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83" r:id="rId1"/>
  </p:sldMasterIdLst>
  <p:notesMasterIdLst>
    <p:notesMasterId r:id="rId8"/>
  </p:notesMasterIdLst>
  <p:handoutMasterIdLst>
    <p:handoutMasterId r:id="rId9"/>
  </p:handoutMasterIdLst>
  <p:sldIdLst>
    <p:sldId id="1008" r:id="rId2"/>
    <p:sldId id="1010" r:id="rId3"/>
    <p:sldId id="1009" r:id="rId4"/>
    <p:sldId id="1006" r:id="rId5"/>
    <p:sldId id="1007" r:id="rId6"/>
    <p:sldId id="986" r:id="rId7"/>
  </p:sldIdLst>
  <p:sldSz cx="24387175" cy="13716000"/>
  <p:notesSz cx="6888163" cy="10020300"/>
  <p:defaultTextStyle>
    <a:defPPr>
      <a:defRPr lang="en-US"/>
    </a:defPPr>
    <a:lvl1pPr marL="0" algn="l" defTabSz="182696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3478" algn="l" defTabSz="182696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6961" algn="l" defTabSz="182696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0437" algn="l" defTabSz="182696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3924" algn="l" defTabSz="182696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67400" algn="l" defTabSz="182696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0876" algn="l" defTabSz="182696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4361" algn="l" defTabSz="182696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07839" algn="l" defTabSz="182696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660A361-189A-4F67-BA62-5B322EE417CC}">
          <p14:sldIdLst>
            <p14:sldId id="1008"/>
            <p14:sldId id="1010"/>
            <p14:sldId id="1009"/>
            <p14:sldId id="1006"/>
            <p14:sldId id="1007"/>
            <p14:sldId id="986"/>
          </p14:sldIdLst>
        </p14:section>
        <p14:section name="Untitled Section" id="{CE298074-68BF-400F-A15C-360206532AC2}">
          <p14:sldIdLst/>
        </p14:section>
        <p14:section name="Untitled Section" id="{E3E618B7-561E-40DE-B7DD-3A3CB7D81B04}">
          <p14:sldIdLst/>
        </p14:section>
        <p14:section name="Untitled Section" id="{7A305ABF-06EF-4E76-AA1C-15D7551EACE4}">
          <p14:sldIdLst/>
        </p14:section>
        <p14:section name="Untitled Section" id="{D83FBAE0-1ABA-4624-B62F-D6A1068DBDD6}">
          <p14:sldIdLst/>
        </p14:section>
        <p14:section name="Untitled Section" id="{D97F7841-7312-4999-AF3E-9428C2FED64B}">
          <p14:sldIdLst/>
        </p14:section>
        <p14:section name="Untitled Section" id="{EFD9A706-00C0-4A7D-A8CD-18B23EA3FE3E}">
          <p14:sldIdLst/>
        </p14:section>
        <p14:section name="Untitled Section" id="{243FC8D0-C240-4744-99F5-44C369399192}">
          <p14:sldIdLst/>
        </p14:section>
        <p14:section name="Untitled Section" id="{5DA69DAF-94DE-4A9B-BA0C-7A8A8BE98044}">
          <p14:sldIdLst/>
        </p14:section>
        <p14:section name="Untitled Section" id="{261B276F-A53B-495A-AFA2-2C5F82789090}">
          <p14:sldIdLst/>
        </p14:section>
        <p14:section name="Untitled Section" id="{67339692-3BE9-4586-99DF-CBFE73EDE9C8}">
          <p14:sldIdLst/>
        </p14:section>
        <p14:section name="Untitled Section" id="{DE77CF65-179F-4228-902B-BD6C62B548CF}">
          <p14:sldIdLst/>
        </p14:section>
        <p14:section name="Untitled Section" id="{654E6554-55FF-41E7-A10D-828C2E945F13}">
          <p14:sldIdLst/>
        </p14:section>
        <p14:section name="Untitled Section" id="{6388064B-B44B-4715-ABD4-23C916E9E3F9}">
          <p14:sldIdLst/>
        </p14:section>
        <p14:section name="map" id="{D8594A64-5C91-4E46-893D-9E81142EB70D}">
          <p14:sldIdLst/>
        </p14:section>
      </p14:sectionLst>
    </p:ext>
    <p:ext uri="{EFAFB233-063F-42B5-8137-9DF3F51BA10A}">
      <p15:sldGuideLst xmlns="" xmlns:p15="http://schemas.microsoft.com/office/powerpoint/2012/main">
        <p15:guide id="1" orient="horz" pos="4320">
          <p15:clr>
            <a:srgbClr val="A4A3A4"/>
          </p15:clr>
        </p15:guide>
        <p15:guide id="2" pos="768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99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103" autoAdjust="0"/>
    <p:restoredTop sz="94542" autoAdjust="0"/>
  </p:normalViewPr>
  <p:slideViewPr>
    <p:cSldViewPr snapToGrid="0" showGuides="1">
      <p:cViewPr>
        <p:scale>
          <a:sx n="39" d="100"/>
          <a:sy n="39" d="100"/>
        </p:scale>
        <p:origin x="-534" y="72"/>
      </p:cViewPr>
      <p:guideLst>
        <p:guide orient="horz" pos="4320"/>
        <p:guide pos="768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25" d="100"/>
        <a:sy n="2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84870" cy="501015"/>
          </a:xfrm>
          <a:prstGeom prst="rect">
            <a:avLst/>
          </a:prstGeom>
        </p:spPr>
        <p:txBody>
          <a:bodyPr vert="horz" lIns="96604" tIns="48302" rIns="96604" bIns="48302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01699" y="0"/>
            <a:ext cx="2984870" cy="501015"/>
          </a:xfrm>
          <a:prstGeom prst="rect">
            <a:avLst/>
          </a:prstGeom>
        </p:spPr>
        <p:txBody>
          <a:bodyPr vert="horz" lIns="96604" tIns="48302" rIns="96604" bIns="48302" rtlCol="0"/>
          <a:lstStyle>
            <a:lvl1pPr algn="r">
              <a:defRPr sz="1200"/>
            </a:lvl1pPr>
          </a:lstStyle>
          <a:p>
            <a:fld id="{A38FDC5D-1DA1-4753-9A09-9657D53ABAD2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1" y="9517546"/>
            <a:ext cx="2984870" cy="501015"/>
          </a:xfrm>
          <a:prstGeom prst="rect">
            <a:avLst/>
          </a:prstGeom>
        </p:spPr>
        <p:txBody>
          <a:bodyPr vert="horz" lIns="96604" tIns="48302" rIns="96604" bIns="48302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01699" y="9517546"/>
            <a:ext cx="2984870" cy="501015"/>
          </a:xfrm>
          <a:prstGeom prst="rect">
            <a:avLst/>
          </a:prstGeom>
        </p:spPr>
        <p:txBody>
          <a:bodyPr vert="horz" lIns="96604" tIns="48302" rIns="96604" bIns="48302" rtlCol="0" anchor="b"/>
          <a:lstStyle>
            <a:lvl1pPr algn="r">
              <a:defRPr sz="1200"/>
            </a:lvl1pPr>
          </a:lstStyle>
          <a:p>
            <a:fld id="{6E224EA5-0D8F-431F-ADD2-B290EA7100D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638845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84500" cy="5016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02075" y="0"/>
            <a:ext cx="2984500" cy="5016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E40757-B684-4762-B1B4-F51D8A70E456}" type="datetimeFigureOut">
              <a:rPr lang="id-ID" smtClean="0"/>
              <a:t>15/06/2020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50888"/>
            <a:ext cx="6678613" cy="375761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8975" y="4759325"/>
            <a:ext cx="5510213" cy="451008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517063"/>
            <a:ext cx="2984500" cy="5016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02075" y="9517063"/>
            <a:ext cx="2984500" cy="5016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C28AC84-351A-4FB1-AB1B-CDB395C982D8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026428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28AC84-351A-4FB1-AB1B-CDB395C982D8}" type="slidenum">
              <a:rPr lang="id-ID" smtClean="0"/>
              <a:t>1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246487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28AC84-351A-4FB1-AB1B-CDB395C982D8}" type="slidenum">
              <a:rPr lang="id-ID" smtClean="0"/>
              <a:t>3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453095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28AC84-351A-4FB1-AB1B-CDB395C982D8}" type="slidenum">
              <a:rPr lang="id-ID" smtClean="0"/>
              <a:t>4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856713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28AC84-351A-4FB1-AB1B-CDB395C982D8}" type="slidenum">
              <a:rPr lang="id-ID" smtClean="0"/>
              <a:t>5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214358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28AC84-351A-4FB1-AB1B-CDB395C982D8}" type="slidenum">
              <a:rPr lang="id-ID" smtClean="0"/>
              <a:t>6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715872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ight Triangle 9"/>
          <p:cNvSpPr/>
          <p:nvPr/>
        </p:nvSpPr>
        <p:spPr>
          <a:xfrm>
            <a:off x="-4" y="9328294"/>
            <a:ext cx="24406081" cy="0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shade val="35000"/>
                  <a:satMod val="170000"/>
                  <a:alpha val="100000"/>
                </a:schemeClr>
              </a:gs>
              <a:gs pos="55000">
                <a:schemeClr val="accent1">
                  <a:tint val="90000"/>
                  <a:satMod val="150000"/>
                  <a:alpha val="100000"/>
                </a:schemeClr>
              </a:gs>
              <a:gs pos="100000">
                <a:schemeClr val="accent1">
                  <a:shade val="35000"/>
                  <a:satMod val="170000"/>
                  <a:alpha val="100000"/>
                </a:schemeClr>
              </a:gs>
            </a:gsLst>
            <a:lin ang="3000000" scaled="1"/>
            <a:tileRect/>
          </a:gradFill>
          <a:ln w="127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217728" tIns="108864" rIns="217728" bIns="108864"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1829038" y="3505203"/>
            <a:ext cx="20729099" cy="3659522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defRPr sz="11400" b="1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1829038" y="7223214"/>
            <a:ext cx="20729099" cy="2399408"/>
          </a:xfrm>
        </p:spPr>
        <p:txBody>
          <a:bodyPr lIns="108864" rIns="108864"/>
          <a:lstStyle>
            <a:lvl1pPr marL="0" marR="152409" indent="0" algn="r">
              <a:buNone/>
              <a:defRPr>
                <a:solidFill>
                  <a:schemeClr val="tx2"/>
                </a:solidFill>
              </a:defRPr>
            </a:lvl1pPr>
            <a:lvl2pPr marL="1088639" indent="0" algn="ctr">
              <a:buNone/>
            </a:lvl2pPr>
            <a:lvl3pPr marL="2177278" indent="0" algn="ctr">
              <a:buNone/>
            </a:lvl3pPr>
            <a:lvl4pPr marL="3265917" indent="0" algn="ctr">
              <a:buNone/>
            </a:lvl4pPr>
            <a:lvl5pPr marL="4354556" indent="0" algn="ctr">
              <a:buNone/>
            </a:lvl5pPr>
            <a:lvl6pPr marL="5443195" indent="0" algn="ctr">
              <a:buNone/>
            </a:lvl6pPr>
            <a:lvl7pPr marL="6531834" indent="0" algn="ctr">
              <a:buNone/>
            </a:lvl7pPr>
            <a:lvl8pPr marL="7620472" indent="0" algn="ctr">
              <a:buNone/>
            </a:lvl8pPr>
            <a:lvl9pPr marL="8709111" indent="0" algn="ctr">
              <a:buNone/>
            </a:lvl9pPr>
            <a:extLst/>
          </a:lstStyle>
          <a:p>
            <a:r>
              <a:rPr kumimoji="0" lang="en-US" smtClean="0"/>
              <a:t>Click to edit Master subtitle style</a:t>
            </a:r>
            <a:endParaRPr kumimoji="0" lang="en-US"/>
          </a:p>
        </p:txBody>
      </p:sp>
      <p:grpSp>
        <p:nvGrpSpPr>
          <p:cNvPr id="2" name="Group 1"/>
          <p:cNvGrpSpPr/>
          <p:nvPr/>
        </p:nvGrpSpPr>
        <p:grpSpPr>
          <a:xfrm>
            <a:off x="-10040" y="9906000"/>
            <a:ext cx="24397216" cy="3824176"/>
            <a:chOff x="-3765" y="4832896"/>
            <a:chExt cx="9147765" cy="2032192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87513" y="4832896"/>
              <a:ext cx="7456487" cy="518816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4697" y="0"/>
                </a:cxn>
                <a:cxn ang="0">
                  <a:pos x="4697" y="367"/>
                </a:cxn>
                <a:cxn ang="0">
                  <a:pos x="0" y="218"/>
                </a:cxn>
                <a:cxn ang="0">
                  <a:pos x="4697" y="0"/>
                </a:cxn>
              </a:cxnLst>
              <a:rect l="0" t="0" r="0" b="0"/>
              <a:pathLst>
                <a:path w="4697" h="367">
                  <a:moveTo>
                    <a:pt x="4697" y="0"/>
                  </a:moveTo>
                  <a:lnTo>
                    <a:pt x="4697" y="367"/>
                  </a:lnTo>
                  <a:lnTo>
                    <a:pt x="0" y="218"/>
                  </a:lnTo>
                  <a:lnTo>
                    <a:pt x="4697" y="0"/>
                  </a:lnTo>
                  <a:close/>
                </a:path>
              </a:pathLst>
            </a:custGeom>
            <a:solidFill>
              <a:schemeClr val="accent1">
                <a:tint val="65000"/>
                <a:satMod val="115000"/>
                <a:alpha val="4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5443" y="5135526"/>
              <a:ext cx="9108557" cy="838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5760" y="0"/>
                </a:cxn>
                <a:cxn ang="0">
                  <a:pos x="5760" y="528"/>
                </a:cxn>
                <a:cxn ang="0">
                  <a:pos x="48" y="0"/>
                </a:cxn>
              </a:cxnLst>
              <a:rect l="0" t="0" r="0" b="0"/>
              <a:pathLst>
                <a:path w="5760" h="528">
                  <a:moveTo>
                    <a:pt x="0" y="0"/>
                  </a:moveTo>
                  <a:lnTo>
                    <a:pt x="5760" y="0"/>
                  </a:lnTo>
                  <a:lnTo>
                    <a:pt x="5760" y="528"/>
                  </a:lnTo>
                  <a:lnTo>
                    <a:pt x="48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0" y="4883888"/>
              <a:ext cx="9144000" cy="1981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0" y="1248"/>
                </a:cxn>
                <a:cxn ang="0">
                  <a:pos x="5760" y="1248"/>
                </a:cxn>
                <a:cxn ang="0">
                  <a:pos x="5760" y="528"/>
                </a:cxn>
                <a:cxn ang="0">
                  <a:pos x="0" y="0"/>
                </a:cxn>
              </a:cxnLst>
              <a:rect l="0" t="0" r="0" b="0"/>
              <a:pathLst>
                <a:path w="5760" h="1248">
                  <a:moveTo>
                    <a:pt x="0" y="0"/>
                  </a:moveTo>
                  <a:lnTo>
                    <a:pt x="0" y="1248"/>
                  </a:lnTo>
                  <a:lnTo>
                    <a:pt x="5760" y="1248"/>
                  </a:lnTo>
                  <a:lnTo>
                    <a:pt x="5760" y="52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2">
                <a:alphaModFix amt="50000"/>
              </a:blip>
              <a:tile tx="0" ty="0" sx="50000" sy="50000" flip="none" algn="t"/>
            </a:blipFill>
            <a:ln w="12700" cap="rnd" cmpd="thickThin" algn="ctr">
              <a:noFill/>
              <a:prstDash val="solid"/>
            </a:ln>
            <a:effectLst>
              <a:fillOverlay blend="mult">
                <a:gradFill flip="none" rotWithShape="1">
                  <a:gsLst>
                    <a:gs pos="0">
                      <a:schemeClr val="accent1">
                        <a:shade val="20000"/>
                        <a:satMod val="176000"/>
                        <a:alpha val="100000"/>
                      </a:schemeClr>
                    </a:gs>
                    <a:gs pos="18000">
                      <a:schemeClr val="accent1">
                        <a:shade val="48000"/>
                        <a:satMod val="153000"/>
                        <a:alpha val="100000"/>
                      </a:schemeClr>
                    </a:gs>
                    <a:gs pos="43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45000">
                      <a:schemeClr val="accent1">
                        <a:tint val="85000"/>
                        <a:satMod val="150000"/>
                        <a:alpha val="100000"/>
                      </a:schemeClr>
                    </a:gs>
                    <a:gs pos="50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79000">
                      <a:schemeClr val="accent1">
                        <a:shade val="53000"/>
                        <a:satMod val="150000"/>
                        <a:alpha val="100000"/>
                      </a:schemeClr>
                    </a:gs>
                    <a:gs pos="100000">
                      <a:schemeClr val="accent1">
                        <a:shade val="25000"/>
                        <a:satMod val="170000"/>
                        <a:alpha val="100000"/>
                      </a:schemeClr>
                    </a:gs>
                  </a:gsLst>
                  <a:lin ang="450000" scaled="1"/>
                  <a:tileRect/>
                </a:gradFill>
              </a:fillOverlay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anchor="ctr" compatLnSpc="1"/>
            <a:lstStyle>
              <a:extLst/>
            </a:lstStyle>
            <a:p>
              <a:pPr algn="ctr" eaLnBrk="1" latinLnBrk="0" hangingPunct="1"/>
              <a:endParaRPr kumimoji="0" lang="en-US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-3765" y="4880373"/>
              <a:ext cx="9147765" cy="839943"/>
            </a:xfrm>
            <a:prstGeom prst="line">
              <a:avLst/>
            </a:prstGeom>
            <a:noFill/>
            <a:ln w="12065" cap="flat" cmpd="sng" algn="ctr">
              <a:gradFill>
                <a:gsLst>
                  <a:gs pos="45000">
                    <a:schemeClr val="accent1">
                      <a:tint val="70000"/>
                      <a:satMod val="110000"/>
                    </a:schemeClr>
                  </a:gs>
                  <a:gs pos="15000">
                    <a:schemeClr val="accent1">
                      <a:shade val="40000"/>
                      <a:satMod val="11000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tint val="20000"/>
                  </a:schemeClr>
                </a:solidFill>
              </a:defRPr>
            </a:lvl1pPr>
            <a:extLst/>
          </a:lstStyle>
          <a:p>
            <a:endParaRPr kumimoji="0" lang="en-US">
              <a:solidFill>
                <a:schemeClr val="accent1">
                  <a:tint val="20000"/>
                </a:schemeClr>
              </a:solidFill>
            </a:endParaRPr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9359" y="2962659"/>
            <a:ext cx="21948458" cy="8772142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8253078" y="549281"/>
            <a:ext cx="4740537" cy="11185522"/>
          </a:xfrm>
        </p:spPr>
        <p:txBody>
          <a:bodyPr vert="eaVert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9359" y="549282"/>
            <a:ext cx="16867796" cy="11185520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-1"/>
            <a:ext cx="24387175" cy="10067826"/>
          </a:xfrm>
          <a:prstGeom prst="rect">
            <a:avLst/>
          </a:prstGeom>
          <a:pattFill prst="pct5">
            <a:fgClr>
              <a:schemeClr val="accent2">
                <a:lumMod val="50000"/>
              </a:schemeClr>
            </a:fgClr>
            <a:bgClr>
              <a:schemeClr val="accent2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702" tIns="91346" rIns="182702" bIns="91346" rtlCol="0" anchor="ctr"/>
          <a:lstStyle/>
          <a:p>
            <a:pPr algn="ctr"/>
            <a:endParaRPr lang="id-ID"/>
          </a:p>
        </p:txBody>
      </p:sp>
      <p:sp>
        <p:nvSpPr>
          <p:cNvPr id="22" name="Freeform 5"/>
          <p:cNvSpPr>
            <a:spLocks/>
          </p:cNvSpPr>
          <p:nvPr userDrawn="1"/>
        </p:nvSpPr>
        <p:spPr bwMode="auto">
          <a:xfrm flipH="1">
            <a:off x="19862859" y="-1274183"/>
            <a:ext cx="5424288" cy="5423578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" name="Freeform 5"/>
          <p:cNvSpPr>
            <a:spLocks/>
          </p:cNvSpPr>
          <p:nvPr userDrawn="1"/>
        </p:nvSpPr>
        <p:spPr bwMode="auto">
          <a:xfrm flipH="1">
            <a:off x="17072825" y="1842512"/>
            <a:ext cx="1965408" cy="1965152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" name="Freeform 5"/>
          <p:cNvSpPr>
            <a:spLocks/>
          </p:cNvSpPr>
          <p:nvPr userDrawn="1"/>
        </p:nvSpPr>
        <p:spPr bwMode="auto">
          <a:xfrm flipH="1">
            <a:off x="17382959" y="-593794"/>
            <a:ext cx="1345135" cy="1344960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" name="Freeform 5"/>
          <p:cNvSpPr>
            <a:spLocks/>
          </p:cNvSpPr>
          <p:nvPr userDrawn="1"/>
        </p:nvSpPr>
        <p:spPr bwMode="auto">
          <a:xfrm flipH="1">
            <a:off x="13787356" y="2762500"/>
            <a:ext cx="2162903" cy="2162620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" name="Freeform 5"/>
          <p:cNvSpPr>
            <a:spLocks/>
          </p:cNvSpPr>
          <p:nvPr userDrawn="1"/>
        </p:nvSpPr>
        <p:spPr bwMode="auto">
          <a:xfrm flipH="1">
            <a:off x="15290228" y="431394"/>
            <a:ext cx="1043016" cy="1042880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" name="Freeform 5"/>
          <p:cNvSpPr>
            <a:spLocks/>
          </p:cNvSpPr>
          <p:nvPr userDrawn="1"/>
        </p:nvSpPr>
        <p:spPr bwMode="auto">
          <a:xfrm flipH="1">
            <a:off x="18612933" y="5311699"/>
            <a:ext cx="2675287" cy="2674938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" name="Freeform 5"/>
          <p:cNvSpPr>
            <a:spLocks/>
          </p:cNvSpPr>
          <p:nvPr userDrawn="1"/>
        </p:nvSpPr>
        <p:spPr bwMode="auto">
          <a:xfrm flipH="1">
            <a:off x="22149606" y="4922776"/>
            <a:ext cx="1345135" cy="1344960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" name="Freeform 5"/>
          <p:cNvSpPr>
            <a:spLocks/>
          </p:cNvSpPr>
          <p:nvPr userDrawn="1"/>
        </p:nvSpPr>
        <p:spPr bwMode="auto">
          <a:xfrm flipH="1">
            <a:off x="21743143" y="7710512"/>
            <a:ext cx="1043016" cy="1042880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 5"/>
          <p:cNvSpPr>
            <a:spLocks/>
          </p:cNvSpPr>
          <p:nvPr userDrawn="1"/>
        </p:nvSpPr>
        <p:spPr bwMode="auto">
          <a:xfrm flipH="1">
            <a:off x="16707907" y="4907989"/>
            <a:ext cx="1043659" cy="1043522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" name="Freeform 5"/>
          <p:cNvSpPr>
            <a:spLocks/>
          </p:cNvSpPr>
          <p:nvPr userDrawn="1"/>
        </p:nvSpPr>
        <p:spPr bwMode="auto">
          <a:xfrm flipH="1">
            <a:off x="23607055" y="6710370"/>
            <a:ext cx="1345135" cy="1344960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" name="Freeform 5"/>
          <p:cNvSpPr>
            <a:spLocks/>
          </p:cNvSpPr>
          <p:nvPr userDrawn="1"/>
        </p:nvSpPr>
        <p:spPr bwMode="auto">
          <a:xfrm flipH="1">
            <a:off x="24175730" y="4345080"/>
            <a:ext cx="771020" cy="770920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>
              <a:lumMod val="85000"/>
              <a:alpha val="5000"/>
            </a:schemeClr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" name="Freeform 5"/>
          <p:cNvSpPr>
            <a:spLocks/>
          </p:cNvSpPr>
          <p:nvPr userDrawn="1"/>
        </p:nvSpPr>
        <p:spPr bwMode="auto">
          <a:xfrm flipH="1">
            <a:off x="22976008" y="349331"/>
            <a:ext cx="1061800" cy="1061662"/>
          </a:xfrm>
          <a:custGeom>
            <a:avLst/>
            <a:gdLst>
              <a:gd name="T0" fmla="*/ 731 w 1169"/>
              <a:gd name="T1" fmla="*/ 0 h 1169"/>
              <a:gd name="T2" fmla="*/ 0 w 1169"/>
              <a:gd name="T3" fmla="*/ 0 h 1169"/>
              <a:gd name="T4" fmla="*/ 0 w 1169"/>
              <a:gd name="T5" fmla="*/ 731 h 1169"/>
              <a:gd name="T6" fmla="*/ 439 w 1169"/>
              <a:gd name="T7" fmla="*/ 1169 h 1169"/>
              <a:gd name="T8" fmla="*/ 1169 w 1169"/>
              <a:gd name="T9" fmla="*/ 1169 h 1169"/>
              <a:gd name="T10" fmla="*/ 1169 w 1169"/>
              <a:gd name="T11" fmla="*/ 439 h 1169"/>
              <a:gd name="T12" fmla="*/ 731 w 1169"/>
              <a:gd name="T13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9" h="1169">
                <a:moveTo>
                  <a:pt x="7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973"/>
                  <a:pt x="196" y="1169"/>
                  <a:pt x="439" y="1169"/>
                </a:cubicBezTo>
                <a:cubicBezTo>
                  <a:pt x="1169" y="1169"/>
                  <a:pt x="1169" y="1169"/>
                  <a:pt x="1169" y="1169"/>
                </a:cubicBezTo>
                <a:cubicBezTo>
                  <a:pt x="1169" y="439"/>
                  <a:pt x="1169" y="439"/>
                  <a:pt x="1169" y="439"/>
                </a:cubicBezTo>
                <a:cubicBezTo>
                  <a:pt x="1169" y="196"/>
                  <a:pt x="973" y="0"/>
                  <a:pt x="7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" name="TextBox 20"/>
          <p:cNvSpPr txBox="1"/>
          <p:nvPr userDrawn="1"/>
        </p:nvSpPr>
        <p:spPr>
          <a:xfrm>
            <a:off x="23055272" y="490272"/>
            <a:ext cx="968495" cy="738474"/>
          </a:xfrm>
          <a:prstGeom prst="rect">
            <a:avLst/>
          </a:prstGeom>
          <a:noFill/>
        </p:spPr>
        <p:txBody>
          <a:bodyPr wrap="none" lIns="182702" tIns="91346" rIns="182702" bIns="91346" rtlCol="0">
            <a:spAutoFit/>
          </a:bodyPr>
          <a:lstStyle/>
          <a:p>
            <a:pPr algn="ctr"/>
            <a:fld id="{260E2A6B-A809-4840-BF14-8648BC0BDF87}" type="slidenum">
              <a:rPr lang="id-ID" sz="3600" b="1" smtClean="0">
                <a:solidFill>
                  <a:schemeClr val="accent1">
                    <a:lumMod val="75000"/>
                  </a:schemeClr>
                </a:solidFill>
              </a:rPr>
              <a:pPr algn="ctr"/>
              <a:t>‹#›</a:t>
            </a:fld>
            <a:endParaRPr lang="id-ID" sz="36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4" name="TextBox 33"/>
          <p:cNvSpPr txBox="1"/>
          <p:nvPr userDrawn="1"/>
        </p:nvSpPr>
        <p:spPr>
          <a:xfrm>
            <a:off x="19477196" y="12818659"/>
            <a:ext cx="3415512" cy="507641"/>
          </a:xfrm>
          <a:prstGeom prst="rect">
            <a:avLst/>
          </a:prstGeom>
          <a:noFill/>
        </p:spPr>
        <p:txBody>
          <a:bodyPr wrap="none" lIns="182702" tIns="91346" rIns="182702" bIns="91346" rtlCol="0">
            <a:spAutoFit/>
          </a:bodyPr>
          <a:lstStyle/>
          <a:p>
            <a:r>
              <a:rPr lang="id-ID" sz="2100" b="1" dirty="0" smtClean="0">
                <a:solidFill>
                  <a:schemeClr val="accent1">
                    <a:lumMod val="75000"/>
                  </a:schemeClr>
                </a:solidFill>
                <a:latin typeface="Raleway" panose="020B00030301010600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Kupat</a:t>
            </a:r>
            <a:r>
              <a:rPr lang="id-ID" sz="2100" b="1" baseline="0" dirty="0" smtClean="0">
                <a:solidFill>
                  <a:schemeClr val="accent1">
                    <a:lumMod val="75000"/>
                  </a:schemeClr>
                </a:solidFill>
                <a:latin typeface="Raleway" panose="020B00030301010600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Tahu </a:t>
            </a:r>
            <a:r>
              <a:rPr lang="id-ID" sz="2100" dirty="0" smtClean="0">
                <a:solidFill>
                  <a:schemeClr val="bg1">
                    <a:lumMod val="65000"/>
                  </a:schemeClr>
                </a:solidFill>
                <a:latin typeface="Raleway" panose="020B00030301010600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Presentation</a:t>
            </a:r>
            <a:endParaRPr lang="en-US" sz="2100" dirty="0">
              <a:solidFill>
                <a:schemeClr val="bg1">
                  <a:lumMod val="65000"/>
                </a:schemeClr>
              </a:solidFill>
              <a:latin typeface="Raleway" panose="020B00030301010600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" name="Group 34"/>
          <p:cNvGrpSpPr/>
          <p:nvPr userDrawn="1"/>
        </p:nvGrpSpPr>
        <p:grpSpPr>
          <a:xfrm>
            <a:off x="22969645" y="12818648"/>
            <a:ext cx="448221" cy="442312"/>
            <a:chOff x="4328868" y="5502988"/>
            <a:chExt cx="500307" cy="493774"/>
          </a:xfrm>
        </p:grpSpPr>
        <p:sp>
          <p:nvSpPr>
            <p:cNvPr id="39" name="Freeform 38">
              <a:hlinkClick r:id="" action="ppaction://hlinkshowjump?jump=previousslide"/>
            </p:cNvPr>
            <p:cNvSpPr>
              <a:spLocks/>
            </p:cNvSpPr>
            <p:nvPr userDrawn="1"/>
          </p:nvSpPr>
          <p:spPr bwMode="auto">
            <a:xfrm>
              <a:off x="4520555" y="5649754"/>
              <a:ext cx="116933" cy="200242"/>
            </a:xfrm>
            <a:custGeom>
              <a:avLst/>
              <a:gdLst>
                <a:gd name="T0" fmla="*/ 417 w 425"/>
                <a:gd name="T1" fmla="*/ 77 h 728"/>
                <a:gd name="T2" fmla="*/ 131 w 425"/>
                <a:gd name="T3" fmla="*/ 364 h 728"/>
                <a:gd name="T4" fmla="*/ 417 w 425"/>
                <a:gd name="T5" fmla="*/ 650 h 728"/>
                <a:gd name="T6" fmla="*/ 425 w 425"/>
                <a:gd name="T7" fmla="*/ 667 h 728"/>
                <a:gd name="T8" fmla="*/ 417 w 425"/>
                <a:gd name="T9" fmla="*/ 684 h 728"/>
                <a:gd name="T10" fmla="*/ 381 w 425"/>
                <a:gd name="T11" fmla="*/ 720 h 728"/>
                <a:gd name="T12" fmla="*/ 364 w 425"/>
                <a:gd name="T13" fmla="*/ 728 h 728"/>
                <a:gd name="T14" fmla="*/ 347 w 425"/>
                <a:gd name="T15" fmla="*/ 720 h 728"/>
                <a:gd name="T16" fmla="*/ 8 w 425"/>
                <a:gd name="T17" fmla="*/ 381 h 728"/>
                <a:gd name="T18" fmla="*/ 0 w 425"/>
                <a:gd name="T19" fmla="*/ 364 h 728"/>
                <a:gd name="T20" fmla="*/ 8 w 425"/>
                <a:gd name="T21" fmla="*/ 347 h 728"/>
                <a:gd name="T22" fmla="*/ 347 w 425"/>
                <a:gd name="T23" fmla="*/ 7 h 728"/>
                <a:gd name="T24" fmla="*/ 364 w 425"/>
                <a:gd name="T25" fmla="*/ 0 h 728"/>
                <a:gd name="T26" fmla="*/ 381 w 425"/>
                <a:gd name="T27" fmla="*/ 7 h 728"/>
                <a:gd name="T28" fmla="*/ 417 w 425"/>
                <a:gd name="T29" fmla="*/ 44 h 728"/>
                <a:gd name="T30" fmla="*/ 425 w 425"/>
                <a:gd name="T31" fmla="*/ 60 h 728"/>
                <a:gd name="T32" fmla="*/ 417 w 425"/>
                <a:gd name="T33" fmla="*/ 7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5" h="728">
                  <a:moveTo>
                    <a:pt x="417" y="77"/>
                  </a:moveTo>
                  <a:cubicBezTo>
                    <a:pt x="131" y="364"/>
                    <a:pt x="131" y="364"/>
                    <a:pt x="131" y="364"/>
                  </a:cubicBezTo>
                  <a:cubicBezTo>
                    <a:pt x="417" y="650"/>
                    <a:pt x="417" y="650"/>
                    <a:pt x="417" y="650"/>
                  </a:cubicBezTo>
                  <a:cubicBezTo>
                    <a:pt x="422" y="655"/>
                    <a:pt x="425" y="661"/>
                    <a:pt x="425" y="667"/>
                  </a:cubicBezTo>
                  <a:cubicBezTo>
                    <a:pt x="425" y="673"/>
                    <a:pt x="422" y="680"/>
                    <a:pt x="417" y="684"/>
                  </a:cubicBezTo>
                  <a:cubicBezTo>
                    <a:pt x="381" y="720"/>
                    <a:pt x="381" y="720"/>
                    <a:pt x="381" y="720"/>
                  </a:cubicBezTo>
                  <a:cubicBezTo>
                    <a:pt x="377" y="725"/>
                    <a:pt x="370" y="728"/>
                    <a:pt x="364" y="728"/>
                  </a:cubicBezTo>
                  <a:cubicBezTo>
                    <a:pt x="358" y="728"/>
                    <a:pt x="352" y="725"/>
                    <a:pt x="347" y="720"/>
                  </a:cubicBezTo>
                  <a:cubicBezTo>
                    <a:pt x="8" y="381"/>
                    <a:pt x="8" y="381"/>
                    <a:pt x="8" y="381"/>
                  </a:cubicBezTo>
                  <a:cubicBezTo>
                    <a:pt x="3" y="376"/>
                    <a:pt x="0" y="369"/>
                    <a:pt x="0" y="364"/>
                  </a:cubicBezTo>
                  <a:cubicBezTo>
                    <a:pt x="0" y="358"/>
                    <a:pt x="3" y="351"/>
                    <a:pt x="8" y="34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52" y="3"/>
                    <a:pt x="358" y="0"/>
                    <a:pt x="364" y="0"/>
                  </a:cubicBezTo>
                  <a:cubicBezTo>
                    <a:pt x="370" y="0"/>
                    <a:pt x="377" y="3"/>
                    <a:pt x="381" y="7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22" y="48"/>
                    <a:pt x="425" y="54"/>
                    <a:pt x="425" y="60"/>
                  </a:cubicBezTo>
                  <a:cubicBezTo>
                    <a:pt x="425" y="66"/>
                    <a:pt x="422" y="73"/>
                    <a:pt x="417" y="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39">
              <a:hlinkClick r:id="" action="ppaction://hlinkshowjump?jump=previousslide"/>
            </p:cNvPr>
            <p:cNvSpPr>
              <a:spLocks noEditPoints="1"/>
            </p:cNvSpPr>
            <p:nvPr userDrawn="1"/>
          </p:nvSpPr>
          <p:spPr bwMode="auto">
            <a:xfrm>
              <a:off x="4328868" y="5502988"/>
              <a:ext cx="500307" cy="493774"/>
            </a:xfrm>
            <a:custGeom>
              <a:avLst/>
              <a:gdLst>
                <a:gd name="T0" fmla="*/ 2355 w 2753"/>
                <a:gd name="T1" fmla="*/ 114 h 2716"/>
                <a:gd name="T2" fmla="*/ 2639 w 2753"/>
                <a:gd name="T3" fmla="*/ 399 h 2716"/>
                <a:gd name="T4" fmla="*/ 2639 w 2753"/>
                <a:gd name="T5" fmla="*/ 2317 h 2716"/>
                <a:gd name="T6" fmla="*/ 2355 w 2753"/>
                <a:gd name="T7" fmla="*/ 2602 h 2716"/>
                <a:gd name="T8" fmla="*/ 398 w 2753"/>
                <a:gd name="T9" fmla="*/ 2602 h 2716"/>
                <a:gd name="T10" fmla="*/ 113 w 2753"/>
                <a:gd name="T11" fmla="*/ 2317 h 2716"/>
                <a:gd name="T12" fmla="*/ 113 w 2753"/>
                <a:gd name="T13" fmla="*/ 399 h 2716"/>
                <a:gd name="T14" fmla="*/ 398 w 2753"/>
                <a:gd name="T15" fmla="*/ 114 h 2716"/>
                <a:gd name="T16" fmla="*/ 2355 w 2753"/>
                <a:gd name="T17" fmla="*/ 114 h 2716"/>
                <a:gd name="T18" fmla="*/ 2355 w 2753"/>
                <a:gd name="T19" fmla="*/ 0 h 2716"/>
                <a:gd name="T20" fmla="*/ 398 w 2753"/>
                <a:gd name="T21" fmla="*/ 0 h 2716"/>
                <a:gd name="T22" fmla="*/ 0 w 2753"/>
                <a:gd name="T23" fmla="*/ 399 h 2716"/>
                <a:gd name="T24" fmla="*/ 0 w 2753"/>
                <a:gd name="T25" fmla="*/ 2317 h 2716"/>
                <a:gd name="T26" fmla="*/ 398 w 2753"/>
                <a:gd name="T27" fmla="*/ 2716 h 2716"/>
                <a:gd name="T28" fmla="*/ 2355 w 2753"/>
                <a:gd name="T29" fmla="*/ 2716 h 2716"/>
                <a:gd name="T30" fmla="*/ 2753 w 2753"/>
                <a:gd name="T31" fmla="*/ 2317 h 2716"/>
                <a:gd name="T32" fmla="*/ 2753 w 2753"/>
                <a:gd name="T33" fmla="*/ 399 h 2716"/>
                <a:gd name="T34" fmla="*/ 2355 w 2753"/>
                <a:gd name="T35" fmla="*/ 0 h 2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3" h="2716">
                  <a:moveTo>
                    <a:pt x="2355" y="114"/>
                  </a:moveTo>
                  <a:cubicBezTo>
                    <a:pt x="2512" y="114"/>
                    <a:pt x="2639" y="242"/>
                    <a:pt x="2639" y="399"/>
                  </a:cubicBezTo>
                  <a:cubicBezTo>
                    <a:pt x="2639" y="2317"/>
                    <a:pt x="2639" y="2317"/>
                    <a:pt x="2639" y="2317"/>
                  </a:cubicBezTo>
                  <a:cubicBezTo>
                    <a:pt x="2639" y="2474"/>
                    <a:pt x="2512" y="2602"/>
                    <a:pt x="2355" y="2602"/>
                  </a:cubicBezTo>
                  <a:cubicBezTo>
                    <a:pt x="398" y="2602"/>
                    <a:pt x="398" y="2602"/>
                    <a:pt x="398" y="2602"/>
                  </a:cubicBezTo>
                  <a:cubicBezTo>
                    <a:pt x="241" y="2602"/>
                    <a:pt x="113" y="2474"/>
                    <a:pt x="113" y="2317"/>
                  </a:cubicBezTo>
                  <a:cubicBezTo>
                    <a:pt x="113" y="399"/>
                    <a:pt x="113" y="399"/>
                    <a:pt x="113" y="399"/>
                  </a:cubicBezTo>
                  <a:cubicBezTo>
                    <a:pt x="113" y="242"/>
                    <a:pt x="241" y="114"/>
                    <a:pt x="398" y="114"/>
                  </a:cubicBezTo>
                  <a:cubicBezTo>
                    <a:pt x="2355" y="114"/>
                    <a:pt x="2355" y="114"/>
                    <a:pt x="2355" y="114"/>
                  </a:cubicBezTo>
                  <a:moveTo>
                    <a:pt x="2355" y="0"/>
                  </a:moveTo>
                  <a:cubicBezTo>
                    <a:pt x="398" y="0"/>
                    <a:pt x="398" y="0"/>
                    <a:pt x="398" y="0"/>
                  </a:cubicBezTo>
                  <a:cubicBezTo>
                    <a:pt x="178" y="0"/>
                    <a:pt x="0" y="179"/>
                    <a:pt x="0" y="399"/>
                  </a:cubicBezTo>
                  <a:cubicBezTo>
                    <a:pt x="0" y="2317"/>
                    <a:pt x="0" y="2317"/>
                    <a:pt x="0" y="2317"/>
                  </a:cubicBezTo>
                  <a:cubicBezTo>
                    <a:pt x="0" y="2538"/>
                    <a:pt x="178" y="2716"/>
                    <a:pt x="398" y="2716"/>
                  </a:cubicBezTo>
                  <a:cubicBezTo>
                    <a:pt x="2355" y="2716"/>
                    <a:pt x="2355" y="2716"/>
                    <a:pt x="2355" y="2716"/>
                  </a:cubicBezTo>
                  <a:cubicBezTo>
                    <a:pt x="2575" y="2716"/>
                    <a:pt x="2753" y="2538"/>
                    <a:pt x="2753" y="2317"/>
                  </a:cubicBezTo>
                  <a:cubicBezTo>
                    <a:pt x="2753" y="399"/>
                    <a:pt x="2753" y="399"/>
                    <a:pt x="2753" y="399"/>
                  </a:cubicBezTo>
                  <a:cubicBezTo>
                    <a:pt x="2753" y="179"/>
                    <a:pt x="2575" y="0"/>
                    <a:pt x="2355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" name="Group 40"/>
          <p:cNvGrpSpPr/>
          <p:nvPr userDrawn="1"/>
        </p:nvGrpSpPr>
        <p:grpSpPr>
          <a:xfrm flipH="1">
            <a:off x="23589598" y="12818648"/>
            <a:ext cx="448221" cy="442312"/>
            <a:chOff x="4328868" y="5502988"/>
            <a:chExt cx="500307" cy="493774"/>
          </a:xfrm>
        </p:grpSpPr>
        <p:sp>
          <p:nvSpPr>
            <p:cNvPr id="42" name="Freeform 41">
              <a:hlinkClick r:id="" action="ppaction://hlinkshowjump?jump=nextslide"/>
            </p:cNvPr>
            <p:cNvSpPr>
              <a:spLocks/>
            </p:cNvSpPr>
            <p:nvPr userDrawn="1"/>
          </p:nvSpPr>
          <p:spPr bwMode="auto">
            <a:xfrm>
              <a:off x="4520556" y="5649754"/>
              <a:ext cx="116933" cy="200242"/>
            </a:xfrm>
            <a:custGeom>
              <a:avLst/>
              <a:gdLst>
                <a:gd name="T0" fmla="*/ 417 w 425"/>
                <a:gd name="T1" fmla="*/ 77 h 728"/>
                <a:gd name="T2" fmla="*/ 131 w 425"/>
                <a:gd name="T3" fmla="*/ 364 h 728"/>
                <a:gd name="T4" fmla="*/ 417 w 425"/>
                <a:gd name="T5" fmla="*/ 650 h 728"/>
                <a:gd name="T6" fmla="*/ 425 w 425"/>
                <a:gd name="T7" fmla="*/ 667 h 728"/>
                <a:gd name="T8" fmla="*/ 417 w 425"/>
                <a:gd name="T9" fmla="*/ 684 h 728"/>
                <a:gd name="T10" fmla="*/ 381 w 425"/>
                <a:gd name="T11" fmla="*/ 720 h 728"/>
                <a:gd name="T12" fmla="*/ 364 w 425"/>
                <a:gd name="T13" fmla="*/ 728 h 728"/>
                <a:gd name="T14" fmla="*/ 347 w 425"/>
                <a:gd name="T15" fmla="*/ 720 h 728"/>
                <a:gd name="T16" fmla="*/ 8 w 425"/>
                <a:gd name="T17" fmla="*/ 381 h 728"/>
                <a:gd name="T18" fmla="*/ 0 w 425"/>
                <a:gd name="T19" fmla="*/ 364 h 728"/>
                <a:gd name="T20" fmla="*/ 8 w 425"/>
                <a:gd name="T21" fmla="*/ 347 h 728"/>
                <a:gd name="T22" fmla="*/ 347 w 425"/>
                <a:gd name="T23" fmla="*/ 7 h 728"/>
                <a:gd name="T24" fmla="*/ 364 w 425"/>
                <a:gd name="T25" fmla="*/ 0 h 728"/>
                <a:gd name="T26" fmla="*/ 381 w 425"/>
                <a:gd name="T27" fmla="*/ 7 h 728"/>
                <a:gd name="T28" fmla="*/ 417 w 425"/>
                <a:gd name="T29" fmla="*/ 44 h 728"/>
                <a:gd name="T30" fmla="*/ 425 w 425"/>
                <a:gd name="T31" fmla="*/ 60 h 728"/>
                <a:gd name="T32" fmla="*/ 417 w 425"/>
                <a:gd name="T33" fmla="*/ 7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5" h="728">
                  <a:moveTo>
                    <a:pt x="417" y="77"/>
                  </a:moveTo>
                  <a:cubicBezTo>
                    <a:pt x="131" y="364"/>
                    <a:pt x="131" y="364"/>
                    <a:pt x="131" y="364"/>
                  </a:cubicBezTo>
                  <a:cubicBezTo>
                    <a:pt x="417" y="650"/>
                    <a:pt x="417" y="650"/>
                    <a:pt x="417" y="650"/>
                  </a:cubicBezTo>
                  <a:cubicBezTo>
                    <a:pt x="422" y="655"/>
                    <a:pt x="425" y="661"/>
                    <a:pt x="425" y="667"/>
                  </a:cubicBezTo>
                  <a:cubicBezTo>
                    <a:pt x="425" y="673"/>
                    <a:pt x="422" y="680"/>
                    <a:pt x="417" y="684"/>
                  </a:cubicBezTo>
                  <a:cubicBezTo>
                    <a:pt x="381" y="720"/>
                    <a:pt x="381" y="720"/>
                    <a:pt x="381" y="720"/>
                  </a:cubicBezTo>
                  <a:cubicBezTo>
                    <a:pt x="377" y="725"/>
                    <a:pt x="370" y="728"/>
                    <a:pt x="364" y="728"/>
                  </a:cubicBezTo>
                  <a:cubicBezTo>
                    <a:pt x="358" y="728"/>
                    <a:pt x="352" y="725"/>
                    <a:pt x="347" y="720"/>
                  </a:cubicBezTo>
                  <a:cubicBezTo>
                    <a:pt x="8" y="381"/>
                    <a:pt x="8" y="381"/>
                    <a:pt x="8" y="381"/>
                  </a:cubicBezTo>
                  <a:cubicBezTo>
                    <a:pt x="3" y="376"/>
                    <a:pt x="0" y="369"/>
                    <a:pt x="0" y="364"/>
                  </a:cubicBezTo>
                  <a:cubicBezTo>
                    <a:pt x="0" y="358"/>
                    <a:pt x="3" y="351"/>
                    <a:pt x="8" y="34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52" y="3"/>
                    <a:pt x="358" y="0"/>
                    <a:pt x="364" y="0"/>
                  </a:cubicBezTo>
                  <a:cubicBezTo>
                    <a:pt x="370" y="0"/>
                    <a:pt x="377" y="3"/>
                    <a:pt x="381" y="7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22" y="48"/>
                    <a:pt x="425" y="54"/>
                    <a:pt x="425" y="60"/>
                  </a:cubicBezTo>
                  <a:cubicBezTo>
                    <a:pt x="425" y="66"/>
                    <a:pt x="422" y="73"/>
                    <a:pt x="417" y="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2">
              <a:hlinkClick r:id="" action="ppaction://hlinkshowjump?jump=nextslide"/>
            </p:cNvPr>
            <p:cNvSpPr>
              <a:spLocks noEditPoints="1"/>
            </p:cNvSpPr>
            <p:nvPr userDrawn="1"/>
          </p:nvSpPr>
          <p:spPr bwMode="auto">
            <a:xfrm>
              <a:off x="4328868" y="5502988"/>
              <a:ext cx="500307" cy="493774"/>
            </a:xfrm>
            <a:custGeom>
              <a:avLst/>
              <a:gdLst>
                <a:gd name="T0" fmla="*/ 2355 w 2753"/>
                <a:gd name="T1" fmla="*/ 114 h 2716"/>
                <a:gd name="T2" fmla="*/ 2639 w 2753"/>
                <a:gd name="T3" fmla="*/ 399 h 2716"/>
                <a:gd name="T4" fmla="*/ 2639 w 2753"/>
                <a:gd name="T5" fmla="*/ 2317 h 2716"/>
                <a:gd name="T6" fmla="*/ 2355 w 2753"/>
                <a:gd name="T7" fmla="*/ 2602 h 2716"/>
                <a:gd name="T8" fmla="*/ 398 w 2753"/>
                <a:gd name="T9" fmla="*/ 2602 h 2716"/>
                <a:gd name="T10" fmla="*/ 113 w 2753"/>
                <a:gd name="T11" fmla="*/ 2317 h 2716"/>
                <a:gd name="T12" fmla="*/ 113 w 2753"/>
                <a:gd name="T13" fmla="*/ 399 h 2716"/>
                <a:gd name="T14" fmla="*/ 398 w 2753"/>
                <a:gd name="T15" fmla="*/ 114 h 2716"/>
                <a:gd name="T16" fmla="*/ 2355 w 2753"/>
                <a:gd name="T17" fmla="*/ 114 h 2716"/>
                <a:gd name="T18" fmla="*/ 2355 w 2753"/>
                <a:gd name="T19" fmla="*/ 0 h 2716"/>
                <a:gd name="T20" fmla="*/ 398 w 2753"/>
                <a:gd name="T21" fmla="*/ 0 h 2716"/>
                <a:gd name="T22" fmla="*/ 0 w 2753"/>
                <a:gd name="T23" fmla="*/ 399 h 2716"/>
                <a:gd name="T24" fmla="*/ 0 w 2753"/>
                <a:gd name="T25" fmla="*/ 2317 h 2716"/>
                <a:gd name="T26" fmla="*/ 398 w 2753"/>
                <a:gd name="T27" fmla="*/ 2716 h 2716"/>
                <a:gd name="T28" fmla="*/ 2355 w 2753"/>
                <a:gd name="T29" fmla="*/ 2716 h 2716"/>
                <a:gd name="T30" fmla="*/ 2753 w 2753"/>
                <a:gd name="T31" fmla="*/ 2317 h 2716"/>
                <a:gd name="T32" fmla="*/ 2753 w 2753"/>
                <a:gd name="T33" fmla="*/ 399 h 2716"/>
                <a:gd name="T34" fmla="*/ 2355 w 2753"/>
                <a:gd name="T35" fmla="*/ 0 h 2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3" h="2716">
                  <a:moveTo>
                    <a:pt x="2355" y="114"/>
                  </a:moveTo>
                  <a:cubicBezTo>
                    <a:pt x="2512" y="114"/>
                    <a:pt x="2639" y="242"/>
                    <a:pt x="2639" y="399"/>
                  </a:cubicBezTo>
                  <a:cubicBezTo>
                    <a:pt x="2639" y="2317"/>
                    <a:pt x="2639" y="2317"/>
                    <a:pt x="2639" y="2317"/>
                  </a:cubicBezTo>
                  <a:cubicBezTo>
                    <a:pt x="2639" y="2474"/>
                    <a:pt x="2512" y="2602"/>
                    <a:pt x="2355" y="2602"/>
                  </a:cubicBezTo>
                  <a:cubicBezTo>
                    <a:pt x="398" y="2602"/>
                    <a:pt x="398" y="2602"/>
                    <a:pt x="398" y="2602"/>
                  </a:cubicBezTo>
                  <a:cubicBezTo>
                    <a:pt x="241" y="2602"/>
                    <a:pt x="113" y="2474"/>
                    <a:pt x="113" y="2317"/>
                  </a:cubicBezTo>
                  <a:cubicBezTo>
                    <a:pt x="113" y="399"/>
                    <a:pt x="113" y="399"/>
                    <a:pt x="113" y="399"/>
                  </a:cubicBezTo>
                  <a:cubicBezTo>
                    <a:pt x="113" y="242"/>
                    <a:pt x="241" y="114"/>
                    <a:pt x="398" y="114"/>
                  </a:cubicBezTo>
                  <a:cubicBezTo>
                    <a:pt x="2355" y="114"/>
                    <a:pt x="2355" y="114"/>
                    <a:pt x="2355" y="114"/>
                  </a:cubicBezTo>
                  <a:moveTo>
                    <a:pt x="2355" y="0"/>
                  </a:moveTo>
                  <a:cubicBezTo>
                    <a:pt x="398" y="0"/>
                    <a:pt x="398" y="0"/>
                    <a:pt x="398" y="0"/>
                  </a:cubicBezTo>
                  <a:cubicBezTo>
                    <a:pt x="178" y="0"/>
                    <a:pt x="0" y="179"/>
                    <a:pt x="0" y="399"/>
                  </a:cubicBezTo>
                  <a:cubicBezTo>
                    <a:pt x="0" y="2317"/>
                    <a:pt x="0" y="2317"/>
                    <a:pt x="0" y="2317"/>
                  </a:cubicBezTo>
                  <a:cubicBezTo>
                    <a:pt x="0" y="2538"/>
                    <a:pt x="178" y="2716"/>
                    <a:pt x="398" y="2716"/>
                  </a:cubicBezTo>
                  <a:cubicBezTo>
                    <a:pt x="2355" y="2716"/>
                    <a:pt x="2355" y="2716"/>
                    <a:pt x="2355" y="2716"/>
                  </a:cubicBezTo>
                  <a:cubicBezTo>
                    <a:pt x="2575" y="2716"/>
                    <a:pt x="2753" y="2538"/>
                    <a:pt x="2753" y="2317"/>
                  </a:cubicBezTo>
                  <a:cubicBezTo>
                    <a:pt x="2753" y="399"/>
                    <a:pt x="2753" y="399"/>
                    <a:pt x="2753" y="399"/>
                  </a:cubicBezTo>
                  <a:cubicBezTo>
                    <a:pt x="2753" y="179"/>
                    <a:pt x="2575" y="0"/>
                    <a:pt x="2355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889022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20" grpId="0" animBg="1"/>
      <p:bldP spid="21" grpId="0"/>
      <p:bldP spid="34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2352163" y="5003456"/>
            <a:ext cx="2219652" cy="2219652"/>
          </a:xfrm>
          <a:custGeom>
            <a:avLst/>
            <a:gdLst>
              <a:gd name="connsiteX0" fmla="*/ 1109826 w 2219652"/>
              <a:gd name="connsiteY0" fmla="*/ 0 h 2219652"/>
              <a:gd name="connsiteX1" fmla="*/ 2219652 w 2219652"/>
              <a:gd name="connsiteY1" fmla="*/ 1109826 h 2219652"/>
              <a:gd name="connsiteX2" fmla="*/ 1109826 w 2219652"/>
              <a:gd name="connsiteY2" fmla="*/ 2219652 h 2219652"/>
              <a:gd name="connsiteX3" fmla="*/ 0 w 2219652"/>
              <a:gd name="connsiteY3" fmla="*/ 1109826 h 2219652"/>
              <a:gd name="connsiteX4" fmla="*/ 1109826 w 2219652"/>
              <a:gd name="connsiteY4" fmla="*/ 0 h 221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9652" h="2219652">
                <a:moveTo>
                  <a:pt x="1109826" y="0"/>
                </a:moveTo>
                <a:cubicBezTo>
                  <a:pt x="1722766" y="0"/>
                  <a:pt x="2219652" y="496886"/>
                  <a:pt x="2219652" y="1109826"/>
                </a:cubicBezTo>
                <a:cubicBezTo>
                  <a:pt x="2219652" y="1722766"/>
                  <a:pt x="1722766" y="2219652"/>
                  <a:pt x="1109826" y="2219652"/>
                </a:cubicBezTo>
                <a:cubicBezTo>
                  <a:pt x="496886" y="2219652"/>
                  <a:pt x="0" y="1722766"/>
                  <a:pt x="0" y="1109826"/>
                </a:cubicBezTo>
                <a:cubicBezTo>
                  <a:pt x="0" y="496886"/>
                  <a:pt x="496886" y="0"/>
                  <a:pt x="11098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9101839" y="5003456"/>
            <a:ext cx="2219652" cy="2219652"/>
          </a:xfrm>
          <a:custGeom>
            <a:avLst/>
            <a:gdLst>
              <a:gd name="connsiteX0" fmla="*/ 1109826 w 2219652"/>
              <a:gd name="connsiteY0" fmla="*/ 0 h 2219652"/>
              <a:gd name="connsiteX1" fmla="*/ 2219652 w 2219652"/>
              <a:gd name="connsiteY1" fmla="*/ 1109826 h 2219652"/>
              <a:gd name="connsiteX2" fmla="*/ 1109826 w 2219652"/>
              <a:gd name="connsiteY2" fmla="*/ 2219652 h 2219652"/>
              <a:gd name="connsiteX3" fmla="*/ 0 w 2219652"/>
              <a:gd name="connsiteY3" fmla="*/ 1109826 h 2219652"/>
              <a:gd name="connsiteX4" fmla="*/ 1109826 w 2219652"/>
              <a:gd name="connsiteY4" fmla="*/ 0 h 221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9652" h="2219652">
                <a:moveTo>
                  <a:pt x="1109826" y="0"/>
                </a:moveTo>
                <a:cubicBezTo>
                  <a:pt x="1722766" y="0"/>
                  <a:pt x="2219652" y="496886"/>
                  <a:pt x="2219652" y="1109826"/>
                </a:cubicBezTo>
                <a:cubicBezTo>
                  <a:pt x="2219652" y="1722766"/>
                  <a:pt x="1722766" y="2219652"/>
                  <a:pt x="1109826" y="2219652"/>
                </a:cubicBezTo>
                <a:cubicBezTo>
                  <a:pt x="496886" y="2219652"/>
                  <a:pt x="0" y="1722766"/>
                  <a:pt x="0" y="1109826"/>
                </a:cubicBezTo>
                <a:cubicBezTo>
                  <a:pt x="0" y="496886"/>
                  <a:pt x="496886" y="0"/>
                  <a:pt x="11098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2"/>
          </p:nvPr>
        </p:nvSpPr>
        <p:spPr>
          <a:xfrm>
            <a:off x="15858675" y="5003456"/>
            <a:ext cx="2219654" cy="2219652"/>
          </a:xfrm>
          <a:custGeom>
            <a:avLst/>
            <a:gdLst>
              <a:gd name="connsiteX0" fmla="*/ 1109827 w 2219655"/>
              <a:gd name="connsiteY0" fmla="*/ 0 h 2219652"/>
              <a:gd name="connsiteX1" fmla="*/ 2219655 w 2219655"/>
              <a:gd name="connsiteY1" fmla="*/ 1109826 h 2219652"/>
              <a:gd name="connsiteX2" fmla="*/ 1109827 w 2219655"/>
              <a:gd name="connsiteY2" fmla="*/ 2219652 h 2219652"/>
              <a:gd name="connsiteX3" fmla="*/ 0 w 2219655"/>
              <a:gd name="connsiteY3" fmla="*/ 1109826 h 2219652"/>
              <a:gd name="connsiteX4" fmla="*/ 1109827 w 2219655"/>
              <a:gd name="connsiteY4" fmla="*/ 0 h 221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9655" h="2219652">
                <a:moveTo>
                  <a:pt x="1109827" y="0"/>
                </a:moveTo>
                <a:cubicBezTo>
                  <a:pt x="1722767" y="0"/>
                  <a:pt x="2219655" y="496886"/>
                  <a:pt x="2219655" y="1109826"/>
                </a:cubicBezTo>
                <a:cubicBezTo>
                  <a:pt x="2219655" y="1722766"/>
                  <a:pt x="1722767" y="2219652"/>
                  <a:pt x="1109827" y="2219652"/>
                </a:cubicBezTo>
                <a:cubicBezTo>
                  <a:pt x="496886" y="2219652"/>
                  <a:pt x="0" y="1722766"/>
                  <a:pt x="0" y="1109826"/>
                </a:cubicBezTo>
                <a:cubicBezTo>
                  <a:pt x="0" y="496886"/>
                  <a:pt x="496886" y="0"/>
                  <a:pt x="110982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>
          <a:xfrm>
            <a:off x="5741319" y="9617094"/>
            <a:ext cx="2219652" cy="2219652"/>
          </a:xfrm>
          <a:custGeom>
            <a:avLst/>
            <a:gdLst>
              <a:gd name="connsiteX0" fmla="*/ 1109826 w 2219652"/>
              <a:gd name="connsiteY0" fmla="*/ 0 h 2219652"/>
              <a:gd name="connsiteX1" fmla="*/ 2219652 w 2219652"/>
              <a:gd name="connsiteY1" fmla="*/ 1109826 h 2219652"/>
              <a:gd name="connsiteX2" fmla="*/ 1109826 w 2219652"/>
              <a:gd name="connsiteY2" fmla="*/ 2219652 h 2219652"/>
              <a:gd name="connsiteX3" fmla="*/ 0 w 2219652"/>
              <a:gd name="connsiteY3" fmla="*/ 1109826 h 2219652"/>
              <a:gd name="connsiteX4" fmla="*/ 1109826 w 2219652"/>
              <a:gd name="connsiteY4" fmla="*/ 0 h 221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9652" h="2219652">
                <a:moveTo>
                  <a:pt x="1109826" y="0"/>
                </a:moveTo>
                <a:cubicBezTo>
                  <a:pt x="1722766" y="0"/>
                  <a:pt x="2219652" y="496886"/>
                  <a:pt x="2219652" y="1109826"/>
                </a:cubicBezTo>
                <a:cubicBezTo>
                  <a:pt x="2219652" y="1722766"/>
                  <a:pt x="1722766" y="2219652"/>
                  <a:pt x="1109826" y="2219652"/>
                </a:cubicBezTo>
                <a:cubicBezTo>
                  <a:pt x="496886" y="2219652"/>
                  <a:pt x="0" y="1722766"/>
                  <a:pt x="0" y="1109826"/>
                </a:cubicBezTo>
                <a:cubicBezTo>
                  <a:pt x="0" y="496886"/>
                  <a:pt x="496886" y="0"/>
                  <a:pt x="11098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4"/>
          </p:nvPr>
        </p:nvSpPr>
        <p:spPr>
          <a:xfrm>
            <a:off x="12490995" y="9617092"/>
            <a:ext cx="2219652" cy="2219652"/>
          </a:xfrm>
          <a:custGeom>
            <a:avLst/>
            <a:gdLst>
              <a:gd name="connsiteX0" fmla="*/ 1109826 w 2219652"/>
              <a:gd name="connsiteY0" fmla="*/ 0 h 2219652"/>
              <a:gd name="connsiteX1" fmla="*/ 2219652 w 2219652"/>
              <a:gd name="connsiteY1" fmla="*/ 1109826 h 2219652"/>
              <a:gd name="connsiteX2" fmla="*/ 1109826 w 2219652"/>
              <a:gd name="connsiteY2" fmla="*/ 2219652 h 2219652"/>
              <a:gd name="connsiteX3" fmla="*/ 0 w 2219652"/>
              <a:gd name="connsiteY3" fmla="*/ 1109826 h 2219652"/>
              <a:gd name="connsiteX4" fmla="*/ 1109826 w 2219652"/>
              <a:gd name="connsiteY4" fmla="*/ 0 h 221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9652" h="2219652">
                <a:moveTo>
                  <a:pt x="1109826" y="0"/>
                </a:moveTo>
                <a:cubicBezTo>
                  <a:pt x="1722766" y="0"/>
                  <a:pt x="2219652" y="496886"/>
                  <a:pt x="2219652" y="1109826"/>
                </a:cubicBezTo>
                <a:cubicBezTo>
                  <a:pt x="2219652" y="1722766"/>
                  <a:pt x="1722766" y="2219652"/>
                  <a:pt x="1109826" y="2219652"/>
                </a:cubicBezTo>
                <a:cubicBezTo>
                  <a:pt x="496886" y="2219652"/>
                  <a:pt x="0" y="1722766"/>
                  <a:pt x="0" y="1109826"/>
                </a:cubicBezTo>
                <a:cubicBezTo>
                  <a:pt x="0" y="496886"/>
                  <a:pt x="496886" y="0"/>
                  <a:pt x="11098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5"/>
          </p:nvPr>
        </p:nvSpPr>
        <p:spPr>
          <a:xfrm>
            <a:off x="19240671" y="9617092"/>
            <a:ext cx="2219652" cy="2219652"/>
          </a:xfrm>
          <a:custGeom>
            <a:avLst/>
            <a:gdLst>
              <a:gd name="connsiteX0" fmla="*/ 1109826 w 2219652"/>
              <a:gd name="connsiteY0" fmla="*/ 0 h 2219652"/>
              <a:gd name="connsiteX1" fmla="*/ 2219652 w 2219652"/>
              <a:gd name="connsiteY1" fmla="*/ 1109826 h 2219652"/>
              <a:gd name="connsiteX2" fmla="*/ 1109826 w 2219652"/>
              <a:gd name="connsiteY2" fmla="*/ 2219652 h 2219652"/>
              <a:gd name="connsiteX3" fmla="*/ 0 w 2219652"/>
              <a:gd name="connsiteY3" fmla="*/ 1109826 h 2219652"/>
              <a:gd name="connsiteX4" fmla="*/ 1109826 w 2219652"/>
              <a:gd name="connsiteY4" fmla="*/ 0 h 221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9652" h="2219652">
                <a:moveTo>
                  <a:pt x="1109826" y="0"/>
                </a:moveTo>
                <a:cubicBezTo>
                  <a:pt x="1722766" y="0"/>
                  <a:pt x="2219652" y="496886"/>
                  <a:pt x="2219652" y="1109826"/>
                </a:cubicBezTo>
                <a:cubicBezTo>
                  <a:pt x="2219652" y="1722766"/>
                  <a:pt x="1722766" y="2219652"/>
                  <a:pt x="1109826" y="2219652"/>
                </a:cubicBezTo>
                <a:cubicBezTo>
                  <a:pt x="496886" y="2219652"/>
                  <a:pt x="0" y="1722766"/>
                  <a:pt x="0" y="1109826"/>
                </a:cubicBezTo>
                <a:cubicBezTo>
                  <a:pt x="0" y="496886"/>
                  <a:pt x="496886" y="0"/>
                  <a:pt x="11098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8608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2250913" y="4749059"/>
            <a:ext cx="2160625" cy="2157446"/>
          </a:xfrm>
          <a:custGeom>
            <a:avLst/>
            <a:gdLst>
              <a:gd name="connsiteX0" fmla="*/ 1080313 w 2160626"/>
              <a:gd name="connsiteY0" fmla="*/ 0 h 2157446"/>
              <a:gd name="connsiteX1" fmla="*/ 2160626 w 2160626"/>
              <a:gd name="connsiteY1" fmla="*/ 1078723 h 2157446"/>
              <a:gd name="connsiteX2" fmla="*/ 1080313 w 2160626"/>
              <a:gd name="connsiteY2" fmla="*/ 2157446 h 2157446"/>
              <a:gd name="connsiteX3" fmla="*/ 0 w 2160626"/>
              <a:gd name="connsiteY3" fmla="*/ 1078723 h 2157446"/>
              <a:gd name="connsiteX4" fmla="*/ 1080313 w 2160626"/>
              <a:gd name="connsiteY4" fmla="*/ 0 h 215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626" h="2157446">
                <a:moveTo>
                  <a:pt x="1080313" y="0"/>
                </a:moveTo>
                <a:cubicBezTo>
                  <a:pt x="1676953" y="0"/>
                  <a:pt x="2160626" y="482961"/>
                  <a:pt x="2160626" y="1078723"/>
                </a:cubicBezTo>
                <a:cubicBezTo>
                  <a:pt x="2160626" y="1674485"/>
                  <a:pt x="1676953" y="2157446"/>
                  <a:pt x="1080313" y="2157446"/>
                </a:cubicBezTo>
                <a:cubicBezTo>
                  <a:pt x="483673" y="2157446"/>
                  <a:pt x="0" y="1674485"/>
                  <a:pt x="0" y="1078723"/>
                </a:cubicBezTo>
                <a:cubicBezTo>
                  <a:pt x="0" y="482961"/>
                  <a:pt x="483673" y="0"/>
                  <a:pt x="1080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6685741" y="4741117"/>
            <a:ext cx="2160625" cy="2157446"/>
          </a:xfrm>
          <a:custGeom>
            <a:avLst/>
            <a:gdLst>
              <a:gd name="connsiteX0" fmla="*/ 1080313 w 2160626"/>
              <a:gd name="connsiteY0" fmla="*/ 0 h 2157446"/>
              <a:gd name="connsiteX1" fmla="*/ 2160626 w 2160626"/>
              <a:gd name="connsiteY1" fmla="*/ 1078723 h 2157446"/>
              <a:gd name="connsiteX2" fmla="*/ 1080313 w 2160626"/>
              <a:gd name="connsiteY2" fmla="*/ 2157446 h 2157446"/>
              <a:gd name="connsiteX3" fmla="*/ 0 w 2160626"/>
              <a:gd name="connsiteY3" fmla="*/ 1078723 h 2157446"/>
              <a:gd name="connsiteX4" fmla="*/ 1080313 w 2160626"/>
              <a:gd name="connsiteY4" fmla="*/ 0 h 215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626" h="2157446">
                <a:moveTo>
                  <a:pt x="1080313" y="0"/>
                </a:moveTo>
                <a:cubicBezTo>
                  <a:pt x="1676953" y="0"/>
                  <a:pt x="2160626" y="482961"/>
                  <a:pt x="2160626" y="1078723"/>
                </a:cubicBezTo>
                <a:cubicBezTo>
                  <a:pt x="2160626" y="1674485"/>
                  <a:pt x="1676953" y="2157446"/>
                  <a:pt x="1080313" y="2157446"/>
                </a:cubicBezTo>
                <a:cubicBezTo>
                  <a:pt x="483673" y="2157446"/>
                  <a:pt x="0" y="1674485"/>
                  <a:pt x="0" y="1078723"/>
                </a:cubicBezTo>
                <a:cubicBezTo>
                  <a:pt x="0" y="482961"/>
                  <a:pt x="483673" y="0"/>
                  <a:pt x="1080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2"/>
          </p:nvPr>
        </p:nvSpPr>
        <p:spPr>
          <a:xfrm>
            <a:off x="11120572" y="4733173"/>
            <a:ext cx="2160625" cy="2157446"/>
          </a:xfrm>
          <a:custGeom>
            <a:avLst/>
            <a:gdLst>
              <a:gd name="connsiteX0" fmla="*/ 1080313 w 2160626"/>
              <a:gd name="connsiteY0" fmla="*/ 0 h 2157446"/>
              <a:gd name="connsiteX1" fmla="*/ 2160626 w 2160626"/>
              <a:gd name="connsiteY1" fmla="*/ 1078723 h 2157446"/>
              <a:gd name="connsiteX2" fmla="*/ 1080313 w 2160626"/>
              <a:gd name="connsiteY2" fmla="*/ 2157446 h 2157446"/>
              <a:gd name="connsiteX3" fmla="*/ 0 w 2160626"/>
              <a:gd name="connsiteY3" fmla="*/ 1078723 h 2157446"/>
              <a:gd name="connsiteX4" fmla="*/ 1080313 w 2160626"/>
              <a:gd name="connsiteY4" fmla="*/ 0 h 215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626" h="2157446">
                <a:moveTo>
                  <a:pt x="1080313" y="0"/>
                </a:moveTo>
                <a:cubicBezTo>
                  <a:pt x="1676953" y="0"/>
                  <a:pt x="2160626" y="482961"/>
                  <a:pt x="2160626" y="1078723"/>
                </a:cubicBezTo>
                <a:cubicBezTo>
                  <a:pt x="2160626" y="1674485"/>
                  <a:pt x="1676953" y="2157446"/>
                  <a:pt x="1080313" y="2157446"/>
                </a:cubicBezTo>
                <a:cubicBezTo>
                  <a:pt x="483673" y="2157446"/>
                  <a:pt x="0" y="1674485"/>
                  <a:pt x="0" y="1078723"/>
                </a:cubicBezTo>
                <a:cubicBezTo>
                  <a:pt x="0" y="482961"/>
                  <a:pt x="483673" y="0"/>
                  <a:pt x="1080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15555400" y="4725231"/>
            <a:ext cx="2160625" cy="2157446"/>
          </a:xfrm>
          <a:custGeom>
            <a:avLst/>
            <a:gdLst>
              <a:gd name="connsiteX0" fmla="*/ 1080313 w 2160626"/>
              <a:gd name="connsiteY0" fmla="*/ 0 h 2157446"/>
              <a:gd name="connsiteX1" fmla="*/ 2160626 w 2160626"/>
              <a:gd name="connsiteY1" fmla="*/ 1078723 h 2157446"/>
              <a:gd name="connsiteX2" fmla="*/ 1080313 w 2160626"/>
              <a:gd name="connsiteY2" fmla="*/ 2157446 h 2157446"/>
              <a:gd name="connsiteX3" fmla="*/ 0 w 2160626"/>
              <a:gd name="connsiteY3" fmla="*/ 1078723 h 2157446"/>
              <a:gd name="connsiteX4" fmla="*/ 1080313 w 2160626"/>
              <a:gd name="connsiteY4" fmla="*/ 0 h 215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626" h="2157446">
                <a:moveTo>
                  <a:pt x="1080313" y="0"/>
                </a:moveTo>
                <a:cubicBezTo>
                  <a:pt x="1676954" y="0"/>
                  <a:pt x="2160626" y="482961"/>
                  <a:pt x="2160626" y="1078723"/>
                </a:cubicBezTo>
                <a:cubicBezTo>
                  <a:pt x="2160626" y="1674485"/>
                  <a:pt x="1676954" y="2157446"/>
                  <a:pt x="1080313" y="2157446"/>
                </a:cubicBezTo>
                <a:cubicBezTo>
                  <a:pt x="483673" y="2157446"/>
                  <a:pt x="0" y="1674485"/>
                  <a:pt x="0" y="1078723"/>
                </a:cubicBezTo>
                <a:cubicBezTo>
                  <a:pt x="0" y="482961"/>
                  <a:pt x="483673" y="0"/>
                  <a:pt x="1080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>
          <a:xfrm>
            <a:off x="19990231" y="4717289"/>
            <a:ext cx="2160625" cy="2157446"/>
          </a:xfrm>
          <a:custGeom>
            <a:avLst/>
            <a:gdLst>
              <a:gd name="connsiteX0" fmla="*/ 1080312 w 2160624"/>
              <a:gd name="connsiteY0" fmla="*/ 0 h 2157446"/>
              <a:gd name="connsiteX1" fmla="*/ 2160624 w 2160624"/>
              <a:gd name="connsiteY1" fmla="*/ 1078723 h 2157446"/>
              <a:gd name="connsiteX2" fmla="*/ 1080312 w 2160624"/>
              <a:gd name="connsiteY2" fmla="*/ 2157446 h 2157446"/>
              <a:gd name="connsiteX3" fmla="*/ 0 w 2160624"/>
              <a:gd name="connsiteY3" fmla="*/ 1078723 h 2157446"/>
              <a:gd name="connsiteX4" fmla="*/ 1080312 w 2160624"/>
              <a:gd name="connsiteY4" fmla="*/ 0 h 215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624" h="2157446">
                <a:moveTo>
                  <a:pt x="1080312" y="0"/>
                </a:moveTo>
                <a:cubicBezTo>
                  <a:pt x="1676952" y="0"/>
                  <a:pt x="2160624" y="482961"/>
                  <a:pt x="2160624" y="1078723"/>
                </a:cubicBezTo>
                <a:cubicBezTo>
                  <a:pt x="2160624" y="1674485"/>
                  <a:pt x="1676952" y="2157446"/>
                  <a:pt x="1080312" y="2157446"/>
                </a:cubicBezTo>
                <a:cubicBezTo>
                  <a:pt x="483672" y="2157446"/>
                  <a:pt x="0" y="1674485"/>
                  <a:pt x="0" y="1078723"/>
                </a:cubicBezTo>
                <a:cubicBezTo>
                  <a:pt x="0" y="482961"/>
                  <a:pt x="483672" y="0"/>
                  <a:pt x="108031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728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1971682" y="9258300"/>
            <a:ext cx="8801100" cy="30861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3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13601700" y="5715000"/>
            <a:ext cx="8801100" cy="30861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1508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13601700" y="1447800"/>
            <a:ext cx="8801100" cy="30861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6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1981206" y="5314950"/>
            <a:ext cx="8801100" cy="30861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7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13563602" y="9258300"/>
            <a:ext cx="8801100" cy="30861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45388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2095501" y="3790950"/>
            <a:ext cx="8801100" cy="30861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0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13716003" y="8115300"/>
            <a:ext cx="8801100" cy="30861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63339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0"/>
          </p:nvPr>
        </p:nvSpPr>
        <p:spPr>
          <a:xfrm>
            <a:off x="1220788" y="4439990"/>
            <a:ext cx="3803466" cy="2608512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  <a:gd name="connsiteX5" fmla="*/ 5136878 h 8370740"/>
              <a:gd name="connsiteY5" fmla="*/ 5136878 h 8370740"/>
              <a:gd name="connsiteX6" fmla="*/ 5136878 h 8370740"/>
              <a:gd name="connsiteY6" fmla="*/ 5136878 h 8370740"/>
              <a:gd name="connsiteX7" fmla="*/ 5136878 h 8370740"/>
              <a:gd name="connsiteY7" fmla="*/ 5136878 h 8370740"/>
              <a:gd name="connsiteX8" fmla="*/ 5136878 h 8370740"/>
              <a:gd name="connsiteY8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3466" h="2608511">
                <a:moveTo>
                  <a:pt x="636531" y="0"/>
                </a:moveTo>
                <a:cubicBezTo>
                  <a:pt x="636531" y="0"/>
                  <a:pt x="636531" y="0"/>
                  <a:pt x="3159077" y="0"/>
                </a:cubicBezTo>
                <a:cubicBezTo>
                  <a:pt x="3512705" y="0"/>
                  <a:pt x="3803466" y="221039"/>
                  <a:pt x="3803466" y="483897"/>
                </a:cubicBezTo>
                <a:cubicBezTo>
                  <a:pt x="3803466" y="483897"/>
                  <a:pt x="3803466" y="483897"/>
                  <a:pt x="3803466" y="2502630"/>
                </a:cubicBezTo>
                <a:lnTo>
                  <a:pt x="3803466" y="2608511"/>
                </a:lnTo>
                <a:lnTo>
                  <a:pt x="0" y="2608511"/>
                </a:lnTo>
                <a:lnTo>
                  <a:pt x="0" y="2525169"/>
                </a:lnTo>
                <a:cubicBezTo>
                  <a:pt x="0" y="1980184"/>
                  <a:pt x="0" y="1309435"/>
                  <a:pt x="0" y="483897"/>
                </a:cubicBezTo>
                <a:cubicBezTo>
                  <a:pt x="0" y="221039"/>
                  <a:pt x="282903" y="0"/>
                  <a:pt x="6365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1"/>
          </p:nvPr>
        </p:nvSpPr>
        <p:spPr>
          <a:xfrm>
            <a:off x="6497638" y="5714896"/>
            <a:ext cx="3803466" cy="2608512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  <a:gd name="connsiteX5" fmla="*/ 5136878 h 8370740"/>
              <a:gd name="connsiteY5" fmla="*/ 5136878 h 8370740"/>
              <a:gd name="connsiteX6" fmla="*/ 5136878 h 8370740"/>
              <a:gd name="connsiteY6" fmla="*/ 5136878 h 8370740"/>
              <a:gd name="connsiteX7" fmla="*/ 5136878 h 8370740"/>
              <a:gd name="connsiteY7" fmla="*/ 5136878 h 8370740"/>
              <a:gd name="connsiteX8" fmla="*/ 5136878 h 8370740"/>
              <a:gd name="connsiteY8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3466" h="2608511">
                <a:moveTo>
                  <a:pt x="636531" y="0"/>
                </a:moveTo>
                <a:cubicBezTo>
                  <a:pt x="636531" y="0"/>
                  <a:pt x="636531" y="0"/>
                  <a:pt x="3159077" y="0"/>
                </a:cubicBezTo>
                <a:cubicBezTo>
                  <a:pt x="3512705" y="0"/>
                  <a:pt x="3803466" y="221039"/>
                  <a:pt x="3803466" y="483897"/>
                </a:cubicBezTo>
                <a:cubicBezTo>
                  <a:pt x="3803466" y="483897"/>
                  <a:pt x="3803466" y="483897"/>
                  <a:pt x="3803466" y="2502630"/>
                </a:cubicBezTo>
                <a:lnTo>
                  <a:pt x="3803466" y="2608511"/>
                </a:lnTo>
                <a:lnTo>
                  <a:pt x="0" y="2608511"/>
                </a:lnTo>
                <a:lnTo>
                  <a:pt x="0" y="2525169"/>
                </a:lnTo>
                <a:cubicBezTo>
                  <a:pt x="0" y="1980184"/>
                  <a:pt x="0" y="1309435"/>
                  <a:pt x="0" y="483897"/>
                </a:cubicBezTo>
                <a:cubicBezTo>
                  <a:pt x="0" y="221039"/>
                  <a:pt x="282903" y="0"/>
                  <a:pt x="6365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1734837" y="4439990"/>
            <a:ext cx="3803466" cy="2608512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  <a:gd name="connsiteX5" fmla="*/ 5136878 h 8370740"/>
              <a:gd name="connsiteY5" fmla="*/ 5136878 h 8370740"/>
              <a:gd name="connsiteX6" fmla="*/ 5136878 h 8370740"/>
              <a:gd name="connsiteY6" fmla="*/ 5136878 h 8370740"/>
              <a:gd name="connsiteX7" fmla="*/ 5136878 h 8370740"/>
              <a:gd name="connsiteY7" fmla="*/ 5136878 h 8370740"/>
              <a:gd name="connsiteX8" fmla="*/ 5136878 h 8370740"/>
              <a:gd name="connsiteY8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3466" h="2608511">
                <a:moveTo>
                  <a:pt x="636531" y="0"/>
                </a:moveTo>
                <a:cubicBezTo>
                  <a:pt x="636531" y="0"/>
                  <a:pt x="636531" y="0"/>
                  <a:pt x="3159077" y="0"/>
                </a:cubicBezTo>
                <a:cubicBezTo>
                  <a:pt x="3512705" y="0"/>
                  <a:pt x="3803466" y="221039"/>
                  <a:pt x="3803466" y="483897"/>
                </a:cubicBezTo>
                <a:cubicBezTo>
                  <a:pt x="3803466" y="483897"/>
                  <a:pt x="3803466" y="483897"/>
                  <a:pt x="3803466" y="2502630"/>
                </a:cubicBezTo>
                <a:lnTo>
                  <a:pt x="3803466" y="2608511"/>
                </a:lnTo>
                <a:lnTo>
                  <a:pt x="0" y="2608511"/>
                </a:lnTo>
                <a:lnTo>
                  <a:pt x="0" y="2525169"/>
                </a:lnTo>
                <a:cubicBezTo>
                  <a:pt x="0" y="1980184"/>
                  <a:pt x="0" y="1309435"/>
                  <a:pt x="0" y="483897"/>
                </a:cubicBezTo>
                <a:cubicBezTo>
                  <a:pt x="0" y="221039"/>
                  <a:pt x="282903" y="0"/>
                  <a:pt x="6365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13"/>
          </p:nvPr>
        </p:nvSpPr>
        <p:spPr>
          <a:xfrm>
            <a:off x="17035235" y="5610896"/>
            <a:ext cx="3803463" cy="2608512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  <a:gd name="connsiteX5" fmla="*/ 5136878 h 8370740"/>
              <a:gd name="connsiteY5" fmla="*/ 5136878 h 8370740"/>
              <a:gd name="connsiteX6" fmla="*/ 5136878 h 8370740"/>
              <a:gd name="connsiteY6" fmla="*/ 5136878 h 8370740"/>
              <a:gd name="connsiteX7" fmla="*/ 5136878 h 8370740"/>
              <a:gd name="connsiteY7" fmla="*/ 5136878 h 8370740"/>
              <a:gd name="connsiteX8" fmla="*/ 5136878 h 8370740"/>
              <a:gd name="connsiteY8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3464" h="2608511">
                <a:moveTo>
                  <a:pt x="636530" y="0"/>
                </a:moveTo>
                <a:cubicBezTo>
                  <a:pt x="636530" y="0"/>
                  <a:pt x="636530" y="0"/>
                  <a:pt x="3159076" y="0"/>
                </a:cubicBezTo>
                <a:cubicBezTo>
                  <a:pt x="3512704" y="0"/>
                  <a:pt x="3803464" y="221039"/>
                  <a:pt x="3803464" y="483897"/>
                </a:cubicBezTo>
                <a:cubicBezTo>
                  <a:pt x="3803464" y="483897"/>
                  <a:pt x="3803464" y="483897"/>
                  <a:pt x="3803464" y="2502630"/>
                </a:cubicBezTo>
                <a:lnTo>
                  <a:pt x="3803464" y="2608511"/>
                </a:lnTo>
                <a:lnTo>
                  <a:pt x="0" y="2608511"/>
                </a:lnTo>
                <a:lnTo>
                  <a:pt x="0" y="2525169"/>
                </a:lnTo>
                <a:cubicBezTo>
                  <a:pt x="0" y="1980184"/>
                  <a:pt x="0" y="1309435"/>
                  <a:pt x="0" y="483897"/>
                </a:cubicBezTo>
                <a:cubicBezTo>
                  <a:pt x="0" y="221039"/>
                  <a:pt x="282902" y="0"/>
                  <a:pt x="63653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17320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2973402" y="8077200"/>
            <a:ext cx="2247901" cy="22479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7900" h="2247900">
                <a:moveTo>
                  <a:pt x="1123950" y="0"/>
                </a:moveTo>
                <a:cubicBezTo>
                  <a:pt x="1744690" y="0"/>
                  <a:pt x="2247900" y="503210"/>
                  <a:pt x="2247900" y="1123950"/>
                </a:cubicBezTo>
                <a:cubicBezTo>
                  <a:pt x="2247900" y="1744690"/>
                  <a:pt x="1744690" y="2247900"/>
                  <a:pt x="1123950" y="2247900"/>
                </a:cubicBezTo>
                <a:cubicBezTo>
                  <a:pt x="503210" y="2247900"/>
                  <a:pt x="0" y="1744690"/>
                  <a:pt x="0" y="1123950"/>
                </a:cubicBezTo>
                <a:cubicBezTo>
                  <a:pt x="0" y="503210"/>
                  <a:pt x="503210" y="0"/>
                  <a:pt x="11239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4" name="Picture Placeholder 17"/>
          <p:cNvSpPr>
            <a:spLocks noGrp="1"/>
          </p:cNvSpPr>
          <p:nvPr>
            <p:ph type="pic" sz="quarter" idx="11"/>
          </p:nvPr>
        </p:nvSpPr>
        <p:spPr>
          <a:xfrm>
            <a:off x="7021526" y="8077200"/>
            <a:ext cx="2247901" cy="22479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7900" h="2247900">
                <a:moveTo>
                  <a:pt x="1123950" y="0"/>
                </a:moveTo>
                <a:cubicBezTo>
                  <a:pt x="1744690" y="0"/>
                  <a:pt x="2247900" y="503210"/>
                  <a:pt x="2247900" y="1123950"/>
                </a:cubicBezTo>
                <a:cubicBezTo>
                  <a:pt x="2247900" y="1744690"/>
                  <a:pt x="1744690" y="2247900"/>
                  <a:pt x="1123950" y="2247900"/>
                </a:cubicBezTo>
                <a:cubicBezTo>
                  <a:pt x="503210" y="2247900"/>
                  <a:pt x="0" y="1744690"/>
                  <a:pt x="0" y="1123950"/>
                </a:cubicBezTo>
                <a:cubicBezTo>
                  <a:pt x="0" y="503210"/>
                  <a:pt x="503210" y="0"/>
                  <a:pt x="11239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20"/>
          <p:cNvSpPr>
            <a:spLocks noGrp="1"/>
          </p:cNvSpPr>
          <p:nvPr>
            <p:ph type="pic" sz="quarter" idx="12"/>
          </p:nvPr>
        </p:nvSpPr>
        <p:spPr>
          <a:xfrm>
            <a:off x="11069650" y="8077200"/>
            <a:ext cx="2247901" cy="22479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7900" h="2247900">
                <a:moveTo>
                  <a:pt x="1123950" y="0"/>
                </a:moveTo>
                <a:cubicBezTo>
                  <a:pt x="1744690" y="0"/>
                  <a:pt x="2247900" y="503210"/>
                  <a:pt x="2247900" y="1123950"/>
                </a:cubicBezTo>
                <a:cubicBezTo>
                  <a:pt x="2247900" y="1744690"/>
                  <a:pt x="1744690" y="2247900"/>
                  <a:pt x="1123950" y="2247900"/>
                </a:cubicBezTo>
                <a:cubicBezTo>
                  <a:pt x="503210" y="2247900"/>
                  <a:pt x="0" y="1744690"/>
                  <a:pt x="0" y="1123950"/>
                </a:cubicBezTo>
                <a:cubicBezTo>
                  <a:pt x="0" y="503210"/>
                  <a:pt x="503210" y="0"/>
                  <a:pt x="11239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Picture Placeholder 23"/>
          <p:cNvSpPr>
            <a:spLocks noGrp="1"/>
          </p:cNvSpPr>
          <p:nvPr>
            <p:ph type="pic" sz="quarter" idx="13"/>
          </p:nvPr>
        </p:nvSpPr>
        <p:spPr>
          <a:xfrm>
            <a:off x="15117777" y="8077200"/>
            <a:ext cx="2247901" cy="22479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7900" h="2247900">
                <a:moveTo>
                  <a:pt x="1123950" y="0"/>
                </a:moveTo>
                <a:cubicBezTo>
                  <a:pt x="1744690" y="0"/>
                  <a:pt x="2247900" y="503210"/>
                  <a:pt x="2247900" y="1123950"/>
                </a:cubicBezTo>
                <a:cubicBezTo>
                  <a:pt x="2247900" y="1744690"/>
                  <a:pt x="1744690" y="2247900"/>
                  <a:pt x="1123950" y="2247900"/>
                </a:cubicBezTo>
                <a:cubicBezTo>
                  <a:pt x="503210" y="2247900"/>
                  <a:pt x="0" y="1744690"/>
                  <a:pt x="0" y="1123950"/>
                </a:cubicBezTo>
                <a:cubicBezTo>
                  <a:pt x="0" y="503210"/>
                  <a:pt x="503210" y="0"/>
                  <a:pt x="11239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7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9165902" y="8077200"/>
            <a:ext cx="2247901" cy="22479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7900" h="2247900">
                <a:moveTo>
                  <a:pt x="1123948" y="0"/>
                </a:moveTo>
                <a:cubicBezTo>
                  <a:pt x="1744688" y="0"/>
                  <a:pt x="2247900" y="503210"/>
                  <a:pt x="2247900" y="1123950"/>
                </a:cubicBezTo>
                <a:cubicBezTo>
                  <a:pt x="2247900" y="1744690"/>
                  <a:pt x="1744688" y="2247900"/>
                  <a:pt x="1123948" y="2247900"/>
                </a:cubicBezTo>
                <a:cubicBezTo>
                  <a:pt x="503208" y="2247900"/>
                  <a:pt x="0" y="1744690"/>
                  <a:pt x="0" y="1123950"/>
                </a:cubicBezTo>
                <a:cubicBezTo>
                  <a:pt x="0" y="503210"/>
                  <a:pt x="503208" y="0"/>
                  <a:pt x="112394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24387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6633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BC2C6B2E-DFC1-4500-BE51-D8DC2982F7D5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571BBE9-DA09-4B4F-A56B-BBFA04FD378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30633" y="4267200"/>
            <a:ext cx="4381501" cy="4381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5799198" y="5020481"/>
            <a:ext cx="2874961" cy="2874962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20061238" y="5020481"/>
            <a:ext cx="2874961" cy="2874962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506537" y="5020481"/>
            <a:ext cx="2874961" cy="2874962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5768580" y="5020481"/>
            <a:ext cx="2874961" cy="2874962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24387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835884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857878" y="3114676"/>
            <a:ext cx="2714625" cy="3343276"/>
          </a:xfrm>
          <a:custGeom>
            <a:avLst/>
            <a:gdLst>
              <a:gd name="connsiteX0" fmla="*/ 452447 w 2714625"/>
              <a:gd name="connsiteY0" fmla="*/ 0 h 3343275"/>
              <a:gd name="connsiteX1" fmla="*/ 2262178 w 2714625"/>
              <a:gd name="connsiteY1" fmla="*/ 0 h 3343275"/>
              <a:gd name="connsiteX2" fmla="*/ 2714625 w 2714625"/>
              <a:gd name="connsiteY2" fmla="*/ 452447 h 3343275"/>
              <a:gd name="connsiteX3" fmla="*/ 2714625 w 2714625"/>
              <a:gd name="connsiteY3" fmla="*/ 2890828 h 3343275"/>
              <a:gd name="connsiteX4" fmla="*/ 2262178 w 2714625"/>
              <a:gd name="connsiteY4" fmla="*/ 3343275 h 3343275"/>
              <a:gd name="connsiteX5" fmla="*/ 452447 w 2714625"/>
              <a:gd name="connsiteY5" fmla="*/ 3343275 h 3343275"/>
              <a:gd name="connsiteX6" fmla="*/ 0 w 2714625"/>
              <a:gd name="connsiteY6" fmla="*/ 2890828 h 3343275"/>
              <a:gd name="connsiteX7" fmla="*/ 0 w 2714625"/>
              <a:gd name="connsiteY7" fmla="*/ 452447 h 3343275"/>
              <a:gd name="connsiteX8" fmla="*/ 452447 w 2714625"/>
              <a:gd name="connsiteY8" fmla="*/ 0 h 3343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14625" h="3343275">
                <a:moveTo>
                  <a:pt x="452447" y="0"/>
                </a:moveTo>
                <a:lnTo>
                  <a:pt x="2262178" y="0"/>
                </a:lnTo>
                <a:cubicBezTo>
                  <a:pt x="2512058" y="0"/>
                  <a:pt x="2714625" y="202567"/>
                  <a:pt x="2714625" y="452447"/>
                </a:cubicBezTo>
                <a:lnTo>
                  <a:pt x="2714625" y="2890828"/>
                </a:lnTo>
                <a:cubicBezTo>
                  <a:pt x="2714625" y="3140708"/>
                  <a:pt x="2512058" y="3343275"/>
                  <a:pt x="2262178" y="3343275"/>
                </a:cubicBezTo>
                <a:lnTo>
                  <a:pt x="452447" y="3343275"/>
                </a:lnTo>
                <a:cubicBezTo>
                  <a:pt x="202567" y="3343275"/>
                  <a:pt x="0" y="3140708"/>
                  <a:pt x="0" y="2890828"/>
                </a:cubicBezTo>
                <a:lnTo>
                  <a:pt x="0" y="452447"/>
                </a:lnTo>
                <a:cubicBezTo>
                  <a:pt x="0" y="202567"/>
                  <a:pt x="202567" y="0"/>
                  <a:pt x="45244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247019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 rot="19686397">
            <a:off x="13757867" y="4805656"/>
            <a:ext cx="2899004" cy="5191820"/>
          </a:xfrm>
          <a:custGeom>
            <a:avLst/>
            <a:gdLst>
              <a:gd name="connsiteX0" fmla="*/ 0 w 2211388"/>
              <a:gd name="connsiteY0" fmla="*/ 0 h 4343400"/>
              <a:gd name="connsiteX1" fmla="*/ 2211388 w 2211388"/>
              <a:gd name="connsiteY1" fmla="*/ 0 h 4343400"/>
              <a:gd name="connsiteX2" fmla="*/ 2211388 w 2211388"/>
              <a:gd name="connsiteY2" fmla="*/ 4343400 h 4343400"/>
              <a:gd name="connsiteX3" fmla="*/ 0 w 2211388"/>
              <a:gd name="connsiteY3" fmla="*/ 4343400 h 4343400"/>
              <a:gd name="connsiteX4" fmla="*/ 0 w 2211388"/>
              <a:gd name="connsiteY4" fmla="*/ 0 h 4343400"/>
              <a:gd name="connsiteX0" fmla="*/ 0 w 2395397"/>
              <a:gd name="connsiteY0" fmla="*/ 0 h 4816902"/>
              <a:gd name="connsiteX1" fmla="*/ 2395397 w 2395397"/>
              <a:gd name="connsiteY1" fmla="*/ 473502 h 4816902"/>
              <a:gd name="connsiteX2" fmla="*/ 2395397 w 2395397"/>
              <a:gd name="connsiteY2" fmla="*/ 4816902 h 4816902"/>
              <a:gd name="connsiteX3" fmla="*/ 184009 w 2395397"/>
              <a:gd name="connsiteY3" fmla="*/ 4816902 h 4816902"/>
              <a:gd name="connsiteX4" fmla="*/ 0 w 2395397"/>
              <a:gd name="connsiteY4" fmla="*/ 0 h 4816902"/>
              <a:gd name="connsiteX0" fmla="*/ 0 w 2468499"/>
              <a:gd name="connsiteY0" fmla="*/ 0 h 4816902"/>
              <a:gd name="connsiteX1" fmla="*/ 2468499 w 2468499"/>
              <a:gd name="connsiteY1" fmla="*/ 877989 h 4816902"/>
              <a:gd name="connsiteX2" fmla="*/ 2395397 w 2468499"/>
              <a:gd name="connsiteY2" fmla="*/ 4816902 h 4816902"/>
              <a:gd name="connsiteX3" fmla="*/ 184009 w 2468499"/>
              <a:gd name="connsiteY3" fmla="*/ 4816902 h 4816902"/>
              <a:gd name="connsiteX4" fmla="*/ 0 w 2468499"/>
              <a:gd name="connsiteY4" fmla="*/ 0 h 4816902"/>
              <a:gd name="connsiteX0" fmla="*/ 0 w 2640753"/>
              <a:gd name="connsiteY0" fmla="*/ 0 h 5191820"/>
              <a:gd name="connsiteX1" fmla="*/ 2468499 w 2640753"/>
              <a:gd name="connsiteY1" fmla="*/ 877989 h 5191820"/>
              <a:gd name="connsiteX2" fmla="*/ 2640753 w 2640753"/>
              <a:gd name="connsiteY2" fmla="*/ 5191820 h 5191820"/>
              <a:gd name="connsiteX3" fmla="*/ 184009 w 2640753"/>
              <a:gd name="connsiteY3" fmla="*/ 4816902 h 5191820"/>
              <a:gd name="connsiteX4" fmla="*/ 0 w 2640753"/>
              <a:gd name="connsiteY4" fmla="*/ 0 h 5191820"/>
              <a:gd name="connsiteX0" fmla="*/ 258250 w 2899003"/>
              <a:gd name="connsiteY0" fmla="*/ 0 h 5191820"/>
              <a:gd name="connsiteX1" fmla="*/ 2726749 w 2899003"/>
              <a:gd name="connsiteY1" fmla="*/ 877989 h 5191820"/>
              <a:gd name="connsiteX2" fmla="*/ 2899003 w 2899003"/>
              <a:gd name="connsiteY2" fmla="*/ 5191820 h 5191820"/>
              <a:gd name="connsiteX3" fmla="*/ 0 w 2899003"/>
              <a:gd name="connsiteY3" fmla="*/ 4456217 h 5191820"/>
              <a:gd name="connsiteX4" fmla="*/ 258250 w 2899003"/>
              <a:gd name="connsiteY4" fmla="*/ 0 h 519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003" h="5191820">
                <a:moveTo>
                  <a:pt x="258250" y="0"/>
                </a:moveTo>
                <a:lnTo>
                  <a:pt x="2726749" y="877989"/>
                </a:lnTo>
                <a:lnTo>
                  <a:pt x="2899003" y="5191820"/>
                </a:lnTo>
                <a:lnTo>
                  <a:pt x="0" y="4456217"/>
                </a:lnTo>
                <a:lnTo>
                  <a:pt x="258250" y="0"/>
                </a:lnTo>
                <a:close/>
              </a:path>
            </a:pathLst>
          </a:custGeom>
        </p:spPr>
        <p:txBody>
          <a:bodyPr/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 rot="2480744">
            <a:off x="16029120" y="4043537"/>
            <a:ext cx="4149940" cy="7935458"/>
          </a:xfrm>
          <a:custGeom>
            <a:avLst/>
            <a:gdLst>
              <a:gd name="connsiteX0" fmla="*/ 0 w 2628900"/>
              <a:gd name="connsiteY0" fmla="*/ 0 h 3905250"/>
              <a:gd name="connsiteX1" fmla="*/ 2628900 w 2628900"/>
              <a:gd name="connsiteY1" fmla="*/ 0 h 3905250"/>
              <a:gd name="connsiteX2" fmla="*/ 2628900 w 2628900"/>
              <a:gd name="connsiteY2" fmla="*/ 3905250 h 3905250"/>
              <a:gd name="connsiteX3" fmla="*/ 0 w 2628900"/>
              <a:gd name="connsiteY3" fmla="*/ 3905250 h 3905250"/>
              <a:gd name="connsiteX4" fmla="*/ 0 w 2628900"/>
              <a:gd name="connsiteY4" fmla="*/ 0 h 3905250"/>
              <a:gd name="connsiteX0" fmla="*/ 0 w 3504572"/>
              <a:gd name="connsiteY0" fmla="*/ 1795205 h 5700455"/>
              <a:gd name="connsiteX1" fmla="*/ 3504572 w 3504572"/>
              <a:gd name="connsiteY1" fmla="*/ 0 h 5700455"/>
              <a:gd name="connsiteX2" fmla="*/ 2628900 w 3504572"/>
              <a:gd name="connsiteY2" fmla="*/ 5700455 h 5700455"/>
              <a:gd name="connsiteX3" fmla="*/ 0 w 3504572"/>
              <a:gd name="connsiteY3" fmla="*/ 5700455 h 5700455"/>
              <a:gd name="connsiteX4" fmla="*/ 0 w 3504572"/>
              <a:gd name="connsiteY4" fmla="*/ 1795205 h 5700455"/>
              <a:gd name="connsiteX0" fmla="*/ 0 w 4149939"/>
              <a:gd name="connsiteY0" fmla="*/ 1795205 h 7165376"/>
              <a:gd name="connsiteX1" fmla="*/ 3504572 w 4149939"/>
              <a:gd name="connsiteY1" fmla="*/ 0 h 7165376"/>
              <a:gd name="connsiteX2" fmla="*/ 4149939 w 4149939"/>
              <a:gd name="connsiteY2" fmla="*/ 7165376 h 7165376"/>
              <a:gd name="connsiteX3" fmla="*/ 0 w 4149939"/>
              <a:gd name="connsiteY3" fmla="*/ 5700455 h 7165376"/>
              <a:gd name="connsiteX4" fmla="*/ 0 w 4149939"/>
              <a:gd name="connsiteY4" fmla="*/ 1795205 h 7165376"/>
              <a:gd name="connsiteX0" fmla="*/ 0 w 4149939"/>
              <a:gd name="connsiteY0" fmla="*/ 1795205 h 7935458"/>
              <a:gd name="connsiteX1" fmla="*/ 3504572 w 4149939"/>
              <a:gd name="connsiteY1" fmla="*/ 0 h 7935458"/>
              <a:gd name="connsiteX2" fmla="*/ 4149939 w 4149939"/>
              <a:gd name="connsiteY2" fmla="*/ 7165376 h 7935458"/>
              <a:gd name="connsiteX3" fmla="*/ 52657 w 4149939"/>
              <a:gd name="connsiteY3" fmla="*/ 7935458 h 7935458"/>
              <a:gd name="connsiteX4" fmla="*/ 0 w 4149939"/>
              <a:gd name="connsiteY4" fmla="*/ 1795205 h 793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49939" h="7935458">
                <a:moveTo>
                  <a:pt x="0" y="1795205"/>
                </a:moveTo>
                <a:lnTo>
                  <a:pt x="3504572" y="0"/>
                </a:lnTo>
                <a:lnTo>
                  <a:pt x="4149939" y="7165376"/>
                </a:lnTo>
                <a:lnTo>
                  <a:pt x="52657" y="7935458"/>
                </a:lnTo>
                <a:lnTo>
                  <a:pt x="0" y="1795205"/>
                </a:lnTo>
                <a:close/>
              </a:path>
            </a:pathLst>
          </a:cu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7053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 rot="19732284">
            <a:off x="5389001" y="2857317"/>
            <a:ext cx="4100521" cy="7763002"/>
          </a:xfrm>
          <a:custGeom>
            <a:avLst/>
            <a:gdLst>
              <a:gd name="connsiteX0" fmla="*/ 0 w 3467100"/>
              <a:gd name="connsiteY0" fmla="*/ 0 h 4610100"/>
              <a:gd name="connsiteX1" fmla="*/ 3467100 w 3467100"/>
              <a:gd name="connsiteY1" fmla="*/ 0 h 4610100"/>
              <a:gd name="connsiteX2" fmla="*/ 3467100 w 3467100"/>
              <a:gd name="connsiteY2" fmla="*/ 4610100 h 4610100"/>
              <a:gd name="connsiteX3" fmla="*/ 0 w 3467100"/>
              <a:gd name="connsiteY3" fmla="*/ 4610100 h 4610100"/>
              <a:gd name="connsiteX4" fmla="*/ 0 w 3467100"/>
              <a:gd name="connsiteY4" fmla="*/ 0 h 4610100"/>
              <a:gd name="connsiteX0" fmla="*/ 0 w 3483229"/>
              <a:gd name="connsiteY0" fmla="*/ 0 h 4610100"/>
              <a:gd name="connsiteX1" fmla="*/ 3483229 w 3483229"/>
              <a:gd name="connsiteY1" fmla="*/ 450590 h 4610100"/>
              <a:gd name="connsiteX2" fmla="*/ 3467100 w 3483229"/>
              <a:gd name="connsiteY2" fmla="*/ 4610100 h 4610100"/>
              <a:gd name="connsiteX3" fmla="*/ 0 w 3483229"/>
              <a:gd name="connsiteY3" fmla="*/ 4610100 h 4610100"/>
              <a:gd name="connsiteX4" fmla="*/ 0 w 3483229"/>
              <a:gd name="connsiteY4" fmla="*/ 0 h 4610100"/>
              <a:gd name="connsiteX0" fmla="*/ 0 w 4100520"/>
              <a:gd name="connsiteY0" fmla="*/ 0 h 7596383"/>
              <a:gd name="connsiteX1" fmla="*/ 3483229 w 4100520"/>
              <a:gd name="connsiteY1" fmla="*/ 450590 h 7596383"/>
              <a:gd name="connsiteX2" fmla="*/ 4100486 w 4100520"/>
              <a:gd name="connsiteY2" fmla="*/ 7596383 h 7596383"/>
              <a:gd name="connsiteX3" fmla="*/ 0 w 4100520"/>
              <a:gd name="connsiteY3" fmla="*/ 4610100 h 7596383"/>
              <a:gd name="connsiteX4" fmla="*/ 0 w 4100520"/>
              <a:gd name="connsiteY4" fmla="*/ 0 h 7596383"/>
              <a:gd name="connsiteX0" fmla="*/ 0 w 4100520"/>
              <a:gd name="connsiteY0" fmla="*/ 0 h 7763002"/>
              <a:gd name="connsiteX1" fmla="*/ 3483229 w 4100520"/>
              <a:gd name="connsiteY1" fmla="*/ 450590 h 7763002"/>
              <a:gd name="connsiteX2" fmla="*/ 4100486 w 4100520"/>
              <a:gd name="connsiteY2" fmla="*/ 7596383 h 7763002"/>
              <a:gd name="connsiteX3" fmla="*/ 632907 w 4100520"/>
              <a:gd name="connsiteY3" fmla="*/ 7763002 h 7763002"/>
              <a:gd name="connsiteX4" fmla="*/ 0 w 4100520"/>
              <a:gd name="connsiteY4" fmla="*/ 0 h 776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00520" h="7763002">
                <a:moveTo>
                  <a:pt x="0" y="0"/>
                </a:moveTo>
                <a:lnTo>
                  <a:pt x="3483229" y="450590"/>
                </a:lnTo>
                <a:cubicBezTo>
                  <a:pt x="3477853" y="1837093"/>
                  <a:pt x="4105862" y="6209880"/>
                  <a:pt x="4100486" y="7596383"/>
                </a:cubicBezTo>
                <a:lnTo>
                  <a:pt x="632907" y="7763002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3371852" y="9486902"/>
            <a:ext cx="2486025" cy="2314576"/>
          </a:xfrm>
          <a:custGeom>
            <a:avLst/>
            <a:gdLst>
              <a:gd name="connsiteX0" fmla="*/ 385770 w 2486025"/>
              <a:gd name="connsiteY0" fmla="*/ 0 h 2314575"/>
              <a:gd name="connsiteX1" fmla="*/ 2100255 w 2486025"/>
              <a:gd name="connsiteY1" fmla="*/ 0 h 2314575"/>
              <a:gd name="connsiteX2" fmla="*/ 2486025 w 2486025"/>
              <a:gd name="connsiteY2" fmla="*/ 385770 h 2314575"/>
              <a:gd name="connsiteX3" fmla="*/ 2486025 w 2486025"/>
              <a:gd name="connsiteY3" fmla="*/ 1928805 h 2314575"/>
              <a:gd name="connsiteX4" fmla="*/ 2100255 w 2486025"/>
              <a:gd name="connsiteY4" fmla="*/ 2314575 h 2314575"/>
              <a:gd name="connsiteX5" fmla="*/ 385770 w 2486025"/>
              <a:gd name="connsiteY5" fmla="*/ 2314575 h 2314575"/>
              <a:gd name="connsiteX6" fmla="*/ 0 w 2486025"/>
              <a:gd name="connsiteY6" fmla="*/ 1928805 h 2314575"/>
              <a:gd name="connsiteX7" fmla="*/ 0 w 2486025"/>
              <a:gd name="connsiteY7" fmla="*/ 385770 h 2314575"/>
              <a:gd name="connsiteX8" fmla="*/ 385770 w 2486025"/>
              <a:gd name="connsiteY8" fmla="*/ 0 h 231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6025" h="2314575">
                <a:moveTo>
                  <a:pt x="385770" y="0"/>
                </a:moveTo>
                <a:lnTo>
                  <a:pt x="2100255" y="0"/>
                </a:lnTo>
                <a:cubicBezTo>
                  <a:pt x="2313310" y="0"/>
                  <a:pt x="2486025" y="172715"/>
                  <a:pt x="2486025" y="385770"/>
                </a:cubicBezTo>
                <a:lnTo>
                  <a:pt x="2486025" y="1928805"/>
                </a:lnTo>
                <a:cubicBezTo>
                  <a:pt x="2486025" y="2141860"/>
                  <a:pt x="2313310" y="2314575"/>
                  <a:pt x="2100255" y="2314575"/>
                </a:cubicBezTo>
                <a:lnTo>
                  <a:pt x="385770" y="2314575"/>
                </a:lnTo>
                <a:cubicBezTo>
                  <a:pt x="172715" y="2314575"/>
                  <a:pt x="0" y="2141860"/>
                  <a:pt x="0" y="1928805"/>
                </a:cubicBezTo>
                <a:lnTo>
                  <a:pt x="0" y="385770"/>
                </a:lnTo>
                <a:cubicBezTo>
                  <a:pt x="0" y="172715"/>
                  <a:pt x="172715" y="0"/>
                  <a:pt x="38577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23216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87175" cy="13716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 rot="793273">
            <a:off x="12304232" y="6827050"/>
            <a:ext cx="9949853" cy="5967400"/>
          </a:xfrm>
          <a:custGeom>
            <a:avLst/>
            <a:gdLst>
              <a:gd name="connsiteX0" fmla="*/ 0 w 7732712"/>
              <a:gd name="connsiteY0" fmla="*/ 0 h 4076700"/>
              <a:gd name="connsiteX1" fmla="*/ 7732712 w 7732712"/>
              <a:gd name="connsiteY1" fmla="*/ 0 h 4076700"/>
              <a:gd name="connsiteX2" fmla="*/ 7732712 w 7732712"/>
              <a:gd name="connsiteY2" fmla="*/ 4076700 h 4076700"/>
              <a:gd name="connsiteX3" fmla="*/ 0 w 7732712"/>
              <a:gd name="connsiteY3" fmla="*/ 4076700 h 4076700"/>
              <a:gd name="connsiteX4" fmla="*/ 0 w 7732712"/>
              <a:gd name="connsiteY4" fmla="*/ 0 h 4076700"/>
              <a:gd name="connsiteX0" fmla="*/ 0 w 8265268"/>
              <a:gd name="connsiteY0" fmla="*/ 731747 h 4808447"/>
              <a:gd name="connsiteX1" fmla="*/ 8265268 w 8265268"/>
              <a:gd name="connsiteY1" fmla="*/ 0 h 4808447"/>
              <a:gd name="connsiteX2" fmla="*/ 7732712 w 8265268"/>
              <a:gd name="connsiteY2" fmla="*/ 4808447 h 4808447"/>
              <a:gd name="connsiteX3" fmla="*/ 0 w 8265268"/>
              <a:gd name="connsiteY3" fmla="*/ 4808447 h 4808447"/>
              <a:gd name="connsiteX4" fmla="*/ 0 w 8265268"/>
              <a:gd name="connsiteY4" fmla="*/ 731747 h 4808447"/>
              <a:gd name="connsiteX0" fmla="*/ 0 w 8265268"/>
              <a:gd name="connsiteY0" fmla="*/ 731747 h 5163595"/>
              <a:gd name="connsiteX1" fmla="*/ 8265268 w 8265268"/>
              <a:gd name="connsiteY1" fmla="*/ 0 h 5163595"/>
              <a:gd name="connsiteX2" fmla="*/ 6387636 w 8265268"/>
              <a:gd name="connsiteY2" fmla="*/ 5163595 h 5163595"/>
              <a:gd name="connsiteX3" fmla="*/ 0 w 8265268"/>
              <a:gd name="connsiteY3" fmla="*/ 4808447 h 5163595"/>
              <a:gd name="connsiteX4" fmla="*/ 0 w 8265268"/>
              <a:gd name="connsiteY4" fmla="*/ 731747 h 5163595"/>
              <a:gd name="connsiteX0" fmla="*/ 1684585 w 9949853"/>
              <a:gd name="connsiteY0" fmla="*/ 731747 h 5967400"/>
              <a:gd name="connsiteX1" fmla="*/ 9949853 w 9949853"/>
              <a:gd name="connsiteY1" fmla="*/ 0 h 5967400"/>
              <a:gd name="connsiteX2" fmla="*/ 8072221 w 9949853"/>
              <a:gd name="connsiteY2" fmla="*/ 5163595 h 5967400"/>
              <a:gd name="connsiteX3" fmla="*/ 0 w 9949853"/>
              <a:gd name="connsiteY3" fmla="*/ 5967400 h 5967400"/>
              <a:gd name="connsiteX4" fmla="*/ 1684585 w 9949853"/>
              <a:gd name="connsiteY4" fmla="*/ 731747 h 5967400"/>
              <a:gd name="connsiteX0" fmla="*/ 1960527 w 9949853"/>
              <a:gd name="connsiteY0" fmla="*/ 823467 h 5967400"/>
              <a:gd name="connsiteX1" fmla="*/ 9949853 w 9949853"/>
              <a:gd name="connsiteY1" fmla="*/ 0 h 5967400"/>
              <a:gd name="connsiteX2" fmla="*/ 8072221 w 9949853"/>
              <a:gd name="connsiteY2" fmla="*/ 5163595 h 5967400"/>
              <a:gd name="connsiteX3" fmla="*/ 0 w 9949853"/>
              <a:gd name="connsiteY3" fmla="*/ 5967400 h 5967400"/>
              <a:gd name="connsiteX4" fmla="*/ 1960527 w 9949853"/>
              <a:gd name="connsiteY4" fmla="*/ 823467 h 59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49853" h="5967400">
                <a:moveTo>
                  <a:pt x="1960527" y="823467"/>
                </a:moveTo>
                <a:lnTo>
                  <a:pt x="9949853" y="0"/>
                </a:lnTo>
                <a:lnTo>
                  <a:pt x="8072221" y="5163595"/>
                </a:lnTo>
                <a:lnTo>
                  <a:pt x="0" y="5967400"/>
                </a:lnTo>
                <a:lnTo>
                  <a:pt x="1960527" y="823467"/>
                </a:lnTo>
                <a:close/>
              </a:path>
            </a:pathLst>
          </a:cu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003594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4387175" cy="44577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4916165" y="1657353"/>
            <a:ext cx="5219701" cy="4857750"/>
          </a:xfrm>
          <a:custGeom>
            <a:avLst/>
            <a:gdLst>
              <a:gd name="connsiteX0" fmla="*/ 0 w 4152900"/>
              <a:gd name="connsiteY0" fmla="*/ 0 h 4343400"/>
              <a:gd name="connsiteX1" fmla="*/ 4152900 w 4152900"/>
              <a:gd name="connsiteY1" fmla="*/ 0 h 4343400"/>
              <a:gd name="connsiteX2" fmla="*/ 4152900 w 4152900"/>
              <a:gd name="connsiteY2" fmla="*/ 4343400 h 4343400"/>
              <a:gd name="connsiteX3" fmla="*/ 0 w 4152900"/>
              <a:gd name="connsiteY3" fmla="*/ 4343400 h 4343400"/>
              <a:gd name="connsiteX4" fmla="*/ 0 w 4152900"/>
              <a:gd name="connsiteY4" fmla="*/ 0 h 4343400"/>
              <a:gd name="connsiteX0" fmla="*/ 0 w 4705350"/>
              <a:gd name="connsiteY0" fmla="*/ 95250 h 4438650"/>
              <a:gd name="connsiteX1" fmla="*/ 4705350 w 4705350"/>
              <a:gd name="connsiteY1" fmla="*/ 0 h 4438650"/>
              <a:gd name="connsiteX2" fmla="*/ 4152900 w 4705350"/>
              <a:gd name="connsiteY2" fmla="*/ 4438650 h 4438650"/>
              <a:gd name="connsiteX3" fmla="*/ 0 w 4705350"/>
              <a:gd name="connsiteY3" fmla="*/ 4438650 h 4438650"/>
              <a:gd name="connsiteX4" fmla="*/ 0 w 4705350"/>
              <a:gd name="connsiteY4" fmla="*/ 95250 h 4438650"/>
              <a:gd name="connsiteX0" fmla="*/ 0 w 4705350"/>
              <a:gd name="connsiteY0" fmla="*/ 95250 h 4857750"/>
              <a:gd name="connsiteX1" fmla="*/ 4705350 w 4705350"/>
              <a:gd name="connsiteY1" fmla="*/ 0 h 4857750"/>
              <a:gd name="connsiteX2" fmla="*/ 4152900 w 4705350"/>
              <a:gd name="connsiteY2" fmla="*/ 4857750 h 4857750"/>
              <a:gd name="connsiteX3" fmla="*/ 0 w 4705350"/>
              <a:gd name="connsiteY3" fmla="*/ 4438650 h 4857750"/>
              <a:gd name="connsiteX4" fmla="*/ 0 w 4705350"/>
              <a:gd name="connsiteY4" fmla="*/ 95250 h 4857750"/>
              <a:gd name="connsiteX0" fmla="*/ 514350 w 5219700"/>
              <a:gd name="connsiteY0" fmla="*/ 95250 h 4857750"/>
              <a:gd name="connsiteX1" fmla="*/ 5219700 w 5219700"/>
              <a:gd name="connsiteY1" fmla="*/ 0 h 4857750"/>
              <a:gd name="connsiteX2" fmla="*/ 4667250 w 5219700"/>
              <a:gd name="connsiteY2" fmla="*/ 4857750 h 4857750"/>
              <a:gd name="connsiteX3" fmla="*/ 0 w 5219700"/>
              <a:gd name="connsiteY3" fmla="*/ 4419600 h 4857750"/>
              <a:gd name="connsiteX4" fmla="*/ 514350 w 5219700"/>
              <a:gd name="connsiteY4" fmla="*/ 95250 h 4857750"/>
              <a:gd name="connsiteX0" fmla="*/ 590550 w 5219700"/>
              <a:gd name="connsiteY0" fmla="*/ 38100 h 4857750"/>
              <a:gd name="connsiteX1" fmla="*/ 5219700 w 5219700"/>
              <a:gd name="connsiteY1" fmla="*/ 0 h 4857750"/>
              <a:gd name="connsiteX2" fmla="*/ 4667250 w 5219700"/>
              <a:gd name="connsiteY2" fmla="*/ 4857750 h 4857750"/>
              <a:gd name="connsiteX3" fmla="*/ 0 w 5219700"/>
              <a:gd name="connsiteY3" fmla="*/ 4419600 h 4857750"/>
              <a:gd name="connsiteX4" fmla="*/ 590550 w 5219700"/>
              <a:gd name="connsiteY4" fmla="*/ 38100 h 48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9700" h="4857750">
                <a:moveTo>
                  <a:pt x="590550" y="38100"/>
                </a:moveTo>
                <a:lnTo>
                  <a:pt x="5219700" y="0"/>
                </a:lnTo>
                <a:lnTo>
                  <a:pt x="4667250" y="4857750"/>
                </a:lnTo>
                <a:lnTo>
                  <a:pt x="0" y="4419600"/>
                </a:lnTo>
                <a:lnTo>
                  <a:pt x="590550" y="38100"/>
                </a:lnTo>
                <a:close/>
              </a:path>
            </a:pathLst>
          </a:cu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87980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762500" y="4800600"/>
            <a:ext cx="4914901" cy="65913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0529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14867944" y="1369485"/>
            <a:ext cx="5328432" cy="8745286"/>
          </a:xfrm>
          <a:custGeom>
            <a:avLst/>
            <a:gdLst>
              <a:gd name="connsiteX0" fmla="*/ 3290929 w 5328433"/>
              <a:gd name="connsiteY0" fmla="*/ 39 h 8745285"/>
              <a:gd name="connsiteX1" fmla="*/ 3744701 w 5328433"/>
              <a:gd name="connsiteY1" fmla="*/ 361092 h 8745285"/>
              <a:gd name="connsiteX2" fmla="*/ 5317787 w 5328433"/>
              <a:gd name="connsiteY2" fmla="*/ 7569291 h 8745285"/>
              <a:gd name="connsiteX3" fmla="*/ 4967343 w 5328433"/>
              <a:gd name="connsiteY3" fmla="*/ 8115393 h 8745285"/>
              <a:gd name="connsiteX4" fmla="*/ 2129835 w 5328433"/>
              <a:gd name="connsiteY4" fmla="*/ 8734638 h 8745285"/>
              <a:gd name="connsiteX5" fmla="*/ 1583732 w 5328433"/>
              <a:gd name="connsiteY5" fmla="*/ 8384194 h 8745285"/>
              <a:gd name="connsiteX6" fmla="*/ 10648 w 5328433"/>
              <a:gd name="connsiteY6" fmla="*/ 1175995 h 8745285"/>
              <a:gd name="connsiteX7" fmla="*/ 361092 w 5328433"/>
              <a:gd name="connsiteY7" fmla="*/ 629893 h 8745285"/>
              <a:gd name="connsiteX8" fmla="*/ 3198599 w 5328433"/>
              <a:gd name="connsiteY8" fmla="*/ 10648 h 8745285"/>
              <a:gd name="connsiteX9" fmla="*/ 3290929 w 5328433"/>
              <a:gd name="connsiteY9" fmla="*/ 39 h 874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28433" h="8745285">
                <a:moveTo>
                  <a:pt x="3290929" y="39"/>
                </a:moveTo>
                <a:cubicBezTo>
                  <a:pt x="3504321" y="-2739"/>
                  <a:pt x="3697427" y="144465"/>
                  <a:pt x="3744701" y="361092"/>
                </a:cubicBezTo>
                <a:lnTo>
                  <a:pt x="5317787" y="7569291"/>
                </a:lnTo>
                <a:cubicBezTo>
                  <a:pt x="5371815" y="7816865"/>
                  <a:pt x="5214917" y="8061364"/>
                  <a:pt x="4967343" y="8115393"/>
                </a:cubicBezTo>
                <a:lnTo>
                  <a:pt x="2129835" y="8734638"/>
                </a:lnTo>
                <a:cubicBezTo>
                  <a:pt x="1882261" y="8788668"/>
                  <a:pt x="1637762" y="8631768"/>
                  <a:pt x="1583732" y="8384194"/>
                </a:cubicBezTo>
                <a:lnTo>
                  <a:pt x="10648" y="1175995"/>
                </a:lnTo>
                <a:cubicBezTo>
                  <a:pt x="-43382" y="928421"/>
                  <a:pt x="113518" y="683922"/>
                  <a:pt x="361092" y="629893"/>
                </a:cubicBezTo>
                <a:lnTo>
                  <a:pt x="3198599" y="10648"/>
                </a:lnTo>
                <a:cubicBezTo>
                  <a:pt x="3229545" y="3894"/>
                  <a:pt x="3260445" y="437"/>
                  <a:pt x="3290929" y="3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4387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191288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4286251" y="1400176"/>
            <a:ext cx="2743200" cy="7572376"/>
          </a:xfrm>
          <a:custGeom>
            <a:avLst/>
            <a:gdLst>
              <a:gd name="connsiteX0" fmla="*/ 2486025 w 2743200"/>
              <a:gd name="connsiteY0" fmla="*/ 0 h 7572375"/>
              <a:gd name="connsiteX1" fmla="*/ 2686050 w 2743200"/>
              <a:gd name="connsiteY1" fmla="*/ 142875 h 7572375"/>
              <a:gd name="connsiteX2" fmla="*/ 2743200 w 2743200"/>
              <a:gd name="connsiteY2" fmla="*/ 5972175 h 7572375"/>
              <a:gd name="connsiteX3" fmla="*/ 2657475 w 2743200"/>
              <a:gd name="connsiteY3" fmla="*/ 6286500 h 7572375"/>
              <a:gd name="connsiteX4" fmla="*/ 2571750 w 2743200"/>
              <a:gd name="connsiteY4" fmla="*/ 6372225 h 7572375"/>
              <a:gd name="connsiteX5" fmla="*/ 314325 w 2743200"/>
              <a:gd name="connsiteY5" fmla="*/ 7572375 h 7572375"/>
              <a:gd name="connsiteX6" fmla="*/ 171450 w 2743200"/>
              <a:gd name="connsiteY6" fmla="*/ 7543800 h 7572375"/>
              <a:gd name="connsiteX7" fmla="*/ 85725 w 2743200"/>
              <a:gd name="connsiteY7" fmla="*/ 7400925 h 7572375"/>
              <a:gd name="connsiteX8" fmla="*/ 0 w 2743200"/>
              <a:gd name="connsiteY8" fmla="*/ 1657350 h 7572375"/>
              <a:gd name="connsiteX9" fmla="*/ 114300 w 2743200"/>
              <a:gd name="connsiteY9" fmla="*/ 1343025 h 7572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200" h="7572375">
                <a:moveTo>
                  <a:pt x="2486025" y="0"/>
                </a:moveTo>
                <a:lnTo>
                  <a:pt x="2686050" y="142875"/>
                </a:lnTo>
                <a:lnTo>
                  <a:pt x="2743200" y="5972175"/>
                </a:lnTo>
                <a:lnTo>
                  <a:pt x="2657475" y="6286500"/>
                </a:lnTo>
                <a:lnTo>
                  <a:pt x="2571750" y="6372225"/>
                </a:lnTo>
                <a:lnTo>
                  <a:pt x="314325" y="7572375"/>
                </a:lnTo>
                <a:lnTo>
                  <a:pt x="171450" y="7543800"/>
                </a:lnTo>
                <a:lnTo>
                  <a:pt x="85725" y="7400925"/>
                </a:lnTo>
                <a:lnTo>
                  <a:pt x="0" y="1657350"/>
                </a:lnTo>
                <a:lnTo>
                  <a:pt x="114300" y="13430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5200651" y="6057902"/>
            <a:ext cx="7686675" cy="4587876"/>
          </a:xfrm>
          <a:custGeom>
            <a:avLst/>
            <a:gdLst>
              <a:gd name="connsiteX0" fmla="*/ 5143500 w 7686675"/>
              <a:gd name="connsiteY0" fmla="*/ 0 h 4587875"/>
              <a:gd name="connsiteX1" fmla="*/ 5372100 w 7686675"/>
              <a:gd name="connsiteY1" fmla="*/ 28575 h 4587875"/>
              <a:gd name="connsiteX2" fmla="*/ 7629525 w 7686675"/>
              <a:gd name="connsiteY2" fmla="*/ 1285875 h 4587875"/>
              <a:gd name="connsiteX3" fmla="*/ 7686675 w 7686675"/>
              <a:gd name="connsiteY3" fmla="*/ 1400175 h 4587875"/>
              <a:gd name="connsiteX4" fmla="*/ 7686675 w 7686675"/>
              <a:gd name="connsiteY4" fmla="*/ 1514475 h 4587875"/>
              <a:gd name="connsiteX5" fmla="*/ 2400300 w 7686675"/>
              <a:gd name="connsiteY5" fmla="*/ 4587875 h 4587875"/>
              <a:gd name="connsiteX6" fmla="*/ 371476 w 7686675"/>
              <a:gd name="connsiteY6" fmla="*/ 3543300 h 4587875"/>
              <a:gd name="connsiteX7" fmla="*/ 0 w 7686675"/>
              <a:gd name="connsiteY7" fmla="*/ 3143250 h 4587875"/>
              <a:gd name="connsiteX8" fmla="*/ 114301 w 7686675"/>
              <a:gd name="connsiteY8" fmla="*/ 2857500 h 4587875"/>
              <a:gd name="connsiteX9" fmla="*/ 4829175 w 7686675"/>
              <a:gd name="connsiteY9" fmla="*/ 142875 h 458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86675" h="4587875">
                <a:moveTo>
                  <a:pt x="5143500" y="0"/>
                </a:moveTo>
                <a:lnTo>
                  <a:pt x="5372100" y="28575"/>
                </a:lnTo>
                <a:lnTo>
                  <a:pt x="7629525" y="1285875"/>
                </a:lnTo>
                <a:lnTo>
                  <a:pt x="7686675" y="1400175"/>
                </a:lnTo>
                <a:lnTo>
                  <a:pt x="7686675" y="1514475"/>
                </a:lnTo>
                <a:lnTo>
                  <a:pt x="2400300" y="4587875"/>
                </a:lnTo>
                <a:lnTo>
                  <a:pt x="371476" y="3543300"/>
                </a:lnTo>
                <a:lnTo>
                  <a:pt x="0" y="3143250"/>
                </a:lnTo>
                <a:lnTo>
                  <a:pt x="114301" y="2857500"/>
                </a:lnTo>
                <a:lnTo>
                  <a:pt x="4829175" y="1428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15231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8267700"/>
            <a:ext cx="24387175" cy="54483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 rot="877283">
            <a:off x="14475646" y="3897563"/>
            <a:ext cx="3288484" cy="8607990"/>
          </a:xfrm>
          <a:custGeom>
            <a:avLst/>
            <a:gdLst>
              <a:gd name="connsiteX0" fmla="*/ 0 w 2628900"/>
              <a:gd name="connsiteY0" fmla="*/ 0 h 7391400"/>
              <a:gd name="connsiteX1" fmla="*/ 2628900 w 2628900"/>
              <a:gd name="connsiteY1" fmla="*/ 0 h 7391400"/>
              <a:gd name="connsiteX2" fmla="*/ 2628900 w 2628900"/>
              <a:gd name="connsiteY2" fmla="*/ 7391400 h 7391400"/>
              <a:gd name="connsiteX3" fmla="*/ 0 w 2628900"/>
              <a:gd name="connsiteY3" fmla="*/ 7391400 h 7391400"/>
              <a:gd name="connsiteX4" fmla="*/ 0 w 2628900"/>
              <a:gd name="connsiteY4" fmla="*/ 0 h 7391400"/>
              <a:gd name="connsiteX0" fmla="*/ 0 w 3132200"/>
              <a:gd name="connsiteY0" fmla="*/ 485676 h 7877076"/>
              <a:gd name="connsiteX1" fmla="*/ 3132200 w 3132200"/>
              <a:gd name="connsiteY1" fmla="*/ 0 h 7877076"/>
              <a:gd name="connsiteX2" fmla="*/ 2628900 w 3132200"/>
              <a:gd name="connsiteY2" fmla="*/ 7877076 h 7877076"/>
              <a:gd name="connsiteX3" fmla="*/ 0 w 3132200"/>
              <a:gd name="connsiteY3" fmla="*/ 7877076 h 7877076"/>
              <a:gd name="connsiteX4" fmla="*/ 0 w 3132200"/>
              <a:gd name="connsiteY4" fmla="*/ 485676 h 7877076"/>
              <a:gd name="connsiteX0" fmla="*/ 252456 w 3132200"/>
              <a:gd name="connsiteY0" fmla="*/ 774192 h 7877076"/>
              <a:gd name="connsiteX1" fmla="*/ 3132200 w 3132200"/>
              <a:gd name="connsiteY1" fmla="*/ 0 h 7877076"/>
              <a:gd name="connsiteX2" fmla="*/ 2628900 w 3132200"/>
              <a:gd name="connsiteY2" fmla="*/ 7877076 h 7877076"/>
              <a:gd name="connsiteX3" fmla="*/ 0 w 3132200"/>
              <a:gd name="connsiteY3" fmla="*/ 7877076 h 7877076"/>
              <a:gd name="connsiteX4" fmla="*/ 252456 w 3132200"/>
              <a:gd name="connsiteY4" fmla="*/ 774192 h 7877076"/>
              <a:gd name="connsiteX0" fmla="*/ 408740 w 3288484"/>
              <a:gd name="connsiteY0" fmla="*/ 774192 h 7877076"/>
              <a:gd name="connsiteX1" fmla="*/ 3288484 w 3288484"/>
              <a:gd name="connsiteY1" fmla="*/ 0 h 7877076"/>
              <a:gd name="connsiteX2" fmla="*/ 2785184 w 3288484"/>
              <a:gd name="connsiteY2" fmla="*/ 7877076 h 7877076"/>
              <a:gd name="connsiteX3" fmla="*/ 0 w 3288484"/>
              <a:gd name="connsiteY3" fmla="*/ 7504408 h 7877076"/>
              <a:gd name="connsiteX4" fmla="*/ 408740 w 3288484"/>
              <a:gd name="connsiteY4" fmla="*/ 774192 h 7877076"/>
              <a:gd name="connsiteX0" fmla="*/ 408740 w 3288484"/>
              <a:gd name="connsiteY0" fmla="*/ 774192 h 8607989"/>
              <a:gd name="connsiteX1" fmla="*/ 3288484 w 3288484"/>
              <a:gd name="connsiteY1" fmla="*/ 0 h 8607989"/>
              <a:gd name="connsiteX2" fmla="*/ 2700238 w 3288484"/>
              <a:gd name="connsiteY2" fmla="*/ 8607989 h 8607989"/>
              <a:gd name="connsiteX3" fmla="*/ 0 w 3288484"/>
              <a:gd name="connsiteY3" fmla="*/ 7504408 h 8607989"/>
              <a:gd name="connsiteX4" fmla="*/ 408740 w 3288484"/>
              <a:gd name="connsiteY4" fmla="*/ 774192 h 8607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8484" h="8607989">
                <a:moveTo>
                  <a:pt x="408740" y="774192"/>
                </a:moveTo>
                <a:lnTo>
                  <a:pt x="3288484" y="0"/>
                </a:lnTo>
                <a:lnTo>
                  <a:pt x="2700238" y="8607989"/>
                </a:lnTo>
                <a:lnTo>
                  <a:pt x="0" y="7504408"/>
                </a:lnTo>
                <a:lnTo>
                  <a:pt x="408740" y="774192"/>
                </a:lnTo>
                <a:close/>
              </a:path>
            </a:pathLst>
          </a:cu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32682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6587" y="2119424"/>
            <a:ext cx="20729099" cy="3657600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buNone/>
              <a:defRPr sz="11400" b="1" cap="none" baseline="0"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461930" y="5863424"/>
            <a:ext cx="12193588" cy="2909776"/>
          </a:xfrm>
        </p:spPr>
        <p:txBody>
          <a:bodyPr lIns="217728" rIns="217728" anchor="t"/>
          <a:lstStyle>
            <a:lvl1pPr marL="0" indent="0" algn="l">
              <a:buNone/>
              <a:defRPr sz="5500">
                <a:solidFill>
                  <a:schemeClr val="tx1"/>
                </a:solidFill>
              </a:defRPr>
            </a:lvl1pPr>
            <a:lvl2pPr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38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33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33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/>
          </a:p>
        </p:txBody>
      </p:sp>
      <p:sp>
        <p:nvSpPr>
          <p:cNvPr id="7" name="Chevron 6"/>
          <p:cNvSpPr/>
          <p:nvPr/>
        </p:nvSpPr>
        <p:spPr>
          <a:xfrm>
            <a:off x="9699076" y="6010944"/>
            <a:ext cx="487744" cy="4572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17728" tIns="108864" rIns="217728" bIns="108864"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8" name="Chevron 7"/>
          <p:cNvSpPr/>
          <p:nvPr/>
        </p:nvSpPr>
        <p:spPr>
          <a:xfrm>
            <a:off x="9201902" y="6010944"/>
            <a:ext cx="487744" cy="4572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17728" tIns="108864" rIns="217728" bIns="108864"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9734550" y="2895600"/>
            <a:ext cx="2095499" cy="29718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 rot="814901">
            <a:off x="12937304" y="2026955"/>
            <a:ext cx="2215438" cy="3692106"/>
          </a:xfrm>
          <a:custGeom>
            <a:avLst/>
            <a:gdLst>
              <a:gd name="connsiteX0" fmla="*/ 0 w 2095500"/>
              <a:gd name="connsiteY0" fmla="*/ 0 h 2971800"/>
              <a:gd name="connsiteX1" fmla="*/ 2095500 w 2095500"/>
              <a:gd name="connsiteY1" fmla="*/ 0 h 2971800"/>
              <a:gd name="connsiteX2" fmla="*/ 2095500 w 2095500"/>
              <a:gd name="connsiteY2" fmla="*/ 2971800 h 2971800"/>
              <a:gd name="connsiteX3" fmla="*/ 0 w 2095500"/>
              <a:gd name="connsiteY3" fmla="*/ 2971800 h 2971800"/>
              <a:gd name="connsiteX4" fmla="*/ 0 w 2095500"/>
              <a:gd name="connsiteY4" fmla="*/ 0 h 2971800"/>
              <a:gd name="connsiteX0" fmla="*/ 0 w 2161134"/>
              <a:gd name="connsiteY0" fmla="*/ 701788 h 3673588"/>
              <a:gd name="connsiteX1" fmla="*/ 2161134 w 2161134"/>
              <a:gd name="connsiteY1" fmla="*/ 0 h 3673588"/>
              <a:gd name="connsiteX2" fmla="*/ 2095500 w 2161134"/>
              <a:gd name="connsiteY2" fmla="*/ 3673588 h 3673588"/>
              <a:gd name="connsiteX3" fmla="*/ 0 w 2161134"/>
              <a:gd name="connsiteY3" fmla="*/ 3673588 h 3673588"/>
              <a:gd name="connsiteX4" fmla="*/ 0 w 2161134"/>
              <a:gd name="connsiteY4" fmla="*/ 701788 h 3673588"/>
              <a:gd name="connsiteX0" fmla="*/ 0 w 2215439"/>
              <a:gd name="connsiteY0" fmla="*/ 701788 h 3673588"/>
              <a:gd name="connsiteX1" fmla="*/ 2161134 w 2215439"/>
              <a:gd name="connsiteY1" fmla="*/ 0 h 3673588"/>
              <a:gd name="connsiteX2" fmla="*/ 2215439 w 2215439"/>
              <a:gd name="connsiteY2" fmla="*/ 3115465 h 3673588"/>
              <a:gd name="connsiteX3" fmla="*/ 0 w 2215439"/>
              <a:gd name="connsiteY3" fmla="*/ 3673588 h 3673588"/>
              <a:gd name="connsiteX4" fmla="*/ 0 w 2215439"/>
              <a:gd name="connsiteY4" fmla="*/ 701788 h 3673588"/>
              <a:gd name="connsiteX0" fmla="*/ 0 w 2215439"/>
              <a:gd name="connsiteY0" fmla="*/ 701788 h 3692105"/>
              <a:gd name="connsiteX1" fmla="*/ 2161134 w 2215439"/>
              <a:gd name="connsiteY1" fmla="*/ 0 h 3692105"/>
              <a:gd name="connsiteX2" fmla="*/ 2215439 w 2215439"/>
              <a:gd name="connsiteY2" fmla="*/ 3115465 h 3692105"/>
              <a:gd name="connsiteX3" fmla="*/ 4473 w 2215439"/>
              <a:gd name="connsiteY3" fmla="*/ 3692105 h 3692105"/>
              <a:gd name="connsiteX4" fmla="*/ 0 w 2215439"/>
              <a:gd name="connsiteY4" fmla="*/ 701788 h 3692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5439" h="3692105">
                <a:moveTo>
                  <a:pt x="0" y="701788"/>
                </a:moveTo>
                <a:lnTo>
                  <a:pt x="2161134" y="0"/>
                </a:lnTo>
                <a:lnTo>
                  <a:pt x="2215439" y="3115465"/>
                </a:lnTo>
                <a:lnTo>
                  <a:pt x="4473" y="3692105"/>
                </a:lnTo>
                <a:lnTo>
                  <a:pt x="0" y="701788"/>
                </a:lnTo>
                <a:close/>
              </a:path>
            </a:pathLst>
          </a:custGeom>
        </p:spPr>
        <p:txBody>
          <a:bodyPr/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5436551" y="2737989"/>
            <a:ext cx="2349799" cy="3049902"/>
          </a:xfrm>
          <a:custGeom>
            <a:avLst/>
            <a:gdLst>
              <a:gd name="connsiteX0" fmla="*/ 1001916 w 2349798"/>
              <a:gd name="connsiteY0" fmla="*/ 1423 h 3049902"/>
              <a:gd name="connsiteX1" fmla="*/ 2312939 w 2349798"/>
              <a:gd name="connsiteY1" fmla="*/ 1305591 h 3049902"/>
              <a:gd name="connsiteX2" fmla="*/ 1465742 w 2349798"/>
              <a:gd name="connsiteY2" fmla="*/ 3033842 h 3049902"/>
              <a:gd name="connsiteX3" fmla="*/ 36860 w 2349798"/>
              <a:gd name="connsiteY3" fmla="*/ 1744311 h 3049902"/>
              <a:gd name="connsiteX4" fmla="*/ 884057 w 2349798"/>
              <a:gd name="connsiteY4" fmla="*/ 16061 h 3049902"/>
              <a:gd name="connsiteX5" fmla="*/ 1001916 w 2349798"/>
              <a:gd name="connsiteY5" fmla="*/ 1423 h 304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9798" h="3049902">
                <a:moveTo>
                  <a:pt x="1001916" y="1423"/>
                </a:moveTo>
                <a:cubicBezTo>
                  <a:pt x="1590674" y="-31920"/>
                  <a:pt x="2162350" y="524337"/>
                  <a:pt x="2312939" y="1305591"/>
                </a:cubicBezTo>
                <a:cubicBezTo>
                  <a:pt x="2473567" y="2138929"/>
                  <a:pt x="2094263" y="2912693"/>
                  <a:pt x="1465742" y="3033842"/>
                </a:cubicBezTo>
                <a:cubicBezTo>
                  <a:pt x="837220" y="3154991"/>
                  <a:pt x="197487" y="2577649"/>
                  <a:pt x="36860" y="1744311"/>
                </a:cubicBezTo>
                <a:cubicBezTo>
                  <a:pt x="-123768" y="910974"/>
                  <a:pt x="255535" y="137210"/>
                  <a:pt x="884057" y="16061"/>
                </a:cubicBezTo>
                <a:cubicBezTo>
                  <a:pt x="923339" y="8489"/>
                  <a:pt x="962666" y="3646"/>
                  <a:pt x="1001916" y="142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9377558" y="3185289"/>
            <a:ext cx="2317976" cy="3073330"/>
          </a:xfrm>
          <a:custGeom>
            <a:avLst/>
            <a:gdLst>
              <a:gd name="connsiteX0" fmla="*/ 1158988 w 2317976"/>
              <a:gd name="connsiteY0" fmla="*/ 0 h 3073330"/>
              <a:gd name="connsiteX1" fmla="*/ 2317976 w 2317976"/>
              <a:gd name="connsiteY1" fmla="*/ 1536665 h 3073330"/>
              <a:gd name="connsiteX2" fmla="*/ 1158988 w 2317976"/>
              <a:gd name="connsiteY2" fmla="*/ 3073330 h 3073330"/>
              <a:gd name="connsiteX3" fmla="*/ 0 w 2317976"/>
              <a:gd name="connsiteY3" fmla="*/ 1536665 h 3073330"/>
              <a:gd name="connsiteX4" fmla="*/ 1158988 w 2317976"/>
              <a:gd name="connsiteY4" fmla="*/ 0 h 307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976" h="3073330">
                <a:moveTo>
                  <a:pt x="1158988" y="0"/>
                </a:moveTo>
                <a:cubicBezTo>
                  <a:pt x="1799078" y="0"/>
                  <a:pt x="2317976" y="687988"/>
                  <a:pt x="2317976" y="1536665"/>
                </a:cubicBezTo>
                <a:cubicBezTo>
                  <a:pt x="2317976" y="2385342"/>
                  <a:pt x="1799078" y="3073330"/>
                  <a:pt x="1158988" y="3073330"/>
                </a:cubicBezTo>
                <a:cubicBezTo>
                  <a:pt x="518898" y="3073330"/>
                  <a:pt x="0" y="2385342"/>
                  <a:pt x="0" y="1536665"/>
                </a:cubicBezTo>
                <a:cubicBezTo>
                  <a:pt x="0" y="687988"/>
                  <a:pt x="518898" y="0"/>
                  <a:pt x="11589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34996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220792" y="6858000"/>
            <a:ext cx="10323512" cy="5486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2842876" y="6858000"/>
            <a:ext cx="10323512" cy="5486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13201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930755" y="4138973"/>
            <a:ext cx="5438068" cy="543807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8069" h="5438070">
                <a:moveTo>
                  <a:pt x="2719034" y="0"/>
                </a:moveTo>
                <a:lnTo>
                  <a:pt x="5438069" y="2719035"/>
                </a:lnTo>
                <a:lnTo>
                  <a:pt x="2719034" y="5438070"/>
                </a:lnTo>
                <a:lnTo>
                  <a:pt x="0" y="27190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9474565" y="4138973"/>
            <a:ext cx="5438071" cy="543807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8070" h="5438070">
                <a:moveTo>
                  <a:pt x="2719035" y="0"/>
                </a:moveTo>
                <a:lnTo>
                  <a:pt x="5438070" y="2719035"/>
                </a:lnTo>
                <a:lnTo>
                  <a:pt x="2719035" y="5438070"/>
                </a:lnTo>
                <a:lnTo>
                  <a:pt x="0" y="27190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17018366" y="4138973"/>
            <a:ext cx="5438071" cy="543807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8070" h="5438070">
                <a:moveTo>
                  <a:pt x="2719036" y="0"/>
                </a:moveTo>
                <a:lnTo>
                  <a:pt x="5438070" y="2719035"/>
                </a:lnTo>
                <a:lnTo>
                  <a:pt x="2719036" y="5438070"/>
                </a:lnTo>
                <a:lnTo>
                  <a:pt x="0" y="27190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9132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2439987" y="4800600"/>
            <a:ext cx="2781301" cy="27813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300" h="2781300">
                <a:moveTo>
                  <a:pt x="1390650" y="0"/>
                </a:moveTo>
                <a:cubicBezTo>
                  <a:pt x="2158685" y="0"/>
                  <a:pt x="2781300" y="622615"/>
                  <a:pt x="2781300" y="1390650"/>
                </a:cubicBezTo>
                <a:cubicBezTo>
                  <a:pt x="2781300" y="2158685"/>
                  <a:pt x="2158685" y="2781300"/>
                  <a:pt x="1390650" y="2781300"/>
                </a:cubicBezTo>
                <a:cubicBezTo>
                  <a:pt x="622615" y="2781300"/>
                  <a:pt x="0" y="2158685"/>
                  <a:pt x="0" y="1390650"/>
                </a:cubicBezTo>
                <a:cubicBezTo>
                  <a:pt x="0" y="622615"/>
                  <a:pt x="622615" y="0"/>
                  <a:pt x="13906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8015289" y="4800600"/>
            <a:ext cx="2781301" cy="27813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300" h="2781300">
                <a:moveTo>
                  <a:pt x="1390650" y="0"/>
                </a:moveTo>
                <a:cubicBezTo>
                  <a:pt x="2158685" y="0"/>
                  <a:pt x="2781300" y="622615"/>
                  <a:pt x="2781300" y="1390650"/>
                </a:cubicBezTo>
                <a:cubicBezTo>
                  <a:pt x="2781300" y="2158685"/>
                  <a:pt x="2158685" y="2781300"/>
                  <a:pt x="1390650" y="2781300"/>
                </a:cubicBezTo>
                <a:cubicBezTo>
                  <a:pt x="622615" y="2781300"/>
                  <a:pt x="0" y="2158685"/>
                  <a:pt x="0" y="1390650"/>
                </a:cubicBezTo>
                <a:cubicBezTo>
                  <a:pt x="0" y="622615"/>
                  <a:pt x="622615" y="0"/>
                  <a:pt x="13906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2"/>
          </p:nvPr>
        </p:nvSpPr>
        <p:spPr>
          <a:xfrm>
            <a:off x="13590588" y="4800600"/>
            <a:ext cx="2781301" cy="27813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300" h="2781300">
                <a:moveTo>
                  <a:pt x="1390650" y="0"/>
                </a:moveTo>
                <a:cubicBezTo>
                  <a:pt x="2158685" y="0"/>
                  <a:pt x="2781300" y="622615"/>
                  <a:pt x="2781300" y="1390650"/>
                </a:cubicBezTo>
                <a:cubicBezTo>
                  <a:pt x="2781300" y="2158685"/>
                  <a:pt x="2158685" y="2781300"/>
                  <a:pt x="1390650" y="2781300"/>
                </a:cubicBezTo>
                <a:cubicBezTo>
                  <a:pt x="622615" y="2781300"/>
                  <a:pt x="0" y="2158685"/>
                  <a:pt x="0" y="1390650"/>
                </a:cubicBezTo>
                <a:cubicBezTo>
                  <a:pt x="0" y="622615"/>
                  <a:pt x="622615" y="0"/>
                  <a:pt x="13906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>
          <a:xfrm>
            <a:off x="19165887" y="4800600"/>
            <a:ext cx="2781301" cy="27813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300" h="2781300">
                <a:moveTo>
                  <a:pt x="1390650" y="0"/>
                </a:moveTo>
                <a:cubicBezTo>
                  <a:pt x="2158684" y="0"/>
                  <a:pt x="2781300" y="622615"/>
                  <a:pt x="2781300" y="1390650"/>
                </a:cubicBezTo>
                <a:cubicBezTo>
                  <a:pt x="2781300" y="2158685"/>
                  <a:pt x="2158684" y="2781300"/>
                  <a:pt x="1390650" y="2781300"/>
                </a:cubicBezTo>
                <a:cubicBezTo>
                  <a:pt x="622616" y="2781300"/>
                  <a:pt x="0" y="2158685"/>
                  <a:pt x="0" y="1390650"/>
                </a:cubicBezTo>
                <a:cubicBezTo>
                  <a:pt x="0" y="622615"/>
                  <a:pt x="622616" y="0"/>
                  <a:pt x="13906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3636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18288014" y="0"/>
            <a:ext cx="6099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2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12193602" y="0"/>
            <a:ext cx="6099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3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18288014" y="6858000"/>
            <a:ext cx="6099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4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12193602" y="6858000"/>
            <a:ext cx="6099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0029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5999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1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6097589" y="0"/>
            <a:ext cx="6095999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2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12193587" y="0"/>
            <a:ext cx="6095999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3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18291176" y="0"/>
            <a:ext cx="6095999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8603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12193588" cy="13716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1" tIns="45672" rIns="91341" bIns="45672" rtlCol="0" anchor="ctr"/>
          <a:lstStyle/>
          <a:p>
            <a:pPr algn="ctr"/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3982244" y="2628900"/>
            <a:ext cx="4229100" cy="42291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9100" h="4229100">
                <a:moveTo>
                  <a:pt x="2114550" y="0"/>
                </a:moveTo>
                <a:cubicBezTo>
                  <a:pt x="3282384" y="0"/>
                  <a:pt x="4229100" y="946716"/>
                  <a:pt x="4229100" y="2114550"/>
                </a:cubicBezTo>
                <a:cubicBezTo>
                  <a:pt x="4229100" y="3282384"/>
                  <a:pt x="3282384" y="4229100"/>
                  <a:pt x="2114550" y="4229100"/>
                </a:cubicBezTo>
                <a:cubicBezTo>
                  <a:pt x="946716" y="4229100"/>
                  <a:pt x="0" y="3282384"/>
                  <a:pt x="0" y="2114550"/>
                </a:cubicBezTo>
                <a:cubicBezTo>
                  <a:pt x="0" y="946716"/>
                  <a:pt x="946716" y="0"/>
                  <a:pt x="21145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13754115" y="1371600"/>
            <a:ext cx="3047999" cy="30480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00" h="3048000">
                <a:moveTo>
                  <a:pt x="1524000" y="0"/>
                </a:moveTo>
                <a:cubicBezTo>
                  <a:pt x="2365682" y="0"/>
                  <a:pt x="3048000" y="682318"/>
                  <a:pt x="3048000" y="1524000"/>
                </a:cubicBezTo>
                <a:cubicBezTo>
                  <a:pt x="3048000" y="2365682"/>
                  <a:pt x="2365682" y="3048000"/>
                  <a:pt x="1524000" y="3048000"/>
                </a:cubicBezTo>
                <a:cubicBezTo>
                  <a:pt x="682318" y="3048000"/>
                  <a:pt x="0" y="2365682"/>
                  <a:pt x="0" y="1524000"/>
                </a:cubicBezTo>
                <a:cubicBezTo>
                  <a:pt x="0" y="682318"/>
                  <a:pt x="682318" y="0"/>
                  <a:pt x="1524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2"/>
          </p:nvPr>
        </p:nvSpPr>
        <p:spPr>
          <a:xfrm>
            <a:off x="13754115" y="5334000"/>
            <a:ext cx="3047999" cy="30480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00" h="3048000">
                <a:moveTo>
                  <a:pt x="1524000" y="0"/>
                </a:moveTo>
                <a:cubicBezTo>
                  <a:pt x="2365682" y="0"/>
                  <a:pt x="3048000" y="682318"/>
                  <a:pt x="3048000" y="1524000"/>
                </a:cubicBezTo>
                <a:cubicBezTo>
                  <a:pt x="3048000" y="2365682"/>
                  <a:pt x="2365682" y="3048000"/>
                  <a:pt x="1524000" y="3048000"/>
                </a:cubicBezTo>
                <a:cubicBezTo>
                  <a:pt x="682318" y="3048000"/>
                  <a:pt x="0" y="2365682"/>
                  <a:pt x="0" y="1524000"/>
                </a:cubicBezTo>
                <a:cubicBezTo>
                  <a:pt x="0" y="682318"/>
                  <a:pt x="682318" y="0"/>
                  <a:pt x="1524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>
          <a:xfrm>
            <a:off x="13754115" y="9296400"/>
            <a:ext cx="3047999" cy="30480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00" h="3048000">
                <a:moveTo>
                  <a:pt x="1524000" y="0"/>
                </a:moveTo>
                <a:cubicBezTo>
                  <a:pt x="2365682" y="0"/>
                  <a:pt x="3048000" y="682318"/>
                  <a:pt x="3048000" y="1524000"/>
                </a:cubicBezTo>
                <a:cubicBezTo>
                  <a:pt x="3048000" y="2365682"/>
                  <a:pt x="2365682" y="3048000"/>
                  <a:pt x="1524000" y="3048000"/>
                </a:cubicBezTo>
                <a:cubicBezTo>
                  <a:pt x="682318" y="3048000"/>
                  <a:pt x="0" y="2365682"/>
                  <a:pt x="0" y="1524000"/>
                </a:cubicBezTo>
                <a:cubicBezTo>
                  <a:pt x="0" y="682318"/>
                  <a:pt x="682318" y="0"/>
                  <a:pt x="1524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679055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12193602" y="0"/>
            <a:ext cx="6132513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4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18254677" y="6858000"/>
            <a:ext cx="6132513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720675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220803" y="5657850"/>
            <a:ext cx="2400299" cy="24003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  <a:gd name="connsiteX5" fmla="*/ 5136878 h 8370740"/>
              <a:gd name="connsiteY5" fmla="*/ 5136878 h 8370740"/>
              <a:gd name="connsiteX6" fmla="*/ 5136878 h 8370740"/>
              <a:gd name="connsiteY6" fmla="*/ 5136878 h 8370740"/>
              <a:gd name="connsiteX7" fmla="*/ 5136878 h 8370740"/>
              <a:gd name="connsiteY7" fmla="*/ 5136878 h 8370740"/>
              <a:gd name="connsiteX8" fmla="*/ 5136878 h 8370740"/>
              <a:gd name="connsiteY8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0300" h="2400300">
                <a:moveTo>
                  <a:pt x="171453" y="0"/>
                </a:moveTo>
                <a:lnTo>
                  <a:pt x="2228847" y="0"/>
                </a:lnTo>
                <a:cubicBezTo>
                  <a:pt x="2323538" y="0"/>
                  <a:pt x="2400300" y="76762"/>
                  <a:pt x="2400300" y="171453"/>
                </a:cubicBezTo>
                <a:lnTo>
                  <a:pt x="2400300" y="2228847"/>
                </a:lnTo>
                <a:cubicBezTo>
                  <a:pt x="2400300" y="2323538"/>
                  <a:pt x="2323538" y="2400300"/>
                  <a:pt x="2228847" y="2400300"/>
                </a:cubicBezTo>
                <a:lnTo>
                  <a:pt x="171453" y="2400300"/>
                </a:lnTo>
                <a:cubicBezTo>
                  <a:pt x="76762" y="2400300"/>
                  <a:pt x="0" y="2323538"/>
                  <a:pt x="0" y="2228847"/>
                </a:cubicBezTo>
                <a:lnTo>
                  <a:pt x="0" y="171453"/>
                </a:lnTo>
                <a:cubicBezTo>
                  <a:pt x="0" y="76762"/>
                  <a:pt x="76762" y="0"/>
                  <a:pt x="17145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12193602" y="5657850"/>
            <a:ext cx="2400299" cy="24003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  <a:gd name="connsiteX5" fmla="*/ 5136878 h 8370740"/>
              <a:gd name="connsiteY5" fmla="*/ 5136878 h 8370740"/>
              <a:gd name="connsiteX6" fmla="*/ 5136878 h 8370740"/>
              <a:gd name="connsiteY6" fmla="*/ 5136878 h 8370740"/>
              <a:gd name="connsiteX7" fmla="*/ 5136878 h 8370740"/>
              <a:gd name="connsiteY7" fmla="*/ 5136878 h 8370740"/>
              <a:gd name="connsiteX8" fmla="*/ 5136878 h 8370740"/>
              <a:gd name="connsiteY8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0300" h="2400300">
                <a:moveTo>
                  <a:pt x="171453" y="0"/>
                </a:moveTo>
                <a:lnTo>
                  <a:pt x="2228847" y="0"/>
                </a:lnTo>
                <a:cubicBezTo>
                  <a:pt x="2323538" y="0"/>
                  <a:pt x="2400300" y="76762"/>
                  <a:pt x="2400300" y="171453"/>
                </a:cubicBezTo>
                <a:lnTo>
                  <a:pt x="2400300" y="2228847"/>
                </a:lnTo>
                <a:cubicBezTo>
                  <a:pt x="2400300" y="2323538"/>
                  <a:pt x="2323538" y="2400300"/>
                  <a:pt x="2228847" y="2400300"/>
                </a:cubicBezTo>
                <a:lnTo>
                  <a:pt x="171453" y="2400300"/>
                </a:lnTo>
                <a:cubicBezTo>
                  <a:pt x="76762" y="2400300"/>
                  <a:pt x="0" y="2323538"/>
                  <a:pt x="0" y="2228847"/>
                </a:cubicBezTo>
                <a:lnTo>
                  <a:pt x="0" y="171453"/>
                </a:lnTo>
                <a:cubicBezTo>
                  <a:pt x="0" y="76762"/>
                  <a:pt x="76762" y="0"/>
                  <a:pt x="17145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9793303" y="9563100"/>
            <a:ext cx="2400299" cy="24003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  <a:gd name="connsiteX5" fmla="*/ 5136878 h 8370740"/>
              <a:gd name="connsiteY5" fmla="*/ 5136878 h 8370740"/>
              <a:gd name="connsiteX6" fmla="*/ 5136878 h 8370740"/>
              <a:gd name="connsiteY6" fmla="*/ 5136878 h 8370740"/>
              <a:gd name="connsiteX7" fmla="*/ 5136878 h 8370740"/>
              <a:gd name="connsiteY7" fmla="*/ 5136878 h 8370740"/>
              <a:gd name="connsiteX8" fmla="*/ 5136878 h 8370740"/>
              <a:gd name="connsiteY8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0300" h="2400300">
                <a:moveTo>
                  <a:pt x="171453" y="0"/>
                </a:moveTo>
                <a:lnTo>
                  <a:pt x="2228847" y="0"/>
                </a:lnTo>
                <a:cubicBezTo>
                  <a:pt x="2323538" y="0"/>
                  <a:pt x="2400300" y="76762"/>
                  <a:pt x="2400300" y="171453"/>
                </a:cubicBezTo>
                <a:lnTo>
                  <a:pt x="2400300" y="2228847"/>
                </a:lnTo>
                <a:cubicBezTo>
                  <a:pt x="2400300" y="2323538"/>
                  <a:pt x="2323538" y="2400300"/>
                  <a:pt x="2228847" y="2400300"/>
                </a:cubicBezTo>
                <a:lnTo>
                  <a:pt x="171453" y="2400300"/>
                </a:lnTo>
                <a:cubicBezTo>
                  <a:pt x="76762" y="2400300"/>
                  <a:pt x="0" y="2323538"/>
                  <a:pt x="0" y="2228847"/>
                </a:cubicBezTo>
                <a:lnTo>
                  <a:pt x="0" y="171453"/>
                </a:lnTo>
                <a:cubicBezTo>
                  <a:pt x="0" y="76762"/>
                  <a:pt x="76762" y="0"/>
                  <a:pt x="17145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20766102" y="9563100"/>
            <a:ext cx="2400299" cy="2400300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  <a:gd name="connsiteX4" fmla="*/ 5136878 h 8370740"/>
              <a:gd name="connsiteY4" fmla="*/ 5136878 h 8370740"/>
              <a:gd name="connsiteX5" fmla="*/ 5136878 h 8370740"/>
              <a:gd name="connsiteY5" fmla="*/ 5136878 h 8370740"/>
              <a:gd name="connsiteX6" fmla="*/ 5136878 h 8370740"/>
              <a:gd name="connsiteY6" fmla="*/ 5136878 h 8370740"/>
              <a:gd name="connsiteX7" fmla="*/ 5136878 h 8370740"/>
              <a:gd name="connsiteY7" fmla="*/ 5136878 h 8370740"/>
              <a:gd name="connsiteX8" fmla="*/ 5136878 h 8370740"/>
              <a:gd name="connsiteY8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0300" h="2400300">
                <a:moveTo>
                  <a:pt x="171452" y="0"/>
                </a:moveTo>
                <a:lnTo>
                  <a:pt x="2228848" y="0"/>
                </a:lnTo>
                <a:cubicBezTo>
                  <a:pt x="2323538" y="0"/>
                  <a:pt x="2400300" y="76762"/>
                  <a:pt x="2400300" y="171453"/>
                </a:cubicBezTo>
                <a:lnTo>
                  <a:pt x="2400300" y="2228847"/>
                </a:lnTo>
                <a:cubicBezTo>
                  <a:pt x="2400300" y="2323538"/>
                  <a:pt x="2323538" y="2400300"/>
                  <a:pt x="2228848" y="2400300"/>
                </a:cubicBezTo>
                <a:lnTo>
                  <a:pt x="171452" y="2400300"/>
                </a:lnTo>
                <a:cubicBezTo>
                  <a:pt x="76762" y="2400300"/>
                  <a:pt x="0" y="2323538"/>
                  <a:pt x="0" y="2228847"/>
                </a:cubicBezTo>
                <a:lnTo>
                  <a:pt x="0" y="171453"/>
                </a:lnTo>
                <a:cubicBezTo>
                  <a:pt x="0" y="76762"/>
                  <a:pt x="76762" y="0"/>
                  <a:pt x="1714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110633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icture Placeholder 43"/>
          <p:cNvSpPr>
            <a:spLocks noGrp="1"/>
          </p:cNvSpPr>
          <p:nvPr>
            <p:ph type="pic" sz="quarter" idx="10"/>
          </p:nvPr>
        </p:nvSpPr>
        <p:spPr>
          <a:xfrm>
            <a:off x="3621091" y="3648087"/>
            <a:ext cx="2209800" cy="2209802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9801" h="2209801">
                <a:moveTo>
                  <a:pt x="1104901" y="0"/>
                </a:moveTo>
                <a:lnTo>
                  <a:pt x="2209801" y="1104901"/>
                </a:lnTo>
                <a:lnTo>
                  <a:pt x="1104901" y="2209801"/>
                </a:lnTo>
                <a:lnTo>
                  <a:pt x="0" y="11049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47" name="Picture Placeholder 46"/>
          <p:cNvSpPr>
            <a:spLocks noGrp="1"/>
          </p:cNvSpPr>
          <p:nvPr>
            <p:ph type="pic" sz="quarter" idx="11"/>
          </p:nvPr>
        </p:nvSpPr>
        <p:spPr>
          <a:xfrm>
            <a:off x="11088690" y="3648087"/>
            <a:ext cx="2209800" cy="2209802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9801" h="2209801">
                <a:moveTo>
                  <a:pt x="1104901" y="0"/>
                </a:moveTo>
                <a:lnTo>
                  <a:pt x="2209801" y="1104901"/>
                </a:lnTo>
                <a:lnTo>
                  <a:pt x="1104901" y="2209801"/>
                </a:lnTo>
                <a:lnTo>
                  <a:pt x="0" y="11049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0" name="Picture Placeholder 49"/>
          <p:cNvSpPr>
            <a:spLocks noGrp="1"/>
          </p:cNvSpPr>
          <p:nvPr>
            <p:ph type="pic" sz="quarter" idx="12"/>
          </p:nvPr>
        </p:nvSpPr>
        <p:spPr>
          <a:xfrm>
            <a:off x="18556289" y="3648087"/>
            <a:ext cx="2209800" cy="2209802"/>
          </a:xfrm>
          <a:custGeom>
            <a:avLst/>
            <a:gdLst>
              <a:gd name="connsiteX0" fmla="*/ 5136878 h 8370740"/>
              <a:gd name="connsiteY0" fmla="*/ 5136878 h 8370740"/>
              <a:gd name="connsiteX1" fmla="*/ 5136878 h 8370740"/>
              <a:gd name="connsiteY1" fmla="*/ 5136878 h 8370740"/>
              <a:gd name="connsiteX2" fmla="*/ 5136878 h 8370740"/>
              <a:gd name="connsiteY2" fmla="*/ 5136878 h 8370740"/>
              <a:gd name="connsiteX3" fmla="*/ 5136878 h 8370740"/>
              <a:gd name="connsiteY3" fmla="*/ 513687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9800" h="2209801">
                <a:moveTo>
                  <a:pt x="1104900" y="0"/>
                </a:moveTo>
                <a:lnTo>
                  <a:pt x="2209800" y="1104901"/>
                </a:lnTo>
                <a:lnTo>
                  <a:pt x="1104900" y="2209801"/>
                </a:lnTo>
                <a:lnTo>
                  <a:pt x="0" y="11049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5178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19359" y="2962657"/>
            <a:ext cx="10771002" cy="9051926"/>
          </a:xfrm>
        </p:spPr>
        <p:txBody>
          <a:bodyPr/>
          <a:lstStyle>
            <a:lvl1pPr>
              <a:defRPr sz="6700"/>
            </a:lvl1pPr>
            <a:lvl2pPr>
              <a:defRPr sz="5700"/>
            </a:lvl2pPr>
            <a:lvl3pPr>
              <a:defRPr sz="4800"/>
            </a:lvl3pPr>
            <a:lvl4pPr>
              <a:defRPr sz="4300"/>
            </a:lvl4pPr>
            <a:lvl5pPr>
              <a:defRPr sz="43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396814" y="2962657"/>
            <a:ext cx="10771002" cy="9051926"/>
          </a:xfrm>
        </p:spPr>
        <p:txBody>
          <a:bodyPr/>
          <a:lstStyle>
            <a:lvl1pPr>
              <a:defRPr sz="6700"/>
            </a:lvl1pPr>
            <a:lvl2pPr>
              <a:defRPr sz="5700"/>
            </a:lvl2pPr>
            <a:lvl3pPr>
              <a:defRPr sz="4800"/>
            </a:lvl3pPr>
            <a:lvl4pPr>
              <a:defRPr sz="4300"/>
            </a:lvl4pPr>
            <a:lvl5pPr>
              <a:defRPr sz="43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87175" cy="5715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582987" y="7010400"/>
            <a:ext cx="2933699" cy="29337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0400" h="3200400">
                <a:moveTo>
                  <a:pt x="1600200" y="0"/>
                </a:moveTo>
                <a:cubicBezTo>
                  <a:pt x="2483966" y="0"/>
                  <a:pt x="3200400" y="716434"/>
                  <a:pt x="3200400" y="1600200"/>
                </a:cubicBezTo>
                <a:cubicBezTo>
                  <a:pt x="3200400" y="2483966"/>
                  <a:pt x="2483966" y="3200400"/>
                  <a:pt x="1600200" y="3200400"/>
                </a:cubicBezTo>
                <a:cubicBezTo>
                  <a:pt x="716434" y="3200400"/>
                  <a:pt x="0" y="2483966"/>
                  <a:pt x="0" y="1600200"/>
                </a:cubicBezTo>
                <a:cubicBezTo>
                  <a:pt x="0" y="716434"/>
                  <a:pt x="716434" y="0"/>
                  <a:pt x="16002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10745788" y="7010400"/>
            <a:ext cx="2933699" cy="29337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0400" h="3200400">
                <a:moveTo>
                  <a:pt x="1600200" y="0"/>
                </a:moveTo>
                <a:cubicBezTo>
                  <a:pt x="2483966" y="0"/>
                  <a:pt x="3200400" y="716434"/>
                  <a:pt x="3200400" y="1600200"/>
                </a:cubicBezTo>
                <a:cubicBezTo>
                  <a:pt x="3200400" y="2483966"/>
                  <a:pt x="2483966" y="3200400"/>
                  <a:pt x="1600200" y="3200400"/>
                </a:cubicBezTo>
                <a:cubicBezTo>
                  <a:pt x="716434" y="3200400"/>
                  <a:pt x="0" y="2483966"/>
                  <a:pt x="0" y="1600200"/>
                </a:cubicBezTo>
                <a:cubicBezTo>
                  <a:pt x="0" y="716434"/>
                  <a:pt x="716434" y="0"/>
                  <a:pt x="16002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7908588" y="7010400"/>
            <a:ext cx="2933699" cy="29337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0400" h="3200400">
                <a:moveTo>
                  <a:pt x="1600200" y="0"/>
                </a:moveTo>
                <a:cubicBezTo>
                  <a:pt x="2483964" y="0"/>
                  <a:pt x="3200400" y="716434"/>
                  <a:pt x="3200400" y="1600200"/>
                </a:cubicBezTo>
                <a:cubicBezTo>
                  <a:pt x="3200400" y="2483966"/>
                  <a:pt x="2483964" y="3200400"/>
                  <a:pt x="1600200" y="3200400"/>
                </a:cubicBezTo>
                <a:cubicBezTo>
                  <a:pt x="716432" y="3200400"/>
                  <a:pt x="0" y="2483966"/>
                  <a:pt x="0" y="1600200"/>
                </a:cubicBezTo>
                <a:cubicBezTo>
                  <a:pt x="0" y="716434"/>
                  <a:pt x="716432" y="0"/>
                  <a:pt x="16002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918149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87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2724149" y="1181100"/>
            <a:ext cx="4495801" cy="44958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95800" h="4495800">
                <a:moveTo>
                  <a:pt x="2247900" y="0"/>
                </a:moveTo>
                <a:cubicBezTo>
                  <a:pt x="3489381" y="0"/>
                  <a:pt x="4495800" y="1006419"/>
                  <a:pt x="4495800" y="2247900"/>
                </a:cubicBezTo>
                <a:cubicBezTo>
                  <a:pt x="4495800" y="3489381"/>
                  <a:pt x="3489381" y="4495800"/>
                  <a:pt x="2247900" y="4495800"/>
                </a:cubicBezTo>
                <a:cubicBezTo>
                  <a:pt x="1006419" y="4495800"/>
                  <a:pt x="0" y="3489381"/>
                  <a:pt x="0" y="2247900"/>
                </a:cubicBezTo>
                <a:cubicBezTo>
                  <a:pt x="0" y="1006419"/>
                  <a:pt x="1006419" y="0"/>
                  <a:pt x="22479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2"/>
          </p:nvPr>
        </p:nvSpPr>
        <p:spPr>
          <a:xfrm>
            <a:off x="14839966" y="9315450"/>
            <a:ext cx="1981199" cy="19812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1200" h="1981200">
                <a:moveTo>
                  <a:pt x="990600" y="0"/>
                </a:moveTo>
                <a:cubicBezTo>
                  <a:pt x="1537693" y="0"/>
                  <a:pt x="1981200" y="443507"/>
                  <a:pt x="1981200" y="990600"/>
                </a:cubicBezTo>
                <a:cubicBezTo>
                  <a:pt x="1981200" y="1537693"/>
                  <a:pt x="1537693" y="1981200"/>
                  <a:pt x="990600" y="1981200"/>
                </a:cubicBezTo>
                <a:cubicBezTo>
                  <a:pt x="443507" y="1981200"/>
                  <a:pt x="0" y="1537693"/>
                  <a:pt x="0" y="990600"/>
                </a:cubicBezTo>
                <a:cubicBezTo>
                  <a:pt x="0" y="443507"/>
                  <a:pt x="443507" y="0"/>
                  <a:pt x="9906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Picture Placeholder 20"/>
          <p:cNvSpPr>
            <a:spLocks noGrp="1"/>
          </p:cNvSpPr>
          <p:nvPr>
            <p:ph type="pic" sz="quarter" idx="13"/>
          </p:nvPr>
        </p:nvSpPr>
        <p:spPr>
          <a:xfrm>
            <a:off x="16497315" y="9315450"/>
            <a:ext cx="1981199" cy="19812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1200" h="1981200">
                <a:moveTo>
                  <a:pt x="990600" y="0"/>
                </a:moveTo>
                <a:cubicBezTo>
                  <a:pt x="1537692" y="0"/>
                  <a:pt x="1981200" y="443507"/>
                  <a:pt x="1981200" y="990600"/>
                </a:cubicBezTo>
                <a:cubicBezTo>
                  <a:pt x="1981200" y="1537693"/>
                  <a:pt x="1537692" y="1981200"/>
                  <a:pt x="990600" y="1981200"/>
                </a:cubicBezTo>
                <a:cubicBezTo>
                  <a:pt x="443508" y="1981200"/>
                  <a:pt x="0" y="1537693"/>
                  <a:pt x="0" y="990600"/>
                </a:cubicBezTo>
                <a:cubicBezTo>
                  <a:pt x="0" y="443507"/>
                  <a:pt x="443508" y="0"/>
                  <a:pt x="9906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7" name="Picture Placeholder 23"/>
          <p:cNvSpPr>
            <a:spLocks noGrp="1"/>
          </p:cNvSpPr>
          <p:nvPr>
            <p:ph type="pic" sz="quarter" idx="14"/>
          </p:nvPr>
        </p:nvSpPr>
        <p:spPr>
          <a:xfrm>
            <a:off x="18154666" y="9315450"/>
            <a:ext cx="1981199" cy="1981200"/>
          </a:xfrm>
          <a:custGeom>
            <a:avLst/>
            <a:gdLst>
              <a:gd name="connsiteX0" fmla="*/ 5660148 h 8370740"/>
              <a:gd name="connsiteY0" fmla="*/ 5660148 h 8370740"/>
              <a:gd name="connsiteX1" fmla="*/ 5660148 h 8370740"/>
              <a:gd name="connsiteY1" fmla="*/ 5660148 h 8370740"/>
              <a:gd name="connsiteX2" fmla="*/ 5660148 h 8370740"/>
              <a:gd name="connsiteY2" fmla="*/ 5660148 h 8370740"/>
              <a:gd name="connsiteX3" fmla="*/ 5660148 h 8370740"/>
              <a:gd name="connsiteY3" fmla="*/ 5660148 h 8370740"/>
              <a:gd name="connsiteX4" fmla="*/ 5660148 h 8370740"/>
              <a:gd name="connsiteY4" fmla="*/ 5660148 h 837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1200" h="1981200">
                <a:moveTo>
                  <a:pt x="990600" y="0"/>
                </a:moveTo>
                <a:cubicBezTo>
                  <a:pt x="1537694" y="0"/>
                  <a:pt x="1981200" y="443507"/>
                  <a:pt x="1981200" y="990600"/>
                </a:cubicBezTo>
                <a:cubicBezTo>
                  <a:pt x="1981200" y="1537693"/>
                  <a:pt x="1537694" y="1981200"/>
                  <a:pt x="990600" y="1981200"/>
                </a:cubicBezTo>
                <a:cubicBezTo>
                  <a:pt x="443506" y="1981200"/>
                  <a:pt x="0" y="1537693"/>
                  <a:pt x="0" y="990600"/>
                </a:cubicBezTo>
                <a:cubicBezTo>
                  <a:pt x="0" y="443507"/>
                  <a:pt x="443506" y="0"/>
                  <a:pt x="9906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87780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874871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11372851" y="5657850"/>
            <a:ext cx="11715749" cy="5829300"/>
          </a:xfrm>
          <a:custGeom>
            <a:avLst/>
            <a:gdLst>
              <a:gd name="connsiteX0" fmla="*/ 3714750 w 11715750"/>
              <a:gd name="connsiteY0" fmla="*/ 0 h 5829300"/>
              <a:gd name="connsiteX1" fmla="*/ 4000500 w 11715750"/>
              <a:gd name="connsiteY1" fmla="*/ 28575 h 5829300"/>
              <a:gd name="connsiteX2" fmla="*/ 11601450 w 11715750"/>
              <a:gd name="connsiteY2" fmla="*/ 3771900 h 5829300"/>
              <a:gd name="connsiteX3" fmla="*/ 11715750 w 11715750"/>
              <a:gd name="connsiteY3" fmla="*/ 3943350 h 5829300"/>
              <a:gd name="connsiteX4" fmla="*/ 11630026 w 11715750"/>
              <a:gd name="connsiteY4" fmla="*/ 4257675 h 5829300"/>
              <a:gd name="connsiteX5" fmla="*/ 7915274 w 11715750"/>
              <a:gd name="connsiteY5" fmla="*/ 5829300 h 5829300"/>
              <a:gd name="connsiteX6" fmla="*/ 457200 w 11715750"/>
              <a:gd name="connsiteY6" fmla="*/ 2200276 h 5829300"/>
              <a:gd name="connsiteX7" fmla="*/ 0 w 11715750"/>
              <a:gd name="connsiteY7" fmla="*/ 1857375 h 5829300"/>
              <a:gd name="connsiteX8" fmla="*/ 28575 w 11715750"/>
              <a:gd name="connsiteY8" fmla="*/ 1543050 h 5829300"/>
              <a:gd name="connsiteX9" fmla="*/ 3343275 w 11715750"/>
              <a:gd name="connsiteY9" fmla="*/ 28575 h 582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5750" h="5829300">
                <a:moveTo>
                  <a:pt x="3714750" y="0"/>
                </a:moveTo>
                <a:lnTo>
                  <a:pt x="4000500" y="28575"/>
                </a:lnTo>
                <a:lnTo>
                  <a:pt x="11601450" y="3771900"/>
                </a:lnTo>
                <a:lnTo>
                  <a:pt x="11715750" y="3943350"/>
                </a:lnTo>
                <a:lnTo>
                  <a:pt x="11630026" y="4257675"/>
                </a:lnTo>
                <a:lnTo>
                  <a:pt x="7915274" y="5829300"/>
                </a:lnTo>
                <a:lnTo>
                  <a:pt x="457200" y="2200276"/>
                </a:lnTo>
                <a:lnTo>
                  <a:pt x="0" y="1857375"/>
                </a:lnTo>
                <a:lnTo>
                  <a:pt x="28575" y="1543050"/>
                </a:lnTo>
                <a:lnTo>
                  <a:pt x="3343275" y="285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726730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8"/>
          <p:cNvSpPr>
            <a:spLocks/>
          </p:cNvSpPr>
          <p:nvPr userDrawn="1"/>
        </p:nvSpPr>
        <p:spPr bwMode="auto">
          <a:xfrm>
            <a:off x="12316" y="11088379"/>
            <a:ext cx="13766379" cy="2970534"/>
          </a:xfrm>
          <a:custGeom>
            <a:avLst/>
            <a:gdLst>
              <a:gd name="T0" fmla="*/ 815 w 815"/>
              <a:gd name="T1" fmla="*/ 23 h 176"/>
              <a:gd name="T2" fmla="*/ 0 w 815"/>
              <a:gd name="T3" fmla="*/ 109 h 176"/>
              <a:gd name="T4" fmla="*/ 0 w 815"/>
              <a:gd name="T5" fmla="*/ 0 h 176"/>
              <a:gd name="T6" fmla="*/ 815 w 815"/>
              <a:gd name="T7" fmla="*/ 2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15" h="176">
                <a:moveTo>
                  <a:pt x="815" y="23"/>
                </a:moveTo>
                <a:cubicBezTo>
                  <a:pt x="815" y="23"/>
                  <a:pt x="474" y="176"/>
                  <a:pt x="0" y="109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317" y="145"/>
                  <a:pt x="815" y="2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10"/>
          <p:cNvSpPr>
            <a:spLocks/>
          </p:cNvSpPr>
          <p:nvPr userDrawn="1"/>
        </p:nvSpPr>
        <p:spPr bwMode="auto">
          <a:xfrm>
            <a:off x="12317" y="8771673"/>
            <a:ext cx="6198474" cy="2991126"/>
          </a:xfrm>
          <a:custGeom>
            <a:avLst/>
            <a:gdLst>
              <a:gd name="T0" fmla="*/ 367 w 367"/>
              <a:gd name="T1" fmla="*/ 177 h 177"/>
              <a:gd name="T2" fmla="*/ 0 w 367"/>
              <a:gd name="T3" fmla="*/ 66 h 177"/>
              <a:gd name="T4" fmla="*/ 19 w 367"/>
              <a:gd name="T5" fmla="*/ 0 h 177"/>
              <a:gd name="T6" fmla="*/ 367 w 367"/>
              <a:gd name="T7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7" h="177">
                <a:moveTo>
                  <a:pt x="367" y="177"/>
                </a:moveTo>
                <a:cubicBezTo>
                  <a:pt x="367" y="177"/>
                  <a:pt x="140" y="168"/>
                  <a:pt x="0" y="66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31" y="142"/>
                  <a:pt x="367" y="177"/>
                </a:cubicBezTo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/>
          <p:nvPr userDrawn="1"/>
        </p:nvSpPr>
        <p:spPr>
          <a:xfrm>
            <a:off x="10839060" y="7"/>
            <a:ext cx="7187456" cy="4127954"/>
          </a:xfrm>
          <a:custGeom>
            <a:avLst/>
            <a:gdLst>
              <a:gd name="connsiteX0" fmla="*/ 5490130 w 7187457"/>
              <a:gd name="connsiteY0" fmla="*/ 0 h 4127954"/>
              <a:gd name="connsiteX1" fmla="*/ 7187457 w 7187457"/>
              <a:gd name="connsiteY1" fmla="*/ 0 h 4127954"/>
              <a:gd name="connsiteX2" fmla="*/ 7153497 w 7187457"/>
              <a:gd name="connsiteY2" fmla="*/ 11230 h 4127954"/>
              <a:gd name="connsiteX3" fmla="*/ 0 w 7187457"/>
              <a:gd name="connsiteY3" fmla="*/ 4127954 h 4127954"/>
              <a:gd name="connsiteX4" fmla="*/ 5444653 w 7187457"/>
              <a:gd name="connsiteY4" fmla="*/ 18719 h 4127954"/>
              <a:gd name="connsiteX5" fmla="*/ 5490130 w 7187457"/>
              <a:gd name="connsiteY5" fmla="*/ 0 h 412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7457" h="4127954">
                <a:moveTo>
                  <a:pt x="5490130" y="0"/>
                </a:moveTo>
                <a:lnTo>
                  <a:pt x="7187457" y="0"/>
                </a:lnTo>
                <a:lnTo>
                  <a:pt x="7153497" y="11230"/>
                </a:lnTo>
                <a:cubicBezTo>
                  <a:pt x="5670082" y="509448"/>
                  <a:pt x="2402889" y="1797225"/>
                  <a:pt x="0" y="4127954"/>
                </a:cubicBezTo>
                <a:cubicBezTo>
                  <a:pt x="0" y="4127954"/>
                  <a:pt x="2228541" y="1404103"/>
                  <a:pt x="5444653" y="18719"/>
                </a:cubicBezTo>
                <a:lnTo>
                  <a:pt x="549013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1" tIns="45672" rIns="91341" bIns="45672" rtlCol="0" anchor="ctr"/>
          <a:lstStyle/>
          <a:p>
            <a:pPr algn="ctr"/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6210807" y="1303154"/>
            <a:ext cx="18193929" cy="12412848"/>
          </a:xfrm>
          <a:custGeom>
            <a:avLst/>
            <a:gdLst>
              <a:gd name="connsiteX0" fmla="*/ 12179296 w 18193930"/>
              <a:gd name="connsiteY0" fmla="*/ 518 h 12412847"/>
              <a:gd name="connsiteX1" fmla="*/ 16464213 w 18193930"/>
              <a:gd name="connsiteY1" fmla="*/ 12385320 h 12412847"/>
              <a:gd name="connsiteX2" fmla="*/ 16431885 w 18193930"/>
              <a:gd name="connsiteY2" fmla="*/ 12412847 h 12412847"/>
              <a:gd name="connsiteX3" fmla="*/ 821316 w 18193930"/>
              <a:gd name="connsiteY3" fmla="*/ 12412847 h 12412847"/>
              <a:gd name="connsiteX4" fmla="*/ 0 w 18193930"/>
              <a:gd name="connsiteY4" fmla="*/ 12400818 h 12412847"/>
              <a:gd name="connsiteX5" fmla="*/ 11858344 w 18193930"/>
              <a:gd name="connsiteY5" fmla="*/ 7687353 h 12412847"/>
              <a:gd name="connsiteX6" fmla="*/ 8006917 w 18193930"/>
              <a:gd name="connsiteY6" fmla="*/ 1723720 h 12412847"/>
              <a:gd name="connsiteX7" fmla="*/ 4223056 w 18193930"/>
              <a:gd name="connsiteY7" fmla="*/ 3987536 h 12412847"/>
              <a:gd name="connsiteX8" fmla="*/ 12179296 w 18193930"/>
              <a:gd name="connsiteY8" fmla="*/ 518 h 1241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93930" h="12412847">
                <a:moveTo>
                  <a:pt x="12179296" y="518"/>
                </a:moveTo>
                <a:cubicBezTo>
                  <a:pt x="18659581" y="-81313"/>
                  <a:pt x="19591325" y="9555821"/>
                  <a:pt x="16464213" y="12385320"/>
                </a:cubicBezTo>
                <a:lnTo>
                  <a:pt x="16431885" y="12412847"/>
                </a:lnTo>
                <a:lnTo>
                  <a:pt x="821316" y="12412847"/>
                </a:lnTo>
                <a:lnTo>
                  <a:pt x="0" y="12400818"/>
                </a:lnTo>
                <a:cubicBezTo>
                  <a:pt x="0" y="12400818"/>
                  <a:pt x="8817743" y="12164300"/>
                  <a:pt x="11858344" y="7687353"/>
                </a:cubicBezTo>
                <a:cubicBezTo>
                  <a:pt x="14594885" y="3649653"/>
                  <a:pt x="11436038" y="608707"/>
                  <a:pt x="8006917" y="1723720"/>
                </a:cubicBezTo>
                <a:cubicBezTo>
                  <a:pt x="5321052" y="2585323"/>
                  <a:pt x="4223056" y="3987536"/>
                  <a:pt x="4223056" y="3987536"/>
                </a:cubicBezTo>
                <a:cubicBezTo>
                  <a:pt x="4223056" y="3987536"/>
                  <a:pt x="6351477" y="101883"/>
                  <a:pt x="12179296" y="5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2475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5"/>
          <p:cNvSpPr>
            <a:spLocks/>
          </p:cNvSpPr>
          <p:nvPr userDrawn="1"/>
        </p:nvSpPr>
        <p:spPr bwMode="auto">
          <a:xfrm>
            <a:off x="0" y="11461094"/>
            <a:ext cx="12702646" cy="2254908"/>
          </a:xfrm>
          <a:custGeom>
            <a:avLst/>
            <a:gdLst>
              <a:gd name="T0" fmla="*/ 0 w 846"/>
              <a:gd name="T1" fmla="*/ 0 h 150"/>
              <a:gd name="T2" fmla="*/ 50 w 846"/>
              <a:gd name="T3" fmla="*/ 150 h 150"/>
              <a:gd name="T4" fmla="*/ 846 w 846"/>
              <a:gd name="T5" fmla="*/ 136 h 150"/>
              <a:gd name="T6" fmla="*/ 846 w 846"/>
              <a:gd name="T7" fmla="*/ 136 h 150"/>
              <a:gd name="T8" fmla="*/ 84 w 846"/>
              <a:gd name="T9" fmla="*/ 134 h 150"/>
              <a:gd name="T10" fmla="*/ 61 w 846"/>
              <a:gd name="T11" fmla="*/ 25 h 150"/>
              <a:gd name="T12" fmla="*/ 0 w 846"/>
              <a:gd name="T13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6" h="150">
                <a:moveTo>
                  <a:pt x="0" y="0"/>
                </a:moveTo>
                <a:cubicBezTo>
                  <a:pt x="50" y="150"/>
                  <a:pt x="50" y="150"/>
                  <a:pt x="50" y="150"/>
                </a:cubicBezTo>
                <a:cubicBezTo>
                  <a:pt x="846" y="136"/>
                  <a:pt x="846" y="136"/>
                  <a:pt x="846" y="136"/>
                </a:cubicBezTo>
                <a:cubicBezTo>
                  <a:pt x="846" y="136"/>
                  <a:pt x="846" y="136"/>
                  <a:pt x="846" y="136"/>
                </a:cubicBezTo>
                <a:cubicBezTo>
                  <a:pt x="84" y="134"/>
                  <a:pt x="84" y="134"/>
                  <a:pt x="84" y="134"/>
                </a:cubicBezTo>
                <a:cubicBezTo>
                  <a:pt x="61" y="25"/>
                  <a:pt x="61" y="25"/>
                  <a:pt x="61" y="25"/>
                </a:cubicBezTo>
                <a:cubicBezTo>
                  <a:pt x="22" y="11"/>
                  <a:pt x="0" y="0"/>
                  <a:pt x="0" y="0"/>
                </a:cubicBez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/>
          </p:cNvSpPr>
          <p:nvPr userDrawn="1"/>
        </p:nvSpPr>
        <p:spPr bwMode="auto">
          <a:xfrm>
            <a:off x="15" y="4828095"/>
            <a:ext cx="15717201" cy="6345954"/>
          </a:xfrm>
          <a:custGeom>
            <a:avLst/>
            <a:gdLst>
              <a:gd name="T0" fmla="*/ 882 w 882"/>
              <a:gd name="T1" fmla="*/ 244 h 422"/>
              <a:gd name="T2" fmla="*/ 429 w 882"/>
              <a:gd name="T3" fmla="*/ 342 h 422"/>
              <a:gd name="T4" fmla="*/ 0 w 882"/>
              <a:gd name="T5" fmla="*/ 122 h 422"/>
              <a:gd name="T6" fmla="*/ 54 w 882"/>
              <a:gd name="T7" fmla="*/ 0 h 422"/>
              <a:gd name="T8" fmla="*/ 882 w 882"/>
              <a:gd name="T9" fmla="*/ 244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2">
                <a:moveTo>
                  <a:pt x="882" y="244"/>
                </a:moveTo>
                <a:cubicBezTo>
                  <a:pt x="882" y="244"/>
                  <a:pt x="686" y="341"/>
                  <a:pt x="429" y="342"/>
                </a:cubicBezTo>
                <a:cubicBezTo>
                  <a:pt x="161" y="343"/>
                  <a:pt x="0" y="122"/>
                  <a:pt x="0" y="122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186" y="422"/>
                  <a:pt x="882" y="244"/>
                </a:cubicBez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8"/>
          <p:cNvSpPr>
            <a:spLocks noEditPoints="1"/>
          </p:cNvSpPr>
          <p:nvPr userDrawn="1"/>
        </p:nvSpPr>
        <p:spPr bwMode="auto">
          <a:xfrm>
            <a:off x="3572357" y="6153353"/>
            <a:ext cx="12582046" cy="2764946"/>
          </a:xfrm>
          <a:custGeom>
            <a:avLst/>
            <a:gdLst>
              <a:gd name="T0" fmla="*/ 706 w 706"/>
              <a:gd name="T1" fmla="*/ 137 h 184"/>
              <a:gd name="T2" fmla="*/ 706 w 706"/>
              <a:gd name="T3" fmla="*/ 137 h 184"/>
              <a:gd name="T4" fmla="*/ 706 w 706"/>
              <a:gd name="T5" fmla="*/ 137 h 184"/>
              <a:gd name="T6" fmla="*/ 706 w 706"/>
              <a:gd name="T7" fmla="*/ 137 h 184"/>
              <a:gd name="T8" fmla="*/ 706 w 706"/>
              <a:gd name="T9" fmla="*/ 137 h 184"/>
              <a:gd name="T10" fmla="*/ 706 w 706"/>
              <a:gd name="T11" fmla="*/ 137 h 184"/>
              <a:gd name="T12" fmla="*/ 23 w 706"/>
              <a:gd name="T13" fmla="*/ 0 h 184"/>
              <a:gd name="T14" fmla="*/ 0 w 706"/>
              <a:gd name="T15" fmla="*/ 49 h 184"/>
              <a:gd name="T16" fmla="*/ 381 w 706"/>
              <a:gd name="T17" fmla="*/ 184 h 184"/>
              <a:gd name="T18" fmla="*/ 706 w 706"/>
              <a:gd name="T19" fmla="*/ 137 h 184"/>
              <a:gd name="T20" fmla="*/ 465 w 706"/>
              <a:gd name="T21" fmla="*/ 165 h 184"/>
              <a:gd name="T22" fmla="*/ 23 w 706"/>
              <a:gd name="T23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6" h="184">
                <a:moveTo>
                  <a:pt x="706" y="137"/>
                </a:moveTo>
                <a:cubicBezTo>
                  <a:pt x="706" y="137"/>
                  <a:pt x="706" y="137"/>
                  <a:pt x="706" y="137"/>
                </a:cubicBezTo>
                <a:cubicBezTo>
                  <a:pt x="706" y="137"/>
                  <a:pt x="706" y="137"/>
                  <a:pt x="706" y="137"/>
                </a:cubicBezTo>
                <a:moveTo>
                  <a:pt x="706" y="137"/>
                </a:moveTo>
                <a:cubicBezTo>
                  <a:pt x="706" y="137"/>
                  <a:pt x="706" y="137"/>
                  <a:pt x="706" y="137"/>
                </a:cubicBezTo>
                <a:cubicBezTo>
                  <a:pt x="706" y="137"/>
                  <a:pt x="706" y="137"/>
                  <a:pt x="706" y="137"/>
                </a:cubicBezTo>
                <a:moveTo>
                  <a:pt x="23" y="0"/>
                </a:move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95" y="184"/>
                  <a:pt x="381" y="184"/>
                </a:cubicBezTo>
                <a:cubicBezTo>
                  <a:pt x="470" y="184"/>
                  <a:pt x="577" y="171"/>
                  <a:pt x="706" y="137"/>
                </a:cubicBezTo>
                <a:cubicBezTo>
                  <a:pt x="700" y="139"/>
                  <a:pt x="596" y="165"/>
                  <a:pt x="465" y="165"/>
                </a:cubicBezTo>
                <a:cubicBezTo>
                  <a:pt x="321" y="165"/>
                  <a:pt x="143" y="133"/>
                  <a:pt x="23" y="0"/>
                </a:cubicBez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0"/>
          </p:nvPr>
        </p:nvSpPr>
        <p:spPr>
          <a:xfrm>
            <a:off x="15" y="7162802"/>
            <a:ext cx="24467087" cy="6553200"/>
          </a:xfrm>
          <a:custGeom>
            <a:avLst/>
            <a:gdLst>
              <a:gd name="connsiteX0" fmla="*/ 24467088 w 24467088"/>
              <a:gd name="connsiteY0" fmla="*/ 38099 h 6553200"/>
              <a:gd name="connsiteX1" fmla="*/ 24467088 w 24467088"/>
              <a:gd name="connsiteY1" fmla="*/ 6153389 h 6553200"/>
              <a:gd name="connsiteX2" fmla="*/ 24467088 w 24467088"/>
              <a:gd name="connsiteY2" fmla="*/ 6553199 h 6553200"/>
              <a:gd name="connsiteX3" fmla="*/ 14902670 w 24467088"/>
              <a:gd name="connsiteY3" fmla="*/ 6553199 h 6553200"/>
              <a:gd name="connsiteX4" fmla="*/ 15356060 w 24467088"/>
              <a:gd name="connsiteY4" fmla="*/ 6099904 h 6553200"/>
              <a:gd name="connsiteX5" fmla="*/ 24467088 w 24467088"/>
              <a:gd name="connsiteY5" fmla="*/ 38099 h 6553200"/>
              <a:gd name="connsiteX6" fmla="*/ 0 w 24467088"/>
              <a:gd name="connsiteY6" fmla="*/ 0 h 6553200"/>
              <a:gd name="connsiteX7" fmla="*/ 7279396 w 24467088"/>
              <a:gd name="connsiteY7" fmla="*/ 3080004 h 6553200"/>
              <a:gd name="connsiteX8" fmla="*/ 22966904 w 24467088"/>
              <a:gd name="connsiteY8" fmla="*/ 262128 h 6553200"/>
              <a:gd name="connsiteX9" fmla="*/ 14149836 w 24467088"/>
              <a:gd name="connsiteY9" fmla="*/ 6553200 h 6553200"/>
              <a:gd name="connsiteX10" fmla="*/ 1374089 w 24467088"/>
              <a:gd name="connsiteY10" fmla="*/ 6520434 h 6553200"/>
              <a:gd name="connsiteX11" fmla="*/ 0 w 24467088"/>
              <a:gd name="connsiteY11" fmla="*/ 0 h 655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467088" h="6553200">
                <a:moveTo>
                  <a:pt x="24467088" y="38099"/>
                </a:moveTo>
                <a:cubicBezTo>
                  <a:pt x="24467088" y="2511265"/>
                  <a:pt x="24467088" y="4520713"/>
                  <a:pt x="24467088" y="6153389"/>
                </a:cubicBezTo>
                <a:lnTo>
                  <a:pt x="24467088" y="6553199"/>
                </a:lnTo>
                <a:lnTo>
                  <a:pt x="14902670" y="6553199"/>
                </a:lnTo>
                <a:lnTo>
                  <a:pt x="15356060" y="6099904"/>
                </a:lnTo>
                <a:cubicBezTo>
                  <a:pt x="17831708" y="3674462"/>
                  <a:pt x="20958172" y="1267119"/>
                  <a:pt x="24467088" y="38099"/>
                </a:cubicBezTo>
                <a:close/>
                <a:moveTo>
                  <a:pt x="0" y="0"/>
                </a:moveTo>
                <a:cubicBezTo>
                  <a:pt x="0" y="0"/>
                  <a:pt x="1848475" y="2948940"/>
                  <a:pt x="7279396" y="3080004"/>
                </a:cubicBezTo>
                <a:cubicBezTo>
                  <a:pt x="12693958" y="3211068"/>
                  <a:pt x="15703864" y="606171"/>
                  <a:pt x="22966904" y="262128"/>
                </a:cubicBezTo>
                <a:cubicBezTo>
                  <a:pt x="22966904" y="262128"/>
                  <a:pt x="17323324" y="2817876"/>
                  <a:pt x="14149836" y="6553200"/>
                </a:cubicBezTo>
                <a:cubicBezTo>
                  <a:pt x="1374089" y="6520434"/>
                  <a:pt x="1374089" y="6520434"/>
                  <a:pt x="1374089" y="6520434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28950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11711837" y="317593"/>
            <a:ext cx="11997114" cy="13112394"/>
          </a:xfrm>
          <a:custGeom>
            <a:avLst/>
            <a:gdLst>
              <a:gd name="connsiteX0" fmla="*/ 3195174 w 11997113"/>
              <a:gd name="connsiteY0" fmla="*/ 13104150 h 13112393"/>
              <a:gd name="connsiteX1" fmla="*/ 3188436 w 11997113"/>
              <a:gd name="connsiteY1" fmla="*/ 13112377 h 13112393"/>
              <a:gd name="connsiteX2" fmla="*/ 3195174 w 11997113"/>
              <a:gd name="connsiteY2" fmla="*/ 13104150 h 13112393"/>
              <a:gd name="connsiteX3" fmla="*/ 3149238 w 11997113"/>
              <a:gd name="connsiteY3" fmla="*/ 13093835 h 13112393"/>
              <a:gd name="connsiteX4" fmla="*/ 3151222 w 11997113"/>
              <a:gd name="connsiteY4" fmla="*/ 13101928 h 13112393"/>
              <a:gd name="connsiteX5" fmla="*/ 3151990 w 11997113"/>
              <a:gd name="connsiteY5" fmla="*/ 13109962 h 13112393"/>
              <a:gd name="connsiteX6" fmla="*/ 3149506 w 11997113"/>
              <a:gd name="connsiteY6" fmla="*/ 13096977 h 13112393"/>
              <a:gd name="connsiteX7" fmla="*/ 3149238 w 11997113"/>
              <a:gd name="connsiteY7" fmla="*/ 13093835 h 13112393"/>
              <a:gd name="connsiteX8" fmla="*/ 3162251 w 11997113"/>
              <a:gd name="connsiteY8" fmla="*/ 13081435 h 13112393"/>
              <a:gd name="connsiteX9" fmla="*/ 3165712 w 11997113"/>
              <a:gd name="connsiteY9" fmla="*/ 13084186 h 13112393"/>
              <a:gd name="connsiteX10" fmla="*/ 3158089 w 11997113"/>
              <a:gd name="connsiteY10" fmla="*/ 13093445 h 13112393"/>
              <a:gd name="connsiteX11" fmla="*/ 3162251 w 11997113"/>
              <a:gd name="connsiteY11" fmla="*/ 13081435 h 13112393"/>
              <a:gd name="connsiteX12" fmla="*/ 3387879 w 11997113"/>
              <a:gd name="connsiteY12" fmla="*/ 13055640 h 13112393"/>
              <a:gd name="connsiteX13" fmla="*/ 3390462 w 11997113"/>
              <a:gd name="connsiteY13" fmla="*/ 13059912 h 13112393"/>
              <a:gd name="connsiteX14" fmla="*/ 3390704 w 11997113"/>
              <a:gd name="connsiteY14" fmla="*/ 13064319 h 13112393"/>
              <a:gd name="connsiteX15" fmla="*/ 3390940 w 11997113"/>
              <a:gd name="connsiteY15" fmla="*/ 13068723 h 13112393"/>
              <a:gd name="connsiteX16" fmla="*/ 3386488 w 11997113"/>
              <a:gd name="connsiteY16" fmla="*/ 13073389 h 13112393"/>
              <a:gd name="connsiteX17" fmla="*/ 3383902 w 11997113"/>
              <a:gd name="connsiteY17" fmla="*/ 13069115 h 13112393"/>
              <a:gd name="connsiteX18" fmla="*/ 3386010 w 11997113"/>
              <a:gd name="connsiteY18" fmla="*/ 13064578 h 13112393"/>
              <a:gd name="connsiteX19" fmla="*/ 3385771 w 11997113"/>
              <a:gd name="connsiteY19" fmla="*/ 13060173 h 13112393"/>
              <a:gd name="connsiteX20" fmla="*/ 3387879 w 11997113"/>
              <a:gd name="connsiteY20" fmla="*/ 13055640 h 13112393"/>
              <a:gd name="connsiteX21" fmla="*/ 3126755 w 11997113"/>
              <a:gd name="connsiteY21" fmla="*/ 13039404 h 13112393"/>
              <a:gd name="connsiteX22" fmla="*/ 3138820 w 11997113"/>
              <a:gd name="connsiteY22" fmla="*/ 13041496 h 13112393"/>
              <a:gd name="connsiteX23" fmla="*/ 3133931 w 11997113"/>
              <a:gd name="connsiteY23" fmla="*/ 13041768 h 13112393"/>
              <a:gd name="connsiteX24" fmla="*/ 3131725 w 11997113"/>
              <a:gd name="connsiteY24" fmla="*/ 13046308 h 13112393"/>
              <a:gd name="connsiteX25" fmla="*/ 3126755 w 11997113"/>
              <a:gd name="connsiteY25" fmla="*/ 13039404 h 13112393"/>
              <a:gd name="connsiteX26" fmla="*/ 3582804 w 11997113"/>
              <a:gd name="connsiteY26" fmla="*/ 13030055 h 13112393"/>
              <a:gd name="connsiteX27" fmla="*/ 3586376 w 11997113"/>
              <a:gd name="connsiteY27" fmla="*/ 13032125 h 13112393"/>
              <a:gd name="connsiteX28" fmla="*/ 3591633 w 11997113"/>
              <a:gd name="connsiteY28" fmla="*/ 13044865 h 13112393"/>
              <a:gd name="connsiteX29" fmla="*/ 3588853 w 11997113"/>
              <a:gd name="connsiteY29" fmla="*/ 13053306 h 13112393"/>
              <a:gd name="connsiteX30" fmla="*/ 3580630 w 11997113"/>
              <a:gd name="connsiteY30" fmla="*/ 13033515 h 13112393"/>
              <a:gd name="connsiteX31" fmla="*/ 3582804 w 11997113"/>
              <a:gd name="connsiteY31" fmla="*/ 13030055 h 13112393"/>
              <a:gd name="connsiteX32" fmla="*/ 3808591 w 11997113"/>
              <a:gd name="connsiteY32" fmla="*/ 13004278 h 13112393"/>
              <a:gd name="connsiteX33" fmla="*/ 3809035 w 11997113"/>
              <a:gd name="connsiteY33" fmla="*/ 13012500 h 13112393"/>
              <a:gd name="connsiteX34" fmla="*/ 3809932 w 11997113"/>
              <a:gd name="connsiteY34" fmla="*/ 13028944 h 13112393"/>
              <a:gd name="connsiteX35" fmla="*/ 3810598 w 11997113"/>
              <a:gd name="connsiteY35" fmla="*/ 13041280 h 13112393"/>
              <a:gd name="connsiteX36" fmla="*/ 3805898 w 11997113"/>
              <a:gd name="connsiteY36" fmla="*/ 13045666 h 13112393"/>
              <a:gd name="connsiteX37" fmla="*/ 3800524 w 11997113"/>
              <a:gd name="connsiteY37" fmla="*/ 13037719 h 13112393"/>
              <a:gd name="connsiteX38" fmla="*/ 3800075 w 11997113"/>
              <a:gd name="connsiteY38" fmla="*/ 13029494 h 13112393"/>
              <a:gd name="connsiteX39" fmla="*/ 3799629 w 11997113"/>
              <a:gd name="connsiteY39" fmla="*/ 13021272 h 13112393"/>
              <a:gd name="connsiteX40" fmla="*/ 3801423 w 11997113"/>
              <a:gd name="connsiteY40" fmla="*/ 13008800 h 13112393"/>
              <a:gd name="connsiteX41" fmla="*/ 3808591 w 11997113"/>
              <a:gd name="connsiteY41" fmla="*/ 13004278 h 13112393"/>
              <a:gd name="connsiteX42" fmla="*/ 3329759 w 11997113"/>
              <a:gd name="connsiteY42" fmla="*/ 12998483 h 13112393"/>
              <a:gd name="connsiteX43" fmla="*/ 3330185 w 11997113"/>
              <a:gd name="connsiteY43" fmla="*/ 13006315 h 13112393"/>
              <a:gd name="connsiteX44" fmla="*/ 3327761 w 11997113"/>
              <a:gd name="connsiteY44" fmla="*/ 13010377 h 13112393"/>
              <a:gd name="connsiteX45" fmla="*/ 3324908 w 11997113"/>
              <a:gd name="connsiteY45" fmla="*/ 13006609 h 13112393"/>
              <a:gd name="connsiteX46" fmla="*/ 3324483 w 11997113"/>
              <a:gd name="connsiteY46" fmla="*/ 12998776 h 13112393"/>
              <a:gd name="connsiteX47" fmla="*/ 3327122 w 11997113"/>
              <a:gd name="connsiteY47" fmla="*/ 12998632 h 13112393"/>
              <a:gd name="connsiteX48" fmla="*/ 3329759 w 11997113"/>
              <a:gd name="connsiteY48" fmla="*/ 12998483 h 13112393"/>
              <a:gd name="connsiteX49" fmla="*/ 3577887 w 11997113"/>
              <a:gd name="connsiteY49" fmla="*/ 12984697 h 13112393"/>
              <a:gd name="connsiteX50" fmla="*/ 3584514 w 11997113"/>
              <a:gd name="connsiteY50" fmla="*/ 12998320 h 13112393"/>
              <a:gd name="connsiteX51" fmla="*/ 3584098 w 11997113"/>
              <a:gd name="connsiteY51" fmla="*/ 13012332 h 13112393"/>
              <a:gd name="connsiteX52" fmla="*/ 3579404 w 11997113"/>
              <a:gd name="connsiteY52" fmla="*/ 13012595 h 13112393"/>
              <a:gd name="connsiteX53" fmla="*/ 3576840 w 11997113"/>
              <a:gd name="connsiteY53" fmla="*/ 13008742 h 13112393"/>
              <a:gd name="connsiteX54" fmla="*/ 3573628 w 11997113"/>
              <a:gd name="connsiteY54" fmla="*/ 12992929 h 13112393"/>
              <a:gd name="connsiteX55" fmla="*/ 3571067 w 11997113"/>
              <a:gd name="connsiteY55" fmla="*/ 12989075 h 13112393"/>
              <a:gd name="connsiteX56" fmla="*/ 3577887 w 11997113"/>
              <a:gd name="connsiteY56" fmla="*/ 12984697 h 13112393"/>
              <a:gd name="connsiteX57" fmla="*/ 3268801 w 11997113"/>
              <a:gd name="connsiteY57" fmla="*/ 12984395 h 13112393"/>
              <a:gd name="connsiteX58" fmla="*/ 3270849 w 11997113"/>
              <a:gd name="connsiteY58" fmla="*/ 12988738 h 13112393"/>
              <a:gd name="connsiteX59" fmla="*/ 3269647 w 11997113"/>
              <a:gd name="connsiteY59" fmla="*/ 13006377 h 13112393"/>
              <a:gd name="connsiteX60" fmla="*/ 3261602 w 11997113"/>
              <a:gd name="connsiteY60" fmla="*/ 12994773 h 13112393"/>
              <a:gd name="connsiteX61" fmla="*/ 3268778 w 11997113"/>
              <a:gd name="connsiteY61" fmla="*/ 12990359 h 13112393"/>
              <a:gd name="connsiteX62" fmla="*/ 3263631 w 11997113"/>
              <a:gd name="connsiteY62" fmla="*/ 12986627 h 13112393"/>
              <a:gd name="connsiteX63" fmla="*/ 3268801 w 11997113"/>
              <a:gd name="connsiteY63" fmla="*/ 12984395 h 13112393"/>
              <a:gd name="connsiteX64" fmla="*/ 3519399 w 11997113"/>
              <a:gd name="connsiteY64" fmla="*/ 12976163 h 13112393"/>
              <a:gd name="connsiteX65" fmla="*/ 3522248 w 11997113"/>
              <a:gd name="connsiteY65" fmla="*/ 12984000 h 13112393"/>
              <a:gd name="connsiteX66" fmla="*/ 3522685 w 11997113"/>
              <a:gd name="connsiteY66" fmla="*/ 12991969 h 13112393"/>
              <a:gd name="connsiteX67" fmla="*/ 3522900 w 11997113"/>
              <a:gd name="connsiteY67" fmla="*/ 12995958 h 13112393"/>
              <a:gd name="connsiteX68" fmla="*/ 3518279 w 11997113"/>
              <a:gd name="connsiteY68" fmla="*/ 13000213 h 13112393"/>
              <a:gd name="connsiteX69" fmla="*/ 3513220 w 11997113"/>
              <a:gd name="connsiteY69" fmla="*/ 12996495 h 13112393"/>
              <a:gd name="connsiteX70" fmla="*/ 3512788 w 11997113"/>
              <a:gd name="connsiteY70" fmla="*/ 12988525 h 13112393"/>
              <a:gd name="connsiteX71" fmla="*/ 3512356 w 11997113"/>
              <a:gd name="connsiteY71" fmla="*/ 12980553 h 13112393"/>
              <a:gd name="connsiteX72" fmla="*/ 3519399 w 11997113"/>
              <a:gd name="connsiteY72" fmla="*/ 12976163 h 13112393"/>
              <a:gd name="connsiteX73" fmla="*/ 3584936 w 11997113"/>
              <a:gd name="connsiteY73" fmla="*/ 12968105 h 13112393"/>
              <a:gd name="connsiteX74" fmla="*/ 3596609 w 11997113"/>
              <a:gd name="connsiteY74" fmla="*/ 12971874 h 13112393"/>
              <a:gd name="connsiteX75" fmla="*/ 3597247 w 11997113"/>
              <a:gd name="connsiteY75" fmla="*/ 12983619 h 13112393"/>
              <a:gd name="connsiteX76" fmla="*/ 3584291 w 11997113"/>
              <a:gd name="connsiteY76" fmla="*/ 12972559 h 13112393"/>
              <a:gd name="connsiteX77" fmla="*/ 3584936 w 11997113"/>
              <a:gd name="connsiteY77" fmla="*/ 12968105 h 13112393"/>
              <a:gd name="connsiteX78" fmla="*/ 3666038 w 11997113"/>
              <a:gd name="connsiteY78" fmla="*/ 12963231 h 13112393"/>
              <a:gd name="connsiteX79" fmla="*/ 3666989 w 11997113"/>
              <a:gd name="connsiteY79" fmla="*/ 12963683 h 13112393"/>
              <a:gd name="connsiteX80" fmla="*/ 3666257 w 11997113"/>
              <a:gd name="connsiteY80" fmla="*/ 12967265 h 13112393"/>
              <a:gd name="connsiteX81" fmla="*/ 3664231 w 11997113"/>
              <a:gd name="connsiteY81" fmla="*/ 12975481 h 13112393"/>
              <a:gd name="connsiteX82" fmla="*/ 3659303 w 11997113"/>
              <a:gd name="connsiteY82" fmla="*/ 12975754 h 13112393"/>
              <a:gd name="connsiteX83" fmla="*/ 3656619 w 11997113"/>
              <a:gd name="connsiteY83" fmla="*/ 12971852 h 13112393"/>
              <a:gd name="connsiteX84" fmla="*/ 3658864 w 11997113"/>
              <a:gd name="connsiteY84" fmla="*/ 12967678 h 13112393"/>
              <a:gd name="connsiteX85" fmla="*/ 3661106 w 11997113"/>
              <a:gd name="connsiteY85" fmla="*/ 12963504 h 13112393"/>
              <a:gd name="connsiteX86" fmla="*/ 3666038 w 11997113"/>
              <a:gd name="connsiteY86" fmla="*/ 12963231 h 13112393"/>
              <a:gd name="connsiteX87" fmla="*/ 3797667 w 11997113"/>
              <a:gd name="connsiteY87" fmla="*/ 12944500 h 13112393"/>
              <a:gd name="connsiteX88" fmla="*/ 3802868 w 11997113"/>
              <a:gd name="connsiteY88" fmla="*/ 12948229 h 13112393"/>
              <a:gd name="connsiteX89" fmla="*/ 3804471 w 11997113"/>
              <a:gd name="connsiteY89" fmla="*/ 12966215 h 13112393"/>
              <a:gd name="connsiteX90" fmla="*/ 3802333 w 11997113"/>
              <a:gd name="connsiteY90" fmla="*/ 12984409 h 13112393"/>
              <a:gd name="connsiteX91" fmla="*/ 3799840 w 11997113"/>
              <a:gd name="connsiteY91" fmla="*/ 12984545 h 13112393"/>
              <a:gd name="connsiteX92" fmla="*/ 3797565 w 11997113"/>
              <a:gd name="connsiteY92" fmla="*/ 12988691 h 13112393"/>
              <a:gd name="connsiteX93" fmla="*/ 3792361 w 11997113"/>
              <a:gd name="connsiteY93" fmla="*/ 12984963 h 13112393"/>
              <a:gd name="connsiteX94" fmla="*/ 3794854 w 11997113"/>
              <a:gd name="connsiteY94" fmla="*/ 12984824 h 13112393"/>
              <a:gd name="connsiteX95" fmla="*/ 3794638 w 11997113"/>
              <a:gd name="connsiteY95" fmla="*/ 12980819 h 13112393"/>
              <a:gd name="connsiteX96" fmla="*/ 3795607 w 11997113"/>
              <a:gd name="connsiteY96" fmla="*/ 12952648 h 13112393"/>
              <a:gd name="connsiteX97" fmla="*/ 3797667 w 11997113"/>
              <a:gd name="connsiteY97" fmla="*/ 12944500 h 13112393"/>
              <a:gd name="connsiteX98" fmla="*/ 3254099 w 11997113"/>
              <a:gd name="connsiteY98" fmla="*/ 12937886 h 13112393"/>
              <a:gd name="connsiteX99" fmla="*/ 3257421 w 11997113"/>
              <a:gd name="connsiteY99" fmla="*/ 12948722 h 13112393"/>
              <a:gd name="connsiteX100" fmla="*/ 3254099 w 11997113"/>
              <a:gd name="connsiteY100" fmla="*/ 12937886 h 13112393"/>
              <a:gd name="connsiteX101" fmla="*/ 3320531 w 11997113"/>
              <a:gd name="connsiteY101" fmla="*/ 12932140 h 13112393"/>
              <a:gd name="connsiteX102" fmla="*/ 3324262 w 11997113"/>
              <a:gd name="connsiteY102" fmla="*/ 12946014 h 13112393"/>
              <a:gd name="connsiteX103" fmla="*/ 3318893 w 11997113"/>
              <a:gd name="connsiteY103" fmla="*/ 12933794 h 13112393"/>
              <a:gd name="connsiteX104" fmla="*/ 3320531 w 11997113"/>
              <a:gd name="connsiteY104" fmla="*/ 12932140 h 13112393"/>
              <a:gd name="connsiteX105" fmla="*/ 3718894 w 11997113"/>
              <a:gd name="connsiteY105" fmla="*/ 12900347 h 13112393"/>
              <a:gd name="connsiteX106" fmla="*/ 3723074 w 11997113"/>
              <a:gd name="connsiteY106" fmla="*/ 12903578 h 13112393"/>
              <a:gd name="connsiteX107" fmla="*/ 3718450 w 11997113"/>
              <a:gd name="connsiteY107" fmla="*/ 12900740 h 13112393"/>
              <a:gd name="connsiteX108" fmla="*/ 3718099 w 11997113"/>
              <a:gd name="connsiteY108" fmla="*/ 12899731 h 13112393"/>
              <a:gd name="connsiteX109" fmla="*/ 3719225 w 11997113"/>
              <a:gd name="connsiteY109" fmla="*/ 12900051 h 13112393"/>
              <a:gd name="connsiteX110" fmla="*/ 3718894 w 11997113"/>
              <a:gd name="connsiteY110" fmla="*/ 12900347 h 13112393"/>
              <a:gd name="connsiteX111" fmla="*/ 3729532 w 11997113"/>
              <a:gd name="connsiteY111" fmla="*/ 12890849 h 13112393"/>
              <a:gd name="connsiteX112" fmla="*/ 3731338 w 11997113"/>
              <a:gd name="connsiteY112" fmla="*/ 12893262 h 13112393"/>
              <a:gd name="connsiteX113" fmla="*/ 3730201 w 11997113"/>
              <a:gd name="connsiteY113" fmla="*/ 12903182 h 13112393"/>
              <a:gd name="connsiteX114" fmla="*/ 3719225 w 11997113"/>
              <a:gd name="connsiteY114" fmla="*/ 12900051 h 13112393"/>
              <a:gd name="connsiteX115" fmla="*/ 3494555 w 11997113"/>
              <a:gd name="connsiteY115" fmla="*/ 12880342 h 13112393"/>
              <a:gd name="connsiteX116" fmla="*/ 3488795 w 11997113"/>
              <a:gd name="connsiteY116" fmla="*/ 12904224 h 13112393"/>
              <a:gd name="connsiteX117" fmla="*/ 3474290 w 11997113"/>
              <a:gd name="connsiteY117" fmla="*/ 12897177 h 13112393"/>
              <a:gd name="connsiteX118" fmla="*/ 3494555 w 11997113"/>
              <a:gd name="connsiteY118" fmla="*/ 12880342 h 13112393"/>
              <a:gd name="connsiteX119" fmla="*/ 2946893 w 11997113"/>
              <a:gd name="connsiteY119" fmla="*/ 12860563 h 13112393"/>
              <a:gd name="connsiteX120" fmla="*/ 2955061 w 11997113"/>
              <a:gd name="connsiteY120" fmla="*/ 12874969 h 13112393"/>
              <a:gd name="connsiteX121" fmla="*/ 2947332 w 11997113"/>
              <a:gd name="connsiteY121" fmla="*/ 12888557 h 13112393"/>
              <a:gd name="connsiteX122" fmla="*/ 2946893 w 11997113"/>
              <a:gd name="connsiteY122" fmla="*/ 12860563 h 13112393"/>
              <a:gd name="connsiteX123" fmla="*/ 3329989 w 11997113"/>
              <a:gd name="connsiteY123" fmla="*/ 12832047 h 13112393"/>
              <a:gd name="connsiteX124" fmla="*/ 3332411 w 11997113"/>
              <a:gd name="connsiteY124" fmla="*/ 12836036 h 13112393"/>
              <a:gd name="connsiteX125" fmla="*/ 3331326 w 11997113"/>
              <a:gd name="connsiteY125" fmla="*/ 12856714 h 13112393"/>
              <a:gd name="connsiteX126" fmla="*/ 3330017 w 11997113"/>
              <a:gd name="connsiteY126" fmla="*/ 12873282 h 13112393"/>
              <a:gd name="connsiteX127" fmla="*/ 3327818 w 11997113"/>
              <a:gd name="connsiteY127" fmla="*/ 12873405 h 13112393"/>
              <a:gd name="connsiteX128" fmla="*/ 3325619 w 11997113"/>
              <a:gd name="connsiteY128" fmla="*/ 12873528 h 13112393"/>
              <a:gd name="connsiteX129" fmla="*/ 3326927 w 11997113"/>
              <a:gd name="connsiteY129" fmla="*/ 12856957 h 13112393"/>
              <a:gd name="connsiteX130" fmla="*/ 3328010 w 11997113"/>
              <a:gd name="connsiteY130" fmla="*/ 12836280 h 13112393"/>
              <a:gd name="connsiteX131" fmla="*/ 3329989 w 11997113"/>
              <a:gd name="connsiteY131" fmla="*/ 12832047 h 13112393"/>
              <a:gd name="connsiteX132" fmla="*/ 3518615 w 11997113"/>
              <a:gd name="connsiteY132" fmla="*/ 12830402 h 13112393"/>
              <a:gd name="connsiteX133" fmla="*/ 3519598 w 11997113"/>
              <a:gd name="connsiteY133" fmla="*/ 12832310 h 13112393"/>
              <a:gd name="connsiteX134" fmla="*/ 3518827 w 11997113"/>
              <a:gd name="connsiteY134" fmla="*/ 12834315 h 13112393"/>
              <a:gd name="connsiteX135" fmla="*/ 3514983 w 11997113"/>
              <a:gd name="connsiteY135" fmla="*/ 12850241 h 13112393"/>
              <a:gd name="connsiteX136" fmla="*/ 3512851 w 11997113"/>
              <a:gd name="connsiteY136" fmla="*/ 12854290 h 13112393"/>
              <a:gd name="connsiteX137" fmla="*/ 3507944 w 11997113"/>
              <a:gd name="connsiteY137" fmla="*/ 12850631 h 13112393"/>
              <a:gd name="connsiteX138" fmla="*/ 3514134 w 11997113"/>
              <a:gd name="connsiteY138" fmla="*/ 12834577 h 13112393"/>
              <a:gd name="connsiteX139" fmla="*/ 3518615 w 11997113"/>
              <a:gd name="connsiteY139" fmla="*/ 12830402 h 13112393"/>
              <a:gd name="connsiteX140" fmla="*/ 3298864 w 11997113"/>
              <a:gd name="connsiteY140" fmla="*/ 12829357 h 13112393"/>
              <a:gd name="connsiteX141" fmla="*/ 3313953 w 11997113"/>
              <a:gd name="connsiteY141" fmla="*/ 12840669 h 13112393"/>
              <a:gd name="connsiteX142" fmla="*/ 3311546 w 11997113"/>
              <a:gd name="connsiteY142" fmla="*/ 12840807 h 13112393"/>
              <a:gd name="connsiteX143" fmla="*/ 3312206 w 11997113"/>
              <a:gd name="connsiteY143" fmla="*/ 12852918 h 13112393"/>
              <a:gd name="connsiteX144" fmla="*/ 3300399 w 11997113"/>
              <a:gd name="connsiteY144" fmla="*/ 12857623 h 13112393"/>
              <a:gd name="connsiteX145" fmla="*/ 3305647 w 11997113"/>
              <a:gd name="connsiteY145" fmla="*/ 12865431 h 13112393"/>
              <a:gd name="connsiteX146" fmla="*/ 3310678 w 11997113"/>
              <a:gd name="connsiteY146" fmla="*/ 12869200 h 13112393"/>
              <a:gd name="connsiteX147" fmla="*/ 3309148 w 11997113"/>
              <a:gd name="connsiteY147" fmla="*/ 12885489 h 13112393"/>
              <a:gd name="connsiteX148" fmla="*/ 3306964 w 11997113"/>
              <a:gd name="connsiteY148" fmla="*/ 12889661 h 13112393"/>
              <a:gd name="connsiteX149" fmla="*/ 3312212 w 11997113"/>
              <a:gd name="connsiteY149" fmla="*/ 12897471 h 13112393"/>
              <a:gd name="connsiteX150" fmla="*/ 3314402 w 11997113"/>
              <a:gd name="connsiteY150" fmla="*/ 12893297 h 13112393"/>
              <a:gd name="connsiteX151" fmla="*/ 3321394 w 11997113"/>
              <a:gd name="connsiteY151" fmla="*/ 12888858 h 13112393"/>
              <a:gd name="connsiteX152" fmla="*/ 3318559 w 11997113"/>
              <a:gd name="connsiteY152" fmla="*/ 12925468 h 13112393"/>
              <a:gd name="connsiteX153" fmla="*/ 3304998 w 11997113"/>
              <a:gd name="connsiteY153" fmla="*/ 12897872 h 13112393"/>
              <a:gd name="connsiteX154" fmla="*/ 3299749 w 11997113"/>
              <a:gd name="connsiteY154" fmla="*/ 12890058 h 13112393"/>
              <a:gd name="connsiteX155" fmla="*/ 3299528 w 11997113"/>
              <a:gd name="connsiteY155" fmla="*/ 12886025 h 13112393"/>
              <a:gd name="connsiteX156" fmla="*/ 3301713 w 11997113"/>
              <a:gd name="connsiteY156" fmla="*/ 12881851 h 13112393"/>
              <a:gd name="connsiteX157" fmla="*/ 3306086 w 11997113"/>
              <a:gd name="connsiteY157" fmla="*/ 12873510 h 13112393"/>
              <a:gd name="connsiteX158" fmla="*/ 3303462 w 11997113"/>
              <a:gd name="connsiteY158" fmla="*/ 12869604 h 13112393"/>
              <a:gd name="connsiteX159" fmla="*/ 3293183 w 11997113"/>
              <a:gd name="connsiteY159" fmla="*/ 12858023 h 13112393"/>
              <a:gd name="connsiteX160" fmla="*/ 3295371 w 11997113"/>
              <a:gd name="connsiteY160" fmla="*/ 12853852 h 13112393"/>
              <a:gd name="connsiteX161" fmla="*/ 3292745 w 11997113"/>
              <a:gd name="connsiteY161" fmla="*/ 12849949 h 13112393"/>
              <a:gd name="connsiteX162" fmla="*/ 3298864 w 11997113"/>
              <a:gd name="connsiteY162" fmla="*/ 12829357 h 13112393"/>
              <a:gd name="connsiteX163" fmla="*/ 3663486 w 11997113"/>
              <a:gd name="connsiteY163" fmla="*/ 12825297 h 13112393"/>
              <a:gd name="connsiteX164" fmla="*/ 3666090 w 11997113"/>
              <a:gd name="connsiteY164" fmla="*/ 12829360 h 13112393"/>
              <a:gd name="connsiteX165" fmla="*/ 3666319 w 11997113"/>
              <a:gd name="connsiteY165" fmla="*/ 12833555 h 13112393"/>
              <a:gd name="connsiteX166" fmla="*/ 3668920 w 11997113"/>
              <a:gd name="connsiteY166" fmla="*/ 12837619 h 13112393"/>
              <a:gd name="connsiteX167" fmla="*/ 3673443 w 11997113"/>
              <a:gd name="connsiteY167" fmla="*/ 12833158 h 13112393"/>
              <a:gd name="connsiteX168" fmla="*/ 3676049 w 11997113"/>
              <a:gd name="connsiteY168" fmla="*/ 12837221 h 13112393"/>
              <a:gd name="connsiteX169" fmla="*/ 3666775 w 11997113"/>
              <a:gd name="connsiteY169" fmla="*/ 12841946 h 13112393"/>
              <a:gd name="connsiteX170" fmla="*/ 3667228 w 11997113"/>
              <a:gd name="connsiteY170" fmla="*/ 12850337 h 13112393"/>
              <a:gd name="connsiteX171" fmla="*/ 3660330 w 11997113"/>
              <a:gd name="connsiteY171" fmla="*/ 12854927 h 13112393"/>
              <a:gd name="connsiteX172" fmla="*/ 3655349 w 11997113"/>
              <a:gd name="connsiteY172" fmla="*/ 12850996 h 13112393"/>
              <a:gd name="connsiteX173" fmla="*/ 3659416 w 11997113"/>
              <a:gd name="connsiteY173" fmla="*/ 12838146 h 13112393"/>
              <a:gd name="connsiteX174" fmla="*/ 3659188 w 11997113"/>
              <a:gd name="connsiteY174" fmla="*/ 12833951 h 13112393"/>
              <a:gd name="connsiteX175" fmla="*/ 3661339 w 11997113"/>
              <a:gd name="connsiteY175" fmla="*/ 12829626 h 13112393"/>
              <a:gd name="connsiteX176" fmla="*/ 3663486 w 11997113"/>
              <a:gd name="connsiteY176" fmla="*/ 12825297 h 13112393"/>
              <a:gd name="connsiteX177" fmla="*/ 3404219 w 11997113"/>
              <a:gd name="connsiteY177" fmla="*/ 12814842 h 13112393"/>
              <a:gd name="connsiteX178" fmla="*/ 3402188 w 11997113"/>
              <a:gd name="connsiteY178" fmla="*/ 12815760 h 13112393"/>
              <a:gd name="connsiteX179" fmla="*/ 3404219 w 11997113"/>
              <a:gd name="connsiteY179" fmla="*/ 12814842 h 13112393"/>
              <a:gd name="connsiteX180" fmla="*/ 2917470 w 11997113"/>
              <a:gd name="connsiteY180" fmla="*/ 12813270 h 13112393"/>
              <a:gd name="connsiteX181" fmla="*/ 2922442 w 11997113"/>
              <a:gd name="connsiteY181" fmla="*/ 12820647 h 13112393"/>
              <a:gd name="connsiteX182" fmla="*/ 2917750 w 11997113"/>
              <a:gd name="connsiteY182" fmla="*/ 12831083 h 13112393"/>
              <a:gd name="connsiteX183" fmla="*/ 2917470 w 11997113"/>
              <a:gd name="connsiteY183" fmla="*/ 12813270 h 13112393"/>
              <a:gd name="connsiteX184" fmla="*/ 3200887 w 11997113"/>
              <a:gd name="connsiteY184" fmla="*/ 12811237 h 13112393"/>
              <a:gd name="connsiteX185" fmla="*/ 3205362 w 11997113"/>
              <a:gd name="connsiteY185" fmla="*/ 12814091 h 13112393"/>
              <a:gd name="connsiteX186" fmla="*/ 3199389 w 11997113"/>
              <a:gd name="connsiteY186" fmla="*/ 12827522 h 13112393"/>
              <a:gd name="connsiteX187" fmla="*/ 3200887 w 11997113"/>
              <a:gd name="connsiteY187" fmla="*/ 12811237 h 13112393"/>
              <a:gd name="connsiteX188" fmla="*/ 3225058 w 11997113"/>
              <a:gd name="connsiteY188" fmla="*/ 12809406 h 13112393"/>
              <a:gd name="connsiteX189" fmla="*/ 3218954 w 11997113"/>
              <a:gd name="connsiteY189" fmla="*/ 12829380 h 13112393"/>
              <a:gd name="connsiteX190" fmla="*/ 3209190 w 11997113"/>
              <a:gd name="connsiteY190" fmla="*/ 12825994 h 13112393"/>
              <a:gd name="connsiteX191" fmla="*/ 3225058 w 11997113"/>
              <a:gd name="connsiteY191" fmla="*/ 12809406 h 13112393"/>
              <a:gd name="connsiteX192" fmla="*/ 3191167 w 11997113"/>
              <a:gd name="connsiteY192" fmla="*/ 12802940 h 13112393"/>
              <a:gd name="connsiteX193" fmla="*/ 3191595 w 11997113"/>
              <a:gd name="connsiteY193" fmla="*/ 12810773 h 13112393"/>
              <a:gd name="connsiteX194" fmla="*/ 3189171 w 11997113"/>
              <a:gd name="connsiteY194" fmla="*/ 12814834 h 13112393"/>
              <a:gd name="connsiteX195" fmla="*/ 3186317 w 11997113"/>
              <a:gd name="connsiteY195" fmla="*/ 12811066 h 13112393"/>
              <a:gd name="connsiteX196" fmla="*/ 3185888 w 11997113"/>
              <a:gd name="connsiteY196" fmla="*/ 12803236 h 13112393"/>
              <a:gd name="connsiteX197" fmla="*/ 3188530 w 11997113"/>
              <a:gd name="connsiteY197" fmla="*/ 12803086 h 13112393"/>
              <a:gd name="connsiteX198" fmla="*/ 3191167 w 11997113"/>
              <a:gd name="connsiteY198" fmla="*/ 12802940 h 13112393"/>
              <a:gd name="connsiteX199" fmla="*/ 3615959 w 11997113"/>
              <a:gd name="connsiteY199" fmla="*/ 12791937 h 13112393"/>
              <a:gd name="connsiteX200" fmla="*/ 3616622 w 11997113"/>
              <a:gd name="connsiteY200" fmla="*/ 12804175 h 13112393"/>
              <a:gd name="connsiteX201" fmla="*/ 3601760 w 11997113"/>
              <a:gd name="connsiteY201" fmla="*/ 12809089 h 13112393"/>
              <a:gd name="connsiteX202" fmla="*/ 3598582 w 11997113"/>
              <a:gd name="connsiteY202" fmla="*/ 12796994 h 13112393"/>
              <a:gd name="connsiteX203" fmla="*/ 3615959 w 11997113"/>
              <a:gd name="connsiteY203" fmla="*/ 12791937 h 13112393"/>
              <a:gd name="connsiteX204" fmla="*/ 2750767 w 11997113"/>
              <a:gd name="connsiteY204" fmla="*/ 12790404 h 13112393"/>
              <a:gd name="connsiteX205" fmla="*/ 2753426 w 11997113"/>
              <a:gd name="connsiteY205" fmla="*/ 12790989 h 13112393"/>
              <a:gd name="connsiteX206" fmla="*/ 2756123 w 11997113"/>
              <a:gd name="connsiteY206" fmla="*/ 12794241 h 13112393"/>
              <a:gd name="connsiteX207" fmla="*/ 2750767 w 11997113"/>
              <a:gd name="connsiteY207" fmla="*/ 12790404 h 13112393"/>
              <a:gd name="connsiteX208" fmla="*/ 2731333 w 11997113"/>
              <a:gd name="connsiteY208" fmla="*/ 12789091 h 13112393"/>
              <a:gd name="connsiteX209" fmla="*/ 2734202 w 11997113"/>
              <a:gd name="connsiteY209" fmla="*/ 12803365 h 13112393"/>
              <a:gd name="connsiteX210" fmla="*/ 2729072 w 11997113"/>
              <a:gd name="connsiteY210" fmla="*/ 12813692 h 13112393"/>
              <a:gd name="connsiteX211" fmla="*/ 2731333 w 11997113"/>
              <a:gd name="connsiteY211" fmla="*/ 12789091 h 13112393"/>
              <a:gd name="connsiteX212" fmla="*/ 3291038 w 11997113"/>
              <a:gd name="connsiteY212" fmla="*/ 12781189 h 13112393"/>
              <a:gd name="connsiteX213" fmla="*/ 3296242 w 11997113"/>
              <a:gd name="connsiteY213" fmla="*/ 12784899 h 13112393"/>
              <a:gd name="connsiteX214" fmla="*/ 3297487 w 11997113"/>
              <a:gd name="connsiteY214" fmla="*/ 12796322 h 13112393"/>
              <a:gd name="connsiteX215" fmla="*/ 3294832 w 11997113"/>
              <a:gd name="connsiteY215" fmla="*/ 12804966 h 13112393"/>
              <a:gd name="connsiteX216" fmla="*/ 3287569 w 11997113"/>
              <a:gd name="connsiteY216" fmla="*/ 12809366 h 13112393"/>
              <a:gd name="connsiteX217" fmla="*/ 3284644 w 11997113"/>
              <a:gd name="connsiteY217" fmla="*/ 12801533 h 13112393"/>
              <a:gd name="connsiteX218" fmla="*/ 3284427 w 11997113"/>
              <a:gd name="connsiteY218" fmla="*/ 12797547 h 13112393"/>
              <a:gd name="connsiteX219" fmla="*/ 3286269 w 11997113"/>
              <a:gd name="connsiteY219" fmla="*/ 12785453 h 13112393"/>
              <a:gd name="connsiteX220" fmla="*/ 3291038 w 11997113"/>
              <a:gd name="connsiteY220" fmla="*/ 12781189 h 13112393"/>
              <a:gd name="connsiteX221" fmla="*/ 3774665 w 11997113"/>
              <a:gd name="connsiteY221" fmla="*/ 12778381 h 13112393"/>
              <a:gd name="connsiteX222" fmla="*/ 3774533 w 11997113"/>
              <a:gd name="connsiteY222" fmla="*/ 12778624 h 13112393"/>
              <a:gd name="connsiteX223" fmla="*/ 3774402 w 11997113"/>
              <a:gd name="connsiteY223" fmla="*/ 12778408 h 13112393"/>
              <a:gd name="connsiteX224" fmla="*/ 3776737 w 11997113"/>
              <a:gd name="connsiteY224" fmla="*/ 12774454 h 13112393"/>
              <a:gd name="connsiteX225" fmla="*/ 3781573 w 11997113"/>
              <a:gd name="connsiteY225" fmla="*/ 12777667 h 13112393"/>
              <a:gd name="connsiteX226" fmla="*/ 3774665 w 11997113"/>
              <a:gd name="connsiteY226" fmla="*/ 12778381 h 13112393"/>
              <a:gd name="connsiteX227" fmla="*/ 3771869 w 11997113"/>
              <a:gd name="connsiteY227" fmla="*/ 12774216 h 13112393"/>
              <a:gd name="connsiteX228" fmla="*/ 3774402 w 11997113"/>
              <a:gd name="connsiteY228" fmla="*/ 12778408 h 13112393"/>
              <a:gd name="connsiteX229" fmla="*/ 3769694 w 11997113"/>
              <a:gd name="connsiteY229" fmla="*/ 12778895 h 13112393"/>
              <a:gd name="connsiteX230" fmla="*/ 3771869 w 11997113"/>
              <a:gd name="connsiteY230" fmla="*/ 12774216 h 13112393"/>
              <a:gd name="connsiteX231" fmla="*/ 3708703 w 11997113"/>
              <a:gd name="connsiteY231" fmla="*/ 12773886 h 13112393"/>
              <a:gd name="connsiteX232" fmla="*/ 3712757 w 11997113"/>
              <a:gd name="connsiteY232" fmla="*/ 12779849 h 13112393"/>
              <a:gd name="connsiteX233" fmla="*/ 3704796 w 11997113"/>
              <a:gd name="connsiteY233" fmla="*/ 12786476 h 13112393"/>
              <a:gd name="connsiteX234" fmla="*/ 3704349 w 11997113"/>
              <a:gd name="connsiteY234" fmla="*/ 12778252 h 13112393"/>
              <a:gd name="connsiteX235" fmla="*/ 3708703 w 11997113"/>
              <a:gd name="connsiteY235" fmla="*/ 12773886 h 13112393"/>
              <a:gd name="connsiteX236" fmla="*/ 4175236 w 11997113"/>
              <a:gd name="connsiteY236" fmla="*/ 12773295 h 13112393"/>
              <a:gd name="connsiteX237" fmla="*/ 4179629 w 11997113"/>
              <a:gd name="connsiteY237" fmla="*/ 12788042 h 13112393"/>
              <a:gd name="connsiteX238" fmla="*/ 4169370 w 11997113"/>
              <a:gd name="connsiteY238" fmla="*/ 12797609 h 13112393"/>
              <a:gd name="connsiteX239" fmla="*/ 4175236 w 11997113"/>
              <a:gd name="connsiteY239" fmla="*/ 12773295 h 13112393"/>
              <a:gd name="connsiteX240" fmla="*/ 2845929 w 11997113"/>
              <a:gd name="connsiteY240" fmla="*/ 12767612 h 13112393"/>
              <a:gd name="connsiteX241" fmla="*/ 2848313 w 11997113"/>
              <a:gd name="connsiteY241" fmla="*/ 12783565 h 13112393"/>
              <a:gd name="connsiteX242" fmla="*/ 2849029 w 11997113"/>
              <a:gd name="connsiteY242" fmla="*/ 12809982 h 13112393"/>
              <a:gd name="connsiteX243" fmla="*/ 2832618 w 11997113"/>
              <a:gd name="connsiteY243" fmla="*/ 12851344 h 13112393"/>
              <a:gd name="connsiteX244" fmla="*/ 2825024 w 11997113"/>
              <a:gd name="connsiteY244" fmla="*/ 12833362 h 13112393"/>
              <a:gd name="connsiteX245" fmla="*/ 2815708 w 11997113"/>
              <a:gd name="connsiteY245" fmla="*/ 12861023 h 13112393"/>
              <a:gd name="connsiteX246" fmla="*/ 2803676 w 11997113"/>
              <a:gd name="connsiteY246" fmla="*/ 12870953 h 13112393"/>
              <a:gd name="connsiteX247" fmla="*/ 2797638 w 11997113"/>
              <a:gd name="connsiteY247" fmla="*/ 12796773 h 13112393"/>
              <a:gd name="connsiteX248" fmla="*/ 2809504 w 11997113"/>
              <a:gd name="connsiteY248" fmla="*/ 12776280 h 13112393"/>
              <a:gd name="connsiteX249" fmla="*/ 2845929 w 11997113"/>
              <a:gd name="connsiteY249" fmla="*/ 12767612 h 13112393"/>
              <a:gd name="connsiteX250" fmla="*/ 2763007 w 11997113"/>
              <a:gd name="connsiteY250" fmla="*/ 12755805 h 13112393"/>
              <a:gd name="connsiteX251" fmla="*/ 2772464 w 11997113"/>
              <a:gd name="connsiteY251" fmla="*/ 12767080 h 13112393"/>
              <a:gd name="connsiteX252" fmla="*/ 2772897 w 11997113"/>
              <a:gd name="connsiteY252" fmla="*/ 12794709 h 13112393"/>
              <a:gd name="connsiteX253" fmla="*/ 2758404 w 11997113"/>
              <a:gd name="connsiteY253" fmla="*/ 12787055 h 13112393"/>
              <a:gd name="connsiteX254" fmla="*/ 2755631 w 11997113"/>
              <a:gd name="connsiteY254" fmla="*/ 12762758 h 13112393"/>
              <a:gd name="connsiteX255" fmla="*/ 2763007 w 11997113"/>
              <a:gd name="connsiteY255" fmla="*/ 12755805 h 13112393"/>
              <a:gd name="connsiteX256" fmla="*/ 3412507 w 11997113"/>
              <a:gd name="connsiteY256" fmla="*/ 12753823 h 13112393"/>
              <a:gd name="connsiteX257" fmla="*/ 3417534 w 11997113"/>
              <a:gd name="connsiteY257" fmla="*/ 12757751 h 13112393"/>
              <a:gd name="connsiteX258" fmla="*/ 3418546 w 11997113"/>
              <a:gd name="connsiteY258" fmla="*/ 12759796 h 13112393"/>
              <a:gd name="connsiteX259" fmla="*/ 3417761 w 11997113"/>
              <a:gd name="connsiteY259" fmla="*/ 12761946 h 13112393"/>
              <a:gd name="connsiteX260" fmla="*/ 3402107 w 11997113"/>
              <a:gd name="connsiteY260" fmla="*/ 12783856 h 13112393"/>
              <a:gd name="connsiteX261" fmla="*/ 3397305 w 11997113"/>
              <a:gd name="connsiteY261" fmla="*/ 12784122 h 13112393"/>
              <a:gd name="connsiteX262" fmla="*/ 3394678 w 11997113"/>
              <a:gd name="connsiteY262" fmla="*/ 12780059 h 13112393"/>
              <a:gd name="connsiteX263" fmla="*/ 3412507 w 11997113"/>
              <a:gd name="connsiteY263" fmla="*/ 12753823 h 13112393"/>
              <a:gd name="connsiteX264" fmla="*/ 3598801 w 11997113"/>
              <a:gd name="connsiteY264" fmla="*/ 12752308 h 13112393"/>
              <a:gd name="connsiteX265" fmla="*/ 3590295 w 11997113"/>
              <a:gd name="connsiteY265" fmla="*/ 12768981 h 13112393"/>
              <a:gd name="connsiteX266" fmla="*/ 3598801 w 11997113"/>
              <a:gd name="connsiteY266" fmla="*/ 12752308 h 13112393"/>
              <a:gd name="connsiteX267" fmla="*/ 3758518 w 11997113"/>
              <a:gd name="connsiteY267" fmla="*/ 12751847 h 13112393"/>
              <a:gd name="connsiteX268" fmla="*/ 3754829 w 11997113"/>
              <a:gd name="connsiteY268" fmla="*/ 12776039 h 13112393"/>
              <a:gd name="connsiteX269" fmla="*/ 3758518 w 11997113"/>
              <a:gd name="connsiteY269" fmla="*/ 12751847 h 13112393"/>
              <a:gd name="connsiteX270" fmla="*/ 4251089 w 11997113"/>
              <a:gd name="connsiteY270" fmla="*/ 12749084 h 13112393"/>
              <a:gd name="connsiteX271" fmla="*/ 4252682 w 11997113"/>
              <a:gd name="connsiteY271" fmla="*/ 12752475 h 13112393"/>
              <a:gd name="connsiteX272" fmla="*/ 4249493 w 11997113"/>
              <a:gd name="connsiteY272" fmla="*/ 12769169 h 13112393"/>
              <a:gd name="connsiteX273" fmla="*/ 4248546 w 11997113"/>
              <a:gd name="connsiteY273" fmla="*/ 12751780 h 13112393"/>
              <a:gd name="connsiteX274" fmla="*/ 4251089 w 11997113"/>
              <a:gd name="connsiteY274" fmla="*/ 12749084 h 13112393"/>
              <a:gd name="connsiteX275" fmla="*/ 3470581 w 11997113"/>
              <a:gd name="connsiteY275" fmla="*/ 12747651 h 13112393"/>
              <a:gd name="connsiteX276" fmla="*/ 3468453 w 11997113"/>
              <a:gd name="connsiteY276" fmla="*/ 12751818 h 13112393"/>
              <a:gd name="connsiteX277" fmla="*/ 3463761 w 11997113"/>
              <a:gd name="connsiteY277" fmla="*/ 12752080 h 13112393"/>
              <a:gd name="connsiteX278" fmla="*/ 3459727 w 11997113"/>
              <a:gd name="connsiteY278" fmla="*/ 12764452 h 13112393"/>
              <a:gd name="connsiteX279" fmla="*/ 3457379 w 11997113"/>
              <a:gd name="connsiteY279" fmla="*/ 12764586 h 13112393"/>
              <a:gd name="connsiteX280" fmla="*/ 3457161 w 11997113"/>
              <a:gd name="connsiteY280" fmla="*/ 12760546 h 13112393"/>
              <a:gd name="connsiteX281" fmla="*/ 3459068 w 11997113"/>
              <a:gd name="connsiteY281" fmla="*/ 12752339 h 13112393"/>
              <a:gd name="connsiteX282" fmla="*/ 3458849 w 11997113"/>
              <a:gd name="connsiteY282" fmla="*/ 12748299 h 13112393"/>
              <a:gd name="connsiteX283" fmla="*/ 3468234 w 11997113"/>
              <a:gd name="connsiteY283" fmla="*/ 12747779 h 13112393"/>
              <a:gd name="connsiteX284" fmla="*/ 3470581 w 11997113"/>
              <a:gd name="connsiteY284" fmla="*/ 12747651 h 13112393"/>
              <a:gd name="connsiteX285" fmla="*/ 2725384 w 11997113"/>
              <a:gd name="connsiteY285" fmla="*/ 12747389 h 13112393"/>
              <a:gd name="connsiteX286" fmla="*/ 2730849 w 11997113"/>
              <a:gd name="connsiteY286" fmla="*/ 12758159 h 13112393"/>
              <a:gd name="connsiteX287" fmla="*/ 2725608 w 11997113"/>
              <a:gd name="connsiteY287" fmla="*/ 12761386 h 13112393"/>
              <a:gd name="connsiteX288" fmla="*/ 2725384 w 11997113"/>
              <a:gd name="connsiteY288" fmla="*/ 12747389 h 13112393"/>
              <a:gd name="connsiteX289" fmla="*/ 4180644 w 11997113"/>
              <a:gd name="connsiteY289" fmla="*/ 12740592 h 13112393"/>
              <a:gd name="connsiteX290" fmla="*/ 4184960 w 11997113"/>
              <a:gd name="connsiteY290" fmla="*/ 12744588 h 13112393"/>
              <a:gd name="connsiteX291" fmla="*/ 4181921 w 11997113"/>
              <a:gd name="connsiteY291" fmla="*/ 12764087 h 13112393"/>
              <a:gd name="connsiteX292" fmla="*/ 4171816 w 11997113"/>
              <a:gd name="connsiteY292" fmla="*/ 12756795 h 13112393"/>
              <a:gd name="connsiteX293" fmla="*/ 4180644 w 11997113"/>
              <a:gd name="connsiteY293" fmla="*/ 12740592 h 13112393"/>
              <a:gd name="connsiteX294" fmla="*/ 3206748 w 11997113"/>
              <a:gd name="connsiteY294" fmla="*/ 12733907 h 13112393"/>
              <a:gd name="connsiteX295" fmla="*/ 3210223 w 11997113"/>
              <a:gd name="connsiteY295" fmla="*/ 12737953 h 13112393"/>
              <a:gd name="connsiteX296" fmla="*/ 3210177 w 11997113"/>
              <a:gd name="connsiteY296" fmla="*/ 12753649 h 13112393"/>
              <a:gd name="connsiteX297" fmla="*/ 3202133 w 11997113"/>
              <a:gd name="connsiteY297" fmla="*/ 12737897 h 13112393"/>
              <a:gd name="connsiteX298" fmla="*/ 3206748 w 11997113"/>
              <a:gd name="connsiteY298" fmla="*/ 12733907 h 13112393"/>
              <a:gd name="connsiteX299" fmla="*/ 3661661 w 11997113"/>
              <a:gd name="connsiteY299" fmla="*/ 12726321 h 13112393"/>
              <a:gd name="connsiteX300" fmla="*/ 3664889 w 11997113"/>
              <a:gd name="connsiteY300" fmla="*/ 12727669 h 13112393"/>
              <a:gd name="connsiteX301" fmla="*/ 3665777 w 11997113"/>
              <a:gd name="connsiteY301" fmla="*/ 12728129 h 13112393"/>
              <a:gd name="connsiteX302" fmla="*/ 3665109 w 11997113"/>
              <a:gd name="connsiteY302" fmla="*/ 12731729 h 13112393"/>
              <a:gd name="connsiteX303" fmla="*/ 3665029 w 11997113"/>
              <a:gd name="connsiteY303" fmla="*/ 12772451 h 13112393"/>
              <a:gd name="connsiteX304" fmla="*/ 3668198 w 11997113"/>
              <a:gd name="connsiteY304" fmla="*/ 12788562 h 13112393"/>
              <a:gd name="connsiteX305" fmla="*/ 3663842 w 11997113"/>
              <a:gd name="connsiteY305" fmla="*/ 12792875 h 13112393"/>
              <a:gd name="connsiteX306" fmla="*/ 3661334 w 11997113"/>
              <a:gd name="connsiteY306" fmla="*/ 12788944 h 13112393"/>
              <a:gd name="connsiteX307" fmla="*/ 3660453 w 11997113"/>
              <a:gd name="connsiteY307" fmla="*/ 12772704 h 13112393"/>
              <a:gd name="connsiteX308" fmla="*/ 3657061 w 11997113"/>
              <a:gd name="connsiteY308" fmla="*/ 12752534 h 13112393"/>
              <a:gd name="connsiteX309" fmla="*/ 3660317 w 11997113"/>
              <a:gd name="connsiteY309" fmla="*/ 12727922 h 13112393"/>
              <a:gd name="connsiteX310" fmla="*/ 3661661 w 11997113"/>
              <a:gd name="connsiteY310" fmla="*/ 12726321 h 13112393"/>
              <a:gd name="connsiteX311" fmla="*/ 3213599 w 11997113"/>
              <a:gd name="connsiteY311" fmla="*/ 12725110 h 13112393"/>
              <a:gd name="connsiteX312" fmla="*/ 3214407 w 11997113"/>
              <a:gd name="connsiteY312" fmla="*/ 12728672 h 13112393"/>
              <a:gd name="connsiteX313" fmla="*/ 3211352 w 11997113"/>
              <a:gd name="connsiteY313" fmla="*/ 12729356 h 13112393"/>
              <a:gd name="connsiteX314" fmla="*/ 3214044 w 11997113"/>
              <a:gd name="connsiteY314" fmla="*/ 12733335 h 13112393"/>
              <a:gd name="connsiteX315" fmla="*/ 3203965 w 11997113"/>
              <a:gd name="connsiteY315" fmla="*/ 12729771 h 13112393"/>
              <a:gd name="connsiteX316" fmla="*/ 3213599 w 11997113"/>
              <a:gd name="connsiteY316" fmla="*/ 12725110 h 13112393"/>
              <a:gd name="connsiteX317" fmla="*/ 3536810 w 11997113"/>
              <a:gd name="connsiteY317" fmla="*/ 12723349 h 13112393"/>
              <a:gd name="connsiteX318" fmla="*/ 3539268 w 11997113"/>
              <a:gd name="connsiteY318" fmla="*/ 12725552 h 13112393"/>
              <a:gd name="connsiteX319" fmla="*/ 3537030 w 11997113"/>
              <a:gd name="connsiteY319" fmla="*/ 12727389 h 13112393"/>
              <a:gd name="connsiteX320" fmla="*/ 3536810 w 11997113"/>
              <a:gd name="connsiteY320" fmla="*/ 12723349 h 13112393"/>
              <a:gd name="connsiteX321" fmla="*/ 3339373 w 11997113"/>
              <a:gd name="connsiteY321" fmla="*/ 12720013 h 13112393"/>
              <a:gd name="connsiteX322" fmla="*/ 3343225 w 11997113"/>
              <a:gd name="connsiteY322" fmla="*/ 12722647 h 13112393"/>
              <a:gd name="connsiteX323" fmla="*/ 3334599 w 11997113"/>
              <a:gd name="connsiteY323" fmla="*/ 12734772 h 13112393"/>
              <a:gd name="connsiteX324" fmla="*/ 3337937 w 11997113"/>
              <a:gd name="connsiteY324" fmla="*/ 12724527 h 13112393"/>
              <a:gd name="connsiteX325" fmla="*/ 3336069 w 11997113"/>
              <a:gd name="connsiteY325" fmla="*/ 12717752 h 13112393"/>
              <a:gd name="connsiteX326" fmla="*/ 3339503 w 11997113"/>
              <a:gd name="connsiteY326" fmla="*/ 12719613 h 13112393"/>
              <a:gd name="connsiteX327" fmla="*/ 3339373 w 11997113"/>
              <a:gd name="connsiteY327" fmla="*/ 12720013 h 13112393"/>
              <a:gd name="connsiteX328" fmla="*/ 4140559 w 11997113"/>
              <a:gd name="connsiteY328" fmla="*/ 12717458 h 13112393"/>
              <a:gd name="connsiteX329" fmla="*/ 4140780 w 11997113"/>
              <a:gd name="connsiteY329" fmla="*/ 12721534 h 13112393"/>
              <a:gd name="connsiteX330" fmla="*/ 4139023 w 11997113"/>
              <a:gd name="connsiteY330" fmla="*/ 12733907 h 13112393"/>
              <a:gd name="connsiteX331" fmla="*/ 4137489 w 11997113"/>
              <a:gd name="connsiteY331" fmla="*/ 12750357 h 13112393"/>
              <a:gd name="connsiteX332" fmla="*/ 4135069 w 11997113"/>
              <a:gd name="connsiteY332" fmla="*/ 12750492 h 13112393"/>
              <a:gd name="connsiteX333" fmla="*/ 4132428 w 11997113"/>
              <a:gd name="connsiteY333" fmla="*/ 12746545 h 13112393"/>
              <a:gd name="connsiteX334" fmla="*/ 4134185 w 11997113"/>
              <a:gd name="connsiteY334" fmla="*/ 12734175 h 13112393"/>
              <a:gd name="connsiteX335" fmla="*/ 4135715 w 11997113"/>
              <a:gd name="connsiteY335" fmla="*/ 12717723 h 13112393"/>
              <a:gd name="connsiteX336" fmla="*/ 4140559 w 11997113"/>
              <a:gd name="connsiteY336" fmla="*/ 12717458 h 13112393"/>
              <a:gd name="connsiteX337" fmla="*/ 4253899 w 11997113"/>
              <a:gd name="connsiteY337" fmla="*/ 12715167 h 13112393"/>
              <a:gd name="connsiteX338" fmla="*/ 4254857 w 11997113"/>
              <a:gd name="connsiteY338" fmla="*/ 12732772 h 13112393"/>
              <a:gd name="connsiteX339" fmla="*/ 4252829 w 11997113"/>
              <a:gd name="connsiteY339" fmla="*/ 12739530 h 13112393"/>
              <a:gd name="connsiteX340" fmla="*/ 4253899 w 11997113"/>
              <a:gd name="connsiteY340" fmla="*/ 12715167 h 13112393"/>
              <a:gd name="connsiteX341" fmla="*/ 3913326 w 11997113"/>
              <a:gd name="connsiteY341" fmla="*/ 12709794 h 13112393"/>
              <a:gd name="connsiteX342" fmla="*/ 3919833 w 11997113"/>
              <a:gd name="connsiteY342" fmla="*/ 12715808 h 13112393"/>
              <a:gd name="connsiteX343" fmla="*/ 3907885 w 11997113"/>
              <a:gd name="connsiteY343" fmla="*/ 12739549 h 13112393"/>
              <a:gd name="connsiteX344" fmla="*/ 3913326 w 11997113"/>
              <a:gd name="connsiteY344" fmla="*/ 12709794 h 13112393"/>
              <a:gd name="connsiteX345" fmla="*/ 3560987 w 11997113"/>
              <a:gd name="connsiteY345" fmla="*/ 12709371 h 13112393"/>
              <a:gd name="connsiteX346" fmla="*/ 3565709 w 11997113"/>
              <a:gd name="connsiteY346" fmla="*/ 12717163 h 13112393"/>
              <a:gd name="connsiteX347" fmla="*/ 3570165 w 11997113"/>
              <a:gd name="connsiteY347" fmla="*/ 12720622 h 13112393"/>
              <a:gd name="connsiteX348" fmla="*/ 3564252 w 11997113"/>
              <a:gd name="connsiteY348" fmla="*/ 12733607 h 13112393"/>
              <a:gd name="connsiteX349" fmla="*/ 3564026 w 11997113"/>
              <a:gd name="connsiteY349" fmla="*/ 12729528 h 13112393"/>
              <a:gd name="connsiteX350" fmla="*/ 3556768 w 11997113"/>
              <a:gd name="connsiteY350" fmla="*/ 12725843 h 13112393"/>
              <a:gd name="connsiteX351" fmla="*/ 3558449 w 11997113"/>
              <a:gd name="connsiteY351" fmla="*/ 12713477 h 13112393"/>
              <a:gd name="connsiteX352" fmla="*/ 3560987 w 11997113"/>
              <a:gd name="connsiteY352" fmla="*/ 12709371 h 13112393"/>
              <a:gd name="connsiteX353" fmla="*/ 3743730 w 11997113"/>
              <a:gd name="connsiteY353" fmla="*/ 12703015 h 13112393"/>
              <a:gd name="connsiteX354" fmla="*/ 3751398 w 11997113"/>
              <a:gd name="connsiteY354" fmla="*/ 12715752 h 13112393"/>
              <a:gd name="connsiteX355" fmla="*/ 3750326 w 11997113"/>
              <a:gd name="connsiteY355" fmla="*/ 12735048 h 13112393"/>
              <a:gd name="connsiteX356" fmla="*/ 3745265 w 11997113"/>
              <a:gd name="connsiteY356" fmla="*/ 12731281 h 13112393"/>
              <a:gd name="connsiteX357" fmla="*/ 3738007 w 11997113"/>
              <a:gd name="connsiteY357" fmla="*/ 12731683 h 13112393"/>
              <a:gd name="connsiteX358" fmla="*/ 3743730 w 11997113"/>
              <a:gd name="connsiteY358" fmla="*/ 12703015 h 13112393"/>
              <a:gd name="connsiteX359" fmla="*/ 3402370 w 11997113"/>
              <a:gd name="connsiteY359" fmla="*/ 12701304 h 13112393"/>
              <a:gd name="connsiteX360" fmla="*/ 3415130 w 11997113"/>
              <a:gd name="connsiteY360" fmla="*/ 12701639 h 13112393"/>
              <a:gd name="connsiteX361" fmla="*/ 3407870 w 11997113"/>
              <a:gd name="connsiteY361" fmla="*/ 12702041 h 13112393"/>
              <a:gd name="connsiteX362" fmla="*/ 3401516 w 11997113"/>
              <a:gd name="connsiteY362" fmla="*/ 12719085 h 13112393"/>
              <a:gd name="connsiteX363" fmla="*/ 3402370 w 11997113"/>
              <a:gd name="connsiteY363" fmla="*/ 12701304 h 13112393"/>
              <a:gd name="connsiteX364" fmla="*/ 4081680 w 11997113"/>
              <a:gd name="connsiteY364" fmla="*/ 12700435 h 13112393"/>
              <a:gd name="connsiteX365" fmla="*/ 4084244 w 11997113"/>
              <a:gd name="connsiteY365" fmla="*/ 12704343 h 13112393"/>
              <a:gd name="connsiteX366" fmla="*/ 4082335 w 11997113"/>
              <a:gd name="connsiteY366" fmla="*/ 12712549 h 13112393"/>
              <a:gd name="connsiteX367" fmla="*/ 4080210 w 11997113"/>
              <a:gd name="connsiteY367" fmla="*/ 12716719 h 13112393"/>
              <a:gd name="connsiteX368" fmla="*/ 4077645 w 11997113"/>
              <a:gd name="connsiteY368" fmla="*/ 12712809 h 13112393"/>
              <a:gd name="connsiteX369" fmla="*/ 4079552 w 11997113"/>
              <a:gd name="connsiteY369" fmla="*/ 12704605 h 13112393"/>
              <a:gd name="connsiteX370" fmla="*/ 4081680 w 11997113"/>
              <a:gd name="connsiteY370" fmla="*/ 12700435 h 13112393"/>
              <a:gd name="connsiteX371" fmla="*/ 3596110 w 11997113"/>
              <a:gd name="connsiteY371" fmla="*/ 12699435 h 13112393"/>
              <a:gd name="connsiteX372" fmla="*/ 3597215 w 11997113"/>
              <a:gd name="connsiteY372" fmla="*/ 12702810 h 13112393"/>
              <a:gd name="connsiteX373" fmla="*/ 3596320 w 11997113"/>
              <a:gd name="connsiteY373" fmla="*/ 12703351 h 13112393"/>
              <a:gd name="connsiteX374" fmla="*/ 3591816 w 11997113"/>
              <a:gd name="connsiteY374" fmla="*/ 12711452 h 13112393"/>
              <a:gd name="connsiteX375" fmla="*/ 3589353 w 11997113"/>
              <a:gd name="connsiteY375" fmla="*/ 12711593 h 13112393"/>
              <a:gd name="connsiteX376" fmla="*/ 3586888 w 11997113"/>
              <a:gd name="connsiteY376" fmla="*/ 12711730 h 13112393"/>
              <a:gd name="connsiteX377" fmla="*/ 3593640 w 11997113"/>
              <a:gd name="connsiteY377" fmla="*/ 12699573 h 13112393"/>
              <a:gd name="connsiteX378" fmla="*/ 3596110 w 11997113"/>
              <a:gd name="connsiteY378" fmla="*/ 12699435 h 13112393"/>
              <a:gd name="connsiteX379" fmla="*/ 3269476 w 11997113"/>
              <a:gd name="connsiteY379" fmla="*/ 12696966 h 13112393"/>
              <a:gd name="connsiteX380" fmla="*/ 3272342 w 11997113"/>
              <a:gd name="connsiteY380" fmla="*/ 12705055 h 13112393"/>
              <a:gd name="connsiteX381" fmla="*/ 3270144 w 11997113"/>
              <a:gd name="connsiteY381" fmla="*/ 12709299 h 13112393"/>
              <a:gd name="connsiteX382" fmla="*/ 3268172 w 11997113"/>
              <a:gd name="connsiteY382" fmla="*/ 12717658 h 13112393"/>
              <a:gd name="connsiteX383" fmla="*/ 3263111 w 11997113"/>
              <a:gd name="connsiteY383" fmla="*/ 12713817 h 13112393"/>
              <a:gd name="connsiteX384" fmla="*/ 3262888 w 11997113"/>
              <a:gd name="connsiteY384" fmla="*/ 12709703 h 13112393"/>
              <a:gd name="connsiteX385" fmla="*/ 3264858 w 11997113"/>
              <a:gd name="connsiteY385" fmla="*/ 12701349 h 13112393"/>
              <a:gd name="connsiteX386" fmla="*/ 3269476 w 11997113"/>
              <a:gd name="connsiteY386" fmla="*/ 12696966 h 13112393"/>
              <a:gd name="connsiteX387" fmla="*/ 4175547 w 11997113"/>
              <a:gd name="connsiteY387" fmla="*/ 12692275 h 13112393"/>
              <a:gd name="connsiteX388" fmla="*/ 4180341 w 11997113"/>
              <a:gd name="connsiteY388" fmla="*/ 12696004 h 13112393"/>
              <a:gd name="connsiteX389" fmla="*/ 4183061 w 11997113"/>
              <a:gd name="connsiteY389" fmla="*/ 12703850 h 13112393"/>
              <a:gd name="connsiteX390" fmla="*/ 4183493 w 11997113"/>
              <a:gd name="connsiteY390" fmla="*/ 12711819 h 13112393"/>
              <a:gd name="connsiteX391" fmla="*/ 4179351 w 11997113"/>
              <a:gd name="connsiteY391" fmla="*/ 12720048 h 13112393"/>
              <a:gd name="connsiteX392" fmla="*/ 4174343 w 11997113"/>
              <a:gd name="connsiteY392" fmla="*/ 12712330 h 13112393"/>
              <a:gd name="connsiteX393" fmla="*/ 4174126 w 11997113"/>
              <a:gd name="connsiteY393" fmla="*/ 12708346 h 13112393"/>
              <a:gd name="connsiteX394" fmla="*/ 4171190 w 11997113"/>
              <a:gd name="connsiteY394" fmla="*/ 12696512 h 13112393"/>
              <a:gd name="connsiteX395" fmla="*/ 4175547 w 11997113"/>
              <a:gd name="connsiteY395" fmla="*/ 12692275 h 13112393"/>
              <a:gd name="connsiteX396" fmla="*/ 3343806 w 11997113"/>
              <a:gd name="connsiteY396" fmla="*/ 12688416 h 13112393"/>
              <a:gd name="connsiteX397" fmla="*/ 3342633 w 11997113"/>
              <a:gd name="connsiteY397" fmla="*/ 12709103 h 13112393"/>
              <a:gd name="connsiteX398" fmla="*/ 3343806 w 11997113"/>
              <a:gd name="connsiteY398" fmla="*/ 12688416 h 13112393"/>
              <a:gd name="connsiteX399" fmla="*/ 3314831 w 11997113"/>
              <a:gd name="connsiteY399" fmla="*/ 12687084 h 13112393"/>
              <a:gd name="connsiteX400" fmla="*/ 3317470 w 11997113"/>
              <a:gd name="connsiteY400" fmla="*/ 12691027 h 13112393"/>
              <a:gd name="connsiteX401" fmla="*/ 3317914 w 11997113"/>
              <a:gd name="connsiteY401" fmla="*/ 12699183 h 13112393"/>
              <a:gd name="connsiteX402" fmla="*/ 3314184 w 11997113"/>
              <a:gd name="connsiteY402" fmla="*/ 12719846 h 13112393"/>
              <a:gd name="connsiteX403" fmla="*/ 3314404 w 11997113"/>
              <a:gd name="connsiteY403" fmla="*/ 12723924 h 13112393"/>
              <a:gd name="connsiteX404" fmla="*/ 3309564 w 11997113"/>
              <a:gd name="connsiteY404" fmla="*/ 12724195 h 13112393"/>
              <a:gd name="connsiteX405" fmla="*/ 3309120 w 11997113"/>
              <a:gd name="connsiteY405" fmla="*/ 12716036 h 13112393"/>
              <a:gd name="connsiteX406" fmla="*/ 3313077 w 11997113"/>
              <a:gd name="connsiteY406" fmla="*/ 12699452 h 13112393"/>
              <a:gd name="connsiteX407" fmla="*/ 3312412 w 11997113"/>
              <a:gd name="connsiteY407" fmla="*/ 12687216 h 13112393"/>
              <a:gd name="connsiteX408" fmla="*/ 3314831 w 11997113"/>
              <a:gd name="connsiteY408" fmla="*/ 12687084 h 13112393"/>
              <a:gd name="connsiteX409" fmla="*/ 3789407 w 11997113"/>
              <a:gd name="connsiteY409" fmla="*/ 12682434 h 13112393"/>
              <a:gd name="connsiteX410" fmla="*/ 3790691 w 11997113"/>
              <a:gd name="connsiteY410" fmla="*/ 12683910 h 13112393"/>
              <a:gd name="connsiteX411" fmla="*/ 3795712 w 11997113"/>
              <a:gd name="connsiteY411" fmla="*/ 12687754 h 13112393"/>
              <a:gd name="connsiteX412" fmla="*/ 3793540 w 11997113"/>
              <a:gd name="connsiteY412" fmla="*/ 12691999 h 13112393"/>
              <a:gd name="connsiteX413" fmla="*/ 3794877 w 11997113"/>
              <a:gd name="connsiteY413" fmla="*/ 12716667 h 13112393"/>
              <a:gd name="connsiteX414" fmla="*/ 3802077 w 11997113"/>
              <a:gd name="connsiteY414" fmla="*/ 12716268 h 13112393"/>
              <a:gd name="connsiteX415" fmla="*/ 3803304 w 11997113"/>
              <a:gd name="connsiteY415" fmla="*/ 12738880 h 13112393"/>
              <a:gd name="connsiteX416" fmla="*/ 3797335 w 11997113"/>
              <a:gd name="connsiteY416" fmla="*/ 12761894 h 13112393"/>
              <a:gd name="connsiteX417" fmla="*/ 3782268 w 11997113"/>
              <a:gd name="connsiteY417" fmla="*/ 12750362 h 13112393"/>
              <a:gd name="connsiteX418" fmla="*/ 3787901 w 11997113"/>
              <a:gd name="connsiteY418" fmla="*/ 12721179 h 13112393"/>
              <a:gd name="connsiteX419" fmla="*/ 3790298 w 11997113"/>
              <a:gd name="connsiteY419" fmla="*/ 12721046 h 13112393"/>
              <a:gd name="connsiteX420" fmla="*/ 3787232 w 11997113"/>
              <a:gd name="connsiteY420" fmla="*/ 12708843 h 13112393"/>
              <a:gd name="connsiteX421" fmla="*/ 3788736 w 11997113"/>
              <a:gd name="connsiteY421" fmla="*/ 12692266 h 13112393"/>
              <a:gd name="connsiteX422" fmla="*/ 3788289 w 11997113"/>
              <a:gd name="connsiteY422" fmla="*/ 12684042 h 13112393"/>
              <a:gd name="connsiteX423" fmla="*/ 3789407 w 11997113"/>
              <a:gd name="connsiteY423" fmla="*/ 12682434 h 13112393"/>
              <a:gd name="connsiteX424" fmla="*/ 3405534 w 11997113"/>
              <a:gd name="connsiteY424" fmla="*/ 12665842 h 13112393"/>
              <a:gd name="connsiteX425" fmla="*/ 3406156 w 11997113"/>
              <a:gd name="connsiteY425" fmla="*/ 12677297 h 13112393"/>
              <a:gd name="connsiteX426" fmla="*/ 3406364 w 11997113"/>
              <a:gd name="connsiteY426" fmla="*/ 12681113 h 13112393"/>
              <a:gd name="connsiteX427" fmla="*/ 3404224 w 11997113"/>
              <a:gd name="connsiteY427" fmla="*/ 12685059 h 13112393"/>
              <a:gd name="connsiteX428" fmla="*/ 3401878 w 11997113"/>
              <a:gd name="connsiteY428" fmla="*/ 12685192 h 13112393"/>
              <a:gd name="connsiteX429" fmla="*/ 3401672 w 11997113"/>
              <a:gd name="connsiteY429" fmla="*/ 12681375 h 13112393"/>
              <a:gd name="connsiteX430" fmla="*/ 3401466 w 11997113"/>
              <a:gd name="connsiteY430" fmla="*/ 12677556 h 13112393"/>
              <a:gd name="connsiteX431" fmla="*/ 3401048 w 11997113"/>
              <a:gd name="connsiteY431" fmla="*/ 12669921 h 13112393"/>
              <a:gd name="connsiteX432" fmla="*/ 3400840 w 11997113"/>
              <a:gd name="connsiteY432" fmla="*/ 12666103 h 13112393"/>
              <a:gd name="connsiteX433" fmla="*/ 3405534 w 11997113"/>
              <a:gd name="connsiteY433" fmla="*/ 12665842 h 13112393"/>
              <a:gd name="connsiteX434" fmla="*/ 3526602 w 11997113"/>
              <a:gd name="connsiteY434" fmla="*/ 12662060 h 13112393"/>
              <a:gd name="connsiteX435" fmla="*/ 3531669 w 11997113"/>
              <a:gd name="connsiteY435" fmla="*/ 12665904 h 13112393"/>
              <a:gd name="connsiteX436" fmla="*/ 3532116 w 11997113"/>
              <a:gd name="connsiteY436" fmla="*/ 12674123 h 13112393"/>
              <a:gd name="connsiteX437" fmla="*/ 3533219 w 11997113"/>
              <a:gd name="connsiteY437" fmla="*/ 12677672 h 13112393"/>
              <a:gd name="connsiteX438" fmla="*/ 3532338 w 11997113"/>
              <a:gd name="connsiteY438" fmla="*/ 12678237 h 13112393"/>
              <a:gd name="connsiteX439" fmla="*/ 3527499 w 11997113"/>
              <a:gd name="connsiteY439" fmla="*/ 12678505 h 13112393"/>
              <a:gd name="connsiteX440" fmla="*/ 3524631 w 11997113"/>
              <a:gd name="connsiteY440" fmla="*/ 12670416 h 13112393"/>
              <a:gd name="connsiteX441" fmla="*/ 3524410 w 11997113"/>
              <a:gd name="connsiteY441" fmla="*/ 12666305 h 13112393"/>
              <a:gd name="connsiteX442" fmla="*/ 3526602 w 11997113"/>
              <a:gd name="connsiteY442" fmla="*/ 12662060 h 13112393"/>
              <a:gd name="connsiteX443" fmla="*/ 3741857 w 11997113"/>
              <a:gd name="connsiteY443" fmla="*/ 12661390 h 13112393"/>
              <a:gd name="connsiteX444" fmla="*/ 3748587 w 11997113"/>
              <a:gd name="connsiteY444" fmla="*/ 12662486 h 13112393"/>
              <a:gd name="connsiteX445" fmla="*/ 3747234 w 11997113"/>
              <a:gd name="connsiteY445" fmla="*/ 12682203 h 13112393"/>
              <a:gd name="connsiteX446" fmla="*/ 3738910 w 11997113"/>
              <a:gd name="connsiteY446" fmla="*/ 12663024 h 13112393"/>
              <a:gd name="connsiteX447" fmla="*/ 3741857 w 11997113"/>
              <a:gd name="connsiteY447" fmla="*/ 12661390 h 13112393"/>
              <a:gd name="connsiteX448" fmla="*/ 3906683 w 11997113"/>
              <a:gd name="connsiteY448" fmla="*/ 12650315 h 13112393"/>
              <a:gd name="connsiteX449" fmla="*/ 3907507 w 11997113"/>
              <a:gd name="connsiteY449" fmla="*/ 12653045 h 13112393"/>
              <a:gd name="connsiteX450" fmla="*/ 3908966 w 11997113"/>
              <a:gd name="connsiteY450" fmla="*/ 12658456 h 13112393"/>
              <a:gd name="connsiteX451" fmla="*/ 3908937 w 11997113"/>
              <a:gd name="connsiteY451" fmla="*/ 12658499 h 13112393"/>
              <a:gd name="connsiteX452" fmla="*/ 3907304 w 11997113"/>
              <a:gd name="connsiteY452" fmla="*/ 12653058 h 13112393"/>
              <a:gd name="connsiteX453" fmla="*/ 3906683 w 11997113"/>
              <a:gd name="connsiteY453" fmla="*/ 12650315 h 13112393"/>
              <a:gd name="connsiteX454" fmla="*/ 3401628 w 11997113"/>
              <a:gd name="connsiteY454" fmla="*/ 12649427 h 13112393"/>
              <a:gd name="connsiteX455" fmla="*/ 3399021 w 11997113"/>
              <a:gd name="connsiteY455" fmla="*/ 12652723 h 13112393"/>
              <a:gd name="connsiteX456" fmla="*/ 3400152 w 11997113"/>
              <a:gd name="connsiteY456" fmla="*/ 12651197 h 13112393"/>
              <a:gd name="connsiteX457" fmla="*/ 3914862 w 11997113"/>
              <a:gd name="connsiteY457" fmla="*/ 12649322 h 13112393"/>
              <a:gd name="connsiteX458" fmla="*/ 3923143 w 11997113"/>
              <a:gd name="connsiteY458" fmla="*/ 12652122 h 13112393"/>
              <a:gd name="connsiteX459" fmla="*/ 3923798 w 11997113"/>
              <a:gd name="connsiteY459" fmla="*/ 12657486 h 13112393"/>
              <a:gd name="connsiteX460" fmla="*/ 3923295 w 11997113"/>
              <a:gd name="connsiteY460" fmla="*/ 12673401 h 13112393"/>
              <a:gd name="connsiteX461" fmla="*/ 3903905 w 11997113"/>
              <a:gd name="connsiteY461" fmla="*/ 12666297 h 13112393"/>
              <a:gd name="connsiteX462" fmla="*/ 3908937 w 11997113"/>
              <a:gd name="connsiteY462" fmla="*/ 12658499 h 13112393"/>
              <a:gd name="connsiteX463" fmla="*/ 3909322 w 11997113"/>
              <a:gd name="connsiteY463" fmla="*/ 12659778 h 13112393"/>
              <a:gd name="connsiteX464" fmla="*/ 3908966 w 11997113"/>
              <a:gd name="connsiteY464" fmla="*/ 12658456 h 13112393"/>
              <a:gd name="connsiteX465" fmla="*/ 3342004 w 11997113"/>
              <a:gd name="connsiteY465" fmla="*/ 12648753 h 13112393"/>
              <a:gd name="connsiteX466" fmla="*/ 3347158 w 11997113"/>
              <a:gd name="connsiteY466" fmla="*/ 12652590 h 13112393"/>
              <a:gd name="connsiteX467" fmla="*/ 3343121 w 11997113"/>
              <a:gd name="connsiteY467" fmla="*/ 12669310 h 13112393"/>
              <a:gd name="connsiteX468" fmla="*/ 3338193 w 11997113"/>
              <a:gd name="connsiteY468" fmla="*/ 12669584 h 13112393"/>
              <a:gd name="connsiteX469" fmla="*/ 3335506 w 11997113"/>
              <a:gd name="connsiteY469" fmla="*/ 12665606 h 13112393"/>
              <a:gd name="connsiteX470" fmla="*/ 3337971 w 11997113"/>
              <a:gd name="connsiteY470" fmla="*/ 12665473 h 13112393"/>
              <a:gd name="connsiteX471" fmla="*/ 3339763 w 11997113"/>
              <a:gd name="connsiteY471" fmla="*/ 12653002 h 13112393"/>
              <a:gd name="connsiteX472" fmla="*/ 3342004 w 11997113"/>
              <a:gd name="connsiteY472" fmla="*/ 12648753 h 13112393"/>
              <a:gd name="connsiteX473" fmla="*/ 2661089 w 11997113"/>
              <a:gd name="connsiteY473" fmla="*/ 12648708 h 13112393"/>
              <a:gd name="connsiteX474" fmla="*/ 2668169 w 11997113"/>
              <a:gd name="connsiteY474" fmla="*/ 12670434 h 13112393"/>
              <a:gd name="connsiteX475" fmla="*/ 2664375 w 11997113"/>
              <a:gd name="connsiteY475" fmla="*/ 12702278 h 13112393"/>
              <a:gd name="connsiteX476" fmla="*/ 2661089 w 11997113"/>
              <a:gd name="connsiteY476" fmla="*/ 12648708 h 13112393"/>
              <a:gd name="connsiteX477" fmla="*/ 3201492 w 11997113"/>
              <a:gd name="connsiteY477" fmla="*/ 12647725 h 13112393"/>
              <a:gd name="connsiteX478" fmla="*/ 3204131 w 11997113"/>
              <a:gd name="connsiteY478" fmla="*/ 12651627 h 13112393"/>
              <a:gd name="connsiteX479" fmla="*/ 3204351 w 11997113"/>
              <a:gd name="connsiteY479" fmla="*/ 12655668 h 13112393"/>
              <a:gd name="connsiteX480" fmla="*/ 3204570 w 11997113"/>
              <a:gd name="connsiteY480" fmla="*/ 12659705 h 13112393"/>
              <a:gd name="connsiteX481" fmla="*/ 3199951 w 11997113"/>
              <a:gd name="connsiteY481" fmla="*/ 12664011 h 13112393"/>
              <a:gd name="connsiteX482" fmla="*/ 3197530 w 11997113"/>
              <a:gd name="connsiteY482" fmla="*/ 12664146 h 13112393"/>
              <a:gd name="connsiteX483" fmla="*/ 3195109 w 11997113"/>
              <a:gd name="connsiteY483" fmla="*/ 12664281 h 13112393"/>
              <a:gd name="connsiteX484" fmla="*/ 3194893 w 11997113"/>
              <a:gd name="connsiteY484" fmla="*/ 12660242 h 13112393"/>
              <a:gd name="connsiteX485" fmla="*/ 3199510 w 11997113"/>
              <a:gd name="connsiteY485" fmla="*/ 12655934 h 13112393"/>
              <a:gd name="connsiteX486" fmla="*/ 3199289 w 11997113"/>
              <a:gd name="connsiteY486" fmla="*/ 12651899 h 13112393"/>
              <a:gd name="connsiteX487" fmla="*/ 3201492 w 11997113"/>
              <a:gd name="connsiteY487" fmla="*/ 12647725 h 13112393"/>
              <a:gd name="connsiteX488" fmla="*/ 3404112 w 11997113"/>
              <a:gd name="connsiteY488" fmla="*/ 12645135 h 13112393"/>
              <a:gd name="connsiteX489" fmla="*/ 3404774 w 11997113"/>
              <a:gd name="connsiteY489" fmla="*/ 12645633 h 13112393"/>
              <a:gd name="connsiteX490" fmla="*/ 3401628 w 11997113"/>
              <a:gd name="connsiteY490" fmla="*/ 12649427 h 13112393"/>
              <a:gd name="connsiteX491" fmla="*/ 3402520 w 11997113"/>
              <a:gd name="connsiteY491" fmla="*/ 12648289 h 13112393"/>
              <a:gd name="connsiteX492" fmla="*/ 3561436 w 11997113"/>
              <a:gd name="connsiteY492" fmla="*/ 12643924 h 13112393"/>
              <a:gd name="connsiteX493" fmla="*/ 3567042 w 11997113"/>
              <a:gd name="connsiteY493" fmla="*/ 12660445 h 13112393"/>
              <a:gd name="connsiteX494" fmla="*/ 3552965 w 11997113"/>
              <a:gd name="connsiteY494" fmla="*/ 12661226 h 13112393"/>
              <a:gd name="connsiteX495" fmla="*/ 3561436 w 11997113"/>
              <a:gd name="connsiteY495" fmla="*/ 12643924 h 13112393"/>
              <a:gd name="connsiteX496" fmla="*/ 3405902 w 11997113"/>
              <a:gd name="connsiteY496" fmla="*/ 12641582 h 13112393"/>
              <a:gd name="connsiteX497" fmla="*/ 3404112 w 11997113"/>
              <a:gd name="connsiteY497" fmla="*/ 12645135 h 13112393"/>
              <a:gd name="connsiteX498" fmla="*/ 3399780 w 11997113"/>
              <a:gd name="connsiteY498" fmla="*/ 12641863 h 13112393"/>
              <a:gd name="connsiteX499" fmla="*/ 3405902 w 11997113"/>
              <a:gd name="connsiteY499" fmla="*/ 12641582 h 13112393"/>
              <a:gd name="connsiteX500" fmla="*/ 3662671 w 11997113"/>
              <a:gd name="connsiteY500" fmla="*/ 12638300 h 13112393"/>
              <a:gd name="connsiteX501" fmla="*/ 3675076 w 11997113"/>
              <a:gd name="connsiteY501" fmla="*/ 12641734 h 13112393"/>
              <a:gd name="connsiteX502" fmla="*/ 3677736 w 11997113"/>
              <a:gd name="connsiteY502" fmla="*/ 12645707 h 13112393"/>
              <a:gd name="connsiteX503" fmla="*/ 3672861 w 11997113"/>
              <a:gd name="connsiteY503" fmla="*/ 12645979 h 13112393"/>
              <a:gd name="connsiteX504" fmla="*/ 3665551 w 11997113"/>
              <a:gd name="connsiteY504" fmla="*/ 12646387 h 13112393"/>
              <a:gd name="connsiteX505" fmla="*/ 3663343 w 11997113"/>
              <a:gd name="connsiteY505" fmla="*/ 12650632 h 13112393"/>
              <a:gd name="connsiteX506" fmla="*/ 3665777 w 11997113"/>
              <a:gd name="connsiteY506" fmla="*/ 12650496 h 13112393"/>
              <a:gd name="connsiteX507" fmla="*/ 3674427 w 11997113"/>
              <a:gd name="connsiteY507" fmla="*/ 12674761 h 13112393"/>
              <a:gd name="connsiteX508" fmla="*/ 3661146 w 11997113"/>
              <a:gd name="connsiteY508" fmla="*/ 12700238 h 13112393"/>
              <a:gd name="connsiteX509" fmla="*/ 3658242 w 11997113"/>
              <a:gd name="connsiteY509" fmla="*/ 12646791 h 13112393"/>
              <a:gd name="connsiteX510" fmla="*/ 3658468 w 11997113"/>
              <a:gd name="connsiteY510" fmla="*/ 12650904 h 13112393"/>
              <a:gd name="connsiteX511" fmla="*/ 3660680 w 11997113"/>
              <a:gd name="connsiteY511" fmla="*/ 12646656 h 13112393"/>
              <a:gd name="connsiteX512" fmla="*/ 3662894 w 11997113"/>
              <a:gd name="connsiteY512" fmla="*/ 12642408 h 13112393"/>
              <a:gd name="connsiteX513" fmla="*/ 3662671 w 11997113"/>
              <a:gd name="connsiteY513" fmla="*/ 12638300 h 13112393"/>
              <a:gd name="connsiteX514" fmla="*/ 3736961 w 11997113"/>
              <a:gd name="connsiteY514" fmla="*/ 12631223 h 13112393"/>
              <a:gd name="connsiteX515" fmla="*/ 3739813 w 11997113"/>
              <a:gd name="connsiteY515" fmla="*/ 12634994 h 13112393"/>
              <a:gd name="connsiteX516" fmla="*/ 3745308 w 11997113"/>
              <a:gd name="connsiteY516" fmla="*/ 12638614 h 13112393"/>
              <a:gd name="connsiteX517" fmla="*/ 3745519 w 11997113"/>
              <a:gd name="connsiteY517" fmla="*/ 12642529 h 13112393"/>
              <a:gd name="connsiteX518" fmla="*/ 3740240 w 11997113"/>
              <a:gd name="connsiteY518" fmla="*/ 12642824 h 13112393"/>
              <a:gd name="connsiteX519" fmla="*/ 3737174 w 11997113"/>
              <a:gd name="connsiteY519" fmla="*/ 12635139 h 13112393"/>
              <a:gd name="connsiteX520" fmla="*/ 3736961 w 11997113"/>
              <a:gd name="connsiteY520" fmla="*/ 12631223 h 13112393"/>
              <a:gd name="connsiteX521" fmla="*/ 3520742 w 11997113"/>
              <a:gd name="connsiteY521" fmla="*/ 12626430 h 13112393"/>
              <a:gd name="connsiteX522" fmla="*/ 3517832 w 11997113"/>
              <a:gd name="connsiteY522" fmla="*/ 12634564 h 13112393"/>
              <a:gd name="connsiteX523" fmla="*/ 3520742 w 11997113"/>
              <a:gd name="connsiteY523" fmla="*/ 12626430 h 13112393"/>
              <a:gd name="connsiteX524" fmla="*/ 4135549 w 11997113"/>
              <a:gd name="connsiteY524" fmla="*/ 12625276 h 13112393"/>
              <a:gd name="connsiteX525" fmla="*/ 4138407 w 11997113"/>
              <a:gd name="connsiteY525" fmla="*/ 12629135 h 13112393"/>
              <a:gd name="connsiteX526" fmla="*/ 4138624 w 11997113"/>
              <a:gd name="connsiteY526" fmla="*/ 12633138 h 13112393"/>
              <a:gd name="connsiteX527" fmla="*/ 4140363 w 11997113"/>
              <a:gd name="connsiteY527" fmla="*/ 12665174 h 13112393"/>
              <a:gd name="connsiteX528" fmla="*/ 4135301 w 11997113"/>
              <a:gd name="connsiteY528" fmla="*/ 12669472 h 13112393"/>
              <a:gd name="connsiteX529" fmla="*/ 4135085 w 11997113"/>
              <a:gd name="connsiteY529" fmla="*/ 12665470 h 13112393"/>
              <a:gd name="connsiteX530" fmla="*/ 4133344 w 11997113"/>
              <a:gd name="connsiteY530" fmla="*/ 12633433 h 13112393"/>
              <a:gd name="connsiteX531" fmla="*/ 4133128 w 11997113"/>
              <a:gd name="connsiteY531" fmla="*/ 12629429 h 13112393"/>
              <a:gd name="connsiteX532" fmla="*/ 4135549 w 11997113"/>
              <a:gd name="connsiteY532" fmla="*/ 12625276 h 13112393"/>
              <a:gd name="connsiteX533" fmla="*/ 3309120 w 11997113"/>
              <a:gd name="connsiteY533" fmla="*/ 12622597 h 13112393"/>
              <a:gd name="connsiteX534" fmla="*/ 3314167 w 11997113"/>
              <a:gd name="connsiteY534" fmla="*/ 12626146 h 13112393"/>
              <a:gd name="connsiteX535" fmla="*/ 3314792 w 11997113"/>
              <a:gd name="connsiteY535" fmla="*/ 12637598 h 13112393"/>
              <a:gd name="connsiteX536" fmla="*/ 3310159 w 11997113"/>
              <a:gd name="connsiteY536" fmla="*/ 12641685 h 13112393"/>
              <a:gd name="connsiteX537" fmla="*/ 3307324 w 11997113"/>
              <a:gd name="connsiteY537" fmla="*/ 12634183 h 13112393"/>
              <a:gd name="connsiteX538" fmla="*/ 3306908 w 11997113"/>
              <a:gd name="connsiteY538" fmla="*/ 12626550 h 13112393"/>
              <a:gd name="connsiteX539" fmla="*/ 3309120 w 11997113"/>
              <a:gd name="connsiteY539" fmla="*/ 12622597 h 13112393"/>
              <a:gd name="connsiteX540" fmla="*/ 3954455 w 11997113"/>
              <a:gd name="connsiteY540" fmla="*/ 12622086 h 13112393"/>
              <a:gd name="connsiteX541" fmla="*/ 3957700 w 11997113"/>
              <a:gd name="connsiteY541" fmla="*/ 12626989 h 13112393"/>
              <a:gd name="connsiteX542" fmla="*/ 3955809 w 11997113"/>
              <a:gd name="connsiteY542" fmla="*/ 12647046 h 13112393"/>
              <a:gd name="connsiteX543" fmla="*/ 3954455 w 11997113"/>
              <a:gd name="connsiteY543" fmla="*/ 12622086 h 13112393"/>
              <a:gd name="connsiteX544" fmla="*/ 3705100 w 11997113"/>
              <a:gd name="connsiteY544" fmla="*/ 12619717 h 13112393"/>
              <a:gd name="connsiteX545" fmla="*/ 3706156 w 11997113"/>
              <a:gd name="connsiteY545" fmla="*/ 12626493 h 13112393"/>
              <a:gd name="connsiteX546" fmla="*/ 3701659 w 11997113"/>
              <a:gd name="connsiteY546" fmla="*/ 12644970 h 13112393"/>
              <a:gd name="connsiteX547" fmla="*/ 3694131 w 11997113"/>
              <a:gd name="connsiteY547" fmla="*/ 12641336 h 13112393"/>
              <a:gd name="connsiteX548" fmla="*/ 3700343 w 11997113"/>
              <a:gd name="connsiteY548" fmla="*/ 12620738 h 13112393"/>
              <a:gd name="connsiteX549" fmla="*/ 3705100 w 11997113"/>
              <a:gd name="connsiteY549" fmla="*/ 12619717 h 13112393"/>
              <a:gd name="connsiteX550" fmla="*/ 3518335 w 11997113"/>
              <a:gd name="connsiteY550" fmla="*/ 12614409 h 13112393"/>
              <a:gd name="connsiteX551" fmla="*/ 3524234 w 11997113"/>
              <a:gd name="connsiteY551" fmla="*/ 12622429 h 13112393"/>
              <a:gd name="connsiteX552" fmla="*/ 3509715 w 11997113"/>
              <a:gd name="connsiteY552" fmla="*/ 12623234 h 13112393"/>
              <a:gd name="connsiteX553" fmla="*/ 3514342 w 11997113"/>
              <a:gd name="connsiteY553" fmla="*/ 12619049 h 13112393"/>
              <a:gd name="connsiteX554" fmla="*/ 3509289 w 11997113"/>
              <a:gd name="connsiteY554" fmla="*/ 12615404 h 13112393"/>
              <a:gd name="connsiteX555" fmla="*/ 3518335 w 11997113"/>
              <a:gd name="connsiteY555" fmla="*/ 12614409 h 13112393"/>
              <a:gd name="connsiteX556" fmla="*/ 3769868 w 11997113"/>
              <a:gd name="connsiteY556" fmla="*/ 12608776 h 13112393"/>
              <a:gd name="connsiteX557" fmla="*/ 3772530 w 11997113"/>
              <a:gd name="connsiteY557" fmla="*/ 12612680 h 13112393"/>
              <a:gd name="connsiteX558" fmla="*/ 3772970 w 11997113"/>
              <a:gd name="connsiteY558" fmla="*/ 12620754 h 13112393"/>
              <a:gd name="connsiteX559" fmla="*/ 3770746 w 11997113"/>
              <a:gd name="connsiteY559" fmla="*/ 12624928 h 13112393"/>
              <a:gd name="connsiteX560" fmla="*/ 3775852 w 11997113"/>
              <a:gd name="connsiteY560" fmla="*/ 12628694 h 13112393"/>
              <a:gd name="connsiteX561" fmla="*/ 3778297 w 11997113"/>
              <a:gd name="connsiteY561" fmla="*/ 12628559 h 13112393"/>
              <a:gd name="connsiteX562" fmla="*/ 3778078 w 11997113"/>
              <a:gd name="connsiteY562" fmla="*/ 12624522 h 13112393"/>
              <a:gd name="connsiteX563" fmla="*/ 3782966 w 11997113"/>
              <a:gd name="connsiteY563" fmla="*/ 12624248 h 13112393"/>
              <a:gd name="connsiteX564" fmla="*/ 3785630 w 11997113"/>
              <a:gd name="connsiteY564" fmla="*/ 12628152 h 13112393"/>
              <a:gd name="connsiteX565" fmla="*/ 3783405 w 11997113"/>
              <a:gd name="connsiteY565" fmla="*/ 12632325 h 13112393"/>
              <a:gd name="connsiteX566" fmla="*/ 3783624 w 11997113"/>
              <a:gd name="connsiteY566" fmla="*/ 12636364 h 13112393"/>
              <a:gd name="connsiteX567" fmla="*/ 3786287 w 11997113"/>
              <a:gd name="connsiteY567" fmla="*/ 12640265 h 13112393"/>
              <a:gd name="connsiteX568" fmla="*/ 3788512 w 11997113"/>
              <a:gd name="connsiteY568" fmla="*/ 12636092 h 13112393"/>
              <a:gd name="connsiteX569" fmla="*/ 3795626 w 11997113"/>
              <a:gd name="connsiteY569" fmla="*/ 12631647 h 13112393"/>
              <a:gd name="connsiteX570" fmla="*/ 3800514 w 11997113"/>
              <a:gd name="connsiteY570" fmla="*/ 12631374 h 13112393"/>
              <a:gd name="connsiteX571" fmla="*/ 3798509 w 11997113"/>
              <a:gd name="connsiteY571" fmla="*/ 12639586 h 13112393"/>
              <a:gd name="connsiteX572" fmla="*/ 3793839 w 11997113"/>
              <a:gd name="connsiteY572" fmla="*/ 12643897 h 13112393"/>
              <a:gd name="connsiteX573" fmla="*/ 3789171 w 11997113"/>
              <a:gd name="connsiteY573" fmla="*/ 12648205 h 13112393"/>
              <a:gd name="connsiteX574" fmla="*/ 3786727 w 11997113"/>
              <a:gd name="connsiteY574" fmla="*/ 12648339 h 13112393"/>
              <a:gd name="connsiteX575" fmla="*/ 3784282 w 11997113"/>
              <a:gd name="connsiteY575" fmla="*/ 12648476 h 13112393"/>
              <a:gd name="connsiteX576" fmla="*/ 3778955 w 11997113"/>
              <a:gd name="connsiteY576" fmla="*/ 12640673 h 13112393"/>
              <a:gd name="connsiteX577" fmla="*/ 3776731 w 11997113"/>
              <a:gd name="connsiteY577" fmla="*/ 12644847 h 13112393"/>
              <a:gd name="connsiteX578" fmla="*/ 3775601 w 11997113"/>
              <a:gd name="connsiteY578" fmla="*/ 12669211 h 13112393"/>
              <a:gd name="connsiteX579" fmla="*/ 3770934 w 11997113"/>
              <a:gd name="connsiteY579" fmla="*/ 12673520 h 13112393"/>
              <a:gd name="connsiteX580" fmla="*/ 3768268 w 11997113"/>
              <a:gd name="connsiteY580" fmla="*/ 12669614 h 13112393"/>
              <a:gd name="connsiteX581" fmla="*/ 3768051 w 11997113"/>
              <a:gd name="connsiteY581" fmla="*/ 12665581 h 13112393"/>
              <a:gd name="connsiteX582" fmla="*/ 3769398 w 11997113"/>
              <a:gd name="connsiteY582" fmla="*/ 12645255 h 13112393"/>
              <a:gd name="connsiteX583" fmla="*/ 3771624 w 11997113"/>
              <a:gd name="connsiteY583" fmla="*/ 12641078 h 13112393"/>
              <a:gd name="connsiteX584" fmla="*/ 3766514 w 11997113"/>
              <a:gd name="connsiteY584" fmla="*/ 12637314 h 13112393"/>
              <a:gd name="connsiteX585" fmla="*/ 3764291 w 11997113"/>
              <a:gd name="connsiteY585" fmla="*/ 12641487 h 13112393"/>
              <a:gd name="connsiteX586" fmla="*/ 3756741 w 11997113"/>
              <a:gd name="connsiteY586" fmla="*/ 12637857 h 13112393"/>
              <a:gd name="connsiteX587" fmla="*/ 3756519 w 11997113"/>
              <a:gd name="connsiteY587" fmla="*/ 12633818 h 13112393"/>
              <a:gd name="connsiteX588" fmla="*/ 3766076 w 11997113"/>
              <a:gd name="connsiteY588" fmla="*/ 12629239 h 13112393"/>
              <a:gd name="connsiteX589" fmla="*/ 3765857 w 11997113"/>
              <a:gd name="connsiteY589" fmla="*/ 12625198 h 13112393"/>
              <a:gd name="connsiteX590" fmla="*/ 3765415 w 11997113"/>
              <a:gd name="connsiteY590" fmla="*/ 12617124 h 13112393"/>
              <a:gd name="connsiteX591" fmla="*/ 3767645 w 11997113"/>
              <a:gd name="connsiteY591" fmla="*/ 12612952 h 13112393"/>
              <a:gd name="connsiteX592" fmla="*/ 3769868 w 11997113"/>
              <a:gd name="connsiteY592" fmla="*/ 12608776 h 13112393"/>
              <a:gd name="connsiteX593" fmla="*/ 4181136 w 11997113"/>
              <a:gd name="connsiteY593" fmla="*/ 12608542 h 13112393"/>
              <a:gd name="connsiteX594" fmla="*/ 4181555 w 11997113"/>
              <a:gd name="connsiteY594" fmla="*/ 12622720 h 13112393"/>
              <a:gd name="connsiteX595" fmla="*/ 4181136 w 11997113"/>
              <a:gd name="connsiteY595" fmla="*/ 12608542 h 13112393"/>
              <a:gd name="connsiteX596" fmla="*/ 4108036 w 11997113"/>
              <a:gd name="connsiteY596" fmla="*/ 12606189 h 13112393"/>
              <a:gd name="connsiteX597" fmla="*/ 4107088 w 11997113"/>
              <a:gd name="connsiteY597" fmla="*/ 12634220 h 13112393"/>
              <a:gd name="connsiteX598" fmla="*/ 4108036 w 11997113"/>
              <a:gd name="connsiteY598" fmla="*/ 12606189 h 13112393"/>
              <a:gd name="connsiteX599" fmla="*/ 3180109 w 11997113"/>
              <a:gd name="connsiteY599" fmla="*/ 12604731 h 13112393"/>
              <a:gd name="connsiteX600" fmla="*/ 3182673 w 11997113"/>
              <a:gd name="connsiteY600" fmla="*/ 12608637 h 13112393"/>
              <a:gd name="connsiteX601" fmla="*/ 3183115 w 11997113"/>
              <a:gd name="connsiteY601" fmla="*/ 12616711 h 13112393"/>
              <a:gd name="connsiteX602" fmla="*/ 3180986 w 11997113"/>
              <a:gd name="connsiteY602" fmla="*/ 12620882 h 13112393"/>
              <a:gd name="connsiteX603" fmla="*/ 3178420 w 11997113"/>
              <a:gd name="connsiteY603" fmla="*/ 12616972 h 13112393"/>
              <a:gd name="connsiteX604" fmla="*/ 3177983 w 11997113"/>
              <a:gd name="connsiteY604" fmla="*/ 12608897 h 13112393"/>
              <a:gd name="connsiteX605" fmla="*/ 3180109 w 11997113"/>
              <a:gd name="connsiteY605" fmla="*/ 12604731 h 13112393"/>
              <a:gd name="connsiteX606" fmla="*/ 3808382 w 11997113"/>
              <a:gd name="connsiteY606" fmla="*/ 12595171 h 13112393"/>
              <a:gd name="connsiteX607" fmla="*/ 3808300 w 11997113"/>
              <a:gd name="connsiteY607" fmla="*/ 12595889 h 13112393"/>
              <a:gd name="connsiteX608" fmla="*/ 3807996 w 11997113"/>
              <a:gd name="connsiteY608" fmla="*/ 12598557 h 13112393"/>
              <a:gd name="connsiteX609" fmla="*/ 3314766 w 11997113"/>
              <a:gd name="connsiteY609" fmla="*/ 12592459 h 13112393"/>
              <a:gd name="connsiteX610" fmla="*/ 3315202 w 11997113"/>
              <a:gd name="connsiteY610" fmla="*/ 12600538 h 13112393"/>
              <a:gd name="connsiteX611" fmla="*/ 3315424 w 11997113"/>
              <a:gd name="connsiteY611" fmla="*/ 12604573 h 13112393"/>
              <a:gd name="connsiteX612" fmla="*/ 3313079 w 11997113"/>
              <a:gd name="connsiteY612" fmla="*/ 12604705 h 13112393"/>
              <a:gd name="connsiteX613" fmla="*/ 3312856 w 11997113"/>
              <a:gd name="connsiteY613" fmla="*/ 12600665 h 13112393"/>
              <a:gd name="connsiteX614" fmla="*/ 3312638 w 11997113"/>
              <a:gd name="connsiteY614" fmla="*/ 12596629 h 13112393"/>
              <a:gd name="connsiteX615" fmla="*/ 3310073 w 11997113"/>
              <a:gd name="connsiteY615" fmla="*/ 12592722 h 13112393"/>
              <a:gd name="connsiteX616" fmla="*/ 3314766 w 11997113"/>
              <a:gd name="connsiteY616" fmla="*/ 12592459 h 13112393"/>
              <a:gd name="connsiteX617" fmla="*/ 3808920 w 11997113"/>
              <a:gd name="connsiteY617" fmla="*/ 12590427 h 13112393"/>
              <a:gd name="connsiteX618" fmla="*/ 3808806 w 11997113"/>
              <a:gd name="connsiteY618" fmla="*/ 12591444 h 13112393"/>
              <a:gd name="connsiteX619" fmla="*/ 3808382 w 11997113"/>
              <a:gd name="connsiteY619" fmla="*/ 12595171 h 13112393"/>
              <a:gd name="connsiteX620" fmla="*/ 3157529 w 11997113"/>
              <a:gd name="connsiteY620" fmla="*/ 12589786 h 13112393"/>
              <a:gd name="connsiteX621" fmla="*/ 3150535 w 11997113"/>
              <a:gd name="connsiteY621" fmla="*/ 12597535 h 13112393"/>
              <a:gd name="connsiteX622" fmla="*/ 3145208 w 11997113"/>
              <a:gd name="connsiteY622" fmla="*/ 12590468 h 13112393"/>
              <a:gd name="connsiteX623" fmla="*/ 3157529 w 11997113"/>
              <a:gd name="connsiteY623" fmla="*/ 12589786 h 13112393"/>
              <a:gd name="connsiteX624" fmla="*/ 4252034 w 11997113"/>
              <a:gd name="connsiteY624" fmla="*/ 12589347 h 13112393"/>
              <a:gd name="connsiteX625" fmla="*/ 4255116 w 11997113"/>
              <a:gd name="connsiteY625" fmla="*/ 12591915 h 13112393"/>
              <a:gd name="connsiteX626" fmla="*/ 4255679 w 11997113"/>
              <a:gd name="connsiteY626" fmla="*/ 12614184 h 13112393"/>
              <a:gd name="connsiteX627" fmla="*/ 4252034 w 11997113"/>
              <a:gd name="connsiteY627" fmla="*/ 12589347 h 13112393"/>
              <a:gd name="connsiteX628" fmla="*/ 3297845 w 11997113"/>
              <a:gd name="connsiteY628" fmla="*/ 12586407 h 13112393"/>
              <a:gd name="connsiteX629" fmla="*/ 3300523 w 11997113"/>
              <a:gd name="connsiteY629" fmla="*/ 12590183 h 13112393"/>
              <a:gd name="connsiteX630" fmla="*/ 3293557 w 11997113"/>
              <a:gd name="connsiteY630" fmla="*/ 12598425 h 13112393"/>
              <a:gd name="connsiteX631" fmla="*/ 3288417 w 11997113"/>
              <a:gd name="connsiteY631" fmla="*/ 12594784 h 13112393"/>
              <a:gd name="connsiteX632" fmla="*/ 3290666 w 11997113"/>
              <a:gd name="connsiteY632" fmla="*/ 12590728 h 13112393"/>
              <a:gd name="connsiteX633" fmla="*/ 3293130 w 11997113"/>
              <a:gd name="connsiteY633" fmla="*/ 12590594 h 13112393"/>
              <a:gd name="connsiteX634" fmla="*/ 3297845 w 11997113"/>
              <a:gd name="connsiteY634" fmla="*/ 12586407 h 13112393"/>
              <a:gd name="connsiteX635" fmla="*/ 3341641 w 11997113"/>
              <a:gd name="connsiteY635" fmla="*/ 12586112 h 13112393"/>
              <a:gd name="connsiteX636" fmla="*/ 3350656 w 11997113"/>
              <a:gd name="connsiteY636" fmla="*/ 12587046 h 13112393"/>
              <a:gd name="connsiteX637" fmla="*/ 3344186 w 11997113"/>
              <a:gd name="connsiteY637" fmla="*/ 12603398 h 13112393"/>
              <a:gd name="connsiteX638" fmla="*/ 3329526 w 11997113"/>
              <a:gd name="connsiteY638" fmla="*/ 12604214 h 13112393"/>
              <a:gd name="connsiteX639" fmla="*/ 3341641 w 11997113"/>
              <a:gd name="connsiteY639" fmla="*/ 12586112 h 13112393"/>
              <a:gd name="connsiteX640" fmla="*/ 3824099 w 11997113"/>
              <a:gd name="connsiteY640" fmla="*/ 12585144 h 13112393"/>
              <a:gd name="connsiteX641" fmla="*/ 3827436 w 11997113"/>
              <a:gd name="connsiteY641" fmla="*/ 12596952 h 13112393"/>
              <a:gd name="connsiteX642" fmla="*/ 3825398 w 11997113"/>
              <a:gd name="connsiteY642" fmla="*/ 12609057 h 13112393"/>
              <a:gd name="connsiteX643" fmla="*/ 3820190 w 11997113"/>
              <a:gd name="connsiteY643" fmla="*/ 12601350 h 13112393"/>
              <a:gd name="connsiteX644" fmla="*/ 3824099 w 11997113"/>
              <a:gd name="connsiteY644" fmla="*/ 12585144 h 13112393"/>
              <a:gd name="connsiteX645" fmla="*/ 3430300 w 11997113"/>
              <a:gd name="connsiteY645" fmla="*/ 12581991 h 13112393"/>
              <a:gd name="connsiteX646" fmla="*/ 3448517 w 11997113"/>
              <a:gd name="connsiteY646" fmla="*/ 12601491 h 13112393"/>
              <a:gd name="connsiteX647" fmla="*/ 3440523 w 11997113"/>
              <a:gd name="connsiteY647" fmla="*/ 12634758 h 13112393"/>
              <a:gd name="connsiteX648" fmla="*/ 3419862 w 11997113"/>
              <a:gd name="connsiteY648" fmla="*/ 12615392 h 13112393"/>
              <a:gd name="connsiteX649" fmla="*/ 3414970 w 11997113"/>
              <a:gd name="connsiteY649" fmla="*/ 12615664 h 13112393"/>
              <a:gd name="connsiteX650" fmla="*/ 3412969 w 11997113"/>
              <a:gd name="connsiteY650" fmla="*/ 12623981 h 13112393"/>
              <a:gd name="connsiteX651" fmla="*/ 3410971 w 11997113"/>
              <a:gd name="connsiteY651" fmla="*/ 12632297 h 13112393"/>
              <a:gd name="connsiteX652" fmla="*/ 3406081 w 11997113"/>
              <a:gd name="connsiteY652" fmla="*/ 12632569 h 13112393"/>
              <a:gd name="connsiteX653" fmla="*/ 3405855 w 11997113"/>
              <a:gd name="connsiteY653" fmla="*/ 12628479 h 13112393"/>
              <a:gd name="connsiteX654" fmla="*/ 3408083 w 11997113"/>
              <a:gd name="connsiteY654" fmla="*/ 12624252 h 13112393"/>
              <a:gd name="connsiteX655" fmla="*/ 3412303 w 11997113"/>
              <a:gd name="connsiteY655" fmla="*/ 12611708 h 13112393"/>
              <a:gd name="connsiteX656" fmla="*/ 3414744 w 11997113"/>
              <a:gd name="connsiteY656" fmla="*/ 12611573 h 13112393"/>
              <a:gd name="connsiteX657" fmla="*/ 3422080 w 11997113"/>
              <a:gd name="connsiteY657" fmla="*/ 12611164 h 13112393"/>
              <a:gd name="connsiteX658" fmla="*/ 3419413 w 11997113"/>
              <a:gd name="connsiteY658" fmla="*/ 12607209 h 13112393"/>
              <a:gd name="connsiteX659" fmla="*/ 3426526 w 11997113"/>
              <a:gd name="connsiteY659" fmla="*/ 12602714 h 13112393"/>
              <a:gd name="connsiteX660" fmla="*/ 3423413 w 11997113"/>
              <a:gd name="connsiteY660" fmla="*/ 12590576 h 13112393"/>
              <a:gd name="connsiteX661" fmla="*/ 3425854 w 11997113"/>
              <a:gd name="connsiteY661" fmla="*/ 12590445 h 13112393"/>
              <a:gd name="connsiteX662" fmla="*/ 3430300 w 11997113"/>
              <a:gd name="connsiteY662" fmla="*/ 12581991 h 13112393"/>
              <a:gd name="connsiteX663" fmla="*/ 4135364 w 11997113"/>
              <a:gd name="connsiteY663" fmla="*/ 12579630 h 13112393"/>
              <a:gd name="connsiteX664" fmla="*/ 4141221 w 11997113"/>
              <a:gd name="connsiteY664" fmla="*/ 12590779 h 13112393"/>
              <a:gd name="connsiteX665" fmla="*/ 4133805 w 11997113"/>
              <a:gd name="connsiteY665" fmla="*/ 12596410 h 13112393"/>
              <a:gd name="connsiteX666" fmla="*/ 4135364 w 11997113"/>
              <a:gd name="connsiteY666" fmla="*/ 12579630 h 13112393"/>
              <a:gd name="connsiteX667" fmla="*/ 3637245 w 11997113"/>
              <a:gd name="connsiteY667" fmla="*/ 12571579 h 13112393"/>
              <a:gd name="connsiteX668" fmla="*/ 3638536 w 11997113"/>
              <a:gd name="connsiteY668" fmla="*/ 12579500 h 13112393"/>
              <a:gd name="connsiteX669" fmla="*/ 3637412 w 11997113"/>
              <a:gd name="connsiteY669" fmla="*/ 12575392 h 13112393"/>
              <a:gd name="connsiteX670" fmla="*/ 3632839 w 11997113"/>
              <a:gd name="connsiteY670" fmla="*/ 12579818 h 13112393"/>
              <a:gd name="connsiteX671" fmla="*/ 3636914 w 11997113"/>
              <a:gd name="connsiteY671" fmla="*/ 12571767 h 13112393"/>
              <a:gd name="connsiteX672" fmla="*/ 3637925 w 11997113"/>
              <a:gd name="connsiteY672" fmla="*/ 12571188 h 13112393"/>
              <a:gd name="connsiteX673" fmla="*/ 3637245 w 11997113"/>
              <a:gd name="connsiteY673" fmla="*/ 12571579 h 13112393"/>
              <a:gd name="connsiteX674" fmla="*/ 3637185 w 11997113"/>
              <a:gd name="connsiteY674" fmla="*/ 12571229 h 13112393"/>
              <a:gd name="connsiteX675" fmla="*/ 3191699 w 11997113"/>
              <a:gd name="connsiteY675" fmla="*/ 12571004 h 13112393"/>
              <a:gd name="connsiteX676" fmla="*/ 3193380 w 11997113"/>
              <a:gd name="connsiteY676" fmla="*/ 12583668 h 13112393"/>
              <a:gd name="connsiteX677" fmla="*/ 3181646 w 11997113"/>
              <a:gd name="connsiteY677" fmla="*/ 12584323 h 13112393"/>
              <a:gd name="connsiteX678" fmla="*/ 3188019 w 11997113"/>
              <a:gd name="connsiteY678" fmla="*/ 12571596 h 13112393"/>
              <a:gd name="connsiteX679" fmla="*/ 3191699 w 11997113"/>
              <a:gd name="connsiteY679" fmla="*/ 12571004 h 13112393"/>
              <a:gd name="connsiteX680" fmla="*/ 3158756 w 11997113"/>
              <a:gd name="connsiteY680" fmla="*/ 12569096 h 13112393"/>
              <a:gd name="connsiteX681" fmla="*/ 3163890 w 11997113"/>
              <a:gd name="connsiteY681" fmla="*/ 12576914 h 13112393"/>
              <a:gd name="connsiteX682" fmla="*/ 3157289 w 11997113"/>
              <a:gd name="connsiteY682" fmla="*/ 12585379 h 13112393"/>
              <a:gd name="connsiteX683" fmla="*/ 3159414 w 11997113"/>
              <a:gd name="connsiteY683" fmla="*/ 12581210 h 13112393"/>
              <a:gd name="connsiteX684" fmla="*/ 3149810 w 11997113"/>
              <a:gd name="connsiteY684" fmla="*/ 12577696 h 13112393"/>
              <a:gd name="connsiteX685" fmla="*/ 3151717 w 11997113"/>
              <a:gd name="connsiteY685" fmla="*/ 12569486 h 13112393"/>
              <a:gd name="connsiteX686" fmla="*/ 3158756 w 11997113"/>
              <a:gd name="connsiteY686" fmla="*/ 12569096 h 13112393"/>
              <a:gd name="connsiteX687" fmla="*/ 3286672 w 11997113"/>
              <a:gd name="connsiteY687" fmla="*/ 12567313 h 13112393"/>
              <a:gd name="connsiteX688" fmla="*/ 3291893 w 11997113"/>
              <a:gd name="connsiteY688" fmla="*/ 12567458 h 13112393"/>
              <a:gd name="connsiteX689" fmla="*/ 3290051 w 11997113"/>
              <a:gd name="connsiteY689" fmla="*/ 12577999 h 13112393"/>
              <a:gd name="connsiteX690" fmla="*/ 3286672 w 11997113"/>
              <a:gd name="connsiteY690" fmla="*/ 12567313 h 13112393"/>
              <a:gd name="connsiteX691" fmla="*/ 4103515 w 11997113"/>
              <a:gd name="connsiteY691" fmla="*/ 12565201 h 13112393"/>
              <a:gd name="connsiteX692" fmla="*/ 4108668 w 11997113"/>
              <a:gd name="connsiteY692" fmla="*/ 12569088 h 13112393"/>
              <a:gd name="connsiteX693" fmla="*/ 4107108 w 11997113"/>
              <a:gd name="connsiteY693" fmla="*/ 12585867 h 13112393"/>
              <a:gd name="connsiteX694" fmla="*/ 4102409 w 11997113"/>
              <a:gd name="connsiteY694" fmla="*/ 12590300 h 13112393"/>
              <a:gd name="connsiteX695" fmla="*/ 4097253 w 11997113"/>
              <a:gd name="connsiteY695" fmla="*/ 12586415 h 13112393"/>
              <a:gd name="connsiteX696" fmla="*/ 4097030 w 11997113"/>
              <a:gd name="connsiteY696" fmla="*/ 12582251 h 13112393"/>
              <a:gd name="connsiteX697" fmla="*/ 4098811 w 11997113"/>
              <a:gd name="connsiteY697" fmla="*/ 12569634 h 13112393"/>
              <a:gd name="connsiteX698" fmla="*/ 4103515 w 11997113"/>
              <a:gd name="connsiteY698" fmla="*/ 12565201 h 13112393"/>
              <a:gd name="connsiteX699" fmla="*/ 3649632 w 11997113"/>
              <a:gd name="connsiteY699" fmla="*/ 12562192 h 13112393"/>
              <a:gd name="connsiteX700" fmla="*/ 3651584 w 11997113"/>
              <a:gd name="connsiteY700" fmla="*/ 12570429 h 13112393"/>
              <a:gd name="connsiteX701" fmla="*/ 3637925 w 11997113"/>
              <a:gd name="connsiteY701" fmla="*/ 12571188 h 13112393"/>
              <a:gd name="connsiteX702" fmla="*/ 3643371 w 11997113"/>
              <a:gd name="connsiteY702" fmla="*/ 12568081 h 13112393"/>
              <a:gd name="connsiteX703" fmla="*/ 3646560 w 11997113"/>
              <a:gd name="connsiteY703" fmla="*/ 12566537 h 13112393"/>
              <a:gd name="connsiteX704" fmla="*/ 3649632 w 11997113"/>
              <a:gd name="connsiteY704" fmla="*/ 12562192 h 13112393"/>
              <a:gd name="connsiteX705" fmla="*/ 3735832 w 11997113"/>
              <a:gd name="connsiteY705" fmla="*/ 12557647 h 13112393"/>
              <a:gd name="connsiteX706" fmla="*/ 3738702 w 11997113"/>
              <a:gd name="connsiteY706" fmla="*/ 12565737 h 13112393"/>
              <a:gd name="connsiteX707" fmla="*/ 3736507 w 11997113"/>
              <a:gd name="connsiteY707" fmla="*/ 12569981 h 13112393"/>
              <a:gd name="connsiteX708" fmla="*/ 3736726 w 11997113"/>
              <a:gd name="connsiteY708" fmla="*/ 12574091 h 13112393"/>
              <a:gd name="connsiteX709" fmla="*/ 3734531 w 11997113"/>
              <a:gd name="connsiteY709" fmla="*/ 12578338 h 13112393"/>
              <a:gd name="connsiteX710" fmla="*/ 3729467 w 11997113"/>
              <a:gd name="connsiteY710" fmla="*/ 12574496 h 13112393"/>
              <a:gd name="connsiteX711" fmla="*/ 3729244 w 11997113"/>
              <a:gd name="connsiteY711" fmla="*/ 12570385 h 13112393"/>
              <a:gd name="connsiteX712" fmla="*/ 3730994 w 11997113"/>
              <a:gd name="connsiteY712" fmla="*/ 12557915 h 13112393"/>
              <a:gd name="connsiteX713" fmla="*/ 3735832 w 11997113"/>
              <a:gd name="connsiteY713" fmla="*/ 12557647 h 13112393"/>
              <a:gd name="connsiteX714" fmla="*/ 3949879 w 11997113"/>
              <a:gd name="connsiteY714" fmla="*/ 12556247 h 13112393"/>
              <a:gd name="connsiteX715" fmla="*/ 3949754 w 11997113"/>
              <a:gd name="connsiteY715" fmla="*/ 12558280 h 13112393"/>
              <a:gd name="connsiteX716" fmla="*/ 3948992 w 11997113"/>
              <a:gd name="connsiteY716" fmla="*/ 12559336 h 13112393"/>
              <a:gd name="connsiteX717" fmla="*/ 3315270 w 11997113"/>
              <a:gd name="connsiteY717" fmla="*/ 12553034 h 13112393"/>
              <a:gd name="connsiteX718" fmla="*/ 3315490 w 11997113"/>
              <a:gd name="connsiteY718" fmla="*/ 12557072 h 13112393"/>
              <a:gd name="connsiteX719" fmla="*/ 3313292 w 11997113"/>
              <a:gd name="connsiteY719" fmla="*/ 12561243 h 13112393"/>
              <a:gd name="connsiteX720" fmla="*/ 3311091 w 11997113"/>
              <a:gd name="connsiteY720" fmla="*/ 12565419 h 13112393"/>
              <a:gd name="connsiteX721" fmla="*/ 3306469 w 11997113"/>
              <a:gd name="connsiteY721" fmla="*/ 12569724 h 13112393"/>
              <a:gd name="connsiteX722" fmla="*/ 3306250 w 11997113"/>
              <a:gd name="connsiteY722" fmla="*/ 12565687 h 13112393"/>
              <a:gd name="connsiteX723" fmla="*/ 3308234 w 11997113"/>
              <a:gd name="connsiteY723" fmla="*/ 12557476 h 13112393"/>
              <a:gd name="connsiteX724" fmla="*/ 3310651 w 11997113"/>
              <a:gd name="connsiteY724" fmla="*/ 12557342 h 13112393"/>
              <a:gd name="connsiteX725" fmla="*/ 3315270 w 11997113"/>
              <a:gd name="connsiteY725" fmla="*/ 12553034 h 13112393"/>
              <a:gd name="connsiteX726" fmla="*/ 3253590 w 11997113"/>
              <a:gd name="connsiteY726" fmla="*/ 12550453 h 13112393"/>
              <a:gd name="connsiteX727" fmla="*/ 3241357 w 11997113"/>
              <a:gd name="connsiteY727" fmla="*/ 12573341 h 13112393"/>
              <a:gd name="connsiteX728" fmla="*/ 3252205 w 11997113"/>
              <a:gd name="connsiteY728" fmla="*/ 12552491 h 13112393"/>
              <a:gd name="connsiteX729" fmla="*/ 3253590 w 11997113"/>
              <a:gd name="connsiteY729" fmla="*/ 12550453 h 13112393"/>
              <a:gd name="connsiteX730" fmla="*/ 3176853 w 11997113"/>
              <a:gd name="connsiteY730" fmla="*/ 12547472 h 13112393"/>
              <a:gd name="connsiteX731" fmla="*/ 3182140 w 11997113"/>
              <a:gd name="connsiteY731" fmla="*/ 12555479 h 13112393"/>
              <a:gd name="connsiteX732" fmla="*/ 3179720 w 11997113"/>
              <a:gd name="connsiteY732" fmla="*/ 12555614 h 13112393"/>
              <a:gd name="connsiteX733" fmla="*/ 3183970 w 11997113"/>
              <a:gd name="connsiteY733" fmla="*/ 12569644 h 13112393"/>
              <a:gd name="connsiteX734" fmla="*/ 3163681 w 11997113"/>
              <a:gd name="connsiteY734" fmla="*/ 12573106 h 13112393"/>
              <a:gd name="connsiteX735" fmla="*/ 3170265 w 11997113"/>
              <a:gd name="connsiteY735" fmla="*/ 12560289 h 13112393"/>
              <a:gd name="connsiteX736" fmla="*/ 3170040 w 11997113"/>
              <a:gd name="connsiteY736" fmla="*/ 12556151 h 13112393"/>
              <a:gd name="connsiteX737" fmla="*/ 3172237 w 11997113"/>
              <a:gd name="connsiteY737" fmla="*/ 12551877 h 13112393"/>
              <a:gd name="connsiteX738" fmla="*/ 3176853 w 11997113"/>
              <a:gd name="connsiteY738" fmla="*/ 12547472 h 13112393"/>
              <a:gd name="connsiteX739" fmla="*/ 3952401 w 11997113"/>
              <a:gd name="connsiteY739" fmla="*/ 12544401 h 13112393"/>
              <a:gd name="connsiteX740" fmla="*/ 3954788 w 11997113"/>
              <a:gd name="connsiteY740" fmla="*/ 12547368 h 13112393"/>
              <a:gd name="connsiteX741" fmla="*/ 3950472 w 11997113"/>
              <a:gd name="connsiteY741" fmla="*/ 12554189 h 13112393"/>
              <a:gd name="connsiteX742" fmla="*/ 3949879 w 11997113"/>
              <a:gd name="connsiteY742" fmla="*/ 12556247 h 13112393"/>
              <a:gd name="connsiteX743" fmla="*/ 3950251 w 11997113"/>
              <a:gd name="connsiteY743" fmla="*/ 12550153 h 13112393"/>
              <a:gd name="connsiteX744" fmla="*/ 3952401 w 11997113"/>
              <a:gd name="connsiteY744" fmla="*/ 12544401 h 13112393"/>
              <a:gd name="connsiteX745" fmla="*/ 3348266 w 11997113"/>
              <a:gd name="connsiteY745" fmla="*/ 12543102 h 13112393"/>
              <a:gd name="connsiteX746" fmla="*/ 3348708 w 11997113"/>
              <a:gd name="connsiteY746" fmla="*/ 12551176 h 13112393"/>
              <a:gd name="connsiteX747" fmla="*/ 3348266 w 11997113"/>
              <a:gd name="connsiteY747" fmla="*/ 12543102 h 13112393"/>
              <a:gd name="connsiteX748" fmla="*/ 4259081 w 11997113"/>
              <a:gd name="connsiteY748" fmla="*/ 12540353 h 13112393"/>
              <a:gd name="connsiteX749" fmla="*/ 4261771 w 11997113"/>
              <a:gd name="connsiteY749" fmla="*/ 12544412 h 13112393"/>
              <a:gd name="connsiteX750" fmla="*/ 4259993 w 11997113"/>
              <a:gd name="connsiteY750" fmla="*/ 12557136 h 13112393"/>
              <a:gd name="connsiteX751" fmla="*/ 4255748 w 11997113"/>
              <a:gd name="connsiteY751" fmla="*/ 12569995 h 13112393"/>
              <a:gd name="connsiteX752" fmla="*/ 4250820 w 11997113"/>
              <a:gd name="connsiteY752" fmla="*/ 12570267 h 13112393"/>
              <a:gd name="connsiteX753" fmla="*/ 4250597 w 11997113"/>
              <a:gd name="connsiteY753" fmla="*/ 12566074 h 13112393"/>
              <a:gd name="connsiteX754" fmla="*/ 4252374 w 11997113"/>
              <a:gd name="connsiteY754" fmla="*/ 12553351 h 13112393"/>
              <a:gd name="connsiteX755" fmla="*/ 4254156 w 11997113"/>
              <a:gd name="connsiteY755" fmla="*/ 12540629 h 13112393"/>
              <a:gd name="connsiteX756" fmla="*/ 4259081 w 11997113"/>
              <a:gd name="connsiteY756" fmla="*/ 12540353 h 13112393"/>
              <a:gd name="connsiteX757" fmla="*/ 3737590 w 11997113"/>
              <a:gd name="connsiteY757" fmla="*/ 12535249 h 13112393"/>
              <a:gd name="connsiteX758" fmla="*/ 3741271 w 11997113"/>
              <a:gd name="connsiteY758" fmla="*/ 12540223 h 13112393"/>
              <a:gd name="connsiteX759" fmla="*/ 3734917 w 11997113"/>
              <a:gd name="connsiteY759" fmla="*/ 12548865 h 13112393"/>
              <a:gd name="connsiteX760" fmla="*/ 3737590 w 11997113"/>
              <a:gd name="connsiteY760" fmla="*/ 12535249 h 13112393"/>
              <a:gd name="connsiteX761" fmla="*/ 4234456 w 11997113"/>
              <a:gd name="connsiteY761" fmla="*/ 12534358 h 13112393"/>
              <a:gd name="connsiteX762" fmla="*/ 4238493 w 11997113"/>
              <a:gd name="connsiteY762" fmla="*/ 12541674 h 13112393"/>
              <a:gd name="connsiteX763" fmla="*/ 4234456 w 11997113"/>
              <a:gd name="connsiteY763" fmla="*/ 12534358 h 13112393"/>
              <a:gd name="connsiteX764" fmla="*/ 3651975 w 11997113"/>
              <a:gd name="connsiteY764" fmla="*/ 12534326 h 13112393"/>
              <a:gd name="connsiteX765" fmla="*/ 3657092 w 11997113"/>
              <a:gd name="connsiteY765" fmla="*/ 12541895 h 13112393"/>
              <a:gd name="connsiteX766" fmla="*/ 3654960 w 11997113"/>
              <a:gd name="connsiteY766" fmla="*/ 12545939 h 13112393"/>
              <a:gd name="connsiteX767" fmla="*/ 3652402 w 11997113"/>
              <a:gd name="connsiteY767" fmla="*/ 12542155 h 13112393"/>
              <a:gd name="connsiteX768" fmla="*/ 3649629 w 11997113"/>
              <a:gd name="connsiteY768" fmla="*/ 12534456 h 13112393"/>
              <a:gd name="connsiteX769" fmla="*/ 3651975 w 11997113"/>
              <a:gd name="connsiteY769" fmla="*/ 12534326 h 13112393"/>
              <a:gd name="connsiteX770" fmla="*/ 3202518 w 11997113"/>
              <a:gd name="connsiteY770" fmla="*/ 12529843 h 13112393"/>
              <a:gd name="connsiteX771" fmla="*/ 3207689 w 11997113"/>
              <a:gd name="connsiteY771" fmla="*/ 12538394 h 13112393"/>
              <a:gd name="connsiteX772" fmla="*/ 3207929 w 11997113"/>
              <a:gd name="connsiteY772" fmla="*/ 12542797 h 13112393"/>
              <a:gd name="connsiteX773" fmla="*/ 3202997 w 11997113"/>
              <a:gd name="connsiteY773" fmla="*/ 12538656 h 13112393"/>
              <a:gd name="connsiteX774" fmla="*/ 3200411 w 11997113"/>
              <a:gd name="connsiteY774" fmla="*/ 12534377 h 13112393"/>
              <a:gd name="connsiteX775" fmla="*/ 3200171 w 11997113"/>
              <a:gd name="connsiteY775" fmla="*/ 12529973 h 13112393"/>
              <a:gd name="connsiteX776" fmla="*/ 3202518 w 11997113"/>
              <a:gd name="connsiteY776" fmla="*/ 12529843 h 13112393"/>
              <a:gd name="connsiteX777" fmla="*/ 4082470 w 11997113"/>
              <a:gd name="connsiteY777" fmla="*/ 12529549 h 13112393"/>
              <a:gd name="connsiteX778" fmla="*/ 4085111 w 11997113"/>
              <a:gd name="connsiteY778" fmla="*/ 12533474 h 13112393"/>
              <a:gd name="connsiteX779" fmla="*/ 4083129 w 11997113"/>
              <a:gd name="connsiteY779" fmla="*/ 12541719 h 13112393"/>
              <a:gd name="connsiteX780" fmla="*/ 4081594 w 11997113"/>
              <a:gd name="connsiteY780" fmla="*/ 12558084 h 13112393"/>
              <a:gd name="connsiteX781" fmla="*/ 4089294 w 11997113"/>
              <a:gd name="connsiteY781" fmla="*/ 12565796 h 13112393"/>
              <a:gd name="connsiteX782" fmla="*/ 4087097 w 11997113"/>
              <a:gd name="connsiteY782" fmla="*/ 12614750 h 13112393"/>
              <a:gd name="connsiteX783" fmla="*/ 4084462 w 11997113"/>
              <a:gd name="connsiteY783" fmla="*/ 12655594 h 13112393"/>
              <a:gd name="connsiteX784" fmla="*/ 4083366 w 11997113"/>
              <a:gd name="connsiteY784" fmla="*/ 12680071 h 13112393"/>
              <a:gd name="connsiteX785" fmla="*/ 4078526 w 11997113"/>
              <a:gd name="connsiteY785" fmla="*/ 12680342 h 13112393"/>
              <a:gd name="connsiteX786" fmla="*/ 4075889 w 11997113"/>
              <a:gd name="connsiteY786" fmla="*/ 12676418 h 13112393"/>
              <a:gd name="connsiteX787" fmla="*/ 4076983 w 11997113"/>
              <a:gd name="connsiteY787" fmla="*/ 12651941 h 13112393"/>
              <a:gd name="connsiteX788" fmla="*/ 4077422 w 11997113"/>
              <a:gd name="connsiteY788" fmla="*/ 12615290 h 13112393"/>
              <a:gd name="connsiteX789" fmla="*/ 4062236 w 11997113"/>
              <a:gd name="connsiteY789" fmla="*/ 12559163 h 13112393"/>
              <a:gd name="connsiteX790" fmla="*/ 4074333 w 11997113"/>
              <a:gd name="connsiteY790" fmla="*/ 12558488 h 13112393"/>
              <a:gd name="connsiteX791" fmla="*/ 4078071 w 11997113"/>
              <a:gd name="connsiteY791" fmla="*/ 12537930 h 13112393"/>
              <a:gd name="connsiteX792" fmla="*/ 4077851 w 11997113"/>
              <a:gd name="connsiteY792" fmla="*/ 12533876 h 13112393"/>
              <a:gd name="connsiteX793" fmla="*/ 4082470 w 11997113"/>
              <a:gd name="connsiteY793" fmla="*/ 12529549 h 13112393"/>
              <a:gd name="connsiteX794" fmla="*/ 3224366 w 11997113"/>
              <a:gd name="connsiteY794" fmla="*/ 12528629 h 13112393"/>
              <a:gd name="connsiteX795" fmla="*/ 3224606 w 11997113"/>
              <a:gd name="connsiteY795" fmla="*/ 12533037 h 13112393"/>
              <a:gd name="connsiteX796" fmla="*/ 3222185 w 11997113"/>
              <a:gd name="connsiteY796" fmla="*/ 12533171 h 13112393"/>
              <a:gd name="connsiteX797" fmla="*/ 3227263 w 11997113"/>
              <a:gd name="connsiteY797" fmla="*/ 12537306 h 13112393"/>
              <a:gd name="connsiteX798" fmla="*/ 3229684 w 11997113"/>
              <a:gd name="connsiteY798" fmla="*/ 12537172 h 13112393"/>
              <a:gd name="connsiteX799" fmla="*/ 3227504 w 11997113"/>
              <a:gd name="connsiteY799" fmla="*/ 12541710 h 13112393"/>
              <a:gd name="connsiteX800" fmla="*/ 3220007 w 11997113"/>
              <a:gd name="connsiteY800" fmla="*/ 12537710 h 13112393"/>
              <a:gd name="connsiteX801" fmla="*/ 3219767 w 11997113"/>
              <a:gd name="connsiteY801" fmla="*/ 12533303 h 13112393"/>
              <a:gd name="connsiteX802" fmla="*/ 3219529 w 11997113"/>
              <a:gd name="connsiteY802" fmla="*/ 12528899 h 13112393"/>
              <a:gd name="connsiteX803" fmla="*/ 3221947 w 11997113"/>
              <a:gd name="connsiteY803" fmla="*/ 12528766 h 13112393"/>
              <a:gd name="connsiteX804" fmla="*/ 3224366 w 11997113"/>
              <a:gd name="connsiteY804" fmla="*/ 12528629 h 13112393"/>
              <a:gd name="connsiteX805" fmla="*/ 3808821 w 11997113"/>
              <a:gd name="connsiteY805" fmla="*/ 12525609 h 13112393"/>
              <a:gd name="connsiteX806" fmla="*/ 3817902 w 11997113"/>
              <a:gd name="connsiteY806" fmla="*/ 12561556 h 13112393"/>
              <a:gd name="connsiteX807" fmla="*/ 3802416 w 11997113"/>
              <a:gd name="connsiteY807" fmla="*/ 12582668 h 13112393"/>
              <a:gd name="connsiteX808" fmla="*/ 3794037 w 11997113"/>
              <a:gd name="connsiteY808" fmla="*/ 12603386 h 13112393"/>
              <a:gd name="connsiteX809" fmla="*/ 3789517 w 11997113"/>
              <a:gd name="connsiteY809" fmla="*/ 12607684 h 13112393"/>
              <a:gd name="connsiteX810" fmla="*/ 3789300 w 11997113"/>
              <a:gd name="connsiteY810" fmla="*/ 12603648 h 13112393"/>
              <a:gd name="connsiteX811" fmla="*/ 3789078 w 11997113"/>
              <a:gd name="connsiteY811" fmla="*/ 12599607 h 13112393"/>
              <a:gd name="connsiteX812" fmla="*/ 3797458 w 11997113"/>
              <a:gd name="connsiteY812" fmla="*/ 12578894 h 13112393"/>
              <a:gd name="connsiteX813" fmla="*/ 3795088 w 11997113"/>
              <a:gd name="connsiteY813" fmla="*/ 12579021 h 13112393"/>
              <a:gd name="connsiteX814" fmla="*/ 3792503 w 11997113"/>
              <a:gd name="connsiteY814" fmla="*/ 12575120 h 13112393"/>
              <a:gd name="connsiteX815" fmla="*/ 3790748 w 11997113"/>
              <a:gd name="connsiteY815" fmla="*/ 12542814 h 13112393"/>
              <a:gd name="connsiteX816" fmla="*/ 3808821 w 11997113"/>
              <a:gd name="connsiteY816" fmla="*/ 12525609 h 13112393"/>
              <a:gd name="connsiteX817" fmla="*/ 3637475 w 11997113"/>
              <a:gd name="connsiteY817" fmla="*/ 12521874 h 13112393"/>
              <a:gd name="connsiteX818" fmla="*/ 3633223 w 11997113"/>
              <a:gd name="connsiteY818" fmla="*/ 12534630 h 13112393"/>
              <a:gd name="connsiteX819" fmla="*/ 3631439 w 11997113"/>
              <a:gd name="connsiteY819" fmla="*/ 12547247 h 13112393"/>
              <a:gd name="connsiteX820" fmla="*/ 3628973 w 11997113"/>
              <a:gd name="connsiteY820" fmla="*/ 12547384 h 13112393"/>
              <a:gd name="connsiteX821" fmla="*/ 3626508 w 11997113"/>
              <a:gd name="connsiteY821" fmla="*/ 12547522 h 13112393"/>
              <a:gd name="connsiteX822" fmla="*/ 3626284 w 11997113"/>
              <a:gd name="connsiteY822" fmla="*/ 12543362 h 13112393"/>
              <a:gd name="connsiteX823" fmla="*/ 3630758 w 11997113"/>
              <a:gd name="connsiteY823" fmla="*/ 12534767 h 13112393"/>
              <a:gd name="connsiteX824" fmla="*/ 3635010 w 11997113"/>
              <a:gd name="connsiteY824" fmla="*/ 12522011 h 13112393"/>
              <a:gd name="connsiteX825" fmla="*/ 3637475 w 11997113"/>
              <a:gd name="connsiteY825" fmla="*/ 12521874 h 13112393"/>
              <a:gd name="connsiteX826" fmla="*/ 3863938 w 11997113"/>
              <a:gd name="connsiteY826" fmla="*/ 12513710 h 13112393"/>
              <a:gd name="connsiteX827" fmla="*/ 3868181 w 11997113"/>
              <a:gd name="connsiteY827" fmla="*/ 12522019 h 13112393"/>
              <a:gd name="connsiteX828" fmla="*/ 3863938 w 11997113"/>
              <a:gd name="connsiteY828" fmla="*/ 12513710 h 13112393"/>
              <a:gd name="connsiteX829" fmla="*/ 3657933 w 11997113"/>
              <a:gd name="connsiteY829" fmla="*/ 12504538 h 13112393"/>
              <a:gd name="connsiteX830" fmla="*/ 3666333 w 11997113"/>
              <a:gd name="connsiteY830" fmla="*/ 12525112 h 13112393"/>
              <a:gd name="connsiteX831" fmla="*/ 3664365 w 11997113"/>
              <a:gd name="connsiteY831" fmla="*/ 12533634 h 13112393"/>
              <a:gd name="connsiteX832" fmla="*/ 3657933 w 11997113"/>
              <a:gd name="connsiteY832" fmla="*/ 12504538 h 13112393"/>
              <a:gd name="connsiteX833" fmla="*/ 3147969 w 11997113"/>
              <a:gd name="connsiteY833" fmla="*/ 12500474 h 13112393"/>
              <a:gd name="connsiteX834" fmla="*/ 3153107 w 11997113"/>
              <a:gd name="connsiteY834" fmla="*/ 12508435 h 13112393"/>
              <a:gd name="connsiteX835" fmla="*/ 3151208 w 11997113"/>
              <a:gd name="connsiteY835" fmla="*/ 12516790 h 13112393"/>
              <a:gd name="connsiteX836" fmla="*/ 3144393 w 11997113"/>
              <a:gd name="connsiteY836" fmla="*/ 12521294 h 13112393"/>
              <a:gd name="connsiteX837" fmla="*/ 3139476 w 11997113"/>
              <a:gd name="connsiteY837" fmla="*/ 12517441 h 13112393"/>
              <a:gd name="connsiteX838" fmla="*/ 3139255 w 11997113"/>
              <a:gd name="connsiteY838" fmla="*/ 12513330 h 13112393"/>
              <a:gd name="connsiteX839" fmla="*/ 3141154 w 11997113"/>
              <a:gd name="connsiteY839" fmla="*/ 12504977 h 13112393"/>
              <a:gd name="connsiteX840" fmla="*/ 3147969 w 11997113"/>
              <a:gd name="connsiteY840" fmla="*/ 12500474 h 13112393"/>
              <a:gd name="connsiteX841" fmla="*/ 4237967 w 11997113"/>
              <a:gd name="connsiteY841" fmla="*/ 12494744 h 13112393"/>
              <a:gd name="connsiteX842" fmla="*/ 4235230 w 11997113"/>
              <a:gd name="connsiteY842" fmla="*/ 12505282 h 13112393"/>
              <a:gd name="connsiteX843" fmla="*/ 4237967 w 11997113"/>
              <a:gd name="connsiteY843" fmla="*/ 12494744 h 13112393"/>
              <a:gd name="connsiteX844" fmla="*/ 3826495 w 11997113"/>
              <a:gd name="connsiteY844" fmla="*/ 12492224 h 13112393"/>
              <a:gd name="connsiteX845" fmla="*/ 3826709 w 11997113"/>
              <a:gd name="connsiteY845" fmla="*/ 12496264 h 13112393"/>
              <a:gd name="connsiteX846" fmla="*/ 3824906 w 11997113"/>
              <a:gd name="connsiteY846" fmla="*/ 12508514 h 13112393"/>
              <a:gd name="connsiteX847" fmla="*/ 3817513 w 11997113"/>
              <a:gd name="connsiteY847" fmla="*/ 12508925 h 13112393"/>
              <a:gd name="connsiteX848" fmla="*/ 3814830 w 11997113"/>
              <a:gd name="connsiteY848" fmla="*/ 12505025 h 13112393"/>
              <a:gd name="connsiteX849" fmla="*/ 3819758 w 11997113"/>
              <a:gd name="connsiteY849" fmla="*/ 12504751 h 13112393"/>
              <a:gd name="connsiteX850" fmla="*/ 3822223 w 11997113"/>
              <a:gd name="connsiteY850" fmla="*/ 12504614 h 13112393"/>
              <a:gd name="connsiteX851" fmla="*/ 3821783 w 11997113"/>
              <a:gd name="connsiteY851" fmla="*/ 12496540 h 13112393"/>
              <a:gd name="connsiteX852" fmla="*/ 3821561 w 11997113"/>
              <a:gd name="connsiteY852" fmla="*/ 12492501 h 13112393"/>
              <a:gd name="connsiteX853" fmla="*/ 3824028 w 11997113"/>
              <a:gd name="connsiteY853" fmla="*/ 12492364 h 13112393"/>
              <a:gd name="connsiteX854" fmla="*/ 3826495 w 11997113"/>
              <a:gd name="connsiteY854" fmla="*/ 12492224 h 13112393"/>
              <a:gd name="connsiteX855" fmla="*/ 3744006 w 11997113"/>
              <a:gd name="connsiteY855" fmla="*/ 12487972 h 13112393"/>
              <a:gd name="connsiteX856" fmla="*/ 3748804 w 11997113"/>
              <a:gd name="connsiteY856" fmla="*/ 12491831 h 13112393"/>
              <a:gd name="connsiteX857" fmla="*/ 3747188 w 11997113"/>
              <a:gd name="connsiteY857" fmla="*/ 12504291 h 13112393"/>
              <a:gd name="connsiteX858" fmla="*/ 3740325 w 11997113"/>
              <a:gd name="connsiteY858" fmla="*/ 12504670 h 13112393"/>
              <a:gd name="connsiteX859" fmla="*/ 3737813 w 11997113"/>
              <a:gd name="connsiteY859" fmla="*/ 12500687 h 13112393"/>
              <a:gd name="connsiteX860" fmla="*/ 3739655 w 11997113"/>
              <a:gd name="connsiteY860" fmla="*/ 12492339 h 13112393"/>
              <a:gd name="connsiteX861" fmla="*/ 3744006 w 11997113"/>
              <a:gd name="connsiteY861" fmla="*/ 12487972 h 13112393"/>
              <a:gd name="connsiteX862" fmla="*/ 3794439 w 11997113"/>
              <a:gd name="connsiteY862" fmla="*/ 12477806 h 13112393"/>
              <a:gd name="connsiteX863" fmla="*/ 3799643 w 11997113"/>
              <a:gd name="connsiteY863" fmla="*/ 12485370 h 13112393"/>
              <a:gd name="connsiteX864" fmla="*/ 3797680 w 11997113"/>
              <a:gd name="connsiteY864" fmla="*/ 12493337 h 13112393"/>
              <a:gd name="connsiteX865" fmla="*/ 3795504 w 11997113"/>
              <a:gd name="connsiteY865" fmla="*/ 12497385 h 13112393"/>
              <a:gd name="connsiteX866" fmla="*/ 3795928 w 11997113"/>
              <a:gd name="connsiteY866" fmla="*/ 12505213 h 13112393"/>
              <a:gd name="connsiteX867" fmla="*/ 3796141 w 11997113"/>
              <a:gd name="connsiteY867" fmla="*/ 12509130 h 13112393"/>
              <a:gd name="connsiteX868" fmla="*/ 3793966 w 11997113"/>
              <a:gd name="connsiteY868" fmla="*/ 12513178 h 13112393"/>
              <a:gd name="connsiteX869" fmla="*/ 3788976 w 11997113"/>
              <a:gd name="connsiteY869" fmla="*/ 12509528 h 13112393"/>
              <a:gd name="connsiteX870" fmla="*/ 3785952 w 11997113"/>
              <a:gd name="connsiteY870" fmla="*/ 12497915 h 13112393"/>
              <a:gd name="connsiteX871" fmla="*/ 3788127 w 11997113"/>
              <a:gd name="connsiteY871" fmla="*/ 12493867 h 13112393"/>
              <a:gd name="connsiteX872" fmla="*/ 3785739 w 11997113"/>
              <a:gd name="connsiteY872" fmla="*/ 12493998 h 13112393"/>
              <a:gd name="connsiteX873" fmla="*/ 3783138 w 11997113"/>
              <a:gd name="connsiteY873" fmla="*/ 12490217 h 13112393"/>
              <a:gd name="connsiteX874" fmla="*/ 3785524 w 11997113"/>
              <a:gd name="connsiteY874" fmla="*/ 12490085 h 13112393"/>
              <a:gd name="connsiteX875" fmla="*/ 3787917 w 11997113"/>
              <a:gd name="connsiteY875" fmla="*/ 12489952 h 13112393"/>
              <a:gd name="connsiteX876" fmla="*/ 3789877 w 11997113"/>
              <a:gd name="connsiteY876" fmla="*/ 12481987 h 13112393"/>
              <a:gd name="connsiteX877" fmla="*/ 3794439 w 11997113"/>
              <a:gd name="connsiteY877" fmla="*/ 12477806 h 13112393"/>
              <a:gd name="connsiteX878" fmla="*/ 3380682 w 11997113"/>
              <a:gd name="connsiteY878" fmla="*/ 12475106 h 13112393"/>
              <a:gd name="connsiteX879" fmla="*/ 3381343 w 11997113"/>
              <a:gd name="connsiteY879" fmla="*/ 12481666 h 13112393"/>
              <a:gd name="connsiteX880" fmla="*/ 3376742 w 11997113"/>
              <a:gd name="connsiteY880" fmla="*/ 12491572 h 13112393"/>
              <a:gd name="connsiteX881" fmla="*/ 3379152 w 11997113"/>
              <a:gd name="connsiteY881" fmla="*/ 12491437 h 13112393"/>
              <a:gd name="connsiteX882" fmla="*/ 3383754 w 11997113"/>
              <a:gd name="connsiteY882" fmla="*/ 12487121 h 13112393"/>
              <a:gd name="connsiteX883" fmla="*/ 3624396 w 11997113"/>
              <a:gd name="connsiteY883" fmla="*/ 12469581 h 13112393"/>
              <a:gd name="connsiteX884" fmla="*/ 3626883 w 11997113"/>
              <a:gd name="connsiteY884" fmla="*/ 12481299 h 13112393"/>
              <a:gd name="connsiteX885" fmla="*/ 3618121 w 11997113"/>
              <a:gd name="connsiteY885" fmla="*/ 12490551 h 13112393"/>
              <a:gd name="connsiteX886" fmla="*/ 3617227 w 11997113"/>
              <a:gd name="connsiteY886" fmla="*/ 12474102 h 13112393"/>
              <a:gd name="connsiteX887" fmla="*/ 3624396 w 11997113"/>
              <a:gd name="connsiteY887" fmla="*/ 12469581 h 13112393"/>
              <a:gd name="connsiteX888" fmla="*/ 3598072 w 11997113"/>
              <a:gd name="connsiteY888" fmla="*/ 12468099 h 13112393"/>
              <a:gd name="connsiteX889" fmla="*/ 3603352 w 11997113"/>
              <a:gd name="connsiteY889" fmla="*/ 12473864 h 13112393"/>
              <a:gd name="connsiteX890" fmla="*/ 3599589 w 11997113"/>
              <a:gd name="connsiteY890" fmla="*/ 12495996 h 13112393"/>
              <a:gd name="connsiteX891" fmla="*/ 3598072 w 11997113"/>
              <a:gd name="connsiteY891" fmla="*/ 12468099 h 13112393"/>
              <a:gd name="connsiteX892" fmla="*/ 3914107 w 11997113"/>
              <a:gd name="connsiteY892" fmla="*/ 12466740 h 13112393"/>
              <a:gd name="connsiteX893" fmla="*/ 3927802 w 11997113"/>
              <a:gd name="connsiteY893" fmla="*/ 12488253 h 13112393"/>
              <a:gd name="connsiteX894" fmla="*/ 3928706 w 11997113"/>
              <a:gd name="connsiteY894" fmla="*/ 12510478 h 13112393"/>
              <a:gd name="connsiteX895" fmla="*/ 3921393 w 11997113"/>
              <a:gd name="connsiteY895" fmla="*/ 12510886 h 13112393"/>
              <a:gd name="connsiteX896" fmla="*/ 3916741 w 11997113"/>
              <a:gd name="connsiteY896" fmla="*/ 12515195 h 13112393"/>
              <a:gd name="connsiteX897" fmla="*/ 3911646 w 11997113"/>
              <a:gd name="connsiteY897" fmla="*/ 12511425 h 13112393"/>
              <a:gd name="connsiteX898" fmla="*/ 3913865 w 11997113"/>
              <a:gd name="connsiteY898" fmla="*/ 12507253 h 13112393"/>
              <a:gd name="connsiteX899" fmla="*/ 3914107 w 11997113"/>
              <a:gd name="connsiteY899" fmla="*/ 12466740 h 13112393"/>
              <a:gd name="connsiteX900" fmla="*/ 3812613 w 11997113"/>
              <a:gd name="connsiteY900" fmla="*/ 12456876 h 13112393"/>
              <a:gd name="connsiteX901" fmla="*/ 3815229 w 11997113"/>
              <a:gd name="connsiteY901" fmla="*/ 12457505 h 13112393"/>
              <a:gd name="connsiteX902" fmla="*/ 3824912 w 11997113"/>
              <a:gd name="connsiteY902" fmla="*/ 12463155 h 13112393"/>
              <a:gd name="connsiteX903" fmla="*/ 3817653 w 11997113"/>
              <a:gd name="connsiteY903" fmla="*/ 12467680 h 13112393"/>
              <a:gd name="connsiteX904" fmla="*/ 3809955 w 11997113"/>
              <a:gd name="connsiteY904" fmla="*/ 12463985 h 13112393"/>
              <a:gd name="connsiteX905" fmla="*/ 3812613 w 11997113"/>
              <a:gd name="connsiteY905" fmla="*/ 12456876 h 13112393"/>
              <a:gd name="connsiteX906" fmla="*/ 4237692 w 11997113"/>
              <a:gd name="connsiteY906" fmla="*/ 12453175 h 13112393"/>
              <a:gd name="connsiteX907" fmla="*/ 4240248 w 11997113"/>
              <a:gd name="connsiteY907" fmla="*/ 12456863 h 13112393"/>
              <a:gd name="connsiteX908" fmla="*/ 4238526 w 11997113"/>
              <a:gd name="connsiteY908" fmla="*/ 12468445 h 13112393"/>
              <a:gd name="connsiteX909" fmla="*/ 4236385 w 11997113"/>
              <a:gd name="connsiteY909" fmla="*/ 12472395 h 13112393"/>
              <a:gd name="connsiteX910" fmla="*/ 4233831 w 11997113"/>
              <a:gd name="connsiteY910" fmla="*/ 12468706 h 13112393"/>
              <a:gd name="connsiteX911" fmla="*/ 4235556 w 11997113"/>
              <a:gd name="connsiteY911" fmla="*/ 12457122 h 13112393"/>
              <a:gd name="connsiteX912" fmla="*/ 4237692 w 11997113"/>
              <a:gd name="connsiteY912" fmla="*/ 12453175 h 13112393"/>
              <a:gd name="connsiteX913" fmla="*/ 4104279 w 11997113"/>
              <a:gd name="connsiteY913" fmla="*/ 12451750 h 13112393"/>
              <a:gd name="connsiteX914" fmla="*/ 4114508 w 11997113"/>
              <a:gd name="connsiteY914" fmla="*/ 12455061 h 13112393"/>
              <a:gd name="connsiteX915" fmla="*/ 4116160 w 11997113"/>
              <a:gd name="connsiteY915" fmla="*/ 12463805 h 13112393"/>
              <a:gd name="connsiteX916" fmla="*/ 4115500 w 11997113"/>
              <a:gd name="connsiteY916" fmla="*/ 12479603 h 13112393"/>
              <a:gd name="connsiteX917" fmla="*/ 4104724 w 11997113"/>
              <a:gd name="connsiteY917" fmla="*/ 12504606 h 13112393"/>
              <a:gd name="connsiteX918" fmla="*/ 4103847 w 11997113"/>
              <a:gd name="connsiteY918" fmla="*/ 12533128 h 13112393"/>
              <a:gd name="connsiteX919" fmla="*/ 4101651 w 11997113"/>
              <a:gd name="connsiteY919" fmla="*/ 12537319 h 13112393"/>
              <a:gd name="connsiteX920" fmla="*/ 4096585 w 11997113"/>
              <a:gd name="connsiteY920" fmla="*/ 12533532 h 13112393"/>
              <a:gd name="connsiteX921" fmla="*/ 4097245 w 11997113"/>
              <a:gd name="connsiteY921" fmla="*/ 12500957 h 13112393"/>
              <a:gd name="connsiteX922" fmla="*/ 4095045 w 11997113"/>
              <a:gd name="connsiteY922" fmla="*/ 12505147 h 13112393"/>
              <a:gd name="connsiteX923" fmla="*/ 4104279 w 11997113"/>
              <a:gd name="connsiteY923" fmla="*/ 12451750 h 13112393"/>
              <a:gd name="connsiteX924" fmla="*/ 3677054 w 11997113"/>
              <a:gd name="connsiteY924" fmla="*/ 12450267 h 13112393"/>
              <a:gd name="connsiteX925" fmla="*/ 3678485 w 11997113"/>
              <a:gd name="connsiteY925" fmla="*/ 12460224 h 13112393"/>
              <a:gd name="connsiteX926" fmla="*/ 3676877 w 11997113"/>
              <a:gd name="connsiteY926" fmla="*/ 12451202 h 13112393"/>
              <a:gd name="connsiteX927" fmla="*/ 3677054 w 11997113"/>
              <a:gd name="connsiteY927" fmla="*/ 12450267 h 13112393"/>
              <a:gd name="connsiteX928" fmla="*/ 4138081 w 11997113"/>
              <a:gd name="connsiteY928" fmla="*/ 12449873 h 13112393"/>
              <a:gd name="connsiteX929" fmla="*/ 4143213 w 11997113"/>
              <a:gd name="connsiteY929" fmla="*/ 12457718 h 13112393"/>
              <a:gd name="connsiteX930" fmla="*/ 4140503 w 11997113"/>
              <a:gd name="connsiteY930" fmla="*/ 12494457 h 13112393"/>
              <a:gd name="connsiteX931" fmla="*/ 4133981 w 11997113"/>
              <a:gd name="connsiteY931" fmla="*/ 12547659 h 13112393"/>
              <a:gd name="connsiteX932" fmla="*/ 4129508 w 11997113"/>
              <a:gd name="connsiteY932" fmla="*/ 12551973 h 13112393"/>
              <a:gd name="connsiteX933" fmla="*/ 4126720 w 11997113"/>
              <a:gd name="connsiteY933" fmla="*/ 12543999 h 13112393"/>
              <a:gd name="connsiteX934" fmla="*/ 4131116 w 11997113"/>
              <a:gd name="connsiteY934" fmla="*/ 12494974 h 13112393"/>
              <a:gd name="connsiteX935" fmla="*/ 4133609 w 11997113"/>
              <a:gd name="connsiteY935" fmla="*/ 12454186 h 13112393"/>
              <a:gd name="connsiteX936" fmla="*/ 4138081 w 11997113"/>
              <a:gd name="connsiteY936" fmla="*/ 12449873 h 13112393"/>
              <a:gd name="connsiteX937" fmla="*/ 2584113 w 11997113"/>
              <a:gd name="connsiteY937" fmla="*/ 12433214 h 13112393"/>
              <a:gd name="connsiteX938" fmla="*/ 2592698 w 11997113"/>
              <a:gd name="connsiteY938" fmla="*/ 12437615 h 13112393"/>
              <a:gd name="connsiteX939" fmla="*/ 2594119 w 11997113"/>
              <a:gd name="connsiteY939" fmla="*/ 12439907 h 13112393"/>
              <a:gd name="connsiteX940" fmla="*/ 2584113 w 11997113"/>
              <a:gd name="connsiteY940" fmla="*/ 12433214 h 13112393"/>
              <a:gd name="connsiteX941" fmla="*/ 4141766 w 11997113"/>
              <a:gd name="connsiteY941" fmla="*/ 12431681 h 13112393"/>
              <a:gd name="connsiteX942" fmla="*/ 4139950 w 11997113"/>
              <a:gd name="connsiteY942" fmla="*/ 12440933 h 13112393"/>
              <a:gd name="connsiteX943" fmla="*/ 4141766 w 11997113"/>
              <a:gd name="connsiteY943" fmla="*/ 12431681 h 13112393"/>
              <a:gd name="connsiteX944" fmla="*/ 3823361 w 11997113"/>
              <a:gd name="connsiteY944" fmla="*/ 12430541 h 13112393"/>
              <a:gd name="connsiteX945" fmla="*/ 3826006 w 11997113"/>
              <a:gd name="connsiteY945" fmla="*/ 12434518 h 13112393"/>
              <a:gd name="connsiteX946" fmla="*/ 3824029 w 11997113"/>
              <a:gd name="connsiteY946" fmla="*/ 12442878 h 13112393"/>
              <a:gd name="connsiteX947" fmla="*/ 3821834 w 11997113"/>
              <a:gd name="connsiteY947" fmla="*/ 12447122 h 13112393"/>
              <a:gd name="connsiteX948" fmla="*/ 3819639 w 11997113"/>
              <a:gd name="connsiteY948" fmla="*/ 12451369 h 13112393"/>
              <a:gd name="connsiteX949" fmla="*/ 3816995 w 11997113"/>
              <a:gd name="connsiteY949" fmla="*/ 12447392 h 13112393"/>
              <a:gd name="connsiteX950" fmla="*/ 3816550 w 11997113"/>
              <a:gd name="connsiteY950" fmla="*/ 12439167 h 13112393"/>
              <a:gd name="connsiteX951" fmla="*/ 3818521 w 11997113"/>
              <a:gd name="connsiteY951" fmla="*/ 12430814 h 13112393"/>
              <a:gd name="connsiteX952" fmla="*/ 3823361 w 11997113"/>
              <a:gd name="connsiteY952" fmla="*/ 12430541 h 13112393"/>
              <a:gd name="connsiteX953" fmla="*/ 3286708 w 11997113"/>
              <a:gd name="connsiteY953" fmla="*/ 12427961 h 13112393"/>
              <a:gd name="connsiteX954" fmla="*/ 3291620 w 11997113"/>
              <a:gd name="connsiteY954" fmla="*/ 12431741 h 13112393"/>
              <a:gd name="connsiteX955" fmla="*/ 3291839 w 11997113"/>
              <a:gd name="connsiteY955" fmla="*/ 12435776 h 13112393"/>
              <a:gd name="connsiteX956" fmla="*/ 3301661 w 11997113"/>
              <a:gd name="connsiteY956" fmla="*/ 12443330 h 13112393"/>
              <a:gd name="connsiteX957" fmla="*/ 3304008 w 11997113"/>
              <a:gd name="connsiteY957" fmla="*/ 12443198 h 13112393"/>
              <a:gd name="connsiteX958" fmla="*/ 3308483 w 11997113"/>
              <a:gd name="connsiteY958" fmla="*/ 12438901 h 13112393"/>
              <a:gd name="connsiteX959" fmla="*/ 3308922 w 11997113"/>
              <a:gd name="connsiteY959" fmla="*/ 12446979 h 13112393"/>
              <a:gd name="connsiteX960" fmla="*/ 3304450 w 11997113"/>
              <a:gd name="connsiteY960" fmla="*/ 12451276 h 13112393"/>
              <a:gd name="connsiteX961" fmla="*/ 3302760 w 11997113"/>
              <a:gd name="connsiteY961" fmla="*/ 12463519 h 13112393"/>
              <a:gd name="connsiteX962" fmla="*/ 3303197 w 11997113"/>
              <a:gd name="connsiteY962" fmla="*/ 12471597 h 13112393"/>
              <a:gd name="connsiteX963" fmla="*/ 3298726 w 11997113"/>
              <a:gd name="connsiteY963" fmla="*/ 12475899 h 13112393"/>
              <a:gd name="connsiteX964" fmla="*/ 3296159 w 11997113"/>
              <a:gd name="connsiteY964" fmla="*/ 12471988 h 13112393"/>
              <a:gd name="connsiteX965" fmla="*/ 3295940 w 11997113"/>
              <a:gd name="connsiteY965" fmla="*/ 12467950 h 13112393"/>
              <a:gd name="connsiteX966" fmla="*/ 3295723 w 11997113"/>
              <a:gd name="connsiteY966" fmla="*/ 12463913 h 13112393"/>
              <a:gd name="connsiteX967" fmla="*/ 3297410 w 11997113"/>
              <a:gd name="connsiteY967" fmla="*/ 12451668 h 13112393"/>
              <a:gd name="connsiteX968" fmla="*/ 3287586 w 11997113"/>
              <a:gd name="connsiteY968" fmla="*/ 12444114 h 13112393"/>
              <a:gd name="connsiteX969" fmla="*/ 3285019 w 11997113"/>
              <a:gd name="connsiteY969" fmla="*/ 12440206 h 13112393"/>
              <a:gd name="connsiteX970" fmla="*/ 3282235 w 11997113"/>
              <a:gd name="connsiteY970" fmla="*/ 12432258 h 13112393"/>
              <a:gd name="connsiteX971" fmla="*/ 3286708 w 11997113"/>
              <a:gd name="connsiteY971" fmla="*/ 12427961 h 13112393"/>
              <a:gd name="connsiteX972" fmla="*/ 3156012 w 11997113"/>
              <a:gd name="connsiteY972" fmla="*/ 12427861 h 13112393"/>
              <a:gd name="connsiteX973" fmla="*/ 3158870 w 11997113"/>
              <a:gd name="connsiteY973" fmla="*/ 12435801 h 13112393"/>
              <a:gd name="connsiteX974" fmla="*/ 3159088 w 11997113"/>
              <a:gd name="connsiteY974" fmla="*/ 12439838 h 13112393"/>
              <a:gd name="connsiteX975" fmla="*/ 3156890 w 11997113"/>
              <a:gd name="connsiteY975" fmla="*/ 12444012 h 13112393"/>
              <a:gd name="connsiteX976" fmla="*/ 3151830 w 11997113"/>
              <a:gd name="connsiteY976" fmla="*/ 12440241 h 13112393"/>
              <a:gd name="connsiteX977" fmla="*/ 3151611 w 11997113"/>
              <a:gd name="connsiteY977" fmla="*/ 12436204 h 13112393"/>
              <a:gd name="connsiteX978" fmla="*/ 3151390 w 11997113"/>
              <a:gd name="connsiteY978" fmla="*/ 12432165 h 13112393"/>
              <a:gd name="connsiteX979" fmla="*/ 3148974 w 11997113"/>
              <a:gd name="connsiteY979" fmla="*/ 12432302 h 13112393"/>
              <a:gd name="connsiteX980" fmla="*/ 3151172 w 11997113"/>
              <a:gd name="connsiteY980" fmla="*/ 12428128 h 13112393"/>
              <a:gd name="connsiteX981" fmla="*/ 3156012 w 11997113"/>
              <a:gd name="connsiteY981" fmla="*/ 12427861 h 13112393"/>
              <a:gd name="connsiteX982" fmla="*/ 4257039 w 11997113"/>
              <a:gd name="connsiteY982" fmla="*/ 12418229 h 13112393"/>
              <a:gd name="connsiteX983" fmla="*/ 4259543 w 11997113"/>
              <a:gd name="connsiteY983" fmla="*/ 12422156 h 13112393"/>
              <a:gd name="connsiteX984" fmla="*/ 4256866 w 11997113"/>
              <a:gd name="connsiteY984" fmla="*/ 12499589 h 13112393"/>
              <a:gd name="connsiteX985" fmla="*/ 4254797 w 11997113"/>
              <a:gd name="connsiteY985" fmla="*/ 12503773 h 13112393"/>
              <a:gd name="connsiteX986" fmla="*/ 4252293 w 11997113"/>
              <a:gd name="connsiteY986" fmla="*/ 12499843 h 13112393"/>
              <a:gd name="connsiteX987" fmla="*/ 4254747 w 11997113"/>
              <a:gd name="connsiteY987" fmla="*/ 12418354 h 13112393"/>
              <a:gd name="connsiteX988" fmla="*/ 4257039 w 11997113"/>
              <a:gd name="connsiteY988" fmla="*/ 12418229 h 13112393"/>
              <a:gd name="connsiteX989" fmla="*/ 4198853 w 11997113"/>
              <a:gd name="connsiteY989" fmla="*/ 12409678 h 13112393"/>
              <a:gd name="connsiteX990" fmla="*/ 4202345 w 11997113"/>
              <a:gd name="connsiteY990" fmla="*/ 12415091 h 13112393"/>
              <a:gd name="connsiteX991" fmla="*/ 4192944 w 11997113"/>
              <a:gd name="connsiteY991" fmla="*/ 12430870 h 13112393"/>
              <a:gd name="connsiteX992" fmla="*/ 4192264 w 11997113"/>
              <a:gd name="connsiteY992" fmla="*/ 12418390 h 13112393"/>
              <a:gd name="connsiteX993" fmla="*/ 4198853 w 11997113"/>
              <a:gd name="connsiteY993" fmla="*/ 12409678 h 13112393"/>
              <a:gd name="connsiteX994" fmla="*/ 3355159 w 11997113"/>
              <a:gd name="connsiteY994" fmla="*/ 12408203 h 13112393"/>
              <a:gd name="connsiteX995" fmla="*/ 3358182 w 11997113"/>
              <a:gd name="connsiteY995" fmla="*/ 12408536 h 13112393"/>
              <a:gd name="connsiteX996" fmla="*/ 3358029 w 11997113"/>
              <a:gd name="connsiteY996" fmla="*/ 12409850 h 13112393"/>
              <a:gd name="connsiteX997" fmla="*/ 3923269 w 11997113"/>
              <a:gd name="connsiteY997" fmla="*/ 12405422 h 13112393"/>
              <a:gd name="connsiteX998" fmla="*/ 3917310 w 11997113"/>
              <a:gd name="connsiteY998" fmla="*/ 12429742 h 13112393"/>
              <a:gd name="connsiteX999" fmla="*/ 3911171 w 11997113"/>
              <a:gd name="connsiteY999" fmla="*/ 12406095 h 13112393"/>
              <a:gd name="connsiteX1000" fmla="*/ 3923269 w 11997113"/>
              <a:gd name="connsiteY1000" fmla="*/ 12405422 h 13112393"/>
              <a:gd name="connsiteX1001" fmla="*/ 3342966 w 11997113"/>
              <a:gd name="connsiteY1001" fmla="*/ 12404872 h 13112393"/>
              <a:gd name="connsiteX1002" fmla="*/ 3348409 w 11997113"/>
              <a:gd name="connsiteY1002" fmla="*/ 12416598 h 13112393"/>
              <a:gd name="connsiteX1003" fmla="*/ 3357771 w 11997113"/>
              <a:gd name="connsiteY1003" fmla="*/ 12412064 h 13112393"/>
              <a:gd name="connsiteX1004" fmla="*/ 3358029 w 11997113"/>
              <a:gd name="connsiteY1004" fmla="*/ 12409850 h 13112393"/>
              <a:gd name="connsiteX1005" fmla="*/ 3360739 w 11997113"/>
              <a:gd name="connsiteY1005" fmla="*/ 12411403 h 13112393"/>
              <a:gd name="connsiteX1006" fmla="*/ 3356030 w 11997113"/>
              <a:gd name="connsiteY1006" fmla="*/ 12424192 h 13112393"/>
              <a:gd name="connsiteX1007" fmla="*/ 3356463 w 11997113"/>
              <a:gd name="connsiteY1007" fmla="*/ 12432187 h 13112393"/>
              <a:gd name="connsiteX1008" fmla="*/ 3367130 w 11997113"/>
              <a:gd name="connsiteY1008" fmla="*/ 12451642 h 13112393"/>
              <a:gd name="connsiteX1009" fmla="*/ 3353626 w 11997113"/>
              <a:gd name="connsiteY1009" fmla="*/ 12468427 h 13112393"/>
              <a:gd name="connsiteX1010" fmla="*/ 3346441 w 11997113"/>
              <a:gd name="connsiteY1010" fmla="*/ 12468826 h 13112393"/>
              <a:gd name="connsiteX1011" fmla="*/ 3337951 w 11997113"/>
              <a:gd name="connsiteY1011" fmla="*/ 12445243 h 13112393"/>
              <a:gd name="connsiteX1012" fmla="*/ 3344702 w 11997113"/>
              <a:gd name="connsiteY1012" fmla="*/ 12436848 h 13112393"/>
              <a:gd name="connsiteX1013" fmla="*/ 3341877 w 11997113"/>
              <a:gd name="connsiteY1013" fmla="*/ 12428989 h 13112393"/>
              <a:gd name="connsiteX1014" fmla="*/ 3339477 w 11997113"/>
              <a:gd name="connsiteY1014" fmla="*/ 12429121 h 13112393"/>
              <a:gd name="connsiteX1015" fmla="*/ 3340131 w 11997113"/>
              <a:gd name="connsiteY1015" fmla="*/ 12441114 h 13112393"/>
              <a:gd name="connsiteX1016" fmla="*/ 3337734 w 11997113"/>
              <a:gd name="connsiteY1016" fmla="*/ 12441247 h 13112393"/>
              <a:gd name="connsiteX1017" fmla="*/ 3335337 w 11997113"/>
              <a:gd name="connsiteY1017" fmla="*/ 12441380 h 13112393"/>
              <a:gd name="connsiteX1018" fmla="*/ 3335120 w 11997113"/>
              <a:gd name="connsiteY1018" fmla="*/ 12437381 h 13112393"/>
              <a:gd name="connsiteX1019" fmla="*/ 3336869 w 11997113"/>
              <a:gd name="connsiteY1019" fmla="*/ 12425256 h 13112393"/>
              <a:gd name="connsiteX1020" fmla="*/ 3334471 w 11997113"/>
              <a:gd name="connsiteY1020" fmla="*/ 12425389 h 13112393"/>
              <a:gd name="connsiteX1021" fmla="*/ 3327067 w 11997113"/>
              <a:gd name="connsiteY1021" fmla="*/ 12421788 h 13112393"/>
              <a:gd name="connsiteX1022" fmla="*/ 3324456 w 11997113"/>
              <a:gd name="connsiteY1022" fmla="*/ 12417930 h 13112393"/>
              <a:gd name="connsiteX1023" fmla="*/ 3322061 w 11997113"/>
              <a:gd name="connsiteY1023" fmla="*/ 12418061 h 13112393"/>
              <a:gd name="connsiteX1024" fmla="*/ 3324240 w 11997113"/>
              <a:gd name="connsiteY1024" fmla="*/ 12413931 h 13112393"/>
              <a:gd name="connsiteX1025" fmla="*/ 3331641 w 11997113"/>
              <a:gd name="connsiteY1025" fmla="*/ 12417527 h 13112393"/>
              <a:gd name="connsiteX1026" fmla="*/ 3329028 w 11997113"/>
              <a:gd name="connsiteY1026" fmla="*/ 12413664 h 13112393"/>
              <a:gd name="connsiteX1027" fmla="*/ 3326415 w 11997113"/>
              <a:gd name="connsiteY1027" fmla="*/ 12409803 h 13112393"/>
              <a:gd name="connsiteX1028" fmla="*/ 3342966 w 11997113"/>
              <a:gd name="connsiteY1028" fmla="*/ 12404872 h 13112393"/>
              <a:gd name="connsiteX1029" fmla="*/ 4005407 w 11997113"/>
              <a:gd name="connsiteY1029" fmla="*/ 12404226 h 13112393"/>
              <a:gd name="connsiteX1030" fmla="*/ 4015406 w 11997113"/>
              <a:gd name="connsiteY1030" fmla="*/ 12411918 h 13112393"/>
              <a:gd name="connsiteX1031" fmla="*/ 4005407 w 11997113"/>
              <a:gd name="connsiteY1031" fmla="*/ 12404226 h 13112393"/>
              <a:gd name="connsiteX1032" fmla="*/ 3594331 w 11997113"/>
              <a:gd name="connsiteY1032" fmla="*/ 12403504 h 13112393"/>
              <a:gd name="connsiteX1033" fmla="*/ 3597208 w 11997113"/>
              <a:gd name="connsiteY1033" fmla="*/ 12405368 h 13112393"/>
              <a:gd name="connsiteX1034" fmla="*/ 3594548 w 11997113"/>
              <a:gd name="connsiteY1034" fmla="*/ 12407541 h 13112393"/>
              <a:gd name="connsiteX1035" fmla="*/ 3587375 w 11997113"/>
              <a:gd name="connsiteY1035" fmla="*/ 12411992 h 13112393"/>
              <a:gd name="connsiteX1036" fmla="*/ 3594331 w 11997113"/>
              <a:gd name="connsiteY1036" fmla="*/ 12403504 h 13112393"/>
              <a:gd name="connsiteX1037" fmla="*/ 3850003 w 11997113"/>
              <a:gd name="connsiteY1037" fmla="*/ 12388928 h 13112393"/>
              <a:gd name="connsiteX1038" fmla="*/ 3850661 w 11997113"/>
              <a:gd name="connsiteY1038" fmla="*/ 12401043 h 13112393"/>
              <a:gd name="connsiteX1039" fmla="*/ 3843184 w 11997113"/>
              <a:gd name="connsiteY1039" fmla="*/ 12401459 h 13112393"/>
              <a:gd name="connsiteX1040" fmla="*/ 3850003 w 11997113"/>
              <a:gd name="connsiteY1040" fmla="*/ 12388928 h 13112393"/>
              <a:gd name="connsiteX1041" fmla="*/ 4138889 w 11997113"/>
              <a:gd name="connsiteY1041" fmla="*/ 12368824 h 13112393"/>
              <a:gd name="connsiteX1042" fmla="*/ 4143889 w 11997113"/>
              <a:gd name="connsiteY1042" fmla="*/ 12372626 h 13112393"/>
              <a:gd name="connsiteX1043" fmla="*/ 4140213 w 11997113"/>
              <a:gd name="connsiteY1043" fmla="*/ 12393223 h 13112393"/>
              <a:gd name="connsiteX1044" fmla="*/ 4138933 w 11997113"/>
              <a:gd name="connsiteY1044" fmla="*/ 12413687 h 13112393"/>
              <a:gd name="connsiteX1045" fmla="*/ 4134598 w 11997113"/>
              <a:gd name="connsiteY1045" fmla="*/ 12422084 h 13112393"/>
              <a:gd name="connsiteX1046" fmla="*/ 4131990 w 11997113"/>
              <a:gd name="connsiteY1046" fmla="*/ 12418153 h 13112393"/>
              <a:gd name="connsiteX1047" fmla="*/ 4129159 w 11997113"/>
              <a:gd name="connsiteY1047" fmla="*/ 12410153 h 13112393"/>
              <a:gd name="connsiteX1048" fmla="*/ 4132828 w 11997113"/>
              <a:gd name="connsiteY1048" fmla="*/ 12389555 h 13112393"/>
              <a:gd name="connsiteX1049" fmla="*/ 4134334 w 11997113"/>
              <a:gd name="connsiteY1049" fmla="*/ 12373157 h 13112393"/>
              <a:gd name="connsiteX1050" fmla="*/ 4138889 w 11997113"/>
              <a:gd name="connsiteY1050" fmla="*/ 12368824 h 13112393"/>
              <a:gd name="connsiteX1051" fmla="*/ 3355226 w 11997113"/>
              <a:gd name="connsiteY1051" fmla="*/ 12363769 h 13112393"/>
              <a:gd name="connsiteX1052" fmla="*/ 3357993 w 11997113"/>
              <a:gd name="connsiteY1052" fmla="*/ 12374374 h 13112393"/>
              <a:gd name="connsiteX1053" fmla="*/ 3347504 w 11997113"/>
              <a:gd name="connsiteY1053" fmla="*/ 12396603 h 13112393"/>
              <a:gd name="connsiteX1054" fmla="*/ 3341013 w 11997113"/>
              <a:gd name="connsiteY1054" fmla="*/ 12364562 h 13112393"/>
              <a:gd name="connsiteX1055" fmla="*/ 3346190 w 11997113"/>
              <a:gd name="connsiteY1055" fmla="*/ 12372373 h 13112393"/>
              <a:gd name="connsiteX1056" fmla="*/ 3355226 w 11997113"/>
              <a:gd name="connsiteY1056" fmla="*/ 12363769 h 13112393"/>
              <a:gd name="connsiteX1057" fmla="*/ 3893982 w 11997113"/>
              <a:gd name="connsiteY1057" fmla="*/ 12361817 h 13112393"/>
              <a:gd name="connsiteX1058" fmla="*/ 3896615 w 11997113"/>
              <a:gd name="connsiteY1058" fmla="*/ 12369665 h 13112393"/>
              <a:gd name="connsiteX1059" fmla="*/ 3897048 w 11997113"/>
              <a:gd name="connsiteY1059" fmla="*/ 12377635 h 13112393"/>
              <a:gd name="connsiteX1060" fmla="*/ 3897265 w 11997113"/>
              <a:gd name="connsiteY1060" fmla="*/ 12381622 h 13112393"/>
              <a:gd name="connsiteX1061" fmla="*/ 3893298 w 11997113"/>
              <a:gd name="connsiteY1061" fmla="*/ 12389837 h 13112393"/>
              <a:gd name="connsiteX1062" fmla="*/ 3888465 w 11997113"/>
              <a:gd name="connsiteY1062" fmla="*/ 12382112 h 13112393"/>
              <a:gd name="connsiteX1063" fmla="*/ 3888032 w 11997113"/>
              <a:gd name="connsiteY1063" fmla="*/ 12374139 h 13112393"/>
              <a:gd name="connsiteX1064" fmla="*/ 3887816 w 11997113"/>
              <a:gd name="connsiteY1064" fmla="*/ 12370152 h 13112393"/>
              <a:gd name="connsiteX1065" fmla="*/ 3893982 w 11997113"/>
              <a:gd name="connsiteY1065" fmla="*/ 12361817 h 13112393"/>
              <a:gd name="connsiteX1066" fmla="*/ 4236677 w 11997113"/>
              <a:gd name="connsiteY1066" fmla="*/ 12354553 h 13112393"/>
              <a:gd name="connsiteX1067" fmla="*/ 4239315 w 11997113"/>
              <a:gd name="connsiteY1067" fmla="*/ 12358487 h 13112393"/>
              <a:gd name="connsiteX1068" fmla="*/ 4239547 w 11997113"/>
              <a:gd name="connsiteY1068" fmla="*/ 12407416 h 13112393"/>
              <a:gd name="connsiteX1069" fmla="*/ 4234710 w 11997113"/>
              <a:gd name="connsiteY1069" fmla="*/ 12407685 h 13112393"/>
              <a:gd name="connsiteX1070" fmla="*/ 4232288 w 11997113"/>
              <a:gd name="connsiteY1070" fmla="*/ 12407819 h 13112393"/>
              <a:gd name="connsiteX1071" fmla="*/ 4232068 w 11997113"/>
              <a:gd name="connsiteY1071" fmla="*/ 12403753 h 13112393"/>
              <a:gd name="connsiteX1072" fmla="*/ 4234476 w 11997113"/>
              <a:gd name="connsiteY1072" fmla="*/ 12358755 h 13112393"/>
              <a:gd name="connsiteX1073" fmla="*/ 4236677 w 11997113"/>
              <a:gd name="connsiteY1073" fmla="*/ 12354553 h 13112393"/>
              <a:gd name="connsiteX1074" fmla="*/ 3188119 w 11997113"/>
              <a:gd name="connsiteY1074" fmla="*/ 12352434 h 13112393"/>
              <a:gd name="connsiteX1075" fmla="*/ 3207538 w 11997113"/>
              <a:gd name="connsiteY1075" fmla="*/ 12355442 h 13112393"/>
              <a:gd name="connsiteX1076" fmla="*/ 3210161 w 11997113"/>
              <a:gd name="connsiteY1076" fmla="*/ 12359379 h 13112393"/>
              <a:gd name="connsiteX1077" fmla="*/ 3207983 w 11997113"/>
              <a:gd name="connsiteY1077" fmla="*/ 12363585 h 13112393"/>
              <a:gd name="connsiteX1078" fmla="*/ 3188565 w 11997113"/>
              <a:gd name="connsiteY1078" fmla="*/ 12360579 h 13112393"/>
              <a:gd name="connsiteX1079" fmla="*/ 3186604 w 11997113"/>
              <a:gd name="connsiteY1079" fmla="*/ 12368855 h 13112393"/>
              <a:gd name="connsiteX1080" fmla="*/ 3188788 w 11997113"/>
              <a:gd name="connsiteY1080" fmla="*/ 12364650 h 13112393"/>
              <a:gd name="connsiteX1081" fmla="*/ 3186194 w 11997113"/>
              <a:gd name="connsiteY1081" fmla="*/ 12405630 h 13112393"/>
              <a:gd name="connsiteX1082" fmla="*/ 3183796 w 11997113"/>
              <a:gd name="connsiteY1082" fmla="*/ 12405763 h 13112393"/>
              <a:gd name="connsiteX1083" fmla="*/ 3179660 w 11997113"/>
              <a:gd name="connsiteY1083" fmla="*/ 12418245 h 13112393"/>
              <a:gd name="connsiteX1084" fmla="*/ 3182503 w 11997113"/>
              <a:gd name="connsiteY1084" fmla="*/ 12426254 h 13112393"/>
              <a:gd name="connsiteX1085" fmla="*/ 3182945 w 11997113"/>
              <a:gd name="connsiteY1085" fmla="*/ 12434399 h 13112393"/>
              <a:gd name="connsiteX1086" fmla="*/ 3192100 w 11997113"/>
              <a:gd name="connsiteY1086" fmla="*/ 12425721 h 13112393"/>
              <a:gd name="connsiteX1087" fmla="*/ 3208677 w 11997113"/>
              <a:gd name="connsiteY1087" fmla="*/ 12420714 h 13112393"/>
              <a:gd name="connsiteX1088" fmla="*/ 3210416 w 11997113"/>
              <a:gd name="connsiteY1088" fmla="*/ 12408368 h 13112393"/>
              <a:gd name="connsiteX1089" fmla="*/ 3212370 w 11997113"/>
              <a:gd name="connsiteY1089" fmla="*/ 12400093 h 13112393"/>
              <a:gd name="connsiteX1090" fmla="*/ 3207351 w 11997113"/>
              <a:gd name="connsiteY1090" fmla="*/ 12396289 h 13112393"/>
              <a:gd name="connsiteX1091" fmla="*/ 3202769 w 11997113"/>
              <a:gd name="connsiteY1091" fmla="*/ 12400626 h 13112393"/>
              <a:gd name="connsiteX1092" fmla="*/ 3197753 w 11997113"/>
              <a:gd name="connsiteY1092" fmla="*/ 12396821 h 13112393"/>
              <a:gd name="connsiteX1093" fmla="*/ 3199931 w 11997113"/>
              <a:gd name="connsiteY1093" fmla="*/ 12392619 h 13112393"/>
              <a:gd name="connsiteX1094" fmla="*/ 3202109 w 11997113"/>
              <a:gd name="connsiteY1094" fmla="*/ 12388411 h 13112393"/>
              <a:gd name="connsiteX1095" fmla="*/ 3204508 w 11997113"/>
              <a:gd name="connsiteY1095" fmla="*/ 12388277 h 13112393"/>
              <a:gd name="connsiteX1096" fmla="*/ 3206908 w 11997113"/>
              <a:gd name="connsiteY1096" fmla="*/ 12388145 h 13112393"/>
              <a:gd name="connsiteX1097" fmla="*/ 3219568 w 11997113"/>
              <a:gd name="connsiteY1097" fmla="*/ 12399692 h 13112393"/>
              <a:gd name="connsiteX1098" fmla="*/ 3219792 w 11997113"/>
              <a:gd name="connsiteY1098" fmla="*/ 12403764 h 13112393"/>
              <a:gd name="connsiteX1099" fmla="*/ 3217835 w 11997113"/>
              <a:gd name="connsiteY1099" fmla="*/ 12412041 h 13112393"/>
              <a:gd name="connsiteX1100" fmla="*/ 3213699 w 11997113"/>
              <a:gd name="connsiteY1100" fmla="*/ 12424520 h 13112393"/>
              <a:gd name="connsiteX1101" fmla="*/ 3213918 w 11997113"/>
              <a:gd name="connsiteY1101" fmla="*/ 12428593 h 13112393"/>
              <a:gd name="connsiteX1102" fmla="*/ 3209123 w 11997113"/>
              <a:gd name="connsiteY1102" fmla="*/ 12428859 h 13112393"/>
              <a:gd name="connsiteX1103" fmla="*/ 3197344 w 11997113"/>
              <a:gd name="connsiteY1103" fmla="*/ 12433598 h 13112393"/>
              <a:gd name="connsiteX1104" fmla="*/ 3183385 w 11997113"/>
              <a:gd name="connsiteY1104" fmla="*/ 12442538 h 13112393"/>
              <a:gd name="connsiteX1105" fmla="*/ 3180987 w 11997113"/>
              <a:gd name="connsiteY1105" fmla="*/ 12442673 h 13112393"/>
              <a:gd name="connsiteX1106" fmla="*/ 3175301 w 11997113"/>
              <a:gd name="connsiteY1106" fmla="*/ 12426653 h 13112393"/>
              <a:gd name="connsiteX1107" fmla="*/ 3172463 w 11997113"/>
              <a:gd name="connsiteY1107" fmla="*/ 12418646 h 13112393"/>
              <a:gd name="connsiteX1108" fmla="*/ 3172241 w 11997113"/>
              <a:gd name="connsiteY1108" fmla="*/ 12414576 h 13112393"/>
              <a:gd name="connsiteX1109" fmla="*/ 3176595 w 11997113"/>
              <a:gd name="connsiteY1109" fmla="*/ 12406163 h 13112393"/>
              <a:gd name="connsiteX1110" fmla="*/ 3177893 w 11997113"/>
              <a:gd name="connsiteY1110" fmla="*/ 12385673 h 13112393"/>
              <a:gd name="connsiteX1111" fmla="*/ 3170471 w 11997113"/>
              <a:gd name="connsiteY1111" fmla="*/ 12382003 h 13112393"/>
              <a:gd name="connsiteX1112" fmla="*/ 3177226 w 11997113"/>
              <a:gd name="connsiteY1112" fmla="*/ 12373459 h 13112393"/>
              <a:gd name="connsiteX1113" fmla="*/ 3172427 w 11997113"/>
              <a:gd name="connsiteY1113" fmla="*/ 12373725 h 13112393"/>
              <a:gd name="connsiteX1114" fmla="*/ 3169806 w 11997113"/>
              <a:gd name="connsiteY1114" fmla="*/ 12369789 h 13112393"/>
              <a:gd name="connsiteX1115" fmla="*/ 3171985 w 11997113"/>
              <a:gd name="connsiteY1115" fmla="*/ 12365582 h 13112393"/>
              <a:gd name="connsiteX1116" fmla="*/ 3179184 w 11997113"/>
              <a:gd name="connsiteY1116" fmla="*/ 12365186 h 13112393"/>
              <a:gd name="connsiteX1117" fmla="*/ 3185945 w 11997113"/>
              <a:gd name="connsiteY1117" fmla="*/ 12356641 h 13112393"/>
              <a:gd name="connsiteX1118" fmla="*/ 3188119 w 11997113"/>
              <a:gd name="connsiteY1118" fmla="*/ 12352434 h 13112393"/>
              <a:gd name="connsiteX1119" fmla="*/ 4260870 w 11997113"/>
              <a:gd name="connsiteY1119" fmla="*/ 12345847 h 13112393"/>
              <a:gd name="connsiteX1120" fmla="*/ 4263550 w 11997113"/>
              <a:gd name="connsiteY1120" fmla="*/ 12349671 h 13112393"/>
              <a:gd name="connsiteX1121" fmla="*/ 4262595 w 11997113"/>
              <a:gd name="connsiteY1121" fmla="*/ 12377563 h 13112393"/>
              <a:gd name="connsiteX1122" fmla="*/ 4262811 w 11997113"/>
              <a:gd name="connsiteY1122" fmla="*/ 12381530 h 13112393"/>
              <a:gd name="connsiteX1123" fmla="*/ 4258097 w 11997113"/>
              <a:gd name="connsiteY1123" fmla="*/ 12385766 h 13112393"/>
              <a:gd name="connsiteX1124" fmla="*/ 4255416 w 11997113"/>
              <a:gd name="connsiteY1124" fmla="*/ 12381939 h 13112393"/>
              <a:gd name="connsiteX1125" fmla="*/ 4252739 w 11997113"/>
              <a:gd name="connsiteY1125" fmla="*/ 12378110 h 13112393"/>
              <a:gd name="connsiteX1126" fmla="*/ 4252307 w 11997113"/>
              <a:gd name="connsiteY1126" fmla="*/ 12370181 h 13112393"/>
              <a:gd name="connsiteX1127" fmla="*/ 4255941 w 11997113"/>
              <a:gd name="connsiteY1127" fmla="*/ 12346118 h 13112393"/>
              <a:gd name="connsiteX1128" fmla="*/ 4260870 w 11997113"/>
              <a:gd name="connsiteY1128" fmla="*/ 12345847 h 13112393"/>
              <a:gd name="connsiteX1129" fmla="*/ 4183227 w 11997113"/>
              <a:gd name="connsiteY1129" fmla="*/ 12341324 h 13112393"/>
              <a:gd name="connsiteX1130" fmla="*/ 4188458 w 11997113"/>
              <a:gd name="connsiteY1130" fmla="*/ 12349161 h 13112393"/>
              <a:gd name="connsiteX1131" fmla="*/ 4188675 w 11997113"/>
              <a:gd name="connsiteY1131" fmla="*/ 12353214 h 13112393"/>
              <a:gd name="connsiteX1132" fmla="*/ 4189340 w 11997113"/>
              <a:gd name="connsiteY1132" fmla="*/ 12365367 h 13112393"/>
              <a:gd name="connsiteX1133" fmla="*/ 4196300 w 11997113"/>
              <a:gd name="connsiteY1133" fmla="*/ 12360917 h 13112393"/>
              <a:gd name="connsiteX1134" fmla="*/ 4197620 w 11997113"/>
              <a:gd name="connsiteY1134" fmla="*/ 12366495 h 13112393"/>
              <a:gd name="connsiteX1135" fmla="*/ 4198065 w 11997113"/>
              <a:gd name="connsiteY1135" fmla="*/ 12393330 h 13112393"/>
              <a:gd name="connsiteX1136" fmla="*/ 4188067 w 11997113"/>
              <a:gd name="connsiteY1136" fmla="*/ 12430458 h 13112393"/>
              <a:gd name="connsiteX1137" fmla="*/ 4188754 w 11997113"/>
              <a:gd name="connsiteY1137" fmla="*/ 12487314 h 13112393"/>
              <a:gd name="connsiteX1138" fmla="*/ 4185312 w 11997113"/>
              <a:gd name="connsiteY1138" fmla="*/ 12556592 h 13112393"/>
              <a:gd name="connsiteX1139" fmla="*/ 4180740 w 11997113"/>
              <a:gd name="connsiteY1139" fmla="*/ 12560910 h 13112393"/>
              <a:gd name="connsiteX1140" fmla="*/ 4175728 w 11997113"/>
              <a:gd name="connsiteY1140" fmla="*/ 12557123 h 13112393"/>
              <a:gd name="connsiteX1141" fmla="*/ 4178123 w 11997113"/>
              <a:gd name="connsiteY1141" fmla="*/ 12556988 h 13112393"/>
              <a:gd name="connsiteX1142" fmla="*/ 4179174 w 11997113"/>
              <a:gd name="connsiteY1142" fmla="*/ 12487845 h 13112393"/>
              <a:gd name="connsiteX1143" fmla="*/ 4178489 w 11997113"/>
              <a:gd name="connsiteY1143" fmla="*/ 12430992 h 13112393"/>
              <a:gd name="connsiteX1144" fmla="*/ 4177166 w 11997113"/>
              <a:gd name="connsiteY1144" fmla="*/ 12406683 h 13112393"/>
              <a:gd name="connsiteX1145" fmla="*/ 4176701 w 11997113"/>
              <a:gd name="connsiteY1145" fmla="*/ 12353878 h 13112393"/>
              <a:gd name="connsiteX1146" fmla="*/ 4176484 w 11997113"/>
              <a:gd name="connsiteY1146" fmla="*/ 12349829 h 13112393"/>
              <a:gd name="connsiteX1147" fmla="*/ 4183227 w 11997113"/>
              <a:gd name="connsiteY1147" fmla="*/ 12341324 h 13112393"/>
              <a:gd name="connsiteX1148" fmla="*/ 3124101 w 11997113"/>
              <a:gd name="connsiteY1148" fmla="*/ 12331841 h 13112393"/>
              <a:gd name="connsiteX1149" fmla="*/ 3117889 w 11997113"/>
              <a:gd name="connsiteY1149" fmla="*/ 12347504 h 13112393"/>
              <a:gd name="connsiteX1150" fmla="*/ 3124101 w 11997113"/>
              <a:gd name="connsiteY1150" fmla="*/ 12331841 h 13112393"/>
              <a:gd name="connsiteX1151" fmla="*/ 3937491 w 11997113"/>
              <a:gd name="connsiteY1151" fmla="*/ 12315216 h 13112393"/>
              <a:gd name="connsiteX1152" fmla="*/ 3945459 w 11997113"/>
              <a:gd name="connsiteY1152" fmla="*/ 12326554 h 13112393"/>
              <a:gd name="connsiteX1153" fmla="*/ 3935899 w 11997113"/>
              <a:gd name="connsiteY1153" fmla="*/ 12331012 h 13112393"/>
              <a:gd name="connsiteX1154" fmla="*/ 3937491 w 11997113"/>
              <a:gd name="connsiteY1154" fmla="*/ 12315216 h 13112393"/>
              <a:gd name="connsiteX1155" fmla="*/ 3903340 w 11997113"/>
              <a:gd name="connsiteY1155" fmla="*/ 12308276 h 13112393"/>
              <a:gd name="connsiteX1156" fmla="*/ 3904913 w 11997113"/>
              <a:gd name="connsiteY1156" fmla="*/ 12320183 h 13112393"/>
              <a:gd name="connsiteX1157" fmla="*/ 3897079 w 11997113"/>
              <a:gd name="connsiteY1157" fmla="*/ 12329488 h 13112393"/>
              <a:gd name="connsiteX1158" fmla="*/ 3903340 w 11997113"/>
              <a:gd name="connsiteY1158" fmla="*/ 12308276 h 13112393"/>
              <a:gd name="connsiteX1159" fmla="*/ 4140253 w 11997113"/>
              <a:gd name="connsiteY1159" fmla="*/ 12306894 h 13112393"/>
              <a:gd name="connsiteX1160" fmla="*/ 4144938 w 11997113"/>
              <a:gd name="connsiteY1160" fmla="*/ 12317327 h 13112393"/>
              <a:gd name="connsiteX1161" fmla="*/ 4142737 w 11997113"/>
              <a:gd name="connsiteY1161" fmla="*/ 12352658 h 13112393"/>
              <a:gd name="connsiteX1162" fmla="*/ 4119450 w 11997113"/>
              <a:gd name="connsiteY1162" fmla="*/ 12328913 h 13112393"/>
              <a:gd name="connsiteX1163" fmla="*/ 4121886 w 11997113"/>
              <a:gd name="connsiteY1163" fmla="*/ 12328777 h 13112393"/>
              <a:gd name="connsiteX1164" fmla="*/ 4132940 w 11997113"/>
              <a:gd name="connsiteY1164" fmla="*/ 12307298 h 13112393"/>
              <a:gd name="connsiteX1165" fmla="*/ 4140253 w 11997113"/>
              <a:gd name="connsiteY1165" fmla="*/ 12306894 h 13112393"/>
              <a:gd name="connsiteX1166" fmla="*/ 4231626 w 11997113"/>
              <a:gd name="connsiteY1166" fmla="*/ 12306234 h 13112393"/>
              <a:gd name="connsiteX1167" fmla="*/ 4242185 w 11997113"/>
              <a:gd name="connsiteY1167" fmla="*/ 12321953 h 13112393"/>
              <a:gd name="connsiteX1168" fmla="*/ 4230801 w 11997113"/>
              <a:gd name="connsiteY1168" fmla="*/ 12335736 h 13112393"/>
              <a:gd name="connsiteX1169" fmla="*/ 4231626 w 11997113"/>
              <a:gd name="connsiteY1169" fmla="*/ 12306234 h 13112393"/>
              <a:gd name="connsiteX1170" fmla="*/ 3105420 w 11997113"/>
              <a:gd name="connsiteY1170" fmla="*/ 12296649 h 13112393"/>
              <a:gd name="connsiteX1171" fmla="*/ 3115523 w 11997113"/>
              <a:gd name="connsiteY1171" fmla="*/ 12303943 h 13112393"/>
              <a:gd name="connsiteX1172" fmla="*/ 3108479 w 11997113"/>
              <a:gd name="connsiteY1172" fmla="*/ 12308259 h 13112393"/>
              <a:gd name="connsiteX1173" fmla="*/ 3105420 w 11997113"/>
              <a:gd name="connsiteY1173" fmla="*/ 12296649 h 13112393"/>
              <a:gd name="connsiteX1174" fmla="*/ 3114505 w 11997113"/>
              <a:gd name="connsiteY1174" fmla="*/ 12282889 h 13112393"/>
              <a:gd name="connsiteX1175" fmla="*/ 3117939 w 11997113"/>
              <a:gd name="connsiteY1175" fmla="*/ 12284088 h 13112393"/>
              <a:gd name="connsiteX1176" fmla="*/ 3115382 w 11997113"/>
              <a:gd name="connsiteY1176" fmla="*/ 12299041 h 13112393"/>
              <a:gd name="connsiteX1177" fmla="*/ 3108003 w 11997113"/>
              <a:gd name="connsiteY1177" fmla="*/ 12295401 h 13112393"/>
              <a:gd name="connsiteX1178" fmla="*/ 3107561 w 11997113"/>
              <a:gd name="connsiteY1178" fmla="*/ 12287323 h 13112393"/>
              <a:gd name="connsiteX1179" fmla="*/ 3114505 w 11997113"/>
              <a:gd name="connsiteY1179" fmla="*/ 12282889 h 13112393"/>
              <a:gd name="connsiteX1180" fmla="*/ 4302684 w 11997113"/>
              <a:gd name="connsiteY1180" fmla="*/ 12274007 h 13112393"/>
              <a:gd name="connsiteX1181" fmla="*/ 4291257 w 11997113"/>
              <a:gd name="connsiteY1181" fmla="*/ 12291137 h 13112393"/>
              <a:gd name="connsiteX1182" fmla="*/ 4302684 w 11997113"/>
              <a:gd name="connsiteY1182" fmla="*/ 12274007 h 13112393"/>
              <a:gd name="connsiteX1183" fmla="*/ 3222937 w 11997113"/>
              <a:gd name="connsiteY1183" fmla="*/ 12273427 h 13112393"/>
              <a:gd name="connsiteX1184" fmla="*/ 3225384 w 11997113"/>
              <a:gd name="connsiteY1184" fmla="*/ 12277465 h 13112393"/>
              <a:gd name="connsiteX1185" fmla="*/ 3222720 w 11997113"/>
              <a:gd name="connsiteY1185" fmla="*/ 12273559 h 13112393"/>
              <a:gd name="connsiteX1186" fmla="*/ 3947030 w 11997113"/>
              <a:gd name="connsiteY1186" fmla="*/ 12266081 h 13112393"/>
              <a:gd name="connsiteX1187" fmla="*/ 3948795 w 11997113"/>
              <a:gd name="connsiteY1187" fmla="*/ 12268564 h 13112393"/>
              <a:gd name="connsiteX1188" fmla="*/ 3943467 w 11997113"/>
              <a:gd name="connsiteY1188" fmla="*/ 12289843 h 13112393"/>
              <a:gd name="connsiteX1189" fmla="*/ 3947030 w 11997113"/>
              <a:gd name="connsiteY1189" fmla="*/ 12266081 h 13112393"/>
              <a:gd name="connsiteX1190" fmla="*/ 3231620 w 11997113"/>
              <a:gd name="connsiteY1190" fmla="*/ 12256865 h 13112393"/>
              <a:gd name="connsiteX1191" fmla="*/ 3236947 w 11997113"/>
              <a:gd name="connsiteY1191" fmla="*/ 12264671 h 13112393"/>
              <a:gd name="connsiteX1192" fmla="*/ 3222937 w 11997113"/>
              <a:gd name="connsiteY1192" fmla="*/ 12273427 h 13112393"/>
              <a:gd name="connsiteX1193" fmla="*/ 3220333 w 11997113"/>
              <a:gd name="connsiteY1193" fmla="*/ 12269136 h 13112393"/>
              <a:gd name="connsiteX1194" fmla="*/ 3231620 w 11997113"/>
              <a:gd name="connsiteY1194" fmla="*/ 12256865 h 13112393"/>
              <a:gd name="connsiteX1195" fmla="*/ 4238420 w 11997113"/>
              <a:gd name="connsiteY1195" fmla="*/ 12249890 h 13112393"/>
              <a:gd name="connsiteX1196" fmla="*/ 4241456 w 11997113"/>
              <a:gd name="connsiteY1196" fmla="*/ 12251684 h 13112393"/>
              <a:gd name="connsiteX1197" fmla="*/ 4240977 w 11997113"/>
              <a:gd name="connsiteY1197" fmla="*/ 12253675 h 13112393"/>
              <a:gd name="connsiteX1198" fmla="*/ 4241404 w 11997113"/>
              <a:gd name="connsiteY1198" fmla="*/ 12261509 h 13112393"/>
              <a:gd name="connsiteX1199" fmla="*/ 4235004 w 11997113"/>
              <a:gd name="connsiteY1199" fmla="*/ 12273644 h 13112393"/>
              <a:gd name="connsiteX1200" fmla="*/ 4232657 w 11997113"/>
              <a:gd name="connsiteY1200" fmla="*/ 12273778 h 13112393"/>
              <a:gd name="connsiteX1201" fmla="*/ 4230097 w 11997113"/>
              <a:gd name="connsiteY1201" fmla="*/ 12269989 h 13112393"/>
              <a:gd name="connsiteX1202" fmla="*/ 4232231 w 11997113"/>
              <a:gd name="connsiteY1202" fmla="*/ 12265945 h 13112393"/>
              <a:gd name="connsiteX1203" fmla="*/ 4234153 w 11997113"/>
              <a:gd name="connsiteY1203" fmla="*/ 12257982 h 13112393"/>
              <a:gd name="connsiteX1204" fmla="*/ 4236288 w 11997113"/>
              <a:gd name="connsiteY1204" fmla="*/ 12253935 h 13112393"/>
              <a:gd name="connsiteX1205" fmla="*/ 4238420 w 11997113"/>
              <a:gd name="connsiteY1205" fmla="*/ 12249890 h 13112393"/>
              <a:gd name="connsiteX1206" fmla="*/ 4052179 w 11997113"/>
              <a:gd name="connsiteY1206" fmla="*/ 12244038 h 13112393"/>
              <a:gd name="connsiteX1207" fmla="*/ 4049978 w 11997113"/>
              <a:gd name="connsiteY1207" fmla="*/ 12248211 h 13112393"/>
              <a:gd name="connsiteX1208" fmla="*/ 4047779 w 11997113"/>
              <a:gd name="connsiteY1208" fmla="*/ 12252385 h 13112393"/>
              <a:gd name="connsiteX1209" fmla="*/ 4052837 w 11997113"/>
              <a:gd name="connsiteY1209" fmla="*/ 12256152 h 13112393"/>
              <a:gd name="connsiteX1210" fmla="*/ 4050637 w 11997113"/>
              <a:gd name="connsiteY1210" fmla="*/ 12260325 h 13112393"/>
              <a:gd name="connsiteX1211" fmla="*/ 4042938 w 11997113"/>
              <a:gd name="connsiteY1211" fmla="*/ 12252652 h 13112393"/>
              <a:gd name="connsiteX1212" fmla="*/ 4042721 w 11997113"/>
              <a:gd name="connsiteY1212" fmla="*/ 12248616 h 13112393"/>
              <a:gd name="connsiteX1213" fmla="*/ 4045137 w 11997113"/>
              <a:gd name="connsiteY1213" fmla="*/ 12248482 h 13112393"/>
              <a:gd name="connsiteX1214" fmla="*/ 4049758 w 11997113"/>
              <a:gd name="connsiteY1214" fmla="*/ 12244173 h 13112393"/>
              <a:gd name="connsiteX1215" fmla="*/ 4052179 w 11997113"/>
              <a:gd name="connsiteY1215" fmla="*/ 12244038 h 13112393"/>
              <a:gd name="connsiteX1216" fmla="*/ 3943236 w 11997113"/>
              <a:gd name="connsiteY1216" fmla="*/ 12236838 h 13112393"/>
              <a:gd name="connsiteX1217" fmla="*/ 3943461 w 11997113"/>
              <a:gd name="connsiteY1217" fmla="*/ 12240997 h 13112393"/>
              <a:gd name="connsiteX1218" fmla="*/ 3941726 w 11997113"/>
              <a:gd name="connsiteY1218" fmla="*/ 12257787 h 13112393"/>
              <a:gd name="connsiteX1219" fmla="*/ 3936444 w 11997113"/>
              <a:gd name="connsiteY1219" fmla="*/ 12258078 h 13112393"/>
              <a:gd name="connsiteX1220" fmla="*/ 3936221 w 11997113"/>
              <a:gd name="connsiteY1220" fmla="*/ 12253919 h 13112393"/>
              <a:gd name="connsiteX1221" fmla="*/ 3938407 w 11997113"/>
              <a:gd name="connsiteY1221" fmla="*/ 12245452 h 13112393"/>
              <a:gd name="connsiteX1222" fmla="*/ 3937957 w 11997113"/>
              <a:gd name="connsiteY1222" fmla="*/ 12237131 h 13112393"/>
              <a:gd name="connsiteX1223" fmla="*/ 3940594 w 11997113"/>
              <a:gd name="connsiteY1223" fmla="*/ 12236984 h 13112393"/>
              <a:gd name="connsiteX1224" fmla="*/ 3943236 w 11997113"/>
              <a:gd name="connsiteY1224" fmla="*/ 12236838 h 13112393"/>
              <a:gd name="connsiteX1225" fmla="*/ 3087406 w 11997113"/>
              <a:gd name="connsiteY1225" fmla="*/ 12235790 h 13112393"/>
              <a:gd name="connsiteX1226" fmla="*/ 3095576 w 11997113"/>
              <a:gd name="connsiteY1226" fmla="*/ 12256204 h 13112393"/>
              <a:gd name="connsiteX1227" fmla="*/ 3084067 w 11997113"/>
              <a:gd name="connsiteY1227" fmla="*/ 12261014 h 13112393"/>
              <a:gd name="connsiteX1228" fmla="*/ 3080592 w 11997113"/>
              <a:gd name="connsiteY1228" fmla="*/ 12240342 h 13112393"/>
              <a:gd name="connsiteX1229" fmla="*/ 3087406 w 11997113"/>
              <a:gd name="connsiteY1229" fmla="*/ 12235790 h 13112393"/>
              <a:gd name="connsiteX1230" fmla="*/ 3071443 w 11997113"/>
              <a:gd name="connsiteY1230" fmla="*/ 12228769 h 13112393"/>
              <a:gd name="connsiteX1231" fmla="*/ 3078148 w 11997113"/>
              <a:gd name="connsiteY1231" fmla="*/ 12262768 h 13112393"/>
              <a:gd name="connsiteX1232" fmla="*/ 3072538 w 11997113"/>
              <a:gd name="connsiteY1232" fmla="*/ 12298753 h 13112393"/>
              <a:gd name="connsiteX1233" fmla="*/ 3067005 w 11997113"/>
              <a:gd name="connsiteY1233" fmla="*/ 12246021 h 13112393"/>
              <a:gd name="connsiteX1234" fmla="*/ 3071443 w 11997113"/>
              <a:gd name="connsiteY1234" fmla="*/ 12228769 h 13112393"/>
              <a:gd name="connsiteX1235" fmla="*/ 3162041 w 11997113"/>
              <a:gd name="connsiteY1235" fmla="*/ 12227227 h 13112393"/>
              <a:gd name="connsiteX1236" fmla="*/ 3162262 w 11997113"/>
              <a:gd name="connsiteY1236" fmla="*/ 12231291 h 13112393"/>
              <a:gd name="connsiteX1237" fmla="*/ 3157925 w 11997113"/>
              <a:gd name="connsiteY1237" fmla="*/ 12239687 h 13112393"/>
              <a:gd name="connsiteX1238" fmla="*/ 3160312 w 11997113"/>
              <a:gd name="connsiteY1238" fmla="*/ 12239557 h 13112393"/>
              <a:gd name="connsiteX1239" fmla="*/ 3162262 w 11997113"/>
              <a:gd name="connsiteY1239" fmla="*/ 12231291 h 13112393"/>
              <a:gd name="connsiteX1240" fmla="*/ 3185522 w 11997113"/>
              <a:gd name="connsiteY1240" fmla="*/ 12262627 h 13112393"/>
              <a:gd name="connsiteX1241" fmla="*/ 3185343 w 11997113"/>
              <a:gd name="connsiteY1241" fmla="*/ 12303425 h 13112393"/>
              <a:gd name="connsiteX1242" fmla="*/ 3190118 w 11997113"/>
              <a:gd name="connsiteY1242" fmla="*/ 12303158 h 13112393"/>
              <a:gd name="connsiteX1243" fmla="*/ 3192509 w 11997113"/>
              <a:gd name="connsiteY1243" fmla="*/ 12303024 h 13112393"/>
              <a:gd name="connsiteX1244" fmla="*/ 3196842 w 11997113"/>
              <a:gd name="connsiteY1244" fmla="*/ 12294627 h 13112393"/>
              <a:gd name="connsiteX1245" fmla="*/ 3203564 w 11997113"/>
              <a:gd name="connsiteY1245" fmla="*/ 12286099 h 13112393"/>
              <a:gd name="connsiteX1246" fmla="*/ 3208339 w 11997113"/>
              <a:gd name="connsiteY1246" fmla="*/ 12285832 h 13112393"/>
              <a:gd name="connsiteX1247" fmla="*/ 3208564 w 11997113"/>
              <a:gd name="connsiteY1247" fmla="*/ 12289897 h 13112393"/>
              <a:gd name="connsiteX1248" fmla="*/ 3202060 w 11997113"/>
              <a:gd name="connsiteY1248" fmla="*/ 12302494 h 13112393"/>
              <a:gd name="connsiteX1249" fmla="*/ 3199893 w 11997113"/>
              <a:gd name="connsiteY1249" fmla="*/ 12306693 h 13112393"/>
              <a:gd name="connsiteX1250" fmla="*/ 3196221 w 11997113"/>
              <a:gd name="connsiteY1250" fmla="*/ 12327290 h 13112393"/>
              <a:gd name="connsiteX1251" fmla="*/ 3191004 w 11997113"/>
              <a:gd name="connsiteY1251" fmla="*/ 12319423 h 13112393"/>
              <a:gd name="connsiteX1252" fmla="*/ 3184060 w 11997113"/>
              <a:gd name="connsiteY1252" fmla="*/ 12323888 h 13112393"/>
              <a:gd name="connsiteX1253" fmla="*/ 3181892 w 11997113"/>
              <a:gd name="connsiteY1253" fmla="*/ 12328085 h 13112393"/>
              <a:gd name="connsiteX1254" fmla="*/ 3179724 w 11997113"/>
              <a:gd name="connsiteY1254" fmla="*/ 12332285 h 13112393"/>
              <a:gd name="connsiteX1255" fmla="*/ 3177113 w 11997113"/>
              <a:gd name="connsiteY1255" fmla="*/ 12328351 h 13112393"/>
              <a:gd name="connsiteX1256" fmla="*/ 3181229 w 11997113"/>
              <a:gd name="connsiteY1256" fmla="*/ 12315886 h 13112393"/>
              <a:gd name="connsiteX1257" fmla="*/ 3179061 w 11997113"/>
              <a:gd name="connsiteY1257" fmla="*/ 12320087 h 13112393"/>
              <a:gd name="connsiteX1258" fmla="*/ 3164952 w 11997113"/>
              <a:gd name="connsiteY1258" fmla="*/ 12324950 h 13112393"/>
              <a:gd name="connsiteX1259" fmla="*/ 3166680 w 11997113"/>
              <a:gd name="connsiteY1259" fmla="*/ 12312616 h 13112393"/>
              <a:gd name="connsiteX1260" fmla="*/ 3156905 w 11997113"/>
              <a:gd name="connsiteY1260" fmla="*/ 12309081 h 13112393"/>
              <a:gd name="connsiteX1261" fmla="*/ 3157126 w 11997113"/>
              <a:gd name="connsiteY1261" fmla="*/ 12313148 h 13112393"/>
              <a:gd name="connsiteX1262" fmla="*/ 3152567 w 11997113"/>
              <a:gd name="connsiteY1262" fmla="*/ 12317480 h 13112393"/>
              <a:gd name="connsiteX1263" fmla="*/ 3149963 w 11997113"/>
              <a:gd name="connsiteY1263" fmla="*/ 12313547 h 13112393"/>
              <a:gd name="connsiteX1264" fmla="*/ 3149518 w 11997113"/>
              <a:gd name="connsiteY1264" fmla="*/ 12305417 h 13112393"/>
              <a:gd name="connsiteX1265" fmla="*/ 3144300 w 11997113"/>
              <a:gd name="connsiteY1265" fmla="*/ 12297548 h 13112393"/>
              <a:gd name="connsiteX1266" fmla="*/ 3150580 w 11997113"/>
              <a:gd name="connsiteY1266" fmla="*/ 12280883 h 13112393"/>
              <a:gd name="connsiteX1267" fmla="*/ 3165354 w 11997113"/>
              <a:gd name="connsiteY1267" fmla="*/ 12288219 h 13112393"/>
              <a:gd name="connsiteX1268" fmla="*/ 3164250 w 11997113"/>
              <a:gd name="connsiteY1268" fmla="*/ 12267890 h 13112393"/>
              <a:gd name="connsiteX1269" fmla="*/ 3150362 w 11997113"/>
              <a:gd name="connsiteY1269" fmla="*/ 12276817 h 13112393"/>
              <a:gd name="connsiteX1270" fmla="*/ 3153814 w 11997113"/>
              <a:gd name="connsiteY1270" fmla="*/ 12252155 h 13112393"/>
              <a:gd name="connsiteX1271" fmla="*/ 3160535 w 11997113"/>
              <a:gd name="connsiteY1271" fmla="*/ 12243624 h 13112393"/>
              <a:gd name="connsiteX1272" fmla="*/ 3155760 w 11997113"/>
              <a:gd name="connsiteY1272" fmla="*/ 12243890 h 13112393"/>
              <a:gd name="connsiteX1273" fmla="*/ 3153369 w 11997113"/>
              <a:gd name="connsiteY1273" fmla="*/ 12244023 h 13112393"/>
              <a:gd name="connsiteX1274" fmla="*/ 3153149 w 11997113"/>
              <a:gd name="connsiteY1274" fmla="*/ 12239956 h 13112393"/>
              <a:gd name="connsiteX1275" fmla="*/ 3159650 w 11997113"/>
              <a:gd name="connsiteY1275" fmla="*/ 12227358 h 13112393"/>
              <a:gd name="connsiteX1276" fmla="*/ 3162041 w 11997113"/>
              <a:gd name="connsiteY1276" fmla="*/ 12227227 h 13112393"/>
              <a:gd name="connsiteX1277" fmla="*/ 4355260 w 11997113"/>
              <a:gd name="connsiteY1277" fmla="*/ 12218361 h 13112393"/>
              <a:gd name="connsiteX1278" fmla="*/ 4355481 w 11997113"/>
              <a:gd name="connsiteY1278" fmla="*/ 12222437 h 13112393"/>
              <a:gd name="connsiteX1279" fmla="*/ 4349865 w 11997113"/>
              <a:gd name="connsiteY1279" fmla="*/ 12255481 h 13112393"/>
              <a:gd name="connsiteX1280" fmla="*/ 4347402 w 11997113"/>
              <a:gd name="connsiteY1280" fmla="*/ 12255616 h 13112393"/>
              <a:gd name="connsiteX1281" fmla="*/ 4344936 w 11997113"/>
              <a:gd name="connsiteY1281" fmla="*/ 12255754 h 13112393"/>
              <a:gd name="connsiteX1282" fmla="*/ 4350333 w 11997113"/>
              <a:gd name="connsiteY1282" fmla="*/ 12218635 h 13112393"/>
              <a:gd name="connsiteX1283" fmla="*/ 4355260 w 11997113"/>
              <a:gd name="connsiteY1283" fmla="*/ 12218361 h 13112393"/>
              <a:gd name="connsiteX1284" fmla="*/ 4011921 w 11997113"/>
              <a:gd name="connsiteY1284" fmla="*/ 12216819 h 13112393"/>
              <a:gd name="connsiteX1285" fmla="*/ 4016901 w 11997113"/>
              <a:gd name="connsiteY1285" fmla="*/ 12220613 h 13112393"/>
              <a:gd name="connsiteX1286" fmla="*/ 4014964 w 11997113"/>
              <a:gd name="connsiteY1286" fmla="*/ 12228860 h 13112393"/>
              <a:gd name="connsiteX1287" fmla="*/ 4017343 w 11997113"/>
              <a:gd name="connsiteY1287" fmla="*/ 12228728 h 13112393"/>
              <a:gd name="connsiteX1288" fmla="*/ 4022446 w 11997113"/>
              <a:gd name="connsiteY1288" fmla="*/ 12279375 h 13112393"/>
              <a:gd name="connsiteX1289" fmla="*/ 4016108 w 11997113"/>
              <a:gd name="connsiteY1289" fmla="*/ 12293907 h 13112393"/>
              <a:gd name="connsiteX1290" fmla="*/ 4017209 w 11997113"/>
              <a:gd name="connsiteY1290" fmla="*/ 12314196 h 13112393"/>
              <a:gd name="connsiteX1291" fmla="*/ 4018532 w 11997113"/>
              <a:gd name="connsiteY1291" fmla="*/ 12338542 h 13112393"/>
              <a:gd name="connsiteX1292" fmla="*/ 4016151 w 11997113"/>
              <a:gd name="connsiteY1292" fmla="*/ 12338670 h 13112393"/>
              <a:gd name="connsiteX1293" fmla="*/ 4013991 w 11997113"/>
              <a:gd name="connsiteY1293" fmla="*/ 12342861 h 13112393"/>
              <a:gd name="connsiteX1294" fmla="*/ 4012491 w 11997113"/>
              <a:gd name="connsiteY1294" fmla="*/ 12359222 h 13112393"/>
              <a:gd name="connsiteX1295" fmla="*/ 4010332 w 11997113"/>
              <a:gd name="connsiteY1295" fmla="*/ 12363413 h 13112393"/>
              <a:gd name="connsiteX1296" fmla="*/ 4006009 w 11997113"/>
              <a:gd name="connsiteY1296" fmla="*/ 12371792 h 13112393"/>
              <a:gd name="connsiteX1297" fmla="*/ 4000808 w 11997113"/>
              <a:gd name="connsiteY1297" fmla="*/ 12363940 h 13112393"/>
              <a:gd name="connsiteX1298" fmla="*/ 4002527 w 11997113"/>
              <a:gd name="connsiteY1298" fmla="*/ 12351639 h 13112393"/>
              <a:gd name="connsiteX1299" fmla="*/ 4002308 w 11997113"/>
              <a:gd name="connsiteY1299" fmla="*/ 12347580 h 13112393"/>
              <a:gd name="connsiteX1300" fmla="*/ 4002085 w 11997113"/>
              <a:gd name="connsiteY1300" fmla="*/ 12343525 h 13112393"/>
              <a:gd name="connsiteX1301" fmla="*/ 4001424 w 11997113"/>
              <a:gd name="connsiteY1301" fmla="*/ 12331350 h 13112393"/>
              <a:gd name="connsiteX1302" fmla="*/ 3999043 w 11997113"/>
              <a:gd name="connsiteY1302" fmla="*/ 12331483 h 13112393"/>
              <a:gd name="connsiteX1303" fmla="*/ 3998826 w 11997113"/>
              <a:gd name="connsiteY1303" fmla="*/ 12327424 h 13112393"/>
              <a:gd name="connsiteX1304" fmla="*/ 4003365 w 11997113"/>
              <a:gd name="connsiteY1304" fmla="*/ 12323104 h 13112393"/>
              <a:gd name="connsiteX1305" fmla="*/ 4008348 w 11997113"/>
              <a:gd name="connsiteY1305" fmla="*/ 12326896 h 13112393"/>
              <a:gd name="connsiteX1306" fmla="*/ 4008569 w 11997113"/>
              <a:gd name="connsiteY1306" fmla="*/ 12330952 h 13112393"/>
              <a:gd name="connsiteX1307" fmla="*/ 4009011 w 11997113"/>
              <a:gd name="connsiteY1307" fmla="*/ 12339067 h 13112393"/>
              <a:gd name="connsiteX1308" fmla="*/ 4011390 w 11997113"/>
              <a:gd name="connsiteY1308" fmla="*/ 12338937 h 13112393"/>
              <a:gd name="connsiteX1309" fmla="*/ 4012447 w 11997113"/>
              <a:gd name="connsiteY1309" fmla="*/ 12314461 h 13112393"/>
              <a:gd name="connsiteX1310" fmla="*/ 4011346 w 11997113"/>
              <a:gd name="connsiteY1310" fmla="*/ 12294176 h 13112393"/>
              <a:gd name="connsiteX1311" fmla="*/ 4008966 w 11997113"/>
              <a:gd name="connsiteY1311" fmla="*/ 12294306 h 13112393"/>
              <a:gd name="connsiteX1312" fmla="*/ 4007864 w 11997113"/>
              <a:gd name="connsiteY1312" fmla="*/ 12274019 h 13112393"/>
              <a:gd name="connsiteX1313" fmla="*/ 3995916 w 11997113"/>
              <a:gd name="connsiteY1313" fmla="*/ 12229917 h 13112393"/>
              <a:gd name="connsiteX1314" fmla="*/ 3995474 w 11997113"/>
              <a:gd name="connsiteY1314" fmla="*/ 12221805 h 13112393"/>
              <a:gd name="connsiteX1315" fmla="*/ 4000014 w 11997113"/>
              <a:gd name="connsiteY1315" fmla="*/ 12217482 h 13112393"/>
              <a:gd name="connsiteX1316" fmla="*/ 4004998 w 11997113"/>
              <a:gd name="connsiteY1316" fmla="*/ 12221275 h 13112393"/>
              <a:gd name="connsiteX1317" fmla="*/ 4005217 w 11997113"/>
              <a:gd name="connsiteY1317" fmla="*/ 12225331 h 13112393"/>
              <a:gd name="connsiteX1318" fmla="*/ 4007598 w 11997113"/>
              <a:gd name="connsiteY1318" fmla="*/ 12225197 h 13112393"/>
              <a:gd name="connsiteX1319" fmla="*/ 4007379 w 11997113"/>
              <a:gd name="connsiteY1319" fmla="*/ 12221141 h 13112393"/>
              <a:gd name="connsiteX1320" fmla="*/ 4011921 w 11997113"/>
              <a:gd name="connsiteY1320" fmla="*/ 12216819 h 13112393"/>
              <a:gd name="connsiteX1321" fmla="*/ 4035552 w 11997113"/>
              <a:gd name="connsiteY1321" fmla="*/ 12208143 h 13112393"/>
              <a:gd name="connsiteX1322" fmla="*/ 4042974 w 11997113"/>
              <a:gd name="connsiteY1322" fmla="*/ 12211414 h 13112393"/>
              <a:gd name="connsiteX1323" fmla="*/ 4045884 w 11997113"/>
              <a:gd name="connsiteY1323" fmla="*/ 12212301 h 13112393"/>
              <a:gd name="connsiteX1324" fmla="*/ 4035552 w 11997113"/>
              <a:gd name="connsiteY1324" fmla="*/ 12208143 h 13112393"/>
              <a:gd name="connsiteX1325" fmla="*/ 3181781 w 11997113"/>
              <a:gd name="connsiteY1325" fmla="*/ 12193727 h 13112393"/>
              <a:gd name="connsiteX1326" fmla="*/ 3184392 w 11997113"/>
              <a:gd name="connsiteY1326" fmla="*/ 12197706 h 13112393"/>
              <a:gd name="connsiteX1327" fmla="*/ 3194165 w 11997113"/>
              <a:gd name="connsiteY1327" fmla="*/ 12201287 h 13112393"/>
              <a:gd name="connsiteX1328" fmla="*/ 3198721 w 11997113"/>
              <a:gd name="connsiteY1328" fmla="*/ 12196911 h 13112393"/>
              <a:gd name="connsiteX1329" fmla="*/ 3203496 w 11997113"/>
              <a:gd name="connsiteY1329" fmla="*/ 12196643 h 13112393"/>
              <a:gd name="connsiteX1330" fmla="*/ 3203719 w 11997113"/>
              <a:gd name="connsiteY1330" fmla="*/ 12200754 h 13112393"/>
              <a:gd name="connsiteX1331" fmla="*/ 3194614 w 11997113"/>
              <a:gd name="connsiteY1331" fmla="*/ 12209508 h 13112393"/>
              <a:gd name="connsiteX1332" fmla="*/ 3184838 w 11997113"/>
              <a:gd name="connsiteY1332" fmla="*/ 12205929 h 13112393"/>
              <a:gd name="connsiteX1333" fmla="*/ 3182450 w 11997113"/>
              <a:gd name="connsiteY1333" fmla="*/ 12206064 h 13112393"/>
              <a:gd name="connsiteX1334" fmla="*/ 3180282 w 11997113"/>
              <a:gd name="connsiteY1334" fmla="*/ 12210306 h 13112393"/>
              <a:gd name="connsiteX1335" fmla="*/ 3175507 w 11997113"/>
              <a:gd name="connsiteY1335" fmla="*/ 12210573 h 13112393"/>
              <a:gd name="connsiteX1336" fmla="*/ 3173122 w 11997113"/>
              <a:gd name="connsiteY1336" fmla="*/ 12210703 h 13112393"/>
              <a:gd name="connsiteX1337" fmla="*/ 3175286 w 11997113"/>
              <a:gd name="connsiteY1337" fmla="*/ 12206460 h 13112393"/>
              <a:gd name="connsiteX1338" fmla="*/ 3177448 w 11997113"/>
              <a:gd name="connsiteY1338" fmla="*/ 12202215 h 13112393"/>
              <a:gd name="connsiteX1339" fmla="*/ 3179613 w 11997113"/>
              <a:gd name="connsiteY1339" fmla="*/ 12197969 h 13112393"/>
              <a:gd name="connsiteX1340" fmla="*/ 3181781 w 11997113"/>
              <a:gd name="connsiteY1340" fmla="*/ 12193727 h 13112393"/>
              <a:gd name="connsiteX1341" fmla="*/ 3070530 w 11997113"/>
              <a:gd name="connsiteY1341" fmla="*/ 12189309 h 13112393"/>
              <a:gd name="connsiteX1342" fmla="*/ 3073179 w 11997113"/>
              <a:gd name="connsiteY1342" fmla="*/ 12189446 h 13112393"/>
              <a:gd name="connsiteX1343" fmla="*/ 3074333 w 11997113"/>
              <a:gd name="connsiteY1343" fmla="*/ 12199741 h 13112393"/>
              <a:gd name="connsiteX1344" fmla="*/ 3073459 w 11997113"/>
              <a:gd name="connsiteY1344" fmla="*/ 12207260 h 13112393"/>
              <a:gd name="connsiteX1345" fmla="*/ 3070530 w 11997113"/>
              <a:gd name="connsiteY1345" fmla="*/ 12189309 h 13112393"/>
              <a:gd name="connsiteX1346" fmla="*/ 4194109 w 11997113"/>
              <a:gd name="connsiteY1346" fmla="*/ 12186077 h 13112393"/>
              <a:gd name="connsiteX1347" fmla="*/ 4195924 w 11997113"/>
              <a:gd name="connsiteY1347" fmla="*/ 12263709 h 13112393"/>
              <a:gd name="connsiteX1348" fmla="*/ 4200714 w 11997113"/>
              <a:gd name="connsiteY1348" fmla="*/ 12263440 h 13112393"/>
              <a:gd name="connsiteX1349" fmla="*/ 4203108 w 11997113"/>
              <a:gd name="connsiteY1349" fmla="*/ 12263307 h 13112393"/>
              <a:gd name="connsiteX1350" fmla="*/ 4205505 w 11997113"/>
              <a:gd name="connsiteY1350" fmla="*/ 12263176 h 13112393"/>
              <a:gd name="connsiteX1351" fmla="*/ 4203333 w 11997113"/>
              <a:gd name="connsiteY1351" fmla="*/ 12267388 h 13112393"/>
              <a:gd name="connsiteX1352" fmla="*/ 4193750 w 11997113"/>
              <a:gd name="connsiteY1352" fmla="*/ 12267919 h 13112393"/>
              <a:gd name="connsiteX1353" fmla="*/ 4193972 w 11997113"/>
              <a:gd name="connsiteY1353" fmla="*/ 12271998 h 13112393"/>
              <a:gd name="connsiteX1354" fmla="*/ 4185723 w 11997113"/>
              <a:gd name="connsiteY1354" fmla="*/ 12297003 h 13112393"/>
              <a:gd name="connsiteX1355" fmla="*/ 4170904 w 11997113"/>
              <a:gd name="connsiteY1355" fmla="*/ 12289645 h 13112393"/>
              <a:gd name="connsiteX1356" fmla="*/ 4166477 w 11997113"/>
              <a:gd name="connsiteY1356" fmla="*/ 12208069 h 13112393"/>
              <a:gd name="connsiteX1357" fmla="*/ 4182133 w 11997113"/>
              <a:gd name="connsiteY1357" fmla="*/ 12186743 h 13112393"/>
              <a:gd name="connsiteX1358" fmla="*/ 4194109 w 11997113"/>
              <a:gd name="connsiteY1358" fmla="*/ 12186077 h 13112393"/>
              <a:gd name="connsiteX1359" fmla="*/ 4236548 w 11997113"/>
              <a:gd name="connsiteY1359" fmla="*/ 12176355 h 13112393"/>
              <a:gd name="connsiteX1360" fmla="*/ 4239425 w 11997113"/>
              <a:gd name="connsiteY1360" fmla="*/ 12184245 h 13112393"/>
              <a:gd name="connsiteX1361" fmla="*/ 4240082 w 11997113"/>
              <a:gd name="connsiteY1361" fmla="*/ 12196288 h 13112393"/>
              <a:gd name="connsiteX1362" fmla="*/ 4242950 w 11997113"/>
              <a:gd name="connsiteY1362" fmla="*/ 12204179 h 13112393"/>
              <a:gd name="connsiteX1363" fmla="*/ 4250948 w 11997113"/>
              <a:gd name="connsiteY1363" fmla="*/ 12208704 h 13112393"/>
              <a:gd name="connsiteX1364" fmla="*/ 4251483 w 11997113"/>
              <a:gd name="connsiteY1364" fmla="*/ 12216465 h 13112393"/>
              <a:gd name="connsiteX1365" fmla="*/ 4234730 w 11997113"/>
              <a:gd name="connsiteY1365" fmla="*/ 12232814 h 13112393"/>
              <a:gd name="connsiteX1366" fmla="*/ 4233206 w 11997113"/>
              <a:gd name="connsiteY1366" fmla="*/ 12204719 h 13112393"/>
              <a:gd name="connsiteX1367" fmla="*/ 4232770 w 11997113"/>
              <a:gd name="connsiteY1367" fmla="*/ 12196694 h 13112393"/>
              <a:gd name="connsiteX1368" fmla="*/ 4229897 w 11997113"/>
              <a:gd name="connsiteY1368" fmla="*/ 12188801 h 13112393"/>
              <a:gd name="connsiteX1369" fmla="*/ 4231899 w 11997113"/>
              <a:gd name="connsiteY1369" fmla="*/ 12180639 h 13112393"/>
              <a:gd name="connsiteX1370" fmla="*/ 4236548 w 11997113"/>
              <a:gd name="connsiteY1370" fmla="*/ 12176355 h 13112393"/>
              <a:gd name="connsiteX1371" fmla="*/ 4304217 w 11997113"/>
              <a:gd name="connsiteY1371" fmla="*/ 12172301 h 13112393"/>
              <a:gd name="connsiteX1372" fmla="*/ 4300645 w 11997113"/>
              <a:gd name="connsiteY1372" fmla="*/ 12193119 h 13112393"/>
              <a:gd name="connsiteX1373" fmla="*/ 4304217 w 11997113"/>
              <a:gd name="connsiteY1373" fmla="*/ 12172301 h 13112393"/>
              <a:gd name="connsiteX1374" fmla="*/ 3224423 w 11997113"/>
              <a:gd name="connsiteY1374" fmla="*/ 12172212 h 13112393"/>
              <a:gd name="connsiteX1375" fmla="*/ 3229075 w 11997113"/>
              <a:gd name="connsiteY1375" fmla="*/ 12176142 h 13112393"/>
              <a:gd name="connsiteX1376" fmla="*/ 3225288 w 11997113"/>
              <a:gd name="connsiteY1376" fmla="*/ 12188155 h 13112393"/>
              <a:gd name="connsiteX1377" fmla="*/ 3224423 w 11997113"/>
              <a:gd name="connsiteY1377" fmla="*/ 12172212 h 13112393"/>
              <a:gd name="connsiteX1378" fmla="*/ 3084482 w 11997113"/>
              <a:gd name="connsiteY1378" fmla="*/ 12171153 h 13112393"/>
              <a:gd name="connsiteX1379" fmla="*/ 3084703 w 11997113"/>
              <a:gd name="connsiteY1379" fmla="*/ 12175188 h 13112393"/>
              <a:gd name="connsiteX1380" fmla="*/ 3083596 w 11997113"/>
              <a:gd name="connsiteY1380" fmla="*/ 12199552 h 13112393"/>
              <a:gd name="connsiteX1381" fmla="*/ 3087113 w 11997113"/>
              <a:gd name="connsiteY1381" fmla="*/ 12219607 h 13112393"/>
              <a:gd name="connsiteX1382" fmla="*/ 3082277 w 11997113"/>
              <a:gd name="connsiteY1382" fmla="*/ 12219878 h 13112393"/>
              <a:gd name="connsiteX1383" fmla="*/ 3079856 w 11997113"/>
              <a:gd name="connsiteY1383" fmla="*/ 12220010 h 13112393"/>
              <a:gd name="connsiteX1384" fmla="*/ 3078975 w 11997113"/>
              <a:gd name="connsiteY1384" fmla="*/ 12203859 h 13112393"/>
              <a:gd name="connsiteX1385" fmla="*/ 3075680 w 11997113"/>
              <a:gd name="connsiteY1385" fmla="*/ 12187842 h 13112393"/>
              <a:gd name="connsiteX1386" fmla="*/ 3079644 w 11997113"/>
              <a:gd name="connsiteY1386" fmla="*/ 12171421 h 13112393"/>
              <a:gd name="connsiteX1387" fmla="*/ 3084482 w 11997113"/>
              <a:gd name="connsiteY1387" fmla="*/ 12171153 h 13112393"/>
              <a:gd name="connsiteX1388" fmla="*/ 3219099 w 11997113"/>
              <a:gd name="connsiteY1388" fmla="*/ 12166815 h 13112393"/>
              <a:gd name="connsiteX1389" fmla="*/ 3212862 w 11997113"/>
              <a:gd name="connsiteY1389" fmla="*/ 12189054 h 13112393"/>
              <a:gd name="connsiteX1390" fmla="*/ 3216523 w 11997113"/>
              <a:gd name="connsiteY1390" fmla="*/ 12167812 h 13112393"/>
              <a:gd name="connsiteX1391" fmla="*/ 3219099 w 11997113"/>
              <a:gd name="connsiteY1391" fmla="*/ 12166815 h 13112393"/>
              <a:gd name="connsiteX1392" fmla="*/ 3155952 w 11997113"/>
              <a:gd name="connsiteY1392" fmla="*/ 12162761 h 13112393"/>
              <a:gd name="connsiteX1393" fmla="*/ 3171590 w 11997113"/>
              <a:gd name="connsiteY1393" fmla="*/ 12176938 h 13112393"/>
              <a:gd name="connsiteX1394" fmla="*/ 3168105 w 11997113"/>
              <a:gd name="connsiteY1394" fmla="*/ 12207743 h 13112393"/>
              <a:gd name="connsiteX1395" fmla="*/ 3143459 w 11997113"/>
              <a:gd name="connsiteY1395" fmla="*/ 12200810 h 13112393"/>
              <a:gd name="connsiteX1396" fmla="*/ 3140143 w 11997113"/>
              <a:gd name="connsiteY1396" fmla="*/ 12184394 h 13112393"/>
              <a:gd name="connsiteX1397" fmla="*/ 3139917 w 11997113"/>
              <a:gd name="connsiteY1397" fmla="*/ 12180254 h 13112393"/>
              <a:gd name="connsiteX1398" fmla="*/ 3137494 w 11997113"/>
              <a:gd name="connsiteY1398" fmla="*/ 12180388 h 13112393"/>
              <a:gd name="connsiteX1399" fmla="*/ 3139691 w 11997113"/>
              <a:gd name="connsiteY1399" fmla="*/ 12176117 h 13112393"/>
              <a:gd name="connsiteX1400" fmla="*/ 3144754 w 11997113"/>
              <a:gd name="connsiteY1400" fmla="*/ 12179987 h 13112393"/>
              <a:gd name="connsiteX1401" fmla="*/ 3144533 w 11997113"/>
              <a:gd name="connsiteY1401" fmla="*/ 12175850 h 13112393"/>
              <a:gd name="connsiteX1402" fmla="*/ 3151563 w 11997113"/>
              <a:gd name="connsiteY1402" fmla="*/ 12171305 h 13112393"/>
              <a:gd name="connsiteX1403" fmla="*/ 3149142 w 11997113"/>
              <a:gd name="connsiteY1403" fmla="*/ 12171441 h 13112393"/>
              <a:gd name="connsiteX1404" fmla="*/ 3146498 w 11997113"/>
              <a:gd name="connsiteY1404" fmla="*/ 12167438 h 13112393"/>
              <a:gd name="connsiteX1405" fmla="*/ 3146275 w 11997113"/>
              <a:gd name="connsiteY1405" fmla="*/ 12163299 h 13112393"/>
              <a:gd name="connsiteX1406" fmla="*/ 3151114 w 11997113"/>
              <a:gd name="connsiteY1406" fmla="*/ 12163031 h 13112393"/>
              <a:gd name="connsiteX1407" fmla="*/ 3156179 w 11997113"/>
              <a:gd name="connsiteY1407" fmla="*/ 12166898 h 13112393"/>
              <a:gd name="connsiteX1408" fmla="*/ 3155952 w 11997113"/>
              <a:gd name="connsiteY1408" fmla="*/ 12162761 h 13112393"/>
              <a:gd name="connsiteX1409" fmla="*/ 4200061 w 11997113"/>
              <a:gd name="connsiteY1409" fmla="*/ 12162183 h 13112393"/>
              <a:gd name="connsiteX1410" fmla="*/ 4203361 w 11997113"/>
              <a:gd name="connsiteY1410" fmla="*/ 12164641 h 13112393"/>
              <a:gd name="connsiteX1411" fmla="*/ 4203640 w 11997113"/>
              <a:gd name="connsiteY1411" fmla="*/ 12182603 h 13112393"/>
              <a:gd name="connsiteX1412" fmla="*/ 4200061 w 11997113"/>
              <a:gd name="connsiteY1412" fmla="*/ 12162183 h 13112393"/>
              <a:gd name="connsiteX1413" fmla="*/ 4255522 w 11997113"/>
              <a:gd name="connsiteY1413" fmla="*/ 12155804 h 13112393"/>
              <a:gd name="connsiteX1414" fmla="*/ 4258618 w 11997113"/>
              <a:gd name="connsiteY1414" fmla="*/ 12158340 h 13112393"/>
              <a:gd name="connsiteX1415" fmla="*/ 4261099 w 11997113"/>
              <a:gd name="connsiteY1415" fmla="*/ 12170573 h 13112393"/>
              <a:gd name="connsiteX1416" fmla="*/ 4253174 w 11997113"/>
              <a:gd name="connsiteY1416" fmla="*/ 12158639 h 13112393"/>
              <a:gd name="connsiteX1417" fmla="*/ 4255522 w 11997113"/>
              <a:gd name="connsiteY1417" fmla="*/ 12155804 h 13112393"/>
              <a:gd name="connsiteX1418" fmla="*/ 3208502 w 11997113"/>
              <a:gd name="connsiteY1418" fmla="*/ 12151866 h 13112393"/>
              <a:gd name="connsiteX1419" fmla="*/ 3204083 w 11997113"/>
              <a:gd name="connsiteY1419" fmla="*/ 12160087 h 13112393"/>
              <a:gd name="connsiteX1420" fmla="*/ 3208502 w 11997113"/>
              <a:gd name="connsiteY1420" fmla="*/ 12151866 h 13112393"/>
              <a:gd name="connsiteX1421" fmla="*/ 4267156 w 11997113"/>
              <a:gd name="connsiteY1421" fmla="*/ 12149616 h 13112393"/>
              <a:gd name="connsiteX1422" fmla="*/ 4272306 w 11997113"/>
              <a:gd name="connsiteY1422" fmla="*/ 12153416 h 13112393"/>
              <a:gd name="connsiteX1423" fmla="*/ 4265935 w 11997113"/>
              <a:gd name="connsiteY1423" fmla="*/ 12309077 h 13112393"/>
              <a:gd name="connsiteX1424" fmla="*/ 4261225 w 11997113"/>
              <a:gd name="connsiteY1424" fmla="*/ 12313426 h 13112393"/>
              <a:gd name="connsiteX1425" fmla="*/ 4256078 w 11997113"/>
              <a:gd name="connsiteY1425" fmla="*/ 12309625 h 13112393"/>
              <a:gd name="connsiteX1426" fmla="*/ 4255859 w 11997113"/>
              <a:gd name="connsiteY1426" fmla="*/ 12305551 h 13112393"/>
              <a:gd name="connsiteX1427" fmla="*/ 4264914 w 11997113"/>
              <a:gd name="connsiteY1427" fmla="*/ 12153827 h 13112393"/>
              <a:gd name="connsiteX1428" fmla="*/ 4267156 w 11997113"/>
              <a:gd name="connsiteY1428" fmla="*/ 12149616 h 13112393"/>
              <a:gd name="connsiteX1429" fmla="*/ 3067712 w 11997113"/>
              <a:gd name="connsiteY1429" fmla="*/ 12140854 h 13112393"/>
              <a:gd name="connsiteX1430" fmla="*/ 3075329 w 11997113"/>
              <a:gd name="connsiteY1430" fmla="*/ 12148235 h 13112393"/>
              <a:gd name="connsiteX1431" fmla="*/ 3078105 w 11997113"/>
              <a:gd name="connsiteY1431" fmla="*/ 12165862 h 13112393"/>
              <a:gd name="connsiteX1432" fmla="*/ 3065594 w 11997113"/>
              <a:gd name="connsiteY1432" fmla="*/ 12165216 h 13112393"/>
              <a:gd name="connsiteX1433" fmla="*/ 3067712 w 11997113"/>
              <a:gd name="connsiteY1433" fmla="*/ 12140854 h 13112393"/>
              <a:gd name="connsiteX1434" fmla="*/ 3145841 w 11997113"/>
              <a:gd name="connsiteY1434" fmla="*/ 12114721 h 13112393"/>
              <a:gd name="connsiteX1435" fmla="*/ 3139156 w 11997113"/>
              <a:gd name="connsiteY1435" fmla="*/ 12123929 h 13112393"/>
              <a:gd name="connsiteX1436" fmla="*/ 3145841 w 11997113"/>
              <a:gd name="connsiteY1436" fmla="*/ 12114721 h 13112393"/>
              <a:gd name="connsiteX1437" fmla="*/ 4272043 w 11997113"/>
              <a:gd name="connsiteY1437" fmla="*/ 12109581 h 13112393"/>
              <a:gd name="connsiteX1438" fmla="*/ 4277191 w 11997113"/>
              <a:gd name="connsiteY1438" fmla="*/ 12113418 h 13112393"/>
              <a:gd name="connsiteX1439" fmla="*/ 4275176 w 11997113"/>
              <a:gd name="connsiteY1439" fmla="*/ 12121774 h 13112393"/>
              <a:gd name="connsiteX1440" fmla="*/ 4272935 w 11997113"/>
              <a:gd name="connsiteY1440" fmla="*/ 12126027 h 13112393"/>
              <a:gd name="connsiteX1441" fmla="*/ 4270697 w 11997113"/>
              <a:gd name="connsiteY1441" fmla="*/ 12130274 h 13112393"/>
              <a:gd name="connsiteX1442" fmla="*/ 4265771 w 11997113"/>
              <a:gd name="connsiteY1442" fmla="*/ 12130550 h 13112393"/>
              <a:gd name="connsiteX1443" fmla="*/ 4265545 w 11997113"/>
              <a:gd name="connsiteY1443" fmla="*/ 12126436 h 13112393"/>
              <a:gd name="connsiteX1444" fmla="*/ 4267561 w 11997113"/>
              <a:gd name="connsiteY1444" fmla="*/ 12118079 h 13112393"/>
              <a:gd name="connsiteX1445" fmla="*/ 4267338 w 11997113"/>
              <a:gd name="connsiteY1445" fmla="*/ 12113964 h 13112393"/>
              <a:gd name="connsiteX1446" fmla="*/ 4272043 w 11997113"/>
              <a:gd name="connsiteY1446" fmla="*/ 12109581 h 13112393"/>
              <a:gd name="connsiteX1447" fmla="*/ 5001011 w 11997113"/>
              <a:gd name="connsiteY1447" fmla="*/ 12066501 h 13112393"/>
              <a:gd name="connsiteX1448" fmla="*/ 5023751 w 11997113"/>
              <a:gd name="connsiteY1448" fmla="*/ 12110789 h 13112393"/>
              <a:gd name="connsiteX1449" fmla="*/ 5001011 w 11997113"/>
              <a:gd name="connsiteY1449" fmla="*/ 12066501 h 13112393"/>
              <a:gd name="connsiteX1450" fmla="*/ 4345532 w 11997113"/>
              <a:gd name="connsiteY1450" fmla="*/ 12065718 h 13112393"/>
              <a:gd name="connsiteX1451" fmla="*/ 4351667 w 11997113"/>
              <a:gd name="connsiteY1451" fmla="*/ 12068298 h 13112393"/>
              <a:gd name="connsiteX1452" fmla="*/ 4349988 w 11997113"/>
              <a:gd name="connsiteY1452" fmla="*/ 12075794 h 13112393"/>
              <a:gd name="connsiteX1453" fmla="*/ 4345532 w 11997113"/>
              <a:gd name="connsiteY1453" fmla="*/ 12065718 h 13112393"/>
              <a:gd name="connsiteX1454" fmla="*/ 4238180 w 11997113"/>
              <a:gd name="connsiteY1454" fmla="*/ 12061020 h 13112393"/>
              <a:gd name="connsiteX1455" fmla="*/ 4242937 w 11997113"/>
              <a:gd name="connsiteY1455" fmla="*/ 12062302 h 13112393"/>
              <a:gd name="connsiteX1456" fmla="*/ 4246196 w 11997113"/>
              <a:gd name="connsiteY1456" fmla="*/ 12064695 h 13112393"/>
              <a:gd name="connsiteX1457" fmla="*/ 4245878 w 11997113"/>
              <a:gd name="connsiteY1457" fmla="*/ 12070383 h 13112393"/>
              <a:gd name="connsiteX1458" fmla="*/ 4246547 w 11997113"/>
              <a:gd name="connsiteY1458" fmla="*/ 12082717 h 13112393"/>
              <a:gd name="connsiteX1459" fmla="*/ 4247217 w 11997113"/>
              <a:gd name="connsiteY1459" fmla="*/ 12095052 h 13112393"/>
              <a:gd name="connsiteX1460" fmla="*/ 4239964 w 11997113"/>
              <a:gd name="connsiteY1460" fmla="*/ 12099580 h 13112393"/>
              <a:gd name="connsiteX1461" fmla="*/ 4234752 w 11997113"/>
              <a:gd name="connsiteY1461" fmla="*/ 12095746 h 13112393"/>
              <a:gd name="connsiteX1462" fmla="*/ 4234083 w 11997113"/>
              <a:gd name="connsiteY1462" fmla="*/ 12083409 h 13112393"/>
              <a:gd name="connsiteX1463" fmla="*/ 4233858 w 11997113"/>
              <a:gd name="connsiteY1463" fmla="*/ 12079300 h 13112393"/>
              <a:gd name="connsiteX1464" fmla="*/ 4235458 w 11997113"/>
              <a:gd name="connsiteY1464" fmla="*/ 12062718 h 13112393"/>
              <a:gd name="connsiteX1465" fmla="*/ 4238180 w 11997113"/>
              <a:gd name="connsiteY1465" fmla="*/ 12061020 h 13112393"/>
              <a:gd name="connsiteX1466" fmla="*/ 4156438 w 11997113"/>
              <a:gd name="connsiteY1466" fmla="*/ 12035000 h 13112393"/>
              <a:gd name="connsiteX1467" fmla="*/ 4161938 w 11997113"/>
              <a:gd name="connsiteY1467" fmla="*/ 12038744 h 13112393"/>
              <a:gd name="connsiteX1468" fmla="*/ 4162154 w 11997113"/>
              <a:gd name="connsiteY1468" fmla="*/ 12042784 h 13112393"/>
              <a:gd name="connsiteX1469" fmla="*/ 4162375 w 11997113"/>
              <a:gd name="connsiteY1469" fmla="*/ 12046822 h 13112393"/>
              <a:gd name="connsiteX1470" fmla="*/ 4159954 w 11997113"/>
              <a:gd name="connsiteY1470" fmla="*/ 12051004 h 13112393"/>
              <a:gd name="connsiteX1471" fmla="*/ 4157094 w 11997113"/>
              <a:gd name="connsiteY1471" fmla="*/ 12047117 h 13112393"/>
              <a:gd name="connsiteX1472" fmla="*/ 4156877 w 11997113"/>
              <a:gd name="connsiteY1472" fmla="*/ 12043077 h 13112393"/>
              <a:gd name="connsiteX1473" fmla="*/ 4156657 w 11997113"/>
              <a:gd name="connsiteY1473" fmla="*/ 12039040 h 13112393"/>
              <a:gd name="connsiteX1474" fmla="*/ 4156438 w 11997113"/>
              <a:gd name="connsiteY1474" fmla="*/ 12035000 h 13112393"/>
              <a:gd name="connsiteX1475" fmla="*/ 3157914 w 11997113"/>
              <a:gd name="connsiteY1475" fmla="*/ 12024208 h 13112393"/>
              <a:gd name="connsiteX1476" fmla="*/ 3159045 w 11997113"/>
              <a:gd name="connsiteY1476" fmla="*/ 12028270 h 13112393"/>
              <a:gd name="connsiteX1477" fmla="*/ 3158360 w 11997113"/>
              <a:gd name="connsiteY1477" fmla="*/ 12032434 h 13112393"/>
              <a:gd name="connsiteX1478" fmla="*/ 3149127 w 11997113"/>
              <a:gd name="connsiteY1478" fmla="*/ 12041194 h 13112393"/>
              <a:gd name="connsiteX1479" fmla="*/ 3141869 w 11997113"/>
              <a:gd name="connsiteY1479" fmla="*/ 12041597 h 13112393"/>
              <a:gd name="connsiteX1480" fmla="*/ 3141646 w 11997113"/>
              <a:gd name="connsiteY1480" fmla="*/ 12037486 h 13112393"/>
              <a:gd name="connsiteX1481" fmla="*/ 3143844 w 11997113"/>
              <a:gd name="connsiteY1481" fmla="*/ 12033240 h 13112393"/>
              <a:gd name="connsiteX1482" fmla="*/ 3150876 w 11997113"/>
              <a:gd name="connsiteY1482" fmla="*/ 12028725 h 13112393"/>
              <a:gd name="connsiteX1483" fmla="*/ 3157914 w 11997113"/>
              <a:gd name="connsiteY1483" fmla="*/ 12024208 h 13112393"/>
              <a:gd name="connsiteX1484" fmla="*/ 3196733 w 11997113"/>
              <a:gd name="connsiteY1484" fmla="*/ 12023159 h 13112393"/>
              <a:gd name="connsiteX1485" fmla="*/ 3188768 w 11997113"/>
              <a:gd name="connsiteY1485" fmla="*/ 12051954 h 13112393"/>
              <a:gd name="connsiteX1486" fmla="*/ 3176448 w 11997113"/>
              <a:gd name="connsiteY1486" fmla="*/ 12044539 h 13112393"/>
              <a:gd name="connsiteX1487" fmla="*/ 3182697 w 11997113"/>
              <a:gd name="connsiteY1487" fmla="*/ 12027989 h 13112393"/>
              <a:gd name="connsiteX1488" fmla="*/ 3196733 w 11997113"/>
              <a:gd name="connsiteY1488" fmla="*/ 12023159 h 13112393"/>
              <a:gd name="connsiteX1489" fmla="*/ 6691823 w 11997113"/>
              <a:gd name="connsiteY1489" fmla="*/ 12017592 h 13112393"/>
              <a:gd name="connsiteX1490" fmla="*/ 6700921 w 11997113"/>
              <a:gd name="connsiteY1490" fmla="*/ 12032732 h 13112393"/>
              <a:gd name="connsiteX1491" fmla="*/ 6699063 w 11997113"/>
              <a:gd name="connsiteY1491" fmla="*/ 12035228 h 13112393"/>
              <a:gd name="connsiteX1492" fmla="*/ 5063289 w 11997113"/>
              <a:gd name="connsiteY1492" fmla="*/ 12011338 h 13112393"/>
              <a:gd name="connsiteX1493" fmla="*/ 5074527 w 11997113"/>
              <a:gd name="connsiteY1493" fmla="*/ 12019908 h 13112393"/>
              <a:gd name="connsiteX1494" fmla="*/ 5073193 w 11997113"/>
              <a:gd name="connsiteY1494" fmla="*/ 12046761 h 13112393"/>
              <a:gd name="connsiteX1495" fmla="*/ 5049931 w 11997113"/>
              <a:gd name="connsiteY1495" fmla="*/ 12014159 h 13112393"/>
              <a:gd name="connsiteX1496" fmla="*/ 5063289 w 11997113"/>
              <a:gd name="connsiteY1496" fmla="*/ 12011338 h 13112393"/>
              <a:gd name="connsiteX1497" fmla="*/ 3186114 w 11997113"/>
              <a:gd name="connsiteY1497" fmla="*/ 12003133 h 13112393"/>
              <a:gd name="connsiteX1498" fmla="*/ 3181492 w 11997113"/>
              <a:gd name="connsiteY1498" fmla="*/ 12007436 h 13112393"/>
              <a:gd name="connsiteX1499" fmla="*/ 3186114 w 11997113"/>
              <a:gd name="connsiteY1499" fmla="*/ 12003133 h 13112393"/>
              <a:gd name="connsiteX1500" fmla="*/ 4179283 w 11997113"/>
              <a:gd name="connsiteY1500" fmla="*/ 12001330 h 13112393"/>
              <a:gd name="connsiteX1501" fmla="*/ 4193800 w 11997113"/>
              <a:gd name="connsiteY1501" fmla="*/ 12004582 h 13112393"/>
              <a:gd name="connsiteX1502" fmla="*/ 4199666 w 11997113"/>
              <a:gd name="connsiteY1502" fmla="*/ 12024550 h 13112393"/>
              <a:gd name="connsiteX1503" fmla="*/ 4201205 w 11997113"/>
              <a:gd name="connsiteY1503" fmla="*/ 12052879 h 13112393"/>
              <a:gd name="connsiteX1504" fmla="*/ 4210519 w 11997113"/>
              <a:gd name="connsiteY1504" fmla="*/ 12048303 h 13112393"/>
              <a:gd name="connsiteX1505" fmla="*/ 4209858 w 11997113"/>
              <a:gd name="connsiteY1505" fmla="*/ 12036164 h 13112393"/>
              <a:gd name="connsiteX1506" fmla="*/ 4209418 w 11997113"/>
              <a:gd name="connsiteY1506" fmla="*/ 12028071 h 13112393"/>
              <a:gd name="connsiteX1507" fmla="*/ 4213964 w 11997113"/>
              <a:gd name="connsiteY1507" fmla="*/ 12023757 h 13112393"/>
              <a:gd name="connsiteX1508" fmla="*/ 4216568 w 11997113"/>
              <a:gd name="connsiteY1508" fmla="*/ 12027674 h 13112393"/>
              <a:gd name="connsiteX1509" fmla="*/ 4217007 w 11997113"/>
              <a:gd name="connsiteY1509" fmla="*/ 12035764 h 13112393"/>
              <a:gd name="connsiteX1510" fmla="*/ 4217886 w 11997113"/>
              <a:gd name="connsiteY1510" fmla="*/ 12051952 h 13112393"/>
              <a:gd name="connsiteX1511" fmla="*/ 4218881 w 11997113"/>
              <a:gd name="connsiteY1511" fmla="*/ 12057861 h 13112393"/>
              <a:gd name="connsiteX1512" fmla="*/ 4218766 w 11997113"/>
              <a:gd name="connsiteY1512" fmla="*/ 12068142 h 13112393"/>
              <a:gd name="connsiteX1513" fmla="*/ 4197979 w 11997113"/>
              <a:gd name="connsiteY1513" fmla="*/ 12081473 h 13112393"/>
              <a:gd name="connsiteX1514" fmla="*/ 4206445 w 11997113"/>
              <a:gd name="connsiteY1514" fmla="*/ 12105358 h 13112393"/>
              <a:gd name="connsiteX1515" fmla="*/ 4194344 w 11997113"/>
              <a:gd name="connsiteY1515" fmla="*/ 12146623 h 13112393"/>
              <a:gd name="connsiteX1516" fmla="*/ 4194787 w 11997113"/>
              <a:gd name="connsiteY1516" fmla="*/ 12154715 h 13112393"/>
              <a:gd name="connsiteX1517" fmla="*/ 4178762 w 11997113"/>
              <a:gd name="connsiteY1517" fmla="*/ 12167784 h 13112393"/>
              <a:gd name="connsiteX1518" fmla="*/ 4170957 w 11997113"/>
              <a:gd name="connsiteY1518" fmla="*/ 12156041 h 13112393"/>
              <a:gd name="connsiteX1519" fmla="*/ 4169194 w 11997113"/>
              <a:gd name="connsiteY1519" fmla="*/ 12123665 h 13112393"/>
              <a:gd name="connsiteX1520" fmla="*/ 4176566 w 11997113"/>
              <a:gd name="connsiteY1520" fmla="*/ 12127315 h 13112393"/>
              <a:gd name="connsiteX1521" fmla="*/ 4179283 w 11997113"/>
              <a:gd name="connsiteY1521" fmla="*/ 12001330 h 13112393"/>
              <a:gd name="connsiteX1522" fmla="*/ 6723441 w 11997113"/>
              <a:gd name="connsiteY1522" fmla="*/ 11979171 h 13112393"/>
              <a:gd name="connsiteX1523" fmla="*/ 6772257 w 11997113"/>
              <a:gd name="connsiteY1523" fmla="*/ 12000584 h 13112393"/>
              <a:gd name="connsiteX1524" fmla="*/ 6794157 w 11997113"/>
              <a:gd name="connsiteY1524" fmla="*/ 12051645 h 13112393"/>
              <a:gd name="connsiteX1525" fmla="*/ 6753867 w 11997113"/>
              <a:gd name="connsiteY1525" fmla="*/ 12056798 h 13112393"/>
              <a:gd name="connsiteX1526" fmla="*/ 6750927 w 11997113"/>
              <a:gd name="connsiteY1526" fmla="*/ 12033882 h 13112393"/>
              <a:gd name="connsiteX1527" fmla="*/ 6723441 w 11997113"/>
              <a:gd name="connsiteY1527" fmla="*/ 11979171 h 13112393"/>
              <a:gd name="connsiteX1528" fmla="*/ 3123627 w 11997113"/>
              <a:gd name="connsiteY1528" fmla="*/ 11970151 h 13112393"/>
              <a:gd name="connsiteX1529" fmla="*/ 3149825 w 11997113"/>
              <a:gd name="connsiteY1529" fmla="*/ 12009323 h 13112393"/>
              <a:gd name="connsiteX1530" fmla="*/ 3140443 w 11997113"/>
              <a:gd name="connsiteY1530" fmla="*/ 12013908 h 13112393"/>
              <a:gd name="connsiteX1531" fmla="*/ 3148085 w 11997113"/>
              <a:gd name="connsiteY1531" fmla="*/ 12021611 h 13112393"/>
              <a:gd name="connsiteX1532" fmla="*/ 3135009 w 11997113"/>
              <a:gd name="connsiteY1532" fmla="*/ 12046714 h 13112393"/>
              <a:gd name="connsiteX1533" fmla="*/ 3138510 w 11997113"/>
              <a:gd name="connsiteY1533" fmla="*/ 12066834 h 13112393"/>
              <a:gd name="connsiteX1534" fmla="*/ 3141787 w 11997113"/>
              <a:gd name="connsiteY1534" fmla="*/ 12082902 h 13112393"/>
              <a:gd name="connsiteX1535" fmla="*/ 3144185 w 11997113"/>
              <a:gd name="connsiteY1535" fmla="*/ 12082767 h 13112393"/>
              <a:gd name="connsiteX1536" fmla="*/ 3146369 w 11997113"/>
              <a:gd name="connsiteY1536" fmla="*/ 12078583 h 13112393"/>
              <a:gd name="connsiteX1537" fmla="*/ 3145923 w 11997113"/>
              <a:gd name="connsiteY1537" fmla="*/ 12070483 h 13112393"/>
              <a:gd name="connsiteX1538" fmla="*/ 3148106 w 11997113"/>
              <a:gd name="connsiteY1538" fmla="*/ 12066301 h 13112393"/>
              <a:gd name="connsiteX1539" fmla="*/ 3150726 w 11997113"/>
              <a:gd name="connsiteY1539" fmla="*/ 12070218 h 13112393"/>
              <a:gd name="connsiteX1540" fmla="*/ 3153565 w 11997113"/>
              <a:gd name="connsiteY1540" fmla="*/ 12078182 h 13112393"/>
              <a:gd name="connsiteX1541" fmla="*/ 3146804 w 11997113"/>
              <a:gd name="connsiteY1541" fmla="*/ 12086686 h 13112393"/>
              <a:gd name="connsiteX1542" fmla="*/ 3139608 w 11997113"/>
              <a:gd name="connsiteY1542" fmla="*/ 12087087 h 13112393"/>
              <a:gd name="connsiteX1543" fmla="*/ 3137207 w 11997113"/>
              <a:gd name="connsiteY1543" fmla="*/ 12087218 h 13112393"/>
              <a:gd name="connsiteX1544" fmla="*/ 3133706 w 11997113"/>
              <a:gd name="connsiteY1544" fmla="*/ 12067098 h 13112393"/>
              <a:gd name="connsiteX1545" fmla="*/ 3130207 w 11997113"/>
              <a:gd name="connsiteY1545" fmla="*/ 12046979 h 13112393"/>
              <a:gd name="connsiteX1546" fmla="*/ 3130427 w 11997113"/>
              <a:gd name="connsiteY1546" fmla="*/ 12051030 h 13112393"/>
              <a:gd name="connsiteX1547" fmla="*/ 3123230 w 11997113"/>
              <a:gd name="connsiteY1547" fmla="*/ 12051427 h 13112393"/>
              <a:gd name="connsiteX1548" fmla="*/ 3127809 w 11997113"/>
              <a:gd name="connsiteY1548" fmla="*/ 12047114 h 13112393"/>
              <a:gd name="connsiteX1549" fmla="*/ 3120167 w 11997113"/>
              <a:gd name="connsiteY1549" fmla="*/ 12039411 h 13112393"/>
              <a:gd name="connsiteX1550" fmla="*/ 3108829 w 11997113"/>
              <a:gd name="connsiteY1550" fmla="*/ 12052230 h 13112393"/>
              <a:gd name="connsiteX1551" fmla="*/ 3104669 w 11997113"/>
              <a:gd name="connsiteY1551" fmla="*/ 12019960 h 13112393"/>
              <a:gd name="connsiteX1552" fmla="*/ 3111871 w 11997113"/>
              <a:gd name="connsiteY1552" fmla="*/ 12019558 h 13112393"/>
              <a:gd name="connsiteX1553" fmla="*/ 3123627 w 11997113"/>
              <a:gd name="connsiteY1553" fmla="*/ 11970151 h 13112393"/>
              <a:gd name="connsiteX1554" fmla="*/ 4244799 w 11997113"/>
              <a:gd name="connsiteY1554" fmla="*/ 11951889 h 13112393"/>
              <a:gd name="connsiteX1555" fmla="*/ 4248706 w 11997113"/>
              <a:gd name="connsiteY1555" fmla="*/ 11956075 h 13112393"/>
              <a:gd name="connsiteX1556" fmla="*/ 4256683 w 11997113"/>
              <a:gd name="connsiteY1556" fmla="*/ 11963289 h 13112393"/>
              <a:gd name="connsiteX1557" fmla="*/ 4248329 w 11997113"/>
              <a:gd name="connsiteY1557" fmla="*/ 11988255 h 13112393"/>
              <a:gd name="connsiteX1558" fmla="*/ 4249214 w 11997113"/>
              <a:gd name="connsiteY1558" fmla="*/ 12004537 h 13112393"/>
              <a:gd name="connsiteX1559" fmla="*/ 4231624 w 11997113"/>
              <a:gd name="connsiteY1559" fmla="*/ 12038187 h 13112393"/>
              <a:gd name="connsiteX1560" fmla="*/ 4229637 w 11997113"/>
              <a:gd name="connsiteY1560" fmla="*/ 12001544 h 13112393"/>
              <a:gd name="connsiteX1561" fmla="*/ 4237116 w 11997113"/>
              <a:gd name="connsiteY1561" fmla="*/ 12005211 h 13112393"/>
              <a:gd name="connsiteX1562" fmla="*/ 4236451 w 11997113"/>
              <a:gd name="connsiteY1562" fmla="*/ 11992997 h 13112393"/>
              <a:gd name="connsiteX1563" fmla="*/ 4236231 w 11997113"/>
              <a:gd name="connsiteY1563" fmla="*/ 11988928 h 13112393"/>
              <a:gd name="connsiteX1564" fmla="*/ 4239081 w 11997113"/>
              <a:gd name="connsiteY1564" fmla="*/ 11952016 h 13112393"/>
              <a:gd name="connsiteX1565" fmla="*/ 4244799 w 11997113"/>
              <a:gd name="connsiteY1565" fmla="*/ 11951889 h 13112393"/>
              <a:gd name="connsiteX1566" fmla="*/ 3178120 w 11997113"/>
              <a:gd name="connsiteY1566" fmla="*/ 11942084 h 13112393"/>
              <a:gd name="connsiteX1567" fmla="*/ 3180717 w 11997113"/>
              <a:gd name="connsiteY1567" fmla="*/ 11945990 h 13112393"/>
              <a:gd name="connsiteX1568" fmla="*/ 3178781 w 11997113"/>
              <a:gd name="connsiteY1568" fmla="*/ 11954200 h 13112393"/>
              <a:gd name="connsiteX1569" fmla="*/ 3186125 w 11997113"/>
              <a:gd name="connsiteY1569" fmla="*/ 11957841 h 13112393"/>
              <a:gd name="connsiteX1570" fmla="*/ 3187351 w 11997113"/>
              <a:gd name="connsiteY1570" fmla="*/ 11969418 h 13112393"/>
              <a:gd name="connsiteX1571" fmla="*/ 3184845 w 11997113"/>
              <a:gd name="connsiteY1571" fmla="*/ 11978163 h 13112393"/>
              <a:gd name="connsiteX1572" fmla="*/ 3187441 w 11997113"/>
              <a:gd name="connsiteY1572" fmla="*/ 11982069 h 13112393"/>
              <a:gd name="connsiteX1573" fmla="*/ 3187880 w 11997113"/>
              <a:gd name="connsiteY1573" fmla="*/ 11990144 h 13112393"/>
              <a:gd name="connsiteX1574" fmla="*/ 3178158 w 11997113"/>
              <a:gd name="connsiteY1574" fmla="*/ 11986634 h 13112393"/>
              <a:gd name="connsiteX1575" fmla="*/ 3175563 w 11997113"/>
              <a:gd name="connsiteY1575" fmla="*/ 11982726 h 13112393"/>
              <a:gd name="connsiteX1576" fmla="*/ 3173188 w 11997113"/>
              <a:gd name="connsiteY1576" fmla="*/ 11982862 h 13112393"/>
              <a:gd name="connsiteX1577" fmla="*/ 3167339 w 11997113"/>
              <a:gd name="connsiteY1577" fmla="*/ 11962934 h 13112393"/>
              <a:gd name="connsiteX1578" fmla="*/ 3167119 w 11997113"/>
              <a:gd name="connsiteY1578" fmla="*/ 11958897 h 13112393"/>
              <a:gd name="connsiteX1579" fmla="*/ 3173807 w 11997113"/>
              <a:gd name="connsiteY1579" fmla="*/ 11950425 h 13112393"/>
              <a:gd name="connsiteX1580" fmla="*/ 3175965 w 11997113"/>
              <a:gd name="connsiteY1580" fmla="*/ 11946256 h 13112393"/>
              <a:gd name="connsiteX1581" fmla="*/ 3178120 w 11997113"/>
              <a:gd name="connsiteY1581" fmla="*/ 11942084 h 13112393"/>
              <a:gd name="connsiteX1582" fmla="*/ 4271238 w 11997113"/>
              <a:gd name="connsiteY1582" fmla="*/ 11922579 h 13112393"/>
              <a:gd name="connsiteX1583" fmla="*/ 4273878 w 11997113"/>
              <a:gd name="connsiteY1583" fmla="*/ 11926494 h 13112393"/>
              <a:gd name="connsiteX1584" fmla="*/ 4274318 w 11997113"/>
              <a:gd name="connsiteY1584" fmla="*/ 11934592 h 13112393"/>
              <a:gd name="connsiteX1585" fmla="*/ 4291696 w 11997113"/>
              <a:gd name="connsiteY1585" fmla="*/ 11941748 h 13112393"/>
              <a:gd name="connsiteX1586" fmla="*/ 4278717 w 11997113"/>
              <a:gd name="connsiteY1586" fmla="*/ 11970902 h 13112393"/>
              <a:gd name="connsiteX1587" fmla="*/ 4280696 w 11997113"/>
              <a:gd name="connsiteY1587" fmla="*/ 12007345 h 13112393"/>
              <a:gd name="connsiteX1588" fmla="*/ 4277394 w 11997113"/>
              <a:gd name="connsiteY1588" fmla="*/ 12035956 h 13112393"/>
              <a:gd name="connsiteX1589" fmla="*/ 4285095 w 11997113"/>
              <a:gd name="connsiteY1589" fmla="*/ 12043650 h 13112393"/>
              <a:gd name="connsiteX1590" fmla="*/ 4289498 w 11997113"/>
              <a:gd name="connsiteY1590" fmla="*/ 12035283 h 13112393"/>
              <a:gd name="connsiteX1591" fmla="*/ 4291916 w 11997113"/>
              <a:gd name="connsiteY1591" fmla="*/ 12035150 h 13112393"/>
              <a:gd name="connsiteX1592" fmla="*/ 4292139 w 11997113"/>
              <a:gd name="connsiteY1592" fmla="*/ 12039199 h 13112393"/>
              <a:gd name="connsiteX1593" fmla="*/ 4289934 w 11997113"/>
              <a:gd name="connsiteY1593" fmla="*/ 12043382 h 13112393"/>
              <a:gd name="connsiteX1594" fmla="*/ 4287736 w 11997113"/>
              <a:gd name="connsiteY1594" fmla="*/ 12047565 h 13112393"/>
              <a:gd name="connsiteX1595" fmla="*/ 4287955 w 11997113"/>
              <a:gd name="connsiteY1595" fmla="*/ 12051613 h 13112393"/>
              <a:gd name="connsiteX1596" fmla="*/ 4285538 w 11997113"/>
              <a:gd name="connsiteY1596" fmla="*/ 12051748 h 13112393"/>
              <a:gd name="connsiteX1597" fmla="*/ 4275419 w 11997113"/>
              <a:gd name="connsiteY1597" fmla="*/ 12044188 h 13112393"/>
              <a:gd name="connsiteX1598" fmla="*/ 4275635 w 11997113"/>
              <a:gd name="connsiteY1598" fmla="*/ 12048237 h 13112393"/>
              <a:gd name="connsiteX1599" fmla="*/ 4275857 w 11997113"/>
              <a:gd name="connsiteY1599" fmla="*/ 12052287 h 13112393"/>
              <a:gd name="connsiteX1600" fmla="*/ 4271239 w 11997113"/>
              <a:gd name="connsiteY1600" fmla="*/ 12056605 h 13112393"/>
              <a:gd name="connsiteX1601" fmla="*/ 4268598 w 11997113"/>
              <a:gd name="connsiteY1601" fmla="*/ 12052689 h 13112393"/>
              <a:gd name="connsiteX1602" fmla="*/ 4268379 w 11997113"/>
              <a:gd name="connsiteY1602" fmla="*/ 12048642 h 13112393"/>
              <a:gd name="connsiteX1603" fmla="*/ 4267939 w 11997113"/>
              <a:gd name="connsiteY1603" fmla="*/ 12040543 h 13112393"/>
              <a:gd name="connsiteX1604" fmla="*/ 4267718 w 11997113"/>
              <a:gd name="connsiteY1604" fmla="*/ 12036496 h 13112393"/>
              <a:gd name="connsiteX1605" fmla="*/ 4271016 w 11997113"/>
              <a:gd name="connsiteY1605" fmla="*/ 12007882 h 13112393"/>
              <a:gd name="connsiteX1606" fmla="*/ 4269037 w 11997113"/>
              <a:gd name="connsiteY1606" fmla="*/ 11971439 h 13112393"/>
              <a:gd name="connsiteX1607" fmla="*/ 4269699 w 11997113"/>
              <a:gd name="connsiteY1607" fmla="*/ 11938912 h 13112393"/>
              <a:gd name="connsiteX1608" fmla="*/ 4269037 w 11997113"/>
              <a:gd name="connsiteY1608" fmla="*/ 11926765 h 13112393"/>
              <a:gd name="connsiteX1609" fmla="*/ 4271238 w 11997113"/>
              <a:gd name="connsiteY1609" fmla="*/ 11922579 h 13112393"/>
              <a:gd name="connsiteX1610" fmla="*/ 3108733 w 11997113"/>
              <a:gd name="connsiteY1610" fmla="*/ 11917353 h 13112393"/>
              <a:gd name="connsiteX1611" fmla="*/ 3104957 w 11997113"/>
              <a:gd name="connsiteY1611" fmla="*/ 11919385 h 13112393"/>
              <a:gd name="connsiteX1612" fmla="*/ 3102876 w 11997113"/>
              <a:gd name="connsiteY1612" fmla="*/ 11928878 h 13112393"/>
              <a:gd name="connsiteX1613" fmla="*/ 3109171 w 11997113"/>
              <a:gd name="connsiteY1613" fmla="*/ 11925456 h 13112393"/>
              <a:gd name="connsiteX1614" fmla="*/ 3108733 w 11997113"/>
              <a:gd name="connsiteY1614" fmla="*/ 11917353 h 13112393"/>
              <a:gd name="connsiteX1615" fmla="*/ 4236704 w 11997113"/>
              <a:gd name="connsiteY1615" fmla="*/ 11908296 h 13112393"/>
              <a:gd name="connsiteX1616" fmla="*/ 4239909 w 11997113"/>
              <a:gd name="connsiteY1616" fmla="*/ 11910764 h 13112393"/>
              <a:gd name="connsiteX1617" fmla="*/ 4237821 w 11997113"/>
              <a:gd name="connsiteY1617" fmla="*/ 11928857 h 13112393"/>
              <a:gd name="connsiteX1618" fmla="*/ 4236704 w 11997113"/>
              <a:gd name="connsiteY1618" fmla="*/ 11908296 h 13112393"/>
              <a:gd name="connsiteX1619" fmla="*/ 4244103 w 11997113"/>
              <a:gd name="connsiteY1619" fmla="*/ 11903469 h 13112393"/>
              <a:gd name="connsiteX1620" fmla="*/ 4249350 w 11997113"/>
              <a:gd name="connsiteY1620" fmla="*/ 11906401 h 13112393"/>
              <a:gd name="connsiteX1621" fmla="*/ 4247606 w 11997113"/>
              <a:gd name="connsiteY1621" fmla="*/ 11923895 h 13112393"/>
              <a:gd name="connsiteX1622" fmla="*/ 4244103 w 11997113"/>
              <a:gd name="connsiteY1622" fmla="*/ 11903469 h 13112393"/>
              <a:gd name="connsiteX1623" fmla="*/ 4205878 w 11997113"/>
              <a:gd name="connsiteY1623" fmla="*/ 11872865 h 13112393"/>
              <a:gd name="connsiteX1624" fmla="*/ 4211727 w 11997113"/>
              <a:gd name="connsiteY1624" fmla="*/ 11878227 h 13112393"/>
              <a:gd name="connsiteX1625" fmla="*/ 4207649 w 11997113"/>
              <a:gd name="connsiteY1625" fmla="*/ 11905497 h 13112393"/>
              <a:gd name="connsiteX1626" fmla="*/ 4198930 w 11997113"/>
              <a:gd name="connsiteY1626" fmla="*/ 11881434 h 13112393"/>
              <a:gd name="connsiteX1627" fmla="*/ 4205878 w 11997113"/>
              <a:gd name="connsiteY1627" fmla="*/ 11872865 h 13112393"/>
              <a:gd name="connsiteX1628" fmla="*/ 4244612 w 11997113"/>
              <a:gd name="connsiteY1628" fmla="*/ 11871041 h 13112393"/>
              <a:gd name="connsiteX1629" fmla="*/ 4249423 w 11997113"/>
              <a:gd name="connsiteY1629" fmla="*/ 11883765 h 13112393"/>
              <a:gd name="connsiteX1630" fmla="*/ 4243346 w 11997113"/>
              <a:gd name="connsiteY1630" fmla="*/ 11891098 h 13112393"/>
              <a:gd name="connsiteX1631" fmla="*/ 4244612 w 11997113"/>
              <a:gd name="connsiteY1631" fmla="*/ 11871041 h 13112393"/>
              <a:gd name="connsiteX1632" fmla="*/ 4304882 w 11997113"/>
              <a:gd name="connsiteY1632" fmla="*/ 11867691 h 13112393"/>
              <a:gd name="connsiteX1633" fmla="*/ 4307517 w 11997113"/>
              <a:gd name="connsiteY1633" fmla="*/ 11871541 h 13112393"/>
              <a:gd name="connsiteX1634" fmla="*/ 4310156 w 11997113"/>
              <a:gd name="connsiteY1634" fmla="*/ 11875393 h 13112393"/>
              <a:gd name="connsiteX1635" fmla="*/ 4308600 w 11997113"/>
              <a:gd name="connsiteY1635" fmla="*/ 11891468 h 13112393"/>
              <a:gd name="connsiteX1636" fmla="*/ 4303977 w 11997113"/>
              <a:gd name="connsiteY1636" fmla="*/ 11895725 h 13112393"/>
              <a:gd name="connsiteX1637" fmla="*/ 4301341 w 11997113"/>
              <a:gd name="connsiteY1637" fmla="*/ 11891874 h 13112393"/>
              <a:gd name="connsiteX1638" fmla="*/ 4301124 w 11997113"/>
              <a:gd name="connsiteY1638" fmla="*/ 11887887 h 13112393"/>
              <a:gd name="connsiteX1639" fmla="*/ 4300691 w 11997113"/>
              <a:gd name="connsiteY1639" fmla="*/ 11879915 h 13112393"/>
              <a:gd name="connsiteX1640" fmla="*/ 4300260 w 11997113"/>
              <a:gd name="connsiteY1640" fmla="*/ 11871945 h 13112393"/>
              <a:gd name="connsiteX1641" fmla="*/ 4304882 w 11997113"/>
              <a:gd name="connsiteY1641" fmla="*/ 11867691 h 13112393"/>
              <a:gd name="connsiteX1642" fmla="*/ 1373123 w 11997113"/>
              <a:gd name="connsiteY1642" fmla="*/ 11814737 h 13112393"/>
              <a:gd name="connsiteX1643" fmla="*/ 1373536 w 11997113"/>
              <a:gd name="connsiteY1643" fmla="*/ 11818247 h 13112393"/>
              <a:gd name="connsiteX1644" fmla="*/ 1389325 w 11997113"/>
              <a:gd name="connsiteY1644" fmla="*/ 11827071 h 13112393"/>
              <a:gd name="connsiteX1645" fmla="*/ 1375178 w 11997113"/>
              <a:gd name="connsiteY1645" fmla="*/ 11832281 h 13112393"/>
              <a:gd name="connsiteX1646" fmla="*/ 1360617 w 11997113"/>
              <a:gd name="connsiteY1646" fmla="*/ 11833987 h 13112393"/>
              <a:gd name="connsiteX1647" fmla="*/ 1358975 w 11997113"/>
              <a:gd name="connsiteY1647" fmla="*/ 11819949 h 13112393"/>
              <a:gd name="connsiteX1648" fmla="*/ 1373123 w 11997113"/>
              <a:gd name="connsiteY1648" fmla="*/ 11814737 h 13112393"/>
              <a:gd name="connsiteX1649" fmla="*/ 4311088 w 11997113"/>
              <a:gd name="connsiteY1649" fmla="*/ 11757940 h 13112393"/>
              <a:gd name="connsiteX1650" fmla="*/ 4305221 w 11997113"/>
              <a:gd name="connsiteY1650" fmla="*/ 11782251 h 13112393"/>
              <a:gd name="connsiteX1651" fmla="*/ 4311088 w 11997113"/>
              <a:gd name="connsiteY1651" fmla="*/ 11757940 h 13112393"/>
              <a:gd name="connsiteX1652" fmla="*/ 1325460 w 11997113"/>
              <a:gd name="connsiteY1652" fmla="*/ 11754244 h 13112393"/>
              <a:gd name="connsiteX1653" fmla="*/ 1337338 w 11997113"/>
              <a:gd name="connsiteY1653" fmla="*/ 11754579 h 13112393"/>
              <a:gd name="connsiteX1654" fmla="*/ 1339207 w 11997113"/>
              <a:gd name="connsiteY1654" fmla="*/ 11756086 h 13112393"/>
              <a:gd name="connsiteX1655" fmla="*/ 1356928 w 11997113"/>
              <a:gd name="connsiteY1655" fmla="*/ 11791945 h 13112393"/>
              <a:gd name="connsiteX1656" fmla="*/ 1370673 w 11997113"/>
              <a:gd name="connsiteY1656" fmla="*/ 11793786 h 13112393"/>
              <a:gd name="connsiteX1657" fmla="*/ 1357726 w 11997113"/>
              <a:gd name="connsiteY1657" fmla="*/ 11798750 h 13112393"/>
              <a:gd name="connsiteX1658" fmla="*/ 1343982 w 11997113"/>
              <a:gd name="connsiteY1658" fmla="*/ 11796909 h 13112393"/>
              <a:gd name="connsiteX1659" fmla="*/ 1312910 w 11997113"/>
              <a:gd name="connsiteY1659" fmla="*/ 11762611 h 13112393"/>
              <a:gd name="connsiteX1660" fmla="*/ 1325460 w 11997113"/>
              <a:gd name="connsiteY1660" fmla="*/ 11754244 h 13112393"/>
              <a:gd name="connsiteX1661" fmla="*/ 1432455 w 11997113"/>
              <a:gd name="connsiteY1661" fmla="*/ 11751889 h 13112393"/>
              <a:gd name="connsiteX1662" fmla="*/ 1478569 w 11997113"/>
              <a:gd name="connsiteY1662" fmla="*/ 11777403 h 13112393"/>
              <a:gd name="connsiteX1663" fmla="*/ 1503009 w 11997113"/>
              <a:gd name="connsiteY1663" fmla="*/ 11887701 h 13112393"/>
              <a:gd name="connsiteX1664" fmla="*/ 1551965 w 11997113"/>
              <a:gd name="connsiteY1664" fmla="*/ 11955764 h 13112393"/>
              <a:gd name="connsiteX1665" fmla="*/ 1552374 w 11997113"/>
              <a:gd name="connsiteY1665" fmla="*/ 11959231 h 13112393"/>
              <a:gd name="connsiteX1666" fmla="*/ 1539295 w 11997113"/>
              <a:gd name="connsiteY1666" fmla="*/ 11964276 h 13112393"/>
              <a:gd name="connsiteX1667" fmla="*/ 1525412 w 11997113"/>
              <a:gd name="connsiteY1667" fmla="*/ 11962388 h 13112393"/>
              <a:gd name="connsiteX1668" fmla="*/ 1476049 w 11997113"/>
              <a:gd name="connsiteY1668" fmla="*/ 11890856 h 13112393"/>
              <a:gd name="connsiteX1669" fmla="*/ 1436916 w 11997113"/>
              <a:gd name="connsiteY1669" fmla="*/ 11790020 h 13112393"/>
              <a:gd name="connsiteX1670" fmla="*/ 1424423 w 11997113"/>
              <a:gd name="connsiteY1670" fmla="*/ 11770839 h 13112393"/>
              <a:gd name="connsiteX1671" fmla="*/ 1432455 w 11997113"/>
              <a:gd name="connsiteY1671" fmla="*/ 11751889 h 13112393"/>
              <a:gd name="connsiteX1672" fmla="*/ 4343005 w 11997113"/>
              <a:gd name="connsiteY1672" fmla="*/ 11682947 h 13112393"/>
              <a:gd name="connsiteX1673" fmla="*/ 4350438 w 11997113"/>
              <a:gd name="connsiteY1673" fmla="*/ 11686597 h 13112393"/>
              <a:gd name="connsiteX1674" fmla="*/ 4351591 w 11997113"/>
              <a:gd name="connsiteY1674" fmla="*/ 11696698 h 13112393"/>
              <a:gd name="connsiteX1675" fmla="*/ 4349134 w 11997113"/>
              <a:gd name="connsiteY1675" fmla="*/ 11706997 h 13112393"/>
              <a:gd name="connsiteX1676" fmla="*/ 4351538 w 11997113"/>
              <a:gd name="connsiteY1676" fmla="*/ 11706862 h 13112393"/>
              <a:gd name="connsiteX1677" fmla="*/ 4343919 w 11997113"/>
              <a:gd name="connsiteY1677" fmla="*/ 11788591 h 13112393"/>
              <a:gd name="connsiteX1678" fmla="*/ 4348288 w 11997113"/>
              <a:gd name="connsiteY1678" fmla="*/ 11780217 h 13112393"/>
              <a:gd name="connsiteX1679" fmla="*/ 4345036 w 11997113"/>
              <a:gd name="connsiteY1679" fmla="*/ 11853574 h 13112393"/>
              <a:gd name="connsiteX1680" fmla="*/ 4342632 w 11997113"/>
              <a:gd name="connsiteY1680" fmla="*/ 11853707 h 13112393"/>
              <a:gd name="connsiteX1681" fmla="*/ 4344612 w 11997113"/>
              <a:gd name="connsiteY1681" fmla="*/ 11890182 h 13112393"/>
              <a:gd name="connsiteX1682" fmla="*/ 4343764 w 11997113"/>
              <a:gd name="connsiteY1682" fmla="*/ 11963404 h 13112393"/>
              <a:gd name="connsiteX1683" fmla="*/ 4343985 w 11997113"/>
              <a:gd name="connsiteY1683" fmla="*/ 11967459 h 13112393"/>
              <a:gd name="connsiteX1684" fmla="*/ 4340495 w 11997113"/>
              <a:gd name="connsiteY1684" fmla="*/ 11992043 h 13112393"/>
              <a:gd name="connsiteX1685" fmla="*/ 4336820 w 11997113"/>
              <a:gd name="connsiteY1685" fmla="*/ 12102012 h 13112393"/>
              <a:gd name="connsiteX1686" fmla="*/ 4334418 w 11997113"/>
              <a:gd name="connsiteY1686" fmla="*/ 12102143 h 13112393"/>
              <a:gd name="connsiteX1687" fmla="*/ 4337261 w 11997113"/>
              <a:gd name="connsiteY1687" fmla="*/ 12110116 h 13112393"/>
              <a:gd name="connsiteX1688" fmla="*/ 4337481 w 11997113"/>
              <a:gd name="connsiteY1688" fmla="*/ 12114166 h 13112393"/>
              <a:gd name="connsiteX1689" fmla="*/ 4339243 w 11997113"/>
              <a:gd name="connsiteY1689" fmla="*/ 12146592 h 13112393"/>
              <a:gd name="connsiteX1690" fmla="*/ 4339682 w 11997113"/>
              <a:gd name="connsiteY1690" fmla="*/ 12154699 h 13112393"/>
              <a:gd name="connsiteX1691" fmla="*/ 4344497 w 11997113"/>
              <a:gd name="connsiteY1691" fmla="*/ 12154433 h 13112393"/>
              <a:gd name="connsiteX1692" fmla="*/ 4346898 w 11997113"/>
              <a:gd name="connsiteY1692" fmla="*/ 12154296 h 13112393"/>
              <a:gd name="connsiteX1693" fmla="*/ 4350844 w 11997113"/>
              <a:gd name="connsiteY1693" fmla="*/ 12182536 h 13112393"/>
              <a:gd name="connsiteX1694" fmla="*/ 4348880 w 11997113"/>
              <a:gd name="connsiteY1694" fmla="*/ 12190775 h 13112393"/>
              <a:gd name="connsiteX1695" fmla="*/ 4346476 w 11997113"/>
              <a:gd name="connsiteY1695" fmla="*/ 12190911 h 13112393"/>
              <a:gd name="connsiteX1696" fmla="*/ 4343852 w 11997113"/>
              <a:gd name="connsiteY1696" fmla="*/ 12186988 h 13112393"/>
              <a:gd name="connsiteX1697" fmla="*/ 4346034 w 11997113"/>
              <a:gd name="connsiteY1697" fmla="*/ 12182801 h 13112393"/>
              <a:gd name="connsiteX1698" fmla="*/ 4342309 w 11997113"/>
              <a:gd name="connsiteY1698" fmla="*/ 12158617 h 13112393"/>
              <a:gd name="connsiteX1699" fmla="*/ 4339905 w 11997113"/>
              <a:gd name="connsiteY1699" fmla="*/ 12158752 h 13112393"/>
              <a:gd name="connsiteX1700" fmla="*/ 4341006 w 11997113"/>
              <a:gd name="connsiteY1700" fmla="*/ 12179018 h 13112393"/>
              <a:gd name="connsiteX1701" fmla="*/ 4333789 w 11997113"/>
              <a:gd name="connsiteY1701" fmla="*/ 12179416 h 13112393"/>
              <a:gd name="connsiteX1702" fmla="*/ 4335329 w 11997113"/>
              <a:gd name="connsiteY1702" fmla="*/ 12207788 h 13112393"/>
              <a:gd name="connsiteX1703" fmla="*/ 4332926 w 11997113"/>
              <a:gd name="connsiteY1703" fmla="*/ 12207923 h 13112393"/>
              <a:gd name="connsiteX1704" fmla="*/ 4333144 w 11997113"/>
              <a:gd name="connsiteY1704" fmla="*/ 12211975 h 13112393"/>
              <a:gd name="connsiteX1705" fmla="*/ 4336650 w 11997113"/>
              <a:gd name="connsiteY1705" fmla="*/ 12232108 h 13112393"/>
              <a:gd name="connsiteX1706" fmla="*/ 4334702 w 11997113"/>
              <a:gd name="connsiteY1706" fmla="*/ 12285064 h 13112393"/>
              <a:gd name="connsiteX1707" fmla="*/ 4334923 w 11997113"/>
              <a:gd name="connsiteY1707" fmla="*/ 12289115 h 13112393"/>
              <a:gd name="connsiteX1708" fmla="*/ 4332958 w 11997113"/>
              <a:gd name="connsiteY1708" fmla="*/ 12297357 h 13112393"/>
              <a:gd name="connsiteX1709" fmla="*/ 4333178 w 11997113"/>
              <a:gd name="connsiteY1709" fmla="*/ 12301408 h 13112393"/>
              <a:gd name="connsiteX1710" fmla="*/ 4336925 w 11997113"/>
              <a:gd name="connsiteY1710" fmla="*/ 12370310 h 13112393"/>
              <a:gd name="connsiteX1711" fmla="*/ 4332552 w 11997113"/>
              <a:gd name="connsiteY1711" fmla="*/ 12378684 h 13112393"/>
              <a:gd name="connsiteX1712" fmla="*/ 4325117 w 11997113"/>
              <a:gd name="connsiteY1712" fmla="*/ 12375032 h 13112393"/>
              <a:gd name="connsiteX1713" fmla="*/ 4320951 w 11997113"/>
              <a:gd name="connsiteY1713" fmla="*/ 12342742 h 13112393"/>
              <a:gd name="connsiteX1714" fmla="*/ 4321156 w 11997113"/>
              <a:gd name="connsiteY1714" fmla="*/ 12302079 h 13112393"/>
              <a:gd name="connsiteX1715" fmla="*/ 4316987 w 11997113"/>
              <a:gd name="connsiteY1715" fmla="*/ 12269787 h 13112393"/>
              <a:gd name="connsiteX1716" fmla="*/ 4327268 w 11997113"/>
              <a:gd name="connsiteY1716" fmla="*/ 12281410 h 13112393"/>
              <a:gd name="connsiteX1717" fmla="*/ 4327030 w 11997113"/>
              <a:gd name="connsiteY1717" fmla="*/ 12232642 h 13112393"/>
              <a:gd name="connsiteX1718" fmla="*/ 4325932 w 11997113"/>
              <a:gd name="connsiteY1718" fmla="*/ 12212376 h 13112393"/>
              <a:gd name="connsiteX1719" fmla="*/ 4323525 w 11997113"/>
              <a:gd name="connsiteY1719" fmla="*/ 12212508 h 13112393"/>
              <a:gd name="connsiteX1720" fmla="*/ 4328098 w 11997113"/>
              <a:gd name="connsiteY1720" fmla="*/ 12163473 h 13112393"/>
              <a:gd name="connsiteX1721" fmla="*/ 4332467 w 11997113"/>
              <a:gd name="connsiteY1721" fmla="*/ 12155100 h 13112393"/>
              <a:gd name="connsiteX1722" fmla="*/ 4332027 w 11997113"/>
              <a:gd name="connsiteY1722" fmla="*/ 12146991 h 13112393"/>
              <a:gd name="connsiteX1723" fmla="*/ 4330268 w 11997113"/>
              <a:gd name="connsiteY1723" fmla="*/ 12114568 h 13112393"/>
              <a:gd name="connsiteX1724" fmla="*/ 4325676 w 11997113"/>
              <a:gd name="connsiteY1724" fmla="*/ 12118887 h 13112393"/>
              <a:gd name="connsiteX1725" fmla="*/ 4323049 w 11997113"/>
              <a:gd name="connsiteY1725" fmla="*/ 12114969 h 13112393"/>
              <a:gd name="connsiteX1726" fmla="*/ 4330045 w 11997113"/>
              <a:gd name="connsiteY1726" fmla="*/ 12110515 h 13112393"/>
              <a:gd name="connsiteX1727" fmla="*/ 4327421 w 11997113"/>
              <a:gd name="connsiteY1727" fmla="*/ 12106598 h 13112393"/>
              <a:gd name="connsiteX1728" fmla="*/ 4314938 w 11997113"/>
              <a:gd name="connsiteY1728" fmla="*/ 12054441 h 13112393"/>
              <a:gd name="connsiteX1729" fmla="*/ 4319072 w 11997113"/>
              <a:gd name="connsiteY1729" fmla="*/ 11997302 h 13112393"/>
              <a:gd name="connsiteX1730" fmla="*/ 4330876 w 11997113"/>
              <a:gd name="connsiteY1730" fmla="*/ 11992578 h 13112393"/>
              <a:gd name="connsiteX1731" fmla="*/ 4333281 w 11997113"/>
              <a:gd name="connsiteY1731" fmla="*/ 11992444 h 13112393"/>
              <a:gd name="connsiteX1732" fmla="*/ 4336769 w 11997113"/>
              <a:gd name="connsiteY1732" fmla="*/ 11967861 h 13112393"/>
              <a:gd name="connsiteX1733" fmla="*/ 4334146 w 11997113"/>
              <a:gd name="connsiteY1733" fmla="*/ 11963940 h 13112393"/>
              <a:gd name="connsiteX1734" fmla="*/ 4329337 w 11997113"/>
              <a:gd name="connsiteY1734" fmla="*/ 11964206 h 13112393"/>
              <a:gd name="connsiteX1735" fmla="*/ 4326929 w 11997113"/>
              <a:gd name="connsiteY1735" fmla="*/ 11964342 h 13112393"/>
              <a:gd name="connsiteX1736" fmla="*/ 4324309 w 11997113"/>
              <a:gd name="connsiteY1736" fmla="*/ 11960421 h 13112393"/>
              <a:gd name="connsiteX1737" fmla="*/ 4326710 w 11997113"/>
              <a:gd name="connsiteY1737" fmla="*/ 11960289 h 13112393"/>
              <a:gd name="connsiteX1738" fmla="*/ 4329117 w 11997113"/>
              <a:gd name="connsiteY1738" fmla="*/ 11960155 h 13112393"/>
              <a:gd name="connsiteX1739" fmla="*/ 4333926 w 11997113"/>
              <a:gd name="connsiteY1739" fmla="*/ 11959889 h 13112393"/>
              <a:gd name="connsiteX1740" fmla="*/ 4334993 w 11997113"/>
              <a:gd name="connsiteY1740" fmla="*/ 11890717 h 13112393"/>
              <a:gd name="connsiteX1741" fmla="*/ 4333012 w 11997113"/>
              <a:gd name="connsiteY1741" fmla="*/ 11854242 h 13112393"/>
              <a:gd name="connsiteX1742" fmla="*/ 4313515 w 11997113"/>
              <a:gd name="connsiteY1742" fmla="*/ 11761826 h 13112393"/>
              <a:gd name="connsiteX1743" fmla="*/ 4333621 w 11997113"/>
              <a:gd name="connsiteY1743" fmla="*/ 11732250 h 13112393"/>
              <a:gd name="connsiteX1744" fmla="*/ 4341479 w 11997113"/>
              <a:gd name="connsiteY1744" fmla="*/ 11699294 h 13112393"/>
              <a:gd name="connsiteX1745" fmla="*/ 4341040 w 11997113"/>
              <a:gd name="connsiteY1745" fmla="*/ 11691184 h 13112393"/>
              <a:gd name="connsiteX1746" fmla="*/ 4343005 w 11997113"/>
              <a:gd name="connsiteY1746" fmla="*/ 11682947 h 13112393"/>
              <a:gd name="connsiteX1747" fmla="*/ 4343776 w 11997113"/>
              <a:gd name="connsiteY1747" fmla="*/ 11654921 h 13112393"/>
              <a:gd name="connsiteX1748" fmla="*/ 4347470 w 11997113"/>
              <a:gd name="connsiteY1748" fmla="*/ 11663331 h 13112393"/>
              <a:gd name="connsiteX1749" fmla="*/ 4342054 w 11997113"/>
              <a:gd name="connsiteY1749" fmla="*/ 11666505 h 13112393"/>
              <a:gd name="connsiteX1750" fmla="*/ 4343776 w 11997113"/>
              <a:gd name="connsiteY1750" fmla="*/ 11654921 h 13112393"/>
              <a:gd name="connsiteX1751" fmla="*/ 1270437 w 11997113"/>
              <a:gd name="connsiteY1751" fmla="*/ 11651847 h 13112393"/>
              <a:gd name="connsiteX1752" fmla="*/ 1272403 w 11997113"/>
              <a:gd name="connsiteY1752" fmla="*/ 11654636 h 13112393"/>
              <a:gd name="connsiteX1753" fmla="*/ 1272802 w 11997113"/>
              <a:gd name="connsiteY1753" fmla="*/ 11658039 h 13112393"/>
              <a:gd name="connsiteX1754" fmla="*/ 1286933 w 11997113"/>
              <a:gd name="connsiteY1754" fmla="*/ 11666729 h 13112393"/>
              <a:gd name="connsiteX1755" fmla="*/ 1287331 w 11997113"/>
              <a:gd name="connsiteY1755" fmla="*/ 11670131 h 13112393"/>
              <a:gd name="connsiteX1756" fmla="*/ 1261851 w 11997113"/>
              <a:gd name="connsiteY1756" fmla="*/ 11676558 h 13112393"/>
              <a:gd name="connsiteX1757" fmla="*/ 1261054 w 11997113"/>
              <a:gd name="connsiteY1757" fmla="*/ 11669758 h 13112393"/>
              <a:gd name="connsiteX1758" fmla="*/ 1247316 w 11997113"/>
              <a:gd name="connsiteY1758" fmla="*/ 11664466 h 13112393"/>
              <a:gd name="connsiteX1759" fmla="*/ 1246518 w 11997113"/>
              <a:gd name="connsiteY1759" fmla="*/ 11657662 h 13112393"/>
              <a:gd name="connsiteX1760" fmla="*/ 1259064 w 11997113"/>
              <a:gd name="connsiteY1760" fmla="*/ 11652747 h 13112393"/>
              <a:gd name="connsiteX1761" fmla="*/ 1270437 w 11997113"/>
              <a:gd name="connsiteY1761" fmla="*/ 11651847 h 13112393"/>
              <a:gd name="connsiteX1762" fmla="*/ 4325889 w 11997113"/>
              <a:gd name="connsiteY1762" fmla="*/ 11639712 h 13112393"/>
              <a:gd name="connsiteX1763" fmla="*/ 4328449 w 11997113"/>
              <a:gd name="connsiteY1763" fmla="*/ 11643498 h 13112393"/>
              <a:gd name="connsiteX1764" fmla="*/ 4329300 w 11997113"/>
              <a:gd name="connsiteY1764" fmla="*/ 11659163 h 13112393"/>
              <a:gd name="connsiteX1765" fmla="*/ 4327165 w 11997113"/>
              <a:gd name="connsiteY1765" fmla="*/ 11663208 h 13112393"/>
              <a:gd name="connsiteX1766" fmla="*/ 4322260 w 11997113"/>
              <a:gd name="connsiteY1766" fmla="*/ 11659552 h 13112393"/>
              <a:gd name="connsiteX1767" fmla="*/ 4321409 w 11997113"/>
              <a:gd name="connsiteY1767" fmla="*/ 11643890 h 13112393"/>
              <a:gd name="connsiteX1768" fmla="*/ 4325889 w 11997113"/>
              <a:gd name="connsiteY1768" fmla="*/ 11639712 h 13112393"/>
              <a:gd name="connsiteX1769" fmla="*/ 7218949 w 11997113"/>
              <a:gd name="connsiteY1769" fmla="*/ 11620391 h 13112393"/>
              <a:gd name="connsiteX1770" fmla="*/ 7219217 w 11997113"/>
              <a:gd name="connsiteY1770" fmla="*/ 11632255 h 13112393"/>
              <a:gd name="connsiteX1771" fmla="*/ 7219481 w 11997113"/>
              <a:gd name="connsiteY1771" fmla="*/ 11644122 h 13112393"/>
              <a:gd name="connsiteX1772" fmla="*/ 7199581 w 11997113"/>
              <a:gd name="connsiteY1772" fmla="*/ 11632736 h 13112393"/>
              <a:gd name="connsiteX1773" fmla="*/ 7218949 w 11997113"/>
              <a:gd name="connsiteY1773" fmla="*/ 11620391 h 13112393"/>
              <a:gd name="connsiteX1774" fmla="*/ 6519991 w 11997113"/>
              <a:gd name="connsiteY1774" fmla="*/ 11563284 h 13112393"/>
              <a:gd name="connsiteX1775" fmla="*/ 6539245 w 11997113"/>
              <a:gd name="connsiteY1775" fmla="*/ 11573691 h 13112393"/>
              <a:gd name="connsiteX1776" fmla="*/ 6543381 w 11997113"/>
              <a:gd name="connsiteY1776" fmla="*/ 11586030 h 13112393"/>
              <a:gd name="connsiteX1777" fmla="*/ 6523235 w 11997113"/>
              <a:gd name="connsiteY1777" fmla="*/ 11588609 h 13112393"/>
              <a:gd name="connsiteX1778" fmla="*/ 6519991 w 11997113"/>
              <a:gd name="connsiteY1778" fmla="*/ 11563284 h 13112393"/>
              <a:gd name="connsiteX1779" fmla="*/ 4323607 w 11997113"/>
              <a:gd name="connsiteY1779" fmla="*/ 11554419 h 13112393"/>
              <a:gd name="connsiteX1780" fmla="*/ 4324249 w 11997113"/>
              <a:gd name="connsiteY1780" fmla="*/ 11566166 h 13112393"/>
              <a:gd name="connsiteX1781" fmla="*/ 4317206 w 11997113"/>
              <a:gd name="connsiteY1781" fmla="*/ 11566558 h 13112393"/>
              <a:gd name="connsiteX1782" fmla="*/ 4316567 w 11997113"/>
              <a:gd name="connsiteY1782" fmla="*/ 11554809 h 13112393"/>
              <a:gd name="connsiteX1783" fmla="*/ 4323607 w 11997113"/>
              <a:gd name="connsiteY1783" fmla="*/ 11554419 h 13112393"/>
              <a:gd name="connsiteX1784" fmla="*/ 1197202 w 11997113"/>
              <a:gd name="connsiteY1784" fmla="*/ 11541003 h 13112393"/>
              <a:gd name="connsiteX1785" fmla="*/ 1203633 w 11997113"/>
              <a:gd name="connsiteY1785" fmla="*/ 11543399 h 13112393"/>
              <a:gd name="connsiteX1786" fmla="*/ 1204467 w 11997113"/>
              <a:gd name="connsiteY1786" fmla="*/ 11550503 h 13112393"/>
              <a:gd name="connsiteX1787" fmla="*/ 1204880 w 11997113"/>
              <a:gd name="connsiteY1787" fmla="*/ 11554054 h 13112393"/>
              <a:gd name="connsiteX1788" fmla="*/ 1205711 w 11997113"/>
              <a:gd name="connsiteY1788" fmla="*/ 11561156 h 13112393"/>
              <a:gd name="connsiteX1789" fmla="*/ 1193578 w 11997113"/>
              <a:gd name="connsiteY1789" fmla="*/ 11562576 h 13112393"/>
              <a:gd name="connsiteX1790" fmla="*/ 1181030 w 11997113"/>
              <a:gd name="connsiteY1790" fmla="*/ 11560445 h 13112393"/>
              <a:gd name="connsiteX1791" fmla="*/ 1180198 w 11997113"/>
              <a:gd name="connsiteY1791" fmla="*/ 11553341 h 13112393"/>
              <a:gd name="connsiteX1792" fmla="*/ 1179367 w 11997113"/>
              <a:gd name="connsiteY1792" fmla="*/ 11546238 h 13112393"/>
              <a:gd name="connsiteX1793" fmla="*/ 1191084 w 11997113"/>
              <a:gd name="connsiteY1793" fmla="*/ 11541270 h 13112393"/>
              <a:gd name="connsiteX1794" fmla="*/ 1197202 w 11997113"/>
              <a:gd name="connsiteY1794" fmla="*/ 11541003 h 13112393"/>
              <a:gd name="connsiteX1795" fmla="*/ 1270866 w 11997113"/>
              <a:gd name="connsiteY1795" fmla="*/ 11529394 h 13112393"/>
              <a:gd name="connsiteX1796" fmla="*/ 1283796 w 11997113"/>
              <a:gd name="connsiteY1796" fmla="*/ 11529530 h 13112393"/>
              <a:gd name="connsiteX1797" fmla="*/ 1285805 w 11997113"/>
              <a:gd name="connsiteY1797" fmla="*/ 11530948 h 13112393"/>
              <a:gd name="connsiteX1798" fmla="*/ 1286187 w 11997113"/>
              <a:gd name="connsiteY1798" fmla="*/ 11534205 h 13112393"/>
              <a:gd name="connsiteX1799" fmla="*/ 1286948 w 11997113"/>
              <a:gd name="connsiteY1799" fmla="*/ 11540723 h 13112393"/>
              <a:gd name="connsiteX1800" fmla="*/ 1287331 w 11997113"/>
              <a:gd name="connsiteY1800" fmla="*/ 11543984 h 13112393"/>
              <a:gd name="connsiteX1801" fmla="*/ 1272772 w 11997113"/>
              <a:gd name="connsiteY1801" fmla="*/ 11545684 h 13112393"/>
              <a:gd name="connsiteX1802" fmla="*/ 1271628 w 11997113"/>
              <a:gd name="connsiteY1802" fmla="*/ 11535909 h 13112393"/>
              <a:gd name="connsiteX1803" fmla="*/ 1271246 w 11997113"/>
              <a:gd name="connsiteY1803" fmla="*/ 11532651 h 13112393"/>
              <a:gd name="connsiteX1804" fmla="*/ 1270866 w 11997113"/>
              <a:gd name="connsiteY1804" fmla="*/ 11529394 h 13112393"/>
              <a:gd name="connsiteX1805" fmla="*/ 4342496 w 11997113"/>
              <a:gd name="connsiteY1805" fmla="*/ 11495930 h 13112393"/>
              <a:gd name="connsiteX1806" fmla="*/ 4354853 w 11997113"/>
              <a:gd name="connsiteY1806" fmla="*/ 11511224 h 13112393"/>
              <a:gd name="connsiteX1807" fmla="*/ 4349569 w 11997113"/>
              <a:gd name="connsiteY1807" fmla="*/ 11536775 h 13112393"/>
              <a:gd name="connsiteX1808" fmla="*/ 4342496 w 11997113"/>
              <a:gd name="connsiteY1808" fmla="*/ 11495930 h 13112393"/>
              <a:gd name="connsiteX1809" fmla="*/ 6427375 w 11997113"/>
              <a:gd name="connsiteY1809" fmla="*/ 11493812 h 13112393"/>
              <a:gd name="connsiteX1810" fmla="*/ 6433535 w 11997113"/>
              <a:gd name="connsiteY1810" fmla="*/ 11494432 h 13112393"/>
              <a:gd name="connsiteX1811" fmla="*/ 6437471 w 11997113"/>
              <a:gd name="connsiteY1811" fmla="*/ 11505188 h 13112393"/>
              <a:gd name="connsiteX1812" fmla="*/ 6439091 w 11997113"/>
              <a:gd name="connsiteY1812" fmla="*/ 11517852 h 13112393"/>
              <a:gd name="connsiteX1813" fmla="*/ 6415703 w 11997113"/>
              <a:gd name="connsiteY1813" fmla="*/ 11495104 h 13112393"/>
              <a:gd name="connsiteX1814" fmla="*/ 6427375 w 11997113"/>
              <a:gd name="connsiteY1814" fmla="*/ 11493812 h 13112393"/>
              <a:gd name="connsiteX1815" fmla="*/ 4320248 w 11997113"/>
              <a:gd name="connsiteY1815" fmla="*/ 11492564 h 13112393"/>
              <a:gd name="connsiteX1816" fmla="*/ 4319565 w 11997113"/>
              <a:gd name="connsiteY1816" fmla="*/ 11522244 h 13112393"/>
              <a:gd name="connsiteX1817" fmla="*/ 4320248 w 11997113"/>
              <a:gd name="connsiteY1817" fmla="*/ 11492564 h 13112393"/>
              <a:gd name="connsiteX1818" fmla="*/ 1264549 w 11997113"/>
              <a:gd name="connsiteY1818" fmla="*/ 11491183 h 13112393"/>
              <a:gd name="connsiteX1819" fmla="*/ 1266723 w 11997113"/>
              <a:gd name="connsiteY1819" fmla="*/ 11493985 h 13112393"/>
              <a:gd name="connsiteX1820" fmla="*/ 1267528 w 11997113"/>
              <a:gd name="connsiteY1820" fmla="*/ 11500877 h 13112393"/>
              <a:gd name="connsiteX1821" fmla="*/ 1253374 w 11997113"/>
              <a:gd name="connsiteY1821" fmla="*/ 11506027 h 13112393"/>
              <a:gd name="connsiteX1822" fmla="*/ 1238408 w 11997113"/>
              <a:gd name="connsiteY1822" fmla="*/ 11504285 h 13112393"/>
              <a:gd name="connsiteX1823" fmla="*/ 1237603 w 11997113"/>
              <a:gd name="connsiteY1823" fmla="*/ 11497389 h 13112393"/>
              <a:gd name="connsiteX1824" fmla="*/ 1251760 w 11997113"/>
              <a:gd name="connsiteY1824" fmla="*/ 11492241 h 13112393"/>
              <a:gd name="connsiteX1825" fmla="*/ 1264549 w 11997113"/>
              <a:gd name="connsiteY1825" fmla="*/ 11491183 h 13112393"/>
              <a:gd name="connsiteX1826" fmla="*/ 6529859 w 11997113"/>
              <a:gd name="connsiteY1826" fmla="*/ 11480500 h 13112393"/>
              <a:gd name="connsiteX1827" fmla="*/ 6535815 w 11997113"/>
              <a:gd name="connsiteY1827" fmla="*/ 11526936 h 13112393"/>
              <a:gd name="connsiteX1828" fmla="*/ 6509713 w 11997113"/>
              <a:gd name="connsiteY1828" fmla="*/ 11483077 h 13112393"/>
              <a:gd name="connsiteX1829" fmla="*/ 6529859 w 11997113"/>
              <a:gd name="connsiteY1829" fmla="*/ 11480500 h 13112393"/>
              <a:gd name="connsiteX1830" fmla="*/ 6741021 w 11997113"/>
              <a:gd name="connsiteY1830" fmla="*/ 11479419 h 13112393"/>
              <a:gd name="connsiteX1831" fmla="*/ 6747949 w 11997113"/>
              <a:gd name="connsiteY1831" fmla="*/ 11514231 h 13112393"/>
              <a:gd name="connsiteX1832" fmla="*/ 6742593 w 11997113"/>
              <a:gd name="connsiteY1832" fmla="*/ 11549340 h 13112393"/>
              <a:gd name="connsiteX1833" fmla="*/ 6742859 w 11997113"/>
              <a:gd name="connsiteY1833" fmla="*/ 11560990 h 13112393"/>
              <a:gd name="connsiteX1834" fmla="*/ 6726497 w 11997113"/>
              <a:gd name="connsiteY1834" fmla="*/ 11561391 h 13112393"/>
              <a:gd name="connsiteX1835" fmla="*/ 6725971 w 11997113"/>
              <a:gd name="connsiteY1835" fmla="*/ 11538086 h 13112393"/>
              <a:gd name="connsiteX1836" fmla="*/ 6742333 w 11997113"/>
              <a:gd name="connsiteY1836" fmla="*/ 11537688 h 13112393"/>
              <a:gd name="connsiteX1837" fmla="*/ 6741547 w 11997113"/>
              <a:gd name="connsiteY1837" fmla="*/ 11502724 h 13112393"/>
              <a:gd name="connsiteX1838" fmla="*/ 6724659 w 11997113"/>
              <a:gd name="connsiteY1838" fmla="*/ 11479820 h 13112393"/>
              <a:gd name="connsiteX1839" fmla="*/ 6741021 w 11997113"/>
              <a:gd name="connsiteY1839" fmla="*/ 11479419 h 13112393"/>
              <a:gd name="connsiteX1840" fmla="*/ 7634653 w 11997113"/>
              <a:gd name="connsiteY1840" fmla="*/ 11470323 h 13112393"/>
              <a:gd name="connsiteX1841" fmla="*/ 7634939 w 11997113"/>
              <a:gd name="connsiteY1841" fmla="*/ 11483036 h 13112393"/>
              <a:gd name="connsiteX1842" fmla="*/ 7621849 w 11997113"/>
              <a:gd name="connsiteY1842" fmla="*/ 11483355 h 13112393"/>
              <a:gd name="connsiteX1843" fmla="*/ 7621561 w 11997113"/>
              <a:gd name="connsiteY1843" fmla="*/ 11470639 h 13112393"/>
              <a:gd name="connsiteX1844" fmla="*/ 7634653 w 11997113"/>
              <a:gd name="connsiteY1844" fmla="*/ 11470323 h 13112393"/>
              <a:gd name="connsiteX1845" fmla="*/ 6657447 w 11997113"/>
              <a:gd name="connsiteY1845" fmla="*/ 11464178 h 13112393"/>
              <a:gd name="connsiteX1846" fmla="*/ 6660693 w 11997113"/>
              <a:gd name="connsiteY1846" fmla="*/ 11489504 h 13112393"/>
              <a:gd name="connsiteX1847" fmla="*/ 6647265 w 11997113"/>
              <a:gd name="connsiteY1847" fmla="*/ 11491223 h 13112393"/>
              <a:gd name="connsiteX1848" fmla="*/ 6657447 w 11997113"/>
              <a:gd name="connsiteY1848" fmla="*/ 11464178 h 13112393"/>
              <a:gd name="connsiteX1849" fmla="*/ 7725991 w 11997113"/>
              <a:gd name="connsiteY1849" fmla="*/ 11455373 h 13112393"/>
              <a:gd name="connsiteX1850" fmla="*/ 7726255 w 11997113"/>
              <a:gd name="connsiteY1850" fmla="*/ 11467027 h 13112393"/>
              <a:gd name="connsiteX1851" fmla="*/ 7727045 w 11997113"/>
              <a:gd name="connsiteY1851" fmla="*/ 11501989 h 13112393"/>
              <a:gd name="connsiteX1852" fmla="*/ 7725991 w 11997113"/>
              <a:gd name="connsiteY1852" fmla="*/ 11455373 h 13112393"/>
              <a:gd name="connsiteX1853" fmla="*/ 4349925 w 11997113"/>
              <a:gd name="connsiteY1853" fmla="*/ 11451334 h 13112393"/>
              <a:gd name="connsiteX1854" fmla="*/ 4352844 w 11997113"/>
              <a:gd name="connsiteY1854" fmla="*/ 11459027 h 13112393"/>
              <a:gd name="connsiteX1855" fmla="*/ 4353058 w 11997113"/>
              <a:gd name="connsiteY1855" fmla="*/ 11462944 h 13112393"/>
              <a:gd name="connsiteX1856" fmla="*/ 4350989 w 11997113"/>
              <a:gd name="connsiteY1856" fmla="*/ 11470912 h 13112393"/>
              <a:gd name="connsiteX1857" fmla="*/ 4343726 w 11997113"/>
              <a:gd name="connsiteY1857" fmla="*/ 11475245 h 13112393"/>
              <a:gd name="connsiteX1858" fmla="*/ 4338312 w 11997113"/>
              <a:gd name="connsiteY1858" fmla="*/ 11467690 h 13112393"/>
              <a:gd name="connsiteX1859" fmla="*/ 4340806 w 11997113"/>
              <a:gd name="connsiteY1859" fmla="*/ 11467551 h 13112393"/>
              <a:gd name="connsiteX1860" fmla="*/ 4342872 w 11997113"/>
              <a:gd name="connsiteY1860" fmla="*/ 11459581 h 13112393"/>
              <a:gd name="connsiteX1861" fmla="*/ 4342663 w 11997113"/>
              <a:gd name="connsiteY1861" fmla="*/ 11455668 h 13112393"/>
              <a:gd name="connsiteX1862" fmla="*/ 4349925 w 11997113"/>
              <a:gd name="connsiteY1862" fmla="*/ 11451334 h 13112393"/>
              <a:gd name="connsiteX1863" fmla="*/ 7635823 w 11997113"/>
              <a:gd name="connsiteY1863" fmla="*/ 11445715 h 13112393"/>
              <a:gd name="connsiteX1864" fmla="*/ 7636085 w 11997113"/>
              <a:gd name="connsiteY1864" fmla="*/ 11457412 h 13112393"/>
              <a:gd name="connsiteX1865" fmla="*/ 7617829 w 11997113"/>
              <a:gd name="connsiteY1865" fmla="*/ 11457855 h 13112393"/>
              <a:gd name="connsiteX1866" fmla="*/ 7617569 w 11997113"/>
              <a:gd name="connsiteY1866" fmla="*/ 11446163 h 13112393"/>
              <a:gd name="connsiteX1867" fmla="*/ 7635823 w 11997113"/>
              <a:gd name="connsiteY1867" fmla="*/ 11445715 h 13112393"/>
              <a:gd name="connsiteX1868" fmla="*/ 7291221 w 11997113"/>
              <a:gd name="connsiteY1868" fmla="*/ 11444386 h 13112393"/>
              <a:gd name="connsiteX1869" fmla="*/ 7309987 w 11997113"/>
              <a:gd name="connsiteY1869" fmla="*/ 11467447 h 13112393"/>
              <a:gd name="connsiteX1870" fmla="*/ 7310253 w 11997113"/>
              <a:gd name="connsiteY1870" fmla="*/ 11479202 h 13112393"/>
              <a:gd name="connsiteX1871" fmla="*/ 7292015 w 11997113"/>
              <a:gd name="connsiteY1871" fmla="*/ 11479651 h 13112393"/>
              <a:gd name="connsiteX1872" fmla="*/ 7291221 w 11997113"/>
              <a:gd name="connsiteY1872" fmla="*/ 11444386 h 13112393"/>
              <a:gd name="connsiteX1873" fmla="*/ 6756593 w 11997113"/>
              <a:gd name="connsiteY1873" fmla="*/ 11444061 h 13112393"/>
              <a:gd name="connsiteX1874" fmla="*/ 6764885 w 11997113"/>
              <a:gd name="connsiteY1874" fmla="*/ 11485002 h 13112393"/>
              <a:gd name="connsiteX1875" fmla="*/ 6758241 w 11997113"/>
              <a:gd name="connsiteY1875" fmla="*/ 11517160 h 13112393"/>
              <a:gd name="connsiteX1876" fmla="*/ 6756593 w 11997113"/>
              <a:gd name="connsiteY1876" fmla="*/ 11444061 h 13112393"/>
              <a:gd name="connsiteX1877" fmla="*/ 4326840 w 11997113"/>
              <a:gd name="connsiteY1877" fmla="*/ 11431998 h 13112393"/>
              <a:gd name="connsiteX1878" fmla="*/ 4327958 w 11997113"/>
              <a:gd name="connsiteY1878" fmla="*/ 11435478 h 13112393"/>
              <a:gd name="connsiteX1879" fmla="*/ 4327062 w 11997113"/>
              <a:gd name="connsiteY1879" fmla="*/ 11436037 h 13112393"/>
              <a:gd name="connsiteX1880" fmla="*/ 4325257 w 11997113"/>
              <a:gd name="connsiteY1880" fmla="*/ 11448285 h 13112393"/>
              <a:gd name="connsiteX1881" fmla="*/ 4320328 w 11997113"/>
              <a:gd name="connsiteY1881" fmla="*/ 11448560 h 13112393"/>
              <a:gd name="connsiteX1882" fmla="*/ 4317865 w 11997113"/>
              <a:gd name="connsiteY1882" fmla="*/ 11448698 h 13112393"/>
              <a:gd name="connsiteX1883" fmla="*/ 4317646 w 11997113"/>
              <a:gd name="connsiteY1883" fmla="*/ 11444657 h 13112393"/>
              <a:gd name="connsiteX1884" fmla="*/ 4322137 w 11997113"/>
              <a:gd name="connsiteY1884" fmla="*/ 11436310 h 13112393"/>
              <a:gd name="connsiteX1885" fmla="*/ 4326840 w 11997113"/>
              <a:gd name="connsiteY1885" fmla="*/ 11431998 h 13112393"/>
              <a:gd name="connsiteX1886" fmla="*/ 7601413 w 11997113"/>
              <a:gd name="connsiteY1886" fmla="*/ 11413286 h 13112393"/>
              <a:gd name="connsiteX1887" fmla="*/ 7607715 w 11997113"/>
              <a:gd name="connsiteY1887" fmla="*/ 11414230 h 13112393"/>
              <a:gd name="connsiteX1888" fmla="*/ 7617041 w 11997113"/>
              <a:gd name="connsiteY1888" fmla="*/ 11422778 h 13112393"/>
              <a:gd name="connsiteX1889" fmla="*/ 7617569 w 11997113"/>
              <a:gd name="connsiteY1889" fmla="*/ 11446163 h 13112393"/>
              <a:gd name="connsiteX1890" fmla="*/ 7598783 w 11997113"/>
              <a:gd name="connsiteY1890" fmla="*/ 11423221 h 13112393"/>
              <a:gd name="connsiteX1891" fmla="*/ 7601413 w 11997113"/>
              <a:gd name="connsiteY1891" fmla="*/ 11413286 h 13112393"/>
              <a:gd name="connsiteX1892" fmla="*/ 7343997 w 11997113"/>
              <a:gd name="connsiteY1892" fmla="*/ 11406326 h 13112393"/>
              <a:gd name="connsiteX1893" fmla="*/ 7353303 w 11997113"/>
              <a:gd name="connsiteY1893" fmla="*/ 11407565 h 13112393"/>
              <a:gd name="connsiteX1894" fmla="*/ 7362807 w 11997113"/>
              <a:gd name="connsiteY1894" fmla="*/ 11417598 h 13112393"/>
              <a:gd name="connsiteX1895" fmla="*/ 7344263 w 11997113"/>
              <a:gd name="connsiteY1895" fmla="*/ 11418053 h 13112393"/>
              <a:gd name="connsiteX1896" fmla="*/ 7343997 w 11997113"/>
              <a:gd name="connsiteY1896" fmla="*/ 11406326 h 13112393"/>
              <a:gd name="connsiteX1897" fmla="*/ 7580673 w 11997113"/>
              <a:gd name="connsiteY1897" fmla="*/ 11399561 h 13112393"/>
              <a:gd name="connsiteX1898" fmla="*/ 7581247 w 11997113"/>
              <a:gd name="connsiteY1898" fmla="*/ 11424987 h 13112393"/>
              <a:gd name="connsiteX1899" fmla="*/ 7580673 w 11997113"/>
              <a:gd name="connsiteY1899" fmla="*/ 11399561 h 13112393"/>
              <a:gd name="connsiteX1900" fmla="*/ 7043277 w 11997113"/>
              <a:gd name="connsiteY1900" fmla="*/ 11396032 h 13112393"/>
              <a:gd name="connsiteX1901" fmla="*/ 7036539 w 11997113"/>
              <a:gd name="connsiteY1901" fmla="*/ 11404259 h 13112393"/>
              <a:gd name="connsiteX1902" fmla="*/ 7043277 w 11997113"/>
              <a:gd name="connsiteY1902" fmla="*/ 11396032 h 13112393"/>
              <a:gd name="connsiteX1903" fmla="*/ 6997339 w 11997113"/>
              <a:gd name="connsiteY1903" fmla="*/ 11385717 h 13112393"/>
              <a:gd name="connsiteX1904" fmla="*/ 6999321 w 11997113"/>
              <a:gd name="connsiteY1904" fmla="*/ 11393810 h 13112393"/>
              <a:gd name="connsiteX1905" fmla="*/ 7000091 w 11997113"/>
              <a:gd name="connsiteY1905" fmla="*/ 11401844 h 13112393"/>
              <a:gd name="connsiteX1906" fmla="*/ 6997607 w 11997113"/>
              <a:gd name="connsiteY1906" fmla="*/ 11388859 h 13112393"/>
              <a:gd name="connsiteX1907" fmla="*/ 6997339 w 11997113"/>
              <a:gd name="connsiteY1907" fmla="*/ 11385717 h 13112393"/>
              <a:gd name="connsiteX1908" fmla="*/ 7233037 w 11997113"/>
              <a:gd name="connsiteY1908" fmla="*/ 11374128 h 13112393"/>
              <a:gd name="connsiteX1909" fmla="*/ 7250397 w 11997113"/>
              <a:gd name="connsiteY1909" fmla="*/ 11381657 h 13112393"/>
              <a:gd name="connsiteX1910" fmla="*/ 7253249 w 11997113"/>
              <a:gd name="connsiteY1910" fmla="*/ 11399076 h 13112393"/>
              <a:gd name="connsiteX1911" fmla="*/ 7233327 w 11997113"/>
              <a:gd name="connsiteY1911" fmla="*/ 11386844 h 13112393"/>
              <a:gd name="connsiteX1912" fmla="*/ 7233037 w 11997113"/>
              <a:gd name="connsiteY1912" fmla="*/ 11374128 h 13112393"/>
              <a:gd name="connsiteX1913" fmla="*/ 7010351 w 11997113"/>
              <a:gd name="connsiteY1913" fmla="*/ 11373317 h 13112393"/>
              <a:gd name="connsiteX1914" fmla="*/ 7013811 w 11997113"/>
              <a:gd name="connsiteY1914" fmla="*/ 11376068 h 13112393"/>
              <a:gd name="connsiteX1915" fmla="*/ 7006191 w 11997113"/>
              <a:gd name="connsiteY1915" fmla="*/ 11385327 h 13112393"/>
              <a:gd name="connsiteX1916" fmla="*/ 7010351 w 11997113"/>
              <a:gd name="connsiteY1916" fmla="*/ 11373317 h 13112393"/>
              <a:gd name="connsiteX1917" fmla="*/ 4300429 w 11997113"/>
              <a:gd name="connsiteY1917" fmla="*/ 11372473 h 13112393"/>
              <a:gd name="connsiteX1918" fmla="*/ 4297399 w 11997113"/>
              <a:gd name="connsiteY1918" fmla="*/ 11380614 h 13112393"/>
              <a:gd name="connsiteX1919" fmla="*/ 4300429 w 11997113"/>
              <a:gd name="connsiteY1919" fmla="*/ 11372473 h 13112393"/>
              <a:gd name="connsiteX1920" fmla="*/ 7579907 w 11997113"/>
              <a:gd name="connsiteY1920" fmla="*/ 11365661 h 13112393"/>
              <a:gd name="connsiteX1921" fmla="*/ 7580193 w 11997113"/>
              <a:gd name="connsiteY1921" fmla="*/ 11378374 h 13112393"/>
              <a:gd name="connsiteX1922" fmla="*/ 7560271 w 11997113"/>
              <a:gd name="connsiteY1922" fmla="*/ 11366138 h 13112393"/>
              <a:gd name="connsiteX1923" fmla="*/ 7579907 w 11997113"/>
              <a:gd name="connsiteY1923" fmla="*/ 11365661 h 13112393"/>
              <a:gd name="connsiteX1924" fmla="*/ 7212929 w 11997113"/>
              <a:gd name="connsiteY1924" fmla="*/ 11353418 h 13112393"/>
              <a:gd name="connsiteX1925" fmla="*/ 7213717 w 11997113"/>
              <a:gd name="connsiteY1925" fmla="*/ 11388383 h 13112393"/>
              <a:gd name="connsiteX1926" fmla="*/ 7213979 w 11997113"/>
              <a:gd name="connsiteY1926" fmla="*/ 11400034 h 13112393"/>
              <a:gd name="connsiteX1927" fmla="*/ 7194345 w 11997113"/>
              <a:gd name="connsiteY1927" fmla="*/ 11400513 h 13112393"/>
              <a:gd name="connsiteX1928" fmla="*/ 7194079 w 11997113"/>
              <a:gd name="connsiteY1928" fmla="*/ 11388859 h 13112393"/>
              <a:gd name="connsiteX1929" fmla="*/ 7212929 w 11997113"/>
              <a:gd name="connsiteY1929" fmla="*/ 11353418 h 13112393"/>
              <a:gd name="connsiteX1930" fmla="*/ 4341774 w 11997113"/>
              <a:gd name="connsiteY1930" fmla="*/ 11345747 h 13112393"/>
              <a:gd name="connsiteX1931" fmla="*/ 4348116 w 11997113"/>
              <a:gd name="connsiteY1931" fmla="*/ 11352266 h 13112393"/>
              <a:gd name="connsiteX1932" fmla="*/ 4347617 w 11997113"/>
              <a:gd name="connsiteY1932" fmla="*/ 11365058 h 13112393"/>
              <a:gd name="connsiteX1933" fmla="*/ 4341774 w 11997113"/>
              <a:gd name="connsiteY1933" fmla="*/ 11345747 h 13112393"/>
              <a:gd name="connsiteX1934" fmla="*/ 6974855 w 11997113"/>
              <a:gd name="connsiteY1934" fmla="*/ 11331286 h 13112393"/>
              <a:gd name="connsiteX1935" fmla="*/ 6986923 w 11997113"/>
              <a:gd name="connsiteY1935" fmla="*/ 11333378 h 13112393"/>
              <a:gd name="connsiteX1936" fmla="*/ 6982031 w 11997113"/>
              <a:gd name="connsiteY1936" fmla="*/ 11333651 h 13112393"/>
              <a:gd name="connsiteX1937" fmla="*/ 6979825 w 11997113"/>
              <a:gd name="connsiteY1937" fmla="*/ 11338190 h 13112393"/>
              <a:gd name="connsiteX1938" fmla="*/ 6974855 w 11997113"/>
              <a:gd name="connsiteY1938" fmla="*/ 11331286 h 13112393"/>
              <a:gd name="connsiteX1939" fmla="*/ 7560163 w 11997113"/>
              <a:gd name="connsiteY1939" fmla="*/ 11330573 h 13112393"/>
              <a:gd name="connsiteX1940" fmla="*/ 7542701 w 11997113"/>
              <a:gd name="connsiteY1940" fmla="*/ 11366095 h 13112393"/>
              <a:gd name="connsiteX1941" fmla="*/ 7543227 w 11997113"/>
              <a:gd name="connsiteY1941" fmla="*/ 11389483 h 13112393"/>
              <a:gd name="connsiteX1942" fmla="*/ 7524965 w 11997113"/>
              <a:gd name="connsiteY1942" fmla="*/ 11389930 h 13112393"/>
              <a:gd name="connsiteX1943" fmla="*/ 7524703 w 11997113"/>
              <a:gd name="connsiteY1943" fmla="*/ 11378233 h 13112393"/>
              <a:gd name="connsiteX1944" fmla="*/ 7542435 w 11997113"/>
              <a:gd name="connsiteY1944" fmla="*/ 11354404 h 13112393"/>
              <a:gd name="connsiteX1945" fmla="*/ 7560163 w 11997113"/>
              <a:gd name="connsiteY1945" fmla="*/ 11330573 h 13112393"/>
              <a:gd name="connsiteX1946" fmla="*/ 7231995 w 11997113"/>
              <a:gd name="connsiteY1946" fmla="*/ 11327513 h 13112393"/>
              <a:gd name="connsiteX1947" fmla="*/ 7232711 w 11997113"/>
              <a:gd name="connsiteY1947" fmla="*/ 11359468 h 13112393"/>
              <a:gd name="connsiteX1948" fmla="*/ 7234111 w 11997113"/>
              <a:gd name="connsiteY1948" fmla="*/ 11356460 h 13112393"/>
              <a:gd name="connsiteX1949" fmla="*/ 7233871 w 11997113"/>
              <a:gd name="connsiteY1949" fmla="*/ 11352055 h 13112393"/>
              <a:gd name="connsiteX1950" fmla="*/ 7235979 w 11997113"/>
              <a:gd name="connsiteY1950" fmla="*/ 11347522 h 13112393"/>
              <a:gd name="connsiteX1951" fmla="*/ 7238561 w 11997113"/>
              <a:gd name="connsiteY1951" fmla="*/ 11351794 h 13112393"/>
              <a:gd name="connsiteX1952" fmla="*/ 7238803 w 11997113"/>
              <a:gd name="connsiteY1952" fmla="*/ 11356201 h 13112393"/>
              <a:gd name="connsiteX1953" fmla="*/ 7239041 w 11997113"/>
              <a:gd name="connsiteY1953" fmla="*/ 11360605 h 13112393"/>
              <a:gd name="connsiteX1954" fmla="*/ 7234587 w 11997113"/>
              <a:gd name="connsiteY1954" fmla="*/ 11365271 h 13112393"/>
              <a:gd name="connsiteX1955" fmla="*/ 7232003 w 11997113"/>
              <a:gd name="connsiteY1955" fmla="*/ 11360997 h 13112393"/>
              <a:gd name="connsiteX1956" fmla="*/ 7232283 w 11997113"/>
              <a:gd name="connsiteY1956" fmla="*/ 11360391 h 13112393"/>
              <a:gd name="connsiteX1957" fmla="*/ 7230175 w 11997113"/>
              <a:gd name="connsiteY1957" fmla="*/ 11355825 h 13112393"/>
              <a:gd name="connsiteX1958" fmla="*/ 7212865 w 11997113"/>
              <a:gd name="connsiteY1958" fmla="*/ 11350595 h 13112393"/>
              <a:gd name="connsiteX1959" fmla="*/ 7231995 w 11997113"/>
              <a:gd name="connsiteY1959" fmla="*/ 11327513 h 13112393"/>
              <a:gd name="connsiteX1960" fmla="*/ 4330630 w 11997113"/>
              <a:gd name="connsiteY1960" fmla="*/ 11326240 h 13112393"/>
              <a:gd name="connsiteX1961" fmla="*/ 4327341 w 11997113"/>
              <a:gd name="connsiteY1961" fmla="*/ 11353909 h 13112393"/>
              <a:gd name="connsiteX1962" fmla="*/ 4330630 w 11997113"/>
              <a:gd name="connsiteY1962" fmla="*/ 11326240 h 13112393"/>
              <a:gd name="connsiteX1963" fmla="*/ 7430903 w 11997113"/>
              <a:gd name="connsiteY1963" fmla="*/ 11321937 h 13112393"/>
              <a:gd name="connsiteX1964" fmla="*/ 7434475 w 11997113"/>
              <a:gd name="connsiteY1964" fmla="*/ 11324007 h 13112393"/>
              <a:gd name="connsiteX1965" fmla="*/ 7439735 w 11997113"/>
              <a:gd name="connsiteY1965" fmla="*/ 11336747 h 13112393"/>
              <a:gd name="connsiteX1966" fmla="*/ 7436955 w 11997113"/>
              <a:gd name="connsiteY1966" fmla="*/ 11345188 h 13112393"/>
              <a:gd name="connsiteX1967" fmla="*/ 7428729 w 11997113"/>
              <a:gd name="connsiteY1967" fmla="*/ 11325397 h 13112393"/>
              <a:gd name="connsiteX1968" fmla="*/ 7430903 w 11997113"/>
              <a:gd name="connsiteY1968" fmla="*/ 11321937 h 13112393"/>
              <a:gd name="connsiteX1969" fmla="*/ 7375689 w 11997113"/>
              <a:gd name="connsiteY1969" fmla="*/ 11311286 h 13112393"/>
              <a:gd name="connsiteX1970" fmla="*/ 7375971 w 11997113"/>
              <a:gd name="connsiteY1970" fmla="*/ 11324003 h 13112393"/>
              <a:gd name="connsiteX1971" fmla="*/ 7375689 w 11997113"/>
              <a:gd name="connsiteY1971" fmla="*/ 11311286 h 13112393"/>
              <a:gd name="connsiteX1972" fmla="*/ 7486945 w 11997113"/>
              <a:gd name="connsiteY1972" fmla="*/ 11308568 h 13112393"/>
              <a:gd name="connsiteX1973" fmla="*/ 7487207 w 11997113"/>
              <a:gd name="connsiteY1973" fmla="*/ 11320227 h 13112393"/>
              <a:gd name="connsiteX1974" fmla="*/ 7468097 w 11997113"/>
              <a:gd name="connsiteY1974" fmla="*/ 11344010 h 13112393"/>
              <a:gd name="connsiteX1975" fmla="*/ 7467571 w 11997113"/>
              <a:gd name="connsiteY1975" fmla="*/ 11320704 h 13112393"/>
              <a:gd name="connsiteX1976" fmla="*/ 7486945 w 11997113"/>
              <a:gd name="connsiteY1976" fmla="*/ 11308568 h 13112393"/>
              <a:gd name="connsiteX1977" fmla="*/ 7656691 w 11997113"/>
              <a:gd name="connsiteY1977" fmla="*/ 11296160 h 13112393"/>
              <a:gd name="connsiteX1978" fmla="*/ 7657137 w 11997113"/>
              <a:gd name="connsiteY1978" fmla="*/ 11304382 h 13112393"/>
              <a:gd name="connsiteX1979" fmla="*/ 7658033 w 11997113"/>
              <a:gd name="connsiteY1979" fmla="*/ 11320826 h 13112393"/>
              <a:gd name="connsiteX1980" fmla="*/ 7658699 w 11997113"/>
              <a:gd name="connsiteY1980" fmla="*/ 11333162 h 13112393"/>
              <a:gd name="connsiteX1981" fmla="*/ 7653997 w 11997113"/>
              <a:gd name="connsiteY1981" fmla="*/ 11337548 h 13112393"/>
              <a:gd name="connsiteX1982" fmla="*/ 7648623 w 11997113"/>
              <a:gd name="connsiteY1982" fmla="*/ 11329601 h 13112393"/>
              <a:gd name="connsiteX1983" fmla="*/ 7648173 w 11997113"/>
              <a:gd name="connsiteY1983" fmla="*/ 11321377 h 13112393"/>
              <a:gd name="connsiteX1984" fmla="*/ 7647729 w 11997113"/>
              <a:gd name="connsiteY1984" fmla="*/ 11313154 h 13112393"/>
              <a:gd name="connsiteX1985" fmla="*/ 7649525 w 11997113"/>
              <a:gd name="connsiteY1985" fmla="*/ 11300682 h 13112393"/>
              <a:gd name="connsiteX1986" fmla="*/ 7656691 w 11997113"/>
              <a:gd name="connsiteY1986" fmla="*/ 11296160 h 13112393"/>
              <a:gd name="connsiteX1987" fmla="*/ 4322102 w 11997113"/>
              <a:gd name="connsiteY1987" fmla="*/ 11293820 h 13112393"/>
              <a:gd name="connsiteX1988" fmla="*/ 4324668 w 11997113"/>
              <a:gd name="connsiteY1988" fmla="*/ 11297725 h 13112393"/>
              <a:gd name="connsiteX1989" fmla="*/ 4325110 w 11997113"/>
              <a:gd name="connsiteY1989" fmla="*/ 11305804 h 13112393"/>
              <a:gd name="connsiteX1990" fmla="*/ 4322979 w 11997113"/>
              <a:gd name="connsiteY1990" fmla="*/ 11309971 h 13112393"/>
              <a:gd name="connsiteX1991" fmla="*/ 4318065 w 11997113"/>
              <a:gd name="connsiteY1991" fmla="*/ 11306194 h 13112393"/>
              <a:gd name="connsiteX1992" fmla="*/ 4317628 w 11997113"/>
              <a:gd name="connsiteY1992" fmla="*/ 11298120 h 13112393"/>
              <a:gd name="connsiteX1993" fmla="*/ 4322102 w 11997113"/>
              <a:gd name="connsiteY1993" fmla="*/ 11293820 h 13112393"/>
              <a:gd name="connsiteX1994" fmla="*/ 7177859 w 11997113"/>
              <a:gd name="connsiteY1994" fmla="*/ 11290365 h 13112393"/>
              <a:gd name="connsiteX1995" fmla="*/ 7178285 w 11997113"/>
              <a:gd name="connsiteY1995" fmla="*/ 11298197 h 13112393"/>
              <a:gd name="connsiteX1996" fmla="*/ 7175859 w 11997113"/>
              <a:gd name="connsiteY1996" fmla="*/ 11302259 h 13112393"/>
              <a:gd name="connsiteX1997" fmla="*/ 7173007 w 11997113"/>
              <a:gd name="connsiteY1997" fmla="*/ 11298491 h 13112393"/>
              <a:gd name="connsiteX1998" fmla="*/ 7172581 w 11997113"/>
              <a:gd name="connsiteY1998" fmla="*/ 11290658 h 13112393"/>
              <a:gd name="connsiteX1999" fmla="*/ 7175221 w 11997113"/>
              <a:gd name="connsiteY1999" fmla="*/ 11290514 h 13112393"/>
              <a:gd name="connsiteX2000" fmla="*/ 7177859 w 11997113"/>
              <a:gd name="connsiteY2000" fmla="*/ 11290365 h 13112393"/>
              <a:gd name="connsiteX2001" fmla="*/ 6879345 w 11997113"/>
              <a:gd name="connsiteY2001" fmla="*/ 11290000 h 13112393"/>
              <a:gd name="connsiteX2002" fmla="*/ 6909557 w 11997113"/>
              <a:gd name="connsiteY2002" fmla="*/ 11301070 h 13112393"/>
              <a:gd name="connsiteX2003" fmla="*/ 6911045 w 11997113"/>
              <a:gd name="connsiteY2003" fmla="*/ 11312677 h 13112393"/>
              <a:gd name="connsiteX2004" fmla="*/ 6870751 w 11997113"/>
              <a:gd name="connsiteY2004" fmla="*/ 11317831 h 13112393"/>
              <a:gd name="connsiteX2005" fmla="*/ 6867777 w 11997113"/>
              <a:gd name="connsiteY2005" fmla="*/ 11294614 h 13112393"/>
              <a:gd name="connsiteX2006" fmla="*/ 6879345 w 11997113"/>
              <a:gd name="connsiteY2006" fmla="*/ 11290000 h 13112393"/>
              <a:gd name="connsiteX2007" fmla="*/ 7486085 w 11997113"/>
              <a:gd name="connsiteY2007" fmla="*/ 11285586 h 13112393"/>
              <a:gd name="connsiteX2008" fmla="*/ 7486349 w 11997113"/>
              <a:gd name="connsiteY2008" fmla="*/ 11297277 h 13112393"/>
              <a:gd name="connsiteX2009" fmla="*/ 7468091 w 11997113"/>
              <a:gd name="connsiteY2009" fmla="*/ 11297724 h 13112393"/>
              <a:gd name="connsiteX2010" fmla="*/ 7486085 w 11997113"/>
              <a:gd name="connsiteY2010" fmla="*/ 11285586 h 13112393"/>
              <a:gd name="connsiteX2011" fmla="*/ 7425987 w 11997113"/>
              <a:gd name="connsiteY2011" fmla="*/ 11276579 h 13112393"/>
              <a:gd name="connsiteX2012" fmla="*/ 7432613 w 11997113"/>
              <a:gd name="connsiteY2012" fmla="*/ 11290202 h 13112393"/>
              <a:gd name="connsiteX2013" fmla="*/ 7432197 w 11997113"/>
              <a:gd name="connsiteY2013" fmla="*/ 11304214 h 13112393"/>
              <a:gd name="connsiteX2014" fmla="*/ 7427505 w 11997113"/>
              <a:gd name="connsiteY2014" fmla="*/ 11304477 h 13112393"/>
              <a:gd name="connsiteX2015" fmla="*/ 7424941 w 11997113"/>
              <a:gd name="connsiteY2015" fmla="*/ 11300624 h 13112393"/>
              <a:gd name="connsiteX2016" fmla="*/ 7421727 w 11997113"/>
              <a:gd name="connsiteY2016" fmla="*/ 11284811 h 13112393"/>
              <a:gd name="connsiteX2017" fmla="*/ 7419167 w 11997113"/>
              <a:gd name="connsiteY2017" fmla="*/ 11280957 h 13112393"/>
              <a:gd name="connsiteX2018" fmla="*/ 7425987 w 11997113"/>
              <a:gd name="connsiteY2018" fmla="*/ 11276579 h 13112393"/>
              <a:gd name="connsiteX2019" fmla="*/ 7116899 w 11997113"/>
              <a:gd name="connsiteY2019" fmla="*/ 11276277 h 13112393"/>
              <a:gd name="connsiteX2020" fmla="*/ 7118949 w 11997113"/>
              <a:gd name="connsiteY2020" fmla="*/ 11280620 h 13112393"/>
              <a:gd name="connsiteX2021" fmla="*/ 7117747 w 11997113"/>
              <a:gd name="connsiteY2021" fmla="*/ 11298260 h 13112393"/>
              <a:gd name="connsiteX2022" fmla="*/ 7109703 w 11997113"/>
              <a:gd name="connsiteY2022" fmla="*/ 11286655 h 13112393"/>
              <a:gd name="connsiteX2023" fmla="*/ 7116879 w 11997113"/>
              <a:gd name="connsiteY2023" fmla="*/ 11282241 h 13112393"/>
              <a:gd name="connsiteX2024" fmla="*/ 7111731 w 11997113"/>
              <a:gd name="connsiteY2024" fmla="*/ 11278509 h 13112393"/>
              <a:gd name="connsiteX2025" fmla="*/ 7116899 w 11997113"/>
              <a:gd name="connsiteY2025" fmla="*/ 11276277 h 13112393"/>
              <a:gd name="connsiteX2026" fmla="*/ 7367497 w 11997113"/>
              <a:gd name="connsiteY2026" fmla="*/ 11268046 h 13112393"/>
              <a:gd name="connsiteX2027" fmla="*/ 7370349 w 11997113"/>
              <a:gd name="connsiteY2027" fmla="*/ 11275882 h 13112393"/>
              <a:gd name="connsiteX2028" fmla="*/ 7370785 w 11997113"/>
              <a:gd name="connsiteY2028" fmla="*/ 11283851 h 13112393"/>
              <a:gd name="connsiteX2029" fmla="*/ 7370999 w 11997113"/>
              <a:gd name="connsiteY2029" fmla="*/ 11287840 h 13112393"/>
              <a:gd name="connsiteX2030" fmla="*/ 7366379 w 11997113"/>
              <a:gd name="connsiteY2030" fmla="*/ 11292095 h 13112393"/>
              <a:gd name="connsiteX2031" fmla="*/ 7361319 w 11997113"/>
              <a:gd name="connsiteY2031" fmla="*/ 11288377 h 13112393"/>
              <a:gd name="connsiteX2032" fmla="*/ 7360887 w 11997113"/>
              <a:gd name="connsiteY2032" fmla="*/ 11280407 h 13112393"/>
              <a:gd name="connsiteX2033" fmla="*/ 7360455 w 11997113"/>
              <a:gd name="connsiteY2033" fmla="*/ 11272435 h 13112393"/>
              <a:gd name="connsiteX2034" fmla="*/ 7367497 w 11997113"/>
              <a:gd name="connsiteY2034" fmla="*/ 11268046 h 13112393"/>
              <a:gd name="connsiteX2035" fmla="*/ 7048801 w 11997113"/>
              <a:gd name="connsiteY2035" fmla="*/ 11262030 h 13112393"/>
              <a:gd name="connsiteX2036" fmla="*/ 7049063 w 11997113"/>
              <a:gd name="connsiteY2036" fmla="*/ 11273682 h 13112393"/>
              <a:gd name="connsiteX2037" fmla="*/ 7048801 w 11997113"/>
              <a:gd name="connsiteY2037" fmla="*/ 11262030 h 13112393"/>
              <a:gd name="connsiteX2038" fmla="*/ 7433039 w 11997113"/>
              <a:gd name="connsiteY2038" fmla="*/ 11259987 h 13112393"/>
              <a:gd name="connsiteX2039" fmla="*/ 7444711 w 11997113"/>
              <a:gd name="connsiteY2039" fmla="*/ 11263756 h 13112393"/>
              <a:gd name="connsiteX2040" fmla="*/ 7445347 w 11997113"/>
              <a:gd name="connsiteY2040" fmla="*/ 11275501 h 13112393"/>
              <a:gd name="connsiteX2041" fmla="*/ 7432391 w 11997113"/>
              <a:gd name="connsiteY2041" fmla="*/ 11264441 h 13112393"/>
              <a:gd name="connsiteX2042" fmla="*/ 7433039 w 11997113"/>
              <a:gd name="connsiteY2042" fmla="*/ 11259987 h 13112393"/>
              <a:gd name="connsiteX2043" fmla="*/ 7514139 w 11997113"/>
              <a:gd name="connsiteY2043" fmla="*/ 11255113 h 13112393"/>
              <a:gd name="connsiteX2044" fmla="*/ 7515091 w 11997113"/>
              <a:gd name="connsiteY2044" fmla="*/ 11255564 h 13112393"/>
              <a:gd name="connsiteX2045" fmla="*/ 7514357 w 11997113"/>
              <a:gd name="connsiteY2045" fmla="*/ 11259147 h 13112393"/>
              <a:gd name="connsiteX2046" fmla="*/ 7512333 w 11997113"/>
              <a:gd name="connsiteY2046" fmla="*/ 11267363 h 13112393"/>
              <a:gd name="connsiteX2047" fmla="*/ 7507403 w 11997113"/>
              <a:gd name="connsiteY2047" fmla="*/ 11267636 h 13112393"/>
              <a:gd name="connsiteX2048" fmla="*/ 7504717 w 11997113"/>
              <a:gd name="connsiteY2048" fmla="*/ 11263734 h 13112393"/>
              <a:gd name="connsiteX2049" fmla="*/ 7506963 w 11997113"/>
              <a:gd name="connsiteY2049" fmla="*/ 11259560 h 13112393"/>
              <a:gd name="connsiteX2050" fmla="*/ 7509205 w 11997113"/>
              <a:gd name="connsiteY2050" fmla="*/ 11255386 h 13112393"/>
              <a:gd name="connsiteX2051" fmla="*/ 7514139 w 11997113"/>
              <a:gd name="connsiteY2051" fmla="*/ 11255113 h 13112393"/>
              <a:gd name="connsiteX2052" fmla="*/ 7643487 w 11997113"/>
              <a:gd name="connsiteY2052" fmla="*/ 11250933 h 13112393"/>
              <a:gd name="connsiteX2053" fmla="*/ 7631629 w 11997113"/>
              <a:gd name="connsiteY2053" fmla="*/ 11259545 h 13112393"/>
              <a:gd name="connsiteX2054" fmla="*/ 7632921 w 11997113"/>
              <a:gd name="connsiteY2054" fmla="*/ 11317098 h 13112393"/>
              <a:gd name="connsiteX2055" fmla="*/ 7653553 w 11997113"/>
              <a:gd name="connsiteY2055" fmla="*/ 11421886 h 13112393"/>
              <a:gd name="connsiteX2056" fmla="*/ 7653819 w 11997113"/>
              <a:gd name="connsiteY2056" fmla="*/ 11433578 h 13112393"/>
              <a:gd name="connsiteX2057" fmla="*/ 7654081 w 11997113"/>
              <a:gd name="connsiteY2057" fmla="*/ 11445268 h 13112393"/>
              <a:gd name="connsiteX2058" fmla="*/ 7654345 w 11997113"/>
              <a:gd name="connsiteY2058" fmla="*/ 11456965 h 13112393"/>
              <a:gd name="connsiteX2059" fmla="*/ 7672601 w 11997113"/>
              <a:gd name="connsiteY2059" fmla="*/ 11456523 h 13112393"/>
              <a:gd name="connsiteX2060" fmla="*/ 7654081 w 11997113"/>
              <a:gd name="connsiteY2060" fmla="*/ 11445268 h 13112393"/>
              <a:gd name="connsiteX2061" fmla="*/ 7653291 w 11997113"/>
              <a:gd name="connsiteY2061" fmla="*/ 11410191 h 13112393"/>
              <a:gd name="connsiteX2062" fmla="*/ 7670755 w 11997113"/>
              <a:gd name="connsiteY2062" fmla="*/ 11374669 h 13112393"/>
              <a:gd name="connsiteX2063" fmla="*/ 7670489 w 11997113"/>
              <a:gd name="connsiteY2063" fmla="*/ 11362974 h 13112393"/>
              <a:gd name="connsiteX2064" fmla="*/ 7669699 w 11997113"/>
              <a:gd name="connsiteY2064" fmla="*/ 11327897 h 13112393"/>
              <a:gd name="connsiteX2065" fmla="*/ 7687429 w 11997113"/>
              <a:gd name="connsiteY2065" fmla="*/ 11304066 h 13112393"/>
              <a:gd name="connsiteX2066" fmla="*/ 7668385 w 11997113"/>
              <a:gd name="connsiteY2066" fmla="*/ 11269435 h 13112393"/>
              <a:gd name="connsiteX2067" fmla="*/ 7650391 w 11997113"/>
              <a:gd name="connsiteY2067" fmla="*/ 11281573 h 13112393"/>
              <a:gd name="connsiteX2068" fmla="*/ 7650273 w 11997113"/>
              <a:gd name="connsiteY2068" fmla="*/ 11276301 h 13112393"/>
              <a:gd name="connsiteX2069" fmla="*/ 7647939 w 11997113"/>
              <a:gd name="connsiteY2069" fmla="*/ 11276427 h 13112393"/>
              <a:gd name="connsiteX2070" fmla="*/ 7645665 w 11997113"/>
              <a:gd name="connsiteY2070" fmla="*/ 11280573 h 13112393"/>
              <a:gd name="connsiteX2071" fmla="*/ 7640459 w 11997113"/>
              <a:gd name="connsiteY2071" fmla="*/ 11276846 h 13112393"/>
              <a:gd name="connsiteX2072" fmla="*/ 7642953 w 11997113"/>
              <a:gd name="connsiteY2072" fmla="*/ 11276706 h 13112393"/>
              <a:gd name="connsiteX2073" fmla="*/ 7642737 w 11997113"/>
              <a:gd name="connsiteY2073" fmla="*/ 11272701 h 13112393"/>
              <a:gd name="connsiteX2074" fmla="*/ 6991829 w 11997113"/>
              <a:gd name="connsiteY2074" fmla="*/ 11240098 h 13112393"/>
              <a:gd name="connsiteX2075" fmla="*/ 6992091 w 11997113"/>
              <a:gd name="connsiteY2075" fmla="*/ 11251751 h 13112393"/>
              <a:gd name="connsiteX2076" fmla="*/ 6973273 w 11997113"/>
              <a:gd name="connsiteY2076" fmla="*/ 11252214 h 13112393"/>
              <a:gd name="connsiteX2077" fmla="*/ 6973011 w 11997113"/>
              <a:gd name="connsiteY2077" fmla="*/ 11240557 h 13112393"/>
              <a:gd name="connsiteX2078" fmla="*/ 6991829 w 11997113"/>
              <a:gd name="connsiteY2078" fmla="*/ 11240098 h 13112393"/>
              <a:gd name="connsiteX2079" fmla="*/ 7102199 w 11997113"/>
              <a:gd name="connsiteY2079" fmla="*/ 11229768 h 13112393"/>
              <a:gd name="connsiteX2080" fmla="*/ 7105521 w 11997113"/>
              <a:gd name="connsiteY2080" fmla="*/ 11240604 h 13112393"/>
              <a:gd name="connsiteX2081" fmla="*/ 7102199 w 11997113"/>
              <a:gd name="connsiteY2081" fmla="*/ 11229768 h 13112393"/>
              <a:gd name="connsiteX2082" fmla="*/ 4345292 w 11997113"/>
              <a:gd name="connsiteY2082" fmla="*/ 11220410 h 13112393"/>
              <a:gd name="connsiteX2083" fmla="*/ 4345229 w 11997113"/>
              <a:gd name="connsiteY2083" fmla="*/ 11232151 h 13112393"/>
              <a:gd name="connsiteX2084" fmla="*/ 4345292 w 11997113"/>
              <a:gd name="connsiteY2084" fmla="*/ 11220410 h 13112393"/>
              <a:gd name="connsiteX2085" fmla="*/ 1242022 w 11997113"/>
              <a:gd name="connsiteY2085" fmla="*/ 11211967 h 13112393"/>
              <a:gd name="connsiteX2086" fmla="*/ 1245247 w 11997113"/>
              <a:gd name="connsiteY2086" fmla="*/ 11215900 h 13112393"/>
              <a:gd name="connsiteX2087" fmla="*/ 1235590 w 11997113"/>
              <a:gd name="connsiteY2087" fmla="*/ 11227952 h 13112393"/>
              <a:gd name="connsiteX2088" fmla="*/ 1229628 w 11997113"/>
              <a:gd name="connsiteY2088" fmla="*/ 11224280 h 13112393"/>
              <a:gd name="connsiteX2089" fmla="*/ 1233977 w 11997113"/>
              <a:gd name="connsiteY2089" fmla="*/ 11214164 h 13112393"/>
              <a:gd name="connsiteX2090" fmla="*/ 1242022 w 11997113"/>
              <a:gd name="connsiteY2090" fmla="*/ 11211967 h 13112393"/>
              <a:gd name="connsiteX2091" fmla="*/ 7194497 w 11997113"/>
              <a:gd name="connsiteY2091" fmla="*/ 11199769 h 13112393"/>
              <a:gd name="connsiteX2092" fmla="*/ 7203647 w 11997113"/>
              <a:gd name="connsiteY2092" fmla="*/ 11201016 h 13112393"/>
              <a:gd name="connsiteX2093" fmla="*/ 7212995 w 11997113"/>
              <a:gd name="connsiteY2093" fmla="*/ 11211078 h 13112393"/>
              <a:gd name="connsiteX2094" fmla="*/ 7213525 w 11997113"/>
              <a:gd name="connsiteY2094" fmla="*/ 11234588 h 13112393"/>
              <a:gd name="connsiteX2095" fmla="*/ 7213791 w 11997113"/>
              <a:gd name="connsiteY2095" fmla="*/ 11246341 h 13112393"/>
              <a:gd name="connsiteX2096" fmla="*/ 7195291 w 11997113"/>
              <a:gd name="connsiteY2096" fmla="*/ 11235032 h 13112393"/>
              <a:gd name="connsiteX2097" fmla="*/ 7195025 w 11997113"/>
              <a:gd name="connsiteY2097" fmla="*/ 11223276 h 13112393"/>
              <a:gd name="connsiteX2098" fmla="*/ 7194761 w 11997113"/>
              <a:gd name="connsiteY2098" fmla="*/ 11211524 h 13112393"/>
              <a:gd name="connsiteX2099" fmla="*/ 7194497 w 11997113"/>
              <a:gd name="connsiteY2099" fmla="*/ 11199769 h 13112393"/>
              <a:gd name="connsiteX2100" fmla="*/ 6780525 w 11997113"/>
              <a:gd name="connsiteY2100" fmla="*/ 11199585 h 13112393"/>
              <a:gd name="connsiteX2101" fmla="*/ 6781967 w 11997113"/>
              <a:gd name="connsiteY2101" fmla="*/ 11210844 h 13112393"/>
              <a:gd name="connsiteX2102" fmla="*/ 6783411 w 11997113"/>
              <a:gd name="connsiteY2102" fmla="*/ 11222101 h 13112393"/>
              <a:gd name="connsiteX2103" fmla="*/ 6763263 w 11997113"/>
              <a:gd name="connsiteY2103" fmla="*/ 11224679 h 13112393"/>
              <a:gd name="connsiteX2104" fmla="*/ 6780525 w 11997113"/>
              <a:gd name="connsiteY2104" fmla="*/ 11199585 h 13112393"/>
              <a:gd name="connsiteX2105" fmla="*/ 7410953 w 11997113"/>
              <a:gd name="connsiteY2105" fmla="*/ 11193825 h 13112393"/>
              <a:gd name="connsiteX2106" fmla="*/ 7411213 w 11997113"/>
              <a:gd name="connsiteY2106" fmla="*/ 11205517 h 13112393"/>
              <a:gd name="connsiteX2107" fmla="*/ 7392691 w 11997113"/>
              <a:gd name="connsiteY2107" fmla="*/ 11194269 h 13112393"/>
              <a:gd name="connsiteX2108" fmla="*/ 7410953 w 11997113"/>
              <a:gd name="connsiteY2108" fmla="*/ 11193825 h 13112393"/>
              <a:gd name="connsiteX2109" fmla="*/ 7046961 w 11997113"/>
              <a:gd name="connsiteY2109" fmla="*/ 11180454 h 13112393"/>
              <a:gd name="connsiteX2110" fmla="*/ 7047227 w 11997113"/>
              <a:gd name="connsiteY2110" fmla="*/ 11192107 h 13112393"/>
              <a:gd name="connsiteX2111" fmla="*/ 7028411 w 11997113"/>
              <a:gd name="connsiteY2111" fmla="*/ 11192565 h 13112393"/>
              <a:gd name="connsiteX2112" fmla="*/ 7046961 w 11997113"/>
              <a:gd name="connsiteY2112" fmla="*/ 11180454 h 13112393"/>
              <a:gd name="connsiteX2113" fmla="*/ 7066037 w 11997113"/>
              <a:gd name="connsiteY2113" fmla="*/ 11178350 h 13112393"/>
              <a:gd name="connsiteX2114" fmla="*/ 7084591 w 11997113"/>
              <a:gd name="connsiteY2114" fmla="*/ 11179534 h 13112393"/>
              <a:gd name="connsiteX2115" fmla="*/ 7066567 w 11997113"/>
              <a:gd name="connsiteY2115" fmla="*/ 11214956 h 13112393"/>
              <a:gd name="connsiteX2116" fmla="*/ 7066831 w 11997113"/>
              <a:gd name="connsiteY2116" fmla="*/ 11226609 h 13112393"/>
              <a:gd name="connsiteX2117" fmla="*/ 7067355 w 11997113"/>
              <a:gd name="connsiteY2117" fmla="*/ 11249916 h 13112393"/>
              <a:gd name="connsiteX2118" fmla="*/ 7048801 w 11997113"/>
              <a:gd name="connsiteY2118" fmla="*/ 11262030 h 13112393"/>
              <a:gd name="connsiteX2119" fmla="*/ 7048543 w 11997113"/>
              <a:gd name="connsiteY2119" fmla="*/ 11250375 h 13112393"/>
              <a:gd name="connsiteX2120" fmla="*/ 7047751 w 11997113"/>
              <a:gd name="connsiteY2120" fmla="*/ 11215413 h 13112393"/>
              <a:gd name="connsiteX2121" fmla="*/ 7066303 w 11997113"/>
              <a:gd name="connsiteY2121" fmla="*/ 11203299 h 13112393"/>
              <a:gd name="connsiteX2122" fmla="*/ 7047227 w 11997113"/>
              <a:gd name="connsiteY2122" fmla="*/ 11192107 h 13112393"/>
              <a:gd name="connsiteX2123" fmla="*/ 7065781 w 11997113"/>
              <a:gd name="connsiteY2123" fmla="*/ 11179994 h 13112393"/>
              <a:gd name="connsiteX2124" fmla="*/ 7066037 w 11997113"/>
              <a:gd name="connsiteY2124" fmla="*/ 11178350 h 13112393"/>
              <a:gd name="connsiteX2125" fmla="*/ 6768261 w 11997113"/>
              <a:gd name="connsiteY2125" fmla="*/ 11171291 h 13112393"/>
              <a:gd name="connsiteX2126" fmla="*/ 6780525 w 11997113"/>
              <a:gd name="connsiteY2126" fmla="*/ 11199585 h 13112393"/>
              <a:gd name="connsiteX2127" fmla="*/ 6757405 w 11997113"/>
              <a:gd name="connsiteY2127" fmla="*/ 11178949 h 13112393"/>
              <a:gd name="connsiteX2128" fmla="*/ 6768261 w 11997113"/>
              <a:gd name="connsiteY2128" fmla="*/ 11171291 h 13112393"/>
              <a:gd name="connsiteX2129" fmla="*/ 6659281 w 11997113"/>
              <a:gd name="connsiteY2129" fmla="*/ 11167856 h 13112393"/>
              <a:gd name="connsiteX2130" fmla="*/ 6659289 w 11997113"/>
              <a:gd name="connsiteY2130" fmla="*/ 11167903 h 13112393"/>
              <a:gd name="connsiteX2131" fmla="*/ 6659297 w 11997113"/>
              <a:gd name="connsiteY2131" fmla="*/ 11167898 h 13112393"/>
              <a:gd name="connsiteX2132" fmla="*/ 7084287 w 11997113"/>
              <a:gd name="connsiteY2132" fmla="*/ 11165759 h 13112393"/>
              <a:gd name="connsiteX2133" fmla="*/ 7098425 w 11997113"/>
              <a:gd name="connsiteY2133" fmla="*/ 11212055 h 13112393"/>
              <a:gd name="connsiteX2134" fmla="*/ 7085337 w 11997113"/>
              <a:gd name="connsiteY2134" fmla="*/ 11212377 h 13112393"/>
              <a:gd name="connsiteX2135" fmla="*/ 7085073 w 11997113"/>
              <a:gd name="connsiteY2135" fmla="*/ 11200721 h 13112393"/>
              <a:gd name="connsiteX2136" fmla="*/ 7084591 w 11997113"/>
              <a:gd name="connsiteY2136" fmla="*/ 11179534 h 13112393"/>
              <a:gd name="connsiteX2137" fmla="*/ 6794995 w 11997113"/>
              <a:gd name="connsiteY2137" fmla="*/ 11152445 h 13112393"/>
              <a:gd name="connsiteX2138" fmla="*/ 6803161 w 11997113"/>
              <a:gd name="connsiteY2138" fmla="*/ 11166851 h 13112393"/>
              <a:gd name="connsiteX2139" fmla="*/ 6795433 w 11997113"/>
              <a:gd name="connsiteY2139" fmla="*/ 11180439 h 13112393"/>
              <a:gd name="connsiteX2140" fmla="*/ 6794995 w 11997113"/>
              <a:gd name="connsiteY2140" fmla="*/ 11152445 h 13112393"/>
              <a:gd name="connsiteX2141" fmla="*/ 6695355 w 11997113"/>
              <a:gd name="connsiteY2141" fmla="*/ 11151428 h 13112393"/>
              <a:gd name="connsiteX2142" fmla="*/ 6688443 w 11997113"/>
              <a:gd name="connsiteY2142" fmla="*/ 11154251 h 13112393"/>
              <a:gd name="connsiteX2143" fmla="*/ 6688497 w 11997113"/>
              <a:gd name="connsiteY2143" fmla="*/ 11153789 h 13112393"/>
              <a:gd name="connsiteX2144" fmla="*/ 6695355 w 11997113"/>
              <a:gd name="connsiteY2144" fmla="*/ 11151428 h 13112393"/>
              <a:gd name="connsiteX2145" fmla="*/ 1252607 w 11997113"/>
              <a:gd name="connsiteY2145" fmla="*/ 11144995 h 13112393"/>
              <a:gd name="connsiteX2146" fmla="*/ 1254495 w 11997113"/>
              <a:gd name="connsiteY2146" fmla="*/ 11147031 h 13112393"/>
              <a:gd name="connsiteX2147" fmla="*/ 1253012 w 11997113"/>
              <a:gd name="connsiteY2147" fmla="*/ 11148454 h 13112393"/>
              <a:gd name="connsiteX2148" fmla="*/ 1252607 w 11997113"/>
              <a:gd name="connsiteY2148" fmla="*/ 11144995 h 13112393"/>
              <a:gd name="connsiteX2149" fmla="*/ 4344711 w 11997113"/>
              <a:gd name="connsiteY2149" fmla="*/ 11130557 h 13112393"/>
              <a:gd name="connsiteX2150" fmla="*/ 4345349 w 11997113"/>
              <a:gd name="connsiteY2150" fmla="*/ 11142301 h 13112393"/>
              <a:gd name="connsiteX2151" fmla="*/ 4337431 w 11997113"/>
              <a:gd name="connsiteY2151" fmla="*/ 11142745 h 13112393"/>
              <a:gd name="connsiteX2152" fmla="*/ 4336792 w 11997113"/>
              <a:gd name="connsiteY2152" fmla="*/ 11130996 h 13112393"/>
              <a:gd name="connsiteX2153" fmla="*/ 4344711 w 11997113"/>
              <a:gd name="connsiteY2153" fmla="*/ 11130557 h 13112393"/>
              <a:gd name="connsiteX2154" fmla="*/ 6690987 w 11997113"/>
              <a:gd name="connsiteY2154" fmla="*/ 11117343 h 13112393"/>
              <a:gd name="connsiteX2155" fmla="*/ 6688923 w 11997113"/>
              <a:gd name="connsiteY2155" fmla="*/ 11122547 h 13112393"/>
              <a:gd name="connsiteX2156" fmla="*/ 6680717 w 11997113"/>
              <a:gd name="connsiteY2156" fmla="*/ 11143226 h 13112393"/>
              <a:gd name="connsiteX2157" fmla="*/ 6673125 w 11997113"/>
              <a:gd name="connsiteY2157" fmla="*/ 11125244 h 13112393"/>
              <a:gd name="connsiteX2158" fmla="*/ 6668815 w 11997113"/>
              <a:gd name="connsiteY2158" fmla="*/ 11132755 h 13112393"/>
              <a:gd name="connsiteX2159" fmla="*/ 6673915 w 11997113"/>
              <a:gd name="connsiteY2159" fmla="*/ 11140416 h 13112393"/>
              <a:gd name="connsiteX2160" fmla="*/ 6677727 w 11997113"/>
              <a:gd name="connsiteY2160" fmla="*/ 11140711 h 13112393"/>
              <a:gd name="connsiteX2161" fmla="*/ 6669937 w 11997113"/>
              <a:gd name="connsiteY2161" fmla="*/ 11158388 h 13112393"/>
              <a:gd name="connsiteX2162" fmla="*/ 6667601 w 11997113"/>
              <a:gd name="connsiteY2162" fmla="*/ 11163696 h 13112393"/>
              <a:gd name="connsiteX2163" fmla="*/ 6674969 w 11997113"/>
              <a:gd name="connsiteY2163" fmla="*/ 11159965 h 13112393"/>
              <a:gd name="connsiteX2164" fmla="*/ 6676569 w 11997113"/>
              <a:gd name="connsiteY2164" fmla="*/ 11153833 h 13112393"/>
              <a:gd name="connsiteX2165" fmla="*/ 6679483 w 11997113"/>
              <a:gd name="connsiteY2165" fmla="*/ 11157908 h 13112393"/>
              <a:gd name="connsiteX2166" fmla="*/ 6688443 w 11997113"/>
              <a:gd name="connsiteY2166" fmla="*/ 11154251 h 13112393"/>
              <a:gd name="connsiteX2167" fmla="*/ 6688059 w 11997113"/>
              <a:gd name="connsiteY2167" fmla="*/ 11157365 h 13112393"/>
              <a:gd name="connsiteX2168" fmla="*/ 6696849 w 11997113"/>
              <a:gd name="connsiteY2168" fmla="*/ 11163097 h 13112393"/>
              <a:gd name="connsiteX2169" fmla="*/ 6695355 w 11997113"/>
              <a:gd name="connsiteY2169" fmla="*/ 11151428 h 13112393"/>
              <a:gd name="connsiteX2170" fmla="*/ 7464061 w 11997113"/>
              <a:gd name="connsiteY2170" fmla="*/ 11083819 h 13112393"/>
              <a:gd name="connsiteX2171" fmla="*/ 7464723 w 11997113"/>
              <a:gd name="connsiteY2171" fmla="*/ 11096057 h 13112393"/>
              <a:gd name="connsiteX2172" fmla="*/ 7449859 w 11997113"/>
              <a:gd name="connsiteY2172" fmla="*/ 11100971 h 13112393"/>
              <a:gd name="connsiteX2173" fmla="*/ 7446681 w 11997113"/>
              <a:gd name="connsiteY2173" fmla="*/ 11088876 h 13112393"/>
              <a:gd name="connsiteX2174" fmla="*/ 7464061 w 11997113"/>
              <a:gd name="connsiteY2174" fmla="*/ 11083819 h 13112393"/>
              <a:gd name="connsiteX2175" fmla="*/ 6598867 w 11997113"/>
              <a:gd name="connsiteY2175" fmla="*/ 11082285 h 13112393"/>
              <a:gd name="connsiteX2176" fmla="*/ 6601525 w 11997113"/>
              <a:gd name="connsiteY2176" fmla="*/ 11082871 h 13112393"/>
              <a:gd name="connsiteX2177" fmla="*/ 6604225 w 11997113"/>
              <a:gd name="connsiteY2177" fmla="*/ 11086123 h 13112393"/>
              <a:gd name="connsiteX2178" fmla="*/ 6598867 w 11997113"/>
              <a:gd name="connsiteY2178" fmla="*/ 11082285 h 13112393"/>
              <a:gd name="connsiteX2179" fmla="*/ 7622765 w 11997113"/>
              <a:gd name="connsiteY2179" fmla="*/ 11070263 h 13112393"/>
              <a:gd name="connsiteX2180" fmla="*/ 7622633 w 11997113"/>
              <a:gd name="connsiteY2180" fmla="*/ 11070506 h 13112393"/>
              <a:gd name="connsiteX2181" fmla="*/ 7622501 w 11997113"/>
              <a:gd name="connsiteY2181" fmla="*/ 11070290 h 13112393"/>
              <a:gd name="connsiteX2182" fmla="*/ 7624839 w 11997113"/>
              <a:gd name="connsiteY2182" fmla="*/ 11066336 h 13112393"/>
              <a:gd name="connsiteX2183" fmla="*/ 7629675 w 11997113"/>
              <a:gd name="connsiteY2183" fmla="*/ 11069549 h 13112393"/>
              <a:gd name="connsiteX2184" fmla="*/ 7622765 w 11997113"/>
              <a:gd name="connsiteY2184" fmla="*/ 11070263 h 13112393"/>
              <a:gd name="connsiteX2185" fmla="*/ 7619969 w 11997113"/>
              <a:gd name="connsiteY2185" fmla="*/ 11066098 h 13112393"/>
              <a:gd name="connsiteX2186" fmla="*/ 7622501 w 11997113"/>
              <a:gd name="connsiteY2186" fmla="*/ 11070290 h 13112393"/>
              <a:gd name="connsiteX2187" fmla="*/ 7617793 w 11997113"/>
              <a:gd name="connsiteY2187" fmla="*/ 11070777 h 13112393"/>
              <a:gd name="connsiteX2188" fmla="*/ 7619969 w 11997113"/>
              <a:gd name="connsiteY2188" fmla="*/ 11066098 h 13112393"/>
              <a:gd name="connsiteX2189" fmla="*/ 8023337 w 11997113"/>
              <a:gd name="connsiteY2189" fmla="*/ 11065177 h 13112393"/>
              <a:gd name="connsiteX2190" fmla="*/ 8027731 w 11997113"/>
              <a:gd name="connsiteY2190" fmla="*/ 11079924 h 13112393"/>
              <a:gd name="connsiteX2191" fmla="*/ 8017471 w 11997113"/>
              <a:gd name="connsiteY2191" fmla="*/ 11089491 h 13112393"/>
              <a:gd name="connsiteX2192" fmla="*/ 8023337 w 11997113"/>
              <a:gd name="connsiteY2192" fmla="*/ 11065177 h 13112393"/>
              <a:gd name="connsiteX2193" fmla="*/ 6683389 w 11997113"/>
              <a:gd name="connsiteY2193" fmla="*/ 11058088 h 13112393"/>
              <a:gd name="connsiteX2194" fmla="*/ 6684885 w 11997113"/>
              <a:gd name="connsiteY2194" fmla="*/ 11069757 h 13112393"/>
              <a:gd name="connsiteX2195" fmla="*/ 6664609 w 11997113"/>
              <a:gd name="connsiteY2195" fmla="*/ 11060489 h 13112393"/>
              <a:gd name="connsiteX2196" fmla="*/ 6683389 w 11997113"/>
              <a:gd name="connsiteY2196" fmla="*/ 11058088 h 13112393"/>
              <a:gd name="connsiteX2197" fmla="*/ 7661777 w 11997113"/>
              <a:gd name="connsiteY2197" fmla="*/ 11046783 h 13112393"/>
              <a:gd name="connsiteX2198" fmla="*/ 7662037 w 11997113"/>
              <a:gd name="connsiteY2198" fmla="*/ 11058489 h 13112393"/>
              <a:gd name="connsiteX2199" fmla="*/ 7643977 w 11997113"/>
              <a:gd name="connsiteY2199" fmla="*/ 11070648 h 13112393"/>
              <a:gd name="connsiteX2200" fmla="*/ 7643715 w 11997113"/>
              <a:gd name="connsiteY2200" fmla="*/ 11058936 h 13112393"/>
              <a:gd name="connsiteX2201" fmla="*/ 7661777 w 11997113"/>
              <a:gd name="connsiteY2201" fmla="*/ 11046783 h 13112393"/>
              <a:gd name="connsiteX2202" fmla="*/ 6759689 w 11997113"/>
              <a:gd name="connsiteY2202" fmla="*/ 11045026 h 13112393"/>
              <a:gd name="connsiteX2203" fmla="*/ 6747907 w 11997113"/>
              <a:gd name="connsiteY2203" fmla="*/ 11072479 h 13112393"/>
              <a:gd name="connsiteX2204" fmla="*/ 6757957 w 11997113"/>
              <a:gd name="connsiteY2204" fmla="*/ 11090540 h 13112393"/>
              <a:gd name="connsiteX2205" fmla="*/ 6757371 w 11997113"/>
              <a:gd name="connsiteY2205" fmla="*/ 11100446 h 13112393"/>
              <a:gd name="connsiteX2206" fmla="*/ 6772409 w 11997113"/>
              <a:gd name="connsiteY2206" fmla="*/ 11105897 h 13112393"/>
              <a:gd name="connsiteX2207" fmla="*/ 6771065 w 11997113"/>
              <a:gd name="connsiteY2207" fmla="*/ 11096809 h 13112393"/>
              <a:gd name="connsiteX2208" fmla="*/ 6769899 w 11997113"/>
              <a:gd name="connsiteY2208" fmla="*/ 11073618 h 13112393"/>
              <a:gd name="connsiteX2209" fmla="*/ 6765231 w 11997113"/>
              <a:gd name="connsiteY2209" fmla="*/ 11087407 h 13112393"/>
              <a:gd name="connsiteX2210" fmla="*/ 6759689 w 11997113"/>
              <a:gd name="connsiteY2210" fmla="*/ 11045026 h 13112393"/>
              <a:gd name="connsiteX2211" fmla="*/ 7446901 w 11997113"/>
              <a:gd name="connsiteY2211" fmla="*/ 11044190 h 13112393"/>
              <a:gd name="connsiteX2212" fmla="*/ 7438395 w 11997113"/>
              <a:gd name="connsiteY2212" fmla="*/ 11060863 h 13112393"/>
              <a:gd name="connsiteX2213" fmla="*/ 7446901 w 11997113"/>
              <a:gd name="connsiteY2213" fmla="*/ 11044190 h 13112393"/>
              <a:gd name="connsiteX2214" fmla="*/ 7606619 w 11997113"/>
              <a:gd name="connsiteY2214" fmla="*/ 11043729 h 13112393"/>
              <a:gd name="connsiteX2215" fmla="*/ 7602931 w 11997113"/>
              <a:gd name="connsiteY2215" fmla="*/ 11067921 h 13112393"/>
              <a:gd name="connsiteX2216" fmla="*/ 7606619 w 11997113"/>
              <a:gd name="connsiteY2216" fmla="*/ 11043729 h 13112393"/>
              <a:gd name="connsiteX2217" fmla="*/ 8099189 w 11997113"/>
              <a:gd name="connsiteY2217" fmla="*/ 11040966 h 13112393"/>
              <a:gd name="connsiteX2218" fmla="*/ 8100781 w 11997113"/>
              <a:gd name="connsiteY2218" fmla="*/ 11044357 h 13112393"/>
              <a:gd name="connsiteX2219" fmla="*/ 8097593 w 11997113"/>
              <a:gd name="connsiteY2219" fmla="*/ 11061052 h 13112393"/>
              <a:gd name="connsiteX2220" fmla="*/ 8096649 w 11997113"/>
              <a:gd name="connsiteY2220" fmla="*/ 11043662 h 13112393"/>
              <a:gd name="connsiteX2221" fmla="*/ 8099189 w 11997113"/>
              <a:gd name="connsiteY2221" fmla="*/ 11040966 h 13112393"/>
              <a:gd name="connsiteX2222" fmla="*/ 8028743 w 11997113"/>
              <a:gd name="connsiteY2222" fmla="*/ 11032474 h 13112393"/>
              <a:gd name="connsiteX2223" fmla="*/ 8033059 w 11997113"/>
              <a:gd name="connsiteY2223" fmla="*/ 11036470 h 13112393"/>
              <a:gd name="connsiteX2224" fmla="*/ 8030021 w 11997113"/>
              <a:gd name="connsiteY2224" fmla="*/ 11055969 h 13112393"/>
              <a:gd name="connsiteX2225" fmla="*/ 8019919 w 11997113"/>
              <a:gd name="connsiteY2225" fmla="*/ 11048677 h 13112393"/>
              <a:gd name="connsiteX2226" fmla="*/ 8028743 w 11997113"/>
              <a:gd name="connsiteY2226" fmla="*/ 11032474 h 13112393"/>
              <a:gd name="connsiteX2227" fmla="*/ 6578445 w 11997113"/>
              <a:gd name="connsiteY2227" fmla="*/ 11025890 h 13112393"/>
              <a:gd name="connsiteX2228" fmla="*/ 6577983 w 11997113"/>
              <a:gd name="connsiteY2228" fmla="*/ 11026469 h 13112393"/>
              <a:gd name="connsiteX2229" fmla="*/ 6578477 w 11997113"/>
              <a:gd name="connsiteY2229" fmla="*/ 11026266 h 13112393"/>
              <a:gd name="connsiteX2230" fmla="*/ 6970969 w 11997113"/>
              <a:gd name="connsiteY2230" fmla="*/ 11019119 h 13112393"/>
              <a:gd name="connsiteX2231" fmla="*/ 6971231 w 11997113"/>
              <a:gd name="connsiteY2231" fmla="*/ 11030823 h 13112393"/>
              <a:gd name="connsiteX2232" fmla="*/ 6971497 w 11997113"/>
              <a:gd name="connsiteY2232" fmla="*/ 11042529 h 13112393"/>
              <a:gd name="connsiteX2233" fmla="*/ 6952905 w 11997113"/>
              <a:gd name="connsiteY2233" fmla="*/ 11031269 h 13112393"/>
              <a:gd name="connsiteX2234" fmla="*/ 6952643 w 11997113"/>
              <a:gd name="connsiteY2234" fmla="*/ 11019570 h 13112393"/>
              <a:gd name="connsiteX2235" fmla="*/ 6970969 w 11997113"/>
              <a:gd name="connsiteY2235" fmla="*/ 11019119 h 13112393"/>
              <a:gd name="connsiteX2236" fmla="*/ 7184169 w 11997113"/>
              <a:gd name="connsiteY2236" fmla="*/ 11009634 h 13112393"/>
              <a:gd name="connsiteX2237" fmla="*/ 7187601 w 11997113"/>
              <a:gd name="connsiteY2237" fmla="*/ 11011495 h 13112393"/>
              <a:gd name="connsiteX2238" fmla="*/ 7187473 w 11997113"/>
              <a:gd name="connsiteY2238" fmla="*/ 11011895 h 13112393"/>
              <a:gd name="connsiteX2239" fmla="*/ 7988657 w 11997113"/>
              <a:gd name="connsiteY2239" fmla="*/ 11009340 h 13112393"/>
              <a:gd name="connsiteX2240" fmla="*/ 7988881 w 11997113"/>
              <a:gd name="connsiteY2240" fmla="*/ 11013416 h 13112393"/>
              <a:gd name="connsiteX2241" fmla="*/ 7987123 w 11997113"/>
              <a:gd name="connsiteY2241" fmla="*/ 11025789 h 13112393"/>
              <a:gd name="connsiteX2242" fmla="*/ 7985587 w 11997113"/>
              <a:gd name="connsiteY2242" fmla="*/ 11042239 h 13112393"/>
              <a:gd name="connsiteX2243" fmla="*/ 7983171 w 11997113"/>
              <a:gd name="connsiteY2243" fmla="*/ 11042374 h 13112393"/>
              <a:gd name="connsiteX2244" fmla="*/ 7980527 w 11997113"/>
              <a:gd name="connsiteY2244" fmla="*/ 11038427 h 13112393"/>
              <a:gd name="connsiteX2245" fmla="*/ 7982287 w 11997113"/>
              <a:gd name="connsiteY2245" fmla="*/ 11026057 h 13112393"/>
              <a:gd name="connsiteX2246" fmla="*/ 7983817 w 11997113"/>
              <a:gd name="connsiteY2246" fmla="*/ 11009605 h 13112393"/>
              <a:gd name="connsiteX2247" fmla="*/ 7988657 w 11997113"/>
              <a:gd name="connsiteY2247" fmla="*/ 11009340 h 13112393"/>
              <a:gd name="connsiteX2248" fmla="*/ 8102001 w 11997113"/>
              <a:gd name="connsiteY2248" fmla="*/ 11007049 h 13112393"/>
              <a:gd name="connsiteX2249" fmla="*/ 8102957 w 11997113"/>
              <a:gd name="connsiteY2249" fmla="*/ 11024654 h 13112393"/>
              <a:gd name="connsiteX2250" fmla="*/ 8100931 w 11997113"/>
              <a:gd name="connsiteY2250" fmla="*/ 11031412 h 13112393"/>
              <a:gd name="connsiteX2251" fmla="*/ 8102001 w 11997113"/>
              <a:gd name="connsiteY2251" fmla="*/ 11007049 h 13112393"/>
              <a:gd name="connsiteX2252" fmla="*/ 7024207 w 11997113"/>
              <a:gd name="connsiteY2252" fmla="*/ 11006112 h 13112393"/>
              <a:gd name="connsiteX2253" fmla="*/ 7024471 w 11997113"/>
              <a:gd name="connsiteY2253" fmla="*/ 11017763 h 13112393"/>
              <a:gd name="connsiteX2254" fmla="*/ 7024735 w 11997113"/>
              <a:gd name="connsiteY2254" fmla="*/ 11029420 h 13112393"/>
              <a:gd name="connsiteX2255" fmla="*/ 7043285 w 11997113"/>
              <a:gd name="connsiteY2255" fmla="*/ 11017303 h 13112393"/>
              <a:gd name="connsiteX2256" fmla="*/ 7043549 w 11997113"/>
              <a:gd name="connsiteY2256" fmla="*/ 11028959 h 13112393"/>
              <a:gd name="connsiteX2257" fmla="*/ 7045769 w 11997113"/>
              <a:gd name="connsiteY2257" fmla="*/ 11023074 h 13112393"/>
              <a:gd name="connsiteX2258" fmla="*/ 7053637 w 11997113"/>
              <a:gd name="connsiteY2258" fmla="*/ 11020073 h 13112393"/>
              <a:gd name="connsiteX2259" fmla="*/ 7055873 w 11997113"/>
              <a:gd name="connsiteY2259" fmla="*/ 11017831 h 13112393"/>
              <a:gd name="connsiteX2260" fmla="*/ 7061699 w 11997113"/>
              <a:gd name="connsiteY2260" fmla="*/ 11016992 h 13112393"/>
              <a:gd name="connsiteX2261" fmla="*/ 7061701 w 11997113"/>
              <a:gd name="connsiteY2261" fmla="*/ 11016999 h 13112393"/>
              <a:gd name="connsiteX2262" fmla="*/ 7062101 w 11997113"/>
              <a:gd name="connsiteY2262" fmla="*/ 11016845 h 13112393"/>
              <a:gd name="connsiteX2263" fmla="*/ 7061855 w 11997113"/>
              <a:gd name="connsiteY2263" fmla="*/ 11017678 h 13112393"/>
              <a:gd name="connsiteX2264" fmla="*/ 7062507 w 11997113"/>
              <a:gd name="connsiteY2264" fmla="*/ 11020554 h 13112393"/>
              <a:gd name="connsiteX2265" fmla="*/ 7060887 w 11997113"/>
              <a:gd name="connsiteY2265" fmla="*/ 11020918 h 13112393"/>
              <a:gd name="connsiteX2266" fmla="*/ 7060383 w 11997113"/>
              <a:gd name="connsiteY2266" fmla="*/ 11022613 h 13112393"/>
              <a:gd name="connsiteX2267" fmla="*/ 7062143 w 11997113"/>
              <a:gd name="connsiteY2267" fmla="*/ 11025217 h 13112393"/>
              <a:gd name="connsiteX2268" fmla="*/ 7061511 w 11997113"/>
              <a:gd name="connsiteY2268" fmla="*/ 11029245 h 13112393"/>
              <a:gd name="connsiteX2269" fmla="*/ 7059215 w 11997113"/>
              <a:gd name="connsiteY2269" fmla="*/ 11026530 h 13112393"/>
              <a:gd name="connsiteX2270" fmla="*/ 7058255 w 11997113"/>
              <a:gd name="connsiteY2270" fmla="*/ 11029755 h 13112393"/>
              <a:gd name="connsiteX2271" fmla="*/ 7058323 w 11997113"/>
              <a:gd name="connsiteY2271" fmla="*/ 11029835 h 13112393"/>
              <a:gd name="connsiteX2272" fmla="*/ 7058277 w 11997113"/>
              <a:gd name="connsiteY2272" fmla="*/ 11045531 h 13112393"/>
              <a:gd name="connsiteX2273" fmla="*/ 7053855 w 11997113"/>
              <a:gd name="connsiteY2273" fmla="*/ 11044518 h 13112393"/>
              <a:gd name="connsiteX2274" fmla="*/ 7046791 w 11997113"/>
              <a:gd name="connsiteY2274" fmla="*/ 11068234 h 13112393"/>
              <a:gd name="connsiteX2275" fmla="*/ 7044333 w 11997113"/>
              <a:gd name="connsiteY2275" fmla="*/ 11063919 h 13112393"/>
              <a:gd name="connsiteX2276" fmla="*/ 7044599 w 11997113"/>
              <a:gd name="connsiteY2276" fmla="*/ 11075570 h 13112393"/>
              <a:gd name="connsiteX2277" fmla="*/ 7046791 w 11997113"/>
              <a:gd name="connsiteY2277" fmla="*/ 11068234 h 13112393"/>
              <a:gd name="connsiteX2278" fmla="*/ 7051693 w 11997113"/>
              <a:gd name="connsiteY2278" fmla="*/ 11076857 h 13112393"/>
              <a:gd name="connsiteX2279" fmla="*/ 7045125 w 11997113"/>
              <a:gd name="connsiteY2279" fmla="*/ 11098881 h 13112393"/>
              <a:gd name="connsiteX2280" fmla="*/ 7045155 w 11997113"/>
              <a:gd name="connsiteY2280" fmla="*/ 11100337 h 13112393"/>
              <a:gd name="connsiteX2281" fmla="*/ 7045377 w 11997113"/>
              <a:gd name="connsiteY2281" fmla="*/ 11110101 h 13112393"/>
              <a:gd name="connsiteX2282" fmla="*/ 7048987 w 11997113"/>
              <a:gd name="connsiteY2282" fmla="*/ 11103120 h 13112393"/>
              <a:gd name="connsiteX2283" fmla="*/ 7052911 w 11997113"/>
              <a:gd name="connsiteY2283" fmla="*/ 11105622 h 13112393"/>
              <a:gd name="connsiteX2284" fmla="*/ 7063131 w 11997113"/>
              <a:gd name="connsiteY2284" fmla="*/ 11098950 h 13112393"/>
              <a:gd name="connsiteX2285" fmla="*/ 7062835 w 11997113"/>
              <a:gd name="connsiteY2285" fmla="*/ 11085726 h 13112393"/>
              <a:gd name="connsiteX2286" fmla="*/ 7082757 w 11997113"/>
              <a:gd name="connsiteY2286" fmla="*/ 11097963 h 13112393"/>
              <a:gd name="connsiteX2287" fmla="*/ 7083039 w 11997113"/>
              <a:gd name="connsiteY2287" fmla="*/ 11110673 h 13112393"/>
              <a:gd name="connsiteX2288" fmla="*/ 7069349 w 11997113"/>
              <a:gd name="connsiteY2288" fmla="*/ 11111006 h 13112393"/>
              <a:gd name="connsiteX2289" fmla="*/ 7067057 w 11997113"/>
              <a:gd name="connsiteY2289" fmla="*/ 11121262 h 13112393"/>
              <a:gd name="connsiteX2290" fmla="*/ 7064387 w 11997113"/>
              <a:gd name="connsiteY2290" fmla="*/ 11118250 h 13112393"/>
              <a:gd name="connsiteX2291" fmla="*/ 7064431 w 11997113"/>
              <a:gd name="connsiteY2291" fmla="*/ 11120140 h 13112393"/>
              <a:gd name="connsiteX2292" fmla="*/ 7073559 w 11997113"/>
              <a:gd name="connsiteY2292" fmla="*/ 11125746 h 13112393"/>
              <a:gd name="connsiteX2293" fmla="*/ 7083521 w 11997113"/>
              <a:gd name="connsiteY2293" fmla="*/ 11131863 h 13112393"/>
              <a:gd name="connsiteX2294" fmla="*/ 7064979 w 11997113"/>
              <a:gd name="connsiteY2294" fmla="*/ 11144503 h 13112393"/>
              <a:gd name="connsiteX2295" fmla="*/ 7064991 w 11997113"/>
              <a:gd name="connsiteY2295" fmla="*/ 11145035 h 13112393"/>
              <a:gd name="connsiteX2296" fmla="*/ 7065519 w 11997113"/>
              <a:gd name="connsiteY2296" fmla="*/ 11168344 h 13112393"/>
              <a:gd name="connsiteX2297" fmla="*/ 7065781 w 11997113"/>
              <a:gd name="connsiteY2297" fmla="*/ 11179994 h 13112393"/>
              <a:gd name="connsiteX2298" fmla="*/ 7046699 w 11997113"/>
              <a:gd name="connsiteY2298" fmla="*/ 11168801 h 13112393"/>
              <a:gd name="connsiteX2299" fmla="*/ 7046961 w 11997113"/>
              <a:gd name="connsiteY2299" fmla="*/ 11180454 h 13112393"/>
              <a:gd name="connsiteX2300" fmla="*/ 7027621 w 11997113"/>
              <a:gd name="connsiteY2300" fmla="*/ 11157607 h 13112393"/>
              <a:gd name="connsiteX2301" fmla="*/ 7046437 w 11997113"/>
              <a:gd name="connsiteY2301" fmla="*/ 11157149 h 13112393"/>
              <a:gd name="connsiteX2302" fmla="*/ 7045913 w 11997113"/>
              <a:gd name="connsiteY2302" fmla="*/ 11133840 h 13112393"/>
              <a:gd name="connsiteX2303" fmla="*/ 7027095 w 11997113"/>
              <a:gd name="connsiteY2303" fmla="*/ 11134301 h 13112393"/>
              <a:gd name="connsiteX2304" fmla="*/ 7008543 w 11997113"/>
              <a:gd name="connsiteY2304" fmla="*/ 11146411 h 13112393"/>
              <a:gd name="connsiteX2305" fmla="*/ 6991829 w 11997113"/>
              <a:gd name="connsiteY2305" fmla="*/ 11240098 h 13112393"/>
              <a:gd name="connsiteX2306" fmla="*/ 6972747 w 11997113"/>
              <a:gd name="connsiteY2306" fmla="*/ 11228905 h 13112393"/>
              <a:gd name="connsiteX2307" fmla="*/ 6972485 w 11997113"/>
              <a:gd name="connsiteY2307" fmla="*/ 11217253 h 13112393"/>
              <a:gd name="connsiteX2308" fmla="*/ 6990255 w 11997113"/>
              <a:gd name="connsiteY2308" fmla="*/ 11170180 h 13112393"/>
              <a:gd name="connsiteX2309" fmla="*/ 6971167 w 11997113"/>
              <a:gd name="connsiteY2309" fmla="*/ 11158986 h 13112393"/>
              <a:gd name="connsiteX2310" fmla="*/ 6989465 w 11997113"/>
              <a:gd name="connsiteY2310" fmla="*/ 11135219 h 13112393"/>
              <a:gd name="connsiteX2311" fmla="*/ 6970379 w 11997113"/>
              <a:gd name="connsiteY2311" fmla="*/ 11124025 h 13112393"/>
              <a:gd name="connsiteX2312" fmla="*/ 6952357 w 11997113"/>
              <a:gd name="connsiteY2312" fmla="*/ 11159446 h 13112393"/>
              <a:gd name="connsiteX2313" fmla="*/ 6952621 w 11997113"/>
              <a:gd name="connsiteY2313" fmla="*/ 11171099 h 13112393"/>
              <a:gd name="connsiteX2314" fmla="*/ 6933539 w 11997113"/>
              <a:gd name="connsiteY2314" fmla="*/ 11159904 h 13112393"/>
              <a:gd name="connsiteX2315" fmla="*/ 6942421 w 11997113"/>
              <a:gd name="connsiteY2315" fmla="*/ 11136368 h 13112393"/>
              <a:gd name="connsiteX2316" fmla="*/ 6951303 w 11997113"/>
              <a:gd name="connsiteY2316" fmla="*/ 11112831 h 13112393"/>
              <a:gd name="connsiteX2317" fmla="*/ 6951465 w 11997113"/>
              <a:gd name="connsiteY2317" fmla="*/ 11120114 h 13112393"/>
              <a:gd name="connsiteX2318" fmla="*/ 6951305 w 11997113"/>
              <a:gd name="connsiteY2318" fmla="*/ 11112829 h 13112393"/>
              <a:gd name="connsiteX2319" fmla="*/ 6951303 w 11997113"/>
              <a:gd name="connsiteY2319" fmla="*/ 11112831 h 13112393"/>
              <a:gd name="connsiteX2320" fmla="*/ 6951039 w 11997113"/>
              <a:gd name="connsiteY2320" fmla="*/ 11101178 h 13112393"/>
              <a:gd name="connsiteX2321" fmla="*/ 6950777 w 11997113"/>
              <a:gd name="connsiteY2321" fmla="*/ 11089523 h 13112393"/>
              <a:gd name="connsiteX2322" fmla="*/ 6953133 w 11997113"/>
              <a:gd name="connsiteY2322" fmla="*/ 11089466 h 13112393"/>
              <a:gd name="connsiteX2323" fmla="*/ 6969595 w 11997113"/>
              <a:gd name="connsiteY2323" fmla="*/ 11089065 h 13112393"/>
              <a:gd name="connsiteX2324" fmla="*/ 6969857 w 11997113"/>
              <a:gd name="connsiteY2324" fmla="*/ 11100717 h 13112393"/>
              <a:gd name="connsiteX2325" fmla="*/ 6988151 w 11997113"/>
              <a:gd name="connsiteY2325" fmla="*/ 11076950 h 13112393"/>
              <a:gd name="connsiteX2326" fmla="*/ 7006441 w 11997113"/>
              <a:gd name="connsiteY2326" fmla="*/ 11053183 h 13112393"/>
              <a:gd name="connsiteX2327" fmla="*/ 7005655 w 11997113"/>
              <a:gd name="connsiteY2327" fmla="*/ 11018223 h 13112393"/>
              <a:gd name="connsiteX2328" fmla="*/ 7005391 w 11997113"/>
              <a:gd name="connsiteY2328" fmla="*/ 11006572 h 13112393"/>
              <a:gd name="connsiteX2329" fmla="*/ 7024207 w 11997113"/>
              <a:gd name="connsiteY2329" fmla="*/ 11006112 h 13112393"/>
              <a:gd name="connsiteX2330" fmla="*/ 7761427 w 11997113"/>
              <a:gd name="connsiteY2330" fmla="*/ 11001676 h 13112393"/>
              <a:gd name="connsiteX2331" fmla="*/ 7767931 w 11997113"/>
              <a:gd name="connsiteY2331" fmla="*/ 11007690 h 13112393"/>
              <a:gd name="connsiteX2332" fmla="*/ 7755983 w 11997113"/>
              <a:gd name="connsiteY2332" fmla="*/ 11031431 h 13112393"/>
              <a:gd name="connsiteX2333" fmla="*/ 7761427 w 11997113"/>
              <a:gd name="connsiteY2333" fmla="*/ 11001676 h 13112393"/>
              <a:gd name="connsiteX2334" fmla="*/ 7409089 w 11997113"/>
              <a:gd name="connsiteY2334" fmla="*/ 11001253 h 13112393"/>
              <a:gd name="connsiteX2335" fmla="*/ 7413809 w 11997113"/>
              <a:gd name="connsiteY2335" fmla="*/ 11009045 h 13112393"/>
              <a:gd name="connsiteX2336" fmla="*/ 7418263 w 11997113"/>
              <a:gd name="connsiteY2336" fmla="*/ 11012504 h 13112393"/>
              <a:gd name="connsiteX2337" fmla="*/ 7412351 w 11997113"/>
              <a:gd name="connsiteY2337" fmla="*/ 11025489 h 13112393"/>
              <a:gd name="connsiteX2338" fmla="*/ 7412125 w 11997113"/>
              <a:gd name="connsiteY2338" fmla="*/ 11021410 h 13112393"/>
              <a:gd name="connsiteX2339" fmla="*/ 7404867 w 11997113"/>
              <a:gd name="connsiteY2339" fmla="*/ 11017725 h 13112393"/>
              <a:gd name="connsiteX2340" fmla="*/ 7406551 w 11997113"/>
              <a:gd name="connsiteY2340" fmla="*/ 11005359 h 13112393"/>
              <a:gd name="connsiteX2341" fmla="*/ 7409089 w 11997113"/>
              <a:gd name="connsiteY2341" fmla="*/ 11001253 h 13112393"/>
              <a:gd name="connsiteX2342" fmla="*/ 7591829 w 11997113"/>
              <a:gd name="connsiteY2342" fmla="*/ 10994898 h 13112393"/>
              <a:gd name="connsiteX2343" fmla="*/ 7599501 w 11997113"/>
              <a:gd name="connsiteY2343" fmla="*/ 11007634 h 13112393"/>
              <a:gd name="connsiteX2344" fmla="*/ 7598427 w 11997113"/>
              <a:gd name="connsiteY2344" fmla="*/ 11026930 h 13112393"/>
              <a:gd name="connsiteX2345" fmla="*/ 7593367 w 11997113"/>
              <a:gd name="connsiteY2345" fmla="*/ 11023162 h 13112393"/>
              <a:gd name="connsiteX2346" fmla="*/ 7586107 w 11997113"/>
              <a:gd name="connsiteY2346" fmla="*/ 11023565 h 13112393"/>
              <a:gd name="connsiteX2347" fmla="*/ 7591829 w 11997113"/>
              <a:gd name="connsiteY2347" fmla="*/ 10994898 h 13112393"/>
              <a:gd name="connsiteX2348" fmla="*/ 7042759 w 11997113"/>
              <a:gd name="connsiteY2348" fmla="*/ 10993999 h 13112393"/>
              <a:gd name="connsiteX2349" fmla="*/ 7043021 w 11997113"/>
              <a:gd name="connsiteY2349" fmla="*/ 11005653 h 13112393"/>
              <a:gd name="connsiteX2350" fmla="*/ 7024207 w 11997113"/>
              <a:gd name="connsiteY2350" fmla="*/ 11006112 h 13112393"/>
              <a:gd name="connsiteX2351" fmla="*/ 7023947 w 11997113"/>
              <a:gd name="connsiteY2351" fmla="*/ 10994459 h 13112393"/>
              <a:gd name="connsiteX2352" fmla="*/ 7042759 w 11997113"/>
              <a:gd name="connsiteY2352" fmla="*/ 10993999 h 13112393"/>
              <a:gd name="connsiteX2353" fmla="*/ 7929781 w 11997113"/>
              <a:gd name="connsiteY2353" fmla="*/ 10992318 h 13112393"/>
              <a:gd name="connsiteX2354" fmla="*/ 7932343 w 11997113"/>
              <a:gd name="connsiteY2354" fmla="*/ 10996226 h 13112393"/>
              <a:gd name="connsiteX2355" fmla="*/ 7930435 w 11997113"/>
              <a:gd name="connsiteY2355" fmla="*/ 11004431 h 13112393"/>
              <a:gd name="connsiteX2356" fmla="*/ 7928309 w 11997113"/>
              <a:gd name="connsiteY2356" fmla="*/ 11008601 h 13112393"/>
              <a:gd name="connsiteX2357" fmla="*/ 7925745 w 11997113"/>
              <a:gd name="connsiteY2357" fmla="*/ 11004691 h 13112393"/>
              <a:gd name="connsiteX2358" fmla="*/ 7927651 w 11997113"/>
              <a:gd name="connsiteY2358" fmla="*/ 10996487 h 13112393"/>
              <a:gd name="connsiteX2359" fmla="*/ 7929781 w 11997113"/>
              <a:gd name="connsiteY2359" fmla="*/ 10992318 h 13112393"/>
              <a:gd name="connsiteX2360" fmla="*/ 7444209 w 11997113"/>
              <a:gd name="connsiteY2360" fmla="*/ 10991317 h 13112393"/>
              <a:gd name="connsiteX2361" fmla="*/ 7445315 w 11997113"/>
              <a:gd name="connsiteY2361" fmla="*/ 10994692 h 13112393"/>
              <a:gd name="connsiteX2362" fmla="*/ 7444419 w 11997113"/>
              <a:gd name="connsiteY2362" fmla="*/ 10995233 h 13112393"/>
              <a:gd name="connsiteX2363" fmla="*/ 7439915 w 11997113"/>
              <a:gd name="connsiteY2363" fmla="*/ 11003335 h 13112393"/>
              <a:gd name="connsiteX2364" fmla="*/ 7437453 w 11997113"/>
              <a:gd name="connsiteY2364" fmla="*/ 11003475 h 13112393"/>
              <a:gd name="connsiteX2365" fmla="*/ 7434989 w 11997113"/>
              <a:gd name="connsiteY2365" fmla="*/ 11003612 h 13112393"/>
              <a:gd name="connsiteX2366" fmla="*/ 7441741 w 11997113"/>
              <a:gd name="connsiteY2366" fmla="*/ 10991455 h 13112393"/>
              <a:gd name="connsiteX2367" fmla="*/ 7444209 w 11997113"/>
              <a:gd name="connsiteY2367" fmla="*/ 10991317 h 13112393"/>
              <a:gd name="connsiteX2368" fmla="*/ 7117577 w 11997113"/>
              <a:gd name="connsiteY2368" fmla="*/ 10988848 h 13112393"/>
              <a:gd name="connsiteX2369" fmla="*/ 7120441 w 11997113"/>
              <a:gd name="connsiteY2369" fmla="*/ 10996938 h 13112393"/>
              <a:gd name="connsiteX2370" fmla="*/ 7118243 w 11997113"/>
              <a:gd name="connsiteY2370" fmla="*/ 11001181 h 13112393"/>
              <a:gd name="connsiteX2371" fmla="*/ 7116271 w 11997113"/>
              <a:gd name="connsiteY2371" fmla="*/ 11009540 h 13112393"/>
              <a:gd name="connsiteX2372" fmla="*/ 7111211 w 11997113"/>
              <a:gd name="connsiteY2372" fmla="*/ 11005699 h 13112393"/>
              <a:gd name="connsiteX2373" fmla="*/ 7110989 w 11997113"/>
              <a:gd name="connsiteY2373" fmla="*/ 11001585 h 13112393"/>
              <a:gd name="connsiteX2374" fmla="*/ 7112957 w 11997113"/>
              <a:gd name="connsiteY2374" fmla="*/ 10993231 h 13112393"/>
              <a:gd name="connsiteX2375" fmla="*/ 7117577 w 11997113"/>
              <a:gd name="connsiteY2375" fmla="*/ 10988848 h 13112393"/>
              <a:gd name="connsiteX2376" fmla="*/ 8023647 w 11997113"/>
              <a:gd name="connsiteY2376" fmla="*/ 10984157 h 13112393"/>
              <a:gd name="connsiteX2377" fmla="*/ 8028441 w 11997113"/>
              <a:gd name="connsiteY2377" fmla="*/ 10987886 h 13112393"/>
              <a:gd name="connsiteX2378" fmla="*/ 8031161 w 11997113"/>
              <a:gd name="connsiteY2378" fmla="*/ 10995731 h 13112393"/>
              <a:gd name="connsiteX2379" fmla="*/ 8031595 w 11997113"/>
              <a:gd name="connsiteY2379" fmla="*/ 11003701 h 13112393"/>
              <a:gd name="connsiteX2380" fmla="*/ 8027451 w 11997113"/>
              <a:gd name="connsiteY2380" fmla="*/ 11011930 h 13112393"/>
              <a:gd name="connsiteX2381" fmla="*/ 8022443 w 11997113"/>
              <a:gd name="connsiteY2381" fmla="*/ 11004212 h 13112393"/>
              <a:gd name="connsiteX2382" fmla="*/ 8022225 w 11997113"/>
              <a:gd name="connsiteY2382" fmla="*/ 11000228 h 13112393"/>
              <a:gd name="connsiteX2383" fmla="*/ 8019291 w 11997113"/>
              <a:gd name="connsiteY2383" fmla="*/ 10988394 h 13112393"/>
              <a:gd name="connsiteX2384" fmla="*/ 8023647 w 11997113"/>
              <a:gd name="connsiteY2384" fmla="*/ 10984157 h 13112393"/>
              <a:gd name="connsiteX2385" fmla="*/ 7589955 w 11997113"/>
              <a:gd name="connsiteY2385" fmla="*/ 10953272 h 13112393"/>
              <a:gd name="connsiteX2386" fmla="*/ 7596687 w 11997113"/>
              <a:gd name="connsiteY2386" fmla="*/ 10954367 h 13112393"/>
              <a:gd name="connsiteX2387" fmla="*/ 7595333 w 11997113"/>
              <a:gd name="connsiteY2387" fmla="*/ 10974085 h 13112393"/>
              <a:gd name="connsiteX2388" fmla="*/ 7587009 w 11997113"/>
              <a:gd name="connsiteY2388" fmla="*/ 10954906 h 13112393"/>
              <a:gd name="connsiteX2389" fmla="*/ 7589955 w 11997113"/>
              <a:gd name="connsiteY2389" fmla="*/ 10953272 h 13112393"/>
              <a:gd name="connsiteX2390" fmla="*/ 7278057 w 11997113"/>
              <a:gd name="connsiteY2390" fmla="*/ 10950315 h 13112393"/>
              <a:gd name="connsiteX2391" fmla="*/ 7259777 w 11997113"/>
              <a:gd name="connsiteY2391" fmla="*/ 10962495 h 13112393"/>
              <a:gd name="connsiteX2392" fmla="*/ 7278849 w 11997113"/>
              <a:gd name="connsiteY2392" fmla="*/ 10985495 h 13112393"/>
              <a:gd name="connsiteX2393" fmla="*/ 7278585 w 11997113"/>
              <a:gd name="connsiteY2393" fmla="*/ 10973770 h 13112393"/>
              <a:gd name="connsiteX2394" fmla="*/ 7278321 w 11997113"/>
              <a:gd name="connsiteY2394" fmla="*/ 10962044 h 13112393"/>
              <a:gd name="connsiteX2395" fmla="*/ 7278057 w 11997113"/>
              <a:gd name="connsiteY2395" fmla="*/ 10950315 h 13112393"/>
              <a:gd name="connsiteX2396" fmla="*/ 7754783 w 11997113"/>
              <a:gd name="connsiteY2396" fmla="*/ 10942197 h 13112393"/>
              <a:gd name="connsiteX2397" fmla="*/ 7755609 w 11997113"/>
              <a:gd name="connsiteY2397" fmla="*/ 10944927 h 13112393"/>
              <a:gd name="connsiteX2398" fmla="*/ 7757067 w 11997113"/>
              <a:gd name="connsiteY2398" fmla="*/ 10950338 h 13112393"/>
              <a:gd name="connsiteX2399" fmla="*/ 7757037 w 11997113"/>
              <a:gd name="connsiteY2399" fmla="*/ 10950380 h 13112393"/>
              <a:gd name="connsiteX2400" fmla="*/ 7755405 w 11997113"/>
              <a:gd name="connsiteY2400" fmla="*/ 10944940 h 13112393"/>
              <a:gd name="connsiteX2401" fmla="*/ 7754783 w 11997113"/>
              <a:gd name="connsiteY2401" fmla="*/ 10942197 h 13112393"/>
              <a:gd name="connsiteX2402" fmla="*/ 7249727 w 11997113"/>
              <a:gd name="connsiteY2402" fmla="*/ 10941309 h 13112393"/>
              <a:gd name="connsiteX2403" fmla="*/ 7247119 w 11997113"/>
              <a:gd name="connsiteY2403" fmla="*/ 10944605 h 13112393"/>
              <a:gd name="connsiteX2404" fmla="*/ 7248253 w 11997113"/>
              <a:gd name="connsiteY2404" fmla="*/ 10943079 h 13112393"/>
              <a:gd name="connsiteX2405" fmla="*/ 7762961 w 11997113"/>
              <a:gd name="connsiteY2405" fmla="*/ 10941204 h 13112393"/>
              <a:gd name="connsiteX2406" fmla="*/ 7771243 w 11997113"/>
              <a:gd name="connsiteY2406" fmla="*/ 10944004 h 13112393"/>
              <a:gd name="connsiteX2407" fmla="*/ 7771897 w 11997113"/>
              <a:gd name="connsiteY2407" fmla="*/ 10949369 h 13112393"/>
              <a:gd name="connsiteX2408" fmla="*/ 7771397 w 11997113"/>
              <a:gd name="connsiteY2408" fmla="*/ 10965283 h 13112393"/>
              <a:gd name="connsiteX2409" fmla="*/ 7752005 w 11997113"/>
              <a:gd name="connsiteY2409" fmla="*/ 10958179 h 13112393"/>
              <a:gd name="connsiteX2410" fmla="*/ 7757037 w 11997113"/>
              <a:gd name="connsiteY2410" fmla="*/ 10950380 h 13112393"/>
              <a:gd name="connsiteX2411" fmla="*/ 7757421 w 11997113"/>
              <a:gd name="connsiteY2411" fmla="*/ 10951660 h 13112393"/>
              <a:gd name="connsiteX2412" fmla="*/ 7757067 w 11997113"/>
              <a:gd name="connsiteY2412" fmla="*/ 10950338 h 13112393"/>
              <a:gd name="connsiteX2413" fmla="*/ 7049595 w 11997113"/>
              <a:gd name="connsiteY2413" fmla="*/ 10939607 h 13112393"/>
              <a:gd name="connsiteX2414" fmla="*/ 7052231 w 11997113"/>
              <a:gd name="connsiteY2414" fmla="*/ 10943509 h 13112393"/>
              <a:gd name="connsiteX2415" fmla="*/ 7052451 w 11997113"/>
              <a:gd name="connsiteY2415" fmla="*/ 10947550 h 13112393"/>
              <a:gd name="connsiteX2416" fmla="*/ 7052671 w 11997113"/>
              <a:gd name="connsiteY2416" fmla="*/ 10951587 h 13112393"/>
              <a:gd name="connsiteX2417" fmla="*/ 7048051 w 11997113"/>
              <a:gd name="connsiteY2417" fmla="*/ 10955893 h 13112393"/>
              <a:gd name="connsiteX2418" fmla="*/ 7045629 w 11997113"/>
              <a:gd name="connsiteY2418" fmla="*/ 10956028 h 13112393"/>
              <a:gd name="connsiteX2419" fmla="*/ 7043209 w 11997113"/>
              <a:gd name="connsiteY2419" fmla="*/ 10956163 h 13112393"/>
              <a:gd name="connsiteX2420" fmla="*/ 7042993 w 11997113"/>
              <a:gd name="connsiteY2420" fmla="*/ 10952124 h 13112393"/>
              <a:gd name="connsiteX2421" fmla="*/ 7047609 w 11997113"/>
              <a:gd name="connsiteY2421" fmla="*/ 10947816 h 13112393"/>
              <a:gd name="connsiteX2422" fmla="*/ 7047389 w 11997113"/>
              <a:gd name="connsiteY2422" fmla="*/ 10943782 h 13112393"/>
              <a:gd name="connsiteX2423" fmla="*/ 7049595 w 11997113"/>
              <a:gd name="connsiteY2423" fmla="*/ 10939607 h 13112393"/>
              <a:gd name="connsiteX2424" fmla="*/ 7252211 w 11997113"/>
              <a:gd name="connsiteY2424" fmla="*/ 10937017 h 13112393"/>
              <a:gd name="connsiteX2425" fmla="*/ 7252873 w 11997113"/>
              <a:gd name="connsiteY2425" fmla="*/ 10937515 h 13112393"/>
              <a:gd name="connsiteX2426" fmla="*/ 7249727 w 11997113"/>
              <a:gd name="connsiteY2426" fmla="*/ 10941309 h 13112393"/>
              <a:gd name="connsiteX2427" fmla="*/ 7250619 w 11997113"/>
              <a:gd name="connsiteY2427" fmla="*/ 10940171 h 13112393"/>
              <a:gd name="connsiteX2428" fmla="*/ 7409537 w 11997113"/>
              <a:gd name="connsiteY2428" fmla="*/ 10935807 h 13112393"/>
              <a:gd name="connsiteX2429" fmla="*/ 7415143 w 11997113"/>
              <a:gd name="connsiteY2429" fmla="*/ 10952327 h 13112393"/>
              <a:gd name="connsiteX2430" fmla="*/ 7401067 w 11997113"/>
              <a:gd name="connsiteY2430" fmla="*/ 10953108 h 13112393"/>
              <a:gd name="connsiteX2431" fmla="*/ 7409537 w 11997113"/>
              <a:gd name="connsiteY2431" fmla="*/ 10935807 h 13112393"/>
              <a:gd name="connsiteX2432" fmla="*/ 7254003 w 11997113"/>
              <a:gd name="connsiteY2432" fmla="*/ 10933464 h 13112393"/>
              <a:gd name="connsiteX2433" fmla="*/ 7252211 w 11997113"/>
              <a:gd name="connsiteY2433" fmla="*/ 10937017 h 13112393"/>
              <a:gd name="connsiteX2434" fmla="*/ 7247879 w 11997113"/>
              <a:gd name="connsiteY2434" fmla="*/ 10933745 h 13112393"/>
              <a:gd name="connsiteX2435" fmla="*/ 7254003 w 11997113"/>
              <a:gd name="connsiteY2435" fmla="*/ 10933464 h 13112393"/>
              <a:gd name="connsiteX2436" fmla="*/ 7510771 w 11997113"/>
              <a:gd name="connsiteY2436" fmla="*/ 10930182 h 13112393"/>
              <a:gd name="connsiteX2437" fmla="*/ 7523177 w 11997113"/>
              <a:gd name="connsiteY2437" fmla="*/ 10933616 h 13112393"/>
              <a:gd name="connsiteX2438" fmla="*/ 7525835 w 11997113"/>
              <a:gd name="connsiteY2438" fmla="*/ 10937589 h 13112393"/>
              <a:gd name="connsiteX2439" fmla="*/ 7520961 w 11997113"/>
              <a:gd name="connsiteY2439" fmla="*/ 10937861 h 13112393"/>
              <a:gd name="connsiteX2440" fmla="*/ 7513653 w 11997113"/>
              <a:gd name="connsiteY2440" fmla="*/ 10938269 h 13112393"/>
              <a:gd name="connsiteX2441" fmla="*/ 7511441 w 11997113"/>
              <a:gd name="connsiteY2441" fmla="*/ 10942514 h 13112393"/>
              <a:gd name="connsiteX2442" fmla="*/ 7513877 w 11997113"/>
              <a:gd name="connsiteY2442" fmla="*/ 10942379 h 13112393"/>
              <a:gd name="connsiteX2443" fmla="*/ 7522529 w 11997113"/>
              <a:gd name="connsiteY2443" fmla="*/ 10966643 h 13112393"/>
              <a:gd name="connsiteX2444" fmla="*/ 7509247 w 11997113"/>
              <a:gd name="connsiteY2444" fmla="*/ 10992120 h 13112393"/>
              <a:gd name="connsiteX2445" fmla="*/ 7506343 w 11997113"/>
              <a:gd name="connsiteY2445" fmla="*/ 10938674 h 13112393"/>
              <a:gd name="connsiteX2446" fmla="*/ 7506567 w 11997113"/>
              <a:gd name="connsiteY2446" fmla="*/ 10942786 h 13112393"/>
              <a:gd name="connsiteX2447" fmla="*/ 7508779 w 11997113"/>
              <a:gd name="connsiteY2447" fmla="*/ 10938539 h 13112393"/>
              <a:gd name="connsiteX2448" fmla="*/ 7510993 w 11997113"/>
              <a:gd name="connsiteY2448" fmla="*/ 10934290 h 13112393"/>
              <a:gd name="connsiteX2449" fmla="*/ 7510771 w 11997113"/>
              <a:gd name="connsiteY2449" fmla="*/ 10930182 h 13112393"/>
              <a:gd name="connsiteX2450" fmla="*/ 6913879 w 11997113"/>
              <a:gd name="connsiteY2450" fmla="*/ 10926828 h 13112393"/>
              <a:gd name="connsiteX2451" fmla="*/ 6903355 w 11997113"/>
              <a:gd name="connsiteY2451" fmla="*/ 10930014 h 13112393"/>
              <a:gd name="connsiteX2452" fmla="*/ 6902417 w 11997113"/>
              <a:gd name="connsiteY2452" fmla="*/ 10929052 h 13112393"/>
              <a:gd name="connsiteX2453" fmla="*/ 6897293 w 11997113"/>
              <a:gd name="connsiteY2453" fmla="*/ 10946905 h 13112393"/>
              <a:gd name="connsiteX2454" fmla="*/ 6888069 w 11997113"/>
              <a:gd name="connsiteY2454" fmla="*/ 10981508 h 13112393"/>
              <a:gd name="connsiteX2455" fmla="*/ 6890765 w 11997113"/>
              <a:gd name="connsiteY2455" fmla="*/ 10997872 h 13112393"/>
              <a:gd name="connsiteX2456" fmla="*/ 6891409 w 11997113"/>
              <a:gd name="connsiteY2456" fmla="*/ 10999981 h 13112393"/>
              <a:gd name="connsiteX2457" fmla="*/ 6894319 w 11997113"/>
              <a:gd name="connsiteY2457" fmla="*/ 10999401 h 13112393"/>
              <a:gd name="connsiteX2458" fmla="*/ 6895147 w 11997113"/>
              <a:gd name="connsiteY2458" fmla="*/ 11002035 h 13112393"/>
              <a:gd name="connsiteX2459" fmla="*/ 6897237 w 11997113"/>
              <a:gd name="connsiteY2459" fmla="*/ 10997054 h 13112393"/>
              <a:gd name="connsiteX2460" fmla="*/ 6909839 w 11997113"/>
              <a:gd name="connsiteY2460" fmla="*/ 10968602 h 13112393"/>
              <a:gd name="connsiteX2461" fmla="*/ 6910247 w 11997113"/>
              <a:gd name="connsiteY2461" fmla="*/ 10994707 h 13112393"/>
              <a:gd name="connsiteX2462" fmla="*/ 6915463 w 11997113"/>
              <a:gd name="connsiteY2462" fmla="*/ 10997053 h 13112393"/>
              <a:gd name="connsiteX2463" fmla="*/ 6913879 w 11997113"/>
              <a:gd name="connsiteY2463" fmla="*/ 10926828 h 13112393"/>
              <a:gd name="connsiteX2464" fmla="*/ 7585063 w 11997113"/>
              <a:gd name="connsiteY2464" fmla="*/ 10923105 h 13112393"/>
              <a:gd name="connsiteX2465" fmla="*/ 7587913 w 11997113"/>
              <a:gd name="connsiteY2465" fmla="*/ 10926877 h 13112393"/>
              <a:gd name="connsiteX2466" fmla="*/ 7593407 w 11997113"/>
              <a:gd name="connsiteY2466" fmla="*/ 10930497 h 13112393"/>
              <a:gd name="connsiteX2467" fmla="*/ 7593619 w 11997113"/>
              <a:gd name="connsiteY2467" fmla="*/ 10934411 h 13112393"/>
              <a:gd name="connsiteX2468" fmla="*/ 7588339 w 11997113"/>
              <a:gd name="connsiteY2468" fmla="*/ 10934706 h 13112393"/>
              <a:gd name="connsiteX2469" fmla="*/ 7585273 w 11997113"/>
              <a:gd name="connsiteY2469" fmla="*/ 10927021 h 13112393"/>
              <a:gd name="connsiteX2470" fmla="*/ 7585063 w 11997113"/>
              <a:gd name="connsiteY2470" fmla="*/ 10923105 h 13112393"/>
              <a:gd name="connsiteX2471" fmla="*/ 7983647 w 11997113"/>
              <a:gd name="connsiteY2471" fmla="*/ 10917159 h 13112393"/>
              <a:gd name="connsiteX2472" fmla="*/ 7986507 w 11997113"/>
              <a:gd name="connsiteY2472" fmla="*/ 10921017 h 13112393"/>
              <a:gd name="connsiteX2473" fmla="*/ 7986725 w 11997113"/>
              <a:gd name="connsiteY2473" fmla="*/ 10925020 h 13112393"/>
              <a:gd name="connsiteX2474" fmla="*/ 7988463 w 11997113"/>
              <a:gd name="connsiteY2474" fmla="*/ 10957057 h 13112393"/>
              <a:gd name="connsiteX2475" fmla="*/ 7983403 w 11997113"/>
              <a:gd name="connsiteY2475" fmla="*/ 10961354 h 13112393"/>
              <a:gd name="connsiteX2476" fmla="*/ 7983183 w 11997113"/>
              <a:gd name="connsiteY2476" fmla="*/ 10957352 h 13112393"/>
              <a:gd name="connsiteX2477" fmla="*/ 7981445 w 11997113"/>
              <a:gd name="connsiteY2477" fmla="*/ 10925315 h 13112393"/>
              <a:gd name="connsiteX2478" fmla="*/ 7981229 w 11997113"/>
              <a:gd name="connsiteY2478" fmla="*/ 10921311 h 13112393"/>
              <a:gd name="connsiteX2479" fmla="*/ 7983647 w 11997113"/>
              <a:gd name="connsiteY2479" fmla="*/ 10917159 h 13112393"/>
              <a:gd name="connsiteX2480" fmla="*/ 7157221 w 11997113"/>
              <a:gd name="connsiteY2480" fmla="*/ 10914480 h 13112393"/>
              <a:gd name="connsiteX2481" fmla="*/ 7162269 w 11997113"/>
              <a:gd name="connsiteY2481" fmla="*/ 10918028 h 13112393"/>
              <a:gd name="connsiteX2482" fmla="*/ 7162891 w 11997113"/>
              <a:gd name="connsiteY2482" fmla="*/ 10929480 h 13112393"/>
              <a:gd name="connsiteX2483" fmla="*/ 7158257 w 11997113"/>
              <a:gd name="connsiteY2483" fmla="*/ 10933567 h 13112393"/>
              <a:gd name="connsiteX2484" fmla="*/ 7155427 w 11997113"/>
              <a:gd name="connsiteY2484" fmla="*/ 10926065 h 13112393"/>
              <a:gd name="connsiteX2485" fmla="*/ 7155009 w 11997113"/>
              <a:gd name="connsiteY2485" fmla="*/ 10918432 h 13112393"/>
              <a:gd name="connsiteX2486" fmla="*/ 7157221 w 11997113"/>
              <a:gd name="connsiteY2486" fmla="*/ 10914480 h 13112393"/>
              <a:gd name="connsiteX2487" fmla="*/ 7802555 w 11997113"/>
              <a:gd name="connsiteY2487" fmla="*/ 10913968 h 13112393"/>
              <a:gd name="connsiteX2488" fmla="*/ 7805799 w 11997113"/>
              <a:gd name="connsiteY2488" fmla="*/ 10918871 h 13112393"/>
              <a:gd name="connsiteX2489" fmla="*/ 7803909 w 11997113"/>
              <a:gd name="connsiteY2489" fmla="*/ 10938928 h 13112393"/>
              <a:gd name="connsiteX2490" fmla="*/ 7802555 w 11997113"/>
              <a:gd name="connsiteY2490" fmla="*/ 10913968 h 13112393"/>
              <a:gd name="connsiteX2491" fmla="*/ 6486391 w 11997113"/>
              <a:gd name="connsiteY2491" fmla="*/ 10911025 h 13112393"/>
              <a:gd name="connsiteX2492" fmla="*/ 6489213 w 11997113"/>
              <a:gd name="connsiteY2492" fmla="*/ 10911763 h 13112393"/>
              <a:gd name="connsiteX2493" fmla="*/ 6484465 w 11997113"/>
              <a:gd name="connsiteY2493" fmla="*/ 10918946 h 13112393"/>
              <a:gd name="connsiteX2494" fmla="*/ 6488957 w 11997113"/>
              <a:gd name="connsiteY2494" fmla="*/ 10900462 h 13112393"/>
              <a:gd name="connsiteX2495" fmla="*/ 6486391 w 11997113"/>
              <a:gd name="connsiteY2495" fmla="*/ 10911025 h 13112393"/>
              <a:gd name="connsiteX2496" fmla="*/ 6484271 w 11997113"/>
              <a:gd name="connsiteY2496" fmla="*/ 10910469 h 13112393"/>
              <a:gd name="connsiteX2497" fmla="*/ 6488957 w 11997113"/>
              <a:gd name="connsiteY2497" fmla="*/ 10900462 h 13112393"/>
              <a:gd name="connsiteX2498" fmla="*/ 8029235 w 11997113"/>
              <a:gd name="connsiteY2498" fmla="*/ 10900424 h 13112393"/>
              <a:gd name="connsiteX2499" fmla="*/ 8029657 w 11997113"/>
              <a:gd name="connsiteY2499" fmla="*/ 10914602 h 13112393"/>
              <a:gd name="connsiteX2500" fmla="*/ 8029235 w 11997113"/>
              <a:gd name="connsiteY2500" fmla="*/ 10900424 h 13112393"/>
              <a:gd name="connsiteX2501" fmla="*/ 7956135 w 11997113"/>
              <a:gd name="connsiteY2501" fmla="*/ 10898071 h 13112393"/>
              <a:gd name="connsiteX2502" fmla="*/ 7955189 w 11997113"/>
              <a:gd name="connsiteY2502" fmla="*/ 10926102 h 13112393"/>
              <a:gd name="connsiteX2503" fmla="*/ 7956135 w 11997113"/>
              <a:gd name="connsiteY2503" fmla="*/ 10898071 h 13112393"/>
              <a:gd name="connsiteX2504" fmla="*/ 7028211 w 11997113"/>
              <a:gd name="connsiteY2504" fmla="*/ 10896613 h 13112393"/>
              <a:gd name="connsiteX2505" fmla="*/ 7030773 w 11997113"/>
              <a:gd name="connsiteY2505" fmla="*/ 10900519 h 13112393"/>
              <a:gd name="connsiteX2506" fmla="*/ 7031213 w 11997113"/>
              <a:gd name="connsiteY2506" fmla="*/ 10908593 h 13112393"/>
              <a:gd name="connsiteX2507" fmla="*/ 7029087 w 11997113"/>
              <a:gd name="connsiteY2507" fmla="*/ 10912764 h 13112393"/>
              <a:gd name="connsiteX2508" fmla="*/ 7026519 w 11997113"/>
              <a:gd name="connsiteY2508" fmla="*/ 10908854 h 13112393"/>
              <a:gd name="connsiteX2509" fmla="*/ 7026083 w 11997113"/>
              <a:gd name="connsiteY2509" fmla="*/ 10900779 h 13112393"/>
              <a:gd name="connsiteX2510" fmla="*/ 7028211 w 11997113"/>
              <a:gd name="connsiteY2510" fmla="*/ 10896613 h 13112393"/>
              <a:gd name="connsiteX2511" fmla="*/ 7657021 w 11997113"/>
              <a:gd name="connsiteY2511" fmla="*/ 10882310 h 13112393"/>
              <a:gd name="connsiteX2512" fmla="*/ 7656097 w 11997113"/>
              <a:gd name="connsiteY2512" fmla="*/ 10890440 h 13112393"/>
              <a:gd name="connsiteX2513" fmla="*/ 7657021 w 11997113"/>
              <a:gd name="connsiteY2513" fmla="*/ 10882310 h 13112393"/>
              <a:gd name="connsiteX2514" fmla="*/ 7005627 w 11997113"/>
              <a:gd name="connsiteY2514" fmla="*/ 10881667 h 13112393"/>
              <a:gd name="connsiteX2515" fmla="*/ 6998637 w 11997113"/>
              <a:gd name="connsiteY2515" fmla="*/ 10889417 h 13112393"/>
              <a:gd name="connsiteX2516" fmla="*/ 6993307 w 11997113"/>
              <a:gd name="connsiteY2516" fmla="*/ 10882350 h 13112393"/>
              <a:gd name="connsiteX2517" fmla="*/ 7005627 w 11997113"/>
              <a:gd name="connsiteY2517" fmla="*/ 10881667 h 13112393"/>
              <a:gd name="connsiteX2518" fmla="*/ 8100133 w 11997113"/>
              <a:gd name="connsiteY2518" fmla="*/ 10881230 h 13112393"/>
              <a:gd name="connsiteX2519" fmla="*/ 8103215 w 11997113"/>
              <a:gd name="connsiteY2519" fmla="*/ 10883797 h 13112393"/>
              <a:gd name="connsiteX2520" fmla="*/ 8103781 w 11997113"/>
              <a:gd name="connsiteY2520" fmla="*/ 10906065 h 13112393"/>
              <a:gd name="connsiteX2521" fmla="*/ 8100133 w 11997113"/>
              <a:gd name="connsiteY2521" fmla="*/ 10881230 h 13112393"/>
              <a:gd name="connsiteX2522" fmla="*/ 7145945 w 11997113"/>
              <a:gd name="connsiteY2522" fmla="*/ 10878290 h 13112393"/>
              <a:gd name="connsiteX2523" fmla="*/ 7148623 w 11997113"/>
              <a:gd name="connsiteY2523" fmla="*/ 10882066 h 13112393"/>
              <a:gd name="connsiteX2524" fmla="*/ 7141657 w 11997113"/>
              <a:gd name="connsiteY2524" fmla="*/ 10890307 h 13112393"/>
              <a:gd name="connsiteX2525" fmla="*/ 7136515 w 11997113"/>
              <a:gd name="connsiteY2525" fmla="*/ 10886666 h 13112393"/>
              <a:gd name="connsiteX2526" fmla="*/ 7138765 w 11997113"/>
              <a:gd name="connsiteY2526" fmla="*/ 10882610 h 13112393"/>
              <a:gd name="connsiteX2527" fmla="*/ 7141231 w 11997113"/>
              <a:gd name="connsiteY2527" fmla="*/ 10882475 h 13112393"/>
              <a:gd name="connsiteX2528" fmla="*/ 7145945 w 11997113"/>
              <a:gd name="connsiteY2528" fmla="*/ 10878290 h 13112393"/>
              <a:gd name="connsiteX2529" fmla="*/ 7983463 w 11997113"/>
              <a:gd name="connsiteY2529" fmla="*/ 10871512 h 13112393"/>
              <a:gd name="connsiteX2530" fmla="*/ 7989321 w 11997113"/>
              <a:gd name="connsiteY2530" fmla="*/ 10882662 h 13112393"/>
              <a:gd name="connsiteX2531" fmla="*/ 7981905 w 11997113"/>
              <a:gd name="connsiteY2531" fmla="*/ 10888292 h 13112393"/>
              <a:gd name="connsiteX2532" fmla="*/ 7983463 w 11997113"/>
              <a:gd name="connsiteY2532" fmla="*/ 10871512 h 13112393"/>
              <a:gd name="connsiteX2533" fmla="*/ 6949211 w 11997113"/>
              <a:gd name="connsiteY2533" fmla="*/ 10867416 h 13112393"/>
              <a:gd name="connsiteX2534" fmla="*/ 6949739 w 11997113"/>
              <a:gd name="connsiteY2534" fmla="*/ 10890826 h 13112393"/>
              <a:gd name="connsiteX2535" fmla="*/ 6931419 w 11997113"/>
              <a:gd name="connsiteY2535" fmla="*/ 10891274 h 13112393"/>
              <a:gd name="connsiteX2536" fmla="*/ 6940183 w 11997113"/>
              <a:gd name="connsiteY2536" fmla="*/ 10873491 h 13112393"/>
              <a:gd name="connsiteX2537" fmla="*/ 7485343 w 11997113"/>
              <a:gd name="connsiteY2537" fmla="*/ 10863461 h 13112393"/>
              <a:gd name="connsiteX2538" fmla="*/ 7486637 w 11997113"/>
              <a:gd name="connsiteY2538" fmla="*/ 10871382 h 13112393"/>
              <a:gd name="connsiteX2539" fmla="*/ 7485511 w 11997113"/>
              <a:gd name="connsiteY2539" fmla="*/ 10867274 h 13112393"/>
              <a:gd name="connsiteX2540" fmla="*/ 7480937 w 11997113"/>
              <a:gd name="connsiteY2540" fmla="*/ 10871701 h 13112393"/>
              <a:gd name="connsiteX2541" fmla="*/ 7485015 w 11997113"/>
              <a:gd name="connsiteY2541" fmla="*/ 10863650 h 13112393"/>
              <a:gd name="connsiteX2542" fmla="*/ 7039799 w 11997113"/>
              <a:gd name="connsiteY2542" fmla="*/ 10862887 h 13112393"/>
              <a:gd name="connsiteX2543" fmla="*/ 7041479 w 11997113"/>
              <a:gd name="connsiteY2543" fmla="*/ 10875551 h 13112393"/>
              <a:gd name="connsiteX2544" fmla="*/ 7029749 w 11997113"/>
              <a:gd name="connsiteY2544" fmla="*/ 10876205 h 13112393"/>
              <a:gd name="connsiteX2545" fmla="*/ 7036119 w 11997113"/>
              <a:gd name="connsiteY2545" fmla="*/ 10863478 h 13112393"/>
              <a:gd name="connsiteX2546" fmla="*/ 7039799 w 11997113"/>
              <a:gd name="connsiteY2546" fmla="*/ 10862887 h 13112393"/>
              <a:gd name="connsiteX2547" fmla="*/ 7134771 w 11997113"/>
              <a:gd name="connsiteY2547" fmla="*/ 10859197 h 13112393"/>
              <a:gd name="connsiteX2548" fmla="*/ 7139993 w 11997113"/>
              <a:gd name="connsiteY2548" fmla="*/ 10859342 h 13112393"/>
              <a:gd name="connsiteX2549" fmla="*/ 7138151 w 11997113"/>
              <a:gd name="connsiteY2549" fmla="*/ 10869882 h 13112393"/>
              <a:gd name="connsiteX2550" fmla="*/ 7134771 w 11997113"/>
              <a:gd name="connsiteY2550" fmla="*/ 10859197 h 13112393"/>
              <a:gd name="connsiteX2551" fmla="*/ 7951617 w 11997113"/>
              <a:gd name="connsiteY2551" fmla="*/ 10857083 h 13112393"/>
              <a:gd name="connsiteX2552" fmla="*/ 7956769 w 11997113"/>
              <a:gd name="connsiteY2552" fmla="*/ 10860970 h 13112393"/>
              <a:gd name="connsiteX2553" fmla="*/ 7955207 w 11997113"/>
              <a:gd name="connsiteY2553" fmla="*/ 10877749 h 13112393"/>
              <a:gd name="connsiteX2554" fmla="*/ 7950507 w 11997113"/>
              <a:gd name="connsiteY2554" fmla="*/ 10882184 h 13112393"/>
              <a:gd name="connsiteX2555" fmla="*/ 7945355 w 11997113"/>
              <a:gd name="connsiteY2555" fmla="*/ 10878298 h 13112393"/>
              <a:gd name="connsiteX2556" fmla="*/ 7945131 w 11997113"/>
              <a:gd name="connsiteY2556" fmla="*/ 10874133 h 13112393"/>
              <a:gd name="connsiteX2557" fmla="*/ 7946911 w 11997113"/>
              <a:gd name="connsiteY2557" fmla="*/ 10861516 h 13112393"/>
              <a:gd name="connsiteX2558" fmla="*/ 7951617 w 11997113"/>
              <a:gd name="connsiteY2558" fmla="*/ 10857083 h 13112393"/>
              <a:gd name="connsiteX2559" fmla="*/ 6912265 w 11997113"/>
              <a:gd name="connsiteY2559" fmla="*/ 10855059 h 13112393"/>
              <a:gd name="connsiteX2560" fmla="*/ 6911737 w 11997113"/>
              <a:gd name="connsiteY2560" fmla="*/ 10856007 h 13112393"/>
              <a:gd name="connsiteX2561" fmla="*/ 6908131 w 11997113"/>
              <a:gd name="connsiteY2561" fmla="*/ 10859765 h 13112393"/>
              <a:gd name="connsiteX2562" fmla="*/ 6896301 w 11997113"/>
              <a:gd name="connsiteY2562" fmla="*/ 10883710 h 13112393"/>
              <a:gd name="connsiteX2563" fmla="*/ 6880753 w 11997113"/>
              <a:gd name="connsiteY2563" fmla="*/ 10920888 h 13112393"/>
              <a:gd name="connsiteX2564" fmla="*/ 6877081 w 11997113"/>
              <a:gd name="connsiteY2564" fmla="*/ 10921077 h 13112393"/>
              <a:gd name="connsiteX2565" fmla="*/ 6877231 w 11997113"/>
              <a:gd name="connsiteY2565" fmla="*/ 10927724 h 13112393"/>
              <a:gd name="connsiteX2566" fmla="*/ 6878603 w 11997113"/>
              <a:gd name="connsiteY2566" fmla="*/ 10988622 h 13112393"/>
              <a:gd name="connsiteX2567" fmla="*/ 6878891 w 11997113"/>
              <a:gd name="connsiteY2567" fmla="*/ 11001410 h 13112393"/>
              <a:gd name="connsiteX2568" fmla="*/ 6880787 w 11997113"/>
              <a:gd name="connsiteY2568" fmla="*/ 10984200 h 13112393"/>
              <a:gd name="connsiteX2569" fmla="*/ 6885021 w 11997113"/>
              <a:gd name="connsiteY2569" fmla="*/ 10942761 h 13112393"/>
              <a:gd name="connsiteX2570" fmla="*/ 6894737 w 11997113"/>
              <a:gd name="connsiteY2570" fmla="*/ 10939756 h 13112393"/>
              <a:gd name="connsiteX2571" fmla="*/ 6898421 w 11997113"/>
              <a:gd name="connsiteY2571" fmla="*/ 10924952 h 13112393"/>
              <a:gd name="connsiteX2572" fmla="*/ 6897783 w 11997113"/>
              <a:gd name="connsiteY2572" fmla="*/ 10924295 h 13112393"/>
              <a:gd name="connsiteX2573" fmla="*/ 6895027 w 11997113"/>
              <a:gd name="connsiteY2573" fmla="*/ 10903868 h 13112393"/>
              <a:gd name="connsiteX2574" fmla="*/ 6904091 w 11997113"/>
              <a:gd name="connsiteY2574" fmla="*/ 10899257 h 13112393"/>
              <a:gd name="connsiteX2575" fmla="*/ 6904321 w 11997113"/>
              <a:gd name="connsiteY2575" fmla="*/ 10899361 h 13112393"/>
              <a:gd name="connsiteX2576" fmla="*/ 6906437 w 11997113"/>
              <a:gd name="connsiteY2576" fmla="*/ 10887740 h 13112393"/>
              <a:gd name="connsiteX2577" fmla="*/ 6910965 w 11997113"/>
              <a:gd name="connsiteY2577" fmla="*/ 10884469 h 13112393"/>
              <a:gd name="connsiteX2578" fmla="*/ 6911841 w 11997113"/>
              <a:gd name="connsiteY2578" fmla="*/ 10901616 h 13112393"/>
              <a:gd name="connsiteX2579" fmla="*/ 6911639 w 11997113"/>
              <a:gd name="connsiteY2579" fmla="*/ 10902650 h 13112393"/>
              <a:gd name="connsiteX2580" fmla="*/ 6913353 w 11997113"/>
              <a:gd name="connsiteY2580" fmla="*/ 10903421 h 13112393"/>
              <a:gd name="connsiteX2581" fmla="*/ 6912595 w 11997113"/>
              <a:gd name="connsiteY2581" fmla="*/ 10869774 h 13112393"/>
              <a:gd name="connsiteX2582" fmla="*/ 7018217 w 11997113"/>
              <a:gd name="connsiteY2582" fmla="*/ 10849457 h 13112393"/>
              <a:gd name="connsiteX2583" fmla="*/ 7018249 w 11997113"/>
              <a:gd name="connsiteY2583" fmla="*/ 10850792 h 13112393"/>
              <a:gd name="connsiteX2584" fmla="*/ 7018281 w 11997113"/>
              <a:gd name="connsiteY2584" fmla="*/ 10852334 h 13112393"/>
              <a:gd name="connsiteX2585" fmla="*/ 7018365 w 11997113"/>
              <a:gd name="connsiteY2585" fmla="*/ 10852172 h 13112393"/>
              <a:gd name="connsiteX2586" fmla="*/ 7201561 w 11997113"/>
              <a:gd name="connsiteY2586" fmla="*/ 10849142 h 13112393"/>
              <a:gd name="connsiteX2587" fmla="*/ 7201815 w 11997113"/>
              <a:gd name="connsiteY2587" fmla="*/ 10860442 h 13112393"/>
              <a:gd name="connsiteX2588" fmla="*/ 7201561 w 11997113"/>
              <a:gd name="connsiteY2588" fmla="*/ 10849142 h 13112393"/>
              <a:gd name="connsiteX2589" fmla="*/ 7797979 w 11997113"/>
              <a:gd name="connsiteY2589" fmla="*/ 10848130 h 13112393"/>
              <a:gd name="connsiteX2590" fmla="*/ 7797853 w 11997113"/>
              <a:gd name="connsiteY2590" fmla="*/ 10850162 h 13112393"/>
              <a:gd name="connsiteX2591" fmla="*/ 7797093 w 11997113"/>
              <a:gd name="connsiteY2591" fmla="*/ 10851218 h 13112393"/>
              <a:gd name="connsiteX2592" fmla="*/ 7101689 w 11997113"/>
              <a:gd name="connsiteY2592" fmla="*/ 10842336 h 13112393"/>
              <a:gd name="connsiteX2593" fmla="*/ 7089457 w 11997113"/>
              <a:gd name="connsiteY2593" fmla="*/ 10865223 h 13112393"/>
              <a:gd name="connsiteX2594" fmla="*/ 7100307 w 11997113"/>
              <a:gd name="connsiteY2594" fmla="*/ 10844374 h 13112393"/>
              <a:gd name="connsiteX2595" fmla="*/ 7101689 w 11997113"/>
              <a:gd name="connsiteY2595" fmla="*/ 10842336 h 13112393"/>
              <a:gd name="connsiteX2596" fmla="*/ 7800501 w 11997113"/>
              <a:gd name="connsiteY2596" fmla="*/ 10836283 h 13112393"/>
              <a:gd name="connsiteX2597" fmla="*/ 7802887 w 11997113"/>
              <a:gd name="connsiteY2597" fmla="*/ 10839252 h 13112393"/>
              <a:gd name="connsiteX2598" fmla="*/ 7798573 w 11997113"/>
              <a:gd name="connsiteY2598" fmla="*/ 10846070 h 13112393"/>
              <a:gd name="connsiteX2599" fmla="*/ 7797979 w 11997113"/>
              <a:gd name="connsiteY2599" fmla="*/ 10848130 h 13112393"/>
              <a:gd name="connsiteX2600" fmla="*/ 7798351 w 11997113"/>
              <a:gd name="connsiteY2600" fmla="*/ 10842036 h 13112393"/>
              <a:gd name="connsiteX2601" fmla="*/ 7800501 w 11997113"/>
              <a:gd name="connsiteY2601" fmla="*/ 10836283 h 13112393"/>
              <a:gd name="connsiteX2602" fmla="*/ 7196367 w 11997113"/>
              <a:gd name="connsiteY2602" fmla="*/ 10834984 h 13112393"/>
              <a:gd name="connsiteX2603" fmla="*/ 7196807 w 11997113"/>
              <a:gd name="connsiteY2603" fmla="*/ 10843058 h 13112393"/>
              <a:gd name="connsiteX2604" fmla="*/ 7196367 w 11997113"/>
              <a:gd name="connsiteY2604" fmla="*/ 10834984 h 13112393"/>
              <a:gd name="connsiteX2605" fmla="*/ 8107183 w 11997113"/>
              <a:gd name="connsiteY2605" fmla="*/ 10832235 h 13112393"/>
              <a:gd name="connsiteX2606" fmla="*/ 8109873 w 11997113"/>
              <a:gd name="connsiteY2606" fmla="*/ 10836294 h 13112393"/>
              <a:gd name="connsiteX2607" fmla="*/ 8108095 w 11997113"/>
              <a:gd name="connsiteY2607" fmla="*/ 10849017 h 13112393"/>
              <a:gd name="connsiteX2608" fmla="*/ 8103849 w 11997113"/>
              <a:gd name="connsiteY2608" fmla="*/ 10861877 h 13112393"/>
              <a:gd name="connsiteX2609" fmla="*/ 8098921 w 11997113"/>
              <a:gd name="connsiteY2609" fmla="*/ 10862149 h 13112393"/>
              <a:gd name="connsiteX2610" fmla="*/ 8098695 w 11997113"/>
              <a:gd name="connsiteY2610" fmla="*/ 10857956 h 13112393"/>
              <a:gd name="connsiteX2611" fmla="*/ 8100473 w 11997113"/>
              <a:gd name="connsiteY2611" fmla="*/ 10845233 h 13112393"/>
              <a:gd name="connsiteX2612" fmla="*/ 8102257 w 11997113"/>
              <a:gd name="connsiteY2612" fmla="*/ 10832511 h 13112393"/>
              <a:gd name="connsiteX2613" fmla="*/ 8107183 w 11997113"/>
              <a:gd name="connsiteY2613" fmla="*/ 10832235 h 13112393"/>
              <a:gd name="connsiteX2614" fmla="*/ 7017737 w 11997113"/>
              <a:gd name="connsiteY2614" fmla="*/ 10828190 h 13112393"/>
              <a:gd name="connsiteX2615" fmla="*/ 7017991 w 11997113"/>
              <a:gd name="connsiteY2615" fmla="*/ 10839488 h 13112393"/>
              <a:gd name="connsiteX2616" fmla="*/ 7018119 w 11997113"/>
              <a:gd name="connsiteY2616" fmla="*/ 10845140 h 13112393"/>
              <a:gd name="connsiteX2617" fmla="*/ 7018183 w 11997113"/>
              <a:gd name="connsiteY2617" fmla="*/ 10847948 h 13112393"/>
              <a:gd name="connsiteX2618" fmla="*/ 7020337 w 11997113"/>
              <a:gd name="connsiteY2618" fmla="*/ 10843759 h 13112393"/>
              <a:gd name="connsiteX2619" fmla="*/ 7024953 w 11997113"/>
              <a:gd name="connsiteY2619" fmla="*/ 10839354 h 13112393"/>
              <a:gd name="connsiteX2620" fmla="*/ 7030239 w 11997113"/>
              <a:gd name="connsiteY2620" fmla="*/ 10847362 h 13112393"/>
              <a:gd name="connsiteX2621" fmla="*/ 7027819 w 11997113"/>
              <a:gd name="connsiteY2621" fmla="*/ 10847496 h 13112393"/>
              <a:gd name="connsiteX2622" fmla="*/ 7032073 w 11997113"/>
              <a:gd name="connsiteY2622" fmla="*/ 10861526 h 13112393"/>
              <a:gd name="connsiteX2623" fmla="*/ 7011781 w 11997113"/>
              <a:gd name="connsiteY2623" fmla="*/ 10864989 h 13112393"/>
              <a:gd name="connsiteX2624" fmla="*/ 7013203 w 11997113"/>
              <a:gd name="connsiteY2624" fmla="*/ 10862220 h 13112393"/>
              <a:gd name="connsiteX2625" fmla="*/ 7007759 w 11997113"/>
              <a:gd name="connsiteY2625" fmla="*/ 10862353 h 13112393"/>
              <a:gd name="connsiteX2626" fmla="*/ 7011989 w 11997113"/>
              <a:gd name="connsiteY2626" fmla="*/ 10868796 h 13112393"/>
              <a:gd name="connsiteX2627" fmla="*/ 7006489 w 11997113"/>
              <a:gd name="connsiteY2627" fmla="*/ 10875856 h 13112393"/>
              <a:gd name="connsiteX2628" fmla="*/ 7017401 w 11997113"/>
              <a:gd name="connsiteY2628" fmla="*/ 10885970 h 13112393"/>
              <a:gd name="connsiteX2629" fmla="*/ 7019075 w 11997113"/>
              <a:gd name="connsiteY2629" fmla="*/ 10887519 h 13112393"/>
              <a:gd name="connsiteX2630" fmla="*/ 7006273 w 11997113"/>
              <a:gd name="connsiteY2630" fmla="*/ 10900553 h 13112393"/>
              <a:gd name="connsiteX2631" fmla="*/ 7005987 w 11997113"/>
              <a:gd name="connsiteY2631" fmla="*/ 10887840 h 13112393"/>
              <a:gd name="connsiteX2632" fmla="*/ 7005739 w 11997113"/>
              <a:gd name="connsiteY2632" fmla="*/ 10876813 h 13112393"/>
              <a:gd name="connsiteX2633" fmla="*/ 7005389 w 11997113"/>
              <a:gd name="connsiteY2633" fmla="*/ 10877262 h 13112393"/>
              <a:gd name="connsiteX2634" fmla="*/ 7007515 w 11997113"/>
              <a:gd name="connsiteY2634" fmla="*/ 10873092 h 13112393"/>
              <a:gd name="connsiteX2635" fmla="*/ 6997909 w 11997113"/>
              <a:gd name="connsiteY2635" fmla="*/ 10869579 h 13112393"/>
              <a:gd name="connsiteX2636" fmla="*/ 6999817 w 11997113"/>
              <a:gd name="connsiteY2636" fmla="*/ 10861368 h 13112393"/>
              <a:gd name="connsiteX2637" fmla="*/ 7005383 w 11997113"/>
              <a:gd name="connsiteY2637" fmla="*/ 10861060 h 13112393"/>
              <a:gd name="connsiteX2638" fmla="*/ 7005381 w 11997113"/>
              <a:gd name="connsiteY2638" fmla="*/ 10860999 h 13112393"/>
              <a:gd name="connsiteX2639" fmla="*/ 7005157 w 11997113"/>
              <a:gd name="connsiteY2639" fmla="*/ 10851109 h 13112393"/>
              <a:gd name="connsiteX2640" fmla="*/ 7017737 w 11997113"/>
              <a:gd name="connsiteY2640" fmla="*/ 10828190 h 13112393"/>
              <a:gd name="connsiteX2641" fmla="*/ 8082557 w 11997113"/>
              <a:gd name="connsiteY2641" fmla="*/ 10826241 h 13112393"/>
              <a:gd name="connsiteX2642" fmla="*/ 8086593 w 11997113"/>
              <a:gd name="connsiteY2642" fmla="*/ 10833556 h 13112393"/>
              <a:gd name="connsiteX2643" fmla="*/ 8082557 w 11997113"/>
              <a:gd name="connsiteY2643" fmla="*/ 10826241 h 13112393"/>
              <a:gd name="connsiteX2644" fmla="*/ 7500077 w 11997113"/>
              <a:gd name="connsiteY2644" fmla="*/ 10826209 h 13112393"/>
              <a:gd name="connsiteX2645" fmla="*/ 7505193 w 11997113"/>
              <a:gd name="connsiteY2645" fmla="*/ 10833778 h 13112393"/>
              <a:gd name="connsiteX2646" fmla="*/ 7503059 w 11997113"/>
              <a:gd name="connsiteY2646" fmla="*/ 10837822 h 13112393"/>
              <a:gd name="connsiteX2647" fmla="*/ 7500501 w 11997113"/>
              <a:gd name="connsiteY2647" fmla="*/ 10834037 h 13112393"/>
              <a:gd name="connsiteX2648" fmla="*/ 7497729 w 11997113"/>
              <a:gd name="connsiteY2648" fmla="*/ 10826339 h 13112393"/>
              <a:gd name="connsiteX2649" fmla="*/ 7500077 w 11997113"/>
              <a:gd name="connsiteY2649" fmla="*/ 10826209 h 13112393"/>
              <a:gd name="connsiteX2650" fmla="*/ 7050617 w 11997113"/>
              <a:gd name="connsiteY2650" fmla="*/ 10821725 h 13112393"/>
              <a:gd name="connsiteX2651" fmla="*/ 7055791 w 11997113"/>
              <a:gd name="connsiteY2651" fmla="*/ 10830276 h 13112393"/>
              <a:gd name="connsiteX2652" fmla="*/ 7056029 w 11997113"/>
              <a:gd name="connsiteY2652" fmla="*/ 10834679 h 13112393"/>
              <a:gd name="connsiteX2653" fmla="*/ 7051099 w 11997113"/>
              <a:gd name="connsiteY2653" fmla="*/ 10830538 h 13112393"/>
              <a:gd name="connsiteX2654" fmla="*/ 7048513 w 11997113"/>
              <a:gd name="connsiteY2654" fmla="*/ 10826259 h 13112393"/>
              <a:gd name="connsiteX2655" fmla="*/ 7048271 w 11997113"/>
              <a:gd name="connsiteY2655" fmla="*/ 10821857 h 13112393"/>
              <a:gd name="connsiteX2656" fmla="*/ 7050617 w 11997113"/>
              <a:gd name="connsiteY2656" fmla="*/ 10821725 h 13112393"/>
              <a:gd name="connsiteX2657" fmla="*/ 7930571 w 11997113"/>
              <a:gd name="connsiteY2657" fmla="*/ 10821431 h 13112393"/>
              <a:gd name="connsiteX2658" fmla="*/ 7933211 w 11997113"/>
              <a:gd name="connsiteY2658" fmla="*/ 10825357 h 13112393"/>
              <a:gd name="connsiteX2659" fmla="*/ 7931231 w 11997113"/>
              <a:gd name="connsiteY2659" fmla="*/ 10833601 h 13112393"/>
              <a:gd name="connsiteX2660" fmla="*/ 7929693 w 11997113"/>
              <a:gd name="connsiteY2660" fmla="*/ 10849966 h 13112393"/>
              <a:gd name="connsiteX2661" fmla="*/ 7937395 w 11997113"/>
              <a:gd name="connsiteY2661" fmla="*/ 10857678 h 13112393"/>
              <a:gd name="connsiteX2662" fmla="*/ 7935197 w 11997113"/>
              <a:gd name="connsiteY2662" fmla="*/ 10906632 h 13112393"/>
              <a:gd name="connsiteX2663" fmla="*/ 7932561 w 11997113"/>
              <a:gd name="connsiteY2663" fmla="*/ 10947477 h 13112393"/>
              <a:gd name="connsiteX2664" fmla="*/ 7931469 w 11997113"/>
              <a:gd name="connsiteY2664" fmla="*/ 10971953 h 13112393"/>
              <a:gd name="connsiteX2665" fmla="*/ 7926627 w 11997113"/>
              <a:gd name="connsiteY2665" fmla="*/ 10972224 h 13112393"/>
              <a:gd name="connsiteX2666" fmla="*/ 7923989 w 11997113"/>
              <a:gd name="connsiteY2666" fmla="*/ 10968300 h 13112393"/>
              <a:gd name="connsiteX2667" fmla="*/ 7925083 w 11997113"/>
              <a:gd name="connsiteY2667" fmla="*/ 10943823 h 13112393"/>
              <a:gd name="connsiteX2668" fmla="*/ 7925523 w 11997113"/>
              <a:gd name="connsiteY2668" fmla="*/ 10907172 h 13112393"/>
              <a:gd name="connsiteX2669" fmla="*/ 7910337 w 11997113"/>
              <a:gd name="connsiteY2669" fmla="*/ 10851045 h 13112393"/>
              <a:gd name="connsiteX2670" fmla="*/ 7922431 w 11997113"/>
              <a:gd name="connsiteY2670" fmla="*/ 10850370 h 13112393"/>
              <a:gd name="connsiteX2671" fmla="*/ 7926171 w 11997113"/>
              <a:gd name="connsiteY2671" fmla="*/ 10829813 h 13112393"/>
              <a:gd name="connsiteX2672" fmla="*/ 7925951 w 11997113"/>
              <a:gd name="connsiteY2672" fmla="*/ 10825758 h 13112393"/>
              <a:gd name="connsiteX2673" fmla="*/ 7930571 w 11997113"/>
              <a:gd name="connsiteY2673" fmla="*/ 10821431 h 13112393"/>
              <a:gd name="connsiteX2674" fmla="*/ 7072465 w 11997113"/>
              <a:gd name="connsiteY2674" fmla="*/ 10820511 h 13112393"/>
              <a:gd name="connsiteX2675" fmla="*/ 7072705 w 11997113"/>
              <a:gd name="connsiteY2675" fmla="*/ 10824919 h 13112393"/>
              <a:gd name="connsiteX2676" fmla="*/ 7070285 w 11997113"/>
              <a:gd name="connsiteY2676" fmla="*/ 10825053 h 13112393"/>
              <a:gd name="connsiteX2677" fmla="*/ 7075363 w 11997113"/>
              <a:gd name="connsiteY2677" fmla="*/ 10829188 h 13112393"/>
              <a:gd name="connsiteX2678" fmla="*/ 7077783 w 11997113"/>
              <a:gd name="connsiteY2678" fmla="*/ 10829054 h 13112393"/>
              <a:gd name="connsiteX2679" fmla="*/ 7075605 w 11997113"/>
              <a:gd name="connsiteY2679" fmla="*/ 10833593 h 13112393"/>
              <a:gd name="connsiteX2680" fmla="*/ 7068107 w 11997113"/>
              <a:gd name="connsiteY2680" fmla="*/ 10829593 h 13112393"/>
              <a:gd name="connsiteX2681" fmla="*/ 7067865 w 11997113"/>
              <a:gd name="connsiteY2681" fmla="*/ 10825187 h 13112393"/>
              <a:gd name="connsiteX2682" fmla="*/ 7067629 w 11997113"/>
              <a:gd name="connsiteY2682" fmla="*/ 10820781 h 13112393"/>
              <a:gd name="connsiteX2683" fmla="*/ 7070049 w 11997113"/>
              <a:gd name="connsiteY2683" fmla="*/ 10820648 h 13112393"/>
              <a:gd name="connsiteX2684" fmla="*/ 7072465 w 11997113"/>
              <a:gd name="connsiteY2684" fmla="*/ 10820511 h 13112393"/>
              <a:gd name="connsiteX2685" fmla="*/ 7656919 w 11997113"/>
              <a:gd name="connsiteY2685" fmla="*/ 10817490 h 13112393"/>
              <a:gd name="connsiteX2686" fmla="*/ 7655681 w 11997113"/>
              <a:gd name="connsiteY2686" fmla="*/ 10829522 h 13112393"/>
              <a:gd name="connsiteX2687" fmla="*/ 7656969 w 11997113"/>
              <a:gd name="connsiteY2687" fmla="*/ 10833596 h 13112393"/>
              <a:gd name="connsiteX2688" fmla="*/ 7656759 w 11997113"/>
              <a:gd name="connsiteY2688" fmla="*/ 10824302 h 13112393"/>
              <a:gd name="connsiteX2689" fmla="*/ 7675613 w 11997113"/>
              <a:gd name="connsiteY2689" fmla="*/ 10847276 h 13112393"/>
              <a:gd name="connsiteX2690" fmla="*/ 7676141 w 11997113"/>
              <a:gd name="connsiteY2690" fmla="*/ 10870694 h 13112393"/>
              <a:gd name="connsiteX2691" fmla="*/ 7666747 w 11997113"/>
              <a:gd name="connsiteY2691" fmla="*/ 10860670 h 13112393"/>
              <a:gd name="connsiteX2692" fmla="*/ 7659521 w 11997113"/>
              <a:gd name="connsiteY2692" fmla="*/ 10859697 h 13112393"/>
              <a:gd name="connsiteX2693" fmla="*/ 7658983 w 11997113"/>
              <a:gd name="connsiteY2693" fmla="*/ 10860916 h 13112393"/>
              <a:gd name="connsiteX2694" fmla="*/ 7650515 w 11997113"/>
              <a:gd name="connsiteY2694" fmla="*/ 10874550 h 13112393"/>
              <a:gd name="connsiteX2695" fmla="*/ 7642137 w 11997113"/>
              <a:gd name="connsiteY2695" fmla="*/ 10895268 h 13112393"/>
              <a:gd name="connsiteX2696" fmla="*/ 7637619 w 11997113"/>
              <a:gd name="connsiteY2696" fmla="*/ 10899566 h 13112393"/>
              <a:gd name="connsiteX2697" fmla="*/ 7637401 w 11997113"/>
              <a:gd name="connsiteY2697" fmla="*/ 10895531 h 13112393"/>
              <a:gd name="connsiteX2698" fmla="*/ 7637177 w 11997113"/>
              <a:gd name="connsiteY2698" fmla="*/ 10891489 h 13112393"/>
              <a:gd name="connsiteX2699" fmla="*/ 7645557 w 11997113"/>
              <a:gd name="connsiteY2699" fmla="*/ 10870776 h 13112393"/>
              <a:gd name="connsiteX2700" fmla="*/ 7643189 w 11997113"/>
              <a:gd name="connsiteY2700" fmla="*/ 10870903 h 13112393"/>
              <a:gd name="connsiteX2701" fmla="*/ 7640603 w 11997113"/>
              <a:gd name="connsiteY2701" fmla="*/ 10867003 h 13112393"/>
              <a:gd name="connsiteX2702" fmla="*/ 7638847 w 11997113"/>
              <a:gd name="connsiteY2702" fmla="*/ 10834696 h 13112393"/>
              <a:gd name="connsiteX2703" fmla="*/ 7656919 w 11997113"/>
              <a:gd name="connsiteY2703" fmla="*/ 10817490 h 13112393"/>
              <a:gd name="connsiteX2704" fmla="*/ 7712037 w 11997113"/>
              <a:gd name="connsiteY2704" fmla="*/ 10805592 h 13112393"/>
              <a:gd name="connsiteX2705" fmla="*/ 7716281 w 11997113"/>
              <a:gd name="connsiteY2705" fmla="*/ 10813900 h 13112393"/>
              <a:gd name="connsiteX2706" fmla="*/ 7712037 w 11997113"/>
              <a:gd name="connsiteY2706" fmla="*/ 10805592 h 13112393"/>
              <a:gd name="connsiteX2707" fmla="*/ 7506031 w 11997113"/>
              <a:gd name="connsiteY2707" fmla="*/ 10796420 h 13112393"/>
              <a:gd name="connsiteX2708" fmla="*/ 7514433 w 11997113"/>
              <a:gd name="connsiteY2708" fmla="*/ 10816994 h 13112393"/>
              <a:gd name="connsiteX2709" fmla="*/ 7512465 w 11997113"/>
              <a:gd name="connsiteY2709" fmla="*/ 10825517 h 13112393"/>
              <a:gd name="connsiteX2710" fmla="*/ 7506031 w 11997113"/>
              <a:gd name="connsiteY2710" fmla="*/ 10796420 h 13112393"/>
              <a:gd name="connsiteX2711" fmla="*/ 7211047 w 11997113"/>
              <a:gd name="connsiteY2711" fmla="*/ 10796411 h 13112393"/>
              <a:gd name="connsiteX2712" fmla="*/ 7211271 w 11997113"/>
              <a:gd name="connsiteY2712" fmla="*/ 10800462 h 13112393"/>
              <a:gd name="connsiteX2713" fmla="*/ 7211489 w 11997113"/>
              <a:gd name="connsiteY2713" fmla="*/ 10804509 h 13112393"/>
              <a:gd name="connsiteX2714" fmla="*/ 7194625 w 11997113"/>
              <a:gd name="connsiteY2714" fmla="*/ 10805449 h 13112393"/>
              <a:gd name="connsiteX2715" fmla="*/ 7192215 w 11997113"/>
              <a:gd name="connsiteY2715" fmla="*/ 10805580 h 13112393"/>
              <a:gd name="connsiteX2716" fmla="*/ 7192657 w 11997113"/>
              <a:gd name="connsiteY2716" fmla="*/ 10813685 h 13112393"/>
              <a:gd name="connsiteX2717" fmla="*/ 7195283 w 11997113"/>
              <a:gd name="connsiteY2717" fmla="*/ 10817601 h 13112393"/>
              <a:gd name="connsiteX2718" fmla="*/ 7190905 w 11997113"/>
              <a:gd name="connsiteY2718" fmla="*/ 10825968 h 13112393"/>
              <a:gd name="connsiteX2719" fmla="*/ 7185649 w 11997113"/>
              <a:gd name="connsiteY2719" fmla="*/ 10818135 h 13112393"/>
              <a:gd name="connsiteX2720" fmla="*/ 7183019 w 11997113"/>
              <a:gd name="connsiteY2720" fmla="*/ 10814219 h 13112393"/>
              <a:gd name="connsiteX2721" fmla="*/ 7182577 w 11997113"/>
              <a:gd name="connsiteY2721" fmla="*/ 10806117 h 13112393"/>
              <a:gd name="connsiteX2722" fmla="*/ 7182359 w 11997113"/>
              <a:gd name="connsiteY2722" fmla="*/ 10802067 h 13112393"/>
              <a:gd name="connsiteX2723" fmla="*/ 7177539 w 11997113"/>
              <a:gd name="connsiteY2723" fmla="*/ 10802335 h 13112393"/>
              <a:gd name="connsiteX2724" fmla="*/ 7170451 w 11997113"/>
              <a:gd name="connsiteY2724" fmla="*/ 10802729 h 13112393"/>
              <a:gd name="connsiteX2725" fmla="*/ 7172343 w 11997113"/>
              <a:gd name="connsiteY2725" fmla="*/ 10823964 h 13112393"/>
              <a:gd name="connsiteX2726" fmla="*/ 7187079 w 11997113"/>
              <a:gd name="connsiteY2726" fmla="*/ 10870645 h 13112393"/>
              <a:gd name="connsiteX2727" fmla="*/ 7187529 w 11997113"/>
              <a:gd name="connsiteY2727" fmla="*/ 10881126 h 13112393"/>
              <a:gd name="connsiteX2728" fmla="*/ 7189741 w 11997113"/>
              <a:gd name="connsiteY2728" fmla="*/ 10877995 h 13112393"/>
              <a:gd name="connsiteX2729" fmla="*/ 7198755 w 11997113"/>
              <a:gd name="connsiteY2729" fmla="*/ 10878928 h 13112393"/>
              <a:gd name="connsiteX2730" fmla="*/ 7194607 w 11997113"/>
              <a:gd name="connsiteY2730" fmla="*/ 10887155 h 13112393"/>
              <a:gd name="connsiteX2731" fmla="*/ 7192455 w 11997113"/>
              <a:gd name="connsiteY2731" fmla="*/ 10894683 h 13112393"/>
              <a:gd name="connsiteX2732" fmla="*/ 7206109 w 11997113"/>
              <a:gd name="connsiteY2732" fmla="*/ 10905463 h 13112393"/>
              <a:gd name="connsiteX2733" fmla="*/ 7206373 w 11997113"/>
              <a:gd name="connsiteY2733" fmla="*/ 10917217 h 13112393"/>
              <a:gd name="connsiteX2734" fmla="*/ 7188135 w 11997113"/>
              <a:gd name="connsiteY2734" fmla="*/ 10917662 h 13112393"/>
              <a:gd name="connsiteX2735" fmla="*/ 7207167 w 11997113"/>
              <a:gd name="connsiteY2735" fmla="*/ 10952479 h 13112393"/>
              <a:gd name="connsiteX2736" fmla="*/ 7225661 w 11997113"/>
              <a:gd name="connsiteY2736" fmla="*/ 10963791 h 13112393"/>
              <a:gd name="connsiteX2737" fmla="*/ 7226457 w 11997113"/>
              <a:gd name="connsiteY2737" fmla="*/ 10999054 h 13112393"/>
              <a:gd name="connsiteX2738" fmla="*/ 7227251 w 11997113"/>
              <a:gd name="connsiteY2738" fmla="*/ 11034317 h 13112393"/>
              <a:gd name="connsiteX2739" fmla="*/ 7245483 w 11997113"/>
              <a:gd name="connsiteY2739" fmla="*/ 11033871 h 13112393"/>
              <a:gd name="connsiteX2740" fmla="*/ 7246013 w 11997113"/>
              <a:gd name="connsiteY2740" fmla="*/ 11057381 h 13112393"/>
              <a:gd name="connsiteX2741" fmla="*/ 7246143 w 11997113"/>
              <a:gd name="connsiteY2741" fmla="*/ 11063258 h 13112393"/>
              <a:gd name="connsiteX2742" fmla="*/ 7246225 w 11997113"/>
              <a:gd name="connsiteY2742" fmla="*/ 11066869 h 13112393"/>
              <a:gd name="connsiteX2743" fmla="*/ 7259863 w 11997113"/>
              <a:gd name="connsiteY2743" fmla="*/ 11046800 h 13112393"/>
              <a:gd name="connsiteX2744" fmla="*/ 7259079 w 11997113"/>
              <a:gd name="connsiteY2744" fmla="*/ 11034381 h 13112393"/>
              <a:gd name="connsiteX2745" fmla="*/ 7253285 w 11997113"/>
              <a:gd name="connsiteY2745" fmla="*/ 11008960 h 13112393"/>
              <a:gd name="connsiteX2746" fmla="*/ 7249615 w 11997113"/>
              <a:gd name="connsiteY2746" fmla="*/ 11010968 h 13112393"/>
              <a:gd name="connsiteX2747" fmla="*/ 7250043 w 11997113"/>
              <a:gd name="connsiteY2747" fmla="*/ 11002052 h 13112393"/>
              <a:gd name="connsiteX2748" fmla="*/ 7241763 w 11997113"/>
              <a:gd name="connsiteY2748" fmla="*/ 10986404 h 13112393"/>
              <a:gd name="connsiteX2749" fmla="*/ 7243683 w 11997113"/>
              <a:gd name="connsiteY2749" fmla="*/ 10968756 h 13112393"/>
              <a:gd name="connsiteX2750" fmla="*/ 7249185 w 11997113"/>
              <a:gd name="connsiteY2750" fmla="*/ 10962505 h 13112393"/>
              <a:gd name="connsiteX2751" fmla="*/ 7249147 w 11997113"/>
              <a:gd name="connsiteY2751" fmla="*/ 10961803 h 13112393"/>
              <a:gd name="connsiteX2752" fmla="*/ 7248939 w 11997113"/>
              <a:gd name="connsiteY2752" fmla="*/ 10957985 h 13112393"/>
              <a:gd name="connsiteX2753" fmla="*/ 7253381 w 11997113"/>
              <a:gd name="connsiteY2753" fmla="*/ 10957738 h 13112393"/>
              <a:gd name="connsiteX2754" fmla="*/ 7259515 w 11997113"/>
              <a:gd name="connsiteY2754" fmla="*/ 10950768 h 13112393"/>
              <a:gd name="connsiteX2755" fmla="*/ 7259247 w 11997113"/>
              <a:gd name="connsiteY2755" fmla="*/ 10939039 h 13112393"/>
              <a:gd name="connsiteX2756" fmla="*/ 7258985 w 11997113"/>
              <a:gd name="connsiteY2756" fmla="*/ 10927313 h 13112393"/>
              <a:gd name="connsiteX2757" fmla="*/ 7257629 w 11997113"/>
              <a:gd name="connsiteY2757" fmla="*/ 10924259 h 13112393"/>
              <a:gd name="connsiteX2758" fmla="*/ 7254181 w 11997113"/>
              <a:gd name="connsiteY2758" fmla="*/ 10924451 h 13112393"/>
              <a:gd name="connsiteX2759" fmla="*/ 7253955 w 11997113"/>
              <a:gd name="connsiteY2759" fmla="*/ 10920360 h 13112393"/>
              <a:gd name="connsiteX2760" fmla="*/ 7255013 w 11997113"/>
              <a:gd name="connsiteY2760" fmla="*/ 10918354 h 13112393"/>
              <a:gd name="connsiteX2761" fmla="*/ 7239817 w 11997113"/>
              <a:gd name="connsiteY2761" fmla="*/ 10884061 h 13112393"/>
              <a:gd name="connsiteX2762" fmla="*/ 7236155 w 11997113"/>
              <a:gd name="connsiteY2762" fmla="*/ 10881310 h 13112393"/>
              <a:gd name="connsiteX2763" fmla="*/ 7234317 w 11997113"/>
              <a:gd name="connsiteY2763" fmla="*/ 10885971 h 13112393"/>
              <a:gd name="connsiteX2764" fmla="*/ 7242069 w 11997113"/>
              <a:gd name="connsiteY2764" fmla="*/ 10903273 h 13112393"/>
              <a:gd name="connsiteX2765" fmla="*/ 7221645 w 11997113"/>
              <a:gd name="connsiteY2765" fmla="*/ 10868794 h 13112393"/>
              <a:gd name="connsiteX2766" fmla="*/ 7234699 w 11997113"/>
              <a:gd name="connsiteY2766" fmla="*/ 10868474 h 13112393"/>
              <a:gd name="connsiteX2767" fmla="*/ 7237193 w 11997113"/>
              <a:gd name="connsiteY2767" fmla="*/ 10807146 h 13112393"/>
              <a:gd name="connsiteX2768" fmla="*/ 7230985 w 11997113"/>
              <a:gd name="connsiteY2768" fmla="*/ 10807492 h 13112393"/>
              <a:gd name="connsiteX2769" fmla="*/ 7231203 w 11997113"/>
              <a:gd name="connsiteY2769" fmla="*/ 10811541 h 13112393"/>
              <a:gd name="connsiteX2770" fmla="*/ 7229233 w 11997113"/>
              <a:gd name="connsiteY2770" fmla="*/ 10819775 h 13112393"/>
              <a:gd name="connsiteX2771" fmla="*/ 7222225 w 11997113"/>
              <a:gd name="connsiteY2771" fmla="*/ 10824228 h 13112393"/>
              <a:gd name="connsiteX2772" fmla="*/ 7219599 w 11997113"/>
              <a:gd name="connsiteY2772" fmla="*/ 10820311 h 13112393"/>
              <a:gd name="connsiteX2773" fmla="*/ 7219377 w 11997113"/>
              <a:gd name="connsiteY2773" fmla="*/ 10816263 h 13112393"/>
              <a:gd name="connsiteX2774" fmla="*/ 7218933 w 11997113"/>
              <a:gd name="connsiteY2774" fmla="*/ 10808160 h 13112393"/>
              <a:gd name="connsiteX2775" fmla="*/ 7220907 w 11997113"/>
              <a:gd name="connsiteY2775" fmla="*/ 10799924 h 13112393"/>
              <a:gd name="connsiteX2776" fmla="*/ 7218497 w 11997113"/>
              <a:gd name="connsiteY2776" fmla="*/ 10800061 h 13112393"/>
              <a:gd name="connsiteX2777" fmla="*/ 7211047 w 11997113"/>
              <a:gd name="connsiteY2777" fmla="*/ 10796411 h 13112393"/>
              <a:gd name="connsiteX2778" fmla="*/ 6996069 w 11997113"/>
              <a:gd name="connsiteY2778" fmla="*/ 10792357 h 13112393"/>
              <a:gd name="connsiteX2779" fmla="*/ 7001207 w 11997113"/>
              <a:gd name="connsiteY2779" fmla="*/ 10800317 h 13112393"/>
              <a:gd name="connsiteX2780" fmla="*/ 6999307 w 11997113"/>
              <a:gd name="connsiteY2780" fmla="*/ 10808672 h 13112393"/>
              <a:gd name="connsiteX2781" fmla="*/ 6992491 w 11997113"/>
              <a:gd name="connsiteY2781" fmla="*/ 10813176 h 13112393"/>
              <a:gd name="connsiteX2782" fmla="*/ 6987577 w 11997113"/>
              <a:gd name="connsiteY2782" fmla="*/ 10809323 h 13112393"/>
              <a:gd name="connsiteX2783" fmla="*/ 6987353 w 11997113"/>
              <a:gd name="connsiteY2783" fmla="*/ 10805213 h 13112393"/>
              <a:gd name="connsiteX2784" fmla="*/ 6989255 w 11997113"/>
              <a:gd name="connsiteY2784" fmla="*/ 10796859 h 13112393"/>
              <a:gd name="connsiteX2785" fmla="*/ 6996069 w 11997113"/>
              <a:gd name="connsiteY2785" fmla="*/ 10792357 h 13112393"/>
              <a:gd name="connsiteX2786" fmla="*/ 7176885 w 11997113"/>
              <a:gd name="connsiteY2786" fmla="*/ 10788357 h 13112393"/>
              <a:gd name="connsiteX2787" fmla="*/ 7170053 w 11997113"/>
              <a:gd name="connsiteY2787" fmla="*/ 10798294 h 13112393"/>
              <a:gd name="connsiteX2788" fmla="*/ 7170089 w 11997113"/>
              <a:gd name="connsiteY2788" fmla="*/ 10798687 h 13112393"/>
              <a:gd name="connsiteX2789" fmla="*/ 7177317 w 11997113"/>
              <a:gd name="connsiteY2789" fmla="*/ 10798286 h 13112393"/>
              <a:gd name="connsiteX2790" fmla="*/ 7184547 w 11997113"/>
              <a:gd name="connsiteY2790" fmla="*/ 10797881 h 13112393"/>
              <a:gd name="connsiteX2791" fmla="*/ 7181917 w 11997113"/>
              <a:gd name="connsiteY2791" fmla="*/ 10793965 h 13112393"/>
              <a:gd name="connsiteX2792" fmla="*/ 8086067 w 11997113"/>
              <a:gd name="connsiteY2792" fmla="*/ 10786626 h 13112393"/>
              <a:gd name="connsiteX2793" fmla="*/ 8083329 w 11997113"/>
              <a:gd name="connsiteY2793" fmla="*/ 10797164 h 13112393"/>
              <a:gd name="connsiteX2794" fmla="*/ 8086067 w 11997113"/>
              <a:gd name="connsiteY2794" fmla="*/ 10786626 h 13112393"/>
              <a:gd name="connsiteX2795" fmla="*/ 7674595 w 11997113"/>
              <a:gd name="connsiteY2795" fmla="*/ 10784107 h 13112393"/>
              <a:gd name="connsiteX2796" fmla="*/ 7674809 w 11997113"/>
              <a:gd name="connsiteY2796" fmla="*/ 10788146 h 13112393"/>
              <a:gd name="connsiteX2797" fmla="*/ 7673005 w 11997113"/>
              <a:gd name="connsiteY2797" fmla="*/ 10800398 h 13112393"/>
              <a:gd name="connsiteX2798" fmla="*/ 7665613 w 11997113"/>
              <a:gd name="connsiteY2798" fmla="*/ 10800809 h 13112393"/>
              <a:gd name="connsiteX2799" fmla="*/ 7662929 w 11997113"/>
              <a:gd name="connsiteY2799" fmla="*/ 10796908 h 13112393"/>
              <a:gd name="connsiteX2800" fmla="*/ 7667861 w 11997113"/>
              <a:gd name="connsiteY2800" fmla="*/ 10796633 h 13112393"/>
              <a:gd name="connsiteX2801" fmla="*/ 7670323 w 11997113"/>
              <a:gd name="connsiteY2801" fmla="*/ 10796497 h 13112393"/>
              <a:gd name="connsiteX2802" fmla="*/ 7669883 w 11997113"/>
              <a:gd name="connsiteY2802" fmla="*/ 10788423 h 13112393"/>
              <a:gd name="connsiteX2803" fmla="*/ 7669661 w 11997113"/>
              <a:gd name="connsiteY2803" fmla="*/ 10784384 h 13112393"/>
              <a:gd name="connsiteX2804" fmla="*/ 7672129 w 11997113"/>
              <a:gd name="connsiteY2804" fmla="*/ 10784246 h 13112393"/>
              <a:gd name="connsiteX2805" fmla="*/ 7674595 w 11997113"/>
              <a:gd name="connsiteY2805" fmla="*/ 10784107 h 13112393"/>
              <a:gd name="connsiteX2806" fmla="*/ 7181317 w 11997113"/>
              <a:gd name="connsiteY2806" fmla="*/ 10781903 h 13112393"/>
              <a:gd name="connsiteX2807" fmla="*/ 7179165 w 11997113"/>
              <a:gd name="connsiteY2807" fmla="*/ 10785037 h 13112393"/>
              <a:gd name="connsiteX2808" fmla="*/ 7181477 w 11997113"/>
              <a:gd name="connsiteY2808" fmla="*/ 10785866 h 13112393"/>
              <a:gd name="connsiteX2809" fmla="*/ 7183887 w 11997113"/>
              <a:gd name="connsiteY2809" fmla="*/ 10785731 h 13112393"/>
              <a:gd name="connsiteX2810" fmla="*/ 7592107 w 11997113"/>
              <a:gd name="connsiteY2810" fmla="*/ 10779855 h 13112393"/>
              <a:gd name="connsiteX2811" fmla="*/ 7596903 w 11997113"/>
              <a:gd name="connsiteY2811" fmla="*/ 10783713 h 13112393"/>
              <a:gd name="connsiteX2812" fmla="*/ 7595287 w 11997113"/>
              <a:gd name="connsiteY2812" fmla="*/ 10796174 h 13112393"/>
              <a:gd name="connsiteX2813" fmla="*/ 7588425 w 11997113"/>
              <a:gd name="connsiteY2813" fmla="*/ 10796552 h 13112393"/>
              <a:gd name="connsiteX2814" fmla="*/ 7585913 w 11997113"/>
              <a:gd name="connsiteY2814" fmla="*/ 10792569 h 13112393"/>
              <a:gd name="connsiteX2815" fmla="*/ 7587757 w 11997113"/>
              <a:gd name="connsiteY2815" fmla="*/ 10784222 h 13112393"/>
              <a:gd name="connsiteX2816" fmla="*/ 7592107 w 11997113"/>
              <a:gd name="connsiteY2816" fmla="*/ 10779855 h 13112393"/>
              <a:gd name="connsiteX2817" fmla="*/ 7075565 w 11997113"/>
              <a:gd name="connsiteY2817" fmla="*/ 10779284 h 13112393"/>
              <a:gd name="connsiteX2818" fmla="*/ 7091555 w 11997113"/>
              <a:gd name="connsiteY2818" fmla="*/ 10780363 h 13112393"/>
              <a:gd name="connsiteX2819" fmla="*/ 7094065 w 11997113"/>
              <a:gd name="connsiteY2819" fmla="*/ 10790590 h 13112393"/>
              <a:gd name="connsiteX2820" fmla="*/ 7075833 w 11997113"/>
              <a:gd name="connsiteY2820" fmla="*/ 10791035 h 13112393"/>
              <a:gd name="connsiteX2821" fmla="*/ 7075565 w 11997113"/>
              <a:gd name="connsiteY2821" fmla="*/ 10779284 h 13112393"/>
              <a:gd name="connsiteX2822" fmla="*/ 6378545 w 11997113"/>
              <a:gd name="connsiteY2822" fmla="*/ 10779060 h 13112393"/>
              <a:gd name="connsiteX2823" fmla="*/ 6400135 w 11997113"/>
              <a:gd name="connsiteY2823" fmla="*/ 10787739 h 13112393"/>
              <a:gd name="connsiteX2824" fmla="*/ 6382875 w 11997113"/>
              <a:gd name="connsiteY2824" fmla="*/ 10812831 h 13112393"/>
              <a:gd name="connsiteX2825" fmla="*/ 6378545 w 11997113"/>
              <a:gd name="connsiteY2825" fmla="*/ 10779060 h 13112393"/>
              <a:gd name="connsiteX2826" fmla="*/ 7642537 w 11997113"/>
              <a:gd name="connsiteY2826" fmla="*/ 10769688 h 13112393"/>
              <a:gd name="connsiteX2827" fmla="*/ 7647743 w 11997113"/>
              <a:gd name="connsiteY2827" fmla="*/ 10777252 h 13112393"/>
              <a:gd name="connsiteX2828" fmla="*/ 7645779 w 11997113"/>
              <a:gd name="connsiteY2828" fmla="*/ 10785219 h 13112393"/>
              <a:gd name="connsiteX2829" fmla="*/ 7643603 w 11997113"/>
              <a:gd name="connsiteY2829" fmla="*/ 10789267 h 13112393"/>
              <a:gd name="connsiteX2830" fmla="*/ 7644029 w 11997113"/>
              <a:gd name="connsiteY2830" fmla="*/ 10797095 h 13112393"/>
              <a:gd name="connsiteX2831" fmla="*/ 7644241 w 11997113"/>
              <a:gd name="connsiteY2831" fmla="*/ 10801012 h 13112393"/>
              <a:gd name="connsiteX2832" fmla="*/ 7642069 w 11997113"/>
              <a:gd name="connsiteY2832" fmla="*/ 10805060 h 13112393"/>
              <a:gd name="connsiteX2833" fmla="*/ 7637077 w 11997113"/>
              <a:gd name="connsiteY2833" fmla="*/ 10801410 h 13112393"/>
              <a:gd name="connsiteX2834" fmla="*/ 7634051 w 11997113"/>
              <a:gd name="connsiteY2834" fmla="*/ 10789797 h 13112393"/>
              <a:gd name="connsiteX2835" fmla="*/ 7636229 w 11997113"/>
              <a:gd name="connsiteY2835" fmla="*/ 10785750 h 13112393"/>
              <a:gd name="connsiteX2836" fmla="*/ 7633837 w 11997113"/>
              <a:gd name="connsiteY2836" fmla="*/ 10785881 h 13112393"/>
              <a:gd name="connsiteX2837" fmla="*/ 7631237 w 11997113"/>
              <a:gd name="connsiteY2837" fmla="*/ 10782100 h 13112393"/>
              <a:gd name="connsiteX2838" fmla="*/ 7633625 w 11997113"/>
              <a:gd name="connsiteY2838" fmla="*/ 10781967 h 13112393"/>
              <a:gd name="connsiteX2839" fmla="*/ 7636017 w 11997113"/>
              <a:gd name="connsiteY2839" fmla="*/ 10781835 h 13112393"/>
              <a:gd name="connsiteX2840" fmla="*/ 7637977 w 11997113"/>
              <a:gd name="connsiteY2840" fmla="*/ 10773869 h 13112393"/>
              <a:gd name="connsiteX2841" fmla="*/ 7642537 w 11997113"/>
              <a:gd name="connsiteY2841" fmla="*/ 10769688 h 13112393"/>
              <a:gd name="connsiteX2842" fmla="*/ 7228783 w 11997113"/>
              <a:gd name="connsiteY2842" fmla="*/ 10766989 h 13112393"/>
              <a:gd name="connsiteX2843" fmla="*/ 7229441 w 11997113"/>
              <a:gd name="connsiteY2843" fmla="*/ 10773549 h 13112393"/>
              <a:gd name="connsiteX2844" fmla="*/ 7224841 w 11997113"/>
              <a:gd name="connsiteY2844" fmla="*/ 10783454 h 13112393"/>
              <a:gd name="connsiteX2845" fmla="*/ 7227253 w 11997113"/>
              <a:gd name="connsiteY2845" fmla="*/ 10783321 h 13112393"/>
              <a:gd name="connsiteX2846" fmla="*/ 7231853 w 11997113"/>
              <a:gd name="connsiteY2846" fmla="*/ 10779003 h 13112393"/>
              <a:gd name="connsiteX2847" fmla="*/ 7677719 w 11997113"/>
              <a:gd name="connsiteY2847" fmla="*/ 10766323 h 13112393"/>
              <a:gd name="connsiteX2848" fmla="*/ 7677983 w 11997113"/>
              <a:gd name="connsiteY2848" fmla="*/ 10778152 h 13112393"/>
              <a:gd name="connsiteX2849" fmla="*/ 7658349 w 11997113"/>
              <a:gd name="connsiteY2849" fmla="*/ 10778632 h 13112393"/>
              <a:gd name="connsiteX2850" fmla="*/ 7677719 w 11997113"/>
              <a:gd name="connsiteY2850" fmla="*/ 10766323 h 13112393"/>
              <a:gd name="connsiteX2851" fmla="*/ 7224413 w 11997113"/>
              <a:gd name="connsiteY2851" fmla="*/ 10764444 h 13112393"/>
              <a:gd name="connsiteX2852" fmla="*/ 7228785 w 11997113"/>
              <a:gd name="connsiteY2852" fmla="*/ 10766985 h 13112393"/>
              <a:gd name="connsiteX2853" fmla="*/ 7228199 w 11997113"/>
              <a:gd name="connsiteY2853" fmla="*/ 10764693 h 13112393"/>
              <a:gd name="connsiteX2854" fmla="*/ 7446171 w 11997113"/>
              <a:gd name="connsiteY2854" fmla="*/ 10759981 h 13112393"/>
              <a:gd name="connsiteX2855" fmla="*/ 7451451 w 11997113"/>
              <a:gd name="connsiteY2855" fmla="*/ 10765746 h 13112393"/>
              <a:gd name="connsiteX2856" fmla="*/ 7450131 w 11997113"/>
              <a:gd name="connsiteY2856" fmla="*/ 10775728 h 13112393"/>
              <a:gd name="connsiteX2857" fmla="*/ 7448491 w 11997113"/>
              <a:gd name="connsiteY2857" fmla="*/ 10783889 h 13112393"/>
              <a:gd name="connsiteX2858" fmla="*/ 7449029 w 11997113"/>
              <a:gd name="connsiteY2858" fmla="*/ 10788512 h 13112393"/>
              <a:gd name="connsiteX2859" fmla="*/ 7455969 w 11997113"/>
              <a:gd name="connsiteY2859" fmla="*/ 10805833 h 13112393"/>
              <a:gd name="connsiteX2860" fmla="*/ 7442879 w 11997113"/>
              <a:gd name="connsiteY2860" fmla="*/ 10806151 h 13112393"/>
              <a:gd name="connsiteX2861" fmla="*/ 7442615 w 11997113"/>
              <a:gd name="connsiteY2861" fmla="*/ 10794496 h 13112393"/>
              <a:gd name="connsiteX2862" fmla="*/ 7442353 w 11997113"/>
              <a:gd name="connsiteY2862" fmla="*/ 10782848 h 13112393"/>
              <a:gd name="connsiteX2863" fmla="*/ 7442093 w 11997113"/>
              <a:gd name="connsiteY2863" fmla="*/ 10771193 h 13112393"/>
              <a:gd name="connsiteX2864" fmla="*/ 7443821 w 11997113"/>
              <a:gd name="connsiteY2864" fmla="*/ 10773701 h 13112393"/>
              <a:gd name="connsiteX2865" fmla="*/ 7762209 w 11997113"/>
              <a:gd name="connsiteY2865" fmla="*/ 10758623 h 13112393"/>
              <a:gd name="connsiteX2866" fmla="*/ 7775903 w 11997113"/>
              <a:gd name="connsiteY2866" fmla="*/ 10780136 h 13112393"/>
              <a:gd name="connsiteX2867" fmla="*/ 7776805 w 11997113"/>
              <a:gd name="connsiteY2867" fmla="*/ 10802360 h 13112393"/>
              <a:gd name="connsiteX2868" fmla="*/ 7769491 w 11997113"/>
              <a:gd name="connsiteY2868" fmla="*/ 10802768 h 13112393"/>
              <a:gd name="connsiteX2869" fmla="*/ 7764839 w 11997113"/>
              <a:gd name="connsiteY2869" fmla="*/ 10807077 h 13112393"/>
              <a:gd name="connsiteX2870" fmla="*/ 7759745 w 11997113"/>
              <a:gd name="connsiteY2870" fmla="*/ 10803308 h 13112393"/>
              <a:gd name="connsiteX2871" fmla="*/ 7761965 w 11997113"/>
              <a:gd name="connsiteY2871" fmla="*/ 10799135 h 13112393"/>
              <a:gd name="connsiteX2872" fmla="*/ 7762209 w 11997113"/>
              <a:gd name="connsiteY2872" fmla="*/ 10758623 h 13112393"/>
              <a:gd name="connsiteX2873" fmla="*/ 7496205 w 11997113"/>
              <a:gd name="connsiteY2873" fmla="*/ 10752125 h 13112393"/>
              <a:gd name="connsiteX2874" fmla="*/ 7496079 w 11997113"/>
              <a:gd name="connsiteY2874" fmla="*/ 10752132 h 13112393"/>
              <a:gd name="connsiteX2875" fmla="*/ 7496201 w 11997113"/>
              <a:gd name="connsiteY2875" fmla="*/ 10757631 h 13112393"/>
              <a:gd name="connsiteX2876" fmla="*/ 7494605 w 11997113"/>
              <a:gd name="connsiteY2876" fmla="*/ 10772526 h 13112393"/>
              <a:gd name="connsiteX2877" fmla="*/ 7494899 w 11997113"/>
              <a:gd name="connsiteY2877" fmla="*/ 10772511 h 13112393"/>
              <a:gd name="connsiteX2878" fmla="*/ 7497307 w 11997113"/>
              <a:gd name="connsiteY2878" fmla="*/ 10772377 h 13112393"/>
              <a:gd name="connsiteX2879" fmla="*/ 7497087 w 11997113"/>
              <a:gd name="connsiteY2879" fmla="*/ 10768326 h 13112393"/>
              <a:gd name="connsiteX2880" fmla="*/ 7496429 w 11997113"/>
              <a:gd name="connsiteY2880" fmla="*/ 10756176 h 13112393"/>
              <a:gd name="connsiteX2881" fmla="*/ 7496205 w 11997113"/>
              <a:gd name="connsiteY2881" fmla="*/ 10752125 h 13112393"/>
              <a:gd name="connsiteX2882" fmla="*/ 7074827 w 11997113"/>
              <a:gd name="connsiteY2882" fmla="*/ 10746237 h 13112393"/>
              <a:gd name="connsiteX2883" fmla="*/ 7075065 w 11997113"/>
              <a:gd name="connsiteY2883" fmla="*/ 10756833 h 13112393"/>
              <a:gd name="connsiteX2884" fmla="*/ 7055189 w 11997113"/>
              <a:gd name="connsiteY2884" fmla="*/ 10746717 h 13112393"/>
              <a:gd name="connsiteX2885" fmla="*/ 7074827 w 11997113"/>
              <a:gd name="connsiteY2885" fmla="*/ 10746237 h 13112393"/>
              <a:gd name="connsiteX2886" fmla="*/ 8085793 w 11997113"/>
              <a:gd name="connsiteY2886" fmla="*/ 10745058 h 13112393"/>
              <a:gd name="connsiteX2887" fmla="*/ 8088349 w 11997113"/>
              <a:gd name="connsiteY2887" fmla="*/ 10748745 h 13112393"/>
              <a:gd name="connsiteX2888" fmla="*/ 8086627 w 11997113"/>
              <a:gd name="connsiteY2888" fmla="*/ 10760327 h 13112393"/>
              <a:gd name="connsiteX2889" fmla="*/ 8084485 w 11997113"/>
              <a:gd name="connsiteY2889" fmla="*/ 10764277 h 13112393"/>
              <a:gd name="connsiteX2890" fmla="*/ 8081931 w 11997113"/>
              <a:gd name="connsiteY2890" fmla="*/ 10760588 h 13112393"/>
              <a:gd name="connsiteX2891" fmla="*/ 8083657 w 11997113"/>
              <a:gd name="connsiteY2891" fmla="*/ 10749004 h 13112393"/>
              <a:gd name="connsiteX2892" fmla="*/ 8085793 w 11997113"/>
              <a:gd name="connsiteY2892" fmla="*/ 10745058 h 13112393"/>
              <a:gd name="connsiteX2893" fmla="*/ 7497409 w 11997113"/>
              <a:gd name="connsiteY2893" fmla="*/ 10743933 h 13112393"/>
              <a:gd name="connsiteX2894" fmla="*/ 7495897 w 11997113"/>
              <a:gd name="connsiteY2894" fmla="*/ 10744015 h 13112393"/>
              <a:gd name="connsiteX2895" fmla="*/ 7495939 w 11997113"/>
              <a:gd name="connsiteY2895" fmla="*/ 10745912 h 13112393"/>
              <a:gd name="connsiteX2896" fmla="*/ 7495939 w 11997113"/>
              <a:gd name="connsiteY2896" fmla="*/ 10745993 h 13112393"/>
              <a:gd name="connsiteX2897" fmla="*/ 7495973 w 11997113"/>
              <a:gd name="connsiteY2897" fmla="*/ 10745959 h 13112393"/>
              <a:gd name="connsiteX2898" fmla="*/ 7495939 w 11997113"/>
              <a:gd name="connsiteY2898" fmla="*/ 10745912 h 13112393"/>
              <a:gd name="connsiteX2899" fmla="*/ 7952379 w 11997113"/>
              <a:gd name="connsiteY2899" fmla="*/ 10743633 h 13112393"/>
              <a:gd name="connsiteX2900" fmla="*/ 7962611 w 11997113"/>
              <a:gd name="connsiteY2900" fmla="*/ 10746943 h 13112393"/>
              <a:gd name="connsiteX2901" fmla="*/ 7964259 w 11997113"/>
              <a:gd name="connsiteY2901" fmla="*/ 10755689 h 13112393"/>
              <a:gd name="connsiteX2902" fmla="*/ 7963603 w 11997113"/>
              <a:gd name="connsiteY2902" fmla="*/ 10771486 h 13112393"/>
              <a:gd name="connsiteX2903" fmla="*/ 7952823 w 11997113"/>
              <a:gd name="connsiteY2903" fmla="*/ 10796488 h 13112393"/>
              <a:gd name="connsiteX2904" fmla="*/ 7951949 w 11997113"/>
              <a:gd name="connsiteY2904" fmla="*/ 10825010 h 13112393"/>
              <a:gd name="connsiteX2905" fmla="*/ 7949749 w 11997113"/>
              <a:gd name="connsiteY2905" fmla="*/ 10829202 h 13112393"/>
              <a:gd name="connsiteX2906" fmla="*/ 7944687 w 11997113"/>
              <a:gd name="connsiteY2906" fmla="*/ 10825414 h 13112393"/>
              <a:gd name="connsiteX2907" fmla="*/ 7945343 w 11997113"/>
              <a:gd name="connsiteY2907" fmla="*/ 10792839 h 13112393"/>
              <a:gd name="connsiteX2908" fmla="*/ 7943145 w 11997113"/>
              <a:gd name="connsiteY2908" fmla="*/ 10797029 h 13112393"/>
              <a:gd name="connsiteX2909" fmla="*/ 7952379 w 11997113"/>
              <a:gd name="connsiteY2909" fmla="*/ 10743633 h 13112393"/>
              <a:gd name="connsiteX2910" fmla="*/ 4308616 w 11997113"/>
              <a:gd name="connsiteY2910" fmla="*/ 10742274 h 13112393"/>
              <a:gd name="connsiteX2911" fmla="*/ 4313720 w 11997113"/>
              <a:gd name="connsiteY2911" fmla="*/ 10754980 h 13112393"/>
              <a:gd name="connsiteX2912" fmla="*/ 4302660 w 11997113"/>
              <a:gd name="connsiteY2912" fmla="*/ 10762593 h 13112393"/>
              <a:gd name="connsiteX2913" fmla="*/ 4308616 w 11997113"/>
              <a:gd name="connsiteY2913" fmla="*/ 10742274 h 13112393"/>
              <a:gd name="connsiteX2914" fmla="*/ 7986183 w 11997113"/>
              <a:gd name="connsiteY2914" fmla="*/ 10741755 h 13112393"/>
              <a:gd name="connsiteX2915" fmla="*/ 7991315 w 11997113"/>
              <a:gd name="connsiteY2915" fmla="*/ 10749600 h 13112393"/>
              <a:gd name="connsiteX2916" fmla="*/ 7988603 w 11997113"/>
              <a:gd name="connsiteY2916" fmla="*/ 10786339 h 13112393"/>
              <a:gd name="connsiteX2917" fmla="*/ 7982079 w 11997113"/>
              <a:gd name="connsiteY2917" fmla="*/ 10839541 h 13112393"/>
              <a:gd name="connsiteX2918" fmla="*/ 7977607 w 11997113"/>
              <a:gd name="connsiteY2918" fmla="*/ 10843855 h 13112393"/>
              <a:gd name="connsiteX2919" fmla="*/ 7974819 w 11997113"/>
              <a:gd name="connsiteY2919" fmla="*/ 10835882 h 13112393"/>
              <a:gd name="connsiteX2920" fmla="*/ 7979217 w 11997113"/>
              <a:gd name="connsiteY2920" fmla="*/ 10786856 h 13112393"/>
              <a:gd name="connsiteX2921" fmla="*/ 7981709 w 11997113"/>
              <a:gd name="connsiteY2921" fmla="*/ 10746068 h 13112393"/>
              <a:gd name="connsiteX2922" fmla="*/ 7986183 w 11997113"/>
              <a:gd name="connsiteY2922" fmla="*/ 10741755 h 13112393"/>
              <a:gd name="connsiteX2923" fmla="*/ 7533227 w 11997113"/>
              <a:gd name="connsiteY2923" fmla="*/ 10741560 h 13112393"/>
              <a:gd name="connsiteX2924" fmla="*/ 7532501 w 11997113"/>
              <a:gd name="connsiteY2924" fmla="*/ 10745019 h 13112393"/>
              <a:gd name="connsiteX2925" fmla="*/ 7532897 w 11997113"/>
              <a:gd name="connsiteY2925" fmla="*/ 10762611 h 13112393"/>
              <a:gd name="connsiteX2926" fmla="*/ 7540017 w 11997113"/>
              <a:gd name="connsiteY2926" fmla="*/ 10757813 h 13112393"/>
              <a:gd name="connsiteX2927" fmla="*/ 7534315 w 11997113"/>
              <a:gd name="connsiteY2927" fmla="*/ 10741878 h 13112393"/>
              <a:gd name="connsiteX2928" fmla="*/ 7147439 w 11997113"/>
              <a:gd name="connsiteY2928" fmla="*/ 10730484 h 13112393"/>
              <a:gd name="connsiteX2929" fmla="*/ 7150649 w 11997113"/>
              <a:gd name="connsiteY2929" fmla="*/ 10735163 h 13112393"/>
              <a:gd name="connsiteX2930" fmla="*/ 7152109 w 11997113"/>
              <a:gd name="connsiteY2930" fmla="*/ 10735080 h 13112393"/>
              <a:gd name="connsiteX2931" fmla="*/ 7154939 w 11997113"/>
              <a:gd name="connsiteY2931" fmla="*/ 10732362 h 13112393"/>
              <a:gd name="connsiteX2932" fmla="*/ 6980245 w 11997113"/>
              <a:gd name="connsiteY2932" fmla="*/ 10726289 h 13112393"/>
              <a:gd name="connsiteX2933" fmla="*/ 6982911 w 11997113"/>
              <a:gd name="connsiteY2933" fmla="*/ 10735766 h 13112393"/>
              <a:gd name="connsiteX2934" fmla="*/ 6983489 w 11997113"/>
              <a:gd name="connsiteY2934" fmla="*/ 10761187 h 13112393"/>
              <a:gd name="connsiteX2935" fmla="*/ 6963563 w 11997113"/>
              <a:gd name="connsiteY2935" fmla="*/ 10748955 h 13112393"/>
              <a:gd name="connsiteX2936" fmla="*/ 6963277 w 11997113"/>
              <a:gd name="connsiteY2936" fmla="*/ 10736242 h 13112393"/>
              <a:gd name="connsiteX2937" fmla="*/ 6980245 w 11997113"/>
              <a:gd name="connsiteY2937" fmla="*/ 10726289 h 13112393"/>
              <a:gd name="connsiteX2938" fmla="*/ 6432213 w 11997113"/>
              <a:gd name="connsiteY2938" fmla="*/ 10725096 h 13112393"/>
              <a:gd name="connsiteX2939" fmla="*/ 6440799 w 11997113"/>
              <a:gd name="connsiteY2939" fmla="*/ 10729497 h 13112393"/>
              <a:gd name="connsiteX2940" fmla="*/ 6442219 w 11997113"/>
              <a:gd name="connsiteY2940" fmla="*/ 10731789 h 13112393"/>
              <a:gd name="connsiteX2941" fmla="*/ 6432213 w 11997113"/>
              <a:gd name="connsiteY2941" fmla="*/ 10725096 h 13112393"/>
              <a:gd name="connsiteX2942" fmla="*/ 7989865 w 11997113"/>
              <a:gd name="connsiteY2942" fmla="*/ 10723563 h 13112393"/>
              <a:gd name="connsiteX2943" fmla="*/ 7988049 w 11997113"/>
              <a:gd name="connsiteY2943" fmla="*/ 10732815 h 13112393"/>
              <a:gd name="connsiteX2944" fmla="*/ 7989865 w 11997113"/>
              <a:gd name="connsiteY2944" fmla="*/ 10723563 h 13112393"/>
              <a:gd name="connsiteX2945" fmla="*/ 7499487 w 11997113"/>
              <a:gd name="connsiteY2945" fmla="*/ 10723503 h 13112393"/>
              <a:gd name="connsiteX2946" fmla="*/ 7495501 w 11997113"/>
              <a:gd name="connsiteY2946" fmla="*/ 10726516 h 13112393"/>
              <a:gd name="connsiteX2947" fmla="*/ 7495885 w 11997113"/>
              <a:gd name="connsiteY2947" fmla="*/ 10743623 h 13112393"/>
              <a:gd name="connsiteX2948" fmla="*/ 7498067 w 11997113"/>
              <a:gd name="connsiteY2948" fmla="*/ 10736278 h 13112393"/>
              <a:gd name="connsiteX2949" fmla="*/ 7502335 w 11997113"/>
              <a:gd name="connsiteY2949" fmla="*/ 10731468 h 13112393"/>
              <a:gd name="connsiteX2950" fmla="*/ 7499487 w 11997113"/>
              <a:gd name="connsiteY2950" fmla="*/ 10723503 h 13112393"/>
              <a:gd name="connsiteX2951" fmla="*/ 7004113 w 11997113"/>
              <a:gd name="connsiteY2951" fmla="*/ 10719744 h 13112393"/>
              <a:gd name="connsiteX2952" fmla="*/ 7006969 w 11997113"/>
              <a:gd name="connsiteY2952" fmla="*/ 10727683 h 13112393"/>
              <a:gd name="connsiteX2953" fmla="*/ 7007189 w 11997113"/>
              <a:gd name="connsiteY2953" fmla="*/ 10731720 h 13112393"/>
              <a:gd name="connsiteX2954" fmla="*/ 7004991 w 11997113"/>
              <a:gd name="connsiteY2954" fmla="*/ 10735894 h 13112393"/>
              <a:gd name="connsiteX2955" fmla="*/ 6999929 w 11997113"/>
              <a:gd name="connsiteY2955" fmla="*/ 10732123 h 13112393"/>
              <a:gd name="connsiteX2956" fmla="*/ 6999711 w 11997113"/>
              <a:gd name="connsiteY2956" fmla="*/ 10728086 h 13112393"/>
              <a:gd name="connsiteX2957" fmla="*/ 6999491 w 11997113"/>
              <a:gd name="connsiteY2957" fmla="*/ 10724047 h 13112393"/>
              <a:gd name="connsiteX2958" fmla="*/ 6997075 w 11997113"/>
              <a:gd name="connsiteY2958" fmla="*/ 10724185 h 13112393"/>
              <a:gd name="connsiteX2959" fmla="*/ 6999273 w 11997113"/>
              <a:gd name="connsiteY2959" fmla="*/ 10720010 h 13112393"/>
              <a:gd name="connsiteX2960" fmla="*/ 7004113 w 11997113"/>
              <a:gd name="connsiteY2960" fmla="*/ 10719744 h 13112393"/>
              <a:gd name="connsiteX2961" fmla="*/ 6239333 w 11997113"/>
              <a:gd name="connsiteY2961" fmla="*/ 10711612 h 13112393"/>
              <a:gd name="connsiteX2962" fmla="*/ 6239693 w 11997113"/>
              <a:gd name="connsiteY2962" fmla="*/ 10723498 h 13112393"/>
              <a:gd name="connsiteX2963" fmla="*/ 6249825 w 11997113"/>
              <a:gd name="connsiteY2963" fmla="*/ 10717994 h 13112393"/>
              <a:gd name="connsiteX2964" fmla="*/ 6241131 w 11997113"/>
              <a:gd name="connsiteY2964" fmla="*/ 10712703 h 13112393"/>
              <a:gd name="connsiteX2965" fmla="*/ 8105139 w 11997113"/>
              <a:gd name="connsiteY2965" fmla="*/ 10710113 h 13112393"/>
              <a:gd name="connsiteX2966" fmla="*/ 8107641 w 11997113"/>
              <a:gd name="connsiteY2966" fmla="*/ 10714039 h 13112393"/>
              <a:gd name="connsiteX2967" fmla="*/ 8104967 w 11997113"/>
              <a:gd name="connsiteY2967" fmla="*/ 10791471 h 13112393"/>
              <a:gd name="connsiteX2968" fmla="*/ 8102899 w 11997113"/>
              <a:gd name="connsiteY2968" fmla="*/ 10795655 h 13112393"/>
              <a:gd name="connsiteX2969" fmla="*/ 8100393 w 11997113"/>
              <a:gd name="connsiteY2969" fmla="*/ 10791725 h 13112393"/>
              <a:gd name="connsiteX2970" fmla="*/ 8102847 w 11997113"/>
              <a:gd name="connsiteY2970" fmla="*/ 10710236 h 13112393"/>
              <a:gd name="connsiteX2971" fmla="*/ 8105139 w 11997113"/>
              <a:gd name="connsiteY2971" fmla="*/ 10710113 h 13112393"/>
              <a:gd name="connsiteX2972" fmla="*/ 8046953 w 11997113"/>
              <a:gd name="connsiteY2972" fmla="*/ 10701560 h 13112393"/>
              <a:gd name="connsiteX2973" fmla="*/ 8050445 w 11997113"/>
              <a:gd name="connsiteY2973" fmla="*/ 10706973 h 13112393"/>
              <a:gd name="connsiteX2974" fmla="*/ 8041047 w 11997113"/>
              <a:gd name="connsiteY2974" fmla="*/ 10722752 h 13112393"/>
              <a:gd name="connsiteX2975" fmla="*/ 8040365 w 11997113"/>
              <a:gd name="connsiteY2975" fmla="*/ 10710273 h 13112393"/>
              <a:gd name="connsiteX2976" fmla="*/ 8046953 w 11997113"/>
              <a:gd name="connsiteY2976" fmla="*/ 10701560 h 13112393"/>
              <a:gd name="connsiteX2977" fmla="*/ 7203259 w 11997113"/>
              <a:gd name="connsiteY2977" fmla="*/ 10700085 h 13112393"/>
              <a:gd name="connsiteX2978" fmla="*/ 7206283 w 11997113"/>
              <a:gd name="connsiteY2978" fmla="*/ 10700420 h 13112393"/>
              <a:gd name="connsiteX2979" fmla="*/ 7206129 w 11997113"/>
              <a:gd name="connsiteY2979" fmla="*/ 10701732 h 13112393"/>
              <a:gd name="connsiteX2980" fmla="*/ 7771371 w 11997113"/>
              <a:gd name="connsiteY2980" fmla="*/ 10697304 h 13112393"/>
              <a:gd name="connsiteX2981" fmla="*/ 7765411 w 11997113"/>
              <a:gd name="connsiteY2981" fmla="*/ 10721625 h 13112393"/>
              <a:gd name="connsiteX2982" fmla="*/ 7759271 w 11997113"/>
              <a:gd name="connsiteY2982" fmla="*/ 10697978 h 13112393"/>
              <a:gd name="connsiteX2983" fmla="*/ 7771371 w 11997113"/>
              <a:gd name="connsiteY2983" fmla="*/ 10697304 h 13112393"/>
              <a:gd name="connsiteX2984" fmla="*/ 7191067 w 11997113"/>
              <a:gd name="connsiteY2984" fmla="*/ 10696754 h 13112393"/>
              <a:gd name="connsiteX2985" fmla="*/ 7196509 w 11997113"/>
              <a:gd name="connsiteY2985" fmla="*/ 10708481 h 13112393"/>
              <a:gd name="connsiteX2986" fmla="*/ 7205871 w 11997113"/>
              <a:gd name="connsiteY2986" fmla="*/ 10703947 h 13112393"/>
              <a:gd name="connsiteX2987" fmla="*/ 7206129 w 11997113"/>
              <a:gd name="connsiteY2987" fmla="*/ 10701732 h 13112393"/>
              <a:gd name="connsiteX2988" fmla="*/ 7208841 w 11997113"/>
              <a:gd name="connsiteY2988" fmla="*/ 10703285 h 13112393"/>
              <a:gd name="connsiteX2989" fmla="*/ 7204129 w 11997113"/>
              <a:gd name="connsiteY2989" fmla="*/ 10716074 h 13112393"/>
              <a:gd name="connsiteX2990" fmla="*/ 7204563 w 11997113"/>
              <a:gd name="connsiteY2990" fmla="*/ 10724070 h 13112393"/>
              <a:gd name="connsiteX2991" fmla="*/ 7215229 w 11997113"/>
              <a:gd name="connsiteY2991" fmla="*/ 10743524 h 13112393"/>
              <a:gd name="connsiteX2992" fmla="*/ 7201727 w 11997113"/>
              <a:gd name="connsiteY2992" fmla="*/ 10760309 h 13112393"/>
              <a:gd name="connsiteX2993" fmla="*/ 7194541 w 11997113"/>
              <a:gd name="connsiteY2993" fmla="*/ 10760708 h 13112393"/>
              <a:gd name="connsiteX2994" fmla="*/ 7186053 w 11997113"/>
              <a:gd name="connsiteY2994" fmla="*/ 10737125 h 13112393"/>
              <a:gd name="connsiteX2995" fmla="*/ 7192803 w 11997113"/>
              <a:gd name="connsiteY2995" fmla="*/ 10728731 h 13112393"/>
              <a:gd name="connsiteX2996" fmla="*/ 7189979 w 11997113"/>
              <a:gd name="connsiteY2996" fmla="*/ 10720872 h 13112393"/>
              <a:gd name="connsiteX2997" fmla="*/ 7187577 w 11997113"/>
              <a:gd name="connsiteY2997" fmla="*/ 10721003 h 13112393"/>
              <a:gd name="connsiteX2998" fmla="*/ 7188229 w 11997113"/>
              <a:gd name="connsiteY2998" fmla="*/ 10732997 h 13112393"/>
              <a:gd name="connsiteX2999" fmla="*/ 7185833 w 11997113"/>
              <a:gd name="connsiteY2999" fmla="*/ 10733130 h 13112393"/>
              <a:gd name="connsiteX3000" fmla="*/ 7183437 w 11997113"/>
              <a:gd name="connsiteY3000" fmla="*/ 10733262 h 13112393"/>
              <a:gd name="connsiteX3001" fmla="*/ 7183221 w 11997113"/>
              <a:gd name="connsiteY3001" fmla="*/ 10729263 h 13112393"/>
              <a:gd name="connsiteX3002" fmla="*/ 7184967 w 11997113"/>
              <a:gd name="connsiteY3002" fmla="*/ 10717138 h 13112393"/>
              <a:gd name="connsiteX3003" fmla="*/ 7182569 w 11997113"/>
              <a:gd name="connsiteY3003" fmla="*/ 10717271 h 13112393"/>
              <a:gd name="connsiteX3004" fmla="*/ 7175167 w 11997113"/>
              <a:gd name="connsiteY3004" fmla="*/ 10713670 h 13112393"/>
              <a:gd name="connsiteX3005" fmla="*/ 7172555 w 11997113"/>
              <a:gd name="connsiteY3005" fmla="*/ 10709812 h 13112393"/>
              <a:gd name="connsiteX3006" fmla="*/ 7170163 w 11997113"/>
              <a:gd name="connsiteY3006" fmla="*/ 10709943 h 13112393"/>
              <a:gd name="connsiteX3007" fmla="*/ 7172341 w 11997113"/>
              <a:gd name="connsiteY3007" fmla="*/ 10705813 h 13112393"/>
              <a:gd name="connsiteX3008" fmla="*/ 7179739 w 11997113"/>
              <a:gd name="connsiteY3008" fmla="*/ 10709409 h 13112393"/>
              <a:gd name="connsiteX3009" fmla="*/ 7177129 w 11997113"/>
              <a:gd name="connsiteY3009" fmla="*/ 10705547 h 13112393"/>
              <a:gd name="connsiteX3010" fmla="*/ 7174515 w 11997113"/>
              <a:gd name="connsiteY3010" fmla="*/ 10701685 h 13112393"/>
              <a:gd name="connsiteX3011" fmla="*/ 7191067 w 11997113"/>
              <a:gd name="connsiteY3011" fmla="*/ 10696754 h 13112393"/>
              <a:gd name="connsiteX3012" fmla="*/ 7853507 w 11997113"/>
              <a:gd name="connsiteY3012" fmla="*/ 10696108 h 13112393"/>
              <a:gd name="connsiteX3013" fmla="*/ 7863507 w 11997113"/>
              <a:gd name="connsiteY3013" fmla="*/ 10703800 h 13112393"/>
              <a:gd name="connsiteX3014" fmla="*/ 7853507 w 11997113"/>
              <a:gd name="connsiteY3014" fmla="*/ 10696108 h 13112393"/>
              <a:gd name="connsiteX3015" fmla="*/ 7442429 w 11997113"/>
              <a:gd name="connsiteY3015" fmla="*/ 10695386 h 13112393"/>
              <a:gd name="connsiteX3016" fmla="*/ 7445309 w 11997113"/>
              <a:gd name="connsiteY3016" fmla="*/ 10697252 h 13112393"/>
              <a:gd name="connsiteX3017" fmla="*/ 7442649 w 11997113"/>
              <a:gd name="connsiteY3017" fmla="*/ 10699423 h 13112393"/>
              <a:gd name="connsiteX3018" fmla="*/ 7435477 w 11997113"/>
              <a:gd name="connsiteY3018" fmla="*/ 10703874 h 13112393"/>
              <a:gd name="connsiteX3019" fmla="*/ 7442429 w 11997113"/>
              <a:gd name="connsiteY3019" fmla="*/ 10695386 h 13112393"/>
              <a:gd name="connsiteX3020" fmla="*/ 7698103 w 11997113"/>
              <a:gd name="connsiteY3020" fmla="*/ 10680810 h 13112393"/>
              <a:gd name="connsiteX3021" fmla="*/ 7698763 w 11997113"/>
              <a:gd name="connsiteY3021" fmla="*/ 10692925 h 13112393"/>
              <a:gd name="connsiteX3022" fmla="*/ 7691285 w 11997113"/>
              <a:gd name="connsiteY3022" fmla="*/ 10693341 h 13112393"/>
              <a:gd name="connsiteX3023" fmla="*/ 7698103 w 11997113"/>
              <a:gd name="connsiteY3023" fmla="*/ 10680810 h 13112393"/>
              <a:gd name="connsiteX3024" fmla="*/ 7986987 w 11997113"/>
              <a:gd name="connsiteY3024" fmla="*/ 10660707 h 13112393"/>
              <a:gd name="connsiteX3025" fmla="*/ 7991989 w 11997113"/>
              <a:gd name="connsiteY3025" fmla="*/ 10664508 h 13112393"/>
              <a:gd name="connsiteX3026" fmla="*/ 7988313 w 11997113"/>
              <a:gd name="connsiteY3026" fmla="*/ 10685105 h 13112393"/>
              <a:gd name="connsiteX3027" fmla="*/ 7987033 w 11997113"/>
              <a:gd name="connsiteY3027" fmla="*/ 10705569 h 13112393"/>
              <a:gd name="connsiteX3028" fmla="*/ 7982699 w 11997113"/>
              <a:gd name="connsiteY3028" fmla="*/ 10713967 h 13112393"/>
              <a:gd name="connsiteX3029" fmla="*/ 7980089 w 11997113"/>
              <a:gd name="connsiteY3029" fmla="*/ 10710035 h 13112393"/>
              <a:gd name="connsiteX3030" fmla="*/ 7977257 w 11997113"/>
              <a:gd name="connsiteY3030" fmla="*/ 10702035 h 13112393"/>
              <a:gd name="connsiteX3031" fmla="*/ 7980929 w 11997113"/>
              <a:gd name="connsiteY3031" fmla="*/ 10681437 h 13112393"/>
              <a:gd name="connsiteX3032" fmla="*/ 7982435 w 11997113"/>
              <a:gd name="connsiteY3032" fmla="*/ 10665039 h 13112393"/>
              <a:gd name="connsiteX3033" fmla="*/ 7986987 w 11997113"/>
              <a:gd name="connsiteY3033" fmla="*/ 10660707 h 13112393"/>
              <a:gd name="connsiteX3034" fmla="*/ 7742083 w 11997113"/>
              <a:gd name="connsiteY3034" fmla="*/ 10653699 h 13112393"/>
              <a:gd name="connsiteX3035" fmla="*/ 7744715 w 11997113"/>
              <a:gd name="connsiteY3035" fmla="*/ 10661547 h 13112393"/>
              <a:gd name="connsiteX3036" fmla="*/ 7745147 w 11997113"/>
              <a:gd name="connsiteY3036" fmla="*/ 10669517 h 13112393"/>
              <a:gd name="connsiteX3037" fmla="*/ 7745365 w 11997113"/>
              <a:gd name="connsiteY3037" fmla="*/ 10673504 h 13112393"/>
              <a:gd name="connsiteX3038" fmla="*/ 7741397 w 11997113"/>
              <a:gd name="connsiteY3038" fmla="*/ 10681718 h 13112393"/>
              <a:gd name="connsiteX3039" fmla="*/ 7736565 w 11997113"/>
              <a:gd name="connsiteY3039" fmla="*/ 10673994 h 13112393"/>
              <a:gd name="connsiteX3040" fmla="*/ 7736133 w 11997113"/>
              <a:gd name="connsiteY3040" fmla="*/ 10666021 h 13112393"/>
              <a:gd name="connsiteX3041" fmla="*/ 7735913 w 11997113"/>
              <a:gd name="connsiteY3041" fmla="*/ 10662034 h 13112393"/>
              <a:gd name="connsiteX3042" fmla="*/ 7742083 w 11997113"/>
              <a:gd name="connsiteY3042" fmla="*/ 10653699 h 13112393"/>
              <a:gd name="connsiteX3043" fmla="*/ 7174217 w 11997113"/>
              <a:gd name="connsiteY3043" fmla="*/ 10652195 h 13112393"/>
              <a:gd name="connsiteX3044" fmla="*/ 7172027 w 11997113"/>
              <a:gd name="connsiteY3044" fmla="*/ 10656380 h 13112393"/>
              <a:gd name="connsiteX3045" fmla="*/ 7167429 w 11997113"/>
              <a:gd name="connsiteY3045" fmla="*/ 10660698 h 13112393"/>
              <a:gd name="connsiteX3046" fmla="*/ 7166077 w 11997113"/>
              <a:gd name="connsiteY3046" fmla="*/ 10662390 h 13112393"/>
              <a:gd name="connsiteX3047" fmla="*/ 7173885 w 11997113"/>
              <a:gd name="connsiteY3047" fmla="*/ 10662201 h 13112393"/>
              <a:gd name="connsiteX3048" fmla="*/ 7174655 w 11997113"/>
              <a:gd name="connsiteY3048" fmla="*/ 10660296 h 13112393"/>
              <a:gd name="connsiteX3049" fmla="*/ 7175901 w 11997113"/>
              <a:gd name="connsiteY3049" fmla="*/ 10662150 h 13112393"/>
              <a:gd name="connsiteX3050" fmla="*/ 7176067 w 11997113"/>
              <a:gd name="connsiteY3050" fmla="*/ 10662147 h 13112393"/>
              <a:gd name="connsiteX3051" fmla="*/ 7177705 w 11997113"/>
              <a:gd name="connsiteY3051" fmla="*/ 10662106 h 13112393"/>
              <a:gd name="connsiteX3052" fmla="*/ 7177079 w 11997113"/>
              <a:gd name="connsiteY3052" fmla="*/ 10663902 h 13112393"/>
              <a:gd name="connsiteX3053" fmla="*/ 7177287 w 11997113"/>
              <a:gd name="connsiteY3053" fmla="*/ 10664212 h 13112393"/>
              <a:gd name="connsiteX3054" fmla="*/ 7179257 w 11997113"/>
              <a:gd name="connsiteY3054" fmla="*/ 10655978 h 13112393"/>
              <a:gd name="connsiteX3055" fmla="*/ 7174217 w 11997113"/>
              <a:gd name="connsiteY3055" fmla="*/ 10652195 h 13112393"/>
              <a:gd name="connsiteX3056" fmla="*/ 8084777 w 11997113"/>
              <a:gd name="connsiteY3056" fmla="*/ 10646435 h 13112393"/>
              <a:gd name="connsiteX3057" fmla="*/ 8087415 w 11997113"/>
              <a:gd name="connsiteY3057" fmla="*/ 10650371 h 13112393"/>
              <a:gd name="connsiteX3058" fmla="*/ 8087647 w 11997113"/>
              <a:gd name="connsiteY3058" fmla="*/ 10699298 h 13112393"/>
              <a:gd name="connsiteX3059" fmla="*/ 8082809 w 11997113"/>
              <a:gd name="connsiteY3059" fmla="*/ 10699568 h 13112393"/>
              <a:gd name="connsiteX3060" fmla="*/ 8080387 w 11997113"/>
              <a:gd name="connsiteY3060" fmla="*/ 10699701 h 13112393"/>
              <a:gd name="connsiteX3061" fmla="*/ 8080167 w 11997113"/>
              <a:gd name="connsiteY3061" fmla="*/ 10695635 h 13112393"/>
              <a:gd name="connsiteX3062" fmla="*/ 8082577 w 11997113"/>
              <a:gd name="connsiteY3062" fmla="*/ 10650637 h 13112393"/>
              <a:gd name="connsiteX3063" fmla="*/ 8084777 w 11997113"/>
              <a:gd name="connsiteY3063" fmla="*/ 10646435 h 13112393"/>
              <a:gd name="connsiteX3064" fmla="*/ 7036219 w 11997113"/>
              <a:gd name="connsiteY3064" fmla="*/ 10644317 h 13112393"/>
              <a:gd name="connsiteX3065" fmla="*/ 7055639 w 11997113"/>
              <a:gd name="connsiteY3065" fmla="*/ 10647324 h 13112393"/>
              <a:gd name="connsiteX3066" fmla="*/ 7058261 w 11997113"/>
              <a:gd name="connsiteY3066" fmla="*/ 10651262 h 13112393"/>
              <a:gd name="connsiteX3067" fmla="*/ 7056083 w 11997113"/>
              <a:gd name="connsiteY3067" fmla="*/ 10655466 h 13112393"/>
              <a:gd name="connsiteX3068" fmla="*/ 7036665 w 11997113"/>
              <a:gd name="connsiteY3068" fmla="*/ 10652462 h 13112393"/>
              <a:gd name="connsiteX3069" fmla="*/ 7034703 w 11997113"/>
              <a:gd name="connsiteY3069" fmla="*/ 10660739 h 13112393"/>
              <a:gd name="connsiteX3070" fmla="*/ 7036887 w 11997113"/>
              <a:gd name="connsiteY3070" fmla="*/ 10656532 h 13112393"/>
              <a:gd name="connsiteX3071" fmla="*/ 7034293 w 11997113"/>
              <a:gd name="connsiteY3071" fmla="*/ 10697513 h 13112393"/>
              <a:gd name="connsiteX3072" fmla="*/ 7031895 w 11997113"/>
              <a:gd name="connsiteY3072" fmla="*/ 10697646 h 13112393"/>
              <a:gd name="connsiteX3073" fmla="*/ 7027785 w 11997113"/>
              <a:gd name="connsiteY3073" fmla="*/ 10710054 h 13112393"/>
              <a:gd name="connsiteX3074" fmla="*/ 7034771 w 11997113"/>
              <a:gd name="connsiteY3074" fmla="*/ 10712235 h 13112393"/>
              <a:gd name="connsiteX3075" fmla="*/ 7030253 w 11997113"/>
              <a:gd name="connsiteY3075" fmla="*/ 10717155 h 13112393"/>
              <a:gd name="connsiteX3076" fmla="*/ 7030603 w 11997113"/>
              <a:gd name="connsiteY3076" fmla="*/ 10718137 h 13112393"/>
              <a:gd name="connsiteX3077" fmla="*/ 7031045 w 11997113"/>
              <a:gd name="connsiteY3077" fmla="*/ 10726282 h 13112393"/>
              <a:gd name="connsiteX3078" fmla="*/ 7040199 w 11997113"/>
              <a:gd name="connsiteY3078" fmla="*/ 10717603 h 13112393"/>
              <a:gd name="connsiteX3079" fmla="*/ 7056777 w 11997113"/>
              <a:gd name="connsiteY3079" fmla="*/ 10712597 h 13112393"/>
              <a:gd name="connsiteX3080" fmla="*/ 7058515 w 11997113"/>
              <a:gd name="connsiteY3080" fmla="*/ 10700250 h 13112393"/>
              <a:gd name="connsiteX3081" fmla="*/ 7060471 w 11997113"/>
              <a:gd name="connsiteY3081" fmla="*/ 10691975 h 13112393"/>
              <a:gd name="connsiteX3082" fmla="*/ 7055451 w 11997113"/>
              <a:gd name="connsiteY3082" fmla="*/ 10688171 h 13112393"/>
              <a:gd name="connsiteX3083" fmla="*/ 7050869 w 11997113"/>
              <a:gd name="connsiteY3083" fmla="*/ 10692508 h 13112393"/>
              <a:gd name="connsiteX3084" fmla="*/ 7045851 w 11997113"/>
              <a:gd name="connsiteY3084" fmla="*/ 10688703 h 13112393"/>
              <a:gd name="connsiteX3085" fmla="*/ 7048029 w 11997113"/>
              <a:gd name="connsiteY3085" fmla="*/ 10684501 h 13112393"/>
              <a:gd name="connsiteX3086" fmla="*/ 7050207 w 11997113"/>
              <a:gd name="connsiteY3086" fmla="*/ 10680293 h 13112393"/>
              <a:gd name="connsiteX3087" fmla="*/ 7052609 w 11997113"/>
              <a:gd name="connsiteY3087" fmla="*/ 10680159 h 13112393"/>
              <a:gd name="connsiteX3088" fmla="*/ 7055007 w 11997113"/>
              <a:gd name="connsiteY3088" fmla="*/ 10680027 h 13112393"/>
              <a:gd name="connsiteX3089" fmla="*/ 7067669 w 11997113"/>
              <a:gd name="connsiteY3089" fmla="*/ 10691574 h 13112393"/>
              <a:gd name="connsiteX3090" fmla="*/ 7067891 w 11997113"/>
              <a:gd name="connsiteY3090" fmla="*/ 10695647 h 13112393"/>
              <a:gd name="connsiteX3091" fmla="*/ 7065935 w 11997113"/>
              <a:gd name="connsiteY3091" fmla="*/ 10703923 h 13112393"/>
              <a:gd name="connsiteX3092" fmla="*/ 7061797 w 11997113"/>
              <a:gd name="connsiteY3092" fmla="*/ 10716402 h 13112393"/>
              <a:gd name="connsiteX3093" fmla="*/ 7062019 w 11997113"/>
              <a:gd name="connsiteY3093" fmla="*/ 10720474 h 13112393"/>
              <a:gd name="connsiteX3094" fmla="*/ 7057223 w 11997113"/>
              <a:gd name="connsiteY3094" fmla="*/ 10720741 h 13112393"/>
              <a:gd name="connsiteX3095" fmla="*/ 7045443 w 11997113"/>
              <a:gd name="connsiteY3095" fmla="*/ 10725480 h 13112393"/>
              <a:gd name="connsiteX3096" fmla="*/ 7031485 w 11997113"/>
              <a:gd name="connsiteY3096" fmla="*/ 10734420 h 13112393"/>
              <a:gd name="connsiteX3097" fmla="*/ 7029087 w 11997113"/>
              <a:gd name="connsiteY3097" fmla="*/ 10734557 h 13112393"/>
              <a:gd name="connsiteX3098" fmla="*/ 7024887 w 11997113"/>
              <a:gd name="connsiteY3098" fmla="*/ 10722725 h 13112393"/>
              <a:gd name="connsiteX3099" fmla="*/ 7015397 w 11997113"/>
              <a:gd name="connsiteY3099" fmla="*/ 10724369 h 13112393"/>
              <a:gd name="connsiteX3100" fmla="*/ 7015131 w 11997113"/>
              <a:gd name="connsiteY3100" fmla="*/ 10712714 h 13112393"/>
              <a:gd name="connsiteX3101" fmla="*/ 7014875 w 11997113"/>
              <a:gd name="connsiteY3101" fmla="*/ 10701060 h 13112393"/>
              <a:gd name="connsiteX3102" fmla="*/ 7017457 w 11997113"/>
              <a:gd name="connsiteY3102" fmla="*/ 10706827 h 13112393"/>
              <a:gd name="connsiteX3103" fmla="*/ 7020411 w 11997113"/>
              <a:gd name="connsiteY3103" fmla="*/ 10707750 h 13112393"/>
              <a:gd name="connsiteX3104" fmla="*/ 7020341 w 11997113"/>
              <a:gd name="connsiteY3104" fmla="*/ 10706458 h 13112393"/>
              <a:gd name="connsiteX3105" fmla="*/ 7024695 w 11997113"/>
              <a:gd name="connsiteY3105" fmla="*/ 10698045 h 13112393"/>
              <a:gd name="connsiteX3106" fmla="*/ 7025993 w 11997113"/>
              <a:gd name="connsiteY3106" fmla="*/ 10677555 h 13112393"/>
              <a:gd name="connsiteX3107" fmla="*/ 7018569 w 11997113"/>
              <a:gd name="connsiteY3107" fmla="*/ 10673885 h 13112393"/>
              <a:gd name="connsiteX3108" fmla="*/ 7025327 w 11997113"/>
              <a:gd name="connsiteY3108" fmla="*/ 10665342 h 13112393"/>
              <a:gd name="connsiteX3109" fmla="*/ 7020529 w 11997113"/>
              <a:gd name="connsiteY3109" fmla="*/ 10665607 h 13112393"/>
              <a:gd name="connsiteX3110" fmla="*/ 7017905 w 11997113"/>
              <a:gd name="connsiteY3110" fmla="*/ 10661672 h 13112393"/>
              <a:gd name="connsiteX3111" fmla="*/ 7020085 w 11997113"/>
              <a:gd name="connsiteY3111" fmla="*/ 10657465 h 13112393"/>
              <a:gd name="connsiteX3112" fmla="*/ 7027285 w 11997113"/>
              <a:gd name="connsiteY3112" fmla="*/ 10657067 h 13112393"/>
              <a:gd name="connsiteX3113" fmla="*/ 7034047 w 11997113"/>
              <a:gd name="connsiteY3113" fmla="*/ 10648523 h 13112393"/>
              <a:gd name="connsiteX3114" fmla="*/ 7036219 w 11997113"/>
              <a:gd name="connsiteY3114" fmla="*/ 10644317 h 13112393"/>
              <a:gd name="connsiteX3115" fmla="*/ 8108969 w 11997113"/>
              <a:gd name="connsiteY3115" fmla="*/ 10637729 h 13112393"/>
              <a:gd name="connsiteX3116" fmla="*/ 8111649 w 11997113"/>
              <a:gd name="connsiteY3116" fmla="*/ 10641553 h 13112393"/>
              <a:gd name="connsiteX3117" fmla="*/ 8110695 w 11997113"/>
              <a:gd name="connsiteY3117" fmla="*/ 10669445 h 13112393"/>
              <a:gd name="connsiteX3118" fmla="*/ 8110911 w 11997113"/>
              <a:gd name="connsiteY3118" fmla="*/ 10673413 h 13112393"/>
              <a:gd name="connsiteX3119" fmla="*/ 8106197 w 11997113"/>
              <a:gd name="connsiteY3119" fmla="*/ 10677649 h 13112393"/>
              <a:gd name="connsiteX3120" fmla="*/ 8103515 w 11997113"/>
              <a:gd name="connsiteY3120" fmla="*/ 10673821 h 13112393"/>
              <a:gd name="connsiteX3121" fmla="*/ 8100837 w 11997113"/>
              <a:gd name="connsiteY3121" fmla="*/ 10669992 h 13112393"/>
              <a:gd name="connsiteX3122" fmla="*/ 8100407 w 11997113"/>
              <a:gd name="connsiteY3122" fmla="*/ 10662063 h 13112393"/>
              <a:gd name="connsiteX3123" fmla="*/ 8104041 w 11997113"/>
              <a:gd name="connsiteY3123" fmla="*/ 10638001 h 13112393"/>
              <a:gd name="connsiteX3124" fmla="*/ 8108969 w 11997113"/>
              <a:gd name="connsiteY3124" fmla="*/ 10637729 h 13112393"/>
              <a:gd name="connsiteX3125" fmla="*/ 6305353 w 11997113"/>
              <a:gd name="connsiteY3125" fmla="*/ 10633964 h 13112393"/>
              <a:gd name="connsiteX3126" fmla="*/ 6289427 w 11997113"/>
              <a:gd name="connsiteY3126" fmla="*/ 10669469 h 13112393"/>
              <a:gd name="connsiteX3127" fmla="*/ 6305353 w 11997113"/>
              <a:gd name="connsiteY3127" fmla="*/ 10633964 h 13112393"/>
              <a:gd name="connsiteX3128" fmla="*/ 8031329 w 11997113"/>
              <a:gd name="connsiteY3128" fmla="*/ 10633206 h 13112393"/>
              <a:gd name="connsiteX3129" fmla="*/ 8036559 w 11997113"/>
              <a:gd name="connsiteY3129" fmla="*/ 10641043 h 13112393"/>
              <a:gd name="connsiteX3130" fmla="*/ 8036775 w 11997113"/>
              <a:gd name="connsiteY3130" fmla="*/ 10645096 h 13112393"/>
              <a:gd name="connsiteX3131" fmla="*/ 8037439 w 11997113"/>
              <a:gd name="connsiteY3131" fmla="*/ 10657249 h 13112393"/>
              <a:gd name="connsiteX3132" fmla="*/ 8044403 w 11997113"/>
              <a:gd name="connsiteY3132" fmla="*/ 10652799 h 13112393"/>
              <a:gd name="connsiteX3133" fmla="*/ 8045721 w 11997113"/>
              <a:gd name="connsiteY3133" fmla="*/ 10658377 h 13112393"/>
              <a:gd name="connsiteX3134" fmla="*/ 8046163 w 11997113"/>
              <a:gd name="connsiteY3134" fmla="*/ 10685213 h 13112393"/>
              <a:gd name="connsiteX3135" fmla="*/ 8036167 w 11997113"/>
              <a:gd name="connsiteY3135" fmla="*/ 10722341 h 13112393"/>
              <a:gd name="connsiteX3136" fmla="*/ 8036853 w 11997113"/>
              <a:gd name="connsiteY3136" fmla="*/ 10779196 h 13112393"/>
              <a:gd name="connsiteX3137" fmla="*/ 8033411 w 11997113"/>
              <a:gd name="connsiteY3137" fmla="*/ 10848475 h 13112393"/>
              <a:gd name="connsiteX3138" fmla="*/ 8028839 w 11997113"/>
              <a:gd name="connsiteY3138" fmla="*/ 10852792 h 13112393"/>
              <a:gd name="connsiteX3139" fmla="*/ 8023827 w 11997113"/>
              <a:gd name="connsiteY3139" fmla="*/ 10849005 h 13112393"/>
              <a:gd name="connsiteX3140" fmla="*/ 8026223 w 11997113"/>
              <a:gd name="connsiteY3140" fmla="*/ 10848871 h 13112393"/>
              <a:gd name="connsiteX3141" fmla="*/ 8027275 w 11997113"/>
              <a:gd name="connsiteY3141" fmla="*/ 10779727 h 13112393"/>
              <a:gd name="connsiteX3142" fmla="*/ 8026587 w 11997113"/>
              <a:gd name="connsiteY3142" fmla="*/ 10722875 h 13112393"/>
              <a:gd name="connsiteX3143" fmla="*/ 8025265 w 11997113"/>
              <a:gd name="connsiteY3143" fmla="*/ 10698566 h 13112393"/>
              <a:gd name="connsiteX3144" fmla="*/ 8024801 w 11997113"/>
              <a:gd name="connsiteY3144" fmla="*/ 10645761 h 13112393"/>
              <a:gd name="connsiteX3145" fmla="*/ 8024583 w 11997113"/>
              <a:gd name="connsiteY3145" fmla="*/ 10641712 h 13112393"/>
              <a:gd name="connsiteX3146" fmla="*/ 8031329 w 11997113"/>
              <a:gd name="connsiteY3146" fmla="*/ 10633206 h 13112393"/>
              <a:gd name="connsiteX3147" fmla="*/ 7000135 w 11997113"/>
              <a:gd name="connsiteY3147" fmla="*/ 10628285 h 13112393"/>
              <a:gd name="connsiteX3148" fmla="*/ 7005865 w 11997113"/>
              <a:gd name="connsiteY3148" fmla="*/ 10664579 h 13112393"/>
              <a:gd name="connsiteX3149" fmla="*/ 7001975 w 11997113"/>
              <a:gd name="connsiteY3149" fmla="*/ 10709859 h 13112393"/>
              <a:gd name="connsiteX3150" fmla="*/ 6972199 w 11997113"/>
              <a:gd name="connsiteY3150" fmla="*/ 10623722 h 13112393"/>
              <a:gd name="connsiteX3151" fmla="*/ 6965989 w 11997113"/>
              <a:gd name="connsiteY3151" fmla="*/ 10639386 h 13112393"/>
              <a:gd name="connsiteX3152" fmla="*/ 6972199 w 11997113"/>
              <a:gd name="connsiteY3152" fmla="*/ 10623722 h 13112393"/>
              <a:gd name="connsiteX3153" fmla="*/ 808515 w 11997113"/>
              <a:gd name="connsiteY3153" fmla="*/ 10619141 h 13112393"/>
              <a:gd name="connsiteX3154" fmla="*/ 820044 w 11997113"/>
              <a:gd name="connsiteY3154" fmla="*/ 10619552 h 13112393"/>
              <a:gd name="connsiteX3155" fmla="*/ 821864 w 11997113"/>
              <a:gd name="connsiteY3155" fmla="*/ 10621100 h 13112393"/>
              <a:gd name="connsiteX3156" fmla="*/ 837649 w 11997113"/>
              <a:gd name="connsiteY3156" fmla="*/ 10643883 h 13112393"/>
              <a:gd name="connsiteX3157" fmla="*/ 840493 w 11997113"/>
              <a:gd name="connsiteY3157" fmla="*/ 10668177 h 13112393"/>
              <a:gd name="connsiteX3158" fmla="*/ 831611 w 11997113"/>
              <a:gd name="connsiteY3158" fmla="*/ 10704402 h 13112393"/>
              <a:gd name="connsiteX3159" fmla="*/ 832017 w 11997113"/>
              <a:gd name="connsiteY3159" fmla="*/ 10707871 h 13112393"/>
              <a:gd name="connsiteX3160" fmla="*/ 818671 w 11997113"/>
              <a:gd name="connsiteY3160" fmla="*/ 10705916 h 13112393"/>
              <a:gd name="connsiteX3161" fmla="*/ 811741 w 11997113"/>
              <a:gd name="connsiteY3161" fmla="*/ 10688694 h 13112393"/>
              <a:gd name="connsiteX3162" fmla="*/ 814203 w 11997113"/>
              <a:gd name="connsiteY3162" fmla="*/ 10667735 h 13112393"/>
              <a:gd name="connsiteX3163" fmla="*/ 809330 w 11997113"/>
              <a:gd name="connsiteY3163" fmla="*/ 10626085 h 13112393"/>
              <a:gd name="connsiteX3164" fmla="*/ 808515 w 11997113"/>
              <a:gd name="connsiteY3164" fmla="*/ 10619141 h 13112393"/>
              <a:gd name="connsiteX3165" fmla="*/ 7198519 w 11997113"/>
              <a:gd name="connsiteY3165" fmla="*/ 10610215 h 13112393"/>
              <a:gd name="connsiteX3166" fmla="*/ 7198735 w 11997113"/>
              <a:gd name="connsiteY3166" fmla="*/ 10614267 h 13112393"/>
              <a:gd name="connsiteX3167" fmla="*/ 7192395 w 11997113"/>
              <a:gd name="connsiteY3167" fmla="*/ 10630868 h 13112393"/>
              <a:gd name="connsiteX3168" fmla="*/ 7193269 w 11997113"/>
              <a:gd name="connsiteY3168" fmla="*/ 10647073 h 13112393"/>
              <a:gd name="connsiteX3169" fmla="*/ 7181443 w 11997113"/>
              <a:gd name="connsiteY3169" fmla="*/ 10651794 h 13112393"/>
              <a:gd name="connsiteX3170" fmla="*/ 7184075 w 11997113"/>
              <a:gd name="connsiteY3170" fmla="*/ 10655708 h 13112393"/>
              <a:gd name="connsiteX3171" fmla="*/ 7181881 w 11997113"/>
              <a:gd name="connsiteY3171" fmla="*/ 10659893 h 13112393"/>
              <a:gd name="connsiteX3172" fmla="*/ 7187141 w 11997113"/>
              <a:gd name="connsiteY3172" fmla="*/ 10667729 h 13112393"/>
              <a:gd name="connsiteX3173" fmla="*/ 7175537 w 11997113"/>
              <a:gd name="connsiteY3173" fmla="*/ 10676499 h 13112393"/>
              <a:gd name="connsiteX3174" fmla="*/ 7173573 w 11997113"/>
              <a:gd name="connsiteY3174" fmla="*/ 10673948 h 13112393"/>
              <a:gd name="connsiteX3175" fmla="*/ 7171551 w 11997113"/>
              <a:gd name="connsiteY3175" fmla="*/ 10679749 h 13112393"/>
              <a:gd name="connsiteX3176" fmla="*/ 7165399 w 11997113"/>
              <a:gd name="connsiteY3176" fmla="*/ 10697388 h 13112393"/>
              <a:gd name="connsiteX3177" fmla="*/ 7164651 w 11997113"/>
              <a:gd name="connsiteY3177" fmla="*/ 10664178 h 13112393"/>
              <a:gd name="connsiteX3178" fmla="*/ 7160641 w 11997113"/>
              <a:gd name="connsiteY3178" fmla="*/ 10669199 h 13112393"/>
              <a:gd name="connsiteX3179" fmla="*/ 7152455 w 11997113"/>
              <a:gd name="connsiteY3179" fmla="*/ 10668638 h 13112393"/>
              <a:gd name="connsiteX3180" fmla="*/ 7147533 w 11997113"/>
              <a:gd name="connsiteY3180" fmla="*/ 10663695 h 13112393"/>
              <a:gd name="connsiteX3181" fmla="*/ 7146317 w 11997113"/>
              <a:gd name="connsiteY3181" fmla="*/ 10668215 h 13112393"/>
              <a:gd name="connsiteX3182" fmla="*/ 7146113 w 11997113"/>
              <a:gd name="connsiteY3182" fmla="*/ 10671712 h 13112393"/>
              <a:gd name="connsiteX3183" fmla="*/ 7146379 w 11997113"/>
              <a:gd name="connsiteY3183" fmla="*/ 10683465 h 13112393"/>
              <a:gd name="connsiteX3184" fmla="*/ 7164605 w 11997113"/>
              <a:gd name="connsiteY3184" fmla="*/ 10683020 h 13112393"/>
              <a:gd name="connsiteX3185" fmla="*/ 7164871 w 11997113"/>
              <a:gd name="connsiteY3185" fmla="*/ 10694778 h 13112393"/>
              <a:gd name="connsiteX3186" fmla="*/ 7146641 w 11997113"/>
              <a:gd name="connsiteY3186" fmla="*/ 10695222 h 13112393"/>
              <a:gd name="connsiteX3187" fmla="*/ 7165665 w 11997113"/>
              <a:gd name="connsiteY3187" fmla="*/ 10730038 h 13112393"/>
              <a:gd name="connsiteX3188" fmla="*/ 7163487 w 11997113"/>
              <a:gd name="connsiteY3188" fmla="*/ 10734503 h 13112393"/>
              <a:gd name="connsiteX3189" fmla="*/ 7156693 w 11997113"/>
              <a:gd name="connsiteY3189" fmla="*/ 10732802 h 13112393"/>
              <a:gd name="connsiteX3190" fmla="*/ 7157021 w 11997113"/>
              <a:gd name="connsiteY3190" fmla="*/ 10738861 h 13112393"/>
              <a:gd name="connsiteX3191" fmla="*/ 7154713 w 11997113"/>
              <a:gd name="connsiteY3191" fmla="*/ 10741081 h 13112393"/>
              <a:gd name="connsiteX3192" fmla="*/ 7166297 w 11997113"/>
              <a:gd name="connsiteY3192" fmla="*/ 10757956 h 13112393"/>
              <a:gd name="connsiteX3193" fmla="*/ 7181991 w 11997113"/>
              <a:gd name="connsiteY3193" fmla="*/ 10773648 h 13112393"/>
              <a:gd name="connsiteX3194" fmla="*/ 7183227 w 11997113"/>
              <a:gd name="connsiteY3194" fmla="*/ 10773581 h 13112393"/>
              <a:gd name="connsiteX3195" fmla="*/ 7184339 w 11997113"/>
              <a:gd name="connsiteY3195" fmla="*/ 10775995 h 13112393"/>
              <a:gd name="connsiteX3196" fmla="*/ 7184957 w 11997113"/>
              <a:gd name="connsiteY3196" fmla="*/ 10776611 h 13112393"/>
              <a:gd name="connsiteX3197" fmla="*/ 7184757 w 11997113"/>
              <a:gd name="connsiteY3197" fmla="*/ 10776901 h 13112393"/>
              <a:gd name="connsiteX3198" fmla="*/ 7188709 w 11997113"/>
              <a:gd name="connsiteY3198" fmla="*/ 10785463 h 13112393"/>
              <a:gd name="connsiteX3199" fmla="*/ 7199223 w 11997113"/>
              <a:gd name="connsiteY3199" fmla="*/ 10801130 h 13112393"/>
              <a:gd name="connsiteX3200" fmla="*/ 7206453 w 11997113"/>
              <a:gd name="connsiteY3200" fmla="*/ 10800729 h 13112393"/>
              <a:gd name="connsiteX3201" fmla="*/ 7208199 w 11997113"/>
              <a:gd name="connsiteY3201" fmla="*/ 10788443 h 13112393"/>
              <a:gd name="connsiteX3202" fmla="*/ 7203381 w 11997113"/>
              <a:gd name="connsiteY3202" fmla="*/ 10788709 h 13112393"/>
              <a:gd name="connsiteX3203" fmla="*/ 7192863 w 11997113"/>
              <a:gd name="connsiteY3203" fmla="*/ 10773044 h 13112393"/>
              <a:gd name="connsiteX3204" fmla="*/ 7195275 w 11997113"/>
              <a:gd name="connsiteY3204" fmla="*/ 10772909 h 13112393"/>
              <a:gd name="connsiteX3205" fmla="*/ 7185195 w 11997113"/>
              <a:gd name="connsiteY3205" fmla="*/ 10765343 h 13112393"/>
              <a:gd name="connsiteX3206" fmla="*/ 7184975 w 11997113"/>
              <a:gd name="connsiteY3206" fmla="*/ 10761293 h 13112393"/>
              <a:gd name="connsiteX3207" fmla="*/ 7187385 w 11997113"/>
              <a:gd name="connsiteY3207" fmla="*/ 10761159 h 13112393"/>
              <a:gd name="connsiteX3208" fmla="*/ 7199873 w 11997113"/>
              <a:gd name="connsiteY3208" fmla="*/ 10768594 h 13112393"/>
              <a:gd name="connsiteX3209" fmla="*/ 7207099 w 11997113"/>
              <a:gd name="connsiteY3209" fmla="*/ 10768188 h 13112393"/>
              <a:gd name="connsiteX3210" fmla="*/ 7208853 w 11997113"/>
              <a:gd name="connsiteY3210" fmla="*/ 10755903 h 13112393"/>
              <a:gd name="connsiteX3211" fmla="*/ 7216335 w 11997113"/>
              <a:gd name="connsiteY3211" fmla="*/ 10756821 h 13112393"/>
              <a:gd name="connsiteX3212" fmla="*/ 7219541 w 11997113"/>
              <a:gd name="connsiteY3212" fmla="*/ 10760464 h 13112393"/>
              <a:gd name="connsiteX3213" fmla="*/ 7224055 w 11997113"/>
              <a:gd name="connsiteY3213" fmla="*/ 10748472 h 13112393"/>
              <a:gd name="connsiteX3214" fmla="*/ 7222645 w 11997113"/>
              <a:gd name="connsiteY3214" fmla="*/ 10742949 h 13112393"/>
              <a:gd name="connsiteX3215" fmla="*/ 7225405 w 11997113"/>
              <a:gd name="connsiteY3215" fmla="*/ 10741605 h 13112393"/>
              <a:gd name="connsiteX3216" fmla="*/ 7224943 w 11997113"/>
              <a:gd name="connsiteY3216" fmla="*/ 10734263 h 13112393"/>
              <a:gd name="connsiteX3217" fmla="*/ 7214979 w 11997113"/>
              <a:gd name="connsiteY3217" fmla="*/ 10735247 h 13112393"/>
              <a:gd name="connsiteX3218" fmla="*/ 7224391 w 11997113"/>
              <a:gd name="connsiteY3218" fmla="*/ 10725436 h 13112393"/>
              <a:gd name="connsiteX3219" fmla="*/ 7224225 w 11997113"/>
              <a:gd name="connsiteY3219" fmla="*/ 10722821 h 13112393"/>
              <a:gd name="connsiteX3220" fmla="*/ 7217325 w 11997113"/>
              <a:gd name="connsiteY3220" fmla="*/ 10687029 h 13112393"/>
              <a:gd name="connsiteX3221" fmla="*/ 7217375 w 11997113"/>
              <a:gd name="connsiteY3221" fmla="*/ 10690426 h 13112393"/>
              <a:gd name="connsiteX3222" fmla="*/ 7213353 w 11997113"/>
              <a:gd name="connsiteY3222" fmla="*/ 10679889 h 13112393"/>
              <a:gd name="connsiteX3223" fmla="*/ 7203779 w 11997113"/>
              <a:gd name="connsiteY3223" fmla="*/ 10673307 h 13112393"/>
              <a:gd name="connsiteX3224" fmla="*/ 7202045 w 11997113"/>
              <a:gd name="connsiteY3224" fmla="*/ 10678587 h 13112393"/>
              <a:gd name="connsiteX3225" fmla="*/ 7195607 w 11997113"/>
              <a:gd name="connsiteY3225" fmla="*/ 10688485 h 13112393"/>
              <a:gd name="connsiteX3226" fmla="*/ 7189115 w 11997113"/>
              <a:gd name="connsiteY3226" fmla="*/ 10656444 h 13112393"/>
              <a:gd name="connsiteX3227" fmla="*/ 7194289 w 11997113"/>
              <a:gd name="connsiteY3227" fmla="*/ 10664256 h 13112393"/>
              <a:gd name="connsiteX3228" fmla="*/ 7197035 w 11997113"/>
              <a:gd name="connsiteY3228" fmla="*/ 10660052 h 13112393"/>
              <a:gd name="connsiteX3229" fmla="*/ 7197453 w 11997113"/>
              <a:gd name="connsiteY3229" fmla="*/ 10659759 h 13112393"/>
              <a:gd name="connsiteX3230" fmla="*/ 7197271 w 11997113"/>
              <a:gd name="connsiteY3230" fmla="*/ 10658938 h 13112393"/>
              <a:gd name="connsiteX3231" fmla="*/ 7198675 w 11997113"/>
              <a:gd name="connsiteY3231" fmla="*/ 10658905 h 13112393"/>
              <a:gd name="connsiteX3232" fmla="*/ 7203327 w 11997113"/>
              <a:gd name="connsiteY3232" fmla="*/ 10655651 h 13112393"/>
              <a:gd name="connsiteX3233" fmla="*/ 7204141 w 11997113"/>
              <a:gd name="connsiteY3233" fmla="*/ 10658772 h 13112393"/>
              <a:gd name="connsiteX3234" fmla="*/ 7215815 w 11997113"/>
              <a:gd name="connsiteY3234" fmla="*/ 10658487 h 13112393"/>
              <a:gd name="connsiteX3235" fmla="*/ 7215257 w 11997113"/>
              <a:gd name="connsiteY3235" fmla="*/ 10633661 h 13112393"/>
              <a:gd name="connsiteX3236" fmla="*/ 7214295 w 11997113"/>
              <a:gd name="connsiteY3236" fmla="*/ 10633715 h 13112393"/>
              <a:gd name="connsiteX3237" fmla="*/ 7207947 w 11997113"/>
              <a:gd name="connsiteY3237" fmla="*/ 10650319 h 13112393"/>
              <a:gd name="connsiteX3238" fmla="*/ 7205757 w 11997113"/>
              <a:gd name="connsiteY3238" fmla="*/ 10654504 h 13112393"/>
              <a:gd name="connsiteX3239" fmla="*/ 7203127 w 11997113"/>
              <a:gd name="connsiteY3239" fmla="*/ 10650585 h 13112393"/>
              <a:gd name="connsiteX3240" fmla="*/ 7209253 w 11997113"/>
              <a:gd name="connsiteY3240" fmla="*/ 10629934 h 13112393"/>
              <a:gd name="connsiteX3241" fmla="*/ 7209039 w 11997113"/>
              <a:gd name="connsiteY3241" fmla="*/ 10625885 h 13112393"/>
              <a:gd name="connsiteX3242" fmla="*/ 7208815 w 11997113"/>
              <a:gd name="connsiteY3242" fmla="*/ 10621829 h 13112393"/>
              <a:gd name="connsiteX3243" fmla="*/ 7203777 w 11997113"/>
              <a:gd name="connsiteY3243" fmla="*/ 10618050 h 13112393"/>
              <a:gd name="connsiteX3244" fmla="*/ 7198519 w 11997113"/>
              <a:gd name="connsiteY3244" fmla="*/ 10610215 h 13112393"/>
              <a:gd name="connsiteX3245" fmla="*/ 7785589 w 11997113"/>
              <a:gd name="connsiteY3245" fmla="*/ 10607099 h 13112393"/>
              <a:gd name="connsiteX3246" fmla="*/ 7793559 w 11997113"/>
              <a:gd name="connsiteY3246" fmla="*/ 10618437 h 13112393"/>
              <a:gd name="connsiteX3247" fmla="*/ 7783997 w 11997113"/>
              <a:gd name="connsiteY3247" fmla="*/ 10622895 h 13112393"/>
              <a:gd name="connsiteX3248" fmla="*/ 7785589 w 11997113"/>
              <a:gd name="connsiteY3248" fmla="*/ 10607099 h 13112393"/>
              <a:gd name="connsiteX3249" fmla="*/ 7104397 w 11997113"/>
              <a:gd name="connsiteY3249" fmla="*/ 10605600 h 13112393"/>
              <a:gd name="connsiteX3250" fmla="*/ 7124289 w 11997113"/>
              <a:gd name="connsiteY3250" fmla="*/ 10616561 h 13112393"/>
              <a:gd name="connsiteX3251" fmla="*/ 7106205 w 11997113"/>
              <a:gd name="connsiteY3251" fmla="*/ 10685693 h 13112393"/>
              <a:gd name="connsiteX3252" fmla="*/ 7085539 w 11997113"/>
              <a:gd name="connsiteY3252" fmla="*/ 10640402 h 13112393"/>
              <a:gd name="connsiteX3253" fmla="*/ 7104657 w 11997113"/>
              <a:gd name="connsiteY3253" fmla="*/ 10617039 h 13112393"/>
              <a:gd name="connsiteX3254" fmla="*/ 7104397 w 11997113"/>
              <a:gd name="connsiteY3254" fmla="*/ 10605600 h 13112393"/>
              <a:gd name="connsiteX3255" fmla="*/ 7154491 w 11997113"/>
              <a:gd name="connsiteY3255" fmla="*/ 10600471 h 13112393"/>
              <a:gd name="connsiteX3256" fmla="*/ 7151507 w 11997113"/>
              <a:gd name="connsiteY3256" fmla="*/ 10600638 h 13112393"/>
              <a:gd name="connsiteX3257" fmla="*/ 7151975 w 11997113"/>
              <a:gd name="connsiteY3257" fmla="*/ 10609758 h 13112393"/>
              <a:gd name="connsiteX3258" fmla="*/ 7154713 w 11997113"/>
              <a:gd name="connsiteY3258" fmla="*/ 10604523 h 13112393"/>
              <a:gd name="connsiteX3259" fmla="*/ 7154491 w 11997113"/>
              <a:gd name="connsiteY3259" fmla="*/ 10600471 h 13112393"/>
              <a:gd name="connsiteX3260" fmla="*/ 7751439 w 11997113"/>
              <a:gd name="connsiteY3260" fmla="*/ 10600159 h 13112393"/>
              <a:gd name="connsiteX3261" fmla="*/ 7753013 w 11997113"/>
              <a:gd name="connsiteY3261" fmla="*/ 10612065 h 13112393"/>
              <a:gd name="connsiteX3262" fmla="*/ 7745179 w 11997113"/>
              <a:gd name="connsiteY3262" fmla="*/ 10621371 h 13112393"/>
              <a:gd name="connsiteX3263" fmla="*/ 7751439 w 11997113"/>
              <a:gd name="connsiteY3263" fmla="*/ 10600159 h 13112393"/>
              <a:gd name="connsiteX3264" fmla="*/ 7988351 w 11997113"/>
              <a:gd name="connsiteY3264" fmla="*/ 10598777 h 13112393"/>
              <a:gd name="connsiteX3265" fmla="*/ 7993039 w 11997113"/>
              <a:gd name="connsiteY3265" fmla="*/ 10609209 h 13112393"/>
              <a:gd name="connsiteX3266" fmla="*/ 7990837 w 11997113"/>
              <a:gd name="connsiteY3266" fmla="*/ 10644540 h 13112393"/>
              <a:gd name="connsiteX3267" fmla="*/ 7967549 w 11997113"/>
              <a:gd name="connsiteY3267" fmla="*/ 10620795 h 13112393"/>
              <a:gd name="connsiteX3268" fmla="*/ 7969987 w 11997113"/>
              <a:gd name="connsiteY3268" fmla="*/ 10620659 h 13112393"/>
              <a:gd name="connsiteX3269" fmla="*/ 7981039 w 11997113"/>
              <a:gd name="connsiteY3269" fmla="*/ 10599181 h 13112393"/>
              <a:gd name="connsiteX3270" fmla="*/ 7988351 w 11997113"/>
              <a:gd name="connsiteY3270" fmla="*/ 10598777 h 13112393"/>
              <a:gd name="connsiteX3271" fmla="*/ 8079727 w 11997113"/>
              <a:gd name="connsiteY3271" fmla="*/ 10598116 h 13112393"/>
              <a:gd name="connsiteX3272" fmla="*/ 8090285 w 11997113"/>
              <a:gd name="connsiteY3272" fmla="*/ 10613836 h 13112393"/>
              <a:gd name="connsiteX3273" fmla="*/ 8078901 w 11997113"/>
              <a:gd name="connsiteY3273" fmla="*/ 10627618 h 13112393"/>
              <a:gd name="connsiteX3274" fmla="*/ 8079727 w 11997113"/>
              <a:gd name="connsiteY3274" fmla="*/ 10598116 h 13112393"/>
              <a:gd name="connsiteX3275" fmla="*/ 6953519 w 11997113"/>
              <a:gd name="connsiteY3275" fmla="*/ 10588531 h 13112393"/>
              <a:gd name="connsiteX3276" fmla="*/ 6963623 w 11997113"/>
              <a:gd name="connsiteY3276" fmla="*/ 10595826 h 13112393"/>
              <a:gd name="connsiteX3277" fmla="*/ 6956579 w 11997113"/>
              <a:gd name="connsiteY3277" fmla="*/ 10600141 h 13112393"/>
              <a:gd name="connsiteX3278" fmla="*/ 6953519 w 11997113"/>
              <a:gd name="connsiteY3278" fmla="*/ 10588531 h 13112393"/>
              <a:gd name="connsiteX3279" fmla="*/ 6887831 w 11997113"/>
              <a:gd name="connsiteY3279" fmla="*/ 10584597 h 13112393"/>
              <a:gd name="connsiteX3280" fmla="*/ 6907729 w 11997113"/>
              <a:gd name="connsiteY3280" fmla="*/ 10595982 h 13112393"/>
              <a:gd name="connsiteX3281" fmla="*/ 6908263 w 11997113"/>
              <a:gd name="connsiteY3281" fmla="*/ 10619715 h 13112393"/>
              <a:gd name="connsiteX3282" fmla="*/ 6888899 w 11997113"/>
              <a:gd name="connsiteY3282" fmla="*/ 10632058 h 13112393"/>
              <a:gd name="connsiteX3283" fmla="*/ 6888633 w 11997113"/>
              <a:gd name="connsiteY3283" fmla="*/ 10620195 h 13112393"/>
              <a:gd name="connsiteX3284" fmla="*/ 6888099 w 11997113"/>
              <a:gd name="connsiteY3284" fmla="*/ 10596462 h 13112393"/>
              <a:gd name="connsiteX3285" fmla="*/ 6868195 w 11997113"/>
              <a:gd name="connsiteY3285" fmla="*/ 10585077 h 13112393"/>
              <a:gd name="connsiteX3286" fmla="*/ 6887831 w 11997113"/>
              <a:gd name="connsiteY3286" fmla="*/ 10584597 h 13112393"/>
              <a:gd name="connsiteX3287" fmla="*/ 6962605 w 11997113"/>
              <a:gd name="connsiteY3287" fmla="*/ 10574773 h 13112393"/>
              <a:gd name="connsiteX3288" fmla="*/ 6966039 w 11997113"/>
              <a:gd name="connsiteY3288" fmla="*/ 10575970 h 13112393"/>
              <a:gd name="connsiteX3289" fmla="*/ 6963481 w 11997113"/>
              <a:gd name="connsiteY3289" fmla="*/ 10590923 h 13112393"/>
              <a:gd name="connsiteX3290" fmla="*/ 6956101 w 11997113"/>
              <a:gd name="connsiteY3290" fmla="*/ 10587283 h 13112393"/>
              <a:gd name="connsiteX3291" fmla="*/ 6955659 w 11997113"/>
              <a:gd name="connsiteY3291" fmla="*/ 10579206 h 13112393"/>
              <a:gd name="connsiteX3292" fmla="*/ 6962605 w 11997113"/>
              <a:gd name="connsiteY3292" fmla="*/ 10574773 h 13112393"/>
              <a:gd name="connsiteX3293" fmla="*/ 8150783 w 11997113"/>
              <a:gd name="connsiteY3293" fmla="*/ 10565890 h 13112393"/>
              <a:gd name="connsiteX3294" fmla="*/ 8139357 w 11997113"/>
              <a:gd name="connsiteY3294" fmla="*/ 10583020 h 13112393"/>
              <a:gd name="connsiteX3295" fmla="*/ 8150783 w 11997113"/>
              <a:gd name="connsiteY3295" fmla="*/ 10565890 h 13112393"/>
              <a:gd name="connsiteX3296" fmla="*/ 7071037 w 11997113"/>
              <a:gd name="connsiteY3296" fmla="*/ 10565309 h 13112393"/>
              <a:gd name="connsiteX3297" fmla="*/ 7073487 w 11997113"/>
              <a:gd name="connsiteY3297" fmla="*/ 10569348 h 13112393"/>
              <a:gd name="connsiteX3298" fmla="*/ 7070819 w 11997113"/>
              <a:gd name="connsiteY3298" fmla="*/ 10565442 h 13112393"/>
              <a:gd name="connsiteX3299" fmla="*/ 7795133 w 11997113"/>
              <a:gd name="connsiteY3299" fmla="*/ 10557964 h 13112393"/>
              <a:gd name="connsiteX3300" fmla="*/ 7796897 w 11997113"/>
              <a:gd name="connsiteY3300" fmla="*/ 10560446 h 13112393"/>
              <a:gd name="connsiteX3301" fmla="*/ 7791567 w 11997113"/>
              <a:gd name="connsiteY3301" fmla="*/ 10581725 h 13112393"/>
              <a:gd name="connsiteX3302" fmla="*/ 7795133 w 11997113"/>
              <a:gd name="connsiteY3302" fmla="*/ 10557964 h 13112393"/>
              <a:gd name="connsiteX3303" fmla="*/ 7079721 w 11997113"/>
              <a:gd name="connsiteY3303" fmla="*/ 10548747 h 13112393"/>
              <a:gd name="connsiteX3304" fmla="*/ 7085045 w 11997113"/>
              <a:gd name="connsiteY3304" fmla="*/ 10556554 h 13112393"/>
              <a:gd name="connsiteX3305" fmla="*/ 7071037 w 11997113"/>
              <a:gd name="connsiteY3305" fmla="*/ 10565309 h 13112393"/>
              <a:gd name="connsiteX3306" fmla="*/ 7068433 w 11997113"/>
              <a:gd name="connsiteY3306" fmla="*/ 10561019 h 13112393"/>
              <a:gd name="connsiteX3307" fmla="*/ 7079721 w 11997113"/>
              <a:gd name="connsiteY3307" fmla="*/ 10548747 h 13112393"/>
              <a:gd name="connsiteX3308" fmla="*/ 8086519 w 11997113"/>
              <a:gd name="connsiteY3308" fmla="*/ 10541773 h 13112393"/>
              <a:gd name="connsiteX3309" fmla="*/ 8089557 w 11997113"/>
              <a:gd name="connsiteY3309" fmla="*/ 10543565 h 13112393"/>
              <a:gd name="connsiteX3310" fmla="*/ 8089077 w 11997113"/>
              <a:gd name="connsiteY3310" fmla="*/ 10545557 h 13112393"/>
              <a:gd name="connsiteX3311" fmla="*/ 8089505 w 11997113"/>
              <a:gd name="connsiteY3311" fmla="*/ 10553391 h 13112393"/>
              <a:gd name="connsiteX3312" fmla="*/ 8083103 w 11997113"/>
              <a:gd name="connsiteY3312" fmla="*/ 10565526 h 13112393"/>
              <a:gd name="connsiteX3313" fmla="*/ 8080757 w 11997113"/>
              <a:gd name="connsiteY3313" fmla="*/ 10565661 h 13112393"/>
              <a:gd name="connsiteX3314" fmla="*/ 8078197 w 11997113"/>
              <a:gd name="connsiteY3314" fmla="*/ 10561871 h 13112393"/>
              <a:gd name="connsiteX3315" fmla="*/ 8080331 w 11997113"/>
              <a:gd name="connsiteY3315" fmla="*/ 10557827 h 13112393"/>
              <a:gd name="connsiteX3316" fmla="*/ 8082253 w 11997113"/>
              <a:gd name="connsiteY3316" fmla="*/ 10549866 h 13112393"/>
              <a:gd name="connsiteX3317" fmla="*/ 8084385 w 11997113"/>
              <a:gd name="connsiteY3317" fmla="*/ 10545817 h 13112393"/>
              <a:gd name="connsiteX3318" fmla="*/ 8086519 w 11997113"/>
              <a:gd name="connsiteY3318" fmla="*/ 10541773 h 13112393"/>
              <a:gd name="connsiteX3319" fmla="*/ 7647587 w 11997113"/>
              <a:gd name="connsiteY3319" fmla="*/ 10541618 h 13112393"/>
              <a:gd name="connsiteX3320" fmla="*/ 7648523 w 11997113"/>
              <a:gd name="connsiteY3320" fmla="*/ 10547688 h 13112393"/>
              <a:gd name="connsiteX3321" fmla="*/ 7647069 w 11997113"/>
              <a:gd name="connsiteY3321" fmla="*/ 10548724 h 13112393"/>
              <a:gd name="connsiteX3322" fmla="*/ 7649149 w 11997113"/>
              <a:gd name="connsiteY3322" fmla="*/ 10551720 h 13112393"/>
              <a:gd name="connsiteX3323" fmla="*/ 7649917 w 11997113"/>
              <a:gd name="connsiteY3323" fmla="*/ 10556695 h 13112393"/>
              <a:gd name="connsiteX3324" fmla="*/ 7642907 w 11997113"/>
              <a:gd name="connsiteY3324" fmla="*/ 10561144 h 13112393"/>
              <a:gd name="connsiteX3325" fmla="*/ 7643787 w 11997113"/>
              <a:gd name="connsiteY3325" fmla="*/ 10577346 h 13112393"/>
              <a:gd name="connsiteX3326" fmla="*/ 7642039 w 11997113"/>
              <a:gd name="connsiteY3326" fmla="*/ 10589634 h 13112393"/>
              <a:gd name="connsiteX3327" fmla="*/ 7644447 w 11997113"/>
              <a:gd name="connsiteY3327" fmla="*/ 10589498 h 13112393"/>
              <a:gd name="connsiteX3328" fmla="*/ 7644503 w 11997113"/>
              <a:gd name="connsiteY3328" fmla="*/ 10591947 h 13112393"/>
              <a:gd name="connsiteX3329" fmla="*/ 7651529 w 11997113"/>
              <a:gd name="connsiteY3329" fmla="*/ 10584974 h 13112393"/>
              <a:gd name="connsiteX3330" fmla="*/ 7653815 w 11997113"/>
              <a:gd name="connsiteY3330" fmla="*/ 10577521 h 13112393"/>
              <a:gd name="connsiteX3331" fmla="*/ 7653707 w 11997113"/>
              <a:gd name="connsiteY3331" fmla="*/ 10572735 h 13112393"/>
              <a:gd name="connsiteX3332" fmla="*/ 7650795 w 11997113"/>
              <a:gd name="connsiteY3332" fmla="*/ 10572896 h 13112393"/>
              <a:gd name="connsiteX3333" fmla="*/ 7653585 w 11997113"/>
              <a:gd name="connsiteY3333" fmla="*/ 10567273 h 13112393"/>
              <a:gd name="connsiteX3334" fmla="*/ 7653583 w 11997113"/>
              <a:gd name="connsiteY3334" fmla="*/ 10567172 h 13112393"/>
              <a:gd name="connsiteX3335" fmla="*/ 7653549 w 11997113"/>
              <a:gd name="connsiteY3335" fmla="*/ 10565693 h 13112393"/>
              <a:gd name="connsiteX3336" fmla="*/ 7653371 w 11997113"/>
              <a:gd name="connsiteY3336" fmla="*/ 10557800 h 13112393"/>
              <a:gd name="connsiteX3337" fmla="*/ 7649149 w 11997113"/>
              <a:gd name="connsiteY3337" fmla="*/ 10551720 h 13112393"/>
              <a:gd name="connsiteX3338" fmla="*/ 7648523 w 11997113"/>
              <a:gd name="connsiteY3338" fmla="*/ 10547688 h 13112393"/>
              <a:gd name="connsiteX3339" fmla="*/ 7651719 w 11997113"/>
              <a:gd name="connsiteY3339" fmla="*/ 10545419 h 13112393"/>
              <a:gd name="connsiteX3340" fmla="*/ 7653113 w 11997113"/>
              <a:gd name="connsiteY3340" fmla="*/ 10546193 h 13112393"/>
              <a:gd name="connsiteX3341" fmla="*/ 7653033 w 11997113"/>
              <a:gd name="connsiteY3341" fmla="*/ 10542721 h 13112393"/>
              <a:gd name="connsiteX3342" fmla="*/ 7652545 w 11997113"/>
              <a:gd name="connsiteY3342" fmla="*/ 10541994 h 13112393"/>
              <a:gd name="connsiteX3343" fmla="*/ 7900279 w 11997113"/>
              <a:gd name="connsiteY3343" fmla="*/ 10535920 h 13112393"/>
              <a:gd name="connsiteX3344" fmla="*/ 7898077 w 11997113"/>
              <a:gd name="connsiteY3344" fmla="*/ 10540094 h 13112393"/>
              <a:gd name="connsiteX3345" fmla="*/ 7895877 w 11997113"/>
              <a:gd name="connsiteY3345" fmla="*/ 10544267 h 13112393"/>
              <a:gd name="connsiteX3346" fmla="*/ 7900939 w 11997113"/>
              <a:gd name="connsiteY3346" fmla="*/ 10548035 h 13112393"/>
              <a:gd name="connsiteX3347" fmla="*/ 7898737 w 11997113"/>
              <a:gd name="connsiteY3347" fmla="*/ 10552209 h 13112393"/>
              <a:gd name="connsiteX3348" fmla="*/ 7891037 w 11997113"/>
              <a:gd name="connsiteY3348" fmla="*/ 10544534 h 13112393"/>
              <a:gd name="connsiteX3349" fmla="*/ 7890823 w 11997113"/>
              <a:gd name="connsiteY3349" fmla="*/ 10540498 h 13112393"/>
              <a:gd name="connsiteX3350" fmla="*/ 7893237 w 11997113"/>
              <a:gd name="connsiteY3350" fmla="*/ 10540365 h 13112393"/>
              <a:gd name="connsiteX3351" fmla="*/ 7897861 w 11997113"/>
              <a:gd name="connsiteY3351" fmla="*/ 10536057 h 13112393"/>
              <a:gd name="connsiteX3352" fmla="*/ 7900279 w 11997113"/>
              <a:gd name="connsiteY3352" fmla="*/ 10535920 h 13112393"/>
              <a:gd name="connsiteX3353" fmla="*/ 7791337 w 11997113"/>
              <a:gd name="connsiteY3353" fmla="*/ 10528720 h 13112393"/>
              <a:gd name="connsiteX3354" fmla="*/ 7791563 w 11997113"/>
              <a:gd name="connsiteY3354" fmla="*/ 10532880 h 13112393"/>
              <a:gd name="connsiteX3355" fmla="*/ 7789827 w 11997113"/>
              <a:gd name="connsiteY3355" fmla="*/ 10549669 h 13112393"/>
              <a:gd name="connsiteX3356" fmla="*/ 7784545 w 11997113"/>
              <a:gd name="connsiteY3356" fmla="*/ 10549960 h 13112393"/>
              <a:gd name="connsiteX3357" fmla="*/ 7784323 w 11997113"/>
              <a:gd name="connsiteY3357" fmla="*/ 10545802 h 13112393"/>
              <a:gd name="connsiteX3358" fmla="*/ 7786507 w 11997113"/>
              <a:gd name="connsiteY3358" fmla="*/ 10537335 h 13112393"/>
              <a:gd name="connsiteX3359" fmla="*/ 7786057 w 11997113"/>
              <a:gd name="connsiteY3359" fmla="*/ 10529013 h 13112393"/>
              <a:gd name="connsiteX3360" fmla="*/ 7788691 w 11997113"/>
              <a:gd name="connsiteY3360" fmla="*/ 10528866 h 13112393"/>
              <a:gd name="connsiteX3361" fmla="*/ 7791337 w 11997113"/>
              <a:gd name="connsiteY3361" fmla="*/ 10528720 h 13112393"/>
              <a:gd name="connsiteX3362" fmla="*/ 6935505 w 11997113"/>
              <a:gd name="connsiteY3362" fmla="*/ 10527672 h 13112393"/>
              <a:gd name="connsiteX3363" fmla="*/ 6943673 w 11997113"/>
              <a:gd name="connsiteY3363" fmla="*/ 10548086 h 13112393"/>
              <a:gd name="connsiteX3364" fmla="*/ 6932167 w 11997113"/>
              <a:gd name="connsiteY3364" fmla="*/ 10552896 h 13112393"/>
              <a:gd name="connsiteX3365" fmla="*/ 6928691 w 11997113"/>
              <a:gd name="connsiteY3365" fmla="*/ 10532225 h 13112393"/>
              <a:gd name="connsiteX3366" fmla="*/ 6935505 w 11997113"/>
              <a:gd name="connsiteY3366" fmla="*/ 10527672 h 13112393"/>
              <a:gd name="connsiteX3367" fmla="*/ 7638299 w 11997113"/>
              <a:gd name="connsiteY3367" fmla="*/ 10520772 h 13112393"/>
              <a:gd name="connsiteX3368" fmla="*/ 7636329 w 11997113"/>
              <a:gd name="connsiteY3368" fmla="*/ 10529005 h 13112393"/>
              <a:gd name="connsiteX3369" fmla="*/ 7646185 w 11997113"/>
              <a:gd name="connsiteY3369" fmla="*/ 10532521 h 13112393"/>
              <a:gd name="connsiteX3370" fmla="*/ 7646537 w 11997113"/>
              <a:gd name="connsiteY3370" fmla="*/ 10534792 h 13112393"/>
              <a:gd name="connsiteX3371" fmla="*/ 7652749 w 11997113"/>
              <a:gd name="connsiteY3371" fmla="*/ 10530199 h 13112393"/>
              <a:gd name="connsiteX3372" fmla="*/ 7650741 w 11997113"/>
              <a:gd name="connsiteY3372" fmla="*/ 10528179 h 13112393"/>
              <a:gd name="connsiteX3373" fmla="*/ 6919541 w 11997113"/>
              <a:gd name="connsiteY3373" fmla="*/ 10520651 h 13112393"/>
              <a:gd name="connsiteX3374" fmla="*/ 6926249 w 11997113"/>
              <a:gd name="connsiteY3374" fmla="*/ 10554651 h 13112393"/>
              <a:gd name="connsiteX3375" fmla="*/ 6920637 w 11997113"/>
              <a:gd name="connsiteY3375" fmla="*/ 10590635 h 13112393"/>
              <a:gd name="connsiteX3376" fmla="*/ 6918735 w 11997113"/>
              <a:gd name="connsiteY3376" fmla="*/ 10563003 h 13112393"/>
              <a:gd name="connsiteX3377" fmla="*/ 6916301 w 11997113"/>
              <a:gd name="connsiteY3377" fmla="*/ 10546181 h 13112393"/>
              <a:gd name="connsiteX3378" fmla="*/ 6914115 w 11997113"/>
              <a:gd name="connsiteY3378" fmla="*/ 10543333 h 13112393"/>
              <a:gd name="connsiteX3379" fmla="*/ 6914611 w 11997113"/>
              <a:gd name="connsiteY3379" fmla="*/ 10538152 h 13112393"/>
              <a:gd name="connsiteX3380" fmla="*/ 6917945 w 11997113"/>
              <a:gd name="connsiteY3380" fmla="*/ 10528899 h 13112393"/>
              <a:gd name="connsiteX3381" fmla="*/ 7010139 w 11997113"/>
              <a:gd name="connsiteY3381" fmla="*/ 10519109 h 13112393"/>
              <a:gd name="connsiteX3382" fmla="*/ 7010361 w 11997113"/>
              <a:gd name="connsiteY3382" fmla="*/ 10523174 h 13112393"/>
              <a:gd name="connsiteX3383" fmla="*/ 7006025 w 11997113"/>
              <a:gd name="connsiteY3383" fmla="*/ 10531570 h 13112393"/>
              <a:gd name="connsiteX3384" fmla="*/ 7008411 w 11997113"/>
              <a:gd name="connsiteY3384" fmla="*/ 10531440 h 13112393"/>
              <a:gd name="connsiteX3385" fmla="*/ 7010361 w 11997113"/>
              <a:gd name="connsiteY3385" fmla="*/ 10523174 h 13112393"/>
              <a:gd name="connsiteX3386" fmla="*/ 7033621 w 11997113"/>
              <a:gd name="connsiteY3386" fmla="*/ 10554508 h 13112393"/>
              <a:gd name="connsiteX3387" fmla="*/ 7033443 w 11997113"/>
              <a:gd name="connsiteY3387" fmla="*/ 10595307 h 13112393"/>
              <a:gd name="connsiteX3388" fmla="*/ 7038217 w 11997113"/>
              <a:gd name="connsiteY3388" fmla="*/ 10595041 h 13112393"/>
              <a:gd name="connsiteX3389" fmla="*/ 7040607 w 11997113"/>
              <a:gd name="connsiteY3389" fmla="*/ 10594906 h 13112393"/>
              <a:gd name="connsiteX3390" fmla="*/ 7044941 w 11997113"/>
              <a:gd name="connsiteY3390" fmla="*/ 10586509 h 13112393"/>
              <a:gd name="connsiteX3391" fmla="*/ 7051663 w 11997113"/>
              <a:gd name="connsiteY3391" fmla="*/ 10577981 h 13112393"/>
              <a:gd name="connsiteX3392" fmla="*/ 7056441 w 11997113"/>
              <a:gd name="connsiteY3392" fmla="*/ 10577715 h 13112393"/>
              <a:gd name="connsiteX3393" fmla="*/ 7056663 w 11997113"/>
              <a:gd name="connsiteY3393" fmla="*/ 10581779 h 13112393"/>
              <a:gd name="connsiteX3394" fmla="*/ 7050159 w 11997113"/>
              <a:gd name="connsiteY3394" fmla="*/ 10594376 h 13112393"/>
              <a:gd name="connsiteX3395" fmla="*/ 7047993 w 11997113"/>
              <a:gd name="connsiteY3395" fmla="*/ 10598575 h 13112393"/>
              <a:gd name="connsiteX3396" fmla="*/ 7044321 w 11997113"/>
              <a:gd name="connsiteY3396" fmla="*/ 10619172 h 13112393"/>
              <a:gd name="connsiteX3397" fmla="*/ 7039105 w 11997113"/>
              <a:gd name="connsiteY3397" fmla="*/ 10611306 h 13112393"/>
              <a:gd name="connsiteX3398" fmla="*/ 7032163 w 11997113"/>
              <a:gd name="connsiteY3398" fmla="*/ 10615771 h 13112393"/>
              <a:gd name="connsiteX3399" fmla="*/ 7029991 w 11997113"/>
              <a:gd name="connsiteY3399" fmla="*/ 10619968 h 13112393"/>
              <a:gd name="connsiteX3400" fmla="*/ 7027823 w 11997113"/>
              <a:gd name="connsiteY3400" fmla="*/ 10624167 h 13112393"/>
              <a:gd name="connsiteX3401" fmla="*/ 7025213 w 11997113"/>
              <a:gd name="connsiteY3401" fmla="*/ 10620233 h 13112393"/>
              <a:gd name="connsiteX3402" fmla="*/ 7029329 w 11997113"/>
              <a:gd name="connsiteY3402" fmla="*/ 10607769 h 13112393"/>
              <a:gd name="connsiteX3403" fmla="*/ 7027161 w 11997113"/>
              <a:gd name="connsiteY3403" fmla="*/ 10611969 h 13112393"/>
              <a:gd name="connsiteX3404" fmla="*/ 7013051 w 11997113"/>
              <a:gd name="connsiteY3404" fmla="*/ 10616832 h 13112393"/>
              <a:gd name="connsiteX3405" fmla="*/ 7014779 w 11997113"/>
              <a:gd name="connsiteY3405" fmla="*/ 10604498 h 13112393"/>
              <a:gd name="connsiteX3406" fmla="*/ 7005005 w 11997113"/>
              <a:gd name="connsiteY3406" fmla="*/ 10600963 h 13112393"/>
              <a:gd name="connsiteX3407" fmla="*/ 7005225 w 11997113"/>
              <a:gd name="connsiteY3407" fmla="*/ 10605030 h 13112393"/>
              <a:gd name="connsiteX3408" fmla="*/ 7000669 w 11997113"/>
              <a:gd name="connsiteY3408" fmla="*/ 10609362 h 13112393"/>
              <a:gd name="connsiteX3409" fmla="*/ 6998063 w 11997113"/>
              <a:gd name="connsiteY3409" fmla="*/ 10605429 h 13112393"/>
              <a:gd name="connsiteX3410" fmla="*/ 6997619 w 11997113"/>
              <a:gd name="connsiteY3410" fmla="*/ 10597298 h 13112393"/>
              <a:gd name="connsiteX3411" fmla="*/ 6992399 w 11997113"/>
              <a:gd name="connsiteY3411" fmla="*/ 10589431 h 13112393"/>
              <a:gd name="connsiteX3412" fmla="*/ 6998679 w 11997113"/>
              <a:gd name="connsiteY3412" fmla="*/ 10572767 h 13112393"/>
              <a:gd name="connsiteX3413" fmla="*/ 7013455 w 11997113"/>
              <a:gd name="connsiteY3413" fmla="*/ 10580102 h 13112393"/>
              <a:gd name="connsiteX3414" fmla="*/ 7012349 w 11997113"/>
              <a:gd name="connsiteY3414" fmla="*/ 10559773 h 13112393"/>
              <a:gd name="connsiteX3415" fmla="*/ 6998463 w 11997113"/>
              <a:gd name="connsiteY3415" fmla="*/ 10568701 h 13112393"/>
              <a:gd name="connsiteX3416" fmla="*/ 7001915 w 11997113"/>
              <a:gd name="connsiteY3416" fmla="*/ 10544037 h 13112393"/>
              <a:gd name="connsiteX3417" fmla="*/ 7008635 w 11997113"/>
              <a:gd name="connsiteY3417" fmla="*/ 10535506 h 13112393"/>
              <a:gd name="connsiteX3418" fmla="*/ 7003859 w 11997113"/>
              <a:gd name="connsiteY3418" fmla="*/ 10535772 h 13112393"/>
              <a:gd name="connsiteX3419" fmla="*/ 7001469 w 11997113"/>
              <a:gd name="connsiteY3419" fmla="*/ 10535905 h 13112393"/>
              <a:gd name="connsiteX3420" fmla="*/ 7001249 w 11997113"/>
              <a:gd name="connsiteY3420" fmla="*/ 10531838 h 13112393"/>
              <a:gd name="connsiteX3421" fmla="*/ 7007749 w 11997113"/>
              <a:gd name="connsiteY3421" fmla="*/ 10519241 h 13112393"/>
              <a:gd name="connsiteX3422" fmla="*/ 7010139 w 11997113"/>
              <a:gd name="connsiteY3422" fmla="*/ 10519109 h 13112393"/>
              <a:gd name="connsiteX3423" fmla="*/ 7652535 w 11997113"/>
              <a:gd name="connsiteY3423" fmla="*/ 10515920 h 13112393"/>
              <a:gd name="connsiteX3424" fmla="*/ 7652675 w 11997113"/>
              <a:gd name="connsiteY3424" fmla="*/ 10518545 h 13112393"/>
              <a:gd name="connsiteX3425" fmla="*/ 7653851 w 11997113"/>
              <a:gd name="connsiteY3425" fmla="*/ 10519607 h 13112393"/>
              <a:gd name="connsiteX3426" fmla="*/ 8203361 w 11997113"/>
              <a:gd name="connsiteY3426" fmla="*/ 10510244 h 13112393"/>
              <a:gd name="connsiteX3427" fmla="*/ 8203583 w 11997113"/>
              <a:gd name="connsiteY3427" fmla="*/ 10514319 h 13112393"/>
              <a:gd name="connsiteX3428" fmla="*/ 8197965 w 11997113"/>
              <a:gd name="connsiteY3428" fmla="*/ 10547363 h 13112393"/>
              <a:gd name="connsiteX3429" fmla="*/ 8195501 w 11997113"/>
              <a:gd name="connsiteY3429" fmla="*/ 10547499 h 13112393"/>
              <a:gd name="connsiteX3430" fmla="*/ 8193035 w 11997113"/>
              <a:gd name="connsiteY3430" fmla="*/ 10547637 h 13112393"/>
              <a:gd name="connsiteX3431" fmla="*/ 8198433 w 11997113"/>
              <a:gd name="connsiteY3431" fmla="*/ 10510517 h 13112393"/>
              <a:gd name="connsiteX3432" fmla="*/ 8203361 w 11997113"/>
              <a:gd name="connsiteY3432" fmla="*/ 10510244 h 13112393"/>
              <a:gd name="connsiteX3433" fmla="*/ 7860019 w 11997113"/>
              <a:gd name="connsiteY3433" fmla="*/ 10508701 h 13112393"/>
              <a:gd name="connsiteX3434" fmla="*/ 7865003 w 11997113"/>
              <a:gd name="connsiteY3434" fmla="*/ 10512495 h 13112393"/>
              <a:gd name="connsiteX3435" fmla="*/ 7863063 w 11997113"/>
              <a:gd name="connsiteY3435" fmla="*/ 10520743 h 13112393"/>
              <a:gd name="connsiteX3436" fmla="*/ 7865443 w 11997113"/>
              <a:gd name="connsiteY3436" fmla="*/ 10520610 h 13112393"/>
              <a:gd name="connsiteX3437" fmla="*/ 7870547 w 11997113"/>
              <a:gd name="connsiteY3437" fmla="*/ 10571258 h 13112393"/>
              <a:gd name="connsiteX3438" fmla="*/ 7864209 w 11997113"/>
              <a:gd name="connsiteY3438" fmla="*/ 10585788 h 13112393"/>
              <a:gd name="connsiteX3439" fmla="*/ 7865311 w 11997113"/>
              <a:gd name="connsiteY3439" fmla="*/ 10606078 h 13112393"/>
              <a:gd name="connsiteX3440" fmla="*/ 7866631 w 11997113"/>
              <a:gd name="connsiteY3440" fmla="*/ 10630424 h 13112393"/>
              <a:gd name="connsiteX3441" fmla="*/ 7864249 w 11997113"/>
              <a:gd name="connsiteY3441" fmla="*/ 10630552 h 13112393"/>
              <a:gd name="connsiteX3442" fmla="*/ 7862093 w 11997113"/>
              <a:gd name="connsiteY3442" fmla="*/ 10634744 h 13112393"/>
              <a:gd name="connsiteX3443" fmla="*/ 7860591 w 11997113"/>
              <a:gd name="connsiteY3443" fmla="*/ 10651105 h 13112393"/>
              <a:gd name="connsiteX3444" fmla="*/ 7858431 w 11997113"/>
              <a:gd name="connsiteY3444" fmla="*/ 10655295 h 13112393"/>
              <a:gd name="connsiteX3445" fmla="*/ 7854109 w 11997113"/>
              <a:gd name="connsiteY3445" fmla="*/ 10663674 h 13112393"/>
              <a:gd name="connsiteX3446" fmla="*/ 7848907 w 11997113"/>
              <a:gd name="connsiteY3446" fmla="*/ 10655822 h 13112393"/>
              <a:gd name="connsiteX3447" fmla="*/ 7850627 w 11997113"/>
              <a:gd name="connsiteY3447" fmla="*/ 10643521 h 13112393"/>
              <a:gd name="connsiteX3448" fmla="*/ 7850409 w 11997113"/>
              <a:gd name="connsiteY3448" fmla="*/ 10639462 h 13112393"/>
              <a:gd name="connsiteX3449" fmla="*/ 7850187 w 11997113"/>
              <a:gd name="connsiteY3449" fmla="*/ 10635408 h 13112393"/>
              <a:gd name="connsiteX3450" fmla="*/ 7849525 w 11997113"/>
              <a:gd name="connsiteY3450" fmla="*/ 10623234 h 13112393"/>
              <a:gd name="connsiteX3451" fmla="*/ 7847143 w 11997113"/>
              <a:gd name="connsiteY3451" fmla="*/ 10623365 h 13112393"/>
              <a:gd name="connsiteX3452" fmla="*/ 7846925 w 11997113"/>
              <a:gd name="connsiteY3452" fmla="*/ 10619306 h 13112393"/>
              <a:gd name="connsiteX3453" fmla="*/ 7851467 w 11997113"/>
              <a:gd name="connsiteY3453" fmla="*/ 10614986 h 13112393"/>
              <a:gd name="connsiteX3454" fmla="*/ 7856447 w 11997113"/>
              <a:gd name="connsiteY3454" fmla="*/ 10618779 h 13112393"/>
              <a:gd name="connsiteX3455" fmla="*/ 7856669 w 11997113"/>
              <a:gd name="connsiteY3455" fmla="*/ 10622835 h 13112393"/>
              <a:gd name="connsiteX3456" fmla="*/ 7857109 w 11997113"/>
              <a:gd name="connsiteY3456" fmla="*/ 10630949 h 13112393"/>
              <a:gd name="connsiteX3457" fmla="*/ 7859489 w 11997113"/>
              <a:gd name="connsiteY3457" fmla="*/ 10630820 h 13112393"/>
              <a:gd name="connsiteX3458" fmla="*/ 7860547 w 11997113"/>
              <a:gd name="connsiteY3458" fmla="*/ 10606344 h 13112393"/>
              <a:gd name="connsiteX3459" fmla="*/ 7859445 w 11997113"/>
              <a:gd name="connsiteY3459" fmla="*/ 10586059 h 13112393"/>
              <a:gd name="connsiteX3460" fmla="*/ 7857065 w 11997113"/>
              <a:gd name="connsiteY3460" fmla="*/ 10586188 h 13112393"/>
              <a:gd name="connsiteX3461" fmla="*/ 7855963 w 11997113"/>
              <a:gd name="connsiteY3461" fmla="*/ 10565902 h 13112393"/>
              <a:gd name="connsiteX3462" fmla="*/ 7844015 w 11997113"/>
              <a:gd name="connsiteY3462" fmla="*/ 10521799 h 13112393"/>
              <a:gd name="connsiteX3463" fmla="*/ 7843575 w 11997113"/>
              <a:gd name="connsiteY3463" fmla="*/ 10513688 h 13112393"/>
              <a:gd name="connsiteX3464" fmla="*/ 7848115 w 11997113"/>
              <a:gd name="connsiteY3464" fmla="*/ 10509364 h 13112393"/>
              <a:gd name="connsiteX3465" fmla="*/ 7853099 w 11997113"/>
              <a:gd name="connsiteY3465" fmla="*/ 10513157 h 13112393"/>
              <a:gd name="connsiteX3466" fmla="*/ 7853317 w 11997113"/>
              <a:gd name="connsiteY3466" fmla="*/ 10517213 h 13112393"/>
              <a:gd name="connsiteX3467" fmla="*/ 7855697 w 11997113"/>
              <a:gd name="connsiteY3467" fmla="*/ 10517080 h 13112393"/>
              <a:gd name="connsiteX3468" fmla="*/ 7855479 w 11997113"/>
              <a:gd name="connsiteY3468" fmla="*/ 10513023 h 13112393"/>
              <a:gd name="connsiteX3469" fmla="*/ 7860019 w 11997113"/>
              <a:gd name="connsiteY3469" fmla="*/ 10508701 h 13112393"/>
              <a:gd name="connsiteX3470" fmla="*/ 7883651 w 11997113"/>
              <a:gd name="connsiteY3470" fmla="*/ 10500025 h 13112393"/>
              <a:gd name="connsiteX3471" fmla="*/ 7891075 w 11997113"/>
              <a:gd name="connsiteY3471" fmla="*/ 10503296 h 13112393"/>
              <a:gd name="connsiteX3472" fmla="*/ 7893983 w 11997113"/>
              <a:gd name="connsiteY3472" fmla="*/ 10504184 h 13112393"/>
              <a:gd name="connsiteX3473" fmla="*/ 7883651 w 11997113"/>
              <a:gd name="connsiteY3473" fmla="*/ 10500025 h 13112393"/>
              <a:gd name="connsiteX3474" fmla="*/ 7069239 w 11997113"/>
              <a:gd name="connsiteY3474" fmla="*/ 10498336 h 13112393"/>
              <a:gd name="connsiteX3475" fmla="*/ 7069267 w 11997113"/>
              <a:gd name="connsiteY3475" fmla="*/ 10499660 h 13112393"/>
              <a:gd name="connsiteX3476" fmla="*/ 7069475 w 11997113"/>
              <a:gd name="connsiteY3476" fmla="*/ 10508930 h 13112393"/>
              <a:gd name="connsiteX3477" fmla="*/ 7061993 w 11997113"/>
              <a:gd name="connsiteY3477" fmla="*/ 10503813 h 13112393"/>
              <a:gd name="connsiteX3478" fmla="*/ 7069175 w 11997113"/>
              <a:gd name="connsiteY3478" fmla="*/ 10495521 h 13112393"/>
              <a:gd name="connsiteX3479" fmla="*/ 7069241 w 11997113"/>
              <a:gd name="connsiteY3479" fmla="*/ 10498336 h 13112393"/>
              <a:gd name="connsiteX3480" fmla="*/ 7069239 w 11997113"/>
              <a:gd name="connsiteY3480" fmla="*/ 10498336 h 13112393"/>
              <a:gd name="connsiteX3481" fmla="*/ 7029881 w 11997113"/>
              <a:gd name="connsiteY3481" fmla="*/ 10485610 h 13112393"/>
              <a:gd name="connsiteX3482" fmla="*/ 7032491 w 11997113"/>
              <a:gd name="connsiteY3482" fmla="*/ 10489588 h 13112393"/>
              <a:gd name="connsiteX3483" fmla="*/ 7042265 w 11997113"/>
              <a:gd name="connsiteY3483" fmla="*/ 10493169 h 13112393"/>
              <a:gd name="connsiteX3484" fmla="*/ 7046823 w 11997113"/>
              <a:gd name="connsiteY3484" fmla="*/ 10488793 h 13112393"/>
              <a:gd name="connsiteX3485" fmla="*/ 7051595 w 11997113"/>
              <a:gd name="connsiteY3485" fmla="*/ 10488525 h 13112393"/>
              <a:gd name="connsiteX3486" fmla="*/ 7051819 w 11997113"/>
              <a:gd name="connsiteY3486" fmla="*/ 10492636 h 13112393"/>
              <a:gd name="connsiteX3487" fmla="*/ 7042717 w 11997113"/>
              <a:gd name="connsiteY3487" fmla="*/ 10501390 h 13112393"/>
              <a:gd name="connsiteX3488" fmla="*/ 7032937 w 11997113"/>
              <a:gd name="connsiteY3488" fmla="*/ 10497811 h 13112393"/>
              <a:gd name="connsiteX3489" fmla="*/ 7030551 w 11997113"/>
              <a:gd name="connsiteY3489" fmla="*/ 10497947 h 13112393"/>
              <a:gd name="connsiteX3490" fmla="*/ 7028385 w 11997113"/>
              <a:gd name="connsiteY3490" fmla="*/ 10502188 h 13112393"/>
              <a:gd name="connsiteX3491" fmla="*/ 7023607 w 11997113"/>
              <a:gd name="connsiteY3491" fmla="*/ 10502456 h 13112393"/>
              <a:gd name="connsiteX3492" fmla="*/ 7021221 w 11997113"/>
              <a:gd name="connsiteY3492" fmla="*/ 10502585 h 13112393"/>
              <a:gd name="connsiteX3493" fmla="*/ 7023385 w 11997113"/>
              <a:gd name="connsiteY3493" fmla="*/ 10498343 h 13112393"/>
              <a:gd name="connsiteX3494" fmla="*/ 7025547 w 11997113"/>
              <a:gd name="connsiteY3494" fmla="*/ 10494097 h 13112393"/>
              <a:gd name="connsiteX3495" fmla="*/ 7027713 w 11997113"/>
              <a:gd name="connsiteY3495" fmla="*/ 10489851 h 13112393"/>
              <a:gd name="connsiteX3496" fmla="*/ 7029881 w 11997113"/>
              <a:gd name="connsiteY3496" fmla="*/ 10485610 h 13112393"/>
              <a:gd name="connsiteX3497" fmla="*/ 6918631 w 11997113"/>
              <a:gd name="connsiteY3497" fmla="*/ 10481192 h 13112393"/>
              <a:gd name="connsiteX3498" fmla="*/ 6921279 w 11997113"/>
              <a:gd name="connsiteY3498" fmla="*/ 10481330 h 13112393"/>
              <a:gd name="connsiteX3499" fmla="*/ 6922435 w 11997113"/>
              <a:gd name="connsiteY3499" fmla="*/ 10491623 h 13112393"/>
              <a:gd name="connsiteX3500" fmla="*/ 6921559 w 11997113"/>
              <a:gd name="connsiteY3500" fmla="*/ 10499143 h 13112393"/>
              <a:gd name="connsiteX3501" fmla="*/ 6918631 w 11997113"/>
              <a:gd name="connsiteY3501" fmla="*/ 10481192 h 13112393"/>
              <a:gd name="connsiteX3502" fmla="*/ 8042209 w 11997113"/>
              <a:gd name="connsiteY3502" fmla="*/ 10477960 h 13112393"/>
              <a:gd name="connsiteX3503" fmla="*/ 8044023 w 11997113"/>
              <a:gd name="connsiteY3503" fmla="*/ 10555591 h 13112393"/>
              <a:gd name="connsiteX3504" fmla="*/ 8048817 w 11997113"/>
              <a:gd name="connsiteY3504" fmla="*/ 10555323 h 13112393"/>
              <a:gd name="connsiteX3505" fmla="*/ 8051211 w 11997113"/>
              <a:gd name="connsiteY3505" fmla="*/ 10555190 h 13112393"/>
              <a:gd name="connsiteX3506" fmla="*/ 8053605 w 11997113"/>
              <a:gd name="connsiteY3506" fmla="*/ 10555058 h 13112393"/>
              <a:gd name="connsiteX3507" fmla="*/ 8051433 w 11997113"/>
              <a:gd name="connsiteY3507" fmla="*/ 10559271 h 13112393"/>
              <a:gd name="connsiteX3508" fmla="*/ 8041851 w 11997113"/>
              <a:gd name="connsiteY3508" fmla="*/ 10559801 h 13112393"/>
              <a:gd name="connsiteX3509" fmla="*/ 8042071 w 11997113"/>
              <a:gd name="connsiteY3509" fmla="*/ 10563880 h 13112393"/>
              <a:gd name="connsiteX3510" fmla="*/ 8033823 w 11997113"/>
              <a:gd name="connsiteY3510" fmla="*/ 10588885 h 13112393"/>
              <a:gd name="connsiteX3511" fmla="*/ 8019005 w 11997113"/>
              <a:gd name="connsiteY3511" fmla="*/ 10581527 h 13112393"/>
              <a:gd name="connsiteX3512" fmla="*/ 8014577 w 11997113"/>
              <a:gd name="connsiteY3512" fmla="*/ 10499951 h 13112393"/>
              <a:gd name="connsiteX3513" fmla="*/ 8030233 w 11997113"/>
              <a:gd name="connsiteY3513" fmla="*/ 10478625 h 13112393"/>
              <a:gd name="connsiteX3514" fmla="*/ 8042209 w 11997113"/>
              <a:gd name="connsiteY3514" fmla="*/ 10477960 h 13112393"/>
              <a:gd name="connsiteX3515" fmla="*/ 8084649 w 11997113"/>
              <a:gd name="connsiteY3515" fmla="*/ 10468237 h 13112393"/>
              <a:gd name="connsiteX3516" fmla="*/ 8087525 w 11997113"/>
              <a:gd name="connsiteY3516" fmla="*/ 10476127 h 13112393"/>
              <a:gd name="connsiteX3517" fmla="*/ 8088183 w 11997113"/>
              <a:gd name="connsiteY3517" fmla="*/ 10488170 h 13112393"/>
              <a:gd name="connsiteX3518" fmla="*/ 8091049 w 11997113"/>
              <a:gd name="connsiteY3518" fmla="*/ 10496061 h 13112393"/>
              <a:gd name="connsiteX3519" fmla="*/ 8099049 w 11997113"/>
              <a:gd name="connsiteY3519" fmla="*/ 10500586 h 13112393"/>
              <a:gd name="connsiteX3520" fmla="*/ 8099585 w 11997113"/>
              <a:gd name="connsiteY3520" fmla="*/ 10508347 h 13112393"/>
              <a:gd name="connsiteX3521" fmla="*/ 8082833 w 11997113"/>
              <a:gd name="connsiteY3521" fmla="*/ 10524698 h 13112393"/>
              <a:gd name="connsiteX3522" fmla="*/ 8081305 w 11997113"/>
              <a:gd name="connsiteY3522" fmla="*/ 10496601 h 13112393"/>
              <a:gd name="connsiteX3523" fmla="*/ 8080867 w 11997113"/>
              <a:gd name="connsiteY3523" fmla="*/ 10488576 h 13112393"/>
              <a:gd name="connsiteX3524" fmla="*/ 8077995 w 11997113"/>
              <a:gd name="connsiteY3524" fmla="*/ 10480683 h 13112393"/>
              <a:gd name="connsiteX3525" fmla="*/ 8079997 w 11997113"/>
              <a:gd name="connsiteY3525" fmla="*/ 10472521 h 13112393"/>
              <a:gd name="connsiteX3526" fmla="*/ 8084649 w 11997113"/>
              <a:gd name="connsiteY3526" fmla="*/ 10468237 h 13112393"/>
              <a:gd name="connsiteX3527" fmla="*/ 8152317 w 11997113"/>
              <a:gd name="connsiteY3527" fmla="*/ 10464183 h 13112393"/>
              <a:gd name="connsiteX3528" fmla="*/ 8148743 w 11997113"/>
              <a:gd name="connsiteY3528" fmla="*/ 10485002 h 13112393"/>
              <a:gd name="connsiteX3529" fmla="*/ 8152317 w 11997113"/>
              <a:gd name="connsiteY3529" fmla="*/ 10464183 h 13112393"/>
              <a:gd name="connsiteX3530" fmla="*/ 7072521 w 11997113"/>
              <a:gd name="connsiteY3530" fmla="*/ 10464095 h 13112393"/>
              <a:gd name="connsiteX3531" fmla="*/ 7077175 w 11997113"/>
              <a:gd name="connsiteY3531" fmla="*/ 10468023 h 13112393"/>
              <a:gd name="connsiteX3532" fmla="*/ 7073391 w 11997113"/>
              <a:gd name="connsiteY3532" fmla="*/ 10480038 h 13112393"/>
              <a:gd name="connsiteX3533" fmla="*/ 7072521 w 11997113"/>
              <a:gd name="connsiteY3533" fmla="*/ 10464095 h 13112393"/>
              <a:gd name="connsiteX3534" fmla="*/ 6932583 w 11997113"/>
              <a:gd name="connsiteY3534" fmla="*/ 10463035 h 13112393"/>
              <a:gd name="connsiteX3535" fmla="*/ 6932803 w 11997113"/>
              <a:gd name="connsiteY3535" fmla="*/ 10467071 h 13112393"/>
              <a:gd name="connsiteX3536" fmla="*/ 6931695 w 11997113"/>
              <a:gd name="connsiteY3536" fmla="*/ 10491434 h 13112393"/>
              <a:gd name="connsiteX3537" fmla="*/ 6935215 w 11997113"/>
              <a:gd name="connsiteY3537" fmla="*/ 10511490 h 13112393"/>
              <a:gd name="connsiteX3538" fmla="*/ 6930375 w 11997113"/>
              <a:gd name="connsiteY3538" fmla="*/ 10511760 h 13112393"/>
              <a:gd name="connsiteX3539" fmla="*/ 6927957 w 11997113"/>
              <a:gd name="connsiteY3539" fmla="*/ 10511892 h 13112393"/>
              <a:gd name="connsiteX3540" fmla="*/ 6927075 w 11997113"/>
              <a:gd name="connsiteY3540" fmla="*/ 10495741 h 13112393"/>
              <a:gd name="connsiteX3541" fmla="*/ 6923781 w 11997113"/>
              <a:gd name="connsiteY3541" fmla="*/ 10479723 h 13112393"/>
              <a:gd name="connsiteX3542" fmla="*/ 6927745 w 11997113"/>
              <a:gd name="connsiteY3542" fmla="*/ 10463303 h 13112393"/>
              <a:gd name="connsiteX3543" fmla="*/ 6932583 w 11997113"/>
              <a:gd name="connsiteY3543" fmla="*/ 10463035 h 13112393"/>
              <a:gd name="connsiteX3544" fmla="*/ 7067199 w 11997113"/>
              <a:gd name="connsiteY3544" fmla="*/ 10458697 h 13112393"/>
              <a:gd name="connsiteX3545" fmla="*/ 7060961 w 11997113"/>
              <a:gd name="connsiteY3545" fmla="*/ 10480936 h 13112393"/>
              <a:gd name="connsiteX3546" fmla="*/ 7064625 w 11997113"/>
              <a:gd name="connsiteY3546" fmla="*/ 10459694 h 13112393"/>
              <a:gd name="connsiteX3547" fmla="*/ 7067199 w 11997113"/>
              <a:gd name="connsiteY3547" fmla="*/ 10458697 h 13112393"/>
              <a:gd name="connsiteX3548" fmla="*/ 7004053 w 11997113"/>
              <a:gd name="connsiteY3548" fmla="*/ 10454643 h 13112393"/>
              <a:gd name="connsiteX3549" fmla="*/ 7019689 w 11997113"/>
              <a:gd name="connsiteY3549" fmla="*/ 10468821 h 13112393"/>
              <a:gd name="connsiteX3550" fmla="*/ 7016207 w 11997113"/>
              <a:gd name="connsiteY3550" fmla="*/ 10499626 h 13112393"/>
              <a:gd name="connsiteX3551" fmla="*/ 6991559 w 11997113"/>
              <a:gd name="connsiteY3551" fmla="*/ 10492692 h 13112393"/>
              <a:gd name="connsiteX3552" fmla="*/ 6988241 w 11997113"/>
              <a:gd name="connsiteY3552" fmla="*/ 10476277 h 13112393"/>
              <a:gd name="connsiteX3553" fmla="*/ 6988017 w 11997113"/>
              <a:gd name="connsiteY3553" fmla="*/ 10472137 h 13112393"/>
              <a:gd name="connsiteX3554" fmla="*/ 6985595 w 11997113"/>
              <a:gd name="connsiteY3554" fmla="*/ 10472270 h 13112393"/>
              <a:gd name="connsiteX3555" fmla="*/ 6987789 w 11997113"/>
              <a:gd name="connsiteY3555" fmla="*/ 10468001 h 13112393"/>
              <a:gd name="connsiteX3556" fmla="*/ 6992855 w 11997113"/>
              <a:gd name="connsiteY3556" fmla="*/ 10471869 h 13112393"/>
              <a:gd name="connsiteX3557" fmla="*/ 6992633 w 11997113"/>
              <a:gd name="connsiteY3557" fmla="*/ 10467733 h 13112393"/>
              <a:gd name="connsiteX3558" fmla="*/ 6999661 w 11997113"/>
              <a:gd name="connsiteY3558" fmla="*/ 10463187 h 13112393"/>
              <a:gd name="connsiteX3559" fmla="*/ 6997243 w 11997113"/>
              <a:gd name="connsiteY3559" fmla="*/ 10463323 h 13112393"/>
              <a:gd name="connsiteX3560" fmla="*/ 6994597 w 11997113"/>
              <a:gd name="connsiteY3560" fmla="*/ 10459320 h 13112393"/>
              <a:gd name="connsiteX3561" fmla="*/ 6994375 w 11997113"/>
              <a:gd name="connsiteY3561" fmla="*/ 10455182 h 13112393"/>
              <a:gd name="connsiteX3562" fmla="*/ 6999213 w 11997113"/>
              <a:gd name="connsiteY3562" fmla="*/ 10454914 h 13112393"/>
              <a:gd name="connsiteX3563" fmla="*/ 7004279 w 11997113"/>
              <a:gd name="connsiteY3563" fmla="*/ 10458780 h 13112393"/>
              <a:gd name="connsiteX3564" fmla="*/ 7004053 w 11997113"/>
              <a:gd name="connsiteY3564" fmla="*/ 10454643 h 13112393"/>
              <a:gd name="connsiteX3565" fmla="*/ 8048159 w 11997113"/>
              <a:gd name="connsiteY3565" fmla="*/ 10454065 h 13112393"/>
              <a:gd name="connsiteX3566" fmla="*/ 8051461 w 11997113"/>
              <a:gd name="connsiteY3566" fmla="*/ 10456523 h 13112393"/>
              <a:gd name="connsiteX3567" fmla="*/ 8051739 w 11997113"/>
              <a:gd name="connsiteY3567" fmla="*/ 10474487 h 13112393"/>
              <a:gd name="connsiteX3568" fmla="*/ 8048159 w 11997113"/>
              <a:gd name="connsiteY3568" fmla="*/ 10454065 h 13112393"/>
              <a:gd name="connsiteX3569" fmla="*/ 8103623 w 11997113"/>
              <a:gd name="connsiteY3569" fmla="*/ 10447686 h 13112393"/>
              <a:gd name="connsiteX3570" fmla="*/ 8106717 w 11997113"/>
              <a:gd name="connsiteY3570" fmla="*/ 10450222 h 13112393"/>
              <a:gd name="connsiteX3571" fmla="*/ 8109199 w 11997113"/>
              <a:gd name="connsiteY3571" fmla="*/ 10462455 h 13112393"/>
              <a:gd name="connsiteX3572" fmla="*/ 8101273 w 11997113"/>
              <a:gd name="connsiteY3572" fmla="*/ 10450521 h 13112393"/>
              <a:gd name="connsiteX3573" fmla="*/ 8103623 w 11997113"/>
              <a:gd name="connsiteY3573" fmla="*/ 10447686 h 13112393"/>
              <a:gd name="connsiteX3574" fmla="*/ 7056601 w 11997113"/>
              <a:gd name="connsiteY3574" fmla="*/ 10443748 h 13112393"/>
              <a:gd name="connsiteX3575" fmla="*/ 7052185 w 11997113"/>
              <a:gd name="connsiteY3575" fmla="*/ 10451970 h 13112393"/>
              <a:gd name="connsiteX3576" fmla="*/ 7056601 w 11997113"/>
              <a:gd name="connsiteY3576" fmla="*/ 10443748 h 13112393"/>
              <a:gd name="connsiteX3577" fmla="*/ 8115257 w 11997113"/>
              <a:gd name="connsiteY3577" fmla="*/ 10441499 h 13112393"/>
              <a:gd name="connsiteX3578" fmla="*/ 8120407 w 11997113"/>
              <a:gd name="connsiteY3578" fmla="*/ 10445299 h 13112393"/>
              <a:gd name="connsiteX3579" fmla="*/ 8114035 w 11997113"/>
              <a:gd name="connsiteY3579" fmla="*/ 10600959 h 13112393"/>
              <a:gd name="connsiteX3580" fmla="*/ 8109325 w 11997113"/>
              <a:gd name="connsiteY3580" fmla="*/ 10605308 h 13112393"/>
              <a:gd name="connsiteX3581" fmla="*/ 8104177 w 11997113"/>
              <a:gd name="connsiteY3581" fmla="*/ 10601507 h 13112393"/>
              <a:gd name="connsiteX3582" fmla="*/ 8103959 w 11997113"/>
              <a:gd name="connsiteY3582" fmla="*/ 10597433 h 13112393"/>
              <a:gd name="connsiteX3583" fmla="*/ 8113015 w 11997113"/>
              <a:gd name="connsiteY3583" fmla="*/ 10445709 h 13112393"/>
              <a:gd name="connsiteX3584" fmla="*/ 8115257 w 11997113"/>
              <a:gd name="connsiteY3584" fmla="*/ 10441499 h 13112393"/>
              <a:gd name="connsiteX3585" fmla="*/ 6915813 w 11997113"/>
              <a:gd name="connsiteY3585" fmla="*/ 10432736 h 13112393"/>
              <a:gd name="connsiteX3586" fmla="*/ 6923429 w 11997113"/>
              <a:gd name="connsiteY3586" fmla="*/ 10440118 h 13112393"/>
              <a:gd name="connsiteX3587" fmla="*/ 6926207 w 11997113"/>
              <a:gd name="connsiteY3587" fmla="*/ 10457744 h 13112393"/>
              <a:gd name="connsiteX3588" fmla="*/ 6913693 w 11997113"/>
              <a:gd name="connsiteY3588" fmla="*/ 10457098 h 13112393"/>
              <a:gd name="connsiteX3589" fmla="*/ 6915813 w 11997113"/>
              <a:gd name="connsiteY3589" fmla="*/ 10432736 h 13112393"/>
              <a:gd name="connsiteX3590" fmla="*/ 6993943 w 11997113"/>
              <a:gd name="connsiteY3590" fmla="*/ 10406603 h 13112393"/>
              <a:gd name="connsiteX3591" fmla="*/ 6987255 w 11997113"/>
              <a:gd name="connsiteY3591" fmla="*/ 10415811 h 13112393"/>
              <a:gd name="connsiteX3592" fmla="*/ 6993943 w 11997113"/>
              <a:gd name="connsiteY3592" fmla="*/ 10406603 h 13112393"/>
              <a:gd name="connsiteX3593" fmla="*/ 8120141 w 11997113"/>
              <a:gd name="connsiteY3593" fmla="*/ 10401464 h 13112393"/>
              <a:gd name="connsiteX3594" fmla="*/ 8125291 w 11997113"/>
              <a:gd name="connsiteY3594" fmla="*/ 10405301 h 13112393"/>
              <a:gd name="connsiteX3595" fmla="*/ 8123275 w 11997113"/>
              <a:gd name="connsiteY3595" fmla="*/ 10413656 h 13112393"/>
              <a:gd name="connsiteX3596" fmla="*/ 8121037 w 11997113"/>
              <a:gd name="connsiteY3596" fmla="*/ 10417909 h 13112393"/>
              <a:gd name="connsiteX3597" fmla="*/ 8118797 w 11997113"/>
              <a:gd name="connsiteY3597" fmla="*/ 10422157 h 13112393"/>
              <a:gd name="connsiteX3598" fmla="*/ 8113873 w 11997113"/>
              <a:gd name="connsiteY3598" fmla="*/ 10422432 h 13112393"/>
              <a:gd name="connsiteX3599" fmla="*/ 8113643 w 11997113"/>
              <a:gd name="connsiteY3599" fmla="*/ 10418317 h 13112393"/>
              <a:gd name="connsiteX3600" fmla="*/ 8115663 w 11997113"/>
              <a:gd name="connsiteY3600" fmla="*/ 10409961 h 13112393"/>
              <a:gd name="connsiteX3601" fmla="*/ 8115437 w 11997113"/>
              <a:gd name="connsiteY3601" fmla="*/ 10405846 h 13112393"/>
              <a:gd name="connsiteX3602" fmla="*/ 8120141 w 11997113"/>
              <a:gd name="connsiteY3602" fmla="*/ 10401464 h 13112393"/>
              <a:gd name="connsiteX3603" fmla="*/ 6955635 w 11997113"/>
              <a:gd name="connsiteY3603" fmla="*/ 10397235 h 13112393"/>
              <a:gd name="connsiteX3604" fmla="*/ 6963235 w 11997113"/>
              <a:gd name="connsiteY3604" fmla="*/ 10407649 h 13112393"/>
              <a:gd name="connsiteX3605" fmla="*/ 6956115 w 11997113"/>
              <a:gd name="connsiteY3605" fmla="*/ 10418423 h 13112393"/>
              <a:gd name="connsiteX3606" fmla="*/ 6955635 w 11997113"/>
              <a:gd name="connsiteY3606" fmla="*/ 10397235 h 13112393"/>
              <a:gd name="connsiteX3607" fmla="*/ 4630115 w 11997113"/>
              <a:gd name="connsiteY3607" fmla="*/ 10372200 h 13112393"/>
              <a:gd name="connsiteX3608" fmla="*/ 4637200 w 11997113"/>
              <a:gd name="connsiteY3608" fmla="*/ 10372545 h 13112393"/>
              <a:gd name="connsiteX3609" fmla="*/ 4648536 w 11997113"/>
              <a:gd name="connsiteY3609" fmla="*/ 10381105 h 13112393"/>
              <a:gd name="connsiteX3610" fmla="*/ 4631273 w 11997113"/>
              <a:gd name="connsiteY3610" fmla="*/ 10406198 h 13112393"/>
              <a:gd name="connsiteX3611" fmla="*/ 4626943 w 11997113"/>
              <a:gd name="connsiteY3611" fmla="*/ 10372427 h 13112393"/>
              <a:gd name="connsiteX3612" fmla="*/ 4630115 w 11997113"/>
              <a:gd name="connsiteY3612" fmla="*/ 10372200 h 13112393"/>
              <a:gd name="connsiteX3613" fmla="*/ 785410 w 11997113"/>
              <a:gd name="connsiteY3613" fmla="*/ 10365635 h 13112393"/>
              <a:gd name="connsiteX3614" fmla="*/ 792237 w 11997113"/>
              <a:gd name="connsiteY3614" fmla="*/ 10367934 h 13112393"/>
              <a:gd name="connsiteX3615" fmla="*/ 806816 w 11997113"/>
              <a:gd name="connsiteY3615" fmla="*/ 10380386 h 13112393"/>
              <a:gd name="connsiteX3616" fmla="*/ 795510 w 11997113"/>
              <a:gd name="connsiteY3616" fmla="*/ 10395866 h 13112393"/>
              <a:gd name="connsiteX3617" fmla="*/ 797140 w 11997113"/>
              <a:gd name="connsiteY3617" fmla="*/ 10409835 h 13112393"/>
              <a:gd name="connsiteX3618" fmla="*/ 784610 w 11997113"/>
              <a:gd name="connsiteY3618" fmla="*/ 10414839 h 13112393"/>
              <a:gd name="connsiteX3619" fmla="*/ 771264 w 11997113"/>
              <a:gd name="connsiteY3619" fmla="*/ 10412862 h 13112393"/>
              <a:gd name="connsiteX3620" fmla="*/ 769626 w 11997113"/>
              <a:gd name="connsiteY3620" fmla="*/ 10398892 h 13112393"/>
              <a:gd name="connsiteX3621" fmla="*/ 766768 w 11997113"/>
              <a:gd name="connsiteY3621" fmla="*/ 10374454 h 13112393"/>
              <a:gd name="connsiteX3622" fmla="*/ 778889 w 11997113"/>
              <a:gd name="connsiteY3622" fmla="*/ 10365955 h 13112393"/>
              <a:gd name="connsiteX3623" fmla="*/ 785410 w 11997113"/>
              <a:gd name="connsiteY3623" fmla="*/ 10365635 h 13112393"/>
              <a:gd name="connsiteX3624" fmla="*/ 8849111 w 11997113"/>
              <a:gd name="connsiteY3624" fmla="*/ 10358383 h 13112393"/>
              <a:gd name="connsiteX3625" fmla="*/ 8871851 w 11997113"/>
              <a:gd name="connsiteY3625" fmla="*/ 10402672 h 13112393"/>
              <a:gd name="connsiteX3626" fmla="*/ 8849111 w 11997113"/>
              <a:gd name="connsiteY3626" fmla="*/ 10358383 h 13112393"/>
              <a:gd name="connsiteX3627" fmla="*/ 8193633 w 11997113"/>
              <a:gd name="connsiteY3627" fmla="*/ 10357599 h 13112393"/>
              <a:gd name="connsiteX3628" fmla="*/ 8199767 w 11997113"/>
              <a:gd name="connsiteY3628" fmla="*/ 10360180 h 13112393"/>
              <a:gd name="connsiteX3629" fmla="*/ 8198091 w 11997113"/>
              <a:gd name="connsiteY3629" fmla="*/ 10367676 h 13112393"/>
              <a:gd name="connsiteX3630" fmla="*/ 8193633 w 11997113"/>
              <a:gd name="connsiteY3630" fmla="*/ 10357599 h 13112393"/>
              <a:gd name="connsiteX3631" fmla="*/ 8086279 w 11997113"/>
              <a:gd name="connsiteY3631" fmla="*/ 10352903 h 13112393"/>
              <a:gd name="connsiteX3632" fmla="*/ 8091037 w 11997113"/>
              <a:gd name="connsiteY3632" fmla="*/ 10354184 h 13112393"/>
              <a:gd name="connsiteX3633" fmla="*/ 8094295 w 11997113"/>
              <a:gd name="connsiteY3633" fmla="*/ 10356577 h 13112393"/>
              <a:gd name="connsiteX3634" fmla="*/ 8093979 w 11997113"/>
              <a:gd name="connsiteY3634" fmla="*/ 10362265 h 13112393"/>
              <a:gd name="connsiteX3635" fmla="*/ 8094647 w 11997113"/>
              <a:gd name="connsiteY3635" fmla="*/ 10374600 h 13112393"/>
              <a:gd name="connsiteX3636" fmla="*/ 8095319 w 11997113"/>
              <a:gd name="connsiteY3636" fmla="*/ 10386934 h 13112393"/>
              <a:gd name="connsiteX3637" fmla="*/ 8088063 w 11997113"/>
              <a:gd name="connsiteY3637" fmla="*/ 10391463 h 13112393"/>
              <a:gd name="connsiteX3638" fmla="*/ 8082853 w 11997113"/>
              <a:gd name="connsiteY3638" fmla="*/ 10387628 h 13112393"/>
              <a:gd name="connsiteX3639" fmla="*/ 8082183 w 11997113"/>
              <a:gd name="connsiteY3639" fmla="*/ 10375291 h 13112393"/>
              <a:gd name="connsiteX3640" fmla="*/ 8081959 w 11997113"/>
              <a:gd name="connsiteY3640" fmla="*/ 10371183 h 13112393"/>
              <a:gd name="connsiteX3641" fmla="*/ 8083559 w 11997113"/>
              <a:gd name="connsiteY3641" fmla="*/ 10354599 h 13112393"/>
              <a:gd name="connsiteX3642" fmla="*/ 8086279 w 11997113"/>
              <a:gd name="connsiteY3642" fmla="*/ 10352903 h 13112393"/>
              <a:gd name="connsiteX3643" fmla="*/ 8004537 w 11997113"/>
              <a:gd name="connsiteY3643" fmla="*/ 10326882 h 13112393"/>
              <a:gd name="connsiteX3644" fmla="*/ 8010037 w 11997113"/>
              <a:gd name="connsiteY3644" fmla="*/ 10330626 h 13112393"/>
              <a:gd name="connsiteX3645" fmla="*/ 8010253 w 11997113"/>
              <a:gd name="connsiteY3645" fmla="*/ 10334666 h 13112393"/>
              <a:gd name="connsiteX3646" fmla="*/ 8010475 w 11997113"/>
              <a:gd name="connsiteY3646" fmla="*/ 10338704 h 13112393"/>
              <a:gd name="connsiteX3647" fmla="*/ 8008055 w 11997113"/>
              <a:gd name="connsiteY3647" fmla="*/ 10342886 h 13112393"/>
              <a:gd name="connsiteX3648" fmla="*/ 8005195 w 11997113"/>
              <a:gd name="connsiteY3648" fmla="*/ 10339000 h 13112393"/>
              <a:gd name="connsiteX3649" fmla="*/ 8004977 w 11997113"/>
              <a:gd name="connsiteY3649" fmla="*/ 10334958 h 13112393"/>
              <a:gd name="connsiteX3650" fmla="*/ 8004757 w 11997113"/>
              <a:gd name="connsiteY3650" fmla="*/ 10330922 h 13112393"/>
              <a:gd name="connsiteX3651" fmla="*/ 8004537 w 11997113"/>
              <a:gd name="connsiteY3651" fmla="*/ 10326882 h 13112393"/>
              <a:gd name="connsiteX3652" fmla="*/ 7006015 w 11997113"/>
              <a:gd name="connsiteY3652" fmla="*/ 10316091 h 13112393"/>
              <a:gd name="connsiteX3653" fmla="*/ 7007145 w 11997113"/>
              <a:gd name="connsiteY3653" fmla="*/ 10320152 h 13112393"/>
              <a:gd name="connsiteX3654" fmla="*/ 7006459 w 11997113"/>
              <a:gd name="connsiteY3654" fmla="*/ 10324317 h 13112393"/>
              <a:gd name="connsiteX3655" fmla="*/ 6997227 w 11997113"/>
              <a:gd name="connsiteY3655" fmla="*/ 10333076 h 13112393"/>
              <a:gd name="connsiteX3656" fmla="*/ 6989969 w 11997113"/>
              <a:gd name="connsiteY3656" fmla="*/ 10333479 h 13112393"/>
              <a:gd name="connsiteX3657" fmla="*/ 6989747 w 11997113"/>
              <a:gd name="connsiteY3657" fmla="*/ 10329368 h 13112393"/>
              <a:gd name="connsiteX3658" fmla="*/ 6991945 w 11997113"/>
              <a:gd name="connsiteY3658" fmla="*/ 10325122 h 13112393"/>
              <a:gd name="connsiteX3659" fmla="*/ 6998979 w 11997113"/>
              <a:gd name="connsiteY3659" fmla="*/ 10320608 h 13112393"/>
              <a:gd name="connsiteX3660" fmla="*/ 7006015 w 11997113"/>
              <a:gd name="connsiteY3660" fmla="*/ 10316091 h 13112393"/>
              <a:gd name="connsiteX3661" fmla="*/ 7044833 w 11997113"/>
              <a:gd name="connsiteY3661" fmla="*/ 10315041 h 13112393"/>
              <a:gd name="connsiteX3662" fmla="*/ 7036869 w 11997113"/>
              <a:gd name="connsiteY3662" fmla="*/ 10343835 h 13112393"/>
              <a:gd name="connsiteX3663" fmla="*/ 7024547 w 11997113"/>
              <a:gd name="connsiteY3663" fmla="*/ 10336421 h 13112393"/>
              <a:gd name="connsiteX3664" fmla="*/ 7030797 w 11997113"/>
              <a:gd name="connsiteY3664" fmla="*/ 10319872 h 13112393"/>
              <a:gd name="connsiteX3665" fmla="*/ 7044833 w 11997113"/>
              <a:gd name="connsiteY3665" fmla="*/ 10315041 h 13112393"/>
              <a:gd name="connsiteX3666" fmla="*/ 10539921 w 11997113"/>
              <a:gd name="connsiteY3666" fmla="*/ 10309475 h 13112393"/>
              <a:gd name="connsiteX3667" fmla="*/ 10549023 w 11997113"/>
              <a:gd name="connsiteY3667" fmla="*/ 10324615 h 13112393"/>
              <a:gd name="connsiteX3668" fmla="*/ 10547165 w 11997113"/>
              <a:gd name="connsiteY3668" fmla="*/ 10327111 h 13112393"/>
              <a:gd name="connsiteX3669" fmla="*/ 8911389 w 11997113"/>
              <a:gd name="connsiteY3669" fmla="*/ 10303221 h 13112393"/>
              <a:gd name="connsiteX3670" fmla="*/ 8922627 w 11997113"/>
              <a:gd name="connsiteY3670" fmla="*/ 10311791 h 13112393"/>
              <a:gd name="connsiteX3671" fmla="*/ 8921293 w 11997113"/>
              <a:gd name="connsiteY3671" fmla="*/ 10338643 h 13112393"/>
              <a:gd name="connsiteX3672" fmla="*/ 8898031 w 11997113"/>
              <a:gd name="connsiteY3672" fmla="*/ 10306041 h 13112393"/>
              <a:gd name="connsiteX3673" fmla="*/ 8911389 w 11997113"/>
              <a:gd name="connsiteY3673" fmla="*/ 10303221 h 13112393"/>
              <a:gd name="connsiteX3674" fmla="*/ 4299107 w 11997113"/>
              <a:gd name="connsiteY3674" fmla="*/ 10295073 h 13112393"/>
              <a:gd name="connsiteX3675" fmla="*/ 4303589 w 11997113"/>
              <a:gd name="connsiteY3675" fmla="*/ 10310605 h 13112393"/>
              <a:gd name="connsiteX3676" fmla="*/ 4293216 w 11997113"/>
              <a:gd name="connsiteY3676" fmla="*/ 10320647 h 13112393"/>
              <a:gd name="connsiteX3677" fmla="*/ 4299107 w 11997113"/>
              <a:gd name="connsiteY3677" fmla="*/ 10295073 h 13112393"/>
              <a:gd name="connsiteX3678" fmla="*/ 7034213 w 11997113"/>
              <a:gd name="connsiteY3678" fmla="*/ 10295015 h 13112393"/>
              <a:gd name="connsiteX3679" fmla="*/ 7029595 w 11997113"/>
              <a:gd name="connsiteY3679" fmla="*/ 10299319 h 13112393"/>
              <a:gd name="connsiteX3680" fmla="*/ 7034213 w 11997113"/>
              <a:gd name="connsiteY3680" fmla="*/ 10295015 h 13112393"/>
              <a:gd name="connsiteX3681" fmla="*/ 8027381 w 11997113"/>
              <a:gd name="connsiteY3681" fmla="*/ 10293212 h 13112393"/>
              <a:gd name="connsiteX3682" fmla="*/ 8041901 w 11997113"/>
              <a:gd name="connsiteY3682" fmla="*/ 10296464 h 13112393"/>
              <a:gd name="connsiteX3683" fmla="*/ 8047765 w 11997113"/>
              <a:gd name="connsiteY3683" fmla="*/ 10316432 h 13112393"/>
              <a:gd name="connsiteX3684" fmla="*/ 8049305 w 11997113"/>
              <a:gd name="connsiteY3684" fmla="*/ 10344762 h 13112393"/>
              <a:gd name="connsiteX3685" fmla="*/ 8058617 w 11997113"/>
              <a:gd name="connsiteY3685" fmla="*/ 10340186 h 13112393"/>
              <a:gd name="connsiteX3686" fmla="*/ 8057959 w 11997113"/>
              <a:gd name="connsiteY3686" fmla="*/ 10328046 h 13112393"/>
              <a:gd name="connsiteX3687" fmla="*/ 8057517 w 11997113"/>
              <a:gd name="connsiteY3687" fmla="*/ 10319953 h 13112393"/>
              <a:gd name="connsiteX3688" fmla="*/ 8062063 w 11997113"/>
              <a:gd name="connsiteY3688" fmla="*/ 10315639 h 13112393"/>
              <a:gd name="connsiteX3689" fmla="*/ 8064671 w 11997113"/>
              <a:gd name="connsiteY3689" fmla="*/ 10319557 h 13112393"/>
              <a:gd name="connsiteX3690" fmla="*/ 8065105 w 11997113"/>
              <a:gd name="connsiteY3690" fmla="*/ 10327646 h 13112393"/>
              <a:gd name="connsiteX3691" fmla="*/ 8065987 w 11997113"/>
              <a:gd name="connsiteY3691" fmla="*/ 10343834 h 13112393"/>
              <a:gd name="connsiteX3692" fmla="*/ 8066979 w 11997113"/>
              <a:gd name="connsiteY3692" fmla="*/ 10349744 h 13112393"/>
              <a:gd name="connsiteX3693" fmla="*/ 8066867 w 11997113"/>
              <a:gd name="connsiteY3693" fmla="*/ 10360024 h 13112393"/>
              <a:gd name="connsiteX3694" fmla="*/ 8046081 w 11997113"/>
              <a:gd name="connsiteY3694" fmla="*/ 10373355 h 13112393"/>
              <a:gd name="connsiteX3695" fmla="*/ 8054545 w 11997113"/>
              <a:gd name="connsiteY3695" fmla="*/ 10397240 h 13112393"/>
              <a:gd name="connsiteX3696" fmla="*/ 8042447 w 11997113"/>
              <a:gd name="connsiteY3696" fmla="*/ 10438506 h 13112393"/>
              <a:gd name="connsiteX3697" fmla="*/ 8042887 w 11997113"/>
              <a:gd name="connsiteY3697" fmla="*/ 10446597 h 13112393"/>
              <a:gd name="connsiteX3698" fmla="*/ 8026861 w 11997113"/>
              <a:gd name="connsiteY3698" fmla="*/ 10459667 h 13112393"/>
              <a:gd name="connsiteX3699" fmla="*/ 8019057 w 11997113"/>
              <a:gd name="connsiteY3699" fmla="*/ 10447923 h 13112393"/>
              <a:gd name="connsiteX3700" fmla="*/ 8017293 w 11997113"/>
              <a:gd name="connsiteY3700" fmla="*/ 10415548 h 13112393"/>
              <a:gd name="connsiteX3701" fmla="*/ 8024665 w 11997113"/>
              <a:gd name="connsiteY3701" fmla="*/ 10419198 h 13112393"/>
              <a:gd name="connsiteX3702" fmla="*/ 8027381 w 11997113"/>
              <a:gd name="connsiteY3702" fmla="*/ 10293212 h 13112393"/>
              <a:gd name="connsiteX3703" fmla="*/ 1194336 w 11997113"/>
              <a:gd name="connsiteY3703" fmla="*/ 10286848 h 13112393"/>
              <a:gd name="connsiteX3704" fmla="*/ 1207267 w 11997113"/>
              <a:gd name="connsiteY3704" fmla="*/ 10286988 h 13112393"/>
              <a:gd name="connsiteX3705" fmla="*/ 1209279 w 11997113"/>
              <a:gd name="connsiteY3705" fmla="*/ 10288406 h 13112393"/>
              <a:gd name="connsiteX3706" fmla="*/ 1210420 w 11997113"/>
              <a:gd name="connsiteY3706" fmla="*/ 10298182 h 13112393"/>
              <a:gd name="connsiteX3707" fmla="*/ 1196244 w 11997113"/>
              <a:gd name="connsiteY3707" fmla="*/ 10303144 h 13112393"/>
              <a:gd name="connsiteX3708" fmla="*/ 1195864 w 11997113"/>
              <a:gd name="connsiteY3708" fmla="*/ 10299885 h 13112393"/>
              <a:gd name="connsiteX3709" fmla="*/ 1194718 w 11997113"/>
              <a:gd name="connsiteY3709" fmla="*/ 10290108 h 13112393"/>
              <a:gd name="connsiteX3710" fmla="*/ 1194336 w 11997113"/>
              <a:gd name="connsiteY3710" fmla="*/ 10286848 h 13112393"/>
              <a:gd name="connsiteX3711" fmla="*/ 769658 w 11997113"/>
              <a:gd name="connsiteY3711" fmla="*/ 10273016 h 13112393"/>
              <a:gd name="connsiteX3712" fmla="*/ 770060 w 11997113"/>
              <a:gd name="connsiteY3712" fmla="*/ 10276465 h 13112393"/>
              <a:gd name="connsiteX3713" fmla="*/ 772883 w 11997113"/>
              <a:gd name="connsiteY3713" fmla="*/ 10300591 h 13112393"/>
              <a:gd name="connsiteX3714" fmla="*/ 758325 w 11997113"/>
              <a:gd name="connsiteY3714" fmla="*/ 10302293 h 13112393"/>
              <a:gd name="connsiteX3715" fmla="*/ 755501 w 11997113"/>
              <a:gd name="connsiteY3715" fmla="*/ 10278168 h 13112393"/>
              <a:gd name="connsiteX3716" fmla="*/ 769658 w 11997113"/>
              <a:gd name="connsiteY3716" fmla="*/ 10273016 h 13112393"/>
              <a:gd name="connsiteX3717" fmla="*/ 10571545 w 11997113"/>
              <a:gd name="connsiteY3717" fmla="*/ 10271054 h 13112393"/>
              <a:gd name="connsiteX3718" fmla="*/ 10620357 w 11997113"/>
              <a:gd name="connsiteY3718" fmla="*/ 10292465 h 13112393"/>
              <a:gd name="connsiteX3719" fmla="*/ 10642255 w 11997113"/>
              <a:gd name="connsiteY3719" fmla="*/ 10343527 h 13112393"/>
              <a:gd name="connsiteX3720" fmla="*/ 10601971 w 11997113"/>
              <a:gd name="connsiteY3720" fmla="*/ 10348681 h 13112393"/>
              <a:gd name="connsiteX3721" fmla="*/ 10599027 w 11997113"/>
              <a:gd name="connsiteY3721" fmla="*/ 10325765 h 13112393"/>
              <a:gd name="connsiteX3722" fmla="*/ 10571545 w 11997113"/>
              <a:gd name="connsiteY3722" fmla="*/ 10271054 h 13112393"/>
              <a:gd name="connsiteX3723" fmla="*/ 6971727 w 11997113"/>
              <a:gd name="connsiteY3723" fmla="*/ 10262034 h 13112393"/>
              <a:gd name="connsiteX3724" fmla="*/ 6997925 w 11997113"/>
              <a:gd name="connsiteY3724" fmla="*/ 10301207 h 13112393"/>
              <a:gd name="connsiteX3725" fmla="*/ 6988543 w 11997113"/>
              <a:gd name="connsiteY3725" fmla="*/ 10305790 h 13112393"/>
              <a:gd name="connsiteX3726" fmla="*/ 6996187 w 11997113"/>
              <a:gd name="connsiteY3726" fmla="*/ 10313493 h 13112393"/>
              <a:gd name="connsiteX3727" fmla="*/ 6983109 w 11997113"/>
              <a:gd name="connsiteY3727" fmla="*/ 10338596 h 13112393"/>
              <a:gd name="connsiteX3728" fmla="*/ 6986607 w 11997113"/>
              <a:gd name="connsiteY3728" fmla="*/ 10358718 h 13112393"/>
              <a:gd name="connsiteX3729" fmla="*/ 6989887 w 11997113"/>
              <a:gd name="connsiteY3729" fmla="*/ 10374784 h 13112393"/>
              <a:gd name="connsiteX3730" fmla="*/ 6992285 w 11997113"/>
              <a:gd name="connsiteY3730" fmla="*/ 10374649 h 13112393"/>
              <a:gd name="connsiteX3731" fmla="*/ 6994467 w 11997113"/>
              <a:gd name="connsiteY3731" fmla="*/ 10370465 h 13112393"/>
              <a:gd name="connsiteX3732" fmla="*/ 6994025 w 11997113"/>
              <a:gd name="connsiteY3732" fmla="*/ 10362366 h 13112393"/>
              <a:gd name="connsiteX3733" fmla="*/ 6996209 w 11997113"/>
              <a:gd name="connsiteY3733" fmla="*/ 10358182 h 13112393"/>
              <a:gd name="connsiteX3734" fmla="*/ 6998827 w 11997113"/>
              <a:gd name="connsiteY3734" fmla="*/ 10362100 h 13112393"/>
              <a:gd name="connsiteX3735" fmla="*/ 7001665 w 11997113"/>
              <a:gd name="connsiteY3735" fmla="*/ 10370064 h 13112393"/>
              <a:gd name="connsiteX3736" fmla="*/ 6994905 w 11997113"/>
              <a:gd name="connsiteY3736" fmla="*/ 10378568 h 13112393"/>
              <a:gd name="connsiteX3737" fmla="*/ 6987709 w 11997113"/>
              <a:gd name="connsiteY3737" fmla="*/ 10378969 h 13112393"/>
              <a:gd name="connsiteX3738" fmla="*/ 6985307 w 11997113"/>
              <a:gd name="connsiteY3738" fmla="*/ 10379101 h 13112393"/>
              <a:gd name="connsiteX3739" fmla="*/ 6981805 w 11997113"/>
              <a:gd name="connsiteY3739" fmla="*/ 10358980 h 13112393"/>
              <a:gd name="connsiteX3740" fmla="*/ 6978307 w 11997113"/>
              <a:gd name="connsiteY3740" fmla="*/ 10338862 h 13112393"/>
              <a:gd name="connsiteX3741" fmla="*/ 6978527 w 11997113"/>
              <a:gd name="connsiteY3741" fmla="*/ 10342912 h 13112393"/>
              <a:gd name="connsiteX3742" fmla="*/ 6971329 w 11997113"/>
              <a:gd name="connsiteY3742" fmla="*/ 10343310 h 13112393"/>
              <a:gd name="connsiteX3743" fmla="*/ 6975909 w 11997113"/>
              <a:gd name="connsiteY3743" fmla="*/ 10338997 h 13112393"/>
              <a:gd name="connsiteX3744" fmla="*/ 6968267 w 11997113"/>
              <a:gd name="connsiteY3744" fmla="*/ 10331294 h 13112393"/>
              <a:gd name="connsiteX3745" fmla="*/ 6956931 w 11997113"/>
              <a:gd name="connsiteY3745" fmla="*/ 10344112 h 13112393"/>
              <a:gd name="connsiteX3746" fmla="*/ 6952769 w 11997113"/>
              <a:gd name="connsiteY3746" fmla="*/ 10311843 h 13112393"/>
              <a:gd name="connsiteX3747" fmla="*/ 6959971 w 11997113"/>
              <a:gd name="connsiteY3747" fmla="*/ 10311440 h 13112393"/>
              <a:gd name="connsiteX3748" fmla="*/ 6971727 w 11997113"/>
              <a:gd name="connsiteY3748" fmla="*/ 10262034 h 13112393"/>
              <a:gd name="connsiteX3749" fmla="*/ 8092901 w 11997113"/>
              <a:gd name="connsiteY3749" fmla="*/ 10243772 h 13112393"/>
              <a:gd name="connsiteX3750" fmla="*/ 8096807 w 11997113"/>
              <a:gd name="connsiteY3750" fmla="*/ 10247959 h 13112393"/>
              <a:gd name="connsiteX3751" fmla="*/ 8104783 w 11997113"/>
              <a:gd name="connsiteY3751" fmla="*/ 10255171 h 13112393"/>
              <a:gd name="connsiteX3752" fmla="*/ 8096429 w 11997113"/>
              <a:gd name="connsiteY3752" fmla="*/ 10280137 h 13112393"/>
              <a:gd name="connsiteX3753" fmla="*/ 8097313 w 11997113"/>
              <a:gd name="connsiteY3753" fmla="*/ 10296419 h 13112393"/>
              <a:gd name="connsiteX3754" fmla="*/ 8079725 w 11997113"/>
              <a:gd name="connsiteY3754" fmla="*/ 10330070 h 13112393"/>
              <a:gd name="connsiteX3755" fmla="*/ 8077735 w 11997113"/>
              <a:gd name="connsiteY3755" fmla="*/ 10293426 h 13112393"/>
              <a:gd name="connsiteX3756" fmla="*/ 8085215 w 11997113"/>
              <a:gd name="connsiteY3756" fmla="*/ 10297094 h 13112393"/>
              <a:gd name="connsiteX3757" fmla="*/ 8084549 w 11997113"/>
              <a:gd name="connsiteY3757" fmla="*/ 10284880 h 13112393"/>
              <a:gd name="connsiteX3758" fmla="*/ 8084333 w 11997113"/>
              <a:gd name="connsiteY3758" fmla="*/ 10280810 h 13112393"/>
              <a:gd name="connsiteX3759" fmla="*/ 8087183 w 11997113"/>
              <a:gd name="connsiteY3759" fmla="*/ 10243898 h 13112393"/>
              <a:gd name="connsiteX3760" fmla="*/ 8092901 w 11997113"/>
              <a:gd name="connsiteY3760" fmla="*/ 10243772 h 13112393"/>
              <a:gd name="connsiteX3761" fmla="*/ 7026221 w 11997113"/>
              <a:gd name="connsiteY3761" fmla="*/ 10233966 h 13112393"/>
              <a:gd name="connsiteX3762" fmla="*/ 7028815 w 11997113"/>
              <a:gd name="connsiteY3762" fmla="*/ 10237872 h 13112393"/>
              <a:gd name="connsiteX3763" fmla="*/ 7026879 w 11997113"/>
              <a:gd name="connsiteY3763" fmla="*/ 10246083 h 13112393"/>
              <a:gd name="connsiteX3764" fmla="*/ 7034227 w 11997113"/>
              <a:gd name="connsiteY3764" fmla="*/ 10249723 h 13112393"/>
              <a:gd name="connsiteX3765" fmla="*/ 7035451 w 11997113"/>
              <a:gd name="connsiteY3765" fmla="*/ 10261300 h 13112393"/>
              <a:gd name="connsiteX3766" fmla="*/ 7032945 w 11997113"/>
              <a:gd name="connsiteY3766" fmla="*/ 10270045 h 13112393"/>
              <a:gd name="connsiteX3767" fmla="*/ 7035541 w 11997113"/>
              <a:gd name="connsiteY3767" fmla="*/ 10273951 h 13112393"/>
              <a:gd name="connsiteX3768" fmla="*/ 7035981 w 11997113"/>
              <a:gd name="connsiteY3768" fmla="*/ 10282027 h 13112393"/>
              <a:gd name="connsiteX3769" fmla="*/ 7026259 w 11997113"/>
              <a:gd name="connsiteY3769" fmla="*/ 10278516 h 13112393"/>
              <a:gd name="connsiteX3770" fmla="*/ 7023663 w 11997113"/>
              <a:gd name="connsiteY3770" fmla="*/ 10274609 h 13112393"/>
              <a:gd name="connsiteX3771" fmla="*/ 7021287 w 11997113"/>
              <a:gd name="connsiteY3771" fmla="*/ 10274744 h 13112393"/>
              <a:gd name="connsiteX3772" fmla="*/ 7015439 w 11997113"/>
              <a:gd name="connsiteY3772" fmla="*/ 10254816 h 13112393"/>
              <a:gd name="connsiteX3773" fmla="*/ 7015221 w 11997113"/>
              <a:gd name="connsiteY3773" fmla="*/ 10250779 h 13112393"/>
              <a:gd name="connsiteX3774" fmla="*/ 7021909 w 11997113"/>
              <a:gd name="connsiteY3774" fmla="*/ 10242307 h 13112393"/>
              <a:gd name="connsiteX3775" fmla="*/ 7024065 w 11997113"/>
              <a:gd name="connsiteY3775" fmla="*/ 10238138 h 13112393"/>
              <a:gd name="connsiteX3776" fmla="*/ 7026221 w 11997113"/>
              <a:gd name="connsiteY3776" fmla="*/ 10233966 h 13112393"/>
              <a:gd name="connsiteX3777" fmla="*/ 8119337 w 11997113"/>
              <a:gd name="connsiteY3777" fmla="*/ 10214461 h 13112393"/>
              <a:gd name="connsiteX3778" fmla="*/ 8121977 w 11997113"/>
              <a:gd name="connsiteY3778" fmla="*/ 10218377 h 13112393"/>
              <a:gd name="connsiteX3779" fmla="*/ 8122417 w 11997113"/>
              <a:gd name="connsiteY3779" fmla="*/ 10226475 h 13112393"/>
              <a:gd name="connsiteX3780" fmla="*/ 8139795 w 11997113"/>
              <a:gd name="connsiteY3780" fmla="*/ 10233631 h 13112393"/>
              <a:gd name="connsiteX3781" fmla="*/ 8126819 w 11997113"/>
              <a:gd name="connsiteY3781" fmla="*/ 10262784 h 13112393"/>
              <a:gd name="connsiteX3782" fmla="*/ 8128797 w 11997113"/>
              <a:gd name="connsiteY3782" fmla="*/ 10299228 h 13112393"/>
              <a:gd name="connsiteX3783" fmla="*/ 8125493 w 11997113"/>
              <a:gd name="connsiteY3783" fmla="*/ 10327840 h 13112393"/>
              <a:gd name="connsiteX3784" fmla="*/ 8133195 w 11997113"/>
              <a:gd name="connsiteY3784" fmla="*/ 10335532 h 13112393"/>
              <a:gd name="connsiteX3785" fmla="*/ 8137599 w 11997113"/>
              <a:gd name="connsiteY3785" fmla="*/ 10327165 h 13112393"/>
              <a:gd name="connsiteX3786" fmla="*/ 8140019 w 11997113"/>
              <a:gd name="connsiteY3786" fmla="*/ 10327032 h 13112393"/>
              <a:gd name="connsiteX3787" fmla="*/ 8140241 w 11997113"/>
              <a:gd name="connsiteY3787" fmla="*/ 10331081 h 13112393"/>
              <a:gd name="connsiteX3788" fmla="*/ 8138033 w 11997113"/>
              <a:gd name="connsiteY3788" fmla="*/ 10335264 h 13112393"/>
              <a:gd name="connsiteX3789" fmla="*/ 8135837 w 11997113"/>
              <a:gd name="connsiteY3789" fmla="*/ 10339448 h 13112393"/>
              <a:gd name="connsiteX3790" fmla="*/ 8136055 w 11997113"/>
              <a:gd name="connsiteY3790" fmla="*/ 10343495 h 13112393"/>
              <a:gd name="connsiteX3791" fmla="*/ 8133637 w 11997113"/>
              <a:gd name="connsiteY3791" fmla="*/ 10343632 h 13112393"/>
              <a:gd name="connsiteX3792" fmla="*/ 8123517 w 11997113"/>
              <a:gd name="connsiteY3792" fmla="*/ 10336071 h 13112393"/>
              <a:gd name="connsiteX3793" fmla="*/ 8123735 w 11997113"/>
              <a:gd name="connsiteY3793" fmla="*/ 10340120 h 13112393"/>
              <a:gd name="connsiteX3794" fmla="*/ 8123957 w 11997113"/>
              <a:gd name="connsiteY3794" fmla="*/ 10344169 h 13112393"/>
              <a:gd name="connsiteX3795" fmla="*/ 8119339 w 11997113"/>
              <a:gd name="connsiteY3795" fmla="*/ 10348487 h 13112393"/>
              <a:gd name="connsiteX3796" fmla="*/ 8116701 w 11997113"/>
              <a:gd name="connsiteY3796" fmla="*/ 10344572 h 13112393"/>
              <a:gd name="connsiteX3797" fmla="*/ 8116481 w 11997113"/>
              <a:gd name="connsiteY3797" fmla="*/ 10340524 h 13112393"/>
              <a:gd name="connsiteX3798" fmla="*/ 8116037 w 11997113"/>
              <a:gd name="connsiteY3798" fmla="*/ 10332425 h 13112393"/>
              <a:gd name="connsiteX3799" fmla="*/ 8115819 w 11997113"/>
              <a:gd name="connsiteY3799" fmla="*/ 10328379 h 13112393"/>
              <a:gd name="connsiteX3800" fmla="*/ 8119117 w 11997113"/>
              <a:gd name="connsiteY3800" fmla="*/ 10299764 h 13112393"/>
              <a:gd name="connsiteX3801" fmla="*/ 8117137 w 11997113"/>
              <a:gd name="connsiteY3801" fmla="*/ 10263320 h 13112393"/>
              <a:gd name="connsiteX3802" fmla="*/ 8117801 w 11997113"/>
              <a:gd name="connsiteY3802" fmla="*/ 10230795 h 13112393"/>
              <a:gd name="connsiteX3803" fmla="*/ 8117139 w 11997113"/>
              <a:gd name="connsiteY3803" fmla="*/ 10218648 h 13112393"/>
              <a:gd name="connsiteX3804" fmla="*/ 8119337 w 11997113"/>
              <a:gd name="connsiteY3804" fmla="*/ 10214461 h 13112393"/>
              <a:gd name="connsiteX3805" fmla="*/ 6956833 w 11997113"/>
              <a:gd name="connsiteY3805" fmla="*/ 10209235 h 13112393"/>
              <a:gd name="connsiteX3806" fmla="*/ 6953057 w 11997113"/>
              <a:gd name="connsiteY3806" fmla="*/ 10211267 h 13112393"/>
              <a:gd name="connsiteX3807" fmla="*/ 6950975 w 11997113"/>
              <a:gd name="connsiteY3807" fmla="*/ 10220760 h 13112393"/>
              <a:gd name="connsiteX3808" fmla="*/ 6957271 w 11997113"/>
              <a:gd name="connsiteY3808" fmla="*/ 10217339 h 13112393"/>
              <a:gd name="connsiteX3809" fmla="*/ 6956833 w 11997113"/>
              <a:gd name="connsiteY3809" fmla="*/ 10209235 h 13112393"/>
              <a:gd name="connsiteX3810" fmla="*/ 8084805 w 11997113"/>
              <a:gd name="connsiteY3810" fmla="*/ 10200178 h 13112393"/>
              <a:gd name="connsiteX3811" fmla="*/ 8088011 w 11997113"/>
              <a:gd name="connsiteY3811" fmla="*/ 10202646 h 13112393"/>
              <a:gd name="connsiteX3812" fmla="*/ 8085921 w 11997113"/>
              <a:gd name="connsiteY3812" fmla="*/ 10220740 h 13112393"/>
              <a:gd name="connsiteX3813" fmla="*/ 8084805 w 11997113"/>
              <a:gd name="connsiteY3813" fmla="*/ 10200178 h 13112393"/>
              <a:gd name="connsiteX3814" fmla="*/ 8092203 w 11997113"/>
              <a:gd name="connsiteY3814" fmla="*/ 10195351 h 13112393"/>
              <a:gd name="connsiteX3815" fmla="*/ 8097449 w 11997113"/>
              <a:gd name="connsiteY3815" fmla="*/ 10198284 h 13112393"/>
              <a:gd name="connsiteX3816" fmla="*/ 8095705 w 11997113"/>
              <a:gd name="connsiteY3816" fmla="*/ 10215778 h 13112393"/>
              <a:gd name="connsiteX3817" fmla="*/ 8092203 w 11997113"/>
              <a:gd name="connsiteY3817" fmla="*/ 10195351 h 13112393"/>
              <a:gd name="connsiteX3818" fmla="*/ 8053977 w 11997113"/>
              <a:gd name="connsiteY3818" fmla="*/ 10164748 h 13112393"/>
              <a:gd name="connsiteX3819" fmla="*/ 8059827 w 11997113"/>
              <a:gd name="connsiteY3819" fmla="*/ 10170109 h 13112393"/>
              <a:gd name="connsiteX3820" fmla="*/ 8055749 w 11997113"/>
              <a:gd name="connsiteY3820" fmla="*/ 10197381 h 13112393"/>
              <a:gd name="connsiteX3821" fmla="*/ 8047029 w 11997113"/>
              <a:gd name="connsiteY3821" fmla="*/ 10173316 h 13112393"/>
              <a:gd name="connsiteX3822" fmla="*/ 8053977 w 11997113"/>
              <a:gd name="connsiteY3822" fmla="*/ 10164748 h 13112393"/>
              <a:gd name="connsiteX3823" fmla="*/ 8092711 w 11997113"/>
              <a:gd name="connsiteY3823" fmla="*/ 10162923 h 13112393"/>
              <a:gd name="connsiteX3824" fmla="*/ 8097523 w 11997113"/>
              <a:gd name="connsiteY3824" fmla="*/ 10175649 h 13112393"/>
              <a:gd name="connsiteX3825" fmla="*/ 8091445 w 11997113"/>
              <a:gd name="connsiteY3825" fmla="*/ 10182980 h 13112393"/>
              <a:gd name="connsiteX3826" fmla="*/ 8092711 w 11997113"/>
              <a:gd name="connsiteY3826" fmla="*/ 10162923 h 13112393"/>
              <a:gd name="connsiteX3827" fmla="*/ 1177901 w 11997113"/>
              <a:gd name="connsiteY3827" fmla="*/ 10162155 h 13112393"/>
              <a:gd name="connsiteX3828" fmla="*/ 1180076 w 11997113"/>
              <a:gd name="connsiteY3828" fmla="*/ 10164981 h 13112393"/>
              <a:gd name="connsiteX3829" fmla="*/ 1198290 w 11997113"/>
              <a:gd name="connsiteY3829" fmla="*/ 10194516 h 13112393"/>
              <a:gd name="connsiteX3830" fmla="*/ 1199103 w 11997113"/>
              <a:gd name="connsiteY3830" fmla="*/ 10201458 h 13112393"/>
              <a:gd name="connsiteX3831" fmla="*/ 1199509 w 11997113"/>
              <a:gd name="connsiteY3831" fmla="*/ 10204928 h 13112393"/>
              <a:gd name="connsiteX3832" fmla="*/ 1184545 w 11997113"/>
              <a:gd name="connsiteY3832" fmla="*/ 10203161 h 13112393"/>
              <a:gd name="connsiteX3833" fmla="*/ 1183733 w 11997113"/>
              <a:gd name="connsiteY3833" fmla="*/ 10196220 h 13112393"/>
              <a:gd name="connsiteX3834" fmla="*/ 1165518 w 11997113"/>
              <a:gd name="connsiteY3834" fmla="*/ 10166683 h 13112393"/>
              <a:gd name="connsiteX3835" fmla="*/ 1165111 w 11997113"/>
              <a:gd name="connsiteY3835" fmla="*/ 10163214 h 13112393"/>
              <a:gd name="connsiteX3836" fmla="*/ 1177901 w 11997113"/>
              <a:gd name="connsiteY3836" fmla="*/ 10162155 h 13112393"/>
              <a:gd name="connsiteX3837" fmla="*/ 8152981 w 11997113"/>
              <a:gd name="connsiteY3837" fmla="*/ 10159573 h 13112393"/>
              <a:gd name="connsiteX3838" fmla="*/ 8155615 w 11997113"/>
              <a:gd name="connsiteY3838" fmla="*/ 10163423 h 13112393"/>
              <a:gd name="connsiteX3839" fmla="*/ 8158255 w 11997113"/>
              <a:gd name="connsiteY3839" fmla="*/ 10167275 h 13112393"/>
              <a:gd name="connsiteX3840" fmla="*/ 8156701 w 11997113"/>
              <a:gd name="connsiteY3840" fmla="*/ 10183351 h 13112393"/>
              <a:gd name="connsiteX3841" fmla="*/ 8152077 w 11997113"/>
              <a:gd name="connsiteY3841" fmla="*/ 10187607 h 13112393"/>
              <a:gd name="connsiteX3842" fmla="*/ 8149441 w 11997113"/>
              <a:gd name="connsiteY3842" fmla="*/ 10183757 h 13112393"/>
              <a:gd name="connsiteX3843" fmla="*/ 8149223 w 11997113"/>
              <a:gd name="connsiteY3843" fmla="*/ 10179769 h 13112393"/>
              <a:gd name="connsiteX3844" fmla="*/ 8148793 w 11997113"/>
              <a:gd name="connsiteY3844" fmla="*/ 10171797 h 13112393"/>
              <a:gd name="connsiteX3845" fmla="*/ 8148363 w 11997113"/>
              <a:gd name="connsiteY3845" fmla="*/ 10163827 h 13112393"/>
              <a:gd name="connsiteX3846" fmla="*/ 8152981 w 11997113"/>
              <a:gd name="connsiteY3846" fmla="*/ 10159573 h 13112393"/>
              <a:gd name="connsiteX3847" fmla="*/ 4306594 w 11997113"/>
              <a:gd name="connsiteY3847" fmla="*/ 10157733 h 13112393"/>
              <a:gd name="connsiteX3848" fmla="*/ 4306877 w 11997113"/>
              <a:gd name="connsiteY3848" fmla="*/ 10169454 h 13112393"/>
              <a:gd name="connsiteX3849" fmla="*/ 4306594 w 11997113"/>
              <a:gd name="connsiteY3849" fmla="*/ 10157733 h 13112393"/>
              <a:gd name="connsiteX3850" fmla="*/ 4347341 w 11997113"/>
              <a:gd name="connsiteY3850" fmla="*/ 10155421 h 13112393"/>
              <a:gd name="connsiteX3851" fmla="*/ 4345345 w 11997113"/>
              <a:gd name="connsiteY3851" fmla="*/ 10163633 h 13112393"/>
              <a:gd name="connsiteX3852" fmla="*/ 4341349 w 11997113"/>
              <a:gd name="connsiteY3852" fmla="*/ 10180058 h 13112393"/>
              <a:gd name="connsiteX3853" fmla="*/ 4341784 w 11997113"/>
              <a:gd name="connsiteY3853" fmla="*/ 10188136 h 13112393"/>
              <a:gd name="connsiteX3854" fmla="*/ 4344005 w 11997113"/>
              <a:gd name="connsiteY3854" fmla="*/ 10183959 h 13112393"/>
              <a:gd name="connsiteX3855" fmla="*/ 4341082 w 11997113"/>
              <a:gd name="connsiteY3855" fmla="*/ 10265125 h 13112393"/>
              <a:gd name="connsiteX3856" fmla="*/ 4338645 w 11997113"/>
              <a:gd name="connsiteY3856" fmla="*/ 10265263 h 13112393"/>
              <a:gd name="connsiteX3857" fmla="*/ 4342396 w 11997113"/>
              <a:gd name="connsiteY3857" fmla="*/ 10289355 h 13112393"/>
              <a:gd name="connsiteX3858" fmla="*/ 4343496 w 11997113"/>
              <a:gd name="connsiteY3858" fmla="*/ 10309544 h 13112393"/>
              <a:gd name="connsiteX3859" fmla="*/ 4341495 w 11997113"/>
              <a:gd name="connsiteY3859" fmla="*/ 10317755 h 13112393"/>
              <a:gd name="connsiteX3860" fmla="*/ 4333967 w 11997113"/>
              <a:gd name="connsiteY3860" fmla="*/ 10314123 h 13112393"/>
              <a:gd name="connsiteX3861" fmla="*/ 4329993 w 11997113"/>
              <a:gd name="connsiteY3861" fmla="*/ 10285995 h 13112393"/>
              <a:gd name="connsiteX3862" fmla="*/ 4329118 w 11997113"/>
              <a:gd name="connsiteY3862" fmla="*/ 10269843 h 13112393"/>
              <a:gd name="connsiteX3863" fmla="*/ 4322706 w 11997113"/>
              <a:gd name="connsiteY3863" fmla="*/ 10241847 h 13112393"/>
              <a:gd name="connsiteX3864" fmla="*/ 4315180 w 11997113"/>
              <a:gd name="connsiteY3864" fmla="*/ 10238214 h 13112393"/>
              <a:gd name="connsiteX3865" fmla="*/ 4312744 w 11997113"/>
              <a:gd name="connsiteY3865" fmla="*/ 10238349 h 13112393"/>
              <a:gd name="connsiteX3866" fmla="*/ 4303216 w 11997113"/>
              <a:gd name="connsiteY3866" fmla="*/ 10242928 h 13112393"/>
              <a:gd name="connsiteX3867" fmla="*/ 4301657 w 11997113"/>
              <a:gd name="connsiteY3867" fmla="*/ 10259220 h 13112393"/>
              <a:gd name="connsiteX3868" fmla="*/ 4302093 w 11997113"/>
              <a:gd name="connsiteY3868" fmla="*/ 10267294 h 13112393"/>
              <a:gd name="connsiteX3869" fmla="*/ 4299877 w 11997113"/>
              <a:gd name="connsiteY3869" fmla="*/ 10271468 h 13112393"/>
              <a:gd name="connsiteX3870" fmla="*/ 4297442 w 11997113"/>
              <a:gd name="connsiteY3870" fmla="*/ 10271603 h 13112393"/>
              <a:gd name="connsiteX3871" fmla="*/ 4297223 w 11997113"/>
              <a:gd name="connsiteY3871" fmla="*/ 10267565 h 13112393"/>
              <a:gd name="connsiteX3872" fmla="*/ 4296562 w 11997113"/>
              <a:gd name="connsiteY3872" fmla="*/ 10255449 h 13112393"/>
              <a:gd name="connsiteX3873" fmla="*/ 4298344 w 11997113"/>
              <a:gd name="connsiteY3873" fmla="*/ 10243199 h 13112393"/>
              <a:gd name="connsiteX3874" fmla="*/ 4303679 w 11997113"/>
              <a:gd name="connsiteY3874" fmla="*/ 10206451 h 13112393"/>
              <a:gd name="connsiteX3875" fmla="*/ 4303242 w 11997113"/>
              <a:gd name="connsiteY3875" fmla="*/ 10198375 h 13112393"/>
              <a:gd name="connsiteX3876" fmla="*/ 4305454 w 11997113"/>
              <a:gd name="connsiteY3876" fmla="*/ 10194201 h 13112393"/>
              <a:gd name="connsiteX3877" fmla="*/ 4308114 w 11997113"/>
              <a:gd name="connsiteY3877" fmla="*/ 10198105 h 13112393"/>
              <a:gd name="connsiteX3878" fmla="*/ 4306332 w 11997113"/>
              <a:gd name="connsiteY3878" fmla="*/ 10210355 h 13112393"/>
              <a:gd name="connsiteX3879" fmla="*/ 4308772 w 11997113"/>
              <a:gd name="connsiteY3879" fmla="*/ 10210220 h 13112393"/>
              <a:gd name="connsiteX3880" fmla="*/ 4317396 w 11997113"/>
              <a:gd name="connsiteY3880" fmla="*/ 10234042 h 13112393"/>
              <a:gd name="connsiteX3881" fmla="*/ 4324924 w 11997113"/>
              <a:gd name="connsiteY3881" fmla="*/ 10237672 h 13112393"/>
              <a:gd name="connsiteX3882" fmla="*/ 4324705 w 11997113"/>
              <a:gd name="connsiteY3882" fmla="*/ 10233631 h 13112393"/>
              <a:gd name="connsiteX3883" fmla="*/ 4334255 w 11997113"/>
              <a:gd name="connsiteY3883" fmla="*/ 10184503 h 13112393"/>
              <a:gd name="connsiteX3884" fmla="*/ 4334036 w 11997113"/>
              <a:gd name="connsiteY3884" fmla="*/ 10180464 h 13112393"/>
              <a:gd name="connsiteX3885" fmla="*/ 4342469 w 11997113"/>
              <a:gd name="connsiteY3885" fmla="*/ 10155695 h 13112393"/>
              <a:gd name="connsiteX3886" fmla="*/ 4347341 w 11997113"/>
              <a:gd name="connsiteY3886" fmla="*/ 10155421 h 13112393"/>
              <a:gd name="connsiteX3887" fmla="*/ 1170432 w 11997113"/>
              <a:gd name="connsiteY3887" fmla="*/ 10082545 h 13112393"/>
              <a:gd name="connsiteX3888" fmla="*/ 1170827 w 11997113"/>
              <a:gd name="connsiteY3888" fmla="*/ 10085932 h 13112393"/>
              <a:gd name="connsiteX3889" fmla="*/ 1172014 w 11997113"/>
              <a:gd name="connsiteY3889" fmla="*/ 10096083 h 13112393"/>
              <a:gd name="connsiteX3890" fmla="*/ 1173993 w 11997113"/>
              <a:gd name="connsiteY3890" fmla="*/ 10113004 h 13112393"/>
              <a:gd name="connsiteX3891" fmla="*/ 1174392 w 11997113"/>
              <a:gd name="connsiteY3891" fmla="*/ 10116388 h 13112393"/>
              <a:gd name="connsiteX3892" fmla="*/ 1159438 w 11997113"/>
              <a:gd name="connsiteY3892" fmla="*/ 10114706 h 13112393"/>
              <a:gd name="connsiteX3893" fmla="*/ 1152840 w 11997113"/>
              <a:gd name="connsiteY3893" fmla="*/ 10105617 h 13112393"/>
              <a:gd name="connsiteX3894" fmla="*/ 1157454 w 11997113"/>
              <a:gd name="connsiteY3894" fmla="*/ 10097785 h 13112393"/>
              <a:gd name="connsiteX3895" fmla="*/ 1156269 w 11997113"/>
              <a:gd name="connsiteY3895" fmla="*/ 10087634 h 13112393"/>
              <a:gd name="connsiteX3896" fmla="*/ 1170432 w 11997113"/>
              <a:gd name="connsiteY3896" fmla="*/ 10082545 h 13112393"/>
              <a:gd name="connsiteX3897" fmla="*/ 8159187 w 11997113"/>
              <a:gd name="connsiteY3897" fmla="*/ 10049823 h 13112393"/>
              <a:gd name="connsiteX3898" fmla="*/ 8153321 w 11997113"/>
              <a:gd name="connsiteY3898" fmla="*/ 10074133 h 13112393"/>
              <a:gd name="connsiteX3899" fmla="*/ 8159187 w 11997113"/>
              <a:gd name="connsiteY3899" fmla="*/ 10049823 h 13112393"/>
              <a:gd name="connsiteX3900" fmla="*/ 1099444 w 11997113"/>
              <a:gd name="connsiteY3900" fmla="*/ 10038365 h 13112393"/>
              <a:gd name="connsiteX3901" fmla="*/ 1111585 w 11997113"/>
              <a:gd name="connsiteY3901" fmla="*/ 10039576 h 13112393"/>
              <a:gd name="connsiteX3902" fmla="*/ 1111991 w 11997113"/>
              <a:gd name="connsiteY3902" fmla="*/ 10043033 h 13112393"/>
              <a:gd name="connsiteX3903" fmla="*/ 1099272 w 11997113"/>
              <a:gd name="connsiteY3903" fmla="*/ 10051536 h 13112393"/>
              <a:gd name="connsiteX3904" fmla="*/ 1099678 w 11997113"/>
              <a:gd name="connsiteY3904" fmla="*/ 10054993 h 13112393"/>
              <a:gd name="connsiteX3905" fmla="*/ 1148591 w 11997113"/>
              <a:gd name="connsiteY3905" fmla="*/ 10238613 h 13112393"/>
              <a:gd name="connsiteX3906" fmla="*/ 1149804 w 11997113"/>
              <a:gd name="connsiteY3906" fmla="*/ 10248991 h 13112393"/>
              <a:gd name="connsiteX3907" fmla="*/ 1151018 w 11997113"/>
              <a:gd name="connsiteY3907" fmla="*/ 10259370 h 13112393"/>
              <a:gd name="connsiteX3908" fmla="*/ 1152235 w 11997113"/>
              <a:gd name="connsiteY3908" fmla="*/ 10269747 h 13112393"/>
              <a:gd name="connsiteX3909" fmla="*/ 1154663 w 11997113"/>
              <a:gd name="connsiteY3909" fmla="*/ 10290500 h 13112393"/>
              <a:gd name="connsiteX3910" fmla="*/ 1155876 w 11997113"/>
              <a:gd name="connsiteY3910" fmla="*/ 10300875 h 13112393"/>
              <a:gd name="connsiteX3911" fmla="*/ 1156686 w 11997113"/>
              <a:gd name="connsiteY3911" fmla="*/ 10307794 h 13112393"/>
              <a:gd name="connsiteX3912" fmla="*/ 1157093 w 11997113"/>
              <a:gd name="connsiteY3912" fmla="*/ 10311253 h 13112393"/>
              <a:gd name="connsiteX3913" fmla="*/ 1157496 w 11997113"/>
              <a:gd name="connsiteY3913" fmla="*/ 10314713 h 13112393"/>
              <a:gd name="connsiteX3914" fmla="*/ 1143560 w 11997113"/>
              <a:gd name="connsiteY3914" fmla="*/ 10312837 h 13112393"/>
              <a:gd name="connsiteX3915" fmla="*/ 1128415 w 11997113"/>
              <a:gd name="connsiteY3915" fmla="*/ 10300582 h 13112393"/>
              <a:gd name="connsiteX3916" fmla="*/ 1128010 w 11997113"/>
              <a:gd name="connsiteY3916" fmla="*/ 10297124 h 13112393"/>
              <a:gd name="connsiteX3917" fmla="*/ 1121360 w 11997113"/>
              <a:gd name="connsiteY3917" fmla="*/ 10357510 h 13112393"/>
              <a:gd name="connsiteX3918" fmla="*/ 1163568 w 11997113"/>
              <a:gd name="connsiteY3918" fmla="*/ 10366595 h 13112393"/>
              <a:gd name="connsiteX3919" fmla="*/ 1186001 w 11997113"/>
              <a:gd name="connsiteY3919" fmla="*/ 10441110 h 13112393"/>
              <a:gd name="connsiteX3920" fmla="*/ 1186814 w 11997113"/>
              <a:gd name="connsiteY3920" fmla="*/ 10448030 h 13112393"/>
              <a:gd name="connsiteX3921" fmla="*/ 1187621 w 11997113"/>
              <a:gd name="connsiteY3921" fmla="*/ 10454948 h 13112393"/>
              <a:gd name="connsiteX3922" fmla="*/ 1188027 w 11997113"/>
              <a:gd name="connsiteY3922" fmla="*/ 10458409 h 13112393"/>
              <a:gd name="connsiteX3923" fmla="*/ 1190454 w 11997113"/>
              <a:gd name="connsiteY3923" fmla="*/ 10479161 h 13112393"/>
              <a:gd name="connsiteX3924" fmla="*/ 1191668 w 11997113"/>
              <a:gd name="connsiteY3924" fmla="*/ 10489536 h 13112393"/>
              <a:gd name="connsiteX3925" fmla="*/ 1205602 w 11997113"/>
              <a:gd name="connsiteY3925" fmla="*/ 10491415 h 13112393"/>
              <a:gd name="connsiteX3926" fmla="*/ 1192479 w 11997113"/>
              <a:gd name="connsiteY3926" fmla="*/ 10496455 h 13112393"/>
              <a:gd name="connsiteX3927" fmla="*/ 1165015 w 11997113"/>
              <a:gd name="connsiteY3927" fmla="*/ 10496163 h 13112393"/>
              <a:gd name="connsiteX3928" fmla="*/ 1162989 w 11997113"/>
              <a:gd name="connsiteY3928" fmla="*/ 10478868 h 13112393"/>
              <a:gd name="connsiteX3929" fmla="*/ 1161775 w 11997113"/>
              <a:gd name="connsiteY3929" fmla="*/ 10468493 h 13112393"/>
              <a:gd name="connsiteX3930" fmla="*/ 1148248 w 11997113"/>
              <a:gd name="connsiteY3930" fmla="*/ 10470076 h 13112393"/>
              <a:gd name="connsiteX3931" fmla="*/ 1159581 w 11997113"/>
              <a:gd name="connsiteY3931" fmla="*/ 10566926 h 13112393"/>
              <a:gd name="connsiteX3932" fmla="*/ 1176345 w 11997113"/>
              <a:gd name="connsiteY3932" fmla="*/ 10593015 h 13112393"/>
              <a:gd name="connsiteX3933" fmla="*/ 1200806 w 11997113"/>
              <a:gd name="connsiteY3933" fmla="*/ 10684825 h 13112393"/>
              <a:gd name="connsiteX3934" fmla="*/ 1216359 w 11997113"/>
              <a:gd name="connsiteY3934" fmla="*/ 10700538 h 13112393"/>
              <a:gd name="connsiteX3935" fmla="*/ 1217803 w 11997113"/>
              <a:gd name="connsiteY3935" fmla="*/ 10830103 h 13112393"/>
              <a:gd name="connsiteX3936" fmla="*/ 1201272 w 11997113"/>
              <a:gd name="connsiteY3936" fmla="*/ 10923204 h 13112393"/>
              <a:gd name="connsiteX3937" fmla="*/ 1191445 w 11997113"/>
              <a:gd name="connsiteY3937" fmla="*/ 11190839 h 13112393"/>
              <a:gd name="connsiteX3938" fmla="*/ 1207404 w 11997113"/>
              <a:gd name="connsiteY3938" fmla="*/ 11210006 h 13112393"/>
              <a:gd name="connsiteX3939" fmla="*/ 1209023 w 11997113"/>
              <a:gd name="connsiteY3939" fmla="*/ 11223844 h 13112393"/>
              <a:gd name="connsiteX3940" fmla="*/ 1195490 w 11997113"/>
              <a:gd name="connsiteY3940" fmla="*/ 11225429 h 13112393"/>
              <a:gd name="connsiteX3941" fmla="*/ 1193874 w 11997113"/>
              <a:gd name="connsiteY3941" fmla="*/ 11211590 h 13112393"/>
              <a:gd name="connsiteX3942" fmla="*/ 1178323 w 11997113"/>
              <a:gd name="connsiteY3942" fmla="*/ 11195878 h 13112393"/>
              <a:gd name="connsiteX3943" fmla="*/ 1168434 w 11997113"/>
              <a:gd name="connsiteY3943" fmla="*/ 11228593 h 13112393"/>
              <a:gd name="connsiteX3944" fmla="*/ 1194514 w 11997113"/>
              <a:gd name="connsiteY3944" fmla="*/ 11334239 h 13112393"/>
              <a:gd name="connsiteX3945" fmla="*/ 1236546 w 11997113"/>
              <a:gd name="connsiteY3945" fmla="*/ 11459056 h 13112393"/>
              <a:gd name="connsiteX3946" fmla="*/ 1236950 w 11997113"/>
              <a:gd name="connsiteY3946" fmla="*/ 11462516 h 13112393"/>
              <a:gd name="connsiteX3947" fmla="*/ 1237356 w 11997113"/>
              <a:gd name="connsiteY3947" fmla="*/ 11465972 h 13112393"/>
              <a:gd name="connsiteX3948" fmla="*/ 1223422 w 11997113"/>
              <a:gd name="connsiteY3948" fmla="*/ 11464099 h 13112393"/>
              <a:gd name="connsiteX3949" fmla="*/ 1127098 w 11997113"/>
              <a:gd name="connsiteY3949" fmla="*/ 11461343 h 13112393"/>
              <a:gd name="connsiteX3950" fmla="*/ 1108709 w 11997113"/>
              <a:gd name="connsiteY3950" fmla="*/ 11421419 h 13112393"/>
              <a:gd name="connsiteX3951" fmla="*/ 1135366 w 11997113"/>
              <a:gd name="connsiteY3951" fmla="*/ 11414793 h 13112393"/>
              <a:gd name="connsiteX3952" fmla="*/ 1135769 w 11997113"/>
              <a:gd name="connsiteY3952" fmla="*/ 11418252 h 13112393"/>
              <a:gd name="connsiteX3953" fmla="*/ 1162424 w 11997113"/>
              <a:gd name="connsiteY3953" fmla="*/ 11411628 h 13112393"/>
              <a:gd name="connsiteX3954" fmla="*/ 1130913 w 11997113"/>
              <a:gd name="connsiteY3954" fmla="*/ 11376745 h 13112393"/>
              <a:gd name="connsiteX3955" fmla="*/ 1021462 w 11997113"/>
              <a:gd name="connsiteY3955" fmla="*/ 11379035 h 13112393"/>
              <a:gd name="connsiteX3956" fmla="*/ 977002 w 11997113"/>
              <a:gd name="connsiteY3956" fmla="*/ 11233462 h 13112393"/>
              <a:gd name="connsiteX3957" fmla="*/ 965665 w 11997113"/>
              <a:gd name="connsiteY3957" fmla="*/ 11136610 h 13112393"/>
              <a:gd name="connsiteX3958" fmla="*/ 931320 w 11997113"/>
              <a:gd name="connsiteY3958" fmla="*/ 11077514 h 13112393"/>
              <a:gd name="connsiteX3959" fmla="*/ 886919 w 11997113"/>
              <a:gd name="connsiteY3959" fmla="*/ 11166862 h 13112393"/>
              <a:gd name="connsiteX3960" fmla="*/ 890967 w 11997113"/>
              <a:gd name="connsiteY3960" fmla="*/ 11201454 h 13112393"/>
              <a:gd name="connsiteX3961" fmla="*/ 877845 w 11997113"/>
              <a:gd name="connsiteY3961" fmla="*/ 11206496 h 13112393"/>
              <a:gd name="connsiteX3962" fmla="*/ 864316 w 11997113"/>
              <a:gd name="connsiteY3962" fmla="*/ 11208078 h 13112393"/>
              <a:gd name="connsiteX3963" fmla="*/ 872990 w 11997113"/>
              <a:gd name="connsiteY3963" fmla="*/ 11164986 h 13112393"/>
              <a:gd name="connsiteX3964" fmla="*/ 859458 w 11997113"/>
              <a:gd name="connsiteY3964" fmla="*/ 11166569 h 13112393"/>
              <a:gd name="connsiteX3965" fmla="*/ 876395 w 11997113"/>
              <a:gd name="connsiteY3965" fmla="*/ 11076928 h 13112393"/>
              <a:gd name="connsiteX3966" fmla="*/ 848527 w 11997113"/>
              <a:gd name="connsiteY3966" fmla="*/ 11073178 h 13112393"/>
              <a:gd name="connsiteX3967" fmla="*/ 894661 w 11997113"/>
              <a:gd name="connsiteY3967" fmla="*/ 10647017 h 13112393"/>
              <a:gd name="connsiteX3968" fmla="*/ 839037 w 11997113"/>
              <a:gd name="connsiteY3968" fmla="*/ 10288860 h 13112393"/>
              <a:gd name="connsiteX3969" fmla="*/ 851756 w 11997113"/>
              <a:gd name="connsiteY3969" fmla="*/ 10280361 h 13112393"/>
              <a:gd name="connsiteX3970" fmla="*/ 866095 w 11997113"/>
              <a:gd name="connsiteY3970" fmla="*/ 10285695 h 13112393"/>
              <a:gd name="connsiteX3971" fmla="*/ 919867 w 11997113"/>
              <a:gd name="connsiteY3971" fmla="*/ 10510825 h 13112393"/>
              <a:gd name="connsiteX3972" fmla="*/ 921721 w 11997113"/>
              <a:gd name="connsiteY3972" fmla="*/ 10643851 h 13112393"/>
              <a:gd name="connsiteX3973" fmla="*/ 938892 w 11997113"/>
              <a:gd name="connsiteY3973" fmla="*/ 10673398 h 13112393"/>
              <a:gd name="connsiteX3974" fmla="*/ 976244 w 11997113"/>
              <a:gd name="connsiteY3974" fmla="*/ 10640974 h 13112393"/>
              <a:gd name="connsiteX3975" fmla="*/ 1017236 w 11997113"/>
              <a:gd name="connsiteY3975" fmla="*/ 10639684 h 13112393"/>
              <a:gd name="connsiteX3976" fmla="*/ 1043889 w 11997113"/>
              <a:gd name="connsiteY3976" fmla="*/ 10633060 h 13112393"/>
              <a:gd name="connsiteX3977" fmla="*/ 1030361 w 11997113"/>
              <a:gd name="connsiteY3977" fmla="*/ 10634645 h 13112393"/>
              <a:gd name="connsiteX3978" fmla="*/ 1048920 w 11997113"/>
              <a:gd name="connsiteY3978" fmla="*/ 10558838 h 13112393"/>
              <a:gd name="connsiteX3979" fmla="*/ 1023075 w 11997113"/>
              <a:gd name="connsiteY3979" fmla="*/ 10572379 h 13112393"/>
              <a:gd name="connsiteX3980" fmla="*/ 1023478 w 11997113"/>
              <a:gd name="connsiteY3980" fmla="*/ 10575839 h 13112393"/>
              <a:gd name="connsiteX3981" fmla="*/ 1011972 w 11997113"/>
              <a:gd name="connsiteY3981" fmla="*/ 10594719 h 13112393"/>
              <a:gd name="connsiteX3982" fmla="*/ 984911 w 11997113"/>
              <a:gd name="connsiteY3982" fmla="*/ 10597886 h 13112393"/>
              <a:gd name="connsiteX3983" fmla="*/ 984104 w 11997113"/>
              <a:gd name="connsiteY3983" fmla="*/ 10590968 h 13112393"/>
              <a:gd name="connsiteX3984" fmla="*/ 996420 w 11997113"/>
              <a:gd name="connsiteY3984" fmla="*/ 10579004 h 13112393"/>
              <a:gd name="connsiteX3985" fmla="*/ 995611 w 11997113"/>
              <a:gd name="connsiteY3985" fmla="*/ 10572090 h 13112393"/>
              <a:gd name="connsiteX3986" fmla="*/ 1057184 w 11997113"/>
              <a:gd name="connsiteY3986" fmla="*/ 10512288 h 13112393"/>
              <a:gd name="connsiteX3987" fmla="*/ 1041229 w 11997113"/>
              <a:gd name="connsiteY3987" fmla="*/ 10493116 h 13112393"/>
              <a:gd name="connsiteX3988" fmla="*/ 987919 w 11997113"/>
              <a:gd name="connsiteY3988" fmla="*/ 10506366 h 13112393"/>
              <a:gd name="connsiteX3989" fmla="*/ 1047876 w 11997113"/>
              <a:gd name="connsiteY3989" fmla="*/ 10432731 h 13112393"/>
              <a:gd name="connsiteX3990" fmla="*/ 983872 w 11997113"/>
              <a:gd name="connsiteY3990" fmla="*/ 10471777 h 13112393"/>
              <a:gd name="connsiteX3991" fmla="*/ 952363 w 11997113"/>
              <a:gd name="connsiteY3991" fmla="*/ 10436893 h 13112393"/>
              <a:gd name="connsiteX3992" fmla="*/ 955364 w 11997113"/>
              <a:gd name="connsiteY3992" fmla="*/ 10345377 h 13112393"/>
              <a:gd name="connsiteX3993" fmla="*/ 938600 w 11997113"/>
              <a:gd name="connsiteY3993" fmla="*/ 10319287 h 13112393"/>
              <a:gd name="connsiteX3994" fmla="*/ 988265 w 11997113"/>
              <a:gd name="connsiteY3994" fmla="*/ 10274907 h 13112393"/>
              <a:gd name="connsiteX3995" fmla="*/ 964039 w 11997113"/>
              <a:gd name="connsiteY3995" fmla="*/ 10302287 h 13112393"/>
              <a:gd name="connsiteX3996" fmla="*/ 956756 w 11997113"/>
              <a:gd name="connsiteY3996" fmla="*/ 10240023 h 13112393"/>
              <a:gd name="connsiteX3997" fmla="*/ 1010874 w 11997113"/>
              <a:gd name="connsiteY3997" fmla="*/ 10233692 h 13112393"/>
              <a:gd name="connsiteX3998" fmla="*/ 994510 w 11997113"/>
              <a:gd name="connsiteY3998" fmla="*/ 10211062 h 13112393"/>
              <a:gd name="connsiteX3999" fmla="*/ 928485 w 11997113"/>
              <a:gd name="connsiteY3999" fmla="*/ 10232812 h 13112393"/>
              <a:gd name="connsiteX4000" fmla="*/ 976529 w 11997113"/>
              <a:gd name="connsiteY4000" fmla="*/ 10174596 h 13112393"/>
              <a:gd name="connsiteX4001" fmla="*/ 922814 w 11997113"/>
              <a:gd name="connsiteY4001" fmla="*/ 10184387 h 13112393"/>
              <a:gd name="connsiteX4002" fmla="*/ 912697 w 11997113"/>
              <a:gd name="connsiteY4002" fmla="*/ 10097912 h 13112393"/>
              <a:gd name="connsiteX4003" fmla="*/ 980747 w 11997113"/>
              <a:gd name="connsiteY4003" fmla="*/ 10093455 h 13112393"/>
              <a:gd name="connsiteX4004" fmla="*/ 1005377 w 11997113"/>
              <a:gd name="connsiteY4004" fmla="*/ 10069534 h 13112393"/>
              <a:gd name="connsiteX4005" fmla="*/ 1004163 w 11997113"/>
              <a:gd name="connsiteY4005" fmla="*/ 10059159 h 13112393"/>
              <a:gd name="connsiteX4006" fmla="*/ 1017286 w 11997113"/>
              <a:gd name="connsiteY4006" fmla="*/ 10054114 h 13112393"/>
              <a:gd name="connsiteX4007" fmla="*/ 1031220 w 11997113"/>
              <a:gd name="connsiteY4007" fmla="*/ 10055990 h 13112393"/>
              <a:gd name="connsiteX4008" fmla="*/ 1032031 w 11997113"/>
              <a:gd name="connsiteY4008" fmla="*/ 10062909 h 13112393"/>
              <a:gd name="connsiteX4009" fmla="*/ 1033245 w 11997113"/>
              <a:gd name="connsiteY4009" fmla="*/ 10073285 h 13112393"/>
              <a:gd name="connsiteX4010" fmla="*/ 1085744 w 11997113"/>
              <a:gd name="connsiteY4010" fmla="*/ 10053119 h 13112393"/>
              <a:gd name="connsiteX4011" fmla="*/ 1098058 w 11997113"/>
              <a:gd name="connsiteY4011" fmla="*/ 10041159 h 13112393"/>
              <a:gd name="connsiteX4012" fmla="*/ 1099444 w 11997113"/>
              <a:gd name="connsiteY4012" fmla="*/ 10038365 h 13112393"/>
              <a:gd name="connsiteX4013" fmla="*/ 4690977 w 11997113"/>
              <a:gd name="connsiteY4013" fmla="*/ 10034036 h 13112393"/>
              <a:gd name="connsiteX4014" fmla="*/ 4697106 w 11997113"/>
              <a:gd name="connsiteY4014" fmla="*/ 10034424 h 13112393"/>
              <a:gd name="connsiteX4015" fmla="*/ 4700807 w 11997113"/>
              <a:gd name="connsiteY4015" fmla="*/ 10043340 h 13112393"/>
              <a:gd name="connsiteX4016" fmla="*/ 4702158 w 11997113"/>
              <a:gd name="connsiteY4016" fmla="*/ 10053894 h 13112393"/>
              <a:gd name="connsiteX4017" fmla="*/ 4679306 w 11997113"/>
              <a:gd name="connsiteY4017" fmla="*/ 10035362 h 13112393"/>
              <a:gd name="connsiteX4018" fmla="*/ 4690977 w 11997113"/>
              <a:gd name="connsiteY4018" fmla="*/ 10034036 h 13112393"/>
              <a:gd name="connsiteX4019" fmla="*/ 4623961 w 11997113"/>
              <a:gd name="connsiteY4019" fmla="*/ 10029573 h 13112393"/>
              <a:gd name="connsiteX4020" fmla="*/ 4613488 w 11997113"/>
              <a:gd name="connsiteY4020" fmla="*/ 10089907 h 13112393"/>
              <a:gd name="connsiteX4021" fmla="*/ 4580653 w 11997113"/>
              <a:gd name="connsiteY4021" fmla="*/ 10117705 h 13112393"/>
              <a:gd name="connsiteX4022" fmla="*/ 4574704 w 11997113"/>
              <a:gd name="connsiteY4022" fmla="*/ 10071272 h 13112393"/>
              <a:gd name="connsiteX4023" fmla="*/ 4573217 w 11997113"/>
              <a:gd name="connsiteY4023" fmla="*/ 10059661 h 13112393"/>
              <a:gd name="connsiteX4024" fmla="*/ 4571728 w 11997113"/>
              <a:gd name="connsiteY4024" fmla="*/ 10048056 h 13112393"/>
              <a:gd name="connsiteX4025" fmla="*/ 4592608 w 11997113"/>
              <a:gd name="connsiteY4025" fmla="*/ 10068983 h 13112393"/>
              <a:gd name="connsiteX4026" fmla="*/ 4623961 w 11997113"/>
              <a:gd name="connsiteY4026" fmla="*/ 10029573 h 13112393"/>
              <a:gd name="connsiteX4027" fmla="*/ 1075319 w 11997113"/>
              <a:gd name="connsiteY4027" fmla="*/ 9984408 h 13112393"/>
              <a:gd name="connsiteX4028" fmla="*/ 1090706 w 11997113"/>
              <a:gd name="connsiteY4028" fmla="*/ 9989808 h 13112393"/>
              <a:gd name="connsiteX4029" fmla="*/ 1091539 w 11997113"/>
              <a:gd name="connsiteY4029" fmla="*/ 9996912 h 13112393"/>
              <a:gd name="connsiteX4030" fmla="*/ 1077812 w 11997113"/>
              <a:gd name="connsiteY4030" fmla="*/ 10005716 h 13112393"/>
              <a:gd name="connsiteX4031" fmla="*/ 1062419 w 11997113"/>
              <a:gd name="connsiteY4031" fmla="*/ 10000319 h 13112393"/>
              <a:gd name="connsiteX4032" fmla="*/ 1061590 w 11997113"/>
              <a:gd name="connsiteY4032" fmla="*/ 9993215 h 13112393"/>
              <a:gd name="connsiteX4033" fmla="*/ 1075319 w 11997113"/>
              <a:gd name="connsiteY4033" fmla="*/ 9984408 h 13112393"/>
              <a:gd name="connsiteX4034" fmla="*/ 727963 w 11997113"/>
              <a:gd name="connsiteY4034" fmla="*/ 9979763 h 13112393"/>
              <a:gd name="connsiteX4035" fmla="*/ 735605 w 11997113"/>
              <a:gd name="connsiteY4035" fmla="*/ 9981999 h 13112393"/>
              <a:gd name="connsiteX4036" fmla="*/ 736846 w 11997113"/>
              <a:gd name="connsiteY4036" fmla="*/ 9992598 h 13112393"/>
              <a:gd name="connsiteX4037" fmla="*/ 737671 w 11997113"/>
              <a:gd name="connsiteY4037" fmla="*/ 9999662 h 13112393"/>
              <a:gd name="connsiteX4038" fmla="*/ 725177 w 11997113"/>
              <a:gd name="connsiteY4038" fmla="*/ 10019028 h 13112393"/>
              <a:gd name="connsiteX4039" fmla="*/ 710619 w 11997113"/>
              <a:gd name="connsiteY4039" fmla="*/ 10020731 h 13112393"/>
              <a:gd name="connsiteX4040" fmla="*/ 710206 w 11997113"/>
              <a:gd name="connsiteY4040" fmla="*/ 10017199 h 13112393"/>
              <a:gd name="connsiteX4041" fmla="*/ 707728 w 11997113"/>
              <a:gd name="connsiteY4041" fmla="*/ 9996007 h 13112393"/>
              <a:gd name="connsiteX4042" fmla="*/ 706491 w 11997113"/>
              <a:gd name="connsiteY4042" fmla="*/ 9985410 h 13112393"/>
              <a:gd name="connsiteX4043" fmla="*/ 720632 w 11997113"/>
              <a:gd name="connsiteY4043" fmla="*/ 9980172 h 13112393"/>
              <a:gd name="connsiteX4044" fmla="*/ 727963 w 11997113"/>
              <a:gd name="connsiteY4044" fmla="*/ 9979763 h 13112393"/>
              <a:gd name="connsiteX4045" fmla="*/ 8191105 w 11997113"/>
              <a:gd name="connsiteY4045" fmla="*/ 9974829 h 13112393"/>
              <a:gd name="connsiteX4046" fmla="*/ 8198539 w 11997113"/>
              <a:gd name="connsiteY4046" fmla="*/ 9978479 h 13112393"/>
              <a:gd name="connsiteX4047" fmla="*/ 8199691 w 11997113"/>
              <a:gd name="connsiteY4047" fmla="*/ 9988580 h 13112393"/>
              <a:gd name="connsiteX4048" fmla="*/ 8197235 w 11997113"/>
              <a:gd name="connsiteY4048" fmla="*/ 9998879 h 13112393"/>
              <a:gd name="connsiteX4049" fmla="*/ 8199639 w 11997113"/>
              <a:gd name="connsiteY4049" fmla="*/ 9998744 h 13112393"/>
              <a:gd name="connsiteX4050" fmla="*/ 8192019 w 11997113"/>
              <a:gd name="connsiteY4050" fmla="*/ 10080473 h 13112393"/>
              <a:gd name="connsiteX4051" fmla="*/ 8196387 w 11997113"/>
              <a:gd name="connsiteY4051" fmla="*/ 10072099 h 13112393"/>
              <a:gd name="connsiteX4052" fmla="*/ 8193137 w 11997113"/>
              <a:gd name="connsiteY4052" fmla="*/ 10145457 h 13112393"/>
              <a:gd name="connsiteX4053" fmla="*/ 8190731 w 11997113"/>
              <a:gd name="connsiteY4053" fmla="*/ 10145590 h 13112393"/>
              <a:gd name="connsiteX4054" fmla="*/ 8192711 w 11997113"/>
              <a:gd name="connsiteY4054" fmla="*/ 10182064 h 13112393"/>
              <a:gd name="connsiteX4055" fmla="*/ 8191863 w 11997113"/>
              <a:gd name="connsiteY4055" fmla="*/ 10255286 h 13112393"/>
              <a:gd name="connsiteX4056" fmla="*/ 8192087 w 11997113"/>
              <a:gd name="connsiteY4056" fmla="*/ 10259341 h 13112393"/>
              <a:gd name="connsiteX4057" fmla="*/ 8188595 w 11997113"/>
              <a:gd name="connsiteY4057" fmla="*/ 10283925 h 13112393"/>
              <a:gd name="connsiteX4058" fmla="*/ 8184921 w 11997113"/>
              <a:gd name="connsiteY4058" fmla="*/ 10393895 h 13112393"/>
              <a:gd name="connsiteX4059" fmla="*/ 8182515 w 11997113"/>
              <a:gd name="connsiteY4059" fmla="*/ 10394025 h 13112393"/>
              <a:gd name="connsiteX4060" fmla="*/ 8185361 w 11997113"/>
              <a:gd name="connsiteY4060" fmla="*/ 10401998 h 13112393"/>
              <a:gd name="connsiteX4061" fmla="*/ 8185583 w 11997113"/>
              <a:gd name="connsiteY4061" fmla="*/ 10406049 h 13112393"/>
              <a:gd name="connsiteX4062" fmla="*/ 8187345 w 11997113"/>
              <a:gd name="connsiteY4062" fmla="*/ 10438474 h 13112393"/>
              <a:gd name="connsiteX4063" fmla="*/ 8187781 w 11997113"/>
              <a:gd name="connsiteY4063" fmla="*/ 10446582 h 13112393"/>
              <a:gd name="connsiteX4064" fmla="*/ 8192595 w 11997113"/>
              <a:gd name="connsiteY4064" fmla="*/ 10446316 h 13112393"/>
              <a:gd name="connsiteX4065" fmla="*/ 8194997 w 11997113"/>
              <a:gd name="connsiteY4065" fmla="*/ 10446178 h 13112393"/>
              <a:gd name="connsiteX4066" fmla="*/ 8198945 w 11997113"/>
              <a:gd name="connsiteY4066" fmla="*/ 10474418 h 13112393"/>
              <a:gd name="connsiteX4067" fmla="*/ 8196979 w 11997113"/>
              <a:gd name="connsiteY4067" fmla="*/ 10482657 h 13112393"/>
              <a:gd name="connsiteX4068" fmla="*/ 8194575 w 11997113"/>
              <a:gd name="connsiteY4068" fmla="*/ 10482793 h 13112393"/>
              <a:gd name="connsiteX4069" fmla="*/ 8191951 w 11997113"/>
              <a:gd name="connsiteY4069" fmla="*/ 10478871 h 13112393"/>
              <a:gd name="connsiteX4070" fmla="*/ 8194133 w 11997113"/>
              <a:gd name="connsiteY4070" fmla="*/ 10474684 h 13112393"/>
              <a:gd name="connsiteX4071" fmla="*/ 8190409 w 11997113"/>
              <a:gd name="connsiteY4071" fmla="*/ 10450500 h 13112393"/>
              <a:gd name="connsiteX4072" fmla="*/ 8188005 w 11997113"/>
              <a:gd name="connsiteY4072" fmla="*/ 10450634 h 13112393"/>
              <a:gd name="connsiteX4073" fmla="*/ 8189105 w 11997113"/>
              <a:gd name="connsiteY4073" fmla="*/ 10470901 h 13112393"/>
              <a:gd name="connsiteX4074" fmla="*/ 8181887 w 11997113"/>
              <a:gd name="connsiteY4074" fmla="*/ 10471299 h 13112393"/>
              <a:gd name="connsiteX4075" fmla="*/ 8183431 w 11997113"/>
              <a:gd name="connsiteY4075" fmla="*/ 10499670 h 13112393"/>
              <a:gd name="connsiteX4076" fmla="*/ 8181027 w 11997113"/>
              <a:gd name="connsiteY4076" fmla="*/ 10499805 h 13112393"/>
              <a:gd name="connsiteX4077" fmla="*/ 8181243 w 11997113"/>
              <a:gd name="connsiteY4077" fmla="*/ 10503857 h 13112393"/>
              <a:gd name="connsiteX4078" fmla="*/ 8184753 w 11997113"/>
              <a:gd name="connsiteY4078" fmla="*/ 10523990 h 13112393"/>
              <a:gd name="connsiteX4079" fmla="*/ 8182801 w 11997113"/>
              <a:gd name="connsiteY4079" fmla="*/ 10576947 h 13112393"/>
              <a:gd name="connsiteX4080" fmla="*/ 8183021 w 11997113"/>
              <a:gd name="connsiteY4080" fmla="*/ 10580998 h 13112393"/>
              <a:gd name="connsiteX4081" fmla="*/ 8181057 w 11997113"/>
              <a:gd name="connsiteY4081" fmla="*/ 10589239 h 13112393"/>
              <a:gd name="connsiteX4082" fmla="*/ 8181279 w 11997113"/>
              <a:gd name="connsiteY4082" fmla="*/ 10593291 h 13112393"/>
              <a:gd name="connsiteX4083" fmla="*/ 8185023 w 11997113"/>
              <a:gd name="connsiteY4083" fmla="*/ 10662192 h 13112393"/>
              <a:gd name="connsiteX4084" fmla="*/ 8180651 w 11997113"/>
              <a:gd name="connsiteY4084" fmla="*/ 10670566 h 13112393"/>
              <a:gd name="connsiteX4085" fmla="*/ 8173215 w 11997113"/>
              <a:gd name="connsiteY4085" fmla="*/ 10666914 h 13112393"/>
              <a:gd name="connsiteX4086" fmla="*/ 8169051 w 11997113"/>
              <a:gd name="connsiteY4086" fmla="*/ 10634624 h 13112393"/>
              <a:gd name="connsiteX4087" fmla="*/ 8169257 w 11997113"/>
              <a:gd name="connsiteY4087" fmla="*/ 10593961 h 13112393"/>
              <a:gd name="connsiteX4088" fmla="*/ 8165089 w 11997113"/>
              <a:gd name="connsiteY4088" fmla="*/ 10561669 h 13112393"/>
              <a:gd name="connsiteX4089" fmla="*/ 8175367 w 11997113"/>
              <a:gd name="connsiteY4089" fmla="*/ 10573292 h 13112393"/>
              <a:gd name="connsiteX4090" fmla="*/ 8175131 w 11997113"/>
              <a:gd name="connsiteY4090" fmla="*/ 10524525 h 13112393"/>
              <a:gd name="connsiteX4091" fmla="*/ 8174031 w 11997113"/>
              <a:gd name="connsiteY4091" fmla="*/ 10504258 h 13112393"/>
              <a:gd name="connsiteX4092" fmla="*/ 8171625 w 11997113"/>
              <a:gd name="connsiteY4092" fmla="*/ 10504391 h 13112393"/>
              <a:gd name="connsiteX4093" fmla="*/ 8176197 w 11997113"/>
              <a:gd name="connsiteY4093" fmla="*/ 10455354 h 13112393"/>
              <a:gd name="connsiteX4094" fmla="*/ 8180567 w 11997113"/>
              <a:gd name="connsiteY4094" fmla="*/ 10446983 h 13112393"/>
              <a:gd name="connsiteX4095" fmla="*/ 8180127 w 11997113"/>
              <a:gd name="connsiteY4095" fmla="*/ 10438875 h 13112393"/>
              <a:gd name="connsiteX4096" fmla="*/ 8178367 w 11997113"/>
              <a:gd name="connsiteY4096" fmla="*/ 10406450 h 13112393"/>
              <a:gd name="connsiteX4097" fmla="*/ 8173779 w 11997113"/>
              <a:gd name="connsiteY4097" fmla="*/ 10410770 h 13112393"/>
              <a:gd name="connsiteX4098" fmla="*/ 8171149 w 11997113"/>
              <a:gd name="connsiteY4098" fmla="*/ 10406852 h 13112393"/>
              <a:gd name="connsiteX4099" fmla="*/ 8178145 w 11997113"/>
              <a:gd name="connsiteY4099" fmla="*/ 10402397 h 13112393"/>
              <a:gd name="connsiteX4100" fmla="*/ 8175521 w 11997113"/>
              <a:gd name="connsiteY4100" fmla="*/ 10398480 h 13112393"/>
              <a:gd name="connsiteX4101" fmla="*/ 8163039 w 11997113"/>
              <a:gd name="connsiteY4101" fmla="*/ 10346323 h 13112393"/>
              <a:gd name="connsiteX4102" fmla="*/ 8167171 w 11997113"/>
              <a:gd name="connsiteY4102" fmla="*/ 10289185 h 13112393"/>
              <a:gd name="connsiteX4103" fmla="*/ 8178977 w 11997113"/>
              <a:gd name="connsiteY4103" fmla="*/ 10284460 h 13112393"/>
              <a:gd name="connsiteX4104" fmla="*/ 8181381 w 11997113"/>
              <a:gd name="connsiteY4104" fmla="*/ 10284326 h 13112393"/>
              <a:gd name="connsiteX4105" fmla="*/ 8184867 w 11997113"/>
              <a:gd name="connsiteY4105" fmla="*/ 10259744 h 13112393"/>
              <a:gd name="connsiteX4106" fmla="*/ 8182247 w 11997113"/>
              <a:gd name="connsiteY4106" fmla="*/ 10255823 h 13112393"/>
              <a:gd name="connsiteX4107" fmla="*/ 8177439 w 11997113"/>
              <a:gd name="connsiteY4107" fmla="*/ 10256089 h 13112393"/>
              <a:gd name="connsiteX4108" fmla="*/ 8175029 w 11997113"/>
              <a:gd name="connsiteY4108" fmla="*/ 10256224 h 13112393"/>
              <a:gd name="connsiteX4109" fmla="*/ 8172407 w 11997113"/>
              <a:gd name="connsiteY4109" fmla="*/ 10252303 h 13112393"/>
              <a:gd name="connsiteX4110" fmla="*/ 8174811 w 11997113"/>
              <a:gd name="connsiteY4110" fmla="*/ 10252171 h 13112393"/>
              <a:gd name="connsiteX4111" fmla="*/ 8177219 w 11997113"/>
              <a:gd name="connsiteY4111" fmla="*/ 10252037 h 13112393"/>
              <a:gd name="connsiteX4112" fmla="*/ 8182027 w 11997113"/>
              <a:gd name="connsiteY4112" fmla="*/ 10251771 h 13112393"/>
              <a:gd name="connsiteX4113" fmla="*/ 8183093 w 11997113"/>
              <a:gd name="connsiteY4113" fmla="*/ 10182600 h 13112393"/>
              <a:gd name="connsiteX4114" fmla="*/ 8181111 w 11997113"/>
              <a:gd name="connsiteY4114" fmla="*/ 10146124 h 13112393"/>
              <a:gd name="connsiteX4115" fmla="*/ 8161615 w 11997113"/>
              <a:gd name="connsiteY4115" fmla="*/ 10053708 h 13112393"/>
              <a:gd name="connsiteX4116" fmla="*/ 8181723 w 11997113"/>
              <a:gd name="connsiteY4116" fmla="*/ 10024133 h 13112393"/>
              <a:gd name="connsiteX4117" fmla="*/ 8189579 w 11997113"/>
              <a:gd name="connsiteY4117" fmla="*/ 9991175 h 13112393"/>
              <a:gd name="connsiteX4118" fmla="*/ 8189139 w 11997113"/>
              <a:gd name="connsiteY4118" fmla="*/ 9983067 h 13112393"/>
              <a:gd name="connsiteX4119" fmla="*/ 8191105 w 11997113"/>
              <a:gd name="connsiteY4119" fmla="*/ 9974829 h 13112393"/>
              <a:gd name="connsiteX4120" fmla="*/ 801951 w 11997113"/>
              <a:gd name="connsiteY4120" fmla="*/ 9974467 h 13112393"/>
              <a:gd name="connsiteX4121" fmla="*/ 815296 w 11997113"/>
              <a:gd name="connsiteY4121" fmla="*/ 9976409 h 13112393"/>
              <a:gd name="connsiteX4122" fmla="*/ 829040 w 11997113"/>
              <a:gd name="connsiteY4122" fmla="*/ 10093875 h 13112393"/>
              <a:gd name="connsiteX4123" fmla="*/ 857346 w 11997113"/>
              <a:gd name="connsiteY4123" fmla="*/ 10223643 h 13112393"/>
              <a:gd name="connsiteX4124" fmla="*/ 858962 w 11997113"/>
              <a:gd name="connsiteY4124" fmla="*/ 10237464 h 13112393"/>
              <a:gd name="connsiteX4125" fmla="*/ 833486 w 11997113"/>
              <a:gd name="connsiteY4125" fmla="*/ 10243949 h 13112393"/>
              <a:gd name="connsiteX4126" fmla="*/ 820138 w 11997113"/>
              <a:gd name="connsiteY4126" fmla="*/ 10242007 h 13112393"/>
              <a:gd name="connsiteX4127" fmla="*/ 803161 w 11997113"/>
              <a:gd name="connsiteY4127" fmla="*/ 10096900 h 13112393"/>
              <a:gd name="connsiteX4128" fmla="*/ 789414 w 11997113"/>
              <a:gd name="connsiteY4128" fmla="*/ 9979436 h 13112393"/>
              <a:gd name="connsiteX4129" fmla="*/ 801951 w 11997113"/>
              <a:gd name="connsiteY4129" fmla="*/ 9974467 h 13112393"/>
              <a:gd name="connsiteX4130" fmla="*/ 4635075 w 11997113"/>
              <a:gd name="connsiteY4130" fmla="*/ 9969800 h 13112393"/>
              <a:gd name="connsiteX4131" fmla="*/ 4663991 w 11997113"/>
              <a:gd name="connsiteY4131" fmla="*/ 10048996 h 13112393"/>
              <a:gd name="connsiteX4132" fmla="*/ 4647018 w 11997113"/>
              <a:gd name="connsiteY4132" fmla="*/ 10063004 h 13112393"/>
              <a:gd name="connsiteX4133" fmla="*/ 4672953 w 11997113"/>
              <a:gd name="connsiteY4133" fmla="*/ 10118901 h 13112393"/>
              <a:gd name="connsiteX4134" fmla="*/ 4691416 w 11997113"/>
              <a:gd name="connsiteY4134" fmla="*/ 10116538 h 13112393"/>
              <a:gd name="connsiteX4135" fmla="*/ 4694400 w 11997113"/>
              <a:gd name="connsiteY4135" fmla="*/ 10139838 h 13112393"/>
              <a:gd name="connsiteX4136" fmla="*/ 4674443 w 11997113"/>
              <a:gd name="connsiteY4136" fmla="*/ 10130548 h 13112393"/>
              <a:gd name="connsiteX4137" fmla="*/ 4686388 w 11997113"/>
              <a:gd name="connsiteY4137" fmla="*/ 10223754 h 13112393"/>
              <a:gd name="connsiteX4138" fmla="*/ 4692357 w 11997113"/>
              <a:gd name="connsiteY4138" fmla="*/ 10270355 h 13112393"/>
              <a:gd name="connsiteX4139" fmla="*/ 4704306 w 11997113"/>
              <a:gd name="connsiteY4139" fmla="*/ 10363560 h 13112393"/>
              <a:gd name="connsiteX4140" fmla="*/ 4679862 w 11997113"/>
              <a:gd name="connsiteY4140" fmla="*/ 10319319 h 13112393"/>
              <a:gd name="connsiteX4141" fmla="*/ 4662887 w 11997113"/>
              <a:gd name="connsiteY4141" fmla="*/ 10333336 h 13112393"/>
              <a:gd name="connsiteX4142" fmla="*/ 4682847 w 11997113"/>
              <a:gd name="connsiteY4142" fmla="*/ 10342623 h 13112393"/>
              <a:gd name="connsiteX4143" fmla="*/ 4624462 w 11997113"/>
              <a:gd name="connsiteY4143" fmla="*/ 10326408 h 13112393"/>
              <a:gd name="connsiteX4144" fmla="*/ 4622969 w 11997113"/>
              <a:gd name="connsiteY4144" fmla="*/ 10314757 h 13112393"/>
              <a:gd name="connsiteX4145" fmla="*/ 4636959 w 11997113"/>
              <a:gd name="connsiteY4145" fmla="*/ 10277442 h 13112393"/>
              <a:gd name="connsiteX4146" fmla="*/ 4594051 w 11997113"/>
              <a:gd name="connsiteY4146" fmla="*/ 10235566 h 13112393"/>
              <a:gd name="connsiteX4147" fmla="*/ 4629494 w 11997113"/>
              <a:gd name="connsiteY4147" fmla="*/ 10219190 h 13112393"/>
              <a:gd name="connsiteX4148" fmla="*/ 4656916 w 11997113"/>
              <a:gd name="connsiteY4148" fmla="*/ 10286731 h 13112393"/>
              <a:gd name="connsiteX4149" fmla="*/ 4664933 w 11997113"/>
              <a:gd name="connsiteY4149" fmla="*/ 10202814 h 13112393"/>
              <a:gd name="connsiteX4150" fmla="*/ 4643480 w 11997113"/>
              <a:gd name="connsiteY4150" fmla="*/ 10181874 h 13112393"/>
              <a:gd name="connsiteX4151" fmla="*/ 4636567 w 11997113"/>
              <a:gd name="connsiteY4151" fmla="*/ 9981452 h 13112393"/>
              <a:gd name="connsiteX4152" fmla="*/ 4635075 w 11997113"/>
              <a:gd name="connsiteY4152" fmla="*/ 9969800 h 13112393"/>
              <a:gd name="connsiteX4153" fmla="*/ 8191875 w 11997113"/>
              <a:gd name="connsiteY4153" fmla="*/ 9946804 h 13112393"/>
              <a:gd name="connsiteX4154" fmla="*/ 8195569 w 11997113"/>
              <a:gd name="connsiteY4154" fmla="*/ 9955213 h 13112393"/>
              <a:gd name="connsiteX4155" fmla="*/ 8190153 w 11997113"/>
              <a:gd name="connsiteY4155" fmla="*/ 9958388 h 13112393"/>
              <a:gd name="connsiteX4156" fmla="*/ 8191875 w 11997113"/>
              <a:gd name="connsiteY4156" fmla="*/ 9946804 h 13112393"/>
              <a:gd name="connsiteX4157" fmla="*/ 8173991 w 11997113"/>
              <a:gd name="connsiteY4157" fmla="*/ 9931594 h 13112393"/>
              <a:gd name="connsiteX4158" fmla="*/ 8176551 w 11997113"/>
              <a:gd name="connsiteY4158" fmla="*/ 9935381 h 13112393"/>
              <a:gd name="connsiteX4159" fmla="*/ 8177399 w 11997113"/>
              <a:gd name="connsiteY4159" fmla="*/ 9951046 h 13112393"/>
              <a:gd name="connsiteX4160" fmla="*/ 8175265 w 11997113"/>
              <a:gd name="connsiteY4160" fmla="*/ 9955092 h 13112393"/>
              <a:gd name="connsiteX4161" fmla="*/ 8170359 w 11997113"/>
              <a:gd name="connsiteY4161" fmla="*/ 9951434 h 13112393"/>
              <a:gd name="connsiteX4162" fmla="*/ 8169507 w 11997113"/>
              <a:gd name="connsiteY4162" fmla="*/ 9935772 h 13112393"/>
              <a:gd name="connsiteX4163" fmla="*/ 8173991 w 11997113"/>
              <a:gd name="connsiteY4163" fmla="*/ 9931594 h 13112393"/>
              <a:gd name="connsiteX4164" fmla="*/ 11067047 w 11997113"/>
              <a:gd name="connsiteY4164" fmla="*/ 9912273 h 13112393"/>
              <a:gd name="connsiteX4165" fmla="*/ 11067315 w 11997113"/>
              <a:gd name="connsiteY4165" fmla="*/ 9924137 h 13112393"/>
              <a:gd name="connsiteX4166" fmla="*/ 11067585 w 11997113"/>
              <a:gd name="connsiteY4166" fmla="*/ 9936004 h 13112393"/>
              <a:gd name="connsiteX4167" fmla="*/ 11047681 w 11997113"/>
              <a:gd name="connsiteY4167" fmla="*/ 9924618 h 13112393"/>
              <a:gd name="connsiteX4168" fmla="*/ 11067047 w 11997113"/>
              <a:gd name="connsiteY4168" fmla="*/ 9912273 h 13112393"/>
              <a:gd name="connsiteX4169" fmla="*/ 4719986 w 11997113"/>
              <a:gd name="connsiteY4169" fmla="*/ 9886167 h 13112393"/>
              <a:gd name="connsiteX4170" fmla="*/ 4702701 w 11997113"/>
              <a:gd name="connsiteY4170" fmla="*/ 9900234 h 13112393"/>
              <a:gd name="connsiteX4171" fmla="*/ 4701206 w 11997113"/>
              <a:gd name="connsiteY4171" fmla="*/ 9888568 h 13112393"/>
              <a:gd name="connsiteX4172" fmla="*/ 4719986 w 11997113"/>
              <a:gd name="connsiteY4172" fmla="*/ 9886167 h 13112393"/>
              <a:gd name="connsiteX4173" fmla="*/ 10368089 w 11997113"/>
              <a:gd name="connsiteY4173" fmla="*/ 9855166 h 13112393"/>
              <a:gd name="connsiteX4174" fmla="*/ 10387343 w 11997113"/>
              <a:gd name="connsiteY4174" fmla="*/ 9865575 h 13112393"/>
              <a:gd name="connsiteX4175" fmla="*/ 10391483 w 11997113"/>
              <a:gd name="connsiteY4175" fmla="*/ 9877914 h 13112393"/>
              <a:gd name="connsiteX4176" fmla="*/ 10371333 w 11997113"/>
              <a:gd name="connsiteY4176" fmla="*/ 9880491 h 13112393"/>
              <a:gd name="connsiteX4177" fmla="*/ 10368089 w 11997113"/>
              <a:gd name="connsiteY4177" fmla="*/ 9855166 h 13112393"/>
              <a:gd name="connsiteX4178" fmla="*/ 8171709 w 11997113"/>
              <a:gd name="connsiteY4178" fmla="*/ 9846302 h 13112393"/>
              <a:gd name="connsiteX4179" fmla="*/ 8172349 w 11997113"/>
              <a:gd name="connsiteY4179" fmla="*/ 9858048 h 13112393"/>
              <a:gd name="connsiteX4180" fmla="*/ 8165307 w 11997113"/>
              <a:gd name="connsiteY4180" fmla="*/ 9858440 h 13112393"/>
              <a:gd name="connsiteX4181" fmla="*/ 8164667 w 11997113"/>
              <a:gd name="connsiteY4181" fmla="*/ 9846691 h 13112393"/>
              <a:gd name="connsiteX4182" fmla="*/ 8171709 w 11997113"/>
              <a:gd name="connsiteY4182" fmla="*/ 9846302 h 13112393"/>
              <a:gd name="connsiteX4183" fmla="*/ 4616881 w 11997113"/>
              <a:gd name="connsiteY4183" fmla="*/ 9820962 h 13112393"/>
              <a:gd name="connsiteX4184" fmla="*/ 4641991 w 11997113"/>
              <a:gd name="connsiteY4184" fmla="*/ 9822374 h 13112393"/>
              <a:gd name="connsiteX4185" fmla="*/ 4680023 w 11997113"/>
              <a:gd name="connsiteY4185" fmla="*/ 9881161 h 13112393"/>
              <a:gd name="connsiteX4186" fmla="*/ 4644581 w 11997113"/>
              <a:gd name="connsiteY4186" fmla="*/ 9897532 h 13112393"/>
              <a:gd name="connsiteX4187" fmla="*/ 4652050 w 11997113"/>
              <a:gd name="connsiteY4187" fmla="*/ 9955789 h 13112393"/>
              <a:gd name="connsiteX4188" fmla="*/ 4633582 w 11997113"/>
              <a:gd name="connsiteY4188" fmla="*/ 9958150 h 13112393"/>
              <a:gd name="connsiteX4189" fmla="*/ 4606156 w 11997113"/>
              <a:gd name="connsiteY4189" fmla="*/ 9890610 h 13112393"/>
              <a:gd name="connsiteX4190" fmla="*/ 4593663 w 11997113"/>
              <a:gd name="connsiteY4190" fmla="*/ 9939576 h 13112393"/>
              <a:gd name="connsiteX4191" fmla="*/ 4532286 w 11997113"/>
              <a:gd name="connsiteY4191" fmla="*/ 9900058 h 13112393"/>
              <a:gd name="connsiteX4192" fmla="*/ 4600186 w 11997113"/>
              <a:gd name="connsiteY4192" fmla="*/ 9844005 h 13112393"/>
              <a:gd name="connsiteX4193" fmla="*/ 4616881 w 11997113"/>
              <a:gd name="connsiteY4193" fmla="*/ 9820962 h 13112393"/>
              <a:gd name="connsiteX4194" fmla="*/ 8190597 w 11997113"/>
              <a:gd name="connsiteY4194" fmla="*/ 9787813 h 13112393"/>
              <a:gd name="connsiteX4195" fmla="*/ 8202951 w 11997113"/>
              <a:gd name="connsiteY4195" fmla="*/ 9803106 h 13112393"/>
              <a:gd name="connsiteX4196" fmla="*/ 8197671 w 11997113"/>
              <a:gd name="connsiteY4196" fmla="*/ 9828658 h 13112393"/>
              <a:gd name="connsiteX4197" fmla="*/ 8190597 w 11997113"/>
              <a:gd name="connsiteY4197" fmla="*/ 9787813 h 13112393"/>
              <a:gd name="connsiteX4198" fmla="*/ 10275475 w 11997113"/>
              <a:gd name="connsiteY4198" fmla="*/ 9785694 h 13112393"/>
              <a:gd name="connsiteX4199" fmla="*/ 10281633 w 11997113"/>
              <a:gd name="connsiteY4199" fmla="*/ 9786314 h 13112393"/>
              <a:gd name="connsiteX4200" fmla="*/ 10285571 w 11997113"/>
              <a:gd name="connsiteY4200" fmla="*/ 9797071 h 13112393"/>
              <a:gd name="connsiteX4201" fmla="*/ 10287195 w 11997113"/>
              <a:gd name="connsiteY4201" fmla="*/ 9809735 h 13112393"/>
              <a:gd name="connsiteX4202" fmla="*/ 10263801 w 11997113"/>
              <a:gd name="connsiteY4202" fmla="*/ 9786986 h 13112393"/>
              <a:gd name="connsiteX4203" fmla="*/ 10275475 w 11997113"/>
              <a:gd name="connsiteY4203" fmla="*/ 9785694 h 13112393"/>
              <a:gd name="connsiteX4204" fmla="*/ 8168349 w 11997113"/>
              <a:gd name="connsiteY4204" fmla="*/ 9784446 h 13112393"/>
              <a:gd name="connsiteX4205" fmla="*/ 8167665 w 11997113"/>
              <a:gd name="connsiteY4205" fmla="*/ 9814126 h 13112393"/>
              <a:gd name="connsiteX4206" fmla="*/ 8168349 w 11997113"/>
              <a:gd name="connsiteY4206" fmla="*/ 9784446 h 13112393"/>
              <a:gd name="connsiteX4207" fmla="*/ 4550674 w 11997113"/>
              <a:gd name="connsiteY4207" fmla="*/ 9777229 h 13112393"/>
              <a:gd name="connsiteX4208" fmla="*/ 4553920 w 11997113"/>
              <a:gd name="connsiteY4208" fmla="*/ 9802558 h 13112393"/>
              <a:gd name="connsiteX4209" fmla="*/ 4550674 w 11997113"/>
              <a:gd name="connsiteY4209" fmla="*/ 9777229 h 13112393"/>
              <a:gd name="connsiteX4210" fmla="*/ 10377961 w 11997113"/>
              <a:gd name="connsiteY4210" fmla="*/ 9772382 h 13112393"/>
              <a:gd name="connsiteX4211" fmla="*/ 10383913 w 11997113"/>
              <a:gd name="connsiteY4211" fmla="*/ 9818818 h 13112393"/>
              <a:gd name="connsiteX4212" fmla="*/ 10357813 w 11997113"/>
              <a:gd name="connsiteY4212" fmla="*/ 9774959 h 13112393"/>
              <a:gd name="connsiteX4213" fmla="*/ 10377961 w 11997113"/>
              <a:gd name="connsiteY4213" fmla="*/ 9772382 h 13112393"/>
              <a:gd name="connsiteX4214" fmla="*/ 10589123 w 11997113"/>
              <a:gd name="connsiteY4214" fmla="*/ 9771302 h 13112393"/>
              <a:gd name="connsiteX4215" fmla="*/ 10596051 w 11997113"/>
              <a:gd name="connsiteY4215" fmla="*/ 9806114 h 13112393"/>
              <a:gd name="connsiteX4216" fmla="*/ 10590695 w 11997113"/>
              <a:gd name="connsiteY4216" fmla="*/ 9841222 h 13112393"/>
              <a:gd name="connsiteX4217" fmla="*/ 10590959 w 11997113"/>
              <a:gd name="connsiteY4217" fmla="*/ 9852872 h 13112393"/>
              <a:gd name="connsiteX4218" fmla="*/ 10574597 w 11997113"/>
              <a:gd name="connsiteY4218" fmla="*/ 9853275 h 13112393"/>
              <a:gd name="connsiteX4219" fmla="*/ 10574073 w 11997113"/>
              <a:gd name="connsiteY4219" fmla="*/ 9829968 h 13112393"/>
              <a:gd name="connsiteX4220" fmla="*/ 10590435 w 11997113"/>
              <a:gd name="connsiteY4220" fmla="*/ 9829570 h 13112393"/>
              <a:gd name="connsiteX4221" fmla="*/ 10589647 w 11997113"/>
              <a:gd name="connsiteY4221" fmla="*/ 9794607 h 13112393"/>
              <a:gd name="connsiteX4222" fmla="*/ 10572759 w 11997113"/>
              <a:gd name="connsiteY4222" fmla="*/ 9771703 h 13112393"/>
              <a:gd name="connsiteX4223" fmla="*/ 10589123 w 11997113"/>
              <a:gd name="connsiteY4223" fmla="*/ 9771302 h 13112393"/>
              <a:gd name="connsiteX4224" fmla="*/ 11482757 w 11997113"/>
              <a:gd name="connsiteY4224" fmla="*/ 9762205 h 13112393"/>
              <a:gd name="connsiteX4225" fmla="*/ 11483039 w 11997113"/>
              <a:gd name="connsiteY4225" fmla="*/ 9774918 h 13112393"/>
              <a:gd name="connsiteX4226" fmla="*/ 11469951 w 11997113"/>
              <a:gd name="connsiteY4226" fmla="*/ 9775238 h 13112393"/>
              <a:gd name="connsiteX4227" fmla="*/ 11469665 w 11997113"/>
              <a:gd name="connsiteY4227" fmla="*/ 9762522 h 13112393"/>
              <a:gd name="connsiteX4228" fmla="*/ 11482757 w 11997113"/>
              <a:gd name="connsiteY4228" fmla="*/ 9762205 h 13112393"/>
              <a:gd name="connsiteX4229" fmla="*/ 10505549 w 11997113"/>
              <a:gd name="connsiteY4229" fmla="*/ 9756061 h 13112393"/>
              <a:gd name="connsiteX4230" fmla="*/ 10508793 w 11997113"/>
              <a:gd name="connsiteY4230" fmla="*/ 9781386 h 13112393"/>
              <a:gd name="connsiteX4231" fmla="*/ 10495363 w 11997113"/>
              <a:gd name="connsiteY4231" fmla="*/ 9783105 h 13112393"/>
              <a:gd name="connsiteX4232" fmla="*/ 10505549 w 11997113"/>
              <a:gd name="connsiteY4232" fmla="*/ 9756061 h 13112393"/>
              <a:gd name="connsiteX4233" fmla="*/ 11574091 w 11997113"/>
              <a:gd name="connsiteY4233" fmla="*/ 9747256 h 13112393"/>
              <a:gd name="connsiteX4234" fmla="*/ 11574355 w 11997113"/>
              <a:gd name="connsiteY4234" fmla="*/ 9758909 h 13112393"/>
              <a:gd name="connsiteX4235" fmla="*/ 11575145 w 11997113"/>
              <a:gd name="connsiteY4235" fmla="*/ 9793873 h 13112393"/>
              <a:gd name="connsiteX4236" fmla="*/ 11574091 w 11997113"/>
              <a:gd name="connsiteY4236" fmla="*/ 9747256 h 13112393"/>
              <a:gd name="connsiteX4237" fmla="*/ 8198025 w 11997113"/>
              <a:gd name="connsiteY4237" fmla="*/ 9743217 h 13112393"/>
              <a:gd name="connsiteX4238" fmla="*/ 8200947 w 11997113"/>
              <a:gd name="connsiteY4238" fmla="*/ 9750909 h 13112393"/>
              <a:gd name="connsiteX4239" fmla="*/ 8201157 w 11997113"/>
              <a:gd name="connsiteY4239" fmla="*/ 9754827 h 13112393"/>
              <a:gd name="connsiteX4240" fmla="*/ 8199089 w 11997113"/>
              <a:gd name="connsiteY4240" fmla="*/ 9762795 h 13112393"/>
              <a:gd name="connsiteX4241" fmla="*/ 8191825 w 11997113"/>
              <a:gd name="connsiteY4241" fmla="*/ 9767128 h 13112393"/>
              <a:gd name="connsiteX4242" fmla="*/ 8186411 w 11997113"/>
              <a:gd name="connsiteY4242" fmla="*/ 9759573 h 13112393"/>
              <a:gd name="connsiteX4243" fmla="*/ 8188907 w 11997113"/>
              <a:gd name="connsiteY4243" fmla="*/ 9759433 h 13112393"/>
              <a:gd name="connsiteX4244" fmla="*/ 8190971 w 11997113"/>
              <a:gd name="connsiteY4244" fmla="*/ 9751463 h 13112393"/>
              <a:gd name="connsiteX4245" fmla="*/ 8190763 w 11997113"/>
              <a:gd name="connsiteY4245" fmla="*/ 9747550 h 13112393"/>
              <a:gd name="connsiteX4246" fmla="*/ 8198025 w 11997113"/>
              <a:gd name="connsiteY4246" fmla="*/ 9743217 h 13112393"/>
              <a:gd name="connsiteX4247" fmla="*/ 11483923 w 11997113"/>
              <a:gd name="connsiteY4247" fmla="*/ 9737597 h 13112393"/>
              <a:gd name="connsiteX4248" fmla="*/ 11484185 w 11997113"/>
              <a:gd name="connsiteY4248" fmla="*/ 9749294 h 13112393"/>
              <a:gd name="connsiteX4249" fmla="*/ 11465933 w 11997113"/>
              <a:gd name="connsiteY4249" fmla="*/ 9749737 h 13112393"/>
              <a:gd name="connsiteX4250" fmla="*/ 11465671 w 11997113"/>
              <a:gd name="connsiteY4250" fmla="*/ 9738045 h 13112393"/>
              <a:gd name="connsiteX4251" fmla="*/ 11483923 w 11997113"/>
              <a:gd name="connsiteY4251" fmla="*/ 9737597 h 13112393"/>
              <a:gd name="connsiteX4252" fmla="*/ 11139325 w 11997113"/>
              <a:gd name="connsiteY4252" fmla="*/ 9736268 h 13112393"/>
              <a:gd name="connsiteX4253" fmla="*/ 11158089 w 11997113"/>
              <a:gd name="connsiteY4253" fmla="*/ 9759329 h 13112393"/>
              <a:gd name="connsiteX4254" fmla="*/ 11158353 w 11997113"/>
              <a:gd name="connsiteY4254" fmla="*/ 9771085 h 13112393"/>
              <a:gd name="connsiteX4255" fmla="*/ 11140117 w 11997113"/>
              <a:gd name="connsiteY4255" fmla="*/ 9771533 h 13112393"/>
              <a:gd name="connsiteX4256" fmla="*/ 11139325 w 11997113"/>
              <a:gd name="connsiteY4256" fmla="*/ 9736268 h 13112393"/>
              <a:gd name="connsiteX4257" fmla="*/ 10604695 w 11997113"/>
              <a:gd name="connsiteY4257" fmla="*/ 9735943 h 13112393"/>
              <a:gd name="connsiteX4258" fmla="*/ 10612989 w 11997113"/>
              <a:gd name="connsiteY4258" fmla="*/ 9776884 h 13112393"/>
              <a:gd name="connsiteX4259" fmla="*/ 10606341 w 11997113"/>
              <a:gd name="connsiteY4259" fmla="*/ 9809043 h 13112393"/>
              <a:gd name="connsiteX4260" fmla="*/ 10604695 w 11997113"/>
              <a:gd name="connsiteY4260" fmla="*/ 9735943 h 13112393"/>
              <a:gd name="connsiteX4261" fmla="*/ 8174939 w 11997113"/>
              <a:gd name="connsiteY4261" fmla="*/ 9723880 h 13112393"/>
              <a:gd name="connsiteX4262" fmla="*/ 8176059 w 11997113"/>
              <a:gd name="connsiteY4262" fmla="*/ 9727360 h 13112393"/>
              <a:gd name="connsiteX4263" fmla="*/ 8175161 w 11997113"/>
              <a:gd name="connsiteY4263" fmla="*/ 9727919 h 13112393"/>
              <a:gd name="connsiteX4264" fmla="*/ 8173357 w 11997113"/>
              <a:gd name="connsiteY4264" fmla="*/ 9740168 h 13112393"/>
              <a:gd name="connsiteX4265" fmla="*/ 8168427 w 11997113"/>
              <a:gd name="connsiteY4265" fmla="*/ 9740443 h 13112393"/>
              <a:gd name="connsiteX4266" fmla="*/ 8165967 w 11997113"/>
              <a:gd name="connsiteY4266" fmla="*/ 9740581 h 13112393"/>
              <a:gd name="connsiteX4267" fmla="*/ 8165745 w 11997113"/>
              <a:gd name="connsiteY4267" fmla="*/ 9736540 h 13112393"/>
              <a:gd name="connsiteX4268" fmla="*/ 8170237 w 11997113"/>
              <a:gd name="connsiteY4268" fmla="*/ 9728192 h 13112393"/>
              <a:gd name="connsiteX4269" fmla="*/ 8174939 w 11997113"/>
              <a:gd name="connsiteY4269" fmla="*/ 9723880 h 13112393"/>
              <a:gd name="connsiteX4270" fmla="*/ 11449515 w 11997113"/>
              <a:gd name="connsiteY4270" fmla="*/ 9705168 h 13112393"/>
              <a:gd name="connsiteX4271" fmla="*/ 11455819 w 11997113"/>
              <a:gd name="connsiteY4271" fmla="*/ 9706113 h 13112393"/>
              <a:gd name="connsiteX4272" fmla="*/ 11465141 w 11997113"/>
              <a:gd name="connsiteY4272" fmla="*/ 9714660 h 13112393"/>
              <a:gd name="connsiteX4273" fmla="*/ 11465671 w 11997113"/>
              <a:gd name="connsiteY4273" fmla="*/ 9738045 h 13112393"/>
              <a:gd name="connsiteX4274" fmla="*/ 11446885 w 11997113"/>
              <a:gd name="connsiteY4274" fmla="*/ 9715103 h 13112393"/>
              <a:gd name="connsiteX4275" fmla="*/ 11449515 w 11997113"/>
              <a:gd name="connsiteY4275" fmla="*/ 9705168 h 13112393"/>
              <a:gd name="connsiteX4276" fmla="*/ 4506822 w 11997113"/>
              <a:gd name="connsiteY4276" fmla="*/ 9701319 h 13112393"/>
              <a:gd name="connsiteX4277" fmla="*/ 4541843 w 11997113"/>
              <a:gd name="connsiteY4277" fmla="*/ 9708282 h 13112393"/>
              <a:gd name="connsiteX4278" fmla="*/ 4544728 w 11997113"/>
              <a:gd name="connsiteY4278" fmla="*/ 9730794 h 13112393"/>
              <a:gd name="connsiteX4279" fmla="*/ 4506822 w 11997113"/>
              <a:gd name="connsiteY4279" fmla="*/ 9701319 h 13112393"/>
              <a:gd name="connsiteX4280" fmla="*/ 11192101 w 11997113"/>
              <a:gd name="connsiteY4280" fmla="*/ 9698208 h 13112393"/>
              <a:gd name="connsiteX4281" fmla="*/ 11201405 w 11997113"/>
              <a:gd name="connsiteY4281" fmla="*/ 9699447 h 13112393"/>
              <a:gd name="connsiteX4282" fmla="*/ 11210907 w 11997113"/>
              <a:gd name="connsiteY4282" fmla="*/ 9709480 h 13112393"/>
              <a:gd name="connsiteX4283" fmla="*/ 11192363 w 11997113"/>
              <a:gd name="connsiteY4283" fmla="*/ 9709934 h 13112393"/>
              <a:gd name="connsiteX4284" fmla="*/ 11192101 w 11997113"/>
              <a:gd name="connsiteY4284" fmla="*/ 9698208 h 13112393"/>
              <a:gd name="connsiteX4285" fmla="*/ 11428777 w 11997113"/>
              <a:gd name="connsiteY4285" fmla="*/ 9691443 h 13112393"/>
              <a:gd name="connsiteX4286" fmla="*/ 11429347 w 11997113"/>
              <a:gd name="connsiteY4286" fmla="*/ 9716870 h 13112393"/>
              <a:gd name="connsiteX4287" fmla="*/ 11428777 w 11997113"/>
              <a:gd name="connsiteY4287" fmla="*/ 9691443 h 13112393"/>
              <a:gd name="connsiteX4288" fmla="*/ 4635795 w 11997113"/>
              <a:gd name="connsiteY4288" fmla="*/ 9682479 h 13112393"/>
              <a:gd name="connsiteX4289" fmla="*/ 4652713 w 11997113"/>
              <a:gd name="connsiteY4289" fmla="*/ 9686361 h 13112393"/>
              <a:gd name="connsiteX4290" fmla="*/ 4655784 w 11997113"/>
              <a:gd name="connsiteY4290" fmla="*/ 9692010 h 13112393"/>
              <a:gd name="connsiteX4291" fmla="*/ 4661886 w 11997113"/>
              <a:gd name="connsiteY4291" fmla="*/ 9739598 h 13112393"/>
              <a:gd name="connsiteX4292" fmla="*/ 4629523 w 11997113"/>
              <a:gd name="connsiteY4292" fmla="*/ 9780015 h 13112393"/>
              <a:gd name="connsiteX4293" fmla="*/ 4627997 w 11997113"/>
              <a:gd name="connsiteY4293" fmla="*/ 9768120 h 13112393"/>
              <a:gd name="connsiteX4294" fmla="*/ 4588019 w 11997113"/>
              <a:gd name="connsiteY4294" fmla="*/ 9749048 h 13112393"/>
              <a:gd name="connsiteX4295" fmla="*/ 4618849 w 11997113"/>
              <a:gd name="connsiteY4295" fmla="*/ 9696738 h 13112393"/>
              <a:gd name="connsiteX4296" fmla="*/ 4621898 w 11997113"/>
              <a:gd name="connsiteY4296" fmla="*/ 9720532 h 13112393"/>
              <a:gd name="connsiteX4297" fmla="*/ 4637318 w 11997113"/>
              <a:gd name="connsiteY4297" fmla="*/ 9694377 h 13112393"/>
              <a:gd name="connsiteX4298" fmla="*/ 4635795 w 11997113"/>
              <a:gd name="connsiteY4298" fmla="*/ 9682479 h 13112393"/>
              <a:gd name="connsiteX4299" fmla="*/ 11081139 w 11997113"/>
              <a:gd name="connsiteY4299" fmla="*/ 9666010 h 13112393"/>
              <a:gd name="connsiteX4300" fmla="*/ 11098499 w 11997113"/>
              <a:gd name="connsiteY4300" fmla="*/ 9673539 h 13112393"/>
              <a:gd name="connsiteX4301" fmla="*/ 11101353 w 11997113"/>
              <a:gd name="connsiteY4301" fmla="*/ 9690958 h 13112393"/>
              <a:gd name="connsiteX4302" fmla="*/ 11081427 w 11997113"/>
              <a:gd name="connsiteY4302" fmla="*/ 9678727 h 13112393"/>
              <a:gd name="connsiteX4303" fmla="*/ 11081139 w 11997113"/>
              <a:gd name="connsiteY4303" fmla="*/ 9666010 h 13112393"/>
              <a:gd name="connsiteX4304" fmla="*/ 8148529 w 11997113"/>
              <a:gd name="connsiteY4304" fmla="*/ 9664355 h 13112393"/>
              <a:gd name="connsiteX4305" fmla="*/ 8145497 w 11997113"/>
              <a:gd name="connsiteY4305" fmla="*/ 9672496 h 13112393"/>
              <a:gd name="connsiteX4306" fmla="*/ 8148529 w 11997113"/>
              <a:gd name="connsiteY4306" fmla="*/ 9664355 h 13112393"/>
              <a:gd name="connsiteX4307" fmla="*/ 11428009 w 11997113"/>
              <a:gd name="connsiteY4307" fmla="*/ 9657544 h 13112393"/>
              <a:gd name="connsiteX4308" fmla="*/ 11428295 w 11997113"/>
              <a:gd name="connsiteY4308" fmla="*/ 9670256 h 13112393"/>
              <a:gd name="connsiteX4309" fmla="*/ 11408373 w 11997113"/>
              <a:gd name="connsiteY4309" fmla="*/ 9658020 h 13112393"/>
              <a:gd name="connsiteX4310" fmla="*/ 11428009 w 11997113"/>
              <a:gd name="connsiteY4310" fmla="*/ 9657544 h 13112393"/>
              <a:gd name="connsiteX4311" fmla="*/ 4616544 w 11997113"/>
              <a:gd name="connsiteY4311" fmla="*/ 9655848 h 13112393"/>
              <a:gd name="connsiteX4312" fmla="*/ 4623130 w 11997113"/>
              <a:gd name="connsiteY4312" fmla="*/ 9656897 h 13112393"/>
              <a:gd name="connsiteX4313" fmla="*/ 4634270 w 11997113"/>
              <a:gd name="connsiteY4313" fmla="*/ 9670585 h 13112393"/>
              <a:gd name="connsiteX4314" fmla="*/ 4635795 w 11997113"/>
              <a:gd name="connsiteY4314" fmla="*/ 9682479 h 13112393"/>
              <a:gd name="connsiteX4315" fmla="*/ 4617326 w 11997113"/>
              <a:gd name="connsiteY4315" fmla="*/ 9684840 h 13112393"/>
              <a:gd name="connsiteX4316" fmla="*/ 4614276 w 11997113"/>
              <a:gd name="connsiteY4316" fmla="*/ 9661049 h 13112393"/>
              <a:gd name="connsiteX4317" fmla="*/ 4616544 w 11997113"/>
              <a:gd name="connsiteY4317" fmla="*/ 9655848 h 13112393"/>
              <a:gd name="connsiteX4318" fmla="*/ 11061031 w 11997113"/>
              <a:gd name="connsiteY4318" fmla="*/ 9645301 h 13112393"/>
              <a:gd name="connsiteX4319" fmla="*/ 11061817 w 11997113"/>
              <a:gd name="connsiteY4319" fmla="*/ 9680264 h 13112393"/>
              <a:gd name="connsiteX4320" fmla="*/ 11062079 w 11997113"/>
              <a:gd name="connsiteY4320" fmla="*/ 9691916 h 13112393"/>
              <a:gd name="connsiteX4321" fmla="*/ 11042445 w 11997113"/>
              <a:gd name="connsiteY4321" fmla="*/ 9692395 h 13112393"/>
              <a:gd name="connsiteX4322" fmla="*/ 11042181 w 11997113"/>
              <a:gd name="connsiteY4322" fmla="*/ 9680741 h 13112393"/>
              <a:gd name="connsiteX4323" fmla="*/ 11061031 w 11997113"/>
              <a:gd name="connsiteY4323" fmla="*/ 9645301 h 13112393"/>
              <a:gd name="connsiteX4324" fmla="*/ 8189873 w 11997113"/>
              <a:gd name="connsiteY4324" fmla="*/ 9637629 h 13112393"/>
              <a:gd name="connsiteX4325" fmla="*/ 8196215 w 11997113"/>
              <a:gd name="connsiteY4325" fmla="*/ 9644149 h 13112393"/>
              <a:gd name="connsiteX4326" fmla="*/ 8195719 w 11997113"/>
              <a:gd name="connsiteY4326" fmla="*/ 9656941 h 13112393"/>
              <a:gd name="connsiteX4327" fmla="*/ 8189873 w 11997113"/>
              <a:gd name="connsiteY4327" fmla="*/ 9637629 h 13112393"/>
              <a:gd name="connsiteX4328" fmla="*/ 818456 w 11997113"/>
              <a:gd name="connsiteY4328" fmla="*/ 9632029 h 13112393"/>
              <a:gd name="connsiteX4329" fmla="*/ 833018 w 11997113"/>
              <a:gd name="connsiteY4329" fmla="*/ 9637358 h 13112393"/>
              <a:gd name="connsiteX4330" fmla="*/ 815259 w 11997113"/>
              <a:gd name="connsiteY4330" fmla="*/ 9723816 h 13112393"/>
              <a:gd name="connsiteX4331" fmla="*/ 820178 w 11997113"/>
              <a:gd name="connsiteY4331" fmla="*/ 9884963 h 13112393"/>
              <a:gd name="connsiteX4332" fmla="*/ 806830 w 11997113"/>
              <a:gd name="connsiteY4332" fmla="*/ 9890040 h 13112393"/>
              <a:gd name="connsiteX4333" fmla="*/ 792676 w 11997113"/>
              <a:gd name="connsiteY4333" fmla="*/ 9888179 h 13112393"/>
              <a:gd name="connsiteX4334" fmla="*/ 779900 w 11997113"/>
              <a:gd name="connsiteY4334" fmla="*/ 9808812 h 13112393"/>
              <a:gd name="connsiteX4335" fmla="*/ 787759 w 11997113"/>
              <a:gd name="connsiteY4335" fmla="*/ 9727030 h 13112393"/>
              <a:gd name="connsiteX4336" fmla="*/ 805111 w 11997113"/>
              <a:gd name="connsiteY4336" fmla="*/ 9637104 h 13112393"/>
              <a:gd name="connsiteX4337" fmla="*/ 818456 w 11997113"/>
              <a:gd name="connsiteY4337" fmla="*/ 9632029 h 13112393"/>
              <a:gd name="connsiteX4338" fmla="*/ 11408261 w 11997113"/>
              <a:gd name="connsiteY4338" fmla="*/ 9622455 h 13112393"/>
              <a:gd name="connsiteX4339" fmla="*/ 11390799 w 11997113"/>
              <a:gd name="connsiteY4339" fmla="*/ 9657977 h 13112393"/>
              <a:gd name="connsiteX4340" fmla="*/ 11391329 w 11997113"/>
              <a:gd name="connsiteY4340" fmla="*/ 9681366 h 13112393"/>
              <a:gd name="connsiteX4341" fmla="*/ 11373067 w 11997113"/>
              <a:gd name="connsiteY4341" fmla="*/ 9681812 h 13112393"/>
              <a:gd name="connsiteX4342" fmla="*/ 11372805 w 11997113"/>
              <a:gd name="connsiteY4342" fmla="*/ 9670115 h 13112393"/>
              <a:gd name="connsiteX4343" fmla="*/ 11390535 w 11997113"/>
              <a:gd name="connsiteY4343" fmla="*/ 9646286 h 13112393"/>
              <a:gd name="connsiteX4344" fmla="*/ 11408261 w 11997113"/>
              <a:gd name="connsiteY4344" fmla="*/ 9622455 h 13112393"/>
              <a:gd name="connsiteX4345" fmla="*/ 11080093 w 11997113"/>
              <a:gd name="connsiteY4345" fmla="*/ 9619395 h 13112393"/>
              <a:gd name="connsiteX4346" fmla="*/ 11080855 w 11997113"/>
              <a:gd name="connsiteY4346" fmla="*/ 9653298 h 13112393"/>
              <a:gd name="connsiteX4347" fmla="*/ 11060967 w 11997113"/>
              <a:gd name="connsiteY4347" fmla="*/ 9642476 h 13112393"/>
              <a:gd name="connsiteX4348" fmla="*/ 11080093 w 11997113"/>
              <a:gd name="connsiteY4348" fmla="*/ 9619395 h 13112393"/>
              <a:gd name="connsiteX4349" fmla="*/ 8178731 w 11997113"/>
              <a:gd name="connsiteY4349" fmla="*/ 9618122 h 13112393"/>
              <a:gd name="connsiteX4350" fmla="*/ 8175443 w 11997113"/>
              <a:gd name="connsiteY4350" fmla="*/ 9645791 h 13112393"/>
              <a:gd name="connsiteX4351" fmla="*/ 8178731 w 11997113"/>
              <a:gd name="connsiteY4351" fmla="*/ 9618122 h 13112393"/>
              <a:gd name="connsiteX4352" fmla="*/ 11223787 w 11997113"/>
              <a:gd name="connsiteY4352" fmla="*/ 9603168 h 13112393"/>
              <a:gd name="connsiteX4353" fmla="*/ 11224073 w 11997113"/>
              <a:gd name="connsiteY4353" fmla="*/ 9615885 h 13112393"/>
              <a:gd name="connsiteX4354" fmla="*/ 11223787 w 11997113"/>
              <a:gd name="connsiteY4354" fmla="*/ 9603168 h 13112393"/>
              <a:gd name="connsiteX4355" fmla="*/ 11335047 w 11997113"/>
              <a:gd name="connsiteY4355" fmla="*/ 9600451 h 13112393"/>
              <a:gd name="connsiteX4356" fmla="*/ 11335311 w 11997113"/>
              <a:gd name="connsiteY4356" fmla="*/ 9612109 h 13112393"/>
              <a:gd name="connsiteX4357" fmla="*/ 11316199 w 11997113"/>
              <a:gd name="connsiteY4357" fmla="*/ 9635892 h 13112393"/>
              <a:gd name="connsiteX4358" fmla="*/ 11315675 w 11997113"/>
              <a:gd name="connsiteY4358" fmla="*/ 9612586 h 13112393"/>
              <a:gd name="connsiteX4359" fmla="*/ 11335047 w 11997113"/>
              <a:gd name="connsiteY4359" fmla="*/ 9600451 h 13112393"/>
              <a:gd name="connsiteX4360" fmla="*/ 8170201 w 11997113"/>
              <a:gd name="connsiteY4360" fmla="*/ 9585702 h 13112393"/>
              <a:gd name="connsiteX4361" fmla="*/ 8172767 w 11997113"/>
              <a:gd name="connsiteY4361" fmla="*/ 9589608 h 13112393"/>
              <a:gd name="connsiteX4362" fmla="*/ 8173209 w 11997113"/>
              <a:gd name="connsiteY4362" fmla="*/ 9597687 h 13112393"/>
              <a:gd name="connsiteX4363" fmla="*/ 8171079 w 11997113"/>
              <a:gd name="connsiteY4363" fmla="*/ 9601854 h 13112393"/>
              <a:gd name="connsiteX4364" fmla="*/ 8166165 w 11997113"/>
              <a:gd name="connsiteY4364" fmla="*/ 9598076 h 13112393"/>
              <a:gd name="connsiteX4365" fmla="*/ 8165729 w 11997113"/>
              <a:gd name="connsiteY4365" fmla="*/ 9590002 h 13112393"/>
              <a:gd name="connsiteX4366" fmla="*/ 8170201 w 11997113"/>
              <a:gd name="connsiteY4366" fmla="*/ 9585702 h 13112393"/>
              <a:gd name="connsiteX4367" fmla="*/ 10727447 w 11997113"/>
              <a:gd name="connsiteY4367" fmla="*/ 9581882 h 13112393"/>
              <a:gd name="connsiteX4368" fmla="*/ 10757655 w 11997113"/>
              <a:gd name="connsiteY4368" fmla="*/ 9592952 h 13112393"/>
              <a:gd name="connsiteX4369" fmla="*/ 10759143 w 11997113"/>
              <a:gd name="connsiteY4369" fmla="*/ 9604559 h 13112393"/>
              <a:gd name="connsiteX4370" fmla="*/ 10718855 w 11997113"/>
              <a:gd name="connsiteY4370" fmla="*/ 9609714 h 13112393"/>
              <a:gd name="connsiteX4371" fmla="*/ 10715879 w 11997113"/>
              <a:gd name="connsiteY4371" fmla="*/ 9586497 h 13112393"/>
              <a:gd name="connsiteX4372" fmla="*/ 10727447 w 11997113"/>
              <a:gd name="connsiteY4372" fmla="*/ 9581882 h 13112393"/>
              <a:gd name="connsiteX4373" fmla="*/ 11334187 w 11997113"/>
              <a:gd name="connsiteY4373" fmla="*/ 9577469 h 13112393"/>
              <a:gd name="connsiteX4374" fmla="*/ 11334449 w 11997113"/>
              <a:gd name="connsiteY4374" fmla="*/ 9589159 h 13112393"/>
              <a:gd name="connsiteX4375" fmla="*/ 11316195 w 11997113"/>
              <a:gd name="connsiteY4375" fmla="*/ 9589606 h 13112393"/>
              <a:gd name="connsiteX4376" fmla="*/ 11334187 w 11997113"/>
              <a:gd name="connsiteY4376" fmla="*/ 9577469 h 13112393"/>
              <a:gd name="connsiteX4377" fmla="*/ 10896903 w 11997113"/>
              <a:gd name="connsiteY4377" fmla="*/ 9553913 h 13112393"/>
              <a:gd name="connsiteX4378" fmla="*/ 10897165 w 11997113"/>
              <a:gd name="connsiteY4378" fmla="*/ 9565565 h 13112393"/>
              <a:gd name="connsiteX4379" fmla="*/ 10896903 w 11997113"/>
              <a:gd name="connsiteY4379" fmla="*/ 9553913 h 13112393"/>
              <a:gd name="connsiteX4380" fmla="*/ 11497703 w 11997113"/>
              <a:gd name="connsiteY4380" fmla="*/ 9538376 h 13112393"/>
              <a:gd name="connsiteX4381" fmla="*/ 11481023 w 11997113"/>
              <a:gd name="connsiteY4381" fmla="*/ 9608980 h 13112393"/>
              <a:gd name="connsiteX4382" fmla="*/ 11501653 w 11997113"/>
              <a:gd name="connsiteY4382" fmla="*/ 9713768 h 13112393"/>
              <a:gd name="connsiteX4383" fmla="*/ 11501921 w 11997113"/>
              <a:gd name="connsiteY4383" fmla="*/ 9725460 h 13112393"/>
              <a:gd name="connsiteX4384" fmla="*/ 11502183 w 11997113"/>
              <a:gd name="connsiteY4384" fmla="*/ 9737150 h 13112393"/>
              <a:gd name="connsiteX4385" fmla="*/ 11502445 w 11997113"/>
              <a:gd name="connsiteY4385" fmla="*/ 9748848 h 13112393"/>
              <a:gd name="connsiteX4386" fmla="*/ 11520701 w 11997113"/>
              <a:gd name="connsiteY4386" fmla="*/ 9748404 h 13112393"/>
              <a:gd name="connsiteX4387" fmla="*/ 11502183 w 11997113"/>
              <a:gd name="connsiteY4387" fmla="*/ 9737150 h 13112393"/>
              <a:gd name="connsiteX4388" fmla="*/ 11501395 w 11997113"/>
              <a:gd name="connsiteY4388" fmla="*/ 9702074 h 13112393"/>
              <a:gd name="connsiteX4389" fmla="*/ 11518855 w 11997113"/>
              <a:gd name="connsiteY4389" fmla="*/ 9666551 h 13112393"/>
              <a:gd name="connsiteX4390" fmla="*/ 11518591 w 11997113"/>
              <a:gd name="connsiteY4390" fmla="*/ 9654857 h 13112393"/>
              <a:gd name="connsiteX4391" fmla="*/ 11517801 w 11997113"/>
              <a:gd name="connsiteY4391" fmla="*/ 9619779 h 13112393"/>
              <a:gd name="connsiteX4392" fmla="*/ 11535527 w 11997113"/>
              <a:gd name="connsiteY4392" fmla="*/ 9595949 h 13112393"/>
              <a:gd name="connsiteX4393" fmla="*/ 11516483 w 11997113"/>
              <a:gd name="connsiteY4393" fmla="*/ 9561317 h 13112393"/>
              <a:gd name="connsiteX4394" fmla="*/ 11498493 w 11997113"/>
              <a:gd name="connsiteY4394" fmla="*/ 9573455 h 13112393"/>
              <a:gd name="connsiteX4395" fmla="*/ 11497703 w 11997113"/>
              <a:gd name="connsiteY4395" fmla="*/ 9538376 h 13112393"/>
              <a:gd name="connsiteX4396" fmla="*/ 10839929 w 11997113"/>
              <a:gd name="connsiteY4396" fmla="*/ 9531980 h 13112393"/>
              <a:gd name="connsiteX4397" fmla="*/ 10840195 w 11997113"/>
              <a:gd name="connsiteY4397" fmla="*/ 9543634 h 13112393"/>
              <a:gd name="connsiteX4398" fmla="*/ 10821375 w 11997113"/>
              <a:gd name="connsiteY4398" fmla="*/ 9544096 h 13112393"/>
              <a:gd name="connsiteX4399" fmla="*/ 10821111 w 11997113"/>
              <a:gd name="connsiteY4399" fmla="*/ 9532439 h 13112393"/>
              <a:gd name="connsiteX4400" fmla="*/ 10839929 w 11997113"/>
              <a:gd name="connsiteY4400" fmla="*/ 9531980 h 13112393"/>
              <a:gd name="connsiteX4401" fmla="*/ 8193391 w 11997113"/>
              <a:gd name="connsiteY4401" fmla="*/ 9512292 h 13112393"/>
              <a:gd name="connsiteX4402" fmla="*/ 8193329 w 11997113"/>
              <a:gd name="connsiteY4402" fmla="*/ 9524033 h 13112393"/>
              <a:gd name="connsiteX4403" fmla="*/ 8193391 w 11997113"/>
              <a:gd name="connsiteY4403" fmla="*/ 9512292 h 13112393"/>
              <a:gd name="connsiteX4404" fmla="*/ 11042599 w 11997113"/>
              <a:gd name="connsiteY4404" fmla="*/ 9491651 h 13112393"/>
              <a:gd name="connsiteX4405" fmla="*/ 11051747 w 11997113"/>
              <a:gd name="connsiteY4405" fmla="*/ 9492899 h 13112393"/>
              <a:gd name="connsiteX4406" fmla="*/ 11061097 w 11997113"/>
              <a:gd name="connsiteY4406" fmla="*/ 9502961 h 13112393"/>
              <a:gd name="connsiteX4407" fmla="*/ 11061627 w 11997113"/>
              <a:gd name="connsiteY4407" fmla="*/ 9526470 h 13112393"/>
              <a:gd name="connsiteX4408" fmla="*/ 11061893 w 11997113"/>
              <a:gd name="connsiteY4408" fmla="*/ 9538223 h 13112393"/>
              <a:gd name="connsiteX4409" fmla="*/ 11043393 w 11997113"/>
              <a:gd name="connsiteY4409" fmla="*/ 9526914 h 13112393"/>
              <a:gd name="connsiteX4410" fmla="*/ 11043125 w 11997113"/>
              <a:gd name="connsiteY4410" fmla="*/ 9515160 h 13112393"/>
              <a:gd name="connsiteX4411" fmla="*/ 11042863 w 11997113"/>
              <a:gd name="connsiteY4411" fmla="*/ 9503407 h 13112393"/>
              <a:gd name="connsiteX4412" fmla="*/ 11042599 w 11997113"/>
              <a:gd name="connsiteY4412" fmla="*/ 9491651 h 13112393"/>
              <a:gd name="connsiteX4413" fmla="*/ 10628625 w 11997113"/>
              <a:gd name="connsiteY4413" fmla="*/ 9491469 h 13112393"/>
              <a:gd name="connsiteX4414" fmla="*/ 10630069 w 11997113"/>
              <a:gd name="connsiteY4414" fmla="*/ 9502727 h 13112393"/>
              <a:gd name="connsiteX4415" fmla="*/ 10631513 w 11997113"/>
              <a:gd name="connsiteY4415" fmla="*/ 9513983 h 13112393"/>
              <a:gd name="connsiteX4416" fmla="*/ 10611363 w 11997113"/>
              <a:gd name="connsiteY4416" fmla="*/ 9516561 h 13112393"/>
              <a:gd name="connsiteX4417" fmla="*/ 10628625 w 11997113"/>
              <a:gd name="connsiteY4417" fmla="*/ 9491469 h 13112393"/>
              <a:gd name="connsiteX4418" fmla="*/ 823576 w 11997113"/>
              <a:gd name="connsiteY4418" fmla="*/ 9485744 h 13112393"/>
              <a:gd name="connsiteX4419" fmla="*/ 825442 w 11997113"/>
              <a:gd name="connsiteY4419" fmla="*/ 9488547 h 13112393"/>
              <a:gd name="connsiteX4420" fmla="*/ 826636 w 11997113"/>
              <a:gd name="connsiteY4420" fmla="*/ 9498752 h 13112393"/>
              <a:gd name="connsiteX4421" fmla="*/ 828228 w 11997113"/>
              <a:gd name="connsiteY4421" fmla="*/ 9512361 h 13112393"/>
              <a:gd name="connsiteX4422" fmla="*/ 830617 w 11997113"/>
              <a:gd name="connsiteY4422" fmla="*/ 9532771 h 13112393"/>
              <a:gd name="connsiteX4423" fmla="*/ 818485 w 11997113"/>
              <a:gd name="connsiteY4423" fmla="*/ 9534192 h 13112393"/>
              <a:gd name="connsiteX4424" fmla="*/ 813883 w 11997113"/>
              <a:gd name="connsiteY4424" fmla="*/ 9534298 h 13112393"/>
              <a:gd name="connsiteX4425" fmla="*/ 818086 w 11997113"/>
              <a:gd name="connsiteY4425" fmla="*/ 9530788 h 13112393"/>
              <a:gd name="connsiteX4426" fmla="*/ 814504 w 11997113"/>
              <a:gd name="connsiteY4426" fmla="*/ 9500172 h 13112393"/>
              <a:gd name="connsiteX4427" fmla="*/ 813312 w 11997113"/>
              <a:gd name="connsiteY4427" fmla="*/ 9489965 h 13112393"/>
              <a:gd name="connsiteX4428" fmla="*/ 812912 w 11997113"/>
              <a:gd name="connsiteY4428" fmla="*/ 9486564 h 13112393"/>
              <a:gd name="connsiteX4429" fmla="*/ 823576 w 11997113"/>
              <a:gd name="connsiteY4429" fmla="*/ 9485744 h 13112393"/>
              <a:gd name="connsiteX4430" fmla="*/ 11259051 w 11997113"/>
              <a:gd name="connsiteY4430" fmla="*/ 9485707 h 13112393"/>
              <a:gd name="connsiteX4431" fmla="*/ 11259313 w 11997113"/>
              <a:gd name="connsiteY4431" fmla="*/ 9497399 h 13112393"/>
              <a:gd name="connsiteX4432" fmla="*/ 11240793 w 11997113"/>
              <a:gd name="connsiteY4432" fmla="*/ 9486152 h 13112393"/>
              <a:gd name="connsiteX4433" fmla="*/ 11259051 w 11997113"/>
              <a:gd name="connsiteY4433" fmla="*/ 9485707 h 13112393"/>
              <a:gd name="connsiteX4434" fmla="*/ 8139789 w 11997113"/>
              <a:gd name="connsiteY4434" fmla="*/ 9477929 h 13112393"/>
              <a:gd name="connsiteX4435" fmla="*/ 8147507 w 11997113"/>
              <a:gd name="connsiteY4435" fmla="*/ 9493286 h 13112393"/>
              <a:gd name="connsiteX4436" fmla="*/ 8140301 w 11997113"/>
              <a:gd name="connsiteY4436" fmla="*/ 9500532 h 13112393"/>
              <a:gd name="connsiteX4437" fmla="*/ 8139789 w 11997113"/>
              <a:gd name="connsiteY4437" fmla="*/ 9477929 h 13112393"/>
              <a:gd name="connsiteX4438" fmla="*/ 10895063 w 11997113"/>
              <a:gd name="connsiteY4438" fmla="*/ 9472336 h 13112393"/>
              <a:gd name="connsiteX4439" fmla="*/ 10895327 w 11997113"/>
              <a:gd name="connsiteY4439" fmla="*/ 9483989 h 13112393"/>
              <a:gd name="connsiteX4440" fmla="*/ 10876513 w 11997113"/>
              <a:gd name="connsiteY4440" fmla="*/ 9484447 h 13112393"/>
              <a:gd name="connsiteX4441" fmla="*/ 10895063 w 11997113"/>
              <a:gd name="connsiteY4441" fmla="*/ 9472336 h 13112393"/>
              <a:gd name="connsiteX4442" fmla="*/ 10914137 w 11997113"/>
              <a:gd name="connsiteY4442" fmla="*/ 9470231 h 13112393"/>
              <a:gd name="connsiteX4443" fmla="*/ 10932693 w 11997113"/>
              <a:gd name="connsiteY4443" fmla="*/ 9471416 h 13112393"/>
              <a:gd name="connsiteX4444" fmla="*/ 10914669 w 11997113"/>
              <a:gd name="connsiteY4444" fmla="*/ 9506838 h 13112393"/>
              <a:gd name="connsiteX4445" fmla="*/ 10914933 w 11997113"/>
              <a:gd name="connsiteY4445" fmla="*/ 9518491 h 13112393"/>
              <a:gd name="connsiteX4446" fmla="*/ 10915455 w 11997113"/>
              <a:gd name="connsiteY4446" fmla="*/ 9541798 h 13112393"/>
              <a:gd name="connsiteX4447" fmla="*/ 10896903 w 11997113"/>
              <a:gd name="connsiteY4447" fmla="*/ 9553913 h 13112393"/>
              <a:gd name="connsiteX4448" fmla="*/ 10896643 w 11997113"/>
              <a:gd name="connsiteY4448" fmla="*/ 9542258 h 13112393"/>
              <a:gd name="connsiteX4449" fmla="*/ 10895855 w 11997113"/>
              <a:gd name="connsiteY4449" fmla="*/ 9507296 h 13112393"/>
              <a:gd name="connsiteX4450" fmla="*/ 10914405 w 11997113"/>
              <a:gd name="connsiteY4450" fmla="*/ 9495181 h 13112393"/>
              <a:gd name="connsiteX4451" fmla="*/ 10895327 w 11997113"/>
              <a:gd name="connsiteY4451" fmla="*/ 9483989 h 13112393"/>
              <a:gd name="connsiteX4452" fmla="*/ 10913879 w 11997113"/>
              <a:gd name="connsiteY4452" fmla="*/ 9471876 h 13112393"/>
              <a:gd name="connsiteX4453" fmla="*/ 10914137 w 11997113"/>
              <a:gd name="connsiteY4453" fmla="*/ 9470231 h 13112393"/>
              <a:gd name="connsiteX4454" fmla="*/ 10616361 w 11997113"/>
              <a:gd name="connsiteY4454" fmla="*/ 9463173 h 13112393"/>
              <a:gd name="connsiteX4455" fmla="*/ 10628625 w 11997113"/>
              <a:gd name="connsiteY4455" fmla="*/ 9491469 h 13112393"/>
              <a:gd name="connsiteX4456" fmla="*/ 10605503 w 11997113"/>
              <a:gd name="connsiteY4456" fmla="*/ 9470832 h 13112393"/>
              <a:gd name="connsiteX4457" fmla="*/ 10616361 w 11997113"/>
              <a:gd name="connsiteY4457" fmla="*/ 9463173 h 13112393"/>
              <a:gd name="connsiteX4458" fmla="*/ 10507383 w 11997113"/>
              <a:gd name="connsiteY4458" fmla="*/ 9459738 h 13112393"/>
              <a:gd name="connsiteX4459" fmla="*/ 10507391 w 11997113"/>
              <a:gd name="connsiteY4459" fmla="*/ 9459786 h 13112393"/>
              <a:gd name="connsiteX4460" fmla="*/ 10507399 w 11997113"/>
              <a:gd name="connsiteY4460" fmla="*/ 9459781 h 13112393"/>
              <a:gd name="connsiteX4461" fmla="*/ 10932387 w 11997113"/>
              <a:gd name="connsiteY4461" fmla="*/ 9457641 h 13112393"/>
              <a:gd name="connsiteX4462" fmla="*/ 10946527 w 11997113"/>
              <a:gd name="connsiteY4462" fmla="*/ 9503938 h 13112393"/>
              <a:gd name="connsiteX4463" fmla="*/ 10933437 w 11997113"/>
              <a:gd name="connsiteY4463" fmla="*/ 9504259 h 13112393"/>
              <a:gd name="connsiteX4464" fmla="*/ 10933175 w 11997113"/>
              <a:gd name="connsiteY4464" fmla="*/ 9492603 h 13112393"/>
              <a:gd name="connsiteX4465" fmla="*/ 10932693 w 11997113"/>
              <a:gd name="connsiteY4465" fmla="*/ 9471416 h 13112393"/>
              <a:gd name="connsiteX4466" fmla="*/ 1019384 w 11997113"/>
              <a:gd name="connsiteY4466" fmla="*/ 9451406 h 13112393"/>
              <a:gd name="connsiteX4467" fmla="*/ 1026455 w 11997113"/>
              <a:gd name="connsiteY4467" fmla="*/ 9453649 h 13112393"/>
              <a:gd name="connsiteX4468" fmla="*/ 1032936 w 11997113"/>
              <a:gd name="connsiteY4468" fmla="*/ 9509012 h 13112393"/>
              <a:gd name="connsiteX4469" fmla="*/ 1038196 w 11997113"/>
              <a:gd name="connsiteY4469" fmla="*/ 9553996 h 13112393"/>
              <a:gd name="connsiteX4470" fmla="*/ 1029618 w 11997113"/>
              <a:gd name="connsiteY4470" fmla="*/ 9597091 h 13112393"/>
              <a:gd name="connsiteX4471" fmla="*/ 1019341 w 11997113"/>
              <a:gd name="connsiteY4471" fmla="*/ 9742109 h 13112393"/>
              <a:gd name="connsiteX4472" fmla="*/ 1032779 w 11997113"/>
              <a:gd name="connsiteY4472" fmla="*/ 9740537 h 13112393"/>
              <a:gd name="connsiteX4473" fmla="*/ 1047028 w 11997113"/>
              <a:gd name="connsiteY4473" fmla="*/ 9745886 h 13112393"/>
              <a:gd name="connsiteX4474" fmla="*/ 1060468 w 11997113"/>
              <a:gd name="connsiteY4474" fmla="*/ 9744312 h 13112393"/>
              <a:gd name="connsiteX4475" fmla="*/ 1061281 w 11997113"/>
              <a:gd name="connsiteY4475" fmla="*/ 9751232 h 13112393"/>
              <a:gd name="connsiteX4476" fmla="*/ 1048648 w 11997113"/>
              <a:gd name="connsiteY4476" fmla="*/ 9759724 h 13112393"/>
              <a:gd name="connsiteX4477" fmla="*/ 1049058 w 11997113"/>
              <a:gd name="connsiteY4477" fmla="*/ 9763184 h 13112393"/>
              <a:gd name="connsiteX4478" fmla="*/ 1049459 w 11997113"/>
              <a:gd name="connsiteY4478" fmla="*/ 9766645 h 13112393"/>
              <a:gd name="connsiteX4479" fmla="*/ 1036019 w 11997113"/>
              <a:gd name="connsiteY4479" fmla="*/ 9768221 h 13112393"/>
              <a:gd name="connsiteX4480" fmla="*/ 1022986 w 11997113"/>
              <a:gd name="connsiteY4480" fmla="*/ 9773251 h 13112393"/>
              <a:gd name="connsiteX4481" fmla="*/ 1012382 w 11997113"/>
              <a:gd name="connsiteY4481" fmla="*/ 9799047 h 13112393"/>
              <a:gd name="connsiteX4482" fmla="*/ 1029463 w 11997113"/>
              <a:gd name="connsiteY4482" fmla="*/ 9828616 h 13112393"/>
              <a:gd name="connsiteX4483" fmla="*/ 1055937 w 11997113"/>
              <a:gd name="connsiteY4483" fmla="*/ 9822012 h 13112393"/>
              <a:gd name="connsiteX4484" fmla="*/ 1056344 w 11997113"/>
              <a:gd name="connsiteY4484" fmla="*/ 9825470 h 13112393"/>
              <a:gd name="connsiteX4485" fmla="*/ 1056746 w 11997113"/>
              <a:gd name="connsiteY4485" fmla="*/ 9828931 h 13112393"/>
              <a:gd name="connsiteX4486" fmla="*/ 1044115 w 11997113"/>
              <a:gd name="connsiteY4486" fmla="*/ 9837426 h 13112393"/>
              <a:gd name="connsiteX4487" fmla="*/ 1058771 w 11997113"/>
              <a:gd name="connsiteY4487" fmla="*/ 9846233 h 13112393"/>
              <a:gd name="connsiteX4488" fmla="*/ 1047358 w 11997113"/>
              <a:gd name="connsiteY4488" fmla="*/ 9865107 h 13112393"/>
              <a:gd name="connsiteX4489" fmla="*/ 1048977 w 11997113"/>
              <a:gd name="connsiteY4489" fmla="*/ 9878948 h 13112393"/>
              <a:gd name="connsiteX4490" fmla="*/ 1021693 w 11997113"/>
              <a:gd name="connsiteY4490" fmla="*/ 9878633 h 13112393"/>
              <a:gd name="connsiteX4491" fmla="*/ 1013115 w 11997113"/>
              <a:gd name="connsiteY4491" fmla="*/ 9921728 h 13112393"/>
              <a:gd name="connsiteX4492" fmla="*/ 999678 w 11997113"/>
              <a:gd name="connsiteY4492" fmla="*/ 9923301 h 13112393"/>
              <a:gd name="connsiteX4493" fmla="*/ 1013521 w 11997113"/>
              <a:gd name="connsiteY4493" fmla="*/ 9925189 h 13112393"/>
              <a:gd name="connsiteX4494" fmla="*/ 1003322 w 11997113"/>
              <a:gd name="connsiteY4494" fmla="*/ 9954447 h 13112393"/>
              <a:gd name="connsiteX4495" fmla="*/ 1017166 w 11997113"/>
              <a:gd name="connsiteY4495" fmla="*/ 9956333 h 13112393"/>
              <a:gd name="connsiteX4496" fmla="*/ 1020807 w 11997113"/>
              <a:gd name="connsiteY4496" fmla="*/ 9987472 h 13112393"/>
              <a:gd name="connsiteX4497" fmla="*/ 1021213 w 11997113"/>
              <a:gd name="connsiteY4497" fmla="*/ 9990936 h 13112393"/>
              <a:gd name="connsiteX4498" fmla="*/ 1021619 w 11997113"/>
              <a:gd name="connsiteY4498" fmla="*/ 9994395 h 13112393"/>
              <a:gd name="connsiteX4499" fmla="*/ 984138 w 11997113"/>
              <a:gd name="connsiteY4499" fmla="*/ 10023335 h 13112393"/>
              <a:gd name="connsiteX4500" fmla="*/ 981305 w 11997113"/>
              <a:gd name="connsiteY4500" fmla="*/ 9999113 h 13112393"/>
              <a:gd name="connsiteX4501" fmla="*/ 994335 w 11997113"/>
              <a:gd name="connsiteY4501" fmla="*/ 9994079 h 13112393"/>
              <a:gd name="connsiteX4502" fmla="*/ 993931 w 11997113"/>
              <a:gd name="connsiteY4502" fmla="*/ 9990618 h 13112393"/>
              <a:gd name="connsiteX4503" fmla="*/ 951186 w 11997113"/>
              <a:gd name="connsiteY4503" fmla="*/ 9974574 h 13112393"/>
              <a:gd name="connsiteX4504" fmla="*/ 964624 w 11997113"/>
              <a:gd name="connsiteY4504" fmla="*/ 9973004 h 13112393"/>
              <a:gd name="connsiteX4505" fmla="*/ 990692 w 11997113"/>
              <a:gd name="connsiteY4505" fmla="*/ 9962935 h 13112393"/>
              <a:gd name="connsiteX4506" fmla="*/ 990287 w 11997113"/>
              <a:gd name="connsiteY4506" fmla="*/ 9959476 h 13112393"/>
              <a:gd name="connsiteX4507" fmla="*/ 989881 w 11997113"/>
              <a:gd name="connsiteY4507" fmla="*/ 9956016 h 13112393"/>
              <a:gd name="connsiteX4508" fmla="*/ 986642 w 11997113"/>
              <a:gd name="connsiteY4508" fmla="*/ 9928334 h 13112393"/>
              <a:gd name="connsiteX4509" fmla="*/ 985910 w 11997113"/>
              <a:gd name="connsiteY4509" fmla="*/ 9805651 h 13112393"/>
              <a:gd name="connsiteX4510" fmla="*/ 971662 w 11997113"/>
              <a:gd name="connsiteY4510" fmla="*/ 9800305 h 13112393"/>
              <a:gd name="connsiteX4511" fmla="*/ 982672 w 11997113"/>
              <a:gd name="connsiteY4511" fmla="*/ 9777970 h 13112393"/>
              <a:gd name="connsiteX4512" fmla="*/ 982267 w 11997113"/>
              <a:gd name="connsiteY4512" fmla="*/ 9774507 h 13112393"/>
              <a:gd name="connsiteX4513" fmla="*/ 992465 w 11997113"/>
              <a:gd name="connsiteY4513" fmla="*/ 9745255 h 13112393"/>
              <a:gd name="connsiteX4514" fmla="*/ 1002336 w 11997113"/>
              <a:gd name="connsiteY4514" fmla="*/ 9596777 h 13112393"/>
              <a:gd name="connsiteX4515" fmla="*/ 1011318 w 11997113"/>
              <a:gd name="connsiteY4515" fmla="*/ 9557142 h 13112393"/>
              <a:gd name="connsiteX4516" fmla="*/ 999578 w 11997113"/>
              <a:gd name="connsiteY4516" fmla="*/ 9456794 h 13112393"/>
              <a:gd name="connsiteX4517" fmla="*/ 1012613 w 11997113"/>
              <a:gd name="connsiteY4517" fmla="*/ 9451761 h 13112393"/>
              <a:gd name="connsiteX4518" fmla="*/ 1019384 w 11997113"/>
              <a:gd name="connsiteY4518" fmla="*/ 9451406 h 13112393"/>
              <a:gd name="connsiteX4519" fmla="*/ 10543457 w 11997113"/>
              <a:gd name="connsiteY4519" fmla="*/ 9443311 h 13112393"/>
              <a:gd name="connsiteX4520" fmla="*/ 10536541 w 11997113"/>
              <a:gd name="connsiteY4520" fmla="*/ 9446134 h 13112393"/>
              <a:gd name="connsiteX4521" fmla="*/ 10536599 w 11997113"/>
              <a:gd name="connsiteY4521" fmla="*/ 9445671 h 13112393"/>
              <a:gd name="connsiteX4522" fmla="*/ 10543457 w 11997113"/>
              <a:gd name="connsiteY4522" fmla="*/ 9443311 h 13112393"/>
              <a:gd name="connsiteX4523" fmla="*/ 10504401 w 11997113"/>
              <a:gd name="connsiteY4523" fmla="*/ 9436448 h 13112393"/>
              <a:gd name="connsiteX4524" fmla="*/ 10505109 w 11997113"/>
              <a:gd name="connsiteY4524" fmla="*/ 9441994 h 13112393"/>
              <a:gd name="connsiteX4525" fmla="*/ 10506065 w 11997113"/>
              <a:gd name="connsiteY4525" fmla="*/ 9437175 h 13112393"/>
              <a:gd name="connsiteX4526" fmla="*/ 8192811 w 11997113"/>
              <a:gd name="connsiteY4526" fmla="*/ 9422440 h 13112393"/>
              <a:gd name="connsiteX4527" fmla="*/ 8193449 w 11997113"/>
              <a:gd name="connsiteY4527" fmla="*/ 9434184 h 13112393"/>
              <a:gd name="connsiteX4528" fmla="*/ 8185531 w 11997113"/>
              <a:gd name="connsiteY4528" fmla="*/ 9434629 h 13112393"/>
              <a:gd name="connsiteX4529" fmla="*/ 8184891 w 11997113"/>
              <a:gd name="connsiteY4529" fmla="*/ 9422878 h 13112393"/>
              <a:gd name="connsiteX4530" fmla="*/ 8192811 w 11997113"/>
              <a:gd name="connsiteY4530" fmla="*/ 9422440 h 13112393"/>
              <a:gd name="connsiteX4531" fmla="*/ 4503071 w 11997113"/>
              <a:gd name="connsiteY4531" fmla="*/ 9405757 h 13112393"/>
              <a:gd name="connsiteX4532" fmla="*/ 4490727 w 11997113"/>
              <a:gd name="connsiteY4532" fmla="*/ 9415920 h 13112393"/>
              <a:gd name="connsiteX4533" fmla="*/ 4489642 w 11997113"/>
              <a:gd name="connsiteY4533" fmla="*/ 9407477 h 13112393"/>
              <a:gd name="connsiteX4534" fmla="*/ 4503071 w 11997113"/>
              <a:gd name="connsiteY4534" fmla="*/ 9405757 h 13112393"/>
              <a:gd name="connsiteX4535" fmla="*/ 10594953 w 11997113"/>
              <a:gd name="connsiteY4535" fmla="*/ 9388514 h 13112393"/>
              <a:gd name="connsiteX4536" fmla="*/ 10624481 w 11997113"/>
              <a:gd name="connsiteY4536" fmla="*/ 9399220 h 13112393"/>
              <a:gd name="connsiteX4537" fmla="*/ 10640115 w 11997113"/>
              <a:gd name="connsiteY4537" fmla="*/ 9421352 h 13112393"/>
              <a:gd name="connsiteX4538" fmla="*/ 10596579 w 11997113"/>
              <a:gd name="connsiteY4538" fmla="*/ 9401179 h 13112393"/>
              <a:gd name="connsiteX4539" fmla="*/ 10594953 w 11997113"/>
              <a:gd name="connsiteY4539" fmla="*/ 9388514 h 13112393"/>
              <a:gd name="connsiteX4540" fmla="*/ 10531491 w 11997113"/>
              <a:gd name="connsiteY4540" fmla="*/ 9349970 h 13112393"/>
              <a:gd name="connsiteX4541" fmla="*/ 10532985 w 11997113"/>
              <a:gd name="connsiteY4541" fmla="*/ 9361640 h 13112393"/>
              <a:gd name="connsiteX4542" fmla="*/ 10512713 w 11997113"/>
              <a:gd name="connsiteY4542" fmla="*/ 9352371 h 13112393"/>
              <a:gd name="connsiteX4543" fmla="*/ 10531491 w 11997113"/>
              <a:gd name="connsiteY4543" fmla="*/ 9349970 h 13112393"/>
              <a:gd name="connsiteX4544" fmla="*/ 10488617 w 11997113"/>
              <a:gd name="connsiteY4544" fmla="*/ 9341799 h 13112393"/>
              <a:gd name="connsiteX4545" fmla="*/ 10493733 w 11997113"/>
              <a:gd name="connsiteY4545" fmla="*/ 9344262 h 13112393"/>
              <a:gd name="connsiteX4546" fmla="*/ 10496613 w 11997113"/>
              <a:gd name="connsiteY4546" fmla="*/ 9366772 h 13112393"/>
              <a:gd name="connsiteX4547" fmla="*/ 10478709 w 11997113"/>
              <a:gd name="connsiteY4547" fmla="*/ 9369064 h 13112393"/>
              <a:gd name="connsiteX4548" fmla="*/ 10465133 w 11997113"/>
              <a:gd name="connsiteY4548" fmla="*/ 9360789 h 13112393"/>
              <a:gd name="connsiteX4549" fmla="*/ 10488617 w 11997113"/>
              <a:gd name="connsiteY4549" fmla="*/ 9341799 h 13112393"/>
              <a:gd name="connsiteX4550" fmla="*/ 11509875 w 11997113"/>
              <a:gd name="connsiteY4550" fmla="*/ 9338665 h 13112393"/>
              <a:gd name="connsiteX4551" fmla="*/ 11510141 w 11997113"/>
              <a:gd name="connsiteY4551" fmla="*/ 9350372 h 13112393"/>
              <a:gd name="connsiteX4552" fmla="*/ 11492077 w 11997113"/>
              <a:gd name="connsiteY4552" fmla="*/ 9362531 h 13112393"/>
              <a:gd name="connsiteX4553" fmla="*/ 11491815 w 11997113"/>
              <a:gd name="connsiteY4553" fmla="*/ 9350818 h 13112393"/>
              <a:gd name="connsiteX4554" fmla="*/ 11509875 w 11997113"/>
              <a:gd name="connsiteY4554" fmla="*/ 9338665 h 13112393"/>
              <a:gd name="connsiteX4555" fmla="*/ 10435323 w 11997113"/>
              <a:gd name="connsiteY4555" fmla="*/ 9314546 h 13112393"/>
              <a:gd name="connsiteX4556" fmla="*/ 10445735 w 11997113"/>
              <a:gd name="connsiteY4556" fmla="*/ 9395808 h 13112393"/>
              <a:gd name="connsiteX4557" fmla="*/ 10400983 w 11997113"/>
              <a:gd name="connsiteY4557" fmla="*/ 9366135 h 13112393"/>
              <a:gd name="connsiteX4558" fmla="*/ 10435323 w 11997113"/>
              <a:gd name="connsiteY4558" fmla="*/ 9314546 h 13112393"/>
              <a:gd name="connsiteX4559" fmla="*/ 10819067 w 11997113"/>
              <a:gd name="connsiteY4559" fmla="*/ 9311001 h 13112393"/>
              <a:gd name="connsiteX4560" fmla="*/ 10819333 w 11997113"/>
              <a:gd name="connsiteY4560" fmla="*/ 9322705 h 13112393"/>
              <a:gd name="connsiteX4561" fmla="*/ 10819599 w 11997113"/>
              <a:gd name="connsiteY4561" fmla="*/ 9334412 h 13112393"/>
              <a:gd name="connsiteX4562" fmla="*/ 10801007 w 11997113"/>
              <a:gd name="connsiteY4562" fmla="*/ 9323151 h 13112393"/>
              <a:gd name="connsiteX4563" fmla="*/ 10800743 w 11997113"/>
              <a:gd name="connsiteY4563" fmla="*/ 9311452 h 13112393"/>
              <a:gd name="connsiteX4564" fmla="*/ 10819067 w 11997113"/>
              <a:gd name="connsiteY4564" fmla="*/ 9311001 h 13112393"/>
              <a:gd name="connsiteX4565" fmla="*/ 10872309 w 11997113"/>
              <a:gd name="connsiteY4565" fmla="*/ 9297995 h 13112393"/>
              <a:gd name="connsiteX4566" fmla="*/ 10872569 w 11997113"/>
              <a:gd name="connsiteY4566" fmla="*/ 9309645 h 13112393"/>
              <a:gd name="connsiteX4567" fmla="*/ 10872835 w 11997113"/>
              <a:gd name="connsiteY4567" fmla="*/ 9321302 h 13112393"/>
              <a:gd name="connsiteX4568" fmla="*/ 10891389 w 11997113"/>
              <a:gd name="connsiteY4568" fmla="*/ 9309185 h 13112393"/>
              <a:gd name="connsiteX4569" fmla="*/ 10891649 w 11997113"/>
              <a:gd name="connsiteY4569" fmla="*/ 9320842 h 13112393"/>
              <a:gd name="connsiteX4570" fmla="*/ 10910203 w 11997113"/>
              <a:gd name="connsiteY4570" fmla="*/ 9308727 h 13112393"/>
              <a:gd name="connsiteX4571" fmla="*/ 10894891 w 11997113"/>
              <a:gd name="connsiteY4571" fmla="*/ 9360117 h 13112393"/>
              <a:gd name="connsiteX4572" fmla="*/ 10892435 w 11997113"/>
              <a:gd name="connsiteY4572" fmla="*/ 9355802 h 13112393"/>
              <a:gd name="connsiteX4573" fmla="*/ 10892701 w 11997113"/>
              <a:gd name="connsiteY4573" fmla="*/ 9367452 h 13112393"/>
              <a:gd name="connsiteX4574" fmla="*/ 10894891 w 11997113"/>
              <a:gd name="connsiteY4574" fmla="*/ 9360117 h 13112393"/>
              <a:gd name="connsiteX4575" fmla="*/ 10899793 w 11997113"/>
              <a:gd name="connsiteY4575" fmla="*/ 9368739 h 13112393"/>
              <a:gd name="connsiteX4576" fmla="*/ 10893223 w 11997113"/>
              <a:gd name="connsiteY4576" fmla="*/ 9390764 h 13112393"/>
              <a:gd name="connsiteX4577" fmla="*/ 10893487 w 11997113"/>
              <a:gd name="connsiteY4577" fmla="*/ 9402414 h 13112393"/>
              <a:gd name="connsiteX4578" fmla="*/ 10911233 w 11997113"/>
              <a:gd name="connsiteY4578" fmla="*/ 9390833 h 13112393"/>
              <a:gd name="connsiteX4579" fmla="*/ 10910935 w 11997113"/>
              <a:gd name="connsiteY4579" fmla="*/ 9377608 h 13112393"/>
              <a:gd name="connsiteX4580" fmla="*/ 10930857 w 11997113"/>
              <a:gd name="connsiteY4580" fmla="*/ 9389846 h 13112393"/>
              <a:gd name="connsiteX4581" fmla="*/ 10931141 w 11997113"/>
              <a:gd name="connsiteY4581" fmla="*/ 9402554 h 13112393"/>
              <a:gd name="connsiteX4582" fmla="*/ 10912325 w 11997113"/>
              <a:gd name="connsiteY4582" fmla="*/ 9403014 h 13112393"/>
              <a:gd name="connsiteX4583" fmla="*/ 10912531 w 11997113"/>
              <a:gd name="connsiteY4583" fmla="*/ 9412023 h 13112393"/>
              <a:gd name="connsiteX4584" fmla="*/ 10921661 w 11997113"/>
              <a:gd name="connsiteY4584" fmla="*/ 9417628 h 13112393"/>
              <a:gd name="connsiteX4585" fmla="*/ 10931623 w 11997113"/>
              <a:gd name="connsiteY4585" fmla="*/ 9423745 h 13112393"/>
              <a:gd name="connsiteX4586" fmla="*/ 10913077 w 11997113"/>
              <a:gd name="connsiteY4586" fmla="*/ 9436385 h 13112393"/>
              <a:gd name="connsiteX4587" fmla="*/ 10913095 w 11997113"/>
              <a:gd name="connsiteY4587" fmla="*/ 9436918 h 13112393"/>
              <a:gd name="connsiteX4588" fmla="*/ 10913617 w 11997113"/>
              <a:gd name="connsiteY4588" fmla="*/ 9460226 h 13112393"/>
              <a:gd name="connsiteX4589" fmla="*/ 10913879 w 11997113"/>
              <a:gd name="connsiteY4589" fmla="*/ 9471876 h 13112393"/>
              <a:gd name="connsiteX4590" fmla="*/ 10894801 w 11997113"/>
              <a:gd name="connsiteY4590" fmla="*/ 9460683 h 13112393"/>
              <a:gd name="connsiteX4591" fmla="*/ 10895063 w 11997113"/>
              <a:gd name="connsiteY4591" fmla="*/ 9472336 h 13112393"/>
              <a:gd name="connsiteX4592" fmla="*/ 10875723 w 11997113"/>
              <a:gd name="connsiteY4592" fmla="*/ 9449489 h 13112393"/>
              <a:gd name="connsiteX4593" fmla="*/ 10894541 w 11997113"/>
              <a:gd name="connsiteY4593" fmla="*/ 9449031 h 13112393"/>
              <a:gd name="connsiteX4594" fmla="*/ 10894015 w 11997113"/>
              <a:gd name="connsiteY4594" fmla="*/ 9425722 h 13112393"/>
              <a:gd name="connsiteX4595" fmla="*/ 10875199 w 11997113"/>
              <a:gd name="connsiteY4595" fmla="*/ 9426184 h 13112393"/>
              <a:gd name="connsiteX4596" fmla="*/ 10856645 w 11997113"/>
              <a:gd name="connsiteY4596" fmla="*/ 9438294 h 13112393"/>
              <a:gd name="connsiteX4597" fmla="*/ 10839929 w 11997113"/>
              <a:gd name="connsiteY4597" fmla="*/ 9531980 h 13112393"/>
              <a:gd name="connsiteX4598" fmla="*/ 10820849 w 11997113"/>
              <a:gd name="connsiteY4598" fmla="*/ 9520787 h 13112393"/>
              <a:gd name="connsiteX4599" fmla="*/ 10820585 w 11997113"/>
              <a:gd name="connsiteY4599" fmla="*/ 9509134 h 13112393"/>
              <a:gd name="connsiteX4600" fmla="*/ 10838355 w 11997113"/>
              <a:gd name="connsiteY4600" fmla="*/ 9462062 h 13112393"/>
              <a:gd name="connsiteX4601" fmla="*/ 10819269 w 11997113"/>
              <a:gd name="connsiteY4601" fmla="*/ 9450868 h 13112393"/>
              <a:gd name="connsiteX4602" fmla="*/ 10837565 w 11997113"/>
              <a:gd name="connsiteY4602" fmla="*/ 9427102 h 13112393"/>
              <a:gd name="connsiteX4603" fmla="*/ 10818481 w 11997113"/>
              <a:gd name="connsiteY4603" fmla="*/ 9415907 h 13112393"/>
              <a:gd name="connsiteX4604" fmla="*/ 10800455 w 11997113"/>
              <a:gd name="connsiteY4604" fmla="*/ 9451328 h 13112393"/>
              <a:gd name="connsiteX4605" fmla="*/ 10800719 w 11997113"/>
              <a:gd name="connsiteY4605" fmla="*/ 9462981 h 13112393"/>
              <a:gd name="connsiteX4606" fmla="*/ 10781641 w 11997113"/>
              <a:gd name="connsiteY4606" fmla="*/ 9451786 h 13112393"/>
              <a:gd name="connsiteX4607" fmla="*/ 10790523 w 11997113"/>
              <a:gd name="connsiteY4607" fmla="*/ 9428250 h 13112393"/>
              <a:gd name="connsiteX4608" fmla="*/ 10799405 w 11997113"/>
              <a:gd name="connsiteY4608" fmla="*/ 9404713 h 13112393"/>
              <a:gd name="connsiteX4609" fmla="*/ 10799567 w 11997113"/>
              <a:gd name="connsiteY4609" fmla="*/ 9411996 h 13112393"/>
              <a:gd name="connsiteX4610" fmla="*/ 10799405 w 11997113"/>
              <a:gd name="connsiteY4610" fmla="*/ 9404711 h 13112393"/>
              <a:gd name="connsiteX4611" fmla="*/ 10799405 w 11997113"/>
              <a:gd name="connsiteY4611" fmla="*/ 9404713 h 13112393"/>
              <a:gd name="connsiteX4612" fmla="*/ 10799141 w 11997113"/>
              <a:gd name="connsiteY4612" fmla="*/ 9393060 h 13112393"/>
              <a:gd name="connsiteX4613" fmla="*/ 10798881 w 11997113"/>
              <a:gd name="connsiteY4613" fmla="*/ 9381405 h 13112393"/>
              <a:gd name="connsiteX4614" fmla="*/ 10801231 w 11997113"/>
              <a:gd name="connsiteY4614" fmla="*/ 9381349 h 13112393"/>
              <a:gd name="connsiteX4615" fmla="*/ 10817695 w 11997113"/>
              <a:gd name="connsiteY4615" fmla="*/ 9380948 h 13112393"/>
              <a:gd name="connsiteX4616" fmla="*/ 10817959 w 11997113"/>
              <a:gd name="connsiteY4616" fmla="*/ 9392600 h 13112393"/>
              <a:gd name="connsiteX4617" fmla="*/ 10836249 w 11997113"/>
              <a:gd name="connsiteY4617" fmla="*/ 9368831 h 13112393"/>
              <a:gd name="connsiteX4618" fmla="*/ 10854543 w 11997113"/>
              <a:gd name="connsiteY4618" fmla="*/ 9345065 h 13112393"/>
              <a:gd name="connsiteX4619" fmla="*/ 10853757 w 11997113"/>
              <a:gd name="connsiteY4619" fmla="*/ 9310105 h 13112393"/>
              <a:gd name="connsiteX4620" fmla="*/ 10853491 w 11997113"/>
              <a:gd name="connsiteY4620" fmla="*/ 9298455 h 13112393"/>
              <a:gd name="connsiteX4621" fmla="*/ 10872309 w 11997113"/>
              <a:gd name="connsiteY4621" fmla="*/ 9297995 h 13112393"/>
              <a:gd name="connsiteX4622" fmla="*/ 10503065 w 11997113"/>
              <a:gd name="connsiteY4622" fmla="*/ 9294291 h 13112393"/>
              <a:gd name="connsiteX4623" fmla="*/ 10503571 w 11997113"/>
              <a:gd name="connsiteY4623" fmla="*/ 9316890 h 13112393"/>
              <a:gd name="connsiteX4624" fmla="*/ 10503065 w 11997113"/>
              <a:gd name="connsiteY4624" fmla="*/ 9294291 h 13112393"/>
              <a:gd name="connsiteX4625" fmla="*/ 10890861 w 11997113"/>
              <a:gd name="connsiteY4625" fmla="*/ 9285882 h 13112393"/>
              <a:gd name="connsiteX4626" fmla="*/ 10891123 w 11997113"/>
              <a:gd name="connsiteY4626" fmla="*/ 9297535 h 13112393"/>
              <a:gd name="connsiteX4627" fmla="*/ 10872309 w 11997113"/>
              <a:gd name="connsiteY4627" fmla="*/ 9297995 h 13112393"/>
              <a:gd name="connsiteX4628" fmla="*/ 10872045 w 11997113"/>
              <a:gd name="connsiteY4628" fmla="*/ 9286341 h 13112393"/>
              <a:gd name="connsiteX4629" fmla="*/ 10890861 w 11997113"/>
              <a:gd name="connsiteY4629" fmla="*/ 9285882 h 13112393"/>
              <a:gd name="connsiteX4630" fmla="*/ 10690001 w 11997113"/>
              <a:gd name="connsiteY4630" fmla="*/ 9279022 h 13112393"/>
              <a:gd name="connsiteX4631" fmla="*/ 10690269 w 11997113"/>
              <a:gd name="connsiteY4631" fmla="*/ 9290726 h 13112393"/>
              <a:gd name="connsiteX4632" fmla="*/ 10690793 w 11997113"/>
              <a:gd name="connsiteY4632" fmla="*/ 9314134 h 13112393"/>
              <a:gd name="connsiteX4633" fmla="*/ 10691585 w 11997113"/>
              <a:gd name="connsiteY4633" fmla="*/ 9349243 h 13112393"/>
              <a:gd name="connsiteX4634" fmla="*/ 10691849 w 11997113"/>
              <a:gd name="connsiteY4634" fmla="*/ 9360951 h 13112393"/>
              <a:gd name="connsiteX4635" fmla="*/ 10692111 w 11997113"/>
              <a:gd name="connsiteY4635" fmla="*/ 9372653 h 13112393"/>
              <a:gd name="connsiteX4636" fmla="*/ 10675367 w 11997113"/>
              <a:gd name="connsiteY4636" fmla="*/ 9443323 h 13112393"/>
              <a:gd name="connsiteX4637" fmla="*/ 10674313 w 11997113"/>
              <a:gd name="connsiteY4637" fmla="*/ 9396507 h 13112393"/>
              <a:gd name="connsiteX4638" fmla="*/ 10673789 w 11997113"/>
              <a:gd name="connsiteY4638" fmla="*/ 9373099 h 13112393"/>
              <a:gd name="connsiteX4639" fmla="*/ 10673523 w 11997113"/>
              <a:gd name="connsiteY4639" fmla="*/ 9361399 h 13112393"/>
              <a:gd name="connsiteX4640" fmla="*/ 10673259 w 11997113"/>
              <a:gd name="connsiteY4640" fmla="*/ 9349693 h 13112393"/>
              <a:gd name="connsiteX4641" fmla="*/ 10672995 w 11997113"/>
              <a:gd name="connsiteY4641" fmla="*/ 9337991 h 13112393"/>
              <a:gd name="connsiteX4642" fmla="*/ 10672471 w 11997113"/>
              <a:gd name="connsiteY4642" fmla="*/ 9314582 h 13112393"/>
              <a:gd name="connsiteX4643" fmla="*/ 10671941 w 11997113"/>
              <a:gd name="connsiteY4643" fmla="*/ 9291174 h 13112393"/>
              <a:gd name="connsiteX4644" fmla="*/ 10690001 w 11997113"/>
              <a:gd name="connsiteY4644" fmla="*/ 9279022 h 13112393"/>
              <a:gd name="connsiteX4645" fmla="*/ 10464571 w 11997113"/>
              <a:gd name="connsiteY4645" fmla="*/ 9276477 h 13112393"/>
              <a:gd name="connsiteX4646" fmla="*/ 10446045 w 11997113"/>
              <a:gd name="connsiteY4646" fmla="*/ 9291721 h 13112393"/>
              <a:gd name="connsiteX4647" fmla="*/ 10444425 w 11997113"/>
              <a:gd name="connsiteY4647" fmla="*/ 9279057 h 13112393"/>
              <a:gd name="connsiteX4648" fmla="*/ 10464571 w 11997113"/>
              <a:gd name="connsiteY4648" fmla="*/ 9276477 h 13112393"/>
              <a:gd name="connsiteX4649" fmla="*/ 4471254 w 11997113"/>
              <a:gd name="connsiteY4649" fmla="*/ 9263956 h 13112393"/>
              <a:gd name="connsiteX4650" fmla="*/ 4474502 w 11997113"/>
              <a:gd name="connsiteY4650" fmla="*/ 9289282 h 13112393"/>
              <a:gd name="connsiteX4651" fmla="*/ 4454353 w 11997113"/>
              <a:gd name="connsiteY4651" fmla="*/ 9291861 h 13112393"/>
              <a:gd name="connsiteX4652" fmla="*/ 4471254 w 11997113"/>
              <a:gd name="connsiteY4652" fmla="*/ 9263956 h 13112393"/>
              <a:gd name="connsiteX4653" fmla="*/ 10689477 w 11997113"/>
              <a:gd name="connsiteY4653" fmla="*/ 9255614 h 13112393"/>
              <a:gd name="connsiteX4654" fmla="*/ 10689737 w 11997113"/>
              <a:gd name="connsiteY4654" fmla="*/ 9267318 h 13112393"/>
              <a:gd name="connsiteX4655" fmla="*/ 10690001 w 11997113"/>
              <a:gd name="connsiteY4655" fmla="*/ 9279022 h 13112393"/>
              <a:gd name="connsiteX4656" fmla="*/ 10689477 w 11997113"/>
              <a:gd name="connsiteY4656" fmla="*/ 9255614 h 13112393"/>
              <a:gd name="connsiteX4657" fmla="*/ 11471111 w 11997113"/>
              <a:gd name="connsiteY4657" fmla="*/ 9245882 h 13112393"/>
              <a:gd name="connsiteX4658" fmla="*/ 11489965 w 11997113"/>
              <a:gd name="connsiteY4658" fmla="*/ 9268852 h 13112393"/>
              <a:gd name="connsiteX4659" fmla="*/ 11490233 w 11997113"/>
              <a:gd name="connsiteY4659" fmla="*/ 9280563 h 13112393"/>
              <a:gd name="connsiteX4660" fmla="*/ 11471643 w 11997113"/>
              <a:gd name="connsiteY4660" fmla="*/ 9269299 h 13112393"/>
              <a:gd name="connsiteX4661" fmla="*/ 11471111 w 11997113"/>
              <a:gd name="connsiteY4661" fmla="*/ 9245882 h 13112393"/>
              <a:gd name="connsiteX4662" fmla="*/ 11126159 w 11997113"/>
              <a:gd name="connsiteY4662" fmla="*/ 9242197 h 13112393"/>
              <a:gd name="connsiteX4663" fmla="*/ 11107879 w 11997113"/>
              <a:gd name="connsiteY4663" fmla="*/ 9254378 h 13112393"/>
              <a:gd name="connsiteX4664" fmla="*/ 11126951 w 11997113"/>
              <a:gd name="connsiteY4664" fmla="*/ 9277378 h 13112393"/>
              <a:gd name="connsiteX4665" fmla="*/ 11126687 w 11997113"/>
              <a:gd name="connsiteY4665" fmla="*/ 9265652 h 13112393"/>
              <a:gd name="connsiteX4666" fmla="*/ 11126423 w 11997113"/>
              <a:gd name="connsiteY4666" fmla="*/ 9253926 h 13112393"/>
              <a:gd name="connsiteX4667" fmla="*/ 11126159 w 11997113"/>
              <a:gd name="connsiteY4667" fmla="*/ 9242197 h 13112393"/>
              <a:gd name="connsiteX4668" fmla="*/ 10334489 w 11997113"/>
              <a:gd name="connsiteY4668" fmla="*/ 9202907 h 13112393"/>
              <a:gd name="connsiteX4669" fmla="*/ 10337315 w 11997113"/>
              <a:gd name="connsiteY4669" fmla="*/ 9203644 h 13112393"/>
              <a:gd name="connsiteX4670" fmla="*/ 10332565 w 11997113"/>
              <a:gd name="connsiteY4670" fmla="*/ 9210828 h 13112393"/>
              <a:gd name="connsiteX4671" fmla="*/ 10337061 w 11997113"/>
              <a:gd name="connsiteY4671" fmla="*/ 9192343 h 13112393"/>
              <a:gd name="connsiteX4672" fmla="*/ 10334489 w 11997113"/>
              <a:gd name="connsiteY4672" fmla="*/ 9202907 h 13112393"/>
              <a:gd name="connsiteX4673" fmla="*/ 10332375 w 11997113"/>
              <a:gd name="connsiteY4673" fmla="*/ 9202351 h 13112393"/>
              <a:gd name="connsiteX4674" fmla="*/ 10337061 w 11997113"/>
              <a:gd name="connsiteY4674" fmla="*/ 9192343 h 13112393"/>
              <a:gd name="connsiteX4675" fmla="*/ 10415169 w 11997113"/>
              <a:gd name="connsiteY4675" fmla="*/ 9186965 h 13112393"/>
              <a:gd name="connsiteX4676" fmla="*/ 10422645 w 11997113"/>
              <a:gd name="connsiteY4676" fmla="*/ 9245304 h 13112393"/>
              <a:gd name="connsiteX4677" fmla="*/ 10370797 w 11997113"/>
              <a:gd name="connsiteY4677" fmla="*/ 9287512 h 13112393"/>
              <a:gd name="connsiteX4678" fmla="*/ 10352017 w 11997113"/>
              <a:gd name="connsiteY4678" fmla="*/ 9289914 h 13112393"/>
              <a:gd name="connsiteX4679" fmla="*/ 10346035 w 11997113"/>
              <a:gd name="connsiteY4679" fmla="*/ 9243246 h 13112393"/>
              <a:gd name="connsiteX4680" fmla="*/ 10400877 w 11997113"/>
              <a:gd name="connsiteY4680" fmla="*/ 9224372 h 13112393"/>
              <a:gd name="connsiteX4681" fmla="*/ 10415169 w 11997113"/>
              <a:gd name="connsiteY4681" fmla="*/ 9186965 h 13112393"/>
              <a:gd name="connsiteX4682" fmla="*/ 11253309 w 11997113"/>
              <a:gd name="connsiteY4682" fmla="*/ 9169968 h 13112393"/>
              <a:gd name="connsiteX4683" fmla="*/ 11273185 w 11997113"/>
              <a:gd name="connsiteY4683" fmla="*/ 9180085 h 13112393"/>
              <a:gd name="connsiteX4684" fmla="*/ 11253309 w 11997113"/>
              <a:gd name="connsiteY4684" fmla="*/ 9169968 h 13112393"/>
              <a:gd name="connsiteX4685" fmla="*/ 10853801 w 11997113"/>
              <a:gd name="connsiteY4685" fmla="*/ 9167010 h 13112393"/>
              <a:gd name="connsiteX4686" fmla="*/ 10867177 w 11997113"/>
              <a:gd name="connsiteY4686" fmla="*/ 9179401 h 13112393"/>
              <a:gd name="connsiteX4687" fmla="*/ 10854373 w 11997113"/>
              <a:gd name="connsiteY4687" fmla="*/ 9192436 h 13112393"/>
              <a:gd name="connsiteX4688" fmla="*/ 10854087 w 11997113"/>
              <a:gd name="connsiteY4688" fmla="*/ 9179721 h 13112393"/>
              <a:gd name="connsiteX4689" fmla="*/ 10853801 w 11997113"/>
              <a:gd name="connsiteY4689" fmla="*/ 9167010 h 13112393"/>
              <a:gd name="connsiteX4690" fmla="*/ 11524243 w 11997113"/>
              <a:gd name="connsiteY4690" fmla="*/ 9162575 h 13112393"/>
              <a:gd name="connsiteX4691" fmla="*/ 11546527 w 11997113"/>
              <a:gd name="connsiteY4691" fmla="*/ 9337769 h 13112393"/>
              <a:gd name="connsiteX4692" fmla="*/ 11546791 w 11997113"/>
              <a:gd name="connsiteY4692" fmla="*/ 9349476 h 13112393"/>
              <a:gd name="connsiteX4693" fmla="*/ 11547051 w 11997113"/>
              <a:gd name="connsiteY4693" fmla="*/ 9361186 h 13112393"/>
              <a:gd name="connsiteX4694" fmla="*/ 11548109 w 11997113"/>
              <a:gd name="connsiteY4694" fmla="*/ 9408021 h 13112393"/>
              <a:gd name="connsiteX4695" fmla="*/ 11548373 w 11997113"/>
              <a:gd name="connsiteY4695" fmla="*/ 9419728 h 13112393"/>
              <a:gd name="connsiteX4696" fmla="*/ 11550219 w 11997113"/>
              <a:gd name="connsiteY4696" fmla="*/ 9501697 h 13112393"/>
              <a:gd name="connsiteX4697" fmla="*/ 11539199 w 11997113"/>
              <a:gd name="connsiteY4697" fmla="*/ 9521002 h 13112393"/>
              <a:gd name="connsiteX4698" fmla="*/ 11515363 w 11997113"/>
              <a:gd name="connsiteY4698" fmla="*/ 9548577 h 13112393"/>
              <a:gd name="connsiteX4699" fmla="*/ 11535001 w 11997113"/>
              <a:gd name="connsiteY4699" fmla="*/ 9572564 h 13112393"/>
              <a:gd name="connsiteX4700" fmla="*/ 11552205 w 11997113"/>
              <a:gd name="connsiteY4700" fmla="*/ 9525345 h 13112393"/>
              <a:gd name="connsiteX4701" fmla="*/ 11570729 w 11997113"/>
              <a:gd name="connsiteY4701" fmla="*/ 9536594 h 13112393"/>
              <a:gd name="connsiteX4702" fmla="*/ 11558009 w 11997113"/>
              <a:gd name="connsiteY4702" fmla="*/ 9782588 h 13112393"/>
              <a:gd name="connsiteX4703" fmla="*/ 11558269 w 11997113"/>
              <a:gd name="connsiteY4703" fmla="*/ 9794280 h 13112393"/>
              <a:gd name="connsiteX4704" fmla="*/ 11540009 w 11997113"/>
              <a:gd name="connsiteY4704" fmla="*/ 9794725 h 13112393"/>
              <a:gd name="connsiteX4705" fmla="*/ 11555635 w 11997113"/>
              <a:gd name="connsiteY4705" fmla="*/ 9677351 h 13112393"/>
              <a:gd name="connsiteX4706" fmla="*/ 11537375 w 11997113"/>
              <a:gd name="connsiteY4706" fmla="*/ 9677799 h 13112393"/>
              <a:gd name="connsiteX4707" fmla="*/ 11520965 w 11997113"/>
              <a:gd name="connsiteY4707" fmla="*/ 9760095 h 13112393"/>
              <a:gd name="connsiteX4708" fmla="*/ 11502711 w 11997113"/>
              <a:gd name="connsiteY4708" fmla="*/ 9760538 h 13112393"/>
              <a:gd name="connsiteX4709" fmla="*/ 11483923 w 11997113"/>
              <a:gd name="connsiteY4709" fmla="*/ 9737597 h 13112393"/>
              <a:gd name="connsiteX4710" fmla="*/ 11483659 w 11997113"/>
              <a:gd name="connsiteY4710" fmla="*/ 9725908 h 13112393"/>
              <a:gd name="connsiteX4711" fmla="*/ 11465141 w 11997113"/>
              <a:gd name="connsiteY4711" fmla="*/ 9714660 h 13112393"/>
              <a:gd name="connsiteX4712" fmla="*/ 11464879 w 11997113"/>
              <a:gd name="connsiteY4712" fmla="*/ 9702965 h 13112393"/>
              <a:gd name="connsiteX4713" fmla="*/ 11482869 w 11997113"/>
              <a:gd name="connsiteY4713" fmla="*/ 9690826 h 13112393"/>
              <a:gd name="connsiteX4714" fmla="*/ 11482607 w 11997113"/>
              <a:gd name="connsiteY4714" fmla="*/ 9679136 h 13112393"/>
              <a:gd name="connsiteX4715" fmla="*/ 11482079 w 11997113"/>
              <a:gd name="connsiteY4715" fmla="*/ 9655750 h 13112393"/>
              <a:gd name="connsiteX4716" fmla="*/ 11481815 w 11997113"/>
              <a:gd name="connsiteY4716" fmla="*/ 9644058 h 13112393"/>
              <a:gd name="connsiteX4717" fmla="*/ 11481551 w 11997113"/>
              <a:gd name="connsiteY4717" fmla="*/ 9632362 h 13112393"/>
              <a:gd name="connsiteX4718" fmla="*/ 11481287 w 11997113"/>
              <a:gd name="connsiteY4718" fmla="*/ 9620674 h 13112393"/>
              <a:gd name="connsiteX4719" fmla="*/ 11463031 w 11997113"/>
              <a:gd name="connsiteY4719" fmla="*/ 9621117 h 13112393"/>
              <a:gd name="connsiteX4720" fmla="*/ 11464615 w 11997113"/>
              <a:gd name="connsiteY4720" fmla="*/ 9691273 h 13112393"/>
              <a:gd name="connsiteX4721" fmla="*/ 11445831 w 11997113"/>
              <a:gd name="connsiteY4721" fmla="*/ 9668335 h 13112393"/>
              <a:gd name="connsiteX4722" fmla="*/ 11445571 w 11997113"/>
              <a:gd name="connsiteY4722" fmla="*/ 9656639 h 13112393"/>
              <a:gd name="connsiteX4723" fmla="*/ 11445307 w 11997113"/>
              <a:gd name="connsiteY4723" fmla="*/ 9644949 h 13112393"/>
              <a:gd name="connsiteX4724" fmla="*/ 11445043 w 11997113"/>
              <a:gd name="connsiteY4724" fmla="*/ 9633255 h 13112393"/>
              <a:gd name="connsiteX4725" fmla="*/ 11462505 w 11997113"/>
              <a:gd name="connsiteY4725" fmla="*/ 9597731 h 13112393"/>
              <a:gd name="connsiteX4726" fmla="*/ 11444251 w 11997113"/>
              <a:gd name="connsiteY4726" fmla="*/ 9598177 h 13112393"/>
              <a:gd name="connsiteX4727" fmla="*/ 11443725 w 11997113"/>
              <a:gd name="connsiteY4727" fmla="*/ 9574794 h 13112393"/>
              <a:gd name="connsiteX4728" fmla="*/ 11461975 w 11997113"/>
              <a:gd name="connsiteY4728" fmla="*/ 9574348 h 13112393"/>
              <a:gd name="connsiteX4729" fmla="*/ 11443197 w 11997113"/>
              <a:gd name="connsiteY4729" fmla="*/ 9551407 h 13112393"/>
              <a:gd name="connsiteX4730" fmla="*/ 11442669 w 11997113"/>
              <a:gd name="connsiteY4730" fmla="*/ 9528021 h 13112393"/>
              <a:gd name="connsiteX4731" fmla="*/ 11436953 w 11997113"/>
              <a:gd name="connsiteY4731" fmla="*/ 9517631 h 13112393"/>
              <a:gd name="connsiteX4732" fmla="*/ 11441879 w 11997113"/>
              <a:gd name="connsiteY4732" fmla="*/ 9492943 h 13112393"/>
              <a:gd name="connsiteX4733" fmla="*/ 11435527 w 11997113"/>
              <a:gd name="connsiteY4733" fmla="*/ 9515033 h 13112393"/>
              <a:gd name="connsiteX4734" fmla="*/ 11436953 w 11997113"/>
              <a:gd name="connsiteY4734" fmla="*/ 9517631 h 13112393"/>
              <a:gd name="connsiteX4735" fmla="*/ 11425465 w 11997113"/>
              <a:gd name="connsiteY4735" fmla="*/ 9575234 h 13112393"/>
              <a:gd name="connsiteX4736" fmla="*/ 11425443 w 11997113"/>
              <a:gd name="connsiteY4736" fmla="*/ 9574324 h 13112393"/>
              <a:gd name="connsiteX4737" fmla="*/ 11425463 w 11997113"/>
              <a:gd name="connsiteY4737" fmla="*/ 9575237 h 13112393"/>
              <a:gd name="connsiteX4738" fmla="*/ 11425465 w 11997113"/>
              <a:gd name="connsiteY4738" fmla="*/ 9575234 h 13112393"/>
              <a:gd name="connsiteX4739" fmla="*/ 11425695 w 11997113"/>
              <a:gd name="connsiteY4739" fmla="*/ 9585469 h 13112393"/>
              <a:gd name="connsiteX4740" fmla="*/ 11426519 w 11997113"/>
              <a:gd name="connsiteY4740" fmla="*/ 9622009 h 13112393"/>
              <a:gd name="connsiteX4741" fmla="*/ 11408261 w 11997113"/>
              <a:gd name="connsiteY4741" fmla="*/ 9622455 h 13112393"/>
              <a:gd name="connsiteX4742" fmla="*/ 11406683 w 11997113"/>
              <a:gd name="connsiteY4742" fmla="*/ 9552298 h 13112393"/>
              <a:gd name="connsiteX4743" fmla="*/ 11370167 w 11997113"/>
              <a:gd name="connsiteY4743" fmla="*/ 9553187 h 13112393"/>
              <a:gd name="connsiteX4744" fmla="*/ 11369905 w 11997113"/>
              <a:gd name="connsiteY4744" fmla="*/ 9541497 h 13112393"/>
              <a:gd name="connsiteX4745" fmla="*/ 11387899 w 11997113"/>
              <a:gd name="connsiteY4745" fmla="*/ 9529358 h 13112393"/>
              <a:gd name="connsiteX4746" fmla="*/ 11369639 w 11997113"/>
              <a:gd name="connsiteY4746" fmla="*/ 9529803 h 13112393"/>
              <a:gd name="connsiteX4747" fmla="*/ 11350859 w 11997113"/>
              <a:gd name="connsiteY4747" fmla="*/ 9506865 h 13112393"/>
              <a:gd name="connsiteX4748" fmla="*/ 11350333 w 11997113"/>
              <a:gd name="connsiteY4748" fmla="*/ 9483479 h 13112393"/>
              <a:gd name="connsiteX4749" fmla="*/ 11350065 w 11997113"/>
              <a:gd name="connsiteY4749" fmla="*/ 9471787 h 13112393"/>
              <a:gd name="connsiteX4750" fmla="*/ 11349803 w 11997113"/>
              <a:gd name="connsiteY4750" fmla="*/ 9460093 h 13112393"/>
              <a:gd name="connsiteX4751" fmla="*/ 11349541 w 11997113"/>
              <a:gd name="connsiteY4751" fmla="*/ 9448401 h 13112393"/>
              <a:gd name="connsiteX4752" fmla="*/ 11331287 w 11997113"/>
              <a:gd name="connsiteY4752" fmla="*/ 9448845 h 13112393"/>
              <a:gd name="connsiteX4753" fmla="*/ 11330229 w 11997113"/>
              <a:gd name="connsiteY4753" fmla="*/ 9402075 h 13112393"/>
              <a:gd name="connsiteX4754" fmla="*/ 11329971 w 11997113"/>
              <a:gd name="connsiteY4754" fmla="*/ 9390380 h 13112393"/>
              <a:gd name="connsiteX4755" fmla="*/ 11329703 w 11997113"/>
              <a:gd name="connsiteY4755" fmla="*/ 9378688 h 13112393"/>
              <a:gd name="connsiteX4756" fmla="*/ 11348489 w 11997113"/>
              <a:gd name="connsiteY4756" fmla="*/ 9401631 h 13112393"/>
              <a:gd name="connsiteX4757" fmla="*/ 11355035 w 11997113"/>
              <a:gd name="connsiteY4757" fmla="*/ 9388308 h 13112393"/>
              <a:gd name="connsiteX4758" fmla="*/ 11349541 w 11997113"/>
              <a:gd name="connsiteY4758" fmla="*/ 9372028 h 13112393"/>
              <a:gd name="connsiteX4759" fmla="*/ 11349715 w 11997113"/>
              <a:gd name="connsiteY4759" fmla="*/ 9379616 h 13112393"/>
              <a:gd name="connsiteX4760" fmla="*/ 11329505 w 11997113"/>
              <a:gd name="connsiteY4760" fmla="*/ 9354669 h 13112393"/>
              <a:gd name="connsiteX4761" fmla="*/ 11349139 w 11997113"/>
              <a:gd name="connsiteY4761" fmla="*/ 9354188 h 13112393"/>
              <a:gd name="connsiteX4762" fmla="*/ 11349323 w 11997113"/>
              <a:gd name="connsiteY4762" fmla="*/ 9362096 h 13112393"/>
              <a:gd name="connsiteX4763" fmla="*/ 11364897 w 11997113"/>
              <a:gd name="connsiteY4763" fmla="*/ 9319334 h 13112393"/>
              <a:gd name="connsiteX4764" fmla="*/ 11399035 w 11997113"/>
              <a:gd name="connsiteY4764" fmla="*/ 9213207 h 13112393"/>
              <a:gd name="connsiteX4765" fmla="*/ 11397983 w 11997113"/>
              <a:gd name="connsiteY4765" fmla="*/ 9166437 h 13112393"/>
              <a:gd name="connsiteX4766" fmla="*/ 11418349 w 11997113"/>
              <a:gd name="connsiteY4766" fmla="*/ 9259535 h 13112393"/>
              <a:gd name="connsiteX4767" fmla="*/ 11401673 w 11997113"/>
              <a:gd name="connsiteY4767" fmla="*/ 9330136 h 13112393"/>
              <a:gd name="connsiteX4768" fmla="*/ 11401937 w 11997113"/>
              <a:gd name="connsiteY4768" fmla="*/ 9341831 h 13112393"/>
              <a:gd name="connsiteX4769" fmla="*/ 11419931 w 11997113"/>
              <a:gd name="connsiteY4769" fmla="*/ 9329691 h 13112393"/>
              <a:gd name="connsiteX4770" fmla="*/ 11420723 w 11997113"/>
              <a:gd name="connsiteY4770" fmla="*/ 9364769 h 13112393"/>
              <a:gd name="connsiteX4771" fmla="*/ 11438715 w 11997113"/>
              <a:gd name="connsiteY4771" fmla="*/ 9352629 h 13112393"/>
              <a:gd name="connsiteX4772" fmla="*/ 11438977 w 11997113"/>
              <a:gd name="connsiteY4772" fmla="*/ 9364326 h 13112393"/>
              <a:gd name="connsiteX4773" fmla="*/ 11420983 w 11997113"/>
              <a:gd name="connsiteY4773" fmla="*/ 9376460 h 13112393"/>
              <a:gd name="connsiteX4774" fmla="*/ 11421247 w 11997113"/>
              <a:gd name="connsiteY4774" fmla="*/ 9388151 h 13112393"/>
              <a:gd name="connsiteX4775" fmla="*/ 11439243 w 11997113"/>
              <a:gd name="connsiteY4775" fmla="*/ 9376016 h 13112393"/>
              <a:gd name="connsiteX4776" fmla="*/ 11421513 w 11997113"/>
              <a:gd name="connsiteY4776" fmla="*/ 9399849 h 13112393"/>
              <a:gd name="connsiteX4777" fmla="*/ 11403517 w 11997113"/>
              <a:gd name="connsiteY4777" fmla="*/ 9411985 h 13112393"/>
              <a:gd name="connsiteX4778" fmla="*/ 11440035 w 11997113"/>
              <a:gd name="connsiteY4778" fmla="*/ 9411093 h 13112393"/>
              <a:gd name="connsiteX4779" fmla="*/ 11440297 w 11997113"/>
              <a:gd name="connsiteY4779" fmla="*/ 9422785 h 13112393"/>
              <a:gd name="connsiteX4780" fmla="*/ 11422301 w 11997113"/>
              <a:gd name="connsiteY4780" fmla="*/ 9434927 h 13112393"/>
              <a:gd name="connsiteX4781" fmla="*/ 11440561 w 11997113"/>
              <a:gd name="connsiteY4781" fmla="*/ 9434480 h 13112393"/>
              <a:gd name="connsiteX4782" fmla="*/ 11441087 w 11997113"/>
              <a:gd name="connsiteY4782" fmla="*/ 9457863 h 13112393"/>
              <a:gd name="connsiteX4783" fmla="*/ 11459341 w 11997113"/>
              <a:gd name="connsiteY4783" fmla="*/ 9457420 h 13112393"/>
              <a:gd name="connsiteX4784" fmla="*/ 11458551 w 11997113"/>
              <a:gd name="connsiteY4784" fmla="*/ 9422339 h 13112393"/>
              <a:gd name="connsiteX4785" fmla="*/ 11494195 w 11997113"/>
              <a:gd name="connsiteY4785" fmla="*/ 9398298 h 13112393"/>
              <a:gd name="connsiteX4786" fmla="*/ 11493961 w 11997113"/>
              <a:gd name="connsiteY4786" fmla="*/ 9387965 h 13112393"/>
              <a:gd name="connsiteX4787" fmla="*/ 11513597 w 11997113"/>
              <a:gd name="connsiteY4787" fmla="*/ 9387483 h 13112393"/>
              <a:gd name="connsiteX4788" fmla="*/ 11495031 w 11997113"/>
              <a:gd name="connsiteY4788" fmla="*/ 9435425 h 13112393"/>
              <a:gd name="connsiteX4789" fmla="*/ 11494497 w 11997113"/>
              <a:gd name="connsiteY4789" fmla="*/ 9411696 h 13112393"/>
              <a:gd name="connsiteX4790" fmla="*/ 11494229 w 11997113"/>
              <a:gd name="connsiteY4790" fmla="*/ 9399785 h 13112393"/>
              <a:gd name="connsiteX4791" fmla="*/ 11488447 w 11997113"/>
              <a:gd name="connsiteY4791" fmla="*/ 9431848 h 13112393"/>
              <a:gd name="connsiteX4792" fmla="*/ 11495859 w 11997113"/>
              <a:gd name="connsiteY4792" fmla="*/ 9456527 h 13112393"/>
              <a:gd name="connsiteX4793" fmla="*/ 11478651 w 11997113"/>
              <a:gd name="connsiteY4793" fmla="*/ 9503746 h 13112393"/>
              <a:gd name="connsiteX4794" fmla="*/ 11497437 w 11997113"/>
              <a:gd name="connsiteY4794" fmla="*/ 9526684 h 13112393"/>
              <a:gd name="connsiteX4795" fmla="*/ 11514747 w 11997113"/>
              <a:gd name="connsiteY4795" fmla="*/ 9547828 h 13112393"/>
              <a:gd name="connsiteX4796" fmla="*/ 11528729 w 11997113"/>
              <a:gd name="connsiteY4796" fmla="*/ 9361631 h 13112393"/>
              <a:gd name="connsiteX4797" fmla="*/ 11528461 w 11997113"/>
              <a:gd name="connsiteY4797" fmla="*/ 9349924 h 13112393"/>
              <a:gd name="connsiteX4798" fmla="*/ 11527941 w 11997113"/>
              <a:gd name="connsiteY4798" fmla="*/ 9326504 h 13112393"/>
              <a:gd name="connsiteX4799" fmla="*/ 11527411 w 11997113"/>
              <a:gd name="connsiteY4799" fmla="*/ 9303088 h 13112393"/>
              <a:gd name="connsiteX4800" fmla="*/ 11509087 w 11997113"/>
              <a:gd name="connsiteY4800" fmla="*/ 9303534 h 13112393"/>
              <a:gd name="connsiteX4801" fmla="*/ 11508821 w 11997113"/>
              <a:gd name="connsiteY4801" fmla="*/ 9291825 h 13112393"/>
              <a:gd name="connsiteX4802" fmla="*/ 11508295 w 11997113"/>
              <a:gd name="connsiteY4802" fmla="*/ 9268404 h 13112393"/>
              <a:gd name="connsiteX4803" fmla="*/ 11526353 w 11997113"/>
              <a:gd name="connsiteY4803" fmla="*/ 9256250 h 13112393"/>
              <a:gd name="connsiteX4804" fmla="*/ 11507501 w 11997113"/>
              <a:gd name="connsiteY4804" fmla="*/ 9233279 h 13112393"/>
              <a:gd name="connsiteX4805" fmla="*/ 11507763 w 11997113"/>
              <a:gd name="connsiteY4805" fmla="*/ 9244988 h 13112393"/>
              <a:gd name="connsiteX4806" fmla="*/ 11508027 w 11997113"/>
              <a:gd name="connsiteY4806" fmla="*/ 9256697 h 13112393"/>
              <a:gd name="connsiteX4807" fmla="*/ 11508295 w 11997113"/>
              <a:gd name="connsiteY4807" fmla="*/ 9268404 h 13112393"/>
              <a:gd name="connsiteX4808" fmla="*/ 11508553 w 11997113"/>
              <a:gd name="connsiteY4808" fmla="*/ 9280117 h 13112393"/>
              <a:gd name="connsiteX4809" fmla="*/ 11489965 w 11997113"/>
              <a:gd name="connsiteY4809" fmla="*/ 9268852 h 13112393"/>
              <a:gd name="connsiteX4810" fmla="*/ 11489705 w 11997113"/>
              <a:gd name="connsiteY4810" fmla="*/ 9257143 h 13112393"/>
              <a:gd name="connsiteX4811" fmla="*/ 11489439 w 11997113"/>
              <a:gd name="connsiteY4811" fmla="*/ 9245437 h 13112393"/>
              <a:gd name="connsiteX4812" fmla="*/ 11489177 w 11997113"/>
              <a:gd name="connsiteY4812" fmla="*/ 9233725 h 13112393"/>
              <a:gd name="connsiteX4813" fmla="*/ 11524243 w 11997113"/>
              <a:gd name="connsiteY4813" fmla="*/ 9162575 h 13112393"/>
              <a:gd name="connsiteX4814" fmla="*/ 10797311 w 11997113"/>
              <a:gd name="connsiteY4814" fmla="*/ 9159298 h 13112393"/>
              <a:gd name="connsiteX4815" fmla="*/ 10797841 w 11997113"/>
              <a:gd name="connsiteY4815" fmla="*/ 9182709 h 13112393"/>
              <a:gd name="connsiteX4816" fmla="*/ 10779517 w 11997113"/>
              <a:gd name="connsiteY4816" fmla="*/ 9183157 h 13112393"/>
              <a:gd name="connsiteX4817" fmla="*/ 10788283 w 11997113"/>
              <a:gd name="connsiteY4817" fmla="*/ 9165373 h 13112393"/>
              <a:gd name="connsiteX4818" fmla="*/ 717797 w 11997113"/>
              <a:gd name="connsiteY4818" fmla="*/ 9157181 h 13112393"/>
              <a:gd name="connsiteX4819" fmla="*/ 719441 w 11997113"/>
              <a:gd name="connsiteY4819" fmla="*/ 9171224 h 13112393"/>
              <a:gd name="connsiteX4820" fmla="*/ 709735 w 11997113"/>
              <a:gd name="connsiteY4820" fmla="*/ 9172357 h 13112393"/>
              <a:gd name="connsiteX4821" fmla="*/ 708091 w 11997113"/>
              <a:gd name="connsiteY4821" fmla="*/ 9158318 h 13112393"/>
              <a:gd name="connsiteX4822" fmla="*/ 717797 w 11997113"/>
              <a:gd name="connsiteY4822" fmla="*/ 9157181 h 13112393"/>
              <a:gd name="connsiteX4823" fmla="*/ 11049663 w 11997113"/>
              <a:gd name="connsiteY4823" fmla="*/ 9141024 h 13112393"/>
              <a:gd name="connsiteX4824" fmla="*/ 11049915 w 11997113"/>
              <a:gd name="connsiteY4824" fmla="*/ 9152325 h 13112393"/>
              <a:gd name="connsiteX4825" fmla="*/ 11049663 w 11997113"/>
              <a:gd name="connsiteY4825" fmla="*/ 9141024 h 13112393"/>
              <a:gd name="connsiteX4826" fmla="*/ 10371227 w 11997113"/>
              <a:gd name="connsiteY4826" fmla="*/ 9133963 h 13112393"/>
              <a:gd name="connsiteX4827" fmla="*/ 10372851 w 11997113"/>
              <a:gd name="connsiteY4827" fmla="*/ 9146629 h 13112393"/>
              <a:gd name="connsiteX4828" fmla="*/ 10352709 w 11997113"/>
              <a:gd name="connsiteY4828" fmla="*/ 9149206 h 13112393"/>
              <a:gd name="connsiteX4829" fmla="*/ 10351083 w 11997113"/>
              <a:gd name="connsiteY4829" fmla="*/ 9136537 h 13112393"/>
              <a:gd name="connsiteX4830" fmla="*/ 10371227 w 11997113"/>
              <a:gd name="connsiteY4830" fmla="*/ 9133963 h 13112393"/>
              <a:gd name="connsiteX4831" fmla="*/ 10865837 w 11997113"/>
              <a:gd name="connsiteY4831" fmla="*/ 9120071 h 13112393"/>
              <a:gd name="connsiteX4832" fmla="*/ 10866091 w 11997113"/>
              <a:gd name="connsiteY4832" fmla="*/ 9131369 h 13112393"/>
              <a:gd name="connsiteX4833" fmla="*/ 10866347 w 11997113"/>
              <a:gd name="connsiteY4833" fmla="*/ 9142674 h 13112393"/>
              <a:gd name="connsiteX4834" fmla="*/ 10866601 w 11997113"/>
              <a:gd name="connsiteY4834" fmla="*/ 9153972 h 13112393"/>
              <a:gd name="connsiteX4835" fmla="*/ 10853513 w 11997113"/>
              <a:gd name="connsiteY4835" fmla="*/ 9154294 h 13112393"/>
              <a:gd name="connsiteX4836" fmla="*/ 10853261 w 11997113"/>
              <a:gd name="connsiteY4836" fmla="*/ 9142991 h 13112393"/>
              <a:gd name="connsiteX4837" fmla="*/ 10865837 w 11997113"/>
              <a:gd name="connsiteY4837" fmla="*/ 9120071 h 13112393"/>
              <a:gd name="connsiteX4838" fmla="*/ 10505533 w 11997113"/>
              <a:gd name="connsiteY4838" fmla="*/ 9116782 h 13112393"/>
              <a:gd name="connsiteX4839" fmla="*/ 10466591 w 11997113"/>
              <a:gd name="connsiteY4839" fmla="*/ 9132490 h 13112393"/>
              <a:gd name="connsiteX4840" fmla="*/ 10485389 w 11997113"/>
              <a:gd name="connsiteY4840" fmla="*/ 9119361 h 13112393"/>
              <a:gd name="connsiteX4841" fmla="*/ 10505533 w 11997113"/>
              <a:gd name="connsiteY4841" fmla="*/ 9116782 h 13112393"/>
              <a:gd name="connsiteX4842" fmla="*/ 711489 w 11997113"/>
              <a:gd name="connsiteY4842" fmla="*/ 9116425 h 13112393"/>
              <a:gd name="connsiteX4843" fmla="*/ 713356 w 11997113"/>
              <a:gd name="connsiteY4843" fmla="*/ 9119222 h 13112393"/>
              <a:gd name="connsiteX4844" fmla="*/ 714550 w 11997113"/>
              <a:gd name="connsiteY4844" fmla="*/ 9129431 h 13112393"/>
              <a:gd name="connsiteX4845" fmla="*/ 715345 w 11997113"/>
              <a:gd name="connsiteY4845" fmla="*/ 9136235 h 13112393"/>
              <a:gd name="connsiteX4846" fmla="*/ 715746 w 11997113"/>
              <a:gd name="connsiteY4846" fmla="*/ 9139636 h 13112393"/>
              <a:gd name="connsiteX4847" fmla="*/ 703216 w 11997113"/>
              <a:gd name="connsiteY4847" fmla="*/ 9137652 h 13112393"/>
              <a:gd name="connsiteX4848" fmla="*/ 702417 w 11997113"/>
              <a:gd name="connsiteY4848" fmla="*/ 9130849 h 13112393"/>
              <a:gd name="connsiteX4849" fmla="*/ 697270 w 11997113"/>
              <a:gd name="connsiteY4849" fmla="*/ 9126280 h 13112393"/>
              <a:gd name="connsiteX4850" fmla="*/ 701224 w 11997113"/>
              <a:gd name="connsiteY4850" fmla="*/ 9120644 h 13112393"/>
              <a:gd name="connsiteX4851" fmla="*/ 700825 w 11997113"/>
              <a:gd name="connsiteY4851" fmla="*/ 9117242 h 13112393"/>
              <a:gd name="connsiteX4852" fmla="*/ 711489 w 11997113"/>
              <a:gd name="connsiteY4852" fmla="*/ 9116425 h 13112393"/>
              <a:gd name="connsiteX4853" fmla="*/ 11504861 w 11997113"/>
              <a:gd name="connsiteY4853" fmla="*/ 9116184 h 13112393"/>
              <a:gd name="connsiteX4854" fmla="*/ 11523715 w 11997113"/>
              <a:gd name="connsiteY4854" fmla="*/ 9139158 h 13112393"/>
              <a:gd name="connsiteX4855" fmla="*/ 11524243 w 11997113"/>
              <a:gd name="connsiteY4855" fmla="*/ 9162575 h 13112393"/>
              <a:gd name="connsiteX4856" fmla="*/ 11505653 w 11997113"/>
              <a:gd name="connsiteY4856" fmla="*/ 9151313 h 13112393"/>
              <a:gd name="connsiteX4857" fmla="*/ 11504861 w 11997113"/>
              <a:gd name="connsiteY4857" fmla="*/ 9116184 h 13112393"/>
              <a:gd name="connsiteX4858" fmla="*/ 11291243 w 11997113"/>
              <a:gd name="connsiteY4858" fmla="*/ 9109688 h 13112393"/>
              <a:gd name="connsiteX4859" fmla="*/ 11291533 w 11997113"/>
              <a:gd name="connsiteY4859" fmla="*/ 9122403 h 13112393"/>
              <a:gd name="connsiteX4860" fmla="*/ 11271611 w 11997113"/>
              <a:gd name="connsiteY4860" fmla="*/ 9110170 h 13112393"/>
              <a:gd name="connsiteX4861" fmla="*/ 11291243 w 11997113"/>
              <a:gd name="connsiteY4861" fmla="*/ 9109688 h 13112393"/>
              <a:gd name="connsiteX4862" fmla="*/ 11415319 w 11997113"/>
              <a:gd name="connsiteY4862" fmla="*/ 9094707 h 13112393"/>
              <a:gd name="connsiteX4863" fmla="*/ 11435215 w 11997113"/>
              <a:gd name="connsiteY4863" fmla="*/ 9105784 h 13112393"/>
              <a:gd name="connsiteX4864" fmla="*/ 11417143 w 11997113"/>
              <a:gd name="connsiteY4864" fmla="*/ 9175608 h 13112393"/>
              <a:gd name="connsiteX4865" fmla="*/ 11415841 w 11997113"/>
              <a:gd name="connsiteY4865" fmla="*/ 9117823 h 13112393"/>
              <a:gd name="connsiteX4866" fmla="*/ 11415319 w 11997113"/>
              <a:gd name="connsiteY4866" fmla="*/ 9094707 h 13112393"/>
              <a:gd name="connsiteX4867" fmla="*/ 11381657 w 11997113"/>
              <a:gd name="connsiteY4867" fmla="*/ 9083771 h 13112393"/>
              <a:gd name="connsiteX4868" fmla="*/ 11400467 w 11997113"/>
              <a:gd name="connsiteY4868" fmla="*/ 9106764 h 13112393"/>
              <a:gd name="connsiteX4869" fmla="*/ 11382451 w 11997113"/>
              <a:gd name="connsiteY4869" fmla="*/ 9118924 h 13112393"/>
              <a:gd name="connsiteX4870" fmla="*/ 11382185 w 11997113"/>
              <a:gd name="connsiteY4870" fmla="*/ 9107209 h 13112393"/>
              <a:gd name="connsiteX4871" fmla="*/ 11381657 w 11997113"/>
              <a:gd name="connsiteY4871" fmla="*/ 9083771 h 13112393"/>
              <a:gd name="connsiteX4872" fmla="*/ 10923665 w 11997113"/>
              <a:gd name="connsiteY4872" fmla="*/ 9071166 h 13112393"/>
              <a:gd name="connsiteX4873" fmla="*/ 10939655 w 11997113"/>
              <a:gd name="connsiteY4873" fmla="*/ 9072245 h 13112393"/>
              <a:gd name="connsiteX4874" fmla="*/ 10942165 w 11997113"/>
              <a:gd name="connsiteY4874" fmla="*/ 9082472 h 13112393"/>
              <a:gd name="connsiteX4875" fmla="*/ 10923935 w 11997113"/>
              <a:gd name="connsiteY4875" fmla="*/ 9082917 h 13112393"/>
              <a:gd name="connsiteX4876" fmla="*/ 10923665 w 11997113"/>
              <a:gd name="connsiteY4876" fmla="*/ 9071166 h 13112393"/>
              <a:gd name="connsiteX4877" fmla="*/ 10226645 w 11997113"/>
              <a:gd name="connsiteY4877" fmla="*/ 9070942 h 13112393"/>
              <a:gd name="connsiteX4878" fmla="*/ 10248237 w 11997113"/>
              <a:gd name="connsiteY4878" fmla="*/ 9079620 h 13112393"/>
              <a:gd name="connsiteX4879" fmla="*/ 10230973 w 11997113"/>
              <a:gd name="connsiteY4879" fmla="*/ 9104713 h 13112393"/>
              <a:gd name="connsiteX4880" fmla="*/ 10226645 w 11997113"/>
              <a:gd name="connsiteY4880" fmla="*/ 9070942 h 13112393"/>
              <a:gd name="connsiteX4881" fmla="*/ 11290195 w 11997113"/>
              <a:gd name="connsiteY4881" fmla="*/ 9063074 h 13112393"/>
              <a:gd name="connsiteX4882" fmla="*/ 11304069 w 11997113"/>
              <a:gd name="connsiteY4882" fmla="*/ 9097715 h 13112393"/>
              <a:gd name="connsiteX4883" fmla="*/ 11290981 w 11997113"/>
              <a:gd name="connsiteY4883" fmla="*/ 9098033 h 13112393"/>
              <a:gd name="connsiteX4884" fmla="*/ 11290717 w 11997113"/>
              <a:gd name="connsiteY4884" fmla="*/ 9086378 h 13112393"/>
              <a:gd name="connsiteX4885" fmla="*/ 11290457 w 11997113"/>
              <a:gd name="connsiteY4885" fmla="*/ 9074729 h 13112393"/>
              <a:gd name="connsiteX4886" fmla="*/ 11290195 w 11997113"/>
              <a:gd name="connsiteY4886" fmla="*/ 9063074 h 13112393"/>
              <a:gd name="connsiteX4887" fmla="*/ 11525823 w 11997113"/>
              <a:gd name="connsiteY4887" fmla="*/ 9058205 h 13112393"/>
              <a:gd name="connsiteX4888" fmla="*/ 11526085 w 11997113"/>
              <a:gd name="connsiteY4888" fmla="*/ 9070032 h 13112393"/>
              <a:gd name="connsiteX4889" fmla="*/ 11506451 w 11997113"/>
              <a:gd name="connsiteY4889" fmla="*/ 9070514 h 13112393"/>
              <a:gd name="connsiteX4890" fmla="*/ 11525823 w 11997113"/>
              <a:gd name="connsiteY4890" fmla="*/ 9058205 h 13112393"/>
              <a:gd name="connsiteX4891" fmla="*/ 10831589 w 11997113"/>
              <a:gd name="connsiteY4891" fmla="*/ 9053070 h 13112393"/>
              <a:gd name="connsiteX4892" fmla="*/ 10831589 w 11997113"/>
              <a:gd name="connsiteY4892" fmla="*/ 9053072 h 13112393"/>
              <a:gd name="connsiteX4893" fmla="*/ 10831853 w 11997113"/>
              <a:gd name="connsiteY4893" fmla="*/ 9064774 h 13112393"/>
              <a:gd name="connsiteX4894" fmla="*/ 10832115 w 11997113"/>
              <a:gd name="connsiteY4894" fmla="*/ 9076474 h 13112393"/>
              <a:gd name="connsiteX4895" fmla="*/ 10832645 w 11997113"/>
              <a:gd name="connsiteY4895" fmla="*/ 9099884 h 13112393"/>
              <a:gd name="connsiteX4896" fmla="*/ 10814057 w 11997113"/>
              <a:gd name="connsiteY4896" fmla="*/ 9088630 h 13112393"/>
              <a:gd name="connsiteX4897" fmla="*/ 10814507 w 11997113"/>
              <a:gd name="connsiteY4897" fmla="*/ 9108607 h 13112393"/>
              <a:gd name="connsiteX4898" fmla="*/ 10832829 w 11997113"/>
              <a:gd name="connsiteY4898" fmla="*/ 9108159 h 13112393"/>
              <a:gd name="connsiteX4899" fmla="*/ 10833881 w 11997113"/>
              <a:gd name="connsiteY4899" fmla="*/ 9154774 h 13112393"/>
              <a:gd name="connsiteX4900" fmla="*/ 10813457 w 11997113"/>
              <a:gd name="connsiteY4900" fmla="*/ 9120292 h 13112393"/>
              <a:gd name="connsiteX4901" fmla="*/ 10813327 w 11997113"/>
              <a:gd name="connsiteY4901" fmla="*/ 9114581 h 13112393"/>
              <a:gd name="connsiteX4902" fmla="*/ 10788283 w 11997113"/>
              <a:gd name="connsiteY4902" fmla="*/ 9165373 h 13112393"/>
              <a:gd name="connsiteX4903" fmla="*/ 10779253 w 11997113"/>
              <a:gd name="connsiteY4903" fmla="*/ 9171448 h 13112393"/>
              <a:gd name="connsiteX4904" fmla="*/ 10779517 w 11997113"/>
              <a:gd name="connsiteY4904" fmla="*/ 9183157 h 13112393"/>
              <a:gd name="connsiteX4905" fmla="*/ 10798897 w 11997113"/>
              <a:gd name="connsiteY4905" fmla="*/ 9229521 h 13112393"/>
              <a:gd name="connsiteX4906" fmla="*/ 10818015 w 11997113"/>
              <a:gd name="connsiteY4906" fmla="*/ 9264187 h 13112393"/>
              <a:gd name="connsiteX4907" fmla="*/ 10799425 w 11997113"/>
              <a:gd name="connsiteY4907" fmla="*/ 9252931 h 13112393"/>
              <a:gd name="connsiteX4908" fmla="*/ 10795175 w 11997113"/>
              <a:gd name="connsiteY4908" fmla="*/ 9252132 h 13112393"/>
              <a:gd name="connsiteX4909" fmla="*/ 10799161 w 11997113"/>
              <a:gd name="connsiteY4909" fmla="*/ 9241224 h 13112393"/>
              <a:gd name="connsiteX4910" fmla="*/ 10792519 w 11997113"/>
              <a:gd name="connsiteY4910" fmla="*/ 9251632 h 13112393"/>
              <a:gd name="connsiteX4911" fmla="*/ 10795175 w 11997113"/>
              <a:gd name="connsiteY4911" fmla="*/ 9252132 h 13112393"/>
              <a:gd name="connsiteX4912" fmla="*/ 10790527 w 11997113"/>
              <a:gd name="connsiteY4912" fmla="*/ 9264857 h 13112393"/>
              <a:gd name="connsiteX4913" fmla="*/ 10781893 w 11997113"/>
              <a:gd name="connsiteY4913" fmla="*/ 9288487 h 13112393"/>
              <a:gd name="connsiteX4914" fmla="*/ 10800479 w 11997113"/>
              <a:gd name="connsiteY4914" fmla="*/ 9299745 h 13112393"/>
              <a:gd name="connsiteX4915" fmla="*/ 10782157 w 11997113"/>
              <a:gd name="connsiteY4915" fmla="*/ 9300196 h 13112393"/>
              <a:gd name="connsiteX4916" fmla="*/ 10782415 w 11997113"/>
              <a:gd name="connsiteY4916" fmla="*/ 9311897 h 13112393"/>
              <a:gd name="connsiteX4917" fmla="*/ 10783471 w 11997113"/>
              <a:gd name="connsiteY4917" fmla="*/ 9358714 h 13112393"/>
              <a:gd name="connsiteX4918" fmla="*/ 10783737 w 11997113"/>
              <a:gd name="connsiteY4918" fmla="*/ 9370418 h 13112393"/>
              <a:gd name="connsiteX4919" fmla="*/ 10765675 w 11997113"/>
              <a:gd name="connsiteY4919" fmla="*/ 9382570 h 13112393"/>
              <a:gd name="connsiteX4920" fmla="*/ 10783629 w 11997113"/>
              <a:gd name="connsiteY4920" fmla="*/ 9393438 h 13112393"/>
              <a:gd name="connsiteX4921" fmla="*/ 10799141 w 11997113"/>
              <a:gd name="connsiteY4921" fmla="*/ 9393060 h 13112393"/>
              <a:gd name="connsiteX4922" fmla="*/ 10780589 w 11997113"/>
              <a:gd name="connsiteY4922" fmla="*/ 9405169 h 13112393"/>
              <a:gd name="connsiteX4923" fmla="*/ 10780337 w 11997113"/>
              <a:gd name="connsiteY4923" fmla="*/ 9393922 h 13112393"/>
              <a:gd name="connsiteX4924" fmla="*/ 10765941 w 11997113"/>
              <a:gd name="connsiteY4924" fmla="*/ 9394269 h 13112393"/>
              <a:gd name="connsiteX4925" fmla="*/ 10766203 w 11997113"/>
              <a:gd name="connsiteY4925" fmla="*/ 9405976 h 13112393"/>
              <a:gd name="connsiteX4926" fmla="*/ 10766731 w 11997113"/>
              <a:gd name="connsiteY4926" fmla="*/ 9429382 h 13112393"/>
              <a:gd name="connsiteX4927" fmla="*/ 10766995 w 11997113"/>
              <a:gd name="connsiteY4927" fmla="*/ 9441085 h 13112393"/>
              <a:gd name="connsiteX4928" fmla="*/ 10767257 w 11997113"/>
              <a:gd name="connsiteY4928" fmla="*/ 9452790 h 13112393"/>
              <a:gd name="connsiteX4929" fmla="*/ 10748935 w 11997113"/>
              <a:gd name="connsiteY4929" fmla="*/ 9453238 h 13112393"/>
              <a:gd name="connsiteX4930" fmla="*/ 10730345 w 11997113"/>
              <a:gd name="connsiteY4930" fmla="*/ 9441981 h 13112393"/>
              <a:gd name="connsiteX4931" fmla="*/ 10731667 w 11997113"/>
              <a:gd name="connsiteY4931" fmla="*/ 9500503 h 13112393"/>
              <a:gd name="connsiteX4932" fmla="*/ 10731929 w 11997113"/>
              <a:gd name="connsiteY4932" fmla="*/ 9512204 h 13112393"/>
              <a:gd name="connsiteX4933" fmla="*/ 10732193 w 11997113"/>
              <a:gd name="connsiteY4933" fmla="*/ 9523910 h 13112393"/>
              <a:gd name="connsiteX4934" fmla="*/ 10713339 w 11997113"/>
              <a:gd name="connsiteY4934" fmla="*/ 9500950 h 13112393"/>
              <a:gd name="connsiteX4935" fmla="*/ 10713077 w 11997113"/>
              <a:gd name="connsiteY4935" fmla="*/ 9489243 h 13112393"/>
              <a:gd name="connsiteX4936" fmla="*/ 10712547 w 11997113"/>
              <a:gd name="connsiteY4936" fmla="*/ 9465836 h 13112393"/>
              <a:gd name="connsiteX4937" fmla="*/ 10694223 w 11997113"/>
              <a:gd name="connsiteY4937" fmla="*/ 9466283 h 13112393"/>
              <a:gd name="connsiteX4938" fmla="*/ 10693957 w 11997113"/>
              <a:gd name="connsiteY4938" fmla="*/ 9454580 h 13112393"/>
              <a:gd name="connsiteX4939" fmla="*/ 10709117 w 11997113"/>
              <a:gd name="connsiteY4939" fmla="*/ 9313689 h 13112393"/>
              <a:gd name="connsiteX4940" fmla="*/ 10708327 w 11997113"/>
              <a:gd name="connsiteY4940" fmla="*/ 9278574 h 13112393"/>
              <a:gd name="connsiteX4941" fmla="*/ 10707797 w 11997113"/>
              <a:gd name="connsiteY4941" fmla="*/ 9255166 h 13112393"/>
              <a:gd name="connsiteX4942" fmla="*/ 10689477 w 11997113"/>
              <a:gd name="connsiteY4942" fmla="*/ 9255614 h 13112393"/>
              <a:gd name="connsiteX4943" fmla="*/ 10688945 w 11997113"/>
              <a:gd name="connsiteY4943" fmla="*/ 9232206 h 13112393"/>
              <a:gd name="connsiteX4944" fmla="*/ 10670357 w 11997113"/>
              <a:gd name="connsiteY4944" fmla="*/ 9220947 h 13112393"/>
              <a:gd name="connsiteX4945" fmla="*/ 10688153 w 11997113"/>
              <a:gd name="connsiteY4945" fmla="*/ 9197093 h 13112393"/>
              <a:gd name="connsiteX4946" fmla="*/ 10687627 w 11997113"/>
              <a:gd name="connsiteY4946" fmla="*/ 9173688 h 13112393"/>
              <a:gd name="connsiteX4947" fmla="*/ 10704631 w 11997113"/>
              <a:gd name="connsiteY4947" fmla="*/ 9114719 h 13112393"/>
              <a:gd name="connsiteX4948" fmla="*/ 10704367 w 11997113"/>
              <a:gd name="connsiteY4948" fmla="*/ 9103017 h 13112393"/>
              <a:gd name="connsiteX4949" fmla="*/ 10703841 w 11997113"/>
              <a:gd name="connsiteY4949" fmla="*/ 9079607 h 13112393"/>
              <a:gd name="connsiteX4950" fmla="*/ 10721637 w 11997113"/>
              <a:gd name="connsiteY4950" fmla="*/ 9055751 h 13112393"/>
              <a:gd name="connsiteX4951" fmla="*/ 10740229 w 11997113"/>
              <a:gd name="connsiteY4951" fmla="*/ 9067010 h 13112393"/>
              <a:gd name="connsiteX4952" fmla="*/ 10741283 w 11997113"/>
              <a:gd name="connsiteY4952" fmla="*/ 9113828 h 13112393"/>
              <a:gd name="connsiteX4953" fmla="*/ 10741547 w 11997113"/>
              <a:gd name="connsiteY4953" fmla="*/ 9125529 h 13112393"/>
              <a:gd name="connsiteX4954" fmla="*/ 10723749 w 11997113"/>
              <a:gd name="connsiteY4954" fmla="*/ 9149386 h 13112393"/>
              <a:gd name="connsiteX4955" fmla="*/ 10724805 w 11997113"/>
              <a:gd name="connsiteY4955" fmla="*/ 9196198 h 13112393"/>
              <a:gd name="connsiteX4956" fmla="*/ 10725071 w 11997113"/>
              <a:gd name="connsiteY4956" fmla="*/ 9207904 h 13112393"/>
              <a:gd name="connsiteX4957" fmla="*/ 10725333 w 11997113"/>
              <a:gd name="connsiteY4957" fmla="*/ 9219606 h 13112393"/>
              <a:gd name="connsiteX4958" fmla="*/ 10727181 w 11997113"/>
              <a:gd name="connsiteY4958" fmla="*/ 9301535 h 13112393"/>
              <a:gd name="connsiteX4959" fmla="*/ 10745505 w 11997113"/>
              <a:gd name="connsiteY4959" fmla="*/ 9301089 h 13112393"/>
              <a:gd name="connsiteX4960" fmla="*/ 10745239 w 11997113"/>
              <a:gd name="connsiteY4960" fmla="*/ 9289385 h 13112393"/>
              <a:gd name="connsiteX4961" fmla="*/ 10763563 w 11997113"/>
              <a:gd name="connsiteY4961" fmla="*/ 9288935 h 13112393"/>
              <a:gd name="connsiteX4962" fmla="*/ 10761981 w 11997113"/>
              <a:gd name="connsiteY4962" fmla="*/ 9218710 h 13112393"/>
              <a:gd name="connsiteX4963" fmla="*/ 10743127 w 11997113"/>
              <a:gd name="connsiteY4963" fmla="*/ 9195750 h 13112393"/>
              <a:gd name="connsiteX4964" fmla="*/ 10761455 w 11997113"/>
              <a:gd name="connsiteY4964" fmla="*/ 9195304 h 13112393"/>
              <a:gd name="connsiteX4965" fmla="*/ 10760137 w 11997113"/>
              <a:gd name="connsiteY4965" fmla="*/ 9136786 h 13112393"/>
              <a:gd name="connsiteX4966" fmla="*/ 10759605 w 11997113"/>
              <a:gd name="connsiteY4966" fmla="*/ 9113380 h 13112393"/>
              <a:gd name="connsiteX4967" fmla="*/ 10776615 w 11997113"/>
              <a:gd name="connsiteY4967" fmla="*/ 9054411 h 13112393"/>
              <a:gd name="connsiteX4968" fmla="*/ 10795727 w 11997113"/>
              <a:gd name="connsiteY4968" fmla="*/ 9089076 h 13112393"/>
              <a:gd name="connsiteX4969" fmla="*/ 10813525 w 11997113"/>
              <a:gd name="connsiteY4969" fmla="*/ 9065222 h 13112393"/>
              <a:gd name="connsiteX4970" fmla="*/ 4478323 w 11997113"/>
              <a:gd name="connsiteY4970" fmla="*/ 9052819 h 13112393"/>
              <a:gd name="connsiteX4971" fmla="*/ 4460881 w 11997113"/>
              <a:gd name="connsiteY4971" fmla="*/ 9076501 h 13112393"/>
              <a:gd name="connsiteX4972" fmla="*/ 4459528 w 11997113"/>
              <a:gd name="connsiteY4972" fmla="*/ 9065946 h 13112393"/>
              <a:gd name="connsiteX4973" fmla="*/ 4478323 w 11997113"/>
              <a:gd name="connsiteY4973" fmla="*/ 9052819 h 13112393"/>
              <a:gd name="connsiteX4974" fmla="*/ 687483 w 11997113"/>
              <a:gd name="connsiteY4974" fmla="*/ 9045270 h 13112393"/>
              <a:gd name="connsiteX4975" fmla="*/ 695118 w 11997113"/>
              <a:gd name="connsiteY4975" fmla="*/ 9047465 h 13112393"/>
              <a:gd name="connsiteX4976" fmla="*/ 697971 w 11997113"/>
              <a:gd name="connsiteY4976" fmla="*/ 9071836 h 13112393"/>
              <a:gd name="connsiteX4977" fmla="*/ 700010 w 11997113"/>
              <a:gd name="connsiteY4977" fmla="*/ 9089245 h 13112393"/>
              <a:gd name="connsiteX4978" fmla="*/ 701230 w 11997113"/>
              <a:gd name="connsiteY4978" fmla="*/ 9099690 h 13112393"/>
              <a:gd name="connsiteX4979" fmla="*/ 687078 w 11997113"/>
              <a:gd name="connsiteY4979" fmla="*/ 9104874 h 13112393"/>
              <a:gd name="connsiteX4980" fmla="*/ 671707 w 11997113"/>
              <a:gd name="connsiteY4980" fmla="*/ 9099614 h 13112393"/>
              <a:gd name="connsiteX4981" fmla="*/ 668851 w 11997113"/>
              <a:gd name="connsiteY4981" fmla="*/ 9075242 h 13112393"/>
              <a:gd name="connsiteX4982" fmla="*/ 665595 w 11997113"/>
              <a:gd name="connsiteY4982" fmla="*/ 9047389 h 13112393"/>
              <a:gd name="connsiteX4983" fmla="*/ 680150 w 11997113"/>
              <a:gd name="connsiteY4983" fmla="*/ 9045688 h 13112393"/>
              <a:gd name="connsiteX4984" fmla="*/ 687483 w 11997113"/>
              <a:gd name="connsiteY4984" fmla="*/ 9045270 h 13112393"/>
              <a:gd name="connsiteX4985" fmla="*/ 10922929 w 11997113"/>
              <a:gd name="connsiteY4985" fmla="*/ 9038119 h 13112393"/>
              <a:gd name="connsiteX4986" fmla="*/ 10923167 w 11997113"/>
              <a:gd name="connsiteY4986" fmla="*/ 9048715 h 13112393"/>
              <a:gd name="connsiteX4987" fmla="*/ 10903293 w 11997113"/>
              <a:gd name="connsiteY4987" fmla="*/ 9038599 h 13112393"/>
              <a:gd name="connsiteX4988" fmla="*/ 10922929 w 11997113"/>
              <a:gd name="connsiteY4988" fmla="*/ 9038119 h 13112393"/>
              <a:gd name="connsiteX4989" fmla="*/ 8156715 w 11997113"/>
              <a:gd name="connsiteY4989" fmla="*/ 9034156 h 13112393"/>
              <a:gd name="connsiteX4990" fmla="*/ 8161819 w 11997113"/>
              <a:gd name="connsiteY4990" fmla="*/ 9046862 h 13112393"/>
              <a:gd name="connsiteX4991" fmla="*/ 8150759 w 11997113"/>
              <a:gd name="connsiteY4991" fmla="*/ 9054475 h 13112393"/>
              <a:gd name="connsiteX4992" fmla="*/ 8156715 w 11997113"/>
              <a:gd name="connsiteY4992" fmla="*/ 9034156 h 13112393"/>
              <a:gd name="connsiteX4993" fmla="*/ 10716479 w 11997113"/>
              <a:gd name="connsiteY4993" fmla="*/ 9030442 h 13112393"/>
              <a:gd name="connsiteX4994" fmla="*/ 10719801 w 11997113"/>
              <a:gd name="connsiteY4994" fmla="*/ 9032480 h 13112393"/>
              <a:gd name="connsiteX4995" fmla="*/ 10716575 w 11997113"/>
              <a:gd name="connsiteY4995" fmla="*/ 9034681 h 13112393"/>
              <a:gd name="connsiteX4996" fmla="*/ 10713257 w 11997113"/>
              <a:gd name="connsiteY4996" fmla="*/ 9032640 h 13112393"/>
              <a:gd name="connsiteX4997" fmla="*/ 10716479 w 11997113"/>
              <a:gd name="connsiteY4997" fmla="*/ 9030442 h 13112393"/>
              <a:gd name="connsiteX4998" fmla="*/ 582329 w 11997113"/>
              <a:gd name="connsiteY4998" fmla="*/ 9029467 h 13112393"/>
              <a:gd name="connsiteX4999" fmla="*/ 582730 w 11997113"/>
              <a:gd name="connsiteY4999" fmla="*/ 9032913 h 13112393"/>
              <a:gd name="connsiteX5000" fmla="*/ 583134 w 11997113"/>
              <a:gd name="connsiteY5000" fmla="*/ 9036355 h 13112393"/>
              <a:gd name="connsiteX5001" fmla="*/ 597281 w 11997113"/>
              <a:gd name="connsiteY5001" fmla="*/ 9052171 h 13112393"/>
              <a:gd name="connsiteX5002" fmla="*/ 597687 w 11997113"/>
              <a:gd name="connsiteY5002" fmla="*/ 9055620 h 13112393"/>
              <a:gd name="connsiteX5003" fmla="*/ 585555 w 11997113"/>
              <a:gd name="connsiteY5003" fmla="*/ 9057040 h 13112393"/>
              <a:gd name="connsiteX5004" fmla="*/ 571001 w 11997113"/>
              <a:gd name="connsiteY5004" fmla="*/ 9037777 h 13112393"/>
              <a:gd name="connsiteX5005" fmla="*/ 570598 w 11997113"/>
              <a:gd name="connsiteY5005" fmla="*/ 9034332 h 13112393"/>
              <a:gd name="connsiteX5006" fmla="*/ 582329 w 11997113"/>
              <a:gd name="connsiteY5006" fmla="*/ 9029467 h 13112393"/>
              <a:gd name="connsiteX5007" fmla="*/ 10828347 w 11997113"/>
              <a:gd name="connsiteY5007" fmla="*/ 9018170 h 13112393"/>
              <a:gd name="connsiteX5008" fmla="*/ 10831013 w 11997113"/>
              <a:gd name="connsiteY5008" fmla="*/ 9027648 h 13112393"/>
              <a:gd name="connsiteX5009" fmla="*/ 10831589 w 11997113"/>
              <a:gd name="connsiteY5009" fmla="*/ 9053070 h 13112393"/>
              <a:gd name="connsiteX5010" fmla="*/ 10811667 w 11997113"/>
              <a:gd name="connsiteY5010" fmla="*/ 9040837 h 13112393"/>
              <a:gd name="connsiteX5011" fmla="*/ 10811379 w 11997113"/>
              <a:gd name="connsiteY5011" fmla="*/ 9028124 h 13112393"/>
              <a:gd name="connsiteX5012" fmla="*/ 10828347 w 11997113"/>
              <a:gd name="connsiteY5012" fmla="*/ 9018170 h 13112393"/>
              <a:gd name="connsiteX5013" fmla="*/ 10351177 w 11997113"/>
              <a:gd name="connsiteY5013" fmla="*/ 9005192 h 13112393"/>
              <a:gd name="connsiteX5014" fmla="*/ 10351441 w 11997113"/>
              <a:gd name="connsiteY5014" fmla="*/ 9016907 h 13112393"/>
              <a:gd name="connsiteX5015" fmla="*/ 10351703 w 11997113"/>
              <a:gd name="connsiteY5015" fmla="*/ 9028623 h 13112393"/>
              <a:gd name="connsiteX5016" fmla="*/ 10333381 w 11997113"/>
              <a:gd name="connsiteY5016" fmla="*/ 9029067 h 13112393"/>
              <a:gd name="connsiteX5017" fmla="*/ 10333911 w 11997113"/>
              <a:gd name="connsiteY5017" fmla="*/ 9052501 h 13112393"/>
              <a:gd name="connsiteX5018" fmla="*/ 10334191 w 11997113"/>
              <a:gd name="connsiteY5018" fmla="*/ 9065214 h 13112393"/>
              <a:gd name="connsiteX5019" fmla="*/ 10333335 w 11997113"/>
              <a:gd name="connsiteY5019" fmla="*/ 9027075 h 13112393"/>
              <a:gd name="connsiteX5020" fmla="*/ 10332851 w 11997113"/>
              <a:gd name="connsiteY5020" fmla="*/ 9005638 h 13112393"/>
              <a:gd name="connsiteX5021" fmla="*/ 10351177 w 11997113"/>
              <a:gd name="connsiteY5021" fmla="*/ 9005192 h 13112393"/>
              <a:gd name="connsiteX5022" fmla="*/ 10087435 w 11997113"/>
              <a:gd name="connsiteY5022" fmla="*/ 9003494 h 13112393"/>
              <a:gd name="connsiteX5023" fmla="*/ 10087793 w 11997113"/>
              <a:gd name="connsiteY5023" fmla="*/ 9015381 h 13112393"/>
              <a:gd name="connsiteX5024" fmla="*/ 10097927 w 11997113"/>
              <a:gd name="connsiteY5024" fmla="*/ 9009875 h 13112393"/>
              <a:gd name="connsiteX5025" fmla="*/ 10089231 w 11997113"/>
              <a:gd name="connsiteY5025" fmla="*/ 9004585 h 13112393"/>
              <a:gd name="connsiteX5026" fmla="*/ 659902 w 11997113"/>
              <a:gd name="connsiteY5026" fmla="*/ 8998785 h 13112393"/>
              <a:gd name="connsiteX5027" fmla="*/ 675299 w 11997113"/>
              <a:gd name="connsiteY5027" fmla="*/ 9004242 h 13112393"/>
              <a:gd name="connsiteX5028" fmla="*/ 676562 w 11997113"/>
              <a:gd name="connsiteY5028" fmla="*/ 9014989 h 13112393"/>
              <a:gd name="connsiteX5029" fmla="*/ 677398 w 11997113"/>
              <a:gd name="connsiteY5029" fmla="*/ 9022150 h 13112393"/>
              <a:gd name="connsiteX5030" fmla="*/ 662838 w 11997113"/>
              <a:gd name="connsiteY5030" fmla="*/ 9023855 h 13112393"/>
              <a:gd name="connsiteX5031" fmla="*/ 648279 w 11997113"/>
              <a:gd name="connsiteY5031" fmla="*/ 9025557 h 13112393"/>
              <a:gd name="connsiteX5032" fmla="*/ 646607 w 11997113"/>
              <a:gd name="connsiteY5032" fmla="*/ 9011235 h 13112393"/>
              <a:gd name="connsiteX5033" fmla="*/ 645347 w 11997113"/>
              <a:gd name="connsiteY5033" fmla="*/ 9000491 h 13112393"/>
              <a:gd name="connsiteX5034" fmla="*/ 659902 w 11997113"/>
              <a:gd name="connsiteY5034" fmla="*/ 8998785 h 13112393"/>
              <a:gd name="connsiteX5035" fmla="*/ 10862973 w 11997113"/>
              <a:gd name="connsiteY5035" fmla="*/ 8992942 h 13112393"/>
              <a:gd name="connsiteX5036" fmla="*/ 10882873 w 11997113"/>
              <a:gd name="connsiteY5036" fmla="*/ 9004119 h 13112393"/>
              <a:gd name="connsiteX5037" fmla="*/ 10863501 w 11997113"/>
              <a:gd name="connsiteY5037" fmla="*/ 9016250 h 13112393"/>
              <a:gd name="connsiteX5038" fmla="*/ 10863233 w 11997113"/>
              <a:gd name="connsiteY5038" fmla="*/ 9004597 h 13112393"/>
              <a:gd name="connsiteX5039" fmla="*/ 10862973 w 11997113"/>
              <a:gd name="connsiteY5039" fmla="*/ 8992942 h 13112393"/>
              <a:gd name="connsiteX5040" fmla="*/ 563222 w 11997113"/>
              <a:gd name="connsiteY5040" fmla="*/ 8992310 h 13112393"/>
              <a:gd name="connsiteX5041" fmla="*/ 575772 w 11997113"/>
              <a:gd name="connsiteY5041" fmla="*/ 8994444 h 13112393"/>
              <a:gd name="connsiteX5042" fmla="*/ 576600 w 11997113"/>
              <a:gd name="connsiteY5042" fmla="*/ 9001545 h 13112393"/>
              <a:gd name="connsiteX5043" fmla="*/ 577435 w 11997113"/>
              <a:gd name="connsiteY5043" fmla="*/ 9008648 h 13112393"/>
              <a:gd name="connsiteX5044" fmla="*/ 577851 w 11997113"/>
              <a:gd name="connsiteY5044" fmla="*/ 9012201 h 13112393"/>
              <a:gd name="connsiteX5045" fmla="*/ 565716 w 11997113"/>
              <a:gd name="connsiteY5045" fmla="*/ 9013618 h 13112393"/>
              <a:gd name="connsiteX5046" fmla="*/ 565301 w 11997113"/>
              <a:gd name="connsiteY5046" fmla="*/ 9010071 h 13112393"/>
              <a:gd name="connsiteX5047" fmla="*/ 564472 w 11997113"/>
              <a:gd name="connsiteY5047" fmla="*/ 9002965 h 13112393"/>
              <a:gd name="connsiteX5048" fmla="*/ 551506 w 11997113"/>
              <a:gd name="connsiteY5048" fmla="*/ 8997282 h 13112393"/>
              <a:gd name="connsiteX5049" fmla="*/ 563222 w 11997113"/>
              <a:gd name="connsiteY5049" fmla="*/ 8992310 h 13112393"/>
              <a:gd name="connsiteX5050" fmla="*/ 4469740 w 11997113"/>
              <a:gd name="connsiteY5050" fmla="*/ 8968106 h 13112393"/>
              <a:gd name="connsiteX5051" fmla="*/ 4474336 w 11997113"/>
              <a:gd name="connsiteY5051" fmla="*/ 9003987 h 13112393"/>
              <a:gd name="connsiteX5052" fmla="*/ 4493779 w 11997113"/>
              <a:gd name="connsiteY5052" fmla="*/ 9013655 h 13112393"/>
              <a:gd name="connsiteX5053" fmla="*/ 4475870 w 11997113"/>
              <a:gd name="connsiteY5053" fmla="*/ 9015949 h 13112393"/>
              <a:gd name="connsiteX5054" fmla="*/ 4477405 w 11997113"/>
              <a:gd name="connsiteY5054" fmla="*/ 9027909 h 13112393"/>
              <a:gd name="connsiteX5055" fmla="*/ 4441590 w 11997113"/>
              <a:gd name="connsiteY5055" fmla="*/ 9032490 h 13112393"/>
              <a:gd name="connsiteX5056" fmla="*/ 4435461 w 11997113"/>
              <a:gd name="connsiteY5056" fmla="*/ 8984644 h 13112393"/>
              <a:gd name="connsiteX5057" fmla="*/ 4469740 w 11997113"/>
              <a:gd name="connsiteY5057" fmla="*/ 8968106 h 13112393"/>
              <a:gd name="connsiteX5058" fmla="*/ 838428 w 11997113"/>
              <a:gd name="connsiteY5058" fmla="*/ 8960547 h 13112393"/>
              <a:gd name="connsiteX5059" fmla="*/ 845580 w 11997113"/>
              <a:gd name="connsiteY5059" fmla="*/ 8962797 h 13112393"/>
              <a:gd name="connsiteX5060" fmla="*/ 847204 w 11997113"/>
              <a:gd name="connsiteY5060" fmla="*/ 8976694 h 13112393"/>
              <a:gd name="connsiteX5061" fmla="*/ 866487 w 11997113"/>
              <a:gd name="connsiteY5061" fmla="*/ 9023760 h 13112393"/>
              <a:gd name="connsiteX5062" fmla="*/ 880078 w 11997113"/>
              <a:gd name="connsiteY5062" fmla="*/ 9022170 h 13112393"/>
              <a:gd name="connsiteX5063" fmla="*/ 880482 w 11997113"/>
              <a:gd name="connsiteY5063" fmla="*/ 9025648 h 13112393"/>
              <a:gd name="connsiteX5064" fmla="*/ 894068 w 11997113"/>
              <a:gd name="connsiteY5064" fmla="*/ 9024053 h 13112393"/>
              <a:gd name="connsiteX5065" fmla="*/ 894477 w 11997113"/>
              <a:gd name="connsiteY5065" fmla="*/ 9027530 h 13112393"/>
              <a:gd name="connsiteX5066" fmla="*/ 880888 w 11997113"/>
              <a:gd name="connsiteY5066" fmla="*/ 9029118 h 13112393"/>
              <a:gd name="connsiteX5067" fmla="*/ 867300 w 11997113"/>
              <a:gd name="connsiteY5067" fmla="*/ 9030708 h 13112393"/>
              <a:gd name="connsiteX5068" fmla="*/ 853711 w 11997113"/>
              <a:gd name="connsiteY5068" fmla="*/ 9032298 h 13112393"/>
              <a:gd name="connsiteX5069" fmla="*/ 853305 w 11997113"/>
              <a:gd name="connsiteY5069" fmla="*/ 9028825 h 13112393"/>
              <a:gd name="connsiteX5070" fmla="*/ 833616 w 11997113"/>
              <a:gd name="connsiteY5070" fmla="*/ 8978284 h 13112393"/>
              <a:gd name="connsiteX5071" fmla="*/ 818403 w 11997113"/>
              <a:gd name="connsiteY5071" fmla="*/ 8965974 h 13112393"/>
              <a:gd name="connsiteX5072" fmla="*/ 831584 w 11997113"/>
              <a:gd name="connsiteY5072" fmla="*/ 8960906 h 13112393"/>
              <a:gd name="connsiteX5073" fmla="*/ 838428 w 11997113"/>
              <a:gd name="connsiteY5073" fmla="*/ 8960547 h 13112393"/>
              <a:gd name="connsiteX5074" fmla="*/ 10698499 w 11997113"/>
              <a:gd name="connsiteY5074" fmla="*/ 8958802 h 13112393"/>
              <a:gd name="connsiteX5075" fmla="*/ 10698785 w 11997113"/>
              <a:gd name="connsiteY5075" fmla="*/ 8971515 h 13112393"/>
              <a:gd name="connsiteX5076" fmla="*/ 10679153 w 11997113"/>
              <a:gd name="connsiteY5076" fmla="*/ 8971995 h 13112393"/>
              <a:gd name="connsiteX5077" fmla="*/ 10698499 w 11997113"/>
              <a:gd name="connsiteY5077" fmla="*/ 8958802 h 13112393"/>
              <a:gd name="connsiteX5078" fmla="*/ 11098601 w 11997113"/>
              <a:gd name="connsiteY5078" fmla="*/ 8958507 h 13112393"/>
              <a:gd name="connsiteX5079" fmla="*/ 11101269 w 11997113"/>
              <a:gd name="connsiteY5079" fmla="*/ 8961194 h 13112393"/>
              <a:gd name="connsiteX5080" fmla="*/ 11098135 w 11997113"/>
              <a:gd name="connsiteY5080" fmla="*/ 8959314 h 13112393"/>
              <a:gd name="connsiteX5081" fmla="*/ 11025803 w 11997113"/>
              <a:gd name="connsiteY5081" fmla="*/ 8953988 h 13112393"/>
              <a:gd name="connsiteX5082" fmla="*/ 11013501 w 11997113"/>
              <a:gd name="connsiteY5082" fmla="*/ 8989270 h 13112393"/>
              <a:gd name="connsiteX5083" fmla="*/ 11012713 w 11997113"/>
              <a:gd name="connsiteY5083" fmla="*/ 8954308 h 13112393"/>
              <a:gd name="connsiteX5084" fmla="*/ 11025803 w 11997113"/>
              <a:gd name="connsiteY5084" fmla="*/ 8953988 h 13112393"/>
              <a:gd name="connsiteX5085" fmla="*/ 11011649 w 11997113"/>
              <a:gd name="connsiteY5085" fmla="*/ 8927889 h 13112393"/>
              <a:gd name="connsiteX5086" fmla="*/ 11012179 w 11997113"/>
              <a:gd name="connsiteY5086" fmla="*/ 8951394 h 13112393"/>
              <a:gd name="connsiteX5087" fmla="*/ 10994213 w 11997113"/>
              <a:gd name="connsiteY5087" fmla="*/ 8963594 h 13112393"/>
              <a:gd name="connsiteX5088" fmla="*/ 10994477 w 11997113"/>
              <a:gd name="connsiteY5088" fmla="*/ 8975346 h 13112393"/>
              <a:gd name="connsiteX5089" fmla="*/ 11012705 w 11997113"/>
              <a:gd name="connsiteY5089" fmla="*/ 8974903 h 13112393"/>
              <a:gd name="connsiteX5090" fmla="*/ 11012973 w 11997113"/>
              <a:gd name="connsiteY5090" fmla="*/ 8986659 h 13112393"/>
              <a:gd name="connsiteX5091" fmla="*/ 10994743 w 11997113"/>
              <a:gd name="connsiteY5091" fmla="*/ 8987103 h 13112393"/>
              <a:gd name="connsiteX5092" fmla="*/ 11013767 w 11997113"/>
              <a:gd name="connsiteY5092" fmla="*/ 9021920 h 13112393"/>
              <a:gd name="connsiteX5093" fmla="*/ 10995537 w 11997113"/>
              <a:gd name="connsiteY5093" fmla="*/ 9022366 h 13112393"/>
              <a:gd name="connsiteX5094" fmla="*/ 11033055 w 11997113"/>
              <a:gd name="connsiteY5094" fmla="*/ 9068493 h 13112393"/>
              <a:gd name="connsiteX5095" fmla="*/ 11035179 w 11997113"/>
              <a:gd name="connsiteY5095" fmla="*/ 9162526 h 13112393"/>
              <a:gd name="connsiteX5096" fmla="*/ 11054207 w 11997113"/>
              <a:gd name="connsiteY5096" fmla="*/ 9197345 h 13112393"/>
              <a:gd name="connsiteX5097" fmla="*/ 11054473 w 11997113"/>
              <a:gd name="connsiteY5097" fmla="*/ 9209100 h 13112393"/>
              <a:gd name="connsiteX5098" fmla="*/ 11036237 w 11997113"/>
              <a:gd name="connsiteY5098" fmla="*/ 9209544 h 13112393"/>
              <a:gd name="connsiteX5099" fmla="*/ 11055265 w 11997113"/>
              <a:gd name="connsiteY5099" fmla="*/ 9244361 h 13112393"/>
              <a:gd name="connsiteX5100" fmla="*/ 11073763 w 11997113"/>
              <a:gd name="connsiteY5100" fmla="*/ 9255673 h 13112393"/>
              <a:gd name="connsiteX5101" fmla="*/ 11074557 w 11997113"/>
              <a:gd name="connsiteY5101" fmla="*/ 9290936 h 13112393"/>
              <a:gd name="connsiteX5102" fmla="*/ 11075353 w 11997113"/>
              <a:gd name="connsiteY5102" fmla="*/ 9326199 h 13112393"/>
              <a:gd name="connsiteX5103" fmla="*/ 11093583 w 11997113"/>
              <a:gd name="connsiteY5103" fmla="*/ 9325753 h 13112393"/>
              <a:gd name="connsiteX5104" fmla="*/ 11094111 w 11997113"/>
              <a:gd name="connsiteY5104" fmla="*/ 9349264 h 13112393"/>
              <a:gd name="connsiteX5105" fmla="*/ 11094375 w 11997113"/>
              <a:gd name="connsiteY5105" fmla="*/ 9361016 h 13112393"/>
              <a:gd name="connsiteX5106" fmla="*/ 11095437 w 11997113"/>
              <a:gd name="connsiteY5106" fmla="*/ 9408033 h 13112393"/>
              <a:gd name="connsiteX5107" fmla="*/ 11114199 w 11997113"/>
              <a:gd name="connsiteY5107" fmla="*/ 9431097 h 13112393"/>
              <a:gd name="connsiteX5108" fmla="*/ 11115529 w 11997113"/>
              <a:gd name="connsiteY5108" fmla="*/ 9489867 h 13112393"/>
              <a:gd name="connsiteX5109" fmla="*/ 11154113 w 11997113"/>
              <a:gd name="connsiteY5109" fmla="*/ 9583015 h 13112393"/>
              <a:gd name="connsiteX5110" fmla="*/ 11175785 w 11997113"/>
              <a:gd name="connsiteY5110" fmla="*/ 9735377 h 13112393"/>
              <a:gd name="connsiteX5111" fmla="*/ 11183049 w 11997113"/>
              <a:gd name="connsiteY5111" fmla="*/ 9754308 h 13112393"/>
              <a:gd name="connsiteX5112" fmla="*/ 11176845 w 11997113"/>
              <a:gd name="connsiteY5112" fmla="*/ 9782393 h 13112393"/>
              <a:gd name="connsiteX5113" fmla="*/ 11156761 w 11997113"/>
              <a:gd name="connsiteY5113" fmla="*/ 9700558 h 13112393"/>
              <a:gd name="connsiteX5114" fmla="*/ 11136935 w 11997113"/>
              <a:gd name="connsiteY5114" fmla="*/ 9630476 h 13112393"/>
              <a:gd name="connsiteX5115" fmla="*/ 11097561 w 11997113"/>
              <a:gd name="connsiteY5115" fmla="*/ 9502070 h 13112393"/>
              <a:gd name="connsiteX5116" fmla="*/ 11097293 w 11997113"/>
              <a:gd name="connsiteY5116" fmla="*/ 9490314 h 13112393"/>
              <a:gd name="connsiteX5117" fmla="*/ 11096233 w 11997113"/>
              <a:gd name="connsiteY5117" fmla="*/ 9443301 h 13112393"/>
              <a:gd name="connsiteX5118" fmla="*/ 11095701 w 11997113"/>
              <a:gd name="connsiteY5118" fmla="*/ 9419789 h 13112393"/>
              <a:gd name="connsiteX5119" fmla="*/ 11076941 w 11997113"/>
              <a:gd name="connsiteY5119" fmla="*/ 9396725 h 13112393"/>
              <a:gd name="connsiteX5120" fmla="*/ 11096233 w 11997113"/>
              <a:gd name="connsiteY5120" fmla="*/ 9443301 h 13112393"/>
              <a:gd name="connsiteX5121" fmla="*/ 11097561 w 11997113"/>
              <a:gd name="connsiteY5121" fmla="*/ 9502070 h 13112393"/>
              <a:gd name="connsiteX5122" fmla="*/ 11117647 w 11997113"/>
              <a:gd name="connsiteY5122" fmla="*/ 9583903 h 13112393"/>
              <a:gd name="connsiteX5123" fmla="*/ 11139325 w 11997113"/>
              <a:gd name="connsiteY5123" fmla="*/ 9736268 h 13112393"/>
              <a:gd name="connsiteX5124" fmla="*/ 11121091 w 11997113"/>
              <a:gd name="connsiteY5124" fmla="*/ 9736709 h 13112393"/>
              <a:gd name="connsiteX5125" fmla="*/ 11099411 w 11997113"/>
              <a:gd name="connsiteY5125" fmla="*/ 9584352 h 13112393"/>
              <a:gd name="connsiteX5126" fmla="*/ 11079859 w 11997113"/>
              <a:gd name="connsiteY5126" fmla="*/ 9526025 h 13112393"/>
              <a:gd name="connsiteX5127" fmla="*/ 11038889 w 11997113"/>
              <a:gd name="connsiteY5127" fmla="*/ 9327089 h 13112393"/>
              <a:gd name="connsiteX5128" fmla="*/ 11038621 w 11997113"/>
              <a:gd name="connsiteY5128" fmla="*/ 9315338 h 13112393"/>
              <a:gd name="connsiteX5129" fmla="*/ 11037827 w 11997113"/>
              <a:gd name="connsiteY5129" fmla="*/ 9280074 h 13112393"/>
              <a:gd name="connsiteX5130" fmla="*/ 10998717 w 11997113"/>
              <a:gd name="connsiteY5130" fmla="*/ 9163421 h 13112393"/>
              <a:gd name="connsiteX5131" fmla="*/ 10977299 w 11997113"/>
              <a:gd name="connsiteY5131" fmla="*/ 9022810 h 13112393"/>
              <a:gd name="connsiteX5132" fmla="*/ 10978363 w 11997113"/>
              <a:gd name="connsiteY5132" fmla="*/ 9069830 h 13112393"/>
              <a:gd name="connsiteX5133" fmla="*/ 10978891 w 11997113"/>
              <a:gd name="connsiteY5133" fmla="*/ 9093339 h 13112393"/>
              <a:gd name="connsiteX5134" fmla="*/ 10979953 w 11997113"/>
              <a:gd name="connsiteY5134" fmla="*/ 9140355 h 13112393"/>
              <a:gd name="connsiteX5135" fmla="*/ 10999511 w 11997113"/>
              <a:gd name="connsiteY5135" fmla="*/ 9198683 h 13112393"/>
              <a:gd name="connsiteX5136" fmla="*/ 11000571 w 11997113"/>
              <a:gd name="connsiteY5136" fmla="*/ 9245699 h 13112393"/>
              <a:gd name="connsiteX5137" fmla="*/ 11000839 w 11997113"/>
              <a:gd name="connsiteY5137" fmla="*/ 9257453 h 13112393"/>
              <a:gd name="connsiteX5138" fmla="*/ 11001105 w 11997113"/>
              <a:gd name="connsiteY5138" fmla="*/ 9269206 h 13112393"/>
              <a:gd name="connsiteX5139" fmla="*/ 11019597 w 11997113"/>
              <a:gd name="connsiteY5139" fmla="*/ 9280516 h 13112393"/>
              <a:gd name="connsiteX5140" fmla="*/ 11001897 w 11997113"/>
              <a:gd name="connsiteY5140" fmla="*/ 9304469 h 13112393"/>
              <a:gd name="connsiteX5141" fmla="*/ 11021715 w 11997113"/>
              <a:gd name="connsiteY5141" fmla="*/ 9374553 h 13112393"/>
              <a:gd name="connsiteX5142" fmla="*/ 11041803 w 11997113"/>
              <a:gd name="connsiteY5142" fmla="*/ 9456386 h 13112393"/>
              <a:gd name="connsiteX5143" fmla="*/ 11060037 w 11997113"/>
              <a:gd name="connsiteY5143" fmla="*/ 9455943 h 13112393"/>
              <a:gd name="connsiteX5144" fmla="*/ 11042599 w 11997113"/>
              <a:gd name="connsiteY5144" fmla="*/ 9491651 h 13112393"/>
              <a:gd name="connsiteX5145" fmla="*/ 11024629 w 11997113"/>
              <a:gd name="connsiteY5145" fmla="*/ 9503852 h 13112393"/>
              <a:gd name="connsiteX5146" fmla="*/ 11044187 w 11997113"/>
              <a:gd name="connsiteY5146" fmla="*/ 9562176 h 13112393"/>
              <a:gd name="connsiteX5147" fmla="*/ 11045247 w 11997113"/>
              <a:gd name="connsiteY5147" fmla="*/ 9609195 h 13112393"/>
              <a:gd name="connsiteX5148" fmla="*/ 11007729 w 11997113"/>
              <a:gd name="connsiteY5148" fmla="*/ 9563069 h 13112393"/>
              <a:gd name="connsiteX5149" fmla="*/ 11005875 w 11997113"/>
              <a:gd name="connsiteY5149" fmla="*/ 9480786 h 13112393"/>
              <a:gd name="connsiteX5150" fmla="*/ 10987373 w 11997113"/>
              <a:gd name="connsiteY5150" fmla="*/ 9469474 h 13112393"/>
              <a:gd name="connsiteX5151" fmla="*/ 10985365 w 11997113"/>
              <a:gd name="connsiteY5151" fmla="*/ 9446967 h 13112393"/>
              <a:gd name="connsiteX5152" fmla="*/ 10968289 w 11997113"/>
              <a:gd name="connsiteY5152" fmla="*/ 9481906 h 13112393"/>
              <a:gd name="connsiteX5153" fmla="*/ 10968823 w 11997113"/>
              <a:gd name="connsiteY5153" fmla="*/ 9505514 h 13112393"/>
              <a:gd name="connsiteX5154" fmla="*/ 10986879 w 11997113"/>
              <a:gd name="connsiteY5154" fmla="*/ 9493259 h 13112393"/>
              <a:gd name="connsiteX5155" fmla="*/ 10988213 w 11997113"/>
              <a:gd name="connsiteY5155" fmla="*/ 9552286 h 13112393"/>
              <a:gd name="connsiteX5156" fmla="*/ 11007339 w 11997113"/>
              <a:gd name="connsiteY5156" fmla="*/ 9587253 h 13112393"/>
              <a:gd name="connsiteX5157" fmla="*/ 10989011 w 11997113"/>
              <a:gd name="connsiteY5157" fmla="*/ 9587702 h 13112393"/>
              <a:gd name="connsiteX5158" fmla="*/ 10988479 w 11997113"/>
              <a:gd name="connsiteY5158" fmla="*/ 9564091 h 13112393"/>
              <a:gd name="connsiteX5159" fmla="*/ 10970155 w 11997113"/>
              <a:gd name="connsiteY5159" fmla="*/ 9564539 h 13112393"/>
              <a:gd name="connsiteX5160" fmla="*/ 10969887 w 11997113"/>
              <a:gd name="connsiteY5160" fmla="*/ 9552734 h 13112393"/>
              <a:gd name="connsiteX5161" fmla="*/ 10948899 w 11997113"/>
              <a:gd name="connsiteY5161" fmla="*/ 9435132 h 13112393"/>
              <a:gd name="connsiteX5162" fmla="*/ 10948635 w 11997113"/>
              <a:gd name="connsiteY5162" fmla="*/ 9423329 h 13112393"/>
              <a:gd name="connsiteX5163" fmla="*/ 10929245 w 11997113"/>
              <a:gd name="connsiteY5163" fmla="*/ 9376557 h 13112393"/>
              <a:gd name="connsiteX5164" fmla="*/ 10927915 w 11997113"/>
              <a:gd name="connsiteY5164" fmla="*/ 9317534 h 13112393"/>
              <a:gd name="connsiteX5165" fmla="*/ 10908523 w 11997113"/>
              <a:gd name="connsiteY5165" fmla="*/ 9270760 h 13112393"/>
              <a:gd name="connsiteX5166" fmla="*/ 10908257 w 11997113"/>
              <a:gd name="connsiteY5166" fmla="*/ 9258954 h 13112393"/>
              <a:gd name="connsiteX5167" fmla="*/ 10926583 w 11997113"/>
              <a:gd name="connsiteY5167" fmla="*/ 9258508 h 13112393"/>
              <a:gd name="connsiteX5168" fmla="*/ 10926853 w 11997113"/>
              <a:gd name="connsiteY5168" fmla="*/ 9270314 h 13112393"/>
              <a:gd name="connsiteX5169" fmla="*/ 10946505 w 11997113"/>
              <a:gd name="connsiteY5169" fmla="*/ 9328889 h 13112393"/>
              <a:gd name="connsiteX5170" fmla="*/ 10967223 w 11997113"/>
              <a:gd name="connsiteY5170" fmla="*/ 9434684 h 13112393"/>
              <a:gd name="connsiteX5171" fmla="*/ 10968025 w 11997113"/>
              <a:gd name="connsiteY5171" fmla="*/ 9470101 h 13112393"/>
              <a:gd name="connsiteX5172" fmla="*/ 10985339 w 11997113"/>
              <a:gd name="connsiteY5172" fmla="*/ 9446686 h 13112393"/>
              <a:gd name="connsiteX5173" fmla="*/ 10978221 w 11997113"/>
              <a:gd name="connsiteY5173" fmla="*/ 9366793 h 13112393"/>
              <a:gd name="connsiteX5174" fmla="*/ 10983135 w 11997113"/>
              <a:gd name="connsiteY5174" fmla="*/ 9281407 h 13112393"/>
              <a:gd name="connsiteX5175" fmla="*/ 10964107 w 11997113"/>
              <a:gd name="connsiteY5175" fmla="*/ 9246586 h 13112393"/>
              <a:gd name="connsiteX5176" fmla="*/ 10942431 w 11997113"/>
              <a:gd name="connsiteY5176" fmla="*/ 9094230 h 13112393"/>
              <a:gd name="connsiteX5177" fmla="*/ 10942165 w 11997113"/>
              <a:gd name="connsiteY5177" fmla="*/ 9082472 h 13112393"/>
              <a:gd name="connsiteX5178" fmla="*/ 10940841 w 11997113"/>
              <a:gd name="connsiteY5178" fmla="*/ 9023700 h 13112393"/>
              <a:gd name="connsiteX5179" fmla="*/ 10977037 w 11997113"/>
              <a:gd name="connsiteY5179" fmla="*/ 9011056 h 13112393"/>
              <a:gd name="connsiteX5180" fmla="*/ 10975713 w 11997113"/>
              <a:gd name="connsiteY5180" fmla="*/ 8952287 h 13112393"/>
              <a:gd name="connsiteX5181" fmla="*/ 10993683 w 11997113"/>
              <a:gd name="connsiteY5181" fmla="*/ 8940086 h 13112393"/>
              <a:gd name="connsiteX5182" fmla="*/ 10996901 w 11997113"/>
              <a:gd name="connsiteY5182" fmla="*/ 8929609 h 13112393"/>
              <a:gd name="connsiteX5183" fmla="*/ 10153453 w 11997113"/>
              <a:gd name="connsiteY5183" fmla="*/ 8925846 h 13112393"/>
              <a:gd name="connsiteX5184" fmla="*/ 10137527 w 11997113"/>
              <a:gd name="connsiteY5184" fmla="*/ 8961350 h 13112393"/>
              <a:gd name="connsiteX5185" fmla="*/ 10153453 w 11997113"/>
              <a:gd name="connsiteY5185" fmla="*/ 8925846 h 13112393"/>
              <a:gd name="connsiteX5186" fmla="*/ 10848237 w 11997113"/>
              <a:gd name="connsiteY5186" fmla="*/ 8920167 h 13112393"/>
              <a:gd name="connsiteX5187" fmla="*/ 10853967 w 11997113"/>
              <a:gd name="connsiteY5187" fmla="*/ 8956461 h 13112393"/>
              <a:gd name="connsiteX5188" fmla="*/ 10850073 w 11997113"/>
              <a:gd name="connsiteY5188" fmla="*/ 9001741 h 13112393"/>
              <a:gd name="connsiteX5189" fmla="*/ 11411361 w 11997113"/>
              <a:gd name="connsiteY5189" fmla="*/ 8919136 h 13112393"/>
              <a:gd name="connsiteX5190" fmla="*/ 11432839 w 11997113"/>
              <a:gd name="connsiteY5190" fmla="*/ 9000228 h 13112393"/>
              <a:gd name="connsiteX5191" fmla="*/ 11433889 w 11997113"/>
              <a:gd name="connsiteY5191" fmla="*/ 9046845 h 13112393"/>
              <a:gd name="connsiteX5192" fmla="*/ 11414255 w 11997113"/>
              <a:gd name="connsiteY5192" fmla="*/ 9047325 h 13112393"/>
              <a:gd name="connsiteX5193" fmla="*/ 11413201 w 11997113"/>
              <a:gd name="connsiteY5193" fmla="*/ 9000710 h 13112393"/>
              <a:gd name="connsiteX5194" fmla="*/ 11411361 w 11997113"/>
              <a:gd name="connsiteY5194" fmla="*/ 8919136 h 13112393"/>
              <a:gd name="connsiteX5195" fmla="*/ 4406211 w 11997113"/>
              <a:gd name="connsiteY5195" fmla="*/ 8916167 h 13112393"/>
              <a:gd name="connsiteX5196" fmla="*/ 4407834 w 11997113"/>
              <a:gd name="connsiteY5196" fmla="*/ 8928829 h 13112393"/>
              <a:gd name="connsiteX5197" fmla="*/ 4406211 w 11997113"/>
              <a:gd name="connsiteY5197" fmla="*/ 8916167 h 13112393"/>
              <a:gd name="connsiteX5198" fmla="*/ 10301185 w 11997113"/>
              <a:gd name="connsiteY5198" fmla="*/ 8906947 h 13112393"/>
              <a:gd name="connsiteX5199" fmla="*/ 10304073 w 11997113"/>
              <a:gd name="connsiteY5199" fmla="*/ 8929462 h 13112393"/>
              <a:gd name="connsiteX5200" fmla="*/ 10290643 w 11997113"/>
              <a:gd name="connsiteY5200" fmla="*/ 8931179 h 13112393"/>
              <a:gd name="connsiteX5201" fmla="*/ 10301185 w 11997113"/>
              <a:gd name="connsiteY5201" fmla="*/ 8906947 h 13112393"/>
              <a:gd name="connsiteX5202" fmla="*/ 4487080 w 11997113"/>
              <a:gd name="connsiteY5202" fmla="*/ 8906464 h 13112393"/>
              <a:gd name="connsiteX5203" fmla="*/ 4500497 w 11997113"/>
              <a:gd name="connsiteY5203" fmla="*/ 8918088 h 13112393"/>
              <a:gd name="connsiteX5204" fmla="*/ 4503487 w 11997113"/>
              <a:gd name="connsiteY5204" fmla="*/ 8941424 h 13112393"/>
              <a:gd name="connsiteX5205" fmla="*/ 4487700 w 11997113"/>
              <a:gd name="connsiteY5205" fmla="*/ 8967163 h 13112393"/>
              <a:gd name="connsiteX5206" fmla="*/ 4462940 w 11997113"/>
              <a:gd name="connsiteY5206" fmla="*/ 8922893 h 13112393"/>
              <a:gd name="connsiteX5207" fmla="*/ 4487080 w 11997113"/>
              <a:gd name="connsiteY5207" fmla="*/ 8906464 h 13112393"/>
              <a:gd name="connsiteX5208" fmla="*/ 10952499 w 11997113"/>
              <a:gd name="connsiteY5208" fmla="*/ 8897481 h 13112393"/>
              <a:gd name="connsiteX5209" fmla="*/ 10972389 w 11997113"/>
              <a:gd name="connsiteY5209" fmla="*/ 8908443 h 13112393"/>
              <a:gd name="connsiteX5210" fmla="*/ 10954305 w 11997113"/>
              <a:gd name="connsiteY5210" fmla="*/ 8977575 h 13112393"/>
              <a:gd name="connsiteX5211" fmla="*/ 10933641 w 11997113"/>
              <a:gd name="connsiteY5211" fmla="*/ 8932285 h 13112393"/>
              <a:gd name="connsiteX5212" fmla="*/ 10952759 w 11997113"/>
              <a:gd name="connsiteY5212" fmla="*/ 8908921 h 13112393"/>
              <a:gd name="connsiteX5213" fmla="*/ 10952499 w 11997113"/>
              <a:gd name="connsiteY5213" fmla="*/ 8897481 h 13112393"/>
              <a:gd name="connsiteX5214" fmla="*/ 10735933 w 11997113"/>
              <a:gd name="connsiteY5214" fmla="*/ 8876479 h 13112393"/>
              <a:gd name="connsiteX5215" fmla="*/ 10755831 w 11997113"/>
              <a:gd name="connsiteY5215" fmla="*/ 8887863 h 13112393"/>
              <a:gd name="connsiteX5216" fmla="*/ 10756363 w 11997113"/>
              <a:gd name="connsiteY5216" fmla="*/ 8911596 h 13112393"/>
              <a:gd name="connsiteX5217" fmla="*/ 10737001 w 11997113"/>
              <a:gd name="connsiteY5217" fmla="*/ 8923940 h 13112393"/>
              <a:gd name="connsiteX5218" fmla="*/ 10736733 w 11997113"/>
              <a:gd name="connsiteY5218" fmla="*/ 8912079 h 13112393"/>
              <a:gd name="connsiteX5219" fmla="*/ 10736201 w 11997113"/>
              <a:gd name="connsiteY5219" fmla="*/ 8888344 h 13112393"/>
              <a:gd name="connsiteX5220" fmla="*/ 10716297 w 11997113"/>
              <a:gd name="connsiteY5220" fmla="*/ 8876959 h 13112393"/>
              <a:gd name="connsiteX5221" fmla="*/ 10735933 w 11997113"/>
              <a:gd name="connsiteY5221" fmla="*/ 8876479 h 13112393"/>
              <a:gd name="connsiteX5222" fmla="*/ 10400011 w 11997113"/>
              <a:gd name="connsiteY5222" fmla="*/ 8858568 h 13112393"/>
              <a:gd name="connsiteX5223" fmla="*/ 10402981 w 11997113"/>
              <a:gd name="connsiteY5223" fmla="*/ 8863259 h 13112393"/>
              <a:gd name="connsiteX5224" fmla="*/ 10403249 w 11997113"/>
              <a:gd name="connsiteY5224" fmla="*/ 8874975 h 13112393"/>
              <a:gd name="connsiteX5225" fmla="*/ 10403775 w 11997113"/>
              <a:gd name="connsiteY5225" fmla="*/ 8898405 h 13112393"/>
              <a:gd name="connsiteX5226" fmla="*/ 10404039 w 11997113"/>
              <a:gd name="connsiteY5226" fmla="*/ 8910122 h 13112393"/>
              <a:gd name="connsiteX5227" fmla="*/ 10411045 w 11997113"/>
              <a:gd name="connsiteY5227" fmla="*/ 8915811 h 13112393"/>
              <a:gd name="connsiteX5228" fmla="*/ 10404305 w 11997113"/>
              <a:gd name="connsiteY5228" fmla="*/ 8921837 h 13112393"/>
              <a:gd name="connsiteX5229" fmla="*/ 10385713 w 11997113"/>
              <a:gd name="connsiteY5229" fmla="*/ 8910570 h 13112393"/>
              <a:gd name="connsiteX5230" fmla="*/ 10385187 w 11997113"/>
              <a:gd name="connsiteY5230" fmla="*/ 8887137 h 13112393"/>
              <a:gd name="connsiteX5231" fmla="*/ 10384923 w 11997113"/>
              <a:gd name="connsiteY5231" fmla="*/ 8875421 h 13112393"/>
              <a:gd name="connsiteX5232" fmla="*/ 10400011 w 11997113"/>
              <a:gd name="connsiteY5232" fmla="*/ 8858568 h 13112393"/>
              <a:gd name="connsiteX5233" fmla="*/ 11080347 w 11997113"/>
              <a:gd name="connsiteY5233" fmla="*/ 8856101 h 13112393"/>
              <a:gd name="connsiteX5234" fmla="*/ 11080609 w 11997113"/>
              <a:gd name="connsiteY5234" fmla="*/ 8867827 h 13112393"/>
              <a:gd name="connsiteX5235" fmla="*/ 11061803 w 11997113"/>
              <a:gd name="connsiteY5235" fmla="*/ 8856551 h 13112393"/>
              <a:gd name="connsiteX5236" fmla="*/ 11080347 w 11997113"/>
              <a:gd name="connsiteY5236" fmla="*/ 8856101 h 13112393"/>
              <a:gd name="connsiteX5237" fmla="*/ 547166 w 11997113"/>
              <a:gd name="connsiteY5237" fmla="*/ 8834099 h 13112393"/>
              <a:gd name="connsiteX5238" fmla="*/ 547556 w 11997113"/>
              <a:gd name="connsiteY5238" fmla="*/ 8837441 h 13112393"/>
              <a:gd name="connsiteX5239" fmla="*/ 548733 w 11997113"/>
              <a:gd name="connsiteY5239" fmla="*/ 8847469 h 13112393"/>
              <a:gd name="connsiteX5240" fmla="*/ 535737 w 11997113"/>
              <a:gd name="connsiteY5240" fmla="*/ 8862543 h 13112393"/>
              <a:gd name="connsiteX5241" fmla="*/ 521572 w 11997113"/>
              <a:gd name="connsiteY5241" fmla="*/ 8867587 h 13112393"/>
              <a:gd name="connsiteX5242" fmla="*/ 521178 w 11997113"/>
              <a:gd name="connsiteY5242" fmla="*/ 8864246 h 13112393"/>
              <a:gd name="connsiteX5243" fmla="*/ 519615 w 11997113"/>
              <a:gd name="connsiteY5243" fmla="*/ 8850875 h 13112393"/>
              <a:gd name="connsiteX5244" fmla="*/ 532997 w 11997113"/>
              <a:gd name="connsiteY5244" fmla="*/ 8839147 h 13112393"/>
              <a:gd name="connsiteX5245" fmla="*/ 547166 w 11997113"/>
              <a:gd name="connsiteY5245" fmla="*/ 8834099 h 13112393"/>
              <a:gd name="connsiteX5246" fmla="*/ 11089977 w 11997113"/>
              <a:gd name="connsiteY5246" fmla="*/ 8818665 h 13112393"/>
              <a:gd name="connsiteX5247" fmla="*/ 11089163 w 11997113"/>
              <a:gd name="connsiteY5247" fmla="*/ 8823654 h 13112393"/>
              <a:gd name="connsiteX5248" fmla="*/ 11082051 w 11997113"/>
              <a:gd name="connsiteY5248" fmla="*/ 8834958 h 13112393"/>
              <a:gd name="connsiteX5249" fmla="*/ 11081765 w 11997113"/>
              <a:gd name="connsiteY5249" fmla="*/ 8822246 h 13112393"/>
              <a:gd name="connsiteX5250" fmla="*/ 11089977 w 11997113"/>
              <a:gd name="connsiteY5250" fmla="*/ 8818665 h 13112393"/>
              <a:gd name="connsiteX5251" fmla="*/ 10767335 w 11997113"/>
              <a:gd name="connsiteY5251" fmla="*/ 8817203 h 13112393"/>
              <a:gd name="connsiteX5252" fmla="*/ 10767623 w 11997113"/>
              <a:gd name="connsiteY5252" fmla="*/ 8829914 h 13112393"/>
              <a:gd name="connsiteX5253" fmla="*/ 10767909 w 11997113"/>
              <a:gd name="connsiteY5253" fmla="*/ 8842630 h 13112393"/>
              <a:gd name="connsiteX5254" fmla="*/ 10767335 w 11997113"/>
              <a:gd name="connsiteY5254" fmla="*/ 8817203 h 13112393"/>
              <a:gd name="connsiteX5255" fmla="*/ 10401925 w 11997113"/>
              <a:gd name="connsiteY5255" fmla="*/ 8816398 h 13112393"/>
              <a:gd name="connsiteX5256" fmla="*/ 10383601 w 11997113"/>
              <a:gd name="connsiteY5256" fmla="*/ 8816846 h 13112393"/>
              <a:gd name="connsiteX5257" fmla="*/ 10383861 w 11997113"/>
              <a:gd name="connsiteY5257" fmla="*/ 8828560 h 13112393"/>
              <a:gd name="connsiteX5258" fmla="*/ 10401925 w 11997113"/>
              <a:gd name="connsiteY5258" fmla="*/ 8816398 h 13112393"/>
              <a:gd name="connsiteX5259" fmla="*/ 11225463 w 11997113"/>
              <a:gd name="connsiteY5259" fmla="*/ 8806013 h 13112393"/>
              <a:gd name="connsiteX5260" fmla="*/ 11245359 w 11997113"/>
              <a:gd name="connsiteY5260" fmla="*/ 8817190 h 13112393"/>
              <a:gd name="connsiteX5261" fmla="*/ 11226513 w 11997113"/>
              <a:gd name="connsiteY5261" fmla="*/ 8852630 h 13112393"/>
              <a:gd name="connsiteX5262" fmla="*/ 11225723 w 11997113"/>
              <a:gd name="connsiteY5262" fmla="*/ 8817670 h 13112393"/>
              <a:gd name="connsiteX5263" fmla="*/ 11225463 w 11997113"/>
              <a:gd name="connsiteY5263" fmla="*/ 8806013 h 13112393"/>
              <a:gd name="connsiteX5264" fmla="*/ 10990501 w 11997113"/>
              <a:gd name="connsiteY5264" fmla="*/ 8799033 h 13112393"/>
              <a:gd name="connsiteX5265" fmla="*/ 10991033 w 11997113"/>
              <a:gd name="connsiteY5265" fmla="*/ 8822542 h 13112393"/>
              <a:gd name="connsiteX5266" fmla="*/ 10991295 w 11997113"/>
              <a:gd name="connsiteY5266" fmla="*/ 8834296 h 13112393"/>
              <a:gd name="connsiteX5267" fmla="*/ 10999325 w 11997113"/>
              <a:gd name="connsiteY5267" fmla="*/ 8887022 h 13112393"/>
              <a:gd name="connsiteX5268" fmla="*/ 11000849 w 11997113"/>
              <a:gd name="connsiteY5268" fmla="*/ 8916753 h 13112393"/>
              <a:gd name="connsiteX5269" fmla="*/ 10996901 w 11997113"/>
              <a:gd name="connsiteY5269" fmla="*/ 8929609 h 13112393"/>
              <a:gd name="connsiteX5270" fmla="*/ 10995733 w 11997113"/>
              <a:gd name="connsiteY5270" fmla="*/ 8929747 h 13112393"/>
              <a:gd name="connsiteX5271" fmla="*/ 10993683 w 11997113"/>
              <a:gd name="connsiteY5271" fmla="*/ 8940086 h 13112393"/>
              <a:gd name="connsiteX5272" fmla="*/ 10975447 w 11997113"/>
              <a:gd name="connsiteY5272" fmla="*/ 8940529 h 13112393"/>
              <a:gd name="connsiteX5273" fmla="*/ 10974653 w 11997113"/>
              <a:gd name="connsiteY5273" fmla="*/ 8905268 h 13112393"/>
              <a:gd name="connsiteX5274" fmla="*/ 10973327 w 11997113"/>
              <a:gd name="connsiteY5274" fmla="*/ 8846495 h 13112393"/>
              <a:gd name="connsiteX5275" fmla="*/ 10972797 w 11997113"/>
              <a:gd name="connsiteY5275" fmla="*/ 8822985 h 13112393"/>
              <a:gd name="connsiteX5276" fmla="*/ 10972535 w 11997113"/>
              <a:gd name="connsiteY5276" fmla="*/ 8811230 h 13112393"/>
              <a:gd name="connsiteX5277" fmla="*/ 10972265 w 11997113"/>
              <a:gd name="connsiteY5277" fmla="*/ 8799478 h 13112393"/>
              <a:gd name="connsiteX5278" fmla="*/ 10990501 w 11997113"/>
              <a:gd name="connsiteY5278" fmla="*/ 8799033 h 13112393"/>
              <a:gd name="connsiteX5279" fmla="*/ 10917341 w 11997113"/>
              <a:gd name="connsiteY5279" fmla="*/ 8790219 h 13112393"/>
              <a:gd name="connsiteX5280" fmla="*/ 10917369 w 11997113"/>
              <a:gd name="connsiteY5280" fmla="*/ 8791542 h 13112393"/>
              <a:gd name="connsiteX5281" fmla="*/ 10917577 w 11997113"/>
              <a:gd name="connsiteY5281" fmla="*/ 8800812 h 13112393"/>
              <a:gd name="connsiteX5282" fmla="*/ 10910095 w 11997113"/>
              <a:gd name="connsiteY5282" fmla="*/ 8795695 h 13112393"/>
              <a:gd name="connsiteX5283" fmla="*/ 10917277 w 11997113"/>
              <a:gd name="connsiteY5283" fmla="*/ 8787403 h 13112393"/>
              <a:gd name="connsiteX5284" fmla="*/ 10917341 w 11997113"/>
              <a:gd name="connsiteY5284" fmla="*/ 8790218 h 13112393"/>
              <a:gd name="connsiteX5285" fmla="*/ 10917341 w 11997113"/>
              <a:gd name="connsiteY5285" fmla="*/ 8790219 h 13112393"/>
              <a:gd name="connsiteX5286" fmla="*/ 11500053 w 11997113"/>
              <a:gd name="connsiteY5286" fmla="*/ 8786592 h 13112393"/>
              <a:gd name="connsiteX5287" fmla="*/ 11500315 w 11997113"/>
              <a:gd name="connsiteY5287" fmla="*/ 8798424 h 13112393"/>
              <a:gd name="connsiteX5288" fmla="*/ 11500583 w 11997113"/>
              <a:gd name="connsiteY5288" fmla="*/ 8810254 h 13112393"/>
              <a:gd name="connsiteX5289" fmla="*/ 11520751 w 11997113"/>
              <a:gd name="connsiteY5289" fmla="*/ 8833433 h 13112393"/>
              <a:gd name="connsiteX5290" fmla="*/ 11523953 w 11997113"/>
              <a:gd name="connsiteY5290" fmla="*/ 8975395 h 13112393"/>
              <a:gd name="connsiteX5291" fmla="*/ 11525555 w 11997113"/>
              <a:gd name="connsiteY5291" fmla="*/ 9046375 h 13112393"/>
              <a:gd name="connsiteX5292" fmla="*/ 11525823 w 11997113"/>
              <a:gd name="connsiteY5292" fmla="*/ 9058205 h 13112393"/>
              <a:gd name="connsiteX5293" fmla="*/ 11505917 w 11997113"/>
              <a:gd name="connsiteY5293" fmla="*/ 9046853 h 13112393"/>
              <a:gd name="connsiteX5294" fmla="*/ 11505649 w 11997113"/>
              <a:gd name="connsiteY5294" fmla="*/ 9035025 h 13112393"/>
              <a:gd name="connsiteX5295" fmla="*/ 11485751 w 11997113"/>
              <a:gd name="connsiteY5295" fmla="*/ 9023673 h 13112393"/>
              <a:gd name="connsiteX5296" fmla="*/ 11485485 w 11997113"/>
              <a:gd name="connsiteY5296" fmla="*/ 9011841 h 13112393"/>
              <a:gd name="connsiteX5297" fmla="*/ 11484151 w 11997113"/>
              <a:gd name="connsiteY5297" fmla="*/ 8952695 h 13112393"/>
              <a:gd name="connsiteX5298" fmla="*/ 11483621 w 11997113"/>
              <a:gd name="connsiteY5298" fmla="*/ 8929031 h 13112393"/>
              <a:gd name="connsiteX5299" fmla="*/ 11482819 w 11997113"/>
              <a:gd name="connsiteY5299" fmla="*/ 8893542 h 13112393"/>
              <a:gd name="connsiteX5300" fmla="*/ 11501917 w 11997113"/>
              <a:gd name="connsiteY5300" fmla="*/ 8869403 h 13112393"/>
              <a:gd name="connsiteX5301" fmla="*/ 11501651 w 11997113"/>
              <a:gd name="connsiteY5301" fmla="*/ 8857575 h 13112393"/>
              <a:gd name="connsiteX5302" fmla="*/ 11501119 w 11997113"/>
              <a:gd name="connsiteY5302" fmla="*/ 8833911 h 13112393"/>
              <a:gd name="connsiteX5303" fmla="*/ 11500847 w 11997113"/>
              <a:gd name="connsiteY5303" fmla="*/ 8822080 h 13112393"/>
              <a:gd name="connsiteX5304" fmla="*/ 11480953 w 11997113"/>
              <a:gd name="connsiteY5304" fmla="*/ 8810734 h 13112393"/>
              <a:gd name="connsiteX5305" fmla="*/ 11480687 w 11997113"/>
              <a:gd name="connsiteY5305" fmla="*/ 8798902 h 13112393"/>
              <a:gd name="connsiteX5306" fmla="*/ 11500053 w 11997113"/>
              <a:gd name="connsiteY5306" fmla="*/ 8786592 h 13112393"/>
              <a:gd name="connsiteX5307" fmla="*/ 731528 w 11997113"/>
              <a:gd name="connsiteY5307" fmla="*/ 8784068 h 13112393"/>
              <a:gd name="connsiteX5308" fmla="*/ 744850 w 11997113"/>
              <a:gd name="connsiteY5308" fmla="*/ 8785812 h 13112393"/>
              <a:gd name="connsiteX5309" fmla="*/ 758169 w 11997113"/>
              <a:gd name="connsiteY5309" fmla="*/ 8787555 h 13112393"/>
              <a:gd name="connsiteX5310" fmla="*/ 758551 w 11997113"/>
              <a:gd name="connsiteY5310" fmla="*/ 8790812 h 13112393"/>
              <a:gd name="connsiteX5311" fmla="*/ 745991 w 11997113"/>
              <a:gd name="connsiteY5311" fmla="*/ 8795589 h 13112393"/>
              <a:gd name="connsiteX5312" fmla="*/ 732288 w 11997113"/>
              <a:gd name="connsiteY5312" fmla="*/ 8790585 h 13112393"/>
              <a:gd name="connsiteX5313" fmla="*/ 718966 w 11997113"/>
              <a:gd name="connsiteY5313" fmla="*/ 8788838 h 13112393"/>
              <a:gd name="connsiteX5314" fmla="*/ 718587 w 11997113"/>
              <a:gd name="connsiteY5314" fmla="*/ 8785583 h 13112393"/>
              <a:gd name="connsiteX5315" fmla="*/ 731528 w 11997113"/>
              <a:gd name="connsiteY5315" fmla="*/ 8784068 h 13112393"/>
              <a:gd name="connsiteX5316" fmla="*/ 10713917 w 11997113"/>
              <a:gd name="connsiteY5316" fmla="*/ 8771395 h 13112393"/>
              <a:gd name="connsiteX5317" fmla="*/ 10714183 w 11997113"/>
              <a:gd name="connsiteY5317" fmla="*/ 8783168 h 13112393"/>
              <a:gd name="connsiteX5318" fmla="*/ 10714715 w 11997113"/>
              <a:gd name="connsiteY5318" fmla="*/ 8806707 h 13112393"/>
              <a:gd name="connsiteX5319" fmla="*/ 10714975 w 11997113"/>
              <a:gd name="connsiteY5319" fmla="*/ 8818476 h 13112393"/>
              <a:gd name="connsiteX5320" fmla="*/ 10734615 w 11997113"/>
              <a:gd name="connsiteY5320" fmla="*/ 8817998 h 13112393"/>
              <a:gd name="connsiteX5321" fmla="*/ 10715549 w 11997113"/>
              <a:gd name="connsiteY5321" fmla="*/ 8843904 h 13112393"/>
              <a:gd name="connsiteX5322" fmla="*/ 10715263 w 11997113"/>
              <a:gd name="connsiteY5322" fmla="*/ 8831192 h 13112393"/>
              <a:gd name="connsiteX5323" fmla="*/ 10714975 w 11997113"/>
              <a:gd name="connsiteY5323" fmla="*/ 8818483 h 13112393"/>
              <a:gd name="connsiteX5324" fmla="*/ 10695077 w 11997113"/>
              <a:gd name="connsiteY5324" fmla="*/ 8807190 h 13112393"/>
              <a:gd name="connsiteX5325" fmla="*/ 10694811 w 11997113"/>
              <a:gd name="connsiteY5325" fmla="*/ 8795417 h 13112393"/>
              <a:gd name="connsiteX5326" fmla="*/ 10694547 w 11997113"/>
              <a:gd name="connsiteY5326" fmla="*/ 8783647 h 13112393"/>
              <a:gd name="connsiteX5327" fmla="*/ 10713917 w 11997113"/>
              <a:gd name="connsiteY5327" fmla="*/ 8771395 h 13112393"/>
              <a:gd name="connsiteX5328" fmla="*/ 536528 w 11997113"/>
              <a:gd name="connsiteY5328" fmla="*/ 8764192 h 13112393"/>
              <a:gd name="connsiteX5329" fmla="*/ 549068 w 11997113"/>
              <a:gd name="connsiteY5329" fmla="*/ 8766220 h 13112393"/>
              <a:gd name="connsiteX5330" fmla="*/ 540563 w 11997113"/>
              <a:gd name="connsiteY5330" fmla="*/ 8798663 h 13112393"/>
              <a:gd name="connsiteX5331" fmla="*/ 542581 w 11997113"/>
              <a:gd name="connsiteY5331" fmla="*/ 8815896 h 13112393"/>
              <a:gd name="connsiteX5332" fmla="*/ 530853 w 11997113"/>
              <a:gd name="connsiteY5332" fmla="*/ 8820762 h 13112393"/>
              <a:gd name="connsiteX5333" fmla="*/ 530446 w 11997113"/>
              <a:gd name="connsiteY5333" fmla="*/ 8817314 h 13112393"/>
              <a:gd name="connsiteX5334" fmla="*/ 528431 w 11997113"/>
              <a:gd name="connsiteY5334" fmla="*/ 8800084 h 13112393"/>
              <a:gd name="connsiteX5335" fmla="*/ 524801 w 11997113"/>
              <a:gd name="connsiteY5335" fmla="*/ 8769060 h 13112393"/>
              <a:gd name="connsiteX5336" fmla="*/ 536528 w 11997113"/>
              <a:gd name="connsiteY5336" fmla="*/ 8764192 h 13112393"/>
              <a:gd name="connsiteX5337" fmla="*/ 10693749 w 11997113"/>
              <a:gd name="connsiteY5337" fmla="*/ 8748332 h 13112393"/>
              <a:gd name="connsiteX5338" fmla="*/ 10703601 w 11997113"/>
              <a:gd name="connsiteY5338" fmla="*/ 8749566 h 13112393"/>
              <a:gd name="connsiteX5339" fmla="*/ 10713653 w 11997113"/>
              <a:gd name="connsiteY5339" fmla="*/ 8759623 h 13112393"/>
              <a:gd name="connsiteX5340" fmla="*/ 10694015 w 11997113"/>
              <a:gd name="connsiteY5340" fmla="*/ 8760105 h 13112393"/>
              <a:gd name="connsiteX5341" fmla="*/ 10693749 w 11997113"/>
              <a:gd name="connsiteY5341" fmla="*/ 8748332 h 13112393"/>
              <a:gd name="connsiteX5342" fmla="*/ 970152 w 11997113"/>
              <a:gd name="connsiteY5342" fmla="*/ 8738868 h 13112393"/>
              <a:gd name="connsiteX5343" fmla="*/ 982086 w 11997113"/>
              <a:gd name="connsiteY5343" fmla="*/ 8739658 h 13112393"/>
              <a:gd name="connsiteX5344" fmla="*/ 984309 w 11997113"/>
              <a:gd name="connsiteY5344" fmla="*/ 8744219 h 13112393"/>
              <a:gd name="connsiteX5345" fmla="*/ 986333 w 11997113"/>
              <a:gd name="connsiteY5345" fmla="*/ 8761509 h 13112393"/>
              <a:gd name="connsiteX5346" fmla="*/ 980674 w 11997113"/>
              <a:gd name="connsiteY5346" fmla="*/ 8828784 h 13112393"/>
              <a:gd name="connsiteX5347" fmla="*/ 991603 w 11997113"/>
              <a:gd name="connsiteY5347" fmla="*/ 8922163 h 13112393"/>
              <a:gd name="connsiteX5348" fmla="*/ 978664 w 11997113"/>
              <a:gd name="connsiteY5348" fmla="*/ 8927178 h 13112393"/>
              <a:gd name="connsiteX5349" fmla="*/ 964915 w 11997113"/>
              <a:gd name="connsiteY5349" fmla="*/ 8925285 h 13112393"/>
              <a:gd name="connsiteX5350" fmla="*/ 956114 w 11997113"/>
              <a:gd name="connsiteY5350" fmla="*/ 8878985 h 13112393"/>
              <a:gd name="connsiteX5351" fmla="*/ 967332 w 11997113"/>
              <a:gd name="connsiteY5351" fmla="*/ 8830344 h 13112393"/>
              <a:gd name="connsiteX5352" fmla="*/ 957621 w 11997113"/>
              <a:gd name="connsiteY5352" fmla="*/ 8747345 h 13112393"/>
              <a:gd name="connsiteX5353" fmla="*/ 970152 w 11997113"/>
              <a:gd name="connsiteY5353" fmla="*/ 8738868 h 13112393"/>
              <a:gd name="connsiteX5354" fmla="*/ 10298615 w 11997113"/>
              <a:gd name="connsiteY5354" fmla="*/ 8727078 h 13112393"/>
              <a:gd name="connsiteX5355" fmla="*/ 10301861 w 11997113"/>
              <a:gd name="connsiteY5355" fmla="*/ 8752408 h 13112393"/>
              <a:gd name="connsiteX5356" fmla="*/ 10278467 w 11997113"/>
              <a:gd name="connsiteY5356" fmla="*/ 8729654 h 13112393"/>
              <a:gd name="connsiteX5357" fmla="*/ 10298615 w 11997113"/>
              <a:gd name="connsiteY5357" fmla="*/ 8727078 h 13112393"/>
              <a:gd name="connsiteX5358" fmla="*/ 10712591 w 11997113"/>
              <a:gd name="connsiteY5358" fmla="*/ 8712540 h 13112393"/>
              <a:gd name="connsiteX5359" fmla="*/ 10712855 w 11997113"/>
              <a:gd name="connsiteY5359" fmla="*/ 8724311 h 13112393"/>
              <a:gd name="connsiteX5360" fmla="*/ 10713117 w 11997113"/>
              <a:gd name="connsiteY5360" fmla="*/ 8736080 h 13112393"/>
              <a:gd name="connsiteX5361" fmla="*/ 10713387 w 11997113"/>
              <a:gd name="connsiteY5361" fmla="*/ 8747852 h 13112393"/>
              <a:gd name="connsiteX5362" fmla="*/ 10693749 w 11997113"/>
              <a:gd name="connsiteY5362" fmla="*/ 8748332 h 13112393"/>
              <a:gd name="connsiteX5363" fmla="*/ 10693487 w 11997113"/>
              <a:gd name="connsiteY5363" fmla="*/ 8736564 h 13112393"/>
              <a:gd name="connsiteX5364" fmla="*/ 10693221 w 11997113"/>
              <a:gd name="connsiteY5364" fmla="*/ 8724791 h 13112393"/>
              <a:gd name="connsiteX5365" fmla="*/ 10712591 w 11997113"/>
              <a:gd name="connsiteY5365" fmla="*/ 8712540 h 13112393"/>
              <a:gd name="connsiteX5366" fmla="*/ 10181805 w 11997113"/>
              <a:gd name="connsiteY5366" fmla="*/ 8707698 h 13112393"/>
              <a:gd name="connsiteX5367" fmla="*/ 10203207 w 11997113"/>
              <a:gd name="connsiteY5367" fmla="*/ 8728250 h 13112393"/>
              <a:gd name="connsiteX5368" fmla="*/ 10173617 w 11997113"/>
              <a:gd name="connsiteY5368" fmla="*/ 8790268 h 13112393"/>
              <a:gd name="connsiteX5369" fmla="*/ 10129341 w 11997113"/>
              <a:gd name="connsiteY5369" fmla="*/ 8737701 h 13112393"/>
              <a:gd name="connsiteX5370" fmla="*/ 10181805 w 11997113"/>
              <a:gd name="connsiteY5370" fmla="*/ 8707698 h 13112393"/>
              <a:gd name="connsiteX5371" fmla="*/ 11045681 w 11997113"/>
              <a:gd name="connsiteY5371" fmla="*/ 8693796 h 13112393"/>
              <a:gd name="connsiteX5372" fmla="*/ 11039821 w 11997113"/>
              <a:gd name="connsiteY5372" fmla="*/ 8704548 h 13112393"/>
              <a:gd name="connsiteX5373" fmla="*/ 11041905 w 11997113"/>
              <a:gd name="connsiteY5373" fmla="*/ 8694227 h 13112393"/>
              <a:gd name="connsiteX5374" fmla="*/ 11298149 w 11997113"/>
              <a:gd name="connsiteY5374" fmla="*/ 8689962 h 13112393"/>
              <a:gd name="connsiteX5375" fmla="*/ 11315569 w 11997113"/>
              <a:gd name="connsiteY5375" fmla="*/ 8736380 h 13112393"/>
              <a:gd name="connsiteX5376" fmla="*/ 11317415 w 11997113"/>
              <a:gd name="connsiteY5376" fmla="*/ 8818308 h 13112393"/>
              <a:gd name="connsiteX5377" fmla="*/ 11318733 w 11997113"/>
              <a:gd name="connsiteY5377" fmla="*/ 8876824 h 13112393"/>
              <a:gd name="connsiteX5378" fmla="*/ 11318999 w 11997113"/>
              <a:gd name="connsiteY5378" fmla="*/ 8888530 h 13112393"/>
              <a:gd name="connsiteX5379" fmla="*/ 11301053 w 11997113"/>
              <a:gd name="connsiteY5379" fmla="*/ 8818707 h 13112393"/>
              <a:gd name="connsiteX5380" fmla="*/ 11299467 w 11997113"/>
              <a:gd name="connsiteY5380" fmla="*/ 8748484 h 13112393"/>
              <a:gd name="connsiteX5381" fmla="*/ 11298411 w 11997113"/>
              <a:gd name="connsiteY5381" fmla="*/ 8701663 h 13112393"/>
              <a:gd name="connsiteX5382" fmla="*/ 11298149 w 11997113"/>
              <a:gd name="connsiteY5382" fmla="*/ 8689962 h 13112393"/>
              <a:gd name="connsiteX5383" fmla="*/ 10803737 w 11997113"/>
              <a:gd name="connsiteY5383" fmla="*/ 8689117 h 13112393"/>
              <a:gd name="connsiteX5384" fmla="*/ 10811339 w 11997113"/>
              <a:gd name="connsiteY5384" fmla="*/ 8699531 h 13112393"/>
              <a:gd name="connsiteX5385" fmla="*/ 10804217 w 11997113"/>
              <a:gd name="connsiteY5385" fmla="*/ 8710305 h 13112393"/>
              <a:gd name="connsiteX5386" fmla="*/ 10803737 w 11997113"/>
              <a:gd name="connsiteY5386" fmla="*/ 8689117 h 13112393"/>
              <a:gd name="connsiteX5387" fmla="*/ 10709275 w 11997113"/>
              <a:gd name="connsiteY5387" fmla="*/ 8688044 h 13112393"/>
              <a:gd name="connsiteX5388" fmla="*/ 10712111 w 11997113"/>
              <a:gd name="connsiteY5388" fmla="*/ 8691350 h 13112393"/>
              <a:gd name="connsiteX5389" fmla="*/ 10712397 w 11997113"/>
              <a:gd name="connsiteY5389" fmla="*/ 8704064 h 13112393"/>
              <a:gd name="connsiteX5390" fmla="*/ 10709275 w 11997113"/>
              <a:gd name="connsiteY5390" fmla="*/ 8688044 h 13112393"/>
              <a:gd name="connsiteX5391" fmla="*/ 10967355 w 11997113"/>
              <a:gd name="connsiteY5391" fmla="*/ 8685122 h 13112393"/>
              <a:gd name="connsiteX5392" fmla="*/ 10967867 w 11997113"/>
              <a:gd name="connsiteY5392" fmla="*/ 8707719 h 13112393"/>
              <a:gd name="connsiteX5393" fmla="*/ 10948229 w 11997113"/>
              <a:gd name="connsiteY5393" fmla="*/ 8708201 h 13112393"/>
              <a:gd name="connsiteX5394" fmla="*/ 10967355 w 11997113"/>
              <a:gd name="connsiteY5394" fmla="*/ 8685122 h 13112393"/>
              <a:gd name="connsiteX5395" fmla="*/ 11206229 w 11997113"/>
              <a:gd name="connsiteY5395" fmla="*/ 8678982 h 13112393"/>
              <a:gd name="connsiteX5396" fmla="*/ 11243023 w 11997113"/>
              <a:gd name="connsiteY5396" fmla="*/ 8713520 h 13112393"/>
              <a:gd name="connsiteX5397" fmla="*/ 11226089 w 11997113"/>
              <a:gd name="connsiteY5397" fmla="*/ 8761178 h 13112393"/>
              <a:gd name="connsiteX5398" fmla="*/ 11208627 w 11997113"/>
              <a:gd name="connsiteY5398" fmla="*/ 8785225 h 13112393"/>
              <a:gd name="connsiteX5399" fmla="*/ 11190093 w 11997113"/>
              <a:gd name="connsiteY5399" fmla="*/ 8762057 h 13112393"/>
              <a:gd name="connsiteX5400" fmla="*/ 11206229 w 11997113"/>
              <a:gd name="connsiteY5400" fmla="*/ 8678982 h 13112393"/>
              <a:gd name="connsiteX5401" fmla="*/ 10398757 w 11997113"/>
              <a:gd name="connsiteY5401" fmla="*/ 8675808 h 13112393"/>
              <a:gd name="connsiteX5402" fmla="*/ 10398791 w 11997113"/>
              <a:gd name="connsiteY5402" fmla="*/ 8677273 h 13112393"/>
              <a:gd name="connsiteX5403" fmla="*/ 10399017 w 11997113"/>
              <a:gd name="connsiteY5403" fmla="*/ 8687319 h 13112393"/>
              <a:gd name="connsiteX5404" fmla="*/ 10398955 w 11997113"/>
              <a:gd name="connsiteY5404" fmla="*/ 8684595 h 13112393"/>
              <a:gd name="connsiteX5405" fmla="*/ 10399021 w 11997113"/>
              <a:gd name="connsiteY5405" fmla="*/ 8687525 h 13112393"/>
              <a:gd name="connsiteX5406" fmla="*/ 10399017 w 11997113"/>
              <a:gd name="connsiteY5406" fmla="*/ 8687319 h 13112393"/>
              <a:gd name="connsiteX5407" fmla="*/ 10399021 w 11997113"/>
              <a:gd name="connsiteY5407" fmla="*/ 8687524 h 13112393"/>
              <a:gd name="connsiteX5408" fmla="*/ 10399285 w 11997113"/>
              <a:gd name="connsiteY5408" fmla="*/ 8699239 h 13112393"/>
              <a:gd name="connsiteX5409" fmla="*/ 10399547 w 11997113"/>
              <a:gd name="connsiteY5409" fmla="*/ 8710955 h 13112393"/>
              <a:gd name="connsiteX5410" fmla="*/ 10401607 w 11997113"/>
              <a:gd name="connsiteY5410" fmla="*/ 8700645 h 13112393"/>
              <a:gd name="connsiteX5411" fmla="*/ 10411113 w 11997113"/>
              <a:gd name="connsiteY5411" fmla="*/ 8699546 h 13112393"/>
              <a:gd name="connsiteX5412" fmla="*/ 10410065 w 11997113"/>
              <a:gd name="connsiteY5412" fmla="*/ 8691367 h 13112393"/>
              <a:gd name="connsiteX5413" fmla="*/ 10431565 w 11997113"/>
              <a:gd name="connsiteY5413" fmla="*/ 8699347 h 13112393"/>
              <a:gd name="connsiteX5414" fmla="*/ 10430229 w 11997113"/>
              <a:gd name="connsiteY5414" fmla="*/ 8708902 h 13112393"/>
              <a:gd name="connsiteX5415" fmla="*/ 10417895 w 11997113"/>
              <a:gd name="connsiteY5415" fmla="*/ 8711426 h 13112393"/>
              <a:gd name="connsiteX5416" fmla="*/ 10418403 w 11997113"/>
              <a:gd name="connsiteY5416" fmla="*/ 8733940 h 13112393"/>
              <a:gd name="connsiteX5417" fmla="*/ 10419197 w 11997113"/>
              <a:gd name="connsiteY5417" fmla="*/ 8769084 h 13112393"/>
              <a:gd name="connsiteX5418" fmla="*/ 10420517 w 11997113"/>
              <a:gd name="connsiteY5418" fmla="*/ 8827665 h 13112393"/>
              <a:gd name="connsiteX5419" fmla="*/ 10402187 w 11997113"/>
              <a:gd name="connsiteY5419" fmla="*/ 8828113 h 13112393"/>
              <a:gd name="connsiteX5420" fmla="*/ 10384129 w 11997113"/>
              <a:gd name="connsiteY5420" fmla="*/ 8840275 h 13112393"/>
              <a:gd name="connsiteX5421" fmla="*/ 10366859 w 11997113"/>
              <a:gd name="connsiteY5421" fmla="*/ 8887585 h 13112393"/>
              <a:gd name="connsiteX5422" fmla="*/ 10367125 w 11997113"/>
              <a:gd name="connsiteY5422" fmla="*/ 8899302 h 13112393"/>
              <a:gd name="connsiteX5423" fmla="*/ 10367387 w 11997113"/>
              <a:gd name="connsiteY5423" fmla="*/ 8911016 h 13112393"/>
              <a:gd name="connsiteX5424" fmla="*/ 10368973 w 11997113"/>
              <a:gd name="connsiteY5424" fmla="*/ 8981312 h 13112393"/>
              <a:gd name="connsiteX5425" fmla="*/ 10387299 w 11997113"/>
              <a:gd name="connsiteY5425" fmla="*/ 8980864 h 13112393"/>
              <a:gd name="connsiteX5426" fmla="*/ 10404305 w 11997113"/>
              <a:gd name="connsiteY5426" fmla="*/ 8921837 h 13112393"/>
              <a:gd name="connsiteX5427" fmla="*/ 10405619 w 11997113"/>
              <a:gd name="connsiteY5427" fmla="*/ 8980416 h 13112393"/>
              <a:gd name="connsiteX5428" fmla="*/ 10405889 w 11997113"/>
              <a:gd name="connsiteY5428" fmla="*/ 8992134 h 13112393"/>
              <a:gd name="connsiteX5429" fmla="*/ 10406153 w 11997113"/>
              <a:gd name="connsiteY5429" fmla="*/ 9003851 h 13112393"/>
              <a:gd name="connsiteX5430" fmla="*/ 10388619 w 11997113"/>
              <a:gd name="connsiteY5430" fmla="*/ 9039442 h 13112393"/>
              <a:gd name="connsiteX5431" fmla="*/ 10370559 w 11997113"/>
              <a:gd name="connsiteY5431" fmla="*/ 9051606 h 13112393"/>
              <a:gd name="connsiteX5432" fmla="*/ 10370293 w 11997113"/>
              <a:gd name="connsiteY5432" fmla="*/ 9039889 h 13112393"/>
              <a:gd name="connsiteX5433" fmla="*/ 10350909 w 11997113"/>
              <a:gd name="connsiteY5433" fmla="*/ 8993476 h 13112393"/>
              <a:gd name="connsiteX5434" fmla="*/ 10350385 w 11997113"/>
              <a:gd name="connsiteY5434" fmla="*/ 8970043 h 13112393"/>
              <a:gd name="connsiteX5435" fmla="*/ 10332057 w 11997113"/>
              <a:gd name="connsiteY5435" fmla="*/ 8970491 h 13112393"/>
              <a:gd name="connsiteX5436" fmla="*/ 10331793 w 11997113"/>
              <a:gd name="connsiteY5436" fmla="*/ 8958775 h 13112393"/>
              <a:gd name="connsiteX5437" fmla="*/ 10331531 w 11997113"/>
              <a:gd name="connsiteY5437" fmla="*/ 8947059 h 13112393"/>
              <a:gd name="connsiteX5438" fmla="*/ 10348795 w 11997113"/>
              <a:gd name="connsiteY5438" fmla="*/ 8899747 h 13112393"/>
              <a:gd name="connsiteX5439" fmla="*/ 10348533 w 11997113"/>
              <a:gd name="connsiteY5439" fmla="*/ 8888031 h 13112393"/>
              <a:gd name="connsiteX5440" fmla="*/ 10348011 w 11997113"/>
              <a:gd name="connsiteY5440" fmla="*/ 8864600 h 13112393"/>
              <a:gd name="connsiteX5441" fmla="*/ 10365011 w 11997113"/>
              <a:gd name="connsiteY5441" fmla="*/ 8805576 h 13112393"/>
              <a:gd name="connsiteX5442" fmla="*/ 10382547 w 11997113"/>
              <a:gd name="connsiteY5442" fmla="*/ 8769980 h 13112393"/>
              <a:gd name="connsiteX5443" fmla="*/ 10383335 w 11997113"/>
              <a:gd name="connsiteY5443" fmla="*/ 8805129 h 13112393"/>
              <a:gd name="connsiteX5444" fmla="*/ 10401133 w 11997113"/>
              <a:gd name="connsiteY5444" fmla="*/ 8781249 h 13112393"/>
              <a:gd name="connsiteX5445" fmla="*/ 10400869 w 11997113"/>
              <a:gd name="connsiteY5445" fmla="*/ 8769533 h 13112393"/>
              <a:gd name="connsiteX5446" fmla="*/ 10400605 w 11997113"/>
              <a:gd name="connsiteY5446" fmla="*/ 8757818 h 13112393"/>
              <a:gd name="connsiteX5447" fmla="*/ 10400075 w 11997113"/>
              <a:gd name="connsiteY5447" fmla="*/ 8734385 h 13112393"/>
              <a:gd name="connsiteX5448" fmla="*/ 10381749 w 11997113"/>
              <a:gd name="connsiteY5448" fmla="*/ 8734834 h 13112393"/>
              <a:gd name="connsiteX5449" fmla="*/ 10381489 w 11997113"/>
              <a:gd name="connsiteY5449" fmla="*/ 8723117 h 13112393"/>
              <a:gd name="connsiteX5450" fmla="*/ 10398757 w 11997113"/>
              <a:gd name="connsiteY5450" fmla="*/ 8675808 h 13112393"/>
              <a:gd name="connsiteX5451" fmla="*/ 10947459 w 11997113"/>
              <a:gd name="connsiteY5451" fmla="*/ 8673945 h 13112393"/>
              <a:gd name="connsiteX5452" fmla="*/ 10947981 w 11997113"/>
              <a:gd name="connsiteY5452" fmla="*/ 8697252 h 13112393"/>
              <a:gd name="connsiteX5453" fmla="*/ 10928609 w 11997113"/>
              <a:gd name="connsiteY5453" fmla="*/ 8709385 h 13112393"/>
              <a:gd name="connsiteX5454" fmla="*/ 10928347 w 11997113"/>
              <a:gd name="connsiteY5454" fmla="*/ 8697732 h 13112393"/>
              <a:gd name="connsiteX5455" fmla="*/ 10927821 w 11997113"/>
              <a:gd name="connsiteY5455" fmla="*/ 8674425 h 13112393"/>
              <a:gd name="connsiteX5456" fmla="*/ 10947459 w 11997113"/>
              <a:gd name="connsiteY5456" fmla="*/ 8673945 h 13112393"/>
              <a:gd name="connsiteX5457" fmla="*/ 10257465 w 11997113"/>
              <a:gd name="connsiteY5457" fmla="*/ 8672276 h 13112393"/>
              <a:gd name="connsiteX5458" fmla="*/ 10264379 w 11997113"/>
              <a:gd name="connsiteY5458" fmla="*/ 8673002 h 13112393"/>
              <a:gd name="connsiteX5459" fmla="*/ 10272519 w 11997113"/>
              <a:gd name="connsiteY5459" fmla="*/ 8683222 h 13112393"/>
              <a:gd name="connsiteX5460" fmla="*/ 10260709 w 11997113"/>
              <a:gd name="connsiteY5460" fmla="*/ 8697604 h 13112393"/>
              <a:gd name="connsiteX5461" fmla="*/ 10257465 w 11997113"/>
              <a:gd name="connsiteY5461" fmla="*/ 8672276 h 13112393"/>
              <a:gd name="connsiteX5462" fmla="*/ 8478213 w 11997113"/>
              <a:gd name="connsiteY5462" fmla="*/ 8664082 h 13112393"/>
              <a:gd name="connsiteX5463" fmla="*/ 8485301 w 11997113"/>
              <a:gd name="connsiteY5463" fmla="*/ 8664427 h 13112393"/>
              <a:gd name="connsiteX5464" fmla="*/ 8496637 w 11997113"/>
              <a:gd name="connsiteY5464" fmla="*/ 8672986 h 13112393"/>
              <a:gd name="connsiteX5465" fmla="*/ 8479373 w 11997113"/>
              <a:gd name="connsiteY5465" fmla="*/ 8698080 h 13112393"/>
              <a:gd name="connsiteX5466" fmla="*/ 8475045 w 11997113"/>
              <a:gd name="connsiteY5466" fmla="*/ 8664309 h 13112393"/>
              <a:gd name="connsiteX5467" fmla="*/ 8478213 w 11997113"/>
              <a:gd name="connsiteY5467" fmla="*/ 8664082 h 13112393"/>
              <a:gd name="connsiteX5468" fmla="*/ 10054435 w 11997113"/>
              <a:gd name="connsiteY5468" fmla="*/ 8661720 h 13112393"/>
              <a:gd name="connsiteX5469" fmla="*/ 10054437 w 11997113"/>
              <a:gd name="connsiteY5469" fmla="*/ 8661720 h 13112393"/>
              <a:gd name="connsiteX5470" fmla="*/ 10054505 w 11997113"/>
              <a:gd name="connsiteY5470" fmla="*/ 8664845 h 13112393"/>
              <a:gd name="connsiteX5471" fmla="*/ 10400961 w 11997113"/>
              <a:gd name="connsiteY5471" fmla="*/ 8659268 h 13112393"/>
              <a:gd name="connsiteX5472" fmla="*/ 10405299 w 11997113"/>
              <a:gd name="connsiteY5472" fmla="*/ 8660996 h 13112393"/>
              <a:gd name="connsiteX5473" fmla="*/ 10398757 w 11997113"/>
              <a:gd name="connsiteY5473" fmla="*/ 8675808 h 13112393"/>
              <a:gd name="connsiteX5474" fmla="*/ 10398495 w 11997113"/>
              <a:gd name="connsiteY5474" fmla="*/ 8664092 h 13112393"/>
              <a:gd name="connsiteX5475" fmla="*/ 10400961 w 11997113"/>
              <a:gd name="connsiteY5475" fmla="*/ 8659268 h 13112393"/>
              <a:gd name="connsiteX5476" fmla="*/ 10235707 w 11997113"/>
              <a:gd name="connsiteY5476" fmla="*/ 8652538 h 13112393"/>
              <a:gd name="connsiteX5477" fmla="*/ 10253005 w 11997113"/>
              <a:gd name="connsiteY5477" fmla="*/ 8656220 h 13112393"/>
              <a:gd name="connsiteX5478" fmla="*/ 10256115 w 11997113"/>
              <a:gd name="connsiteY5478" fmla="*/ 8661726 h 13112393"/>
              <a:gd name="connsiteX5479" fmla="*/ 10240165 w 11997113"/>
              <a:gd name="connsiteY5479" fmla="*/ 8687362 h 13112393"/>
              <a:gd name="connsiteX5480" fmla="*/ 10219755 w 11997113"/>
              <a:gd name="connsiteY5480" fmla="*/ 8678176 h 13112393"/>
              <a:gd name="connsiteX5481" fmla="*/ 10218267 w 11997113"/>
              <a:gd name="connsiteY5481" fmla="*/ 8666566 h 13112393"/>
              <a:gd name="connsiteX5482" fmla="*/ 10237191 w 11997113"/>
              <a:gd name="connsiteY5482" fmla="*/ 8664146 h 13112393"/>
              <a:gd name="connsiteX5483" fmla="*/ 10235707 w 11997113"/>
              <a:gd name="connsiteY5483" fmla="*/ 8652538 h 13112393"/>
              <a:gd name="connsiteX5484" fmla="*/ 10364765 w 11997113"/>
              <a:gd name="connsiteY5484" fmla="*/ 8648540 h 13112393"/>
              <a:gd name="connsiteX5485" fmla="*/ 10388121 w 11997113"/>
              <a:gd name="connsiteY5485" fmla="*/ 8679877 h 13112393"/>
              <a:gd name="connsiteX5486" fmla="*/ 10369095 w 11997113"/>
              <a:gd name="connsiteY5486" fmla="*/ 8682309 h 13112393"/>
              <a:gd name="connsiteX5487" fmla="*/ 10332481 w 11997113"/>
              <a:gd name="connsiteY5487" fmla="*/ 8698434 h 13112393"/>
              <a:gd name="connsiteX5488" fmla="*/ 10292989 w 11997113"/>
              <a:gd name="connsiteY5488" fmla="*/ 8692046 h 13112393"/>
              <a:gd name="connsiteX5489" fmla="*/ 10307687 w 11997113"/>
              <a:gd name="connsiteY5489" fmla="*/ 8655841 h 13112393"/>
              <a:gd name="connsiteX5490" fmla="*/ 10364765 w 11997113"/>
              <a:gd name="connsiteY5490" fmla="*/ 8648540 h 13112393"/>
              <a:gd name="connsiteX5491" fmla="*/ 550352 w 11997113"/>
              <a:gd name="connsiteY5491" fmla="*/ 8640602 h 13112393"/>
              <a:gd name="connsiteX5492" fmla="*/ 562234 w 11997113"/>
              <a:gd name="connsiteY5492" fmla="*/ 8640970 h 13112393"/>
              <a:gd name="connsiteX5493" fmla="*/ 564109 w 11997113"/>
              <a:gd name="connsiteY5493" fmla="*/ 8642511 h 13112393"/>
              <a:gd name="connsiteX5494" fmla="*/ 555230 w 11997113"/>
              <a:gd name="connsiteY5494" fmla="*/ 8682255 h 13112393"/>
              <a:gd name="connsiteX5495" fmla="*/ 546758 w 11997113"/>
              <a:gd name="connsiteY5495" fmla="*/ 8725468 h 13112393"/>
              <a:gd name="connsiteX5496" fmla="*/ 547163 w 11997113"/>
              <a:gd name="connsiteY5496" fmla="*/ 8728936 h 13112393"/>
              <a:gd name="connsiteX5497" fmla="*/ 534222 w 11997113"/>
              <a:gd name="connsiteY5497" fmla="*/ 8733972 h 13112393"/>
              <a:gd name="connsiteX5498" fmla="*/ 520468 w 11997113"/>
              <a:gd name="connsiteY5498" fmla="*/ 8732060 h 13112393"/>
              <a:gd name="connsiteX5499" fmla="*/ 520065 w 11997113"/>
              <a:gd name="connsiteY5499" fmla="*/ 8728589 h 13112393"/>
              <a:gd name="connsiteX5500" fmla="*/ 541880 w 11997113"/>
              <a:gd name="connsiteY5500" fmla="*/ 8683815 h 13112393"/>
              <a:gd name="connsiteX5501" fmla="*/ 537414 w 11997113"/>
              <a:gd name="connsiteY5501" fmla="*/ 8645636 h 13112393"/>
              <a:gd name="connsiteX5502" fmla="*/ 550352 w 11997113"/>
              <a:gd name="connsiteY5502" fmla="*/ 8640602 h 13112393"/>
              <a:gd name="connsiteX5503" fmla="*/ 10674779 w 11997113"/>
              <a:gd name="connsiteY5503" fmla="*/ 8632901 h 13112393"/>
              <a:gd name="connsiteX5504" fmla="*/ 10691685 w 11997113"/>
              <a:gd name="connsiteY5504" fmla="*/ 8656518 h 13112393"/>
              <a:gd name="connsiteX5505" fmla="*/ 10692023 w 11997113"/>
              <a:gd name="connsiteY5505" fmla="*/ 8671525 h 13112393"/>
              <a:gd name="connsiteX5506" fmla="*/ 10692045 w 11997113"/>
              <a:gd name="connsiteY5506" fmla="*/ 8672487 h 13112393"/>
              <a:gd name="connsiteX5507" fmla="*/ 10691955 w 11997113"/>
              <a:gd name="connsiteY5507" fmla="*/ 8668525 h 13112393"/>
              <a:gd name="connsiteX5508" fmla="*/ 10692065 w 11997113"/>
              <a:gd name="connsiteY5508" fmla="*/ 8673401 h 13112393"/>
              <a:gd name="connsiteX5509" fmla="*/ 10692045 w 11997113"/>
              <a:gd name="connsiteY5509" fmla="*/ 8672487 h 13112393"/>
              <a:gd name="connsiteX5510" fmla="*/ 10692193 w 11997113"/>
              <a:gd name="connsiteY5510" fmla="*/ 8679029 h 13112393"/>
              <a:gd name="connsiteX5511" fmla="*/ 10692227 w 11997113"/>
              <a:gd name="connsiteY5511" fmla="*/ 8680529 h 13112393"/>
              <a:gd name="connsiteX5512" fmla="*/ 10676405 w 11997113"/>
              <a:gd name="connsiteY5512" fmla="*/ 8704942 h 13112393"/>
              <a:gd name="connsiteX5513" fmla="*/ 10676133 w 11997113"/>
              <a:gd name="connsiteY5513" fmla="*/ 8692935 h 13112393"/>
              <a:gd name="connsiteX5514" fmla="*/ 10675859 w 11997113"/>
              <a:gd name="connsiteY5514" fmla="*/ 8680929 h 13112393"/>
              <a:gd name="connsiteX5515" fmla="*/ 10675591 w 11997113"/>
              <a:gd name="connsiteY5515" fmla="*/ 8668921 h 13112393"/>
              <a:gd name="connsiteX5516" fmla="*/ 10659499 w 11997113"/>
              <a:gd name="connsiteY5516" fmla="*/ 8681327 h 13112393"/>
              <a:gd name="connsiteX5517" fmla="*/ 10659227 w 11997113"/>
              <a:gd name="connsiteY5517" fmla="*/ 8669322 h 13112393"/>
              <a:gd name="connsiteX5518" fmla="*/ 10675319 w 11997113"/>
              <a:gd name="connsiteY5518" fmla="*/ 8656917 h 13112393"/>
              <a:gd name="connsiteX5519" fmla="*/ 10674779 w 11997113"/>
              <a:gd name="connsiteY5519" fmla="*/ 8632901 h 13112393"/>
              <a:gd name="connsiteX5520" fmla="*/ 4428259 w 11997113"/>
              <a:gd name="connsiteY5520" fmla="*/ 8630178 h 13112393"/>
              <a:gd name="connsiteX5521" fmla="*/ 4482161 w 11997113"/>
              <a:gd name="connsiteY5521" fmla="*/ 8652344 h 13112393"/>
              <a:gd name="connsiteX5522" fmla="*/ 4490797 w 11997113"/>
              <a:gd name="connsiteY5522" fmla="*/ 8670800 h 13112393"/>
              <a:gd name="connsiteX5523" fmla="*/ 4456256 w 11997113"/>
              <a:gd name="connsiteY5523" fmla="*/ 8699532 h 13112393"/>
              <a:gd name="connsiteX5524" fmla="*/ 4431324 w 11997113"/>
              <a:gd name="connsiteY5524" fmla="*/ 8654096 h 13112393"/>
              <a:gd name="connsiteX5525" fmla="*/ 4412520 w 11997113"/>
              <a:gd name="connsiteY5525" fmla="*/ 8656503 h 13112393"/>
              <a:gd name="connsiteX5526" fmla="*/ 4392184 w 11997113"/>
              <a:gd name="connsiteY5526" fmla="*/ 8646948 h 13112393"/>
              <a:gd name="connsiteX5527" fmla="*/ 4410989 w 11997113"/>
              <a:gd name="connsiteY5527" fmla="*/ 8644543 h 13112393"/>
              <a:gd name="connsiteX5528" fmla="*/ 4429792 w 11997113"/>
              <a:gd name="connsiteY5528" fmla="*/ 8642136 h 13112393"/>
              <a:gd name="connsiteX5529" fmla="*/ 4428259 w 11997113"/>
              <a:gd name="connsiteY5529" fmla="*/ 8630178 h 13112393"/>
              <a:gd name="connsiteX5530" fmla="*/ 10422463 w 11997113"/>
              <a:gd name="connsiteY5530" fmla="*/ 8628288 h 13112393"/>
              <a:gd name="connsiteX5531" fmla="*/ 10416349 w 11997113"/>
              <a:gd name="connsiteY5531" fmla="*/ 8640509 h 13112393"/>
              <a:gd name="connsiteX5532" fmla="*/ 10425343 w 11997113"/>
              <a:gd name="connsiteY5532" fmla="*/ 8650801 h 13112393"/>
              <a:gd name="connsiteX5533" fmla="*/ 10422463 w 11997113"/>
              <a:gd name="connsiteY5533" fmla="*/ 8628288 h 13112393"/>
              <a:gd name="connsiteX5534" fmla="*/ 10068101 w 11997113"/>
              <a:gd name="connsiteY5534" fmla="*/ 8627953 h 13112393"/>
              <a:gd name="connsiteX5535" fmla="*/ 10056125 w 11997113"/>
              <a:gd name="connsiteY5535" fmla="*/ 8633731 h 13112393"/>
              <a:gd name="connsiteX5536" fmla="*/ 10055445 w 11997113"/>
              <a:gd name="connsiteY5536" fmla="*/ 8639360 h 13112393"/>
              <a:gd name="connsiteX5537" fmla="*/ 10060917 w 11997113"/>
              <a:gd name="connsiteY5537" fmla="*/ 8639498 h 13112393"/>
              <a:gd name="connsiteX5538" fmla="*/ 732419 w 11997113"/>
              <a:gd name="connsiteY5538" fmla="*/ 8623535 h 13112393"/>
              <a:gd name="connsiteX5539" fmla="*/ 739230 w 11997113"/>
              <a:gd name="connsiteY5539" fmla="*/ 8625701 h 13112393"/>
              <a:gd name="connsiteX5540" fmla="*/ 727851 w 11997113"/>
              <a:gd name="connsiteY5540" fmla="*/ 8640585 h 13112393"/>
              <a:gd name="connsiteX5541" fmla="*/ 715305 w 11997113"/>
              <a:gd name="connsiteY5541" fmla="*/ 8645442 h 13112393"/>
              <a:gd name="connsiteX5542" fmla="*/ 701972 w 11997113"/>
              <a:gd name="connsiteY5542" fmla="*/ 8643613 h 13112393"/>
              <a:gd name="connsiteX5543" fmla="*/ 714522 w 11997113"/>
              <a:gd name="connsiteY5543" fmla="*/ 8638756 h 13112393"/>
              <a:gd name="connsiteX5544" fmla="*/ 713348 w 11997113"/>
              <a:gd name="connsiteY5544" fmla="*/ 8628728 h 13112393"/>
              <a:gd name="connsiteX5545" fmla="*/ 725898 w 11997113"/>
              <a:gd name="connsiteY5545" fmla="*/ 8623875 h 13112393"/>
              <a:gd name="connsiteX5546" fmla="*/ 732419 w 11997113"/>
              <a:gd name="connsiteY5546" fmla="*/ 8623535 h 13112393"/>
              <a:gd name="connsiteX5547" fmla="*/ 10671267 w 11997113"/>
              <a:gd name="connsiteY5547" fmla="*/ 8622386 h 13112393"/>
              <a:gd name="connsiteX5548" fmla="*/ 10671531 w 11997113"/>
              <a:gd name="connsiteY5548" fmla="*/ 8634040 h 13112393"/>
              <a:gd name="connsiteX5549" fmla="*/ 10655167 w 11997113"/>
              <a:gd name="connsiteY5549" fmla="*/ 8634441 h 13112393"/>
              <a:gd name="connsiteX5550" fmla="*/ 10671267 w 11997113"/>
              <a:gd name="connsiteY5550" fmla="*/ 8622386 h 13112393"/>
              <a:gd name="connsiteX5551" fmla="*/ 10415751 w 11997113"/>
              <a:gd name="connsiteY5551" fmla="*/ 8616333 h 13112393"/>
              <a:gd name="connsiteX5552" fmla="*/ 10416019 w 11997113"/>
              <a:gd name="connsiteY5552" fmla="*/ 8628197 h 13112393"/>
              <a:gd name="connsiteX5553" fmla="*/ 10402929 w 11997113"/>
              <a:gd name="connsiteY5553" fmla="*/ 8628515 h 13112393"/>
              <a:gd name="connsiteX5554" fmla="*/ 10402663 w 11997113"/>
              <a:gd name="connsiteY5554" fmla="*/ 8616651 h 13112393"/>
              <a:gd name="connsiteX5555" fmla="*/ 10415751 w 11997113"/>
              <a:gd name="connsiteY5555" fmla="*/ 8616333 h 13112393"/>
              <a:gd name="connsiteX5556" fmla="*/ 11496135 w 11997113"/>
              <a:gd name="connsiteY5556" fmla="*/ 8612850 h 13112393"/>
              <a:gd name="connsiteX5557" fmla="*/ 11516039 w 11997113"/>
              <a:gd name="connsiteY5557" fmla="*/ 8624379 h 13112393"/>
              <a:gd name="connsiteX5558" fmla="*/ 11524081 w 11997113"/>
              <a:gd name="connsiteY5558" fmla="*/ 8654214 h 13112393"/>
              <a:gd name="connsiteX5559" fmla="*/ 11517393 w 11997113"/>
              <a:gd name="connsiteY5559" fmla="*/ 8684411 h 13112393"/>
              <a:gd name="connsiteX5560" fmla="*/ 11478225 w 11997113"/>
              <a:gd name="connsiteY5560" fmla="*/ 8638729 h 13112393"/>
              <a:gd name="connsiteX5561" fmla="*/ 11477071 w 11997113"/>
              <a:gd name="connsiteY5561" fmla="*/ 8638756 h 13112393"/>
              <a:gd name="connsiteX5562" fmla="*/ 11477617 w 11997113"/>
              <a:gd name="connsiteY5562" fmla="*/ 8638018 h 13112393"/>
              <a:gd name="connsiteX5563" fmla="*/ 11477039 w 11997113"/>
              <a:gd name="connsiteY5563" fmla="*/ 8637344 h 13112393"/>
              <a:gd name="connsiteX5564" fmla="*/ 11496135 w 11997113"/>
              <a:gd name="connsiteY5564" fmla="*/ 8612850 h 13112393"/>
              <a:gd name="connsiteX5565" fmla="*/ 8147207 w 11997113"/>
              <a:gd name="connsiteY5565" fmla="*/ 8586955 h 13112393"/>
              <a:gd name="connsiteX5566" fmla="*/ 8151689 w 11997113"/>
              <a:gd name="connsiteY5566" fmla="*/ 8602487 h 13112393"/>
              <a:gd name="connsiteX5567" fmla="*/ 8141317 w 11997113"/>
              <a:gd name="connsiteY5567" fmla="*/ 8612530 h 13112393"/>
              <a:gd name="connsiteX5568" fmla="*/ 8147207 w 11997113"/>
              <a:gd name="connsiteY5568" fmla="*/ 8586955 h 13112393"/>
              <a:gd name="connsiteX5569" fmla="*/ 980167 w 11997113"/>
              <a:gd name="connsiteY5569" fmla="*/ 8582682 h 13112393"/>
              <a:gd name="connsiteX5570" fmla="*/ 995132 w 11997113"/>
              <a:gd name="connsiteY5570" fmla="*/ 8584462 h 13112393"/>
              <a:gd name="connsiteX5571" fmla="*/ 999614 w 11997113"/>
              <a:gd name="connsiteY5571" fmla="*/ 8622762 h 13112393"/>
              <a:gd name="connsiteX5572" fmla="*/ 1002464 w 11997113"/>
              <a:gd name="connsiteY5572" fmla="*/ 8647135 h 13112393"/>
              <a:gd name="connsiteX5573" fmla="*/ 1005314 w 11997113"/>
              <a:gd name="connsiteY5573" fmla="*/ 8671503 h 13112393"/>
              <a:gd name="connsiteX5574" fmla="*/ 991169 w 11997113"/>
              <a:gd name="connsiteY5574" fmla="*/ 8676689 h 13112393"/>
              <a:gd name="connsiteX5575" fmla="*/ 976198 w 11997113"/>
              <a:gd name="connsiteY5575" fmla="*/ 8674910 h 13112393"/>
              <a:gd name="connsiteX5576" fmla="*/ 970494 w 11997113"/>
              <a:gd name="connsiteY5576" fmla="*/ 8626167 h 13112393"/>
              <a:gd name="connsiteX5577" fmla="*/ 966014 w 11997113"/>
              <a:gd name="connsiteY5577" fmla="*/ 8587871 h 13112393"/>
              <a:gd name="connsiteX5578" fmla="*/ 980167 w 11997113"/>
              <a:gd name="connsiteY5578" fmla="*/ 8582682 h 13112393"/>
              <a:gd name="connsiteX5579" fmla="*/ 720262 w 11997113"/>
              <a:gd name="connsiteY5579" fmla="*/ 8581787 h 13112393"/>
              <a:gd name="connsiteX5580" fmla="*/ 722144 w 11997113"/>
              <a:gd name="connsiteY5580" fmla="*/ 8584745 h 13112393"/>
              <a:gd name="connsiteX5581" fmla="*/ 722560 w 11997113"/>
              <a:gd name="connsiteY5581" fmla="*/ 8588326 h 13112393"/>
              <a:gd name="connsiteX5582" fmla="*/ 735532 w 11997113"/>
              <a:gd name="connsiteY5582" fmla="*/ 8594065 h 13112393"/>
              <a:gd name="connsiteX5583" fmla="*/ 724239 w 11997113"/>
              <a:gd name="connsiteY5583" fmla="*/ 8602650 h 13112393"/>
              <a:gd name="connsiteX5584" fmla="*/ 712525 w 11997113"/>
              <a:gd name="connsiteY5584" fmla="*/ 8607649 h 13112393"/>
              <a:gd name="connsiteX5585" fmla="*/ 711685 w 11997113"/>
              <a:gd name="connsiteY5585" fmla="*/ 8600489 h 13112393"/>
              <a:gd name="connsiteX5586" fmla="*/ 710848 w 11997113"/>
              <a:gd name="connsiteY5586" fmla="*/ 8593325 h 13112393"/>
              <a:gd name="connsiteX5587" fmla="*/ 710011 w 11997113"/>
              <a:gd name="connsiteY5587" fmla="*/ 8586163 h 13112393"/>
              <a:gd name="connsiteX5588" fmla="*/ 709590 w 11997113"/>
              <a:gd name="connsiteY5588" fmla="*/ 8582584 h 13112393"/>
              <a:gd name="connsiteX5589" fmla="*/ 720262 w 11997113"/>
              <a:gd name="connsiteY5589" fmla="*/ 8581787 h 13112393"/>
              <a:gd name="connsiteX5590" fmla="*/ 4476477 w 11997113"/>
              <a:gd name="connsiteY5590" fmla="*/ 8576814 h 13112393"/>
              <a:gd name="connsiteX5591" fmla="*/ 4501957 w 11997113"/>
              <a:gd name="connsiteY5591" fmla="*/ 8633620 h 13112393"/>
              <a:gd name="connsiteX5592" fmla="*/ 4477493 w 11997113"/>
              <a:gd name="connsiteY5592" fmla="*/ 8620231 h 13112393"/>
              <a:gd name="connsiteX5593" fmla="*/ 4476477 w 11997113"/>
              <a:gd name="connsiteY5593" fmla="*/ 8576814 h 13112393"/>
              <a:gd name="connsiteX5594" fmla="*/ 563255 w 11997113"/>
              <a:gd name="connsiteY5594" fmla="*/ 8572194 h 13112393"/>
              <a:gd name="connsiteX5595" fmla="*/ 570891 w 11997113"/>
              <a:gd name="connsiteY5595" fmla="*/ 8574397 h 13112393"/>
              <a:gd name="connsiteX5596" fmla="*/ 571300 w 11997113"/>
              <a:gd name="connsiteY5596" fmla="*/ 8577890 h 13112393"/>
              <a:gd name="connsiteX5597" fmla="*/ 561236 w 11997113"/>
              <a:gd name="connsiteY5597" fmla="*/ 8618004 h 13112393"/>
              <a:gd name="connsiteX5598" fmla="*/ 561645 w 11997113"/>
              <a:gd name="connsiteY5598" fmla="*/ 8621495 h 13112393"/>
              <a:gd name="connsiteX5599" fmla="*/ 547087 w 11997113"/>
              <a:gd name="connsiteY5599" fmla="*/ 8623200 h 13112393"/>
              <a:gd name="connsiteX5600" fmla="*/ 546681 w 11997113"/>
              <a:gd name="connsiteY5600" fmla="*/ 8619705 h 13112393"/>
              <a:gd name="connsiteX5601" fmla="*/ 556332 w 11997113"/>
              <a:gd name="connsiteY5601" fmla="*/ 8576103 h 13112393"/>
              <a:gd name="connsiteX5602" fmla="*/ 555922 w 11997113"/>
              <a:gd name="connsiteY5602" fmla="*/ 8572612 h 13112393"/>
              <a:gd name="connsiteX5603" fmla="*/ 563255 w 11997113"/>
              <a:gd name="connsiteY5603" fmla="*/ 8572194 h 13112393"/>
              <a:gd name="connsiteX5604" fmla="*/ 10964681 w 11997113"/>
              <a:gd name="connsiteY5604" fmla="*/ 8566466 h 13112393"/>
              <a:gd name="connsiteX5605" fmla="*/ 10945331 w 11997113"/>
              <a:gd name="connsiteY5605" fmla="*/ 8579658 h 13112393"/>
              <a:gd name="connsiteX5606" fmla="*/ 10945043 w 11997113"/>
              <a:gd name="connsiteY5606" fmla="*/ 8566942 h 13112393"/>
              <a:gd name="connsiteX5607" fmla="*/ 10964681 w 11997113"/>
              <a:gd name="connsiteY5607" fmla="*/ 8566466 h 13112393"/>
              <a:gd name="connsiteX5608" fmla="*/ 10669883 w 11997113"/>
              <a:gd name="connsiteY5608" fmla="*/ 8560945 h 13112393"/>
              <a:gd name="connsiteX5609" fmla="*/ 10689785 w 11997113"/>
              <a:gd name="connsiteY5609" fmla="*/ 8572120 h 13112393"/>
              <a:gd name="connsiteX5610" fmla="*/ 10690043 w 11997113"/>
              <a:gd name="connsiteY5610" fmla="*/ 8583773 h 13112393"/>
              <a:gd name="connsiteX5611" fmla="*/ 10670669 w 11997113"/>
              <a:gd name="connsiteY5611" fmla="*/ 8595905 h 13112393"/>
              <a:gd name="connsiteX5612" fmla="*/ 10670409 w 11997113"/>
              <a:gd name="connsiteY5612" fmla="*/ 8584253 h 13112393"/>
              <a:gd name="connsiteX5613" fmla="*/ 10669883 w 11997113"/>
              <a:gd name="connsiteY5613" fmla="*/ 8560945 h 13112393"/>
              <a:gd name="connsiteX5614" fmla="*/ 10401323 w 11997113"/>
              <a:gd name="connsiteY5614" fmla="*/ 8557325 h 13112393"/>
              <a:gd name="connsiteX5615" fmla="*/ 10414949 w 11997113"/>
              <a:gd name="connsiteY5615" fmla="*/ 8580735 h 13112393"/>
              <a:gd name="connsiteX5616" fmla="*/ 10402391 w 11997113"/>
              <a:gd name="connsiteY5616" fmla="*/ 8604787 h 13112393"/>
              <a:gd name="connsiteX5617" fmla="*/ 10402129 w 11997113"/>
              <a:gd name="connsiteY5617" fmla="*/ 8592922 h 13112393"/>
              <a:gd name="connsiteX5618" fmla="*/ 10401323 w 11997113"/>
              <a:gd name="connsiteY5618" fmla="*/ 8557325 h 13112393"/>
              <a:gd name="connsiteX5619" fmla="*/ 10414145 w 11997113"/>
              <a:gd name="connsiteY5619" fmla="*/ 8545140 h 13112393"/>
              <a:gd name="connsiteX5620" fmla="*/ 10401323 w 11997113"/>
              <a:gd name="connsiteY5620" fmla="*/ 8557325 h 13112393"/>
              <a:gd name="connsiteX5621" fmla="*/ 10401055 w 11997113"/>
              <a:gd name="connsiteY5621" fmla="*/ 8545459 h 13112393"/>
              <a:gd name="connsiteX5622" fmla="*/ 10414145 w 11997113"/>
              <a:gd name="connsiteY5622" fmla="*/ 8545140 h 13112393"/>
              <a:gd name="connsiteX5623" fmla="*/ 653806 w 11997113"/>
              <a:gd name="connsiteY5623" fmla="*/ 8541266 h 13112393"/>
              <a:gd name="connsiteX5624" fmla="*/ 660747 w 11997113"/>
              <a:gd name="connsiteY5624" fmla="*/ 8543521 h 13112393"/>
              <a:gd name="connsiteX5625" fmla="*/ 652623 w 11997113"/>
              <a:gd name="connsiteY5625" fmla="*/ 8702276 h 13112393"/>
              <a:gd name="connsiteX5626" fmla="*/ 670616 w 11997113"/>
              <a:gd name="connsiteY5626" fmla="*/ 8970189 h 13112393"/>
              <a:gd name="connsiteX5627" fmla="*/ 658252 w 11997113"/>
              <a:gd name="connsiteY5627" fmla="*/ 8978649 h 13112393"/>
              <a:gd name="connsiteX5628" fmla="*/ 644678 w 11997113"/>
              <a:gd name="connsiteY5628" fmla="*/ 8976733 h 13112393"/>
              <a:gd name="connsiteX5629" fmla="*/ 615717 w 11997113"/>
              <a:gd name="connsiteY5629" fmla="*/ 8843358 h 13112393"/>
              <a:gd name="connsiteX5630" fmla="*/ 626276 w 11997113"/>
              <a:gd name="connsiteY5630" fmla="*/ 8705361 h 13112393"/>
              <a:gd name="connsiteX5631" fmla="*/ 634404 w 11997113"/>
              <a:gd name="connsiteY5631" fmla="*/ 8546606 h 13112393"/>
              <a:gd name="connsiteX5632" fmla="*/ 647169 w 11997113"/>
              <a:gd name="connsiteY5632" fmla="*/ 8541602 h 13112393"/>
              <a:gd name="connsiteX5633" fmla="*/ 653806 w 11997113"/>
              <a:gd name="connsiteY5633" fmla="*/ 8541266 h 13112393"/>
              <a:gd name="connsiteX5634" fmla="*/ 963271 w 11997113"/>
              <a:gd name="connsiteY5634" fmla="*/ 8536380 h 13112393"/>
              <a:gd name="connsiteX5635" fmla="*/ 974793 w 11997113"/>
              <a:gd name="connsiteY5635" fmla="*/ 8536757 h 13112393"/>
              <a:gd name="connsiteX5636" fmla="*/ 976607 w 11997113"/>
              <a:gd name="connsiteY5636" fmla="*/ 8538271 h 13112393"/>
              <a:gd name="connsiteX5637" fmla="*/ 978200 w 11997113"/>
              <a:gd name="connsiteY5637" fmla="*/ 8551876 h 13112393"/>
              <a:gd name="connsiteX5638" fmla="*/ 991537 w 11997113"/>
              <a:gd name="connsiteY5638" fmla="*/ 8553763 h 13112393"/>
              <a:gd name="connsiteX5639" fmla="*/ 978598 w 11997113"/>
              <a:gd name="connsiteY5639" fmla="*/ 8555275 h 13112393"/>
              <a:gd name="connsiteX5640" fmla="*/ 965658 w 11997113"/>
              <a:gd name="connsiteY5640" fmla="*/ 8556790 h 13112393"/>
              <a:gd name="connsiteX5641" fmla="*/ 950724 w 11997113"/>
              <a:gd name="connsiteY5641" fmla="*/ 8541296 h 13112393"/>
              <a:gd name="connsiteX5642" fmla="*/ 963271 w 11997113"/>
              <a:gd name="connsiteY5642" fmla="*/ 8536380 h 13112393"/>
              <a:gd name="connsiteX5643" fmla="*/ 11202769 w 11997113"/>
              <a:gd name="connsiteY5643" fmla="*/ 8525523 h 13112393"/>
              <a:gd name="connsiteX5644" fmla="*/ 11203835 w 11997113"/>
              <a:gd name="connsiteY5644" fmla="*/ 8572740 h 13112393"/>
              <a:gd name="connsiteX5645" fmla="*/ 11205963 w 11997113"/>
              <a:gd name="connsiteY5645" fmla="*/ 8667181 h 13112393"/>
              <a:gd name="connsiteX5646" fmla="*/ 11206229 w 11997113"/>
              <a:gd name="connsiteY5646" fmla="*/ 8678982 h 13112393"/>
              <a:gd name="connsiteX5647" fmla="*/ 11187963 w 11997113"/>
              <a:gd name="connsiteY5647" fmla="*/ 8667619 h 13112393"/>
              <a:gd name="connsiteX5648" fmla="*/ 11187165 w 11997113"/>
              <a:gd name="connsiteY5648" fmla="*/ 8632207 h 13112393"/>
              <a:gd name="connsiteX5649" fmla="*/ 11168903 w 11997113"/>
              <a:gd name="connsiteY5649" fmla="*/ 8620840 h 13112393"/>
              <a:gd name="connsiteX5650" fmla="*/ 11168369 w 11997113"/>
              <a:gd name="connsiteY5650" fmla="*/ 8597229 h 13112393"/>
              <a:gd name="connsiteX5651" fmla="*/ 11168099 w 11997113"/>
              <a:gd name="connsiteY5651" fmla="*/ 8585424 h 13112393"/>
              <a:gd name="connsiteX5652" fmla="*/ 11186099 w 11997113"/>
              <a:gd name="connsiteY5652" fmla="*/ 8584986 h 13112393"/>
              <a:gd name="connsiteX5653" fmla="*/ 11185567 w 11997113"/>
              <a:gd name="connsiteY5653" fmla="*/ 8561376 h 13112393"/>
              <a:gd name="connsiteX5654" fmla="*/ 11202769 w 11997113"/>
              <a:gd name="connsiteY5654" fmla="*/ 8525523 h 13112393"/>
              <a:gd name="connsiteX5655" fmla="*/ 10963677 w 11997113"/>
              <a:gd name="connsiteY5655" fmla="*/ 8521971 h 13112393"/>
              <a:gd name="connsiteX5656" fmla="*/ 10963939 w 11997113"/>
              <a:gd name="connsiteY5656" fmla="*/ 8533626 h 13112393"/>
              <a:gd name="connsiteX5657" fmla="*/ 10964203 w 11997113"/>
              <a:gd name="connsiteY5657" fmla="*/ 8545281 h 13112393"/>
              <a:gd name="connsiteX5658" fmla="*/ 10944569 w 11997113"/>
              <a:gd name="connsiteY5658" fmla="*/ 8545761 h 13112393"/>
              <a:gd name="connsiteX5659" fmla="*/ 10944307 w 11997113"/>
              <a:gd name="connsiteY5659" fmla="*/ 8534106 h 13112393"/>
              <a:gd name="connsiteX5660" fmla="*/ 10963677 w 11997113"/>
              <a:gd name="connsiteY5660" fmla="*/ 8521971 h 13112393"/>
              <a:gd name="connsiteX5661" fmla="*/ 564470 w 11997113"/>
              <a:gd name="connsiteY5661" fmla="*/ 8519518 h 13112393"/>
              <a:gd name="connsiteX5662" fmla="*/ 577414 w 11997113"/>
              <a:gd name="connsiteY5662" fmla="*/ 8519783 h 13112393"/>
              <a:gd name="connsiteX5663" fmla="*/ 579441 w 11997113"/>
              <a:gd name="connsiteY5663" fmla="*/ 8521324 h 13112393"/>
              <a:gd name="connsiteX5664" fmla="*/ 579852 w 11997113"/>
              <a:gd name="connsiteY5664" fmla="*/ 8524834 h 13112393"/>
              <a:gd name="connsiteX5665" fmla="*/ 566112 w 11997113"/>
              <a:gd name="connsiteY5665" fmla="*/ 8533554 h 13112393"/>
              <a:gd name="connsiteX5666" fmla="*/ 551551 w 11997113"/>
              <a:gd name="connsiteY5666" fmla="*/ 8535260 h 13112393"/>
              <a:gd name="connsiteX5667" fmla="*/ 545886 w 11997113"/>
              <a:gd name="connsiteY5667" fmla="*/ 8534145 h 13112393"/>
              <a:gd name="connsiteX5668" fmla="*/ 551143 w 11997113"/>
              <a:gd name="connsiteY5668" fmla="*/ 8531751 h 13112393"/>
              <a:gd name="connsiteX5669" fmla="*/ 550320 w 11997113"/>
              <a:gd name="connsiteY5669" fmla="*/ 8524731 h 13112393"/>
              <a:gd name="connsiteX5670" fmla="*/ 564470 w 11997113"/>
              <a:gd name="connsiteY5670" fmla="*/ 8519518 h 13112393"/>
              <a:gd name="connsiteX5671" fmla="*/ 10544291 w 11997113"/>
              <a:gd name="connsiteY5671" fmla="*/ 8508891 h 13112393"/>
              <a:gd name="connsiteX5672" fmla="*/ 10551747 w 11997113"/>
              <a:gd name="connsiteY5672" fmla="*/ 8512950 h 13112393"/>
              <a:gd name="connsiteX5673" fmla="*/ 10544481 w 11997113"/>
              <a:gd name="connsiteY5673" fmla="*/ 8517366 h 13112393"/>
              <a:gd name="connsiteX5674" fmla="*/ 10544291 w 11997113"/>
              <a:gd name="connsiteY5674" fmla="*/ 8508891 h 13112393"/>
              <a:gd name="connsiteX5675" fmla="*/ 11090957 w 11997113"/>
              <a:gd name="connsiteY5675" fmla="*/ 8503823 h 13112393"/>
              <a:gd name="connsiteX5676" fmla="*/ 11109769 w 11997113"/>
              <a:gd name="connsiteY5676" fmla="*/ 8515101 h 13112393"/>
              <a:gd name="connsiteX5677" fmla="*/ 11110031 w 11997113"/>
              <a:gd name="connsiteY5677" fmla="*/ 8526828 h 13112393"/>
              <a:gd name="connsiteX5678" fmla="*/ 11090957 w 11997113"/>
              <a:gd name="connsiteY5678" fmla="*/ 8503823 h 13112393"/>
              <a:gd name="connsiteX5679" fmla="*/ 898285 w 11997113"/>
              <a:gd name="connsiteY5679" fmla="*/ 8487253 h 13112393"/>
              <a:gd name="connsiteX5680" fmla="*/ 900467 w 11997113"/>
              <a:gd name="connsiteY5680" fmla="*/ 8490115 h 13112393"/>
              <a:gd name="connsiteX5681" fmla="*/ 900876 w 11997113"/>
              <a:gd name="connsiteY5681" fmla="*/ 8493623 h 13112393"/>
              <a:gd name="connsiteX5682" fmla="*/ 901694 w 11997113"/>
              <a:gd name="connsiteY5682" fmla="*/ 8500640 h 13112393"/>
              <a:gd name="connsiteX5683" fmla="*/ 902109 w 11997113"/>
              <a:gd name="connsiteY5683" fmla="*/ 8504151 h 13112393"/>
              <a:gd name="connsiteX5684" fmla="*/ 887133 w 11997113"/>
              <a:gd name="connsiteY5684" fmla="*/ 8502346 h 13112393"/>
              <a:gd name="connsiteX5685" fmla="*/ 886312 w 11997113"/>
              <a:gd name="connsiteY5685" fmla="*/ 8495322 h 13112393"/>
              <a:gd name="connsiteX5686" fmla="*/ 885906 w 11997113"/>
              <a:gd name="connsiteY5686" fmla="*/ 8491819 h 13112393"/>
              <a:gd name="connsiteX5687" fmla="*/ 885492 w 11997113"/>
              <a:gd name="connsiteY5687" fmla="*/ 8488307 h 13112393"/>
              <a:gd name="connsiteX5688" fmla="*/ 898285 w 11997113"/>
              <a:gd name="connsiteY5688" fmla="*/ 8487253 h 13112393"/>
              <a:gd name="connsiteX5689" fmla="*/ 967991 w 11997113"/>
              <a:gd name="connsiteY5689" fmla="*/ 8478653 h 13112393"/>
              <a:gd name="connsiteX5690" fmla="*/ 981667 w 11997113"/>
              <a:gd name="connsiteY5690" fmla="*/ 8485153 h 13112393"/>
              <a:gd name="connsiteX5691" fmla="*/ 985042 w 11997113"/>
              <a:gd name="connsiteY5691" fmla="*/ 8498255 h 13112393"/>
              <a:gd name="connsiteX5692" fmla="*/ 967991 w 11997113"/>
              <a:gd name="connsiteY5692" fmla="*/ 8478653 h 13112393"/>
              <a:gd name="connsiteX5693" fmla="*/ 4463751 w 11997113"/>
              <a:gd name="connsiteY5693" fmla="*/ 8459738 h 13112393"/>
              <a:gd name="connsiteX5694" fmla="*/ 4464133 w 11997113"/>
              <a:gd name="connsiteY5694" fmla="*/ 8462729 h 13112393"/>
              <a:gd name="connsiteX5695" fmla="*/ 4463749 w 11997113"/>
              <a:gd name="connsiteY5695" fmla="*/ 8459739 h 13112393"/>
              <a:gd name="connsiteX5696" fmla="*/ 10726447 w 11997113"/>
              <a:gd name="connsiteY5696" fmla="*/ 8455682 h 13112393"/>
              <a:gd name="connsiteX5697" fmla="*/ 10726971 w 11997113"/>
              <a:gd name="connsiteY5697" fmla="*/ 8478992 h 13112393"/>
              <a:gd name="connsiteX5698" fmla="*/ 10707333 w 11997113"/>
              <a:gd name="connsiteY5698" fmla="*/ 8479472 h 13112393"/>
              <a:gd name="connsiteX5699" fmla="*/ 10726447 w 11997113"/>
              <a:gd name="connsiteY5699" fmla="*/ 8455682 h 13112393"/>
              <a:gd name="connsiteX5700" fmla="*/ 11183171 w 11997113"/>
              <a:gd name="connsiteY5700" fmla="*/ 8455133 h 13112393"/>
              <a:gd name="connsiteX5701" fmla="*/ 11201439 w 11997113"/>
              <a:gd name="connsiteY5701" fmla="*/ 8466498 h 13112393"/>
              <a:gd name="connsiteX5702" fmla="*/ 11202505 w 11997113"/>
              <a:gd name="connsiteY5702" fmla="*/ 8513720 h 13112393"/>
              <a:gd name="connsiteX5703" fmla="*/ 11202769 w 11997113"/>
              <a:gd name="connsiteY5703" fmla="*/ 8525523 h 13112393"/>
              <a:gd name="connsiteX5704" fmla="*/ 11184507 w 11997113"/>
              <a:gd name="connsiteY5704" fmla="*/ 8514158 h 13112393"/>
              <a:gd name="connsiteX5705" fmla="*/ 11183439 w 11997113"/>
              <a:gd name="connsiteY5705" fmla="*/ 8466938 h 13112393"/>
              <a:gd name="connsiteX5706" fmla="*/ 11183171 w 11997113"/>
              <a:gd name="connsiteY5706" fmla="*/ 8455133 h 13112393"/>
              <a:gd name="connsiteX5707" fmla="*/ 11257057 w 11997113"/>
              <a:gd name="connsiteY5707" fmla="*/ 8453293 h 13112393"/>
              <a:gd name="connsiteX5708" fmla="*/ 11257171 w 11997113"/>
              <a:gd name="connsiteY5708" fmla="*/ 8453716 h 13112393"/>
              <a:gd name="connsiteX5709" fmla="*/ 11256831 w 11997113"/>
              <a:gd name="connsiteY5709" fmla="*/ 8454749 h 13112393"/>
              <a:gd name="connsiteX5710" fmla="*/ 11257057 w 11997113"/>
              <a:gd name="connsiteY5710" fmla="*/ 8453293 h 13112393"/>
              <a:gd name="connsiteX5711" fmla="*/ 10484053 w 11997113"/>
              <a:gd name="connsiteY5711" fmla="*/ 8451001 h 13112393"/>
              <a:gd name="connsiteX5712" fmla="*/ 10493899 w 11997113"/>
              <a:gd name="connsiteY5712" fmla="*/ 8452087 h 13112393"/>
              <a:gd name="connsiteX5713" fmla="*/ 10503927 w 11997113"/>
              <a:gd name="connsiteY5713" fmla="*/ 8461117 h 13112393"/>
              <a:gd name="connsiteX5714" fmla="*/ 10504167 w 11997113"/>
              <a:gd name="connsiteY5714" fmla="*/ 8471714 h 13112393"/>
              <a:gd name="connsiteX5715" fmla="*/ 10484531 w 11997113"/>
              <a:gd name="connsiteY5715" fmla="*/ 8472193 h 13112393"/>
              <a:gd name="connsiteX5716" fmla="*/ 10484293 w 11997113"/>
              <a:gd name="connsiteY5716" fmla="*/ 8461597 h 13112393"/>
              <a:gd name="connsiteX5717" fmla="*/ 10484053 w 11997113"/>
              <a:gd name="connsiteY5717" fmla="*/ 8451001 h 13112393"/>
              <a:gd name="connsiteX5718" fmla="*/ 8154695 w 11997113"/>
              <a:gd name="connsiteY5718" fmla="*/ 8449617 h 13112393"/>
              <a:gd name="connsiteX5719" fmla="*/ 8154975 w 11997113"/>
              <a:gd name="connsiteY5719" fmla="*/ 8461336 h 13112393"/>
              <a:gd name="connsiteX5720" fmla="*/ 8154695 w 11997113"/>
              <a:gd name="connsiteY5720" fmla="*/ 8449617 h 13112393"/>
              <a:gd name="connsiteX5721" fmla="*/ 8195441 w 11997113"/>
              <a:gd name="connsiteY5721" fmla="*/ 8447303 h 13112393"/>
              <a:gd name="connsiteX5722" fmla="*/ 8193445 w 11997113"/>
              <a:gd name="connsiteY5722" fmla="*/ 8455517 h 13112393"/>
              <a:gd name="connsiteX5723" fmla="*/ 8189451 w 11997113"/>
              <a:gd name="connsiteY5723" fmla="*/ 8471942 h 13112393"/>
              <a:gd name="connsiteX5724" fmla="*/ 8189887 w 11997113"/>
              <a:gd name="connsiteY5724" fmla="*/ 8480018 h 13112393"/>
              <a:gd name="connsiteX5725" fmla="*/ 8192105 w 11997113"/>
              <a:gd name="connsiteY5725" fmla="*/ 8475841 h 13112393"/>
              <a:gd name="connsiteX5726" fmla="*/ 8189181 w 11997113"/>
              <a:gd name="connsiteY5726" fmla="*/ 8557007 h 13112393"/>
              <a:gd name="connsiteX5727" fmla="*/ 8186743 w 11997113"/>
              <a:gd name="connsiteY5727" fmla="*/ 8557145 h 13112393"/>
              <a:gd name="connsiteX5728" fmla="*/ 8190495 w 11997113"/>
              <a:gd name="connsiteY5728" fmla="*/ 8581238 h 13112393"/>
              <a:gd name="connsiteX5729" fmla="*/ 8191595 w 11997113"/>
              <a:gd name="connsiteY5729" fmla="*/ 8601426 h 13112393"/>
              <a:gd name="connsiteX5730" fmla="*/ 8189595 w 11997113"/>
              <a:gd name="connsiteY5730" fmla="*/ 8609637 h 13112393"/>
              <a:gd name="connsiteX5731" fmla="*/ 8182069 w 11997113"/>
              <a:gd name="connsiteY5731" fmla="*/ 8606005 h 13112393"/>
              <a:gd name="connsiteX5732" fmla="*/ 8178093 w 11997113"/>
              <a:gd name="connsiteY5732" fmla="*/ 8577876 h 13112393"/>
              <a:gd name="connsiteX5733" fmla="*/ 8177219 w 11997113"/>
              <a:gd name="connsiteY5733" fmla="*/ 8561723 h 13112393"/>
              <a:gd name="connsiteX5734" fmla="*/ 8170807 w 11997113"/>
              <a:gd name="connsiteY5734" fmla="*/ 8533729 h 13112393"/>
              <a:gd name="connsiteX5735" fmla="*/ 8163281 w 11997113"/>
              <a:gd name="connsiteY5735" fmla="*/ 8530096 h 13112393"/>
              <a:gd name="connsiteX5736" fmla="*/ 8160843 w 11997113"/>
              <a:gd name="connsiteY5736" fmla="*/ 8530232 h 13112393"/>
              <a:gd name="connsiteX5737" fmla="*/ 8151315 w 11997113"/>
              <a:gd name="connsiteY5737" fmla="*/ 8534810 h 13112393"/>
              <a:gd name="connsiteX5738" fmla="*/ 8149757 w 11997113"/>
              <a:gd name="connsiteY5738" fmla="*/ 8551102 h 13112393"/>
              <a:gd name="connsiteX5739" fmla="*/ 8150195 w 11997113"/>
              <a:gd name="connsiteY5739" fmla="*/ 8559176 h 13112393"/>
              <a:gd name="connsiteX5740" fmla="*/ 8147977 w 11997113"/>
              <a:gd name="connsiteY5740" fmla="*/ 8563350 h 13112393"/>
              <a:gd name="connsiteX5741" fmla="*/ 8145541 w 11997113"/>
              <a:gd name="connsiteY5741" fmla="*/ 8563484 h 13112393"/>
              <a:gd name="connsiteX5742" fmla="*/ 8145323 w 11997113"/>
              <a:gd name="connsiteY5742" fmla="*/ 8559447 h 13112393"/>
              <a:gd name="connsiteX5743" fmla="*/ 8144661 w 11997113"/>
              <a:gd name="connsiteY5743" fmla="*/ 8547332 h 13112393"/>
              <a:gd name="connsiteX5744" fmla="*/ 8146445 w 11997113"/>
              <a:gd name="connsiteY5744" fmla="*/ 8535081 h 13112393"/>
              <a:gd name="connsiteX5745" fmla="*/ 8151779 w 11997113"/>
              <a:gd name="connsiteY5745" fmla="*/ 8498332 h 13112393"/>
              <a:gd name="connsiteX5746" fmla="*/ 8151339 w 11997113"/>
              <a:gd name="connsiteY5746" fmla="*/ 8490258 h 13112393"/>
              <a:gd name="connsiteX5747" fmla="*/ 8153555 w 11997113"/>
              <a:gd name="connsiteY5747" fmla="*/ 8486083 h 13112393"/>
              <a:gd name="connsiteX5748" fmla="*/ 8156215 w 11997113"/>
              <a:gd name="connsiteY5748" fmla="*/ 8489987 h 13112393"/>
              <a:gd name="connsiteX5749" fmla="*/ 8154431 w 11997113"/>
              <a:gd name="connsiteY5749" fmla="*/ 8502238 h 13112393"/>
              <a:gd name="connsiteX5750" fmla="*/ 8156873 w 11997113"/>
              <a:gd name="connsiteY5750" fmla="*/ 8502102 h 13112393"/>
              <a:gd name="connsiteX5751" fmla="*/ 8165497 w 11997113"/>
              <a:gd name="connsiteY5751" fmla="*/ 8525924 h 13112393"/>
              <a:gd name="connsiteX5752" fmla="*/ 8173025 w 11997113"/>
              <a:gd name="connsiteY5752" fmla="*/ 8529555 h 13112393"/>
              <a:gd name="connsiteX5753" fmla="*/ 8172803 w 11997113"/>
              <a:gd name="connsiteY5753" fmla="*/ 8525515 h 13112393"/>
              <a:gd name="connsiteX5754" fmla="*/ 8182357 w 11997113"/>
              <a:gd name="connsiteY5754" fmla="*/ 8476385 h 13112393"/>
              <a:gd name="connsiteX5755" fmla="*/ 8182137 w 11997113"/>
              <a:gd name="connsiteY5755" fmla="*/ 8472346 h 13112393"/>
              <a:gd name="connsiteX5756" fmla="*/ 8190569 w 11997113"/>
              <a:gd name="connsiteY5756" fmla="*/ 8447577 h 13112393"/>
              <a:gd name="connsiteX5757" fmla="*/ 8195441 w 11997113"/>
              <a:gd name="connsiteY5757" fmla="*/ 8447303 h 13112393"/>
              <a:gd name="connsiteX5758" fmla="*/ 4474296 w 11997113"/>
              <a:gd name="connsiteY5758" fmla="*/ 8435506 h 13112393"/>
              <a:gd name="connsiteX5759" fmla="*/ 4469023 w 11997113"/>
              <a:gd name="connsiteY5759" fmla="*/ 8447621 h 13112393"/>
              <a:gd name="connsiteX5760" fmla="*/ 4463751 w 11997113"/>
              <a:gd name="connsiteY5760" fmla="*/ 8459738 h 13112393"/>
              <a:gd name="connsiteX5761" fmla="*/ 4463569 w 11997113"/>
              <a:gd name="connsiteY5761" fmla="*/ 8458330 h 13112393"/>
              <a:gd name="connsiteX5762" fmla="*/ 4462307 w 11997113"/>
              <a:gd name="connsiteY5762" fmla="*/ 8448480 h 13112393"/>
              <a:gd name="connsiteX5763" fmla="*/ 4474296 w 11997113"/>
              <a:gd name="connsiteY5763" fmla="*/ 8435506 h 13112393"/>
              <a:gd name="connsiteX5764" fmla="*/ 1043976 w 11997113"/>
              <a:gd name="connsiteY5764" fmla="*/ 8428115 h 13112393"/>
              <a:gd name="connsiteX5765" fmla="*/ 1046504 w 11997113"/>
              <a:gd name="connsiteY5765" fmla="*/ 8430905 h 13112393"/>
              <a:gd name="connsiteX5766" fmla="*/ 1046017 w 11997113"/>
              <a:gd name="connsiteY5766" fmla="*/ 8430945 h 13112393"/>
              <a:gd name="connsiteX5767" fmla="*/ 1043976 w 11997113"/>
              <a:gd name="connsiteY5767" fmla="*/ 8428115 h 13112393"/>
              <a:gd name="connsiteX5768" fmla="*/ 564648 w 11997113"/>
              <a:gd name="connsiteY5768" fmla="*/ 8410680 h 13112393"/>
              <a:gd name="connsiteX5769" fmla="*/ 566833 w 11997113"/>
              <a:gd name="connsiteY5769" fmla="*/ 8413574 h 13112393"/>
              <a:gd name="connsiteX5770" fmla="*/ 567245 w 11997113"/>
              <a:gd name="connsiteY5770" fmla="*/ 8417126 h 13112393"/>
              <a:gd name="connsiteX5771" fmla="*/ 567661 w 11997113"/>
              <a:gd name="connsiteY5771" fmla="*/ 8420678 h 13112393"/>
              <a:gd name="connsiteX5772" fmla="*/ 554349 w 11997113"/>
              <a:gd name="connsiteY5772" fmla="*/ 8433032 h 13112393"/>
              <a:gd name="connsiteX5773" fmla="*/ 539792 w 11997113"/>
              <a:gd name="connsiteY5773" fmla="*/ 8434740 h 13112393"/>
              <a:gd name="connsiteX5774" fmla="*/ 553934 w 11997113"/>
              <a:gd name="connsiteY5774" fmla="*/ 8429483 h 13112393"/>
              <a:gd name="connsiteX5775" fmla="*/ 552684 w 11997113"/>
              <a:gd name="connsiteY5775" fmla="*/ 8418830 h 13112393"/>
              <a:gd name="connsiteX5776" fmla="*/ 552269 w 11997113"/>
              <a:gd name="connsiteY5776" fmla="*/ 8415278 h 13112393"/>
              <a:gd name="connsiteX5777" fmla="*/ 551856 w 11997113"/>
              <a:gd name="connsiteY5777" fmla="*/ 8411726 h 13112393"/>
              <a:gd name="connsiteX5778" fmla="*/ 564648 w 11997113"/>
              <a:gd name="connsiteY5778" fmla="*/ 8410680 h 13112393"/>
              <a:gd name="connsiteX5779" fmla="*/ 11272149 w 11997113"/>
              <a:gd name="connsiteY5779" fmla="*/ 8408015 h 13112393"/>
              <a:gd name="connsiteX5780" fmla="*/ 11279039 w 11997113"/>
              <a:gd name="connsiteY5780" fmla="*/ 8441164 h 13112393"/>
              <a:gd name="connsiteX5781" fmla="*/ 11273455 w 11997113"/>
              <a:gd name="connsiteY5781" fmla="*/ 8465931 h 13112393"/>
              <a:gd name="connsiteX5782" fmla="*/ 11259009 w 11997113"/>
              <a:gd name="connsiteY5782" fmla="*/ 8460489 h 13112393"/>
              <a:gd name="connsiteX5783" fmla="*/ 11257171 w 11997113"/>
              <a:gd name="connsiteY5783" fmla="*/ 8453716 h 13112393"/>
              <a:gd name="connsiteX5784" fmla="*/ 11264489 w 11997113"/>
              <a:gd name="connsiteY5784" fmla="*/ 8431383 h 13112393"/>
              <a:gd name="connsiteX5785" fmla="*/ 11272149 w 11997113"/>
              <a:gd name="connsiteY5785" fmla="*/ 8408015 h 13112393"/>
              <a:gd name="connsiteX5786" fmla="*/ 898511 w 11997113"/>
              <a:gd name="connsiteY5786" fmla="*/ 8403367 h 13112393"/>
              <a:gd name="connsiteX5787" fmla="*/ 905338 w 11997113"/>
              <a:gd name="connsiteY5787" fmla="*/ 8405666 h 13112393"/>
              <a:gd name="connsiteX5788" fmla="*/ 894850 w 11997113"/>
              <a:gd name="connsiteY5788" fmla="*/ 8428131 h 13112393"/>
              <a:gd name="connsiteX5789" fmla="*/ 897301 w 11997113"/>
              <a:gd name="connsiteY5789" fmla="*/ 8449080 h 13112393"/>
              <a:gd name="connsiteX5790" fmla="*/ 884771 w 11997113"/>
              <a:gd name="connsiteY5790" fmla="*/ 8454085 h 13112393"/>
              <a:gd name="connsiteX5791" fmla="*/ 871420 w 11997113"/>
              <a:gd name="connsiteY5791" fmla="*/ 8452109 h 13112393"/>
              <a:gd name="connsiteX5792" fmla="*/ 881912 w 11997113"/>
              <a:gd name="connsiteY5792" fmla="*/ 8429645 h 13112393"/>
              <a:gd name="connsiteX5793" fmla="*/ 879461 w 11997113"/>
              <a:gd name="connsiteY5793" fmla="*/ 8408698 h 13112393"/>
              <a:gd name="connsiteX5794" fmla="*/ 891990 w 11997113"/>
              <a:gd name="connsiteY5794" fmla="*/ 8403689 h 13112393"/>
              <a:gd name="connsiteX5795" fmla="*/ 898511 w 11997113"/>
              <a:gd name="connsiteY5795" fmla="*/ 8403367 h 13112393"/>
              <a:gd name="connsiteX5796" fmla="*/ 641320 w 11997113"/>
              <a:gd name="connsiteY5796" fmla="*/ 8391530 h 13112393"/>
              <a:gd name="connsiteX5797" fmla="*/ 643294 w 11997113"/>
              <a:gd name="connsiteY5797" fmla="*/ 8394376 h 13112393"/>
              <a:gd name="connsiteX5798" fmla="*/ 650185 w 11997113"/>
              <a:gd name="connsiteY5798" fmla="*/ 8453283 h 13112393"/>
              <a:gd name="connsiteX5799" fmla="*/ 654242 w 11997113"/>
              <a:gd name="connsiteY5799" fmla="*/ 8487939 h 13112393"/>
              <a:gd name="connsiteX5800" fmla="*/ 656267 w 11997113"/>
              <a:gd name="connsiteY5800" fmla="*/ 8505263 h 13112393"/>
              <a:gd name="connsiteX5801" fmla="*/ 643731 w 11997113"/>
              <a:gd name="connsiteY5801" fmla="*/ 8510245 h 13112393"/>
              <a:gd name="connsiteX5802" fmla="*/ 630385 w 11997113"/>
              <a:gd name="connsiteY5802" fmla="*/ 8508293 h 13112393"/>
              <a:gd name="connsiteX5803" fmla="*/ 624301 w 11997113"/>
              <a:gd name="connsiteY5803" fmla="*/ 8456313 h 13112393"/>
              <a:gd name="connsiteX5804" fmla="*/ 616007 w 11997113"/>
              <a:gd name="connsiteY5804" fmla="*/ 8427427 h 13112393"/>
              <a:gd name="connsiteX5805" fmla="*/ 617411 w 11997113"/>
              <a:gd name="connsiteY5805" fmla="*/ 8397405 h 13112393"/>
              <a:gd name="connsiteX5806" fmla="*/ 629944 w 11997113"/>
              <a:gd name="connsiteY5806" fmla="*/ 8392426 h 13112393"/>
              <a:gd name="connsiteX5807" fmla="*/ 641320 w 11997113"/>
              <a:gd name="connsiteY5807" fmla="*/ 8391530 h 13112393"/>
              <a:gd name="connsiteX5808" fmla="*/ 925939 w 11997113"/>
              <a:gd name="connsiteY5808" fmla="*/ 8354419 h 13112393"/>
              <a:gd name="connsiteX5809" fmla="*/ 927961 w 11997113"/>
              <a:gd name="connsiteY5809" fmla="*/ 8357264 h 13112393"/>
              <a:gd name="connsiteX5810" fmla="*/ 946595 w 11997113"/>
              <a:gd name="connsiteY5810" fmla="*/ 8400906 h 13112393"/>
              <a:gd name="connsiteX5811" fmla="*/ 979796 w 11997113"/>
              <a:gd name="connsiteY5811" fmla="*/ 8453420 h 13112393"/>
              <a:gd name="connsiteX5812" fmla="*/ 980204 w 11997113"/>
              <a:gd name="connsiteY5812" fmla="*/ 8456895 h 13112393"/>
              <a:gd name="connsiteX5813" fmla="*/ 966857 w 11997113"/>
              <a:gd name="connsiteY5813" fmla="*/ 8458457 h 13112393"/>
              <a:gd name="connsiteX5814" fmla="*/ 933250 w 11997113"/>
              <a:gd name="connsiteY5814" fmla="*/ 8402468 h 13112393"/>
              <a:gd name="connsiteX5815" fmla="*/ 914616 w 11997113"/>
              <a:gd name="connsiteY5815" fmla="*/ 8358827 h 13112393"/>
              <a:gd name="connsiteX5816" fmla="*/ 914207 w 11997113"/>
              <a:gd name="connsiteY5816" fmla="*/ 8355350 h 13112393"/>
              <a:gd name="connsiteX5817" fmla="*/ 925939 w 11997113"/>
              <a:gd name="connsiteY5817" fmla="*/ 8354419 h 13112393"/>
              <a:gd name="connsiteX5818" fmla="*/ 11162789 w 11997113"/>
              <a:gd name="connsiteY5818" fmla="*/ 8349631 h 13112393"/>
              <a:gd name="connsiteX5819" fmla="*/ 11163075 w 11997113"/>
              <a:gd name="connsiteY5819" fmla="*/ 8362345 h 13112393"/>
              <a:gd name="connsiteX5820" fmla="*/ 11143437 w 11997113"/>
              <a:gd name="connsiteY5820" fmla="*/ 8362822 h 13112393"/>
              <a:gd name="connsiteX5821" fmla="*/ 11162789 w 11997113"/>
              <a:gd name="connsiteY5821" fmla="*/ 8349631 h 13112393"/>
              <a:gd name="connsiteX5822" fmla="*/ 10787709 w 11997113"/>
              <a:gd name="connsiteY5822" fmla="*/ 8345715 h 13112393"/>
              <a:gd name="connsiteX5823" fmla="*/ 10796065 w 11997113"/>
              <a:gd name="connsiteY5823" fmla="*/ 8348691 h 13112393"/>
              <a:gd name="connsiteX5824" fmla="*/ 10803845 w 11997113"/>
              <a:gd name="connsiteY5824" fmla="*/ 8366873 h 13112393"/>
              <a:gd name="connsiteX5825" fmla="*/ 10797083 w 11997113"/>
              <a:gd name="connsiteY5825" fmla="*/ 8393895 h 13112393"/>
              <a:gd name="connsiteX5826" fmla="*/ 10777453 w 11997113"/>
              <a:gd name="connsiteY5826" fmla="*/ 8394375 h 13112393"/>
              <a:gd name="connsiteX5827" fmla="*/ 10776427 w 11997113"/>
              <a:gd name="connsiteY5827" fmla="*/ 8349168 h 13112393"/>
              <a:gd name="connsiteX5828" fmla="*/ 10787709 w 11997113"/>
              <a:gd name="connsiteY5828" fmla="*/ 8345715 h 13112393"/>
              <a:gd name="connsiteX5829" fmla="*/ 543349 w 11997113"/>
              <a:gd name="connsiteY5829" fmla="*/ 8339030 h 13112393"/>
              <a:gd name="connsiteX5830" fmla="*/ 543788 w 11997113"/>
              <a:gd name="connsiteY5830" fmla="*/ 8342791 h 13112393"/>
              <a:gd name="connsiteX5831" fmla="*/ 544227 w 11997113"/>
              <a:gd name="connsiteY5831" fmla="*/ 8346552 h 13112393"/>
              <a:gd name="connsiteX5832" fmla="*/ 558789 w 11997113"/>
              <a:gd name="connsiteY5832" fmla="*/ 8344847 h 13112393"/>
              <a:gd name="connsiteX5833" fmla="*/ 544667 w 11997113"/>
              <a:gd name="connsiteY5833" fmla="*/ 8350310 h 13112393"/>
              <a:gd name="connsiteX5834" fmla="*/ 530108 w 11997113"/>
              <a:gd name="connsiteY5834" fmla="*/ 8352012 h 13112393"/>
              <a:gd name="connsiteX5835" fmla="*/ 529229 w 11997113"/>
              <a:gd name="connsiteY5835" fmla="*/ 8344494 h 13112393"/>
              <a:gd name="connsiteX5836" fmla="*/ 528793 w 11997113"/>
              <a:gd name="connsiteY5836" fmla="*/ 8340733 h 13112393"/>
              <a:gd name="connsiteX5837" fmla="*/ 543349 w 11997113"/>
              <a:gd name="connsiteY5837" fmla="*/ 8339030 h 13112393"/>
              <a:gd name="connsiteX5838" fmla="*/ 11124343 w 11997113"/>
              <a:gd name="connsiteY5838" fmla="*/ 8338734 h 13112393"/>
              <a:gd name="connsiteX5839" fmla="*/ 11143153 w 11997113"/>
              <a:gd name="connsiteY5839" fmla="*/ 8350010 h 13112393"/>
              <a:gd name="connsiteX5840" fmla="*/ 11124607 w 11997113"/>
              <a:gd name="connsiteY5840" fmla="*/ 8350463 h 13112393"/>
              <a:gd name="connsiteX5841" fmla="*/ 11124343 w 11997113"/>
              <a:gd name="connsiteY5841" fmla="*/ 8338734 h 13112393"/>
              <a:gd name="connsiteX5842" fmla="*/ 10304437 w 11997113"/>
              <a:gd name="connsiteY5842" fmla="*/ 8326070 h 13112393"/>
              <a:gd name="connsiteX5843" fmla="*/ 10285039 w 11997113"/>
              <a:gd name="connsiteY5843" fmla="*/ 8337142 h 13112393"/>
              <a:gd name="connsiteX5844" fmla="*/ 10284799 w 11997113"/>
              <a:gd name="connsiteY5844" fmla="*/ 8326548 h 13112393"/>
              <a:gd name="connsiteX5845" fmla="*/ 10304437 w 11997113"/>
              <a:gd name="connsiteY5845" fmla="*/ 8326070 h 13112393"/>
              <a:gd name="connsiteX5846" fmla="*/ 8539077 w 11997113"/>
              <a:gd name="connsiteY5846" fmla="*/ 8325918 h 13112393"/>
              <a:gd name="connsiteX5847" fmla="*/ 8545205 w 11997113"/>
              <a:gd name="connsiteY5847" fmla="*/ 8326306 h 13112393"/>
              <a:gd name="connsiteX5848" fmla="*/ 8548907 w 11997113"/>
              <a:gd name="connsiteY5848" fmla="*/ 8335222 h 13112393"/>
              <a:gd name="connsiteX5849" fmla="*/ 8550261 w 11997113"/>
              <a:gd name="connsiteY5849" fmla="*/ 8345776 h 13112393"/>
              <a:gd name="connsiteX5850" fmla="*/ 8527407 w 11997113"/>
              <a:gd name="connsiteY5850" fmla="*/ 8327243 h 13112393"/>
              <a:gd name="connsiteX5851" fmla="*/ 8539077 w 11997113"/>
              <a:gd name="connsiteY5851" fmla="*/ 8325918 h 13112393"/>
              <a:gd name="connsiteX5852" fmla="*/ 8472061 w 11997113"/>
              <a:gd name="connsiteY5852" fmla="*/ 8321455 h 13112393"/>
              <a:gd name="connsiteX5853" fmla="*/ 8461589 w 11997113"/>
              <a:gd name="connsiteY5853" fmla="*/ 8381790 h 13112393"/>
              <a:gd name="connsiteX5854" fmla="*/ 8428753 w 11997113"/>
              <a:gd name="connsiteY5854" fmla="*/ 8409587 h 13112393"/>
              <a:gd name="connsiteX5855" fmla="*/ 8422803 w 11997113"/>
              <a:gd name="connsiteY5855" fmla="*/ 8363154 h 13112393"/>
              <a:gd name="connsiteX5856" fmla="*/ 8421317 w 11997113"/>
              <a:gd name="connsiteY5856" fmla="*/ 8351542 h 13112393"/>
              <a:gd name="connsiteX5857" fmla="*/ 8419827 w 11997113"/>
              <a:gd name="connsiteY5857" fmla="*/ 8339938 h 13112393"/>
              <a:gd name="connsiteX5858" fmla="*/ 8440709 w 11997113"/>
              <a:gd name="connsiteY5858" fmla="*/ 8360863 h 13112393"/>
              <a:gd name="connsiteX5859" fmla="*/ 8472061 w 11997113"/>
              <a:gd name="connsiteY5859" fmla="*/ 8321455 h 13112393"/>
              <a:gd name="connsiteX5860" fmla="*/ 705111 w 11997113"/>
              <a:gd name="connsiteY5860" fmla="*/ 8320099 h 13112393"/>
              <a:gd name="connsiteX5861" fmla="*/ 710176 w 11997113"/>
              <a:gd name="connsiteY5861" fmla="*/ 8321325 h 13112393"/>
              <a:gd name="connsiteX5862" fmla="*/ 705530 w 11997113"/>
              <a:gd name="connsiteY5862" fmla="*/ 8323681 h 13112393"/>
              <a:gd name="connsiteX5863" fmla="*/ 706787 w 11997113"/>
              <a:gd name="connsiteY5863" fmla="*/ 8334425 h 13112393"/>
              <a:gd name="connsiteX5864" fmla="*/ 720148 w 11997113"/>
              <a:gd name="connsiteY5864" fmla="*/ 8336492 h 13112393"/>
              <a:gd name="connsiteX5865" fmla="*/ 720568 w 11997113"/>
              <a:gd name="connsiteY5865" fmla="*/ 8340076 h 13112393"/>
              <a:gd name="connsiteX5866" fmla="*/ 707625 w 11997113"/>
              <a:gd name="connsiteY5866" fmla="*/ 8341587 h 13112393"/>
              <a:gd name="connsiteX5867" fmla="*/ 694686 w 11997113"/>
              <a:gd name="connsiteY5867" fmla="*/ 8343099 h 13112393"/>
              <a:gd name="connsiteX5868" fmla="*/ 694268 w 11997113"/>
              <a:gd name="connsiteY5868" fmla="*/ 8339524 h 13112393"/>
              <a:gd name="connsiteX5869" fmla="*/ 688369 w 11997113"/>
              <a:gd name="connsiteY5869" fmla="*/ 8331137 h 13112393"/>
              <a:gd name="connsiteX5870" fmla="*/ 692170 w 11997113"/>
              <a:gd name="connsiteY5870" fmla="*/ 8321613 h 13112393"/>
              <a:gd name="connsiteX5871" fmla="*/ 705111 w 11997113"/>
              <a:gd name="connsiteY5871" fmla="*/ 8320099 h 13112393"/>
              <a:gd name="connsiteX5872" fmla="*/ 10556387 w 11997113"/>
              <a:gd name="connsiteY5872" fmla="*/ 8319208 h 13112393"/>
              <a:gd name="connsiteX5873" fmla="*/ 10556915 w 11997113"/>
              <a:gd name="connsiteY5873" fmla="*/ 8342750 h 13112393"/>
              <a:gd name="connsiteX5874" fmla="*/ 10557179 w 11997113"/>
              <a:gd name="connsiteY5874" fmla="*/ 8354522 h 13112393"/>
              <a:gd name="connsiteX5875" fmla="*/ 10557713 w 11997113"/>
              <a:gd name="connsiteY5875" fmla="*/ 8378066 h 13112393"/>
              <a:gd name="connsiteX5876" fmla="*/ 10557977 w 11997113"/>
              <a:gd name="connsiteY5876" fmla="*/ 8389834 h 13112393"/>
              <a:gd name="connsiteX5877" fmla="*/ 10541615 w 11997113"/>
              <a:gd name="connsiteY5877" fmla="*/ 8390235 h 13112393"/>
              <a:gd name="connsiteX5878" fmla="*/ 10540817 w 11997113"/>
              <a:gd name="connsiteY5878" fmla="*/ 8354923 h 13112393"/>
              <a:gd name="connsiteX5879" fmla="*/ 10540553 w 11997113"/>
              <a:gd name="connsiteY5879" fmla="*/ 8343151 h 13112393"/>
              <a:gd name="connsiteX5880" fmla="*/ 10540025 w 11997113"/>
              <a:gd name="connsiteY5880" fmla="*/ 8319609 h 13112393"/>
              <a:gd name="connsiteX5881" fmla="*/ 10556387 w 11997113"/>
              <a:gd name="connsiteY5881" fmla="*/ 8319208 h 13112393"/>
              <a:gd name="connsiteX5882" fmla="*/ 11362777 w 11997113"/>
              <a:gd name="connsiteY5882" fmla="*/ 8312946 h 13112393"/>
              <a:gd name="connsiteX5883" fmla="*/ 11380751 w 11997113"/>
              <a:gd name="connsiteY5883" fmla="*/ 8335830 h 13112393"/>
              <a:gd name="connsiteX5884" fmla="*/ 11402671 w 11997113"/>
              <a:gd name="connsiteY5884" fmla="*/ 8533511 h 13112393"/>
              <a:gd name="connsiteX5885" fmla="*/ 11403197 w 11997113"/>
              <a:gd name="connsiteY5885" fmla="*/ 8556820 h 13112393"/>
              <a:gd name="connsiteX5886" fmla="*/ 11386267 w 11997113"/>
              <a:gd name="connsiteY5886" fmla="*/ 8580554 h 13112393"/>
              <a:gd name="connsiteX5887" fmla="*/ 11404245 w 11997113"/>
              <a:gd name="connsiteY5887" fmla="*/ 8603433 h 13112393"/>
              <a:gd name="connsiteX5888" fmla="*/ 11406609 w 11997113"/>
              <a:gd name="connsiteY5888" fmla="*/ 8708317 h 13112393"/>
              <a:gd name="connsiteX5889" fmla="*/ 11409235 w 11997113"/>
              <a:gd name="connsiteY5889" fmla="*/ 8824848 h 13112393"/>
              <a:gd name="connsiteX5890" fmla="*/ 11410283 w 11997113"/>
              <a:gd name="connsiteY5890" fmla="*/ 8871465 h 13112393"/>
              <a:gd name="connsiteX5891" fmla="*/ 11410553 w 11997113"/>
              <a:gd name="connsiteY5891" fmla="*/ 8883116 h 13112393"/>
              <a:gd name="connsiteX5892" fmla="*/ 11410813 w 11997113"/>
              <a:gd name="connsiteY5892" fmla="*/ 8894772 h 13112393"/>
              <a:gd name="connsiteX5893" fmla="*/ 11395467 w 11997113"/>
              <a:gd name="connsiteY5893" fmla="*/ 8885042 h 13112393"/>
              <a:gd name="connsiteX5894" fmla="*/ 11396241 w 11997113"/>
              <a:gd name="connsiteY5894" fmla="*/ 8919274 h 13112393"/>
              <a:gd name="connsiteX5895" fmla="*/ 11377695 w 11997113"/>
              <a:gd name="connsiteY5895" fmla="*/ 8908003 h 13112393"/>
              <a:gd name="connsiteX5896" fmla="*/ 11377429 w 11997113"/>
              <a:gd name="connsiteY5896" fmla="*/ 8896282 h 13112393"/>
              <a:gd name="connsiteX5897" fmla="*/ 11377167 w 11997113"/>
              <a:gd name="connsiteY5897" fmla="*/ 8884562 h 13112393"/>
              <a:gd name="connsiteX5898" fmla="*/ 11392885 w 11997113"/>
              <a:gd name="connsiteY5898" fmla="*/ 8873952 h 13112393"/>
              <a:gd name="connsiteX5899" fmla="*/ 11392839 w 11997113"/>
              <a:gd name="connsiteY5899" fmla="*/ 8871891 h 13112393"/>
              <a:gd name="connsiteX5900" fmla="*/ 11392571 w 11997113"/>
              <a:gd name="connsiteY5900" fmla="*/ 8860236 h 13112393"/>
              <a:gd name="connsiteX5901" fmla="*/ 11375121 w 11997113"/>
              <a:gd name="connsiteY5901" fmla="*/ 8860663 h 13112393"/>
              <a:gd name="connsiteX5902" fmla="*/ 11374859 w 11997113"/>
              <a:gd name="connsiteY5902" fmla="*/ 8849008 h 13112393"/>
              <a:gd name="connsiteX5903" fmla="*/ 11392313 w 11997113"/>
              <a:gd name="connsiteY5903" fmla="*/ 8848581 h 13112393"/>
              <a:gd name="connsiteX5904" fmla="*/ 11372495 w 11997113"/>
              <a:gd name="connsiteY5904" fmla="*/ 8744126 h 13112393"/>
              <a:gd name="connsiteX5905" fmla="*/ 11368029 w 11997113"/>
              <a:gd name="connsiteY5905" fmla="*/ 8546019 h 13112393"/>
              <a:gd name="connsiteX5906" fmla="*/ 11367241 w 11997113"/>
              <a:gd name="connsiteY5906" fmla="*/ 8511058 h 13112393"/>
              <a:gd name="connsiteX5907" fmla="*/ 11365403 w 11997113"/>
              <a:gd name="connsiteY5907" fmla="*/ 8429483 h 13112393"/>
              <a:gd name="connsiteX5908" fmla="*/ 11362777 w 11997113"/>
              <a:gd name="connsiteY5908" fmla="*/ 8312946 h 13112393"/>
              <a:gd name="connsiteX5909" fmla="*/ 2562463 w 11997113"/>
              <a:gd name="connsiteY5909" fmla="*/ 8311464 h 13112393"/>
              <a:gd name="connsiteX5910" fmla="*/ 2555052 w 11997113"/>
              <a:gd name="connsiteY5910" fmla="*/ 8325632 h 13112393"/>
              <a:gd name="connsiteX5911" fmla="*/ 2553647 w 11997113"/>
              <a:gd name="connsiteY5911" fmla="*/ 8356186 h 13112393"/>
              <a:gd name="connsiteX5912" fmla="*/ 2549969 w 11997113"/>
              <a:gd name="connsiteY5912" fmla="*/ 8380080 h 13112393"/>
              <a:gd name="connsiteX5913" fmla="*/ 2552627 w 11997113"/>
              <a:gd name="connsiteY5913" fmla="*/ 8397329 h 13112393"/>
              <a:gd name="connsiteX5914" fmla="*/ 2547570 w 11997113"/>
              <a:gd name="connsiteY5914" fmla="*/ 8395655 h 13112393"/>
              <a:gd name="connsiteX5915" fmla="*/ 2542248 w 11997113"/>
              <a:gd name="connsiteY5915" fmla="*/ 8430204 h 13112393"/>
              <a:gd name="connsiteX5916" fmla="*/ 2543206 w 11997113"/>
              <a:gd name="connsiteY5916" fmla="*/ 8438172 h 13112393"/>
              <a:gd name="connsiteX5917" fmla="*/ 2561805 w 11997113"/>
              <a:gd name="connsiteY5917" fmla="*/ 8493962 h 13112393"/>
              <a:gd name="connsiteX5918" fmla="*/ 2561805 w 11997113"/>
              <a:gd name="connsiteY5918" fmla="*/ 8514688 h 13112393"/>
              <a:gd name="connsiteX5919" fmla="*/ 2552576 w 11997113"/>
              <a:gd name="connsiteY5919" fmla="*/ 8533060 h 13112393"/>
              <a:gd name="connsiteX5920" fmla="*/ 2536225 w 11997113"/>
              <a:gd name="connsiteY5920" fmla="*/ 8535969 h 13112393"/>
              <a:gd name="connsiteX5921" fmla="*/ 2540429 w 11997113"/>
              <a:gd name="connsiteY5921" fmla="*/ 8549657 h 13112393"/>
              <a:gd name="connsiteX5922" fmla="*/ 2546790 w 11997113"/>
              <a:gd name="connsiteY5922" fmla="*/ 8571289 h 13112393"/>
              <a:gd name="connsiteX5923" fmla="*/ 2547472 w 11997113"/>
              <a:gd name="connsiteY5923" fmla="*/ 8564677 h 13112393"/>
              <a:gd name="connsiteX5924" fmla="*/ 2556066 w 11997113"/>
              <a:gd name="connsiteY5924" fmla="*/ 8584821 h 13112393"/>
              <a:gd name="connsiteX5925" fmla="*/ 2549041 w 11997113"/>
              <a:gd name="connsiteY5925" fmla="*/ 8578943 h 13112393"/>
              <a:gd name="connsiteX5926" fmla="*/ 2551768 w 11997113"/>
              <a:gd name="connsiteY5926" fmla="*/ 8588203 h 13112393"/>
              <a:gd name="connsiteX5927" fmla="*/ 2550022 w 11997113"/>
              <a:gd name="connsiteY5927" fmla="*/ 8658994 h 13112393"/>
              <a:gd name="connsiteX5928" fmla="*/ 2556634 w 11997113"/>
              <a:gd name="connsiteY5928" fmla="*/ 8649003 h 13112393"/>
              <a:gd name="connsiteX5929" fmla="*/ 2561452 w 11997113"/>
              <a:gd name="connsiteY5929" fmla="*/ 8648737 h 13112393"/>
              <a:gd name="connsiteX5930" fmla="*/ 2585706 w 11997113"/>
              <a:gd name="connsiteY5930" fmla="*/ 8633676 h 13112393"/>
              <a:gd name="connsiteX5931" fmla="*/ 2607440 w 11997113"/>
              <a:gd name="connsiteY5931" fmla="*/ 8633346 h 13112393"/>
              <a:gd name="connsiteX5932" fmla="*/ 2607739 w 11997113"/>
              <a:gd name="connsiteY5932" fmla="*/ 8622494 h 13112393"/>
              <a:gd name="connsiteX5933" fmla="*/ 2612354 w 11997113"/>
              <a:gd name="connsiteY5933" fmla="*/ 8633272 h 13112393"/>
              <a:gd name="connsiteX5934" fmla="*/ 2623432 w 11997113"/>
              <a:gd name="connsiteY5934" fmla="*/ 8633103 h 13112393"/>
              <a:gd name="connsiteX5935" fmla="*/ 2624941 w 11997113"/>
              <a:gd name="connsiteY5935" fmla="*/ 8644191 h 13112393"/>
              <a:gd name="connsiteX5936" fmla="*/ 2629956 w 11997113"/>
              <a:gd name="connsiteY5936" fmla="*/ 8647775 h 13112393"/>
              <a:gd name="connsiteX5937" fmla="*/ 2627559 w 11997113"/>
              <a:gd name="connsiteY5937" fmla="*/ 8641060 h 13112393"/>
              <a:gd name="connsiteX5938" fmla="*/ 2626376 w 11997113"/>
              <a:gd name="connsiteY5938" fmla="*/ 8583935 h 13112393"/>
              <a:gd name="connsiteX5939" fmla="*/ 2618297 w 11997113"/>
              <a:gd name="connsiteY5939" fmla="*/ 8570294 h 13112393"/>
              <a:gd name="connsiteX5940" fmla="*/ 2618290 w 11997113"/>
              <a:gd name="connsiteY5940" fmla="*/ 8570653 h 13112393"/>
              <a:gd name="connsiteX5941" fmla="*/ 2616402 w 11997113"/>
              <a:gd name="connsiteY5941" fmla="*/ 8573176 h 13112393"/>
              <a:gd name="connsiteX5942" fmla="*/ 2615793 w 11997113"/>
              <a:gd name="connsiteY5942" fmla="*/ 8566060 h 13112393"/>
              <a:gd name="connsiteX5943" fmla="*/ 2614872 w 11997113"/>
              <a:gd name="connsiteY5943" fmla="*/ 8564512 h 13112393"/>
              <a:gd name="connsiteX5944" fmla="*/ 2628447 w 11997113"/>
              <a:gd name="connsiteY5944" fmla="*/ 8547503 h 13112393"/>
              <a:gd name="connsiteX5945" fmla="*/ 2609036 w 11997113"/>
              <a:gd name="connsiteY5945" fmla="*/ 8546042 h 13112393"/>
              <a:gd name="connsiteX5946" fmla="*/ 2603512 w 11997113"/>
              <a:gd name="connsiteY5946" fmla="*/ 8544776 h 13112393"/>
              <a:gd name="connsiteX5947" fmla="*/ 2604091 w 11997113"/>
              <a:gd name="connsiteY5947" fmla="*/ 8545129 h 13112393"/>
              <a:gd name="connsiteX5948" fmla="*/ 2607356 w 11997113"/>
              <a:gd name="connsiteY5948" fmla="*/ 8597918 h 13112393"/>
              <a:gd name="connsiteX5949" fmla="*/ 2604912 w 11997113"/>
              <a:gd name="connsiteY5949" fmla="*/ 8597793 h 13112393"/>
              <a:gd name="connsiteX5950" fmla="*/ 2607523 w 11997113"/>
              <a:gd name="connsiteY5950" fmla="*/ 8608449 h 13112393"/>
              <a:gd name="connsiteX5951" fmla="*/ 2607739 w 11997113"/>
              <a:gd name="connsiteY5951" fmla="*/ 8622494 h 13112393"/>
              <a:gd name="connsiteX5952" fmla="*/ 2605079 w 11997113"/>
              <a:gd name="connsiteY5952" fmla="*/ 8608323 h 13112393"/>
              <a:gd name="connsiteX5953" fmla="*/ 2604970 w 11997113"/>
              <a:gd name="connsiteY5953" fmla="*/ 8601303 h 13112393"/>
              <a:gd name="connsiteX5954" fmla="*/ 2600303 w 11997113"/>
              <a:gd name="connsiteY5954" fmla="*/ 8615093 h 13112393"/>
              <a:gd name="connsiteX5955" fmla="*/ 2596141 w 11997113"/>
              <a:gd name="connsiteY5955" fmla="*/ 8598089 h 13112393"/>
              <a:gd name="connsiteX5956" fmla="*/ 2591957 w 11997113"/>
              <a:gd name="connsiteY5956" fmla="*/ 8597608 h 13112393"/>
              <a:gd name="connsiteX5957" fmla="*/ 2590321 w 11997113"/>
              <a:gd name="connsiteY5957" fmla="*/ 8593963 h 13112393"/>
              <a:gd name="connsiteX5958" fmla="*/ 2593201 w 11997113"/>
              <a:gd name="connsiteY5958" fmla="*/ 8586069 h 13112393"/>
              <a:gd name="connsiteX5959" fmla="*/ 2589868 w 11997113"/>
              <a:gd name="connsiteY5959" fmla="*/ 8572457 h 13112393"/>
              <a:gd name="connsiteX5960" fmla="*/ 2593493 w 11997113"/>
              <a:gd name="connsiteY5960" fmla="*/ 8542472 h 13112393"/>
              <a:gd name="connsiteX5961" fmla="*/ 2589462 w 11997113"/>
              <a:gd name="connsiteY5961" fmla="*/ 8541547 h 13112393"/>
              <a:gd name="connsiteX5962" fmla="*/ 2589239 w 11997113"/>
              <a:gd name="connsiteY5962" fmla="*/ 8537493 h 13112393"/>
              <a:gd name="connsiteX5963" fmla="*/ 2582233 w 11997113"/>
              <a:gd name="connsiteY5963" fmla="*/ 8541948 h 13112393"/>
              <a:gd name="connsiteX5964" fmla="*/ 2579825 w 11997113"/>
              <a:gd name="connsiteY5964" fmla="*/ 8542083 h 13112393"/>
              <a:gd name="connsiteX5965" fmla="*/ 2575003 w 11997113"/>
              <a:gd name="connsiteY5965" fmla="*/ 8542349 h 13112393"/>
              <a:gd name="connsiteX5966" fmla="*/ 2574784 w 11997113"/>
              <a:gd name="connsiteY5966" fmla="*/ 8538295 h 13112393"/>
              <a:gd name="connsiteX5967" fmla="*/ 2576973 w 11997113"/>
              <a:gd name="connsiteY5967" fmla="*/ 8534113 h 13112393"/>
              <a:gd name="connsiteX5968" fmla="*/ 2581792 w 11997113"/>
              <a:gd name="connsiteY5968" fmla="*/ 8533846 h 13112393"/>
              <a:gd name="connsiteX5969" fmla="*/ 2584202 w 11997113"/>
              <a:gd name="connsiteY5969" fmla="*/ 8533712 h 13112393"/>
              <a:gd name="connsiteX5970" fmla="*/ 2583321 w 11997113"/>
              <a:gd name="connsiteY5970" fmla="*/ 8517508 h 13112393"/>
              <a:gd name="connsiteX5971" fmla="*/ 2582663 w 11997113"/>
              <a:gd name="connsiteY5971" fmla="*/ 8505357 h 13112393"/>
              <a:gd name="connsiteX5972" fmla="*/ 2587261 w 11997113"/>
              <a:gd name="connsiteY5972" fmla="*/ 8501039 h 13112393"/>
              <a:gd name="connsiteX5973" fmla="*/ 2594707 w 11997113"/>
              <a:gd name="connsiteY5973" fmla="*/ 8504687 h 13112393"/>
              <a:gd name="connsiteX5974" fmla="*/ 2595149 w 11997113"/>
              <a:gd name="connsiteY5974" fmla="*/ 8512790 h 13112393"/>
              <a:gd name="connsiteX5975" fmla="*/ 2603034 w 11997113"/>
              <a:gd name="connsiteY5975" fmla="*/ 8524538 h 13112393"/>
              <a:gd name="connsiteX5976" fmla="*/ 2616832 w 11997113"/>
              <a:gd name="connsiteY5976" fmla="*/ 8511584 h 13112393"/>
              <a:gd name="connsiteX5977" fmla="*/ 2596017 w 11997113"/>
              <a:gd name="connsiteY5977" fmla="*/ 8484302 h 13112393"/>
              <a:gd name="connsiteX5978" fmla="*/ 2567106 w 11997113"/>
              <a:gd name="connsiteY5978" fmla="*/ 8485907 h 13112393"/>
              <a:gd name="connsiteX5979" fmla="*/ 2562277 w 11997113"/>
              <a:gd name="connsiteY5979" fmla="*/ 8441484 h 13112393"/>
              <a:gd name="connsiteX5980" fmla="*/ 2567953 w 11997113"/>
              <a:gd name="connsiteY5980" fmla="*/ 8368035 h 13112393"/>
              <a:gd name="connsiteX5981" fmla="*/ 2571011 w 11997113"/>
              <a:gd name="connsiteY5981" fmla="*/ 8335365 h 13112393"/>
              <a:gd name="connsiteX5982" fmla="*/ 2568382 w 11997113"/>
              <a:gd name="connsiteY5982" fmla="*/ 8331449 h 13112393"/>
              <a:gd name="connsiteX5983" fmla="*/ 2568163 w 11997113"/>
              <a:gd name="connsiteY5983" fmla="*/ 8327395 h 13112393"/>
              <a:gd name="connsiteX5984" fmla="*/ 2567501 w 11997113"/>
              <a:gd name="connsiteY5984" fmla="*/ 8315245 h 13112393"/>
              <a:gd name="connsiteX5985" fmla="*/ 2565314 w 11997113"/>
              <a:gd name="connsiteY5985" fmla="*/ 8319430 h 13112393"/>
              <a:gd name="connsiteX5986" fmla="*/ 2562463 w 11997113"/>
              <a:gd name="connsiteY5986" fmla="*/ 8311464 h 13112393"/>
              <a:gd name="connsiteX5987" fmla="*/ 10306583 w 11997113"/>
              <a:gd name="connsiteY5987" fmla="*/ 8309886 h 13112393"/>
              <a:gd name="connsiteX5988" fmla="*/ 10319345 w 11997113"/>
              <a:gd name="connsiteY5988" fmla="*/ 8316296 h 13112393"/>
              <a:gd name="connsiteX5989" fmla="*/ 10323253 w 11997113"/>
              <a:gd name="connsiteY5989" fmla="*/ 8333496 h 13112393"/>
              <a:gd name="connsiteX5990" fmla="*/ 10309829 w 11997113"/>
              <a:gd name="connsiteY5990" fmla="*/ 8335217 h 13112393"/>
              <a:gd name="connsiteX5991" fmla="*/ 10319343 w 11997113"/>
              <a:gd name="connsiteY5991" fmla="*/ 8338462 h 13112393"/>
              <a:gd name="connsiteX5992" fmla="*/ 10327733 w 11997113"/>
              <a:gd name="connsiteY5992" fmla="*/ 8332923 h 13112393"/>
              <a:gd name="connsiteX5993" fmla="*/ 10371059 w 11997113"/>
              <a:gd name="connsiteY5993" fmla="*/ 8386971 h 13112393"/>
              <a:gd name="connsiteX5994" fmla="*/ 10354655 w 11997113"/>
              <a:gd name="connsiteY5994" fmla="*/ 8400984 h 13112393"/>
              <a:gd name="connsiteX5995" fmla="*/ 10356159 w 11997113"/>
              <a:gd name="connsiteY5995" fmla="*/ 8412710 h 13112393"/>
              <a:gd name="connsiteX5996" fmla="*/ 10357659 w 11997113"/>
              <a:gd name="connsiteY5996" fmla="*/ 8424437 h 13112393"/>
              <a:gd name="connsiteX5997" fmla="*/ 10341257 w 11997113"/>
              <a:gd name="connsiteY5997" fmla="*/ 8438454 h 13112393"/>
              <a:gd name="connsiteX5998" fmla="*/ 10339757 w 11997113"/>
              <a:gd name="connsiteY5998" fmla="*/ 8426728 h 13112393"/>
              <a:gd name="connsiteX5999" fmla="*/ 10317337 w 11997113"/>
              <a:gd name="connsiteY5999" fmla="*/ 8393843 h 13112393"/>
              <a:gd name="connsiteX6000" fmla="*/ 10312833 w 11997113"/>
              <a:gd name="connsiteY6000" fmla="*/ 8358663 h 13112393"/>
              <a:gd name="connsiteX6001" fmla="*/ 10309827 w 11997113"/>
              <a:gd name="connsiteY6001" fmla="*/ 8335214 h 13112393"/>
              <a:gd name="connsiteX6002" fmla="*/ 10309823 w 11997113"/>
              <a:gd name="connsiteY6002" fmla="*/ 8335210 h 13112393"/>
              <a:gd name="connsiteX6003" fmla="*/ 592329 w 11997113"/>
              <a:gd name="connsiteY6003" fmla="*/ 8309158 h 13112393"/>
              <a:gd name="connsiteX6004" fmla="*/ 603855 w 11997113"/>
              <a:gd name="connsiteY6004" fmla="*/ 8309581 h 13112393"/>
              <a:gd name="connsiteX6005" fmla="*/ 605675 w 11997113"/>
              <a:gd name="connsiteY6005" fmla="*/ 8311139 h 13112393"/>
              <a:gd name="connsiteX6006" fmla="*/ 623526 w 11997113"/>
              <a:gd name="connsiteY6006" fmla="*/ 8351580 h 13112393"/>
              <a:gd name="connsiteX6007" fmla="*/ 625577 w 11997113"/>
              <a:gd name="connsiteY6007" fmla="*/ 8369064 h 13112393"/>
              <a:gd name="connsiteX6008" fmla="*/ 625983 w 11997113"/>
              <a:gd name="connsiteY6008" fmla="*/ 8372558 h 13112393"/>
              <a:gd name="connsiteX6009" fmla="*/ 612631 w 11997113"/>
              <a:gd name="connsiteY6009" fmla="*/ 8370576 h 13112393"/>
              <a:gd name="connsiteX6010" fmla="*/ 597646 w 11997113"/>
              <a:gd name="connsiteY6010" fmla="*/ 8354611 h 13112393"/>
              <a:gd name="connsiteX6011" fmla="*/ 579796 w 11997113"/>
              <a:gd name="connsiteY6011" fmla="*/ 8314169 h 13112393"/>
              <a:gd name="connsiteX6012" fmla="*/ 592329 w 11997113"/>
              <a:gd name="connsiteY6012" fmla="*/ 8309158 h 13112393"/>
              <a:gd name="connsiteX6013" fmla="*/ 4437976 w 11997113"/>
              <a:gd name="connsiteY6013" fmla="*/ 8298567 h 13112393"/>
              <a:gd name="connsiteX6014" fmla="*/ 4465254 w 11997113"/>
              <a:gd name="connsiteY6014" fmla="*/ 8364956 h 13112393"/>
              <a:gd name="connsiteX6015" fmla="*/ 4429785 w 11997113"/>
              <a:gd name="connsiteY6015" fmla="*/ 8381135 h 13112393"/>
              <a:gd name="connsiteX6016" fmla="*/ 4425380 w 11997113"/>
              <a:gd name="connsiteY6016" fmla="*/ 8346762 h 13112393"/>
              <a:gd name="connsiteX6017" fmla="*/ 4409959 w 11997113"/>
              <a:gd name="connsiteY6017" fmla="*/ 8354557 h 13112393"/>
              <a:gd name="connsiteX6018" fmla="*/ 4409892 w 11997113"/>
              <a:gd name="connsiteY6018" fmla="*/ 8354811 h 13112393"/>
              <a:gd name="connsiteX6019" fmla="*/ 4413085 w 11997113"/>
              <a:gd name="connsiteY6019" fmla="*/ 8354633 h 13112393"/>
              <a:gd name="connsiteX6020" fmla="*/ 4413310 w 11997113"/>
              <a:gd name="connsiteY6020" fmla="*/ 8358704 h 13112393"/>
              <a:gd name="connsiteX6021" fmla="*/ 4409057 w 11997113"/>
              <a:gd name="connsiteY6021" fmla="*/ 8367108 h 13112393"/>
              <a:gd name="connsiteX6022" fmla="*/ 4406797 w 11997113"/>
              <a:gd name="connsiteY6022" fmla="*/ 8412156 h 13112393"/>
              <a:gd name="connsiteX6023" fmla="*/ 4407901 w 11997113"/>
              <a:gd name="connsiteY6023" fmla="*/ 8432510 h 13112393"/>
              <a:gd name="connsiteX6024" fmla="*/ 4403653 w 11997113"/>
              <a:gd name="connsiteY6024" fmla="*/ 8440914 h 13112393"/>
              <a:gd name="connsiteX6025" fmla="*/ 4398516 w 11997113"/>
              <a:gd name="connsiteY6025" fmla="*/ 8433032 h 13112393"/>
              <a:gd name="connsiteX6026" fmla="*/ 4397632 w 11997113"/>
              <a:gd name="connsiteY6026" fmla="*/ 8416747 h 13112393"/>
              <a:gd name="connsiteX6027" fmla="*/ 4396966 w 11997113"/>
              <a:gd name="connsiteY6027" fmla="*/ 8404536 h 13112393"/>
              <a:gd name="connsiteX6028" fmla="*/ 4399228 w 11997113"/>
              <a:gd name="connsiteY6028" fmla="*/ 8359489 h 13112393"/>
              <a:gd name="connsiteX6029" fmla="*/ 4401576 w 11997113"/>
              <a:gd name="connsiteY6029" fmla="*/ 8359359 h 13112393"/>
              <a:gd name="connsiteX6030" fmla="*/ 4403700 w 11997113"/>
              <a:gd name="connsiteY6030" fmla="*/ 8355157 h 13112393"/>
              <a:gd name="connsiteX6031" fmla="*/ 4404807 w 11997113"/>
              <a:gd name="connsiteY6031" fmla="*/ 8355095 h 13112393"/>
              <a:gd name="connsiteX6032" fmla="*/ 4390864 w 11997113"/>
              <a:gd name="connsiteY6032" fmla="*/ 8333708 h 13112393"/>
              <a:gd name="connsiteX6033" fmla="*/ 4401046 w 11997113"/>
              <a:gd name="connsiteY6033" fmla="*/ 8303293 h 13112393"/>
              <a:gd name="connsiteX6034" fmla="*/ 4437976 w 11997113"/>
              <a:gd name="connsiteY6034" fmla="*/ 8298567 h 13112393"/>
              <a:gd name="connsiteX6035" fmla="*/ 537776 w 11997113"/>
              <a:gd name="connsiteY6035" fmla="*/ 8291399 h 13112393"/>
              <a:gd name="connsiteX6036" fmla="*/ 538949 w 11997113"/>
              <a:gd name="connsiteY6036" fmla="*/ 8301429 h 13112393"/>
              <a:gd name="connsiteX6037" fmla="*/ 524391 w 11997113"/>
              <a:gd name="connsiteY6037" fmla="*/ 8303132 h 13112393"/>
              <a:gd name="connsiteX6038" fmla="*/ 523217 w 11997113"/>
              <a:gd name="connsiteY6038" fmla="*/ 8293105 h 13112393"/>
              <a:gd name="connsiteX6039" fmla="*/ 537776 w 11997113"/>
              <a:gd name="connsiteY6039" fmla="*/ 8291399 h 13112393"/>
              <a:gd name="connsiteX6040" fmla="*/ 923548 w 11997113"/>
              <a:gd name="connsiteY6040" fmla="*/ 8281007 h 13112393"/>
              <a:gd name="connsiteX6041" fmla="*/ 919052 w 11997113"/>
              <a:gd name="connsiteY6041" fmla="*/ 8284645 h 13112393"/>
              <a:gd name="connsiteX6042" fmla="*/ 933635 w 11997113"/>
              <a:gd name="connsiteY6042" fmla="*/ 8297173 h 13112393"/>
              <a:gd name="connsiteX6043" fmla="*/ 947398 w 11997113"/>
              <a:gd name="connsiteY6043" fmla="*/ 8302674 h 13112393"/>
              <a:gd name="connsiteX6044" fmla="*/ 947807 w 11997113"/>
              <a:gd name="connsiteY6044" fmla="*/ 8306187 h 13112393"/>
              <a:gd name="connsiteX6045" fmla="*/ 922750 w 11997113"/>
              <a:gd name="connsiteY6045" fmla="*/ 8316234 h 13112393"/>
              <a:gd name="connsiteX6046" fmla="*/ 909808 w 11997113"/>
              <a:gd name="connsiteY6046" fmla="*/ 8317749 h 13112393"/>
              <a:gd name="connsiteX6047" fmla="*/ 909395 w 11997113"/>
              <a:gd name="connsiteY6047" fmla="*/ 8314238 h 13112393"/>
              <a:gd name="connsiteX6048" fmla="*/ 908986 w 11997113"/>
              <a:gd name="connsiteY6048" fmla="*/ 8310729 h 13112393"/>
              <a:gd name="connsiteX6049" fmla="*/ 921932 w 11997113"/>
              <a:gd name="connsiteY6049" fmla="*/ 8309217 h 13112393"/>
              <a:gd name="connsiteX6050" fmla="*/ 921518 w 11997113"/>
              <a:gd name="connsiteY6050" fmla="*/ 8305704 h 13112393"/>
              <a:gd name="connsiteX6051" fmla="*/ 921109 w 11997113"/>
              <a:gd name="connsiteY6051" fmla="*/ 8302195 h 13112393"/>
              <a:gd name="connsiteX6052" fmla="*/ 906111 w 11997113"/>
              <a:gd name="connsiteY6052" fmla="*/ 8286160 h 13112393"/>
              <a:gd name="connsiteX6053" fmla="*/ 918645 w 11997113"/>
              <a:gd name="connsiteY6053" fmla="*/ 8281139 h 13112393"/>
              <a:gd name="connsiteX6054" fmla="*/ 923548 w 11997113"/>
              <a:gd name="connsiteY6054" fmla="*/ 8281007 h 13112393"/>
              <a:gd name="connsiteX6055" fmla="*/ 11162347 w 11997113"/>
              <a:gd name="connsiteY6055" fmla="*/ 8280137 h 13112393"/>
              <a:gd name="connsiteX6056" fmla="*/ 11163411 w 11997113"/>
              <a:gd name="connsiteY6056" fmla="*/ 8327008 h 13112393"/>
              <a:gd name="connsiteX6057" fmla="*/ 11144333 w 11997113"/>
              <a:gd name="connsiteY6057" fmla="*/ 8292302 h 13112393"/>
              <a:gd name="connsiteX6058" fmla="*/ 11162347 w 11997113"/>
              <a:gd name="connsiteY6058" fmla="*/ 8280137 h 13112393"/>
              <a:gd name="connsiteX6059" fmla="*/ 8483177 w 11997113"/>
              <a:gd name="connsiteY6059" fmla="*/ 8261682 h 13112393"/>
              <a:gd name="connsiteX6060" fmla="*/ 8512093 w 11997113"/>
              <a:gd name="connsiteY6060" fmla="*/ 8340876 h 13112393"/>
              <a:gd name="connsiteX6061" fmla="*/ 8495117 w 11997113"/>
              <a:gd name="connsiteY6061" fmla="*/ 8354886 h 13112393"/>
              <a:gd name="connsiteX6062" fmla="*/ 8521051 w 11997113"/>
              <a:gd name="connsiteY6062" fmla="*/ 8410783 h 13112393"/>
              <a:gd name="connsiteX6063" fmla="*/ 8539517 w 11997113"/>
              <a:gd name="connsiteY6063" fmla="*/ 8408418 h 13112393"/>
              <a:gd name="connsiteX6064" fmla="*/ 8542499 w 11997113"/>
              <a:gd name="connsiteY6064" fmla="*/ 8431720 h 13112393"/>
              <a:gd name="connsiteX6065" fmla="*/ 8522545 w 11997113"/>
              <a:gd name="connsiteY6065" fmla="*/ 8422431 h 13112393"/>
              <a:gd name="connsiteX6066" fmla="*/ 8534487 w 11997113"/>
              <a:gd name="connsiteY6066" fmla="*/ 8515635 h 13112393"/>
              <a:gd name="connsiteX6067" fmla="*/ 8540457 w 11997113"/>
              <a:gd name="connsiteY6067" fmla="*/ 8562236 h 13112393"/>
              <a:gd name="connsiteX6068" fmla="*/ 8552407 w 11997113"/>
              <a:gd name="connsiteY6068" fmla="*/ 8655442 h 13112393"/>
              <a:gd name="connsiteX6069" fmla="*/ 8527961 w 11997113"/>
              <a:gd name="connsiteY6069" fmla="*/ 8611203 h 13112393"/>
              <a:gd name="connsiteX6070" fmla="*/ 8510989 w 11997113"/>
              <a:gd name="connsiteY6070" fmla="*/ 8625218 h 13112393"/>
              <a:gd name="connsiteX6071" fmla="*/ 8530947 w 11997113"/>
              <a:gd name="connsiteY6071" fmla="*/ 8634505 h 13112393"/>
              <a:gd name="connsiteX6072" fmla="*/ 8472561 w 11997113"/>
              <a:gd name="connsiteY6072" fmla="*/ 8618292 h 13112393"/>
              <a:gd name="connsiteX6073" fmla="*/ 8471071 w 11997113"/>
              <a:gd name="connsiteY6073" fmla="*/ 8606639 h 13112393"/>
              <a:gd name="connsiteX6074" fmla="*/ 8485057 w 11997113"/>
              <a:gd name="connsiteY6074" fmla="*/ 8569324 h 13112393"/>
              <a:gd name="connsiteX6075" fmla="*/ 8442153 w 11997113"/>
              <a:gd name="connsiteY6075" fmla="*/ 8527448 h 13112393"/>
              <a:gd name="connsiteX6076" fmla="*/ 8477595 w 11997113"/>
              <a:gd name="connsiteY6076" fmla="*/ 8511072 h 13112393"/>
              <a:gd name="connsiteX6077" fmla="*/ 8505017 w 11997113"/>
              <a:gd name="connsiteY6077" fmla="*/ 8578612 h 13112393"/>
              <a:gd name="connsiteX6078" fmla="*/ 8513031 w 11997113"/>
              <a:gd name="connsiteY6078" fmla="*/ 8494696 h 13112393"/>
              <a:gd name="connsiteX6079" fmla="*/ 8491581 w 11997113"/>
              <a:gd name="connsiteY6079" fmla="*/ 8473756 h 13112393"/>
              <a:gd name="connsiteX6080" fmla="*/ 8484669 w 11997113"/>
              <a:gd name="connsiteY6080" fmla="*/ 8273334 h 13112393"/>
              <a:gd name="connsiteX6081" fmla="*/ 8483177 w 11997113"/>
              <a:gd name="connsiteY6081" fmla="*/ 8261682 h 13112393"/>
              <a:gd name="connsiteX6082" fmla="*/ 11029775 w 11997113"/>
              <a:gd name="connsiteY6082" fmla="*/ 8258908 h 13112393"/>
              <a:gd name="connsiteX6083" fmla="*/ 11048849 w 11997113"/>
              <a:gd name="connsiteY6083" fmla="*/ 8281908 h 13112393"/>
              <a:gd name="connsiteX6084" fmla="*/ 11030305 w 11997113"/>
              <a:gd name="connsiteY6084" fmla="*/ 8282365 h 13112393"/>
              <a:gd name="connsiteX6085" fmla="*/ 11029775 w 11997113"/>
              <a:gd name="connsiteY6085" fmla="*/ 8258908 h 13112393"/>
              <a:gd name="connsiteX6086" fmla="*/ 11085141 w 11997113"/>
              <a:gd name="connsiteY6086" fmla="*/ 8245822 h 13112393"/>
              <a:gd name="connsiteX6087" fmla="*/ 11066599 w 11997113"/>
              <a:gd name="connsiteY6087" fmla="*/ 8246274 h 13112393"/>
              <a:gd name="connsiteX6088" fmla="*/ 11085407 w 11997113"/>
              <a:gd name="connsiteY6088" fmla="*/ 8257552 h 13112393"/>
              <a:gd name="connsiteX6089" fmla="*/ 11085141 w 11997113"/>
              <a:gd name="connsiteY6089" fmla="*/ 8245822 h 13112393"/>
              <a:gd name="connsiteX6090" fmla="*/ 10236231 w 11997113"/>
              <a:gd name="connsiteY6090" fmla="*/ 8237415 h 13112393"/>
              <a:gd name="connsiteX6091" fmla="*/ 10227261 w 11997113"/>
              <a:gd name="connsiteY6091" fmla="*/ 8243258 h 13112393"/>
              <a:gd name="connsiteX6092" fmla="*/ 10227305 w 11997113"/>
              <a:gd name="connsiteY6092" fmla="*/ 8245274 h 13112393"/>
              <a:gd name="connsiteX6093" fmla="*/ 10236209 w 11997113"/>
              <a:gd name="connsiteY6093" fmla="*/ 8240683 h 13112393"/>
              <a:gd name="connsiteX6094" fmla="*/ 10243581 w 11997113"/>
              <a:gd name="connsiteY6094" fmla="*/ 8244045 h 13112393"/>
              <a:gd name="connsiteX6095" fmla="*/ 11029245 w 11997113"/>
              <a:gd name="connsiteY6095" fmla="*/ 8235452 h 13112393"/>
              <a:gd name="connsiteX6096" fmla="*/ 11045605 w 11997113"/>
              <a:gd name="connsiteY6096" fmla="*/ 8240920 h 13112393"/>
              <a:gd name="connsiteX6097" fmla="*/ 11048053 w 11997113"/>
              <a:gd name="connsiteY6097" fmla="*/ 8246731 h 13112393"/>
              <a:gd name="connsiteX6098" fmla="*/ 11029511 w 11997113"/>
              <a:gd name="connsiteY6098" fmla="*/ 8247179 h 13112393"/>
              <a:gd name="connsiteX6099" fmla="*/ 11029245 w 11997113"/>
              <a:gd name="connsiteY6099" fmla="*/ 8235452 h 13112393"/>
              <a:gd name="connsiteX6100" fmla="*/ 10741063 w 11997113"/>
              <a:gd name="connsiteY6100" fmla="*/ 8232728 h 13112393"/>
              <a:gd name="connsiteX6101" fmla="*/ 10746183 w 11997113"/>
              <a:gd name="connsiteY6101" fmla="*/ 8241882 h 13112393"/>
              <a:gd name="connsiteX6102" fmla="*/ 10741303 w 11997113"/>
              <a:gd name="connsiteY6102" fmla="*/ 8243322 h 13112393"/>
              <a:gd name="connsiteX6103" fmla="*/ 10741063 w 11997113"/>
              <a:gd name="connsiteY6103" fmla="*/ 8232728 h 13112393"/>
              <a:gd name="connsiteX6104" fmla="*/ 11066113 w 11997113"/>
              <a:gd name="connsiteY6104" fmla="*/ 8224793 h 13112393"/>
              <a:gd name="connsiteX6105" fmla="*/ 11050691 w 11997113"/>
              <a:gd name="connsiteY6105" fmla="*/ 8225169 h 13112393"/>
              <a:gd name="connsiteX6106" fmla="*/ 11056931 w 11997113"/>
              <a:gd name="connsiteY6106" fmla="*/ 8228913 h 13112393"/>
              <a:gd name="connsiteX6107" fmla="*/ 11066333 w 11997113"/>
              <a:gd name="connsiteY6107" fmla="*/ 8234547 h 13112393"/>
              <a:gd name="connsiteX6108" fmla="*/ 583089 w 11997113"/>
              <a:gd name="connsiteY6108" fmla="*/ 8216219 h 13112393"/>
              <a:gd name="connsiteX6109" fmla="*/ 596080 w 11997113"/>
              <a:gd name="connsiteY6109" fmla="*/ 8216869 h 13112393"/>
              <a:gd name="connsiteX6110" fmla="*/ 598452 w 11997113"/>
              <a:gd name="connsiteY6110" fmla="*/ 8221373 h 13112393"/>
              <a:gd name="connsiteX6111" fmla="*/ 601264 w 11997113"/>
              <a:gd name="connsiteY6111" fmla="*/ 8245384 h 13112393"/>
              <a:gd name="connsiteX6112" fmla="*/ 602867 w 11997113"/>
              <a:gd name="connsiteY6112" fmla="*/ 8259112 h 13112393"/>
              <a:gd name="connsiteX6113" fmla="*/ 604879 w 11997113"/>
              <a:gd name="connsiteY6113" fmla="*/ 8276261 h 13112393"/>
              <a:gd name="connsiteX6114" fmla="*/ 576162 w 11997113"/>
              <a:gd name="connsiteY6114" fmla="*/ 8283097 h 13112393"/>
              <a:gd name="connsiteX6115" fmla="*/ 575356 w 11997113"/>
              <a:gd name="connsiteY6115" fmla="*/ 8276241 h 13112393"/>
              <a:gd name="connsiteX6116" fmla="*/ 572144 w 11997113"/>
              <a:gd name="connsiteY6116" fmla="*/ 8248796 h 13112393"/>
              <a:gd name="connsiteX6117" fmla="*/ 569337 w 11997113"/>
              <a:gd name="connsiteY6117" fmla="*/ 8224782 h 13112393"/>
              <a:gd name="connsiteX6118" fmla="*/ 583089 w 11997113"/>
              <a:gd name="connsiteY6118" fmla="*/ 8216219 h 13112393"/>
              <a:gd name="connsiteX6119" fmla="*/ 11506785 w 11997113"/>
              <a:gd name="connsiteY6119" fmla="*/ 8214031 h 13112393"/>
              <a:gd name="connsiteX6120" fmla="*/ 11514299 w 11997113"/>
              <a:gd name="connsiteY6120" fmla="*/ 8220475 h 13112393"/>
              <a:gd name="connsiteX6121" fmla="*/ 11507261 w 11997113"/>
              <a:gd name="connsiteY6121" fmla="*/ 8235224 h 13112393"/>
              <a:gd name="connsiteX6122" fmla="*/ 11506785 w 11997113"/>
              <a:gd name="connsiteY6122" fmla="*/ 8214031 h 13112393"/>
              <a:gd name="connsiteX6123" fmla="*/ 11087647 w 11997113"/>
              <a:gd name="connsiteY6123" fmla="*/ 8211545 h 13112393"/>
              <a:gd name="connsiteX6124" fmla="*/ 11099241 w 11997113"/>
              <a:gd name="connsiteY6124" fmla="*/ 8217623 h 13112393"/>
              <a:gd name="connsiteX6125" fmla="*/ 11101019 w 11997113"/>
              <a:gd name="connsiteY6125" fmla="*/ 8223938 h 13112393"/>
              <a:gd name="connsiteX6126" fmla="*/ 11101305 w 11997113"/>
              <a:gd name="connsiteY6126" fmla="*/ 8236654 h 13112393"/>
              <a:gd name="connsiteX6127" fmla="*/ 11087647 w 11997113"/>
              <a:gd name="connsiteY6127" fmla="*/ 8211545 h 13112393"/>
              <a:gd name="connsiteX6128" fmla="*/ 11084347 w 11997113"/>
              <a:gd name="connsiteY6128" fmla="*/ 8210637 h 13112393"/>
              <a:gd name="connsiteX6129" fmla="*/ 11068217 w 11997113"/>
              <a:gd name="connsiteY6129" fmla="*/ 8221389 h 13112393"/>
              <a:gd name="connsiteX6130" fmla="*/ 11068281 w 11997113"/>
              <a:gd name="connsiteY6130" fmla="*/ 8224150 h 13112393"/>
              <a:gd name="connsiteX6131" fmla="*/ 11084879 w 11997113"/>
              <a:gd name="connsiteY6131" fmla="*/ 8234096 h 13112393"/>
              <a:gd name="connsiteX6132" fmla="*/ 11103687 w 11997113"/>
              <a:gd name="connsiteY6132" fmla="*/ 8245368 h 13112393"/>
              <a:gd name="connsiteX6133" fmla="*/ 11104571 w 11997113"/>
              <a:gd name="connsiteY6133" fmla="*/ 8284629 h 13112393"/>
              <a:gd name="connsiteX6134" fmla="*/ 11122277 w 11997113"/>
              <a:gd name="connsiteY6134" fmla="*/ 8295499 h 13112393"/>
              <a:gd name="connsiteX6135" fmla="*/ 11112429 w 11997113"/>
              <a:gd name="connsiteY6135" fmla="*/ 8294153 h 13112393"/>
              <a:gd name="connsiteX6136" fmla="*/ 11104593 w 11997113"/>
              <a:gd name="connsiteY6136" fmla="*/ 8285688 h 13112393"/>
              <a:gd name="connsiteX6137" fmla="*/ 11105271 w 11997113"/>
              <a:gd name="connsiteY6137" fmla="*/ 8315735 h 13112393"/>
              <a:gd name="connsiteX6138" fmla="*/ 11105803 w 11997113"/>
              <a:gd name="connsiteY6138" fmla="*/ 8339188 h 13112393"/>
              <a:gd name="connsiteX6139" fmla="*/ 11106065 w 11997113"/>
              <a:gd name="connsiteY6139" fmla="*/ 8350916 h 13112393"/>
              <a:gd name="connsiteX6140" fmla="*/ 11124873 w 11997113"/>
              <a:gd name="connsiteY6140" fmla="*/ 8362192 h 13112393"/>
              <a:gd name="connsiteX6141" fmla="*/ 11125137 w 11997113"/>
              <a:gd name="connsiteY6141" fmla="*/ 8373921 h 13112393"/>
              <a:gd name="connsiteX6142" fmla="*/ 11106593 w 11997113"/>
              <a:gd name="connsiteY6142" fmla="*/ 8374369 h 13112393"/>
              <a:gd name="connsiteX6143" fmla="*/ 11106859 w 11997113"/>
              <a:gd name="connsiteY6143" fmla="*/ 8386098 h 13112393"/>
              <a:gd name="connsiteX6144" fmla="*/ 11107123 w 11997113"/>
              <a:gd name="connsiteY6144" fmla="*/ 8397826 h 13112393"/>
              <a:gd name="connsiteX6145" fmla="*/ 11107387 w 11997113"/>
              <a:gd name="connsiteY6145" fmla="*/ 8409555 h 13112393"/>
              <a:gd name="connsiteX6146" fmla="*/ 11125667 w 11997113"/>
              <a:gd name="connsiteY6146" fmla="*/ 8397373 h 13112393"/>
              <a:gd name="connsiteX6147" fmla="*/ 11125929 w 11997113"/>
              <a:gd name="connsiteY6147" fmla="*/ 8409102 h 13112393"/>
              <a:gd name="connsiteX6148" fmla="*/ 11107651 w 11997113"/>
              <a:gd name="connsiteY6148" fmla="*/ 8421279 h 13112393"/>
              <a:gd name="connsiteX6149" fmla="*/ 11107917 w 11997113"/>
              <a:gd name="connsiteY6149" fmla="*/ 8433007 h 13112393"/>
              <a:gd name="connsiteX6150" fmla="*/ 11108177 w 11997113"/>
              <a:gd name="connsiteY6150" fmla="*/ 8444738 h 13112393"/>
              <a:gd name="connsiteX6151" fmla="*/ 11108711 w 11997113"/>
              <a:gd name="connsiteY6151" fmla="*/ 8468191 h 13112393"/>
              <a:gd name="connsiteX6152" fmla="*/ 11108973 w 11997113"/>
              <a:gd name="connsiteY6152" fmla="*/ 8479918 h 13112393"/>
              <a:gd name="connsiteX6153" fmla="*/ 11090957 w 11997113"/>
              <a:gd name="connsiteY6153" fmla="*/ 8503823 h 13112393"/>
              <a:gd name="connsiteX6154" fmla="*/ 11072415 w 11997113"/>
              <a:gd name="connsiteY6154" fmla="*/ 8504276 h 13112393"/>
              <a:gd name="connsiteX6155" fmla="*/ 11092809 w 11997113"/>
              <a:gd name="connsiteY6155" fmla="*/ 8585916 h 13112393"/>
              <a:gd name="connsiteX6156" fmla="*/ 11094395 w 11997113"/>
              <a:gd name="connsiteY6156" fmla="*/ 8656279 h 13112393"/>
              <a:gd name="connsiteX6157" fmla="*/ 11094659 w 11997113"/>
              <a:gd name="connsiteY6157" fmla="*/ 8668009 h 13112393"/>
              <a:gd name="connsiteX6158" fmla="*/ 11095189 w 11997113"/>
              <a:gd name="connsiteY6158" fmla="*/ 8691461 h 13112393"/>
              <a:gd name="connsiteX6159" fmla="*/ 11095451 w 11997113"/>
              <a:gd name="connsiteY6159" fmla="*/ 8703192 h 13112393"/>
              <a:gd name="connsiteX6160" fmla="*/ 11095981 w 11997113"/>
              <a:gd name="connsiteY6160" fmla="*/ 8726645 h 13112393"/>
              <a:gd name="connsiteX6161" fmla="*/ 11096247 w 11997113"/>
              <a:gd name="connsiteY6161" fmla="*/ 8738374 h 13112393"/>
              <a:gd name="connsiteX6162" fmla="*/ 11096507 w 11997113"/>
              <a:gd name="connsiteY6162" fmla="*/ 8750100 h 13112393"/>
              <a:gd name="connsiteX6163" fmla="*/ 11115053 w 11997113"/>
              <a:gd name="connsiteY6163" fmla="*/ 8749649 h 13112393"/>
              <a:gd name="connsiteX6164" fmla="*/ 11133597 w 11997113"/>
              <a:gd name="connsiteY6164" fmla="*/ 8749194 h 13112393"/>
              <a:gd name="connsiteX6165" fmla="*/ 11133859 w 11997113"/>
              <a:gd name="connsiteY6165" fmla="*/ 8760920 h 13112393"/>
              <a:gd name="connsiteX6166" fmla="*/ 11152403 w 11997113"/>
              <a:gd name="connsiteY6166" fmla="*/ 8760467 h 13112393"/>
              <a:gd name="connsiteX6167" fmla="*/ 11135449 w 11997113"/>
              <a:gd name="connsiteY6167" fmla="*/ 8831285 h 13112393"/>
              <a:gd name="connsiteX6168" fmla="*/ 11153991 w 11997113"/>
              <a:gd name="connsiteY6168" fmla="*/ 8830834 h 13112393"/>
              <a:gd name="connsiteX6169" fmla="*/ 11148077 w 11997113"/>
              <a:gd name="connsiteY6169" fmla="*/ 8842711 h 13112393"/>
              <a:gd name="connsiteX6170" fmla="*/ 11135713 w 11997113"/>
              <a:gd name="connsiteY6170" fmla="*/ 8843013 h 13112393"/>
              <a:gd name="connsiteX6171" fmla="*/ 11141567 w 11997113"/>
              <a:gd name="connsiteY6171" fmla="*/ 8855778 h 13112393"/>
              <a:gd name="connsiteX6172" fmla="*/ 11136241 w 11997113"/>
              <a:gd name="connsiteY6172" fmla="*/ 8866471 h 13112393"/>
              <a:gd name="connsiteX6173" fmla="*/ 11143025 w 11997113"/>
              <a:gd name="connsiteY6173" fmla="*/ 8858969 h 13112393"/>
              <a:gd name="connsiteX6174" fmla="*/ 11141567 w 11997113"/>
              <a:gd name="connsiteY6174" fmla="*/ 8855778 h 13112393"/>
              <a:gd name="connsiteX6175" fmla="*/ 11148077 w 11997113"/>
              <a:gd name="connsiteY6175" fmla="*/ 8842711 h 13112393"/>
              <a:gd name="connsiteX6176" fmla="*/ 11172799 w 11997113"/>
              <a:gd name="connsiteY6176" fmla="*/ 8842105 h 13112393"/>
              <a:gd name="connsiteX6177" fmla="*/ 11172533 w 11997113"/>
              <a:gd name="connsiteY6177" fmla="*/ 8830380 h 13112393"/>
              <a:gd name="connsiteX6178" fmla="*/ 11170947 w 11997113"/>
              <a:gd name="connsiteY6178" fmla="*/ 8760014 h 13112393"/>
              <a:gd name="connsiteX6179" fmla="*/ 11190021 w 11997113"/>
              <a:gd name="connsiteY6179" fmla="*/ 8783017 h 13112393"/>
              <a:gd name="connsiteX6180" fmla="*/ 11192929 w 11997113"/>
              <a:gd name="connsiteY6180" fmla="*/ 8912022 h 13112393"/>
              <a:gd name="connsiteX6181" fmla="*/ 11211469 w 11997113"/>
              <a:gd name="connsiteY6181" fmla="*/ 8911564 h 13112393"/>
              <a:gd name="connsiteX6182" fmla="*/ 11211733 w 11997113"/>
              <a:gd name="connsiteY6182" fmla="*/ 8923296 h 13112393"/>
              <a:gd name="connsiteX6183" fmla="*/ 11211997 w 11997113"/>
              <a:gd name="connsiteY6183" fmla="*/ 8935022 h 13112393"/>
              <a:gd name="connsiteX6184" fmla="*/ 11230809 w 11997113"/>
              <a:gd name="connsiteY6184" fmla="*/ 8946296 h 13112393"/>
              <a:gd name="connsiteX6185" fmla="*/ 11230277 w 11997113"/>
              <a:gd name="connsiteY6185" fmla="*/ 8922843 h 13112393"/>
              <a:gd name="connsiteX6186" fmla="*/ 11248821 w 11997113"/>
              <a:gd name="connsiteY6186" fmla="*/ 8922392 h 13112393"/>
              <a:gd name="connsiteX6187" fmla="*/ 11249611 w 11997113"/>
              <a:gd name="connsiteY6187" fmla="*/ 8957572 h 13112393"/>
              <a:gd name="connsiteX6188" fmla="*/ 11231071 w 11997113"/>
              <a:gd name="connsiteY6188" fmla="*/ 8958024 h 13112393"/>
              <a:gd name="connsiteX6189" fmla="*/ 11249879 w 11997113"/>
              <a:gd name="connsiteY6189" fmla="*/ 8969298 h 13112393"/>
              <a:gd name="connsiteX6190" fmla="*/ 11231333 w 11997113"/>
              <a:gd name="connsiteY6190" fmla="*/ 8969753 h 13112393"/>
              <a:gd name="connsiteX6191" fmla="*/ 11231861 w 11997113"/>
              <a:gd name="connsiteY6191" fmla="*/ 8993208 h 13112393"/>
              <a:gd name="connsiteX6192" fmla="*/ 11251731 w 11997113"/>
              <a:gd name="connsiteY6192" fmla="*/ 9051389 h 13112393"/>
              <a:gd name="connsiteX6193" fmla="*/ 11233183 w 11997113"/>
              <a:gd name="connsiteY6193" fmla="*/ 9051839 h 13112393"/>
              <a:gd name="connsiteX6194" fmla="*/ 11251991 w 11997113"/>
              <a:gd name="connsiteY6194" fmla="*/ 9063121 h 13112393"/>
              <a:gd name="connsiteX6195" fmla="*/ 11251731 w 11997113"/>
              <a:gd name="connsiteY6195" fmla="*/ 9051389 h 13112393"/>
              <a:gd name="connsiteX6196" fmla="*/ 11270537 w 11997113"/>
              <a:gd name="connsiteY6196" fmla="*/ 9062667 h 13112393"/>
              <a:gd name="connsiteX6197" fmla="*/ 11271063 w 11997113"/>
              <a:gd name="connsiteY6197" fmla="*/ 9086120 h 13112393"/>
              <a:gd name="connsiteX6198" fmla="*/ 11253049 w 11997113"/>
              <a:gd name="connsiteY6198" fmla="*/ 9110027 h 13112393"/>
              <a:gd name="connsiteX6199" fmla="*/ 11253317 w 11997113"/>
              <a:gd name="connsiteY6199" fmla="*/ 9121754 h 13112393"/>
              <a:gd name="connsiteX6200" fmla="*/ 11253841 w 11997113"/>
              <a:gd name="connsiteY6200" fmla="*/ 9145209 h 13112393"/>
              <a:gd name="connsiteX6201" fmla="*/ 11254107 w 11997113"/>
              <a:gd name="connsiteY6201" fmla="*/ 9156938 h 13112393"/>
              <a:gd name="connsiteX6202" fmla="*/ 11235299 w 11997113"/>
              <a:gd name="connsiteY6202" fmla="*/ 9145664 h 13112393"/>
              <a:gd name="connsiteX6203" fmla="*/ 11235563 w 11997113"/>
              <a:gd name="connsiteY6203" fmla="*/ 9157388 h 13112393"/>
              <a:gd name="connsiteX6204" fmla="*/ 11235829 w 11997113"/>
              <a:gd name="connsiteY6204" fmla="*/ 9169115 h 13112393"/>
              <a:gd name="connsiteX6205" fmla="*/ 11254373 w 11997113"/>
              <a:gd name="connsiteY6205" fmla="*/ 9168664 h 13112393"/>
              <a:gd name="connsiteX6206" fmla="*/ 11236095 w 11997113"/>
              <a:gd name="connsiteY6206" fmla="*/ 9180845 h 13112393"/>
              <a:gd name="connsiteX6207" fmla="*/ 11255429 w 11997113"/>
              <a:gd name="connsiteY6207" fmla="*/ 9215576 h 13112393"/>
              <a:gd name="connsiteX6208" fmla="*/ 11236889 w 11997113"/>
              <a:gd name="connsiteY6208" fmla="*/ 9216027 h 13112393"/>
              <a:gd name="connsiteX6209" fmla="*/ 11237153 w 11997113"/>
              <a:gd name="connsiteY6209" fmla="*/ 9227753 h 13112393"/>
              <a:gd name="connsiteX6210" fmla="*/ 11238999 w 11997113"/>
              <a:gd name="connsiteY6210" fmla="*/ 9309844 h 13112393"/>
              <a:gd name="connsiteX6211" fmla="*/ 11239263 w 11997113"/>
              <a:gd name="connsiteY6211" fmla="*/ 9321573 h 13112393"/>
              <a:gd name="connsiteX6212" fmla="*/ 11239527 w 11997113"/>
              <a:gd name="connsiteY6212" fmla="*/ 9333300 h 13112393"/>
              <a:gd name="connsiteX6213" fmla="*/ 11258605 w 11997113"/>
              <a:gd name="connsiteY6213" fmla="*/ 9356299 h 13112393"/>
              <a:gd name="connsiteX6214" fmla="*/ 11259395 w 11997113"/>
              <a:gd name="connsiteY6214" fmla="*/ 9391483 h 13112393"/>
              <a:gd name="connsiteX6215" fmla="*/ 11240853 w 11997113"/>
              <a:gd name="connsiteY6215" fmla="*/ 9391938 h 13112393"/>
              <a:gd name="connsiteX6216" fmla="*/ 11241115 w 11997113"/>
              <a:gd name="connsiteY6216" fmla="*/ 9403665 h 13112393"/>
              <a:gd name="connsiteX6217" fmla="*/ 11259657 w 11997113"/>
              <a:gd name="connsiteY6217" fmla="*/ 9403214 h 13112393"/>
              <a:gd name="connsiteX6218" fmla="*/ 11259917 w 11997113"/>
              <a:gd name="connsiteY6218" fmla="*/ 9414700 h 13112393"/>
              <a:gd name="connsiteX6219" fmla="*/ 11293717 w 11997113"/>
              <a:gd name="connsiteY6219" fmla="*/ 9402968 h 13112393"/>
              <a:gd name="connsiteX6220" fmla="*/ 11330229 w 11997113"/>
              <a:gd name="connsiteY6220" fmla="*/ 9402075 h 13112393"/>
              <a:gd name="connsiteX6221" fmla="*/ 11330493 w 11997113"/>
              <a:gd name="connsiteY6221" fmla="*/ 9413766 h 13112393"/>
              <a:gd name="connsiteX6222" fmla="*/ 11331287 w 11997113"/>
              <a:gd name="connsiteY6222" fmla="*/ 9448845 h 13112393"/>
              <a:gd name="connsiteX6223" fmla="*/ 11331549 w 11997113"/>
              <a:gd name="connsiteY6223" fmla="*/ 9460538 h 13112393"/>
              <a:gd name="connsiteX6224" fmla="*/ 11332079 w 11997113"/>
              <a:gd name="connsiteY6224" fmla="*/ 9483925 h 13112393"/>
              <a:gd name="connsiteX6225" fmla="*/ 11339975 w 11997113"/>
              <a:gd name="connsiteY6225" fmla="*/ 9530525 h 13112393"/>
              <a:gd name="connsiteX6226" fmla="*/ 11334187 w 11997113"/>
              <a:gd name="connsiteY6226" fmla="*/ 9577469 h 13112393"/>
              <a:gd name="connsiteX6227" fmla="*/ 11333921 w 11997113"/>
              <a:gd name="connsiteY6227" fmla="*/ 9565774 h 13112393"/>
              <a:gd name="connsiteX6228" fmla="*/ 11315403 w 11997113"/>
              <a:gd name="connsiteY6228" fmla="*/ 9554528 h 13112393"/>
              <a:gd name="connsiteX6229" fmla="*/ 11315143 w 11997113"/>
              <a:gd name="connsiteY6229" fmla="*/ 9542836 h 13112393"/>
              <a:gd name="connsiteX6230" fmla="*/ 11314347 w 11997113"/>
              <a:gd name="connsiteY6230" fmla="*/ 9507756 h 13112393"/>
              <a:gd name="connsiteX6231" fmla="*/ 11295299 w 11997113"/>
              <a:gd name="connsiteY6231" fmla="*/ 9473126 h 13112393"/>
              <a:gd name="connsiteX6232" fmla="*/ 11278103 w 11997113"/>
              <a:gd name="connsiteY6232" fmla="*/ 9520341 h 13112393"/>
              <a:gd name="connsiteX6233" fmla="*/ 11242637 w 11997113"/>
              <a:gd name="connsiteY6233" fmla="*/ 9568003 h 13112393"/>
              <a:gd name="connsiteX6234" fmla="*/ 11242375 w 11997113"/>
              <a:gd name="connsiteY6234" fmla="*/ 9556308 h 13112393"/>
              <a:gd name="connsiteX6235" fmla="*/ 11259845 w 11997113"/>
              <a:gd name="connsiteY6235" fmla="*/ 9520789 h 13112393"/>
              <a:gd name="connsiteX6236" fmla="*/ 11277569 w 11997113"/>
              <a:gd name="connsiteY6236" fmla="*/ 9496953 h 13112393"/>
              <a:gd name="connsiteX6237" fmla="*/ 11277311 w 11997113"/>
              <a:gd name="connsiteY6237" fmla="*/ 9485264 h 13112393"/>
              <a:gd name="connsiteX6238" fmla="*/ 11259051 w 11997113"/>
              <a:gd name="connsiteY6238" fmla="*/ 9485707 h 13112393"/>
              <a:gd name="connsiteX6239" fmla="*/ 11258789 w 11997113"/>
              <a:gd name="connsiteY6239" fmla="*/ 9474017 h 13112393"/>
              <a:gd name="connsiteX6240" fmla="*/ 11277043 w 11997113"/>
              <a:gd name="connsiteY6240" fmla="*/ 9473569 h 13112393"/>
              <a:gd name="connsiteX6241" fmla="*/ 11258261 w 11997113"/>
              <a:gd name="connsiteY6241" fmla="*/ 9450629 h 13112393"/>
              <a:gd name="connsiteX6242" fmla="*/ 11264903 w 11997113"/>
              <a:gd name="connsiteY6242" fmla="*/ 9441691 h 13112393"/>
              <a:gd name="connsiteX6243" fmla="*/ 11260151 w 11997113"/>
              <a:gd name="connsiteY6243" fmla="*/ 9424974 h 13112393"/>
              <a:gd name="connsiteX6244" fmla="*/ 11260189 w 11997113"/>
              <a:gd name="connsiteY6244" fmla="*/ 9426669 h 13112393"/>
              <a:gd name="connsiteX6245" fmla="*/ 11241643 w 11997113"/>
              <a:gd name="connsiteY6245" fmla="*/ 9427117 h 13112393"/>
              <a:gd name="connsiteX6246" fmla="*/ 11260453 w 11997113"/>
              <a:gd name="connsiteY6246" fmla="*/ 9438395 h 13112393"/>
              <a:gd name="connsiteX6247" fmla="*/ 11223103 w 11997113"/>
              <a:gd name="connsiteY6247" fmla="*/ 9427572 h 13112393"/>
              <a:gd name="connsiteX6248" fmla="*/ 11223367 w 11997113"/>
              <a:gd name="connsiteY6248" fmla="*/ 9439301 h 13112393"/>
              <a:gd name="connsiteX6249" fmla="*/ 11203771 w 11997113"/>
              <a:gd name="connsiteY6249" fmla="*/ 9392841 h 13112393"/>
              <a:gd name="connsiteX6250" fmla="*/ 11185223 w 11997113"/>
              <a:gd name="connsiteY6250" fmla="*/ 9393294 h 13112393"/>
              <a:gd name="connsiteX6251" fmla="*/ 11185485 w 11997113"/>
              <a:gd name="connsiteY6251" fmla="*/ 9405023 h 13112393"/>
              <a:gd name="connsiteX6252" fmla="*/ 11224687 w 11997113"/>
              <a:gd name="connsiteY6252" fmla="*/ 9497935 h 13112393"/>
              <a:gd name="connsiteX6253" fmla="*/ 11206675 w 11997113"/>
              <a:gd name="connsiteY6253" fmla="*/ 9521843 h 13112393"/>
              <a:gd name="connsiteX6254" fmla="*/ 11206945 w 11997113"/>
              <a:gd name="connsiteY6254" fmla="*/ 9533570 h 13112393"/>
              <a:gd name="connsiteX6255" fmla="*/ 11167999 w 11997113"/>
              <a:gd name="connsiteY6255" fmla="*/ 9452384 h 13112393"/>
              <a:gd name="connsiteX6256" fmla="*/ 11186283 w 11997113"/>
              <a:gd name="connsiteY6256" fmla="*/ 9440204 h 13112393"/>
              <a:gd name="connsiteX6257" fmla="*/ 11165621 w 11997113"/>
              <a:gd name="connsiteY6257" fmla="*/ 9346837 h 13112393"/>
              <a:gd name="connsiteX6258" fmla="*/ 11147081 w 11997113"/>
              <a:gd name="connsiteY6258" fmla="*/ 9347290 h 13112393"/>
              <a:gd name="connsiteX6259" fmla="*/ 11146553 w 11997113"/>
              <a:gd name="connsiteY6259" fmla="*/ 9323840 h 13112393"/>
              <a:gd name="connsiteX6260" fmla="*/ 11146021 w 11997113"/>
              <a:gd name="connsiteY6260" fmla="*/ 9300381 h 13112393"/>
              <a:gd name="connsiteX6261" fmla="*/ 11132111 w 11997113"/>
              <a:gd name="connsiteY6261" fmla="*/ 9300722 h 13112393"/>
              <a:gd name="connsiteX6262" fmla="*/ 11127213 w 11997113"/>
              <a:gd name="connsiteY6262" fmla="*/ 9289107 h 13112393"/>
              <a:gd name="connsiteX6263" fmla="*/ 11127477 w 11997113"/>
              <a:gd name="connsiteY6263" fmla="*/ 9300833 h 13112393"/>
              <a:gd name="connsiteX6264" fmla="*/ 11132111 w 11997113"/>
              <a:gd name="connsiteY6264" fmla="*/ 9300722 h 13112393"/>
              <a:gd name="connsiteX6265" fmla="*/ 11146817 w 11997113"/>
              <a:gd name="connsiteY6265" fmla="*/ 9335566 h 13112393"/>
              <a:gd name="connsiteX6266" fmla="*/ 11147081 w 11997113"/>
              <a:gd name="connsiteY6266" fmla="*/ 9347290 h 13112393"/>
              <a:gd name="connsiteX6267" fmla="*/ 11147873 w 11997113"/>
              <a:gd name="connsiteY6267" fmla="*/ 9382474 h 13112393"/>
              <a:gd name="connsiteX6268" fmla="*/ 11148667 w 11997113"/>
              <a:gd name="connsiteY6268" fmla="*/ 9417655 h 13112393"/>
              <a:gd name="connsiteX6269" fmla="*/ 11167211 w 11997113"/>
              <a:gd name="connsiteY6269" fmla="*/ 9417202 h 13112393"/>
              <a:gd name="connsiteX6270" fmla="*/ 11148933 w 11997113"/>
              <a:gd name="connsiteY6270" fmla="*/ 9429381 h 13112393"/>
              <a:gd name="connsiteX6271" fmla="*/ 11168267 w 11997113"/>
              <a:gd name="connsiteY6271" fmla="*/ 9464112 h 13112393"/>
              <a:gd name="connsiteX6272" fmla="*/ 11169589 w 11997113"/>
              <a:gd name="connsiteY6272" fmla="*/ 9522748 h 13112393"/>
              <a:gd name="connsiteX6273" fmla="*/ 11188135 w 11997113"/>
              <a:gd name="connsiteY6273" fmla="*/ 9522298 h 13112393"/>
              <a:gd name="connsiteX6274" fmla="*/ 11169855 w 11997113"/>
              <a:gd name="connsiteY6274" fmla="*/ 9534477 h 13112393"/>
              <a:gd name="connsiteX6275" fmla="*/ 11192101 w 11997113"/>
              <a:gd name="connsiteY6275" fmla="*/ 9698208 h 13112393"/>
              <a:gd name="connsiteX6276" fmla="*/ 11152105 w 11997113"/>
              <a:gd name="connsiteY6276" fmla="*/ 9570109 h 13112393"/>
              <a:gd name="connsiteX6277" fmla="*/ 11151577 w 11997113"/>
              <a:gd name="connsiteY6277" fmla="*/ 9546656 h 13112393"/>
              <a:gd name="connsiteX6278" fmla="*/ 11130125 w 11997113"/>
              <a:gd name="connsiteY6278" fmla="*/ 9418106 h 13112393"/>
              <a:gd name="connsiteX6279" fmla="*/ 11129861 w 11997113"/>
              <a:gd name="connsiteY6279" fmla="*/ 9406382 h 13112393"/>
              <a:gd name="connsiteX6280" fmla="*/ 11110785 w 11997113"/>
              <a:gd name="connsiteY6280" fmla="*/ 9383377 h 13112393"/>
              <a:gd name="connsiteX6281" fmla="*/ 11089865 w 11997113"/>
              <a:gd name="connsiteY6281" fmla="*/ 9278286 h 13112393"/>
              <a:gd name="connsiteX6282" fmla="*/ 11107615 w 11997113"/>
              <a:gd name="connsiteY6282" fmla="*/ 9242650 h 13112393"/>
              <a:gd name="connsiteX6283" fmla="*/ 11107349 w 11997113"/>
              <a:gd name="connsiteY6283" fmla="*/ 9230921 h 13112393"/>
              <a:gd name="connsiteX6284" fmla="*/ 11107085 w 11997113"/>
              <a:gd name="connsiteY6284" fmla="*/ 9219197 h 13112393"/>
              <a:gd name="connsiteX6285" fmla="*/ 11085407 w 11997113"/>
              <a:gd name="connsiteY6285" fmla="*/ 9170276 h 13112393"/>
              <a:gd name="connsiteX6286" fmla="*/ 11082415 w 11997113"/>
              <a:gd name="connsiteY6286" fmla="*/ 9177853 h 13112393"/>
              <a:gd name="connsiteX6287" fmla="*/ 11090173 w 11997113"/>
              <a:gd name="connsiteY6287" fmla="*/ 9195156 h 13112393"/>
              <a:gd name="connsiteX6288" fmla="*/ 11069745 w 11997113"/>
              <a:gd name="connsiteY6288" fmla="*/ 9160675 h 13112393"/>
              <a:gd name="connsiteX6289" fmla="*/ 11082801 w 11997113"/>
              <a:gd name="connsiteY6289" fmla="*/ 9160356 h 13112393"/>
              <a:gd name="connsiteX6290" fmla="*/ 11085631 w 11997113"/>
              <a:gd name="connsiteY6290" fmla="*/ 9090649 h 13112393"/>
              <a:gd name="connsiteX6291" fmla="*/ 11066825 w 11997113"/>
              <a:gd name="connsiteY6291" fmla="*/ 9079375 h 13112393"/>
              <a:gd name="connsiteX6292" fmla="*/ 11085103 w 11997113"/>
              <a:gd name="connsiteY6292" fmla="*/ 9067196 h 13112393"/>
              <a:gd name="connsiteX6293" fmla="*/ 11066295 w 11997113"/>
              <a:gd name="connsiteY6293" fmla="*/ 9055918 h 13112393"/>
              <a:gd name="connsiteX6294" fmla="*/ 11064447 w 11997113"/>
              <a:gd name="connsiteY6294" fmla="*/ 8973827 h 13112393"/>
              <a:gd name="connsiteX6295" fmla="*/ 11045373 w 11997113"/>
              <a:gd name="connsiteY6295" fmla="*/ 8950820 h 13112393"/>
              <a:gd name="connsiteX6296" fmla="*/ 11063915 w 11997113"/>
              <a:gd name="connsiteY6296" fmla="*/ 8950369 h 13112393"/>
              <a:gd name="connsiteX6297" fmla="*/ 11062859 w 11997113"/>
              <a:gd name="connsiteY6297" fmla="*/ 8903460 h 13112393"/>
              <a:gd name="connsiteX6298" fmla="*/ 11062329 w 11997113"/>
              <a:gd name="connsiteY6298" fmla="*/ 8880006 h 13112393"/>
              <a:gd name="connsiteX6299" fmla="*/ 11080609 w 11997113"/>
              <a:gd name="connsiteY6299" fmla="*/ 8867827 h 13112393"/>
              <a:gd name="connsiteX6300" fmla="*/ 11080875 w 11997113"/>
              <a:gd name="connsiteY6300" fmla="*/ 8879553 h 13112393"/>
              <a:gd name="connsiteX6301" fmla="*/ 11081667 w 11997113"/>
              <a:gd name="connsiteY6301" fmla="*/ 8914735 h 13112393"/>
              <a:gd name="connsiteX6302" fmla="*/ 11082461 w 11997113"/>
              <a:gd name="connsiteY6302" fmla="*/ 8949919 h 13112393"/>
              <a:gd name="connsiteX6303" fmla="*/ 11091867 w 11997113"/>
              <a:gd name="connsiteY6303" fmla="*/ 8955558 h 13112393"/>
              <a:gd name="connsiteX6304" fmla="*/ 11098135 w 11997113"/>
              <a:gd name="connsiteY6304" fmla="*/ 8959314 h 13112393"/>
              <a:gd name="connsiteX6305" fmla="*/ 11094415 w 11997113"/>
              <a:gd name="connsiteY6305" fmla="*/ 8965760 h 13112393"/>
              <a:gd name="connsiteX6306" fmla="*/ 11102061 w 11997113"/>
              <a:gd name="connsiteY6306" fmla="*/ 8996376 h 13112393"/>
              <a:gd name="connsiteX6307" fmla="*/ 11102589 w 11997113"/>
              <a:gd name="connsiteY6307" fmla="*/ 9019831 h 13112393"/>
              <a:gd name="connsiteX6308" fmla="*/ 11102853 w 11997113"/>
              <a:gd name="connsiteY6308" fmla="*/ 9031558 h 13112393"/>
              <a:gd name="connsiteX6309" fmla="*/ 11103917 w 11997113"/>
              <a:gd name="connsiteY6309" fmla="*/ 9078467 h 13112393"/>
              <a:gd name="connsiteX6310" fmla="*/ 11122457 w 11997113"/>
              <a:gd name="connsiteY6310" fmla="*/ 9078015 h 13112393"/>
              <a:gd name="connsiteX6311" fmla="*/ 11102589 w 11997113"/>
              <a:gd name="connsiteY6311" fmla="*/ 9019831 h 13112393"/>
              <a:gd name="connsiteX6312" fmla="*/ 11120869 w 11997113"/>
              <a:gd name="connsiteY6312" fmla="*/ 9007649 h 13112393"/>
              <a:gd name="connsiteX6313" fmla="*/ 11120341 w 11997113"/>
              <a:gd name="connsiteY6313" fmla="*/ 8984194 h 13112393"/>
              <a:gd name="connsiteX6314" fmla="*/ 11101797 w 11997113"/>
              <a:gd name="connsiteY6314" fmla="*/ 8984647 h 13112393"/>
              <a:gd name="connsiteX6315" fmla="*/ 11120077 w 11997113"/>
              <a:gd name="connsiteY6315" fmla="*/ 8972468 h 13112393"/>
              <a:gd name="connsiteX6316" fmla="*/ 11101269 w 11997113"/>
              <a:gd name="connsiteY6316" fmla="*/ 8961194 h 13112393"/>
              <a:gd name="connsiteX6317" fmla="*/ 11137825 w 11997113"/>
              <a:gd name="connsiteY6317" fmla="*/ 8936832 h 13112393"/>
              <a:gd name="connsiteX6318" fmla="*/ 11137301 w 11997113"/>
              <a:gd name="connsiteY6318" fmla="*/ 8913378 h 13112393"/>
              <a:gd name="connsiteX6319" fmla="*/ 11117699 w 11997113"/>
              <a:gd name="connsiteY6319" fmla="*/ 8866920 h 13112393"/>
              <a:gd name="connsiteX6320" fmla="*/ 11116643 w 11997113"/>
              <a:gd name="connsiteY6320" fmla="*/ 8820011 h 13112393"/>
              <a:gd name="connsiteX6321" fmla="*/ 11117167 w 11997113"/>
              <a:gd name="connsiteY6321" fmla="*/ 8843464 h 13112393"/>
              <a:gd name="connsiteX6322" fmla="*/ 11099153 w 11997113"/>
              <a:gd name="connsiteY6322" fmla="*/ 8867374 h 13112393"/>
              <a:gd name="connsiteX6323" fmla="*/ 11098627 w 11997113"/>
              <a:gd name="connsiteY6323" fmla="*/ 8843919 h 13112393"/>
              <a:gd name="connsiteX6324" fmla="*/ 11097833 w 11997113"/>
              <a:gd name="connsiteY6324" fmla="*/ 8808740 h 13112393"/>
              <a:gd name="connsiteX6325" fmla="*/ 11097567 w 11997113"/>
              <a:gd name="connsiteY6325" fmla="*/ 8797009 h 13112393"/>
              <a:gd name="connsiteX6326" fmla="*/ 11079023 w 11997113"/>
              <a:gd name="connsiteY6326" fmla="*/ 8797462 h 13112393"/>
              <a:gd name="connsiteX6327" fmla="*/ 11078761 w 11997113"/>
              <a:gd name="connsiteY6327" fmla="*/ 8785734 h 13112393"/>
              <a:gd name="connsiteX6328" fmla="*/ 11078233 w 11997113"/>
              <a:gd name="connsiteY6328" fmla="*/ 8762279 h 13112393"/>
              <a:gd name="connsiteX6329" fmla="*/ 11077701 w 11997113"/>
              <a:gd name="connsiteY6329" fmla="*/ 8738826 h 13112393"/>
              <a:gd name="connsiteX6330" fmla="*/ 11058101 w 11997113"/>
              <a:gd name="connsiteY6330" fmla="*/ 8692369 h 13112393"/>
              <a:gd name="connsiteX6331" fmla="*/ 11045681 w 11997113"/>
              <a:gd name="connsiteY6331" fmla="*/ 8693796 h 13112393"/>
              <a:gd name="connsiteX6332" fmla="*/ 11048729 w 11997113"/>
              <a:gd name="connsiteY6332" fmla="*/ 8688195 h 13112393"/>
              <a:gd name="connsiteX6333" fmla="*/ 11057837 w 11997113"/>
              <a:gd name="connsiteY6333" fmla="*/ 8680640 h 13112393"/>
              <a:gd name="connsiteX6334" fmla="*/ 11057043 w 11997113"/>
              <a:gd name="connsiteY6334" fmla="*/ 8645459 h 13112393"/>
              <a:gd name="connsiteX6335" fmla="*/ 11062793 w 11997113"/>
              <a:gd name="connsiteY6335" fmla="*/ 8645318 h 13112393"/>
              <a:gd name="connsiteX6336" fmla="*/ 11065227 w 11997113"/>
              <a:gd name="connsiteY6336" fmla="*/ 8648376 h 13112393"/>
              <a:gd name="connsiteX6337" fmla="*/ 11075589 w 11997113"/>
              <a:gd name="connsiteY6337" fmla="*/ 8645006 h 13112393"/>
              <a:gd name="connsiteX6338" fmla="*/ 11073273 w 11997113"/>
              <a:gd name="connsiteY6338" fmla="*/ 8645063 h 13112393"/>
              <a:gd name="connsiteX6339" fmla="*/ 11062793 w 11997113"/>
              <a:gd name="connsiteY6339" fmla="*/ 8645318 h 13112393"/>
              <a:gd name="connsiteX6340" fmla="*/ 11061649 w 11997113"/>
              <a:gd name="connsiteY6340" fmla="*/ 8643881 h 13112393"/>
              <a:gd name="connsiteX6341" fmla="*/ 11075321 w 11997113"/>
              <a:gd name="connsiteY6341" fmla="*/ 8633279 h 13112393"/>
              <a:gd name="connsiteX6342" fmla="*/ 11056779 w 11997113"/>
              <a:gd name="connsiteY6342" fmla="*/ 8633730 h 13112393"/>
              <a:gd name="connsiteX6343" fmla="*/ 11055985 w 11997113"/>
              <a:gd name="connsiteY6343" fmla="*/ 8598549 h 13112393"/>
              <a:gd name="connsiteX6344" fmla="*/ 11037179 w 11997113"/>
              <a:gd name="connsiteY6344" fmla="*/ 8587275 h 13112393"/>
              <a:gd name="connsiteX6345" fmla="*/ 11036387 w 11997113"/>
              <a:gd name="connsiteY6345" fmla="*/ 8552094 h 13112393"/>
              <a:gd name="connsiteX6346" fmla="*/ 11035855 w 11997113"/>
              <a:gd name="connsiteY6346" fmla="*/ 8528636 h 13112393"/>
              <a:gd name="connsiteX6347" fmla="*/ 11053607 w 11997113"/>
              <a:gd name="connsiteY6347" fmla="*/ 8493005 h 13112393"/>
              <a:gd name="connsiteX6348" fmla="*/ 11071357 w 11997113"/>
              <a:gd name="connsiteY6348" fmla="*/ 8457368 h 13112393"/>
              <a:gd name="connsiteX6349" fmla="*/ 11052549 w 11997113"/>
              <a:gd name="connsiteY6349" fmla="*/ 8446095 h 13112393"/>
              <a:gd name="connsiteX6350" fmla="*/ 11071095 w 11997113"/>
              <a:gd name="connsiteY6350" fmla="*/ 8445642 h 13112393"/>
              <a:gd name="connsiteX6351" fmla="*/ 11052287 w 11997113"/>
              <a:gd name="connsiteY6351" fmla="*/ 8434364 h 13112393"/>
              <a:gd name="connsiteX6352" fmla="*/ 11052023 w 11997113"/>
              <a:gd name="connsiteY6352" fmla="*/ 8422638 h 13112393"/>
              <a:gd name="connsiteX6353" fmla="*/ 11051493 w 11997113"/>
              <a:gd name="connsiteY6353" fmla="*/ 8399185 h 13112393"/>
              <a:gd name="connsiteX6354" fmla="*/ 11051225 w 11997113"/>
              <a:gd name="connsiteY6354" fmla="*/ 8387456 h 13112393"/>
              <a:gd name="connsiteX6355" fmla="*/ 11032951 w 11997113"/>
              <a:gd name="connsiteY6355" fmla="*/ 8399636 h 13112393"/>
              <a:gd name="connsiteX6356" fmla="*/ 11032685 w 11997113"/>
              <a:gd name="connsiteY6356" fmla="*/ 8387906 h 13112393"/>
              <a:gd name="connsiteX6357" fmla="*/ 11032155 w 11997113"/>
              <a:gd name="connsiteY6357" fmla="*/ 8364454 h 13112393"/>
              <a:gd name="connsiteX6358" fmla="*/ 11031625 w 11997113"/>
              <a:gd name="connsiteY6358" fmla="*/ 8341000 h 13112393"/>
              <a:gd name="connsiteX6359" fmla="*/ 11030833 w 11997113"/>
              <a:gd name="connsiteY6359" fmla="*/ 8305816 h 13112393"/>
              <a:gd name="connsiteX6360" fmla="*/ 11049377 w 11997113"/>
              <a:gd name="connsiteY6360" fmla="*/ 8305365 h 13112393"/>
              <a:gd name="connsiteX6361" fmla="*/ 11048849 w 11997113"/>
              <a:gd name="connsiteY6361" fmla="*/ 8281908 h 13112393"/>
              <a:gd name="connsiteX6362" fmla="*/ 11048321 w 11997113"/>
              <a:gd name="connsiteY6362" fmla="*/ 8258457 h 13112393"/>
              <a:gd name="connsiteX6363" fmla="*/ 11029775 w 11997113"/>
              <a:gd name="connsiteY6363" fmla="*/ 8258908 h 13112393"/>
              <a:gd name="connsiteX6364" fmla="*/ 11048053 w 11997113"/>
              <a:gd name="connsiteY6364" fmla="*/ 8246731 h 13112393"/>
              <a:gd name="connsiteX6365" fmla="*/ 11054749 w 11997113"/>
              <a:gd name="connsiteY6365" fmla="*/ 8234832 h 13112393"/>
              <a:gd name="connsiteX6366" fmla="*/ 11048739 w 11997113"/>
              <a:gd name="connsiteY6366" fmla="*/ 8225218 h 13112393"/>
              <a:gd name="connsiteX6367" fmla="*/ 11048657 w 11997113"/>
              <a:gd name="connsiteY6367" fmla="*/ 8225220 h 13112393"/>
              <a:gd name="connsiteX6368" fmla="*/ 11048657 w 11997113"/>
              <a:gd name="connsiteY6368" fmla="*/ 8225085 h 13112393"/>
              <a:gd name="connsiteX6369" fmla="*/ 11047529 w 11997113"/>
              <a:gd name="connsiteY6369" fmla="*/ 8223276 h 13112393"/>
              <a:gd name="connsiteX6370" fmla="*/ 11048629 w 11997113"/>
              <a:gd name="connsiteY6370" fmla="*/ 8223935 h 13112393"/>
              <a:gd name="connsiteX6371" fmla="*/ 11048371 w 11997113"/>
              <a:gd name="connsiteY6371" fmla="*/ 8212507 h 13112393"/>
              <a:gd name="connsiteX6372" fmla="*/ 11065829 w 11997113"/>
              <a:gd name="connsiteY6372" fmla="*/ 8212079 h 13112393"/>
              <a:gd name="connsiteX6373" fmla="*/ 11065805 w 11997113"/>
              <a:gd name="connsiteY6373" fmla="*/ 8211092 h 13112393"/>
              <a:gd name="connsiteX6374" fmla="*/ 11084347 w 11997113"/>
              <a:gd name="connsiteY6374" fmla="*/ 8210637 h 13112393"/>
              <a:gd name="connsiteX6375" fmla="*/ 11486343 w 11997113"/>
              <a:gd name="connsiteY6375" fmla="*/ 8178564 h 13112393"/>
              <a:gd name="connsiteX6376" fmla="*/ 11487931 w 11997113"/>
              <a:gd name="connsiteY6376" fmla="*/ 8248706 h 13112393"/>
              <a:gd name="connsiteX6377" fmla="*/ 11508089 w 11997113"/>
              <a:gd name="connsiteY6377" fmla="*/ 8271604 h 13112393"/>
              <a:gd name="connsiteX6378" fmla="*/ 11489511 w 11997113"/>
              <a:gd name="connsiteY6378" fmla="*/ 8318841 h 13112393"/>
              <a:gd name="connsiteX6379" fmla="*/ 11490827 w 11997113"/>
              <a:gd name="connsiteY6379" fmla="*/ 8377298 h 13112393"/>
              <a:gd name="connsiteX6380" fmla="*/ 11511249 w 11997113"/>
              <a:gd name="connsiteY6380" fmla="*/ 8411888 h 13112393"/>
              <a:gd name="connsiteX6381" fmla="*/ 11513097 w 11997113"/>
              <a:gd name="connsiteY6381" fmla="*/ 8493717 h 13112393"/>
              <a:gd name="connsiteX6382" fmla="*/ 11473035 w 11997113"/>
              <a:gd name="connsiteY6382" fmla="*/ 8459604 h 13112393"/>
              <a:gd name="connsiteX6383" fmla="*/ 11472773 w 11997113"/>
              <a:gd name="connsiteY6383" fmla="*/ 8447916 h 13112393"/>
              <a:gd name="connsiteX6384" fmla="*/ 11470399 w 11997113"/>
              <a:gd name="connsiteY6384" fmla="*/ 8342703 h 13112393"/>
              <a:gd name="connsiteX6385" fmla="*/ 11470137 w 11997113"/>
              <a:gd name="connsiteY6385" fmla="*/ 8331015 h 13112393"/>
              <a:gd name="connsiteX6386" fmla="*/ 11469877 w 11997113"/>
              <a:gd name="connsiteY6386" fmla="*/ 8319324 h 13112393"/>
              <a:gd name="connsiteX6387" fmla="*/ 11469611 w 11997113"/>
              <a:gd name="connsiteY6387" fmla="*/ 8307634 h 13112393"/>
              <a:gd name="connsiteX6388" fmla="*/ 11468025 w 11997113"/>
              <a:gd name="connsiteY6388" fmla="*/ 8237493 h 13112393"/>
              <a:gd name="connsiteX6389" fmla="*/ 11466975 w 11997113"/>
              <a:gd name="connsiteY6389" fmla="*/ 8190734 h 13112393"/>
              <a:gd name="connsiteX6390" fmla="*/ 11466711 w 11997113"/>
              <a:gd name="connsiteY6390" fmla="*/ 8179046 h 13112393"/>
              <a:gd name="connsiteX6391" fmla="*/ 11486343 w 11997113"/>
              <a:gd name="connsiteY6391" fmla="*/ 8178564 h 13112393"/>
              <a:gd name="connsiteX6392" fmla="*/ 8568085 w 11997113"/>
              <a:gd name="connsiteY6392" fmla="*/ 8178048 h 13112393"/>
              <a:gd name="connsiteX6393" fmla="*/ 8550803 w 11997113"/>
              <a:gd name="connsiteY6393" fmla="*/ 8192116 h 13112393"/>
              <a:gd name="connsiteX6394" fmla="*/ 8549305 w 11997113"/>
              <a:gd name="connsiteY6394" fmla="*/ 8180450 h 13112393"/>
              <a:gd name="connsiteX6395" fmla="*/ 8568085 w 11997113"/>
              <a:gd name="connsiteY6395" fmla="*/ 8178048 h 13112393"/>
              <a:gd name="connsiteX6396" fmla="*/ 10553199 w 11997113"/>
              <a:gd name="connsiteY6396" fmla="*/ 8177956 h 13112393"/>
              <a:gd name="connsiteX6397" fmla="*/ 10553467 w 11997113"/>
              <a:gd name="connsiteY6397" fmla="*/ 8189726 h 13112393"/>
              <a:gd name="connsiteX6398" fmla="*/ 10553731 w 11997113"/>
              <a:gd name="connsiteY6398" fmla="*/ 8201497 h 13112393"/>
              <a:gd name="connsiteX6399" fmla="*/ 10554529 w 11997113"/>
              <a:gd name="connsiteY6399" fmla="*/ 8236811 h 13112393"/>
              <a:gd name="connsiteX6400" fmla="*/ 10561031 w 11997113"/>
              <a:gd name="connsiteY6400" fmla="*/ 8252846 h 13112393"/>
              <a:gd name="connsiteX6401" fmla="*/ 10555853 w 11997113"/>
              <a:gd name="connsiteY6401" fmla="*/ 8295667 h 13112393"/>
              <a:gd name="connsiteX6402" fmla="*/ 10556387 w 11997113"/>
              <a:gd name="connsiteY6402" fmla="*/ 8319208 h 13112393"/>
              <a:gd name="connsiteX6403" fmla="*/ 10539225 w 11997113"/>
              <a:gd name="connsiteY6403" fmla="*/ 8284295 h 13112393"/>
              <a:gd name="connsiteX6404" fmla="*/ 10538963 w 11997113"/>
              <a:gd name="connsiteY6404" fmla="*/ 8272524 h 13112393"/>
              <a:gd name="connsiteX6405" fmla="*/ 10538697 w 11997113"/>
              <a:gd name="connsiteY6405" fmla="*/ 8260754 h 13112393"/>
              <a:gd name="connsiteX6406" fmla="*/ 10537105 w 11997113"/>
              <a:gd name="connsiteY6406" fmla="*/ 8190128 h 13112393"/>
              <a:gd name="connsiteX6407" fmla="*/ 10553199 w 11997113"/>
              <a:gd name="connsiteY6407" fmla="*/ 8177956 h 13112393"/>
              <a:gd name="connsiteX6408" fmla="*/ 8464981 w 11997113"/>
              <a:gd name="connsiteY6408" fmla="*/ 8112844 h 13112393"/>
              <a:gd name="connsiteX6409" fmla="*/ 8490091 w 11997113"/>
              <a:gd name="connsiteY6409" fmla="*/ 8114256 h 13112393"/>
              <a:gd name="connsiteX6410" fmla="*/ 8528123 w 11997113"/>
              <a:gd name="connsiteY6410" fmla="*/ 8173043 h 13112393"/>
              <a:gd name="connsiteX6411" fmla="*/ 8492681 w 11997113"/>
              <a:gd name="connsiteY6411" fmla="*/ 8189414 h 13112393"/>
              <a:gd name="connsiteX6412" fmla="*/ 8500153 w 11997113"/>
              <a:gd name="connsiteY6412" fmla="*/ 8247671 h 13112393"/>
              <a:gd name="connsiteX6413" fmla="*/ 8481681 w 11997113"/>
              <a:gd name="connsiteY6413" fmla="*/ 8250032 h 13112393"/>
              <a:gd name="connsiteX6414" fmla="*/ 8454255 w 11997113"/>
              <a:gd name="connsiteY6414" fmla="*/ 8182492 h 13112393"/>
              <a:gd name="connsiteX6415" fmla="*/ 8441765 w 11997113"/>
              <a:gd name="connsiteY6415" fmla="*/ 8231458 h 13112393"/>
              <a:gd name="connsiteX6416" fmla="*/ 8380387 w 11997113"/>
              <a:gd name="connsiteY6416" fmla="*/ 8191942 h 13112393"/>
              <a:gd name="connsiteX6417" fmla="*/ 8448285 w 11997113"/>
              <a:gd name="connsiteY6417" fmla="*/ 8135888 h 13112393"/>
              <a:gd name="connsiteX6418" fmla="*/ 8464981 w 11997113"/>
              <a:gd name="connsiteY6418" fmla="*/ 8112844 h 13112393"/>
              <a:gd name="connsiteX6419" fmla="*/ 543789 w 11997113"/>
              <a:gd name="connsiteY6419" fmla="*/ 8111549 h 13112393"/>
              <a:gd name="connsiteX6420" fmla="*/ 544184 w 11997113"/>
              <a:gd name="connsiteY6420" fmla="*/ 8114953 h 13112393"/>
              <a:gd name="connsiteX6421" fmla="*/ 554853 w 11997113"/>
              <a:gd name="connsiteY6421" fmla="*/ 8114133 h 13112393"/>
              <a:gd name="connsiteX6422" fmla="*/ 556718 w 11997113"/>
              <a:gd name="connsiteY6422" fmla="*/ 8116935 h 13112393"/>
              <a:gd name="connsiteX6423" fmla="*/ 557513 w 11997113"/>
              <a:gd name="connsiteY6423" fmla="*/ 8123740 h 13112393"/>
              <a:gd name="connsiteX6424" fmla="*/ 558310 w 11997113"/>
              <a:gd name="connsiteY6424" fmla="*/ 8130542 h 13112393"/>
              <a:gd name="connsiteX6425" fmla="*/ 546176 w 11997113"/>
              <a:gd name="connsiteY6425" fmla="*/ 8131961 h 13112393"/>
              <a:gd name="connsiteX6426" fmla="*/ 545776 w 11997113"/>
              <a:gd name="connsiteY6426" fmla="*/ 8128558 h 13112393"/>
              <a:gd name="connsiteX6427" fmla="*/ 532850 w 11997113"/>
              <a:gd name="connsiteY6427" fmla="*/ 8123175 h 13112393"/>
              <a:gd name="connsiteX6428" fmla="*/ 532050 w 11997113"/>
              <a:gd name="connsiteY6428" fmla="*/ 8116371 h 13112393"/>
              <a:gd name="connsiteX6429" fmla="*/ 543789 w 11997113"/>
              <a:gd name="connsiteY6429" fmla="*/ 8111549 h 13112393"/>
              <a:gd name="connsiteX6430" fmla="*/ 11194949 w 11997113"/>
              <a:gd name="connsiteY6430" fmla="*/ 8103473 h 13112393"/>
              <a:gd name="connsiteX6431" fmla="*/ 11213489 w 11997113"/>
              <a:gd name="connsiteY6431" fmla="*/ 8114744 h 13112393"/>
              <a:gd name="connsiteX6432" fmla="*/ 11214017 w 11997113"/>
              <a:gd name="connsiteY6432" fmla="*/ 8138184 h 13112393"/>
              <a:gd name="connsiteX6433" fmla="*/ 11214545 w 11997113"/>
              <a:gd name="connsiteY6433" fmla="*/ 8161618 h 13112393"/>
              <a:gd name="connsiteX6434" fmla="*/ 11217187 w 11997113"/>
              <a:gd name="connsiteY6434" fmla="*/ 8278799 h 13112393"/>
              <a:gd name="connsiteX6435" fmla="*/ 11217453 w 11997113"/>
              <a:gd name="connsiteY6435" fmla="*/ 8290517 h 13112393"/>
              <a:gd name="connsiteX6436" fmla="*/ 11217981 w 11997113"/>
              <a:gd name="connsiteY6436" fmla="*/ 8313951 h 13112393"/>
              <a:gd name="connsiteX6437" fmla="*/ 11199969 w 11997113"/>
              <a:gd name="connsiteY6437" fmla="*/ 8326115 h 13112393"/>
              <a:gd name="connsiteX6438" fmla="*/ 11199437 w 11997113"/>
              <a:gd name="connsiteY6438" fmla="*/ 8302680 h 13112393"/>
              <a:gd name="connsiteX6439" fmla="*/ 11181419 w 11997113"/>
              <a:gd name="connsiteY6439" fmla="*/ 8314842 h 13112393"/>
              <a:gd name="connsiteX6440" fmla="*/ 11181159 w 11997113"/>
              <a:gd name="connsiteY6440" fmla="*/ 8303125 h 13112393"/>
              <a:gd name="connsiteX6441" fmla="*/ 11180893 w 11997113"/>
              <a:gd name="connsiteY6441" fmla="*/ 8291409 h 13112393"/>
              <a:gd name="connsiteX6442" fmla="*/ 11180631 w 11997113"/>
              <a:gd name="connsiteY6442" fmla="*/ 8279692 h 13112393"/>
              <a:gd name="connsiteX6443" fmla="*/ 11162347 w 11997113"/>
              <a:gd name="connsiteY6443" fmla="*/ 8280137 h 13112393"/>
              <a:gd name="connsiteX6444" fmla="*/ 11162083 w 11997113"/>
              <a:gd name="connsiteY6444" fmla="*/ 8268419 h 13112393"/>
              <a:gd name="connsiteX6445" fmla="*/ 11180365 w 11997113"/>
              <a:gd name="connsiteY6445" fmla="*/ 8267971 h 13112393"/>
              <a:gd name="connsiteX6446" fmla="*/ 11198381 w 11997113"/>
              <a:gd name="connsiteY6446" fmla="*/ 8255807 h 13112393"/>
              <a:gd name="connsiteX6447" fmla="*/ 11195737 w 11997113"/>
              <a:gd name="connsiteY6447" fmla="*/ 8138628 h 13112393"/>
              <a:gd name="connsiteX6448" fmla="*/ 11195211 w 11997113"/>
              <a:gd name="connsiteY6448" fmla="*/ 8115189 h 13112393"/>
              <a:gd name="connsiteX6449" fmla="*/ 10391955 w 11997113"/>
              <a:gd name="connsiteY6449" fmla="*/ 8097312 h 13112393"/>
              <a:gd name="connsiteX6450" fmla="*/ 10399531 w 11997113"/>
              <a:gd name="connsiteY6450" fmla="*/ 8156412 h 13112393"/>
              <a:gd name="connsiteX6451" fmla="*/ 10381229 w 11997113"/>
              <a:gd name="connsiteY6451" fmla="*/ 8146740 h 13112393"/>
              <a:gd name="connsiteX6452" fmla="*/ 10391955 w 11997113"/>
              <a:gd name="connsiteY6452" fmla="*/ 8097312 h 13112393"/>
              <a:gd name="connsiteX6453" fmla="*/ 11322641 w 11997113"/>
              <a:gd name="connsiteY6453" fmla="*/ 8088629 h 13112393"/>
              <a:gd name="connsiteX6454" fmla="*/ 11322905 w 11997113"/>
              <a:gd name="connsiteY6454" fmla="*/ 8100349 h 13112393"/>
              <a:gd name="connsiteX6455" fmla="*/ 11323167 w 11997113"/>
              <a:gd name="connsiteY6455" fmla="*/ 8112068 h 13112393"/>
              <a:gd name="connsiteX6456" fmla="*/ 11304889 w 11997113"/>
              <a:gd name="connsiteY6456" fmla="*/ 8112516 h 13112393"/>
              <a:gd name="connsiteX6457" fmla="*/ 11304363 w 11997113"/>
              <a:gd name="connsiteY6457" fmla="*/ 8089077 h 13112393"/>
              <a:gd name="connsiteX6458" fmla="*/ 11322641 w 11997113"/>
              <a:gd name="connsiteY6458" fmla="*/ 8088629 h 13112393"/>
              <a:gd name="connsiteX6459" fmla="*/ 10732405 w 11997113"/>
              <a:gd name="connsiteY6459" fmla="*/ 8081244 h 13112393"/>
              <a:gd name="connsiteX6460" fmla="*/ 10714347 w 11997113"/>
              <a:gd name="connsiteY6460" fmla="*/ 8093462 h 13112393"/>
              <a:gd name="connsiteX6461" fmla="*/ 10714085 w 11997113"/>
              <a:gd name="connsiteY6461" fmla="*/ 8081690 h 13112393"/>
              <a:gd name="connsiteX6462" fmla="*/ 10732405 w 11997113"/>
              <a:gd name="connsiteY6462" fmla="*/ 8081244 h 13112393"/>
              <a:gd name="connsiteX6463" fmla="*/ 8398775 w 11997113"/>
              <a:gd name="connsiteY6463" fmla="*/ 8069112 h 13112393"/>
              <a:gd name="connsiteX6464" fmla="*/ 8402019 w 11997113"/>
              <a:gd name="connsiteY6464" fmla="*/ 8094442 h 13112393"/>
              <a:gd name="connsiteX6465" fmla="*/ 8398775 w 11997113"/>
              <a:gd name="connsiteY6465" fmla="*/ 8069112 h 13112393"/>
              <a:gd name="connsiteX6466" fmla="*/ 11336487 w 11997113"/>
              <a:gd name="connsiteY6466" fmla="*/ 8066968 h 13112393"/>
              <a:gd name="connsiteX6467" fmla="*/ 11354435 w 11997113"/>
              <a:gd name="connsiteY6467" fmla="*/ 8136791 h 13112393"/>
              <a:gd name="connsiteX6468" fmla="*/ 11354961 w 11997113"/>
              <a:gd name="connsiteY6468" fmla="*/ 8160199 h 13112393"/>
              <a:gd name="connsiteX6469" fmla="*/ 11356545 w 11997113"/>
              <a:gd name="connsiteY6469" fmla="*/ 8230422 h 13112393"/>
              <a:gd name="connsiteX6470" fmla="*/ 11339917 w 11997113"/>
              <a:gd name="connsiteY6470" fmla="*/ 8219116 h 13112393"/>
              <a:gd name="connsiteX6471" fmla="*/ 11338861 w 11997113"/>
              <a:gd name="connsiteY6471" fmla="*/ 8172300 h 13112393"/>
              <a:gd name="connsiteX6472" fmla="*/ 11338337 w 11997113"/>
              <a:gd name="connsiteY6472" fmla="*/ 8148892 h 13112393"/>
              <a:gd name="connsiteX6473" fmla="*/ 11336487 w 11997113"/>
              <a:gd name="connsiteY6473" fmla="*/ 8066968 h 13112393"/>
              <a:gd name="connsiteX6474" fmla="*/ 872689 w 11997113"/>
              <a:gd name="connsiteY6474" fmla="*/ 8064884 h 13112393"/>
              <a:gd name="connsiteX6475" fmla="*/ 895372 w 11997113"/>
              <a:gd name="connsiteY6475" fmla="*/ 8098295 h 13112393"/>
              <a:gd name="connsiteX6476" fmla="*/ 870651 w 11997113"/>
              <a:gd name="connsiteY6476" fmla="*/ 8115243 h 13112393"/>
              <a:gd name="connsiteX6477" fmla="*/ 899835 w 11997113"/>
              <a:gd name="connsiteY6477" fmla="*/ 8136424 h 13112393"/>
              <a:gd name="connsiteX6478" fmla="*/ 892746 w 11997113"/>
              <a:gd name="connsiteY6478" fmla="*/ 8189958 h 13112393"/>
              <a:gd name="connsiteX6479" fmla="*/ 919904 w 11997113"/>
              <a:gd name="connsiteY6479" fmla="*/ 8193807 h 13112393"/>
              <a:gd name="connsiteX6480" fmla="*/ 921124 w 11997113"/>
              <a:gd name="connsiteY6480" fmla="*/ 8204207 h 13112393"/>
              <a:gd name="connsiteX6481" fmla="*/ 922338 w 11997113"/>
              <a:gd name="connsiteY6481" fmla="*/ 8214605 h 13112393"/>
              <a:gd name="connsiteX6482" fmla="*/ 909570 w 11997113"/>
              <a:gd name="connsiteY6482" fmla="*/ 8219613 h 13112393"/>
              <a:gd name="connsiteX6483" fmla="*/ 895588 w 11997113"/>
              <a:gd name="connsiteY6483" fmla="*/ 8214223 h 13112393"/>
              <a:gd name="connsiteX6484" fmla="*/ 893963 w 11997113"/>
              <a:gd name="connsiteY6484" fmla="*/ 8200357 h 13112393"/>
              <a:gd name="connsiteX6485" fmla="*/ 880388 w 11997113"/>
              <a:gd name="connsiteY6485" fmla="*/ 8198435 h 13112393"/>
              <a:gd name="connsiteX6486" fmla="*/ 867213 w 11997113"/>
              <a:gd name="connsiteY6486" fmla="*/ 8199972 h 13112393"/>
              <a:gd name="connsiteX6487" fmla="*/ 895798 w 11997113"/>
              <a:gd name="connsiteY6487" fmla="*/ 8330149 h 13112393"/>
              <a:gd name="connsiteX6488" fmla="*/ 883031 w 11997113"/>
              <a:gd name="connsiteY6488" fmla="*/ 8335158 h 13112393"/>
              <a:gd name="connsiteX6489" fmla="*/ 869454 w 11997113"/>
              <a:gd name="connsiteY6489" fmla="*/ 8333230 h 13112393"/>
              <a:gd name="connsiteX6490" fmla="*/ 840463 w 11997113"/>
              <a:gd name="connsiteY6490" fmla="*/ 8199588 h 13112393"/>
              <a:gd name="connsiteX6491" fmla="*/ 829362 w 11997113"/>
              <a:gd name="connsiteY6491" fmla="*/ 8133251 h 13112393"/>
              <a:gd name="connsiteX6492" fmla="*/ 838628 w 11997113"/>
              <a:gd name="connsiteY6492" fmla="*/ 8069800 h 13112393"/>
              <a:gd name="connsiteX6493" fmla="*/ 872689 w 11997113"/>
              <a:gd name="connsiteY6493" fmla="*/ 8064884 h 13112393"/>
              <a:gd name="connsiteX6494" fmla="*/ 11503349 w 11997113"/>
              <a:gd name="connsiteY6494" fmla="*/ 8061480 h 13112393"/>
              <a:gd name="connsiteX6495" fmla="*/ 11503633 w 11997113"/>
              <a:gd name="connsiteY6495" fmla="*/ 8074190 h 13112393"/>
              <a:gd name="connsiteX6496" fmla="*/ 11484287 w 11997113"/>
              <a:gd name="connsiteY6496" fmla="*/ 8087383 h 13112393"/>
              <a:gd name="connsiteX6497" fmla="*/ 11503349 w 11997113"/>
              <a:gd name="connsiteY6497" fmla="*/ 8061480 h 13112393"/>
              <a:gd name="connsiteX6498" fmla="*/ 11084205 w 11997113"/>
              <a:gd name="connsiteY6498" fmla="*/ 8058992 h 13112393"/>
              <a:gd name="connsiteX6499" fmla="*/ 11084493 w 11997113"/>
              <a:gd name="connsiteY6499" fmla="*/ 8071706 h 13112393"/>
              <a:gd name="connsiteX6500" fmla="*/ 11064857 w 11997113"/>
              <a:gd name="connsiteY6500" fmla="*/ 8072186 h 13112393"/>
              <a:gd name="connsiteX6501" fmla="*/ 11064571 w 11997113"/>
              <a:gd name="connsiteY6501" fmla="*/ 8059475 h 13112393"/>
              <a:gd name="connsiteX6502" fmla="*/ 11084205 w 11997113"/>
              <a:gd name="connsiteY6502" fmla="*/ 8058992 h 13112393"/>
              <a:gd name="connsiteX6503" fmla="*/ 11041795 w 11997113"/>
              <a:gd name="connsiteY6503" fmla="*/ 8056716 h 13112393"/>
              <a:gd name="connsiteX6504" fmla="*/ 11044975 w 11997113"/>
              <a:gd name="connsiteY6504" fmla="*/ 8061646 h 13112393"/>
              <a:gd name="connsiteX6505" fmla="*/ 11045509 w 11997113"/>
              <a:gd name="connsiteY6505" fmla="*/ 8085377 h 13112393"/>
              <a:gd name="connsiteX6506" fmla="*/ 11025877 w 11997113"/>
              <a:gd name="connsiteY6506" fmla="*/ 8085856 h 13112393"/>
              <a:gd name="connsiteX6507" fmla="*/ 11025343 w 11997113"/>
              <a:gd name="connsiteY6507" fmla="*/ 8062126 h 13112393"/>
              <a:gd name="connsiteX6508" fmla="*/ 11041795 w 11997113"/>
              <a:gd name="connsiteY6508" fmla="*/ 8056716 h 13112393"/>
              <a:gd name="connsiteX6509" fmla="*/ 10769219 w 11997113"/>
              <a:gd name="connsiteY6509" fmla="*/ 8029387 h 13112393"/>
              <a:gd name="connsiteX6510" fmla="*/ 10769295 w 11997113"/>
              <a:gd name="connsiteY6510" fmla="*/ 8032758 h 13112393"/>
              <a:gd name="connsiteX6511" fmla="*/ 10769295 w 11997113"/>
              <a:gd name="connsiteY6511" fmla="*/ 8032764 h 13112393"/>
              <a:gd name="connsiteX6512" fmla="*/ 10769219 w 11997113"/>
              <a:gd name="connsiteY6512" fmla="*/ 8029387 h 13112393"/>
              <a:gd name="connsiteX6513" fmla="*/ 11063805 w 11997113"/>
              <a:gd name="connsiteY6513" fmla="*/ 8025572 h 13112393"/>
              <a:gd name="connsiteX6514" fmla="*/ 11064073 w 11997113"/>
              <a:gd name="connsiteY6514" fmla="*/ 8037438 h 13112393"/>
              <a:gd name="connsiteX6515" fmla="*/ 11064341 w 11997113"/>
              <a:gd name="connsiteY6515" fmla="*/ 8049301 h 13112393"/>
              <a:gd name="connsiteX6516" fmla="*/ 11044975 w 11997113"/>
              <a:gd name="connsiteY6516" fmla="*/ 8061646 h 13112393"/>
              <a:gd name="connsiteX6517" fmla="*/ 11044441 w 11997113"/>
              <a:gd name="connsiteY6517" fmla="*/ 8037915 h 13112393"/>
              <a:gd name="connsiteX6518" fmla="*/ 11044171 w 11997113"/>
              <a:gd name="connsiteY6518" fmla="*/ 8026051 h 13112393"/>
              <a:gd name="connsiteX6519" fmla="*/ 11063805 w 11997113"/>
              <a:gd name="connsiteY6519" fmla="*/ 8025572 h 13112393"/>
              <a:gd name="connsiteX6520" fmla="*/ 10771537 w 11997113"/>
              <a:gd name="connsiteY6520" fmla="*/ 8023169 h 13112393"/>
              <a:gd name="connsiteX6521" fmla="*/ 10788931 w 11997113"/>
              <a:gd name="connsiteY6521" fmla="*/ 8032280 h 13112393"/>
              <a:gd name="connsiteX6522" fmla="*/ 10769581 w 11997113"/>
              <a:gd name="connsiteY6522" fmla="*/ 8045476 h 13112393"/>
              <a:gd name="connsiteX6523" fmla="*/ 10769331 w 11997113"/>
              <a:gd name="connsiteY6523" fmla="*/ 8034353 h 13112393"/>
              <a:gd name="connsiteX6524" fmla="*/ 10769295 w 11997113"/>
              <a:gd name="connsiteY6524" fmla="*/ 8032758 h 13112393"/>
              <a:gd name="connsiteX6525" fmla="*/ 10749139 w 11997113"/>
              <a:gd name="connsiteY6525" fmla="*/ 8010170 h 13112393"/>
              <a:gd name="connsiteX6526" fmla="*/ 10749407 w 11997113"/>
              <a:gd name="connsiteY6526" fmla="*/ 8021943 h 13112393"/>
              <a:gd name="connsiteX6527" fmla="*/ 10731083 w 11997113"/>
              <a:gd name="connsiteY6527" fmla="*/ 8022390 h 13112393"/>
              <a:gd name="connsiteX6528" fmla="*/ 10750201 w 11997113"/>
              <a:gd name="connsiteY6528" fmla="*/ 8057256 h 13112393"/>
              <a:gd name="connsiteX6529" fmla="*/ 10732405 w 11997113"/>
              <a:gd name="connsiteY6529" fmla="*/ 8081244 h 13112393"/>
              <a:gd name="connsiteX6530" fmla="*/ 10732145 w 11997113"/>
              <a:gd name="connsiteY6530" fmla="*/ 8069476 h 13112393"/>
              <a:gd name="connsiteX6531" fmla="*/ 10715973 w 11997113"/>
              <a:gd name="connsiteY6531" fmla="*/ 8063980 h 13112393"/>
              <a:gd name="connsiteX6532" fmla="*/ 10713555 w 11997113"/>
              <a:gd name="connsiteY6532" fmla="*/ 8058150 h 13112393"/>
              <a:gd name="connsiteX6533" fmla="*/ 10713289 w 11997113"/>
              <a:gd name="connsiteY6533" fmla="*/ 8046378 h 13112393"/>
              <a:gd name="connsiteX6534" fmla="*/ 10730819 w 11997113"/>
              <a:gd name="connsiteY6534" fmla="*/ 8010618 h 13112393"/>
              <a:gd name="connsiteX6535" fmla="*/ 10749139 w 11997113"/>
              <a:gd name="connsiteY6535" fmla="*/ 8010170 h 13112393"/>
              <a:gd name="connsiteX6536" fmla="*/ 535710 w 11997113"/>
              <a:gd name="connsiteY6536" fmla="*/ 8007484 h 13112393"/>
              <a:gd name="connsiteX6537" fmla="*/ 544161 w 11997113"/>
              <a:gd name="connsiteY6537" fmla="*/ 8009621 h 13112393"/>
              <a:gd name="connsiteX6538" fmla="*/ 545397 w 11997113"/>
              <a:gd name="connsiteY6538" fmla="*/ 8020198 h 13112393"/>
              <a:gd name="connsiteX6539" fmla="*/ 547460 w 11997113"/>
              <a:gd name="connsiteY6539" fmla="*/ 8037822 h 13112393"/>
              <a:gd name="connsiteX6540" fmla="*/ 549934 w 11997113"/>
              <a:gd name="connsiteY6540" fmla="*/ 8058974 h 13112393"/>
              <a:gd name="connsiteX6541" fmla="*/ 537403 w 11997113"/>
              <a:gd name="connsiteY6541" fmla="*/ 8064016 h 13112393"/>
              <a:gd name="connsiteX6542" fmla="*/ 511112 w 11997113"/>
              <a:gd name="connsiteY6542" fmla="*/ 8063520 h 13112393"/>
              <a:gd name="connsiteX6543" fmla="*/ 508224 w 11997113"/>
              <a:gd name="connsiteY6543" fmla="*/ 8038842 h 13112393"/>
              <a:gd name="connsiteX6544" fmla="*/ 505748 w 11997113"/>
              <a:gd name="connsiteY6544" fmla="*/ 8017690 h 13112393"/>
              <a:gd name="connsiteX6545" fmla="*/ 517863 w 11997113"/>
              <a:gd name="connsiteY6545" fmla="*/ 8009124 h 13112393"/>
              <a:gd name="connsiteX6546" fmla="*/ 535710 w 11997113"/>
              <a:gd name="connsiteY6546" fmla="*/ 8007484 h 13112393"/>
              <a:gd name="connsiteX6547" fmla="*/ 817407 w 11997113"/>
              <a:gd name="connsiteY6547" fmla="*/ 8006274 h 13112393"/>
              <a:gd name="connsiteX6548" fmla="*/ 819579 w 11997113"/>
              <a:gd name="connsiteY6548" fmla="*/ 8009074 h 13112393"/>
              <a:gd name="connsiteX6549" fmla="*/ 819978 w 11997113"/>
              <a:gd name="connsiteY6549" fmla="*/ 8012526 h 13112393"/>
              <a:gd name="connsiteX6550" fmla="*/ 820381 w 11997113"/>
              <a:gd name="connsiteY6550" fmla="*/ 8015969 h 13112393"/>
              <a:gd name="connsiteX6551" fmla="*/ 806227 w 11997113"/>
              <a:gd name="connsiteY6551" fmla="*/ 8021124 h 13112393"/>
              <a:gd name="connsiteX6552" fmla="*/ 805823 w 11997113"/>
              <a:gd name="connsiteY6552" fmla="*/ 8017675 h 13112393"/>
              <a:gd name="connsiteX6553" fmla="*/ 805014 w 11997113"/>
              <a:gd name="connsiteY6553" fmla="*/ 8010782 h 13112393"/>
              <a:gd name="connsiteX6554" fmla="*/ 804612 w 11997113"/>
              <a:gd name="connsiteY6554" fmla="*/ 8007336 h 13112393"/>
              <a:gd name="connsiteX6555" fmla="*/ 817407 w 11997113"/>
              <a:gd name="connsiteY6555" fmla="*/ 8006274 h 13112393"/>
              <a:gd name="connsiteX6556" fmla="*/ 11334903 w 11997113"/>
              <a:gd name="connsiteY6556" fmla="*/ 7996746 h 13112393"/>
              <a:gd name="connsiteX6557" fmla="*/ 11336487 w 11997113"/>
              <a:gd name="connsiteY6557" fmla="*/ 8066968 h 13112393"/>
              <a:gd name="connsiteX6558" fmla="*/ 11318545 w 11997113"/>
              <a:gd name="connsiteY6558" fmla="*/ 7997146 h 13112393"/>
              <a:gd name="connsiteX6559" fmla="*/ 11334903 w 11997113"/>
              <a:gd name="connsiteY6559" fmla="*/ 7996746 h 13112393"/>
              <a:gd name="connsiteX6560" fmla="*/ 8354923 w 11997113"/>
              <a:gd name="connsiteY6560" fmla="*/ 7993202 h 13112393"/>
              <a:gd name="connsiteX6561" fmla="*/ 8389943 w 11997113"/>
              <a:gd name="connsiteY6561" fmla="*/ 8000164 h 13112393"/>
              <a:gd name="connsiteX6562" fmla="*/ 8392829 w 11997113"/>
              <a:gd name="connsiteY6562" fmla="*/ 8022676 h 13112393"/>
              <a:gd name="connsiteX6563" fmla="*/ 8354923 w 11997113"/>
              <a:gd name="connsiteY6563" fmla="*/ 7993202 h 13112393"/>
              <a:gd name="connsiteX6564" fmla="*/ 693450 w 11997113"/>
              <a:gd name="connsiteY6564" fmla="*/ 7982226 h 13112393"/>
              <a:gd name="connsiteX6565" fmla="*/ 704327 w 11997113"/>
              <a:gd name="connsiteY6565" fmla="*/ 7991117 h 13112393"/>
              <a:gd name="connsiteX6566" fmla="*/ 705114 w 11997113"/>
              <a:gd name="connsiteY6566" fmla="*/ 7997802 h 13112393"/>
              <a:gd name="connsiteX6567" fmla="*/ 705504 w 11997113"/>
              <a:gd name="connsiteY6567" fmla="*/ 8001146 h 13112393"/>
              <a:gd name="connsiteX6568" fmla="*/ 695796 w 11997113"/>
              <a:gd name="connsiteY6568" fmla="*/ 8002280 h 13112393"/>
              <a:gd name="connsiteX6569" fmla="*/ 694622 w 11997113"/>
              <a:gd name="connsiteY6569" fmla="*/ 7992254 h 13112393"/>
              <a:gd name="connsiteX6570" fmla="*/ 693450 w 11997113"/>
              <a:gd name="connsiteY6570" fmla="*/ 7982226 h 13112393"/>
              <a:gd name="connsiteX6571" fmla="*/ 11008193 w 11997113"/>
              <a:gd name="connsiteY6571" fmla="*/ 7979230 h 13112393"/>
              <a:gd name="connsiteX6572" fmla="*/ 11008453 w 11997113"/>
              <a:gd name="connsiteY6572" fmla="*/ 7990888 h 13112393"/>
              <a:gd name="connsiteX6573" fmla="*/ 10989909 w 11997113"/>
              <a:gd name="connsiteY6573" fmla="*/ 7991340 h 13112393"/>
              <a:gd name="connsiteX6574" fmla="*/ 10971895 w 11997113"/>
              <a:gd name="connsiteY6574" fmla="*/ 8015096 h 13112393"/>
              <a:gd name="connsiteX6575" fmla="*/ 10971631 w 11997113"/>
              <a:gd name="connsiteY6575" fmla="*/ 8003442 h 13112393"/>
              <a:gd name="connsiteX6576" fmla="*/ 10971367 w 11997113"/>
              <a:gd name="connsiteY6576" fmla="*/ 7991791 h 13112393"/>
              <a:gd name="connsiteX6577" fmla="*/ 10989647 w 11997113"/>
              <a:gd name="connsiteY6577" fmla="*/ 7979683 h 13112393"/>
              <a:gd name="connsiteX6578" fmla="*/ 11008193 w 11997113"/>
              <a:gd name="connsiteY6578" fmla="*/ 7979230 h 13112393"/>
              <a:gd name="connsiteX6579" fmla="*/ 11026739 w 11997113"/>
              <a:gd name="connsiteY6579" fmla="*/ 7978780 h 13112393"/>
              <a:gd name="connsiteX6580" fmla="*/ 11026999 w 11997113"/>
              <a:gd name="connsiteY6580" fmla="*/ 7990432 h 13112393"/>
              <a:gd name="connsiteX6581" fmla="*/ 11008193 w 11997113"/>
              <a:gd name="connsiteY6581" fmla="*/ 7979230 h 13112393"/>
              <a:gd name="connsiteX6582" fmla="*/ 11026739 w 11997113"/>
              <a:gd name="connsiteY6582" fmla="*/ 7978780 h 13112393"/>
              <a:gd name="connsiteX6583" fmla="*/ 10715597 w 11997113"/>
              <a:gd name="connsiteY6583" fmla="*/ 7974713 h 13112393"/>
              <a:gd name="connsiteX6584" fmla="*/ 10732963 w 11997113"/>
              <a:gd name="connsiteY6584" fmla="*/ 7982241 h 13112393"/>
              <a:gd name="connsiteX6585" fmla="*/ 10735807 w 11997113"/>
              <a:gd name="connsiteY6585" fmla="*/ 7999659 h 13112393"/>
              <a:gd name="connsiteX6586" fmla="*/ 10715887 w 11997113"/>
              <a:gd name="connsiteY6586" fmla="*/ 7987427 h 13112393"/>
              <a:gd name="connsiteX6587" fmla="*/ 10715597 w 11997113"/>
              <a:gd name="connsiteY6587" fmla="*/ 7974713 h 13112393"/>
              <a:gd name="connsiteX6588" fmla="*/ 8483893 w 11997113"/>
              <a:gd name="connsiteY6588" fmla="*/ 7974362 h 13112393"/>
              <a:gd name="connsiteX6589" fmla="*/ 8500815 w 11997113"/>
              <a:gd name="connsiteY6589" fmla="*/ 7978243 h 13112393"/>
              <a:gd name="connsiteX6590" fmla="*/ 8503883 w 11997113"/>
              <a:gd name="connsiteY6590" fmla="*/ 7983892 h 13112393"/>
              <a:gd name="connsiteX6591" fmla="*/ 8509985 w 11997113"/>
              <a:gd name="connsiteY6591" fmla="*/ 8031482 h 13112393"/>
              <a:gd name="connsiteX6592" fmla="*/ 8477623 w 11997113"/>
              <a:gd name="connsiteY6592" fmla="*/ 8071895 h 13112393"/>
              <a:gd name="connsiteX6593" fmla="*/ 8476097 w 11997113"/>
              <a:gd name="connsiteY6593" fmla="*/ 8060002 h 13112393"/>
              <a:gd name="connsiteX6594" fmla="*/ 8436119 w 11997113"/>
              <a:gd name="connsiteY6594" fmla="*/ 8040930 h 13112393"/>
              <a:gd name="connsiteX6595" fmla="*/ 8466949 w 11997113"/>
              <a:gd name="connsiteY6595" fmla="*/ 7988620 h 13112393"/>
              <a:gd name="connsiteX6596" fmla="*/ 8469997 w 11997113"/>
              <a:gd name="connsiteY6596" fmla="*/ 8012415 h 13112393"/>
              <a:gd name="connsiteX6597" fmla="*/ 8485419 w 11997113"/>
              <a:gd name="connsiteY6597" fmla="*/ 7986259 h 13112393"/>
              <a:gd name="connsiteX6598" fmla="*/ 8483893 w 11997113"/>
              <a:gd name="connsiteY6598" fmla="*/ 7974362 h 13112393"/>
              <a:gd name="connsiteX6599" fmla="*/ 2575234 w 11997113"/>
              <a:gd name="connsiteY6599" fmla="*/ 7973871 h 13112393"/>
              <a:gd name="connsiteX6600" fmla="*/ 2558426 w 11997113"/>
              <a:gd name="connsiteY6600" fmla="*/ 7994533 h 13112393"/>
              <a:gd name="connsiteX6601" fmla="*/ 2545543 w 11997113"/>
              <a:gd name="connsiteY6601" fmla="*/ 8088944 h 13112393"/>
              <a:gd name="connsiteX6602" fmla="*/ 2515974 w 11997113"/>
              <a:gd name="connsiteY6602" fmla="*/ 8078403 h 13112393"/>
              <a:gd name="connsiteX6603" fmla="*/ 2511065 w 11997113"/>
              <a:gd name="connsiteY6603" fmla="*/ 8068900 h 13112393"/>
              <a:gd name="connsiteX6604" fmla="*/ 2515398 w 11997113"/>
              <a:gd name="connsiteY6604" fmla="*/ 8087669 h 13112393"/>
              <a:gd name="connsiteX6605" fmla="*/ 2544044 w 11997113"/>
              <a:gd name="connsiteY6605" fmla="*/ 8171956 h 13112393"/>
              <a:gd name="connsiteX6606" fmla="*/ 2531730 w 11997113"/>
              <a:gd name="connsiteY6606" fmla="*/ 8183475 h 13112393"/>
              <a:gd name="connsiteX6607" fmla="*/ 2529764 w 11997113"/>
              <a:gd name="connsiteY6607" fmla="*/ 8184865 h 13112393"/>
              <a:gd name="connsiteX6608" fmla="*/ 2533387 w 11997113"/>
              <a:gd name="connsiteY6608" fmla="*/ 8198361 h 13112393"/>
              <a:gd name="connsiteX6609" fmla="*/ 2547280 w 11997113"/>
              <a:gd name="connsiteY6609" fmla="*/ 8199622 h 13112393"/>
              <a:gd name="connsiteX6610" fmla="*/ 2557318 w 11997113"/>
              <a:gd name="connsiteY6610" fmla="*/ 8276281 h 13112393"/>
              <a:gd name="connsiteX6611" fmla="*/ 2557063 w 11997113"/>
              <a:gd name="connsiteY6611" fmla="*/ 8281823 h 13112393"/>
              <a:gd name="connsiteX6612" fmla="*/ 2560921 w 11997113"/>
              <a:gd name="connsiteY6612" fmla="*/ 8283107 h 13112393"/>
              <a:gd name="connsiteX6613" fmla="*/ 2555202 w 11997113"/>
              <a:gd name="connsiteY6613" fmla="*/ 8177793 h 13112393"/>
              <a:gd name="connsiteX6614" fmla="*/ 2554542 w 11997113"/>
              <a:gd name="connsiteY6614" fmla="*/ 8165641 h 13112393"/>
              <a:gd name="connsiteX6615" fmla="*/ 2559360 w 11997113"/>
              <a:gd name="connsiteY6615" fmla="*/ 8165371 h 13112393"/>
              <a:gd name="connsiteX6616" fmla="*/ 2559580 w 11997113"/>
              <a:gd name="connsiteY6616" fmla="*/ 8169424 h 13112393"/>
              <a:gd name="connsiteX6617" fmla="*/ 2559799 w 11997113"/>
              <a:gd name="connsiteY6617" fmla="*/ 8173474 h 13112393"/>
              <a:gd name="connsiteX6618" fmla="*/ 2560242 w 11997113"/>
              <a:gd name="connsiteY6618" fmla="*/ 8181574 h 13112393"/>
              <a:gd name="connsiteX6619" fmla="*/ 2562649 w 11997113"/>
              <a:gd name="connsiteY6619" fmla="*/ 8181444 h 13112393"/>
              <a:gd name="connsiteX6620" fmla="*/ 2575575 w 11997113"/>
              <a:gd name="connsiteY6620" fmla="*/ 8196971 h 13112393"/>
              <a:gd name="connsiteX6621" fmla="*/ 2580394 w 11997113"/>
              <a:gd name="connsiteY6621" fmla="*/ 8196705 h 13112393"/>
              <a:gd name="connsiteX6622" fmla="*/ 2585566 w 11997113"/>
              <a:gd name="connsiteY6622" fmla="*/ 8180678 h 13112393"/>
              <a:gd name="connsiteX6623" fmla="*/ 2590975 w 11997113"/>
              <a:gd name="connsiteY6623" fmla="*/ 8174909 h 13112393"/>
              <a:gd name="connsiteX6624" fmla="*/ 2590647 w 11997113"/>
              <a:gd name="connsiteY6624" fmla="*/ 8154136 h 13112393"/>
              <a:gd name="connsiteX6625" fmla="*/ 2589443 w 11997113"/>
              <a:gd name="connsiteY6625" fmla="*/ 8152020 h 13112393"/>
              <a:gd name="connsiteX6626" fmla="*/ 2577312 w 11997113"/>
              <a:gd name="connsiteY6626" fmla="*/ 8139998 h 13112393"/>
              <a:gd name="connsiteX6627" fmla="*/ 2583736 w 11997113"/>
              <a:gd name="connsiteY6627" fmla="*/ 8096983 h 13112393"/>
              <a:gd name="connsiteX6628" fmla="*/ 2585064 w 11997113"/>
              <a:gd name="connsiteY6628" fmla="*/ 8077121 h 13112393"/>
              <a:gd name="connsiteX6629" fmla="*/ 2582120 w 11997113"/>
              <a:gd name="connsiteY6629" fmla="*/ 8057690 h 13112393"/>
              <a:gd name="connsiteX6630" fmla="*/ 2576250 w 11997113"/>
              <a:gd name="connsiteY6630" fmla="*/ 8013974 h 13112393"/>
              <a:gd name="connsiteX6631" fmla="*/ 10323521 w 11997113"/>
              <a:gd name="connsiteY6631" fmla="*/ 7973515 h 13112393"/>
              <a:gd name="connsiteX6632" fmla="*/ 10338663 w 11997113"/>
              <a:gd name="connsiteY6632" fmla="*/ 7974344 h 13112393"/>
              <a:gd name="connsiteX6633" fmla="*/ 10322983 w 11997113"/>
              <a:gd name="connsiteY6633" fmla="*/ 8011746 h 13112393"/>
              <a:gd name="connsiteX6634" fmla="*/ 10302831 w 11997113"/>
              <a:gd name="connsiteY6634" fmla="*/ 8014320 h 13112393"/>
              <a:gd name="connsiteX6635" fmla="*/ 10323521 w 11997113"/>
              <a:gd name="connsiteY6635" fmla="*/ 7973515 h 13112393"/>
              <a:gd name="connsiteX6636" fmla="*/ 11246881 w 11997113"/>
              <a:gd name="connsiteY6636" fmla="*/ 7973237 h 13112393"/>
              <a:gd name="connsiteX6637" fmla="*/ 11228865 w 11997113"/>
              <a:gd name="connsiteY6637" fmla="*/ 7985400 h 13112393"/>
              <a:gd name="connsiteX6638" fmla="*/ 11228599 w 11997113"/>
              <a:gd name="connsiteY6638" fmla="*/ 7973680 h 13112393"/>
              <a:gd name="connsiteX6639" fmla="*/ 11246881 w 11997113"/>
              <a:gd name="connsiteY6639" fmla="*/ 7973237 h 13112393"/>
              <a:gd name="connsiteX6640" fmla="*/ 10789617 w 11997113"/>
              <a:gd name="connsiteY6640" fmla="*/ 7972675 h 13112393"/>
              <a:gd name="connsiteX6641" fmla="*/ 10789883 w 11997113"/>
              <a:gd name="connsiteY6641" fmla="*/ 7984393 h 13112393"/>
              <a:gd name="connsiteX6642" fmla="*/ 10796999 w 11997113"/>
              <a:gd name="connsiteY6642" fmla="*/ 7995944 h 13112393"/>
              <a:gd name="connsiteX6643" fmla="*/ 10790413 w 11997113"/>
              <a:gd name="connsiteY6643" fmla="*/ 8007830 h 13112393"/>
              <a:gd name="connsiteX6644" fmla="*/ 10790677 w 11997113"/>
              <a:gd name="connsiteY6644" fmla="*/ 8019549 h 13112393"/>
              <a:gd name="connsiteX6645" fmla="*/ 10771865 w 11997113"/>
              <a:gd name="connsiteY6645" fmla="*/ 7996558 h 13112393"/>
              <a:gd name="connsiteX6646" fmla="*/ 10771339 w 11997113"/>
              <a:gd name="connsiteY6646" fmla="*/ 7973121 h 13112393"/>
              <a:gd name="connsiteX6647" fmla="*/ 10789617 w 11997113"/>
              <a:gd name="connsiteY6647" fmla="*/ 7972675 h 13112393"/>
              <a:gd name="connsiteX6648" fmla="*/ 859843 w 11997113"/>
              <a:gd name="connsiteY6648" fmla="*/ 7969554 h 13112393"/>
              <a:gd name="connsiteX6649" fmla="*/ 869301 w 11997113"/>
              <a:gd name="connsiteY6649" fmla="*/ 7971558 h 13112393"/>
              <a:gd name="connsiteX6650" fmla="*/ 888375 w 11997113"/>
              <a:gd name="connsiteY6650" fmla="*/ 8008461 h 13112393"/>
              <a:gd name="connsiteX6651" fmla="*/ 890837 w 11997113"/>
              <a:gd name="connsiteY6651" fmla="*/ 8029516 h 13112393"/>
              <a:gd name="connsiteX6652" fmla="*/ 877103 w 11997113"/>
              <a:gd name="connsiteY6652" fmla="*/ 8038240 h 13112393"/>
              <a:gd name="connsiteX6653" fmla="*/ 862134 w 11997113"/>
              <a:gd name="connsiteY6653" fmla="*/ 8036432 h 13112393"/>
              <a:gd name="connsiteX6654" fmla="*/ 844699 w 11997113"/>
              <a:gd name="connsiteY6654" fmla="*/ 8013572 h 13112393"/>
              <a:gd name="connsiteX6655" fmla="*/ 840597 w 11997113"/>
              <a:gd name="connsiteY6655" fmla="*/ 7978478 h 13112393"/>
              <a:gd name="connsiteX6656" fmla="*/ 834570 w 11997113"/>
              <a:gd name="connsiteY6656" fmla="*/ 7974288 h 13112393"/>
              <a:gd name="connsiteX6657" fmla="*/ 839775 w 11997113"/>
              <a:gd name="connsiteY6657" fmla="*/ 7971456 h 13112393"/>
              <a:gd name="connsiteX6658" fmla="*/ 859843 w 11997113"/>
              <a:gd name="connsiteY6658" fmla="*/ 7969554 h 13112393"/>
              <a:gd name="connsiteX6659" fmla="*/ 10532059 w 11997113"/>
              <a:gd name="connsiteY6659" fmla="*/ 7966473 h 13112393"/>
              <a:gd name="connsiteX6660" fmla="*/ 10541915 w 11997113"/>
              <a:gd name="connsiteY6660" fmla="*/ 7967824 h 13112393"/>
              <a:gd name="connsiteX6661" fmla="*/ 10551983 w 11997113"/>
              <a:gd name="connsiteY6661" fmla="*/ 7978705 h 13112393"/>
              <a:gd name="connsiteX6662" fmla="*/ 10532635 w 11997113"/>
              <a:gd name="connsiteY6662" fmla="*/ 7991898 h 13112393"/>
              <a:gd name="connsiteX6663" fmla="*/ 10532059 w 11997113"/>
              <a:gd name="connsiteY6663" fmla="*/ 7966473 h 13112393"/>
              <a:gd name="connsiteX6664" fmla="*/ 10693105 w 11997113"/>
              <a:gd name="connsiteY6664" fmla="*/ 7964424 h 13112393"/>
              <a:gd name="connsiteX6665" fmla="*/ 10693371 w 11997113"/>
              <a:gd name="connsiteY6665" fmla="*/ 7976202 h 13112393"/>
              <a:gd name="connsiteX6666" fmla="*/ 10694171 w 11997113"/>
              <a:gd name="connsiteY6666" fmla="*/ 8011512 h 13112393"/>
              <a:gd name="connsiteX6667" fmla="*/ 10694431 w 11997113"/>
              <a:gd name="connsiteY6667" fmla="*/ 8023284 h 13112393"/>
              <a:gd name="connsiteX6668" fmla="*/ 10694699 w 11997113"/>
              <a:gd name="connsiteY6668" fmla="*/ 8035052 h 13112393"/>
              <a:gd name="connsiteX6669" fmla="*/ 10676371 w 11997113"/>
              <a:gd name="connsiteY6669" fmla="*/ 8035498 h 13112393"/>
              <a:gd name="connsiteX6670" fmla="*/ 10694961 w 11997113"/>
              <a:gd name="connsiteY6670" fmla="*/ 8046828 h 13112393"/>
              <a:gd name="connsiteX6671" fmla="*/ 10695229 w 11997113"/>
              <a:gd name="connsiteY6671" fmla="*/ 8058597 h 13112393"/>
              <a:gd name="connsiteX6672" fmla="*/ 10713555 w 11997113"/>
              <a:gd name="connsiteY6672" fmla="*/ 8058150 h 13112393"/>
              <a:gd name="connsiteX6673" fmla="*/ 10713819 w 11997113"/>
              <a:gd name="connsiteY6673" fmla="*/ 8069922 h 13112393"/>
              <a:gd name="connsiteX6674" fmla="*/ 10695757 w 11997113"/>
              <a:gd name="connsiteY6674" fmla="*/ 8082137 h 13112393"/>
              <a:gd name="connsiteX6675" fmla="*/ 10677165 w 11997113"/>
              <a:gd name="connsiteY6675" fmla="*/ 8070818 h 13112393"/>
              <a:gd name="connsiteX6676" fmla="*/ 10695491 w 11997113"/>
              <a:gd name="connsiteY6676" fmla="*/ 8070368 h 13112393"/>
              <a:gd name="connsiteX6677" fmla="*/ 10676639 w 11997113"/>
              <a:gd name="connsiteY6677" fmla="*/ 8047271 h 13112393"/>
              <a:gd name="connsiteX6678" fmla="*/ 10658311 w 11997113"/>
              <a:gd name="connsiteY6678" fmla="*/ 8047720 h 13112393"/>
              <a:gd name="connsiteX6679" fmla="*/ 10658045 w 11997113"/>
              <a:gd name="connsiteY6679" fmla="*/ 8035948 h 13112393"/>
              <a:gd name="connsiteX6680" fmla="*/ 10676107 w 11997113"/>
              <a:gd name="connsiteY6680" fmla="*/ 8023730 h 13112393"/>
              <a:gd name="connsiteX6681" fmla="*/ 10675839 w 11997113"/>
              <a:gd name="connsiteY6681" fmla="*/ 8011960 h 13112393"/>
              <a:gd name="connsiteX6682" fmla="*/ 10674781 w 11997113"/>
              <a:gd name="connsiteY6682" fmla="*/ 7964875 h 13112393"/>
              <a:gd name="connsiteX6683" fmla="*/ 10693105 w 11997113"/>
              <a:gd name="connsiteY6683" fmla="*/ 7964424 h 13112393"/>
              <a:gd name="connsiteX6684" fmla="*/ 514203 w 11997113"/>
              <a:gd name="connsiteY6684" fmla="*/ 7963814 h 13112393"/>
              <a:gd name="connsiteX6685" fmla="*/ 514620 w 11997113"/>
              <a:gd name="connsiteY6685" fmla="*/ 7967364 h 13112393"/>
              <a:gd name="connsiteX6686" fmla="*/ 515034 w 11997113"/>
              <a:gd name="connsiteY6686" fmla="*/ 7970916 h 13112393"/>
              <a:gd name="connsiteX6687" fmla="*/ 516699 w 11997113"/>
              <a:gd name="connsiteY6687" fmla="*/ 7985124 h 13112393"/>
              <a:gd name="connsiteX6688" fmla="*/ 502137 w 11997113"/>
              <a:gd name="connsiteY6688" fmla="*/ 7986824 h 13112393"/>
              <a:gd name="connsiteX6689" fmla="*/ 500477 w 11997113"/>
              <a:gd name="connsiteY6689" fmla="*/ 7972622 h 13112393"/>
              <a:gd name="connsiteX6690" fmla="*/ 499646 w 11997113"/>
              <a:gd name="connsiteY6690" fmla="*/ 7965518 h 13112393"/>
              <a:gd name="connsiteX6691" fmla="*/ 514203 w 11997113"/>
              <a:gd name="connsiteY6691" fmla="*/ 7963814 h 13112393"/>
              <a:gd name="connsiteX6692" fmla="*/ 10656413 w 11997113"/>
              <a:gd name="connsiteY6692" fmla="*/ 7963438 h 13112393"/>
              <a:gd name="connsiteX6693" fmla="*/ 10656699 w 11997113"/>
              <a:gd name="connsiteY6693" fmla="*/ 7976154 h 13112393"/>
              <a:gd name="connsiteX6694" fmla="*/ 10656985 w 11997113"/>
              <a:gd name="connsiteY6694" fmla="*/ 7988864 h 13112393"/>
              <a:gd name="connsiteX6695" fmla="*/ 10656413 w 11997113"/>
              <a:gd name="connsiteY6695" fmla="*/ 7963438 h 13112393"/>
              <a:gd name="connsiteX6696" fmla="*/ 10675857 w 11997113"/>
              <a:gd name="connsiteY6696" fmla="*/ 7954482 h 13112393"/>
              <a:gd name="connsiteX6697" fmla="*/ 10676049 w 11997113"/>
              <a:gd name="connsiteY6697" fmla="*/ 7962958 h 13112393"/>
              <a:gd name="connsiteX6698" fmla="*/ 10656413 w 11997113"/>
              <a:gd name="connsiteY6698" fmla="*/ 7963438 h 13112393"/>
              <a:gd name="connsiteX6699" fmla="*/ 10656219 w 11997113"/>
              <a:gd name="connsiteY6699" fmla="*/ 7954963 h 13112393"/>
              <a:gd name="connsiteX6700" fmla="*/ 10675857 w 11997113"/>
              <a:gd name="connsiteY6700" fmla="*/ 7954482 h 13112393"/>
              <a:gd name="connsiteX6701" fmla="*/ 8464643 w 11997113"/>
              <a:gd name="connsiteY6701" fmla="*/ 7947730 h 13112393"/>
              <a:gd name="connsiteX6702" fmla="*/ 8471233 w 11997113"/>
              <a:gd name="connsiteY6702" fmla="*/ 7948778 h 13112393"/>
              <a:gd name="connsiteX6703" fmla="*/ 8482371 w 11997113"/>
              <a:gd name="connsiteY6703" fmla="*/ 7962466 h 13112393"/>
              <a:gd name="connsiteX6704" fmla="*/ 8483893 w 11997113"/>
              <a:gd name="connsiteY6704" fmla="*/ 7974362 h 13112393"/>
              <a:gd name="connsiteX6705" fmla="*/ 8465427 w 11997113"/>
              <a:gd name="connsiteY6705" fmla="*/ 7976722 h 13112393"/>
              <a:gd name="connsiteX6706" fmla="*/ 8462375 w 11997113"/>
              <a:gd name="connsiteY6706" fmla="*/ 7952930 h 13112393"/>
              <a:gd name="connsiteX6707" fmla="*/ 8464643 w 11997113"/>
              <a:gd name="connsiteY6707" fmla="*/ 7947730 h 13112393"/>
              <a:gd name="connsiteX6708" fmla="*/ 11007333 w 11997113"/>
              <a:gd name="connsiteY6708" fmla="*/ 7941174 h 13112393"/>
              <a:gd name="connsiteX6709" fmla="*/ 11007353 w 11997113"/>
              <a:gd name="connsiteY6709" fmla="*/ 7942047 h 13112393"/>
              <a:gd name="connsiteX6710" fmla="*/ 11007403 w 11997113"/>
              <a:gd name="connsiteY6710" fmla="*/ 7944271 h 13112393"/>
              <a:gd name="connsiteX6711" fmla="*/ 11007333 w 11997113"/>
              <a:gd name="connsiteY6711" fmla="*/ 7941174 h 13112393"/>
              <a:gd name="connsiteX6712" fmla="*/ 10439427 w 11997113"/>
              <a:gd name="connsiteY6712" fmla="*/ 7923796 h 13112393"/>
              <a:gd name="connsiteX6713" fmla="*/ 10439691 w 11997113"/>
              <a:gd name="connsiteY6713" fmla="*/ 7935658 h 13112393"/>
              <a:gd name="connsiteX6714" fmla="*/ 10439959 w 11997113"/>
              <a:gd name="connsiteY6714" fmla="*/ 7947524 h 13112393"/>
              <a:gd name="connsiteX6715" fmla="*/ 10420325 w 11997113"/>
              <a:gd name="connsiteY6715" fmla="*/ 7948002 h 13112393"/>
              <a:gd name="connsiteX6716" fmla="*/ 10420061 w 11997113"/>
              <a:gd name="connsiteY6716" fmla="*/ 7936140 h 13112393"/>
              <a:gd name="connsiteX6717" fmla="*/ 10439427 w 11997113"/>
              <a:gd name="connsiteY6717" fmla="*/ 7923796 h 13112393"/>
              <a:gd name="connsiteX6718" fmla="*/ 10531013 w 11997113"/>
              <a:gd name="connsiteY6718" fmla="*/ 7919859 h 13112393"/>
              <a:gd name="connsiteX6719" fmla="*/ 10551221 w 11997113"/>
              <a:gd name="connsiteY6719" fmla="*/ 7944808 h 13112393"/>
              <a:gd name="connsiteX6720" fmla="*/ 10531013 w 11997113"/>
              <a:gd name="connsiteY6720" fmla="*/ 7919859 h 13112393"/>
              <a:gd name="connsiteX6721" fmla="*/ 10511187 w 11997113"/>
              <a:gd name="connsiteY6721" fmla="*/ 7911866 h 13112393"/>
              <a:gd name="connsiteX6722" fmla="*/ 10528521 w 11997113"/>
              <a:gd name="connsiteY6722" fmla="*/ 7918067 h 13112393"/>
              <a:gd name="connsiteX6723" fmla="*/ 10531301 w 11997113"/>
              <a:gd name="connsiteY6723" fmla="*/ 7932576 h 13112393"/>
              <a:gd name="connsiteX6724" fmla="*/ 10511187 w 11997113"/>
              <a:gd name="connsiteY6724" fmla="*/ 7911866 h 13112393"/>
              <a:gd name="connsiteX6725" fmla="*/ 11025159 w 11997113"/>
              <a:gd name="connsiteY6725" fmla="*/ 7908856 h 13112393"/>
              <a:gd name="connsiteX6726" fmla="*/ 11027705 w 11997113"/>
              <a:gd name="connsiteY6726" fmla="*/ 7919000 h 13112393"/>
              <a:gd name="connsiteX6727" fmla="*/ 11030957 w 11997113"/>
              <a:gd name="connsiteY6727" fmla="*/ 7919211 h 13112393"/>
              <a:gd name="connsiteX6728" fmla="*/ 11034825 w 11997113"/>
              <a:gd name="connsiteY6728" fmla="*/ 7926112 h 13112393"/>
              <a:gd name="connsiteX6729" fmla="*/ 11025685 w 11997113"/>
              <a:gd name="connsiteY6729" fmla="*/ 7932163 h 13112393"/>
              <a:gd name="connsiteX6730" fmla="*/ 11038689 w 11997113"/>
              <a:gd name="connsiteY6730" fmla="*/ 7933011 h 13112393"/>
              <a:gd name="connsiteX6731" fmla="*/ 11044491 w 11997113"/>
              <a:gd name="connsiteY6731" fmla="*/ 7943364 h 13112393"/>
              <a:gd name="connsiteX6732" fmla="*/ 11025947 w 11997113"/>
              <a:gd name="connsiteY6732" fmla="*/ 7943819 h 13112393"/>
              <a:gd name="connsiteX6733" fmla="*/ 11026209 w 11997113"/>
              <a:gd name="connsiteY6733" fmla="*/ 7955474 h 13112393"/>
              <a:gd name="connsiteX6734" fmla="*/ 11026471 w 11997113"/>
              <a:gd name="connsiteY6734" fmla="*/ 7967123 h 13112393"/>
              <a:gd name="connsiteX6735" fmla="*/ 11008193 w 11997113"/>
              <a:gd name="connsiteY6735" fmla="*/ 7979230 h 13112393"/>
              <a:gd name="connsiteX6736" fmla="*/ 11007667 w 11997113"/>
              <a:gd name="connsiteY6736" fmla="*/ 7955925 h 13112393"/>
              <a:gd name="connsiteX6737" fmla="*/ 11007437 w 11997113"/>
              <a:gd name="connsiteY6737" fmla="*/ 7945727 h 13112393"/>
              <a:gd name="connsiteX6738" fmla="*/ 11007353 w 11997113"/>
              <a:gd name="connsiteY6738" fmla="*/ 7942047 h 13112393"/>
              <a:gd name="connsiteX6739" fmla="*/ 11007317 w 11997113"/>
              <a:gd name="connsiteY6739" fmla="*/ 7940447 h 13112393"/>
              <a:gd name="connsiteX6740" fmla="*/ 11006615 w 11997113"/>
              <a:gd name="connsiteY6740" fmla="*/ 7909313 h 13112393"/>
              <a:gd name="connsiteX6741" fmla="*/ 11025159 w 11997113"/>
              <a:gd name="connsiteY6741" fmla="*/ 7908856 h 13112393"/>
              <a:gd name="connsiteX6742" fmla="*/ 11952911 w 11997113"/>
              <a:gd name="connsiteY6742" fmla="*/ 7899732 h 13112393"/>
              <a:gd name="connsiteX6743" fmla="*/ 11971429 w 11997113"/>
              <a:gd name="connsiteY6743" fmla="*/ 7911066 h 13112393"/>
              <a:gd name="connsiteX6744" fmla="*/ 11971699 w 11997113"/>
              <a:gd name="connsiteY6744" fmla="*/ 7922846 h 13112393"/>
              <a:gd name="connsiteX6745" fmla="*/ 11953443 w 11997113"/>
              <a:gd name="connsiteY6745" fmla="*/ 7923293 h 13112393"/>
              <a:gd name="connsiteX6746" fmla="*/ 11953179 w 11997113"/>
              <a:gd name="connsiteY6746" fmla="*/ 7911515 h 13112393"/>
              <a:gd name="connsiteX6747" fmla="*/ 11952911 w 11997113"/>
              <a:gd name="connsiteY6747" fmla="*/ 7899732 h 13112393"/>
              <a:gd name="connsiteX6748" fmla="*/ 845537 w 11997113"/>
              <a:gd name="connsiteY6748" fmla="*/ 7894550 h 13112393"/>
              <a:gd name="connsiteX6749" fmla="*/ 860892 w 11997113"/>
              <a:gd name="connsiteY6749" fmla="*/ 7899696 h 13112393"/>
              <a:gd name="connsiteX6750" fmla="*/ 862095 w 11997113"/>
              <a:gd name="connsiteY6750" fmla="*/ 7909976 h 13112393"/>
              <a:gd name="connsiteX6751" fmla="*/ 865300 w 11997113"/>
              <a:gd name="connsiteY6751" fmla="*/ 7937382 h 13112393"/>
              <a:gd name="connsiteX6752" fmla="*/ 865701 w 11997113"/>
              <a:gd name="connsiteY6752" fmla="*/ 7940808 h 13112393"/>
              <a:gd name="connsiteX6753" fmla="*/ 866105 w 11997113"/>
              <a:gd name="connsiteY6753" fmla="*/ 7944236 h 13112393"/>
              <a:gd name="connsiteX6754" fmla="*/ 851549 w 11997113"/>
              <a:gd name="connsiteY6754" fmla="*/ 7945939 h 13112393"/>
              <a:gd name="connsiteX6755" fmla="*/ 825882 w 11997113"/>
              <a:gd name="connsiteY6755" fmla="*/ 7931577 h 13112393"/>
              <a:gd name="connsiteX6756" fmla="*/ 832977 w 11997113"/>
              <a:gd name="connsiteY6756" fmla="*/ 7913382 h 13112393"/>
              <a:gd name="connsiteX6757" fmla="*/ 831374 w 11997113"/>
              <a:gd name="connsiteY6757" fmla="*/ 7899680 h 13112393"/>
              <a:gd name="connsiteX6758" fmla="*/ 845537 w 11997113"/>
              <a:gd name="connsiteY6758" fmla="*/ 7894550 h 13112393"/>
              <a:gd name="connsiteX6759" fmla="*/ 604729 w 11997113"/>
              <a:gd name="connsiteY6759" fmla="*/ 7891403 h 13112393"/>
              <a:gd name="connsiteX6760" fmla="*/ 611756 w 11997113"/>
              <a:gd name="connsiteY6760" fmla="*/ 7893660 h 13112393"/>
              <a:gd name="connsiteX6761" fmla="*/ 642917 w 11997113"/>
              <a:gd name="connsiteY6761" fmla="*/ 7928717 h 13112393"/>
              <a:gd name="connsiteX6762" fmla="*/ 643325 w 11997113"/>
              <a:gd name="connsiteY6762" fmla="*/ 7932188 h 13112393"/>
              <a:gd name="connsiteX6763" fmla="*/ 616629 w 11997113"/>
              <a:gd name="connsiteY6763" fmla="*/ 7935310 h 13112393"/>
              <a:gd name="connsiteX6764" fmla="*/ 585068 w 11997113"/>
              <a:gd name="connsiteY6764" fmla="*/ 7896782 h 13112393"/>
              <a:gd name="connsiteX6765" fmla="*/ 598006 w 11997113"/>
              <a:gd name="connsiteY6765" fmla="*/ 7891748 h 13112393"/>
              <a:gd name="connsiteX6766" fmla="*/ 604729 w 11997113"/>
              <a:gd name="connsiteY6766" fmla="*/ 7891403 h 13112393"/>
              <a:gd name="connsiteX6767" fmla="*/ 2547452 w 11997113"/>
              <a:gd name="connsiteY6767" fmla="*/ 7890143 h 13112393"/>
              <a:gd name="connsiteX6768" fmla="*/ 2547854 w 11997113"/>
              <a:gd name="connsiteY6768" fmla="*/ 7897484 h 13112393"/>
              <a:gd name="connsiteX6769" fmla="*/ 2539936 w 11997113"/>
              <a:gd name="connsiteY6769" fmla="*/ 7897925 h 13112393"/>
              <a:gd name="connsiteX6770" fmla="*/ 2539538 w 11997113"/>
              <a:gd name="connsiteY6770" fmla="*/ 7890582 h 13112393"/>
              <a:gd name="connsiteX6771" fmla="*/ 2547452 w 11997113"/>
              <a:gd name="connsiteY6771" fmla="*/ 7890143 h 13112393"/>
              <a:gd name="connsiteX6772" fmla="*/ 10267987 w 11997113"/>
              <a:gd name="connsiteY6772" fmla="*/ 7889440 h 13112393"/>
              <a:gd name="connsiteX6773" fmla="*/ 10292745 w 11997113"/>
              <a:gd name="connsiteY6773" fmla="*/ 7933708 h 13112393"/>
              <a:gd name="connsiteX6774" fmla="*/ 10307037 w 11997113"/>
              <a:gd name="connsiteY6774" fmla="*/ 7896306 h 13112393"/>
              <a:gd name="connsiteX6775" fmla="*/ 10318853 w 11997113"/>
              <a:gd name="connsiteY6775" fmla="*/ 7902390 h 13112393"/>
              <a:gd name="connsiteX6776" fmla="*/ 10333295 w 11997113"/>
              <a:gd name="connsiteY6776" fmla="*/ 7952244 h 13112393"/>
              <a:gd name="connsiteX6777" fmla="*/ 10259677 w 11997113"/>
              <a:gd name="connsiteY6777" fmla="*/ 7973518 h 13112393"/>
              <a:gd name="connsiteX6778" fmla="*/ 10219127 w 11997113"/>
              <a:gd name="connsiteY6778" fmla="*/ 7954986 h 13112393"/>
              <a:gd name="connsiteX6779" fmla="*/ 10217633 w 11997113"/>
              <a:gd name="connsiteY6779" fmla="*/ 7943319 h 13112393"/>
              <a:gd name="connsiteX6780" fmla="*/ 10267987 w 11997113"/>
              <a:gd name="connsiteY6780" fmla="*/ 7889440 h 13112393"/>
              <a:gd name="connsiteX6781" fmla="*/ 10438623 w 11997113"/>
              <a:gd name="connsiteY6781" fmla="*/ 7888197 h 13112393"/>
              <a:gd name="connsiteX6782" fmla="*/ 10458791 w 11997113"/>
              <a:gd name="connsiteY6782" fmla="*/ 7911449 h 13112393"/>
              <a:gd name="connsiteX6783" fmla="*/ 10439427 w 11997113"/>
              <a:gd name="connsiteY6783" fmla="*/ 7923796 h 13112393"/>
              <a:gd name="connsiteX6784" fmla="*/ 10439155 w 11997113"/>
              <a:gd name="connsiteY6784" fmla="*/ 7911928 h 13112393"/>
              <a:gd name="connsiteX6785" fmla="*/ 10438623 w 11997113"/>
              <a:gd name="connsiteY6785" fmla="*/ 7888197 h 13112393"/>
              <a:gd name="connsiteX6786" fmla="*/ 10746223 w 11997113"/>
              <a:gd name="connsiteY6786" fmla="*/ 7880688 h 13112393"/>
              <a:gd name="connsiteX6787" fmla="*/ 10746489 w 11997113"/>
              <a:gd name="connsiteY6787" fmla="*/ 7892462 h 13112393"/>
              <a:gd name="connsiteX6788" fmla="*/ 10746753 w 11997113"/>
              <a:gd name="connsiteY6788" fmla="*/ 7904228 h 13112393"/>
              <a:gd name="connsiteX6789" fmla="*/ 10747549 w 11997113"/>
              <a:gd name="connsiteY6789" fmla="*/ 7939544 h 13112393"/>
              <a:gd name="connsiteX6790" fmla="*/ 10729225 w 11997113"/>
              <a:gd name="connsiteY6790" fmla="*/ 7939994 h 13112393"/>
              <a:gd name="connsiteX6791" fmla="*/ 10729489 w 11997113"/>
              <a:gd name="connsiteY6791" fmla="*/ 7951762 h 13112393"/>
              <a:gd name="connsiteX6792" fmla="*/ 10711165 w 11997113"/>
              <a:gd name="connsiteY6792" fmla="*/ 7952210 h 13112393"/>
              <a:gd name="connsiteX6793" fmla="*/ 10711959 w 11997113"/>
              <a:gd name="connsiteY6793" fmla="*/ 7987522 h 13112393"/>
              <a:gd name="connsiteX6794" fmla="*/ 10693105 w 11997113"/>
              <a:gd name="connsiteY6794" fmla="*/ 7964424 h 13112393"/>
              <a:gd name="connsiteX6795" fmla="*/ 10692841 w 11997113"/>
              <a:gd name="connsiteY6795" fmla="*/ 7952656 h 13112393"/>
              <a:gd name="connsiteX6796" fmla="*/ 10692309 w 11997113"/>
              <a:gd name="connsiteY6796" fmla="*/ 7929115 h 13112393"/>
              <a:gd name="connsiteX6797" fmla="*/ 10710901 w 11997113"/>
              <a:gd name="connsiteY6797" fmla="*/ 7940437 h 13112393"/>
              <a:gd name="connsiteX6798" fmla="*/ 10710635 w 11997113"/>
              <a:gd name="connsiteY6798" fmla="*/ 7928666 h 13112393"/>
              <a:gd name="connsiteX6799" fmla="*/ 10710369 w 11997113"/>
              <a:gd name="connsiteY6799" fmla="*/ 7916896 h 13112393"/>
              <a:gd name="connsiteX6800" fmla="*/ 10710105 w 11997113"/>
              <a:gd name="connsiteY6800" fmla="*/ 7905124 h 13112393"/>
              <a:gd name="connsiteX6801" fmla="*/ 10728163 w 11997113"/>
              <a:gd name="connsiteY6801" fmla="*/ 7892907 h 13112393"/>
              <a:gd name="connsiteX6802" fmla="*/ 10727899 w 11997113"/>
              <a:gd name="connsiteY6802" fmla="*/ 7881134 h 13112393"/>
              <a:gd name="connsiteX6803" fmla="*/ 10746223 w 11997113"/>
              <a:gd name="connsiteY6803" fmla="*/ 7880688 h 13112393"/>
              <a:gd name="connsiteX6804" fmla="*/ 774657 w 11997113"/>
              <a:gd name="connsiteY6804" fmla="*/ 7877432 h 13112393"/>
              <a:gd name="connsiteX6805" fmla="*/ 775096 w 11997113"/>
              <a:gd name="connsiteY6805" fmla="*/ 7881193 h 13112393"/>
              <a:gd name="connsiteX6806" fmla="*/ 790096 w 11997113"/>
              <a:gd name="connsiteY6806" fmla="*/ 7883248 h 13112393"/>
              <a:gd name="connsiteX6807" fmla="*/ 775979 w 11997113"/>
              <a:gd name="connsiteY6807" fmla="*/ 7888714 h 13112393"/>
              <a:gd name="connsiteX6808" fmla="*/ 775538 w 11997113"/>
              <a:gd name="connsiteY6808" fmla="*/ 7884952 h 13112393"/>
              <a:gd name="connsiteX6809" fmla="*/ 760536 w 11997113"/>
              <a:gd name="connsiteY6809" fmla="*/ 7882898 h 13112393"/>
              <a:gd name="connsiteX6810" fmla="*/ 760097 w 11997113"/>
              <a:gd name="connsiteY6810" fmla="*/ 7879136 h 13112393"/>
              <a:gd name="connsiteX6811" fmla="*/ 774657 w 11997113"/>
              <a:gd name="connsiteY6811" fmla="*/ 7877432 h 13112393"/>
              <a:gd name="connsiteX6812" fmla="*/ 2531540 w 11997113"/>
              <a:gd name="connsiteY6812" fmla="*/ 7870112 h 13112393"/>
              <a:gd name="connsiteX6813" fmla="*/ 2535567 w 11997113"/>
              <a:gd name="connsiteY6813" fmla="*/ 7875558 h 13112393"/>
              <a:gd name="connsiteX6814" fmla="*/ 2527411 w 11997113"/>
              <a:gd name="connsiteY6814" fmla="*/ 7878588 h 13112393"/>
              <a:gd name="connsiteX6815" fmla="*/ 2526964 w 11997113"/>
              <a:gd name="connsiteY6815" fmla="*/ 7870364 h 13112393"/>
              <a:gd name="connsiteX6816" fmla="*/ 2531540 w 11997113"/>
              <a:gd name="connsiteY6816" fmla="*/ 7870112 h 13112393"/>
              <a:gd name="connsiteX6817" fmla="*/ 11842579 w 11997113"/>
              <a:gd name="connsiteY6817" fmla="*/ 7867064 h 13112393"/>
              <a:gd name="connsiteX6818" fmla="*/ 11842843 w 11997113"/>
              <a:gd name="connsiteY6818" fmla="*/ 7878846 h 13112393"/>
              <a:gd name="connsiteX6819" fmla="*/ 11824589 w 11997113"/>
              <a:gd name="connsiteY6819" fmla="*/ 7879290 h 13112393"/>
              <a:gd name="connsiteX6820" fmla="*/ 11842579 w 11997113"/>
              <a:gd name="connsiteY6820" fmla="*/ 7867064 h 13112393"/>
              <a:gd name="connsiteX6821" fmla="*/ 10786715 w 11997113"/>
              <a:gd name="connsiteY6821" fmla="*/ 7843776 h 13112393"/>
              <a:gd name="connsiteX6822" fmla="*/ 10786981 w 11997113"/>
              <a:gd name="connsiteY6822" fmla="*/ 7855495 h 13112393"/>
              <a:gd name="connsiteX6823" fmla="*/ 10787771 w 11997113"/>
              <a:gd name="connsiteY6823" fmla="*/ 7890651 h 13112393"/>
              <a:gd name="connsiteX6824" fmla="*/ 10806047 w 11997113"/>
              <a:gd name="connsiteY6824" fmla="*/ 7890205 h 13112393"/>
              <a:gd name="connsiteX6825" fmla="*/ 10788829 w 11997113"/>
              <a:gd name="connsiteY6825" fmla="*/ 7937520 h 13112393"/>
              <a:gd name="connsiteX6826" fmla="*/ 10789357 w 11997113"/>
              <a:gd name="connsiteY6826" fmla="*/ 7960958 h 13112393"/>
              <a:gd name="connsiteX6827" fmla="*/ 10789617 w 11997113"/>
              <a:gd name="connsiteY6827" fmla="*/ 7972675 h 13112393"/>
              <a:gd name="connsiteX6828" fmla="*/ 10770549 w 11997113"/>
              <a:gd name="connsiteY6828" fmla="*/ 7937968 h 13112393"/>
              <a:gd name="connsiteX6829" fmla="*/ 10751475 w 11997113"/>
              <a:gd name="connsiteY6829" fmla="*/ 7903262 h 13112393"/>
              <a:gd name="connsiteX6830" fmla="*/ 10768435 w 11997113"/>
              <a:gd name="connsiteY6830" fmla="*/ 7844222 h 13112393"/>
              <a:gd name="connsiteX6831" fmla="*/ 10786715 w 11997113"/>
              <a:gd name="connsiteY6831" fmla="*/ 7843776 h 13112393"/>
              <a:gd name="connsiteX6832" fmla="*/ 11915069 w 11997113"/>
              <a:gd name="connsiteY6832" fmla="*/ 7841719 h 13112393"/>
              <a:gd name="connsiteX6833" fmla="*/ 11915335 w 11997113"/>
              <a:gd name="connsiteY6833" fmla="*/ 7853500 h 13112393"/>
              <a:gd name="connsiteX6834" fmla="*/ 11952911 w 11997113"/>
              <a:gd name="connsiteY6834" fmla="*/ 7899732 h 13112393"/>
              <a:gd name="connsiteX6835" fmla="*/ 11934923 w 11997113"/>
              <a:gd name="connsiteY6835" fmla="*/ 7911958 h 13112393"/>
              <a:gd name="connsiteX6836" fmla="*/ 11915869 w 11997113"/>
              <a:gd name="connsiteY6836" fmla="*/ 7877064 h 13112393"/>
              <a:gd name="connsiteX6837" fmla="*/ 11915599 w 11997113"/>
              <a:gd name="connsiteY6837" fmla="*/ 7865281 h 13112393"/>
              <a:gd name="connsiteX6838" fmla="*/ 11897351 w 11997113"/>
              <a:gd name="connsiteY6838" fmla="*/ 7865730 h 13112393"/>
              <a:gd name="connsiteX6839" fmla="*/ 11897081 w 11997113"/>
              <a:gd name="connsiteY6839" fmla="*/ 7853943 h 13112393"/>
              <a:gd name="connsiteX6840" fmla="*/ 11915069 w 11997113"/>
              <a:gd name="connsiteY6840" fmla="*/ 7841719 h 13112393"/>
              <a:gd name="connsiteX6841" fmla="*/ 11812973 w 11997113"/>
              <a:gd name="connsiteY6841" fmla="*/ 7832610 h 13112393"/>
              <a:gd name="connsiteX6842" fmla="*/ 11812151 w 11997113"/>
              <a:gd name="connsiteY6842" fmla="*/ 7833923 h 13112393"/>
              <a:gd name="connsiteX6843" fmla="*/ 11805533 w 11997113"/>
              <a:gd name="connsiteY6843" fmla="*/ 7844392 h 13112393"/>
              <a:gd name="connsiteX6844" fmla="*/ 11805267 w 11997113"/>
              <a:gd name="connsiteY6844" fmla="*/ 7832613 h 13112393"/>
              <a:gd name="connsiteX6845" fmla="*/ 11812973 w 11997113"/>
              <a:gd name="connsiteY6845" fmla="*/ 7832610 h 13112393"/>
              <a:gd name="connsiteX6846" fmla="*/ 11441181 w 11997113"/>
              <a:gd name="connsiteY6846" fmla="*/ 7828750 h 13112393"/>
              <a:gd name="connsiteX6847" fmla="*/ 11444893 w 11997113"/>
              <a:gd name="connsiteY6847" fmla="*/ 7834994 h 13112393"/>
              <a:gd name="connsiteX6848" fmla="*/ 11443577 w 11997113"/>
              <a:gd name="connsiteY6848" fmla="*/ 7834550 h 13112393"/>
              <a:gd name="connsiteX6849" fmla="*/ 11441181 w 11997113"/>
              <a:gd name="connsiteY6849" fmla="*/ 7828750 h 13112393"/>
              <a:gd name="connsiteX6850" fmla="*/ 11956477 w 11997113"/>
              <a:gd name="connsiteY6850" fmla="*/ 7828524 h 13112393"/>
              <a:gd name="connsiteX6851" fmla="*/ 11956987 w 11997113"/>
              <a:gd name="connsiteY6851" fmla="*/ 7851124 h 13112393"/>
              <a:gd name="connsiteX6852" fmla="*/ 11936839 w 11997113"/>
              <a:gd name="connsiteY6852" fmla="*/ 7829002 h 13112393"/>
              <a:gd name="connsiteX6853" fmla="*/ 11956477 w 11997113"/>
              <a:gd name="connsiteY6853" fmla="*/ 7828524 h 13112393"/>
              <a:gd name="connsiteX6854" fmla="*/ 10201395 w 11997113"/>
              <a:gd name="connsiteY6854" fmla="*/ 7821908 h 13112393"/>
              <a:gd name="connsiteX6855" fmla="*/ 10201659 w 11997113"/>
              <a:gd name="connsiteY6855" fmla="*/ 7833566 h 13112393"/>
              <a:gd name="connsiteX6856" fmla="*/ 10201921 w 11997113"/>
              <a:gd name="connsiteY6856" fmla="*/ 7845217 h 13112393"/>
              <a:gd name="connsiteX6857" fmla="*/ 10202179 w 11997113"/>
              <a:gd name="connsiteY6857" fmla="*/ 7856869 h 13112393"/>
              <a:gd name="connsiteX6858" fmla="*/ 10182283 w 11997113"/>
              <a:gd name="connsiteY6858" fmla="*/ 7845698 h 13112393"/>
              <a:gd name="connsiteX6859" fmla="*/ 10182809 w 11997113"/>
              <a:gd name="connsiteY6859" fmla="*/ 7869006 h 13112393"/>
              <a:gd name="connsiteX6860" fmla="*/ 10174585 w 11997113"/>
              <a:gd name="connsiteY6860" fmla="*/ 7863858 h 13112393"/>
              <a:gd name="connsiteX6861" fmla="*/ 10178339 w 11997113"/>
              <a:gd name="connsiteY6861" fmla="*/ 7848472 h 13112393"/>
              <a:gd name="connsiteX6862" fmla="*/ 10178667 w 11997113"/>
              <a:gd name="connsiteY6862" fmla="*/ 7841572 h 13112393"/>
              <a:gd name="connsiteX6863" fmla="*/ 10179383 w 11997113"/>
              <a:gd name="connsiteY6863" fmla="*/ 7839574 h 13112393"/>
              <a:gd name="connsiteX6864" fmla="*/ 10182017 w 11997113"/>
              <a:gd name="connsiteY6864" fmla="*/ 7834044 h 13112393"/>
              <a:gd name="connsiteX6865" fmla="*/ 10181759 w 11997113"/>
              <a:gd name="connsiteY6865" fmla="*/ 7822390 h 13112393"/>
              <a:gd name="connsiteX6866" fmla="*/ 10911123 w 11997113"/>
              <a:gd name="connsiteY6866" fmla="*/ 7817302 h 13112393"/>
              <a:gd name="connsiteX6867" fmla="*/ 10930241 w 11997113"/>
              <a:gd name="connsiteY6867" fmla="*/ 7852088 h 13112393"/>
              <a:gd name="connsiteX6868" fmla="*/ 10912181 w 11997113"/>
              <a:gd name="connsiteY6868" fmla="*/ 7864279 h 13112393"/>
              <a:gd name="connsiteX6869" fmla="*/ 10931035 w 11997113"/>
              <a:gd name="connsiteY6869" fmla="*/ 7887320 h 13112393"/>
              <a:gd name="connsiteX6870" fmla="*/ 10931301 w 11997113"/>
              <a:gd name="connsiteY6870" fmla="*/ 7899068 h 13112393"/>
              <a:gd name="connsiteX6871" fmla="*/ 10949627 w 11997113"/>
              <a:gd name="connsiteY6871" fmla="*/ 7898618 h 13112393"/>
              <a:gd name="connsiteX6872" fmla="*/ 10949889 w 11997113"/>
              <a:gd name="connsiteY6872" fmla="*/ 7910360 h 13112393"/>
              <a:gd name="connsiteX6873" fmla="*/ 10931829 w 11997113"/>
              <a:gd name="connsiteY6873" fmla="*/ 7922555 h 13112393"/>
              <a:gd name="connsiteX6874" fmla="*/ 10932095 w 11997113"/>
              <a:gd name="connsiteY6874" fmla="*/ 7934298 h 13112393"/>
              <a:gd name="connsiteX6875" fmla="*/ 10932621 w 11997113"/>
              <a:gd name="connsiteY6875" fmla="*/ 7957788 h 13112393"/>
              <a:gd name="connsiteX6876" fmla="*/ 10932889 w 11997113"/>
              <a:gd name="connsiteY6876" fmla="*/ 7969532 h 13112393"/>
              <a:gd name="connsiteX6877" fmla="*/ 10933153 w 11997113"/>
              <a:gd name="connsiteY6877" fmla="*/ 7981274 h 13112393"/>
              <a:gd name="connsiteX6878" fmla="*/ 10952005 w 11997113"/>
              <a:gd name="connsiteY6878" fmla="*/ 8004318 h 13112393"/>
              <a:gd name="connsiteX6879" fmla="*/ 10934479 w 11997113"/>
              <a:gd name="connsiteY6879" fmla="*/ 8039996 h 13112393"/>
              <a:gd name="connsiteX6880" fmla="*/ 10953861 w 11997113"/>
              <a:gd name="connsiteY6880" fmla="*/ 8086523 h 13112393"/>
              <a:gd name="connsiteX6881" fmla="*/ 10935801 w 11997113"/>
              <a:gd name="connsiteY6881" fmla="*/ 8098717 h 13112393"/>
              <a:gd name="connsiteX6882" fmla="*/ 10954387 w 11997113"/>
              <a:gd name="connsiteY6882" fmla="*/ 8110013 h 13112393"/>
              <a:gd name="connsiteX6883" fmla="*/ 10936863 w 11997113"/>
              <a:gd name="connsiteY6883" fmla="*/ 8145694 h 13112393"/>
              <a:gd name="connsiteX6884" fmla="*/ 10920389 w 11997113"/>
              <a:gd name="connsiteY6884" fmla="*/ 8228354 h 13112393"/>
              <a:gd name="connsiteX6885" fmla="*/ 10919861 w 11997113"/>
              <a:gd name="connsiteY6885" fmla="*/ 8204865 h 13112393"/>
              <a:gd name="connsiteX6886" fmla="*/ 10901267 w 11997113"/>
              <a:gd name="connsiteY6886" fmla="*/ 8193567 h 13112393"/>
              <a:gd name="connsiteX6887" fmla="*/ 10919063 w 11997113"/>
              <a:gd name="connsiteY6887" fmla="*/ 8169634 h 13112393"/>
              <a:gd name="connsiteX6888" fmla="*/ 10900737 w 11997113"/>
              <a:gd name="connsiteY6888" fmla="*/ 8170079 h 13112393"/>
              <a:gd name="connsiteX6889" fmla="*/ 10900207 w 11997113"/>
              <a:gd name="connsiteY6889" fmla="*/ 8146588 h 13112393"/>
              <a:gd name="connsiteX6890" fmla="*/ 10899945 w 11997113"/>
              <a:gd name="connsiteY6890" fmla="*/ 8134846 h 13112393"/>
              <a:gd name="connsiteX6891" fmla="*/ 10918267 w 11997113"/>
              <a:gd name="connsiteY6891" fmla="*/ 8134401 h 13112393"/>
              <a:gd name="connsiteX6892" fmla="*/ 10918003 w 11997113"/>
              <a:gd name="connsiteY6892" fmla="*/ 8122655 h 13112393"/>
              <a:gd name="connsiteX6893" fmla="*/ 10917741 w 11997113"/>
              <a:gd name="connsiteY6893" fmla="*/ 8110911 h 13112393"/>
              <a:gd name="connsiteX6894" fmla="*/ 10899685 w 11997113"/>
              <a:gd name="connsiteY6894" fmla="*/ 8123100 h 13112393"/>
              <a:gd name="connsiteX6895" fmla="*/ 10899417 w 11997113"/>
              <a:gd name="connsiteY6895" fmla="*/ 8111355 h 13112393"/>
              <a:gd name="connsiteX6896" fmla="*/ 10899149 w 11997113"/>
              <a:gd name="connsiteY6896" fmla="*/ 8099613 h 13112393"/>
              <a:gd name="connsiteX6897" fmla="*/ 10898619 w 11997113"/>
              <a:gd name="connsiteY6897" fmla="*/ 8076122 h 13112393"/>
              <a:gd name="connsiteX6898" fmla="*/ 10916681 w 11997113"/>
              <a:gd name="connsiteY6898" fmla="*/ 8063932 h 13112393"/>
              <a:gd name="connsiteX6899" fmla="*/ 10898355 w 11997113"/>
              <a:gd name="connsiteY6899" fmla="*/ 8064381 h 13112393"/>
              <a:gd name="connsiteX6900" fmla="*/ 10897829 w 11997113"/>
              <a:gd name="connsiteY6900" fmla="*/ 8040889 h 13112393"/>
              <a:gd name="connsiteX6901" fmla="*/ 10896765 w 11997113"/>
              <a:gd name="connsiteY6901" fmla="*/ 7993914 h 13112393"/>
              <a:gd name="connsiteX6902" fmla="*/ 10879239 w 11997113"/>
              <a:gd name="connsiteY6902" fmla="*/ 8029594 h 13112393"/>
              <a:gd name="connsiteX6903" fmla="*/ 10878707 w 11997113"/>
              <a:gd name="connsiteY6903" fmla="*/ 8006109 h 13112393"/>
              <a:gd name="connsiteX6904" fmla="*/ 10878181 w 11997113"/>
              <a:gd name="connsiteY6904" fmla="*/ 7982616 h 13112393"/>
              <a:gd name="connsiteX6905" fmla="*/ 10877119 w 11997113"/>
              <a:gd name="connsiteY6905" fmla="*/ 7935642 h 13112393"/>
              <a:gd name="connsiteX6906" fmla="*/ 10876855 w 11997113"/>
              <a:gd name="connsiteY6906" fmla="*/ 7923897 h 13112393"/>
              <a:gd name="connsiteX6907" fmla="*/ 10875795 w 11997113"/>
              <a:gd name="connsiteY6907" fmla="*/ 7876918 h 13112393"/>
              <a:gd name="connsiteX6908" fmla="*/ 10893855 w 11997113"/>
              <a:gd name="connsiteY6908" fmla="*/ 7864729 h 13112393"/>
              <a:gd name="connsiteX6909" fmla="*/ 10911123 w 11997113"/>
              <a:gd name="connsiteY6909" fmla="*/ 7817302 h 13112393"/>
              <a:gd name="connsiteX6910" fmla="*/ 11405891 w 11997113"/>
              <a:gd name="connsiteY6910" fmla="*/ 7805224 h 13112393"/>
              <a:gd name="connsiteX6911" fmla="*/ 11414263 w 11997113"/>
              <a:gd name="connsiteY6911" fmla="*/ 7808794 h 13112393"/>
              <a:gd name="connsiteX6912" fmla="*/ 11413509 w 11997113"/>
              <a:gd name="connsiteY6912" fmla="*/ 7816166 h 13112393"/>
              <a:gd name="connsiteX6913" fmla="*/ 11406179 w 11997113"/>
              <a:gd name="connsiteY6913" fmla="*/ 7817936 h 13112393"/>
              <a:gd name="connsiteX6914" fmla="*/ 11405891 w 11997113"/>
              <a:gd name="connsiteY6914" fmla="*/ 7805224 h 13112393"/>
              <a:gd name="connsiteX6915" fmla="*/ 10639441 w 11997113"/>
              <a:gd name="connsiteY6915" fmla="*/ 7801336 h 13112393"/>
              <a:gd name="connsiteX6916" fmla="*/ 10639443 w 11997113"/>
              <a:gd name="connsiteY6916" fmla="*/ 7801484 h 13112393"/>
              <a:gd name="connsiteX6917" fmla="*/ 10639505 w 11997113"/>
              <a:gd name="connsiteY6917" fmla="*/ 7804281 h 13112393"/>
              <a:gd name="connsiteX6918" fmla="*/ 10639513 w 11997113"/>
              <a:gd name="connsiteY6918" fmla="*/ 7804605 h 13112393"/>
              <a:gd name="connsiteX6919" fmla="*/ 10200917 w 11997113"/>
              <a:gd name="connsiteY6919" fmla="*/ 7800724 h 13112393"/>
              <a:gd name="connsiteX6920" fmla="*/ 10181759 w 11997113"/>
              <a:gd name="connsiteY6920" fmla="*/ 7822390 h 13112393"/>
              <a:gd name="connsiteX6921" fmla="*/ 10181757 w 11997113"/>
              <a:gd name="connsiteY6921" fmla="*/ 7822392 h 13112393"/>
              <a:gd name="connsiteX6922" fmla="*/ 10181281 w 11997113"/>
              <a:gd name="connsiteY6922" fmla="*/ 7801202 h 13112393"/>
              <a:gd name="connsiteX6923" fmla="*/ 10200917 w 11997113"/>
              <a:gd name="connsiteY6923" fmla="*/ 7800724 h 13112393"/>
              <a:gd name="connsiteX6924" fmla="*/ 10294757 w 11997113"/>
              <a:gd name="connsiteY6924" fmla="*/ 7791536 h 13112393"/>
              <a:gd name="connsiteX6925" fmla="*/ 10302423 w 11997113"/>
              <a:gd name="connsiteY6925" fmla="*/ 7851339 h 13112393"/>
              <a:gd name="connsiteX6926" fmla="*/ 10274775 w 11997113"/>
              <a:gd name="connsiteY6926" fmla="*/ 7815368 h 13112393"/>
              <a:gd name="connsiteX6927" fmla="*/ 10294757 w 11997113"/>
              <a:gd name="connsiteY6927" fmla="*/ 7791536 h 13112393"/>
              <a:gd name="connsiteX6928" fmla="*/ 11051435 w 11997113"/>
              <a:gd name="connsiteY6928" fmla="*/ 7788518 h 13112393"/>
              <a:gd name="connsiteX6929" fmla="*/ 11059621 w 11997113"/>
              <a:gd name="connsiteY6929" fmla="*/ 7791417 h 13112393"/>
              <a:gd name="connsiteX6930" fmla="*/ 11080003 w 11997113"/>
              <a:gd name="connsiteY6930" fmla="*/ 7872537 h 13112393"/>
              <a:gd name="connsiteX6931" fmla="*/ 11080267 w 11997113"/>
              <a:gd name="connsiteY6931" fmla="*/ 7884194 h 13112393"/>
              <a:gd name="connsiteX6932" fmla="*/ 11080523 w 11997113"/>
              <a:gd name="connsiteY6932" fmla="*/ 7895847 h 13112393"/>
              <a:gd name="connsiteX6933" fmla="*/ 11080793 w 11997113"/>
              <a:gd name="connsiteY6933" fmla="*/ 7907498 h 13112393"/>
              <a:gd name="connsiteX6934" fmla="*/ 11081049 w 11997113"/>
              <a:gd name="connsiteY6934" fmla="*/ 7919154 h 13112393"/>
              <a:gd name="connsiteX6935" fmla="*/ 11081317 w 11997113"/>
              <a:gd name="connsiteY6935" fmla="*/ 7930804 h 13112393"/>
              <a:gd name="connsiteX6936" fmla="*/ 11063033 w 11997113"/>
              <a:gd name="connsiteY6936" fmla="*/ 7942912 h 13112393"/>
              <a:gd name="connsiteX6937" fmla="*/ 11044491 w 11997113"/>
              <a:gd name="connsiteY6937" fmla="*/ 7943364 h 13112393"/>
              <a:gd name="connsiteX6938" fmla="*/ 11041941 w 11997113"/>
              <a:gd name="connsiteY6938" fmla="*/ 7933224 h 13112393"/>
              <a:gd name="connsiteX6939" fmla="*/ 11038689 w 11997113"/>
              <a:gd name="connsiteY6939" fmla="*/ 7933011 h 13112393"/>
              <a:gd name="connsiteX6940" fmla="*/ 11034825 w 11997113"/>
              <a:gd name="connsiteY6940" fmla="*/ 7926112 h 13112393"/>
              <a:gd name="connsiteX6941" fmla="*/ 11043967 w 11997113"/>
              <a:gd name="connsiteY6941" fmla="*/ 7920058 h 13112393"/>
              <a:gd name="connsiteX6942" fmla="*/ 11030957 w 11997113"/>
              <a:gd name="connsiteY6942" fmla="*/ 7919211 h 13112393"/>
              <a:gd name="connsiteX6943" fmla="*/ 11025159 w 11997113"/>
              <a:gd name="connsiteY6943" fmla="*/ 7908856 h 13112393"/>
              <a:gd name="connsiteX6944" fmla="*/ 11024897 w 11997113"/>
              <a:gd name="connsiteY6944" fmla="*/ 7897204 h 13112393"/>
              <a:gd name="connsiteX6945" fmla="*/ 11024371 w 11997113"/>
              <a:gd name="connsiteY6945" fmla="*/ 7873895 h 13112393"/>
              <a:gd name="connsiteX6946" fmla="*/ 11023849 w 11997113"/>
              <a:gd name="connsiteY6946" fmla="*/ 7850591 h 13112393"/>
              <a:gd name="connsiteX6947" fmla="*/ 11042913 w 11997113"/>
              <a:gd name="connsiteY6947" fmla="*/ 7873443 h 13112393"/>
              <a:gd name="connsiteX6948" fmla="*/ 11041337 w 11997113"/>
              <a:gd name="connsiteY6948" fmla="*/ 7803520 h 13112393"/>
              <a:gd name="connsiteX6949" fmla="*/ 11051435 w 11997113"/>
              <a:gd name="connsiteY6949" fmla="*/ 7788518 h 13112393"/>
              <a:gd name="connsiteX6950" fmla="*/ 10785393 w 11997113"/>
              <a:gd name="connsiteY6950" fmla="*/ 7785188 h 13112393"/>
              <a:gd name="connsiteX6951" fmla="*/ 10785657 w 11997113"/>
              <a:gd name="connsiteY6951" fmla="*/ 7796904 h 13112393"/>
              <a:gd name="connsiteX6952" fmla="*/ 10768169 w 11997113"/>
              <a:gd name="connsiteY6952" fmla="*/ 7832508 h 13112393"/>
              <a:gd name="connsiteX6953" fmla="*/ 10767377 w 11997113"/>
              <a:gd name="connsiteY6953" fmla="*/ 7797352 h 13112393"/>
              <a:gd name="connsiteX6954" fmla="*/ 10785393 w 11997113"/>
              <a:gd name="connsiteY6954" fmla="*/ 7785188 h 13112393"/>
              <a:gd name="connsiteX6955" fmla="*/ 11987891 w 11997113"/>
              <a:gd name="connsiteY6955" fmla="*/ 7769812 h 13112393"/>
              <a:gd name="connsiteX6956" fmla="*/ 11995607 w 11997113"/>
              <a:gd name="connsiteY6956" fmla="*/ 7785168 h 13112393"/>
              <a:gd name="connsiteX6957" fmla="*/ 11988403 w 11997113"/>
              <a:gd name="connsiteY6957" fmla="*/ 7792414 h 13112393"/>
              <a:gd name="connsiteX6958" fmla="*/ 11987891 w 11997113"/>
              <a:gd name="connsiteY6958" fmla="*/ 7769812 h 13112393"/>
              <a:gd name="connsiteX6959" fmla="*/ 11434295 w 11997113"/>
              <a:gd name="connsiteY6959" fmla="*/ 7757892 h 13112393"/>
              <a:gd name="connsiteX6960" fmla="*/ 11437615 w 11997113"/>
              <a:gd name="connsiteY6960" fmla="*/ 7759926 h 13112393"/>
              <a:gd name="connsiteX6961" fmla="*/ 11434389 w 11997113"/>
              <a:gd name="connsiteY6961" fmla="*/ 7762127 h 13112393"/>
              <a:gd name="connsiteX6962" fmla="*/ 11431067 w 11997113"/>
              <a:gd name="connsiteY6962" fmla="*/ 7760088 h 13112393"/>
              <a:gd name="connsiteX6963" fmla="*/ 11434295 w 11997113"/>
              <a:gd name="connsiteY6963" fmla="*/ 7757892 h 13112393"/>
              <a:gd name="connsiteX6964" fmla="*/ 11040783 w 11997113"/>
              <a:gd name="connsiteY6964" fmla="*/ 7739705 h 13112393"/>
              <a:gd name="connsiteX6965" fmla="*/ 11057451 w 11997113"/>
              <a:gd name="connsiteY6965" fmla="*/ 7743770 h 13112393"/>
              <a:gd name="connsiteX6966" fmla="*/ 11057689 w 11997113"/>
              <a:gd name="connsiteY6966" fmla="*/ 7754363 h 13112393"/>
              <a:gd name="connsiteX6967" fmla="*/ 11037815 w 11997113"/>
              <a:gd name="connsiteY6967" fmla="*/ 7744248 h 13112393"/>
              <a:gd name="connsiteX6968" fmla="*/ 11040783 w 11997113"/>
              <a:gd name="connsiteY6968" fmla="*/ 7739705 h 13112393"/>
              <a:gd name="connsiteX6969" fmla="*/ 11167953 w 11997113"/>
              <a:gd name="connsiteY6969" fmla="*/ 7717224 h 13112393"/>
              <a:gd name="connsiteX6970" fmla="*/ 11149935 w 11997113"/>
              <a:gd name="connsiteY6970" fmla="*/ 7729390 h 13112393"/>
              <a:gd name="connsiteX6971" fmla="*/ 11149671 w 11997113"/>
              <a:gd name="connsiteY6971" fmla="*/ 7717668 h 13112393"/>
              <a:gd name="connsiteX6972" fmla="*/ 11167953 w 11997113"/>
              <a:gd name="connsiteY6972" fmla="*/ 7717224 h 13112393"/>
              <a:gd name="connsiteX6973" fmla="*/ 11423427 w 11997113"/>
              <a:gd name="connsiteY6973" fmla="*/ 7711515 h 13112393"/>
              <a:gd name="connsiteX6974" fmla="*/ 11436805 w 11997113"/>
              <a:gd name="connsiteY6974" fmla="*/ 7723911 h 13112393"/>
              <a:gd name="connsiteX6975" fmla="*/ 11423715 w 11997113"/>
              <a:gd name="connsiteY6975" fmla="*/ 7724230 h 13112393"/>
              <a:gd name="connsiteX6976" fmla="*/ 11423427 w 11997113"/>
              <a:gd name="connsiteY6976" fmla="*/ 7711515 h 13112393"/>
              <a:gd name="connsiteX6977" fmla="*/ 11802349 w 11997113"/>
              <a:gd name="connsiteY6977" fmla="*/ 7703028 h 13112393"/>
              <a:gd name="connsiteX6978" fmla="*/ 11809329 w 11997113"/>
              <a:gd name="connsiteY6978" fmla="*/ 7708750 h 13112393"/>
              <a:gd name="connsiteX6979" fmla="*/ 11802611 w 11997113"/>
              <a:gd name="connsiteY6979" fmla="*/ 7714806 h 13112393"/>
              <a:gd name="connsiteX6980" fmla="*/ 11802349 w 11997113"/>
              <a:gd name="connsiteY6980" fmla="*/ 7703028 h 13112393"/>
              <a:gd name="connsiteX6981" fmla="*/ 11383873 w 11997113"/>
              <a:gd name="connsiteY6981" fmla="*/ 7699757 h 13112393"/>
              <a:gd name="connsiteX6982" fmla="*/ 11384141 w 11997113"/>
              <a:gd name="connsiteY6982" fmla="*/ 7711767 h 13112393"/>
              <a:gd name="connsiteX6983" fmla="*/ 11384683 w 11997113"/>
              <a:gd name="connsiteY6983" fmla="*/ 7735780 h 13112393"/>
              <a:gd name="connsiteX6984" fmla="*/ 11365861 w 11997113"/>
              <a:gd name="connsiteY6984" fmla="*/ 7772279 h 13112393"/>
              <a:gd name="connsiteX6985" fmla="*/ 11365051 w 11997113"/>
              <a:gd name="connsiteY6985" fmla="*/ 7736258 h 13112393"/>
              <a:gd name="connsiteX6986" fmla="*/ 11383873 w 11997113"/>
              <a:gd name="connsiteY6986" fmla="*/ 7699757 h 13112393"/>
              <a:gd name="connsiteX6987" fmla="*/ 8351173 w 11997113"/>
              <a:gd name="connsiteY6987" fmla="*/ 7697640 h 13112393"/>
              <a:gd name="connsiteX6988" fmla="*/ 8338825 w 11997113"/>
              <a:gd name="connsiteY6988" fmla="*/ 7707800 h 13112393"/>
              <a:gd name="connsiteX6989" fmla="*/ 8337741 w 11997113"/>
              <a:gd name="connsiteY6989" fmla="*/ 7699358 h 13112393"/>
              <a:gd name="connsiteX6990" fmla="*/ 8351173 w 11997113"/>
              <a:gd name="connsiteY6990" fmla="*/ 7697640 h 13112393"/>
              <a:gd name="connsiteX6991" fmla="*/ 10600451 w 11997113"/>
              <a:gd name="connsiteY6991" fmla="*/ 7694808 h 13112393"/>
              <a:gd name="connsiteX6992" fmla="*/ 10600473 w 11997113"/>
              <a:gd name="connsiteY6992" fmla="*/ 7695830 h 13112393"/>
              <a:gd name="connsiteX6993" fmla="*/ 10600475 w 11997113"/>
              <a:gd name="connsiteY6993" fmla="*/ 7695904 h 13112393"/>
              <a:gd name="connsiteX6994" fmla="*/ 10600451 w 11997113"/>
              <a:gd name="connsiteY6994" fmla="*/ 7694808 h 13112393"/>
              <a:gd name="connsiteX6995" fmla="*/ 11112315 w 11997113"/>
              <a:gd name="connsiteY6995" fmla="*/ 7683411 h 13112393"/>
              <a:gd name="connsiteX6996" fmla="*/ 11112845 w 11997113"/>
              <a:gd name="connsiteY6996" fmla="*/ 7706846 h 13112393"/>
              <a:gd name="connsiteX6997" fmla="*/ 11094303 w 11997113"/>
              <a:gd name="connsiteY6997" fmla="*/ 7695574 h 13112393"/>
              <a:gd name="connsiteX6998" fmla="*/ 11094035 w 11997113"/>
              <a:gd name="connsiteY6998" fmla="*/ 7683858 h 13112393"/>
              <a:gd name="connsiteX6999" fmla="*/ 11112315 w 11997113"/>
              <a:gd name="connsiteY6999" fmla="*/ 7683411 h 13112393"/>
              <a:gd name="connsiteX7000" fmla="*/ 2479658 w 11997113"/>
              <a:gd name="connsiteY7000" fmla="*/ 7669685 h 13112393"/>
              <a:gd name="connsiteX7001" fmla="*/ 2489723 w 11997113"/>
              <a:gd name="connsiteY7001" fmla="*/ 7671346 h 13112393"/>
              <a:gd name="connsiteX7002" fmla="*/ 2508033 w 11997113"/>
              <a:gd name="connsiteY7002" fmla="*/ 7700580 h 13112393"/>
              <a:gd name="connsiteX7003" fmla="*/ 2510011 w 11997113"/>
              <a:gd name="connsiteY7003" fmla="*/ 7826306 h 13112393"/>
              <a:gd name="connsiteX7004" fmla="*/ 2467556 w 11997113"/>
              <a:gd name="connsiteY7004" fmla="*/ 7715008 h 13112393"/>
              <a:gd name="connsiteX7005" fmla="*/ 2479658 w 11997113"/>
              <a:gd name="connsiteY7005" fmla="*/ 7669685 h 13112393"/>
              <a:gd name="connsiteX7006" fmla="*/ 11111787 w 11997113"/>
              <a:gd name="connsiteY7006" fmla="*/ 7659972 h 13112393"/>
              <a:gd name="connsiteX7007" fmla="*/ 11118907 w 11997113"/>
              <a:gd name="connsiteY7007" fmla="*/ 7671524 h 13112393"/>
              <a:gd name="connsiteX7008" fmla="*/ 11112315 w 11997113"/>
              <a:gd name="connsiteY7008" fmla="*/ 7683411 h 13112393"/>
              <a:gd name="connsiteX7009" fmla="*/ 11093775 w 11997113"/>
              <a:gd name="connsiteY7009" fmla="*/ 7672136 h 13112393"/>
              <a:gd name="connsiteX7010" fmla="*/ 11111787 w 11997113"/>
              <a:gd name="connsiteY7010" fmla="*/ 7659972 h 13112393"/>
              <a:gd name="connsiteX7011" fmla="*/ 11856051 w 11997113"/>
              <a:gd name="connsiteY7011" fmla="*/ 7654569 h 13112393"/>
              <a:gd name="connsiteX7012" fmla="*/ 11838327 w 11997113"/>
              <a:gd name="connsiteY7012" fmla="*/ 7678576 h 13112393"/>
              <a:gd name="connsiteX7013" fmla="*/ 11837797 w 11997113"/>
              <a:gd name="connsiteY7013" fmla="*/ 7655014 h 13112393"/>
              <a:gd name="connsiteX7014" fmla="*/ 11856051 w 11997113"/>
              <a:gd name="connsiteY7014" fmla="*/ 7654569 h 13112393"/>
              <a:gd name="connsiteX7015" fmla="*/ 11402459 w 11997113"/>
              <a:gd name="connsiteY7015" fmla="*/ 7652670 h 13112393"/>
              <a:gd name="connsiteX7016" fmla="*/ 11383391 w 11997113"/>
              <a:gd name="connsiteY7016" fmla="*/ 7678574 h 13112393"/>
              <a:gd name="connsiteX7017" fmla="*/ 11383111 w 11997113"/>
              <a:gd name="connsiteY7017" fmla="*/ 7665862 h 13112393"/>
              <a:gd name="connsiteX7018" fmla="*/ 11402459 w 11997113"/>
              <a:gd name="connsiteY7018" fmla="*/ 7652670 h 13112393"/>
              <a:gd name="connsiteX7019" fmla="*/ 10393831 w 11997113"/>
              <a:gd name="connsiteY7019" fmla="*/ 7644083 h 13112393"/>
              <a:gd name="connsiteX7020" fmla="*/ 10394103 w 11997113"/>
              <a:gd name="connsiteY7020" fmla="*/ 7656090 h 13112393"/>
              <a:gd name="connsiteX7021" fmla="*/ 10380741 w 11997113"/>
              <a:gd name="connsiteY7021" fmla="*/ 7644400 h 13112393"/>
              <a:gd name="connsiteX7022" fmla="*/ 10393831 w 11997113"/>
              <a:gd name="connsiteY7022" fmla="*/ 7644083 h 13112393"/>
              <a:gd name="connsiteX7023" fmla="*/ 11362903 w 11997113"/>
              <a:gd name="connsiteY7023" fmla="*/ 7640914 h 13112393"/>
              <a:gd name="connsiteX7024" fmla="*/ 11364241 w 11997113"/>
              <a:gd name="connsiteY7024" fmla="*/ 7700242 h 13112393"/>
              <a:gd name="connsiteX7025" fmla="*/ 11344607 w 11997113"/>
              <a:gd name="connsiteY7025" fmla="*/ 7700719 h 13112393"/>
              <a:gd name="connsiteX7026" fmla="*/ 11344163 w 11997113"/>
              <a:gd name="connsiteY7026" fmla="*/ 7681080 h 13112393"/>
              <a:gd name="connsiteX7027" fmla="*/ 11332467 w 11997113"/>
              <a:gd name="connsiteY7027" fmla="*/ 7713208 h 13112393"/>
              <a:gd name="connsiteX7028" fmla="*/ 11332735 w 11997113"/>
              <a:gd name="connsiteY7028" fmla="*/ 7724928 h 13112393"/>
              <a:gd name="connsiteX7029" fmla="*/ 11333261 w 11997113"/>
              <a:gd name="connsiteY7029" fmla="*/ 7748360 h 13112393"/>
              <a:gd name="connsiteX7030" fmla="*/ 11333787 w 11997113"/>
              <a:gd name="connsiteY7030" fmla="*/ 7771800 h 13112393"/>
              <a:gd name="connsiteX7031" fmla="*/ 11353655 w 11997113"/>
              <a:gd name="connsiteY7031" fmla="*/ 7841658 h 13112393"/>
              <a:gd name="connsiteX7032" fmla="*/ 11334319 w 11997113"/>
              <a:gd name="connsiteY7032" fmla="*/ 7795236 h 13112393"/>
              <a:gd name="connsiteX7033" fmla="*/ 11316037 w 11997113"/>
              <a:gd name="connsiteY7033" fmla="*/ 7795682 h 13112393"/>
              <a:gd name="connsiteX7034" fmla="*/ 11334053 w 11997113"/>
              <a:gd name="connsiteY7034" fmla="*/ 7783516 h 13112393"/>
              <a:gd name="connsiteX7035" fmla="*/ 11315507 w 11997113"/>
              <a:gd name="connsiteY7035" fmla="*/ 7772244 h 13112393"/>
              <a:gd name="connsiteX7036" fmla="*/ 11315241 w 11997113"/>
              <a:gd name="connsiteY7036" fmla="*/ 7760529 h 13112393"/>
              <a:gd name="connsiteX7037" fmla="*/ 11294851 w 11997113"/>
              <a:gd name="connsiteY7037" fmla="*/ 7667227 h 13112393"/>
              <a:gd name="connsiteX7038" fmla="*/ 11312867 w 11997113"/>
              <a:gd name="connsiteY7038" fmla="*/ 7655066 h 13112393"/>
              <a:gd name="connsiteX7039" fmla="*/ 11313129 w 11997113"/>
              <a:gd name="connsiteY7039" fmla="*/ 7666783 h 13112393"/>
              <a:gd name="connsiteX7040" fmla="*/ 11313659 w 11997113"/>
              <a:gd name="connsiteY7040" fmla="*/ 7690220 h 13112393"/>
              <a:gd name="connsiteX7041" fmla="*/ 11346885 w 11997113"/>
              <a:gd name="connsiteY7041" fmla="*/ 7667782 h 13112393"/>
              <a:gd name="connsiteX7042" fmla="*/ 11350933 w 11997113"/>
              <a:gd name="connsiteY7042" fmla="*/ 7654562 h 13112393"/>
              <a:gd name="connsiteX7043" fmla="*/ 11343267 w 11997113"/>
              <a:gd name="connsiteY7043" fmla="*/ 7641391 h 13112393"/>
              <a:gd name="connsiteX7044" fmla="*/ 11362903 w 11997113"/>
              <a:gd name="connsiteY7044" fmla="*/ 7640914 h 13112393"/>
              <a:gd name="connsiteX7045" fmla="*/ 11932287 w 11997113"/>
              <a:gd name="connsiteY7045" fmla="*/ 7627011 h 13112393"/>
              <a:gd name="connsiteX7046" fmla="*/ 11932573 w 11997113"/>
              <a:gd name="connsiteY7046" fmla="*/ 7639726 h 13112393"/>
              <a:gd name="connsiteX7047" fmla="*/ 11912937 w 11997113"/>
              <a:gd name="connsiteY7047" fmla="*/ 7640204 h 13112393"/>
              <a:gd name="connsiteX7048" fmla="*/ 11912649 w 11997113"/>
              <a:gd name="connsiteY7048" fmla="*/ 7627488 h 13112393"/>
              <a:gd name="connsiteX7049" fmla="*/ 11932287 w 11997113"/>
              <a:gd name="connsiteY7049" fmla="*/ 7627011 h 13112393"/>
              <a:gd name="connsiteX7050" fmla="*/ 11348635 w 11997113"/>
              <a:gd name="connsiteY7050" fmla="*/ 7619020 h 13112393"/>
              <a:gd name="connsiteX7051" fmla="*/ 11355621 w 11997113"/>
              <a:gd name="connsiteY7051" fmla="*/ 7624712 h 13112393"/>
              <a:gd name="connsiteX7052" fmla="*/ 11348903 w 11997113"/>
              <a:gd name="connsiteY7052" fmla="*/ 7630736 h 13112393"/>
              <a:gd name="connsiteX7053" fmla="*/ 11348635 w 11997113"/>
              <a:gd name="connsiteY7053" fmla="*/ 7619020 h 13112393"/>
              <a:gd name="connsiteX7054" fmla="*/ 11784529 w 11997113"/>
              <a:gd name="connsiteY7054" fmla="*/ 7608207 h 13112393"/>
              <a:gd name="connsiteX7055" fmla="*/ 11801435 w 11997113"/>
              <a:gd name="connsiteY7055" fmla="*/ 7632024 h 13112393"/>
              <a:gd name="connsiteX7056" fmla="*/ 11801981 w 11997113"/>
              <a:gd name="connsiteY7056" fmla="*/ 7656238 h 13112393"/>
              <a:gd name="connsiteX7057" fmla="*/ 11802253 w 11997113"/>
              <a:gd name="connsiteY7057" fmla="*/ 7668344 h 13112393"/>
              <a:gd name="connsiteX7058" fmla="*/ 11785891 w 11997113"/>
              <a:gd name="connsiteY7058" fmla="*/ 7668745 h 13112393"/>
              <a:gd name="connsiteX7059" fmla="*/ 11785349 w 11997113"/>
              <a:gd name="connsiteY7059" fmla="*/ 7644529 h 13112393"/>
              <a:gd name="connsiteX7060" fmla="*/ 11784801 w 11997113"/>
              <a:gd name="connsiteY7060" fmla="*/ 7620318 h 13112393"/>
              <a:gd name="connsiteX7061" fmla="*/ 11768435 w 11997113"/>
              <a:gd name="connsiteY7061" fmla="*/ 7620714 h 13112393"/>
              <a:gd name="connsiteX7062" fmla="*/ 11768163 w 11997113"/>
              <a:gd name="connsiteY7062" fmla="*/ 7608610 h 13112393"/>
              <a:gd name="connsiteX7063" fmla="*/ 11784529 w 11997113"/>
              <a:gd name="connsiteY7063" fmla="*/ 7608207 h 13112393"/>
              <a:gd name="connsiteX7064" fmla="*/ 715699 w 11997113"/>
              <a:gd name="connsiteY7064" fmla="*/ 7604808 h 13112393"/>
              <a:gd name="connsiteX7065" fmla="*/ 729397 w 11997113"/>
              <a:gd name="connsiteY7065" fmla="*/ 7616757 h 13112393"/>
              <a:gd name="connsiteX7066" fmla="*/ 729787 w 11997113"/>
              <a:gd name="connsiteY7066" fmla="*/ 7620104 h 13112393"/>
              <a:gd name="connsiteX7067" fmla="*/ 730181 w 11997113"/>
              <a:gd name="connsiteY7067" fmla="*/ 7623442 h 13112393"/>
              <a:gd name="connsiteX7068" fmla="*/ 717656 w 11997113"/>
              <a:gd name="connsiteY7068" fmla="*/ 7621522 h 13112393"/>
              <a:gd name="connsiteX7069" fmla="*/ 703957 w 11997113"/>
              <a:gd name="connsiteY7069" fmla="*/ 7609571 h 13112393"/>
              <a:gd name="connsiteX7070" fmla="*/ 715699 w 11997113"/>
              <a:gd name="connsiteY7070" fmla="*/ 7604808 h 13112393"/>
              <a:gd name="connsiteX7071" fmla="*/ 11544911 w 11997113"/>
              <a:gd name="connsiteY7071" fmla="*/ 7603684 h 13112393"/>
              <a:gd name="connsiteX7072" fmla="*/ 11545179 w 11997113"/>
              <a:gd name="connsiteY7072" fmla="*/ 7615388 h 13112393"/>
              <a:gd name="connsiteX7073" fmla="*/ 11545441 w 11997113"/>
              <a:gd name="connsiteY7073" fmla="*/ 7627098 h 13112393"/>
              <a:gd name="connsiteX7074" fmla="*/ 11563565 w 11997113"/>
              <a:gd name="connsiteY7074" fmla="*/ 7626654 h 13112393"/>
              <a:gd name="connsiteX7075" fmla="*/ 11563299 w 11997113"/>
              <a:gd name="connsiteY7075" fmla="*/ 7614948 h 13112393"/>
              <a:gd name="connsiteX7076" fmla="*/ 11581951 w 11997113"/>
              <a:gd name="connsiteY7076" fmla="*/ 7637918 h 13112393"/>
              <a:gd name="connsiteX7077" fmla="*/ 11600339 w 11997113"/>
              <a:gd name="connsiteY7077" fmla="*/ 7649180 h 13112393"/>
              <a:gd name="connsiteX7078" fmla="*/ 11587809 w 11997113"/>
              <a:gd name="connsiteY7078" fmla="*/ 7656514 h 13112393"/>
              <a:gd name="connsiteX7079" fmla="*/ 11582215 w 11997113"/>
              <a:gd name="connsiteY7079" fmla="*/ 7649621 h 13112393"/>
              <a:gd name="connsiteX7080" fmla="*/ 11584677 w 11997113"/>
              <a:gd name="connsiteY7080" fmla="*/ 7658349 h 13112393"/>
              <a:gd name="connsiteX7081" fmla="*/ 11587809 w 11997113"/>
              <a:gd name="connsiteY7081" fmla="*/ 7656514 h 13112393"/>
              <a:gd name="connsiteX7082" fmla="*/ 11591541 w 11997113"/>
              <a:gd name="connsiteY7082" fmla="*/ 7661108 h 13112393"/>
              <a:gd name="connsiteX7083" fmla="*/ 11600863 w 11997113"/>
              <a:gd name="connsiteY7083" fmla="*/ 7672590 h 13112393"/>
              <a:gd name="connsiteX7084" fmla="*/ 11618989 w 11997113"/>
              <a:gd name="connsiteY7084" fmla="*/ 7672150 h 13112393"/>
              <a:gd name="connsiteX7085" fmla="*/ 11601393 w 11997113"/>
              <a:gd name="connsiteY7085" fmla="*/ 7696002 h 13112393"/>
              <a:gd name="connsiteX7086" fmla="*/ 11601657 w 11997113"/>
              <a:gd name="connsiteY7086" fmla="*/ 7707714 h 13112393"/>
              <a:gd name="connsiteX7087" fmla="*/ 11620309 w 11997113"/>
              <a:gd name="connsiteY7087" fmla="*/ 7730681 h 13112393"/>
              <a:gd name="connsiteX7088" fmla="*/ 11602977 w 11997113"/>
              <a:gd name="connsiteY7088" fmla="*/ 7766240 h 13112393"/>
              <a:gd name="connsiteX7089" fmla="*/ 11602449 w 11997113"/>
              <a:gd name="connsiteY7089" fmla="*/ 7742826 h 13112393"/>
              <a:gd name="connsiteX7090" fmla="*/ 11584591 w 11997113"/>
              <a:gd name="connsiteY7090" fmla="*/ 7754978 h 13112393"/>
              <a:gd name="connsiteX7091" fmla="*/ 11584325 w 11997113"/>
              <a:gd name="connsiteY7091" fmla="*/ 7743271 h 13112393"/>
              <a:gd name="connsiteX7092" fmla="*/ 11566467 w 11997113"/>
              <a:gd name="connsiteY7092" fmla="*/ 7755420 h 13112393"/>
              <a:gd name="connsiteX7093" fmla="*/ 11584061 w 11997113"/>
              <a:gd name="connsiteY7093" fmla="*/ 7731566 h 13112393"/>
              <a:gd name="connsiteX7094" fmla="*/ 11566199 w 11997113"/>
              <a:gd name="connsiteY7094" fmla="*/ 7743712 h 13112393"/>
              <a:gd name="connsiteX7095" fmla="*/ 11566467 w 11997113"/>
              <a:gd name="connsiteY7095" fmla="*/ 7755420 h 13112393"/>
              <a:gd name="connsiteX7096" fmla="*/ 11531007 w 11997113"/>
              <a:gd name="connsiteY7096" fmla="*/ 7791424 h 13112393"/>
              <a:gd name="connsiteX7097" fmla="*/ 11529953 w 11997113"/>
              <a:gd name="connsiteY7097" fmla="*/ 7744596 h 13112393"/>
              <a:gd name="connsiteX7098" fmla="*/ 11548081 w 11997113"/>
              <a:gd name="connsiteY7098" fmla="*/ 7744153 h 13112393"/>
              <a:gd name="connsiteX7099" fmla="*/ 11547817 w 11997113"/>
              <a:gd name="connsiteY7099" fmla="*/ 7732450 h 13112393"/>
              <a:gd name="connsiteX7100" fmla="*/ 11547289 w 11997113"/>
              <a:gd name="connsiteY7100" fmla="*/ 7709038 h 13112393"/>
              <a:gd name="connsiteX7101" fmla="*/ 11547023 w 11997113"/>
              <a:gd name="connsiteY7101" fmla="*/ 7697331 h 13112393"/>
              <a:gd name="connsiteX7102" fmla="*/ 11546757 w 11997113"/>
              <a:gd name="connsiteY7102" fmla="*/ 7685626 h 13112393"/>
              <a:gd name="connsiteX7103" fmla="*/ 11528369 w 11997113"/>
              <a:gd name="connsiteY7103" fmla="*/ 7674362 h 13112393"/>
              <a:gd name="connsiteX7104" fmla="*/ 11528107 w 11997113"/>
              <a:gd name="connsiteY7104" fmla="*/ 7662659 h 13112393"/>
              <a:gd name="connsiteX7105" fmla="*/ 11527843 w 11997113"/>
              <a:gd name="connsiteY7105" fmla="*/ 7650952 h 13112393"/>
              <a:gd name="connsiteX7106" fmla="*/ 11527313 w 11997113"/>
              <a:gd name="connsiteY7106" fmla="*/ 7627538 h 13112393"/>
              <a:gd name="connsiteX7107" fmla="*/ 11527047 w 11997113"/>
              <a:gd name="connsiteY7107" fmla="*/ 7615829 h 13112393"/>
              <a:gd name="connsiteX7108" fmla="*/ 11526785 w 11997113"/>
              <a:gd name="connsiteY7108" fmla="*/ 7604127 h 13112393"/>
              <a:gd name="connsiteX7109" fmla="*/ 11544911 w 11997113"/>
              <a:gd name="connsiteY7109" fmla="*/ 7603684 h 13112393"/>
              <a:gd name="connsiteX7110" fmla="*/ 10872061 w 11997113"/>
              <a:gd name="connsiteY7110" fmla="*/ 7585772 h 13112393"/>
              <a:gd name="connsiteX7111" fmla="*/ 10870113 w 11997113"/>
              <a:gd name="connsiteY7111" fmla="*/ 7588202 h 13112393"/>
              <a:gd name="connsiteX7112" fmla="*/ 10854547 w 11997113"/>
              <a:gd name="connsiteY7112" fmla="*/ 7607631 h 13112393"/>
              <a:gd name="connsiteX7113" fmla="*/ 10854813 w 11997113"/>
              <a:gd name="connsiteY7113" fmla="*/ 7619348 h 13112393"/>
              <a:gd name="connsiteX7114" fmla="*/ 10873093 w 11997113"/>
              <a:gd name="connsiteY7114" fmla="*/ 7618902 h 13112393"/>
              <a:gd name="connsiteX7115" fmla="*/ 10872565 w 11997113"/>
              <a:gd name="connsiteY7115" fmla="*/ 7595466 h 13112393"/>
              <a:gd name="connsiteX7116" fmla="*/ 10872061 w 11997113"/>
              <a:gd name="connsiteY7116" fmla="*/ 7585772 h 13112393"/>
              <a:gd name="connsiteX7117" fmla="*/ 8319357 w 11997113"/>
              <a:gd name="connsiteY7117" fmla="*/ 7555838 h 13112393"/>
              <a:gd name="connsiteX7118" fmla="*/ 8322601 w 11997113"/>
              <a:gd name="connsiteY7118" fmla="*/ 7581164 h 13112393"/>
              <a:gd name="connsiteX7119" fmla="*/ 8302453 w 11997113"/>
              <a:gd name="connsiteY7119" fmla="*/ 7583743 h 13112393"/>
              <a:gd name="connsiteX7120" fmla="*/ 8319357 w 11997113"/>
              <a:gd name="connsiteY7120" fmla="*/ 7555838 h 13112393"/>
              <a:gd name="connsiteX7121" fmla="*/ 11602983 w 11997113"/>
              <a:gd name="connsiteY7121" fmla="*/ 7543186 h 13112393"/>
              <a:gd name="connsiteX7122" fmla="*/ 11616329 w 11997113"/>
              <a:gd name="connsiteY7122" fmla="*/ 7554168 h 13112393"/>
              <a:gd name="connsiteX7123" fmla="*/ 11603241 w 11997113"/>
              <a:gd name="connsiteY7123" fmla="*/ 7554486 h 13112393"/>
              <a:gd name="connsiteX7124" fmla="*/ 11602983 w 11997113"/>
              <a:gd name="connsiteY7124" fmla="*/ 7543186 h 13112393"/>
              <a:gd name="connsiteX7125" fmla="*/ 11379955 w 11997113"/>
              <a:gd name="connsiteY7125" fmla="*/ 7526018 h 13112393"/>
              <a:gd name="connsiteX7126" fmla="*/ 11380213 w 11997113"/>
              <a:gd name="connsiteY7126" fmla="*/ 7537320 h 13112393"/>
              <a:gd name="connsiteX7127" fmla="*/ 11380467 w 11997113"/>
              <a:gd name="connsiteY7127" fmla="*/ 7548620 h 13112393"/>
              <a:gd name="connsiteX7128" fmla="*/ 11380719 w 11997113"/>
              <a:gd name="connsiteY7128" fmla="*/ 7559920 h 13112393"/>
              <a:gd name="connsiteX7129" fmla="*/ 11360831 w 11997113"/>
              <a:gd name="connsiteY7129" fmla="*/ 7549100 h 13112393"/>
              <a:gd name="connsiteX7130" fmla="*/ 11360317 w 11997113"/>
              <a:gd name="connsiteY7130" fmla="*/ 7526498 h 13112393"/>
              <a:gd name="connsiteX7131" fmla="*/ 11379955 w 11997113"/>
              <a:gd name="connsiteY7131" fmla="*/ 7526018 h 13112393"/>
              <a:gd name="connsiteX7132" fmla="*/ 10541667 w 11997113"/>
              <a:gd name="connsiteY7132" fmla="*/ 7521046 h 13112393"/>
              <a:gd name="connsiteX7133" fmla="*/ 10541955 w 11997113"/>
              <a:gd name="connsiteY7133" fmla="*/ 7533760 h 13112393"/>
              <a:gd name="connsiteX7134" fmla="*/ 10522317 w 11997113"/>
              <a:gd name="connsiteY7134" fmla="*/ 7534240 h 13112393"/>
              <a:gd name="connsiteX7135" fmla="*/ 10522031 w 11997113"/>
              <a:gd name="connsiteY7135" fmla="*/ 7521526 h 13112393"/>
              <a:gd name="connsiteX7136" fmla="*/ 10541667 w 11997113"/>
              <a:gd name="connsiteY7136" fmla="*/ 7521046 h 13112393"/>
              <a:gd name="connsiteX7137" fmla="*/ 733889 w 11997113"/>
              <a:gd name="connsiteY7137" fmla="*/ 7515014 h 13112393"/>
              <a:gd name="connsiteX7138" fmla="*/ 745887 w 11997113"/>
              <a:gd name="connsiteY7138" fmla="*/ 7515358 h 13112393"/>
              <a:gd name="connsiteX7139" fmla="*/ 747770 w 11997113"/>
              <a:gd name="connsiteY7139" fmla="*/ 7516887 h 13112393"/>
              <a:gd name="connsiteX7140" fmla="*/ 765694 w 11997113"/>
              <a:gd name="connsiteY7140" fmla="*/ 7553258 h 13112393"/>
              <a:gd name="connsiteX7141" fmla="*/ 801134 w 11997113"/>
              <a:gd name="connsiteY7141" fmla="*/ 7622550 h 13112393"/>
              <a:gd name="connsiteX7142" fmla="*/ 790481 w 11997113"/>
              <a:gd name="connsiteY7142" fmla="*/ 7648278 h 13112393"/>
              <a:gd name="connsiteX7143" fmla="*/ 836008 w 11997113"/>
              <a:gd name="connsiteY7143" fmla="*/ 7803821 h 13112393"/>
              <a:gd name="connsiteX7144" fmla="*/ 822526 w 11997113"/>
              <a:gd name="connsiteY7144" fmla="*/ 7805398 h 13112393"/>
              <a:gd name="connsiteX7145" fmla="*/ 837619 w 11997113"/>
              <a:gd name="connsiteY7145" fmla="*/ 7817620 h 13112393"/>
              <a:gd name="connsiteX7146" fmla="*/ 854737 w 11997113"/>
              <a:gd name="connsiteY7146" fmla="*/ 7847093 h 13112393"/>
              <a:gd name="connsiteX7147" fmla="*/ 855138 w 11997113"/>
              <a:gd name="connsiteY7147" fmla="*/ 7850541 h 13112393"/>
              <a:gd name="connsiteX7148" fmla="*/ 842063 w 11997113"/>
              <a:gd name="connsiteY7148" fmla="*/ 7855567 h 13112393"/>
              <a:gd name="connsiteX7149" fmla="*/ 828180 w 11997113"/>
              <a:gd name="connsiteY7149" fmla="*/ 7853696 h 13112393"/>
              <a:gd name="connsiteX7150" fmla="*/ 811067 w 11997113"/>
              <a:gd name="connsiteY7150" fmla="*/ 7824225 h 13112393"/>
              <a:gd name="connsiteX7151" fmla="*/ 809454 w 11997113"/>
              <a:gd name="connsiteY7151" fmla="*/ 7810425 h 13112393"/>
              <a:gd name="connsiteX7152" fmla="*/ 780875 w 11997113"/>
              <a:gd name="connsiteY7152" fmla="*/ 7799782 h 13112393"/>
              <a:gd name="connsiteX7153" fmla="*/ 767400 w 11997113"/>
              <a:gd name="connsiteY7153" fmla="*/ 7801358 h 13112393"/>
              <a:gd name="connsiteX7154" fmla="*/ 753918 w 11997113"/>
              <a:gd name="connsiteY7154" fmla="*/ 7802936 h 13112393"/>
              <a:gd name="connsiteX7155" fmla="*/ 739223 w 11997113"/>
              <a:gd name="connsiteY7155" fmla="*/ 7794160 h 13112393"/>
              <a:gd name="connsiteX7156" fmla="*/ 752299 w 11997113"/>
              <a:gd name="connsiteY7156" fmla="*/ 7789135 h 13112393"/>
              <a:gd name="connsiteX7157" fmla="*/ 766186 w 11997113"/>
              <a:gd name="connsiteY7157" fmla="*/ 7791006 h 13112393"/>
              <a:gd name="connsiteX7158" fmla="*/ 779664 w 11997113"/>
              <a:gd name="connsiteY7158" fmla="*/ 7789428 h 13112393"/>
              <a:gd name="connsiteX7159" fmla="*/ 793551 w 11997113"/>
              <a:gd name="connsiteY7159" fmla="*/ 7791302 h 13112393"/>
              <a:gd name="connsiteX7160" fmla="*/ 793145 w 11997113"/>
              <a:gd name="connsiteY7160" fmla="*/ 7787852 h 13112393"/>
              <a:gd name="connsiteX7161" fmla="*/ 773608 w 11997113"/>
              <a:gd name="connsiteY7161" fmla="*/ 7737682 h 13112393"/>
              <a:gd name="connsiteX7162" fmla="*/ 748265 w 11997113"/>
              <a:gd name="connsiteY7162" fmla="*/ 7754636 h 13112393"/>
              <a:gd name="connsiteX7163" fmla="*/ 731152 w 11997113"/>
              <a:gd name="connsiteY7163" fmla="*/ 7725165 h 13112393"/>
              <a:gd name="connsiteX7164" fmla="*/ 727921 w 11997113"/>
              <a:gd name="connsiteY7164" fmla="*/ 7697565 h 13112393"/>
              <a:gd name="connsiteX7165" fmla="*/ 740997 w 11997113"/>
              <a:gd name="connsiteY7165" fmla="*/ 7692537 h 13112393"/>
              <a:gd name="connsiteX7166" fmla="*/ 755286 w 11997113"/>
              <a:gd name="connsiteY7166" fmla="*/ 7697859 h 13112393"/>
              <a:gd name="connsiteX7167" fmla="*/ 757709 w 11997113"/>
              <a:gd name="connsiteY7167" fmla="*/ 7718558 h 13112393"/>
              <a:gd name="connsiteX7168" fmla="*/ 750846 w 11997113"/>
              <a:gd name="connsiteY7168" fmla="*/ 7659908 h 13112393"/>
              <a:gd name="connsiteX7169" fmla="*/ 737364 w 11997113"/>
              <a:gd name="connsiteY7169" fmla="*/ 7661485 h 13112393"/>
              <a:gd name="connsiteX7170" fmla="*/ 737768 w 11997113"/>
              <a:gd name="connsiteY7170" fmla="*/ 7664938 h 13112393"/>
              <a:gd name="connsiteX7171" fmla="*/ 724694 w 11997113"/>
              <a:gd name="connsiteY7171" fmla="*/ 7669966 h 13112393"/>
              <a:gd name="connsiteX7172" fmla="*/ 710807 w 11997113"/>
              <a:gd name="connsiteY7172" fmla="*/ 7668093 h 13112393"/>
              <a:gd name="connsiteX7173" fmla="*/ 723481 w 11997113"/>
              <a:gd name="connsiteY7173" fmla="*/ 7659614 h 13112393"/>
              <a:gd name="connsiteX7174" fmla="*/ 708383 w 11997113"/>
              <a:gd name="connsiteY7174" fmla="*/ 7647394 h 13112393"/>
              <a:gd name="connsiteX7175" fmla="*/ 721462 w 11997113"/>
              <a:gd name="connsiteY7175" fmla="*/ 7642367 h 13112393"/>
              <a:gd name="connsiteX7176" fmla="*/ 735344 w 11997113"/>
              <a:gd name="connsiteY7176" fmla="*/ 7644236 h 13112393"/>
              <a:gd name="connsiteX7177" fmla="*/ 736960 w 11997113"/>
              <a:gd name="connsiteY7177" fmla="*/ 7658035 h 13112393"/>
              <a:gd name="connsiteX7178" fmla="*/ 763921 w 11997113"/>
              <a:gd name="connsiteY7178" fmla="*/ 7654882 h 13112393"/>
              <a:gd name="connsiteX7179" fmla="*/ 763516 w 11997113"/>
              <a:gd name="connsiteY7179" fmla="*/ 7651432 h 13112393"/>
              <a:gd name="connsiteX7180" fmla="*/ 738734 w 11997113"/>
              <a:gd name="connsiteY7180" fmla="*/ 7556412 h 13112393"/>
              <a:gd name="connsiteX7181" fmla="*/ 721216 w 11997113"/>
              <a:gd name="connsiteY7181" fmla="*/ 7523490 h 13112393"/>
              <a:gd name="connsiteX7182" fmla="*/ 733889 w 11997113"/>
              <a:gd name="connsiteY7182" fmla="*/ 7515014 h 13112393"/>
              <a:gd name="connsiteX7183" fmla="*/ 4530636 w 11997113"/>
              <a:gd name="connsiteY7183" fmla="*/ 7514871 h 13112393"/>
              <a:gd name="connsiteX7184" fmla="*/ 4514850 w 11997113"/>
              <a:gd name="connsiteY7184" fmla="*/ 7540608 h 13112393"/>
              <a:gd name="connsiteX7185" fmla="*/ 4511860 w 11997113"/>
              <a:gd name="connsiteY7185" fmla="*/ 7517271 h 13112393"/>
              <a:gd name="connsiteX7186" fmla="*/ 4530636 w 11997113"/>
              <a:gd name="connsiteY7186" fmla="*/ 7514871 h 13112393"/>
              <a:gd name="connsiteX7187" fmla="*/ 10907011 w 11997113"/>
              <a:gd name="connsiteY7187" fmla="*/ 7500830 h 13112393"/>
              <a:gd name="connsiteX7188" fmla="*/ 10913999 w 11997113"/>
              <a:gd name="connsiteY7188" fmla="*/ 7506521 h 13112393"/>
              <a:gd name="connsiteX7189" fmla="*/ 10907275 w 11997113"/>
              <a:gd name="connsiteY7189" fmla="*/ 7512550 h 13112393"/>
              <a:gd name="connsiteX7190" fmla="*/ 10907011 w 11997113"/>
              <a:gd name="connsiteY7190" fmla="*/ 7500830 h 13112393"/>
              <a:gd name="connsiteX7191" fmla="*/ 11053253 w 11997113"/>
              <a:gd name="connsiteY7191" fmla="*/ 7497260 h 13112393"/>
              <a:gd name="connsiteX7192" fmla="*/ 11053517 w 11997113"/>
              <a:gd name="connsiteY7192" fmla="*/ 7508979 h 13112393"/>
              <a:gd name="connsiteX7193" fmla="*/ 11053253 w 11997113"/>
              <a:gd name="connsiteY7193" fmla="*/ 7497260 h 13112393"/>
              <a:gd name="connsiteX7194" fmla="*/ 10540885 w 11997113"/>
              <a:gd name="connsiteY7194" fmla="*/ 7486321 h 13112393"/>
              <a:gd name="connsiteX7195" fmla="*/ 10541147 w 11997113"/>
              <a:gd name="connsiteY7195" fmla="*/ 7498040 h 13112393"/>
              <a:gd name="connsiteX7196" fmla="*/ 10522605 w 11997113"/>
              <a:gd name="connsiteY7196" fmla="*/ 7486766 h 13112393"/>
              <a:gd name="connsiteX7197" fmla="*/ 10540885 w 11997113"/>
              <a:gd name="connsiteY7197" fmla="*/ 7486321 h 13112393"/>
              <a:gd name="connsiteX7198" fmla="*/ 2413095 w 11997113"/>
              <a:gd name="connsiteY7198" fmla="*/ 7466080 h 13112393"/>
              <a:gd name="connsiteX7199" fmla="*/ 2420710 w 11997113"/>
              <a:gd name="connsiteY7199" fmla="*/ 7474004 h 13112393"/>
              <a:gd name="connsiteX7200" fmla="*/ 2413095 w 11997113"/>
              <a:gd name="connsiteY7200" fmla="*/ 7466080 h 13112393"/>
              <a:gd name="connsiteX7201" fmla="*/ 4565898 w 11997113"/>
              <a:gd name="connsiteY7201" fmla="*/ 7449064 h 13112393"/>
              <a:gd name="connsiteX7202" fmla="*/ 4567541 w 11997113"/>
              <a:gd name="connsiteY7202" fmla="*/ 7463106 h 13112393"/>
              <a:gd name="connsiteX7203" fmla="*/ 4557837 w 11997113"/>
              <a:gd name="connsiteY7203" fmla="*/ 7464240 h 13112393"/>
              <a:gd name="connsiteX7204" fmla="*/ 4556192 w 11997113"/>
              <a:gd name="connsiteY7204" fmla="*/ 7450201 h 13112393"/>
              <a:gd name="connsiteX7205" fmla="*/ 4565898 w 11997113"/>
              <a:gd name="connsiteY7205" fmla="*/ 7449064 h 13112393"/>
              <a:gd name="connsiteX7206" fmla="*/ 10225709 w 11997113"/>
              <a:gd name="connsiteY7206" fmla="*/ 7448200 h 13112393"/>
              <a:gd name="connsiteX7207" fmla="*/ 10206551 w 11997113"/>
              <a:gd name="connsiteY7207" fmla="*/ 7469868 h 13112393"/>
              <a:gd name="connsiteX7208" fmla="*/ 10206311 w 11997113"/>
              <a:gd name="connsiteY7208" fmla="*/ 7459270 h 13112393"/>
              <a:gd name="connsiteX7209" fmla="*/ 10206073 w 11997113"/>
              <a:gd name="connsiteY7209" fmla="*/ 7448679 h 13112393"/>
              <a:gd name="connsiteX7210" fmla="*/ 10225709 w 11997113"/>
              <a:gd name="connsiteY7210" fmla="*/ 7448200 h 13112393"/>
              <a:gd name="connsiteX7211" fmla="*/ 11050623 w 11997113"/>
              <a:gd name="connsiteY7211" fmla="*/ 7440780 h 13112393"/>
              <a:gd name="connsiteX7212" fmla="*/ 11050885 w 11997113"/>
              <a:gd name="connsiteY7212" fmla="*/ 7452436 h 13112393"/>
              <a:gd name="connsiteX7213" fmla="*/ 11051149 w 11997113"/>
              <a:gd name="connsiteY7213" fmla="*/ 7464088 h 13112393"/>
              <a:gd name="connsiteX7214" fmla="*/ 11031775 w 11997113"/>
              <a:gd name="connsiteY7214" fmla="*/ 7476219 h 13112393"/>
              <a:gd name="connsiteX7215" fmla="*/ 11031511 w 11997113"/>
              <a:gd name="connsiteY7215" fmla="*/ 7464566 h 13112393"/>
              <a:gd name="connsiteX7216" fmla="*/ 11050623 w 11997113"/>
              <a:gd name="connsiteY7216" fmla="*/ 7440780 h 13112393"/>
              <a:gd name="connsiteX7217" fmla="*/ 11559077 w 11997113"/>
              <a:gd name="connsiteY7217" fmla="*/ 7427652 h 13112393"/>
              <a:gd name="connsiteX7218" fmla="*/ 11572647 w 11997113"/>
              <a:gd name="connsiteY7218" fmla="*/ 7526878 h 13112393"/>
              <a:gd name="connsiteX7219" fmla="*/ 11544647 w 11997113"/>
              <a:gd name="connsiteY7219" fmla="*/ 7591978 h 13112393"/>
              <a:gd name="connsiteX7220" fmla="*/ 11526525 w 11997113"/>
              <a:gd name="connsiteY7220" fmla="*/ 7592420 h 13112393"/>
              <a:gd name="connsiteX7221" fmla="*/ 11526259 w 11997113"/>
              <a:gd name="connsiteY7221" fmla="*/ 7580718 h 13112393"/>
              <a:gd name="connsiteX7222" fmla="*/ 11544117 w 11997113"/>
              <a:gd name="connsiteY7222" fmla="*/ 7568564 h 13112393"/>
              <a:gd name="connsiteX7223" fmla="*/ 11543595 w 11997113"/>
              <a:gd name="connsiteY7223" fmla="*/ 7545153 h 13112393"/>
              <a:gd name="connsiteX7224" fmla="*/ 11543069 w 11997113"/>
              <a:gd name="connsiteY7224" fmla="*/ 7521742 h 13112393"/>
              <a:gd name="connsiteX7225" fmla="*/ 11559077 w 11997113"/>
              <a:gd name="connsiteY7225" fmla="*/ 7427652 h 13112393"/>
              <a:gd name="connsiteX7226" fmla="*/ 10246713 w 11997113"/>
              <a:gd name="connsiteY7226" fmla="*/ 7416550 h 13112393"/>
              <a:gd name="connsiteX7227" fmla="*/ 10231429 w 11997113"/>
              <a:gd name="connsiteY7227" fmla="*/ 7457120 h 13112393"/>
              <a:gd name="connsiteX7228" fmla="*/ 10226563 w 11997113"/>
              <a:gd name="connsiteY7228" fmla="*/ 7419126 h 13112393"/>
              <a:gd name="connsiteX7229" fmla="*/ 10246713 w 11997113"/>
              <a:gd name="connsiteY7229" fmla="*/ 7416550 h 13112393"/>
              <a:gd name="connsiteX7230" fmla="*/ 10958189 w 11997113"/>
              <a:gd name="connsiteY7230" fmla="*/ 7407000 h 13112393"/>
              <a:gd name="connsiteX7231" fmla="*/ 10959003 w 11997113"/>
              <a:gd name="connsiteY7231" fmla="*/ 7443022 h 13112393"/>
              <a:gd name="connsiteX7232" fmla="*/ 10939363 w 11997113"/>
              <a:gd name="connsiteY7232" fmla="*/ 7443501 h 13112393"/>
              <a:gd name="connsiteX7233" fmla="*/ 10939247 w 11997113"/>
              <a:gd name="connsiteY7233" fmla="*/ 7438288 h 13112393"/>
              <a:gd name="connsiteX7234" fmla="*/ 10935231 w 11997113"/>
              <a:gd name="connsiteY7234" fmla="*/ 7434191 h 13112393"/>
              <a:gd name="connsiteX7235" fmla="*/ 10941721 w 11997113"/>
              <a:gd name="connsiteY7235" fmla="*/ 7417912 h 13112393"/>
              <a:gd name="connsiteX7236" fmla="*/ 10941945 w 11997113"/>
              <a:gd name="connsiteY7236" fmla="*/ 7427836 h 13112393"/>
              <a:gd name="connsiteX7237" fmla="*/ 11558551 w 11997113"/>
              <a:gd name="connsiteY7237" fmla="*/ 7404240 h 13112393"/>
              <a:gd name="connsiteX7238" fmla="*/ 11558813 w 11997113"/>
              <a:gd name="connsiteY7238" fmla="*/ 7415948 h 13112393"/>
              <a:gd name="connsiteX7239" fmla="*/ 11558551 w 11997113"/>
              <a:gd name="connsiteY7239" fmla="*/ 7404240 h 13112393"/>
              <a:gd name="connsiteX7240" fmla="*/ 11777185 w 11997113"/>
              <a:gd name="connsiteY7240" fmla="*/ 7397178 h 13112393"/>
              <a:gd name="connsiteX7241" fmla="*/ 11795705 w 11997113"/>
              <a:gd name="connsiteY7241" fmla="*/ 7408514 h 13112393"/>
              <a:gd name="connsiteX7242" fmla="*/ 11777715 w 11997113"/>
              <a:gd name="connsiteY7242" fmla="*/ 7420740 h 13112393"/>
              <a:gd name="connsiteX7243" fmla="*/ 11777455 w 11997113"/>
              <a:gd name="connsiteY7243" fmla="*/ 7408956 h 13112393"/>
              <a:gd name="connsiteX7244" fmla="*/ 11777185 w 11997113"/>
              <a:gd name="connsiteY7244" fmla="*/ 7397178 h 13112393"/>
              <a:gd name="connsiteX7245" fmla="*/ 10021487 w 11997113"/>
              <a:gd name="connsiteY7245" fmla="*/ 7393827 h 13112393"/>
              <a:gd name="connsiteX7246" fmla="*/ 10021777 w 11997113"/>
              <a:gd name="connsiteY7246" fmla="*/ 7406543 h 13112393"/>
              <a:gd name="connsiteX7247" fmla="*/ 10021487 w 11997113"/>
              <a:gd name="connsiteY7247" fmla="*/ 7393827 h 13112393"/>
              <a:gd name="connsiteX7248" fmla="*/ 11612603 w 11997113"/>
              <a:gd name="connsiteY7248" fmla="*/ 7388900 h 13112393"/>
              <a:gd name="connsiteX7249" fmla="*/ 11620221 w 11997113"/>
              <a:gd name="connsiteY7249" fmla="*/ 7399846 h 13112393"/>
              <a:gd name="connsiteX7250" fmla="*/ 11612889 w 11997113"/>
              <a:gd name="connsiteY7250" fmla="*/ 7401612 h 13112393"/>
              <a:gd name="connsiteX7251" fmla="*/ 11612603 w 11997113"/>
              <a:gd name="connsiteY7251" fmla="*/ 7388900 h 13112393"/>
              <a:gd name="connsiteX7252" fmla="*/ 10298987 w 11997113"/>
              <a:gd name="connsiteY7252" fmla="*/ 7387221 h 13112393"/>
              <a:gd name="connsiteX7253" fmla="*/ 10281451 w 11997113"/>
              <a:gd name="connsiteY7253" fmla="*/ 7422758 h 13112393"/>
              <a:gd name="connsiteX7254" fmla="*/ 10299775 w 11997113"/>
              <a:gd name="connsiteY7254" fmla="*/ 7422310 h 13112393"/>
              <a:gd name="connsiteX7255" fmla="*/ 10336427 w 11997113"/>
              <a:gd name="connsiteY7255" fmla="*/ 7421416 h 13112393"/>
              <a:gd name="connsiteX7256" fmla="*/ 10337483 w 11997113"/>
              <a:gd name="connsiteY7256" fmla="*/ 7468197 h 13112393"/>
              <a:gd name="connsiteX7257" fmla="*/ 10319421 w 11997113"/>
              <a:gd name="connsiteY7257" fmla="*/ 7480343 h 13112393"/>
              <a:gd name="connsiteX7258" fmla="*/ 10319683 w 11997113"/>
              <a:gd name="connsiteY7258" fmla="*/ 7492040 h 13112393"/>
              <a:gd name="connsiteX7259" fmla="*/ 10282509 w 11997113"/>
              <a:gd name="connsiteY7259" fmla="*/ 7469540 h 13112393"/>
              <a:gd name="connsiteX7260" fmla="*/ 10301621 w 11997113"/>
              <a:gd name="connsiteY7260" fmla="*/ 7504180 h 13112393"/>
              <a:gd name="connsiteX7261" fmla="*/ 10303469 w 11997113"/>
              <a:gd name="connsiteY7261" fmla="*/ 7586052 h 13112393"/>
              <a:gd name="connsiteX7262" fmla="*/ 10285671 w 11997113"/>
              <a:gd name="connsiteY7262" fmla="*/ 7609890 h 13112393"/>
              <a:gd name="connsiteX7263" fmla="*/ 10285935 w 11997113"/>
              <a:gd name="connsiteY7263" fmla="*/ 7621586 h 13112393"/>
              <a:gd name="connsiteX7264" fmla="*/ 10286197 w 11997113"/>
              <a:gd name="connsiteY7264" fmla="*/ 7633282 h 13112393"/>
              <a:gd name="connsiteX7265" fmla="*/ 10267871 w 11997113"/>
              <a:gd name="connsiteY7265" fmla="*/ 7633731 h 13112393"/>
              <a:gd name="connsiteX7266" fmla="*/ 10267609 w 11997113"/>
              <a:gd name="connsiteY7266" fmla="*/ 7622034 h 13112393"/>
              <a:gd name="connsiteX7267" fmla="*/ 10267375 w 11997113"/>
              <a:gd name="connsiteY7267" fmla="*/ 7611696 h 13112393"/>
              <a:gd name="connsiteX7268" fmla="*/ 10248779 w 11997113"/>
              <a:gd name="connsiteY7268" fmla="*/ 7600276 h 13112393"/>
              <a:gd name="connsiteX7269" fmla="*/ 10268127 w 11997113"/>
              <a:gd name="connsiteY7269" fmla="*/ 7587084 h 13112393"/>
              <a:gd name="connsiteX7270" fmla="*/ 10268369 w 11997113"/>
              <a:gd name="connsiteY7270" fmla="*/ 7597774 h 13112393"/>
              <a:gd name="connsiteX7271" fmla="*/ 10285145 w 11997113"/>
              <a:gd name="connsiteY7271" fmla="*/ 7586502 h 13112393"/>
              <a:gd name="connsiteX7272" fmla="*/ 10266817 w 11997113"/>
              <a:gd name="connsiteY7272" fmla="*/ 7586947 h 13112393"/>
              <a:gd name="connsiteX7273" fmla="*/ 10266553 w 11997113"/>
              <a:gd name="connsiteY7273" fmla="*/ 7575251 h 13112393"/>
              <a:gd name="connsiteX7274" fmla="*/ 10247967 w 11997113"/>
              <a:gd name="connsiteY7274" fmla="*/ 7564004 h 13112393"/>
              <a:gd name="connsiteX7275" fmla="*/ 10266027 w 11997113"/>
              <a:gd name="connsiteY7275" fmla="*/ 7551858 h 13112393"/>
              <a:gd name="connsiteX7276" fmla="*/ 10265765 w 11997113"/>
              <a:gd name="connsiteY7276" fmla="*/ 7540164 h 13112393"/>
              <a:gd name="connsiteX7277" fmla="*/ 10246649 w 11997113"/>
              <a:gd name="connsiteY7277" fmla="*/ 7505524 h 13112393"/>
              <a:gd name="connsiteX7278" fmla="*/ 10263919 w 11997113"/>
              <a:gd name="connsiteY7278" fmla="*/ 7458294 h 13112393"/>
              <a:gd name="connsiteX7279" fmla="*/ 10281187 w 11997113"/>
              <a:gd name="connsiteY7279" fmla="*/ 7411062 h 13112393"/>
              <a:gd name="connsiteX7280" fmla="*/ 10298987 w 11997113"/>
              <a:gd name="connsiteY7280" fmla="*/ 7387221 h 13112393"/>
              <a:gd name="connsiteX7281" fmla="*/ 10977279 w 11997113"/>
              <a:gd name="connsiteY7281" fmla="*/ 7382507 h 13112393"/>
              <a:gd name="connsiteX7282" fmla="*/ 10977547 w 11997113"/>
              <a:gd name="connsiteY7282" fmla="*/ 7394514 h 13112393"/>
              <a:gd name="connsiteX7283" fmla="*/ 10958189 w 11997113"/>
              <a:gd name="connsiteY7283" fmla="*/ 7407000 h 13112393"/>
              <a:gd name="connsiteX7284" fmla="*/ 10977279 w 11997113"/>
              <a:gd name="connsiteY7284" fmla="*/ 7382507 h 13112393"/>
              <a:gd name="connsiteX7285" fmla="*/ 10977007 w 11997113"/>
              <a:gd name="connsiteY7285" fmla="*/ 7370500 h 13112393"/>
              <a:gd name="connsiteX7286" fmla="*/ 10977279 w 11997113"/>
              <a:gd name="connsiteY7286" fmla="*/ 7382507 h 13112393"/>
              <a:gd name="connsiteX7287" fmla="*/ 10957375 w 11997113"/>
              <a:gd name="connsiteY7287" fmla="*/ 7370979 h 13112393"/>
              <a:gd name="connsiteX7288" fmla="*/ 10977007 w 11997113"/>
              <a:gd name="connsiteY7288" fmla="*/ 7370500 h 13112393"/>
              <a:gd name="connsiteX7289" fmla="*/ 11703365 w 11997113"/>
              <a:gd name="connsiteY7289" fmla="*/ 7363619 h 13112393"/>
              <a:gd name="connsiteX7290" fmla="*/ 11685641 w 11997113"/>
              <a:gd name="connsiteY7290" fmla="*/ 7387626 h 13112393"/>
              <a:gd name="connsiteX7291" fmla="*/ 11685375 w 11997113"/>
              <a:gd name="connsiteY7291" fmla="*/ 7375844 h 13112393"/>
              <a:gd name="connsiteX7292" fmla="*/ 11703365 w 11997113"/>
              <a:gd name="connsiteY7292" fmla="*/ 7363619 h 13112393"/>
              <a:gd name="connsiteX7293" fmla="*/ 482331 w 11997113"/>
              <a:gd name="connsiteY7293" fmla="*/ 7355136 h 13112393"/>
              <a:gd name="connsiteX7294" fmla="*/ 495273 w 11997113"/>
              <a:gd name="connsiteY7294" fmla="*/ 7355368 h 13112393"/>
              <a:gd name="connsiteX7295" fmla="*/ 497295 w 11997113"/>
              <a:gd name="connsiteY7295" fmla="*/ 7356878 h 13112393"/>
              <a:gd name="connsiteX7296" fmla="*/ 498100 w 11997113"/>
              <a:gd name="connsiteY7296" fmla="*/ 7363772 h 13112393"/>
              <a:gd name="connsiteX7297" fmla="*/ 483944 w 11997113"/>
              <a:gd name="connsiteY7297" fmla="*/ 7368925 h 13112393"/>
              <a:gd name="connsiteX7298" fmla="*/ 483541 w 11997113"/>
              <a:gd name="connsiteY7298" fmla="*/ 7365478 h 13112393"/>
              <a:gd name="connsiteX7299" fmla="*/ 482734 w 11997113"/>
              <a:gd name="connsiteY7299" fmla="*/ 7358582 h 13112393"/>
              <a:gd name="connsiteX7300" fmla="*/ 482331 w 11997113"/>
              <a:gd name="connsiteY7300" fmla="*/ 7355136 h 13112393"/>
              <a:gd name="connsiteX7301" fmla="*/ 11375941 w 11997113"/>
              <a:gd name="connsiteY7301" fmla="*/ 7348038 h 13112393"/>
              <a:gd name="connsiteX7302" fmla="*/ 11376341 w 11997113"/>
              <a:gd name="connsiteY7302" fmla="*/ 7365520 h 13112393"/>
              <a:gd name="connsiteX7303" fmla="*/ 11376521 w 11997113"/>
              <a:gd name="connsiteY7303" fmla="*/ 7373464 h 13112393"/>
              <a:gd name="connsiteX7304" fmla="*/ 11368867 w 11997113"/>
              <a:gd name="connsiteY7304" fmla="*/ 7360929 h 13112393"/>
              <a:gd name="connsiteX7305" fmla="*/ 11375941 w 11997113"/>
              <a:gd name="connsiteY7305" fmla="*/ 7348038 h 13112393"/>
              <a:gd name="connsiteX7306" fmla="*/ 2401377 w 11997113"/>
              <a:gd name="connsiteY7306" fmla="*/ 7345594 h 13112393"/>
              <a:gd name="connsiteX7307" fmla="*/ 2408490 w 11997113"/>
              <a:gd name="connsiteY7307" fmla="*/ 7345706 h 13112393"/>
              <a:gd name="connsiteX7308" fmla="*/ 2413917 w 11997113"/>
              <a:gd name="connsiteY7308" fmla="*/ 7348948 h 13112393"/>
              <a:gd name="connsiteX7309" fmla="*/ 2401818 w 11997113"/>
              <a:gd name="connsiteY7309" fmla="*/ 7353670 h 13112393"/>
              <a:gd name="connsiteX7310" fmla="*/ 2401377 w 11997113"/>
              <a:gd name="connsiteY7310" fmla="*/ 7345594 h 13112393"/>
              <a:gd name="connsiteX7311" fmla="*/ 8326423 w 11997113"/>
              <a:gd name="connsiteY7311" fmla="*/ 7344702 h 13112393"/>
              <a:gd name="connsiteX7312" fmla="*/ 8308983 w 11997113"/>
              <a:gd name="connsiteY7312" fmla="*/ 7368384 h 13112393"/>
              <a:gd name="connsiteX7313" fmla="*/ 8307629 w 11997113"/>
              <a:gd name="connsiteY7313" fmla="*/ 7357828 h 13112393"/>
              <a:gd name="connsiteX7314" fmla="*/ 8326423 w 11997113"/>
              <a:gd name="connsiteY7314" fmla="*/ 7344702 h 13112393"/>
              <a:gd name="connsiteX7315" fmla="*/ 11629807 w 11997113"/>
              <a:gd name="connsiteY7315" fmla="*/ 7341839 h 13112393"/>
              <a:gd name="connsiteX7316" fmla="*/ 11649127 w 11997113"/>
              <a:gd name="connsiteY7316" fmla="*/ 7388518 h 13112393"/>
              <a:gd name="connsiteX7317" fmla="*/ 11650457 w 11997113"/>
              <a:gd name="connsiteY7317" fmla="*/ 7447420 h 13112393"/>
              <a:gd name="connsiteX7318" fmla="*/ 11651519 w 11997113"/>
              <a:gd name="connsiteY7318" fmla="*/ 7494541 h 13112393"/>
              <a:gd name="connsiteX7319" fmla="*/ 11670041 w 11997113"/>
              <a:gd name="connsiteY7319" fmla="*/ 7505878 h 13112393"/>
              <a:gd name="connsiteX7320" fmla="*/ 11669773 w 11997113"/>
              <a:gd name="connsiteY7320" fmla="*/ 7494094 h 13112393"/>
              <a:gd name="connsiteX7321" fmla="*/ 11669509 w 11997113"/>
              <a:gd name="connsiteY7321" fmla="*/ 7482316 h 13112393"/>
              <a:gd name="connsiteX7322" fmla="*/ 11668977 w 11997113"/>
              <a:gd name="connsiteY7322" fmla="*/ 7458757 h 13112393"/>
              <a:gd name="connsiteX7323" fmla="*/ 11668709 w 11997113"/>
              <a:gd name="connsiteY7323" fmla="*/ 7446973 h 13112393"/>
              <a:gd name="connsiteX7324" fmla="*/ 11667117 w 11997113"/>
              <a:gd name="connsiteY7324" fmla="*/ 7376292 h 13112393"/>
              <a:gd name="connsiteX7325" fmla="*/ 11685907 w 11997113"/>
              <a:gd name="connsiteY7325" fmla="*/ 7399405 h 13112393"/>
              <a:gd name="connsiteX7326" fmla="*/ 11704959 w 11997113"/>
              <a:gd name="connsiteY7326" fmla="*/ 7434300 h 13112393"/>
              <a:gd name="connsiteX7327" fmla="*/ 11686705 w 11997113"/>
              <a:gd name="connsiteY7327" fmla="*/ 7434748 h 13112393"/>
              <a:gd name="connsiteX7328" fmla="*/ 11686971 w 11997113"/>
              <a:gd name="connsiteY7328" fmla="*/ 7446526 h 13112393"/>
              <a:gd name="connsiteX7329" fmla="*/ 11687235 w 11997113"/>
              <a:gd name="connsiteY7329" fmla="*/ 7458310 h 13112393"/>
              <a:gd name="connsiteX7330" fmla="*/ 11705491 w 11997113"/>
              <a:gd name="connsiteY7330" fmla="*/ 7457864 h 13112393"/>
              <a:gd name="connsiteX7331" fmla="*/ 11705225 w 11997113"/>
              <a:gd name="connsiteY7331" fmla="*/ 7446082 h 13112393"/>
              <a:gd name="connsiteX7332" fmla="*/ 11723749 w 11997113"/>
              <a:gd name="connsiteY7332" fmla="*/ 7457418 h 13112393"/>
              <a:gd name="connsiteX7333" fmla="*/ 11741735 w 11997113"/>
              <a:gd name="connsiteY7333" fmla="*/ 7445190 h 13112393"/>
              <a:gd name="connsiteX7334" fmla="*/ 11741201 w 11997113"/>
              <a:gd name="connsiteY7334" fmla="*/ 7421628 h 13112393"/>
              <a:gd name="connsiteX7335" fmla="*/ 11759461 w 11997113"/>
              <a:gd name="connsiteY7335" fmla="*/ 7421184 h 13112393"/>
              <a:gd name="connsiteX7336" fmla="*/ 11774729 w 11997113"/>
              <a:gd name="connsiteY7336" fmla="*/ 7475215 h 13112393"/>
              <a:gd name="connsiteX7337" fmla="*/ 11772201 w 11997113"/>
              <a:gd name="connsiteY7337" fmla="*/ 7479808 h 13112393"/>
              <a:gd name="connsiteX7338" fmla="*/ 11779309 w 11997113"/>
              <a:gd name="connsiteY7338" fmla="*/ 7491420 h 13112393"/>
              <a:gd name="connsiteX7339" fmla="*/ 11774729 w 11997113"/>
              <a:gd name="connsiteY7339" fmla="*/ 7475215 h 13112393"/>
              <a:gd name="connsiteX7340" fmla="*/ 11778781 w 11997113"/>
              <a:gd name="connsiteY7340" fmla="*/ 7467861 h 13112393"/>
              <a:gd name="connsiteX7341" fmla="*/ 11777715 w 11997113"/>
              <a:gd name="connsiteY7341" fmla="*/ 7420740 h 13112393"/>
              <a:gd name="connsiteX7342" fmla="*/ 11795975 w 11997113"/>
              <a:gd name="connsiteY7342" fmla="*/ 7420294 h 13112393"/>
              <a:gd name="connsiteX7343" fmla="*/ 11798099 w 11997113"/>
              <a:gd name="connsiteY7343" fmla="*/ 7514538 h 13112393"/>
              <a:gd name="connsiteX7344" fmla="*/ 11779575 w 11997113"/>
              <a:gd name="connsiteY7344" fmla="*/ 7503205 h 13112393"/>
              <a:gd name="connsiteX7345" fmla="*/ 11779843 w 11997113"/>
              <a:gd name="connsiteY7345" fmla="*/ 7514985 h 13112393"/>
              <a:gd name="connsiteX7346" fmla="*/ 11762383 w 11997113"/>
              <a:gd name="connsiteY7346" fmla="*/ 7550772 h 13112393"/>
              <a:gd name="connsiteX7347" fmla="*/ 11781169 w 11997113"/>
              <a:gd name="connsiteY7347" fmla="*/ 7573888 h 13112393"/>
              <a:gd name="connsiteX7348" fmla="*/ 11762913 w 11997113"/>
              <a:gd name="connsiteY7348" fmla="*/ 7574332 h 13112393"/>
              <a:gd name="connsiteX7349" fmla="*/ 11765039 w 11997113"/>
              <a:gd name="connsiteY7349" fmla="*/ 7668576 h 13112393"/>
              <a:gd name="connsiteX7350" fmla="*/ 11765305 w 11997113"/>
              <a:gd name="connsiteY7350" fmla="*/ 7680359 h 13112393"/>
              <a:gd name="connsiteX7351" fmla="*/ 11765571 w 11997113"/>
              <a:gd name="connsiteY7351" fmla="*/ 7692140 h 13112393"/>
              <a:gd name="connsiteX7352" fmla="*/ 11766105 w 11997113"/>
              <a:gd name="connsiteY7352" fmla="*/ 7715696 h 13112393"/>
              <a:gd name="connsiteX7353" fmla="*/ 11784619 w 11997113"/>
              <a:gd name="connsiteY7353" fmla="*/ 7727034 h 13112393"/>
              <a:gd name="connsiteX7354" fmla="*/ 11784357 w 11997113"/>
              <a:gd name="connsiteY7354" fmla="*/ 7715250 h 13112393"/>
              <a:gd name="connsiteX7355" fmla="*/ 11784091 w 11997113"/>
              <a:gd name="connsiteY7355" fmla="*/ 7703471 h 13112393"/>
              <a:gd name="connsiteX7356" fmla="*/ 11802611 w 11997113"/>
              <a:gd name="connsiteY7356" fmla="*/ 7714806 h 13112393"/>
              <a:gd name="connsiteX7357" fmla="*/ 11821403 w 11997113"/>
              <a:gd name="connsiteY7357" fmla="*/ 7737926 h 13112393"/>
              <a:gd name="connsiteX7358" fmla="*/ 11839655 w 11997113"/>
              <a:gd name="connsiteY7358" fmla="*/ 7737478 h 13112393"/>
              <a:gd name="connsiteX7359" fmla="*/ 11839129 w 11997113"/>
              <a:gd name="connsiteY7359" fmla="*/ 7713914 h 13112393"/>
              <a:gd name="connsiteX7360" fmla="*/ 11838593 w 11997113"/>
              <a:gd name="connsiteY7360" fmla="*/ 7690355 h 13112393"/>
              <a:gd name="connsiteX7361" fmla="*/ 11838861 w 11997113"/>
              <a:gd name="connsiteY7361" fmla="*/ 7702136 h 13112393"/>
              <a:gd name="connsiteX7362" fmla="*/ 11875107 w 11997113"/>
              <a:gd name="connsiteY7362" fmla="*/ 7689463 h 13112393"/>
              <a:gd name="connsiteX7363" fmla="*/ 11875641 w 11997113"/>
              <a:gd name="connsiteY7363" fmla="*/ 7713022 h 13112393"/>
              <a:gd name="connsiteX7364" fmla="*/ 11875905 w 11997113"/>
              <a:gd name="connsiteY7364" fmla="*/ 7724806 h 13112393"/>
              <a:gd name="connsiteX7365" fmla="*/ 11876437 w 11997113"/>
              <a:gd name="connsiteY7365" fmla="*/ 7748366 h 13112393"/>
              <a:gd name="connsiteX7366" fmla="*/ 11876703 w 11997113"/>
              <a:gd name="connsiteY7366" fmla="*/ 7760147 h 13112393"/>
              <a:gd name="connsiteX7367" fmla="*/ 11876967 w 11997113"/>
              <a:gd name="connsiteY7367" fmla="*/ 7771928 h 13112393"/>
              <a:gd name="connsiteX7368" fmla="*/ 11877233 w 11997113"/>
              <a:gd name="connsiteY7368" fmla="*/ 7783710 h 13112393"/>
              <a:gd name="connsiteX7369" fmla="*/ 11877765 w 11997113"/>
              <a:gd name="connsiteY7369" fmla="*/ 7807269 h 13112393"/>
              <a:gd name="connsiteX7370" fmla="*/ 11896019 w 11997113"/>
              <a:gd name="connsiteY7370" fmla="*/ 7806824 h 13112393"/>
              <a:gd name="connsiteX7371" fmla="*/ 11896287 w 11997113"/>
              <a:gd name="connsiteY7371" fmla="*/ 7818607 h 13112393"/>
              <a:gd name="connsiteX7372" fmla="*/ 11914803 w 11997113"/>
              <a:gd name="connsiteY7372" fmla="*/ 7829940 h 13112393"/>
              <a:gd name="connsiteX7373" fmla="*/ 11915069 w 11997113"/>
              <a:gd name="connsiteY7373" fmla="*/ 7841719 h 13112393"/>
              <a:gd name="connsiteX7374" fmla="*/ 11896817 w 11997113"/>
              <a:gd name="connsiteY7374" fmla="*/ 7842165 h 13112393"/>
              <a:gd name="connsiteX7375" fmla="*/ 11896551 w 11997113"/>
              <a:gd name="connsiteY7375" fmla="*/ 7830384 h 13112393"/>
              <a:gd name="connsiteX7376" fmla="*/ 11879357 w 11997113"/>
              <a:gd name="connsiteY7376" fmla="*/ 7877954 h 13112393"/>
              <a:gd name="connsiteX7377" fmla="*/ 11878993 w 11997113"/>
              <a:gd name="connsiteY7377" fmla="*/ 7861754 h 13112393"/>
              <a:gd name="connsiteX7378" fmla="*/ 11878825 w 11997113"/>
              <a:gd name="connsiteY7378" fmla="*/ 7854391 h 13112393"/>
              <a:gd name="connsiteX7379" fmla="*/ 11878829 w 11997113"/>
              <a:gd name="connsiteY7379" fmla="*/ 7854391 h 13112393"/>
              <a:gd name="connsiteX7380" fmla="*/ 11878797 w 11997113"/>
              <a:gd name="connsiteY7380" fmla="*/ 7853102 h 13112393"/>
              <a:gd name="connsiteX7381" fmla="*/ 11878825 w 11997113"/>
              <a:gd name="connsiteY7381" fmla="*/ 7854391 h 13112393"/>
              <a:gd name="connsiteX7382" fmla="*/ 11871121 w 11997113"/>
              <a:gd name="connsiteY7382" fmla="*/ 7854396 h 13112393"/>
              <a:gd name="connsiteX7383" fmla="*/ 11878559 w 11997113"/>
              <a:gd name="connsiteY7383" fmla="*/ 7842610 h 13112393"/>
              <a:gd name="connsiteX7384" fmla="*/ 11860567 w 11997113"/>
              <a:gd name="connsiteY7384" fmla="*/ 7854839 h 13112393"/>
              <a:gd name="connsiteX7385" fmla="*/ 11860305 w 11997113"/>
              <a:gd name="connsiteY7385" fmla="*/ 7843058 h 13112393"/>
              <a:gd name="connsiteX7386" fmla="*/ 11860037 w 11997113"/>
              <a:gd name="connsiteY7386" fmla="*/ 7831278 h 13112393"/>
              <a:gd name="connsiteX7387" fmla="*/ 11842311 w 11997113"/>
              <a:gd name="connsiteY7387" fmla="*/ 7855282 h 13112393"/>
              <a:gd name="connsiteX7388" fmla="*/ 11824059 w 11997113"/>
              <a:gd name="connsiteY7388" fmla="*/ 7855730 h 13112393"/>
              <a:gd name="connsiteX7389" fmla="*/ 11823793 w 11997113"/>
              <a:gd name="connsiteY7389" fmla="*/ 7843949 h 13112393"/>
              <a:gd name="connsiteX7390" fmla="*/ 11823525 w 11997113"/>
              <a:gd name="connsiteY7390" fmla="*/ 7832167 h 13112393"/>
              <a:gd name="connsiteX7391" fmla="*/ 11805267 w 11997113"/>
              <a:gd name="connsiteY7391" fmla="*/ 7832613 h 13112393"/>
              <a:gd name="connsiteX7392" fmla="*/ 11804737 w 11997113"/>
              <a:gd name="connsiteY7392" fmla="*/ 7809054 h 13112393"/>
              <a:gd name="connsiteX7393" fmla="*/ 11767961 w 11997113"/>
              <a:gd name="connsiteY7393" fmla="*/ 7798162 h 13112393"/>
              <a:gd name="connsiteX7394" fmla="*/ 11767429 w 11997113"/>
              <a:gd name="connsiteY7394" fmla="*/ 7774606 h 13112393"/>
              <a:gd name="connsiteX7395" fmla="*/ 11749969 w 11997113"/>
              <a:gd name="connsiteY7395" fmla="*/ 7810391 h 13112393"/>
              <a:gd name="connsiteX7396" fmla="*/ 11730647 w 11997113"/>
              <a:gd name="connsiteY7396" fmla="*/ 7763714 h 13112393"/>
              <a:gd name="connsiteX7397" fmla="*/ 11693081 w 11997113"/>
              <a:gd name="connsiteY7397" fmla="*/ 7717482 h 13112393"/>
              <a:gd name="connsiteX7398" fmla="*/ 11675087 w 11997113"/>
              <a:gd name="connsiteY7398" fmla="*/ 7729708 h 13112393"/>
              <a:gd name="connsiteX7399" fmla="*/ 11675613 w 11997113"/>
              <a:gd name="connsiteY7399" fmla="*/ 7753269 h 13112393"/>
              <a:gd name="connsiteX7400" fmla="*/ 11694141 w 11997113"/>
              <a:gd name="connsiteY7400" fmla="*/ 7764604 h 13112393"/>
              <a:gd name="connsiteX7401" fmla="*/ 11694403 w 11997113"/>
              <a:gd name="connsiteY7401" fmla="*/ 7776385 h 13112393"/>
              <a:gd name="connsiteX7402" fmla="*/ 11694671 w 11997113"/>
              <a:gd name="connsiteY7402" fmla="*/ 7788169 h 13112393"/>
              <a:gd name="connsiteX7403" fmla="*/ 11676147 w 11997113"/>
              <a:gd name="connsiteY7403" fmla="*/ 7776834 h 13112393"/>
              <a:gd name="connsiteX7404" fmla="*/ 11675883 w 11997113"/>
              <a:gd name="connsiteY7404" fmla="*/ 7765050 h 13112393"/>
              <a:gd name="connsiteX7405" fmla="*/ 11620581 w 11997113"/>
              <a:gd name="connsiteY7405" fmla="*/ 7742827 h 13112393"/>
              <a:gd name="connsiteX7406" fmla="*/ 11638839 w 11997113"/>
              <a:gd name="connsiteY7406" fmla="*/ 7742382 h 13112393"/>
              <a:gd name="connsiteX7407" fmla="*/ 11656299 w 11997113"/>
              <a:gd name="connsiteY7407" fmla="*/ 7706594 h 13112393"/>
              <a:gd name="connsiteX7408" fmla="*/ 11655503 w 11997113"/>
              <a:gd name="connsiteY7408" fmla="*/ 7671248 h 13112393"/>
              <a:gd name="connsiteX7409" fmla="*/ 11672961 w 11997113"/>
              <a:gd name="connsiteY7409" fmla="*/ 7635464 h 13112393"/>
              <a:gd name="connsiteX7410" fmla="*/ 11672429 w 11997113"/>
              <a:gd name="connsiteY7410" fmla="*/ 7611902 h 13112393"/>
              <a:gd name="connsiteX7411" fmla="*/ 11654705 w 11997113"/>
              <a:gd name="connsiteY7411" fmla="*/ 7635911 h 13112393"/>
              <a:gd name="connsiteX7412" fmla="*/ 11636981 w 11997113"/>
              <a:gd name="connsiteY7412" fmla="*/ 7659918 h 13112393"/>
              <a:gd name="connsiteX7413" fmla="*/ 11635651 w 11997113"/>
              <a:gd name="connsiteY7413" fmla="*/ 7601015 h 13112393"/>
              <a:gd name="connsiteX7414" fmla="*/ 11654175 w 11997113"/>
              <a:gd name="connsiteY7414" fmla="*/ 7612348 h 13112393"/>
              <a:gd name="connsiteX7415" fmla="*/ 11653907 w 11997113"/>
              <a:gd name="connsiteY7415" fmla="*/ 7600568 h 13112393"/>
              <a:gd name="connsiteX7416" fmla="*/ 11672165 w 11997113"/>
              <a:gd name="connsiteY7416" fmla="*/ 7600122 h 13112393"/>
              <a:gd name="connsiteX7417" fmla="*/ 11671897 w 11997113"/>
              <a:gd name="connsiteY7417" fmla="*/ 7588341 h 13112393"/>
              <a:gd name="connsiteX7418" fmla="*/ 11653375 w 11997113"/>
              <a:gd name="connsiteY7418" fmla="*/ 7577004 h 13112393"/>
              <a:gd name="connsiteX7419" fmla="*/ 11634859 w 11997113"/>
              <a:gd name="connsiteY7419" fmla="*/ 7565671 h 13112393"/>
              <a:gd name="connsiteX7420" fmla="*/ 11616595 w 11997113"/>
              <a:gd name="connsiteY7420" fmla="*/ 7566118 h 13112393"/>
              <a:gd name="connsiteX7421" fmla="*/ 11634595 w 11997113"/>
              <a:gd name="connsiteY7421" fmla="*/ 7553890 h 13112393"/>
              <a:gd name="connsiteX7422" fmla="*/ 11616333 w 11997113"/>
              <a:gd name="connsiteY7422" fmla="*/ 7554338 h 13112393"/>
              <a:gd name="connsiteX7423" fmla="*/ 11616329 w 11997113"/>
              <a:gd name="connsiteY7423" fmla="*/ 7554168 h 13112393"/>
              <a:gd name="connsiteX7424" fmla="*/ 11616069 w 11997113"/>
              <a:gd name="connsiteY7424" fmla="*/ 7542555 h 13112393"/>
              <a:gd name="connsiteX7425" fmla="*/ 11615537 w 11997113"/>
              <a:gd name="connsiteY7425" fmla="*/ 7518994 h 13112393"/>
              <a:gd name="connsiteX7426" fmla="*/ 11614741 w 11997113"/>
              <a:gd name="connsiteY7426" fmla="*/ 7483652 h 13112393"/>
              <a:gd name="connsiteX7427" fmla="*/ 11614209 w 11997113"/>
              <a:gd name="connsiteY7427" fmla="*/ 7460094 h 13112393"/>
              <a:gd name="connsiteX7428" fmla="*/ 11613941 w 11997113"/>
              <a:gd name="connsiteY7428" fmla="*/ 7448310 h 13112393"/>
              <a:gd name="connsiteX7429" fmla="*/ 11613145 w 11997113"/>
              <a:gd name="connsiteY7429" fmla="*/ 7412969 h 13112393"/>
              <a:gd name="connsiteX7430" fmla="*/ 11631405 w 11997113"/>
              <a:gd name="connsiteY7430" fmla="*/ 7412524 h 13112393"/>
              <a:gd name="connsiteX7431" fmla="*/ 11630079 w 11997113"/>
              <a:gd name="connsiteY7431" fmla="*/ 7353620 h 13112393"/>
              <a:gd name="connsiteX7432" fmla="*/ 11629807 w 11997113"/>
              <a:gd name="connsiteY7432" fmla="*/ 7341839 h 13112393"/>
              <a:gd name="connsiteX7433" fmla="*/ 10120651 w 11997113"/>
              <a:gd name="connsiteY7433" fmla="*/ 7338285 h 13112393"/>
              <a:gd name="connsiteX7434" fmla="*/ 10122271 w 11997113"/>
              <a:gd name="connsiteY7434" fmla="*/ 7350946 h 13112393"/>
              <a:gd name="connsiteX7435" fmla="*/ 10102125 w 11997113"/>
              <a:gd name="connsiteY7435" fmla="*/ 7353526 h 13112393"/>
              <a:gd name="connsiteX7436" fmla="*/ 10120651 w 11997113"/>
              <a:gd name="connsiteY7436" fmla="*/ 7338285 h 13112393"/>
              <a:gd name="connsiteX7437" fmla="*/ 10989333 w 11997113"/>
              <a:gd name="connsiteY7437" fmla="*/ 7336276 h 13112393"/>
              <a:gd name="connsiteX7438" fmla="*/ 11006647 w 11997113"/>
              <a:gd name="connsiteY7438" fmla="*/ 7341684 h 13112393"/>
              <a:gd name="connsiteX7439" fmla="*/ 11009235 w 11997113"/>
              <a:gd name="connsiteY7439" fmla="*/ 7347452 h 13112393"/>
              <a:gd name="connsiteX7440" fmla="*/ 11029123 w 11997113"/>
              <a:gd name="connsiteY7440" fmla="*/ 7358622 h 13112393"/>
              <a:gd name="connsiteX7441" fmla="*/ 11029391 w 11997113"/>
              <a:gd name="connsiteY7441" fmla="*/ 7370276 h 13112393"/>
              <a:gd name="connsiteX7442" fmla="*/ 11010019 w 11997113"/>
              <a:gd name="connsiteY7442" fmla="*/ 7382412 h 13112393"/>
              <a:gd name="connsiteX7443" fmla="*/ 11009757 w 11997113"/>
              <a:gd name="connsiteY7443" fmla="*/ 7370756 h 13112393"/>
              <a:gd name="connsiteX7444" fmla="*/ 11009497 w 11997113"/>
              <a:gd name="connsiteY7444" fmla="*/ 7359102 h 13112393"/>
              <a:gd name="connsiteX7445" fmla="*/ 10989597 w 11997113"/>
              <a:gd name="connsiteY7445" fmla="*/ 7347930 h 13112393"/>
              <a:gd name="connsiteX7446" fmla="*/ 10310295 w 11997113"/>
              <a:gd name="connsiteY7446" fmla="*/ 7326897 h 13112393"/>
              <a:gd name="connsiteX7447" fmla="*/ 10321269 w 11997113"/>
              <a:gd name="connsiteY7447" fmla="*/ 7345104 h 13112393"/>
              <a:gd name="connsiteX7448" fmla="*/ 10316409 w 11997113"/>
              <a:gd name="connsiteY7448" fmla="*/ 7346811 h 13112393"/>
              <a:gd name="connsiteX7449" fmla="*/ 10316521 w 11997113"/>
              <a:gd name="connsiteY7449" fmla="*/ 7351688 h 13112393"/>
              <a:gd name="connsiteX7450" fmla="*/ 10298721 w 11997113"/>
              <a:gd name="connsiteY7450" fmla="*/ 7375528 h 13112393"/>
              <a:gd name="connsiteX7451" fmla="*/ 10280133 w 11997113"/>
              <a:gd name="connsiteY7451" fmla="*/ 7364280 h 13112393"/>
              <a:gd name="connsiteX7452" fmla="*/ 10298459 w 11997113"/>
              <a:gd name="connsiteY7452" fmla="*/ 7363830 h 13112393"/>
              <a:gd name="connsiteX7453" fmla="*/ 10307453 w 11997113"/>
              <a:gd name="connsiteY7453" fmla="*/ 7356296 h 13112393"/>
              <a:gd name="connsiteX7454" fmla="*/ 10312799 w 11997113"/>
              <a:gd name="connsiteY7454" fmla="*/ 7346396 h 13112393"/>
              <a:gd name="connsiteX7455" fmla="*/ 10258975 w 11997113"/>
              <a:gd name="connsiteY7455" fmla="*/ 7305494 h 13112393"/>
              <a:gd name="connsiteX7456" fmla="*/ 10277937 w 11997113"/>
              <a:gd name="connsiteY7456" fmla="*/ 7316618 h 13112393"/>
              <a:gd name="connsiteX7457" fmla="*/ 10278197 w 11997113"/>
              <a:gd name="connsiteY7457" fmla="*/ 7328205 h 13112393"/>
              <a:gd name="connsiteX7458" fmla="*/ 10258975 w 11997113"/>
              <a:gd name="connsiteY7458" fmla="*/ 7305494 h 13112393"/>
              <a:gd name="connsiteX7459" fmla="*/ 11518875 w 11997113"/>
              <a:gd name="connsiteY7459" fmla="*/ 7297910 h 13112393"/>
              <a:gd name="connsiteX7460" fmla="*/ 11536199 w 11997113"/>
              <a:gd name="connsiteY7460" fmla="*/ 7303849 h 13112393"/>
              <a:gd name="connsiteX7461" fmla="*/ 11538797 w 11997113"/>
              <a:gd name="connsiteY7461" fmla="*/ 7310144 h 13112393"/>
              <a:gd name="connsiteX7462" fmla="*/ 11519161 w 11997113"/>
              <a:gd name="connsiteY7462" fmla="*/ 7310625 h 13112393"/>
              <a:gd name="connsiteX7463" fmla="*/ 11518875 w 11997113"/>
              <a:gd name="connsiteY7463" fmla="*/ 7297910 h 13112393"/>
              <a:gd name="connsiteX7464" fmla="*/ 10019733 w 11997113"/>
              <a:gd name="connsiteY7464" fmla="*/ 7292672 h 13112393"/>
              <a:gd name="connsiteX7465" fmla="*/ 10021227 w 11997113"/>
              <a:gd name="connsiteY7465" fmla="*/ 7304340 h 13112393"/>
              <a:gd name="connsiteX7466" fmla="*/ 10015903 w 11997113"/>
              <a:gd name="connsiteY7466" fmla="*/ 7411751 h 13112393"/>
              <a:gd name="connsiteX7467" fmla="*/ 10000115 w 11997113"/>
              <a:gd name="connsiteY7467" fmla="*/ 7437488 h 13112393"/>
              <a:gd name="connsiteX7468" fmla="*/ 9987319 w 11997113"/>
              <a:gd name="connsiteY7468" fmla="*/ 7486564 h 13112393"/>
              <a:gd name="connsiteX7469" fmla="*/ 10007593 w 11997113"/>
              <a:gd name="connsiteY7469" fmla="*/ 7495829 h 13112393"/>
              <a:gd name="connsiteX7470" fmla="*/ 10004599 w 11997113"/>
              <a:gd name="connsiteY7470" fmla="*/ 7472488 h 13112393"/>
              <a:gd name="connsiteX7471" fmla="*/ 10040661 w 11997113"/>
              <a:gd name="connsiteY7471" fmla="*/ 7456020 h 13112393"/>
              <a:gd name="connsiteX7472" fmla="*/ 10037985 w 11997113"/>
              <a:gd name="connsiteY7472" fmla="*/ 7435106 h 13112393"/>
              <a:gd name="connsiteX7473" fmla="*/ 10027445 w 11997113"/>
              <a:gd name="connsiteY7473" fmla="*/ 7440320 h 13112393"/>
              <a:gd name="connsiteX7474" fmla="*/ 10027183 w 11997113"/>
              <a:gd name="connsiteY7474" fmla="*/ 7428598 h 13112393"/>
              <a:gd name="connsiteX7475" fmla="*/ 10044915 w 11997113"/>
              <a:gd name="connsiteY7475" fmla="*/ 7416435 h 13112393"/>
              <a:gd name="connsiteX7476" fmla="*/ 10043631 w 11997113"/>
              <a:gd name="connsiteY7476" fmla="*/ 7427467 h 13112393"/>
              <a:gd name="connsiteX7477" fmla="*/ 10045135 w 11997113"/>
              <a:gd name="connsiteY7477" fmla="*/ 7426147 h 13112393"/>
              <a:gd name="connsiteX7478" fmla="*/ 10044915 w 11997113"/>
              <a:gd name="connsiteY7478" fmla="*/ 7416435 h 13112393"/>
              <a:gd name="connsiteX7479" fmla="*/ 10044653 w 11997113"/>
              <a:gd name="connsiteY7479" fmla="*/ 7404711 h 13112393"/>
              <a:gd name="connsiteX7480" fmla="*/ 10044387 w 11997113"/>
              <a:gd name="connsiteY7480" fmla="*/ 7392988 h 13112393"/>
              <a:gd name="connsiteX7481" fmla="*/ 10044123 w 11997113"/>
              <a:gd name="connsiteY7481" fmla="*/ 7381264 h 13112393"/>
              <a:gd name="connsiteX7482" fmla="*/ 10043859 w 11997113"/>
              <a:gd name="connsiteY7482" fmla="*/ 7369536 h 13112393"/>
              <a:gd name="connsiteX7483" fmla="*/ 10061331 w 11997113"/>
              <a:gd name="connsiteY7483" fmla="*/ 7345652 h 13112393"/>
              <a:gd name="connsiteX7484" fmla="*/ 10060271 w 11997113"/>
              <a:gd name="connsiteY7484" fmla="*/ 7298754 h 13112393"/>
              <a:gd name="connsiteX7485" fmla="*/ 10056633 w 11997113"/>
              <a:gd name="connsiteY7485" fmla="*/ 7298841 h 13112393"/>
              <a:gd name="connsiteX7486" fmla="*/ 10060283 w 11997113"/>
              <a:gd name="connsiteY7486" fmla="*/ 7311204 h 13112393"/>
              <a:gd name="connsiteX7487" fmla="*/ 10019733 w 11997113"/>
              <a:gd name="connsiteY7487" fmla="*/ 7292672 h 13112393"/>
              <a:gd name="connsiteX7488" fmla="*/ 10313607 w 11997113"/>
              <a:gd name="connsiteY7488" fmla="*/ 7280698 h 13112393"/>
              <a:gd name="connsiteX7489" fmla="*/ 10321151 w 11997113"/>
              <a:gd name="connsiteY7489" fmla="*/ 7288458 h 13112393"/>
              <a:gd name="connsiteX7490" fmla="*/ 10314179 w 11997113"/>
              <a:gd name="connsiteY7490" fmla="*/ 7306122 h 13112393"/>
              <a:gd name="connsiteX7491" fmla="*/ 10313607 w 11997113"/>
              <a:gd name="connsiteY7491" fmla="*/ 7280698 h 13112393"/>
              <a:gd name="connsiteX7492" fmla="*/ 11426771 w 11997113"/>
              <a:gd name="connsiteY7492" fmla="*/ 7278956 h 13112393"/>
              <a:gd name="connsiteX7493" fmla="*/ 11427011 w 11997113"/>
              <a:gd name="connsiteY7493" fmla="*/ 7289554 h 13112393"/>
              <a:gd name="connsiteX7494" fmla="*/ 11414161 w 11997113"/>
              <a:gd name="connsiteY7494" fmla="*/ 7300468 h 13112393"/>
              <a:gd name="connsiteX7495" fmla="*/ 11413923 w 11997113"/>
              <a:gd name="connsiteY7495" fmla="*/ 7289872 h 13112393"/>
              <a:gd name="connsiteX7496" fmla="*/ 11426771 w 11997113"/>
              <a:gd name="connsiteY7496" fmla="*/ 7278956 h 13112393"/>
              <a:gd name="connsiteX7497" fmla="*/ 10170157 w 11997113"/>
              <a:gd name="connsiteY7497" fmla="*/ 7271885 h 13112393"/>
              <a:gd name="connsiteX7498" fmla="*/ 10190191 w 11997113"/>
              <a:gd name="connsiteY7498" fmla="*/ 7295064 h 13112393"/>
              <a:gd name="connsiteX7499" fmla="*/ 10153367 w 11997113"/>
              <a:gd name="connsiteY7499" fmla="*/ 7274034 h 13112393"/>
              <a:gd name="connsiteX7500" fmla="*/ 10170157 w 11997113"/>
              <a:gd name="connsiteY7500" fmla="*/ 7271885 h 13112393"/>
              <a:gd name="connsiteX7501" fmla="*/ 483825 w 11997113"/>
              <a:gd name="connsiteY7501" fmla="*/ 7269834 h 13112393"/>
              <a:gd name="connsiteX7502" fmla="*/ 497189 w 11997113"/>
              <a:gd name="connsiteY7502" fmla="*/ 7271901 h 13112393"/>
              <a:gd name="connsiteX7503" fmla="*/ 485082 w 11997113"/>
              <a:gd name="connsiteY7503" fmla="*/ 7280576 h 13112393"/>
              <a:gd name="connsiteX7504" fmla="*/ 485922 w 11997113"/>
              <a:gd name="connsiteY7504" fmla="*/ 7287740 h 13112393"/>
              <a:gd name="connsiteX7505" fmla="*/ 499283 w 11997113"/>
              <a:gd name="connsiteY7505" fmla="*/ 7289806 h 13112393"/>
              <a:gd name="connsiteX7506" fmla="*/ 486760 w 11997113"/>
              <a:gd name="connsiteY7506" fmla="*/ 7294902 h 13112393"/>
              <a:gd name="connsiteX7507" fmla="*/ 473400 w 11997113"/>
              <a:gd name="connsiteY7507" fmla="*/ 7292834 h 13112393"/>
              <a:gd name="connsiteX7508" fmla="*/ 467922 w 11997113"/>
              <a:gd name="connsiteY7508" fmla="*/ 7288031 h 13112393"/>
              <a:gd name="connsiteX7509" fmla="*/ 472143 w 11997113"/>
              <a:gd name="connsiteY7509" fmla="*/ 7282090 h 13112393"/>
              <a:gd name="connsiteX7510" fmla="*/ 471307 w 11997113"/>
              <a:gd name="connsiteY7510" fmla="*/ 7274929 h 13112393"/>
              <a:gd name="connsiteX7511" fmla="*/ 483825 w 11997113"/>
              <a:gd name="connsiteY7511" fmla="*/ 7269834 h 13112393"/>
              <a:gd name="connsiteX7512" fmla="*/ 11505023 w 11997113"/>
              <a:gd name="connsiteY7512" fmla="*/ 7264328 h 13112393"/>
              <a:gd name="connsiteX7513" fmla="*/ 11516627 w 11997113"/>
              <a:gd name="connsiteY7513" fmla="*/ 7270669 h 13112393"/>
              <a:gd name="connsiteX7514" fmla="*/ 11518587 w 11997113"/>
              <a:gd name="connsiteY7514" fmla="*/ 7285197 h 13112393"/>
              <a:gd name="connsiteX7515" fmla="*/ 11505501 w 11997113"/>
              <a:gd name="connsiteY7515" fmla="*/ 7285514 h 13112393"/>
              <a:gd name="connsiteX7516" fmla="*/ 11505023 w 11997113"/>
              <a:gd name="connsiteY7516" fmla="*/ 7264328 h 13112393"/>
              <a:gd name="connsiteX7517" fmla="*/ 8317839 w 11997113"/>
              <a:gd name="connsiteY7517" fmla="*/ 7259988 h 13112393"/>
              <a:gd name="connsiteX7518" fmla="*/ 8322435 w 11997113"/>
              <a:gd name="connsiteY7518" fmla="*/ 7295870 h 13112393"/>
              <a:gd name="connsiteX7519" fmla="*/ 8341877 w 11997113"/>
              <a:gd name="connsiteY7519" fmla="*/ 7305538 h 13112393"/>
              <a:gd name="connsiteX7520" fmla="*/ 8323971 w 11997113"/>
              <a:gd name="connsiteY7520" fmla="*/ 7307830 h 13112393"/>
              <a:gd name="connsiteX7521" fmla="*/ 8325505 w 11997113"/>
              <a:gd name="connsiteY7521" fmla="*/ 7319791 h 13112393"/>
              <a:gd name="connsiteX7522" fmla="*/ 8289689 w 11997113"/>
              <a:gd name="connsiteY7522" fmla="*/ 7324370 h 13112393"/>
              <a:gd name="connsiteX7523" fmla="*/ 8283561 w 11997113"/>
              <a:gd name="connsiteY7523" fmla="*/ 7276527 h 13112393"/>
              <a:gd name="connsiteX7524" fmla="*/ 8317839 w 11997113"/>
              <a:gd name="connsiteY7524" fmla="*/ 7259988 h 13112393"/>
              <a:gd name="connsiteX7525" fmla="*/ 10332715 w 11997113"/>
              <a:gd name="connsiteY7525" fmla="*/ 7256912 h 13112393"/>
              <a:gd name="connsiteX7526" fmla="*/ 10340107 w 11997113"/>
              <a:gd name="connsiteY7526" fmla="*/ 7258057 h 13112393"/>
              <a:gd name="connsiteX7527" fmla="*/ 10332955 w 11997113"/>
              <a:gd name="connsiteY7527" fmla="*/ 7267508 h 13112393"/>
              <a:gd name="connsiteX7528" fmla="*/ 10332715 w 11997113"/>
              <a:gd name="connsiteY7528" fmla="*/ 7256912 h 13112393"/>
              <a:gd name="connsiteX7529" fmla="*/ 2500359 w 11997113"/>
              <a:gd name="connsiteY7529" fmla="*/ 7250622 h 13112393"/>
              <a:gd name="connsiteX7530" fmla="*/ 2508515 w 11997113"/>
              <a:gd name="connsiteY7530" fmla="*/ 7270789 h 13112393"/>
              <a:gd name="connsiteX7531" fmla="*/ 2500359 w 11997113"/>
              <a:gd name="connsiteY7531" fmla="*/ 7250622 h 13112393"/>
              <a:gd name="connsiteX7532" fmla="*/ 10135033 w 11997113"/>
              <a:gd name="connsiteY7532" fmla="*/ 7247344 h 13112393"/>
              <a:gd name="connsiteX7533" fmla="*/ 10149203 w 11997113"/>
              <a:gd name="connsiteY7533" fmla="*/ 7249732 h 13112393"/>
              <a:gd name="connsiteX7534" fmla="*/ 10130357 w 11997113"/>
              <a:gd name="connsiteY7534" fmla="*/ 7285171 h 13112393"/>
              <a:gd name="connsiteX7535" fmla="*/ 10135033 w 11997113"/>
              <a:gd name="connsiteY7535" fmla="*/ 7247344 h 13112393"/>
              <a:gd name="connsiteX7536" fmla="*/ 10515725 w 11997113"/>
              <a:gd name="connsiteY7536" fmla="*/ 7241842 h 13112393"/>
              <a:gd name="connsiteX7537" fmla="*/ 10523233 w 11997113"/>
              <a:gd name="connsiteY7537" fmla="*/ 7248020 h 13112393"/>
              <a:gd name="connsiteX7538" fmla="*/ 10516013 w 11997113"/>
              <a:gd name="connsiteY7538" fmla="*/ 7254557 h 13112393"/>
              <a:gd name="connsiteX7539" fmla="*/ 10515725 w 11997113"/>
              <a:gd name="connsiteY7539" fmla="*/ 7241842 h 13112393"/>
              <a:gd name="connsiteX7540" fmla="*/ 4513532 w 11997113"/>
              <a:gd name="connsiteY7540" fmla="*/ 7232442 h 13112393"/>
              <a:gd name="connsiteX7541" fmla="*/ 4508655 w 11997113"/>
              <a:gd name="connsiteY7541" fmla="*/ 7237548 h 13112393"/>
              <a:gd name="connsiteX7542" fmla="*/ 4518717 w 11997113"/>
              <a:gd name="connsiteY7542" fmla="*/ 7262071 h 13112393"/>
              <a:gd name="connsiteX7543" fmla="*/ 4506353 w 11997113"/>
              <a:gd name="connsiteY7543" fmla="*/ 7270531 h 13112393"/>
              <a:gd name="connsiteX7544" fmla="*/ 4499566 w 11997113"/>
              <a:gd name="connsiteY7544" fmla="*/ 7269574 h 13112393"/>
              <a:gd name="connsiteX7545" fmla="*/ 4493281 w 11997113"/>
              <a:gd name="connsiteY7545" fmla="*/ 7268686 h 13112393"/>
              <a:gd name="connsiteX7546" fmla="*/ 4493011 w 11997113"/>
              <a:gd name="connsiteY7546" fmla="*/ 7281761 h 13112393"/>
              <a:gd name="connsiteX7547" fmla="*/ 4497704 w 11997113"/>
              <a:gd name="connsiteY7547" fmla="*/ 7291874 h 13112393"/>
              <a:gd name="connsiteX7548" fmla="*/ 4508003 w 11997113"/>
              <a:gd name="connsiteY7548" fmla="*/ 7290668 h 13112393"/>
              <a:gd name="connsiteX7549" fmla="*/ 4523400 w 11997113"/>
              <a:gd name="connsiteY7549" fmla="*/ 7296124 h 13112393"/>
              <a:gd name="connsiteX7550" fmla="*/ 4524663 w 11997113"/>
              <a:gd name="connsiteY7550" fmla="*/ 7306871 h 13112393"/>
              <a:gd name="connsiteX7551" fmla="*/ 4524742 w 11997113"/>
              <a:gd name="connsiteY7551" fmla="*/ 7307558 h 13112393"/>
              <a:gd name="connsiteX7552" fmla="*/ 4528145 w 11997113"/>
              <a:gd name="connsiteY7552" fmla="*/ 7306912 h 13112393"/>
              <a:gd name="connsiteX7553" fmla="*/ 4541280 w 11997113"/>
              <a:gd name="connsiteY7553" fmla="*/ 7300045 h 13112393"/>
              <a:gd name="connsiteX7554" fmla="*/ 4533809 w 11997113"/>
              <a:gd name="connsiteY7554" fmla="*/ 7241705 h 13112393"/>
              <a:gd name="connsiteX7555" fmla="*/ 4513532 w 11997113"/>
              <a:gd name="connsiteY7555" fmla="*/ 7232442 h 13112393"/>
              <a:gd name="connsiteX7556" fmla="*/ 10104775 w 11997113"/>
              <a:gd name="connsiteY7556" fmla="*/ 7230025 h 13112393"/>
              <a:gd name="connsiteX7557" fmla="*/ 10094945 w 11997113"/>
              <a:gd name="connsiteY7557" fmla="*/ 7239252 h 13112393"/>
              <a:gd name="connsiteX7558" fmla="*/ 10097295 w 11997113"/>
              <a:gd name="connsiteY7558" fmla="*/ 7243596 h 13112393"/>
              <a:gd name="connsiteX7559" fmla="*/ 10107681 w 11997113"/>
              <a:gd name="connsiteY7559" fmla="*/ 7240422 h 13112393"/>
              <a:gd name="connsiteX7560" fmla="*/ 449104 w 11997113"/>
              <a:gd name="connsiteY7560" fmla="*/ 7222250 h 13112393"/>
              <a:gd name="connsiteX7561" fmla="*/ 451131 w 11997113"/>
              <a:gd name="connsiteY7561" fmla="*/ 7225123 h 13112393"/>
              <a:gd name="connsiteX7562" fmla="*/ 463425 w 11997113"/>
              <a:gd name="connsiteY7562" fmla="*/ 7229024 h 13112393"/>
              <a:gd name="connsiteX7563" fmla="*/ 465703 w 11997113"/>
              <a:gd name="connsiteY7563" fmla="*/ 7234089 h 13112393"/>
              <a:gd name="connsiteX7564" fmla="*/ 494452 w 11997113"/>
              <a:gd name="connsiteY7564" fmla="*/ 7248516 h 13112393"/>
              <a:gd name="connsiteX7565" fmla="*/ 481519 w 11997113"/>
              <a:gd name="connsiteY7565" fmla="*/ 7253586 h 13112393"/>
              <a:gd name="connsiteX7566" fmla="*/ 467760 w 11997113"/>
              <a:gd name="connsiteY7566" fmla="*/ 7251641 h 13112393"/>
              <a:gd name="connsiteX7567" fmla="*/ 452362 w 11997113"/>
              <a:gd name="connsiteY7567" fmla="*/ 7235654 h 13112393"/>
              <a:gd name="connsiteX7568" fmla="*/ 438195 w 11997113"/>
              <a:gd name="connsiteY7568" fmla="*/ 7230196 h 13112393"/>
              <a:gd name="connsiteX7569" fmla="*/ 437374 w 11997113"/>
              <a:gd name="connsiteY7569" fmla="*/ 7223176 h 13112393"/>
              <a:gd name="connsiteX7570" fmla="*/ 449104 w 11997113"/>
              <a:gd name="connsiteY7570" fmla="*/ 7222250 h 13112393"/>
              <a:gd name="connsiteX7571" fmla="*/ 10423527 w 11997113"/>
              <a:gd name="connsiteY7571" fmla="*/ 7218654 h 13112393"/>
              <a:gd name="connsiteX7572" fmla="*/ 10433381 w 11997113"/>
              <a:gd name="connsiteY7572" fmla="*/ 7220002 h 13112393"/>
              <a:gd name="connsiteX7573" fmla="*/ 10443449 w 11997113"/>
              <a:gd name="connsiteY7573" fmla="*/ 7230888 h 13112393"/>
              <a:gd name="connsiteX7574" fmla="*/ 10424099 w 11997113"/>
              <a:gd name="connsiteY7574" fmla="*/ 7244080 h 13112393"/>
              <a:gd name="connsiteX7575" fmla="*/ 10423815 w 11997113"/>
              <a:gd name="connsiteY7575" fmla="*/ 7231366 h 13112393"/>
              <a:gd name="connsiteX7576" fmla="*/ 10423527 w 11997113"/>
              <a:gd name="connsiteY7576" fmla="*/ 7218654 h 13112393"/>
              <a:gd name="connsiteX7577" fmla="*/ 622205 w 11997113"/>
              <a:gd name="connsiteY7577" fmla="*/ 7217277 h 13112393"/>
              <a:gd name="connsiteX7578" fmla="*/ 630595 w 11997113"/>
              <a:gd name="connsiteY7578" fmla="*/ 7218048 h 13112393"/>
              <a:gd name="connsiteX7579" fmla="*/ 645722 w 11997113"/>
              <a:gd name="connsiteY7579" fmla="*/ 7233808 h 13112393"/>
              <a:gd name="connsiteX7580" fmla="*/ 647339 w 11997113"/>
              <a:gd name="connsiteY7580" fmla="*/ 7247639 h 13112393"/>
              <a:gd name="connsiteX7581" fmla="*/ 660441 w 11997113"/>
              <a:gd name="connsiteY7581" fmla="*/ 7246106 h 13112393"/>
              <a:gd name="connsiteX7582" fmla="*/ 673949 w 11997113"/>
              <a:gd name="connsiteY7582" fmla="*/ 7248030 h 13112393"/>
              <a:gd name="connsiteX7583" fmla="*/ 674354 w 11997113"/>
              <a:gd name="connsiteY7583" fmla="*/ 7251488 h 13112393"/>
              <a:gd name="connsiteX7584" fmla="*/ 661657 w 11997113"/>
              <a:gd name="connsiteY7584" fmla="*/ 7256480 h 13112393"/>
              <a:gd name="connsiteX7585" fmla="*/ 672580 w 11997113"/>
              <a:gd name="connsiteY7585" fmla="*/ 7349852 h 13112393"/>
              <a:gd name="connsiteX7586" fmla="*/ 692568 w 11997113"/>
              <a:gd name="connsiteY7586" fmla="*/ 7407106 h 13112393"/>
              <a:gd name="connsiteX7587" fmla="*/ 737946 w 11997113"/>
              <a:gd name="connsiteY7587" fmla="*/ 7454378 h 13112393"/>
              <a:gd name="connsiteX7588" fmla="*/ 739966 w 11997113"/>
              <a:gd name="connsiteY7588" fmla="*/ 7471668 h 13112393"/>
              <a:gd name="connsiteX7589" fmla="*/ 740777 w 11997113"/>
              <a:gd name="connsiteY7589" fmla="*/ 7478584 h 13112393"/>
              <a:gd name="connsiteX7590" fmla="*/ 741182 w 11997113"/>
              <a:gd name="connsiteY7590" fmla="*/ 7482042 h 13112393"/>
              <a:gd name="connsiteX7591" fmla="*/ 728076 w 11997113"/>
              <a:gd name="connsiteY7591" fmla="*/ 7483575 h 13112393"/>
              <a:gd name="connsiteX7592" fmla="*/ 726863 w 11997113"/>
              <a:gd name="connsiteY7592" fmla="*/ 7473204 h 13112393"/>
              <a:gd name="connsiteX7593" fmla="*/ 725243 w 11997113"/>
              <a:gd name="connsiteY7593" fmla="*/ 7459368 h 13112393"/>
              <a:gd name="connsiteX7594" fmla="*/ 710924 w 11997113"/>
              <a:gd name="connsiteY7594" fmla="*/ 7450528 h 13112393"/>
              <a:gd name="connsiteX7595" fmla="*/ 700256 w 11997113"/>
              <a:gd name="connsiteY7595" fmla="*/ 7472810 h 13112393"/>
              <a:gd name="connsiteX7596" fmla="*/ 700658 w 11997113"/>
              <a:gd name="connsiteY7596" fmla="*/ 7476268 h 13112393"/>
              <a:gd name="connsiteX7597" fmla="*/ 701872 w 11997113"/>
              <a:gd name="connsiteY7597" fmla="*/ 7486643 h 13112393"/>
              <a:gd name="connsiteX7598" fmla="*/ 702677 w 11997113"/>
              <a:gd name="connsiteY7598" fmla="*/ 7493560 h 13112393"/>
              <a:gd name="connsiteX7599" fmla="*/ 689980 w 11997113"/>
              <a:gd name="connsiteY7599" fmla="*/ 7498549 h 13112393"/>
              <a:gd name="connsiteX7600" fmla="*/ 676071 w 11997113"/>
              <a:gd name="connsiteY7600" fmla="*/ 7493168 h 13112393"/>
              <a:gd name="connsiteX7601" fmla="*/ 674857 w 11997113"/>
              <a:gd name="connsiteY7601" fmla="*/ 7482796 h 13112393"/>
              <a:gd name="connsiteX7602" fmla="*/ 673642 w 11997113"/>
              <a:gd name="connsiteY7602" fmla="*/ 7472416 h 13112393"/>
              <a:gd name="connsiteX7603" fmla="*/ 660540 w 11997113"/>
              <a:gd name="connsiteY7603" fmla="*/ 7473952 h 13112393"/>
              <a:gd name="connsiteX7604" fmla="*/ 653658 w 11997113"/>
              <a:gd name="connsiteY7604" fmla="*/ 7415162 h 13112393"/>
              <a:gd name="connsiteX7605" fmla="*/ 666765 w 11997113"/>
              <a:gd name="connsiteY7605" fmla="*/ 7413630 h 13112393"/>
              <a:gd name="connsiteX7606" fmla="*/ 646781 w 11997113"/>
              <a:gd name="connsiteY7606" fmla="*/ 7356373 h 13112393"/>
              <a:gd name="connsiteX7607" fmla="*/ 621538 w 11997113"/>
              <a:gd name="connsiteY7607" fmla="*/ 7254163 h 13112393"/>
              <a:gd name="connsiteX7608" fmla="*/ 619921 w 11997113"/>
              <a:gd name="connsiteY7608" fmla="*/ 7240330 h 13112393"/>
              <a:gd name="connsiteX7609" fmla="*/ 604793 w 11997113"/>
              <a:gd name="connsiteY7609" fmla="*/ 7224574 h 13112393"/>
              <a:gd name="connsiteX7610" fmla="*/ 603986 w 11997113"/>
              <a:gd name="connsiteY7610" fmla="*/ 7217656 h 13112393"/>
              <a:gd name="connsiteX7611" fmla="*/ 622205 w 11997113"/>
              <a:gd name="connsiteY7611" fmla="*/ 7217277 h 13112393"/>
              <a:gd name="connsiteX7612" fmla="*/ 8254311 w 11997113"/>
              <a:gd name="connsiteY7612" fmla="*/ 7208048 h 13112393"/>
              <a:gd name="connsiteX7613" fmla="*/ 8255935 w 11997113"/>
              <a:gd name="connsiteY7613" fmla="*/ 7220711 h 13112393"/>
              <a:gd name="connsiteX7614" fmla="*/ 8254311 w 11997113"/>
              <a:gd name="connsiteY7614" fmla="*/ 7208048 h 13112393"/>
              <a:gd name="connsiteX7615" fmla="*/ 8335179 w 11997113"/>
              <a:gd name="connsiteY7615" fmla="*/ 7198346 h 13112393"/>
              <a:gd name="connsiteX7616" fmla="*/ 8348597 w 11997113"/>
              <a:gd name="connsiteY7616" fmla="*/ 7209970 h 13112393"/>
              <a:gd name="connsiteX7617" fmla="*/ 8351587 w 11997113"/>
              <a:gd name="connsiteY7617" fmla="*/ 7233306 h 13112393"/>
              <a:gd name="connsiteX7618" fmla="*/ 8335799 w 11997113"/>
              <a:gd name="connsiteY7618" fmla="*/ 7259044 h 13112393"/>
              <a:gd name="connsiteX7619" fmla="*/ 8311041 w 11997113"/>
              <a:gd name="connsiteY7619" fmla="*/ 7214775 h 13112393"/>
              <a:gd name="connsiteX7620" fmla="*/ 8335179 w 11997113"/>
              <a:gd name="connsiteY7620" fmla="*/ 7198346 h 13112393"/>
              <a:gd name="connsiteX7621" fmla="*/ 11300517 w 11997113"/>
              <a:gd name="connsiteY7621" fmla="*/ 7197240 h 13112393"/>
              <a:gd name="connsiteX7622" fmla="*/ 11301089 w 11997113"/>
              <a:gd name="connsiteY7622" fmla="*/ 7222668 h 13112393"/>
              <a:gd name="connsiteX7623" fmla="*/ 11284837 w 11997113"/>
              <a:gd name="connsiteY7623" fmla="*/ 7223064 h 13112393"/>
              <a:gd name="connsiteX7624" fmla="*/ 11281455 w 11997113"/>
              <a:gd name="connsiteY7624" fmla="*/ 7223145 h 13112393"/>
              <a:gd name="connsiteX7625" fmla="*/ 11281169 w 11997113"/>
              <a:gd name="connsiteY7625" fmla="*/ 7210436 h 13112393"/>
              <a:gd name="connsiteX7626" fmla="*/ 11284501 w 11997113"/>
              <a:gd name="connsiteY7626" fmla="*/ 7208161 h 13112393"/>
              <a:gd name="connsiteX7627" fmla="*/ 10140719 w 11997113"/>
              <a:gd name="connsiteY7627" fmla="*/ 7194182 h 13112393"/>
              <a:gd name="connsiteX7628" fmla="*/ 10131329 w 11997113"/>
              <a:gd name="connsiteY7628" fmla="*/ 7195382 h 13112393"/>
              <a:gd name="connsiteX7629" fmla="*/ 10129975 w 11997113"/>
              <a:gd name="connsiteY7629" fmla="*/ 7195556 h 13112393"/>
              <a:gd name="connsiteX7630" fmla="*/ 10130147 w 11997113"/>
              <a:gd name="connsiteY7630" fmla="*/ 7203204 h 13112393"/>
              <a:gd name="connsiteX7631" fmla="*/ 10132397 w 11997113"/>
              <a:gd name="connsiteY7631" fmla="*/ 7203148 h 13112393"/>
              <a:gd name="connsiteX7632" fmla="*/ 10145205 w 11997113"/>
              <a:gd name="connsiteY7632" fmla="*/ 7202838 h 13112393"/>
              <a:gd name="connsiteX7633" fmla="*/ 432536 w 11997113"/>
              <a:gd name="connsiteY7633" fmla="*/ 7167836 h 13112393"/>
              <a:gd name="connsiteX7634" fmla="*/ 445881 w 11997113"/>
              <a:gd name="connsiteY7634" fmla="*/ 7169748 h 13112393"/>
              <a:gd name="connsiteX7635" fmla="*/ 475281 w 11997113"/>
              <a:gd name="connsiteY7635" fmla="*/ 7182806 h 13112393"/>
              <a:gd name="connsiteX7636" fmla="*/ 474968 w 11997113"/>
              <a:gd name="connsiteY7636" fmla="*/ 7194128 h 13112393"/>
              <a:gd name="connsiteX7637" fmla="*/ 475367 w 11997113"/>
              <a:gd name="connsiteY7637" fmla="*/ 7197554 h 13112393"/>
              <a:gd name="connsiteX7638" fmla="*/ 476973 w 11997113"/>
              <a:gd name="connsiteY7638" fmla="*/ 7211256 h 13112393"/>
              <a:gd name="connsiteX7639" fmla="*/ 477372 w 11997113"/>
              <a:gd name="connsiteY7639" fmla="*/ 7214684 h 13112393"/>
              <a:gd name="connsiteX7640" fmla="*/ 464433 w 11997113"/>
              <a:gd name="connsiteY7640" fmla="*/ 7216200 h 13112393"/>
              <a:gd name="connsiteX7641" fmla="*/ 464034 w 11997113"/>
              <a:gd name="connsiteY7641" fmla="*/ 7212774 h 13112393"/>
              <a:gd name="connsiteX7642" fmla="*/ 462428 w 11997113"/>
              <a:gd name="connsiteY7642" fmla="*/ 7199068 h 13112393"/>
              <a:gd name="connsiteX7643" fmla="*/ 436546 w 11997113"/>
              <a:gd name="connsiteY7643" fmla="*/ 7202096 h 13112393"/>
              <a:gd name="connsiteX7644" fmla="*/ 433338 w 11997113"/>
              <a:gd name="connsiteY7644" fmla="*/ 7174690 h 13112393"/>
              <a:gd name="connsiteX7645" fmla="*/ 419997 w 11997113"/>
              <a:gd name="connsiteY7645" fmla="*/ 7172775 h 13112393"/>
              <a:gd name="connsiteX7646" fmla="*/ 432536 w 11997113"/>
              <a:gd name="connsiteY7646" fmla="*/ 7167836 h 13112393"/>
              <a:gd name="connsiteX7647" fmla="*/ 10311939 w 11997113"/>
              <a:gd name="connsiteY7647" fmla="*/ 7165127 h 13112393"/>
              <a:gd name="connsiteX7648" fmla="*/ 10293501 w 11997113"/>
              <a:gd name="connsiteY7648" fmla="*/ 7177167 h 13112393"/>
              <a:gd name="connsiteX7649" fmla="*/ 10293761 w 11997113"/>
              <a:gd name="connsiteY7649" fmla="*/ 7188752 h 13112393"/>
              <a:gd name="connsiteX7650" fmla="*/ 10294021 w 11997113"/>
              <a:gd name="connsiteY7650" fmla="*/ 7200335 h 13112393"/>
              <a:gd name="connsiteX7651" fmla="*/ 10312461 w 11997113"/>
              <a:gd name="connsiteY7651" fmla="*/ 7188295 h 13112393"/>
              <a:gd name="connsiteX7652" fmla="*/ 10331683 w 11997113"/>
              <a:gd name="connsiteY7652" fmla="*/ 7211004 h 13112393"/>
              <a:gd name="connsiteX7653" fmla="*/ 10312983 w 11997113"/>
              <a:gd name="connsiteY7653" fmla="*/ 7211460 h 13112393"/>
              <a:gd name="connsiteX7654" fmla="*/ 10313243 w 11997113"/>
              <a:gd name="connsiteY7654" fmla="*/ 7223042 h 13112393"/>
              <a:gd name="connsiteX7655" fmla="*/ 10313505 w 11997113"/>
              <a:gd name="connsiteY7655" fmla="*/ 7234622 h 13112393"/>
              <a:gd name="connsiteX7656" fmla="*/ 10313769 w 11997113"/>
              <a:gd name="connsiteY7656" fmla="*/ 7246210 h 13112393"/>
              <a:gd name="connsiteX7657" fmla="*/ 10314031 w 11997113"/>
              <a:gd name="connsiteY7657" fmla="*/ 7257791 h 13112393"/>
              <a:gd name="connsiteX7658" fmla="*/ 10295327 w 11997113"/>
              <a:gd name="connsiteY7658" fmla="*/ 7258250 h 13112393"/>
              <a:gd name="connsiteX7659" fmla="*/ 10276633 w 11997113"/>
              <a:gd name="connsiteY7659" fmla="*/ 7258706 h 13112393"/>
              <a:gd name="connsiteX7660" fmla="*/ 10277153 w 11997113"/>
              <a:gd name="connsiteY7660" fmla="*/ 7281868 h 13112393"/>
              <a:gd name="connsiteX7661" fmla="*/ 10258975 w 11997113"/>
              <a:gd name="connsiteY7661" fmla="*/ 7305494 h 13112393"/>
              <a:gd name="connsiteX7662" fmla="*/ 10258715 w 11997113"/>
              <a:gd name="connsiteY7662" fmla="*/ 7293910 h 13112393"/>
              <a:gd name="connsiteX7663" fmla="*/ 10240017 w 11997113"/>
              <a:gd name="connsiteY7663" fmla="*/ 7294365 h 13112393"/>
              <a:gd name="connsiteX7664" fmla="*/ 10221575 w 11997113"/>
              <a:gd name="connsiteY7664" fmla="*/ 7306410 h 13112393"/>
              <a:gd name="connsiteX7665" fmla="*/ 10202877 w 11997113"/>
              <a:gd name="connsiteY7665" fmla="*/ 7306864 h 13112393"/>
              <a:gd name="connsiteX7666" fmla="*/ 10202635 w 11997113"/>
              <a:gd name="connsiteY7666" fmla="*/ 7296123 h 13112393"/>
              <a:gd name="connsiteX7667" fmla="*/ 10202065 w 11997113"/>
              <a:gd name="connsiteY7667" fmla="*/ 7270701 h 13112393"/>
              <a:gd name="connsiteX7668" fmla="*/ 10202099 w 11997113"/>
              <a:gd name="connsiteY7668" fmla="*/ 7272115 h 13112393"/>
              <a:gd name="connsiteX7669" fmla="*/ 10220533 w 11997113"/>
              <a:gd name="connsiteY7669" fmla="*/ 7260076 h 13112393"/>
              <a:gd name="connsiteX7670" fmla="*/ 10239231 w 11997113"/>
              <a:gd name="connsiteY7670" fmla="*/ 7259618 h 13112393"/>
              <a:gd name="connsiteX7671" fmla="*/ 10238969 w 11997113"/>
              <a:gd name="connsiteY7671" fmla="*/ 7248034 h 13112393"/>
              <a:gd name="connsiteX7672" fmla="*/ 10220267 w 11997113"/>
              <a:gd name="connsiteY7672" fmla="*/ 7248490 h 13112393"/>
              <a:gd name="connsiteX7673" fmla="*/ 10219749 w 11997113"/>
              <a:gd name="connsiteY7673" fmla="*/ 7225324 h 13112393"/>
              <a:gd name="connsiteX7674" fmla="*/ 10241725 w 11997113"/>
              <a:gd name="connsiteY7674" fmla="*/ 7227688 h 13112393"/>
              <a:gd name="connsiteX7675" fmla="*/ 10242911 w 11997113"/>
              <a:gd name="connsiteY7675" fmla="*/ 7227128 h 13112393"/>
              <a:gd name="connsiteX7676" fmla="*/ 10241431 w 11997113"/>
              <a:gd name="connsiteY7676" fmla="*/ 7215572 h 13112393"/>
              <a:gd name="connsiteX7677" fmla="*/ 10261581 w 11997113"/>
              <a:gd name="connsiteY7677" fmla="*/ 7212996 h 13112393"/>
              <a:gd name="connsiteX7678" fmla="*/ 10261769 w 11997113"/>
              <a:gd name="connsiteY7678" fmla="*/ 7214480 h 13112393"/>
              <a:gd name="connsiteX7679" fmla="*/ 10275327 w 11997113"/>
              <a:gd name="connsiteY7679" fmla="*/ 7200790 h 13112393"/>
              <a:gd name="connsiteX7680" fmla="*/ 10293239 w 11997113"/>
              <a:gd name="connsiteY7680" fmla="*/ 7165584 h 13112393"/>
              <a:gd name="connsiteX7681" fmla="*/ 10311939 w 11997113"/>
              <a:gd name="connsiteY7681" fmla="*/ 7165127 h 13112393"/>
              <a:gd name="connsiteX7682" fmla="*/ 615341 w 11997113"/>
              <a:gd name="connsiteY7682" fmla="*/ 7157062 h 13112393"/>
              <a:gd name="connsiteX7683" fmla="*/ 621770 w 11997113"/>
              <a:gd name="connsiteY7683" fmla="*/ 7159460 h 13112393"/>
              <a:gd name="connsiteX7684" fmla="*/ 622602 w 11997113"/>
              <a:gd name="connsiteY7684" fmla="*/ 7166562 h 13112393"/>
              <a:gd name="connsiteX7685" fmla="*/ 623021 w 11997113"/>
              <a:gd name="connsiteY7685" fmla="*/ 7170114 h 13112393"/>
              <a:gd name="connsiteX7686" fmla="*/ 623432 w 11997113"/>
              <a:gd name="connsiteY7686" fmla="*/ 7173664 h 13112393"/>
              <a:gd name="connsiteX7687" fmla="*/ 611301 w 11997113"/>
              <a:gd name="connsiteY7687" fmla="*/ 7175084 h 13112393"/>
              <a:gd name="connsiteX7688" fmla="*/ 598752 w 11997113"/>
              <a:gd name="connsiteY7688" fmla="*/ 7172950 h 13112393"/>
              <a:gd name="connsiteX7689" fmla="*/ 598336 w 11997113"/>
              <a:gd name="connsiteY7689" fmla="*/ 7169400 h 13112393"/>
              <a:gd name="connsiteX7690" fmla="*/ 597505 w 11997113"/>
              <a:gd name="connsiteY7690" fmla="*/ 7162298 h 13112393"/>
              <a:gd name="connsiteX7691" fmla="*/ 609222 w 11997113"/>
              <a:gd name="connsiteY7691" fmla="*/ 7157326 h 13112393"/>
              <a:gd name="connsiteX7692" fmla="*/ 615341 w 11997113"/>
              <a:gd name="connsiteY7692" fmla="*/ 7157062 h 13112393"/>
              <a:gd name="connsiteX7693" fmla="*/ 429238 w 11997113"/>
              <a:gd name="connsiteY7693" fmla="*/ 7132650 h 13112393"/>
              <a:gd name="connsiteX7694" fmla="*/ 443466 w 11997113"/>
              <a:gd name="connsiteY7694" fmla="*/ 7149132 h 13112393"/>
              <a:gd name="connsiteX7695" fmla="*/ 443886 w 11997113"/>
              <a:gd name="connsiteY7695" fmla="*/ 7152712 h 13112393"/>
              <a:gd name="connsiteX7696" fmla="*/ 444307 w 11997113"/>
              <a:gd name="connsiteY7696" fmla="*/ 7156296 h 13112393"/>
              <a:gd name="connsiteX7697" fmla="*/ 431755 w 11997113"/>
              <a:gd name="connsiteY7697" fmla="*/ 7154133 h 13112393"/>
              <a:gd name="connsiteX7698" fmla="*/ 417526 w 11997113"/>
              <a:gd name="connsiteY7698" fmla="*/ 7137648 h 13112393"/>
              <a:gd name="connsiteX7699" fmla="*/ 417109 w 11997113"/>
              <a:gd name="connsiteY7699" fmla="*/ 7134068 h 13112393"/>
              <a:gd name="connsiteX7700" fmla="*/ 429238 w 11997113"/>
              <a:gd name="connsiteY7700" fmla="*/ 7132650 h 13112393"/>
              <a:gd name="connsiteX7701" fmla="*/ 619747 w 11997113"/>
              <a:gd name="connsiteY7701" fmla="*/ 7128142 h 13112393"/>
              <a:gd name="connsiteX7702" fmla="*/ 633126 w 11997113"/>
              <a:gd name="connsiteY7702" fmla="*/ 7130390 h 13112393"/>
              <a:gd name="connsiteX7703" fmla="*/ 620628 w 11997113"/>
              <a:gd name="connsiteY7703" fmla="*/ 7135664 h 13112393"/>
              <a:gd name="connsiteX7704" fmla="*/ 607686 w 11997113"/>
              <a:gd name="connsiteY7704" fmla="*/ 7137178 h 13112393"/>
              <a:gd name="connsiteX7705" fmla="*/ 594743 w 11997113"/>
              <a:gd name="connsiteY7705" fmla="*/ 7138690 h 13112393"/>
              <a:gd name="connsiteX7706" fmla="*/ 594308 w 11997113"/>
              <a:gd name="connsiteY7706" fmla="*/ 7134931 h 13112393"/>
              <a:gd name="connsiteX7707" fmla="*/ 593865 w 11997113"/>
              <a:gd name="connsiteY7707" fmla="*/ 7131172 h 13112393"/>
              <a:gd name="connsiteX7708" fmla="*/ 606806 w 11997113"/>
              <a:gd name="connsiteY7708" fmla="*/ 7129657 h 13112393"/>
              <a:gd name="connsiteX7709" fmla="*/ 619747 w 11997113"/>
              <a:gd name="connsiteY7709" fmla="*/ 7128142 h 13112393"/>
              <a:gd name="connsiteX7710" fmla="*/ 10015185 w 11997113"/>
              <a:gd name="connsiteY7710" fmla="*/ 7114144 h 13112393"/>
              <a:gd name="connsiteX7711" fmla="*/ 10015375 w 11997113"/>
              <a:gd name="connsiteY7711" fmla="*/ 7122618 h 13112393"/>
              <a:gd name="connsiteX7712" fmla="*/ 10002287 w 11997113"/>
              <a:gd name="connsiteY7712" fmla="*/ 7122939 h 13112393"/>
              <a:gd name="connsiteX7713" fmla="*/ 10015185 w 11997113"/>
              <a:gd name="connsiteY7713" fmla="*/ 7114144 h 13112393"/>
              <a:gd name="connsiteX7714" fmla="*/ 10440773 w 11997113"/>
              <a:gd name="connsiteY7714" fmla="*/ 7112232 h 13112393"/>
              <a:gd name="connsiteX7715" fmla="*/ 10441323 w 11997113"/>
              <a:gd name="connsiteY7715" fmla="*/ 7136600 h 13112393"/>
              <a:gd name="connsiteX7716" fmla="*/ 10422237 w 11997113"/>
              <a:gd name="connsiteY7716" fmla="*/ 7161446 h 13112393"/>
              <a:gd name="connsiteX7717" fmla="*/ 10442697 w 11997113"/>
              <a:gd name="connsiteY7717" fmla="*/ 7197516 h 13112393"/>
              <a:gd name="connsiteX7718" fmla="*/ 10423337 w 11997113"/>
              <a:gd name="connsiteY7718" fmla="*/ 7210178 h 13112393"/>
              <a:gd name="connsiteX7719" fmla="*/ 10423065 w 11997113"/>
              <a:gd name="connsiteY7719" fmla="*/ 7197996 h 13112393"/>
              <a:gd name="connsiteX7720" fmla="*/ 10422785 w 11997113"/>
              <a:gd name="connsiteY7720" fmla="*/ 7185812 h 13112393"/>
              <a:gd name="connsiteX7721" fmla="*/ 10421139 w 11997113"/>
              <a:gd name="connsiteY7721" fmla="*/ 7112713 h 13112393"/>
              <a:gd name="connsiteX7722" fmla="*/ 10440773 w 11997113"/>
              <a:gd name="connsiteY7722" fmla="*/ 7112232 h 13112393"/>
              <a:gd name="connsiteX7723" fmla="*/ 617722 w 11997113"/>
              <a:gd name="connsiteY7723" fmla="*/ 7110848 h 13112393"/>
              <a:gd name="connsiteX7724" fmla="*/ 618132 w 11997113"/>
              <a:gd name="connsiteY7724" fmla="*/ 7114354 h 13112393"/>
              <a:gd name="connsiteX7725" fmla="*/ 615485 w 11997113"/>
              <a:gd name="connsiteY7725" fmla="*/ 7111746 h 13112393"/>
              <a:gd name="connsiteX7726" fmla="*/ 11625957 w 11997113"/>
              <a:gd name="connsiteY7726" fmla="*/ 7109795 h 13112393"/>
              <a:gd name="connsiteX7727" fmla="*/ 11634699 w 11997113"/>
              <a:gd name="connsiteY7727" fmla="*/ 7170798 h 13112393"/>
              <a:gd name="connsiteX7728" fmla="*/ 11628323 w 11997113"/>
              <a:gd name="connsiteY7728" fmla="*/ 7214680 h 13112393"/>
              <a:gd name="connsiteX7729" fmla="*/ 11625957 w 11997113"/>
              <a:gd name="connsiteY7729" fmla="*/ 7109795 h 13112393"/>
              <a:gd name="connsiteX7730" fmla="*/ 11534283 w 11997113"/>
              <a:gd name="connsiteY7730" fmla="*/ 7109760 h 13112393"/>
              <a:gd name="connsiteX7731" fmla="*/ 11535375 w 11997113"/>
              <a:gd name="connsiteY7731" fmla="*/ 7158191 h 13112393"/>
              <a:gd name="connsiteX7732" fmla="*/ 11514921 w 11997113"/>
              <a:gd name="connsiteY7732" fmla="*/ 7122350 h 13112393"/>
              <a:gd name="connsiteX7733" fmla="*/ 11514643 w 11997113"/>
              <a:gd name="connsiteY7733" fmla="*/ 7110240 h 13112393"/>
              <a:gd name="connsiteX7734" fmla="*/ 11534283 w 11997113"/>
              <a:gd name="connsiteY7734" fmla="*/ 7109760 h 13112393"/>
              <a:gd name="connsiteX7735" fmla="*/ 608866 w 11997113"/>
              <a:gd name="connsiteY7735" fmla="*/ 7105214 h 13112393"/>
              <a:gd name="connsiteX7736" fmla="*/ 615485 w 11997113"/>
              <a:gd name="connsiteY7736" fmla="*/ 7111746 h 13112393"/>
              <a:gd name="connsiteX7737" fmla="*/ 605198 w 11997113"/>
              <a:gd name="connsiteY7737" fmla="*/ 7115872 h 13112393"/>
              <a:gd name="connsiteX7738" fmla="*/ 591431 w 11997113"/>
              <a:gd name="connsiteY7738" fmla="*/ 7110366 h 13112393"/>
              <a:gd name="connsiteX7739" fmla="*/ 608866 w 11997113"/>
              <a:gd name="connsiteY7739" fmla="*/ 7105214 h 13112393"/>
              <a:gd name="connsiteX7740" fmla="*/ 11573287 w 11997113"/>
              <a:gd name="connsiteY7740" fmla="*/ 7097302 h 13112393"/>
              <a:gd name="connsiteX7741" fmla="*/ 11573863 w 11997113"/>
              <a:gd name="connsiteY7741" fmla="*/ 7122728 h 13112393"/>
              <a:gd name="connsiteX7742" fmla="*/ 11573287 w 11997113"/>
              <a:gd name="connsiteY7742" fmla="*/ 7097302 h 13112393"/>
              <a:gd name="connsiteX7743" fmla="*/ 11625431 w 11997113"/>
              <a:gd name="connsiteY7743" fmla="*/ 7086489 h 13112393"/>
              <a:gd name="connsiteX7744" fmla="*/ 11625957 w 11997113"/>
              <a:gd name="connsiteY7744" fmla="*/ 7109795 h 13112393"/>
              <a:gd name="connsiteX7745" fmla="*/ 11625431 w 11997113"/>
              <a:gd name="connsiteY7745" fmla="*/ 7086489 h 13112393"/>
              <a:gd name="connsiteX7746" fmla="*/ 10184775 w 11997113"/>
              <a:gd name="connsiteY7746" fmla="*/ 7084562 h 13112393"/>
              <a:gd name="connsiteX7747" fmla="*/ 10198115 w 11997113"/>
              <a:gd name="connsiteY7747" fmla="*/ 7095541 h 13112393"/>
              <a:gd name="connsiteX7748" fmla="*/ 10185281 w 11997113"/>
              <a:gd name="connsiteY7748" fmla="*/ 7107166 h 13112393"/>
              <a:gd name="connsiteX7749" fmla="*/ 10184775 w 11997113"/>
              <a:gd name="connsiteY7749" fmla="*/ 7084562 h 13112393"/>
              <a:gd name="connsiteX7750" fmla="*/ 11317571 w 11997113"/>
              <a:gd name="connsiteY7750" fmla="*/ 7082344 h 13112393"/>
              <a:gd name="connsiteX7751" fmla="*/ 11317755 w 11997113"/>
              <a:gd name="connsiteY7751" fmla="*/ 7090821 h 13112393"/>
              <a:gd name="connsiteX7752" fmla="*/ 11317571 w 11997113"/>
              <a:gd name="connsiteY7752" fmla="*/ 7082344 h 13112393"/>
              <a:gd name="connsiteX7753" fmla="*/ 10031029 w 11997113"/>
              <a:gd name="connsiteY7753" fmla="*/ 7079010 h 13112393"/>
              <a:gd name="connsiteX7754" fmla="*/ 10039667 w 11997113"/>
              <a:gd name="connsiteY7754" fmla="*/ 7094449 h 13112393"/>
              <a:gd name="connsiteX7755" fmla="*/ 10038501 w 11997113"/>
              <a:gd name="connsiteY7755" fmla="*/ 7098916 h 13112393"/>
              <a:gd name="connsiteX7756" fmla="*/ 10042051 w 11997113"/>
              <a:gd name="connsiteY7756" fmla="*/ 7107832 h 13112393"/>
              <a:gd name="connsiteX7757" fmla="*/ 10043099 w 11997113"/>
              <a:gd name="connsiteY7757" fmla="*/ 7113462 h 13112393"/>
              <a:gd name="connsiteX7758" fmla="*/ 10035339 w 11997113"/>
              <a:gd name="connsiteY7758" fmla="*/ 7111027 h 13112393"/>
              <a:gd name="connsiteX7759" fmla="*/ 10034865 w 11997113"/>
              <a:gd name="connsiteY7759" fmla="*/ 7112854 h 13112393"/>
              <a:gd name="connsiteX7760" fmla="*/ 10031875 w 11997113"/>
              <a:gd name="connsiteY7760" fmla="*/ 7089515 h 13112393"/>
              <a:gd name="connsiteX7761" fmla="*/ 300662 w 11997113"/>
              <a:gd name="connsiteY7761" fmla="*/ 7077813 h 13112393"/>
              <a:gd name="connsiteX7762" fmla="*/ 312185 w 11997113"/>
              <a:gd name="connsiteY7762" fmla="*/ 7078217 h 13112393"/>
              <a:gd name="connsiteX7763" fmla="*/ 314005 w 11997113"/>
              <a:gd name="connsiteY7763" fmla="*/ 7079760 h 13112393"/>
              <a:gd name="connsiteX7764" fmla="*/ 346773 w 11997113"/>
              <a:gd name="connsiteY7764" fmla="*/ 7135558 h 13112393"/>
              <a:gd name="connsiteX7765" fmla="*/ 380350 w 11997113"/>
              <a:gd name="connsiteY7765" fmla="*/ 7198278 h 13112393"/>
              <a:gd name="connsiteX7766" fmla="*/ 370646 w 11997113"/>
              <a:gd name="connsiteY7766" fmla="*/ 7227476 h 13112393"/>
              <a:gd name="connsiteX7767" fmla="*/ 358109 w 11997113"/>
              <a:gd name="connsiteY7767" fmla="*/ 7232452 h 13112393"/>
              <a:gd name="connsiteX7768" fmla="*/ 344358 w 11997113"/>
              <a:gd name="connsiteY7768" fmla="*/ 7227042 h 13112393"/>
              <a:gd name="connsiteX7769" fmla="*/ 320891 w 11997113"/>
              <a:gd name="connsiteY7769" fmla="*/ 7138586 h 13112393"/>
              <a:gd name="connsiteX7770" fmla="*/ 288126 w 11997113"/>
              <a:gd name="connsiteY7770" fmla="*/ 7082786 h 13112393"/>
              <a:gd name="connsiteX7771" fmla="*/ 300662 w 11997113"/>
              <a:gd name="connsiteY7771" fmla="*/ 7077813 h 13112393"/>
              <a:gd name="connsiteX7772" fmla="*/ 11533539 w 11997113"/>
              <a:gd name="connsiteY7772" fmla="*/ 7077070 h 13112393"/>
              <a:gd name="connsiteX7773" fmla="*/ 11541233 w 11997113"/>
              <a:gd name="connsiteY7773" fmla="*/ 7091458 h 13112393"/>
              <a:gd name="connsiteX7774" fmla="*/ 11534021 w 11997113"/>
              <a:gd name="connsiteY7774" fmla="*/ 7098258 h 13112393"/>
              <a:gd name="connsiteX7775" fmla="*/ 11534019 w 11997113"/>
              <a:gd name="connsiteY7775" fmla="*/ 7098263 h 13112393"/>
              <a:gd name="connsiteX7776" fmla="*/ 11533779 w 11997113"/>
              <a:gd name="connsiteY7776" fmla="*/ 7087668 h 13112393"/>
              <a:gd name="connsiteX7777" fmla="*/ 11533539 w 11997113"/>
              <a:gd name="connsiteY7777" fmla="*/ 7077070 h 13112393"/>
              <a:gd name="connsiteX7778" fmla="*/ 596675 w 11997113"/>
              <a:gd name="connsiteY7778" fmla="*/ 7071124 h 13112393"/>
              <a:gd name="connsiteX7779" fmla="*/ 597886 w 11997113"/>
              <a:gd name="connsiteY7779" fmla="*/ 7081468 h 13112393"/>
              <a:gd name="connsiteX7780" fmla="*/ 598291 w 11997113"/>
              <a:gd name="connsiteY7780" fmla="*/ 7084914 h 13112393"/>
              <a:gd name="connsiteX7781" fmla="*/ 588179 w 11997113"/>
              <a:gd name="connsiteY7781" fmla="*/ 7082604 h 13112393"/>
              <a:gd name="connsiteX7782" fmla="*/ 586969 w 11997113"/>
              <a:gd name="connsiteY7782" fmla="*/ 7072262 h 13112393"/>
              <a:gd name="connsiteX7783" fmla="*/ 596675 w 11997113"/>
              <a:gd name="connsiteY7783" fmla="*/ 7071124 h 13112393"/>
              <a:gd name="connsiteX7784" fmla="*/ 11768845 w 11997113"/>
              <a:gd name="connsiteY7784" fmla="*/ 7057762 h 13112393"/>
              <a:gd name="connsiteX7785" fmla="*/ 11770183 w 11997113"/>
              <a:gd name="connsiteY7785" fmla="*/ 7117089 h 13112393"/>
              <a:gd name="connsiteX7786" fmla="*/ 11770717 w 11997113"/>
              <a:gd name="connsiteY7786" fmla="*/ 7140818 h 13112393"/>
              <a:gd name="connsiteX7787" fmla="*/ 11770983 w 11997113"/>
              <a:gd name="connsiteY7787" fmla="*/ 7152683 h 13112393"/>
              <a:gd name="connsiteX7788" fmla="*/ 11754357 w 11997113"/>
              <a:gd name="connsiteY7788" fmla="*/ 7141219 h 13112393"/>
              <a:gd name="connsiteX7789" fmla="*/ 11754089 w 11997113"/>
              <a:gd name="connsiteY7789" fmla="*/ 7129353 h 13112393"/>
              <a:gd name="connsiteX7790" fmla="*/ 11737189 w 11997113"/>
              <a:gd name="connsiteY7790" fmla="*/ 7106024 h 13112393"/>
              <a:gd name="connsiteX7791" fmla="*/ 11752487 w 11997113"/>
              <a:gd name="connsiteY7791" fmla="*/ 7058162 h 13112393"/>
              <a:gd name="connsiteX7792" fmla="*/ 11768845 w 11997113"/>
              <a:gd name="connsiteY7792" fmla="*/ 7057762 h 13112393"/>
              <a:gd name="connsiteX7793" fmla="*/ 10530849 w 11997113"/>
              <a:gd name="connsiteY7793" fmla="*/ 7041035 h 13112393"/>
              <a:gd name="connsiteX7794" fmla="*/ 10537931 w 11997113"/>
              <a:gd name="connsiteY7794" fmla="*/ 7051122 h 13112393"/>
              <a:gd name="connsiteX7795" fmla="*/ 10531109 w 11997113"/>
              <a:gd name="connsiteY7795" fmla="*/ 7052754 h 13112393"/>
              <a:gd name="connsiteX7796" fmla="*/ 10530849 w 11997113"/>
              <a:gd name="connsiteY7796" fmla="*/ 7041035 h 13112393"/>
              <a:gd name="connsiteX7797" fmla="*/ 388146 w 11997113"/>
              <a:gd name="connsiteY7797" fmla="*/ 7033704 h 13112393"/>
              <a:gd name="connsiteX7798" fmla="*/ 401842 w 11997113"/>
              <a:gd name="connsiteY7798" fmla="*/ 7035132 h 13112393"/>
              <a:gd name="connsiteX7799" fmla="*/ 403841 w 11997113"/>
              <a:gd name="connsiteY7799" fmla="*/ 7052224 h 13112393"/>
              <a:gd name="connsiteX7800" fmla="*/ 418393 w 11997113"/>
              <a:gd name="connsiteY7800" fmla="*/ 7060920 h 13112393"/>
              <a:gd name="connsiteX7801" fmla="*/ 405843 w 11997113"/>
              <a:gd name="connsiteY7801" fmla="*/ 7069316 h 13112393"/>
              <a:gd name="connsiteX7802" fmla="*/ 392096 w 11997113"/>
              <a:gd name="connsiteY7802" fmla="*/ 7067459 h 13112393"/>
              <a:gd name="connsiteX7803" fmla="*/ 377152 w 11997113"/>
              <a:gd name="connsiteY7803" fmla="*/ 7055348 h 13112393"/>
              <a:gd name="connsiteX7804" fmla="*/ 375555 w 11997113"/>
              <a:gd name="connsiteY7804" fmla="*/ 7041675 h 13112393"/>
              <a:gd name="connsiteX7805" fmla="*/ 370297 w 11997113"/>
              <a:gd name="connsiteY7805" fmla="*/ 7040124 h 13112393"/>
              <a:gd name="connsiteX7806" fmla="*/ 374750 w 11997113"/>
              <a:gd name="connsiteY7806" fmla="*/ 7034839 h 13112393"/>
              <a:gd name="connsiteX7807" fmla="*/ 388146 w 11997113"/>
              <a:gd name="connsiteY7807" fmla="*/ 7033704 h 13112393"/>
              <a:gd name="connsiteX7808" fmla="*/ 10347067 w 11997113"/>
              <a:gd name="connsiteY7808" fmla="*/ 7022013 h 13112393"/>
              <a:gd name="connsiteX7809" fmla="*/ 10347329 w 11997113"/>
              <a:gd name="connsiteY7809" fmla="*/ 7033569 h 13112393"/>
              <a:gd name="connsiteX7810" fmla="*/ 10347589 w 11997113"/>
              <a:gd name="connsiteY7810" fmla="*/ 7045130 h 13112393"/>
              <a:gd name="connsiteX7811" fmla="*/ 10367485 w 11997113"/>
              <a:gd name="connsiteY7811" fmla="*/ 7056206 h 13112393"/>
              <a:gd name="connsiteX7812" fmla="*/ 10347849 w 11997113"/>
              <a:gd name="connsiteY7812" fmla="*/ 7056682 h 13112393"/>
              <a:gd name="connsiteX7813" fmla="*/ 10328995 w 11997113"/>
              <a:gd name="connsiteY7813" fmla="*/ 7091836 h 13112393"/>
              <a:gd name="connsiteX7814" fmla="*/ 10329259 w 11997113"/>
              <a:gd name="connsiteY7814" fmla="*/ 7103390 h 13112393"/>
              <a:gd name="connsiteX7815" fmla="*/ 10309359 w 11997113"/>
              <a:gd name="connsiteY7815" fmla="*/ 7092314 h 13112393"/>
              <a:gd name="connsiteX7816" fmla="*/ 10309879 w 11997113"/>
              <a:gd name="connsiteY7816" fmla="*/ 7115428 h 13112393"/>
              <a:gd name="connsiteX7817" fmla="*/ 10288949 w 11997113"/>
              <a:gd name="connsiteY7817" fmla="*/ 7058121 h 13112393"/>
              <a:gd name="connsiteX7818" fmla="*/ 10288429 w 11997113"/>
              <a:gd name="connsiteY7818" fmla="*/ 7035006 h 13112393"/>
              <a:gd name="connsiteX7819" fmla="*/ 10308059 w 11997113"/>
              <a:gd name="connsiteY7819" fmla="*/ 7034526 h 13112393"/>
              <a:gd name="connsiteX7820" fmla="*/ 10327437 w 11997113"/>
              <a:gd name="connsiteY7820" fmla="*/ 7022490 h 13112393"/>
              <a:gd name="connsiteX7821" fmla="*/ 10347067 w 11997113"/>
              <a:gd name="connsiteY7821" fmla="*/ 7022013 h 13112393"/>
              <a:gd name="connsiteX7822" fmla="*/ 11207613 w 11997113"/>
              <a:gd name="connsiteY7822" fmla="*/ 7020504 h 13112393"/>
              <a:gd name="connsiteX7823" fmla="*/ 11212261 w 11997113"/>
              <a:gd name="connsiteY7823" fmla="*/ 7022380 h 13112393"/>
              <a:gd name="connsiteX7824" fmla="*/ 11205255 w 11997113"/>
              <a:gd name="connsiteY7824" fmla="*/ 7038449 h 13112393"/>
              <a:gd name="connsiteX7825" fmla="*/ 11204971 w 11997113"/>
              <a:gd name="connsiteY7825" fmla="*/ 7025737 h 13112393"/>
              <a:gd name="connsiteX7826" fmla="*/ 11207613 w 11997113"/>
              <a:gd name="connsiteY7826" fmla="*/ 7020504 h 13112393"/>
              <a:gd name="connsiteX7827" fmla="*/ 10327175 w 11997113"/>
              <a:gd name="connsiteY7827" fmla="*/ 7010934 h 13112393"/>
              <a:gd name="connsiteX7828" fmla="*/ 10327437 w 11997113"/>
              <a:gd name="connsiteY7828" fmla="*/ 7022490 h 13112393"/>
              <a:gd name="connsiteX7829" fmla="*/ 10307799 w 11997113"/>
              <a:gd name="connsiteY7829" fmla="*/ 7022970 h 13112393"/>
              <a:gd name="connsiteX7830" fmla="*/ 10307539 w 11997113"/>
              <a:gd name="connsiteY7830" fmla="*/ 7011411 h 13112393"/>
              <a:gd name="connsiteX7831" fmla="*/ 10327175 w 11997113"/>
              <a:gd name="connsiteY7831" fmla="*/ 7010934 h 13112393"/>
              <a:gd name="connsiteX7832" fmla="*/ 11404321 w 11997113"/>
              <a:gd name="connsiteY7832" fmla="*/ 7009208 h 13112393"/>
              <a:gd name="connsiteX7833" fmla="*/ 11420945 w 11997113"/>
              <a:gd name="connsiteY7833" fmla="*/ 7020463 h 13112393"/>
              <a:gd name="connsiteX7834" fmla="*/ 11404583 w 11997113"/>
              <a:gd name="connsiteY7834" fmla="*/ 7020861 h 13112393"/>
              <a:gd name="connsiteX7835" fmla="*/ 11404321 w 11997113"/>
              <a:gd name="connsiteY7835" fmla="*/ 7009208 h 13112393"/>
              <a:gd name="connsiteX7836" fmla="*/ 10040183 w 11997113"/>
              <a:gd name="connsiteY7836" fmla="*/ 7005441 h 13112393"/>
              <a:gd name="connsiteX7837" fmla="*/ 10027867 w 11997113"/>
              <a:gd name="connsiteY7837" fmla="*/ 7039628 h 13112393"/>
              <a:gd name="connsiteX7838" fmla="*/ 10031029 w 11997113"/>
              <a:gd name="connsiteY7838" fmla="*/ 7079010 h 13112393"/>
              <a:gd name="connsiteX7839" fmla="*/ 10030379 w 11997113"/>
              <a:gd name="connsiteY7839" fmla="*/ 7077846 h 13112393"/>
              <a:gd name="connsiteX7840" fmla="*/ 10031875 w 11997113"/>
              <a:gd name="connsiteY7840" fmla="*/ 7089515 h 13112393"/>
              <a:gd name="connsiteX7841" fmla="*/ 10013097 w 11997113"/>
              <a:gd name="connsiteY7841" fmla="*/ 7091920 h 13112393"/>
              <a:gd name="connsiteX7842" fmla="*/ 10011601 w 11997113"/>
              <a:gd name="connsiteY7842" fmla="*/ 7080250 h 13112393"/>
              <a:gd name="connsiteX7843" fmla="*/ 9997305 w 11997113"/>
              <a:gd name="connsiteY7843" fmla="*/ 7117658 h 13112393"/>
              <a:gd name="connsiteX7844" fmla="*/ 9981269 w 11997113"/>
              <a:gd name="connsiteY7844" fmla="*/ 7085611 h 13112393"/>
              <a:gd name="connsiteX7845" fmla="*/ 9971459 w 11997113"/>
              <a:gd name="connsiteY7845" fmla="*/ 7078342 h 13112393"/>
              <a:gd name="connsiteX7846" fmla="*/ 9972549 w 11997113"/>
              <a:gd name="connsiteY7846" fmla="*/ 7073385 h 13112393"/>
              <a:gd name="connsiteX7847" fmla="*/ 9952271 w 11997113"/>
              <a:gd name="connsiteY7847" fmla="*/ 7064121 h 13112393"/>
              <a:gd name="connsiteX7848" fmla="*/ 9971459 w 11997113"/>
              <a:gd name="connsiteY7848" fmla="*/ 7078342 h 13112393"/>
              <a:gd name="connsiteX7849" fmla="*/ 9963509 w 11997113"/>
              <a:gd name="connsiteY7849" fmla="*/ 7114568 h 13112393"/>
              <a:gd name="connsiteX7850" fmla="*/ 9981519 w 11997113"/>
              <a:gd name="connsiteY7850" fmla="*/ 7143392 h 13112393"/>
              <a:gd name="connsiteX7851" fmla="*/ 9998799 w 11997113"/>
              <a:gd name="connsiteY7851" fmla="*/ 7129324 h 13112393"/>
              <a:gd name="connsiteX7852" fmla="*/ 10000109 w 11997113"/>
              <a:gd name="connsiteY7852" fmla="*/ 7139534 h 13112393"/>
              <a:gd name="connsiteX7853" fmla="*/ 10000293 w 11997113"/>
              <a:gd name="connsiteY7853" fmla="*/ 7140992 h 13112393"/>
              <a:gd name="connsiteX7854" fmla="*/ 10011525 w 11997113"/>
              <a:gd name="connsiteY7854" fmla="*/ 7142520 h 13112393"/>
              <a:gd name="connsiteX7855" fmla="*/ 10016089 w 11997113"/>
              <a:gd name="connsiteY7855" fmla="*/ 7115254 h 13112393"/>
              <a:gd name="connsiteX7856" fmla="*/ 10041323 w 11997113"/>
              <a:gd name="connsiteY7856" fmla="*/ 7144637 h 13112393"/>
              <a:gd name="connsiteX7857" fmla="*/ 10073947 w 11997113"/>
              <a:gd name="connsiteY7857" fmla="*/ 7153508 h 13112393"/>
              <a:gd name="connsiteX7858" fmla="*/ 10074835 w 11997113"/>
              <a:gd name="connsiteY7858" fmla="*/ 7145902 h 13112393"/>
              <a:gd name="connsiteX7859" fmla="*/ 10074567 w 11997113"/>
              <a:gd name="connsiteY7859" fmla="*/ 7134172 h 13112393"/>
              <a:gd name="connsiteX7860" fmla="*/ 10056309 w 11997113"/>
              <a:gd name="connsiteY7860" fmla="*/ 7122890 h 13112393"/>
              <a:gd name="connsiteX7861" fmla="*/ 10074303 w 11997113"/>
              <a:gd name="connsiteY7861" fmla="*/ 7122453 h 13112393"/>
              <a:gd name="connsiteX7862" fmla="*/ 10092565 w 11997113"/>
              <a:gd name="connsiteY7862" fmla="*/ 7133735 h 13112393"/>
              <a:gd name="connsiteX7863" fmla="*/ 10092635 w 11997113"/>
              <a:gd name="connsiteY7863" fmla="*/ 7136851 h 13112393"/>
              <a:gd name="connsiteX7864" fmla="*/ 10092567 w 11997113"/>
              <a:gd name="connsiteY7864" fmla="*/ 7133735 h 13112393"/>
              <a:gd name="connsiteX7865" fmla="*/ 10100207 w 11997113"/>
              <a:gd name="connsiteY7865" fmla="*/ 7135567 h 13112393"/>
              <a:gd name="connsiteX7866" fmla="*/ 10099481 w 11997113"/>
              <a:gd name="connsiteY7866" fmla="*/ 7140898 h 13112393"/>
              <a:gd name="connsiteX7867" fmla="*/ 10096177 w 11997113"/>
              <a:gd name="connsiteY7867" fmla="*/ 7149330 h 13112393"/>
              <a:gd name="connsiteX7868" fmla="*/ 10097185 w 11997113"/>
              <a:gd name="connsiteY7868" fmla="*/ 7152316 h 13112393"/>
              <a:gd name="connsiteX7869" fmla="*/ 10114467 w 11997113"/>
              <a:gd name="connsiteY7869" fmla="*/ 7138246 h 13112393"/>
              <a:gd name="connsiteX7870" fmla="*/ 10109977 w 11997113"/>
              <a:gd name="connsiteY7870" fmla="*/ 7103242 h 13112393"/>
              <a:gd name="connsiteX7871" fmla="*/ 10128757 w 11997113"/>
              <a:gd name="connsiteY7871" fmla="*/ 7100840 h 13112393"/>
              <a:gd name="connsiteX7872" fmla="*/ 10130253 w 11997113"/>
              <a:gd name="connsiteY7872" fmla="*/ 7112507 h 13112393"/>
              <a:gd name="connsiteX7873" fmla="*/ 10147539 w 11997113"/>
              <a:gd name="connsiteY7873" fmla="*/ 7098440 h 13112393"/>
              <a:gd name="connsiteX7874" fmla="*/ 10126721 w 11997113"/>
              <a:gd name="connsiteY7874" fmla="*/ 7065696 h 13112393"/>
              <a:gd name="connsiteX7875" fmla="*/ 10126893 w 11997113"/>
              <a:gd name="connsiteY7875" fmla="*/ 7073259 h 13112393"/>
              <a:gd name="connsiteX7876" fmla="*/ 10101533 w 11997113"/>
              <a:gd name="connsiteY7876" fmla="*/ 7066661 h 13112393"/>
              <a:gd name="connsiteX7877" fmla="*/ 10090211 w 11997113"/>
              <a:gd name="connsiteY7877" fmla="*/ 7051728 h 13112393"/>
              <a:gd name="connsiteX7878" fmla="*/ 10092689 w 11997113"/>
              <a:gd name="connsiteY7878" fmla="*/ 7056722 h 13112393"/>
              <a:gd name="connsiteX7879" fmla="*/ 10069431 w 11997113"/>
              <a:gd name="connsiteY7879" fmla="*/ 7084712 h 13112393"/>
              <a:gd name="connsiteX7880" fmla="*/ 10081063 w 11997113"/>
              <a:gd name="connsiteY7880" fmla="*/ 7101008 h 13112393"/>
              <a:gd name="connsiteX7881" fmla="*/ 10090497 w 11997113"/>
              <a:gd name="connsiteY7881" fmla="*/ 7114224 h 13112393"/>
              <a:gd name="connsiteX7882" fmla="*/ 10092039 w 11997113"/>
              <a:gd name="connsiteY7882" fmla="*/ 7110288 h 13112393"/>
              <a:gd name="connsiteX7883" fmla="*/ 10092181 w 11997113"/>
              <a:gd name="connsiteY7883" fmla="*/ 7116587 h 13112393"/>
              <a:gd name="connsiteX7884" fmla="*/ 10092697 w 11997113"/>
              <a:gd name="connsiteY7884" fmla="*/ 7117314 h 13112393"/>
              <a:gd name="connsiteX7885" fmla="*/ 10092191 w 11997113"/>
              <a:gd name="connsiteY7885" fmla="*/ 7117108 h 13112393"/>
              <a:gd name="connsiteX7886" fmla="*/ 10092305 w 11997113"/>
              <a:gd name="connsiteY7886" fmla="*/ 7122011 h 13112393"/>
              <a:gd name="connsiteX7887" fmla="*/ 10092533 w 11997113"/>
              <a:gd name="connsiteY7887" fmla="*/ 7132272 h 13112393"/>
              <a:gd name="connsiteX7888" fmla="*/ 10092567 w 11997113"/>
              <a:gd name="connsiteY7888" fmla="*/ 7133735 h 13112393"/>
              <a:gd name="connsiteX7889" fmla="*/ 10092565 w 11997113"/>
              <a:gd name="connsiteY7889" fmla="*/ 7133735 h 13112393"/>
              <a:gd name="connsiteX7890" fmla="*/ 10085651 w 11997113"/>
              <a:gd name="connsiteY7890" fmla="*/ 7126574 h 13112393"/>
              <a:gd name="connsiteX7891" fmla="*/ 10089753 w 11997113"/>
              <a:gd name="connsiteY7891" fmla="*/ 7116114 h 13112393"/>
              <a:gd name="connsiteX7892" fmla="*/ 10074017 w 11997113"/>
              <a:gd name="connsiteY7892" fmla="*/ 7109701 h 13112393"/>
              <a:gd name="connsiteX7893" fmla="*/ 10074037 w 11997113"/>
              <a:gd name="connsiteY7893" fmla="*/ 7110728 h 13112393"/>
              <a:gd name="connsiteX7894" fmla="*/ 10056309 w 11997113"/>
              <a:gd name="connsiteY7894" fmla="*/ 7122890 h 13112393"/>
              <a:gd name="connsiteX7895" fmla="*/ 10056041 w 11997113"/>
              <a:gd name="connsiteY7895" fmla="*/ 7111168 h 13112393"/>
              <a:gd name="connsiteX7896" fmla="*/ 10055781 w 11997113"/>
              <a:gd name="connsiteY7896" fmla="*/ 7099444 h 13112393"/>
              <a:gd name="connsiteX7897" fmla="*/ 10055513 w 11997113"/>
              <a:gd name="connsiteY7897" fmla="*/ 7087718 h 13112393"/>
              <a:gd name="connsiteX7898" fmla="*/ 10055517 w 11997113"/>
              <a:gd name="connsiteY7898" fmla="*/ 7087720 h 13112393"/>
              <a:gd name="connsiteX7899" fmla="*/ 10049153 w 11997113"/>
              <a:gd name="connsiteY7899" fmla="*/ 7075446 h 13112393"/>
              <a:gd name="connsiteX7900" fmla="*/ 10066441 w 11997113"/>
              <a:gd name="connsiteY7900" fmla="*/ 7061375 h 13112393"/>
              <a:gd name="connsiteX7901" fmla="*/ 10067951 w 11997113"/>
              <a:gd name="connsiteY7901" fmla="*/ 7047734 h 13112393"/>
              <a:gd name="connsiteX7902" fmla="*/ 10057293 w 11997113"/>
              <a:gd name="connsiteY7902" fmla="*/ 7036002 h 13112393"/>
              <a:gd name="connsiteX7903" fmla="*/ 10063223 w 11997113"/>
              <a:gd name="connsiteY7903" fmla="*/ 7032708 h 13112393"/>
              <a:gd name="connsiteX7904" fmla="*/ 10059795 w 11997113"/>
              <a:gd name="connsiteY7904" fmla="*/ 7028132 h 13112393"/>
              <a:gd name="connsiteX7905" fmla="*/ 10040183 w 11997113"/>
              <a:gd name="connsiteY7905" fmla="*/ 7005441 h 13112393"/>
              <a:gd name="connsiteX7906" fmla="*/ 398177 w 11997113"/>
              <a:gd name="connsiteY7906" fmla="*/ 7000334 h 13112393"/>
              <a:gd name="connsiteX7907" fmla="*/ 412330 w 11997113"/>
              <a:gd name="connsiteY7907" fmla="*/ 7009160 h 13112393"/>
              <a:gd name="connsiteX7908" fmla="*/ 412736 w 11997113"/>
              <a:gd name="connsiteY7908" fmla="*/ 7012607 h 13112393"/>
              <a:gd name="connsiteX7909" fmla="*/ 399790 w 11997113"/>
              <a:gd name="connsiteY7909" fmla="*/ 7014118 h 13112393"/>
              <a:gd name="connsiteX7910" fmla="*/ 386445 w 11997113"/>
              <a:gd name="connsiteY7910" fmla="*/ 7012189 h 13112393"/>
              <a:gd name="connsiteX7911" fmla="*/ 386044 w 11997113"/>
              <a:gd name="connsiteY7911" fmla="*/ 7008739 h 13112393"/>
              <a:gd name="connsiteX7912" fmla="*/ 385641 w 11997113"/>
              <a:gd name="connsiteY7912" fmla="*/ 7005295 h 13112393"/>
              <a:gd name="connsiteX7913" fmla="*/ 385238 w 11997113"/>
              <a:gd name="connsiteY7913" fmla="*/ 7001846 h 13112393"/>
              <a:gd name="connsiteX7914" fmla="*/ 398177 w 11997113"/>
              <a:gd name="connsiteY7914" fmla="*/ 7000334 h 13112393"/>
              <a:gd name="connsiteX7915" fmla="*/ 10366205 w 11997113"/>
              <a:gd name="connsiteY7915" fmla="*/ 6999577 h 13112393"/>
              <a:gd name="connsiteX7916" fmla="*/ 10379537 w 11997113"/>
              <a:gd name="connsiteY7916" fmla="*/ 7009848 h 13112393"/>
              <a:gd name="connsiteX7917" fmla="*/ 10379775 w 11997113"/>
              <a:gd name="connsiteY7917" fmla="*/ 7020444 h 13112393"/>
              <a:gd name="connsiteX7918" fmla="*/ 10366205 w 11997113"/>
              <a:gd name="connsiteY7918" fmla="*/ 6999577 h 13112393"/>
              <a:gd name="connsiteX7919" fmla="*/ 1930897 w 11997113"/>
              <a:gd name="connsiteY7919" fmla="*/ 6996317 h 13112393"/>
              <a:gd name="connsiteX7920" fmla="*/ 1944026 w 11997113"/>
              <a:gd name="connsiteY7920" fmla="*/ 6998171 h 13112393"/>
              <a:gd name="connsiteX7921" fmla="*/ 1946234 w 11997113"/>
              <a:gd name="connsiteY7921" fmla="*/ 7001298 h 13112393"/>
              <a:gd name="connsiteX7922" fmla="*/ 1946630 w 11997113"/>
              <a:gd name="connsiteY7922" fmla="*/ 7004642 h 13112393"/>
              <a:gd name="connsiteX7923" fmla="*/ 1931677 w 11997113"/>
              <a:gd name="connsiteY7923" fmla="*/ 7003002 h 13112393"/>
              <a:gd name="connsiteX7924" fmla="*/ 1931284 w 11997113"/>
              <a:gd name="connsiteY7924" fmla="*/ 6999658 h 13112393"/>
              <a:gd name="connsiteX7925" fmla="*/ 1930897 w 11997113"/>
              <a:gd name="connsiteY7925" fmla="*/ 6996317 h 13112393"/>
              <a:gd name="connsiteX7926" fmla="*/ 10346283 w 11997113"/>
              <a:gd name="connsiteY7926" fmla="*/ 6987341 h 13112393"/>
              <a:gd name="connsiteX7927" fmla="*/ 10346545 w 11997113"/>
              <a:gd name="connsiteY7927" fmla="*/ 6998899 h 13112393"/>
              <a:gd name="connsiteX7928" fmla="*/ 10326911 w 11997113"/>
              <a:gd name="connsiteY7928" fmla="*/ 6999379 h 13112393"/>
              <a:gd name="connsiteX7929" fmla="*/ 10326653 w 11997113"/>
              <a:gd name="connsiteY7929" fmla="*/ 6987821 h 13112393"/>
              <a:gd name="connsiteX7930" fmla="*/ 10346283 w 11997113"/>
              <a:gd name="connsiteY7930" fmla="*/ 6987341 h 13112393"/>
              <a:gd name="connsiteX7931" fmla="*/ 10179179 w 11997113"/>
              <a:gd name="connsiteY7931" fmla="*/ 6981883 h 13112393"/>
              <a:gd name="connsiteX7932" fmla="*/ 10195807 w 11997113"/>
              <a:gd name="connsiteY7932" fmla="*/ 6993136 h 13112393"/>
              <a:gd name="connsiteX7933" fmla="*/ 10196069 w 11997113"/>
              <a:gd name="connsiteY7933" fmla="*/ 7004788 h 13112393"/>
              <a:gd name="connsiteX7934" fmla="*/ 10196331 w 11997113"/>
              <a:gd name="connsiteY7934" fmla="*/ 7016444 h 13112393"/>
              <a:gd name="connsiteX7935" fmla="*/ 10179707 w 11997113"/>
              <a:gd name="connsiteY7935" fmla="*/ 7005189 h 13112393"/>
              <a:gd name="connsiteX7936" fmla="*/ 10179447 w 11997113"/>
              <a:gd name="connsiteY7936" fmla="*/ 6993535 h 13112393"/>
              <a:gd name="connsiteX7937" fmla="*/ 10179179 w 11997113"/>
              <a:gd name="connsiteY7937" fmla="*/ 6981883 h 13112393"/>
              <a:gd name="connsiteX7938" fmla="*/ 383190 w 11997113"/>
              <a:gd name="connsiteY7938" fmla="*/ 6970323 h 13112393"/>
              <a:gd name="connsiteX7939" fmla="*/ 383595 w 11997113"/>
              <a:gd name="connsiteY7939" fmla="*/ 6973770 h 13112393"/>
              <a:gd name="connsiteX7940" fmla="*/ 383999 w 11997113"/>
              <a:gd name="connsiteY7940" fmla="*/ 6977218 h 13112393"/>
              <a:gd name="connsiteX7941" fmla="*/ 369839 w 11997113"/>
              <a:gd name="connsiteY7941" fmla="*/ 6982369 h 13112393"/>
              <a:gd name="connsiteX7942" fmla="*/ 370243 w 11997113"/>
              <a:gd name="connsiteY7942" fmla="*/ 6985814 h 13112393"/>
              <a:gd name="connsiteX7943" fmla="*/ 355282 w 11997113"/>
              <a:gd name="connsiteY7943" fmla="*/ 6984070 h 13112393"/>
              <a:gd name="connsiteX7944" fmla="*/ 369436 w 11997113"/>
              <a:gd name="connsiteY7944" fmla="*/ 6978920 h 13112393"/>
              <a:gd name="connsiteX7945" fmla="*/ 368634 w 11997113"/>
              <a:gd name="connsiteY7945" fmla="*/ 6972028 h 13112393"/>
              <a:gd name="connsiteX7946" fmla="*/ 383190 w 11997113"/>
              <a:gd name="connsiteY7946" fmla="*/ 6970323 h 13112393"/>
              <a:gd name="connsiteX7947" fmla="*/ 10417797 w 11997113"/>
              <a:gd name="connsiteY7947" fmla="*/ 6964394 h 13112393"/>
              <a:gd name="connsiteX7948" fmla="*/ 10435009 w 11997113"/>
              <a:gd name="connsiteY7948" fmla="*/ 6965388 h 13112393"/>
              <a:gd name="connsiteX7949" fmla="*/ 10437687 w 11997113"/>
              <a:gd name="connsiteY7949" fmla="*/ 6975217 h 13112393"/>
              <a:gd name="connsiteX7950" fmla="*/ 10438197 w 11997113"/>
              <a:gd name="connsiteY7950" fmla="*/ 6997818 h 13112393"/>
              <a:gd name="connsiteX7951" fmla="*/ 10418307 w 11997113"/>
              <a:gd name="connsiteY7951" fmla="*/ 6986998 h 13112393"/>
              <a:gd name="connsiteX7952" fmla="*/ 10418053 w 11997113"/>
              <a:gd name="connsiteY7952" fmla="*/ 6975695 h 13112393"/>
              <a:gd name="connsiteX7953" fmla="*/ 10417797 w 11997113"/>
              <a:gd name="connsiteY7953" fmla="*/ 6964394 h 13112393"/>
              <a:gd name="connsiteX7954" fmla="*/ 11408291 w 11997113"/>
              <a:gd name="connsiteY7954" fmla="*/ 6945644 h 13112393"/>
              <a:gd name="connsiteX7955" fmla="*/ 11412373 w 11997113"/>
              <a:gd name="connsiteY7955" fmla="*/ 6946522 h 13112393"/>
              <a:gd name="connsiteX7956" fmla="*/ 11420419 w 11997113"/>
              <a:gd name="connsiteY7956" fmla="*/ 6997158 h 13112393"/>
              <a:gd name="connsiteX7957" fmla="*/ 11404321 w 11997113"/>
              <a:gd name="connsiteY7957" fmla="*/ 7009208 h 13112393"/>
              <a:gd name="connsiteX7958" fmla="*/ 11387693 w 11997113"/>
              <a:gd name="connsiteY7958" fmla="*/ 6997958 h 13112393"/>
              <a:gd name="connsiteX7959" fmla="*/ 11401911 w 11997113"/>
              <a:gd name="connsiteY7959" fmla="*/ 6993237 h 13112393"/>
              <a:gd name="connsiteX7960" fmla="*/ 11402799 w 11997113"/>
              <a:gd name="connsiteY7960" fmla="*/ 6992942 h 13112393"/>
              <a:gd name="connsiteX7961" fmla="*/ 11404055 w 11997113"/>
              <a:gd name="connsiteY7961" fmla="*/ 6997557 h 13112393"/>
              <a:gd name="connsiteX7962" fmla="*/ 11403689 w 11997113"/>
              <a:gd name="connsiteY7962" fmla="*/ 6992647 h 13112393"/>
              <a:gd name="connsiteX7963" fmla="*/ 11402799 w 11997113"/>
              <a:gd name="connsiteY7963" fmla="*/ 6992942 h 13112393"/>
              <a:gd name="connsiteX7964" fmla="*/ 11397363 w 11997113"/>
              <a:gd name="connsiteY7964" fmla="*/ 6972944 h 13112393"/>
              <a:gd name="connsiteX7965" fmla="*/ 11403533 w 11997113"/>
              <a:gd name="connsiteY7965" fmla="*/ 6974252 h 13112393"/>
              <a:gd name="connsiteX7966" fmla="*/ 11403271 w 11997113"/>
              <a:gd name="connsiteY7966" fmla="*/ 6962598 h 13112393"/>
              <a:gd name="connsiteX7967" fmla="*/ 11403005 w 11997113"/>
              <a:gd name="connsiteY7967" fmla="*/ 6950942 h 13112393"/>
              <a:gd name="connsiteX7968" fmla="*/ 11408291 w 11997113"/>
              <a:gd name="connsiteY7968" fmla="*/ 6945644 h 13112393"/>
              <a:gd name="connsiteX7969" fmla="*/ 11752911 w 11997113"/>
              <a:gd name="connsiteY7969" fmla="*/ 6931802 h 13112393"/>
              <a:gd name="connsiteX7970" fmla="*/ 11753147 w 11997113"/>
              <a:gd name="connsiteY7970" fmla="*/ 6942394 h 13112393"/>
              <a:gd name="connsiteX7971" fmla="*/ 11753387 w 11997113"/>
              <a:gd name="connsiteY7971" fmla="*/ 6952988 h 13112393"/>
              <a:gd name="connsiteX7972" fmla="*/ 11733273 w 11997113"/>
              <a:gd name="connsiteY7972" fmla="*/ 6932278 h 13112393"/>
              <a:gd name="connsiteX7973" fmla="*/ 11752911 w 11997113"/>
              <a:gd name="connsiteY7973" fmla="*/ 6931802 h 13112393"/>
              <a:gd name="connsiteX7974" fmla="*/ 8276361 w 11997113"/>
              <a:gd name="connsiteY7974" fmla="*/ 6922060 h 13112393"/>
              <a:gd name="connsiteX7975" fmla="*/ 8330263 w 11997113"/>
              <a:gd name="connsiteY7975" fmla="*/ 6944225 h 13112393"/>
              <a:gd name="connsiteX7976" fmla="*/ 8338897 w 11997113"/>
              <a:gd name="connsiteY7976" fmla="*/ 6962682 h 13112393"/>
              <a:gd name="connsiteX7977" fmla="*/ 8304355 w 11997113"/>
              <a:gd name="connsiteY7977" fmla="*/ 6991415 h 13112393"/>
              <a:gd name="connsiteX7978" fmla="*/ 8279425 w 11997113"/>
              <a:gd name="connsiteY7978" fmla="*/ 6945978 h 13112393"/>
              <a:gd name="connsiteX7979" fmla="*/ 8260623 w 11997113"/>
              <a:gd name="connsiteY7979" fmla="*/ 6948386 h 13112393"/>
              <a:gd name="connsiteX7980" fmla="*/ 8240285 w 11997113"/>
              <a:gd name="connsiteY7980" fmla="*/ 6938830 h 13112393"/>
              <a:gd name="connsiteX7981" fmla="*/ 8259091 w 11997113"/>
              <a:gd name="connsiteY7981" fmla="*/ 6936425 h 13112393"/>
              <a:gd name="connsiteX7982" fmla="*/ 8277891 w 11997113"/>
              <a:gd name="connsiteY7982" fmla="*/ 6934018 h 13112393"/>
              <a:gd name="connsiteX7983" fmla="*/ 8276361 w 11997113"/>
              <a:gd name="connsiteY7983" fmla="*/ 6922060 h 13112393"/>
              <a:gd name="connsiteX7984" fmla="*/ 10158135 w 11997113"/>
              <a:gd name="connsiteY7984" fmla="*/ 6919854 h 13112393"/>
              <a:gd name="connsiteX7985" fmla="*/ 10161457 w 11997113"/>
              <a:gd name="connsiteY7985" fmla="*/ 6921896 h 13112393"/>
              <a:gd name="connsiteX7986" fmla="*/ 10158231 w 11997113"/>
              <a:gd name="connsiteY7986" fmla="*/ 6924096 h 13112393"/>
              <a:gd name="connsiteX7987" fmla="*/ 10154909 w 11997113"/>
              <a:gd name="connsiteY7987" fmla="*/ 6922056 h 13112393"/>
              <a:gd name="connsiteX7988" fmla="*/ 10158135 w 11997113"/>
              <a:gd name="connsiteY7988" fmla="*/ 6919854 h 13112393"/>
              <a:gd name="connsiteX7989" fmla="*/ 11204825 w 11997113"/>
              <a:gd name="connsiteY7989" fmla="*/ 6919058 h 13112393"/>
              <a:gd name="connsiteX7990" fmla="*/ 11205089 w 11997113"/>
              <a:gd name="connsiteY7990" fmla="*/ 6930776 h 13112393"/>
              <a:gd name="connsiteX7991" fmla="*/ 11186809 w 11997113"/>
              <a:gd name="connsiteY7991" fmla="*/ 6931220 h 13112393"/>
              <a:gd name="connsiteX7992" fmla="*/ 11204825 w 11997113"/>
              <a:gd name="connsiteY7992" fmla="*/ 6919058 h 13112393"/>
              <a:gd name="connsiteX7993" fmla="*/ 11223105 w 11997113"/>
              <a:gd name="connsiteY7993" fmla="*/ 6918612 h 13112393"/>
              <a:gd name="connsiteX7994" fmla="*/ 11223371 w 11997113"/>
              <a:gd name="connsiteY7994" fmla="*/ 6930330 h 13112393"/>
              <a:gd name="connsiteX7995" fmla="*/ 11205089 w 11997113"/>
              <a:gd name="connsiteY7995" fmla="*/ 6930776 h 13112393"/>
              <a:gd name="connsiteX7996" fmla="*/ 11223105 w 11997113"/>
              <a:gd name="connsiteY7996" fmla="*/ 6918612 h 13112393"/>
              <a:gd name="connsiteX7997" fmla="*/ 10289067 w 11997113"/>
              <a:gd name="connsiteY7997" fmla="*/ 6918354 h 13112393"/>
              <a:gd name="connsiteX7998" fmla="*/ 10289337 w 11997113"/>
              <a:gd name="connsiteY7998" fmla="*/ 6930222 h 13112393"/>
              <a:gd name="connsiteX7999" fmla="*/ 10289067 w 11997113"/>
              <a:gd name="connsiteY7999" fmla="*/ 6918354 h 13112393"/>
              <a:gd name="connsiteX8000" fmla="*/ 10396787 w 11997113"/>
              <a:gd name="connsiteY8000" fmla="*/ 6904035 h 13112393"/>
              <a:gd name="connsiteX8001" fmla="*/ 10377955 w 11997113"/>
              <a:gd name="connsiteY8001" fmla="*/ 6939930 h 13112393"/>
              <a:gd name="connsiteX8002" fmla="*/ 10377687 w 11997113"/>
              <a:gd name="connsiteY8002" fmla="*/ 6928124 h 13112393"/>
              <a:gd name="connsiteX8003" fmla="*/ 10396787 w 11997113"/>
              <a:gd name="connsiteY8003" fmla="*/ 6904035 h 13112393"/>
              <a:gd name="connsiteX8004" fmla="*/ 11492825 w 11997113"/>
              <a:gd name="connsiteY8004" fmla="*/ 6902218 h 13112393"/>
              <a:gd name="connsiteX8005" fmla="*/ 11494411 w 11997113"/>
              <a:gd name="connsiteY8005" fmla="*/ 6972450 h 13112393"/>
              <a:gd name="connsiteX8006" fmla="*/ 11477611 w 11997113"/>
              <a:gd name="connsiteY8006" fmla="*/ 7031423 h 13112393"/>
              <a:gd name="connsiteX8007" fmla="*/ 11480773 w 11997113"/>
              <a:gd name="connsiteY8007" fmla="*/ 7171894 h 13112393"/>
              <a:gd name="connsiteX8008" fmla="*/ 11481831 w 11997113"/>
              <a:gd name="connsiteY8008" fmla="*/ 7218716 h 13112393"/>
              <a:gd name="connsiteX8009" fmla="*/ 11482095 w 11997113"/>
              <a:gd name="connsiteY8009" fmla="*/ 7230420 h 13112393"/>
              <a:gd name="connsiteX8010" fmla="*/ 11485527 w 11997113"/>
              <a:gd name="connsiteY8010" fmla="*/ 7382600 h 13112393"/>
              <a:gd name="connsiteX8011" fmla="*/ 11488165 w 11997113"/>
              <a:gd name="connsiteY8011" fmla="*/ 7499659 h 13112393"/>
              <a:gd name="connsiteX8012" fmla="*/ 11507079 w 11997113"/>
              <a:gd name="connsiteY8012" fmla="*/ 7534336 h 13112393"/>
              <a:gd name="connsiteX8013" fmla="*/ 11507609 w 11997113"/>
              <a:gd name="connsiteY8013" fmla="*/ 7557745 h 13112393"/>
              <a:gd name="connsiteX8014" fmla="*/ 11525993 w 11997113"/>
              <a:gd name="connsiteY8014" fmla="*/ 7569009 h 13112393"/>
              <a:gd name="connsiteX8015" fmla="*/ 11526525 w 11997113"/>
              <a:gd name="connsiteY8015" fmla="*/ 7592420 h 13112393"/>
              <a:gd name="connsiteX8016" fmla="*/ 11508401 w 11997113"/>
              <a:gd name="connsiteY8016" fmla="*/ 7592865 h 13112393"/>
              <a:gd name="connsiteX8017" fmla="*/ 11508923 w 11997113"/>
              <a:gd name="connsiteY8017" fmla="*/ 7616274 h 13112393"/>
              <a:gd name="connsiteX8018" fmla="*/ 11509189 w 11997113"/>
              <a:gd name="connsiteY8018" fmla="*/ 7627982 h 13112393"/>
              <a:gd name="connsiteX8019" fmla="*/ 11509453 w 11997113"/>
              <a:gd name="connsiteY8019" fmla="*/ 7639688 h 13112393"/>
              <a:gd name="connsiteX8020" fmla="*/ 11509713 w 11997113"/>
              <a:gd name="connsiteY8020" fmla="*/ 7651394 h 13112393"/>
              <a:gd name="connsiteX8021" fmla="*/ 11511829 w 11997113"/>
              <a:gd name="connsiteY8021" fmla="*/ 7745038 h 13112393"/>
              <a:gd name="connsiteX8022" fmla="*/ 11494497 w 11997113"/>
              <a:gd name="connsiteY8022" fmla="*/ 7780598 h 13112393"/>
              <a:gd name="connsiteX8023" fmla="*/ 11512885 w 11997113"/>
              <a:gd name="connsiteY8023" fmla="*/ 7791866 h 13112393"/>
              <a:gd name="connsiteX8024" fmla="*/ 11496079 w 11997113"/>
              <a:gd name="connsiteY8024" fmla="*/ 7850836 h 13112393"/>
              <a:gd name="connsiteX8025" fmla="*/ 11479807 w 11997113"/>
              <a:gd name="connsiteY8025" fmla="*/ 7933219 h 13112393"/>
              <a:gd name="connsiteX8026" fmla="*/ 11500831 w 11997113"/>
              <a:gd name="connsiteY8026" fmla="*/ 8061542 h 13112393"/>
              <a:gd name="connsiteX8027" fmla="*/ 11463527 w 11997113"/>
              <a:gd name="connsiteY8027" fmla="*/ 8015608 h 13112393"/>
              <a:gd name="connsiteX8028" fmla="*/ 11444879 w 11997113"/>
              <a:gd name="connsiteY8028" fmla="*/ 7992632 h 13112393"/>
              <a:gd name="connsiteX8029" fmla="*/ 11463003 w 11997113"/>
              <a:gd name="connsiteY8029" fmla="*/ 7992192 h 13112393"/>
              <a:gd name="connsiteX8030" fmla="*/ 11462737 w 11997113"/>
              <a:gd name="connsiteY8030" fmla="*/ 7980486 h 13112393"/>
              <a:gd name="connsiteX8031" fmla="*/ 11462209 w 11997113"/>
              <a:gd name="connsiteY8031" fmla="*/ 7957077 h 13112393"/>
              <a:gd name="connsiteX8032" fmla="*/ 11444087 w 11997113"/>
              <a:gd name="connsiteY8032" fmla="*/ 7957518 h 13112393"/>
              <a:gd name="connsiteX8033" fmla="*/ 11442505 w 11997113"/>
              <a:gd name="connsiteY8033" fmla="*/ 7887282 h 13112393"/>
              <a:gd name="connsiteX8034" fmla="*/ 11460099 w 11997113"/>
              <a:gd name="connsiteY8034" fmla="*/ 7863426 h 13112393"/>
              <a:gd name="connsiteX8035" fmla="*/ 11441979 w 11997113"/>
              <a:gd name="connsiteY8035" fmla="*/ 7863874 h 13112393"/>
              <a:gd name="connsiteX8036" fmla="*/ 11459835 w 11997113"/>
              <a:gd name="connsiteY8036" fmla="*/ 7851724 h 13112393"/>
              <a:gd name="connsiteX8037" fmla="*/ 11450609 w 11997113"/>
              <a:gd name="connsiteY8037" fmla="*/ 7844626 h 13112393"/>
              <a:gd name="connsiteX8038" fmla="*/ 11444893 w 11997113"/>
              <a:gd name="connsiteY8038" fmla="*/ 7834994 h 13112393"/>
              <a:gd name="connsiteX8039" fmla="*/ 11459573 w 11997113"/>
              <a:gd name="connsiteY8039" fmla="*/ 7840018 h 13112393"/>
              <a:gd name="connsiteX8040" fmla="*/ 11440923 w 11997113"/>
              <a:gd name="connsiteY8040" fmla="*/ 7817044 h 13112393"/>
              <a:gd name="connsiteX8041" fmla="*/ 11440125 w 11997113"/>
              <a:gd name="connsiteY8041" fmla="*/ 7781928 h 13112393"/>
              <a:gd name="connsiteX8042" fmla="*/ 11439603 w 11997113"/>
              <a:gd name="connsiteY8042" fmla="*/ 7758516 h 13112393"/>
              <a:gd name="connsiteX8043" fmla="*/ 11457987 w 11997113"/>
              <a:gd name="connsiteY8043" fmla="*/ 7769778 h 13112393"/>
              <a:gd name="connsiteX8044" fmla="*/ 11457461 w 11997113"/>
              <a:gd name="connsiteY8044" fmla="*/ 7746368 h 13112393"/>
              <a:gd name="connsiteX8045" fmla="*/ 11457197 w 11997113"/>
              <a:gd name="connsiteY8045" fmla="*/ 7734663 h 13112393"/>
              <a:gd name="connsiteX8046" fmla="*/ 11437487 w 11997113"/>
              <a:gd name="connsiteY8046" fmla="*/ 7664869 h 13112393"/>
              <a:gd name="connsiteX8047" fmla="*/ 11437227 w 11997113"/>
              <a:gd name="connsiteY8047" fmla="*/ 7653164 h 13112393"/>
              <a:gd name="connsiteX8048" fmla="*/ 11420159 w 11997113"/>
              <a:gd name="connsiteY8048" fmla="*/ 7700428 h 13112393"/>
              <a:gd name="connsiteX8049" fmla="*/ 11402031 w 11997113"/>
              <a:gd name="connsiteY8049" fmla="*/ 7700874 h 13112393"/>
              <a:gd name="connsiteX8050" fmla="*/ 11401767 w 11997113"/>
              <a:gd name="connsiteY8050" fmla="*/ 7689164 h 13112393"/>
              <a:gd name="connsiteX8051" fmla="*/ 11419895 w 11997113"/>
              <a:gd name="connsiteY8051" fmla="*/ 7688724 h 13112393"/>
              <a:gd name="connsiteX8052" fmla="*/ 11419103 w 11997113"/>
              <a:gd name="connsiteY8052" fmla="*/ 7653606 h 13112393"/>
              <a:gd name="connsiteX8053" fmla="*/ 11436961 w 11997113"/>
              <a:gd name="connsiteY8053" fmla="*/ 7641456 h 13112393"/>
              <a:gd name="connsiteX8054" fmla="*/ 11436697 w 11997113"/>
              <a:gd name="connsiteY8054" fmla="*/ 7629754 h 13112393"/>
              <a:gd name="connsiteX8055" fmla="*/ 11436433 w 11997113"/>
              <a:gd name="connsiteY8055" fmla="*/ 7618044 h 13112393"/>
              <a:gd name="connsiteX8056" fmla="*/ 11436173 w 11997113"/>
              <a:gd name="connsiteY8056" fmla="*/ 7606340 h 13112393"/>
              <a:gd name="connsiteX8057" fmla="*/ 11418311 w 11997113"/>
              <a:gd name="connsiteY8057" fmla="*/ 7618484 h 13112393"/>
              <a:gd name="connsiteX8058" fmla="*/ 11418575 w 11997113"/>
              <a:gd name="connsiteY8058" fmla="*/ 7630196 h 13112393"/>
              <a:gd name="connsiteX8059" fmla="*/ 11399655 w 11997113"/>
              <a:gd name="connsiteY8059" fmla="*/ 7595518 h 13112393"/>
              <a:gd name="connsiteX8060" fmla="*/ 11418049 w 11997113"/>
              <a:gd name="connsiteY8060" fmla="*/ 7606781 h 13112393"/>
              <a:gd name="connsiteX8061" fmla="*/ 11435907 w 11997113"/>
              <a:gd name="connsiteY8061" fmla="*/ 7594632 h 13112393"/>
              <a:gd name="connsiteX8062" fmla="*/ 11417783 w 11997113"/>
              <a:gd name="connsiteY8062" fmla="*/ 7595075 h 13112393"/>
              <a:gd name="connsiteX8063" fmla="*/ 11435645 w 11997113"/>
              <a:gd name="connsiteY8063" fmla="*/ 7582931 h 13112393"/>
              <a:gd name="connsiteX8064" fmla="*/ 11435377 w 11997113"/>
              <a:gd name="connsiteY8064" fmla="*/ 7571222 h 13112393"/>
              <a:gd name="connsiteX8065" fmla="*/ 11417253 w 11997113"/>
              <a:gd name="connsiteY8065" fmla="*/ 7571662 h 13112393"/>
              <a:gd name="connsiteX8066" fmla="*/ 11398863 w 11997113"/>
              <a:gd name="connsiteY8066" fmla="*/ 7560402 h 13112393"/>
              <a:gd name="connsiteX8067" fmla="*/ 11398599 w 11997113"/>
              <a:gd name="connsiteY8067" fmla="*/ 7548696 h 13112393"/>
              <a:gd name="connsiteX8068" fmla="*/ 11398073 w 11997113"/>
              <a:gd name="connsiteY8068" fmla="*/ 7525283 h 13112393"/>
              <a:gd name="connsiteX8069" fmla="*/ 11416199 w 11997113"/>
              <a:gd name="connsiteY8069" fmla="*/ 7524840 h 13112393"/>
              <a:gd name="connsiteX8070" fmla="*/ 11415935 w 11997113"/>
              <a:gd name="connsiteY8070" fmla="*/ 7513134 h 13112393"/>
              <a:gd name="connsiteX8071" fmla="*/ 11433795 w 11997113"/>
              <a:gd name="connsiteY8071" fmla="*/ 7500986 h 13112393"/>
              <a:gd name="connsiteX8072" fmla="*/ 11433531 w 11997113"/>
              <a:gd name="connsiteY8072" fmla="*/ 7489280 h 13112393"/>
              <a:gd name="connsiteX8073" fmla="*/ 11414879 w 11997113"/>
              <a:gd name="connsiteY8073" fmla="*/ 7466312 h 13112393"/>
              <a:gd name="connsiteX8074" fmla="*/ 11432739 w 11997113"/>
              <a:gd name="connsiteY8074" fmla="*/ 7454164 h 13112393"/>
              <a:gd name="connsiteX8075" fmla="*/ 11432213 w 11997113"/>
              <a:gd name="connsiteY8075" fmla="*/ 7430748 h 13112393"/>
              <a:gd name="connsiteX8076" fmla="*/ 11414353 w 11997113"/>
              <a:gd name="connsiteY8076" fmla="*/ 7442898 h 13112393"/>
              <a:gd name="connsiteX8077" fmla="*/ 11414089 w 11997113"/>
              <a:gd name="connsiteY8077" fmla="*/ 7431192 h 13112393"/>
              <a:gd name="connsiteX8078" fmla="*/ 11413559 w 11997113"/>
              <a:gd name="connsiteY8078" fmla="*/ 7407778 h 13112393"/>
              <a:gd name="connsiteX8079" fmla="*/ 11394115 w 11997113"/>
              <a:gd name="connsiteY8079" fmla="*/ 7349696 h 13112393"/>
              <a:gd name="connsiteX8080" fmla="*/ 11411713 w 11997113"/>
              <a:gd name="connsiteY8080" fmla="*/ 7325842 h 13112393"/>
              <a:gd name="connsiteX8081" fmla="*/ 11412241 w 11997113"/>
              <a:gd name="connsiteY8081" fmla="*/ 7349251 h 13112393"/>
              <a:gd name="connsiteX8082" fmla="*/ 11412503 w 11997113"/>
              <a:gd name="connsiteY8082" fmla="*/ 7360956 h 13112393"/>
              <a:gd name="connsiteX8083" fmla="*/ 11430629 w 11997113"/>
              <a:gd name="connsiteY8083" fmla="*/ 7360514 h 13112393"/>
              <a:gd name="connsiteX8084" fmla="*/ 11430893 w 11997113"/>
              <a:gd name="connsiteY8084" fmla="*/ 7372220 h 13112393"/>
              <a:gd name="connsiteX8085" fmla="*/ 11449541 w 11997113"/>
              <a:gd name="connsiteY8085" fmla="*/ 7395187 h 13112393"/>
              <a:gd name="connsiteX8086" fmla="*/ 11449281 w 11997113"/>
              <a:gd name="connsiteY8086" fmla="*/ 7383482 h 13112393"/>
              <a:gd name="connsiteX8087" fmla="*/ 11449017 w 11997113"/>
              <a:gd name="connsiteY8087" fmla="*/ 7371780 h 13112393"/>
              <a:gd name="connsiteX8088" fmla="*/ 11466875 w 11997113"/>
              <a:gd name="connsiteY8088" fmla="*/ 7359627 h 13112393"/>
              <a:gd name="connsiteX8089" fmla="*/ 11447169 w 11997113"/>
              <a:gd name="connsiteY8089" fmla="*/ 7289838 h 13112393"/>
              <a:gd name="connsiteX8090" fmla="*/ 11429045 w 11997113"/>
              <a:gd name="connsiteY8090" fmla="*/ 7290280 h 13112393"/>
              <a:gd name="connsiteX8091" fmla="*/ 11428781 w 11997113"/>
              <a:gd name="connsiteY8091" fmla="*/ 7278570 h 13112393"/>
              <a:gd name="connsiteX8092" fmla="*/ 11428517 w 11997113"/>
              <a:gd name="connsiteY8092" fmla="*/ 7266868 h 13112393"/>
              <a:gd name="connsiteX8093" fmla="*/ 11410131 w 11997113"/>
              <a:gd name="connsiteY8093" fmla="*/ 7255605 h 13112393"/>
              <a:gd name="connsiteX8094" fmla="*/ 11390685 w 11997113"/>
              <a:gd name="connsiteY8094" fmla="*/ 7197516 h 13112393"/>
              <a:gd name="connsiteX8095" fmla="*/ 11408547 w 11997113"/>
              <a:gd name="connsiteY8095" fmla="*/ 7185368 h 13112393"/>
              <a:gd name="connsiteX8096" fmla="*/ 11407225 w 11997113"/>
              <a:gd name="connsiteY8096" fmla="*/ 7126840 h 13112393"/>
              <a:gd name="connsiteX8097" fmla="*/ 11425087 w 11997113"/>
              <a:gd name="connsiteY8097" fmla="*/ 7114694 h 13112393"/>
              <a:gd name="connsiteX8098" fmla="*/ 11406965 w 11997113"/>
              <a:gd name="connsiteY8098" fmla="*/ 7115136 h 13112393"/>
              <a:gd name="connsiteX8099" fmla="*/ 11406437 w 11997113"/>
              <a:gd name="connsiteY8099" fmla="*/ 7091724 h 13112393"/>
              <a:gd name="connsiteX8100" fmla="*/ 11406171 w 11997113"/>
              <a:gd name="connsiteY8100" fmla="*/ 7080018 h 13112393"/>
              <a:gd name="connsiteX8101" fmla="*/ 11405907 w 11997113"/>
              <a:gd name="connsiteY8101" fmla="*/ 7068310 h 13112393"/>
              <a:gd name="connsiteX8102" fmla="*/ 11405645 w 11997113"/>
              <a:gd name="connsiteY8102" fmla="*/ 7056605 h 13112393"/>
              <a:gd name="connsiteX8103" fmla="*/ 11423503 w 11997113"/>
              <a:gd name="connsiteY8103" fmla="*/ 7044456 h 13112393"/>
              <a:gd name="connsiteX8104" fmla="*/ 11423767 w 11997113"/>
              <a:gd name="connsiteY8104" fmla="*/ 7056162 h 13112393"/>
              <a:gd name="connsiteX8105" fmla="*/ 11424031 w 11997113"/>
              <a:gd name="connsiteY8105" fmla="*/ 7067868 h 13112393"/>
              <a:gd name="connsiteX8106" fmla="*/ 11442155 w 11997113"/>
              <a:gd name="connsiteY8106" fmla="*/ 7067424 h 13112393"/>
              <a:gd name="connsiteX8107" fmla="*/ 11459753 w 11997113"/>
              <a:gd name="connsiteY8107" fmla="*/ 7043570 h 13112393"/>
              <a:gd name="connsiteX8108" fmla="*/ 11475235 w 11997113"/>
              <a:gd name="connsiteY8108" fmla="*/ 6926066 h 13112393"/>
              <a:gd name="connsiteX8109" fmla="*/ 11492825 w 11997113"/>
              <a:gd name="connsiteY8109" fmla="*/ 6902218 h 13112393"/>
              <a:gd name="connsiteX8110" fmla="*/ 10363817 w 11997113"/>
              <a:gd name="connsiteY8110" fmla="*/ 6893632 h 13112393"/>
              <a:gd name="connsiteX8111" fmla="*/ 10364085 w 11997113"/>
              <a:gd name="connsiteY8111" fmla="*/ 6905500 h 13112393"/>
              <a:gd name="connsiteX8112" fmla="*/ 10361629 w 11997113"/>
              <a:gd name="connsiteY8112" fmla="*/ 6905560 h 13112393"/>
              <a:gd name="connsiteX8113" fmla="*/ 10344449 w 11997113"/>
              <a:gd name="connsiteY8113" fmla="*/ 6905980 h 13112393"/>
              <a:gd name="connsiteX8114" fmla="*/ 10345251 w 11997113"/>
              <a:gd name="connsiteY8114" fmla="*/ 6941575 h 13112393"/>
              <a:gd name="connsiteX8115" fmla="*/ 10345519 w 11997113"/>
              <a:gd name="connsiteY8115" fmla="*/ 6953439 h 13112393"/>
              <a:gd name="connsiteX8116" fmla="*/ 10325885 w 11997113"/>
              <a:gd name="connsiteY8116" fmla="*/ 6953920 h 13112393"/>
              <a:gd name="connsiteX8117" fmla="*/ 10325621 w 11997113"/>
              <a:gd name="connsiteY8117" fmla="*/ 6942052 h 13112393"/>
              <a:gd name="connsiteX8118" fmla="*/ 10344005 w 11997113"/>
              <a:gd name="connsiteY8118" fmla="*/ 6906838 h 13112393"/>
              <a:gd name="connsiteX8119" fmla="*/ 10324831 w 11997113"/>
              <a:gd name="connsiteY8119" fmla="*/ 6907308 h 13112393"/>
              <a:gd name="connsiteX8120" fmla="*/ 10324547 w 11997113"/>
              <a:gd name="connsiteY8120" fmla="*/ 6894592 h 13112393"/>
              <a:gd name="connsiteX8121" fmla="*/ 10344183 w 11997113"/>
              <a:gd name="connsiteY8121" fmla="*/ 6894113 h 13112393"/>
              <a:gd name="connsiteX8122" fmla="*/ 10363817 w 11997113"/>
              <a:gd name="connsiteY8122" fmla="*/ 6893632 h 13112393"/>
              <a:gd name="connsiteX8123" fmla="*/ 10288267 w 11997113"/>
              <a:gd name="connsiteY8123" fmla="*/ 6882759 h 13112393"/>
              <a:gd name="connsiteX8124" fmla="*/ 10305431 w 11997113"/>
              <a:gd name="connsiteY8124" fmla="*/ 6917958 h 13112393"/>
              <a:gd name="connsiteX8125" fmla="*/ 10289067 w 11997113"/>
              <a:gd name="connsiteY8125" fmla="*/ 6918354 h 13112393"/>
              <a:gd name="connsiteX8126" fmla="*/ 10288267 w 11997113"/>
              <a:gd name="connsiteY8126" fmla="*/ 6882759 h 13112393"/>
              <a:gd name="connsiteX8127" fmla="*/ 8324575 w 11997113"/>
              <a:gd name="connsiteY8127" fmla="*/ 6868694 h 13112393"/>
              <a:gd name="connsiteX8128" fmla="*/ 8350057 w 11997113"/>
              <a:gd name="connsiteY8128" fmla="*/ 6925502 h 13112393"/>
              <a:gd name="connsiteX8129" fmla="*/ 8325595 w 11997113"/>
              <a:gd name="connsiteY8129" fmla="*/ 6912114 h 13112393"/>
              <a:gd name="connsiteX8130" fmla="*/ 8324575 w 11997113"/>
              <a:gd name="connsiteY8130" fmla="*/ 6868694 h 13112393"/>
              <a:gd name="connsiteX8131" fmla="*/ 519507 w 11997113"/>
              <a:gd name="connsiteY8131" fmla="*/ 6856977 h 13112393"/>
              <a:gd name="connsiteX8132" fmla="*/ 521527 w 11997113"/>
              <a:gd name="connsiteY8132" fmla="*/ 6859793 h 13112393"/>
              <a:gd name="connsiteX8133" fmla="*/ 559894 w 11997113"/>
              <a:gd name="connsiteY8133" fmla="*/ 6956472 h 13112393"/>
              <a:gd name="connsiteX8134" fmla="*/ 584518 w 11997113"/>
              <a:gd name="connsiteY8134" fmla="*/ 7051274 h 13112393"/>
              <a:gd name="connsiteX8135" fmla="*/ 571572 w 11997113"/>
              <a:gd name="connsiteY8135" fmla="*/ 7056275 h 13112393"/>
              <a:gd name="connsiteX8136" fmla="*/ 571173 w 11997113"/>
              <a:gd name="connsiteY8136" fmla="*/ 7052835 h 13112393"/>
              <a:gd name="connsiteX8137" fmla="*/ 533203 w 11997113"/>
              <a:gd name="connsiteY8137" fmla="*/ 6959596 h 13112393"/>
              <a:gd name="connsiteX8138" fmla="*/ 508182 w 11997113"/>
              <a:gd name="connsiteY8138" fmla="*/ 6861354 h 13112393"/>
              <a:gd name="connsiteX8139" fmla="*/ 507777 w 11997113"/>
              <a:gd name="connsiteY8139" fmla="*/ 6857912 h 13112393"/>
              <a:gd name="connsiteX8140" fmla="*/ 519507 w 11997113"/>
              <a:gd name="connsiteY8140" fmla="*/ 6856977 h 13112393"/>
              <a:gd name="connsiteX8141" fmla="*/ 11600467 w 11997113"/>
              <a:gd name="connsiteY8141" fmla="*/ 6850724 h 13112393"/>
              <a:gd name="connsiteX8142" fmla="*/ 11601535 w 11997113"/>
              <a:gd name="connsiteY8142" fmla="*/ 6897892 h 13112393"/>
              <a:gd name="connsiteX8143" fmla="*/ 11601799 w 11997113"/>
              <a:gd name="connsiteY8143" fmla="*/ 6909680 h 13112393"/>
              <a:gd name="connsiteX8144" fmla="*/ 11602593 w 11997113"/>
              <a:gd name="connsiteY8144" fmla="*/ 6945055 h 13112393"/>
              <a:gd name="connsiteX8145" fmla="*/ 11602865 w 11997113"/>
              <a:gd name="connsiteY8145" fmla="*/ 6956848 h 13112393"/>
              <a:gd name="connsiteX8146" fmla="*/ 11603127 w 11997113"/>
              <a:gd name="connsiteY8146" fmla="*/ 6968638 h 13112393"/>
              <a:gd name="connsiteX8147" fmla="*/ 11606585 w 11997113"/>
              <a:gd name="connsiteY8147" fmla="*/ 7121931 h 13112393"/>
              <a:gd name="connsiteX8148" fmla="*/ 11587035 w 11997113"/>
              <a:gd name="connsiteY8148" fmla="*/ 6980829 h 13112393"/>
              <a:gd name="connsiteX8149" fmla="*/ 11586499 w 11997113"/>
              <a:gd name="connsiteY8149" fmla="*/ 6957248 h 13112393"/>
              <a:gd name="connsiteX8150" fmla="*/ 11585437 w 11997113"/>
              <a:gd name="connsiteY8150" fmla="*/ 6910080 h 13112393"/>
              <a:gd name="connsiteX8151" fmla="*/ 11585169 w 11997113"/>
              <a:gd name="connsiteY8151" fmla="*/ 6898288 h 13112393"/>
              <a:gd name="connsiteX8152" fmla="*/ 11584907 w 11997113"/>
              <a:gd name="connsiteY8152" fmla="*/ 6886497 h 13112393"/>
              <a:gd name="connsiteX8153" fmla="*/ 11600467 w 11997113"/>
              <a:gd name="connsiteY8153" fmla="*/ 6850724 h 13112393"/>
              <a:gd name="connsiteX8154" fmla="*/ 10415095 w 11997113"/>
              <a:gd name="connsiteY8154" fmla="*/ 6844532 h 13112393"/>
              <a:gd name="connsiteX8155" fmla="*/ 10422887 w 11997113"/>
              <a:gd name="connsiteY8155" fmla="*/ 6863536 h 13112393"/>
              <a:gd name="connsiteX8156" fmla="*/ 10416155 w 11997113"/>
              <a:gd name="connsiteY8156" fmla="*/ 6891752 h 13112393"/>
              <a:gd name="connsiteX8157" fmla="*/ 10396787 w 11997113"/>
              <a:gd name="connsiteY8157" fmla="*/ 6904035 h 13112393"/>
              <a:gd name="connsiteX8158" fmla="*/ 10396257 w 11997113"/>
              <a:gd name="connsiteY8158" fmla="*/ 6880425 h 13112393"/>
              <a:gd name="connsiteX8159" fmla="*/ 10395725 w 11997113"/>
              <a:gd name="connsiteY8159" fmla="*/ 6856818 h 13112393"/>
              <a:gd name="connsiteX8160" fmla="*/ 10395457 w 11997113"/>
              <a:gd name="connsiteY8160" fmla="*/ 6845010 h 13112393"/>
              <a:gd name="connsiteX8161" fmla="*/ 10415095 w 11997113"/>
              <a:gd name="connsiteY8161" fmla="*/ 6844532 h 13112393"/>
              <a:gd name="connsiteX8162" fmla="*/ 6475985 w 11997113"/>
              <a:gd name="connsiteY8162" fmla="*/ 6839344 h 13112393"/>
              <a:gd name="connsiteX8163" fmla="*/ 6476033 w 11997113"/>
              <a:gd name="connsiteY8163" fmla="*/ 6841565 h 13112393"/>
              <a:gd name="connsiteX8164" fmla="*/ 6476549 w 11997113"/>
              <a:gd name="connsiteY8164" fmla="*/ 6839386 h 13112393"/>
              <a:gd name="connsiteX8165" fmla="*/ 11639459 w 11997113"/>
              <a:gd name="connsiteY8165" fmla="*/ 6837050 h 13112393"/>
              <a:gd name="connsiteX8166" fmla="*/ 11639989 w 11997113"/>
              <a:gd name="connsiteY8166" fmla="*/ 6860778 h 13112393"/>
              <a:gd name="connsiteX8167" fmla="*/ 11663101 w 11997113"/>
              <a:gd name="connsiteY8167" fmla="*/ 7014551 h 13112393"/>
              <a:gd name="connsiteX8168" fmla="*/ 11622763 w 11997113"/>
              <a:gd name="connsiteY8168" fmla="*/ 6968050 h 13112393"/>
              <a:gd name="connsiteX8169" fmla="*/ 11639459 w 11997113"/>
              <a:gd name="connsiteY8169" fmla="*/ 6837050 h 13112393"/>
              <a:gd name="connsiteX8170" fmla="*/ 10471253 w 11997113"/>
              <a:gd name="connsiteY8170" fmla="*/ 6831448 h 13112393"/>
              <a:gd name="connsiteX8171" fmla="*/ 10487377 w 11997113"/>
              <a:gd name="connsiteY8171" fmla="*/ 6836918 h 13112393"/>
              <a:gd name="connsiteX8172" fmla="*/ 10489795 w 11997113"/>
              <a:gd name="connsiteY8172" fmla="*/ 6842717 h 13112393"/>
              <a:gd name="connsiteX8173" fmla="*/ 10471515 w 11997113"/>
              <a:gd name="connsiteY8173" fmla="*/ 6843168 h 13112393"/>
              <a:gd name="connsiteX8174" fmla="*/ 10471253 w 11997113"/>
              <a:gd name="connsiteY8174" fmla="*/ 6831448 h 13112393"/>
              <a:gd name="connsiteX8175" fmla="*/ 4382298 w 11997113"/>
              <a:gd name="connsiteY8175" fmla="*/ 6826784 h 13112393"/>
              <a:gd name="connsiteX8176" fmla="*/ 4379564 w 11997113"/>
              <a:gd name="connsiteY8176" fmla="*/ 6841312 h 13112393"/>
              <a:gd name="connsiteX8177" fmla="*/ 4386710 w 11997113"/>
              <a:gd name="connsiteY8177" fmla="*/ 6839390 h 13112393"/>
              <a:gd name="connsiteX8178" fmla="*/ 4386584 w 11997113"/>
              <a:gd name="connsiteY8178" fmla="*/ 6837042 h 13112393"/>
              <a:gd name="connsiteX8179" fmla="*/ 508133 w 11997113"/>
              <a:gd name="connsiteY8179" fmla="*/ 6818919 h 13112393"/>
              <a:gd name="connsiteX8180" fmla="*/ 514953 w 11997113"/>
              <a:gd name="connsiteY8180" fmla="*/ 6821178 h 13112393"/>
              <a:gd name="connsiteX8181" fmla="*/ 515357 w 11997113"/>
              <a:gd name="connsiteY8181" fmla="*/ 6824625 h 13112393"/>
              <a:gd name="connsiteX8182" fmla="*/ 528702 w 11997113"/>
              <a:gd name="connsiteY8182" fmla="*/ 6826558 h 13112393"/>
              <a:gd name="connsiteX8183" fmla="*/ 515761 w 11997113"/>
              <a:gd name="connsiteY8183" fmla="*/ 6828072 h 13112393"/>
              <a:gd name="connsiteX8184" fmla="*/ 503224 w 11997113"/>
              <a:gd name="connsiteY8184" fmla="*/ 6833032 h 13112393"/>
              <a:gd name="connsiteX8185" fmla="*/ 489072 w 11997113"/>
              <a:gd name="connsiteY8185" fmla="*/ 6824207 h 13112393"/>
              <a:gd name="connsiteX8186" fmla="*/ 501612 w 11997113"/>
              <a:gd name="connsiteY8186" fmla="*/ 6819245 h 13112393"/>
              <a:gd name="connsiteX8187" fmla="*/ 508133 w 11997113"/>
              <a:gd name="connsiteY8187" fmla="*/ 6818919 h 13112393"/>
              <a:gd name="connsiteX8188" fmla="*/ 221089 w 11997113"/>
              <a:gd name="connsiteY8188" fmla="*/ 6818198 h 13112393"/>
              <a:gd name="connsiteX8189" fmla="*/ 227909 w 11997113"/>
              <a:gd name="connsiteY8189" fmla="*/ 6820427 h 13112393"/>
              <a:gd name="connsiteX8190" fmla="*/ 229905 w 11997113"/>
              <a:gd name="connsiteY8190" fmla="*/ 6837485 h 13112393"/>
              <a:gd name="connsiteX8191" fmla="*/ 234300 w 11997113"/>
              <a:gd name="connsiteY8191" fmla="*/ 6875018 h 13112393"/>
              <a:gd name="connsiteX8192" fmla="*/ 234696 w 11997113"/>
              <a:gd name="connsiteY8192" fmla="*/ 6878430 h 13112393"/>
              <a:gd name="connsiteX8193" fmla="*/ 221753 w 11997113"/>
              <a:gd name="connsiteY8193" fmla="*/ 6879946 h 13112393"/>
              <a:gd name="connsiteX8194" fmla="*/ 203184 w 11997113"/>
              <a:gd name="connsiteY8194" fmla="*/ 6861365 h 13112393"/>
              <a:gd name="connsiteX8195" fmla="*/ 204022 w 11997113"/>
              <a:gd name="connsiteY8195" fmla="*/ 6840516 h 13112393"/>
              <a:gd name="connsiteX8196" fmla="*/ 202027 w 11997113"/>
              <a:gd name="connsiteY8196" fmla="*/ 6823458 h 13112393"/>
              <a:gd name="connsiteX8197" fmla="*/ 214570 w 11997113"/>
              <a:gd name="connsiteY8197" fmla="*/ 6818528 h 13112393"/>
              <a:gd name="connsiteX8198" fmla="*/ 221089 w 11997113"/>
              <a:gd name="connsiteY8198" fmla="*/ 6818198 h 13112393"/>
              <a:gd name="connsiteX8199" fmla="*/ 11619343 w 11997113"/>
              <a:gd name="connsiteY8199" fmla="*/ 6816342 h 13112393"/>
              <a:gd name="connsiteX8200" fmla="*/ 11619625 w 11997113"/>
              <a:gd name="connsiteY8200" fmla="*/ 6829055 h 13112393"/>
              <a:gd name="connsiteX8201" fmla="*/ 11599991 w 11997113"/>
              <a:gd name="connsiteY8201" fmla="*/ 6829536 h 13112393"/>
              <a:gd name="connsiteX8202" fmla="*/ 11619343 w 11997113"/>
              <a:gd name="connsiteY8202" fmla="*/ 6816342 h 13112393"/>
              <a:gd name="connsiteX8203" fmla="*/ 10383089 w 11997113"/>
              <a:gd name="connsiteY8203" fmla="*/ 6800084 h 13112393"/>
              <a:gd name="connsiteX8204" fmla="*/ 10382201 w 11997113"/>
              <a:gd name="connsiteY8204" fmla="*/ 6801494 h 13112393"/>
              <a:gd name="connsiteX8205" fmla="*/ 10375091 w 11997113"/>
              <a:gd name="connsiteY8205" fmla="*/ 6812802 h 13112393"/>
              <a:gd name="connsiteX8206" fmla="*/ 10374803 w 11997113"/>
              <a:gd name="connsiteY8206" fmla="*/ 6800086 h 13112393"/>
              <a:gd name="connsiteX8207" fmla="*/ 10383089 w 11997113"/>
              <a:gd name="connsiteY8207" fmla="*/ 6800084 h 13112393"/>
              <a:gd name="connsiteX8208" fmla="*/ 9975323 w 11997113"/>
              <a:gd name="connsiteY8208" fmla="*/ 6797161 h 13112393"/>
              <a:gd name="connsiteX8209" fmla="*/ 9975717 w 11997113"/>
              <a:gd name="connsiteY8209" fmla="*/ 6800223 h 13112393"/>
              <a:gd name="connsiteX8210" fmla="*/ 9977247 w 11997113"/>
              <a:gd name="connsiteY8210" fmla="*/ 6799652 h 13112393"/>
              <a:gd name="connsiteX8211" fmla="*/ 10166705 w 11997113"/>
              <a:gd name="connsiteY8211" fmla="*/ 6787082 h 13112393"/>
              <a:gd name="connsiteX8212" fmla="*/ 10178179 w 11997113"/>
              <a:gd name="connsiteY8212" fmla="*/ 6792169 h 13112393"/>
              <a:gd name="connsiteX8213" fmla="*/ 10178467 w 11997113"/>
              <a:gd name="connsiteY8213" fmla="*/ 6804882 h 13112393"/>
              <a:gd name="connsiteX8214" fmla="*/ 10158545 w 11997113"/>
              <a:gd name="connsiteY8214" fmla="*/ 6792650 h 13112393"/>
              <a:gd name="connsiteX8215" fmla="*/ 10166705 w 11997113"/>
              <a:gd name="connsiteY8215" fmla="*/ 6787082 h 13112393"/>
              <a:gd name="connsiteX8216" fmla="*/ 11343649 w 11997113"/>
              <a:gd name="connsiteY8216" fmla="*/ 6787032 h 13112393"/>
              <a:gd name="connsiteX8217" fmla="*/ 11364073 w 11997113"/>
              <a:gd name="connsiteY8217" fmla="*/ 6821512 h 13112393"/>
              <a:gd name="connsiteX8218" fmla="*/ 11364601 w 11997113"/>
              <a:gd name="connsiteY8218" fmla="*/ 6844820 h 13112393"/>
              <a:gd name="connsiteX8219" fmla="*/ 11364861 w 11997113"/>
              <a:gd name="connsiteY8219" fmla="*/ 6856473 h 13112393"/>
              <a:gd name="connsiteX8220" fmla="*/ 11344965 w 11997113"/>
              <a:gd name="connsiteY8220" fmla="*/ 6845300 h 13112393"/>
              <a:gd name="connsiteX8221" fmla="*/ 11344437 w 11997113"/>
              <a:gd name="connsiteY8221" fmla="*/ 6821994 h 13112393"/>
              <a:gd name="connsiteX8222" fmla="*/ 11343649 w 11997113"/>
              <a:gd name="connsiteY8222" fmla="*/ 6787032 h 13112393"/>
              <a:gd name="connsiteX8223" fmla="*/ 10396515 w 11997113"/>
              <a:gd name="connsiteY8223" fmla="*/ 6782973 h 13112393"/>
              <a:gd name="connsiteX8224" fmla="*/ 10402411 w 11997113"/>
              <a:gd name="connsiteY8224" fmla="*/ 6785785 h 13112393"/>
              <a:gd name="connsiteX8225" fmla="*/ 10414029 w 11997113"/>
              <a:gd name="connsiteY8225" fmla="*/ 6797312 h 13112393"/>
              <a:gd name="connsiteX8226" fmla="*/ 10414561 w 11997113"/>
              <a:gd name="connsiteY8226" fmla="*/ 6820918 h 13112393"/>
              <a:gd name="connsiteX8227" fmla="*/ 10414827 w 11997113"/>
              <a:gd name="connsiteY8227" fmla="*/ 6832725 h 13112393"/>
              <a:gd name="connsiteX8228" fmla="*/ 10395193 w 11997113"/>
              <a:gd name="connsiteY8228" fmla="*/ 6833210 h 13112393"/>
              <a:gd name="connsiteX8229" fmla="*/ 10394125 w 11997113"/>
              <a:gd name="connsiteY8229" fmla="*/ 6785984 h 13112393"/>
              <a:gd name="connsiteX8230" fmla="*/ 10396515 w 11997113"/>
              <a:gd name="connsiteY8230" fmla="*/ 6782973 h 13112393"/>
              <a:gd name="connsiteX8231" fmla="*/ 10206401 w 11997113"/>
              <a:gd name="connsiteY8231" fmla="*/ 6782428 h 13112393"/>
              <a:gd name="connsiteX8232" fmla="*/ 10189503 w 11997113"/>
              <a:gd name="connsiteY8232" fmla="*/ 6810332 h 13112393"/>
              <a:gd name="connsiteX8233" fmla="*/ 10186255 w 11997113"/>
              <a:gd name="connsiteY8233" fmla="*/ 6785002 h 13112393"/>
              <a:gd name="connsiteX8234" fmla="*/ 10206401 w 11997113"/>
              <a:gd name="connsiteY8234" fmla="*/ 6782428 h 13112393"/>
              <a:gd name="connsiteX8235" fmla="*/ 10488403 w 11997113"/>
              <a:gd name="connsiteY8235" fmla="*/ 6781080 h 13112393"/>
              <a:gd name="connsiteX8236" fmla="*/ 10488429 w 11997113"/>
              <a:gd name="connsiteY8236" fmla="*/ 6782206 h 13112393"/>
              <a:gd name="connsiteX8237" fmla="*/ 10488471 w 11997113"/>
              <a:gd name="connsiteY8237" fmla="*/ 6784129 h 13112393"/>
              <a:gd name="connsiteX8238" fmla="*/ 10321873 w 11997113"/>
              <a:gd name="connsiteY8238" fmla="*/ 6775940 h 13112393"/>
              <a:gd name="connsiteX8239" fmla="*/ 10331727 w 11997113"/>
              <a:gd name="connsiteY8239" fmla="*/ 6777294 h 13112393"/>
              <a:gd name="connsiteX8240" fmla="*/ 10341795 w 11997113"/>
              <a:gd name="connsiteY8240" fmla="*/ 6788174 h 13112393"/>
              <a:gd name="connsiteX8241" fmla="*/ 10342083 w 11997113"/>
              <a:gd name="connsiteY8241" fmla="*/ 6800888 h 13112393"/>
              <a:gd name="connsiteX8242" fmla="*/ 10322155 w 11997113"/>
              <a:gd name="connsiteY8242" fmla="*/ 6788652 h 13112393"/>
              <a:gd name="connsiteX8243" fmla="*/ 10321873 w 11997113"/>
              <a:gd name="connsiteY8243" fmla="*/ 6775940 h 13112393"/>
              <a:gd name="connsiteX8244" fmla="*/ 140466 w 11997113"/>
              <a:gd name="connsiteY8244" fmla="*/ 6773836 h 13112393"/>
              <a:gd name="connsiteX8245" fmla="*/ 145521 w 11997113"/>
              <a:gd name="connsiteY8245" fmla="*/ 6774992 h 13112393"/>
              <a:gd name="connsiteX8246" fmla="*/ 140872 w 11997113"/>
              <a:gd name="connsiteY8246" fmla="*/ 6777285 h 13112393"/>
              <a:gd name="connsiteX8247" fmla="*/ 157848 w 11997113"/>
              <a:gd name="connsiteY8247" fmla="*/ 6810240 h 13112393"/>
              <a:gd name="connsiteX8248" fmla="*/ 160266 w 11997113"/>
              <a:gd name="connsiteY8248" fmla="*/ 6830920 h 13112393"/>
              <a:gd name="connsiteX8249" fmla="*/ 149744 w 11997113"/>
              <a:gd name="connsiteY8249" fmla="*/ 6853114 h 13112393"/>
              <a:gd name="connsiteX8250" fmla="*/ 136805 w 11997113"/>
              <a:gd name="connsiteY8250" fmla="*/ 6854628 h 13112393"/>
              <a:gd name="connsiteX8251" fmla="*/ 136403 w 11997113"/>
              <a:gd name="connsiteY8251" fmla="*/ 6851184 h 13112393"/>
              <a:gd name="connsiteX8252" fmla="*/ 131967 w 11997113"/>
              <a:gd name="connsiteY8252" fmla="*/ 6813266 h 13112393"/>
              <a:gd name="connsiteX8253" fmla="*/ 125246 w 11997113"/>
              <a:gd name="connsiteY8253" fmla="*/ 6797890 h 13112393"/>
              <a:gd name="connsiteX8254" fmla="*/ 127933 w 11997113"/>
              <a:gd name="connsiteY8254" fmla="*/ 6778800 h 13112393"/>
              <a:gd name="connsiteX8255" fmla="*/ 140466 w 11997113"/>
              <a:gd name="connsiteY8255" fmla="*/ 6773836 h 13112393"/>
              <a:gd name="connsiteX8256" fmla="*/ 397713 w 11997113"/>
              <a:gd name="connsiteY8256" fmla="*/ 6772132 h 13112393"/>
              <a:gd name="connsiteX8257" fmla="*/ 399690 w 11997113"/>
              <a:gd name="connsiteY8257" fmla="*/ 6775016 h 13112393"/>
              <a:gd name="connsiteX8258" fmla="*/ 400924 w 11997113"/>
              <a:gd name="connsiteY8258" fmla="*/ 6785542 h 13112393"/>
              <a:gd name="connsiteX8259" fmla="*/ 375451 w 11997113"/>
              <a:gd name="connsiteY8259" fmla="*/ 6792080 h 13112393"/>
              <a:gd name="connsiteX8260" fmla="*/ 370393 w 11997113"/>
              <a:gd name="connsiteY8260" fmla="*/ 6790892 h 13112393"/>
              <a:gd name="connsiteX8261" fmla="*/ 375039 w 11997113"/>
              <a:gd name="connsiteY8261" fmla="*/ 6788572 h 13112393"/>
              <a:gd name="connsiteX8262" fmla="*/ 373808 w 11997113"/>
              <a:gd name="connsiteY8262" fmla="*/ 6778044 h 13112393"/>
              <a:gd name="connsiteX8263" fmla="*/ 386335 w 11997113"/>
              <a:gd name="connsiteY8263" fmla="*/ 6773019 h 13112393"/>
              <a:gd name="connsiteX8264" fmla="*/ 397713 w 11997113"/>
              <a:gd name="connsiteY8264" fmla="*/ 6772132 h 13112393"/>
              <a:gd name="connsiteX8265" fmla="*/ 10174499 w 11997113"/>
              <a:gd name="connsiteY8265" fmla="*/ 6765051 h 13112393"/>
              <a:gd name="connsiteX8266" fmla="*/ 10177669 w 11997113"/>
              <a:gd name="connsiteY8266" fmla="*/ 6769568 h 13112393"/>
              <a:gd name="connsiteX8267" fmla="*/ 10177925 w 11997113"/>
              <a:gd name="connsiteY8267" fmla="*/ 6780868 h 13112393"/>
              <a:gd name="connsiteX8268" fmla="*/ 10158287 w 11997113"/>
              <a:gd name="connsiteY8268" fmla="*/ 6781348 h 13112393"/>
              <a:gd name="connsiteX8269" fmla="*/ 10174499 w 11997113"/>
              <a:gd name="connsiteY8269" fmla="*/ 6765051 h 13112393"/>
              <a:gd name="connsiteX8270" fmla="*/ 11343121 w 11997113"/>
              <a:gd name="connsiteY8270" fmla="*/ 6763726 h 13112393"/>
              <a:gd name="connsiteX8271" fmla="*/ 11350751 w 11997113"/>
              <a:gd name="connsiteY8271" fmla="*/ 6775200 h 13112393"/>
              <a:gd name="connsiteX8272" fmla="*/ 11343649 w 11997113"/>
              <a:gd name="connsiteY8272" fmla="*/ 6787032 h 13112393"/>
              <a:gd name="connsiteX8273" fmla="*/ 11343387 w 11997113"/>
              <a:gd name="connsiteY8273" fmla="*/ 6775380 h 13112393"/>
              <a:gd name="connsiteX8274" fmla="*/ 11343121 w 11997113"/>
              <a:gd name="connsiteY8274" fmla="*/ 6763726 h 13112393"/>
              <a:gd name="connsiteX8275" fmla="*/ 2359976 w 11997113"/>
              <a:gd name="connsiteY8275" fmla="*/ 6762096 h 13112393"/>
              <a:gd name="connsiteX8276" fmla="*/ 2370677 w 11997113"/>
              <a:gd name="connsiteY8276" fmla="*/ 6777192 h 13112393"/>
              <a:gd name="connsiteX8277" fmla="*/ 2361512 w 11997113"/>
              <a:gd name="connsiteY8277" fmla="*/ 6790358 h 13112393"/>
              <a:gd name="connsiteX8278" fmla="*/ 2359976 w 11997113"/>
              <a:gd name="connsiteY8278" fmla="*/ 6762096 h 13112393"/>
              <a:gd name="connsiteX8279" fmla="*/ 8311849 w 11997113"/>
              <a:gd name="connsiteY8279" fmla="*/ 6751620 h 13112393"/>
              <a:gd name="connsiteX8280" fmla="*/ 8311851 w 11997113"/>
              <a:gd name="connsiteY8280" fmla="*/ 6751622 h 13112393"/>
              <a:gd name="connsiteX8281" fmla="*/ 8312233 w 11997113"/>
              <a:gd name="connsiteY8281" fmla="*/ 6754610 h 13112393"/>
              <a:gd name="connsiteX8282" fmla="*/ 11401553 w 11997113"/>
              <a:gd name="connsiteY8282" fmla="*/ 6741100 h 13112393"/>
              <a:gd name="connsiteX8283" fmla="*/ 11418687 w 11997113"/>
              <a:gd name="connsiteY8283" fmla="*/ 6775024 h 13112393"/>
              <a:gd name="connsiteX8284" fmla="*/ 11418943 w 11997113"/>
              <a:gd name="connsiteY8284" fmla="*/ 6786466 h 13112393"/>
              <a:gd name="connsiteX8285" fmla="*/ 11435049 w 11997113"/>
              <a:gd name="connsiteY8285" fmla="*/ 6774624 h 13112393"/>
              <a:gd name="connsiteX8286" fmla="*/ 11436337 w 11997113"/>
              <a:gd name="connsiteY8286" fmla="*/ 6831831 h 13112393"/>
              <a:gd name="connsiteX8287" fmla="*/ 11419459 w 11997113"/>
              <a:gd name="connsiteY8287" fmla="*/ 6809350 h 13112393"/>
              <a:gd name="connsiteX8288" fmla="*/ 11419203 w 11997113"/>
              <a:gd name="connsiteY8288" fmla="*/ 6797910 h 13112393"/>
              <a:gd name="connsiteX8289" fmla="*/ 11402843 w 11997113"/>
              <a:gd name="connsiteY8289" fmla="*/ 6798310 h 13112393"/>
              <a:gd name="connsiteX8290" fmla="*/ 11402583 w 11997113"/>
              <a:gd name="connsiteY8290" fmla="*/ 6786864 h 13112393"/>
              <a:gd name="connsiteX8291" fmla="*/ 11402321 w 11997113"/>
              <a:gd name="connsiteY8291" fmla="*/ 6775424 h 13112393"/>
              <a:gd name="connsiteX8292" fmla="*/ 11401809 w 11997113"/>
              <a:gd name="connsiteY8292" fmla="*/ 6752538 h 13112393"/>
              <a:gd name="connsiteX8293" fmla="*/ 11401553 w 11997113"/>
              <a:gd name="connsiteY8293" fmla="*/ 6741100 h 13112393"/>
              <a:gd name="connsiteX8294" fmla="*/ 10298597 w 11997113"/>
              <a:gd name="connsiteY8294" fmla="*/ 6737422 h 13112393"/>
              <a:gd name="connsiteX8295" fmla="*/ 10301475 w 11997113"/>
              <a:gd name="connsiteY8295" fmla="*/ 6742522 h 13112393"/>
              <a:gd name="connsiteX8296" fmla="*/ 10301765 w 11997113"/>
              <a:gd name="connsiteY8296" fmla="*/ 6755234 h 13112393"/>
              <a:gd name="connsiteX8297" fmla="*/ 10298597 w 11997113"/>
              <a:gd name="connsiteY8297" fmla="*/ 6737422 h 13112393"/>
              <a:gd name="connsiteX8298" fmla="*/ 8322395 w 11997113"/>
              <a:gd name="connsiteY8298" fmla="*/ 6727388 h 13112393"/>
              <a:gd name="connsiteX8299" fmla="*/ 8317125 w 11997113"/>
              <a:gd name="connsiteY8299" fmla="*/ 6739502 h 13112393"/>
              <a:gd name="connsiteX8300" fmla="*/ 8311849 w 11997113"/>
              <a:gd name="connsiteY8300" fmla="*/ 6751620 h 13112393"/>
              <a:gd name="connsiteX8301" fmla="*/ 8311671 w 11997113"/>
              <a:gd name="connsiteY8301" fmla="*/ 6750212 h 13112393"/>
              <a:gd name="connsiteX8302" fmla="*/ 8310409 w 11997113"/>
              <a:gd name="connsiteY8302" fmla="*/ 6740362 h 13112393"/>
              <a:gd name="connsiteX8303" fmla="*/ 8322395 w 11997113"/>
              <a:gd name="connsiteY8303" fmla="*/ 6727388 h 13112393"/>
              <a:gd name="connsiteX8304" fmla="*/ 10476081 w 11997113"/>
              <a:gd name="connsiteY8304" fmla="*/ 6722158 h 13112393"/>
              <a:gd name="connsiteX8305" fmla="*/ 10482021 w 11997113"/>
              <a:gd name="connsiteY8305" fmla="*/ 6726980 h 13112393"/>
              <a:gd name="connsiteX8306" fmla="*/ 10484727 w 11997113"/>
              <a:gd name="connsiteY8306" fmla="*/ 6738044 h 13112393"/>
              <a:gd name="connsiteX8307" fmla="*/ 10485011 w 11997113"/>
              <a:gd name="connsiteY8307" fmla="*/ 6750756 h 13112393"/>
              <a:gd name="connsiteX8308" fmla="*/ 10464801 w 11997113"/>
              <a:gd name="connsiteY8308" fmla="*/ 6725814 h 13112393"/>
              <a:gd name="connsiteX8309" fmla="*/ 10476081 w 11997113"/>
              <a:gd name="connsiteY8309" fmla="*/ 6722158 h 13112393"/>
              <a:gd name="connsiteX8310" fmla="*/ 11273081 w 11997113"/>
              <a:gd name="connsiteY8310" fmla="*/ 6715618 h 13112393"/>
              <a:gd name="connsiteX8311" fmla="*/ 11279975 w 11997113"/>
              <a:gd name="connsiteY8311" fmla="*/ 6721810 h 13112393"/>
              <a:gd name="connsiteX8312" fmla="*/ 11290293 w 11997113"/>
              <a:gd name="connsiteY8312" fmla="*/ 6743818 h 13112393"/>
              <a:gd name="connsiteX8313" fmla="*/ 11270087 w 11997113"/>
              <a:gd name="connsiteY8313" fmla="*/ 6718869 h 13112393"/>
              <a:gd name="connsiteX8314" fmla="*/ 11273081 w 11997113"/>
              <a:gd name="connsiteY8314" fmla="*/ 6715618 h 13112393"/>
              <a:gd name="connsiteX8315" fmla="*/ 373632 w 11997113"/>
              <a:gd name="connsiteY8315" fmla="*/ 6715238 h 13112393"/>
              <a:gd name="connsiteX8316" fmla="*/ 380669 w 11997113"/>
              <a:gd name="connsiteY8316" fmla="*/ 6717564 h 13112393"/>
              <a:gd name="connsiteX8317" fmla="*/ 396508 w 11997113"/>
              <a:gd name="connsiteY8317" fmla="*/ 6737314 h 13112393"/>
              <a:gd name="connsiteX8318" fmla="*/ 411519 w 11997113"/>
              <a:gd name="connsiteY8318" fmla="*/ 6749956 h 13112393"/>
              <a:gd name="connsiteX8319" fmla="*/ 398583 w 11997113"/>
              <a:gd name="connsiteY8319" fmla="*/ 6755066 h 13112393"/>
              <a:gd name="connsiteX8320" fmla="*/ 384823 w 11997113"/>
              <a:gd name="connsiteY8320" fmla="*/ 6753080 h 13112393"/>
              <a:gd name="connsiteX8321" fmla="*/ 369819 w 11997113"/>
              <a:gd name="connsiteY8321" fmla="*/ 6740434 h 13112393"/>
              <a:gd name="connsiteX8322" fmla="*/ 354396 w 11997113"/>
              <a:gd name="connsiteY8322" fmla="*/ 6724240 h 13112393"/>
              <a:gd name="connsiteX8323" fmla="*/ 366911 w 11997113"/>
              <a:gd name="connsiteY8323" fmla="*/ 6715576 h 13112393"/>
              <a:gd name="connsiteX8324" fmla="*/ 373632 w 11997113"/>
              <a:gd name="connsiteY8324" fmla="*/ 6715238 h 13112393"/>
              <a:gd name="connsiteX8325" fmla="*/ 11344213 w 11997113"/>
              <a:gd name="connsiteY8325" fmla="*/ 6689433 h 13112393"/>
              <a:gd name="connsiteX8326" fmla="*/ 11348853 w 11997113"/>
              <a:gd name="connsiteY8326" fmla="*/ 6690978 h 13112393"/>
              <a:gd name="connsiteX8327" fmla="*/ 11341789 w 11997113"/>
              <a:gd name="connsiteY8327" fmla="*/ 6704402 h 13112393"/>
              <a:gd name="connsiteX8328" fmla="*/ 11341551 w 11997113"/>
              <a:gd name="connsiteY8328" fmla="*/ 6693805 h 13112393"/>
              <a:gd name="connsiteX8329" fmla="*/ 11344213 w 11997113"/>
              <a:gd name="connsiteY8329" fmla="*/ 6689433 h 13112393"/>
              <a:gd name="connsiteX8330" fmla="*/ 10113989 w 11997113"/>
              <a:gd name="connsiteY8330" fmla="*/ 6687666 h 13112393"/>
              <a:gd name="connsiteX8331" fmla="*/ 10123561 w 11997113"/>
              <a:gd name="connsiteY8331" fmla="*/ 6687925 h 13112393"/>
              <a:gd name="connsiteX8332" fmla="*/ 10134257 w 11997113"/>
              <a:gd name="connsiteY8332" fmla="*/ 6696932 h 13112393"/>
              <a:gd name="connsiteX8333" fmla="*/ 10118469 w 11997113"/>
              <a:gd name="connsiteY8333" fmla="*/ 6722669 h 13112393"/>
              <a:gd name="connsiteX8334" fmla="*/ 10113989 w 11997113"/>
              <a:gd name="connsiteY8334" fmla="*/ 6687666 h 13112393"/>
              <a:gd name="connsiteX8335" fmla="*/ 177748 w 11997113"/>
              <a:gd name="connsiteY8335" fmla="*/ 6686052 h 13112393"/>
              <a:gd name="connsiteX8336" fmla="*/ 184571 w 11997113"/>
              <a:gd name="connsiteY8336" fmla="*/ 6688313 h 13112393"/>
              <a:gd name="connsiteX8337" fmla="*/ 196095 w 11997113"/>
              <a:gd name="connsiteY8337" fmla="*/ 6688711 h 13112393"/>
              <a:gd name="connsiteX8338" fmla="*/ 197914 w 11997113"/>
              <a:gd name="connsiteY8338" fmla="*/ 6690245 h 13112393"/>
              <a:gd name="connsiteX8339" fmla="*/ 198319 w 11997113"/>
              <a:gd name="connsiteY8339" fmla="*/ 6693692 h 13112393"/>
              <a:gd name="connsiteX8340" fmla="*/ 198721 w 11997113"/>
              <a:gd name="connsiteY8340" fmla="*/ 6697138 h 13112393"/>
              <a:gd name="connsiteX8341" fmla="*/ 185779 w 11997113"/>
              <a:gd name="connsiteY8341" fmla="*/ 6698654 h 13112393"/>
              <a:gd name="connsiteX8342" fmla="*/ 172035 w 11997113"/>
              <a:gd name="connsiteY8342" fmla="*/ 6693274 h 13112393"/>
              <a:gd name="connsiteX8343" fmla="*/ 166780 w 11997113"/>
              <a:gd name="connsiteY8343" fmla="*/ 6690396 h 13112393"/>
              <a:gd name="connsiteX8344" fmla="*/ 171227 w 11997113"/>
              <a:gd name="connsiteY8344" fmla="*/ 6686378 h 13112393"/>
              <a:gd name="connsiteX8345" fmla="*/ 177748 w 11997113"/>
              <a:gd name="connsiteY8345" fmla="*/ 6686052 h 13112393"/>
              <a:gd name="connsiteX8346" fmla="*/ 485767 w 11997113"/>
              <a:gd name="connsiteY8346" fmla="*/ 6685588 h 13112393"/>
              <a:gd name="connsiteX8347" fmla="*/ 487941 w 11997113"/>
              <a:gd name="connsiteY8347" fmla="*/ 6688412 h 13112393"/>
              <a:gd name="connsiteX8348" fmla="*/ 492411 w 11997113"/>
              <a:gd name="connsiteY8348" fmla="*/ 6726596 h 13112393"/>
              <a:gd name="connsiteX8349" fmla="*/ 477851 w 11997113"/>
              <a:gd name="connsiteY8349" fmla="*/ 6728301 h 13112393"/>
              <a:gd name="connsiteX8350" fmla="*/ 470006 w 11997113"/>
              <a:gd name="connsiteY8350" fmla="*/ 6708544 h 13112393"/>
              <a:gd name="connsiteX8351" fmla="*/ 473385 w 11997113"/>
              <a:gd name="connsiteY8351" fmla="*/ 6690120 h 13112393"/>
              <a:gd name="connsiteX8352" fmla="*/ 472976 w 11997113"/>
              <a:gd name="connsiteY8352" fmla="*/ 6686647 h 13112393"/>
              <a:gd name="connsiteX8353" fmla="*/ 485767 w 11997113"/>
              <a:gd name="connsiteY8353" fmla="*/ 6685588 h 13112393"/>
              <a:gd name="connsiteX8354" fmla="*/ 10317159 w 11997113"/>
              <a:gd name="connsiteY8354" fmla="*/ 6675828 h 13112393"/>
              <a:gd name="connsiteX8355" fmla="*/ 10319811 w 11997113"/>
              <a:gd name="connsiteY8355" fmla="*/ 6684597 h 13112393"/>
              <a:gd name="connsiteX8356" fmla="*/ 10339449 w 11997113"/>
              <a:gd name="connsiteY8356" fmla="*/ 6684120 h 13112393"/>
              <a:gd name="connsiteX8357" fmla="*/ 10339713 w 11997113"/>
              <a:gd name="connsiteY8357" fmla="*/ 6695889 h 13112393"/>
              <a:gd name="connsiteX8358" fmla="*/ 10320079 w 11997113"/>
              <a:gd name="connsiteY8358" fmla="*/ 6696368 h 13112393"/>
              <a:gd name="connsiteX8359" fmla="*/ 10320343 w 11997113"/>
              <a:gd name="connsiteY8359" fmla="*/ 6708139 h 13112393"/>
              <a:gd name="connsiteX8360" fmla="*/ 10300711 w 11997113"/>
              <a:gd name="connsiteY8360" fmla="*/ 6708620 h 13112393"/>
              <a:gd name="connsiteX8361" fmla="*/ 10300179 w 11997113"/>
              <a:gd name="connsiteY8361" fmla="*/ 6685074 h 13112393"/>
              <a:gd name="connsiteX8362" fmla="*/ 10317159 w 11997113"/>
              <a:gd name="connsiteY8362" fmla="*/ 6675828 h 13112393"/>
              <a:gd name="connsiteX8363" fmla="*/ 10225219 w 11997113"/>
              <a:gd name="connsiteY8363" fmla="*/ 6662954 h 13112393"/>
              <a:gd name="connsiteX8364" fmla="*/ 10215769 w 11997113"/>
              <a:gd name="connsiteY8364" fmla="*/ 6722390 h 13112393"/>
              <a:gd name="connsiteX8365" fmla="*/ 10206251 w 11997113"/>
              <a:gd name="connsiteY8365" fmla="*/ 6681393 h 13112393"/>
              <a:gd name="connsiteX8366" fmla="*/ 10225219 w 11997113"/>
              <a:gd name="connsiteY8366" fmla="*/ 6662954 h 13112393"/>
              <a:gd name="connsiteX8367" fmla="*/ 11249115 w 11997113"/>
              <a:gd name="connsiteY8367" fmla="*/ 6660024 h 13112393"/>
              <a:gd name="connsiteX8368" fmla="*/ 11249401 w 11997113"/>
              <a:gd name="connsiteY8368" fmla="*/ 6672736 h 13112393"/>
              <a:gd name="connsiteX8369" fmla="*/ 11236311 w 11997113"/>
              <a:gd name="connsiteY8369" fmla="*/ 6673058 h 13112393"/>
              <a:gd name="connsiteX8370" fmla="*/ 11249115 w 11997113"/>
              <a:gd name="connsiteY8370" fmla="*/ 6660024 h 13112393"/>
              <a:gd name="connsiteX8371" fmla="*/ 6415651 w 11997113"/>
              <a:gd name="connsiteY8371" fmla="*/ 6658872 h 13112393"/>
              <a:gd name="connsiteX8372" fmla="*/ 6407753 w 11997113"/>
              <a:gd name="connsiteY8372" fmla="*/ 6692358 h 13112393"/>
              <a:gd name="connsiteX8373" fmla="*/ 6399401 w 11997113"/>
              <a:gd name="connsiteY8373" fmla="*/ 6727734 h 13112393"/>
              <a:gd name="connsiteX8374" fmla="*/ 6410207 w 11997113"/>
              <a:gd name="connsiteY8374" fmla="*/ 6750554 h 13112393"/>
              <a:gd name="connsiteX8375" fmla="*/ 6402273 w 11997113"/>
              <a:gd name="connsiteY8375" fmla="*/ 6760332 h 13112393"/>
              <a:gd name="connsiteX8376" fmla="*/ 6409905 w 11997113"/>
              <a:gd name="connsiteY8376" fmla="*/ 6785844 h 13112393"/>
              <a:gd name="connsiteX8377" fmla="*/ 6409905 w 11997113"/>
              <a:gd name="connsiteY8377" fmla="*/ 6790364 h 13112393"/>
              <a:gd name="connsiteX8378" fmla="*/ 6409963 w 11997113"/>
              <a:gd name="connsiteY8378" fmla="*/ 6790496 h 13112393"/>
              <a:gd name="connsiteX8379" fmla="*/ 6419531 w 11997113"/>
              <a:gd name="connsiteY8379" fmla="*/ 6809314 h 13112393"/>
              <a:gd name="connsiteX8380" fmla="*/ 6410523 w 11997113"/>
              <a:gd name="connsiteY8380" fmla="*/ 6815396 h 13112393"/>
              <a:gd name="connsiteX8381" fmla="*/ 6402879 w 11997113"/>
              <a:gd name="connsiteY8381" fmla="*/ 6820559 h 13112393"/>
              <a:gd name="connsiteX8382" fmla="*/ 6402205 w 11997113"/>
              <a:gd name="connsiteY8382" fmla="*/ 6821897 h 13112393"/>
              <a:gd name="connsiteX8383" fmla="*/ 6417743 w 11997113"/>
              <a:gd name="connsiteY8383" fmla="*/ 6831343 h 13112393"/>
              <a:gd name="connsiteX8384" fmla="*/ 6420059 w 11997113"/>
              <a:gd name="connsiteY8384" fmla="*/ 6832751 h 13112393"/>
              <a:gd name="connsiteX8385" fmla="*/ 6401783 w 11997113"/>
              <a:gd name="connsiteY8385" fmla="*/ 6833197 h 13112393"/>
              <a:gd name="connsiteX8386" fmla="*/ 6402047 w 11997113"/>
              <a:gd name="connsiteY8386" fmla="*/ 6844917 h 13112393"/>
              <a:gd name="connsiteX8387" fmla="*/ 6420589 w 11997113"/>
              <a:gd name="connsiteY8387" fmla="*/ 6856187 h 13112393"/>
              <a:gd name="connsiteX8388" fmla="*/ 6403099 w 11997113"/>
              <a:gd name="connsiteY8388" fmla="*/ 6891788 h 13112393"/>
              <a:gd name="connsiteX8389" fmla="*/ 6400717 w 11997113"/>
              <a:gd name="connsiteY8389" fmla="*/ 6887448 h 13112393"/>
              <a:gd name="connsiteX8390" fmla="*/ 6399679 w 11997113"/>
              <a:gd name="connsiteY8390" fmla="*/ 6887761 h 13112393"/>
              <a:gd name="connsiteX8391" fmla="*/ 6398121 w 11997113"/>
              <a:gd name="connsiteY8391" fmla="*/ 6950877 h 13112393"/>
              <a:gd name="connsiteX8392" fmla="*/ 6404735 w 11997113"/>
              <a:gd name="connsiteY8392" fmla="*/ 6940886 h 13112393"/>
              <a:gd name="connsiteX8393" fmla="*/ 6409555 w 11997113"/>
              <a:gd name="connsiteY8393" fmla="*/ 6940619 h 13112393"/>
              <a:gd name="connsiteX8394" fmla="*/ 6433807 w 11997113"/>
              <a:gd name="connsiteY8394" fmla="*/ 6925558 h 13112393"/>
              <a:gd name="connsiteX8395" fmla="*/ 6455541 w 11997113"/>
              <a:gd name="connsiteY8395" fmla="*/ 6925228 h 13112393"/>
              <a:gd name="connsiteX8396" fmla="*/ 6455839 w 11997113"/>
              <a:gd name="connsiteY8396" fmla="*/ 6914377 h 13112393"/>
              <a:gd name="connsiteX8397" fmla="*/ 6460453 w 11997113"/>
              <a:gd name="connsiteY8397" fmla="*/ 6925152 h 13112393"/>
              <a:gd name="connsiteX8398" fmla="*/ 6471531 w 11997113"/>
              <a:gd name="connsiteY8398" fmla="*/ 6924985 h 13112393"/>
              <a:gd name="connsiteX8399" fmla="*/ 6473041 w 11997113"/>
              <a:gd name="connsiteY8399" fmla="*/ 6936074 h 13112393"/>
              <a:gd name="connsiteX8400" fmla="*/ 6478057 w 11997113"/>
              <a:gd name="connsiteY8400" fmla="*/ 6939658 h 13112393"/>
              <a:gd name="connsiteX8401" fmla="*/ 6475659 w 11997113"/>
              <a:gd name="connsiteY8401" fmla="*/ 6932941 h 13112393"/>
              <a:gd name="connsiteX8402" fmla="*/ 6474477 w 11997113"/>
              <a:gd name="connsiteY8402" fmla="*/ 6875818 h 13112393"/>
              <a:gd name="connsiteX8403" fmla="*/ 6466397 w 11997113"/>
              <a:gd name="connsiteY8403" fmla="*/ 6862178 h 13112393"/>
              <a:gd name="connsiteX8404" fmla="*/ 6466391 w 11997113"/>
              <a:gd name="connsiteY8404" fmla="*/ 6862534 h 13112393"/>
              <a:gd name="connsiteX8405" fmla="*/ 6464503 w 11997113"/>
              <a:gd name="connsiteY8405" fmla="*/ 6865058 h 13112393"/>
              <a:gd name="connsiteX8406" fmla="*/ 6463893 w 11997113"/>
              <a:gd name="connsiteY8406" fmla="*/ 6857942 h 13112393"/>
              <a:gd name="connsiteX8407" fmla="*/ 6462971 w 11997113"/>
              <a:gd name="connsiteY8407" fmla="*/ 6856394 h 13112393"/>
              <a:gd name="connsiteX8408" fmla="*/ 6464137 w 11997113"/>
              <a:gd name="connsiteY8408" fmla="*/ 6848646 h 13112393"/>
              <a:gd name="connsiteX8409" fmla="*/ 6466165 w 11997113"/>
              <a:gd name="connsiteY8409" fmla="*/ 6847814 h 13112393"/>
              <a:gd name="connsiteX8410" fmla="*/ 6460453 w 11997113"/>
              <a:gd name="connsiteY8410" fmla="*/ 6838174 h 13112393"/>
              <a:gd name="connsiteX8411" fmla="*/ 6457139 w 11997113"/>
              <a:gd name="connsiteY8411" fmla="*/ 6837926 h 13112393"/>
              <a:gd name="connsiteX8412" fmla="*/ 6451613 w 11997113"/>
              <a:gd name="connsiteY8412" fmla="*/ 6836659 h 13112393"/>
              <a:gd name="connsiteX8413" fmla="*/ 6452191 w 11997113"/>
              <a:gd name="connsiteY8413" fmla="*/ 6837011 h 13112393"/>
              <a:gd name="connsiteX8414" fmla="*/ 6455455 w 11997113"/>
              <a:gd name="connsiteY8414" fmla="*/ 6889802 h 13112393"/>
              <a:gd name="connsiteX8415" fmla="*/ 6453015 w 11997113"/>
              <a:gd name="connsiteY8415" fmla="*/ 6889674 h 13112393"/>
              <a:gd name="connsiteX8416" fmla="*/ 6455623 w 11997113"/>
              <a:gd name="connsiteY8416" fmla="*/ 6900332 h 13112393"/>
              <a:gd name="connsiteX8417" fmla="*/ 6455839 w 11997113"/>
              <a:gd name="connsiteY8417" fmla="*/ 6914377 h 13112393"/>
              <a:gd name="connsiteX8418" fmla="*/ 6453179 w 11997113"/>
              <a:gd name="connsiteY8418" fmla="*/ 6900206 h 13112393"/>
              <a:gd name="connsiteX8419" fmla="*/ 6453071 w 11997113"/>
              <a:gd name="connsiteY8419" fmla="*/ 6893185 h 13112393"/>
              <a:gd name="connsiteX8420" fmla="*/ 6448405 w 11997113"/>
              <a:gd name="connsiteY8420" fmla="*/ 6906976 h 13112393"/>
              <a:gd name="connsiteX8421" fmla="*/ 6444243 w 11997113"/>
              <a:gd name="connsiteY8421" fmla="*/ 6889970 h 13112393"/>
              <a:gd name="connsiteX8422" fmla="*/ 6440059 w 11997113"/>
              <a:gd name="connsiteY8422" fmla="*/ 6889491 h 13112393"/>
              <a:gd name="connsiteX8423" fmla="*/ 6438423 w 11997113"/>
              <a:gd name="connsiteY8423" fmla="*/ 6885844 h 13112393"/>
              <a:gd name="connsiteX8424" fmla="*/ 6441301 w 11997113"/>
              <a:gd name="connsiteY8424" fmla="*/ 6877951 h 13112393"/>
              <a:gd name="connsiteX8425" fmla="*/ 6437971 w 11997113"/>
              <a:gd name="connsiteY8425" fmla="*/ 6864340 h 13112393"/>
              <a:gd name="connsiteX8426" fmla="*/ 6441595 w 11997113"/>
              <a:gd name="connsiteY8426" fmla="*/ 6834354 h 13112393"/>
              <a:gd name="connsiteX8427" fmla="*/ 6437563 w 11997113"/>
              <a:gd name="connsiteY8427" fmla="*/ 6833428 h 13112393"/>
              <a:gd name="connsiteX8428" fmla="*/ 6437341 w 11997113"/>
              <a:gd name="connsiteY8428" fmla="*/ 6829376 h 13112393"/>
              <a:gd name="connsiteX8429" fmla="*/ 6430333 w 11997113"/>
              <a:gd name="connsiteY8429" fmla="*/ 6833830 h 13112393"/>
              <a:gd name="connsiteX8430" fmla="*/ 6427927 w 11997113"/>
              <a:gd name="connsiteY8430" fmla="*/ 6833966 h 13112393"/>
              <a:gd name="connsiteX8431" fmla="*/ 6423103 w 11997113"/>
              <a:gd name="connsiteY8431" fmla="*/ 6834232 h 13112393"/>
              <a:gd name="connsiteX8432" fmla="*/ 6422887 w 11997113"/>
              <a:gd name="connsiteY8432" fmla="*/ 6830178 h 13112393"/>
              <a:gd name="connsiteX8433" fmla="*/ 6425073 w 11997113"/>
              <a:gd name="connsiteY8433" fmla="*/ 6825995 h 13112393"/>
              <a:gd name="connsiteX8434" fmla="*/ 6429893 w 11997113"/>
              <a:gd name="connsiteY8434" fmla="*/ 6825728 h 13112393"/>
              <a:gd name="connsiteX8435" fmla="*/ 6432305 w 11997113"/>
              <a:gd name="connsiteY8435" fmla="*/ 6825594 h 13112393"/>
              <a:gd name="connsiteX8436" fmla="*/ 6431423 w 11997113"/>
              <a:gd name="connsiteY8436" fmla="*/ 6809390 h 13112393"/>
              <a:gd name="connsiteX8437" fmla="*/ 6430763 w 11997113"/>
              <a:gd name="connsiteY8437" fmla="*/ 6797240 h 13112393"/>
              <a:gd name="connsiteX8438" fmla="*/ 6435359 w 11997113"/>
              <a:gd name="connsiteY8438" fmla="*/ 6792921 h 13112393"/>
              <a:gd name="connsiteX8439" fmla="*/ 6442807 w 11997113"/>
              <a:gd name="connsiteY8439" fmla="*/ 6796568 h 13112393"/>
              <a:gd name="connsiteX8440" fmla="*/ 6443251 w 11997113"/>
              <a:gd name="connsiteY8440" fmla="*/ 6804672 h 13112393"/>
              <a:gd name="connsiteX8441" fmla="*/ 6451135 w 11997113"/>
              <a:gd name="connsiteY8441" fmla="*/ 6816420 h 13112393"/>
              <a:gd name="connsiteX8442" fmla="*/ 6464933 w 11997113"/>
              <a:gd name="connsiteY8442" fmla="*/ 6803466 h 13112393"/>
              <a:gd name="connsiteX8443" fmla="*/ 6444119 w 11997113"/>
              <a:gd name="connsiteY8443" fmla="*/ 6776184 h 13112393"/>
              <a:gd name="connsiteX8444" fmla="*/ 6415209 w 11997113"/>
              <a:gd name="connsiteY8444" fmla="*/ 6777790 h 13112393"/>
              <a:gd name="connsiteX8445" fmla="*/ 6410377 w 11997113"/>
              <a:gd name="connsiteY8445" fmla="*/ 6733367 h 13112393"/>
              <a:gd name="connsiteX8446" fmla="*/ 6416055 w 11997113"/>
              <a:gd name="connsiteY8446" fmla="*/ 6659917 h 13112393"/>
              <a:gd name="connsiteX8447" fmla="*/ 11357097 w 11997113"/>
              <a:gd name="connsiteY8447" fmla="*/ 6657386 h 13112393"/>
              <a:gd name="connsiteX8448" fmla="*/ 11360419 w 11997113"/>
              <a:gd name="connsiteY8448" fmla="*/ 6659424 h 13112393"/>
              <a:gd name="connsiteX8449" fmla="*/ 11357195 w 11997113"/>
              <a:gd name="connsiteY8449" fmla="*/ 6661623 h 13112393"/>
              <a:gd name="connsiteX8450" fmla="*/ 11353873 w 11997113"/>
              <a:gd name="connsiteY8450" fmla="*/ 6659583 h 13112393"/>
              <a:gd name="connsiteX8451" fmla="*/ 11357097 w 11997113"/>
              <a:gd name="connsiteY8451" fmla="*/ 6657386 h 13112393"/>
              <a:gd name="connsiteX8452" fmla="*/ 11310967 w 11997113"/>
              <a:gd name="connsiteY8452" fmla="*/ 6643456 h 13112393"/>
              <a:gd name="connsiteX8453" fmla="*/ 11327769 w 11997113"/>
              <a:gd name="connsiteY8453" fmla="*/ 6693292 h 13112393"/>
              <a:gd name="connsiteX8454" fmla="*/ 11328029 w 11997113"/>
              <a:gd name="connsiteY8454" fmla="*/ 6705010 h 13112393"/>
              <a:gd name="connsiteX8455" fmla="*/ 11309485 w 11997113"/>
              <a:gd name="connsiteY8455" fmla="*/ 6693738 h 13112393"/>
              <a:gd name="connsiteX8456" fmla="*/ 11309217 w 11997113"/>
              <a:gd name="connsiteY8456" fmla="*/ 6682019 h 13112393"/>
              <a:gd name="connsiteX8457" fmla="*/ 11308689 w 11997113"/>
              <a:gd name="connsiteY8457" fmla="*/ 6658584 h 13112393"/>
              <a:gd name="connsiteX8458" fmla="*/ 11308427 w 11997113"/>
              <a:gd name="connsiteY8458" fmla="*/ 6646866 h 13112393"/>
              <a:gd name="connsiteX8459" fmla="*/ 11582607 w 11997113"/>
              <a:gd name="connsiteY8459" fmla="*/ 6639160 h 13112393"/>
              <a:gd name="connsiteX8460" fmla="*/ 11582889 w 11997113"/>
              <a:gd name="connsiteY8460" fmla="*/ 6651874 h 13112393"/>
              <a:gd name="connsiteX8461" fmla="*/ 11583177 w 11997113"/>
              <a:gd name="connsiteY8461" fmla="*/ 6664586 h 13112393"/>
              <a:gd name="connsiteX8462" fmla="*/ 11563543 w 11997113"/>
              <a:gd name="connsiteY8462" fmla="*/ 6665068 h 13112393"/>
              <a:gd name="connsiteX8463" fmla="*/ 11563255 w 11997113"/>
              <a:gd name="connsiteY8463" fmla="*/ 6652352 h 13112393"/>
              <a:gd name="connsiteX8464" fmla="*/ 11582607 w 11997113"/>
              <a:gd name="connsiteY8464" fmla="*/ 6639160 h 13112393"/>
              <a:gd name="connsiteX8465" fmla="*/ 10466763 w 11997113"/>
              <a:gd name="connsiteY8465" fmla="*/ 6632247 h 13112393"/>
              <a:gd name="connsiteX8466" fmla="*/ 10466763 w 11997113"/>
              <a:gd name="connsiteY8466" fmla="*/ 6632250 h 13112393"/>
              <a:gd name="connsiteX8467" fmla="*/ 10466761 w 11997113"/>
              <a:gd name="connsiteY8467" fmla="*/ 6632248 h 13112393"/>
              <a:gd name="connsiteX8468" fmla="*/ 480205 w 11997113"/>
              <a:gd name="connsiteY8468" fmla="*/ 6622275 h 13112393"/>
              <a:gd name="connsiteX8469" fmla="*/ 480605 w 11997113"/>
              <a:gd name="connsiteY8469" fmla="*/ 6625675 h 13112393"/>
              <a:gd name="connsiteX8470" fmla="*/ 481795 w 11997113"/>
              <a:gd name="connsiteY8470" fmla="*/ 6635882 h 13112393"/>
              <a:gd name="connsiteX8471" fmla="*/ 482591 w 11997113"/>
              <a:gd name="connsiteY8471" fmla="*/ 6642686 h 13112393"/>
              <a:gd name="connsiteX8472" fmla="*/ 482989 w 11997113"/>
              <a:gd name="connsiteY8472" fmla="*/ 6646087 h 13112393"/>
              <a:gd name="connsiteX8473" fmla="*/ 468431 w 11997113"/>
              <a:gd name="connsiteY8473" fmla="*/ 6647790 h 13112393"/>
              <a:gd name="connsiteX8474" fmla="*/ 467236 w 11997113"/>
              <a:gd name="connsiteY8474" fmla="*/ 6637586 h 13112393"/>
              <a:gd name="connsiteX8475" fmla="*/ 461128 w 11997113"/>
              <a:gd name="connsiteY8475" fmla="*/ 6632695 h 13112393"/>
              <a:gd name="connsiteX8476" fmla="*/ 465644 w 11997113"/>
              <a:gd name="connsiteY8476" fmla="*/ 6623977 h 13112393"/>
              <a:gd name="connsiteX8477" fmla="*/ 480205 w 11997113"/>
              <a:gd name="connsiteY8477" fmla="*/ 6622275 h 13112393"/>
              <a:gd name="connsiteX8478" fmla="*/ 4380392 w 11997113"/>
              <a:gd name="connsiteY8478" fmla="*/ 6622242 h 13112393"/>
              <a:gd name="connsiteX8479" fmla="*/ 4380808 w 11997113"/>
              <a:gd name="connsiteY8479" fmla="*/ 6632156 h 13112393"/>
              <a:gd name="connsiteX8480" fmla="*/ 4381649 w 11997113"/>
              <a:gd name="connsiteY8480" fmla="*/ 6632058 h 13112393"/>
              <a:gd name="connsiteX8481" fmla="*/ 10370791 w 11997113"/>
              <a:gd name="connsiteY8481" fmla="*/ 6622108 h 13112393"/>
              <a:gd name="connsiteX8482" fmla="*/ 10390995 w 11997113"/>
              <a:gd name="connsiteY8482" fmla="*/ 6647052 h 13112393"/>
              <a:gd name="connsiteX8483" fmla="*/ 10371363 w 11997113"/>
              <a:gd name="connsiteY8483" fmla="*/ 6647534 h 13112393"/>
              <a:gd name="connsiteX8484" fmla="*/ 10371077 w 11997113"/>
              <a:gd name="connsiteY8484" fmla="*/ 6634822 h 13112393"/>
              <a:gd name="connsiteX8485" fmla="*/ 10370791 w 11997113"/>
              <a:gd name="connsiteY8485" fmla="*/ 6622108 h 13112393"/>
              <a:gd name="connsiteX8486" fmla="*/ 1815601 w 11997113"/>
              <a:gd name="connsiteY8486" fmla="*/ 6616627 h 13112393"/>
              <a:gd name="connsiteX8487" fmla="*/ 1816004 w 11997113"/>
              <a:gd name="connsiteY8487" fmla="*/ 6620086 h 13112393"/>
              <a:gd name="connsiteX8488" fmla="*/ 1803341 w 11997113"/>
              <a:gd name="connsiteY8488" fmla="*/ 6628578 h 13112393"/>
              <a:gd name="connsiteX8489" fmla="*/ 1815601 w 11997113"/>
              <a:gd name="connsiteY8489" fmla="*/ 6616627 h 13112393"/>
              <a:gd name="connsiteX8490" fmla="*/ 11252795 w 11997113"/>
              <a:gd name="connsiteY8490" fmla="*/ 6613053 h 13112393"/>
              <a:gd name="connsiteX8491" fmla="*/ 11253061 w 11997113"/>
              <a:gd name="connsiteY8491" fmla="*/ 6624769 h 13112393"/>
              <a:gd name="connsiteX8492" fmla="*/ 11235571 w 11997113"/>
              <a:gd name="connsiteY8492" fmla="*/ 6660370 h 13112393"/>
              <a:gd name="connsiteX8493" fmla="*/ 11235311 w 11997113"/>
              <a:gd name="connsiteY8493" fmla="*/ 6648652 h 13112393"/>
              <a:gd name="connsiteX8494" fmla="*/ 11252795 w 11997113"/>
              <a:gd name="connsiteY8494" fmla="*/ 6613053 h 13112393"/>
              <a:gd name="connsiteX8495" fmla="*/ 11339689 w 11997113"/>
              <a:gd name="connsiteY8495" fmla="*/ 6611172 h 13112393"/>
              <a:gd name="connsiteX8496" fmla="*/ 11356897 w 11997113"/>
              <a:gd name="connsiteY8496" fmla="*/ 6612165 h 13112393"/>
              <a:gd name="connsiteX8497" fmla="*/ 11359573 w 11997113"/>
              <a:gd name="connsiteY8497" fmla="*/ 6621992 h 13112393"/>
              <a:gd name="connsiteX8498" fmla="*/ 11359831 w 11997113"/>
              <a:gd name="connsiteY8498" fmla="*/ 6633295 h 13112393"/>
              <a:gd name="connsiteX8499" fmla="*/ 11340195 w 11997113"/>
              <a:gd name="connsiteY8499" fmla="*/ 6633772 h 13112393"/>
              <a:gd name="connsiteX8500" fmla="*/ 11339685 w 11997113"/>
              <a:gd name="connsiteY8500" fmla="*/ 6611173 h 13112393"/>
              <a:gd name="connsiteX8501" fmla="*/ 10259171 w 11997113"/>
              <a:gd name="connsiteY8501" fmla="*/ 6608346 h 13112393"/>
              <a:gd name="connsiteX8502" fmla="*/ 10260795 w 11997113"/>
              <a:gd name="connsiteY8502" fmla="*/ 6621014 h 13112393"/>
              <a:gd name="connsiteX8503" fmla="*/ 10240647 w 11997113"/>
              <a:gd name="connsiteY8503" fmla="*/ 6623594 h 13112393"/>
              <a:gd name="connsiteX8504" fmla="*/ 10239025 w 11997113"/>
              <a:gd name="connsiteY8504" fmla="*/ 6610924 h 13112393"/>
              <a:gd name="connsiteX8505" fmla="*/ 10259171 w 11997113"/>
              <a:gd name="connsiteY8505" fmla="*/ 6608346 h 13112393"/>
              <a:gd name="connsiteX8506" fmla="*/ 6410565 w 11997113"/>
              <a:gd name="connsiteY8506" fmla="*/ 6603346 h 13112393"/>
              <a:gd name="connsiteX8507" fmla="*/ 6403593 w 11997113"/>
              <a:gd name="connsiteY8507" fmla="*/ 6616673 h 13112393"/>
              <a:gd name="connsiteX8508" fmla="*/ 6403135 w 11997113"/>
              <a:gd name="connsiteY8508" fmla="*/ 6617933 h 13112393"/>
              <a:gd name="connsiteX8509" fmla="*/ 6401859 w 11997113"/>
              <a:gd name="connsiteY8509" fmla="*/ 6645603 h 13112393"/>
              <a:gd name="connsiteX8510" fmla="*/ 6410475 w 11997113"/>
              <a:gd name="connsiteY8510" fmla="*/ 6645392 h 13112393"/>
              <a:gd name="connsiteX8511" fmla="*/ 6409369 w 11997113"/>
              <a:gd name="connsiteY8511" fmla="*/ 6642515 h 13112393"/>
              <a:gd name="connsiteX8512" fmla="*/ 6410257 w 11997113"/>
              <a:gd name="connsiteY8512" fmla="*/ 6634531 h 13112393"/>
              <a:gd name="connsiteX8513" fmla="*/ 6415493 w 11997113"/>
              <a:gd name="connsiteY8513" fmla="*/ 6630224 h 13112393"/>
              <a:gd name="connsiteX8514" fmla="*/ 6415303 w 11997113"/>
              <a:gd name="connsiteY8514" fmla="*/ 6621826 h 13112393"/>
              <a:gd name="connsiteX8515" fmla="*/ 6417059 w 11997113"/>
              <a:gd name="connsiteY8515" fmla="*/ 6628936 h 13112393"/>
              <a:gd name="connsiteX8516" fmla="*/ 6419111 w 11997113"/>
              <a:gd name="connsiteY8516" fmla="*/ 6627248 h 13112393"/>
              <a:gd name="connsiteX8517" fmla="*/ 6416483 w 11997113"/>
              <a:gd name="connsiteY8517" fmla="*/ 6623332 h 13112393"/>
              <a:gd name="connsiteX8518" fmla="*/ 6416263 w 11997113"/>
              <a:gd name="connsiteY8518" fmla="*/ 6619278 h 13112393"/>
              <a:gd name="connsiteX8519" fmla="*/ 6415599 w 11997113"/>
              <a:gd name="connsiteY8519" fmla="*/ 6607128 h 13112393"/>
              <a:gd name="connsiteX8520" fmla="*/ 6413413 w 11997113"/>
              <a:gd name="connsiteY8520" fmla="*/ 6611312 h 13112393"/>
              <a:gd name="connsiteX8521" fmla="*/ 6410565 w 11997113"/>
              <a:gd name="connsiteY8521" fmla="*/ 6603346 h 13112393"/>
              <a:gd name="connsiteX8522" fmla="*/ 10337591 w 11997113"/>
              <a:gd name="connsiteY8522" fmla="*/ 6601718 h 13112393"/>
              <a:gd name="connsiteX8523" fmla="*/ 10337855 w 11997113"/>
              <a:gd name="connsiteY8523" fmla="*/ 6613490 h 13112393"/>
              <a:gd name="connsiteX8524" fmla="*/ 10338123 w 11997113"/>
              <a:gd name="connsiteY8524" fmla="*/ 6625263 h 13112393"/>
              <a:gd name="connsiteX8525" fmla="*/ 10358819 w 11997113"/>
              <a:gd name="connsiteY8525" fmla="*/ 6671866 h 13112393"/>
              <a:gd name="connsiteX8526" fmla="*/ 10359085 w 11997113"/>
              <a:gd name="connsiteY8526" fmla="*/ 6683639 h 13112393"/>
              <a:gd name="connsiteX8527" fmla="*/ 10339449 w 11997113"/>
              <a:gd name="connsiteY8527" fmla="*/ 6684120 h 13112393"/>
              <a:gd name="connsiteX8528" fmla="*/ 10318753 w 11997113"/>
              <a:gd name="connsiteY8528" fmla="*/ 6637512 h 13112393"/>
              <a:gd name="connsiteX8529" fmla="*/ 10317955 w 11997113"/>
              <a:gd name="connsiteY8529" fmla="*/ 6602198 h 13112393"/>
              <a:gd name="connsiteX8530" fmla="*/ 10337591 w 11997113"/>
              <a:gd name="connsiteY8530" fmla="*/ 6601718 h 13112393"/>
              <a:gd name="connsiteX8531" fmla="*/ 11289093 w 11997113"/>
              <a:gd name="connsiteY8531" fmla="*/ 6600440 h 13112393"/>
              <a:gd name="connsiteX8532" fmla="*/ 11289355 w 11997113"/>
              <a:gd name="connsiteY8532" fmla="*/ 6612160 h 13112393"/>
              <a:gd name="connsiteX8533" fmla="*/ 11296473 w 11997113"/>
              <a:gd name="connsiteY8533" fmla="*/ 6623710 h 13112393"/>
              <a:gd name="connsiteX8534" fmla="*/ 11289883 w 11997113"/>
              <a:gd name="connsiteY8534" fmla="*/ 6635593 h 13112393"/>
              <a:gd name="connsiteX8535" fmla="*/ 11290149 w 11997113"/>
              <a:gd name="connsiteY8535" fmla="*/ 6647312 h 13112393"/>
              <a:gd name="connsiteX8536" fmla="*/ 11290411 w 11997113"/>
              <a:gd name="connsiteY8536" fmla="*/ 6659032 h 13112393"/>
              <a:gd name="connsiteX8537" fmla="*/ 11290677 w 11997113"/>
              <a:gd name="connsiteY8537" fmla="*/ 6670746 h 13112393"/>
              <a:gd name="connsiteX8538" fmla="*/ 11271867 w 11997113"/>
              <a:gd name="connsiteY8538" fmla="*/ 6647759 h 13112393"/>
              <a:gd name="connsiteX8539" fmla="*/ 11270811 w 11997113"/>
              <a:gd name="connsiteY8539" fmla="*/ 6600887 h 13112393"/>
              <a:gd name="connsiteX8540" fmla="*/ 11289093 w 11997113"/>
              <a:gd name="connsiteY8540" fmla="*/ 6600440 h 13112393"/>
              <a:gd name="connsiteX8541" fmla="*/ 11307369 w 11997113"/>
              <a:gd name="connsiteY8541" fmla="*/ 6599994 h 13112393"/>
              <a:gd name="connsiteX8542" fmla="*/ 11325919 w 11997113"/>
              <a:gd name="connsiteY8542" fmla="*/ 6611267 h 13112393"/>
              <a:gd name="connsiteX8543" fmla="*/ 11326183 w 11997113"/>
              <a:gd name="connsiteY8543" fmla="*/ 6622984 h 13112393"/>
              <a:gd name="connsiteX8544" fmla="*/ 11310967 w 11997113"/>
              <a:gd name="connsiteY8544" fmla="*/ 6643456 h 13112393"/>
              <a:gd name="connsiteX8545" fmla="*/ 11308163 w 11997113"/>
              <a:gd name="connsiteY8545" fmla="*/ 6635148 h 13112393"/>
              <a:gd name="connsiteX8546" fmla="*/ 11307369 w 11997113"/>
              <a:gd name="connsiteY8546" fmla="*/ 6599994 h 13112393"/>
              <a:gd name="connsiteX8547" fmla="*/ 10298061 w 11997113"/>
              <a:gd name="connsiteY8547" fmla="*/ 6591022 h 13112393"/>
              <a:gd name="connsiteX8548" fmla="*/ 10298325 w 11997113"/>
              <a:gd name="connsiteY8548" fmla="*/ 6602678 h 13112393"/>
              <a:gd name="connsiteX8549" fmla="*/ 10278427 w 11997113"/>
              <a:gd name="connsiteY8549" fmla="*/ 6591506 h 13112393"/>
              <a:gd name="connsiteX8550" fmla="*/ 10298061 w 11997113"/>
              <a:gd name="connsiteY8550" fmla="*/ 6591022 h 13112393"/>
              <a:gd name="connsiteX8551" fmla="*/ 8286077 w 11997113"/>
              <a:gd name="connsiteY8551" fmla="*/ 6590450 h 13112393"/>
              <a:gd name="connsiteX8552" fmla="*/ 8313357 w 11997113"/>
              <a:gd name="connsiteY8552" fmla="*/ 6656838 h 13112393"/>
              <a:gd name="connsiteX8553" fmla="*/ 8277887 w 11997113"/>
              <a:gd name="connsiteY8553" fmla="*/ 6673017 h 13112393"/>
              <a:gd name="connsiteX8554" fmla="*/ 8273481 w 11997113"/>
              <a:gd name="connsiteY8554" fmla="*/ 6638644 h 13112393"/>
              <a:gd name="connsiteX8555" fmla="*/ 8258059 w 11997113"/>
              <a:gd name="connsiteY8555" fmla="*/ 6646440 h 13112393"/>
              <a:gd name="connsiteX8556" fmla="*/ 8257993 w 11997113"/>
              <a:gd name="connsiteY8556" fmla="*/ 6646694 h 13112393"/>
              <a:gd name="connsiteX8557" fmla="*/ 8261185 w 11997113"/>
              <a:gd name="connsiteY8557" fmla="*/ 6646516 h 13112393"/>
              <a:gd name="connsiteX8558" fmla="*/ 8261411 w 11997113"/>
              <a:gd name="connsiteY8558" fmla="*/ 6650587 h 13112393"/>
              <a:gd name="connsiteX8559" fmla="*/ 8257157 w 11997113"/>
              <a:gd name="connsiteY8559" fmla="*/ 6658990 h 13112393"/>
              <a:gd name="connsiteX8560" fmla="*/ 8254899 w 11997113"/>
              <a:gd name="connsiteY8560" fmla="*/ 6704038 h 13112393"/>
              <a:gd name="connsiteX8561" fmla="*/ 8256003 w 11997113"/>
              <a:gd name="connsiteY8561" fmla="*/ 6724393 h 13112393"/>
              <a:gd name="connsiteX8562" fmla="*/ 8251751 w 11997113"/>
              <a:gd name="connsiteY8562" fmla="*/ 6732796 h 13112393"/>
              <a:gd name="connsiteX8563" fmla="*/ 8246617 w 11997113"/>
              <a:gd name="connsiteY8563" fmla="*/ 6724914 h 13112393"/>
              <a:gd name="connsiteX8564" fmla="*/ 8245733 w 11997113"/>
              <a:gd name="connsiteY8564" fmla="*/ 6708629 h 13112393"/>
              <a:gd name="connsiteX8565" fmla="*/ 8245067 w 11997113"/>
              <a:gd name="connsiteY8565" fmla="*/ 6696417 h 13112393"/>
              <a:gd name="connsiteX8566" fmla="*/ 8247329 w 11997113"/>
              <a:gd name="connsiteY8566" fmla="*/ 6651371 h 13112393"/>
              <a:gd name="connsiteX8567" fmla="*/ 8249677 w 11997113"/>
              <a:gd name="connsiteY8567" fmla="*/ 6651240 h 13112393"/>
              <a:gd name="connsiteX8568" fmla="*/ 8251803 w 11997113"/>
              <a:gd name="connsiteY8568" fmla="*/ 6647040 h 13112393"/>
              <a:gd name="connsiteX8569" fmla="*/ 8252907 w 11997113"/>
              <a:gd name="connsiteY8569" fmla="*/ 6646977 h 13112393"/>
              <a:gd name="connsiteX8570" fmla="*/ 8238963 w 11997113"/>
              <a:gd name="connsiteY8570" fmla="*/ 6625591 h 13112393"/>
              <a:gd name="connsiteX8571" fmla="*/ 8249145 w 11997113"/>
              <a:gd name="connsiteY8571" fmla="*/ 6595175 h 13112393"/>
              <a:gd name="connsiteX8572" fmla="*/ 8286077 w 11997113"/>
              <a:gd name="connsiteY8572" fmla="*/ 6590450 h 13112393"/>
              <a:gd name="connsiteX8573" fmla="*/ 11306579 w 11997113"/>
              <a:gd name="connsiteY8573" fmla="*/ 6564841 h 13112393"/>
              <a:gd name="connsiteX8574" fmla="*/ 11307369 w 11997113"/>
              <a:gd name="connsiteY8574" fmla="*/ 6599994 h 13112393"/>
              <a:gd name="connsiteX8575" fmla="*/ 11289093 w 11997113"/>
              <a:gd name="connsiteY8575" fmla="*/ 6600440 h 13112393"/>
              <a:gd name="connsiteX8576" fmla="*/ 11288297 w 11997113"/>
              <a:gd name="connsiteY8576" fmla="*/ 6565284 h 13112393"/>
              <a:gd name="connsiteX8577" fmla="*/ 11306579 w 11997113"/>
              <a:gd name="connsiteY8577" fmla="*/ 6564841 h 13112393"/>
              <a:gd name="connsiteX8578" fmla="*/ 11338645 w 11997113"/>
              <a:gd name="connsiteY8578" fmla="*/ 6564838 h 13112393"/>
              <a:gd name="connsiteX8579" fmla="*/ 11339689 w 11997113"/>
              <a:gd name="connsiteY8579" fmla="*/ 6611172 h 13112393"/>
              <a:gd name="connsiteX8580" fmla="*/ 11322381 w 11997113"/>
              <a:gd name="connsiteY8580" fmla="*/ 6605799 h 13112393"/>
              <a:gd name="connsiteX8581" fmla="*/ 11319791 w 11997113"/>
              <a:gd name="connsiteY8581" fmla="*/ 6600068 h 13112393"/>
              <a:gd name="connsiteX8582" fmla="*/ 11338645 w 11997113"/>
              <a:gd name="connsiteY8582" fmla="*/ 6564838 h 13112393"/>
              <a:gd name="connsiteX8583" fmla="*/ 148670 w 11997113"/>
              <a:gd name="connsiteY8583" fmla="*/ 6563671 h 13112393"/>
              <a:gd name="connsiteX8584" fmla="*/ 155492 w 11997113"/>
              <a:gd name="connsiteY8584" fmla="*/ 6565915 h 13112393"/>
              <a:gd name="connsiteX8585" fmla="*/ 159105 w 11997113"/>
              <a:gd name="connsiteY8585" fmla="*/ 6596787 h 13112393"/>
              <a:gd name="connsiteX8586" fmla="*/ 175258 w 11997113"/>
              <a:gd name="connsiteY8586" fmla="*/ 6622716 h 13112393"/>
              <a:gd name="connsiteX8587" fmla="*/ 162717 w 11997113"/>
              <a:gd name="connsiteY8587" fmla="*/ 6627663 h 13112393"/>
              <a:gd name="connsiteX8588" fmla="*/ 149373 w 11997113"/>
              <a:gd name="connsiteY8588" fmla="*/ 6625744 h 13112393"/>
              <a:gd name="connsiteX8589" fmla="*/ 146164 w 11997113"/>
              <a:gd name="connsiteY8589" fmla="*/ 6598302 h 13112393"/>
              <a:gd name="connsiteX8590" fmla="*/ 129612 w 11997113"/>
              <a:gd name="connsiteY8590" fmla="*/ 6568944 h 13112393"/>
              <a:gd name="connsiteX8591" fmla="*/ 142150 w 11997113"/>
              <a:gd name="connsiteY8591" fmla="*/ 6563999 h 13112393"/>
              <a:gd name="connsiteX8592" fmla="*/ 148670 w 11997113"/>
              <a:gd name="connsiteY8592" fmla="*/ 6563671 h 13112393"/>
              <a:gd name="connsiteX8593" fmla="*/ 10115891 w 11997113"/>
              <a:gd name="connsiteY8593" fmla="*/ 6546712 h 13112393"/>
              <a:gd name="connsiteX8594" fmla="*/ 10131199 w 11997113"/>
              <a:gd name="connsiteY8594" fmla="*/ 6547799 h 13112393"/>
              <a:gd name="connsiteX8595" fmla="*/ 10133611 w 11997113"/>
              <a:gd name="connsiteY8595" fmla="*/ 6557940 h 13112393"/>
              <a:gd name="connsiteX8596" fmla="*/ 10140779 w 11997113"/>
              <a:gd name="connsiteY8596" fmla="*/ 6585456 h 13112393"/>
              <a:gd name="connsiteX8597" fmla="*/ 10136353 w 11997113"/>
              <a:gd name="connsiteY8597" fmla="*/ 6599266 h 13112393"/>
              <a:gd name="connsiteX8598" fmla="*/ 10136999 w 11997113"/>
              <a:gd name="connsiteY8598" fmla="*/ 6600380 h 13112393"/>
              <a:gd name="connsiteX8599" fmla="*/ 10135955 w 11997113"/>
              <a:gd name="connsiteY8599" fmla="*/ 6622168 h 13112393"/>
              <a:gd name="connsiteX8600" fmla="*/ 10135091 w 11997113"/>
              <a:gd name="connsiteY8600" fmla="*/ 6623628 h 13112393"/>
              <a:gd name="connsiteX8601" fmla="*/ 10135183 w 11997113"/>
              <a:gd name="connsiteY8601" fmla="*/ 6627862 h 13112393"/>
              <a:gd name="connsiteX8602" fmla="*/ 10133621 w 11997113"/>
              <a:gd name="connsiteY8602" fmla="*/ 6626120 h 13112393"/>
              <a:gd name="connsiteX8603" fmla="*/ 10126491 w 11997113"/>
              <a:gd name="connsiteY8603" fmla="*/ 6638194 h 13112393"/>
              <a:gd name="connsiteX8604" fmla="*/ 10121575 w 11997113"/>
              <a:gd name="connsiteY8604" fmla="*/ 6622298 h 13112393"/>
              <a:gd name="connsiteX8605" fmla="*/ 10119805 w 11997113"/>
              <a:gd name="connsiteY8605" fmla="*/ 6616966 h 13112393"/>
              <a:gd name="connsiteX8606" fmla="*/ 10117469 w 11997113"/>
              <a:gd name="connsiteY8606" fmla="*/ 6616633 h 13112393"/>
              <a:gd name="connsiteX8607" fmla="*/ 10117307 w 11997113"/>
              <a:gd name="connsiteY8607" fmla="*/ 6609454 h 13112393"/>
              <a:gd name="connsiteX8608" fmla="*/ 10113763 w 11997113"/>
              <a:gd name="connsiteY8608" fmla="*/ 6598792 h 13112393"/>
              <a:gd name="connsiteX8609" fmla="*/ 10110021 w 11997113"/>
              <a:gd name="connsiteY8609" fmla="*/ 6577050 h 13112393"/>
              <a:gd name="connsiteX8610" fmla="*/ 10116367 w 11997113"/>
              <a:gd name="connsiteY8610" fmla="*/ 6567786 h 13112393"/>
              <a:gd name="connsiteX8611" fmla="*/ 10116155 w 11997113"/>
              <a:gd name="connsiteY8611" fmla="*/ 6558366 h 13112393"/>
              <a:gd name="connsiteX8612" fmla="*/ 10115891 w 11997113"/>
              <a:gd name="connsiteY8612" fmla="*/ 6546712 h 13112393"/>
              <a:gd name="connsiteX8613" fmla="*/ 10511355 w 11997113"/>
              <a:gd name="connsiteY8613" fmla="*/ 6544135 h 13112393"/>
              <a:gd name="connsiteX8614" fmla="*/ 10517199 w 11997113"/>
              <a:gd name="connsiteY8614" fmla="*/ 6544548 h 13112393"/>
              <a:gd name="connsiteX8615" fmla="*/ 10519753 w 11997113"/>
              <a:gd name="connsiteY8615" fmla="*/ 6548935 h 13112393"/>
              <a:gd name="connsiteX8616" fmla="*/ 10500385 w 11997113"/>
              <a:gd name="connsiteY8616" fmla="*/ 6561282 h 13112393"/>
              <a:gd name="connsiteX8617" fmla="*/ 10500115 w 11997113"/>
              <a:gd name="connsiteY8617" fmla="*/ 6549418 h 13112393"/>
              <a:gd name="connsiteX8618" fmla="*/ 10511355 w 11997113"/>
              <a:gd name="connsiteY8618" fmla="*/ 6544135 h 13112393"/>
              <a:gd name="connsiteX8619" fmla="*/ 11306049 w 11997113"/>
              <a:gd name="connsiteY8619" fmla="*/ 6541404 h 13112393"/>
              <a:gd name="connsiteX8620" fmla="*/ 11306579 w 11997113"/>
              <a:gd name="connsiteY8620" fmla="*/ 6564841 h 13112393"/>
              <a:gd name="connsiteX8621" fmla="*/ 11306049 w 11997113"/>
              <a:gd name="connsiteY8621" fmla="*/ 6541404 h 13112393"/>
              <a:gd name="connsiteX8622" fmla="*/ 10316381 w 11997113"/>
              <a:gd name="connsiteY8622" fmla="*/ 6532278 h 13112393"/>
              <a:gd name="connsiteX8623" fmla="*/ 10316645 w 11997113"/>
              <a:gd name="connsiteY8623" fmla="*/ 6543930 h 13112393"/>
              <a:gd name="connsiteX8624" fmla="*/ 10298061 w 11997113"/>
              <a:gd name="connsiteY8624" fmla="*/ 6591022 h 13112393"/>
              <a:gd name="connsiteX8625" fmla="*/ 10297799 w 11997113"/>
              <a:gd name="connsiteY8625" fmla="*/ 6579370 h 13112393"/>
              <a:gd name="connsiteX8626" fmla="*/ 10297011 w 11997113"/>
              <a:gd name="connsiteY8626" fmla="*/ 6544412 h 13112393"/>
              <a:gd name="connsiteX8627" fmla="*/ 10316381 w 11997113"/>
              <a:gd name="connsiteY8627" fmla="*/ 6532278 h 13112393"/>
              <a:gd name="connsiteX8628" fmla="*/ 85843 w 11997113"/>
              <a:gd name="connsiteY8628" fmla="*/ 6531202 h 13112393"/>
              <a:gd name="connsiteX8629" fmla="*/ 86252 w 11997113"/>
              <a:gd name="connsiteY8629" fmla="*/ 6534724 h 13112393"/>
              <a:gd name="connsiteX8630" fmla="*/ 92441 w 11997113"/>
              <a:gd name="connsiteY8630" fmla="*/ 6587600 h 13112393"/>
              <a:gd name="connsiteX8631" fmla="*/ 77879 w 11997113"/>
              <a:gd name="connsiteY8631" fmla="*/ 6589308 h 13112393"/>
              <a:gd name="connsiteX8632" fmla="*/ 63324 w 11997113"/>
              <a:gd name="connsiteY8632" fmla="*/ 6591010 h 13112393"/>
              <a:gd name="connsiteX8633" fmla="*/ 71693 w 11997113"/>
              <a:gd name="connsiteY8633" fmla="*/ 6536428 h 13112393"/>
              <a:gd name="connsiteX8634" fmla="*/ 85843 w 11997113"/>
              <a:gd name="connsiteY8634" fmla="*/ 6531202 h 13112393"/>
              <a:gd name="connsiteX8635" fmla="*/ 10147701 w 11997113"/>
              <a:gd name="connsiteY8635" fmla="*/ 6529538 h 13112393"/>
              <a:gd name="connsiteX8636" fmla="*/ 10150537 w 11997113"/>
              <a:gd name="connsiteY8636" fmla="*/ 6534204 h 13112393"/>
              <a:gd name="connsiteX8637" fmla="*/ 10167987 w 11997113"/>
              <a:gd name="connsiteY8637" fmla="*/ 6533780 h 13112393"/>
              <a:gd name="connsiteX8638" fmla="*/ 10168251 w 11997113"/>
              <a:gd name="connsiteY8638" fmla="*/ 6545435 h 13112393"/>
              <a:gd name="connsiteX8639" fmla="*/ 10168511 w 11997113"/>
              <a:gd name="connsiteY8639" fmla="*/ 6557088 h 13112393"/>
              <a:gd name="connsiteX8640" fmla="*/ 10175419 w 11997113"/>
              <a:gd name="connsiteY8640" fmla="*/ 6572950 h 13112393"/>
              <a:gd name="connsiteX8641" fmla="*/ 10169037 w 11997113"/>
              <a:gd name="connsiteY8641" fmla="*/ 6580394 h 13112393"/>
              <a:gd name="connsiteX8642" fmla="*/ 10168775 w 11997113"/>
              <a:gd name="connsiteY8642" fmla="*/ 6568742 h 13112393"/>
              <a:gd name="connsiteX8643" fmla="*/ 10151325 w 11997113"/>
              <a:gd name="connsiteY8643" fmla="*/ 6569168 h 13112393"/>
              <a:gd name="connsiteX8644" fmla="*/ 10133611 w 11997113"/>
              <a:gd name="connsiteY8644" fmla="*/ 6557940 h 13112393"/>
              <a:gd name="connsiteX8645" fmla="*/ 10133347 w 11997113"/>
              <a:gd name="connsiteY8645" fmla="*/ 6546286 h 13112393"/>
              <a:gd name="connsiteX8646" fmla="*/ 10147701 w 11997113"/>
              <a:gd name="connsiteY8646" fmla="*/ 6529538 h 13112393"/>
              <a:gd name="connsiteX8647" fmla="*/ 10097917 w 11997113"/>
              <a:gd name="connsiteY8647" fmla="*/ 6523833 h 13112393"/>
              <a:gd name="connsiteX8648" fmla="*/ 10098057 w 11997113"/>
              <a:gd name="connsiteY8648" fmla="*/ 6530206 h 13112393"/>
              <a:gd name="connsiteX8649" fmla="*/ 10098057 w 11997113"/>
              <a:gd name="connsiteY8649" fmla="*/ 6530154 h 13112393"/>
              <a:gd name="connsiteX8650" fmla="*/ 10098443 w 11997113"/>
              <a:gd name="connsiteY8650" fmla="*/ 6547140 h 13112393"/>
              <a:gd name="connsiteX8651" fmla="*/ 10091633 w 11997113"/>
              <a:gd name="connsiteY8651" fmla="*/ 6535644 h 13112393"/>
              <a:gd name="connsiteX8652" fmla="*/ 11483751 w 11997113"/>
              <a:gd name="connsiteY8652" fmla="*/ 6514376 h 13112393"/>
              <a:gd name="connsiteX8653" fmla="*/ 11484021 w 11997113"/>
              <a:gd name="connsiteY8653" fmla="*/ 6526378 h 13112393"/>
              <a:gd name="connsiteX8654" fmla="*/ 11502555 w 11997113"/>
              <a:gd name="connsiteY8654" fmla="*/ 6573978 h 13112393"/>
              <a:gd name="connsiteX8655" fmla="*/ 11485105 w 11997113"/>
              <a:gd name="connsiteY8655" fmla="*/ 6574406 h 13112393"/>
              <a:gd name="connsiteX8656" fmla="*/ 11483751 w 11997113"/>
              <a:gd name="connsiteY8656" fmla="*/ 6514376 h 13112393"/>
              <a:gd name="connsiteX8657" fmla="*/ 1721789 w 11997113"/>
              <a:gd name="connsiteY8657" fmla="*/ 6512562 h 13112393"/>
              <a:gd name="connsiteX8658" fmla="*/ 1734727 w 11997113"/>
              <a:gd name="connsiteY8658" fmla="*/ 6512774 h 13112393"/>
              <a:gd name="connsiteX8659" fmla="*/ 1736746 w 11997113"/>
              <a:gd name="connsiteY8659" fmla="*/ 6514262 h 13112393"/>
              <a:gd name="connsiteX8660" fmla="*/ 1737541 w 11997113"/>
              <a:gd name="connsiteY8660" fmla="*/ 6521068 h 13112393"/>
              <a:gd name="connsiteX8661" fmla="*/ 1738340 w 11997113"/>
              <a:gd name="connsiteY8661" fmla="*/ 6527871 h 13112393"/>
              <a:gd name="connsiteX8662" fmla="*/ 1739134 w 11997113"/>
              <a:gd name="connsiteY8662" fmla="*/ 6534672 h 13112393"/>
              <a:gd name="connsiteX8663" fmla="*/ 1724576 w 11997113"/>
              <a:gd name="connsiteY8663" fmla="*/ 6536380 h 13112393"/>
              <a:gd name="connsiteX8664" fmla="*/ 1724177 w 11997113"/>
              <a:gd name="connsiteY8664" fmla="*/ 6532976 h 13112393"/>
              <a:gd name="connsiteX8665" fmla="*/ 1722985 w 11997113"/>
              <a:gd name="connsiteY8665" fmla="*/ 6522771 h 13112393"/>
              <a:gd name="connsiteX8666" fmla="*/ 1722187 w 11997113"/>
              <a:gd name="connsiteY8666" fmla="*/ 6515966 h 13112393"/>
              <a:gd name="connsiteX8667" fmla="*/ 1721789 w 11997113"/>
              <a:gd name="connsiteY8667" fmla="*/ 6512562 h 13112393"/>
              <a:gd name="connsiteX8668" fmla="*/ 10184915 w 11997113"/>
              <a:gd name="connsiteY8668" fmla="*/ 6510048 h 13112393"/>
              <a:gd name="connsiteX8669" fmla="*/ 10185183 w 11997113"/>
              <a:gd name="connsiteY8669" fmla="*/ 6521702 h 13112393"/>
              <a:gd name="connsiteX8670" fmla="*/ 10185439 w 11997113"/>
              <a:gd name="connsiteY8670" fmla="*/ 6533352 h 13112393"/>
              <a:gd name="connsiteX8671" fmla="*/ 10204597 w 11997113"/>
              <a:gd name="connsiteY8671" fmla="*/ 6511686 h 13112393"/>
              <a:gd name="connsiteX8672" fmla="*/ 10204837 w 11997113"/>
              <a:gd name="connsiteY8672" fmla="*/ 6522280 h 13112393"/>
              <a:gd name="connsiteX8673" fmla="*/ 10185437 w 11997113"/>
              <a:gd name="connsiteY8673" fmla="*/ 6533356 h 13112393"/>
              <a:gd name="connsiteX8674" fmla="*/ 10185439 w 11997113"/>
              <a:gd name="connsiteY8674" fmla="*/ 6533354 h 13112393"/>
              <a:gd name="connsiteX8675" fmla="*/ 10167987 w 11997113"/>
              <a:gd name="connsiteY8675" fmla="*/ 6533780 h 13112393"/>
              <a:gd name="connsiteX8676" fmla="*/ 10167721 w 11997113"/>
              <a:gd name="connsiteY8676" fmla="*/ 6522127 h 13112393"/>
              <a:gd name="connsiteX8677" fmla="*/ 10184915 w 11997113"/>
              <a:gd name="connsiteY8677" fmla="*/ 6510048 h 13112393"/>
              <a:gd name="connsiteX8678" fmla="*/ 4431191 w 11997113"/>
              <a:gd name="connsiteY8678" fmla="*/ 6508102 h 13112393"/>
              <a:gd name="connsiteX8679" fmla="*/ 4444181 w 11997113"/>
              <a:gd name="connsiteY8679" fmla="*/ 6508751 h 13112393"/>
              <a:gd name="connsiteX8680" fmla="*/ 4446553 w 11997113"/>
              <a:gd name="connsiteY8680" fmla="*/ 6513256 h 13112393"/>
              <a:gd name="connsiteX8681" fmla="*/ 4449365 w 11997113"/>
              <a:gd name="connsiteY8681" fmla="*/ 6537266 h 13112393"/>
              <a:gd name="connsiteX8682" fmla="*/ 4450968 w 11997113"/>
              <a:gd name="connsiteY8682" fmla="*/ 6550994 h 13112393"/>
              <a:gd name="connsiteX8683" fmla="*/ 4452980 w 11997113"/>
              <a:gd name="connsiteY8683" fmla="*/ 6568144 h 13112393"/>
              <a:gd name="connsiteX8684" fmla="*/ 4424264 w 11997113"/>
              <a:gd name="connsiteY8684" fmla="*/ 6574980 h 13112393"/>
              <a:gd name="connsiteX8685" fmla="*/ 4423457 w 11997113"/>
              <a:gd name="connsiteY8685" fmla="*/ 6568122 h 13112393"/>
              <a:gd name="connsiteX8686" fmla="*/ 4420245 w 11997113"/>
              <a:gd name="connsiteY8686" fmla="*/ 6540678 h 13112393"/>
              <a:gd name="connsiteX8687" fmla="*/ 4417438 w 11997113"/>
              <a:gd name="connsiteY8687" fmla="*/ 6516664 h 13112393"/>
              <a:gd name="connsiteX8688" fmla="*/ 4431191 w 11997113"/>
              <a:gd name="connsiteY8688" fmla="*/ 6508102 h 13112393"/>
              <a:gd name="connsiteX8689" fmla="*/ 10355127 w 11997113"/>
              <a:gd name="connsiteY8689" fmla="*/ 6508012 h 13112393"/>
              <a:gd name="connsiteX8690" fmla="*/ 10355637 w 11997113"/>
              <a:gd name="connsiteY8690" fmla="*/ 6530612 h 13112393"/>
              <a:gd name="connsiteX8691" fmla="*/ 10355889 w 11997113"/>
              <a:gd name="connsiteY8691" fmla="*/ 6541914 h 13112393"/>
              <a:gd name="connsiteX8692" fmla="*/ 10356143 w 11997113"/>
              <a:gd name="connsiteY8692" fmla="*/ 6553212 h 13112393"/>
              <a:gd name="connsiteX8693" fmla="*/ 10356397 w 11997113"/>
              <a:gd name="connsiteY8693" fmla="*/ 6564516 h 13112393"/>
              <a:gd name="connsiteX8694" fmla="*/ 10336761 w 11997113"/>
              <a:gd name="connsiteY8694" fmla="*/ 6564992 h 13112393"/>
              <a:gd name="connsiteX8695" fmla="*/ 10336509 w 11997113"/>
              <a:gd name="connsiteY8695" fmla="*/ 6553693 h 13112393"/>
              <a:gd name="connsiteX8696" fmla="*/ 10336251 w 11997113"/>
              <a:gd name="connsiteY8696" fmla="*/ 6542394 h 13112393"/>
              <a:gd name="connsiteX8697" fmla="*/ 10335997 w 11997113"/>
              <a:gd name="connsiteY8697" fmla="*/ 6531094 h 13112393"/>
              <a:gd name="connsiteX8698" fmla="*/ 10335741 w 11997113"/>
              <a:gd name="connsiteY8698" fmla="*/ 6519792 h 13112393"/>
              <a:gd name="connsiteX8699" fmla="*/ 10355127 w 11997113"/>
              <a:gd name="connsiteY8699" fmla="*/ 6508012 h 13112393"/>
              <a:gd name="connsiteX8700" fmla="*/ 11305257 w 11997113"/>
              <a:gd name="connsiteY8700" fmla="*/ 6506250 h 13112393"/>
              <a:gd name="connsiteX8701" fmla="*/ 11306049 w 11997113"/>
              <a:gd name="connsiteY8701" fmla="*/ 6541404 h 13112393"/>
              <a:gd name="connsiteX8702" fmla="*/ 11286979 w 11997113"/>
              <a:gd name="connsiteY8702" fmla="*/ 6506696 h 13112393"/>
              <a:gd name="connsiteX8703" fmla="*/ 11305257 w 11997113"/>
              <a:gd name="connsiteY8703" fmla="*/ 6506250 h 13112393"/>
              <a:gd name="connsiteX8704" fmla="*/ 451417 w 11997113"/>
              <a:gd name="connsiteY8704" fmla="*/ 6502398 h 13112393"/>
              <a:gd name="connsiteX8705" fmla="*/ 451830 w 11997113"/>
              <a:gd name="connsiteY8705" fmla="*/ 6505932 h 13112393"/>
              <a:gd name="connsiteX8706" fmla="*/ 454723 w 11997113"/>
              <a:gd name="connsiteY8706" fmla="*/ 6530656 h 13112393"/>
              <a:gd name="connsiteX8707" fmla="*/ 470523 w 11997113"/>
              <a:gd name="connsiteY8707" fmla="*/ 6539550 h 13112393"/>
              <a:gd name="connsiteX8708" fmla="*/ 455961 w 11997113"/>
              <a:gd name="connsiteY8708" fmla="*/ 6541254 h 13112393"/>
              <a:gd name="connsiteX8709" fmla="*/ 441408 w 11997113"/>
              <a:gd name="connsiteY8709" fmla="*/ 6542958 h 13112393"/>
              <a:gd name="connsiteX8710" fmla="*/ 440168 w 11997113"/>
              <a:gd name="connsiteY8710" fmla="*/ 6532362 h 13112393"/>
              <a:gd name="connsiteX8711" fmla="*/ 437274 w 11997113"/>
              <a:gd name="connsiteY8711" fmla="*/ 6507636 h 13112393"/>
              <a:gd name="connsiteX8712" fmla="*/ 451417 w 11997113"/>
              <a:gd name="connsiteY8712" fmla="*/ 6502398 h 13112393"/>
              <a:gd name="connsiteX8713" fmla="*/ 4532520 w 11997113"/>
              <a:gd name="connsiteY8713" fmla="*/ 6493062 h 13112393"/>
              <a:gd name="connsiteX8714" fmla="*/ 4551161 w 11997113"/>
              <a:gd name="connsiteY8714" fmla="*/ 6498724 h 13112393"/>
              <a:gd name="connsiteX8715" fmla="*/ 4555911 w 11997113"/>
              <a:gd name="connsiteY8715" fmla="*/ 6515812 h 13112393"/>
              <a:gd name="connsiteX8716" fmla="*/ 4530326 w 11997113"/>
              <a:gd name="connsiteY8716" fmla="*/ 6515870 h 13112393"/>
              <a:gd name="connsiteX8717" fmla="*/ 4532520 w 11997113"/>
              <a:gd name="connsiteY8717" fmla="*/ 6493062 h 13112393"/>
              <a:gd name="connsiteX8718" fmla="*/ 10132037 w 11997113"/>
              <a:gd name="connsiteY8718" fmla="*/ 6488022 h 13112393"/>
              <a:gd name="connsiteX8719" fmla="*/ 10138873 w 11997113"/>
              <a:gd name="connsiteY8719" fmla="*/ 6500969 h 13112393"/>
              <a:gd name="connsiteX8720" fmla="*/ 10132825 w 11997113"/>
              <a:gd name="connsiteY8720" fmla="*/ 6522978 h 13112393"/>
              <a:gd name="connsiteX8721" fmla="*/ 10132829 w 11997113"/>
              <a:gd name="connsiteY8721" fmla="*/ 6523330 h 13112393"/>
              <a:gd name="connsiteX8722" fmla="*/ 10132577 w 11997113"/>
              <a:gd name="connsiteY8722" fmla="*/ 6512034 h 13112393"/>
              <a:gd name="connsiteX8723" fmla="*/ 10132559 w 11997113"/>
              <a:gd name="connsiteY8723" fmla="*/ 6511326 h 13112393"/>
              <a:gd name="connsiteX8724" fmla="*/ 10132037 w 11997113"/>
              <a:gd name="connsiteY8724" fmla="*/ 6488022 h 13112393"/>
              <a:gd name="connsiteX8725" fmla="*/ 4297163 w 11997113"/>
              <a:gd name="connsiteY8725" fmla="*/ 6485468 h 13112393"/>
              <a:gd name="connsiteX8726" fmla="*/ 4307432 w 11997113"/>
              <a:gd name="connsiteY8726" fmla="*/ 6536546 h 13112393"/>
              <a:gd name="connsiteX8727" fmla="*/ 4319501 w 11997113"/>
              <a:gd name="connsiteY8727" fmla="*/ 6536381 h 13112393"/>
              <a:gd name="connsiteX8728" fmla="*/ 4328755 w 11997113"/>
              <a:gd name="connsiteY8728" fmla="*/ 6538556 h 13112393"/>
              <a:gd name="connsiteX8729" fmla="*/ 4326821 w 11997113"/>
              <a:gd name="connsiteY8729" fmla="*/ 6527592 h 13112393"/>
              <a:gd name="connsiteX8730" fmla="*/ 4304596 w 11997113"/>
              <a:gd name="connsiteY8730" fmla="*/ 6487310 h 13112393"/>
              <a:gd name="connsiteX8731" fmla="*/ 321577 w 11997113"/>
              <a:gd name="connsiteY8731" fmla="*/ 6483726 h 13112393"/>
              <a:gd name="connsiteX8732" fmla="*/ 323629 w 11997113"/>
              <a:gd name="connsiteY8732" fmla="*/ 6486566 h 13112393"/>
              <a:gd name="connsiteX8733" fmla="*/ 325663 w 11997113"/>
              <a:gd name="connsiteY8733" fmla="*/ 6503920 h 13112393"/>
              <a:gd name="connsiteX8734" fmla="*/ 327691 w 11997113"/>
              <a:gd name="connsiteY8734" fmla="*/ 6521274 h 13112393"/>
              <a:gd name="connsiteX8735" fmla="*/ 330942 w 11997113"/>
              <a:gd name="connsiteY8735" fmla="*/ 6549042 h 13112393"/>
              <a:gd name="connsiteX8736" fmla="*/ 333784 w 11997113"/>
              <a:gd name="connsiteY8736" fmla="*/ 6573340 h 13112393"/>
              <a:gd name="connsiteX8737" fmla="*/ 303486 w 11997113"/>
              <a:gd name="connsiteY8737" fmla="*/ 6564569 h 13112393"/>
              <a:gd name="connsiteX8738" fmla="*/ 303765 w 11997113"/>
              <a:gd name="connsiteY8738" fmla="*/ 6552223 h 13112393"/>
              <a:gd name="connsiteX8739" fmla="*/ 300107 w 11997113"/>
              <a:gd name="connsiteY8739" fmla="*/ 6520986 h 13112393"/>
              <a:gd name="connsiteX8740" fmla="*/ 296452 w 11997113"/>
              <a:gd name="connsiteY8740" fmla="*/ 6489747 h 13112393"/>
              <a:gd name="connsiteX8741" fmla="*/ 309634 w 11997113"/>
              <a:gd name="connsiteY8741" fmla="*/ 6484684 h 13112393"/>
              <a:gd name="connsiteX8742" fmla="*/ 321577 w 11997113"/>
              <a:gd name="connsiteY8742" fmla="*/ 6483726 h 13112393"/>
              <a:gd name="connsiteX8743" fmla="*/ 10096865 w 11997113"/>
              <a:gd name="connsiteY8743" fmla="*/ 6477216 h 13112393"/>
              <a:gd name="connsiteX8744" fmla="*/ 10105623 w 11997113"/>
              <a:gd name="connsiteY8744" fmla="*/ 6478461 h 13112393"/>
              <a:gd name="connsiteX8745" fmla="*/ 10114575 w 11997113"/>
              <a:gd name="connsiteY8745" fmla="*/ 6488444 h 13112393"/>
              <a:gd name="connsiteX8746" fmla="*/ 10114843 w 11997113"/>
              <a:gd name="connsiteY8746" fmla="*/ 6500098 h 13112393"/>
              <a:gd name="connsiteX8747" fmla="*/ 10115105 w 11997113"/>
              <a:gd name="connsiteY8747" fmla="*/ 6511752 h 13112393"/>
              <a:gd name="connsiteX8748" fmla="*/ 10115365 w 11997113"/>
              <a:gd name="connsiteY8748" fmla="*/ 6523405 h 13112393"/>
              <a:gd name="connsiteX8749" fmla="*/ 10115629 w 11997113"/>
              <a:gd name="connsiteY8749" fmla="*/ 6535059 h 13112393"/>
              <a:gd name="connsiteX8750" fmla="*/ 10097917 w 11997113"/>
              <a:gd name="connsiteY8750" fmla="*/ 6523833 h 13112393"/>
              <a:gd name="connsiteX8751" fmla="*/ 10097883 w 11997113"/>
              <a:gd name="connsiteY8751" fmla="*/ 6522376 h 13112393"/>
              <a:gd name="connsiteX8752" fmla="*/ 10097651 w 11997113"/>
              <a:gd name="connsiteY8752" fmla="*/ 6512178 h 13112393"/>
              <a:gd name="connsiteX8753" fmla="*/ 10096865 w 11997113"/>
              <a:gd name="connsiteY8753" fmla="*/ 6477216 h 13112393"/>
              <a:gd name="connsiteX8754" fmla="*/ 11231349 w 11997113"/>
              <a:gd name="connsiteY8754" fmla="*/ 6472883 h 13112393"/>
              <a:gd name="connsiteX8755" fmla="*/ 11249889 w 11997113"/>
              <a:gd name="connsiteY8755" fmla="*/ 6484154 h 13112393"/>
              <a:gd name="connsiteX8756" fmla="*/ 11231611 w 11997113"/>
              <a:gd name="connsiteY8756" fmla="*/ 6484598 h 13112393"/>
              <a:gd name="connsiteX8757" fmla="*/ 11231349 w 11997113"/>
              <a:gd name="connsiteY8757" fmla="*/ 6472883 h 13112393"/>
              <a:gd name="connsiteX8758" fmla="*/ 11336557 w 11997113"/>
              <a:gd name="connsiteY8758" fmla="*/ 6472178 h 13112393"/>
              <a:gd name="connsiteX8759" fmla="*/ 11356973 w 11997113"/>
              <a:gd name="connsiteY8759" fmla="*/ 6506448 h 13112393"/>
              <a:gd name="connsiteX8760" fmla="*/ 11337341 w 11997113"/>
              <a:gd name="connsiteY8760" fmla="*/ 6506926 h 13112393"/>
              <a:gd name="connsiteX8761" fmla="*/ 11357231 w 11997113"/>
              <a:gd name="connsiteY8761" fmla="*/ 6518029 h 13112393"/>
              <a:gd name="connsiteX8762" fmla="*/ 11358277 w 11997113"/>
              <a:gd name="connsiteY8762" fmla="*/ 6564360 h 13112393"/>
              <a:gd name="connsiteX8763" fmla="*/ 11338645 w 11997113"/>
              <a:gd name="connsiteY8763" fmla="*/ 6564838 h 13112393"/>
              <a:gd name="connsiteX8764" fmla="*/ 11337077 w 11997113"/>
              <a:gd name="connsiteY8764" fmla="*/ 6495342 h 13112393"/>
              <a:gd name="connsiteX8765" fmla="*/ 11336817 w 11997113"/>
              <a:gd name="connsiteY8765" fmla="*/ 6483761 h 13112393"/>
              <a:gd name="connsiteX8766" fmla="*/ 11336557 w 11997113"/>
              <a:gd name="connsiteY8766" fmla="*/ 6472178 h 13112393"/>
              <a:gd name="connsiteX8767" fmla="*/ 144826 w 11997113"/>
              <a:gd name="connsiteY8767" fmla="*/ 6462477 h 13112393"/>
              <a:gd name="connsiteX8768" fmla="*/ 146998 w 11997113"/>
              <a:gd name="connsiteY8768" fmla="*/ 6465278 h 13112393"/>
              <a:gd name="connsiteX8769" fmla="*/ 149418 w 11997113"/>
              <a:gd name="connsiteY8769" fmla="*/ 6485960 h 13112393"/>
              <a:gd name="connsiteX8770" fmla="*/ 135259 w 11997113"/>
              <a:gd name="connsiteY8770" fmla="*/ 6491114 h 13112393"/>
              <a:gd name="connsiteX8771" fmla="*/ 120700 w 11997113"/>
              <a:gd name="connsiteY8771" fmla="*/ 6492816 h 13112393"/>
              <a:gd name="connsiteX8772" fmla="*/ 113675 w 11997113"/>
              <a:gd name="connsiteY8772" fmla="*/ 6480097 h 13112393"/>
              <a:gd name="connsiteX8773" fmla="*/ 117880 w 11997113"/>
              <a:gd name="connsiteY8773" fmla="*/ 6468688 h 13112393"/>
              <a:gd name="connsiteX8774" fmla="*/ 132030 w 11997113"/>
              <a:gd name="connsiteY8774" fmla="*/ 6463540 h 13112393"/>
              <a:gd name="connsiteX8775" fmla="*/ 144826 w 11997113"/>
              <a:gd name="connsiteY8775" fmla="*/ 6462477 h 13112393"/>
              <a:gd name="connsiteX8776" fmla="*/ 10181351 w 11997113"/>
              <a:gd name="connsiteY8776" fmla="*/ 6455450 h 13112393"/>
              <a:gd name="connsiteX8777" fmla="*/ 10188433 w 11997113"/>
              <a:gd name="connsiteY8777" fmla="*/ 6455792 h 13112393"/>
              <a:gd name="connsiteX8778" fmla="*/ 10199771 w 11997113"/>
              <a:gd name="connsiteY8778" fmla="*/ 6464352 h 13112393"/>
              <a:gd name="connsiteX8779" fmla="*/ 10202649 w 11997113"/>
              <a:gd name="connsiteY8779" fmla="*/ 6486868 h 13112393"/>
              <a:gd name="connsiteX8780" fmla="*/ 10178179 w 11997113"/>
              <a:gd name="connsiteY8780" fmla="*/ 6455677 h 13112393"/>
              <a:gd name="connsiteX8781" fmla="*/ 10181351 w 11997113"/>
              <a:gd name="connsiteY8781" fmla="*/ 6455450 h 13112393"/>
              <a:gd name="connsiteX8782" fmla="*/ 10091995 w 11997113"/>
              <a:gd name="connsiteY8782" fmla="*/ 6455076 h 13112393"/>
              <a:gd name="connsiteX8783" fmla="*/ 10092001 w 11997113"/>
              <a:gd name="connsiteY8783" fmla="*/ 6455078 h 13112393"/>
              <a:gd name="connsiteX8784" fmla="*/ 10099503 w 11997113"/>
              <a:gd name="connsiteY8784" fmla="*/ 6461256 h 13112393"/>
              <a:gd name="connsiteX8785" fmla="*/ 10092287 w 11997113"/>
              <a:gd name="connsiteY8785" fmla="*/ 6467788 h 13112393"/>
              <a:gd name="connsiteX8786" fmla="*/ 10092283 w 11997113"/>
              <a:gd name="connsiteY8786" fmla="*/ 6467788 h 13112393"/>
              <a:gd name="connsiteX8787" fmla="*/ 10091995 w 11997113"/>
              <a:gd name="connsiteY8787" fmla="*/ 6455076 h 13112393"/>
              <a:gd name="connsiteX8788" fmla="*/ 11336035 w 11997113"/>
              <a:gd name="connsiteY8788" fmla="*/ 6449012 h 13112393"/>
              <a:gd name="connsiteX8789" fmla="*/ 11336295 w 11997113"/>
              <a:gd name="connsiteY8789" fmla="*/ 6460594 h 13112393"/>
              <a:gd name="connsiteX8790" fmla="*/ 11316657 w 11997113"/>
              <a:gd name="connsiteY8790" fmla="*/ 6461072 h 13112393"/>
              <a:gd name="connsiteX8791" fmla="*/ 11316397 w 11997113"/>
              <a:gd name="connsiteY8791" fmla="*/ 6449490 h 13112393"/>
              <a:gd name="connsiteX8792" fmla="*/ 11336035 w 11997113"/>
              <a:gd name="connsiteY8792" fmla="*/ 6449012 h 13112393"/>
              <a:gd name="connsiteX8793" fmla="*/ 238400 w 11997113"/>
              <a:gd name="connsiteY8793" fmla="*/ 6443904 h 13112393"/>
              <a:gd name="connsiteX8794" fmla="*/ 240402 w 11997113"/>
              <a:gd name="connsiteY8794" fmla="*/ 6446738 h 13112393"/>
              <a:gd name="connsiteX8795" fmla="*/ 263285 w 11997113"/>
              <a:gd name="connsiteY8795" fmla="*/ 6528177 h 13112393"/>
              <a:gd name="connsiteX8796" fmla="*/ 363720 w 11997113"/>
              <a:gd name="connsiteY8796" fmla="*/ 6930015 h 13112393"/>
              <a:gd name="connsiteX8797" fmla="*/ 364123 w 11997113"/>
              <a:gd name="connsiteY8797" fmla="*/ 6933475 h 13112393"/>
              <a:gd name="connsiteX8798" fmla="*/ 364525 w 11997113"/>
              <a:gd name="connsiteY8798" fmla="*/ 6936932 h 13112393"/>
              <a:gd name="connsiteX8799" fmla="*/ 337777 w 11997113"/>
              <a:gd name="connsiteY8799" fmla="*/ 6936556 h 13112393"/>
              <a:gd name="connsiteX8800" fmla="*/ 236941 w 11997113"/>
              <a:gd name="connsiteY8800" fmla="*/ 6531265 h 13112393"/>
              <a:gd name="connsiteX8801" fmla="*/ 214058 w 11997113"/>
              <a:gd name="connsiteY8801" fmla="*/ 6449822 h 13112393"/>
              <a:gd name="connsiteX8802" fmla="*/ 226825 w 11997113"/>
              <a:gd name="connsiteY8802" fmla="*/ 6444823 h 13112393"/>
              <a:gd name="connsiteX8803" fmla="*/ 238400 w 11997113"/>
              <a:gd name="connsiteY8803" fmla="*/ 6443904 h 13112393"/>
              <a:gd name="connsiteX8804" fmla="*/ 4451081 w 11997113"/>
              <a:gd name="connsiteY8804" fmla="*/ 6443416 h 13112393"/>
              <a:gd name="connsiteX8805" fmla="*/ 4437426 w 11997113"/>
              <a:gd name="connsiteY8805" fmla="*/ 6496648 h 13112393"/>
              <a:gd name="connsiteX8806" fmla="*/ 4429756 w 11997113"/>
              <a:gd name="connsiteY8806" fmla="*/ 6476715 h 13112393"/>
              <a:gd name="connsiteX8807" fmla="*/ 4451081 w 11997113"/>
              <a:gd name="connsiteY8807" fmla="*/ 6443416 h 13112393"/>
              <a:gd name="connsiteX8808" fmla="*/ 11464677 w 11997113"/>
              <a:gd name="connsiteY8808" fmla="*/ 6442761 h 13112393"/>
              <a:gd name="connsiteX8809" fmla="*/ 11482939 w 11997113"/>
              <a:gd name="connsiteY8809" fmla="*/ 6478356 h 13112393"/>
              <a:gd name="connsiteX8810" fmla="*/ 11483751 w 11997113"/>
              <a:gd name="connsiteY8810" fmla="*/ 6514376 h 13112393"/>
              <a:gd name="connsiteX8811" fmla="*/ 11466301 w 11997113"/>
              <a:gd name="connsiteY8811" fmla="*/ 6514798 h 13112393"/>
              <a:gd name="connsiteX8812" fmla="*/ 11466839 w 11997113"/>
              <a:gd name="connsiteY8812" fmla="*/ 6538812 h 13112393"/>
              <a:gd name="connsiteX8813" fmla="*/ 11467113 w 11997113"/>
              <a:gd name="connsiteY8813" fmla="*/ 6550820 h 13112393"/>
              <a:gd name="connsiteX8814" fmla="*/ 11449385 w 11997113"/>
              <a:gd name="connsiteY8814" fmla="*/ 6539241 h 13112393"/>
              <a:gd name="connsiteX8815" fmla="*/ 11449417 w 11997113"/>
              <a:gd name="connsiteY8815" fmla="*/ 6540654 h 13112393"/>
              <a:gd name="connsiteX8816" fmla="*/ 11429783 w 11997113"/>
              <a:gd name="connsiteY8816" fmla="*/ 6541132 h 13112393"/>
              <a:gd name="connsiteX8817" fmla="*/ 11429499 w 11997113"/>
              <a:gd name="connsiteY8817" fmla="*/ 6528421 h 13112393"/>
              <a:gd name="connsiteX8818" fmla="*/ 11429209 w 11997113"/>
              <a:gd name="connsiteY8818" fmla="*/ 6515706 h 13112393"/>
              <a:gd name="connsiteX8819" fmla="*/ 11449129 w 11997113"/>
              <a:gd name="connsiteY8819" fmla="*/ 6527941 h 13112393"/>
              <a:gd name="connsiteX8820" fmla="*/ 11448303 w 11997113"/>
              <a:gd name="connsiteY8820" fmla="*/ 6491214 h 13112393"/>
              <a:gd name="connsiteX8821" fmla="*/ 11452523 w 11997113"/>
              <a:gd name="connsiteY8821" fmla="*/ 6488162 h 13112393"/>
              <a:gd name="connsiteX8822" fmla="*/ 11465489 w 11997113"/>
              <a:gd name="connsiteY8822" fmla="*/ 6478780 h 13112393"/>
              <a:gd name="connsiteX8823" fmla="*/ 11464949 w 11997113"/>
              <a:gd name="connsiteY8823" fmla="*/ 6454768 h 13112393"/>
              <a:gd name="connsiteX8824" fmla="*/ 11464677 w 11997113"/>
              <a:gd name="connsiteY8824" fmla="*/ 6442761 h 13112393"/>
              <a:gd name="connsiteX8825" fmla="*/ 10130983 w 11997113"/>
              <a:gd name="connsiteY8825" fmla="*/ 6441406 h 13112393"/>
              <a:gd name="connsiteX8826" fmla="*/ 10131247 w 11997113"/>
              <a:gd name="connsiteY8826" fmla="*/ 6453060 h 13112393"/>
              <a:gd name="connsiteX8827" fmla="*/ 10131507 w 11997113"/>
              <a:gd name="connsiteY8827" fmla="*/ 6464711 h 13112393"/>
              <a:gd name="connsiteX8828" fmla="*/ 10132037 w 11997113"/>
              <a:gd name="connsiteY8828" fmla="*/ 6488022 h 13112393"/>
              <a:gd name="connsiteX8829" fmla="*/ 10114575 w 11997113"/>
              <a:gd name="connsiteY8829" fmla="*/ 6488444 h 13112393"/>
              <a:gd name="connsiteX8830" fmla="*/ 10113791 w 11997113"/>
              <a:gd name="connsiteY8830" fmla="*/ 6453488 h 13112393"/>
              <a:gd name="connsiteX8831" fmla="*/ 10113529 w 11997113"/>
              <a:gd name="connsiteY8831" fmla="*/ 6441834 h 13112393"/>
              <a:gd name="connsiteX8832" fmla="*/ 10130983 w 11997113"/>
              <a:gd name="connsiteY8832" fmla="*/ 6441406 h 13112393"/>
              <a:gd name="connsiteX8833" fmla="*/ 11231061 w 11997113"/>
              <a:gd name="connsiteY8833" fmla="*/ 6439982 h 13112393"/>
              <a:gd name="connsiteX8834" fmla="*/ 11236063 w 11997113"/>
              <a:gd name="connsiteY8834" fmla="*/ 6444104 h 13112393"/>
              <a:gd name="connsiteX8835" fmla="*/ 11231249 w 11997113"/>
              <a:gd name="connsiteY8835" fmla="*/ 6448460 h 13112393"/>
              <a:gd name="connsiteX8836" fmla="*/ 11231061 w 11997113"/>
              <a:gd name="connsiteY8836" fmla="*/ 6439982 h 13112393"/>
              <a:gd name="connsiteX8837" fmla="*/ 10274999 w 11997113"/>
              <a:gd name="connsiteY8837" fmla="*/ 6439302 h 13112393"/>
              <a:gd name="connsiteX8838" fmla="*/ 10275253 w 11997113"/>
              <a:gd name="connsiteY8838" fmla="*/ 6450602 h 13112393"/>
              <a:gd name="connsiteX8839" fmla="*/ 10261905 w 11997113"/>
              <a:gd name="connsiteY8839" fmla="*/ 6439622 h 13112393"/>
              <a:gd name="connsiteX8840" fmla="*/ 10274999 w 11997113"/>
              <a:gd name="connsiteY8840" fmla="*/ 6439302 h 13112393"/>
              <a:gd name="connsiteX8841" fmla="*/ 11335775 w 11997113"/>
              <a:gd name="connsiteY8841" fmla="*/ 6437430 h 13112393"/>
              <a:gd name="connsiteX8842" fmla="*/ 11352985 w 11997113"/>
              <a:gd name="connsiteY8842" fmla="*/ 6438456 h 13112393"/>
              <a:gd name="connsiteX8843" fmla="*/ 11355667 w 11997113"/>
              <a:gd name="connsiteY8843" fmla="*/ 6448530 h 13112393"/>
              <a:gd name="connsiteX8844" fmla="*/ 11336035 w 11997113"/>
              <a:gd name="connsiteY8844" fmla="*/ 6449012 h 13112393"/>
              <a:gd name="connsiteX8845" fmla="*/ 11335775 w 11997113"/>
              <a:gd name="connsiteY8845" fmla="*/ 6437430 h 13112393"/>
              <a:gd name="connsiteX8846" fmla="*/ 6429405 w 11997113"/>
              <a:gd name="connsiteY8846" fmla="*/ 6435834 h 13112393"/>
              <a:gd name="connsiteX8847" fmla="*/ 6429623 w 11997113"/>
              <a:gd name="connsiteY8847" fmla="*/ 6445610 h 13112393"/>
              <a:gd name="connsiteX8848" fmla="*/ 6411609 w 11997113"/>
              <a:gd name="connsiteY8848" fmla="*/ 6457777 h 13112393"/>
              <a:gd name="connsiteX8849" fmla="*/ 6411871 w 11997113"/>
              <a:gd name="connsiteY8849" fmla="*/ 6469492 h 13112393"/>
              <a:gd name="connsiteX8850" fmla="*/ 6411873 w 11997113"/>
              <a:gd name="connsiteY8850" fmla="*/ 6469498 h 13112393"/>
              <a:gd name="connsiteX8851" fmla="*/ 6411871 w 11997113"/>
              <a:gd name="connsiteY8851" fmla="*/ 6469494 h 13112393"/>
              <a:gd name="connsiteX8852" fmla="*/ 6411935 w 11997113"/>
              <a:gd name="connsiteY8852" fmla="*/ 6472420 h 13112393"/>
              <a:gd name="connsiteX8853" fmla="*/ 6411873 w 11997113"/>
              <a:gd name="connsiteY8853" fmla="*/ 6469498 h 13112393"/>
              <a:gd name="connsiteX8854" fmla="*/ 6412397 w 11997113"/>
              <a:gd name="connsiteY8854" fmla="*/ 6475304 h 13112393"/>
              <a:gd name="connsiteX8855" fmla="*/ 6423677 w 11997113"/>
              <a:gd name="connsiteY8855" fmla="*/ 6488854 h 13112393"/>
              <a:gd name="connsiteX8856" fmla="*/ 6428495 w 11997113"/>
              <a:gd name="connsiteY8856" fmla="*/ 6488588 h 13112393"/>
              <a:gd name="connsiteX8857" fmla="*/ 6433667 w 11997113"/>
              <a:gd name="connsiteY8857" fmla="*/ 6472560 h 13112393"/>
              <a:gd name="connsiteX8858" fmla="*/ 6439077 w 11997113"/>
              <a:gd name="connsiteY8858" fmla="*/ 6466790 h 13112393"/>
              <a:gd name="connsiteX8859" fmla="*/ 6438747 w 11997113"/>
              <a:gd name="connsiteY8859" fmla="*/ 6446018 h 13112393"/>
              <a:gd name="connsiteX8860" fmla="*/ 6437545 w 11997113"/>
              <a:gd name="connsiteY8860" fmla="*/ 6443902 h 13112393"/>
              <a:gd name="connsiteX8861" fmla="*/ 11558287 w 11997113"/>
              <a:gd name="connsiteY8861" fmla="*/ 6431996 h 13112393"/>
              <a:gd name="connsiteX8862" fmla="*/ 11580267 w 11997113"/>
              <a:gd name="connsiteY8862" fmla="*/ 6535531 h 13112393"/>
              <a:gd name="connsiteX8863" fmla="*/ 11580527 w 11997113"/>
              <a:gd name="connsiteY8863" fmla="*/ 6547086 h 13112393"/>
              <a:gd name="connsiteX8864" fmla="*/ 11560629 w 11997113"/>
              <a:gd name="connsiteY8864" fmla="*/ 6536010 h 13112393"/>
              <a:gd name="connsiteX8865" fmla="*/ 11559853 w 11997113"/>
              <a:gd name="connsiteY8865" fmla="*/ 6501338 h 13112393"/>
              <a:gd name="connsiteX8866" fmla="*/ 11559067 w 11997113"/>
              <a:gd name="connsiteY8866" fmla="*/ 6466666 h 13112393"/>
              <a:gd name="connsiteX8867" fmla="*/ 11558807 w 11997113"/>
              <a:gd name="connsiteY8867" fmla="*/ 6455111 h 13112393"/>
              <a:gd name="connsiteX8868" fmla="*/ 11558547 w 11997113"/>
              <a:gd name="connsiteY8868" fmla="*/ 6443554 h 13112393"/>
              <a:gd name="connsiteX8869" fmla="*/ 11558287 w 11997113"/>
              <a:gd name="connsiteY8869" fmla="*/ 6431996 h 13112393"/>
              <a:gd name="connsiteX8870" fmla="*/ 10078339 w 11997113"/>
              <a:gd name="connsiteY8870" fmla="*/ 6429970 h 13112393"/>
              <a:gd name="connsiteX8871" fmla="*/ 10091717 w 11997113"/>
              <a:gd name="connsiteY8871" fmla="*/ 6442368 h 13112393"/>
              <a:gd name="connsiteX8872" fmla="*/ 10091999 w 11997113"/>
              <a:gd name="connsiteY8872" fmla="*/ 6455075 h 13112393"/>
              <a:gd name="connsiteX8873" fmla="*/ 10091995 w 11997113"/>
              <a:gd name="connsiteY8873" fmla="*/ 6455076 h 13112393"/>
              <a:gd name="connsiteX8874" fmla="*/ 10078911 w 11997113"/>
              <a:gd name="connsiteY8874" fmla="*/ 6455396 h 13112393"/>
              <a:gd name="connsiteX8875" fmla="*/ 10078625 w 11997113"/>
              <a:gd name="connsiteY8875" fmla="*/ 6442685 h 13112393"/>
              <a:gd name="connsiteX8876" fmla="*/ 10078339 w 11997113"/>
              <a:gd name="connsiteY8876" fmla="*/ 6429970 h 13112393"/>
              <a:gd name="connsiteX8877" fmla="*/ 73816 w 11997113"/>
              <a:gd name="connsiteY8877" fmla="*/ 6428424 h 13112393"/>
              <a:gd name="connsiteX8878" fmla="*/ 74218 w 11997113"/>
              <a:gd name="connsiteY8878" fmla="*/ 6431870 h 13112393"/>
              <a:gd name="connsiteX8879" fmla="*/ 77044 w 11997113"/>
              <a:gd name="connsiteY8879" fmla="*/ 6455998 h 13112393"/>
              <a:gd name="connsiteX8880" fmla="*/ 65303 w 11997113"/>
              <a:gd name="connsiteY8880" fmla="*/ 6481828 h 13112393"/>
              <a:gd name="connsiteX8881" fmla="*/ 50746 w 11997113"/>
              <a:gd name="connsiteY8881" fmla="*/ 6483532 h 13112393"/>
              <a:gd name="connsiteX8882" fmla="*/ 50342 w 11997113"/>
              <a:gd name="connsiteY8882" fmla="*/ 6480086 h 13112393"/>
              <a:gd name="connsiteX8883" fmla="*/ 47923 w 11997113"/>
              <a:gd name="connsiteY8883" fmla="*/ 6459406 h 13112393"/>
              <a:gd name="connsiteX8884" fmla="*/ 59253 w 11997113"/>
              <a:gd name="connsiteY8884" fmla="*/ 6430124 h 13112393"/>
              <a:gd name="connsiteX8885" fmla="*/ 73816 w 11997113"/>
              <a:gd name="connsiteY8885" fmla="*/ 6428424 h 13112393"/>
              <a:gd name="connsiteX8886" fmla="*/ 10261651 w 11997113"/>
              <a:gd name="connsiteY8886" fmla="*/ 6428320 h 13112393"/>
              <a:gd name="connsiteX8887" fmla="*/ 10266683 w 11997113"/>
              <a:gd name="connsiteY8887" fmla="*/ 6433852 h 13112393"/>
              <a:gd name="connsiteX8888" fmla="*/ 10261905 w 11997113"/>
              <a:gd name="connsiteY8888" fmla="*/ 6439622 h 13112393"/>
              <a:gd name="connsiteX8889" fmla="*/ 10261651 w 11997113"/>
              <a:gd name="connsiteY8889" fmla="*/ 6428320 h 13112393"/>
              <a:gd name="connsiteX8890" fmla="*/ 127491 w 11997113"/>
              <a:gd name="connsiteY8890" fmla="*/ 6424682 h 13112393"/>
              <a:gd name="connsiteX8891" fmla="*/ 129543 w 11997113"/>
              <a:gd name="connsiteY8891" fmla="*/ 6442228 h 13112393"/>
              <a:gd name="connsiteX8892" fmla="*/ 114984 w 11997113"/>
              <a:gd name="connsiteY8892" fmla="*/ 6443932 h 13112393"/>
              <a:gd name="connsiteX8893" fmla="*/ 112930 w 11997113"/>
              <a:gd name="connsiteY8893" fmla="*/ 6426385 h 13112393"/>
              <a:gd name="connsiteX8894" fmla="*/ 127491 w 11997113"/>
              <a:gd name="connsiteY8894" fmla="*/ 6424682 h 13112393"/>
              <a:gd name="connsiteX8895" fmla="*/ 10113005 w 11997113"/>
              <a:gd name="connsiteY8895" fmla="*/ 6418524 h 13112393"/>
              <a:gd name="connsiteX8896" fmla="*/ 10130983 w 11997113"/>
              <a:gd name="connsiteY8896" fmla="*/ 6441406 h 13112393"/>
              <a:gd name="connsiteX8897" fmla="*/ 10113263 w 11997113"/>
              <a:gd name="connsiteY8897" fmla="*/ 6430177 h 13112393"/>
              <a:gd name="connsiteX8898" fmla="*/ 10113005 w 11997113"/>
              <a:gd name="connsiteY8898" fmla="*/ 6418524 h 13112393"/>
              <a:gd name="connsiteX8899" fmla="*/ 10353019 w 11997113"/>
              <a:gd name="connsiteY8899" fmla="*/ 6414784 h 13112393"/>
              <a:gd name="connsiteX8900" fmla="*/ 10353811 w 11997113"/>
              <a:gd name="connsiteY8900" fmla="*/ 6449745 h 13112393"/>
              <a:gd name="connsiteX8901" fmla="*/ 10354075 w 11997113"/>
              <a:gd name="connsiteY8901" fmla="*/ 6461398 h 13112393"/>
              <a:gd name="connsiteX8902" fmla="*/ 10334437 w 11997113"/>
              <a:gd name="connsiteY8902" fmla="*/ 6461880 h 13112393"/>
              <a:gd name="connsiteX8903" fmla="*/ 10334177 w 11997113"/>
              <a:gd name="connsiteY8903" fmla="*/ 6450224 h 13112393"/>
              <a:gd name="connsiteX8904" fmla="*/ 10353019 w 11997113"/>
              <a:gd name="connsiteY8904" fmla="*/ 6414784 h 13112393"/>
              <a:gd name="connsiteX8905" fmla="*/ 11284865 w 11997113"/>
              <a:gd name="connsiteY8905" fmla="*/ 6412950 h 13112393"/>
              <a:gd name="connsiteX8906" fmla="*/ 11303409 w 11997113"/>
              <a:gd name="connsiteY8906" fmla="*/ 6424222 h 13112393"/>
              <a:gd name="connsiteX8907" fmla="*/ 11304729 w 11997113"/>
              <a:gd name="connsiteY8907" fmla="*/ 6482816 h 13112393"/>
              <a:gd name="connsiteX8908" fmla="*/ 11304991 w 11997113"/>
              <a:gd name="connsiteY8908" fmla="*/ 6494531 h 13112393"/>
              <a:gd name="connsiteX8909" fmla="*/ 11286713 w 11997113"/>
              <a:gd name="connsiteY8909" fmla="*/ 6494977 h 13112393"/>
              <a:gd name="connsiteX8910" fmla="*/ 11286447 w 11997113"/>
              <a:gd name="connsiteY8910" fmla="*/ 6483264 h 13112393"/>
              <a:gd name="connsiteX8911" fmla="*/ 11267379 w 11997113"/>
              <a:gd name="connsiteY8911" fmla="*/ 6448553 h 13112393"/>
              <a:gd name="connsiteX8912" fmla="*/ 11285659 w 11997113"/>
              <a:gd name="connsiteY8912" fmla="*/ 6448108 h 13112393"/>
              <a:gd name="connsiteX8913" fmla="*/ 11285393 w 11997113"/>
              <a:gd name="connsiteY8913" fmla="*/ 6436388 h 13112393"/>
              <a:gd name="connsiteX8914" fmla="*/ 11285129 w 11997113"/>
              <a:gd name="connsiteY8914" fmla="*/ 6424670 h 13112393"/>
              <a:gd name="connsiteX8915" fmla="*/ 11284865 w 11997113"/>
              <a:gd name="connsiteY8915" fmla="*/ 6412950 h 13112393"/>
              <a:gd name="connsiteX8916" fmla="*/ 11446497 w 11997113"/>
              <a:gd name="connsiteY8916" fmla="*/ 6411168 h 13112393"/>
              <a:gd name="connsiteX8917" fmla="*/ 11446763 w 11997113"/>
              <a:gd name="connsiteY8917" fmla="*/ 6422942 h 13112393"/>
              <a:gd name="connsiteX8918" fmla="*/ 11427129 w 11997113"/>
              <a:gd name="connsiteY8918" fmla="*/ 6423422 h 13112393"/>
              <a:gd name="connsiteX8919" fmla="*/ 11446497 w 11997113"/>
              <a:gd name="connsiteY8919" fmla="*/ 6411168 h 13112393"/>
              <a:gd name="connsiteX8920" fmla="*/ 4368381 w 11997113"/>
              <a:gd name="connsiteY8920" fmla="*/ 6408912 h 13112393"/>
              <a:gd name="connsiteX8921" fmla="*/ 4371667 w 11997113"/>
              <a:gd name="connsiteY8921" fmla="*/ 6409598 h 13112393"/>
              <a:gd name="connsiteX8922" fmla="*/ 4376130 w 11997113"/>
              <a:gd name="connsiteY8922" fmla="*/ 6444422 h 13112393"/>
              <a:gd name="connsiteX8923" fmla="*/ 4355985 w 11997113"/>
              <a:gd name="connsiteY8923" fmla="*/ 6447002 h 13112393"/>
              <a:gd name="connsiteX8924" fmla="*/ 4368381 w 11997113"/>
              <a:gd name="connsiteY8924" fmla="*/ 6408912 h 13112393"/>
              <a:gd name="connsiteX8925" fmla="*/ 11577353 w 11997113"/>
              <a:gd name="connsiteY8925" fmla="*/ 6406090 h 13112393"/>
              <a:gd name="connsiteX8926" fmla="*/ 11595333 w 11997113"/>
              <a:gd name="connsiteY8926" fmla="*/ 6428972 h 13112393"/>
              <a:gd name="connsiteX8927" fmla="*/ 11612521 w 11997113"/>
              <a:gd name="connsiteY8927" fmla="*/ 6416892 h 13112393"/>
              <a:gd name="connsiteX8928" fmla="*/ 11613569 w 11997113"/>
              <a:gd name="connsiteY8928" fmla="*/ 6463506 h 13112393"/>
              <a:gd name="connsiteX8929" fmla="*/ 11631017 w 11997113"/>
              <a:gd name="connsiteY8929" fmla="*/ 6463078 h 13112393"/>
              <a:gd name="connsiteX8930" fmla="*/ 11613831 w 11997113"/>
              <a:gd name="connsiteY8930" fmla="*/ 6475158 h 13112393"/>
              <a:gd name="connsiteX8931" fmla="*/ 11599009 w 11997113"/>
              <a:gd name="connsiteY8931" fmla="*/ 6592120 h 13112393"/>
              <a:gd name="connsiteX8932" fmla="*/ 11577353 w 11997113"/>
              <a:gd name="connsiteY8932" fmla="*/ 6406090 h 13112393"/>
              <a:gd name="connsiteX8933" fmla="*/ 10302119 w 11997113"/>
              <a:gd name="connsiteY8933" fmla="*/ 6403504 h 13112393"/>
              <a:gd name="connsiteX8934" fmla="*/ 10301229 w 11997113"/>
              <a:gd name="connsiteY8934" fmla="*/ 6404918 h 13112393"/>
              <a:gd name="connsiteX8935" fmla="*/ 10294121 w 11997113"/>
              <a:gd name="connsiteY8935" fmla="*/ 6416222 h 13112393"/>
              <a:gd name="connsiteX8936" fmla="*/ 10293831 w 11997113"/>
              <a:gd name="connsiteY8936" fmla="*/ 6403510 h 13112393"/>
              <a:gd name="connsiteX8937" fmla="*/ 10302119 w 11997113"/>
              <a:gd name="connsiteY8937" fmla="*/ 6403504 h 13112393"/>
              <a:gd name="connsiteX8938" fmla="*/ 10095447 w 11997113"/>
              <a:gd name="connsiteY8938" fmla="*/ 6402374 h 13112393"/>
              <a:gd name="connsiteX8939" fmla="*/ 10112739 w 11997113"/>
              <a:gd name="connsiteY8939" fmla="*/ 6406874 h 13112393"/>
              <a:gd name="connsiteX8940" fmla="*/ 10113005 w 11997113"/>
              <a:gd name="connsiteY8940" fmla="*/ 6418524 h 13112393"/>
              <a:gd name="connsiteX8941" fmla="*/ 10095285 w 11997113"/>
              <a:gd name="connsiteY8941" fmla="*/ 6407296 h 13112393"/>
              <a:gd name="connsiteX8942" fmla="*/ 10095447 w 11997113"/>
              <a:gd name="connsiteY8942" fmla="*/ 6402374 h 13112393"/>
              <a:gd name="connsiteX8943" fmla="*/ 11248041 w 11997113"/>
              <a:gd name="connsiteY8943" fmla="*/ 6402128 h 13112393"/>
              <a:gd name="connsiteX8944" fmla="*/ 11267113 w 11997113"/>
              <a:gd name="connsiteY8944" fmla="*/ 6436834 h 13112393"/>
              <a:gd name="connsiteX8945" fmla="*/ 11267379 w 11997113"/>
              <a:gd name="connsiteY8945" fmla="*/ 6448553 h 13112393"/>
              <a:gd name="connsiteX8946" fmla="*/ 11268169 w 11997113"/>
              <a:gd name="connsiteY8946" fmla="*/ 6483709 h 13112393"/>
              <a:gd name="connsiteX8947" fmla="*/ 11286447 w 11997113"/>
              <a:gd name="connsiteY8947" fmla="*/ 6483264 h 13112393"/>
              <a:gd name="connsiteX8948" fmla="*/ 11268433 w 11997113"/>
              <a:gd name="connsiteY8948" fmla="*/ 6495424 h 13112393"/>
              <a:gd name="connsiteX8949" fmla="*/ 11286713 w 11997113"/>
              <a:gd name="connsiteY8949" fmla="*/ 6494977 h 13112393"/>
              <a:gd name="connsiteX8950" fmla="*/ 11286979 w 11997113"/>
              <a:gd name="connsiteY8950" fmla="*/ 6506696 h 13112393"/>
              <a:gd name="connsiteX8951" fmla="*/ 11288035 w 11997113"/>
              <a:gd name="connsiteY8951" fmla="*/ 6553568 h 13112393"/>
              <a:gd name="connsiteX8952" fmla="*/ 11251739 w 11997113"/>
              <a:gd name="connsiteY8952" fmla="*/ 6566178 h 13112393"/>
              <a:gd name="connsiteX8953" fmla="*/ 11249889 w 11997113"/>
              <a:gd name="connsiteY8953" fmla="*/ 6484154 h 13112393"/>
              <a:gd name="connsiteX8954" fmla="*/ 11249359 w 11997113"/>
              <a:gd name="connsiteY8954" fmla="*/ 6460718 h 13112393"/>
              <a:gd name="connsiteX8955" fmla="*/ 11231083 w 11997113"/>
              <a:gd name="connsiteY8955" fmla="*/ 6461165 h 13112393"/>
              <a:gd name="connsiteX8956" fmla="*/ 11230817 w 11997113"/>
              <a:gd name="connsiteY8956" fmla="*/ 6449445 h 13112393"/>
              <a:gd name="connsiteX8957" fmla="*/ 11248833 w 11997113"/>
              <a:gd name="connsiteY8957" fmla="*/ 6437280 h 13112393"/>
              <a:gd name="connsiteX8958" fmla="*/ 11248571 w 11997113"/>
              <a:gd name="connsiteY8958" fmla="*/ 6425560 h 13112393"/>
              <a:gd name="connsiteX8959" fmla="*/ 11230291 w 11997113"/>
              <a:gd name="connsiteY8959" fmla="*/ 6426008 h 13112393"/>
              <a:gd name="connsiteX8960" fmla="*/ 11230025 w 11997113"/>
              <a:gd name="connsiteY8960" fmla="*/ 6414292 h 13112393"/>
              <a:gd name="connsiteX8961" fmla="*/ 11248305 w 11997113"/>
              <a:gd name="connsiteY8961" fmla="*/ 6413844 h 13112393"/>
              <a:gd name="connsiteX8962" fmla="*/ 11248041 w 11997113"/>
              <a:gd name="connsiteY8962" fmla="*/ 6402128 h 13112393"/>
              <a:gd name="connsiteX8963" fmla="*/ 431725 w 11997113"/>
              <a:gd name="connsiteY8963" fmla="*/ 6397144 h 13112393"/>
              <a:gd name="connsiteX8964" fmla="*/ 439357 w 11997113"/>
              <a:gd name="connsiteY8964" fmla="*/ 6399330 h 13112393"/>
              <a:gd name="connsiteX8965" fmla="*/ 441388 w 11997113"/>
              <a:gd name="connsiteY8965" fmla="*/ 6416684 h 13112393"/>
              <a:gd name="connsiteX8966" fmla="*/ 443423 w 11997113"/>
              <a:gd name="connsiteY8966" fmla="*/ 6434044 h 13112393"/>
              <a:gd name="connsiteX8967" fmla="*/ 434547 w 11997113"/>
              <a:gd name="connsiteY8967" fmla="*/ 6484337 h 13112393"/>
              <a:gd name="connsiteX8968" fmla="*/ 420394 w 11997113"/>
              <a:gd name="connsiteY8968" fmla="*/ 6489513 h 13112393"/>
              <a:gd name="connsiteX8969" fmla="*/ 405433 w 11997113"/>
              <a:gd name="connsiteY8969" fmla="*/ 6487745 h 13112393"/>
              <a:gd name="connsiteX8970" fmla="*/ 412270 w 11997113"/>
              <a:gd name="connsiteY8970" fmla="*/ 6420094 h 13112393"/>
              <a:gd name="connsiteX8971" fmla="*/ 410239 w 11997113"/>
              <a:gd name="connsiteY8971" fmla="*/ 6402739 h 13112393"/>
              <a:gd name="connsiteX8972" fmla="*/ 424395 w 11997113"/>
              <a:gd name="connsiteY8972" fmla="*/ 6397562 h 13112393"/>
              <a:gd name="connsiteX8973" fmla="*/ 431725 w 11997113"/>
              <a:gd name="connsiteY8973" fmla="*/ 6397144 h 13112393"/>
              <a:gd name="connsiteX8974" fmla="*/ 286459 w 11997113"/>
              <a:gd name="connsiteY8974" fmla="*/ 6395920 h 13112393"/>
              <a:gd name="connsiteX8975" fmla="*/ 301427 w 11997113"/>
              <a:gd name="connsiteY8975" fmla="*/ 6397702 h 13112393"/>
              <a:gd name="connsiteX8976" fmla="*/ 305099 w 11997113"/>
              <a:gd name="connsiteY8976" fmla="*/ 6429088 h 13112393"/>
              <a:gd name="connsiteX8977" fmla="*/ 322508 w 11997113"/>
              <a:gd name="connsiteY8977" fmla="*/ 6451802 h 13112393"/>
              <a:gd name="connsiteX8978" fmla="*/ 310403 w 11997113"/>
              <a:gd name="connsiteY8978" fmla="*/ 6474430 h 13112393"/>
              <a:gd name="connsiteX8979" fmla="*/ 279243 w 11997113"/>
              <a:gd name="connsiteY8979" fmla="*/ 6460398 h 13112393"/>
              <a:gd name="connsiteX8980" fmla="*/ 293803 w 11997113"/>
              <a:gd name="connsiteY8980" fmla="*/ 6458695 h 13112393"/>
              <a:gd name="connsiteX8981" fmla="*/ 275981 w 11997113"/>
              <a:gd name="connsiteY8981" fmla="*/ 6432497 h 13112393"/>
              <a:gd name="connsiteX8982" fmla="*/ 272715 w 11997113"/>
              <a:gd name="connsiteY8982" fmla="*/ 6404594 h 13112393"/>
              <a:gd name="connsiteX8983" fmla="*/ 286459 w 11997113"/>
              <a:gd name="connsiteY8983" fmla="*/ 6395920 h 13112393"/>
              <a:gd name="connsiteX8984" fmla="*/ 11200731 w 11997113"/>
              <a:gd name="connsiteY8984" fmla="*/ 6395220 h 13112393"/>
              <a:gd name="connsiteX8985" fmla="*/ 11211481 w 11997113"/>
              <a:gd name="connsiteY8985" fmla="*/ 6403021 h 13112393"/>
              <a:gd name="connsiteX8986" fmla="*/ 11193993 w 11997113"/>
              <a:gd name="connsiteY8986" fmla="*/ 6438620 h 13112393"/>
              <a:gd name="connsiteX8987" fmla="*/ 11193729 w 11997113"/>
              <a:gd name="connsiteY8987" fmla="*/ 6426904 h 13112393"/>
              <a:gd name="connsiteX8988" fmla="*/ 11175185 w 11997113"/>
              <a:gd name="connsiteY8988" fmla="*/ 6415630 h 13112393"/>
              <a:gd name="connsiteX8989" fmla="*/ 11174923 w 11997113"/>
              <a:gd name="connsiteY8989" fmla="*/ 6403914 h 13112393"/>
              <a:gd name="connsiteX8990" fmla="*/ 11193467 w 11997113"/>
              <a:gd name="connsiteY8990" fmla="*/ 6415182 h 13112393"/>
              <a:gd name="connsiteX8991" fmla="*/ 11200731 w 11997113"/>
              <a:gd name="connsiteY8991" fmla="*/ 6395220 h 13112393"/>
              <a:gd name="connsiteX8992" fmla="*/ 11265537 w 11997113"/>
              <a:gd name="connsiteY8992" fmla="*/ 6394625 h 13112393"/>
              <a:gd name="connsiteX8993" fmla="*/ 11270249 w 11997113"/>
              <a:gd name="connsiteY8993" fmla="*/ 6399454 h 13112393"/>
              <a:gd name="connsiteX8994" fmla="*/ 11263205 w 11997113"/>
              <a:gd name="connsiteY8994" fmla="*/ 6413758 h 13112393"/>
              <a:gd name="connsiteX8995" fmla="*/ 11262949 w 11997113"/>
              <a:gd name="connsiteY8995" fmla="*/ 6402460 h 13112393"/>
              <a:gd name="connsiteX8996" fmla="*/ 11263657 w 11997113"/>
              <a:gd name="connsiteY8996" fmla="*/ 6400314 h 13112393"/>
              <a:gd name="connsiteX8997" fmla="*/ 11264001 w 11997113"/>
              <a:gd name="connsiteY8997" fmla="*/ 6400273 h 13112393"/>
              <a:gd name="connsiteX8998" fmla="*/ 11264501 w 11997113"/>
              <a:gd name="connsiteY8998" fmla="*/ 6397756 h 13112393"/>
              <a:gd name="connsiteX8999" fmla="*/ 218599 w 11997113"/>
              <a:gd name="connsiteY8999" fmla="*/ 6383524 h 13112393"/>
              <a:gd name="connsiteX9000" fmla="*/ 231128 w 11997113"/>
              <a:gd name="connsiteY9000" fmla="*/ 6385494 h 13112393"/>
              <a:gd name="connsiteX9001" fmla="*/ 232712 w 11997113"/>
              <a:gd name="connsiteY9001" fmla="*/ 6399030 h 13112393"/>
              <a:gd name="connsiteX9002" fmla="*/ 233505 w 11997113"/>
              <a:gd name="connsiteY9002" fmla="*/ 6405796 h 13112393"/>
              <a:gd name="connsiteX9003" fmla="*/ 234295 w 11997113"/>
              <a:gd name="connsiteY9003" fmla="*/ 6412564 h 13112393"/>
              <a:gd name="connsiteX9004" fmla="*/ 222561 w 11997113"/>
              <a:gd name="connsiteY9004" fmla="*/ 6417370 h 13112393"/>
              <a:gd name="connsiteX9005" fmla="*/ 210031 w 11997113"/>
              <a:gd name="connsiteY9005" fmla="*/ 6415403 h 13112393"/>
              <a:gd name="connsiteX9006" fmla="*/ 208446 w 11997113"/>
              <a:gd name="connsiteY9006" fmla="*/ 6401868 h 13112393"/>
              <a:gd name="connsiteX9007" fmla="*/ 206863 w 11997113"/>
              <a:gd name="connsiteY9007" fmla="*/ 6388331 h 13112393"/>
              <a:gd name="connsiteX9008" fmla="*/ 218599 w 11997113"/>
              <a:gd name="connsiteY9008" fmla="*/ 6383524 h 13112393"/>
              <a:gd name="connsiteX9009" fmla="*/ 11210051 w 11997113"/>
              <a:gd name="connsiteY9009" fmla="*/ 6379724 h 13112393"/>
              <a:gd name="connsiteX9010" fmla="*/ 11210309 w 11997113"/>
              <a:gd name="connsiteY9010" fmla="*/ 6391028 h 13112393"/>
              <a:gd name="connsiteX9011" fmla="*/ 11190671 w 11997113"/>
              <a:gd name="connsiteY9011" fmla="*/ 6391506 h 13112393"/>
              <a:gd name="connsiteX9012" fmla="*/ 11210051 w 11997113"/>
              <a:gd name="connsiteY9012" fmla="*/ 6379724 h 13112393"/>
              <a:gd name="connsiteX9013" fmla="*/ 11265791 w 11997113"/>
              <a:gd name="connsiteY9013" fmla="*/ 6378245 h 13112393"/>
              <a:gd name="connsiteX9014" fmla="*/ 11265801 w 11997113"/>
              <a:gd name="connsiteY9014" fmla="*/ 6378720 h 13112393"/>
              <a:gd name="connsiteX9015" fmla="*/ 11266057 w 11997113"/>
              <a:gd name="connsiteY9015" fmla="*/ 6389965 h 13112393"/>
              <a:gd name="connsiteX9016" fmla="*/ 11264501 w 11997113"/>
              <a:gd name="connsiteY9016" fmla="*/ 6397756 h 13112393"/>
              <a:gd name="connsiteX9017" fmla="*/ 11263657 w 11997113"/>
              <a:gd name="connsiteY9017" fmla="*/ 6400314 h 13112393"/>
              <a:gd name="connsiteX9018" fmla="*/ 11248041 w 11997113"/>
              <a:gd name="connsiteY9018" fmla="*/ 6402128 h 13112393"/>
              <a:gd name="connsiteX9019" fmla="*/ 11247777 w 11997113"/>
              <a:gd name="connsiteY9019" fmla="*/ 6390410 h 13112393"/>
              <a:gd name="connsiteX9020" fmla="*/ 11265061 w 11997113"/>
              <a:gd name="connsiteY9020" fmla="*/ 6378738 h 13112393"/>
              <a:gd name="connsiteX9021" fmla="*/ 10384883 w 11997113"/>
              <a:gd name="connsiteY9021" fmla="*/ 6375846 h 13112393"/>
              <a:gd name="connsiteX9022" fmla="*/ 10385169 w 11997113"/>
              <a:gd name="connsiteY9022" fmla="*/ 6388561 h 13112393"/>
              <a:gd name="connsiteX9023" fmla="*/ 10365533 w 11997113"/>
              <a:gd name="connsiteY9023" fmla="*/ 6389042 h 13112393"/>
              <a:gd name="connsiteX9024" fmla="*/ 10365249 w 11997113"/>
              <a:gd name="connsiteY9024" fmla="*/ 6376326 h 13112393"/>
              <a:gd name="connsiteX9025" fmla="*/ 10384883 w 11997113"/>
              <a:gd name="connsiteY9025" fmla="*/ 6375846 h 13112393"/>
              <a:gd name="connsiteX9026" fmla="*/ 59689 w 11997113"/>
              <a:gd name="connsiteY9026" fmla="*/ 6370782 h 13112393"/>
              <a:gd name="connsiteX9027" fmla="*/ 67311 w 11997113"/>
              <a:gd name="connsiteY9027" fmla="*/ 6372854 h 13112393"/>
              <a:gd name="connsiteX9028" fmla="*/ 52752 w 11997113"/>
              <a:gd name="connsiteY9028" fmla="*/ 6374562 h 13112393"/>
              <a:gd name="connsiteX9029" fmla="*/ 53534 w 11997113"/>
              <a:gd name="connsiteY9029" fmla="*/ 6381244 h 13112393"/>
              <a:gd name="connsiteX9030" fmla="*/ 54318 w 11997113"/>
              <a:gd name="connsiteY9030" fmla="*/ 6387930 h 13112393"/>
              <a:gd name="connsiteX9031" fmla="*/ 40149 w 11997113"/>
              <a:gd name="connsiteY9031" fmla="*/ 6392974 h 13112393"/>
              <a:gd name="connsiteX9032" fmla="*/ 39759 w 11997113"/>
              <a:gd name="connsiteY9032" fmla="*/ 6389634 h 13112393"/>
              <a:gd name="connsiteX9033" fmla="*/ 39367 w 11997113"/>
              <a:gd name="connsiteY9033" fmla="*/ 6386290 h 13112393"/>
              <a:gd name="connsiteX9034" fmla="*/ 37804 w 11997113"/>
              <a:gd name="connsiteY9034" fmla="*/ 6372921 h 13112393"/>
              <a:gd name="connsiteX9035" fmla="*/ 52360 w 11997113"/>
              <a:gd name="connsiteY9035" fmla="*/ 6371218 h 13112393"/>
              <a:gd name="connsiteX9036" fmla="*/ 59689 w 11997113"/>
              <a:gd name="connsiteY9036" fmla="*/ 6370782 h 13112393"/>
              <a:gd name="connsiteX9037" fmla="*/ 10364965 w 11997113"/>
              <a:gd name="connsiteY9037" fmla="*/ 6363611 h 13112393"/>
              <a:gd name="connsiteX9038" fmla="*/ 10352451 w 11997113"/>
              <a:gd name="connsiteY9038" fmla="*/ 6389360 h 13112393"/>
              <a:gd name="connsiteX9039" fmla="*/ 10351877 w 11997113"/>
              <a:gd name="connsiteY9039" fmla="*/ 6363935 h 13112393"/>
              <a:gd name="connsiteX9040" fmla="*/ 10364965 w 11997113"/>
              <a:gd name="connsiteY9040" fmla="*/ 6363611 h 13112393"/>
              <a:gd name="connsiteX9041" fmla="*/ 11242239 w 11997113"/>
              <a:gd name="connsiteY9041" fmla="*/ 6354913 h 13112393"/>
              <a:gd name="connsiteX9042" fmla="*/ 11229435 w 11997113"/>
              <a:gd name="connsiteY9042" fmla="*/ 6367946 h 13112393"/>
              <a:gd name="connsiteX9043" fmla="*/ 11242239 w 11997113"/>
              <a:gd name="connsiteY9043" fmla="*/ 6354913 h 13112393"/>
              <a:gd name="connsiteX9044" fmla="*/ 10482551 w 11997113"/>
              <a:gd name="connsiteY9044" fmla="*/ 6354665 h 13112393"/>
              <a:gd name="connsiteX9045" fmla="*/ 10484399 w 11997113"/>
              <a:gd name="connsiteY9045" fmla="*/ 6355894 h 13112393"/>
              <a:gd name="connsiteX9046" fmla="*/ 10483499 w 11997113"/>
              <a:gd name="connsiteY9046" fmla="*/ 6356746 h 13112393"/>
              <a:gd name="connsiteX9047" fmla="*/ 9973383 w 11997113"/>
              <a:gd name="connsiteY9047" fmla="*/ 6348866 h 13112393"/>
              <a:gd name="connsiteX9048" fmla="*/ 9976627 w 11997113"/>
              <a:gd name="connsiteY9048" fmla="*/ 6374193 h 13112393"/>
              <a:gd name="connsiteX9049" fmla="*/ 9963199 w 11997113"/>
              <a:gd name="connsiteY9049" fmla="*/ 6375914 h 13112393"/>
              <a:gd name="connsiteX9050" fmla="*/ 9973383 w 11997113"/>
              <a:gd name="connsiteY9050" fmla="*/ 6348866 h 13112393"/>
              <a:gd name="connsiteX9051" fmla="*/ 11155291 w 11997113"/>
              <a:gd name="connsiteY9051" fmla="*/ 6344304 h 13112393"/>
              <a:gd name="connsiteX9052" fmla="*/ 11155323 w 11997113"/>
              <a:gd name="connsiteY9052" fmla="*/ 6345768 h 13112393"/>
              <a:gd name="connsiteX9053" fmla="*/ 11155321 w 11997113"/>
              <a:gd name="connsiteY9053" fmla="*/ 6345756 h 13112393"/>
              <a:gd name="connsiteX9054" fmla="*/ 10475745 w 11997113"/>
              <a:gd name="connsiteY9054" fmla="*/ 6339706 h 13112393"/>
              <a:gd name="connsiteX9055" fmla="*/ 10482551 w 11997113"/>
              <a:gd name="connsiteY9055" fmla="*/ 6354665 h 13112393"/>
              <a:gd name="connsiteX9056" fmla="*/ 10475985 w 11997113"/>
              <a:gd name="connsiteY9056" fmla="*/ 6350300 h 13112393"/>
              <a:gd name="connsiteX9057" fmla="*/ 10475745 w 11997113"/>
              <a:gd name="connsiteY9057" fmla="*/ 6339706 h 13112393"/>
              <a:gd name="connsiteX9058" fmla="*/ 432057 w 11997113"/>
              <a:gd name="connsiteY9058" fmla="*/ 6336952 h 13112393"/>
              <a:gd name="connsiteX9059" fmla="*/ 432456 w 11997113"/>
              <a:gd name="connsiteY9059" fmla="*/ 6340353 h 13112393"/>
              <a:gd name="connsiteX9060" fmla="*/ 433251 w 11997113"/>
              <a:gd name="connsiteY9060" fmla="*/ 6347154 h 13112393"/>
              <a:gd name="connsiteX9061" fmla="*/ 434446 w 11997113"/>
              <a:gd name="connsiteY9061" fmla="*/ 6357363 h 13112393"/>
              <a:gd name="connsiteX9062" fmla="*/ 434843 w 11997113"/>
              <a:gd name="connsiteY9062" fmla="*/ 6360765 h 13112393"/>
              <a:gd name="connsiteX9063" fmla="*/ 419886 w 11997113"/>
              <a:gd name="connsiteY9063" fmla="*/ 6359068 h 13112393"/>
              <a:gd name="connsiteX9064" fmla="*/ 413828 w 11997113"/>
              <a:gd name="connsiteY9064" fmla="*/ 6354604 h 13112393"/>
              <a:gd name="connsiteX9065" fmla="*/ 418689 w 11997113"/>
              <a:gd name="connsiteY9065" fmla="*/ 6348858 h 13112393"/>
              <a:gd name="connsiteX9066" fmla="*/ 417892 w 11997113"/>
              <a:gd name="connsiteY9066" fmla="*/ 6342052 h 13112393"/>
              <a:gd name="connsiteX9067" fmla="*/ 432057 w 11997113"/>
              <a:gd name="connsiteY9067" fmla="*/ 6336952 h 13112393"/>
              <a:gd name="connsiteX9068" fmla="*/ 4297160 w 11997113"/>
              <a:gd name="connsiteY9068" fmla="*/ 6334544 h 13112393"/>
              <a:gd name="connsiteX9069" fmla="*/ 4308270 w 11997113"/>
              <a:gd name="connsiteY9069" fmla="*/ 6373984 h 13112393"/>
              <a:gd name="connsiteX9070" fmla="*/ 4316089 w 11997113"/>
              <a:gd name="connsiteY9070" fmla="*/ 6345618 h 13112393"/>
              <a:gd name="connsiteX9071" fmla="*/ 4317835 w 11997113"/>
              <a:gd name="connsiteY9071" fmla="*/ 6342281 h 13112393"/>
              <a:gd name="connsiteX9072" fmla="*/ 4303579 w 11997113"/>
              <a:gd name="connsiteY9072" fmla="*/ 6338743 h 13112393"/>
              <a:gd name="connsiteX9073" fmla="*/ 767227 w 11997113"/>
              <a:gd name="connsiteY9073" fmla="*/ 6334002 h 13112393"/>
              <a:gd name="connsiteX9074" fmla="*/ 786331 w 11997113"/>
              <a:gd name="connsiteY9074" fmla="*/ 6337672 h 13112393"/>
              <a:gd name="connsiteX9075" fmla="*/ 773390 w 11997113"/>
              <a:gd name="connsiteY9075" fmla="*/ 6339190 h 13112393"/>
              <a:gd name="connsiteX9076" fmla="*/ 763801 w 11997113"/>
              <a:gd name="connsiteY9076" fmla="*/ 6334311 h 13112393"/>
              <a:gd name="connsiteX9077" fmla="*/ 767227 w 11997113"/>
              <a:gd name="connsiteY9077" fmla="*/ 6334002 h 13112393"/>
              <a:gd name="connsiteX9078" fmla="*/ 4342306 w 11997113"/>
              <a:gd name="connsiteY9078" fmla="*/ 6330204 h 13112393"/>
              <a:gd name="connsiteX9079" fmla="*/ 4345415 w 11997113"/>
              <a:gd name="connsiteY9079" fmla="*/ 6357192 h 13112393"/>
              <a:gd name="connsiteX9080" fmla="*/ 4352954 w 11997113"/>
              <a:gd name="connsiteY9080" fmla="*/ 6395880 h 13112393"/>
              <a:gd name="connsiteX9081" fmla="*/ 4338498 w 11997113"/>
              <a:gd name="connsiteY9081" fmla="*/ 6396683 h 13112393"/>
              <a:gd name="connsiteX9082" fmla="*/ 4335220 w 11997113"/>
              <a:gd name="connsiteY9082" fmla="*/ 6425304 h 13112393"/>
              <a:gd name="connsiteX9083" fmla="*/ 4300832 w 11997113"/>
              <a:gd name="connsiteY9083" fmla="*/ 6415029 h 13112393"/>
              <a:gd name="connsiteX9084" fmla="*/ 4299405 w 11997113"/>
              <a:gd name="connsiteY9084" fmla="*/ 6429663 h 13112393"/>
              <a:gd name="connsiteX9085" fmla="*/ 4317598 w 11997113"/>
              <a:gd name="connsiteY9085" fmla="*/ 6436576 h 13112393"/>
              <a:gd name="connsiteX9086" fmla="*/ 4336972 w 11997113"/>
              <a:gd name="connsiteY9086" fmla="*/ 6435585 h 13112393"/>
              <a:gd name="connsiteX9087" fmla="*/ 4341984 w 11997113"/>
              <a:gd name="connsiteY9087" fmla="*/ 6466604 h 13112393"/>
              <a:gd name="connsiteX9088" fmla="*/ 4351714 w 11997113"/>
              <a:gd name="connsiteY9088" fmla="*/ 6460444 h 13112393"/>
              <a:gd name="connsiteX9089" fmla="*/ 4351271 w 11997113"/>
              <a:gd name="connsiteY9089" fmla="*/ 6452285 h 13112393"/>
              <a:gd name="connsiteX9090" fmla="*/ 4351050 w 11997113"/>
              <a:gd name="connsiteY9090" fmla="*/ 6448210 h 13112393"/>
              <a:gd name="connsiteX9091" fmla="*/ 4353709 w 11997113"/>
              <a:gd name="connsiteY9091" fmla="*/ 6452152 h 13112393"/>
              <a:gd name="connsiteX9092" fmla="*/ 4354374 w 11997113"/>
              <a:gd name="connsiteY9092" fmla="*/ 6464390 h 13112393"/>
              <a:gd name="connsiteX9093" fmla="*/ 4356811 w 11997113"/>
              <a:gd name="connsiteY9093" fmla="*/ 6464252 h 13112393"/>
              <a:gd name="connsiteX9094" fmla="*/ 4361737 w 11997113"/>
              <a:gd name="connsiteY9094" fmla="*/ 6468455 h 13112393"/>
              <a:gd name="connsiteX9095" fmla="*/ 4351052 w 11997113"/>
              <a:gd name="connsiteY9095" fmla="*/ 6493212 h 13112393"/>
              <a:gd name="connsiteX9096" fmla="*/ 4349279 w 11997113"/>
              <a:gd name="connsiteY9096" fmla="*/ 6505582 h 13112393"/>
              <a:gd name="connsiteX9097" fmla="*/ 4348840 w 11997113"/>
              <a:gd name="connsiteY9097" fmla="*/ 6508645 h 13112393"/>
              <a:gd name="connsiteX9098" fmla="*/ 4360918 w 11997113"/>
              <a:gd name="connsiteY9098" fmla="*/ 6535646 h 13112393"/>
              <a:gd name="connsiteX9099" fmla="*/ 4367662 w 11997113"/>
              <a:gd name="connsiteY9099" fmla="*/ 6533198 h 13112393"/>
              <a:gd name="connsiteX9100" fmla="*/ 4376634 w 11997113"/>
              <a:gd name="connsiteY9100" fmla="*/ 6584364 h 13112393"/>
              <a:gd name="connsiteX9101" fmla="*/ 4378597 w 11997113"/>
              <a:gd name="connsiteY9101" fmla="*/ 6584136 h 13112393"/>
              <a:gd name="connsiteX9102" fmla="*/ 4385877 w 11997113"/>
              <a:gd name="connsiteY9102" fmla="*/ 6583282 h 13112393"/>
              <a:gd name="connsiteX9103" fmla="*/ 4387050 w 11997113"/>
              <a:gd name="connsiteY9103" fmla="*/ 6593312 h 13112393"/>
              <a:gd name="connsiteX9104" fmla="*/ 4379771 w 11997113"/>
              <a:gd name="connsiteY9104" fmla="*/ 6594163 h 13112393"/>
              <a:gd name="connsiteX9105" fmla="*/ 4379422 w 11997113"/>
              <a:gd name="connsiteY9105" fmla="*/ 6594204 h 13112393"/>
              <a:gd name="connsiteX9106" fmla="*/ 4383325 w 11997113"/>
              <a:gd name="connsiteY9106" fmla="*/ 6602334 h 13112393"/>
              <a:gd name="connsiteX9107" fmla="*/ 4380279 w 11997113"/>
              <a:gd name="connsiteY9107" fmla="*/ 6619670 h 13112393"/>
              <a:gd name="connsiteX9108" fmla="*/ 4380316 w 11997113"/>
              <a:gd name="connsiteY9108" fmla="*/ 6620449 h 13112393"/>
              <a:gd name="connsiteX9109" fmla="*/ 4408034 w 11997113"/>
              <a:gd name="connsiteY9109" fmla="*/ 6628732 h 13112393"/>
              <a:gd name="connsiteX9110" fmla="*/ 4421529 w 11997113"/>
              <a:gd name="connsiteY9110" fmla="*/ 6638902 h 13112393"/>
              <a:gd name="connsiteX9111" fmla="*/ 4426027 w 11997113"/>
              <a:gd name="connsiteY9111" fmla="*/ 6674014 h 13112393"/>
              <a:gd name="connsiteX9112" fmla="*/ 4397771 w 11997113"/>
              <a:gd name="connsiteY9112" fmla="*/ 6662758 h 13112393"/>
              <a:gd name="connsiteX9113" fmla="*/ 4387294 w 11997113"/>
              <a:gd name="connsiteY9113" fmla="*/ 6642833 h 13112393"/>
              <a:gd name="connsiteX9114" fmla="*/ 4381287 w 11997113"/>
              <a:gd name="connsiteY9114" fmla="*/ 6643536 h 13112393"/>
              <a:gd name="connsiteX9115" fmla="*/ 4382593 w 11997113"/>
              <a:gd name="connsiteY9115" fmla="*/ 6674566 h 13112393"/>
              <a:gd name="connsiteX9116" fmla="*/ 4366309 w 11997113"/>
              <a:gd name="connsiteY9116" fmla="*/ 6699750 h 13112393"/>
              <a:gd name="connsiteX9117" fmla="*/ 4372361 w 11997113"/>
              <a:gd name="connsiteY9117" fmla="*/ 6707948 h 13112393"/>
              <a:gd name="connsiteX9118" fmla="*/ 4387433 w 11997113"/>
              <a:gd name="connsiteY9118" fmla="*/ 6720846 h 13112393"/>
              <a:gd name="connsiteX9119" fmla="*/ 4397072 w 11997113"/>
              <a:gd name="connsiteY9119" fmla="*/ 6722124 h 13112393"/>
              <a:gd name="connsiteX9120" fmla="*/ 4402035 w 11997113"/>
              <a:gd name="connsiteY9120" fmla="*/ 6721366 h 13112393"/>
              <a:gd name="connsiteX9121" fmla="*/ 4400785 w 11997113"/>
              <a:gd name="connsiteY9121" fmla="*/ 6710713 h 13112393"/>
              <a:gd name="connsiteX9122" fmla="*/ 4400371 w 11997113"/>
              <a:gd name="connsiteY9122" fmla="*/ 6707160 h 13112393"/>
              <a:gd name="connsiteX9123" fmla="*/ 4399957 w 11997113"/>
              <a:gd name="connsiteY9123" fmla="*/ 6703609 h 13112393"/>
              <a:gd name="connsiteX9124" fmla="*/ 4412749 w 11997113"/>
              <a:gd name="connsiteY9124" fmla="*/ 6702562 h 13112393"/>
              <a:gd name="connsiteX9125" fmla="*/ 4414933 w 11997113"/>
              <a:gd name="connsiteY9125" fmla="*/ 6705456 h 13112393"/>
              <a:gd name="connsiteX9126" fmla="*/ 4415346 w 11997113"/>
              <a:gd name="connsiteY9126" fmla="*/ 6709007 h 13112393"/>
              <a:gd name="connsiteX9127" fmla="*/ 4415761 w 11997113"/>
              <a:gd name="connsiteY9127" fmla="*/ 6712560 h 13112393"/>
              <a:gd name="connsiteX9128" fmla="*/ 4414567 w 11997113"/>
              <a:gd name="connsiteY9128" fmla="*/ 6718100 h 13112393"/>
              <a:gd name="connsiteX9129" fmla="*/ 4405437 w 11997113"/>
              <a:gd name="connsiteY9129" fmla="*/ 6723234 h 13112393"/>
              <a:gd name="connsiteX9130" fmla="*/ 4410188 w 11997113"/>
              <a:gd name="connsiteY9130" fmla="*/ 6723864 h 13112393"/>
              <a:gd name="connsiteX9131" fmla="*/ 4414674 w 11997113"/>
              <a:gd name="connsiteY9131" fmla="*/ 6758870 h 13112393"/>
              <a:gd name="connsiteX9132" fmla="*/ 4416170 w 11997113"/>
              <a:gd name="connsiteY9132" fmla="*/ 6770536 h 13112393"/>
              <a:gd name="connsiteX9133" fmla="*/ 4449242 w 11997113"/>
              <a:gd name="connsiteY9133" fmla="*/ 6730730 h 13112393"/>
              <a:gd name="connsiteX9134" fmla="*/ 4463817 w 11997113"/>
              <a:gd name="connsiteY9134" fmla="*/ 6717488 h 13112393"/>
              <a:gd name="connsiteX9135" fmla="*/ 4461815 w 11997113"/>
              <a:gd name="connsiteY9135" fmla="*/ 6704978 h 13112393"/>
              <a:gd name="connsiteX9136" fmla="*/ 4465513 w 11997113"/>
              <a:gd name="connsiteY9136" fmla="*/ 6689287 h 13112393"/>
              <a:gd name="connsiteX9137" fmla="*/ 4478045 w 11997113"/>
              <a:gd name="connsiteY9137" fmla="*/ 6684308 h 13112393"/>
              <a:gd name="connsiteX9138" fmla="*/ 4480525 w 11997113"/>
              <a:gd name="connsiteY9138" fmla="*/ 6684113 h 13112393"/>
              <a:gd name="connsiteX9139" fmla="*/ 4476480 w 11997113"/>
              <a:gd name="connsiteY9139" fmla="*/ 6668690 h 13112393"/>
              <a:gd name="connsiteX9140" fmla="*/ 4474010 w 11997113"/>
              <a:gd name="connsiteY9140" fmla="*/ 6663798 h 13112393"/>
              <a:gd name="connsiteX9141" fmla="*/ 4474086 w 11997113"/>
              <a:gd name="connsiteY9141" fmla="*/ 6664441 h 13112393"/>
              <a:gd name="connsiteX9142" fmla="*/ 4460732 w 11997113"/>
              <a:gd name="connsiteY9142" fmla="*/ 6662458 h 13112393"/>
              <a:gd name="connsiteX9143" fmla="*/ 4445747 w 11997113"/>
              <a:gd name="connsiteY9143" fmla="*/ 6646493 h 13112393"/>
              <a:gd name="connsiteX9144" fmla="*/ 4427896 w 11997113"/>
              <a:gd name="connsiteY9144" fmla="*/ 6606050 h 13112393"/>
              <a:gd name="connsiteX9145" fmla="*/ 4440429 w 11997113"/>
              <a:gd name="connsiteY9145" fmla="*/ 6601040 h 13112393"/>
              <a:gd name="connsiteX9146" fmla="*/ 4451955 w 11997113"/>
              <a:gd name="connsiteY9146" fmla="*/ 6601464 h 13112393"/>
              <a:gd name="connsiteX9147" fmla="*/ 4453778 w 11997113"/>
              <a:gd name="connsiteY9147" fmla="*/ 6603022 h 13112393"/>
              <a:gd name="connsiteX9148" fmla="*/ 4459853 w 11997113"/>
              <a:gd name="connsiteY9148" fmla="*/ 6616789 h 13112393"/>
              <a:gd name="connsiteX9149" fmla="*/ 4462041 w 11997113"/>
              <a:gd name="connsiteY9149" fmla="*/ 6618839 h 13112393"/>
              <a:gd name="connsiteX9150" fmla="*/ 4473341 w 11997113"/>
              <a:gd name="connsiteY9150" fmla="*/ 6620913 h 13112393"/>
              <a:gd name="connsiteX9151" fmla="*/ 4486138 w 11997113"/>
              <a:gd name="connsiteY9151" fmla="*/ 6571838 h 13112393"/>
              <a:gd name="connsiteX9152" fmla="*/ 4501927 w 11997113"/>
              <a:gd name="connsiteY9152" fmla="*/ 6546105 h 13112393"/>
              <a:gd name="connsiteX9153" fmla="*/ 4532673 w 11997113"/>
              <a:gd name="connsiteY9153" fmla="*/ 6637044 h 13112393"/>
              <a:gd name="connsiteX9154" fmla="*/ 4533525 w 11997113"/>
              <a:gd name="connsiteY9154" fmla="*/ 6625076 h 13112393"/>
              <a:gd name="connsiteX9155" fmla="*/ 4535833 w 11997113"/>
              <a:gd name="connsiteY9155" fmla="*/ 6620641 h 13112393"/>
              <a:gd name="connsiteX9156" fmla="*/ 4535377 w 11997113"/>
              <a:gd name="connsiteY9156" fmla="*/ 6618948 h 13112393"/>
              <a:gd name="connsiteX9157" fmla="*/ 4540272 w 11997113"/>
              <a:gd name="connsiteY9157" fmla="*/ 6613496 h 13112393"/>
              <a:gd name="connsiteX9158" fmla="*/ 4545107 w 11997113"/>
              <a:gd name="connsiteY9158" fmla="*/ 6612930 h 13112393"/>
              <a:gd name="connsiteX9159" fmla="*/ 4548456 w 11997113"/>
              <a:gd name="connsiteY9159" fmla="*/ 6611306 h 13112393"/>
              <a:gd name="connsiteX9160" fmla="*/ 4548939 w 11997113"/>
              <a:gd name="connsiteY9160" fmla="*/ 6612481 h 13112393"/>
              <a:gd name="connsiteX9161" fmla="*/ 4551595 w 11997113"/>
              <a:gd name="connsiteY9161" fmla="*/ 6612171 h 13112393"/>
              <a:gd name="connsiteX9162" fmla="*/ 4553211 w 11997113"/>
              <a:gd name="connsiteY9162" fmla="*/ 6611982 h 13112393"/>
              <a:gd name="connsiteX9163" fmla="*/ 4558276 w 11997113"/>
              <a:gd name="connsiteY9163" fmla="*/ 6613208 h 13112393"/>
              <a:gd name="connsiteX9164" fmla="*/ 4553630 w 11997113"/>
              <a:gd name="connsiteY9164" fmla="*/ 6615564 h 13112393"/>
              <a:gd name="connsiteX9165" fmla="*/ 4554575 w 11997113"/>
              <a:gd name="connsiteY9165" fmla="*/ 6623642 h 13112393"/>
              <a:gd name="connsiteX9166" fmla="*/ 4556573 w 11997113"/>
              <a:gd name="connsiteY9166" fmla="*/ 6626568 h 13112393"/>
              <a:gd name="connsiteX9167" fmla="*/ 4566579 w 11997113"/>
              <a:gd name="connsiteY9167" fmla="*/ 6628116 h 13112393"/>
              <a:gd name="connsiteX9168" fmla="*/ 4568249 w 11997113"/>
              <a:gd name="connsiteY9168" fmla="*/ 6628374 h 13112393"/>
              <a:gd name="connsiteX9169" fmla="*/ 4568669 w 11997113"/>
              <a:gd name="connsiteY9169" fmla="*/ 6631958 h 13112393"/>
              <a:gd name="connsiteX9170" fmla="*/ 4567208 w 11997113"/>
              <a:gd name="connsiteY9170" fmla="*/ 6633490 h 13112393"/>
              <a:gd name="connsiteX9171" fmla="*/ 4562121 w 11997113"/>
              <a:gd name="connsiteY9171" fmla="*/ 6633481 h 13112393"/>
              <a:gd name="connsiteX9172" fmla="*/ 4571718 w 11997113"/>
              <a:gd name="connsiteY9172" fmla="*/ 6643906 h 13112393"/>
              <a:gd name="connsiteX9173" fmla="*/ 4606288 w 11997113"/>
              <a:gd name="connsiteY9173" fmla="*/ 6615766 h 13112393"/>
              <a:gd name="connsiteX9174" fmla="*/ 4642350 w 11997113"/>
              <a:gd name="connsiteY9174" fmla="*/ 6599295 h 13112393"/>
              <a:gd name="connsiteX9175" fmla="*/ 4636370 w 11997113"/>
              <a:gd name="connsiteY9175" fmla="*/ 6552621 h 13112393"/>
              <a:gd name="connsiteX9176" fmla="*/ 4578541 w 11997113"/>
              <a:gd name="connsiteY9176" fmla="*/ 6548164 h 13112393"/>
              <a:gd name="connsiteX9177" fmla="*/ 4566577 w 11997113"/>
              <a:gd name="connsiteY9177" fmla="*/ 6454820 h 13112393"/>
              <a:gd name="connsiteX9178" fmla="*/ 4532012 w 11997113"/>
              <a:gd name="connsiteY9178" fmla="*/ 6482961 h 13112393"/>
              <a:gd name="connsiteX9179" fmla="*/ 4504261 w 11997113"/>
              <a:gd name="connsiteY9179" fmla="*/ 6415356 h 13112393"/>
              <a:gd name="connsiteX9180" fmla="*/ 4510244 w 11997113"/>
              <a:gd name="connsiteY9180" fmla="*/ 6462029 h 13112393"/>
              <a:gd name="connsiteX9181" fmla="*/ 4472683 w 11997113"/>
              <a:gd name="connsiteY9181" fmla="*/ 6466830 h 13112393"/>
              <a:gd name="connsiteX9182" fmla="*/ 4468200 w 11997113"/>
              <a:gd name="connsiteY9182" fmla="*/ 6431830 h 13112393"/>
              <a:gd name="connsiteX9183" fmla="*/ 4426154 w 11997113"/>
              <a:gd name="connsiteY9183" fmla="*/ 6401628 h 13112393"/>
              <a:gd name="connsiteX9184" fmla="*/ 4408686 w 11997113"/>
              <a:gd name="connsiteY9184" fmla="*/ 6414238 h 13112393"/>
              <a:gd name="connsiteX9185" fmla="*/ 4405725 w 11997113"/>
              <a:gd name="connsiteY9185" fmla="*/ 6416564 h 13112393"/>
              <a:gd name="connsiteX9186" fmla="*/ 4406410 w 11997113"/>
              <a:gd name="connsiteY9186" fmla="*/ 6422424 h 13112393"/>
              <a:gd name="connsiteX9187" fmla="*/ 4394277 w 11997113"/>
              <a:gd name="connsiteY9187" fmla="*/ 6423844 h 13112393"/>
              <a:gd name="connsiteX9188" fmla="*/ 4393877 w 11997113"/>
              <a:gd name="connsiteY9188" fmla="*/ 6420442 h 13112393"/>
              <a:gd name="connsiteX9189" fmla="*/ 4392713 w 11997113"/>
              <a:gd name="connsiteY9189" fmla="*/ 6418478 h 13112393"/>
              <a:gd name="connsiteX9190" fmla="*/ 4390092 w 11997113"/>
              <a:gd name="connsiteY9190" fmla="*/ 6418098 h 13112393"/>
              <a:gd name="connsiteX9191" fmla="*/ 4389909 w 11997113"/>
              <a:gd name="connsiteY9191" fmla="*/ 6416815 h 13112393"/>
              <a:gd name="connsiteX9192" fmla="*/ 4380951 w 11997113"/>
              <a:gd name="connsiteY9192" fmla="*/ 6415058 h 13112393"/>
              <a:gd name="connsiteX9193" fmla="*/ 4380151 w 11997113"/>
              <a:gd name="connsiteY9193" fmla="*/ 6408254 h 13112393"/>
              <a:gd name="connsiteX9194" fmla="*/ 4381323 w 11997113"/>
              <a:gd name="connsiteY9194" fmla="*/ 6405098 h 13112393"/>
              <a:gd name="connsiteX9195" fmla="*/ 4388084 w 11997113"/>
              <a:gd name="connsiteY9195" fmla="*/ 6404032 h 13112393"/>
              <a:gd name="connsiteX9196" fmla="*/ 4387632 w 11997113"/>
              <a:gd name="connsiteY9196" fmla="*/ 6400852 h 13112393"/>
              <a:gd name="connsiteX9197" fmla="*/ 4383013 w 11997113"/>
              <a:gd name="connsiteY9197" fmla="*/ 6378566 h 13112393"/>
              <a:gd name="connsiteX9198" fmla="*/ 4375607 w 11997113"/>
              <a:gd name="connsiteY9198" fmla="*/ 6356808 h 13112393"/>
              <a:gd name="connsiteX9199" fmla="*/ 4367660 w 11997113"/>
              <a:gd name="connsiteY9199" fmla="*/ 6357539 h 13112393"/>
              <a:gd name="connsiteX9200" fmla="*/ 4359213 w 11997113"/>
              <a:gd name="connsiteY9200" fmla="*/ 6355403 h 13112393"/>
              <a:gd name="connsiteX9201" fmla="*/ 4356892 w 11997113"/>
              <a:gd name="connsiteY9201" fmla="*/ 6335570 h 13112393"/>
              <a:gd name="connsiteX9202" fmla="*/ 11444641 w 11997113"/>
              <a:gd name="connsiteY9202" fmla="*/ 6328772 h 13112393"/>
              <a:gd name="connsiteX9203" fmla="*/ 11445705 w 11997113"/>
              <a:gd name="connsiteY9203" fmla="*/ 6375858 h 13112393"/>
              <a:gd name="connsiteX9204" fmla="*/ 11425005 w 11997113"/>
              <a:gd name="connsiteY9204" fmla="*/ 6329250 h 13112393"/>
              <a:gd name="connsiteX9205" fmla="*/ 11444641 w 11997113"/>
              <a:gd name="connsiteY9205" fmla="*/ 6328772 h 13112393"/>
              <a:gd name="connsiteX9206" fmla="*/ 11191353 w 11997113"/>
              <a:gd name="connsiteY9206" fmla="*/ 6321440 h 13112393"/>
              <a:gd name="connsiteX9207" fmla="*/ 11209895 w 11997113"/>
              <a:gd name="connsiteY9207" fmla="*/ 6332708 h 13112393"/>
              <a:gd name="connsiteX9208" fmla="*/ 11210127 w 11997113"/>
              <a:gd name="connsiteY9208" fmla="*/ 6342978 h 13112393"/>
              <a:gd name="connsiteX9209" fmla="*/ 11228861 w 11997113"/>
              <a:gd name="connsiteY9209" fmla="*/ 6342522 h 13112393"/>
              <a:gd name="connsiteX9210" fmla="*/ 11229149 w 11997113"/>
              <a:gd name="connsiteY9210" fmla="*/ 6355233 h 13112393"/>
              <a:gd name="connsiteX9211" fmla="*/ 11229149 w 11997113"/>
              <a:gd name="connsiteY9211" fmla="*/ 6355236 h 13112393"/>
              <a:gd name="connsiteX9212" fmla="*/ 11210415 w 11997113"/>
              <a:gd name="connsiteY9212" fmla="*/ 6355694 h 13112393"/>
              <a:gd name="connsiteX9213" fmla="*/ 11210953 w 11997113"/>
              <a:gd name="connsiteY9213" fmla="*/ 6379584 h 13112393"/>
              <a:gd name="connsiteX9214" fmla="*/ 11192673 w 11997113"/>
              <a:gd name="connsiteY9214" fmla="*/ 6380030 h 13112393"/>
              <a:gd name="connsiteX9215" fmla="*/ 11191353 w 11997113"/>
              <a:gd name="connsiteY9215" fmla="*/ 6321440 h 13112393"/>
              <a:gd name="connsiteX9216" fmla="*/ 11264205 w 11997113"/>
              <a:gd name="connsiteY9216" fmla="*/ 6307932 h 13112393"/>
              <a:gd name="connsiteX9217" fmla="*/ 11282751 w 11997113"/>
              <a:gd name="connsiteY9217" fmla="*/ 6319206 h 13112393"/>
              <a:gd name="connsiteX9218" fmla="*/ 11264735 w 11997113"/>
              <a:gd name="connsiteY9218" fmla="*/ 6331374 h 13112393"/>
              <a:gd name="connsiteX9219" fmla="*/ 11264471 w 11997113"/>
              <a:gd name="connsiteY9219" fmla="*/ 6319654 h 13112393"/>
              <a:gd name="connsiteX9220" fmla="*/ 11264205 w 11997113"/>
              <a:gd name="connsiteY9220" fmla="*/ 6307932 h 13112393"/>
              <a:gd name="connsiteX9221" fmla="*/ 6424393 w 11997113"/>
              <a:gd name="connsiteY9221" fmla="*/ 6306187 h 13112393"/>
              <a:gd name="connsiteX9222" fmla="*/ 6410657 w 11997113"/>
              <a:gd name="connsiteY9222" fmla="*/ 6314172 h 13112393"/>
              <a:gd name="connsiteX9223" fmla="*/ 6408965 w 11997113"/>
              <a:gd name="connsiteY9223" fmla="*/ 6340592 h 13112393"/>
              <a:gd name="connsiteX9224" fmla="*/ 6427245 w 11997113"/>
              <a:gd name="connsiteY9224" fmla="*/ 6340146 h 13112393"/>
              <a:gd name="connsiteX9225" fmla="*/ 6428567 w 11997113"/>
              <a:gd name="connsiteY9225" fmla="*/ 6398738 h 13112393"/>
              <a:gd name="connsiteX9226" fmla="*/ 6428829 w 11997113"/>
              <a:gd name="connsiteY9226" fmla="*/ 6410453 h 13112393"/>
              <a:gd name="connsiteX9227" fmla="*/ 6410549 w 11997113"/>
              <a:gd name="connsiteY9227" fmla="*/ 6410901 h 13112393"/>
              <a:gd name="connsiteX9228" fmla="*/ 6411081 w 11997113"/>
              <a:gd name="connsiteY9228" fmla="*/ 6434336 h 13112393"/>
              <a:gd name="connsiteX9229" fmla="*/ 6411343 w 11997113"/>
              <a:gd name="connsiteY9229" fmla="*/ 6446058 h 13112393"/>
              <a:gd name="connsiteX9230" fmla="*/ 6413595 w 11997113"/>
              <a:gd name="connsiteY9230" fmla="*/ 6444538 h 13112393"/>
              <a:gd name="connsiteX9231" fmla="*/ 6428219 w 11997113"/>
              <a:gd name="connsiteY9231" fmla="*/ 6434662 h 13112393"/>
              <a:gd name="connsiteX9232" fmla="*/ 6425415 w 11997113"/>
              <a:gd name="connsiteY9232" fmla="*/ 6431881 h 13112393"/>
              <a:gd name="connsiteX9233" fmla="*/ 6431837 w 11997113"/>
              <a:gd name="connsiteY9233" fmla="*/ 6388865 h 13112393"/>
              <a:gd name="connsiteX9234" fmla="*/ 6433163 w 11997113"/>
              <a:gd name="connsiteY9234" fmla="*/ 6369002 h 13112393"/>
              <a:gd name="connsiteX9235" fmla="*/ 6430221 w 11997113"/>
              <a:gd name="connsiteY9235" fmla="*/ 6349572 h 13112393"/>
              <a:gd name="connsiteX9236" fmla="*/ 10363661 w 11997113"/>
              <a:gd name="connsiteY9236" fmla="*/ 6305696 h 13112393"/>
              <a:gd name="connsiteX9237" fmla="*/ 10350825 w 11997113"/>
              <a:gd name="connsiteY9237" fmla="*/ 6317317 h 13112393"/>
              <a:gd name="connsiteX9238" fmla="*/ 10350569 w 11997113"/>
              <a:gd name="connsiteY9238" fmla="*/ 6306016 h 13112393"/>
              <a:gd name="connsiteX9239" fmla="*/ 10363661 w 11997113"/>
              <a:gd name="connsiteY9239" fmla="*/ 6305696 h 13112393"/>
              <a:gd name="connsiteX9240" fmla="*/ 10404519 w 11997113"/>
              <a:gd name="connsiteY9240" fmla="*/ 6305474 h 13112393"/>
              <a:gd name="connsiteX9241" fmla="*/ 10401609 w 11997113"/>
              <a:gd name="connsiteY9241" fmla="*/ 6317274 h 13112393"/>
              <a:gd name="connsiteX9242" fmla="*/ 10386505 w 11997113"/>
              <a:gd name="connsiteY9242" fmla="*/ 6317642 h 13112393"/>
              <a:gd name="connsiteX9243" fmla="*/ 10386245 w 11997113"/>
              <a:gd name="connsiteY9243" fmla="*/ 6305924 h 13112393"/>
              <a:gd name="connsiteX9244" fmla="*/ 10404519 w 11997113"/>
              <a:gd name="connsiteY9244" fmla="*/ 6305474 h 13112393"/>
              <a:gd name="connsiteX9245" fmla="*/ 11240949 w 11997113"/>
              <a:gd name="connsiteY9245" fmla="*/ 6297706 h 13112393"/>
              <a:gd name="connsiteX9246" fmla="*/ 11241185 w 11997113"/>
              <a:gd name="connsiteY9246" fmla="*/ 6308302 h 13112393"/>
              <a:gd name="connsiteX9247" fmla="*/ 11240949 w 11997113"/>
              <a:gd name="connsiteY9247" fmla="*/ 6297706 h 13112393"/>
              <a:gd name="connsiteX9248" fmla="*/ 4336087 w 11997113"/>
              <a:gd name="connsiteY9248" fmla="*/ 6294560 h 13112393"/>
              <a:gd name="connsiteX9249" fmla="*/ 4320298 w 11997113"/>
              <a:gd name="connsiteY9249" fmla="*/ 6320298 h 13112393"/>
              <a:gd name="connsiteX9250" fmla="*/ 4325745 w 11997113"/>
              <a:gd name="connsiteY9250" fmla="*/ 6327167 h 13112393"/>
              <a:gd name="connsiteX9251" fmla="*/ 4329498 w 11997113"/>
              <a:gd name="connsiteY9251" fmla="*/ 6319986 h 13112393"/>
              <a:gd name="connsiteX9252" fmla="*/ 4340158 w 11997113"/>
              <a:gd name="connsiteY9252" fmla="*/ 6326332 h 13112393"/>
              <a:gd name="connsiteX9253" fmla="*/ 10217543 w 11997113"/>
              <a:gd name="connsiteY9253" fmla="*/ 6287033 h 13112393"/>
              <a:gd name="connsiteX9254" fmla="*/ 10217543 w 11997113"/>
              <a:gd name="connsiteY9254" fmla="*/ 6287034 h 13112393"/>
              <a:gd name="connsiteX9255" fmla="*/ 10217543 w 11997113"/>
              <a:gd name="connsiteY9255" fmla="*/ 6287041 h 13112393"/>
              <a:gd name="connsiteX9256" fmla="*/ 11227119 w 11997113"/>
              <a:gd name="connsiteY9256" fmla="*/ 6285392 h 13112393"/>
              <a:gd name="connsiteX9257" fmla="*/ 11227383 w 11997113"/>
              <a:gd name="connsiteY9257" fmla="*/ 6297110 h 13112393"/>
              <a:gd name="connsiteX9258" fmla="*/ 11227909 w 11997113"/>
              <a:gd name="connsiteY9258" fmla="*/ 6320548 h 13112393"/>
              <a:gd name="connsiteX9259" fmla="*/ 11228175 w 11997113"/>
              <a:gd name="connsiteY9259" fmla="*/ 6332264 h 13112393"/>
              <a:gd name="connsiteX9260" fmla="*/ 11209633 w 11997113"/>
              <a:gd name="connsiteY9260" fmla="*/ 6320992 h 13112393"/>
              <a:gd name="connsiteX9261" fmla="*/ 11209367 w 11997113"/>
              <a:gd name="connsiteY9261" fmla="*/ 6309276 h 13112393"/>
              <a:gd name="connsiteX9262" fmla="*/ 11208839 w 11997113"/>
              <a:gd name="connsiteY9262" fmla="*/ 6285836 h 13112393"/>
              <a:gd name="connsiteX9263" fmla="*/ 11227119 w 11997113"/>
              <a:gd name="connsiteY9263" fmla="*/ 6285392 h 13112393"/>
              <a:gd name="connsiteX9264" fmla="*/ 11388573 w 11997113"/>
              <a:gd name="connsiteY9264" fmla="*/ 6281707 h 13112393"/>
              <a:gd name="connsiteX9265" fmla="*/ 11390901 w 11997113"/>
              <a:gd name="connsiteY9265" fmla="*/ 6283115 h 13112393"/>
              <a:gd name="connsiteX9266" fmla="*/ 11392913 w 11997113"/>
              <a:gd name="connsiteY9266" fmla="*/ 6293310 h 13112393"/>
              <a:gd name="connsiteX9267" fmla="*/ 11388839 w 11997113"/>
              <a:gd name="connsiteY9267" fmla="*/ 6293407 h 13112393"/>
              <a:gd name="connsiteX9268" fmla="*/ 10029873 w 11997113"/>
              <a:gd name="connsiteY9268" fmla="*/ 6281702 h 13112393"/>
              <a:gd name="connsiteX9269" fmla="*/ 10041433 w 11997113"/>
              <a:gd name="connsiteY9269" fmla="*/ 6283374 h 13112393"/>
              <a:gd name="connsiteX9270" fmla="*/ 10031599 w 11997113"/>
              <a:gd name="connsiteY9270" fmla="*/ 6355762 h 13112393"/>
              <a:gd name="connsiteX9271" fmla="*/ 10057873 w 11997113"/>
              <a:gd name="connsiteY9271" fmla="*/ 6411674 h 13112393"/>
              <a:gd name="connsiteX9272" fmla="*/ 10042061 w 11997113"/>
              <a:gd name="connsiteY9272" fmla="*/ 6437406 h 13112393"/>
              <a:gd name="connsiteX9273" fmla="*/ 10071327 w 11997113"/>
              <a:gd name="connsiteY9273" fmla="*/ 6516648 h 13112393"/>
              <a:gd name="connsiteX9274" fmla="*/ 10052525 w 11997113"/>
              <a:gd name="connsiteY9274" fmla="*/ 6519056 h 13112393"/>
              <a:gd name="connsiteX9275" fmla="*/ 10039701 w 11997113"/>
              <a:gd name="connsiteY9275" fmla="*/ 6568118 h 13112393"/>
              <a:gd name="connsiteX9276" fmla="*/ 10062987 w 11997113"/>
              <a:gd name="connsiteY9276" fmla="*/ 6600705 h 13112393"/>
              <a:gd name="connsiteX9277" fmla="*/ 10065977 w 11997113"/>
              <a:gd name="connsiteY9277" fmla="*/ 6624031 h 13112393"/>
              <a:gd name="connsiteX9278" fmla="*/ 10105077 w 11997113"/>
              <a:gd name="connsiteY9278" fmla="*/ 6630883 h 13112393"/>
              <a:gd name="connsiteX9279" fmla="*/ 10071957 w 11997113"/>
              <a:gd name="connsiteY9279" fmla="*/ 6670689 h 13112393"/>
              <a:gd name="connsiteX9280" fmla="*/ 10095243 w 11997113"/>
              <a:gd name="connsiteY9280" fmla="*/ 6703274 h 13112393"/>
              <a:gd name="connsiteX9281" fmla="*/ 10096735 w 11997113"/>
              <a:gd name="connsiteY9281" fmla="*/ 6714940 h 13112393"/>
              <a:gd name="connsiteX9282" fmla="*/ 10077935 w 11997113"/>
              <a:gd name="connsiteY9282" fmla="*/ 6717345 h 13112393"/>
              <a:gd name="connsiteX9283" fmla="*/ 10047173 w 11997113"/>
              <a:gd name="connsiteY9283" fmla="*/ 6626438 h 13112393"/>
              <a:gd name="connsiteX9284" fmla="*/ 10044185 w 11997113"/>
              <a:gd name="connsiteY9284" fmla="*/ 6603112 h 13112393"/>
              <a:gd name="connsiteX9285" fmla="*/ 10003593 w 11997113"/>
              <a:gd name="connsiteY9285" fmla="*/ 6584593 h 13112393"/>
              <a:gd name="connsiteX9286" fmla="*/ 10020897 w 11997113"/>
              <a:gd name="connsiteY9286" fmla="*/ 6570523 h 13112393"/>
              <a:gd name="connsiteX9287" fmla="*/ 10008939 w 11997113"/>
              <a:gd name="connsiteY9287" fmla="*/ 6477208 h 13112393"/>
              <a:gd name="connsiteX9288" fmla="*/ 10005953 w 11997113"/>
              <a:gd name="connsiteY9288" fmla="*/ 6453882 h 13112393"/>
              <a:gd name="connsiteX9289" fmla="*/ 9976685 w 11997113"/>
              <a:gd name="connsiteY9289" fmla="*/ 6374640 h 13112393"/>
              <a:gd name="connsiteX9290" fmla="*/ 10005325 w 11997113"/>
              <a:gd name="connsiteY9290" fmla="*/ 6299845 h 13112393"/>
              <a:gd name="connsiteX9291" fmla="*/ 10029873 w 11997113"/>
              <a:gd name="connsiteY9291" fmla="*/ 6281702 h 13112393"/>
              <a:gd name="connsiteX9292" fmla="*/ 11208573 w 11997113"/>
              <a:gd name="connsiteY9292" fmla="*/ 6274122 h 13112393"/>
              <a:gd name="connsiteX9293" fmla="*/ 11208839 w 11997113"/>
              <a:gd name="connsiteY9293" fmla="*/ 6285836 h 13112393"/>
              <a:gd name="connsiteX9294" fmla="*/ 11190559 w 11997113"/>
              <a:gd name="connsiteY9294" fmla="*/ 6286284 h 13112393"/>
              <a:gd name="connsiteX9295" fmla="*/ 11190293 w 11997113"/>
              <a:gd name="connsiteY9295" fmla="*/ 6274568 h 13112393"/>
              <a:gd name="connsiteX9296" fmla="*/ 11208573 w 11997113"/>
              <a:gd name="connsiteY9296" fmla="*/ 6274122 h 13112393"/>
              <a:gd name="connsiteX9297" fmla="*/ 10476851 w 11997113"/>
              <a:gd name="connsiteY9297" fmla="*/ 6268538 h 13112393"/>
              <a:gd name="connsiteX9298" fmla="*/ 10477117 w 11997113"/>
              <a:gd name="connsiteY9298" fmla="*/ 6280257 h 13112393"/>
              <a:gd name="connsiteX9299" fmla="*/ 10458837 w 11997113"/>
              <a:gd name="connsiteY9299" fmla="*/ 6280702 h 13112393"/>
              <a:gd name="connsiteX9300" fmla="*/ 10458571 w 11997113"/>
              <a:gd name="connsiteY9300" fmla="*/ 6268986 h 13112393"/>
              <a:gd name="connsiteX9301" fmla="*/ 10476851 w 11997113"/>
              <a:gd name="connsiteY9301" fmla="*/ 6268538 h 13112393"/>
              <a:gd name="connsiteX9302" fmla="*/ 10199057 w 11997113"/>
              <a:gd name="connsiteY9302" fmla="*/ 6265906 h 13112393"/>
              <a:gd name="connsiteX9303" fmla="*/ 10199245 w 11997113"/>
              <a:gd name="connsiteY9303" fmla="*/ 6274380 h 13112393"/>
              <a:gd name="connsiteX9304" fmla="*/ 10179611 w 11997113"/>
              <a:gd name="connsiteY9304" fmla="*/ 6274859 h 13112393"/>
              <a:gd name="connsiteX9305" fmla="*/ 10179417 w 11997113"/>
              <a:gd name="connsiteY9305" fmla="*/ 6266382 h 13112393"/>
              <a:gd name="connsiteX9306" fmla="*/ 10199057 w 11997113"/>
              <a:gd name="connsiteY9306" fmla="*/ 6265906 h 13112393"/>
              <a:gd name="connsiteX9307" fmla="*/ 10257957 w 11997113"/>
              <a:gd name="connsiteY9307" fmla="*/ 6264467 h 13112393"/>
              <a:gd name="connsiteX9308" fmla="*/ 10258193 w 11997113"/>
              <a:gd name="connsiteY9308" fmla="*/ 6275062 h 13112393"/>
              <a:gd name="connsiteX9309" fmla="*/ 10238321 w 11997113"/>
              <a:gd name="connsiteY9309" fmla="*/ 6264946 h 13112393"/>
              <a:gd name="connsiteX9310" fmla="*/ 10257957 w 11997113"/>
              <a:gd name="connsiteY9310" fmla="*/ 6264467 h 13112393"/>
              <a:gd name="connsiteX9311" fmla="*/ 312351 w 11997113"/>
              <a:gd name="connsiteY9311" fmla="*/ 6253562 h 13112393"/>
              <a:gd name="connsiteX9312" fmla="*/ 314404 w 11997113"/>
              <a:gd name="connsiteY9312" fmla="*/ 6256380 h 13112393"/>
              <a:gd name="connsiteX9313" fmla="*/ 306862 w 11997113"/>
              <a:gd name="connsiteY9313" fmla="*/ 6309670 h 13112393"/>
              <a:gd name="connsiteX9314" fmla="*/ 294891 w 11997113"/>
              <a:gd name="connsiteY9314" fmla="*/ 6325047 h 13112393"/>
              <a:gd name="connsiteX9315" fmla="*/ 308478 w 11997113"/>
              <a:gd name="connsiteY9315" fmla="*/ 6323460 h 13112393"/>
              <a:gd name="connsiteX9316" fmla="*/ 308884 w 11997113"/>
              <a:gd name="connsiteY9316" fmla="*/ 6326904 h 13112393"/>
              <a:gd name="connsiteX9317" fmla="*/ 299327 w 11997113"/>
              <a:gd name="connsiteY9317" fmla="*/ 6362966 h 13112393"/>
              <a:gd name="connsiteX9318" fmla="*/ 287351 w 11997113"/>
              <a:gd name="connsiteY9318" fmla="*/ 6378338 h 13112393"/>
              <a:gd name="connsiteX9319" fmla="*/ 287756 w 11997113"/>
              <a:gd name="connsiteY9319" fmla="*/ 6381788 h 13112393"/>
              <a:gd name="connsiteX9320" fmla="*/ 273763 w 11997113"/>
              <a:gd name="connsiteY9320" fmla="*/ 6379930 h 13112393"/>
              <a:gd name="connsiteX9321" fmla="*/ 271748 w 11997113"/>
              <a:gd name="connsiteY9321" fmla="*/ 6362697 h 13112393"/>
              <a:gd name="connsiteX9322" fmla="*/ 281705 w 11997113"/>
              <a:gd name="connsiteY9322" fmla="*/ 6330086 h 13112393"/>
              <a:gd name="connsiteX9323" fmla="*/ 279286 w 11997113"/>
              <a:gd name="connsiteY9323" fmla="*/ 6309406 h 13112393"/>
              <a:gd name="connsiteX9324" fmla="*/ 286825 w 11997113"/>
              <a:gd name="connsiteY9324" fmla="*/ 6256110 h 13112393"/>
              <a:gd name="connsiteX9325" fmla="*/ 300413 w 11997113"/>
              <a:gd name="connsiteY9325" fmla="*/ 6254520 h 13112393"/>
              <a:gd name="connsiteX9326" fmla="*/ 312351 w 11997113"/>
              <a:gd name="connsiteY9326" fmla="*/ 6253562 h 13112393"/>
              <a:gd name="connsiteX9327" fmla="*/ 11296645 w 11997113"/>
              <a:gd name="connsiteY9327" fmla="*/ 6250766 h 13112393"/>
              <a:gd name="connsiteX9328" fmla="*/ 11318887 w 11997113"/>
              <a:gd name="connsiteY9328" fmla="*/ 6269173 h 13112393"/>
              <a:gd name="connsiteX9329" fmla="*/ 11315145 w 11997113"/>
              <a:gd name="connsiteY9329" fmla="*/ 6296955 h 13112393"/>
              <a:gd name="connsiteX9330" fmla="*/ 11314883 w 11997113"/>
              <a:gd name="connsiteY9330" fmla="*/ 6285302 h 13112393"/>
              <a:gd name="connsiteX9331" fmla="*/ 11314619 w 11997113"/>
              <a:gd name="connsiteY9331" fmla="*/ 6273648 h 13112393"/>
              <a:gd name="connsiteX9332" fmla="*/ 11297431 w 11997113"/>
              <a:gd name="connsiteY9332" fmla="*/ 6285728 h 13112393"/>
              <a:gd name="connsiteX9333" fmla="*/ 11279453 w 11997113"/>
              <a:gd name="connsiteY9333" fmla="*/ 6262849 h 13112393"/>
              <a:gd name="connsiteX9334" fmla="*/ 11296645 w 11997113"/>
              <a:gd name="connsiteY9334" fmla="*/ 6250766 h 13112393"/>
              <a:gd name="connsiteX9335" fmla="*/ 10216477 w 11997113"/>
              <a:gd name="connsiteY9335" fmla="*/ 6240041 h 13112393"/>
              <a:gd name="connsiteX9336" fmla="*/ 10235533 w 11997113"/>
              <a:gd name="connsiteY9336" fmla="*/ 6286600 h 13112393"/>
              <a:gd name="connsiteX9337" fmla="*/ 10236065 w 11997113"/>
              <a:gd name="connsiteY9337" fmla="*/ 6310098 h 13112393"/>
              <a:gd name="connsiteX9338" fmla="*/ 10254065 w 11997113"/>
              <a:gd name="connsiteY9338" fmla="*/ 6309660 h 13112393"/>
              <a:gd name="connsiteX9339" fmla="*/ 10254595 w 11997113"/>
              <a:gd name="connsiteY9339" fmla="*/ 6333160 h 13112393"/>
              <a:gd name="connsiteX9340" fmla="*/ 10255655 w 11997113"/>
              <a:gd name="connsiteY9340" fmla="*/ 6380160 h 13112393"/>
              <a:gd name="connsiteX9341" fmla="*/ 10273917 w 11997113"/>
              <a:gd name="connsiteY9341" fmla="*/ 6391468 h 13112393"/>
              <a:gd name="connsiteX9342" fmla="*/ 10256979 w 11997113"/>
              <a:gd name="connsiteY9342" fmla="*/ 6438906 h 13112393"/>
              <a:gd name="connsiteX9343" fmla="*/ 10239247 w 11997113"/>
              <a:gd name="connsiteY9343" fmla="*/ 6451098 h 13112393"/>
              <a:gd name="connsiteX9344" fmla="*/ 10239507 w 11997113"/>
              <a:gd name="connsiteY9344" fmla="*/ 6462848 h 13112393"/>
              <a:gd name="connsiteX9345" fmla="*/ 10240039 w 11997113"/>
              <a:gd name="connsiteY9345" fmla="*/ 6486346 h 13112393"/>
              <a:gd name="connsiteX9346" fmla="*/ 10240305 w 11997113"/>
              <a:gd name="connsiteY9346" fmla="*/ 6498096 h 13112393"/>
              <a:gd name="connsiteX9347" fmla="*/ 10222309 w 11997113"/>
              <a:gd name="connsiteY9347" fmla="*/ 6498537 h 13112393"/>
              <a:gd name="connsiteX9348" fmla="*/ 10222045 w 11997113"/>
              <a:gd name="connsiteY9348" fmla="*/ 6486788 h 13112393"/>
              <a:gd name="connsiteX9349" fmla="*/ 10221801 w 11997113"/>
              <a:gd name="connsiteY9349" fmla="*/ 6475934 h 13112393"/>
              <a:gd name="connsiteX9350" fmla="*/ 10203801 w 11997113"/>
              <a:gd name="connsiteY9350" fmla="*/ 6476370 h 13112393"/>
              <a:gd name="connsiteX9351" fmla="*/ 10203545 w 11997113"/>
              <a:gd name="connsiteY9351" fmla="*/ 6465072 h 13112393"/>
              <a:gd name="connsiteX9352" fmla="*/ 10221777 w 11997113"/>
              <a:gd name="connsiteY9352" fmla="*/ 6474986 h 13112393"/>
              <a:gd name="connsiteX9353" fmla="*/ 10221513 w 11997113"/>
              <a:gd name="connsiteY9353" fmla="*/ 6463286 h 13112393"/>
              <a:gd name="connsiteX9354" fmla="*/ 10219925 w 11997113"/>
              <a:gd name="connsiteY9354" fmla="*/ 6392786 h 13112393"/>
              <a:gd name="connsiteX9355" fmla="*/ 10219397 w 11997113"/>
              <a:gd name="connsiteY9355" fmla="*/ 6369286 h 13112393"/>
              <a:gd name="connsiteX9356" fmla="*/ 10220765 w 11997113"/>
              <a:gd name="connsiteY9356" fmla="*/ 6368343 h 13112393"/>
              <a:gd name="connsiteX9357" fmla="*/ 10202309 w 11997113"/>
              <a:gd name="connsiteY9357" fmla="*/ 6368794 h 13112393"/>
              <a:gd name="connsiteX9358" fmla="*/ 10220751 w 11997113"/>
              <a:gd name="connsiteY9358" fmla="*/ 6356838 h 13112393"/>
              <a:gd name="connsiteX9359" fmla="*/ 10221009 w 11997113"/>
              <a:gd name="connsiteY9359" fmla="*/ 6368180 h 13112393"/>
              <a:gd name="connsiteX9360" fmla="*/ 10237123 w 11997113"/>
              <a:gd name="connsiteY9360" fmla="*/ 6357100 h 13112393"/>
              <a:gd name="connsiteX9361" fmla="*/ 10232441 w 11997113"/>
              <a:gd name="connsiteY9361" fmla="*/ 6345648 h 13112393"/>
              <a:gd name="connsiteX9362" fmla="*/ 10220501 w 11997113"/>
              <a:gd name="connsiteY9362" fmla="*/ 6345938 h 13112393"/>
              <a:gd name="connsiteX9363" fmla="*/ 10220217 w 11997113"/>
              <a:gd name="connsiteY9363" fmla="*/ 6333228 h 13112393"/>
              <a:gd name="connsiteX9364" fmla="*/ 10229753 w 11997113"/>
              <a:gd name="connsiteY9364" fmla="*/ 6339086 h 13112393"/>
              <a:gd name="connsiteX9365" fmla="*/ 10218069 w 11997113"/>
              <a:gd name="connsiteY9365" fmla="*/ 6310538 h 13112393"/>
              <a:gd name="connsiteX9366" fmla="*/ 10217607 w 11997113"/>
              <a:gd name="connsiteY9366" fmla="*/ 6289977 h 13112393"/>
              <a:gd name="connsiteX9367" fmla="*/ 10217543 w 11997113"/>
              <a:gd name="connsiteY9367" fmla="*/ 6287034 h 13112393"/>
              <a:gd name="connsiteX9368" fmla="*/ 10217475 w 11997113"/>
              <a:gd name="connsiteY9368" fmla="*/ 6284102 h 13112393"/>
              <a:gd name="connsiteX9369" fmla="*/ 10217543 w 11997113"/>
              <a:gd name="connsiteY9369" fmla="*/ 6287033 h 13112393"/>
              <a:gd name="connsiteX9370" fmla="*/ 10214927 w 11997113"/>
              <a:gd name="connsiteY9370" fmla="*/ 6270937 h 13112393"/>
              <a:gd name="connsiteX9371" fmla="*/ 10199015 w 11997113"/>
              <a:gd name="connsiteY9371" fmla="*/ 6263980 h 13112393"/>
              <a:gd name="connsiteX9372" fmla="*/ 10216477 w 11997113"/>
              <a:gd name="connsiteY9372" fmla="*/ 6240041 h 13112393"/>
              <a:gd name="connsiteX9373" fmla="*/ 11262619 w 11997113"/>
              <a:gd name="connsiteY9373" fmla="*/ 6237625 h 13112393"/>
              <a:gd name="connsiteX9374" fmla="*/ 11263679 w 11997113"/>
              <a:gd name="connsiteY9374" fmla="*/ 6284500 h 13112393"/>
              <a:gd name="connsiteX9375" fmla="*/ 11264205 w 11997113"/>
              <a:gd name="connsiteY9375" fmla="*/ 6307932 h 13112393"/>
              <a:gd name="connsiteX9376" fmla="*/ 11245401 w 11997113"/>
              <a:gd name="connsiteY9376" fmla="*/ 6284944 h 13112393"/>
              <a:gd name="connsiteX9377" fmla="*/ 11245169 w 11997113"/>
              <a:gd name="connsiteY9377" fmla="*/ 6274692 h 13112393"/>
              <a:gd name="connsiteX9378" fmla="*/ 11245127 w 11997113"/>
              <a:gd name="connsiteY9378" fmla="*/ 6272894 h 13112393"/>
              <a:gd name="connsiteX9379" fmla="*/ 11245135 w 11997113"/>
              <a:gd name="connsiteY9379" fmla="*/ 6273228 h 13112393"/>
              <a:gd name="connsiteX9380" fmla="*/ 11245065 w 11997113"/>
              <a:gd name="connsiteY9380" fmla="*/ 6270116 h 13112393"/>
              <a:gd name="connsiteX9381" fmla="*/ 11245127 w 11997113"/>
              <a:gd name="connsiteY9381" fmla="*/ 6272894 h 13112393"/>
              <a:gd name="connsiteX9382" fmla="*/ 11244343 w 11997113"/>
              <a:gd name="connsiteY9382" fmla="*/ 6238070 h 13112393"/>
              <a:gd name="connsiteX9383" fmla="*/ 11262619 w 11997113"/>
              <a:gd name="connsiteY9383" fmla="*/ 6237625 h 13112393"/>
              <a:gd name="connsiteX9384" fmla="*/ 58847 w 11997113"/>
              <a:gd name="connsiteY9384" fmla="*/ 6237491 h 13112393"/>
              <a:gd name="connsiteX9385" fmla="*/ 66482 w 11997113"/>
              <a:gd name="connsiteY9385" fmla="*/ 6239672 h 13112393"/>
              <a:gd name="connsiteX9386" fmla="*/ 67295 w 11997113"/>
              <a:gd name="connsiteY9386" fmla="*/ 6246615 h 13112393"/>
              <a:gd name="connsiteX9387" fmla="*/ 69735 w 11997113"/>
              <a:gd name="connsiteY9387" fmla="*/ 6267444 h 13112393"/>
              <a:gd name="connsiteX9388" fmla="*/ 61670 w 11997113"/>
              <a:gd name="connsiteY9388" fmla="*/ 6324680 h 13112393"/>
              <a:gd name="connsiteX9389" fmla="*/ 47112 w 11997113"/>
              <a:gd name="connsiteY9389" fmla="*/ 6326386 h 13112393"/>
              <a:gd name="connsiteX9390" fmla="*/ 46706 w 11997113"/>
              <a:gd name="connsiteY9390" fmla="*/ 6322914 h 13112393"/>
              <a:gd name="connsiteX9391" fmla="*/ 38180 w 11997113"/>
              <a:gd name="connsiteY9391" fmla="*/ 6250023 h 13112393"/>
              <a:gd name="connsiteX9392" fmla="*/ 37366 w 11997113"/>
              <a:gd name="connsiteY9392" fmla="*/ 6243080 h 13112393"/>
              <a:gd name="connsiteX9393" fmla="*/ 51516 w 11997113"/>
              <a:gd name="connsiteY9393" fmla="*/ 6237910 h 13112393"/>
              <a:gd name="connsiteX9394" fmla="*/ 58847 w 11997113"/>
              <a:gd name="connsiteY9394" fmla="*/ 6237491 h 13112393"/>
              <a:gd name="connsiteX9395" fmla="*/ 10384659 w 11997113"/>
              <a:gd name="connsiteY9395" fmla="*/ 6235618 h 13112393"/>
              <a:gd name="connsiteX9396" fmla="*/ 10366641 w 11997113"/>
              <a:gd name="connsiteY9396" fmla="*/ 6247783 h 13112393"/>
              <a:gd name="connsiteX9397" fmla="*/ 10366377 w 11997113"/>
              <a:gd name="connsiteY9397" fmla="*/ 6236062 h 13112393"/>
              <a:gd name="connsiteX9398" fmla="*/ 10384659 w 11997113"/>
              <a:gd name="connsiteY9398" fmla="*/ 6235618 h 13112393"/>
              <a:gd name="connsiteX9399" fmla="*/ 432672 w 11997113"/>
              <a:gd name="connsiteY9399" fmla="*/ 6231868 h 13112393"/>
              <a:gd name="connsiteX9400" fmla="*/ 434854 w 11997113"/>
              <a:gd name="connsiteY9400" fmla="*/ 6234725 h 13112393"/>
              <a:gd name="connsiteX9401" fmla="*/ 436494 w 11997113"/>
              <a:gd name="connsiteY9401" fmla="*/ 6248762 h 13112393"/>
              <a:gd name="connsiteX9402" fmla="*/ 440191 w 11997113"/>
              <a:gd name="connsiteY9402" fmla="*/ 6280346 h 13112393"/>
              <a:gd name="connsiteX9403" fmla="*/ 426047 w 11997113"/>
              <a:gd name="connsiteY9403" fmla="*/ 6285563 h 13112393"/>
              <a:gd name="connsiteX9404" fmla="*/ 411487 w 11997113"/>
              <a:gd name="connsiteY9404" fmla="*/ 6287266 h 13112393"/>
              <a:gd name="connsiteX9405" fmla="*/ 407380 w 11997113"/>
              <a:gd name="connsiteY9405" fmla="*/ 6252168 h 13112393"/>
              <a:gd name="connsiteX9406" fmla="*/ 420295 w 11997113"/>
              <a:gd name="connsiteY9406" fmla="*/ 6236430 h 13112393"/>
              <a:gd name="connsiteX9407" fmla="*/ 419883 w 11997113"/>
              <a:gd name="connsiteY9407" fmla="*/ 6232920 h 13112393"/>
              <a:gd name="connsiteX9408" fmla="*/ 432672 w 11997113"/>
              <a:gd name="connsiteY9408" fmla="*/ 6231868 h 13112393"/>
              <a:gd name="connsiteX9409" fmla="*/ 130378 w 11997113"/>
              <a:gd name="connsiteY9409" fmla="*/ 6228676 h 13112393"/>
              <a:gd name="connsiteX9410" fmla="*/ 144534 w 11997113"/>
              <a:gd name="connsiteY9410" fmla="*/ 6234011 h 13112393"/>
              <a:gd name="connsiteX9411" fmla="*/ 137237 w 11997113"/>
              <a:gd name="connsiteY9411" fmla="*/ 6287276 h 13112393"/>
              <a:gd name="connsiteX9412" fmla="*/ 132763 w 11997113"/>
              <a:gd name="connsiteY9412" fmla="*/ 6364667 h 13112393"/>
              <a:gd name="connsiteX9413" fmla="*/ 119820 w 11997113"/>
              <a:gd name="connsiteY9413" fmla="*/ 6369672 h 13112393"/>
              <a:gd name="connsiteX9414" fmla="*/ 105669 w 11997113"/>
              <a:gd name="connsiteY9414" fmla="*/ 6364344 h 13112393"/>
              <a:gd name="connsiteX9415" fmla="*/ 110545 w 11997113"/>
              <a:gd name="connsiteY9415" fmla="*/ 6290398 h 13112393"/>
              <a:gd name="connsiteX9416" fmla="*/ 117435 w 11997113"/>
              <a:gd name="connsiteY9416" fmla="*/ 6233688 h 13112393"/>
              <a:gd name="connsiteX9417" fmla="*/ 130378 w 11997113"/>
              <a:gd name="connsiteY9417" fmla="*/ 6228676 h 13112393"/>
              <a:gd name="connsiteX9418" fmla="*/ 10114065 w 11997113"/>
              <a:gd name="connsiteY9418" fmla="*/ 6227991 h 13112393"/>
              <a:gd name="connsiteX9419" fmla="*/ 10143101 w 11997113"/>
              <a:gd name="connsiteY9419" fmla="*/ 6232140 h 13112393"/>
              <a:gd name="connsiteX9420" fmla="*/ 10124919 w 11997113"/>
              <a:gd name="connsiteY9420" fmla="*/ 6255600 h 13112393"/>
              <a:gd name="connsiteX9421" fmla="*/ 10125181 w 11997113"/>
              <a:gd name="connsiteY9421" fmla="*/ 6267100 h 13112393"/>
              <a:gd name="connsiteX9422" fmla="*/ 10125439 w 11997113"/>
              <a:gd name="connsiteY9422" fmla="*/ 6278606 h 13112393"/>
              <a:gd name="connsiteX9423" fmla="*/ 10125181 w 11997113"/>
              <a:gd name="connsiteY9423" fmla="*/ 6267100 h 13112393"/>
              <a:gd name="connsiteX9424" fmla="*/ 10143879 w 11997113"/>
              <a:gd name="connsiteY9424" fmla="*/ 6266646 h 13112393"/>
              <a:gd name="connsiteX9425" fmla="*/ 10144659 w 11997113"/>
              <a:gd name="connsiteY9425" fmla="*/ 6301152 h 13112393"/>
              <a:gd name="connsiteX9426" fmla="*/ 10163357 w 11997113"/>
              <a:gd name="connsiteY9426" fmla="*/ 6300695 h 13112393"/>
              <a:gd name="connsiteX9427" fmla="*/ 10163621 w 11997113"/>
              <a:gd name="connsiteY9427" fmla="*/ 6312198 h 13112393"/>
              <a:gd name="connsiteX9428" fmla="*/ 10182575 w 11997113"/>
              <a:gd name="connsiteY9428" fmla="*/ 6323241 h 13112393"/>
              <a:gd name="connsiteX9429" fmla="*/ 10182313 w 11997113"/>
              <a:gd name="connsiteY9429" fmla="*/ 6311738 h 13112393"/>
              <a:gd name="connsiteX9430" fmla="*/ 10200493 w 11997113"/>
              <a:gd name="connsiteY9430" fmla="*/ 6288281 h 13112393"/>
              <a:gd name="connsiteX9431" fmla="*/ 10200757 w 11997113"/>
              <a:gd name="connsiteY9431" fmla="*/ 6299783 h 13112393"/>
              <a:gd name="connsiteX9432" fmla="*/ 10201013 w 11997113"/>
              <a:gd name="connsiteY9432" fmla="*/ 6311282 h 13112393"/>
              <a:gd name="connsiteX9433" fmla="*/ 10201273 w 11997113"/>
              <a:gd name="connsiteY9433" fmla="*/ 6322784 h 13112393"/>
              <a:gd name="connsiteX9434" fmla="*/ 10201793 w 11997113"/>
              <a:gd name="connsiteY9434" fmla="*/ 6345788 h 13112393"/>
              <a:gd name="connsiteX9435" fmla="*/ 10208965 w 11997113"/>
              <a:gd name="connsiteY9435" fmla="*/ 6352808 h 13112393"/>
              <a:gd name="connsiteX9436" fmla="*/ 10202309 w 11997113"/>
              <a:gd name="connsiteY9436" fmla="*/ 6368794 h 13112393"/>
              <a:gd name="connsiteX9437" fmla="*/ 10202571 w 11997113"/>
              <a:gd name="connsiteY9437" fmla="*/ 6380297 h 13112393"/>
              <a:gd name="connsiteX9438" fmla="*/ 10164395 w 11997113"/>
              <a:gd name="connsiteY9438" fmla="*/ 6346703 h 13112393"/>
              <a:gd name="connsiteX9439" fmla="*/ 10164139 w 11997113"/>
              <a:gd name="connsiteY9439" fmla="*/ 6335201 h 13112393"/>
              <a:gd name="connsiteX9440" fmla="*/ 10163877 w 11997113"/>
              <a:gd name="connsiteY9440" fmla="*/ 6323696 h 13112393"/>
              <a:gd name="connsiteX9441" fmla="*/ 10145437 w 11997113"/>
              <a:gd name="connsiteY9441" fmla="*/ 6335658 h 13112393"/>
              <a:gd name="connsiteX9442" fmla="*/ 10145695 w 11997113"/>
              <a:gd name="connsiteY9442" fmla="*/ 6347160 h 13112393"/>
              <a:gd name="connsiteX9443" fmla="*/ 10164395 w 11997113"/>
              <a:gd name="connsiteY9443" fmla="*/ 6346703 h 13112393"/>
              <a:gd name="connsiteX9444" fmla="*/ 10164657 w 11997113"/>
              <a:gd name="connsiteY9444" fmla="*/ 6358206 h 13112393"/>
              <a:gd name="connsiteX9445" fmla="*/ 10164915 w 11997113"/>
              <a:gd name="connsiteY9445" fmla="*/ 6369708 h 13112393"/>
              <a:gd name="connsiteX9446" fmla="*/ 10146215 w 11997113"/>
              <a:gd name="connsiteY9446" fmla="*/ 6370164 h 13112393"/>
              <a:gd name="connsiteX9447" fmla="*/ 10127515 w 11997113"/>
              <a:gd name="connsiteY9447" fmla="*/ 6370622 h 13112393"/>
              <a:gd name="connsiteX9448" fmla="*/ 10108817 w 11997113"/>
              <a:gd name="connsiteY9448" fmla="*/ 6371078 h 13112393"/>
              <a:gd name="connsiteX9449" fmla="*/ 10108555 w 11997113"/>
              <a:gd name="connsiteY9449" fmla="*/ 6359576 h 13112393"/>
              <a:gd name="connsiteX9450" fmla="*/ 10108297 w 11997113"/>
              <a:gd name="connsiteY9450" fmla="*/ 6348072 h 13112393"/>
              <a:gd name="connsiteX9451" fmla="*/ 10089599 w 11997113"/>
              <a:gd name="connsiteY9451" fmla="*/ 6348530 h 13112393"/>
              <a:gd name="connsiteX9452" fmla="*/ 10106479 w 11997113"/>
              <a:gd name="connsiteY9452" fmla="*/ 6267558 h 13112393"/>
              <a:gd name="connsiteX9453" fmla="*/ 10106221 w 11997113"/>
              <a:gd name="connsiteY9453" fmla="*/ 6256058 h 13112393"/>
              <a:gd name="connsiteX9454" fmla="*/ 10105961 w 11997113"/>
              <a:gd name="connsiteY9454" fmla="*/ 6244554 h 13112393"/>
              <a:gd name="connsiteX9455" fmla="*/ 10105701 w 11997113"/>
              <a:gd name="connsiteY9455" fmla="*/ 6233050 h 13112393"/>
              <a:gd name="connsiteX9456" fmla="*/ 10114065 w 11997113"/>
              <a:gd name="connsiteY9456" fmla="*/ 6227991 h 13112393"/>
              <a:gd name="connsiteX9457" fmla="*/ 10309453 w 11997113"/>
              <a:gd name="connsiteY9457" fmla="*/ 6225052 h 13112393"/>
              <a:gd name="connsiteX9458" fmla="*/ 10309741 w 11997113"/>
              <a:gd name="connsiteY9458" fmla="*/ 6237766 h 13112393"/>
              <a:gd name="connsiteX9459" fmla="*/ 10290677 w 11997113"/>
              <a:gd name="connsiteY9459" fmla="*/ 6263671 h 13112393"/>
              <a:gd name="connsiteX9460" fmla="*/ 10290103 w 11997113"/>
              <a:gd name="connsiteY9460" fmla="*/ 6238243 h 13112393"/>
              <a:gd name="connsiteX9461" fmla="*/ 10309453 w 11997113"/>
              <a:gd name="connsiteY9461" fmla="*/ 6225052 h 13112393"/>
              <a:gd name="connsiteX9462" fmla="*/ 950155 w 11997113"/>
              <a:gd name="connsiteY9462" fmla="*/ 6224231 h 13112393"/>
              <a:gd name="connsiteX9463" fmla="*/ 965921 w 11997113"/>
              <a:gd name="connsiteY9463" fmla="*/ 6232868 h 13112393"/>
              <a:gd name="connsiteX9464" fmla="*/ 966327 w 11997113"/>
              <a:gd name="connsiteY9464" fmla="*/ 6236316 h 13112393"/>
              <a:gd name="connsiteX9465" fmla="*/ 951771 w 11997113"/>
              <a:gd name="connsiteY9465" fmla="*/ 6238017 h 13112393"/>
              <a:gd name="connsiteX9466" fmla="*/ 935596 w 11997113"/>
              <a:gd name="connsiteY9466" fmla="*/ 6225934 h 13112393"/>
              <a:gd name="connsiteX9467" fmla="*/ 950155 w 11997113"/>
              <a:gd name="connsiteY9467" fmla="*/ 6224231 h 13112393"/>
              <a:gd name="connsiteX9468" fmla="*/ 11422617 w 11997113"/>
              <a:gd name="connsiteY9468" fmla="*/ 6223310 h 13112393"/>
              <a:gd name="connsiteX9469" fmla="*/ 11442539 w 11997113"/>
              <a:gd name="connsiteY9469" fmla="*/ 6235544 h 13112393"/>
              <a:gd name="connsiteX9470" fmla="*/ 11422903 w 11997113"/>
              <a:gd name="connsiteY9470" fmla="*/ 6236026 h 13112393"/>
              <a:gd name="connsiteX9471" fmla="*/ 11422617 w 11997113"/>
              <a:gd name="connsiteY9471" fmla="*/ 6223310 h 13112393"/>
              <a:gd name="connsiteX9472" fmla="*/ 310311 w 11997113"/>
              <a:gd name="connsiteY9472" fmla="*/ 6221386 h 13112393"/>
              <a:gd name="connsiteX9473" fmla="*/ 310729 w 11997113"/>
              <a:gd name="connsiteY9473" fmla="*/ 6224940 h 13112393"/>
              <a:gd name="connsiteX9474" fmla="*/ 297417 w 11997113"/>
              <a:gd name="connsiteY9474" fmla="*/ 6237298 h 13112393"/>
              <a:gd name="connsiteX9475" fmla="*/ 283270 w 11997113"/>
              <a:gd name="connsiteY9475" fmla="*/ 6242551 h 13112393"/>
              <a:gd name="connsiteX9476" fmla="*/ 267880 w 11997113"/>
              <a:gd name="connsiteY9476" fmla="*/ 6237152 h 13112393"/>
              <a:gd name="connsiteX9477" fmla="*/ 295751 w 11997113"/>
              <a:gd name="connsiteY9477" fmla="*/ 6223092 h 13112393"/>
              <a:gd name="connsiteX9478" fmla="*/ 310311 w 11997113"/>
              <a:gd name="connsiteY9478" fmla="*/ 6221386 h 13112393"/>
              <a:gd name="connsiteX9479" fmla="*/ 10147885 w 11997113"/>
              <a:gd name="connsiteY9479" fmla="*/ 6219285 h 13112393"/>
              <a:gd name="connsiteX9480" fmla="*/ 10151133 w 11997113"/>
              <a:gd name="connsiteY9480" fmla="*/ 6244612 h 13112393"/>
              <a:gd name="connsiteX9481" fmla="*/ 10145695 w 11997113"/>
              <a:gd name="connsiteY9481" fmla="*/ 6242091 h 13112393"/>
              <a:gd name="connsiteX9482" fmla="*/ 10147885 w 11997113"/>
              <a:gd name="connsiteY9482" fmla="*/ 6219285 h 13112393"/>
              <a:gd name="connsiteX9483" fmla="*/ 11295855 w 11997113"/>
              <a:gd name="connsiteY9483" fmla="*/ 6215806 h 13112393"/>
              <a:gd name="connsiteX9484" fmla="*/ 11311255 w 11997113"/>
              <a:gd name="connsiteY9484" fmla="*/ 6221261 h 13112393"/>
              <a:gd name="connsiteX9485" fmla="*/ 11313569 w 11997113"/>
              <a:gd name="connsiteY9485" fmla="*/ 6227036 h 13112393"/>
              <a:gd name="connsiteX9486" fmla="*/ 11296381 w 11997113"/>
              <a:gd name="connsiteY9486" fmla="*/ 6239112 h 13112393"/>
              <a:gd name="connsiteX9487" fmla="*/ 11278927 w 11997113"/>
              <a:gd name="connsiteY9487" fmla="*/ 6239540 h 13112393"/>
              <a:gd name="connsiteX9488" fmla="*/ 11295855 w 11997113"/>
              <a:gd name="connsiteY9488" fmla="*/ 6215806 h 13112393"/>
              <a:gd name="connsiteX9489" fmla="*/ 11269611 w 11997113"/>
              <a:gd name="connsiteY9489" fmla="*/ 6214327 h 13112393"/>
              <a:gd name="connsiteX9490" fmla="*/ 11271301 w 11997113"/>
              <a:gd name="connsiteY9490" fmla="*/ 6216898 h 13112393"/>
              <a:gd name="connsiteX9491" fmla="*/ 11277337 w 11997113"/>
              <a:gd name="connsiteY9491" fmla="*/ 6214799 h 13112393"/>
              <a:gd name="connsiteX9492" fmla="*/ 11261417 w 11997113"/>
              <a:gd name="connsiteY9492" fmla="*/ 6225655 h 13112393"/>
              <a:gd name="connsiteX9493" fmla="*/ 11258997 w 11997113"/>
              <a:gd name="connsiteY9493" fmla="*/ 6227306 h 13112393"/>
              <a:gd name="connsiteX9494" fmla="*/ 11258711 w 11997113"/>
              <a:gd name="connsiteY9494" fmla="*/ 6214593 h 13112393"/>
              <a:gd name="connsiteX9495" fmla="*/ 11261169 w 11997113"/>
              <a:gd name="connsiteY9495" fmla="*/ 6214532 h 13112393"/>
              <a:gd name="connsiteX9496" fmla="*/ 225784 w 11997113"/>
              <a:gd name="connsiteY9496" fmla="*/ 6213704 h 13112393"/>
              <a:gd name="connsiteX9497" fmla="*/ 238774 w 11997113"/>
              <a:gd name="connsiteY9497" fmla="*/ 6214380 h 13112393"/>
              <a:gd name="connsiteX9498" fmla="*/ 241158 w 11997113"/>
              <a:gd name="connsiteY9498" fmla="*/ 6218939 h 13112393"/>
              <a:gd name="connsiteX9499" fmla="*/ 242425 w 11997113"/>
              <a:gd name="connsiteY9499" fmla="*/ 6355919 h 13112393"/>
              <a:gd name="connsiteX9500" fmla="*/ 228675 w 11997113"/>
              <a:gd name="connsiteY9500" fmla="*/ 6364562 h 13112393"/>
              <a:gd name="connsiteX9501" fmla="*/ 213307 w 11997113"/>
              <a:gd name="connsiteY9501" fmla="*/ 6359329 h 13112393"/>
              <a:gd name="connsiteX9502" fmla="*/ 212036 w 11997113"/>
              <a:gd name="connsiteY9502" fmla="*/ 6222342 h 13112393"/>
              <a:gd name="connsiteX9503" fmla="*/ 225784 w 11997113"/>
              <a:gd name="connsiteY9503" fmla="*/ 6213704 h 13112393"/>
              <a:gd name="connsiteX9504" fmla="*/ 11166591 w 11997113"/>
              <a:gd name="connsiteY9504" fmla="*/ 6194664 h 13112393"/>
              <a:gd name="connsiteX9505" fmla="*/ 11169239 w 11997113"/>
              <a:gd name="connsiteY9505" fmla="*/ 6312017 h 13112393"/>
              <a:gd name="connsiteX9506" fmla="*/ 11166591 w 11997113"/>
              <a:gd name="connsiteY9506" fmla="*/ 6194664 h 13112393"/>
              <a:gd name="connsiteX9507" fmla="*/ 306671 w 11997113"/>
              <a:gd name="connsiteY9507" fmla="*/ 6190262 h 13112393"/>
              <a:gd name="connsiteX9508" fmla="*/ 307074 w 11997113"/>
              <a:gd name="connsiteY9508" fmla="*/ 6193708 h 13112393"/>
              <a:gd name="connsiteX9509" fmla="*/ 308284 w 11997113"/>
              <a:gd name="connsiteY9509" fmla="*/ 6204050 h 13112393"/>
              <a:gd name="connsiteX9510" fmla="*/ 293725 w 11997113"/>
              <a:gd name="connsiteY9510" fmla="*/ 6205752 h 13112393"/>
              <a:gd name="connsiteX9511" fmla="*/ 293320 w 11997113"/>
              <a:gd name="connsiteY9511" fmla="*/ 6202306 h 13112393"/>
              <a:gd name="connsiteX9512" fmla="*/ 292513 w 11997113"/>
              <a:gd name="connsiteY9512" fmla="*/ 6195414 h 13112393"/>
              <a:gd name="connsiteX9513" fmla="*/ 292110 w 11997113"/>
              <a:gd name="connsiteY9513" fmla="*/ 6191964 h 13112393"/>
              <a:gd name="connsiteX9514" fmla="*/ 306671 w 11997113"/>
              <a:gd name="connsiteY9514" fmla="*/ 6190262 h 13112393"/>
              <a:gd name="connsiteX9515" fmla="*/ 429606 w 11997113"/>
              <a:gd name="connsiteY9515" fmla="*/ 6189853 h 13112393"/>
              <a:gd name="connsiteX9516" fmla="*/ 429993 w 11997113"/>
              <a:gd name="connsiteY9516" fmla="*/ 6193193 h 13112393"/>
              <a:gd name="connsiteX9517" fmla="*/ 430780 w 11997113"/>
              <a:gd name="connsiteY9517" fmla="*/ 6199879 h 13112393"/>
              <a:gd name="connsiteX9518" fmla="*/ 416216 w 11997113"/>
              <a:gd name="connsiteY9518" fmla="*/ 6201584 h 13112393"/>
              <a:gd name="connsiteX9519" fmla="*/ 415436 w 11997113"/>
              <a:gd name="connsiteY9519" fmla="*/ 6194898 h 13112393"/>
              <a:gd name="connsiteX9520" fmla="*/ 429606 w 11997113"/>
              <a:gd name="connsiteY9520" fmla="*/ 6189853 h 13112393"/>
              <a:gd name="connsiteX9521" fmla="*/ 1601278 w 11997113"/>
              <a:gd name="connsiteY9521" fmla="*/ 6185992 h 13112393"/>
              <a:gd name="connsiteX9522" fmla="*/ 1615162 w 11997113"/>
              <a:gd name="connsiteY9522" fmla="*/ 6187874 h 13112393"/>
              <a:gd name="connsiteX9523" fmla="*/ 1613272 w 11997113"/>
              <a:gd name="connsiteY9523" fmla="*/ 6186343 h 13112393"/>
              <a:gd name="connsiteX9524" fmla="*/ 1601278 w 11997113"/>
              <a:gd name="connsiteY9524" fmla="*/ 6185992 h 13112393"/>
              <a:gd name="connsiteX9525" fmla="*/ 59921 w 11997113"/>
              <a:gd name="connsiteY9525" fmla="*/ 6183560 h 13112393"/>
              <a:gd name="connsiteX9526" fmla="*/ 60324 w 11997113"/>
              <a:gd name="connsiteY9526" fmla="*/ 6187005 h 13112393"/>
              <a:gd name="connsiteX9527" fmla="*/ 61130 w 11997113"/>
              <a:gd name="connsiteY9527" fmla="*/ 6193900 h 13112393"/>
              <a:gd name="connsiteX9528" fmla="*/ 61535 w 11997113"/>
              <a:gd name="connsiteY9528" fmla="*/ 6197348 h 13112393"/>
              <a:gd name="connsiteX9529" fmla="*/ 46571 w 11997113"/>
              <a:gd name="connsiteY9529" fmla="*/ 6195604 h 13112393"/>
              <a:gd name="connsiteX9530" fmla="*/ 45768 w 11997113"/>
              <a:gd name="connsiteY9530" fmla="*/ 6188712 h 13112393"/>
              <a:gd name="connsiteX9531" fmla="*/ 59921 w 11997113"/>
              <a:gd name="connsiteY9531" fmla="*/ 6183560 h 13112393"/>
              <a:gd name="connsiteX9532" fmla="*/ 136100 w 11997113"/>
              <a:gd name="connsiteY9532" fmla="*/ 6175091 h 13112393"/>
              <a:gd name="connsiteX9533" fmla="*/ 137976 w 11997113"/>
              <a:gd name="connsiteY9533" fmla="*/ 6177982 h 13112393"/>
              <a:gd name="connsiteX9534" fmla="*/ 127487 w 11997113"/>
              <a:gd name="connsiteY9534" fmla="*/ 6193443 h 13112393"/>
              <a:gd name="connsiteX9535" fmla="*/ 129130 w 11997113"/>
              <a:gd name="connsiteY9535" fmla="*/ 6207482 h 13112393"/>
              <a:gd name="connsiteX9536" fmla="*/ 129539 w 11997113"/>
              <a:gd name="connsiteY9536" fmla="*/ 6210990 h 13112393"/>
              <a:gd name="connsiteX9537" fmla="*/ 117408 w 11997113"/>
              <a:gd name="connsiteY9537" fmla="*/ 6212410 h 13112393"/>
              <a:gd name="connsiteX9538" fmla="*/ 115354 w 11997113"/>
              <a:gd name="connsiteY9538" fmla="*/ 6194862 h 13112393"/>
              <a:gd name="connsiteX9539" fmla="*/ 125844 w 11997113"/>
              <a:gd name="connsiteY9539" fmla="*/ 6179402 h 13112393"/>
              <a:gd name="connsiteX9540" fmla="*/ 125432 w 11997113"/>
              <a:gd name="connsiteY9540" fmla="*/ 6175892 h 13112393"/>
              <a:gd name="connsiteX9541" fmla="*/ 136100 w 11997113"/>
              <a:gd name="connsiteY9541" fmla="*/ 6175091 h 13112393"/>
              <a:gd name="connsiteX9542" fmla="*/ 9933339 w 11997113"/>
              <a:gd name="connsiteY9542" fmla="*/ 6173968 h 13112393"/>
              <a:gd name="connsiteX9543" fmla="*/ 9934029 w 11997113"/>
              <a:gd name="connsiteY9543" fmla="*/ 6177030 h 13112393"/>
              <a:gd name="connsiteX9544" fmla="*/ 9933021 w 11997113"/>
              <a:gd name="connsiteY9544" fmla="*/ 6175013 h 13112393"/>
              <a:gd name="connsiteX9545" fmla="*/ 11133315 w 11997113"/>
              <a:gd name="connsiteY9545" fmla="*/ 6171013 h 13112393"/>
              <a:gd name="connsiteX9546" fmla="*/ 11151017 w 11997113"/>
              <a:gd name="connsiteY9546" fmla="*/ 6229942 h 13112393"/>
              <a:gd name="connsiteX9547" fmla="*/ 11134653 w 11997113"/>
              <a:gd name="connsiteY9547" fmla="*/ 6230339 h 13112393"/>
              <a:gd name="connsiteX9548" fmla="*/ 10105043 w 11997113"/>
              <a:gd name="connsiteY9548" fmla="*/ 6162200 h 13112393"/>
              <a:gd name="connsiteX9549" fmla="*/ 10105283 w 11997113"/>
              <a:gd name="connsiteY9549" fmla="*/ 6172792 h 13112393"/>
              <a:gd name="connsiteX9550" fmla="*/ 10085403 w 11997113"/>
              <a:gd name="connsiteY9550" fmla="*/ 6162678 h 13112393"/>
              <a:gd name="connsiteX9551" fmla="*/ 10105043 w 11997113"/>
              <a:gd name="connsiteY9551" fmla="*/ 6162200 h 13112393"/>
              <a:gd name="connsiteX9552" fmla="*/ 10235937 w 11997113"/>
              <a:gd name="connsiteY9552" fmla="*/ 6159008 h 13112393"/>
              <a:gd name="connsiteX9553" fmla="*/ 10236127 w 11997113"/>
              <a:gd name="connsiteY9553" fmla="*/ 6167482 h 13112393"/>
              <a:gd name="connsiteX9554" fmla="*/ 10216489 w 11997113"/>
              <a:gd name="connsiteY9554" fmla="*/ 6167961 h 13112393"/>
              <a:gd name="connsiteX9555" fmla="*/ 10216299 w 11997113"/>
              <a:gd name="connsiteY9555" fmla="*/ 6159486 h 13112393"/>
              <a:gd name="connsiteX9556" fmla="*/ 10235937 w 11997113"/>
              <a:gd name="connsiteY9556" fmla="*/ 6159008 h 13112393"/>
              <a:gd name="connsiteX9557" fmla="*/ 11293375 w 11997113"/>
              <a:gd name="connsiteY9557" fmla="*/ 6154389 h 13112393"/>
              <a:gd name="connsiteX9558" fmla="*/ 11293947 w 11997113"/>
              <a:gd name="connsiteY9558" fmla="*/ 6179814 h 13112393"/>
              <a:gd name="connsiteX9559" fmla="*/ 11293375 w 11997113"/>
              <a:gd name="connsiteY9559" fmla="*/ 6154389 h 13112393"/>
              <a:gd name="connsiteX9560" fmla="*/ 1636838 w 11997113"/>
              <a:gd name="connsiteY9560" fmla="*/ 6154226 h 13112393"/>
              <a:gd name="connsiteX9561" fmla="*/ 1638876 w 11997113"/>
              <a:gd name="connsiteY9561" fmla="*/ 6157056 h 13112393"/>
              <a:gd name="connsiteX9562" fmla="*/ 1625397 w 11997113"/>
              <a:gd name="connsiteY9562" fmla="*/ 6158632 h 13112393"/>
              <a:gd name="connsiteX9563" fmla="*/ 1624992 w 11997113"/>
              <a:gd name="connsiteY9563" fmla="*/ 6155172 h 13112393"/>
              <a:gd name="connsiteX9564" fmla="*/ 1636838 w 11997113"/>
              <a:gd name="connsiteY9564" fmla="*/ 6154226 h 13112393"/>
              <a:gd name="connsiteX9565" fmla="*/ 11144341 w 11997113"/>
              <a:gd name="connsiteY9565" fmla="*/ 6151747 h 13112393"/>
              <a:gd name="connsiteX9566" fmla="*/ 11133315 w 11997113"/>
              <a:gd name="connsiteY9566" fmla="*/ 6171013 h 13112393"/>
              <a:gd name="connsiteX9567" fmla="*/ 11133045 w 11997113"/>
              <a:gd name="connsiteY9567" fmla="*/ 6159150 h 13112393"/>
              <a:gd name="connsiteX9568" fmla="*/ 10176467 w 11997113"/>
              <a:gd name="connsiteY9568" fmla="*/ 6145184 h 13112393"/>
              <a:gd name="connsiteX9569" fmla="*/ 10193335 w 11997113"/>
              <a:gd name="connsiteY9569" fmla="*/ 6154472 h 13112393"/>
              <a:gd name="connsiteX9570" fmla="*/ 10185479 w 11997113"/>
              <a:gd name="connsiteY9570" fmla="*/ 6193021 h 13112393"/>
              <a:gd name="connsiteX9571" fmla="*/ 10165953 w 11997113"/>
              <a:gd name="connsiteY9571" fmla="*/ 6180502 h 13112393"/>
              <a:gd name="connsiteX9572" fmla="*/ 10162097 w 11997113"/>
              <a:gd name="connsiteY9572" fmla="*/ 6161938 h 13112393"/>
              <a:gd name="connsiteX9573" fmla="*/ 10162261 w 11997113"/>
              <a:gd name="connsiteY9573" fmla="*/ 6169286 h 13112393"/>
              <a:gd name="connsiteX9574" fmla="*/ 10144237 w 11997113"/>
              <a:gd name="connsiteY9574" fmla="*/ 6158066 h 13112393"/>
              <a:gd name="connsiteX9575" fmla="*/ 10143975 w 11997113"/>
              <a:gd name="connsiteY9575" fmla="*/ 6146414 h 13112393"/>
              <a:gd name="connsiteX9576" fmla="*/ 10152891 w 11997113"/>
              <a:gd name="connsiteY9576" fmla="*/ 6147652 h 13112393"/>
              <a:gd name="connsiteX9577" fmla="*/ 10160971 w 11997113"/>
              <a:gd name="connsiteY9577" fmla="*/ 6156502 h 13112393"/>
              <a:gd name="connsiteX9578" fmla="*/ 10159271 w 11997113"/>
              <a:gd name="connsiteY9578" fmla="*/ 6148322 h 13112393"/>
              <a:gd name="connsiteX9579" fmla="*/ 10176467 w 11997113"/>
              <a:gd name="connsiteY9579" fmla="*/ 6145184 h 13112393"/>
              <a:gd name="connsiteX9580" fmla="*/ 11309447 w 11997113"/>
              <a:gd name="connsiteY9580" fmla="*/ 6141278 h 13112393"/>
              <a:gd name="connsiteX9581" fmla="*/ 11310023 w 11997113"/>
              <a:gd name="connsiteY9581" fmla="*/ 6166702 h 13112393"/>
              <a:gd name="connsiteX9582" fmla="*/ 11309447 w 11997113"/>
              <a:gd name="connsiteY9582" fmla="*/ 6141278 h 13112393"/>
              <a:gd name="connsiteX9583" fmla="*/ 140494 w 11997113"/>
              <a:gd name="connsiteY9583" fmla="*/ 6136452 h 13112393"/>
              <a:gd name="connsiteX9584" fmla="*/ 148125 w 11997113"/>
              <a:gd name="connsiteY9584" fmla="*/ 6138616 h 13112393"/>
              <a:gd name="connsiteX9585" fmla="*/ 148933 w 11997113"/>
              <a:gd name="connsiteY9585" fmla="*/ 6145506 h 13112393"/>
              <a:gd name="connsiteX9586" fmla="*/ 134774 w 11997113"/>
              <a:gd name="connsiteY9586" fmla="*/ 6150660 h 13112393"/>
              <a:gd name="connsiteX9587" fmla="*/ 119816 w 11997113"/>
              <a:gd name="connsiteY9587" fmla="*/ 6148916 h 13112393"/>
              <a:gd name="connsiteX9588" fmla="*/ 119008 w 11997113"/>
              <a:gd name="connsiteY9588" fmla="*/ 6142020 h 13112393"/>
              <a:gd name="connsiteX9589" fmla="*/ 133162 w 11997113"/>
              <a:gd name="connsiteY9589" fmla="*/ 6136874 h 13112393"/>
              <a:gd name="connsiteX9590" fmla="*/ 140494 w 11997113"/>
              <a:gd name="connsiteY9590" fmla="*/ 6136452 h 13112393"/>
              <a:gd name="connsiteX9591" fmla="*/ 440962 w 11997113"/>
              <a:gd name="connsiteY9591" fmla="*/ 6129252 h 13112393"/>
              <a:gd name="connsiteX9592" fmla="*/ 447387 w 11997113"/>
              <a:gd name="connsiteY9592" fmla="*/ 6131614 h 13112393"/>
              <a:gd name="connsiteX9593" fmla="*/ 448621 w 11997113"/>
              <a:gd name="connsiteY9593" fmla="*/ 6142142 h 13112393"/>
              <a:gd name="connsiteX9594" fmla="*/ 436899 w 11997113"/>
              <a:gd name="connsiteY9594" fmla="*/ 6147072 h 13112393"/>
              <a:gd name="connsiteX9595" fmla="*/ 424352 w 11997113"/>
              <a:gd name="connsiteY9595" fmla="*/ 6144980 h 13112393"/>
              <a:gd name="connsiteX9596" fmla="*/ 423119 w 11997113"/>
              <a:gd name="connsiteY9596" fmla="*/ 6134452 h 13112393"/>
              <a:gd name="connsiteX9597" fmla="*/ 434843 w 11997113"/>
              <a:gd name="connsiteY9597" fmla="*/ 6129524 h 13112393"/>
              <a:gd name="connsiteX9598" fmla="*/ 440962 w 11997113"/>
              <a:gd name="connsiteY9598" fmla="*/ 6129252 h 13112393"/>
              <a:gd name="connsiteX9599" fmla="*/ 11148609 w 11997113"/>
              <a:gd name="connsiteY9599" fmla="*/ 6123153 h 13112393"/>
              <a:gd name="connsiteX9600" fmla="*/ 11147165 w 11997113"/>
              <a:gd name="connsiteY9600" fmla="*/ 6149900 h 13112393"/>
              <a:gd name="connsiteX9601" fmla="*/ 11144341 w 11997113"/>
              <a:gd name="connsiteY9601" fmla="*/ 6151747 h 13112393"/>
              <a:gd name="connsiteX9602" fmla="*/ 11147097 w 11997113"/>
              <a:gd name="connsiteY9602" fmla="*/ 6146935 h 13112393"/>
              <a:gd name="connsiteX9603" fmla="*/ 11148609 w 11997113"/>
              <a:gd name="connsiteY9603" fmla="*/ 6123153 h 13112393"/>
              <a:gd name="connsiteX9604" fmla="*/ 10039269 w 11997113"/>
              <a:gd name="connsiteY9604" fmla="*/ 6117334 h 13112393"/>
              <a:gd name="connsiteX9605" fmla="*/ 10040755 w 11997113"/>
              <a:gd name="connsiteY9605" fmla="*/ 6128944 h 13112393"/>
              <a:gd name="connsiteX9606" fmla="*/ 10024339 w 11997113"/>
              <a:gd name="connsiteY9606" fmla="*/ 6142842 h 13112393"/>
              <a:gd name="connsiteX9607" fmla="*/ 9994473 w 11997113"/>
              <a:gd name="connsiteY9607" fmla="*/ 6193859 h 13112393"/>
              <a:gd name="connsiteX9608" fmla="*/ 9961637 w 11997113"/>
              <a:gd name="connsiteY9608" fmla="*/ 6221656 h 13112393"/>
              <a:gd name="connsiteX9609" fmla="*/ 9942237 w 11997113"/>
              <a:gd name="connsiteY9609" fmla="*/ 6212336 h 13112393"/>
              <a:gd name="connsiteX9610" fmla="*/ 9937773 w 11997113"/>
              <a:gd name="connsiteY9610" fmla="*/ 6177514 h 13112393"/>
              <a:gd name="connsiteX9611" fmla="*/ 9972103 w 11997113"/>
              <a:gd name="connsiteY9611" fmla="*/ 6161322 h 13112393"/>
              <a:gd name="connsiteX9612" fmla="*/ 9987033 w 11997113"/>
              <a:gd name="connsiteY9612" fmla="*/ 6135818 h 13112393"/>
              <a:gd name="connsiteX9613" fmla="*/ 10022851 w 11997113"/>
              <a:gd name="connsiteY9613" fmla="*/ 6131233 h 13112393"/>
              <a:gd name="connsiteX9614" fmla="*/ 10039269 w 11997113"/>
              <a:gd name="connsiteY9614" fmla="*/ 6117334 h 13112393"/>
              <a:gd name="connsiteX9615" fmla="*/ 11164701 w 11997113"/>
              <a:gd name="connsiteY9615" fmla="*/ 6110888 h 13112393"/>
              <a:gd name="connsiteX9616" fmla="*/ 11164971 w 11997113"/>
              <a:gd name="connsiteY9616" fmla="*/ 6122752 h 13112393"/>
              <a:gd name="connsiteX9617" fmla="*/ 11148609 w 11997113"/>
              <a:gd name="connsiteY9617" fmla="*/ 6123153 h 13112393"/>
              <a:gd name="connsiteX9618" fmla="*/ 11148341 w 11997113"/>
              <a:gd name="connsiteY9618" fmla="*/ 6111287 h 13112393"/>
              <a:gd name="connsiteX9619" fmla="*/ 11164701 w 11997113"/>
              <a:gd name="connsiteY9619" fmla="*/ 6110888 h 13112393"/>
              <a:gd name="connsiteX9620" fmla="*/ 10346145 w 11997113"/>
              <a:gd name="connsiteY9620" fmla="*/ 6109676 h 13112393"/>
              <a:gd name="connsiteX9621" fmla="*/ 10346623 w 11997113"/>
              <a:gd name="connsiteY9621" fmla="*/ 6130868 h 13112393"/>
              <a:gd name="connsiteX9622" fmla="*/ 10326985 w 11997113"/>
              <a:gd name="connsiteY9622" fmla="*/ 6131344 h 13112393"/>
              <a:gd name="connsiteX9623" fmla="*/ 10326745 w 11997113"/>
              <a:gd name="connsiteY9623" fmla="*/ 6120750 h 13112393"/>
              <a:gd name="connsiteX9624" fmla="*/ 10326513 w 11997113"/>
              <a:gd name="connsiteY9624" fmla="*/ 6110154 h 13112393"/>
              <a:gd name="connsiteX9625" fmla="*/ 10346145 w 11997113"/>
              <a:gd name="connsiteY9625" fmla="*/ 6109676 h 13112393"/>
              <a:gd name="connsiteX9626" fmla="*/ 11308683 w 11997113"/>
              <a:gd name="connsiteY9626" fmla="*/ 6107379 h 13112393"/>
              <a:gd name="connsiteX9627" fmla="*/ 11317055 w 11997113"/>
              <a:gd name="connsiteY9627" fmla="*/ 6111146 h 13112393"/>
              <a:gd name="connsiteX9628" fmla="*/ 11316329 w 11997113"/>
              <a:gd name="connsiteY9628" fmla="*/ 6119908 h 13112393"/>
              <a:gd name="connsiteX9629" fmla="*/ 11309251 w 11997113"/>
              <a:gd name="connsiteY9629" fmla="*/ 6132800 h 13112393"/>
              <a:gd name="connsiteX9630" fmla="*/ 11308683 w 11997113"/>
              <a:gd name="connsiteY9630" fmla="*/ 6107379 h 13112393"/>
              <a:gd name="connsiteX9631" fmla="*/ 10436593 w 11997113"/>
              <a:gd name="connsiteY9631" fmla="*/ 6105378 h 13112393"/>
              <a:gd name="connsiteX9632" fmla="*/ 10436859 w 11997113"/>
              <a:gd name="connsiteY9632" fmla="*/ 6117096 h 13112393"/>
              <a:gd name="connsiteX9633" fmla="*/ 10418577 w 11997113"/>
              <a:gd name="connsiteY9633" fmla="*/ 6117544 h 13112393"/>
              <a:gd name="connsiteX9634" fmla="*/ 10436593 w 11997113"/>
              <a:gd name="connsiteY9634" fmla="*/ 6105378 h 13112393"/>
              <a:gd name="connsiteX9635" fmla="*/ 10133225 w 11997113"/>
              <a:gd name="connsiteY9635" fmla="*/ 6105334 h 13112393"/>
              <a:gd name="connsiteX9636" fmla="*/ 10135231 w 11997113"/>
              <a:gd name="connsiteY9636" fmla="*/ 6107190 h 13112393"/>
              <a:gd name="connsiteX9637" fmla="*/ 10133295 w 11997113"/>
              <a:gd name="connsiteY9637" fmla="*/ 6108512 h 13112393"/>
              <a:gd name="connsiteX9638" fmla="*/ 10123623 w 11997113"/>
              <a:gd name="connsiteY9638" fmla="*/ 6115107 h 13112393"/>
              <a:gd name="connsiteX9639" fmla="*/ 10133225 w 11997113"/>
              <a:gd name="connsiteY9639" fmla="*/ 6105334 h 13112393"/>
              <a:gd name="connsiteX9640" fmla="*/ 10395625 w 11997113"/>
              <a:gd name="connsiteY9640" fmla="*/ 6103534 h 13112393"/>
              <a:gd name="connsiteX9641" fmla="*/ 10398451 w 11997113"/>
              <a:gd name="connsiteY9641" fmla="*/ 6106281 h 13112393"/>
              <a:gd name="connsiteX9642" fmla="*/ 10398689 w 11997113"/>
              <a:gd name="connsiteY9642" fmla="*/ 6116874 h 13112393"/>
              <a:gd name="connsiteX9643" fmla="*/ 10395625 w 11997113"/>
              <a:gd name="connsiteY9643" fmla="*/ 6103534 h 13112393"/>
              <a:gd name="connsiteX9644" fmla="*/ 10142973 w 11997113"/>
              <a:gd name="connsiteY9644" fmla="*/ 6101914 h 13112393"/>
              <a:gd name="connsiteX9645" fmla="*/ 10143259 w 11997113"/>
              <a:gd name="connsiteY9645" fmla="*/ 6114630 h 13112393"/>
              <a:gd name="connsiteX9646" fmla="*/ 10135231 w 11997113"/>
              <a:gd name="connsiteY9646" fmla="*/ 6107190 h 13112393"/>
              <a:gd name="connsiteX9647" fmla="*/ 773289 w 11997113"/>
              <a:gd name="connsiteY9647" fmla="*/ 6100082 h 13112393"/>
              <a:gd name="connsiteX9648" fmla="*/ 773706 w 11997113"/>
              <a:gd name="connsiteY9648" fmla="*/ 6103636 h 13112393"/>
              <a:gd name="connsiteX9649" fmla="*/ 774537 w 11997113"/>
              <a:gd name="connsiteY9649" fmla="*/ 6110740 h 13112393"/>
              <a:gd name="connsiteX9650" fmla="*/ 775369 w 11997113"/>
              <a:gd name="connsiteY9650" fmla="*/ 6117841 h 13112393"/>
              <a:gd name="connsiteX9651" fmla="*/ 761228 w 11997113"/>
              <a:gd name="connsiteY9651" fmla="*/ 6123097 h 13112393"/>
              <a:gd name="connsiteX9652" fmla="*/ 746250 w 11997113"/>
              <a:gd name="connsiteY9652" fmla="*/ 6121248 h 13112393"/>
              <a:gd name="connsiteX9653" fmla="*/ 745003 w 11997113"/>
              <a:gd name="connsiteY9653" fmla="*/ 6110596 h 13112393"/>
              <a:gd name="connsiteX9654" fmla="*/ 759147 w 11997113"/>
              <a:gd name="connsiteY9654" fmla="*/ 6105340 h 13112393"/>
              <a:gd name="connsiteX9655" fmla="*/ 773289 w 11997113"/>
              <a:gd name="connsiteY9655" fmla="*/ 6100082 h 13112393"/>
              <a:gd name="connsiteX9656" fmla="*/ 10056171 w 11997113"/>
              <a:gd name="connsiteY9656" fmla="*/ 6089432 h 13112393"/>
              <a:gd name="connsiteX9657" fmla="*/ 10059415 w 11997113"/>
              <a:gd name="connsiteY9657" fmla="*/ 6114758 h 13112393"/>
              <a:gd name="connsiteX9658" fmla="*/ 10050239 w 11997113"/>
              <a:gd name="connsiteY9658" fmla="*/ 6103059 h 13112393"/>
              <a:gd name="connsiteX9659" fmla="*/ 10056171 w 11997113"/>
              <a:gd name="connsiteY9659" fmla="*/ 6089432 h 13112393"/>
              <a:gd name="connsiteX9660" fmla="*/ 11297015 w 11997113"/>
              <a:gd name="connsiteY9660" fmla="*/ 6079867 h 13112393"/>
              <a:gd name="connsiteX9661" fmla="*/ 11301525 w 11997113"/>
              <a:gd name="connsiteY9661" fmla="*/ 6080254 h 13112393"/>
              <a:gd name="connsiteX9662" fmla="*/ 11308157 w 11997113"/>
              <a:gd name="connsiteY9662" fmla="*/ 6084068 h 13112393"/>
              <a:gd name="connsiteX9663" fmla="*/ 11295309 w 11997113"/>
              <a:gd name="connsiteY9663" fmla="*/ 6094980 h 13112393"/>
              <a:gd name="connsiteX9664" fmla="*/ 11295069 w 11997113"/>
              <a:gd name="connsiteY9664" fmla="*/ 6084386 h 13112393"/>
              <a:gd name="connsiteX9665" fmla="*/ 11297015 w 11997113"/>
              <a:gd name="connsiteY9665" fmla="*/ 6079867 h 13112393"/>
              <a:gd name="connsiteX9666" fmla="*/ 71717 w 11997113"/>
              <a:gd name="connsiteY9666" fmla="*/ 6074184 h 13112393"/>
              <a:gd name="connsiteX9667" fmla="*/ 72940 w 11997113"/>
              <a:gd name="connsiteY9667" fmla="*/ 6084627 h 13112393"/>
              <a:gd name="connsiteX9668" fmla="*/ 62844 w 11997113"/>
              <a:gd name="connsiteY9668" fmla="*/ 6103454 h 13112393"/>
              <a:gd name="connsiteX9669" fmla="*/ 50710 w 11997113"/>
              <a:gd name="connsiteY9669" fmla="*/ 6104874 h 13112393"/>
              <a:gd name="connsiteX9670" fmla="*/ 50301 w 11997113"/>
              <a:gd name="connsiteY9670" fmla="*/ 6101393 h 13112393"/>
              <a:gd name="connsiteX9671" fmla="*/ 47860 w 11997113"/>
              <a:gd name="connsiteY9671" fmla="*/ 6080504 h 13112393"/>
              <a:gd name="connsiteX9672" fmla="*/ 59585 w 11997113"/>
              <a:gd name="connsiteY9672" fmla="*/ 6075603 h 13112393"/>
              <a:gd name="connsiteX9673" fmla="*/ 71717 w 11997113"/>
              <a:gd name="connsiteY9673" fmla="*/ 6074184 h 13112393"/>
              <a:gd name="connsiteX9674" fmla="*/ 10083305 w 11997113"/>
              <a:gd name="connsiteY9674" fmla="*/ 6069456 h 13112393"/>
              <a:gd name="connsiteX9675" fmla="*/ 10090815 w 11997113"/>
              <a:gd name="connsiteY9675" fmla="*/ 6075898 h 13112393"/>
              <a:gd name="connsiteX9676" fmla="*/ 10083783 w 11997113"/>
              <a:gd name="connsiteY9676" fmla="*/ 6090645 h 13112393"/>
              <a:gd name="connsiteX9677" fmla="*/ 10083543 w 11997113"/>
              <a:gd name="connsiteY9677" fmla="*/ 6080050 h 13112393"/>
              <a:gd name="connsiteX9678" fmla="*/ 10083305 w 11997113"/>
              <a:gd name="connsiteY9678" fmla="*/ 6069456 h 13112393"/>
              <a:gd name="connsiteX9679" fmla="*/ 10253467 w 11997113"/>
              <a:gd name="connsiteY9679" fmla="*/ 6065300 h 13112393"/>
              <a:gd name="connsiteX9680" fmla="*/ 10266793 w 11997113"/>
              <a:gd name="connsiteY9680" fmla="*/ 6075574 h 13112393"/>
              <a:gd name="connsiteX9681" fmla="*/ 10267031 w 11997113"/>
              <a:gd name="connsiteY9681" fmla="*/ 6086170 h 13112393"/>
              <a:gd name="connsiteX9682" fmla="*/ 10253941 w 11997113"/>
              <a:gd name="connsiteY9682" fmla="*/ 6086489 h 13112393"/>
              <a:gd name="connsiteX9683" fmla="*/ 10253467 w 11997113"/>
              <a:gd name="connsiteY9683" fmla="*/ 6065300 h 13112393"/>
              <a:gd name="connsiteX9684" fmla="*/ 11163633 w 11997113"/>
              <a:gd name="connsiteY9684" fmla="*/ 6063425 h 13112393"/>
              <a:gd name="connsiteX9685" fmla="*/ 11164165 w 11997113"/>
              <a:gd name="connsiteY9685" fmla="*/ 6087158 h 13112393"/>
              <a:gd name="connsiteX9686" fmla="*/ 11163633 w 11997113"/>
              <a:gd name="connsiteY9686" fmla="*/ 6063425 h 13112393"/>
              <a:gd name="connsiteX9687" fmla="*/ 698490 w 11997113"/>
              <a:gd name="connsiteY9687" fmla="*/ 6063418 h 13112393"/>
              <a:gd name="connsiteX9688" fmla="*/ 708067 w 11997113"/>
              <a:gd name="connsiteY9688" fmla="*/ 6068193 h 13112393"/>
              <a:gd name="connsiteX9689" fmla="*/ 702025 w 11997113"/>
              <a:gd name="connsiteY9689" fmla="*/ 6065624 h 13112393"/>
              <a:gd name="connsiteX9690" fmla="*/ 695713 w 11997113"/>
              <a:gd name="connsiteY9690" fmla="*/ 6063737 h 13112393"/>
              <a:gd name="connsiteX9691" fmla="*/ 690978 w 11997113"/>
              <a:gd name="connsiteY9691" fmla="*/ 6062328 h 13112393"/>
              <a:gd name="connsiteX9692" fmla="*/ 695713 w 11997113"/>
              <a:gd name="connsiteY9692" fmla="*/ 6063737 h 13112393"/>
              <a:gd name="connsiteX9693" fmla="*/ 692015 w 11997113"/>
              <a:gd name="connsiteY9693" fmla="*/ 6064174 h 13112393"/>
              <a:gd name="connsiteX9694" fmla="*/ 685547 w 11997113"/>
              <a:gd name="connsiteY9694" fmla="*/ 6064930 h 13112393"/>
              <a:gd name="connsiteX9695" fmla="*/ 690978 w 11997113"/>
              <a:gd name="connsiteY9695" fmla="*/ 6062328 h 13112393"/>
              <a:gd name="connsiteX9696" fmla="*/ 422307 w 11997113"/>
              <a:gd name="connsiteY9696" fmla="*/ 6053925 h 13112393"/>
              <a:gd name="connsiteX9697" fmla="*/ 423876 w 11997113"/>
              <a:gd name="connsiteY9697" fmla="*/ 6056816 h 13112393"/>
              <a:gd name="connsiteX9698" fmla="*/ 427522 w 11997113"/>
              <a:gd name="connsiteY9698" fmla="*/ 6088003 h 13112393"/>
              <a:gd name="connsiteX9699" fmla="*/ 429958 w 11997113"/>
              <a:gd name="connsiteY9699" fmla="*/ 6108794 h 13112393"/>
              <a:gd name="connsiteX9700" fmla="*/ 430362 w 11997113"/>
              <a:gd name="connsiteY9700" fmla="*/ 6112260 h 13112393"/>
              <a:gd name="connsiteX9701" fmla="*/ 420252 w 11997113"/>
              <a:gd name="connsiteY9701" fmla="*/ 6109930 h 13112393"/>
              <a:gd name="connsiteX9702" fmla="*/ 417820 w 11997113"/>
              <a:gd name="connsiteY9702" fmla="*/ 6089138 h 13112393"/>
              <a:gd name="connsiteX9703" fmla="*/ 414166 w 11997113"/>
              <a:gd name="connsiteY9703" fmla="*/ 6057949 h 13112393"/>
              <a:gd name="connsiteX9704" fmla="*/ 413764 w 11997113"/>
              <a:gd name="connsiteY9704" fmla="*/ 6054488 h 13112393"/>
              <a:gd name="connsiteX9705" fmla="*/ 422307 w 11997113"/>
              <a:gd name="connsiteY9705" fmla="*/ 6053925 h 13112393"/>
              <a:gd name="connsiteX9706" fmla="*/ 10390713 w 11997113"/>
              <a:gd name="connsiteY9706" fmla="*/ 6053467 h 13112393"/>
              <a:gd name="connsiteX9707" fmla="*/ 10397451 w 11997113"/>
              <a:gd name="connsiteY9707" fmla="*/ 6061782 h 13112393"/>
              <a:gd name="connsiteX9708" fmla="*/ 10377817 w 11997113"/>
              <a:gd name="connsiteY9708" fmla="*/ 6062262 h 13112393"/>
              <a:gd name="connsiteX9709" fmla="*/ 10416995 w 11997113"/>
              <a:gd name="connsiteY9709" fmla="*/ 6047232 h 13112393"/>
              <a:gd name="connsiteX9710" fmla="*/ 10435537 w 11997113"/>
              <a:gd name="connsiteY9710" fmla="*/ 6058506 h 13112393"/>
              <a:gd name="connsiteX9711" fmla="*/ 10435799 w 11997113"/>
              <a:gd name="connsiteY9711" fmla="*/ 6070224 h 13112393"/>
              <a:gd name="connsiteX9712" fmla="*/ 10436061 w 11997113"/>
              <a:gd name="connsiteY9712" fmla="*/ 6081942 h 13112393"/>
              <a:gd name="connsiteX9713" fmla="*/ 10418315 w 11997113"/>
              <a:gd name="connsiteY9713" fmla="*/ 6105826 h 13112393"/>
              <a:gd name="connsiteX9714" fmla="*/ 10417785 w 11997113"/>
              <a:gd name="connsiteY9714" fmla="*/ 6082388 h 13112393"/>
              <a:gd name="connsiteX9715" fmla="*/ 10416995 w 11997113"/>
              <a:gd name="connsiteY9715" fmla="*/ 6047232 h 13112393"/>
              <a:gd name="connsiteX9716" fmla="*/ 10453553 w 11997113"/>
              <a:gd name="connsiteY9716" fmla="*/ 6046339 h 13112393"/>
              <a:gd name="connsiteX9717" fmla="*/ 10435537 w 11997113"/>
              <a:gd name="connsiteY9717" fmla="*/ 6058506 h 13112393"/>
              <a:gd name="connsiteX9718" fmla="*/ 10435275 w 11997113"/>
              <a:gd name="connsiteY9718" fmla="*/ 6046788 h 13112393"/>
              <a:gd name="connsiteX9719" fmla="*/ 10453553 w 11997113"/>
              <a:gd name="connsiteY9719" fmla="*/ 6046339 h 13112393"/>
              <a:gd name="connsiteX9720" fmla="*/ 10194905 w 11997113"/>
              <a:gd name="connsiteY9720" fmla="*/ 6040228 h 13112393"/>
              <a:gd name="connsiteX9721" fmla="*/ 10195165 w 11997113"/>
              <a:gd name="connsiteY9721" fmla="*/ 6051882 h 13112393"/>
              <a:gd name="connsiteX9722" fmla="*/ 10212929 w 11997113"/>
              <a:gd name="connsiteY9722" fmla="*/ 6051448 h 13112393"/>
              <a:gd name="connsiteX9723" fmla="*/ 10213195 w 11997113"/>
              <a:gd name="connsiteY9723" fmla="*/ 6063103 h 13112393"/>
              <a:gd name="connsiteX9724" fmla="*/ 10213455 w 11997113"/>
              <a:gd name="connsiteY9724" fmla="*/ 6074758 h 13112393"/>
              <a:gd name="connsiteX9725" fmla="*/ 10231481 w 11997113"/>
              <a:gd name="connsiteY9725" fmla="*/ 6085975 h 13112393"/>
              <a:gd name="connsiteX9726" fmla="*/ 10250035 w 11997113"/>
              <a:gd name="connsiteY9726" fmla="*/ 6120502 h 13112393"/>
              <a:gd name="connsiteX9727" fmla="*/ 10250299 w 11997113"/>
              <a:gd name="connsiteY9727" fmla="*/ 6132158 h 13112393"/>
              <a:gd name="connsiteX9728" fmla="*/ 10267275 w 11997113"/>
              <a:gd name="connsiteY9728" fmla="*/ 6096762 h 13112393"/>
              <a:gd name="connsiteX9729" fmla="*/ 10268061 w 11997113"/>
              <a:gd name="connsiteY9729" fmla="*/ 6131722 h 13112393"/>
              <a:gd name="connsiteX9730" fmla="*/ 10268325 w 11997113"/>
              <a:gd name="connsiteY9730" fmla="*/ 6143379 h 13112393"/>
              <a:gd name="connsiteX9731" fmla="*/ 10268589 w 11997113"/>
              <a:gd name="connsiteY9731" fmla="*/ 6155028 h 13112393"/>
              <a:gd name="connsiteX9732" fmla="*/ 10250823 w 11997113"/>
              <a:gd name="connsiteY9732" fmla="*/ 6155464 h 13112393"/>
              <a:gd name="connsiteX9733" fmla="*/ 10250561 w 11997113"/>
              <a:gd name="connsiteY9733" fmla="*/ 6143812 h 13112393"/>
              <a:gd name="connsiteX9734" fmla="*/ 10232273 w 11997113"/>
              <a:gd name="connsiteY9734" fmla="*/ 6120934 h 13112393"/>
              <a:gd name="connsiteX9735" fmla="*/ 10215031 w 11997113"/>
              <a:gd name="connsiteY9735" fmla="*/ 6144679 h 13112393"/>
              <a:gd name="connsiteX9736" fmla="*/ 10197267 w 11997113"/>
              <a:gd name="connsiteY9736" fmla="*/ 6145111 h 13112393"/>
              <a:gd name="connsiteX9737" fmla="*/ 10196479 w 11997113"/>
              <a:gd name="connsiteY9737" fmla="*/ 6110152 h 13112393"/>
              <a:gd name="connsiteX9738" fmla="*/ 10178979 w 11997113"/>
              <a:gd name="connsiteY9738" fmla="*/ 6122235 h 13112393"/>
              <a:gd name="connsiteX9739" fmla="*/ 10179503 w 11997113"/>
              <a:gd name="connsiteY9739" fmla="*/ 6145546 h 13112393"/>
              <a:gd name="connsiteX9740" fmla="*/ 10179241 w 11997113"/>
              <a:gd name="connsiteY9740" fmla="*/ 6133890 h 13112393"/>
              <a:gd name="connsiteX9741" fmla="*/ 10161477 w 11997113"/>
              <a:gd name="connsiteY9741" fmla="*/ 6134326 h 13112393"/>
              <a:gd name="connsiteX9742" fmla="*/ 10161211 w 11997113"/>
              <a:gd name="connsiteY9742" fmla="*/ 6122671 h 13112393"/>
              <a:gd name="connsiteX9743" fmla="*/ 10178715 w 11997113"/>
              <a:gd name="connsiteY9743" fmla="*/ 6110584 h 13112393"/>
              <a:gd name="connsiteX9744" fmla="*/ 10178451 w 11997113"/>
              <a:gd name="connsiteY9744" fmla="*/ 6098930 h 13112393"/>
              <a:gd name="connsiteX9745" fmla="*/ 10177929 w 11997113"/>
              <a:gd name="connsiteY9745" fmla="*/ 6075626 h 13112393"/>
              <a:gd name="connsiteX9746" fmla="*/ 10177139 w 11997113"/>
              <a:gd name="connsiteY9746" fmla="*/ 6040664 h 13112393"/>
              <a:gd name="connsiteX9747" fmla="*/ 10194905 w 11997113"/>
              <a:gd name="connsiteY9747" fmla="*/ 6040228 h 13112393"/>
              <a:gd name="connsiteX9748" fmla="*/ 10377241 w 11997113"/>
              <a:gd name="connsiteY9748" fmla="*/ 6036837 h 13112393"/>
              <a:gd name="connsiteX9749" fmla="*/ 10383975 w 11997113"/>
              <a:gd name="connsiteY9749" fmla="*/ 6045153 h 13112393"/>
              <a:gd name="connsiteX9750" fmla="*/ 10377527 w 11997113"/>
              <a:gd name="connsiteY9750" fmla="*/ 6049546 h 13112393"/>
              <a:gd name="connsiteX9751" fmla="*/ 10377241 w 11997113"/>
              <a:gd name="connsiteY9751" fmla="*/ 6036837 h 13112393"/>
              <a:gd name="connsiteX9752" fmla="*/ 10396879 w 11997113"/>
              <a:gd name="connsiteY9752" fmla="*/ 6036356 h 13112393"/>
              <a:gd name="connsiteX9753" fmla="*/ 10397163 w 11997113"/>
              <a:gd name="connsiteY9753" fmla="*/ 6049068 h 13112393"/>
              <a:gd name="connsiteX9754" fmla="*/ 10390713 w 11997113"/>
              <a:gd name="connsiteY9754" fmla="*/ 6053467 h 13112393"/>
              <a:gd name="connsiteX9755" fmla="*/ 10383975 w 11997113"/>
              <a:gd name="connsiteY9755" fmla="*/ 6045153 h 13112393"/>
              <a:gd name="connsiteX9756" fmla="*/ 10387201 w 11997113"/>
              <a:gd name="connsiteY9756" fmla="*/ 6042954 h 13112393"/>
              <a:gd name="connsiteX9757" fmla="*/ 10396879 w 11997113"/>
              <a:gd name="connsiteY9757" fmla="*/ 6036356 h 13112393"/>
              <a:gd name="connsiteX9758" fmla="*/ 858284 w 11997113"/>
              <a:gd name="connsiteY9758" fmla="*/ 6027670 h 13112393"/>
              <a:gd name="connsiteX9759" fmla="*/ 860359 w 11997113"/>
              <a:gd name="connsiteY9759" fmla="*/ 6045426 h 13112393"/>
              <a:gd name="connsiteX9760" fmla="*/ 854695 w 11997113"/>
              <a:gd name="connsiteY9760" fmla="*/ 6044289 h 13112393"/>
              <a:gd name="connsiteX9761" fmla="*/ 859947 w 11997113"/>
              <a:gd name="connsiteY9761" fmla="*/ 6041876 h 13112393"/>
              <a:gd name="connsiteX9762" fmla="*/ 858284 w 11997113"/>
              <a:gd name="connsiteY9762" fmla="*/ 6027670 h 13112393"/>
              <a:gd name="connsiteX9763" fmla="*/ 10285331 w 11997113"/>
              <a:gd name="connsiteY9763" fmla="*/ 6026362 h 13112393"/>
              <a:gd name="connsiteX9764" fmla="*/ 10285615 w 11997113"/>
              <a:gd name="connsiteY9764" fmla="*/ 6039074 h 13112393"/>
              <a:gd name="connsiteX9765" fmla="*/ 10265979 w 11997113"/>
              <a:gd name="connsiteY9765" fmla="*/ 6039552 h 13112393"/>
              <a:gd name="connsiteX9766" fmla="*/ 10265693 w 11997113"/>
              <a:gd name="connsiteY9766" fmla="*/ 6026842 h 13112393"/>
              <a:gd name="connsiteX9767" fmla="*/ 10285331 w 11997113"/>
              <a:gd name="connsiteY9767" fmla="*/ 6026362 h 13112393"/>
              <a:gd name="connsiteX9768" fmla="*/ 419508 w 11997113"/>
              <a:gd name="connsiteY9768" fmla="*/ 6019508 h 13112393"/>
              <a:gd name="connsiteX9769" fmla="*/ 421858 w 11997113"/>
              <a:gd name="connsiteY9769" fmla="*/ 6039566 h 13112393"/>
              <a:gd name="connsiteX9770" fmla="*/ 412148 w 11997113"/>
              <a:gd name="connsiteY9770" fmla="*/ 6040701 h 13112393"/>
              <a:gd name="connsiteX9771" fmla="*/ 409803 w 11997113"/>
              <a:gd name="connsiteY9771" fmla="*/ 6020646 h 13112393"/>
              <a:gd name="connsiteX9772" fmla="*/ 419508 w 11997113"/>
              <a:gd name="connsiteY9772" fmla="*/ 6019508 h 13112393"/>
              <a:gd name="connsiteX9773" fmla="*/ 10140871 w 11997113"/>
              <a:gd name="connsiteY9773" fmla="*/ 6008689 h 13112393"/>
              <a:gd name="connsiteX9774" fmla="*/ 10141107 w 11997113"/>
              <a:gd name="connsiteY9774" fmla="*/ 6019286 h 13112393"/>
              <a:gd name="connsiteX9775" fmla="*/ 10140871 w 11997113"/>
              <a:gd name="connsiteY9775" fmla="*/ 6008689 h 13112393"/>
              <a:gd name="connsiteX9776" fmla="*/ 131881 w 11997113"/>
              <a:gd name="connsiteY9776" fmla="*/ 5999802 h 13112393"/>
              <a:gd name="connsiteX9777" fmla="*/ 132299 w 11997113"/>
              <a:gd name="connsiteY9777" fmla="*/ 6003350 h 13112393"/>
              <a:gd name="connsiteX9778" fmla="*/ 132713 w 11997113"/>
              <a:gd name="connsiteY9778" fmla="*/ 6006904 h 13112393"/>
              <a:gd name="connsiteX9779" fmla="*/ 133960 w 11997113"/>
              <a:gd name="connsiteY9779" fmla="*/ 6017558 h 13112393"/>
              <a:gd name="connsiteX9780" fmla="*/ 134378 w 11997113"/>
              <a:gd name="connsiteY9780" fmla="*/ 6021112 h 13112393"/>
              <a:gd name="connsiteX9781" fmla="*/ 119819 w 11997113"/>
              <a:gd name="connsiteY9781" fmla="*/ 6022814 h 13112393"/>
              <a:gd name="connsiteX9782" fmla="*/ 104845 w 11997113"/>
              <a:gd name="connsiteY9782" fmla="*/ 6020964 h 13112393"/>
              <a:gd name="connsiteX9783" fmla="*/ 117738 w 11997113"/>
              <a:gd name="connsiteY9783" fmla="*/ 6005060 h 13112393"/>
              <a:gd name="connsiteX9784" fmla="*/ 131881 w 11997113"/>
              <a:gd name="connsiteY9784" fmla="*/ 5999802 h 13112393"/>
              <a:gd name="connsiteX9785" fmla="*/ 10264647 w 11997113"/>
              <a:gd name="connsiteY9785" fmla="*/ 5980224 h 13112393"/>
              <a:gd name="connsiteX9786" fmla="*/ 10264909 w 11997113"/>
              <a:gd name="connsiteY9786" fmla="*/ 5991882 h 13112393"/>
              <a:gd name="connsiteX9787" fmla="*/ 10251557 w 11997113"/>
              <a:gd name="connsiteY9787" fmla="*/ 5980544 h 13112393"/>
              <a:gd name="connsiteX9788" fmla="*/ 10264647 w 11997113"/>
              <a:gd name="connsiteY9788" fmla="*/ 5980224 h 13112393"/>
              <a:gd name="connsiteX9789" fmla="*/ 10393905 w 11997113"/>
              <a:gd name="connsiteY9789" fmla="*/ 5977072 h 13112393"/>
              <a:gd name="connsiteX9790" fmla="*/ 10409783 w 11997113"/>
              <a:gd name="connsiteY9790" fmla="*/ 5982513 h 13112393"/>
              <a:gd name="connsiteX9791" fmla="*/ 10412159 w 11997113"/>
              <a:gd name="connsiteY9791" fmla="*/ 5988284 h 13112393"/>
              <a:gd name="connsiteX9792" fmla="*/ 10394165 w 11997113"/>
              <a:gd name="connsiteY9792" fmla="*/ 5988724 h 13112393"/>
              <a:gd name="connsiteX9793" fmla="*/ 10393905 w 11997113"/>
              <a:gd name="connsiteY9793" fmla="*/ 5977072 h 13112393"/>
              <a:gd name="connsiteX9794" fmla="*/ 4282117 w 11997113"/>
              <a:gd name="connsiteY9794" fmla="*/ 5976651 h 13112393"/>
              <a:gd name="connsiteX9795" fmla="*/ 4278386 w 11997113"/>
              <a:gd name="connsiteY9795" fmla="*/ 6001862 h 13112393"/>
              <a:gd name="connsiteX9796" fmla="*/ 4298980 w 11997113"/>
              <a:gd name="connsiteY9796" fmla="*/ 6025096 h 13112393"/>
              <a:gd name="connsiteX9797" fmla="*/ 4299003 w 11997113"/>
              <a:gd name="connsiteY9797" fmla="*/ 6114478 h 13112393"/>
              <a:gd name="connsiteX9798" fmla="*/ 4262206 w 11997113"/>
              <a:gd name="connsiteY9798" fmla="*/ 6104334 h 13112393"/>
              <a:gd name="connsiteX9799" fmla="*/ 4257175 w 11997113"/>
              <a:gd name="connsiteY9799" fmla="*/ 6145242 h 13112393"/>
              <a:gd name="connsiteX9800" fmla="*/ 4270806 w 11997113"/>
              <a:gd name="connsiteY9800" fmla="*/ 6207826 h 13112393"/>
              <a:gd name="connsiteX9801" fmla="*/ 4303203 w 11997113"/>
              <a:gd name="connsiteY9801" fmla="*/ 6201390 h 13112393"/>
              <a:gd name="connsiteX9802" fmla="*/ 4297524 w 11997113"/>
              <a:gd name="connsiteY9802" fmla="*/ 6175382 h 13112393"/>
              <a:gd name="connsiteX9803" fmla="*/ 4294915 w 11997113"/>
              <a:gd name="connsiteY9803" fmla="*/ 6127312 h 13112393"/>
              <a:gd name="connsiteX9804" fmla="*/ 4311942 w 11997113"/>
              <a:gd name="connsiteY9804" fmla="*/ 6126369 h 13112393"/>
              <a:gd name="connsiteX9805" fmla="*/ 4318592 w 11997113"/>
              <a:gd name="connsiteY9805" fmla="*/ 6175737 h 13112393"/>
              <a:gd name="connsiteX9806" fmla="*/ 4319668 w 11997113"/>
              <a:gd name="connsiteY9806" fmla="*/ 6180720 h 13112393"/>
              <a:gd name="connsiteX9807" fmla="*/ 4321136 w 11997113"/>
              <a:gd name="connsiteY9807" fmla="*/ 6177884 h 13112393"/>
              <a:gd name="connsiteX9808" fmla="*/ 4342908 w 11997113"/>
              <a:gd name="connsiteY9808" fmla="*/ 6198818 h 13112393"/>
              <a:gd name="connsiteX9809" fmla="*/ 4380465 w 11997113"/>
              <a:gd name="connsiteY9809" fmla="*/ 6194014 h 13112393"/>
              <a:gd name="connsiteX9810" fmla="*/ 4377472 w 11997113"/>
              <a:gd name="connsiteY9810" fmla="*/ 6170676 h 13112393"/>
              <a:gd name="connsiteX9811" fmla="*/ 4358694 w 11997113"/>
              <a:gd name="connsiteY9811" fmla="*/ 6173077 h 13112393"/>
              <a:gd name="connsiteX9812" fmla="*/ 4335432 w 11997113"/>
              <a:gd name="connsiteY9812" fmla="*/ 6140476 h 13112393"/>
              <a:gd name="connsiteX9813" fmla="*/ 4332441 w 11997113"/>
              <a:gd name="connsiteY9813" fmla="*/ 6117140 h 13112393"/>
              <a:gd name="connsiteX9814" fmla="*/ 4307676 w 11997113"/>
              <a:gd name="connsiteY9814" fmla="*/ 6072873 h 13112393"/>
              <a:gd name="connsiteX9815" fmla="*/ 4323469 w 11997113"/>
              <a:gd name="connsiteY9815" fmla="*/ 6047134 h 13112393"/>
              <a:gd name="connsiteX9816" fmla="*/ 4301699 w 11997113"/>
              <a:gd name="connsiteY9816" fmla="*/ 6026202 h 13112393"/>
              <a:gd name="connsiteX9817" fmla="*/ 4287264 w 11997113"/>
              <a:gd name="connsiteY9817" fmla="*/ 5988024 h 13112393"/>
              <a:gd name="connsiteX9818" fmla="*/ 127924 w 11997113"/>
              <a:gd name="connsiteY9818" fmla="*/ 5965960 h 13112393"/>
              <a:gd name="connsiteX9819" fmla="*/ 128333 w 11997113"/>
              <a:gd name="connsiteY9819" fmla="*/ 5969469 h 13112393"/>
              <a:gd name="connsiteX9820" fmla="*/ 128744 w 11997113"/>
              <a:gd name="connsiteY9820" fmla="*/ 5972976 h 13112393"/>
              <a:gd name="connsiteX9821" fmla="*/ 129157 w 11997113"/>
              <a:gd name="connsiteY9821" fmla="*/ 5976491 h 13112393"/>
              <a:gd name="connsiteX9822" fmla="*/ 129566 w 11997113"/>
              <a:gd name="connsiteY9822" fmla="*/ 5980000 h 13112393"/>
              <a:gd name="connsiteX9823" fmla="*/ 129976 w 11997113"/>
              <a:gd name="connsiteY9823" fmla="*/ 5983510 h 13112393"/>
              <a:gd name="connsiteX9824" fmla="*/ 115004 w 11997113"/>
              <a:gd name="connsiteY9824" fmla="*/ 5981704 h 13112393"/>
              <a:gd name="connsiteX9825" fmla="*/ 114185 w 11997113"/>
              <a:gd name="connsiteY9825" fmla="*/ 5974685 h 13112393"/>
              <a:gd name="connsiteX9826" fmla="*/ 113773 w 11997113"/>
              <a:gd name="connsiteY9826" fmla="*/ 5971176 h 13112393"/>
              <a:gd name="connsiteX9827" fmla="*/ 127924 w 11997113"/>
              <a:gd name="connsiteY9827" fmla="*/ 5965960 h 13112393"/>
              <a:gd name="connsiteX9828" fmla="*/ 304973 w 11997113"/>
              <a:gd name="connsiteY9828" fmla="*/ 5965574 h 13112393"/>
              <a:gd name="connsiteX9829" fmla="*/ 305384 w 11997113"/>
              <a:gd name="connsiteY9829" fmla="*/ 5969080 h 13112393"/>
              <a:gd name="connsiteX9830" fmla="*/ 306613 w 11997113"/>
              <a:gd name="connsiteY9830" fmla="*/ 5979611 h 13112393"/>
              <a:gd name="connsiteX9831" fmla="*/ 307024 w 11997113"/>
              <a:gd name="connsiteY9831" fmla="*/ 5983117 h 13112393"/>
              <a:gd name="connsiteX9832" fmla="*/ 292057 w 11997113"/>
              <a:gd name="connsiteY9832" fmla="*/ 5981315 h 13112393"/>
              <a:gd name="connsiteX9833" fmla="*/ 290823 w 11997113"/>
              <a:gd name="connsiteY9833" fmla="*/ 5970785 h 13112393"/>
              <a:gd name="connsiteX9834" fmla="*/ 304973 w 11997113"/>
              <a:gd name="connsiteY9834" fmla="*/ 5965574 h 13112393"/>
              <a:gd name="connsiteX9835" fmla="*/ 11085995 w 11997113"/>
              <a:gd name="connsiteY9835" fmla="*/ 5960174 h 13112393"/>
              <a:gd name="connsiteX9836" fmla="*/ 11089319 w 11997113"/>
              <a:gd name="connsiteY9836" fmla="*/ 5962212 h 13112393"/>
              <a:gd name="connsiteX9837" fmla="*/ 11086091 w 11997113"/>
              <a:gd name="connsiteY9837" fmla="*/ 5964415 h 13112393"/>
              <a:gd name="connsiteX9838" fmla="*/ 11082771 w 11997113"/>
              <a:gd name="connsiteY9838" fmla="*/ 5962375 h 13112393"/>
              <a:gd name="connsiteX9839" fmla="*/ 11085995 w 11997113"/>
              <a:gd name="connsiteY9839" fmla="*/ 5960174 h 13112393"/>
              <a:gd name="connsiteX9840" fmla="*/ 426004 w 11997113"/>
              <a:gd name="connsiteY9840" fmla="*/ 5948867 h 13112393"/>
              <a:gd name="connsiteX9841" fmla="*/ 426394 w 11997113"/>
              <a:gd name="connsiteY9841" fmla="*/ 5952210 h 13112393"/>
              <a:gd name="connsiteX9842" fmla="*/ 427957 w 11997113"/>
              <a:gd name="connsiteY9842" fmla="*/ 5965582 h 13112393"/>
              <a:gd name="connsiteX9843" fmla="*/ 428349 w 11997113"/>
              <a:gd name="connsiteY9843" fmla="*/ 5968922 h 13112393"/>
              <a:gd name="connsiteX9844" fmla="*/ 413398 w 11997113"/>
              <a:gd name="connsiteY9844" fmla="*/ 5967284 h 13112393"/>
              <a:gd name="connsiteX9845" fmla="*/ 411833 w 11997113"/>
              <a:gd name="connsiteY9845" fmla="*/ 5953915 h 13112393"/>
              <a:gd name="connsiteX9846" fmla="*/ 426004 w 11997113"/>
              <a:gd name="connsiteY9846" fmla="*/ 5948867 h 13112393"/>
              <a:gd name="connsiteX9847" fmla="*/ 233512 w 11997113"/>
              <a:gd name="connsiteY9847" fmla="*/ 5943442 h 13112393"/>
              <a:gd name="connsiteX9848" fmla="*/ 233906 w 11997113"/>
              <a:gd name="connsiteY9848" fmla="*/ 5946814 h 13112393"/>
              <a:gd name="connsiteX9849" fmla="*/ 237068 w 11997113"/>
              <a:gd name="connsiteY9849" fmla="*/ 5973814 h 13112393"/>
              <a:gd name="connsiteX9850" fmla="*/ 238252 w 11997113"/>
              <a:gd name="connsiteY9850" fmla="*/ 5983936 h 13112393"/>
              <a:gd name="connsiteX9851" fmla="*/ 226512 w 11997113"/>
              <a:gd name="connsiteY9851" fmla="*/ 5988728 h 13112393"/>
              <a:gd name="connsiteX9852" fmla="*/ 213985 w 11997113"/>
              <a:gd name="connsiteY9852" fmla="*/ 5986776 h 13112393"/>
              <a:gd name="connsiteX9853" fmla="*/ 212804 w 11997113"/>
              <a:gd name="connsiteY9853" fmla="*/ 5976652 h 13112393"/>
              <a:gd name="connsiteX9854" fmla="*/ 221377 w 11997113"/>
              <a:gd name="connsiteY9854" fmla="*/ 5944860 h 13112393"/>
              <a:gd name="connsiteX9855" fmla="*/ 233512 w 11997113"/>
              <a:gd name="connsiteY9855" fmla="*/ 5943442 h 13112393"/>
              <a:gd name="connsiteX9856" fmla="*/ 11146075 w 11997113"/>
              <a:gd name="connsiteY9856" fmla="*/ 5935636 h 13112393"/>
              <a:gd name="connsiteX9857" fmla="*/ 11146341 w 11997113"/>
              <a:gd name="connsiteY9857" fmla="*/ 5947355 h 13112393"/>
              <a:gd name="connsiteX9858" fmla="*/ 11128061 w 11997113"/>
              <a:gd name="connsiteY9858" fmla="*/ 5947802 h 13112393"/>
              <a:gd name="connsiteX9859" fmla="*/ 11127799 w 11997113"/>
              <a:gd name="connsiteY9859" fmla="*/ 5936082 h 13112393"/>
              <a:gd name="connsiteX9860" fmla="*/ 11146075 w 11997113"/>
              <a:gd name="connsiteY9860" fmla="*/ 5935636 h 13112393"/>
              <a:gd name="connsiteX9861" fmla="*/ 10321187 w 11997113"/>
              <a:gd name="connsiteY9861" fmla="*/ 5932205 h 13112393"/>
              <a:gd name="connsiteX9862" fmla="*/ 10321445 w 11997113"/>
              <a:gd name="connsiteY9862" fmla="*/ 5943507 h 13112393"/>
              <a:gd name="connsiteX9863" fmla="*/ 10303117 w 11997113"/>
              <a:gd name="connsiteY9863" fmla="*/ 5943950 h 13112393"/>
              <a:gd name="connsiteX9864" fmla="*/ 10321187 w 11997113"/>
              <a:gd name="connsiteY9864" fmla="*/ 5932205 h 13112393"/>
              <a:gd name="connsiteX9865" fmla="*/ 11417315 w 11997113"/>
              <a:gd name="connsiteY9865" fmla="*/ 5929868 h 13112393"/>
              <a:gd name="connsiteX9866" fmla="*/ 11417579 w 11997113"/>
              <a:gd name="connsiteY9866" fmla="*/ 5941568 h 13112393"/>
              <a:gd name="connsiteX9867" fmla="*/ 11418897 w 11997113"/>
              <a:gd name="connsiteY9867" fmla="*/ 6000057 h 13112393"/>
              <a:gd name="connsiteX9868" fmla="*/ 11420741 w 11997113"/>
              <a:gd name="connsiteY9868" fmla="*/ 6081948 h 13112393"/>
              <a:gd name="connsiteX9869" fmla="*/ 11440387 w 11997113"/>
              <a:gd name="connsiteY9869" fmla="*/ 6139986 h 13112393"/>
              <a:gd name="connsiteX9870" fmla="*/ 11422063 w 11997113"/>
              <a:gd name="connsiteY9870" fmla="*/ 6140434 h 13112393"/>
              <a:gd name="connsiteX9871" fmla="*/ 11440913 w 11997113"/>
              <a:gd name="connsiteY9871" fmla="*/ 6163384 h 13112393"/>
              <a:gd name="connsiteX9872" fmla="*/ 11441179 w 11997113"/>
              <a:gd name="connsiteY9872" fmla="*/ 6175085 h 13112393"/>
              <a:gd name="connsiteX9873" fmla="*/ 11441443 w 11997113"/>
              <a:gd name="connsiteY9873" fmla="*/ 6186782 h 13112393"/>
              <a:gd name="connsiteX9874" fmla="*/ 11423381 w 11997113"/>
              <a:gd name="connsiteY9874" fmla="*/ 6198926 h 13112393"/>
              <a:gd name="connsiteX9875" fmla="*/ 11423113 w 11997113"/>
              <a:gd name="connsiteY9875" fmla="*/ 6187230 h 13112393"/>
              <a:gd name="connsiteX9876" fmla="*/ 11422851 w 11997113"/>
              <a:gd name="connsiteY9876" fmla="*/ 6175530 h 13112393"/>
              <a:gd name="connsiteX9877" fmla="*/ 11422589 w 11997113"/>
              <a:gd name="connsiteY9877" fmla="*/ 6163831 h 13112393"/>
              <a:gd name="connsiteX9878" fmla="*/ 11422323 w 11997113"/>
              <a:gd name="connsiteY9878" fmla="*/ 6152134 h 13112393"/>
              <a:gd name="connsiteX9879" fmla="*/ 11423113 w 11997113"/>
              <a:gd name="connsiteY9879" fmla="*/ 6187230 h 13112393"/>
              <a:gd name="connsiteX9880" fmla="*/ 11405053 w 11997113"/>
              <a:gd name="connsiteY9880" fmla="*/ 6199374 h 13112393"/>
              <a:gd name="connsiteX9881" fmla="*/ 11423381 w 11997113"/>
              <a:gd name="connsiteY9881" fmla="*/ 6198926 h 13112393"/>
              <a:gd name="connsiteX9882" fmla="*/ 11406373 w 11997113"/>
              <a:gd name="connsiteY9882" fmla="*/ 6257864 h 13112393"/>
              <a:gd name="connsiteX9883" fmla="*/ 11423385 w 11997113"/>
              <a:gd name="connsiteY9883" fmla="*/ 6257448 h 13112393"/>
              <a:gd name="connsiteX9884" fmla="*/ 11423381 w 11997113"/>
              <a:gd name="connsiteY9884" fmla="*/ 6257213 h 13112393"/>
              <a:gd name="connsiteX9885" fmla="*/ 11423095 w 11997113"/>
              <a:gd name="connsiteY9885" fmla="*/ 6244499 h 13112393"/>
              <a:gd name="connsiteX9886" fmla="*/ 11443017 w 11997113"/>
              <a:gd name="connsiteY9886" fmla="*/ 6256736 h 13112393"/>
              <a:gd name="connsiteX9887" fmla="*/ 11443307 w 11997113"/>
              <a:gd name="connsiteY9887" fmla="*/ 6269444 h 13112393"/>
              <a:gd name="connsiteX9888" fmla="*/ 11423953 w 11997113"/>
              <a:gd name="connsiteY9888" fmla="*/ 6282639 h 13112393"/>
              <a:gd name="connsiteX9889" fmla="*/ 11423667 w 11997113"/>
              <a:gd name="connsiteY9889" fmla="*/ 6269924 h 13112393"/>
              <a:gd name="connsiteX9890" fmla="*/ 11423483 w 11997113"/>
              <a:gd name="connsiteY9890" fmla="*/ 6261632 h 13112393"/>
              <a:gd name="connsiteX9891" fmla="*/ 11418317 w 11997113"/>
              <a:gd name="connsiteY9891" fmla="*/ 6279522 h 13112393"/>
              <a:gd name="connsiteX9892" fmla="*/ 11425487 w 11997113"/>
              <a:gd name="connsiteY9892" fmla="*/ 6292514 h 13112393"/>
              <a:gd name="connsiteX9893" fmla="*/ 11427337 w 11997113"/>
              <a:gd name="connsiteY9893" fmla="*/ 6374402 h 13112393"/>
              <a:gd name="connsiteX9894" fmla="*/ 11409273 w 11997113"/>
              <a:gd name="connsiteY9894" fmla="*/ 6386545 h 13112393"/>
              <a:gd name="connsiteX9895" fmla="*/ 11427601 w 11997113"/>
              <a:gd name="connsiteY9895" fmla="*/ 6386098 h 13112393"/>
              <a:gd name="connsiteX9896" fmla="*/ 11429707 w 11997113"/>
              <a:gd name="connsiteY9896" fmla="*/ 6479684 h 13112393"/>
              <a:gd name="connsiteX9897" fmla="*/ 11411383 w 11997113"/>
              <a:gd name="connsiteY9897" fmla="*/ 6480130 h 13112393"/>
              <a:gd name="connsiteX9898" fmla="*/ 11411649 w 11997113"/>
              <a:gd name="connsiteY9898" fmla="*/ 6491828 h 13112393"/>
              <a:gd name="connsiteX9899" fmla="*/ 11430239 w 11997113"/>
              <a:gd name="connsiteY9899" fmla="*/ 6503080 h 13112393"/>
              <a:gd name="connsiteX9900" fmla="*/ 11430499 w 11997113"/>
              <a:gd name="connsiteY9900" fmla="*/ 6514779 h 13112393"/>
              <a:gd name="connsiteX9901" fmla="*/ 11411909 w 11997113"/>
              <a:gd name="connsiteY9901" fmla="*/ 6503528 h 13112393"/>
              <a:gd name="connsiteX9902" fmla="*/ 11412439 w 11997113"/>
              <a:gd name="connsiteY9902" fmla="*/ 6526925 h 13112393"/>
              <a:gd name="connsiteX9903" fmla="*/ 11413495 w 11997113"/>
              <a:gd name="connsiteY9903" fmla="*/ 6573716 h 13112393"/>
              <a:gd name="connsiteX9904" fmla="*/ 11395695 w 11997113"/>
              <a:gd name="connsiteY9904" fmla="*/ 6597562 h 13112393"/>
              <a:gd name="connsiteX9905" fmla="*/ 11414019 w 11997113"/>
              <a:gd name="connsiteY9905" fmla="*/ 6597114 h 13112393"/>
              <a:gd name="connsiteX9906" fmla="*/ 11415075 w 11997113"/>
              <a:gd name="connsiteY9906" fmla="*/ 6643906 h 13112393"/>
              <a:gd name="connsiteX9907" fmla="*/ 11397275 w 11997113"/>
              <a:gd name="connsiteY9907" fmla="*/ 6667748 h 13112393"/>
              <a:gd name="connsiteX9908" fmla="*/ 11397541 w 11997113"/>
              <a:gd name="connsiteY9908" fmla="*/ 6679450 h 13112393"/>
              <a:gd name="connsiteX9909" fmla="*/ 11380007 w 11997113"/>
              <a:gd name="connsiteY9909" fmla="*/ 6714989 h 13112393"/>
              <a:gd name="connsiteX9910" fmla="*/ 11380797 w 11997113"/>
              <a:gd name="connsiteY9910" fmla="*/ 6750085 h 13112393"/>
              <a:gd name="connsiteX9911" fmla="*/ 11379745 w 11997113"/>
              <a:gd name="connsiteY9911" fmla="*/ 6703292 h 13112393"/>
              <a:gd name="connsiteX9912" fmla="*/ 11379479 w 11997113"/>
              <a:gd name="connsiteY9912" fmla="*/ 6691592 h 13112393"/>
              <a:gd name="connsiteX9913" fmla="*/ 11379217 w 11997113"/>
              <a:gd name="connsiteY9913" fmla="*/ 6679900 h 13112393"/>
              <a:gd name="connsiteX9914" fmla="*/ 11397013 w 11997113"/>
              <a:gd name="connsiteY9914" fmla="*/ 6656052 h 13112393"/>
              <a:gd name="connsiteX9915" fmla="*/ 11396751 w 11997113"/>
              <a:gd name="connsiteY9915" fmla="*/ 6644352 h 13112393"/>
              <a:gd name="connsiteX9916" fmla="*/ 11395959 w 11997113"/>
              <a:gd name="connsiteY9916" fmla="*/ 6609258 h 13112393"/>
              <a:gd name="connsiteX9917" fmla="*/ 11377635 w 11997113"/>
              <a:gd name="connsiteY9917" fmla="*/ 6609704 h 13112393"/>
              <a:gd name="connsiteX9918" fmla="*/ 11395433 w 11997113"/>
              <a:gd name="connsiteY9918" fmla="*/ 6585862 h 13112393"/>
              <a:gd name="connsiteX9919" fmla="*/ 11377109 w 11997113"/>
              <a:gd name="connsiteY9919" fmla="*/ 6586312 h 13112393"/>
              <a:gd name="connsiteX9920" fmla="*/ 11376843 w 11997113"/>
              <a:gd name="connsiteY9920" fmla="*/ 6574612 h 13112393"/>
              <a:gd name="connsiteX9921" fmla="*/ 11376317 w 11997113"/>
              <a:gd name="connsiteY9921" fmla="*/ 6551214 h 13112393"/>
              <a:gd name="connsiteX9922" fmla="*/ 11375525 w 11997113"/>
              <a:gd name="connsiteY9922" fmla="*/ 6516122 h 13112393"/>
              <a:gd name="connsiteX9923" fmla="*/ 11393851 w 11997113"/>
              <a:gd name="connsiteY9923" fmla="*/ 6515671 h 13112393"/>
              <a:gd name="connsiteX9924" fmla="*/ 11374995 w 11997113"/>
              <a:gd name="connsiteY9924" fmla="*/ 6492724 h 13112393"/>
              <a:gd name="connsiteX9925" fmla="*/ 11392005 w 11997113"/>
              <a:gd name="connsiteY9925" fmla="*/ 6433785 h 13112393"/>
              <a:gd name="connsiteX9926" fmla="*/ 11409009 w 11997113"/>
              <a:gd name="connsiteY9926" fmla="*/ 6374847 h 13112393"/>
              <a:gd name="connsiteX9927" fmla="*/ 11392913 w 11997113"/>
              <a:gd name="connsiteY9927" fmla="*/ 6293310 h 13112393"/>
              <a:gd name="connsiteX9928" fmla="*/ 11407167 w 11997113"/>
              <a:gd name="connsiteY9928" fmla="*/ 6292958 h 13112393"/>
              <a:gd name="connsiteX9929" fmla="*/ 11390901 w 11997113"/>
              <a:gd name="connsiteY9929" fmla="*/ 6283115 h 13112393"/>
              <a:gd name="connsiteX9930" fmla="*/ 11388313 w 11997113"/>
              <a:gd name="connsiteY9930" fmla="*/ 6270009 h 13112393"/>
              <a:gd name="connsiteX9931" fmla="*/ 11388049 w 11997113"/>
              <a:gd name="connsiteY9931" fmla="*/ 6258312 h 13112393"/>
              <a:gd name="connsiteX9932" fmla="*/ 11387783 w 11997113"/>
              <a:gd name="connsiteY9932" fmla="*/ 6246614 h 13112393"/>
              <a:gd name="connsiteX9933" fmla="*/ 11387519 w 11997113"/>
              <a:gd name="connsiteY9933" fmla="*/ 6234918 h 13112393"/>
              <a:gd name="connsiteX9934" fmla="*/ 11387255 w 11997113"/>
              <a:gd name="connsiteY9934" fmla="*/ 6223217 h 13112393"/>
              <a:gd name="connsiteX9935" fmla="*/ 11386993 w 11997113"/>
              <a:gd name="connsiteY9935" fmla="*/ 6211520 h 13112393"/>
              <a:gd name="connsiteX9936" fmla="*/ 11386729 w 11997113"/>
              <a:gd name="connsiteY9936" fmla="*/ 6199820 h 13112393"/>
              <a:gd name="connsiteX9937" fmla="*/ 11368141 w 11997113"/>
              <a:gd name="connsiteY9937" fmla="*/ 6188568 h 13112393"/>
              <a:gd name="connsiteX9938" fmla="*/ 11367875 w 11997113"/>
              <a:gd name="connsiteY9938" fmla="*/ 6176873 h 13112393"/>
              <a:gd name="connsiteX9939" fmla="*/ 11385143 w 11997113"/>
              <a:gd name="connsiteY9939" fmla="*/ 6129633 h 13112393"/>
              <a:gd name="connsiteX9940" fmla="*/ 11384881 w 11997113"/>
              <a:gd name="connsiteY9940" fmla="*/ 6117934 h 13112393"/>
              <a:gd name="connsiteX9941" fmla="*/ 11384089 w 11997113"/>
              <a:gd name="connsiteY9941" fmla="*/ 6082839 h 13112393"/>
              <a:gd name="connsiteX9942" fmla="*/ 11383827 w 11997113"/>
              <a:gd name="connsiteY9942" fmla="*/ 6071140 h 13112393"/>
              <a:gd name="connsiteX9943" fmla="*/ 11365241 w 11997113"/>
              <a:gd name="connsiteY9943" fmla="*/ 6059892 h 13112393"/>
              <a:gd name="connsiteX9944" fmla="*/ 11364975 w 11997113"/>
              <a:gd name="connsiteY9944" fmla="*/ 6048192 h 13112393"/>
              <a:gd name="connsiteX9945" fmla="*/ 11364709 w 11997113"/>
              <a:gd name="connsiteY9945" fmla="*/ 6036492 h 13112393"/>
              <a:gd name="connsiteX9946" fmla="*/ 11383037 w 11997113"/>
              <a:gd name="connsiteY9946" fmla="*/ 6036046 h 13112393"/>
              <a:gd name="connsiteX9947" fmla="*/ 11381451 w 11997113"/>
              <a:gd name="connsiteY9947" fmla="*/ 5965858 h 13112393"/>
              <a:gd name="connsiteX9948" fmla="*/ 11417315 w 11997113"/>
              <a:gd name="connsiteY9948" fmla="*/ 5929868 h 13112393"/>
              <a:gd name="connsiteX9949" fmla="*/ 11547967 w 11997113"/>
              <a:gd name="connsiteY9949" fmla="*/ 5925616 h 13112393"/>
              <a:gd name="connsiteX9950" fmla="*/ 11566773 w 11997113"/>
              <a:gd name="connsiteY9950" fmla="*/ 5936886 h 13112393"/>
              <a:gd name="connsiteX9951" fmla="*/ 11568621 w 11997113"/>
              <a:gd name="connsiteY9951" fmla="*/ 6018930 h 13112393"/>
              <a:gd name="connsiteX9952" fmla="*/ 11550077 w 11997113"/>
              <a:gd name="connsiteY9952" fmla="*/ 6019387 h 13112393"/>
              <a:gd name="connsiteX9953" fmla="*/ 11550871 w 11997113"/>
              <a:gd name="connsiteY9953" fmla="*/ 6054550 h 13112393"/>
              <a:gd name="connsiteX9954" fmla="*/ 11551399 w 11997113"/>
              <a:gd name="connsiteY9954" fmla="*/ 6077994 h 13112393"/>
              <a:gd name="connsiteX9955" fmla="*/ 11551667 w 11997113"/>
              <a:gd name="connsiteY9955" fmla="*/ 6089716 h 13112393"/>
              <a:gd name="connsiteX9956" fmla="*/ 11551925 w 11997113"/>
              <a:gd name="connsiteY9956" fmla="*/ 6101436 h 13112393"/>
              <a:gd name="connsiteX9957" fmla="*/ 11533385 w 11997113"/>
              <a:gd name="connsiteY9957" fmla="*/ 6101892 h 13112393"/>
              <a:gd name="connsiteX9958" fmla="*/ 11532855 w 11997113"/>
              <a:gd name="connsiteY9958" fmla="*/ 6078448 h 13112393"/>
              <a:gd name="connsiteX9959" fmla="*/ 11532593 w 11997113"/>
              <a:gd name="connsiteY9959" fmla="*/ 6066725 h 13112393"/>
              <a:gd name="connsiteX9960" fmla="*/ 11513519 w 11997113"/>
              <a:gd name="connsiteY9960" fmla="*/ 6043736 h 13112393"/>
              <a:gd name="connsiteX9961" fmla="*/ 11513255 w 11997113"/>
              <a:gd name="connsiteY9961" fmla="*/ 6032015 h 13112393"/>
              <a:gd name="connsiteX9962" fmla="*/ 11531005 w 11997113"/>
              <a:gd name="connsiteY9962" fmla="*/ 5996397 h 13112393"/>
              <a:gd name="connsiteX9963" fmla="*/ 11530743 w 11997113"/>
              <a:gd name="connsiteY9963" fmla="*/ 5984676 h 13112393"/>
              <a:gd name="connsiteX9964" fmla="*/ 11530477 w 11997113"/>
              <a:gd name="connsiteY9964" fmla="*/ 5972954 h 13112393"/>
              <a:gd name="connsiteX9965" fmla="*/ 11549019 w 11997113"/>
              <a:gd name="connsiteY9965" fmla="*/ 5972502 h 13112393"/>
              <a:gd name="connsiteX9966" fmla="*/ 11548757 w 11997113"/>
              <a:gd name="connsiteY9966" fmla="*/ 5960778 h 13112393"/>
              <a:gd name="connsiteX9967" fmla="*/ 11547967 w 11997113"/>
              <a:gd name="connsiteY9967" fmla="*/ 5925616 h 13112393"/>
              <a:gd name="connsiteX9968" fmla="*/ 11066313 w 11997113"/>
              <a:gd name="connsiteY9968" fmla="*/ 5908914 h 13112393"/>
              <a:gd name="connsiteX9969" fmla="*/ 11072429 w 11997113"/>
              <a:gd name="connsiteY9969" fmla="*/ 5913986 h 13112393"/>
              <a:gd name="connsiteX9970" fmla="*/ 11072957 w 11997113"/>
              <a:gd name="connsiteY9970" fmla="*/ 5937421 h 13112393"/>
              <a:gd name="connsiteX9971" fmla="*/ 11073219 w 11997113"/>
              <a:gd name="connsiteY9971" fmla="*/ 5949140 h 13112393"/>
              <a:gd name="connsiteX9972" fmla="*/ 11062047 w 11997113"/>
              <a:gd name="connsiteY9972" fmla="*/ 5909843 h 13112393"/>
              <a:gd name="connsiteX9973" fmla="*/ 11066313 w 11997113"/>
              <a:gd name="connsiteY9973" fmla="*/ 5908914 h 13112393"/>
              <a:gd name="connsiteX9974" fmla="*/ 298226 w 11997113"/>
              <a:gd name="connsiteY9974" fmla="*/ 5907913 h 13112393"/>
              <a:gd name="connsiteX9975" fmla="*/ 298617 w 11997113"/>
              <a:gd name="connsiteY9975" fmla="*/ 5911260 h 13112393"/>
              <a:gd name="connsiteX9976" fmla="*/ 299396 w 11997113"/>
              <a:gd name="connsiteY9976" fmla="*/ 5917944 h 13112393"/>
              <a:gd name="connsiteX9977" fmla="*/ 284837 w 11997113"/>
              <a:gd name="connsiteY9977" fmla="*/ 5919646 h 13112393"/>
              <a:gd name="connsiteX9978" fmla="*/ 284056 w 11997113"/>
              <a:gd name="connsiteY9978" fmla="*/ 5912962 h 13112393"/>
              <a:gd name="connsiteX9979" fmla="*/ 298226 w 11997113"/>
              <a:gd name="connsiteY9979" fmla="*/ 5907913 h 13112393"/>
              <a:gd name="connsiteX9980" fmla="*/ 421162 w 11997113"/>
              <a:gd name="connsiteY9980" fmla="*/ 5907508 h 13112393"/>
              <a:gd name="connsiteX9981" fmla="*/ 422776 w 11997113"/>
              <a:gd name="connsiteY9981" fmla="*/ 5921294 h 13112393"/>
              <a:gd name="connsiteX9982" fmla="*/ 408217 w 11997113"/>
              <a:gd name="connsiteY9982" fmla="*/ 5922996 h 13112393"/>
              <a:gd name="connsiteX9983" fmla="*/ 406600 w 11997113"/>
              <a:gd name="connsiteY9983" fmla="*/ 5909210 h 13112393"/>
              <a:gd name="connsiteX9984" fmla="*/ 421162 w 11997113"/>
              <a:gd name="connsiteY9984" fmla="*/ 5907508 h 13112393"/>
              <a:gd name="connsiteX9985" fmla="*/ 749527 w 11997113"/>
              <a:gd name="connsiteY9985" fmla="*/ 5897036 h 13112393"/>
              <a:gd name="connsiteX9986" fmla="*/ 762469 w 11997113"/>
              <a:gd name="connsiteY9986" fmla="*/ 5897254 h 13112393"/>
              <a:gd name="connsiteX9987" fmla="*/ 764490 w 11997113"/>
              <a:gd name="connsiteY9987" fmla="*/ 5898748 h 13112393"/>
              <a:gd name="connsiteX9988" fmla="*/ 766490 w 11997113"/>
              <a:gd name="connsiteY9988" fmla="*/ 5915840 h 13112393"/>
              <a:gd name="connsiteX9989" fmla="*/ 768488 w 11997113"/>
              <a:gd name="connsiteY9989" fmla="*/ 5932934 h 13112393"/>
              <a:gd name="connsiteX9990" fmla="*/ 753929 w 11997113"/>
              <a:gd name="connsiteY9990" fmla="*/ 5934636 h 13112393"/>
              <a:gd name="connsiteX9991" fmla="*/ 753530 w 11997113"/>
              <a:gd name="connsiteY9991" fmla="*/ 5931218 h 13112393"/>
              <a:gd name="connsiteX9992" fmla="*/ 749926 w 11997113"/>
              <a:gd name="connsiteY9992" fmla="*/ 5900455 h 13112393"/>
              <a:gd name="connsiteX9993" fmla="*/ 749527 w 11997113"/>
              <a:gd name="connsiteY9993" fmla="*/ 5897036 h 13112393"/>
              <a:gd name="connsiteX9994" fmla="*/ 638732 w 11997113"/>
              <a:gd name="connsiteY9994" fmla="*/ 5896026 h 13112393"/>
              <a:gd name="connsiteX9995" fmla="*/ 646767 w 11997113"/>
              <a:gd name="connsiteY9995" fmla="*/ 5899689 h 13112393"/>
              <a:gd name="connsiteX9996" fmla="*/ 641076 w 11997113"/>
              <a:gd name="connsiteY9996" fmla="*/ 5916076 h 13112393"/>
              <a:gd name="connsiteX9997" fmla="*/ 614380 w 11997113"/>
              <a:gd name="connsiteY9997" fmla="*/ 5919201 h 13112393"/>
              <a:gd name="connsiteX9998" fmla="*/ 638732 w 11997113"/>
              <a:gd name="connsiteY9998" fmla="*/ 5896026 h 13112393"/>
              <a:gd name="connsiteX9999" fmla="*/ 11290821 w 11997113"/>
              <a:gd name="connsiteY9999" fmla="*/ 5895814 h 13112393"/>
              <a:gd name="connsiteX10000" fmla="*/ 11291393 w 11997113"/>
              <a:gd name="connsiteY10000" fmla="*/ 5921237 h 13112393"/>
              <a:gd name="connsiteX10001" fmla="*/ 11271755 w 11997113"/>
              <a:gd name="connsiteY10001" fmla="*/ 5921719 h 13112393"/>
              <a:gd name="connsiteX10002" fmla="*/ 11271185 w 11997113"/>
              <a:gd name="connsiteY10002" fmla="*/ 5896292 h 13112393"/>
              <a:gd name="connsiteX10003" fmla="*/ 11290821 w 11997113"/>
              <a:gd name="connsiteY10003" fmla="*/ 5895814 h 13112393"/>
              <a:gd name="connsiteX10004" fmla="*/ 48531 w 11997113"/>
              <a:gd name="connsiteY10004" fmla="*/ 5891806 h 13112393"/>
              <a:gd name="connsiteX10005" fmla="*/ 50681 w 11997113"/>
              <a:gd name="connsiteY10005" fmla="*/ 5894447 h 13112393"/>
              <a:gd name="connsiteX10006" fmla="*/ 51448 w 11997113"/>
              <a:gd name="connsiteY10006" fmla="*/ 5900962 h 13112393"/>
              <a:gd name="connsiteX10007" fmla="*/ 51830 w 11997113"/>
              <a:gd name="connsiteY10007" fmla="*/ 5904223 h 13112393"/>
              <a:gd name="connsiteX10008" fmla="*/ 52210 w 11997113"/>
              <a:gd name="connsiteY10008" fmla="*/ 5907482 h 13112393"/>
              <a:gd name="connsiteX10009" fmla="*/ 37651 w 11997113"/>
              <a:gd name="connsiteY10009" fmla="*/ 5909184 h 13112393"/>
              <a:gd name="connsiteX10010" fmla="*/ 36884 w 11997113"/>
              <a:gd name="connsiteY10010" fmla="*/ 5902668 h 13112393"/>
              <a:gd name="connsiteX10011" fmla="*/ 35742 w 11997113"/>
              <a:gd name="connsiteY10011" fmla="*/ 5892890 h 13112393"/>
              <a:gd name="connsiteX10012" fmla="*/ 48531 w 11997113"/>
              <a:gd name="connsiteY10012" fmla="*/ 5891806 h 13112393"/>
              <a:gd name="connsiteX10013" fmla="*/ 11108459 w 11997113"/>
              <a:gd name="connsiteY10013" fmla="*/ 5889656 h 13112393"/>
              <a:gd name="connsiteX10014" fmla="*/ 11108721 w 11997113"/>
              <a:gd name="connsiteY10014" fmla="*/ 5901374 h 13112393"/>
              <a:gd name="connsiteX10015" fmla="*/ 11108991 w 11997113"/>
              <a:gd name="connsiteY10015" fmla="*/ 5913092 h 13112393"/>
              <a:gd name="connsiteX10016" fmla="*/ 11109251 w 11997113"/>
              <a:gd name="connsiteY10016" fmla="*/ 5924810 h 13112393"/>
              <a:gd name="connsiteX10017" fmla="*/ 11090973 w 11997113"/>
              <a:gd name="connsiteY10017" fmla="*/ 5925256 h 13112393"/>
              <a:gd name="connsiteX10018" fmla="*/ 11090707 w 11997113"/>
              <a:gd name="connsiteY10018" fmla="*/ 5913539 h 13112393"/>
              <a:gd name="connsiteX10019" fmla="*/ 11090445 w 11997113"/>
              <a:gd name="connsiteY10019" fmla="*/ 5901820 h 13112393"/>
              <a:gd name="connsiteX10020" fmla="*/ 11108459 w 11997113"/>
              <a:gd name="connsiteY10020" fmla="*/ 5889656 h 13112393"/>
              <a:gd name="connsiteX10021" fmla="*/ 10210187 w 11997113"/>
              <a:gd name="connsiteY10021" fmla="*/ 5888278 h 13112393"/>
              <a:gd name="connsiteX10022" fmla="*/ 10210471 w 11997113"/>
              <a:gd name="connsiteY10022" fmla="*/ 5900992 h 13112393"/>
              <a:gd name="connsiteX10023" fmla="*/ 10190835 w 11997113"/>
              <a:gd name="connsiteY10023" fmla="*/ 5901474 h 13112393"/>
              <a:gd name="connsiteX10024" fmla="*/ 10190549 w 11997113"/>
              <a:gd name="connsiteY10024" fmla="*/ 5888757 h 13112393"/>
              <a:gd name="connsiteX10025" fmla="*/ 10210187 w 11997113"/>
              <a:gd name="connsiteY10025" fmla="*/ 5888278 h 13112393"/>
              <a:gd name="connsiteX10026" fmla="*/ 10070801 w 11997113"/>
              <a:gd name="connsiteY10026" fmla="*/ 5882986 h 13112393"/>
              <a:gd name="connsiteX10027" fmla="*/ 10081219 w 11997113"/>
              <a:gd name="connsiteY10027" fmla="*/ 5897915 h 13112393"/>
              <a:gd name="connsiteX10028" fmla="*/ 10086321 w 11997113"/>
              <a:gd name="connsiteY10028" fmla="*/ 5896573 h 13112393"/>
              <a:gd name="connsiteX10029" fmla="*/ 10098929 w 11997113"/>
              <a:gd name="connsiteY10029" fmla="*/ 5890992 h 13112393"/>
              <a:gd name="connsiteX10030" fmla="*/ 10093103 w 11997113"/>
              <a:gd name="connsiteY10030" fmla="*/ 5902330 h 13112393"/>
              <a:gd name="connsiteX10031" fmla="*/ 10093117 w 11997113"/>
              <a:gd name="connsiteY10031" fmla="*/ 5902566 h 13112393"/>
              <a:gd name="connsiteX10032" fmla="*/ 10099437 w 11997113"/>
              <a:gd name="connsiteY10032" fmla="*/ 5913594 h 13112393"/>
              <a:gd name="connsiteX10033" fmla="*/ 10093901 w 11997113"/>
              <a:gd name="connsiteY10033" fmla="*/ 5915935 h 13112393"/>
              <a:gd name="connsiteX10034" fmla="*/ 10094817 w 11997113"/>
              <a:gd name="connsiteY10034" fmla="*/ 5931638 h 13112393"/>
              <a:gd name="connsiteX10035" fmla="*/ 10081855 w 11997113"/>
              <a:gd name="connsiteY10035" fmla="*/ 5970303 h 13112393"/>
              <a:gd name="connsiteX10036" fmla="*/ 10053935 w 11997113"/>
              <a:gd name="connsiteY10036" fmla="*/ 5912196 h 13112393"/>
              <a:gd name="connsiteX10037" fmla="*/ 10070969 w 11997113"/>
              <a:gd name="connsiteY10037" fmla="*/ 5885352 h 13112393"/>
              <a:gd name="connsiteX10038" fmla="*/ 10070801 w 11997113"/>
              <a:gd name="connsiteY10038" fmla="*/ 5882986 h 13112393"/>
              <a:gd name="connsiteX10039" fmla="*/ 4340095 w 11997113"/>
              <a:gd name="connsiteY10039" fmla="*/ 5878981 h 13112393"/>
              <a:gd name="connsiteX10040" fmla="*/ 4327293 w 11997113"/>
              <a:gd name="connsiteY10040" fmla="*/ 5928057 h 13112393"/>
              <a:gd name="connsiteX10041" fmla="*/ 4283808 w 11997113"/>
              <a:gd name="connsiteY10041" fmla="*/ 5881920 h 13112393"/>
              <a:gd name="connsiteX10042" fmla="*/ 4273080 w 11997113"/>
              <a:gd name="connsiteY10042" fmla="*/ 5879283 h 13112393"/>
              <a:gd name="connsiteX10043" fmla="*/ 4273004 w 11997113"/>
              <a:gd name="connsiteY10043" fmla="*/ 5884022 h 13112393"/>
              <a:gd name="connsiteX10044" fmla="*/ 4274863 w 11997113"/>
              <a:gd name="connsiteY10044" fmla="*/ 5937054 h 13112393"/>
              <a:gd name="connsiteX10045" fmla="*/ 4276926 w 11997113"/>
              <a:gd name="connsiteY10045" fmla="*/ 5943810 h 13112393"/>
              <a:gd name="connsiteX10046" fmla="*/ 4277777 w 11997113"/>
              <a:gd name="connsiteY10046" fmla="*/ 5939580 h 13112393"/>
              <a:gd name="connsiteX10047" fmla="*/ 4328793 w 11997113"/>
              <a:gd name="connsiteY10047" fmla="*/ 5939725 h 13112393"/>
              <a:gd name="connsiteX10048" fmla="*/ 4381301 w 11997113"/>
              <a:gd name="connsiteY10048" fmla="*/ 6051598 h 13112393"/>
              <a:gd name="connsiteX10049" fmla="*/ 4397089 w 11997113"/>
              <a:gd name="connsiteY10049" fmla="*/ 6025860 h 13112393"/>
              <a:gd name="connsiteX10050" fmla="*/ 4421850 w 11997113"/>
              <a:gd name="connsiteY10050" fmla="*/ 6070128 h 13112393"/>
              <a:gd name="connsiteX10051" fmla="*/ 4460904 w 11997113"/>
              <a:gd name="connsiteY10051" fmla="*/ 6076992 h 13112393"/>
              <a:gd name="connsiteX10052" fmla="*/ 4450439 w 11997113"/>
              <a:gd name="connsiteY10052" fmla="*/ 5995318 h 13112393"/>
              <a:gd name="connsiteX10053" fmla="*/ 4388117 w 11997113"/>
              <a:gd name="connsiteY10053" fmla="*/ 5955852 h 13112393"/>
              <a:gd name="connsiteX10054" fmla="*/ 4372331 w 11997113"/>
              <a:gd name="connsiteY10054" fmla="*/ 5981589 h 13112393"/>
              <a:gd name="connsiteX10055" fmla="*/ 4340095 w 11997113"/>
              <a:gd name="connsiteY10055" fmla="*/ 5878981 h 13112393"/>
              <a:gd name="connsiteX10056" fmla="*/ 10467871 w 11997113"/>
              <a:gd name="connsiteY10056" fmla="*/ 5870122 h 13112393"/>
              <a:gd name="connsiteX10057" fmla="*/ 10468135 w 11997113"/>
              <a:gd name="connsiteY10057" fmla="*/ 5881840 h 13112393"/>
              <a:gd name="connsiteX10058" fmla="*/ 10468661 w 11997113"/>
              <a:gd name="connsiteY10058" fmla="*/ 5905280 h 13112393"/>
              <a:gd name="connsiteX10059" fmla="*/ 10450381 w 11997113"/>
              <a:gd name="connsiteY10059" fmla="*/ 5905726 h 13112393"/>
              <a:gd name="connsiteX10060" fmla="*/ 10467871 w 11997113"/>
              <a:gd name="connsiteY10060" fmla="*/ 5870122 h 13112393"/>
              <a:gd name="connsiteX10061" fmla="*/ 11546645 w 11997113"/>
              <a:gd name="connsiteY10061" fmla="*/ 5867006 h 13112393"/>
              <a:gd name="connsiteX10062" fmla="*/ 11546907 w 11997113"/>
              <a:gd name="connsiteY10062" fmla="*/ 5878730 h 13112393"/>
              <a:gd name="connsiteX10063" fmla="*/ 11528367 w 11997113"/>
              <a:gd name="connsiteY10063" fmla="*/ 5879181 h 13112393"/>
              <a:gd name="connsiteX10064" fmla="*/ 11546645 w 11997113"/>
              <a:gd name="connsiteY10064" fmla="*/ 5867006 h 13112393"/>
              <a:gd name="connsiteX10065" fmla="*/ 116189 w 11997113"/>
              <a:gd name="connsiteY10065" fmla="*/ 5865690 h 13112393"/>
              <a:gd name="connsiteX10066" fmla="*/ 116587 w 11997113"/>
              <a:gd name="connsiteY10066" fmla="*/ 5869072 h 13112393"/>
              <a:gd name="connsiteX10067" fmla="*/ 133127 w 11997113"/>
              <a:gd name="connsiteY10067" fmla="*/ 5884290 h 13112393"/>
              <a:gd name="connsiteX10068" fmla="*/ 133523 w 11997113"/>
              <a:gd name="connsiteY10068" fmla="*/ 5887672 h 13112393"/>
              <a:gd name="connsiteX10069" fmla="*/ 133917 w 11997113"/>
              <a:gd name="connsiteY10069" fmla="*/ 5891059 h 13112393"/>
              <a:gd name="connsiteX10070" fmla="*/ 119756 w 11997113"/>
              <a:gd name="connsiteY10070" fmla="*/ 5896148 h 13112393"/>
              <a:gd name="connsiteX10071" fmla="*/ 105586 w 11997113"/>
              <a:gd name="connsiteY10071" fmla="*/ 5901234 h 13112393"/>
              <a:gd name="connsiteX10072" fmla="*/ 90635 w 11997113"/>
              <a:gd name="connsiteY10072" fmla="*/ 5899555 h 13112393"/>
              <a:gd name="connsiteX10073" fmla="*/ 104403 w 11997113"/>
              <a:gd name="connsiteY10073" fmla="*/ 5891084 h 13112393"/>
              <a:gd name="connsiteX10074" fmla="*/ 104003 w 11997113"/>
              <a:gd name="connsiteY10074" fmla="*/ 5887698 h 13112393"/>
              <a:gd name="connsiteX10075" fmla="*/ 102026 w 11997113"/>
              <a:gd name="connsiteY10075" fmla="*/ 5870778 h 13112393"/>
              <a:gd name="connsiteX10076" fmla="*/ 116189 w 11997113"/>
              <a:gd name="connsiteY10076" fmla="*/ 5865690 h 13112393"/>
              <a:gd name="connsiteX10077" fmla="*/ 10337985 w 11997113"/>
              <a:gd name="connsiteY10077" fmla="*/ 5863957 h 13112393"/>
              <a:gd name="connsiteX10078" fmla="*/ 10338241 w 11997113"/>
              <a:gd name="connsiteY10078" fmla="*/ 5875258 h 13112393"/>
              <a:gd name="connsiteX10079" fmla="*/ 10357585 w 11997113"/>
              <a:gd name="connsiteY10079" fmla="*/ 5920010 h 13112393"/>
              <a:gd name="connsiteX10080" fmla="*/ 10375401 w 11997113"/>
              <a:gd name="connsiteY10080" fmla="*/ 5896962 h 13112393"/>
              <a:gd name="connsiteX10081" fmla="*/ 10375657 w 11997113"/>
              <a:gd name="connsiteY10081" fmla="*/ 5908264 h 13112393"/>
              <a:gd name="connsiteX10082" fmla="*/ 10375911 w 11997113"/>
              <a:gd name="connsiteY10082" fmla="*/ 5919564 h 13112393"/>
              <a:gd name="connsiteX10083" fmla="*/ 10376165 w 11997113"/>
              <a:gd name="connsiteY10083" fmla="*/ 5930866 h 13112393"/>
              <a:gd name="connsiteX10084" fmla="*/ 10376421 w 11997113"/>
              <a:gd name="connsiteY10084" fmla="*/ 5942164 h 13112393"/>
              <a:gd name="connsiteX10085" fmla="*/ 10376929 w 11997113"/>
              <a:gd name="connsiteY10085" fmla="*/ 5964765 h 13112393"/>
              <a:gd name="connsiteX10086" fmla="*/ 10357839 w 11997113"/>
              <a:gd name="connsiteY10086" fmla="*/ 5931313 h 13112393"/>
              <a:gd name="connsiteX10087" fmla="*/ 10339517 w 11997113"/>
              <a:gd name="connsiteY10087" fmla="*/ 5931760 h 13112393"/>
              <a:gd name="connsiteX10088" fmla="*/ 10339261 w 11997113"/>
              <a:gd name="connsiteY10088" fmla="*/ 5920457 h 13112393"/>
              <a:gd name="connsiteX10089" fmla="*/ 10321187 w 11997113"/>
              <a:gd name="connsiteY10089" fmla="*/ 5932205 h 13112393"/>
              <a:gd name="connsiteX10090" fmla="*/ 10302609 w 11997113"/>
              <a:gd name="connsiteY10090" fmla="*/ 5921354 h 13112393"/>
              <a:gd name="connsiteX10091" fmla="*/ 10302355 w 11997113"/>
              <a:gd name="connsiteY10091" fmla="*/ 5910053 h 13112393"/>
              <a:gd name="connsiteX10092" fmla="*/ 10320681 w 11997113"/>
              <a:gd name="connsiteY10092" fmla="*/ 5909604 h 13112393"/>
              <a:gd name="connsiteX10093" fmla="*/ 10320425 w 11997113"/>
              <a:gd name="connsiteY10093" fmla="*/ 5898306 h 13112393"/>
              <a:gd name="connsiteX10094" fmla="*/ 10319659 w 11997113"/>
              <a:gd name="connsiteY10094" fmla="*/ 5864405 h 13112393"/>
              <a:gd name="connsiteX10095" fmla="*/ 10319915 w 11997113"/>
              <a:gd name="connsiteY10095" fmla="*/ 5875703 h 13112393"/>
              <a:gd name="connsiteX10096" fmla="*/ 10337985 w 11997113"/>
              <a:gd name="connsiteY10096" fmla="*/ 5863957 h 13112393"/>
              <a:gd name="connsiteX10097" fmla="*/ 11306457 w 11997113"/>
              <a:gd name="connsiteY10097" fmla="*/ 5863246 h 13112393"/>
              <a:gd name="connsiteX10098" fmla="*/ 11323083 w 11997113"/>
              <a:gd name="connsiteY10098" fmla="*/ 5874594 h 13112393"/>
              <a:gd name="connsiteX10099" fmla="*/ 11324675 w 11997113"/>
              <a:gd name="connsiteY10099" fmla="*/ 5945094 h 13112393"/>
              <a:gd name="connsiteX10100" fmla="*/ 11325203 w 11997113"/>
              <a:gd name="connsiteY10100" fmla="*/ 5968596 h 13112393"/>
              <a:gd name="connsiteX10101" fmla="*/ 11326221 w 11997113"/>
              <a:gd name="connsiteY10101" fmla="*/ 6013662 h 13112393"/>
              <a:gd name="connsiteX10102" fmla="*/ 11345565 w 11997113"/>
              <a:gd name="connsiteY10102" fmla="*/ 6000476 h 13112393"/>
              <a:gd name="connsiteX10103" fmla="*/ 11345853 w 11997113"/>
              <a:gd name="connsiteY10103" fmla="*/ 6013186 h 13112393"/>
              <a:gd name="connsiteX10104" fmla="*/ 11346139 w 11997113"/>
              <a:gd name="connsiteY10104" fmla="*/ 6025900 h 13112393"/>
              <a:gd name="connsiteX10105" fmla="*/ 11326221 w 11997113"/>
              <a:gd name="connsiteY10105" fmla="*/ 6013669 h 13112393"/>
              <a:gd name="connsiteX10106" fmla="*/ 11326529 w 11997113"/>
              <a:gd name="connsiteY10106" fmla="*/ 6027344 h 13112393"/>
              <a:gd name="connsiteX10107" fmla="*/ 11326793 w 11997113"/>
              <a:gd name="connsiteY10107" fmla="*/ 6039095 h 13112393"/>
              <a:gd name="connsiteX10108" fmla="*/ 11308841 w 11997113"/>
              <a:gd name="connsiteY10108" fmla="*/ 5968997 h 13112393"/>
              <a:gd name="connsiteX10109" fmla="*/ 11308311 w 11997113"/>
              <a:gd name="connsiteY10109" fmla="*/ 5945493 h 13112393"/>
              <a:gd name="connsiteX10110" fmla="*/ 11306725 w 11997113"/>
              <a:gd name="connsiteY10110" fmla="*/ 5874996 h 13112393"/>
              <a:gd name="connsiteX10111" fmla="*/ 11107667 w 11997113"/>
              <a:gd name="connsiteY10111" fmla="*/ 5854504 h 13112393"/>
              <a:gd name="connsiteX10112" fmla="*/ 11114919 w 11997113"/>
              <a:gd name="connsiteY10112" fmla="*/ 5871913 h 13112393"/>
              <a:gd name="connsiteX10113" fmla="*/ 11108459 w 11997113"/>
              <a:gd name="connsiteY10113" fmla="*/ 5889656 h 13112393"/>
              <a:gd name="connsiteX10114" fmla="*/ 11107929 w 11997113"/>
              <a:gd name="connsiteY10114" fmla="*/ 5866222 h 13112393"/>
              <a:gd name="connsiteX10115" fmla="*/ 11107667 w 11997113"/>
              <a:gd name="connsiteY10115" fmla="*/ 5854504 h 13112393"/>
              <a:gd name="connsiteX10116" fmla="*/ 11131487 w 11997113"/>
              <a:gd name="connsiteY10116" fmla="*/ 5844716 h 13112393"/>
              <a:gd name="connsiteX10117" fmla="*/ 11130893 w 11997113"/>
              <a:gd name="connsiteY10117" fmla="*/ 5845658 h 13112393"/>
              <a:gd name="connsiteX10118" fmla="*/ 11126151 w 11997113"/>
              <a:gd name="connsiteY10118" fmla="*/ 5853194 h 13112393"/>
              <a:gd name="connsiteX10119" fmla="*/ 11125961 w 11997113"/>
              <a:gd name="connsiteY10119" fmla="*/ 5844720 h 13112393"/>
              <a:gd name="connsiteX10120" fmla="*/ 11131487 w 11997113"/>
              <a:gd name="connsiteY10120" fmla="*/ 5844716 h 13112393"/>
              <a:gd name="connsiteX10121" fmla="*/ 10408747 w 11997113"/>
              <a:gd name="connsiteY10121" fmla="*/ 5836790 h 13112393"/>
              <a:gd name="connsiteX10122" fmla="*/ 10409271 w 11997113"/>
              <a:gd name="connsiteY10122" fmla="*/ 5860095 h 13112393"/>
              <a:gd name="connsiteX10123" fmla="*/ 10427009 w 11997113"/>
              <a:gd name="connsiteY10123" fmla="*/ 5848006 h 13112393"/>
              <a:gd name="connsiteX10124" fmla="*/ 10427799 w 11997113"/>
              <a:gd name="connsiteY10124" fmla="*/ 5882964 h 13112393"/>
              <a:gd name="connsiteX10125" fmla="*/ 10428323 w 11997113"/>
              <a:gd name="connsiteY10125" fmla="*/ 5906275 h 13112393"/>
              <a:gd name="connsiteX10126" fmla="*/ 10428847 w 11997113"/>
              <a:gd name="connsiteY10126" fmla="*/ 5929579 h 13112393"/>
              <a:gd name="connsiteX10127" fmla="*/ 10447633 w 11997113"/>
              <a:gd name="connsiteY10127" fmla="*/ 5964102 h 13112393"/>
              <a:gd name="connsiteX10128" fmla="*/ 10429899 w 11997113"/>
              <a:gd name="connsiteY10128" fmla="*/ 5976191 h 13112393"/>
              <a:gd name="connsiteX10129" fmla="*/ 10430425 w 11997113"/>
              <a:gd name="connsiteY10129" fmla="*/ 5999498 h 13112393"/>
              <a:gd name="connsiteX10130" fmla="*/ 10430951 w 11997113"/>
              <a:gd name="connsiteY10130" fmla="*/ 6022805 h 13112393"/>
              <a:gd name="connsiteX10131" fmla="*/ 10412687 w 11997113"/>
              <a:gd name="connsiteY10131" fmla="*/ 6011592 h 13112393"/>
              <a:gd name="connsiteX10132" fmla="*/ 10412427 w 11997113"/>
              <a:gd name="connsiteY10132" fmla="*/ 5999939 h 13112393"/>
              <a:gd name="connsiteX10133" fmla="*/ 10412159 w 11997113"/>
              <a:gd name="connsiteY10133" fmla="*/ 5988284 h 13112393"/>
              <a:gd name="connsiteX10134" fmla="*/ 10411635 w 11997113"/>
              <a:gd name="connsiteY10134" fmla="*/ 5964976 h 13112393"/>
              <a:gd name="connsiteX10135" fmla="*/ 10393641 w 11997113"/>
              <a:gd name="connsiteY10135" fmla="*/ 5965418 h 13112393"/>
              <a:gd name="connsiteX10136" fmla="*/ 10393381 w 11997113"/>
              <a:gd name="connsiteY10136" fmla="*/ 5953764 h 13112393"/>
              <a:gd name="connsiteX10137" fmla="*/ 10393119 w 11997113"/>
              <a:gd name="connsiteY10137" fmla="*/ 5942110 h 13112393"/>
              <a:gd name="connsiteX10138" fmla="*/ 10392757 w 11997113"/>
              <a:gd name="connsiteY10138" fmla="*/ 5926088 h 13112393"/>
              <a:gd name="connsiteX10139" fmla="*/ 10392589 w 11997113"/>
              <a:gd name="connsiteY10139" fmla="*/ 5918801 h 13112393"/>
              <a:gd name="connsiteX10140" fmla="*/ 10392591 w 11997113"/>
              <a:gd name="connsiteY10140" fmla="*/ 5918802 h 13112393"/>
              <a:gd name="connsiteX10141" fmla="*/ 10392563 w 11997113"/>
              <a:gd name="connsiteY10141" fmla="*/ 5917529 h 13112393"/>
              <a:gd name="connsiteX10142" fmla="*/ 10392589 w 11997113"/>
              <a:gd name="connsiteY10142" fmla="*/ 5918801 h 13112393"/>
              <a:gd name="connsiteX10143" fmla="*/ 10384845 w 11997113"/>
              <a:gd name="connsiteY10143" fmla="*/ 5912252 h 13112393"/>
              <a:gd name="connsiteX10144" fmla="*/ 10392325 w 11997113"/>
              <a:gd name="connsiteY10144" fmla="*/ 5907151 h 13112393"/>
              <a:gd name="connsiteX10145" fmla="*/ 10392065 w 11997113"/>
              <a:gd name="connsiteY10145" fmla="*/ 5895497 h 13112393"/>
              <a:gd name="connsiteX10146" fmla="*/ 10391801 w 11997113"/>
              <a:gd name="connsiteY10146" fmla="*/ 5883842 h 13112393"/>
              <a:gd name="connsiteX10147" fmla="*/ 10391541 w 11997113"/>
              <a:gd name="connsiteY10147" fmla="*/ 5872190 h 13112393"/>
              <a:gd name="connsiteX10148" fmla="*/ 10391275 w 11997113"/>
              <a:gd name="connsiteY10148" fmla="*/ 5860533 h 13112393"/>
              <a:gd name="connsiteX10149" fmla="*/ 10390751 w 11997113"/>
              <a:gd name="connsiteY10149" fmla="*/ 5837232 h 13112393"/>
              <a:gd name="connsiteX10150" fmla="*/ 10408747 w 11997113"/>
              <a:gd name="connsiteY10150" fmla="*/ 5836790 h 13112393"/>
              <a:gd name="connsiteX10151" fmla="*/ 205655 w 11997113"/>
              <a:gd name="connsiteY10151" fmla="*/ 5831516 h 13112393"/>
              <a:gd name="connsiteX10152" fmla="*/ 207627 w 11997113"/>
              <a:gd name="connsiteY10152" fmla="*/ 5834344 h 13112393"/>
              <a:gd name="connsiteX10153" fmla="*/ 222182 w 11997113"/>
              <a:gd name="connsiteY10153" fmla="*/ 5846615 h 13112393"/>
              <a:gd name="connsiteX10154" fmla="*/ 222585 w 11997113"/>
              <a:gd name="connsiteY10154" fmla="*/ 5850064 h 13112393"/>
              <a:gd name="connsiteX10155" fmla="*/ 210447 w 11997113"/>
              <a:gd name="connsiteY10155" fmla="*/ 5858468 h 13112393"/>
              <a:gd name="connsiteX10156" fmla="*/ 197105 w 11997113"/>
              <a:gd name="connsiteY10156" fmla="*/ 5856539 h 13112393"/>
              <a:gd name="connsiteX10157" fmla="*/ 196297 w 11997113"/>
              <a:gd name="connsiteY10157" fmla="*/ 5849646 h 13112393"/>
              <a:gd name="connsiteX10158" fmla="*/ 181746 w 11997113"/>
              <a:gd name="connsiteY10158" fmla="*/ 5837371 h 13112393"/>
              <a:gd name="connsiteX10159" fmla="*/ 194282 w 11997113"/>
              <a:gd name="connsiteY10159" fmla="*/ 5832410 h 13112393"/>
              <a:gd name="connsiteX10160" fmla="*/ 205655 w 11997113"/>
              <a:gd name="connsiteY10160" fmla="*/ 5831516 h 13112393"/>
              <a:gd name="connsiteX10161" fmla="*/ 11125419 w 11997113"/>
              <a:gd name="connsiteY10161" fmla="*/ 5830621 h 13112393"/>
              <a:gd name="connsiteX10162" fmla="*/ 11125681 w 11997113"/>
              <a:gd name="connsiteY10162" fmla="*/ 5842339 h 13112393"/>
              <a:gd name="connsiteX10163" fmla="*/ 11107667 w 11997113"/>
              <a:gd name="connsiteY10163" fmla="*/ 5854504 h 13112393"/>
              <a:gd name="connsiteX10164" fmla="*/ 11125419 w 11997113"/>
              <a:gd name="connsiteY10164" fmla="*/ 5830621 h 13112393"/>
              <a:gd name="connsiteX10165" fmla="*/ 11305659 w 11997113"/>
              <a:gd name="connsiteY10165" fmla="*/ 5827998 h 13112393"/>
              <a:gd name="connsiteX10166" fmla="*/ 11306191 w 11997113"/>
              <a:gd name="connsiteY10166" fmla="*/ 5851496 h 13112393"/>
              <a:gd name="connsiteX10167" fmla="*/ 11289827 w 11997113"/>
              <a:gd name="connsiteY10167" fmla="*/ 5851896 h 13112393"/>
              <a:gd name="connsiteX10168" fmla="*/ 11290055 w 11997113"/>
              <a:gd name="connsiteY10168" fmla="*/ 5861912 h 13112393"/>
              <a:gd name="connsiteX10169" fmla="*/ 11289581 w 11997113"/>
              <a:gd name="connsiteY10169" fmla="*/ 5840722 h 13112393"/>
              <a:gd name="connsiteX10170" fmla="*/ 11289563 w 11997113"/>
              <a:gd name="connsiteY10170" fmla="*/ 5840148 h 13112393"/>
              <a:gd name="connsiteX10171" fmla="*/ 11305659 w 11997113"/>
              <a:gd name="connsiteY10171" fmla="*/ 5827998 h 13112393"/>
              <a:gd name="connsiteX10172" fmla="*/ 397658 w 11997113"/>
              <a:gd name="connsiteY10172" fmla="*/ 5818777 h 13112393"/>
              <a:gd name="connsiteX10173" fmla="*/ 398058 w 11997113"/>
              <a:gd name="connsiteY10173" fmla="*/ 5822226 h 13112393"/>
              <a:gd name="connsiteX10174" fmla="*/ 415034 w 11997113"/>
              <a:gd name="connsiteY10174" fmla="*/ 5855178 h 13112393"/>
              <a:gd name="connsiteX10175" fmla="*/ 402497 w 11997113"/>
              <a:gd name="connsiteY10175" fmla="*/ 5860138 h 13112393"/>
              <a:gd name="connsiteX10176" fmla="*/ 389554 w 11997113"/>
              <a:gd name="connsiteY10176" fmla="*/ 5861655 h 13112393"/>
              <a:gd name="connsiteX10177" fmla="*/ 382335 w 11997113"/>
              <a:gd name="connsiteY10177" fmla="*/ 5841971 h 13112393"/>
              <a:gd name="connsiteX10178" fmla="*/ 385119 w 11997113"/>
              <a:gd name="connsiteY10178" fmla="*/ 5823738 h 13112393"/>
              <a:gd name="connsiteX10179" fmla="*/ 397658 w 11997113"/>
              <a:gd name="connsiteY10179" fmla="*/ 5818777 h 13112393"/>
              <a:gd name="connsiteX10180" fmla="*/ 10516237 w 11997113"/>
              <a:gd name="connsiteY10180" fmla="*/ 5812120 h 13112393"/>
              <a:gd name="connsiteX10181" fmla="*/ 10517041 w 11997113"/>
              <a:gd name="connsiteY10181" fmla="*/ 5847713 h 13112393"/>
              <a:gd name="connsiteX10182" fmla="*/ 10504219 w 11997113"/>
              <a:gd name="connsiteY10182" fmla="*/ 5859898 h 13112393"/>
              <a:gd name="connsiteX10183" fmla="*/ 10503951 w 11997113"/>
              <a:gd name="connsiteY10183" fmla="*/ 5848035 h 13112393"/>
              <a:gd name="connsiteX10184" fmla="*/ 10516237 w 11997113"/>
              <a:gd name="connsiteY10184" fmla="*/ 5812120 h 13112393"/>
              <a:gd name="connsiteX10185" fmla="*/ 10483485 w 11997113"/>
              <a:gd name="connsiteY10185" fmla="*/ 5811346 h 13112393"/>
              <a:gd name="connsiteX10186" fmla="*/ 10499681 w 11997113"/>
              <a:gd name="connsiteY10186" fmla="*/ 5818268 h 13112393"/>
              <a:gd name="connsiteX10187" fmla="*/ 10502335 w 11997113"/>
              <a:gd name="connsiteY10187" fmla="*/ 5834305 h 13112393"/>
              <a:gd name="connsiteX10188" fmla="*/ 10484007 w 11997113"/>
              <a:gd name="connsiteY10188" fmla="*/ 5834754 h 13112393"/>
              <a:gd name="connsiteX10189" fmla="*/ 10483747 w 11997113"/>
              <a:gd name="connsiteY10189" fmla="*/ 5823044 h 13112393"/>
              <a:gd name="connsiteX10190" fmla="*/ 10483485 w 11997113"/>
              <a:gd name="connsiteY10190" fmla="*/ 5811346 h 13112393"/>
              <a:gd name="connsiteX10191" fmla="*/ 11634247 w 11997113"/>
              <a:gd name="connsiteY10191" fmla="*/ 5807208 h 13112393"/>
              <a:gd name="connsiteX10192" fmla="*/ 11653829 w 11997113"/>
              <a:gd name="connsiteY10192" fmla="*/ 5876944 h 13112393"/>
              <a:gd name="connsiteX10193" fmla="*/ 11671293 w 11997113"/>
              <a:gd name="connsiteY10193" fmla="*/ 5853111 h 13112393"/>
              <a:gd name="connsiteX10194" fmla="*/ 11678701 w 11997113"/>
              <a:gd name="connsiteY10194" fmla="*/ 5882188 h 13112393"/>
              <a:gd name="connsiteX10195" fmla="*/ 11672611 w 11997113"/>
              <a:gd name="connsiteY10195" fmla="*/ 5911594 h 13112393"/>
              <a:gd name="connsiteX10196" fmla="*/ 11674457 w 11997113"/>
              <a:gd name="connsiteY10196" fmla="*/ 5993463 h 13112393"/>
              <a:gd name="connsiteX10197" fmla="*/ 11619145 w 11997113"/>
              <a:gd name="connsiteY10197" fmla="*/ 5936303 h 13112393"/>
              <a:gd name="connsiteX10198" fmla="*/ 11637145 w 11997113"/>
              <a:gd name="connsiteY10198" fmla="*/ 5935863 h 13112393"/>
              <a:gd name="connsiteX10199" fmla="*/ 11635037 w 11997113"/>
              <a:gd name="connsiteY10199" fmla="*/ 5842296 h 13112393"/>
              <a:gd name="connsiteX10200" fmla="*/ 11616771 w 11997113"/>
              <a:gd name="connsiteY10200" fmla="*/ 5831040 h 13112393"/>
              <a:gd name="connsiteX10201" fmla="*/ 11634773 w 11997113"/>
              <a:gd name="connsiteY10201" fmla="*/ 5830600 h 13112393"/>
              <a:gd name="connsiteX10202" fmla="*/ 11634247 w 11997113"/>
              <a:gd name="connsiteY10202" fmla="*/ 5807208 h 13112393"/>
              <a:gd name="connsiteX10203" fmla="*/ 8378739 w 11997113"/>
              <a:gd name="connsiteY10203" fmla="*/ 5806752 h 13112393"/>
              <a:gd name="connsiteX10204" fmla="*/ 8362951 w 11997113"/>
              <a:gd name="connsiteY10204" fmla="*/ 5832490 h 13112393"/>
              <a:gd name="connsiteX10205" fmla="*/ 8359961 w 11997113"/>
              <a:gd name="connsiteY10205" fmla="*/ 5809153 h 13112393"/>
              <a:gd name="connsiteX10206" fmla="*/ 8378739 w 11997113"/>
              <a:gd name="connsiteY10206" fmla="*/ 5806752 h 13112393"/>
              <a:gd name="connsiteX10207" fmla="*/ 10136095 w 11997113"/>
              <a:gd name="connsiteY10207" fmla="*/ 5796806 h 13112393"/>
              <a:gd name="connsiteX10208" fmla="*/ 10154085 w 11997113"/>
              <a:gd name="connsiteY10208" fmla="*/ 5820396 h 13112393"/>
              <a:gd name="connsiteX10209" fmla="*/ 10154357 w 11997113"/>
              <a:gd name="connsiteY10209" fmla="*/ 5832402 h 13112393"/>
              <a:gd name="connsiteX10210" fmla="*/ 10171811 w 11997113"/>
              <a:gd name="connsiteY10210" fmla="*/ 5831974 h 13112393"/>
              <a:gd name="connsiteX10211" fmla="*/ 10189529 w 11997113"/>
              <a:gd name="connsiteY10211" fmla="*/ 5843556 h 13112393"/>
              <a:gd name="connsiteX10212" fmla="*/ 10189803 w 11997113"/>
              <a:gd name="connsiteY10212" fmla="*/ 5855561 h 13112393"/>
              <a:gd name="connsiteX10213" fmla="*/ 10172619 w 11997113"/>
              <a:gd name="connsiteY10213" fmla="*/ 5867995 h 13112393"/>
              <a:gd name="connsiteX10214" fmla="*/ 10154897 w 11997113"/>
              <a:gd name="connsiteY10214" fmla="*/ 5856414 h 13112393"/>
              <a:gd name="connsiteX10215" fmla="*/ 10154627 w 11997113"/>
              <a:gd name="connsiteY10215" fmla="*/ 5844406 h 13112393"/>
              <a:gd name="connsiteX10216" fmla="*/ 10137179 w 11997113"/>
              <a:gd name="connsiteY10216" fmla="*/ 5844834 h 13112393"/>
              <a:gd name="connsiteX10217" fmla="*/ 10136907 w 11997113"/>
              <a:gd name="connsiteY10217" fmla="*/ 5832828 h 13112393"/>
              <a:gd name="connsiteX10218" fmla="*/ 10136635 w 11997113"/>
              <a:gd name="connsiteY10218" fmla="*/ 5820819 h 13112393"/>
              <a:gd name="connsiteX10219" fmla="*/ 10136363 w 11997113"/>
              <a:gd name="connsiteY10219" fmla="*/ 5808816 h 13112393"/>
              <a:gd name="connsiteX10220" fmla="*/ 10136095 w 11997113"/>
              <a:gd name="connsiteY10220" fmla="*/ 5796806 h 13112393"/>
              <a:gd name="connsiteX10221" fmla="*/ 11142907 w 11997113"/>
              <a:gd name="connsiteY10221" fmla="*/ 5795020 h 13112393"/>
              <a:gd name="connsiteX10222" fmla="*/ 11143171 w 11997113"/>
              <a:gd name="connsiteY10222" fmla="*/ 5806740 h 13112393"/>
              <a:gd name="connsiteX10223" fmla="*/ 11124891 w 11997113"/>
              <a:gd name="connsiteY10223" fmla="*/ 5807186 h 13112393"/>
              <a:gd name="connsiteX10224" fmla="*/ 11124625 w 11997113"/>
              <a:gd name="connsiteY10224" fmla="*/ 5795468 h 13112393"/>
              <a:gd name="connsiteX10225" fmla="*/ 11142907 w 11997113"/>
              <a:gd name="connsiteY10225" fmla="*/ 5795020 h 13112393"/>
              <a:gd name="connsiteX10226" fmla="*/ 11668307 w 11997113"/>
              <a:gd name="connsiteY10226" fmla="*/ 5793321 h 13112393"/>
              <a:gd name="connsiteX10227" fmla="*/ 11669645 w 11997113"/>
              <a:gd name="connsiteY10227" fmla="*/ 5852646 h 13112393"/>
              <a:gd name="connsiteX10228" fmla="*/ 11656287 w 11997113"/>
              <a:gd name="connsiteY10228" fmla="*/ 5841098 h 13112393"/>
              <a:gd name="connsiteX10229" fmla="*/ 11668307 w 11997113"/>
              <a:gd name="connsiteY10229" fmla="*/ 5793321 h 13112393"/>
              <a:gd name="connsiteX10230" fmla="*/ 10299707 w 11997113"/>
              <a:gd name="connsiteY10230" fmla="*/ 5792812 h 13112393"/>
              <a:gd name="connsiteX10231" fmla="*/ 10309559 w 11997113"/>
              <a:gd name="connsiteY10231" fmla="*/ 5794162 h 13112393"/>
              <a:gd name="connsiteX10232" fmla="*/ 10319631 w 11997113"/>
              <a:gd name="connsiteY10232" fmla="*/ 5805044 h 13112393"/>
              <a:gd name="connsiteX10233" fmla="*/ 10300283 w 11997113"/>
              <a:gd name="connsiteY10233" fmla="*/ 5818237 h 13112393"/>
              <a:gd name="connsiteX10234" fmla="*/ 10299997 w 11997113"/>
              <a:gd name="connsiteY10234" fmla="*/ 5805526 h 13112393"/>
              <a:gd name="connsiteX10235" fmla="*/ 10299707 w 11997113"/>
              <a:gd name="connsiteY10235" fmla="*/ 5792812 h 13112393"/>
              <a:gd name="connsiteX10236" fmla="*/ 52685 w 11997113"/>
              <a:gd name="connsiteY10236" fmla="*/ 5785452 h 13112393"/>
              <a:gd name="connsiteX10237" fmla="*/ 53098 w 11997113"/>
              <a:gd name="connsiteY10237" fmla="*/ 5788960 h 13112393"/>
              <a:gd name="connsiteX10238" fmla="*/ 39770 w 11997113"/>
              <a:gd name="connsiteY10238" fmla="*/ 5801194 h 13112393"/>
              <a:gd name="connsiteX10239" fmla="*/ 40178 w 11997113"/>
              <a:gd name="connsiteY10239" fmla="*/ 5804705 h 13112393"/>
              <a:gd name="connsiteX10240" fmla="*/ 25214 w 11997113"/>
              <a:gd name="connsiteY10240" fmla="*/ 5802898 h 13112393"/>
              <a:gd name="connsiteX10241" fmla="*/ 38126 w 11997113"/>
              <a:gd name="connsiteY10241" fmla="*/ 5787156 h 13112393"/>
              <a:gd name="connsiteX10242" fmla="*/ 52685 w 11997113"/>
              <a:gd name="connsiteY10242" fmla="*/ 5785452 h 13112393"/>
              <a:gd name="connsiteX10243" fmla="*/ 11288239 w 11997113"/>
              <a:gd name="connsiteY10243" fmla="*/ 5781398 h 13112393"/>
              <a:gd name="connsiteX10244" fmla="*/ 11304871 w 11997113"/>
              <a:gd name="connsiteY10244" fmla="*/ 5792750 h 13112393"/>
              <a:gd name="connsiteX10245" fmla="*/ 11305131 w 11997113"/>
              <a:gd name="connsiteY10245" fmla="*/ 5804494 h 13112393"/>
              <a:gd name="connsiteX10246" fmla="*/ 11305659 w 11997113"/>
              <a:gd name="connsiteY10246" fmla="*/ 5827998 h 13112393"/>
              <a:gd name="connsiteX10247" fmla="*/ 11289035 w 11997113"/>
              <a:gd name="connsiteY10247" fmla="*/ 5816646 h 13112393"/>
              <a:gd name="connsiteX10248" fmla="*/ 11288505 w 11997113"/>
              <a:gd name="connsiteY10248" fmla="*/ 5793146 h 13112393"/>
              <a:gd name="connsiteX10249" fmla="*/ 11288239 w 11997113"/>
              <a:gd name="connsiteY10249" fmla="*/ 5781398 h 13112393"/>
              <a:gd name="connsiteX10250" fmla="*/ 11340597 w 11997113"/>
              <a:gd name="connsiteY10250" fmla="*/ 5780120 h 13112393"/>
              <a:gd name="connsiteX10251" fmla="*/ 11340883 w 11997113"/>
              <a:gd name="connsiteY10251" fmla="*/ 5792834 h 13112393"/>
              <a:gd name="connsiteX10252" fmla="*/ 11340597 w 11997113"/>
              <a:gd name="connsiteY10252" fmla="*/ 5780120 h 13112393"/>
              <a:gd name="connsiteX10253" fmla="*/ 10391051 w 11997113"/>
              <a:gd name="connsiteY10253" fmla="*/ 5777864 h 13112393"/>
              <a:gd name="connsiteX10254" fmla="*/ 10371703 w 11997113"/>
              <a:gd name="connsiteY10254" fmla="*/ 5791058 h 13112393"/>
              <a:gd name="connsiteX10255" fmla="*/ 10371415 w 11997113"/>
              <a:gd name="connsiteY10255" fmla="*/ 5778342 h 13112393"/>
              <a:gd name="connsiteX10256" fmla="*/ 10391051 w 11997113"/>
              <a:gd name="connsiteY10256" fmla="*/ 5777864 h 13112393"/>
              <a:gd name="connsiteX10257" fmla="*/ 199007 w 11997113"/>
              <a:gd name="connsiteY10257" fmla="*/ 5774680 h 13112393"/>
              <a:gd name="connsiteX10258" fmla="*/ 199416 w 11997113"/>
              <a:gd name="connsiteY10258" fmla="*/ 5778193 h 13112393"/>
              <a:gd name="connsiteX10259" fmla="*/ 200239 w 11997113"/>
              <a:gd name="connsiteY10259" fmla="*/ 5785213 h 13112393"/>
              <a:gd name="connsiteX10260" fmla="*/ 201471 w 11997113"/>
              <a:gd name="connsiteY10260" fmla="*/ 5795738 h 13112393"/>
              <a:gd name="connsiteX10261" fmla="*/ 203115 w 11997113"/>
              <a:gd name="connsiteY10261" fmla="*/ 5809780 h 13112393"/>
              <a:gd name="connsiteX10262" fmla="*/ 192995 w 11997113"/>
              <a:gd name="connsiteY10262" fmla="*/ 5807403 h 13112393"/>
              <a:gd name="connsiteX10263" fmla="*/ 190534 w 11997113"/>
              <a:gd name="connsiteY10263" fmla="*/ 5786346 h 13112393"/>
              <a:gd name="connsiteX10264" fmla="*/ 189709 w 11997113"/>
              <a:gd name="connsiteY10264" fmla="*/ 5779329 h 13112393"/>
              <a:gd name="connsiteX10265" fmla="*/ 199007 w 11997113"/>
              <a:gd name="connsiteY10265" fmla="*/ 5774680 h 13112393"/>
              <a:gd name="connsiteX10266" fmla="*/ 281995 w 11997113"/>
              <a:gd name="connsiteY10266" fmla="*/ 5769226 h 13112393"/>
              <a:gd name="connsiteX10267" fmla="*/ 283969 w 11997113"/>
              <a:gd name="connsiteY10267" fmla="*/ 5772114 h 13112393"/>
              <a:gd name="connsiteX10268" fmla="*/ 300197 w 11997113"/>
              <a:gd name="connsiteY10268" fmla="*/ 5798672 h 13112393"/>
              <a:gd name="connsiteX10269" fmla="*/ 301840 w 11997113"/>
              <a:gd name="connsiteY10269" fmla="*/ 5812710 h 13112393"/>
              <a:gd name="connsiteX10270" fmla="*/ 289718 w 11997113"/>
              <a:gd name="connsiteY10270" fmla="*/ 5821242 h 13112393"/>
              <a:gd name="connsiteX10271" fmla="*/ 275958 w 11997113"/>
              <a:gd name="connsiteY10271" fmla="*/ 5815741 h 13112393"/>
              <a:gd name="connsiteX10272" fmla="*/ 274727 w 11997113"/>
              <a:gd name="connsiteY10272" fmla="*/ 5805209 h 13112393"/>
              <a:gd name="connsiteX10273" fmla="*/ 258091 w 11997113"/>
              <a:gd name="connsiteY10273" fmla="*/ 5775140 h 13112393"/>
              <a:gd name="connsiteX10274" fmla="*/ 270620 w 11997113"/>
              <a:gd name="connsiteY10274" fmla="*/ 5770112 h 13112393"/>
              <a:gd name="connsiteX10275" fmla="*/ 281995 w 11997113"/>
              <a:gd name="connsiteY10275" fmla="*/ 5769226 h 13112393"/>
              <a:gd name="connsiteX10276" fmla="*/ 11290039 w 11997113"/>
              <a:gd name="connsiteY10276" fmla="*/ 5764227 h 13112393"/>
              <a:gd name="connsiteX10277" fmla="*/ 11289717 w 11997113"/>
              <a:gd name="connsiteY10277" fmla="*/ 5765107 h 13112393"/>
              <a:gd name="connsiteX10278" fmla="*/ 11287953 w 11997113"/>
              <a:gd name="connsiteY10278" fmla="*/ 5768684 h 13112393"/>
              <a:gd name="connsiteX10279" fmla="*/ 10500753 w 11997113"/>
              <a:gd name="connsiteY10279" fmla="*/ 5764083 h 13112393"/>
              <a:gd name="connsiteX10280" fmla="*/ 10483217 w 11997113"/>
              <a:gd name="connsiteY10280" fmla="*/ 5799637 h 13112393"/>
              <a:gd name="connsiteX10281" fmla="*/ 10464893 w 11997113"/>
              <a:gd name="connsiteY10281" fmla="*/ 5800088 h 13112393"/>
              <a:gd name="connsiteX10282" fmla="*/ 10482955 w 11997113"/>
              <a:gd name="connsiteY10282" fmla="*/ 5787938 h 13112393"/>
              <a:gd name="connsiteX10283" fmla="*/ 10500753 w 11997113"/>
              <a:gd name="connsiteY10283" fmla="*/ 5764083 h 13112393"/>
              <a:gd name="connsiteX10284" fmla="*/ 11160393 w 11997113"/>
              <a:gd name="connsiteY10284" fmla="*/ 5759420 h 13112393"/>
              <a:gd name="connsiteX10285" fmla="*/ 11142379 w 11997113"/>
              <a:gd name="connsiteY10285" fmla="*/ 5771582 h 13112393"/>
              <a:gd name="connsiteX10286" fmla="*/ 11142109 w 11997113"/>
              <a:gd name="connsiteY10286" fmla="*/ 5759866 h 13112393"/>
              <a:gd name="connsiteX10287" fmla="*/ 11160393 w 11997113"/>
              <a:gd name="connsiteY10287" fmla="*/ 5759420 h 13112393"/>
              <a:gd name="connsiteX10288" fmla="*/ 6261197 w 11997113"/>
              <a:gd name="connsiteY10288" fmla="*/ 5757963 h 13112393"/>
              <a:gd name="connsiteX10289" fmla="*/ 6268811 w 11997113"/>
              <a:gd name="connsiteY10289" fmla="*/ 5765886 h 13112393"/>
              <a:gd name="connsiteX10290" fmla="*/ 6261197 w 11997113"/>
              <a:gd name="connsiteY10290" fmla="*/ 5757963 h 13112393"/>
              <a:gd name="connsiteX10291" fmla="*/ 10508945 w 11997113"/>
              <a:gd name="connsiteY10291" fmla="*/ 5756719 h 13112393"/>
              <a:gd name="connsiteX10292" fmla="*/ 10502307 w 11997113"/>
              <a:gd name="connsiteY10292" fmla="*/ 5775146 h 13112393"/>
              <a:gd name="connsiteX10293" fmla="*/ 10502053 w 11997113"/>
              <a:gd name="connsiteY10293" fmla="*/ 5763847 h 13112393"/>
              <a:gd name="connsiteX10294" fmla="*/ 9984513 w 11997113"/>
              <a:gd name="connsiteY10294" fmla="*/ 5753870 h 13112393"/>
              <a:gd name="connsiteX10295" fmla="*/ 10004629 w 11997113"/>
              <a:gd name="connsiteY10295" fmla="*/ 5774580 h 13112393"/>
              <a:gd name="connsiteX10296" fmla="*/ 9984757 w 11997113"/>
              <a:gd name="connsiteY10296" fmla="*/ 5764466 h 13112393"/>
              <a:gd name="connsiteX10297" fmla="*/ 9984513 w 11997113"/>
              <a:gd name="connsiteY10297" fmla="*/ 5753870 h 13112393"/>
              <a:gd name="connsiteX10298" fmla="*/ 389149 w 11997113"/>
              <a:gd name="connsiteY10298" fmla="*/ 5746081 h 13112393"/>
              <a:gd name="connsiteX10299" fmla="*/ 400672 w 11997113"/>
              <a:gd name="connsiteY10299" fmla="*/ 5746455 h 13112393"/>
              <a:gd name="connsiteX10300" fmla="*/ 402488 w 11997113"/>
              <a:gd name="connsiteY10300" fmla="*/ 5747967 h 13112393"/>
              <a:gd name="connsiteX10301" fmla="*/ 403286 w 11997113"/>
              <a:gd name="connsiteY10301" fmla="*/ 5754770 h 13112393"/>
              <a:gd name="connsiteX10302" fmla="*/ 391538 w 11997113"/>
              <a:gd name="connsiteY10302" fmla="*/ 5766496 h 13112393"/>
              <a:gd name="connsiteX10303" fmla="*/ 378996 w 11997113"/>
              <a:gd name="connsiteY10303" fmla="*/ 5771406 h 13112393"/>
              <a:gd name="connsiteX10304" fmla="*/ 373746 w 11997113"/>
              <a:gd name="connsiteY10304" fmla="*/ 5768574 h 13112393"/>
              <a:gd name="connsiteX10305" fmla="*/ 378201 w 11997113"/>
              <a:gd name="connsiteY10305" fmla="*/ 5764604 h 13112393"/>
              <a:gd name="connsiteX10306" fmla="*/ 377803 w 11997113"/>
              <a:gd name="connsiteY10306" fmla="*/ 5761201 h 13112393"/>
              <a:gd name="connsiteX10307" fmla="*/ 372154 w 11997113"/>
              <a:gd name="connsiteY10307" fmla="*/ 5754966 h 13112393"/>
              <a:gd name="connsiteX10308" fmla="*/ 376207 w 11997113"/>
              <a:gd name="connsiteY10308" fmla="*/ 5747594 h 13112393"/>
              <a:gd name="connsiteX10309" fmla="*/ 389149 w 11997113"/>
              <a:gd name="connsiteY10309" fmla="*/ 5746081 h 13112393"/>
              <a:gd name="connsiteX10310" fmla="*/ 11294741 w 11997113"/>
              <a:gd name="connsiteY10310" fmla="*/ 5743076 h 13112393"/>
              <a:gd name="connsiteX10311" fmla="*/ 11297323 w 11997113"/>
              <a:gd name="connsiteY10311" fmla="*/ 5748668 h 13112393"/>
              <a:gd name="connsiteX10312" fmla="*/ 11290039 w 11997113"/>
              <a:gd name="connsiteY10312" fmla="*/ 5764227 h 13112393"/>
              <a:gd name="connsiteX10313" fmla="*/ 11292611 w 11997113"/>
              <a:gd name="connsiteY10313" fmla="*/ 5757262 h 13112393"/>
              <a:gd name="connsiteX10314" fmla="*/ 11287443 w 11997113"/>
              <a:gd name="connsiteY10314" fmla="*/ 5746081 h 13112393"/>
              <a:gd name="connsiteX10315" fmla="*/ 11294741 w 11997113"/>
              <a:gd name="connsiteY10315" fmla="*/ 5743076 h 13112393"/>
              <a:gd name="connsiteX10316" fmla="*/ 10408597 w 11997113"/>
              <a:gd name="connsiteY10316" fmla="*/ 5742908 h 13112393"/>
              <a:gd name="connsiteX10317" fmla="*/ 10409129 w 11997113"/>
              <a:gd name="connsiteY10317" fmla="*/ 5766318 h 13112393"/>
              <a:gd name="connsiteX10318" fmla="*/ 10390797 w 11997113"/>
              <a:gd name="connsiteY10318" fmla="*/ 5766766 h 13112393"/>
              <a:gd name="connsiteX10319" fmla="*/ 10408597 w 11997113"/>
              <a:gd name="connsiteY10319" fmla="*/ 5742908 h 13112393"/>
              <a:gd name="connsiteX10320" fmla="*/ 10514633 w 11997113"/>
              <a:gd name="connsiteY10320" fmla="*/ 5740924 h 13112393"/>
              <a:gd name="connsiteX10321" fmla="*/ 10513253 w 11997113"/>
              <a:gd name="connsiteY10321" fmla="*/ 5752266 h 13112393"/>
              <a:gd name="connsiteX10322" fmla="*/ 10508945 w 11997113"/>
              <a:gd name="connsiteY10322" fmla="*/ 5756719 h 13112393"/>
              <a:gd name="connsiteX10323" fmla="*/ 182477 w 11997113"/>
              <a:gd name="connsiteY10323" fmla="*/ 5738499 h 13112393"/>
              <a:gd name="connsiteX10324" fmla="*/ 195442 w 11997113"/>
              <a:gd name="connsiteY10324" fmla="*/ 5744183 h 13112393"/>
              <a:gd name="connsiteX10325" fmla="*/ 195855 w 11997113"/>
              <a:gd name="connsiteY10325" fmla="*/ 5747734 h 13112393"/>
              <a:gd name="connsiteX10326" fmla="*/ 196686 w 11997113"/>
              <a:gd name="connsiteY10326" fmla="*/ 5754836 h 13112393"/>
              <a:gd name="connsiteX10327" fmla="*/ 197102 w 11997113"/>
              <a:gd name="connsiteY10327" fmla="*/ 5758390 h 13112393"/>
              <a:gd name="connsiteX10328" fmla="*/ 184968 w 11997113"/>
              <a:gd name="connsiteY10328" fmla="*/ 5759808 h 13112393"/>
              <a:gd name="connsiteX10329" fmla="*/ 183723 w 11997113"/>
              <a:gd name="connsiteY10329" fmla="*/ 5749154 h 13112393"/>
              <a:gd name="connsiteX10330" fmla="*/ 182893 w 11997113"/>
              <a:gd name="connsiteY10330" fmla="*/ 5742054 h 13112393"/>
              <a:gd name="connsiteX10331" fmla="*/ 182477 w 11997113"/>
              <a:gd name="connsiteY10331" fmla="*/ 5738499 h 13112393"/>
              <a:gd name="connsiteX10332" fmla="*/ 270354 w 11997113"/>
              <a:gd name="connsiteY10332" fmla="*/ 5722278 h 13112393"/>
              <a:gd name="connsiteX10333" fmla="*/ 276753 w 11997113"/>
              <a:gd name="connsiteY10333" fmla="*/ 5724417 h 13112393"/>
              <a:gd name="connsiteX10334" fmla="*/ 277135 w 11997113"/>
              <a:gd name="connsiteY10334" fmla="*/ 5727678 h 13112393"/>
              <a:gd name="connsiteX10335" fmla="*/ 277897 w 11997113"/>
              <a:gd name="connsiteY10335" fmla="*/ 5734196 h 13112393"/>
              <a:gd name="connsiteX10336" fmla="*/ 266145 w 11997113"/>
              <a:gd name="connsiteY10336" fmla="*/ 5738876 h 13112393"/>
              <a:gd name="connsiteX10337" fmla="*/ 265766 w 11997113"/>
              <a:gd name="connsiteY10337" fmla="*/ 5735614 h 13112393"/>
              <a:gd name="connsiteX10338" fmla="*/ 252872 w 11997113"/>
              <a:gd name="connsiteY10338" fmla="*/ 5730518 h 13112393"/>
              <a:gd name="connsiteX10339" fmla="*/ 252488 w 11997113"/>
              <a:gd name="connsiteY10339" fmla="*/ 5727260 h 13112393"/>
              <a:gd name="connsiteX10340" fmla="*/ 264239 w 11997113"/>
              <a:gd name="connsiteY10340" fmla="*/ 5722580 h 13112393"/>
              <a:gd name="connsiteX10341" fmla="*/ 270354 w 11997113"/>
              <a:gd name="connsiteY10341" fmla="*/ 5722278 h 13112393"/>
              <a:gd name="connsiteX10342" fmla="*/ 10537553 w 11997113"/>
              <a:gd name="connsiteY10342" fmla="*/ 5716006 h 13112393"/>
              <a:gd name="connsiteX10343" fmla="*/ 10537819 w 11997113"/>
              <a:gd name="connsiteY10343" fmla="*/ 5727720 h 13112393"/>
              <a:gd name="connsiteX10344" fmla="*/ 10519541 w 11997113"/>
              <a:gd name="connsiteY10344" fmla="*/ 5728168 h 13112393"/>
              <a:gd name="connsiteX10345" fmla="*/ 10537553 w 11997113"/>
              <a:gd name="connsiteY10345" fmla="*/ 5716006 h 13112393"/>
              <a:gd name="connsiteX10346" fmla="*/ 865906 w 11997113"/>
              <a:gd name="connsiteY10346" fmla="*/ 5714431 h 13112393"/>
              <a:gd name="connsiteX10347" fmla="*/ 891401 w 11997113"/>
              <a:gd name="connsiteY10347" fmla="*/ 5722122 h 13112393"/>
              <a:gd name="connsiteX10348" fmla="*/ 865906 w 11997113"/>
              <a:gd name="connsiteY10348" fmla="*/ 5714431 h 13112393"/>
              <a:gd name="connsiteX10349" fmla="*/ 11632135 w 11997113"/>
              <a:gd name="connsiteY10349" fmla="*/ 5713640 h 13112393"/>
              <a:gd name="connsiteX10350" fmla="*/ 11632397 w 11997113"/>
              <a:gd name="connsiteY10350" fmla="*/ 5725338 h 13112393"/>
              <a:gd name="connsiteX10351" fmla="*/ 11633187 w 11997113"/>
              <a:gd name="connsiteY10351" fmla="*/ 5760423 h 13112393"/>
              <a:gd name="connsiteX10352" fmla="*/ 11633451 w 11997113"/>
              <a:gd name="connsiteY10352" fmla="*/ 5772122 h 13112393"/>
              <a:gd name="connsiteX10353" fmla="*/ 11615455 w 11997113"/>
              <a:gd name="connsiteY10353" fmla="*/ 5772562 h 13112393"/>
              <a:gd name="connsiteX10354" fmla="*/ 11615191 w 11997113"/>
              <a:gd name="connsiteY10354" fmla="*/ 5760864 h 13112393"/>
              <a:gd name="connsiteX10355" fmla="*/ 11614401 w 11997113"/>
              <a:gd name="connsiteY10355" fmla="*/ 5725780 h 13112393"/>
              <a:gd name="connsiteX10356" fmla="*/ 11632135 w 11997113"/>
              <a:gd name="connsiteY10356" fmla="*/ 5713640 h 13112393"/>
              <a:gd name="connsiteX10357" fmla="*/ 11338969 w 11997113"/>
              <a:gd name="connsiteY10357" fmla="*/ 5708081 h 13112393"/>
              <a:gd name="connsiteX10358" fmla="*/ 11339261 w 11997113"/>
              <a:gd name="connsiteY10358" fmla="*/ 5720794 h 13112393"/>
              <a:gd name="connsiteX10359" fmla="*/ 11319339 w 11997113"/>
              <a:gd name="connsiteY10359" fmla="*/ 5708560 h 13112393"/>
              <a:gd name="connsiteX10360" fmla="*/ 11338969 w 11997113"/>
              <a:gd name="connsiteY10360" fmla="*/ 5708081 h 13112393"/>
              <a:gd name="connsiteX10361" fmla="*/ 1805496 w 11997113"/>
              <a:gd name="connsiteY10361" fmla="*/ 5706574 h 13112393"/>
              <a:gd name="connsiteX10362" fmla="*/ 1807364 w 11997113"/>
              <a:gd name="connsiteY10362" fmla="*/ 5709446 h 13112393"/>
              <a:gd name="connsiteX10363" fmla="*/ 1824398 w 11997113"/>
              <a:gd name="connsiteY10363" fmla="*/ 5749879 h 13112393"/>
              <a:gd name="connsiteX10364" fmla="*/ 1827664 w 11997113"/>
              <a:gd name="connsiteY10364" fmla="*/ 5777782 h 13112393"/>
              <a:gd name="connsiteX10365" fmla="*/ 1828070 w 11997113"/>
              <a:gd name="connsiteY10365" fmla="*/ 5781270 h 13112393"/>
              <a:gd name="connsiteX10366" fmla="*/ 1816346 w 11997113"/>
              <a:gd name="connsiteY10366" fmla="*/ 5786175 h 13112393"/>
              <a:gd name="connsiteX10367" fmla="*/ 1815938 w 11997113"/>
              <a:gd name="connsiteY10367" fmla="*/ 5782690 h 13112393"/>
              <a:gd name="connsiteX10368" fmla="*/ 1800132 w 11997113"/>
              <a:gd name="connsiteY10368" fmla="*/ 5752718 h 13112393"/>
              <a:gd name="connsiteX10369" fmla="*/ 1795233 w 11997113"/>
              <a:gd name="connsiteY10369" fmla="*/ 5710866 h 13112393"/>
              <a:gd name="connsiteX10370" fmla="*/ 1794827 w 11997113"/>
              <a:gd name="connsiteY10370" fmla="*/ 5707378 h 13112393"/>
              <a:gd name="connsiteX10371" fmla="*/ 1805496 w 11997113"/>
              <a:gd name="connsiteY10371" fmla="*/ 5706574 h 13112393"/>
              <a:gd name="connsiteX10372" fmla="*/ 370563 w 11997113"/>
              <a:gd name="connsiteY10372" fmla="*/ 5706327 h 13112393"/>
              <a:gd name="connsiteX10373" fmla="*/ 383098 w 11997113"/>
              <a:gd name="connsiteY10373" fmla="*/ 5708354 h 13112393"/>
              <a:gd name="connsiteX10374" fmla="*/ 384310 w 11997113"/>
              <a:gd name="connsiteY10374" fmla="*/ 5718693 h 13112393"/>
              <a:gd name="connsiteX10375" fmla="*/ 372176 w 11997113"/>
              <a:gd name="connsiteY10375" fmla="*/ 5720115 h 13112393"/>
              <a:gd name="connsiteX10376" fmla="*/ 367574 w 11997113"/>
              <a:gd name="connsiteY10376" fmla="*/ 5720216 h 13112393"/>
              <a:gd name="connsiteX10377" fmla="*/ 371773 w 11997113"/>
              <a:gd name="connsiteY10377" fmla="*/ 5716667 h 13112393"/>
              <a:gd name="connsiteX10378" fmla="*/ 370966 w 11997113"/>
              <a:gd name="connsiteY10378" fmla="*/ 5709774 h 13112393"/>
              <a:gd name="connsiteX10379" fmla="*/ 370563 w 11997113"/>
              <a:gd name="connsiteY10379" fmla="*/ 5706327 h 13112393"/>
              <a:gd name="connsiteX10380" fmla="*/ 11287063 w 11997113"/>
              <a:gd name="connsiteY10380" fmla="*/ 5699170 h 13112393"/>
              <a:gd name="connsiteX10381" fmla="*/ 11287107 w 11997113"/>
              <a:gd name="connsiteY10381" fmla="*/ 5701184 h 13112393"/>
              <a:gd name="connsiteX10382" fmla="*/ 11287065 w 11997113"/>
              <a:gd name="connsiteY10382" fmla="*/ 5699260 h 13112393"/>
              <a:gd name="connsiteX10383" fmla="*/ 11482427 w 11997113"/>
              <a:gd name="connsiteY10383" fmla="*/ 5681254 h 13112393"/>
              <a:gd name="connsiteX10384" fmla="*/ 11471035 w 11997113"/>
              <a:gd name="connsiteY10384" fmla="*/ 5684186 h 13112393"/>
              <a:gd name="connsiteX10385" fmla="*/ 11470649 w 11997113"/>
              <a:gd name="connsiteY10385" fmla="*/ 5681544 h 13112393"/>
              <a:gd name="connsiteX10386" fmla="*/ 11470975 w 11997113"/>
              <a:gd name="connsiteY10386" fmla="*/ 5681536 h 13112393"/>
              <a:gd name="connsiteX10387" fmla="*/ 11482427 w 11997113"/>
              <a:gd name="connsiteY10387" fmla="*/ 5681254 h 13112393"/>
              <a:gd name="connsiteX10388" fmla="*/ 11470599 w 11997113"/>
              <a:gd name="connsiteY10388" fmla="*/ 5681204 h 13112393"/>
              <a:gd name="connsiteX10389" fmla="*/ 11470649 w 11997113"/>
              <a:gd name="connsiteY10389" fmla="*/ 5681544 h 13112393"/>
              <a:gd name="connsiteX10390" fmla="*/ 11469339 w 11997113"/>
              <a:gd name="connsiteY10390" fmla="*/ 5681576 h 13112393"/>
              <a:gd name="connsiteX10391" fmla="*/ 9948765 w 11997113"/>
              <a:gd name="connsiteY10391" fmla="*/ 5677344 h 13112393"/>
              <a:gd name="connsiteX10392" fmla="*/ 9953227 w 11997113"/>
              <a:gd name="connsiteY10392" fmla="*/ 5712168 h 13112393"/>
              <a:gd name="connsiteX10393" fmla="*/ 9914891 w 11997113"/>
              <a:gd name="connsiteY10393" fmla="*/ 5712644 h 13112393"/>
              <a:gd name="connsiteX10394" fmla="*/ 9948765 w 11997113"/>
              <a:gd name="connsiteY10394" fmla="*/ 5677344 h 13112393"/>
              <a:gd name="connsiteX10395" fmla="*/ 10257769 w 11997113"/>
              <a:gd name="connsiteY10395" fmla="*/ 5675117 h 13112393"/>
              <a:gd name="connsiteX10396" fmla="*/ 10258305 w 11997113"/>
              <a:gd name="connsiteY10396" fmla="*/ 5698848 h 13112393"/>
              <a:gd name="connsiteX10397" fmla="*/ 10258839 w 11997113"/>
              <a:gd name="connsiteY10397" fmla="*/ 5722576 h 13112393"/>
              <a:gd name="connsiteX10398" fmla="*/ 10259083 w 11997113"/>
              <a:gd name="connsiteY10398" fmla="*/ 5733388 h 13112393"/>
              <a:gd name="connsiteX10399" fmla="*/ 10278979 w 11997113"/>
              <a:gd name="connsiteY10399" fmla="*/ 5744562 h 13112393"/>
              <a:gd name="connsiteX10400" fmla="*/ 10278453 w 11997113"/>
              <a:gd name="connsiteY10400" fmla="*/ 5721252 h 13112393"/>
              <a:gd name="connsiteX10401" fmla="*/ 10298617 w 11997113"/>
              <a:gd name="connsiteY10401" fmla="*/ 5744082 h 13112393"/>
              <a:gd name="connsiteX10402" fmla="*/ 10298661 w 11997113"/>
              <a:gd name="connsiteY10402" fmla="*/ 5746194 h 13112393"/>
              <a:gd name="connsiteX10403" fmla="*/ 10299139 w 11997113"/>
              <a:gd name="connsiteY10403" fmla="*/ 5767390 h 13112393"/>
              <a:gd name="connsiteX10404" fmla="*/ 10259605 w 11997113"/>
              <a:gd name="connsiteY10404" fmla="*/ 5756692 h 13112393"/>
              <a:gd name="connsiteX10405" fmla="*/ 10259109 w 11997113"/>
              <a:gd name="connsiteY10405" fmla="*/ 5734444 h 13112393"/>
              <a:gd name="connsiteX10406" fmla="*/ 10242747 w 11997113"/>
              <a:gd name="connsiteY10406" fmla="*/ 5734842 h 13112393"/>
              <a:gd name="connsiteX10407" fmla="*/ 10242479 w 11997113"/>
              <a:gd name="connsiteY10407" fmla="*/ 5722978 h 13112393"/>
              <a:gd name="connsiteX10408" fmla="*/ 10241941 w 11997113"/>
              <a:gd name="connsiteY10408" fmla="*/ 5699245 h 13112393"/>
              <a:gd name="connsiteX10409" fmla="*/ 10225583 w 11997113"/>
              <a:gd name="connsiteY10409" fmla="*/ 5699647 h 13112393"/>
              <a:gd name="connsiteX10410" fmla="*/ 10225311 w 11997113"/>
              <a:gd name="connsiteY10410" fmla="*/ 5687779 h 13112393"/>
              <a:gd name="connsiteX10411" fmla="*/ 10241677 w 11997113"/>
              <a:gd name="connsiteY10411" fmla="*/ 5687380 h 13112393"/>
              <a:gd name="connsiteX10412" fmla="*/ 10257769 w 11997113"/>
              <a:gd name="connsiteY10412" fmla="*/ 5675117 h 13112393"/>
              <a:gd name="connsiteX10413" fmla="*/ 1803297 w 11997113"/>
              <a:gd name="connsiteY10413" fmla="*/ 5674624 h 13112393"/>
              <a:gd name="connsiteX10414" fmla="*/ 1818691 w 11997113"/>
              <a:gd name="connsiteY10414" fmla="*/ 5690609 h 13112393"/>
              <a:gd name="connsiteX10415" fmla="*/ 1778245 w 11997113"/>
              <a:gd name="connsiteY10415" fmla="*/ 5691787 h 13112393"/>
              <a:gd name="connsiteX10416" fmla="*/ 1803297 w 11997113"/>
              <a:gd name="connsiteY10416" fmla="*/ 5674624 h 13112393"/>
              <a:gd name="connsiteX10417" fmla="*/ 11469101 w 11997113"/>
              <a:gd name="connsiteY10417" fmla="*/ 5670978 h 13112393"/>
              <a:gd name="connsiteX10418" fmla="*/ 11474219 w 11997113"/>
              <a:gd name="connsiteY10418" fmla="*/ 5680132 h 13112393"/>
              <a:gd name="connsiteX10419" fmla="*/ 11470599 w 11997113"/>
              <a:gd name="connsiteY10419" fmla="*/ 5681204 h 13112393"/>
              <a:gd name="connsiteX10420" fmla="*/ 954040 w 11997113"/>
              <a:gd name="connsiteY10420" fmla="*/ 5658378 h 13112393"/>
              <a:gd name="connsiteX10421" fmla="*/ 954446 w 11997113"/>
              <a:gd name="connsiteY10421" fmla="*/ 5661854 h 13112393"/>
              <a:gd name="connsiteX10422" fmla="*/ 955261 w 11997113"/>
              <a:gd name="connsiteY10422" fmla="*/ 5668802 h 13112393"/>
              <a:gd name="connsiteX10423" fmla="*/ 985199 w 11997113"/>
              <a:gd name="connsiteY10423" fmla="*/ 5682908 h 13112393"/>
              <a:gd name="connsiteX10424" fmla="*/ 964614 w 11997113"/>
              <a:gd name="connsiteY10424" fmla="*/ 5748714 h 13112393"/>
              <a:gd name="connsiteX10425" fmla="*/ 980194 w 11997113"/>
              <a:gd name="connsiteY10425" fmla="*/ 5760978 h 13112393"/>
              <a:gd name="connsiteX10426" fmla="*/ 981409 w 11997113"/>
              <a:gd name="connsiteY10426" fmla="*/ 5771400 h 13112393"/>
              <a:gd name="connsiteX10427" fmla="*/ 969493 w 11997113"/>
              <a:gd name="connsiteY10427" fmla="*/ 5790404 h 13112393"/>
              <a:gd name="connsiteX10428" fmla="*/ 971119 w 11997113"/>
              <a:gd name="connsiteY10428" fmla="*/ 5804301 h 13112393"/>
              <a:gd name="connsiteX10429" fmla="*/ 971521 w 11997113"/>
              <a:gd name="connsiteY10429" fmla="*/ 5807776 h 13112393"/>
              <a:gd name="connsiteX10430" fmla="*/ 991168 w 11997113"/>
              <a:gd name="connsiteY10430" fmla="*/ 5854785 h 13112393"/>
              <a:gd name="connsiteX10431" fmla="*/ 962450 w 11997113"/>
              <a:gd name="connsiteY10431" fmla="*/ 5851098 h 13112393"/>
              <a:gd name="connsiteX10432" fmla="*/ 948908 w 11997113"/>
              <a:gd name="connsiteY10432" fmla="*/ 5856208 h 13112393"/>
              <a:gd name="connsiteX10433" fmla="*/ 934549 w 11997113"/>
              <a:gd name="connsiteY10433" fmla="*/ 5854366 h 13112393"/>
              <a:gd name="connsiteX10434" fmla="*/ 934140 w 11997113"/>
              <a:gd name="connsiteY10434" fmla="*/ 5850890 h 13112393"/>
              <a:gd name="connsiteX10435" fmla="*/ 957977 w 11997113"/>
              <a:gd name="connsiteY10435" fmla="*/ 5812884 h 13112393"/>
              <a:gd name="connsiteX10436" fmla="*/ 957574 w 11997113"/>
              <a:gd name="connsiteY10436" fmla="*/ 5809408 h 13112393"/>
              <a:gd name="connsiteX10437" fmla="*/ 941995 w 11997113"/>
              <a:gd name="connsiteY10437" fmla="*/ 5797142 h 13112393"/>
              <a:gd name="connsiteX10438" fmla="*/ 913679 w 11997113"/>
              <a:gd name="connsiteY10438" fmla="*/ 5796932 h 13112393"/>
              <a:gd name="connsiteX10439" fmla="*/ 926418 w 11997113"/>
              <a:gd name="connsiteY10439" fmla="*/ 5784876 h 13112393"/>
              <a:gd name="connsiteX10440" fmla="*/ 911647 w 11997113"/>
              <a:gd name="connsiteY10440" fmla="*/ 5779562 h 13112393"/>
              <a:gd name="connsiteX10441" fmla="*/ 939149 w 11997113"/>
              <a:gd name="connsiteY10441" fmla="*/ 5772822 h 13112393"/>
              <a:gd name="connsiteX10442" fmla="*/ 938743 w 11997113"/>
              <a:gd name="connsiteY10442" fmla="*/ 5769348 h 13112393"/>
              <a:gd name="connsiteX10443" fmla="*/ 952694 w 11997113"/>
              <a:gd name="connsiteY10443" fmla="*/ 5767715 h 13112393"/>
              <a:gd name="connsiteX10444" fmla="*/ 951066 w 11997113"/>
              <a:gd name="connsiteY10444" fmla="*/ 5753816 h 13112393"/>
              <a:gd name="connsiteX10445" fmla="*/ 936708 w 11997113"/>
              <a:gd name="connsiteY10445" fmla="*/ 5751979 h 13112393"/>
              <a:gd name="connsiteX10446" fmla="*/ 895259 w 11997113"/>
              <a:gd name="connsiteY10446" fmla="*/ 5760348 h 13112393"/>
              <a:gd name="connsiteX10447" fmla="*/ 921540 w 11997113"/>
              <a:gd name="connsiteY10447" fmla="*/ 5743186 h 13112393"/>
              <a:gd name="connsiteX10448" fmla="*/ 912595 w 11997113"/>
              <a:gd name="connsiteY10448" fmla="*/ 5666748 h 13112393"/>
              <a:gd name="connsiteX10449" fmla="*/ 941310 w 11997113"/>
              <a:gd name="connsiteY10449" fmla="*/ 5670436 h 13112393"/>
              <a:gd name="connsiteX10450" fmla="*/ 940902 w 11997113"/>
              <a:gd name="connsiteY10450" fmla="*/ 5666960 h 13112393"/>
              <a:gd name="connsiteX10451" fmla="*/ 940498 w 11997113"/>
              <a:gd name="connsiteY10451" fmla="*/ 5663488 h 13112393"/>
              <a:gd name="connsiteX10452" fmla="*/ 954040 w 11997113"/>
              <a:gd name="connsiteY10452" fmla="*/ 5658378 h 13112393"/>
              <a:gd name="connsiteX10453" fmla="*/ 4330431 w 11997113"/>
              <a:gd name="connsiteY10453" fmla="*/ 5647018 h 13112393"/>
              <a:gd name="connsiteX10454" fmla="*/ 4343373 w 11997113"/>
              <a:gd name="connsiteY10454" fmla="*/ 5647252 h 13112393"/>
              <a:gd name="connsiteX10455" fmla="*/ 4345396 w 11997113"/>
              <a:gd name="connsiteY10455" fmla="*/ 5648760 h 13112393"/>
              <a:gd name="connsiteX10456" fmla="*/ 4346203 w 11997113"/>
              <a:gd name="connsiteY10456" fmla="*/ 5655655 h 13112393"/>
              <a:gd name="connsiteX10457" fmla="*/ 4332045 w 11997113"/>
              <a:gd name="connsiteY10457" fmla="*/ 5660807 h 13112393"/>
              <a:gd name="connsiteX10458" fmla="*/ 4331641 w 11997113"/>
              <a:gd name="connsiteY10458" fmla="*/ 5657360 h 13112393"/>
              <a:gd name="connsiteX10459" fmla="*/ 4330836 w 11997113"/>
              <a:gd name="connsiteY10459" fmla="*/ 5650464 h 13112393"/>
              <a:gd name="connsiteX10460" fmla="*/ 4330431 w 11997113"/>
              <a:gd name="connsiteY10460" fmla="*/ 5647018 h 13112393"/>
              <a:gd name="connsiteX10461" fmla="*/ 10407275 w 11997113"/>
              <a:gd name="connsiteY10461" fmla="*/ 5626240 h 13112393"/>
              <a:gd name="connsiteX10462" fmla="*/ 10420619 w 11997113"/>
              <a:gd name="connsiteY10462" fmla="*/ 5637220 h 13112393"/>
              <a:gd name="connsiteX10463" fmla="*/ 10407533 w 11997113"/>
              <a:gd name="connsiteY10463" fmla="*/ 5637542 h 13112393"/>
              <a:gd name="connsiteX10464" fmla="*/ 10407275 w 11997113"/>
              <a:gd name="connsiteY10464" fmla="*/ 5626240 h 13112393"/>
              <a:gd name="connsiteX10465" fmla="*/ 10307283 w 11997113"/>
              <a:gd name="connsiteY10465" fmla="*/ 5624918 h 13112393"/>
              <a:gd name="connsiteX10466" fmla="*/ 10313119 w 11997113"/>
              <a:gd name="connsiteY10466" fmla="*/ 5625274 h 13112393"/>
              <a:gd name="connsiteX10467" fmla="*/ 10315667 w 11997113"/>
              <a:gd name="connsiteY10467" fmla="*/ 5629187 h 13112393"/>
              <a:gd name="connsiteX10468" fmla="*/ 10315905 w 11997113"/>
              <a:gd name="connsiteY10468" fmla="*/ 5639780 h 13112393"/>
              <a:gd name="connsiteX10469" fmla="*/ 10296029 w 11997113"/>
              <a:gd name="connsiteY10469" fmla="*/ 5629664 h 13112393"/>
              <a:gd name="connsiteX10470" fmla="*/ 10307283 w 11997113"/>
              <a:gd name="connsiteY10470" fmla="*/ 5624918 h 13112393"/>
              <a:gd name="connsiteX10471" fmla="*/ 10407053 w 11997113"/>
              <a:gd name="connsiteY10471" fmla="*/ 5616354 h 13112393"/>
              <a:gd name="connsiteX10472" fmla="*/ 10407245 w 11997113"/>
              <a:gd name="connsiteY10472" fmla="*/ 5624830 h 13112393"/>
              <a:gd name="connsiteX10473" fmla="*/ 10387607 w 11997113"/>
              <a:gd name="connsiteY10473" fmla="*/ 5625307 h 13112393"/>
              <a:gd name="connsiteX10474" fmla="*/ 10387421 w 11997113"/>
              <a:gd name="connsiteY10474" fmla="*/ 5616833 h 13112393"/>
              <a:gd name="connsiteX10475" fmla="*/ 10407053 w 11997113"/>
              <a:gd name="connsiteY10475" fmla="*/ 5616354 h 13112393"/>
              <a:gd name="connsiteX10476" fmla="*/ 372575 w 11997113"/>
              <a:gd name="connsiteY10476" fmla="*/ 5604447 h 13112393"/>
              <a:gd name="connsiteX10477" fmla="*/ 385916 w 11997113"/>
              <a:gd name="connsiteY10477" fmla="*/ 5606347 h 13112393"/>
              <a:gd name="connsiteX10478" fmla="*/ 386718 w 11997113"/>
              <a:gd name="connsiteY10478" fmla="*/ 5613168 h 13112393"/>
              <a:gd name="connsiteX10479" fmla="*/ 375768 w 11997113"/>
              <a:gd name="connsiteY10479" fmla="*/ 5631740 h 13112393"/>
              <a:gd name="connsiteX10480" fmla="*/ 379360 w 11997113"/>
              <a:gd name="connsiteY10480" fmla="*/ 5662454 h 13112393"/>
              <a:gd name="connsiteX10481" fmla="*/ 379764 w 11997113"/>
              <a:gd name="connsiteY10481" fmla="*/ 5665861 h 13112393"/>
              <a:gd name="connsiteX10482" fmla="*/ 366423 w 11997113"/>
              <a:gd name="connsiteY10482" fmla="*/ 5663964 h 13112393"/>
              <a:gd name="connsiteX10483" fmla="*/ 359775 w 11997113"/>
              <a:gd name="connsiteY10483" fmla="*/ 5649177 h 13112393"/>
              <a:gd name="connsiteX10484" fmla="*/ 362831 w 11997113"/>
              <a:gd name="connsiteY10484" fmla="*/ 5633256 h 13112393"/>
              <a:gd name="connsiteX10485" fmla="*/ 360038 w 11997113"/>
              <a:gd name="connsiteY10485" fmla="*/ 5609374 h 13112393"/>
              <a:gd name="connsiteX10486" fmla="*/ 372575 w 11997113"/>
              <a:gd name="connsiteY10486" fmla="*/ 5604447 h 13112393"/>
              <a:gd name="connsiteX10487" fmla="*/ 251779 w 11997113"/>
              <a:gd name="connsiteY10487" fmla="*/ 5602959 h 13112393"/>
              <a:gd name="connsiteX10488" fmla="*/ 262546 w 11997113"/>
              <a:gd name="connsiteY10488" fmla="*/ 5603000 h 13112393"/>
              <a:gd name="connsiteX10489" fmla="*/ 263747 w 11997113"/>
              <a:gd name="connsiteY10489" fmla="*/ 5613255 h 13112393"/>
              <a:gd name="connsiteX10490" fmla="*/ 264945 w 11997113"/>
              <a:gd name="connsiteY10490" fmla="*/ 5623509 h 13112393"/>
              <a:gd name="connsiteX10491" fmla="*/ 266145 w 11997113"/>
              <a:gd name="connsiteY10491" fmla="*/ 5633765 h 13112393"/>
              <a:gd name="connsiteX10492" fmla="*/ 254412 w 11997113"/>
              <a:gd name="connsiteY10492" fmla="*/ 5638600 h 13112393"/>
              <a:gd name="connsiteX10493" fmla="*/ 241882 w 11997113"/>
              <a:gd name="connsiteY10493" fmla="*/ 5636605 h 13112393"/>
              <a:gd name="connsiteX10494" fmla="*/ 240682 w 11997113"/>
              <a:gd name="connsiteY10494" fmla="*/ 5626350 h 13112393"/>
              <a:gd name="connsiteX10495" fmla="*/ 238683 w 11997113"/>
              <a:gd name="connsiteY10495" fmla="*/ 5609258 h 13112393"/>
              <a:gd name="connsiteX10496" fmla="*/ 250412 w 11997113"/>
              <a:gd name="connsiteY10496" fmla="*/ 5604419 h 13112393"/>
              <a:gd name="connsiteX10497" fmla="*/ 251779 w 11997113"/>
              <a:gd name="connsiteY10497" fmla="*/ 5602959 h 13112393"/>
              <a:gd name="connsiteX10498" fmla="*/ 11572221 w 11997113"/>
              <a:gd name="connsiteY10498" fmla="*/ 5597802 h 13112393"/>
              <a:gd name="connsiteX10499" fmla="*/ 11579807 w 11997113"/>
              <a:gd name="connsiteY10499" fmla="*/ 5607508 h 13112393"/>
              <a:gd name="connsiteX10500" fmla="*/ 11572471 w 11997113"/>
              <a:gd name="connsiteY10500" fmla="*/ 5609102 h 13112393"/>
              <a:gd name="connsiteX10501" fmla="*/ 10602811 w 11997113"/>
              <a:gd name="connsiteY10501" fmla="*/ 5597164 h 13112393"/>
              <a:gd name="connsiteX10502" fmla="*/ 10608299 w 11997113"/>
              <a:gd name="connsiteY10502" fmla="*/ 5608758 h 13112393"/>
              <a:gd name="connsiteX10503" fmla="*/ 10590019 w 11997113"/>
              <a:gd name="connsiteY10503" fmla="*/ 5609201 h 13112393"/>
              <a:gd name="connsiteX10504" fmla="*/ 10589755 w 11997113"/>
              <a:gd name="connsiteY10504" fmla="*/ 5597484 h 13112393"/>
              <a:gd name="connsiteX10505" fmla="*/ 11611461 w 11997113"/>
              <a:gd name="connsiteY10505" fmla="*/ 5595427 h 13112393"/>
              <a:gd name="connsiteX10506" fmla="*/ 11592683 w 11997113"/>
              <a:gd name="connsiteY10506" fmla="*/ 5634049 h 13112393"/>
              <a:gd name="connsiteX10507" fmla="*/ 11592397 w 11997113"/>
              <a:gd name="connsiteY10507" fmla="*/ 5621330 h 13112393"/>
              <a:gd name="connsiteX10508" fmla="*/ 11591823 w 11997113"/>
              <a:gd name="connsiteY10508" fmla="*/ 5595908 h 13112393"/>
              <a:gd name="connsiteX10509" fmla="*/ 10509461 w 11997113"/>
              <a:gd name="connsiteY10509" fmla="*/ 5581186 h 13112393"/>
              <a:gd name="connsiteX10510" fmla="*/ 10511079 w 11997113"/>
              <a:gd name="connsiteY10510" fmla="*/ 5583155 h 13112393"/>
              <a:gd name="connsiteX10511" fmla="*/ 10510451 w 11997113"/>
              <a:gd name="connsiteY10511" fmla="*/ 5584284 h 13112393"/>
              <a:gd name="connsiteX10512" fmla="*/ 10508115 w 11997113"/>
              <a:gd name="connsiteY10512" fmla="*/ 5582393 h 13112393"/>
              <a:gd name="connsiteX10513" fmla="*/ 10406191 w 11997113"/>
              <a:gd name="connsiteY10513" fmla="*/ 5578214 h 13112393"/>
              <a:gd name="connsiteX10514" fmla="*/ 10406477 w 11997113"/>
              <a:gd name="connsiteY10514" fmla="*/ 5590930 h 13112393"/>
              <a:gd name="connsiteX10515" fmla="*/ 10406191 w 11997113"/>
              <a:gd name="connsiteY10515" fmla="*/ 5578214 h 13112393"/>
              <a:gd name="connsiteX10516" fmla="*/ 11650251 w 11997113"/>
              <a:gd name="connsiteY10516" fmla="*/ 5573279 h 13112393"/>
              <a:gd name="connsiteX10517" fmla="*/ 11651591 w 11997113"/>
              <a:gd name="connsiteY10517" fmla="*/ 5632608 h 13112393"/>
              <a:gd name="connsiteX10518" fmla="*/ 11631415 w 11997113"/>
              <a:gd name="connsiteY10518" fmla="*/ 5609358 h 13112393"/>
              <a:gd name="connsiteX10519" fmla="*/ 11650251 w 11997113"/>
              <a:gd name="connsiteY10519" fmla="*/ 5573279 h 13112393"/>
              <a:gd name="connsiteX10520" fmla="*/ 10314105 w 11997113"/>
              <a:gd name="connsiteY10520" fmla="*/ 5559916 h 13112393"/>
              <a:gd name="connsiteX10521" fmla="*/ 10314367 w 11997113"/>
              <a:gd name="connsiteY10521" fmla="*/ 5571652 h 13112393"/>
              <a:gd name="connsiteX10522" fmla="*/ 10315161 w 11997113"/>
              <a:gd name="connsiteY10522" fmla="*/ 5606856 h 13112393"/>
              <a:gd name="connsiteX10523" fmla="*/ 10295795 w 11997113"/>
              <a:gd name="connsiteY10523" fmla="*/ 5619068 h 13112393"/>
              <a:gd name="connsiteX10524" fmla="*/ 10295531 w 11997113"/>
              <a:gd name="connsiteY10524" fmla="*/ 5607339 h 13112393"/>
              <a:gd name="connsiteX10525" fmla="*/ 10295265 w 11997113"/>
              <a:gd name="connsiteY10525" fmla="*/ 5595600 h 13112393"/>
              <a:gd name="connsiteX10526" fmla="*/ 10294735 w 11997113"/>
              <a:gd name="connsiteY10526" fmla="*/ 5572128 h 13112393"/>
              <a:gd name="connsiteX10527" fmla="*/ 10294473 w 11997113"/>
              <a:gd name="connsiteY10527" fmla="*/ 5560396 h 13112393"/>
              <a:gd name="connsiteX10528" fmla="*/ 10314105 w 11997113"/>
              <a:gd name="connsiteY10528" fmla="*/ 5559916 h 13112393"/>
              <a:gd name="connsiteX10529" fmla="*/ 4220010 w 11997113"/>
              <a:gd name="connsiteY10529" fmla="*/ 5537670 h 13112393"/>
              <a:gd name="connsiteX10530" fmla="*/ 4219355 w 11997113"/>
              <a:gd name="connsiteY10530" fmla="*/ 5537915 h 13112393"/>
              <a:gd name="connsiteX10531" fmla="*/ 4244129 w 11997113"/>
              <a:gd name="connsiteY10531" fmla="*/ 5638112 h 13112393"/>
              <a:gd name="connsiteX10532" fmla="*/ 4241081 w 11997113"/>
              <a:gd name="connsiteY10532" fmla="*/ 5715476 h 13112393"/>
              <a:gd name="connsiteX10533" fmla="*/ 4251442 w 11997113"/>
              <a:gd name="connsiteY10533" fmla="*/ 5745968 h 13112393"/>
              <a:gd name="connsiteX10534" fmla="*/ 4252875 w 11997113"/>
              <a:gd name="connsiteY10534" fmla="*/ 5719667 h 13112393"/>
              <a:gd name="connsiteX10535" fmla="*/ 4256844 w 11997113"/>
              <a:gd name="connsiteY10535" fmla="*/ 5676173 h 13112393"/>
              <a:gd name="connsiteX10536" fmla="*/ 4255350 w 11997113"/>
              <a:gd name="connsiteY10536" fmla="*/ 5664502 h 13112393"/>
              <a:gd name="connsiteX10537" fmla="*/ 4275625 w 11997113"/>
              <a:gd name="connsiteY10537" fmla="*/ 5673767 h 13112393"/>
              <a:gd name="connsiteX10538" fmla="*/ 4297391 w 11997113"/>
              <a:gd name="connsiteY10538" fmla="*/ 5694700 h 13112393"/>
              <a:gd name="connsiteX10539" fmla="*/ 4326640 w 11997113"/>
              <a:gd name="connsiteY10539" fmla="*/ 5773974 h 13112393"/>
              <a:gd name="connsiteX10540" fmla="*/ 4310847 w 11997113"/>
              <a:gd name="connsiteY10540" fmla="*/ 5799708 h 13112393"/>
              <a:gd name="connsiteX10541" fmla="*/ 4367185 w 11997113"/>
              <a:gd name="connsiteY10541" fmla="*/ 5792504 h 13112393"/>
              <a:gd name="connsiteX10542" fmla="*/ 4376156 w 11997113"/>
              <a:gd name="connsiteY10542" fmla="*/ 5862512 h 13112393"/>
              <a:gd name="connsiteX10543" fmla="*/ 4377653 w 11997113"/>
              <a:gd name="connsiteY10543" fmla="*/ 5874180 h 13112393"/>
              <a:gd name="connsiteX10544" fmla="*/ 4382135 w 11997113"/>
              <a:gd name="connsiteY10544" fmla="*/ 5909180 h 13112393"/>
              <a:gd name="connsiteX10545" fmla="*/ 4394938 w 11997113"/>
              <a:gd name="connsiteY10545" fmla="*/ 5860108 h 13112393"/>
              <a:gd name="connsiteX10546" fmla="*/ 4365688 w 11997113"/>
              <a:gd name="connsiteY10546" fmla="*/ 5780836 h 13112393"/>
              <a:gd name="connsiteX10547" fmla="*/ 4356719 w 11997113"/>
              <a:gd name="connsiteY10547" fmla="*/ 5710828 h 13112393"/>
              <a:gd name="connsiteX10548" fmla="*/ 4391289 w 11997113"/>
              <a:gd name="connsiteY10548" fmla="*/ 5682689 h 13112393"/>
              <a:gd name="connsiteX10549" fmla="*/ 4394279 w 11997113"/>
              <a:gd name="connsiteY10549" fmla="*/ 5706026 h 13112393"/>
              <a:gd name="connsiteX10550" fmla="*/ 4408575 w 11997113"/>
              <a:gd name="connsiteY10550" fmla="*/ 5668619 h 13112393"/>
              <a:gd name="connsiteX10551" fmla="*/ 4405582 w 11997113"/>
              <a:gd name="connsiteY10551" fmla="*/ 5645285 h 13112393"/>
              <a:gd name="connsiteX10552" fmla="*/ 4419876 w 11997113"/>
              <a:gd name="connsiteY10552" fmla="*/ 5607881 h 13112393"/>
              <a:gd name="connsiteX10553" fmla="*/ 4470888 w 11997113"/>
              <a:gd name="connsiteY10553" fmla="*/ 5708082 h 13112393"/>
              <a:gd name="connsiteX10554" fmla="*/ 4488173 w 11997113"/>
              <a:gd name="connsiteY10554" fmla="*/ 5694013 h 13112393"/>
              <a:gd name="connsiteX10555" fmla="*/ 4461919 w 11997113"/>
              <a:gd name="connsiteY10555" fmla="*/ 5638078 h 13112393"/>
              <a:gd name="connsiteX10556" fmla="*/ 4460423 w 11997113"/>
              <a:gd name="connsiteY10556" fmla="*/ 5626411 h 13112393"/>
              <a:gd name="connsiteX10557" fmla="*/ 4472158 w 11997113"/>
              <a:gd name="connsiteY10557" fmla="*/ 5624910 h 13112393"/>
              <a:gd name="connsiteX10558" fmla="*/ 4488598 w 11997113"/>
              <a:gd name="connsiteY10558" fmla="*/ 5622804 h 13112393"/>
              <a:gd name="connsiteX10559" fmla="*/ 4482261 w 11997113"/>
              <a:gd name="connsiteY10559" fmla="*/ 5597150 h 13112393"/>
              <a:gd name="connsiteX10560" fmla="*/ 4481879 w 11997113"/>
              <a:gd name="connsiteY10560" fmla="*/ 5595606 h 13112393"/>
              <a:gd name="connsiteX10561" fmla="*/ 4476501 w 11997113"/>
              <a:gd name="connsiteY10561" fmla="*/ 5584330 h 13112393"/>
              <a:gd name="connsiteX10562" fmla="*/ 4470229 w 11997113"/>
              <a:gd name="connsiteY10562" fmla="*/ 5554002 h 13112393"/>
              <a:gd name="connsiteX10563" fmla="*/ 4416883 w 11997113"/>
              <a:gd name="connsiteY10563" fmla="*/ 5584542 h 13112393"/>
              <a:gd name="connsiteX10564" fmla="*/ 4401097 w 11997113"/>
              <a:gd name="connsiteY10564" fmla="*/ 5610284 h 13112393"/>
              <a:gd name="connsiteX10565" fmla="*/ 4379323 w 11997113"/>
              <a:gd name="connsiteY10565" fmla="*/ 5589347 h 13112393"/>
              <a:gd name="connsiteX10566" fmla="*/ 4346253 w 11997113"/>
              <a:gd name="connsiteY10566" fmla="*/ 5629158 h 13112393"/>
              <a:gd name="connsiteX10567" fmla="*/ 4289917 w 11997113"/>
              <a:gd name="connsiteY10567" fmla="*/ 5636365 h 13112393"/>
              <a:gd name="connsiteX10568" fmla="*/ 4268149 w 11997113"/>
              <a:gd name="connsiteY10568" fmla="*/ 5615428 h 13112393"/>
              <a:gd name="connsiteX10569" fmla="*/ 4230591 w 11997113"/>
              <a:gd name="connsiteY10569" fmla="*/ 5620232 h 13112393"/>
              <a:gd name="connsiteX10570" fmla="*/ 4224610 w 11997113"/>
              <a:gd name="connsiteY10570" fmla="*/ 5573564 h 13112393"/>
              <a:gd name="connsiteX10571" fmla="*/ 239961 w 11997113"/>
              <a:gd name="connsiteY10571" fmla="*/ 5522132 h 13112393"/>
              <a:gd name="connsiteX10572" fmla="*/ 253306 w 11997113"/>
              <a:gd name="connsiteY10572" fmla="*/ 5524036 h 13112393"/>
              <a:gd name="connsiteX10573" fmla="*/ 241563 w 11997113"/>
              <a:gd name="connsiteY10573" fmla="*/ 5535804 h 13112393"/>
              <a:gd name="connsiteX10574" fmla="*/ 243962 w 11997113"/>
              <a:gd name="connsiteY10574" fmla="*/ 5556316 h 13112393"/>
              <a:gd name="connsiteX10575" fmla="*/ 244363 w 11997113"/>
              <a:gd name="connsiteY10575" fmla="*/ 5559736 h 13112393"/>
              <a:gd name="connsiteX10576" fmla="*/ 231424 w 11997113"/>
              <a:gd name="connsiteY10576" fmla="*/ 5561246 h 13112393"/>
              <a:gd name="connsiteX10577" fmla="*/ 228621 w 11997113"/>
              <a:gd name="connsiteY10577" fmla="*/ 5537319 h 13112393"/>
              <a:gd name="connsiteX10578" fmla="*/ 227420 w 11997113"/>
              <a:gd name="connsiteY10578" fmla="*/ 5527065 h 13112393"/>
              <a:gd name="connsiteX10579" fmla="*/ 239961 w 11997113"/>
              <a:gd name="connsiteY10579" fmla="*/ 5522132 h 13112393"/>
              <a:gd name="connsiteX10580" fmla="*/ 62766 w 11997113"/>
              <a:gd name="connsiteY10580" fmla="*/ 5521270 h 13112393"/>
              <a:gd name="connsiteX10581" fmla="*/ 63170 w 11997113"/>
              <a:gd name="connsiteY10581" fmla="*/ 5524716 h 13112393"/>
              <a:gd name="connsiteX10582" fmla="*/ 68009 w 11997113"/>
              <a:gd name="connsiteY10582" fmla="*/ 5566076 h 13112393"/>
              <a:gd name="connsiteX10583" fmla="*/ 83775 w 11997113"/>
              <a:gd name="connsiteY10583" fmla="*/ 5588690 h 13112393"/>
              <a:gd name="connsiteX10584" fmla="*/ 84985 w 11997113"/>
              <a:gd name="connsiteY10584" fmla="*/ 5599032 h 13112393"/>
              <a:gd name="connsiteX10585" fmla="*/ 72446 w 11997113"/>
              <a:gd name="connsiteY10585" fmla="*/ 5603992 h 13112393"/>
              <a:gd name="connsiteX10586" fmla="*/ 59103 w 11997113"/>
              <a:gd name="connsiteY10586" fmla="*/ 5602060 h 13112393"/>
              <a:gd name="connsiteX10587" fmla="*/ 55069 w 11997113"/>
              <a:gd name="connsiteY10587" fmla="*/ 5567591 h 13112393"/>
              <a:gd name="connsiteX10588" fmla="*/ 50231 w 11997113"/>
              <a:gd name="connsiteY10588" fmla="*/ 5526230 h 13112393"/>
              <a:gd name="connsiteX10589" fmla="*/ 62766 w 11997113"/>
              <a:gd name="connsiteY10589" fmla="*/ 5521270 h 13112393"/>
              <a:gd name="connsiteX10590" fmla="*/ 336574 w 11997113"/>
              <a:gd name="connsiteY10590" fmla="*/ 5520992 h 13112393"/>
              <a:gd name="connsiteX10591" fmla="*/ 351541 w 11997113"/>
              <a:gd name="connsiteY10591" fmla="*/ 5522768 h 13112393"/>
              <a:gd name="connsiteX10592" fmla="*/ 353990 w 11997113"/>
              <a:gd name="connsiteY10592" fmla="*/ 5543658 h 13112393"/>
              <a:gd name="connsiteX10593" fmla="*/ 354396 w 11997113"/>
              <a:gd name="connsiteY10593" fmla="*/ 5547140 h 13112393"/>
              <a:gd name="connsiteX10594" fmla="*/ 354804 w 11997113"/>
              <a:gd name="connsiteY10594" fmla="*/ 5550620 h 13112393"/>
              <a:gd name="connsiteX10595" fmla="*/ 339836 w 11997113"/>
              <a:gd name="connsiteY10595" fmla="*/ 5548844 h 13112393"/>
              <a:gd name="connsiteX10596" fmla="*/ 336981 w 11997113"/>
              <a:gd name="connsiteY10596" fmla="*/ 5524472 h 13112393"/>
              <a:gd name="connsiteX10597" fmla="*/ 331473 w 11997113"/>
              <a:gd name="connsiteY10597" fmla="*/ 5524674 h 13112393"/>
              <a:gd name="connsiteX10598" fmla="*/ 336574 w 11997113"/>
              <a:gd name="connsiteY10598" fmla="*/ 5520992 h 13112393"/>
              <a:gd name="connsiteX10599" fmla="*/ 10412449 w 11997113"/>
              <a:gd name="connsiteY10599" fmla="*/ 5519941 h 13112393"/>
              <a:gd name="connsiteX10600" fmla="*/ 10418007 w 11997113"/>
              <a:gd name="connsiteY10600" fmla="*/ 5521392 h 13112393"/>
              <a:gd name="connsiteX10601" fmla="*/ 10418515 w 11997113"/>
              <a:gd name="connsiteY10601" fmla="*/ 5543996 h 13112393"/>
              <a:gd name="connsiteX10602" fmla="*/ 10404921 w 11997113"/>
              <a:gd name="connsiteY10602" fmla="*/ 5521714 h 13112393"/>
              <a:gd name="connsiteX10603" fmla="*/ 10412449 w 11997113"/>
              <a:gd name="connsiteY10603" fmla="*/ 5519941 h 13112393"/>
              <a:gd name="connsiteX10604" fmla="*/ 10254133 w 11997113"/>
              <a:gd name="connsiteY10604" fmla="*/ 5514088 h 13112393"/>
              <a:gd name="connsiteX10605" fmla="*/ 10273965 w 11997113"/>
              <a:gd name="connsiteY10605" fmla="*/ 5522086 h 13112393"/>
              <a:gd name="connsiteX10606" fmla="*/ 10254327 w 11997113"/>
              <a:gd name="connsiteY10606" fmla="*/ 5522564 h 13112393"/>
              <a:gd name="connsiteX10607" fmla="*/ 10254133 w 11997113"/>
              <a:gd name="connsiteY10607" fmla="*/ 5514088 h 13112393"/>
              <a:gd name="connsiteX10608" fmla="*/ 5830221 w 11997113"/>
              <a:gd name="connsiteY10608" fmla="*/ 5513138 h 13112393"/>
              <a:gd name="connsiteX10609" fmla="*/ 5824615 w 11997113"/>
              <a:gd name="connsiteY10609" fmla="*/ 5528596 h 13112393"/>
              <a:gd name="connsiteX10610" fmla="*/ 5822635 w 11997113"/>
              <a:gd name="connsiteY10610" fmla="*/ 5531138 h 13112393"/>
              <a:gd name="connsiteX10611" fmla="*/ 5824023 w 11997113"/>
              <a:gd name="connsiteY10611" fmla="*/ 5534320 h 13112393"/>
              <a:gd name="connsiteX10612" fmla="*/ 5847999 w 11997113"/>
              <a:gd name="connsiteY10612" fmla="*/ 5549483 h 13112393"/>
              <a:gd name="connsiteX10613" fmla="*/ 5843031 w 11997113"/>
              <a:gd name="connsiteY10613" fmla="*/ 5523442 h 13112393"/>
              <a:gd name="connsiteX10614" fmla="*/ 5840037 w 11997113"/>
              <a:gd name="connsiteY10614" fmla="*/ 5521036 h 13112393"/>
              <a:gd name="connsiteX10615" fmla="*/ 5837321 w 11997113"/>
              <a:gd name="connsiteY10615" fmla="*/ 5523151 h 13112393"/>
              <a:gd name="connsiteX10616" fmla="*/ 5837223 w 11997113"/>
              <a:gd name="connsiteY10616" fmla="*/ 5518772 h 13112393"/>
              <a:gd name="connsiteX10617" fmla="*/ 10293355 w 11997113"/>
              <a:gd name="connsiteY10617" fmla="*/ 5511014 h 13112393"/>
              <a:gd name="connsiteX10618" fmla="*/ 10293385 w 11997113"/>
              <a:gd name="connsiteY10618" fmla="*/ 5512336 h 13112393"/>
              <a:gd name="connsiteX10619" fmla="*/ 10293597 w 11997113"/>
              <a:gd name="connsiteY10619" fmla="*/ 5521608 h 13112393"/>
              <a:gd name="connsiteX10620" fmla="*/ 10290701 w 11997113"/>
              <a:gd name="connsiteY10620" fmla="*/ 5515715 h 13112393"/>
              <a:gd name="connsiteX10621" fmla="*/ 10385007 w 11997113"/>
              <a:gd name="connsiteY10621" fmla="*/ 5509836 h 13112393"/>
              <a:gd name="connsiteX10622" fmla="*/ 10385271 w 11997113"/>
              <a:gd name="connsiteY10622" fmla="*/ 5521487 h 13112393"/>
              <a:gd name="connsiteX10623" fmla="*/ 10385533 w 11997113"/>
              <a:gd name="connsiteY10623" fmla="*/ 5533140 h 13112393"/>
              <a:gd name="connsiteX10624" fmla="*/ 10385007 w 11997113"/>
              <a:gd name="connsiteY10624" fmla="*/ 5509836 h 13112393"/>
              <a:gd name="connsiteX10625" fmla="*/ 10293293 w 11997113"/>
              <a:gd name="connsiteY10625" fmla="*/ 5508198 h 13112393"/>
              <a:gd name="connsiteX10626" fmla="*/ 10293355 w 11997113"/>
              <a:gd name="connsiteY10626" fmla="*/ 5511012 h 13112393"/>
              <a:gd name="connsiteX10627" fmla="*/ 10293355 w 11997113"/>
              <a:gd name="connsiteY10627" fmla="*/ 5511014 h 13112393"/>
              <a:gd name="connsiteX10628" fmla="*/ 11519909 w 11997113"/>
              <a:gd name="connsiteY10628" fmla="*/ 5504098 h 13112393"/>
              <a:gd name="connsiteX10629" fmla="*/ 11536263 w 11997113"/>
              <a:gd name="connsiteY10629" fmla="*/ 5509562 h 13112393"/>
              <a:gd name="connsiteX10630" fmla="*/ 11538715 w 11997113"/>
              <a:gd name="connsiteY10630" fmla="*/ 5515367 h 13112393"/>
              <a:gd name="connsiteX10631" fmla="*/ 11539775 w 11997113"/>
              <a:gd name="connsiteY10631" fmla="*/ 5562252 h 13112393"/>
              <a:gd name="connsiteX10632" fmla="*/ 11540565 w 11997113"/>
              <a:gd name="connsiteY10632" fmla="*/ 5597414 h 13112393"/>
              <a:gd name="connsiteX10633" fmla="*/ 11541093 w 11997113"/>
              <a:gd name="connsiteY10633" fmla="*/ 5620858 h 13112393"/>
              <a:gd name="connsiteX10634" fmla="*/ 11541359 w 11997113"/>
              <a:gd name="connsiteY10634" fmla="*/ 5632578 h 13112393"/>
              <a:gd name="connsiteX10635" fmla="*/ 11522023 w 11997113"/>
              <a:gd name="connsiteY10635" fmla="*/ 5597867 h 13112393"/>
              <a:gd name="connsiteX10636" fmla="*/ 11521497 w 11997113"/>
              <a:gd name="connsiteY10636" fmla="*/ 5574424 h 13112393"/>
              <a:gd name="connsiteX10637" fmla="*/ 11521229 w 11997113"/>
              <a:gd name="connsiteY10637" fmla="*/ 5562704 h 13112393"/>
              <a:gd name="connsiteX10638" fmla="*/ 11520699 w 11997113"/>
              <a:gd name="connsiteY10638" fmla="*/ 5539260 h 13112393"/>
              <a:gd name="connsiteX10639" fmla="*/ 11502157 w 11997113"/>
              <a:gd name="connsiteY10639" fmla="*/ 5539714 h 13112393"/>
              <a:gd name="connsiteX10640" fmla="*/ 11520439 w 11997113"/>
              <a:gd name="connsiteY10640" fmla="*/ 5527540 h 13112393"/>
              <a:gd name="connsiteX10641" fmla="*/ 11520171 w 11997113"/>
              <a:gd name="connsiteY10641" fmla="*/ 5515819 h 13112393"/>
              <a:gd name="connsiteX10642" fmla="*/ 5776809 w 11997113"/>
              <a:gd name="connsiteY10642" fmla="*/ 5502160 h 13112393"/>
              <a:gd name="connsiteX10643" fmla="*/ 5774543 w 11997113"/>
              <a:gd name="connsiteY10643" fmla="*/ 5505492 h 13112393"/>
              <a:gd name="connsiteX10644" fmla="*/ 5779465 w 11997113"/>
              <a:gd name="connsiteY10644" fmla="*/ 5506978 h 13112393"/>
              <a:gd name="connsiteX10645" fmla="*/ 152229 w 11997113"/>
              <a:gd name="connsiteY10645" fmla="*/ 5501068 h 13112393"/>
              <a:gd name="connsiteX10646" fmla="*/ 154194 w 11997113"/>
              <a:gd name="connsiteY10646" fmla="*/ 5503852 h 13112393"/>
              <a:gd name="connsiteX10647" fmla="*/ 171915 w 11997113"/>
              <a:gd name="connsiteY10647" fmla="*/ 5543163 h 13112393"/>
              <a:gd name="connsiteX10648" fmla="*/ 159368 w 11997113"/>
              <a:gd name="connsiteY10648" fmla="*/ 5548078 h 13112393"/>
              <a:gd name="connsiteX10649" fmla="*/ 146031 w 11997113"/>
              <a:gd name="connsiteY10649" fmla="*/ 5546192 h 13112393"/>
              <a:gd name="connsiteX10650" fmla="*/ 141255 w 11997113"/>
              <a:gd name="connsiteY10650" fmla="*/ 5505366 h 13112393"/>
              <a:gd name="connsiteX10651" fmla="*/ 136204 w 11997113"/>
              <a:gd name="connsiteY10651" fmla="*/ 5504234 h 13112393"/>
              <a:gd name="connsiteX10652" fmla="*/ 140855 w 11997113"/>
              <a:gd name="connsiteY10652" fmla="*/ 5501966 h 13112393"/>
              <a:gd name="connsiteX10653" fmla="*/ 152229 w 11997113"/>
              <a:gd name="connsiteY10653" fmla="*/ 5501068 h 13112393"/>
              <a:gd name="connsiteX10654" fmla="*/ 10404379 w 11997113"/>
              <a:gd name="connsiteY10654" fmla="*/ 5497702 h 13112393"/>
              <a:gd name="connsiteX10655" fmla="*/ 10415975 w 11997113"/>
              <a:gd name="connsiteY10655" fmla="*/ 5503778 h 13112393"/>
              <a:gd name="connsiteX10656" fmla="*/ 10417753 w 11997113"/>
              <a:gd name="connsiteY10656" fmla="*/ 5510096 h 13112393"/>
              <a:gd name="connsiteX10657" fmla="*/ 10404665 w 11997113"/>
              <a:gd name="connsiteY10657" fmla="*/ 5510414 h 13112393"/>
              <a:gd name="connsiteX10658" fmla="*/ 10404379 w 11997113"/>
              <a:gd name="connsiteY10658" fmla="*/ 5497702 h 13112393"/>
              <a:gd name="connsiteX10659" fmla="*/ 10312515 w 11997113"/>
              <a:gd name="connsiteY10659" fmla="*/ 5489506 h 13112393"/>
              <a:gd name="connsiteX10660" fmla="*/ 10312783 w 11997113"/>
              <a:gd name="connsiteY10660" fmla="*/ 5501238 h 13112393"/>
              <a:gd name="connsiteX10661" fmla="*/ 10333211 w 11997113"/>
              <a:gd name="connsiteY10661" fmla="*/ 5535966 h 13112393"/>
              <a:gd name="connsiteX10662" fmla="*/ 10313839 w 11997113"/>
              <a:gd name="connsiteY10662" fmla="*/ 5548181 h 13112393"/>
              <a:gd name="connsiteX10663" fmla="*/ 10293945 w 11997113"/>
              <a:gd name="connsiteY10663" fmla="*/ 5536926 h 13112393"/>
              <a:gd name="connsiteX10664" fmla="*/ 10312515 w 11997113"/>
              <a:gd name="connsiteY10664" fmla="*/ 5489506 h 13112393"/>
              <a:gd name="connsiteX10665" fmla="*/ 11521765 w 11997113"/>
              <a:gd name="connsiteY10665" fmla="*/ 5483530 h 13112393"/>
              <a:gd name="connsiteX10666" fmla="*/ 11538183 w 11997113"/>
              <a:gd name="connsiteY10666" fmla="*/ 5491924 h 13112393"/>
              <a:gd name="connsiteX10667" fmla="*/ 11538451 w 11997113"/>
              <a:gd name="connsiteY10667" fmla="*/ 5503646 h 13112393"/>
              <a:gd name="connsiteX10668" fmla="*/ 11519909 w 11997113"/>
              <a:gd name="connsiteY10668" fmla="*/ 5504098 h 13112393"/>
              <a:gd name="connsiteX10669" fmla="*/ 11519645 w 11997113"/>
              <a:gd name="connsiteY10669" fmla="*/ 5492377 h 13112393"/>
              <a:gd name="connsiteX10670" fmla="*/ 11521765 w 11997113"/>
              <a:gd name="connsiteY10670" fmla="*/ 5483530 h 13112393"/>
              <a:gd name="connsiteX10671" fmla="*/ 9719695 w 11997113"/>
              <a:gd name="connsiteY10671" fmla="*/ 5480498 h 13112393"/>
              <a:gd name="connsiteX10672" fmla="*/ 9723019 w 11997113"/>
              <a:gd name="connsiteY10672" fmla="*/ 5482537 h 13112393"/>
              <a:gd name="connsiteX10673" fmla="*/ 9719793 w 11997113"/>
              <a:gd name="connsiteY10673" fmla="*/ 5484736 h 13112393"/>
              <a:gd name="connsiteX10674" fmla="*/ 9716471 w 11997113"/>
              <a:gd name="connsiteY10674" fmla="*/ 5482696 h 13112393"/>
              <a:gd name="connsiteX10675" fmla="*/ 9719695 w 11997113"/>
              <a:gd name="connsiteY10675" fmla="*/ 5480498 h 13112393"/>
              <a:gd name="connsiteX10676" fmla="*/ 341540 w 11997113"/>
              <a:gd name="connsiteY10676" fmla="*/ 5479342 h 13112393"/>
              <a:gd name="connsiteX10677" fmla="*/ 343457 w 11997113"/>
              <a:gd name="connsiteY10677" fmla="*/ 5481706 h 13112393"/>
              <a:gd name="connsiteX10678" fmla="*/ 354980 w 11997113"/>
              <a:gd name="connsiteY10678" fmla="*/ 5482081 h 13112393"/>
              <a:gd name="connsiteX10679" fmla="*/ 356797 w 11997113"/>
              <a:gd name="connsiteY10679" fmla="*/ 5483595 h 13112393"/>
              <a:gd name="connsiteX10680" fmla="*/ 344654 w 11997113"/>
              <a:gd name="connsiteY10680" fmla="*/ 5491913 h 13112393"/>
              <a:gd name="connsiteX10681" fmla="*/ 345449 w 11997113"/>
              <a:gd name="connsiteY10681" fmla="*/ 5498717 h 13112393"/>
              <a:gd name="connsiteX10682" fmla="*/ 345846 w 11997113"/>
              <a:gd name="connsiteY10682" fmla="*/ 5502118 h 13112393"/>
              <a:gd name="connsiteX10683" fmla="*/ 332507 w 11997113"/>
              <a:gd name="connsiteY10683" fmla="*/ 5500232 h 13112393"/>
              <a:gd name="connsiteX10684" fmla="*/ 327057 w 11997113"/>
              <a:gd name="connsiteY10684" fmla="*/ 5495696 h 13112393"/>
              <a:gd name="connsiteX10685" fmla="*/ 331311 w 11997113"/>
              <a:gd name="connsiteY10685" fmla="*/ 5490026 h 13112393"/>
              <a:gd name="connsiteX10686" fmla="*/ 330914 w 11997113"/>
              <a:gd name="connsiteY10686" fmla="*/ 5486624 h 13112393"/>
              <a:gd name="connsiteX10687" fmla="*/ 330518 w 11997113"/>
              <a:gd name="connsiteY10687" fmla="*/ 5483222 h 13112393"/>
              <a:gd name="connsiteX10688" fmla="*/ 341540 w 11997113"/>
              <a:gd name="connsiteY10688" fmla="*/ 5479342 h 13112393"/>
              <a:gd name="connsiteX10689" fmla="*/ 5837121 w 11997113"/>
              <a:gd name="connsiteY10689" fmla="*/ 5476584 h 13112393"/>
              <a:gd name="connsiteX10690" fmla="*/ 5834727 w 11997113"/>
              <a:gd name="connsiteY10690" fmla="*/ 5500706 h 13112393"/>
              <a:gd name="connsiteX10691" fmla="*/ 5830295 w 11997113"/>
              <a:gd name="connsiteY10691" fmla="*/ 5512937 h 13112393"/>
              <a:gd name="connsiteX10692" fmla="*/ 5837039 w 11997113"/>
              <a:gd name="connsiteY10692" fmla="*/ 5510468 h 13112393"/>
              <a:gd name="connsiteX10693" fmla="*/ 5836799 w 11997113"/>
              <a:gd name="connsiteY10693" fmla="*/ 5499846 h 13112393"/>
              <a:gd name="connsiteX10694" fmla="*/ 5846131 w 11997113"/>
              <a:gd name="connsiteY10694" fmla="*/ 5489682 h 13112393"/>
              <a:gd name="connsiteX10695" fmla="*/ 5841529 w 11997113"/>
              <a:gd name="connsiteY10695" fmla="*/ 5479636 h 13112393"/>
              <a:gd name="connsiteX10696" fmla="*/ 10437581 w 11997113"/>
              <a:gd name="connsiteY10696" fmla="*/ 5473465 h 13112393"/>
              <a:gd name="connsiteX10697" fmla="*/ 10419721 w 11997113"/>
              <a:gd name="connsiteY10697" fmla="*/ 5485615 h 13112393"/>
              <a:gd name="connsiteX10698" fmla="*/ 10419457 w 11997113"/>
              <a:gd name="connsiteY10698" fmla="*/ 5473910 h 13112393"/>
              <a:gd name="connsiteX10699" fmla="*/ 10437581 w 11997113"/>
              <a:gd name="connsiteY10699" fmla="*/ 5473465 h 13112393"/>
              <a:gd name="connsiteX10700" fmla="*/ 4230502 w 11997113"/>
              <a:gd name="connsiteY10700" fmla="*/ 5472934 h 13112393"/>
              <a:gd name="connsiteX10701" fmla="*/ 4228517 w 11997113"/>
              <a:gd name="connsiteY10701" fmla="*/ 5473743 h 13112393"/>
              <a:gd name="connsiteX10702" fmla="*/ 4223134 w 11997113"/>
              <a:gd name="connsiteY10702" fmla="*/ 5475940 h 13112393"/>
              <a:gd name="connsiteX10703" fmla="*/ 4228451 w 11997113"/>
              <a:gd name="connsiteY10703" fmla="*/ 5490161 h 13112393"/>
              <a:gd name="connsiteX10704" fmla="*/ 4228451 w 11997113"/>
              <a:gd name="connsiteY10704" fmla="*/ 5491833 h 13112393"/>
              <a:gd name="connsiteX10705" fmla="*/ 4231609 w 11997113"/>
              <a:gd name="connsiteY10705" fmla="*/ 5496608 h 13112393"/>
              <a:gd name="connsiteX10706" fmla="*/ 4232151 w 11997113"/>
              <a:gd name="connsiteY10706" fmla="*/ 5506556 h 13112393"/>
              <a:gd name="connsiteX10707" fmla="*/ 4232630 w 11997113"/>
              <a:gd name="connsiteY10707" fmla="*/ 5505828 h 13112393"/>
              <a:gd name="connsiteX10708" fmla="*/ 4231427 w 11997113"/>
              <a:gd name="connsiteY10708" fmla="*/ 5477820 h 13112393"/>
              <a:gd name="connsiteX10709" fmla="*/ 4230502 w 11997113"/>
              <a:gd name="connsiteY10709" fmla="*/ 5472934 h 13112393"/>
              <a:gd name="connsiteX10710" fmla="*/ 10549129 w 11997113"/>
              <a:gd name="connsiteY10710" fmla="*/ 5470143 h 13112393"/>
              <a:gd name="connsiteX10711" fmla="*/ 10549393 w 11997113"/>
              <a:gd name="connsiteY10711" fmla="*/ 5481846 h 13112393"/>
              <a:gd name="connsiteX10712" fmla="*/ 10531067 w 11997113"/>
              <a:gd name="connsiteY10712" fmla="*/ 5482293 h 13112393"/>
              <a:gd name="connsiteX10713" fmla="*/ 10549129 w 11997113"/>
              <a:gd name="connsiteY10713" fmla="*/ 5470143 h 13112393"/>
              <a:gd name="connsiteX10714" fmla="*/ 11608595 w 11997113"/>
              <a:gd name="connsiteY10714" fmla="*/ 5468298 h 13112393"/>
              <a:gd name="connsiteX10715" fmla="*/ 11609101 w 11997113"/>
              <a:gd name="connsiteY10715" fmla="*/ 5490902 h 13112393"/>
              <a:gd name="connsiteX10716" fmla="*/ 11609357 w 11997113"/>
              <a:gd name="connsiteY10716" fmla="*/ 5502198 h 13112393"/>
              <a:gd name="connsiteX10717" fmla="*/ 11589723 w 11997113"/>
              <a:gd name="connsiteY10717" fmla="*/ 5502680 h 13112393"/>
              <a:gd name="connsiteX10718" fmla="*/ 11589465 w 11997113"/>
              <a:gd name="connsiteY10718" fmla="*/ 5491380 h 13112393"/>
              <a:gd name="connsiteX10719" fmla="*/ 11588959 w 11997113"/>
              <a:gd name="connsiteY10719" fmla="*/ 5468780 h 13112393"/>
              <a:gd name="connsiteX10720" fmla="*/ 11608595 w 11997113"/>
              <a:gd name="connsiteY10720" fmla="*/ 5468298 h 13112393"/>
              <a:gd name="connsiteX10721" fmla="*/ 10311991 w 11997113"/>
              <a:gd name="connsiteY10721" fmla="*/ 5466036 h 13112393"/>
              <a:gd name="connsiteX10722" fmla="*/ 10312253 w 11997113"/>
              <a:gd name="connsiteY10722" fmla="*/ 5477774 h 13112393"/>
              <a:gd name="connsiteX10723" fmla="*/ 10292621 w 11997113"/>
              <a:gd name="connsiteY10723" fmla="*/ 5478249 h 13112393"/>
              <a:gd name="connsiteX10724" fmla="*/ 10292357 w 11997113"/>
              <a:gd name="connsiteY10724" fmla="*/ 5466516 h 13112393"/>
              <a:gd name="connsiteX10725" fmla="*/ 10311991 w 11997113"/>
              <a:gd name="connsiteY10725" fmla="*/ 5466036 h 13112393"/>
              <a:gd name="connsiteX10726" fmla="*/ 232192 w 11997113"/>
              <a:gd name="connsiteY10726" fmla="*/ 5459219 h 13112393"/>
              <a:gd name="connsiteX10727" fmla="*/ 248381 w 11997113"/>
              <a:gd name="connsiteY10727" fmla="*/ 5481956 h 13112393"/>
              <a:gd name="connsiteX10728" fmla="*/ 249600 w 11997113"/>
              <a:gd name="connsiteY10728" fmla="*/ 5492366 h 13112393"/>
              <a:gd name="connsiteX10729" fmla="*/ 250006 w 11997113"/>
              <a:gd name="connsiteY10729" fmla="*/ 5495838 h 13112393"/>
              <a:gd name="connsiteX10730" fmla="*/ 237067 w 11997113"/>
              <a:gd name="connsiteY10730" fmla="*/ 5500871 h 13112393"/>
              <a:gd name="connsiteX10731" fmla="*/ 222907 w 11997113"/>
              <a:gd name="connsiteY10731" fmla="*/ 5495492 h 13112393"/>
              <a:gd name="connsiteX10732" fmla="*/ 222096 w 11997113"/>
              <a:gd name="connsiteY10732" fmla="*/ 5488548 h 13112393"/>
              <a:gd name="connsiteX10733" fmla="*/ 206667 w 11997113"/>
              <a:gd name="connsiteY10733" fmla="*/ 5472320 h 13112393"/>
              <a:gd name="connsiteX10734" fmla="*/ 232192 w 11997113"/>
              <a:gd name="connsiteY10734" fmla="*/ 5459219 h 13112393"/>
              <a:gd name="connsiteX10735" fmla="*/ 10217895 w 11997113"/>
              <a:gd name="connsiteY10735" fmla="*/ 5455612 h 13112393"/>
              <a:gd name="connsiteX10736" fmla="*/ 10236139 w 11997113"/>
              <a:gd name="connsiteY10736" fmla="*/ 5490298 h 13112393"/>
              <a:gd name="connsiteX10737" fmla="*/ 10236399 w 11997113"/>
              <a:gd name="connsiteY10737" fmla="*/ 5502000 h 13112393"/>
              <a:gd name="connsiteX10738" fmla="*/ 10236667 w 11997113"/>
              <a:gd name="connsiteY10738" fmla="*/ 5513707 h 13112393"/>
              <a:gd name="connsiteX10739" fmla="*/ 10236931 w 11997113"/>
              <a:gd name="connsiteY10739" fmla="*/ 5525410 h 13112393"/>
              <a:gd name="connsiteX10740" fmla="*/ 10237193 w 11997113"/>
              <a:gd name="connsiteY10740" fmla="*/ 5537113 h 13112393"/>
              <a:gd name="connsiteX10741" fmla="*/ 10219743 w 11997113"/>
              <a:gd name="connsiteY10741" fmla="*/ 5537540 h 13112393"/>
              <a:gd name="connsiteX10742" fmla="*/ 10220271 w 11997113"/>
              <a:gd name="connsiteY10742" fmla="*/ 5560948 h 13112393"/>
              <a:gd name="connsiteX10743" fmla="*/ 10237983 w 11997113"/>
              <a:gd name="connsiteY10743" fmla="*/ 5572224 h 13112393"/>
              <a:gd name="connsiteX10744" fmla="*/ 10238775 w 11997113"/>
              <a:gd name="connsiteY10744" fmla="*/ 5607337 h 13112393"/>
              <a:gd name="connsiteX10745" fmla="*/ 10239305 w 11997113"/>
              <a:gd name="connsiteY10745" fmla="*/ 5630745 h 13112393"/>
              <a:gd name="connsiteX10746" fmla="*/ 10257023 w 11997113"/>
              <a:gd name="connsiteY10746" fmla="*/ 5642019 h 13112393"/>
              <a:gd name="connsiteX10747" fmla="*/ 10257289 w 11997113"/>
              <a:gd name="connsiteY10747" fmla="*/ 5653726 h 13112393"/>
              <a:gd name="connsiteX10748" fmla="*/ 10257551 w 11997113"/>
              <a:gd name="connsiteY10748" fmla="*/ 5665430 h 13112393"/>
              <a:gd name="connsiteX10749" fmla="*/ 10240093 w 11997113"/>
              <a:gd name="connsiteY10749" fmla="*/ 5665858 h 13112393"/>
              <a:gd name="connsiteX10750" fmla="*/ 10240361 w 11997113"/>
              <a:gd name="connsiteY10750" fmla="*/ 5677560 h 13112393"/>
              <a:gd name="connsiteX10751" fmla="*/ 10222909 w 11997113"/>
              <a:gd name="connsiteY10751" fmla="*/ 5677986 h 13112393"/>
              <a:gd name="connsiteX10752" fmla="*/ 10205721 w 11997113"/>
              <a:gd name="connsiteY10752" fmla="*/ 5690116 h 13112393"/>
              <a:gd name="connsiteX10753" fmla="*/ 10205195 w 11997113"/>
              <a:gd name="connsiteY10753" fmla="*/ 5666710 h 13112393"/>
              <a:gd name="connsiteX10754" fmla="*/ 10204399 w 11997113"/>
              <a:gd name="connsiteY10754" fmla="*/ 5631596 h 13112393"/>
              <a:gd name="connsiteX10755" fmla="*/ 10221853 w 11997113"/>
              <a:gd name="connsiteY10755" fmla="*/ 5631171 h 13112393"/>
              <a:gd name="connsiteX10756" fmla="*/ 10221325 w 11997113"/>
              <a:gd name="connsiteY10756" fmla="*/ 5607764 h 13112393"/>
              <a:gd name="connsiteX10757" fmla="*/ 10204137 w 11997113"/>
              <a:gd name="connsiteY10757" fmla="*/ 5619891 h 13112393"/>
              <a:gd name="connsiteX10758" fmla="*/ 10203079 w 11997113"/>
              <a:gd name="connsiteY10758" fmla="*/ 5573078 h 13112393"/>
              <a:gd name="connsiteX10759" fmla="*/ 10202819 w 11997113"/>
              <a:gd name="connsiteY10759" fmla="*/ 5561377 h 13112393"/>
              <a:gd name="connsiteX10760" fmla="*/ 10201759 w 11997113"/>
              <a:gd name="connsiteY10760" fmla="*/ 5514559 h 13112393"/>
              <a:gd name="connsiteX10761" fmla="*/ 10200705 w 11997113"/>
              <a:gd name="connsiteY10761" fmla="*/ 5467745 h 13112393"/>
              <a:gd name="connsiteX10762" fmla="*/ 10217895 w 11997113"/>
              <a:gd name="connsiteY10762" fmla="*/ 5455612 h 13112393"/>
              <a:gd name="connsiteX10763" fmla="*/ 11464069 w 11997113"/>
              <a:gd name="connsiteY10763" fmla="*/ 5447802 h 13112393"/>
              <a:gd name="connsiteX10764" fmla="*/ 11469109 w 11997113"/>
              <a:gd name="connsiteY10764" fmla="*/ 5453330 h 13112393"/>
              <a:gd name="connsiteX10765" fmla="*/ 11464323 w 11997113"/>
              <a:gd name="connsiteY10765" fmla="*/ 5459098 h 13112393"/>
              <a:gd name="connsiteX10766" fmla="*/ 11464069 w 11997113"/>
              <a:gd name="connsiteY10766" fmla="*/ 5447802 h 13112393"/>
              <a:gd name="connsiteX10767" fmla="*/ 334959 w 11997113"/>
              <a:gd name="connsiteY10767" fmla="*/ 5444114 h 13112393"/>
              <a:gd name="connsiteX10768" fmla="*/ 342593 w 11997113"/>
              <a:gd name="connsiteY10768" fmla="*/ 5446278 h 13112393"/>
              <a:gd name="connsiteX10769" fmla="*/ 343397 w 11997113"/>
              <a:gd name="connsiteY10769" fmla="*/ 5453170 h 13112393"/>
              <a:gd name="connsiteX10770" fmla="*/ 329244 w 11997113"/>
              <a:gd name="connsiteY10770" fmla="*/ 5458320 h 13112393"/>
              <a:gd name="connsiteX10771" fmla="*/ 314281 w 11997113"/>
              <a:gd name="connsiteY10771" fmla="*/ 5456580 h 13112393"/>
              <a:gd name="connsiteX10772" fmla="*/ 313476 w 11997113"/>
              <a:gd name="connsiteY10772" fmla="*/ 5449686 h 13112393"/>
              <a:gd name="connsiteX10773" fmla="*/ 327628 w 11997113"/>
              <a:gd name="connsiteY10773" fmla="*/ 5444534 h 13112393"/>
              <a:gd name="connsiteX10774" fmla="*/ 334959 w 11997113"/>
              <a:gd name="connsiteY10774" fmla="*/ 5444114 h 13112393"/>
              <a:gd name="connsiteX10775" fmla="*/ 5855165 w 11997113"/>
              <a:gd name="connsiteY10775" fmla="*/ 5443218 h 13112393"/>
              <a:gd name="connsiteX10776" fmla="*/ 5847547 w 11997113"/>
              <a:gd name="connsiteY10776" fmla="*/ 5443493 h 13112393"/>
              <a:gd name="connsiteX10777" fmla="*/ 5831887 w 11997113"/>
              <a:gd name="connsiteY10777" fmla="*/ 5445872 h 13112393"/>
              <a:gd name="connsiteX10778" fmla="*/ 5832471 w 11997113"/>
              <a:gd name="connsiteY10778" fmla="*/ 5446374 h 13112393"/>
              <a:gd name="connsiteX10779" fmla="*/ 5834717 w 11997113"/>
              <a:gd name="connsiteY10779" fmla="*/ 5457330 h 13112393"/>
              <a:gd name="connsiteX10780" fmla="*/ 5838653 w 11997113"/>
              <a:gd name="connsiteY10780" fmla="*/ 5455050 h 13112393"/>
              <a:gd name="connsiteX10781" fmla="*/ 5855295 w 11997113"/>
              <a:gd name="connsiteY10781" fmla="*/ 5448947 h 13112393"/>
              <a:gd name="connsiteX10782" fmla="*/ 9741523 w 11997113"/>
              <a:gd name="connsiteY10782" fmla="*/ 5432012 h 13112393"/>
              <a:gd name="connsiteX10783" fmla="*/ 9711105 w 11997113"/>
              <a:gd name="connsiteY10783" fmla="*/ 5461393 h 13112393"/>
              <a:gd name="connsiteX10784" fmla="*/ 9695585 w 11997113"/>
              <a:gd name="connsiteY10784" fmla="*/ 5507852 h 13112393"/>
              <a:gd name="connsiteX10785" fmla="*/ 9658025 w 11997113"/>
              <a:gd name="connsiteY10785" fmla="*/ 5512656 h 13112393"/>
              <a:gd name="connsiteX10786" fmla="*/ 9655039 w 11997113"/>
              <a:gd name="connsiteY10786" fmla="*/ 5489318 h 13112393"/>
              <a:gd name="connsiteX10787" fmla="*/ 9643745 w 11997113"/>
              <a:gd name="connsiteY10787" fmla="*/ 5489650 h 13112393"/>
              <a:gd name="connsiteX10788" fmla="*/ 9638809 w 11997113"/>
              <a:gd name="connsiteY10788" fmla="*/ 5498045 h 13112393"/>
              <a:gd name="connsiteX10789" fmla="*/ 9640539 w 11997113"/>
              <a:gd name="connsiteY10789" fmla="*/ 5503100 h 13112393"/>
              <a:gd name="connsiteX10790" fmla="*/ 9634269 w 11997113"/>
              <a:gd name="connsiteY10790" fmla="*/ 5515656 h 13112393"/>
              <a:gd name="connsiteX10791" fmla="*/ 9629499 w 11997113"/>
              <a:gd name="connsiteY10791" fmla="*/ 5515122 h 13112393"/>
              <a:gd name="connsiteX10792" fmla="*/ 9621965 w 11997113"/>
              <a:gd name="connsiteY10792" fmla="*/ 5529126 h 13112393"/>
              <a:gd name="connsiteX10793" fmla="*/ 9623461 w 11997113"/>
              <a:gd name="connsiteY10793" fmla="*/ 5540794 h 13112393"/>
              <a:gd name="connsiteX10794" fmla="*/ 9626455 w 11997113"/>
              <a:gd name="connsiteY10794" fmla="*/ 5564129 h 13112393"/>
              <a:gd name="connsiteX10795" fmla="*/ 9690261 w 11997113"/>
              <a:gd name="connsiteY10795" fmla="*/ 5615261 h 13112393"/>
              <a:gd name="connsiteX10796" fmla="*/ 9712029 w 11997113"/>
              <a:gd name="connsiteY10796" fmla="*/ 5636194 h 13112393"/>
              <a:gd name="connsiteX10797" fmla="*/ 9666997 w 11997113"/>
              <a:gd name="connsiteY10797" fmla="*/ 5582660 h 13112393"/>
              <a:gd name="connsiteX10798" fmla="*/ 9681293 w 11997113"/>
              <a:gd name="connsiteY10798" fmla="*/ 5545258 h 13112393"/>
              <a:gd name="connsiteX10799" fmla="*/ 9703059 w 11997113"/>
              <a:gd name="connsiteY10799" fmla="*/ 5566190 h 13112393"/>
              <a:gd name="connsiteX10800" fmla="*/ 9720349 w 11997113"/>
              <a:gd name="connsiteY10800" fmla="*/ 5552118 h 13112393"/>
              <a:gd name="connsiteX10801" fmla="*/ 9723335 w 11997113"/>
              <a:gd name="connsiteY10801" fmla="*/ 5575453 h 13112393"/>
              <a:gd name="connsiteX10802" fmla="*/ 9739127 w 11997113"/>
              <a:gd name="connsiteY10802" fmla="*/ 5549718 h 13112393"/>
              <a:gd name="connsiteX10803" fmla="*/ 9743999 w 11997113"/>
              <a:gd name="connsiteY10803" fmla="*/ 5541769 h 13112393"/>
              <a:gd name="connsiteX10804" fmla="*/ 9743363 w 11997113"/>
              <a:gd name="connsiteY10804" fmla="*/ 5513573 h 13112393"/>
              <a:gd name="connsiteX10805" fmla="*/ 9742829 w 11997113"/>
              <a:gd name="connsiteY10805" fmla="*/ 5489738 h 13112393"/>
              <a:gd name="connsiteX10806" fmla="*/ 9742557 w 11997113"/>
              <a:gd name="connsiteY10806" fmla="*/ 5477818 h 13112393"/>
              <a:gd name="connsiteX10807" fmla="*/ 9742019 w 11997113"/>
              <a:gd name="connsiteY10807" fmla="*/ 5453980 h 13112393"/>
              <a:gd name="connsiteX10808" fmla="*/ 760400 w 11997113"/>
              <a:gd name="connsiteY10808" fmla="*/ 5431162 h 13112393"/>
              <a:gd name="connsiteX10809" fmla="*/ 762850 w 11997113"/>
              <a:gd name="connsiteY10809" fmla="*/ 5436317 h 13112393"/>
              <a:gd name="connsiteX10810" fmla="*/ 760400 w 11997113"/>
              <a:gd name="connsiteY10810" fmla="*/ 5431162 h 13112393"/>
              <a:gd name="connsiteX10811" fmla="*/ 11587909 w 11997113"/>
              <a:gd name="connsiteY10811" fmla="*/ 5422164 h 13112393"/>
              <a:gd name="connsiteX10812" fmla="*/ 11588147 w 11997113"/>
              <a:gd name="connsiteY10812" fmla="*/ 5432763 h 13112393"/>
              <a:gd name="connsiteX10813" fmla="*/ 11587909 w 11997113"/>
              <a:gd name="connsiteY10813" fmla="*/ 5422164 h 13112393"/>
              <a:gd name="connsiteX10814" fmla="*/ 33768 w 11997113"/>
              <a:gd name="connsiteY10814" fmla="*/ 5405667 h 13112393"/>
              <a:gd name="connsiteX10815" fmla="*/ 35636 w 11997113"/>
              <a:gd name="connsiteY10815" fmla="*/ 5408503 h 13112393"/>
              <a:gd name="connsiteX10816" fmla="*/ 48575 w 11997113"/>
              <a:gd name="connsiteY10816" fmla="*/ 5413980 h 13112393"/>
              <a:gd name="connsiteX10817" fmla="*/ 36846 w 11997113"/>
              <a:gd name="connsiteY10817" fmla="*/ 5418845 h 13112393"/>
              <a:gd name="connsiteX10818" fmla="*/ 24715 w 11997113"/>
              <a:gd name="connsiteY10818" fmla="*/ 5420266 h 13112393"/>
              <a:gd name="connsiteX10819" fmla="*/ 23905 w 11997113"/>
              <a:gd name="connsiteY10819" fmla="*/ 5413372 h 13112393"/>
              <a:gd name="connsiteX10820" fmla="*/ 23501 w 11997113"/>
              <a:gd name="connsiteY10820" fmla="*/ 5409924 h 13112393"/>
              <a:gd name="connsiteX10821" fmla="*/ 23100 w 11997113"/>
              <a:gd name="connsiteY10821" fmla="*/ 5406476 h 13112393"/>
              <a:gd name="connsiteX10822" fmla="*/ 33768 w 11997113"/>
              <a:gd name="connsiteY10822" fmla="*/ 5405667 h 13112393"/>
              <a:gd name="connsiteX10823" fmla="*/ 9924219 w 11997113"/>
              <a:gd name="connsiteY10823" fmla="*/ 5403001 h 13112393"/>
              <a:gd name="connsiteX10824" fmla="*/ 9944111 w 11997113"/>
              <a:gd name="connsiteY10824" fmla="*/ 5413966 h 13112393"/>
              <a:gd name="connsiteX10825" fmla="*/ 9944627 w 11997113"/>
              <a:gd name="connsiteY10825" fmla="*/ 5436846 h 13112393"/>
              <a:gd name="connsiteX10826" fmla="*/ 9924993 w 11997113"/>
              <a:gd name="connsiteY10826" fmla="*/ 5437328 h 13112393"/>
              <a:gd name="connsiteX10827" fmla="*/ 9924219 w 11997113"/>
              <a:gd name="connsiteY10827" fmla="*/ 5403001 h 13112393"/>
              <a:gd name="connsiteX10828" fmla="*/ 10492573 w 11997113"/>
              <a:gd name="connsiteY10828" fmla="*/ 5401261 h 13112393"/>
              <a:gd name="connsiteX10829" fmla="*/ 10508641 w 11997113"/>
              <a:gd name="connsiteY10829" fmla="*/ 5402332 h 13112393"/>
              <a:gd name="connsiteX10830" fmla="*/ 10511159 w 11997113"/>
              <a:gd name="connsiteY10830" fmla="*/ 5412514 h 13112393"/>
              <a:gd name="connsiteX10831" fmla="*/ 10511423 w 11997113"/>
              <a:gd name="connsiteY10831" fmla="*/ 5424221 h 13112393"/>
              <a:gd name="connsiteX10832" fmla="*/ 10530805 w 11997113"/>
              <a:gd name="connsiteY10832" fmla="*/ 5470589 h 13112393"/>
              <a:gd name="connsiteX10833" fmla="*/ 10531067 w 11997113"/>
              <a:gd name="connsiteY10833" fmla="*/ 5482293 h 13112393"/>
              <a:gd name="connsiteX10834" fmla="*/ 10531859 w 11997113"/>
              <a:gd name="connsiteY10834" fmla="*/ 5517405 h 13112393"/>
              <a:gd name="connsiteX10835" fmla="*/ 10549921 w 11997113"/>
              <a:gd name="connsiteY10835" fmla="*/ 5505253 h 13112393"/>
              <a:gd name="connsiteX10836" fmla="*/ 10549659 w 11997113"/>
              <a:gd name="connsiteY10836" fmla="*/ 5493549 h 13112393"/>
              <a:gd name="connsiteX10837" fmla="*/ 10568245 w 11997113"/>
              <a:gd name="connsiteY10837" fmla="*/ 5504805 h 13112393"/>
              <a:gd name="connsiteX10838" fmla="*/ 10570359 w 11997113"/>
              <a:gd name="connsiteY10838" fmla="*/ 5598434 h 13112393"/>
              <a:gd name="connsiteX10839" fmla="*/ 10552559 w 11997113"/>
              <a:gd name="connsiteY10839" fmla="*/ 5622290 h 13112393"/>
              <a:gd name="connsiteX10840" fmla="*/ 10534759 w 11997113"/>
              <a:gd name="connsiteY10840" fmla="*/ 5646147 h 13112393"/>
              <a:gd name="connsiteX10841" fmla="*/ 10535025 w 11997113"/>
              <a:gd name="connsiteY10841" fmla="*/ 5657852 h 13112393"/>
              <a:gd name="connsiteX10842" fmla="*/ 10517231 w 11997113"/>
              <a:gd name="connsiteY10842" fmla="*/ 5681705 h 13112393"/>
              <a:gd name="connsiteX10843" fmla="*/ 10499167 w 11997113"/>
              <a:gd name="connsiteY10843" fmla="*/ 5693861 h 13112393"/>
              <a:gd name="connsiteX10844" fmla="*/ 10480581 w 11997113"/>
              <a:gd name="connsiteY10844" fmla="*/ 5682602 h 13112393"/>
              <a:gd name="connsiteX10845" fmla="*/ 10462255 w 11997113"/>
              <a:gd name="connsiteY10845" fmla="*/ 5683046 h 13112393"/>
              <a:gd name="connsiteX10846" fmla="*/ 10462521 w 11997113"/>
              <a:gd name="connsiteY10846" fmla="*/ 5694754 h 13112393"/>
              <a:gd name="connsiteX10847" fmla="*/ 10463573 w 11997113"/>
              <a:gd name="connsiteY10847" fmla="*/ 5741570 h 13112393"/>
              <a:gd name="connsiteX10848" fmla="*/ 10463837 w 11997113"/>
              <a:gd name="connsiteY10848" fmla="*/ 5753272 h 13112393"/>
              <a:gd name="connsiteX10849" fmla="*/ 10464101 w 11997113"/>
              <a:gd name="connsiteY10849" fmla="*/ 5764975 h 13112393"/>
              <a:gd name="connsiteX10850" fmla="*/ 10464893 w 11997113"/>
              <a:gd name="connsiteY10850" fmla="*/ 5800088 h 13112393"/>
              <a:gd name="connsiteX10851" fmla="*/ 10465419 w 11997113"/>
              <a:gd name="connsiteY10851" fmla="*/ 5823493 h 13112393"/>
              <a:gd name="connsiteX10852" fmla="*/ 10465681 w 11997113"/>
              <a:gd name="connsiteY10852" fmla="*/ 5835198 h 13112393"/>
              <a:gd name="connsiteX10853" fmla="*/ 10447885 w 11997113"/>
              <a:gd name="connsiteY10853" fmla="*/ 5859056 h 13112393"/>
              <a:gd name="connsiteX10854" fmla="*/ 10466475 w 11997113"/>
              <a:gd name="connsiteY10854" fmla="*/ 5870310 h 13112393"/>
              <a:gd name="connsiteX10855" fmla="*/ 10448149 w 11997113"/>
              <a:gd name="connsiteY10855" fmla="*/ 5870758 h 13112393"/>
              <a:gd name="connsiteX10856" fmla="*/ 10429559 w 11997113"/>
              <a:gd name="connsiteY10856" fmla="*/ 5859502 h 13112393"/>
              <a:gd name="connsiteX10857" fmla="*/ 10429299 w 11997113"/>
              <a:gd name="connsiteY10857" fmla="*/ 5847798 h 13112393"/>
              <a:gd name="connsiteX10858" fmla="*/ 10447621 w 11997113"/>
              <a:gd name="connsiteY10858" fmla="*/ 5847350 h 13112393"/>
              <a:gd name="connsiteX10859" fmla="*/ 10447361 w 11997113"/>
              <a:gd name="connsiteY10859" fmla="*/ 5835646 h 13112393"/>
              <a:gd name="connsiteX10860" fmla="*/ 10428507 w 11997113"/>
              <a:gd name="connsiteY10860" fmla="*/ 5812686 h 13112393"/>
              <a:gd name="connsiteX10861" fmla="*/ 10427715 w 11997113"/>
              <a:gd name="connsiteY10861" fmla="*/ 5777576 h 13112393"/>
              <a:gd name="connsiteX10862" fmla="*/ 10427979 w 11997113"/>
              <a:gd name="connsiteY10862" fmla="*/ 5789278 h 13112393"/>
              <a:gd name="connsiteX10863" fmla="*/ 10446305 w 11997113"/>
              <a:gd name="connsiteY10863" fmla="*/ 5788832 h 13112393"/>
              <a:gd name="connsiteX10864" fmla="*/ 10427715 w 11997113"/>
              <a:gd name="connsiteY10864" fmla="*/ 5777576 h 13112393"/>
              <a:gd name="connsiteX10865" fmla="*/ 10427451 w 11997113"/>
              <a:gd name="connsiteY10865" fmla="*/ 5765872 h 13112393"/>
              <a:gd name="connsiteX10866" fmla="*/ 10427185 w 11997113"/>
              <a:gd name="connsiteY10866" fmla="*/ 5754165 h 13112393"/>
              <a:gd name="connsiteX10867" fmla="*/ 10426925 w 11997113"/>
              <a:gd name="connsiteY10867" fmla="*/ 5742462 h 13112393"/>
              <a:gd name="connsiteX10868" fmla="*/ 10426663 w 11997113"/>
              <a:gd name="connsiteY10868" fmla="*/ 5730760 h 13112393"/>
              <a:gd name="connsiteX10869" fmla="*/ 10408597 w 11997113"/>
              <a:gd name="connsiteY10869" fmla="*/ 5742908 h 13112393"/>
              <a:gd name="connsiteX10870" fmla="*/ 10390009 w 11997113"/>
              <a:gd name="connsiteY10870" fmla="*/ 5731656 h 13112393"/>
              <a:gd name="connsiteX10871" fmla="*/ 10408071 w 11997113"/>
              <a:gd name="connsiteY10871" fmla="*/ 5719502 h 13112393"/>
              <a:gd name="connsiteX10872" fmla="*/ 10408335 w 11997113"/>
              <a:gd name="connsiteY10872" fmla="*/ 5731207 h 13112393"/>
              <a:gd name="connsiteX10873" fmla="*/ 10426393 w 11997113"/>
              <a:gd name="connsiteY10873" fmla="*/ 5719055 h 13112393"/>
              <a:gd name="connsiteX10874" fmla="*/ 10425869 w 11997113"/>
              <a:gd name="connsiteY10874" fmla="*/ 5695649 h 13112393"/>
              <a:gd name="connsiteX10875" fmla="*/ 10425603 w 11997113"/>
              <a:gd name="connsiteY10875" fmla="*/ 5683942 h 13112393"/>
              <a:gd name="connsiteX10876" fmla="*/ 10406751 w 11997113"/>
              <a:gd name="connsiteY10876" fmla="*/ 5660984 h 13112393"/>
              <a:gd name="connsiteX10877" fmla="*/ 10442609 w 11997113"/>
              <a:gd name="connsiteY10877" fmla="*/ 5624974 h 13112393"/>
              <a:gd name="connsiteX10878" fmla="*/ 10442345 w 11997113"/>
              <a:gd name="connsiteY10878" fmla="*/ 5613273 h 13112393"/>
              <a:gd name="connsiteX10879" fmla="*/ 10424019 w 11997113"/>
              <a:gd name="connsiteY10879" fmla="*/ 5613721 h 13112393"/>
              <a:gd name="connsiteX10880" fmla="*/ 10442081 w 11997113"/>
              <a:gd name="connsiteY10880" fmla="*/ 5601569 h 13112393"/>
              <a:gd name="connsiteX10881" fmla="*/ 10423755 w 11997113"/>
              <a:gd name="connsiteY10881" fmla="*/ 5602016 h 13112393"/>
              <a:gd name="connsiteX10882" fmla="*/ 10423495 w 11997113"/>
              <a:gd name="connsiteY10882" fmla="*/ 5590313 h 13112393"/>
              <a:gd name="connsiteX10883" fmla="*/ 10423231 w 11997113"/>
              <a:gd name="connsiteY10883" fmla="*/ 5578607 h 13112393"/>
              <a:gd name="connsiteX10884" fmla="*/ 10422965 w 11997113"/>
              <a:gd name="connsiteY10884" fmla="*/ 5566903 h 13112393"/>
              <a:gd name="connsiteX10885" fmla="*/ 10441289 w 11997113"/>
              <a:gd name="connsiteY10885" fmla="*/ 5566456 h 13112393"/>
              <a:gd name="connsiteX10886" fmla="*/ 10441023 w 11997113"/>
              <a:gd name="connsiteY10886" fmla="*/ 5554753 h 13112393"/>
              <a:gd name="connsiteX10887" fmla="*/ 10421909 w 11997113"/>
              <a:gd name="connsiteY10887" fmla="*/ 5520090 h 13112393"/>
              <a:gd name="connsiteX10888" fmla="*/ 10439971 w 11997113"/>
              <a:gd name="connsiteY10888" fmla="*/ 5507938 h 13112393"/>
              <a:gd name="connsiteX10889" fmla="*/ 10439709 w 11997113"/>
              <a:gd name="connsiteY10889" fmla="*/ 5496236 h 13112393"/>
              <a:gd name="connsiteX10890" fmla="*/ 10458031 w 11997113"/>
              <a:gd name="connsiteY10890" fmla="*/ 5495787 h 13112393"/>
              <a:gd name="connsiteX10891" fmla="*/ 10458561 w 11997113"/>
              <a:gd name="connsiteY10891" fmla="*/ 5519195 h 13112393"/>
              <a:gd name="connsiteX10892" fmla="*/ 10458825 w 11997113"/>
              <a:gd name="connsiteY10892" fmla="*/ 5530898 h 13112393"/>
              <a:gd name="connsiteX10893" fmla="*/ 10459613 w 11997113"/>
              <a:gd name="connsiteY10893" fmla="*/ 5566009 h 13112393"/>
              <a:gd name="connsiteX10894" fmla="*/ 10441553 w 11997113"/>
              <a:gd name="connsiteY10894" fmla="*/ 5578161 h 13112393"/>
              <a:gd name="connsiteX10895" fmla="*/ 10460143 w 11997113"/>
              <a:gd name="connsiteY10895" fmla="*/ 5589417 h 13112393"/>
              <a:gd name="connsiteX10896" fmla="*/ 10460675 w 11997113"/>
              <a:gd name="connsiteY10896" fmla="*/ 5612824 h 13112393"/>
              <a:gd name="connsiteX10897" fmla="*/ 10460937 w 11997113"/>
              <a:gd name="connsiteY10897" fmla="*/ 5624526 h 13112393"/>
              <a:gd name="connsiteX10898" fmla="*/ 10461197 w 11997113"/>
              <a:gd name="connsiteY10898" fmla="*/ 5636234 h 13112393"/>
              <a:gd name="connsiteX10899" fmla="*/ 10479523 w 11997113"/>
              <a:gd name="connsiteY10899" fmla="*/ 5635784 h 13112393"/>
              <a:gd name="connsiteX10900" fmla="*/ 10479787 w 11997113"/>
              <a:gd name="connsiteY10900" fmla="*/ 5647490 h 13112393"/>
              <a:gd name="connsiteX10901" fmla="*/ 10480051 w 11997113"/>
              <a:gd name="connsiteY10901" fmla="*/ 5659194 h 13112393"/>
              <a:gd name="connsiteX10902" fmla="*/ 10497847 w 11997113"/>
              <a:gd name="connsiteY10902" fmla="*/ 5635338 h 13112393"/>
              <a:gd name="connsiteX10903" fmla="*/ 10498111 w 11997113"/>
              <a:gd name="connsiteY10903" fmla="*/ 5647044 h 13112393"/>
              <a:gd name="connsiteX10904" fmla="*/ 10515381 w 11997113"/>
              <a:gd name="connsiteY10904" fmla="*/ 5599778 h 13112393"/>
              <a:gd name="connsiteX10905" fmla="*/ 10508247 w 11997113"/>
              <a:gd name="connsiteY10905" fmla="*/ 5588244 h 13112393"/>
              <a:gd name="connsiteX10906" fmla="*/ 10510451 w 11997113"/>
              <a:gd name="connsiteY10906" fmla="*/ 5584284 h 13112393"/>
              <a:gd name="connsiteX10907" fmla="*/ 10515117 w 11997113"/>
              <a:gd name="connsiteY10907" fmla="*/ 5588076 h 13112393"/>
              <a:gd name="connsiteX10908" fmla="*/ 10511079 w 11997113"/>
              <a:gd name="connsiteY10908" fmla="*/ 5583155 h 13112393"/>
              <a:gd name="connsiteX10909" fmla="*/ 10514853 w 11997113"/>
              <a:gd name="connsiteY10909" fmla="*/ 5576370 h 13112393"/>
              <a:gd name="connsiteX10910" fmla="*/ 10509461 w 11997113"/>
              <a:gd name="connsiteY10910" fmla="*/ 5581186 h 13112393"/>
              <a:gd name="connsiteX10911" fmla="*/ 10497611 w 11997113"/>
              <a:gd name="connsiteY10911" fmla="*/ 5566752 h 13112393"/>
              <a:gd name="connsiteX10912" fmla="*/ 10497851 w 11997113"/>
              <a:gd name="connsiteY10912" fmla="*/ 5577390 h 13112393"/>
              <a:gd name="connsiteX10913" fmla="*/ 10478213 w 11997113"/>
              <a:gd name="connsiteY10913" fmla="*/ 5577870 h 13112393"/>
              <a:gd name="connsiteX10914" fmla="*/ 10497239 w 11997113"/>
              <a:gd name="connsiteY10914" fmla="*/ 5566303 h 13112393"/>
              <a:gd name="connsiteX10915" fmla="*/ 10496267 w 11997113"/>
              <a:gd name="connsiteY10915" fmla="*/ 5565114 h 13112393"/>
              <a:gd name="connsiteX10916" fmla="*/ 10495999 w 11997113"/>
              <a:gd name="connsiteY10916" fmla="*/ 5553410 h 13112393"/>
              <a:gd name="connsiteX10917" fmla="*/ 10508215 w 11997113"/>
              <a:gd name="connsiteY10917" fmla="*/ 5553110 h 13112393"/>
              <a:gd name="connsiteX10918" fmla="*/ 10514589 w 11997113"/>
              <a:gd name="connsiteY10918" fmla="*/ 5564667 h 13112393"/>
              <a:gd name="connsiteX10919" fmla="*/ 10514325 w 11997113"/>
              <a:gd name="connsiteY10919" fmla="*/ 5552963 h 13112393"/>
              <a:gd name="connsiteX10920" fmla="*/ 10508215 w 11997113"/>
              <a:gd name="connsiteY10920" fmla="*/ 5553110 h 13112393"/>
              <a:gd name="connsiteX10921" fmla="*/ 10495473 w 11997113"/>
              <a:gd name="connsiteY10921" fmla="*/ 5530002 h 13112393"/>
              <a:gd name="connsiteX10922" fmla="*/ 10513537 w 11997113"/>
              <a:gd name="connsiteY10922" fmla="*/ 5517852 h 13112393"/>
              <a:gd name="connsiteX10923" fmla="*/ 10513271 w 11997113"/>
              <a:gd name="connsiteY10923" fmla="*/ 5506148 h 13112393"/>
              <a:gd name="connsiteX10924" fmla="*/ 10494947 w 11997113"/>
              <a:gd name="connsiteY10924" fmla="*/ 5506596 h 13112393"/>
              <a:gd name="connsiteX10925" fmla="*/ 10494683 w 11997113"/>
              <a:gd name="connsiteY10925" fmla="*/ 5494892 h 13112393"/>
              <a:gd name="connsiteX10926" fmla="*/ 10513007 w 11997113"/>
              <a:gd name="connsiteY10926" fmla="*/ 5494446 h 13112393"/>
              <a:gd name="connsiteX10927" fmla="*/ 10512745 w 11997113"/>
              <a:gd name="connsiteY10927" fmla="*/ 5482740 h 13112393"/>
              <a:gd name="connsiteX10928" fmla="*/ 10511949 w 11997113"/>
              <a:gd name="connsiteY10928" fmla="*/ 5447630 h 13112393"/>
              <a:gd name="connsiteX10929" fmla="*/ 10511687 w 11997113"/>
              <a:gd name="connsiteY10929" fmla="*/ 5435924 h 13112393"/>
              <a:gd name="connsiteX10930" fmla="*/ 10493101 w 11997113"/>
              <a:gd name="connsiteY10930" fmla="*/ 5424668 h 13112393"/>
              <a:gd name="connsiteX10931" fmla="*/ 10492833 w 11997113"/>
              <a:gd name="connsiteY10931" fmla="*/ 5412963 h 13112393"/>
              <a:gd name="connsiteX10932" fmla="*/ 10492573 w 11997113"/>
              <a:gd name="connsiteY10932" fmla="*/ 5401261 h 13112393"/>
              <a:gd name="connsiteX10933" fmla="*/ 9586157 w 11997113"/>
              <a:gd name="connsiteY10933" fmla="*/ 5398632 h 13112393"/>
              <a:gd name="connsiteX10934" fmla="*/ 9583601 w 11997113"/>
              <a:gd name="connsiteY10934" fmla="*/ 5398692 h 13112393"/>
              <a:gd name="connsiteX10935" fmla="*/ 9586739 w 11997113"/>
              <a:gd name="connsiteY10935" fmla="*/ 5403184 h 13112393"/>
              <a:gd name="connsiteX10936" fmla="*/ 6216029 w 11997113"/>
              <a:gd name="connsiteY10936" fmla="*/ 5388294 h 13112393"/>
              <a:gd name="connsiteX10937" fmla="*/ 6205037 w 11997113"/>
              <a:gd name="connsiteY10937" fmla="*/ 5407615 h 13112393"/>
              <a:gd name="connsiteX10938" fmla="*/ 6186491 w 11997113"/>
              <a:gd name="connsiteY10938" fmla="*/ 5396343 h 13112393"/>
              <a:gd name="connsiteX10939" fmla="*/ 6186759 w 11997113"/>
              <a:gd name="connsiteY10939" fmla="*/ 5408061 h 13112393"/>
              <a:gd name="connsiteX10940" fmla="*/ 6187017 w 11997113"/>
              <a:gd name="connsiteY10940" fmla="*/ 5419778 h 13112393"/>
              <a:gd name="connsiteX10941" fmla="*/ 6187549 w 11997113"/>
              <a:gd name="connsiteY10941" fmla="*/ 5443212 h 13112393"/>
              <a:gd name="connsiteX10942" fmla="*/ 6187811 w 11997113"/>
              <a:gd name="connsiteY10942" fmla="*/ 5454932 h 13112393"/>
              <a:gd name="connsiteX10943" fmla="*/ 6169531 w 11997113"/>
              <a:gd name="connsiteY10943" fmla="*/ 5455377 h 13112393"/>
              <a:gd name="connsiteX10944" fmla="*/ 6162681 w 11997113"/>
              <a:gd name="connsiteY10944" fmla="*/ 5455545 h 13112393"/>
              <a:gd name="connsiteX10945" fmla="*/ 6132971 w 11997113"/>
              <a:gd name="connsiteY10945" fmla="*/ 5456273 h 13112393"/>
              <a:gd name="connsiteX10946" fmla="*/ 6129507 w 11997113"/>
              <a:gd name="connsiteY10946" fmla="*/ 5452042 h 13112393"/>
              <a:gd name="connsiteX10947" fmla="*/ 6138367 w 11997113"/>
              <a:gd name="connsiteY10947" fmla="*/ 5469878 h 13112393"/>
              <a:gd name="connsiteX10948" fmla="*/ 6158359 w 11997113"/>
              <a:gd name="connsiteY10948" fmla="*/ 5516668 h 13112393"/>
              <a:gd name="connsiteX10949" fmla="*/ 6118739 w 11997113"/>
              <a:gd name="connsiteY10949" fmla="*/ 5528318 h 13112393"/>
              <a:gd name="connsiteX10950" fmla="*/ 6160789 w 11997113"/>
              <a:gd name="connsiteY10950" fmla="*/ 5537418 h 13112393"/>
              <a:gd name="connsiteX10951" fmla="*/ 6175613 w 11997113"/>
              <a:gd name="connsiteY10951" fmla="*/ 5611216 h 13112393"/>
              <a:gd name="connsiteX10952" fmla="*/ 6184077 w 11997113"/>
              <a:gd name="connsiteY10952" fmla="*/ 5641882 h 13112393"/>
              <a:gd name="connsiteX10953" fmla="*/ 6187059 w 11997113"/>
              <a:gd name="connsiteY10953" fmla="*/ 5641810 h 13112393"/>
              <a:gd name="connsiteX10954" fmla="*/ 6187327 w 11997113"/>
              <a:gd name="connsiteY10954" fmla="*/ 5653653 h 13112393"/>
              <a:gd name="connsiteX10955" fmla="*/ 6197477 w 11997113"/>
              <a:gd name="connsiteY10955" fmla="*/ 5690433 h 13112393"/>
              <a:gd name="connsiteX10956" fmla="*/ 6224969 w 11997113"/>
              <a:gd name="connsiteY10956" fmla="*/ 5852410 h 13112393"/>
              <a:gd name="connsiteX10957" fmla="*/ 6225779 w 11997113"/>
              <a:gd name="connsiteY10957" fmla="*/ 5859326 h 13112393"/>
              <a:gd name="connsiteX10958" fmla="*/ 6226991 w 11997113"/>
              <a:gd name="connsiteY10958" fmla="*/ 5869701 h 13112393"/>
              <a:gd name="connsiteX10959" fmla="*/ 6214731 w 11997113"/>
              <a:gd name="connsiteY10959" fmla="*/ 5881656 h 13112393"/>
              <a:gd name="connsiteX10960" fmla="*/ 6232657 w 11997113"/>
              <a:gd name="connsiteY10960" fmla="*/ 5918118 h 13112393"/>
              <a:gd name="connsiteX10961" fmla="*/ 6233063 w 11997113"/>
              <a:gd name="connsiteY10961" fmla="*/ 5921574 h 13112393"/>
              <a:gd name="connsiteX10962" fmla="*/ 6233467 w 11997113"/>
              <a:gd name="connsiteY10962" fmla="*/ 5925032 h 13112393"/>
              <a:gd name="connsiteX10963" fmla="*/ 6254325 w 11997113"/>
              <a:gd name="connsiteY10963" fmla="*/ 5971420 h 13112393"/>
              <a:gd name="connsiteX10964" fmla="*/ 6254309 w 11997113"/>
              <a:gd name="connsiteY10964" fmla="*/ 5970651 h 13112393"/>
              <a:gd name="connsiteX10965" fmla="*/ 6254275 w 11997113"/>
              <a:gd name="connsiteY10965" fmla="*/ 5969186 h 13112393"/>
              <a:gd name="connsiteX10966" fmla="*/ 6272557 w 11997113"/>
              <a:gd name="connsiteY10966" fmla="*/ 5968738 h 13112393"/>
              <a:gd name="connsiteX10967" fmla="*/ 6270499 w 11997113"/>
              <a:gd name="connsiteY10967" fmla="*/ 5979048 h 13112393"/>
              <a:gd name="connsiteX10968" fmla="*/ 6258387 w 11997113"/>
              <a:gd name="connsiteY10968" fmla="*/ 5980458 h 13112393"/>
              <a:gd name="connsiteX10969" fmla="*/ 6268093 w 11997113"/>
              <a:gd name="connsiteY10969" fmla="*/ 6002046 h 13112393"/>
              <a:gd name="connsiteX10970" fmla="*/ 6292915 w 11997113"/>
              <a:gd name="connsiteY10970" fmla="*/ 6082836 h 13112393"/>
              <a:gd name="connsiteX10971" fmla="*/ 6282673 w 11997113"/>
              <a:gd name="connsiteY10971" fmla="*/ 6112074 h 13112393"/>
              <a:gd name="connsiteX10972" fmla="*/ 6297771 w 11997113"/>
              <a:gd name="connsiteY10972" fmla="*/ 6124332 h 13112393"/>
              <a:gd name="connsiteX10973" fmla="*/ 6304015 w 11997113"/>
              <a:gd name="connsiteY10973" fmla="*/ 6133119 h 13112393"/>
              <a:gd name="connsiteX10974" fmla="*/ 6312549 w 11997113"/>
              <a:gd name="connsiteY10974" fmla="*/ 6120184 h 13112393"/>
              <a:gd name="connsiteX10975" fmla="*/ 6294007 w 11997113"/>
              <a:gd name="connsiteY10975" fmla="*/ 6108910 h 13112393"/>
              <a:gd name="connsiteX10976" fmla="*/ 6293741 w 11997113"/>
              <a:gd name="connsiteY10976" fmla="*/ 6097191 h 13112393"/>
              <a:gd name="connsiteX10977" fmla="*/ 6293213 w 11997113"/>
              <a:gd name="connsiteY10977" fmla="*/ 6073758 h 13112393"/>
              <a:gd name="connsiteX10978" fmla="*/ 6292949 w 11997113"/>
              <a:gd name="connsiteY10978" fmla="*/ 6062038 h 13112393"/>
              <a:gd name="connsiteX10979" fmla="*/ 6291627 w 11997113"/>
              <a:gd name="connsiteY10979" fmla="*/ 6003449 h 13112393"/>
              <a:gd name="connsiteX10980" fmla="*/ 6291361 w 11997113"/>
              <a:gd name="connsiteY10980" fmla="*/ 5991730 h 13112393"/>
              <a:gd name="connsiteX10981" fmla="*/ 6291097 w 11997113"/>
              <a:gd name="connsiteY10981" fmla="*/ 5980010 h 13112393"/>
              <a:gd name="connsiteX10982" fmla="*/ 6290833 w 11997113"/>
              <a:gd name="connsiteY10982" fmla="*/ 5968294 h 13112393"/>
              <a:gd name="connsiteX10983" fmla="*/ 6272557 w 11997113"/>
              <a:gd name="connsiteY10983" fmla="*/ 5968738 h 13112393"/>
              <a:gd name="connsiteX10984" fmla="*/ 6272287 w 11997113"/>
              <a:gd name="connsiteY10984" fmla="*/ 5957022 h 13112393"/>
              <a:gd name="connsiteX10985" fmla="*/ 6272029 w 11997113"/>
              <a:gd name="connsiteY10985" fmla="*/ 5945305 h 13112393"/>
              <a:gd name="connsiteX10986" fmla="*/ 6271501 w 11997113"/>
              <a:gd name="connsiteY10986" fmla="*/ 5921868 h 13112393"/>
              <a:gd name="connsiteX10987" fmla="*/ 6271987 w 11997113"/>
              <a:gd name="connsiteY10987" fmla="*/ 5920650 h 13112393"/>
              <a:gd name="connsiteX10988" fmla="*/ 6271751 w 11997113"/>
              <a:gd name="connsiteY10988" fmla="*/ 5916313 h 13112393"/>
              <a:gd name="connsiteX10989" fmla="*/ 6273767 w 11997113"/>
              <a:gd name="connsiteY10989" fmla="*/ 5916180 h 13112393"/>
              <a:gd name="connsiteX10990" fmla="*/ 6277989 w 11997113"/>
              <a:gd name="connsiteY10990" fmla="*/ 5905588 h 13112393"/>
              <a:gd name="connsiteX10991" fmla="*/ 6270969 w 11997113"/>
              <a:gd name="connsiteY10991" fmla="*/ 5898431 h 13112393"/>
              <a:gd name="connsiteX10992" fmla="*/ 6287401 w 11997113"/>
              <a:gd name="connsiteY10992" fmla="*/ 5815964 h 13112393"/>
              <a:gd name="connsiteX10993" fmla="*/ 6287137 w 11997113"/>
              <a:gd name="connsiteY10993" fmla="*/ 5804244 h 13112393"/>
              <a:gd name="connsiteX10994" fmla="*/ 6285289 w 11997113"/>
              <a:gd name="connsiteY10994" fmla="*/ 5722214 h 13112393"/>
              <a:gd name="connsiteX10995" fmla="*/ 6266479 w 11997113"/>
              <a:gd name="connsiteY10995" fmla="*/ 5699224 h 13112393"/>
              <a:gd name="connsiteX10996" fmla="*/ 6248729 w 11997113"/>
              <a:gd name="connsiteY10996" fmla="*/ 5723108 h 13112393"/>
              <a:gd name="connsiteX10997" fmla="*/ 6248463 w 11997113"/>
              <a:gd name="connsiteY10997" fmla="*/ 5711390 h 13112393"/>
              <a:gd name="connsiteX10998" fmla="*/ 6230183 w 11997113"/>
              <a:gd name="connsiteY10998" fmla="*/ 5711836 h 13112393"/>
              <a:gd name="connsiteX10999" fmla="*/ 6248199 w 11997113"/>
              <a:gd name="connsiteY10999" fmla="*/ 5699672 h 13112393"/>
              <a:gd name="connsiteX11000" fmla="*/ 6247937 w 11997113"/>
              <a:gd name="connsiteY11000" fmla="*/ 5687956 h 13112393"/>
              <a:gd name="connsiteX11001" fmla="*/ 6229655 w 11997113"/>
              <a:gd name="connsiteY11001" fmla="*/ 5688400 h 13112393"/>
              <a:gd name="connsiteX11002" fmla="*/ 6229125 w 11997113"/>
              <a:gd name="connsiteY11002" fmla="*/ 5664964 h 13112393"/>
              <a:gd name="connsiteX11003" fmla="*/ 6228863 w 11997113"/>
              <a:gd name="connsiteY11003" fmla="*/ 5653246 h 13112393"/>
              <a:gd name="connsiteX11004" fmla="*/ 6210055 w 11997113"/>
              <a:gd name="connsiteY11004" fmla="*/ 5630256 h 13112393"/>
              <a:gd name="connsiteX11005" fmla="*/ 6209791 w 11997113"/>
              <a:gd name="connsiteY11005" fmla="*/ 5618541 h 13112393"/>
              <a:gd name="connsiteX11006" fmla="*/ 6209527 w 11997113"/>
              <a:gd name="connsiteY11006" fmla="*/ 5606822 h 13112393"/>
              <a:gd name="connsiteX11007" fmla="*/ 6225777 w 11997113"/>
              <a:gd name="connsiteY11007" fmla="*/ 5616698 h 13112393"/>
              <a:gd name="connsiteX11008" fmla="*/ 6225561 w 11997113"/>
              <a:gd name="connsiteY11008" fmla="*/ 5606954 h 13112393"/>
              <a:gd name="connsiteX11009" fmla="*/ 6233069 w 11997113"/>
              <a:gd name="connsiteY11009" fmla="*/ 5613130 h 13112393"/>
              <a:gd name="connsiteX11010" fmla="*/ 6227777 w 11997113"/>
              <a:gd name="connsiteY11010" fmla="*/ 5617914 h 13112393"/>
              <a:gd name="connsiteX11011" fmla="*/ 6228071 w 11997113"/>
              <a:gd name="connsiteY11011" fmla="*/ 5618093 h 13112393"/>
              <a:gd name="connsiteX11012" fmla="*/ 6228597 w 11997113"/>
              <a:gd name="connsiteY11012" fmla="*/ 5641527 h 13112393"/>
              <a:gd name="connsiteX11013" fmla="*/ 6246877 w 11997113"/>
              <a:gd name="connsiteY11013" fmla="*/ 5641079 h 13112393"/>
              <a:gd name="connsiteX11014" fmla="*/ 6249163 w 11997113"/>
              <a:gd name="connsiteY11014" fmla="*/ 5641024 h 13112393"/>
              <a:gd name="connsiteX11015" fmla="*/ 6249669 w 11997113"/>
              <a:gd name="connsiteY11015" fmla="*/ 5641011 h 13112393"/>
              <a:gd name="connsiteX11016" fmla="*/ 6249479 w 11997113"/>
              <a:gd name="connsiteY11016" fmla="*/ 5637477 h 13112393"/>
              <a:gd name="connsiteX11017" fmla="*/ 6256593 w 11997113"/>
              <a:gd name="connsiteY11017" fmla="*/ 5637588 h 13112393"/>
              <a:gd name="connsiteX11018" fmla="*/ 6261829 w 11997113"/>
              <a:gd name="connsiteY11018" fmla="*/ 5640716 h 13112393"/>
              <a:gd name="connsiteX11019" fmla="*/ 6265159 w 11997113"/>
              <a:gd name="connsiteY11019" fmla="*/ 5640635 h 13112393"/>
              <a:gd name="connsiteX11020" fmla="*/ 6265057 w 11997113"/>
              <a:gd name="connsiteY11020" fmla="*/ 5636160 h 13112393"/>
              <a:gd name="connsiteX11021" fmla="*/ 6260947 w 11997113"/>
              <a:gd name="connsiteY11021" fmla="*/ 5628450 h 13112393"/>
              <a:gd name="connsiteX11022" fmla="*/ 6244511 w 11997113"/>
              <a:gd name="connsiteY11022" fmla="*/ 5592800 h 13112393"/>
              <a:gd name="connsiteX11023" fmla="*/ 6244369 w 11997113"/>
              <a:gd name="connsiteY11023" fmla="*/ 5581218 h 13112393"/>
              <a:gd name="connsiteX11024" fmla="*/ 6237357 w 11997113"/>
              <a:gd name="connsiteY11024" fmla="*/ 5573714 h 13112393"/>
              <a:gd name="connsiteX11025" fmla="*/ 6226221 w 11997113"/>
              <a:gd name="connsiteY11025" fmla="*/ 5536064 h 13112393"/>
              <a:gd name="connsiteX11026" fmla="*/ 6244237 w 11997113"/>
              <a:gd name="connsiteY11026" fmla="*/ 5523903 h 13112393"/>
              <a:gd name="connsiteX11027" fmla="*/ 6243181 w 11997113"/>
              <a:gd name="connsiteY11027" fmla="*/ 5477032 h 13112393"/>
              <a:gd name="connsiteX11028" fmla="*/ 6242653 w 11997113"/>
              <a:gd name="connsiteY11028" fmla="*/ 5453594 h 13112393"/>
              <a:gd name="connsiteX11029" fmla="*/ 6224637 w 11997113"/>
              <a:gd name="connsiteY11029" fmla="*/ 5465759 h 13112393"/>
              <a:gd name="connsiteX11030" fmla="*/ 6241331 w 11997113"/>
              <a:gd name="connsiteY11030" fmla="*/ 5395004 h 13112393"/>
              <a:gd name="connsiteX11031" fmla="*/ 6216029 w 11997113"/>
              <a:gd name="connsiteY11031" fmla="*/ 5388294 h 13112393"/>
              <a:gd name="connsiteX11032" fmla="*/ 5847791 w 11997113"/>
              <a:gd name="connsiteY11032" fmla="*/ 5382667 h 13112393"/>
              <a:gd name="connsiteX11033" fmla="*/ 5841721 w 11997113"/>
              <a:gd name="connsiteY11033" fmla="*/ 5391021 h 13112393"/>
              <a:gd name="connsiteX11034" fmla="*/ 5839175 w 11997113"/>
              <a:gd name="connsiteY11034" fmla="*/ 5404822 h 13112393"/>
              <a:gd name="connsiteX11035" fmla="*/ 5841459 w 11997113"/>
              <a:gd name="connsiteY11035" fmla="*/ 5404766 h 13112393"/>
              <a:gd name="connsiteX11036" fmla="*/ 5847619 w 11997113"/>
              <a:gd name="connsiteY11036" fmla="*/ 5404616 h 13112393"/>
              <a:gd name="connsiteX11037" fmla="*/ 5848467 w 11997113"/>
              <a:gd name="connsiteY11037" fmla="*/ 5392992 h 13112393"/>
              <a:gd name="connsiteX11038" fmla="*/ 5847919 w 11997113"/>
              <a:gd name="connsiteY11038" fmla="*/ 5382815 h 13112393"/>
              <a:gd name="connsiteX11039" fmla="*/ 10399225 w 11997113"/>
              <a:gd name="connsiteY11039" fmla="*/ 5380724 h 13112393"/>
              <a:gd name="connsiteX11040" fmla="*/ 10399487 w 11997113"/>
              <a:gd name="connsiteY11040" fmla="*/ 5392426 h 13112393"/>
              <a:gd name="connsiteX11041" fmla="*/ 10381367 w 11997113"/>
              <a:gd name="connsiteY11041" fmla="*/ 5392869 h 13112393"/>
              <a:gd name="connsiteX11042" fmla="*/ 10399225 w 11997113"/>
              <a:gd name="connsiteY11042" fmla="*/ 5380724 h 13112393"/>
              <a:gd name="connsiteX11043" fmla="*/ 10493043 w 11997113"/>
              <a:gd name="connsiteY11043" fmla="*/ 5364098 h 13112393"/>
              <a:gd name="connsiteX11044" fmla="*/ 10473693 w 11997113"/>
              <a:gd name="connsiteY11044" fmla="*/ 5377292 h 13112393"/>
              <a:gd name="connsiteX11045" fmla="*/ 10473403 w 11997113"/>
              <a:gd name="connsiteY11045" fmla="*/ 5364578 h 13112393"/>
              <a:gd name="connsiteX11046" fmla="*/ 10493043 w 11997113"/>
              <a:gd name="connsiteY11046" fmla="*/ 5364098 h 13112393"/>
              <a:gd name="connsiteX11047" fmla="*/ 9703937 w 11997113"/>
              <a:gd name="connsiteY11047" fmla="*/ 5362574 h 13112393"/>
              <a:gd name="connsiteX11048" fmla="*/ 9703953 w 11997113"/>
              <a:gd name="connsiteY11048" fmla="*/ 5363222 h 13112393"/>
              <a:gd name="connsiteX11049" fmla="*/ 9705999 w 11997113"/>
              <a:gd name="connsiteY11049" fmla="*/ 5363172 h 13112393"/>
              <a:gd name="connsiteX11050" fmla="*/ 9713901 w 11997113"/>
              <a:gd name="connsiteY11050" fmla="*/ 5362979 h 13112393"/>
              <a:gd name="connsiteX11051" fmla="*/ 220895 w 11997113"/>
              <a:gd name="connsiteY11051" fmla="*/ 5359190 h 13112393"/>
              <a:gd name="connsiteX11052" fmla="*/ 234247 w 11997113"/>
              <a:gd name="connsiteY11052" fmla="*/ 5361147 h 13112393"/>
              <a:gd name="connsiteX11053" fmla="*/ 234653 w 11997113"/>
              <a:gd name="connsiteY11053" fmla="*/ 5364620 h 13112393"/>
              <a:gd name="connsiteX11054" fmla="*/ 230238 w 11997113"/>
              <a:gd name="connsiteY11054" fmla="*/ 5439023 h 13112393"/>
              <a:gd name="connsiteX11055" fmla="*/ 230642 w 11997113"/>
              <a:gd name="connsiteY11055" fmla="*/ 5442494 h 13112393"/>
              <a:gd name="connsiteX11056" fmla="*/ 218517 w 11997113"/>
              <a:gd name="connsiteY11056" fmla="*/ 5450948 h 13112393"/>
              <a:gd name="connsiteX11057" fmla="*/ 204764 w 11997113"/>
              <a:gd name="connsiteY11057" fmla="*/ 5445522 h 13112393"/>
              <a:gd name="connsiteX11058" fmla="*/ 204358 w 11997113"/>
              <a:gd name="connsiteY11058" fmla="*/ 5442050 h 13112393"/>
              <a:gd name="connsiteX11059" fmla="*/ 208362 w 11997113"/>
              <a:gd name="connsiteY11059" fmla="*/ 5364174 h 13112393"/>
              <a:gd name="connsiteX11060" fmla="*/ 220895 w 11997113"/>
              <a:gd name="connsiteY11060" fmla="*/ 5359190 h 13112393"/>
              <a:gd name="connsiteX11061" fmla="*/ 11291775 w 11997113"/>
              <a:gd name="connsiteY11061" fmla="*/ 5357315 h 13112393"/>
              <a:gd name="connsiteX11062" fmla="*/ 11287339 w 11997113"/>
              <a:gd name="connsiteY11062" fmla="*/ 5365405 h 13112393"/>
              <a:gd name="connsiteX11063" fmla="*/ 11287029 w 11997113"/>
              <a:gd name="connsiteY11063" fmla="*/ 5364498 h 13112393"/>
              <a:gd name="connsiteX11064" fmla="*/ 11291775 w 11997113"/>
              <a:gd name="connsiteY11064" fmla="*/ 5357315 h 13112393"/>
              <a:gd name="connsiteX11065" fmla="*/ 10434945 w 11997113"/>
              <a:gd name="connsiteY11065" fmla="*/ 5356430 h 13112393"/>
              <a:gd name="connsiteX11066" fmla="*/ 10453331 w 11997113"/>
              <a:gd name="connsiteY11066" fmla="*/ 5367692 h 13112393"/>
              <a:gd name="connsiteX11067" fmla="*/ 10453593 w 11997113"/>
              <a:gd name="connsiteY11067" fmla="*/ 5379396 h 13112393"/>
              <a:gd name="connsiteX11068" fmla="*/ 10454123 w 11997113"/>
              <a:gd name="connsiteY11068" fmla="*/ 5402806 h 13112393"/>
              <a:gd name="connsiteX11069" fmla="*/ 10454383 w 11997113"/>
              <a:gd name="connsiteY11069" fmla="*/ 5414508 h 13112393"/>
              <a:gd name="connsiteX11070" fmla="*/ 10436529 w 11997113"/>
              <a:gd name="connsiteY11070" fmla="*/ 5426656 h 13112393"/>
              <a:gd name="connsiteX11071" fmla="*/ 10455177 w 11997113"/>
              <a:gd name="connsiteY11071" fmla="*/ 5449618 h 13112393"/>
              <a:gd name="connsiteX11072" fmla="*/ 10455441 w 11997113"/>
              <a:gd name="connsiteY11072" fmla="*/ 5461322 h 13112393"/>
              <a:gd name="connsiteX11073" fmla="*/ 10455703 w 11997113"/>
              <a:gd name="connsiteY11073" fmla="*/ 5473026 h 13112393"/>
              <a:gd name="connsiteX11074" fmla="*/ 10455969 w 11997113"/>
              <a:gd name="connsiteY11074" fmla="*/ 5484731 h 13112393"/>
              <a:gd name="connsiteX11075" fmla="*/ 10437843 w 11997113"/>
              <a:gd name="connsiteY11075" fmla="*/ 5485173 h 13112393"/>
              <a:gd name="connsiteX11076" fmla="*/ 10437319 w 11997113"/>
              <a:gd name="connsiteY11076" fmla="*/ 5461764 h 13112393"/>
              <a:gd name="connsiteX11077" fmla="*/ 10437057 w 11997113"/>
              <a:gd name="connsiteY11077" fmla="*/ 5450061 h 13112393"/>
              <a:gd name="connsiteX11078" fmla="*/ 10418669 w 11997113"/>
              <a:gd name="connsiteY11078" fmla="*/ 5438800 h 13112393"/>
              <a:gd name="connsiteX11079" fmla="*/ 10400279 w 11997113"/>
              <a:gd name="connsiteY11079" fmla="*/ 5427538 h 13112393"/>
              <a:gd name="connsiteX11080" fmla="*/ 10417875 w 11997113"/>
              <a:gd name="connsiteY11080" fmla="*/ 5403690 h 13112393"/>
              <a:gd name="connsiteX11081" fmla="*/ 10417347 w 11997113"/>
              <a:gd name="connsiteY11081" fmla="*/ 5380282 h 13112393"/>
              <a:gd name="connsiteX11082" fmla="*/ 10417083 w 11997113"/>
              <a:gd name="connsiteY11082" fmla="*/ 5368574 h 13112393"/>
              <a:gd name="connsiteX11083" fmla="*/ 10435207 w 11997113"/>
              <a:gd name="connsiteY11083" fmla="*/ 5368132 h 13112393"/>
              <a:gd name="connsiteX11084" fmla="*/ 10434945 w 11997113"/>
              <a:gd name="connsiteY11084" fmla="*/ 5356430 h 13112393"/>
              <a:gd name="connsiteX11085" fmla="*/ 9942813 w 11997113"/>
              <a:gd name="connsiteY11085" fmla="*/ 5356331 h 13112393"/>
              <a:gd name="connsiteX11086" fmla="*/ 9943099 w 11997113"/>
              <a:gd name="connsiteY11086" fmla="*/ 5369046 h 13112393"/>
              <a:gd name="connsiteX11087" fmla="*/ 9942813 w 11997113"/>
              <a:gd name="connsiteY11087" fmla="*/ 5356331 h 13112393"/>
              <a:gd name="connsiteX11088" fmla="*/ 5783009 w 11997113"/>
              <a:gd name="connsiteY11088" fmla="*/ 5347570 h 13112393"/>
              <a:gd name="connsiteX11089" fmla="*/ 5764993 w 11997113"/>
              <a:gd name="connsiteY11089" fmla="*/ 5359736 h 13112393"/>
              <a:gd name="connsiteX11090" fmla="*/ 5770193 w 11997113"/>
              <a:gd name="connsiteY11090" fmla="*/ 5387454 h 13112393"/>
              <a:gd name="connsiteX11091" fmla="*/ 5749215 w 11997113"/>
              <a:gd name="connsiteY11091" fmla="*/ 5405793 h 13112393"/>
              <a:gd name="connsiteX11092" fmla="*/ 5749735 w 11997113"/>
              <a:gd name="connsiteY11092" fmla="*/ 5410242 h 13112393"/>
              <a:gd name="connsiteX11093" fmla="*/ 5770711 w 11997113"/>
              <a:gd name="connsiteY11093" fmla="*/ 5414361 h 13112393"/>
              <a:gd name="connsiteX11094" fmla="*/ 5778785 w 11997113"/>
              <a:gd name="connsiteY11094" fmla="*/ 5414956 h 13112393"/>
              <a:gd name="connsiteX11095" fmla="*/ 5781665 w 11997113"/>
              <a:gd name="connsiteY11095" fmla="*/ 5402012 h 13112393"/>
              <a:gd name="connsiteX11096" fmla="*/ 5784067 w 11997113"/>
              <a:gd name="connsiteY11096" fmla="*/ 5394442 h 13112393"/>
              <a:gd name="connsiteX11097" fmla="*/ 5802873 w 11997113"/>
              <a:gd name="connsiteY11097" fmla="*/ 5417430 h 13112393"/>
              <a:gd name="connsiteX11098" fmla="*/ 5803139 w 11997113"/>
              <a:gd name="connsiteY11098" fmla="*/ 5429153 h 13112393"/>
              <a:gd name="connsiteX11099" fmla="*/ 5796549 w 11997113"/>
              <a:gd name="connsiteY11099" fmla="*/ 5441038 h 13112393"/>
              <a:gd name="connsiteX11100" fmla="*/ 5800319 w 11997113"/>
              <a:gd name="connsiteY11100" fmla="*/ 5447152 h 13112393"/>
              <a:gd name="connsiteX11101" fmla="*/ 5796051 w 11997113"/>
              <a:gd name="connsiteY11101" fmla="*/ 5455835 h 13112393"/>
              <a:gd name="connsiteX11102" fmla="*/ 5797311 w 11997113"/>
              <a:gd name="connsiteY11102" fmla="*/ 5466580 h 13112393"/>
              <a:gd name="connsiteX11103" fmla="*/ 5797429 w 11997113"/>
              <a:gd name="connsiteY11103" fmla="*/ 5466536 h 13112393"/>
              <a:gd name="connsiteX11104" fmla="*/ 5798063 w 11997113"/>
              <a:gd name="connsiteY11104" fmla="*/ 5452852 h 13112393"/>
              <a:gd name="connsiteX11105" fmla="*/ 5800799 w 11997113"/>
              <a:gd name="connsiteY11105" fmla="*/ 5447937 h 13112393"/>
              <a:gd name="connsiteX11106" fmla="*/ 5800319 w 11997113"/>
              <a:gd name="connsiteY11106" fmla="*/ 5447152 h 13112393"/>
              <a:gd name="connsiteX11107" fmla="*/ 5803403 w 11997113"/>
              <a:gd name="connsiteY11107" fmla="*/ 5440870 h 13112393"/>
              <a:gd name="connsiteX11108" fmla="*/ 5803451 w 11997113"/>
              <a:gd name="connsiteY11108" fmla="*/ 5443178 h 13112393"/>
              <a:gd name="connsiteX11109" fmla="*/ 5811661 w 11997113"/>
              <a:gd name="connsiteY11109" fmla="*/ 5428440 h 13112393"/>
              <a:gd name="connsiteX11110" fmla="*/ 5821609 w 11997113"/>
              <a:gd name="connsiteY11110" fmla="*/ 5437014 h 13112393"/>
              <a:gd name="connsiteX11111" fmla="*/ 5820891 w 11997113"/>
              <a:gd name="connsiteY11111" fmla="*/ 5405266 h 13112393"/>
              <a:gd name="connsiteX11112" fmla="*/ 5802873 w 11997113"/>
              <a:gd name="connsiteY11112" fmla="*/ 5417430 h 13112393"/>
              <a:gd name="connsiteX11113" fmla="*/ 5802609 w 11997113"/>
              <a:gd name="connsiteY11113" fmla="*/ 5405716 h 13112393"/>
              <a:gd name="connsiteX11114" fmla="*/ 5802345 w 11997113"/>
              <a:gd name="connsiteY11114" fmla="*/ 5393996 h 13112393"/>
              <a:gd name="connsiteX11115" fmla="*/ 5803665 w 11997113"/>
              <a:gd name="connsiteY11115" fmla="*/ 5382899 h 13112393"/>
              <a:gd name="connsiteX11116" fmla="*/ 5801215 w 11997113"/>
              <a:gd name="connsiteY11116" fmla="*/ 5383184 h 13112393"/>
              <a:gd name="connsiteX11117" fmla="*/ 5800409 w 11997113"/>
              <a:gd name="connsiteY11117" fmla="*/ 5376272 h 13112393"/>
              <a:gd name="connsiteX11118" fmla="*/ 5812575 w 11997113"/>
              <a:gd name="connsiteY11118" fmla="*/ 5373782 h 13112393"/>
              <a:gd name="connsiteX11119" fmla="*/ 5820103 w 11997113"/>
              <a:gd name="connsiteY11119" fmla="*/ 5370114 h 13112393"/>
              <a:gd name="connsiteX11120" fmla="*/ 5783009 w 11997113"/>
              <a:gd name="connsiteY11120" fmla="*/ 5347570 h 13112393"/>
              <a:gd name="connsiteX11121" fmla="*/ 9886751 w 11997113"/>
              <a:gd name="connsiteY11121" fmla="*/ 5339894 h 13112393"/>
              <a:gd name="connsiteX11122" fmla="*/ 9881671 w 11997113"/>
              <a:gd name="connsiteY11122" fmla="*/ 5446733 h 13112393"/>
              <a:gd name="connsiteX11123" fmla="*/ 9863205 w 11997113"/>
              <a:gd name="connsiteY11123" fmla="*/ 5449092 h 13112393"/>
              <a:gd name="connsiteX11124" fmla="*/ 9850701 w 11997113"/>
              <a:gd name="connsiteY11124" fmla="*/ 5406449 h 13112393"/>
              <a:gd name="connsiteX11125" fmla="*/ 9854277 w 11997113"/>
              <a:gd name="connsiteY11125" fmla="*/ 5379445 h 13112393"/>
              <a:gd name="connsiteX11126" fmla="*/ 9852791 w 11997113"/>
              <a:gd name="connsiteY11126" fmla="*/ 5367837 h 13112393"/>
              <a:gd name="connsiteX11127" fmla="*/ 9872749 w 11997113"/>
              <a:gd name="connsiteY11127" fmla="*/ 5377082 h 13112393"/>
              <a:gd name="connsiteX11128" fmla="*/ 9886751 w 11997113"/>
              <a:gd name="connsiteY11128" fmla="*/ 5339894 h 13112393"/>
              <a:gd name="connsiteX11129" fmla="*/ 11566365 w 11997113"/>
              <a:gd name="connsiteY11129" fmla="*/ 5337892 h 13112393"/>
              <a:gd name="connsiteX11130" fmla="*/ 11567153 w 11997113"/>
              <a:gd name="connsiteY11130" fmla="*/ 5372852 h 13112393"/>
              <a:gd name="connsiteX11131" fmla="*/ 11553275 w 11997113"/>
              <a:gd name="connsiteY11131" fmla="*/ 5338214 h 13112393"/>
              <a:gd name="connsiteX11132" fmla="*/ 11566365 w 11997113"/>
              <a:gd name="connsiteY11132" fmla="*/ 5337892 h 13112393"/>
              <a:gd name="connsiteX11133" fmla="*/ 10218079 w 11997113"/>
              <a:gd name="connsiteY11133" fmla="*/ 5336900 h 13112393"/>
              <a:gd name="connsiteX11134" fmla="*/ 10218341 w 11997113"/>
              <a:gd name="connsiteY11134" fmla="*/ 5348614 h 13112393"/>
              <a:gd name="connsiteX11135" fmla="*/ 10200061 w 11997113"/>
              <a:gd name="connsiteY11135" fmla="*/ 5349060 h 13112393"/>
              <a:gd name="connsiteX11136" fmla="*/ 10181785 w 11997113"/>
              <a:gd name="connsiteY11136" fmla="*/ 5349510 h 13112393"/>
              <a:gd name="connsiteX11137" fmla="*/ 10181519 w 11997113"/>
              <a:gd name="connsiteY11137" fmla="*/ 5337792 h 13112393"/>
              <a:gd name="connsiteX11138" fmla="*/ 10199795 w 11997113"/>
              <a:gd name="connsiteY11138" fmla="*/ 5337344 h 13112393"/>
              <a:gd name="connsiteX11139" fmla="*/ 10218079 w 11997113"/>
              <a:gd name="connsiteY11139" fmla="*/ 5336900 h 13112393"/>
              <a:gd name="connsiteX11140" fmla="*/ 203922 w 11997113"/>
              <a:gd name="connsiteY11140" fmla="*/ 5333224 h 13112393"/>
              <a:gd name="connsiteX11141" fmla="*/ 216838 w 11997113"/>
              <a:gd name="connsiteY11141" fmla="*/ 5338491 h 13112393"/>
              <a:gd name="connsiteX11142" fmla="*/ 205096 w 11997113"/>
              <a:gd name="connsiteY11142" fmla="*/ 5343250 h 13112393"/>
              <a:gd name="connsiteX11143" fmla="*/ 192573 w 11997113"/>
              <a:gd name="connsiteY11143" fmla="*/ 5341330 h 13112393"/>
              <a:gd name="connsiteX11144" fmla="*/ 192181 w 11997113"/>
              <a:gd name="connsiteY11144" fmla="*/ 5337988 h 13112393"/>
              <a:gd name="connsiteX11145" fmla="*/ 204316 w 11997113"/>
              <a:gd name="connsiteY11145" fmla="*/ 5336569 h 13112393"/>
              <a:gd name="connsiteX11146" fmla="*/ 203922 w 11997113"/>
              <a:gd name="connsiteY11146" fmla="*/ 5333224 h 13112393"/>
              <a:gd name="connsiteX11147" fmla="*/ 10525021 w 11997113"/>
              <a:gd name="connsiteY11147" fmla="*/ 5330244 h 13112393"/>
              <a:gd name="connsiteX11148" fmla="*/ 10544901 w 11997113"/>
              <a:gd name="connsiteY11148" fmla="*/ 5340784 h 13112393"/>
              <a:gd name="connsiteX11149" fmla="*/ 10506129 w 11997113"/>
              <a:gd name="connsiteY11149" fmla="*/ 5363776 h 13112393"/>
              <a:gd name="connsiteX11150" fmla="*/ 10505635 w 11997113"/>
              <a:gd name="connsiteY11150" fmla="*/ 5341744 h 13112393"/>
              <a:gd name="connsiteX11151" fmla="*/ 10525021 w 11997113"/>
              <a:gd name="connsiteY11151" fmla="*/ 5330244 h 13112393"/>
              <a:gd name="connsiteX11152" fmla="*/ 12534 w 11997113"/>
              <a:gd name="connsiteY11152" fmla="*/ 5330209 h 13112393"/>
              <a:gd name="connsiteX11153" fmla="*/ 24263 w 11997113"/>
              <a:gd name="connsiteY11153" fmla="*/ 5332366 h 13112393"/>
              <a:gd name="connsiteX11154" fmla="*/ 26289 w 11997113"/>
              <a:gd name="connsiteY11154" fmla="*/ 5335657 h 13112393"/>
              <a:gd name="connsiteX11155" fmla="*/ 27915 w 11997113"/>
              <a:gd name="connsiteY11155" fmla="*/ 5349584 h 13112393"/>
              <a:gd name="connsiteX11156" fmla="*/ 41269 w 11997113"/>
              <a:gd name="connsiteY11156" fmla="*/ 5351552 h 13112393"/>
              <a:gd name="connsiteX11157" fmla="*/ 41675 w 11997113"/>
              <a:gd name="connsiteY11157" fmla="*/ 5355031 h 13112393"/>
              <a:gd name="connsiteX11158" fmla="*/ 29141 w 11997113"/>
              <a:gd name="connsiteY11158" fmla="*/ 5360030 h 13112393"/>
              <a:gd name="connsiteX11159" fmla="*/ 15790 w 11997113"/>
              <a:gd name="connsiteY11159" fmla="*/ 5358060 h 13112393"/>
              <a:gd name="connsiteX11160" fmla="*/ 15387 w 11997113"/>
              <a:gd name="connsiteY11160" fmla="*/ 5354584 h 13112393"/>
              <a:gd name="connsiteX11161" fmla="*/ 0 w 11997113"/>
              <a:gd name="connsiteY11161" fmla="*/ 5335204 h 13112393"/>
              <a:gd name="connsiteX11162" fmla="*/ 12534 w 11997113"/>
              <a:gd name="connsiteY11162" fmla="*/ 5330209 h 13112393"/>
              <a:gd name="connsiteX11163" fmla="*/ 9612567 w 11997113"/>
              <a:gd name="connsiteY11163" fmla="*/ 5327539 h 13112393"/>
              <a:gd name="connsiteX11164" fmla="*/ 9612389 w 11997113"/>
              <a:gd name="connsiteY11164" fmla="*/ 5332496 h 13112393"/>
              <a:gd name="connsiteX11165" fmla="*/ 9610961 w 11997113"/>
              <a:gd name="connsiteY11165" fmla="*/ 5332145 h 13112393"/>
              <a:gd name="connsiteX11166" fmla="*/ 10361161 w 11997113"/>
              <a:gd name="connsiteY11166" fmla="*/ 5323502 h 13112393"/>
              <a:gd name="connsiteX11167" fmla="*/ 10361671 w 11997113"/>
              <a:gd name="connsiteY11167" fmla="*/ 5346103 h 13112393"/>
              <a:gd name="connsiteX11168" fmla="*/ 10342041 w 11997113"/>
              <a:gd name="connsiteY11168" fmla="*/ 5346586 h 13112393"/>
              <a:gd name="connsiteX11169" fmla="*/ 10361161 w 11997113"/>
              <a:gd name="connsiteY11169" fmla="*/ 5323502 h 13112393"/>
              <a:gd name="connsiteX11170" fmla="*/ 9922413 w 11997113"/>
              <a:gd name="connsiteY11170" fmla="*/ 5322910 h 13112393"/>
              <a:gd name="connsiteX11171" fmla="*/ 9930419 w 11997113"/>
              <a:gd name="connsiteY11171" fmla="*/ 5351334 h 13112393"/>
              <a:gd name="connsiteX11172" fmla="*/ 9923701 w 11997113"/>
              <a:gd name="connsiteY11172" fmla="*/ 5380120 h 13112393"/>
              <a:gd name="connsiteX11173" fmla="*/ 9922413 w 11997113"/>
              <a:gd name="connsiteY11173" fmla="*/ 5322910 h 13112393"/>
              <a:gd name="connsiteX11174" fmla="*/ 10524771 w 11997113"/>
              <a:gd name="connsiteY11174" fmla="*/ 5319229 h 13112393"/>
              <a:gd name="connsiteX11175" fmla="*/ 10525021 w 11997113"/>
              <a:gd name="connsiteY11175" fmla="*/ 5330244 h 13112393"/>
              <a:gd name="connsiteX11176" fmla="*/ 10505383 w 11997113"/>
              <a:gd name="connsiteY11176" fmla="*/ 5330722 h 13112393"/>
              <a:gd name="connsiteX11177" fmla="*/ 10505139 w 11997113"/>
              <a:gd name="connsiteY11177" fmla="*/ 5319708 h 13112393"/>
              <a:gd name="connsiteX11178" fmla="*/ 10524771 w 11997113"/>
              <a:gd name="connsiteY11178" fmla="*/ 5319229 h 13112393"/>
              <a:gd name="connsiteX11179" fmla="*/ 11624795 w 11997113"/>
              <a:gd name="connsiteY11179" fmla="*/ 5315267 h 13112393"/>
              <a:gd name="connsiteX11180" fmla="*/ 11625329 w 11997113"/>
              <a:gd name="connsiteY11180" fmla="*/ 5338996 h 13112393"/>
              <a:gd name="connsiteX11181" fmla="*/ 11605153 w 11997113"/>
              <a:gd name="connsiteY11181" fmla="*/ 5315745 h 13112393"/>
              <a:gd name="connsiteX11182" fmla="*/ 11624795 w 11997113"/>
              <a:gd name="connsiteY11182" fmla="*/ 5315267 h 13112393"/>
              <a:gd name="connsiteX11183" fmla="*/ 5745657 w 11997113"/>
              <a:gd name="connsiteY11183" fmla="*/ 5313310 h 13112393"/>
              <a:gd name="connsiteX11184" fmla="*/ 5745029 w 11997113"/>
              <a:gd name="connsiteY11184" fmla="*/ 5315042 h 13112393"/>
              <a:gd name="connsiteX11185" fmla="*/ 5749193 w 11997113"/>
              <a:gd name="connsiteY11185" fmla="*/ 5327162 h 13112393"/>
              <a:gd name="connsiteX11186" fmla="*/ 5748569 w 11997113"/>
              <a:gd name="connsiteY11186" fmla="*/ 5332198 h 13112393"/>
              <a:gd name="connsiteX11187" fmla="*/ 5764201 w 11997113"/>
              <a:gd name="connsiteY11187" fmla="*/ 5324581 h 13112393"/>
              <a:gd name="connsiteX11188" fmla="*/ 5745657 w 11997113"/>
              <a:gd name="connsiteY11188" fmla="*/ 5313310 h 13112393"/>
              <a:gd name="connsiteX11189" fmla="*/ 9845355 w 11997113"/>
              <a:gd name="connsiteY11189" fmla="*/ 5309792 h 13112393"/>
              <a:gd name="connsiteX11190" fmla="*/ 9851303 w 11997113"/>
              <a:gd name="connsiteY11190" fmla="*/ 5356230 h 13112393"/>
              <a:gd name="connsiteX11191" fmla="*/ 9829861 w 11997113"/>
              <a:gd name="connsiteY11191" fmla="*/ 5335369 h 13112393"/>
              <a:gd name="connsiteX11192" fmla="*/ 9845355 w 11997113"/>
              <a:gd name="connsiteY11192" fmla="*/ 5309792 h 13112393"/>
              <a:gd name="connsiteX11193" fmla="*/ 11585213 w 11997113"/>
              <a:gd name="connsiteY11193" fmla="*/ 5302452 h 13112393"/>
              <a:gd name="connsiteX11194" fmla="*/ 11585475 w 11997113"/>
              <a:gd name="connsiteY11194" fmla="*/ 5314102 h 13112393"/>
              <a:gd name="connsiteX11195" fmla="*/ 11566365 w 11997113"/>
              <a:gd name="connsiteY11195" fmla="*/ 5337892 h 13112393"/>
              <a:gd name="connsiteX11196" fmla="*/ 11565579 w 11997113"/>
              <a:gd name="connsiteY11196" fmla="*/ 5302934 h 13112393"/>
              <a:gd name="connsiteX11197" fmla="*/ 11585213 w 11997113"/>
              <a:gd name="connsiteY11197" fmla="*/ 5302452 h 13112393"/>
              <a:gd name="connsiteX11198" fmla="*/ 11296331 w 11997113"/>
              <a:gd name="connsiteY11198" fmla="*/ 5298849 h 13112393"/>
              <a:gd name="connsiteX11199" fmla="*/ 11296599 w 11997113"/>
              <a:gd name="connsiteY11199" fmla="*/ 5310565 h 13112393"/>
              <a:gd name="connsiteX11200" fmla="*/ 11278311 w 11997113"/>
              <a:gd name="connsiteY11200" fmla="*/ 5311012 h 13112393"/>
              <a:gd name="connsiteX11201" fmla="*/ 11278047 w 11997113"/>
              <a:gd name="connsiteY11201" fmla="*/ 5299294 h 13112393"/>
              <a:gd name="connsiteX11202" fmla="*/ 11296331 w 11997113"/>
              <a:gd name="connsiteY11202" fmla="*/ 5298849 h 13112393"/>
              <a:gd name="connsiteX11203" fmla="*/ 4218703 w 11997113"/>
              <a:gd name="connsiteY11203" fmla="*/ 5298774 h 13112393"/>
              <a:gd name="connsiteX11204" fmla="*/ 4219046 w 11997113"/>
              <a:gd name="connsiteY11204" fmla="*/ 5304318 h 13112393"/>
              <a:gd name="connsiteX11205" fmla="*/ 4215356 w 11997113"/>
              <a:gd name="connsiteY11205" fmla="*/ 5330936 h 13112393"/>
              <a:gd name="connsiteX11206" fmla="*/ 4223698 w 11997113"/>
              <a:gd name="connsiteY11206" fmla="*/ 5395477 h 13112393"/>
              <a:gd name="connsiteX11207" fmla="*/ 4217184 w 11997113"/>
              <a:gd name="connsiteY11207" fmla="*/ 5409042 h 13112393"/>
              <a:gd name="connsiteX11208" fmla="*/ 4214654 w 11997113"/>
              <a:gd name="connsiteY11208" fmla="*/ 5411812 h 13112393"/>
              <a:gd name="connsiteX11209" fmla="*/ 4223950 w 11997113"/>
              <a:gd name="connsiteY11209" fmla="*/ 5419480 h 13112393"/>
              <a:gd name="connsiteX11210" fmla="*/ 4241237 w 11997113"/>
              <a:gd name="connsiteY11210" fmla="*/ 5405408 h 13112393"/>
              <a:gd name="connsiteX11211" fmla="*/ 4239743 w 11997113"/>
              <a:gd name="connsiteY11211" fmla="*/ 5393738 h 13112393"/>
              <a:gd name="connsiteX11212" fmla="*/ 4257025 w 11997113"/>
              <a:gd name="connsiteY11212" fmla="*/ 5379674 h 13112393"/>
              <a:gd name="connsiteX11213" fmla="*/ 4254968 w 11997113"/>
              <a:gd name="connsiteY11213" fmla="*/ 5363630 h 13112393"/>
              <a:gd name="connsiteX11214" fmla="*/ 4254619 w 11997113"/>
              <a:gd name="connsiteY11214" fmla="*/ 5360912 h 13112393"/>
              <a:gd name="connsiteX11215" fmla="*/ 4253944 w 11997113"/>
              <a:gd name="connsiteY11215" fmla="*/ 5361198 h 13112393"/>
              <a:gd name="connsiteX11216" fmla="*/ 4240197 w 11997113"/>
              <a:gd name="connsiteY11216" fmla="*/ 5359341 h 13112393"/>
              <a:gd name="connsiteX11217" fmla="*/ 4225254 w 11997113"/>
              <a:gd name="connsiteY11217" fmla="*/ 5347230 h 13112393"/>
              <a:gd name="connsiteX11218" fmla="*/ 4223656 w 11997113"/>
              <a:gd name="connsiteY11218" fmla="*/ 5333556 h 13112393"/>
              <a:gd name="connsiteX11219" fmla="*/ 4218398 w 11997113"/>
              <a:gd name="connsiteY11219" fmla="*/ 5332006 h 13112393"/>
              <a:gd name="connsiteX11220" fmla="*/ 4222851 w 11997113"/>
              <a:gd name="connsiteY11220" fmla="*/ 5326721 h 13112393"/>
              <a:gd name="connsiteX11221" fmla="*/ 4230373 w 11997113"/>
              <a:gd name="connsiteY11221" fmla="*/ 5326084 h 13112393"/>
              <a:gd name="connsiteX11222" fmla="*/ 4225807 w 11997113"/>
              <a:gd name="connsiteY11222" fmla="*/ 5303616 h 13112393"/>
              <a:gd name="connsiteX11223" fmla="*/ 9630317 w 11997113"/>
              <a:gd name="connsiteY11223" fmla="*/ 5291882 h 13112393"/>
              <a:gd name="connsiteX11224" fmla="*/ 9630581 w 11997113"/>
              <a:gd name="connsiteY11224" fmla="*/ 5303616 h 13112393"/>
              <a:gd name="connsiteX11225" fmla="*/ 9612307 w 11997113"/>
              <a:gd name="connsiteY11225" fmla="*/ 5315802 h 13112393"/>
              <a:gd name="connsiteX11226" fmla="*/ 9630317 w 11997113"/>
              <a:gd name="connsiteY11226" fmla="*/ 5291882 h 13112393"/>
              <a:gd name="connsiteX11227" fmla="*/ 11295803 w 11997113"/>
              <a:gd name="connsiteY11227" fmla="*/ 5275411 h 13112393"/>
              <a:gd name="connsiteX11228" fmla="*/ 11296069 w 11997113"/>
              <a:gd name="connsiteY11228" fmla="*/ 5287129 h 13112393"/>
              <a:gd name="connsiteX11229" fmla="*/ 11277787 w 11997113"/>
              <a:gd name="connsiteY11229" fmla="*/ 5287576 h 13112393"/>
              <a:gd name="connsiteX11230" fmla="*/ 11295803 w 11997113"/>
              <a:gd name="connsiteY11230" fmla="*/ 5275411 h 13112393"/>
              <a:gd name="connsiteX11231" fmla="*/ 111671 w 11997113"/>
              <a:gd name="connsiteY11231" fmla="*/ 5252541 h 13112393"/>
              <a:gd name="connsiteX11232" fmla="*/ 112074 w 11997113"/>
              <a:gd name="connsiteY11232" fmla="*/ 5255997 h 13112393"/>
              <a:gd name="connsiteX11233" fmla="*/ 136746 w 11997113"/>
              <a:gd name="connsiteY11233" fmla="*/ 5354732 h 13112393"/>
              <a:gd name="connsiteX11234" fmla="*/ 162226 w 11997113"/>
              <a:gd name="connsiteY11234" fmla="*/ 5460385 h 13112393"/>
              <a:gd name="connsiteX11235" fmla="*/ 149688 w 11997113"/>
              <a:gd name="connsiteY11235" fmla="*/ 5465354 h 13112393"/>
              <a:gd name="connsiteX11236" fmla="*/ 136346 w 11997113"/>
              <a:gd name="connsiteY11236" fmla="*/ 5463414 h 13112393"/>
              <a:gd name="connsiteX11237" fmla="*/ 110864 w 11997113"/>
              <a:gd name="connsiteY11237" fmla="*/ 5357763 h 13112393"/>
              <a:gd name="connsiteX11238" fmla="*/ 99135 w 11997113"/>
              <a:gd name="connsiteY11238" fmla="*/ 5257509 h 13112393"/>
              <a:gd name="connsiteX11239" fmla="*/ 111671 w 11997113"/>
              <a:gd name="connsiteY11239" fmla="*/ 5252541 h 13112393"/>
              <a:gd name="connsiteX11240" fmla="*/ 9940423 w 11997113"/>
              <a:gd name="connsiteY11240" fmla="*/ 5250392 h 13112393"/>
              <a:gd name="connsiteX11241" fmla="*/ 9940997 w 11997113"/>
              <a:gd name="connsiteY11241" fmla="*/ 5275820 h 13112393"/>
              <a:gd name="connsiteX11242" fmla="*/ 9921361 w 11997113"/>
              <a:gd name="connsiteY11242" fmla="*/ 5276297 h 13112393"/>
              <a:gd name="connsiteX11243" fmla="*/ 9940423 w 11997113"/>
              <a:gd name="connsiteY11243" fmla="*/ 5250392 h 13112393"/>
              <a:gd name="connsiteX11244" fmla="*/ 10490461 w 11997113"/>
              <a:gd name="connsiteY11244" fmla="*/ 5249682 h 13112393"/>
              <a:gd name="connsiteX11245" fmla="*/ 10495613 w 11997113"/>
              <a:gd name="connsiteY11245" fmla="*/ 5260156 h 13112393"/>
              <a:gd name="connsiteX11246" fmla="*/ 10490941 w 11997113"/>
              <a:gd name="connsiteY11246" fmla="*/ 5270870 h 13112393"/>
              <a:gd name="connsiteX11247" fmla="*/ 10490461 w 11997113"/>
              <a:gd name="connsiteY11247" fmla="*/ 5249682 h 13112393"/>
              <a:gd name="connsiteX11248" fmla="*/ 11477005 w 11997113"/>
              <a:gd name="connsiteY11248" fmla="*/ 5247132 h 13112393"/>
              <a:gd name="connsiteX11249" fmla="*/ 11499251 w 11997113"/>
              <a:gd name="connsiteY11249" fmla="*/ 5410781 h 13112393"/>
              <a:gd name="connsiteX11250" fmla="*/ 11500307 w 11997113"/>
              <a:gd name="connsiteY11250" fmla="*/ 5457664 h 13112393"/>
              <a:gd name="connsiteX11251" fmla="*/ 11519115 w 11997113"/>
              <a:gd name="connsiteY11251" fmla="*/ 5468932 h 13112393"/>
              <a:gd name="connsiteX11252" fmla="*/ 11500573 w 11997113"/>
              <a:gd name="connsiteY11252" fmla="*/ 5469384 h 13112393"/>
              <a:gd name="connsiteX11253" fmla="*/ 11502157 w 11997113"/>
              <a:gd name="connsiteY11253" fmla="*/ 5539714 h 13112393"/>
              <a:gd name="connsiteX11254" fmla="*/ 11503743 w 11997113"/>
              <a:gd name="connsiteY11254" fmla="*/ 5610040 h 13112393"/>
              <a:gd name="connsiteX11255" fmla="*/ 11522813 w 11997113"/>
              <a:gd name="connsiteY11255" fmla="*/ 5633032 h 13112393"/>
              <a:gd name="connsiteX11256" fmla="*/ 11524663 w 11997113"/>
              <a:gd name="connsiteY11256" fmla="*/ 5715080 h 13112393"/>
              <a:gd name="connsiteX11257" fmla="*/ 11524925 w 11997113"/>
              <a:gd name="connsiteY11257" fmla="*/ 5726804 h 13112393"/>
              <a:gd name="connsiteX11258" fmla="*/ 11525455 w 11997113"/>
              <a:gd name="connsiteY11258" fmla="*/ 5750246 h 13112393"/>
              <a:gd name="connsiteX11259" fmla="*/ 11543999 w 11997113"/>
              <a:gd name="connsiteY11259" fmla="*/ 5749791 h 13112393"/>
              <a:gd name="connsiteX11260" fmla="*/ 11525719 w 11997113"/>
              <a:gd name="connsiteY11260" fmla="*/ 5761967 h 13112393"/>
              <a:gd name="connsiteX11261" fmla="*/ 11544531 w 11997113"/>
              <a:gd name="connsiteY11261" fmla="*/ 5773240 h 13112393"/>
              <a:gd name="connsiteX11262" fmla="*/ 11533303 w 11997113"/>
              <a:gd name="connsiteY11262" fmla="*/ 5788132 h 13112393"/>
              <a:gd name="connsiteX11263" fmla="*/ 11543765 w 11997113"/>
              <a:gd name="connsiteY11263" fmla="*/ 5787876 h 13112393"/>
              <a:gd name="connsiteX11264" fmla="*/ 11544249 w 11997113"/>
              <a:gd name="connsiteY11264" fmla="*/ 5809066 h 13112393"/>
              <a:gd name="connsiteX11265" fmla="*/ 11534193 w 11997113"/>
              <a:gd name="connsiteY11265" fmla="*/ 5798710 h 13112393"/>
              <a:gd name="connsiteX11266" fmla="*/ 11529201 w 11997113"/>
              <a:gd name="connsiteY11266" fmla="*/ 5793570 h 13112393"/>
              <a:gd name="connsiteX11267" fmla="*/ 11526511 w 11997113"/>
              <a:gd name="connsiteY11267" fmla="*/ 5797132 h 13112393"/>
              <a:gd name="connsiteX11268" fmla="*/ 11526779 w 11997113"/>
              <a:gd name="connsiteY11268" fmla="*/ 5808856 h 13112393"/>
              <a:gd name="connsiteX11269" fmla="*/ 11528367 w 11997113"/>
              <a:gd name="connsiteY11269" fmla="*/ 5879181 h 13112393"/>
              <a:gd name="connsiteX11270" fmla="*/ 11547435 w 11997113"/>
              <a:gd name="connsiteY11270" fmla="*/ 5902174 h 13112393"/>
              <a:gd name="connsiteX11271" fmla="*/ 11530211 w 11997113"/>
              <a:gd name="connsiteY11271" fmla="*/ 5961234 h 13112393"/>
              <a:gd name="connsiteX11272" fmla="*/ 11530477 w 11997113"/>
              <a:gd name="connsiteY11272" fmla="*/ 5972954 h 13112393"/>
              <a:gd name="connsiteX11273" fmla="*/ 11511935 w 11997113"/>
              <a:gd name="connsiteY11273" fmla="*/ 5973406 h 13112393"/>
              <a:gd name="connsiteX11274" fmla="*/ 11529685 w 11997113"/>
              <a:gd name="connsiteY11274" fmla="*/ 5937789 h 13112393"/>
              <a:gd name="connsiteX11275" fmla="*/ 11510613 w 11997113"/>
              <a:gd name="connsiteY11275" fmla="*/ 5914800 h 13112393"/>
              <a:gd name="connsiteX11276" fmla="*/ 11510081 w 11997113"/>
              <a:gd name="connsiteY11276" fmla="*/ 5891356 h 13112393"/>
              <a:gd name="connsiteX11277" fmla="*/ 11509821 w 11997113"/>
              <a:gd name="connsiteY11277" fmla="*/ 5879636 h 13112393"/>
              <a:gd name="connsiteX11278" fmla="*/ 11508235 w 11997113"/>
              <a:gd name="connsiteY11278" fmla="*/ 5809308 h 13112393"/>
              <a:gd name="connsiteX11279" fmla="*/ 11507443 w 11997113"/>
              <a:gd name="connsiteY11279" fmla="*/ 5774144 h 13112393"/>
              <a:gd name="connsiteX11280" fmla="*/ 11487047 w 11997113"/>
              <a:gd name="connsiteY11280" fmla="*/ 5692544 h 13112393"/>
              <a:gd name="connsiteX11281" fmla="*/ 11485729 w 11997113"/>
              <a:gd name="connsiteY11281" fmla="*/ 5633938 h 13112393"/>
              <a:gd name="connsiteX11282" fmla="*/ 11484405 w 11997113"/>
              <a:gd name="connsiteY11282" fmla="*/ 5575330 h 13112393"/>
              <a:gd name="connsiteX11283" fmla="*/ 11483351 w 11997113"/>
              <a:gd name="connsiteY11283" fmla="*/ 5528446 h 13112393"/>
              <a:gd name="connsiteX11284" fmla="*/ 11483087 w 11997113"/>
              <a:gd name="connsiteY11284" fmla="*/ 5516725 h 13112393"/>
              <a:gd name="connsiteX11285" fmla="*/ 11483081 w 11997113"/>
              <a:gd name="connsiteY11285" fmla="*/ 5516476 h 13112393"/>
              <a:gd name="connsiteX11286" fmla="*/ 11483087 w 11997113"/>
              <a:gd name="connsiteY11286" fmla="*/ 5516724 h 13112393"/>
              <a:gd name="connsiteX11287" fmla="*/ 11483021 w 11997113"/>
              <a:gd name="connsiteY11287" fmla="*/ 5513794 h 13112393"/>
              <a:gd name="connsiteX11288" fmla="*/ 11483081 w 11997113"/>
              <a:gd name="connsiteY11288" fmla="*/ 5516476 h 13112393"/>
              <a:gd name="connsiteX11289" fmla="*/ 11482721 w 11997113"/>
              <a:gd name="connsiteY11289" fmla="*/ 5500609 h 13112393"/>
              <a:gd name="connsiteX11290" fmla="*/ 11482555 w 11997113"/>
              <a:gd name="connsiteY11290" fmla="*/ 5493284 h 13112393"/>
              <a:gd name="connsiteX11291" fmla="*/ 11464013 w 11997113"/>
              <a:gd name="connsiteY11291" fmla="*/ 5493738 h 13112393"/>
              <a:gd name="connsiteX11292" fmla="*/ 11463747 w 11997113"/>
              <a:gd name="connsiteY11292" fmla="*/ 5482009 h 13112393"/>
              <a:gd name="connsiteX11293" fmla="*/ 11464843 w 11997113"/>
              <a:gd name="connsiteY11293" fmla="*/ 5481984 h 13112393"/>
              <a:gd name="connsiteX11294" fmla="*/ 11464327 w 11997113"/>
              <a:gd name="connsiteY11294" fmla="*/ 5459101 h 13112393"/>
              <a:gd name="connsiteX11295" fmla="*/ 11477411 w 11997113"/>
              <a:gd name="connsiteY11295" fmla="*/ 5458782 h 13112393"/>
              <a:gd name="connsiteX11296" fmla="*/ 11466151 w 11997113"/>
              <a:gd name="connsiteY11296" fmla="*/ 5481952 h 13112393"/>
              <a:gd name="connsiteX11297" fmla="*/ 11482293 w 11997113"/>
              <a:gd name="connsiteY11297" fmla="*/ 5481556 h 13112393"/>
              <a:gd name="connsiteX11298" fmla="*/ 11479617 w 11997113"/>
              <a:gd name="connsiteY11298" fmla="*/ 5362882 h 13112393"/>
              <a:gd name="connsiteX11299" fmla="*/ 9593271 w 11997113"/>
              <a:gd name="connsiteY11299" fmla="*/ 5246146 h 13112393"/>
              <a:gd name="connsiteX11300" fmla="*/ 9593555 w 11997113"/>
              <a:gd name="connsiteY11300" fmla="*/ 5258861 h 13112393"/>
              <a:gd name="connsiteX11301" fmla="*/ 9593271 w 11997113"/>
              <a:gd name="connsiteY11301" fmla="*/ 5246146 h 13112393"/>
              <a:gd name="connsiteX11302" fmla="*/ 9862499 w 11997113"/>
              <a:gd name="connsiteY11302" fmla="*/ 5223849 h 13112393"/>
              <a:gd name="connsiteX11303" fmla="*/ 9891921 w 11997113"/>
              <a:gd name="connsiteY11303" fmla="*/ 5233759 h 13112393"/>
              <a:gd name="connsiteX11304" fmla="*/ 9877905 w 11997113"/>
              <a:gd name="connsiteY11304" fmla="*/ 5284177 h 13112393"/>
              <a:gd name="connsiteX11305" fmla="*/ 9851627 w 11997113"/>
              <a:gd name="connsiteY11305" fmla="*/ 5238915 h 13112393"/>
              <a:gd name="connsiteX11306" fmla="*/ 9862499 w 11997113"/>
              <a:gd name="connsiteY11306" fmla="*/ 5223849 h 13112393"/>
              <a:gd name="connsiteX11307" fmla="*/ 11476479 w 11997113"/>
              <a:gd name="connsiteY11307" fmla="*/ 5223686 h 13112393"/>
              <a:gd name="connsiteX11308" fmla="*/ 11476743 w 11997113"/>
              <a:gd name="connsiteY11308" fmla="*/ 5235411 h 13112393"/>
              <a:gd name="connsiteX11309" fmla="*/ 11457935 w 11997113"/>
              <a:gd name="connsiteY11309" fmla="*/ 5224140 h 13112393"/>
              <a:gd name="connsiteX11310" fmla="*/ 11476479 w 11997113"/>
              <a:gd name="connsiteY11310" fmla="*/ 5223686 h 13112393"/>
              <a:gd name="connsiteX11311" fmla="*/ 11583415 w 11997113"/>
              <a:gd name="connsiteY11311" fmla="*/ 5222995 h 13112393"/>
              <a:gd name="connsiteX11312" fmla="*/ 11584183 w 11997113"/>
              <a:gd name="connsiteY11312" fmla="*/ 5256899 h 13112393"/>
              <a:gd name="connsiteX11313" fmla="*/ 11583415 w 11997113"/>
              <a:gd name="connsiteY11313" fmla="*/ 5222995 h 13112393"/>
              <a:gd name="connsiteX11314" fmla="*/ 5725267 w 11997113"/>
              <a:gd name="connsiteY11314" fmla="*/ 5220011 h 13112393"/>
              <a:gd name="connsiteX11315" fmla="*/ 5720979 w 11997113"/>
              <a:gd name="connsiteY11315" fmla="*/ 5258038 h 13112393"/>
              <a:gd name="connsiteX11316" fmla="*/ 5725493 w 11997113"/>
              <a:gd name="connsiteY11316" fmla="*/ 5274595 h 13112393"/>
              <a:gd name="connsiteX11317" fmla="*/ 5734841 w 11997113"/>
              <a:gd name="connsiteY11317" fmla="*/ 5289406 h 13112393"/>
              <a:gd name="connsiteX11318" fmla="*/ 5738145 w 11997113"/>
              <a:gd name="connsiteY11318" fmla="*/ 5284182 h 13112393"/>
              <a:gd name="connsiteX11319" fmla="*/ 5763411 w 11997113"/>
              <a:gd name="connsiteY11319" fmla="*/ 5289427 h 13112393"/>
              <a:gd name="connsiteX11320" fmla="*/ 5763147 w 11997113"/>
              <a:gd name="connsiteY11320" fmla="*/ 5277709 h 13112393"/>
              <a:gd name="connsiteX11321" fmla="*/ 5744071 w 11997113"/>
              <a:gd name="connsiteY11321" fmla="*/ 5243001 h 13112393"/>
              <a:gd name="connsiteX11322" fmla="*/ 5725267 w 11997113"/>
              <a:gd name="connsiteY11322" fmla="*/ 5220011 h 13112393"/>
              <a:gd name="connsiteX11323" fmla="*/ 10395267 w 11997113"/>
              <a:gd name="connsiteY11323" fmla="*/ 5205164 h 13112393"/>
              <a:gd name="connsiteX11324" fmla="*/ 10413653 w 11997113"/>
              <a:gd name="connsiteY11324" fmla="*/ 5216425 h 13112393"/>
              <a:gd name="connsiteX11325" fmla="*/ 10395531 w 11997113"/>
              <a:gd name="connsiteY11325" fmla="*/ 5216868 h 13112393"/>
              <a:gd name="connsiteX11326" fmla="*/ 10395267 w 11997113"/>
              <a:gd name="connsiteY11326" fmla="*/ 5205164 h 13112393"/>
              <a:gd name="connsiteX11327" fmla="*/ 11294221 w 11997113"/>
              <a:gd name="connsiteY11327" fmla="*/ 5205102 h 13112393"/>
              <a:gd name="connsiteX11328" fmla="*/ 11294483 w 11997113"/>
              <a:gd name="connsiteY11328" fmla="*/ 5216819 h 13112393"/>
              <a:gd name="connsiteX11329" fmla="*/ 11276729 w 11997113"/>
              <a:gd name="connsiteY11329" fmla="*/ 5240704 h 13112393"/>
              <a:gd name="connsiteX11330" fmla="*/ 11294221 w 11997113"/>
              <a:gd name="connsiteY11330" fmla="*/ 5205102 h 13112393"/>
              <a:gd name="connsiteX11331" fmla="*/ 5685401 w 11997113"/>
              <a:gd name="connsiteY11331" fmla="*/ 5191627 h 13112393"/>
              <a:gd name="connsiteX11332" fmla="*/ 5682151 w 11997113"/>
              <a:gd name="connsiteY11332" fmla="*/ 5199340 h 13112393"/>
              <a:gd name="connsiteX11333" fmla="*/ 5671549 w 11997113"/>
              <a:gd name="connsiteY11333" fmla="*/ 5209064 h 13112393"/>
              <a:gd name="connsiteX11334" fmla="*/ 5685975 w 11997113"/>
              <a:gd name="connsiteY11334" fmla="*/ 5213784 h 13112393"/>
              <a:gd name="connsiteX11335" fmla="*/ 5688621 w 11997113"/>
              <a:gd name="connsiteY11335" fmla="*/ 5217162 h 13112393"/>
              <a:gd name="connsiteX11336" fmla="*/ 5688473 w 11997113"/>
              <a:gd name="connsiteY11336" fmla="*/ 5210651 h 13112393"/>
              <a:gd name="connsiteX11337" fmla="*/ 5688177 w 11997113"/>
              <a:gd name="connsiteY11337" fmla="*/ 5197468 h 13112393"/>
              <a:gd name="connsiteX11338" fmla="*/ 5685759 w 11997113"/>
              <a:gd name="connsiteY11338" fmla="*/ 5191667 h 13112393"/>
              <a:gd name="connsiteX11339" fmla="*/ 10505231 w 11997113"/>
              <a:gd name="connsiteY11339" fmla="*/ 5178654 h 13112393"/>
              <a:gd name="connsiteX11340" fmla="*/ 10511499 w 11997113"/>
              <a:gd name="connsiteY11340" fmla="*/ 5184153 h 13112393"/>
              <a:gd name="connsiteX11341" fmla="*/ 10505489 w 11997113"/>
              <a:gd name="connsiteY11341" fmla="*/ 5189956 h 13112393"/>
              <a:gd name="connsiteX11342" fmla="*/ 10505231 w 11997113"/>
              <a:gd name="connsiteY11342" fmla="*/ 5178654 h 13112393"/>
              <a:gd name="connsiteX11343" fmla="*/ 11621633 w 11997113"/>
              <a:gd name="connsiteY11343" fmla="*/ 5175423 h 13112393"/>
              <a:gd name="connsiteX11344" fmla="*/ 11622111 w 11997113"/>
              <a:gd name="connsiteY11344" fmla="*/ 5196618 h 13112393"/>
              <a:gd name="connsiteX11345" fmla="*/ 11621633 w 11997113"/>
              <a:gd name="connsiteY11345" fmla="*/ 5175423 h 13112393"/>
              <a:gd name="connsiteX11346" fmla="*/ 10177821 w 11997113"/>
              <a:gd name="connsiteY11346" fmla="*/ 5173737 h 13112393"/>
              <a:gd name="connsiteX11347" fmla="*/ 10180659 w 11997113"/>
              <a:gd name="connsiteY11347" fmla="*/ 5183716 h 13112393"/>
              <a:gd name="connsiteX11348" fmla="*/ 10178085 w 11997113"/>
              <a:gd name="connsiteY11348" fmla="*/ 5185455 h 13112393"/>
              <a:gd name="connsiteX11349" fmla="*/ 10177821 w 11997113"/>
              <a:gd name="connsiteY11349" fmla="*/ 5173737 h 13112393"/>
              <a:gd name="connsiteX11350" fmla="*/ 9866617 w 11997113"/>
              <a:gd name="connsiteY11350" fmla="*/ 5171634 h 13112393"/>
              <a:gd name="connsiteX11351" fmla="*/ 9866809 w 11997113"/>
              <a:gd name="connsiteY11351" fmla="*/ 5180107 h 13112393"/>
              <a:gd name="connsiteX11352" fmla="*/ 9847175 w 11997113"/>
              <a:gd name="connsiteY11352" fmla="*/ 5180588 h 13112393"/>
              <a:gd name="connsiteX11353" fmla="*/ 9866617 w 11997113"/>
              <a:gd name="connsiteY11353" fmla="*/ 5171634 h 13112393"/>
              <a:gd name="connsiteX11354" fmla="*/ 10377337 w 11997113"/>
              <a:gd name="connsiteY11354" fmla="*/ 5169767 h 13112393"/>
              <a:gd name="connsiteX11355" fmla="*/ 10397239 w 11997113"/>
              <a:gd name="connsiteY11355" fmla="*/ 5180936 h 13112393"/>
              <a:gd name="connsiteX11356" fmla="*/ 10377863 w 11997113"/>
              <a:gd name="connsiteY11356" fmla="*/ 5193070 h 13112393"/>
              <a:gd name="connsiteX11357" fmla="*/ 10370499 w 11997113"/>
              <a:gd name="connsiteY11357" fmla="*/ 5193251 h 13112393"/>
              <a:gd name="connsiteX11358" fmla="*/ 10358227 w 11997113"/>
              <a:gd name="connsiteY11358" fmla="*/ 5193550 h 13112393"/>
              <a:gd name="connsiteX11359" fmla="*/ 10357967 w 11997113"/>
              <a:gd name="connsiteY11359" fmla="*/ 5181896 h 13112393"/>
              <a:gd name="connsiteX11360" fmla="*/ 10377601 w 11997113"/>
              <a:gd name="connsiteY11360" fmla="*/ 5181417 h 13112393"/>
              <a:gd name="connsiteX11361" fmla="*/ 10377337 w 11997113"/>
              <a:gd name="connsiteY11361" fmla="*/ 5169767 h 13112393"/>
              <a:gd name="connsiteX11362" fmla="*/ 1698139 w 11997113"/>
              <a:gd name="connsiteY11362" fmla="*/ 5168796 h 13112393"/>
              <a:gd name="connsiteX11363" fmla="*/ 1706066 w 11997113"/>
              <a:gd name="connsiteY11363" fmla="*/ 5169559 h 13112393"/>
              <a:gd name="connsiteX11364" fmla="*/ 1703086 w 11997113"/>
              <a:gd name="connsiteY11364" fmla="*/ 5175586 h 13112393"/>
              <a:gd name="connsiteX11365" fmla="*/ 1688122 w 11997113"/>
              <a:gd name="connsiteY11365" fmla="*/ 5173845 h 13112393"/>
              <a:gd name="connsiteX11366" fmla="*/ 1698139 w 11997113"/>
              <a:gd name="connsiteY11366" fmla="*/ 5168796 h 13112393"/>
              <a:gd name="connsiteX11367" fmla="*/ 855042 w 11997113"/>
              <a:gd name="connsiteY11367" fmla="*/ 5159201 h 13112393"/>
              <a:gd name="connsiteX11368" fmla="*/ 855440 w 11997113"/>
              <a:gd name="connsiteY11368" fmla="*/ 5162604 h 13112393"/>
              <a:gd name="connsiteX11369" fmla="*/ 842476 w 11997113"/>
              <a:gd name="connsiteY11369" fmla="*/ 5177913 h 13112393"/>
              <a:gd name="connsiteX11370" fmla="*/ 842875 w 11997113"/>
              <a:gd name="connsiteY11370" fmla="*/ 5181317 h 13112393"/>
              <a:gd name="connsiteX11371" fmla="*/ 843269 w 11997113"/>
              <a:gd name="connsiteY11371" fmla="*/ 5184717 h 13112393"/>
              <a:gd name="connsiteX11372" fmla="*/ 828711 w 11997113"/>
              <a:gd name="connsiteY11372" fmla="*/ 5186424 h 13112393"/>
              <a:gd name="connsiteX11373" fmla="*/ 827914 w 11997113"/>
              <a:gd name="connsiteY11373" fmla="*/ 5179615 h 13112393"/>
              <a:gd name="connsiteX11374" fmla="*/ 827514 w 11997113"/>
              <a:gd name="connsiteY11374" fmla="*/ 5176218 h 13112393"/>
              <a:gd name="connsiteX11375" fmla="*/ 840883 w 11997113"/>
              <a:gd name="connsiteY11375" fmla="*/ 5164304 h 13112393"/>
              <a:gd name="connsiteX11376" fmla="*/ 840486 w 11997113"/>
              <a:gd name="connsiteY11376" fmla="*/ 5160906 h 13112393"/>
              <a:gd name="connsiteX11377" fmla="*/ 855042 w 11997113"/>
              <a:gd name="connsiteY11377" fmla="*/ 5159201 h 13112393"/>
              <a:gd name="connsiteX11378" fmla="*/ 11293159 w 11997113"/>
              <a:gd name="connsiteY11378" fmla="*/ 5158231 h 13112393"/>
              <a:gd name="connsiteX11379" fmla="*/ 11293429 w 11997113"/>
              <a:gd name="connsiteY11379" fmla="*/ 5169948 h 13112393"/>
              <a:gd name="connsiteX11380" fmla="*/ 11293159 w 11997113"/>
              <a:gd name="connsiteY11380" fmla="*/ 5158231 h 13112393"/>
              <a:gd name="connsiteX11381" fmla="*/ 10412333 w 11997113"/>
              <a:gd name="connsiteY11381" fmla="*/ 5157906 h 13112393"/>
              <a:gd name="connsiteX11382" fmla="*/ 10413125 w 11997113"/>
              <a:gd name="connsiteY11382" fmla="*/ 5193014 h 13112393"/>
              <a:gd name="connsiteX11383" fmla="*/ 10395003 w 11997113"/>
              <a:gd name="connsiteY11383" fmla="*/ 5193462 h 13112393"/>
              <a:gd name="connsiteX11384" fmla="*/ 10412333 w 11997113"/>
              <a:gd name="connsiteY11384" fmla="*/ 5157906 h 13112393"/>
              <a:gd name="connsiteX11385" fmla="*/ 10468725 w 11997113"/>
              <a:gd name="connsiteY11385" fmla="*/ 5156934 h 13112393"/>
              <a:gd name="connsiteX11386" fmla="*/ 10476325 w 11997113"/>
              <a:gd name="connsiteY11386" fmla="*/ 5167348 h 13112393"/>
              <a:gd name="connsiteX11387" fmla="*/ 10469199 w 11997113"/>
              <a:gd name="connsiteY11387" fmla="*/ 5178123 h 13112393"/>
              <a:gd name="connsiteX11388" fmla="*/ 10468963 w 11997113"/>
              <a:gd name="connsiteY11388" fmla="*/ 5167526 h 13112393"/>
              <a:gd name="connsiteX11389" fmla="*/ 10468725 w 11997113"/>
              <a:gd name="connsiteY11389" fmla="*/ 5156934 h 13112393"/>
              <a:gd name="connsiteX11390" fmla="*/ 9840987 w 11997113"/>
              <a:gd name="connsiteY11390" fmla="*/ 5155896 h 13112393"/>
              <a:gd name="connsiteX11391" fmla="*/ 9844235 w 11997113"/>
              <a:gd name="connsiteY11391" fmla="*/ 5181220 h 13112393"/>
              <a:gd name="connsiteX11392" fmla="*/ 9822461 w 11997113"/>
              <a:gd name="connsiteY11392" fmla="*/ 5171134 h 13112393"/>
              <a:gd name="connsiteX11393" fmla="*/ 9840987 w 11997113"/>
              <a:gd name="connsiteY11393" fmla="*/ 5155896 h 13112393"/>
              <a:gd name="connsiteX11394" fmla="*/ 100378 w 11997113"/>
              <a:gd name="connsiteY11394" fmla="*/ 5142053 h 13112393"/>
              <a:gd name="connsiteX11395" fmla="*/ 113319 w 11997113"/>
              <a:gd name="connsiteY11395" fmla="*/ 5142271 h 13112393"/>
              <a:gd name="connsiteX11396" fmla="*/ 115341 w 11997113"/>
              <a:gd name="connsiteY11396" fmla="*/ 5143771 h 13112393"/>
              <a:gd name="connsiteX11397" fmla="*/ 119346 w 11997113"/>
              <a:gd name="connsiteY11397" fmla="*/ 5177999 h 13112393"/>
              <a:gd name="connsiteX11398" fmla="*/ 120946 w 11997113"/>
              <a:gd name="connsiteY11398" fmla="*/ 5191691 h 13112393"/>
              <a:gd name="connsiteX11399" fmla="*/ 110391 w 11997113"/>
              <a:gd name="connsiteY11399" fmla="*/ 5227621 h 13112393"/>
              <a:gd name="connsiteX11400" fmla="*/ 96238 w 11997113"/>
              <a:gd name="connsiteY11400" fmla="*/ 5232747 h 13112393"/>
              <a:gd name="connsiteX11401" fmla="*/ 95834 w 11997113"/>
              <a:gd name="connsiteY11401" fmla="*/ 5229325 h 13112393"/>
              <a:gd name="connsiteX11402" fmla="*/ 90226 w 11997113"/>
              <a:gd name="connsiteY11402" fmla="*/ 5181405 h 13112393"/>
              <a:gd name="connsiteX11403" fmla="*/ 86222 w 11997113"/>
              <a:gd name="connsiteY11403" fmla="*/ 5147177 h 13112393"/>
              <a:gd name="connsiteX11404" fmla="*/ 100378 w 11997113"/>
              <a:gd name="connsiteY11404" fmla="*/ 5142053 h 13112393"/>
              <a:gd name="connsiteX11405" fmla="*/ 10376549 w 11997113"/>
              <a:gd name="connsiteY11405" fmla="*/ 5134806 h 13112393"/>
              <a:gd name="connsiteX11406" fmla="*/ 10393861 w 11997113"/>
              <a:gd name="connsiteY11406" fmla="*/ 5140212 h 13112393"/>
              <a:gd name="connsiteX11407" fmla="*/ 10396447 w 11997113"/>
              <a:gd name="connsiteY11407" fmla="*/ 5145977 h 13112393"/>
              <a:gd name="connsiteX11408" fmla="*/ 10396711 w 11997113"/>
              <a:gd name="connsiteY11408" fmla="*/ 5157631 h 13112393"/>
              <a:gd name="connsiteX11409" fmla="*/ 10377337 w 11997113"/>
              <a:gd name="connsiteY11409" fmla="*/ 5169767 h 13112393"/>
              <a:gd name="connsiteX11410" fmla="*/ 10357703 w 11997113"/>
              <a:gd name="connsiteY11410" fmla="*/ 5170246 h 13112393"/>
              <a:gd name="connsiteX11411" fmla="*/ 10376811 w 11997113"/>
              <a:gd name="connsiteY11411" fmla="*/ 5146454 h 13112393"/>
              <a:gd name="connsiteX11412" fmla="*/ 10376549 w 11997113"/>
              <a:gd name="connsiteY11412" fmla="*/ 5134806 h 13112393"/>
              <a:gd name="connsiteX11413" fmla="*/ 10345777 w 11997113"/>
              <a:gd name="connsiteY11413" fmla="*/ 5131317 h 13112393"/>
              <a:gd name="connsiteX11414" fmla="*/ 10357467 w 11997113"/>
              <a:gd name="connsiteY11414" fmla="*/ 5159650 h 13112393"/>
              <a:gd name="connsiteX11415" fmla="*/ 10337257 w 11997113"/>
              <a:gd name="connsiteY11415" fmla="*/ 5134703 h 13112393"/>
              <a:gd name="connsiteX11416" fmla="*/ 10345777 w 11997113"/>
              <a:gd name="connsiteY11416" fmla="*/ 5131317 h 13112393"/>
              <a:gd name="connsiteX11417" fmla="*/ 1696316 w 11997113"/>
              <a:gd name="connsiteY11417" fmla="*/ 5130236 h 13112393"/>
              <a:gd name="connsiteX11418" fmla="*/ 1696719 w 11997113"/>
              <a:gd name="connsiteY11418" fmla="*/ 5133695 h 13112393"/>
              <a:gd name="connsiteX11419" fmla="*/ 1683243 w 11997113"/>
              <a:gd name="connsiteY11419" fmla="*/ 5135271 h 13112393"/>
              <a:gd name="connsiteX11420" fmla="*/ 1682838 w 11997113"/>
              <a:gd name="connsiteY11420" fmla="*/ 5131812 h 13112393"/>
              <a:gd name="connsiteX11421" fmla="*/ 1696316 w 11997113"/>
              <a:gd name="connsiteY11421" fmla="*/ 5130236 h 13112393"/>
              <a:gd name="connsiteX11422" fmla="*/ 10323885 w 11997113"/>
              <a:gd name="connsiteY11422" fmla="*/ 5122309 h 13112393"/>
              <a:gd name="connsiteX11423" fmla="*/ 10324461 w 11997113"/>
              <a:gd name="connsiteY11423" fmla="*/ 5147738 h 13112393"/>
              <a:gd name="connsiteX11424" fmla="*/ 10304251 w 11997113"/>
              <a:gd name="connsiteY11424" fmla="*/ 5122787 h 13112393"/>
              <a:gd name="connsiteX11425" fmla="*/ 10323885 w 11997113"/>
              <a:gd name="connsiteY11425" fmla="*/ 5122309 h 13112393"/>
              <a:gd name="connsiteX11426" fmla="*/ 10465917 w 11997113"/>
              <a:gd name="connsiteY11426" fmla="*/ 5121465 h 13112393"/>
              <a:gd name="connsiteX11427" fmla="*/ 10466179 w 11997113"/>
              <a:gd name="connsiteY11427" fmla="*/ 5133173 h 13112393"/>
              <a:gd name="connsiteX11428" fmla="*/ 10448051 w 11997113"/>
              <a:gd name="connsiteY11428" fmla="*/ 5133613 h 13112393"/>
              <a:gd name="connsiteX11429" fmla="*/ 10465917 w 11997113"/>
              <a:gd name="connsiteY11429" fmla="*/ 5121465 h 13112393"/>
              <a:gd name="connsiteX11430" fmla="*/ 10484037 w 11997113"/>
              <a:gd name="connsiteY11430" fmla="*/ 5121024 h 13112393"/>
              <a:gd name="connsiteX11431" fmla="*/ 10502427 w 11997113"/>
              <a:gd name="connsiteY11431" fmla="*/ 5132286 h 13112393"/>
              <a:gd name="connsiteX11432" fmla="*/ 10488037 w 11997113"/>
              <a:gd name="connsiteY11432" fmla="*/ 5142071 h 13112393"/>
              <a:gd name="connsiteX11433" fmla="*/ 10484567 w 11997113"/>
              <a:gd name="connsiteY11433" fmla="*/ 5144431 h 13112393"/>
              <a:gd name="connsiteX11434" fmla="*/ 10484301 w 11997113"/>
              <a:gd name="connsiteY11434" fmla="*/ 5132727 h 13112393"/>
              <a:gd name="connsiteX11435" fmla="*/ 10484037 w 11997113"/>
              <a:gd name="connsiteY11435" fmla="*/ 5121024 h 13112393"/>
              <a:gd name="connsiteX11436" fmla="*/ 8230401 w 11997113"/>
              <a:gd name="connsiteY11436" fmla="*/ 5118666 h 13112393"/>
              <a:gd name="connsiteX11437" fmla="*/ 8227667 w 11997113"/>
              <a:gd name="connsiteY11437" fmla="*/ 5133195 h 13112393"/>
              <a:gd name="connsiteX11438" fmla="*/ 8234813 w 11997113"/>
              <a:gd name="connsiteY11438" fmla="*/ 5131272 h 13112393"/>
              <a:gd name="connsiteX11439" fmla="*/ 8234685 w 11997113"/>
              <a:gd name="connsiteY11439" fmla="*/ 5128924 h 13112393"/>
              <a:gd name="connsiteX11440" fmla="*/ 10092839 w 11997113"/>
              <a:gd name="connsiteY11440" fmla="*/ 5117003 h 13112393"/>
              <a:gd name="connsiteX11441" fmla="*/ 10101671 w 11997113"/>
              <a:gd name="connsiteY11441" fmla="*/ 5141062 h 13112393"/>
              <a:gd name="connsiteX11442" fmla="*/ 10102187 w 11997113"/>
              <a:gd name="connsiteY11442" fmla="*/ 5164067 h 13112393"/>
              <a:gd name="connsiteX11443" fmla="*/ 10102705 w 11997113"/>
              <a:gd name="connsiteY11443" fmla="*/ 5187072 h 13112393"/>
              <a:gd name="connsiteX11444" fmla="*/ 10062917 w 11997113"/>
              <a:gd name="connsiteY11444" fmla="*/ 5165024 h 13112393"/>
              <a:gd name="connsiteX11445" fmla="*/ 10062401 w 11997113"/>
              <a:gd name="connsiteY11445" fmla="*/ 5142018 h 13112393"/>
              <a:gd name="connsiteX11446" fmla="*/ 10081773 w 11997113"/>
              <a:gd name="connsiteY11446" fmla="*/ 5130039 h 13112393"/>
              <a:gd name="connsiteX11447" fmla="*/ 10081515 w 11997113"/>
              <a:gd name="connsiteY11447" fmla="*/ 5118534 h 13112393"/>
              <a:gd name="connsiteX11448" fmla="*/ 10092839 w 11997113"/>
              <a:gd name="connsiteY11448" fmla="*/ 5117003 h 13112393"/>
              <a:gd name="connsiteX11449" fmla="*/ 26620 w 11997113"/>
              <a:gd name="connsiteY11449" fmla="*/ 5115997 h 13112393"/>
              <a:gd name="connsiteX11450" fmla="*/ 28746 w 11997113"/>
              <a:gd name="connsiteY11450" fmla="*/ 5118416 h 13112393"/>
              <a:gd name="connsiteX11451" fmla="*/ 43307 w 11997113"/>
              <a:gd name="connsiteY11451" fmla="*/ 5116712 h 13112393"/>
              <a:gd name="connsiteX11452" fmla="*/ 29158 w 11997113"/>
              <a:gd name="connsiteY11452" fmla="*/ 5121925 h 13112393"/>
              <a:gd name="connsiteX11453" fmla="*/ 29979 w 11997113"/>
              <a:gd name="connsiteY11453" fmla="*/ 5128944 h 13112393"/>
              <a:gd name="connsiteX11454" fmla="*/ 15827 w 11997113"/>
              <a:gd name="connsiteY11454" fmla="*/ 5134159 h 13112393"/>
              <a:gd name="connsiteX11455" fmla="*/ 1274 w 11997113"/>
              <a:gd name="connsiteY11455" fmla="*/ 5135862 h 13112393"/>
              <a:gd name="connsiteX11456" fmla="*/ 14187 w 11997113"/>
              <a:gd name="connsiteY11456" fmla="*/ 5120119 h 13112393"/>
              <a:gd name="connsiteX11457" fmla="*/ 26620 w 11997113"/>
              <a:gd name="connsiteY11457" fmla="*/ 5115997 h 13112393"/>
              <a:gd name="connsiteX11458" fmla="*/ 9736053 w 11997113"/>
              <a:gd name="connsiteY11458" fmla="*/ 5115777 h 13112393"/>
              <a:gd name="connsiteX11459" fmla="*/ 9735347 w 11997113"/>
              <a:gd name="connsiteY11459" fmla="*/ 5116609 h 13112393"/>
              <a:gd name="connsiteX11460" fmla="*/ 9736239 w 11997113"/>
              <a:gd name="connsiteY11460" fmla="*/ 5115991 h 13112393"/>
              <a:gd name="connsiteX11461" fmla="*/ 10465653 w 11997113"/>
              <a:gd name="connsiteY11461" fmla="*/ 5109764 h 13112393"/>
              <a:gd name="connsiteX11462" fmla="*/ 10465917 w 11997113"/>
              <a:gd name="connsiteY11462" fmla="*/ 5121465 h 13112393"/>
              <a:gd name="connsiteX11463" fmla="*/ 10447525 w 11997113"/>
              <a:gd name="connsiteY11463" fmla="*/ 5110206 h 13112393"/>
              <a:gd name="connsiteX11464" fmla="*/ 10465653 w 11997113"/>
              <a:gd name="connsiteY11464" fmla="*/ 5109764 h 13112393"/>
              <a:gd name="connsiteX11465" fmla="*/ 11620011 w 11997113"/>
              <a:gd name="connsiteY11465" fmla="*/ 5103384 h 13112393"/>
              <a:gd name="connsiteX11466" fmla="*/ 11620279 w 11997113"/>
              <a:gd name="connsiteY11466" fmla="*/ 5115250 h 13112393"/>
              <a:gd name="connsiteX11467" fmla="*/ 11620547 w 11997113"/>
              <a:gd name="connsiteY11467" fmla="*/ 5127114 h 13112393"/>
              <a:gd name="connsiteX11468" fmla="*/ 11621085 w 11997113"/>
              <a:gd name="connsiteY11468" fmla="*/ 5150845 h 13112393"/>
              <a:gd name="connsiteX11469" fmla="*/ 11621355 w 11997113"/>
              <a:gd name="connsiteY11469" fmla="*/ 5162709 h 13112393"/>
              <a:gd name="connsiteX11470" fmla="*/ 11601447 w 11997113"/>
              <a:gd name="connsiteY11470" fmla="*/ 5151325 h 13112393"/>
              <a:gd name="connsiteX11471" fmla="*/ 11600915 w 11997113"/>
              <a:gd name="connsiteY11471" fmla="*/ 5127594 h 13112393"/>
              <a:gd name="connsiteX11472" fmla="*/ 11600645 w 11997113"/>
              <a:gd name="connsiteY11472" fmla="*/ 5115729 h 13112393"/>
              <a:gd name="connsiteX11473" fmla="*/ 11620011 w 11997113"/>
              <a:gd name="connsiteY11473" fmla="*/ 5103384 h 13112393"/>
              <a:gd name="connsiteX11474" fmla="*/ 114087 w 11997113"/>
              <a:gd name="connsiteY11474" fmla="*/ 5101511 h 13112393"/>
              <a:gd name="connsiteX11475" fmla="*/ 120518 w 11997113"/>
              <a:gd name="connsiteY11475" fmla="*/ 5103907 h 13112393"/>
              <a:gd name="connsiteX11476" fmla="*/ 120933 w 11997113"/>
              <a:gd name="connsiteY11476" fmla="*/ 5107460 h 13112393"/>
              <a:gd name="connsiteX11477" fmla="*/ 121765 w 11997113"/>
              <a:gd name="connsiteY11477" fmla="*/ 5114562 h 13112393"/>
              <a:gd name="connsiteX11478" fmla="*/ 122180 w 11997113"/>
              <a:gd name="connsiteY11478" fmla="*/ 5118113 h 13112393"/>
              <a:gd name="connsiteX11479" fmla="*/ 110464 w 11997113"/>
              <a:gd name="connsiteY11479" fmla="*/ 5123086 h 13112393"/>
              <a:gd name="connsiteX11480" fmla="*/ 110046 w 11997113"/>
              <a:gd name="connsiteY11480" fmla="*/ 5119532 h 13112393"/>
              <a:gd name="connsiteX11481" fmla="*/ 109217 w 11997113"/>
              <a:gd name="connsiteY11481" fmla="*/ 5112432 h 13112393"/>
              <a:gd name="connsiteX11482" fmla="*/ 96252 w 11997113"/>
              <a:gd name="connsiteY11482" fmla="*/ 5106748 h 13112393"/>
              <a:gd name="connsiteX11483" fmla="*/ 107967 w 11997113"/>
              <a:gd name="connsiteY11483" fmla="*/ 5101776 h 13112393"/>
              <a:gd name="connsiteX11484" fmla="*/ 114087 w 11997113"/>
              <a:gd name="connsiteY11484" fmla="*/ 5101511 h 13112393"/>
              <a:gd name="connsiteX11485" fmla="*/ 10375759 w 11997113"/>
              <a:gd name="connsiteY11485" fmla="*/ 5099844 h 13112393"/>
              <a:gd name="connsiteX11486" fmla="*/ 10376023 w 11997113"/>
              <a:gd name="connsiteY11486" fmla="*/ 5111497 h 13112393"/>
              <a:gd name="connsiteX11487" fmla="*/ 10376549 w 11997113"/>
              <a:gd name="connsiteY11487" fmla="*/ 5134806 h 13112393"/>
              <a:gd name="connsiteX11488" fmla="*/ 10356913 w 11997113"/>
              <a:gd name="connsiteY11488" fmla="*/ 5135286 h 13112393"/>
              <a:gd name="connsiteX11489" fmla="*/ 10356649 w 11997113"/>
              <a:gd name="connsiteY11489" fmla="*/ 5123629 h 13112393"/>
              <a:gd name="connsiteX11490" fmla="*/ 10356391 w 11997113"/>
              <a:gd name="connsiteY11490" fmla="*/ 5111975 h 13112393"/>
              <a:gd name="connsiteX11491" fmla="*/ 10375759 w 11997113"/>
              <a:gd name="connsiteY11491" fmla="*/ 5099844 h 13112393"/>
              <a:gd name="connsiteX11492" fmla="*/ 9280477 w 11997113"/>
              <a:gd name="connsiteY11492" fmla="*/ 5098449 h 13112393"/>
              <a:gd name="connsiteX11493" fmla="*/ 9290053 w 11997113"/>
              <a:gd name="connsiteY11493" fmla="*/ 5098708 h 13112393"/>
              <a:gd name="connsiteX11494" fmla="*/ 9300751 w 11997113"/>
              <a:gd name="connsiteY11494" fmla="*/ 5107716 h 13112393"/>
              <a:gd name="connsiteX11495" fmla="*/ 9281973 w 11997113"/>
              <a:gd name="connsiteY11495" fmla="*/ 5110119 h 13112393"/>
              <a:gd name="connsiteX11496" fmla="*/ 9263197 w 11997113"/>
              <a:gd name="connsiteY11496" fmla="*/ 5112519 h 13112393"/>
              <a:gd name="connsiteX11497" fmla="*/ 9261701 w 11997113"/>
              <a:gd name="connsiteY11497" fmla="*/ 5100852 h 13112393"/>
              <a:gd name="connsiteX11498" fmla="*/ 9280477 w 11997113"/>
              <a:gd name="connsiteY11498" fmla="*/ 5098449 h 13112393"/>
              <a:gd name="connsiteX11499" fmla="*/ 10080967 w 11997113"/>
              <a:gd name="connsiteY11499" fmla="*/ 5094318 h 13112393"/>
              <a:gd name="connsiteX11500" fmla="*/ 10088473 w 11997113"/>
              <a:gd name="connsiteY11500" fmla="*/ 5100500 h 13112393"/>
              <a:gd name="connsiteX11501" fmla="*/ 10081253 w 11997113"/>
              <a:gd name="connsiteY11501" fmla="*/ 5107035 h 13112393"/>
              <a:gd name="connsiteX11502" fmla="*/ 10080967 w 11997113"/>
              <a:gd name="connsiteY11502" fmla="*/ 5094318 h 13112393"/>
              <a:gd name="connsiteX11503" fmla="*/ 846834 w 11997113"/>
              <a:gd name="connsiteY11503" fmla="*/ 5089010 h 13112393"/>
              <a:gd name="connsiteX11504" fmla="*/ 861793 w 11997113"/>
              <a:gd name="connsiteY11504" fmla="*/ 5090754 h 13112393"/>
              <a:gd name="connsiteX11505" fmla="*/ 862598 w 11997113"/>
              <a:gd name="connsiteY11505" fmla="*/ 5097647 h 13112393"/>
              <a:gd name="connsiteX11506" fmla="*/ 863004 w 11997113"/>
              <a:gd name="connsiteY11506" fmla="*/ 5101094 h 13112393"/>
              <a:gd name="connsiteX11507" fmla="*/ 848444 w 11997113"/>
              <a:gd name="connsiteY11507" fmla="*/ 5102799 h 13112393"/>
              <a:gd name="connsiteX11508" fmla="*/ 847234 w 11997113"/>
              <a:gd name="connsiteY11508" fmla="*/ 5092457 h 13112393"/>
              <a:gd name="connsiteX11509" fmla="*/ 841573 w 11997113"/>
              <a:gd name="connsiteY11509" fmla="*/ 5091372 h 13112393"/>
              <a:gd name="connsiteX11510" fmla="*/ 846834 w 11997113"/>
              <a:gd name="connsiteY11510" fmla="*/ 5089010 h 13112393"/>
              <a:gd name="connsiteX11511" fmla="*/ 11473307 w 11997113"/>
              <a:gd name="connsiteY11511" fmla="*/ 5083032 h 13112393"/>
              <a:gd name="connsiteX11512" fmla="*/ 11473571 w 11997113"/>
              <a:gd name="connsiteY11512" fmla="*/ 5094755 h 13112393"/>
              <a:gd name="connsiteX11513" fmla="*/ 11492377 w 11997113"/>
              <a:gd name="connsiteY11513" fmla="*/ 5106021 h 13112393"/>
              <a:gd name="connsiteX11514" fmla="*/ 11474101 w 11997113"/>
              <a:gd name="connsiteY11514" fmla="*/ 5118196 h 13112393"/>
              <a:gd name="connsiteX11515" fmla="*/ 11492643 w 11997113"/>
              <a:gd name="connsiteY11515" fmla="*/ 5117744 h 13112393"/>
              <a:gd name="connsiteX11516" fmla="*/ 11474367 w 11997113"/>
              <a:gd name="connsiteY11516" fmla="*/ 5129918 h 13112393"/>
              <a:gd name="connsiteX11517" fmla="*/ 11476479 w 11997113"/>
              <a:gd name="connsiteY11517" fmla="*/ 5223686 h 13112393"/>
              <a:gd name="connsiteX11518" fmla="*/ 11455293 w 11997113"/>
              <a:gd name="connsiteY11518" fmla="*/ 5106927 h 13112393"/>
              <a:gd name="connsiteX11519" fmla="*/ 11473307 w 11997113"/>
              <a:gd name="connsiteY11519" fmla="*/ 5083032 h 13112393"/>
              <a:gd name="connsiteX11520" fmla="*/ 789115 w 11997113"/>
              <a:gd name="connsiteY11520" fmla="*/ 5079244 h 13112393"/>
              <a:gd name="connsiteX11521" fmla="*/ 789514 w 11997113"/>
              <a:gd name="connsiteY11521" fmla="*/ 5082650 h 13112393"/>
              <a:gd name="connsiteX11522" fmla="*/ 803637 w 11997113"/>
              <a:gd name="connsiteY11522" fmla="*/ 5098237 h 13112393"/>
              <a:gd name="connsiteX11523" fmla="*/ 804037 w 11997113"/>
              <a:gd name="connsiteY11523" fmla="*/ 5101642 h 13112393"/>
              <a:gd name="connsiteX11524" fmla="*/ 791903 w 11997113"/>
              <a:gd name="connsiteY11524" fmla="*/ 5103061 h 13112393"/>
              <a:gd name="connsiteX11525" fmla="*/ 791504 w 11997113"/>
              <a:gd name="connsiteY11525" fmla="*/ 5099658 h 13112393"/>
              <a:gd name="connsiteX11526" fmla="*/ 776984 w 11997113"/>
              <a:gd name="connsiteY11526" fmla="*/ 5080666 h 13112393"/>
              <a:gd name="connsiteX11527" fmla="*/ 789115 w 11997113"/>
              <a:gd name="connsiteY11527" fmla="*/ 5079244 h 13112393"/>
              <a:gd name="connsiteX11528" fmla="*/ 11323765 w 11997113"/>
              <a:gd name="connsiteY11528" fmla="*/ 5074812 h 13112393"/>
              <a:gd name="connsiteX11529" fmla="*/ 11333145 w 11997113"/>
              <a:gd name="connsiteY11529" fmla="*/ 5076049 h 13112393"/>
              <a:gd name="connsiteX11530" fmla="*/ 11342727 w 11997113"/>
              <a:gd name="connsiteY11530" fmla="*/ 5086066 h 13112393"/>
              <a:gd name="connsiteX11531" fmla="*/ 11324029 w 11997113"/>
              <a:gd name="connsiteY11531" fmla="*/ 5086522 h 13112393"/>
              <a:gd name="connsiteX11532" fmla="*/ 11323765 w 11997113"/>
              <a:gd name="connsiteY11532" fmla="*/ 5074812 h 13112393"/>
              <a:gd name="connsiteX11533" fmla="*/ 11619249 w 11997113"/>
              <a:gd name="connsiteY11533" fmla="*/ 5069485 h 13112393"/>
              <a:gd name="connsiteX11534" fmla="*/ 11626851 w 11997113"/>
              <a:gd name="connsiteY11534" fmla="*/ 5079899 h 13112393"/>
              <a:gd name="connsiteX11535" fmla="*/ 11619725 w 11997113"/>
              <a:gd name="connsiteY11535" fmla="*/ 5090672 h 13112393"/>
              <a:gd name="connsiteX11536" fmla="*/ 11619249 w 11997113"/>
              <a:gd name="connsiteY11536" fmla="*/ 5069485 h 13112393"/>
              <a:gd name="connsiteX11537" fmla="*/ 11480973 w 11997113"/>
              <a:gd name="connsiteY11537" fmla="*/ 5063051 h 13112393"/>
              <a:gd name="connsiteX11538" fmla="*/ 11491849 w 11997113"/>
              <a:gd name="connsiteY11538" fmla="*/ 5082577 h 13112393"/>
              <a:gd name="connsiteX11539" fmla="*/ 11473307 w 11997113"/>
              <a:gd name="connsiteY11539" fmla="*/ 5083032 h 13112393"/>
              <a:gd name="connsiteX11540" fmla="*/ 11473045 w 11997113"/>
              <a:gd name="connsiteY11540" fmla="*/ 5071309 h 13112393"/>
              <a:gd name="connsiteX11541" fmla="*/ 11480973 w 11997113"/>
              <a:gd name="connsiteY11541" fmla="*/ 5063051 h 13112393"/>
              <a:gd name="connsiteX11542" fmla="*/ 10482719 w 11997113"/>
              <a:gd name="connsiteY11542" fmla="*/ 5062506 h 13112393"/>
              <a:gd name="connsiteX11543" fmla="*/ 10482981 w 11997113"/>
              <a:gd name="connsiteY11543" fmla="*/ 5074208 h 13112393"/>
              <a:gd name="connsiteX11544" fmla="*/ 10501373 w 11997113"/>
              <a:gd name="connsiteY11544" fmla="*/ 5085470 h 13112393"/>
              <a:gd name="connsiteX11545" fmla="*/ 10519493 w 11997113"/>
              <a:gd name="connsiteY11545" fmla="*/ 5085028 h 13112393"/>
              <a:gd name="connsiteX11546" fmla="*/ 10501635 w 11997113"/>
              <a:gd name="connsiteY11546" fmla="*/ 5097173 h 13112393"/>
              <a:gd name="connsiteX11547" fmla="*/ 10501897 w 11997113"/>
              <a:gd name="connsiteY11547" fmla="*/ 5108880 h 13112393"/>
              <a:gd name="connsiteX11548" fmla="*/ 10483509 w 11997113"/>
              <a:gd name="connsiteY11548" fmla="*/ 5097615 h 13112393"/>
              <a:gd name="connsiteX11549" fmla="*/ 10483777 w 11997113"/>
              <a:gd name="connsiteY11549" fmla="*/ 5109322 h 13112393"/>
              <a:gd name="connsiteX11550" fmla="*/ 10465653 w 11997113"/>
              <a:gd name="connsiteY11550" fmla="*/ 5109764 h 13112393"/>
              <a:gd name="connsiteX11551" fmla="*/ 10465389 w 11997113"/>
              <a:gd name="connsiteY11551" fmla="*/ 5098061 h 13112393"/>
              <a:gd name="connsiteX11552" fmla="*/ 10465125 w 11997113"/>
              <a:gd name="connsiteY11552" fmla="*/ 5086358 h 13112393"/>
              <a:gd name="connsiteX11553" fmla="*/ 10464863 w 11997113"/>
              <a:gd name="connsiteY11553" fmla="*/ 5074650 h 13112393"/>
              <a:gd name="connsiteX11554" fmla="*/ 10464595 w 11997113"/>
              <a:gd name="connsiteY11554" fmla="*/ 5062947 h 13112393"/>
              <a:gd name="connsiteX11555" fmla="*/ 10482719 w 11997113"/>
              <a:gd name="connsiteY11555" fmla="*/ 5062506 h 13112393"/>
              <a:gd name="connsiteX11556" fmla="*/ 36879 w 11997113"/>
              <a:gd name="connsiteY11556" fmla="*/ 5061812 h 13112393"/>
              <a:gd name="connsiteX11557" fmla="*/ 37270 w 11997113"/>
              <a:gd name="connsiteY11557" fmla="*/ 5065154 h 13112393"/>
              <a:gd name="connsiteX11558" fmla="*/ 24665 w 11997113"/>
              <a:gd name="connsiteY11558" fmla="*/ 5083572 h 13112393"/>
              <a:gd name="connsiteX11559" fmla="*/ 10110 w 11997113"/>
              <a:gd name="connsiteY11559" fmla="*/ 5085277 h 13112393"/>
              <a:gd name="connsiteX11560" fmla="*/ 22320 w 11997113"/>
              <a:gd name="connsiteY11560" fmla="*/ 5063518 h 13112393"/>
              <a:gd name="connsiteX11561" fmla="*/ 36879 w 11997113"/>
              <a:gd name="connsiteY11561" fmla="*/ 5061812 h 13112393"/>
              <a:gd name="connsiteX11562" fmla="*/ 5611821 w 11997113"/>
              <a:gd name="connsiteY11562" fmla="*/ 5058979 h 13112393"/>
              <a:gd name="connsiteX11563" fmla="*/ 5611561 w 11997113"/>
              <a:gd name="connsiteY11563" fmla="*/ 5059378 h 13112393"/>
              <a:gd name="connsiteX11564" fmla="*/ 5611659 w 11997113"/>
              <a:gd name="connsiteY11564" fmla="*/ 5059794 h 13112393"/>
              <a:gd name="connsiteX11565" fmla="*/ 11564407 w 11997113"/>
              <a:gd name="connsiteY11565" fmla="*/ 5057333 h 13112393"/>
              <a:gd name="connsiteX11566" fmla="*/ 11579839 w 11997113"/>
              <a:gd name="connsiteY11566" fmla="*/ 5064182 h 13112393"/>
              <a:gd name="connsiteX11567" fmla="*/ 11582379 w 11997113"/>
              <a:gd name="connsiteY11567" fmla="*/ 5080020 h 13112393"/>
              <a:gd name="connsiteX11568" fmla="*/ 11582641 w 11997113"/>
              <a:gd name="connsiteY11568" fmla="*/ 5091579 h 13112393"/>
              <a:gd name="connsiteX11569" fmla="*/ 11565189 w 11997113"/>
              <a:gd name="connsiteY11569" fmla="*/ 5092005 h 13112393"/>
              <a:gd name="connsiteX11570" fmla="*/ 11564929 w 11997113"/>
              <a:gd name="connsiteY11570" fmla="*/ 5080444 h 13112393"/>
              <a:gd name="connsiteX11571" fmla="*/ 11564407 w 11997113"/>
              <a:gd name="connsiteY11571" fmla="*/ 5057333 h 13112393"/>
              <a:gd name="connsiteX11572" fmla="*/ 10335445 w 11997113"/>
              <a:gd name="connsiteY11572" fmla="*/ 5054187 h 13112393"/>
              <a:gd name="connsiteX11573" fmla="*/ 10345291 w 11997113"/>
              <a:gd name="connsiteY11573" fmla="*/ 5055403 h 13112393"/>
              <a:gd name="connsiteX11574" fmla="*/ 10355339 w 11997113"/>
              <a:gd name="connsiteY11574" fmla="*/ 5065364 h 13112393"/>
              <a:gd name="connsiteX11575" fmla="*/ 10375759 w 11997113"/>
              <a:gd name="connsiteY11575" fmla="*/ 5099844 h 13112393"/>
              <a:gd name="connsiteX11576" fmla="*/ 10356127 w 11997113"/>
              <a:gd name="connsiteY11576" fmla="*/ 5100324 h 13112393"/>
              <a:gd name="connsiteX11577" fmla="*/ 10336493 w 11997113"/>
              <a:gd name="connsiteY11577" fmla="*/ 5100805 h 13112393"/>
              <a:gd name="connsiteX11578" fmla="*/ 10336231 w 11997113"/>
              <a:gd name="connsiteY11578" fmla="*/ 5089149 h 13112393"/>
              <a:gd name="connsiteX11579" fmla="*/ 10335707 w 11997113"/>
              <a:gd name="connsiteY11579" fmla="*/ 5065843 h 13112393"/>
              <a:gd name="connsiteX11580" fmla="*/ 10335445 w 11997113"/>
              <a:gd name="connsiteY11580" fmla="*/ 5054187 h 13112393"/>
              <a:gd name="connsiteX11581" fmla="*/ 9810677 w 11997113"/>
              <a:gd name="connsiteY11581" fmla="*/ 5052513 h 13112393"/>
              <a:gd name="connsiteX11582" fmla="*/ 9822579 w 11997113"/>
              <a:gd name="connsiteY11582" fmla="*/ 5145378 h 13112393"/>
              <a:gd name="connsiteX11583" fmla="*/ 9802815 w 11997113"/>
              <a:gd name="connsiteY11583" fmla="*/ 5124311 h 13112393"/>
              <a:gd name="connsiteX11584" fmla="*/ 9810677 w 11997113"/>
              <a:gd name="connsiteY11584" fmla="*/ 5052513 h 13112393"/>
              <a:gd name="connsiteX11585" fmla="*/ 333343 w 11997113"/>
              <a:gd name="connsiteY11585" fmla="*/ 5045347 h 13112393"/>
              <a:gd name="connsiteX11586" fmla="*/ 335361 w 11997113"/>
              <a:gd name="connsiteY11586" fmla="*/ 5048175 h 13112393"/>
              <a:gd name="connsiteX11587" fmla="*/ 330904 w 11997113"/>
              <a:gd name="connsiteY11587" fmla="*/ 5125678 h 13112393"/>
              <a:gd name="connsiteX11588" fmla="*/ 319158 w 11997113"/>
              <a:gd name="connsiteY11588" fmla="*/ 5256526 h 13112393"/>
              <a:gd name="connsiteX11589" fmla="*/ 306217 w 11997113"/>
              <a:gd name="connsiteY11589" fmla="*/ 5261538 h 13112393"/>
              <a:gd name="connsiteX11590" fmla="*/ 305408 w 11997113"/>
              <a:gd name="connsiteY11590" fmla="*/ 5254635 h 13112393"/>
              <a:gd name="connsiteX11591" fmla="*/ 317557 w 11997113"/>
              <a:gd name="connsiteY11591" fmla="*/ 5127241 h 13112393"/>
              <a:gd name="connsiteX11592" fmla="*/ 308673 w 11997113"/>
              <a:gd name="connsiteY11592" fmla="*/ 5051300 h 13112393"/>
              <a:gd name="connsiteX11593" fmla="*/ 321613 w 11997113"/>
              <a:gd name="connsiteY11593" fmla="*/ 5046282 h 13112393"/>
              <a:gd name="connsiteX11594" fmla="*/ 333343 w 11997113"/>
              <a:gd name="connsiteY11594" fmla="*/ 5045347 h 13112393"/>
              <a:gd name="connsiteX11595" fmla="*/ 5647919 w 11997113"/>
              <a:gd name="connsiteY11595" fmla="*/ 5034309 h 13112393"/>
              <a:gd name="connsiteX11596" fmla="*/ 5638779 w 11997113"/>
              <a:gd name="connsiteY11596" fmla="*/ 5034532 h 13112393"/>
              <a:gd name="connsiteX11597" fmla="*/ 5631569 w 11997113"/>
              <a:gd name="connsiteY11597" fmla="*/ 5034706 h 13112393"/>
              <a:gd name="connsiteX11598" fmla="*/ 5631337 w 11997113"/>
              <a:gd name="connsiteY11598" fmla="*/ 5035044 h 13112393"/>
              <a:gd name="connsiteX11599" fmla="*/ 5620071 w 11997113"/>
              <a:gd name="connsiteY11599" fmla="*/ 5046386 h 13112393"/>
              <a:gd name="connsiteX11600" fmla="*/ 5612001 w 11997113"/>
              <a:gd name="connsiteY11600" fmla="*/ 5058706 h 13112393"/>
              <a:gd name="connsiteX11601" fmla="*/ 5628113 w 11997113"/>
              <a:gd name="connsiteY11601" fmla="*/ 5068500 h 13112393"/>
              <a:gd name="connsiteX11602" fmla="*/ 5630431 w 11997113"/>
              <a:gd name="connsiteY11602" fmla="*/ 5069908 h 13112393"/>
              <a:gd name="connsiteX11603" fmla="*/ 5630595 w 11997113"/>
              <a:gd name="connsiteY11603" fmla="*/ 5077178 h 13112393"/>
              <a:gd name="connsiteX11604" fmla="*/ 5640417 w 11997113"/>
              <a:gd name="connsiteY11604" fmla="*/ 5079825 h 13112393"/>
              <a:gd name="connsiteX11605" fmla="*/ 5648707 w 11997113"/>
              <a:gd name="connsiteY11605" fmla="*/ 5080484 h 13112393"/>
              <a:gd name="connsiteX11606" fmla="*/ 5641693 w 11997113"/>
              <a:gd name="connsiteY11606" fmla="*/ 5062306 h 13112393"/>
              <a:gd name="connsiteX11607" fmla="*/ 5647919 w 11997113"/>
              <a:gd name="connsiteY11607" fmla="*/ 5034309 h 13112393"/>
              <a:gd name="connsiteX11608" fmla="*/ 5666163 w 11997113"/>
              <a:gd name="connsiteY11608" fmla="*/ 5032386 h 13112393"/>
              <a:gd name="connsiteX11609" fmla="*/ 5666165 w 11997113"/>
              <a:gd name="connsiteY11609" fmla="*/ 5032399 h 13112393"/>
              <a:gd name="connsiteX11610" fmla="*/ 5666199 w 11997113"/>
              <a:gd name="connsiteY11610" fmla="*/ 5033863 h 13112393"/>
              <a:gd name="connsiteX11611" fmla="*/ 5649771 w 11997113"/>
              <a:gd name="connsiteY11611" fmla="*/ 5116338 h 13112393"/>
              <a:gd name="connsiteX11612" fmla="*/ 5649019 w 11997113"/>
              <a:gd name="connsiteY11612" fmla="*/ 5083162 h 13112393"/>
              <a:gd name="connsiteX11613" fmla="*/ 5636719 w 11997113"/>
              <a:gd name="connsiteY11613" fmla="*/ 5086503 h 13112393"/>
              <a:gd name="connsiteX11614" fmla="*/ 5630895 w 11997113"/>
              <a:gd name="connsiteY11614" fmla="*/ 5090550 h 13112393"/>
              <a:gd name="connsiteX11615" fmla="*/ 5631159 w 11997113"/>
              <a:gd name="connsiteY11615" fmla="*/ 5102135 h 13112393"/>
              <a:gd name="connsiteX11616" fmla="*/ 5631247 w 11997113"/>
              <a:gd name="connsiteY11616" fmla="*/ 5106164 h 13112393"/>
              <a:gd name="connsiteX11617" fmla="*/ 5648531 w 11997113"/>
              <a:gd name="connsiteY11617" fmla="*/ 5114480 h 13112393"/>
              <a:gd name="connsiteX11618" fmla="*/ 5649573 w 11997113"/>
              <a:gd name="connsiteY11618" fmla="*/ 5138018 h 13112393"/>
              <a:gd name="connsiteX11619" fmla="*/ 5650409 w 11997113"/>
              <a:gd name="connsiteY11619" fmla="*/ 5138791 h 13112393"/>
              <a:gd name="connsiteX11620" fmla="*/ 5662399 w 11997113"/>
              <a:gd name="connsiteY11620" fmla="*/ 5134522 h 13112393"/>
              <a:gd name="connsiteX11621" fmla="*/ 5664727 w 11997113"/>
              <a:gd name="connsiteY11621" fmla="*/ 5128812 h 13112393"/>
              <a:gd name="connsiteX11622" fmla="*/ 5672245 w 11997113"/>
              <a:gd name="connsiteY11622" fmla="*/ 5135695 h 13112393"/>
              <a:gd name="connsiteX11623" fmla="*/ 5665235 w 11997113"/>
              <a:gd name="connsiteY11623" fmla="*/ 5151413 h 13112393"/>
              <a:gd name="connsiteX11624" fmla="*/ 5665261 w 11997113"/>
              <a:gd name="connsiteY11624" fmla="*/ 5152580 h 13112393"/>
              <a:gd name="connsiteX11625" fmla="*/ 5680625 w 11997113"/>
              <a:gd name="connsiteY11625" fmla="*/ 5169879 h 13112393"/>
              <a:gd name="connsiteX11626" fmla="*/ 5680721 w 11997113"/>
              <a:gd name="connsiteY11626" fmla="*/ 5170201 h 13112393"/>
              <a:gd name="connsiteX11627" fmla="*/ 5685131 w 11997113"/>
              <a:gd name="connsiteY11627" fmla="*/ 5163834 h 13112393"/>
              <a:gd name="connsiteX11628" fmla="*/ 5687123 w 11997113"/>
              <a:gd name="connsiteY11628" fmla="*/ 5150594 h 13112393"/>
              <a:gd name="connsiteX11629" fmla="*/ 5686591 w 11997113"/>
              <a:gd name="connsiteY11629" fmla="*/ 5127163 h 13112393"/>
              <a:gd name="connsiteX11630" fmla="*/ 5686327 w 11997113"/>
              <a:gd name="connsiteY11630" fmla="*/ 5115442 h 13112393"/>
              <a:gd name="connsiteX11631" fmla="*/ 5685799 w 11997113"/>
              <a:gd name="connsiteY11631" fmla="*/ 5092006 h 13112393"/>
              <a:gd name="connsiteX11632" fmla="*/ 5685005 w 11997113"/>
              <a:gd name="connsiteY11632" fmla="*/ 5056852 h 13112393"/>
              <a:gd name="connsiteX11633" fmla="*/ 5692899 w 11997113"/>
              <a:gd name="connsiteY11633" fmla="*/ 5064609 h 13112393"/>
              <a:gd name="connsiteX11634" fmla="*/ 5691463 w 11997113"/>
              <a:gd name="connsiteY11634" fmla="*/ 5058187 h 13112393"/>
              <a:gd name="connsiteX11635" fmla="*/ 5681621 w 11997113"/>
              <a:gd name="connsiteY11635" fmla="*/ 5043400 h 13112393"/>
              <a:gd name="connsiteX11636" fmla="*/ 5665931 w 11997113"/>
              <a:gd name="connsiteY11636" fmla="*/ 5022144 h 13112393"/>
              <a:gd name="connsiteX11637" fmla="*/ 5666033 w 11997113"/>
              <a:gd name="connsiteY11637" fmla="*/ 5026583 h 13112393"/>
              <a:gd name="connsiteX11638" fmla="*/ 5670419 w 11997113"/>
              <a:gd name="connsiteY11638" fmla="*/ 5024280 h 13112393"/>
              <a:gd name="connsiteX11639" fmla="*/ 5677459 w 11997113"/>
              <a:gd name="connsiteY11639" fmla="*/ 5026086 h 13112393"/>
              <a:gd name="connsiteX11640" fmla="*/ 5680341 w 11997113"/>
              <a:gd name="connsiteY11640" fmla="*/ 5027400 h 13112393"/>
              <a:gd name="connsiteX11641" fmla="*/ 5676795 w 11997113"/>
              <a:gd name="connsiteY11641" fmla="*/ 5022244 h 13112393"/>
              <a:gd name="connsiteX11642" fmla="*/ 5665931 w 11997113"/>
              <a:gd name="connsiteY11642" fmla="*/ 5022144 h 13112393"/>
              <a:gd name="connsiteX11643" fmla="*/ 794648 w 11997113"/>
              <a:gd name="connsiteY11643" fmla="*/ 5021425 h 13112393"/>
              <a:gd name="connsiteX11644" fmla="*/ 795051 w 11997113"/>
              <a:gd name="connsiteY11644" fmla="*/ 5024873 h 13112393"/>
              <a:gd name="connsiteX11645" fmla="*/ 796262 w 11997113"/>
              <a:gd name="connsiteY11645" fmla="*/ 5035213 h 13112393"/>
              <a:gd name="connsiteX11646" fmla="*/ 797874 w 11997113"/>
              <a:gd name="connsiteY11646" fmla="*/ 5048998 h 13112393"/>
              <a:gd name="connsiteX11647" fmla="*/ 788170 w 11997113"/>
              <a:gd name="connsiteY11647" fmla="*/ 5050137 h 13112393"/>
              <a:gd name="connsiteX11648" fmla="*/ 786554 w 11997113"/>
              <a:gd name="connsiteY11648" fmla="*/ 5036346 h 13112393"/>
              <a:gd name="connsiteX11649" fmla="*/ 785344 w 11997113"/>
              <a:gd name="connsiteY11649" fmla="*/ 5026006 h 13112393"/>
              <a:gd name="connsiteX11650" fmla="*/ 794648 w 11997113"/>
              <a:gd name="connsiteY11650" fmla="*/ 5021425 h 13112393"/>
              <a:gd name="connsiteX11651" fmla="*/ 11289991 w 11997113"/>
              <a:gd name="connsiteY11651" fmla="*/ 5017612 h 13112393"/>
              <a:gd name="connsiteX11652" fmla="*/ 11297107 w 11997113"/>
              <a:gd name="connsiteY11652" fmla="*/ 5029165 h 13112393"/>
              <a:gd name="connsiteX11653" fmla="*/ 11290519 w 11997113"/>
              <a:gd name="connsiteY11653" fmla="*/ 5041050 h 13112393"/>
              <a:gd name="connsiteX11654" fmla="*/ 11291311 w 11997113"/>
              <a:gd name="connsiteY11654" fmla="*/ 5076204 h 13112393"/>
              <a:gd name="connsiteX11655" fmla="*/ 11291839 w 11997113"/>
              <a:gd name="connsiteY11655" fmla="*/ 5099641 h 13112393"/>
              <a:gd name="connsiteX11656" fmla="*/ 11292897 w 11997113"/>
              <a:gd name="connsiteY11656" fmla="*/ 5146513 h 13112393"/>
              <a:gd name="connsiteX11657" fmla="*/ 11274613 w 11997113"/>
              <a:gd name="connsiteY11657" fmla="*/ 5146959 h 13112393"/>
              <a:gd name="connsiteX11658" fmla="*/ 11274351 w 11997113"/>
              <a:gd name="connsiteY11658" fmla="*/ 5135240 h 13112393"/>
              <a:gd name="connsiteX11659" fmla="*/ 11274083 w 11997113"/>
              <a:gd name="connsiteY11659" fmla="*/ 5123521 h 13112393"/>
              <a:gd name="connsiteX11660" fmla="*/ 11273819 w 11997113"/>
              <a:gd name="connsiteY11660" fmla="*/ 5111805 h 13112393"/>
              <a:gd name="connsiteX11661" fmla="*/ 11273555 w 11997113"/>
              <a:gd name="connsiteY11661" fmla="*/ 5100086 h 13112393"/>
              <a:gd name="connsiteX11662" fmla="*/ 11273031 w 11997113"/>
              <a:gd name="connsiteY11662" fmla="*/ 5076650 h 13112393"/>
              <a:gd name="connsiteX11663" fmla="*/ 11272763 w 11997113"/>
              <a:gd name="connsiteY11663" fmla="*/ 5064930 h 13112393"/>
              <a:gd name="connsiteX11664" fmla="*/ 11271969 w 11997113"/>
              <a:gd name="connsiteY11664" fmla="*/ 5029779 h 13112393"/>
              <a:gd name="connsiteX11665" fmla="*/ 11289991 w 11997113"/>
              <a:gd name="connsiteY11665" fmla="*/ 5017612 h 13112393"/>
              <a:gd name="connsiteX11666" fmla="*/ 9704111 w 11997113"/>
              <a:gd name="connsiteY11666" fmla="*/ 5011635 h 13112393"/>
              <a:gd name="connsiteX11667" fmla="*/ 9692117 w 11997113"/>
              <a:gd name="connsiteY11667" fmla="*/ 5033934 h 13112393"/>
              <a:gd name="connsiteX11668" fmla="*/ 9703643 w 11997113"/>
              <a:gd name="connsiteY11668" fmla="*/ 5068036 h 13112393"/>
              <a:gd name="connsiteX11669" fmla="*/ 9703473 w 11997113"/>
              <a:gd name="connsiteY11669" fmla="*/ 5070466 h 13112393"/>
              <a:gd name="connsiteX11670" fmla="*/ 9707643 w 11997113"/>
              <a:gd name="connsiteY11670" fmla="*/ 5070363 h 13112393"/>
              <a:gd name="connsiteX11671" fmla="*/ 9714941 w 11997113"/>
              <a:gd name="connsiteY11671" fmla="*/ 5070185 h 13112393"/>
              <a:gd name="connsiteX11672" fmla="*/ 9711861 w 11997113"/>
              <a:gd name="connsiteY11672" fmla="*/ 5053708 h 13112393"/>
              <a:gd name="connsiteX11673" fmla="*/ 9719681 w 11997113"/>
              <a:gd name="connsiteY11673" fmla="*/ 5034834 h 13112393"/>
              <a:gd name="connsiteX11674" fmla="*/ 9720957 w 11997113"/>
              <a:gd name="connsiteY11674" fmla="*/ 5031757 h 13112393"/>
              <a:gd name="connsiteX11675" fmla="*/ 9715635 w 11997113"/>
              <a:gd name="connsiteY11675" fmla="*/ 5030579 h 13112393"/>
              <a:gd name="connsiteX11676" fmla="*/ 9612517 w 11997113"/>
              <a:gd name="connsiteY11676" fmla="*/ 5008538 h 13112393"/>
              <a:gd name="connsiteX11677" fmla="*/ 9598221 w 11997113"/>
              <a:gd name="connsiteY11677" fmla="*/ 5045946 h 13112393"/>
              <a:gd name="connsiteX11678" fmla="*/ 9557677 w 11997113"/>
              <a:gd name="connsiteY11678" fmla="*/ 5027416 h 13112393"/>
              <a:gd name="connsiteX11679" fmla="*/ 9559169 w 11997113"/>
              <a:gd name="connsiteY11679" fmla="*/ 5039081 h 13112393"/>
              <a:gd name="connsiteX11680" fmla="*/ 9588415 w 11997113"/>
              <a:gd name="connsiteY11680" fmla="*/ 5118353 h 13112393"/>
              <a:gd name="connsiteX11681" fmla="*/ 9618495 w 11997113"/>
              <a:gd name="connsiteY11681" fmla="*/ 5055210 h 13112393"/>
              <a:gd name="connsiteX11682" fmla="*/ 9636441 w 11997113"/>
              <a:gd name="connsiteY11682" fmla="*/ 5195222 h 13112393"/>
              <a:gd name="connsiteX11683" fmla="*/ 9628065 w 11997113"/>
              <a:gd name="connsiteY11683" fmla="*/ 5191968 h 13112393"/>
              <a:gd name="connsiteX11684" fmla="*/ 9628467 w 11997113"/>
              <a:gd name="connsiteY11684" fmla="*/ 5209735 h 13112393"/>
              <a:gd name="connsiteX11685" fmla="*/ 9628733 w 11997113"/>
              <a:gd name="connsiteY11685" fmla="*/ 5221472 h 13112393"/>
              <a:gd name="connsiteX11686" fmla="*/ 9628997 w 11997113"/>
              <a:gd name="connsiteY11686" fmla="*/ 5233206 h 13112393"/>
              <a:gd name="connsiteX11687" fmla="*/ 9612937 w 11997113"/>
              <a:gd name="connsiteY11687" fmla="*/ 5240937 h 13112393"/>
              <a:gd name="connsiteX11688" fmla="*/ 9612421 w 11997113"/>
              <a:gd name="connsiteY11688" fmla="*/ 5245196 h 13112393"/>
              <a:gd name="connsiteX11689" fmla="*/ 9623601 w 11997113"/>
              <a:gd name="connsiteY11689" fmla="*/ 5243764 h 13112393"/>
              <a:gd name="connsiteX11690" fmla="*/ 9625229 w 11997113"/>
              <a:gd name="connsiteY11690" fmla="*/ 5256431 h 13112393"/>
              <a:gd name="connsiteX11691" fmla="*/ 9622315 w 11997113"/>
              <a:gd name="connsiteY11691" fmla="*/ 5250367 h 13112393"/>
              <a:gd name="connsiteX11692" fmla="*/ 9612147 w 11997113"/>
              <a:gd name="connsiteY11692" fmla="*/ 5247445 h 13112393"/>
              <a:gd name="connsiteX11693" fmla="*/ 9610981 w 11997113"/>
              <a:gd name="connsiteY11693" fmla="*/ 5257129 h 13112393"/>
              <a:gd name="connsiteX11694" fmla="*/ 9610757 w 11997113"/>
              <a:gd name="connsiteY11694" fmla="*/ 5247045 h 13112393"/>
              <a:gd name="connsiteX11695" fmla="*/ 9606815 w 11997113"/>
              <a:gd name="connsiteY11695" fmla="*/ 5245912 h 13112393"/>
              <a:gd name="connsiteX11696" fmla="*/ 9610717 w 11997113"/>
              <a:gd name="connsiteY11696" fmla="*/ 5245413 h 13112393"/>
              <a:gd name="connsiteX11697" fmla="*/ 9610717 w 11997113"/>
              <a:gd name="connsiteY11697" fmla="*/ 5245396 h 13112393"/>
              <a:gd name="connsiteX11698" fmla="*/ 9610189 w 11997113"/>
              <a:gd name="connsiteY11698" fmla="*/ 5221922 h 13112393"/>
              <a:gd name="connsiteX11699" fmla="*/ 9610717 w 11997113"/>
              <a:gd name="connsiteY11699" fmla="*/ 5245396 h 13112393"/>
              <a:gd name="connsiteX11700" fmla="*/ 9591643 w 11997113"/>
              <a:gd name="connsiteY11700" fmla="*/ 5222377 h 13112393"/>
              <a:gd name="connsiteX11701" fmla="*/ 9591381 w 11997113"/>
              <a:gd name="connsiteY11701" fmla="*/ 5210641 h 13112393"/>
              <a:gd name="connsiteX11702" fmla="*/ 9591113 w 11997113"/>
              <a:gd name="connsiteY11702" fmla="*/ 5198907 h 13112393"/>
              <a:gd name="connsiteX11703" fmla="*/ 9609921 w 11997113"/>
              <a:gd name="connsiteY11703" fmla="*/ 5210190 h 13112393"/>
              <a:gd name="connsiteX11704" fmla="*/ 9609657 w 11997113"/>
              <a:gd name="connsiteY11704" fmla="*/ 5198454 h 13112393"/>
              <a:gd name="connsiteX11705" fmla="*/ 9609419 w 11997113"/>
              <a:gd name="connsiteY11705" fmla="*/ 5187758 h 13112393"/>
              <a:gd name="connsiteX11706" fmla="*/ 9599453 w 11997113"/>
              <a:gd name="connsiteY11706" fmla="*/ 5188258 h 13112393"/>
              <a:gd name="connsiteX11707" fmla="*/ 9599031 w 11997113"/>
              <a:gd name="connsiteY11707" fmla="*/ 5190090 h 13112393"/>
              <a:gd name="connsiteX11708" fmla="*/ 9590849 w 11997113"/>
              <a:gd name="connsiteY11708" fmla="*/ 5187172 h 13112393"/>
              <a:gd name="connsiteX11709" fmla="*/ 9595927 w 11997113"/>
              <a:gd name="connsiteY11709" fmla="*/ 5176976 h 13112393"/>
              <a:gd name="connsiteX11710" fmla="*/ 9595889 w 11997113"/>
              <a:gd name="connsiteY11710" fmla="*/ 5176692 h 13112393"/>
              <a:gd name="connsiteX11711" fmla="*/ 9594397 w 11997113"/>
              <a:gd name="connsiteY11711" fmla="*/ 5165023 h 13112393"/>
              <a:gd name="connsiteX11712" fmla="*/ 9595889 w 11997113"/>
              <a:gd name="connsiteY11712" fmla="*/ 5176692 h 13112393"/>
              <a:gd name="connsiteX11713" fmla="*/ 9562815 w 11997113"/>
              <a:gd name="connsiteY11713" fmla="*/ 5216498 h 13112393"/>
              <a:gd name="connsiteX11714" fmla="*/ 9542547 w 11997113"/>
              <a:gd name="connsiteY11714" fmla="*/ 5207232 h 13112393"/>
              <a:gd name="connsiteX11715" fmla="*/ 9528251 w 11997113"/>
              <a:gd name="connsiteY11715" fmla="*/ 5244641 h 13112393"/>
              <a:gd name="connsiteX11716" fmla="*/ 9547029 w 11997113"/>
              <a:gd name="connsiteY11716" fmla="*/ 5242238 h 13112393"/>
              <a:gd name="connsiteX11717" fmla="*/ 9550017 w 11997113"/>
              <a:gd name="connsiteY11717" fmla="*/ 5265573 h 13112393"/>
              <a:gd name="connsiteX11718" fmla="*/ 9570291 w 11997113"/>
              <a:gd name="connsiteY11718" fmla="*/ 5274840 h 13112393"/>
              <a:gd name="connsiteX11719" fmla="*/ 9583749 w 11997113"/>
              <a:gd name="connsiteY11719" fmla="*/ 5379850 h 13112393"/>
              <a:gd name="connsiteX11720" fmla="*/ 9576879 w 11997113"/>
              <a:gd name="connsiteY11720" fmla="*/ 5389067 h 13112393"/>
              <a:gd name="connsiteX11721" fmla="*/ 9580189 w 11997113"/>
              <a:gd name="connsiteY11721" fmla="*/ 5393806 h 13112393"/>
              <a:gd name="connsiteX11722" fmla="*/ 9584619 w 11997113"/>
              <a:gd name="connsiteY11722" fmla="*/ 5386640 h 13112393"/>
              <a:gd name="connsiteX11723" fmla="*/ 9583749 w 11997113"/>
              <a:gd name="connsiteY11723" fmla="*/ 5379850 h 13112393"/>
              <a:gd name="connsiteX11724" fmla="*/ 9587903 w 11997113"/>
              <a:gd name="connsiteY11724" fmla="*/ 5381333 h 13112393"/>
              <a:gd name="connsiteX11725" fmla="*/ 9592731 w 11997113"/>
              <a:gd name="connsiteY11725" fmla="*/ 5373520 h 13112393"/>
              <a:gd name="connsiteX11726" fmla="*/ 9594291 w 11997113"/>
              <a:gd name="connsiteY11726" fmla="*/ 5339727 h 13112393"/>
              <a:gd name="connsiteX11727" fmla="*/ 9594025 w 11997113"/>
              <a:gd name="connsiteY11727" fmla="*/ 5327989 h 13112393"/>
              <a:gd name="connsiteX11728" fmla="*/ 9610349 w 11997113"/>
              <a:gd name="connsiteY11728" fmla="*/ 5331995 h 13112393"/>
              <a:gd name="connsiteX11729" fmla="*/ 9610961 w 11997113"/>
              <a:gd name="connsiteY11729" fmla="*/ 5332145 h 13112393"/>
              <a:gd name="connsiteX11730" fmla="*/ 9610117 w 11997113"/>
              <a:gd name="connsiteY11730" fmla="*/ 5334570 h 13112393"/>
              <a:gd name="connsiteX11731" fmla="*/ 9613097 w 11997113"/>
              <a:gd name="connsiteY11731" fmla="*/ 5351008 h 13112393"/>
              <a:gd name="connsiteX11732" fmla="*/ 9613361 w 11997113"/>
              <a:gd name="connsiteY11732" fmla="*/ 5362742 h 13112393"/>
              <a:gd name="connsiteX11733" fmla="*/ 9595083 w 11997113"/>
              <a:gd name="connsiteY11733" fmla="*/ 5374929 h 13112393"/>
              <a:gd name="connsiteX11734" fmla="*/ 9604619 w 11997113"/>
              <a:gd name="connsiteY11734" fmla="*/ 5386438 h 13112393"/>
              <a:gd name="connsiteX11735" fmla="*/ 9605633 w 11997113"/>
              <a:gd name="connsiteY11735" fmla="*/ 5387666 h 13112393"/>
              <a:gd name="connsiteX11736" fmla="*/ 9611251 w 11997113"/>
              <a:gd name="connsiteY11736" fmla="*/ 5389672 h 13112393"/>
              <a:gd name="connsiteX11737" fmla="*/ 9621305 w 11997113"/>
              <a:gd name="connsiteY11737" fmla="*/ 5375042 h 13112393"/>
              <a:gd name="connsiteX11738" fmla="*/ 9648811 w 11997113"/>
              <a:gd name="connsiteY11738" fmla="*/ 5384868 h 13112393"/>
              <a:gd name="connsiteX11739" fmla="*/ 9650899 w 11997113"/>
              <a:gd name="connsiteY11739" fmla="*/ 5381828 h 13112393"/>
              <a:gd name="connsiteX11740" fmla="*/ 9650185 w 11997113"/>
              <a:gd name="connsiteY11740" fmla="*/ 5350103 h 13112393"/>
              <a:gd name="connsiteX11741" fmla="*/ 9612307 w 11997113"/>
              <a:gd name="connsiteY11741" fmla="*/ 5315802 h 13112393"/>
              <a:gd name="connsiteX11742" fmla="*/ 9630849 w 11997113"/>
              <a:gd name="connsiteY11742" fmla="*/ 5315350 h 13112393"/>
              <a:gd name="connsiteX11743" fmla="*/ 9633167 w 11997113"/>
              <a:gd name="connsiteY11743" fmla="*/ 5315294 h 13112393"/>
              <a:gd name="connsiteX11744" fmla="*/ 9633509 w 11997113"/>
              <a:gd name="connsiteY11744" fmla="*/ 5315283 h 13112393"/>
              <a:gd name="connsiteX11745" fmla="*/ 9632609 w 11997113"/>
              <a:gd name="connsiteY11745" fmla="*/ 5314302 h 13112393"/>
              <a:gd name="connsiteX11746" fmla="*/ 9638729 w 11997113"/>
              <a:gd name="connsiteY11746" fmla="*/ 5296926 h 13112393"/>
              <a:gd name="connsiteX11747" fmla="*/ 9630317 w 11997113"/>
              <a:gd name="connsiteY11747" fmla="*/ 5291882 h 13112393"/>
              <a:gd name="connsiteX11748" fmla="*/ 9612039 w 11997113"/>
              <a:gd name="connsiteY11748" fmla="*/ 5304069 h 13112393"/>
              <a:gd name="connsiteX11749" fmla="*/ 9611511 w 11997113"/>
              <a:gd name="connsiteY11749" fmla="*/ 5280598 h 13112393"/>
              <a:gd name="connsiteX11750" fmla="*/ 9611775 w 11997113"/>
              <a:gd name="connsiteY11750" fmla="*/ 5292336 h 13112393"/>
              <a:gd name="connsiteX11751" fmla="*/ 9592703 w 11997113"/>
              <a:gd name="connsiteY11751" fmla="*/ 5269317 h 13112393"/>
              <a:gd name="connsiteX11752" fmla="*/ 9610981 w 11997113"/>
              <a:gd name="connsiteY11752" fmla="*/ 5257129 h 13112393"/>
              <a:gd name="connsiteX11753" fmla="*/ 9629525 w 11997113"/>
              <a:gd name="connsiteY11753" fmla="*/ 5256674 h 13112393"/>
              <a:gd name="connsiteX11754" fmla="*/ 9629789 w 11997113"/>
              <a:gd name="connsiteY11754" fmla="*/ 5268413 h 13112393"/>
              <a:gd name="connsiteX11755" fmla="*/ 9648333 w 11997113"/>
              <a:gd name="connsiteY11755" fmla="*/ 5267962 h 13112393"/>
              <a:gd name="connsiteX11756" fmla="*/ 9630053 w 11997113"/>
              <a:gd name="connsiteY11756" fmla="*/ 5280147 h 13112393"/>
              <a:gd name="connsiteX11757" fmla="*/ 9648597 w 11997113"/>
              <a:gd name="connsiteY11757" fmla="*/ 5279694 h 13112393"/>
              <a:gd name="connsiteX11758" fmla="*/ 9648627 w 11997113"/>
              <a:gd name="connsiteY11758" fmla="*/ 5280981 h 13112393"/>
              <a:gd name="connsiteX11759" fmla="*/ 9664187 w 11997113"/>
              <a:gd name="connsiteY11759" fmla="*/ 5262830 h 13112393"/>
              <a:gd name="connsiteX11760" fmla="*/ 9685961 w 11997113"/>
              <a:gd name="connsiteY11760" fmla="*/ 5283758 h 13112393"/>
              <a:gd name="connsiteX11761" fmla="*/ 9682067 w 11997113"/>
              <a:gd name="connsiteY11761" fmla="*/ 5313905 h 13112393"/>
              <a:gd name="connsiteX11762" fmla="*/ 9686863 w 11997113"/>
              <a:gd name="connsiteY11762" fmla="*/ 5331224 h 13112393"/>
              <a:gd name="connsiteX11763" fmla="*/ 9686807 w 11997113"/>
              <a:gd name="connsiteY11763" fmla="*/ 5328662 h 13112393"/>
              <a:gd name="connsiteX11764" fmla="*/ 9703169 w 11997113"/>
              <a:gd name="connsiteY11764" fmla="*/ 5328264 h 13112393"/>
              <a:gd name="connsiteX11765" fmla="*/ 9703429 w 11997113"/>
              <a:gd name="connsiteY11765" fmla="*/ 5339918 h 13112393"/>
              <a:gd name="connsiteX11766" fmla="*/ 9703675 w 11997113"/>
              <a:gd name="connsiteY11766" fmla="*/ 5350881 h 13112393"/>
              <a:gd name="connsiteX11767" fmla="*/ 9715123 w 11997113"/>
              <a:gd name="connsiteY11767" fmla="*/ 5362952 h 13112393"/>
              <a:gd name="connsiteX11768" fmla="*/ 9720319 w 11997113"/>
              <a:gd name="connsiteY11768" fmla="*/ 5362826 h 13112393"/>
              <a:gd name="connsiteX11769" fmla="*/ 9704215 w 11997113"/>
              <a:gd name="connsiteY11769" fmla="*/ 5374878 h 13112393"/>
              <a:gd name="connsiteX11770" fmla="*/ 9702489 w 11997113"/>
              <a:gd name="connsiteY11770" fmla="*/ 5362516 h 13112393"/>
              <a:gd name="connsiteX11771" fmla="*/ 9688823 w 11997113"/>
              <a:gd name="connsiteY11771" fmla="*/ 5361960 h 13112393"/>
              <a:gd name="connsiteX11772" fmla="*/ 9677641 w 11997113"/>
              <a:gd name="connsiteY11772" fmla="*/ 5367838 h 13112393"/>
              <a:gd name="connsiteX11773" fmla="*/ 9679139 w 11997113"/>
              <a:gd name="connsiteY11773" fmla="*/ 5379506 h 13112393"/>
              <a:gd name="connsiteX11774" fmla="*/ 9736971 w 11997113"/>
              <a:gd name="connsiteY11774" fmla="*/ 5383968 h 13112393"/>
              <a:gd name="connsiteX11775" fmla="*/ 9700251 w 11997113"/>
              <a:gd name="connsiteY11775" fmla="*/ 5246355 h 13112393"/>
              <a:gd name="connsiteX11776" fmla="*/ 9734815 w 11997113"/>
              <a:gd name="connsiteY11776" fmla="*/ 5218213 h 13112393"/>
              <a:gd name="connsiteX11777" fmla="*/ 9737751 w 11997113"/>
              <a:gd name="connsiteY11777" fmla="*/ 5223243 h 13112393"/>
              <a:gd name="connsiteX11778" fmla="*/ 9737727 w 11997113"/>
              <a:gd name="connsiteY11778" fmla="*/ 5222127 h 13112393"/>
              <a:gd name="connsiteX11779" fmla="*/ 9754959 w 11997113"/>
              <a:gd name="connsiteY11779" fmla="*/ 5198243 h 13112393"/>
              <a:gd name="connsiteX11780" fmla="*/ 9754697 w 11997113"/>
              <a:gd name="connsiteY11780" fmla="*/ 5186519 h 13112393"/>
              <a:gd name="connsiteX11781" fmla="*/ 9737195 w 11997113"/>
              <a:gd name="connsiteY11781" fmla="*/ 5198676 h 13112393"/>
              <a:gd name="connsiteX11782" fmla="*/ 9736667 w 11997113"/>
              <a:gd name="connsiteY11782" fmla="*/ 5175230 h 13112393"/>
              <a:gd name="connsiteX11783" fmla="*/ 9700875 w 11997113"/>
              <a:gd name="connsiteY11783" fmla="*/ 5164372 h 13112393"/>
              <a:gd name="connsiteX11784" fmla="*/ 9718107 w 11997113"/>
              <a:gd name="connsiteY11784" fmla="*/ 5140490 h 13112393"/>
              <a:gd name="connsiteX11785" fmla="*/ 9717845 w 11997113"/>
              <a:gd name="connsiteY11785" fmla="*/ 5128767 h 13112393"/>
              <a:gd name="connsiteX11786" fmla="*/ 9717055 w 11997113"/>
              <a:gd name="connsiteY11786" fmla="*/ 5093596 h 13112393"/>
              <a:gd name="connsiteX11787" fmla="*/ 9702287 w 11997113"/>
              <a:gd name="connsiteY11787" fmla="*/ 5087066 h 13112393"/>
              <a:gd name="connsiteX11788" fmla="*/ 9701083 w 11997113"/>
              <a:gd name="connsiteY11788" fmla="*/ 5103943 h 13112393"/>
              <a:gd name="connsiteX11789" fmla="*/ 9682225 w 11997113"/>
              <a:gd name="connsiteY11789" fmla="*/ 5087082 h 13112393"/>
              <a:gd name="connsiteX11790" fmla="*/ 9678141 w 11997113"/>
              <a:gd name="connsiteY11790" fmla="*/ 5068116 h 13112393"/>
              <a:gd name="connsiteX11791" fmla="*/ 9672677 w 11997113"/>
              <a:gd name="connsiteY11791" fmla="*/ 5068248 h 13112393"/>
              <a:gd name="connsiteX11792" fmla="*/ 9668997 w 11997113"/>
              <a:gd name="connsiteY11792" fmla="*/ 5076916 h 13112393"/>
              <a:gd name="connsiteX11793" fmla="*/ 9660543 w 11997113"/>
              <a:gd name="connsiteY11793" fmla="*/ 5085409 h 13112393"/>
              <a:gd name="connsiteX11794" fmla="*/ 9635779 w 11997113"/>
              <a:gd name="connsiteY11794" fmla="*/ 5041141 h 13112393"/>
              <a:gd name="connsiteX11795" fmla="*/ 9612517 w 11997113"/>
              <a:gd name="connsiteY11795" fmla="*/ 5008538 h 13112393"/>
              <a:gd name="connsiteX11796" fmla="*/ 10499525 w 11997113"/>
              <a:gd name="connsiteY11796" fmla="*/ 5003542 h 13112393"/>
              <a:gd name="connsiteX11797" fmla="*/ 10517913 w 11997113"/>
              <a:gd name="connsiteY11797" fmla="*/ 5014807 h 13112393"/>
              <a:gd name="connsiteX11798" fmla="*/ 10518175 w 11997113"/>
              <a:gd name="connsiteY11798" fmla="*/ 5026508 h 13112393"/>
              <a:gd name="connsiteX11799" fmla="*/ 10518439 w 11997113"/>
              <a:gd name="connsiteY11799" fmla="*/ 5038215 h 13112393"/>
              <a:gd name="connsiteX11800" fmla="*/ 10500313 w 11997113"/>
              <a:gd name="connsiteY11800" fmla="*/ 5038656 h 13112393"/>
              <a:gd name="connsiteX11801" fmla="*/ 10500051 w 11997113"/>
              <a:gd name="connsiteY11801" fmla="*/ 5026952 h 13112393"/>
              <a:gd name="connsiteX11802" fmla="*/ 10499789 w 11997113"/>
              <a:gd name="connsiteY11802" fmla="*/ 5015248 h 13112393"/>
              <a:gd name="connsiteX11803" fmla="*/ 10499525 w 11997113"/>
              <a:gd name="connsiteY11803" fmla="*/ 5003542 h 13112393"/>
              <a:gd name="connsiteX11804" fmla="*/ 1681076 w 11997113"/>
              <a:gd name="connsiteY11804" fmla="*/ 5003264 h 13112393"/>
              <a:gd name="connsiteX11805" fmla="*/ 1683253 w 11997113"/>
              <a:gd name="connsiteY11805" fmla="*/ 5006081 h 13112393"/>
              <a:gd name="connsiteX11806" fmla="*/ 1683655 w 11997113"/>
              <a:gd name="connsiteY11806" fmla="*/ 5009547 h 13112393"/>
              <a:gd name="connsiteX11807" fmla="*/ 1698617 w 11997113"/>
              <a:gd name="connsiteY11807" fmla="*/ 5011311 h 13112393"/>
              <a:gd name="connsiteX11808" fmla="*/ 1699023 w 11997113"/>
              <a:gd name="connsiteY11808" fmla="*/ 5014774 h 13112393"/>
              <a:gd name="connsiteX11809" fmla="*/ 1688927 w 11997113"/>
              <a:gd name="connsiteY11809" fmla="*/ 5054596 h 13112393"/>
              <a:gd name="connsiteX11810" fmla="*/ 1675179 w 11997113"/>
              <a:gd name="connsiteY11810" fmla="*/ 5063230 h 13112393"/>
              <a:gd name="connsiteX11811" fmla="*/ 1660211 w 11997113"/>
              <a:gd name="connsiteY11811" fmla="*/ 5061470 h 13112393"/>
              <a:gd name="connsiteX11812" fmla="*/ 1669499 w 11997113"/>
              <a:gd name="connsiteY11812" fmla="*/ 5014716 h 13112393"/>
              <a:gd name="connsiteX11813" fmla="*/ 1654130 w 11997113"/>
              <a:gd name="connsiteY11813" fmla="*/ 5009491 h 13112393"/>
              <a:gd name="connsiteX11814" fmla="*/ 1668285 w 11997113"/>
              <a:gd name="connsiteY11814" fmla="*/ 5004322 h 13112393"/>
              <a:gd name="connsiteX11815" fmla="*/ 1681076 w 11997113"/>
              <a:gd name="connsiteY11815" fmla="*/ 5003264 h 13112393"/>
              <a:gd name="connsiteX11816" fmla="*/ 44546 w 11997113"/>
              <a:gd name="connsiteY11816" fmla="*/ 5001199 h 13112393"/>
              <a:gd name="connsiteX11817" fmla="*/ 44953 w 11997113"/>
              <a:gd name="connsiteY11817" fmla="*/ 5004680 h 13112393"/>
              <a:gd name="connsiteX11818" fmla="*/ 46175 w 11997113"/>
              <a:gd name="connsiteY11818" fmla="*/ 5015126 h 13112393"/>
              <a:gd name="connsiteX11819" fmla="*/ 33246 w 11997113"/>
              <a:gd name="connsiteY11819" fmla="*/ 5030757 h 13112393"/>
              <a:gd name="connsiteX11820" fmla="*/ 18686 w 11997113"/>
              <a:gd name="connsiteY11820" fmla="*/ 5032462 h 13112393"/>
              <a:gd name="connsiteX11821" fmla="*/ 13175 w 11997113"/>
              <a:gd name="connsiteY11821" fmla="*/ 5032667 h 13112393"/>
              <a:gd name="connsiteX11822" fmla="*/ 18277 w 11997113"/>
              <a:gd name="connsiteY11822" fmla="*/ 5028979 h 13112393"/>
              <a:gd name="connsiteX11823" fmla="*/ 17053 w 11997113"/>
              <a:gd name="connsiteY11823" fmla="*/ 5018534 h 13112393"/>
              <a:gd name="connsiteX11824" fmla="*/ 29987 w 11997113"/>
              <a:gd name="connsiteY11824" fmla="*/ 5002905 h 13112393"/>
              <a:gd name="connsiteX11825" fmla="*/ 44546 w 11997113"/>
              <a:gd name="connsiteY11825" fmla="*/ 5001199 h 13112393"/>
              <a:gd name="connsiteX11826" fmla="*/ 10373401 w 11997113"/>
              <a:gd name="connsiteY11826" fmla="*/ 4994965 h 13112393"/>
              <a:gd name="connsiteX11827" fmla="*/ 10373665 w 11997113"/>
              <a:gd name="connsiteY11827" fmla="*/ 5006617 h 13112393"/>
              <a:gd name="connsiteX11828" fmla="*/ 10354027 w 11997113"/>
              <a:gd name="connsiteY11828" fmla="*/ 5007095 h 13112393"/>
              <a:gd name="connsiteX11829" fmla="*/ 10373401 w 11997113"/>
              <a:gd name="connsiteY11829" fmla="*/ 4994965 h 13112393"/>
              <a:gd name="connsiteX11830" fmla="*/ 5626251 w 11997113"/>
              <a:gd name="connsiteY11830" fmla="*/ 4992378 h 13112393"/>
              <a:gd name="connsiteX11831" fmla="*/ 5628849 w 11997113"/>
              <a:gd name="connsiteY11831" fmla="*/ 4999604 h 13112393"/>
              <a:gd name="connsiteX11832" fmla="*/ 5629113 w 11997113"/>
              <a:gd name="connsiteY11832" fmla="*/ 5011319 h 13112393"/>
              <a:gd name="connsiteX11833" fmla="*/ 5626827 w 11997113"/>
              <a:gd name="connsiteY11833" fmla="*/ 5011375 h 13112393"/>
              <a:gd name="connsiteX11834" fmla="*/ 5610879 w 11997113"/>
              <a:gd name="connsiteY11834" fmla="*/ 5011762 h 13112393"/>
              <a:gd name="connsiteX11835" fmla="*/ 5613405 w 11997113"/>
              <a:gd name="connsiteY11835" fmla="*/ 5013150 h 13112393"/>
              <a:gd name="connsiteX11836" fmla="*/ 5613057 w 11997113"/>
              <a:gd name="connsiteY11836" fmla="*/ 5015656 h 13112393"/>
              <a:gd name="connsiteX11837" fmla="*/ 5610831 w 11997113"/>
              <a:gd name="connsiteY11837" fmla="*/ 5017830 h 13112393"/>
              <a:gd name="connsiteX11838" fmla="*/ 5610829 w 11997113"/>
              <a:gd name="connsiteY11838" fmla="*/ 5022157 h 13112393"/>
              <a:gd name="connsiteX11839" fmla="*/ 5613205 w 11997113"/>
              <a:gd name="connsiteY11839" fmla="*/ 5024184 h 13112393"/>
              <a:gd name="connsiteX11840" fmla="*/ 5636629 w 11997113"/>
              <a:gd name="connsiteY11840" fmla="*/ 5027359 h 13112393"/>
              <a:gd name="connsiteX11841" fmla="*/ 5633187 w 11997113"/>
              <a:gd name="connsiteY11841" fmla="*/ 5032359 h 13112393"/>
              <a:gd name="connsiteX11842" fmla="*/ 5645403 w 11997113"/>
              <a:gd name="connsiteY11842" fmla="*/ 5024110 h 13112393"/>
              <a:gd name="connsiteX11843" fmla="*/ 5647653 w 11997113"/>
              <a:gd name="connsiteY11843" fmla="*/ 5022590 h 13112393"/>
              <a:gd name="connsiteX11844" fmla="*/ 5647391 w 11997113"/>
              <a:gd name="connsiteY11844" fmla="*/ 5010870 h 13112393"/>
              <a:gd name="connsiteX11845" fmla="*/ 5646797 w 11997113"/>
              <a:gd name="connsiteY11845" fmla="*/ 4997147 h 13112393"/>
              <a:gd name="connsiteX11846" fmla="*/ 5646361 w 11997113"/>
              <a:gd name="connsiteY11846" fmla="*/ 4995509 h 13112393"/>
              <a:gd name="connsiteX11847" fmla="*/ 5639671 w 11997113"/>
              <a:gd name="connsiteY11847" fmla="*/ 4995015 h 13112393"/>
              <a:gd name="connsiteX11848" fmla="*/ 10484637 w 11997113"/>
              <a:gd name="connsiteY11848" fmla="*/ 4991190 h 13112393"/>
              <a:gd name="connsiteX11849" fmla="*/ 10497963 w 11997113"/>
              <a:gd name="connsiteY11849" fmla="*/ 5001463 h 13112393"/>
              <a:gd name="connsiteX11850" fmla="*/ 10485115 w 11997113"/>
              <a:gd name="connsiteY11850" fmla="*/ 5012379 h 13112393"/>
              <a:gd name="connsiteX11851" fmla="*/ 10484637 w 11997113"/>
              <a:gd name="connsiteY11851" fmla="*/ 4991190 h 13112393"/>
              <a:gd name="connsiteX11852" fmla="*/ 9304243 w 11997113"/>
              <a:gd name="connsiteY11852" fmla="*/ 4988579 h 13112393"/>
              <a:gd name="connsiteX11853" fmla="*/ 9311815 w 11997113"/>
              <a:gd name="connsiteY11853" fmla="*/ 5047678 h 13112393"/>
              <a:gd name="connsiteX11854" fmla="*/ 9288967 w 11997113"/>
              <a:gd name="connsiteY11854" fmla="*/ 5002548 h 13112393"/>
              <a:gd name="connsiteX11855" fmla="*/ 9304243 w 11997113"/>
              <a:gd name="connsiteY11855" fmla="*/ 4988579 h 13112393"/>
              <a:gd name="connsiteX11856" fmla="*/ 10333819 w 11997113"/>
              <a:gd name="connsiteY11856" fmla="*/ 4982151 h 13112393"/>
              <a:gd name="connsiteX11857" fmla="*/ 10334103 w 11997113"/>
              <a:gd name="connsiteY11857" fmla="*/ 4994864 h 13112393"/>
              <a:gd name="connsiteX11858" fmla="*/ 10321013 w 11997113"/>
              <a:gd name="connsiteY11858" fmla="*/ 4995181 h 13112393"/>
              <a:gd name="connsiteX11859" fmla="*/ 10320729 w 11997113"/>
              <a:gd name="connsiteY11859" fmla="*/ 4982471 h 13112393"/>
              <a:gd name="connsiteX11860" fmla="*/ 10333819 w 11997113"/>
              <a:gd name="connsiteY11860" fmla="*/ 4982151 h 13112393"/>
              <a:gd name="connsiteX11861" fmla="*/ 9515263 w 11997113"/>
              <a:gd name="connsiteY11861" fmla="*/ 4980937 h 13112393"/>
              <a:gd name="connsiteX11862" fmla="*/ 9520595 w 11997113"/>
              <a:gd name="connsiteY11862" fmla="*/ 4999754 h 13112393"/>
              <a:gd name="connsiteX11863" fmla="*/ 9515525 w 11997113"/>
              <a:gd name="connsiteY11863" fmla="*/ 4992592 h 13112393"/>
              <a:gd name="connsiteX11864" fmla="*/ 9515263 w 11997113"/>
              <a:gd name="connsiteY11864" fmla="*/ 4980937 h 13112393"/>
              <a:gd name="connsiteX11865" fmla="*/ 11470933 w 11997113"/>
              <a:gd name="connsiteY11865" fmla="*/ 4977539 h 13112393"/>
              <a:gd name="connsiteX11866" fmla="*/ 11489741 w 11997113"/>
              <a:gd name="connsiteY11866" fmla="*/ 4988806 h 13112393"/>
              <a:gd name="connsiteX11867" fmla="*/ 11471193 w 11997113"/>
              <a:gd name="connsiteY11867" fmla="*/ 4989263 h 13112393"/>
              <a:gd name="connsiteX11868" fmla="*/ 11490263 w 11997113"/>
              <a:gd name="connsiteY11868" fmla="*/ 5012249 h 13112393"/>
              <a:gd name="connsiteX11869" fmla="*/ 11472781 w 11997113"/>
              <a:gd name="connsiteY11869" fmla="*/ 5059589 h 13112393"/>
              <a:gd name="connsiteX11870" fmla="*/ 11473045 w 11997113"/>
              <a:gd name="connsiteY11870" fmla="*/ 5071309 h 13112393"/>
              <a:gd name="connsiteX11871" fmla="*/ 11454235 w 11997113"/>
              <a:gd name="connsiteY11871" fmla="*/ 5060039 h 13112393"/>
              <a:gd name="connsiteX11872" fmla="*/ 11470933 w 11997113"/>
              <a:gd name="connsiteY11872" fmla="*/ 4977539 h 13112393"/>
              <a:gd name="connsiteX11873" fmla="*/ 5624909 w 11997113"/>
              <a:gd name="connsiteY11873" fmla="*/ 4974963 h 13112393"/>
              <a:gd name="connsiteX11874" fmla="*/ 5620983 w 11997113"/>
              <a:gd name="connsiteY11874" fmla="*/ 4976018 h 13112393"/>
              <a:gd name="connsiteX11875" fmla="*/ 5621529 w 11997113"/>
              <a:gd name="connsiteY11875" fmla="*/ 4979262 h 13112393"/>
              <a:gd name="connsiteX11876" fmla="*/ 5624595 w 11997113"/>
              <a:gd name="connsiteY11876" fmla="*/ 4987786 h 13112393"/>
              <a:gd name="connsiteX11877" fmla="*/ 5631773 w 11997113"/>
              <a:gd name="connsiteY11877" fmla="*/ 4985861 h 13112393"/>
              <a:gd name="connsiteX11878" fmla="*/ 5638561 w 11997113"/>
              <a:gd name="connsiteY11878" fmla="*/ 4985506 h 13112393"/>
              <a:gd name="connsiteX11879" fmla="*/ 5641329 w 11997113"/>
              <a:gd name="connsiteY11879" fmla="*/ 4986378 h 13112393"/>
              <a:gd name="connsiteX11880" fmla="*/ 5628321 w 11997113"/>
              <a:gd name="connsiteY11880" fmla="*/ 4976166 h 13112393"/>
              <a:gd name="connsiteX11881" fmla="*/ 1664617 w 11997113"/>
              <a:gd name="connsiteY11881" fmla="*/ 4972988 h 13112393"/>
              <a:gd name="connsiteX11882" fmla="*/ 1694554 w 11997113"/>
              <a:gd name="connsiteY11882" fmla="*/ 4976599 h 13112393"/>
              <a:gd name="connsiteX11883" fmla="*/ 1665851 w 11997113"/>
              <a:gd name="connsiteY11883" fmla="*/ 4983516 h 13112393"/>
              <a:gd name="connsiteX11884" fmla="*/ 1660235 w 11997113"/>
              <a:gd name="connsiteY11884" fmla="*/ 4982838 h 13112393"/>
              <a:gd name="connsiteX11885" fmla="*/ 1664617 w 11997113"/>
              <a:gd name="connsiteY11885" fmla="*/ 4972988 h 13112393"/>
              <a:gd name="connsiteX11886" fmla="*/ 9881765 w 11997113"/>
              <a:gd name="connsiteY11886" fmla="*/ 4971990 h 13112393"/>
              <a:gd name="connsiteX11887" fmla="*/ 9881953 w 11997113"/>
              <a:gd name="connsiteY11887" fmla="*/ 4980464 h 13112393"/>
              <a:gd name="connsiteX11888" fmla="*/ 9862317 w 11997113"/>
              <a:gd name="connsiteY11888" fmla="*/ 4980942 h 13112393"/>
              <a:gd name="connsiteX11889" fmla="*/ 9862127 w 11997113"/>
              <a:gd name="connsiteY11889" fmla="*/ 4972467 h 13112393"/>
              <a:gd name="connsiteX11890" fmla="*/ 9881765 w 11997113"/>
              <a:gd name="connsiteY11890" fmla="*/ 4971990 h 13112393"/>
              <a:gd name="connsiteX11891" fmla="*/ 10516853 w 11997113"/>
              <a:gd name="connsiteY11891" fmla="*/ 4967986 h 13112393"/>
              <a:gd name="connsiteX11892" fmla="*/ 10517117 w 11997113"/>
              <a:gd name="connsiteY11892" fmla="*/ 4979693 h 13112393"/>
              <a:gd name="connsiteX11893" fmla="*/ 10517383 w 11997113"/>
              <a:gd name="connsiteY11893" fmla="*/ 4991394 h 13112393"/>
              <a:gd name="connsiteX11894" fmla="*/ 10499525 w 11997113"/>
              <a:gd name="connsiteY11894" fmla="*/ 5003542 h 13112393"/>
              <a:gd name="connsiteX11895" fmla="*/ 10499259 w 11997113"/>
              <a:gd name="connsiteY11895" fmla="*/ 4991836 h 13112393"/>
              <a:gd name="connsiteX11896" fmla="*/ 10480609 w 11997113"/>
              <a:gd name="connsiteY11896" fmla="*/ 4968871 h 13112393"/>
              <a:gd name="connsiteX11897" fmla="*/ 10498733 w 11997113"/>
              <a:gd name="connsiteY11897" fmla="*/ 4968430 h 13112393"/>
              <a:gd name="connsiteX11898" fmla="*/ 10516853 w 11997113"/>
              <a:gd name="connsiteY11898" fmla="*/ 4967986 h 13112393"/>
              <a:gd name="connsiteX11899" fmla="*/ 5642815 w 11997113"/>
              <a:gd name="connsiteY11899" fmla="*/ 4963536 h 13112393"/>
              <a:gd name="connsiteX11900" fmla="*/ 5639333 w 11997113"/>
              <a:gd name="connsiteY11900" fmla="*/ 4964172 h 13112393"/>
              <a:gd name="connsiteX11901" fmla="*/ 5642237 w 11997113"/>
              <a:gd name="connsiteY11901" fmla="*/ 4964101 h 13112393"/>
              <a:gd name="connsiteX11902" fmla="*/ 10352977 w 11997113"/>
              <a:gd name="connsiteY11902" fmla="*/ 4960482 h 13112393"/>
              <a:gd name="connsiteX11903" fmla="*/ 10353241 w 11997113"/>
              <a:gd name="connsiteY11903" fmla="*/ 4972137 h 13112393"/>
              <a:gd name="connsiteX11904" fmla="*/ 10353503 w 11997113"/>
              <a:gd name="connsiteY11904" fmla="*/ 4983791 h 13112393"/>
              <a:gd name="connsiteX11905" fmla="*/ 10373137 w 11997113"/>
              <a:gd name="connsiteY11905" fmla="*/ 4983309 h 13112393"/>
              <a:gd name="connsiteX11906" fmla="*/ 10353767 w 11997113"/>
              <a:gd name="connsiteY11906" fmla="*/ 4995446 h 13112393"/>
              <a:gd name="connsiteX11907" fmla="*/ 10354027 w 11997113"/>
              <a:gd name="connsiteY11907" fmla="*/ 5007095 h 13112393"/>
              <a:gd name="connsiteX11908" fmla="*/ 10354291 w 11997113"/>
              <a:gd name="connsiteY11908" fmla="*/ 5018748 h 13112393"/>
              <a:gd name="connsiteX11909" fmla="*/ 10374189 w 11997113"/>
              <a:gd name="connsiteY11909" fmla="*/ 5029926 h 13112393"/>
              <a:gd name="connsiteX11910" fmla="*/ 10335185 w 11997113"/>
              <a:gd name="connsiteY11910" fmla="*/ 5042537 h 13112393"/>
              <a:gd name="connsiteX11911" fmla="*/ 10334395 w 11997113"/>
              <a:gd name="connsiteY11911" fmla="*/ 5007575 h 13112393"/>
              <a:gd name="connsiteX11912" fmla="*/ 10334131 w 11997113"/>
              <a:gd name="connsiteY11912" fmla="*/ 4995922 h 13112393"/>
              <a:gd name="connsiteX11913" fmla="*/ 10333609 w 11997113"/>
              <a:gd name="connsiteY11913" fmla="*/ 4972617 h 13112393"/>
              <a:gd name="connsiteX11914" fmla="*/ 10333345 w 11997113"/>
              <a:gd name="connsiteY11914" fmla="*/ 4960961 h 13112393"/>
              <a:gd name="connsiteX11915" fmla="*/ 10352977 w 11997113"/>
              <a:gd name="connsiteY11915" fmla="*/ 4960482 h 13112393"/>
              <a:gd name="connsiteX11916" fmla="*/ 11596995 w 11997113"/>
              <a:gd name="connsiteY11916" fmla="*/ 4953593 h 13112393"/>
              <a:gd name="connsiteX11917" fmla="*/ 11599641 w 11997113"/>
              <a:gd name="connsiteY11917" fmla="*/ 5070944 h 13112393"/>
              <a:gd name="connsiteX11918" fmla="*/ 11596995 w 11997113"/>
              <a:gd name="connsiteY11918" fmla="*/ 4953593 h 13112393"/>
              <a:gd name="connsiteX11919" fmla="*/ 9658673 w 11997113"/>
              <a:gd name="connsiteY11919" fmla="*/ 4951996 h 13112393"/>
              <a:gd name="connsiteX11920" fmla="*/ 9658955 w 11997113"/>
              <a:gd name="connsiteY11920" fmla="*/ 4964709 h 13112393"/>
              <a:gd name="connsiteX11921" fmla="*/ 9639321 w 11997113"/>
              <a:gd name="connsiteY11921" fmla="*/ 4965186 h 13112393"/>
              <a:gd name="connsiteX11922" fmla="*/ 9658673 w 11997113"/>
              <a:gd name="connsiteY11922" fmla="*/ 4951996 h 13112393"/>
              <a:gd name="connsiteX11923" fmla="*/ 9320121 w 11997113"/>
              <a:gd name="connsiteY11923" fmla="*/ 4939353 h 13112393"/>
              <a:gd name="connsiteX11924" fmla="*/ 9347417 w 11997113"/>
              <a:gd name="connsiteY11924" fmla="*/ 4946411 h 13112393"/>
              <a:gd name="connsiteX11925" fmla="*/ 9327333 w 11997113"/>
              <a:gd name="connsiteY11925" fmla="*/ 4995639 h 13112393"/>
              <a:gd name="connsiteX11926" fmla="*/ 9316793 w 11997113"/>
              <a:gd name="connsiteY11926" fmla="*/ 4968385 h 13112393"/>
              <a:gd name="connsiteX11927" fmla="*/ 9320121 w 11997113"/>
              <a:gd name="connsiteY11927" fmla="*/ 4939353 h 13112393"/>
              <a:gd name="connsiteX11928" fmla="*/ 11269231 w 11997113"/>
              <a:gd name="connsiteY11928" fmla="*/ 4938114 h 13112393"/>
              <a:gd name="connsiteX11929" fmla="*/ 11274165 w 11997113"/>
              <a:gd name="connsiteY11929" fmla="*/ 4939056 h 13112393"/>
              <a:gd name="connsiteX11930" fmla="*/ 11269423 w 11997113"/>
              <a:gd name="connsiteY11930" fmla="*/ 4946587 h 13112393"/>
              <a:gd name="connsiteX11931" fmla="*/ 11269231 w 11997113"/>
              <a:gd name="connsiteY11931" fmla="*/ 4938114 h 13112393"/>
              <a:gd name="connsiteX11932" fmla="*/ 196543 w 11997113"/>
              <a:gd name="connsiteY11932" fmla="*/ 4933862 h 13112393"/>
              <a:gd name="connsiteX11933" fmla="*/ 196945 w 11997113"/>
              <a:gd name="connsiteY11933" fmla="*/ 4937323 h 13112393"/>
              <a:gd name="connsiteX11934" fmla="*/ 184413 w 11997113"/>
              <a:gd name="connsiteY11934" fmla="*/ 4945812 h 13112393"/>
              <a:gd name="connsiteX11935" fmla="*/ 197758 w 11997113"/>
              <a:gd name="connsiteY11935" fmla="*/ 4944252 h 13112393"/>
              <a:gd name="connsiteX11936" fmla="*/ 185629 w 11997113"/>
              <a:gd name="connsiteY11936" fmla="*/ 4956199 h 13112393"/>
              <a:gd name="connsiteX11937" fmla="*/ 186846 w 11997113"/>
              <a:gd name="connsiteY11937" fmla="*/ 4966585 h 13112393"/>
              <a:gd name="connsiteX11938" fmla="*/ 187252 w 11997113"/>
              <a:gd name="connsiteY11938" fmla="*/ 4970046 h 13112393"/>
              <a:gd name="connsiteX11939" fmla="*/ 229312 w 11997113"/>
              <a:gd name="connsiteY11939" fmla="*/ 4982673 h 13112393"/>
              <a:gd name="connsiteX11940" fmla="*/ 192920 w 11997113"/>
              <a:gd name="connsiteY11940" fmla="*/ 5018523 h 13112393"/>
              <a:gd name="connsiteX11941" fmla="*/ 220423 w 11997113"/>
              <a:gd name="connsiteY11941" fmla="*/ 5022321 h 13112393"/>
              <a:gd name="connsiteX11942" fmla="*/ 194541 w 11997113"/>
              <a:gd name="connsiteY11942" fmla="*/ 5032368 h 13112393"/>
              <a:gd name="connsiteX11943" fmla="*/ 194948 w 11997113"/>
              <a:gd name="connsiteY11943" fmla="*/ 5035833 h 13112393"/>
              <a:gd name="connsiteX11944" fmla="*/ 184031 w 11997113"/>
              <a:gd name="connsiteY11944" fmla="*/ 5058170 h 13112393"/>
              <a:gd name="connsiteX11945" fmla="*/ 184438 w 11997113"/>
              <a:gd name="connsiteY11945" fmla="*/ 5061630 h 13112393"/>
              <a:gd name="connsiteX11946" fmla="*/ 197783 w 11997113"/>
              <a:gd name="connsiteY11946" fmla="*/ 5060068 h 13112393"/>
              <a:gd name="connsiteX11947" fmla="*/ 211532 w 11997113"/>
              <a:gd name="connsiteY11947" fmla="*/ 5061971 h 13112393"/>
              <a:gd name="connsiteX11948" fmla="*/ 198190 w 11997113"/>
              <a:gd name="connsiteY11948" fmla="*/ 5063532 h 13112393"/>
              <a:gd name="connsiteX11949" fmla="*/ 184842 w 11997113"/>
              <a:gd name="connsiteY11949" fmla="*/ 5065091 h 13112393"/>
              <a:gd name="connsiteX11950" fmla="*/ 185652 w 11997113"/>
              <a:gd name="connsiteY11950" fmla="*/ 5072015 h 13112393"/>
              <a:gd name="connsiteX11951" fmla="*/ 218422 w 11997113"/>
              <a:gd name="connsiteY11951" fmla="*/ 5120829 h 13112393"/>
              <a:gd name="connsiteX11952" fmla="*/ 204671 w 11997113"/>
              <a:gd name="connsiteY11952" fmla="*/ 5118929 h 13112393"/>
              <a:gd name="connsiteX11953" fmla="*/ 199832 w 11997113"/>
              <a:gd name="connsiteY11953" fmla="*/ 5193201 h 13112393"/>
              <a:gd name="connsiteX11954" fmla="*/ 210364 w 11997113"/>
              <a:gd name="connsiteY11954" fmla="*/ 5283223 h 13112393"/>
              <a:gd name="connsiteX11955" fmla="*/ 197428 w 11997113"/>
              <a:gd name="connsiteY11955" fmla="*/ 5288244 h 13112393"/>
              <a:gd name="connsiteX11956" fmla="*/ 183675 w 11997113"/>
              <a:gd name="connsiteY11956" fmla="*/ 5286344 h 13112393"/>
              <a:gd name="connsiteX11957" fmla="*/ 172736 w 11997113"/>
              <a:gd name="connsiteY11957" fmla="*/ 5192860 h 13112393"/>
              <a:gd name="connsiteX11958" fmla="*/ 164230 w 11997113"/>
              <a:gd name="connsiteY11958" fmla="*/ 5120149 h 13112393"/>
              <a:gd name="connsiteX11959" fmla="*/ 159365 w 11997113"/>
              <a:gd name="connsiteY11959" fmla="*/ 5078604 h 13112393"/>
              <a:gd name="connsiteX11960" fmla="*/ 157747 w 11997113"/>
              <a:gd name="connsiteY11960" fmla="*/ 5064757 h 13112393"/>
              <a:gd name="connsiteX11961" fmla="*/ 167849 w 11997113"/>
              <a:gd name="connsiteY11961" fmla="*/ 5035494 h 13112393"/>
              <a:gd name="connsiteX11962" fmla="*/ 167443 w 11997113"/>
              <a:gd name="connsiteY11962" fmla="*/ 5032033 h 13112393"/>
              <a:gd name="connsiteX11963" fmla="*/ 166634 w 11997113"/>
              <a:gd name="connsiteY11963" fmla="*/ 5025108 h 13112393"/>
              <a:gd name="connsiteX11964" fmla="*/ 137919 w 11997113"/>
              <a:gd name="connsiteY11964" fmla="*/ 5010920 h 13112393"/>
              <a:gd name="connsiteX11965" fmla="*/ 124169 w 11997113"/>
              <a:gd name="connsiteY11965" fmla="*/ 5009017 h 13112393"/>
              <a:gd name="connsiteX11966" fmla="*/ 124574 w 11997113"/>
              <a:gd name="connsiteY11966" fmla="*/ 5012481 h 13112393"/>
              <a:gd name="connsiteX11967" fmla="*/ 138325 w 11997113"/>
              <a:gd name="connsiteY11967" fmla="*/ 5014380 h 13112393"/>
              <a:gd name="connsiteX11968" fmla="*/ 138725 w 11997113"/>
              <a:gd name="connsiteY11968" fmla="*/ 5017844 h 13112393"/>
              <a:gd name="connsiteX11969" fmla="*/ 125380 w 11997113"/>
              <a:gd name="connsiteY11969" fmla="*/ 5019405 h 13112393"/>
              <a:gd name="connsiteX11970" fmla="*/ 127411 w 11997113"/>
              <a:gd name="connsiteY11970" fmla="*/ 5036716 h 13112393"/>
              <a:gd name="connsiteX11971" fmla="*/ 105174 w 11997113"/>
              <a:gd name="connsiteY11971" fmla="*/ 5077926 h 13112393"/>
              <a:gd name="connsiteX11972" fmla="*/ 78889 w 11997113"/>
              <a:gd name="connsiteY11972" fmla="*/ 5084510 h 13112393"/>
              <a:gd name="connsiteX11973" fmla="*/ 78079 w 11997113"/>
              <a:gd name="connsiteY11973" fmla="*/ 5077586 h 13112393"/>
              <a:gd name="connsiteX11974" fmla="*/ 100717 w 11997113"/>
              <a:gd name="connsiteY11974" fmla="*/ 5039839 h 13112393"/>
              <a:gd name="connsiteX11975" fmla="*/ 98287 w 11997113"/>
              <a:gd name="connsiteY11975" fmla="*/ 5019066 h 13112393"/>
              <a:gd name="connsiteX11976" fmla="*/ 96665 w 11997113"/>
              <a:gd name="connsiteY11976" fmla="*/ 5005218 h 13112393"/>
              <a:gd name="connsiteX11977" fmla="*/ 107176 w 11997113"/>
              <a:gd name="connsiteY11977" fmla="*/ 4979418 h 13112393"/>
              <a:gd name="connsiteX11978" fmla="*/ 105556 w 11997113"/>
              <a:gd name="connsiteY11978" fmla="*/ 4965571 h 13112393"/>
              <a:gd name="connsiteX11979" fmla="*/ 105151 w 11997113"/>
              <a:gd name="connsiteY11979" fmla="*/ 4962108 h 13112393"/>
              <a:gd name="connsiteX11980" fmla="*/ 118493 w 11997113"/>
              <a:gd name="connsiteY11980" fmla="*/ 4960546 h 13112393"/>
              <a:gd name="connsiteX11981" fmla="*/ 157719 w 11997113"/>
              <a:gd name="connsiteY11981" fmla="*/ 4948936 h 13112393"/>
              <a:gd name="connsiteX11982" fmla="*/ 184010 w 11997113"/>
              <a:gd name="connsiteY11982" fmla="*/ 4942349 h 13112393"/>
              <a:gd name="connsiteX11983" fmla="*/ 183604 w 11997113"/>
              <a:gd name="connsiteY11983" fmla="*/ 4938886 h 13112393"/>
              <a:gd name="connsiteX11984" fmla="*/ 183199 w 11997113"/>
              <a:gd name="connsiteY11984" fmla="*/ 4935423 h 13112393"/>
              <a:gd name="connsiteX11985" fmla="*/ 196543 w 11997113"/>
              <a:gd name="connsiteY11985" fmla="*/ 4933862 h 13112393"/>
              <a:gd name="connsiteX11986" fmla="*/ 799088 w 11997113"/>
              <a:gd name="connsiteY11986" fmla="*/ 4933234 h 13112393"/>
              <a:gd name="connsiteX11987" fmla="*/ 799503 w 11997113"/>
              <a:gd name="connsiteY11987" fmla="*/ 4936787 h 13112393"/>
              <a:gd name="connsiteX11988" fmla="*/ 801166 w 11997113"/>
              <a:gd name="connsiteY11988" fmla="*/ 4950991 h 13112393"/>
              <a:gd name="connsiteX11989" fmla="*/ 801585 w 11997113"/>
              <a:gd name="connsiteY11989" fmla="*/ 4954543 h 13112393"/>
              <a:gd name="connsiteX11990" fmla="*/ 786605 w 11997113"/>
              <a:gd name="connsiteY11990" fmla="*/ 4952696 h 13112393"/>
              <a:gd name="connsiteX11991" fmla="*/ 784944 w 11997113"/>
              <a:gd name="connsiteY11991" fmla="*/ 4938489 h 13112393"/>
              <a:gd name="connsiteX11992" fmla="*/ 799088 w 11997113"/>
              <a:gd name="connsiteY11992" fmla="*/ 4933234 h 13112393"/>
              <a:gd name="connsiteX11993" fmla="*/ 11616097 w 11997113"/>
              <a:gd name="connsiteY11993" fmla="*/ 4929643 h 13112393"/>
              <a:gd name="connsiteX11994" fmla="*/ 11616363 w 11997113"/>
              <a:gd name="connsiteY11994" fmla="*/ 4941378 h 13112393"/>
              <a:gd name="connsiteX11995" fmla="*/ 11596995 w 11997113"/>
              <a:gd name="connsiteY11995" fmla="*/ 4953593 h 13112393"/>
              <a:gd name="connsiteX11996" fmla="*/ 11596731 w 11997113"/>
              <a:gd name="connsiteY11996" fmla="*/ 4941857 h 13112393"/>
              <a:gd name="connsiteX11997" fmla="*/ 11616097 w 11997113"/>
              <a:gd name="connsiteY11997" fmla="*/ 4929643 h 13112393"/>
              <a:gd name="connsiteX11998" fmla="*/ 5645475 w 11997113"/>
              <a:gd name="connsiteY11998" fmla="*/ 4926022 h 13112393"/>
              <a:gd name="connsiteX11999" fmla="*/ 5643625 w 11997113"/>
              <a:gd name="connsiteY11999" fmla="*/ 4926633 h 13112393"/>
              <a:gd name="connsiteX12000" fmla="*/ 5625297 w 11997113"/>
              <a:gd name="connsiteY12000" fmla="*/ 4930531 h 13112393"/>
              <a:gd name="connsiteX12001" fmla="*/ 5625705 w 11997113"/>
              <a:gd name="connsiteY12001" fmla="*/ 4933987 h 13112393"/>
              <a:gd name="connsiteX12002" fmla="*/ 5634531 w 11997113"/>
              <a:gd name="connsiteY12002" fmla="*/ 4936461 h 13112393"/>
              <a:gd name="connsiteX12003" fmla="*/ 5645731 w 11997113"/>
              <a:gd name="connsiteY12003" fmla="*/ 4937224 h 13112393"/>
              <a:gd name="connsiteX12004" fmla="*/ 5645705 w 11997113"/>
              <a:gd name="connsiteY12004" fmla="*/ 4936171 h 13112393"/>
              <a:gd name="connsiteX12005" fmla="*/ 127800 w 11997113"/>
              <a:gd name="connsiteY12005" fmla="*/ 4913955 h 13112393"/>
              <a:gd name="connsiteX12006" fmla="*/ 128606 w 11997113"/>
              <a:gd name="connsiteY12006" fmla="*/ 4920849 h 13112393"/>
              <a:gd name="connsiteX12007" fmla="*/ 129416 w 11997113"/>
              <a:gd name="connsiteY12007" fmla="*/ 4927743 h 13112393"/>
              <a:gd name="connsiteX12008" fmla="*/ 130624 w 11997113"/>
              <a:gd name="connsiteY12008" fmla="*/ 4938080 h 13112393"/>
              <a:gd name="connsiteX12009" fmla="*/ 116470 w 11997113"/>
              <a:gd name="connsiteY12009" fmla="*/ 4943234 h 13112393"/>
              <a:gd name="connsiteX12010" fmla="*/ 101509 w 11997113"/>
              <a:gd name="connsiteY12010" fmla="*/ 4941490 h 13112393"/>
              <a:gd name="connsiteX12011" fmla="*/ 100299 w 11997113"/>
              <a:gd name="connsiteY12011" fmla="*/ 4931151 h 13112393"/>
              <a:gd name="connsiteX12012" fmla="*/ 99088 w 11997113"/>
              <a:gd name="connsiteY12012" fmla="*/ 4920809 h 13112393"/>
              <a:gd name="connsiteX12013" fmla="*/ 113241 w 11997113"/>
              <a:gd name="connsiteY12013" fmla="*/ 4915657 h 13112393"/>
              <a:gd name="connsiteX12014" fmla="*/ 127800 w 11997113"/>
              <a:gd name="connsiteY12014" fmla="*/ 4913955 h 13112393"/>
              <a:gd name="connsiteX12015" fmla="*/ 10263405 w 11997113"/>
              <a:gd name="connsiteY12015" fmla="*/ 4913707 h 13112393"/>
              <a:gd name="connsiteX12016" fmla="*/ 10281951 w 11997113"/>
              <a:gd name="connsiteY12016" fmla="*/ 4924980 h 13112393"/>
              <a:gd name="connsiteX12017" fmla="*/ 10282217 w 11997113"/>
              <a:gd name="connsiteY12017" fmla="*/ 4936699 h 13112393"/>
              <a:gd name="connsiteX12018" fmla="*/ 10263935 w 11997113"/>
              <a:gd name="connsiteY12018" fmla="*/ 4937143 h 13112393"/>
              <a:gd name="connsiteX12019" fmla="*/ 10263669 w 11997113"/>
              <a:gd name="connsiteY12019" fmla="*/ 4925427 h 13112393"/>
              <a:gd name="connsiteX12020" fmla="*/ 10263405 w 11997113"/>
              <a:gd name="connsiteY12020" fmla="*/ 4913707 h 13112393"/>
              <a:gd name="connsiteX12021" fmla="*/ 10555885 w 11997113"/>
              <a:gd name="connsiteY12021" fmla="*/ 4906567 h 13112393"/>
              <a:gd name="connsiteX12022" fmla="*/ 10556149 w 11997113"/>
              <a:gd name="connsiteY12022" fmla="*/ 4918284 h 13112393"/>
              <a:gd name="connsiteX12023" fmla="*/ 10538133 w 11997113"/>
              <a:gd name="connsiteY12023" fmla="*/ 4930450 h 13112393"/>
              <a:gd name="connsiteX12024" fmla="*/ 10537871 w 11997113"/>
              <a:gd name="connsiteY12024" fmla="*/ 4918732 h 13112393"/>
              <a:gd name="connsiteX12025" fmla="*/ 10537605 w 11997113"/>
              <a:gd name="connsiteY12025" fmla="*/ 4907012 h 13112393"/>
              <a:gd name="connsiteX12026" fmla="*/ 10555885 w 11997113"/>
              <a:gd name="connsiteY12026" fmla="*/ 4906567 h 13112393"/>
              <a:gd name="connsiteX12027" fmla="*/ 9787847 w 11997113"/>
              <a:gd name="connsiteY12027" fmla="*/ 4900974 h 13112393"/>
              <a:gd name="connsiteX12028" fmla="*/ 9793795 w 11997113"/>
              <a:gd name="connsiteY12028" fmla="*/ 4947410 h 13112393"/>
              <a:gd name="connsiteX12029" fmla="*/ 9777393 w 11997113"/>
              <a:gd name="connsiteY12029" fmla="*/ 4925911 h 13112393"/>
              <a:gd name="connsiteX12030" fmla="*/ 9787847 w 11997113"/>
              <a:gd name="connsiteY12030" fmla="*/ 4900974 h 13112393"/>
              <a:gd name="connsiteX12031" fmla="*/ 9912861 w 11997113"/>
              <a:gd name="connsiteY12031" fmla="*/ 4899148 h 13112393"/>
              <a:gd name="connsiteX12032" fmla="*/ 9913129 w 11997113"/>
              <a:gd name="connsiteY12032" fmla="*/ 4911155 h 13112393"/>
              <a:gd name="connsiteX12033" fmla="*/ 9932765 w 11997113"/>
              <a:gd name="connsiteY12033" fmla="*/ 4910674 h 13112393"/>
              <a:gd name="connsiteX12034" fmla="*/ 9933307 w 11997113"/>
              <a:gd name="connsiteY12034" fmla="*/ 4934689 h 13112393"/>
              <a:gd name="connsiteX12035" fmla="*/ 9934119 w 11997113"/>
              <a:gd name="connsiteY12035" fmla="*/ 4970711 h 13112393"/>
              <a:gd name="connsiteX12036" fmla="*/ 9894853 w 11997113"/>
              <a:gd name="connsiteY12036" fmla="*/ 4971669 h 13112393"/>
              <a:gd name="connsiteX12037" fmla="*/ 9894581 w 11997113"/>
              <a:gd name="connsiteY12037" fmla="*/ 4959660 h 13112393"/>
              <a:gd name="connsiteX12038" fmla="*/ 9894039 w 11997113"/>
              <a:gd name="connsiteY12038" fmla="*/ 4935648 h 13112393"/>
              <a:gd name="connsiteX12039" fmla="*/ 9912861 w 11997113"/>
              <a:gd name="connsiteY12039" fmla="*/ 4899148 h 13112393"/>
              <a:gd name="connsiteX12040" fmla="*/ 9369229 w 11997113"/>
              <a:gd name="connsiteY12040" fmla="*/ 4897354 h 13112393"/>
              <a:gd name="connsiteX12041" fmla="*/ 9396979 w 11997113"/>
              <a:gd name="connsiteY12041" fmla="*/ 4964956 h 13112393"/>
              <a:gd name="connsiteX12042" fmla="*/ 9382683 w 11997113"/>
              <a:gd name="connsiteY12042" fmla="*/ 5002362 h 13112393"/>
              <a:gd name="connsiteX12043" fmla="*/ 9356431 w 11997113"/>
              <a:gd name="connsiteY12043" fmla="*/ 4946425 h 13112393"/>
              <a:gd name="connsiteX12044" fmla="*/ 9369229 w 11997113"/>
              <a:gd name="connsiteY12044" fmla="*/ 4897354 h 13112393"/>
              <a:gd name="connsiteX12045" fmla="*/ 5579201 w 11997113"/>
              <a:gd name="connsiteY12045" fmla="*/ 4886845 h 13112393"/>
              <a:gd name="connsiteX12046" fmla="*/ 5565729 w 11997113"/>
              <a:gd name="connsiteY12046" fmla="*/ 4888425 h 13112393"/>
              <a:gd name="connsiteX12047" fmla="*/ 5563377 w 11997113"/>
              <a:gd name="connsiteY12047" fmla="*/ 4906824 h 13112393"/>
              <a:gd name="connsiteX12048" fmla="*/ 5582107 w 11997113"/>
              <a:gd name="connsiteY12048" fmla="*/ 4908653 h 13112393"/>
              <a:gd name="connsiteX12049" fmla="*/ 5587979 w 11997113"/>
              <a:gd name="connsiteY12049" fmla="*/ 4919535 h 13112393"/>
              <a:gd name="connsiteX12050" fmla="*/ 5569979 w 11997113"/>
              <a:gd name="connsiteY12050" fmla="*/ 4919974 h 13112393"/>
              <a:gd name="connsiteX12051" fmla="*/ 5564139 w 11997113"/>
              <a:gd name="connsiteY12051" fmla="*/ 4914003 h 13112393"/>
              <a:gd name="connsiteX12052" fmla="*/ 5568693 w 11997113"/>
              <a:gd name="connsiteY12052" fmla="*/ 4928390 h 13112393"/>
              <a:gd name="connsiteX12053" fmla="*/ 5582029 w 11997113"/>
              <a:gd name="connsiteY12053" fmla="*/ 4945672 h 13112393"/>
              <a:gd name="connsiteX12054" fmla="*/ 5593205 w 11997113"/>
              <a:gd name="connsiteY12054" fmla="*/ 4956387 h 13112393"/>
              <a:gd name="connsiteX12055" fmla="*/ 5609247 w 11997113"/>
              <a:gd name="connsiteY12055" fmla="*/ 4941455 h 13112393"/>
              <a:gd name="connsiteX12056" fmla="*/ 5627793 w 11997113"/>
              <a:gd name="connsiteY12056" fmla="*/ 4952729 h 13112393"/>
              <a:gd name="connsiteX12057" fmla="*/ 5627925 w 11997113"/>
              <a:gd name="connsiteY12057" fmla="*/ 4958588 h 13112393"/>
              <a:gd name="connsiteX12058" fmla="*/ 5627929 w 11997113"/>
              <a:gd name="connsiteY12058" fmla="*/ 4958737 h 13112393"/>
              <a:gd name="connsiteX12059" fmla="*/ 5628533 w 11997113"/>
              <a:gd name="connsiteY12059" fmla="*/ 4958195 h 13112393"/>
              <a:gd name="connsiteX12060" fmla="*/ 5646159 w 11997113"/>
              <a:gd name="connsiteY12060" fmla="*/ 4956133 h 13112393"/>
              <a:gd name="connsiteX12061" fmla="*/ 5645955 w 11997113"/>
              <a:gd name="connsiteY12061" fmla="*/ 4947197 h 13112393"/>
              <a:gd name="connsiteX12062" fmla="*/ 5640793 w 11997113"/>
              <a:gd name="connsiteY12062" fmla="*/ 4946246 h 13112393"/>
              <a:gd name="connsiteX12063" fmla="*/ 5612223 w 11997113"/>
              <a:gd name="connsiteY12063" fmla="*/ 4935568 h 13112393"/>
              <a:gd name="connsiteX12064" fmla="*/ 5595509 w 11997113"/>
              <a:gd name="connsiteY12064" fmla="*/ 4909478 h 13112393"/>
              <a:gd name="connsiteX12065" fmla="*/ 5579201 w 11997113"/>
              <a:gd name="connsiteY12065" fmla="*/ 4886845 h 13112393"/>
              <a:gd name="connsiteX12066" fmla="*/ 206636 w 11997113"/>
              <a:gd name="connsiteY12066" fmla="*/ 4872965 h 13112393"/>
              <a:gd name="connsiteX12067" fmla="*/ 207042 w 11997113"/>
              <a:gd name="connsiteY12067" fmla="*/ 4876448 h 13112393"/>
              <a:gd name="connsiteX12068" fmla="*/ 207451 w 11997113"/>
              <a:gd name="connsiteY12068" fmla="*/ 4879932 h 13112393"/>
              <a:gd name="connsiteX12069" fmla="*/ 208265 w 11997113"/>
              <a:gd name="connsiteY12069" fmla="*/ 4886891 h 13112393"/>
              <a:gd name="connsiteX12070" fmla="*/ 209895 w 11997113"/>
              <a:gd name="connsiteY12070" fmla="*/ 4900818 h 13112393"/>
              <a:gd name="connsiteX12071" fmla="*/ 195337 w 11997113"/>
              <a:gd name="connsiteY12071" fmla="*/ 4902522 h 13112393"/>
              <a:gd name="connsiteX12072" fmla="*/ 193707 w 11997113"/>
              <a:gd name="connsiteY12072" fmla="*/ 4888596 h 13112393"/>
              <a:gd name="connsiteX12073" fmla="*/ 192483 w 11997113"/>
              <a:gd name="connsiteY12073" fmla="*/ 4878151 h 13112393"/>
              <a:gd name="connsiteX12074" fmla="*/ 206636 w 11997113"/>
              <a:gd name="connsiteY12074" fmla="*/ 4872965 h 13112393"/>
              <a:gd name="connsiteX12075" fmla="*/ 4334509 w 11997113"/>
              <a:gd name="connsiteY12075" fmla="*/ 4867235 h 13112393"/>
              <a:gd name="connsiteX12076" fmla="*/ 4306903 w 11997113"/>
              <a:gd name="connsiteY12076" fmla="*/ 4875211 h 13112393"/>
              <a:gd name="connsiteX12077" fmla="*/ 4308400 w 11997113"/>
              <a:gd name="connsiteY12077" fmla="*/ 4886882 h 13112393"/>
              <a:gd name="connsiteX12078" fmla="*/ 4327175 w 11997113"/>
              <a:gd name="connsiteY12078" fmla="*/ 4884481 h 13112393"/>
              <a:gd name="connsiteX12079" fmla="*/ 4351933 w 11997113"/>
              <a:gd name="connsiteY12079" fmla="*/ 4928746 h 13112393"/>
              <a:gd name="connsiteX12080" fmla="*/ 4343623 w 11997113"/>
              <a:gd name="connsiteY12080" fmla="*/ 5012825 h 13112393"/>
              <a:gd name="connsiteX12081" fmla="*/ 4339783 w 11997113"/>
              <a:gd name="connsiteY12081" fmla="*/ 5012252 h 13112393"/>
              <a:gd name="connsiteX12082" fmla="*/ 4340513 w 11997113"/>
              <a:gd name="connsiteY12082" fmla="*/ 5018478 h 13112393"/>
              <a:gd name="connsiteX12083" fmla="*/ 4325952 w 11997113"/>
              <a:gd name="connsiteY12083" fmla="*/ 5020183 h 13112393"/>
              <a:gd name="connsiteX12084" fmla="*/ 4321733 w 11997113"/>
              <a:gd name="connsiteY12084" fmla="*/ 5009561 h 13112393"/>
              <a:gd name="connsiteX12085" fmla="*/ 4316868 w 11997113"/>
              <a:gd name="connsiteY12085" fmla="*/ 5008835 h 13112393"/>
              <a:gd name="connsiteX12086" fmla="*/ 4303073 w 11997113"/>
              <a:gd name="connsiteY12086" fmla="*/ 4994293 h 13112393"/>
              <a:gd name="connsiteX12087" fmla="*/ 4248233 w 11997113"/>
              <a:gd name="connsiteY12087" fmla="*/ 5013167 h 13112393"/>
              <a:gd name="connsiteX12088" fmla="*/ 4207684 w 11997113"/>
              <a:gd name="connsiteY12088" fmla="*/ 4994638 h 13112393"/>
              <a:gd name="connsiteX12089" fmla="*/ 4199558 w 11997113"/>
              <a:gd name="connsiteY12089" fmla="*/ 4972607 h 13112393"/>
              <a:gd name="connsiteX12090" fmla="*/ 4204324 w 11997113"/>
              <a:gd name="connsiteY12090" fmla="*/ 5012126 h 13112393"/>
              <a:gd name="connsiteX12091" fmla="*/ 4215012 w 11997113"/>
              <a:gd name="connsiteY12091" fmla="*/ 5007458 h 13112393"/>
              <a:gd name="connsiteX12092" fmla="*/ 4228770 w 11997113"/>
              <a:gd name="connsiteY12092" fmla="*/ 5009447 h 13112393"/>
              <a:gd name="connsiteX12093" fmla="*/ 4244608 w 11997113"/>
              <a:gd name="connsiteY12093" fmla="*/ 5029196 h 13112393"/>
              <a:gd name="connsiteX12094" fmla="*/ 4259619 w 11997113"/>
              <a:gd name="connsiteY12094" fmla="*/ 5041838 h 13112393"/>
              <a:gd name="connsiteX12095" fmla="*/ 4246684 w 11997113"/>
              <a:gd name="connsiteY12095" fmla="*/ 5046948 h 13112393"/>
              <a:gd name="connsiteX12096" fmla="*/ 4232924 w 11997113"/>
              <a:gd name="connsiteY12096" fmla="*/ 5044962 h 13112393"/>
              <a:gd name="connsiteX12097" fmla="*/ 4217922 w 11997113"/>
              <a:gd name="connsiteY12097" fmla="*/ 5032317 h 13112393"/>
              <a:gd name="connsiteX12098" fmla="*/ 4215212 w 11997113"/>
              <a:gd name="connsiteY12098" fmla="*/ 5023635 h 13112393"/>
              <a:gd name="connsiteX12099" fmla="*/ 4204982 w 11997113"/>
              <a:gd name="connsiteY12099" fmla="*/ 5017590 h 13112393"/>
              <a:gd name="connsiteX12100" fmla="*/ 4206086 w 11997113"/>
              <a:gd name="connsiteY12100" fmla="*/ 5026736 h 13112393"/>
              <a:gd name="connsiteX12101" fmla="*/ 4205898 w 11997113"/>
              <a:gd name="connsiteY12101" fmla="*/ 5156757 h 13112393"/>
              <a:gd name="connsiteX12102" fmla="*/ 4212336 w 11997113"/>
              <a:gd name="connsiteY12102" fmla="*/ 5179906 h 13112393"/>
              <a:gd name="connsiteX12103" fmla="*/ 4211332 w 11997113"/>
              <a:gd name="connsiteY12103" fmla="*/ 5172053 h 13112393"/>
              <a:gd name="connsiteX12104" fmla="*/ 4219644 w 11997113"/>
              <a:gd name="connsiteY12104" fmla="*/ 5087977 h 13112393"/>
              <a:gd name="connsiteX12105" fmla="*/ 4221107 w 11997113"/>
              <a:gd name="connsiteY12105" fmla="*/ 5083390 h 13112393"/>
              <a:gd name="connsiteX12106" fmla="*/ 4218495 w 11997113"/>
              <a:gd name="connsiteY12106" fmla="*/ 5082774 h 13112393"/>
              <a:gd name="connsiteX12107" fmla="*/ 4217747 w 11997113"/>
              <a:gd name="connsiteY12107" fmla="*/ 5081642 h 13112393"/>
              <a:gd name="connsiteX12108" fmla="*/ 4221962 w 11997113"/>
              <a:gd name="connsiteY12108" fmla="*/ 5080714 h 13112393"/>
              <a:gd name="connsiteX12109" fmla="*/ 4221985 w 11997113"/>
              <a:gd name="connsiteY12109" fmla="*/ 5080639 h 13112393"/>
              <a:gd name="connsiteX12110" fmla="*/ 4223069 w 11997113"/>
              <a:gd name="connsiteY12110" fmla="*/ 5079840 h 13112393"/>
              <a:gd name="connsiteX12111" fmla="*/ 4221909 w 11997113"/>
              <a:gd name="connsiteY12111" fmla="*/ 5069926 h 13112393"/>
              <a:gd name="connsiteX12112" fmla="*/ 4234436 w 11997113"/>
              <a:gd name="connsiteY12112" fmla="*/ 5064901 h 13112393"/>
              <a:gd name="connsiteX12113" fmla="*/ 4245815 w 11997113"/>
              <a:gd name="connsiteY12113" fmla="*/ 5064014 h 13112393"/>
              <a:gd name="connsiteX12114" fmla="*/ 4246294 w 11997113"/>
              <a:gd name="connsiteY12114" fmla="*/ 5064714 h 13112393"/>
              <a:gd name="connsiteX12115" fmla="*/ 4254213 w 11997113"/>
              <a:gd name="connsiteY12115" fmla="*/ 5059841 h 13112393"/>
              <a:gd name="connsiteX12116" fmla="*/ 4281961 w 11997113"/>
              <a:gd name="connsiteY12116" fmla="*/ 5127441 h 13112393"/>
              <a:gd name="connsiteX12117" fmla="*/ 4280466 w 11997113"/>
              <a:gd name="connsiteY12117" fmla="*/ 5115774 h 13112393"/>
              <a:gd name="connsiteX12118" fmla="*/ 4275981 w 11997113"/>
              <a:gd name="connsiteY12118" fmla="*/ 5080772 h 13112393"/>
              <a:gd name="connsiteX12119" fmla="*/ 4290278 w 11997113"/>
              <a:gd name="connsiteY12119" fmla="*/ 5043366 h 13112393"/>
              <a:gd name="connsiteX12120" fmla="*/ 4312045 w 11997113"/>
              <a:gd name="connsiteY12120" fmla="*/ 5064301 h 13112393"/>
              <a:gd name="connsiteX12121" fmla="*/ 4327834 w 11997113"/>
              <a:gd name="connsiteY12121" fmla="*/ 5038564 h 13112393"/>
              <a:gd name="connsiteX12122" fmla="*/ 4369874 w 11997113"/>
              <a:gd name="connsiteY12122" fmla="*/ 5068762 h 13112393"/>
              <a:gd name="connsiteX12123" fmla="*/ 4366884 w 11997113"/>
              <a:gd name="connsiteY12123" fmla="*/ 5045427 h 13112393"/>
              <a:gd name="connsiteX12124" fmla="*/ 4348944 w 11997113"/>
              <a:gd name="connsiteY12124" fmla="*/ 4905412 h 13112393"/>
              <a:gd name="connsiteX12125" fmla="*/ 4363236 w 11997113"/>
              <a:gd name="connsiteY12125" fmla="*/ 4868009 h 13112393"/>
              <a:gd name="connsiteX12126" fmla="*/ 4334509 w 11997113"/>
              <a:gd name="connsiteY12126" fmla="*/ 4867235 h 13112393"/>
              <a:gd name="connsiteX12127" fmla="*/ 9690699 w 11997113"/>
              <a:gd name="connsiteY12127" fmla="*/ 4866983 h 13112393"/>
              <a:gd name="connsiteX12128" fmla="*/ 9689963 w 11997113"/>
              <a:gd name="connsiteY12128" fmla="*/ 4868180 h 13112393"/>
              <a:gd name="connsiteX12129" fmla="*/ 9674173 w 11997113"/>
              <a:gd name="connsiteY12129" fmla="*/ 4893919 h 13112393"/>
              <a:gd name="connsiteX12130" fmla="*/ 9675669 w 11997113"/>
              <a:gd name="connsiteY12130" fmla="*/ 4905586 h 13112393"/>
              <a:gd name="connsiteX12131" fmla="*/ 9695495 w 11997113"/>
              <a:gd name="connsiteY12131" fmla="*/ 4925809 h 13112393"/>
              <a:gd name="connsiteX12132" fmla="*/ 9695455 w 11997113"/>
              <a:gd name="connsiteY12132" fmla="*/ 4924026 h 13112393"/>
              <a:gd name="connsiteX12133" fmla="*/ 9695327 w 11997113"/>
              <a:gd name="connsiteY12133" fmla="*/ 4918166 h 13112393"/>
              <a:gd name="connsiteX12134" fmla="*/ 9694497 w 11997113"/>
              <a:gd name="connsiteY12134" fmla="*/ 4881530 h 13112393"/>
              <a:gd name="connsiteX12135" fmla="*/ 11286557 w 11997113"/>
              <a:gd name="connsiteY12135" fmla="*/ 4865278 h 13112393"/>
              <a:gd name="connsiteX12136" fmla="*/ 11302685 w 11997113"/>
              <a:gd name="connsiteY12136" fmla="*/ 4870748 h 13112393"/>
              <a:gd name="connsiteX12137" fmla="*/ 11305101 w 11997113"/>
              <a:gd name="connsiteY12137" fmla="*/ 4876550 h 13112393"/>
              <a:gd name="connsiteX12138" fmla="*/ 11305631 w 11997113"/>
              <a:gd name="connsiteY12138" fmla="*/ 4899987 h 13112393"/>
              <a:gd name="connsiteX12139" fmla="*/ 11287883 w 11997113"/>
              <a:gd name="connsiteY12139" fmla="*/ 4923870 h 13112393"/>
              <a:gd name="connsiteX12140" fmla="*/ 11306157 w 11997113"/>
              <a:gd name="connsiteY12140" fmla="*/ 4923423 h 13112393"/>
              <a:gd name="connsiteX12141" fmla="*/ 11288671 w 11997113"/>
              <a:gd name="connsiteY12141" fmla="*/ 4959022 h 13112393"/>
              <a:gd name="connsiteX12142" fmla="*/ 11307479 w 11997113"/>
              <a:gd name="connsiteY12142" fmla="*/ 4982015 h 13112393"/>
              <a:gd name="connsiteX12143" fmla="*/ 11289463 w 11997113"/>
              <a:gd name="connsiteY12143" fmla="*/ 4994175 h 13112393"/>
              <a:gd name="connsiteX12144" fmla="*/ 11289991 w 11997113"/>
              <a:gd name="connsiteY12144" fmla="*/ 5017612 h 13112393"/>
              <a:gd name="connsiteX12145" fmla="*/ 11271445 w 11997113"/>
              <a:gd name="connsiteY12145" fmla="*/ 5006341 h 13112393"/>
              <a:gd name="connsiteX12146" fmla="*/ 11287349 w 11997113"/>
              <a:gd name="connsiteY12146" fmla="*/ 4900434 h 13112393"/>
              <a:gd name="connsiteX12147" fmla="*/ 11287087 w 11997113"/>
              <a:gd name="connsiteY12147" fmla="*/ 4888716 h 13112393"/>
              <a:gd name="connsiteX12148" fmla="*/ 11286557 w 11997113"/>
              <a:gd name="connsiteY12148" fmla="*/ 4865278 h 13112393"/>
              <a:gd name="connsiteX12149" fmla="*/ 46757 w 11997113"/>
              <a:gd name="connsiteY12149" fmla="*/ 4860354 h 13112393"/>
              <a:gd name="connsiteX12150" fmla="*/ 53909 w 11997113"/>
              <a:gd name="connsiteY12150" fmla="*/ 4862607 h 13112393"/>
              <a:gd name="connsiteX12151" fmla="*/ 41137 w 11997113"/>
              <a:gd name="connsiteY12151" fmla="*/ 4871173 h 13112393"/>
              <a:gd name="connsiteX12152" fmla="*/ 43587 w 11997113"/>
              <a:gd name="connsiteY12152" fmla="*/ 4892101 h 13112393"/>
              <a:gd name="connsiteX12153" fmla="*/ 47262 w 11997113"/>
              <a:gd name="connsiteY12153" fmla="*/ 4923490 h 13112393"/>
              <a:gd name="connsiteX12154" fmla="*/ 35303 w 11997113"/>
              <a:gd name="connsiteY12154" fmla="*/ 4939032 h 13112393"/>
              <a:gd name="connsiteX12155" fmla="*/ 35713 w 11997113"/>
              <a:gd name="connsiteY12155" fmla="*/ 4942520 h 13112393"/>
              <a:gd name="connsiteX12156" fmla="*/ 21715 w 11997113"/>
              <a:gd name="connsiteY12156" fmla="*/ 4940620 h 13112393"/>
              <a:gd name="connsiteX12157" fmla="*/ 20086 w 11997113"/>
              <a:gd name="connsiteY12157" fmla="*/ 4926671 h 13112393"/>
              <a:gd name="connsiteX12158" fmla="*/ 9807 w 11997113"/>
              <a:gd name="connsiteY12158" fmla="*/ 4912405 h 13112393"/>
              <a:gd name="connsiteX12159" fmla="*/ 30405 w 11997113"/>
              <a:gd name="connsiteY12159" fmla="*/ 4897176 h 13112393"/>
              <a:gd name="connsiteX12160" fmla="*/ 13962 w 11997113"/>
              <a:gd name="connsiteY12160" fmla="*/ 4874355 h 13112393"/>
              <a:gd name="connsiteX12161" fmla="*/ 26734 w 11997113"/>
              <a:gd name="connsiteY12161" fmla="*/ 4865786 h 13112393"/>
              <a:gd name="connsiteX12162" fmla="*/ 39912 w 11997113"/>
              <a:gd name="connsiteY12162" fmla="*/ 4860712 h 13112393"/>
              <a:gd name="connsiteX12163" fmla="*/ 46757 w 11997113"/>
              <a:gd name="connsiteY12163" fmla="*/ 4860354 h 13112393"/>
              <a:gd name="connsiteX12164" fmla="*/ 9839819 w 11997113"/>
              <a:gd name="connsiteY12164" fmla="*/ 4854292 h 13112393"/>
              <a:gd name="connsiteX12165" fmla="*/ 9840109 w 11997113"/>
              <a:gd name="connsiteY12165" fmla="*/ 4867003 h 13112393"/>
              <a:gd name="connsiteX12166" fmla="*/ 9820469 w 11997113"/>
              <a:gd name="connsiteY12166" fmla="*/ 4867483 h 13112393"/>
              <a:gd name="connsiteX12167" fmla="*/ 9839819 w 11997113"/>
              <a:gd name="connsiteY12167" fmla="*/ 4854292 h 13112393"/>
              <a:gd name="connsiteX12168" fmla="*/ 11286293 w 11997113"/>
              <a:gd name="connsiteY12168" fmla="*/ 4853560 h 13112393"/>
              <a:gd name="connsiteX12169" fmla="*/ 11293277 w 11997113"/>
              <a:gd name="connsiteY12169" fmla="*/ 4859254 h 13112393"/>
              <a:gd name="connsiteX12170" fmla="*/ 11286557 w 11997113"/>
              <a:gd name="connsiteY12170" fmla="*/ 4865278 h 13112393"/>
              <a:gd name="connsiteX12171" fmla="*/ 11286293 w 11997113"/>
              <a:gd name="connsiteY12171" fmla="*/ 4853560 h 13112393"/>
              <a:gd name="connsiteX12172" fmla="*/ 11430935 w 11997113"/>
              <a:gd name="connsiteY12172" fmla="*/ 4849510 h 13112393"/>
              <a:gd name="connsiteX12173" fmla="*/ 11449747 w 11997113"/>
              <a:gd name="connsiteY12173" fmla="*/ 4860779 h 13112393"/>
              <a:gd name="connsiteX12174" fmla="*/ 11450083 w 11997113"/>
              <a:gd name="connsiteY12174" fmla="*/ 4875914 h 13112393"/>
              <a:gd name="connsiteX12175" fmla="*/ 11451143 w 11997113"/>
              <a:gd name="connsiteY12175" fmla="*/ 4874310 h 13112393"/>
              <a:gd name="connsiteX12176" fmla="*/ 11451623 w 11997113"/>
              <a:gd name="connsiteY12176" fmla="*/ 4895501 h 13112393"/>
              <a:gd name="connsiteX12177" fmla="*/ 11445639 w 11997113"/>
              <a:gd name="connsiteY12177" fmla="*/ 4887306 h 13112393"/>
              <a:gd name="connsiteX12178" fmla="*/ 11431993 w 11997113"/>
              <a:gd name="connsiteY12178" fmla="*/ 4896394 h 13112393"/>
              <a:gd name="connsiteX12179" fmla="*/ 11431465 w 11997113"/>
              <a:gd name="connsiteY12179" fmla="*/ 4872952 h 13112393"/>
              <a:gd name="connsiteX12180" fmla="*/ 11431203 w 11997113"/>
              <a:gd name="connsiteY12180" fmla="*/ 4861230 h 13112393"/>
              <a:gd name="connsiteX12181" fmla="*/ 11430935 w 11997113"/>
              <a:gd name="connsiteY12181" fmla="*/ 4849510 h 13112393"/>
              <a:gd name="connsiteX12182" fmla="*/ 11576911 w 11997113"/>
              <a:gd name="connsiteY12182" fmla="*/ 4837322 h 13112393"/>
              <a:gd name="connsiteX12183" fmla="*/ 11584591 w 11997113"/>
              <a:gd name="connsiteY12183" fmla="*/ 4887725 h 13112393"/>
              <a:gd name="connsiteX12184" fmla="*/ 11578997 w 11997113"/>
              <a:gd name="connsiteY12184" fmla="*/ 4929780 h 13112393"/>
              <a:gd name="connsiteX12185" fmla="*/ 11580033 w 11997113"/>
              <a:gd name="connsiteY12185" fmla="*/ 4976008 h 13112393"/>
              <a:gd name="connsiteX12186" fmla="*/ 11580295 w 11997113"/>
              <a:gd name="connsiteY12186" fmla="*/ 4987563 h 13112393"/>
              <a:gd name="connsiteX12187" fmla="*/ 11563105 w 11997113"/>
              <a:gd name="connsiteY12187" fmla="*/ 4999546 h 13112393"/>
              <a:gd name="connsiteX12188" fmla="*/ 11563367 w 11997113"/>
              <a:gd name="connsiteY12188" fmla="*/ 5011105 h 13112393"/>
              <a:gd name="connsiteX12189" fmla="*/ 11563887 w 11997113"/>
              <a:gd name="connsiteY12189" fmla="*/ 5034220 h 13112393"/>
              <a:gd name="connsiteX12190" fmla="*/ 11564149 w 11997113"/>
              <a:gd name="connsiteY12190" fmla="*/ 5045778 h 13112393"/>
              <a:gd name="connsiteX12191" fmla="*/ 11563627 w 11997113"/>
              <a:gd name="connsiteY12191" fmla="*/ 5022663 h 13112393"/>
              <a:gd name="connsiteX12192" fmla="*/ 11545653 w 11997113"/>
              <a:gd name="connsiteY12192" fmla="*/ 4999975 h 13112393"/>
              <a:gd name="connsiteX12193" fmla="*/ 11545389 w 11997113"/>
              <a:gd name="connsiteY12193" fmla="*/ 4988415 h 13112393"/>
              <a:gd name="connsiteX12194" fmla="*/ 11545127 w 11997113"/>
              <a:gd name="connsiteY12194" fmla="*/ 4976860 h 13112393"/>
              <a:gd name="connsiteX12195" fmla="*/ 11543305 w 11997113"/>
              <a:gd name="connsiteY12195" fmla="*/ 4895961 h 13112393"/>
              <a:gd name="connsiteX12196" fmla="*/ 11562581 w 11997113"/>
              <a:gd name="connsiteY12196" fmla="*/ 4976434 h 13112393"/>
              <a:gd name="connsiteX12197" fmla="*/ 11560759 w 11997113"/>
              <a:gd name="connsiteY12197" fmla="*/ 4895535 h 13112393"/>
              <a:gd name="connsiteX12198" fmla="*/ 11559981 w 11997113"/>
              <a:gd name="connsiteY12198" fmla="*/ 4860862 h 13112393"/>
              <a:gd name="connsiteX12199" fmla="*/ 11542265 w 11997113"/>
              <a:gd name="connsiteY12199" fmla="*/ 4849733 h 13112393"/>
              <a:gd name="connsiteX12200" fmla="*/ 11559459 w 11997113"/>
              <a:gd name="connsiteY12200" fmla="*/ 4837748 h 13112393"/>
              <a:gd name="connsiteX12201" fmla="*/ 11559719 w 11997113"/>
              <a:gd name="connsiteY12201" fmla="*/ 4849308 h 13112393"/>
              <a:gd name="connsiteX12202" fmla="*/ 11576911 w 11997113"/>
              <a:gd name="connsiteY12202" fmla="*/ 4837322 h 13112393"/>
              <a:gd name="connsiteX12203" fmla="*/ 5532469 w 11997113"/>
              <a:gd name="connsiteY12203" fmla="*/ 4826781 h 13112393"/>
              <a:gd name="connsiteX12204" fmla="*/ 5532611 w 11997113"/>
              <a:gd name="connsiteY12204" fmla="*/ 4827747 h 13112393"/>
              <a:gd name="connsiteX12205" fmla="*/ 5532915 w 11997113"/>
              <a:gd name="connsiteY12205" fmla="*/ 4827402 h 13112393"/>
              <a:gd name="connsiteX12206" fmla="*/ 5624883 w 11997113"/>
              <a:gd name="connsiteY12206" fmla="*/ 4823831 h 13112393"/>
              <a:gd name="connsiteX12207" fmla="*/ 5625147 w 11997113"/>
              <a:gd name="connsiteY12207" fmla="*/ 4835549 h 13112393"/>
              <a:gd name="connsiteX12208" fmla="*/ 5625941 w 11997113"/>
              <a:gd name="connsiteY12208" fmla="*/ 4870703 h 13112393"/>
              <a:gd name="connsiteX12209" fmla="*/ 5604359 w 11997113"/>
              <a:gd name="connsiteY12209" fmla="*/ 4864085 h 13112393"/>
              <a:gd name="connsiteX12210" fmla="*/ 5603707 w 11997113"/>
              <a:gd name="connsiteY12210" fmla="*/ 4863369 h 13112393"/>
              <a:gd name="connsiteX12211" fmla="*/ 5603253 w 11997113"/>
              <a:gd name="connsiteY12211" fmla="*/ 4873517 h 13112393"/>
              <a:gd name="connsiteX12212" fmla="*/ 5592679 w 11997113"/>
              <a:gd name="connsiteY12212" fmla="*/ 4885271 h 13112393"/>
              <a:gd name="connsiteX12213" fmla="*/ 5608987 w 11997113"/>
              <a:gd name="connsiteY12213" fmla="*/ 4907899 h 13112393"/>
              <a:gd name="connsiteX12214" fmla="*/ 5624891 w 11997113"/>
              <a:gd name="connsiteY12214" fmla="*/ 4927072 h 13112393"/>
              <a:gd name="connsiteX12215" fmla="*/ 5638321 w 11997113"/>
              <a:gd name="connsiteY12215" fmla="*/ 4925064 h 13112393"/>
              <a:gd name="connsiteX12216" fmla="*/ 5645397 w 11997113"/>
              <a:gd name="connsiteY12216" fmla="*/ 4922581 h 13112393"/>
              <a:gd name="connsiteX12217" fmla="*/ 5645275 w 11997113"/>
              <a:gd name="connsiteY12217" fmla="*/ 4917128 h 13112393"/>
              <a:gd name="connsiteX12218" fmla="*/ 5644749 w 11997113"/>
              <a:gd name="connsiteY12218" fmla="*/ 4893692 h 13112393"/>
              <a:gd name="connsiteX12219" fmla="*/ 5644487 w 11997113"/>
              <a:gd name="connsiteY12219" fmla="*/ 4881974 h 13112393"/>
              <a:gd name="connsiteX12220" fmla="*/ 5643957 w 11997113"/>
              <a:gd name="connsiteY12220" fmla="*/ 4858538 h 13112393"/>
              <a:gd name="connsiteX12221" fmla="*/ 5662233 w 11997113"/>
              <a:gd name="connsiteY12221" fmla="*/ 4858092 h 13112393"/>
              <a:gd name="connsiteX12222" fmla="*/ 5661705 w 11997113"/>
              <a:gd name="connsiteY12222" fmla="*/ 4834655 h 13112393"/>
              <a:gd name="connsiteX12223" fmla="*/ 5643429 w 11997113"/>
              <a:gd name="connsiteY12223" fmla="*/ 4835101 h 13112393"/>
              <a:gd name="connsiteX12224" fmla="*/ 5624883 w 11997113"/>
              <a:gd name="connsiteY12224" fmla="*/ 4823831 h 13112393"/>
              <a:gd name="connsiteX12225" fmla="*/ 10440929 w 11997113"/>
              <a:gd name="connsiteY12225" fmla="*/ 4817607 h 13112393"/>
              <a:gd name="connsiteX12226" fmla="*/ 10459321 w 11997113"/>
              <a:gd name="connsiteY12226" fmla="*/ 4828871 h 13112393"/>
              <a:gd name="connsiteX12227" fmla="*/ 10441195 w 11997113"/>
              <a:gd name="connsiteY12227" fmla="*/ 4829313 h 13112393"/>
              <a:gd name="connsiteX12228" fmla="*/ 10440929 w 11997113"/>
              <a:gd name="connsiteY12228" fmla="*/ 4817607 h 13112393"/>
              <a:gd name="connsiteX12229" fmla="*/ 814564 w 11997113"/>
              <a:gd name="connsiteY12229" fmla="*/ 4813263 h 13112393"/>
              <a:gd name="connsiteX12230" fmla="*/ 815741 w 11997113"/>
              <a:gd name="connsiteY12230" fmla="*/ 4823291 h 13112393"/>
              <a:gd name="connsiteX12231" fmla="*/ 816130 w 11997113"/>
              <a:gd name="connsiteY12231" fmla="*/ 4826632 h 13112393"/>
              <a:gd name="connsiteX12232" fmla="*/ 816910 w 11997113"/>
              <a:gd name="connsiteY12232" fmla="*/ 4833315 h 13112393"/>
              <a:gd name="connsiteX12233" fmla="*/ 802350 w 11997113"/>
              <a:gd name="connsiteY12233" fmla="*/ 4835020 h 13112393"/>
              <a:gd name="connsiteX12234" fmla="*/ 801179 w 11997113"/>
              <a:gd name="connsiteY12234" fmla="*/ 4824995 h 13112393"/>
              <a:gd name="connsiteX12235" fmla="*/ 800003 w 11997113"/>
              <a:gd name="connsiteY12235" fmla="*/ 4814968 h 13112393"/>
              <a:gd name="connsiteX12236" fmla="*/ 814564 w 11997113"/>
              <a:gd name="connsiteY12236" fmla="*/ 4813263 h 13112393"/>
              <a:gd name="connsiteX12237" fmla="*/ 9838767 w 11997113"/>
              <a:gd name="connsiteY12237" fmla="*/ 4807680 h 13112393"/>
              <a:gd name="connsiteX12238" fmla="*/ 9839055 w 11997113"/>
              <a:gd name="connsiteY12238" fmla="*/ 4820391 h 13112393"/>
              <a:gd name="connsiteX12239" fmla="*/ 9819419 w 11997113"/>
              <a:gd name="connsiteY12239" fmla="*/ 4820872 h 13112393"/>
              <a:gd name="connsiteX12240" fmla="*/ 9819133 w 11997113"/>
              <a:gd name="connsiteY12240" fmla="*/ 4808157 h 13112393"/>
              <a:gd name="connsiteX12241" fmla="*/ 9838767 w 11997113"/>
              <a:gd name="connsiteY12241" fmla="*/ 4807680 h 13112393"/>
              <a:gd name="connsiteX12242" fmla="*/ 10476917 w 11997113"/>
              <a:gd name="connsiteY12242" fmla="*/ 4805020 h 13112393"/>
              <a:gd name="connsiteX12243" fmla="*/ 10480157 w 11997113"/>
              <a:gd name="connsiteY12243" fmla="*/ 4814698 h 13112393"/>
              <a:gd name="connsiteX12244" fmla="*/ 10477175 w 11997113"/>
              <a:gd name="connsiteY12244" fmla="*/ 4816724 h 13112393"/>
              <a:gd name="connsiteX12245" fmla="*/ 10476917 w 11997113"/>
              <a:gd name="connsiteY12245" fmla="*/ 4805020 h 13112393"/>
              <a:gd name="connsiteX12246" fmla="*/ 11336391 w 11997113"/>
              <a:gd name="connsiteY12246" fmla="*/ 4805013 h 13112393"/>
              <a:gd name="connsiteX12247" fmla="*/ 11336657 w 11997113"/>
              <a:gd name="connsiteY12247" fmla="*/ 4816718 h 13112393"/>
              <a:gd name="connsiteX12248" fmla="*/ 11343635 w 11997113"/>
              <a:gd name="connsiteY12248" fmla="*/ 4815088 h 13112393"/>
              <a:gd name="connsiteX12249" fmla="*/ 11336391 w 11997113"/>
              <a:gd name="connsiteY12249" fmla="*/ 4805013 h 13112393"/>
              <a:gd name="connsiteX12250" fmla="*/ 578736 w 11997113"/>
              <a:gd name="connsiteY12250" fmla="*/ 4794802 h 13112393"/>
              <a:gd name="connsiteX12251" fmla="*/ 579946 w 11997113"/>
              <a:gd name="connsiteY12251" fmla="*/ 4805143 h 13112393"/>
              <a:gd name="connsiteX12252" fmla="*/ 593287 w 11997113"/>
              <a:gd name="connsiteY12252" fmla="*/ 4814063 h 13112393"/>
              <a:gd name="connsiteX12253" fmla="*/ 581156 w 11997113"/>
              <a:gd name="connsiteY12253" fmla="*/ 4815483 h 13112393"/>
              <a:gd name="connsiteX12254" fmla="*/ 568216 w 11997113"/>
              <a:gd name="connsiteY12254" fmla="*/ 4810009 h 13112393"/>
              <a:gd name="connsiteX12255" fmla="*/ 566603 w 11997113"/>
              <a:gd name="connsiteY12255" fmla="*/ 4796221 h 13112393"/>
              <a:gd name="connsiteX12256" fmla="*/ 578736 w 11997113"/>
              <a:gd name="connsiteY12256" fmla="*/ 4794802 h 13112393"/>
              <a:gd name="connsiteX12257" fmla="*/ 9488719 w 11997113"/>
              <a:gd name="connsiteY12257" fmla="*/ 4787197 h 13112393"/>
              <a:gd name="connsiteX12258" fmla="*/ 9505893 w 11997113"/>
              <a:gd name="connsiteY12258" fmla="*/ 4790928 h 13112393"/>
              <a:gd name="connsiteX12259" fmla="*/ 9508991 w 11997113"/>
              <a:gd name="connsiteY12259" fmla="*/ 4796461 h 13112393"/>
              <a:gd name="connsiteX12260" fmla="*/ 9522447 w 11997113"/>
              <a:gd name="connsiteY12260" fmla="*/ 4901470 h 13112393"/>
              <a:gd name="connsiteX12261" fmla="*/ 9495361 w 11997113"/>
              <a:gd name="connsiteY12261" fmla="*/ 4987952 h 13112393"/>
              <a:gd name="connsiteX12262" fmla="*/ 9448831 w 11997113"/>
              <a:gd name="connsiteY12262" fmla="*/ 4922748 h 13112393"/>
              <a:gd name="connsiteX12263" fmla="*/ 9431543 w 11997113"/>
              <a:gd name="connsiteY12263" fmla="*/ 4936817 h 13112393"/>
              <a:gd name="connsiteX12264" fmla="*/ 9405289 w 11997113"/>
              <a:gd name="connsiteY12264" fmla="*/ 4880879 h 13112393"/>
              <a:gd name="connsiteX12265" fmla="*/ 9419583 w 11997113"/>
              <a:gd name="connsiteY12265" fmla="*/ 4843474 h 13112393"/>
              <a:gd name="connsiteX12266" fmla="*/ 9463121 w 11997113"/>
              <a:gd name="connsiteY12266" fmla="*/ 4885342 h 13112393"/>
              <a:gd name="connsiteX12267" fmla="*/ 9458637 w 11997113"/>
              <a:gd name="connsiteY12267" fmla="*/ 4850338 h 13112393"/>
              <a:gd name="connsiteX12268" fmla="*/ 9480407 w 11997113"/>
              <a:gd name="connsiteY12268" fmla="*/ 4871270 h 13112393"/>
              <a:gd name="connsiteX12269" fmla="*/ 9474429 w 11997113"/>
              <a:gd name="connsiteY12269" fmla="*/ 4824600 h 13112393"/>
              <a:gd name="connsiteX12270" fmla="*/ 9488719 w 11997113"/>
              <a:gd name="connsiteY12270" fmla="*/ 4787197 h 13112393"/>
              <a:gd name="connsiteX12271" fmla="*/ 8380621 w 11997113"/>
              <a:gd name="connsiteY12271" fmla="*/ 4784943 h 13112393"/>
              <a:gd name="connsiteX12272" fmla="*/ 8399261 w 11997113"/>
              <a:gd name="connsiteY12272" fmla="*/ 4790604 h 13112393"/>
              <a:gd name="connsiteX12273" fmla="*/ 8404011 w 11997113"/>
              <a:gd name="connsiteY12273" fmla="*/ 4807694 h 13112393"/>
              <a:gd name="connsiteX12274" fmla="*/ 8378427 w 11997113"/>
              <a:gd name="connsiteY12274" fmla="*/ 4807753 h 13112393"/>
              <a:gd name="connsiteX12275" fmla="*/ 8380621 w 11997113"/>
              <a:gd name="connsiteY12275" fmla="*/ 4784943 h 13112393"/>
              <a:gd name="connsiteX12276" fmla="*/ 9818583 w 11997113"/>
              <a:gd name="connsiteY12276" fmla="*/ 4783793 h 13112393"/>
              <a:gd name="connsiteX12277" fmla="*/ 9818845 w 11997113"/>
              <a:gd name="connsiteY12277" fmla="*/ 4795445 h 13112393"/>
              <a:gd name="connsiteX12278" fmla="*/ 9798953 w 11997113"/>
              <a:gd name="connsiteY12278" fmla="*/ 4784270 h 13112393"/>
              <a:gd name="connsiteX12279" fmla="*/ 9818583 w 11997113"/>
              <a:gd name="connsiteY12279" fmla="*/ 4783793 h 13112393"/>
              <a:gd name="connsiteX12280" fmla="*/ 9838219 w 11997113"/>
              <a:gd name="connsiteY12280" fmla="*/ 4783312 h 13112393"/>
              <a:gd name="connsiteX12281" fmla="*/ 9838219 w 11997113"/>
              <a:gd name="connsiteY12281" fmla="*/ 4783312 h 13112393"/>
              <a:gd name="connsiteX12282" fmla="*/ 9838219 w 11997113"/>
              <a:gd name="connsiteY12282" fmla="*/ 4783313 h 13112393"/>
              <a:gd name="connsiteX12283" fmla="*/ 10498143 w 11997113"/>
              <a:gd name="connsiteY12283" fmla="*/ 4779009 h 13112393"/>
              <a:gd name="connsiteX12284" fmla="*/ 10498407 w 11997113"/>
              <a:gd name="connsiteY12284" fmla="*/ 4790727 h 13112393"/>
              <a:gd name="connsiteX12285" fmla="*/ 10479859 w 11997113"/>
              <a:gd name="connsiteY12285" fmla="*/ 4779454 h 13112393"/>
              <a:gd name="connsiteX12286" fmla="*/ 10498143 w 11997113"/>
              <a:gd name="connsiteY12286" fmla="*/ 4779009 h 13112393"/>
              <a:gd name="connsiteX12287" fmla="*/ 8145265 w 11997113"/>
              <a:gd name="connsiteY12287" fmla="*/ 4777351 h 13112393"/>
              <a:gd name="connsiteX12288" fmla="*/ 8155531 w 11997113"/>
              <a:gd name="connsiteY12288" fmla="*/ 4828428 h 13112393"/>
              <a:gd name="connsiteX12289" fmla="*/ 8167603 w 11997113"/>
              <a:gd name="connsiteY12289" fmla="*/ 4828263 h 13112393"/>
              <a:gd name="connsiteX12290" fmla="*/ 8176855 w 11997113"/>
              <a:gd name="connsiteY12290" fmla="*/ 4830437 h 13112393"/>
              <a:gd name="connsiteX12291" fmla="*/ 8174925 w 11997113"/>
              <a:gd name="connsiteY12291" fmla="*/ 4819475 h 13112393"/>
              <a:gd name="connsiteX12292" fmla="*/ 8152695 w 11997113"/>
              <a:gd name="connsiteY12292" fmla="*/ 4779192 h 13112393"/>
              <a:gd name="connsiteX12293" fmla="*/ 795459 w 11997113"/>
              <a:gd name="connsiteY12293" fmla="*/ 4776113 h 13112393"/>
              <a:gd name="connsiteX12294" fmla="*/ 808405 w 11997113"/>
              <a:gd name="connsiteY12294" fmla="*/ 4776398 h 13112393"/>
              <a:gd name="connsiteX12295" fmla="*/ 810431 w 11997113"/>
              <a:gd name="connsiteY12295" fmla="*/ 4777962 h 13112393"/>
              <a:gd name="connsiteX12296" fmla="*/ 811262 w 11997113"/>
              <a:gd name="connsiteY12296" fmla="*/ 4785062 h 13112393"/>
              <a:gd name="connsiteX12297" fmla="*/ 811678 w 11997113"/>
              <a:gd name="connsiteY12297" fmla="*/ 4788616 h 13112393"/>
              <a:gd name="connsiteX12298" fmla="*/ 812510 w 11997113"/>
              <a:gd name="connsiteY12298" fmla="*/ 4795719 h 13112393"/>
              <a:gd name="connsiteX12299" fmla="*/ 797952 w 11997113"/>
              <a:gd name="connsiteY12299" fmla="*/ 4797418 h 13112393"/>
              <a:gd name="connsiteX12300" fmla="*/ 783392 w 11997113"/>
              <a:gd name="connsiteY12300" fmla="*/ 4799123 h 13112393"/>
              <a:gd name="connsiteX12301" fmla="*/ 797535 w 11997113"/>
              <a:gd name="connsiteY12301" fmla="*/ 4793868 h 13112393"/>
              <a:gd name="connsiteX12302" fmla="*/ 796704 w 11997113"/>
              <a:gd name="connsiteY12302" fmla="*/ 4786767 h 13112393"/>
              <a:gd name="connsiteX12303" fmla="*/ 795459 w 11997113"/>
              <a:gd name="connsiteY12303" fmla="*/ 4776113 h 13112393"/>
              <a:gd name="connsiteX12304" fmla="*/ 9709653 w 11997113"/>
              <a:gd name="connsiteY12304" fmla="*/ 4765320 h 13112393"/>
              <a:gd name="connsiteX12305" fmla="*/ 9709917 w 11997113"/>
              <a:gd name="connsiteY12305" fmla="*/ 4777043 h 13112393"/>
              <a:gd name="connsiteX12306" fmla="*/ 9727683 w 11997113"/>
              <a:gd name="connsiteY12306" fmla="*/ 4776608 h 13112393"/>
              <a:gd name="connsiteX12307" fmla="*/ 9710185 w 11997113"/>
              <a:gd name="connsiteY12307" fmla="*/ 4788772 h 13112393"/>
              <a:gd name="connsiteX12308" fmla="*/ 9699799 w 11997113"/>
              <a:gd name="connsiteY12308" fmla="*/ 4795987 h 13112393"/>
              <a:gd name="connsiteX12309" fmla="*/ 9699771 w 11997113"/>
              <a:gd name="connsiteY12309" fmla="*/ 4795768 h 13112393"/>
              <a:gd name="connsiteX12310" fmla="*/ 9697795 w 11997113"/>
              <a:gd name="connsiteY12310" fmla="*/ 4797378 h 13112393"/>
              <a:gd name="connsiteX12311" fmla="*/ 9692685 w 11997113"/>
              <a:gd name="connsiteY12311" fmla="*/ 4800928 h 13112393"/>
              <a:gd name="connsiteX12312" fmla="*/ 9692419 w 11997113"/>
              <a:gd name="connsiteY12312" fmla="*/ 4789204 h 13112393"/>
              <a:gd name="connsiteX12313" fmla="*/ 9692151 w 11997113"/>
              <a:gd name="connsiteY12313" fmla="*/ 4777476 h 13112393"/>
              <a:gd name="connsiteX12314" fmla="*/ 9691889 w 11997113"/>
              <a:gd name="connsiteY12314" fmla="*/ 4765754 h 13112393"/>
              <a:gd name="connsiteX12315" fmla="*/ 9709653 w 11997113"/>
              <a:gd name="connsiteY12315" fmla="*/ 4765320 h 13112393"/>
              <a:gd name="connsiteX12316" fmla="*/ 9637409 w 11997113"/>
              <a:gd name="connsiteY12316" fmla="*/ 4764026 h 13112393"/>
              <a:gd name="connsiteX12317" fmla="*/ 9637669 w 11997113"/>
              <a:gd name="connsiteY12317" fmla="*/ 4775584 h 13112393"/>
              <a:gd name="connsiteX12318" fmla="*/ 9644775 w 11997113"/>
              <a:gd name="connsiteY12318" fmla="*/ 4785530 h 13112393"/>
              <a:gd name="connsiteX12319" fmla="*/ 9637929 w 11997113"/>
              <a:gd name="connsiteY12319" fmla="*/ 4787141 h 13112393"/>
              <a:gd name="connsiteX12320" fmla="*/ 9619347 w 11997113"/>
              <a:gd name="connsiteY12320" fmla="*/ 4776033 h 13112393"/>
              <a:gd name="connsiteX12321" fmla="*/ 9637409 w 11997113"/>
              <a:gd name="connsiteY12321" fmla="*/ 4764026 h 13112393"/>
              <a:gd name="connsiteX12322" fmla="*/ 9674059 w 11997113"/>
              <a:gd name="connsiteY12322" fmla="*/ 4763132 h 13112393"/>
              <a:gd name="connsiteX12323" fmla="*/ 9674319 w 11997113"/>
              <a:gd name="connsiteY12323" fmla="*/ 4774689 h 13112393"/>
              <a:gd name="connsiteX12324" fmla="*/ 9655995 w 11997113"/>
              <a:gd name="connsiteY12324" fmla="*/ 4775136 h 13112393"/>
              <a:gd name="connsiteX12325" fmla="*/ 9655735 w 11997113"/>
              <a:gd name="connsiteY12325" fmla="*/ 4763581 h 13112393"/>
              <a:gd name="connsiteX12326" fmla="*/ 9674059 w 11997113"/>
              <a:gd name="connsiteY12326" fmla="*/ 4763132 h 13112393"/>
              <a:gd name="connsiteX12327" fmla="*/ 5566373 w 11997113"/>
              <a:gd name="connsiteY12327" fmla="*/ 4761568 h 13112393"/>
              <a:gd name="connsiteX12328" fmla="*/ 5556223 w 11997113"/>
              <a:gd name="connsiteY12328" fmla="*/ 4772734 h 13112393"/>
              <a:gd name="connsiteX12329" fmla="*/ 5556803 w 11997113"/>
              <a:gd name="connsiteY12329" fmla="*/ 4777249 h 13112393"/>
              <a:gd name="connsiteX12330" fmla="*/ 5566655 w 11997113"/>
              <a:gd name="connsiteY12330" fmla="*/ 4779645 h 13112393"/>
              <a:gd name="connsiteX12331" fmla="*/ 5562413 w 11997113"/>
              <a:gd name="connsiteY12331" fmla="*/ 4781676 h 13112393"/>
              <a:gd name="connsiteX12332" fmla="*/ 5557457 w 11997113"/>
              <a:gd name="connsiteY12332" fmla="*/ 4782357 h 13112393"/>
              <a:gd name="connsiteX12333" fmla="*/ 5558291 w 11997113"/>
              <a:gd name="connsiteY12333" fmla="*/ 4788858 h 13112393"/>
              <a:gd name="connsiteX12334" fmla="*/ 5559227 w 11997113"/>
              <a:gd name="connsiteY12334" fmla="*/ 4796184 h 13112393"/>
              <a:gd name="connsiteX12335" fmla="*/ 5543051 w 11997113"/>
              <a:gd name="connsiteY12335" fmla="*/ 4822095 h 13112393"/>
              <a:gd name="connsiteX12336" fmla="*/ 5544553 w 11997113"/>
              <a:gd name="connsiteY12336" fmla="*/ 4833819 h 13112393"/>
              <a:gd name="connsiteX12337" fmla="*/ 5546053 w 11997113"/>
              <a:gd name="connsiteY12337" fmla="*/ 4845542 h 13112393"/>
              <a:gd name="connsiteX12338" fmla="*/ 5533535 w 11997113"/>
              <a:gd name="connsiteY12338" fmla="*/ 4828254 h 13112393"/>
              <a:gd name="connsiteX12339" fmla="*/ 5533687 w 11997113"/>
              <a:gd name="connsiteY12339" fmla="*/ 4834915 h 13112393"/>
              <a:gd name="connsiteX12340" fmla="*/ 5534437 w 11997113"/>
              <a:gd name="connsiteY12340" fmla="*/ 4839941 h 13112393"/>
              <a:gd name="connsiteX12341" fmla="*/ 5551439 w 11997113"/>
              <a:gd name="connsiteY12341" fmla="*/ 4883082 h 13112393"/>
              <a:gd name="connsiteX12342" fmla="*/ 5578795 w 11997113"/>
              <a:gd name="connsiteY12342" fmla="*/ 4883390 h 13112393"/>
              <a:gd name="connsiteX12343" fmla="*/ 5575153 w 11997113"/>
              <a:gd name="connsiteY12343" fmla="*/ 4852266 h 13112393"/>
              <a:gd name="connsiteX12344" fmla="*/ 5588225 w 11997113"/>
              <a:gd name="connsiteY12344" fmla="*/ 4847233 h 13112393"/>
              <a:gd name="connsiteX12345" fmla="*/ 5589121 w 11997113"/>
              <a:gd name="connsiteY12345" fmla="*/ 4846949 h 13112393"/>
              <a:gd name="connsiteX12346" fmla="*/ 5581463 w 11997113"/>
              <a:gd name="connsiteY12346" fmla="*/ 4837165 h 13112393"/>
              <a:gd name="connsiteX12347" fmla="*/ 5570311 w 11997113"/>
              <a:gd name="connsiteY12347" fmla="*/ 4836886 h 13112393"/>
              <a:gd name="connsiteX12348" fmla="*/ 5570121 w 11997113"/>
              <a:gd name="connsiteY12348" fmla="*/ 4815824 h 13112393"/>
              <a:gd name="connsiteX12349" fmla="*/ 5570491 w 11997113"/>
              <a:gd name="connsiteY12349" fmla="*/ 4809587 h 13112393"/>
              <a:gd name="connsiteX12350" fmla="*/ 5570285 w 11997113"/>
              <a:gd name="connsiteY12350" fmla="*/ 4807849 h 13112393"/>
              <a:gd name="connsiteX12351" fmla="*/ 5569891 w 11997113"/>
              <a:gd name="connsiteY12351" fmla="*/ 4804444 h 13112393"/>
              <a:gd name="connsiteX12352" fmla="*/ 5570797 w 11997113"/>
              <a:gd name="connsiteY12352" fmla="*/ 4804459 h 13112393"/>
              <a:gd name="connsiteX12353" fmla="*/ 5571571 w 11997113"/>
              <a:gd name="connsiteY12353" fmla="*/ 4791422 h 13112393"/>
              <a:gd name="connsiteX12354" fmla="*/ 5581141 w 11997113"/>
              <a:gd name="connsiteY12354" fmla="*/ 4768073 h 13112393"/>
              <a:gd name="connsiteX12355" fmla="*/ 5574473 w 11997113"/>
              <a:gd name="connsiteY12355" fmla="*/ 4762954 h 13112393"/>
              <a:gd name="connsiteX12356" fmla="*/ 5566373 w 11997113"/>
              <a:gd name="connsiteY12356" fmla="*/ 4761568 h 13112393"/>
              <a:gd name="connsiteX12357" fmla="*/ 40794 w 11997113"/>
              <a:gd name="connsiteY12357" fmla="*/ 4758964 h 13112393"/>
              <a:gd name="connsiteX12358" fmla="*/ 53742 w 11997113"/>
              <a:gd name="connsiteY12358" fmla="*/ 4759227 h 13112393"/>
              <a:gd name="connsiteX12359" fmla="*/ 55766 w 11997113"/>
              <a:gd name="connsiteY12359" fmla="*/ 4760768 h 13112393"/>
              <a:gd name="connsiteX12360" fmla="*/ 71969 w 11997113"/>
              <a:gd name="connsiteY12360" fmla="*/ 4773104 h 13112393"/>
              <a:gd name="connsiteX12361" fmla="*/ 61102 w 11997113"/>
              <a:gd name="connsiteY12361" fmla="*/ 4806393 h 13112393"/>
              <a:gd name="connsiteX12362" fmla="*/ 46955 w 11997113"/>
              <a:gd name="connsiteY12362" fmla="*/ 4811605 h 13112393"/>
              <a:gd name="connsiteX12363" fmla="*/ 31987 w 11997113"/>
              <a:gd name="connsiteY12363" fmla="*/ 4809799 h 13112393"/>
              <a:gd name="connsiteX12364" fmla="*/ 41618 w 11997113"/>
              <a:gd name="connsiteY12364" fmla="*/ 4765985 h 13112393"/>
              <a:gd name="connsiteX12365" fmla="*/ 40794 w 11997113"/>
              <a:gd name="connsiteY12365" fmla="*/ 4758964 h 13112393"/>
              <a:gd name="connsiteX12366" fmla="*/ 10552189 w 11997113"/>
              <a:gd name="connsiteY12366" fmla="*/ 4742515 h 13112393"/>
              <a:gd name="connsiteX12367" fmla="*/ 10552449 w 11997113"/>
              <a:gd name="connsiteY12367" fmla="*/ 4754232 h 13112393"/>
              <a:gd name="connsiteX12368" fmla="*/ 10552977 w 11997113"/>
              <a:gd name="connsiteY12368" fmla="*/ 4777667 h 13112393"/>
              <a:gd name="connsiteX12369" fmla="*/ 10553771 w 11997113"/>
              <a:gd name="connsiteY12369" fmla="*/ 4812824 h 13112393"/>
              <a:gd name="connsiteX12370" fmla="*/ 10572057 w 11997113"/>
              <a:gd name="connsiteY12370" fmla="*/ 4812378 h 13112393"/>
              <a:gd name="connsiteX12371" fmla="*/ 10570999 w 11997113"/>
              <a:gd name="connsiteY12371" fmla="*/ 4765505 h 13112393"/>
              <a:gd name="connsiteX12372" fmla="*/ 10552189 w 11997113"/>
              <a:gd name="connsiteY12372" fmla="*/ 4742515 h 13112393"/>
              <a:gd name="connsiteX12373" fmla="*/ 9709127 w 11997113"/>
              <a:gd name="connsiteY12373" fmla="*/ 4741873 h 13112393"/>
              <a:gd name="connsiteX12374" fmla="*/ 9724705 w 11997113"/>
              <a:gd name="connsiteY12374" fmla="*/ 4742957 h 13112393"/>
              <a:gd name="connsiteX12375" fmla="*/ 9727153 w 11997113"/>
              <a:gd name="connsiteY12375" fmla="*/ 4753161 h 13112393"/>
              <a:gd name="connsiteX12376" fmla="*/ 9727417 w 11997113"/>
              <a:gd name="connsiteY12376" fmla="*/ 4764887 h 13112393"/>
              <a:gd name="connsiteX12377" fmla="*/ 9709653 w 11997113"/>
              <a:gd name="connsiteY12377" fmla="*/ 4765320 h 13112393"/>
              <a:gd name="connsiteX12378" fmla="*/ 9709387 w 11997113"/>
              <a:gd name="connsiteY12378" fmla="*/ 4753596 h 13112393"/>
              <a:gd name="connsiteX12379" fmla="*/ 9709127 w 11997113"/>
              <a:gd name="connsiteY12379" fmla="*/ 4741873 h 13112393"/>
              <a:gd name="connsiteX12380" fmla="*/ 9706283 w 11997113"/>
              <a:gd name="connsiteY12380" fmla="*/ 4740247 h 13112393"/>
              <a:gd name="connsiteX12381" fmla="*/ 9706539 w 11997113"/>
              <a:gd name="connsiteY12381" fmla="*/ 4751548 h 13112393"/>
              <a:gd name="connsiteX12382" fmla="*/ 9706283 w 11997113"/>
              <a:gd name="connsiteY12382" fmla="*/ 4740247 h 13112393"/>
              <a:gd name="connsiteX12383" fmla="*/ 10332677 w 11997113"/>
              <a:gd name="connsiteY12383" fmla="*/ 4737673 h 13112393"/>
              <a:gd name="connsiteX12384" fmla="*/ 10315495 w 11997113"/>
              <a:gd name="connsiteY12384" fmla="*/ 4750105 h 13112393"/>
              <a:gd name="connsiteX12385" fmla="*/ 10315223 w 11997113"/>
              <a:gd name="connsiteY12385" fmla="*/ 4738099 h 13112393"/>
              <a:gd name="connsiteX12386" fmla="*/ 10332677 w 11997113"/>
              <a:gd name="connsiteY12386" fmla="*/ 4737673 h 13112393"/>
              <a:gd name="connsiteX12387" fmla="*/ 8299183 w 11997113"/>
              <a:gd name="connsiteY12387" fmla="*/ 4735298 h 13112393"/>
              <a:gd name="connsiteX12388" fmla="*/ 8285527 w 11997113"/>
              <a:gd name="connsiteY12388" fmla="*/ 4788531 h 13112393"/>
              <a:gd name="connsiteX12389" fmla="*/ 8277857 w 11997113"/>
              <a:gd name="connsiteY12389" fmla="*/ 4768597 h 13112393"/>
              <a:gd name="connsiteX12390" fmla="*/ 8299183 w 11997113"/>
              <a:gd name="connsiteY12390" fmla="*/ 4735298 h 13112393"/>
              <a:gd name="connsiteX12391" fmla="*/ 9909137 w 11997113"/>
              <a:gd name="connsiteY12391" fmla="*/ 4733880 h 13112393"/>
              <a:gd name="connsiteX12392" fmla="*/ 9890075 w 11997113"/>
              <a:gd name="connsiteY12392" fmla="*/ 4759784 h 13112393"/>
              <a:gd name="connsiteX12393" fmla="*/ 9889499 w 11997113"/>
              <a:gd name="connsiteY12393" fmla="*/ 4734359 h 13112393"/>
              <a:gd name="connsiteX12394" fmla="*/ 9909137 w 11997113"/>
              <a:gd name="connsiteY12394" fmla="*/ 4733880 h 13112393"/>
              <a:gd name="connsiteX12395" fmla="*/ 562999 w 11997113"/>
              <a:gd name="connsiteY12395" fmla="*/ 4733872 h 13112393"/>
              <a:gd name="connsiteX12396" fmla="*/ 569421 w 11997113"/>
              <a:gd name="connsiteY12396" fmla="*/ 4736201 h 13112393"/>
              <a:gd name="connsiteX12397" fmla="*/ 571453 w 11997113"/>
              <a:gd name="connsiteY12397" fmla="*/ 4753554 h 13112393"/>
              <a:gd name="connsiteX12398" fmla="*/ 573889 w 11997113"/>
              <a:gd name="connsiteY12398" fmla="*/ 4774382 h 13112393"/>
              <a:gd name="connsiteX12399" fmla="*/ 562164 w 11997113"/>
              <a:gd name="connsiteY12399" fmla="*/ 4779272 h 13112393"/>
              <a:gd name="connsiteX12400" fmla="*/ 561755 w 11997113"/>
              <a:gd name="connsiteY12400" fmla="*/ 4775800 h 13112393"/>
              <a:gd name="connsiteX12401" fmla="*/ 547187 w 11997113"/>
              <a:gd name="connsiteY12401" fmla="*/ 4756398 h 13112393"/>
              <a:gd name="connsiteX12402" fmla="*/ 545154 w 11997113"/>
              <a:gd name="connsiteY12402" fmla="*/ 4739039 h 13112393"/>
              <a:gd name="connsiteX12403" fmla="*/ 556883 w 11997113"/>
              <a:gd name="connsiteY12403" fmla="*/ 4734148 h 13112393"/>
              <a:gd name="connsiteX12404" fmla="*/ 562999 w 11997113"/>
              <a:gd name="connsiteY12404" fmla="*/ 4733872 h 13112393"/>
              <a:gd name="connsiteX12405" fmla="*/ 9581709 w 11997113"/>
              <a:gd name="connsiteY12405" fmla="*/ 4733395 h 13112393"/>
              <a:gd name="connsiteX12406" fmla="*/ 9598925 w 11997113"/>
              <a:gd name="connsiteY12406" fmla="*/ 4734301 h 13112393"/>
              <a:gd name="connsiteX12407" fmla="*/ 9601583 w 11997113"/>
              <a:gd name="connsiteY12407" fmla="*/ 4743508 h 13112393"/>
              <a:gd name="connsiteX12408" fmla="*/ 9601825 w 11997113"/>
              <a:gd name="connsiteY12408" fmla="*/ 4754106 h 13112393"/>
              <a:gd name="connsiteX12409" fmla="*/ 9581951 w 11997113"/>
              <a:gd name="connsiteY12409" fmla="*/ 4743988 h 13112393"/>
              <a:gd name="connsiteX12410" fmla="*/ 9581709 w 11997113"/>
              <a:gd name="connsiteY12410" fmla="*/ 4733395 h 13112393"/>
              <a:gd name="connsiteX12411" fmla="*/ 135950 w 11997113"/>
              <a:gd name="connsiteY12411" fmla="*/ 4731311 h 13112393"/>
              <a:gd name="connsiteX12412" fmla="*/ 136729 w 11997113"/>
              <a:gd name="connsiteY12412" fmla="*/ 4737997 h 13112393"/>
              <a:gd name="connsiteX12413" fmla="*/ 137121 w 11997113"/>
              <a:gd name="connsiteY12413" fmla="*/ 4741337 h 13112393"/>
              <a:gd name="connsiteX12414" fmla="*/ 137904 w 11997113"/>
              <a:gd name="connsiteY12414" fmla="*/ 4748024 h 13112393"/>
              <a:gd name="connsiteX12415" fmla="*/ 123344 w 11997113"/>
              <a:gd name="connsiteY12415" fmla="*/ 4749726 h 13112393"/>
              <a:gd name="connsiteX12416" fmla="*/ 122953 w 11997113"/>
              <a:gd name="connsiteY12416" fmla="*/ 4746386 h 13112393"/>
              <a:gd name="connsiteX12417" fmla="*/ 122173 w 11997113"/>
              <a:gd name="connsiteY12417" fmla="*/ 4739702 h 13112393"/>
              <a:gd name="connsiteX12418" fmla="*/ 121389 w 11997113"/>
              <a:gd name="connsiteY12418" fmla="*/ 4733015 h 13112393"/>
              <a:gd name="connsiteX12419" fmla="*/ 135950 w 11997113"/>
              <a:gd name="connsiteY12419" fmla="*/ 4731311 h 13112393"/>
              <a:gd name="connsiteX12420" fmla="*/ 9574397 w 11997113"/>
              <a:gd name="connsiteY12420" fmla="*/ 4726629 h 13112393"/>
              <a:gd name="connsiteX12421" fmla="*/ 9581973 w 11997113"/>
              <a:gd name="connsiteY12421" fmla="*/ 4785726 h 13112393"/>
              <a:gd name="connsiteX12422" fmla="*/ 9543127 w 11997113"/>
              <a:gd name="connsiteY12422" fmla="*/ 4766670 h 13112393"/>
              <a:gd name="connsiteX12423" fmla="*/ 9538579 w 11997113"/>
              <a:gd name="connsiteY12423" fmla="*/ 4731210 h 13112393"/>
              <a:gd name="connsiteX12424" fmla="*/ 9574397 w 11997113"/>
              <a:gd name="connsiteY12424" fmla="*/ 4726629 h 13112393"/>
              <a:gd name="connsiteX12425" fmla="*/ 9817033 w 11997113"/>
              <a:gd name="connsiteY12425" fmla="*/ 4714930 h 13112393"/>
              <a:gd name="connsiteX12426" fmla="*/ 9817545 w 11997113"/>
              <a:gd name="connsiteY12426" fmla="*/ 4737531 h 13112393"/>
              <a:gd name="connsiteX12427" fmla="*/ 9798163 w 11997113"/>
              <a:gd name="connsiteY12427" fmla="*/ 4749310 h 13112393"/>
              <a:gd name="connsiteX12428" fmla="*/ 9797651 w 11997113"/>
              <a:gd name="connsiteY12428" fmla="*/ 4726709 h 13112393"/>
              <a:gd name="connsiteX12429" fmla="*/ 9817033 w 11997113"/>
              <a:gd name="connsiteY12429" fmla="*/ 4714930 h 13112393"/>
              <a:gd name="connsiteX12430" fmla="*/ 9836379 w 11997113"/>
              <a:gd name="connsiteY12430" fmla="*/ 4701740 h 13112393"/>
              <a:gd name="connsiteX12431" fmla="*/ 9817005 w 11997113"/>
              <a:gd name="connsiteY12431" fmla="*/ 4713872 h 13112393"/>
              <a:gd name="connsiteX12432" fmla="*/ 9816747 w 11997113"/>
              <a:gd name="connsiteY12432" fmla="*/ 4702218 h 13112393"/>
              <a:gd name="connsiteX12433" fmla="*/ 9836379 w 11997113"/>
              <a:gd name="connsiteY12433" fmla="*/ 4701740 h 13112393"/>
              <a:gd name="connsiteX12434" fmla="*/ 8216479 w 11997113"/>
              <a:gd name="connsiteY12434" fmla="*/ 4700794 h 13112393"/>
              <a:gd name="connsiteX12435" fmla="*/ 8219769 w 11997113"/>
              <a:gd name="connsiteY12435" fmla="*/ 4701481 h 13112393"/>
              <a:gd name="connsiteX12436" fmla="*/ 8224231 w 11997113"/>
              <a:gd name="connsiteY12436" fmla="*/ 4736305 h 13112393"/>
              <a:gd name="connsiteX12437" fmla="*/ 8204087 w 11997113"/>
              <a:gd name="connsiteY12437" fmla="*/ 4738885 h 13112393"/>
              <a:gd name="connsiteX12438" fmla="*/ 8216479 w 11997113"/>
              <a:gd name="connsiteY12438" fmla="*/ 4700794 h 13112393"/>
              <a:gd name="connsiteX12439" fmla="*/ 9652843 w 11997113"/>
              <a:gd name="connsiteY12439" fmla="*/ 4693499 h 13112393"/>
              <a:gd name="connsiteX12440" fmla="*/ 9672767 w 11997113"/>
              <a:gd name="connsiteY12440" fmla="*/ 4705734 h 13112393"/>
              <a:gd name="connsiteX12441" fmla="*/ 9653127 w 11997113"/>
              <a:gd name="connsiteY12441" fmla="*/ 4706213 h 13112393"/>
              <a:gd name="connsiteX12442" fmla="*/ 9652843 w 11997113"/>
              <a:gd name="connsiteY12442" fmla="*/ 4693499 h 13112393"/>
              <a:gd name="connsiteX12443" fmla="*/ 9836117 w 11997113"/>
              <a:gd name="connsiteY12443" fmla="*/ 4690084 h 13112393"/>
              <a:gd name="connsiteX12444" fmla="*/ 9856275 w 11997113"/>
              <a:gd name="connsiteY12444" fmla="*/ 4712913 h 13112393"/>
              <a:gd name="connsiteX12445" fmla="*/ 9856537 w 11997113"/>
              <a:gd name="connsiteY12445" fmla="*/ 4724565 h 13112393"/>
              <a:gd name="connsiteX12446" fmla="*/ 9838481 w 11997113"/>
              <a:gd name="connsiteY12446" fmla="*/ 4794964 h 13112393"/>
              <a:gd name="connsiteX12447" fmla="*/ 9838219 w 11997113"/>
              <a:gd name="connsiteY12447" fmla="*/ 4783312 h 13112393"/>
              <a:gd name="connsiteX12448" fmla="*/ 9838179 w 11997113"/>
              <a:gd name="connsiteY12448" fmla="*/ 4781506 h 13112393"/>
              <a:gd name="connsiteX12449" fmla="*/ 9838155 w 11997113"/>
              <a:gd name="connsiteY12449" fmla="*/ 4780399 h 13112393"/>
              <a:gd name="connsiteX12450" fmla="*/ 9838039 w 11997113"/>
              <a:gd name="connsiteY12450" fmla="*/ 4775302 h 13112393"/>
              <a:gd name="connsiteX12451" fmla="*/ 9838179 w 11997113"/>
              <a:gd name="connsiteY12451" fmla="*/ 4781506 h 13112393"/>
              <a:gd name="connsiteX12452" fmla="*/ 9838219 w 11997113"/>
              <a:gd name="connsiteY12452" fmla="*/ 4783312 h 13112393"/>
              <a:gd name="connsiteX12453" fmla="*/ 9823331 w 11997113"/>
              <a:gd name="connsiteY12453" fmla="*/ 4776390 h 13112393"/>
              <a:gd name="connsiteX12454" fmla="*/ 9837695 w 11997113"/>
              <a:gd name="connsiteY12454" fmla="*/ 4760008 h 13112393"/>
              <a:gd name="connsiteX12455" fmla="*/ 9818321 w 11997113"/>
              <a:gd name="connsiteY12455" fmla="*/ 4772140 h 13112393"/>
              <a:gd name="connsiteX12456" fmla="*/ 9818059 w 11997113"/>
              <a:gd name="connsiteY12456" fmla="*/ 4760488 h 13112393"/>
              <a:gd name="connsiteX12457" fmla="*/ 9836641 w 11997113"/>
              <a:gd name="connsiteY12457" fmla="*/ 4713396 h 13112393"/>
              <a:gd name="connsiteX12458" fmla="*/ 9836379 w 11997113"/>
              <a:gd name="connsiteY12458" fmla="*/ 4701740 h 13112393"/>
              <a:gd name="connsiteX12459" fmla="*/ 9836117 w 11997113"/>
              <a:gd name="connsiteY12459" fmla="*/ 4690084 h 13112393"/>
              <a:gd name="connsiteX12460" fmla="*/ 9945799 w 11997113"/>
              <a:gd name="connsiteY12460" fmla="*/ 4675322 h 13112393"/>
              <a:gd name="connsiteX12461" fmla="*/ 9959575 w 11997113"/>
              <a:gd name="connsiteY12461" fmla="*/ 4676434 h 13112393"/>
              <a:gd name="connsiteX12462" fmla="*/ 9946057 w 11997113"/>
              <a:gd name="connsiteY12462" fmla="*/ 4686906 h 13112393"/>
              <a:gd name="connsiteX12463" fmla="*/ 9945799 w 11997113"/>
              <a:gd name="connsiteY12463" fmla="*/ 4675322 h 13112393"/>
              <a:gd name="connsiteX12464" fmla="*/ 9617001 w 11997113"/>
              <a:gd name="connsiteY12464" fmla="*/ 4672018 h 13112393"/>
              <a:gd name="connsiteX12465" fmla="*/ 9617259 w 11997113"/>
              <a:gd name="connsiteY12465" fmla="*/ 4683577 h 13112393"/>
              <a:gd name="connsiteX12466" fmla="*/ 9635585 w 11997113"/>
              <a:gd name="connsiteY12466" fmla="*/ 4683127 h 13112393"/>
              <a:gd name="connsiteX12467" fmla="*/ 9635845 w 11997113"/>
              <a:gd name="connsiteY12467" fmla="*/ 4694685 h 13112393"/>
              <a:gd name="connsiteX12468" fmla="*/ 9636107 w 11997113"/>
              <a:gd name="connsiteY12468" fmla="*/ 4706240 h 13112393"/>
              <a:gd name="connsiteX12469" fmla="*/ 9654953 w 11997113"/>
              <a:gd name="connsiteY12469" fmla="*/ 4728907 h 13112393"/>
              <a:gd name="connsiteX12470" fmla="*/ 9662083 w 11997113"/>
              <a:gd name="connsiteY12470" fmla="*/ 4740299 h 13112393"/>
              <a:gd name="connsiteX12471" fmla="*/ 9655475 w 11997113"/>
              <a:gd name="connsiteY12471" fmla="*/ 4752021 h 13112393"/>
              <a:gd name="connsiteX12472" fmla="*/ 9655735 w 11997113"/>
              <a:gd name="connsiteY12472" fmla="*/ 4763581 h 13112393"/>
              <a:gd name="connsiteX12473" fmla="*/ 9637153 w 11997113"/>
              <a:gd name="connsiteY12473" fmla="*/ 4752469 h 13112393"/>
              <a:gd name="connsiteX12474" fmla="*/ 9637409 w 11997113"/>
              <a:gd name="connsiteY12474" fmla="*/ 4764026 h 13112393"/>
              <a:gd name="connsiteX12475" fmla="*/ 9619087 w 11997113"/>
              <a:gd name="connsiteY12475" fmla="*/ 4764474 h 13112393"/>
              <a:gd name="connsiteX12476" fmla="*/ 9636889 w 11997113"/>
              <a:gd name="connsiteY12476" fmla="*/ 4740913 h 13112393"/>
              <a:gd name="connsiteX12477" fmla="*/ 9618043 w 11997113"/>
              <a:gd name="connsiteY12477" fmla="*/ 4718249 h 13112393"/>
              <a:gd name="connsiteX12478" fmla="*/ 9581395 w 11997113"/>
              <a:gd name="connsiteY12478" fmla="*/ 4719144 h 13112393"/>
              <a:gd name="connsiteX12479" fmla="*/ 9599195 w 11997113"/>
              <a:gd name="connsiteY12479" fmla="*/ 4695582 h 13112393"/>
              <a:gd name="connsiteX12480" fmla="*/ 9580873 w 11997113"/>
              <a:gd name="connsiteY12480" fmla="*/ 4696028 h 13112393"/>
              <a:gd name="connsiteX12481" fmla="*/ 9598939 w 11997113"/>
              <a:gd name="connsiteY12481" fmla="*/ 4684022 h 13112393"/>
              <a:gd name="connsiteX12482" fmla="*/ 9617001 w 11997113"/>
              <a:gd name="connsiteY12482" fmla="*/ 4672018 h 13112393"/>
              <a:gd name="connsiteX12483" fmla="*/ 10348501 w 11997113"/>
              <a:gd name="connsiteY12483" fmla="*/ 4665211 h 13112393"/>
              <a:gd name="connsiteX12484" fmla="*/ 10366769 w 11997113"/>
              <a:gd name="connsiteY12484" fmla="*/ 4700800 h 13112393"/>
              <a:gd name="connsiteX12485" fmla="*/ 10349583 w 11997113"/>
              <a:gd name="connsiteY12485" fmla="*/ 4713233 h 13112393"/>
              <a:gd name="connsiteX12486" fmla="*/ 10350395 w 11997113"/>
              <a:gd name="connsiteY12486" fmla="*/ 4749254 h 13112393"/>
              <a:gd name="connsiteX12487" fmla="*/ 10368123 w 11997113"/>
              <a:gd name="connsiteY12487" fmla="*/ 4760834 h 13112393"/>
              <a:gd name="connsiteX12488" fmla="*/ 10350671 w 11997113"/>
              <a:gd name="connsiteY12488" fmla="*/ 4761260 h 13112393"/>
              <a:gd name="connsiteX12489" fmla="*/ 10332401 w 11997113"/>
              <a:gd name="connsiteY12489" fmla="*/ 4725666 h 13112393"/>
              <a:gd name="connsiteX12490" fmla="*/ 10314953 w 11997113"/>
              <a:gd name="connsiteY12490" fmla="*/ 4726092 h 13112393"/>
              <a:gd name="connsiteX12491" fmla="*/ 10314683 w 11997113"/>
              <a:gd name="connsiteY12491" fmla="*/ 4714083 h 13112393"/>
              <a:gd name="connsiteX12492" fmla="*/ 10314417 w 11997113"/>
              <a:gd name="connsiteY12492" fmla="*/ 4702078 h 13112393"/>
              <a:gd name="connsiteX12493" fmla="*/ 10331595 w 11997113"/>
              <a:gd name="connsiteY12493" fmla="*/ 4689649 h 13112393"/>
              <a:gd name="connsiteX12494" fmla="*/ 10314141 w 11997113"/>
              <a:gd name="connsiteY12494" fmla="*/ 4690075 h 13112393"/>
              <a:gd name="connsiteX12495" fmla="*/ 10331321 w 11997113"/>
              <a:gd name="connsiteY12495" fmla="*/ 4677643 h 13112393"/>
              <a:gd name="connsiteX12496" fmla="*/ 10331595 w 11997113"/>
              <a:gd name="connsiteY12496" fmla="*/ 4689645 h 13112393"/>
              <a:gd name="connsiteX12497" fmla="*/ 10348771 w 11997113"/>
              <a:gd name="connsiteY12497" fmla="*/ 4677216 h 13112393"/>
              <a:gd name="connsiteX12498" fmla="*/ 10348501 w 11997113"/>
              <a:gd name="connsiteY12498" fmla="*/ 4665211 h 13112393"/>
              <a:gd name="connsiteX12499" fmla="*/ 10466131 w 11997113"/>
              <a:gd name="connsiteY12499" fmla="*/ 4660746 h 13112393"/>
              <a:gd name="connsiteX12500" fmla="*/ 10477503 w 11997113"/>
              <a:gd name="connsiteY12500" fmla="*/ 4674780 h 13112393"/>
              <a:gd name="connsiteX12501" fmla="*/ 10457611 w 11997113"/>
              <a:gd name="connsiteY12501" fmla="*/ 4663957 h 13112393"/>
              <a:gd name="connsiteX12502" fmla="*/ 10466131 w 11997113"/>
              <a:gd name="connsiteY12502" fmla="*/ 4660746 h 13112393"/>
              <a:gd name="connsiteX12503" fmla="*/ 9616743 w 11997113"/>
              <a:gd name="connsiteY12503" fmla="*/ 4660461 h 13112393"/>
              <a:gd name="connsiteX12504" fmla="*/ 9598939 w 11997113"/>
              <a:gd name="connsiteY12504" fmla="*/ 4684022 h 13112393"/>
              <a:gd name="connsiteX12505" fmla="*/ 9598415 w 11997113"/>
              <a:gd name="connsiteY12505" fmla="*/ 4660907 h 13112393"/>
              <a:gd name="connsiteX12506" fmla="*/ 9616743 w 11997113"/>
              <a:gd name="connsiteY12506" fmla="*/ 4660461 h 13112393"/>
              <a:gd name="connsiteX12507" fmla="*/ 451337 w 11997113"/>
              <a:gd name="connsiteY12507" fmla="*/ 4651971 h 13112393"/>
              <a:gd name="connsiteX12508" fmla="*/ 468640 w 11997113"/>
              <a:gd name="connsiteY12508" fmla="*/ 4657951 h 13112393"/>
              <a:gd name="connsiteX12509" fmla="*/ 451337 w 11997113"/>
              <a:gd name="connsiteY12509" fmla="*/ 4651971 h 13112393"/>
              <a:gd name="connsiteX12510" fmla="*/ 9963595 w 11997113"/>
              <a:gd name="connsiteY12510" fmla="*/ 4651709 h 13112393"/>
              <a:gd name="connsiteX12511" fmla="*/ 9945531 w 11997113"/>
              <a:gd name="connsiteY12511" fmla="*/ 4663739 h 13112393"/>
              <a:gd name="connsiteX12512" fmla="*/ 9945271 w 11997113"/>
              <a:gd name="connsiteY12512" fmla="*/ 4652157 h 13112393"/>
              <a:gd name="connsiteX12513" fmla="*/ 9963595 w 11997113"/>
              <a:gd name="connsiteY12513" fmla="*/ 4651709 h 13112393"/>
              <a:gd name="connsiteX12514" fmla="*/ 5619255 w 11997113"/>
              <a:gd name="connsiteY12514" fmla="*/ 4646095 h 13112393"/>
              <a:gd name="connsiteX12515" fmla="*/ 5614729 w 11997113"/>
              <a:gd name="connsiteY12515" fmla="*/ 4677523 h 13112393"/>
              <a:gd name="connsiteX12516" fmla="*/ 5622507 w 11997113"/>
              <a:gd name="connsiteY12516" fmla="*/ 4718368 h 13112393"/>
              <a:gd name="connsiteX12517" fmla="*/ 5622243 w 11997113"/>
              <a:gd name="connsiteY12517" fmla="*/ 4706652 h 13112393"/>
              <a:gd name="connsiteX12518" fmla="*/ 5621713 w 11997113"/>
              <a:gd name="connsiteY12518" fmla="*/ 4683212 h 13112393"/>
              <a:gd name="connsiteX12519" fmla="*/ 5640259 w 11997113"/>
              <a:gd name="connsiteY12519" fmla="*/ 4694483 h 13112393"/>
              <a:gd name="connsiteX12520" fmla="*/ 5639797 w 11997113"/>
              <a:gd name="connsiteY12520" fmla="*/ 4673918 h 13112393"/>
              <a:gd name="connsiteX12521" fmla="*/ 5639655 w 11997113"/>
              <a:gd name="connsiteY12521" fmla="*/ 4673825 h 13112393"/>
              <a:gd name="connsiteX12522" fmla="*/ 5633351 w 11997113"/>
              <a:gd name="connsiteY12522" fmla="*/ 4649148 h 13112393"/>
              <a:gd name="connsiteX12523" fmla="*/ 10330511 w 11997113"/>
              <a:gd name="connsiteY12523" fmla="*/ 4641620 h 13112393"/>
              <a:gd name="connsiteX12524" fmla="*/ 10330783 w 11997113"/>
              <a:gd name="connsiteY12524" fmla="*/ 4653627 h 13112393"/>
              <a:gd name="connsiteX12525" fmla="*/ 10331055 w 11997113"/>
              <a:gd name="connsiteY12525" fmla="*/ 4665636 h 13112393"/>
              <a:gd name="connsiteX12526" fmla="*/ 10348771 w 11997113"/>
              <a:gd name="connsiteY12526" fmla="*/ 4677216 h 13112393"/>
              <a:gd name="connsiteX12527" fmla="*/ 10331321 w 11997113"/>
              <a:gd name="connsiteY12527" fmla="*/ 4677643 h 13112393"/>
              <a:gd name="connsiteX12528" fmla="*/ 10313599 w 11997113"/>
              <a:gd name="connsiteY12528" fmla="*/ 4666062 h 13112393"/>
              <a:gd name="connsiteX12529" fmla="*/ 10313329 w 11997113"/>
              <a:gd name="connsiteY12529" fmla="*/ 4654051 h 13112393"/>
              <a:gd name="connsiteX12530" fmla="*/ 10313061 w 11997113"/>
              <a:gd name="connsiteY12530" fmla="*/ 4642047 h 13112393"/>
              <a:gd name="connsiteX12531" fmla="*/ 10330511 w 11997113"/>
              <a:gd name="connsiteY12531" fmla="*/ 4641620 h 13112393"/>
              <a:gd name="connsiteX12532" fmla="*/ 766389 w 11997113"/>
              <a:gd name="connsiteY12532" fmla="*/ 4639753 h 13112393"/>
              <a:gd name="connsiteX12533" fmla="*/ 780141 w 11997113"/>
              <a:gd name="connsiteY12533" fmla="*/ 4645221 h 13112393"/>
              <a:gd name="connsiteX12534" fmla="*/ 803401 w 11997113"/>
              <a:gd name="connsiteY12534" fmla="*/ 4647808 h 13112393"/>
              <a:gd name="connsiteX12535" fmla="*/ 808475 w 11997113"/>
              <a:gd name="connsiteY12535" fmla="*/ 4663143 h 13112393"/>
              <a:gd name="connsiteX12536" fmla="*/ 795536 w 11997113"/>
              <a:gd name="connsiteY12536" fmla="*/ 4664657 h 13112393"/>
              <a:gd name="connsiteX12537" fmla="*/ 810521 w 11997113"/>
              <a:gd name="connsiteY12537" fmla="*/ 4680602 h 13112393"/>
              <a:gd name="connsiteX12538" fmla="*/ 810930 w 11997113"/>
              <a:gd name="connsiteY12538" fmla="*/ 4684091 h 13112393"/>
              <a:gd name="connsiteX12539" fmla="*/ 797987 w 11997113"/>
              <a:gd name="connsiteY12539" fmla="*/ 4685607 h 13112393"/>
              <a:gd name="connsiteX12540" fmla="*/ 781777 w 11997113"/>
              <a:gd name="connsiteY12540" fmla="*/ 4659188 h 13112393"/>
              <a:gd name="connsiteX12541" fmla="*/ 769248 w 11997113"/>
              <a:gd name="connsiteY12541" fmla="*/ 4664194 h 13112393"/>
              <a:gd name="connsiteX12542" fmla="*/ 759525 w 11997113"/>
              <a:gd name="connsiteY12542" fmla="*/ 4659968 h 13112393"/>
              <a:gd name="connsiteX12543" fmla="*/ 766389 w 11997113"/>
              <a:gd name="connsiteY12543" fmla="*/ 4639753 h 13112393"/>
              <a:gd name="connsiteX12544" fmla="*/ 9545891 w 11997113"/>
              <a:gd name="connsiteY12544" fmla="*/ 4637572 h 13112393"/>
              <a:gd name="connsiteX12545" fmla="*/ 9566167 w 11997113"/>
              <a:gd name="connsiteY12545" fmla="*/ 4646841 h 13112393"/>
              <a:gd name="connsiteX12546" fmla="*/ 9547387 w 11997113"/>
              <a:gd name="connsiteY12546" fmla="*/ 4649243 h 13112393"/>
              <a:gd name="connsiteX12547" fmla="*/ 9545891 w 11997113"/>
              <a:gd name="connsiteY12547" fmla="*/ 4637572 h 13112393"/>
              <a:gd name="connsiteX12548" fmla="*/ 9981403 w 11997113"/>
              <a:gd name="connsiteY12548" fmla="*/ 4628093 h 13112393"/>
              <a:gd name="connsiteX12549" fmla="*/ 9999787 w 11997113"/>
              <a:gd name="connsiteY12549" fmla="*/ 4630542 h 13112393"/>
              <a:gd name="connsiteX12550" fmla="*/ 10018573 w 11997113"/>
              <a:gd name="connsiteY12550" fmla="*/ 4650364 h 13112393"/>
              <a:gd name="connsiteX12551" fmla="*/ 10018835 w 11997113"/>
              <a:gd name="connsiteY12551" fmla="*/ 4661951 h 13112393"/>
              <a:gd name="connsiteX12552" fmla="*/ 10019617 w 11997113"/>
              <a:gd name="connsiteY12552" fmla="*/ 4696698 h 13112393"/>
              <a:gd name="connsiteX12553" fmla="*/ 10001033 w 11997113"/>
              <a:gd name="connsiteY12553" fmla="*/ 4685562 h 13112393"/>
              <a:gd name="connsiteX12554" fmla="*/ 10001293 w 11997113"/>
              <a:gd name="connsiteY12554" fmla="*/ 4697146 h 13112393"/>
              <a:gd name="connsiteX12555" fmla="*/ 10019877 w 11997113"/>
              <a:gd name="connsiteY12555" fmla="*/ 4708281 h 13112393"/>
              <a:gd name="connsiteX12556" fmla="*/ 10020399 w 11997113"/>
              <a:gd name="connsiteY12556" fmla="*/ 4731446 h 13112393"/>
              <a:gd name="connsiteX12557" fmla="*/ 10002077 w 11997113"/>
              <a:gd name="connsiteY12557" fmla="*/ 4731893 h 13112393"/>
              <a:gd name="connsiteX12558" fmla="*/ 10002337 w 11997113"/>
              <a:gd name="connsiteY12558" fmla="*/ 4743476 h 13112393"/>
              <a:gd name="connsiteX12559" fmla="*/ 9984013 w 11997113"/>
              <a:gd name="connsiteY12559" fmla="*/ 4743924 h 13112393"/>
              <a:gd name="connsiteX12560" fmla="*/ 9984535 w 11997113"/>
              <a:gd name="connsiteY12560" fmla="*/ 4767090 h 13112393"/>
              <a:gd name="connsiteX12561" fmla="*/ 9966471 w 11997113"/>
              <a:gd name="connsiteY12561" fmla="*/ 4779120 h 13112393"/>
              <a:gd name="connsiteX12562" fmla="*/ 9947361 w 11997113"/>
              <a:gd name="connsiteY12562" fmla="*/ 4744819 h 13112393"/>
              <a:gd name="connsiteX12563" fmla="*/ 9965425 w 11997113"/>
              <a:gd name="connsiteY12563" fmla="*/ 4732787 h 13112393"/>
              <a:gd name="connsiteX12564" fmla="*/ 9947099 w 11997113"/>
              <a:gd name="connsiteY12564" fmla="*/ 4733235 h 13112393"/>
              <a:gd name="connsiteX12565" fmla="*/ 9946057 w 11997113"/>
              <a:gd name="connsiteY12565" fmla="*/ 4686906 h 13112393"/>
              <a:gd name="connsiteX12566" fmla="*/ 9964383 w 11997113"/>
              <a:gd name="connsiteY12566" fmla="*/ 4686456 h 13112393"/>
              <a:gd name="connsiteX12567" fmla="*/ 9964119 w 11997113"/>
              <a:gd name="connsiteY12567" fmla="*/ 4674874 h 13112393"/>
              <a:gd name="connsiteX12568" fmla="*/ 9982445 w 11997113"/>
              <a:gd name="connsiteY12568" fmla="*/ 4674428 h 13112393"/>
              <a:gd name="connsiteX12569" fmla="*/ 9981925 w 11997113"/>
              <a:gd name="connsiteY12569" fmla="*/ 4651261 h 13112393"/>
              <a:gd name="connsiteX12570" fmla="*/ 10000249 w 11997113"/>
              <a:gd name="connsiteY12570" fmla="*/ 4650813 h 13112393"/>
              <a:gd name="connsiteX12571" fmla="*/ 9981663 w 11997113"/>
              <a:gd name="connsiteY12571" fmla="*/ 4639681 h 13112393"/>
              <a:gd name="connsiteX12572" fmla="*/ 9981403 w 11997113"/>
              <a:gd name="connsiteY12572" fmla="*/ 4628093 h 13112393"/>
              <a:gd name="connsiteX12573" fmla="*/ 8145261 w 11997113"/>
              <a:gd name="connsiteY12573" fmla="*/ 4626426 h 13112393"/>
              <a:gd name="connsiteX12574" fmla="*/ 8156371 w 11997113"/>
              <a:gd name="connsiteY12574" fmla="*/ 4665867 h 13112393"/>
              <a:gd name="connsiteX12575" fmla="*/ 8164191 w 11997113"/>
              <a:gd name="connsiteY12575" fmla="*/ 4637501 h 13112393"/>
              <a:gd name="connsiteX12576" fmla="*/ 8165935 w 11997113"/>
              <a:gd name="connsiteY12576" fmla="*/ 4634163 h 13112393"/>
              <a:gd name="connsiteX12577" fmla="*/ 8151679 w 11997113"/>
              <a:gd name="connsiteY12577" fmla="*/ 4630625 h 13112393"/>
              <a:gd name="connsiteX12578" fmla="*/ 11569953 w 11997113"/>
              <a:gd name="connsiteY12578" fmla="*/ 4625494 h 13112393"/>
              <a:gd name="connsiteX12579" fmla="*/ 11570193 w 11997113"/>
              <a:gd name="connsiteY12579" fmla="*/ 4636089 h 13112393"/>
              <a:gd name="connsiteX12580" fmla="*/ 11550553 w 11997113"/>
              <a:gd name="connsiteY12580" fmla="*/ 4636567 h 13112393"/>
              <a:gd name="connsiteX12581" fmla="*/ 11550315 w 11997113"/>
              <a:gd name="connsiteY12581" fmla="*/ 4625971 h 13112393"/>
              <a:gd name="connsiteX12582" fmla="*/ 11569953 w 11997113"/>
              <a:gd name="connsiteY12582" fmla="*/ 4625494 h 13112393"/>
              <a:gd name="connsiteX12583" fmla="*/ 8190407 w 11997113"/>
              <a:gd name="connsiteY12583" fmla="*/ 4622085 h 13112393"/>
              <a:gd name="connsiteX12584" fmla="*/ 8193513 w 11997113"/>
              <a:gd name="connsiteY12584" fmla="*/ 4649075 h 13112393"/>
              <a:gd name="connsiteX12585" fmla="*/ 8201055 w 11997113"/>
              <a:gd name="connsiteY12585" fmla="*/ 4687763 h 13112393"/>
              <a:gd name="connsiteX12586" fmla="*/ 8186599 w 11997113"/>
              <a:gd name="connsiteY12586" fmla="*/ 4688565 h 13112393"/>
              <a:gd name="connsiteX12587" fmla="*/ 8183319 w 11997113"/>
              <a:gd name="connsiteY12587" fmla="*/ 4717185 h 13112393"/>
              <a:gd name="connsiteX12588" fmla="*/ 8148933 w 11997113"/>
              <a:gd name="connsiteY12588" fmla="*/ 4706911 h 13112393"/>
              <a:gd name="connsiteX12589" fmla="*/ 8147507 w 11997113"/>
              <a:gd name="connsiteY12589" fmla="*/ 4721546 h 13112393"/>
              <a:gd name="connsiteX12590" fmla="*/ 8165697 w 11997113"/>
              <a:gd name="connsiteY12590" fmla="*/ 4728457 h 13112393"/>
              <a:gd name="connsiteX12591" fmla="*/ 8185071 w 11997113"/>
              <a:gd name="connsiteY12591" fmla="*/ 4727467 h 13112393"/>
              <a:gd name="connsiteX12592" fmla="*/ 8190085 w 11997113"/>
              <a:gd name="connsiteY12592" fmla="*/ 4758487 h 13112393"/>
              <a:gd name="connsiteX12593" fmla="*/ 8199815 w 11997113"/>
              <a:gd name="connsiteY12593" fmla="*/ 4752326 h 13112393"/>
              <a:gd name="connsiteX12594" fmla="*/ 8199373 w 11997113"/>
              <a:gd name="connsiteY12594" fmla="*/ 4744167 h 13112393"/>
              <a:gd name="connsiteX12595" fmla="*/ 8199151 w 11997113"/>
              <a:gd name="connsiteY12595" fmla="*/ 4740092 h 13112393"/>
              <a:gd name="connsiteX12596" fmla="*/ 8201811 w 11997113"/>
              <a:gd name="connsiteY12596" fmla="*/ 4744033 h 13112393"/>
              <a:gd name="connsiteX12597" fmla="*/ 8202475 w 11997113"/>
              <a:gd name="connsiteY12597" fmla="*/ 4756271 h 13112393"/>
              <a:gd name="connsiteX12598" fmla="*/ 8204909 w 11997113"/>
              <a:gd name="connsiteY12598" fmla="*/ 4756134 h 13112393"/>
              <a:gd name="connsiteX12599" fmla="*/ 8209837 w 11997113"/>
              <a:gd name="connsiteY12599" fmla="*/ 4760337 h 13112393"/>
              <a:gd name="connsiteX12600" fmla="*/ 8199153 w 11997113"/>
              <a:gd name="connsiteY12600" fmla="*/ 4785095 h 13112393"/>
              <a:gd name="connsiteX12601" fmla="*/ 8197379 w 11997113"/>
              <a:gd name="connsiteY12601" fmla="*/ 4797464 h 13112393"/>
              <a:gd name="connsiteX12602" fmla="*/ 8196943 w 11997113"/>
              <a:gd name="connsiteY12602" fmla="*/ 4800527 h 13112393"/>
              <a:gd name="connsiteX12603" fmla="*/ 8209021 w 11997113"/>
              <a:gd name="connsiteY12603" fmla="*/ 4827528 h 13112393"/>
              <a:gd name="connsiteX12604" fmla="*/ 8215763 w 11997113"/>
              <a:gd name="connsiteY12604" fmla="*/ 4825079 h 13112393"/>
              <a:gd name="connsiteX12605" fmla="*/ 8225847 w 11997113"/>
              <a:gd name="connsiteY12605" fmla="*/ 4882597 h 13112393"/>
              <a:gd name="connsiteX12606" fmla="*/ 8231425 w 11997113"/>
              <a:gd name="connsiteY12606" fmla="*/ 4894217 h 13112393"/>
              <a:gd name="connsiteX12607" fmla="*/ 8228381 w 11997113"/>
              <a:gd name="connsiteY12607" fmla="*/ 4911553 h 13112393"/>
              <a:gd name="connsiteX12608" fmla="*/ 8228419 w 11997113"/>
              <a:gd name="connsiteY12608" fmla="*/ 4912331 h 13112393"/>
              <a:gd name="connsiteX12609" fmla="*/ 8256133 w 11997113"/>
              <a:gd name="connsiteY12609" fmla="*/ 4920614 h 13112393"/>
              <a:gd name="connsiteX12610" fmla="*/ 8269629 w 11997113"/>
              <a:gd name="connsiteY12610" fmla="*/ 4930784 h 13112393"/>
              <a:gd name="connsiteX12611" fmla="*/ 8274129 w 11997113"/>
              <a:gd name="connsiteY12611" fmla="*/ 4965896 h 13112393"/>
              <a:gd name="connsiteX12612" fmla="*/ 8229757 w 11997113"/>
              <a:gd name="connsiteY12612" fmla="*/ 4923988 h 13112393"/>
              <a:gd name="connsiteX12613" fmla="*/ 8228493 w 11997113"/>
              <a:gd name="connsiteY12613" fmla="*/ 4914124 h 13112393"/>
              <a:gd name="connsiteX12614" fmla="*/ 8230693 w 11997113"/>
              <a:gd name="connsiteY12614" fmla="*/ 4966448 h 13112393"/>
              <a:gd name="connsiteX12615" fmla="*/ 8214409 w 11997113"/>
              <a:gd name="connsiteY12615" fmla="*/ 4991632 h 13112393"/>
              <a:gd name="connsiteX12616" fmla="*/ 8220463 w 11997113"/>
              <a:gd name="connsiteY12616" fmla="*/ 4999831 h 13112393"/>
              <a:gd name="connsiteX12617" fmla="*/ 8258289 w 11997113"/>
              <a:gd name="connsiteY12617" fmla="*/ 5015744 h 13112393"/>
              <a:gd name="connsiteX12618" fmla="*/ 8262775 w 11997113"/>
              <a:gd name="connsiteY12618" fmla="*/ 5050752 h 13112393"/>
              <a:gd name="connsiteX12619" fmla="*/ 8264269 w 11997113"/>
              <a:gd name="connsiteY12619" fmla="*/ 5062418 h 13112393"/>
              <a:gd name="connsiteX12620" fmla="*/ 8297341 w 11997113"/>
              <a:gd name="connsiteY12620" fmla="*/ 5022612 h 13112393"/>
              <a:gd name="connsiteX12621" fmla="*/ 8330413 w 11997113"/>
              <a:gd name="connsiteY12621" fmla="*/ 4982802 h 13112393"/>
              <a:gd name="connsiteX12622" fmla="*/ 8301171 w 11997113"/>
              <a:gd name="connsiteY12622" fmla="*/ 4903529 h 13112393"/>
              <a:gd name="connsiteX12623" fmla="*/ 8321443 w 11997113"/>
              <a:gd name="connsiteY12623" fmla="*/ 4912796 h 13112393"/>
              <a:gd name="connsiteX12624" fmla="*/ 8334239 w 11997113"/>
              <a:gd name="connsiteY12624" fmla="*/ 4863720 h 13112393"/>
              <a:gd name="connsiteX12625" fmla="*/ 8350027 w 11997113"/>
              <a:gd name="connsiteY12625" fmla="*/ 4837988 h 13112393"/>
              <a:gd name="connsiteX12626" fmla="*/ 8380771 w 11997113"/>
              <a:gd name="connsiteY12626" fmla="*/ 4928926 h 13112393"/>
              <a:gd name="connsiteX12627" fmla="*/ 8396557 w 11997113"/>
              <a:gd name="connsiteY12627" fmla="*/ 4903189 h 13112393"/>
              <a:gd name="connsiteX12628" fmla="*/ 8419821 w 11997113"/>
              <a:gd name="connsiteY12628" fmla="*/ 4935789 h 13112393"/>
              <a:gd name="connsiteX12629" fmla="*/ 8454389 w 11997113"/>
              <a:gd name="connsiteY12629" fmla="*/ 4907649 h 13112393"/>
              <a:gd name="connsiteX12630" fmla="*/ 8490453 w 11997113"/>
              <a:gd name="connsiteY12630" fmla="*/ 4891177 h 13112393"/>
              <a:gd name="connsiteX12631" fmla="*/ 8484469 w 11997113"/>
              <a:gd name="connsiteY12631" fmla="*/ 4844502 h 13112393"/>
              <a:gd name="connsiteX12632" fmla="*/ 8426639 w 11997113"/>
              <a:gd name="connsiteY12632" fmla="*/ 4840047 h 13112393"/>
              <a:gd name="connsiteX12633" fmla="*/ 8414679 w 11997113"/>
              <a:gd name="connsiteY12633" fmla="*/ 4746701 h 13112393"/>
              <a:gd name="connsiteX12634" fmla="*/ 8380113 w 11997113"/>
              <a:gd name="connsiteY12634" fmla="*/ 4774843 h 13112393"/>
              <a:gd name="connsiteX12635" fmla="*/ 8352363 w 11997113"/>
              <a:gd name="connsiteY12635" fmla="*/ 4707237 h 13112393"/>
              <a:gd name="connsiteX12636" fmla="*/ 8358347 w 11997113"/>
              <a:gd name="connsiteY12636" fmla="*/ 4753911 h 13112393"/>
              <a:gd name="connsiteX12637" fmla="*/ 8320783 w 11997113"/>
              <a:gd name="connsiteY12637" fmla="*/ 4758713 h 13112393"/>
              <a:gd name="connsiteX12638" fmla="*/ 8316299 w 11997113"/>
              <a:gd name="connsiteY12638" fmla="*/ 4723712 h 13112393"/>
              <a:gd name="connsiteX12639" fmla="*/ 8274255 w 11997113"/>
              <a:gd name="connsiteY12639" fmla="*/ 4693509 h 13112393"/>
              <a:gd name="connsiteX12640" fmla="*/ 8238193 w 11997113"/>
              <a:gd name="connsiteY12640" fmla="*/ 4709980 h 13112393"/>
              <a:gd name="connsiteX12641" fmla="*/ 8211835 w 11997113"/>
              <a:gd name="connsiteY12641" fmla="*/ 4629971 h 13112393"/>
              <a:gd name="connsiteX12642" fmla="*/ 9796603 w 11997113"/>
              <a:gd name="connsiteY12642" fmla="*/ 4621580 h 13112393"/>
              <a:gd name="connsiteX12643" fmla="*/ 9816501 w 11997113"/>
              <a:gd name="connsiteY12643" fmla="*/ 4628396 h 13112393"/>
              <a:gd name="connsiteX12644" fmla="*/ 9831239 w 11997113"/>
              <a:gd name="connsiteY12644" fmla="*/ 4623527 h 13112393"/>
              <a:gd name="connsiteX12645" fmla="*/ 9834803 w 11997113"/>
              <a:gd name="connsiteY12645" fmla="*/ 4631819 h 13112393"/>
              <a:gd name="connsiteX12646" fmla="*/ 9835329 w 11997113"/>
              <a:gd name="connsiteY12646" fmla="*/ 4655127 h 13112393"/>
              <a:gd name="connsiteX12647" fmla="*/ 9835593 w 11997113"/>
              <a:gd name="connsiteY12647" fmla="*/ 4666778 h 13112393"/>
              <a:gd name="connsiteX12648" fmla="*/ 9815957 w 11997113"/>
              <a:gd name="connsiteY12648" fmla="*/ 4667258 h 13112393"/>
              <a:gd name="connsiteX12649" fmla="*/ 9815691 w 11997113"/>
              <a:gd name="connsiteY12649" fmla="*/ 4655607 h 13112393"/>
              <a:gd name="connsiteX12650" fmla="*/ 9796059 w 11997113"/>
              <a:gd name="connsiteY12650" fmla="*/ 4656086 h 13112393"/>
              <a:gd name="connsiteX12651" fmla="*/ 9802933 w 11997113"/>
              <a:gd name="connsiteY12651" fmla="*/ 4634054 h 13112393"/>
              <a:gd name="connsiteX12652" fmla="*/ 9796281 w 11997113"/>
              <a:gd name="connsiteY12652" fmla="*/ 4622825 h 13112393"/>
              <a:gd name="connsiteX12653" fmla="*/ 10329967 w 11997113"/>
              <a:gd name="connsiteY12653" fmla="*/ 4617606 h 13112393"/>
              <a:gd name="connsiteX12654" fmla="*/ 10330239 w 11997113"/>
              <a:gd name="connsiteY12654" fmla="*/ 4629614 h 13112393"/>
              <a:gd name="connsiteX12655" fmla="*/ 10312789 w 11997113"/>
              <a:gd name="connsiteY12655" fmla="*/ 4630042 h 13112393"/>
              <a:gd name="connsiteX12656" fmla="*/ 10329967 w 11997113"/>
              <a:gd name="connsiteY12656" fmla="*/ 4617606 h 13112393"/>
              <a:gd name="connsiteX12657" fmla="*/ 9981139 w 11997113"/>
              <a:gd name="connsiteY12657" fmla="*/ 4616512 h 13112393"/>
              <a:gd name="connsiteX12658" fmla="*/ 9981403 w 11997113"/>
              <a:gd name="connsiteY12658" fmla="*/ 4628093 h 13112393"/>
              <a:gd name="connsiteX12659" fmla="*/ 9981139 w 11997113"/>
              <a:gd name="connsiteY12659" fmla="*/ 4616512 h 13112393"/>
              <a:gd name="connsiteX12660" fmla="*/ 10486885 w 11997113"/>
              <a:gd name="connsiteY12660" fmla="*/ 4596263 h 13112393"/>
              <a:gd name="connsiteX12661" fmla="*/ 10487193 w 11997113"/>
              <a:gd name="connsiteY12661" fmla="*/ 4597546 h 13112393"/>
              <a:gd name="connsiteX12662" fmla="*/ 10494177 w 11997113"/>
              <a:gd name="connsiteY12662" fmla="*/ 4603237 h 13112393"/>
              <a:gd name="connsiteX12663" fmla="*/ 10484903 w 11997113"/>
              <a:gd name="connsiteY12663" fmla="*/ 4597600 h 13112393"/>
              <a:gd name="connsiteX12664" fmla="*/ 9864683 w 11997113"/>
              <a:gd name="connsiteY12664" fmla="*/ 4595104 h 13112393"/>
              <a:gd name="connsiteX12665" fmla="*/ 9867929 w 11997113"/>
              <a:gd name="connsiteY12665" fmla="*/ 4620432 h 13112393"/>
              <a:gd name="connsiteX12666" fmla="*/ 9866307 w 11997113"/>
              <a:gd name="connsiteY12666" fmla="*/ 4607771 h 13112393"/>
              <a:gd name="connsiteX12667" fmla="*/ 9864683 w 11997113"/>
              <a:gd name="connsiteY12667" fmla="*/ 4595104 h 13112393"/>
              <a:gd name="connsiteX12668" fmla="*/ 5480035 w 11997113"/>
              <a:gd name="connsiteY12668" fmla="*/ 4593557 h 13112393"/>
              <a:gd name="connsiteX12669" fmla="*/ 5476617 w 11997113"/>
              <a:gd name="connsiteY12669" fmla="*/ 4593875 h 13112393"/>
              <a:gd name="connsiteX12670" fmla="*/ 5480681 w 11997113"/>
              <a:gd name="connsiteY12670" fmla="*/ 4595395 h 13112393"/>
              <a:gd name="connsiteX12671" fmla="*/ 10493911 w 11997113"/>
              <a:gd name="connsiteY12671" fmla="*/ 4591519 h 13112393"/>
              <a:gd name="connsiteX12672" fmla="*/ 10486885 w 11997113"/>
              <a:gd name="connsiteY12672" fmla="*/ 4596263 h 13112393"/>
              <a:gd name="connsiteX12673" fmla="*/ 10486245 w 11997113"/>
              <a:gd name="connsiteY12673" fmla="*/ 4593538 h 13112393"/>
              <a:gd name="connsiteX12674" fmla="*/ 10493911 w 11997113"/>
              <a:gd name="connsiteY12674" fmla="*/ 4591519 h 13112393"/>
              <a:gd name="connsiteX12675" fmla="*/ 10512191 w 11997113"/>
              <a:gd name="connsiteY12675" fmla="*/ 4591071 h 13112393"/>
              <a:gd name="connsiteX12676" fmla="*/ 10508417 w 11997113"/>
              <a:gd name="connsiteY12676" fmla="*/ 4593624 h 13112393"/>
              <a:gd name="connsiteX12677" fmla="*/ 10494177 w 11997113"/>
              <a:gd name="connsiteY12677" fmla="*/ 4603237 h 13112393"/>
              <a:gd name="connsiteX12678" fmla="*/ 10493911 w 11997113"/>
              <a:gd name="connsiteY12678" fmla="*/ 4591519 h 13112393"/>
              <a:gd name="connsiteX12679" fmla="*/ 10508357 w 11997113"/>
              <a:gd name="connsiteY12679" fmla="*/ 4591166 h 13112393"/>
              <a:gd name="connsiteX12680" fmla="*/ 8184189 w 11997113"/>
              <a:gd name="connsiteY12680" fmla="*/ 4586441 h 13112393"/>
              <a:gd name="connsiteX12681" fmla="*/ 8168399 w 11997113"/>
              <a:gd name="connsiteY12681" fmla="*/ 4612180 h 13112393"/>
              <a:gd name="connsiteX12682" fmla="*/ 8173847 w 11997113"/>
              <a:gd name="connsiteY12682" fmla="*/ 4619050 h 13112393"/>
              <a:gd name="connsiteX12683" fmla="*/ 8177597 w 11997113"/>
              <a:gd name="connsiteY12683" fmla="*/ 4611868 h 13112393"/>
              <a:gd name="connsiteX12684" fmla="*/ 8188257 w 11997113"/>
              <a:gd name="connsiteY12684" fmla="*/ 4618215 h 13112393"/>
              <a:gd name="connsiteX12685" fmla="*/ 9973227 w 11997113"/>
              <a:gd name="connsiteY12685" fmla="*/ 4582830 h 13112393"/>
              <a:gd name="connsiteX12686" fmla="*/ 9977973 w 11997113"/>
              <a:gd name="connsiteY12686" fmla="*/ 4592281 h 13112393"/>
              <a:gd name="connsiteX12687" fmla="*/ 9963117 w 11997113"/>
              <a:gd name="connsiteY12687" fmla="*/ 4586995 h 13112393"/>
              <a:gd name="connsiteX12688" fmla="*/ 10467549 w 11997113"/>
              <a:gd name="connsiteY12688" fmla="*/ 4575492 h 13112393"/>
              <a:gd name="connsiteX12689" fmla="*/ 10472987 w 11997113"/>
              <a:gd name="connsiteY12689" fmla="*/ 4575911 h 13112393"/>
              <a:gd name="connsiteX12690" fmla="*/ 10475369 w 11997113"/>
              <a:gd name="connsiteY12690" fmla="*/ 4580247 h 13112393"/>
              <a:gd name="connsiteX12691" fmla="*/ 10475633 w 11997113"/>
              <a:gd name="connsiteY12691" fmla="*/ 4591965 h 13112393"/>
              <a:gd name="connsiteX12692" fmla="*/ 10484903 w 11997113"/>
              <a:gd name="connsiteY12692" fmla="*/ 4597600 h 13112393"/>
              <a:gd name="connsiteX12693" fmla="*/ 10475897 w 11997113"/>
              <a:gd name="connsiteY12693" fmla="*/ 4603683 h 13112393"/>
              <a:gd name="connsiteX12694" fmla="*/ 10494177 w 11997113"/>
              <a:gd name="connsiteY12694" fmla="*/ 4603237 h 13112393"/>
              <a:gd name="connsiteX12695" fmla="*/ 10494445 w 11997113"/>
              <a:gd name="connsiteY12695" fmla="*/ 4614956 h 13112393"/>
              <a:gd name="connsiteX12696" fmla="*/ 10512721 w 11997113"/>
              <a:gd name="connsiteY12696" fmla="*/ 4614511 h 13112393"/>
              <a:gd name="connsiteX12697" fmla="*/ 10494707 w 11997113"/>
              <a:gd name="connsiteY12697" fmla="*/ 4626672 h 13112393"/>
              <a:gd name="connsiteX12698" fmla="*/ 10513251 w 11997113"/>
              <a:gd name="connsiteY12698" fmla="*/ 4637945 h 13112393"/>
              <a:gd name="connsiteX12699" fmla="*/ 10513517 w 11997113"/>
              <a:gd name="connsiteY12699" fmla="*/ 4649664 h 13112393"/>
              <a:gd name="connsiteX12700" fmla="*/ 10514043 w 11997113"/>
              <a:gd name="connsiteY12700" fmla="*/ 4673101 h 13112393"/>
              <a:gd name="connsiteX12701" fmla="*/ 10495763 w 11997113"/>
              <a:gd name="connsiteY12701" fmla="*/ 4673547 h 13112393"/>
              <a:gd name="connsiteX12702" fmla="*/ 10496291 w 11997113"/>
              <a:gd name="connsiteY12702" fmla="*/ 4696980 h 13112393"/>
              <a:gd name="connsiteX12703" fmla="*/ 10496555 w 11997113"/>
              <a:gd name="connsiteY12703" fmla="*/ 4708699 h 13112393"/>
              <a:gd name="connsiteX12704" fmla="*/ 10497611 w 11997113"/>
              <a:gd name="connsiteY12704" fmla="*/ 4755571 h 13112393"/>
              <a:gd name="connsiteX12705" fmla="*/ 10497877 w 11997113"/>
              <a:gd name="connsiteY12705" fmla="*/ 4767290 h 13112393"/>
              <a:gd name="connsiteX12706" fmla="*/ 10498143 w 11997113"/>
              <a:gd name="connsiteY12706" fmla="*/ 4779009 h 13112393"/>
              <a:gd name="connsiteX12707" fmla="*/ 10479599 w 11997113"/>
              <a:gd name="connsiteY12707" fmla="*/ 4767735 h 13112393"/>
              <a:gd name="connsiteX12708" fmla="*/ 10479859 w 11997113"/>
              <a:gd name="connsiteY12708" fmla="*/ 4779454 h 13112393"/>
              <a:gd name="connsiteX12709" fmla="*/ 10480125 w 11997113"/>
              <a:gd name="connsiteY12709" fmla="*/ 4791172 h 13112393"/>
              <a:gd name="connsiteX12710" fmla="*/ 10461845 w 11997113"/>
              <a:gd name="connsiteY12710" fmla="*/ 4791620 h 13112393"/>
              <a:gd name="connsiteX12711" fmla="*/ 10443565 w 11997113"/>
              <a:gd name="connsiteY12711" fmla="*/ 4792066 h 13112393"/>
              <a:gd name="connsiteX12712" fmla="*/ 10443305 w 11997113"/>
              <a:gd name="connsiteY12712" fmla="*/ 4780348 h 13112393"/>
              <a:gd name="connsiteX12713" fmla="*/ 10461583 w 11997113"/>
              <a:gd name="connsiteY12713" fmla="*/ 4779899 h 13112393"/>
              <a:gd name="connsiteX12714" fmla="*/ 10461319 w 11997113"/>
              <a:gd name="connsiteY12714" fmla="*/ 4768181 h 13112393"/>
              <a:gd name="connsiteX12715" fmla="*/ 10461055 w 11997113"/>
              <a:gd name="connsiteY12715" fmla="*/ 4756464 h 13112393"/>
              <a:gd name="connsiteX12716" fmla="*/ 10460789 w 11997113"/>
              <a:gd name="connsiteY12716" fmla="*/ 4744745 h 13112393"/>
              <a:gd name="connsiteX12717" fmla="*/ 10460523 w 11997113"/>
              <a:gd name="connsiteY12717" fmla="*/ 4733029 h 13112393"/>
              <a:gd name="connsiteX12718" fmla="*/ 10478803 w 11997113"/>
              <a:gd name="connsiteY12718" fmla="*/ 4732584 h 13112393"/>
              <a:gd name="connsiteX12719" fmla="*/ 10478539 w 11997113"/>
              <a:gd name="connsiteY12719" fmla="*/ 4720864 h 13112393"/>
              <a:gd name="connsiteX12720" fmla="*/ 10459997 w 11997113"/>
              <a:gd name="connsiteY12720" fmla="*/ 4709593 h 13112393"/>
              <a:gd name="connsiteX12721" fmla="*/ 10459735 w 11997113"/>
              <a:gd name="connsiteY12721" fmla="*/ 4697874 h 13112393"/>
              <a:gd name="connsiteX12722" fmla="*/ 10476829 w 11997113"/>
              <a:gd name="connsiteY12722" fmla="*/ 4697456 h 13112393"/>
              <a:gd name="connsiteX12723" fmla="*/ 10478015 w 11997113"/>
              <a:gd name="connsiteY12723" fmla="*/ 4697426 h 13112393"/>
              <a:gd name="connsiteX12724" fmla="*/ 10477749 w 11997113"/>
              <a:gd name="connsiteY12724" fmla="*/ 4685713 h 13112393"/>
              <a:gd name="connsiteX12725" fmla="*/ 10477503 w 11997113"/>
              <a:gd name="connsiteY12725" fmla="*/ 4674780 h 13112393"/>
              <a:gd name="connsiteX12726" fmla="*/ 10477481 w 11997113"/>
              <a:gd name="connsiteY12726" fmla="*/ 4673992 h 13112393"/>
              <a:gd name="connsiteX12727" fmla="*/ 10476955 w 11997113"/>
              <a:gd name="connsiteY12727" fmla="*/ 4650556 h 13112393"/>
              <a:gd name="connsiteX12728" fmla="*/ 10476693 w 11997113"/>
              <a:gd name="connsiteY12728" fmla="*/ 4638838 h 13112393"/>
              <a:gd name="connsiteX12729" fmla="*/ 10476427 w 11997113"/>
              <a:gd name="connsiteY12729" fmla="*/ 4627122 h 13112393"/>
              <a:gd name="connsiteX12730" fmla="*/ 10458413 w 11997113"/>
              <a:gd name="connsiteY12730" fmla="*/ 4639283 h 13112393"/>
              <a:gd name="connsiteX12731" fmla="*/ 10458149 w 11997113"/>
              <a:gd name="connsiteY12731" fmla="*/ 4627566 h 13112393"/>
              <a:gd name="connsiteX12732" fmla="*/ 10457089 w 11997113"/>
              <a:gd name="connsiteY12732" fmla="*/ 4580693 h 13112393"/>
              <a:gd name="connsiteX12733" fmla="*/ 10467549 w 11997113"/>
              <a:gd name="connsiteY12733" fmla="*/ 4575492 h 13112393"/>
              <a:gd name="connsiteX12734" fmla="*/ 9977465 w 11997113"/>
              <a:gd name="connsiteY12734" fmla="*/ 4569679 h 13112393"/>
              <a:gd name="connsiteX12735" fmla="*/ 9977721 w 11997113"/>
              <a:gd name="connsiteY12735" fmla="*/ 4580983 h 13112393"/>
              <a:gd name="connsiteX12736" fmla="*/ 9973227 w 11997113"/>
              <a:gd name="connsiteY12736" fmla="*/ 4582830 h 13112393"/>
              <a:gd name="connsiteX12737" fmla="*/ 9970259 w 11997113"/>
              <a:gd name="connsiteY12737" fmla="*/ 4576922 h 13112393"/>
              <a:gd name="connsiteX12738" fmla="*/ 9977465 w 11997113"/>
              <a:gd name="connsiteY12738" fmla="*/ 4569679 h 13112393"/>
              <a:gd name="connsiteX12739" fmla="*/ 9833229 w 11997113"/>
              <a:gd name="connsiteY12739" fmla="*/ 4561897 h 13112393"/>
              <a:gd name="connsiteX12740" fmla="*/ 9833485 w 11997113"/>
              <a:gd name="connsiteY12740" fmla="*/ 4573194 h 13112393"/>
              <a:gd name="connsiteX12741" fmla="*/ 9814353 w 11997113"/>
              <a:gd name="connsiteY12741" fmla="*/ 4596275 h 13112393"/>
              <a:gd name="connsiteX12742" fmla="*/ 9814101 w 11997113"/>
              <a:gd name="connsiteY12742" fmla="*/ 4584980 h 13112393"/>
              <a:gd name="connsiteX12743" fmla="*/ 9813845 w 11997113"/>
              <a:gd name="connsiteY12743" fmla="*/ 4573676 h 13112393"/>
              <a:gd name="connsiteX12744" fmla="*/ 9813593 w 11997113"/>
              <a:gd name="connsiteY12744" fmla="*/ 4562375 h 13112393"/>
              <a:gd name="connsiteX12745" fmla="*/ 9833229 w 11997113"/>
              <a:gd name="connsiteY12745" fmla="*/ 4561897 h 13112393"/>
              <a:gd name="connsiteX12746" fmla="*/ 9905219 w 11997113"/>
              <a:gd name="connsiteY12746" fmla="*/ 4560138 h 13112393"/>
              <a:gd name="connsiteX12747" fmla="*/ 9886055 w 11997113"/>
              <a:gd name="connsiteY12747" fmla="*/ 4581808 h 13112393"/>
              <a:gd name="connsiteX12748" fmla="*/ 9885819 w 11997113"/>
              <a:gd name="connsiteY12748" fmla="*/ 4571211 h 13112393"/>
              <a:gd name="connsiteX12749" fmla="*/ 9905219 w 11997113"/>
              <a:gd name="connsiteY12749" fmla="*/ 4560138 h 13112393"/>
              <a:gd name="connsiteX12750" fmla="*/ 9973935 w 11997113"/>
              <a:gd name="connsiteY12750" fmla="*/ 4558460 h 13112393"/>
              <a:gd name="connsiteX12751" fmla="*/ 9977261 w 11997113"/>
              <a:gd name="connsiteY12751" fmla="*/ 4560502 h 13112393"/>
              <a:gd name="connsiteX12752" fmla="*/ 9974029 w 11997113"/>
              <a:gd name="connsiteY12752" fmla="*/ 4562699 h 13112393"/>
              <a:gd name="connsiteX12753" fmla="*/ 9970709 w 11997113"/>
              <a:gd name="connsiteY12753" fmla="*/ 4560660 h 13112393"/>
              <a:gd name="connsiteX12754" fmla="*/ 9973935 w 11997113"/>
              <a:gd name="connsiteY12754" fmla="*/ 4558460 h 13112393"/>
              <a:gd name="connsiteX12755" fmla="*/ 10511399 w 11997113"/>
              <a:gd name="connsiteY12755" fmla="*/ 4555919 h 13112393"/>
              <a:gd name="connsiteX12756" fmla="*/ 10511665 w 11997113"/>
              <a:gd name="connsiteY12756" fmla="*/ 4567637 h 13112393"/>
              <a:gd name="connsiteX12757" fmla="*/ 10493653 w 11997113"/>
              <a:gd name="connsiteY12757" fmla="*/ 4579800 h 13112393"/>
              <a:gd name="connsiteX12758" fmla="*/ 10493387 w 11997113"/>
              <a:gd name="connsiteY12758" fmla="*/ 4568081 h 13112393"/>
              <a:gd name="connsiteX12759" fmla="*/ 10511399 w 11997113"/>
              <a:gd name="connsiteY12759" fmla="*/ 4555919 h 13112393"/>
              <a:gd name="connsiteX12760" fmla="*/ 10332687 w 11997113"/>
              <a:gd name="connsiteY12760" fmla="*/ 4550645 h 13112393"/>
              <a:gd name="connsiteX12761" fmla="*/ 10344213 w 11997113"/>
              <a:gd name="connsiteY12761" fmla="*/ 4571684 h 13112393"/>
              <a:gd name="connsiteX12762" fmla="*/ 10324313 w 11997113"/>
              <a:gd name="connsiteY12762" fmla="*/ 4560508 h 13112393"/>
              <a:gd name="connsiteX12763" fmla="*/ 10332687 w 11997113"/>
              <a:gd name="connsiteY12763" fmla="*/ 4550645 h 13112393"/>
              <a:gd name="connsiteX12764" fmla="*/ 11558737 w 11997113"/>
              <a:gd name="connsiteY12764" fmla="*/ 4547833 h 13112393"/>
              <a:gd name="connsiteX12765" fmla="*/ 11568307 w 11997113"/>
              <a:gd name="connsiteY12765" fmla="*/ 4552608 h 13112393"/>
              <a:gd name="connsiteX12766" fmla="*/ 11552213 w 11997113"/>
              <a:gd name="connsiteY12766" fmla="*/ 4564872 h 13112393"/>
              <a:gd name="connsiteX12767" fmla="*/ 11553017 w 11997113"/>
              <a:gd name="connsiteY12767" fmla="*/ 4600467 h 13112393"/>
              <a:gd name="connsiteX12768" fmla="*/ 11551947 w 11997113"/>
              <a:gd name="connsiteY12768" fmla="*/ 4553005 h 13112393"/>
              <a:gd name="connsiteX12769" fmla="*/ 11558737 w 11997113"/>
              <a:gd name="connsiteY12769" fmla="*/ 4547833 h 13112393"/>
              <a:gd name="connsiteX12770" fmla="*/ 11607115 w 11997113"/>
              <a:gd name="connsiteY12770" fmla="*/ 4531307 h 13112393"/>
              <a:gd name="connsiteX12771" fmla="*/ 11607357 w 11997113"/>
              <a:gd name="connsiteY12771" fmla="*/ 4541901 h 13112393"/>
              <a:gd name="connsiteX12772" fmla="*/ 11607597 w 11997113"/>
              <a:gd name="connsiteY12772" fmla="*/ 4552496 h 13112393"/>
              <a:gd name="connsiteX12773" fmla="*/ 11607115 w 11997113"/>
              <a:gd name="connsiteY12773" fmla="*/ 4531307 h 13112393"/>
              <a:gd name="connsiteX12774" fmla="*/ 11534819 w 11997113"/>
              <a:gd name="connsiteY12774" fmla="*/ 4519504 h 13112393"/>
              <a:gd name="connsiteX12775" fmla="*/ 11535089 w 11997113"/>
              <a:gd name="connsiteY12775" fmla="*/ 4531368 h 13112393"/>
              <a:gd name="connsiteX12776" fmla="*/ 11534819 w 11997113"/>
              <a:gd name="connsiteY12776" fmla="*/ 4519504 h 13112393"/>
              <a:gd name="connsiteX12777" fmla="*/ 9887765 w 11997113"/>
              <a:gd name="connsiteY12777" fmla="*/ 4512107 h 13112393"/>
              <a:gd name="connsiteX12778" fmla="*/ 9902221 w 11997113"/>
              <a:gd name="connsiteY12778" fmla="*/ 4517813 h 13112393"/>
              <a:gd name="connsiteX12779" fmla="*/ 9904401 w 11997113"/>
              <a:gd name="connsiteY12779" fmla="*/ 4523818 h 13112393"/>
              <a:gd name="connsiteX12780" fmla="*/ 9904675 w 11997113"/>
              <a:gd name="connsiteY12780" fmla="*/ 4535924 h 13112393"/>
              <a:gd name="connsiteX12781" fmla="*/ 9888311 w 11997113"/>
              <a:gd name="connsiteY12781" fmla="*/ 4536323 h 13112393"/>
              <a:gd name="connsiteX12782" fmla="*/ 9888039 w 11997113"/>
              <a:gd name="connsiteY12782" fmla="*/ 4524214 h 13112393"/>
              <a:gd name="connsiteX12783" fmla="*/ 1595406 w 11997113"/>
              <a:gd name="connsiteY12783" fmla="*/ 4507608 h 13112393"/>
              <a:gd name="connsiteX12784" fmla="*/ 1597375 w 11997113"/>
              <a:gd name="connsiteY12784" fmla="*/ 4510453 h 13112393"/>
              <a:gd name="connsiteX12785" fmla="*/ 1615185 w 11997113"/>
              <a:gd name="connsiteY12785" fmla="*/ 4550561 h 13112393"/>
              <a:gd name="connsiteX12786" fmla="*/ 1620060 w 11997113"/>
              <a:gd name="connsiteY12786" fmla="*/ 4592188 h 13112393"/>
              <a:gd name="connsiteX12787" fmla="*/ 1614017 w 11997113"/>
              <a:gd name="connsiteY12787" fmla="*/ 4652672 h 13112393"/>
              <a:gd name="connsiteX12788" fmla="*/ 1601484 w 11997113"/>
              <a:gd name="connsiteY12788" fmla="*/ 4657652 h 13112393"/>
              <a:gd name="connsiteX12789" fmla="*/ 1588135 w 11997113"/>
              <a:gd name="connsiteY12789" fmla="*/ 4655700 h 13112393"/>
              <a:gd name="connsiteX12790" fmla="*/ 1594181 w 11997113"/>
              <a:gd name="connsiteY12790" fmla="*/ 4595218 h 13112393"/>
              <a:gd name="connsiteX12791" fmla="*/ 1571493 w 11997113"/>
              <a:gd name="connsiteY12791" fmla="*/ 4513482 h 13112393"/>
              <a:gd name="connsiteX12792" fmla="*/ 1584032 w 11997113"/>
              <a:gd name="connsiteY12792" fmla="*/ 4508499 h 13112393"/>
              <a:gd name="connsiteX12793" fmla="*/ 1595406 w 11997113"/>
              <a:gd name="connsiteY12793" fmla="*/ 4507608 h 13112393"/>
              <a:gd name="connsiteX12794" fmla="*/ 9700999 w 11997113"/>
              <a:gd name="connsiteY12794" fmla="*/ 4505765 h 13112393"/>
              <a:gd name="connsiteX12795" fmla="*/ 9701253 w 11997113"/>
              <a:gd name="connsiteY12795" fmla="*/ 4517065 h 13112393"/>
              <a:gd name="connsiteX12796" fmla="*/ 9701507 w 11997113"/>
              <a:gd name="connsiteY12796" fmla="*/ 4528366 h 13112393"/>
              <a:gd name="connsiteX12797" fmla="*/ 9688417 w 11997113"/>
              <a:gd name="connsiteY12797" fmla="*/ 4528686 h 13112393"/>
              <a:gd name="connsiteX12798" fmla="*/ 9688161 w 11997113"/>
              <a:gd name="connsiteY12798" fmla="*/ 4517383 h 13112393"/>
              <a:gd name="connsiteX12799" fmla="*/ 9700999 w 11997113"/>
              <a:gd name="connsiteY12799" fmla="*/ 4505765 h 13112393"/>
              <a:gd name="connsiteX12800" fmla="*/ 9884245 w 11997113"/>
              <a:gd name="connsiteY12800" fmla="*/ 4501291 h 13112393"/>
              <a:gd name="connsiteX12801" fmla="*/ 9884533 w 11997113"/>
              <a:gd name="connsiteY12801" fmla="*/ 4514005 h 13112393"/>
              <a:gd name="connsiteX12802" fmla="*/ 9871445 w 11997113"/>
              <a:gd name="connsiteY12802" fmla="*/ 4514325 h 13112393"/>
              <a:gd name="connsiteX12803" fmla="*/ 9871159 w 11997113"/>
              <a:gd name="connsiteY12803" fmla="*/ 4501610 h 13112393"/>
              <a:gd name="connsiteX12804" fmla="*/ 9884245 w 11997113"/>
              <a:gd name="connsiteY12804" fmla="*/ 4501291 h 13112393"/>
              <a:gd name="connsiteX12805" fmla="*/ 5458565 w 11997113"/>
              <a:gd name="connsiteY12805" fmla="*/ 4478851 h 13112393"/>
              <a:gd name="connsiteX12806" fmla="*/ 5458585 w 11997113"/>
              <a:gd name="connsiteY12806" fmla="*/ 4479122 h 13112393"/>
              <a:gd name="connsiteX12807" fmla="*/ 5458625 w 11997113"/>
              <a:gd name="connsiteY12807" fmla="*/ 4479128 h 13112393"/>
              <a:gd name="connsiteX12808" fmla="*/ 9649597 w 11997113"/>
              <a:gd name="connsiteY12808" fmla="*/ 4476810 h 13112393"/>
              <a:gd name="connsiteX12809" fmla="*/ 9667725 w 11997113"/>
              <a:gd name="connsiteY12809" fmla="*/ 4482196 h 13112393"/>
              <a:gd name="connsiteX12810" fmla="*/ 9649725 w 11997113"/>
              <a:gd name="connsiteY12810" fmla="*/ 4482636 h 13112393"/>
              <a:gd name="connsiteX12811" fmla="*/ 9886947 w 11997113"/>
              <a:gd name="connsiteY12811" fmla="*/ 4475787 h 13112393"/>
              <a:gd name="connsiteX12812" fmla="*/ 9887221 w 11997113"/>
              <a:gd name="connsiteY12812" fmla="*/ 4487893 h 13112393"/>
              <a:gd name="connsiteX12813" fmla="*/ 9870859 w 11997113"/>
              <a:gd name="connsiteY12813" fmla="*/ 4488295 h 13112393"/>
              <a:gd name="connsiteX12814" fmla="*/ 9886947 w 11997113"/>
              <a:gd name="connsiteY12814" fmla="*/ 4475787 h 13112393"/>
              <a:gd name="connsiteX12815" fmla="*/ 11277575 w 11997113"/>
              <a:gd name="connsiteY12815" fmla="*/ 4466867 h 13112393"/>
              <a:gd name="connsiteX12816" fmla="*/ 11277837 w 11997113"/>
              <a:gd name="connsiteY12816" fmla="*/ 4478581 h 13112393"/>
              <a:gd name="connsiteX12817" fmla="*/ 11259557 w 11997113"/>
              <a:gd name="connsiteY12817" fmla="*/ 4479029 h 13112393"/>
              <a:gd name="connsiteX12818" fmla="*/ 11277575 w 11997113"/>
              <a:gd name="connsiteY12818" fmla="*/ 4466867 h 13112393"/>
              <a:gd name="connsiteX12819" fmla="*/ 10341797 w 11997113"/>
              <a:gd name="connsiteY12819" fmla="*/ 4464680 h 13112393"/>
              <a:gd name="connsiteX12820" fmla="*/ 10342069 w 11997113"/>
              <a:gd name="connsiteY12820" fmla="*/ 4476686 h 13112393"/>
              <a:gd name="connsiteX12821" fmla="*/ 10361703 w 11997113"/>
              <a:gd name="connsiteY12821" fmla="*/ 4476207 h 13112393"/>
              <a:gd name="connsiteX12822" fmla="*/ 10343151 w 11997113"/>
              <a:gd name="connsiteY12822" fmla="*/ 4524716 h 13112393"/>
              <a:gd name="connsiteX12823" fmla="*/ 10323523 w 11997113"/>
              <a:gd name="connsiteY12823" fmla="*/ 4525194 h 13112393"/>
              <a:gd name="connsiteX12824" fmla="*/ 10342615 w 11997113"/>
              <a:gd name="connsiteY12824" fmla="*/ 4500700 h 13112393"/>
              <a:gd name="connsiteX12825" fmla="*/ 10323249 w 11997113"/>
              <a:gd name="connsiteY12825" fmla="*/ 4513186 h 13112393"/>
              <a:gd name="connsiteX12826" fmla="*/ 10322979 w 11997113"/>
              <a:gd name="connsiteY12826" fmla="*/ 4501180 h 13112393"/>
              <a:gd name="connsiteX12827" fmla="*/ 10342339 w 11997113"/>
              <a:gd name="connsiteY12827" fmla="*/ 4488693 h 13112393"/>
              <a:gd name="connsiteX12828" fmla="*/ 10322711 w 11997113"/>
              <a:gd name="connsiteY12828" fmla="*/ 4489174 h 13112393"/>
              <a:gd name="connsiteX12829" fmla="*/ 10341797 w 11997113"/>
              <a:gd name="connsiteY12829" fmla="*/ 4464680 h 13112393"/>
              <a:gd name="connsiteX12830" fmla="*/ 10378697 w 11997113"/>
              <a:gd name="connsiteY12830" fmla="*/ 4455298 h 13112393"/>
              <a:gd name="connsiteX12831" fmla="*/ 10396413 w 11997113"/>
              <a:gd name="connsiteY12831" fmla="*/ 4466609 h 13112393"/>
              <a:gd name="connsiteX12832" fmla="*/ 10397471 w 11997113"/>
              <a:gd name="connsiteY12832" fmla="*/ 4513548 h 13112393"/>
              <a:gd name="connsiteX12833" fmla="*/ 10415191 w 11997113"/>
              <a:gd name="connsiteY12833" fmla="*/ 4524856 h 13112393"/>
              <a:gd name="connsiteX12834" fmla="*/ 10397999 w 11997113"/>
              <a:gd name="connsiteY12834" fmla="*/ 4537020 h 13112393"/>
              <a:gd name="connsiteX12835" fmla="*/ 10398263 w 11997113"/>
              <a:gd name="connsiteY12835" fmla="*/ 4548750 h 13112393"/>
              <a:gd name="connsiteX12836" fmla="*/ 10416515 w 11997113"/>
              <a:gd name="connsiteY12836" fmla="*/ 4583531 h 13112393"/>
              <a:gd name="connsiteX12837" fmla="*/ 10399321 w 11997113"/>
              <a:gd name="connsiteY12837" fmla="*/ 4595692 h 13112393"/>
              <a:gd name="connsiteX12838" fmla="*/ 10381873 w 11997113"/>
              <a:gd name="connsiteY12838" fmla="*/ 4596119 h 13112393"/>
              <a:gd name="connsiteX12839" fmla="*/ 10381605 w 11997113"/>
              <a:gd name="connsiteY12839" fmla="*/ 4584383 h 13112393"/>
              <a:gd name="connsiteX12840" fmla="*/ 10381341 w 11997113"/>
              <a:gd name="connsiteY12840" fmla="*/ 4572648 h 13112393"/>
              <a:gd name="connsiteX12841" fmla="*/ 10363629 w 11997113"/>
              <a:gd name="connsiteY12841" fmla="*/ 4561339 h 13112393"/>
              <a:gd name="connsiteX12842" fmla="*/ 10380549 w 11997113"/>
              <a:gd name="connsiteY12842" fmla="*/ 4537446 h 13112393"/>
              <a:gd name="connsiteX12843" fmla="*/ 10380283 w 11997113"/>
              <a:gd name="connsiteY12843" fmla="*/ 4525711 h 13112393"/>
              <a:gd name="connsiteX12844" fmla="*/ 10380017 w 11997113"/>
              <a:gd name="connsiteY12844" fmla="*/ 4513973 h 13112393"/>
              <a:gd name="connsiteX12845" fmla="*/ 10362569 w 11997113"/>
              <a:gd name="connsiteY12845" fmla="*/ 4514401 h 13112393"/>
              <a:gd name="connsiteX12846" fmla="*/ 10362303 w 11997113"/>
              <a:gd name="connsiteY12846" fmla="*/ 4502666 h 13112393"/>
              <a:gd name="connsiteX12847" fmla="*/ 10379759 w 11997113"/>
              <a:gd name="connsiteY12847" fmla="*/ 4502240 h 13112393"/>
              <a:gd name="connsiteX12848" fmla="*/ 10378697 w 11997113"/>
              <a:gd name="connsiteY12848" fmla="*/ 4455298 h 13112393"/>
              <a:gd name="connsiteX12849" fmla="*/ 10033697 w 11997113"/>
              <a:gd name="connsiteY12849" fmla="*/ 4449589 h 13112393"/>
              <a:gd name="connsiteX12850" fmla="*/ 10047039 w 11997113"/>
              <a:gd name="connsiteY12850" fmla="*/ 4460572 h 13112393"/>
              <a:gd name="connsiteX12851" fmla="*/ 10047295 w 11997113"/>
              <a:gd name="connsiteY12851" fmla="*/ 4471870 h 13112393"/>
              <a:gd name="connsiteX12852" fmla="*/ 10033949 w 11997113"/>
              <a:gd name="connsiteY12852" fmla="*/ 4460889 h 13112393"/>
              <a:gd name="connsiteX12853" fmla="*/ 10033697 w 11997113"/>
              <a:gd name="connsiteY12853" fmla="*/ 4449589 h 13112393"/>
              <a:gd name="connsiteX12854" fmla="*/ 11258497 w 11997113"/>
              <a:gd name="connsiteY12854" fmla="*/ 4432159 h 13112393"/>
              <a:gd name="connsiteX12855" fmla="*/ 11255753 w 11997113"/>
              <a:gd name="connsiteY12855" fmla="*/ 4437172 h 13112393"/>
              <a:gd name="connsiteX12856" fmla="*/ 11255145 w 11997113"/>
              <a:gd name="connsiteY12856" fmla="*/ 4437133 h 13112393"/>
              <a:gd name="connsiteX12857" fmla="*/ 11256007 w 11997113"/>
              <a:gd name="connsiteY12857" fmla="*/ 4435701 h 13112393"/>
              <a:gd name="connsiteX12858" fmla="*/ 11258497 w 11997113"/>
              <a:gd name="connsiteY12858" fmla="*/ 4432159 h 13112393"/>
              <a:gd name="connsiteX12859" fmla="*/ 11276781 w 11997113"/>
              <a:gd name="connsiteY12859" fmla="*/ 4431710 h 13112393"/>
              <a:gd name="connsiteX12860" fmla="*/ 11277575 w 11997113"/>
              <a:gd name="connsiteY12860" fmla="*/ 4466867 h 13112393"/>
              <a:gd name="connsiteX12861" fmla="*/ 11259293 w 11997113"/>
              <a:gd name="connsiteY12861" fmla="*/ 4467313 h 13112393"/>
              <a:gd name="connsiteX12862" fmla="*/ 11259025 w 11997113"/>
              <a:gd name="connsiteY12862" fmla="*/ 4455593 h 13112393"/>
              <a:gd name="connsiteX12863" fmla="*/ 11276781 w 11997113"/>
              <a:gd name="connsiteY12863" fmla="*/ 4431710 h 13112393"/>
              <a:gd name="connsiteX12864" fmla="*/ 9810631 w 11997113"/>
              <a:gd name="connsiteY12864" fmla="*/ 4431008 h 13112393"/>
              <a:gd name="connsiteX12865" fmla="*/ 9810895 w 11997113"/>
              <a:gd name="connsiteY12865" fmla="*/ 4442663 h 13112393"/>
              <a:gd name="connsiteX12866" fmla="*/ 9791527 w 11997113"/>
              <a:gd name="connsiteY12866" fmla="*/ 4454792 h 13112393"/>
              <a:gd name="connsiteX12867" fmla="*/ 9791261 w 11997113"/>
              <a:gd name="connsiteY12867" fmla="*/ 4443143 h 13112393"/>
              <a:gd name="connsiteX12868" fmla="*/ 9790995 w 11997113"/>
              <a:gd name="connsiteY12868" fmla="*/ 4431489 h 13112393"/>
              <a:gd name="connsiteX12869" fmla="*/ 9810631 w 11997113"/>
              <a:gd name="connsiteY12869" fmla="*/ 4431008 h 13112393"/>
              <a:gd name="connsiteX12870" fmla="*/ 9902261 w 11997113"/>
              <a:gd name="connsiteY12870" fmla="*/ 4428773 h 13112393"/>
              <a:gd name="connsiteX12871" fmla="*/ 9902547 w 11997113"/>
              <a:gd name="connsiteY12871" fmla="*/ 4441488 h 13112393"/>
              <a:gd name="connsiteX12872" fmla="*/ 9882911 w 11997113"/>
              <a:gd name="connsiteY12872" fmla="*/ 4441965 h 13112393"/>
              <a:gd name="connsiteX12873" fmla="*/ 9902261 w 11997113"/>
              <a:gd name="connsiteY12873" fmla="*/ 4428773 h 13112393"/>
              <a:gd name="connsiteX12874" fmla="*/ 9718239 w 11997113"/>
              <a:gd name="connsiteY12874" fmla="*/ 4399346 h 13112393"/>
              <a:gd name="connsiteX12875" fmla="*/ 9738453 w 11997113"/>
              <a:gd name="connsiteY12875" fmla="*/ 4424293 h 13112393"/>
              <a:gd name="connsiteX12876" fmla="*/ 9718813 w 11997113"/>
              <a:gd name="connsiteY12876" fmla="*/ 4424774 h 13112393"/>
              <a:gd name="connsiteX12877" fmla="*/ 9718239 w 11997113"/>
              <a:gd name="connsiteY12877" fmla="*/ 4399346 h 13112393"/>
              <a:gd name="connsiteX12878" fmla="*/ 4889512 w 11997113"/>
              <a:gd name="connsiteY12878" fmla="*/ 4357572 h 13112393"/>
              <a:gd name="connsiteX12879" fmla="*/ 4890812 w 11997113"/>
              <a:gd name="connsiteY12879" fmla="*/ 4367703 h 13112393"/>
              <a:gd name="connsiteX12880" fmla="*/ 4899189 w 11997113"/>
              <a:gd name="connsiteY12880" fmla="*/ 4363750 h 13112393"/>
              <a:gd name="connsiteX12881" fmla="*/ 4894278 w 11997113"/>
              <a:gd name="connsiteY12881" fmla="*/ 4360108 h 13112393"/>
              <a:gd name="connsiteX12882" fmla="*/ 9792455 w 11997113"/>
              <a:gd name="connsiteY12882" fmla="*/ 4350896 h 13112393"/>
              <a:gd name="connsiteX12883" fmla="*/ 9776379 w 11997113"/>
              <a:gd name="connsiteY12883" fmla="*/ 4364008 h 13112393"/>
              <a:gd name="connsiteX12884" fmla="*/ 9776095 w 11997113"/>
              <a:gd name="connsiteY12884" fmla="*/ 4351297 h 13112393"/>
              <a:gd name="connsiteX12885" fmla="*/ 9776095 w 11997113"/>
              <a:gd name="connsiteY12885" fmla="*/ 4351295 h 13112393"/>
              <a:gd name="connsiteX12886" fmla="*/ 9792455 w 11997113"/>
              <a:gd name="connsiteY12886" fmla="*/ 4350896 h 13112393"/>
              <a:gd name="connsiteX12887" fmla="*/ 9792455 w 11997113"/>
              <a:gd name="connsiteY12887" fmla="*/ 4350896 h 13112393"/>
              <a:gd name="connsiteX12888" fmla="*/ 9809103 w 11997113"/>
              <a:gd name="connsiteY12888" fmla="*/ 4363207 h 13112393"/>
              <a:gd name="connsiteX12889" fmla="*/ 9809107 w 11997113"/>
              <a:gd name="connsiteY12889" fmla="*/ 4363211 h 13112393"/>
              <a:gd name="connsiteX12890" fmla="*/ 9848895 w 11997113"/>
              <a:gd name="connsiteY12890" fmla="*/ 4385254 h 13112393"/>
              <a:gd name="connsiteX12891" fmla="*/ 9850191 w 11997113"/>
              <a:gd name="connsiteY12891" fmla="*/ 4442767 h 13112393"/>
              <a:gd name="connsiteX12892" fmla="*/ 9830549 w 11997113"/>
              <a:gd name="connsiteY12892" fmla="*/ 4443245 h 13112393"/>
              <a:gd name="connsiteX12893" fmla="*/ 9830035 w 11997113"/>
              <a:gd name="connsiteY12893" fmla="*/ 4420240 h 13112393"/>
              <a:gd name="connsiteX12894" fmla="*/ 9810139 w 11997113"/>
              <a:gd name="connsiteY12894" fmla="*/ 4409219 h 13112393"/>
              <a:gd name="connsiteX12895" fmla="*/ 9790505 w 11997113"/>
              <a:gd name="connsiteY12895" fmla="*/ 4409695 h 13112393"/>
              <a:gd name="connsiteX12896" fmla="*/ 9790247 w 11997113"/>
              <a:gd name="connsiteY12896" fmla="*/ 4398195 h 13112393"/>
              <a:gd name="connsiteX12897" fmla="*/ 9789991 w 11997113"/>
              <a:gd name="connsiteY12897" fmla="*/ 4386693 h 13112393"/>
              <a:gd name="connsiteX12898" fmla="*/ 9809617 w 11997113"/>
              <a:gd name="connsiteY12898" fmla="*/ 4386215 h 13112393"/>
              <a:gd name="connsiteX12899" fmla="*/ 9809881 w 11997113"/>
              <a:gd name="connsiteY12899" fmla="*/ 4397718 h 13112393"/>
              <a:gd name="connsiteX12900" fmla="*/ 9816853 w 11997113"/>
              <a:gd name="connsiteY12900" fmla="*/ 4380286 h 13112393"/>
              <a:gd name="connsiteX12901" fmla="*/ 9809107 w 11997113"/>
              <a:gd name="connsiteY12901" fmla="*/ 4363214 h 13112393"/>
              <a:gd name="connsiteX12902" fmla="*/ 9809103 w 11997113"/>
              <a:gd name="connsiteY12902" fmla="*/ 4363212 h 13112393"/>
              <a:gd name="connsiteX12903" fmla="*/ 9793029 w 11997113"/>
              <a:gd name="connsiteY12903" fmla="*/ 4376320 h 13112393"/>
              <a:gd name="connsiteX12904" fmla="*/ 9792743 w 11997113"/>
              <a:gd name="connsiteY12904" fmla="*/ 4363607 h 13112393"/>
              <a:gd name="connsiteX12905" fmla="*/ 9792455 w 11997113"/>
              <a:gd name="connsiteY12905" fmla="*/ 4350896 h 13112393"/>
              <a:gd name="connsiteX12906" fmla="*/ 9756173 w 11997113"/>
              <a:gd name="connsiteY12906" fmla="*/ 4339061 h 13112393"/>
              <a:gd name="connsiteX12907" fmla="*/ 9776095 w 11997113"/>
              <a:gd name="connsiteY12907" fmla="*/ 4351297 h 13112393"/>
              <a:gd name="connsiteX12908" fmla="*/ 9756455 w 11997113"/>
              <a:gd name="connsiteY12908" fmla="*/ 4351774 h 13112393"/>
              <a:gd name="connsiteX12909" fmla="*/ 9756745 w 11997113"/>
              <a:gd name="connsiteY12909" fmla="*/ 4364487 h 13112393"/>
              <a:gd name="connsiteX12910" fmla="*/ 9756173 w 11997113"/>
              <a:gd name="connsiteY12910" fmla="*/ 4339061 h 13112393"/>
              <a:gd name="connsiteX12911" fmla="*/ 1535318 w 11997113"/>
              <a:gd name="connsiteY12911" fmla="*/ 4338864 h 13112393"/>
              <a:gd name="connsiteX12912" fmla="*/ 1547410 w 11997113"/>
              <a:gd name="connsiteY12912" fmla="*/ 4339210 h 13112393"/>
              <a:gd name="connsiteX12913" fmla="*/ 1549314 w 11997113"/>
              <a:gd name="connsiteY12913" fmla="*/ 4340749 h 13112393"/>
              <a:gd name="connsiteX12914" fmla="*/ 1605135 w 11997113"/>
              <a:gd name="connsiteY12914" fmla="*/ 4464673 h 13112393"/>
              <a:gd name="connsiteX12915" fmla="*/ 1605545 w 11997113"/>
              <a:gd name="connsiteY12915" fmla="*/ 4468151 h 13112393"/>
              <a:gd name="connsiteX12916" fmla="*/ 1592362 w 11997113"/>
              <a:gd name="connsiteY12916" fmla="*/ 4473220 h 13112393"/>
              <a:gd name="connsiteX12917" fmla="*/ 1578369 w 11997113"/>
              <a:gd name="connsiteY12917" fmla="*/ 4471331 h 13112393"/>
              <a:gd name="connsiteX12918" fmla="*/ 1522543 w 11997113"/>
              <a:gd name="connsiteY12918" fmla="*/ 4347409 h 13112393"/>
              <a:gd name="connsiteX12919" fmla="*/ 1535318 w 11997113"/>
              <a:gd name="connsiteY12919" fmla="*/ 4338864 h 13112393"/>
              <a:gd name="connsiteX12920" fmla="*/ 9602015 w 11997113"/>
              <a:gd name="connsiteY12920" fmla="*/ 4322963 h 13112393"/>
              <a:gd name="connsiteX12921" fmla="*/ 9598463 w 11997113"/>
              <a:gd name="connsiteY12921" fmla="*/ 4329042 h 13112393"/>
              <a:gd name="connsiteX12922" fmla="*/ 9608843 w 11997113"/>
              <a:gd name="connsiteY12922" fmla="*/ 4331651 h 13112393"/>
              <a:gd name="connsiteX12923" fmla="*/ 9640629 w 11997113"/>
              <a:gd name="connsiteY12923" fmla="*/ 4318023 h 13112393"/>
              <a:gd name="connsiteX12924" fmla="*/ 9638977 w 11997113"/>
              <a:gd name="connsiteY12924" fmla="*/ 4319009 h 13112393"/>
              <a:gd name="connsiteX12925" fmla="*/ 9640771 w 11997113"/>
              <a:gd name="connsiteY12925" fmla="*/ 4319129 h 13112393"/>
              <a:gd name="connsiteX12926" fmla="*/ 4884265 w 11997113"/>
              <a:gd name="connsiteY12926" fmla="*/ 4316630 h 13112393"/>
              <a:gd name="connsiteX12927" fmla="*/ 4885292 w 11997113"/>
              <a:gd name="connsiteY12927" fmla="*/ 4324642 h 13112393"/>
              <a:gd name="connsiteX12928" fmla="*/ 4888564 w 11997113"/>
              <a:gd name="connsiteY12928" fmla="*/ 4350166 h 13112393"/>
              <a:gd name="connsiteX12929" fmla="*/ 4888644 w 11997113"/>
              <a:gd name="connsiteY12929" fmla="*/ 4350798 h 13112393"/>
              <a:gd name="connsiteX12930" fmla="*/ 4894949 w 11997113"/>
              <a:gd name="connsiteY12930" fmla="*/ 4351263 h 13112393"/>
              <a:gd name="connsiteX12931" fmla="*/ 4901537 w 11997113"/>
              <a:gd name="connsiteY12931" fmla="*/ 4349178 h 13112393"/>
              <a:gd name="connsiteX12932" fmla="*/ 4889160 w 11997113"/>
              <a:gd name="connsiteY12932" fmla="*/ 4325487 h 13112393"/>
              <a:gd name="connsiteX12933" fmla="*/ 9706905 w 11997113"/>
              <a:gd name="connsiteY12933" fmla="*/ 4282241 h 13112393"/>
              <a:gd name="connsiteX12934" fmla="*/ 9715049 w 11997113"/>
              <a:gd name="connsiteY12934" fmla="*/ 4289601 h 13112393"/>
              <a:gd name="connsiteX12935" fmla="*/ 9698145 w 11997113"/>
              <a:gd name="connsiteY12935" fmla="*/ 4307497 h 13112393"/>
              <a:gd name="connsiteX12936" fmla="*/ 9695261 w 11997113"/>
              <a:gd name="connsiteY12936" fmla="*/ 4284981 h 13112393"/>
              <a:gd name="connsiteX12937" fmla="*/ 9706905 w 11997113"/>
              <a:gd name="connsiteY12937" fmla="*/ 4282241 h 13112393"/>
              <a:gd name="connsiteX12938" fmla="*/ 8130219 w 11997113"/>
              <a:gd name="connsiteY12938" fmla="*/ 4268532 h 13112393"/>
              <a:gd name="connsiteX12939" fmla="*/ 8126485 w 11997113"/>
              <a:gd name="connsiteY12939" fmla="*/ 4293745 h 13112393"/>
              <a:gd name="connsiteX12940" fmla="*/ 8147081 w 11997113"/>
              <a:gd name="connsiteY12940" fmla="*/ 4316977 h 13112393"/>
              <a:gd name="connsiteX12941" fmla="*/ 8147105 w 11997113"/>
              <a:gd name="connsiteY12941" fmla="*/ 4406361 h 13112393"/>
              <a:gd name="connsiteX12942" fmla="*/ 8110307 w 11997113"/>
              <a:gd name="connsiteY12942" fmla="*/ 4396217 h 13112393"/>
              <a:gd name="connsiteX12943" fmla="*/ 8105277 w 11997113"/>
              <a:gd name="connsiteY12943" fmla="*/ 4437123 h 13112393"/>
              <a:gd name="connsiteX12944" fmla="*/ 8118909 w 11997113"/>
              <a:gd name="connsiteY12944" fmla="*/ 4499707 h 13112393"/>
              <a:gd name="connsiteX12945" fmla="*/ 8151303 w 11997113"/>
              <a:gd name="connsiteY12945" fmla="*/ 4493273 h 13112393"/>
              <a:gd name="connsiteX12946" fmla="*/ 8145627 w 11997113"/>
              <a:gd name="connsiteY12946" fmla="*/ 4467264 h 13112393"/>
              <a:gd name="connsiteX12947" fmla="*/ 8143017 w 11997113"/>
              <a:gd name="connsiteY12947" fmla="*/ 4419195 h 13112393"/>
              <a:gd name="connsiteX12948" fmla="*/ 8160043 w 11997113"/>
              <a:gd name="connsiteY12948" fmla="*/ 4418251 h 13112393"/>
              <a:gd name="connsiteX12949" fmla="*/ 8166691 w 11997113"/>
              <a:gd name="connsiteY12949" fmla="*/ 4467620 h 13112393"/>
              <a:gd name="connsiteX12950" fmla="*/ 8167771 w 11997113"/>
              <a:gd name="connsiteY12950" fmla="*/ 4472602 h 13112393"/>
              <a:gd name="connsiteX12951" fmla="*/ 8169237 w 11997113"/>
              <a:gd name="connsiteY12951" fmla="*/ 4469767 h 13112393"/>
              <a:gd name="connsiteX12952" fmla="*/ 8191007 w 11997113"/>
              <a:gd name="connsiteY12952" fmla="*/ 4490700 h 13112393"/>
              <a:gd name="connsiteX12953" fmla="*/ 8228567 w 11997113"/>
              <a:gd name="connsiteY12953" fmla="*/ 4485894 h 13112393"/>
              <a:gd name="connsiteX12954" fmla="*/ 8225575 w 11997113"/>
              <a:gd name="connsiteY12954" fmla="*/ 4462559 h 13112393"/>
              <a:gd name="connsiteX12955" fmla="*/ 8206793 w 11997113"/>
              <a:gd name="connsiteY12955" fmla="*/ 4464959 h 13112393"/>
              <a:gd name="connsiteX12956" fmla="*/ 8183533 w 11997113"/>
              <a:gd name="connsiteY12956" fmla="*/ 4432357 h 13112393"/>
              <a:gd name="connsiteX12957" fmla="*/ 8180543 w 11997113"/>
              <a:gd name="connsiteY12957" fmla="*/ 4409022 h 13112393"/>
              <a:gd name="connsiteX12958" fmla="*/ 8155775 w 11997113"/>
              <a:gd name="connsiteY12958" fmla="*/ 4364755 h 13112393"/>
              <a:gd name="connsiteX12959" fmla="*/ 8171571 w 11997113"/>
              <a:gd name="connsiteY12959" fmla="*/ 4339016 h 13112393"/>
              <a:gd name="connsiteX12960" fmla="*/ 8149801 w 11997113"/>
              <a:gd name="connsiteY12960" fmla="*/ 4318085 h 13112393"/>
              <a:gd name="connsiteX12961" fmla="*/ 8135363 w 11997113"/>
              <a:gd name="connsiteY12961" fmla="*/ 4279906 h 13112393"/>
              <a:gd name="connsiteX12962" fmla="*/ 9882269 w 11997113"/>
              <a:gd name="connsiteY12962" fmla="*/ 4268144 h 13112393"/>
              <a:gd name="connsiteX12963" fmla="*/ 9891165 w 11997113"/>
              <a:gd name="connsiteY12963" fmla="*/ 4299993 h 13112393"/>
              <a:gd name="connsiteX12964" fmla="*/ 9899675 w 11997113"/>
              <a:gd name="connsiteY12964" fmla="*/ 4314351 h 13112393"/>
              <a:gd name="connsiteX12965" fmla="*/ 9899393 w 11997113"/>
              <a:gd name="connsiteY12965" fmla="*/ 4301647 h 13112393"/>
              <a:gd name="connsiteX12966" fmla="*/ 9919029 w 11997113"/>
              <a:gd name="connsiteY12966" fmla="*/ 4301166 h 13112393"/>
              <a:gd name="connsiteX12967" fmla="*/ 9919307 w 11997113"/>
              <a:gd name="connsiteY12967" fmla="*/ 4313878 h 13112393"/>
              <a:gd name="connsiteX12968" fmla="*/ 9899681 w 11997113"/>
              <a:gd name="connsiteY12968" fmla="*/ 4314358 h 13112393"/>
              <a:gd name="connsiteX12969" fmla="*/ 9900465 w 11997113"/>
              <a:gd name="connsiteY12969" fmla="*/ 4349317 h 13112393"/>
              <a:gd name="connsiteX12970" fmla="*/ 9884365 w 11997113"/>
              <a:gd name="connsiteY12970" fmla="*/ 4361371 h 13112393"/>
              <a:gd name="connsiteX12971" fmla="*/ 9884109 w 11997113"/>
              <a:gd name="connsiteY12971" fmla="*/ 4349717 h 13112393"/>
              <a:gd name="connsiteX12972" fmla="*/ 9883579 w 11997113"/>
              <a:gd name="connsiteY12972" fmla="*/ 4326410 h 13112393"/>
              <a:gd name="connsiteX12973" fmla="*/ 9866169 w 11997113"/>
              <a:gd name="connsiteY12973" fmla="*/ 4280198 h 13112393"/>
              <a:gd name="connsiteX12974" fmla="*/ 9882269 w 11997113"/>
              <a:gd name="connsiteY12974" fmla="*/ 4268144 h 13112393"/>
              <a:gd name="connsiteX12975" fmla="*/ 10120655 w 11997113"/>
              <a:gd name="connsiteY12975" fmla="*/ 4260621 h 13112393"/>
              <a:gd name="connsiteX12976" fmla="*/ 10102641 w 11997113"/>
              <a:gd name="connsiteY12976" fmla="*/ 4272787 h 13112393"/>
              <a:gd name="connsiteX12977" fmla="*/ 10102373 w 11997113"/>
              <a:gd name="connsiteY12977" fmla="*/ 4261068 h 13112393"/>
              <a:gd name="connsiteX12978" fmla="*/ 10120655 w 11997113"/>
              <a:gd name="connsiteY12978" fmla="*/ 4260621 h 13112393"/>
              <a:gd name="connsiteX12979" fmla="*/ 9919311 w 11997113"/>
              <a:gd name="connsiteY12979" fmla="*/ 4253812 h 13112393"/>
              <a:gd name="connsiteX12980" fmla="*/ 9937687 w 11997113"/>
              <a:gd name="connsiteY12980" fmla="*/ 4257761 h 13112393"/>
              <a:gd name="connsiteX12981" fmla="*/ 9944517 w 11997113"/>
              <a:gd name="connsiteY12981" fmla="*/ 4258099 h 13112393"/>
              <a:gd name="connsiteX12982" fmla="*/ 9942291 w 11997113"/>
              <a:gd name="connsiteY12982" fmla="*/ 4259115 h 13112393"/>
              <a:gd name="connsiteX12983" fmla="*/ 9956133 w 11997113"/>
              <a:gd name="connsiteY12983" fmla="*/ 4264640 h 13112393"/>
              <a:gd name="connsiteX12984" fmla="*/ 9938651 w 11997113"/>
              <a:gd name="connsiteY12984" fmla="*/ 4300240 h 13112393"/>
              <a:gd name="connsiteX12985" fmla="*/ 9957189 w 11997113"/>
              <a:gd name="connsiteY12985" fmla="*/ 4311512 h 13112393"/>
              <a:gd name="connsiteX12986" fmla="*/ 9939439 w 11997113"/>
              <a:gd name="connsiteY12986" fmla="*/ 4335394 h 13112393"/>
              <a:gd name="connsiteX12987" fmla="*/ 9920631 w 11997113"/>
              <a:gd name="connsiteY12987" fmla="*/ 4312405 h 13112393"/>
              <a:gd name="connsiteX12988" fmla="*/ 9920369 w 11997113"/>
              <a:gd name="connsiteY12988" fmla="*/ 4300687 h 13112393"/>
              <a:gd name="connsiteX12989" fmla="*/ 9919841 w 11997113"/>
              <a:gd name="connsiteY12989" fmla="*/ 4277249 h 13112393"/>
              <a:gd name="connsiteX12990" fmla="*/ 9919575 w 11997113"/>
              <a:gd name="connsiteY12990" fmla="*/ 4265530 h 13112393"/>
              <a:gd name="connsiteX12991" fmla="*/ 9919311 w 11997113"/>
              <a:gd name="connsiteY12991" fmla="*/ 4253812 h 13112393"/>
              <a:gd name="connsiteX12992" fmla="*/ 9955867 w 11997113"/>
              <a:gd name="connsiteY12992" fmla="*/ 4252920 h 13112393"/>
              <a:gd name="connsiteX12993" fmla="*/ 9945127 w 11997113"/>
              <a:gd name="connsiteY12993" fmla="*/ 4258130 h 13112393"/>
              <a:gd name="connsiteX12994" fmla="*/ 9944517 w 11997113"/>
              <a:gd name="connsiteY12994" fmla="*/ 4258099 h 13112393"/>
              <a:gd name="connsiteX12995" fmla="*/ 5647969 w 11997113"/>
              <a:gd name="connsiteY12995" fmla="*/ 4225315 h 13112393"/>
              <a:gd name="connsiteX12996" fmla="*/ 5629689 w 11997113"/>
              <a:gd name="connsiteY12996" fmla="*/ 4225763 h 13112393"/>
              <a:gd name="connsiteX12997" fmla="*/ 5629955 w 11997113"/>
              <a:gd name="connsiteY12997" fmla="*/ 4237480 h 13112393"/>
              <a:gd name="connsiteX12998" fmla="*/ 5627769 w 11997113"/>
              <a:gd name="connsiteY12998" fmla="*/ 4241930 h 13112393"/>
              <a:gd name="connsiteX12999" fmla="*/ 5625783 w 11997113"/>
              <a:gd name="connsiteY12999" fmla="*/ 4241436 h 13112393"/>
              <a:gd name="connsiteX13000" fmla="*/ 5628415 w 11997113"/>
              <a:gd name="connsiteY13000" fmla="*/ 4272694 h 13112393"/>
              <a:gd name="connsiteX13001" fmla="*/ 5628463 w 11997113"/>
              <a:gd name="connsiteY13001" fmla="*/ 4272692 h 13112393"/>
              <a:gd name="connsiteX13002" fmla="*/ 5630749 w 11997113"/>
              <a:gd name="connsiteY13002" fmla="*/ 4272636 h 13112393"/>
              <a:gd name="connsiteX13003" fmla="*/ 5630483 w 11997113"/>
              <a:gd name="connsiteY13003" fmla="*/ 4260917 h 13112393"/>
              <a:gd name="connsiteX13004" fmla="*/ 5630219 w 11997113"/>
              <a:gd name="connsiteY13004" fmla="*/ 4249199 h 13112393"/>
              <a:gd name="connsiteX13005" fmla="*/ 5648495 w 11997113"/>
              <a:gd name="connsiteY13005" fmla="*/ 4248753 h 13112393"/>
              <a:gd name="connsiteX13006" fmla="*/ 5647969 w 11997113"/>
              <a:gd name="connsiteY13006" fmla="*/ 4225315 h 13112393"/>
              <a:gd name="connsiteX13007" fmla="*/ 4882319 w 11997113"/>
              <a:gd name="connsiteY13007" fmla="*/ 4183329 h 13112393"/>
              <a:gd name="connsiteX13008" fmla="*/ 4881675 w 11997113"/>
              <a:gd name="connsiteY13008" fmla="*/ 4196321 h 13112393"/>
              <a:gd name="connsiteX13009" fmla="*/ 4853691 w 11997113"/>
              <a:gd name="connsiteY13009" fmla="*/ 4243258 h 13112393"/>
              <a:gd name="connsiteX13010" fmla="*/ 4848200 w 11997113"/>
              <a:gd name="connsiteY13010" fmla="*/ 4255801 h 13112393"/>
              <a:gd name="connsiteX13011" fmla="*/ 4849778 w 11997113"/>
              <a:gd name="connsiteY13011" fmla="*/ 4257082 h 13112393"/>
              <a:gd name="connsiteX13012" fmla="*/ 4850183 w 11997113"/>
              <a:gd name="connsiteY13012" fmla="*/ 4260539 h 13112393"/>
              <a:gd name="connsiteX13013" fmla="*/ 4866490 w 11997113"/>
              <a:gd name="connsiteY13013" fmla="*/ 4283169 h 13112393"/>
              <a:gd name="connsiteX13014" fmla="*/ 4867828 w 11997113"/>
              <a:gd name="connsiteY13014" fmla="*/ 4294589 h 13112393"/>
              <a:gd name="connsiteX13015" fmla="*/ 4875802 w 11997113"/>
              <a:gd name="connsiteY13015" fmla="*/ 4297134 h 13112393"/>
              <a:gd name="connsiteX13016" fmla="*/ 4882582 w 11997113"/>
              <a:gd name="connsiteY13016" fmla="*/ 4303495 h 13112393"/>
              <a:gd name="connsiteX13017" fmla="*/ 4884198 w 11997113"/>
              <a:gd name="connsiteY13017" fmla="*/ 4316104 h 13112393"/>
              <a:gd name="connsiteX13018" fmla="*/ 4890551 w 11997113"/>
              <a:gd name="connsiteY13018" fmla="*/ 4313657 h 13112393"/>
              <a:gd name="connsiteX13019" fmla="*/ 4897085 w 11997113"/>
              <a:gd name="connsiteY13019" fmla="*/ 4311138 h 13112393"/>
              <a:gd name="connsiteX13020" fmla="*/ 4892230 w 11997113"/>
              <a:gd name="connsiteY13020" fmla="*/ 4269644 h 13112393"/>
              <a:gd name="connsiteX13021" fmla="*/ 4886160 w 11997113"/>
              <a:gd name="connsiteY13021" fmla="*/ 4217771 h 13112393"/>
              <a:gd name="connsiteX13022" fmla="*/ 4888375 w 11997113"/>
              <a:gd name="connsiteY13022" fmla="*/ 4187441 h 13112393"/>
              <a:gd name="connsiteX13023" fmla="*/ 4433656 w 11997113"/>
              <a:gd name="connsiteY13023" fmla="*/ 4182359 h 13112393"/>
              <a:gd name="connsiteX13024" fmla="*/ 4431319 w 11997113"/>
              <a:gd name="connsiteY13024" fmla="*/ 4183358 h 13112393"/>
              <a:gd name="connsiteX13025" fmla="*/ 4431747 w 11997113"/>
              <a:gd name="connsiteY13025" fmla="*/ 4184402 h 13112393"/>
              <a:gd name="connsiteX13026" fmla="*/ 8188197 w 11997113"/>
              <a:gd name="connsiteY13026" fmla="*/ 4170863 h 13112393"/>
              <a:gd name="connsiteX13027" fmla="*/ 8175397 w 11997113"/>
              <a:gd name="connsiteY13027" fmla="*/ 4219939 h 13112393"/>
              <a:gd name="connsiteX13028" fmla="*/ 8131909 w 11997113"/>
              <a:gd name="connsiteY13028" fmla="*/ 4173802 h 13112393"/>
              <a:gd name="connsiteX13029" fmla="*/ 8121179 w 11997113"/>
              <a:gd name="connsiteY13029" fmla="*/ 4171165 h 13112393"/>
              <a:gd name="connsiteX13030" fmla="*/ 8121105 w 11997113"/>
              <a:gd name="connsiteY13030" fmla="*/ 4175905 h 13112393"/>
              <a:gd name="connsiteX13031" fmla="*/ 8122965 w 11997113"/>
              <a:gd name="connsiteY13031" fmla="*/ 4228936 h 13112393"/>
              <a:gd name="connsiteX13032" fmla="*/ 8125027 w 11997113"/>
              <a:gd name="connsiteY13032" fmla="*/ 4235693 h 13112393"/>
              <a:gd name="connsiteX13033" fmla="*/ 8125877 w 11997113"/>
              <a:gd name="connsiteY13033" fmla="*/ 4231462 h 13112393"/>
              <a:gd name="connsiteX13034" fmla="*/ 8176895 w 11997113"/>
              <a:gd name="connsiteY13034" fmla="*/ 4231607 h 13112393"/>
              <a:gd name="connsiteX13035" fmla="*/ 8229403 w 11997113"/>
              <a:gd name="connsiteY13035" fmla="*/ 4343480 h 13112393"/>
              <a:gd name="connsiteX13036" fmla="*/ 8245189 w 11997113"/>
              <a:gd name="connsiteY13036" fmla="*/ 4317743 h 13112393"/>
              <a:gd name="connsiteX13037" fmla="*/ 8269951 w 11997113"/>
              <a:gd name="connsiteY13037" fmla="*/ 4362011 h 13112393"/>
              <a:gd name="connsiteX13038" fmla="*/ 8309007 w 11997113"/>
              <a:gd name="connsiteY13038" fmla="*/ 4368874 h 13112393"/>
              <a:gd name="connsiteX13039" fmla="*/ 8298541 w 11997113"/>
              <a:gd name="connsiteY13039" fmla="*/ 4287199 h 13112393"/>
              <a:gd name="connsiteX13040" fmla="*/ 8236219 w 11997113"/>
              <a:gd name="connsiteY13040" fmla="*/ 4247735 h 13112393"/>
              <a:gd name="connsiteX13041" fmla="*/ 8220429 w 11997113"/>
              <a:gd name="connsiteY13041" fmla="*/ 4273471 h 13112393"/>
              <a:gd name="connsiteX13042" fmla="*/ 8188197 w 11997113"/>
              <a:gd name="connsiteY13042" fmla="*/ 4170863 h 13112393"/>
              <a:gd name="connsiteX13043" fmla="*/ 11559613 w 11997113"/>
              <a:gd name="connsiteY13043" fmla="*/ 4166850 h 13112393"/>
              <a:gd name="connsiteX13044" fmla="*/ 11559877 w 11997113"/>
              <a:gd name="connsiteY13044" fmla="*/ 4178585 h 13112393"/>
              <a:gd name="connsiteX13045" fmla="*/ 11561197 w 11997113"/>
              <a:gd name="connsiteY13045" fmla="*/ 4237259 h 13112393"/>
              <a:gd name="connsiteX13046" fmla="*/ 11562791 w 11997113"/>
              <a:gd name="connsiteY13046" fmla="*/ 4307671 h 13112393"/>
              <a:gd name="connsiteX13047" fmla="*/ 11543151 w 11997113"/>
              <a:gd name="connsiteY13047" fmla="*/ 4308152 h 13112393"/>
              <a:gd name="connsiteX13048" fmla="*/ 11541565 w 11997113"/>
              <a:gd name="connsiteY13048" fmla="*/ 4237740 h 13112393"/>
              <a:gd name="connsiteX13049" fmla="*/ 11540245 w 11997113"/>
              <a:gd name="connsiteY13049" fmla="*/ 4179066 h 13112393"/>
              <a:gd name="connsiteX13050" fmla="*/ 11559613 w 11997113"/>
              <a:gd name="connsiteY13050" fmla="*/ 4166850 h 13112393"/>
              <a:gd name="connsiteX13051" fmla="*/ 9549539 w 11997113"/>
              <a:gd name="connsiteY13051" fmla="*/ 4157498 h 13112393"/>
              <a:gd name="connsiteX13052" fmla="*/ 9561637 w 11997113"/>
              <a:gd name="connsiteY13052" fmla="*/ 4160986 h 13112393"/>
              <a:gd name="connsiteX13053" fmla="*/ 9588467 w 11997113"/>
              <a:gd name="connsiteY13053" fmla="*/ 4217249 h 13112393"/>
              <a:gd name="connsiteX13054" fmla="*/ 9589737 w 11997113"/>
              <a:gd name="connsiteY13054" fmla="*/ 4217960 h 13112393"/>
              <a:gd name="connsiteX13055" fmla="*/ 9589429 w 11997113"/>
              <a:gd name="connsiteY13055" fmla="*/ 4204274 h 13112393"/>
              <a:gd name="connsiteX13056" fmla="*/ 9588641 w 11997113"/>
              <a:gd name="connsiteY13056" fmla="*/ 4169313 h 13112393"/>
              <a:gd name="connsiteX13057" fmla="*/ 9624639 w 11997113"/>
              <a:gd name="connsiteY13057" fmla="*/ 4168432 h 13112393"/>
              <a:gd name="connsiteX13058" fmla="*/ 9624899 w 11997113"/>
              <a:gd name="connsiteY13058" fmla="*/ 4180087 h 13112393"/>
              <a:gd name="connsiteX13059" fmla="*/ 9632469 w 11997113"/>
              <a:gd name="connsiteY13059" fmla="*/ 4216341 h 13112393"/>
              <a:gd name="connsiteX13060" fmla="*/ 9629859 w 11997113"/>
              <a:gd name="connsiteY13060" fmla="*/ 4236968 h 13112393"/>
              <a:gd name="connsiteX13061" fmla="*/ 9649397 w 11997113"/>
              <a:gd name="connsiteY13061" fmla="*/ 4233330 h 13112393"/>
              <a:gd name="connsiteX13062" fmla="*/ 9689517 w 11997113"/>
              <a:gd name="connsiteY13062" fmla="*/ 4240137 h 13112393"/>
              <a:gd name="connsiteX13063" fmla="*/ 9676233 w 11997113"/>
              <a:gd name="connsiteY13063" fmla="*/ 4289592 h 13112393"/>
              <a:gd name="connsiteX13064" fmla="*/ 9656925 w 11997113"/>
              <a:gd name="connsiteY13064" fmla="*/ 4292064 h 13112393"/>
              <a:gd name="connsiteX13065" fmla="*/ 9643635 w 11997113"/>
              <a:gd name="connsiteY13065" fmla="*/ 4341516 h 13112393"/>
              <a:gd name="connsiteX13066" fmla="*/ 9643259 w 11997113"/>
              <a:gd name="connsiteY13066" fmla="*/ 4338581 h 13112393"/>
              <a:gd name="connsiteX13067" fmla="*/ 9641591 w 11997113"/>
              <a:gd name="connsiteY13067" fmla="*/ 4325548 h 13112393"/>
              <a:gd name="connsiteX13068" fmla="*/ 9637315 w 11997113"/>
              <a:gd name="connsiteY13068" fmla="*/ 4331361 h 13112393"/>
              <a:gd name="connsiteX13069" fmla="*/ 9632331 w 11997113"/>
              <a:gd name="connsiteY13069" fmla="*/ 4338133 h 13112393"/>
              <a:gd name="connsiteX13070" fmla="*/ 9632307 w 11997113"/>
              <a:gd name="connsiteY13070" fmla="*/ 4339237 h 13112393"/>
              <a:gd name="connsiteX13071" fmla="*/ 9630907 w 11997113"/>
              <a:gd name="connsiteY13071" fmla="*/ 4340069 h 13112393"/>
              <a:gd name="connsiteX13072" fmla="*/ 9628575 w 11997113"/>
              <a:gd name="connsiteY13072" fmla="*/ 4343239 h 13112393"/>
              <a:gd name="connsiteX13073" fmla="*/ 9610581 w 11997113"/>
              <a:gd name="connsiteY13073" fmla="*/ 4343675 h 13112393"/>
              <a:gd name="connsiteX13074" fmla="*/ 9629625 w 11997113"/>
              <a:gd name="connsiteY13074" fmla="*/ 4389850 h 13112393"/>
              <a:gd name="connsiteX13075" fmla="*/ 9630415 w 11997113"/>
              <a:gd name="connsiteY13075" fmla="*/ 4424809 h 13112393"/>
              <a:gd name="connsiteX13076" fmla="*/ 9648413 w 11997113"/>
              <a:gd name="connsiteY13076" fmla="*/ 4424370 h 13112393"/>
              <a:gd name="connsiteX13077" fmla="*/ 9666939 w 11997113"/>
              <a:gd name="connsiteY13077" fmla="*/ 4447239 h 13112393"/>
              <a:gd name="connsiteX13078" fmla="*/ 9648943 w 11997113"/>
              <a:gd name="connsiteY13078" fmla="*/ 4447676 h 13112393"/>
              <a:gd name="connsiteX13079" fmla="*/ 9649597 w 11997113"/>
              <a:gd name="connsiteY13079" fmla="*/ 4476810 h 13112393"/>
              <a:gd name="connsiteX13080" fmla="*/ 9631465 w 11997113"/>
              <a:gd name="connsiteY13080" fmla="*/ 4471426 h 13112393"/>
              <a:gd name="connsiteX13081" fmla="*/ 9613207 w 11997113"/>
              <a:gd name="connsiteY13081" fmla="*/ 4460208 h 13112393"/>
              <a:gd name="connsiteX13082" fmla="*/ 9594681 w 11997113"/>
              <a:gd name="connsiteY13082" fmla="*/ 4437344 h 13112393"/>
              <a:gd name="connsiteX13083" fmla="*/ 9593897 w 11997113"/>
              <a:gd name="connsiteY13083" fmla="*/ 4402382 h 13112393"/>
              <a:gd name="connsiteX13084" fmla="*/ 9610843 w 11997113"/>
              <a:gd name="connsiteY13084" fmla="*/ 4355331 h 13112393"/>
              <a:gd name="connsiteX13085" fmla="*/ 9601579 w 11997113"/>
              <a:gd name="connsiteY13085" fmla="*/ 4343897 h 13112393"/>
              <a:gd name="connsiteX13086" fmla="*/ 9594729 w 11997113"/>
              <a:gd name="connsiteY13086" fmla="*/ 4335437 h 13112393"/>
              <a:gd name="connsiteX13087" fmla="*/ 9592713 w 11997113"/>
              <a:gd name="connsiteY13087" fmla="*/ 4338890 h 13112393"/>
              <a:gd name="connsiteX13088" fmla="*/ 9593245 w 11997113"/>
              <a:gd name="connsiteY13088" fmla="*/ 4407657 h 13112393"/>
              <a:gd name="connsiteX13089" fmla="*/ 9594751 w 11997113"/>
              <a:gd name="connsiteY13089" fmla="*/ 4419400 h 13112393"/>
              <a:gd name="connsiteX13090" fmla="*/ 9575443 w 11997113"/>
              <a:gd name="connsiteY13090" fmla="*/ 4421872 h 13112393"/>
              <a:gd name="connsiteX13091" fmla="*/ 9573939 w 11997113"/>
              <a:gd name="connsiteY13091" fmla="*/ 4410128 h 13112393"/>
              <a:gd name="connsiteX13092" fmla="*/ 9564909 w 11997113"/>
              <a:gd name="connsiteY13092" fmla="*/ 4339650 h 13112393"/>
              <a:gd name="connsiteX13093" fmla="*/ 9561899 w 11997113"/>
              <a:gd name="connsiteY13093" fmla="*/ 4316153 h 13112393"/>
              <a:gd name="connsiteX13094" fmla="*/ 9527537 w 11997113"/>
              <a:gd name="connsiteY13094" fmla="*/ 4201166 h 13112393"/>
              <a:gd name="connsiteX13095" fmla="*/ 9523023 w 11997113"/>
              <a:gd name="connsiteY13095" fmla="*/ 4165926 h 13112393"/>
              <a:gd name="connsiteX13096" fmla="*/ 9549539 w 11997113"/>
              <a:gd name="connsiteY13096" fmla="*/ 4157498 h 13112393"/>
              <a:gd name="connsiteX13097" fmla="*/ 9762955 w 11997113"/>
              <a:gd name="connsiteY13097" fmla="*/ 4150830 h 13112393"/>
              <a:gd name="connsiteX13098" fmla="*/ 9770697 w 11997113"/>
              <a:gd name="connsiteY13098" fmla="*/ 4151924 h 13112393"/>
              <a:gd name="connsiteX13099" fmla="*/ 9770959 w 11997113"/>
              <a:gd name="connsiteY13099" fmla="*/ 4163642 h 13112393"/>
              <a:gd name="connsiteX13100" fmla="*/ 9789241 w 11997113"/>
              <a:gd name="connsiteY13100" fmla="*/ 4163194 h 13112393"/>
              <a:gd name="connsiteX13101" fmla="*/ 9790561 w 11997113"/>
              <a:gd name="connsiteY13101" fmla="*/ 4221785 h 13112393"/>
              <a:gd name="connsiteX13102" fmla="*/ 9772547 w 11997113"/>
              <a:gd name="connsiteY13102" fmla="*/ 4233948 h 13112393"/>
              <a:gd name="connsiteX13103" fmla="*/ 9772811 w 11997113"/>
              <a:gd name="connsiteY13103" fmla="*/ 4245668 h 13112393"/>
              <a:gd name="connsiteX13104" fmla="*/ 9790561 w 11997113"/>
              <a:gd name="connsiteY13104" fmla="*/ 4221785 h 13112393"/>
              <a:gd name="connsiteX13105" fmla="*/ 9808837 w 11997113"/>
              <a:gd name="connsiteY13105" fmla="*/ 4221340 h 13112393"/>
              <a:gd name="connsiteX13106" fmla="*/ 9808311 w 11997113"/>
              <a:gd name="connsiteY13106" fmla="*/ 4197903 h 13112393"/>
              <a:gd name="connsiteX13107" fmla="*/ 9826329 w 11997113"/>
              <a:gd name="connsiteY13107" fmla="*/ 4185739 h 13112393"/>
              <a:gd name="connsiteX13108" fmla="*/ 9826591 w 11997113"/>
              <a:gd name="connsiteY13108" fmla="*/ 4197455 h 13112393"/>
              <a:gd name="connsiteX13109" fmla="*/ 9845661 w 11997113"/>
              <a:gd name="connsiteY13109" fmla="*/ 4232163 h 13112393"/>
              <a:gd name="connsiteX13110" fmla="*/ 9827911 w 11997113"/>
              <a:gd name="connsiteY13110" fmla="*/ 4256045 h 13112393"/>
              <a:gd name="connsiteX13111" fmla="*/ 9846723 w 11997113"/>
              <a:gd name="connsiteY13111" fmla="*/ 4279036 h 13112393"/>
              <a:gd name="connsiteX13112" fmla="*/ 9829759 w 11997113"/>
              <a:gd name="connsiteY13112" fmla="*/ 4338069 h 13112393"/>
              <a:gd name="connsiteX13113" fmla="*/ 9810955 w 11997113"/>
              <a:gd name="connsiteY13113" fmla="*/ 4315085 h 13112393"/>
              <a:gd name="connsiteX13114" fmla="*/ 9810691 w 11997113"/>
              <a:gd name="connsiteY13114" fmla="*/ 4303365 h 13112393"/>
              <a:gd name="connsiteX13115" fmla="*/ 9810425 w 11997113"/>
              <a:gd name="connsiteY13115" fmla="*/ 4291646 h 13112393"/>
              <a:gd name="connsiteX13116" fmla="*/ 9792675 w 11997113"/>
              <a:gd name="connsiteY13116" fmla="*/ 4315530 h 13112393"/>
              <a:gd name="connsiteX13117" fmla="*/ 9774395 w 11997113"/>
              <a:gd name="connsiteY13117" fmla="*/ 4315973 h 13112393"/>
              <a:gd name="connsiteX13118" fmla="*/ 9774129 w 11997113"/>
              <a:gd name="connsiteY13118" fmla="*/ 4304260 h 13112393"/>
              <a:gd name="connsiteX13119" fmla="*/ 9755583 w 11997113"/>
              <a:gd name="connsiteY13119" fmla="*/ 4292986 h 13112393"/>
              <a:gd name="connsiteX13120" fmla="*/ 9755057 w 11997113"/>
              <a:gd name="connsiteY13120" fmla="*/ 4269548 h 13112393"/>
              <a:gd name="connsiteX13121" fmla="*/ 9754793 w 11997113"/>
              <a:gd name="connsiteY13121" fmla="*/ 4257830 h 13112393"/>
              <a:gd name="connsiteX13122" fmla="*/ 9754529 w 11997113"/>
              <a:gd name="connsiteY13122" fmla="*/ 4246115 h 13112393"/>
              <a:gd name="connsiteX13123" fmla="*/ 9754265 w 11997113"/>
              <a:gd name="connsiteY13123" fmla="*/ 4234396 h 13112393"/>
              <a:gd name="connsiteX13124" fmla="*/ 9753739 w 11997113"/>
              <a:gd name="connsiteY13124" fmla="*/ 4210959 h 13112393"/>
              <a:gd name="connsiteX13125" fmla="*/ 9753477 w 11997113"/>
              <a:gd name="connsiteY13125" fmla="*/ 4199239 h 13112393"/>
              <a:gd name="connsiteX13126" fmla="*/ 9771753 w 11997113"/>
              <a:gd name="connsiteY13126" fmla="*/ 4198793 h 13112393"/>
              <a:gd name="connsiteX13127" fmla="*/ 9752949 w 11997113"/>
              <a:gd name="connsiteY13127" fmla="*/ 4175808 h 13112393"/>
              <a:gd name="connsiteX13128" fmla="*/ 9771225 w 11997113"/>
              <a:gd name="connsiteY13128" fmla="*/ 4175359 h 13112393"/>
              <a:gd name="connsiteX13129" fmla="*/ 9762955 w 11997113"/>
              <a:gd name="connsiteY13129" fmla="*/ 4150830 h 13112393"/>
              <a:gd name="connsiteX13130" fmla="*/ 10319355 w 11997113"/>
              <a:gd name="connsiteY13130" fmla="*/ 4150252 h 13112393"/>
              <a:gd name="connsiteX13131" fmla="*/ 10320149 w 11997113"/>
              <a:gd name="connsiteY13131" fmla="*/ 4185403 h 13112393"/>
              <a:gd name="connsiteX13132" fmla="*/ 10301869 w 11997113"/>
              <a:gd name="connsiteY13132" fmla="*/ 4185850 h 13112393"/>
              <a:gd name="connsiteX13133" fmla="*/ 10301603 w 11997113"/>
              <a:gd name="connsiteY13133" fmla="*/ 4174137 h 13112393"/>
              <a:gd name="connsiteX13134" fmla="*/ 10319355 w 11997113"/>
              <a:gd name="connsiteY13134" fmla="*/ 4150252 h 13112393"/>
              <a:gd name="connsiteX13135" fmla="*/ 9640425 w 11997113"/>
              <a:gd name="connsiteY13135" fmla="*/ 4142608 h 13112393"/>
              <a:gd name="connsiteX13136" fmla="*/ 9648799 w 11997113"/>
              <a:gd name="connsiteY13136" fmla="*/ 4146577 h 13112393"/>
              <a:gd name="connsiteX13137" fmla="*/ 9648107 w 11997113"/>
              <a:gd name="connsiteY13137" fmla="*/ 4156730 h 13112393"/>
              <a:gd name="connsiteX13138" fmla="*/ 9641285 w 11997113"/>
              <a:gd name="connsiteY13138" fmla="*/ 4180749 h 13112393"/>
              <a:gd name="connsiteX13139" fmla="*/ 9640425 w 11997113"/>
              <a:gd name="connsiteY13139" fmla="*/ 4142608 h 13112393"/>
              <a:gd name="connsiteX13140" fmla="*/ 9587877 w 11997113"/>
              <a:gd name="connsiteY13140" fmla="*/ 4135410 h 13112393"/>
              <a:gd name="connsiteX13141" fmla="*/ 9588069 w 11997113"/>
              <a:gd name="connsiteY13141" fmla="*/ 4143886 h 13112393"/>
              <a:gd name="connsiteX13142" fmla="*/ 9568431 w 11997113"/>
              <a:gd name="connsiteY13142" fmla="*/ 4144366 h 13112393"/>
              <a:gd name="connsiteX13143" fmla="*/ 9587877 w 11997113"/>
              <a:gd name="connsiteY13143" fmla="*/ 4135410 h 13112393"/>
              <a:gd name="connsiteX13144" fmla="*/ 9655323 w 11997113"/>
              <a:gd name="connsiteY13144" fmla="*/ 4089832 h 13112393"/>
              <a:gd name="connsiteX13145" fmla="*/ 9655713 w 11997113"/>
              <a:gd name="connsiteY13145" fmla="*/ 4094890 h 13112393"/>
              <a:gd name="connsiteX13146" fmla="*/ 9637993 w 11997113"/>
              <a:gd name="connsiteY13146" fmla="*/ 4107335 h 13112393"/>
              <a:gd name="connsiteX13147" fmla="*/ 9637721 w 11997113"/>
              <a:gd name="connsiteY13147" fmla="*/ 4095326 h 13112393"/>
              <a:gd name="connsiteX13148" fmla="*/ 9653363 w 11997113"/>
              <a:gd name="connsiteY13148" fmla="*/ 4090443 h 13112393"/>
              <a:gd name="connsiteX13149" fmla="*/ 9655323 w 11997113"/>
              <a:gd name="connsiteY13149" fmla="*/ 4089832 h 13112393"/>
              <a:gd name="connsiteX13150" fmla="*/ 9655445 w 11997113"/>
              <a:gd name="connsiteY13150" fmla="*/ 4082883 h 13112393"/>
              <a:gd name="connsiteX13151" fmla="*/ 9671327 w 11997113"/>
              <a:gd name="connsiteY13151" fmla="*/ 4088502 h 13112393"/>
              <a:gd name="connsiteX13152" fmla="*/ 9673711 w 11997113"/>
              <a:gd name="connsiteY13152" fmla="*/ 4094451 h 13112393"/>
              <a:gd name="connsiteX13153" fmla="*/ 9692257 w 11997113"/>
              <a:gd name="connsiteY13153" fmla="*/ 4118024 h 13112393"/>
              <a:gd name="connsiteX13154" fmla="*/ 9674795 w 11997113"/>
              <a:gd name="connsiteY13154" fmla="*/ 4142477 h 13112393"/>
              <a:gd name="connsiteX13155" fmla="*/ 9692799 w 11997113"/>
              <a:gd name="connsiteY13155" fmla="*/ 4142038 h 13112393"/>
              <a:gd name="connsiteX13156" fmla="*/ 9693069 w 11997113"/>
              <a:gd name="connsiteY13156" fmla="*/ 4154044 h 13112393"/>
              <a:gd name="connsiteX13157" fmla="*/ 9675071 w 11997113"/>
              <a:gd name="connsiteY13157" fmla="*/ 4154483 h 13112393"/>
              <a:gd name="connsiteX13158" fmla="*/ 9674525 w 11997113"/>
              <a:gd name="connsiteY13158" fmla="*/ 4130469 h 13112393"/>
              <a:gd name="connsiteX13159" fmla="*/ 9655989 w 11997113"/>
              <a:gd name="connsiteY13159" fmla="*/ 4106895 h 13112393"/>
              <a:gd name="connsiteX13160" fmla="*/ 9655713 w 11997113"/>
              <a:gd name="connsiteY13160" fmla="*/ 4094890 h 13112393"/>
              <a:gd name="connsiteX13161" fmla="*/ 9655445 w 11997113"/>
              <a:gd name="connsiteY13161" fmla="*/ 4082883 h 13112393"/>
              <a:gd name="connsiteX13162" fmla="*/ 10408907 w 11997113"/>
              <a:gd name="connsiteY13162" fmla="*/ 4065990 h 13112393"/>
              <a:gd name="connsiteX13163" fmla="*/ 10409173 w 11997113"/>
              <a:gd name="connsiteY13163" fmla="*/ 4077712 h 13112393"/>
              <a:gd name="connsiteX13164" fmla="*/ 10390631 w 11997113"/>
              <a:gd name="connsiteY13164" fmla="*/ 4066439 h 13112393"/>
              <a:gd name="connsiteX13165" fmla="*/ 10408907 w 11997113"/>
              <a:gd name="connsiteY13165" fmla="*/ 4065990 h 13112393"/>
              <a:gd name="connsiteX13166" fmla="*/ 9599345 w 11997113"/>
              <a:gd name="connsiteY13166" fmla="*/ 4063055 h 13112393"/>
              <a:gd name="connsiteX13167" fmla="*/ 9600143 w 11997113"/>
              <a:gd name="connsiteY13167" fmla="*/ 4098650 h 13112393"/>
              <a:gd name="connsiteX13168" fmla="*/ 9584317 w 11997113"/>
              <a:gd name="connsiteY13168" fmla="*/ 4122778 h 13112393"/>
              <a:gd name="connsiteX13169" fmla="*/ 9599345 w 11997113"/>
              <a:gd name="connsiteY13169" fmla="*/ 4063055 h 13112393"/>
              <a:gd name="connsiteX13170" fmla="*/ 4130097 w 11997113"/>
              <a:gd name="connsiteY13170" fmla="*/ 4061109 h 13112393"/>
              <a:gd name="connsiteX13171" fmla="*/ 4132072 w 11997113"/>
              <a:gd name="connsiteY13171" fmla="*/ 4063996 h 13112393"/>
              <a:gd name="connsiteX13172" fmla="*/ 4148298 w 11997113"/>
              <a:gd name="connsiteY13172" fmla="*/ 4090554 h 13112393"/>
              <a:gd name="connsiteX13173" fmla="*/ 4149943 w 11997113"/>
              <a:gd name="connsiteY13173" fmla="*/ 4104593 h 13112393"/>
              <a:gd name="connsiteX13174" fmla="*/ 4137820 w 11997113"/>
              <a:gd name="connsiteY13174" fmla="*/ 4113123 h 13112393"/>
              <a:gd name="connsiteX13175" fmla="*/ 4124061 w 11997113"/>
              <a:gd name="connsiteY13175" fmla="*/ 4107624 h 13112393"/>
              <a:gd name="connsiteX13176" fmla="*/ 4122828 w 11997113"/>
              <a:gd name="connsiteY13176" fmla="*/ 4097092 h 13112393"/>
              <a:gd name="connsiteX13177" fmla="*/ 4106192 w 11997113"/>
              <a:gd name="connsiteY13177" fmla="*/ 4067022 h 13112393"/>
              <a:gd name="connsiteX13178" fmla="*/ 4118721 w 11997113"/>
              <a:gd name="connsiteY13178" fmla="*/ 4061995 h 13112393"/>
              <a:gd name="connsiteX13179" fmla="*/ 4130097 w 11997113"/>
              <a:gd name="connsiteY13179" fmla="*/ 4061109 h 13112393"/>
              <a:gd name="connsiteX13180" fmla="*/ 4430576 w 11997113"/>
              <a:gd name="connsiteY13180" fmla="*/ 4052982 h 13112393"/>
              <a:gd name="connsiteX13181" fmla="*/ 4425765 w 11997113"/>
              <a:gd name="connsiteY13181" fmla="*/ 4053596 h 13112393"/>
              <a:gd name="connsiteX13182" fmla="*/ 4428388 w 11997113"/>
              <a:gd name="connsiteY13182" fmla="*/ 4058080 h 13112393"/>
              <a:gd name="connsiteX13183" fmla="*/ 4799167 w 11997113"/>
              <a:gd name="connsiteY13183" fmla="*/ 4045699 h 13112393"/>
              <a:gd name="connsiteX13184" fmla="*/ 4787791 w 11997113"/>
              <a:gd name="connsiteY13184" fmla="*/ 4046623 h 13112393"/>
              <a:gd name="connsiteX13185" fmla="*/ 4787911 w 11997113"/>
              <a:gd name="connsiteY13185" fmla="*/ 4048777 h 13112393"/>
              <a:gd name="connsiteX13186" fmla="*/ 4791212 w 11997113"/>
              <a:gd name="connsiteY13186" fmla="*/ 4060719 h 13112393"/>
              <a:gd name="connsiteX13187" fmla="*/ 4799051 w 11997113"/>
              <a:gd name="connsiteY13187" fmla="*/ 4059801 h 13112393"/>
              <a:gd name="connsiteX13188" fmla="*/ 4800796 w 11997113"/>
              <a:gd name="connsiteY13188" fmla="*/ 4059598 h 13112393"/>
              <a:gd name="connsiteX13189" fmla="*/ 4030577 w 11997113"/>
              <a:gd name="connsiteY13189" fmla="*/ 4030383 h 13112393"/>
              <a:gd name="connsiteX13190" fmla="*/ 4043543 w 11997113"/>
              <a:gd name="connsiteY13190" fmla="*/ 4036065 h 13112393"/>
              <a:gd name="connsiteX13191" fmla="*/ 4043955 w 11997113"/>
              <a:gd name="connsiteY13191" fmla="*/ 4039617 h 13112393"/>
              <a:gd name="connsiteX13192" fmla="*/ 4044787 w 11997113"/>
              <a:gd name="connsiteY13192" fmla="*/ 4046719 h 13112393"/>
              <a:gd name="connsiteX13193" fmla="*/ 4045203 w 11997113"/>
              <a:gd name="connsiteY13193" fmla="*/ 4050271 h 13112393"/>
              <a:gd name="connsiteX13194" fmla="*/ 4033069 w 11997113"/>
              <a:gd name="connsiteY13194" fmla="*/ 4051691 h 13112393"/>
              <a:gd name="connsiteX13195" fmla="*/ 4031824 w 11997113"/>
              <a:gd name="connsiteY13195" fmla="*/ 4041036 h 13112393"/>
              <a:gd name="connsiteX13196" fmla="*/ 4030994 w 11997113"/>
              <a:gd name="connsiteY13196" fmla="*/ 4033935 h 13112393"/>
              <a:gd name="connsiteX13197" fmla="*/ 4030577 w 11997113"/>
              <a:gd name="connsiteY13197" fmla="*/ 4030383 h 13112393"/>
              <a:gd name="connsiteX13198" fmla="*/ 11556195 w 11997113"/>
              <a:gd name="connsiteY13198" fmla="*/ 4015275 h 13112393"/>
              <a:gd name="connsiteX13199" fmla="*/ 11556989 w 11997113"/>
              <a:gd name="connsiteY13199" fmla="*/ 4050479 h 13112393"/>
              <a:gd name="connsiteX13200" fmla="*/ 11557519 w 11997113"/>
              <a:gd name="connsiteY13200" fmla="*/ 4073950 h 13112393"/>
              <a:gd name="connsiteX13201" fmla="*/ 11558575 w 11997113"/>
              <a:gd name="connsiteY13201" fmla="*/ 4120891 h 13112393"/>
              <a:gd name="connsiteX13202" fmla="*/ 11538939 w 11997113"/>
              <a:gd name="connsiteY13202" fmla="*/ 4121368 h 13112393"/>
              <a:gd name="connsiteX13203" fmla="*/ 11537881 w 11997113"/>
              <a:gd name="connsiteY13203" fmla="*/ 4074432 h 13112393"/>
              <a:gd name="connsiteX13204" fmla="*/ 11537353 w 11997113"/>
              <a:gd name="connsiteY13204" fmla="*/ 4050959 h 13112393"/>
              <a:gd name="connsiteX13205" fmla="*/ 11536557 w 11997113"/>
              <a:gd name="connsiteY13205" fmla="*/ 4015755 h 13112393"/>
              <a:gd name="connsiteX13206" fmla="*/ 11556195 w 11997113"/>
              <a:gd name="connsiteY13206" fmla="*/ 4015275 h 13112393"/>
              <a:gd name="connsiteX13207" fmla="*/ 4118455 w 11997113"/>
              <a:gd name="connsiteY13207" fmla="*/ 4014159 h 13112393"/>
              <a:gd name="connsiteX13208" fmla="*/ 4124854 w 11997113"/>
              <a:gd name="connsiteY13208" fmla="*/ 4016300 h 13112393"/>
              <a:gd name="connsiteX13209" fmla="*/ 4125236 w 11997113"/>
              <a:gd name="connsiteY13209" fmla="*/ 4019559 h 13112393"/>
              <a:gd name="connsiteX13210" fmla="*/ 4125998 w 11997113"/>
              <a:gd name="connsiteY13210" fmla="*/ 4026079 h 13112393"/>
              <a:gd name="connsiteX13211" fmla="*/ 4114246 w 11997113"/>
              <a:gd name="connsiteY13211" fmla="*/ 4030758 h 13112393"/>
              <a:gd name="connsiteX13212" fmla="*/ 4113867 w 11997113"/>
              <a:gd name="connsiteY13212" fmla="*/ 4027496 h 13112393"/>
              <a:gd name="connsiteX13213" fmla="*/ 4100973 w 11997113"/>
              <a:gd name="connsiteY13213" fmla="*/ 4022400 h 13112393"/>
              <a:gd name="connsiteX13214" fmla="*/ 4100590 w 11997113"/>
              <a:gd name="connsiteY13214" fmla="*/ 4019141 h 13112393"/>
              <a:gd name="connsiteX13215" fmla="*/ 4112339 w 11997113"/>
              <a:gd name="connsiteY13215" fmla="*/ 4014462 h 13112393"/>
              <a:gd name="connsiteX13216" fmla="*/ 4118455 w 11997113"/>
              <a:gd name="connsiteY13216" fmla="*/ 4014159 h 13112393"/>
              <a:gd name="connsiteX13217" fmla="*/ 4812868 w 11997113"/>
              <a:gd name="connsiteY13217" fmla="*/ 4010851 h 13112393"/>
              <a:gd name="connsiteX13218" fmla="*/ 4815473 w 11997113"/>
              <a:gd name="connsiteY13218" fmla="*/ 4026404 h 13112393"/>
              <a:gd name="connsiteX13219" fmla="*/ 4812715 w 11997113"/>
              <a:gd name="connsiteY13219" fmla="*/ 4040596 h 13112393"/>
              <a:gd name="connsiteX13220" fmla="*/ 4828295 w 11997113"/>
              <a:gd name="connsiteY13220" fmla="*/ 4052860 h 13112393"/>
              <a:gd name="connsiteX13221" fmla="*/ 4829511 w 11997113"/>
              <a:gd name="connsiteY13221" fmla="*/ 4063282 h 13112393"/>
              <a:gd name="connsiteX13222" fmla="*/ 4817593 w 11997113"/>
              <a:gd name="connsiteY13222" fmla="*/ 4082285 h 13112393"/>
              <a:gd name="connsiteX13223" fmla="*/ 4819219 w 11997113"/>
              <a:gd name="connsiteY13223" fmla="*/ 4096183 h 13112393"/>
              <a:gd name="connsiteX13224" fmla="*/ 4819498 w 11997113"/>
              <a:gd name="connsiteY13224" fmla="*/ 4098581 h 13112393"/>
              <a:gd name="connsiteX13225" fmla="*/ 4826705 w 11997113"/>
              <a:gd name="connsiteY13225" fmla="*/ 4100145 h 13112393"/>
              <a:gd name="connsiteX13226" fmla="*/ 4833901 w 11997113"/>
              <a:gd name="connsiteY13226" fmla="*/ 4072544 h 13112393"/>
              <a:gd name="connsiteX13227" fmla="*/ 4874451 w 11997113"/>
              <a:gd name="connsiteY13227" fmla="*/ 4091072 h 13112393"/>
              <a:gd name="connsiteX13228" fmla="*/ 4883423 w 11997113"/>
              <a:gd name="connsiteY13228" fmla="*/ 4161079 h 13112393"/>
              <a:gd name="connsiteX13229" fmla="*/ 4883340 w 11997113"/>
              <a:gd name="connsiteY13229" fmla="*/ 4162773 h 13112393"/>
              <a:gd name="connsiteX13230" fmla="*/ 4883686 w 11997113"/>
              <a:gd name="connsiteY13230" fmla="*/ 4161972 h 13112393"/>
              <a:gd name="connsiteX13231" fmla="*/ 4889522 w 11997113"/>
              <a:gd name="connsiteY13231" fmla="*/ 4129738 h 13112393"/>
              <a:gd name="connsiteX13232" fmla="*/ 4875638 w 11997113"/>
              <a:gd name="connsiteY13232" fmla="*/ 4127861 h 13112393"/>
              <a:gd name="connsiteX13233" fmla="*/ 4887903 w 11997113"/>
              <a:gd name="connsiteY13233" fmla="*/ 4115906 h 13112393"/>
              <a:gd name="connsiteX13234" fmla="*/ 4852451 w 11997113"/>
              <a:gd name="connsiteY13234" fmla="*/ 4046441 h 13112393"/>
              <a:gd name="connsiteX13235" fmla="*/ 4864256 w 11997113"/>
              <a:gd name="connsiteY13235" fmla="*/ 4032406 h 13112393"/>
              <a:gd name="connsiteX13236" fmla="*/ 4864659 w 11997113"/>
              <a:gd name="connsiteY13236" fmla="*/ 4021835 h 13112393"/>
              <a:gd name="connsiteX13237" fmla="*/ 4854166 w 11997113"/>
              <a:gd name="connsiteY13237" fmla="*/ 4031685 h 13112393"/>
              <a:gd name="connsiteX13238" fmla="*/ 4827922 w 11997113"/>
              <a:gd name="connsiteY13238" fmla="*/ 4025869 h 13112393"/>
              <a:gd name="connsiteX13239" fmla="*/ 4075603 w 11997113"/>
              <a:gd name="connsiteY13239" fmla="*/ 3997621 h 13112393"/>
              <a:gd name="connsiteX13240" fmla="*/ 4078480 w 11997113"/>
              <a:gd name="connsiteY13240" fmla="*/ 4001760 h 13112393"/>
              <a:gd name="connsiteX13241" fmla="*/ 4103006 w 11997113"/>
              <a:gd name="connsiteY13241" fmla="*/ 4046674 h 13112393"/>
              <a:gd name="connsiteX13242" fmla="*/ 4104524 w 11997113"/>
              <a:gd name="connsiteY13242" fmla="*/ 4058492 h 13112393"/>
              <a:gd name="connsiteX13243" fmla="*/ 4107552 w 11997113"/>
              <a:gd name="connsiteY13243" fmla="*/ 4082134 h 13112393"/>
              <a:gd name="connsiteX13244" fmla="*/ 4086053 w 11997113"/>
              <a:gd name="connsiteY13244" fmla="*/ 4060856 h 13112393"/>
              <a:gd name="connsiteX13245" fmla="*/ 4084540 w 11997113"/>
              <a:gd name="connsiteY13245" fmla="*/ 4049036 h 13112393"/>
              <a:gd name="connsiteX13246" fmla="*/ 4064554 w 11997113"/>
              <a:gd name="connsiteY13246" fmla="*/ 4039578 h 13112393"/>
              <a:gd name="connsiteX13247" fmla="*/ 4073642 w 11997113"/>
              <a:gd name="connsiteY13247" fmla="*/ 4110499 h 13112393"/>
              <a:gd name="connsiteX13248" fmla="*/ 4053123 w 11997113"/>
              <a:gd name="connsiteY13248" fmla="*/ 4094539 h 13112393"/>
              <a:gd name="connsiteX13249" fmla="*/ 4047127 w 11997113"/>
              <a:gd name="connsiteY13249" fmla="*/ 4066725 h 13112393"/>
              <a:gd name="connsiteX13250" fmla="*/ 4047517 w 11997113"/>
              <a:gd name="connsiteY13250" fmla="*/ 4070075 h 13112393"/>
              <a:gd name="connsiteX13251" fmla="*/ 4048341 w 11997113"/>
              <a:gd name="connsiteY13251" fmla="*/ 4077095 h 13112393"/>
              <a:gd name="connsiteX13252" fmla="*/ 4049572 w 11997113"/>
              <a:gd name="connsiteY13252" fmla="*/ 4087620 h 13112393"/>
              <a:gd name="connsiteX13253" fmla="*/ 4051216 w 11997113"/>
              <a:gd name="connsiteY13253" fmla="*/ 4101662 h 13112393"/>
              <a:gd name="connsiteX13254" fmla="*/ 4041095 w 11997113"/>
              <a:gd name="connsiteY13254" fmla="*/ 4099286 h 13112393"/>
              <a:gd name="connsiteX13255" fmla="*/ 4038635 w 11997113"/>
              <a:gd name="connsiteY13255" fmla="*/ 4078228 h 13112393"/>
              <a:gd name="connsiteX13256" fmla="*/ 4037810 w 11997113"/>
              <a:gd name="connsiteY13256" fmla="*/ 4071211 h 13112393"/>
              <a:gd name="connsiteX13257" fmla="*/ 4038818 w 11997113"/>
              <a:gd name="connsiteY13257" fmla="*/ 4069314 h 13112393"/>
              <a:gd name="connsiteX13258" fmla="*/ 4047092 w 11997113"/>
              <a:gd name="connsiteY13258" fmla="*/ 4066568 h 13112393"/>
              <a:gd name="connsiteX13259" fmla="*/ 4046625 w 11997113"/>
              <a:gd name="connsiteY13259" fmla="*/ 4064397 h 13112393"/>
              <a:gd name="connsiteX13260" fmla="*/ 4060014 w 11997113"/>
              <a:gd name="connsiteY13260" fmla="*/ 4004121 h 13112393"/>
              <a:gd name="connsiteX13261" fmla="*/ 4075603 w 11997113"/>
              <a:gd name="connsiteY13261" fmla="*/ 3997621 h 13112393"/>
              <a:gd name="connsiteX13262" fmla="*/ 9711839 w 11997113"/>
              <a:gd name="connsiteY13262" fmla="*/ 3988253 h 13112393"/>
              <a:gd name="connsiteX13263" fmla="*/ 9708429 w 11997113"/>
              <a:gd name="connsiteY13263" fmla="*/ 4000320 h 13112393"/>
              <a:gd name="connsiteX13264" fmla="*/ 9709265 w 11997113"/>
              <a:gd name="connsiteY13264" fmla="*/ 4001010 h 13112393"/>
              <a:gd name="connsiteX13265" fmla="*/ 9708343 w 11997113"/>
              <a:gd name="connsiteY13265" fmla="*/ 4000616 h 13112393"/>
              <a:gd name="connsiteX13266" fmla="*/ 9704793 w 11997113"/>
              <a:gd name="connsiteY13266" fmla="*/ 4013177 h 13112393"/>
              <a:gd name="connsiteX13267" fmla="*/ 9697751 w 11997113"/>
              <a:gd name="connsiteY13267" fmla="*/ 4038106 h 13112393"/>
              <a:gd name="connsiteX13268" fmla="*/ 9719411 w 11997113"/>
              <a:gd name="connsiteY13268" fmla="*/ 4047348 h 13112393"/>
              <a:gd name="connsiteX13269" fmla="*/ 9699269 w 11997113"/>
              <a:gd name="connsiteY13269" fmla="*/ 4049926 h 13112393"/>
              <a:gd name="connsiteX13270" fmla="*/ 9679119 w 11997113"/>
              <a:gd name="connsiteY13270" fmla="*/ 4052502 h 13112393"/>
              <a:gd name="connsiteX13271" fmla="*/ 9676089 w 11997113"/>
              <a:gd name="connsiteY13271" fmla="*/ 4028864 h 13112393"/>
              <a:gd name="connsiteX13272" fmla="*/ 9686283 w 11997113"/>
              <a:gd name="connsiteY13272" fmla="*/ 4014292 h 13112393"/>
              <a:gd name="connsiteX13273" fmla="*/ 9676827 w 11997113"/>
              <a:gd name="connsiteY13273" fmla="*/ 4014525 h 13112393"/>
              <a:gd name="connsiteX13274" fmla="*/ 9676541 w 11997113"/>
              <a:gd name="connsiteY13274" fmla="*/ 4001809 h 13112393"/>
              <a:gd name="connsiteX13275" fmla="*/ 9689629 w 11997113"/>
              <a:gd name="connsiteY13275" fmla="*/ 4001487 h 13112393"/>
              <a:gd name="connsiteX13276" fmla="*/ 9689771 w 11997113"/>
              <a:gd name="connsiteY13276" fmla="*/ 4007848 h 13112393"/>
              <a:gd name="connsiteX13277" fmla="*/ 9689803 w 11997113"/>
              <a:gd name="connsiteY13277" fmla="*/ 4009263 h 13112393"/>
              <a:gd name="connsiteX13278" fmla="*/ 9693399 w 11997113"/>
              <a:gd name="connsiteY13278" fmla="*/ 4004123 h 13112393"/>
              <a:gd name="connsiteX13279" fmla="*/ 9700971 w 11997113"/>
              <a:gd name="connsiteY13279" fmla="*/ 3997605 h 13112393"/>
              <a:gd name="connsiteX13280" fmla="*/ 9700895 w 11997113"/>
              <a:gd name="connsiteY13280" fmla="*/ 3997436 h 13112393"/>
              <a:gd name="connsiteX13281" fmla="*/ 9701077 w 11997113"/>
              <a:gd name="connsiteY13281" fmla="*/ 3997514 h 13112393"/>
              <a:gd name="connsiteX13282" fmla="*/ 9703003 w 11997113"/>
              <a:gd name="connsiteY13282" fmla="*/ 3995857 h 13112393"/>
              <a:gd name="connsiteX13283" fmla="*/ 9701757 w 11997113"/>
              <a:gd name="connsiteY13283" fmla="*/ 3994834 h 13112393"/>
              <a:gd name="connsiteX13284" fmla="*/ 9708975 w 11997113"/>
              <a:gd name="connsiteY13284" fmla="*/ 3988298 h 13112393"/>
              <a:gd name="connsiteX13285" fmla="*/ 9705661 w 11997113"/>
              <a:gd name="connsiteY13285" fmla="*/ 3993566 h 13112393"/>
              <a:gd name="connsiteX13286" fmla="*/ 10388777 w 11997113"/>
              <a:gd name="connsiteY13286" fmla="*/ 3984414 h 13112393"/>
              <a:gd name="connsiteX13287" fmla="*/ 10389043 w 11997113"/>
              <a:gd name="connsiteY13287" fmla="*/ 3996131 h 13112393"/>
              <a:gd name="connsiteX13288" fmla="*/ 10389309 w 11997113"/>
              <a:gd name="connsiteY13288" fmla="*/ 4007849 h 13112393"/>
              <a:gd name="connsiteX13289" fmla="*/ 10370763 w 11997113"/>
              <a:gd name="connsiteY13289" fmla="*/ 3996578 h 13112393"/>
              <a:gd name="connsiteX13290" fmla="*/ 10370501 w 11997113"/>
              <a:gd name="connsiteY13290" fmla="*/ 3984860 h 13112393"/>
              <a:gd name="connsiteX13291" fmla="*/ 10388777 w 11997113"/>
              <a:gd name="connsiteY13291" fmla="*/ 3984414 h 13112393"/>
              <a:gd name="connsiteX13292" fmla="*/ 10352431 w 11997113"/>
              <a:gd name="connsiteY13292" fmla="*/ 3982186 h 13112393"/>
              <a:gd name="connsiteX13293" fmla="*/ 10370763 w 11997113"/>
              <a:gd name="connsiteY13293" fmla="*/ 3996578 h 13112393"/>
              <a:gd name="connsiteX13294" fmla="*/ 10371029 w 11997113"/>
              <a:gd name="connsiteY13294" fmla="*/ 4008295 h 13112393"/>
              <a:gd name="connsiteX13295" fmla="*/ 10389309 w 11997113"/>
              <a:gd name="connsiteY13295" fmla="*/ 4007849 h 13112393"/>
              <a:gd name="connsiteX13296" fmla="*/ 10371557 w 11997113"/>
              <a:gd name="connsiteY13296" fmla="*/ 4031733 h 13112393"/>
              <a:gd name="connsiteX13297" fmla="*/ 10390631 w 11997113"/>
              <a:gd name="connsiteY13297" fmla="*/ 4066439 h 13112393"/>
              <a:gd name="connsiteX13298" fmla="*/ 10390893 w 11997113"/>
              <a:gd name="connsiteY13298" fmla="*/ 4078160 h 13112393"/>
              <a:gd name="connsiteX13299" fmla="*/ 10391421 w 11997113"/>
              <a:gd name="connsiteY13299" fmla="*/ 4101594 h 13112393"/>
              <a:gd name="connsiteX13300" fmla="*/ 10373143 w 11997113"/>
              <a:gd name="connsiteY13300" fmla="*/ 4102042 h 13112393"/>
              <a:gd name="connsiteX13301" fmla="*/ 10372877 w 11997113"/>
              <a:gd name="connsiteY13301" fmla="*/ 4090323 h 13112393"/>
              <a:gd name="connsiteX13302" fmla="*/ 10354065 w 11997113"/>
              <a:gd name="connsiteY13302" fmla="*/ 4067331 h 13112393"/>
              <a:gd name="connsiteX13303" fmla="*/ 10353537 w 11997113"/>
              <a:gd name="connsiteY13303" fmla="*/ 4043900 h 13112393"/>
              <a:gd name="connsiteX13304" fmla="*/ 10353277 w 11997113"/>
              <a:gd name="connsiteY13304" fmla="*/ 4032179 h 13112393"/>
              <a:gd name="connsiteX13305" fmla="*/ 10336051 w 11997113"/>
              <a:gd name="connsiteY13305" fmla="*/ 4079497 h 13112393"/>
              <a:gd name="connsiteX13306" fmla="*/ 10354593 w 11997113"/>
              <a:gd name="connsiteY13306" fmla="*/ 4090768 h 13112393"/>
              <a:gd name="connsiteX13307" fmla="*/ 10336579 w 11997113"/>
              <a:gd name="connsiteY13307" fmla="*/ 4102934 h 13112393"/>
              <a:gd name="connsiteX13308" fmla="*/ 10336843 w 11997113"/>
              <a:gd name="connsiteY13308" fmla="*/ 4114651 h 13112393"/>
              <a:gd name="connsiteX13309" fmla="*/ 10318825 w 11997113"/>
              <a:gd name="connsiteY13309" fmla="*/ 4126814 h 13112393"/>
              <a:gd name="connsiteX13310" fmla="*/ 10318035 w 11997113"/>
              <a:gd name="connsiteY13310" fmla="*/ 4091663 h 13112393"/>
              <a:gd name="connsiteX13311" fmla="*/ 10317769 w 11997113"/>
              <a:gd name="connsiteY13311" fmla="*/ 4079945 h 13112393"/>
              <a:gd name="connsiteX13312" fmla="*/ 10317505 w 11997113"/>
              <a:gd name="connsiteY13312" fmla="*/ 4068222 h 13112393"/>
              <a:gd name="connsiteX13313" fmla="*/ 10317241 w 11997113"/>
              <a:gd name="connsiteY13313" fmla="*/ 4056506 h 13112393"/>
              <a:gd name="connsiteX13314" fmla="*/ 10334995 w 11997113"/>
              <a:gd name="connsiteY13314" fmla="*/ 4032624 h 13112393"/>
              <a:gd name="connsiteX13315" fmla="*/ 10334467 w 11997113"/>
              <a:gd name="connsiteY13315" fmla="*/ 4009190 h 13112393"/>
              <a:gd name="connsiteX13316" fmla="*/ 10352745 w 11997113"/>
              <a:gd name="connsiteY13316" fmla="*/ 4008744 h 13112393"/>
              <a:gd name="connsiteX13317" fmla="*/ 10334203 w 11997113"/>
              <a:gd name="connsiteY13317" fmla="*/ 3997470 h 13112393"/>
              <a:gd name="connsiteX13318" fmla="*/ 10352479 w 11997113"/>
              <a:gd name="connsiteY13318" fmla="*/ 3997025 h 13112393"/>
              <a:gd name="connsiteX13319" fmla="*/ 10352213 w 11997113"/>
              <a:gd name="connsiteY13319" fmla="*/ 3985305 h 13112393"/>
              <a:gd name="connsiteX13320" fmla="*/ 10352431 w 11997113"/>
              <a:gd name="connsiteY13320" fmla="*/ 3982186 h 13112393"/>
              <a:gd name="connsiteX13321" fmla="*/ 9481211 w 11997113"/>
              <a:gd name="connsiteY13321" fmla="*/ 3976925 h 13112393"/>
              <a:gd name="connsiteX13322" fmla="*/ 9486143 w 11997113"/>
              <a:gd name="connsiteY13322" fmla="*/ 3977969 h 13112393"/>
              <a:gd name="connsiteX13323" fmla="*/ 9480281 w 11997113"/>
              <a:gd name="connsiteY13323" fmla="*/ 3992130 h 13112393"/>
              <a:gd name="connsiteX13324" fmla="*/ 9478929 w 11997113"/>
              <a:gd name="connsiteY13324" fmla="*/ 3981576 h 13112393"/>
              <a:gd name="connsiteX13325" fmla="*/ 9481211 w 11997113"/>
              <a:gd name="connsiteY13325" fmla="*/ 3976925 h 13112393"/>
              <a:gd name="connsiteX13326" fmla="*/ 10035161 w 11997113"/>
              <a:gd name="connsiteY13326" fmla="*/ 3933691 h 13112393"/>
              <a:gd name="connsiteX13327" fmla="*/ 10035695 w 11997113"/>
              <a:gd name="connsiteY13327" fmla="*/ 3957420 h 13112393"/>
              <a:gd name="connsiteX13328" fmla="*/ 10035963 w 11997113"/>
              <a:gd name="connsiteY13328" fmla="*/ 3969287 h 13112393"/>
              <a:gd name="connsiteX13329" fmla="*/ 10020135 w 11997113"/>
              <a:gd name="connsiteY13329" fmla="*/ 3993418 h 13112393"/>
              <a:gd name="connsiteX13330" fmla="*/ 10002703 w 11997113"/>
              <a:gd name="connsiteY13330" fmla="*/ 3946357 h 13112393"/>
              <a:gd name="connsiteX13331" fmla="*/ 10018795 w 11997113"/>
              <a:gd name="connsiteY13331" fmla="*/ 3934091 h 13112393"/>
              <a:gd name="connsiteX13332" fmla="*/ 10035161 w 11997113"/>
              <a:gd name="connsiteY13332" fmla="*/ 3933691 h 13112393"/>
              <a:gd name="connsiteX13333" fmla="*/ 10570523 w 11997113"/>
              <a:gd name="connsiteY13333" fmla="*/ 3933079 h 13112393"/>
              <a:gd name="connsiteX13334" fmla="*/ 10552507 w 11997113"/>
              <a:gd name="connsiteY13334" fmla="*/ 3945242 h 13112393"/>
              <a:gd name="connsiteX13335" fmla="*/ 10552771 w 11997113"/>
              <a:gd name="connsiteY13335" fmla="*/ 3956960 h 13112393"/>
              <a:gd name="connsiteX13336" fmla="*/ 10570785 w 11997113"/>
              <a:gd name="connsiteY13336" fmla="*/ 3944797 h 13112393"/>
              <a:gd name="connsiteX13337" fmla="*/ 10570523 w 11997113"/>
              <a:gd name="connsiteY13337" fmla="*/ 3933079 h 13112393"/>
              <a:gd name="connsiteX13338" fmla="*/ 10314071 w 11997113"/>
              <a:gd name="connsiteY13338" fmla="*/ 3915892 h 13112393"/>
              <a:gd name="connsiteX13339" fmla="*/ 10296057 w 11997113"/>
              <a:gd name="connsiteY13339" fmla="*/ 3928053 h 13112393"/>
              <a:gd name="connsiteX13340" fmla="*/ 10295793 w 11997113"/>
              <a:gd name="connsiteY13340" fmla="*/ 3916338 h 13112393"/>
              <a:gd name="connsiteX13341" fmla="*/ 10314071 w 11997113"/>
              <a:gd name="connsiteY13341" fmla="*/ 3915892 h 13112393"/>
              <a:gd name="connsiteX13342" fmla="*/ 11533885 w 11997113"/>
              <a:gd name="connsiteY13342" fmla="*/ 3897101 h 13112393"/>
              <a:gd name="connsiteX13343" fmla="*/ 11534171 w 11997113"/>
              <a:gd name="connsiteY13343" fmla="*/ 3909818 h 13112393"/>
              <a:gd name="connsiteX13344" fmla="*/ 11533885 w 11997113"/>
              <a:gd name="connsiteY13344" fmla="*/ 3897101 h 13112393"/>
              <a:gd name="connsiteX13345" fmla="*/ 3973384 w 11997113"/>
              <a:gd name="connsiteY13345" fmla="*/ 3887346 h 13112393"/>
              <a:gd name="connsiteX13346" fmla="*/ 3955938 w 11997113"/>
              <a:gd name="connsiteY13346" fmla="*/ 3911030 h 13112393"/>
              <a:gd name="connsiteX13347" fmla="*/ 3953237 w 11997113"/>
              <a:gd name="connsiteY13347" fmla="*/ 3889923 h 13112393"/>
              <a:gd name="connsiteX13348" fmla="*/ 3973384 w 11997113"/>
              <a:gd name="connsiteY13348" fmla="*/ 3887346 h 13112393"/>
              <a:gd name="connsiteX13349" fmla="*/ 4005656 w 11997113"/>
              <a:gd name="connsiteY13349" fmla="*/ 3883501 h 13112393"/>
              <a:gd name="connsiteX13350" fmla="*/ 4009312 w 11997113"/>
              <a:gd name="connsiteY13350" fmla="*/ 3893409 h 13112393"/>
              <a:gd name="connsiteX13351" fmla="*/ 4037059 w 11997113"/>
              <a:gd name="connsiteY13351" fmla="*/ 3961013 h 13112393"/>
              <a:gd name="connsiteX13352" fmla="*/ 4024260 w 11997113"/>
              <a:gd name="connsiteY13352" fmla="*/ 4010083 h 13112393"/>
              <a:gd name="connsiteX13353" fmla="*/ 3996512 w 11997113"/>
              <a:gd name="connsiteY13353" fmla="*/ 3942479 h 13112393"/>
              <a:gd name="connsiteX13354" fmla="*/ 3977730 w 11997113"/>
              <a:gd name="connsiteY13354" fmla="*/ 3944882 h 13112393"/>
              <a:gd name="connsiteX13355" fmla="*/ 3958954 w 11997113"/>
              <a:gd name="connsiteY13355" fmla="*/ 3947284 h 13112393"/>
              <a:gd name="connsiteX13356" fmla="*/ 3976236 w 11997113"/>
              <a:gd name="connsiteY13356" fmla="*/ 3933217 h 13112393"/>
              <a:gd name="connsiteX13357" fmla="*/ 3995018 w 11997113"/>
              <a:gd name="connsiteY13357" fmla="*/ 3930813 h 13112393"/>
              <a:gd name="connsiteX13358" fmla="*/ 3989036 w 11997113"/>
              <a:gd name="connsiteY13358" fmla="*/ 3884144 h 13112393"/>
              <a:gd name="connsiteX13359" fmla="*/ 4005656 w 11997113"/>
              <a:gd name="connsiteY13359" fmla="*/ 3883501 h 13112393"/>
              <a:gd name="connsiteX13360" fmla="*/ 9983713 w 11997113"/>
              <a:gd name="connsiteY13360" fmla="*/ 3865331 h 13112393"/>
              <a:gd name="connsiteX13361" fmla="*/ 9992885 w 11997113"/>
              <a:gd name="connsiteY13361" fmla="*/ 3866573 h 13112393"/>
              <a:gd name="connsiteX13362" fmla="*/ 10002255 w 11997113"/>
              <a:gd name="connsiteY13362" fmla="*/ 3876604 h 13112393"/>
              <a:gd name="connsiteX13363" fmla="*/ 10002521 w 11997113"/>
              <a:gd name="connsiteY13363" fmla="*/ 3888324 h 13112393"/>
              <a:gd name="connsiteX13364" fmla="*/ 10003049 w 11997113"/>
              <a:gd name="connsiteY13364" fmla="*/ 3911759 h 13112393"/>
              <a:gd name="connsiteX13365" fmla="*/ 9984771 w 11997113"/>
              <a:gd name="connsiteY13365" fmla="*/ 3912207 h 13112393"/>
              <a:gd name="connsiteX13366" fmla="*/ 9985033 w 11997113"/>
              <a:gd name="connsiteY13366" fmla="*/ 3923926 h 13112393"/>
              <a:gd name="connsiteX13367" fmla="*/ 9966755 w 11997113"/>
              <a:gd name="connsiteY13367" fmla="*/ 3924373 h 13112393"/>
              <a:gd name="connsiteX13368" fmla="*/ 9929665 w 11997113"/>
              <a:gd name="connsiteY13368" fmla="*/ 3901828 h 13112393"/>
              <a:gd name="connsiteX13369" fmla="*/ 9929403 w 11997113"/>
              <a:gd name="connsiteY13369" fmla="*/ 3890109 h 13112393"/>
              <a:gd name="connsiteX13370" fmla="*/ 9947683 w 11997113"/>
              <a:gd name="connsiteY13370" fmla="*/ 3889661 h 13112393"/>
              <a:gd name="connsiteX13371" fmla="*/ 9965699 w 11997113"/>
              <a:gd name="connsiteY13371" fmla="*/ 3877495 h 13112393"/>
              <a:gd name="connsiteX13372" fmla="*/ 9983977 w 11997113"/>
              <a:gd name="connsiteY13372" fmla="*/ 3877051 h 13112393"/>
              <a:gd name="connsiteX13373" fmla="*/ 9983713 w 11997113"/>
              <a:gd name="connsiteY13373" fmla="*/ 3865331 h 13112393"/>
              <a:gd name="connsiteX13374" fmla="*/ 5601559 w 11997113"/>
              <a:gd name="connsiteY13374" fmla="*/ 3851585 h 13112393"/>
              <a:gd name="connsiteX13375" fmla="*/ 5619819 w 11997113"/>
              <a:gd name="connsiteY13375" fmla="*/ 3863012 h 13112393"/>
              <a:gd name="connsiteX13376" fmla="*/ 5602089 w 11997113"/>
              <a:gd name="connsiteY13376" fmla="*/ 3875317 h 13112393"/>
              <a:gd name="connsiteX13377" fmla="*/ 5601559 w 11997113"/>
              <a:gd name="connsiteY13377" fmla="*/ 3851585 h 13112393"/>
              <a:gd name="connsiteX13378" fmla="*/ 10513565 w 11997113"/>
              <a:gd name="connsiteY13378" fmla="*/ 3840675 h 13112393"/>
              <a:gd name="connsiteX13379" fmla="*/ 10520787 w 11997113"/>
              <a:gd name="connsiteY13379" fmla="*/ 3856617 h 13112393"/>
              <a:gd name="connsiteX13380" fmla="*/ 10514097 w 11997113"/>
              <a:gd name="connsiteY13380" fmla="*/ 3864106 h 13112393"/>
              <a:gd name="connsiteX13381" fmla="*/ 11208467 w 11997113"/>
              <a:gd name="connsiteY13381" fmla="*/ 3835432 h 13112393"/>
              <a:gd name="connsiteX13382" fmla="*/ 11208995 w 11997113"/>
              <a:gd name="connsiteY13382" fmla="*/ 3858867 h 13112393"/>
              <a:gd name="connsiteX13383" fmla="*/ 11209261 w 11997113"/>
              <a:gd name="connsiteY13383" fmla="*/ 3870586 h 13112393"/>
              <a:gd name="connsiteX13384" fmla="*/ 11209523 w 11997113"/>
              <a:gd name="connsiteY13384" fmla="*/ 3882304 h 13112393"/>
              <a:gd name="connsiteX13385" fmla="*/ 11209789 w 11997113"/>
              <a:gd name="connsiteY13385" fmla="*/ 3894023 h 13112393"/>
              <a:gd name="connsiteX13386" fmla="*/ 11191511 w 11997113"/>
              <a:gd name="connsiteY13386" fmla="*/ 3894468 h 13112393"/>
              <a:gd name="connsiteX13387" fmla="*/ 11191245 w 11997113"/>
              <a:gd name="connsiteY13387" fmla="*/ 3882749 h 13112393"/>
              <a:gd name="connsiteX13388" fmla="*/ 11190983 w 11997113"/>
              <a:gd name="connsiteY13388" fmla="*/ 3871032 h 13112393"/>
              <a:gd name="connsiteX13389" fmla="*/ 11190719 w 11997113"/>
              <a:gd name="connsiteY13389" fmla="*/ 3859312 h 13112393"/>
              <a:gd name="connsiteX13390" fmla="*/ 11190453 w 11997113"/>
              <a:gd name="connsiteY13390" fmla="*/ 3847596 h 13112393"/>
              <a:gd name="connsiteX13391" fmla="*/ 11190187 w 11997113"/>
              <a:gd name="connsiteY13391" fmla="*/ 3835877 h 13112393"/>
              <a:gd name="connsiteX13392" fmla="*/ 11208467 w 11997113"/>
              <a:gd name="connsiteY13392" fmla="*/ 3835432 h 13112393"/>
              <a:gd name="connsiteX13393" fmla="*/ 11245025 w 11997113"/>
              <a:gd name="connsiteY13393" fmla="*/ 3834535 h 13112393"/>
              <a:gd name="connsiteX13394" fmla="*/ 11245291 w 11997113"/>
              <a:gd name="connsiteY13394" fmla="*/ 3846254 h 13112393"/>
              <a:gd name="connsiteX13395" fmla="*/ 11245555 w 11997113"/>
              <a:gd name="connsiteY13395" fmla="*/ 3857975 h 13112393"/>
              <a:gd name="connsiteX13396" fmla="*/ 11227279 w 11997113"/>
              <a:gd name="connsiteY13396" fmla="*/ 3858423 h 13112393"/>
              <a:gd name="connsiteX13397" fmla="*/ 11245025 w 11997113"/>
              <a:gd name="connsiteY13397" fmla="*/ 3834535 h 13112393"/>
              <a:gd name="connsiteX13398" fmla="*/ 8068113 w 11997113"/>
              <a:gd name="connsiteY13398" fmla="*/ 3829553 h 13112393"/>
              <a:gd name="connsiteX13399" fmla="*/ 8067455 w 11997113"/>
              <a:gd name="connsiteY13399" fmla="*/ 3829797 h 13112393"/>
              <a:gd name="connsiteX13400" fmla="*/ 8092229 w 11997113"/>
              <a:gd name="connsiteY13400" fmla="*/ 3929994 h 13112393"/>
              <a:gd name="connsiteX13401" fmla="*/ 8089183 w 11997113"/>
              <a:gd name="connsiteY13401" fmla="*/ 4007359 h 13112393"/>
              <a:gd name="connsiteX13402" fmla="*/ 8099543 w 11997113"/>
              <a:gd name="connsiteY13402" fmla="*/ 4037850 h 13112393"/>
              <a:gd name="connsiteX13403" fmla="*/ 8100977 w 11997113"/>
              <a:gd name="connsiteY13403" fmla="*/ 4011549 h 13112393"/>
              <a:gd name="connsiteX13404" fmla="*/ 8104947 w 11997113"/>
              <a:gd name="connsiteY13404" fmla="*/ 3968054 h 13112393"/>
              <a:gd name="connsiteX13405" fmla="*/ 8103451 w 11997113"/>
              <a:gd name="connsiteY13405" fmla="*/ 3956386 h 13112393"/>
              <a:gd name="connsiteX13406" fmla="*/ 8123725 w 11997113"/>
              <a:gd name="connsiteY13406" fmla="*/ 3965649 h 13112393"/>
              <a:gd name="connsiteX13407" fmla="*/ 8145491 w 11997113"/>
              <a:gd name="connsiteY13407" fmla="*/ 3986582 h 13112393"/>
              <a:gd name="connsiteX13408" fmla="*/ 8174741 w 11997113"/>
              <a:gd name="connsiteY13408" fmla="*/ 4065856 h 13112393"/>
              <a:gd name="connsiteX13409" fmla="*/ 8158949 w 11997113"/>
              <a:gd name="connsiteY13409" fmla="*/ 4091591 h 13112393"/>
              <a:gd name="connsiteX13410" fmla="*/ 8215287 w 11997113"/>
              <a:gd name="connsiteY13410" fmla="*/ 4084386 h 13112393"/>
              <a:gd name="connsiteX13411" fmla="*/ 8224257 w 11997113"/>
              <a:gd name="connsiteY13411" fmla="*/ 4154394 h 13112393"/>
              <a:gd name="connsiteX13412" fmla="*/ 8225753 w 11997113"/>
              <a:gd name="connsiteY13412" fmla="*/ 4166062 h 13112393"/>
              <a:gd name="connsiteX13413" fmla="*/ 8230237 w 11997113"/>
              <a:gd name="connsiteY13413" fmla="*/ 4201062 h 13112393"/>
              <a:gd name="connsiteX13414" fmla="*/ 8243039 w 11997113"/>
              <a:gd name="connsiteY13414" fmla="*/ 4151990 h 13112393"/>
              <a:gd name="connsiteX13415" fmla="*/ 8213791 w 11997113"/>
              <a:gd name="connsiteY13415" fmla="*/ 4072719 h 13112393"/>
              <a:gd name="connsiteX13416" fmla="*/ 8204821 w 11997113"/>
              <a:gd name="connsiteY13416" fmla="*/ 4002711 h 13112393"/>
              <a:gd name="connsiteX13417" fmla="*/ 8239389 w 11997113"/>
              <a:gd name="connsiteY13417" fmla="*/ 3974571 h 13112393"/>
              <a:gd name="connsiteX13418" fmla="*/ 8242381 w 11997113"/>
              <a:gd name="connsiteY13418" fmla="*/ 3997908 h 13112393"/>
              <a:gd name="connsiteX13419" fmla="*/ 8256673 w 11997113"/>
              <a:gd name="connsiteY13419" fmla="*/ 3960501 h 13112393"/>
              <a:gd name="connsiteX13420" fmla="*/ 8253681 w 11997113"/>
              <a:gd name="connsiteY13420" fmla="*/ 3937167 h 13112393"/>
              <a:gd name="connsiteX13421" fmla="*/ 8267977 w 11997113"/>
              <a:gd name="connsiteY13421" fmla="*/ 3899762 h 13112393"/>
              <a:gd name="connsiteX13422" fmla="*/ 8318989 w 11997113"/>
              <a:gd name="connsiteY13422" fmla="*/ 3999964 h 13112393"/>
              <a:gd name="connsiteX13423" fmla="*/ 8336275 w 11997113"/>
              <a:gd name="connsiteY13423" fmla="*/ 3985896 h 13112393"/>
              <a:gd name="connsiteX13424" fmla="*/ 8310021 w 11997113"/>
              <a:gd name="connsiteY13424" fmla="*/ 3929960 h 13112393"/>
              <a:gd name="connsiteX13425" fmla="*/ 8308523 w 11997113"/>
              <a:gd name="connsiteY13425" fmla="*/ 3918294 h 13112393"/>
              <a:gd name="connsiteX13426" fmla="*/ 8346079 w 11997113"/>
              <a:gd name="connsiteY13426" fmla="*/ 3913487 h 13112393"/>
              <a:gd name="connsiteX13427" fmla="*/ 8318331 w 11997113"/>
              <a:gd name="connsiteY13427" fmla="*/ 3845884 h 13112393"/>
              <a:gd name="connsiteX13428" fmla="*/ 8264985 w 11997113"/>
              <a:gd name="connsiteY13428" fmla="*/ 3876424 h 13112393"/>
              <a:gd name="connsiteX13429" fmla="*/ 8249197 w 11997113"/>
              <a:gd name="connsiteY13429" fmla="*/ 3902165 h 13112393"/>
              <a:gd name="connsiteX13430" fmla="*/ 8227423 w 11997113"/>
              <a:gd name="connsiteY13430" fmla="*/ 3881229 h 13112393"/>
              <a:gd name="connsiteX13431" fmla="*/ 8194355 w 11997113"/>
              <a:gd name="connsiteY13431" fmla="*/ 3921039 h 13112393"/>
              <a:gd name="connsiteX13432" fmla="*/ 8138017 w 11997113"/>
              <a:gd name="connsiteY13432" fmla="*/ 3928247 h 13112393"/>
              <a:gd name="connsiteX13433" fmla="*/ 8116251 w 11997113"/>
              <a:gd name="connsiteY13433" fmla="*/ 3907311 h 13112393"/>
              <a:gd name="connsiteX13434" fmla="*/ 8078693 w 11997113"/>
              <a:gd name="connsiteY13434" fmla="*/ 3912116 h 13112393"/>
              <a:gd name="connsiteX13435" fmla="*/ 8072711 w 11997113"/>
              <a:gd name="connsiteY13435" fmla="*/ 3865446 h 13112393"/>
              <a:gd name="connsiteX13436" fmla="*/ 5601021 w 11997113"/>
              <a:gd name="connsiteY13436" fmla="*/ 3827854 h 13112393"/>
              <a:gd name="connsiteX13437" fmla="*/ 5601291 w 11997113"/>
              <a:gd name="connsiteY13437" fmla="*/ 3839719 h 13112393"/>
              <a:gd name="connsiteX13438" fmla="*/ 5583019 w 11997113"/>
              <a:gd name="connsiteY13438" fmla="*/ 3828293 h 13112393"/>
              <a:gd name="connsiteX13439" fmla="*/ 5601021 w 11997113"/>
              <a:gd name="connsiteY13439" fmla="*/ 3827854 h 13112393"/>
              <a:gd name="connsiteX13440" fmla="*/ 5655037 w 11997113"/>
              <a:gd name="connsiteY13440" fmla="*/ 3827381 h 13112393"/>
              <a:gd name="connsiteX13441" fmla="*/ 5635687 w 11997113"/>
              <a:gd name="connsiteY13441" fmla="*/ 3840572 h 13112393"/>
              <a:gd name="connsiteX13442" fmla="*/ 5635685 w 11997113"/>
              <a:gd name="connsiteY13442" fmla="*/ 3840575 h 13112393"/>
              <a:gd name="connsiteX13443" fmla="*/ 5635397 w 11997113"/>
              <a:gd name="connsiteY13443" fmla="*/ 3827863 h 13112393"/>
              <a:gd name="connsiteX13444" fmla="*/ 5655037 w 11997113"/>
              <a:gd name="connsiteY13444" fmla="*/ 3827381 h 13112393"/>
              <a:gd name="connsiteX13445" fmla="*/ 10385085 w 11997113"/>
              <a:gd name="connsiteY13445" fmla="*/ 3820359 h 13112393"/>
              <a:gd name="connsiteX13446" fmla="*/ 10392065 w 11997113"/>
              <a:gd name="connsiteY13446" fmla="*/ 3826052 h 13112393"/>
              <a:gd name="connsiteX13447" fmla="*/ 10385347 w 11997113"/>
              <a:gd name="connsiteY13447" fmla="*/ 3832077 h 13112393"/>
              <a:gd name="connsiteX13448" fmla="*/ 10385085 w 11997113"/>
              <a:gd name="connsiteY13448" fmla="*/ 3820359 h 13112393"/>
              <a:gd name="connsiteX13449" fmla="*/ 11207939 w 11997113"/>
              <a:gd name="connsiteY13449" fmla="*/ 3811996 h 13112393"/>
              <a:gd name="connsiteX13450" fmla="*/ 11189921 w 11997113"/>
              <a:gd name="connsiteY13450" fmla="*/ 3824160 h 13112393"/>
              <a:gd name="connsiteX13451" fmla="*/ 11189659 w 11997113"/>
              <a:gd name="connsiteY13451" fmla="*/ 3812442 h 13112393"/>
              <a:gd name="connsiteX13452" fmla="*/ 11207939 w 11997113"/>
              <a:gd name="connsiteY13452" fmla="*/ 3811996 h 13112393"/>
              <a:gd name="connsiteX13453" fmla="*/ 11226221 w 11997113"/>
              <a:gd name="connsiteY13453" fmla="*/ 3811549 h 13112393"/>
              <a:gd name="connsiteX13454" fmla="*/ 11226481 w 11997113"/>
              <a:gd name="connsiteY13454" fmla="*/ 3823268 h 13112393"/>
              <a:gd name="connsiteX13455" fmla="*/ 11208467 w 11997113"/>
              <a:gd name="connsiteY13455" fmla="*/ 3835432 h 13112393"/>
              <a:gd name="connsiteX13456" fmla="*/ 11208201 w 11997113"/>
              <a:gd name="connsiteY13456" fmla="*/ 3823715 h 13112393"/>
              <a:gd name="connsiteX13457" fmla="*/ 11207939 w 11997113"/>
              <a:gd name="connsiteY13457" fmla="*/ 3811996 h 13112393"/>
              <a:gd name="connsiteX13458" fmla="*/ 11226221 w 11997113"/>
              <a:gd name="connsiteY13458" fmla="*/ 3811549 h 13112393"/>
              <a:gd name="connsiteX13459" fmla="*/ 11243969 w 11997113"/>
              <a:gd name="connsiteY13459" fmla="*/ 3787664 h 13112393"/>
              <a:gd name="connsiteX13460" fmla="*/ 11244235 w 11997113"/>
              <a:gd name="connsiteY13460" fmla="*/ 3799382 h 13112393"/>
              <a:gd name="connsiteX13461" fmla="*/ 11225955 w 11997113"/>
              <a:gd name="connsiteY13461" fmla="*/ 3799830 h 13112393"/>
              <a:gd name="connsiteX13462" fmla="*/ 11243969 w 11997113"/>
              <a:gd name="connsiteY13462" fmla="*/ 3787664 h 13112393"/>
              <a:gd name="connsiteX13463" fmla="*/ 11313421 w 11997113"/>
              <a:gd name="connsiteY13463" fmla="*/ 3786183 h 13112393"/>
              <a:gd name="connsiteX13464" fmla="*/ 11329817 w 11997113"/>
              <a:gd name="connsiteY13464" fmla="*/ 3787249 h 13112393"/>
              <a:gd name="connsiteX13465" fmla="*/ 11332385 w 11997113"/>
              <a:gd name="connsiteY13465" fmla="*/ 3797442 h 13112393"/>
              <a:gd name="connsiteX13466" fmla="*/ 11313687 w 11997113"/>
              <a:gd name="connsiteY13466" fmla="*/ 3797897 h 13112393"/>
              <a:gd name="connsiteX13467" fmla="*/ 11313421 w 11997113"/>
              <a:gd name="connsiteY13467" fmla="*/ 3786183 h 13112393"/>
              <a:gd name="connsiteX13468" fmla="*/ 9704269 w 11997113"/>
              <a:gd name="connsiteY13468" fmla="*/ 3779591 h 13112393"/>
              <a:gd name="connsiteX13469" fmla="*/ 9704533 w 11997113"/>
              <a:gd name="connsiteY13469" fmla="*/ 3791248 h 13112393"/>
              <a:gd name="connsiteX13470" fmla="*/ 9685423 w 11997113"/>
              <a:gd name="connsiteY13470" fmla="*/ 3815033 h 13112393"/>
              <a:gd name="connsiteX13471" fmla="*/ 9684899 w 11997113"/>
              <a:gd name="connsiteY13471" fmla="*/ 3791728 h 13112393"/>
              <a:gd name="connsiteX13472" fmla="*/ 9704269 w 11997113"/>
              <a:gd name="connsiteY13472" fmla="*/ 3779591 h 13112393"/>
              <a:gd name="connsiteX13473" fmla="*/ 11280269 w 11997113"/>
              <a:gd name="connsiteY13473" fmla="*/ 3775055 h 13112393"/>
              <a:gd name="connsiteX13474" fmla="*/ 11280535 w 11997113"/>
              <a:gd name="connsiteY13474" fmla="*/ 3786770 h 13112393"/>
              <a:gd name="connsiteX13475" fmla="*/ 11276559 w 11997113"/>
              <a:gd name="connsiteY13475" fmla="*/ 3784359 h 13112393"/>
              <a:gd name="connsiteX13476" fmla="*/ 9723643 w 11997113"/>
              <a:gd name="connsiteY13476" fmla="*/ 3767463 h 13112393"/>
              <a:gd name="connsiteX13477" fmla="*/ 9723903 w 11997113"/>
              <a:gd name="connsiteY13477" fmla="*/ 3779112 h 13112393"/>
              <a:gd name="connsiteX13478" fmla="*/ 9704269 w 11997113"/>
              <a:gd name="connsiteY13478" fmla="*/ 3779591 h 13112393"/>
              <a:gd name="connsiteX13479" fmla="*/ 9704007 w 11997113"/>
              <a:gd name="connsiteY13479" fmla="*/ 3767939 h 13112393"/>
              <a:gd name="connsiteX13480" fmla="*/ 9723643 w 11997113"/>
              <a:gd name="connsiteY13480" fmla="*/ 3767463 h 13112393"/>
              <a:gd name="connsiteX13481" fmla="*/ 11206883 w 11997113"/>
              <a:gd name="connsiteY13481" fmla="*/ 3765122 h 13112393"/>
              <a:gd name="connsiteX13482" fmla="*/ 11207677 w 11997113"/>
              <a:gd name="connsiteY13482" fmla="*/ 3800276 h 13112393"/>
              <a:gd name="connsiteX13483" fmla="*/ 11189397 w 11997113"/>
              <a:gd name="connsiteY13483" fmla="*/ 3800724 h 13112393"/>
              <a:gd name="connsiteX13484" fmla="*/ 11189129 w 11997113"/>
              <a:gd name="connsiteY13484" fmla="*/ 3789004 h 13112393"/>
              <a:gd name="connsiteX13485" fmla="*/ 11188865 w 11997113"/>
              <a:gd name="connsiteY13485" fmla="*/ 3777285 h 13112393"/>
              <a:gd name="connsiteX13486" fmla="*/ 11206883 w 11997113"/>
              <a:gd name="connsiteY13486" fmla="*/ 3765122 h 13112393"/>
              <a:gd name="connsiteX13487" fmla="*/ 8078603 w 11997113"/>
              <a:gd name="connsiteY13487" fmla="*/ 3764817 h 13112393"/>
              <a:gd name="connsiteX13488" fmla="*/ 8076619 w 11997113"/>
              <a:gd name="connsiteY13488" fmla="*/ 3765624 h 13112393"/>
              <a:gd name="connsiteX13489" fmla="*/ 8067145 w 11997113"/>
              <a:gd name="connsiteY13489" fmla="*/ 3769492 h 13112393"/>
              <a:gd name="connsiteX13490" fmla="*/ 8079711 w 11997113"/>
              <a:gd name="connsiteY13490" fmla="*/ 3788490 h 13112393"/>
              <a:gd name="connsiteX13491" fmla="*/ 8080251 w 11997113"/>
              <a:gd name="connsiteY13491" fmla="*/ 3798437 h 13112393"/>
              <a:gd name="connsiteX13492" fmla="*/ 8080731 w 11997113"/>
              <a:gd name="connsiteY13492" fmla="*/ 3797710 h 13112393"/>
              <a:gd name="connsiteX13493" fmla="*/ 8079527 w 11997113"/>
              <a:gd name="connsiteY13493" fmla="*/ 3769702 h 13112393"/>
              <a:gd name="connsiteX13494" fmla="*/ 8078603 w 11997113"/>
              <a:gd name="connsiteY13494" fmla="*/ 3764817 h 13112393"/>
              <a:gd name="connsiteX13495" fmla="*/ 10547755 w 11997113"/>
              <a:gd name="connsiteY13495" fmla="*/ 3734315 h 13112393"/>
              <a:gd name="connsiteX13496" fmla="*/ 10547757 w 11997113"/>
              <a:gd name="connsiteY13496" fmla="*/ 3734317 h 13112393"/>
              <a:gd name="connsiteX13497" fmla="*/ 10547825 w 11997113"/>
              <a:gd name="connsiteY13497" fmla="*/ 3737430 h 13112393"/>
              <a:gd name="connsiteX13498" fmla="*/ 9722853 w 11997113"/>
              <a:gd name="connsiteY13498" fmla="*/ 3732500 h 13112393"/>
              <a:gd name="connsiteX13499" fmla="*/ 9704007 w 11997113"/>
              <a:gd name="connsiteY13499" fmla="*/ 3767939 h 13112393"/>
              <a:gd name="connsiteX13500" fmla="*/ 9703743 w 11997113"/>
              <a:gd name="connsiteY13500" fmla="*/ 3756286 h 13112393"/>
              <a:gd name="connsiteX13501" fmla="*/ 9703219 w 11997113"/>
              <a:gd name="connsiteY13501" fmla="*/ 3732981 h 13112393"/>
              <a:gd name="connsiteX13502" fmla="*/ 9722853 w 11997113"/>
              <a:gd name="connsiteY13502" fmla="*/ 3732500 h 13112393"/>
              <a:gd name="connsiteX13503" fmla="*/ 11222083 w 11997113"/>
              <a:gd name="connsiteY13503" fmla="*/ 3718158 h 13112393"/>
              <a:gd name="connsiteX13504" fmla="*/ 11222847 w 11997113"/>
              <a:gd name="connsiteY13504" fmla="*/ 3752056 h 13112393"/>
              <a:gd name="connsiteX13505" fmla="*/ 11222083 w 11997113"/>
              <a:gd name="connsiteY13505" fmla="*/ 3718158 h 13112393"/>
              <a:gd name="connsiteX13506" fmla="*/ 9486195 w 11997113"/>
              <a:gd name="connsiteY13506" fmla="*/ 3701612 h 13112393"/>
              <a:gd name="connsiteX13507" fmla="*/ 9478401 w 11997113"/>
              <a:gd name="connsiteY13507" fmla="*/ 3705411 h 13112393"/>
              <a:gd name="connsiteX13508" fmla="*/ 9486353 w 11997113"/>
              <a:gd name="connsiteY13508" fmla="*/ 3708744 h 13112393"/>
              <a:gd name="connsiteX13509" fmla="*/ 9595871 w 11997113"/>
              <a:gd name="connsiteY13509" fmla="*/ 3698935 h 13112393"/>
              <a:gd name="connsiteX13510" fmla="*/ 9596137 w 11997113"/>
              <a:gd name="connsiteY13510" fmla="*/ 3710654 h 13112393"/>
              <a:gd name="connsiteX13511" fmla="*/ 9596667 w 11997113"/>
              <a:gd name="connsiteY13511" fmla="*/ 3734090 h 13112393"/>
              <a:gd name="connsiteX13512" fmla="*/ 9578121 w 11997113"/>
              <a:gd name="connsiteY13512" fmla="*/ 3722818 h 13112393"/>
              <a:gd name="connsiteX13513" fmla="*/ 9577859 w 11997113"/>
              <a:gd name="connsiteY13513" fmla="*/ 3711099 h 13112393"/>
              <a:gd name="connsiteX13514" fmla="*/ 9595871 w 11997113"/>
              <a:gd name="connsiteY13514" fmla="*/ 3698935 h 13112393"/>
              <a:gd name="connsiteX13515" fmla="*/ 11459879 w 11997113"/>
              <a:gd name="connsiteY13515" fmla="*/ 3664288 h 13112393"/>
              <a:gd name="connsiteX13516" fmla="*/ 11467063 w 11997113"/>
              <a:gd name="connsiteY13516" fmla="*/ 3674372 h 13112393"/>
              <a:gd name="connsiteX13517" fmla="*/ 11460145 w 11997113"/>
              <a:gd name="connsiteY13517" fmla="*/ 3676008 h 13112393"/>
              <a:gd name="connsiteX13518" fmla="*/ 11459879 w 11997113"/>
              <a:gd name="connsiteY13518" fmla="*/ 3664288 h 13112393"/>
              <a:gd name="connsiteX13519" fmla="*/ 5690575 w 11997113"/>
              <a:gd name="connsiteY13519" fmla="*/ 3661158 h 13112393"/>
              <a:gd name="connsiteX13520" fmla="*/ 5690859 w 11997113"/>
              <a:gd name="connsiteY13520" fmla="*/ 3673873 h 13112393"/>
              <a:gd name="connsiteX13521" fmla="*/ 5670937 w 11997113"/>
              <a:gd name="connsiteY13521" fmla="*/ 3661639 h 13112393"/>
              <a:gd name="connsiteX13522" fmla="*/ 5690575 w 11997113"/>
              <a:gd name="connsiteY13522" fmla="*/ 3661158 h 13112393"/>
              <a:gd name="connsiteX13523" fmla="*/ 11459615 w 11997113"/>
              <a:gd name="connsiteY13523" fmla="*/ 3652567 h 13112393"/>
              <a:gd name="connsiteX13524" fmla="*/ 11473297 w 11997113"/>
              <a:gd name="connsiteY13524" fmla="*/ 3660763 h 13112393"/>
              <a:gd name="connsiteX13525" fmla="*/ 11471467 w 11997113"/>
              <a:gd name="connsiteY13525" fmla="*/ 3664006 h 13112393"/>
              <a:gd name="connsiteX13526" fmla="*/ 11459879 w 11997113"/>
              <a:gd name="connsiteY13526" fmla="*/ 3664288 h 13112393"/>
              <a:gd name="connsiteX13527" fmla="*/ 11459615 w 11997113"/>
              <a:gd name="connsiteY13527" fmla="*/ 3652567 h 13112393"/>
              <a:gd name="connsiteX13528" fmla="*/ 5426475 w 11997113"/>
              <a:gd name="connsiteY13528" fmla="*/ 3615655 h 13112393"/>
              <a:gd name="connsiteX13529" fmla="*/ 5431345 w 11997113"/>
              <a:gd name="connsiteY13529" fmla="*/ 3653651 h 13112393"/>
              <a:gd name="connsiteX13530" fmla="*/ 5409573 w 11997113"/>
              <a:gd name="connsiteY13530" fmla="*/ 3643560 h 13112393"/>
              <a:gd name="connsiteX13531" fmla="*/ 5426475 w 11997113"/>
              <a:gd name="connsiteY13531" fmla="*/ 3615655 h 13112393"/>
              <a:gd name="connsiteX13532" fmla="*/ 9517035 w 11997113"/>
              <a:gd name="connsiteY13532" fmla="*/ 3607148 h 13112393"/>
              <a:gd name="connsiteX13533" fmla="*/ 9497683 w 11997113"/>
              <a:gd name="connsiteY13533" fmla="*/ 3620340 h 13112393"/>
              <a:gd name="connsiteX13534" fmla="*/ 9497395 w 11997113"/>
              <a:gd name="connsiteY13534" fmla="*/ 3607627 h 13112393"/>
              <a:gd name="connsiteX13535" fmla="*/ 9517035 w 11997113"/>
              <a:gd name="connsiteY13535" fmla="*/ 3607148 h 13112393"/>
              <a:gd name="connsiteX13536" fmla="*/ 8066803 w 11997113"/>
              <a:gd name="connsiteY13536" fmla="*/ 3590654 h 13112393"/>
              <a:gd name="connsiteX13537" fmla="*/ 8067149 w 11997113"/>
              <a:gd name="connsiteY13537" fmla="*/ 3596201 h 13112393"/>
              <a:gd name="connsiteX13538" fmla="*/ 8063459 w 11997113"/>
              <a:gd name="connsiteY13538" fmla="*/ 3622818 h 13112393"/>
              <a:gd name="connsiteX13539" fmla="*/ 8071797 w 11997113"/>
              <a:gd name="connsiteY13539" fmla="*/ 3687359 h 13112393"/>
              <a:gd name="connsiteX13540" fmla="*/ 8065287 w 11997113"/>
              <a:gd name="connsiteY13540" fmla="*/ 3700925 h 13112393"/>
              <a:gd name="connsiteX13541" fmla="*/ 8062755 w 11997113"/>
              <a:gd name="connsiteY13541" fmla="*/ 3703694 h 13112393"/>
              <a:gd name="connsiteX13542" fmla="*/ 8072049 w 11997113"/>
              <a:gd name="connsiteY13542" fmla="*/ 3711362 h 13112393"/>
              <a:gd name="connsiteX13543" fmla="*/ 8089339 w 11997113"/>
              <a:gd name="connsiteY13543" fmla="*/ 3697289 h 13112393"/>
              <a:gd name="connsiteX13544" fmla="*/ 8087843 w 11997113"/>
              <a:gd name="connsiteY13544" fmla="*/ 3685621 h 13112393"/>
              <a:gd name="connsiteX13545" fmla="*/ 8105127 w 11997113"/>
              <a:gd name="connsiteY13545" fmla="*/ 3671557 h 13112393"/>
              <a:gd name="connsiteX13546" fmla="*/ 8102135 w 11997113"/>
              <a:gd name="connsiteY13546" fmla="*/ 3648221 h 13112393"/>
              <a:gd name="connsiteX13547" fmla="*/ 8080367 w 11997113"/>
              <a:gd name="connsiteY13547" fmla="*/ 3627284 h 13112393"/>
              <a:gd name="connsiteX13548" fmla="*/ 8073909 w 11997113"/>
              <a:gd name="connsiteY13548" fmla="*/ 3595498 h 13112393"/>
              <a:gd name="connsiteX13549" fmla="*/ 9556411 w 11997113"/>
              <a:gd name="connsiteY13549" fmla="*/ 3570929 h 13112393"/>
              <a:gd name="connsiteX13550" fmla="*/ 9565579 w 11997113"/>
              <a:gd name="connsiteY13550" fmla="*/ 3572171 h 13112393"/>
              <a:gd name="connsiteX13551" fmla="*/ 9574951 w 11997113"/>
              <a:gd name="connsiteY13551" fmla="*/ 3582203 h 13112393"/>
              <a:gd name="connsiteX13552" fmla="*/ 9556933 w 11997113"/>
              <a:gd name="connsiteY13552" fmla="*/ 3594368 h 13112393"/>
              <a:gd name="connsiteX13553" fmla="*/ 9556671 w 11997113"/>
              <a:gd name="connsiteY13553" fmla="*/ 3582648 h 13112393"/>
              <a:gd name="connsiteX13554" fmla="*/ 9556411 w 11997113"/>
              <a:gd name="connsiteY13554" fmla="*/ 3570929 h 13112393"/>
              <a:gd name="connsiteX13555" fmla="*/ 5596849 w 11997113"/>
              <a:gd name="connsiteY13555" fmla="*/ 3570165 h 13112393"/>
              <a:gd name="connsiteX13556" fmla="*/ 5597135 w 11997113"/>
              <a:gd name="connsiteY13556" fmla="*/ 3582878 h 13112393"/>
              <a:gd name="connsiteX13557" fmla="*/ 5577501 w 11997113"/>
              <a:gd name="connsiteY13557" fmla="*/ 3583358 h 13112393"/>
              <a:gd name="connsiteX13558" fmla="*/ 5577217 w 11997113"/>
              <a:gd name="connsiteY13558" fmla="*/ 3570645 h 13112393"/>
              <a:gd name="connsiteX13559" fmla="*/ 5596849 w 11997113"/>
              <a:gd name="connsiteY13559" fmla="*/ 3570165 h 13112393"/>
              <a:gd name="connsiteX13560" fmla="*/ 9443225 w 11997113"/>
              <a:gd name="connsiteY13560" fmla="*/ 3528390 h 13112393"/>
              <a:gd name="connsiteX13561" fmla="*/ 9463373 w 11997113"/>
              <a:gd name="connsiteY13561" fmla="*/ 3550511 h 13112393"/>
              <a:gd name="connsiteX13562" fmla="*/ 9443225 w 11997113"/>
              <a:gd name="connsiteY13562" fmla="*/ 3528390 h 13112393"/>
              <a:gd name="connsiteX13563" fmla="*/ 9515221 w 11997113"/>
              <a:gd name="connsiteY13563" fmla="*/ 3526633 h 13112393"/>
              <a:gd name="connsiteX13564" fmla="*/ 9515699 w 11997113"/>
              <a:gd name="connsiteY13564" fmla="*/ 3547822 h 13112393"/>
              <a:gd name="connsiteX13565" fmla="*/ 9515221 w 11997113"/>
              <a:gd name="connsiteY13565" fmla="*/ 3526633 h 13112393"/>
              <a:gd name="connsiteX13566" fmla="*/ 4380579 w 11997113"/>
              <a:gd name="connsiteY13566" fmla="*/ 3513863 h 13112393"/>
              <a:gd name="connsiteX13567" fmla="*/ 4386558 w 11997113"/>
              <a:gd name="connsiteY13567" fmla="*/ 3560535 h 13112393"/>
              <a:gd name="connsiteX13568" fmla="*/ 4400657 w 11997113"/>
              <a:gd name="connsiteY13568" fmla="*/ 3556506 h 13112393"/>
              <a:gd name="connsiteX13569" fmla="*/ 4406328 w 11997113"/>
              <a:gd name="connsiteY13569" fmla="*/ 3549552 h 13112393"/>
              <a:gd name="connsiteX13570" fmla="*/ 4406054 w 11997113"/>
              <a:gd name="connsiteY13570" fmla="*/ 3533305 h 13112393"/>
              <a:gd name="connsiteX13571" fmla="*/ 4398645 w 11997113"/>
              <a:gd name="connsiteY13571" fmla="*/ 3517039 h 13112393"/>
              <a:gd name="connsiteX13572" fmla="*/ 6047383 w 11997113"/>
              <a:gd name="connsiteY13572" fmla="*/ 3512527 h 13112393"/>
              <a:gd name="connsiteX13573" fmla="*/ 6047669 w 11997113"/>
              <a:gd name="connsiteY13573" fmla="*/ 3525239 h 13112393"/>
              <a:gd name="connsiteX13574" fmla="*/ 6034291 w 11997113"/>
              <a:gd name="connsiteY13574" fmla="*/ 3512845 h 13112393"/>
              <a:gd name="connsiteX13575" fmla="*/ 6047383 w 11997113"/>
              <a:gd name="connsiteY13575" fmla="*/ 3512527 h 13112393"/>
              <a:gd name="connsiteX13576" fmla="*/ 4415146 w 11997113"/>
              <a:gd name="connsiteY13576" fmla="*/ 3485722 h 13112393"/>
              <a:gd name="connsiteX13577" fmla="*/ 4416363 w 11997113"/>
              <a:gd name="connsiteY13577" fmla="*/ 3495228 h 13112393"/>
              <a:gd name="connsiteX13578" fmla="*/ 4418982 w 11997113"/>
              <a:gd name="connsiteY13578" fmla="*/ 3494220 h 13112393"/>
              <a:gd name="connsiteX13579" fmla="*/ 4418781 w 11997113"/>
              <a:gd name="connsiteY13579" fmla="*/ 3492490 h 13112393"/>
              <a:gd name="connsiteX13580" fmla="*/ 4418646 w 11997113"/>
              <a:gd name="connsiteY13580" fmla="*/ 3491343 h 13112393"/>
              <a:gd name="connsiteX13581" fmla="*/ 4418242 w 11997113"/>
              <a:gd name="connsiteY13581" fmla="*/ 3491255 h 13112393"/>
              <a:gd name="connsiteX13582" fmla="*/ 4415146 w 11997113"/>
              <a:gd name="connsiteY13582" fmla="*/ 3485722 h 13112393"/>
              <a:gd name="connsiteX13583" fmla="*/ 5546239 w 11997113"/>
              <a:gd name="connsiteY13583" fmla="*/ 3460678 h 13112393"/>
              <a:gd name="connsiteX13584" fmla="*/ 5554167 w 11997113"/>
              <a:gd name="connsiteY13584" fmla="*/ 3461440 h 13112393"/>
              <a:gd name="connsiteX13585" fmla="*/ 5551187 w 11997113"/>
              <a:gd name="connsiteY13585" fmla="*/ 3467468 h 13112393"/>
              <a:gd name="connsiteX13586" fmla="*/ 5536225 w 11997113"/>
              <a:gd name="connsiteY13586" fmla="*/ 3465728 h 13112393"/>
              <a:gd name="connsiteX13587" fmla="*/ 5546239 w 11997113"/>
              <a:gd name="connsiteY13587" fmla="*/ 3460678 h 13112393"/>
              <a:gd name="connsiteX13588" fmla="*/ 4467628 w 11997113"/>
              <a:gd name="connsiteY13588" fmla="*/ 3442954 h 13112393"/>
              <a:gd name="connsiteX13589" fmla="*/ 4444317 w 11997113"/>
              <a:gd name="connsiteY13589" fmla="*/ 3477234 h 13112393"/>
              <a:gd name="connsiteX13590" fmla="*/ 4444722 w 11997113"/>
              <a:gd name="connsiteY13590" fmla="*/ 3480690 h 13112393"/>
              <a:gd name="connsiteX13591" fmla="*/ 4445936 w 11997113"/>
              <a:gd name="connsiteY13591" fmla="*/ 3491062 h 13112393"/>
              <a:gd name="connsiteX13592" fmla="*/ 4458794 w 11997113"/>
              <a:gd name="connsiteY13592" fmla="*/ 3502509 h 13112393"/>
              <a:gd name="connsiteX13593" fmla="*/ 4462590 w 11997113"/>
              <a:gd name="connsiteY13593" fmla="*/ 3495218 h 13112393"/>
              <a:gd name="connsiteX13594" fmla="*/ 4472977 w 11997113"/>
              <a:gd name="connsiteY13594" fmla="*/ 3490183 h 13112393"/>
              <a:gd name="connsiteX13595" fmla="*/ 4475969 w 11997113"/>
              <a:gd name="connsiteY13595" fmla="*/ 3513519 h 13112393"/>
              <a:gd name="connsiteX13596" fmla="*/ 4478956 w 11997113"/>
              <a:gd name="connsiteY13596" fmla="*/ 3536856 h 13112393"/>
              <a:gd name="connsiteX13597" fmla="*/ 4500729 w 11997113"/>
              <a:gd name="connsiteY13597" fmla="*/ 3557789 h 13112393"/>
              <a:gd name="connsiteX13598" fmla="*/ 4499236 w 11997113"/>
              <a:gd name="connsiteY13598" fmla="*/ 3546123 h 13112393"/>
              <a:gd name="connsiteX13599" fmla="*/ 4497738 w 11997113"/>
              <a:gd name="connsiteY13599" fmla="*/ 3534453 h 13112393"/>
              <a:gd name="connsiteX13600" fmla="*/ 4494747 w 11997113"/>
              <a:gd name="connsiteY13600" fmla="*/ 3511116 h 13112393"/>
              <a:gd name="connsiteX13601" fmla="*/ 4515020 w 11997113"/>
              <a:gd name="connsiteY13601" fmla="*/ 3520383 h 13112393"/>
              <a:gd name="connsiteX13602" fmla="*/ 4506050 w 11997113"/>
              <a:gd name="connsiteY13602" fmla="*/ 3450377 h 13112393"/>
              <a:gd name="connsiteX13603" fmla="*/ 4469986 w 11997113"/>
              <a:gd name="connsiteY13603" fmla="*/ 3466849 h 13112393"/>
              <a:gd name="connsiteX13604" fmla="*/ 4479071 w 11997113"/>
              <a:gd name="connsiteY13604" fmla="*/ 3443080 h 13112393"/>
              <a:gd name="connsiteX13605" fmla="*/ 3083631 w 11997113"/>
              <a:gd name="connsiteY13605" fmla="*/ 3439043 h 13112393"/>
              <a:gd name="connsiteX13606" fmla="*/ 3091781 w 11997113"/>
              <a:gd name="connsiteY13606" fmla="*/ 3455085 h 13112393"/>
              <a:gd name="connsiteX13607" fmla="*/ 3100159 w 11997113"/>
              <a:gd name="connsiteY13607" fmla="*/ 3475238 h 13112393"/>
              <a:gd name="connsiteX13608" fmla="*/ 3097963 w 11997113"/>
              <a:gd name="connsiteY13608" fmla="*/ 3479483 h 13112393"/>
              <a:gd name="connsiteX13609" fmla="*/ 3095318 w 11997113"/>
              <a:gd name="connsiteY13609" fmla="*/ 3475506 h 13112393"/>
              <a:gd name="connsiteX13610" fmla="*/ 3087164 w 11997113"/>
              <a:gd name="connsiteY13610" fmla="*/ 3459464 h 13112393"/>
              <a:gd name="connsiteX13611" fmla="*/ 3079013 w 11997113"/>
              <a:gd name="connsiteY13611" fmla="*/ 3443422 h 13112393"/>
              <a:gd name="connsiteX13612" fmla="*/ 3078787 w 11997113"/>
              <a:gd name="connsiteY13612" fmla="*/ 3439309 h 13112393"/>
              <a:gd name="connsiteX13613" fmla="*/ 3081211 w 11997113"/>
              <a:gd name="connsiteY13613" fmla="*/ 3439179 h 13112393"/>
              <a:gd name="connsiteX13614" fmla="*/ 3083631 w 11997113"/>
              <a:gd name="connsiteY13614" fmla="*/ 3439043 h 13112393"/>
              <a:gd name="connsiteX13615" fmla="*/ 9450479 w 11997113"/>
              <a:gd name="connsiteY13615" fmla="*/ 3435754 h 13112393"/>
              <a:gd name="connsiteX13616" fmla="*/ 9431413 w 11997113"/>
              <a:gd name="connsiteY13616" fmla="*/ 3442943 h 13112393"/>
              <a:gd name="connsiteX13617" fmla="*/ 9449059 w 11997113"/>
              <a:gd name="connsiteY13617" fmla="*/ 3453683 h 13112393"/>
              <a:gd name="connsiteX13618" fmla="*/ 9454211 w 11997113"/>
              <a:gd name="connsiteY13618" fmla="*/ 3475260 h 13112393"/>
              <a:gd name="connsiteX13619" fmla="*/ 9472989 w 11997113"/>
              <a:gd name="connsiteY13619" fmla="*/ 3472860 h 13112393"/>
              <a:gd name="connsiteX13620" fmla="*/ 9470321 w 11997113"/>
              <a:gd name="connsiteY13620" fmla="*/ 3452033 h 13112393"/>
              <a:gd name="connsiteX13621" fmla="*/ 9464515 w 11997113"/>
              <a:gd name="connsiteY13621" fmla="*/ 3450066 h 13112393"/>
              <a:gd name="connsiteX13622" fmla="*/ 9462103 w 11997113"/>
              <a:gd name="connsiteY13622" fmla="*/ 3444261 h 13112393"/>
              <a:gd name="connsiteX13623" fmla="*/ 9450479 w 11997113"/>
              <a:gd name="connsiteY13623" fmla="*/ 3435754 h 13112393"/>
              <a:gd name="connsiteX13624" fmla="*/ 5544419 w 11997113"/>
              <a:gd name="connsiteY13624" fmla="*/ 3422117 h 13112393"/>
              <a:gd name="connsiteX13625" fmla="*/ 5544821 w 11997113"/>
              <a:gd name="connsiteY13625" fmla="*/ 3425577 h 13112393"/>
              <a:gd name="connsiteX13626" fmla="*/ 5531343 w 11997113"/>
              <a:gd name="connsiteY13626" fmla="*/ 3427153 h 13112393"/>
              <a:gd name="connsiteX13627" fmla="*/ 5530939 w 11997113"/>
              <a:gd name="connsiteY13627" fmla="*/ 3423693 h 13112393"/>
              <a:gd name="connsiteX13628" fmla="*/ 5544419 w 11997113"/>
              <a:gd name="connsiteY13628" fmla="*/ 3422117 h 13112393"/>
              <a:gd name="connsiteX13629" fmla="*/ 4368737 w 11997113"/>
              <a:gd name="connsiteY13629" fmla="*/ 3420872 h 13112393"/>
              <a:gd name="connsiteX13630" fmla="*/ 4343507 w 11997113"/>
              <a:gd name="connsiteY13630" fmla="*/ 3432940 h 13112393"/>
              <a:gd name="connsiteX13631" fmla="*/ 4349589 w 11997113"/>
              <a:gd name="connsiteY13631" fmla="*/ 3437876 h 13112393"/>
              <a:gd name="connsiteX13632" fmla="*/ 4351334 w 11997113"/>
              <a:gd name="connsiteY13632" fmla="*/ 3434588 h 13112393"/>
              <a:gd name="connsiteX13633" fmla="*/ 4360647 w 11997113"/>
              <a:gd name="connsiteY13633" fmla="*/ 3442106 h 13112393"/>
              <a:gd name="connsiteX13634" fmla="*/ 4360985 w 11997113"/>
              <a:gd name="connsiteY13634" fmla="*/ 3443266 h 13112393"/>
              <a:gd name="connsiteX13635" fmla="*/ 4372484 w 11997113"/>
              <a:gd name="connsiteY13635" fmla="*/ 3447077 h 13112393"/>
              <a:gd name="connsiteX13636" fmla="*/ 4369515 w 11997113"/>
              <a:gd name="connsiteY13636" fmla="*/ 3455118 h 13112393"/>
              <a:gd name="connsiteX13637" fmla="*/ 4373106 w 11997113"/>
              <a:gd name="connsiteY13637" fmla="*/ 3455523 h 13112393"/>
              <a:gd name="connsiteX13638" fmla="*/ 4390388 w 11997113"/>
              <a:gd name="connsiteY13638" fmla="*/ 3441454 h 13112393"/>
              <a:gd name="connsiteX13639" fmla="*/ 4372458 w 11997113"/>
              <a:gd name="connsiteY13639" fmla="*/ 3431887 h 13112393"/>
              <a:gd name="connsiteX13640" fmla="*/ 9424751 w 11997113"/>
              <a:gd name="connsiteY13640" fmla="*/ 3410002 h 13112393"/>
              <a:gd name="connsiteX13641" fmla="*/ 9422465 w 11997113"/>
              <a:gd name="connsiteY13641" fmla="*/ 3410059 h 13112393"/>
              <a:gd name="connsiteX13642" fmla="*/ 9407729 w 11997113"/>
              <a:gd name="connsiteY13642" fmla="*/ 3410418 h 13112393"/>
              <a:gd name="connsiteX13643" fmla="*/ 9413663 w 11997113"/>
              <a:gd name="connsiteY13643" fmla="*/ 3456729 h 13112393"/>
              <a:gd name="connsiteX13644" fmla="*/ 9432441 w 11997113"/>
              <a:gd name="connsiteY13644" fmla="*/ 3454325 h 13112393"/>
              <a:gd name="connsiteX13645" fmla="*/ 9430997 w 11997113"/>
              <a:gd name="connsiteY13645" fmla="*/ 3443100 h 13112393"/>
              <a:gd name="connsiteX13646" fmla="*/ 9425541 w 11997113"/>
              <a:gd name="connsiteY13646" fmla="*/ 3445156 h 13112393"/>
              <a:gd name="connsiteX13647" fmla="*/ 9425013 w 11997113"/>
              <a:gd name="connsiteY13647" fmla="*/ 3421722 h 13112393"/>
              <a:gd name="connsiteX13648" fmla="*/ 9424751 w 11997113"/>
              <a:gd name="connsiteY13648" fmla="*/ 3410002 h 13112393"/>
              <a:gd name="connsiteX13649" fmla="*/ 3874721 w 11997113"/>
              <a:gd name="connsiteY13649" fmla="*/ 3407879 h 13112393"/>
              <a:gd name="connsiteX13650" fmla="*/ 3876847 w 11997113"/>
              <a:gd name="connsiteY13650" fmla="*/ 3410298 h 13112393"/>
              <a:gd name="connsiteX13651" fmla="*/ 3891408 w 11997113"/>
              <a:gd name="connsiteY13651" fmla="*/ 3408594 h 13112393"/>
              <a:gd name="connsiteX13652" fmla="*/ 3877259 w 11997113"/>
              <a:gd name="connsiteY13652" fmla="*/ 3413807 h 13112393"/>
              <a:gd name="connsiteX13653" fmla="*/ 3878080 w 11997113"/>
              <a:gd name="connsiteY13653" fmla="*/ 3420826 h 13112393"/>
              <a:gd name="connsiteX13654" fmla="*/ 3863928 w 11997113"/>
              <a:gd name="connsiteY13654" fmla="*/ 3426039 h 13112393"/>
              <a:gd name="connsiteX13655" fmla="*/ 3849374 w 11997113"/>
              <a:gd name="connsiteY13655" fmla="*/ 3427745 h 13112393"/>
              <a:gd name="connsiteX13656" fmla="*/ 3862288 w 11997113"/>
              <a:gd name="connsiteY13656" fmla="*/ 3412000 h 13112393"/>
              <a:gd name="connsiteX13657" fmla="*/ 3874721 w 11997113"/>
              <a:gd name="connsiteY13657" fmla="*/ 3407879 h 13112393"/>
              <a:gd name="connsiteX13658" fmla="*/ 4421016 w 11997113"/>
              <a:gd name="connsiteY13658" fmla="*/ 3401910 h 13112393"/>
              <a:gd name="connsiteX13659" fmla="*/ 4420942 w 11997113"/>
              <a:gd name="connsiteY13659" fmla="*/ 3402824 h 13112393"/>
              <a:gd name="connsiteX13660" fmla="*/ 4421940 w 11997113"/>
              <a:gd name="connsiteY13660" fmla="*/ 3402731 h 13112393"/>
              <a:gd name="connsiteX13661" fmla="*/ 5007173 w 11997113"/>
              <a:gd name="connsiteY13661" fmla="*/ 3400011 h 13112393"/>
              <a:gd name="connsiteX13662" fmla="*/ 5004001 w 11997113"/>
              <a:gd name="connsiteY13662" fmla="*/ 3407801 h 13112393"/>
              <a:gd name="connsiteX13663" fmla="*/ 4995520 w 11997113"/>
              <a:gd name="connsiteY13663" fmla="*/ 3431408 h 13112393"/>
              <a:gd name="connsiteX13664" fmla="*/ 4999284 w 11997113"/>
              <a:gd name="connsiteY13664" fmla="*/ 3433324 h 13112393"/>
              <a:gd name="connsiteX13665" fmla="*/ 11489797 w 11997113"/>
              <a:gd name="connsiteY13665" fmla="*/ 3393622 h 13112393"/>
              <a:gd name="connsiteX13666" fmla="*/ 11490583 w 11997113"/>
              <a:gd name="connsiteY13666" fmla="*/ 3428584 h 13112393"/>
              <a:gd name="connsiteX13667" fmla="*/ 11471207 w 11997113"/>
              <a:gd name="connsiteY13667" fmla="*/ 3440716 h 13112393"/>
              <a:gd name="connsiteX13668" fmla="*/ 11470947 w 11997113"/>
              <a:gd name="connsiteY13668" fmla="*/ 3429063 h 13112393"/>
              <a:gd name="connsiteX13669" fmla="*/ 11470159 w 11997113"/>
              <a:gd name="connsiteY13669" fmla="*/ 3394102 h 13112393"/>
              <a:gd name="connsiteX13670" fmla="*/ 11489797 w 11997113"/>
              <a:gd name="connsiteY13670" fmla="*/ 3393622 h 13112393"/>
              <a:gd name="connsiteX13671" fmla="*/ 3962189 w 11997113"/>
              <a:gd name="connsiteY13671" fmla="*/ 3393392 h 13112393"/>
              <a:gd name="connsiteX13672" fmla="*/ 3968621 w 11997113"/>
              <a:gd name="connsiteY13672" fmla="*/ 3395790 h 13112393"/>
              <a:gd name="connsiteX13673" fmla="*/ 3969034 w 11997113"/>
              <a:gd name="connsiteY13673" fmla="*/ 3399342 h 13112393"/>
              <a:gd name="connsiteX13674" fmla="*/ 3969866 w 11997113"/>
              <a:gd name="connsiteY13674" fmla="*/ 3406443 h 13112393"/>
              <a:gd name="connsiteX13675" fmla="*/ 3970281 w 11997113"/>
              <a:gd name="connsiteY13675" fmla="*/ 3409995 h 13112393"/>
              <a:gd name="connsiteX13676" fmla="*/ 3958563 w 11997113"/>
              <a:gd name="connsiteY13676" fmla="*/ 3414968 h 13112393"/>
              <a:gd name="connsiteX13677" fmla="*/ 3958147 w 11997113"/>
              <a:gd name="connsiteY13677" fmla="*/ 3411415 h 13112393"/>
              <a:gd name="connsiteX13678" fmla="*/ 3957318 w 11997113"/>
              <a:gd name="connsiteY13678" fmla="*/ 3404314 h 13112393"/>
              <a:gd name="connsiteX13679" fmla="*/ 3944352 w 11997113"/>
              <a:gd name="connsiteY13679" fmla="*/ 3398630 h 13112393"/>
              <a:gd name="connsiteX13680" fmla="*/ 3956069 w 11997113"/>
              <a:gd name="connsiteY13680" fmla="*/ 3393658 h 13112393"/>
              <a:gd name="connsiteX13681" fmla="*/ 3962189 w 11997113"/>
              <a:gd name="connsiteY13681" fmla="*/ 3393392 h 13112393"/>
              <a:gd name="connsiteX13682" fmla="*/ 3089850 w 11997113"/>
              <a:gd name="connsiteY13682" fmla="*/ 3385676 h 13112393"/>
              <a:gd name="connsiteX13683" fmla="*/ 3097552 w 11997113"/>
              <a:gd name="connsiteY13683" fmla="*/ 3389376 h 13112393"/>
              <a:gd name="connsiteX13684" fmla="*/ 3102985 w 11997113"/>
              <a:gd name="connsiteY13684" fmla="*/ 3397318 h 13112393"/>
              <a:gd name="connsiteX13685" fmla="*/ 3100938 w 11997113"/>
              <a:gd name="connsiteY13685" fmla="*/ 3405677 h 13112393"/>
              <a:gd name="connsiteX13686" fmla="*/ 3093235 w 11997113"/>
              <a:gd name="connsiteY13686" fmla="*/ 3401983 h 13112393"/>
              <a:gd name="connsiteX13687" fmla="*/ 3087805 w 11997113"/>
              <a:gd name="connsiteY13687" fmla="*/ 3394040 h 13112393"/>
              <a:gd name="connsiteX13688" fmla="*/ 3089850 w 11997113"/>
              <a:gd name="connsiteY13688" fmla="*/ 3385676 h 13112393"/>
              <a:gd name="connsiteX13689" fmla="*/ 5419833 w 11997113"/>
              <a:gd name="connsiteY13689" fmla="*/ 3374481 h 13112393"/>
              <a:gd name="connsiteX13690" fmla="*/ 5430163 w 11997113"/>
              <a:gd name="connsiteY13690" fmla="*/ 3378138 h 13112393"/>
              <a:gd name="connsiteX13691" fmla="*/ 5433145 w 11997113"/>
              <a:gd name="connsiteY13691" fmla="*/ 3401355 h 13112393"/>
              <a:gd name="connsiteX13692" fmla="*/ 5412339 w 11997113"/>
              <a:gd name="connsiteY13692" fmla="*/ 3405491 h 13112393"/>
              <a:gd name="connsiteX13693" fmla="*/ 5413381 w 11997113"/>
              <a:gd name="connsiteY13693" fmla="*/ 3380289 h 13112393"/>
              <a:gd name="connsiteX13694" fmla="*/ 5414919 w 11997113"/>
              <a:gd name="connsiteY13694" fmla="*/ 3375665 h 13112393"/>
              <a:gd name="connsiteX13695" fmla="*/ 5419833 w 11997113"/>
              <a:gd name="connsiteY13695" fmla="*/ 3374481 h 13112393"/>
              <a:gd name="connsiteX13696" fmla="*/ 5683699 w 11997113"/>
              <a:gd name="connsiteY13696" fmla="*/ 3356049 h 13112393"/>
              <a:gd name="connsiteX13697" fmla="*/ 5684501 w 11997113"/>
              <a:gd name="connsiteY13697" fmla="*/ 3391645 h 13112393"/>
              <a:gd name="connsiteX13698" fmla="*/ 5664865 w 11997113"/>
              <a:gd name="connsiteY13698" fmla="*/ 3392122 h 13112393"/>
              <a:gd name="connsiteX13699" fmla="*/ 5683699 w 11997113"/>
              <a:gd name="connsiteY13699" fmla="*/ 3356049 h 13112393"/>
              <a:gd name="connsiteX13700" fmla="*/ 11234195 w 11997113"/>
              <a:gd name="connsiteY13700" fmla="*/ 3354097 h 13112393"/>
              <a:gd name="connsiteX13701" fmla="*/ 11234459 w 11997113"/>
              <a:gd name="connsiteY13701" fmla="*/ 3365819 h 13112393"/>
              <a:gd name="connsiteX13702" fmla="*/ 11252745 w 11997113"/>
              <a:gd name="connsiteY13702" fmla="*/ 3365374 h 13112393"/>
              <a:gd name="connsiteX13703" fmla="*/ 11234723 w 11997113"/>
              <a:gd name="connsiteY13703" fmla="*/ 3377537 h 13112393"/>
              <a:gd name="connsiteX13704" fmla="*/ 11253007 w 11997113"/>
              <a:gd name="connsiteY13704" fmla="*/ 3377092 h 13112393"/>
              <a:gd name="connsiteX13705" fmla="*/ 11253273 w 11997113"/>
              <a:gd name="connsiteY13705" fmla="*/ 3388805 h 13112393"/>
              <a:gd name="connsiteX13706" fmla="*/ 11234991 w 11997113"/>
              <a:gd name="connsiteY13706" fmla="*/ 3389251 h 13112393"/>
              <a:gd name="connsiteX13707" fmla="*/ 11235251 w 11997113"/>
              <a:gd name="connsiteY13707" fmla="*/ 3400971 h 13112393"/>
              <a:gd name="connsiteX13708" fmla="*/ 11216181 w 11997113"/>
              <a:gd name="connsiteY13708" fmla="*/ 3366263 h 13112393"/>
              <a:gd name="connsiteX13709" fmla="*/ 11234195 w 11997113"/>
              <a:gd name="connsiteY13709" fmla="*/ 3354097 h 13112393"/>
              <a:gd name="connsiteX13710" fmla="*/ 3884980 w 11997113"/>
              <a:gd name="connsiteY13710" fmla="*/ 3353695 h 13112393"/>
              <a:gd name="connsiteX13711" fmla="*/ 3885372 w 11997113"/>
              <a:gd name="connsiteY13711" fmla="*/ 3357037 h 13112393"/>
              <a:gd name="connsiteX13712" fmla="*/ 3872765 w 11997113"/>
              <a:gd name="connsiteY13712" fmla="*/ 3375453 h 13112393"/>
              <a:gd name="connsiteX13713" fmla="*/ 3858211 w 11997113"/>
              <a:gd name="connsiteY13713" fmla="*/ 3377159 h 13112393"/>
              <a:gd name="connsiteX13714" fmla="*/ 3870421 w 11997113"/>
              <a:gd name="connsiteY13714" fmla="*/ 3355399 h 13112393"/>
              <a:gd name="connsiteX13715" fmla="*/ 3884980 w 11997113"/>
              <a:gd name="connsiteY13715" fmla="*/ 3353695 h 13112393"/>
              <a:gd name="connsiteX13716" fmla="*/ 6197187 w 11997113"/>
              <a:gd name="connsiteY13716" fmla="*/ 3335503 h 13112393"/>
              <a:gd name="connsiteX13717" fmla="*/ 6195101 w 11997113"/>
              <a:gd name="connsiteY13717" fmla="*/ 3344347 h 13112393"/>
              <a:gd name="connsiteX13718" fmla="*/ 6176823 w 11997113"/>
              <a:gd name="connsiteY13718" fmla="*/ 3344793 h 13112393"/>
              <a:gd name="connsiteX13719" fmla="*/ 6159073 w 11997113"/>
              <a:gd name="connsiteY13719" fmla="*/ 3368673 h 13112393"/>
              <a:gd name="connsiteX13720" fmla="*/ 6160391 w 11997113"/>
              <a:gd name="connsiteY13720" fmla="*/ 3427262 h 13112393"/>
              <a:gd name="connsiteX13721" fmla="*/ 6142111 w 11997113"/>
              <a:gd name="connsiteY13721" fmla="*/ 3427710 h 13112393"/>
              <a:gd name="connsiteX13722" fmla="*/ 6142639 w 11997113"/>
              <a:gd name="connsiteY13722" fmla="*/ 3451147 h 13112393"/>
              <a:gd name="connsiteX13723" fmla="*/ 6160657 w 11997113"/>
              <a:gd name="connsiteY13723" fmla="*/ 3438985 h 13112393"/>
              <a:gd name="connsiteX13724" fmla="*/ 6180255 w 11997113"/>
              <a:gd name="connsiteY13724" fmla="*/ 3497127 h 13112393"/>
              <a:gd name="connsiteX13725" fmla="*/ 6179989 w 11997113"/>
              <a:gd name="connsiteY13725" fmla="*/ 3485410 h 13112393"/>
              <a:gd name="connsiteX13726" fmla="*/ 6188455 w 11997113"/>
              <a:gd name="connsiteY13726" fmla="*/ 3474954 h 13112393"/>
              <a:gd name="connsiteX13727" fmla="*/ 6187307 w 11997113"/>
              <a:gd name="connsiteY13727" fmla="*/ 3460954 h 13112393"/>
              <a:gd name="connsiteX13728" fmla="*/ 6220743 w 11997113"/>
              <a:gd name="connsiteY13728" fmla="*/ 3375808 h 13112393"/>
              <a:gd name="connsiteX13729" fmla="*/ 6217617 w 11997113"/>
              <a:gd name="connsiteY13729" fmla="*/ 3361381 h 13112393"/>
              <a:gd name="connsiteX13730" fmla="*/ 6217507 w 11997113"/>
              <a:gd name="connsiteY13730" fmla="*/ 3359511 h 13112393"/>
              <a:gd name="connsiteX13731" fmla="*/ 6216031 w 11997113"/>
              <a:gd name="connsiteY13731" fmla="*/ 3359956 h 13112393"/>
              <a:gd name="connsiteX13732" fmla="*/ 6213645 w 11997113"/>
              <a:gd name="connsiteY13732" fmla="*/ 3355619 h 13112393"/>
              <a:gd name="connsiteX13733" fmla="*/ 6213381 w 11997113"/>
              <a:gd name="connsiteY13733" fmla="*/ 3343900 h 13112393"/>
              <a:gd name="connsiteX13734" fmla="*/ 6197187 w 11997113"/>
              <a:gd name="connsiteY13734" fmla="*/ 3335503 h 13112393"/>
              <a:gd name="connsiteX13735" fmla="*/ 11233667 w 11997113"/>
              <a:gd name="connsiteY13735" fmla="*/ 3330662 h 13112393"/>
              <a:gd name="connsiteX13736" fmla="*/ 11233929 w 11997113"/>
              <a:gd name="connsiteY13736" fmla="*/ 3342380 h 13112393"/>
              <a:gd name="connsiteX13737" fmla="*/ 11215649 w 11997113"/>
              <a:gd name="connsiteY13737" fmla="*/ 3342828 h 13112393"/>
              <a:gd name="connsiteX13738" fmla="*/ 11233667 w 11997113"/>
              <a:gd name="connsiteY13738" fmla="*/ 3330662 h 13112393"/>
              <a:gd name="connsiteX13739" fmla="*/ 9437863 w 11997113"/>
              <a:gd name="connsiteY13739" fmla="*/ 3329830 h 13112393"/>
              <a:gd name="connsiteX13740" fmla="*/ 9437807 w 11997113"/>
              <a:gd name="connsiteY13740" fmla="*/ 3339339 h 13112393"/>
              <a:gd name="connsiteX13741" fmla="*/ 9441447 w 11997113"/>
              <a:gd name="connsiteY13741" fmla="*/ 3339246 h 13112393"/>
              <a:gd name="connsiteX13742" fmla="*/ 2980274 w 11997113"/>
              <a:gd name="connsiteY13742" fmla="*/ 3322544 h 13112393"/>
              <a:gd name="connsiteX13743" fmla="*/ 2956634 w 11997113"/>
              <a:gd name="connsiteY13743" fmla="*/ 3373932 h 13112393"/>
              <a:gd name="connsiteX13744" fmla="*/ 2943979 w 11997113"/>
              <a:gd name="connsiteY13744" fmla="*/ 3362115 h 13112393"/>
              <a:gd name="connsiteX13745" fmla="*/ 2980274 w 11997113"/>
              <a:gd name="connsiteY13745" fmla="*/ 3322544 h 13112393"/>
              <a:gd name="connsiteX13746" fmla="*/ 11264933 w 11997113"/>
              <a:gd name="connsiteY13746" fmla="*/ 3295236 h 13112393"/>
              <a:gd name="connsiteX13747" fmla="*/ 11282245 w 11997113"/>
              <a:gd name="connsiteY13747" fmla="*/ 3300645 h 13112393"/>
              <a:gd name="connsiteX13748" fmla="*/ 11284831 w 11997113"/>
              <a:gd name="connsiteY13748" fmla="*/ 3306409 h 13112393"/>
              <a:gd name="connsiteX13749" fmla="*/ 11265195 w 11997113"/>
              <a:gd name="connsiteY13749" fmla="*/ 3306889 h 13112393"/>
              <a:gd name="connsiteX13750" fmla="*/ 11264933 w 11997113"/>
              <a:gd name="connsiteY13750" fmla="*/ 3295236 h 13112393"/>
              <a:gd name="connsiteX13751" fmla="*/ 5529177 w 11997113"/>
              <a:gd name="connsiteY13751" fmla="*/ 3295145 h 13112393"/>
              <a:gd name="connsiteX13752" fmla="*/ 5531351 w 11997113"/>
              <a:gd name="connsiteY13752" fmla="*/ 3297963 h 13112393"/>
              <a:gd name="connsiteX13753" fmla="*/ 5531757 w 11997113"/>
              <a:gd name="connsiteY13753" fmla="*/ 3301428 h 13112393"/>
              <a:gd name="connsiteX13754" fmla="*/ 5546717 w 11997113"/>
              <a:gd name="connsiteY13754" fmla="*/ 3303192 h 13112393"/>
              <a:gd name="connsiteX13755" fmla="*/ 5547125 w 11997113"/>
              <a:gd name="connsiteY13755" fmla="*/ 3306656 h 13112393"/>
              <a:gd name="connsiteX13756" fmla="*/ 5537027 w 11997113"/>
              <a:gd name="connsiteY13756" fmla="*/ 3346478 h 13112393"/>
              <a:gd name="connsiteX13757" fmla="*/ 5523281 w 11997113"/>
              <a:gd name="connsiteY13757" fmla="*/ 3355113 h 13112393"/>
              <a:gd name="connsiteX13758" fmla="*/ 5508315 w 11997113"/>
              <a:gd name="connsiteY13758" fmla="*/ 3353351 h 13112393"/>
              <a:gd name="connsiteX13759" fmla="*/ 5517599 w 11997113"/>
              <a:gd name="connsiteY13759" fmla="*/ 3306598 h 13112393"/>
              <a:gd name="connsiteX13760" fmla="*/ 5502233 w 11997113"/>
              <a:gd name="connsiteY13760" fmla="*/ 3301373 h 13112393"/>
              <a:gd name="connsiteX13761" fmla="*/ 5516385 w 11997113"/>
              <a:gd name="connsiteY13761" fmla="*/ 3296205 h 13112393"/>
              <a:gd name="connsiteX13762" fmla="*/ 5529177 w 11997113"/>
              <a:gd name="connsiteY13762" fmla="*/ 3295145 h 13112393"/>
              <a:gd name="connsiteX13763" fmla="*/ 3892648 w 11997113"/>
              <a:gd name="connsiteY13763" fmla="*/ 3293081 h 13112393"/>
              <a:gd name="connsiteX13764" fmla="*/ 3893054 w 11997113"/>
              <a:gd name="connsiteY13764" fmla="*/ 3296562 h 13112393"/>
              <a:gd name="connsiteX13765" fmla="*/ 3894277 w 11997113"/>
              <a:gd name="connsiteY13765" fmla="*/ 3307008 h 13112393"/>
              <a:gd name="connsiteX13766" fmla="*/ 3881348 w 11997113"/>
              <a:gd name="connsiteY13766" fmla="*/ 3322639 h 13112393"/>
              <a:gd name="connsiteX13767" fmla="*/ 3866787 w 11997113"/>
              <a:gd name="connsiteY13767" fmla="*/ 3324344 h 13112393"/>
              <a:gd name="connsiteX13768" fmla="*/ 3861276 w 11997113"/>
              <a:gd name="connsiteY13768" fmla="*/ 3324549 h 13112393"/>
              <a:gd name="connsiteX13769" fmla="*/ 3866377 w 11997113"/>
              <a:gd name="connsiteY13769" fmla="*/ 3320861 h 13112393"/>
              <a:gd name="connsiteX13770" fmla="*/ 3865155 w 11997113"/>
              <a:gd name="connsiteY13770" fmla="*/ 3310415 h 13112393"/>
              <a:gd name="connsiteX13771" fmla="*/ 3878090 w 11997113"/>
              <a:gd name="connsiteY13771" fmla="*/ 3294787 h 13112393"/>
              <a:gd name="connsiteX13772" fmla="*/ 3892648 w 11997113"/>
              <a:gd name="connsiteY13772" fmla="*/ 3293081 h 13112393"/>
              <a:gd name="connsiteX13773" fmla="*/ 4374214 w 11997113"/>
              <a:gd name="connsiteY13773" fmla="*/ 3286894 h 13112393"/>
              <a:gd name="connsiteX13774" fmla="*/ 4355685 w 11997113"/>
              <a:gd name="connsiteY13774" fmla="*/ 3302133 h 13112393"/>
              <a:gd name="connsiteX13775" fmla="*/ 4354065 w 11997113"/>
              <a:gd name="connsiteY13775" fmla="*/ 3289472 h 13112393"/>
              <a:gd name="connsiteX13776" fmla="*/ 4374214 w 11997113"/>
              <a:gd name="connsiteY13776" fmla="*/ 3286894 h 13112393"/>
              <a:gd name="connsiteX13777" fmla="*/ 5754529 w 11997113"/>
              <a:gd name="connsiteY13777" fmla="*/ 3273031 h 13112393"/>
              <a:gd name="connsiteX13778" fmla="*/ 5754795 w 11997113"/>
              <a:gd name="connsiteY13778" fmla="*/ 3284749 h 13112393"/>
              <a:gd name="connsiteX13779" fmla="*/ 5773345 w 11997113"/>
              <a:gd name="connsiteY13779" fmla="*/ 3296022 h 13112393"/>
              <a:gd name="connsiteX13780" fmla="*/ 5755589 w 11997113"/>
              <a:gd name="connsiteY13780" fmla="*/ 3319904 h 13112393"/>
              <a:gd name="connsiteX13781" fmla="*/ 5774135 w 11997113"/>
              <a:gd name="connsiteY13781" fmla="*/ 3331176 h 13112393"/>
              <a:gd name="connsiteX13782" fmla="*/ 5781385 w 11997113"/>
              <a:gd name="connsiteY13782" fmla="*/ 3348588 h 13112393"/>
              <a:gd name="connsiteX13783" fmla="*/ 5774929 w 11997113"/>
              <a:gd name="connsiteY13783" fmla="*/ 3366331 h 13112393"/>
              <a:gd name="connsiteX13784" fmla="*/ 5756905 w 11997113"/>
              <a:gd name="connsiteY13784" fmla="*/ 3378493 h 13112393"/>
              <a:gd name="connsiteX13785" fmla="*/ 5756643 w 11997113"/>
              <a:gd name="connsiteY13785" fmla="*/ 3366778 h 13112393"/>
              <a:gd name="connsiteX13786" fmla="*/ 5756381 w 11997113"/>
              <a:gd name="connsiteY13786" fmla="*/ 3355060 h 13112393"/>
              <a:gd name="connsiteX13787" fmla="*/ 5738101 w 11997113"/>
              <a:gd name="connsiteY13787" fmla="*/ 3355506 h 13112393"/>
              <a:gd name="connsiteX13788" fmla="*/ 5736781 w 11997113"/>
              <a:gd name="connsiteY13788" fmla="*/ 3296914 h 13112393"/>
              <a:gd name="connsiteX13789" fmla="*/ 5754529 w 11997113"/>
              <a:gd name="connsiteY13789" fmla="*/ 3273031 h 13112393"/>
              <a:gd name="connsiteX13790" fmla="*/ 5512719 w 11997113"/>
              <a:gd name="connsiteY13790" fmla="*/ 3264869 h 13112393"/>
              <a:gd name="connsiteX13791" fmla="*/ 5542657 w 11997113"/>
              <a:gd name="connsiteY13791" fmla="*/ 3268481 h 13112393"/>
              <a:gd name="connsiteX13792" fmla="*/ 5513951 w 11997113"/>
              <a:gd name="connsiteY13792" fmla="*/ 3275397 h 13112393"/>
              <a:gd name="connsiteX13793" fmla="*/ 5508337 w 11997113"/>
              <a:gd name="connsiteY13793" fmla="*/ 3274721 h 13112393"/>
              <a:gd name="connsiteX13794" fmla="*/ 5512719 w 11997113"/>
              <a:gd name="connsiteY13794" fmla="*/ 3264869 h 13112393"/>
              <a:gd name="connsiteX13795" fmla="*/ 9236803 w 11997113"/>
              <a:gd name="connsiteY13795" fmla="*/ 3263862 h 13112393"/>
              <a:gd name="connsiteX13796" fmla="*/ 9258569 w 11997113"/>
              <a:gd name="connsiteY13796" fmla="*/ 3273954 h 13112393"/>
              <a:gd name="connsiteX13797" fmla="*/ 9260189 w 11997113"/>
              <a:gd name="connsiteY13797" fmla="*/ 3286614 h 13112393"/>
              <a:gd name="connsiteX13798" fmla="*/ 9236803 w 11997113"/>
              <a:gd name="connsiteY13798" fmla="*/ 3263862 h 13112393"/>
              <a:gd name="connsiteX13799" fmla="*/ 5682687 w 11997113"/>
              <a:gd name="connsiteY13799" fmla="*/ 3218196 h 13112393"/>
              <a:gd name="connsiteX13800" fmla="*/ 5683763 w 11997113"/>
              <a:gd name="connsiteY13800" fmla="*/ 3226637 h 13112393"/>
              <a:gd name="connsiteX13801" fmla="*/ 5663617 w 11997113"/>
              <a:gd name="connsiteY13801" fmla="*/ 3229215 h 13112393"/>
              <a:gd name="connsiteX13802" fmla="*/ 5662537 w 11997113"/>
              <a:gd name="connsiteY13802" fmla="*/ 3220771 h 13112393"/>
              <a:gd name="connsiteX13803" fmla="*/ 5682687 w 11997113"/>
              <a:gd name="connsiteY13803" fmla="*/ 3218196 h 13112393"/>
              <a:gd name="connsiteX13804" fmla="*/ 9400079 w 11997113"/>
              <a:gd name="connsiteY13804" fmla="*/ 3212295 h 13112393"/>
              <a:gd name="connsiteX13805" fmla="*/ 9400331 w 11997113"/>
              <a:gd name="connsiteY13805" fmla="*/ 3223314 h 13112393"/>
              <a:gd name="connsiteX13806" fmla="*/ 9382585 w 11997113"/>
              <a:gd name="connsiteY13806" fmla="*/ 3234774 h 13112393"/>
              <a:gd name="connsiteX13807" fmla="*/ 9382335 w 11997113"/>
              <a:gd name="connsiteY13807" fmla="*/ 3223755 h 13112393"/>
              <a:gd name="connsiteX13808" fmla="*/ 9400079 w 11997113"/>
              <a:gd name="connsiteY13808" fmla="*/ 3212295 h 13112393"/>
              <a:gd name="connsiteX13809" fmla="*/ 3975903 w 11997113"/>
              <a:gd name="connsiteY13809" fmla="*/ 3205837 h 13112393"/>
              <a:gd name="connsiteX13810" fmla="*/ 3976708 w 11997113"/>
              <a:gd name="connsiteY13810" fmla="*/ 3212731 h 13112393"/>
              <a:gd name="connsiteX13811" fmla="*/ 3977516 w 11997113"/>
              <a:gd name="connsiteY13811" fmla="*/ 3219625 h 13112393"/>
              <a:gd name="connsiteX13812" fmla="*/ 3978725 w 11997113"/>
              <a:gd name="connsiteY13812" fmla="*/ 3229963 h 13112393"/>
              <a:gd name="connsiteX13813" fmla="*/ 3964571 w 11997113"/>
              <a:gd name="connsiteY13813" fmla="*/ 3235116 h 13112393"/>
              <a:gd name="connsiteX13814" fmla="*/ 3949609 w 11997113"/>
              <a:gd name="connsiteY13814" fmla="*/ 3233374 h 13112393"/>
              <a:gd name="connsiteX13815" fmla="*/ 3948400 w 11997113"/>
              <a:gd name="connsiteY13815" fmla="*/ 3223031 h 13112393"/>
              <a:gd name="connsiteX13816" fmla="*/ 3947189 w 11997113"/>
              <a:gd name="connsiteY13816" fmla="*/ 3212691 h 13112393"/>
              <a:gd name="connsiteX13817" fmla="*/ 3961342 w 11997113"/>
              <a:gd name="connsiteY13817" fmla="*/ 3207539 h 13112393"/>
              <a:gd name="connsiteX13818" fmla="*/ 3975903 w 11997113"/>
              <a:gd name="connsiteY13818" fmla="*/ 3205837 h 13112393"/>
              <a:gd name="connsiteX13819" fmla="*/ 9411169 w 11997113"/>
              <a:gd name="connsiteY13819" fmla="*/ 3198677 h 13112393"/>
              <a:gd name="connsiteX13820" fmla="*/ 9430205 w 11997113"/>
              <a:gd name="connsiteY13820" fmla="*/ 3200536 h 13112393"/>
              <a:gd name="connsiteX13821" fmla="*/ 9436081 w 11997113"/>
              <a:gd name="connsiteY13821" fmla="*/ 3211416 h 13112393"/>
              <a:gd name="connsiteX13822" fmla="*/ 9418081 w 11997113"/>
              <a:gd name="connsiteY13822" fmla="*/ 3211855 h 13112393"/>
              <a:gd name="connsiteX13823" fmla="*/ 9399835 w 11997113"/>
              <a:gd name="connsiteY13823" fmla="*/ 3201278 h 13112393"/>
              <a:gd name="connsiteX13824" fmla="*/ 9411169 w 11997113"/>
              <a:gd name="connsiteY13824" fmla="*/ 3198677 h 13112393"/>
              <a:gd name="connsiteX13825" fmla="*/ 5393071 w 11997113"/>
              <a:gd name="connsiteY13825" fmla="*/ 3195179 h 13112393"/>
              <a:gd name="connsiteX13826" fmla="*/ 5397397 w 11997113"/>
              <a:gd name="connsiteY13826" fmla="*/ 3228948 h 13112393"/>
              <a:gd name="connsiteX13827" fmla="*/ 5377249 w 11997113"/>
              <a:gd name="connsiteY13827" fmla="*/ 3231525 h 13112393"/>
              <a:gd name="connsiteX13828" fmla="*/ 5393071 w 11997113"/>
              <a:gd name="connsiteY13828" fmla="*/ 3195179 h 13112393"/>
              <a:gd name="connsiteX13829" fmla="*/ 5752681 w 11997113"/>
              <a:gd name="connsiteY13829" fmla="*/ 3191006 h 13112393"/>
              <a:gd name="connsiteX13830" fmla="*/ 5772021 w 11997113"/>
              <a:gd name="connsiteY13830" fmla="*/ 3237432 h 13112393"/>
              <a:gd name="connsiteX13831" fmla="*/ 5754529 w 11997113"/>
              <a:gd name="connsiteY13831" fmla="*/ 3273031 h 13112393"/>
              <a:gd name="connsiteX13832" fmla="*/ 5735725 w 11997113"/>
              <a:gd name="connsiteY13832" fmla="*/ 3250039 h 13112393"/>
              <a:gd name="connsiteX13833" fmla="*/ 5734667 w 11997113"/>
              <a:gd name="connsiteY13833" fmla="*/ 3203170 h 13112393"/>
              <a:gd name="connsiteX13834" fmla="*/ 5752681 w 11997113"/>
              <a:gd name="connsiteY13834" fmla="*/ 3191006 h 13112393"/>
              <a:gd name="connsiteX13835" fmla="*/ 4585455 w 11997113"/>
              <a:gd name="connsiteY13835" fmla="*/ 3177740 h 13112393"/>
              <a:gd name="connsiteX13836" fmla="*/ 4589859 w 11997113"/>
              <a:gd name="connsiteY13836" fmla="*/ 3212112 h 13112393"/>
              <a:gd name="connsiteX13837" fmla="*/ 4585455 w 11997113"/>
              <a:gd name="connsiteY13837" fmla="*/ 3177740 h 13112393"/>
              <a:gd name="connsiteX13838" fmla="*/ 4054736 w 11997113"/>
              <a:gd name="connsiteY13838" fmla="*/ 3164848 h 13112393"/>
              <a:gd name="connsiteX13839" fmla="*/ 4055142 w 11997113"/>
              <a:gd name="connsiteY13839" fmla="*/ 3168330 h 13112393"/>
              <a:gd name="connsiteX13840" fmla="*/ 4055551 w 11997113"/>
              <a:gd name="connsiteY13840" fmla="*/ 3171813 h 13112393"/>
              <a:gd name="connsiteX13841" fmla="*/ 4056366 w 11997113"/>
              <a:gd name="connsiteY13841" fmla="*/ 3178772 h 13112393"/>
              <a:gd name="connsiteX13842" fmla="*/ 4057995 w 11997113"/>
              <a:gd name="connsiteY13842" fmla="*/ 3192699 h 13112393"/>
              <a:gd name="connsiteX13843" fmla="*/ 4043438 w 11997113"/>
              <a:gd name="connsiteY13843" fmla="*/ 3194404 h 13112393"/>
              <a:gd name="connsiteX13844" fmla="*/ 4041807 w 11997113"/>
              <a:gd name="connsiteY13844" fmla="*/ 3180478 h 13112393"/>
              <a:gd name="connsiteX13845" fmla="*/ 4040583 w 11997113"/>
              <a:gd name="connsiteY13845" fmla="*/ 3170032 h 13112393"/>
              <a:gd name="connsiteX13846" fmla="*/ 4054736 w 11997113"/>
              <a:gd name="connsiteY13846" fmla="*/ 3164848 h 13112393"/>
              <a:gd name="connsiteX13847" fmla="*/ 4511520 w 11997113"/>
              <a:gd name="connsiteY13847" fmla="*/ 3164181 h 13112393"/>
              <a:gd name="connsiteX13848" fmla="*/ 4513289 w 11997113"/>
              <a:gd name="connsiteY13848" fmla="*/ 3200456 h 13112393"/>
              <a:gd name="connsiteX13849" fmla="*/ 4488681 w 11997113"/>
              <a:gd name="connsiteY13849" fmla="*/ 3168207 h 13112393"/>
              <a:gd name="connsiteX13850" fmla="*/ 4511520 w 11997113"/>
              <a:gd name="connsiteY13850" fmla="*/ 3164181 h 13112393"/>
              <a:gd name="connsiteX13851" fmla="*/ 9374255 w 11997113"/>
              <a:gd name="connsiteY13851" fmla="*/ 3160274 h 13112393"/>
              <a:gd name="connsiteX13852" fmla="*/ 9380129 w 11997113"/>
              <a:gd name="connsiteY13852" fmla="*/ 3162116 h 13112393"/>
              <a:gd name="connsiteX13853" fmla="*/ 9382939 w 11997113"/>
              <a:gd name="connsiteY13853" fmla="*/ 3177948 h 13112393"/>
              <a:gd name="connsiteX13854" fmla="*/ 9383227 w 11997113"/>
              <a:gd name="connsiteY13854" fmla="*/ 3190660 h 13112393"/>
              <a:gd name="connsiteX13855" fmla="*/ 9363591 w 11997113"/>
              <a:gd name="connsiteY13855" fmla="*/ 3191142 h 13112393"/>
              <a:gd name="connsiteX13856" fmla="*/ 9363023 w 11997113"/>
              <a:gd name="connsiteY13856" fmla="*/ 3165716 h 13112393"/>
              <a:gd name="connsiteX13857" fmla="*/ 9374255 w 11997113"/>
              <a:gd name="connsiteY13857" fmla="*/ 3160274 h 13112393"/>
              <a:gd name="connsiteX13858" fmla="*/ 8182611 w 11997113"/>
              <a:gd name="connsiteY13858" fmla="*/ 3159117 h 13112393"/>
              <a:gd name="connsiteX13859" fmla="*/ 8155001 w 11997113"/>
              <a:gd name="connsiteY13859" fmla="*/ 3167093 h 13112393"/>
              <a:gd name="connsiteX13860" fmla="*/ 8156501 w 11997113"/>
              <a:gd name="connsiteY13860" fmla="*/ 3178764 h 13112393"/>
              <a:gd name="connsiteX13861" fmla="*/ 8175277 w 11997113"/>
              <a:gd name="connsiteY13861" fmla="*/ 3176363 h 13112393"/>
              <a:gd name="connsiteX13862" fmla="*/ 8200035 w 11997113"/>
              <a:gd name="connsiteY13862" fmla="*/ 3220629 h 13112393"/>
              <a:gd name="connsiteX13863" fmla="*/ 8191721 w 11997113"/>
              <a:gd name="connsiteY13863" fmla="*/ 3304707 h 13112393"/>
              <a:gd name="connsiteX13864" fmla="*/ 8151177 w 11997113"/>
              <a:gd name="connsiteY13864" fmla="*/ 3286175 h 13112393"/>
              <a:gd name="connsiteX13865" fmla="*/ 8096335 w 11997113"/>
              <a:gd name="connsiteY13865" fmla="*/ 3305049 h 13112393"/>
              <a:gd name="connsiteX13866" fmla="*/ 8055783 w 11997113"/>
              <a:gd name="connsiteY13866" fmla="*/ 3286520 h 13112393"/>
              <a:gd name="connsiteX13867" fmla="*/ 8047659 w 11997113"/>
              <a:gd name="connsiteY13867" fmla="*/ 3264489 h 13112393"/>
              <a:gd name="connsiteX13868" fmla="*/ 8054185 w 11997113"/>
              <a:gd name="connsiteY13868" fmla="*/ 3318618 h 13112393"/>
              <a:gd name="connsiteX13869" fmla="*/ 8054001 w 11997113"/>
              <a:gd name="connsiteY13869" fmla="*/ 3448639 h 13112393"/>
              <a:gd name="connsiteX13870" fmla="*/ 8060439 w 11997113"/>
              <a:gd name="connsiteY13870" fmla="*/ 3471789 h 13112393"/>
              <a:gd name="connsiteX13871" fmla="*/ 8059433 w 11997113"/>
              <a:gd name="connsiteY13871" fmla="*/ 3463934 h 13112393"/>
              <a:gd name="connsiteX13872" fmla="*/ 8067745 w 11997113"/>
              <a:gd name="connsiteY13872" fmla="*/ 3379860 h 13112393"/>
              <a:gd name="connsiteX13873" fmla="*/ 8102315 w 11997113"/>
              <a:gd name="connsiteY13873" fmla="*/ 3351723 h 13112393"/>
              <a:gd name="connsiteX13874" fmla="*/ 8130061 w 11997113"/>
              <a:gd name="connsiteY13874" fmla="*/ 3419323 h 13112393"/>
              <a:gd name="connsiteX13875" fmla="*/ 8128567 w 11997113"/>
              <a:gd name="connsiteY13875" fmla="*/ 3407656 h 13112393"/>
              <a:gd name="connsiteX13876" fmla="*/ 8124083 w 11997113"/>
              <a:gd name="connsiteY13876" fmla="*/ 3372654 h 13112393"/>
              <a:gd name="connsiteX13877" fmla="*/ 8138381 w 11997113"/>
              <a:gd name="connsiteY13877" fmla="*/ 3335249 h 13112393"/>
              <a:gd name="connsiteX13878" fmla="*/ 8160143 w 11997113"/>
              <a:gd name="connsiteY13878" fmla="*/ 3356183 h 13112393"/>
              <a:gd name="connsiteX13879" fmla="*/ 8175935 w 11997113"/>
              <a:gd name="connsiteY13879" fmla="*/ 3330445 h 13112393"/>
              <a:gd name="connsiteX13880" fmla="*/ 8217975 w 11997113"/>
              <a:gd name="connsiteY13880" fmla="*/ 3360644 h 13112393"/>
              <a:gd name="connsiteX13881" fmla="*/ 8214985 w 11997113"/>
              <a:gd name="connsiteY13881" fmla="*/ 3337309 h 13112393"/>
              <a:gd name="connsiteX13882" fmla="*/ 8197045 w 11997113"/>
              <a:gd name="connsiteY13882" fmla="*/ 3197294 h 13112393"/>
              <a:gd name="connsiteX13883" fmla="*/ 8211339 w 11997113"/>
              <a:gd name="connsiteY13883" fmla="*/ 3159891 h 13112393"/>
              <a:gd name="connsiteX13884" fmla="*/ 8182611 w 11997113"/>
              <a:gd name="connsiteY13884" fmla="*/ 3159117 h 13112393"/>
              <a:gd name="connsiteX13885" fmla="*/ 3894859 w 11997113"/>
              <a:gd name="connsiteY13885" fmla="*/ 3152235 h 13112393"/>
              <a:gd name="connsiteX13886" fmla="*/ 3902009 w 11997113"/>
              <a:gd name="connsiteY13886" fmla="*/ 3154489 h 13112393"/>
              <a:gd name="connsiteX13887" fmla="*/ 3889239 w 11997113"/>
              <a:gd name="connsiteY13887" fmla="*/ 3163055 h 13112393"/>
              <a:gd name="connsiteX13888" fmla="*/ 3891690 w 11997113"/>
              <a:gd name="connsiteY13888" fmla="*/ 3183983 h 13112393"/>
              <a:gd name="connsiteX13889" fmla="*/ 3895363 w 11997113"/>
              <a:gd name="connsiteY13889" fmla="*/ 3215372 h 13112393"/>
              <a:gd name="connsiteX13890" fmla="*/ 3883403 w 11997113"/>
              <a:gd name="connsiteY13890" fmla="*/ 3230914 h 13112393"/>
              <a:gd name="connsiteX13891" fmla="*/ 3883814 w 11997113"/>
              <a:gd name="connsiteY13891" fmla="*/ 3234402 h 13112393"/>
              <a:gd name="connsiteX13892" fmla="*/ 3869816 w 11997113"/>
              <a:gd name="connsiteY13892" fmla="*/ 3232502 h 13112393"/>
              <a:gd name="connsiteX13893" fmla="*/ 3868186 w 11997113"/>
              <a:gd name="connsiteY13893" fmla="*/ 3218552 h 13112393"/>
              <a:gd name="connsiteX13894" fmla="*/ 3857908 w 11997113"/>
              <a:gd name="connsiteY13894" fmla="*/ 3204287 h 13112393"/>
              <a:gd name="connsiteX13895" fmla="*/ 3878505 w 11997113"/>
              <a:gd name="connsiteY13895" fmla="*/ 3189057 h 13112393"/>
              <a:gd name="connsiteX13896" fmla="*/ 3862064 w 11997113"/>
              <a:gd name="connsiteY13896" fmla="*/ 3166237 h 13112393"/>
              <a:gd name="connsiteX13897" fmla="*/ 3874834 w 11997113"/>
              <a:gd name="connsiteY13897" fmla="*/ 3157669 h 13112393"/>
              <a:gd name="connsiteX13898" fmla="*/ 3888013 w 11997113"/>
              <a:gd name="connsiteY13898" fmla="*/ 3152593 h 13112393"/>
              <a:gd name="connsiteX13899" fmla="*/ 3894859 w 11997113"/>
              <a:gd name="connsiteY13899" fmla="*/ 3152235 h 13112393"/>
              <a:gd name="connsiteX13900" fmla="*/ 11189553 w 11997113"/>
              <a:gd name="connsiteY13900" fmla="*/ 3146556 h 13112393"/>
              <a:gd name="connsiteX13901" fmla="*/ 11197123 w 11997113"/>
              <a:gd name="connsiteY13901" fmla="*/ 3155648 h 13112393"/>
              <a:gd name="connsiteX13902" fmla="*/ 11189789 w 11997113"/>
              <a:gd name="connsiteY13902" fmla="*/ 3157149 h 13112393"/>
              <a:gd name="connsiteX13903" fmla="*/ 11189553 w 11997113"/>
              <a:gd name="connsiteY13903" fmla="*/ 3146556 h 13112393"/>
              <a:gd name="connsiteX13904" fmla="*/ 5802049 w 11997113"/>
              <a:gd name="connsiteY13904" fmla="*/ 3145152 h 13112393"/>
              <a:gd name="connsiteX13905" fmla="*/ 5802313 w 11997113"/>
              <a:gd name="connsiteY13905" fmla="*/ 3156867 h 13112393"/>
              <a:gd name="connsiteX13906" fmla="*/ 5802579 w 11997113"/>
              <a:gd name="connsiteY13906" fmla="*/ 3168583 h 13112393"/>
              <a:gd name="connsiteX13907" fmla="*/ 5784781 w 11997113"/>
              <a:gd name="connsiteY13907" fmla="*/ 3192461 h 13112393"/>
              <a:gd name="connsiteX13908" fmla="*/ 5802049 w 11997113"/>
              <a:gd name="connsiteY13908" fmla="*/ 3145152 h 13112393"/>
              <a:gd name="connsiteX13909" fmla="*/ 4552818 w 11997113"/>
              <a:gd name="connsiteY13909" fmla="*/ 3141385 h 13112393"/>
              <a:gd name="connsiteX13910" fmla="*/ 4560877 w 11997113"/>
              <a:gd name="connsiteY13910" fmla="*/ 3145743 h 13112393"/>
              <a:gd name="connsiteX13911" fmla="*/ 4549096 w 11997113"/>
              <a:gd name="connsiteY13911" fmla="*/ 3195877 h 13112393"/>
              <a:gd name="connsiteX13912" fmla="*/ 4533120 w 11997113"/>
              <a:gd name="connsiteY13912" fmla="*/ 3159930 h 13112393"/>
              <a:gd name="connsiteX13913" fmla="*/ 4544936 w 11997113"/>
              <a:gd name="connsiteY13913" fmla="*/ 3143415 h 13112393"/>
              <a:gd name="connsiteX13914" fmla="*/ 4552818 w 11997113"/>
              <a:gd name="connsiteY13914" fmla="*/ 3141385 h 13112393"/>
              <a:gd name="connsiteX13915" fmla="*/ 11410901 w 11997113"/>
              <a:gd name="connsiteY13915" fmla="*/ 3137730 h 13112393"/>
              <a:gd name="connsiteX13916" fmla="*/ 11429971 w 11997113"/>
              <a:gd name="connsiteY13916" fmla="*/ 3160717 h 13112393"/>
              <a:gd name="connsiteX13917" fmla="*/ 11449307 w 11997113"/>
              <a:gd name="connsiteY13917" fmla="*/ 3195428 h 13112393"/>
              <a:gd name="connsiteX13918" fmla="*/ 11453271 w 11997113"/>
              <a:gd name="connsiteY13918" fmla="*/ 3371251 h 13112393"/>
              <a:gd name="connsiteX13919" fmla="*/ 11453537 w 11997113"/>
              <a:gd name="connsiteY13919" fmla="*/ 3382974 h 13112393"/>
              <a:gd name="connsiteX13920" fmla="*/ 11455653 w 11997113"/>
              <a:gd name="connsiteY13920" fmla="*/ 3476744 h 13112393"/>
              <a:gd name="connsiteX13921" fmla="*/ 11456179 w 11997113"/>
              <a:gd name="connsiteY13921" fmla="*/ 3500187 h 13112393"/>
              <a:gd name="connsiteX13922" fmla="*/ 11457763 w 11997113"/>
              <a:gd name="connsiteY13922" fmla="*/ 3570515 h 13112393"/>
              <a:gd name="connsiteX13923" fmla="*/ 11439219 w 11997113"/>
              <a:gd name="connsiteY13923" fmla="*/ 3570969 h 13112393"/>
              <a:gd name="connsiteX13924" fmla="*/ 11459349 w 11997113"/>
              <a:gd name="connsiteY13924" fmla="*/ 3640843 h 13112393"/>
              <a:gd name="connsiteX13925" fmla="*/ 11441337 w 11997113"/>
              <a:gd name="connsiteY13925" fmla="*/ 3664739 h 13112393"/>
              <a:gd name="connsiteX13926" fmla="*/ 11441595 w 11997113"/>
              <a:gd name="connsiteY13926" fmla="*/ 3676462 h 13112393"/>
              <a:gd name="connsiteX13927" fmla="*/ 11460145 w 11997113"/>
              <a:gd name="connsiteY13927" fmla="*/ 3676008 h 13112393"/>
              <a:gd name="connsiteX13928" fmla="*/ 11461461 w 11997113"/>
              <a:gd name="connsiteY13928" fmla="*/ 3734616 h 13112393"/>
              <a:gd name="connsiteX13929" fmla="*/ 11461201 w 11997113"/>
              <a:gd name="connsiteY13929" fmla="*/ 3722892 h 13112393"/>
              <a:gd name="connsiteX13930" fmla="*/ 11460935 w 11997113"/>
              <a:gd name="connsiteY13930" fmla="*/ 3711170 h 13112393"/>
              <a:gd name="connsiteX13931" fmla="*/ 11478949 w 11997113"/>
              <a:gd name="connsiteY13931" fmla="*/ 3687277 h 13112393"/>
              <a:gd name="connsiteX13932" fmla="*/ 11460407 w 11997113"/>
              <a:gd name="connsiteY13932" fmla="*/ 3687731 h 13112393"/>
              <a:gd name="connsiteX13933" fmla="*/ 11460145 w 11997113"/>
              <a:gd name="connsiteY13933" fmla="*/ 3676008 h 13112393"/>
              <a:gd name="connsiteX13934" fmla="*/ 11478687 w 11997113"/>
              <a:gd name="connsiteY13934" fmla="*/ 3675555 h 13112393"/>
              <a:gd name="connsiteX13935" fmla="*/ 11471467 w 11997113"/>
              <a:gd name="connsiteY13935" fmla="*/ 3664006 h 13112393"/>
              <a:gd name="connsiteX13936" fmla="*/ 11478421 w 11997113"/>
              <a:gd name="connsiteY13936" fmla="*/ 3663833 h 13112393"/>
              <a:gd name="connsiteX13937" fmla="*/ 11473297 w 11997113"/>
              <a:gd name="connsiteY13937" fmla="*/ 3660763 h 13112393"/>
              <a:gd name="connsiteX13938" fmla="*/ 11478155 w 11997113"/>
              <a:gd name="connsiteY13938" fmla="*/ 3652114 h 13112393"/>
              <a:gd name="connsiteX13939" fmla="*/ 11477099 w 11997113"/>
              <a:gd name="connsiteY13939" fmla="*/ 3605227 h 13112393"/>
              <a:gd name="connsiteX13940" fmla="*/ 11476837 w 11997113"/>
              <a:gd name="connsiteY13940" fmla="*/ 3593506 h 13112393"/>
              <a:gd name="connsiteX13941" fmla="*/ 11476571 w 11997113"/>
              <a:gd name="connsiteY13941" fmla="*/ 3581782 h 13112393"/>
              <a:gd name="connsiteX13942" fmla="*/ 11476307 w 11997113"/>
              <a:gd name="connsiteY13942" fmla="*/ 3570061 h 13112393"/>
              <a:gd name="connsiteX13943" fmla="*/ 11476043 w 11997113"/>
              <a:gd name="connsiteY13943" fmla="*/ 3558338 h 13112393"/>
              <a:gd name="connsiteX13944" fmla="*/ 11493533 w 11997113"/>
              <a:gd name="connsiteY13944" fmla="*/ 3511005 h 13112393"/>
              <a:gd name="connsiteX13945" fmla="*/ 11494589 w 11997113"/>
              <a:gd name="connsiteY13945" fmla="*/ 3557890 h 13112393"/>
              <a:gd name="connsiteX13946" fmla="*/ 11494851 w 11997113"/>
              <a:gd name="connsiteY13946" fmla="*/ 3569608 h 13112393"/>
              <a:gd name="connsiteX13947" fmla="*/ 11495117 w 11997113"/>
              <a:gd name="connsiteY13947" fmla="*/ 3581333 h 13112393"/>
              <a:gd name="connsiteX13948" fmla="*/ 11497229 w 11997113"/>
              <a:gd name="connsiteY13948" fmla="*/ 3675103 h 13112393"/>
              <a:gd name="connsiteX13949" fmla="*/ 11497495 w 11997113"/>
              <a:gd name="connsiteY13949" fmla="*/ 3686824 h 13112393"/>
              <a:gd name="connsiteX13950" fmla="*/ 11497757 w 11997113"/>
              <a:gd name="connsiteY13950" fmla="*/ 3698543 h 13112393"/>
              <a:gd name="connsiteX13951" fmla="*/ 11497987 w 11997113"/>
              <a:gd name="connsiteY13951" fmla="*/ 3708800 h 13112393"/>
              <a:gd name="connsiteX13952" fmla="*/ 11498023 w 11997113"/>
              <a:gd name="connsiteY13952" fmla="*/ 3710264 h 13112393"/>
              <a:gd name="connsiteX13953" fmla="*/ 11493721 w 11997113"/>
              <a:gd name="connsiteY13953" fmla="*/ 3738043 h 13112393"/>
              <a:gd name="connsiteX13954" fmla="*/ 11518417 w 11997113"/>
              <a:gd name="connsiteY13954" fmla="*/ 3791865 h 13112393"/>
              <a:gd name="connsiteX13955" fmla="*/ 11500925 w 11997113"/>
              <a:gd name="connsiteY13955" fmla="*/ 3839198 h 13112393"/>
              <a:gd name="connsiteX13956" fmla="*/ 11501455 w 11997113"/>
              <a:gd name="connsiteY13956" fmla="*/ 3862645 h 13112393"/>
              <a:gd name="connsiteX13957" fmla="*/ 11501721 w 11997113"/>
              <a:gd name="connsiteY13957" fmla="*/ 3874367 h 13112393"/>
              <a:gd name="connsiteX13958" fmla="*/ 11503307 w 11997113"/>
              <a:gd name="connsiteY13958" fmla="*/ 3944697 h 13112393"/>
              <a:gd name="connsiteX13959" fmla="*/ 11504365 w 11997113"/>
              <a:gd name="connsiteY13959" fmla="*/ 3991582 h 13112393"/>
              <a:gd name="connsiteX13960" fmla="*/ 11523435 w 11997113"/>
              <a:gd name="connsiteY13960" fmla="*/ 4014572 h 13112393"/>
              <a:gd name="connsiteX13961" fmla="*/ 11505683 w 11997113"/>
              <a:gd name="connsiteY13961" fmla="*/ 4050191 h 13112393"/>
              <a:gd name="connsiteX13962" fmla="*/ 11505953 w 11997113"/>
              <a:gd name="connsiteY13962" fmla="*/ 4061911 h 13112393"/>
              <a:gd name="connsiteX13963" fmla="*/ 11525287 w 11997113"/>
              <a:gd name="connsiteY13963" fmla="*/ 4096622 h 13112393"/>
              <a:gd name="connsiteX13964" fmla="*/ 11507273 w 11997113"/>
              <a:gd name="connsiteY13964" fmla="*/ 4120517 h 13112393"/>
              <a:gd name="connsiteX13965" fmla="*/ 11507535 w 11997113"/>
              <a:gd name="connsiteY13965" fmla="*/ 4132238 h 13112393"/>
              <a:gd name="connsiteX13966" fmla="*/ 11508591 w 11997113"/>
              <a:gd name="connsiteY13966" fmla="*/ 4179124 h 13112393"/>
              <a:gd name="connsiteX13967" fmla="*/ 11490047 w 11997113"/>
              <a:gd name="connsiteY13967" fmla="*/ 4179576 h 13112393"/>
              <a:gd name="connsiteX13968" fmla="*/ 11490575 w 11997113"/>
              <a:gd name="connsiteY13968" fmla="*/ 4203020 h 13112393"/>
              <a:gd name="connsiteX13969" fmla="*/ 11491105 w 11997113"/>
              <a:gd name="connsiteY13969" fmla="*/ 4226461 h 13112393"/>
              <a:gd name="connsiteX13970" fmla="*/ 11491371 w 11997113"/>
              <a:gd name="connsiteY13970" fmla="*/ 4238184 h 13112393"/>
              <a:gd name="connsiteX13971" fmla="*/ 11493747 w 11997113"/>
              <a:gd name="connsiteY13971" fmla="*/ 4343678 h 13112393"/>
              <a:gd name="connsiteX13972" fmla="*/ 11494011 w 11997113"/>
              <a:gd name="connsiteY13972" fmla="*/ 4355397 h 13112393"/>
              <a:gd name="connsiteX13973" fmla="*/ 11495599 w 11997113"/>
              <a:gd name="connsiteY13973" fmla="*/ 4425729 h 13112393"/>
              <a:gd name="connsiteX13974" fmla="*/ 11485511 w 11997113"/>
              <a:gd name="connsiteY13974" fmla="*/ 4801264 h 13112393"/>
              <a:gd name="connsiteX13975" fmla="*/ 11475537 w 11997113"/>
              <a:gd name="connsiteY13975" fmla="*/ 4724627 h 13112393"/>
              <a:gd name="connsiteX13976" fmla="*/ 11483661 w 11997113"/>
              <a:gd name="connsiteY13976" fmla="*/ 4719215 h 13112393"/>
              <a:gd name="connsiteX13977" fmla="*/ 11473063 w 11997113"/>
              <a:gd name="connsiteY13977" fmla="*/ 4706444 h 13112393"/>
              <a:gd name="connsiteX13978" fmla="*/ 11469657 w 11997113"/>
              <a:gd name="connsiteY13978" fmla="*/ 4682504 h 13112393"/>
              <a:gd name="connsiteX13979" fmla="*/ 11471147 w 11997113"/>
              <a:gd name="connsiteY13979" fmla="*/ 4678473 h 13112393"/>
              <a:gd name="connsiteX13980" fmla="*/ 11468037 w 11997113"/>
              <a:gd name="connsiteY13980" fmla="*/ 4671098 h 13112393"/>
              <a:gd name="connsiteX13981" fmla="*/ 11463267 w 11997113"/>
              <a:gd name="connsiteY13981" fmla="*/ 4637617 h 13112393"/>
              <a:gd name="connsiteX13982" fmla="*/ 11463529 w 11997113"/>
              <a:gd name="connsiteY13982" fmla="*/ 4649335 h 13112393"/>
              <a:gd name="connsiteX13983" fmla="*/ 11463795 w 11997113"/>
              <a:gd name="connsiteY13983" fmla="*/ 4661059 h 13112393"/>
              <a:gd name="connsiteX13984" fmla="*/ 11468037 w 11997113"/>
              <a:gd name="connsiteY13984" fmla="*/ 4671098 h 13112393"/>
              <a:gd name="connsiteX13985" fmla="*/ 11469657 w 11997113"/>
              <a:gd name="connsiteY13985" fmla="*/ 4682504 h 13112393"/>
              <a:gd name="connsiteX13986" fmla="*/ 11464589 w 11997113"/>
              <a:gd name="connsiteY13986" fmla="*/ 4696225 h 13112393"/>
              <a:gd name="connsiteX13987" fmla="*/ 11473063 w 11997113"/>
              <a:gd name="connsiteY13987" fmla="*/ 4706444 h 13112393"/>
              <a:gd name="connsiteX13988" fmla="*/ 11474291 w 11997113"/>
              <a:gd name="connsiteY13988" fmla="*/ 4715046 h 13112393"/>
              <a:gd name="connsiteX13989" fmla="*/ 11475537 w 11997113"/>
              <a:gd name="connsiteY13989" fmla="*/ 4724627 h 13112393"/>
              <a:gd name="connsiteX13990" fmla="*/ 11465381 w 11997113"/>
              <a:gd name="connsiteY13990" fmla="*/ 4731390 h 13112393"/>
              <a:gd name="connsiteX13991" fmla="*/ 11465909 w 11997113"/>
              <a:gd name="connsiteY13991" fmla="*/ 4754831 h 13112393"/>
              <a:gd name="connsiteX13992" fmla="*/ 11466703 w 11997113"/>
              <a:gd name="connsiteY13992" fmla="*/ 4789996 h 13112393"/>
              <a:gd name="connsiteX13993" fmla="*/ 11466967 w 11997113"/>
              <a:gd name="connsiteY13993" fmla="*/ 4801715 h 13112393"/>
              <a:gd name="connsiteX13994" fmla="*/ 11470139 w 11997113"/>
              <a:gd name="connsiteY13994" fmla="*/ 4942373 h 13112393"/>
              <a:gd name="connsiteX13995" fmla="*/ 11470403 w 11997113"/>
              <a:gd name="connsiteY13995" fmla="*/ 4954098 h 13112393"/>
              <a:gd name="connsiteX13996" fmla="*/ 11470933 w 11997113"/>
              <a:gd name="connsiteY13996" fmla="*/ 4977539 h 13112393"/>
              <a:gd name="connsiteX13997" fmla="*/ 11451861 w 11997113"/>
              <a:gd name="connsiteY13997" fmla="*/ 4954551 h 13112393"/>
              <a:gd name="connsiteX13998" fmla="*/ 11451591 w 11997113"/>
              <a:gd name="connsiteY13998" fmla="*/ 4942829 h 13112393"/>
              <a:gd name="connsiteX13999" fmla="*/ 11449747 w 11997113"/>
              <a:gd name="connsiteY13999" fmla="*/ 4860779 h 13112393"/>
              <a:gd name="connsiteX14000" fmla="*/ 11449479 w 11997113"/>
              <a:gd name="connsiteY14000" fmla="*/ 4849054 h 13112393"/>
              <a:gd name="connsiteX14001" fmla="*/ 11447627 w 11997113"/>
              <a:gd name="connsiteY14001" fmla="*/ 4767007 h 13112393"/>
              <a:gd name="connsiteX14002" fmla="*/ 11429085 w 11997113"/>
              <a:gd name="connsiteY14002" fmla="*/ 4767456 h 13112393"/>
              <a:gd name="connsiteX14003" fmla="*/ 11428823 w 11997113"/>
              <a:gd name="connsiteY14003" fmla="*/ 4755739 h 13112393"/>
              <a:gd name="connsiteX14004" fmla="*/ 11428029 w 11997113"/>
              <a:gd name="connsiteY14004" fmla="*/ 4720575 h 13112393"/>
              <a:gd name="connsiteX14005" fmla="*/ 11446307 w 11997113"/>
              <a:gd name="connsiteY14005" fmla="*/ 4708400 h 13112393"/>
              <a:gd name="connsiteX14006" fmla="*/ 11427501 w 11997113"/>
              <a:gd name="connsiteY14006" fmla="*/ 4697131 h 13112393"/>
              <a:gd name="connsiteX14007" fmla="*/ 11446043 w 11997113"/>
              <a:gd name="connsiteY14007" fmla="*/ 4696678 h 13112393"/>
              <a:gd name="connsiteX14008" fmla="*/ 11442609 w 11997113"/>
              <a:gd name="connsiteY14008" fmla="*/ 4544300 h 13112393"/>
              <a:gd name="connsiteX14009" fmla="*/ 11442081 w 11997113"/>
              <a:gd name="connsiteY14009" fmla="*/ 4520856 h 13112393"/>
              <a:gd name="connsiteX14010" fmla="*/ 11441023 w 11997113"/>
              <a:gd name="connsiteY14010" fmla="*/ 4473970 h 13112393"/>
              <a:gd name="connsiteX14011" fmla="*/ 11439703 w 11997113"/>
              <a:gd name="connsiteY14011" fmla="*/ 4415365 h 13112393"/>
              <a:gd name="connsiteX14012" fmla="*/ 11439439 w 11997113"/>
              <a:gd name="connsiteY14012" fmla="*/ 4403640 h 13112393"/>
              <a:gd name="connsiteX14013" fmla="*/ 11438913 w 11997113"/>
              <a:gd name="connsiteY14013" fmla="*/ 4380199 h 13112393"/>
              <a:gd name="connsiteX14014" fmla="*/ 11438647 w 11997113"/>
              <a:gd name="connsiteY14014" fmla="*/ 4368481 h 13112393"/>
              <a:gd name="connsiteX14015" fmla="*/ 11438117 w 11997113"/>
              <a:gd name="connsiteY14015" fmla="*/ 4345037 h 13112393"/>
              <a:gd name="connsiteX14016" fmla="*/ 11437853 w 11997113"/>
              <a:gd name="connsiteY14016" fmla="*/ 4333315 h 13112393"/>
              <a:gd name="connsiteX14017" fmla="*/ 11454281 w 11997113"/>
              <a:gd name="connsiteY14017" fmla="*/ 4239087 h 13112393"/>
              <a:gd name="connsiteX14018" fmla="*/ 11435739 w 11997113"/>
              <a:gd name="connsiteY14018" fmla="*/ 4239541 h 13112393"/>
              <a:gd name="connsiteX14019" fmla="*/ 11433889 w 11997113"/>
              <a:gd name="connsiteY14019" fmla="*/ 4157494 h 13112393"/>
              <a:gd name="connsiteX14020" fmla="*/ 11433623 w 11997113"/>
              <a:gd name="connsiteY14020" fmla="*/ 4145768 h 13112393"/>
              <a:gd name="connsiteX14021" fmla="*/ 11431509 w 11997113"/>
              <a:gd name="connsiteY14021" fmla="*/ 4052000 h 13112393"/>
              <a:gd name="connsiteX14022" fmla="*/ 11431247 w 11997113"/>
              <a:gd name="connsiteY14022" fmla="*/ 4040278 h 13112393"/>
              <a:gd name="connsiteX14023" fmla="*/ 11430453 w 11997113"/>
              <a:gd name="connsiteY14023" fmla="*/ 4005113 h 13112393"/>
              <a:gd name="connsiteX14024" fmla="*/ 11429925 w 11997113"/>
              <a:gd name="connsiteY14024" fmla="*/ 3981668 h 13112393"/>
              <a:gd name="connsiteX14025" fmla="*/ 11426753 w 11997113"/>
              <a:gd name="connsiteY14025" fmla="*/ 3841011 h 13112393"/>
              <a:gd name="connsiteX14026" fmla="*/ 11445033 w 11997113"/>
              <a:gd name="connsiteY14026" fmla="*/ 3828839 h 13112393"/>
              <a:gd name="connsiteX14027" fmla="*/ 11425697 w 11997113"/>
              <a:gd name="connsiteY14027" fmla="*/ 3794130 h 13112393"/>
              <a:gd name="connsiteX14028" fmla="*/ 11444239 w 11997113"/>
              <a:gd name="connsiteY14028" fmla="*/ 3793676 h 13112393"/>
              <a:gd name="connsiteX14029" fmla="*/ 11425169 w 11997113"/>
              <a:gd name="connsiteY14029" fmla="*/ 3770686 h 13112393"/>
              <a:gd name="connsiteX14030" fmla="*/ 11441863 w 11997113"/>
              <a:gd name="connsiteY14030" fmla="*/ 3688182 h 13112393"/>
              <a:gd name="connsiteX14031" fmla="*/ 11423581 w 11997113"/>
              <a:gd name="connsiteY14031" fmla="*/ 3700357 h 13112393"/>
              <a:gd name="connsiteX14032" fmla="*/ 11423317 w 11997113"/>
              <a:gd name="connsiteY14032" fmla="*/ 3688634 h 13112393"/>
              <a:gd name="connsiteX14033" fmla="*/ 11422789 w 11997113"/>
              <a:gd name="connsiteY14033" fmla="*/ 3665191 h 13112393"/>
              <a:gd name="connsiteX14034" fmla="*/ 11422527 w 11997113"/>
              <a:gd name="connsiteY14034" fmla="*/ 3653469 h 13112393"/>
              <a:gd name="connsiteX14035" fmla="*/ 11419885 w 11997113"/>
              <a:gd name="connsiteY14035" fmla="*/ 3536256 h 13112393"/>
              <a:gd name="connsiteX14036" fmla="*/ 11419619 w 11997113"/>
              <a:gd name="connsiteY14036" fmla="*/ 3524535 h 13112393"/>
              <a:gd name="connsiteX14037" fmla="*/ 11417771 w 11997113"/>
              <a:gd name="connsiteY14037" fmla="*/ 3442485 h 13112393"/>
              <a:gd name="connsiteX14038" fmla="*/ 11416183 w 11997113"/>
              <a:gd name="connsiteY14038" fmla="*/ 3372156 h 13112393"/>
              <a:gd name="connsiteX14039" fmla="*/ 11397641 w 11997113"/>
              <a:gd name="connsiteY14039" fmla="*/ 3372610 h 13112393"/>
              <a:gd name="connsiteX14040" fmla="*/ 11396585 w 11997113"/>
              <a:gd name="connsiteY14040" fmla="*/ 3325724 h 13112393"/>
              <a:gd name="connsiteX14041" fmla="*/ 11414863 w 11997113"/>
              <a:gd name="connsiteY14041" fmla="*/ 3313549 h 13112393"/>
              <a:gd name="connsiteX14042" fmla="*/ 11414601 w 11997113"/>
              <a:gd name="connsiteY14042" fmla="*/ 3301827 h 13112393"/>
              <a:gd name="connsiteX14043" fmla="*/ 11432087 w 11997113"/>
              <a:gd name="connsiteY14043" fmla="*/ 3254489 h 13112393"/>
              <a:gd name="connsiteX14044" fmla="*/ 11413011 w 11997113"/>
              <a:gd name="connsiteY14044" fmla="*/ 3231502 h 13112393"/>
              <a:gd name="connsiteX14045" fmla="*/ 11411429 w 11997113"/>
              <a:gd name="connsiteY14045" fmla="*/ 3161171 h 13112393"/>
              <a:gd name="connsiteX14046" fmla="*/ 11410901 w 11997113"/>
              <a:gd name="connsiteY14046" fmla="*/ 3137730 h 13112393"/>
              <a:gd name="connsiteX14047" fmla="*/ 4101944 w 11997113"/>
              <a:gd name="connsiteY14047" fmla="*/ 3132943 h 13112393"/>
              <a:gd name="connsiteX14048" fmla="*/ 4103568 w 11997113"/>
              <a:gd name="connsiteY14048" fmla="*/ 3145609 h 13112393"/>
              <a:gd name="connsiteX14049" fmla="*/ 4095203 w 11997113"/>
              <a:gd name="connsiteY14049" fmla="*/ 3140241 h 13112393"/>
              <a:gd name="connsiteX14050" fmla="*/ 4101944 w 11997113"/>
              <a:gd name="connsiteY14050" fmla="*/ 3132943 h 13112393"/>
              <a:gd name="connsiteX14051" fmla="*/ 4619873 w 11997113"/>
              <a:gd name="connsiteY14051" fmla="*/ 3126755 h 13112393"/>
              <a:gd name="connsiteX14052" fmla="*/ 4622812 w 11997113"/>
              <a:gd name="connsiteY14052" fmla="*/ 3149671 h 13112393"/>
              <a:gd name="connsiteX14053" fmla="*/ 4602661 w 11997113"/>
              <a:gd name="connsiteY14053" fmla="*/ 3152248 h 13112393"/>
              <a:gd name="connsiteX14054" fmla="*/ 4583988 w 11997113"/>
              <a:gd name="connsiteY14054" fmla="*/ 3166281 h 13112393"/>
              <a:gd name="connsiteX14055" fmla="*/ 4582518 w 11997113"/>
              <a:gd name="connsiteY14055" fmla="*/ 3154822 h 13112393"/>
              <a:gd name="connsiteX14056" fmla="*/ 4581049 w 11997113"/>
              <a:gd name="connsiteY14056" fmla="*/ 3143366 h 13112393"/>
              <a:gd name="connsiteX14057" fmla="*/ 4601194 w 11997113"/>
              <a:gd name="connsiteY14057" fmla="*/ 3140788 h 13112393"/>
              <a:gd name="connsiteX14058" fmla="*/ 4619873 w 11997113"/>
              <a:gd name="connsiteY14058" fmla="*/ 3126755 h 13112393"/>
              <a:gd name="connsiteX14059" fmla="*/ 11429181 w 11997113"/>
              <a:gd name="connsiteY14059" fmla="*/ 3125556 h 13112393"/>
              <a:gd name="connsiteX14060" fmla="*/ 11429207 w 11997113"/>
              <a:gd name="connsiteY14060" fmla="*/ 3126836 h 13112393"/>
              <a:gd name="connsiteX14061" fmla="*/ 11429177 w 11997113"/>
              <a:gd name="connsiteY14061" fmla="*/ 3125556 h 13112393"/>
              <a:gd name="connsiteX14062" fmla="*/ 6169561 w 11997113"/>
              <a:gd name="connsiteY14062" fmla="*/ 3123001 h 13112393"/>
              <a:gd name="connsiteX14063" fmla="*/ 6177095 w 11997113"/>
              <a:gd name="connsiteY14063" fmla="*/ 3130325 h 13112393"/>
              <a:gd name="connsiteX14064" fmla="*/ 6170101 w 11997113"/>
              <a:gd name="connsiteY14064" fmla="*/ 3147013 h 13112393"/>
              <a:gd name="connsiteX14065" fmla="*/ 6169835 w 11997113"/>
              <a:gd name="connsiteY14065" fmla="*/ 3135006 h 13112393"/>
              <a:gd name="connsiteX14066" fmla="*/ 6169561 w 11997113"/>
              <a:gd name="connsiteY14066" fmla="*/ 3123001 h 13112393"/>
              <a:gd name="connsiteX14067" fmla="*/ 5961381 w 11997113"/>
              <a:gd name="connsiteY14067" fmla="*/ 3118493 h 13112393"/>
              <a:gd name="connsiteX14068" fmla="*/ 5970721 w 11997113"/>
              <a:gd name="connsiteY14068" fmla="*/ 3127060 h 13112393"/>
              <a:gd name="connsiteX14069" fmla="*/ 5970985 w 11997113"/>
              <a:gd name="connsiteY14069" fmla="*/ 3138776 h 13112393"/>
              <a:gd name="connsiteX14070" fmla="*/ 5952709 w 11997113"/>
              <a:gd name="connsiteY14070" fmla="*/ 3139222 h 13112393"/>
              <a:gd name="connsiteX14071" fmla="*/ 5952445 w 11997113"/>
              <a:gd name="connsiteY14071" fmla="*/ 3127507 h 13112393"/>
              <a:gd name="connsiteX14072" fmla="*/ 5961381 w 11997113"/>
              <a:gd name="connsiteY14072" fmla="*/ 3118493 h 13112393"/>
              <a:gd name="connsiteX14073" fmla="*/ 11228249 w 11997113"/>
              <a:gd name="connsiteY14073" fmla="*/ 3103084 h 13112393"/>
              <a:gd name="connsiteX14074" fmla="*/ 11228647 w 11997113"/>
              <a:gd name="connsiteY14074" fmla="*/ 3108022 h 13112393"/>
              <a:gd name="connsiteX14075" fmla="*/ 11246933 w 11997113"/>
              <a:gd name="connsiteY14075" fmla="*/ 3107574 h 13112393"/>
              <a:gd name="connsiteX14076" fmla="*/ 11247195 w 11997113"/>
              <a:gd name="connsiteY14076" fmla="*/ 3119291 h 13112393"/>
              <a:gd name="connsiteX14077" fmla="*/ 11229703 w 11997113"/>
              <a:gd name="connsiteY14077" fmla="*/ 3154892 h 13112393"/>
              <a:gd name="connsiteX14078" fmla="*/ 11230235 w 11997113"/>
              <a:gd name="connsiteY14078" fmla="*/ 3178329 h 13112393"/>
              <a:gd name="connsiteX14079" fmla="*/ 11248253 w 11997113"/>
              <a:gd name="connsiteY14079" fmla="*/ 3166164 h 13112393"/>
              <a:gd name="connsiteX14080" fmla="*/ 11249309 w 11997113"/>
              <a:gd name="connsiteY14080" fmla="*/ 3213035 h 13112393"/>
              <a:gd name="connsiteX14081" fmla="*/ 11267853 w 11997113"/>
              <a:gd name="connsiteY14081" fmla="*/ 3224309 h 13112393"/>
              <a:gd name="connsiteX14082" fmla="*/ 11268121 w 11997113"/>
              <a:gd name="connsiteY14082" fmla="*/ 3236026 h 13112393"/>
              <a:gd name="connsiteX14083" fmla="*/ 11268383 w 11997113"/>
              <a:gd name="connsiteY14083" fmla="*/ 3247744 h 13112393"/>
              <a:gd name="connsiteX14084" fmla="*/ 11268647 w 11997113"/>
              <a:gd name="connsiteY14084" fmla="*/ 3259461 h 13112393"/>
              <a:gd name="connsiteX14085" fmla="*/ 11250103 w 11997113"/>
              <a:gd name="connsiteY14085" fmla="*/ 3248192 h 13112393"/>
              <a:gd name="connsiteX14086" fmla="*/ 11249837 w 11997113"/>
              <a:gd name="connsiteY14086" fmla="*/ 3236472 h 13112393"/>
              <a:gd name="connsiteX14087" fmla="*/ 11231289 w 11997113"/>
              <a:gd name="connsiteY14087" fmla="*/ 3225200 h 13112393"/>
              <a:gd name="connsiteX14088" fmla="*/ 11231553 w 11997113"/>
              <a:gd name="connsiteY14088" fmla="*/ 3236921 h 13112393"/>
              <a:gd name="connsiteX14089" fmla="*/ 11232081 w 11997113"/>
              <a:gd name="connsiteY14089" fmla="*/ 3260352 h 13112393"/>
              <a:gd name="connsiteX14090" fmla="*/ 11232613 w 11997113"/>
              <a:gd name="connsiteY14090" fmla="*/ 3283792 h 13112393"/>
              <a:gd name="connsiteX14091" fmla="*/ 11233141 w 11997113"/>
              <a:gd name="connsiteY14091" fmla="*/ 3307225 h 13112393"/>
              <a:gd name="connsiteX14092" fmla="*/ 11251687 w 11997113"/>
              <a:gd name="connsiteY14092" fmla="*/ 3318498 h 13112393"/>
              <a:gd name="connsiteX14093" fmla="*/ 11233405 w 11997113"/>
              <a:gd name="connsiteY14093" fmla="*/ 3318942 h 13112393"/>
              <a:gd name="connsiteX14094" fmla="*/ 11233667 w 11997113"/>
              <a:gd name="connsiteY14094" fmla="*/ 3330662 h 13112393"/>
              <a:gd name="connsiteX14095" fmla="*/ 11214859 w 11997113"/>
              <a:gd name="connsiteY14095" fmla="*/ 3307676 h 13112393"/>
              <a:gd name="connsiteX14096" fmla="*/ 11214069 w 11997113"/>
              <a:gd name="connsiteY14096" fmla="*/ 3272517 h 13112393"/>
              <a:gd name="connsiteX14097" fmla="*/ 11214859 w 11997113"/>
              <a:gd name="connsiteY14097" fmla="*/ 3307676 h 13112393"/>
              <a:gd name="connsiteX14098" fmla="*/ 11215387 w 11997113"/>
              <a:gd name="connsiteY14098" fmla="*/ 3331108 h 13112393"/>
              <a:gd name="connsiteX14099" fmla="*/ 11215649 w 11997113"/>
              <a:gd name="connsiteY14099" fmla="*/ 3342828 h 13112393"/>
              <a:gd name="connsiteX14100" fmla="*/ 11195525 w 11997113"/>
              <a:gd name="connsiteY14100" fmla="*/ 3261246 h 13112393"/>
              <a:gd name="connsiteX14101" fmla="*/ 11195257 w 11997113"/>
              <a:gd name="connsiteY14101" fmla="*/ 3249529 h 13112393"/>
              <a:gd name="connsiteX14102" fmla="*/ 11194991 w 11997113"/>
              <a:gd name="connsiteY14102" fmla="*/ 3237810 h 13112393"/>
              <a:gd name="connsiteX14103" fmla="*/ 11213009 w 11997113"/>
              <a:gd name="connsiteY14103" fmla="*/ 3225648 h 13112393"/>
              <a:gd name="connsiteX14104" fmla="*/ 11212747 w 11997113"/>
              <a:gd name="connsiteY14104" fmla="*/ 3213930 h 13112393"/>
              <a:gd name="connsiteX14105" fmla="*/ 11212483 w 11997113"/>
              <a:gd name="connsiteY14105" fmla="*/ 3202211 h 13112393"/>
              <a:gd name="connsiteX14106" fmla="*/ 11211951 w 11997113"/>
              <a:gd name="connsiteY14106" fmla="*/ 3178775 h 13112393"/>
              <a:gd name="connsiteX14107" fmla="*/ 11211689 w 11997113"/>
              <a:gd name="connsiteY14107" fmla="*/ 3167057 h 13112393"/>
              <a:gd name="connsiteX14108" fmla="*/ 11210899 w 11997113"/>
              <a:gd name="connsiteY14108" fmla="*/ 3131902 h 13112393"/>
              <a:gd name="connsiteX14109" fmla="*/ 11210369 w 11997113"/>
              <a:gd name="connsiteY14109" fmla="*/ 3108466 h 13112393"/>
              <a:gd name="connsiteX14110" fmla="*/ 11228249 w 11997113"/>
              <a:gd name="connsiteY14110" fmla="*/ 3103084 h 13112393"/>
              <a:gd name="connsiteX14111" fmla="*/ 11428651 w 11997113"/>
              <a:gd name="connsiteY14111" fmla="*/ 3102110 h 13112393"/>
              <a:gd name="connsiteX14112" fmla="*/ 11429013 w 11997113"/>
              <a:gd name="connsiteY14112" fmla="*/ 3118228 h 13112393"/>
              <a:gd name="connsiteX14113" fmla="*/ 11429177 w 11997113"/>
              <a:gd name="connsiteY14113" fmla="*/ 3125556 h 13112393"/>
              <a:gd name="connsiteX14114" fmla="*/ 11412987 w 11997113"/>
              <a:gd name="connsiteY14114" fmla="*/ 3127417 h 13112393"/>
              <a:gd name="connsiteX14115" fmla="*/ 11410901 w 11997113"/>
              <a:gd name="connsiteY14115" fmla="*/ 3137730 h 13112393"/>
              <a:gd name="connsiteX14116" fmla="*/ 11391831 w 11997113"/>
              <a:gd name="connsiteY14116" fmla="*/ 3114738 h 13112393"/>
              <a:gd name="connsiteX14117" fmla="*/ 11410373 w 11997113"/>
              <a:gd name="connsiteY14117" fmla="*/ 3114287 h 13112393"/>
              <a:gd name="connsiteX14118" fmla="*/ 11428651 w 11997113"/>
              <a:gd name="connsiteY14118" fmla="*/ 3102110 h 13112393"/>
              <a:gd name="connsiteX14119" fmla="*/ 11297847 w 11997113"/>
              <a:gd name="connsiteY14119" fmla="*/ 3095257 h 13112393"/>
              <a:gd name="connsiteX14120" fmla="*/ 11298639 w 11997113"/>
              <a:gd name="connsiteY14120" fmla="*/ 3130388 h 13112393"/>
              <a:gd name="connsiteX14121" fmla="*/ 11299429 w 11997113"/>
              <a:gd name="connsiteY14121" fmla="*/ 3165519 h 13112393"/>
              <a:gd name="connsiteX14122" fmla="*/ 11280733 w 11997113"/>
              <a:gd name="connsiteY14122" fmla="*/ 3165979 h 13112393"/>
              <a:gd name="connsiteX14123" fmla="*/ 11280995 w 11997113"/>
              <a:gd name="connsiteY14123" fmla="*/ 3177688 h 13112393"/>
              <a:gd name="connsiteX14124" fmla="*/ 11281523 w 11997113"/>
              <a:gd name="connsiteY14124" fmla="*/ 3201107 h 13112393"/>
              <a:gd name="connsiteX14125" fmla="*/ 11262561 w 11997113"/>
              <a:gd name="connsiteY14125" fmla="*/ 3189855 h 13112393"/>
              <a:gd name="connsiteX14126" fmla="*/ 11262031 w 11997113"/>
              <a:gd name="connsiteY14126" fmla="*/ 3166436 h 13112393"/>
              <a:gd name="connsiteX14127" fmla="*/ 11279413 w 11997113"/>
              <a:gd name="connsiteY14127" fmla="*/ 3107425 h 13112393"/>
              <a:gd name="connsiteX14128" fmla="*/ 11279145 w 11997113"/>
              <a:gd name="connsiteY14128" fmla="*/ 3095715 h 13112393"/>
              <a:gd name="connsiteX14129" fmla="*/ 11297847 w 11997113"/>
              <a:gd name="connsiteY14129" fmla="*/ 3095257 h 13112393"/>
              <a:gd name="connsiteX14130" fmla="*/ 4174841 w 11997113"/>
              <a:gd name="connsiteY14130" fmla="*/ 3089297 h 13112393"/>
              <a:gd name="connsiteX14131" fmla="*/ 4219292 w 11997113"/>
              <a:gd name="connsiteY14131" fmla="*/ 3143197 h 13112393"/>
              <a:gd name="connsiteX14132" fmla="*/ 4223802 w 11997113"/>
              <a:gd name="connsiteY14132" fmla="*/ 3178376 h 13112393"/>
              <a:gd name="connsiteX14133" fmla="*/ 4206833 w 11997113"/>
              <a:gd name="connsiteY14133" fmla="*/ 3192461 h 13112393"/>
              <a:gd name="connsiteX14134" fmla="*/ 4165337 w 11997113"/>
              <a:gd name="connsiteY14134" fmla="*/ 3179893 h 13112393"/>
              <a:gd name="connsiteX14135" fmla="*/ 4160885 w 11997113"/>
              <a:gd name="connsiteY14135" fmla="*/ 3126831 h 13112393"/>
              <a:gd name="connsiteX14136" fmla="*/ 4156378 w 11997113"/>
              <a:gd name="connsiteY14136" fmla="*/ 3091654 h 13112393"/>
              <a:gd name="connsiteX14137" fmla="*/ 4179348 w 11997113"/>
              <a:gd name="connsiteY14137" fmla="*/ 3124470 h 13112393"/>
              <a:gd name="connsiteX14138" fmla="*/ 4174841 w 11997113"/>
              <a:gd name="connsiteY14138" fmla="*/ 3089297 h 13112393"/>
              <a:gd name="connsiteX14139" fmla="*/ 5818787 w 11997113"/>
              <a:gd name="connsiteY14139" fmla="*/ 3074407 h 13112393"/>
              <a:gd name="connsiteX14140" fmla="*/ 5801257 w 11997113"/>
              <a:gd name="connsiteY14140" fmla="*/ 3110004 h 13112393"/>
              <a:gd name="connsiteX14141" fmla="*/ 5800995 w 11997113"/>
              <a:gd name="connsiteY14141" fmla="*/ 3098286 h 13112393"/>
              <a:gd name="connsiteX14142" fmla="*/ 5818787 w 11997113"/>
              <a:gd name="connsiteY14142" fmla="*/ 3074407 h 13112393"/>
              <a:gd name="connsiteX14143" fmla="*/ 5909871 w 11997113"/>
              <a:gd name="connsiteY14143" fmla="*/ 3073493 h 13112393"/>
              <a:gd name="connsiteX14144" fmla="*/ 5914825 w 11997113"/>
              <a:gd name="connsiteY14144" fmla="*/ 3081526 h 13112393"/>
              <a:gd name="connsiteX14145" fmla="*/ 5933105 w 11997113"/>
              <a:gd name="connsiteY14145" fmla="*/ 3081078 h 13112393"/>
              <a:gd name="connsiteX14146" fmla="*/ 5933343 w 11997113"/>
              <a:gd name="connsiteY14146" fmla="*/ 3091656 h 13112393"/>
              <a:gd name="connsiteX14147" fmla="*/ 5940723 w 11997113"/>
              <a:gd name="connsiteY14147" fmla="*/ 3102264 h 13112393"/>
              <a:gd name="connsiteX14148" fmla="*/ 5933397 w 11997113"/>
              <a:gd name="connsiteY14148" fmla="*/ 3104035 h 13112393"/>
              <a:gd name="connsiteX14149" fmla="*/ 5933185 w 11997113"/>
              <a:gd name="connsiteY14149" fmla="*/ 3094694 h 13112393"/>
              <a:gd name="connsiteX14150" fmla="*/ 5918525 w 11997113"/>
              <a:gd name="connsiteY14150" fmla="*/ 3245580 h 13112393"/>
              <a:gd name="connsiteX14151" fmla="*/ 5900243 w 11997113"/>
              <a:gd name="connsiteY14151" fmla="*/ 3246024 h 13112393"/>
              <a:gd name="connsiteX14152" fmla="*/ 5881435 w 11997113"/>
              <a:gd name="connsiteY14152" fmla="*/ 3223034 h 13112393"/>
              <a:gd name="connsiteX14153" fmla="*/ 5880909 w 11997113"/>
              <a:gd name="connsiteY14153" fmla="*/ 3199601 h 13112393"/>
              <a:gd name="connsiteX14154" fmla="*/ 5879323 w 11997113"/>
              <a:gd name="connsiteY14154" fmla="*/ 3129292 h 13112393"/>
              <a:gd name="connsiteX14155" fmla="*/ 5897339 w 11997113"/>
              <a:gd name="connsiteY14155" fmla="*/ 3117127 h 13112393"/>
              <a:gd name="connsiteX14156" fmla="*/ 5873765 w 11997113"/>
              <a:gd name="connsiteY14156" fmla="*/ 3073067 h 13112393"/>
              <a:gd name="connsiteX14157" fmla="*/ 5874557 w 11997113"/>
              <a:gd name="connsiteY14157" fmla="*/ 3108216 h 13112393"/>
              <a:gd name="connsiteX14158" fmla="*/ 5856235 w 11997113"/>
              <a:gd name="connsiteY14158" fmla="*/ 3108662 h 13112393"/>
              <a:gd name="connsiteX14159" fmla="*/ 5837909 w 11997113"/>
              <a:gd name="connsiteY14159" fmla="*/ 3109109 h 13112393"/>
              <a:gd name="connsiteX14160" fmla="*/ 5820113 w 11997113"/>
              <a:gd name="connsiteY14160" fmla="*/ 3132987 h 13112393"/>
              <a:gd name="connsiteX14161" fmla="*/ 5837643 w 11997113"/>
              <a:gd name="connsiteY14161" fmla="*/ 3097393 h 13112393"/>
              <a:gd name="connsiteX14162" fmla="*/ 5837381 w 11997113"/>
              <a:gd name="connsiteY14162" fmla="*/ 3085678 h 13112393"/>
              <a:gd name="connsiteX14163" fmla="*/ 5837115 w 11997113"/>
              <a:gd name="connsiteY14163" fmla="*/ 3073959 h 13112393"/>
              <a:gd name="connsiteX14164" fmla="*/ 5855967 w 11997113"/>
              <a:gd name="connsiteY14164" fmla="*/ 3096943 h 13112393"/>
              <a:gd name="connsiteX14165" fmla="*/ 5873765 w 11997113"/>
              <a:gd name="connsiteY14165" fmla="*/ 3073067 h 13112393"/>
              <a:gd name="connsiteX14166" fmla="*/ 11297319 w 11997113"/>
              <a:gd name="connsiteY14166" fmla="*/ 3071835 h 13112393"/>
              <a:gd name="connsiteX14167" fmla="*/ 11304367 w 11997113"/>
              <a:gd name="connsiteY14167" fmla="*/ 3073128 h 13112393"/>
              <a:gd name="connsiteX14168" fmla="*/ 11297585 w 11997113"/>
              <a:gd name="connsiteY14168" fmla="*/ 3083547 h 13112393"/>
              <a:gd name="connsiteX14169" fmla="*/ 11279145 w 11997113"/>
              <a:gd name="connsiteY14169" fmla="*/ 3095715 h 13112393"/>
              <a:gd name="connsiteX14170" fmla="*/ 11279113 w 11997113"/>
              <a:gd name="connsiteY14170" fmla="*/ 3094252 h 13112393"/>
              <a:gd name="connsiteX14171" fmla="*/ 11278985 w 11997113"/>
              <a:gd name="connsiteY14171" fmla="*/ 3088554 h 13112393"/>
              <a:gd name="connsiteX14172" fmla="*/ 11278991 w 11997113"/>
              <a:gd name="connsiteY14172" fmla="*/ 3088763 h 13112393"/>
              <a:gd name="connsiteX14173" fmla="*/ 11278885 w 11997113"/>
              <a:gd name="connsiteY14173" fmla="*/ 3084005 h 13112393"/>
              <a:gd name="connsiteX14174" fmla="*/ 11278985 w 11997113"/>
              <a:gd name="connsiteY14174" fmla="*/ 3088554 h 13112393"/>
              <a:gd name="connsiteX14175" fmla="*/ 11278949 w 11997113"/>
              <a:gd name="connsiteY14175" fmla="*/ 3086932 h 13112393"/>
              <a:gd name="connsiteX14176" fmla="*/ 11278619 w 11997113"/>
              <a:gd name="connsiteY14176" fmla="*/ 3072288 h 13112393"/>
              <a:gd name="connsiteX14177" fmla="*/ 11297319 w 11997113"/>
              <a:gd name="connsiteY14177" fmla="*/ 3071835 h 13112393"/>
              <a:gd name="connsiteX14178" fmla="*/ 6019349 w 11997113"/>
              <a:gd name="connsiteY14178" fmla="*/ 3068013 h 13112393"/>
              <a:gd name="connsiteX14179" fmla="*/ 6037615 w 11997113"/>
              <a:gd name="connsiteY14179" fmla="*/ 3079345 h 13112393"/>
              <a:gd name="connsiteX14180" fmla="*/ 6019883 w 11997113"/>
              <a:gd name="connsiteY14180" fmla="*/ 3091554 h 13112393"/>
              <a:gd name="connsiteX14181" fmla="*/ 6039209 w 11997113"/>
              <a:gd name="connsiteY14181" fmla="*/ 3149973 h 13112393"/>
              <a:gd name="connsiteX14182" fmla="*/ 6003741 w 11997113"/>
              <a:gd name="connsiteY14182" fmla="*/ 3174393 h 13112393"/>
              <a:gd name="connsiteX14183" fmla="*/ 6003209 w 11997113"/>
              <a:gd name="connsiteY14183" fmla="*/ 3150852 h 13112393"/>
              <a:gd name="connsiteX14184" fmla="*/ 5985211 w 11997113"/>
              <a:gd name="connsiteY14184" fmla="*/ 3151290 h 13112393"/>
              <a:gd name="connsiteX14185" fmla="*/ 5983621 w 11997113"/>
              <a:gd name="connsiteY14185" fmla="*/ 3080666 h 13112393"/>
              <a:gd name="connsiteX14186" fmla="*/ 6001351 w 11997113"/>
              <a:gd name="connsiteY14186" fmla="*/ 3068453 h 13112393"/>
              <a:gd name="connsiteX14187" fmla="*/ 6019349 w 11997113"/>
              <a:gd name="connsiteY14187" fmla="*/ 3068013 h 13112393"/>
              <a:gd name="connsiteX14188" fmla="*/ 4037946 w 11997113"/>
              <a:gd name="connsiteY14188" fmla="*/ 3059611 h 13112393"/>
              <a:gd name="connsiteX14189" fmla="*/ 4042272 w 11997113"/>
              <a:gd name="connsiteY14189" fmla="*/ 3093380 h 13112393"/>
              <a:gd name="connsiteX14190" fmla="*/ 4032015 w 11997113"/>
              <a:gd name="connsiteY14190" fmla="*/ 3073243 h 13112393"/>
              <a:gd name="connsiteX14191" fmla="*/ 4037946 w 11997113"/>
              <a:gd name="connsiteY14191" fmla="*/ 3059611 h 13112393"/>
              <a:gd name="connsiteX14192" fmla="*/ 5914299 w 11997113"/>
              <a:gd name="connsiteY14192" fmla="*/ 3058092 h 13112393"/>
              <a:gd name="connsiteX14193" fmla="*/ 5909871 w 11997113"/>
              <a:gd name="connsiteY14193" fmla="*/ 3073493 h 13112393"/>
              <a:gd name="connsiteX14194" fmla="*/ 5907705 w 11997113"/>
              <a:gd name="connsiteY14194" fmla="*/ 3069976 h 13112393"/>
              <a:gd name="connsiteX14195" fmla="*/ 5914299 w 11997113"/>
              <a:gd name="connsiteY14195" fmla="*/ 3058092 h 13112393"/>
              <a:gd name="connsiteX14196" fmla="*/ 11409051 w 11997113"/>
              <a:gd name="connsiteY14196" fmla="*/ 3055676 h 13112393"/>
              <a:gd name="connsiteX14197" fmla="*/ 11409313 w 11997113"/>
              <a:gd name="connsiteY14197" fmla="*/ 3067397 h 13112393"/>
              <a:gd name="connsiteX14198" fmla="*/ 11409575 w 11997113"/>
              <a:gd name="connsiteY14198" fmla="*/ 3079122 h 13112393"/>
              <a:gd name="connsiteX14199" fmla="*/ 11390505 w 11997113"/>
              <a:gd name="connsiteY14199" fmla="*/ 3056130 h 13112393"/>
              <a:gd name="connsiteX14200" fmla="*/ 11409051 w 11997113"/>
              <a:gd name="connsiteY14200" fmla="*/ 3055676 h 13112393"/>
              <a:gd name="connsiteX14201" fmla="*/ 3888895 w 11997113"/>
              <a:gd name="connsiteY14201" fmla="*/ 3050845 h 13112393"/>
              <a:gd name="connsiteX14202" fmla="*/ 3901843 w 11997113"/>
              <a:gd name="connsiteY14202" fmla="*/ 3051109 h 13112393"/>
              <a:gd name="connsiteX14203" fmla="*/ 3903868 w 11997113"/>
              <a:gd name="connsiteY14203" fmla="*/ 3052651 h 13112393"/>
              <a:gd name="connsiteX14204" fmla="*/ 3920070 w 11997113"/>
              <a:gd name="connsiteY14204" fmla="*/ 3064987 h 13112393"/>
              <a:gd name="connsiteX14205" fmla="*/ 3909205 w 11997113"/>
              <a:gd name="connsiteY14205" fmla="*/ 3098275 h 13112393"/>
              <a:gd name="connsiteX14206" fmla="*/ 3895056 w 11997113"/>
              <a:gd name="connsiteY14206" fmla="*/ 3103488 h 13112393"/>
              <a:gd name="connsiteX14207" fmla="*/ 3880088 w 11997113"/>
              <a:gd name="connsiteY14207" fmla="*/ 3101682 h 13112393"/>
              <a:gd name="connsiteX14208" fmla="*/ 3889718 w 11997113"/>
              <a:gd name="connsiteY14208" fmla="*/ 3057866 h 13112393"/>
              <a:gd name="connsiteX14209" fmla="*/ 3888895 w 11997113"/>
              <a:gd name="connsiteY14209" fmla="*/ 3050845 h 13112393"/>
              <a:gd name="connsiteX14210" fmla="*/ 11227327 w 11997113"/>
              <a:gd name="connsiteY14210" fmla="*/ 3049427 h 13112393"/>
              <a:gd name="connsiteX14211" fmla="*/ 11227593 w 11997113"/>
              <a:gd name="connsiteY14211" fmla="*/ 3061147 h 13112393"/>
              <a:gd name="connsiteX14212" fmla="*/ 11227855 w 11997113"/>
              <a:gd name="connsiteY14212" fmla="*/ 3072865 h 13112393"/>
              <a:gd name="connsiteX14213" fmla="*/ 11228121 w 11997113"/>
              <a:gd name="connsiteY14213" fmla="*/ 3084587 h 13112393"/>
              <a:gd name="connsiteX14214" fmla="*/ 11209575 w 11997113"/>
              <a:gd name="connsiteY14214" fmla="*/ 3073312 h 13112393"/>
              <a:gd name="connsiteX14215" fmla="*/ 11209311 w 11997113"/>
              <a:gd name="connsiteY14215" fmla="*/ 3061595 h 13112393"/>
              <a:gd name="connsiteX14216" fmla="*/ 11227327 w 11997113"/>
              <a:gd name="connsiteY14216" fmla="*/ 3049427 h 13112393"/>
              <a:gd name="connsiteX14217" fmla="*/ 11296793 w 11997113"/>
              <a:gd name="connsiteY14217" fmla="*/ 3048413 h 13112393"/>
              <a:gd name="connsiteX14218" fmla="*/ 11303969 w 11997113"/>
              <a:gd name="connsiteY14218" fmla="*/ 3055562 h 13112393"/>
              <a:gd name="connsiteX14219" fmla="*/ 11297319 w 11997113"/>
              <a:gd name="connsiteY14219" fmla="*/ 3071835 h 13112393"/>
              <a:gd name="connsiteX14220" fmla="*/ 11278093 w 11997113"/>
              <a:gd name="connsiteY14220" fmla="*/ 3048870 h 13112393"/>
              <a:gd name="connsiteX14221" fmla="*/ 11296793 w 11997113"/>
              <a:gd name="connsiteY14221" fmla="*/ 3048413 h 13112393"/>
              <a:gd name="connsiteX14222" fmla="*/ 4525783 w 11997113"/>
              <a:gd name="connsiteY14222" fmla="*/ 3040379 h 13112393"/>
              <a:gd name="connsiteX14223" fmla="*/ 4537283 w 11997113"/>
              <a:gd name="connsiteY14223" fmla="*/ 3044808 h 13112393"/>
              <a:gd name="connsiteX14224" fmla="*/ 4550382 w 11997113"/>
              <a:gd name="connsiteY14224" fmla="*/ 3063781 h 13112393"/>
              <a:gd name="connsiteX14225" fmla="*/ 4533588 w 11997113"/>
              <a:gd name="connsiteY14225" fmla="*/ 3065927 h 13112393"/>
              <a:gd name="connsiteX14226" fmla="*/ 4513826 w 11997113"/>
              <a:gd name="connsiteY14226" fmla="*/ 3044859 h 13112393"/>
              <a:gd name="connsiteX14227" fmla="*/ 4525783 w 11997113"/>
              <a:gd name="connsiteY14227" fmla="*/ 3040379 h 13112393"/>
              <a:gd name="connsiteX14228" fmla="*/ 5810485 w 11997113"/>
              <a:gd name="connsiteY14228" fmla="*/ 3036331 h 13112393"/>
              <a:gd name="connsiteX14229" fmla="*/ 5836591 w 11997113"/>
              <a:gd name="connsiteY14229" fmla="*/ 3050529 h 13112393"/>
              <a:gd name="connsiteX14230" fmla="*/ 5837115 w 11997113"/>
              <a:gd name="connsiteY14230" fmla="*/ 3073959 h 13112393"/>
              <a:gd name="connsiteX14231" fmla="*/ 5818787 w 11997113"/>
              <a:gd name="connsiteY14231" fmla="*/ 3074407 h 13112393"/>
              <a:gd name="connsiteX14232" fmla="*/ 5799937 w 11997113"/>
              <a:gd name="connsiteY14232" fmla="*/ 3051423 h 13112393"/>
              <a:gd name="connsiteX14233" fmla="*/ 5799671 w 11997113"/>
              <a:gd name="connsiteY14233" fmla="*/ 3039706 h 13112393"/>
              <a:gd name="connsiteX14234" fmla="*/ 5810485 w 11997113"/>
              <a:gd name="connsiteY14234" fmla="*/ 3036331 h 13112393"/>
              <a:gd name="connsiteX14235" fmla="*/ 6025423 w 11997113"/>
              <a:gd name="connsiteY14235" fmla="*/ 3028681 h 13112393"/>
              <a:gd name="connsiteX14236" fmla="*/ 6029961 w 11997113"/>
              <a:gd name="connsiteY14236" fmla="*/ 3030390 h 13112393"/>
              <a:gd name="connsiteX14237" fmla="*/ 6032385 w 11997113"/>
              <a:gd name="connsiteY14237" fmla="*/ 3030243 h 13112393"/>
              <a:gd name="connsiteX14238" fmla="*/ 6030085 w 11997113"/>
              <a:gd name="connsiteY14238" fmla="*/ 3035691 h 13112393"/>
              <a:gd name="connsiteX14239" fmla="*/ 6023691 w 11997113"/>
              <a:gd name="connsiteY14239" fmla="*/ 3042473 h 13112393"/>
              <a:gd name="connsiteX14240" fmla="*/ 6023447 w 11997113"/>
              <a:gd name="connsiteY14240" fmla="*/ 3031878 h 13112393"/>
              <a:gd name="connsiteX14241" fmla="*/ 6025423 w 11997113"/>
              <a:gd name="connsiteY14241" fmla="*/ 3028681 h 13112393"/>
              <a:gd name="connsiteX14242" fmla="*/ 4411100 w 11997113"/>
              <a:gd name="connsiteY14242" fmla="*/ 3025754 h 13112393"/>
              <a:gd name="connsiteX14243" fmla="*/ 4417522 w 11997113"/>
              <a:gd name="connsiteY14243" fmla="*/ 3028083 h 13112393"/>
              <a:gd name="connsiteX14244" fmla="*/ 4419554 w 11997113"/>
              <a:gd name="connsiteY14244" fmla="*/ 3045435 h 13112393"/>
              <a:gd name="connsiteX14245" fmla="*/ 4419606 w 11997113"/>
              <a:gd name="connsiteY14245" fmla="*/ 3045871 h 13112393"/>
              <a:gd name="connsiteX14246" fmla="*/ 4431095 w 11997113"/>
              <a:gd name="connsiteY14246" fmla="*/ 3037388 h 13112393"/>
              <a:gd name="connsiteX14247" fmla="*/ 4458321 w 11997113"/>
              <a:gd name="connsiteY14247" fmla="*/ 3064473 h 13112393"/>
              <a:gd name="connsiteX14248" fmla="*/ 4490929 w 11997113"/>
              <a:gd name="connsiteY14248" fmla="*/ 3025980 h 13112393"/>
              <a:gd name="connsiteX14249" fmla="*/ 4496699 w 11997113"/>
              <a:gd name="connsiteY14249" fmla="*/ 3071006 h 13112393"/>
              <a:gd name="connsiteX14250" fmla="*/ 4476788 w 11997113"/>
              <a:gd name="connsiteY14250" fmla="*/ 3062110 h 13112393"/>
              <a:gd name="connsiteX14251" fmla="*/ 4465530 w 11997113"/>
              <a:gd name="connsiteY14251" fmla="*/ 3120758 h 13112393"/>
              <a:gd name="connsiteX14252" fmla="*/ 4428598 w 11997113"/>
              <a:gd name="connsiteY14252" fmla="*/ 3125485 h 13112393"/>
              <a:gd name="connsiteX14253" fmla="*/ 4427021 w 11997113"/>
              <a:gd name="connsiteY14253" fmla="*/ 3113170 h 13112393"/>
              <a:gd name="connsiteX14254" fmla="*/ 4426024 w 11997113"/>
              <a:gd name="connsiteY14254" fmla="*/ 3105398 h 13112393"/>
              <a:gd name="connsiteX14255" fmla="*/ 4422636 w 11997113"/>
              <a:gd name="connsiteY14255" fmla="*/ 3103335 h 13112393"/>
              <a:gd name="connsiteX14256" fmla="*/ 4416317 w 11997113"/>
              <a:gd name="connsiteY14256" fmla="*/ 3101891 h 13112393"/>
              <a:gd name="connsiteX14257" fmla="*/ 4414704 w 11997113"/>
              <a:gd name="connsiteY14257" fmla="*/ 3088103 h 13112393"/>
              <a:gd name="connsiteX14258" fmla="*/ 4423673 w 11997113"/>
              <a:gd name="connsiteY14258" fmla="*/ 3087054 h 13112393"/>
              <a:gd name="connsiteX14259" fmla="*/ 4421163 w 11997113"/>
              <a:gd name="connsiteY14259" fmla="*/ 3067466 h 13112393"/>
              <a:gd name="connsiteX14260" fmla="*/ 4420676 w 11997113"/>
              <a:gd name="connsiteY14260" fmla="*/ 3068176 h 13112393"/>
              <a:gd name="connsiteX14261" fmla="*/ 4410264 w 11997113"/>
              <a:gd name="connsiteY14261" fmla="*/ 3071154 h 13112393"/>
              <a:gd name="connsiteX14262" fmla="*/ 4409855 w 11997113"/>
              <a:gd name="connsiteY14262" fmla="*/ 3067682 h 13112393"/>
              <a:gd name="connsiteX14263" fmla="*/ 4395287 w 11997113"/>
              <a:gd name="connsiteY14263" fmla="*/ 3048280 h 13112393"/>
              <a:gd name="connsiteX14264" fmla="*/ 4393255 w 11997113"/>
              <a:gd name="connsiteY14264" fmla="*/ 3030920 h 13112393"/>
              <a:gd name="connsiteX14265" fmla="*/ 4404982 w 11997113"/>
              <a:gd name="connsiteY14265" fmla="*/ 3026030 h 13112393"/>
              <a:gd name="connsiteX14266" fmla="*/ 4411100 w 11997113"/>
              <a:gd name="connsiteY14266" fmla="*/ 3025754 h 13112393"/>
              <a:gd name="connsiteX14267" fmla="*/ 3984051 w 11997113"/>
              <a:gd name="connsiteY14267" fmla="*/ 3023194 h 13112393"/>
              <a:gd name="connsiteX14268" fmla="*/ 3984830 w 11997113"/>
              <a:gd name="connsiteY14268" fmla="*/ 3029879 h 13112393"/>
              <a:gd name="connsiteX14269" fmla="*/ 3985222 w 11997113"/>
              <a:gd name="connsiteY14269" fmla="*/ 3033220 h 13112393"/>
              <a:gd name="connsiteX14270" fmla="*/ 3986006 w 11997113"/>
              <a:gd name="connsiteY14270" fmla="*/ 3039906 h 13112393"/>
              <a:gd name="connsiteX14271" fmla="*/ 3971445 w 11997113"/>
              <a:gd name="connsiteY14271" fmla="*/ 3041608 h 13112393"/>
              <a:gd name="connsiteX14272" fmla="*/ 3971053 w 11997113"/>
              <a:gd name="connsiteY14272" fmla="*/ 3038269 h 13112393"/>
              <a:gd name="connsiteX14273" fmla="*/ 3970274 w 11997113"/>
              <a:gd name="connsiteY14273" fmla="*/ 3031583 h 13112393"/>
              <a:gd name="connsiteX14274" fmla="*/ 3969490 w 11997113"/>
              <a:gd name="connsiteY14274" fmla="*/ 3024896 h 13112393"/>
              <a:gd name="connsiteX14275" fmla="*/ 3984051 w 11997113"/>
              <a:gd name="connsiteY14275" fmla="*/ 3023194 h 13112393"/>
              <a:gd name="connsiteX14276" fmla="*/ 6036299 w 11997113"/>
              <a:gd name="connsiteY14276" fmla="*/ 3020963 h 13112393"/>
              <a:gd name="connsiteX14277" fmla="*/ 6034459 w 11997113"/>
              <a:gd name="connsiteY14277" fmla="*/ 3030117 h 13112393"/>
              <a:gd name="connsiteX14278" fmla="*/ 6032385 w 11997113"/>
              <a:gd name="connsiteY14278" fmla="*/ 3030243 h 13112393"/>
              <a:gd name="connsiteX14279" fmla="*/ 5636787 w 11997113"/>
              <a:gd name="connsiteY14279" fmla="*/ 3017994 h 13112393"/>
              <a:gd name="connsiteX14280" fmla="*/ 5637071 w 11997113"/>
              <a:gd name="connsiteY14280" fmla="*/ 3030708 h 13112393"/>
              <a:gd name="connsiteX14281" fmla="*/ 5637363 w 11997113"/>
              <a:gd name="connsiteY14281" fmla="*/ 3043421 h 13112393"/>
              <a:gd name="connsiteX14282" fmla="*/ 5617723 w 11997113"/>
              <a:gd name="connsiteY14282" fmla="*/ 3043902 h 13112393"/>
              <a:gd name="connsiteX14283" fmla="*/ 5617149 w 11997113"/>
              <a:gd name="connsiteY14283" fmla="*/ 3018474 h 13112393"/>
              <a:gd name="connsiteX14284" fmla="*/ 5636787 w 11997113"/>
              <a:gd name="connsiteY14284" fmla="*/ 3017994 h 13112393"/>
              <a:gd name="connsiteX14285" fmla="*/ 11189715 w 11997113"/>
              <a:gd name="connsiteY14285" fmla="*/ 3003449 h 13112393"/>
              <a:gd name="connsiteX14286" fmla="*/ 11171697 w 11997113"/>
              <a:gd name="connsiteY14286" fmla="*/ 3015615 h 13112393"/>
              <a:gd name="connsiteX14287" fmla="*/ 11171431 w 11997113"/>
              <a:gd name="connsiteY14287" fmla="*/ 3003896 h 13112393"/>
              <a:gd name="connsiteX14288" fmla="*/ 11189715 w 11997113"/>
              <a:gd name="connsiteY14288" fmla="*/ 3003449 h 13112393"/>
              <a:gd name="connsiteX14289" fmla="*/ 11238661 w 11997113"/>
              <a:gd name="connsiteY14289" fmla="*/ 3001197 h 13112393"/>
              <a:gd name="connsiteX14290" fmla="*/ 11258869 w 11997113"/>
              <a:gd name="connsiteY14290" fmla="*/ 3026147 h 13112393"/>
              <a:gd name="connsiteX14291" fmla="*/ 11245107 w 11997113"/>
              <a:gd name="connsiteY14291" fmla="*/ 3026482 h 13112393"/>
              <a:gd name="connsiteX14292" fmla="*/ 11245347 w 11997113"/>
              <a:gd name="connsiteY14292" fmla="*/ 3037266 h 13112393"/>
              <a:gd name="connsiteX14293" fmla="*/ 11227327 w 11997113"/>
              <a:gd name="connsiteY14293" fmla="*/ 3049427 h 13112393"/>
              <a:gd name="connsiteX14294" fmla="*/ 11208785 w 11997113"/>
              <a:gd name="connsiteY14294" fmla="*/ 3038160 h 13112393"/>
              <a:gd name="connsiteX14295" fmla="*/ 11208519 w 11997113"/>
              <a:gd name="connsiteY14295" fmla="*/ 3026441 h 13112393"/>
              <a:gd name="connsiteX14296" fmla="*/ 11227065 w 11997113"/>
              <a:gd name="connsiteY14296" fmla="*/ 3037712 h 13112393"/>
              <a:gd name="connsiteX14297" fmla="*/ 11226799 w 11997113"/>
              <a:gd name="connsiteY14297" fmla="*/ 3025993 h 13112393"/>
              <a:gd name="connsiteX14298" fmla="*/ 11239211 w 11997113"/>
              <a:gd name="connsiteY14298" fmla="*/ 3025690 h 13112393"/>
              <a:gd name="connsiteX14299" fmla="*/ 5814269 w 11997113"/>
              <a:gd name="connsiteY14299" fmla="*/ 3000888 h 13112393"/>
              <a:gd name="connsiteX14300" fmla="*/ 5817207 w 11997113"/>
              <a:gd name="connsiteY14300" fmla="*/ 3004114 h 13112393"/>
              <a:gd name="connsiteX14301" fmla="*/ 5817469 w 11997113"/>
              <a:gd name="connsiteY14301" fmla="*/ 3015830 h 13112393"/>
              <a:gd name="connsiteX14302" fmla="*/ 5799409 w 11997113"/>
              <a:gd name="connsiteY14302" fmla="*/ 3027992 h 13112393"/>
              <a:gd name="connsiteX14303" fmla="*/ 5799147 w 11997113"/>
              <a:gd name="connsiteY14303" fmla="*/ 3016277 h 13112393"/>
              <a:gd name="connsiteX14304" fmla="*/ 5798881 w 11997113"/>
              <a:gd name="connsiteY14304" fmla="*/ 3004561 h 13112393"/>
              <a:gd name="connsiteX14305" fmla="*/ 5814269 w 11997113"/>
              <a:gd name="connsiteY14305" fmla="*/ 3000888 h 13112393"/>
              <a:gd name="connsiteX14306" fmla="*/ 11407727 w 11997113"/>
              <a:gd name="connsiteY14306" fmla="*/ 2997072 h 13112393"/>
              <a:gd name="connsiteX14307" fmla="*/ 11427593 w 11997113"/>
              <a:gd name="connsiteY14307" fmla="*/ 3055223 h 13112393"/>
              <a:gd name="connsiteX14308" fmla="*/ 11408789 w 11997113"/>
              <a:gd name="connsiteY14308" fmla="*/ 3043956 h 13112393"/>
              <a:gd name="connsiteX14309" fmla="*/ 11407727 w 11997113"/>
              <a:gd name="connsiteY14309" fmla="*/ 2997072 h 13112393"/>
              <a:gd name="connsiteX14310" fmla="*/ 11258069 w 11997113"/>
              <a:gd name="connsiteY14310" fmla="*/ 2990773 h 13112393"/>
              <a:gd name="connsiteX14311" fmla="*/ 11274571 w 11997113"/>
              <a:gd name="connsiteY14311" fmla="*/ 2996229 h 13112393"/>
              <a:gd name="connsiteX14312" fmla="*/ 11277035 w 11997113"/>
              <a:gd name="connsiteY14312" fmla="*/ 3002030 h 13112393"/>
              <a:gd name="connsiteX14313" fmla="*/ 11277303 w 11997113"/>
              <a:gd name="connsiteY14313" fmla="*/ 3013736 h 13112393"/>
              <a:gd name="connsiteX14314" fmla="*/ 11277563 w 11997113"/>
              <a:gd name="connsiteY14314" fmla="*/ 3025448 h 13112393"/>
              <a:gd name="connsiteX14315" fmla="*/ 11277825 w 11997113"/>
              <a:gd name="connsiteY14315" fmla="*/ 3037156 h 13112393"/>
              <a:gd name="connsiteX14316" fmla="*/ 11259127 w 11997113"/>
              <a:gd name="connsiteY14316" fmla="*/ 3037616 h 13112393"/>
              <a:gd name="connsiteX14317" fmla="*/ 11258869 w 11997113"/>
              <a:gd name="connsiteY14317" fmla="*/ 3026147 h 13112393"/>
              <a:gd name="connsiteX14318" fmla="*/ 11258865 w 11997113"/>
              <a:gd name="connsiteY14318" fmla="*/ 3025905 h 13112393"/>
              <a:gd name="connsiteX14319" fmla="*/ 11258599 w 11997113"/>
              <a:gd name="connsiteY14319" fmla="*/ 3014195 h 13112393"/>
              <a:gd name="connsiteX14320" fmla="*/ 11258337 w 11997113"/>
              <a:gd name="connsiteY14320" fmla="*/ 3002482 h 13112393"/>
              <a:gd name="connsiteX14321" fmla="*/ 11258069 w 11997113"/>
              <a:gd name="connsiteY14321" fmla="*/ 2990773 h 13112393"/>
              <a:gd name="connsiteX14322" fmla="*/ 4028751 w 11997113"/>
              <a:gd name="connsiteY14322" fmla="*/ 2987852 h 13112393"/>
              <a:gd name="connsiteX14323" fmla="*/ 4030371 w 11997113"/>
              <a:gd name="connsiteY14323" fmla="*/ 3000518 h 13112393"/>
              <a:gd name="connsiteX14324" fmla="*/ 4008602 w 11997113"/>
              <a:gd name="connsiteY14324" fmla="*/ 2990427 h 13112393"/>
              <a:gd name="connsiteX14325" fmla="*/ 4028751 w 11997113"/>
              <a:gd name="connsiteY14325" fmla="*/ 2987852 h 13112393"/>
              <a:gd name="connsiteX14326" fmla="*/ 4713631 w 11997113"/>
              <a:gd name="connsiteY14326" fmla="*/ 2985039 h 13112393"/>
              <a:gd name="connsiteX14327" fmla="*/ 4700835 w 11997113"/>
              <a:gd name="connsiteY14327" fmla="*/ 3034111 h 13112393"/>
              <a:gd name="connsiteX14328" fmla="*/ 4691466 w 11997113"/>
              <a:gd name="connsiteY14328" fmla="*/ 2998250 h 13112393"/>
              <a:gd name="connsiteX14329" fmla="*/ 4713631 w 11997113"/>
              <a:gd name="connsiteY14329" fmla="*/ 2985039 h 13112393"/>
              <a:gd name="connsiteX14330" fmla="*/ 11170903 w 11997113"/>
              <a:gd name="connsiteY14330" fmla="*/ 2980462 h 13112393"/>
              <a:gd name="connsiteX14331" fmla="*/ 11171167 w 11997113"/>
              <a:gd name="connsiteY14331" fmla="*/ 2992176 h 13112393"/>
              <a:gd name="connsiteX14332" fmla="*/ 11152889 w 11997113"/>
              <a:gd name="connsiteY14332" fmla="*/ 2992624 h 13112393"/>
              <a:gd name="connsiteX14333" fmla="*/ 11170903 w 11997113"/>
              <a:gd name="connsiteY14333" fmla="*/ 2980462 h 13112393"/>
              <a:gd name="connsiteX14334" fmla="*/ 4971231 w 11997113"/>
              <a:gd name="connsiteY14334" fmla="*/ 2972840 h 13112393"/>
              <a:gd name="connsiteX14335" fmla="*/ 4979531 w 11997113"/>
              <a:gd name="connsiteY14335" fmla="*/ 2974742 h 13112393"/>
              <a:gd name="connsiteX14336" fmla="*/ 4982516 w 11997113"/>
              <a:gd name="connsiteY14336" fmla="*/ 2998076 h 13112393"/>
              <a:gd name="connsiteX14337" fmla="*/ 4972858 w 11997113"/>
              <a:gd name="connsiteY14337" fmla="*/ 2978561 h 13112393"/>
              <a:gd name="connsiteX14338" fmla="*/ 4971231 w 11997113"/>
              <a:gd name="connsiteY14338" fmla="*/ 2972840 h 13112393"/>
              <a:gd name="connsiteX14339" fmla="*/ 4524909 w 11997113"/>
              <a:gd name="connsiteY14339" fmla="*/ 2971574 h 13112393"/>
              <a:gd name="connsiteX14340" fmla="*/ 4543208 w 11997113"/>
              <a:gd name="connsiteY14340" fmla="*/ 3007850 h 13112393"/>
              <a:gd name="connsiteX14341" fmla="*/ 4528155 w 11997113"/>
              <a:gd name="connsiteY14341" fmla="*/ 2996902 h 13112393"/>
              <a:gd name="connsiteX14342" fmla="*/ 4526528 w 11997113"/>
              <a:gd name="connsiteY14342" fmla="*/ 2984240 h 13112393"/>
              <a:gd name="connsiteX14343" fmla="*/ 4524909 w 11997113"/>
              <a:gd name="connsiteY14343" fmla="*/ 2971574 h 13112393"/>
              <a:gd name="connsiteX14344" fmla="*/ 4217080 w 11997113"/>
              <a:gd name="connsiteY14344" fmla="*/ 2966144 h 13112393"/>
              <a:gd name="connsiteX14345" fmla="*/ 4218580 w 11997113"/>
              <a:gd name="connsiteY14345" fmla="*/ 2977868 h 13112393"/>
              <a:gd name="connsiteX14346" fmla="*/ 4207446 w 11997113"/>
              <a:gd name="connsiteY14346" fmla="*/ 3050800 h 13112393"/>
              <a:gd name="connsiteX14347" fmla="*/ 4162650 w 11997113"/>
              <a:gd name="connsiteY14347" fmla="*/ 3020778 h 13112393"/>
              <a:gd name="connsiteX14348" fmla="*/ 4198432 w 11997113"/>
              <a:gd name="connsiteY14348" fmla="*/ 2980445 h 13112393"/>
              <a:gd name="connsiteX14349" fmla="*/ 4217080 w 11997113"/>
              <a:gd name="connsiteY14349" fmla="*/ 2966144 h 13112393"/>
              <a:gd name="connsiteX14350" fmla="*/ 4557399 w 11997113"/>
              <a:gd name="connsiteY14350" fmla="*/ 2958836 h 13112393"/>
              <a:gd name="connsiteX14351" fmla="*/ 4575758 w 11997113"/>
              <a:gd name="connsiteY14351" fmla="*/ 2962279 h 13112393"/>
              <a:gd name="connsiteX14352" fmla="*/ 4579007 w 11997113"/>
              <a:gd name="connsiteY14352" fmla="*/ 2967657 h 13112393"/>
              <a:gd name="connsiteX14353" fmla="*/ 4551862 w 11997113"/>
              <a:gd name="connsiteY14353" fmla="*/ 3075389 h 13112393"/>
              <a:gd name="connsiteX14354" fmla="*/ 4557399 w 11997113"/>
              <a:gd name="connsiteY14354" fmla="*/ 2958836 h 13112393"/>
              <a:gd name="connsiteX14355" fmla="*/ 11224329 w 11997113"/>
              <a:gd name="connsiteY14355" fmla="*/ 2946430 h 13112393"/>
              <a:gd name="connsiteX14356" fmla="*/ 11237893 w 11997113"/>
              <a:gd name="connsiteY14356" fmla="*/ 2967300 h 13112393"/>
              <a:gd name="connsiteX14357" fmla="*/ 11224809 w 11997113"/>
              <a:gd name="connsiteY14357" fmla="*/ 2967619 h 13112393"/>
              <a:gd name="connsiteX14358" fmla="*/ 11224567 w 11997113"/>
              <a:gd name="connsiteY14358" fmla="*/ 2957028 h 13112393"/>
              <a:gd name="connsiteX14359" fmla="*/ 11224329 w 11997113"/>
              <a:gd name="connsiteY14359" fmla="*/ 2946430 h 13112393"/>
              <a:gd name="connsiteX14360" fmla="*/ 5726787 w 11997113"/>
              <a:gd name="connsiteY14360" fmla="*/ 2943720 h 13112393"/>
              <a:gd name="connsiteX14361" fmla="*/ 5727057 w 11997113"/>
              <a:gd name="connsiteY14361" fmla="*/ 2955584 h 13112393"/>
              <a:gd name="connsiteX14362" fmla="*/ 5747225 w 11997113"/>
              <a:gd name="connsiteY14362" fmla="*/ 2978835 h 13112393"/>
              <a:gd name="connsiteX14363" fmla="*/ 5708491 w 11997113"/>
              <a:gd name="connsiteY14363" fmla="*/ 3003524 h 13112393"/>
              <a:gd name="connsiteX14364" fmla="*/ 5707689 w 11997113"/>
              <a:gd name="connsiteY14364" fmla="*/ 2967929 h 13112393"/>
              <a:gd name="connsiteX14365" fmla="*/ 5707157 w 11997113"/>
              <a:gd name="connsiteY14365" fmla="*/ 2944200 h 13112393"/>
              <a:gd name="connsiteX14366" fmla="*/ 5726787 w 11997113"/>
              <a:gd name="connsiteY14366" fmla="*/ 2943720 h 13112393"/>
              <a:gd name="connsiteX14367" fmla="*/ 4862290 w 11997113"/>
              <a:gd name="connsiteY14367" fmla="*/ 2941290 h 13112393"/>
              <a:gd name="connsiteX14368" fmla="*/ 4884062 w 11997113"/>
              <a:gd name="connsiteY14368" fmla="*/ 2951375 h 13112393"/>
              <a:gd name="connsiteX14369" fmla="*/ 4865536 w 11997113"/>
              <a:gd name="connsiteY14369" fmla="*/ 2966616 h 13112393"/>
              <a:gd name="connsiteX14370" fmla="*/ 4863916 w 11997113"/>
              <a:gd name="connsiteY14370" fmla="*/ 2953954 h 13112393"/>
              <a:gd name="connsiteX14371" fmla="*/ 4862290 w 11997113"/>
              <a:gd name="connsiteY14371" fmla="*/ 2941290 h 13112393"/>
              <a:gd name="connsiteX14372" fmla="*/ 5373501 w 11997113"/>
              <a:gd name="connsiteY14372" fmla="*/ 2935959 h 13112393"/>
              <a:gd name="connsiteX14373" fmla="*/ 5376205 w 11997113"/>
              <a:gd name="connsiteY14373" fmla="*/ 2957069 h 13112393"/>
              <a:gd name="connsiteX14374" fmla="*/ 5360069 w 11997113"/>
              <a:gd name="connsiteY14374" fmla="*/ 2937682 h 13112393"/>
              <a:gd name="connsiteX14375" fmla="*/ 5373501 w 11997113"/>
              <a:gd name="connsiteY14375" fmla="*/ 2935959 h 13112393"/>
              <a:gd name="connsiteX14376" fmla="*/ 4078757 w 11997113"/>
              <a:gd name="connsiteY14376" fmla="*/ 2934256 h 13112393"/>
              <a:gd name="connsiteX14377" fmla="*/ 4095370 w 11997113"/>
              <a:gd name="connsiteY14377" fmla="*/ 2939639 h 13112393"/>
              <a:gd name="connsiteX14378" fmla="*/ 4099696 w 11997113"/>
              <a:gd name="connsiteY14378" fmla="*/ 2955605 h 13112393"/>
              <a:gd name="connsiteX14379" fmla="*/ 4068423 w 11997113"/>
              <a:gd name="connsiteY14379" fmla="*/ 2995647 h 13112393"/>
              <a:gd name="connsiteX14380" fmla="*/ 4058491 w 11997113"/>
              <a:gd name="connsiteY14380" fmla="*/ 2971386 h 13112393"/>
              <a:gd name="connsiteX14381" fmla="*/ 4060849 w 11997113"/>
              <a:gd name="connsiteY14381" fmla="*/ 2936549 h 13112393"/>
              <a:gd name="connsiteX14382" fmla="*/ 4078757 w 11997113"/>
              <a:gd name="connsiteY14382" fmla="*/ 2934256 h 13112393"/>
              <a:gd name="connsiteX14383" fmla="*/ 4614490 w 11997113"/>
              <a:gd name="connsiteY14383" fmla="*/ 2931634 h 13112393"/>
              <a:gd name="connsiteX14384" fmla="*/ 4628243 w 11997113"/>
              <a:gd name="connsiteY14384" fmla="*/ 2937103 h 13112393"/>
              <a:gd name="connsiteX14385" fmla="*/ 4651501 w 11997113"/>
              <a:gd name="connsiteY14385" fmla="*/ 2939691 h 13112393"/>
              <a:gd name="connsiteX14386" fmla="*/ 4656577 w 11997113"/>
              <a:gd name="connsiteY14386" fmla="*/ 2955025 h 13112393"/>
              <a:gd name="connsiteX14387" fmla="*/ 4643637 w 11997113"/>
              <a:gd name="connsiteY14387" fmla="*/ 2956540 h 13112393"/>
              <a:gd name="connsiteX14388" fmla="*/ 4658622 w 11997113"/>
              <a:gd name="connsiteY14388" fmla="*/ 2972483 h 13112393"/>
              <a:gd name="connsiteX14389" fmla="*/ 4659030 w 11997113"/>
              <a:gd name="connsiteY14389" fmla="*/ 2975973 h 13112393"/>
              <a:gd name="connsiteX14390" fmla="*/ 4646090 w 11997113"/>
              <a:gd name="connsiteY14390" fmla="*/ 2977489 h 13112393"/>
              <a:gd name="connsiteX14391" fmla="*/ 4629879 w 11997113"/>
              <a:gd name="connsiteY14391" fmla="*/ 2951071 h 13112393"/>
              <a:gd name="connsiteX14392" fmla="*/ 4617349 w 11997113"/>
              <a:gd name="connsiteY14392" fmla="*/ 2956076 h 13112393"/>
              <a:gd name="connsiteX14393" fmla="*/ 4607626 w 11997113"/>
              <a:gd name="connsiteY14393" fmla="*/ 2951850 h 13112393"/>
              <a:gd name="connsiteX14394" fmla="*/ 4614490 w 11997113"/>
              <a:gd name="connsiteY14394" fmla="*/ 2931634 h 13112393"/>
              <a:gd name="connsiteX14395" fmla="*/ 5634687 w 11997113"/>
              <a:gd name="connsiteY14395" fmla="*/ 2924770 h 13112393"/>
              <a:gd name="connsiteX14396" fmla="*/ 5655107 w 11997113"/>
              <a:gd name="connsiteY14396" fmla="*/ 2959252 h 13112393"/>
              <a:gd name="connsiteX14397" fmla="*/ 5635737 w 11997113"/>
              <a:gd name="connsiteY14397" fmla="*/ 2971386 h 13112393"/>
              <a:gd name="connsiteX14398" fmla="*/ 5634687 w 11997113"/>
              <a:gd name="connsiteY14398" fmla="*/ 2924770 h 13112393"/>
              <a:gd name="connsiteX14399" fmla="*/ 11224423 w 11997113"/>
              <a:gd name="connsiteY14399" fmla="*/ 2920531 h 13112393"/>
              <a:gd name="connsiteX14400" fmla="*/ 11242969 w 11997113"/>
              <a:gd name="connsiteY14400" fmla="*/ 2931800 h 13112393"/>
              <a:gd name="connsiteX14401" fmla="*/ 11224685 w 11997113"/>
              <a:gd name="connsiteY14401" fmla="*/ 2932247 h 13112393"/>
              <a:gd name="connsiteX14402" fmla="*/ 11224423 w 11997113"/>
              <a:gd name="connsiteY14402" fmla="*/ 2920531 h 13112393"/>
              <a:gd name="connsiteX14403" fmla="*/ 5929163 w 11997113"/>
              <a:gd name="connsiteY14403" fmla="*/ 2916164 h 13112393"/>
              <a:gd name="connsiteX14404" fmla="*/ 5929419 w 11997113"/>
              <a:gd name="connsiteY14404" fmla="*/ 2927463 h 13112393"/>
              <a:gd name="connsiteX14405" fmla="*/ 5910039 w 11997113"/>
              <a:gd name="connsiteY14405" fmla="*/ 2939245 h 13112393"/>
              <a:gd name="connsiteX14406" fmla="*/ 5909785 w 11997113"/>
              <a:gd name="connsiteY14406" fmla="*/ 2927945 h 13112393"/>
              <a:gd name="connsiteX14407" fmla="*/ 5929163 w 11997113"/>
              <a:gd name="connsiteY14407" fmla="*/ 2916164 h 13112393"/>
              <a:gd name="connsiteX14408" fmla="*/ 4505725 w 11997113"/>
              <a:gd name="connsiteY14408" fmla="*/ 2914230 h 13112393"/>
              <a:gd name="connsiteX14409" fmla="*/ 4517746 w 11997113"/>
              <a:gd name="connsiteY14409" fmla="*/ 2915642 h 13112393"/>
              <a:gd name="connsiteX14410" fmla="*/ 4522208 w 11997113"/>
              <a:gd name="connsiteY14410" fmla="*/ 2950469 h 13112393"/>
              <a:gd name="connsiteX14411" fmla="*/ 4500573 w 11997113"/>
              <a:gd name="connsiteY14411" fmla="*/ 2941436 h 13112393"/>
              <a:gd name="connsiteX14412" fmla="*/ 4505725 w 11997113"/>
              <a:gd name="connsiteY14412" fmla="*/ 2914230 h 13112393"/>
              <a:gd name="connsiteX14413" fmla="*/ 11169319 w 11997113"/>
              <a:gd name="connsiteY14413" fmla="*/ 2910152 h 13112393"/>
              <a:gd name="connsiteX14414" fmla="*/ 11169583 w 11997113"/>
              <a:gd name="connsiteY14414" fmla="*/ 2921869 h 13112393"/>
              <a:gd name="connsiteX14415" fmla="*/ 11169847 w 11997113"/>
              <a:gd name="connsiteY14415" fmla="*/ 2933587 h 13112393"/>
              <a:gd name="connsiteX14416" fmla="*/ 11151567 w 11997113"/>
              <a:gd name="connsiteY14416" fmla="*/ 2934033 h 13112393"/>
              <a:gd name="connsiteX14417" fmla="*/ 11151303 w 11997113"/>
              <a:gd name="connsiteY14417" fmla="*/ 2922315 h 13112393"/>
              <a:gd name="connsiteX14418" fmla="*/ 11169319 w 11997113"/>
              <a:gd name="connsiteY14418" fmla="*/ 2910152 h 13112393"/>
              <a:gd name="connsiteX14419" fmla="*/ 11169053 w 11997113"/>
              <a:gd name="connsiteY14419" fmla="*/ 2898436 h 13112393"/>
              <a:gd name="connsiteX14420" fmla="*/ 11187601 w 11997113"/>
              <a:gd name="connsiteY14420" fmla="*/ 2909705 h 13112393"/>
              <a:gd name="connsiteX14421" fmla="*/ 11169319 w 11997113"/>
              <a:gd name="connsiteY14421" fmla="*/ 2910152 h 13112393"/>
              <a:gd name="connsiteX14422" fmla="*/ 11169053 w 11997113"/>
              <a:gd name="connsiteY14422" fmla="*/ 2898436 h 13112393"/>
              <a:gd name="connsiteX14423" fmla="*/ 4110809 w 11997113"/>
              <a:gd name="connsiteY14423" fmla="*/ 2895833 h 13112393"/>
              <a:gd name="connsiteX14424" fmla="*/ 4170670 w 11997113"/>
              <a:gd name="connsiteY14424" fmla="*/ 2923573 h 13112393"/>
              <a:gd name="connsiteX14425" fmla="*/ 4159640 w 11997113"/>
              <a:gd name="connsiteY14425" fmla="*/ 2983979 h 13112393"/>
              <a:gd name="connsiteX14426" fmla="*/ 4109195 w 11997113"/>
              <a:gd name="connsiteY14426" fmla="*/ 2956508 h 13112393"/>
              <a:gd name="connsiteX14427" fmla="*/ 4110809 w 11997113"/>
              <a:gd name="connsiteY14427" fmla="*/ 2895833 h 13112393"/>
              <a:gd name="connsiteX14428" fmla="*/ 6020249 w 11997113"/>
              <a:gd name="connsiteY14428" fmla="*/ 2889916 h 13112393"/>
              <a:gd name="connsiteX14429" fmla="*/ 6020537 w 11997113"/>
              <a:gd name="connsiteY14429" fmla="*/ 2902632 h 13112393"/>
              <a:gd name="connsiteX14430" fmla="*/ 6000901 w 11997113"/>
              <a:gd name="connsiteY14430" fmla="*/ 2903109 h 13112393"/>
              <a:gd name="connsiteX14431" fmla="*/ 6000611 w 11997113"/>
              <a:gd name="connsiteY14431" fmla="*/ 2890397 h 13112393"/>
              <a:gd name="connsiteX14432" fmla="*/ 6020249 w 11997113"/>
              <a:gd name="connsiteY14432" fmla="*/ 2889916 h 13112393"/>
              <a:gd name="connsiteX14433" fmla="*/ 4089095 w 11997113"/>
              <a:gd name="connsiteY14433" fmla="*/ 2872868 h 13112393"/>
              <a:gd name="connsiteX14434" fmla="*/ 4105217 w 11997113"/>
              <a:gd name="connsiteY14434" fmla="*/ 2878853 h 13112393"/>
              <a:gd name="connsiteX14435" fmla="*/ 4092335 w 11997113"/>
              <a:gd name="connsiteY14435" fmla="*/ 2898194 h 13112393"/>
              <a:gd name="connsiteX14436" fmla="*/ 4070570 w 11997113"/>
              <a:gd name="connsiteY14436" fmla="*/ 2888111 h 13112393"/>
              <a:gd name="connsiteX14437" fmla="*/ 4089095 w 11997113"/>
              <a:gd name="connsiteY14437" fmla="*/ 2872868 h 13112393"/>
              <a:gd name="connsiteX14438" fmla="*/ 4471093 w 11997113"/>
              <a:gd name="connsiteY14438" fmla="*/ 2871201 h 13112393"/>
              <a:gd name="connsiteX14439" fmla="*/ 4477106 w 11997113"/>
              <a:gd name="connsiteY14439" fmla="*/ 2918104 h 13112393"/>
              <a:gd name="connsiteX14440" fmla="*/ 4484618 w 11997113"/>
              <a:gd name="connsiteY14440" fmla="*/ 2976731 h 13112393"/>
              <a:gd name="connsiteX14441" fmla="*/ 4464469 w 11997113"/>
              <a:gd name="connsiteY14441" fmla="*/ 2979310 h 13112393"/>
              <a:gd name="connsiteX14442" fmla="*/ 4456960 w 11997113"/>
              <a:gd name="connsiteY14442" fmla="*/ 2920679 h 13112393"/>
              <a:gd name="connsiteX14443" fmla="*/ 4450945 w 11997113"/>
              <a:gd name="connsiteY14443" fmla="*/ 2873776 h 13112393"/>
              <a:gd name="connsiteX14444" fmla="*/ 4471093 w 11997113"/>
              <a:gd name="connsiteY14444" fmla="*/ 2871201 h 13112393"/>
              <a:gd name="connsiteX14445" fmla="*/ 4414053 w 11997113"/>
              <a:gd name="connsiteY14445" fmla="*/ 2869915 h 13112393"/>
              <a:gd name="connsiteX14446" fmla="*/ 4433113 w 11997113"/>
              <a:gd name="connsiteY14446" fmla="*/ 2876595 h 13112393"/>
              <a:gd name="connsiteX14447" fmla="*/ 4440612 w 11997113"/>
              <a:gd name="connsiteY14447" fmla="*/ 2935164 h 13112393"/>
              <a:gd name="connsiteX14448" fmla="*/ 4414987 w 11997113"/>
              <a:gd name="connsiteY14448" fmla="*/ 2912699 h 13112393"/>
              <a:gd name="connsiteX14449" fmla="*/ 4414053 w 11997113"/>
              <a:gd name="connsiteY14449" fmla="*/ 2869915 h 13112393"/>
              <a:gd name="connsiteX14450" fmla="*/ 11294159 w 11997113"/>
              <a:gd name="connsiteY14450" fmla="*/ 2848619 h 13112393"/>
              <a:gd name="connsiteX14451" fmla="*/ 11301903 w 11997113"/>
              <a:gd name="connsiteY14451" fmla="*/ 2865390 h 13112393"/>
              <a:gd name="connsiteX14452" fmla="*/ 11294923 w 11997113"/>
              <a:gd name="connsiteY14452" fmla="*/ 2882519 h 13112393"/>
              <a:gd name="connsiteX14453" fmla="*/ 11294159 w 11997113"/>
              <a:gd name="connsiteY14453" fmla="*/ 2848619 h 13112393"/>
              <a:gd name="connsiteX14454" fmla="*/ 4107770 w 11997113"/>
              <a:gd name="connsiteY14454" fmla="*/ 2848170 h 13112393"/>
              <a:gd name="connsiteX14455" fmla="*/ 4112203 w 11997113"/>
              <a:gd name="connsiteY14455" fmla="*/ 2882786 h 13112393"/>
              <a:gd name="connsiteX14456" fmla="*/ 4107770 w 11997113"/>
              <a:gd name="connsiteY14456" fmla="*/ 2848170 h 13112393"/>
              <a:gd name="connsiteX14457" fmla="*/ 9450633 w 11997113"/>
              <a:gd name="connsiteY14457" fmla="*/ 2834013 h 13112393"/>
              <a:gd name="connsiteX14458" fmla="*/ 9447261 w 11997113"/>
              <a:gd name="connsiteY14458" fmla="*/ 2836121 h 13112393"/>
              <a:gd name="connsiteX14459" fmla="*/ 9450891 w 11997113"/>
              <a:gd name="connsiteY14459" fmla="*/ 2836033 h 13112393"/>
              <a:gd name="connsiteX14460" fmla="*/ 4198925 w 11997113"/>
              <a:gd name="connsiteY14460" fmla="*/ 2824498 h 13112393"/>
              <a:gd name="connsiteX14461" fmla="*/ 4200547 w 11997113"/>
              <a:gd name="connsiteY14461" fmla="*/ 2837161 h 13112393"/>
              <a:gd name="connsiteX14462" fmla="*/ 4182024 w 11997113"/>
              <a:gd name="connsiteY14462" fmla="*/ 2852403 h 13112393"/>
              <a:gd name="connsiteX14463" fmla="*/ 4180402 w 11997113"/>
              <a:gd name="connsiteY14463" fmla="*/ 2839739 h 13112393"/>
              <a:gd name="connsiteX14464" fmla="*/ 4198925 w 11997113"/>
              <a:gd name="connsiteY14464" fmla="*/ 2824498 h 13112393"/>
              <a:gd name="connsiteX14465" fmla="*/ 9484395 w 11997113"/>
              <a:gd name="connsiteY14465" fmla="*/ 2810598 h 13112393"/>
              <a:gd name="connsiteX14466" fmla="*/ 9482285 w 11997113"/>
              <a:gd name="connsiteY14466" fmla="*/ 2810649 h 13112393"/>
              <a:gd name="connsiteX14467" fmla="*/ 9482849 w 11997113"/>
              <a:gd name="connsiteY14467" fmla="*/ 2811642 h 13112393"/>
              <a:gd name="connsiteX14468" fmla="*/ 9446487 w 11997113"/>
              <a:gd name="connsiteY14468" fmla="*/ 2801661 h 13112393"/>
              <a:gd name="connsiteX14469" fmla="*/ 9446739 w 11997113"/>
              <a:gd name="connsiteY14469" fmla="*/ 2812813 h 13112393"/>
              <a:gd name="connsiteX14470" fmla="*/ 9448005 w 11997113"/>
              <a:gd name="connsiteY14470" fmla="*/ 2813527 h 13112393"/>
              <a:gd name="connsiteX14471" fmla="*/ 4653170 w 11997113"/>
              <a:gd name="connsiteY14471" fmla="*/ 2800710 h 13112393"/>
              <a:gd name="connsiteX14472" fmla="*/ 4660743 w 11997113"/>
              <a:gd name="connsiteY14472" fmla="*/ 2859812 h 13112393"/>
              <a:gd name="connsiteX14473" fmla="*/ 4618936 w 11997113"/>
              <a:gd name="connsiteY14473" fmla="*/ 2853143 h 13112393"/>
              <a:gd name="connsiteX14474" fmla="*/ 4653170 w 11997113"/>
              <a:gd name="connsiteY14474" fmla="*/ 2800710 h 13112393"/>
              <a:gd name="connsiteX14475" fmla="*/ 5443509 w 11997113"/>
              <a:gd name="connsiteY14475" fmla="*/ 2799490 h 13112393"/>
              <a:gd name="connsiteX14476" fmla="*/ 5445477 w 11997113"/>
              <a:gd name="connsiteY14476" fmla="*/ 2802335 h 13112393"/>
              <a:gd name="connsiteX14477" fmla="*/ 5463285 w 11997113"/>
              <a:gd name="connsiteY14477" fmla="*/ 2842444 h 13112393"/>
              <a:gd name="connsiteX14478" fmla="*/ 5468163 w 11997113"/>
              <a:gd name="connsiteY14478" fmla="*/ 2884070 h 13112393"/>
              <a:gd name="connsiteX14479" fmla="*/ 5462117 w 11997113"/>
              <a:gd name="connsiteY14479" fmla="*/ 2944554 h 13112393"/>
              <a:gd name="connsiteX14480" fmla="*/ 5449583 w 11997113"/>
              <a:gd name="connsiteY14480" fmla="*/ 2949535 h 13112393"/>
              <a:gd name="connsiteX14481" fmla="*/ 5436237 w 11997113"/>
              <a:gd name="connsiteY14481" fmla="*/ 2947581 h 13112393"/>
              <a:gd name="connsiteX14482" fmla="*/ 5442283 w 11997113"/>
              <a:gd name="connsiteY14482" fmla="*/ 2887099 h 13112393"/>
              <a:gd name="connsiteX14483" fmla="*/ 5419595 w 11997113"/>
              <a:gd name="connsiteY14483" fmla="*/ 2805363 h 13112393"/>
              <a:gd name="connsiteX14484" fmla="*/ 5432131 w 11997113"/>
              <a:gd name="connsiteY14484" fmla="*/ 2800381 h 13112393"/>
              <a:gd name="connsiteX14485" fmla="*/ 5443509 w 11997113"/>
              <a:gd name="connsiteY14485" fmla="*/ 2799490 h 13112393"/>
              <a:gd name="connsiteX14486" fmla="*/ 11292885 w 11997113"/>
              <a:gd name="connsiteY14486" fmla="*/ 2792117 h 13112393"/>
              <a:gd name="connsiteX14487" fmla="*/ 11301077 w 11997113"/>
              <a:gd name="connsiteY14487" fmla="*/ 2828665 h 13112393"/>
              <a:gd name="connsiteX14488" fmla="*/ 11294159 w 11997113"/>
              <a:gd name="connsiteY14488" fmla="*/ 2848619 h 13112393"/>
              <a:gd name="connsiteX14489" fmla="*/ 11274777 w 11997113"/>
              <a:gd name="connsiteY14489" fmla="*/ 2860401 h 13112393"/>
              <a:gd name="connsiteX14490" fmla="*/ 11293901 w 11997113"/>
              <a:gd name="connsiteY14490" fmla="*/ 2837320 h 13112393"/>
              <a:gd name="connsiteX14491" fmla="*/ 11293391 w 11997113"/>
              <a:gd name="connsiteY14491" fmla="*/ 2814719 h 13112393"/>
              <a:gd name="connsiteX14492" fmla="*/ 11403853 w 11997113"/>
              <a:gd name="connsiteY14492" fmla="*/ 2776687 h 13112393"/>
              <a:gd name="connsiteX14493" fmla="*/ 11417195 w 11997113"/>
              <a:gd name="connsiteY14493" fmla="*/ 2787668 h 13112393"/>
              <a:gd name="connsiteX14494" fmla="*/ 11404105 w 11997113"/>
              <a:gd name="connsiteY14494" fmla="*/ 2787986 h 13112393"/>
              <a:gd name="connsiteX14495" fmla="*/ 4512921 w 11997113"/>
              <a:gd name="connsiteY14495" fmla="*/ 2771457 h 13112393"/>
              <a:gd name="connsiteX14496" fmla="*/ 4502080 w 11997113"/>
              <a:gd name="connsiteY14496" fmla="*/ 2820039 h 13112393"/>
              <a:gd name="connsiteX14497" fmla="*/ 4494908 w 11997113"/>
              <a:gd name="connsiteY14497" fmla="*/ 2797358 h 13112393"/>
              <a:gd name="connsiteX14498" fmla="*/ 4512921 w 11997113"/>
              <a:gd name="connsiteY14498" fmla="*/ 2771457 h 13112393"/>
              <a:gd name="connsiteX14499" fmla="*/ 9483339 w 11997113"/>
              <a:gd name="connsiteY14499" fmla="*/ 2763720 h 13112393"/>
              <a:gd name="connsiteX14500" fmla="*/ 9483079 w 11997113"/>
              <a:gd name="connsiteY14500" fmla="*/ 2763848 h 13112393"/>
              <a:gd name="connsiteX14501" fmla="*/ 9477745 w 11997113"/>
              <a:gd name="connsiteY14501" fmla="*/ 2773964 h 13112393"/>
              <a:gd name="connsiteX14502" fmla="*/ 9475729 w 11997113"/>
              <a:gd name="connsiteY14502" fmla="*/ 2767430 h 13112393"/>
              <a:gd name="connsiteX14503" fmla="*/ 9467509 w 11997113"/>
              <a:gd name="connsiteY14503" fmla="*/ 2771437 h 13112393"/>
              <a:gd name="connsiteX14504" fmla="*/ 9466223 w 11997113"/>
              <a:gd name="connsiteY14504" fmla="*/ 2782246 h 13112393"/>
              <a:gd name="connsiteX14505" fmla="*/ 9481117 w 11997113"/>
              <a:gd name="connsiteY14505" fmla="*/ 2808580 h 13112393"/>
              <a:gd name="connsiteX14506" fmla="*/ 9477145 w 11997113"/>
              <a:gd name="connsiteY14506" fmla="*/ 2793188 h 13112393"/>
              <a:gd name="connsiteX14507" fmla="*/ 9483339 w 11997113"/>
              <a:gd name="connsiteY14507" fmla="*/ 2763720 h 13112393"/>
              <a:gd name="connsiteX14508" fmla="*/ 4226662 w 11997113"/>
              <a:gd name="connsiteY14508" fmla="*/ 2748009 h 13112393"/>
              <a:gd name="connsiteX14509" fmla="*/ 4265101 w 11997113"/>
              <a:gd name="connsiteY14509" fmla="*/ 2755009 h 13112393"/>
              <a:gd name="connsiteX14510" fmla="*/ 4271112 w 11997113"/>
              <a:gd name="connsiteY14510" fmla="*/ 2801912 h 13112393"/>
              <a:gd name="connsiteX14511" fmla="*/ 4254147 w 11997113"/>
              <a:gd name="connsiteY14511" fmla="*/ 2816001 h 13112393"/>
              <a:gd name="connsiteX14512" fmla="*/ 4234174 w 11997113"/>
              <a:gd name="connsiteY14512" fmla="*/ 2806638 h 13112393"/>
              <a:gd name="connsiteX14513" fmla="*/ 4240183 w 11997113"/>
              <a:gd name="connsiteY14513" fmla="*/ 2853540 h 13112393"/>
              <a:gd name="connsiteX14514" fmla="*/ 4220699 w 11997113"/>
              <a:gd name="connsiteY14514" fmla="*/ 2811340 h 13112393"/>
              <a:gd name="connsiteX14515" fmla="*/ 4226662 w 11997113"/>
              <a:gd name="connsiteY14515" fmla="*/ 2748009 h 13112393"/>
              <a:gd name="connsiteX14516" fmla="*/ 4359229 w 11997113"/>
              <a:gd name="connsiteY14516" fmla="*/ 2743921 h 13112393"/>
              <a:gd name="connsiteX14517" fmla="*/ 4380219 w 11997113"/>
              <a:gd name="connsiteY14517" fmla="*/ 2750437 h 13112393"/>
              <a:gd name="connsiteX14518" fmla="*/ 4365288 w 11997113"/>
              <a:gd name="connsiteY14518" fmla="*/ 2791200 h 13112393"/>
              <a:gd name="connsiteX14519" fmla="*/ 4359229 w 11997113"/>
              <a:gd name="connsiteY14519" fmla="*/ 2743921 h 13112393"/>
              <a:gd name="connsiteX14520" fmla="*/ 9380601 w 11997113"/>
              <a:gd name="connsiteY14520" fmla="*/ 2734902 h 13112393"/>
              <a:gd name="connsiteX14521" fmla="*/ 9372893 w 11997113"/>
              <a:gd name="connsiteY14521" fmla="*/ 2834570 h 13112393"/>
              <a:gd name="connsiteX14522" fmla="*/ 9343419 w 11997113"/>
              <a:gd name="connsiteY14522" fmla="*/ 2764330 h 13112393"/>
              <a:gd name="connsiteX14523" fmla="*/ 9360453 w 11997113"/>
              <a:gd name="connsiteY14523" fmla="*/ 2737481 h 13112393"/>
              <a:gd name="connsiteX14524" fmla="*/ 9362007 w 11997113"/>
              <a:gd name="connsiteY14524" fmla="*/ 2749616 h 13112393"/>
              <a:gd name="connsiteX14525" fmla="*/ 9380601 w 11997113"/>
              <a:gd name="connsiteY14525" fmla="*/ 2734902 h 13112393"/>
              <a:gd name="connsiteX14526" fmla="*/ 5995677 w 11997113"/>
              <a:gd name="connsiteY14526" fmla="*/ 2729395 h 13112393"/>
              <a:gd name="connsiteX14527" fmla="*/ 6013739 w 11997113"/>
              <a:gd name="connsiteY14527" fmla="*/ 2775435 h 13112393"/>
              <a:gd name="connsiteX14528" fmla="*/ 6013475 w 11997113"/>
              <a:gd name="connsiteY14528" fmla="*/ 2763823 h 13112393"/>
              <a:gd name="connsiteX14529" fmla="*/ 6031015 w 11997113"/>
              <a:gd name="connsiteY14529" fmla="*/ 2786633 h 13112393"/>
              <a:gd name="connsiteX14530" fmla="*/ 6013999 w 11997113"/>
              <a:gd name="connsiteY14530" fmla="*/ 2787048 h 13112393"/>
              <a:gd name="connsiteX14531" fmla="*/ 5998031 w 11997113"/>
              <a:gd name="connsiteY14531" fmla="*/ 2833923 h 13112393"/>
              <a:gd name="connsiteX14532" fmla="*/ 6015309 w 11997113"/>
              <a:gd name="connsiteY14532" fmla="*/ 2845121 h 13112393"/>
              <a:gd name="connsiteX14533" fmla="*/ 6015571 w 11997113"/>
              <a:gd name="connsiteY14533" fmla="*/ 2856735 h 13112393"/>
              <a:gd name="connsiteX14534" fmla="*/ 5999081 w 11997113"/>
              <a:gd name="connsiteY14534" fmla="*/ 2880379 h 13112393"/>
              <a:gd name="connsiteX14535" fmla="*/ 5983631 w 11997113"/>
              <a:gd name="connsiteY14535" fmla="*/ 2950479 h 13112393"/>
              <a:gd name="connsiteX14536" fmla="*/ 6000649 w 11997113"/>
              <a:gd name="connsiteY14536" fmla="*/ 2950065 h 13112393"/>
              <a:gd name="connsiteX14537" fmla="*/ 6000911 w 11997113"/>
              <a:gd name="connsiteY14537" fmla="*/ 2961679 h 13112393"/>
              <a:gd name="connsiteX14538" fmla="*/ 5983891 w 11997113"/>
              <a:gd name="connsiteY14538" fmla="*/ 2962092 h 13112393"/>
              <a:gd name="connsiteX14539" fmla="*/ 5984679 w 11997113"/>
              <a:gd name="connsiteY14539" fmla="*/ 2996935 h 13112393"/>
              <a:gd name="connsiteX14540" fmla="*/ 5984939 w 11997113"/>
              <a:gd name="connsiteY14540" fmla="*/ 3008553 h 13112393"/>
              <a:gd name="connsiteX14541" fmla="*/ 5968711 w 11997113"/>
              <a:gd name="connsiteY14541" fmla="*/ 3043809 h 13112393"/>
              <a:gd name="connsiteX14542" fmla="*/ 5951171 w 11997113"/>
              <a:gd name="connsiteY14542" fmla="*/ 3020997 h 13112393"/>
              <a:gd name="connsiteX14543" fmla="*/ 5950909 w 11997113"/>
              <a:gd name="connsiteY14543" fmla="*/ 3009382 h 13112393"/>
              <a:gd name="connsiteX14544" fmla="*/ 5967399 w 11997113"/>
              <a:gd name="connsiteY14544" fmla="*/ 2985738 h 13112393"/>
              <a:gd name="connsiteX14545" fmla="*/ 5966615 w 11997113"/>
              <a:gd name="connsiteY14545" fmla="*/ 2950894 h 13112393"/>
              <a:gd name="connsiteX14546" fmla="*/ 5965569 w 11997113"/>
              <a:gd name="connsiteY14546" fmla="*/ 2904442 h 13112393"/>
              <a:gd name="connsiteX14547" fmla="*/ 5964521 w 11997113"/>
              <a:gd name="connsiteY14547" fmla="*/ 2857981 h 13112393"/>
              <a:gd name="connsiteX14548" fmla="*/ 5947245 w 11997113"/>
              <a:gd name="connsiteY14548" fmla="*/ 2846784 h 13112393"/>
              <a:gd name="connsiteX14549" fmla="*/ 5946721 w 11997113"/>
              <a:gd name="connsiteY14549" fmla="*/ 2823553 h 13112393"/>
              <a:gd name="connsiteX14550" fmla="*/ 5962949 w 11997113"/>
              <a:gd name="connsiteY14550" fmla="*/ 2788296 h 13112393"/>
              <a:gd name="connsiteX14551" fmla="*/ 5995677 w 11997113"/>
              <a:gd name="connsiteY14551" fmla="*/ 2729395 h 13112393"/>
              <a:gd name="connsiteX14552" fmla="*/ 4033617 w 11997113"/>
              <a:gd name="connsiteY14552" fmla="*/ 2716926 h 13112393"/>
              <a:gd name="connsiteX14553" fmla="*/ 4036574 w 11997113"/>
              <a:gd name="connsiteY14553" fmla="*/ 2740004 h 13112393"/>
              <a:gd name="connsiteX14554" fmla="*/ 4038056 w 11997113"/>
              <a:gd name="connsiteY14554" fmla="*/ 2751543 h 13112393"/>
              <a:gd name="connsiteX14555" fmla="*/ 4094462 w 11997113"/>
              <a:gd name="connsiteY14555" fmla="*/ 2744329 h 13112393"/>
              <a:gd name="connsiteX14556" fmla="*/ 4095941 w 11997113"/>
              <a:gd name="connsiteY14556" fmla="*/ 2755864 h 13112393"/>
              <a:gd name="connsiteX14557" fmla="*/ 4106288 w 11997113"/>
              <a:gd name="connsiteY14557" fmla="*/ 2836630 h 13112393"/>
              <a:gd name="connsiteX14558" fmla="*/ 4081573 w 11997113"/>
              <a:gd name="connsiteY14558" fmla="*/ 2792885 h 13112393"/>
              <a:gd name="connsiteX14559" fmla="*/ 4043968 w 11997113"/>
              <a:gd name="connsiteY14559" fmla="*/ 2797693 h 13112393"/>
              <a:gd name="connsiteX14560" fmla="*/ 4039532 w 11997113"/>
              <a:gd name="connsiteY14560" fmla="*/ 2763082 h 13112393"/>
              <a:gd name="connsiteX14561" fmla="*/ 4017774 w 11997113"/>
              <a:gd name="connsiteY14561" fmla="*/ 2742409 h 13112393"/>
              <a:gd name="connsiteX14562" fmla="*/ 4014815 w 11997113"/>
              <a:gd name="connsiteY14562" fmla="*/ 2719333 h 13112393"/>
              <a:gd name="connsiteX14563" fmla="*/ 4033617 w 11997113"/>
              <a:gd name="connsiteY14563" fmla="*/ 2716926 h 13112393"/>
              <a:gd name="connsiteX14564" fmla="*/ 6108221 w 11997113"/>
              <a:gd name="connsiteY14564" fmla="*/ 2708707 h 13112393"/>
              <a:gd name="connsiteX14565" fmla="*/ 6113601 w 11997113"/>
              <a:gd name="connsiteY14565" fmla="*/ 2710324 h 13112393"/>
              <a:gd name="connsiteX14566" fmla="*/ 6122967 w 11997113"/>
              <a:gd name="connsiteY14566" fmla="*/ 2726289 h 13112393"/>
              <a:gd name="connsiteX14567" fmla="*/ 6111969 w 11997113"/>
              <a:gd name="connsiteY14567" fmla="*/ 2712756 h 13112393"/>
              <a:gd name="connsiteX14568" fmla="*/ 6106443 w 11997113"/>
              <a:gd name="connsiteY14568" fmla="*/ 2706788 h 13112393"/>
              <a:gd name="connsiteX14569" fmla="*/ 6108221 w 11997113"/>
              <a:gd name="connsiteY14569" fmla="*/ 2708707 h 13112393"/>
              <a:gd name="connsiteX14570" fmla="*/ 6107369 w 11997113"/>
              <a:gd name="connsiteY14570" fmla="*/ 2708452 h 13112393"/>
              <a:gd name="connsiteX14571" fmla="*/ 4211440 w 11997113"/>
              <a:gd name="connsiteY14571" fmla="*/ 2700794 h 13112393"/>
              <a:gd name="connsiteX14572" fmla="*/ 4215497 w 11997113"/>
              <a:gd name="connsiteY14572" fmla="*/ 2700812 h 13112393"/>
              <a:gd name="connsiteX14573" fmla="*/ 4217712 w 11997113"/>
              <a:gd name="connsiteY14573" fmla="*/ 2704818 h 13112393"/>
              <a:gd name="connsiteX14574" fmla="*/ 4220599 w 11997113"/>
              <a:gd name="connsiteY14574" fmla="*/ 2727330 h 13112393"/>
              <a:gd name="connsiteX14575" fmla="*/ 4204284 w 11997113"/>
              <a:gd name="connsiteY14575" fmla="*/ 2706535 h 13112393"/>
              <a:gd name="connsiteX14576" fmla="*/ 4211440 w 11997113"/>
              <a:gd name="connsiteY14576" fmla="*/ 2700794 h 13112393"/>
              <a:gd name="connsiteX14577" fmla="*/ 11164561 w 11997113"/>
              <a:gd name="connsiteY14577" fmla="*/ 2699229 h 13112393"/>
              <a:gd name="connsiteX14578" fmla="*/ 11146549 w 11997113"/>
              <a:gd name="connsiteY14578" fmla="*/ 2711391 h 13112393"/>
              <a:gd name="connsiteX14579" fmla="*/ 11146283 w 11997113"/>
              <a:gd name="connsiteY14579" fmla="*/ 2699671 h 13112393"/>
              <a:gd name="connsiteX14580" fmla="*/ 11164561 w 11997113"/>
              <a:gd name="connsiteY14580" fmla="*/ 2699229 h 13112393"/>
              <a:gd name="connsiteX14581" fmla="*/ 9427739 w 11997113"/>
              <a:gd name="connsiteY14581" fmla="*/ 2696323 h 13112393"/>
              <a:gd name="connsiteX14582" fmla="*/ 9428001 w 11997113"/>
              <a:gd name="connsiteY14582" fmla="*/ 2708099 h 13112393"/>
              <a:gd name="connsiteX14583" fmla="*/ 9410009 w 11997113"/>
              <a:gd name="connsiteY14583" fmla="*/ 2708534 h 13112393"/>
              <a:gd name="connsiteX14584" fmla="*/ 9427739 w 11997113"/>
              <a:gd name="connsiteY14584" fmla="*/ 2696323 h 13112393"/>
              <a:gd name="connsiteX14585" fmla="*/ 5042339 w 11997113"/>
              <a:gd name="connsiteY14585" fmla="*/ 2695154 h 13112393"/>
              <a:gd name="connsiteX14586" fmla="*/ 5029220 w 11997113"/>
              <a:gd name="connsiteY14586" fmla="*/ 2752608 h 13112393"/>
              <a:gd name="connsiteX14587" fmla="*/ 5002045 w 11997113"/>
              <a:gd name="connsiteY14587" fmla="*/ 2700305 h 13112393"/>
              <a:gd name="connsiteX14588" fmla="*/ 5042339 w 11997113"/>
              <a:gd name="connsiteY14588" fmla="*/ 2695154 h 13112393"/>
              <a:gd name="connsiteX14589" fmla="*/ 9477495 w 11997113"/>
              <a:gd name="connsiteY14589" fmla="*/ 2694269 h 13112393"/>
              <a:gd name="connsiteX14590" fmla="*/ 9468653 w 11997113"/>
              <a:gd name="connsiteY14590" fmla="*/ 2703048 h 13112393"/>
              <a:gd name="connsiteX14591" fmla="*/ 9469679 w 11997113"/>
              <a:gd name="connsiteY14591" fmla="*/ 2706568 h 13112393"/>
              <a:gd name="connsiteX14592" fmla="*/ 9482017 w 11997113"/>
              <a:gd name="connsiteY14592" fmla="*/ 2705132 h 13112393"/>
              <a:gd name="connsiteX14593" fmla="*/ 9239815 w 11997113"/>
              <a:gd name="connsiteY14593" fmla="*/ 2683791 h 13112393"/>
              <a:gd name="connsiteX14594" fmla="*/ 9267671 w 11997113"/>
              <a:gd name="connsiteY14594" fmla="*/ 2693637 h 13112393"/>
              <a:gd name="connsiteX14595" fmla="*/ 9282379 w 11997113"/>
              <a:gd name="connsiteY14595" fmla="*/ 2714100 h 13112393"/>
              <a:gd name="connsiteX14596" fmla="*/ 9264853 w 11997113"/>
              <a:gd name="connsiteY14596" fmla="*/ 2728262 h 13112393"/>
              <a:gd name="connsiteX14597" fmla="*/ 9241319 w 11997113"/>
              <a:gd name="connsiteY14597" fmla="*/ 2695519 h 13112393"/>
              <a:gd name="connsiteX14598" fmla="*/ 9239815 w 11997113"/>
              <a:gd name="connsiteY14598" fmla="*/ 2683791 h 13112393"/>
              <a:gd name="connsiteX14599" fmla="*/ 4139160 w 11997113"/>
              <a:gd name="connsiteY14599" fmla="*/ 2677683 h 13112393"/>
              <a:gd name="connsiteX14600" fmla="*/ 4180894 w 11997113"/>
              <a:gd name="connsiteY14600" fmla="*/ 2683788 h 13112393"/>
              <a:gd name="connsiteX14601" fmla="*/ 4163631 w 11997113"/>
              <a:gd name="connsiteY14601" fmla="*/ 2708879 h 13112393"/>
              <a:gd name="connsiteX14602" fmla="*/ 4139160 w 11997113"/>
              <a:gd name="connsiteY14602" fmla="*/ 2677683 h 13112393"/>
              <a:gd name="connsiteX14603" fmla="*/ 4500270 w 11997113"/>
              <a:gd name="connsiteY14603" fmla="*/ 2667340 h 13112393"/>
              <a:gd name="connsiteX14604" fmla="*/ 4482992 w 11997113"/>
              <a:gd name="connsiteY14604" fmla="*/ 2681383 h 13112393"/>
              <a:gd name="connsiteX14605" fmla="*/ 4481502 w 11997113"/>
              <a:gd name="connsiteY14605" fmla="*/ 2669740 h 13112393"/>
              <a:gd name="connsiteX14606" fmla="*/ 4500270 w 11997113"/>
              <a:gd name="connsiteY14606" fmla="*/ 2667340 h 13112393"/>
              <a:gd name="connsiteX14607" fmla="*/ 6159263 w 11997113"/>
              <a:gd name="connsiteY14607" fmla="*/ 2666046 h 13112393"/>
              <a:gd name="connsiteX14608" fmla="*/ 6159549 w 11997113"/>
              <a:gd name="connsiteY14608" fmla="*/ 2678758 h 13112393"/>
              <a:gd name="connsiteX14609" fmla="*/ 6159263 w 11997113"/>
              <a:gd name="connsiteY14609" fmla="*/ 2666046 h 13112393"/>
              <a:gd name="connsiteX14610" fmla="*/ 11218613 w 11997113"/>
              <a:gd name="connsiteY14610" fmla="*/ 2662733 h 13112393"/>
              <a:gd name="connsiteX14611" fmla="*/ 11219139 w 11997113"/>
              <a:gd name="connsiteY14611" fmla="*/ 2686171 h 13112393"/>
              <a:gd name="connsiteX14612" fmla="*/ 11220457 w 11997113"/>
              <a:gd name="connsiteY14612" fmla="*/ 2744760 h 13112393"/>
              <a:gd name="connsiteX14613" fmla="*/ 11220723 w 11997113"/>
              <a:gd name="connsiteY14613" fmla="*/ 2756479 h 13112393"/>
              <a:gd name="connsiteX14614" fmla="*/ 11221513 w 11997113"/>
              <a:gd name="connsiteY14614" fmla="*/ 2791632 h 13112393"/>
              <a:gd name="connsiteX14615" fmla="*/ 11240857 w 11997113"/>
              <a:gd name="connsiteY14615" fmla="*/ 2838059 h 13112393"/>
              <a:gd name="connsiteX14616" fmla="*/ 11222837 w 11997113"/>
              <a:gd name="connsiteY14616" fmla="*/ 2850221 h 13112393"/>
              <a:gd name="connsiteX14617" fmla="*/ 11241383 w 11997113"/>
              <a:gd name="connsiteY14617" fmla="*/ 2861493 h 13112393"/>
              <a:gd name="connsiteX14618" fmla="*/ 11259403 w 11997113"/>
              <a:gd name="connsiteY14618" fmla="*/ 2849328 h 13112393"/>
              <a:gd name="connsiteX14619" fmla="*/ 11241911 w 11997113"/>
              <a:gd name="connsiteY14619" fmla="*/ 2884931 h 13112393"/>
              <a:gd name="connsiteX14620" fmla="*/ 11224423 w 11997113"/>
              <a:gd name="connsiteY14620" fmla="*/ 2920531 h 13112393"/>
              <a:gd name="connsiteX14621" fmla="*/ 11206143 w 11997113"/>
              <a:gd name="connsiteY14621" fmla="*/ 2920977 h 13112393"/>
              <a:gd name="connsiteX14622" fmla="*/ 11188393 w 11997113"/>
              <a:gd name="connsiteY14622" fmla="*/ 2944861 h 13112393"/>
              <a:gd name="connsiteX14623" fmla="*/ 11188655 w 11997113"/>
              <a:gd name="connsiteY14623" fmla="*/ 2956576 h 13112393"/>
              <a:gd name="connsiteX14624" fmla="*/ 11170109 w 11997113"/>
              <a:gd name="connsiteY14624" fmla="*/ 2945305 h 13112393"/>
              <a:gd name="connsiteX14625" fmla="*/ 11169847 w 11997113"/>
              <a:gd name="connsiteY14625" fmla="*/ 2933587 h 13112393"/>
              <a:gd name="connsiteX14626" fmla="*/ 11188129 w 11997113"/>
              <a:gd name="connsiteY14626" fmla="*/ 2933143 h 13112393"/>
              <a:gd name="connsiteX14627" fmla="*/ 11187331 w 11997113"/>
              <a:gd name="connsiteY14627" fmla="*/ 2897988 h 13112393"/>
              <a:gd name="connsiteX14628" fmla="*/ 11205349 w 11997113"/>
              <a:gd name="connsiteY14628" fmla="*/ 2885822 h 13112393"/>
              <a:gd name="connsiteX14629" fmla="*/ 11205087 w 11997113"/>
              <a:gd name="connsiteY14629" fmla="*/ 2874106 h 13112393"/>
              <a:gd name="connsiteX14630" fmla="*/ 11204823 w 11997113"/>
              <a:gd name="connsiteY14630" fmla="*/ 2862385 h 13112393"/>
              <a:gd name="connsiteX14631" fmla="*/ 11204561 w 11997113"/>
              <a:gd name="connsiteY14631" fmla="*/ 2850667 h 13112393"/>
              <a:gd name="connsiteX14632" fmla="*/ 11204291 w 11997113"/>
              <a:gd name="connsiteY14632" fmla="*/ 2838952 h 13112393"/>
              <a:gd name="connsiteX14633" fmla="*/ 11222571 w 11997113"/>
              <a:gd name="connsiteY14633" fmla="*/ 2838504 h 13112393"/>
              <a:gd name="connsiteX14634" fmla="*/ 11203767 w 11997113"/>
              <a:gd name="connsiteY14634" fmla="*/ 2815513 h 13112393"/>
              <a:gd name="connsiteX14635" fmla="*/ 11203235 w 11997113"/>
              <a:gd name="connsiteY14635" fmla="*/ 2792078 h 13112393"/>
              <a:gd name="connsiteX14636" fmla="*/ 11202973 w 11997113"/>
              <a:gd name="connsiteY14636" fmla="*/ 2780362 h 13112393"/>
              <a:gd name="connsiteX14637" fmla="*/ 11183637 w 11997113"/>
              <a:gd name="connsiteY14637" fmla="*/ 2733934 h 13112393"/>
              <a:gd name="connsiteX14638" fmla="*/ 11201651 w 11997113"/>
              <a:gd name="connsiteY14638" fmla="*/ 2721769 h 13112393"/>
              <a:gd name="connsiteX14639" fmla="*/ 11200597 w 11997113"/>
              <a:gd name="connsiteY14639" fmla="*/ 2674897 h 13112393"/>
              <a:gd name="connsiteX14640" fmla="*/ 11218613 w 11997113"/>
              <a:gd name="connsiteY14640" fmla="*/ 2662733 h 13112393"/>
              <a:gd name="connsiteX14641" fmla="*/ 11406671 w 11997113"/>
              <a:gd name="connsiteY14641" fmla="*/ 2656510 h 13112393"/>
              <a:gd name="connsiteX14642" fmla="*/ 11406267 w 11997113"/>
              <a:gd name="connsiteY14642" fmla="*/ 2665864 h 13112393"/>
              <a:gd name="connsiteX14643" fmla="*/ 11401753 w 11997113"/>
              <a:gd name="connsiteY14643" fmla="*/ 2683462 h 13112393"/>
              <a:gd name="connsiteX14644" fmla="*/ 11401179 w 11997113"/>
              <a:gd name="connsiteY14644" fmla="*/ 2658033 h 13112393"/>
              <a:gd name="connsiteX14645" fmla="*/ 11406671 w 11997113"/>
              <a:gd name="connsiteY14645" fmla="*/ 2656510 h 13112393"/>
              <a:gd name="connsiteX14646" fmla="*/ 4462743 w 11997113"/>
              <a:gd name="connsiteY14646" fmla="*/ 2643734 h 13112393"/>
              <a:gd name="connsiteX14647" fmla="*/ 4483261 w 11997113"/>
              <a:gd name="connsiteY14647" fmla="*/ 2646541 h 13112393"/>
              <a:gd name="connsiteX14648" fmla="*/ 4484884 w 11997113"/>
              <a:gd name="connsiteY14648" fmla="*/ 2659202 h 13112393"/>
              <a:gd name="connsiteX14649" fmla="*/ 4463113 w 11997113"/>
              <a:gd name="connsiteY14649" fmla="*/ 2649117 h 13112393"/>
              <a:gd name="connsiteX14650" fmla="*/ 4462743 w 11997113"/>
              <a:gd name="connsiteY14650" fmla="*/ 2643734 h 13112393"/>
              <a:gd name="connsiteX14651" fmla="*/ 11250175 w 11997113"/>
              <a:gd name="connsiteY14651" fmla="*/ 2640523 h 13112393"/>
              <a:gd name="connsiteX14652" fmla="*/ 11231305 w 11997113"/>
              <a:gd name="connsiteY14652" fmla="*/ 2674903 h 13112393"/>
              <a:gd name="connsiteX14653" fmla="*/ 11250175 w 11997113"/>
              <a:gd name="connsiteY14653" fmla="*/ 2640523 h 13112393"/>
              <a:gd name="connsiteX14654" fmla="*/ 4689527 w 11997113"/>
              <a:gd name="connsiteY14654" fmla="*/ 2633360 h 13112393"/>
              <a:gd name="connsiteX14655" fmla="*/ 4696748 w 11997113"/>
              <a:gd name="connsiteY14655" fmla="*/ 2634780 h 13112393"/>
              <a:gd name="connsiteX14656" fmla="*/ 4709188 w 11997113"/>
              <a:gd name="connsiteY14656" fmla="*/ 2651963 h 13112393"/>
              <a:gd name="connsiteX14657" fmla="*/ 4689042 w 11997113"/>
              <a:gd name="connsiteY14657" fmla="*/ 2654540 h 13112393"/>
              <a:gd name="connsiteX14658" fmla="*/ 4686338 w 11997113"/>
              <a:gd name="connsiteY14658" fmla="*/ 2633434 h 13112393"/>
              <a:gd name="connsiteX14659" fmla="*/ 4689527 w 11997113"/>
              <a:gd name="connsiteY14659" fmla="*/ 2633360 h 13112393"/>
              <a:gd name="connsiteX14660" fmla="*/ 6138841 w 11997113"/>
              <a:gd name="connsiteY14660" fmla="*/ 2631679 h 13112393"/>
              <a:gd name="connsiteX14661" fmla="*/ 6139107 w 11997113"/>
              <a:gd name="connsiteY14661" fmla="*/ 2643450 h 13112393"/>
              <a:gd name="connsiteX14662" fmla="*/ 6121109 w 11997113"/>
              <a:gd name="connsiteY14662" fmla="*/ 2643890 h 13112393"/>
              <a:gd name="connsiteX14663" fmla="*/ 6104439 w 11997113"/>
              <a:gd name="connsiteY14663" fmla="*/ 2703188 h 13112393"/>
              <a:gd name="connsiteX14664" fmla="*/ 6106443 w 11997113"/>
              <a:gd name="connsiteY14664" fmla="*/ 2706788 h 13112393"/>
              <a:gd name="connsiteX14665" fmla="*/ 6104473 w 11997113"/>
              <a:gd name="connsiteY14665" fmla="*/ 2704659 h 13112393"/>
              <a:gd name="connsiteX14666" fmla="*/ 6086175 w 11997113"/>
              <a:gd name="connsiteY14666" fmla="*/ 2691852 h 13112393"/>
              <a:gd name="connsiteX14667" fmla="*/ 6068707 w 11997113"/>
              <a:gd name="connsiteY14667" fmla="*/ 2715835 h 13112393"/>
              <a:gd name="connsiteX14668" fmla="*/ 6068439 w 11997113"/>
              <a:gd name="connsiteY14668" fmla="*/ 2704063 h 13112393"/>
              <a:gd name="connsiteX14669" fmla="*/ 6068175 w 11997113"/>
              <a:gd name="connsiteY14669" fmla="*/ 2692292 h 13112393"/>
              <a:gd name="connsiteX14670" fmla="*/ 6067911 w 11997113"/>
              <a:gd name="connsiteY14670" fmla="*/ 2680523 h 13112393"/>
              <a:gd name="connsiteX14671" fmla="*/ 6067643 w 11997113"/>
              <a:gd name="connsiteY14671" fmla="*/ 2668752 h 13112393"/>
              <a:gd name="connsiteX14672" fmla="*/ 6067113 w 11997113"/>
              <a:gd name="connsiteY14672" fmla="*/ 2645205 h 13112393"/>
              <a:gd name="connsiteX14673" fmla="*/ 6084849 w 11997113"/>
              <a:gd name="connsiteY14673" fmla="*/ 2632997 h 13112393"/>
              <a:gd name="connsiteX14674" fmla="*/ 6085379 w 11997113"/>
              <a:gd name="connsiteY14674" fmla="*/ 2656539 h 13112393"/>
              <a:gd name="connsiteX14675" fmla="*/ 6110239 w 11997113"/>
              <a:gd name="connsiteY14675" fmla="*/ 2636059 h 13112393"/>
              <a:gd name="connsiteX14676" fmla="*/ 6114481 w 11997113"/>
              <a:gd name="connsiteY14676" fmla="*/ 2634484 h 13112393"/>
              <a:gd name="connsiteX14677" fmla="*/ 6114159 w 11997113"/>
              <a:gd name="connsiteY14677" fmla="*/ 2635228 h 13112393"/>
              <a:gd name="connsiteX14678" fmla="*/ 6120843 w 11997113"/>
              <a:gd name="connsiteY14678" fmla="*/ 2632120 h 13112393"/>
              <a:gd name="connsiteX14679" fmla="*/ 6138841 w 11997113"/>
              <a:gd name="connsiteY14679" fmla="*/ 2631679 h 13112393"/>
              <a:gd name="connsiteX14680" fmla="*/ 5068251 w 11997113"/>
              <a:gd name="connsiteY14680" fmla="*/ 2631059 h 13112393"/>
              <a:gd name="connsiteX14681" fmla="*/ 5075916 w 11997113"/>
              <a:gd name="connsiteY14681" fmla="*/ 2690858 h 13112393"/>
              <a:gd name="connsiteX14682" fmla="*/ 5046321 w 11997113"/>
              <a:gd name="connsiteY14682" fmla="*/ 2659694 h 13112393"/>
              <a:gd name="connsiteX14683" fmla="*/ 5068251 w 11997113"/>
              <a:gd name="connsiteY14683" fmla="*/ 2631059 h 13112393"/>
              <a:gd name="connsiteX14684" fmla="*/ 4706484 w 11997113"/>
              <a:gd name="connsiteY14684" fmla="*/ 2630854 h 13112393"/>
              <a:gd name="connsiteX14685" fmla="*/ 4733949 w 11997113"/>
              <a:gd name="connsiteY14685" fmla="*/ 2645467 h 13112393"/>
              <a:gd name="connsiteX14686" fmla="*/ 4732253 w 11997113"/>
              <a:gd name="connsiteY14686" fmla="*/ 2672179 h 13112393"/>
              <a:gd name="connsiteX14687" fmla="*/ 4706484 w 11997113"/>
              <a:gd name="connsiteY14687" fmla="*/ 2630854 h 13112393"/>
              <a:gd name="connsiteX14688" fmla="*/ 5383421 w 11997113"/>
              <a:gd name="connsiteY14688" fmla="*/ 2630745 h 13112393"/>
              <a:gd name="connsiteX14689" fmla="*/ 5395513 w 11997113"/>
              <a:gd name="connsiteY14689" fmla="*/ 2631092 h 13112393"/>
              <a:gd name="connsiteX14690" fmla="*/ 5397413 w 11997113"/>
              <a:gd name="connsiteY14690" fmla="*/ 2632631 h 13112393"/>
              <a:gd name="connsiteX14691" fmla="*/ 5453237 w 11997113"/>
              <a:gd name="connsiteY14691" fmla="*/ 2756555 h 13112393"/>
              <a:gd name="connsiteX14692" fmla="*/ 5453645 w 11997113"/>
              <a:gd name="connsiteY14692" fmla="*/ 2760033 h 13112393"/>
              <a:gd name="connsiteX14693" fmla="*/ 5440463 w 11997113"/>
              <a:gd name="connsiteY14693" fmla="*/ 2765102 h 13112393"/>
              <a:gd name="connsiteX14694" fmla="*/ 5426469 w 11997113"/>
              <a:gd name="connsiteY14694" fmla="*/ 2763213 h 13112393"/>
              <a:gd name="connsiteX14695" fmla="*/ 5370645 w 11997113"/>
              <a:gd name="connsiteY14695" fmla="*/ 2639290 h 13112393"/>
              <a:gd name="connsiteX14696" fmla="*/ 5383421 w 11997113"/>
              <a:gd name="connsiteY14696" fmla="*/ 2630745 h 13112393"/>
              <a:gd name="connsiteX14697" fmla="*/ 9194251 w 11997113"/>
              <a:gd name="connsiteY14697" fmla="*/ 2630030 h 13112393"/>
              <a:gd name="connsiteX14698" fmla="*/ 9238319 w 11997113"/>
              <a:gd name="connsiteY14698" fmla="*/ 2672066 h 13112393"/>
              <a:gd name="connsiteX14699" fmla="*/ 9239815 w 11997113"/>
              <a:gd name="connsiteY14699" fmla="*/ 2683791 h 13112393"/>
              <a:gd name="connsiteX14700" fmla="*/ 9204769 w 11997113"/>
              <a:gd name="connsiteY14700" fmla="*/ 2712113 h 13112393"/>
              <a:gd name="connsiteX14701" fmla="*/ 9184243 w 11997113"/>
              <a:gd name="connsiteY14701" fmla="*/ 2702817 h 13112393"/>
              <a:gd name="connsiteX14702" fmla="*/ 9194251 w 11997113"/>
              <a:gd name="connsiteY14702" fmla="*/ 2630030 h 13112393"/>
              <a:gd name="connsiteX14703" fmla="*/ 4057719 w 11997113"/>
              <a:gd name="connsiteY14703" fmla="*/ 2628035 h 13112393"/>
              <a:gd name="connsiteX14704" fmla="*/ 4078653 w 11997113"/>
              <a:gd name="connsiteY14704" fmla="*/ 2631626 h 13112393"/>
              <a:gd name="connsiteX14705" fmla="*/ 4087059 w 11997113"/>
              <a:gd name="connsiteY14705" fmla="*/ 2697222 h 13112393"/>
              <a:gd name="connsiteX14706" fmla="*/ 4057719 w 11997113"/>
              <a:gd name="connsiteY14706" fmla="*/ 2628035 h 13112393"/>
              <a:gd name="connsiteX14707" fmla="*/ 9325703 w 11997113"/>
              <a:gd name="connsiteY14707" fmla="*/ 2626086 h 13112393"/>
              <a:gd name="connsiteX14708" fmla="*/ 9309279 w 11997113"/>
              <a:gd name="connsiteY14708" fmla="*/ 2639985 h 13112393"/>
              <a:gd name="connsiteX14709" fmla="*/ 9313743 w 11997113"/>
              <a:gd name="connsiteY14709" fmla="*/ 2674810 h 13112393"/>
              <a:gd name="connsiteX14710" fmla="*/ 9276441 w 11997113"/>
              <a:gd name="connsiteY14710" fmla="*/ 2667783 h 13112393"/>
              <a:gd name="connsiteX14711" fmla="*/ 9307795 w 11997113"/>
              <a:gd name="connsiteY14711" fmla="*/ 2628376 h 13112393"/>
              <a:gd name="connsiteX14712" fmla="*/ 9325703 w 11997113"/>
              <a:gd name="connsiteY14712" fmla="*/ 2626086 h 13112393"/>
              <a:gd name="connsiteX14713" fmla="*/ 8792723 w 11997113"/>
              <a:gd name="connsiteY14713" fmla="*/ 2621325 h 13112393"/>
              <a:gd name="connsiteX14714" fmla="*/ 8818999 w 11997113"/>
              <a:gd name="connsiteY14714" fmla="*/ 2666590 h 13112393"/>
              <a:gd name="connsiteX14715" fmla="*/ 8793049 w 11997113"/>
              <a:gd name="connsiteY14715" fmla="*/ 2663832 h 13112393"/>
              <a:gd name="connsiteX14716" fmla="*/ 8792723 w 11997113"/>
              <a:gd name="connsiteY14716" fmla="*/ 2621325 h 13112393"/>
              <a:gd name="connsiteX14717" fmla="*/ 6120579 w 11997113"/>
              <a:gd name="connsiteY14717" fmla="*/ 2620349 h 13112393"/>
              <a:gd name="connsiteX14718" fmla="*/ 6120843 w 11997113"/>
              <a:gd name="connsiteY14718" fmla="*/ 2632120 h 13112393"/>
              <a:gd name="connsiteX14719" fmla="*/ 6114481 w 11997113"/>
              <a:gd name="connsiteY14719" fmla="*/ 2634484 h 13112393"/>
              <a:gd name="connsiteX14720" fmla="*/ 11257889 w 11997113"/>
              <a:gd name="connsiteY14720" fmla="*/ 2615094 h 13112393"/>
              <a:gd name="connsiteX14721" fmla="*/ 11256999 w 11997113"/>
              <a:gd name="connsiteY14721" fmla="*/ 2616506 h 13112393"/>
              <a:gd name="connsiteX14722" fmla="*/ 11249887 w 11997113"/>
              <a:gd name="connsiteY14722" fmla="*/ 2627812 h 13112393"/>
              <a:gd name="connsiteX14723" fmla="*/ 11249601 w 11997113"/>
              <a:gd name="connsiteY14723" fmla="*/ 2615098 h 13112393"/>
              <a:gd name="connsiteX14724" fmla="*/ 11257889 w 11997113"/>
              <a:gd name="connsiteY14724" fmla="*/ 2615094 h 13112393"/>
              <a:gd name="connsiteX14725" fmla="*/ 9370235 w 11997113"/>
              <a:gd name="connsiteY14725" fmla="*/ 2614343 h 13112393"/>
              <a:gd name="connsiteX14726" fmla="*/ 9390157 w 11997113"/>
              <a:gd name="connsiteY14726" fmla="*/ 2626577 h 13112393"/>
              <a:gd name="connsiteX14727" fmla="*/ 9370525 w 11997113"/>
              <a:gd name="connsiteY14727" fmla="*/ 2627057 h 13112393"/>
              <a:gd name="connsiteX14728" fmla="*/ 9370235 w 11997113"/>
              <a:gd name="connsiteY14728" fmla="*/ 2614343 h 13112393"/>
              <a:gd name="connsiteX14729" fmla="*/ 4894510 w 11997113"/>
              <a:gd name="connsiteY14729" fmla="*/ 2606803 h 13112393"/>
              <a:gd name="connsiteX14730" fmla="*/ 4906764 w 11997113"/>
              <a:gd name="connsiteY14730" fmla="*/ 2612563 h 13112393"/>
              <a:gd name="connsiteX14731" fmla="*/ 4901721 w 11997113"/>
              <a:gd name="connsiteY14731" fmla="*/ 2663087 h 13112393"/>
              <a:gd name="connsiteX14732" fmla="*/ 4880134 w 11997113"/>
              <a:gd name="connsiteY14732" fmla="*/ 2654405 h 13112393"/>
              <a:gd name="connsiteX14733" fmla="*/ 4874361 w 11997113"/>
              <a:gd name="connsiteY14733" fmla="*/ 2609379 h 13112393"/>
              <a:gd name="connsiteX14734" fmla="*/ 4894510 w 11997113"/>
              <a:gd name="connsiteY14734" fmla="*/ 2606803 h 13112393"/>
              <a:gd name="connsiteX14735" fmla="*/ 4170797 w 11997113"/>
              <a:gd name="connsiteY14735" fmla="*/ 2604990 h 13112393"/>
              <a:gd name="connsiteX14736" fmla="*/ 4194060 w 11997113"/>
              <a:gd name="connsiteY14736" fmla="*/ 2637410 h 13112393"/>
              <a:gd name="connsiteX14737" fmla="*/ 4211375 w 11997113"/>
              <a:gd name="connsiteY14737" fmla="*/ 2623396 h 13112393"/>
              <a:gd name="connsiteX14738" fmla="*/ 4233155 w 11997113"/>
              <a:gd name="connsiteY14738" fmla="*/ 2644210 h 13112393"/>
              <a:gd name="connsiteX14739" fmla="*/ 4248981 w 11997113"/>
              <a:gd name="connsiteY14739" fmla="*/ 2618586 h 13112393"/>
              <a:gd name="connsiteX14740" fmla="*/ 4275222 w 11997113"/>
              <a:gd name="connsiteY14740" fmla="*/ 2674222 h 13112393"/>
              <a:gd name="connsiteX14741" fmla="*/ 4257907 w 11997113"/>
              <a:gd name="connsiteY14741" fmla="*/ 2688235 h 13112393"/>
              <a:gd name="connsiteX14742" fmla="*/ 4176750 w 11997113"/>
              <a:gd name="connsiteY14742" fmla="*/ 2651425 h 13112393"/>
              <a:gd name="connsiteX14743" fmla="*/ 4170797 w 11997113"/>
              <a:gd name="connsiteY14743" fmla="*/ 2604990 h 13112393"/>
              <a:gd name="connsiteX14744" fmla="*/ 9267655 w 11997113"/>
              <a:gd name="connsiteY14744" fmla="*/ 2599187 h 13112393"/>
              <a:gd name="connsiteX14745" fmla="*/ 9268737 w 11997113"/>
              <a:gd name="connsiteY14745" fmla="*/ 2607633 h 13112393"/>
              <a:gd name="connsiteX14746" fmla="*/ 9248587 w 11997113"/>
              <a:gd name="connsiteY14746" fmla="*/ 2610211 h 13112393"/>
              <a:gd name="connsiteX14747" fmla="*/ 9247505 w 11997113"/>
              <a:gd name="connsiteY14747" fmla="*/ 2601769 h 13112393"/>
              <a:gd name="connsiteX14748" fmla="*/ 9267655 w 11997113"/>
              <a:gd name="connsiteY14748" fmla="*/ 2599187 h 13112393"/>
              <a:gd name="connsiteX14749" fmla="*/ 4968376 w 11997113"/>
              <a:gd name="connsiteY14749" fmla="*/ 2597354 h 13112393"/>
              <a:gd name="connsiteX14750" fmla="*/ 4972837 w 11997113"/>
              <a:gd name="connsiteY14750" fmla="*/ 2632181 h 13112393"/>
              <a:gd name="connsiteX14751" fmla="*/ 4968376 w 11997113"/>
              <a:gd name="connsiteY14751" fmla="*/ 2597354 h 13112393"/>
              <a:gd name="connsiteX14752" fmla="*/ 4852274 w 11997113"/>
              <a:gd name="connsiteY14752" fmla="*/ 2571806 h 13112393"/>
              <a:gd name="connsiteX14753" fmla="*/ 4859424 w 11997113"/>
              <a:gd name="connsiteY14753" fmla="*/ 2572678 h 13112393"/>
              <a:gd name="connsiteX14754" fmla="*/ 4871302 w 11997113"/>
              <a:gd name="connsiteY14754" fmla="*/ 2585461 h 13112393"/>
              <a:gd name="connsiteX14755" fmla="*/ 4852596 w 11997113"/>
              <a:gd name="connsiteY14755" fmla="*/ 2599294 h 13112393"/>
              <a:gd name="connsiteX14756" fmla="*/ 4849710 w 11997113"/>
              <a:gd name="connsiteY14756" fmla="*/ 2576779 h 13112393"/>
              <a:gd name="connsiteX14757" fmla="*/ 4852274 w 11997113"/>
              <a:gd name="connsiteY14757" fmla="*/ 2571806 h 13112393"/>
              <a:gd name="connsiteX14758" fmla="*/ 11398789 w 11997113"/>
              <a:gd name="connsiteY14758" fmla="*/ 2552096 h 13112393"/>
              <a:gd name="connsiteX14759" fmla="*/ 11412167 w 11997113"/>
              <a:gd name="connsiteY14759" fmla="*/ 2564488 h 13112393"/>
              <a:gd name="connsiteX14760" fmla="*/ 11412453 w 11997113"/>
              <a:gd name="connsiteY14760" fmla="*/ 2577202 h 13112393"/>
              <a:gd name="connsiteX14761" fmla="*/ 11399361 w 11997113"/>
              <a:gd name="connsiteY14761" fmla="*/ 2577523 h 13112393"/>
              <a:gd name="connsiteX14762" fmla="*/ 11399075 w 11997113"/>
              <a:gd name="connsiteY14762" fmla="*/ 2564808 h 13112393"/>
              <a:gd name="connsiteX14763" fmla="*/ 11398789 w 11997113"/>
              <a:gd name="connsiteY14763" fmla="*/ 2552096 h 13112393"/>
              <a:gd name="connsiteX14764" fmla="*/ 6231977 w 11997113"/>
              <a:gd name="connsiteY14764" fmla="*/ 2546182 h 13112393"/>
              <a:gd name="connsiteX14765" fmla="*/ 6248103 w 11997113"/>
              <a:gd name="connsiteY14765" fmla="*/ 2551650 h 13112393"/>
              <a:gd name="connsiteX14766" fmla="*/ 6250519 w 11997113"/>
              <a:gd name="connsiteY14766" fmla="*/ 2557453 h 13112393"/>
              <a:gd name="connsiteX14767" fmla="*/ 6250787 w 11997113"/>
              <a:gd name="connsiteY14767" fmla="*/ 2569170 h 13112393"/>
              <a:gd name="connsiteX14768" fmla="*/ 6231977 w 11997113"/>
              <a:gd name="connsiteY14768" fmla="*/ 2546182 h 13112393"/>
              <a:gd name="connsiteX14769" fmla="*/ 11247787 w 11997113"/>
              <a:gd name="connsiteY14769" fmla="*/ 2534579 h 13112393"/>
              <a:gd name="connsiteX14770" fmla="*/ 11248297 w 11997113"/>
              <a:gd name="connsiteY14770" fmla="*/ 2557181 h 13112393"/>
              <a:gd name="connsiteX14771" fmla="*/ 11248295 w 11997113"/>
              <a:gd name="connsiteY14771" fmla="*/ 2557179 h 13112393"/>
              <a:gd name="connsiteX14772" fmla="*/ 11228405 w 11997113"/>
              <a:gd name="connsiteY14772" fmla="*/ 2546358 h 13112393"/>
              <a:gd name="connsiteX14773" fmla="*/ 11247787 w 11997113"/>
              <a:gd name="connsiteY14773" fmla="*/ 2534579 h 13112393"/>
              <a:gd name="connsiteX14774" fmla="*/ 4024052 w 11997113"/>
              <a:gd name="connsiteY14774" fmla="*/ 2525081 h 13112393"/>
              <a:gd name="connsiteX14775" fmla="*/ 4030059 w 11997113"/>
              <a:gd name="connsiteY14775" fmla="*/ 2571982 h 13112393"/>
              <a:gd name="connsiteX14776" fmla="*/ 3999970 w 11997113"/>
              <a:gd name="connsiteY14776" fmla="*/ 2635423 h 13112393"/>
              <a:gd name="connsiteX14777" fmla="*/ 3951847 w 11997113"/>
              <a:gd name="connsiteY14777" fmla="*/ 2558153 h 13112393"/>
              <a:gd name="connsiteX14778" fmla="*/ 3930037 w 11997113"/>
              <a:gd name="connsiteY14778" fmla="*/ 2537106 h 13112393"/>
              <a:gd name="connsiteX14779" fmla="*/ 3948841 w 11997113"/>
              <a:gd name="connsiteY14779" fmla="*/ 2534700 h 13112393"/>
              <a:gd name="connsiteX14780" fmla="*/ 3950342 w 11997113"/>
              <a:gd name="connsiteY14780" fmla="*/ 2546425 h 13112393"/>
              <a:gd name="connsiteX14781" fmla="*/ 4008253 w 11997113"/>
              <a:gd name="connsiteY14781" fmla="*/ 2550937 h 13112393"/>
              <a:gd name="connsiteX14782" fmla="*/ 4024052 w 11997113"/>
              <a:gd name="connsiteY14782" fmla="*/ 2525081 h 13112393"/>
              <a:gd name="connsiteX14783" fmla="*/ 9180731 w 11997113"/>
              <a:gd name="connsiteY14783" fmla="*/ 2524501 h 13112393"/>
              <a:gd name="connsiteX14784" fmla="*/ 9242317 w 11997113"/>
              <a:gd name="connsiteY14784" fmla="*/ 2552376 h 13112393"/>
              <a:gd name="connsiteX14785" fmla="*/ 9227799 w 11997113"/>
              <a:gd name="connsiteY14785" fmla="*/ 2589985 h 13112393"/>
              <a:gd name="connsiteX14786" fmla="*/ 9192751 w 11997113"/>
              <a:gd name="connsiteY14786" fmla="*/ 2618307 h 13112393"/>
              <a:gd name="connsiteX14787" fmla="*/ 9153193 w 11997113"/>
              <a:gd name="connsiteY14787" fmla="*/ 2611449 h 13112393"/>
              <a:gd name="connsiteX14788" fmla="*/ 9164707 w 11997113"/>
              <a:gd name="connsiteY14788" fmla="*/ 2550384 h 13112393"/>
              <a:gd name="connsiteX14789" fmla="*/ 9180731 w 11997113"/>
              <a:gd name="connsiteY14789" fmla="*/ 2524501 h 13112393"/>
              <a:gd name="connsiteX14790" fmla="*/ 4976071 w 11997113"/>
              <a:gd name="connsiteY14790" fmla="*/ 2520105 h 13112393"/>
              <a:gd name="connsiteX14791" fmla="*/ 4999575 w 11997113"/>
              <a:gd name="connsiteY14791" fmla="*/ 2521283 h 13112393"/>
              <a:gd name="connsiteX14792" fmla="*/ 4983652 w 11997113"/>
              <a:gd name="connsiteY14792" fmla="*/ 2556787 h 13112393"/>
              <a:gd name="connsiteX14793" fmla="*/ 4967896 w 11997113"/>
              <a:gd name="connsiteY14793" fmla="*/ 2533702 h 13112393"/>
              <a:gd name="connsiteX14794" fmla="*/ 4976071 w 11997113"/>
              <a:gd name="connsiteY14794" fmla="*/ 2520105 h 13112393"/>
              <a:gd name="connsiteX14795" fmla="*/ 11378107 w 11997113"/>
              <a:gd name="connsiteY14795" fmla="*/ 2505959 h 13112393"/>
              <a:gd name="connsiteX14796" fmla="*/ 11378397 w 11997113"/>
              <a:gd name="connsiteY14796" fmla="*/ 2518675 h 13112393"/>
              <a:gd name="connsiteX14797" fmla="*/ 11378107 w 11997113"/>
              <a:gd name="connsiteY14797" fmla="*/ 2505959 h 13112393"/>
              <a:gd name="connsiteX14798" fmla="*/ 6155521 w 11997113"/>
              <a:gd name="connsiteY14798" fmla="*/ 2500168 h 13112393"/>
              <a:gd name="connsiteX14799" fmla="*/ 6172127 w 11997113"/>
              <a:gd name="connsiteY14799" fmla="*/ 2501471 h 13112393"/>
              <a:gd name="connsiteX14800" fmla="*/ 6175425 w 11997113"/>
              <a:gd name="connsiteY14800" fmla="*/ 2511800 h 13112393"/>
              <a:gd name="connsiteX14801" fmla="*/ 6175973 w 11997113"/>
              <a:gd name="connsiteY14801" fmla="*/ 2536015 h 13112393"/>
              <a:gd name="connsiteX14802" fmla="*/ 6176247 w 11997113"/>
              <a:gd name="connsiteY14802" fmla="*/ 2548120 h 13112393"/>
              <a:gd name="connsiteX14803" fmla="*/ 6176521 w 11997113"/>
              <a:gd name="connsiteY14803" fmla="*/ 2560228 h 13112393"/>
              <a:gd name="connsiteX14804" fmla="*/ 6156889 w 11997113"/>
              <a:gd name="connsiteY14804" fmla="*/ 2560708 h 13112393"/>
              <a:gd name="connsiteX14805" fmla="*/ 6156613 w 11997113"/>
              <a:gd name="connsiteY14805" fmla="*/ 2548600 h 13112393"/>
              <a:gd name="connsiteX14806" fmla="*/ 6156345 w 11997113"/>
              <a:gd name="connsiteY14806" fmla="*/ 2536495 h 13112393"/>
              <a:gd name="connsiteX14807" fmla="*/ 6156073 w 11997113"/>
              <a:gd name="connsiteY14807" fmla="*/ 2524387 h 13112393"/>
              <a:gd name="connsiteX14808" fmla="*/ 6155521 w 11997113"/>
              <a:gd name="connsiteY14808" fmla="*/ 2500168 h 13112393"/>
              <a:gd name="connsiteX14809" fmla="*/ 6175157 w 11997113"/>
              <a:gd name="connsiteY14809" fmla="*/ 2499692 h 13112393"/>
              <a:gd name="connsiteX14810" fmla="*/ 6185007 w 11997113"/>
              <a:gd name="connsiteY14810" fmla="*/ 2500967 h 13112393"/>
              <a:gd name="connsiteX14811" fmla="*/ 6195067 w 11997113"/>
              <a:gd name="connsiteY14811" fmla="*/ 2511317 h 13112393"/>
              <a:gd name="connsiteX14812" fmla="*/ 6175425 w 11997113"/>
              <a:gd name="connsiteY14812" fmla="*/ 2511800 h 13112393"/>
              <a:gd name="connsiteX14813" fmla="*/ 6175157 w 11997113"/>
              <a:gd name="connsiteY14813" fmla="*/ 2499692 h 13112393"/>
              <a:gd name="connsiteX14814" fmla="*/ 11415993 w 11997113"/>
              <a:gd name="connsiteY14814" fmla="*/ 2493772 h 13112393"/>
              <a:gd name="connsiteX14815" fmla="*/ 11416255 w 11997113"/>
              <a:gd name="connsiteY14815" fmla="*/ 2505490 h 13112393"/>
              <a:gd name="connsiteX14816" fmla="*/ 11397975 w 11997113"/>
              <a:gd name="connsiteY14816" fmla="*/ 2505938 h 13112393"/>
              <a:gd name="connsiteX14817" fmla="*/ 11415993 w 11997113"/>
              <a:gd name="connsiteY14817" fmla="*/ 2493772 h 13112393"/>
              <a:gd name="connsiteX14818" fmla="*/ 4591371 w 11997113"/>
              <a:gd name="connsiteY14818" fmla="*/ 2478253 h 13112393"/>
              <a:gd name="connsiteX14819" fmla="*/ 4595697 w 11997113"/>
              <a:gd name="connsiteY14819" fmla="*/ 2512024 h 13112393"/>
              <a:gd name="connsiteX14820" fmla="*/ 4586520 w 11997113"/>
              <a:gd name="connsiteY14820" fmla="*/ 2500327 h 13112393"/>
              <a:gd name="connsiteX14821" fmla="*/ 4591371 w 11997113"/>
              <a:gd name="connsiteY14821" fmla="*/ 2478253 h 13112393"/>
              <a:gd name="connsiteX14822" fmla="*/ 4133885 w 11997113"/>
              <a:gd name="connsiteY14822" fmla="*/ 2476707 h 13112393"/>
              <a:gd name="connsiteX14823" fmla="*/ 4135509 w 11997113"/>
              <a:gd name="connsiteY14823" fmla="*/ 2489372 h 13112393"/>
              <a:gd name="connsiteX14824" fmla="*/ 4127750 w 11997113"/>
              <a:gd name="connsiteY14824" fmla="*/ 2488755 h 13112393"/>
              <a:gd name="connsiteX14825" fmla="*/ 4133885 w 11997113"/>
              <a:gd name="connsiteY14825" fmla="*/ 2476707 h 13112393"/>
              <a:gd name="connsiteX14826" fmla="*/ 4894821 w 11997113"/>
              <a:gd name="connsiteY14826" fmla="*/ 2476097 h 13112393"/>
              <a:gd name="connsiteX14827" fmla="*/ 4899392 w 11997113"/>
              <a:gd name="connsiteY14827" fmla="*/ 2511787 h 13112393"/>
              <a:gd name="connsiteX14828" fmla="*/ 4890756 w 11997113"/>
              <a:gd name="connsiteY14828" fmla="*/ 2499289 h 13112393"/>
              <a:gd name="connsiteX14829" fmla="*/ 4894821 w 11997113"/>
              <a:gd name="connsiteY14829" fmla="*/ 2476097 h 13112393"/>
              <a:gd name="connsiteX14830" fmla="*/ 11246403 w 11997113"/>
              <a:gd name="connsiteY14830" fmla="*/ 2473135 h 13112393"/>
              <a:gd name="connsiteX14831" fmla="*/ 11246663 w 11997113"/>
              <a:gd name="connsiteY14831" fmla="*/ 2484790 h 13112393"/>
              <a:gd name="connsiteX14832" fmla="*/ 11246929 w 11997113"/>
              <a:gd name="connsiteY14832" fmla="*/ 2496443 h 13112393"/>
              <a:gd name="connsiteX14833" fmla="*/ 11227291 w 11997113"/>
              <a:gd name="connsiteY14833" fmla="*/ 2496924 h 13112393"/>
              <a:gd name="connsiteX14834" fmla="*/ 11227029 w 11997113"/>
              <a:gd name="connsiteY14834" fmla="*/ 2485269 h 13112393"/>
              <a:gd name="connsiteX14835" fmla="*/ 11246403 w 11997113"/>
              <a:gd name="connsiteY14835" fmla="*/ 2473135 h 13112393"/>
              <a:gd name="connsiteX14836" fmla="*/ 11374505 w 11997113"/>
              <a:gd name="connsiteY14836" fmla="*/ 2468749 h 13112393"/>
              <a:gd name="connsiteX14837" fmla="*/ 11377343 w 11997113"/>
              <a:gd name="connsiteY14837" fmla="*/ 2472058 h 13112393"/>
              <a:gd name="connsiteX14838" fmla="*/ 11377631 w 11997113"/>
              <a:gd name="connsiteY14838" fmla="*/ 2484773 h 13112393"/>
              <a:gd name="connsiteX14839" fmla="*/ 11374505 w 11997113"/>
              <a:gd name="connsiteY14839" fmla="*/ 2468749 h 13112393"/>
              <a:gd name="connsiteX14840" fmla="*/ 6298755 w 11997113"/>
              <a:gd name="connsiteY14840" fmla="*/ 2463358 h 13112393"/>
              <a:gd name="connsiteX14841" fmla="*/ 6299043 w 11997113"/>
              <a:gd name="connsiteY14841" fmla="*/ 2476073 h 13112393"/>
              <a:gd name="connsiteX14842" fmla="*/ 6285665 w 11997113"/>
              <a:gd name="connsiteY14842" fmla="*/ 2463679 h 13112393"/>
              <a:gd name="connsiteX14843" fmla="*/ 6298755 w 11997113"/>
              <a:gd name="connsiteY14843" fmla="*/ 2463358 h 13112393"/>
              <a:gd name="connsiteX14844" fmla="*/ 11246139 w 11997113"/>
              <a:gd name="connsiteY14844" fmla="*/ 2461486 h 13112393"/>
              <a:gd name="connsiteX14845" fmla="*/ 11246403 w 11997113"/>
              <a:gd name="connsiteY14845" fmla="*/ 2473135 h 13112393"/>
              <a:gd name="connsiteX14846" fmla="*/ 11226769 w 11997113"/>
              <a:gd name="connsiteY14846" fmla="*/ 2473614 h 13112393"/>
              <a:gd name="connsiteX14847" fmla="*/ 11226507 w 11997113"/>
              <a:gd name="connsiteY14847" fmla="*/ 2461964 h 13112393"/>
              <a:gd name="connsiteX14848" fmla="*/ 11246139 w 11997113"/>
              <a:gd name="connsiteY14848" fmla="*/ 2461486 h 13112393"/>
              <a:gd name="connsiteX14849" fmla="*/ 8777029 w 11997113"/>
              <a:gd name="connsiteY14849" fmla="*/ 2456713 h 13112393"/>
              <a:gd name="connsiteX14850" fmla="*/ 8787595 w 11997113"/>
              <a:gd name="connsiteY14850" fmla="*/ 2457039 h 13112393"/>
              <a:gd name="connsiteX14851" fmla="*/ 8798113 w 11997113"/>
              <a:gd name="connsiteY14851" fmla="*/ 2539120 h 13112393"/>
              <a:gd name="connsiteX14852" fmla="*/ 8777201 w 11997113"/>
              <a:gd name="connsiteY14852" fmla="*/ 2517954 h 13112393"/>
              <a:gd name="connsiteX14853" fmla="*/ 8762301 w 11997113"/>
              <a:gd name="connsiteY14853" fmla="*/ 2543697 h 13112393"/>
              <a:gd name="connsiteX14854" fmla="*/ 8751781 w 11997113"/>
              <a:gd name="connsiteY14854" fmla="*/ 2461622 h 13112393"/>
              <a:gd name="connsiteX14855" fmla="*/ 8769685 w 11997113"/>
              <a:gd name="connsiteY14855" fmla="*/ 2459327 h 13112393"/>
              <a:gd name="connsiteX14856" fmla="*/ 8777029 w 11997113"/>
              <a:gd name="connsiteY14856" fmla="*/ 2456713 h 13112393"/>
              <a:gd name="connsiteX14857" fmla="*/ 4968774 w 11997113"/>
              <a:gd name="connsiteY14857" fmla="*/ 2440701 h 13112393"/>
              <a:gd name="connsiteX14858" fmla="*/ 4991897 w 11997113"/>
              <a:gd name="connsiteY14858" fmla="*/ 2461342 h 13112393"/>
              <a:gd name="connsiteX14859" fmla="*/ 4973339 w 11997113"/>
              <a:gd name="connsiteY14859" fmla="*/ 2456341 h 13112393"/>
              <a:gd name="connsiteX14860" fmla="*/ 4968770 w 11997113"/>
              <a:gd name="connsiteY14860" fmla="*/ 2440696 h 13112393"/>
              <a:gd name="connsiteX14861" fmla="*/ 4968774 w 11997113"/>
              <a:gd name="connsiteY14861" fmla="*/ 2440700 h 13112393"/>
              <a:gd name="connsiteX14862" fmla="*/ 4968774 w 11997113"/>
              <a:gd name="connsiteY14862" fmla="*/ 2440701 h 13112393"/>
              <a:gd name="connsiteX14863" fmla="*/ 9438247 w 11997113"/>
              <a:gd name="connsiteY14863" fmla="*/ 2435817 h 13112393"/>
              <a:gd name="connsiteX14864" fmla="*/ 9438503 w 11997113"/>
              <a:gd name="connsiteY14864" fmla="*/ 2447320 h 13112393"/>
              <a:gd name="connsiteX14865" fmla="*/ 9434313 w 11997113"/>
              <a:gd name="connsiteY14865" fmla="*/ 2435913 h 13112393"/>
              <a:gd name="connsiteX14866" fmla="*/ 3915434 w 11997113"/>
              <a:gd name="connsiteY14866" fmla="*/ 2423136 h 13112393"/>
              <a:gd name="connsiteX14867" fmla="*/ 3918320 w 11997113"/>
              <a:gd name="connsiteY14867" fmla="*/ 2445649 h 13112393"/>
              <a:gd name="connsiteX14868" fmla="*/ 3909323 w 11997113"/>
              <a:gd name="connsiteY14868" fmla="*/ 2435362 h 13112393"/>
              <a:gd name="connsiteX14869" fmla="*/ 3915434 w 11997113"/>
              <a:gd name="connsiteY14869" fmla="*/ 2423136 h 13112393"/>
              <a:gd name="connsiteX14870" fmla="*/ 4945658 w 11997113"/>
              <a:gd name="connsiteY14870" fmla="*/ 2420060 h 13112393"/>
              <a:gd name="connsiteX14871" fmla="*/ 4968770 w 11997113"/>
              <a:gd name="connsiteY14871" fmla="*/ 2440696 h 13112393"/>
              <a:gd name="connsiteX14872" fmla="*/ 4947142 w 11997113"/>
              <a:gd name="connsiteY14872" fmla="*/ 2431672 h 13112393"/>
              <a:gd name="connsiteX14873" fmla="*/ 4945658 w 11997113"/>
              <a:gd name="connsiteY14873" fmla="*/ 2420060 h 13112393"/>
              <a:gd name="connsiteX14874" fmla="*/ 4117274 w 11997113"/>
              <a:gd name="connsiteY14874" fmla="*/ 2417004 h 13112393"/>
              <a:gd name="connsiteX14875" fmla="*/ 4126718 w 11997113"/>
              <a:gd name="connsiteY14875" fmla="*/ 2420774 h 13112393"/>
              <a:gd name="connsiteX14876" fmla="*/ 4131181 w 11997113"/>
              <a:gd name="connsiteY14876" fmla="*/ 2455602 h 13112393"/>
              <a:gd name="connsiteX14877" fmla="*/ 4106570 w 11997113"/>
              <a:gd name="connsiteY14877" fmla="*/ 2423351 h 13112393"/>
              <a:gd name="connsiteX14878" fmla="*/ 4117274 w 11997113"/>
              <a:gd name="connsiteY14878" fmla="*/ 2417004 h 13112393"/>
              <a:gd name="connsiteX14879" fmla="*/ 6198391 w 11997113"/>
              <a:gd name="connsiteY14879" fmla="*/ 2413803 h 13112393"/>
              <a:gd name="connsiteX14880" fmla="*/ 6206079 w 11997113"/>
              <a:gd name="connsiteY14880" fmla="*/ 2418983 h 13112393"/>
              <a:gd name="connsiteX14881" fmla="*/ 6193277 w 11997113"/>
              <a:gd name="connsiteY14881" fmla="*/ 2432017 h 13112393"/>
              <a:gd name="connsiteX14882" fmla="*/ 6192991 w 11997113"/>
              <a:gd name="connsiteY14882" fmla="*/ 2419299 h 13112393"/>
              <a:gd name="connsiteX14883" fmla="*/ 6198391 w 11997113"/>
              <a:gd name="connsiteY14883" fmla="*/ 2413803 h 13112393"/>
              <a:gd name="connsiteX14884" fmla="*/ 8861311 w 11997113"/>
              <a:gd name="connsiteY14884" fmla="*/ 2410905 h 13112393"/>
              <a:gd name="connsiteX14885" fmla="*/ 8862825 w 11997113"/>
              <a:gd name="connsiteY14885" fmla="*/ 2422723 h 13112393"/>
              <a:gd name="connsiteX14886" fmla="*/ 8842679 w 11997113"/>
              <a:gd name="connsiteY14886" fmla="*/ 2425301 h 13112393"/>
              <a:gd name="connsiteX14887" fmla="*/ 8848737 w 11997113"/>
              <a:gd name="connsiteY14887" fmla="*/ 2472578 h 13112393"/>
              <a:gd name="connsiteX14888" fmla="*/ 8821019 w 11997113"/>
              <a:gd name="connsiteY14888" fmla="*/ 2416057 h 13112393"/>
              <a:gd name="connsiteX14889" fmla="*/ 8841163 w 11997113"/>
              <a:gd name="connsiteY14889" fmla="*/ 2413479 h 13112393"/>
              <a:gd name="connsiteX14890" fmla="*/ 8861311 w 11997113"/>
              <a:gd name="connsiteY14890" fmla="*/ 2410905 h 13112393"/>
              <a:gd name="connsiteX14891" fmla="*/ 11261663 w 11997113"/>
              <a:gd name="connsiteY14891" fmla="*/ 2401214 h 13112393"/>
              <a:gd name="connsiteX14892" fmla="*/ 11264521 w 11997113"/>
              <a:gd name="connsiteY14892" fmla="*/ 2405561 h 13112393"/>
              <a:gd name="connsiteX14893" fmla="*/ 11265033 w 11997113"/>
              <a:gd name="connsiteY14893" fmla="*/ 2428163 h 13112393"/>
              <a:gd name="connsiteX14894" fmla="*/ 11261663 w 11997113"/>
              <a:gd name="connsiteY14894" fmla="*/ 2401214 h 13112393"/>
              <a:gd name="connsiteX14895" fmla="*/ 8784739 w 11997113"/>
              <a:gd name="connsiteY14895" fmla="*/ 2399250 h 13112393"/>
              <a:gd name="connsiteX14896" fmla="*/ 8786363 w 11997113"/>
              <a:gd name="connsiteY14896" fmla="*/ 2411909 h 13112393"/>
              <a:gd name="connsiteX14897" fmla="*/ 8777995 w 11997113"/>
              <a:gd name="connsiteY14897" fmla="*/ 2406544 h 13112393"/>
              <a:gd name="connsiteX14898" fmla="*/ 8784739 w 11997113"/>
              <a:gd name="connsiteY14898" fmla="*/ 2399250 h 13112393"/>
              <a:gd name="connsiteX14899" fmla="*/ 6156173 w 11997113"/>
              <a:gd name="connsiteY14899" fmla="*/ 2392819 h 13112393"/>
              <a:gd name="connsiteX14900" fmla="*/ 6172845 w 11997113"/>
              <a:gd name="connsiteY14900" fmla="*/ 2397183 h 13112393"/>
              <a:gd name="connsiteX14901" fmla="*/ 6180337 w 11997113"/>
              <a:gd name="connsiteY14901" fmla="*/ 2402653 h 13112393"/>
              <a:gd name="connsiteX14902" fmla="*/ 6173099 w 11997113"/>
              <a:gd name="connsiteY14902" fmla="*/ 2408480 h 13112393"/>
              <a:gd name="connsiteX14903" fmla="*/ 6153723 w 11997113"/>
              <a:gd name="connsiteY14903" fmla="*/ 2420262 h 13112393"/>
              <a:gd name="connsiteX14904" fmla="*/ 6153469 w 11997113"/>
              <a:gd name="connsiteY14904" fmla="*/ 2408961 h 13112393"/>
              <a:gd name="connsiteX14905" fmla="*/ 6153211 w 11997113"/>
              <a:gd name="connsiteY14905" fmla="*/ 2397660 h 13112393"/>
              <a:gd name="connsiteX14906" fmla="*/ 6156173 w 11997113"/>
              <a:gd name="connsiteY14906" fmla="*/ 2392819 h 13112393"/>
              <a:gd name="connsiteX14907" fmla="*/ 6244775 w 11997113"/>
              <a:gd name="connsiteY14907" fmla="*/ 2392600 h 13112393"/>
              <a:gd name="connsiteX14908" fmla="*/ 6245349 w 11997113"/>
              <a:gd name="connsiteY14908" fmla="*/ 2418026 h 13112393"/>
              <a:gd name="connsiteX14909" fmla="*/ 6225423 w 11997113"/>
              <a:gd name="connsiteY14909" fmla="*/ 2405791 h 13112393"/>
              <a:gd name="connsiteX14910" fmla="*/ 6244775 w 11997113"/>
              <a:gd name="connsiteY14910" fmla="*/ 2392600 h 13112393"/>
              <a:gd name="connsiteX14911" fmla="*/ 9417569 w 11997113"/>
              <a:gd name="connsiteY14911" fmla="*/ 2390287 h 13112393"/>
              <a:gd name="connsiteX14912" fmla="*/ 9434313 w 11997113"/>
              <a:gd name="connsiteY14912" fmla="*/ 2435913 h 13112393"/>
              <a:gd name="connsiteX14913" fmla="*/ 9418603 w 11997113"/>
              <a:gd name="connsiteY14913" fmla="*/ 2436295 h 13112393"/>
              <a:gd name="connsiteX14914" fmla="*/ 9397937 w 11997113"/>
              <a:gd name="connsiteY14914" fmla="*/ 2390765 h 13112393"/>
              <a:gd name="connsiteX14915" fmla="*/ 9417569 w 11997113"/>
              <a:gd name="connsiteY14915" fmla="*/ 2390287 h 13112393"/>
              <a:gd name="connsiteX14916" fmla="*/ 5020173 w 11997113"/>
              <a:gd name="connsiteY14916" fmla="*/ 2389076 h 13112393"/>
              <a:gd name="connsiteX14917" fmla="*/ 5021615 w 11997113"/>
              <a:gd name="connsiteY14917" fmla="*/ 2400333 h 13112393"/>
              <a:gd name="connsiteX14918" fmla="*/ 5042732 w 11997113"/>
              <a:gd name="connsiteY14918" fmla="*/ 2431958 h 13112393"/>
              <a:gd name="connsiteX14919" fmla="*/ 5028828 w 11997113"/>
              <a:gd name="connsiteY14919" fmla="*/ 2456618 h 13112393"/>
              <a:gd name="connsiteX14920" fmla="*/ 5004828 w 11997113"/>
              <a:gd name="connsiteY14920" fmla="*/ 2402480 h 13112393"/>
              <a:gd name="connsiteX14921" fmla="*/ 5003385 w 11997113"/>
              <a:gd name="connsiteY14921" fmla="*/ 2391225 h 13112393"/>
              <a:gd name="connsiteX14922" fmla="*/ 5020173 w 11997113"/>
              <a:gd name="connsiteY14922" fmla="*/ 2389076 h 13112393"/>
              <a:gd name="connsiteX14923" fmla="*/ 4882622 w 11997113"/>
              <a:gd name="connsiteY14923" fmla="*/ 2380926 h 13112393"/>
              <a:gd name="connsiteX14924" fmla="*/ 4921084 w 11997113"/>
              <a:gd name="connsiteY14924" fmla="*/ 2388098 h 13112393"/>
              <a:gd name="connsiteX14925" fmla="*/ 4904142 w 11997113"/>
              <a:gd name="connsiteY14925" fmla="*/ 2402360 h 13112393"/>
              <a:gd name="connsiteX14926" fmla="*/ 4893300 w 11997113"/>
              <a:gd name="connsiteY14926" fmla="*/ 2464201 h 13112393"/>
              <a:gd name="connsiteX14927" fmla="*/ 4859693 w 11997113"/>
              <a:gd name="connsiteY14927" fmla="*/ 2421647 h 13112393"/>
              <a:gd name="connsiteX14928" fmla="*/ 4882622 w 11997113"/>
              <a:gd name="connsiteY14928" fmla="*/ 2380926 h 13112393"/>
              <a:gd name="connsiteX14929" fmla="*/ 11281745 w 11997113"/>
              <a:gd name="connsiteY14929" fmla="*/ 2380906 h 13112393"/>
              <a:gd name="connsiteX14930" fmla="*/ 11300969 w 11997113"/>
              <a:gd name="connsiteY14930" fmla="*/ 2403871 h 13112393"/>
              <a:gd name="connsiteX14931" fmla="*/ 11301235 w 11997113"/>
              <a:gd name="connsiteY14931" fmla="*/ 2415581 h 13112393"/>
              <a:gd name="connsiteX14932" fmla="*/ 11320199 w 11997113"/>
              <a:gd name="connsiteY14932" fmla="*/ 2426837 h 13112393"/>
              <a:gd name="connsiteX14933" fmla="*/ 11302023 w 11997113"/>
              <a:gd name="connsiteY14933" fmla="*/ 2450714 h 13112393"/>
              <a:gd name="connsiteX14934" fmla="*/ 11303871 w 11997113"/>
              <a:gd name="connsiteY14934" fmla="*/ 2532689 h 13112393"/>
              <a:gd name="connsiteX14935" fmla="*/ 11323365 w 11997113"/>
              <a:gd name="connsiteY14935" fmla="*/ 2567365 h 13112393"/>
              <a:gd name="connsiteX14936" fmla="*/ 11305189 w 11997113"/>
              <a:gd name="connsiteY14936" fmla="*/ 2591242 h 13112393"/>
              <a:gd name="connsiteX14937" fmla="*/ 11285439 w 11997113"/>
              <a:gd name="connsiteY14937" fmla="*/ 2544854 h 13112393"/>
              <a:gd name="connsiteX14938" fmla="*/ 11284643 w 11997113"/>
              <a:gd name="connsiteY14938" fmla="*/ 2509721 h 13112393"/>
              <a:gd name="connsiteX14939" fmla="*/ 11284387 w 11997113"/>
              <a:gd name="connsiteY14939" fmla="*/ 2498015 h 13112393"/>
              <a:gd name="connsiteX14940" fmla="*/ 11284119 w 11997113"/>
              <a:gd name="connsiteY14940" fmla="*/ 2486304 h 13112393"/>
              <a:gd name="connsiteX14941" fmla="*/ 11283857 w 11997113"/>
              <a:gd name="connsiteY14941" fmla="*/ 2474593 h 13112393"/>
              <a:gd name="connsiteX14942" fmla="*/ 11282007 w 11997113"/>
              <a:gd name="connsiteY14942" fmla="*/ 2392617 h 13112393"/>
              <a:gd name="connsiteX14943" fmla="*/ 9436687 w 11997113"/>
              <a:gd name="connsiteY14943" fmla="*/ 2366803 h 13112393"/>
              <a:gd name="connsiteX14944" fmla="*/ 9417569 w 11997113"/>
              <a:gd name="connsiteY14944" fmla="*/ 2390287 h 13112393"/>
              <a:gd name="connsiteX14945" fmla="*/ 9417053 w 11997113"/>
              <a:gd name="connsiteY14945" fmla="*/ 2367282 h 13112393"/>
              <a:gd name="connsiteX14946" fmla="*/ 9436687 w 11997113"/>
              <a:gd name="connsiteY14946" fmla="*/ 2366803 h 13112393"/>
              <a:gd name="connsiteX14947" fmla="*/ 4099131 w 11997113"/>
              <a:gd name="connsiteY14947" fmla="*/ 2365309 h 13112393"/>
              <a:gd name="connsiteX14948" fmla="*/ 4083312 w 11997113"/>
              <a:gd name="connsiteY14948" fmla="*/ 2401656 h 13112393"/>
              <a:gd name="connsiteX14949" fmla="*/ 4078986 w 11997113"/>
              <a:gd name="connsiteY14949" fmla="*/ 2367888 h 13112393"/>
              <a:gd name="connsiteX14950" fmla="*/ 4099131 w 11997113"/>
              <a:gd name="connsiteY14950" fmla="*/ 2365309 h 13112393"/>
              <a:gd name="connsiteX14951" fmla="*/ 11263405 w 11997113"/>
              <a:gd name="connsiteY14951" fmla="*/ 2356124 h 13112393"/>
              <a:gd name="connsiteX14952" fmla="*/ 11281435 w 11997113"/>
              <a:gd name="connsiteY14952" fmla="*/ 2367190 h 13112393"/>
              <a:gd name="connsiteX14953" fmla="*/ 11281217 w 11997113"/>
              <a:gd name="connsiteY14953" fmla="*/ 2357483 h 13112393"/>
              <a:gd name="connsiteX14954" fmla="*/ 11288395 w 11997113"/>
              <a:gd name="connsiteY14954" fmla="*/ 2364633 h 13112393"/>
              <a:gd name="connsiteX14955" fmla="*/ 11281745 w 11997113"/>
              <a:gd name="connsiteY14955" fmla="*/ 2380906 h 13112393"/>
              <a:gd name="connsiteX14956" fmla="*/ 11281463 w 11997113"/>
              <a:gd name="connsiteY14956" fmla="*/ 2368403 h 13112393"/>
              <a:gd name="connsiteX14957" fmla="*/ 11263695 w 11997113"/>
              <a:gd name="connsiteY14957" fmla="*/ 2368836 h 13112393"/>
              <a:gd name="connsiteX14958" fmla="*/ 11263405 w 11997113"/>
              <a:gd name="connsiteY14958" fmla="*/ 2356124 h 13112393"/>
              <a:gd name="connsiteX14959" fmla="*/ 6226975 w 11997113"/>
              <a:gd name="connsiteY14959" fmla="*/ 2338267 h 13112393"/>
              <a:gd name="connsiteX14960" fmla="*/ 6233751 w 11997113"/>
              <a:gd name="connsiteY14960" fmla="*/ 2339163 h 13112393"/>
              <a:gd name="connsiteX14961" fmla="*/ 6243757 w 11997113"/>
              <a:gd name="connsiteY14961" fmla="*/ 2347396 h 13112393"/>
              <a:gd name="connsiteX14962" fmla="*/ 6244007 w 11997113"/>
              <a:gd name="connsiteY14962" fmla="*/ 2358698 h 13112393"/>
              <a:gd name="connsiteX14963" fmla="*/ 6224123 w 11997113"/>
              <a:gd name="connsiteY14963" fmla="*/ 2347877 h 13112393"/>
              <a:gd name="connsiteX14964" fmla="*/ 6226975 w 11997113"/>
              <a:gd name="connsiteY14964" fmla="*/ 2338267 h 13112393"/>
              <a:gd name="connsiteX14965" fmla="*/ 4116032 w 11997113"/>
              <a:gd name="connsiteY14965" fmla="*/ 2337406 h 13112393"/>
              <a:gd name="connsiteX14966" fmla="*/ 4120361 w 11997113"/>
              <a:gd name="connsiteY14966" fmla="*/ 2371177 h 13112393"/>
              <a:gd name="connsiteX14967" fmla="*/ 4098773 w 11997113"/>
              <a:gd name="connsiteY14967" fmla="*/ 2362498 h 13112393"/>
              <a:gd name="connsiteX14968" fmla="*/ 4116032 w 11997113"/>
              <a:gd name="connsiteY14968" fmla="*/ 2337406 h 13112393"/>
              <a:gd name="connsiteX14969" fmla="*/ 8962879 w 11997113"/>
              <a:gd name="connsiteY14969" fmla="*/ 2323005 h 13112393"/>
              <a:gd name="connsiteX14970" fmla="*/ 8966635 w 11997113"/>
              <a:gd name="connsiteY14970" fmla="*/ 2327350 h 13112393"/>
              <a:gd name="connsiteX14971" fmla="*/ 8947927 w 11997113"/>
              <a:gd name="connsiteY14971" fmla="*/ 2341185 h 13112393"/>
              <a:gd name="connsiteX14972" fmla="*/ 8946487 w 11997113"/>
              <a:gd name="connsiteY14972" fmla="*/ 2329929 h 13112393"/>
              <a:gd name="connsiteX14973" fmla="*/ 8962879 w 11997113"/>
              <a:gd name="connsiteY14973" fmla="*/ 2323005 h 13112393"/>
              <a:gd name="connsiteX14974" fmla="*/ 8808093 w 11997113"/>
              <a:gd name="connsiteY14974" fmla="*/ 2301867 h 13112393"/>
              <a:gd name="connsiteX14975" fmla="*/ 8828051 w 11997113"/>
              <a:gd name="connsiteY14975" fmla="*/ 2311114 h 13112393"/>
              <a:gd name="connsiteX14976" fmla="*/ 8801527 w 11997113"/>
              <a:gd name="connsiteY14976" fmla="*/ 2397096 h 13112393"/>
              <a:gd name="connsiteX14977" fmla="*/ 8784595 w 11997113"/>
              <a:gd name="connsiteY14977" fmla="*/ 2356496 h 13112393"/>
              <a:gd name="connsiteX14978" fmla="*/ 8808093 w 11997113"/>
              <a:gd name="connsiteY14978" fmla="*/ 2301867 h 13112393"/>
              <a:gd name="connsiteX14979" fmla="*/ 11279899 w 11997113"/>
              <a:gd name="connsiteY14979" fmla="*/ 2298930 h 13112393"/>
              <a:gd name="connsiteX14980" fmla="*/ 11280163 w 11997113"/>
              <a:gd name="connsiteY14980" fmla="*/ 2310643 h 13112393"/>
              <a:gd name="connsiteX14981" fmla="*/ 11261461 w 11997113"/>
              <a:gd name="connsiteY14981" fmla="*/ 2311099 h 13112393"/>
              <a:gd name="connsiteX14982" fmla="*/ 11261195 w 11997113"/>
              <a:gd name="connsiteY14982" fmla="*/ 2299388 h 13112393"/>
              <a:gd name="connsiteX14983" fmla="*/ 11279899 w 11997113"/>
              <a:gd name="connsiteY14983" fmla="*/ 2298930 h 13112393"/>
              <a:gd name="connsiteX14984" fmla="*/ 11298065 w 11997113"/>
              <a:gd name="connsiteY14984" fmla="*/ 2295918 h 13112393"/>
              <a:gd name="connsiteX14985" fmla="*/ 11301389 w 11997113"/>
              <a:gd name="connsiteY14985" fmla="*/ 2297956 h 13112393"/>
              <a:gd name="connsiteX14986" fmla="*/ 11298159 w 11997113"/>
              <a:gd name="connsiteY14986" fmla="*/ 2300156 h 13112393"/>
              <a:gd name="connsiteX14987" fmla="*/ 11294839 w 11997113"/>
              <a:gd name="connsiteY14987" fmla="*/ 2298115 h 13112393"/>
              <a:gd name="connsiteX14988" fmla="*/ 11298065 w 11997113"/>
              <a:gd name="connsiteY14988" fmla="*/ 2295918 h 13112393"/>
              <a:gd name="connsiteX14989" fmla="*/ 7923705 w 11997113"/>
              <a:gd name="connsiteY14989" fmla="*/ 2289503 h 13112393"/>
              <a:gd name="connsiteX14990" fmla="*/ 7926579 w 11997113"/>
              <a:gd name="connsiteY14990" fmla="*/ 2293642 h 13112393"/>
              <a:gd name="connsiteX14991" fmla="*/ 7951107 w 11997113"/>
              <a:gd name="connsiteY14991" fmla="*/ 2338556 h 13112393"/>
              <a:gd name="connsiteX14992" fmla="*/ 7952623 w 11997113"/>
              <a:gd name="connsiteY14992" fmla="*/ 2350374 h 13112393"/>
              <a:gd name="connsiteX14993" fmla="*/ 7955655 w 11997113"/>
              <a:gd name="connsiteY14993" fmla="*/ 2374015 h 13112393"/>
              <a:gd name="connsiteX14994" fmla="*/ 7934155 w 11997113"/>
              <a:gd name="connsiteY14994" fmla="*/ 2352739 h 13112393"/>
              <a:gd name="connsiteX14995" fmla="*/ 7932641 w 11997113"/>
              <a:gd name="connsiteY14995" fmla="*/ 2340918 h 13112393"/>
              <a:gd name="connsiteX14996" fmla="*/ 7912653 w 11997113"/>
              <a:gd name="connsiteY14996" fmla="*/ 2331460 h 13112393"/>
              <a:gd name="connsiteX14997" fmla="*/ 7921743 w 11997113"/>
              <a:gd name="connsiteY14997" fmla="*/ 2402380 h 13112393"/>
              <a:gd name="connsiteX14998" fmla="*/ 7894725 w 11997113"/>
              <a:gd name="connsiteY14998" fmla="*/ 2356279 h 13112393"/>
              <a:gd name="connsiteX14999" fmla="*/ 7908113 w 11997113"/>
              <a:gd name="connsiteY14999" fmla="*/ 2296002 h 13112393"/>
              <a:gd name="connsiteX15000" fmla="*/ 7923705 w 11997113"/>
              <a:gd name="connsiteY15000" fmla="*/ 2289503 h 13112393"/>
              <a:gd name="connsiteX15001" fmla="*/ 9014583 w 11997113"/>
              <a:gd name="connsiteY15001" fmla="*/ 2275451 h 13112393"/>
              <a:gd name="connsiteX15002" fmla="*/ 9020531 w 11997113"/>
              <a:gd name="connsiteY15002" fmla="*/ 2321886 h 13112393"/>
              <a:gd name="connsiteX15003" fmla="*/ 8997415 w 11997113"/>
              <a:gd name="connsiteY15003" fmla="*/ 2301242 h 13112393"/>
              <a:gd name="connsiteX15004" fmla="*/ 9014583 w 11997113"/>
              <a:gd name="connsiteY15004" fmla="*/ 2275451 h 13112393"/>
              <a:gd name="connsiteX15005" fmla="*/ 9169983 w 11997113"/>
              <a:gd name="connsiteY15005" fmla="*/ 2263083 h 13112393"/>
              <a:gd name="connsiteX15006" fmla="*/ 9208331 w 11997113"/>
              <a:gd name="connsiteY15006" fmla="*/ 2296023 h 13112393"/>
              <a:gd name="connsiteX15007" fmla="*/ 9175453 w 11997113"/>
              <a:gd name="connsiteY15007" fmla="*/ 2323521 h 13112393"/>
              <a:gd name="connsiteX15008" fmla="*/ 9151677 w 11997113"/>
              <a:gd name="connsiteY15008" fmla="*/ 2279981 h 13112393"/>
              <a:gd name="connsiteX15009" fmla="*/ 9169983 w 11997113"/>
              <a:gd name="connsiteY15009" fmla="*/ 2263083 h 13112393"/>
              <a:gd name="connsiteX15010" fmla="*/ 11278575 w 11997113"/>
              <a:gd name="connsiteY15010" fmla="*/ 2240379 h 13112393"/>
              <a:gd name="connsiteX15011" fmla="*/ 11279899 w 11997113"/>
              <a:gd name="connsiteY15011" fmla="*/ 2298930 h 13112393"/>
              <a:gd name="connsiteX15012" fmla="*/ 11278575 w 11997113"/>
              <a:gd name="connsiteY15012" fmla="*/ 2240379 h 13112393"/>
              <a:gd name="connsiteX15013" fmla="*/ 11373359 w 11997113"/>
              <a:gd name="connsiteY15013" fmla="*/ 2225150 h 13112393"/>
              <a:gd name="connsiteX15014" fmla="*/ 11389483 w 11997113"/>
              <a:gd name="connsiteY15014" fmla="*/ 2230618 h 13112393"/>
              <a:gd name="connsiteX15015" fmla="*/ 11391901 w 11997113"/>
              <a:gd name="connsiteY15015" fmla="*/ 2236421 h 13112393"/>
              <a:gd name="connsiteX15016" fmla="*/ 11410709 w 11997113"/>
              <a:gd name="connsiteY15016" fmla="*/ 2259412 h 13112393"/>
              <a:gd name="connsiteX15017" fmla="*/ 11392165 w 11997113"/>
              <a:gd name="connsiteY15017" fmla="*/ 2248138 h 13112393"/>
              <a:gd name="connsiteX15018" fmla="*/ 11392427 w 11997113"/>
              <a:gd name="connsiteY15018" fmla="*/ 2259859 h 13112393"/>
              <a:gd name="connsiteX15019" fmla="*/ 11392957 w 11997113"/>
              <a:gd name="connsiteY15019" fmla="*/ 2283292 h 13112393"/>
              <a:gd name="connsiteX15020" fmla="*/ 11392989 w 11997113"/>
              <a:gd name="connsiteY15020" fmla="*/ 2284662 h 13112393"/>
              <a:gd name="connsiteX15021" fmla="*/ 11406625 w 11997113"/>
              <a:gd name="connsiteY15021" fmla="*/ 2318708 h 13112393"/>
              <a:gd name="connsiteX15022" fmla="*/ 11393763 w 11997113"/>
              <a:gd name="connsiteY15022" fmla="*/ 2319022 h 13112393"/>
              <a:gd name="connsiteX15023" fmla="*/ 11394015 w 11997113"/>
              <a:gd name="connsiteY15023" fmla="*/ 2330163 h 13112393"/>
              <a:gd name="connsiteX15024" fmla="*/ 11394275 w 11997113"/>
              <a:gd name="connsiteY15024" fmla="*/ 2341884 h 13112393"/>
              <a:gd name="connsiteX15025" fmla="*/ 11412819 w 11997113"/>
              <a:gd name="connsiteY15025" fmla="*/ 2353155 h 13112393"/>
              <a:gd name="connsiteX15026" fmla="*/ 11413879 w 11997113"/>
              <a:gd name="connsiteY15026" fmla="*/ 2400026 h 13112393"/>
              <a:gd name="connsiteX15027" fmla="*/ 11414407 w 11997113"/>
              <a:gd name="connsiteY15027" fmla="*/ 2423463 h 13112393"/>
              <a:gd name="connsiteX15028" fmla="*/ 11414671 w 11997113"/>
              <a:gd name="connsiteY15028" fmla="*/ 2435182 h 13112393"/>
              <a:gd name="connsiteX15029" fmla="*/ 11414933 w 11997113"/>
              <a:gd name="connsiteY15029" fmla="*/ 2446899 h 13112393"/>
              <a:gd name="connsiteX15030" fmla="*/ 11422123 w 11997113"/>
              <a:gd name="connsiteY15030" fmla="*/ 2461378 h 13112393"/>
              <a:gd name="connsiteX15031" fmla="*/ 11415993 w 11997113"/>
              <a:gd name="connsiteY15031" fmla="*/ 2493772 h 13112393"/>
              <a:gd name="connsiteX15032" fmla="*/ 11397451 w 11997113"/>
              <a:gd name="connsiteY15032" fmla="*/ 2482503 h 13112393"/>
              <a:gd name="connsiteX15033" fmla="*/ 11396919 w 11997113"/>
              <a:gd name="connsiteY15033" fmla="*/ 2459063 h 13112393"/>
              <a:gd name="connsiteX15034" fmla="*/ 11396127 w 11997113"/>
              <a:gd name="connsiteY15034" fmla="*/ 2423909 h 13112393"/>
              <a:gd name="connsiteX15035" fmla="*/ 11377583 w 11997113"/>
              <a:gd name="connsiteY15035" fmla="*/ 2412636 h 13112393"/>
              <a:gd name="connsiteX15036" fmla="*/ 11395601 w 11997113"/>
              <a:gd name="connsiteY15036" fmla="*/ 2400470 h 13112393"/>
              <a:gd name="connsiteX15037" fmla="*/ 11395335 w 11997113"/>
              <a:gd name="connsiteY15037" fmla="*/ 2388757 h 13112393"/>
              <a:gd name="connsiteX15038" fmla="*/ 11377059 w 11997113"/>
              <a:gd name="connsiteY15038" fmla="*/ 2389204 h 13112393"/>
              <a:gd name="connsiteX15039" fmla="*/ 11375997 w 11997113"/>
              <a:gd name="connsiteY15039" fmla="*/ 2342330 h 13112393"/>
              <a:gd name="connsiteX15040" fmla="*/ 11375733 w 11997113"/>
              <a:gd name="connsiteY15040" fmla="*/ 2330612 h 13112393"/>
              <a:gd name="connsiteX15041" fmla="*/ 11375469 w 11997113"/>
              <a:gd name="connsiteY15041" fmla="*/ 2318895 h 13112393"/>
              <a:gd name="connsiteX15042" fmla="*/ 11374945 w 11997113"/>
              <a:gd name="connsiteY15042" fmla="*/ 2295459 h 13112393"/>
              <a:gd name="connsiteX15043" fmla="*/ 11392999 w 11997113"/>
              <a:gd name="connsiteY15043" fmla="*/ 2295017 h 13112393"/>
              <a:gd name="connsiteX15044" fmla="*/ 11392987 w 11997113"/>
              <a:gd name="connsiteY15044" fmla="*/ 2294583 h 13112393"/>
              <a:gd name="connsiteX15045" fmla="*/ 11374151 w 11997113"/>
              <a:gd name="connsiteY15045" fmla="*/ 2260305 h 13112393"/>
              <a:gd name="connsiteX15046" fmla="*/ 11373885 w 11997113"/>
              <a:gd name="connsiteY15046" fmla="*/ 2248586 h 13112393"/>
              <a:gd name="connsiteX15047" fmla="*/ 11373359 w 11997113"/>
              <a:gd name="connsiteY15047" fmla="*/ 2225150 h 13112393"/>
              <a:gd name="connsiteX15048" fmla="*/ 8948815 w 11997113"/>
              <a:gd name="connsiteY15048" fmla="*/ 2223798 h 13112393"/>
              <a:gd name="connsiteX15049" fmla="*/ 8972925 w 11997113"/>
              <a:gd name="connsiteY15049" fmla="*/ 2237474 h 13112393"/>
              <a:gd name="connsiteX15050" fmla="*/ 9000393 w 11997113"/>
              <a:gd name="connsiteY15050" fmla="*/ 2324467 h 13112393"/>
              <a:gd name="connsiteX15051" fmla="*/ 8957831 w 11997113"/>
              <a:gd name="connsiteY15051" fmla="*/ 2294155 h 13112393"/>
              <a:gd name="connsiteX15052" fmla="*/ 8959331 w 11997113"/>
              <a:gd name="connsiteY15052" fmla="*/ 2305879 h 13112393"/>
              <a:gd name="connsiteX15053" fmla="*/ 8935797 w 11997113"/>
              <a:gd name="connsiteY15053" fmla="*/ 2273137 h 13112393"/>
              <a:gd name="connsiteX15054" fmla="*/ 8905259 w 11997113"/>
              <a:gd name="connsiteY15054" fmla="*/ 2336633 h 13112393"/>
              <a:gd name="connsiteX15055" fmla="*/ 8893989 w 11997113"/>
              <a:gd name="connsiteY15055" fmla="*/ 2305301 h 13112393"/>
              <a:gd name="connsiteX15056" fmla="*/ 8894739 w 11997113"/>
              <a:gd name="connsiteY15056" fmla="*/ 2254557 h 13112393"/>
              <a:gd name="connsiteX15057" fmla="*/ 8912261 w 11997113"/>
              <a:gd name="connsiteY15057" fmla="*/ 2240396 h 13112393"/>
              <a:gd name="connsiteX15058" fmla="*/ 8953321 w 11997113"/>
              <a:gd name="connsiteY15058" fmla="*/ 2258977 h 13112393"/>
              <a:gd name="connsiteX15059" fmla="*/ 8948815 w 11997113"/>
              <a:gd name="connsiteY15059" fmla="*/ 2223798 h 13112393"/>
              <a:gd name="connsiteX15060" fmla="*/ 9047305 w 11997113"/>
              <a:gd name="connsiteY15060" fmla="*/ 2211199 h 13112393"/>
              <a:gd name="connsiteX15061" fmla="*/ 9054877 w 11997113"/>
              <a:gd name="connsiteY15061" fmla="*/ 2270298 h 13112393"/>
              <a:gd name="connsiteX15062" fmla="*/ 9034733 w 11997113"/>
              <a:gd name="connsiteY15062" fmla="*/ 2272875 h 13112393"/>
              <a:gd name="connsiteX15063" fmla="*/ 9022823 w 11997113"/>
              <a:gd name="connsiteY15063" fmla="*/ 2239864 h 13112393"/>
              <a:gd name="connsiteX15064" fmla="*/ 9027159 w 11997113"/>
              <a:gd name="connsiteY15064" fmla="*/ 2213778 h 13112393"/>
              <a:gd name="connsiteX15065" fmla="*/ 9047305 w 11997113"/>
              <a:gd name="connsiteY15065" fmla="*/ 2211199 h 13112393"/>
              <a:gd name="connsiteX15066" fmla="*/ 6332197 w 11997113"/>
              <a:gd name="connsiteY15066" fmla="*/ 2203906 h 13112393"/>
              <a:gd name="connsiteX15067" fmla="*/ 6332483 w 11997113"/>
              <a:gd name="connsiteY15067" fmla="*/ 2216620 h 13112393"/>
              <a:gd name="connsiteX15068" fmla="*/ 6312847 w 11997113"/>
              <a:gd name="connsiteY15068" fmla="*/ 2217100 h 13112393"/>
              <a:gd name="connsiteX15069" fmla="*/ 6332197 w 11997113"/>
              <a:gd name="connsiteY15069" fmla="*/ 2203906 h 13112393"/>
              <a:gd name="connsiteX15070" fmla="*/ 9396677 w 11997113"/>
              <a:gd name="connsiteY15070" fmla="*/ 2189701 h 13112393"/>
              <a:gd name="connsiteX15071" fmla="*/ 9411127 w 11997113"/>
              <a:gd name="connsiteY15071" fmla="*/ 2195240 h 13112393"/>
              <a:gd name="connsiteX15072" fmla="*/ 9413303 w 11997113"/>
              <a:gd name="connsiteY15072" fmla="*/ 2201074 h 13112393"/>
              <a:gd name="connsiteX15073" fmla="*/ 9413837 w 11997113"/>
              <a:gd name="connsiteY15073" fmla="*/ 2224614 h 13112393"/>
              <a:gd name="connsiteX15074" fmla="*/ 9414237 w 11997113"/>
              <a:gd name="connsiteY15074" fmla="*/ 2242431 h 13112393"/>
              <a:gd name="connsiteX15075" fmla="*/ 9420195 w 11997113"/>
              <a:gd name="connsiteY15075" fmla="*/ 2214988 h 13112393"/>
              <a:gd name="connsiteX15076" fmla="*/ 9442741 w 11997113"/>
              <a:gd name="connsiteY15076" fmla="*/ 2207815 h 13112393"/>
              <a:gd name="connsiteX15077" fmla="*/ 9430275 w 11997113"/>
              <a:gd name="connsiteY15077" fmla="*/ 2243732 h 13112393"/>
              <a:gd name="connsiteX15078" fmla="*/ 9421343 w 11997113"/>
              <a:gd name="connsiteY15078" fmla="*/ 2240585 h 13112393"/>
              <a:gd name="connsiteX15079" fmla="*/ 9414299 w 11997113"/>
              <a:gd name="connsiteY15079" fmla="*/ 2245332 h 13112393"/>
              <a:gd name="connsiteX15080" fmla="*/ 9414365 w 11997113"/>
              <a:gd name="connsiteY15080" fmla="*/ 2248157 h 13112393"/>
              <a:gd name="connsiteX15081" fmla="*/ 9414629 w 11997113"/>
              <a:gd name="connsiteY15081" fmla="*/ 2259928 h 13112393"/>
              <a:gd name="connsiteX15082" fmla="*/ 9398799 w 11997113"/>
              <a:gd name="connsiteY15082" fmla="*/ 2283871 h 13112393"/>
              <a:gd name="connsiteX15083" fmla="*/ 9382435 w 11997113"/>
              <a:gd name="connsiteY15083" fmla="*/ 2284272 h 13112393"/>
              <a:gd name="connsiteX15084" fmla="*/ 9398531 w 11997113"/>
              <a:gd name="connsiteY15084" fmla="*/ 2272101 h 13112393"/>
              <a:gd name="connsiteX15085" fmla="*/ 9381903 w 11997113"/>
              <a:gd name="connsiteY15085" fmla="*/ 2260727 h 13112393"/>
              <a:gd name="connsiteX15086" fmla="*/ 9397739 w 11997113"/>
              <a:gd name="connsiteY15086" fmla="*/ 2236787 h 13112393"/>
              <a:gd name="connsiteX15087" fmla="*/ 9381109 w 11997113"/>
              <a:gd name="connsiteY15087" fmla="*/ 2225414 h 13112393"/>
              <a:gd name="connsiteX15088" fmla="*/ 9396677 w 11997113"/>
              <a:gd name="connsiteY15088" fmla="*/ 2189701 h 13112393"/>
              <a:gd name="connsiteX15089" fmla="*/ 7821483 w 11997113"/>
              <a:gd name="connsiteY15089" fmla="*/ 2179227 h 13112393"/>
              <a:gd name="connsiteX15090" fmla="*/ 7804039 w 11997113"/>
              <a:gd name="connsiteY15090" fmla="*/ 2202911 h 13112393"/>
              <a:gd name="connsiteX15091" fmla="*/ 7801339 w 11997113"/>
              <a:gd name="connsiteY15091" fmla="*/ 2181805 h 13112393"/>
              <a:gd name="connsiteX15092" fmla="*/ 7821483 w 11997113"/>
              <a:gd name="connsiteY15092" fmla="*/ 2179227 h 13112393"/>
              <a:gd name="connsiteX15093" fmla="*/ 11287345 w 11997113"/>
              <a:gd name="connsiteY15093" fmla="*/ 2179050 h 13112393"/>
              <a:gd name="connsiteX15094" fmla="*/ 11298723 w 11997113"/>
              <a:gd name="connsiteY15094" fmla="*/ 2180005 h 13112393"/>
              <a:gd name="connsiteX15095" fmla="*/ 11279599 w 11997113"/>
              <a:gd name="connsiteY15095" fmla="*/ 2203089 h 13112393"/>
              <a:gd name="connsiteX15096" fmla="*/ 11287345 w 11997113"/>
              <a:gd name="connsiteY15096" fmla="*/ 2179050 h 13112393"/>
              <a:gd name="connsiteX15097" fmla="*/ 7853759 w 11997113"/>
              <a:gd name="connsiteY15097" fmla="*/ 2175382 h 13112393"/>
              <a:gd name="connsiteX15098" fmla="*/ 7857415 w 11997113"/>
              <a:gd name="connsiteY15098" fmla="*/ 2185290 h 13112393"/>
              <a:gd name="connsiteX15099" fmla="*/ 7885157 w 11997113"/>
              <a:gd name="connsiteY15099" fmla="*/ 2252895 h 13112393"/>
              <a:gd name="connsiteX15100" fmla="*/ 7872361 w 11997113"/>
              <a:gd name="connsiteY15100" fmla="*/ 2301965 h 13112393"/>
              <a:gd name="connsiteX15101" fmla="*/ 7844611 w 11997113"/>
              <a:gd name="connsiteY15101" fmla="*/ 2234361 h 13112393"/>
              <a:gd name="connsiteX15102" fmla="*/ 7825829 w 11997113"/>
              <a:gd name="connsiteY15102" fmla="*/ 2236764 h 13112393"/>
              <a:gd name="connsiteX15103" fmla="*/ 7807055 w 11997113"/>
              <a:gd name="connsiteY15103" fmla="*/ 2239164 h 13112393"/>
              <a:gd name="connsiteX15104" fmla="*/ 7824339 w 11997113"/>
              <a:gd name="connsiteY15104" fmla="*/ 2225099 h 13112393"/>
              <a:gd name="connsiteX15105" fmla="*/ 7843121 w 11997113"/>
              <a:gd name="connsiteY15105" fmla="*/ 2222695 h 13112393"/>
              <a:gd name="connsiteX15106" fmla="*/ 7837135 w 11997113"/>
              <a:gd name="connsiteY15106" fmla="*/ 2176025 h 13112393"/>
              <a:gd name="connsiteX15107" fmla="*/ 7853759 w 11997113"/>
              <a:gd name="connsiteY15107" fmla="*/ 2175382 h 13112393"/>
              <a:gd name="connsiteX15108" fmla="*/ 11333091 w 11997113"/>
              <a:gd name="connsiteY15108" fmla="*/ 2168743 h 13112393"/>
              <a:gd name="connsiteX15109" fmla="*/ 11333305 w 11997113"/>
              <a:gd name="connsiteY15109" fmla="*/ 2178458 h 13112393"/>
              <a:gd name="connsiteX15110" fmla="*/ 11333353 w 11997113"/>
              <a:gd name="connsiteY15110" fmla="*/ 2180455 h 13112393"/>
              <a:gd name="connsiteX15111" fmla="*/ 11331709 w 11997113"/>
              <a:gd name="connsiteY15111" fmla="*/ 2178496 h 13112393"/>
              <a:gd name="connsiteX15112" fmla="*/ 11328223 w 11997113"/>
              <a:gd name="connsiteY15112" fmla="*/ 2174334 h 13112393"/>
              <a:gd name="connsiteX15113" fmla="*/ 9449659 w 11997113"/>
              <a:gd name="connsiteY15113" fmla="*/ 2143466 h 13112393"/>
              <a:gd name="connsiteX15114" fmla="*/ 9467919 w 11997113"/>
              <a:gd name="connsiteY15114" fmla="*/ 2154893 h 13112393"/>
              <a:gd name="connsiteX15115" fmla="*/ 9450191 w 11997113"/>
              <a:gd name="connsiteY15115" fmla="*/ 2167199 h 13112393"/>
              <a:gd name="connsiteX15116" fmla="*/ 9449659 w 11997113"/>
              <a:gd name="connsiteY15116" fmla="*/ 2143466 h 13112393"/>
              <a:gd name="connsiteX15117" fmla="*/ 11350251 w 11997113"/>
              <a:gd name="connsiteY15117" fmla="*/ 2142002 h 13112393"/>
              <a:gd name="connsiteX15118" fmla="*/ 11350541 w 11997113"/>
              <a:gd name="connsiteY15118" fmla="*/ 2154716 h 13112393"/>
              <a:gd name="connsiteX15119" fmla="*/ 11330909 w 11997113"/>
              <a:gd name="connsiteY15119" fmla="*/ 2155194 h 13112393"/>
              <a:gd name="connsiteX15120" fmla="*/ 11350251 w 11997113"/>
              <a:gd name="connsiteY15120" fmla="*/ 2142002 h 13112393"/>
              <a:gd name="connsiteX15121" fmla="*/ 10694361 w 11997113"/>
              <a:gd name="connsiteY15121" fmla="*/ 2124482 h 13112393"/>
              <a:gd name="connsiteX15122" fmla="*/ 10701247 w 11997113"/>
              <a:gd name="connsiteY15122" fmla="*/ 2125781 h 13112393"/>
              <a:gd name="connsiteX15123" fmla="*/ 10694625 w 11997113"/>
              <a:gd name="connsiteY15123" fmla="*/ 2136204 h 13112393"/>
              <a:gd name="connsiteX15124" fmla="*/ 10694361 w 11997113"/>
              <a:gd name="connsiteY15124" fmla="*/ 2124482 h 13112393"/>
              <a:gd name="connsiteX15125" fmla="*/ 4945566 w 11997113"/>
              <a:gd name="connsiteY15125" fmla="*/ 2124031 h 13112393"/>
              <a:gd name="connsiteX15126" fmla="*/ 4963062 w 11997113"/>
              <a:gd name="connsiteY15126" fmla="*/ 2129201 h 13112393"/>
              <a:gd name="connsiteX15127" fmla="*/ 4967483 w 11997113"/>
              <a:gd name="connsiteY15127" fmla="*/ 2144926 h 13112393"/>
              <a:gd name="connsiteX15128" fmla="*/ 4971964 w 11997113"/>
              <a:gd name="connsiteY15128" fmla="*/ 2179904 h 13112393"/>
              <a:gd name="connsiteX15129" fmla="*/ 4985411 w 11997113"/>
              <a:gd name="connsiteY15129" fmla="*/ 2284831 h 13112393"/>
              <a:gd name="connsiteX15130" fmla="*/ 4960510 w 11997113"/>
              <a:gd name="connsiteY15130" fmla="*/ 2240620 h 13112393"/>
              <a:gd name="connsiteX15131" fmla="*/ 4958017 w 11997113"/>
              <a:gd name="connsiteY15131" fmla="*/ 2371286 h 13112393"/>
              <a:gd name="connsiteX15132" fmla="*/ 4955031 w 11997113"/>
              <a:gd name="connsiteY15132" fmla="*/ 2347967 h 13112393"/>
              <a:gd name="connsiteX15133" fmla="*/ 4917177 w 11997113"/>
              <a:gd name="connsiteY15133" fmla="*/ 2352809 h 13112393"/>
              <a:gd name="connsiteX15134" fmla="*/ 4909709 w 11997113"/>
              <a:gd name="connsiteY15134" fmla="*/ 2294518 h 13112393"/>
              <a:gd name="connsiteX15135" fmla="*/ 4890783 w 11997113"/>
              <a:gd name="connsiteY15135" fmla="*/ 2296934 h 13112393"/>
              <a:gd name="connsiteX15136" fmla="*/ 4895265 w 11997113"/>
              <a:gd name="connsiteY15136" fmla="*/ 2331914 h 13112393"/>
              <a:gd name="connsiteX15137" fmla="*/ 4858915 w 11997113"/>
              <a:gd name="connsiteY15137" fmla="*/ 2348414 h 13112393"/>
              <a:gd name="connsiteX15138" fmla="*/ 4832454 w 11997113"/>
              <a:gd name="connsiteY15138" fmla="*/ 2329577 h 13112393"/>
              <a:gd name="connsiteX15139" fmla="*/ 4831051 w 11997113"/>
              <a:gd name="connsiteY15139" fmla="*/ 2281859 h 13112393"/>
              <a:gd name="connsiteX15140" fmla="*/ 4813602 w 11997113"/>
              <a:gd name="connsiteY15140" fmla="*/ 2284092 h 13112393"/>
              <a:gd name="connsiteX15141" fmla="*/ 4848782 w 11997113"/>
              <a:gd name="connsiteY15141" fmla="*/ 2409756 h 13112393"/>
              <a:gd name="connsiteX15142" fmla="*/ 4857734 w 11997113"/>
              <a:gd name="connsiteY15142" fmla="*/ 2479611 h 13112393"/>
              <a:gd name="connsiteX15143" fmla="*/ 4818705 w 11997113"/>
              <a:gd name="connsiteY15143" fmla="*/ 2472771 h 13112393"/>
              <a:gd name="connsiteX15144" fmla="*/ 4789493 w 11997113"/>
              <a:gd name="connsiteY15144" fmla="*/ 2393673 h 13112393"/>
              <a:gd name="connsiteX15145" fmla="*/ 4795459 w 11997113"/>
              <a:gd name="connsiteY15145" fmla="*/ 2440244 h 13112393"/>
              <a:gd name="connsiteX15146" fmla="*/ 4757921 w 11997113"/>
              <a:gd name="connsiteY15146" fmla="*/ 2445044 h 13112393"/>
              <a:gd name="connsiteX15147" fmla="*/ 4742142 w 11997113"/>
              <a:gd name="connsiteY15147" fmla="*/ 2470732 h 13112393"/>
              <a:gd name="connsiteX15148" fmla="*/ 4717402 w 11997113"/>
              <a:gd name="connsiteY15148" fmla="*/ 2426561 h 13112393"/>
              <a:gd name="connsiteX15149" fmla="*/ 4700127 w 11997113"/>
              <a:gd name="connsiteY15149" fmla="*/ 2440607 h 13112393"/>
              <a:gd name="connsiteX15150" fmla="*/ 4679868 w 11997113"/>
              <a:gd name="connsiteY15150" fmla="*/ 2431364 h 13112393"/>
              <a:gd name="connsiteX15151" fmla="*/ 4704605 w 11997113"/>
              <a:gd name="connsiteY15151" fmla="*/ 2475533 h 13112393"/>
              <a:gd name="connsiteX15152" fmla="*/ 4732323 w 11997113"/>
              <a:gd name="connsiteY15152" fmla="*/ 2542987 h 13112393"/>
              <a:gd name="connsiteX15153" fmla="*/ 4748108 w 11997113"/>
              <a:gd name="connsiteY15153" fmla="*/ 2517302 h 13112393"/>
              <a:gd name="connsiteX15154" fmla="*/ 4787132 w 11997113"/>
              <a:gd name="connsiteY15154" fmla="*/ 2524142 h 13112393"/>
              <a:gd name="connsiteX15155" fmla="*/ 4811870 w 11997113"/>
              <a:gd name="connsiteY15155" fmla="*/ 2568316 h 13112393"/>
              <a:gd name="connsiteX15156" fmla="*/ 4791611 w 11997113"/>
              <a:gd name="connsiteY15156" fmla="*/ 2559072 h 13112393"/>
              <a:gd name="connsiteX15157" fmla="*/ 4802053 w 11997113"/>
              <a:gd name="connsiteY15157" fmla="*/ 2640569 h 13112393"/>
              <a:gd name="connsiteX15158" fmla="*/ 4787762 w 11997113"/>
              <a:gd name="connsiteY15158" fmla="*/ 2677897 h 13112393"/>
              <a:gd name="connsiteX15159" fmla="*/ 4721016 w 11997113"/>
              <a:gd name="connsiteY15159" fmla="*/ 2603605 h 13112393"/>
              <a:gd name="connsiteX15160" fmla="*/ 4697771 w 11997113"/>
              <a:gd name="connsiteY15160" fmla="*/ 2571078 h 13112393"/>
              <a:gd name="connsiteX15161" fmla="*/ 4681985 w 11997113"/>
              <a:gd name="connsiteY15161" fmla="*/ 2596759 h 13112393"/>
              <a:gd name="connsiteX15162" fmla="*/ 4644448 w 11997113"/>
              <a:gd name="connsiteY15162" fmla="*/ 2601559 h 13112393"/>
              <a:gd name="connsiteX15163" fmla="*/ 4622696 w 11997113"/>
              <a:gd name="connsiteY15163" fmla="*/ 2580680 h 13112393"/>
              <a:gd name="connsiteX15164" fmla="*/ 4605422 w 11997113"/>
              <a:gd name="connsiteY15164" fmla="*/ 2594723 h 13112393"/>
              <a:gd name="connsiteX15165" fmla="*/ 4618220 w 11997113"/>
              <a:gd name="connsiteY15165" fmla="*/ 2545751 h 13112393"/>
              <a:gd name="connsiteX15166" fmla="*/ 4638479 w 11997113"/>
              <a:gd name="connsiteY15166" fmla="*/ 2554991 h 13112393"/>
              <a:gd name="connsiteX15167" fmla="*/ 4610758 w 11997113"/>
              <a:gd name="connsiteY15167" fmla="*/ 2487538 h 13112393"/>
              <a:gd name="connsiteX15168" fmla="*/ 4603302 w 11997113"/>
              <a:gd name="connsiteY15168" fmla="*/ 2429326 h 13112393"/>
              <a:gd name="connsiteX15169" fmla="*/ 4587520 w 11997113"/>
              <a:gd name="connsiteY15169" fmla="*/ 2455012 h 13112393"/>
              <a:gd name="connsiteX15170" fmla="*/ 4541032 w 11997113"/>
              <a:gd name="connsiteY15170" fmla="*/ 2389957 h 13112393"/>
              <a:gd name="connsiteX15171" fmla="*/ 4548492 w 11997113"/>
              <a:gd name="connsiteY15171" fmla="*/ 2448171 h 13112393"/>
              <a:gd name="connsiteX15172" fmla="*/ 4549980 w 11997113"/>
              <a:gd name="connsiteY15172" fmla="*/ 2459812 h 13112393"/>
              <a:gd name="connsiteX15173" fmla="*/ 4567886 w 11997113"/>
              <a:gd name="connsiteY15173" fmla="*/ 2599525 h 13112393"/>
              <a:gd name="connsiteX15174" fmla="*/ 4555084 w 11997113"/>
              <a:gd name="connsiteY15174" fmla="*/ 2648496 h 13112393"/>
              <a:gd name="connsiteX15175" fmla="*/ 4595604 w 11997113"/>
              <a:gd name="connsiteY15175" fmla="*/ 2666976 h 13112393"/>
              <a:gd name="connsiteX15176" fmla="*/ 4611390 w 11997113"/>
              <a:gd name="connsiteY15176" fmla="*/ 2641291 h 13112393"/>
              <a:gd name="connsiteX15177" fmla="*/ 4618849 w 11997113"/>
              <a:gd name="connsiteY15177" fmla="*/ 2699506 h 13112393"/>
              <a:gd name="connsiteX15178" fmla="*/ 4597097 w 11997113"/>
              <a:gd name="connsiteY15178" fmla="*/ 2678619 h 13112393"/>
              <a:gd name="connsiteX15179" fmla="*/ 4578330 w 11997113"/>
              <a:gd name="connsiteY15179" fmla="*/ 2681022 h 13112393"/>
              <a:gd name="connsiteX15180" fmla="*/ 4594741 w 11997113"/>
              <a:gd name="connsiteY15180" fmla="*/ 2809088 h 13112393"/>
              <a:gd name="connsiteX15181" fmla="*/ 4583433 w 11997113"/>
              <a:gd name="connsiteY15181" fmla="*/ 2869705 h 13112393"/>
              <a:gd name="connsiteX15182" fmla="*/ 4561674 w 11997113"/>
              <a:gd name="connsiteY15182" fmla="*/ 2848815 h 13112393"/>
              <a:gd name="connsiteX15183" fmla="*/ 4522648 w 11997113"/>
              <a:gd name="connsiteY15183" fmla="*/ 2841977 h 13112393"/>
              <a:gd name="connsiteX15184" fmla="*/ 4538437 w 11997113"/>
              <a:gd name="connsiteY15184" fmla="*/ 2816292 h 13112393"/>
              <a:gd name="connsiteX15185" fmla="*/ 4530971 w 11997113"/>
              <a:gd name="connsiteY15185" fmla="*/ 2758081 h 13112393"/>
              <a:gd name="connsiteX15186" fmla="*/ 4507727 w 11997113"/>
              <a:gd name="connsiteY15186" fmla="*/ 2725550 h 13112393"/>
              <a:gd name="connsiteX15187" fmla="*/ 4501760 w 11997113"/>
              <a:gd name="connsiteY15187" fmla="*/ 2678983 h 13112393"/>
              <a:gd name="connsiteX15188" fmla="*/ 4500270 w 11997113"/>
              <a:gd name="connsiteY15188" fmla="*/ 2667340 h 13112393"/>
              <a:gd name="connsiteX15189" fmla="*/ 4511580 w 11997113"/>
              <a:gd name="connsiteY15189" fmla="*/ 2606727 h 13112393"/>
              <a:gd name="connsiteX15190" fmla="*/ 4515429 w 11997113"/>
              <a:gd name="connsiteY15190" fmla="*/ 2487900 h 13112393"/>
              <a:gd name="connsiteX15191" fmla="*/ 4502631 w 11997113"/>
              <a:gd name="connsiteY15191" fmla="*/ 2536868 h 13112393"/>
              <a:gd name="connsiteX15192" fmla="*/ 4504122 w 11997113"/>
              <a:gd name="connsiteY15192" fmla="*/ 2548515 h 13112393"/>
              <a:gd name="connsiteX15193" fmla="*/ 4486843 w 11997113"/>
              <a:gd name="connsiteY15193" fmla="*/ 2562555 h 13112393"/>
              <a:gd name="connsiteX15194" fmla="*/ 4485349 w 11997113"/>
              <a:gd name="connsiteY15194" fmla="*/ 2550914 h 13112393"/>
              <a:gd name="connsiteX15195" fmla="*/ 4483860 w 11997113"/>
              <a:gd name="connsiteY15195" fmla="*/ 2539272 h 13112393"/>
              <a:gd name="connsiteX15196" fmla="*/ 4455274 w 11997113"/>
              <a:gd name="connsiteY15196" fmla="*/ 2613930 h 13112393"/>
              <a:gd name="connsiteX15197" fmla="*/ 4446951 w 11997113"/>
              <a:gd name="connsiteY15197" fmla="*/ 2697828 h 13112393"/>
              <a:gd name="connsiteX15198" fmla="*/ 4454410 w 11997113"/>
              <a:gd name="connsiteY15198" fmla="*/ 2756039 h 13112393"/>
              <a:gd name="connsiteX15199" fmla="*/ 4460379 w 11997113"/>
              <a:gd name="connsiteY15199" fmla="*/ 2802608 h 13112393"/>
              <a:gd name="connsiteX15200" fmla="*/ 4463362 w 11997113"/>
              <a:gd name="connsiteY15200" fmla="*/ 2825894 h 13112393"/>
              <a:gd name="connsiteX15201" fmla="*/ 4444596 w 11997113"/>
              <a:gd name="connsiteY15201" fmla="*/ 2828296 h 13112393"/>
              <a:gd name="connsiteX15202" fmla="*/ 4441607 w 11997113"/>
              <a:gd name="connsiteY15202" fmla="*/ 2805008 h 13112393"/>
              <a:gd name="connsiteX15203" fmla="*/ 4428182 w 11997113"/>
              <a:gd name="connsiteY15203" fmla="*/ 2700227 h 13112393"/>
              <a:gd name="connsiteX15204" fmla="*/ 4407921 w 11997113"/>
              <a:gd name="connsiteY15204" fmla="*/ 2690989 h 13112393"/>
              <a:gd name="connsiteX15205" fmla="*/ 4393631 w 11997113"/>
              <a:gd name="connsiteY15205" fmla="*/ 2728318 h 13112393"/>
              <a:gd name="connsiteX15206" fmla="*/ 4371876 w 11997113"/>
              <a:gd name="connsiteY15206" fmla="*/ 2707430 h 13112393"/>
              <a:gd name="connsiteX15207" fmla="*/ 4309607 w 11997113"/>
              <a:gd name="connsiteY15207" fmla="*/ 2668060 h 13112393"/>
              <a:gd name="connsiteX15208" fmla="*/ 4334341 w 11997113"/>
              <a:gd name="connsiteY15208" fmla="*/ 2712231 h 13112393"/>
              <a:gd name="connsiteX15209" fmla="*/ 4324528 w 11997113"/>
              <a:gd name="connsiteY15209" fmla="*/ 2784487 h 13112393"/>
              <a:gd name="connsiteX15210" fmla="*/ 4344780 w 11997113"/>
              <a:gd name="connsiteY15210" fmla="*/ 2793730 h 13112393"/>
              <a:gd name="connsiteX15211" fmla="*/ 4311726 w 11997113"/>
              <a:gd name="connsiteY15211" fmla="*/ 2833457 h 13112393"/>
              <a:gd name="connsiteX15212" fmla="*/ 4298297 w 11997113"/>
              <a:gd name="connsiteY15212" fmla="*/ 2728673 h 13112393"/>
              <a:gd name="connsiteX15213" fmla="*/ 4306622 w 11997113"/>
              <a:gd name="connsiteY15213" fmla="*/ 2644777 h 13112393"/>
              <a:gd name="connsiteX15214" fmla="*/ 4322403 w 11997113"/>
              <a:gd name="connsiteY15214" fmla="*/ 2619094 h 13112393"/>
              <a:gd name="connsiteX15215" fmla="*/ 4341172 w 11997113"/>
              <a:gd name="connsiteY15215" fmla="*/ 2616691 h 13112393"/>
              <a:gd name="connsiteX15216" fmla="*/ 4350989 w 11997113"/>
              <a:gd name="connsiteY15216" fmla="*/ 2544435 h 13112393"/>
              <a:gd name="connsiteX15217" fmla="*/ 4330728 w 11997113"/>
              <a:gd name="connsiteY15217" fmla="*/ 2535195 h 13112393"/>
              <a:gd name="connsiteX15218" fmla="*/ 4336074 w 11997113"/>
              <a:gd name="connsiteY15218" fmla="*/ 2428010 h 13112393"/>
              <a:gd name="connsiteX15219" fmla="*/ 4321778 w 11997113"/>
              <a:gd name="connsiteY15219" fmla="*/ 2465341 h 13112393"/>
              <a:gd name="connsiteX15220" fmla="*/ 4301520 w 11997113"/>
              <a:gd name="connsiteY15220" fmla="*/ 2456097 h 13112393"/>
              <a:gd name="connsiteX15221" fmla="*/ 4298533 w 11997113"/>
              <a:gd name="connsiteY15221" fmla="*/ 2432813 h 13112393"/>
              <a:gd name="connsiteX15222" fmla="*/ 4288721 w 11997113"/>
              <a:gd name="connsiteY15222" fmla="*/ 2505067 h 13112393"/>
              <a:gd name="connsiteX15223" fmla="*/ 4329237 w 11997113"/>
              <a:gd name="connsiteY15223" fmla="*/ 2523552 h 13112393"/>
              <a:gd name="connsiteX15224" fmla="*/ 4300655 w 11997113"/>
              <a:gd name="connsiteY15224" fmla="*/ 2598206 h 13112393"/>
              <a:gd name="connsiteX15225" fmla="*/ 4297670 w 11997113"/>
              <a:gd name="connsiteY15225" fmla="*/ 2574922 h 13112393"/>
              <a:gd name="connsiteX15226" fmla="*/ 4278903 w 11997113"/>
              <a:gd name="connsiteY15226" fmla="*/ 2577322 h 13112393"/>
              <a:gd name="connsiteX15227" fmla="*/ 4272935 w 11997113"/>
              <a:gd name="connsiteY15227" fmla="*/ 2530755 h 13112393"/>
              <a:gd name="connsiteX15228" fmla="*/ 4263982 w 11997113"/>
              <a:gd name="connsiteY15228" fmla="*/ 2460895 h 13112393"/>
              <a:gd name="connsiteX15229" fmla="*/ 4255028 w 11997113"/>
              <a:gd name="connsiteY15229" fmla="*/ 2391044 h 13112393"/>
              <a:gd name="connsiteX15230" fmla="*/ 4228806 w 11997113"/>
              <a:gd name="connsiteY15230" fmla="*/ 2335234 h 13112393"/>
              <a:gd name="connsiteX15231" fmla="*/ 4218986 w 11997113"/>
              <a:gd name="connsiteY15231" fmla="*/ 2407485 h 13112393"/>
              <a:gd name="connsiteX15232" fmla="*/ 4238380 w 11997113"/>
              <a:gd name="connsiteY15232" fmla="*/ 2558840 h 13112393"/>
              <a:gd name="connsiteX15233" fmla="*/ 4188911 w 11997113"/>
              <a:gd name="connsiteY15233" fmla="*/ 2470502 h 13112393"/>
              <a:gd name="connsiteX15234" fmla="*/ 4182075 w 11997113"/>
              <a:gd name="connsiteY15234" fmla="*/ 2566043 h 13112393"/>
              <a:gd name="connsiteX15235" fmla="*/ 4162680 w 11997113"/>
              <a:gd name="connsiteY15235" fmla="*/ 2414688 h 13112393"/>
              <a:gd name="connsiteX15236" fmla="*/ 4178465 w 11997113"/>
              <a:gd name="connsiteY15236" fmla="*/ 2389001 h 13112393"/>
              <a:gd name="connsiteX15237" fmla="*/ 4139438 w 11997113"/>
              <a:gd name="connsiteY15237" fmla="*/ 2382163 h 13112393"/>
              <a:gd name="connsiteX15238" fmla="*/ 4128996 w 11997113"/>
              <a:gd name="connsiteY15238" fmla="*/ 2300667 h 13112393"/>
              <a:gd name="connsiteX15239" fmla="*/ 4111718 w 11997113"/>
              <a:gd name="connsiteY15239" fmla="*/ 2314708 h 13112393"/>
              <a:gd name="connsiteX15240" fmla="*/ 4101509 w 11997113"/>
              <a:gd name="connsiteY15240" fmla="*/ 2290868 h 13112393"/>
              <a:gd name="connsiteX15241" fmla="*/ 4104258 w 11997113"/>
              <a:gd name="connsiteY15241" fmla="*/ 2256493 h 13112393"/>
              <a:gd name="connsiteX15242" fmla="*/ 4096800 w 11997113"/>
              <a:gd name="connsiteY15242" fmla="*/ 2198283 h 13112393"/>
              <a:gd name="connsiteX15243" fmla="*/ 4154593 w 11997113"/>
              <a:gd name="connsiteY15243" fmla="*/ 2202720 h 13112393"/>
              <a:gd name="connsiteX15244" fmla="*/ 4173364 w 11997113"/>
              <a:gd name="connsiteY15244" fmla="*/ 2200322 h 13112393"/>
              <a:gd name="connsiteX15245" fmla="*/ 4215374 w 11997113"/>
              <a:gd name="connsiteY15245" fmla="*/ 2230449 h 13112393"/>
              <a:gd name="connsiteX15246" fmla="*/ 4273172 w 11997113"/>
              <a:gd name="connsiteY15246" fmla="*/ 2234888 h 13112393"/>
              <a:gd name="connsiteX15247" fmla="*/ 4274663 w 11997113"/>
              <a:gd name="connsiteY15247" fmla="*/ 2246533 h 13112393"/>
              <a:gd name="connsiteX15248" fmla="*/ 4294055 w 11997113"/>
              <a:gd name="connsiteY15248" fmla="*/ 2397881 h 13112393"/>
              <a:gd name="connsiteX15249" fmla="*/ 4330105 w 11997113"/>
              <a:gd name="connsiteY15249" fmla="*/ 2381439 h 13112393"/>
              <a:gd name="connsiteX15250" fmla="*/ 4308350 w 11997113"/>
              <a:gd name="connsiteY15250" fmla="*/ 2360554 h 13112393"/>
              <a:gd name="connsiteX15251" fmla="*/ 4290449 w 11997113"/>
              <a:gd name="connsiteY15251" fmla="*/ 2220846 h 13112393"/>
              <a:gd name="connsiteX15252" fmla="*/ 4345260 w 11997113"/>
              <a:gd name="connsiteY15252" fmla="*/ 2201996 h 13112393"/>
              <a:gd name="connsiteX15253" fmla="*/ 4361048 w 11997113"/>
              <a:gd name="connsiteY15253" fmla="*/ 2176314 h 13112393"/>
              <a:gd name="connsiteX15254" fmla="*/ 4379815 w 11997113"/>
              <a:gd name="connsiteY15254" fmla="*/ 2173914 h 13112393"/>
              <a:gd name="connsiteX15255" fmla="*/ 4381307 w 11997113"/>
              <a:gd name="connsiteY15255" fmla="*/ 2185556 h 13112393"/>
              <a:gd name="connsiteX15256" fmla="*/ 4346753 w 11997113"/>
              <a:gd name="connsiteY15256" fmla="*/ 2213642 h 13112393"/>
              <a:gd name="connsiteX15257" fmla="*/ 4371490 w 11997113"/>
              <a:gd name="connsiteY15257" fmla="*/ 2257809 h 13112393"/>
              <a:gd name="connsiteX15258" fmla="*/ 4388766 w 11997113"/>
              <a:gd name="connsiteY15258" fmla="*/ 2243768 h 13112393"/>
              <a:gd name="connsiteX15259" fmla="*/ 4409027 w 11997113"/>
              <a:gd name="connsiteY15259" fmla="*/ 2253009 h 13112393"/>
              <a:gd name="connsiteX15260" fmla="*/ 4413504 w 11997113"/>
              <a:gd name="connsiteY15260" fmla="*/ 2287938 h 13112393"/>
              <a:gd name="connsiteX15261" fmla="*/ 4435253 w 11997113"/>
              <a:gd name="connsiteY15261" fmla="*/ 2308825 h 13112393"/>
              <a:gd name="connsiteX15262" fmla="*/ 4451034 w 11997113"/>
              <a:gd name="connsiteY15262" fmla="*/ 2283136 h 13112393"/>
              <a:gd name="connsiteX15263" fmla="*/ 4472789 w 11997113"/>
              <a:gd name="connsiteY15263" fmla="*/ 2304025 h 13112393"/>
              <a:gd name="connsiteX15264" fmla="*/ 4485589 w 11997113"/>
              <a:gd name="connsiteY15264" fmla="*/ 2255049 h 13112393"/>
              <a:gd name="connsiteX15265" fmla="*/ 4504358 w 11997113"/>
              <a:gd name="connsiteY15265" fmla="*/ 2252649 h 13112393"/>
              <a:gd name="connsiteX15266" fmla="*/ 4508834 w 11997113"/>
              <a:gd name="connsiteY15266" fmla="*/ 2287577 h 13112393"/>
              <a:gd name="connsiteX15267" fmla="*/ 4541898 w 11997113"/>
              <a:gd name="connsiteY15267" fmla="*/ 2247848 h 13112393"/>
              <a:gd name="connsiteX15268" fmla="*/ 4574954 w 11997113"/>
              <a:gd name="connsiteY15268" fmla="*/ 2208117 h 13112393"/>
              <a:gd name="connsiteX15269" fmla="*/ 4598198 w 11997113"/>
              <a:gd name="connsiteY15269" fmla="*/ 2240644 h 13112393"/>
              <a:gd name="connsiteX15270" fmla="*/ 4613984 w 11997113"/>
              <a:gd name="connsiteY15270" fmla="*/ 2214958 h 13112393"/>
              <a:gd name="connsiteX15271" fmla="*/ 4634245 w 11997113"/>
              <a:gd name="connsiteY15271" fmla="*/ 2224199 h 13112393"/>
              <a:gd name="connsiteX15272" fmla="*/ 4651521 w 11997113"/>
              <a:gd name="connsiteY15272" fmla="*/ 2210155 h 13112393"/>
              <a:gd name="connsiteX15273" fmla="*/ 4655995 w 11997113"/>
              <a:gd name="connsiteY15273" fmla="*/ 2245083 h 13112393"/>
              <a:gd name="connsiteX15274" fmla="*/ 4622936 w 11997113"/>
              <a:gd name="connsiteY15274" fmla="*/ 2284813 h 13112393"/>
              <a:gd name="connsiteX15275" fmla="*/ 4643195 w 11997113"/>
              <a:gd name="connsiteY15275" fmla="*/ 2294057 h 13112393"/>
              <a:gd name="connsiteX15276" fmla="*/ 4657488 w 11997113"/>
              <a:gd name="connsiteY15276" fmla="*/ 2256729 h 13112393"/>
              <a:gd name="connsiteX15277" fmla="*/ 4680731 w 11997113"/>
              <a:gd name="connsiteY15277" fmla="*/ 2289252 h 13112393"/>
              <a:gd name="connsiteX15278" fmla="*/ 4715286 w 11997113"/>
              <a:gd name="connsiteY15278" fmla="*/ 2261166 h 13112393"/>
              <a:gd name="connsiteX15279" fmla="*/ 4716779 w 11997113"/>
              <a:gd name="connsiteY15279" fmla="*/ 2272812 h 13112393"/>
              <a:gd name="connsiteX15280" fmla="*/ 4760279 w 11997113"/>
              <a:gd name="connsiteY15280" fmla="*/ 2314577 h 13112393"/>
              <a:gd name="connsiteX15281" fmla="*/ 4788003 w 11997113"/>
              <a:gd name="connsiteY15281" fmla="*/ 2382032 h 13112393"/>
              <a:gd name="connsiteX15282" fmla="*/ 4779045 w 11997113"/>
              <a:gd name="connsiteY15282" fmla="*/ 2312174 h 13112393"/>
              <a:gd name="connsiteX15283" fmla="*/ 4804650 w 11997113"/>
              <a:gd name="connsiteY15283" fmla="*/ 2214234 h 13112393"/>
              <a:gd name="connsiteX15284" fmla="*/ 4800175 w 11997113"/>
              <a:gd name="connsiteY15284" fmla="*/ 2179310 h 13112393"/>
              <a:gd name="connsiteX15285" fmla="*/ 4831627 w 11997113"/>
              <a:gd name="connsiteY15285" fmla="*/ 2279325 h 13112393"/>
              <a:gd name="connsiteX15286" fmla="*/ 4845470 w 11997113"/>
              <a:gd name="connsiteY15286" fmla="*/ 2243487 h 13112393"/>
              <a:gd name="connsiteX15287" fmla="*/ 4856917 w 11997113"/>
              <a:gd name="connsiteY15287" fmla="*/ 2182770 h 13112393"/>
              <a:gd name="connsiteX15288" fmla="*/ 4910705 w 11997113"/>
              <a:gd name="connsiteY15288" fmla="*/ 2152188 h 13112393"/>
              <a:gd name="connsiteX15289" fmla="*/ 4932620 w 11997113"/>
              <a:gd name="connsiteY15289" fmla="*/ 2173087 h 13112393"/>
              <a:gd name="connsiteX15290" fmla="*/ 4945566 w 11997113"/>
              <a:gd name="connsiteY15290" fmla="*/ 2124031 h 13112393"/>
              <a:gd name="connsiteX15291" fmla="*/ 9449123 w 11997113"/>
              <a:gd name="connsiteY15291" fmla="*/ 2119737 h 13112393"/>
              <a:gd name="connsiteX15292" fmla="*/ 9449393 w 11997113"/>
              <a:gd name="connsiteY15292" fmla="*/ 2131601 h 13112393"/>
              <a:gd name="connsiteX15293" fmla="*/ 9431121 w 11997113"/>
              <a:gd name="connsiteY15293" fmla="*/ 2120175 h 13112393"/>
              <a:gd name="connsiteX15294" fmla="*/ 9449123 w 11997113"/>
              <a:gd name="connsiteY15294" fmla="*/ 2119737 h 13112393"/>
              <a:gd name="connsiteX15295" fmla="*/ 9503137 w 11997113"/>
              <a:gd name="connsiteY15295" fmla="*/ 2119262 h 13112393"/>
              <a:gd name="connsiteX15296" fmla="*/ 9483787 w 11997113"/>
              <a:gd name="connsiteY15296" fmla="*/ 2132454 h 13112393"/>
              <a:gd name="connsiteX15297" fmla="*/ 9483787 w 11997113"/>
              <a:gd name="connsiteY15297" fmla="*/ 2132457 h 13112393"/>
              <a:gd name="connsiteX15298" fmla="*/ 9483499 w 11997113"/>
              <a:gd name="connsiteY15298" fmla="*/ 2119744 h 13112393"/>
              <a:gd name="connsiteX15299" fmla="*/ 9503137 w 11997113"/>
              <a:gd name="connsiteY15299" fmla="*/ 2119262 h 13112393"/>
              <a:gd name="connsiteX15300" fmla="*/ 3893519 w 11997113"/>
              <a:gd name="connsiteY15300" fmla="*/ 2104152 h 13112393"/>
              <a:gd name="connsiteX15301" fmla="*/ 3935317 w 11997113"/>
              <a:gd name="connsiteY15301" fmla="*/ 2134426 h 13112393"/>
              <a:gd name="connsiteX15302" fmla="*/ 3980107 w 11997113"/>
              <a:gd name="connsiteY15302" fmla="*/ 2188063 h 13112393"/>
              <a:gd name="connsiteX15303" fmla="*/ 3997259 w 11997113"/>
              <a:gd name="connsiteY15303" fmla="*/ 2173995 h 13112393"/>
              <a:gd name="connsiteX15304" fmla="*/ 4001752 w 11997113"/>
              <a:gd name="connsiteY15304" fmla="*/ 2209041 h 13112393"/>
              <a:gd name="connsiteX15305" fmla="*/ 4059212 w 11997113"/>
              <a:gd name="connsiteY15305" fmla="*/ 2213565 h 13112393"/>
              <a:gd name="connsiteX15306" fmla="*/ 4062208 w 11997113"/>
              <a:gd name="connsiteY15306" fmla="*/ 2236929 h 13112393"/>
              <a:gd name="connsiteX15307" fmla="*/ 4057025 w 11997113"/>
              <a:gd name="connsiteY15307" fmla="*/ 2344455 h 13112393"/>
              <a:gd name="connsiteX15308" fmla="*/ 4048850 w 11997113"/>
              <a:gd name="connsiteY15308" fmla="*/ 2428616 h 13112393"/>
              <a:gd name="connsiteX15309" fmla="*/ 4095140 w 11997113"/>
              <a:gd name="connsiteY15309" fmla="*/ 2493934 h 13112393"/>
              <a:gd name="connsiteX15310" fmla="*/ 4080980 w 11997113"/>
              <a:gd name="connsiteY15310" fmla="*/ 2531369 h 13112393"/>
              <a:gd name="connsiteX15311" fmla="*/ 4102624 w 11997113"/>
              <a:gd name="connsiteY15311" fmla="*/ 2552346 h 13112393"/>
              <a:gd name="connsiteX15312" fmla="*/ 4102789 w 11997113"/>
              <a:gd name="connsiteY15312" fmla="*/ 2553624 h 13112393"/>
              <a:gd name="connsiteX15313" fmla="*/ 4107116 w 11997113"/>
              <a:gd name="connsiteY15313" fmla="*/ 2587393 h 13112393"/>
              <a:gd name="connsiteX15314" fmla="*/ 4051151 w 11997113"/>
              <a:gd name="connsiteY15314" fmla="*/ 2594550 h 13112393"/>
              <a:gd name="connsiteX15315" fmla="*/ 4039178 w 11997113"/>
              <a:gd name="connsiteY15315" fmla="*/ 2501094 h 13112393"/>
              <a:gd name="connsiteX15316" fmla="*/ 4019031 w 11997113"/>
              <a:gd name="connsiteY15316" fmla="*/ 2491798 h 13112393"/>
              <a:gd name="connsiteX15317" fmla="*/ 3971241 w 11997113"/>
              <a:gd name="connsiteY15317" fmla="*/ 2414800 h 13112393"/>
              <a:gd name="connsiteX15318" fmla="*/ 3995078 w 11997113"/>
              <a:gd name="connsiteY15318" fmla="*/ 2304883 h 13112393"/>
              <a:gd name="connsiteX15319" fmla="*/ 3957767 w 11997113"/>
              <a:gd name="connsiteY15319" fmla="*/ 2309658 h 13112393"/>
              <a:gd name="connsiteX15320" fmla="*/ 3928634 w 11997113"/>
              <a:gd name="connsiteY15320" fmla="*/ 2230270 h 13112393"/>
              <a:gd name="connsiteX15321" fmla="*/ 3909984 w 11997113"/>
              <a:gd name="connsiteY15321" fmla="*/ 2232656 h 13112393"/>
              <a:gd name="connsiteX15322" fmla="*/ 3905494 w 11997113"/>
              <a:gd name="connsiteY15322" fmla="*/ 2197610 h 13112393"/>
              <a:gd name="connsiteX15323" fmla="*/ 3888336 w 11997113"/>
              <a:gd name="connsiteY15323" fmla="*/ 2211678 h 13112393"/>
              <a:gd name="connsiteX15324" fmla="*/ 3893519 w 11997113"/>
              <a:gd name="connsiteY15324" fmla="*/ 2104152 h 13112393"/>
              <a:gd name="connsiteX15325" fmla="*/ 11246233 w 11997113"/>
              <a:gd name="connsiteY15325" fmla="*/ 2098105 h 13112393"/>
              <a:gd name="connsiteX15326" fmla="*/ 11245345 w 11997113"/>
              <a:gd name="connsiteY15326" fmla="*/ 2099519 h 13112393"/>
              <a:gd name="connsiteX15327" fmla="*/ 11238229 w 11997113"/>
              <a:gd name="connsiteY15327" fmla="*/ 2110823 h 13112393"/>
              <a:gd name="connsiteX15328" fmla="*/ 11237943 w 11997113"/>
              <a:gd name="connsiteY15328" fmla="*/ 2098107 h 13112393"/>
              <a:gd name="connsiteX15329" fmla="*/ 11246233 w 11997113"/>
              <a:gd name="connsiteY15329" fmla="*/ 2098105 h 13112393"/>
              <a:gd name="connsiteX15330" fmla="*/ 9391311 w 11997113"/>
              <a:gd name="connsiteY15330" fmla="*/ 2072805 h 13112393"/>
              <a:gd name="connsiteX15331" fmla="*/ 9401585 w 11997113"/>
              <a:gd name="connsiteY15331" fmla="*/ 2153011 h 13112393"/>
              <a:gd name="connsiteX15332" fmla="*/ 9371161 w 11997113"/>
              <a:gd name="connsiteY15332" fmla="*/ 2075383 h 13112393"/>
              <a:gd name="connsiteX15333" fmla="*/ 9391311 w 11997113"/>
              <a:gd name="connsiteY15333" fmla="*/ 2072805 h 13112393"/>
              <a:gd name="connsiteX15334" fmla="*/ 9216135 w 11997113"/>
              <a:gd name="connsiteY15334" fmla="*/ 2048018 h 13112393"/>
              <a:gd name="connsiteX15335" fmla="*/ 9256747 w 11997113"/>
              <a:gd name="connsiteY15335" fmla="*/ 2066658 h 13112393"/>
              <a:gd name="connsiteX15336" fmla="*/ 9261253 w 11997113"/>
              <a:gd name="connsiteY15336" fmla="*/ 2101836 h 13112393"/>
              <a:gd name="connsiteX15337" fmla="*/ 9280055 w 11997113"/>
              <a:gd name="connsiteY15337" fmla="*/ 2099433 h 13112393"/>
              <a:gd name="connsiteX15338" fmla="*/ 9248461 w 11997113"/>
              <a:gd name="connsiteY15338" fmla="*/ 2151145 h 13112393"/>
              <a:gd name="connsiteX15339" fmla="*/ 9223651 w 11997113"/>
              <a:gd name="connsiteY15339" fmla="*/ 2106646 h 13112393"/>
              <a:gd name="connsiteX15340" fmla="*/ 9216135 w 11997113"/>
              <a:gd name="connsiteY15340" fmla="*/ 2048018 h 13112393"/>
              <a:gd name="connsiteX15341" fmla="*/ 9329361 w 11997113"/>
              <a:gd name="connsiteY15341" fmla="*/ 2042115 h 13112393"/>
              <a:gd name="connsiteX15342" fmla="*/ 9335309 w 11997113"/>
              <a:gd name="connsiteY15342" fmla="*/ 2088551 h 13112393"/>
              <a:gd name="connsiteX15343" fmla="*/ 9329361 w 11997113"/>
              <a:gd name="connsiteY15343" fmla="*/ 2042115 h 13112393"/>
              <a:gd name="connsiteX15344" fmla="*/ 11255765 w 11997113"/>
              <a:gd name="connsiteY15344" fmla="*/ 2017113 h 13112393"/>
              <a:gd name="connsiteX15345" fmla="*/ 11256337 w 11997113"/>
              <a:gd name="connsiteY15345" fmla="*/ 2042539 h 13112393"/>
              <a:gd name="connsiteX15346" fmla="*/ 11236129 w 11997113"/>
              <a:gd name="connsiteY15346" fmla="*/ 2017593 h 13112393"/>
              <a:gd name="connsiteX15347" fmla="*/ 11255765 w 11997113"/>
              <a:gd name="connsiteY15347" fmla="*/ 2017113 h 13112393"/>
              <a:gd name="connsiteX15348" fmla="*/ 9119327 w 11997113"/>
              <a:gd name="connsiteY15348" fmla="*/ 1996204 h 13112393"/>
              <a:gd name="connsiteX15349" fmla="*/ 9131115 w 11997113"/>
              <a:gd name="connsiteY15349" fmla="*/ 1997855 h 13112393"/>
              <a:gd name="connsiteX15350" fmla="*/ 9132615 w 11997113"/>
              <a:gd name="connsiteY15350" fmla="*/ 2009558 h 13112393"/>
              <a:gd name="connsiteX15351" fmla="*/ 9153299 w 11997113"/>
              <a:gd name="connsiteY15351" fmla="*/ 2018807 h 13112393"/>
              <a:gd name="connsiteX15352" fmla="*/ 9178491 w 11997113"/>
              <a:gd name="connsiteY15352" fmla="*/ 2063169 h 13112393"/>
              <a:gd name="connsiteX15353" fmla="*/ 9122431 w 11997113"/>
              <a:gd name="connsiteY15353" fmla="*/ 2082238 h 13112393"/>
              <a:gd name="connsiteX15354" fmla="*/ 9152113 w 11997113"/>
              <a:gd name="connsiteY15354" fmla="*/ 2161717 h 13112393"/>
              <a:gd name="connsiteX15355" fmla="*/ 9137429 w 11997113"/>
              <a:gd name="connsiteY15355" fmla="*/ 2199284 h 13112393"/>
              <a:gd name="connsiteX15356" fmla="*/ 9094553 w 11997113"/>
              <a:gd name="connsiteY15356" fmla="*/ 2169080 h 13112393"/>
              <a:gd name="connsiteX15357" fmla="*/ 9096055 w 11997113"/>
              <a:gd name="connsiteY15357" fmla="*/ 2180784 h 13112393"/>
              <a:gd name="connsiteX15358" fmla="*/ 9105051 w 11997113"/>
              <a:gd name="connsiteY15358" fmla="*/ 2251010 h 13112393"/>
              <a:gd name="connsiteX15359" fmla="*/ 9063683 w 11997113"/>
              <a:gd name="connsiteY15359" fmla="*/ 2232512 h 13112393"/>
              <a:gd name="connsiteX15360" fmla="*/ 9054683 w 11997113"/>
              <a:gd name="connsiteY15360" fmla="*/ 2162283 h 13112393"/>
              <a:gd name="connsiteX15361" fmla="*/ 9091555 w 11997113"/>
              <a:gd name="connsiteY15361" fmla="*/ 2145671 h 13112393"/>
              <a:gd name="connsiteX15362" fmla="*/ 9098745 w 11997113"/>
              <a:gd name="connsiteY15362" fmla="*/ 2049581 h 13112393"/>
              <a:gd name="connsiteX15363" fmla="*/ 9094241 w 11997113"/>
              <a:gd name="connsiteY15363" fmla="*/ 2014464 h 13112393"/>
              <a:gd name="connsiteX15364" fmla="*/ 9119327 w 11997113"/>
              <a:gd name="connsiteY15364" fmla="*/ 1996204 h 13112393"/>
              <a:gd name="connsiteX15365" fmla="*/ 9482175 w 11997113"/>
              <a:gd name="connsiteY15365" fmla="*/ 1988336 h 13112393"/>
              <a:gd name="connsiteX15366" fmla="*/ 9489623 w 11997113"/>
              <a:gd name="connsiteY15366" fmla="*/ 2019321 h 13112393"/>
              <a:gd name="connsiteX15367" fmla="*/ 9483779 w 11997113"/>
              <a:gd name="connsiteY15367" fmla="*/ 2059529 h 13112393"/>
              <a:gd name="connsiteX15368" fmla="*/ 9484315 w 11997113"/>
              <a:gd name="connsiteY15368" fmla="*/ 2083259 h 13112393"/>
              <a:gd name="connsiteX15369" fmla="*/ 9466583 w 11997113"/>
              <a:gd name="connsiteY15369" fmla="*/ 2095565 h 13112393"/>
              <a:gd name="connsiteX15370" fmla="*/ 9466315 w 11997113"/>
              <a:gd name="connsiteY15370" fmla="*/ 2083699 h 13112393"/>
              <a:gd name="connsiteX15371" fmla="*/ 9465511 w 11997113"/>
              <a:gd name="connsiteY15371" fmla="*/ 2048104 h 13112393"/>
              <a:gd name="connsiteX15372" fmla="*/ 9465243 w 11997113"/>
              <a:gd name="connsiteY15372" fmla="*/ 2036236 h 13112393"/>
              <a:gd name="connsiteX15373" fmla="*/ 9482175 w 11997113"/>
              <a:gd name="connsiteY15373" fmla="*/ 1988336 h 13112393"/>
              <a:gd name="connsiteX15374" fmla="*/ 10704965 w 11997113"/>
              <a:gd name="connsiteY15374" fmla="*/ 1983925 h 13112393"/>
              <a:gd name="connsiteX15375" fmla="*/ 10692159 w 11997113"/>
              <a:gd name="connsiteY15375" fmla="*/ 1996953 h 13112393"/>
              <a:gd name="connsiteX15376" fmla="*/ 10691873 w 11997113"/>
              <a:gd name="connsiteY15376" fmla="*/ 1984242 h 13112393"/>
              <a:gd name="connsiteX15377" fmla="*/ 10704965 w 11997113"/>
              <a:gd name="connsiteY15377" fmla="*/ 1983925 h 13112393"/>
              <a:gd name="connsiteX15378" fmla="*/ 11255007 w 11997113"/>
              <a:gd name="connsiteY15378" fmla="*/ 1983212 h 13112393"/>
              <a:gd name="connsiteX15379" fmla="*/ 11262517 w 11997113"/>
              <a:gd name="connsiteY15379" fmla="*/ 1989650 h 13112393"/>
              <a:gd name="connsiteX15380" fmla="*/ 11255483 w 11997113"/>
              <a:gd name="connsiteY15380" fmla="*/ 2004401 h 13112393"/>
              <a:gd name="connsiteX15381" fmla="*/ 11247791 w 11997113"/>
              <a:gd name="connsiteY15381" fmla="*/ 1990015 h 13112393"/>
              <a:gd name="connsiteX15382" fmla="*/ 11254421 w 11997113"/>
              <a:gd name="connsiteY15382" fmla="*/ 1983763 h 13112393"/>
              <a:gd name="connsiteX15383" fmla="*/ 11254729 w 11997113"/>
              <a:gd name="connsiteY15383" fmla="*/ 1984809 h 13112393"/>
              <a:gd name="connsiteX15384" fmla="*/ 11255001 w 11997113"/>
              <a:gd name="connsiteY15384" fmla="*/ 1983216 h 13112393"/>
              <a:gd name="connsiteX15385" fmla="*/ 11254429 w 11997113"/>
              <a:gd name="connsiteY15385" fmla="*/ 1957785 h 13112393"/>
              <a:gd name="connsiteX15386" fmla="*/ 11255001 w 11997113"/>
              <a:gd name="connsiteY15386" fmla="*/ 1983210 h 13112393"/>
              <a:gd name="connsiteX15387" fmla="*/ 11255001 w 11997113"/>
              <a:gd name="connsiteY15387" fmla="*/ 1983216 h 13112393"/>
              <a:gd name="connsiteX15388" fmla="*/ 11254421 w 11997113"/>
              <a:gd name="connsiteY15388" fmla="*/ 1983763 h 13112393"/>
              <a:gd name="connsiteX15389" fmla="*/ 11252403 w 11997113"/>
              <a:gd name="connsiteY15389" fmla="*/ 1976914 h 13112393"/>
              <a:gd name="connsiteX15390" fmla="*/ 11235081 w 11997113"/>
              <a:gd name="connsiteY15390" fmla="*/ 1970976 h 13112393"/>
              <a:gd name="connsiteX15391" fmla="*/ 11234793 w 11997113"/>
              <a:gd name="connsiteY15391" fmla="*/ 1958264 h 13112393"/>
              <a:gd name="connsiteX15392" fmla="*/ 11254429 w 11997113"/>
              <a:gd name="connsiteY15392" fmla="*/ 1957785 h 13112393"/>
              <a:gd name="connsiteX15393" fmla="*/ 9185431 w 11997113"/>
              <a:gd name="connsiteY15393" fmla="*/ 1957554 h 13112393"/>
              <a:gd name="connsiteX15394" fmla="*/ 9208465 w 11997113"/>
              <a:gd name="connsiteY15394" fmla="*/ 1977492 h 13112393"/>
              <a:gd name="connsiteX15395" fmla="*/ 9194087 w 11997113"/>
              <a:gd name="connsiteY15395" fmla="*/ 2025096 h 13112393"/>
              <a:gd name="connsiteX15396" fmla="*/ 9169617 w 11997113"/>
              <a:gd name="connsiteY15396" fmla="*/ 1993903 h 13112393"/>
              <a:gd name="connsiteX15397" fmla="*/ 9185431 w 11997113"/>
              <a:gd name="connsiteY15397" fmla="*/ 1957554 h 13112393"/>
              <a:gd name="connsiteX15398" fmla="*/ 9538677 w 11997113"/>
              <a:gd name="connsiteY15398" fmla="*/ 1953041 h 13112393"/>
              <a:gd name="connsiteX15399" fmla="*/ 9538961 w 11997113"/>
              <a:gd name="connsiteY15399" fmla="*/ 1965754 h 13112393"/>
              <a:gd name="connsiteX15400" fmla="*/ 9519039 w 11997113"/>
              <a:gd name="connsiteY15400" fmla="*/ 1953520 h 13112393"/>
              <a:gd name="connsiteX15401" fmla="*/ 9538677 w 11997113"/>
              <a:gd name="connsiteY15401" fmla="*/ 1953041 h 13112393"/>
              <a:gd name="connsiteX15402" fmla="*/ 9407021 w 11997113"/>
              <a:gd name="connsiteY15402" fmla="*/ 1922335 h 13112393"/>
              <a:gd name="connsiteX15403" fmla="*/ 9407259 w 11997113"/>
              <a:gd name="connsiteY15403" fmla="*/ 1932927 h 13112393"/>
              <a:gd name="connsiteX15404" fmla="*/ 9387625 w 11997113"/>
              <a:gd name="connsiteY15404" fmla="*/ 1933407 h 13112393"/>
              <a:gd name="connsiteX15405" fmla="*/ 9407021 w 11997113"/>
              <a:gd name="connsiteY15405" fmla="*/ 1922335 h 13112393"/>
              <a:gd name="connsiteX15406" fmla="*/ 9274577 w 11997113"/>
              <a:gd name="connsiteY15406" fmla="*/ 1907537 h 13112393"/>
              <a:gd name="connsiteX15407" fmla="*/ 9279443 w 11997113"/>
              <a:gd name="connsiteY15407" fmla="*/ 1945533 h 13112393"/>
              <a:gd name="connsiteX15408" fmla="*/ 9257675 w 11997113"/>
              <a:gd name="connsiteY15408" fmla="*/ 1935442 h 13112393"/>
              <a:gd name="connsiteX15409" fmla="*/ 9274577 w 11997113"/>
              <a:gd name="connsiteY15409" fmla="*/ 1907537 h 13112393"/>
              <a:gd name="connsiteX15410" fmla="*/ 11488985 w 11997113"/>
              <a:gd name="connsiteY15410" fmla="*/ 1905422 h 13112393"/>
              <a:gd name="connsiteX15411" fmla="*/ 11509133 w 11997113"/>
              <a:gd name="connsiteY15411" fmla="*/ 1927539 h 13112393"/>
              <a:gd name="connsiteX15412" fmla="*/ 11488985 w 11997113"/>
              <a:gd name="connsiteY15412" fmla="*/ 1905422 h 13112393"/>
              <a:gd name="connsiteX15413" fmla="*/ 11252901 w 11997113"/>
              <a:gd name="connsiteY15413" fmla="*/ 1889985 h 13112393"/>
              <a:gd name="connsiteX15414" fmla="*/ 11253157 w 11997113"/>
              <a:gd name="connsiteY15414" fmla="*/ 1901485 h 13112393"/>
              <a:gd name="connsiteX15415" fmla="*/ 11234043 w 11997113"/>
              <a:gd name="connsiteY15415" fmla="*/ 1924969 h 13112393"/>
              <a:gd name="connsiteX15416" fmla="*/ 11233269 w 11997113"/>
              <a:gd name="connsiteY15416" fmla="*/ 1890463 h 13112393"/>
              <a:gd name="connsiteX15417" fmla="*/ 11252901 w 11997113"/>
              <a:gd name="connsiteY15417" fmla="*/ 1889985 h 13112393"/>
              <a:gd name="connsiteX15418" fmla="*/ 9156093 w 11997113"/>
              <a:gd name="connsiteY15418" fmla="*/ 1888373 h 13112393"/>
              <a:gd name="connsiteX15419" fmla="*/ 9160419 w 11997113"/>
              <a:gd name="connsiteY15419" fmla="*/ 1922140 h 13112393"/>
              <a:gd name="connsiteX15420" fmla="*/ 9151241 w 11997113"/>
              <a:gd name="connsiteY15420" fmla="*/ 1910445 h 13112393"/>
              <a:gd name="connsiteX15421" fmla="*/ 9156093 w 11997113"/>
              <a:gd name="connsiteY15421" fmla="*/ 1888373 h 13112393"/>
              <a:gd name="connsiteX15422" fmla="*/ 11364159 w 11997113"/>
              <a:gd name="connsiteY15422" fmla="*/ 1887267 h 13112393"/>
              <a:gd name="connsiteX15423" fmla="*/ 11364353 w 11997113"/>
              <a:gd name="connsiteY15423" fmla="*/ 1895744 h 13112393"/>
              <a:gd name="connsiteX15424" fmla="*/ 11344715 w 11997113"/>
              <a:gd name="connsiteY15424" fmla="*/ 1896221 h 13112393"/>
              <a:gd name="connsiteX15425" fmla="*/ 11344527 w 11997113"/>
              <a:gd name="connsiteY15425" fmla="*/ 1887747 h 13112393"/>
              <a:gd name="connsiteX15426" fmla="*/ 11364159 w 11997113"/>
              <a:gd name="connsiteY15426" fmla="*/ 1887267 h 13112393"/>
              <a:gd name="connsiteX15427" fmla="*/ 9444947 w 11997113"/>
              <a:gd name="connsiteY15427" fmla="*/ 1862047 h 13112393"/>
              <a:gd name="connsiteX15428" fmla="*/ 9445237 w 11997113"/>
              <a:gd name="connsiteY15428" fmla="*/ 1874760 h 13112393"/>
              <a:gd name="connsiteX15429" fmla="*/ 9425601 w 11997113"/>
              <a:gd name="connsiteY15429" fmla="*/ 1875241 h 13112393"/>
              <a:gd name="connsiteX15430" fmla="*/ 9425315 w 11997113"/>
              <a:gd name="connsiteY15430" fmla="*/ 1862527 h 13112393"/>
              <a:gd name="connsiteX15431" fmla="*/ 9444947 w 11997113"/>
              <a:gd name="connsiteY15431" fmla="*/ 1862047 h 13112393"/>
              <a:gd name="connsiteX15432" fmla="*/ 8989711 w 11997113"/>
              <a:gd name="connsiteY15432" fmla="*/ 1856614 h 13112393"/>
              <a:gd name="connsiteX15433" fmla="*/ 9002319 w 11997113"/>
              <a:gd name="connsiteY15433" fmla="*/ 1860130 h 13112393"/>
              <a:gd name="connsiteX15434" fmla="*/ 8989835 w 11997113"/>
              <a:gd name="connsiteY15434" fmla="*/ 1922510 h 13112393"/>
              <a:gd name="connsiteX15435" fmla="*/ 8968161 w 11997113"/>
              <a:gd name="connsiteY15435" fmla="*/ 1913128 h 13112393"/>
              <a:gd name="connsiteX15436" fmla="*/ 8962025 w 11997113"/>
              <a:gd name="connsiteY15436" fmla="*/ 1865285 h 13112393"/>
              <a:gd name="connsiteX15437" fmla="*/ 8989711 w 11997113"/>
              <a:gd name="connsiteY15437" fmla="*/ 1856614 h 13112393"/>
              <a:gd name="connsiteX15438" fmla="*/ 6872645 w 11997113"/>
              <a:gd name="connsiteY15438" fmla="*/ 1850452 h 13112393"/>
              <a:gd name="connsiteX15439" fmla="*/ 6869237 w 11997113"/>
              <a:gd name="connsiteY15439" fmla="*/ 1850536 h 13112393"/>
              <a:gd name="connsiteX15440" fmla="*/ 6869475 w 11997113"/>
              <a:gd name="connsiteY15440" fmla="*/ 1850983 h 13112393"/>
              <a:gd name="connsiteX15441" fmla="*/ 6869895 w 11997113"/>
              <a:gd name="connsiteY15441" fmla="*/ 1852395 h 13112393"/>
              <a:gd name="connsiteX15442" fmla="*/ 6926591 w 11997113"/>
              <a:gd name="connsiteY15442" fmla="*/ 1847005 h 13112393"/>
              <a:gd name="connsiteX15443" fmla="*/ 6926903 w 11997113"/>
              <a:gd name="connsiteY15443" fmla="*/ 1860789 h 13112393"/>
              <a:gd name="connsiteX15444" fmla="*/ 6927425 w 11997113"/>
              <a:gd name="connsiteY15444" fmla="*/ 1884097 h 13112393"/>
              <a:gd name="connsiteX15445" fmla="*/ 6927693 w 11997113"/>
              <a:gd name="connsiteY15445" fmla="*/ 1895748 h 13112393"/>
              <a:gd name="connsiteX15446" fmla="*/ 6927175 w 11997113"/>
              <a:gd name="connsiteY15446" fmla="*/ 1902182 h 13112393"/>
              <a:gd name="connsiteX15447" fmla="*/ 6928485 w 11997113"/>
              <a:gd name="connsiteY15447" fmla="*/ 1902297 h 13112393"/>
              <a:gd name="connsiteX15448" fmla="*/ 6930351 w 11997113"/>
              <a:gd name="connsiteY15448" fmla="*/ 1861629 h 13112393"/>
              <a:gd name="connsiteX15449" fmla="*/ 6881843 w 11997113"/>
              <a:gd name="connsiteY15449" fmla="*/ 1835660 h 13112393"/>
              <a:gd name="connsiteX15450" fmla="*/ 6881413 w 11997113"/>
              <a:gd name="connsiteY15450" fmla="*/ 1840036 h 13112393"/>
              <a:gd name="connsiteX15451" fmla="*/ 6872909 w 11997113"/>
              <a:gd name="connsiteY15451" fmla="*/ 1862109 h 13112393"/>
              <a:gd name="connsiteX15452" fmla="*/ 6872639 w 11997113"/>
              <a:gd name="connsiteY15452" fmla="*/ 1861596 h 13112393"/>
              <a:gd name="connsiteX15453" fmla="*/ 6872919 w 11997113"/>
              <a:gd name="connsiteY15453" fmla="*/ 1862531 h 13112393"/>
              <a:gd name="connsiteX15454" fmla="*/ 6872909 w 11997113"/>
              <a:gd name="connsiteY15454" fmla="*/ 1862109 h 13112393"/>
              <a:gd name="connsiteX15455" fmla="*/ 6890907 w 11997113"/>
              <a:gd name="connsiteY15455" fmla="*/ 1861670 h 13112393"/>
              <a:gd name="connsiteX15456" fmla="*/ 6891169 w 11997113"/>
              <a:gd name="connsiteY15456" fmla="*/ 1873323 h 13112393"/>
              <a:gd name="connsiteX15457" fmla="*/ 6882171 w 11997113"/>
              <a:gd name="connsiteY15457" fmla="*/ 1873542 h 13112393"/>
              <a:gd name="connsiteX15458" fmla="*/ 6877195 w 11997113"/>
              <a:gd name="connsiteY15458" fmla="*/ 1873663 h 13112393"/>
              <a:gd name="connsiteX15459" fmla="*/ 6882657 w 11997113"/>
              <a:gd name="connsiteY15459" fmla="*/ 1883768 h 13112393"/>
              <a:gd name="connsiteX15460" fmla="*/ 6896063 w 11997113"/>
              <a:gd name="connsiteY15460" fmla="*/ 1883784 h 13112393"/>
              <a:gd name="connsiteX15461" fmla="*/ 6906569 w 11997113"/>
              <a:gd name="connsiteY15461" fmla="*/ 1854761 h 13112393"/>
              <a:gd name="connsiteX15462" fmla="*/ 6883377 w 11997113"/>
              <a:gd name="connsiteY15462" fmla="*/ 1839291 h 13112393"/>
              <a:gd name="connsiteX15463" fmla="*/ 7907945 w 11997113"/>
              <a:gd name="connsiteY15463" fmla="*/ 1834912 h 13112393"/>
              <a:gd name="connsiteX15464" fmla="*/ 7909443 w 11997113"/>
              <a:gd name="connsiteY15464" fmla="*/ 1846582 h 13112393"/>
              <a:gd name="connsiteX15465" fmla="*/ 7890665 w 11997113"/>
              <a:gd name="connsiteY15465" fmla="*/ 1848983 h 13112393"/>
              <a:gd name="connsiteX15466" fmla="*/ 7889169 w 11997113"/>
              <a:gd name="connsiteY15466" fmla="*/ 1837316 h 13112393"/>
              <a:gd name="connsiteX15467" fmla="*/ 7907945 w 11997113"/>
              <a:gd name="connsiteY15467" fmla="*/ 1834912 h 13112393"/>
              <a:gd name="connsiteX15468" fmla="*/ 10751271 w 11997113"/>
              <a:gd name="connsiteY15468" fmla="*/ 1809464 h 13112393"/>
              <a:gd name="connsiteX15469" fmla="*/ 10760607 w 11997113"/>
              <a:gd name="connsiteY15469" fmla="*/ 1818031 h 13112393"/>
              <a:gd name="connsiteX15470" fmla="*/ 10776735 w 11997113"/>
              <a:gd name="connsiteY15470" fmla="*/ 1823497 h 13112393"/>
              <a:gd name="connsiteX15471" fmla="*/ 10779153 w 11997113"/>
              <a:gd name="connsiteY15471" fmla="*/ 1829300 h 13112393"/>
              <a:gd name="connsiteX15472" fmla="*/ 10779681 w 11997113"/>
              <a:gd name="connsiteY15472" fmla="*/ 1852737 h 13112393"/>
              <a:gd name="connsiteX15473" fmla="*/ 10743123 w 11997113"/>
              <a:gd name="connsiteY15473" fmla="*/ 1853627 h 13112393"/>
              <a:gd name="connsiteX15474" fmla="*/ 10742857 w 11997113"/>
              <a:gd name="connsiteY15474" fmla="*/ 1841911 h 13112393"/>
              <a:gd name="connsiteX15475" fmla="*/ 10742595 w 11997113"/>
              <a:gd name="connsiteY15475" fmla="*/ 1830191 h 13112393"/>
              <a:gd name="connsiteX15476" fmla="*/ 10742333 w 11997113"/>
              <a:gd name="connsiteY15476" fmla="*/ 1818475 h 13112393"/>
              <a:gd name="connsiteX15477" fmla="*/ 10751271 w 11997113"/>
              <a:gd name="connsiteY15477" fmla="*/ 1809464 h 13112393"/>
              <a:gd name="connsiteX15478" fmla="*/ 9895483 w 11997113"/>
              <a:gd name="connsiteY15478" fmla="*/ 1804409 h 13112393"/>
              <a:gd name="connsiteX15479" fmla="*/ 9895771 w 11997113"/>
              <a:gd name="connsiteY15479" fmla="*/ 1817121 h 13112393"/>
              <a:gd name="connsiteX15480" fmla="*/ 9882393 w 11997113"/>
              <a:gd name="connsiteY15480" fmla="*/ 1804727 h 13112393"/>
              <a:gd name="connsiteX15481" fmla="*/ 9895483 w 11997113"/>
              <a:gd name="connsiteY15481" fmla="*/ 1804409 h 13112393"/>
              <a:gd name="connsiteX15482" fmla="*/ 8912631 w 11997113"/>
              <a:gd name="connsiteY15482" fmla="*/ 1799381 h 13112393"/>
              <a:gd name="connsiteX15483" fmla="*/ 8900709 w 11997113"/>
              <a:gd name="connsiteY15483" fmla="*/ 1839521 h 13112393"/>
              <a:gd name="connsiteX15484" fmla="*/ 8894077 w 11997113"/>
              <a:gd name="connsiteY15484" fmla="*/ 1821062 h 13112393"/>
              <a:gd name="connsiteX15485" fmla="*/ 8912631 w 11997113"/>
              <a:gd name="connsiteY15485" fmla="*/ 1799381 h 13112393"/>
              <a:gd name="connsiteX15486" fmla="*/ 7036583 w 11997113"/>
              <a:gd name="connsiteY15486" fmla="*/ 1788153 h 13112393"/>
              <a:gd name="connsiteX15487" fmla="*/ 7036837 w 11997113"/>
              <a:gd name="connsiteY15487" fmla="*/ 1799451 h 13112393"/>
              <a:gd name="connsiteX15488" fmla="*/ 7037093 w 11997113"/>
              <a:gd name="connsiteY15488" fmla="*/ 1810752 h 13112393"/>
              <a:gd name="connsiteX15489" fmla="*/ 7037347 w 11997113"/>
              <a:gd name="connsiteY15489" fmla="*/ 1822056 h 13112393"/>
              <a:gd name="connsiteX15490" fmla="*/ 7016947 w 11997113"/>
              <a:gd name="connsiteY15490" fmla="*/ 1788634 h 13112393"/>
              <a:gd name="connsiteX15491" fmla="*/ 7036583 w 11997113"/>
              <a:gd name="connsiteY15491" fmla="*/ 1788153 h 13112393"/>
              <a:gd name="connsiteX15492" fmla="*/ 11211241 w 11997113"/>
              <a:gd name="connsiteY15492" fmla="*/ 1785004 h 13112393"/>
              <a:gd name="connsiteX15493" fmla="*/ 11228585 w 11997113"/>
              <a:gd name="connsiteY15493" fmla="*/ 1791648 h 13112393"/>
              <a:gd name="connsiteX15494" fmla="*/ 11231389 w 11997113"/>
              <a:gd name="connsiteY15494" fmla="*/ 1807122 h 13112393"/>
              <a:gd name="connsiteX15495" fmla="*/ 11212005 w 11997113"/>
              <a:gd name="connsiteY15495" fmla="*/ 1818903 h 13112393"/>
              <a:gd name="connsiteX15496" fmla="*/ 11211241 w 11997113"/>
              <a:gd name="connsiteY15496" fmla="*/ 1785004 h 13112393"/>
              <a:gd name="connsiteX15497" fmla="*/ 10739739 w 11997113"/>
              <a:gd name="connsiteY15497" fmla="*/ 1783797 h 13112393"/>
              <a:gd name="connsiteX15498" fmla="*/ 10740029 w 11997113"/>
              <a:gd name="connsiteY15498" fmla="*/ 1796507 h 13112393"/>
              <a:gd name="connsiteX15499" fmla="*/ 10720391 w 11997113"/>
              <a:gd name="connsiteY15499" fmla="*/ 1796988 h 13112393"/>
              <a:gd name="connsiteX15500" fmla="*/ 10720107 w 11997113"/>
              <a:gd name="connsiteY15500" fmla="*/ 1784276 h 13112393"/>
              <a:gd name="connsiteX15501" fmla="*/ 10739739 w 11997113"/>
              <a:gd name="connsiteY15501" fmla="*/ 1783797 h 13112393"/>
              <a:gd name="connsiteX15502" fmla="*/ 9142567 w 11997113"/>
              <a:gd name="connsiteY15502" fmla="*/ 1782839 h 13112393"/>
              <a:gd name="connsiteX15503" fmla="*/ 9145455 w 11997113"/>
              <a:gd name="connsiteY15503" fmla="*/ 1805351 h 13112393"/>
              <a:gd name="connsiteX15504" fmla="*/ 9146895 w 11997113"/>
              <a:gd name="connsiteY15504" fmla="*/ 1816609 h 13112393"/>
              <a:gd name="connsiteX15505" fmla="*/ 9125309 w 11997113"/>
              <a:gd name="connsiteY15505" fmla="*/ 1807929 h 13112393"/>
              <a:gd name="connsiteX15506" fmla="*/ 9123861 w 11997113"/>
              <a:gd name="connsiteY15506" fmla="*/ 1796672 h 13112393"/>
              <a:gd name="connsiteX15507" fmla="*/ 9142567 w 11997113"/>
              <a:gd name="connsiteY15507" fmla="*/ 1782839 h 13112393"/>
              <a:gd name="connsiteX15508" fmla="*/ 6600247 w 11997113"/>
              <a:gd name="connsiteY15508" fmla="*/ 1758460 h 13112393"/>
              <a:gd name="connsiteX15509" fmla="*/ 6607039 w 11997113"/>
              <a:gd name="connsiteY15509" fmla="*/ 1759951 h 13112393"/>
              <a:gd name="connsiteX15510" fmla="*/ 6617149 w 11997113"/>
              <a:gd name="connsiteY15510" fmla="*/ 1772955 h 13112393"/>
              <a:gd name="connsiteX15511" fmla="*/ 6597275 w 11997113"/>
              <a:gd name="connsiteY15511" fmla="*/ 1762839 h 13112393"/>
              <a:gd name="connsiteX15512" fmla="*/ 6600247 w 11997113"/>
              <a:gd name="connsiteY15512" fmla="*/ 1758460 h 13112393"/>
              <a:gd name="connsiteX15513" fmla="*/ 11246407 w 11997113"/>
              <a:gd name="connsiteY15513" fmla="*/ 1755710 h 13112393"/>
              <a:gd name="connsiteX15514" fmla="*/ 11249937 w 11997113"/>
              <a:gd name="connsiteY15514" fmla="*/ 1758615 h 13112393"/>
              <a:gd name="connsiteX15515" fmla="*/ 11242753 w 11997113"/>
              <a:gd name="connsiteY15515" fmla="*/ 1766743 h 13112393"/>
              <a:gd name="connsiteX15516" fmla="*/ 11505215 w 11997113"/>
              <a:gd name="connsiteY15516" fmla="*/ 1754080 h 13112393"/>
              <a:gd name="connsiteX15517" fmla="*/ 11505219 w 11997113"/>
              <a:gd name="connsiteY15517" fmla="*/ 1754082 h 13112393"/>
              <a:gd name="connsiteX15518" fmla="*/ 11505289 w 11997113"/>
              <a:gd name="connsiteY15518" fmla="*/ 1757233 h 13112393"/>
              <a:gd name="connsiteX15519" fmla="*/ 11505215 w 11997113"/>
              <a:gd name="connsiteY15519" fmla="*/ 1754080 h 13112393"/>
              <a:gd name="connsiteX15520" fmla="*/ 11249651 w 11997113"/>
              <a:gd name="connsiteY15520" fmla="*/ 1745906 h 13112393"/>
              <a:gd name="connsiteX15521" fmla="*/ 11246407 w 11997113"/>
              <a:gd name="connsiteY15521" fmla="*/ 1755710 h 13112393"/>
              <a:gd name="connsiteX15522" fmla="*/ 11242431 w 11997113"/>
              <a:gd name="connsiteY15522" fmla="*/ 1752441 h 13112393"/>
              <a:gd name="connsiteX15523" fmla="*/ 11249651 w 11997113"/>
              <a:gd name="connsiteY15523" fmla="*/ 1745906 h 13112393"/>
              <a:gd name="connsiteX15524" fmla="*/ 6931731 w 11997113"/>
              <a:gd name="connsiteY15524" fmla="*/ 1730925 h 13112393"/>
              <a:gd name="connsiteX15525" fmla="*/ 6939879 w 11997113"/>
              <a:gd name="connsiteY15525" fmla="*/ 1746966 h 13112393"/>
              <a:gd name="connsiteX15526" fmla="*/ 6948261 w 11997113"/>
              <a:gd name="connsiteY15526" fmla="*/ 1767121 h 13112393"/>
              <a:gd name="connsiteX15527" fmla="*/ 6946065 w 11997113"/>
              <a:gd name="connsiteY15527" fmla="*/ 1771364 h 13112393"/>
              <a:gd name="connsiteX15528" fmla="*/ 6943419 w 11997113"/>
              <a:gd name="connsiteY15528" fmla="*/ 1767387 h 13112393"/>
              <a:gd name="connsiteX15529" fmla="*/ 6935265 w 11997113"/>
              <a:gd name="connsiteY15529" fmla="*/ 1751345 h 13112393"/>
              <a:gd name="connsiteX15530" fmla="*/ 6927115 w 11997113"/>
              <a:gd name="connsiteY15530" fmla="*/ 1735303 h 13112393"/>
              <a:gd name="connsiteX15531" fmla="*/ 6926891 w 11997113"/>
              <a:gd name="connsiteY15531" fmla="*/ 1731191 h 13112393"/>
              <a:gd name="connsiteX15532" fmla="*/ 6929313 w 11997113"/>
              <a:gd name="connsiteY15532" fmla="*/ 1731060 h 13112393"/>
              <a:gd name="connsiteX15533" fmla="*/ 6931731 w 11997113"/>
              <a:gd name="connsiteY15533" fmla="*/ 1730925 h 13112393"/>
              <a:gd name="connsiteX15534" fmla="*/ 7820859 w 11997113"/>
              <a:gd name="connsiteY15534" fmla="*/ 1728291 h 13112393"/>
              <a:gd name="connsiteX15535" fmla="*/ 7839905 w 11997113"/>
              <a:gd name="connsiteY15535" fmla="*/ 1737100 h 13112393"/>
              <a:gd name="connsiteX15536" fmla="*/ 7802585 w 11997113"/>
              <a:gd name="connsiteY15536" fmla="*/ 1765473 h 13112393"/>
              <a:gd name="connsiteX15537" fmla="*/ 7820859 w 11997113"/>
              <a:gd name="connsiteY15537" fmla="*/ 1728291 h 13112393"/>
              <a:gd name="connsiteX15538" fmla="*/ 8902357 w 11997113"/>
              <a:gd name="connsiteY15538" fmla="*/ 1719180 h 13112393"/>
              <a:gd name="connsiteX15539" fmla="*/ 8928557 w 11997113"/>
              <a:gd name="connsiteY15539" fmla="*/ 1763879 h 13112393"/>
              <a:gd name="connsiteX15540" fmla="*/ 8906895 w 11997113"/>
              <a:gd name="connsiteY15540" fmla="*/ 1754637 h 13112393"/>
              <a:gd name="connsiteX15541" fmla="*/ 8902357 w 11997113"/>
              <a:gd name="connsiteY15541" fmla="*/ 1719180 h 13112393"/>
              <a:gd name="connsiteX15542" fmla="*/ 11504415 w 11997113"/>
              <a:gd name="connsiteY15542" fmla="*/ 1718485 h 13112393"/>
              <a:gd name="connsiteX15543" fmla="*/ 11524853 w 11997113"/>
              <a:gd name="connsiteY15543" fmla="*/ 1753604 h 13112393"/>
              <a:gd name="connsiteX15544" fmla="*/ 11525117 w 11997113"/>
              <a:gd name="connsiteY15544" fmla="*/ 1765466 h 13112393"/>
              <a:gd name="connsiteX15545" fmla="*/ 11515269 w 11997113"/>
              <a:gd name="connsiteY15545" fmla="*/ 1764223 h 13112393"/>
              <a:gd name="connsiteX15546" fmla="*/ 11505219 w 11997113"/>
              <a:gd name="connsiteY15546" fmla="*/ 1754082 h 13112393"/>
              <a:gd name="connsiteX15547" fmla="*/ 11505183 w 11997113"/>
              <a:gd name="connsiteY15547" fmla="*/ 1752599 h 13112393"/>
              <a:gd name="connsiteX15548" fmla="*/ 11504949 w 11997113"/>
              <a:gd name="connsiteY15548" fmla="*/ 1742216 h 13112393"/>
              <a:gd name="connsiteX15549" fmla="*/ 11504415 w 11997113"/>
              <a:gd name="connsiteY15549" fmla="*/ 1718485 h 13112393"/>
              <a:gd name="connsiteX15550" fmla="*/ 9043811 w 11997113"/>
              <a:gd name="connsiteY15550" fmla="*/ 1717872 h 13112393"/>
              <a:gd name="connsiteX15551" fmla="*/ 9061241 w 11997113"/>
              <a:gd name="connsiteY15551" fmla="*/ 1734035 h 13112393"/>
              <a:gd name="connsiteX15552" fmla="*/ 9042607 w 11997113"/>
              <a:gd name="connsiteY15552" fmla="*/ 1748433 h 13112393"/>
              <a:gd name="connsiteX15553" fmla="*/ 9030033 w 11997113"/>
              <a:gd name="connsiteY15553" fmla="*/ 1810108 h 13112393"/>
              <a:gd name="connsiteX15554" fmla="*/ 9002313 w 11997113"/>
              <a:gd name="connsiteY15554" fmla="*/ 1753587 h 13112393"/>
              <a:gd name="connsiteX15555" fmla="*/ 9043811 w 11997113"/>
              <a:gd name="connsiteY15555" fmla="*/ 1717872 h 13112393"/>
              <a:gd name="connsiteX15556" fmla="*/ 9344789 w 11997113"/>
              <a:gd name="connsiteY15556" fmla="*/ 1709776 h 13112393"/>
              <a:gd name="connsiteX15557" fmla="*/ 9334921 w 11997113"/>
              <a:gd name="connsiteY15557" fmla="*/ 1792560 h 13112393"/>
              <a:gd name="connsiteX15558" fmla="*/ 9314775 w 11997113"/>
              <a:gd name="connsiteY15558" fmla="*/ 1795136 h 13112393"/>
              <a:gd name="connsiteX15559" fmla="*/ 9308905 w 11997113"/>
              <a:gd name="connsiteY15559" fmla="*/ 1749305 h 13112393"/>
              <a:gd name="connsiteX15560" fmla="*/ 9344789 w 11997113"/>
              <a:gd name="connsiteY15560" fmla="*/ 1709776 h 13112393"/>
              <a:gd name="connsiteX15561" fmla="*/ 7015133 w 11997113"/>
              <a:gd name="connsiteY15561" fmla="*/ 1708118 h 13112393"/>
              <a:gd name="connsiteX15562" fmla="*/ 7035007 w 11997113"/>
              <a:gd name="connsiteY15562" fmla="*/ 1718233 h 13112393"/>
              <a:gd name="connsiteX15563" fmla="*/ 7015609 w 11997113"/>
              <a:gd name="connsiteY15563" fmla="*/ 1729307 h 13112393"/>
              <a:gd name="connsiteX15564" fmla="*/ 7015369 w 11997113"/>
              <a:gd name="connsiteY15564" fmla="*/ 1718711 h 13112393"/>
              <a:gd name="connsiteX15565" fmla="*/ 7015133 w 11997113"/>
              <a:gd name="connsiteY15565" fmla="*/ 1708118 h 13112393"/>
              <a:gd name="connsiteX15566" fmla="*/ 11434849 w 11997113"/>
              <a:gd name="connsiteY15566" fmla="*/ 1707770 h 13112393"/>
              <a:gd name="connsiteX15567" fmla="*/ 11436173 w 11997113"/>
              <a:gd name="connsiteY15567" fmla="*/ 1766361 h 13112393"/>
              <a:gd name="connsiteX15568" fmla="*/ 11436701 w 11997113"/>
              <a:gd name="connsiteY15568" fmla="*/ 1789796 h 13112393"/>
              <a:gd name="connsiteX15569" fmla="*/ 11437231 w 11997113"/>
              <a:gd name="connsiteY15569" fmla="*/ 1813233 h 13112393"/>
              <a:gd name="connsiteX15570" fmla="*/ 11457093 w 11997113"/>
              <a:gd name="connsiteY15570" fmla="*/ 1883095 h 13112393"/>
              <a:gd name="connsiteX15571" fmla="*/ 11457359 w 11997113"/>
              <a:gd name="connsiteY15571" fmla="*/ 1894812 h 13112393"/>
              <a:gd name="connsiteX15572" fmla="*/ 11439077 w 11997113"/>
              <a:gd name="connsiteY15572" fmla="*/ 1895259 h 13112393"/>
              <a:gd name="connsiteX15573" fmla="*/ 11418949 w 11997113"/>
              <a:gd name="connsiteY15573" fmla="*/ 1813675 h 13112393"/>
              <a:gd name="connsiteX15574" fmla="*/ 11418687 w 11997113"/>
              <a:gd name="connsiteY15574" fmla="*/ 1801963 h 13112393"/>
              <a:gd name="connsiteX15575" fmla="*/ 11418157 w 11997113"/>
              <a:gd name="connsiteY15575" fmla="*/ 1778526 h 13112393"/>
              <a:gd name="connsiteX15576" fmla="*/ 11434849 w 11997113"/>
              <a:gd name="connsiteY15576" fmla="*/ 1707770 h 13112393"/>
              <a:gd name="connsiteX15577" fmla="*/ 6937951 w 11997113"/>
              <a:gd name="connsiteY15577" fmla="*/ 1677558 h 13112393"/>
              <a:gd name="connsiteX15578" fmla="*/ 6945653 w 11997113"/>
              <a:gd name="connsiteY15578" fmla="*/ 1681258 h 13112393"/>
              <a:gd name="connsiteX15579" fmla="*/ 6951087 w 11997113"/>
              <a:gd name="connsiteY15579" fmla="*/ 1689200 h 13112393"/>
              <a:gd name="connsiteX15580" fmla="*/ 6949039 w 11997113"/>
              <a:gd name="connsiteY15580" fmla="*/ 1697559 h 13112393"/>
              <a:gd name="connsiteX15581" fmla="*/ 6941337 w 11997113"/>
              <a:gd name="connsiteY15581" fmla="*/ 1693865 h 13112393"/>
              <a:gd name="connsiteX15582" fmla="*/ 6935907 w 11997113"/>
              <a:gd name="connsiteY15582" fmla="*/ 1685922 h 13112393"/>
              <a:gd name="connsiteX15583" fmla="*/ 6937951 w 11997113"/>
              <a:gd name="connsiteY15583" fmla="*/ 1677558 h 13112393"/>
              <a:gd name="connsiteX15584" fmla="*/ 9267935 w 11997113"/>
              <a:gd name="connsiteY15584" fmla="*/ 1666363 h 13112393"/>
              <a:gd name="connsiteX15585" fmla="*/ 9278267 w 11997113"/>
              <a:gd name="connsiteY15585" fmla="*/ 1670020 h 13112393"/>
              <a:gd name="connsiteX15586" fmla="*/ 9281243 w 11997113"/>
              <a:gd name="connsiteY15586" fmla="*/ 1693237 h 13112393"/>
              <a:gd name="connsiteX15587" fmla="*/ 9260443 w 11997113"/>
              <a:gd name="connsiteY15587" fmla="*/ 1697374 h 13112393"/>
              <a:gd name="connsiteX15588" fmla="*/ 9261481 w 11997113"/>
              <a:gd name="connsiteY15588" fmla="*/ 1672171 h 13112393"/>
              <a:gd name="connsiteX15589" fmla="*/ 9263019 w 11997113"/>
              <a:gd name="connsiteY15589" fmla="*/ 1667546 h 13112393"/>
              <a:gd name="connsiteX15590" fmla="*/ 9267935 w 11997113"/>
              <a:gd name="connsiteY15590" fmla="*/ 1666363 h 13112393"/>
              <a:gd name="connsiteX15591" fmla="*/ 8115727 w 11997113"/>
              <a:gd name="connsiteY15591" fmla="*/ 1652477 h 13112393"/>
              <a:gd name="connsiteX15592" fmla="*/ 8134165 w 11997113"/>
              <a:gd name="connsiteY15592" fmla="*/ 1656557 h 13112393"/>
              <a:gd name="connsiteX15593" fmla="*/ 8137493 w 11997113"/>
              <a:gd name="connsiteY15593" fmla="*/ 1662564 h 13112393"/>
              <a:gd name="connsiteX15594" fmla="*/ 8118973 w 11997113"/>
              <a:gd name="connsiteY15594" fmla="*/ 1677806 h 13112393"/>
              <a:gd name="connsiteX15595" fmla="*/ 8115727 w 11997113"/>
              <a:gd name="connsiteY15595" fmla="*/ 1652477 h 13112393"/>
              <a:gd name="connsiteX15596" fmla="*/ 9531799 w 11997113"/>
              <a:gd name="connsiteY15596" fmla="*/ 1647930 h 13112393"/>
              <a:gd name="connsiteX15597" fmla="*/ 9532603 w 11997113"/>
              <a:gd name="connsiteY15597" fmla="*/ 1683527 h 13112393"/>
              <a:gd name="connsiteX15598" fmla="*/ 9512965 w 11997113"/>
              <a:gd name="connsiteY15598" fmla="*/ 1684004 h 13112393"/>
              <a:gd name="connsiteX15599" fmla="*/ 9531799 w 11997113"/>
              <a:gd name="connsiteY15599" fmla="*/ 1647930 h 13112393"/>
              <a:gd name="connsiteX15600" fmla="*/ 9102951 w 11997113"/>
              <a:gd name="connsiteY15600" fmla="*/ 1633452 h 13112393"/>
              <a:gd name="connsiteX15601" fmla="*/ 9129049 w 11997113"/>
              <a:gd name="connsiteY15601" fmla="*/ 1677307 h 13112393"/>
              <a:gd name="connsiteX15602" fmla="*/ 9108899 w 11997113"/>
              <a:gd name="connsiteY15602" fmla="*/ 1679887 h 13112393"/>
              <a:gd name="connsiteX15603" fmla="*/ 9102951 w 11997113"/>
              <a:gd name="connsiteY15603" fmla="*/ 1633452 h 13112393"/>
              <a:gd name="connsiteX15604" fmla="*/ 6828375 w 11997113"/>
              <a:gd name="connsiteY15604" fmla="*/ 1614425 h 13112393"/>
              <a:gd name="connsiteX15605" fmla="*/ 6804737 w 11997113"/>
              <a:gd name="connsiteY15605" fmla="*/ 1665814 h 13112393"/>
              <a:gd name="connsiteX15606" fmla="*/ 6792081 w 11997113"/>
              <a:gd name="connsiteY15606" fmla="*/ 1653997 h 13112393"/>
              <a:gd name="connsiteX15607" fmla="*/ 6828375 w 11997113"/>
              <a:gd name="connsiteY15607" fmla="*/ 1614425 h 13112393"/>
              <a:gd name="connsiteX15608" fmla="*/ 11613283 w 11997113"/>
              <a:gd name="connsiteY15608" fmla="*/ 1609828 h 13112393"/>
              <a:gd name="connsiteX15609" fmla="*/ 11613573 w 11997113"/>
              <a:gd name="connsiteY15609" fmla="*/ 1622542 h 13112393"/>
              <a:gd name="connsiteX15610" fmla="*/ 11593939 w 11997113"/>
              <a:gd name="connsiteY15610" fmla="*/ 1623021 h 13112393"/>
              <a:gd name="connsiteX15611" fmla="*/ 11593647 w 11997113"/>
              <a:gd name="connsiteY15611" fmla="*/ 1610306 h 13112393"/>
              <a:gd name="connsiteX15612" fmla="*/ 11613283 w 11997113"/>
              <a:gd name="connsiteY15612" fmla="*/ 1609828 h 13112393"/>
              <a:gd name="connsiteX15613" fmla="*/ 8185263 w 11997113"/>
              <a:gd name="connsiteY15613" fmla="*/ 1609260 h 13112393"/>
              <a:gd name="connsiteX15614" fmla="*/ 8188291 w 11997113"/>
              <a:gd name="connsiteY15614" fmla="*/ 1632896 h 13112393"/>
              <a:gd name="connsiteX15615" fmla="*/ 8192835 w 11997113"/>
              <a:gd name="connsiteY15615" fmla="*/ 1668358 h 13112393"/>
              <a:gd name="connsiteX15616" fmla="*/ 8152541 w 11997113"/>
              <a:gd name="connsiteY15616" fmla="*/ 1673510 h 13112393"/>
              <a:gd name="connsiteX15617" fmla="*/ 8151031 w 11997113"/>
              <a:gd name="connsiteY15617" fmla="*/ 1661692 h 13112393"/>
              <a:gd name="connsiteX15618" fmla="*/ 8169659 w 11997113"/>
              <a:gd name="connsiteY15618" fmla="*/ 1647295 h 13112393"/>
              <a:gd name="connsiteX15619" fmla="*/ 8168141 w 11997113"/>
              <a:gd name="connsiteY15619" fmla="*/ 1635476 h 13112393"/>
              <a:gd name="connsiteX15620" fmla="*/ 8165113 w 11997113"/>
              <a:gd name="connsiteY15620" fmla="*/ 1611838 h 13112393"/>
              <a:gd name="connsiteX15621" fmla="*/ 8185263 w 11997113"/>
              <a:gd name="connsiteY15621" fmla="*/ 1609260 h 13112393"/>
              <a:gd name="connsiteX15622" fmla="*/ 8317433 w 11997113"/>
              <a:gd name="connsiteY15622" fmla="*/ 1604648 h 13112393"/>
              <a:gd name="connsiteX15623" fmla="*/ 8345181 w 11997113"/>
              <a:gd name="connsiteY15623" fmla="*/ 1672249 h 13112393"/>
              <a:gd name="connsiteX15624" fmla="*/ 8329395 w 11997113"/>
              <a:gd name="connsiteY15624" fmla="*/ 1697989 h 13112393"/>
              <a:gd name="connsiteX15625" fmla="*/ 8309111 w 11997113"/>
              <a:gd name="connsiteY15625" fmla="*/ 1688721 h 13112393"/>
              <a:gd name="connsiteX15626" fmla="*/ 8298627 w 11997113"/>
              <a:gd name="connsiteY15626" fmla="*/ 1644113 h 13112393"/>
              <a:gd name="connsiteX15627" fmla="*/ 8317433 w 11997113"/>
              <a:gd name="connsiteY15627" fmla="*/ 1604648 h 13112393"/>
              <a:gd name="connsiteX15628" fmla="*/ 9331267 w 11997113"/>
              <a:gd name="connsiteY15628" fmla="*/ 1604243 h 13112393"/>
              <a:gd name="connsiteX15629" fmla="*/ 9337217 w 11997113"/>
              <a:gd name="connsiteY15629" fmla="*/ 1650680 h 13112393"/>
              <a:gd name="connsiteX15630" fmla="*/ 9317071 w 11997113"/>
              <a:gd name="connsiteY15630" fmla="*/ 1653258 h 13112393"/>
              <a:gd name="connsiteX15631" fmla="*/ 9331267 w 11997113"/>
              <a:gd name="connsiteY15631" fmla="*/ 1604243 h 13112393"/>
              <a:gd name="connsiteX15632" fmla="*/ 11357281 w 11997113"/>
              <a:gd name="connsiteY15632" fmla="*/ 1582158 h 13112393"/>
              <a:gd name="connsiteX15633" fmla="*/ 11357571 w 11997113"/>
              <a:gd name="connsiteY15633" fmla="*/ 1594874 h 13112393"/>
              <a:gd name="connsiteX15634" fmla="*/ 11357281 w 11997113"/>
              <a:gd name="connsiteY15634" fmla="*/ 1582158 h 13112393"/>
              <a:gd name="connsiteX15635" fmla="*/ 8222313 w 11997113"/>
              <a:gd name="connsiteY15635" fmla="*/ 1578776 h 13112393"/>
              <a:gd name="connsiteX15636" fmla="*/ 8203787 w 11997113"/>
              <a:gd name="connsiteY15636" fmla="*/ 1594015 h 13112393"/>
              <a:gd name="connsiteX15637" fmla="*/ 8202165 w 11997113"/>
              <a:gd name="connsiteY15637" fmla="*/ 1581353 h 13112393"/>
              <a:gd name="connsiteX15638" fmla="*/ 8222313 w 11997113"/>
              <a:gd name="connsiteY15638" fmla="*/ 1578776 h 13112393"/>
              <a:gd name="connsiteX15639" fmla="*/ 11520611 w 11997113"/>
              <a:gd name="connsiteY15639" fmla="*/ 1565449 h 13112393"/>
              <a:gd name="connsiteX15640" fmla="*/ 11520611 w 11997113"/>
              <a:gd name="connsiteY15640" fmla="*/ 1565452 h 13112393"/>
              <a:gd name="connsiteX15641" fmla="*/ 11520897 w 11997113"/>
              <a:gd name="connsiteY15641" fmla="*/ 1578163 h 13112393"/>
              <a:gd name="connsiteX15642" fmla="*/ 11514163 w 11997113"/>
              <a:gd name="connsiteY15642" fmla="*/ 1569846 h 13112393"/>
              <a:gd name="connsiteX15643" fmla="*/ 9602631 w 11997113"/>
              <a:gd name="connsiteY15643" fmla="*/ 1564913 h 13112393"/>
              <a:gd name="connsiteX15644" fmla="*/ 9602895 w 11997113"/>
              <a:gd name="connsiteY15644" fmla="*/ 1576631 h 13112393"/>
              <a:gd name="connsiteX15645" fmla="*/ 9621447 w 11997113"/>
              <a:gd name="connsiteY15645" fmla="*/ 1587903 h 13112393"/>
              <a:gd name="connsiteX15646" fmla="*/ 9603691 w 11997113"/>
              <a:gd name="connsiteY15646" fmla="*/ 1611786 h 13112393"/>
              <a:gd name="connsiteX15647" fmla="*/ 9622237 w 11997113"/>
              <a:gd name="connsiteY15647" fmla="*/ 1623058 h 13112393"/>
              <a:gd name="connsiteX15648" fmla="*/ 9629487 w 11997113"/>
              <a:gd name="connsiteY15648" fmla="*/ 1640469 h 13112393"/>
              <a:gd name="connsiteX15649" fmla="*/ 9623033 w 11997113"/>
              <a:gd name="connsiteY15649" fmla="*/ 1658213 h 13112393"/>
              <a:gd name="connsiteX15650" fmla="*/ 9605009 w 11997113"/>
              <a:gd name="connsiteY15650" fmla="*/ 1670375 h 13112393"/>
              <a:gd name="connsiteX15651" fmla="*/ 9604745 w 11997113"/>
              <a:gd name="connsiteY15651" fmla="*/ 1658660 h 13112393"/>
              <a:gd name="connsiteX15652" fmla="*/ 9604481 w 11997113"/>
              <a:gd name="connsiteY15652" fmla="*/ 1646942 h 13112393"/>
              <a:gd name="connsiteX15653" fmla="*/ 9586203 w 11997113"/>
              <a:gd name="connsiteY15653" fmla="*/ 1647388 h 13112393"/>
              <a:gd name="connsiteX15654" fmla="*/ 9584883 w 11997113"/>
              <a:gd name="connsiteY15654" fmla="*/ 1588796 h 13112393"/>
              <a:gd name="connsiteX15655" fmla="*/ 9602631 w 11997113"/>
              <a:gd name="connsiteY15655" fmla="*/ 1564913 h 13112393"/>
              <a:gd name="connsiteX15656" fmla="*/ 11500689 w 11997113"/>
              <a:gd name="connsiteY15656" fmla="*/ 1553218 h 13112393"/>
              <a:gd name="connsiteX15657" fmla="*/ 11514163 w 11997113"/>
              <a:gd name="connsiteY15657" fmla="*/ 1569846 h 13112393"/>
              <a:gd name="connsiteX15658" fmla="*/ 11501261 w 11997113"/>
              <a:gd name="connsiteY15658" fmla="*/ 1578646 h 13112393"/>
              <a:gd name="connsiteX15659" fmla="*/ 11500689 w 11997113"/>
              <a:gd name="connsiteY15659" fmla="*/ 1553218 h 13112393"/>
              <a:gd name="connsiteX15660" fmla="*/ 11614635 w 11997113"/>
              <a:gd name="connsiteY15660" fmla="*/ 1547058 h 13112393"/>
              <a:gd name="connsiteX15661" fmla="*/ 11619347 w 11997113"/>
              <a:gd name="connsiteY15661" fmla="*/ 1551911 h 13112393"/>
              <a:gd name="connsiteX15662" fmla="*/ 11620433 w 11997113"/>
              <a:gd name="connsiteY15662" fmla="*/ 1559240 h 13112393"/>
              <a:gd name="connsiteX15663" fmla="*/ 11612237 w 11997113"/>
              <a:gd name="connsiteY15663" fmla="*/ 1563216 h 13112393"/>
              <a:gd name="connsiteX15664" fmla="*/ 11611947 w 11997113"/>
              <a:gd name="connsiteY15664" fmla="*/ 1550500 h 13112393"/>
              <a:gd name="connsiteX15665" fmla="*/ 11614635 w 11997113"/>
              <a:gd name="connsiteY15665" fmla="*/ 1547058 h 13112393"/>
              <a:gd name="connsiteX15666" fmla="*/ 11520037 w 11997113"/>
              <a:gd name="connsiteY15666" fmla="*/ 1540027 h 13112393"/>
              <a:gd name="connsiteX15667" fmla="*/ 11520611 w 11997113"/>
              <a:gd name="connsiteY15667" fmla="*/ 1565449 h 13112393"/>
              <a:gd name="connsiteX15668" fmla="*/ 11512963 w 11997113"/>
              <a:gd name="connsiteY15668" fmla="*/ 1552919 h 13112393"/>
              <a:gd name="connsiteX15669" fmla="*/ 11520037 w 11997113"/>
              <a:gd name="connsiteY15669" fmla="*/ 1540027 h 13112393"/>
              <a:gd name="connsiteX15670" fmla="*/ 11572395 w 11997113"/>
              <a:gd name="connsiteY15670" fmla="*/ 1538750 h 13112393"/>
              <a:gd name="connsiteX15671" fmla="*/ 11572685 w 11997113"/>
              <a:gd name="connsiteY15671" fmla="*/ 1551459 h 13112393"/>
              <a:gd name="connsiteX15672" fmla="*/ 11559305 w 11997113"/>
              <a:gd name="connsiteY15672" fmla="*/ 1539067 h 13112393"/>
              <a:gd name="connsiteX15673" fmla="*/ 11572395 w 11997113"/>
              <a:gd name="connsiteY15673" fmla="*/ 1538750 h 13112393"/>
              <a:gd name="connsiteX15674" fmla="*/ 7929991 w 11997113"/>
              <a:gd name="connsiteY15674" fmla="*/ 1534651 h 13112393"/>
              <a:gd name="connsiteX15675" fmla="*/ 7932967 w 11997113"/>
              <a:gd name="connsiteY15675" fmla="*/ 1557873 h 13112393"/>
              <a:gd name="connsiteX15676" fmla="*/ 7934451 w 11997113"/>
              <a:gd name="connsiteY15676" fmla="*/ 1569477 h 13112393"/>
              <a:gd name="connsiteX15677" fmla="*/ 7935943 w 11997113"/>
              <a:gd name="connsiteY15677" fmla="*/ 1581086 h 13112393"/>
              <a:gd name="connsiteX15678" fmla="*/ 7914307 w 11997113"/>
              <a:gd name="connsiteY15678" fmla="*/ 1572054 h 13112393"/>
              <a:gd name="connsiteX15679" fmla="*/ 7929991 w 11997113"/>
              <a:gd name="connsiteY15679" fmla="*/ 1534651 h 13112393"/>
              <a:gd name="connsiteX15680" fmla="*/ 11316675 w 11997113"/>
              <a:gd name="connsiteY15680" fmla="*/ 1523789 h 13112393"/>
              <a:gd name="connsiteX15681" fmla="*/ 11336843 w 11997113"/>
              <a:gd name="connsiteY15681" fmla="*/ 1547042 h 13112393"/>
              <a:gd name="connsiteX15682" fmla="*/ 11318011 w 11997113"/>
              <a:gd name="connsiteY15682" fmla="*/ 1583118 h 13112393"/>
              <a:gd name="connsiteX15683" fmla="*/ 11317807 w 11997113"/>
              <a:gd name="connsiteY15683" fmla="*/ 1573892 h 13112393"/>
              <a:gd name="connsiteX15684" fmla="*/ 11301453 w 11997113"/>
              <a:gd name="connsiteY15684" fmla="*/ 1595381 h 13112393"/>
              <a:gd name="connsiteX15685" fmla="*/ 11301187 w 11997113"/>
              <a:gd name="connsiteY15685" fmla="*/ 1583670 h 13112393"/>
              <a:gd name="connsiteX15686" fmla="*/ 11317781 w 11997113"/>
              <a:gd name="connsiteY15686" fmla="*/ 1572721 h 13112393"/>
              <a:gd name="connsiteX15687" fmla="*/ 11317747 w 11997113"/>
              <a:gd name="connsiteY15687" fmla="*/ 1571251 h 13112393"/>
              <a:gd name="connsiteX15688" fmla="*/ 11297843 w 11997113"/>
              <a:gd name="connsiteY15688" fmla="*/ 1559866 h 13112393"/>
              <a:gd name="connsiteX15689" fmla="*/ 11316675 w 11997113"/>
              <a:gd name="connsiteY15689" fmla="*/ 1523789 h 13112393"/>
              <a:gd name="connsiteX15690" fmla="*/ 9530787 w 11997113"/>
              <a:gd name="connsiteY15690" fmla="*/ 1510077 h 13112393"/>
              <a:gd name="connsiteX15691" fmla="*/ 9531865 w 11997113"/>
              <a:gd name="connsiteY15691" fmla="*/ 1518520 h 13112393"/>
              <a:gd name="connsiteX15692" fmla="*/ 9511719 w 11997113"/>
              <a:gd name="connsiteY15692" fmla="*/ 1521097 h 13112393"/>
              <a:gd name="connsiteX15693" fmla="*/ 9510637 w 11997113"/>
              <a:gd name="connsiteY15693" fmla="*/ 1512652 h 13112393"/>
              <a:gd name="connsiteX15694" fmla="*/ 9530787 w 11997113"/>
              <a:gd name="connsiteY15694" fmla="*/ 1510077 h 13112393"/>
              <a:gd name="connsiteX15695" fmla="*/ 11630531 w 11997113"/>
              <a:gd name="connsiteY15695" fmla="*/ 1503407 h 13112393"/>
              <a:gd name="connsiteX15696" fmla="*/ 11630821 w 11997113"/>
              <a:gd name="connsiteY15696" fmla="*/ 1516121 h 13112393"/>
              <a:gd name="connsiteX15697" fmla="*/ 11611183 w 11997113"/>
              <a:gd name="connsiteY15697" fmla="*/ 1516601 h 13112393"/>
              <a:gd name="connsiteX15698" fmla="*/ 11630531 w 11997113"/>
              <a:gd name="connsiteY15698" fmla="*/ 1503407 h 13112393"/>
              <a:gd name="connsiteX15699" fmla="*/ 10113345 w 11997113"/>
              <a:gd name="connsiteY15699" fmla="*/ 1502433 h 13112393"/>
              <a:gd name="connsiteX15700" fmla="*/ 10113413 w 11997113"/>
              <a:gd name="connsiteY15700" fmla="*/ 1505534 h 13112393"/>
              <a:gd name="connsiteX15701" fmla="*/ 10113413 w 11997113"/>
              <a:gd name="connsiteY15701" fmla="*/ 1505545 h 13112393"/>
              <a:gd name="connsiteX15702" fmla="*/ 10113345 w 11997113"/>
              <a:gd name="connsiteY15702" fmla="*/ 1502433 h 13112393"/>
              <a:gd name="connsiteX15703" fmla="*/ 8096249 w 11997113"/>
              <a:gd name="connsiteY15703" fmla="*/ 1500514 h 13112393"/>
              <a:gd name="connsiteX15704" fmla="*/ 8099225 w 11997113"/>
              <a:gd name="connsiteY15704" fmla="*/ 1523729 h 13112393"/>
              <a:gd name="connsiteX15705" fmla="*/ 8102205 w 11997113"/>
              <a:gd name="connsiteY15705" fmla="*/ 1546945 h 13112393"/>
              <a:gd name="connsiteX15706" fmla="*/ 8103691 w 11997113"/>
              <a:gd name="connsiteY15706" fmla="*/ 1558556 h 13112393"/>
              <a:gd name="connsiteX15707" fmla="*/ 8108153 w 11997113"/>
              <a:gd name="connsiteY15707" fmla="*/ 1593381 h 13112393"/>
              <a:gd name="connsiteX15708" fmla="*/ 8085219 w 11997113"/>
              <a:gd name="connsiteY15708" fmla="*/ 1560918 h 13112393"/>
              <a:gd name="connsiteX15709" fmla="*/ 8082247 w 11997113"/>
              <a:gd name="connsiteY15709" fmla="*/ 1537702 h 13112393"/>
              <a:gd name="connsiteX15710" fmla="*/ 8080757 w 11997113"/>
              <a:gd name="connsiteY15710" fmla="*/ 1526092 h 13112393"/>
              <a:gd name="connsiteX15711" fmla="*/ 8051263 w 11997113"/>
              <a:gd name="connsiteY15711" fmla="*/ 1588858 h 13112393"/>
              <a:gd name="connsiteX15712" fmla="*/ 8040431 w 11997113"/>
              <a:gd name="connsiteY15712" fmla="*/ 1559271 h 13112393"/>
              <a:gd name="connsiteX15713" fmla="*/ 8042339 w 11997113"/>
              <a:gd name="connsiteY15713" fmla="*/ 1519209 h 13112393"/>
              <a:gd name="connsiteX15714" fmla="*/ 8096249 w 11997113"/>
              <a:gd name="connsiteY15714" fmla="*/ 1500514 h 13112393"/>
              <a:gd name="connsiteX15715" fmla="*/ 11355371 w 11997113"/>
              <a:gd name="connsiteY15715" fmla="*/ 1497405 h 13112393"/>
              <a:gd name="connsiteX15716" fmla="*/ 11355945 w 11997113"/>
              <a:gd name="connsiteY15716" fmla="*/ 1522832 h 13112393"/>
              <a:gd name="connsiteX15717" fmla="*/ 11355371 w 11997113"/>
              <a:gd name="connsiteY15717" fmla="*/ 1497405 h 13112393"/>
              <a:gd name="connsiteX15718" fmla="*/ 11599595 w 11997113"/>
              <a:gd name="connsiteY15718" fmla="*/ 1492680 h 13112393"/>
              <a:gd name="connsiteX15719" fmla="*/ 11610673 w 11997113"/>
              <a:gd name="connsiteY15719" fmla="*/ 1494000 h 13112393"/>
              <a:gd name="connsiteX15720" fmla="*/ 11611437 w 11997113"/>
              <a:gd name="connsiteY15720" fmla="*/ 1527899 h 13112393"/>
              <a:gd name="connsiteX15721" fmla="*/ 11591801 w 11997113"/>
              <a:gd name="connsiteY15721" fmla="*/ 1528379 h 13112393"/>
              <a:gd name="connsiteX15722" fmla="*/ 11591041 w 11997113"/>
              <a:gd name="connsiteY15722" fmla="*/ 1494479 h 13112393"/>
              <a:gd name="connsiteX15723" fmla="*/ 11599595 w 11997113"/>
              <a:gd name="connsiteY15723" fmla="*/ 1492680 h 13112393"/>
              <a:gd name="connsiteX15724" fmla="*/ 11630249 w 11997113"/>
              <a:gd name="connsiteY15724" fmla="*/ 1490694 h 13112393"/>
              <a:gd name="connsiteX15725" fmla="*/ 11630531 w 11997113"/>
              <a:gd name="connsiteY15725" fmla="*/ 1503407 h 13112393"/>
              <a:gd name="connsiteX15726" fmla="*/ 11610611 w 11997113"/>
              <a:gd name="connsiteY15726" fmla="*/ 1491171 h 13112393"/>
              <a:gd name="connsiteX15727" fmla="*/ 11630249 w 11997113"/>
              <a:gd name="connsiteY15727" fmla="*/ 1490694 h 13112393"/>
              <a:gd name="connsiteX15728" fmla="*/ 9241173 w 11997113"/>
              <a:gd name="connsiteY15728" fmla="*/ 1487061 h 13112393"/>
              <a:gd name="connsiteX15729" fmla="*/ 9245501 w 11997113"/>
              <a:gd name="connsiteY15729" fmla="*/ 1520830 h 13112393"/>
              <a:gd name="connsiteX15730" fmla="*/ 9225351 w 11997113"/>
              <a:gd name="connsiteY15730" fmla="*/ 1523407 h 13112393"/>
              <a:gd name="connsiteX15731" fmla="*/ 9241173 w 11997113"/>
              <a:gd name="connsiteY15731" fmla="*/ 1487061 h 13112393"/>
              <a:gd name="connsiteX15732" fmla="*/ 9600783 w 11997113"/>
              <a:gd name="connsiteY15732" fmla="*/ 1482888 h 13112393"/>
              <a:gd name="connsiteX15733" fmla="*/ 9620123 w 11997113"/>
              <a:gd name="connsiteY15733" fmla="*/ 1529315 h 13112393"/>
              <a:gd name="connsiteX15734" fmla="*/ 9602631 w 11997113"/>
              <a:gd name="connsiteY15734" fmla="*/ 1564913 h 13112393"/>
              <a:gd name="connsiteX15735" fmla="*/ 9583823 w 11997113"/>
              <a:gd name="connsiteY15735" fmla="*/ 1541921 h 13112393"/>
              <a:gd name="connsiteX15736" fmla="*/ 9582769 w 11997113"/>
              <a:gd name="connsiteY15736" fmla="*/ 1495051 h 13112393"/>
              <a:gd name="connsiteX15737" fmla="*/ 9600783 w 11997113"/>
              <a:gd name="connsiteY15737" fmla="*/ 1482888 h 13112393"/>
              <a:gd name="connsiteX15738" fmla="*/ 11479263 w 11997113"/>
              <a:gd name="connsiteY15738" fmla="*/ 1474245 h 13112393"/>
              <a:gd name="connsiteX15739" fmla="*/ 11500211 w 11997113"/>
              <a:gd name="connsiteY15739" fmla="*/ 1532031 h 13112393"/>
              <a:gd name="connsiteX15740" fmla="*/ 11479527 w 11997113"/>
              <a:gd name="connsiteY15740" fmla="*/ 1485895 h 13112393"/>
              <a:gd name="connsiteX15741" fmla="*/ 11479263 w 11997113"/>
              <a:gd name="connsiteY15741" fmla="*/ 1474245 h 13112393"/>
              <a:gd name="connsiteX15742" fmla="*/ 8433555 w 11997113"/>
              <a:gd name="connsiteY15742" fmla="*/ 1469622 h 13112393"/>
              <a:gd name="connsiteX15743" fmla="*/ 8437961 w 11997113"/>
              <a:gd name="connsiteY15743" fmla="*/ 1503995 h 13112393"/>
              <a:gd name="connsiteX15744" fmla="*/ 8433555 w 11997113"/>
              <a:gd name="connsiteY15744" fmla="*/ 1469622 h 13112393"/>
              <a:gd name="connsiteX15745" fmla="*/ 8359619 w 11997113"/>
              <a:gd name="connsiteY15745" fmla="*/ 1456063 h 13112393"/>
              <a:gd name="connsiteX15746" fmla="*/ 8361389 w 11997113"/>
              <a:gd name="connsiteY15746" fmla="*/ 1492338 h 13112393"/>
              <a:gd name="connsiteX15747" fmla="*/ 8336783 w 11997113"/>
              <a:gd name="connsiteY15747" fmla="*/ 1460088 h 13112393"/>
              <a:gd name="connsiteX15748" fmla="*/ 8359619 w 11997113"/>
              <a:gd name="connsiteY15748" fmla="*/ 1456063 h 13112393"/>
              <a:gd name="connsiteX15749" fmla="*/ 11498111 w 11997113"/>
              <a:gd name="connsiteY15749" fmla="*/ 1438803 h 13112393"/>
              <a:gd name="connsiteX15750" fmla="*/ 11498373 w 11997113"/>
              <a:gd name="connsiteY15750" fmla="*/ 1450456 h 13112393"/>
              <a:gd name="connsiteX15751" fmla="*/ 11498637 w 11997113"/>
              <a:gd name="connsiteY15751" fmla="*/ 1462110 h 13112393"/>
              <a:gd name="connsiteX15752" fmla="*/ 11479263 w 11997113"/>
              <a:gd name="connsiteY15752" fmla="*/ 1474245 h 13112393"/>
              <a:gd name="connsiteX15753" fmla="*/ 11479001 w 11997113"/>
              <a:gd name="connsiteY15753" fmla="*/ 1462589 h 13112393"/>
              <a:gd name="connsiteX15754" fmla="*/ 11478739 w 11997113"/>
              <a:gd name="connsiteY15754" fmla="*/ 1450934 h 13112393"/>
              <a:gd name="connsiteX15755" fmla="*/ 11498111 w 11997113"/>
              <a:gd name="connsiteY15755" fmla="*/ 1438803 h 13112393"/>
              <a:gd name="connsiteX15756" fmla="*/ 9650149 w 11997113"/>
              <a:gd name="connsiteY15756" fmla="*/ 1437033 h 13112393"/>
              <a:gd name="connsiteX15757" fmla="*/ 9650417 w 11997113"/>
              <a:gd name="connsiteY15757" fmla="*/ 1448749 h 13112393"/>
              <a:gd name="connsiteX15758" fmla="*/ 9650681 w 11997113"/>
              <a:gd name="connsiteY15758" fmla="*/ 1460465 h 13112393"/>
              <a:gd name="connsiteX15759" fmla="*/ 9632883 w 11997113"/>
              <a:gd name="connsiteY15759" fmla="*/ 1484343 h 13112393"/>
              <a:gd name="connsiteX15760" fmla="*/ 9650149 w 11997113"/>
              <a:gd name="connsiteY15760" fmla="*/ 1437033 h 13112393"/>
              <a:gd name="connsiteX15761" fmla="*/ 8400919 w 11997113"/>
              <a:gd name="connsiteY15761" fmla="*/ 1433267 h 13112393"/>
              <a:gd name="connsiteX15762" fmla="*/ 8408979 w 11997113"/>
              <a:gd name="connsiteY15762" fmla="*/ 1437625 h 13112393"/>
              <a:gd name="connsiteX15763" fmla="*/ 8397199 w 11997113"/>
              <a:gd name="connsiteY15763" fmla="*/ 1487758 h 13112393"/>
              <a:gd name="connsiteX15764" fmla="*/ 8381219 w 11997113"/>
              <a:gd name="connsiteY15764" fmla="*/ 1451812 h 13112393"/>
              <a:gd name="connsiteX15765" fmla="*/ 8393039 w 11997113"/>
              <a:gd name="connsiteY15765" fmla="*/ 1435296 h 13112393"/>
              <a:gd name="connsiteX15766" fmla="*/ 8400919 w 11997113"/>
              <a:gd name="connsiteY15766" fmla="*/ 1433267 h 13112393"/>
              <a:gd name="connsiteX15767" fmla="*/ 9247029 w 11997113"/>
              <a:gd name="connsiteY15767" fmla="*/ 1426242 h 13112393"/>
              <a:gd name="connsiteX15768" fmla="*/ 9302297 w 11997113"/>
              <a:gd name="connsiteY15768" fmla="*/ 1537987 h 13112393"/>
              <a:gd name="connsiteX15769" fmla="*/ 9285145 w 11997113"/>
              <a:gd name="connsiteY15769" fmla="*/ 1563941 h 13112393"/>
              <a:gd name="connsiteX15770" fmla="*/ 9276157 w 11997113"/>
              <a:gd name="connsiteY15770" fmla="*/ 1493803 h 13112393"/>
              <a:gd name="connsiteX15771" fmla="*/ 9247029 w 11997113"/>
              <a:gd name="connsiteY15771" fmla="*/ 1426242 h 13112393"/>
              <a:gd name="connsiteX15772" fmla="*/ 8141311 w 11997113"/>
              <a:gd name="connsiteY15772" fmla="*/ 1426101 h 13112393"/>
              <a:gd name="connsiteX15773" fmla="*/ 8165789 w 11997113"/>
              <a:gd name="connsiteY15773" fmla="*/ 1457295 h 13112393"/>
              <a:gd name="connsiteX15774" fmla="*/ 8124055 w 11997113"/>
              <a:gd name="connsiteY15774" fmla="*/ 1451192 h 13112393"/>
              <a:gd name="connsiteX15775" fmla="*/ 8141311 w 11997113"/>
              <a:gd name="connsiteY15775" fmla="*/ 1426101 h 13112393"/>
              <a:gd name="connsiteX15776" fmla="*/ 7950045 w 11997113"/>
              <a:gd name="connsiteY15776" fmla="*/ 1424825 h 13112393"/>
              <a:gd name="connsiteX15777" fmla="*/ 7951667 w 11997113"/>
              <a:gd name="connsiteY15777" fmla="*/ 1437490 h 13112393"/>
              <a:gd name="connsiteX15778" fmla="*/ 7943305 w 11997113"/>
              <a:gd name="connsiteY15778" fmla="*/ 1432124 h 13112393"/>
              <a:gd name="connsiteX15779" fmla="*/ 7950045 w 11997113"/>
              <a:gd name="connsiteY15779" fmla="*/ 1424825 h 13112393"/>
              <a:gd name="connsiteX15780" fmla="*/ 8467975 w 11997113"/>
              <a:gd name="connsiteY15780" fmla="*/ 1418638 h 13112393"/>
              <a:gd name="connsiteX15781" fmla="*/ 8470913 w 11997113"/>
              <a:gd name="connsiteY15781" fmla="*/ 1441553 h 13112393"/>
              <a:gd name="connsiteX15782" fmla="*/ 8450761 w 11997113"/>
              <a:gd name="connsiteY15782" fmla="*/ 1444130 h 13112393"/>
              <a:gd name="connsiteX15783" fmla="*/ 8432089 w 11997113"/>
              <a:gd name="connsiteY15783" fmla="*/ 1458163 h 13112393"/>
              <a:gd name="connsiteX15784" fmla="*/ 8430619 w 11997113"/>
              <a:gd name="connsiteY15784" fmla="*/ 1446704 h 13112393"/>
              <a:gd name="connsiteX15785" fmla="*/ 8429151 w 11997113"/>
              <a:gd name="connsiteY15785" fmla="*/ 1435248 h 13112393"/>
              <a:gd name="connsiteX15786" fmla="*/ 8449295 w 11997113"/>
              <a:gd name="connsiteY15786" fmla="*/ 1432670 h 13112393"/>
              <a:gd name="connsiteX15787" fmla="*/ 8467975 w 11997113"/>
              <a:gd name="connsiteY15787" fmla="*/ 1418638 h 13112393"/>
              <a:gd name="connsiteX15788" fmla="*/ 10017663 w 11997113"/>
              <a:gd name="connsiteY15788" fmla="*/ 1414883 h 13112393"/>
              <a:gd name="connsiteX15789" fmla="*/ 10025195 w 11997113"/>
              <a:gd name="connsiteY15789" fmla="*/ 1422207 h 13112393"/>
              <a:gd name="connsiteX15790" fmla="*/ 10018203 w 11997113"/>
              <a:gd name="connsiteY15790" fmla="*/ 1438895 h 13112393"/>
              <a:gd name="connsiteX15791" fmla="*/ 10017935 w 11997113"/>
              <a:gd name="connsiteY15791" fmla="*/ 1426888 h 13112393"/>
              <a:gd name="connsiteX15792" fmla="*/ 10017663 w 11997113"/>
              <a:gd name="connsiteY15792" fmla="*/ 1414883 h 13112393"/>
              <a:gd name="connsiteX15793" fmla="*/ 9809483 w 11997113"/>
              <a:gd name="connsiteY15793" fmla="*/ 1410374 h 13112393"/>
              <a:gd name="connsiteX15794" fmla="*/ 9818821 w 11997113"/>
              <a:gd name="connsiteY15794" fmla="*/ 1418941 h 13112393"/>
              <a:gd name="connsiteX15795" fmla="*/ 9819087 w 11997113"/>
              <a:gd name="connsiteY15795" fmla="*/ 1430658 h 13112393"/>
              <a:gd name="connsiteX15796" fmla="*/ 9800809 w 11997113"/>
              <a:gd name="connsiteY15796" fmla="*/ 1431104 h 13112393"/>
              <a:gd name="connsiteX15797" fmla="*/ 9800545 w 11997113"/>
              <a:gd name="connsiteY15797" fmla="*/ 1419388 h 13112393"/>
              <a:gd name="connsiteX15798" fmla="*/ 9809483 w 11997113"/>
              <a:gd name="connsiteY15798" fmla="*/ 1410374 h 13112393"/>
              <a:gd name="connsiteX15799" fmla="*/ 11278005 w 11997113"/>
              <a:gd name="connsiteY15799" fmla="*/ 1406017 h 13112393"/>
              <a:gd name="connsiteX15800" fmla="*/ 11281323 w 11997113"/>
              <a:gd name="connsiteY15800" fmla="*/ 1408057 h 13112393"/>
              <a:gd name="connsiteX15801" fmla="*/ 11278097 w 11997113"/>
              <a:gd name="connsiteY15801" fmla="*/ 1410254 h 13112393"/>
              <a:gd name="connsiteX15802" fmla="*/ 11274777 w 11997113"/>
              <a:gd name="connsiteY15802" fmla="*/ 1408216 h 13112393"/>
              <a:gd name="connsiteX15803" fmla="*/ 11278005 w 11997113"/>
              <a:gd name="connsiteY15803" fmla="*/ 1406017 h 13112393"/>
              <a:gd name="connsiteX15804" fmla="*/ 11313711 w 11997113"/>
              <a:gd name="connsiteY15804" fmla="*/ 1392426 h 13112393"/>
              <a:gd name="connsiteX15805" fmla="*/ 11334169 w 11997113"/>
              <a:gd name="connsiteY15805" fmla="*/ 1428268 h 13112393"/>
              <a:gd name="connsiteX15806" fmla="*/ 11314529 w 11997113"/>
              <a:gd name="connsiteY15806" fmla="*/ 1428748 h 13112393"/>
              <a:gd name="connsiteX15807" fmla="*/ 11313983 w 11997113"/>
              <a:gd name="connsiteY15807" fmla="*/ 1404533 h 13112393"/>
              <a:gd name="connsiteX15808" fmla="*/ 11313711 w 11997113"/>
              <a:gd name="connsiteY15808" fmla="*/ 1392426 h 13112393"/>
              <a:gd name="connsiteX15809" fmla="*/ 11352793 w 11997113"/>
              <a:gd name="connsiteY15809" fmla="*/ 1382992 h 13112393"/>
              <a:gd name="connsiteX15810" fmla="*/ 11353029 w 11997113"/>
              <a:gd name="connsiteY15810" fmla="*/ 1393585 h 13112393"/>
              <a:gd name="connsiteX15811" fmla="*/ 11352793 w 11997113"/>
              <a:gd name="connsiteY15811" fmla="*/ 1382992 h 13112393"/>
              <a:gd name="connsiteX15812" fmla="*/ 11296005 w 11997113"/>
              <a:gd name="connsiteY15812" fmla="*/ 1381294 h 13112393"/>
              <a:gd name="connsiteX15813" fmla="*/ 11296267 w 11997113"/>
              <a:gd name="connsiteY15813" fmla="*/ 1392854 h 13112393"/>
              <a:gd name="connsiteX15814" fmla="*/ 11278815 w 11997113"/>
              <a:gd name="connsiteY15814" fmla="*/ 1393280 h 13112393"/>
              <a:gd name="connsiteX15815" fmla="*/ 11296005 w 11997113"/>
              <a:gd name="connsiteY15815" fmla="*/ 1381294 h 13112393"/>
              <a:gd name="connsiteX15816" fmla="*/ 8022941 w 11997113"/>
              <a:gd name="connsiteY15816" fmla="*/ 1381178 h 13112393"/>
              <a:gd name="connsiteX15817" fmla="*/ 8067393 w 11997113"/>
              <a:gd name="connsiteY15817" fmla="*/ 1435080 h 13112393"/>
              <a:gd name="connsiteX15818" fmla="*/ 8071903 w 11997113"/>
              <a:gd name="connsiteY15818" fmla="*/ 1470258 h 13112393"/>
              <a:gd name="connsiteX15819" fmla="*/ 8054935 w 11997113"/>
              <a:gd name="connsiteY15819" fmla="*/ 1484344 h 13112393"/>
              <a:gd name="connsiteX15820" fmla="*/ 8013437 w 11997113"/>
              <a:gd name="connsiteY15820" fmla="*/ 1471775 h 13112393"/>
              <a:gd name="connsiteX15821" fmla="*/ 8008985 w 11997113"/>
              <a:gd name="connsiteY15821" fmla="*/ 1418713 h 13112393"/>
              <a:gd name="connsiteX15822" fmla="*/ 8004479 w 11997113"/>
              <a:gd name="connsiteY15822" fmla="*/ 1383536 h 13112393"/>
              <a:gd name="connsiteX15823" fmla="*/ 8027451 w 11997113"/>
              <a:gd name="connsiteY15823" fmla="*/ 1416351 h 13112393"/>
              <a:gd name="connsiteX15824" fmla="*/ 8022941 w 11997113"/>
              <a:gd name="connsiteY15824" fmla="*/ 1381178 h 13112393"/>
              <a:gd name="connsiteX15825" fmla="*/ 9666887 w 11997113"/>
              <a:gd name="connsiteY15825" fmla="*/ 1366288 h 13112393"/>
              <a:gd name="connsiteX15826" fmla="*/ 9649359 w 11997113"/>
              <a:gd name="connsiteY15826" fmla="*/ 1401887 h 13112393"/>
              <a:gd name="connsiteX15827" fmla="*/ 9649095 w 11997113"/>
              <a:gd name="connsiteY15827" fmla="*/ 1390168 h 13112393"/>
              <a:gd name="connsiteX15828" fmla="*/ 9666887 w 11997113"/>
              <a:gd name="connsiteY15828" fmla="*/ 1366288 h 13112393"/>
              <a:gd name="connsiteX15829" fmla="*/ 9757973 w 11997113"/>
              <a:gd name="connsiteY15829" fmla="*/ 1365374 h 13112393"/>
              <a:gd name="connsiteX15830" fmla="*/ 9762927 w 11997113"/>
              <a:gd name="connsiteY15830" fmla="*/ 1373408 h 13112393"/>
              <a:gd name="connsiteX15831" fmla="*/ 9781207 w 11997113"/>
              <a:gd name="connsiteY15831" fmla="*/ 1372961 h 13112393"/>
              <a:gd name="connsiteX15832" fmla="*/ 9781445 w 11997113"/>
              <a:gd name="connsiteY15832" fmla="*/ 1383538 h 13112393"/>
              <a:gd name="connsiteX15833" fmla="*/ 9788825 w 11997113"/>
              <a:gd name="connsiteY15833" fmla="*/ 1394145 h 13112393"/>
              <a:gd name="connsiteX15834" fmla="*/ 9781499 w 11997113"/>
              <a:gd name="connsiteY15834" fmla="*/ 1395917 h 13112393"/>
              <a:gd name="connsiteX15835" fmla="*/ 9781287 w 11997113"/>
              <a:gd name="connsiteY15835" fmla="*/ 1386576 h 13112393"/>
              <a:gd name="connsiteX15836" fmla="*/ 9766625 w 11997113"/>
              <a:gd name="connsiteY15836" fmla="*/ 1537461 h 13112393"/>
              <a:gd name="connsiteX15837" fmla="*/ 9748345 w 11997113"/>
              <a:gd name="connsiteY15837" fmla="*/ 1537906 h 13112393"/>
              <a:gd name="connsiteX15838" fmla="*/ 9729535 w 11997113"/>
              <a:gd name="connsiteY15838" fmla="*/ 1514917 h 13112393"/>
              <a:gd name="connsiteX15839" fmla="*/ 9729009 w 11997113"/>
              <a:gd name="connsiteY15839" fmla="*/ 1491482 h 13112393"/>
              <a:gd name="connsiteX15840" fmla="*/ 9727425 w 11997113"/>
              <a:gd name="connsiteY15840" fmla="*/ 1421174 h 13112393"/>
              <a:gd name="connsiteX15841" fmla="*/ 9745441 w 11997113"/>
              <a:gd name="connsiteY15841" fmla="*/ 1409010 h 13112393"/>
              <a:gd name="connsiteX15842" fmla="*/ 9721863 w 11997113"/>
              <a:gd name="connsiteY15842" fmla="*/ 1364949 h 13112393"/>
              <a:gd name="connsiteX15843" fmla="*/ 9722661 w 11997113"/>
              <a:gd name="connsiteY15843" fmla="*/ 1400098 h 13112393"/>
              <a:gd name="connsiteX15844" fmla="*/ 9704335 w 11997113"/>
              <a:gd name="connsiteY15844" fmla="*/ 1400545 h 13112393"/>
              <a:gd name="connsiteX15845" fmla="*/ 9686011 w 11997113"/>
              <a:gd name="connsiteY15845" fmla="*/ 1400991 h 13112393"/>
              <a:gd name="connsiteX15846" fmla="*/ 9668213 w 11997113"/>
              <a:gd name="connsiteY15846" fmla="*/ 1424868 h 13112393"/>
              <a:gd name="connsiteX15847" fmla="*/ 9685743 w 11997113"/>
              <a:gd name="connsiteY15847" fmla="*/ 1389275 h 13112393"/>
              <a:gd name="connsiteX15848" fmla="*/ 9685481 w 11997113"/>
              <a:gd name="connsiteY15848" fmla="*/ 1377559 h 13112393"/>
              <a:gd name="connsiteX15849" fmla="*/ 9685219 w 11997113"/>
              <a:gd name="connsiteY15849" fmla="*/ 1365841 h 13112393"/>
              <a:gd name="connsiteX15850" fmla="*/ 9704071 w 11997113"/>
              <a:gd name="connsiteY15850" fmla="*/ 1388825 h 13112393"/>
              <a:gd name="connsiteX15851" fmla="*/ 9721863 w 11997113"/>
              <a:gd name="connsiteY15851" fmla="*/ 1364949 h 13112393"/>
              <a:gd name="connsiteX15852" fmla="*/ 11207573 w 11997113"/>
              <a:gd name="connsiteY15852" fmla="*/ 1361586 h 13112393"/>
              <a:gd name="connsiteX15853" fmla="*/ 11226117 w 11997113"/>
              <a:gd name="connsiteY15853" fmla="*/ 1372855 h 13112393"/>
              <a:gd name="connsiteX15854" fmla="*/ 11208103 w 11997113"/>
              <a:gd name="connsiteY15854" fmla="*/ 1385022 h 13112393"/>
              <a:gd name="connsiteX15855" fmla="*/ 11207837 w 11997113"/>
              <a:gd name="connsiteY15855" fmla="*/ 1373302 h 13112393"/>
              <a:gd name="connsiteX15856" fmla="*/ 11207573 w 11997113"/>
              <a:gd name="connsiteY15856" fmla="*/ 1361586 h 13112393"/>
              <a:gd name="connsiteX15857" fmla="*/ 9867453 w 11997113"/>
              <a:gd name="connsiteY15857" fmla="*/ 1359895 h 13112393"/>
              <a:gd name="connsiteX15858" fmla="*/ 9885717 w 11997113"/>
              <a:gd name="connsiteY15858" fmla="*/ 1371228 h 13112393"/>
              <a:gd name="connsiteX15859" fmla="*/ 9867983 w 11997113"/>
              <a:gd name="connsiteY15859" fmla="*/ 1383436 h 13112393"/>
              <a:gd name="connsiteX15860" fmla="*/ 9887309 w 11997113"/>
              <a:gd name="connsiteY15860" fmla="*/ 1441855 h 13112393"/>
              <a:gd name="connsiteX15861" fmla="*/ 9851843 w 11997113"/>
              <a:gd name="connsiteY15861" fmla="*/ 1466275 h 13112393"/>
              <a:gd name="connsiteX15862" fmla="*/ 9851313 w 11997113"/>
              <a:gd name="connsiteY15862" fmla="*/ 1442734 h 13112393"/>
              <a:gd name="connsiteX15863" fmla="*/ 9833313 w 11997113"/>
              <a:gd name="connsiteY15863" fmla="*/ 1443172 h 13112393"/>
              <a:gd name="connsiteX15864" fmla="*/ 9831723 w 11997113"/>
              <a:gd name="connsiteY15864" fmla="*/ 1372548 h 13112393"/>
              <a:gd name="connsiteX15865" fmla="*/ 9849453 w 11997113"/>
              <a:gd name="connsiteY15865" fmla="*/ 1360334 h 13112393"/>
              <a:gd name="connsiteX15866" fmla="*/ 9867453 w 11997113"/>
              <a:gd name="connsiteY15866" fmla="*/ 1359895 h 13112393"/>
              <a:gd name="connsiteX15867" fmla="*/ 11496183 w 11997113"/>
              <a:gd name="connsiteY15867" fmla="*/ 1353234 h 13112393"/>
              <a:gd name="connsiteX15868" fmla="*/ 11496965 w 11997113"/>
              <a:gd name="connsiteY15868" fmla="*/ 1387953 h 13112393"/>
              <a:gd name="connsiteX15869" fmla="*/ 11476549 w 11997113"/>
              <a:gd name="connsiteY15869" fmla="*/ 1353715 h 13112393"/>
              <a:gd name="connsiteX15870" fmla="*/ 11496183 w 11997113"/>
              <a:gd name="connsiteY15870" fmla="*/ 1353234 h 13112393"/>
              <a:gd name="connsiteX15871" fmla="*/ 7886049 w 11997113"/>
              <a:gd name="connsiteY15871" fmla="*/ 1351493 h 13112393"/>
              <a:gd name="connsiteX15872" fmla="*/ 7890373 w 11997113"/>
              <a:gd name="connsiteY15872" fmla="*/ 1385261 h 13112393"/>
              <a:gd name="connsiteX15873" fmla="*/ 7880117 w 11997113"/>
              <a:gd name="connsiteY15873" fmla="*/ 1365125 h 13112393"/>
              <a:gd name="connsiteX15874" fmla="*/ 7886049 w 11997113"/>
              <a:gd name="connsiteY15874" fmla="*/ 1351493 h 13112393"/>
              <a:gd name="connsiteX15875" fmla="*/ 11258513 w 11997113"/>
              <a:gd name="connsiteY15875" fmla="*/ 1350372 h 13112393"/>
              <a:gd name="connsiteX15876" fmla="*/ 11277475 w 11997113"/>
              <a:gd name="connsiteY15876" fmla="*/ 1361626 h 13112393"/>
              <a:gd name="connsiteX15877" fmla="*/ 11277737 w 11997113"/>
              <a:gd name="connsiteY15877" fmla="*/ 1373335 h 13112393"/>
              <a:gd name="connsiteX15878" fmla="*/ 11259305 w 11997113"/>
              <a:gd name="connsiteY15878" fmla="*/ 1385502 h 13112393"/>
              <a:gd name="connsiteX15879" fmla="*/ 11278265 w 11997113"/>
              <a:gd name="connsiteY15879" fmla="*/ 1396756 h 13112393"/>
              <a:gd name="connsiteX15880" fmla="*/ 11260097 w 11997113"/>
              <a:gd name="connsiteY15880" fmla="*/ 1420634 h 13112393"/>
              <a:gd name="connsiteX15881" fmla="*/ 11260361 w 11997113"/>
              <a:gd name="connsiteY15881" fmla="*/ 1432345 h 13112393"/>
              <a:gd name="connsiteX15882" fmla="*/ 11279057 w 11997113"/>
              <a:gd name="connsiteY15882" fmla="*/ 1431887 h 13112393"/>
              <a:gd name="connsiteX15883" fmla="*/ 11297493 w 11997113"/>
              <a:gd name="connsiteY15883" fmla="*/ 1419721 h 13112393"/>
              <a:gd name="connsiteX15884" fmla="*/ 11297759 w 11997113"/>
              <a:gd name="connsiteY15884" fmla="*/ 1431432 h 13112393"/>
              <a:gd name="connsiteX15885" fmla="*/ 11279323 w 11997113"/>
              <a:gd name="connsiteY15885" fmla="*/ 1443598 h 13112393"/>
              <a:gd name="connsiteX15886" fmla="*/ 11298021 w 11997113"/>
              <a:gd name="connsiteY15886" fmla="*/ 1443139 h 13112393"/>
              <a:gd name="connsiteX15887" fmla="*/ 11301453 w 11997113"/>
              <a:gd name="connsiteY15887" fmla="*/ 1595381 h 13112393"/>
              <a:gd name="connsiteX15888" fmla="*/ 11301717 w 11997113"/>
              <a:gd name="connsiteY15888" fmla="*/ 1607090 h 13112393"/>
              <a:gd name="connsiteX15889" fmla="*/ 11320683 w 11997113"/>
              <a:gd name="connsiteY15889" fmla="*/ 1618346 h 13112393"/>
              <a:gd name="connsiteX15890" fmla="*/ 11301983 w 11997113"/>
              <a:gd name="connsiteY15890" fmla="*/ 1618803 h 13112393"/>
              <a:gd name="connsiteX15891" fmla="*/ 11302247 w 11997113"/>
              <a:gd name="connsiteY15891" fmla="*/ 1630513 h 13112393"/>
              <a:gd name="connsiteX15892" fmla="*/ 11303561 w 11997113"/>
              <a:gd name="connsiteY15892" fmla="*/ 1689064 h 13112393"/>
              <a:gd name="connsiteX15893" fmla="*/ 11303831 w 11997113"/>
              <a:gd name="connsiteY15893" fmla="*/ 1700775 h 13112393"/>
              <a:gd name="connsiteX15894" fmla="*/ 11304623 w 11997113"/>
              <a:gd name="connsiteY15894" fmla="*/ 1735910 h 13112393"/>
              <a:gd name="connsiteX15895" fmla="*/ 11304885 w 11997113"/>
              <a:gd name="connsiteY15895" fmla="*/ 1747621 h 13112393"/>
              <a:gd name="connsiteX15896" fmla="*/ 11305147 w 11997113"/>
              <a:gd name="connsiteY15896" fmla="*/ 1759331 h 13112393"/>
              <a:gd name="connsiteX15897" fmla="*/ 11323849 w 11997113"/>
              <a:gd name="connsiteY15897" fmla="*/ 1758874 h 13112393"/>
              <a:gd name="connsiteX15898" fmla="*/ 11324375 w 11997113"/>
              <a:gd name="connsiteY15898" fmla="*/ 1782295 h 13112393"/>
              <a:gd name="connsiteX15899" fmla="*/ 11324643 w 11997113"/>
              <a:gd name="connsiteY15899" fmla="*/ 1794005 h 13112393"/>
              <a:gd name="connsiteX15900" fmla="*/ 11324907 w 11997113"/>
              <a:gd name="connsiteY15900" fmla="*/ 1805715 h 13112393"/>
              <a:gd name="connsiteX15901" fmla="*/ 11325433 w 11997113"/>
              <a:gd name="connsiteY15901" fmla="*/ 1829136 h 13112393"/>
              <a:gd name="connsiteX15902" fmla="*/ 11325695 w 11997113"/>
              <a:gd name="connsiteY15902" fmla="*/ 1840848 h 13112393"/>
              <a:gd name="connsiteX15903" fmla="*/ 11325963 w 11997113"/>
              <a:gd name="connsiteY15903" fmla="*/ 1852559 h 13112393"/>
              <a:gd name="connsiteX15904" fmla="*/ 11326223 w 11997113"/>
              <a:gd name="connsiteY15904" fmla="*/ 1864268 h 13112393"/>
              <a:gd name="connsiteX15905" fmla="*/ 11308319 w 11997113"/>
              <a:gd name="connsiteY15905" fmla="*/ 1899855 h 13112393"/>
              <a:gd name="connsiteX15906" fmla="*/ 11327545 w 11997113"/>
              <a:gd name="connsiteY15906" fmla="*/ 1922820 h 13112393"/>
              <a:gd name="connsiteX15907" fmla="*/ 11309111 w 11997113"/>
              <a:gd name="connsiteY15907" fmla="*/ 1934990 h 13112393"/>
              <a:gd name="connsiteX15908" fmla="*/ 11309375 w 11997113"/>
              <a:gd name="connsiteY15908" fmla="*/ 1946700 h 13112393"/>
              <a:gd name="connsiteX15909" fmla="*/ 11328073 w 11997113"/>
              <a:gd name="connsiteY15909" fmla="*/ 1946242 h 13112393"/>
              <a:gd name="connsiteX15910" fmla="*/ 11310429 w 11997113"/>
              <a:gd name="connsiteY15910" fmla="*/ 1993542 h 13112393"/>
              <a:gd name="connsiteX15911" fmla="*/ 11329393 w 11997113"/>
              <a:gd name="connsiteY15911" fmla="*/ 2004798 h 13112393"/>
              <a:gd name="connsiteX15912" fmla="*/ 11310695 w 11997113"/>
              <a:gd name="connsiteY15912" fmla="*/ 2005256 h 13112393"/>
              <a:gd name="connsiteX15913" fmla="*/ 11329655 w 11997113"/>
              <a:gd name="connsiteY15913" fmla="*/ 2016508 h 13112393"/>
              <a:gd name="connsiteX15914" fmla="*/ 11330185 w 11997113"/>
              <a:gd name="connsiteY15914" fmla="*/ 2039928 h 13112393"/>
              <a:gd name="connsiteX15915" fmla="*/ 11311747 w 11997113"/>
              <a:gd name="connsiteY15915" fmla="*/ 2052095 h 13112393"/>
              <a:gd name="connsiteX15916" fmla="*/ 11331241 w 11997113"/>
              <a:gd name="connsiteY15916" fmla="*/ 2086769 h 13112393"/>
              <a:gd name="connsiteX15917" fmla="*/ 11316953 w 11997113"/>
              <a:gd name="connsiteY15917" fmla="*/ 2085842 h 13112393"/>
              <a:gd name="connsiteX15918" fmla="*/ 11312273 w 11997113"/>
              <a:gd name="connsiteY15918" fmla="*/ 2075516 h 13112393"/>
              <a:gd name="connsiteX15919" fmla="*/ 11314847 w 11997113"/>
              <a:gd name="connsiteY15919" fmla="*/ 2085705 h 13112393"/>
              <a:gd name="connsiteX15920" fmla="*/ 11316953 w 11997113"/>
              <a:gd name="connsiteY15920" fmla="*/ 2085842 h 13112393"/>
              <a:gd name="connsiteX15921" fmla="*/ 11322121 w 11997113"/>
              <a:gd name="connsiteY15921" fmla="*/ 2097246 h 13112393"/>
              <a:gd name="connsiteX15922" fmla="*/ 11331767 w 11997113"/>
              <a:gd name="connsiteY15922" fmla="*/ 2110191 h 13112393"/>
              <a:gd name="connsiteX15923" fmla="*/ 11332035 w 11997113"/>
              <a:gd name="connsiteY15923" fmla="*/ 2121902 h 13112393"/>
              <a:gd name="connsiteX15924" fmla="*/ 11313859 w 11997113"/>
              <a:gd name="connsiteY15924" fmla="*/ 2145779 h 13112393"/>
              <a:gd name="connsiteX15925" fmla="*/ 11332561 w 11997113"/>
              <a:gd name="connsiteY15925" fmla="*/ 2145323 h 13112393"/>
              <a:gd name="connsiteX15926" fmla="*/ 11314123 w 11997113"/>
              <a:gd name="connsiteY15926" fmla="*/ 2157492 h 13112393"/>
              <a:gd name="connsiteX15927" fmla="*/ 11328223 w 11997113"/>
              <a:gd name="connsiteY15927" fmla="*/ 2174334 h 13112393"/>
              <a:gd name="connsiteX15928" fmla="*/ 11323971 w 11997113"/>
              <a:gd name="connsiteY15928" fmla="*/ 2179219 h 13112393"/>
              <a:gd name="connsiteX15929" fmla="*/ 11314651 w 11997113"/>
              <a:gd name="connsiteY15929" fmla="*/ 2180912 h 13112393"/>
              <a:gd name="connsiteX15930" fmla="*/ 11332141 w 11997113"/>
              <a:gd name="connsiteY15930" fmla="*/ 2201806 h 13112393"/>
              <a:gd name="connsiteX15931" fmla="*/ 11351591 w 11997113"/>
              <a:gd name="connsiteY15931" fmla="*/ 2201329 h 13112393"/>
              <a:gd name="connsiteX15932" fmla="*/ 11332533 w 11997113"/>
              <a:gd name="connsiteY15932" fmla="*/ 2227235 h 13112393"/>
              <a:gd name="connsiteX15933" fmla="*/ 11332243 w 11997113"/>
              <a:gd name="connsiteY15933" fmla="*/ 2214523 h 13112393"/>
              <a:gd name="connsiteX15934" fmla="*/ 11332083 w 11997113"/>
              <a:gd name="connsiteY15934" fmla="*/ 2207446 h 13112393"/>
              <a:gd name="connsiteX15935" fmla="*/ 11315975 w 11997113"/>
              <a:gd name="connsiteY15935" fmla="*/ 2239464 h 13112393"/>
              <a:gd name="connsiteX15936" fmla="*/ 11334933 w 11997113"/>
              <a:gd name="connsiteY15936" fmla="*/ 2250719 h 13112393"/>
              <a:gd name="connsiteX15937" fmla="*/ 11335203 w 11997113"/>
              <a:gd name="connsiteY15937" fmla="*/ 2262431 h 13112393"/>
              <a:gd name="connsiteX15938" fmla="*/ 11335993 w 11997113"/>
              <a:gd name="connsiteY15938" fmla="*/ 2297562 h 13112393"/>
              <a:gd name="connsiteX15939" fmla="*/ 11354955 w 11997113"/>
              <a:gd name="connsiteY15939" fmla="*/ 2308817 h 13112393"/>
              <a:gd name="connsiteX15940" fmla="*/ 11336257 w 11997113"/>
              <a:gd name="connsiteY15940" fmla="*/ 2309273 h 13112393"/>
              <a:gd name="connsiteX15941" fmla="*/ 11357861 w 11997113"/>
              <a:gd name="connsiteY15941" fmla="*/ 2437636 h 13112393"/>
              <a:gd name="connsiteX15942" fmla="*/ 11339163 w 11997113"/>
              <a:gd name="connsiteY15942" fmla="*/ 2438094 h 13112393"/>
              <a:gd name="connsiteX15943" fmla="*/ 11341803 w 11997113"/>
              <a:gd name="connsiteY15943" fmla="*/ 2555195 h 13112393"/>
              <a:gd name="connsiteX15944" fmla="*/ 11361293 w 11997113"/>
              <a:gd name="connsiteY15944" fmla="*/ 2589871 h 13112393"/>
              <a:gd name="connsiteX15945" fmla="*/ 11362347 w 11997113"/>
              <a:gd name="connsiteY15945" fmla="*/ 2636713 h 13112393"/>
              <a:gd name="connsiteX15946" fmla="*/ 11343913 w 11997113"/>
              <a:gd name="connsiteY15946" fmla="*/ 2648882 h 13112393"/>
              <a:gd name="connsiteX15947" fmla="*/ 11345231 w 11997113"/>
              <a:gd name="connsiteY15947" fmla="*/ 2707435 h 13112393"/>
              <a:gd name="connsiteX15948" fmla="*/ 11364195 w 11997113"/>
              <a:gd name="connsiteY15948" fmla="*/ 2718691 h 13112393"/>
              <a:gd name="connsiteX15949" fmla="*/ 11366577 w 11997113"/>
              <a:gd name="connsiteY15949" fmla="*/ 2824084 h 13112393"/>
              <a:gd name="connsiteX15950" fmla="*/ 11369215 w 11997113"/>
              <a:gd name="connsiteY15950" fmla="*/ 2941192 h 13112393"/>
              <a:gd name="connsiteX15951" fmla="*/ 11371059 w 11997113"/>
              <a:gd name="connsiteY15951" fmla="*/ 3023166 h 13112393"/>
              <a:gd name="connsiteX15952" fmla="*/ 11372117 w 11997113"/>
              <a:gd name="connsiteY15952" fmla="*/ 3070006 h 13112393"/>
              <a:gd name="connsiteX15953" fmla="*/ 11372381 w 11997113"/>
              <a:gd name="connsiteY15953" fmla="*/ 3081720 h 13112393"/>
              <a:gd name="connsiteX15954" fmla="*/ 11373701 w 11997113"/>
              <a:gd name="connsiteY15954" fmla="*/ 3140274 h 13112393"/>
              <a:gd name="connsiteX15955" fmla="*/ 11375283 w 11997113"/>
              <a:gd name="connsiteY15955" fmla="*/ 3210537 h 13112393"/>
              <a:gd name="connsiteX15956" fmla="*/ 11395037 w 11997113"/>
              <a:gd name="connsiteY15956" fmla="*/ 3256920 h 13112393"/>
              <a:gd name="connsiteX15957" fmla="*/ 11396093 w 11997113"/>
              <a:gd name="connsiteY15957" fmla="*/ 3303768 h 13112393"/>
              <a:gd name="connsiteX15958" fmla="*/ 11377399 w 11997113"/>
              <a:gd name="connsiteY15958" fmla="*/ 3304223 h 13112393"/>
              <a:gd name="connsiteX15959" fmla="*/ 11377661 w 11997113"/>
              <a:gd name="connsiteY15959" fmla="*/ 3315933 h 13112393"/>
              <a:gd name="connsiteX15960" fmla="*/ 11380565 w 11997113"/>
              <a:gd name="connsiteY15960" fmla="*/ 3444751 h 13112393"/>
              <a:gd name="connsiteX15961" fmla="*/ 11382413 w 11997113"/>
              <a:gd name="connsiteY15961" fmla="*/ 3526726 h 13112393"/>
              <a:gd name="connsiteX15962" fmla="*/ 11383205 w 11997113"/>
              <a:gd name="connsiteY15962" fmla="*/ 3561857 h 13112393"/>
              <a:gd name="connsiteX15963" fmla="*/ 11383467 w 11997113"/>
              <a:gd name="connsiteY15963" fmla="*/ 3573569 h 13112393"/>
              <a:gd name="connsiteX15964" fmla="*/ 11402695 w 11997113"/>
              <a:gd name="connsiteY15964" fmla="*/ 3596533 h 13112393"/>
              <a:gd name="connsiteX15965" fmla="*/ 11384259 w 11997113"/>
              <a:gd name="connsiteY15965" fmla="*/ 3608700 h 13112393"/>
              <a:gd name="connsiteX15966" fmla="*/ 11385051 w 11997113"/>
              <a:gd name="connsiteY15966" fmla="*/ 3643831 h 13112393"/>
              <a:gd name="connsiteX15967" fmla="*/ 11403749 w 11997113"/>
              <a:gd name="connsiteY15967" fmla="*/ 3643374 h 13112393"/>
              <a:gd name="connsiteX15968" fmla="*/ 11404541 w 11997113"/>
              <a:gd name="connsiteY15968" fmla="*/ 3678505 h 13112393"/>
              <a:gd name="connsiteX15969" fmla="*/ 11386371 w 11997113"/>
              <a:gd name="connsiteY15969" fmla="*/ 3702384 h 13112393"/>
              <a:gd name="connsiteX15970" fmla="*/ 11405861 w 11997113"/>
              <a:gd name="connsiteY15970" fmla="*/ 3737061 h 13112393"/>
              <a:gd name="connsiteX15971" fmla="*/ 11406123 w 11997113"/>
              <a:gd name="connsiteY15971" fmla="*/ 3748773 h 13112393"/>
              <a:gd name="connsiteX15972" fmla="*/ 11388483 w 11997113"/>
              <a:gd name="connsiteY15972" fmla="*/ 3796069 h 13112393"/>
              <a:gd name="connsiteX15973" fmla="*/ 11389013 w 11997113"/>
              <a:gd name="connsiteY15973" fmla="*/ 3819492 h 13112393"/>
              <a:gd name="connsiteX15974" fmla="*/ 11407971 w 11997113"/>
              <a:gd name="connsiteY15974" fmla="*/ 3830745 h 13112393"/>
              <a:gd name="connsiteX15975" fmla="*/ 11389807 w 11997113"/>
              <a:gd name="connsiteY15975" fmla="*/ 3854624 h 13112393"/>
              <a:gd name="connsiteX15976" fmla="*/ 11408505 w 11997113"/>
              <a:gd name="connsiteY15976" fmla="*/ 3854168 h 13112393"/>
              <a:gd name="connsiteX15977" fmla="*/ 11390331 w 11997113"/>
              <a:gd name="connsiteY15977" fmla="*/ 3878044 h 13112393"/>
              <a:gd name="connsiteX15978" fmla="*/ 11409293 w 11997113"/>
              <a:gd name="connsiteY15978" fmla="*/ 3889298 h 13112393"/>
              <a:gd name="connsiteX15979" fmla="*/ 11390599 w 11997113"/>
              <a:gd name="connsiteY15979" fmla="*/ 3889755 h 13112393"/>
              <a:gd name="connsiteX15980" fmla="*/ 11390861 w 11997113"/>
              <a:gd name="connsiteY15980" fmla="*/ 3901464 h 13112393"/>
              <a:gd name="connsiteX15981" fmla="*/ 11409293 w 11997113"/>
              <a:gd name="connsiteY15981" fmla="*/ 3889298 h 13112393"/>
              <a:gd name="connsiteX15982" fmla="*/ 11409559 w 11997113"/>
              <a:gd name="connsiteY15982" fmla="*/ 3901009 h 13112393"/>
              <a:gd name="connsiteX15983" fmla="*/ 11410613 w 11997113"/>
              <a:gd name="connsiteY15983" fmla="*/ 3947852 h 13112393"/>
              <a:gd name="connsiteX15984" fmla="*/ 11411931 w 11997113"/>
              <a:gd name="connsiteY15984" fmla="*/ 4006407 h 13112393"/>
              <a:gd name="connsiteX15985" fmla="*/ 11412199 w 11997113"/>
              <a:gd name="connsiteY15985" fmla="*/ 4018118 h 13112393"/>
              <a:gd name="connsiteX15986" fmla="*/ 11413519 w 11997113"/>
              <a:gd name="connsiteY15986" fmla="*/ 4076670 h 13112393"/>
              <a:gd name="connsiteX15987" fmla="*/ 11395085 w 11997113"/>
              <a:gd name="connsiteY15987" fmla="*/ 4088838 h 13112393"/>
              <a:gd name="connsiteX15988" fmla="*/ 11414045 w 11997113"/>
              <a:gd name="connsiteY15988" fmla="*/ 4100090 h 13112393"/>
              <a:gd name="connsiteX15989" fmla="*/ 11415631 w 11997113"/>
              <a:gd name="connsiteY15989" fmla="*/ 4170356 h 13112393"/>
              <a:gd name="connsiteX15990" fmla="*/ 11396671 w 11997113"/>
              <a:gd name="connsiteY15990" fmla="*/ 4159099 h 13112393"/>
              <a:gd name="connsiteX15991" fmla="*/ 11397197 w 11997113"/>
              <a:gd name="connsiteY15991" fmla="*/ 4182523 h 13112393"/>
              <a:gd name="connsiteX15992" fmla="*/ 11415893 w 11997113"/>
              <a:gd name="connsiteY15992" fmla="*/ 4182066 h 13112393"/>
              <a:gd name="connsiteX15993" fmla="*/ 11416159 w 11997113"/>
              <a:gd name="connsiteY15993" fmla="*/ 4193773 h 13112393"/>
              <a:gd name="connsiteX15994" fmla="*/ 11397463 w 11997113"/>
              <a:gd name="connsiteY15994" fmla="*/ 4194230 h 13112393"/>
              <a:gd name="connsiteX15995" fmla="*/ 11417215 w 11997113"/>
              <a:gd name="connsiteY15995" fmla="*/ 4240618 h 13112393"/>
              <a:gd name="connsiteX15996" fmla="*/ 11399311 w 11997113"/>
              <a:gd name="connsiteY15996" fmla="*/ 4276204 h 13112393"/>
              <a:gd name="connsiteX15997" fmla="*/ 11399571 w 11997113"/>
              <a:gd name="connsiteY15997" fmla="*/ 4287920 h 13112393"/>
              <a:gd name="connsiteX15998" fmla="*/ 11419063 w 11997113"/>
              <a:gd name="connsiteY15998" fmla="*/ 4322593 h 13112393"/>
              <a:gd name="connsiteX15999" fmla="*/ 11401685 w 11997113"/>
              <a:gd name="connsiteY15999" fmla="*/ 4381600 h 13112393"/>
              <a:gd name="connsiteX16000" fmla="*/ 11402739 w 11997113"/>
              <a:gd name="connsiteY16000" fmla="*/ 4428447 h 13112393"/>
              <a:gd name="connsiteX16001" fmla="*/ 11403269 w 11997113"/>
              <a:gd name="connsiteY16001" fmla="*/ 4451866 h 13112393"/>
              <a:gd name="connsiteX16002" fmla="*/ 11404589 w 11997113"/>
              <a:gd name="connsiteY16002" fmla="*/ 4510419 h 13112393"/>
              <a:gd name="connsiteX16003" fmla="*/ 11404851 w 11997113"/>
              <a:gd name="connsiteY16003" fmla="*/ 4522129 h 13112393"/>
              <a:gd name="connsiteX16004" fmla="*/ 11405117 w 11997113"/>
              <a:gd name="connsiteY16004" fmla="*/ 4533842 h 13112393"/>
              <a:gd name="connsiteX16005" fmla="*/ 11424341 w 11997113"/>
              <a:gd name="connsiteY16005" fmla="*/ 4556807 h 13112393"/>
              <a:gd name="connsiteX16006" fmla="*/ 11408023 w 11997113"/>
              <a:gd name="connsiteY16006" fmla="*/ 4662659 h 13112393"/>
              <a:gd name="connsiteX16007" fmla="*/ 11408351 w 11997113"/>
              <a:gd name="connsiteY16007" fmla="*/ 4677297 h 13112393"/>
              <a:gd name="connsiteX16008" fmla="*/ 11409077 w 11997113"/>
              <a:gd name="connsiteY16008" fmla="*/ 4709478 h 13112393"/>
              <a:gd name="connsiteX16009" fmla="*/ 11409011 w 11997113"/>
              <a:gd name="connsiteY16009" fmla="*/ 4706573 h 13112393"/>
              <a:gd name="connsiteX16010" fmla="*/ 11409077 w 11997113"/>
              <a:gd name="connsiteY16010" fmla="*/ 4709501 h 13112393"/>
              <a:gd name="connsiteX16011" fmla="*/ 11409077 w 11997113"/>
              <a:gd name="connsiteY16011" fmla="*/ 4709478 h 13112393"/>
              <a:gd name="connsiteX16012" fmla="*/ 11409143 w 11997113"/>
              <a:gd name="connsiteY16012" fmla="*/ 4712428 h 13112393"/>
              <a:gd name="connsiteX16013" fmla="*/ 11409603 w 11997113"/>
              <a:gd name="connsiteY16013" fmla="*/ 4732922 h 13112393"/>
              <a:gd name="connsiteX16014" fmla="*/ 11412507 w 11997113"/>
              <a:gd name="connsiteY16014" fmla="*/ 4861737 h 13112393"/>
              <a:gd name="connsiteX16015" fmla="*/ 11413567 w 11997113"/>
              <a:gd name="connsiteY16015" fmla="*/ 4908582 h 13112393"/>
              <a:gd name="connsiteX16016" fmla="*/ 11396449 w 11997113"/>
              <a:gd name="connsiteY16016" fmla="*/ 4979300 h 13112393"/>
              <a:gd name="connsiteX16017" fmla="*/ 11397241 w 11997113"/>
              <a:gd name="connsiteY16017" fmla="*/ 5014435 h 13112393"/>
              <a:gd name="connsiteX16018" fmla="*/ 11397773 w 11997113"/>
              <a:gd name="connsiteY16018" fmla="*/ 5037855 h 13112393"/>
              <a:gd name="connsiteX16019" fmla="*/ 11398299 w 11997113"/>
              <a:gd name="connsiteY16019" fmla="*/ 5061276 h 13112393"/>
              <a:gd name="connsiteX16020" fmla="*/ 11417787 w 11997113"/>
              <a:gd name="connsiteY16020" fmla="*/ 5095953 h 13112393"/>
              <a:gd name="connsiteX16021" fmla="*/ 11400411 w 11997113"/>
              <a:gd name="connsiteY16021" fmla="*/ 5154964 h 13112393"/>
              <a:gd name="connsiteX16022" fmla="*/ 11422015 w 11997113"/>
              <a:gd name="connsiteY16022" fmla="*/ 5283322 h 13112393"/>
              <a:gd name="connsiteX16023" fmla="*/ 11423861 w 11997113"/>
              <a:gd name="connsiteY16023" fmla="*/ 5365298 h 13112393"/>
              <a:gd name="connsiteX16024" fmla="*/ 11424389 w 11997113"/>
              <a:gd name="connsiteY16024" fmla="*/ 5388720 h 13112393"/>
              <a:gd name="connsiteX16025" fmla="*/ 11424919 w 11997113"/>
              <a:gd name="connsiteY16025" fmla="*/ 5412138 h 13112393"/>
              <a:gd name="connsiteX16026" fmla="*/ 11443877 w 11997113"/>
              <a:gd name="connsiteY16026" fmla="*/ 5423394 h 13112393"/>
              <a:gd name="connsiteX16027" fmla="*/ 11444141 w 11997113"/>
              <a:gd name="connsiteY16027" fmla="*/ 5435103 h 13112393"/>
              <a:gd name="connsiteX16028" fmla="*/ 11426501 w 11997113"/>
              <a:gd name="connsiteY16028" fmla="*/ 5482400 h 13112393"/>
              <a:gd name="connsiteX16029" fmla="*/ 11427557 w 11997113"/>
              <a:gd name="connsiteY16029" fmla="*/ 5529244 h 13112393"/>
              <a:gd name="connsiteX16030" fmla="*/ 11445991 w 11997113"/>
              <a:gd name="connsiteY16030" fmla="*/ 5517078 h 13112393"/>
              <a:gd name="connsiteX16031" fmla="*/ 11428615 w 11997113"/>
              <a:gd name="connsiteY16031" fmla="*/ 5576088 h 13112393"/>
              <a:gd name="connsiteX16032" fmla="*/ 11429141 w 11997113"/>
              <a:gd name="connsiteY16032" fmla="*/ 5599509 h 13112393"/>
              <a:gd name="connsiteX16033" fmla="*/ 11429933 w 11997113"/>
              <a:gd name="connsiteY16033" fmla="*/ 5634641 h 13112393"/>
              <a:gd name="connsiteX16034" fmla="*/ 11430199 w 11997113"/>
              <a:gd name="connsiteY16034" fmla="*/ 5646353 h 13112393"/>
              <a:gd name="connsiteX16035" fmla="*/ 11430461 w 11997113"/>
              <a:gd name="connsiteY16035" fmla="*/ 5658062 h 13112393"/>
              <a:gd name="connsiteX16036" fmla="*/ 11431519 w 11997113"/>
              <a:gd name="connsiteY16036" fmla="*/ 5704906 h 13112393"/>
              <a:gd name="connsiteX16037" fmla="*/ 11434423 w 11997113"/>
              <a:gd name="connsiteY16037" fmla="*/ 5833724 h 13112393"/>
              <a:gd name="connsiteX16038" fmla="*/ 11415721 w 11997113"/>
              <a:gd name="connsiteY16038" fmla="*/ 5834178 h 13112393"/>
              <a:gd name="connsiteX16039" fmla="*/ 11359095 w 11997113"/>
              <a:gd name="connsiteY16039" fmla="*/ 5812128 h 13112393"/>
              <a:gd name="connsiteX16040" fmla="*/ 11358569 w 11997113"/>
              <a:gd name="connsiteY16040" fmla="*/ 5788706 h 13112393"/>
              <a:gd name="connsiteX16041" fmla="*/ 11358307 w 11997113"/>
              <a:gd name="connsiteY16041" fmla="*/ 5776994 h 13112393"/>
              <a:gd name="connsiteX16042" fmla="*/ 11377001 w 11997113"/>
              <a:gd name="connsiteY16042" fmla="*/ 5776538 h 13112393"/>
              <a:gd name="connsiteX16043" fmla="*/ 11358041 w 11997113"/>
              <a:gd name="connsiteY16043" fmla="*/ 5765284 h 13112393"/>
              <a:gd name="connsiteX16044" fmla="*/ 11357775 w 11997113"/>
              <a:gd name="connsiteY16044" fmla="*/ 5753574 h 13112393"/>
              <a:gd name="connsiteX16045" fmla="*/ 11356983 w 11997113"/>
              <a:gd name="connsiteY16045" fmla="*/ 5718440 h 13112393"/>
              <a:gd name="connsiteX16046" fmla="*/ 11356723 w 11997113"/>
              <a:gd name="connsiteY16046" fmla="*/ 5706731 h 13112393"/>
              <a:gd name="connsiteX16047" fmla="*/ 11356459 w 11997113"/>
              <a:gd name="connsiteY16047" fmla="*/ 5695020 h 13112393"/>
              <a:gd name="connsiteX16048" fmla="*/ 11355929 w 11997113"/>
              <a:gd name="connsiteY16048" fmla="*/ 5671600 h 13112393"/>
              <a:gd name="connsiteX16049" fmla="*/ 11373835 w 11997113"/>
              <a:gd name="connsiteY16049" fmla="*/ 5636010 h 13112393"/>
              <a:gd name="connsiteX16050" fmla="*/ 11373569 w 11997113"/>
              <a:gd name="connsiteY16050" fmla="*/ 5624300 h 13112393"/>
              <a:gd name="connsiteX16051" fmla="*/ 11355135 w 11997113"/>
              <a:gd name="connsiteY16051" fmla="*/ 5636468 h 13112393"/>
              <a:gd name="connsiteX16052" fmla="*/ 11354873 w 11997113"/>
              <a:gd name="connsiteY16052" fmla="*/ 5624756 h 13112393"/>
              <a:gd name="connsiteX16053" fmla="*/ 11354609 w 11997113"/>
              <a:gd name="connsiteY16053" fmla="*/ 5613048 h 13112393"/>
              <a:gd name="connsiteX16054" fmla="*/ 11354081 w 11997113"/>
              <a:gd name="connsiteY16054" fmla="*/ 5589628 h 13112393"/>
              <a:gd name="connsiteX16055" fmla="*/ 11353819 w 11997113"/>
              <a:gd name="connsiteY16055" fmla="*/ 5577914 h 13112393"/>
              <a:gd name="connsiteX16056" fmla="*/ 11353555 w 11997113"/>
              <a:gd name="connsiteY16056" fmla="*/ 5566206 h 13112393"/>
              <a:gd name="connsiteX16057" fmla="*/ 11353027 w 11997113"/>
              <a:gd name="connsiteY16057" fmla="*/ 5542784 h 13112393"/>
              <a:gd name="connsiteX16058" fmla="*/ 11370665 w 11997113"/>
              <a:gd name="connsiteY16058" fmla="*/ 5495482 h 13112393"/>
              <a:gd name="connsiteX16059" fmla="*/ 11353361 w 11997113"/>
              <a:gd name="connsiteY16059" fmla="*/ 5474812 h 13112393"/>
              <a:gd name="connsiteX16060" fmla="*/ 11351439 w 11997113"/>
              <a:gd name="connsiteY16060" fmla="*/ 5472518 h 13112393"/>
              <a:gd name="connsiteX16061" fmla="*/ 11350915 w 11997113"/>
              <a:gd name="connsiteY16061" fmla="*/ 5449098 h 13112393"/>
              <a:gd name="connsiteX16062" fmla="*/ 11350651 w 11997113"/>
              <a:gd name="connsiteY16062" fmla="*/ 5437383 h 13112393"/>
              <a:gd name="connsiteX16063" fmla="*/ 11350385 w 11997113"/>
              <a:gd name="connsiteY16063" fmla="*/ 5425677 h 13112393"/>
              <a:gd name="connsiteX16064" fmla="*/ 11350123 w 11997113"/>
              <a:gd name="connsiteY16064" fmla="*/ 5413966 h 13112393"/>
              <a:gd name="connsiteX16065" fmla="*/ 11348801 w 11997113"/>
              <a:gd name="connsiteY16065" fmla="*/ 5355414 h 13112393"/>
              <a:gd name="connsiteX16066" fmla="*/ 11348273 w 11997113"/>
              <a:gd name="connsiteY16066" fmla="*/ 5331990 h 13112393"/>
              <a:gd name="connsiteX16067" fmla="*/ 11366967 w 11997113"/>
              <a:gd name="connsiteY16067" fmla="*/ 5331534 h 13112393"/>
              <a:gd name="connsiteX16068" fmla="*/ 11359561 w 11997113"/>
              <a:gd name="connsiteY16068" fmla="*/ 5314141 h 13112393"/>
              <a:gd name="connsiteX16069" fmla="*/ 11361769 w 11997113"/>
              <a:gd name="connsiteY16069" fmla="*/ 5308224 h 13112393"/>
              <a:gd name="connsiteX16070" fmla="*/ 11366439 w 11997113"/>
              <a:gd name="connsiteY16070" fmla="*/ 5308112 h 13112393"/>
              <a:gd name="connsiteX16071" fmla="*/ 11366175 w 11997113"/>
              <a:gd name="connsiteY16071" fmla="*/ 5296404 h 13112393"/>
              <a:gd name="connsiteX16072" fmla="*/ 11361769 w 11997113"/>
              <a:gd name="connsiteY16072" fmla="*/ 5308224 h 13112393"/>
              <a:gd name="connsiteX16073" fmla="*/ 11347745 w 11997113"/>
              <a:gd name="connsiteY16073" fmla="*/ 5308569 h 13112393"/>
              <a:gd name="connsiteX16074" fmla="*/ 11347481 w 11997113"/>
              <a:gd name="connsiteY16074" fmla="*/ 5296859 h 13112393"/>
              <a:gd name="connsiteX16075" fmla="*/ 11347215 w 11997113"/>
              <a:gd name="connsiteY16075" fmla="*/ 5285150 h 13112393"/>
              <a:gd name="connsiteX16076" fmla="*/ 11346955 w 11997113"/>
              <a:gd name="connsiteY16076" fmla="*/ 5273438 h 13112393"/>
              <a:gd name="connsiteX16077" fmla="*/ 11346161 w 11997113"/>
              <a:gd name="connsiteY16077" fmla="*/ 5238302 h 13112393"/>
              <a:gd name="connsiteX16078" fmla="*/ 11345371 w 11997113"/>
              <a:gd name="connsiteY16078" fmla="*/ 5203174 h 13112393"/>
              <a:gd name="connsiteX16079" fmla="*/ 11345105 w 11997113"/>
              <a:gd name="connsiteY16079" fmla="*/ 5191463 h 13112393"/>
              <a:gd name="connsiteX16080" fmla="*/ 11363539 w 11997113"/>
              <a:gd name="connsiteY16080" fmla="*/ 5179298 h 13112393"/>
              <a:gd name="connsiteX16081" fmla="*/ 11363799 w 11997113"/>
              <a:gd name="connsiteY16081" fmla="*/ 5191006 h 13112393"/>
              <a:gd name="connsiteX16082" fmla="*/ 11379251 w 11997113"/>
              <a:gd name="connsiteY16082" fmla="*/ 5190629 h 13112393"/>
              <a:gd name="connsiteX16083" fmla="*/ 11382763 w 11997113"/>
              <a:gd name="connsiteY16083" fmla="*/ 5202260 h 13112393"/>
              <a:gd name="connsiteX16084" fmla="*/ 11382501 w 11997113"/>
              <a:gd name="connsiteY16084" fmla="*/ 5190551 h 13112393"/>
              <a:gd name="connsiteX16085" fmla="*/ 11379251 w 11997113"/>
              <a:gd name="connsiteY16085" fmla="*/ 5190629 h 13112393"/>
              <a:gd name="connsiteX16086" fmla="*/ 11372659 w 11997113"/>
              <a:gd name="connsiteY16086" fmla="*/ 5168819 h 13112393"/>
              <a:gd name="connsiteX16087" fmla="*/ 11362747 w 11997113"/>
              <a:gd name="connsiteY16087" fmla="*/ 5144164 h 13112393"/>
              <a:gd name="connsiteX16088" fmla="*/ 11343783 w 11997113"/>
              <a:gd name="connsiteY16088" fmla="*/ 5132910 h 13112393"/>
              <a:gd name="connsiteX16089" fmla="*/ 11343521 w 11997113"/>
              <a:gd name="connsiteY16089" fmla="*/ 5121201 h 13112393"/>
              <a:gd name="connsiteX16090" fmla="*/ 11343255 w 11997113"/>
              <a:gd name="connsiteY16090" fmla="*/ 5109488 h 13112393"/>
              <a:gd name="connsiteX16091" fmla="*/ 11343033 w 11997113"/>
              <a:gd name="connsiteY16091" fmla="*/ 5099551 h 13112393"/>
              <a:gd name="connsiteX16092" fmla="*/ 11325261 w 11997113"/>
              <a:gd name="connsiteY16092" fmla="*/ 5099985 h 13112393"/>
              <a:gd name="connsiteX16093" fmla="*/ 11334991 w 11997113"/>
              <a:gd name="connsiteY16093" fmla="*/ 5095772 h 13112393"/>
              <a:gd name="connsiteX16094" fmla="*/ 11343017 w 11997113"/>
              <a:gd name="connsiteY16094" fmla="*/ 5098793 h 13112393"/>
              <a:gd name="connsiteX16095" fmla="*/ 11342727 w 11997113"/>
              <a:gd name="connsiteY16095" fmla="*/ 5086066 h 13112393"/>
              <a:gd name="connsiteX16096" fmla="*/ 11342463 w 11997113"/>
              <a:gd name="connsiteY16096" fmla="*/ 5074356 h 13112393"/>
              <a:gd name="connsiteX16097" fmla="*/ 11342201 w 11997113"/>
              <a:gd name="connsiteY16097" fmla="*/ 5062645 h 13112393"/>
              <a:gd name="connsiteX16098" fmla="*/ 11341933 w 11997113"/>
              <a:gd name="connsiteY16098" fmla="*/ 5050936 h 13112393"/>
              <a:gd name="connsiteX16099" fmla="*/ 11341673 w 11997113"/>
              <a:gd name="connsiteY16099" fmla="*/ 5039226 h 13112393"/>
              <a:gd name="connsiteX16100" fmla="*/ 11341409 w 11997113"/>
              <a:gd name="connsiteY16100" fmla="*/ 5027516 h 13112393"/>
              <a:gd name="connsiteX16101" fmla="*/ 11341143 w 11997113"/>
              <a:gd name="connsiteY16101" fmla="*/ 5015802 h 13112393"/>
              <a:gd name="connsiteX16102" fmla="*/ 11340881 w 11997113"/>
              <a:gd name="connsiteY16102" fmla="*/ 5004092 h 13112393"/>
              <a:gd name="connsiteX16103" fmla="*/ 11340617 w 11997113"/>
              <a:gd name="connsiteY16103" fmla="*/ 4992384 h 13112393"/>
              <a:gd name="connsiteX16104" fmla="*/ 11321651 w 11997113"/>
              <a:gd name="connsiteY16104" fmla="*/ 4981129 h 13112393"/>
              <a:gd name="connsiteX16105" fmla="*/ 11340351 w 11997113"/>
              <a:gd name="connsiteY16105" fmla="*/ 4980671 h 13112393"/>
              <a:gd name="connsiteX16106" fmla="*/ 11358521 w 11997113"/>
              <a:gd name="connsiteY16106" fmla="*/ 4956795 h 13112393"/>
              <a:gd name="connsiteX16107" fmla="*/ 11339031 w 11997113"/>
              <a:gd name="connsiteY16107" fmla="*/ 4922118 h 13112393"/>
              <a:gd name="connsiteX16108" fmla="*/ 11357993 w 11997113"/>
              <a:gd name="connsiteY16108" fmla="*/ 4933372 h 13112393"/>
              <a:gd name="connsiteX16109" fmla="*/ 11357729 w 11997113"/>
              <a:gd name="connsiteY16109" fmla="*/ 4921661 h 13112393"/>
              <a:gd name="connsiteX16110" fmla="*/ 11357467 w 11997113"/>
              <a:gd name="connsiteY16110" fmla="*/ 4909954 h 13112393"/>
              <a:gd name="connsiteX16111" fmla="*/ 11338765 w 11997113"/>
              <a:gd name="connsiteY16111" fmla="*/ 4910409 h 13112393"/>
              <a:gd name="connsiteX16112" fmla="*/ 11338505 w 11997113"/>
              <a:gd name="connsiteY16112" fmla="*/ 4898697 h 13112393"/>
              <a:gd name="connsiteX16113" fmla="*/ 11338241 w 11997113"/>
              <a:gd name="connsiteY16113" fmla="*/ 4886988 h 13112393"/>
              <a:gd name="connsiteX16114" fmla="*/ 11356675 w 11997113"/>
              <a:gd name="connsiteY16114" fmla="*/ 4874822 h 13112393"/>
              <a:gd name="connsiteX16115" fmla="*/ 11356409 w 11997113"/>
              <a:gd name="connsiteY16115" fmla="*/ 4863107 h 13112393"/>
              <a:gd name="connsiteX16116" fmla="*/ 11356147 w 11997113"/>
              <a:gd name="connsiteY16116" fmla="*/ 4851395 h 13112393"/>
              <a:gd name="connsiteX16117" fmla="*/ 11355615 w 11997113"/>
              <a:gd name="connsiteY16117" fmla="*/ 4827975 h 13112393"/>
              <a:gd name="connsiteX16118" fmla="*/ 11336919 w 11997113"/>
              <a:gd name="connsiteY16118" fmla="*/ 4828435 h 13112393"/>
              <a:gd name="connsiteX16119" fmla="*/ 11337185 w 11997113"/>
              <a:gd name="connsiteY16119" fmla="*/ 4840141 h 13112393"/>
              <a:gd name="connsiteX16120" fmla="*/ 11337447 w 11997113"/>
              <a:gd name="connsiteY16120" fmla="*/ 4851853 h 13112393"/>
              <a:gd name="connsiteX16121" fmla="*/ 11318483 w 11997113"/>
              <a:gd name="connsiteY16121" fmla="*/ 4840601 h 13112393"/>
              <a:gd name="connsiteX16122" fmla="*/ 11317953 w 11997113"/>
              <a:gd name="connsiteY16122" fmla="*/ 4817178 h 13112393"/>
              <a:gd name="connsiteX16123" fmla="*/ 11317163 w 11997113"/>
              <a:gd name="connsiteY16123" fmla="*/ 4782047 h 13112393"/>
              <a:gd name="connsiteX16124" fmla="*/ 11335597 w 11997113"/>
              <a:gd name="connsiteY16124" fmla="*/ 4769880 h 13112393"/>
              <a:gd name="connsiteX16125" fmla="*/ 11335339 w 11997113"/>
              <a:gd name="connsiteY16125" fmla="*/ 4758169 h 13112393"/>
              <a:gd name="connsiteX16126" fmla="*/ 11316373 w 11997113"/>
              <a:gd name="connsiteY16126" fmla="*/ 4746916 h 13112393"/>
              <a:gd name="connsiteX16127" fmla="*/ 11334809 w 11997113"/>
              <a:gd name="connsiteY16127" fmla="*/ 4734747 h 13112393"/>
              <a:gd name="connsiteX16128" fmla="*/ 11315845 w 11997113"/>
              <a:gd name="connsiteY16128" fmla="*/ 4723496 h 13112393"/>
              <a:gd name="connsiteX16129" fmla="*/ 11334545 w 11997113"/>
              <a:gd name="connsiteY16129" fmla="*/ 4723036 h 13112393"/>
              <a:gd name="connsiteX16130" fmla="*/ 11315577 w 11997113"/>
              <a:gd name="connsiteY16130" fmla="*/ 4711784 h 13112393"/>
              <a:gd name="connsiteX16131" fmla="*/ 11333489 w 11997113"/>
              <a:gd name="connsiteY16131" fmla="*/ 4676194 h 13112393"/>
              <a:gd name="connsiteX16132" fmla="*/ 11333225 w 11997113"/>
              <a:gd name="connsiteY16132" fmla="*/ 4664485 h 13112393"/>
              <a:gd name="connsiteX16133" fmla="*/ 11312675 w 11997113"/>
              <a:gd name="connsiteY16133" fmla="*/ 4582966 h 13112393"/>
              <a:gd name="connsiteX16134" fmla="*/ 11310829 w 11997113"/>
              <a:gd name="connsiteY16134" fmla="*/ 4500992 h 13112393"/>
              <a:gd name="connsiteX16135" fmla="*/ 11329529 w 11997113"/>
              <a:gd name="connsiteY16135" fmla="*/ 4500534 h 13112393"/>
              <a:gd name="connsiteX16136" fmla="*/ 11329267 w 11997113"/>
              <a:gd name="connsiteY16136" fmla="*/ 4488823 h 13112393"/>
              <a:gd name="connsiteX16137" fmla="*/ 11310563 w 11997113"/>
              <a:gd name="connsiteY16137" fmla="*/ 4489282 h 13112393"/>
              <a:gd name="connsiteX16138" fmla="*/ 11329003 w 11997113"/>
              <a:gd name="connsiteY16138" fmla="*/ 4477114 h 13112393"/>
              <a:gd name="connsiteX16139" fmla="*/ 11328741 w 11997113"/>
              <a:gd name="connsiteY16139" fmla="*/ 4465402 h 13112393"/>
              <a:gd name="connsiteX16140" fmla="*/ 11328473 w 11997113"/>
              <a:gd name="connsiteY16140" fmla="*/ 4453693 h 13112393"/>
              <a:gd name="connsiteX16141" fmla="*/ 11328207 w 11997113"/>
              <a:gd name="connsiteY16141" fmla="*/ 4441981 h 13112393"/>
              <a:gd name="connsiteX16142" fmla="*/ 11309243 w 11997113"/>
              <a:gd name="connsiteY16142" fmla="*/ 4430728 h 13112393"/>
              <a:gd name="connsiteX16143" fmla="*/ 11308455 w 11997113"/>
              <a:gd name="connsiteY16143" fmla="*/ 4395596 h 13112393"/>
              <a:gd name="connsiteX16144" fmla="*/ 11308189 w 11997113"/>
              <a:gd name="connsiteY16144" fmla="*/ 4383886 h 13112393"/>
              <a:gd name="connsiteX16145" fmla="*/ 11307925 w 11997113"/>
              <a:gd name="connsiteY16145" fmla="*/ 4372173 h 13112393"/>
              <a:gd name="connsiteX16146" fmla="*/ 11326359 w 11997113"/>
              <a:gd name="connsiteY16146" fmla="*/ 4360006 h 13112393"/>
              <a:gd name="connsiteX16147" fmla="*/ 11307397 w 11997113"/>
              <a:gd name="connsiteY16147" fmla="*/ 4348751 h 13112393"/>
              <a:gd name="connsiteX16148" fmla="*/ 11324779 w 11997113"/>
              <a:gd name="connsiteY16148" fmla="*/ 4289745 h 13112393"/>
              <a:gd name="connsiteX16149" fmla="*/ 11322929 w 11997113"/>
              <a:gd name="connsiteY16149" fmla="*/ 4207769 h 13112393"/>
              <a:gd name="connsiteX16150" fmla="*/ 11322401 w 11997113"/>
              <a:gd name="connsiteY16150" fmla="*/ 4184348 h 13112393"/>
              <a:gd name="connsiteX16151" fmla="*/ 11321875 w 11997113"/>
              <a:gd name="connsiteY16151" fmla="*/ 4160926 h 13112393"/>
              <a:gd name="connsiteX16152" fmla="*/ 11321077 w 11997113"/>
              <a:gd name="connsiteY16152" fmla="*/ 4125794 h 13112393"/>
              <a:gd name="connsiteX16153" fmla="*/ 11320555 w 11997113"/>
              <a:gd name="connsiteY16153" fmla="*/ 4102374 h 13112393"/>
              <a:gd name="connsiteX16154" fmla="*/ 11318965 w 11997113"/>
              <a:gd name="connsiteY16154" fmla="*/ 4032109 h 13112393"/>
              <a:gd name="connsiteX16155" fmla="*/ 11324925 w 11997113"/>
              <a:gd name="connsiteY16155" fmla="*/ 3985097 h 13112393"/>
              <a:gd name="connsiteX16156" fmla="*/ 11319007 w 11997113"/>
              <a:gd name="connsiteY16156" fmla="*/ 3950868 h 13112393"/>
              <a:gd name="connsiteX16157" fmla="*/ 11319247 w 11997113"/>
              <a:gd name="connsiteY16157" fmla="*/ 3961701 h 13112393"/>
              <a:gd name="connsiteX16158" fmla="*/ 11299617 w 11997113"/>
              <a:gd name="connsiteY16158" fmla="*/ 3962181 h 13112393"/>
              <a:gd name="connsiteX16159" fmla="*/ 11299329 w 11997113"/>
              <a:gd name="connsiteY16159" fmla="*/ 3949469 h 13112393"/>
              <a:gd name="connsiteX16160" fmla="*/ 11318679 w 11997113"/>
              <a:gd name="connsiteY16160" fmla="*/ 3948995 h 13112393"/>
              <a:gd name="connsiteX16161" fmla="*/ 11316857 w 11997113"/>
              <a:gd name="connsiteY16161" fmla="*/ 3938423 h 13112393"/>
              <a:gd name="connsiteX16162" fmla="*/ 11316595 w 11997113"/>
              <a:gd name="connsiteY16162" fmla="*/ 3926711 h 13112393"/>
              <a:gd name="connsiteX16163" fmla="*/ 11316327 w 11997113"/>
              <a:gd name="connsiteY16163" fmla="*/ 3915001 h 13112393"/>
              <a:gd name="connsiteX16164" fmla="*/ 11316065 w 11997113"/>
              <a:gd name="connsiteY16164" fmla="*/ 3903292 h 13112393"/>
              <a:gd name="connsiteX16165" fmla="*/ 11315007 w 11997113"/>
              <a:gd name="connsiteY16165" fmla="*/ 3856447 h 13112393"/>
              <a:gd name="connsiteX16166" fmla="*/ 11314217 w 11997113"/>
              <a:gd name="connsiteY16166" fmla="*/ 3821321 h 13112393"/>
              <a:gd name="connsiteX16167" fmla="*/ 11332385 w 11997113"/>
              <a:gd name="connsiteY16167" fmla="*/ 3797442 h 13112393"/>
              <a:gd name="connsiteX16168" fmla="*/ 11332119 w 11997113"/>
              <a:gd name="connsiteY16168" fmla="*/ 3785730 h 13112393"/>
              <a:gd name="connsiteX16169" fmla="*/ 11331857 w 11997113"/>
              <a:gd name="connsiteY16169" fmla="*/ 3774020 h 13112393"/>
              <a:gd name="connsiteX16170" fmla="*/ 11314551 w 11997113"/>
              <a:gd name="connsiteY16170" fmla="*/ 3753350 h 13112393"/>
              <a:gd name="connsiteX16171" fmla="*/ 11314761 w 11997113"/>
              <a:gd name="connsiteY16171" fmla="*/ 3762538 h 13112393"/>
              <a:gd name="connsiteX16172" fmla="*/ 11294337 w 11997113"/>
              <a:gd name="connsiteY16172" fmla="*/ 3728053 h 13112393"/>
              <a:gd name="connsiteX16173" fmla="*/ 11313969 w 11997113"/>
              <a:gd name="connsiteY16173" fmla="*/ 3727574 h 13112393"/>
              <a:gd name="connsiteX16174" fmla="*/ 11314419 w 11997113"/>
              <a:gd name="connsiteY16174" fmla="*/ 3747495 h 13112393"/>
              <a:gd name="connsiteX16175" fmla="*/ 11330535 w 11997113"/>
              <a:gd name="connsiteY16175" fmla="*/ 3715464 h 13112393"/>
              <a:gd name="connsiteX16176" fmla="*/ 11330277 w 11997113"/>
              <a:gd name="connsiteY16176" fmla="*/ 3703753 h 13112393"/>
              <a:gd name="connsiteX16177" fmla="*/ 11330011 w 11997113"/>
              <a:gd name="connsiteY16177" fmla="*/ 3692040 h 13112393"/>
              <a:gd name="connsiteX16178" fmla="*/ 11329745 w 11997113"/>
              <a:gd name="connsiteY16178" fmla="*/ 3680333 h 13112393"/>
              <a:gd name="connsiteX16179" fmla="*/ 11328953 w 11997113"/>
              <a:gd name="connsiteY16179" fmla="*/ 3645198 h 13112393"/>
              <a:gd name="connsiteX16180" fmla="*/ 11310253 w 11997113"/>
              <a:gd name="connsiteY16180" fmla="*/ 3645657 h 13112393"/>
              <a:gd name="connsiteX16181" fmla="*/ 11328691 w 11997113"/>
              <a:gd name="connsiteY16181" fmla="*/ 3633490 h 13112393"/>
              <a:gd name="connsiteX16182" fmla="*/ 11328425 w 11997113"/>
              <a:gd name="connsiteY16182" fmla="*/ 3621779 h 13112393"/>
              <a:gd name="connsiteX16183" fmla="*/ 11309727 w 11997113"/>
              <a:gd name="connsiteY16183" fmla="*/ 3622236 h 13112393"/>
              <a:gd name="connsiteX16184" fmla="*/ 11308939 w 11997113"/>
              <a:gd name="connsiteY16184" fmla="*/ 3587105 h 13112393"/>
              <a:gd name="connsiteX16185" fmla="*/ 11306823 w 11997113"/>
              <a:gd name="connsiteY16185" fmla="*/ 3493420 h 13112393"/>
              <a:gd name="connsiteX16186" fmla="*/ 11306297 w 11997113"/>
              <a:gd name="connsiteY16186" fmla="*/ 3469998 h 13112393"/>
              <a:gd name="connsiteX16187" fmla="*/ 11306035 w 11997113"/>
              <a:gd name="connsiteY16187" fmla="*/ 3458285 h 13112393"/>
              <a:gd name="connsiteX16188" fmla="*/ 11305507 w 11997113"/>
              <a:gd name="connsiteY16188" fmla="*/ 3434865 h 13112393"/>
              <a:gd name="connsiteX16189" fmla="*/ 11285747 w 11997113"/>
              <a:gd name="connsiteY16189" fmla="*/ 3388478 h 13112393"/>
              <a:gd name="connsiteX16190" fmla="*/ 11304183 w 11997113"/>
              <a:gd name="connsiteY16190" fmla="*/ 3376310 h 13112393"/>
              <a:gd name="connsiteX16191" fmla="*/ 11303661 w 11997113"/>
              <a:gd name="connsiteY16191" fmla="*/ 3352892 h 13112393"/>
              <a:gd name="connsiteX16192" fmla="*/ 11303393 w 11997113"/>
              <a:gd name="connsiteY16192" fmla="*/ 3341180 h 13112393"/>
              <a:gd name="connsiteX16193" fmla="*/ 11302867 w 11997113"/>
              <a:gd name="connsiteY16193" fmla="*/ 3317758 h 13112393"/>
              <a:gd name="connsiteX16194" fmla="*/ 11302601 w 11997113"/>
              <a:gd name="connsiteY16194" fmla="*/ 3306051 h 13112393"/>
              <a:gd name="connsiteX16195" fmla="*/ 11302337 w 11997113"/>
              <a:gd name="connsiteY16195" fmla="*/ 3294338 h 13112393"/>
              <a:gd name="connsiteX16196" fmla="*/ 11302071 w 11997113"/>
              <a:gd name="connsiteY16196" fmla="*/ 3282629 h 13112393"/>
              <a:gd name="connsiteX16197" fmla="*/ 11301809 w 11997113"/>
              <a:gd name="connsiteY16197" fmla="*/ 3270918 h 13112393"/>
              <a:gd name="connsiteX16198" fmla="*/ 11283373 w 11997113"/>
              <a:gd name="connsiteY16198" fmla="*/ 3283086 h 13112393"/>
              <a:gd name="connsiteX16199" fmla="*/ 11301277 w 11997113"/>
              <a:gd name="connsiteY16199" fmla="*/ 3247494 h 13112393"/>
              <a:gd name="connsiteX16200" fmla="*/ 11300751 w 11997113"/>
              <a:gd name="connsiteY16200" fmla="*/ 3224073 h 13112393"/>
              <a:gd name="connsiteX16201" fmla="*/ 11282581 w 11997113"/>
              <a:gd name="connsiteY16201" fmla="*/ 3247951 h 13112393"/>
              <a:gd name="connsiteX16202" fmla="*/ 11281523 w 11997113"/>
              <a:gd name="connsiteY16202" fmla="*/ 3201107 h 13112393"/>
              <a:gd name="connsiteX16203" fmla="*/ 11300489 w 11997113"/>
              <a:gd name="connsiteY16203" fmla="*/ 3212363 h 13112393"/>
              <a:gd name="connsiteX16204" fmla="*/ 11300227 w 11997113"/>
              <a:gd name="connsiteY16204" fmla="*/ 3200655 h 13112393"/>
              <a:gd name="connsiteX16205" fmla="*/ 11318657 w 11997113"/>
              <a:gd name="connsiteY16205" fmla="*/ 3188486 h 13112393"/>
              <a:gd name="connsiteX16206" fmla="*/ 11317867 w 11997113"/>
              <a:gd name="connsiteY16206" fmla="*/ 3153355 h 13112393"/>
              <a:gd name="connsiteX16207" fmla="*/ 11317599 w 11997113"/>
              <a:gd name="connsiteY16207" fmla="*/ 3141641 h 13112393"/>
              <a:gd name="connsiteX16208" fmla="*/ 11317075 w 11997113"/>
              <a:gd name="connsiteY16208" fmla="*/ 3118223 h 13112393"/>
              <a:gd name="connsiteX16209" fmla="*/ 11298377 w 11997113"/>
              <a:gd name="connsiteY16209" fmla="*/ 3118679 h 13112393"/>
              <a:gd name="connsiteX16210" fmla="*/ 11297585 w 11997113"/>
              <a:gd name="connsiteY16210" fmla="*/ 3083547 h 13112393"/>
              <a:gd name="connsiteX16211" fmla="*/ 11316541 w 11997113"/>
              <a:gd name="connsiteY16211" fmla="*/ 3094800 h 13112393"/>
              <a:gd name="connsiteX16212" fmla="*/ 11316279 w 11997113"/>
              <a:gd name="connsiteY16212" fmla="*/ 3083092 h 13112393"/>
              <a:gd name="connsiteX16213" fmla="*/ 11316015 w 11997113"/>
              <a:gd name="connsiteY16213" fmla="*/ 3071379 h 13112393"/>
              <a:gd name="connsiteX16214" fmla="*/ 11315751 w 11997113"/>
              <a:gd name="connsiteY16214" fmla="*/ 3059666 h 13112393"/>
              <a:gd name="connsiteX16215" fmla="*/ 11315225 w 11997113"/>
              <a:gd name="connsiteY16215" fmla="*/ 3036246 h 13112393"/>
              <a:gd name="connsiteX16216" fmla="*/ 11296527 w 11997113"/>
              <a:gd name="connsiteY16216" fmla="*/ 3036701 h 13112393"/>
              <a:gd name="connsiteX16217" fmla="*/ 11296265 w 11997113"/>
              <a:gd name="connsiteY16217" fmla="*/ 3024991 h 13112393"/>
              <a:gd name="connsiteX16218" fmla="*/ 11295735 w 11997113"/>
              <a:gd name="connsiteY16218" fmla="*/ 3001569 h 13112393"/>
              <a:gd name="connsiteX16219" fmla="*/ 11277303 w 11997113"/>
              <a:gd name="connsiteY16219" fmla="*/ 3013736 h 13112393"/>
              <a:gd name="connsiteX16220" fmla="*/ 11295469 w 11997113"/>
              <a:gd name="connsiteY16220" fmla="*/ 2989859 h 13112393"/>
              <a:gd name="connsiteX16221" fmla="*/ 11295207 w 11997113"/>
              <a:gd name="connsiteY16221" fmla="*/ 2978150 h 13112393"/>
              <a:gd name="connsiteX16222" fmla="*/ 11294947 w 11997113"/>
              <a:gd name="connsiteY16222" fmla="*/ 2966439 h 13112393"/>
              <a:gd name="connsiteX16223" fmla="*/ 11294153 w 11997113"/>
              <a:gd name="connsiteY16223" fmla="*/ 2931309 h 13112393"/>
              <a:gd name="connsiteX16224" fmla="*/ 11312847 w 11997113"/>
              <a:gd name="connsiteY16224" fmla="*/ 2930852 h 13112393"/>
              <a:gd name="connsiteX16225" fmla="*/ 11331549 w 11997113"/>
              <a:gd name="connsiteY16225" fmla="*/ 2930393 h 13112393"/>
              <a:gd name="connsiteX16226" fmla="*/ 11331287 w 11997113"/>
              <a:gd name="connsiteY16226" fmla="*/ 2918684 h 13112393"/>
              <a:gd name="connsiteX16227" fmla="*/ 11312055 w 11997113"/>
              <a:gd name="connsiteY16227" fmla="*/ 2895720 h 13112393"/>
              <a:gd name="connsiteX16228" fmla="*/ 11330491 w 11997113"/>
              <a:gd name="connsiteY16228" fmla="*/ 2883554 h 13112393"/>
              <a:gd name="connsiteX16229" fmla="*/ 11309415 w 11997113"/>
              <a:gd name="connsiteY16229" fmla="*/ 2778613 h 13112393"/>
              <a:gd name="connsiteX16230" fmla="*/ 11307833 w 11997113"/>
              <a:gd name="connsiteY16230" fmla="*/ 2708349 h 13112393"/>
              <a:gd name="connsiteX16231" fmla="*/ 11289137 w 11997113"/>
              <a:gd name="connsiteY16231" fmla="*/ 2708808 h 13112393"/>
              <a:gd name="connsiteX16232" fmla="*/ 11288875 w 11997113"/>
              <a:gd name="connsiteY16232" fmla="*/ 2697096 h 13112393"/>
              <a:gd name="connsiteX16233" fmla="*/ 11287285 w 11997113"/>
              <a:gd name="connsiteY16233" fmla="*/ 2626828 h 13112393"/>
              <a:gd name="connsiteX16234" fmla="*/ 11287025 w 11997113"/>
              <a:gd name="connsiteY16234" fmla="*/ 2615120 h 13112393"/>
              <a:gd name="connsiteX16235" fmla="*/ 11305721 w 11997113"/>
              <a:gd name="connsiteY16235" fmla="*/ 2614661 h 13112393"/>
              <a:gd name="connsiteX16236" fmla="*/ 11305459 w 11997113"/>
              <a:gd name="connsiteY16236" fmla="*/ 2602953 h 13112393"/>
              <a:gd name="connsiteX16237" fmla="*/ 11286763 w 11997113"/>
              <a:gd name="connsiteY16237" fmla="*/ 2603408 h 13112393"/>
              <a:gd name="connsiteX16238" fmla="*/ 11305189 w 11997113"/>
              <a:gd name="connsiteY16238" fmla="*/ 2591242 h 13112393"/>
              <a:gd name="connsiteX16239" fmla="*/ 11324157 w 11997113"/>
              <a:gd name="connsiteY16239" fmla="*/ 2602496 h 13112393"/>
              <a:gd name="connsiteX16240" fmla="*/ 11324685 w 11997113"/>
              <a:gd name="connsiteY16240" fmla="*/ 2625916 h 13112393"/>
              <a:gd name="connsiteX16241" fmla="*/ 11324951 w 11997113"/>
              <a:gd name="connsiteY16241" fmla="*/ 2637624 h 13112393"/>
              <a:gd name="connsiteX16242" fmla="*/ 11323629 w 11997113"/>
              <a:gd name="connsiteY16242" fmla="*/ 2579075 h 13112393"/>
              <a:gd name="connsiteX16243" fmla="*/ 11340747 w 11997113"/>
              <a:gd name="connsiteY16243" fmla="*/ 2508352 h 13112393"/>
              <a:gd name="connsiteX16244" fmla="*/ 11321515 w 11997113"/>
              <a:gd name="connsiteY16244" fmla="*/ 2485393 h 13112393"/>
              <a:gd name="connsiteX16245" fmla="*/ 11320725 w 11997113"/>
              <a:gd name="connsiteY16245" fmla="*/ 2450259 h 13112393"/>
              <a:gd name="connsiteX16246" fmla="*/ 11336785 w 11997113"/>
              <a:gd name="connsiteY16246" fmla="*/ 2332693 h 13112393"/>
              <a:gd name="connsiteX16247" fmla="*/ 11317293 w 11997113"/>
              <a:gd name="connsiteY16247" fmla="*/ 2298017 h 13112393"/>
              <a:gd name="connsiteX16248" fmla="*/ 11298329 w 11997113"/>
              <a:gd name="connsiteY16248" fmla="*/ 2286765 h 13112393"/>
              <a:gd name="connsiteX16249" fmla="*/ 11297535 w 11997113"/>
              <a:gd name="connsiteY16249" fmla="*/ 2251633 h 13112393"/>
              <a:gd name="connsiteX16250" fmla="*/ 11316237 w 11997113"/>
              <a:gd name="connsiteY16250" fmla="*/ 2251174 h 13112393"/>
              <a:gd name="connsiteX16251" fmla="*/ 11295425 w 11997113"/>
              <a:gd name="connsiteY16251" fmla="*/ 2157946 h 13112393"/>
              <a:gd name="connsiteX16252" fmla="*/ 11294633 w 11997113"/>
              <a:gd name="connsiteY16252" fmla="*/ 2122814 h 13112393"/>
              <a:gd name="connsiteX16253" fmla="*/ 11275937 w 11997113"/>
              <a:gd name="connsiteY16253" fmla="*/ 2123273 h 13112393"/>
              <a:gd name="connsiteX16254" fmla="*/ 11276729 w 11997113"/>
              <a:gd name="connsiteY16254" fmla="*/ 2158401 h 13112393"/>
              <a:gd name="connsiteX16255" fmla="*/ 11258291 w 11997113"/>
              <a:gd name="connsiteY16255" fmla="*/ 2170570 h 13112393"/>
              <a:gd name="connsiteX16256" fmla="*/ 11258557 w 11997113"/>
              <a:gd name="connsiteY16256" fmla="*/ 2182283 h 13112393"/>
              <a:gd name="connsiteX16257" fmla="*/ 11239855 w 11997113"/>
              <a:gd name="connsiteY16257" fmla="*/ 2182739 h 13112393"/>
              <a:gd name="connsiteX16258" fmla="*/ 11257763 w 11997113"/>
              <a:gd name="connsiteY16258" fmla="*/ 2147148 h 13112393"/>
              <a:gd name="connsiteX16259" fmla="*/ 11257237 w 11997113"/>
              <a:gd name="connsiteY16259" fmla="*/ 2123727 h 13112393"/>
              <a:gd name="connsiteX16260" fmla="*/ 11256971 w 11997113"/>
              <a:gd name="connsiteY16260" fmla="*/ 2112018 h 13112393"/>
              <a:gd name="connsiteX16261" fmla="*/ 11256709 w 11997113"/>
              <a:gd name="connsiteY16261" fmla="*/ 2100308 h 13112393"/>
              <a:gd name="connsiteX16262" fmla="*/ 11275673 w 11997113"/>
              <a:gd name="connsiteY16262" fmla="*/ 2111564 h 13112393"/>
              <a:gd name="connsiteX16263" fmla="*/ 11275407 w 11997113"/>
              <a:gd name="connsiteY16263" fmla="*/ 2099852 h 13112393"/>
              <a:gd name="connsiteX16264" fmla="*/ 11294105 w 11997113"/>
              <a:gd name="connsiteY16264" fmla="*/ 2099394 h 13112393"/>
              <a:gd name="connsiteX16265" fmla="*/ 11293839 w 11997113"/>
              <a:gd name="connsiteY16265" fmla="*/ 2087685 h 13112393"/>
              <a:gd name="connsiteX16266" fmla="*/ 11292783 w 11997113"/>
              <a:gd name="connsiteY16266" fmla="*/ 2040841 h 13112393"/>
              <a:gd name="connsiteX16267" fmla="*/ 11291729 w 11997113"/>
              <a:gd name="connsiteY16267" fmla="*/ 1994002 h 13112393"/>
              <a:gd name="connsiteX16268" fmla="*/ 11273033 w 11997113"/>
              <a:gd name="connsiteY16268" fmla="*/ 1994455 h 13112393"/>
              <a:gd name="connsiteX16269" fmla="*/ 11290407 w 11997113"/>
              <a:gd name="connsiteY16269" fmla="*/ 1935445 h 13112393"/>
              <a:gd name="connsiteX16270" fmla="*/ 11290145 w 11997113"/>
              <a:gd name="connsiteY16270" fmla="*/ 1923733 h 13112393"/>
              <a:gd name="connsiteX16271" fmla="*/ 11288823 w 11997113"/>
              <a:gd name="connsiteY16271" fmla="*/ 1865181 h 13112393"/>
              <a:gd name="connsiteX16272" fmla="*/ 11269599 w 11997113"/>
              <a:gd name="connsiteY16272" fmla="*/ 1842216 h 13112393"/>
              <a:gd name="connsiteX16273" fmla="*/ 11287771 w 11997113"/>
              <a:gd name="connsiteY16273" fmla="*/ 1818341 h 13112393"/>
              <a:gd name="connsiteX16274" fmla="*/ 11270703 w 11997113"/>
              <a:gd name="connsiteY16274" fmla="*/ 1808211 h 13112393"/>
              <a:gd name="connsiteX16275" fmla="*/ 11268809 w 11997113"/>
              <a:gd name="connsiteY16275" fmla="*/ 1807086 h 13112393"/>
              <a:gd name="connsiteX16276" fmla="*/ 11268017 w 11997113"/>
              <a:gd name="connsiteY16276" fmla="*/ 1771954 h 13112393"/>
              <a:gd name="connsiteX16277" fmla="*/ 11267493 w 11997113"/>
              <a:gd name="connsiteY16277" fmla="*/ 1748532 h 13112393"/>
              <a:gd name="connsiteX16278" fmla="*/ 11266959 w 11997113"/>
              <a:gd name="connsiteY16278" fmla="*/ 1725108 h 13112393"/>
              <a:gd name="connsiteX16279" fmla="*/ 11266431 w 11997113"/>
              <a:gd name="connsiteY16279" fmla="*/ 1701685 h 13112393"/>
              <a:gd name="connsiteX16280" fmla="*/ 11265377 w 11997113"/>
              <a:gd name="connsiteY16280" fmla="*/ 1654849 h 13112393"/>
              <a:gd name="connsiteX16281" fmla="*/ 11265111 w 11997113"/>
              <a:gd name="connsiteY16281" fmla="*/ 1643137 h 13112393"/>
              <a:gd name="connsiteX16282" fmla="*/ 11264849 w 11997113"/>
              <a:gd name="connsiteY16282" fmla="*/ 1631427 h 13112393"/>
              <a:gd name="connsiteX16283" fmla="*/ 11264583 w 11997113"/>
              <a:gd name="connsiteY16283" fmla="*/ 1619714 h 13112393"/>
              <a:gd name="connsiteX16284" fmla="*/ 11264321 w 11997113"/>
              <a:gd name="connsiteY16284" fmla="*/ 1608006 h 13112393"/>
              <a:gd name="connsiteX16285" fmla="*/ 11263265 w 11997113"/>
              <a:gd name="connsiteY16285" fmla="*/ 1561161 h 13112393"/>
              <a:gd name="connsiteX16286" fmla="*/ 11262733 w 11997113"/>
              <a:gd name="connsiteY16286" fmla="*/ 1537741 h 13112393"/>
              <a:gd name="connsiteX16287" fmla="*/ 11262475 w 11997113"/>
              <a:gd name="connsiteY16287" fmla="*/ 1526031 h 13112393"/>
              <a:gd name="connsiteX16288" fmla="*/ 11261683 w 11997113"/>
              <a:gd name="connsiteY16288" fmla="*/ 1490897 h 13112393"/>
              <a:gd name="connsiteX16289" fmla="*/ 11260627 w 11997113"/>
              <a:gd name="connsiteY16289" fmla="*/ 1444053 h 13112393"/>
              <a:gd name="connsiteX16290" fmla="*/ 11241927 w 11997113"/>
              <a:gd name="connsiteY16290" fmla="*/ 1444510 h 13112393"/>
              <a:gd name="connsiteX16291" fmla="*/ 11241657 w 11997113"/>
              <a:gd name="connsiteY16291" fmla="*/ 1432799 h 13112393"/>
              <a:gd name="connsiteX16292" fmla="*/ 11222433 w 11997113"/>
              <a:gd name="connsiteY16292" fmla="*/ 1409834 h 13112393"/>
              <a:gd name="connsiteX16293" fmla="*/ 11240865 w 11997113"/>
              <a:gd name="connsiteY16293" fmla="*/ 1397671 h 13112393"/>
              <a:gd name="connsiteX16294" fmla="*/ 11240603 w 11997113"/>
              <a:gd name="connsiteY16294" fmla="*/ 1385958 h 13112393"/>
              <a:gd name="connsiteX16295" fmla="*/ 11258777 w 11997113"/>
              <a:gd name="connsiteY16295" fmla="*/ 1362081 h 13112393"/>
              <a:gd name="connsiteX16296" fmla="*/ 11258513 w 11997113"/>
              <a:gd name="connsiteY16296" fmla="*/ 1350372 h 13112393"/>
              <a:gd name="connsiteX16297" fmla="*/ 9762399 w 11997113"/>
              <a:gd name="connsiteY16297" fmla="*/ 1349973 h 13112393"/>
              <a:gd name="connsiteX16298" fmla="*/ 9757973 w 11997113"/>
              <a:gd name="connsiteY16298" fmla="*/ 1365374 h 13112393"/>
              <a:gd name="connsiteX16299" fmla="*/ 9755805 w 11997113"/>
              <a:gd name="connsiteY16299" fmla="*/ 1361859 h 13112393"/>
              <a:gd name="connsiteX16300" fmla="*/ 9762399 w 11997113"/>
              <a:gd name="connsiteY16300" fmla="*/ 1349973 h 13112393"/>
              <a:gd name="connsiteX16301" fmla="*/ 11188963 w 11997113"/>
              <a:gd name="connsiteY16301" fmla="*/ 1347546 h 13112393"/>
              <a:gd name="connsiteX16302" fmla="*/ 11188969 w 11997113"/>
              <a:gd name="connsiteY16302" fmla="*/ 1347952 h 13112393"/>
              <a:gd name="connsiteX16303" fmla="*/ 11188963 w 11997113"/>
              <a:gd name="connsiteY16303" fmla="*/ 1347711 h 13112393"/>
              <a:gd name="connsiteX16304" fmla="*/ 11188959 w 11997113"/>
              <a:gd name="connsiteY16304" fmla="*/ 1347385 h 13112393"/>
              <a:gd name="connsiteX16305" fmla="*/ 11188963 w 11997113"/>
              <a:gd name="connsiteY16305" fmla="*/ 1347546 h 13112393"/>
              <a:gd name="connsiteX16306" fmla="*/ 11188959 w 11997113"/>
              <a:gd name="connsiteY16306" fmla="*/ 1347409 h 13112393"/>
              <a:gd name="connsiteX16307" fmla="*/ 11294965 w 11997113"/>
              <a:gd name="connsiteY16307" fmla="*/ 1335067 h 13112393"/>
              <a:gd name="connsiteX16308" fmla="*/ 11312673 w 11997113"/>
              <a:gd name="connsiteY16308" fmla="*/ 1346197 h 13112393"/>
              <a:gd name="connsiteX16309" fmla="*/ 11312931 w 11997113"/>
              <a:gd name="connsiteY16309" fmla="*/ 1357752 h 13112393"/>
              <a:gd name="connsiteX16310" fmla="*/ 11296005 w 11997113"/>
              <a:gd name="connsiteY16310" fmla="*/ 1381294 h 13112393"/>
              <a:gd name="connsiteX16311" fmla="*/ 11295741 w 11997113"/>
              <a:gd name="connsiteY16311" fmla="*/ 1369737 h 13112393"/>
              <a:gd name="connsiteX16312" fmla="*/ 11295221 w 11997113"/>
              <a:gd name="connsiteY16312" fmla="*/ 1346625 h 13112393"/>
              <a:gd name="connsiteX16313" fmla="*/ 11294965 w 11997113"/>
              <a:gd name="connsiteY16313" fmla="*/ 1335067 h 13112393"/>
              <a:gd name="connsiteX16314" fmla="*/ 8373883 w 11997113"/>
              <a:gd name="connsiteY16314" fmla="*/ 1332261 h 13112393"/>
              <a:gd name="connsiteX16315" fmla="*/ 8385385 w 11997113"/>
              <a:gd name="connsiteY16315" fmla="*/ 1336690 h 13112393"/>
              <a:gd name="connsiteX16316" fmla="*/ 8398481 w 11997113"/>
              <a:gd name="connsiteY16316" fmla="*/ 1355664 h 13112393"/>
              <a:gd name="connsiteX16317" fmla="*/ 8381689 w 11997113"/>
              <a:gd name="connsiteY16317" fmla="*/ 1357809 h 13112393"/>
              <a:gd name="connsiteX16318" fmla="*/ 8361927 w 11997113"/>
              <a:gd name="connsiteY16318" fmla="*/ 1336742 h 13112393"/>
              <a:gd name="connsiteX16319" fmla="*/ 8373883 w 11997113"/>
              <a:gd name="connsiteY16319" fmla="*/ 1332261 h 13112393"/>
              <a:gd name="connsiteX16320" fmla="*/ 11495663 w 11997113"/>
              <a:gd name="connsiteY16320" fmla="*/ 1330092 h 13112393"/>
              <a:gd name="connsiteX16321" fmla="*/ 11496183 w 11997113"/>
              <a:gd name="connsiteY16321" fmla="*/ 1353234 h 13112393"/>
              <a:gd name="connsiteX16322" fmla="*/ 11495663 w 11997113"/>
              <a:gd name="connsiteY16322" fmla="*/ 1330092 h 13112393"/>
              <a:gd name="connsiteX16323" fmla="*/ 9658583 w 11997113"/>
              <a:gd name="connsiteY16323" fmla="*/ 1328213 h 13112393"/>
              <a:gd name="connsiteX16324" fmla="*/ 9684691 w 11997113"/>
              <a:gd name="connsiteY16324" fmla="*/ 1342411 h 13112393"/>
              <a:gd name="connsiteX16325" fmla="*/ 9685219 w 11997113"/>
              <a:gd name="connsiteY16325" fmla="*/ 1365841 h 13112393"/>
              <a:gd name="connsiteX16326" fmla="*/ 9666887 w 11997113"/>
              <a:gd name="connsiteY16326" fmla="*/ 1366288 h 13112393"/>
              <a:gd name="connsiteX16327" fmla="*/ 9648039 w 11997113"/>
              <a:gd name="connsiteY16327" fmla="*/ 1343305 h 13112393"/>
              <a:gd name="connsiteX16328" fmla="*/ 9647773 w 11997113"/>
              <a:gd name="connsiteY16328" fmla="*/ 1331589 h 13112393"/>
              <a:gd name="connsiteX16329" fmla="*/ 9658583 w 11997113"/>
              <a:gd name="connsiteY16329" fmla="*/ 1328213 h 13112393"/>
              <a:gd name="connsiteX16330" fmla="*/ 11294701 w 11997113"/>
              <a:gd name="connsiteY16330" fmla="*/ 1323506 h 13112393"/>
              <a:gd name="connsiteX16331" fmla="*/ 11294965 w 11997113"/>
              <a:gd name="connsiteY16331" fmla="*/ 1335067 h 13112393"/>
              <a:gd name="connsiteX16332" fmla="*/ 11277253 w 11997113"/>
              <a:gd name="connsiteY16332" fmla="*/ 1323933 h 13112393"/>
              <a:gd name="connsiteX16333" fmla="*/ 11294701 w 11997113"/>
              <a:gd name="connsiteY16333" fmla="*/ 1323506 h 13112393"/>
              <a:gd name="connsiteX16334" fmla="*/ 11444417 w 11997113"/>
              <a:gd name="connsiteY16334" fmla="*/ 1320632 h 13112393"/>
              <a:gd name="connsiteX16335" fmla="*/ 11444679 w 11997113"/>
              <a:gd name="connsiteY16335" fmla="*/ 1332350 h 13112393"/>
              <a:gd name="connsiteX16336" fmla="*/ 11426399 w 11997113"/>
              <a:gd name="connsiteY16336" fmla="*/ 1332794 h 13112393"/>
              <a:gd name="connsiteX16337" fmla="*/ 11444417 w 11997113"/>
              <a:gd name="connsiteY16337" fmla="*/ 1320632 h 13112393"/>
              <a:gd name="connsiteX16338" fmla="*/ 9873525 w 11997113"/>
              <a:gd name="connsiteY16338" fmla="*/ 1320562 h 13112393"/>
              <a:gd name="connsiteX16339" fmla="*/ 9878065 w 11997113"/>
              <a:gd name="connsiteY16339" fmla="*/ 1322273 h 13112393"/>
              <a:gd name="connsiteX16340" fmla="*/ 9880483 w 11997113"/>
              <a:gd name="connsiteY16340" fmla="*/ 1322125 h 13112393"/>
              <a:gd name="connsiteX16341" fmla="*/ 9878187 w 11997113"/>
              <a:gd name="connsiteY16341" fmla="*/ 1327572 h 13112393"/>
              <a:gd name="connsiteX16342" fmla="*/ 9871793 w 11997113"/>
              <a:gd name="connsiteY16342" fmla="*/ 1334355 h 13112393"/>
              <a:gd name="connsiteX16343" fmla="*/ 9871549 w 11997113"/>
              <a:gd name="connsiteY16343" fmla="*/ 1323759 h 13112393"/>
              <a:gd name="connsiteX16344" fmla="*/ 9873525 w 11997113"/>
              <a:gd name="connsiteY16344" fmla="*/ 1320562 h 13112393"/>
              <a:gd name="connsiteX16345" fmla="*/ 8339031 w 11997113"/>
              <a:gd name="connsiteY16345" fmla="*/ 1317861 h 13112393"/>
              <a:gd name="connsiteX16346" fmla="*/ 8344799 w 11997113"/>
              <a:gd name="connsiteY16346" fmla="*/ 1362888 h 13112393"/>
              <a:gd name="connsiteX16347" fmla="*/ 8324889 w 11997113"/>
              <a:gd name="connsiteY16347" fmla="*/ 1353992 h 13112393"/>
              <a:gd name="connsiteX16348" fmla="*/ 8313631 w 11997113"/>
              <a:gd name="connsiteY16348" fmla="*/ 1412641 h 13112393"/>
              <a:gd name="connsiteX16349" fmla="*/ 8276699 w 11997113"/>
              <a:gd name="connsiteY16349" fmla="*/ 1417366 h 13112393"/>
              <a:gd name="connsiteX16350" fmla="*/ 8266601 w 11997113"/>
              <a:gd name="connsiteY16350" fmla="*/ 1338568 h 13112393"/>
              <a:gd name="connsiteX16351" fmla="*/ 8306421 w 11997113"/>
              <a:gd name="connsiteY16351" fmla="*/ 1356354 h 13112393"/>
              <a:gd name="connsiteX16352" fmla="*/ 8339031 w 11997113"/>
              <a:gd name="connsiteY16352" fmla="*/ 1317861 h 13112393"/>
              <a:gd name="connsiteX16353" fmla="*/ 9884403 w 11997113"/>
              <a:gd name="connsiteY16353" fmla="*/ 1312845 h 13112393"/>
              <a:gd name="connsiteX16354" fmla="*/ 9882561 w 11997113"/>
              <a:gd name="connsiteY16354" fmla="*/ 1321999 h 13112393"/>
              <a:gd name="connsiteX16355" fmla="*/ 9880483 w 11997113"/>
              <a:gd name="connsiteY16355" fmla="*/ 1322125 h 13112393"/>
              <a:gd name="connsiteX16356" fmla="*/ 9484889 w 11997113"/>
              <a:gd name="connsiteY16356" fmla="*/ 1309877 h 13112393"/>
              <a:gd name="connsiteX16357" fmla="*/ 9485171 w 11997113"/>
              <a:gd name="connsiteY16357" fmla="*/ 1322590 h 13112393"/>
              <a:gd name="connsiteX16358" fmla="*/ 9485463 w 11997113"/>
              <a:gd name="connsiteY16358" fmla="*/ 1335304 h 13112393"/>
              <a:gd name="connsiteX16359" fmla="*/ 9465823 w 11997113"/>
              <a:gd name="connsiteY16359" fmla="*/ 1335783 h 13112393"/>
              <a:gd name="connsiteX16360" fmla="*/ 9465251 w 11997113"/>
              <a:gd name="connsiteY16360" fmla="*/ 1310356 h 13112393"/>
              <a:gd name="connsiteX16361" fmla="*/ 9484889 w 11997113"/>
              <a:gd name="connsiteY16361" fmla="*/ 1309877 h 13112393"/>
              <a:gd name="connsiteX16362" fmla="*/ 9234925 w 11997113"/>
              <a:gd name="connsiteY16362" fmla="*/ 1296299 h 13112393"/>
              <a:gd name="connsiteX16363" fmla="*/ 9254167 w 11997113"/>
              <a:gd name="connsiteY16363" fmla="*/ 1304418 h 13112393"/>
              <a:gd name="connsiteX16364" fmla="*/ 9243881 w 11997113"/>
              <a:gd name="connsiteY16364" fmla="*/ 1366190 h 13112393"/>
              <a:gd name="connsiteX16365" fmla="*/ 9261785 w 11997113"/>
              <a:gd name="connsiteY16365" fmla="*/ 1363897 h 13112393"/>
              <a:gd name="connsiteX16366" fmla="*/ 9260263 w 11997113"/>
              <a:gd name="connsiteY16366" fmla="*/ 1352004 h 13112393"/>
              <a:gd name="connsiteX16367" fmla="*/ 9263309 w 11997113"/>
              <a:gd name="connsiteY16367" fmla="*/ 1375795 h 13112393"/>
              <a:gd name="connsiteX16368" fmla="*/ 9216831 w 11997113"/>
              <a:gd name="connsiteY16368" fmla="*/ 1297102 h 13112393"/>
              <a:gd name="connsiteX16369" fmla="*/ 9234925 w 11997113"/>
              <a:gd name="connsiteY16369" fmla="*/ 1296299 h 13112393"/>
              <a:gd name="connsiteX16370" fmla="*/ 9662369 w 11997113"/>
              <a:gd name="connsiteY16370" fmla="*/ 1292771 h 13112393"/>
              <a:gd name="connsiteX16371" fmla="*/ 9665309 w 11997113"/>
              <a:gd name="connsiteY16371" fmla="*/ 1295996 h 13112393"/>
              <a:gd name="connsiteX16372" fmla="*/ 9665573 w 11997113"/>
              <a:gd name="connsiteY16372" fmla="*/ 1307713 h 13112393"/>
              <a:gd name="connsiteX16373" fmla="*/ 9647511 w 11997113"/>
              <a:gd name="connsiteY16373" fmla="*/ 1319874 h 13112393"/>
              <a:gd name="connsiteX16374" fmla="*/ 9647247 w 11997113"/>
              <a:gd name="connsiteY16374" fmla="*/ 1308158 h 13112393"/>
              <a:gd name="connsiteX16375" fmla="*/ 9646983 w 11997113"/>
              <a:gd name="connsiteY16375" fmla="*/ 1296443 h 13112393"/>
              <a:gd name="connsiteX16376" fmla="*/ 9662369 w 11997113"/>
              <a:gd name="connsiteY16376" fmla="*/ 1292771 h 13112393"/>
              <a:gd name="connsiteX16377" fmla="*/ 7876853 w 11997113"/>
              <a:gd name="connsiteY16377" fmla="*/ 1279733 h 13112393"/>
              <a:gd name="connsiteX16378" fmla="*/ 7878473 w 11997113"/>
              <a:gd name="connsiteY16378" fmla="*/ 1292399 h 13112393"/>
              <a:gd name="connsiteX16379" fmla="*/ 7856703 w 11997113"/>
              <a:gd name="connsiteY16379" fmla="*/ 1282309 h 13112393"/>
              <a:gd name="connsiteX16380" fmla="*/ 7876853 w 11997113"/>
              <a:gd name="connsiteY16380" fmla="*/ 1279733 h 13112393"/>
              <a:gd name="connsiteX16381" fmla="*/ 8561733 w 11997113"/>
              <a:gd name="connsiteY16381" fmla="*/ 1276921 h 13112393"/>
              <a:gd name="connsiteX16382" fmla="*/ 8548935 w 11997113"/>
              <a:gd name="connsiteY16382" fmla="*/ 1325994 h 13112393"/>
              <a:gd name="connsiteX16383" fmla="*/ 8539567 w 11997113"/>
              <a:gd name="connsiteY16383" fmla="*/ 1290131 h 13112393"/>
              <a:gd name="connsiteX16384" fmla="*/ 8561733 w 11997113"/>
              <a:gd name="connsiteY16384" fmla="*/ 1276921 h 13112393"/>
              <a:gd name="connsiteX16385" fmla="*/ 11605645 w 11997113"/>
              <a:gd name="connsiteY16385" fmla="*/ 1270818 h 13112393"/>
              <a:gd name="connsiteX16386" fmla="*/ 11606121 w 11997113"/>
              <a:gd name="connsiteY16386" fmla="*/ 1292009 h 13112393"/>
              <a:gd name="connsiteX16387" fmla="*/ 11613247 w 11997113"/>
              <a:gd name="connsiteY16387" fmla="*/ 1281234 h 13112393"/>
              <a:gd name="connsiteX16388" fmla="*/ 11605645 w 11997113"/>
              <a:gd name="connsiteY16388" fmla="*/ 1270818 h 13112393"/>
              <a:gd name="connsiteX16389" fmla="*/ 8819333 w 11997113"/>
              <a:gd name="connsiteY16389" fmla="*/ 1264722 h 13112393"/>
              <a:gd name="connsiteX16390" fmla="*/ 8827631 w 11997113"/>
              <a:gd name="connsiteY16390" fmla="*/ 1266624 h 13112393"/>
              <a:gd name="connsiteX16391" fmla="*/ 8830615 w 11997113"/>
              <a:gd name="connsiteY16391" fmla="*/ 1289958 h 13112393"/>
              <a:gd name="connsiteX16392" fmla="*/ 8820961 w 11997113"/>
              <a:gd name="connsiteY16392" fmla="*/ 1270444 h 13112393"/>
              <a:gd name="connsiteX16393" fmla="*/ 8819333 w 11997113"/>
              <a:gd name="connsiteY16393" fmla="*/ 1264722 h 13112393"/>
              <a:gd name="connsiteX16394" fmla="*/ 8373011 w 11997113"/>
              <a:gd name="connsiteY16394" fmla="*/ 1263458 h 13112393"/>
              <a:gd name="connsiteX16395" fmla="*/ 8391309 w 11997113"/>
              <a:gd name="connsiteY16395" fmla="*/ 1299733 h 13112393"/>
              <a:gd name="connsiteX16396" fmla="*/ 8376257 w 11997113"/>
              <a:gd name="connsiteY16396" fmla="*/ 1288784 h 13112393"/>
              <a:gd name="connsiteX16397" fmla="*/ 8374629 w 11997113"/>
              <a:gd name="connsiteY16397" fmla="*/ 1276123 h 13112393"/>
              <a:gd name="connsiteX16398" fmla="*/ 8373011 w 11997113"/>
              <a:gd name="connsiteY16398" fmla="*/ 1263458 h 13112393"/>
              <a:gd name="connsiteX16399" fmla="*/ 8065179 w 11997113"/>
              <a:gd name="connsiteY16399" fmla="*/ 1258026 h 13112393"/>
              <a:gd name="connsiteX16400" fmla="*/ 8066681 w 11997113"/>
              <a:gd name="connsiteY16400" fmla="*/ 1269751 h 13112393"/>
              <a:gd name="connsiteX16401" fmla="*/ 8055545 w 11997113"/>
              <a:gd name="connsiteY16401" fmla="*/ 1342683 h 13112393"/>
              <a:gd name="connsiteX16402" fmla="*/ 8010751 w 11997113"/>
              <a:gd name="connsiteY16402" fmla="*/ 1312660 h 13112393"/>
              <a:gd name="connsiteX16403" fmla="*/ 8046533 w 11997113"/>
              <a:gd name="connsiteY16403" fmla="*/ 1272327 h 13112393"/>
              <a:gd name="connsiteX16404" fmla="*/ 8065179 w 11997113"/>
              <a:gd name="connsiteY16404" fmla="*/ 1258026 h 13112393"/>
              <a:gd name="connsiteX16405" fmla="*/ 11260033 w 11997113"/>
              <a:gd name="connsiteY16405" fmla="*/ 1254785 h 13112393"/>
              <a:gd name="connsiteX16406" fmla="*/ 11260297 w 11997113"/>
              <a:gd name="connsiteY16406" fmla="*/ 1266500 h 13112393"/>
              <a:gd name="connsiteX16407" fmla="*/ 11241753 w 11997113"/>
              <a:gd name="connsiteY16407" fmla="*/ 1255227 h 13112393"/>
              <a:gd name="connsiteX16408" fmla="*/ 11260033 w 11997113"/>
              <a:gd name="connsiteY16408" fmla="*/ 1254785 h 13112393"/>
              <a:gd name="connsiteX16409" fmla="*/ 8405501 w 11997113"/>
              <a:gd name="connsiteY16409" fmla="*/ 1250718 h 13112393"/>
              <a:gd name="connsiteX16410" fmla="*/ 8423859 w 11997113"/>
              <a:gd name="connsiteY16410" fmla="*/ 1254162 h 13112393"/>
              <a:gd name="connsiteX16411" fmla="*/ 8427109 w 11997113"/>
              <a:gd name="connsiteY16411" fmla="*/ 1259539 h 13112393"/>
              <a:gd name="connsiteX16412" fmla="*/ 8399963 w 11997113"/>
              <a:gd name="connsiteY16412" fmla="*/ 1367272 h 13112393"/>
              <a:gd name="connsiteX16413" fmla="*/ 8405501 w 11997113"/>
              <a:gd name="connsiteY16413" fmla="*/ 1250718 h 13112393"/>
              <a:gd name="connsiteX16414" fmla="*/ 10819235 w 11997113"/>
              <a:gd name="connsiteY16414" fmla="*/ 1243381 h 13112393"/>
              <a:gd name="connsiteX16415" fmla="*/ 10836579 w 11997113"/>
              <a:gd name="connsiteY16415" fmla="*/ 1250244 h 13112393"/>
              <a:gd name="connsiteX16416" fmla="*/ 10839397 w 11997113"/>
              <a:gd name="connsiteY16416" fmla="*/ 1266208 h 13112393"/>
              <a:gd name="connsiteX16417" fmla="*/ 10839659 w 11997113"/>
              <a:gd name="connsiteY16417" fmla="*/ 1277861 h 13112393"/>
              <a:gd name="connsiteX16418" fmla="*/ 10820019 w 11997113"/>
              <a:gd name="connsiteY16418" fmla="*/ 1278341 h 13112393"/>
              <a:gd name="connsiteX16419" fmla="*/ 10819759 w 11997113"/>
              <a:gd name="connsiteY16419" fmla="*/ 1266688 h 13112393"/>
              <a:gd name="connsiteX16420" fmla="*/ 10819235 w 11997113"/>
              <a:gd name="connsiteY16420" fmla="*/ 1243381 h 13112393"/>
              <a:gd name="connsiteX16421" fmla="*/ 9574891 w 11997113"/>
              <a:gd name="connsiteY16421" fmla="*/ 1235602 h 13112393"/>
              <a:gd name="connsiteX16422" fmla="*/ 9575159 w 11997113"/>
              <a:gd name="connsiteY16422" fmla="*/ 1247466 h 13112393"/>
              <a:gd name="connsiteX16423" fmla="*/ 9595327 w 11997113"/>
              <a:gd name="connsiteY16423" fmla="*/ 1270716 h 13112393"/>
              <a:gd name="connsiteX16424" fmla="*/ 9556591 w 11997113"/>
              <a:gd name="connsiteY16424" fmla="*/ 1295407 h 13112393"/>
              <a:gd name="connsiteX16425" fmla="*/ 9555791 w 11997113"/>
              <a:gd name="connsiteY16425" fmla="*/ 1259811 h 13112393"/>
              <a:gd name="connsiteX16426" fmla="*/ 9555259 w 11997113"/>
              <a:gd name="connsiteY16426" fmla="*/ 1236082 h 13112393"/>
              <a:gd name="connsiteX16427" fmla="*/ 9574891 w 11997113"/>
              <a:gd name="connsiteY16427" fmla="*/ 1235602 h 13112393"/>
              <a:gd name="connsiteX16428" fmla="*/ 8710393 w 11997113"/>
              <a:gd name="connsiteY16428" fmla="*/ 1233172 h 13112393"/>
              <a:gd name="connsiteX16429" fmla="*/ 8732161 w 11997113"/>
              <a:gd name="connsiteY16429" fmla="*/ 1243257 h 13112393"/>
              <a:gd name="connsiteX16430" fmla="*/ 8713637 w 11997113"/>
              <a:gd name="connsiteY16430" fmla="*/ 1258498 h 13112393"/>
              <a:gd name="connsiteX16431" fmla="*/ 8712017 w 11997113"/>
              <a:gd name="connsiteY16431" fmla="*/ 1245836 h 13112393"/>
              <a:gd name="connsiteX16432" fmla="*/ 8710393 w 11997113"/>
              <a:gd name="connsiteY16432" fmla="*/ 1233172 h 13112393"/>
              <a:gd name="connsiteX16433" fmla="*/ 8839605 w 11997113"/>
              <a:gd name="connsiteY16433" fmla="*/ 1229512 h 13112393"/>
              <a:gd name="connsiteX16434" fmla="*/ 8842311 w 11997113"/>
              <a:gd name="connsiteY16434" fmla="*/ 1250621 h 13112393"/>
              <a:gd name="connsiteX16435" fmla="*/ 8839605 w 11997113"/>
              <a:gd name="connsiteY16435" fmla="*/ 1229512 h 13112393"/>
              <a:gd name="connsiteX16436" fmla="*/ 9221601 w 11997113"/>
              <a:gd name="connsiteY16436" fmla="*/ 1227841 h 13112393"/>
              <a:gd name="connsiteX16437" fmla="*/ 9224305 w 11997113"/>
              <a:gd name="connsiteY16437" fmla="*/ 1248951 h 13112393"/>
              <a:gd name="connsiteX16438" fmla="*/ 9208171 w 11997113"/>
              <a:gd name="connsiteY16438" fmla="*/ 1229563 h 13112393"/>
              <a:gd name="connsiteX16439" fmla="*/ 9221601 w 11997113"/>
              <a:gd name="connsiteY16439" fmla="*/ 1227841 h 13112393"/>
              <a:gd name="connsiteX16440" fmla="*/ 7926859 w 11997113"/>
              <a:gd name="connsiteY16440" fmla="*/ 1226139 h 13112393"/>
              <a:gd name="connsiteX16441" fmla="*/ 7943469 w 11997113"/>
              <a:gd name="connsiteY16441" fmla="*/ 1231522 h 13112393"/>
              <a:gd name="connsiteX16442" fmla="*/ 7947797 w 11997113"/>
              <a:gd name="connsiteY16442" fmla="*/ 1247486 h 13112393"/>
              <a:gd name="connsiteX16443" fmla="*/ 7916523 w 11997113"/>
              <a:gd name="connsiteY16443" fmla="*/ 1287528 h 13112393"/>
              <a:gd name="connsiteX16444" fmla="*/ 7906589 w 11997113"/>
              <a:gd name="connsiteY16444" fmla="*/ 1263268 h 13112393"/>
              <a:gd name="connsiteX16445" fmla="*/ 7908951 w 11997113"/>
              <a:gd name="connsiteY16445" fmla="*/ 1228430 h 13112393"/>
              <a:gd name="connsiteX16446" fmla="*/ 7926859 w 11997113"/>
              <a:gd name="connsiteY16446" fmla="*/ 1226139 h 13112393"/>
              <a:gd name="connsiteX16447" fmla="*/ 8153305 w 11997113"/>
              <a:gd name="connsiteY16447" fmla="*/ 1222915 h 13112393"/>
              <a:gd name="connsiteX16448" fmla="*/ 8178467 w 11997113"/>
              <a:gd name="connsiteY16448" fmla="*/ 1267064 h 13112393"/>
              <a:gd name="connsiteX16449" fmla="*/ 8218329 w 11997113"/>
              <a:gd name="connsiteY16449" fmla="*/ 1273807 h 13112393"/>
              <a:gd name="connsiteX16450" fmla="*/ 8228777 w 11997113"/>
              <a:gd name="connsiteY16450" fmla="*/ 1355360 h 13112393"/>
              <a:gd name="connsiteX16451" fmla="*/ 8245201 w 11997113"/>
              <a:gd name="connsiteY16451" fmla="*/ 1483520 h 13112393"/>
              <a:gd name="connsiteX16452" fmla="*/ 8218549 w 11997113"/>
              <a:gd name="connsiteY16452" fmla="*/ 1427720 h 13112393"/>
              <a:gd name="connsiteX16453" fmla="*/ 8199365 w 11997113"/>
              <a:gd name="connsiteY16453" fmla="*/ 1430171 h 13112393"/>
              <a:gd name="connsiteX16454" fmla="*/ 8190403 w 11997113"/>
              <a:gd name="connsiteY16454" fmla="*/ 1360267 h 13112393"/>
              <a:gd name="connsiteX16455" fmla="*/ 8103209 w 11997113"/>
              <a:gd name="connsiteY16455" fmla="*/ 1288534 h 13112393"/>
              <a:gd name="connsiteX16456" fmla="*/ 8097237 w 11997113"/>
              <a:gd name="connsiteY16456" fmla="*/ 1241931 h 13112393"/>
              <a:gd name="connsiteX16457" fmla="*/ 8138597 w 11997113"/>
              <a:gd name="connsiteY16457" fmla="*/ 1260323 h 13112393"/>
              <a:gd name="connsiteX16458" fmla="*/ 8153305 w 11997113"/>
              <a:gd name="connsiteY16458" fmla="*/ 1222915 h 13112393"/>
              <a:gd name="connsiteX16459" fmla="*/ 8968865 w 11997113"/>
              <a:gd name="connsiteY16459" fmla="*/ 1217942 h 13112393"/>
              <a:gd name="connsiteX16460" fmla="*/ 8979855 w 11997113"/>
              <a:gd name="connsiteY16460" fmla="*/ 1258767 h 13112393"/>
              <a:gd name="connsiteX16461" fmla="*/ 8955169 w 11997113"/>
              <a:gd name="connsiteY16461" fmla="*/ 1225885 h 13112393"/>
              <a:gd name="connsiteX16462" fmla="*/ 8968865 w 11997113"/>
              <a:gd name="connsiteY16462" fmla="*/ 1217942 h 13112393"/>
              <a:gd name="connsiteX16463" fmla="*/ 9482789 w 11997113"/>
              <a:gd name="connsiteY16463" fmla="*/ 1216652 h 13112393"/>
              <a:gd name="connsiteX16464" fmla="*/ 9503209 w 11997113"/>
              <a:gd name="connsiteY16464" fmla="*/ 1251134 h 13112393"/>
              <a:gd name="connsiteX16465" fmla="*/ 9483837 w 11997113"/>
              <a:gd name="connsiteY16465" fmla="*/ 1263267 h 13112393"/>
              <a:gd name="connsiteX16466" fmla="*/ 9482789 w 11997113"/>
              <a:gd name="connsiteY16466" fmla="*/ 1216652 h 13112393"/>
              <a:gd name="connsiteX16467" fmla="*/ 9777265 w 11997113"/>
              <a:gd name="connsiteY16467" fmla="*/ 1208046 h 13112393"/>
              <a:gd name="connsiteX16468" fmla="*/ 9777521 w 11997113"/>
              <a:gd name="connsiteY16468" fmla="*/ 1219345 h 13112393"/>
              <a:gd name="connsiteX16469" fmla="*/ 9758139 w 11997113"/>
              <a:gd name="connsiteY16469" fmla="*/ 1231127 h 13112393"/>
              <a:gd name="connsiteX16470" fmla="*/ 9757887 w 11997113"/>
              <a:gd name="connsiteY16470" fmla="*/ 1219826 h 13112393"/>
              <a:gd name="connsiteX16471" fmla="*/ 9777265 w 11997113"/>
              <a:gd name="connsiteY16471" fmla="*/ 1208046 h 13112393"/>
              <a:gd name="connsiteX16472" fmla="*/ 10759473 w 11997113"/>
              <a:gd name="connsiteY16472" fmla="*/ 1206681 h 13112393"/>
              <a:gd name="connsiteX16473" fmla="*/ 10760049 w 11997113"/>
              <a:gd name="connsiteY16473" fmla="*/ 1232103 h 13112393"/>
              <a:gd name="connsiteX16474" fmla="*/ 10747133 w 11997113"/>
              <a:gd name="connsiteY16474" fmla="*/ 1220135 h 13112393"/>
              <a:gd name="connsiteX16475" fmla="*/ 10747139 w 11997113"/>
              <a:gd name="connsiteY16475" fmla="*/ 1220409 h 13112393"/>
              <a:gd name="connsiteX16476" fmla="*/ 10747403 w 11997113"/>
              <a:gd name="connsiteY16476" fmla="*/ 1232128 h 13112393"/>
              <a:gd name="connsiteX16477" fmla="*/ 10748195 w 11997113"/>
              <a:gd name="connsiteY16477" fmla="*/ 1267281 h 13112393"/>
              <a:gd name="connsiteX16478" fmla="*/ 10749515 w 11997113"/>
              <a:gd name="connsiteY16478" fmla="*/ 1325868 h 13112393"/>
              <a:gd name="connsiteX16479" fmla="*/ 10749779 w 11997113"/>
              <a:gd name="connsiteY16479" fmla="*/ 1337591 h 13112393"/>
              <a:gd name="connsiteX16480" fmla="*/ 10713743 w 11997113"/>
              <a:gd name="connsiteY16480" fmla="*/ 1361916 h 13112393"/>
              <a:gd name="connsiteX16481" fmla="*/ 10710769 w 11997113"/>
              <a:gd name="connsiteY16481" fmla="*/ 1331212 h 13112393"/>
              <a:gd name="connsiteX16482" fmla="*/ 10713219 w 11997113"/>
              <a:gd name="connsiteY16482" fmla="*/ 1338482 h 13112393"/>
              <a:gd name="connsiteX16483" fmla="*/ 10730707 w 11997113"/>
              <a:gd name="connsiteY16483" fmla="*/ 1302885 h 13112393"/>
              <a:gd name="connsiteX16484" fmla="*/ 10730179 w 11997113"/>
              <a:gd name="connsiteY16484" fmla="*/ 1279445 h 13112393"/>
              <a:gd name="connsiteX16485" fmla="*/ 10729913 w 11997113"/>
              <a:gd name="connsiteY16485" fmla="*/ 1267728 h 13112393"/>
              <a:gd name="connsiteX16486" fmla="*/ 10728859 w 11997113"/>
              <a:gd name="connsiteY16486" fmla="*/ 1220854 h 13112393"/>
              <a:gd name="connsiteX16487" fmla="*/ 10746873 w 11997113"/>
              <a:gd name="connsiteY16487" fmla="*/ 1208690 h 13112393"/>
              <a:gd name="connsiteX16488" fmla="*/ 10747109 w 11997113"/>
              <a:gd name="connsiteY16488" fmla="*/ 1219265 h 13112393"/>
              <a:gd name="connsiteX16489" fmla="*/ 8353827 w 11997113"/>
              <a:gd name="connsiteY16489" fmla="*/ 1206113 h 13112393"/>
              <a:gd name="connsiteX16490" fmla="*/ 8365847 w 11997113"/>
              <a:gd name="connsiteY16490" fmla="*/ 1207523 h 13112393"/>
              <a:gd name="connsiteX16491" fmla="*/ 8370311 w 11997113"/>
              <a:gd name="connsiteY16491" fmla="*/ 1242351 h 13112393"/>
              <a:gd name="connsiteX16492" fmla="*/ 8348675 w 11997113"/>
              <a:gd name="connsiteY16492" fmla="*/ 1233318 h 13112393"/>
              <a:gd name="connsiteX16493" fmla="*/ 8353827 w 11997113"/>
              <a:gd name="connsiteY16493" fmla="*/ 1206113 h 13112393"/>
              <a:gd name="connsiteX16494" fmla="*/ 11256945 w 11997113"/>
              <a:gd name="connsiteY16494" fmla="*/ 1197926 h 13112393"/>
              <a:gd name="connsiteX16495" fmla="*/ 11257215 w 11997113"/>
              <a:gd name="connsiteY16495" fmla="*/ 1209790 h 13112393"/>
              <a:gd name="connsiteX16496" fmla="*/ 11264843 w 11997113"/>
              <a:gd name="connsiteY16496" fmla="*/ 1221477 h 13112393"/>
              <a:gd name="connsiteX16497" fmla="*/ 11257747 w 11997113"/>
              <a:gd name="connsiteY16497" fmla="*/ 1233518 h 13112393"/>
              <a:gd name="connsiteX16498" fmla="*/ 11258013 w 11997113"/>
              <a:gd name="connsiteY16498" fmla="*/ 1245388 h 13112393"/>
              <a:gd name="connsiteX16499" fmla="*/ 11237843 w 11997113"/>
              <a:gd name="connsiteY16499" fmla="*/ 1222135 h 13112393"/>
              <a:gd name="connsiteX16500" fmla="*/ 11237577 w 11997113"/>
              <a:gd name="connsiteY16500" fmla="*/ 1210270 h 13112393"/>
              <a:gd name="connsiteX16501" fmla="*/ 11256945 w 11997113"/>
              <a:gd name="connsiteY16501" fmla="*/ 1197926 h 13112393"/>
              <a:gd name="connsiteX16502" fmla="*/ 9070483 w 11997113"/>
              <a:gd name="connsiteY16502" fmla="*/ 1195331 h 13112393"/>
              <a:gd name="connsiteX16503" fmla="*/ 9087887 w 11997113"/>
              <a:gd name="connsiteY16503" fmla="*/ 1196322 h 13112393"/>
              <a:gd name="connsiteX16504" fmla="*/ 9069185 w 11997113"/>
              <a:gd name="connsiteY16504" fmla="*/ 1210159 h 13112393"/>
              <a:gd name="connsiteX16505" fmla="*/ 9067743 w 11997113"/>
              <a:gd name="connsiteY16505" fmla="*/ 1198898 h 13112393"/>
              <a:gd name="connsiteX16506" fmla="*/ 9070483 w 11997113"/>
              <a:gd name="connsiteY16506" fmla="*/ 1195331 h 13112393"/>
              <a:gd name="connsiteX16507" fmla="*/ 11002527 w 11997113"/>
              <a:gd name="connsiteY16507" fmla="*/ 1190724 h 13112393"/>
              <a:gd name="connsiteX16508" fmla="*/ 10984513 w 11997113"/>
              <a:gd name="connsiteY16508" fmla="*/ 1202890 h 13112393"/>
              <a:gd name="connsiteX16509" fmla="*/ 10984245 w 11997113"/>
              <a:gd name="connsiteY16509" fmla="*/ 1191171 h 13112393"/>
              <a:gd name="connsiteX16510" fmla="*/ 10966235 w 11997113"/>
              <a:gd name="connsiteY16510" fmla="*/ 1203333 h 13112393"/>
              <a:gd name="connsiteX16511" fmla="*/ 10967291 w 11997113"/>
              <a:gd name="connsiteY16511" fmla="*/ 1250207 h 13112393"/>
              <a:gd name="connsiteX16512" fmla="*/ 10985835 w 11997113"/>
              <a:gd name="connsiteY16512" fmla="*/ 1261478 h 13112393"/>
              <a:gd name="connsiteX16513" fmla="*/ 10985043 w 11997113"/>
              <a:gd name="connsiteY16513" fmla="*/ 1226326 h 13112393"/>
              <a:gd name="connsiteX16514" fmla="*/ 11003057 w 11997113"/>
              <a:gd name="connsiteY16514" fmla="*/ 1214161 h 13112393"/>
              <a:gd name="connsiteX16515" fmla="*/ 11009781 w 11997113"/>
              <a:gd name="connsiteY16515" fmla="*/ 1208134 h 13112393"/>
              <a:gd name="connsiteX16516" fmla="*/ 11002793 w 11997113"/>
              <a:gd name="connsiteY16516" fmla="*/ 1202442 h 13112393"/>
              <a:gd name="connsiteX16517" fmla="*/ 11002527 w 11997113"/>
              <a:gd name="connsiteY16517" fmla="*/ 1190724 h 13112393"/>
              <a:gd name="connsiteX16518" fmla="*/ 7958909 w 11997113"/>
              <a:gd name="connsiteY16518" fmla="*/ 1187715 h 13112393"/>
              <a:gd name="connsiteX16519" fmla="*/ 8018771 w 11997113"/>
              <a:gd name="connsiteY16519" fmla="*/ 1215456 h 13112393"/>
              <a:gd name="connsiteX16520" fmla="*/ 8007741 w 11997113"/>
              <a:gd name="connsiteY16520" fmla="*/ 1275860 h 13112393"/>
              <a:gd name="connsiteX16521" fmla="*/ 7957297 w 11997113"/>
              <a:gd name="connsiteY16521" fmla="*/ 1248390 h 13112393"/>
              <a:gd name="connsiteX16522" fmla="*/ 7958909 w 11997113"/>
              <a:gd name="connsiteY16522" fmla="*/ 1187715 h 13112393"/>
              <a:gd name="connsiteX16523" fmla="*/ 10758997 w 11997113"/>
              <a:gd name="connsiteY16523" fmla="*/ 1185491 h 13112393"/>
              <a:gd name="connsiteX16524" fmla="*/ 10759283 w 11997113"/>
              <a:gd name="connsiteY16524" fmla="*/ 1198206 h 13112393"/>
              <a:gd name="connsiteX16525" fmla="*/ 10746193 w 11997113"/>
              <a:gd name="connsiteY16525" fmla="*/ 1198525 h 13112393"/>
              <a:gd name="connsiteX16526" fmla="*/ 10745909 w 11997113"/>
              <a:gd name="connsiteY16526" fmla="*/ 1185810 h 13112393"/>
              <a:gd name="connsiteX16527" fmla="*/ 10758997 w 11997113"/>
              <a:gd name="connsiteY16527" fmla="*/ 1185491 h 13112393"/>
              <a:gd name="connsiteX16528" fmla="*/ 9868349 w 11997113"/>
              <a:gd name="connsiteY16528" fmla="*/ 1181798 h 13112393"/>
              <a:gd name="connsiteX16529" fmla="*/ 9868637 w 11997113"/>
              <a:gd name="connsiteY16529" fmla="*/ 1194514 h 13112393"/>
              <a:gd name="connsiteX16530" fmla="*/ 9848999 w 11997113"/>
              <a:gd name="connsiteY16530" fmla="*/ 1194991 h 13112393"/>
              <a:gd name="connsiteX16531" fmla="*/ 9848713 w 11997113"/>
              <a:gd name="connsiteY16531" fmla="*/ 1182279 h 13112393"/>
              <a:gd name="connsiteX16532" fmla="*/ 9868349 w 11997113"/>
              <a:gd name="connsiteY16532" fmla="*/ 1181798 h 13112393"/>
              <a:gd name="connsiteX16533" fmla="*/ 7937197 w 11997113"/>
              <a:gd name="connsiteY16533" fmla="*/ 1164750 h 13112393"/>
              <a:gd name="connsiteX16534" fmla="*/ 7953319 w 11997113"/>
              <a:gd name="connsiteY16534" fmla="*/ 1170734 h 13112393"/>
              <a:gd name="connsiteX16535" fmla="*/ 7940437 w 11997113"/>
              <a:gd name="connsiteY16535" fmla="*/ 1190076 h 13112393"/>
              <a:gd name="connsiteX16536" fmla="*/ 7918673 w 11997113"/>
              <a:gd name="connsiteY16536" fmla="*/ 1179992 h 13112393"/>
              <a:gd name="connsiteX16537" fmla="*/ 7937197 w 11997113"/>
              <a:gd name="connsiteY16537" fmla="*/ 1164750 h 13112393"/>
              <a:gd name="connsiteX16538" fmla="*/ 8319195 w 11997113"/>
              <a:gd name="connsiteY16538" fmla="*/ 1163082 h 13112393"/>
              <a:gd name="connsiteX16539" fmla="*/ 8325207 w 11997113"/>
              <a:gd name="connsiteY16539" fmla="*/ 1209987 h 13112393"/>
              <a:gd name="connsiteX16540" fmla="*/ 8332719 w 11997113"/>
              <a:gd name="connsiteY16540" fmla="*/ 1268613 h 13112393"/>
              <a:gd name="connsiteX16541" fmla="*/ 8312571 w 11997113"/>
              <a:gd name="connsiteY16541" fmla="*/ 1271193 h 13112393"/>
              <a:gd name="connsiteX16542" fmla="*/ 8305061 w 11997113"/>
              <a:gd name="connsiteY16542" fmla="*/ 1212561 h 13112393"/>
              <a:gd name="connsiteX16543" fmla="*/ 8299047 w 11997113"/>
              <a:gd name="connsiteY16543" fmla="*/ 1165659 h 13112393"/>
              <a:gd name="connsiteX16544" fmla="*/ 8319195 w 11997113"/>
              <a:gd name="connsiteY16544" fmla="*/ 1163082 h 13112393"/>
              <a:gd name="connsiteX16545" fmla="*/ 8262155 w 11997113"/>
              <a:gd name="connsiteY16545" fmla="*/ 1161797 h 13112393"/>
              <a:gd name="connsiteX16546" fmla="*/ 8281213 w 11997113"/>
              <a:gd name="connsiteY16546" fmla="*/ 1168477 h 13112393"/>
              <a:gd name="connsiteX16547" fmla="*/ 8288713 w 11997113"/>
              <a:gd name="connsiteY16547" fmla="*/ 1227047 h 13112393"/>
              <a:gd name="connsiteX16548" fmla="*/ 8263089 w 11997113"/>
              <a:gd name="connsiteY16548" fmla="*/ 1204582 h 13112393"/>
              <a:gd name="connsiteX16549" fmla="*/ 8262155 w 11997113"/>
              <a:gd name="connsiteY16549" fmla="*/ 1161797 h 13112393"/>
              <a:gd name="connsiteX16550" fmla="*/ 10836769 w 11997113"/>
              <a:gd name="connsiteY16550" fmla="*/ 1149674 h 13112393"/>
              <a:gd name="connsiteX16551" fmla="*/ 10837247 w 11997113"/>
              <a:gd name="connsiteY16551" fmla="*/ 1170859 h 13112393"/>
              <a:gd name="connsiteX16552" fmla="*/ 10829557 w 11997113"/>
              <a:gd name="connsiteY16552" fmla="*/ 1156475 h 13112393"/>
              <a:gd name="connsiteX16553" fmla="*/ 10836769 w 11997113"/>
              <a:gd name="connsiteY16553" fmla="*/ 1149674 h 13112393"/>
              <a:gd name="connsiteX16554" fmla="*/ 8848931 w 11997113"/>
              <a:gd name="connsiteY16554" fmla="*/ 1142512 h 13112393"/>
              <a:gd name="connsiteX16555" fmla="*/ 8870699 w 11997113"/>
              <a:gd name="connsiteY16555" fmla="*/ 1152595 h 13112393"/>
              <a:gd name="connsiteX16556" fmla="*/ 8890849 w 11997113"/>
              <a:gd name="connsiteY16556" fmla="*/ 1150020 h 13112393"/>
              <a:gd name="connsiteX16557" fmla="*/ 8892469 w 11997113"/>
              <a:gd name="connsiteY16557" fmla="*/ 1162683 h 13112393"/>
              <a:gd name="connsiteX16558" fmla="*/ 8872321 w 11997113"/>
              <a:gd name="connsiteY16558" fmla="*/ 1165260 h 13112393"/>
              <a:gd name="connsiteX16559" fmla="*/ 8848931 w 11997113"/>
              <a:gd name="connsiteY16559" fmla="*/ 1142512 h 13112393"/>
              <a:gd name="connsiteX16560" fmla="*/ 7955871 w 11997113"/>
              <a:gd name="connsiteY16560" fmla="*/ 1140053 h 13112393"/>
              <a:gd name="connsiteX16561" fmla="*/ 7960301 w 11997113"/>
              <a:gd name="connsiteY16561" fmla="*/ 1174668 h 13112393"/>
              <a:gd name="connsiteX16562" fmla="*/ 7955871 w 11997113"/>
              <a:gd name="connsiteY16562" fmla="*/ 1140053 h 13112393"/>
              <a:gd name="connsiteX16563" fmla="*/ 8047025 w 11997113"/>
              <a:gd name="connsiteY16563" fmla="*/ 1116380 h 13112393"/>
              <a:gd name="connsiteX16564" fmla="*/ 8048649 w 11997113"/>
              <a:gd name="connsiteY16564" fmla="*/ 1129043 h 13112393"/>
              <a:gd name="connsiteX16565" fmla="*/ 8030123 w 11997113"/>
              <a:gd name="connsiteY16565" fmla="*/ 1144284 h 13112393"/>
              <a:gd name="connsiteX16566" fmla="*/ 8028503 w 11997113"/>
              <a:gd name="connsiteY16566" fmla="*/ 1131621 h 13112393"/>
              <a:gd name="connsiteX16567" fmla="*/ 8047025 w 11997113"/>
              <a:gd name="connsiteY16567" fmla="*/ 1116380 h 13112393"/>
              <a:gd name="connsiteX16568" fmla="*/ 8501269 w 11997113"/>
              <a:gd name="connsiteY16568" fmla="*/ 1092592 h 13112393"/>
              <a:gd name="connsiteX16569" fmla="*/ 8508845 w 11997113"/>
              <a:gd name="connsiteY16569" fmla="*/ 1151694 h 13112393"/>
              <a:gd name="connsiteX16570" fmla="*/ 8467037 w 11997113"/>
              <a:gd name="connsiteY16570" fmla="*/ 1145026 h 13112393"/>
              <a:gd name="connsiteX16571" fmla="*/ 8501269 w 11997113"/>
              <a:gd name="connsiteY16571" fmla="*/ 1092592 h 13112393"/>
              <a:gd name="connsiteX16572" fmla="*/ 11509815 w 11997113"/>
              <a:gd name="connsiteY16572" fmla="*/ 1086601 h 13112393"/>
              <a:gd name="connsiteX16573" fmla="*/ 11510083 w 11997113"/>
              <a:gd name="connsiteY16573" fmla="*/ 1098171 h 13112393"/>
              <a:gd name="connsiteX16574" fmla="*/ 11510865 w 11997113"/>
              <a:gd name="connsiteY16574" fmla="*/ 1132887 h 13112393"/>
              <a:gd name="connsiteX16575" fmla="*/ 11511121 w 11997113"/>
              <a:gd name="connsiteY16575" fmla="*/ 1144461 h 13112393"/>
              <a:gd name="connsiteX16576" fmla="*/ 11511385 w 11997113"/>
              <a:gd name="connsiteY16576" fmla="*/ 1156029 h 13112393"/>
              <a:gd name="connsiteX16577" fmla="*/ 11531015 w 11997113"/>
              <a:gd name="connsiteY16577" fmla="*/ 1155552 h 13112393"/>
              <a:gd name="connsiteX16578" fmla="*/ 11512689 w 11997113"/>
              <a:gd name="connsiteY16578" fmla="*/ 1213890 h 13112393"/>
              <a:gd name="connsiteX16579" fmla="*/ 11511907 w 11997113"/>
              <a:gd name="connsiteY16579" fmla="*/ 1179174 h 13112393"/>
              <a:gd name="connsiteX16580" fmla="*/ 11513211 w 11997113"/>
              <a:gd name="connsiteY16580" fmla="*/ 1237036 h 13112393"/>
              <a:gd name="connsiteX16581" fmla="*/ 11513471 w 11997113"/>
              <a:gd name="connsiteY16581" fmla="*/ 1248607 h 13112393"/>
              <a:gd name="connsiteX16582" fmla="*/ 11513993 w 11997113"/>
              <a:gd name="connsiteY16582" fmla="*/ 1271753 h 13112393"/>
              <a:gd name="connsiteX16583" fmla="*/ 11514513 w 11997113"/>
              <a:gd name="connsiteY16583" fmla="*/ 1294896 h 13112393"/>
              <a:gd name="connsiteX16584" fmla="*/ 11514777 w 11997113"/>
              <a:gd name="connsiteY16584" fmla="*/ 1306467 h 13112393"/>
              <a:gd name="connsiteX16585" fmla="*/ 11495663 w 11997113"/>
              <a:gd name="connsiteY16585" fmla="*/ 1330092 h 13112393"/>
              <a:gd name="connsiteX16586" fmla="*/ 11495137 w 11997113"/>
              <a:gd name="connsiteY16586" fmla="*/ 1306948 h 13112393"/>
              <a:gd name="connsiteX16587" fmla="*/ 11494619 w 11997113"/>
              <a:gd name="connsiteY16587" fmla="*/ 1283804 h 13112393"/>
              <a:gd name="connsiteX16588" fmla="*/ 11494355 w 11997113"/>
              <a:gd name="connsiteY16588" fmla="*/ 1272233 h 13112393"/>
              <a:gd name="connsiteX16589" fmla="*/ 11492791 w 11997113"/>
              <a:gd name="connsiteY16589" fmla="*/ 1202800 h 13112393"/>
              <a:gd name="connsiteX16590" fmla="*/ 11492009 w 11997113"/>
              <a:gd name="connsiteY16590" fmla="*/ 1168086 h 13112393"/>
              <a:gd name="connsiteX16591" fmla="*/ 11491749 w 11997113"/>
              <a:gd name="connsiteY16591" fmla="*/ 1156510 h 13112393"/>
              <a:gd name="connsiteX16592" fmla="*/ 11491485 w 11997113"/>
              <a:gd name="connsiteY16592" fmla="*/ 1144938 h 13112393"/>
              <a:gd name="connsiteX16593" fmla="*/ 11491227 w 11997113"/>
              <a:gd name="connsiteY16593" fmla="*/ 1133367 h 13112393"/>
              <a:gd name="connsiteX16594" fmla="*/ 11490443 w 11997113"/>
              <a:gd name="connsiteY16594" fmla="*/ 1098650 h 13112393"/>
              <a:gd name="connsiteX16595" fmla="*/ 11509815 w 11997113"/>
              <a:gd name="connsiteY16595" fmla="*/ 1086601 h 13112393"/>
              <a:gd name="connsiteX16596" fmla="*/ 8361019 w 11997113"/>
              <a:gd name="connsiteY16596" fmla="*/ 1063340 h 13112393"/>
              <a:gd name="connsiteX16597" fmla="*/ 8350181 w 11997113"/>
              <a:gd name="connsiteY16597" fmla="*/ 1111922 h 13112393"/>
              <a:gd name="connsiteX16598" fmla="*/ 8343007 w 11997113"/>
              <a:gd name="connsiteY16598" fmla="*/ 1089240 h 13112393"/>
              <a:gd name="connsiteX16599" fmla="*/ 8361019 w 11997113"/>
              <a:gd name="connsiteY16599" fmla="*/ 1063340 h 13112393"/>
              <a:gd name="connsiteX16600" fmla="*/ 10670763 w 11997113"/>
              <a:gd name="connsiteY16600" fmla="*/ 1047726 h 13112393"/>
              <a:gd name="connsiteX16601" fmla="*/ 10671001 w 11997113"/>
              <a:gd name="connsiteY16601" fmla="*/ 1058323 h 13112393"/>
              <a:gd name="connsiteX16602" fmla="*/ 10670763 w 11997113"/>
              <a:gd name="connsiteY16602" fmla="*/ 1047726 h 13112393"/>
              <a:gd name="connsiteX16603" fmla="*/ 8074761 w 11997113"/>
              <a:gd name="connsiteY16603" fmla="*/ 1039891 h 13112393"/>
              <a:gd name="connsiteX16604" fmla="*/ 8113201 w 11997113"/>
              <a:gd name="connsiteY16604" fmla="*/ 1046891 h 13112393"/>
              <a:gd name="connsiteX16605" fmla="*/ 8119213 w 11997113"/>
              <a:gd name="connsiteY16605" fmla="*/ 1093794 h 13112393"/>
              <a:gd name="connsiteX16606" fmla="*/ 8102249 w 11997113"/>
              <a:gd name="connsiteY16606" fmla="*/ 1107884 h 13112393"/>
              <a:gd name="connsiteX16607" fmla="*/ 8082273 w 11997113"/>
              <a:gd name="connsiteY16607" fmla="*/ 1098520 h 13112393"/>
              <a:gd name="connsiteX16608" fmla="*/ 8088285 w 11997113"/>
              <a:gd name="connsiteY16608" fmla="*/ 1145423 h 13112393"/>
              <a:gd name="connsiteX16609" fmla="*/ 8068799 w 11997113"/>
              <a:gd name="connsiteY16609" fmla="*/ 1103222 h 13112393"/>
              <a:gd name="connsiteX16610" fmla="*/ 8074761 w 11997113"/>
              <a:gd name="connsiteY16610" fmla="*/ 1039891 h 13112393"/>
              <a:gd name="connsiteX16611" fmla="*/ 8207331 w 11997113"/>
              <a:gd name="connsiteY16611" fmla="*/ 1035803 h 13112393"/>
              <a:gd name="connsiteX16612" fmla="*/ 8228319 w 11997113"/>
              <a:gd name="connsiteY16612" fmla="*/ 1042319 h 13112393"/>
              <a:gd name="connsiteX16613" fmla="*/ 8213391 w 11997113"/>
              <a:gd name="connsiteY16613" fmla="*/ 1083082 h 13112393"/>
              <a:gd name="connsiteX16614" fmla="*/ 8207331 w 11997113"/>
              <a:gd name="connsiteY16614" fmla="*/ 1035803 h 13112393"/>
              <a:gd name="connsiteX16615" fmla="*/ 9843779 w 11997113"/>
              <a:gd name="connsiteY16615" fmla="*/ 1021277 h 13112393"/>
              <a:gd name="connsiteX16616" fmla="*/ 9861839 w 11997113"/>
              <a:gd name="connsiteY16616" fmla="*/ 1067318 h 13112393"/>
              <a:gd name="connsiteX16617" fmla="*/ 9861577 w 11997113"/>
              <a:gd name="connsiteY16617" fmla="*/ 1055705 h 13112393"/>
              <a:gd name="connsiteX16618" fmla="*/ 9879117 w 11997113"/>
              <a:gd name="connsiteY16618" fmla="*/ 1078516 h 13112393"/>
              <a:gd name="connsiteX16619" fmla="*/ 9862101 w 11997113"/>
              <a:gd name="connsiteY16619" fmla="*/ 1078930 h 13112393"/>
              <a:gd name="connsiteX16620" fmla="*/ 9846131 w 11997113"/>
              <a:gd name="connsiteY16620" fmla="*/ 1125804 h 13112393"/>
              <a:gd name="connsiteX16621" fmla="*/ 9863411 w 11997113"/>
              <a:gd name="connsiteY16621" fmla="*/ 1137003 h 13112393"/>
              <a:gd name="connsiteX16622" fmla="*/ 9863673 w 11997113"/>
              <a:gd name="connsiteY16622" fmla="*/ 1148617 h 13112393"/>
              <a:gd name="connsiteX16623" fmla="*/ 9847183 w 11997113"/>
              <a:gd name="connsiteY16623" fmla="*/ 1172260 h 13112393"/>
              <a:gd name="connsiteX16624" fmla="*/ 9831731 w 11997113"/>
              <a:gd name="connsiteY16624" fmla="*/ 1242362 h 13112393"/>
              <a:gd name="connsiteX16625" fmla="*/ 9848751 w 11997113"/>
              <a:gd name="connsiteY16625" fmla="*/ 1241946 h 13112393"/>
              <a:gd name="connsiteX16626" fmla="*/ 9849013 w 11997113"/>
              <a:gd name="connsiteY16626" fmla="*/ 1253561 h 13112393"/>
              <a:gd name="connsiteX16627" fmla="*/ 9831993 w 11997113"/>
              <a:gd name="connsiteY16627" fmla="*/ 1253974 h 13112393"/>
              <a:gd name="connsiteX16628" fmla="*/ 9832783 w 11997113"/>
              <a:gd name="connsiteY16628" fmla="*/ 1288818 h 13112393"/>
              <a:gd name="connsiteX16629" fmla="*/ 9833039 w 11997113"/>
              <a:gd name="connsiteY16629" fmla="*/ 1300434 h 13112393"/>
              <a:gd name="connsiteX16630" fmla="*/ 9816809 w 11997113"/>
              <a:gd name="connsiteY16630" fmla="*/ 1335692 h 13112393"/>
              <a:gd name="connsiteX16631" fmla="*/ 9799273 w 11997113"/>
              <a:gd name="connsiteY16631" fmla="*/ 1312879 h 13112393"/>
              <a:gd name="connsiteX16632" fmla="*/ 9799007 w 11997113"/>
              <a:gd name="connsiteY16632" fmla="*/ 1301264 h 13112393"/>
              <a:gd name="connsiteX16633" fmla="*/ 9815501 w 11997113"/>
              <a:gd name="connsiteY16633" fmla="*/ 1277621 h 13112393"/>
              <a:gd name="connsiteX16634" fmla="*/ 9814713 w 11997113"/>
              <a:gd name="connsiteY16634" fmla="*/ 1242776 h 13112393"/>
              <a:gd name="connsiteX16635" fmla="*/ 9813669 w 11997113"/>
              <a:gd name="connsiteY16635" fmla="*/ 1196323 h 13112393"/>
              <a:gd name="connsiteX16636" fmla="*/ 9812621 w 11997113"/>
              <a:gd name="connsiteY16636" fmla="*/ 1149863 h 13112393"/>
              <a:gd name="connsiteX16637" fmla="*/ 9795345 w 11997113"/>
              <a:gd name="connsiteY16637" fmla="*/ 1138666 h 13112393"/>
              <a:gd name="connsiteX16638" fmla="*/ 9794819 w 11997113"/>
              <a:gd name="connsiteY16638" fmla="*/ 1115435 h 13112393"/>
              <a:gd name="connsiteX16639" fmla="*/ 9811047 w 11997113"/>
              <a:gd name="connsiteY16639" fmla="*/ 1080178 h 13112393"/>
              <a:gd name="connsiteX16640" fmla="*/ 9843779 w 11997113"/>
              <a:gd name="connsiteY16640" fmla="*/ 1021277 h 13112393"/>
              <a:gd name="connsiteX16641" fmla="*/ 7881719 w 11997113"/>
              <a:gd name="connsiteY16641" fmla="*/ 1008808 h 13112393"/>
              <a:gd name="connsiteX16642" fmla="*/ 7884675 w 11997113"/>
              <a:gd name="connsiteY16642" fmla="*/ 1031886 h 13112393"/>
              <a:gd name="connsiteX16643" fmla="*/ 7886153 w 11997113"/>
              <a:gd name="connsiteY16643" fmla="*/ 1043426 h 13112393"/>
              <a:gd name="connsiteX16644" fmla="*/ 7942563 w 11997113"/>
              <a:gd name="connsiteY16644" fmla="*/ 1036210 h 13112393"/>
              <a:gd name="connsiteX16645" fmla="*/ 7944043 w 11997113"/>
              <a:gd name="connsiteY16645" fmla="*/ 1047746 h 13112393"/>
              <a:gd name="connsiteX16646" fmla="*/ 7954389 w 11997113"/>
              <a:gd name="connsiteY16646" fmla="*/ 1128512 h 13112393"/>
              <a:gd name="connsiteX16647" fmla="*/ 7929673 w 11997113"/>
              <a:gd name="connsiteY16647" fmla="*/ 1084767 h 13112393"/>
              <a:gd name="connsiteX16648" fmla="*/ 7892069 w 11997113"/>
              <a:gd name="connsiteY16648" fmla="*/ 1089576 h 13112393"/>
              <a:gd name="connsiteX16649" fmla="*/ 7887633 w 11997113"/>
              <a:gd name="connsiteY16649" fmla="*/ 1054963 h 13112393"/>
              <a:gd name="connsiteX16650" fmla="*/ 7865875 w 11997113"/>
              <a:gd name="connsiteY16650" fmla="*/ 1034291 h 13112393"/>
              <a:gd name="connsiteX16651" fmla="*/ 7862915 w 11997113"/>
              <a:gd name="connsiteY16651" fmla="*/ 1011216 h 13112393"/>
              <a:gd name="connsiteX16652" fmla="*/ 7881719 w 11997113"/>
              <a:gd name="connsiteY16652" fmla="*/ 1008808 h 13112393"/>
              <a:gd name="connsiteX16653" fmla="*/ 9956319 w 11997113"/>
              <a:gd name="connsiteY16653" fmla="*/ 1000590 h 13112393"/>
              <a:gd name="connsiteX16654" fmla="*/ 9961701 w 11997113"/>
              <a:gd name="connsiteY16654" fmla="*/ 1002205 h 13112393"/>
              <a:gd name="connsiteX16655" fmla="*/ 9971067 w 11997113"/>
              <a:gd name="connsiteY16655" fmla="*/ 1018171 h 13112393"/>
              <a:gd name="connsiteX16656" fmla="*/ 9960069 w 11997113"/>
              <a:gd name="connsiteY16656" fmla="*/ 1004638 h 13112393"/>
              <a:gd name="connsiteX16657" fmla="*/ 9954543 w 11997113"/>
              <a:gd name="connsiteY16657" fmla="*/ 998670 h 13112393"/>
              <a:gd name="connsiteX16658" fmla="*/ 9956319 w 11997113"/>
              <a:gd name="connsiteY16658" fmla="*/ 1000590 h 13112393"/>
              <a:gd name="connsiteX16659" fmla="*/ 9955471 w 11997113"/>
              <a:gd name="connsiteY16659" fmla="*/ 1000334 h 13112393"/>
              <a:gd name="connsiteX16660" fmla="*/ 8508025 w 11997113"/>
              <a:gd name="connsiteY16660" fmla="*/ 997338 h 13112393"/>
              <a:gd name="connsiteX16661" fmla="*/ 8517079 w 11997113"/>
              <a:gd name="connsiteY16661" fmla="*/ 1067990 h 13112393"/>
              <a:gd name="connsiteX16662" fmla="*/ 8602255 w 11997113"/>
              <a:gd name="connsiteY16662" fmla="*/ 1140870 h 13112393"/>
              <a:gd name="connsiteX16663" fmla="*/ 8632015 w 11997113"/>
              <a:gd name="connsiteY16663" fmla="*/ 1077225 h 13112393"/>
              <a:gd name="connsiteX16664" fmla="*/ 8673851 w 11997113"/>
              <a:gd name="connsiteY16664" fmla="*/ 1107778 h 13112393"/>
              <a:gd name="connsiteX16665" fmla="*/ 8661233 w 11997113"/>
              <a:gd name="connsiteY16665" fmla="*/ 1157267 h 13112393"/>
              <a:gd name="connsiteX16666" fmla="*/ 8622413 w 11997113"/>
              <a:gd name="connsiteY16666" fmla="*/ 1150262 h 13112393"/>
              <a:gd name="connsiteX16667" fmla="*/ 8629957 w 11997113"/>
              <a:gd name="connsiteY16667" fmla="*/ 1209135 h 13112393"/>
              <a:gd name="connsiteX16668" fmla="*/ 8572491 w 11997113"/>
              <a:gd name="connsiteY16668" fmla="*/ 1204522 h 13112393"/>
              <a:gd name="connsiteX16669" fmla="*/ 8561927 w 11997113"/>
              <a:gd name="connsiteY16669" fmla="*/ 1122094 h 13112393"/>
              <a:gd name="connsiteX16670" fmla="*/ 8541765 w 11997113"/>
              <a:gd name="connsiteY16670" fmla="*/ 1112705 h 13112393"/>
              <a:gd name="connsiteX16671" fmla="*/ 8524623 w 11997113"/>
              <a:gd name="connsiteY16671" fmla="*/ 1126864 h 13112393"/>
              <a:gd name="connsiteX16672" fmla="*/ 8508761 w 11997113"/>
              <a:gd name="connsiteY16672" fmla="*/ 1058584 h 13112393"/>
              <a:gd name="connsiteX16673" fmla="*/ 8508025 w 11997113"/>
              <a:gd name="connsiteY16673" fmla="*/ 997338 h 13112393"/>
              <a:gd name="connsiteX16674" fmla="*/ 10743611 w 11997113"/>
              <a:gd name="connsiteY16674" fmla="*/ 993124 h 13112393"/>
              <a:gd name="connsiteX16675" fmla="*/ 10748121 w 11997113"/>
              <a:gd name="connsiteY16675" fmla="*/ 993544 h 13112393"/>
              <a:gd name="connsiteX16676" fmla="*/ 10754763 w 11997113"/>
              <a:gd name="connsiteY16676" fmla="*/ 997620 h 13112393"/>
              <a:gd name="connsiteX16677" fmla="*/ 10755015 w 11997113"/>
              <a:gd name="connsiteY16677" fmla="*/ 1008922 h 13112393"/>
              <a:gd name="connsiteX16678" fmla="*/ 10741925 w 11997113"/>
              <a:gd name="connsiteY16678" fmla="*/ 1009242 h 13112393"/>
              <a:gd name="connsiteX16679" fmla="*/ 10741671 w 11997113"/>
              <a:gd name="connsiteY16679" fmla="*/ 997942 h 13112393"/>
              <a:gd name="connsiteX16680" fmla="*/ 10743611 w 11997113"/>
              <a:gd name="connsiteY16680" fmla="*/ 993124 h 13112393"/>
              <a:gd name="connsiteX16681" fmla="*/ 8059539 w 11997113"/>
              <a:gd name="connsiteY16681" fmla="*/ 992676 h 13112393"/>
              <a:gd name="connsiteX16682" fmla="*/ 8063599 w 11997113"/>
              <a:gd name="connsiteY16682" fmla="*/ 992694 h 13112393"/>
              <a:gd name="connsiteX16683" fmla="*/ 8065813 w 11997113"/>
              <a:gd name="connsiteY16683" fmla="*/ 996700 h 13112393"/>
              <a:gd name="connsiteX16684" fmla="*/ 8068699 w 11997113"/>
              <a:gd name="connsiteY16684" fmla="*/ 1019213 h 13112393"/>
              <a:gd name="connsiteX16685" fmla="*/ 8052385 w 11997113"/>
              <a:gd name="connsiteY16685" fmla="*/ 998417 h 13112393"/>
              <a:gd name="connsiteX16686" fmla="*/ 8059539 w 11997113"/>
              <a:gd name="connsiteY16686" fmla="*/ 992676 h 13112393"/>
              <a:gd name="connsiteX16687" fmla="*/ 8890439 w 11997113"/>
              <a:gd name="connsiteY16687" fmla="*/ 987036 h 13112393"/>
              <a:gd name="connsiteX16688" fmla="*/ 8877321 w 11997113"/>
              <a:gd name="connsiteY16688" fmla="*/ 1044490 h 13112393"/>
              <a:gd name="connsiteX16689" fmla="*/ 8850145 w 11997113"/>
              <a:gd name="connsiteY16689" fmla="*/ 992187 h 13112393"/>
              <a:gd name="connsiteX16690" fmla="*/ 8890439 w 11997113"/>
              <a:gd name="connsiteY16690" fmla="*/ 987036 h 13112393"/>
              <a:gd name="connsiteX16691" fmla="*/ 7987263 w 11997113"/>
              <a:gd name="connsiteY16691" fmla="*/ 969564 h 13112393"/>
              <a:gd name="connsiteX16692" fmla="*/ 8028995 w 11997113"/>
              <a:gd name="connsiteY16692" fmla="*/ 975669 h 13112393"/>
              <a:gd name="connsiteX16693" fmla="*/ 8011733 w 11997113"/>
              <a:gd name="connsiteY16693" fmla="*/ 1000761 h 13112393"/>
              <a:gd name="connsiteX16694" fmla="*/ 7987263 w 11997113"/>
              <a:gd name="connsiteY16694" fmla="*/ 969564 h 13112393"/>
              <a:gd name="connsiteX16695" fmla="*/ 10818415 w 11997113"/>
              <a:gd name="connsiteY16695" fmla="*/ 966560 h 13112393"/>
              <a:gd name="connsiteX16696" fmla="*/ 10832755 w 11997113"/>
              <a:gd name="connsiteY16696" fmla="*/ 971695 h 13112393"/>
              <a:gd name="connsiteX16697" fmla="*/ 10822909 w 11997113"/>
              <a:gd name="connsiteY16697" fmla="*/ 970610 h 13112393"/>
              <a:gd name="connsiteX16698" fmla="*/ 10815053 w 11997113"/>
              <a:gd name="connsiteY16698" fmla="*/ 963530 h 13112393"/>
              <a:gd name="connsiteX16699" fmla="*/ 10818415 w 11997113"/>
              <a:gd name="connsiteY16699" fmla="*/ 966560 h 13112393"/>
              <a:gd name="connsiteX16700" fmla="*/ 10815423 w 11997113"/>
              <a:gd name="connsiteY16700" fmla="*/ 965489 h 13112393"/>
              <a:gd name="connsiteX16701" fmla="*/ 8348371 w 11997113"/>
              <a:gd name="connsiteY16701" fmla="*/ 959222 h 13112393"/>
              <a:gd name="connsiteX16702" fmla="*/ 8331095 w 11997113"/>
              <a:gd name="connsiteY16702" fmla="*/ 973264 h 13112393"/>
              <a:gd name="connsiteX16703" fmla="*/ 8329601 w 11997113"/>
              <a:gd name="connsiteY16703" fmla="*/ 961622 h 13112393"/>
              <a:gd name="connsiteX16704" fmla="*/ 8348371 w 11997113"/>
              <a:gd name="connsiteY16704" fmla="*/ 959222 h 13112393"/>
              <a:gd name="connsiteX16705" fmla="*/ 8778479 w 11997113"/>
              <a:gd name="connsiteY16705" fmla="*/ 958881 h 13112393"/>
              <a:gd name="connsiteX16706" fmla="*/ 8792963 w 11997113"/>
              <a:gd name="connsiteY16706" fmla="*/ 972047 h 13112393"/>
              <a:gd name="connsiteX16707" fmla="*/ 8799025 w 11997113"/>
              <a:gd name="connsiteY16707" fmla="*/ 1019325 h 13112393"/>
              <a:gd name="connsiteX16708" fmla="*/ 8792505 w 11997113"/>
              <a:gd name="connsiteY16708" fmla="*/ 1128277 h 13112393"/>
              <a:gd name="connsiteX16709" fmla="*/ 8735555 w 11997113"/>
              <a:gd name="connsiteY16709" fmla="*/ 1003419 h 13112393"/>
              <a:gd name="connsiteX16710" fmla="*/ 8751153 w 11997113"/>
              <a:gd name="connsiteY16710" fmla="*/ 965381 h 13112393"/>
              <a:gd name="connsiteX16711" fmla="*/ 8778479 w 11997113"/>
              <a:gd name="connsiteY16711" fmla="*/ 958881 h 13112393"/>
              <a:gd name="connsiteX16712" fmla="*/ 10007365 w 11997113"/>
              <a:gd name="connsiteY16712" fmla="*/ 957927 h 13112393"/>
              <a:gd name="connsiteX16713" fmla="*/ 10007653 w 11997113"/>
              <a:gd name="connsiteY16713" fmla="*/ 970639 h 13112393"/>
              <a:gd name="connsiteX16714" fmla="*/ 10007365 w 11997113"/>
              <a:gd name="connsiteY16714" fmla="*/ 957927 h 13112393"/>
              <a:gd name="connsiteX16715" fmla="*/ 10812643 w 11997113"/>
              <a:gd name="connsiteY16715" fmla="*/ 950983 h 13112393"/>
              <a:gd name="connsiteX16716" fmla="*/ 10815053 w 11997113"/>
              <a:gd name="connsiteY16716" fmla="*/ 963530 h 13112393"/>
              <a:gd name="connsiteX16717" fmla="*/ 10812881 w 11997113"/>
              <a:gd name="connsiteY16717" fmla="*/ 961579 h 13112393"/>
              <a:gd name="connsiteX16718" fmla="*/ 10812643 w 11997113"/>
              <a:gd name="connsiteY16718" fmla="*/ 950983 h 13112393"/>
              <a:gd name="connsiteX16719" fmla="*/ 8310845 w 11997113"/>
              <a:gd name="connsiteY16719" fmla="*/ 935616 h 13112393"/>
              <a:gd name="connsiteX16720" fmla="*/ 8331363 w 11997113"/>
              <a:gd name="connsiteY16720" fmla="*/ 938422 h 13112393"/>
              <a:gd name="connsiteX16721" fmla="*/ 8332985 w 11997113"/>
              <a:gd name="connsiteY16721" fmla="*/ 951083 h 13112393"/>
              <a:gd name="connsiteX16722" fmla="*/ 8311215 w 11997113"/>
              <a:gd name="connsiteY16722" fmla="*/ 940999 h 13112393"/>
              <a:gd name="connsiteX16723" fmla="*/ 8310845 w 11997113"/>
              <a:gd name="connsiteY16723" fmla="*/ 935616 h 13112393"/>
              <a:gd name="connsiteX16724" fmla="*/ 8537627 w 11997113"/>
              <a:gd name="connsiteY16724" fmla="*/ 925242 h 13112393"/>
              <a:gd name="connsiteX16725" fmla="*/ 8544851 w 11997113"/>
              <a:gd name="connsiteY16725" fmla="*/ 926663 h 13112393"/>
              <a:gd name="connsiteX16726" fmla="*/ 8557289 w 11997113"/>
              <a:gd name="connsiteY16726" fmla="*/ 943844 h 13112393"/>
              <a:gd name="connsiteX16727" fmla="*/ 8537143 w 11997113"/>
              <a:gd name="connsiteY16727" fmla="*/ 946421 h 13112393"/>
              <a:gd name="connsiteX16728" fmla="*/ 8534439 w 11997113"/>
              <a:gd name="connsiteY16728" fmla="*/ 925316 h 13112393"/>
              <a:gd name="connsiteX16729" fmla="*/ 8537627 w 11997113"/>
              <a:gd name="connsiteY16729" fmla="*/ 925242 h 13112393"/>
              <a:gd name="connsiteX16730" fmla="*/ 9986941 w 11997113"/>
              <a:gd name="connsiteY16730" fmla="*/ 923562 h 13112393"/>
              <a:gd name="connsiteX16731" fmla="*/ 9987207 w 11997113"/>
              <a:gd name="connsiteY16731" fmla="*/ 935332 h 13112393"/>
              <a:gd name="connsiteX16732" fmla="*/ 9969211 w 11997113"/>
              <a:gd name="connsiteY16732" fmla="*/ 935772 h 13112393"/>
              <a:gd name="connsiteX16733" fmla="*/ 9952539 w 11997113"/>
              <a:gd name="connsiteY16733" fmla="*/ 995069 h 13112393"/>
              <a:gd name="connsiteX16734" fmla="*/ 9954543 w 11997113"/>
              <a:gd name="connsiteY16734" fmla="*/ 998670 h 13112393"/>
              <a:gd name="connsiteX16735" fmla="*/ 9952573 w 11997113"/>
              <a:gd name="connsiteY16735" fmla="*/ 996541 h 13112393"/>
              <a:gd name="connsiteX16736" fmla="*/ 9934275 w 11997113"/>
              <a:gd name="connsiteY16736" fmla="*/ 983734 h 13112393"/>
              <a:gd name="connsiteX16737" fmla="*/ 9916805 w 11997113"/>
              <a:gd name="connsiteY16737" fmla="*/ 1007718 h 13112393"/>
              <a:gd name="connsiteX16738" fmla="*/ 9916541 w 11997113"/>
              <a:gd name="connsiteY16738" fmla="*/ 995945 h 13112393"/>
              <a:gd name="connsiteX16739" fmla="*/ 9916279 w 11997113"/>
              <a:gd name="connsiteY16739" fmla="*/ 984174 h 13112393"/>
              <a:gd name="connsiteX16740" fmla="*/ 9916013 w 11997113"/>
              <a:gd name="connsiteY16740" fmla="*/ 972405 h 13112393"/>
              <a:gd name="connsiteX16741" fmla="*/ 9915743 w 11997113"/>
              <a:gd name="connsiteY16741" fmla="*/ 960634 h 13112393"/>
              <a:gd name="connsiteX16742" fmla="*/ 9915217 w 11997113"/>
              <a:gd name="connsiteY16742" fmla="*/ 937088 h 13112393"/>
              <a:gd name="connsiteX16743" fmla="*/ 9932949 w 11997113"/>
              <a:gd name="connsiteY16743" fmla="*/ 924880 h 13112393"/>
              <a:gd name="connsiteX16744" fmla="*/ 9933481 w 11997113"/>
              <a:gd name="connsiteY16744" fmla="*/ 948421 h 13112393"/>
              <a:gd name="connsiteX16745" fmla="*/ 9958341 w 11997113"/>
              <a:gd name="connsiteY16745" fmla="*/ 927942 h 13112393"/>
              <a:gd name="connsiteX16746" fmla="*/ 9962581 w 11997113"/>
              <a:gd name="connsiteY16746" fmla="*/ 926366 h 13112393"/>
              <a:gd name="connsiteX16747" fmla="*/ 9962261 w 11997113"/>
              <a:gd name="connsiteY16747" fmla="*/ 927110 h 13112393"/>
              <a:gd name="connsiteX16748" fmla="*/ 9968945 w 11997113"/>
              <a:gd name="connsiteY16748" fmla="*/ 924003 h 13112393"/>
              <a:gd name="connsiteX16749" fmla="*/ 9986941 w 11997113"/>
              <a:gd name="connsiteY16749" fmla="*/ 923562 h 13112393"/>
              <a:gd name="connsiteX16750" fmla="*/ 8916353 w 11997113"/>
              <a:gd name="connsiteY16750" fmla="*/ 922941 h 13112393"/>
              <a:gd name="connsiteX16751" fmla="*/ 8924017 w 11997113"/>
              <a:gd name="connsiteY16751" fmla="*/ 982741 h 13112393"/>
              <a:gd name="connsiteX16752" fmla="*/ 8894421 w 11997113"/>
              <a:gd name="connsiteY16752" fmla="*/ 951576 h 13112393"/>
              <a:gd name="connsiteX16753" fmla="*/ 8916353 w 11997113"/>
              <a:gd name="connsiteY16753" fmla="*/ 922941 h 13112393"/>
              <a:gd name="connsiteX16754" fmla="*/ 8554585 w 11997113"/>
              <a:gd name="connsiteY16754" fmla="*/ 922737 h 13112393"/>
              <a:gd name="connsiteX16755" fmla="*/ 8582051 w 11997113"/>
              <a:gd name="connsiteY16755" fmla="*/ 937349 h 13112393"/>
              <a:gd name="connsiteX16756" fmla="*/ 8580355 w 11997113"/>
              <a:gd name="connsiteY16756" fmla="*/ 964061 h 13112393"/>
              <a:gd name="connsiteX16757" fmla="*/ 8554585 w 11997113"/>
              <a:gd name="connsiteY16757" fmla="*/ 922737 h 13112393"/>
              <a:gd name="connsiteX16758" fmla="*/ 7905821 w 11997113"/>
              <a:gd name="connsiteY16758" fmla="*/ 919917 h 13112393"/>
              <a:gd name="connsiteX16759" fmla="*/ 7926755 w 11997113"/>
              <a:gd name="connsiteY16759" fmla="*/ 923508 h 13112393"/>
              <a:gd name="connsiteX16760" fmla="*/ 7935161 w 11997113"/>
              <a:gd name="connsiteY16760" fmla="*/ 989104 h 13112393"/>
              <a:gd name="connsiteX16761" fmla="*/ 7905821 w 11997113"/>
              <a:gd name="connsiteY16761" fmla="*/ 919917 h 13112393"/>
              <a:gd name="connsiteX16762" fmla="*/ 9968681 w 11997113"/>
              <a:gd name="connsiteY16762" fmla="*/ 912230 h 13112393"/>
              <a:gd name="connsiteX16763" fmla="*/ 9968945 w 11997113"/>
              <a:gd name="connsiteY16763" fmla="*/ 924003 h 13112393"/>
              <a:gd name="connsiteX16764" fmla="*/ 9962581 w 11997113"/>
              <a:gd name="connsiteY16764" fmla="*/ 926366 h 13112393"/>
              <a:gd name="connsiteX16765" fmla="*/ 8742611 w 11997113"/>
              <a:gd name="connsiteY16765" fmla="*/ 898686 h 13112393"/>
              <a:gd name="connsiteX16766" fmla="*/ 8754865 w 11997113"/>
              <a:gd name="connsiteY16766" fmla="*/ 904445 h 13112393"/>
              <a:gd name="connsiteX16767" fmla="*/ 8749823 w 11997113"/>
              <a:gd name="connsiteY16767" fmla="*/ 954970 h 13112393"/>
              <a:gd name="connsiteX16768" fmla="*/ 8728235 w 11997113"/>
              <a:gd name="connsiteY16768" fmla="*/ 946288 h 13112393"/>
              <a:gd name="connsiteX16769" fmla="*/ 8722463 w 11997113"/>
              <a:gd name="connsiteY16769" fmla="*/ 901261 h 13112393"/>
              <a:gd name="connsiteX16770" fmla="*/ 8742611 w 11997113"/>
              <a:gd name="connsiteY16770" fmla="*/ 898686 h 13112393"/>
              <a:gd name="connsiteX16771" fmla="*/ 8018897 w 11997113"/>
              <a:gd name="connsiteY16771" fmla="*/ 896871 h 13112393"/>
              <a:gd name="connsiteX16772" fmla="*/ 8042159 w 11997113"/>
              <a:gd name="connsiteY16772" fmla="*/ 929292 h 13112393"/>
              <a:gd name="connsiteX16773" fmla="*/ 8059477 w 11997113"/>
              <a:gd name="connsiteY16773" fmla="*/ 915279 h 13112393"/>
              <a:gd name="connsiteX16774" fmla="*/ 8081257 w 11997113"/>
              <a:gd name="connsiteY16774" fmla="*/ 936091 h 13112393"/>
              <a:gd name="connsiteX16775" fmla="*/ 8097081 w 11997113"/>
              <a:gd name="connsiteY16775" fmla="*/ 910468 h 13112393"/>
              <a:gd name="connsiteX16776" fmla="*/ 8123323 w 11997113"/>
              <a:gd name="connsiteY16776" fmla="*/ 966104 h 13112393"/>
              <a:gd name="connsiteX16777" fmla="*/ 8106009 w 11997113"/>
              <a:gd name="connsiteY16777" fmla="*/ 980117 h 13112393"/>
              <a:gd name="connsiteX16778" fmla="*/ 8024851 w 11997113"/>
              <a:gd name="connsiteY16778" fmla="*/ 943308 h 13112393"/>
              <a:gd name="connsiteX16779" fmla="*/ 8018897 w 11997113"/>
              <a:gd name="connsiteY16779" fmla="*/ 896871 h 13112393"/>
              <a:gd name="connsiteX16780" fmla="*/ 10319041 w 11997113"/>
              <a:gd name="connsiteY16780" fmla="*/ 890853 h 13112393"/>
              <a:gd name="connsiteX16781" fmla="*/ 10319831 w 11997113"/>
              <a:gd name="connsiteY16781" fmla="*/ 926006 h 13112393"/>
              <a:gd name="connsiteX16782" fmla="*/ 10326385 w 11997113"/>
              <a:gd name="connsiteY16782" fmla="*/ 912656 h 13112393"/>
              <a:gd name="connsiteX16783" fmla="*/ 10319041 w 11997113"/>
              <a:gd name="connsiteY16783" fmla="*/ 890853 h 13112393"/>
              <a:gd name="connsiteX16784" fmla="*/ 8816477 w 11997113"/>
              <a:gd name="connsiteY16784" fmla="*/ 889236 h 13112393"/>
              <a:gd name="connsiteX16785" fmla="*/ 8820939 w 11997113"/>
              <a:gd name="connsiteY16785" fmla="*/ 924064 h 13112393"/>
              <a:gd name="connsiteX16786" fmla="*/ 8816477 w 11997113"/>
              <a:gd name="connsiteY16786" fmla="*/ 889236 h 13112393"/>
              <a:gd name="connsiteX16787" fmla="*/ 10940553 w 11997113"/>
              <a:gd name="connsiteY16787" fmla="*/ 875678 h 13112393"/>
              <a:gd name="connsiteX16788" fmla="*/ 10940821 w 11997113"/>
              <a:gd name="connsiteY16788" fmla="*/ 887394 h 13112393"/>
              <a:gd name="connsiteX16789" fmla="*/ 10922543 w 11997113"/>
              <a:gd name="connsiteY16789" fmla="*/ 887839 h 13112393"/>
              <a:gd name="connsiteX16790" fmla="*/ 10922279 w 11997113"/>
              <a:gd name="connsiteY16790" fmla="*/ 876122 h 13112393"/>
              <a:gd name="connsiteX16791" fmla="*/ 10940553 w 11997113"/>
              <a:gd name="connsiteY16791" fmla="*/ 875678 h 13112393"/>
              <a:gd name="connsiteX16792" fmla="*/ 8700373 w 11997113"/>
              <a:gd name="connsiteY16792" fmla="*/ 863687 h 13112393"/>
              <a:gd name="connsiteX16793" fmla="*/ 8707525 w 11997113"/>
              <a:gd name="connsiteY16793" fmla="*/ 864561 h 13112393"/>
              <a:gd name="connsiteX16794" fmla="*/ 8719403 w 11997113"/>
              <a:gd name="connsiteY16794" fmla="*/ 877343 h 13112393"/>
              <a:gd name="connsiteX16795" fmla="*/ 8700697 w 11997113"/>
              <a:gd name="connsiteY16795" fmla="*/ 891177 h 13112393"/>
              <a:gd name="connsiteX16796" fmla="*/ 8697811 w 11997113"/>
              <a:gd name="connsiteY16796" fmla="*/ 868661 h 13112393"/>
              <a:gd name="connsiteX16797" fmla="*/ 8700373 w 11997113"/>
              <a:gd name="connsiteY16797" fmla="*/ 863687 h 13112393"/>
              <a:gd name="connsiteX16798" fmla="*/ 10684109 w 11997113"/>
              <a:gd name="connsiteY16798" fmla="*/ 858490 h 13112393"/>
              <a:gd name="connsiteX16799" fmla="*/ 10691097 w 11997113"/>
              <a:gd name="connsiteY16799" fmla="*/ 864183 h 13112393"/>
              <a:gd name="connsiteX16800" fmla="*/ 10684371 w 11997113"/>
              <a:gd name="connsiteY16800" fmla="*/ 870204 h 13112393"/>
              <a:gd name="connsiteX16801" fmla="*/ 10830347 w 11997113"/>
              <a:gd name="connsiteY16801" fmla="*/ 854917 h 13112393"/>
              <a:gd name="connsiteX16802" fmla="*/ 10830613 w 11997113"/>
              <a:gd name="connsiteY16802" fmla="*/ 866636 h 13112393"/>
              <a:gd name="connsiteX16803" fmla="*/ 10827543 w 11997113"/>
              <a:gd name="connsiteY16803" fmla="*/ 858687 h 13112393"/>
              <a:gd name="connsiteX16804" fmla="*/ 11612493 w 11997113"/>
              <a:gd name="connsiteY16804" fmla="*/ 848352 h 13112393"/>
              <a:gd name="connsiteX16805" fmla="*/ 11612759 w 11997113"/>
              <a:gd name="connsiteY16805" fmla="*/ 860214 h 13112393"/>
              <a:gd name="connsiteX16806" fmla="*/ 11619567 w 11997113"/>
              <a:gd name="connsiteY16806" fmla="*/ 889729 h 13112393"/>
              <a:gd name="connsiteX16807" fmla="*/ 11614095 w 11997113"/>
              <a:gd name="connsiteY16807" fmla="*/ 919543 h 13112393"/>
              <a:gd name="connsiteX16808" fmla="*/ 11614359 w 11997113"/>
              <a:gd name="connsiteY16808" fmla="*/ 931409 h 13112393"/>
              <a:gd name="connsiteX16809" fmla="*/ 11597737 w 11997113"/>
              <a:gd name="connsiteY16809" fmla="*/ 919944 h 13112393"/>
              <a:gd name="connsiteX16810" fmla="*/ 11613829 w 11997113"/>
              <a:gd name="connsiteY16810" fmla="*/ 907678 h 13112393"/>
              <a:gd name="connsiteX16811" fmla="*/ 11597199 w 11997113"/>
              <a:gd name="connsiteY16811" fmla="*/ 896212 h 13112393"/>
              <a:gd name="connsiteX16812" fmla="*/ 11596931 w 11997113"/>
              <a:gd name="connsiteY16812" fmla="*/ 884349 h 13112393"/>
              <a:gd name="connsiteX16813" fmla="*/ 11612493 w 11997113"/>
              <a:gd name="connsiteY16813" fmla="*/ 848352 h 13112393"/>
              <a:gd name="connsiteX16814" fmla="*/ 10080077 w 11997113"/>
              <a:gd name="connsiteY16814" fmla="*/ 838064 h 13112393"/>
              <a:gd name="connsiteX16815" fmla="*/ 10096205 w 11997113"/>
              <a:gd name="connsiteY16815" fmla="*/ 843532 h 13112393"/>
              <a:gd name="connsiteX16816" fmla="*/ 10098619 w 11997113"/>
              <a:gd name="connsiteY16816" fmla="*/ 849335 h 13112393"/>
              <a:gd name="connsiteX16817" fmla="*/ 10098887 w 11997113"/>
              <a:gd name="connsiteY16817" fmla="*/ 861051 h 13112393"/>
              <a:gd name="connsiteX16818" fmla="*/ 10080077 w 11997113"/>
              <a:gd name="connsiteY16818" fmla="*/ 838064 h 13112393"/>
              <a:gd name="connsiteX16819" fmla="*/ 7872153 w 11997113"/>
              <a:gd name="connsiteY16819" fmla="*/ 816963 h 13112393"/>
              <a:gd name="connsiteX16820" fmla="*/ 7878159 w 11997113"/>
              <a:gd name="connsiteY16820" fmla="*/ 863864 h 13112393"/>
              <a:gd name="connsiteX16821" fmla="*/ 7848071 w 11997113"/>
              <a:gd name="connsiteY16821" fmla="*/ 927304 h 13112393"/>
              <a:gd name="connsiteX16822" fmla="*/ 7799949 w 11997113"/>
              <a:gd name="connsiteY16822" fmla="*/ 850036 h 13112393"/>
              <a:gd name="connsiteX16823" fmla="*/ 7778139 w 11997113"/>
              <a:gd name="connsiteY16823" fmla="*/ 828989 h 13112393"/>
              <a:gd name="connsiteX16824" fmla="*/ 7796943 w 11997113"/>
              <a:gd name="connsiteY16824" fmla="*/ 826581 h 13112393"/>
              <a:gd name="connsiteX16825" fmla="*/ 7798443 w 11997113"/>
              <a:gd name="connsiteY16825" fmla="*/ 838308 h 13112393"/>
              <a:gd name="connsiteX16826" fmla="*/ 7856355 w 11997113"/>
              <a:gd name="connsiteY16826" fmla="*/ 842819 h 13112393"/>
              <a:gd name="connsiteX16827" fmla="*/ 7872153 w 11997113"/>
              <a:gd name="connsiteY16827" fmla="*/ 816963 h 13112393"/>
              <a:gd name="connsiteX16828" fmla="*/ 8824171 w 11997113"/>
              <a:gd name="connsiteY16828" fmla="*/ 811987 h 13112393"/>
              <a:gd name="connsiteX16829" fmla="*/ 8847677 w 11997113"/>
              <a:gd name="connsiteY16829" fmla="*/ 813165 h 13112393"/>
              <a:gd name="connsiteX16830" fmla="*/ 8831753 w 11997113"/>
              <a:gd name="connsiteY16830" fmla="*/ 848670 h 13112393"/>
              <a:gd name="connsiteX16831" fmla="*/ 8815995 w 11997113"/>
              <a:gd name="connsiteY16831" fmla="*/ 825584 h 13112393"/>
              <a:gd name="connsiteX16832" fmla="*/ 8824171 w 11997113"/>
              <a:gd name="connsiteY16832" fmla="*/ 811987 h 13112393"/>
              <a:gd name="connsiteX16833" fmla="*/ 10003625 w 11997113"/>
              <a:gd name="connsiteY16833" fmla="*/ 792050 h 13112393"/>
              <a:gd name="connsiteX16834" fmla="*/ 10020231 w 11997113"/>
              <a:gd name="connsiteY16834" fmla="*/ 793353 h 13112393"/>
              <a:gd name="connsiteX16835" fmla="*/ 10023529 w 11997113"/>
              <a:gd name="connsiteY16835" fmla="*/ 803681 h 13112393"/>
              <a:gd name="connsiteX16836" fmla="*/ 10024075 w 11997113"/>
              <a:gd name="connsiteY16836" fmla="*/ 827896 h 13112393"/>
              <a:gd name="connsiteX16837" fmla="*/ 10024351 w 11997113"/>
              <a:gd name="connsiteY16837" fmla="*/ 840003 h 13112393"/>
              <a:gd name="connsiteX16838" fmla="*/ 10024623 w 11997113"/>
              <a:gd name="connsiteY16838" fmla="*/ 852109 h 13112393"/>
              <a:gd name="connsiteX16839" fmla="*/ 10004991 w 11997113"/>
              <a:gd name="connsiteY16839" fmla="*/ 852590 h 13112393"/>
              <a:gd name="connsiteX16840" fmla="*/ 10004715 w 11997113"/>
              <a:gd name="connsiteY16840" fmla="*/ 840481 h 13112393"/>
              <a:gd name="connsiteX16841" fmla="*/ 10004447 w 11997113"/>
              <a:gd name="connsiteY16841" fmla="*/ 828378 h 13112393"/>
              <a:gd name="connsiteX16842" fmla="*/ 10004173 w 11997113"/>
              <a:gd name="connsiteY16842" fmla="*/ 816269 h 13112393"/>
              <a:gd name="connsiteX16843" fmla="*/ 10003625 w 11997113"/>
              <a:gd name="connsiteY16843" fmla="*/ 792050 h 13112393"/>
              <a:gd name="connsiteX16844" fmla="*/ 10023257 w 11997113"/>
              <a:gd name="connsiteY16844" fmla="*/ 791574 h 13112393"/>
              <a:gd name="connsiteX16845" fmla="*/ 10033109 w 11997113"/>
              <a:gd name="connsiteY16845" fmla="*/ 792849 h 13112393"/>
              <a:gd name="connsiteX16846" fmla="*/ 10043165 w 11997113"/>
              <a:gd name="connsiteY16846" fmla="*/ 803200 h 13112393"/>
              <a:gd name="connsiteX16847" fmla="*/ 10023529 w 11997113"/>
              <a:gd name="connsiteY16847" fmla="*/ 803681 h 13112393"/>
              <a:gd name="connsiteX16848" fmla="*/ 10023257 w 11997113"/>
              <a:gd name="connsiteY16848" fmla="*/ 791574 h 13112393"/>
              <a:gd name="connsiteX16849" fmla="*/ 10298117 w 11997113"/>
              <a:gd name="connsiteY16849" fmla="*/ 774118 h 13112393"/>
              <a:gd name="connsiteX16850" fmla="*/ 10298383 w 11997113"/>
              <a:gd name="connsiteY16850" fmla="*/ 785835 h 13112393"/>
              <a:gd name="connsiteX16851" fmla="*/ 10280361 w 11997113"/>
              <a:gd name="connsiteY16851" fmla="*/ 798001 h 13112393"/>
              <a:gd name="connsiteX16852" fmla="*/ 10298117 w 11997113"/>
              <a:gd name="connsiteY16852" fmla="*/ 774118 h 13112393"/>
              <a:gd name="connsiteX16853" fmla="*/ 8439471 w 11997113"/>
              <a:gd name="connsiteY16853" fmla="*/ 770135 h 13112393"/>
              <a:gd name="connsiteX16854" fmla="*/ 8443799 w 11997113"/>
              <a:gd name="connsiteY16854" fmla="*/ 803906 h 13112393"/>
              <a:gd name="connsiteX16855" fmla="*/ 8434621 w 11997113"/>
              <a:gd name="connsiteY16855" fmla="*/ 792210 h 13112393"/>
              <a:gd name="connsiteX16856" fmla="*/ 8439471 w 11997113"/>
              <a:gd name="connsiteY16856" fmla="*/ 770135 h 13112393"/>
              <a:gd name="connsiteX16857" fmla="*/ 7981985 w 11997113"/>
              <a:gd name="connsiteY16857" fmla="*/ 768589 h 13112393"/>
              <a:gd name="connsiteX16858" fmla="*/ 7983609 w 11997113"/>
              <a:gd name="connsiteY16858" fmla="*/ 781254 h 13112393"/>
              <a:gd name="connsiteX16859" fmla="*/ 7975851 w 11997113"/>
              <a:gd name="connsiteY16859" fmla="*/ 780636 h 13112393"/>
              <a:gd name="connsiteX16860" fmla="*/ 7981985 w 11997113"/>
              <a:gd name="connsiteY16860" fmla="*/ 768589 h 13112393"/>
              <a:gd name="connsiteX16861" fmla="*/ 8742923 w 11997113"/>
              <a:gd name="connsiteY16861" fmla="*/ 767979 h 13112393"/>
              <a:gd name="connsiteX16862" fmla="*/ 8747493 w 11997113"/>
              <a:gd name="connsiteY16862" fmla="*/ 803670 h 13112393"/>
              <a:gd name="connsiteX16863" fmla="*/ 8738857 w 11997113"/>
              <a:gd name="connsiteY16863" fmla="*/ 791171 h 13112393"/>
              <a:gd name="connsiteX16864" fmla="*/ 8742923 w 11997113"/>
              <a:gd name="connsiteY16864" fmla="*/ 767979 h 13112393"/>
              <a:gd name="connsiteX16865" fmla="*/ 11613909 w 11997113"/>
              <a:gd name="connsiteY16865" fmla="*/ 766061 h 13112393"/>
              <a:gd name="connsiteX16866" fmla="*/ 11614151 w 11997113"/>
              <a:gd name="connsiteY16866" fmla="*/ 776659 h 13112393"/>
              <a:gd name="connsiteX16867" fmla="*/ 11594753 w 11997113"/>
              <a:gd name="connsiteY16867" fmla="*/ 787732 h 13112393"/>
              <a:gd name="connsiteX16868" fmla="*/ 11594513 w 11997113"/>
              <a:gd name="connsiteY16868" fmla="*/ 777138 h 13112393"/>
              <a:gd name="connsiteX16869" fmla="*/ 11594275 w 11997113"/>
              <a:gd name="connsiteY16869" fmla="*/ 766542 h 13112393"/>
              <a:gd name="connsiteX16870" fmla="*/ 11613909 w 11997113"/>
              <a:gd name="connsiteY16870" fmla="*/ 766061 h 13112393"/>
              <a:gd name="connsiteX16871" fmla="*/ 10952327 w 11997113"/>
              <a:gd name="connsiteY16871" fmla="*/ 756774 h 13112393"/>
              <a:gd name="connsiteX16872" fmla="*/ 10952599 w 11997113"/>
              <a:gd name="connsiteY16872" fmla="*/ 768878 h 13112393"/>
              <a:gd name="connsiteX16873" fmla="*/ 10953417 w 11997113"/>
              <a:gd name="connsiteY16873" fmla="*/ 805205 h 13112393"/>
              <a:gd name="connsiteX16874" fmla="*/ 10954237 w 11997113"/>
              <a:gd name="connsiteY16874" fmla="*/ 841527 h 13112393"/>
              <a:gd name="connsiteX16875" fmla="*/ 10934599 w 11997113"/>
              <a:gd name="connsiteY16875" fmla="*/ 842004 h 13112393"/>
              <a:gd name="connsiteX16876" fmla="*/ 10934327 w 11997113"/>
              <a:gd name="connsiteY16876" fmla="*/ 829899 h 13112393"/>
              <a:gd name="connsiteX16877" fmla="*/ 10933781 w 11997113"/>
              <a:gd name="connsiteY16877" fmla="*/ 805683 h 13112393"/>
              <a:gd name="connsiteX16878" fmla="*/ 10932965 w 11997113"/>
              <a:gd name="connsiteY16878" fmla="*/ 769358 h 13112393"/>
              <a:gd name="connsiteX16879" fmla="*/ 10952327 w 11997113"/>
              <a:gd name="connsiteY16879" fmla="*/ 756774 h 13112393"/>
              <a:gd name="connsiteX16880" fmla="*/ 10146857 w 11997113"/>
              <a:gd name="connsiteY16880" fmla="*/ 755240 h 13112393"/>
              <a:gd name="connsiteX16881" fmla="*/ 10147145 w 11997113"/>
              <a:gd name="connsiteY16881" fmla="*/ 767955 h 13112393"/>
              <a:gd name="connsiteX16882" fmla="*/ 10133767 w 11997113"/>
              <a:gd name="connsiteY16882" fmla="*/ 755560 h 13112393"/>
              <a:gd name="connsiteX16883" fmla="*/ 10146857 w 11997113"/>
              <a:gd name="connsiteY16883" fmla="*/ 755240 h 13112393"/>
              <a:gd name="connsiteX16884" fmla="*/ 10696895 w 11997113"/>
              <a:gd name="connsiteY16884" fmla="*/ 754535 h 13112393"/>
              <a:gd name="connsiteX16885" fmla="*/ 10697085 w 11997113"/>
              <a:gd name="connsiteY16885" fmla="*/ 763009 h 13112393"/>
              <a:gd name="connsiteX16886" fmla="*/ 10677451 w 11997113"/>
              <a:gd name="connsiteY16886" fmla="*/ 763488 h 13112393"/>
              <a:gd name="connsiteX16887" fmla="*/ 10677259 w 11997113"/>
              <a:gd name="connsiteY16887" fmla="*/ 755013 h 13112393"/>
              <a:gd name="connsiteX16888" fmla="*/ 10696895 w 11997113"/>
              <a:gd name="connsiteY16888" fmla="*/ 754535 h 13112393"/>
              <a:gd name="connsiteX16889" fmla="*/ 10935739 w 11997113"/>
              <a:gd name="connsiteY16889" fmla="*/ 747285 h 13112393"/>
              <a:gd name="connsiteX16890" fmla="*/ 10936007 w 11997113"/>
              <a:gd name="connsiteY16890" fmla="*/ 759058 h 13112393"/>
              <a:gd name="connsiteX16891" fmla="*/ 10920171 w 11997113"/>
              <a:gd name="connsiteY16891" fmla="*/ 783003 h 13112393"/>
              <a:gd name="connsiteX16892" fmla="*/ 10935739 w 11997113"/>
              <a:gd name="connsiteY16892" fmla="*/ 747285 h 13112393"/>
              <a:gd name="connsiteX16893" fmla="*/ 8816877 w 11997113"/>
              <a:gd name="connsiteY16893" fmla="*/ 732585 h 13112393"/>
              <a:gd name="connsiteX16894" fmla="*/ 8839999 w 11997113"/>
              <a:gd name="connsiteY16894" fmla="*/ 753223 h 13112393"/>
              <a:gd name="connsiteX16895" fmla="*/ 8821439 w 11997113"/>
              <a:gd name="connsiteY16895" fmla="*/ 748222 h 13112393"/>
              <a:gd name="connsiteX16896" fmla="*/ 8816871 w 11997113"/>
              <a:gd name="connsiteY16896" fmla="*/ 732579 h 13112393"/>
              <a:gd name="connsiteX16897" fmla="*/ 8816877 w 11997113"/>
              <a:gd name="connsiteY16897" fmla="*/ 732581 h 13112393"/>
              <a:gd name="connsiteX16898" fmla="*/ 8816877 w 11997113"/>
              <a:gd name="connsiteY16898" fmla="*/ 732585 h 13112393"/>
              <a:gd name="connsiteX16899" fmla="*/ 10754321 w 11997113"/>
              <a:gd name="connsiteY16899" fmla="*/ 727802 h 13112393"/>
              <a:gd name="connsiteX16900" fmla="*/ 10754587 w 11997113"/>
              <a:gd name="connsiteY16900" fmla="*/ 739521 h 13112393"/>
              <a:gd name="connsiteX16901" fmla="*/ 10754851 w 11997113"/>
              <a:gd name="connsiteY16901" fmla="*/ 751242 h 13112393"/>
              <a:gd name="connsiteX16902" fmla="*/ 10774715 w 11997113"/>
              <a:gd name="connsiteY16902" fmla="*/ 821100 h 13112393"/>
              <a:gd name="connsiteX16903" fmla="*/ 10756171 w 11997113"/>
              <a:gd name="connsiteY16903" fmla="*/ 809829 h 13112393"/>
              <a:gd name="connsiteX16904" fmla="*/ 10756437 w 11997113"/>
              <a:gd name="connsiteY16904" fmla="*/ 821548 h 13112393"/>
              <a:gd name="connsiteX16905" fmla="*/ 10765873 w 11997113"/>
              <a:gd name="connsiteY16905" fmla="*/ 834509 h 13112393"/>
              <a:gd name="connsiteX16906" fmla="*/ 10775507 w 11997113"/>
              <a:gd name="connsiteY16906" fmla="*/ 856261 h 13112393"/>
              <a:gd name="connsiteX16907" fmla="*/ 10757227 w 11997113"/>
              <a:gd name="connsiteY16907" fmla="*/ 856707 h 13112393"/>
              <a:gd name="connsiteX16908" fmla="*/ 10758547 w 11997113"/>
              <a:gd name="connsiteY16908" fmla="*/ 915296 h 13112393"/>
              <a:gd name="connsiteX16909" fmla="*/ 10758815 w 11997113"/>
              <a:gd name="connsiteY16909" fmla="*/ 927010 h 13112393"/>
              <a:gd name="connsiteX16910" fmla="*/ 10759337 w 11997113"/>
              <a:gd name="connsiteY16910" fmla="*/ 950449 h 13112393"/>
              <a:gd name="connsiteX16911" fmla="*/ 10741591 w 11997113"/>
              <a:gd name="connsiteY16911" fmla="*/ 974330 h 13112393"/>
              <a:gd name="connsiteX16912" fmla="*/ 10741327 w 11997113"/>
              <a:gd name="connsiteY16912" fmla="*/ 962612 h 13112393"/>
              <a:gd name="connsiteX16913" fmla="*/ 10741061 w 11997113"/>
              <a:gd name="connsiteY16913" fmla="*/ 950893 h 13112393"/>
              <a:gd name="connsiteX16914" fmla="*/ 10740795 w 11997113"/>
              <a:gd name="connsiteY16914" fmla="*/ 939177 h 13112393"/>
              <a:gd name="connsiteX16915" fmla="*/ 10740533 w 11997113"/>
              <a:gd name="connsiteY16915" fmla="*/ 927457 h 13112393"/>
              <a:gd name="connsiteX16916" fmla="*/ 10740269 w 11997113"/>
              <a:gd name="connsiteY16916" fmla="*/ 915739 h 13112393"/>
              <a:gd name="connsiteX16917" fmla="*/ 10738947 w 11997113"/>
              <a:gd name="connsiteY16917" fmla="*/ 857152 h 13112393"/>
              <a:gd name="connsiteX16918" fmla="*/ 10738419 w 11997113"/>
              <a:gd name="connsiteY16918" fmla="*/ 833714 h 13112393"/>
              <a:gd name="connsiteX16919" fmla="*/ 10737363 w 11997113"/>
              <a:gd name="connsiteY16919" fmla="*/ 786841 h 13112393"/>
              <a:gd name="connsiteX16920" fmla="*/ 10718821 w 11997113"/>
              <a:gd name="connsiteY16920" fmla="*/ 775571 h 13112393"/>
              <a:gd name="connsiteX16921" fmla="*/ 10718023 w 11997113"/>
              <a:gd name="connsiteY16921" fmla="*/ 740417 h 13112393"/>
              <a:gd name="connsiteX16922" fmla="*/ 10717763 w 11997113"/>
              <a:gd name="connsiteY16922" fmla="*/ 728696 h 13112393"/>
              <a:gd name="connsiteX16923" fmla="*/ 10736043 w 11997113"/>
              <a:gd name="connsiteY16923" fmla="*/ 728248 h 13112393"/>
              <a:gd name="connsiteX16924" fmla="*/ 10754321 w 11997113"/>
              <a:gd name="connsiteY16924" fmla="*/ 727802 h 13112393"/>
              <a:gd name="connsiteX16925" fmla="*/ 7763535 w 11997113"/>
              <a:gd name="connsiteY16925" fmla="*/ 715017 h 13112393"/>
              <a:gd name="connsiteX16926" fmla="*/ 7766421 w 11997113"/>
              <a:gd name="connsiteY16926" fmla="*/ 737531 h 13112393"/>
              <a:gd name="connsiteX16927" fmla="*/ 7757423 w 11997113"/>
              <a:gd name="connsiteY16927" fmla="*/ 727245 h 13112393"/>
              <a:gd name="connsiteX16928" fmla="*/ 7763535 w 11997113"/>
              <a:gd name="connsiteY16928" fmla="*/ 715017 h 13112393"/>
              <a:gd name="connsiteX16929" fmla="*/ 8793759 w 11997113"/>
              <a:gd name="connsiteY16929" fmla="*/ 711942 h 13112393"/>
              <a:gd name="connsiteX16930" fmla="*/ 8816871 w 11997113"/>
              <a:gd name="connsiteY16930" fmla="*/ 732579 h 13112393"/>
              <a:gd name="connsiteX16931" fmla="*/ 8795243 w 11997113"/>
              <a:gd name="connsiteY16931" fmla="*/ 723553 h 13112393"/>
              <a:gd name="connsiteX16932" fmla="*/ 8793759 w 11997113"/>
              <a:gd name="connsiteY16932" fmla="*/ 711942 h 13112393"/>
              <a:gd name="connsiteX16933" fmla="*/ 11046535 w 11997113"/>
              <a:gd name="connsiteY16933" fmla="*/ 708944 h 13112393"/>
              <a:gd name="connsiteX16934" fmla="*/ 11047063 w 11997113"/>
              <a:gd name="connsiteY16934" fmla="*/ 732382 h 13112393"/>
              <a:gd name="connsiteX16935" fmla="*/ 11029315 w 11997113"/>
              <a:gd name="connsiteY16935" fmla="*/ 756265 h 13112393"/>
              <a:gd name="connsiteX16936" fmla="*/ 11028523 w 11997113"/>
              <a:gd name="connsiteY16936" fmla="*/ 721108 h 13112393"/>
              <a:gd name="connsiteX16937" fmla="*/ 11046535 w 11997113"/>
              <a:gd name="connsiteY16937" fmla="*/ 708944 h 13112393"/>
              <a:gd name="connsiteX16938" fmla="*/ 7965375 w 11997113"/>
              <a:gd name="connsiteY16938" fmla="*/ 708886 h 13112393"/>
              <a:gd name="connsiteX16939" fmla="*/ 7974819 w 11997113"/>
              <a:gd name="connsiteY16939" fmla="*/ 712656 h 13112393"/>
              <a:gd name="connsiteX16940" fmla="*/ 7979283 w 11997113"/>
              <a:gd name="connsiteY16940" fmla="*/ 747484 h 13112393"/>
              <a:gd name="connsiteX16941" fmla="*/ 7954671 w 11997113"/>
              <a:gd name="connsiteY16941" fmla="*/ 715232 h 13112393"/>
              <a:gd name="connsiteX16942" fmla="*/ 7965375 w 11997113"/>
              <a:gd name="connsiteY16942" fmla="*/ 708886 h 13112393"/>
              <a:gd name="connsiteX16943" fmla="*/ 10046493 w 11997113"/>
              <a:gd name="connsiteY16943" fmla="*/ 705686 h 13112393"/>
              <a:gd name="connsiteX16944" fmla="*/ 10054181 w 11997113"/>
              <a:gd name="connsiteY16944" fmla="*/ 710865 h 13112393"/>
              <a:gd name="connsiteX16945" fmla="*/ 10041379 w 11997113"/>
              <a:gd name="connsiteY16945" fmla="*/ 723899 h 13112393"/>
              <a:gd name="connsiteX16946" fmla="*/ 10041093 w 11997113"/>
              <a:gd name="connsiteY16946" fmla="*/ 711181 h 13112393"/>
              <a:gd name="connsiteX16947" fmla="*/ 10046493 w 11997113"/>
              <a:gd name="connsiteY16947" fmla="*/ 705686 h 13112393"/>
              <a:gd name="connsiteX16948" fmla="*/ 10951043 w 11997113"/>
              <a:gd name="connsiteY16948" fmla="*/ 699803 h 13112393"/>
              <a:gd name="connsiteX16949" fmla="*/ 10935213 w 11997113"/>
              <a:gd name="connsiteY16949" fmla="*/ 723746 h 13112393"/>
              <a:gd name="connsiteX16950" fmla="*/ 10934943 w 11997113"/>
              <a:gd name="connsiteY16950" fmla="*/ 711971 h 13112393"/>
              <a:gd name="connsiteX16951" fmla="*/ 10951043 w 11997113"/>
              <a:gd name="connsiteY16951" fmla="*/ 699803 h 13112393"/>
              <a:gd name="connsiteX16952" fmla="*/ 10934413 w 11997113"/>
              <a:gd name="connsiteY16952" fmla="*/ 688430 h 13112393"/>
              <a:gd name="connsiteX16953" fmla="*/ 10940919 w 11997113"/>
              <a:gd name="connsiteY16953" fmla="*/ 704466 h 13112393"/>
              <a:gd name="connsiteX16954" fmla="*/ 10934943 w 11997113"/>
              <a:gd name="connsiteY16954" fmla="*/ 711971 h 13112393"/>
              <a:gd name="connsiteX16955" fmla="*/ 10934679 w 11997113"/>
              <a:gd name="connsiteY16955" fmla="*/ 700200 h 13112393"/>
              <a:gd name="connsiteX16956" fmla="*/ 10934413 w 11997113"/>
              <a:gd name="connsiteY16956" fmla="*/ 688430 h 13112393"/>
              <a:gd name="connsiteX16957" fmla="*/ 11520469 w 11997113"/>
              <a:gd name="connsiteY16957" fmla="*/ 687784 h 13112393"/>
              <a:gd name="connsiteX16958" fmla="*/ 11521745 w 11997113"/>
              <a:gd name="connsiteY16958" fmla="*/ 744285 h 13112393"/>
              <a:gd name="connsiteX16959" fmla="*/ 11502365 w 11997113"/>
              <a:gd name="connsiteY16959" fmla="*/ 756067 h 13112393"/>
              <a:gd name="connsiteX16960" fmla="*/ 11501345 w 11997113"/>
              <a:gd name="connsiteY16960" fmla="*/ 710863 h 13112393"/>
              <a:gd name="connsiteX16961" fmla="*/ 11520469 w 11997113"/>
              <a:gd name="connsiteY16961" fmla="*/ 687784 h 13112393"/>
              <a:gd name="connsiteX16962" fmla="*/ 10004275 w 11997113"/>
              <a:gd name="connsiteY16962" fmla="*/ 684702 h 13112393"/>
              <a:gd name="connsiteX16963" fmla="*/ 10020945 w 11997113"/>
              <a:gd name="connsiteY16963" fmla="*/ 689066 h 13112393"/>
              <a:gd name="connsiteX16964" fmla="*/ 10028437 w 11997113"/>
              <a:gd name="connsiteY16964" fmla="*/ 694534 h 13112393"/>
              <a:gd name="connsiteX16965" fmla="*/ 10021201 w 11997113"/>
              <a:gd name="connsiteY16965" fmla="*/ 700363 h 13112393"/>
              <a:gd name="connsiteX16966" fmla="*/ 10001825 w 11997113"/>
              <a:gd name="connsiteY16966" fmla="*/ 712144 h 13112393"/>
              <a:gd name="connsiteX16967" fmla="*/ 10001569 w 11997113"/>
              <a:gd name="connsiteY16967" fmla="*/ 700842 h 13112393"/>
              <a:gd name="connsiteX16968" fmla="*/ 10001313 w 11997113"/>
              <a:gd name="connsiteY16968" fmla="*/ 689541 h 13112393"/>
              <a:gd name="connsiteX16969" fmla="*/ 10004275 w 11997113"/>
              <a:gd name="connsiteY16969" fmla="*/ 684702 h 13112393"/>
              <a:gd name="connsiteX16970" fmla="*/ 10092879 w 11997113"/>
              <a:gd name="connsiteY16970" fmla="*/ 684481 h 13112393"/>
              <a:gd name="connsiteX16971" fmla="*/ 10093451 w 11997113"/>
              <a:gd name="connsiteY16971" fmla="*/ 709908 h 13112393"/>
              <a:gd name="connsiteX16972" fmla="*/ 10073527 w 11997113"/>
              <a:gd name="connsiteY16972" fmla="*/ 697673 h 13112393"/>
              <a:gd name="connsiteX16973" fmla="*/ 10092879 w 11997113"/>
              <a:gd name="connsiteY16973" fmla="*/ 684481 h 13112393"/>
              <a:gd name="connsiteX16974" fmla="*/ 8868273 w 11997113"/>
              <a:gd name="connsiteY16974" fmla="*/ 680958 h 13112393"/>
              <a:gd name="connsiteX16975" fmla="*/ 8869717 w 11997113"/>
              <a:gd name="connsiteY16975" fmla="*/ 692215 h 13112393"/>
              <a:gd name="connsiteX16976" fmla="*/ 8890833 w 11997113"/>
              <a:gd name="connsiteY16976" fmla="*/ 723839 h 13112393"/>
              <a:gd name="connsiteX16977" fmla="*/ 8876929 w 11997113"/>
              <a:gd name="connsiteY16977" fmla="*/ 748500 h 13112393"/>
              <a:gd name="connsiteX16978" fmla="*/ 8852929 w 11997113"/>
              <a:gd name="connsiteY16978" fmla="*/ 694361 h 13112393"/>
              <a:gd name="connsiteX16979" fmla="*/ 8851483 w 11997113"/>
              <a:gd name="connsiteY16979" fmla="*/ 683107 h 13112393"/>
              <a:gd name="connsiteX16980" fmla="*/ 8868273 w 11997113"/>
              <a:gd name="connsiteY16980" fmla="*/ 680958 h 13112393"/>
              <a:gd name="connsiteX16981" fmla="*/ 10950511 w 11997113"/>
              <a:gd name="connsiteY16981" fmla="*/ 676260 h 13112393"/>
              <a:gd name="connsiteX16982" fmla="*/ 10950775 w 11997113"/>
              <a:gd name="connsiteY16982" fmla="*/ 688033 h 13112393"/>
              <a:gd name="connsiteX16983" fmla="*/ 10934413 w 11997113"/>
              <a:gd name="connsiteY16983" fmla="*/ 688430 h 13112393"/>
              <a:gd name="connsiteX16984" fmla="*/ 10934147 w 11997113"/>
              <a:gd name="connsiteY16984" fmla="*/ 676660 h 13112393"/>
              <a:gd name="connsiteX16985" fmla="*/ 10950511 w 11997113"/>
              <a:gd name="connsiteY16985" fmla="*/ 676260 h 13112393"/>
              <a:gd name="connsiteX16986" fmla="*/ 8730725 w 11997113"/>
              <a:gd name="connsiteY16986" fmla="*/ 672807 h 13112393"/>
              <a:gd name="connsiteX16987" fmla="*/ 8769183 w 11997113"/>
              <a:gd name="connsiteY16987" fmla="*/ 679979 h 13112393"/>
              <a:gd name="connsiteX16988" fmla="*/ 8752245 w 11997113"/>
              <a:gd name="connsiteY16988" fmla="*/ 694243 h 13112393"/>
              <a:gd name="connsiteX16989" fmla="*/ 8741401 w 11997113"/>
              <a:gd name="connsiteY16989" fmla="*/ 756083 h 13112393"/>
              <a:gd name="connsiteX16990" fmla="*/ 8707791 w 11997113"/>
              <a:gd name="connsiteY16990" fmla="*/ 713529 h 13112393"/>
              <a:gd name="connsiteX16991" fmla="*/ 8730725 w 11997113"/>
              <a:gd name="connsiteY16991" fmla="*/ 672807 h 13112393"/>
              <a:gd name="connsiteX16992" fmla="*/ 11082039 w 11997113"/>
              <a:gd name="connsiteY16992" fmla="*/ 661179 h 13112393"/>
              <a:gd name="connsiteX16993" fmla="*/ 11089523 w 11997113"/>
              <a:gd name="connsiteY16993" fmla="*/ 688843 h 13112393"/>
              <a:gd name="connsiteX16994" fmla="*/ 11083097 w 11997113"/>
              <a:gd name="connsiteY16994" fmla="*/ 708053 h 13112393"/>
              <a:gd name="connsiteX16995" fmla="*/ 11082039 w 11997113"/>
              <a:gd name="connsiteY16995" fmla="*/ 661179 h 13112393"/>
              <a:gd name="connsiteX16996" fmla="*/ 10752739 w 11997113"/>
              <a:gd name="connsiteY16996" fmla="*/ 657498 h 13112393"/>
              <a:gd name="connsiteX16997" fmla="*/ 10753001 w 11997113"/>
              <a:gd name="connsiteY16997" fmla="*/ 669212 h 13112393"/>
              <a:gd name="connsiteX16998" fmla="*/ 10754057 w 11997113"/>
              <a:gd name="connsiteY16998" fmla="*/ 716087 h 13112393"/>
              <a:gd name="connsiteX16999" fmla="*/ 10734983 w 11997113"/>
              <a:gd name="connsiteY16999" fmla="*/ 681378 h 13112393"/>
              <a:gd name="connsiteX17000" fmla="*/ 10734455 w 11997113"/>
              <a:gd name="connsiteY17000" fmla="*/ 657944 h 13112393"/>
              <a:gd name="connsiteX17001" fmla="*/ 10752739 w 11997113"/>
              <a:gd name="connsiteY17001" fmla="*/ 657498 h 13112393"/>
              <a:gd name="connsiteX17002" fmla="*/ 7947233 w 11997113"/>
              <a:gd name="connsiteY17002" fmla="*/ 657191 h 13112393"/>
              <a:gd name="connsiteX17003" fmla="*/ 7931413 w 11997113"/>
              <a:gd name="connsiteY17003" fmla="*/ 693538 h 13112393"/>
              <a:gd name="connsiteX17004" fmla="*/ 7927085 w 11997113"/>
              <a:gd name="connsiteY17004" fmla="*/ 659770 h 13112393"/>
              <a:gd name="connsiteX17005" fmla="*/ 7947233 w 11997113"/>
              <a:gd name="connsiteY17005" fmla="*/ 657191 h 13112393"/>
              <a:gd name="connsiteX17006" fmla="*/ 11224621 w 11997113"/>
              <a:gd name="connsiteY17006" fmla="*/ 635646 h 13112393"/>
              <a:gd name="connsiteX17007" fmla="*/ 11232133 w 11997113"/>
              <a:gd name="connsiteY17007" fmla="*/ 642089 h 13112393"/>
              <a:gd name="connsiteX17008" fmla="*/ 11225099 w 11997113"/>
              <a:gd name="connsiteY17008" fmla="*/ 656837 h 13112393"/>
              <a:gd name="connsiteX17009" fmla="*/ 11224621 w 11997113"/>
              <a:gd name="connsiteY17009" fmla="*/ 635646 h 13112393"/>
              <a:gd name="connsiteX17010" fmla="*/ 10075073 w 11997113"/>
              <a:gd name="connsiteY17010" fmla="*/ 630149 h 13112393"/>
              <a:gd name="connsiteX17011" fmla="*/ 10081851 w 11997113"/>
              <a:gd name="connsiteY17011" fmla="*/ 631044 h 13112393"/>
              <a:gd name="connsiteX17012" fmla="*/ 10091857 w 11997113"/>
              <a:gd name="connsiteY17012" fmla="*/ 639278 h 13112393"/>
              <a:gd name="connsiteX17013" fmla="*/ 10092111 w 11997113"/>
              <a:gd name="connsiteY17013" fmla="*/ 650581 h 13112393"/>
              <a:gd name="connsiteX17014" fmla="*/ 10072223 w 11997113"/>
              <a:gd name="connsiteY17014" fmla="*/ 639759 h 13112393"/>
              <a:gd name="connsiteX17015" fmla="*/ 10075073 w 11997113"/>
              <a:gd name="connsiteY17015" fmla="*/ 630149 h 13112393"/>
              <a:gd name="connsiteX17016" fmla="*/ 7964131 w 11997113"/>
              <a:gd name="connsiteY17016" fmla="*/ 629288 h 13112393"/>
              <a:gd name="connsiteX17017" fmla="*/ 7968463 w 11997113"/>
              <a:gd name="connsiteY17017" fmla="*/ 663059 h 13112393"/>
              <a:gd name="connsiteX17018" fmla="*/ 7946875 w 11997113"/>
              <a:gd name="connsiteY17018" fmla="*/ 654379 h 13112393"/>
              <a:gd name="connsiteX17019" fmla="*/ 7964131 w 11997113"/>
              <a:gd name="connsiteY17019" fmla="*/ 629288 h 13112393"/>
              <a:gd name="connsiteX17020" fmla="*/ 11355447 w 11997113"/>
              <a:gd name="connsiteY17020" fmla="*/ 619331 h 13112393"/>
              <a:gd name="connsiteX17021" fmla="*/ 11355709 w 11997113"/>
              <a:gd name="connsiteY17021" fmla="*/ 631049 h 13112393"/>
              <a:gd name="connsiteX17022" fmla="*/ 11337431 w 11997113"/>
              <a:gd name="connsiteY17022" fmla="*/ 631497 h 13112393"/>
              <a:gd name="connsiteX17023" fmla="*/ 11355447 w 11997113"/>
              <a:gd name="connsiteY17023" fmla="*/ 619331 h 13112393"/>
              <a:gd name="connsiteX17024" fmla="*/ 11170353 w 11997113"/>
              <a:gd name="connsiteY17024" fmla="*/ 552175 h 13112393"/>
              <a:gd name="connsiteX17025" fmla="*/ 11170641 w 11997113"/>
              <a:gd name="connsiteY17025" fmla="*/ 564890 h 13112393"/>
              <a:gd name="connsiteX17026" fmla="*/ 11170353 w 11997113"/>
              <a:gd name="connsiteY17026" fmla="*/ 552175 h 13112393"/>
              <a:gd name="connsiteX17027" fmla="*/ 10924737 w 11997113"/>
              <a:gd name="connsiteY17027" fmla="*/ 549692 h 13112393"/>
              <a:gd name="connsiteX17028" fmla="*/ 10928059 w 11997113"/>
              <a:gd name="connsiteY17028" fmla="*/ 551730 h 13112393"/>
              <a:gd name="connsiteX17029" fmla="*/ 10924837 w 11997113"/>
              <a:gd name="connsiteY17029" fmla="*/ 553929 h 13112393"/>
              <a:gd name="connsiteX17030" fmla="*/ 10921517 w 11997113"/>
              <a:gd name="connsiteY17030" fmla="*/ 551891 h 13112393"/>
              <a:gd name="connsiteX17031" fmla="*/ 10924737 w 11997113"/>
              <a:gd name="connsiteY17031" fmla="*/ 549692 h 13112393"/>
              <a:gd name="connsiteX17032" fmla="*/ 10940431 w 11997113"/>
              <a:gd name="connsiteY17032" fmla="*/ 535757 h 13112393"/>
              <a:gd name="connsiteX17033" fmla="*/ 10947631 w 11997113"/>
              <a:gd name="connsiteY17033" fmla="*/ 548529 h 13112393"/>
              <a:gd name="connsiteX17034" fmla="*/ 10947889 w 11997113"/>
              <a:gd name="connsiteY17034" fmla="*/ 560030 h 13112393"/>
              <a:gd name="connsiteX17035" fmla="*/ 10948147 w 11997113"/>
              <a:gd name="connsiteY17035" fmla="*/ 571531 h 13112393"/>
              <a:gd name="connsiteX17036" fmla="*/ 10948411 w 11997113"/>
              <a:gd name="connsiteY17036" fmla="*/ 583035 h 13112393"/>
              <a:gd name="connsiteX17037" fmla="*/ 10932049 w 11997113"/>
              <a:gd name="connsiteY17037" fmla="*/ 583434 h 13112393"/>
              <a:gd name="connsiteX17038" fmla="*/ 10932279 w 11997113"/>
              <a:gd name="connsiteY17038" fmla="*/ 593603 h 13112393"/>
              <a:gd name="connsiteX17039" fmla="*/ 10920183 w 11997113"/>
              <a:gd name="connsiteY17039" fmla="*/ 585262 h 13112393"/>
              <a:gd name="connsiteX17040" fmla="*/ 10919153 w 11997113"/>
              <a:gd name="connsiteY17040" fmla="*/ 582050 h 13112393"/>
              <a:gd name="connsiteX17041" fmla="*/ 10915381 w 11997113"/>
              <a:gd name="connsiteY17041" fmla="*/ 570271 h 13112393"/>
              <a:gd name="connsiteX17042" fmla="*/ 10931737 w 11997113"/>
              <a:gd name="connsiteY17042" fmla="*/ 569871 h 13112393"/>
              <a:gd name="connsiteX17043" fmla="*/ 10931527 w 11997113"/>
              <a:gd name="connsiteY17043" fmla="*/ 560428 h 13112393"/>
              <a:gd name="connsiteX17044" fmla="*/ 10931473 w 11997113"/>
              <a:gd name="connsiteY17044" fmla="*/ 558005 h 13112393"/>
              <a:gd name="connsiteX17045" fmla="*/ 10931009 w 11997113"/>
              <a:gd name="connsiteY17045" fmla="*/ 537425 h 13112393"/>
              <a:gd name="connsiteX17046" fmla="*/ 10940431 w 11997113"/>
              <a:gd name="connsiteY17046" fmla="*/ 535757 h 13112393"/>
              <a:gd name="connsiteX17047" fmla="*/ 11110979 w 11997113"/>
              <a:gd name="connsiteY17047" fmla="*/ 532426 h 13112393"/>
              <a:gd name="connsiteX17048" fmla="*/ 11111227 w 11997113"/>
              <a:gd name="connsiteY17048" fmla="*/ 543550 h 13112393"/>
              <a:gd name="connsiteX17049" fmla="*/ 11111247 w 11997113"/>
              <a:gd name="connsiteY17049" fmla="*/ 544417 h 13112393"/>
              <a:gd name="connsiteX17050" fmla="*/ 11108391 w 11997113"/>
              <a:gd name="connsiteY17050" fmla="*/ 545210 h 13112393"/>
              <a:gd name="connsiteX17051" fmla="*/ 11104719 w 11997113"/>
              <a:gd name="connsiteY17051" fmla="*/ 545302 h 13112393"/>
              <a:gd name="connsiteX17052" fmla="*/ 11098175 w 11997113"/>
              <a:gd name="connsiteY17052" fmla="*/ 545459 h 13112393"/>
              <a:gd name="connsiteX17053" fmla="*/ 11097889 w 11997113"/>
              <a:gd name="connsiteY17053" fmla="*/ 532744 h 13112393"/>
              <a:gd name="connsiteX17054" fmla="*/ 11110979 w 11997113"/>
              <a:gd name="connsiteY17054" fmla="*/ 532426 h 13112393"/>
              <a:gd name="connsiteX17055" fmla="*/ 11316503 w 11997113"/>
              <a:gd name="connsiteY17055" fmla="*/ 522238 h 13112393"/>
              <a:gd name="connsiteX17056" fmla="*/ 11321155 w 11997113"/>
              <a:gd name="connsiteY17056" fmla="*/ 524113 h 13112393"/>
              <a:gd name="connsiteX17057" fmla="*/ 11314145 w 11997113"/>
              <a:gd name="connsiteY17057" fmla="*/ 540184 h 13112393"/>
              <a:gd name="connsiteX17058" fmla="*/ 11313857 w 11997113"/>
              <a:gd name="connsiteY17058" fmla="*/ 527469 h 13112393"/>
              <a:gd name="connsiteX17059" fmla="*/ 11316503 w 11997113"/>
              <a:gd name="connsiteY17059" fmla="*/ 522238 h 13112393"/>
              <a:gd name="connsiteX17060" fmla="*/ 11077965 w 11997113"/>
              <a:gd name="connsiteY17060" fmla="*/ 520508 h 13112393"/>
              <a:gd name="connsiteX17061" fmla="*/ 11078253 w 11997113"/>
              <a:gd name="connsiteY17061" fmla="*/ 533225 h 13112393"/>
              <a:gd name="connsiteX17062" fmla="*/ 11077965 w 11997113"/>
              <a:gd name="connsiteY17062" fmla="*/ 520508 h 13112393"/>
              <a:gd name="connsiteX17063" fmla="*/ 11097601 w 11997113"/>
              <a:gd name="connsiteY17063" fmla="*/ 520031 h 13112393"/>
              <a:gd name="connsiteX17064" fmla="*/ 11080493 w 11997113"/>
              <a:gd name="connsiteY17064" fmla="*/ 523631 h 13112393"/>
              <a:gd name="connsiteX17065" fmla="*/ 11079925 w 11997113"/>
              <a:gd name="connsiteY17065" fmla="*/ 520461 h 13112393"/>
              <a:gd name="connsiteX17066" fmla="*/ 11087785 w 11997113"/>
              <a:gd name="connsiteY17066" fmla="*/ 520273 h 13112393"/>
              <a:gd name="connsiteX17067" fmla="*/ 11097601 w 11997113"/>
              <a:gd name="connsiteY17067" fmla="*/ 520031 h 13112393"/>
              <a:gd name="connsiteX17068" fmla="*/ 11079787 w 11997113"/>
              <a:gd name="connsiteY17068" fmla="*/ 519669 h 13112393"/>
              <a:gd name="connsiteX17069" fmla="*/ 11079925 w 11997113"/>
              <a:gd name="connsiteY17069" fmla="*/ 520461 h 13112393"/>
              <a:gd name="connsiteX17070" fmla="*/ 11077965 w 11997113"/>
              <a:gd name="connsiteY17070" fmla="*/ 520508 h 13112393"/>
              <a:gd name="connsiteX17071" fmla="*/ 10527667 w 11997113"/>
              <a:gd name="connsiteY17071" fmla="*/ 509777 h 13112393"/>
              <a:gd name="connsiteX17072" fmla="*/ 10508289 w 11997113"/>
              <a:gd name="connsiteY17072" fmla="*/ 521702 h 13112393"/>
              <a:gd name="connsiteX17073" fmla="*/ 10508031 w 11997113"/>
              <a:gd name="connsiteY17073" fmla="*/ 510258 h 13112393"/>
              <a:gd name="connsiteX17074" fmla="*/ 10527667 w 11997113"/>
              <a:gd name="connsiteY17074" fmla="*/ 509777 h 13112393"/>
              <a:gd name="connsiteX17075" fmla="*/ 11077679 w 11997113"/>
              <a:gd name="connsiteY17075" fmla="*/ 507797 h 13112393"/>
              <a:gd name="connsiteX17076" fmla="*/ 11092547 w 11997113"/>
              <a:gd name="connsiteY17076" fmla="*/ 513795 h 13112393"/>
              <a:gd name="connsiteX17077" fmla="*/ 11079787 w 11997113"/>
              <a:gd name="connsiteY17077" fmla="*/ 519669 h 13112393"/>
              <a:gd name="connsiteX17078" fmla="*/ 10180299 w 11997113"/>
              <a:gd name="connsiteY17078" fmla="*/ 495787 h 13112393"/>
              <a:gd name="connsiteX17079" fmla="*/ 10180583 w 11997113"/>
              <a:gd name="connsiteY17079" fmla="*/ 508502 h 13112393"/>
              <a:gd name="connsiteX17080" fmla="*/ 10160947 w 11997113"/>
              <a:gd name="connsiteY17080" fmla="*/ 508982 h 13112393"/>
              <a:gd name="connsiteX17081" fmla="*/ 10180299 w 11997113"/>
              <a:gd name="connsiteY17081" fmla="*/ 495787 h 13112393"/>
              <a:gd name="connsiteX17082" fmla="*/ 10913297 w 11997113"/>
              <a:gd name="connsiteY17082" fmla="*/ 477893 h 13112393"/>
              <a:gd name="connsiteX17083" fmla="*/ 10918351 w 11997113"/>
              <a:gd name="connsiteY17083" fmla="*/ 484127 h 13112393"/>
              <a:gd name="connsiteX17084" fmla="*/ 10913587 w 11997113"/>
              <a:gd name="connsiteY17084" fmla="*/ 490602 h 13112393"/>
              <a:gd name="connsiteX17085" fmla="*/ 11059535 w 11997113"/>
              <a:gd name="connsiteY17085" fmla="*/ 474138 h 13112393"/>
              <a:gd name="connsiteX17086" fmla="*/ 11059797 w 11997113"/>
              <a:gd name="connsiteY17086" fmla="*/ 485855 h 13112393"/>
              <a:gd name="connsiteX17087" fmla="*/ 11042311 w 11997113"/>
              <a:gd name="connsiteY17087" fmla="*/ 521459 h 13112393"/>
              <a:gd name="connsiteX17088" fmla="*/ 11042045 w 11997113"/>
              <a:gd name="connsiteY17088" fmla="*/ 509740 h 13112393"/>
              <a:gd name="connsiteX17089" fmla="*/ 11059535 w 11997113"/>
              <a:gd name="connsiteY17089" fmla="*/ 474138 h 13112393"/>
              <a:gd name="connsiteX17090" fmla="*/ 11022711 w 11997113"/>
              <a:gd name="connsiteY17090" fmla="*/ 463310 h 13112393"/>
              <a:gd name="connsiteX17091" fmla="*/ 11022973 w 11997113"/>
              <a:gd name="connsiteY17091" fmla="*/ 475032 h 13112393"/>
              <a:gd name="connsiteX17092" fmla="*/ 11041519 w 11997113"/>
              <a:gd name="connsiteY17092" fmla="*/ 486304 h 13112393"/>
              <a:gd name="connsiteX17093" fmla="*/ 11023235 w 11997113"/>
              <a:gd name="connsiteY17093" fmla="*/ 486750 h 13112393"/>
              <a:gd name="connsiteX17094" fmla="*/ 11005753 w 11997113"/>
              <a:gd name="connsiteY17094" fmla="*/ 522353 h 13112393"/>
              <a:gd name="connsiteX17095" fmla="*/ 11006013 w 11997113"/>
              <a:gd name="connsiteY17095" fmla="*/ 534068 h 13112393"/>
              <a:gd name="connsiteX17096" fmla="*/ 10987733 w 11997113"/>
              <a:gd name="connsiteY17096" fmla="*/ 534512 h 13112393"/>
              <a:gd name="connsiteX17097" fmla="*/ 11022711 w 11997113"/>
              <a:gd name="connsiteY17097" fmla="*/ 463310 h 13112393"/>
              <a:gd name="connsiteX17098" fmla="*/ 11168683 w 11997113"/>
              <a:gd name="connsiteY17098" fmla="*/ 448025 h 13112393"/>
              <a:gd name="connsiteX17099" fmla="*/ 11168947 w 11997113"/>
              <a:gd name="connsiteY17099" fmla="*/ 459742 h 13112393"/>
              <a:gd name="connsiteX17100" fmla="*/ 11150929 w 11997113"/>
              <a:gd name="connsiteY17100" fmla="*/ 471904 h 13112393"/>
              <a:gd name="connsiteX17101" fmla="*/ 11168683 w 11997113"/>
              <a:gd name="connsiteY17101" fmla="*/ 448025 h 13112393"/>
              <a:gd name="connsiteX17102" fmla="*/ 11095975 w 11997113"/>
              <a:gd name="connsiteY17102" fmla="*/ 447993 h 13112393"/>
              <a:gd name="connsiteX17103" fmla="*/ 11107577 w 11997113"/>
              <a:gd name="connsiteY17103" fmla="*/ 454070 h 13112393"/>
              <a:gd name="connsiteX17104" fmla="*/ 11109355 w 11997113"/>
              <a:gd name="connsiteY17104" fmla="*/ 460385 h 13112393"/>
              <a:gd name="connsiteX17105" fmla="*/ 11096265 w 11997113"/>
              <a:gd name="connsiteY17105" fmla="*/ 460705 h 13112393"/>
              <a:gd name="connsiteX17106" fmla="*/ 11095975 w 11997113"/>
              <a:gd name="connsiteY17106" fmla="*/ 447993 h 13112393"/>
              <a:gd name="connsiteX17107" fmla="*/ 10747979 w 11997113"/>
              <a:gd name="connsiteY17107" fmla="*/ 446574 h 13112393"/>
              <a:gd name="connsiteX17108" fmla="*/ 10748245 w 11997113"/>
              <a:gd name="connsiteY17108" fmla="*/ 458289 h 13112393"/>
              <a:gd name="connsiteX17109" fmla="*/ 10767055 w 11997113"/>
              <a:gd name="connsiteY17109" fmla="*/ 481280 h 13112393"/>
              <a:gd name="connsiteX17110" fmla="*/ 10748773 w 11997113"/>
              <a:gd name="connsiteY17110" fmla="*/ 481727 h 13112393"/>
              <a:gd name="connsiteX17111" fmla="*/ 10730231 w 11997113"/>
              <a:gd name="connsiteY17111" fmla="*/ 470454 h 13112393"/>
              <a:gd name="connsiteX17112" fmla="*/ 10747979 w 11997113"/>
              <a:gd name="connsiteY17112" fmla="*/ 446574 h 13112393"/>
              <a:gd name="connsiteX17113" fmla="*/ 10525605 w 11997113"/>
              <a:gd name="connsiteY17113" fmla="*/ 418246 h 13112393"/>
              <a:gd name="connsiteX17114" fmla="*/ 10545755 w 11997113"/>
              <a:gd name="connsiteY17114" fmla="*/ 440650 h 13112393"/>
              <a:gd name="connsiteX17115" fmla="*/ 10565127 w 11997113"/>
              <a:gd name="connsiteY17115" fmla="*/ 428727 h 13112393"/>
              <a:gd name="connsiteX17116" fmla="*/ 10546791 w 11997113"/>
              <a:gd name="connsiteY17116" fmla="*/ 486417 h 13112393"/>
              <a:gd name="connsiteX17117" fmla="*/ 10527667 w 11997113"/>
              <a:gd name="connsiteY17117" fmla="*/ 509777 h 13112393"/>
              <a:gd name="connsiteX17118" fmla="*/ 10506487 w 11997113"/>
              <a:gd name="connsiteY17118" fmla="*/ 441609 h 13112393"/>
              <a:gd name="connsiteX17119" fmla="*/ 10506227 w 11997113"/>
              <a:gd name="connsiteY17119" fmla="*/ 430167 h 13112393"/>
              <a:gd name="connsiteX17120" fmla="*/ 10525605 w 11997113"/>
              <a:gd name="connsiteY17120" fmla="*/ 418246 h 13112393"/>
              <a:gd name="connsiteX17121" fmla="*/ 8793669 w 11997113"/>
              <a:gd name="connsiteY17121" fmla="*/ 415913 h 13112393"/>
              <a:gd name="connsiteX17122" fmla="*/ 8811165 w 11997113"/>
              <a:gd name="connsiteY17122" fmla="*/ 421083 h 13112393"/>
              <a:gd name="connsiteX17123" fmla="*/ 8815581 w 11997113"/>
              <a:gd name="connsiteY17123" fmla="*/ 436807 h 13112393"/>
              <a:gd name="connsiteX17124" fmla="*/ 8820065 w 11997113"/>
              <a:gd name="connsiteY17124" fmla="*/ 471785 h 13112393"/>
              <a:gd name="connsiteX17125" fmla="*/ 8833509 w 11997113"/>
              <a:gd name="connsiteY17125" fmla="*/ 576713 h 13112393"/>
              <a:gd name="connsiteX17126" fmla="*/ 8808611 w 11997113"/>
              <a:gd name="connsiteY17126" fmla="*/ 532502 h 13112393"/>
              <a:gd name="connsiteX17127" fmla="*/ 8806119 w 11997113"/>
              <a:gd name="connsiteY17127" fmla="*/ 663167 h 13112393"/>
              <a:gd name="connsiteX17128" fmla="*/ 8803131 w 11997113"/>
              <a:gd name="connsiteY17128" fmla="*/ 639849 h 13112393"/>
              <a:gd name="connsiteX17129" fmla="*/ 8765279 w 11997113"/>
              <a:gd name="connsiteY17129" fmla="*/ 644691 h 13112393"/>
              <a:gd name="connsiteX17130" fmla="*/ 8757811 w 11997113"/>
              <a:gd name="connsiteY17130" fmla="*/ 586400 h 13112393"/>
              <a:gd name="connsiteX17131" fmla="*/ 8738885 w 11997113"/>
              <a:gd name="connsiteY17131" fmla="*/ 588817 h 13112393"/>
              <a:gd name="connsiteX17132" fmla="*/ 8743367 w 11997113"/>
              <a:gd name="connsiteY17132" fmla="*/ 623796 h 13112393"/>
              <a:gd name="connsiteX17133" fmla="*/ 8707017 w 11997113"/>
              <a:gd name="connsiteY17133" fmla="*/ 640296 h 13112393"/>
              <a:gd name="connsiteX17134" fmla="*/ 8680551 w 11997113"/>
              <a:gd name="connsiteY17134" fmla="*/ 621460 h 13112393"/>
              <a:gd name="connsiteX17135" fmla="*/ 8679151 w 11997113"/>
              <a:gd name="connsiteY17135" fmla="*/ 573741 h 13112393"/>
              <a:gd name="connsiteX17136" fmla="*/ 8661703 w 11997113"/>
              <a:gd name="connsiteY17136" fmla="*/ 575974 h 13112393"/>
              <a:gd name="connsiteX17137" fmla="*/ 8696881 w 11997113"/>
              <a:gd name="connsiteY17137" fmla="*/ 701638 h 13112393"/>
              <a:gd name="connsiteX17138" fmla="*/ 8705833 w 11997113"/>
              <a:gd name="connsiteY17138" fmla="*/ 771492 h 13112393"/>
              <a:gd name="connsiteX17139" fmla="*/ 8666807 w 11997113"/>
              <a:gd name="connsiteY17139" fmla="*/ 764654 h 13112393"/>
              <a:gd name="connsiteX17140" fmla="*/ 8637593 w 11997113"/>
              <a:gd name="connsiteY17140" fmla="*/ 685554 h 13112393"/>
              <a:gd name="connsiteX17141" fmla="*/ 8643559 w 11997113"/>
              <a:gd name="connsiteY17141" fmla="*/ 732126 h 13112393"/>
              <a:gd name="connsiteX17142" fmla="*/ 8606023 w 11997113"/>
              <a:gd name="connsiteY17142" fmla="*/ 736927 h 13112393"/>
              <a:gd name="connsiteX17143" fmla="*/ 8590243 w 11997113"/>
              <a:gd name="connsiteY17143" fmla="*/ 762614 h 13112393"/>
              <a:gd name="connsiteX17144" fmla="*/ 8565503 w 11997113"/>
              <a:gd name="connsiteY17144" fmla="*/ 718443 h 13112393"/>
              <a:gd name="connsiteX17145" fmla="*/ 8548229 w 11997113"/>
              <a:gd name="connsiteY17145" fmla="*/ 732489 h 13112393"/>
              <a:gd name="connsiteX17146" fmla="*/ 8527969 w 11997113"/>
              <a:gd name="connsiteY17146" fmla="*/ 723246 h 13112393"/>
              <a:gd name="connsiteX17147" fmla="*/ 8552705 w 11997113"/>
              <a:gd name="connsiteY17147" fmla="*/ 767414 h 13112393"/>
              <a:gd name="connsiteX17148" fmla="*/ 8580425 w 11997113"/>
              <a:gd name="connsiteY17148" fmla="*/ 834870 h 13112393"/>
              <a:gd name="connsiteX17149" fmla="*/ 8596209 w 11997113"/>
              <a:gd name="connsiteY17149" fmla="*/ 809185 h 13112393"/>
              <a:gd name="connsiteX17150" fmla="*/ 8635235 w 11997113"/>
              <a:gd name="connsiteY17150" fmla="*/ 816025 h 13112393"/>
              <a:gd name="connsiteX17151" fmla="*/ 8659971 w 11997113"/>
              <a:gd name="connsiteY17151" fmla="*/ 860198 h 13112393"/>
              <a:gd name="connsiteX17152" fmla="*/ 8639711 w 11997113"/>
              <a:gd name="connsiteY17152" fmla="*/ 850954 h 13112393"/>
              <a:gd name="connsiteX17153" fmla="*/ 8650153 w 11997113"/>
              <a:gd name="connsiteY17153" fmla="*/ 932451 h 13112393"/>
              <a:gd name="connsiteX17154" fmla="*/ 8635865 w 11997113"/>
              <a:gd name="connsiteY17154" fmla="*/ 969779 h 13112393"/>
              <a:gd name="connsiteX17155" fmla="*/ 8569117 w 11997113"/>
              <a:gd name="connsiteY17155" fmla="*/ 895487 h 13112393"/>
              <a:gd name="connsiteX17156" fmla="*/ 8545873 w 11997113"/>
              <a:gd name="connsiteY17156" fmla="*/ 862960 h 13112393"/>
              <a:gd name="connsiteX17157" fmla="*/ 8530085 w 11997113"/>
              <a:gd name="connsiteY17157" fmla="*/ 888641 h 13112393"/>
              <a:gd name="connsiteX17158" fmla="*/ 8492549 w 11997113"/>
              <a:gd name="connsiteY17158" fmla="*/ 893442 h 13112393"/>
              <a:gd name="connsiteX17159" fmla="*/ 8470797 w 11997113"/>
              <a:gd name="connsiteY17159" fmla="*/ 872561 h 13112393"/>
              <a:gd name="connsiteX17160" fmla="*/ 8453525 w 11997113"/>
              <a:gd name="connsiteY17160" fmla="*/ 886606 h 13112393"/>
              <a:gd name="connsiteX17161" fmla="*/ 8466319 w 11997113"/>
              <a:gd name="connsiteY17161" fmla="*/ 837633 h 13112393"/>
              <a:gd name="connsiteX17162" fmla="*/ 8486579 w 11997113"/>
              <a:gd name="connsiteY17162" fmla="*/ 846873 h 13112393"/>
              <a:gd name="connsiteX17163" fmla="*/ 8458861 w 11997113"/>
              <a:gd name="connsiteY17163" fmla="*/ 779421 h 13112393"/>
              <a:gd name="connsiteX17164" fmla="*/ 8451401 w 11997113"/>
              <a:gd name="connsiteY17164" fmla="*/ 721208 h 13112393"/>
              <a:gd name="connsiteX17165" fmla="*/ 8435621 w 11997113"/>
              <a:gd name="connsiteY17165" fmla="*/ 746894 h 13112393"/>
              <a:gd name="connsiteX17166" fmla="*/ 8389131 w 11997113"/>
              <a:gd name="connsiteY17166" fmla="*/ 681838 h 13112393"/>
              <a:gd name="connsiteX17167" fmla="*/ 8396593 w 11997113"/>
              <a:gd name="connsiteY17167" fmla="*/ 740053 h 13112393"/>
              <a:gd name="connsiteX17168" fmla="*/ 8398083 w 11997113"/>
              <a:gd name="connsiteY17168" fmla="*/ 751694 h 13112393"/>
              <a:gd name="connsiteX17169" fmla="*/ 8415989 w 11997113"/>
              <a:gd name="connsiteY17169" fmla="*/ 891407 h 13112393"/>
              <a:gd name="connsiteX17170" fmla="*/ 8403187 w 11997113"/>
              <a:gd name="connsiteY17170" fmla="*/ 940377 h 13112393"/>
              <a:gd name="connsiteX17171" fmla="*/ 8443707 w 11997113"/>
              <a:gd name="connsiteY17171" fmla="*/ 958858 h 13112393"/>
              <a:gd name="connsiteX17172" fmla="*/ 8459491 w 11997113"/>
              <a:gd name="connsiteY17172" fmla="*/ 933174 h 13112393"/>
              <a:gd name="connsiteX17173" fmla="*/ 8466949 w 11997113"/>
              <a:gd name="connsiteY17173" fmla="*/ 991388 h 13112393"/>
              <a:gd name="connsiteX17174" fmla="*/ 8445199 w 11997113"/>
              <a:gd name="connsiteY17174" fmla="*/ 970501 h 13112393"/>
              <a:gd name="connsiteX17175" fmla="*/ 8426429 w 11997113"/>
              <a:gd name="connsiteY17175" fmla="*/ 972905 h 13112393"/>
              <a:gd name="connsiteX17176" fmla="*/ 8442843 w 11997113"/>
              <a:gd name="connsiteY17176" fmla="*/ 1100969 h 13112393"/>
              <a:gd name="connsiteX17177" fmla="*/ 8431533 w 11997113"/>
              <a:gd name="connsiteY17177" fmla="*/ 1161587 h 13112393"/>
              <a:gd name="connsiteX17178" fmla="*/ 8409777 w 11997113"/>
              <a:gd name="connsiteY17178" fmla="*/ 1140697 h 13112393"/>
              <a:gd name="connsiteX17179" fmla="*/ 8370749 w 11997113"/>
              <a:gd name="connsiteY17179" fmla="*/ 1133860 h 13112393"/>
              <a:gd name="connsiteX17180" fmla="*/ 8386537 w 11997113"/>
              <a:gd name="connsiteY17180" fmla="*/ 1108173 h 13112393"/>
              <a:gd name="connsiteX17181" fmla="*/ 8379073 w 11997113"/>
              <a:gd name="connsiteY17181" fmla="*/ 1049962 h 13112393"/>
              <a:gd name="connsiteX17182" fmla="*/ 8355829 w 11997113"/>
              <a:gd name="connsiteY17182" fmla="*/ 1017432 h 13112393"/>
              <a:gd name="connsiteX17183" fmla="*/ 8349863 w 11997113"/>
              <a:gd name="connsiteY17183" fmla="*/ 970865 h 13112393"/>
              <a:gd name="connsiteX17184" fmla="*/ 8348371 w 11997113"/>
              <a:gd name="connsiteY17184" fmla="*/ 959222 h 13112393"/>
              <a:gd name="connsiteX17185" fmla="*/ 8359681 w 11997113"/>
              <a:gd name="connsiteY17185" fmla="*/ 898609 h 13112393"/>
              <a:gd name="connsiteX17186" fmla="*/ 8363529 w 11997113"/>
              <a:gd name="connsiteY17186" fmla="*/ 779782 h 13112393"/>
              <a:gd name="connsiteX17187" fmla="*/ 8350731 w 11997113"/>
              <a:gd name="connsiteY17187" fmla="*/ 828750 h 13112393"/>
              <a:gd name="connsiteX17188" fmla="*/ 8352223 w 11997113"/>
              <a:gd name="connsiteY17188" fmla="*/ 840396 h 13112393"/>
              <a:gd name="connsiteX17189" fmla="*/ 8334943 w 11997113"/>
              <a:gd name="connsiteY17189" fmla="*/ 854437 h 13112393"/>
              <a:gd name="connsiteX17190" fmla="*/ 8333451 w 11997113"/>
              <a:gd name="connsiteY17190" fmla="*/ 842796 h 13112393"/>
              <a:gd name="connsiteX17191" fmla="*/ 8331961 w 11997113"/>
              <a:gd name="connsiteY17191" fmla="*/ 831154 h 13112393"/>
              <a:gd name="connsiteX17192" fmla="*/ 8303377 w 11997113"/>
              <a:gd name="connsiteY17192" fmla="*/ 905812 h 13112393"/>
              <a:gd name="connsiteX17193" fmla="*/ 8295051 w 11997113"/>
              <a:gd name="connsiteY17193" fmla="*/ 989710 h 13112393"/>
              <a:gd name="connsiteX17194" fmla="*/ 8302511 w 11997113"/>
              <a:gd name="connsiteY17194" fmla="*/ 1047921 h 13112393"/>
              <a:gd name="connsiteX17195" fmla="*/ 8308479 w 11997113"/>
              <a:gd name="connsiteY17195" fmla="*/ 1094490 h 13112393"/>
              <a:gd name="connsiteX17196" fmla="*/ 8311461 w 11997113"/>
              <a:gd name="connsiteY17196" fmla="*/ 1117775 h 13112393"/>
              <a:gd name="connsiteX17197" fmla="*/ 8292695 w 11997113"/>
              <a:gd name="connsiteY17197" fmla="*/ 1120179 h 13112393"/>
              <a:gd name="connsiteX17198" fmla="*/ 8289709 w 11997113"/>
              <a:gd name="connsiteY17198" fmla="*/ 1096891 h 13112393"/>
              <a:gd name="connsiteX17199" fmla="*/ 8276283 w 11997113"/>
              <a:gd name="connsiteY17199" fmla="*/ 992108 h 13112393"/>
              <a:gd name="connsiteX17200" fmla="*/ 8256023 w 11997113"/>
              <a:gd name="connsiteY17200" fmla="*/ 982871 h 13112393"/>
              <a:gd name="connsiteX17201" fmla="*/ 8241733 w 11997113"/>
              <a:gd name="connsiteY17201" fmla="*/ 1020200 h 13112393"/>
              <a:gd name="connsiteX17202" fmla="*/ 8219977 w 11997113"/>
              <a:gd name="connsiteY17202" fmla="*/ 999312 h 13112393"/>
              <a:gd name="connsiteX17203" fmla="*/ 8157709 w 11997113"/>
              <a:gd name="connsiteY17203" fmla="*/ 959942 h 13112393"/>
              <a:gd name="connsiteX17204" fmla="*/ 8182441 w 11997113"/>
              <a:gd name="connsiteY17204" fmla="*/ 1004113 h 13112393"/>
              <a:gd name="connsiteX17205" fmla="*/ 8172629 w 11997113"/>
              <a:gd name="connsiteY17205" fmla="*/ 1076369 h 13112393"/>
              <a:gd name="connsiteX17206" fmla="*/ 8192881 w 11997113"/>
              <a:gd name="connsiteY17206" fmla="*/ 1085612 h 13112393"/>
              <a:gd name="connsiteX17207" fmla="*/ 8159827 w 11997113"/>
              <a:gd name="connsiteY17207" fmla="*/ 1125339 h 13112393"/>
              <a:gd name="connsiteX17208" fmla="*/ 8146399 w 11997113"/>
              <a:gd name="connsiteY17208" fmla="*/ 1020555 h 13112393"/>
              <a:gd name="connsiteX17209" fmla="*/ 8154725 w 11997113"/>
              <a:gd name="connsiteY17209" fmla="*/ 936659 h 13112393"/>
              <a:gd name="connsiteX17210" fmla="*/ 8170503 w 11997113"/>
              <a:gd name="connsiteY17210" fmla="*/ 910976 h 13112393"/>
              <a:gd name="connsiteX17211" fmla="*/ 8189273 w 11997113"/>
              <a:gd name="connsiteY17211" fmla="*/ 908573 h 13112393"/>
              <a:gd name="connsiteX17212" fmla="*/ 8199091 w 11997113"/>
              <a:gd name="connsiteY17212" fmla="*/ 836316 h 13112393"/>
              <a:gd name="connsiteX17213" fmla="*/ 8178829 w 11997113"/>
              <a:gd name="connsiteY17213" fmla="*/ 827076 h 13112393"/>
              <a:gd name="connsiteX17214" fmla="*/ 8184175 w 11997113"/>
              <a:gd name="connsiteY17214" fmla="*/ 719893 h 13112393"/>
              <a:gd name="connsiteX17215" fmla="*/ 8169881 w 11997113"/>
              <a:gd name="connsiteY17215" fmla="*/ 757223 h 13112393"/>
              <a:gd name="connsiteX17216" fmla="*/ 8149621 w 11997113"/>
              <a:gd name="connsiteY17216" fmla="*/ 747980 h 13112393"/>
              <a:gd name="connsiteX17217" fmla="*/ 8146633 w 11997113"/>
              <a:gd name="connsiteY17217" fmla="*/ 724696 h 13112393"/>
              <a:gd name="connsiteX17218" fmla="*/ 8136823 w 11997113"/>
              <a:gd name="connsiteY17218" fmla="*/ 796949 h 13112393"/>
              <a:gd name="connsiteX17219" fmla="*/ 8177339 w 11997113"/>
              <a:gd name="connsiteY17219" fmla="*/ 815434 h 13112393"/>
              <a:gd name="connsiteX17220" fmla="*/ 8148757 w 11997113"/>
              <a:gd name="connsiteY17220" fmla="*/ 890087 h 13112393"/>
              <a:gd name="connsiteX17221" fmla="*/ 8145771 w 11997113"/>
              <a:gd name="connsiteY17221" fmla="*/ 866805 h 13112393"/>
              <a:gd name="connsiteX17222" fmla="*/ 8127005 w 11997113"/>
              <a:gd name="connsiteY17222" fmla="*/ 869204 h 13112393"/>
              <a:gd name="connsiteX17223" fmla="*/ 8121035 w 11997113"/>
              <a:gd name="connsiteY17223" fmla="*/ 822636 h 13112393"/>
              <a:gd name="connsiteX17224" fmla="*/ 8112085 w 11997113"/>
              <a:gd name="connsiteY17224" fmla="*/ 752777 h 13112393"/>
              <a:gd name="connsiteX17225" fmla="*/ 8103131 w 11997113"/>
              <a:gd name="connsiteY17225" fmla="*/ 682925 h 13112393"/>
              <a:gd name="connsiteX17226" fmla="*/ 8076905 w 11997113"/>
              <a:gd name="connsiteY17226" fmla="*/ 627116 h 13112393"/>
              <a:gd name="connsiteX17227" fmla="*/ 8067087 w 11997113"/>
              <a:gd name="connsiteY17227" fmla="*/ 699368 h 13112393"/>
              <a:gd name="connsiteX17228" fmla="*/ 8086481 w 11997113"/>
              <a:gd name="connsiteY17228" fmla="*/ 850722 h 13112393"/>
              <a:gd name="connsiteX17229" fmla="*/ 8037013 w 11997113"/>
              <a:gd name="connsiteY17229" fmla="*/ 762385 h 13112393"/>
              <a:gd name="connsiteX17230" fmla="*/ 8030177 w 11997113"/>
              <a:gd name="connsiteY17230" fmla="*/ 857925 h 13112393"/>
              <a:gd name="connsiteX17231" fmla="*/ 8010783 w 11997113"/>
              <a:gd name="connsiteY17231" fmla="*/ 706571 h 13112393"/>
              <a:gd name="connsiteX17232" fmla="*/ 8026565 w 11997113"/>
              <a:gd name="connsiteY17232" fmla="*/ 680882 h 13112393"/>
              <a:gd name="connsiteX17233" fmla="*/ 7987539 w 11997113"/>
              <a:gd name="connsiteY17233" fmla="*/ 674045 h 13112393"/>
              <a:gd name="connsiteX17234" fmla="*/ 7977097 w 11997113"/>
              <a:gd name="connsiteY17234" fmla="*/ 592549 h 13112393"/>
              <a:gd name="connsiteX17235" fmla="*/ 7959817 w 11997113"/>
              <a:gd name="connsiteY17235" fmla="*/ 606590 h 13112393"/>
              <a:gd name="connsiteX17236" fmla="*/ 7949609 w 11997113"/>
              <a:gd name="connsiteY17236" fmla="*/ 582749 h 13112393"/>
              <a:gd name="connsiteX17237" fmla="*/ 7952357 w 11997113"/>
              <a:gd name="connsiteY17237" fmla="*/ 548375 h 13112393"/>
              <a:gd name="connsiteX17238" fmla="*/ 7944899 w 11997113"/>
              <a:gd name="connsiteY17238" fmla="*/ 490165 h 13112393"/>
              <a:gd name="connsiteX17239" fmla="*/ 8002695 w 11997113"/>
              <a:gd name="connsiteY17239" fmla="*/ 494602 h 13112393"/>
              <a:gd name="connsiteX17240" fmla="*/ 8021463 w 11997113"/>
              <a:gd name="connsiteY17240" fmla="*/ 492204 h 13112393"/>
              <a:gd name="connsiteX17241" fmla="*/ 8063475 w 11997113"/>
              <a:gd name="connsiteY17241" fmla="*/ 522330 h 13112393"/>
              <a:gd name="connsiteX17242" fmla="*/ 8121275 w 11997113"/>
              <a:gd name="connsiteY17242" fmla="*/ 526771 h 13112393"/>
              <a:gd name="connsiteX17243" fmla="*/ 8122763 w 11997113"/>
              <a:gd name="connsiteY17243" fmla="*/ 538415 h 13112393"/>
              <a:gd name="connsiteX17244" fmla="*/ 8142157 w 11997113"/>
              <a:gd name="connsiteY17244" fmla="*/ 689763 h 13112393"/>
              <a:gd name="connsiteX17245" fmla="*/ 8178205 w 11997113"/>
              <a:gd name="connsiteY17245" fmla="*/ 673321 h 13112393"/>
              <a:gd name="connsiteX17246" fmla="*/ 8156453 w 11997113"/>
              <a:gd name="connsiteY17246" fmla="*/ 652437 h 13112393"/>
              <a:gd name="connsiteX17247" fmla="*/ 8138551 w 11997113"/>
              <a:gd name="connsiteY17247" fmla="*/ 512729 h 13112393"/>
              <a:gd name="connsiteX17248" fmla="*/ 8193363 w 11997113"/>
              <a:gd name="connsiteY17248" fmla="*/ 493879 h 13112393"/>
              <a:gd name="connsiteX17249" fmla="*/ 8209149 w 11997113"/>
              <a:gd name="connsiteY17249" fmla="*/ 468195 h 13112393"/>
              <a:gd name="connsiteX17250" fmla="*/ 8227917 w 11997113"/>
              <a:gd name="connsiteY17250" fmla="*/ 465795 h 13112393"/>
              <a:gd name="connsiteX17251" fmla="*/ 8229409 w 11997113"/>
              <a:gd name="connsiteY17251" fmla="*/ 477438 h 13112393"/>
              <a:gd name="connsiteX17252" fmla="*/ 8194855 w 11997113"/>
              <a:gd name="connsiteY17252" fmla="*/ 505525 h 13112393"/>
              <a:gd name="connsiteX17253" fmla="*/ 8219591 w 11997113"/>
              <a:gd name="connsiteY17253" fmla="*/ 549691 h 13112393"/>
              <a:gd name="connsiteX17254" fmla="*/ 8236869 w 11997113"/>
              <a:gd name="connsiteY17254" fmla="*/ 535650 h 13112393"/>
              <a:gd name="connsiteX17255" fmla="*/ 8257129 w 11997113"/>
              <a:gd name="connsiteY17255" fmla="*/ 544891 h 13112393"/>
              <a:gd name="connsiteX17256" fmla="*/ 8261605 w 11997113"/>
              <a:gd name="connsiteY17256" fmla="*/ 579821 h 13112393"/>
              <a:gd name="connsiteX17257" fmla="*/ 8283355 w 11997113"/>
              <a:gd name="connsiteY17257" fmla="*/ 600708 h 13112393"/>
              <a:gd name="connsiteX17258" fmla="*/ 8299135 w 11997113"/>
              <a:gd name="connsiteY17258" fmla="*/ 575018 h 13112393"/>
              <a:gd name="connsiteX17259" fmla="*/ 8320891 w 11997113"/>
              <a:gd name="connsiteY17259" fmla="*/ 595907 h 13112393"/>
              <a:gd name="connsiteX17260" fmla="*/ 8333689 w 11997113"/>
              <a:gd name="connsiteY17260" fmla="*/ 546931 h 13112393"/>
              <a:gd name="connsiteX17261" fmla="*/ 8352461 w 11997113"/>
              <a:gd name="connsiteY17261" fmla="*/ 544531 h 13112393"/>
              <a:gd name="connsiteX17262" fmla="*/ 8356933 w 11997113"/>
              <a:gd name="connsiteY17262" fmla="*/ 579459 h 13112393"/>
              <a:gd name="connsiteX17263" fmla="*/ 8389997 w 11997113"/>
              <a:gd name="connsiteY17263" fmla="*/ 539730 h 13112393"/>
              <a:gd name="connsiteX17264" fmla="*/ 8423055 w 11997113"/>
              <a:gd name="connsiteY17264" fmla="*/ 499998 h 13112393"/>
              <a:gd name="connsiteX17265" fmla="*/ 8446301 w 11997113"/>
              <a:gd name="connsiteY17265" fmla="*/ 532526 h 13112393"/>
              <a:gd name="connsiteX17266" fmla="*/ 8462085 w 11997113"/>
              <a:gd name="connsiteY17266" fmla="*/ 506841 h 13112393"/>
              <a:gd name="connsiteX17267" fmla="*/ 8482345 w 11997113"/>
              <a:gd name="connsiteY17267" fmla="*/ 516081 h 13112393"/>
              <a:gd name="connsiteX17268" fmla="*/ 8499623 w 11997113"/>
              <a:gd name="connsiteY17268" fmla="*/ 502037 h 13112393"/>
              <a:gd name="connsiteX17269" fmla="*/ 8504095 w 11997113"/>
              <a:gd name="connsiteY17269" fmla="*/ 536965 h 13112393"/>
              <a:gd name="connsiteX17270" fmla="*/ 8471037 w 11997113"/>
              <a:gd name="connsiteY17270" fmla="*/ 576696 h 13112393"/>
              <a:gd name="connsiteX17271" fmla="*/ 8491297 w 11997113"/>
              <a:gd name="connsiteY17271" fmla="*/ 585938 h 13112393"/>
              <a:gd name="connsiteX17272" fmla="*/ 8505587 w 11997113"/>
              <a:gd name="connsiteY17272" fmla="*/ 548611 h 13112393"/>
              <a:gd name="connsiteX17273" fmla="*/ 8528831 w 11997113"/>
              <a:gd name="connsiteY17273" fmla="*/ 581133 h 13112393"/>
              <a:gd name="connsiteX17274" fmla="*/ 8563385 w 11997113"/>
              <a:gd name="connsiteY17274" fmla="*/ 553047 h 13112393"/>
              <a:gd name="connsiteX17275" fmla="*/ 8564879 w 11997113"/>
              <a:gd name="connsiteY17275" fmla="*/ 564694 h 13112393"/>
              <a:gd name="connsiteX17276" fmla="*/ 8608381 w 11997113"/>
              <a:gd name="connsiteY17276" fmla="*/ 606460 h 13112393"/>
              <a:gd name="connsiteX17277" fmla="*/ 8636105 w 11997113"/>
              <a:gd name="connsiteY17277" fmla="*/ 673914 h 13112393"/>
              <a:gd name="connsiteX17278" fmla="*/ 8627145 w 11997113"/>
              <a:gd name="connsiteY17278" fmla="*/ 604056 h 13112393"/>
              <a:gd name="connsiteX17279" fmla="*/ 8652751 w 11997113"/>
              <a:gd name="connsiteY17279" fmla="*/ 506116 h 13112393"/>
              <a:gd name="connsiteX17280" fmla="*/ 8648275 w 11997113"/>
              <a:gd name="connsiteY17280" fmla="*/ 471192 h 13112393"/>
              <a:gd name="connsiteX17281" fmla="*/ 8679727 w 11997113"/>
              <a:gd name="connsiteY17281" fmla="*/ 571207 h 13112393"/>
              <a:gd name="connsiteX17282" fmla="*/ 8693571 w 11997113"/>
              <a:gd name="connsiteY17282" fmla="*/ 535369 h 13112393"/>
              <a:gd name="connsiteX17283" fmla="*/ 8705019 w 11997113"/>
              <a:gd name="connsiteY17283" fmla="*/ 474653 h 13112393"/>
              <a:gd name="connsiteX17284" fmla="*/ 8758805 w 11997113"/>
              <a:gd name="connsiteY17284" fmla="*/ 444070 h 13112393"/>
              <a:gd name="connsiteX17285" fmla="*/ 8780721 w 11997113"/>
              <a:gd name="connsiteY17285" fmla="*/ 464969 h 13112393"/>
              <a:gd name="connsiteX17286" fmla="*/ 8793669 w 11997113"/>
              <a:gd name="connsiteY17286" fmla="*/ 415913 h 13112393"/>
              <a:gd name="connsiteX17287" fmla="*/ 11350449 w 11997113"/>
              <a:gd name="connsiteY17287" fmla="*/ 407859 h 13112393"/>
              <a:gd name="connsiteX17288" fmla="*/ 11350737 w 11997113"/>
              <a:gd name="connsiteY17288" fmla="*/ 420572 h 13112393"/>
              <a:gd name="connsiteX17289" fmla="*/ 11331387 w 11997113"/>
              <a:gd name="connsiteY17289" fmla="*/ 433766 h 13112393"/>
              <a:gd name="connsiteX17290" fmla="*/ 11331103 w 11997113"/>
              <a:gd name="connsiteY17290" fmla="*/ 421052 h 13112393"/>
              <a:gd name="connsiteX17291" fmla="*/ 11330815 w 11997113"/>
              <a:gd name="connsiteY17291" fmla="*/ 408338 h 13112393"/>
              <a:gd name="connsiteX17292" fmla="*/ 11350449 w 11997113"/>
              <a:gd name="connsiteY17292" fmla="*/ 407859 h 13112393"/>
              <a:gd name="connsiteX17293" fmla="*/ 11039669 w 11997113"/>
              <a:gd name="connsiteY17293" fmla="*/ 404277 h 13112393"/>
              <a:gd name="connsiteX17294" fmla="*/ 11040199 w 11997113"/>
              <a:gd name="connsiteY17294" fmla="*/ 427713 h 13112393"/>
              <a:gd name="connsiteX17295" fmla="*/ 11022711 w 11997113"/>
              <a:gd name="connsiteY17295" fmla="*/ 463310 h 13112393"/>
              <a:gd name="connsiteX17296" fmla="*/ 11021653 w 11997113"/>
              <a:gd name="connsiteY17296" fmla="*/ 416441 h 13112393"/>
              <a:gd name="connsiteX17297" fmla="*/ 11039669 w 11997113"/>
              <a:gd name="connsiteY17297" fmla="*/ 404277 h 13112393"/>
              <a:gd name="connsiteX17298" fmla="*/ 7741619 w 11997113"/>
              <a:gd name="connsiteY17298" fmla="*/ 396035 h 13112393"/>
              <a:gd name="connsiteX17299" fmla="*/ 7783417 w 11997113"/>
              <a:gd name="connsiteY17299" fmla="*/ 426308 h 13112393"/>
              <a:gd name="connsiteX17300" fmla="*/ 7828209 w 11997113"/>
              <a:gd name="connsiteY17300" fmla="*/ 479944 h 13112393"/>
              <a:gd name="connsiteX17301" fmla="*/ 7845359 w 11997113"/>
              <a:gd name="connsiteY17301" fmla="*/ 465877 h 13112393"/>
              <a:gd name="connsiteX17302" fmla="*/ 7849853 w 11997113"/>
              <a:gd name="connsiteY17302" fmla="*/ 500923 h 13112393"/>
              <a:gd name="connsiteX17303" fmla="*/ 7907311 w 11997113"/>
              <a:gd name="connsiteY17303" fmla="*/ 505447 h 13112393"/>
              <a:gd name="connsiteX17304" fmla="*/ 7910309 w 11997113"/>
              <a:gd name="connsiteY17304" fmla="*/ 528811 h 13112393"/>
              <a:gd name="connsiteX17305" fmla="*/ 7905127 w 11997113"/>
              <a:gd name="connsiteY17305" fmla="*/ 636337 h 13112393"/>
              <a:gd name="connsiteX17306" fmla="*/ 7896949 w 11997113"/>
              <a:gd name="connsiteY17306" fmla="*/ 720499 h 13112393"/>
              <a:gd name="connsiteX17307" fmla="*/ 7943241 w 11997113"/>
              <a:gd name="connsiteY17307" fmla="*/ 785816 h 13112393"/>
              <a:gd name="connsiteX17308" fmla="*/ 7929081 w 11997113"/>
              <a:gd name="connsiteY17308" fmla="*/ 823251 h 13112393"/>
              <a:gd name="connsiteX17309" fmla="*/ 7950725 w 11997113"/>
              <a:gd name="connsiteY17309" fmla="*/ 844228 h 13112393"/>
              <a:gd name="connsiteX17310" fmla="*/ 7950891 w 11997113"/>
              <a:gd name="connsiteY17310" fmla="*/ 845505 h 13112393"/>
              <a:gd name="connsiteX17311" fmla="*/ 7955219 w 11997113"/>
              <a:gd name="connsiteY17311" fmla="*/ 879275 h 13112393"/>
              <a:gd name="connsiteX17312" fmla="*/ 7899253 w 11997113"/>
              <a:gd name="connsiteY17312" fmla="*/ 886433 h 13112393"/>
              <a:gd name="connsiteX17313" fmla="*/ 7887281 w 11997113"/>
              <a:gd name="connsiteY17313" fmla="*/ 792976 h 13112393"/>
              <a:gd name="connsiteX17314" fmla="*/ 7867133 w 11997113"/>
              <a:gd name="connsiteY17314" fmla="*/ 783680 h 13112393"/>
              <a:gd name="connsiteX17315" fmla="*/ 7819343 w 11997113"/>
              <a:gd name="connsiteY17315" fmla="*/ 706681 h 13112393"/>
              <a:gd name="connsiteX17316" fmla="*/ 7843179 w 11997113"/>
              <a:gd name="connsiteY17316" fmla="*/ 596765 h 13112393"/>
              <a:gd name="connsiteX17317" fmla="*/ 7805867 w 11997113"/>
              <a:gd name="connsiteY17317" fmla="*/ 601539 h 13112393"/>
              <a:gd name="connsiteX17318" fmla="*/ 7776735 w 11997113"/>
              <a:gd name="connsiteY17318" fmla="*/ 522151 h 13112393"/>
              <a:gd name="connsiteX17319" fmla="*/ 7758083 w 11997113"/>
              <a:gd name="connsiteY17319" fmla="*/ 524538 h 13112393"/>
              <a:gd name="connsiteX17320" fmla="*/ 7753595 w 11997113"/>
              <a:gd name="connsiteY17320" fmla="*/ 489492 h 13112393"/>
              <a:gd name="connsiteX17321" fmla="*/ 7736437 w 11997113"/>
              <a:gd name="connsiteY17321" fmla="*/ 503559 h 13112393"/>
              <a:gd name="connsiteX17322" fmla="*/ 7741619 w 11997113"/>
              <a:gd name="connsiteY17322" fmla="*/ 396035 h 13112393"/>
              <a:gd name="connsiteX17323" fmla="*/ 11107825 w 11997113"/>
              <a:gd name="connsiteY17323" fmla="*/ 392583 h 13112393"/>
              <a:gd name="connsiteX17324" fmla="*/ 11108085 w 11997113"/>
              <a:gd name="connsiteY17324" fmla="*/ 404235 h 13112393"/>
              <a:gd name="connsiteX17325" fmla="*/ 11108611 w 11997113"/>
              <a:gd name="connsiteY17325" fmla="*/ 427543 h 13112393"/>
              <a:gd name="connsiteX17326" fmla="*/ 11092513 w 11997113"/>
              <a:gd name="connsiteY17326" fmla="*/ 439598 h 13112393"/>
              <a:gd name="connsiteX17327" fmla="*/ 11092245 w 11997113"/>
              <a:gd name="connsiteY17327" fmla="*/ 427944 h 13112393"/>
              <a:gd name="connsiteX17328" fmla="*/ 11091985 w 11997113"/>
              <a:gd name="connsiteY17328" fmla="*/ 416286 h 13112393"/>
              <a:gd name="connsiteX17329" fmla="*/ 11075095 w 11997113"/>
              <a:gd name="connsiteY17329" fmla="*/ 393382 h 13112393"/>
              <a:gd name="connsiteX17330" fmla="*/ 11091459 w 11997113"/>
              <a:gd name="connsiteY17330" fmla="*/ 392983 h 13112393"/>
              <a:gd name="connsiteX17331" fmla="*/ 11091725 w 11997113"/>
              <a:gd name="connsiteY17331" fmla="*/ 404637 h 13112393"/>
              <a:gd name="connsiteX17332" fmla="*/ 11107825 w 11997113"/>
              <a:gd name="connsiteY17332" fmla="*/ 392583 h 13112393"/>
              <a:gd name="connsiteX17333" fmla="*/ 11130801 w 11997113"/>
              <a:gd name="connsiteY17333" fmla="*/ 390327 h 13112393"/>
              <a:gd name="connsiteX17334" fmla="*/ 11147205 w 11997113"/>
              <a:gd name="connsiteY17334" fmla="*/ 400297 h 13112393"/>
              <a:gd name="connsiteX17335" fmla="*/ 11147283 w 11997113"/>
              <a:gd name="connsiteY17335" fmla="*/ 400097 h 13112393"/>
              <a:gd name="connsiteX17336" fmla="*/ 11147747 w 11997113"/>
              <a:gd name="connsiteY17336" fmla="*/ 400627 h 13112393"/>
              <a:gd name="connsiteX17337" fmla="*/ 11149347 w 11997113"/>
              <a:gd name="connsiteY17337" fmla="*/ 401598 h 13112393"/>
              <a:gd name="connsiteX17338" fmla="*/ 11148885 w 11997113"/>
              <a:gd name="connsiteY17338" fmla="*/ 401911 h 13112393"/>
              <a:gd name="connsiteX17339" fmla="*/ 11157363 w 11997113"/>
              <a:gd name="connsiteY17339" fmla="*/ 411515 h 13112393"/>
              <a:gd name="connsiteX17340" fmla="*/ 11167443 w 11997113"/>
              <a:gd name="connsiteY17340" fmla="*/ 422927 h 13112393"/>
              <a:gd name="connsiteX17341" fmla="*/ 11148071 w 11997113"/>
              <a:gd name="connsiteY17341" fmla="*/ 435058 h 13112393"/>
              <a:gd name="connsiteX17342" fmla="*/ 11140315 w 11997113"/>
              <a:gd name="connsiteY17342" fmla="*/ 417761 h 13112393"/>
              <a:gd name="connsiteX17343" fmla="*/ 11145725 w 11997113"/>
              <a:gd name="connsiteY17343" fmla="*/ 404044 h 13112393"/>
              <a:gd name="connsiteX17344" fmla="*/ 11131331 w 11997113"/>
              <a:gd name="connsiteY17344" fmla="*/ 413761 h 13112393"/>
              <a:gd name="connsiteX17345" fmla="*/ 11131067 w 11997113"/>
              <a:gd name="connsiteY17345" fmla="*/ 402043 h 13112393"/>
              <a:gd name="connsiteX17346" fmla="*/ 11130801 w 11997113"/>
              <a:gd name="connsiteY17346" fmla="*/ 390327 h 13112393"/>
              <a:gd name="connsiteX17347" fmla="*/ 10924283 w 11997113"/>
              <a:gd name="connsiteY17347" fmla="*/ 384343 h 13112393"/>
              <a:gd name="connsiteX17348" fmla="*/ 10944207 w 11997113"/>
              <a:gd name="connsiteY17348" fmla="*/ 396581 h 13112393"/>
              <a:gd name="connsiteX17349" fmla="*/ 10924569 w 11997113"/>
              <a:gd name="connsiteY17349" fmla="*/ 397058 h 13112393"/>
              <a:gd name="connsiteX17350" fmla="*/ 10924283 w 11997113"/>
              <a:gd name="connsiteY17350" fmla="*/ 384343 h 13112393"/>
              <a:gd name="connsiteX17351" fmla="*/ 11130539 w 11997113"/>
              <a:gd name="connsiteY17351" fmla="*/ 378610 h 13112393"/>
              <a:gd name="connsiteX17352" fmla="*/ 11149081 w 11997113"/>
              <a:gd name="connsiteY17352" fmla="*/ 389883 h 13112393"/>
              <a:gd name="connsiteX17353" fmla="*/ 11130801 w 11997113"/>
              <a:gd name="connsiteY17353" fmla="*/ 390327 h 13112393"/>
              <a:gd name="connsiteX17354" fmla="*/ 11130539 w 11997113"/>
              <a:gd name="connsiteY17354" fmla="*/ 378610 h 13112393"/>
              <a:gd name="connsiteX17355" fmla="*/ 10688391 w 11997113"/>
              <a:gd name="connsiteY17355" fmla="*/ 377383 h 13112393"/>
              <a:gd name="connsiteX17356" fmla="*/ 10688967 w 11997113"/>
              <a:gd name="connsiteY17356" fmla="*/ 402809 h 13112393"/>
              <a:gd name="connsiteX17357" fmla="*/ 10688391 w 11997113"/>
              <a:gd name="connsiteY17357" fmla="*/ 377383 h 13112393"/>
              <a:gd name="connsiteX17358" fmla="*/ 11038873 w 11997113"/>
              <a:gd name="connsiteY17358" fmla="*/ 369123 h 13112393"/>
              <a:gd name="connsiteX17359" fmla="*/ 11054337 w 11997113"/>
              <a:gd name="connsiteY17359" fmla="*/ 370395 h 13112393"/>
              <a:gd name="connsiteX17360" fmla="*/ 11057419 w 11997113"/>
              <a:gd name="connsiteY17360" fmla="*/ 380394 h 13112393"/>
              <a:gd name="connsiteX17361" fmla="*/ 11039141 w 11997113"/>
              <a:gd name="connsiteY17361" fmla="*/ 380839 h 13112393"/>
              <a:gd name="connsiteX17362" fmla="*/ 11020861 w 11997113"/>
              <a:gd name="connsiteY17362" fmla="*/ 381287 h 13112393"/>
              <a:gd name="connsiteX17363" fmla="*/ 11038873 w 11997113"/>
              <a:gd name="connsiteY17363" fmla="*/ 369123 h 13112393"/>
              <a:gd name="connsiteX17364" fmla="*/ 11054891 w 11997113"/>
              <a:gd name="connsiteY17364" fmla="*/ 368435 h 13112393"/>
              <a:gd name="connsiteX17365" fmla="*/ 11063223 w 11997113"/>
              <a:gd name="connsiteY17365" fmla="*/ 370418 h 13112393"/>
              <a:gd name="connsiteX17366" fmla="*/ 11062989 w 11997113"/>
              <a:gd name="connsiteY17366" fmla="*/ 372129 h 13112393"/>
              <a:gd name="connsiteX17367" fmla="*/ 11074527 w 11997113"/>
              <a:gd name="connsiteY17367" fmla="*/ 367954 h 13112393"/>
              <a:gd name="connsiteX17368" fmla="*/ 11055463 w 11997113"/>
              <a:gd name="connsiteY17368" fmla="*/ 393861 h 13112393"/>
              <a:gd name="connsiteX17369" fmla="*/ 11062433 w 11997113"/>
              <a:gd name="connsiteY17369" fmla="*/ 376200 h 13112393"/>
              <a:gd name="connsiteX17370" fmla="*/ 11062989 w 11997113"/>
              <a:gd name="connsiteY17370" fmla="*/ 372129 h 13112393"/>
              <a:gd name="connsiteX17371" fmla="*/ 11064817 w 11997113"/>
              <a:gd name="connsiteY17371" fmla="*/ 372963 h 13112393"/>
              <a:gd name="connsiteX17372" fmla="*/ 11074527 w 11997113"/>
              <a:gd name="connsiteY17372" fmla="*/ 367954 h 13112393"/>
              <a:gd name="connsiteX17373" fmla="*/ 10923519 w 11997113"/>
              <a:gd name="connsiteY17373" fmla="*/ 350443 h 13112393"/>
              <a:gd name="connsiteX17374" fmla="*/ 10931231 w 11997113"/>
              <a:gd name="connsiteY17374" fmla="*/ 365803 h 13112393"/>
              <a:gd name="connsiteX17375" fmla="*/ 10924027 w 11997113"/>
              <a:gd name="connsiteY17375" fmla="*/ 373042 h 13112393"/>
              <a:gd name="connsiteX17376" fmla="*/ 10923519 w 11997113"/>
              <a:gd name="connsiteY17376" fmla="*/ 350443 h 13112393"/>
              <a:gd name="connsiteX17377" fmla="*/ 11147229 w 11997113"/>
              <a:gd name="connsiteY17377" fmla="*/ 307857 h 13112393"/>
              <a:gd name="connsiteX17378" fmla="*/ 11147497 w 11997113"/>
              <a:gd name="connsiteY17378" fmla="*/ 319573 h 13112393"/>
              <a:gd name="connsiteX17379" fmla="*/ 11129483 w 11997113"/>
              <a:gd name="connsiteY17379" fmla="*/ 331735 h 13112393"/>
              <a:gd name="connsiteX17380" fmla="*/ 11147229 w 11997113"/>
              <a:gd name="connsiteY17380" fmla="*/ 307857 h 13112393"/>
              <a:gd name="connsiteX17381" fmla="*/ 11037287 w 11997113"/>
              <a:gd name="connsiteY17381" fmla="*/ 298814 h 13112393"/>
              <a:gd name="connsiteX17382" fmla="*/ 11037553 w 11997113"/>
              <a:gd name="connsiteY17382" fmla="*/ 310533 h 13112393"/>
              <a:gd name="connsiteX17383" fmla="*/ 11037287 w 11997113"/>
              <a:gd name="connsiteY17383" fmla="*/ 298814 h 13112393"/>
              <a:gd name="connsiteX17384" fmla="*/ 11055571 w 11997113"/>
              <a:gd name="connsiteY17384" fmla="*/ 298367 h 13112393"/>
              <a:gd name="connsiteX17385" fmla="*/ 11056365 w 11997113"/>
              <a:gd name="connsiteY17385" fmla="*/ 333521 h 13112393"/>
              <a:gd name="connsiteX17386" fmla="*/ 11054205 w 11997113"/>
              <a:gd name="connsiteY17386" fmla="*/ 337915 h 13112393"/>
              <a:gd name="connsiteX17387" fmla="*/ 11047617 w 11997113"/>
              <a:gd name="connsiteY17387" fmla="*/ 351321 h 13112393"/>
              <a:gd name="connsiteX17388" fmla="*/ 11038873 w 11997113"/>
              <a:gd name="connsiteY17388" fmla="*/ 369123 h 13112393"/>
              <a:gd name="connsiteX17389" fmla="*/ 11020331 w 11997113"/>
              <a:gd name="connsiteY17389" fmla="*/ 357852 h 13112393"/>
              <a:gd name="connsiteX17390" fmla="*/ 11002051 w 11997113"/>
              <a:gd name="connsiteY17390" fmla="*/ 358295 h 13112393"/>
              <a:gd name="connsiteX17391" fmla="*/ 11001785 w 11997113"/>
              <a:gd name="connsiteY17391" fmla="*/ 346579 h 13112393"/>
              <a:gd name="connsiteX17392" fmla="*/ 11020065 w 11997113"/>
              <a:gd name="connsiteY17392" fmla="*/ 346133 h 13112393"/>
              <a:gd name="connsiteX17393" fmla="*/ 11019803 w 11997113"/>
              <a:gd name="connsiteY17393" fmla="*/ 334415 h 13112393"/>
              <a:gd name="connsiteX17394" fmla="*/ 11019539 w 11997113"/>
              <a:gd name="connsiteY17394" fmla="*/ 322699 h 13112393"/>
              <a:gd name="connsiteX17395" fmla="*/ 11037819 w 11997113"/>
              <a:gd name="connsiteY17395" fmla="*/ 322253 h 13112393"/>
              <a:gd name="connsiteX17396" fmla="*/ 11055571 w 11997113"/>
              <a:gd name="connsiteY17396" fmla="*/ 298367 h 13112393"/>
              <a:gd name="connsiteX17397" fmla="*/ 10996873 w 11997113"/>
              <a:gd name="connsiteY17397" fmla="*/ 263855 h 13112393"/>
              <a:gd name="connsiteX17398" fmla="*/ 11003513 w 11997113"/>
              <a:gd name="connsiteY17398" fmla="*/ 285951 h 13112393"/>
              <a:gd name="connsiteX17399" fmla="*/ 10997679 w 11997113"/>
              <a:gd name="connsiteY17399" fmla="*/ 299451 h 13112393"/>
              <a:gd name="connsiteX17400" fmla="*/ 10997945 w 11997113"/>
              <a:gd name="connsiteY17400" fmla="*/ 311315 h 13112393"/>
              <a:gd name="connsiteX17401" fmla="*/ 10981849 w 11997113"/>
              <a:gd name="connsiteY17401" fmla="*/ 323581 h 13112393"/>
              <a:gd name="connsiteX17402" fmla="*/ 10981581 w 11997113"/>
              <a:gd name="connsiteY17402" fmla="*/ 311715 h 13112393"/>
              <a:gd name="connsiteX17403" fmla="*/ 10981045 w 11997113"/>
              <a:gd name="connsiteY17403" fmla="*/ 287986 h 13112393"/>
              <a:gd name="connsiteX17404" fmla="*/ 10980781 w 11997113"/>
              <a:gd name="connsiteY17404" fmla="*/ 276119 h 13112393"/>
              <a:gd name="connsiteX17405" fmla="*/ 10996873 w 11997113"/>
              <a:gd name="connsiteY17405" fmla="*/ 263855 h 13112393"/>
              <a:gd name="connsiteX17406" fmla="*/ 11146177 w 11997113"/>
              <a:gd name="connsiteY17406" fmla="*/ 260983 h 13112393"/>
              <a:gd name="connsiteX17407" fmla="*/ 11146439 w 11997113"/>
              <a:gd name="connsiteY17407" fmla="*/ 272698 h 13112393"/>
              <a:gd name="connsiteX17408" fmla="*/ 11128163 w 11997113"/>
              <a:gd name="connsiteY17408" fmla="*/ 273147 h 13112393"/>
              <a:gd name="connsiteX17409" fmla="*/ 11127897 w 11997113"/>
              <a:gd name="connsiteY17409" fmla="*/ 261431 h 13112393"/>
              <a:gd name="connsiteX17410" fmla="*/ 11146177 w 11997113"/>
              <a:gd name="connsiteY17410" fmla="*/ 260983 h 13112393"/>
              <a:gd name="connsiteX17411" fmla="*/ 11287895 w 11997113"/>
              <a:gd name="connsiteY17411" fmla="*/ 247208 h 13112393"/>
              <a:gd name="connsiteX17412" fmla="*/ 11288159 w 11997113"/>
              <a:gd name="connsiteY17412" fmla="*/ 258861 h 13112393"/>
              <a:gd name="connsiteX17413" fmla="*/ 11268785 w 11997113"/>
              <a:gd name="connsiteY17413" fmla="*/ 270993 h 13112393"/>
              <a:gd name="connsiteX17414" fmla="*/ 11268527 w 11997113"/>
              <a:gd name="connsiteY17414" fmla="*/ 259339 h 13112393"/>
              <a:gd name="connsiteX17415" fmla="*/ 11287895 w 11997113"/>
              <a:gd name="connsiteY17415" fmla="*/ 247208 h 13112393"/>
              <a:gd name="connsiteX17416" fmla="*/ 11307535 w 11997113"/>
              <a:gd name="connsiteY17416" fmla="*/ 246727 h 13112393"/>
              <a:gd name="connsiteX17417" fmla="*/ 11307799 w 11997113"/>
              <a:gd name="connsiteY17417" fmla="*/ 258381 h 13112393"/>
              <a:gd name="connsiteX17418" fmla="*/ 11308059 w 11997113"/>
              <a:gd name="connsiteY17418" fmla="*/ 270035 h 13112393"/>
              <a:gd name="connsiteX17419" fmla="*/ 11288159 w 11997113"/>
              <a:gd name="connsiteY17419" fmla="*/ 258861 h 13112393"/>
              <a:gd name="connsiteX17420" fmla="*/ 11307535 w 11997113"/>
              <a:gd name="connsiteY17420" fmla="*/ 246727 h 13112393"/>
              <a:gd name="connsiteX17421" fmla="*/ 11327161 w 11997113"/>
              <a:gd name="connsiteY17421" fmla="*/ 246249 h 13112393"/>
              <a:gd name="connsiteX17422" fmla="*/ 11327425 w 11997113"/>
              <a:gd name="connsiteY17422" fmla="*/ 257902 h 13112393"/>
              <a:gd name="connsiteX17423" fmla="*/ 11327691 w 11997113"/>
              <a:gd name="connsiteY17423" fmla="*/ 269557 h 13112393"/>
              <a:gd name="connsiteX17424" fmla="*/ 11307799 w 11997113"/>
              <a:gd name="connsiteY17424" fmla="*/ 258381 h 13112393"/>
              <a:gd name="connsiteX17425" fmla="*/ 11327161 w 11997113"/>
              <a:gd name="connsiteY17425" fmla="*/ 246249 h 13112393"/>
              <a:gd name="connsiteX17426" fmla="*/ 11307273 w 11997113"/>
              <a:gd name="connsiteY17426" fmla="*/ 235075 h 13112393"/>
              <a:gd name="connsiteX17427" fmla="*/ 11324483 w 11997113"/>
              <a:gd name="connsiteY17427" fmla="*/ 236112 h 13112393"/>
              <a:gd name="connsiteX17428" fmla="*/ 11327161 w 11997113"/>
              <a:gd name="connsiteY17428" fmla="*/ 246249 h 13112393"/>
              <a:gd name="connsiteX17429" fmla="*/ 11307535 w 11997113"/>
              <a:gd name="connsiteY17429" fmla="*/ 246727 h 13112393"/>
              <a:gd name="connsiteX17430" fmla="*/ 11307273 w 11997113"/>
              <a:gd name="connsiteY17430" fmla="*/ 235075 h 13112393"/>
              <a:gd name="connsiteX17431" fmla="*/ 10468691 w 11997113"/>
              <a:gd name="connsiteY17431" fmla="*/ 217389 h 13112393"/>
              <a:gd name="connsiteX17432" fmla="*/ 10482065 w 11997113"/>
              <a:gd name="connsiteY17432" fmla="*/ 229782 h 13112393"/>
              <a:gd name="connsiteX17433" fmla="*/ 10468977 w 11997113"/>
              <a:gd name="connsiteY17433" fmla="*/ 230102 h 13112393"/>
              <a:gd name="connsiteX17434" fmla="*/ 10468691 w 11997113"/>
              <a:gd name="connsiteY17434" fmla="*/ 217389 h 13112393"/>
              <a:gd name="connsiteX17435" fmla="*/ 10907203 w 11997113"/>
              <a:gd name="connsiteY17435" fmla="*/ 207529 h 13112393"/>
              <a:gd name="connsiteX17436" fmla="*/ 10907473 w 11997113"/>
              <a:gd name="connsiteY17436" fmla="*/ 219397 h 13112393"/>
              <a:gd name="connsiteX17437" fmla="*/ 10887843 w 11997113"/>
              <a:gd name="connsiteY17437" fmla="*/ 219875 h 13112393"/>
              <a:gd name="connsiteX17438" fmla="*/ 10887573 w 11997113"/>
              <a:gd name="connsiteY17438" fmla="*/ 208010 h 13112393"/>
              <a:gd name="connsiteX17439" fmla="*/ 10907203 w 11997113"/>
              <a:gd name="connsiteY17439" fmla="*/ 207529 h 13112393"/>
              <a:gd name="connsiteX17440" fmla="*/ 10736791 w 11997113"/>
              <a:gd name="connsiteY17440" fmla="*/ 200547 h 13112393"/>
              <a:gd name="connsiteX17441" fmla="*/ 10737059 w 11997113"/>
              <a:gd name="connsiteY17441" fmla="*/ 212352 h 13112393"/>
              <a:gd name="connsiteX17442" fmla="*/ 10737327 w 11997113"/>
              <a:gd name="connsiteY17442" fmla="*/ 224159 h 13112393"/>
              <a:gd name="connsiteX17443" fmla="*/ 10737593 w 11997113"/>
              <a:gd name="connsiteY17443" fmla="*/ 235965 h 13112393"/>
              <a:gd name="connsiteX17444" fmla="*/ 10739187 w 11997113"/>
              <a:gd name="connsiteY17444" fmla="*/ 306793 h 13112393"/>
              <a:gd name="connsiteX17445" fmla="*/ 10739987 w 11997113"/>
              <a:gd name="connsiteY17445" fmla="*/ 342207 h 13112393"/>
              <a:gd name="connsiteX17446" fmla="*/ 10706197 w 11997113"/>
              <a:gd name="connsiteY17446" fmla="*/ 295785 h 13112393"/>
              <a:gd name="connsiteX17447" fmla="*/ 10704597 w 11997113"/>
              <a:gd name="connsiteY17447" fmla="*/ 224955 h 13112393"/>
              <a:gd name="connsiteX17448" fmla="*/ 10704331 w 11997113"/>
              <a:gd name="connsiteY17448" fmla="*/ 213151 h 13112393"/>
              <a:gd name="connsiteX17449" fmla="*/ 10721227 w 11997113"/>
              <a:gd name="connsiteY17449" fmla="*/ 236362 h 13112393"/>
              <a:gd name="connsiteX17450" fmla="*/ 10720697 w 11997113"/>
              <a:gd name="connsiteY17450" fmla="*/ 212752 h 13112393"/>
              <a:gd name="connsiteX17451" fmla="*/ 10736791 w 11997113"/>
              <a:gd name="connsiteY17451" fmla="*/ 200547 h 13112393"/>
              <a:gd name="connsiteX17452" fmla="*/ 10703533 w 11997113"/>
              <a:gd name="connsiteY17452" fmla="*/ 177737 h 13112393"/>
              <a:gd name="connsiteX17453" fmla="*/ 10709939 w 11997113"/>
              <a:gd name="connsiteY17453" fmla="*/ 189393 h 13112393"/>
              <a:gd name="connsiteX17454" fmla="*/ 10704065 w 11997113"/>
              <a:gd name="connsiteY17454" fmla="*/ 201343 h 13112393"/>
              <a:gd name="connsiteX17455" fmla="*/ 10703533 w 11997113"/>
              <a:gd name="connsiteY17455" fmla="*/ 177737 h 13112393"/>
              <a:gd name="connsiteX17456" fmla="*/ 10866867 w 11997113"/>
              <a:gd name="connsiteY17456" fmla="*/ 161028 h 13112393"/>
              <a:gd name="connsiteX17457" fmla="*/ 10887039 w 11997113"/>
              <a:gd name="connsiteY17457" fmla="*/ 184278 h 13112393"/>
              <a:gd name="connsiteX17458" fmla="*/ 10887305 w 11997113"/>
              <a:gd name="connsiteY17458" fmla="*/ 196144 h 13112393"/>
              <a:gd name="connsiteX17459" fmla="*/ 10887573 w 11997113"/>
              <a:gd name="connsiteY17459" fmla="*/ 208010 h 13112393"/>
              <a:gd name="connsiteX17460" fmla="*/ 10867669 w 11997113"/>
              <a:gd name="connsiteY17460" fmla="*/ 196624 h 13112393"/>
              <a:gd name="connsiteX17461" fmla="*/ 10867133 w 11997113"/>
              <a:gd name="connsiteY17461" fmla="*/ 172894 h 13112393"/>
              <a:gd name="connsiteX17462" fmla="*/ 10866867 w 11997113"/>
              <a:gd name="connsiteY17462" fmla="*/ 161028 h 13112393"/>
              <a:gd name="connsiteX17463" fmla="*/ 10739005 w 11997113"/>
              <a:gd name="connsiteY17463" fmla="*/ 153551 h 13112393"/>
              <a:gd name="connsiteX17464" fmla="*/ 10739271 w 11997113"/>
              <a:gd name="connsiteY17464" fmla="*/ 165205 h 13112393"/>
              <a:gd name="connsiteX17465" fmla="*/ 10721271 w 11997113"/>
              <a:gd name="connsiteY17465" fmla="*/ 165642 h 13112393"/>
              <a:gd name="connsiteX17466" fmla="*/ 10721007 w 11997113"/>
              <a:gd name="connsiteY17466" fmla="*/ 153991 h 13112393"/>
              <a:gd name="connsiteX17467" fmla="*/ 10739005 w 11997113"/>
              <a:gd name="connsiteY17467" fmla="*/ 153551 h 13112393"/>
              <a:gd name="connsiteX17468" fmla="*/ 10814497 w 11997113"/>
              <a:gd name="connsiteY17468" fmla="*/ 151834 h 13112393"/>
              <a:gd name="connsiteX17469" fmla="*/ 10817665 w 11997113"/>
              <a:gd name="connsiteY17469" fmla="*/ 292453 h 13112393"/>
              <a:gd name="connsiteX17470" fmla="*/ 10835951 w 11997113"/>
              <a:gd name="connsiteY17470" fmla="*/ 292004 h 13112393"/>
              <a:gd name="connsiteX17471" fmla="*/ 10818197 w 11997113"/>
              <a:gd name="connsiteY17471" fmla="*/ 315889 h 13112393"/>
              <a:gd name="connsiteX17472" fmla="*/ 10855021 w 11997113"/>
              <a:gd name="connsiteY17472" fmla="*/ 326716 h 13112393"/>
              <a:gd name="connsiteX17473" fmla="*/ 10854229 w 11997113"/>
              <a:gd name="connsiteY17473" fmla="*/ 291557 h 13112393"/>
              <a:gd name="connsiteX17474" fmla="*/ 10854759 w 11997113"/>
              <a:gd name="connsiteY17474" fmla="*/ 314996 h 13112393"/>
              <a:gd name="connsiteX17475" fmla="*/ 10872245 w 11997113"/>
              <a:gd name="connsiteY17475" fmla="*/ 279393 h 13112393"/>
              <a:gd name="connsiteX17476" fmla="*/ 10890789 w 11997113"/>
              <a:gd name="connsiteY17476" fmla="*/ 290666 h 13112393"/>
              <a:gd name="connsiteX17477" fmla="*/ 10891581 w 11997113"/>
              <a:gd name="connsiteY17477" fmla="*/ 325820 h 13112393"/>
              <a:gd name="connsiteX17478" fmla="*/ 10892109 w 11997113"/>
              <a:gd name="connsiteY17478" fmla="*/ 349257 h 13112393"/>
              <a:gd name="connsiteX17479" fmla="*/ 10910653 w 11997113"/>
              <a:gd name="connsiteY17479" fmla="*/ 360531 h 13112393"/>
              <a:gd name="connsiteX17480" fmla="*/ 10892905 w 11997113"/>
              <a:gd name="connsiteY17480" fmla="*/ 384411 h 13112393"/>
              <a:gd name="connsiteX17481" fmla="*/ 10911977 w 11997113"/>
              <a:gd name="connsiteY17481" fmla="*/ 419117 h 13112393"/>
              <a:gd name="connsiteX17482" fmla="*/ 10895019 w 11997113"/>
              <a:gd name="connsiteY17482" fmla="*/ 478156 h 13112393"/>
              <a:gd name="connsiteX17483" fmla="*/ 10913295 w 11997113"/>
              <a:gd name="connsiteY17483" fmla="*/ 477708 h 13112393"/>
              <a:gd name="connsiteX17484" fmla="*/ 10913297 w 11997113"/>
              <a:gd name="connsiteY17484" fmla="*/ 477893 h 13112393"/>
              <a:gd name="connsiteX17485" fmla="*/ 10913587 w 11997113"/>
              <a:gd name="connsiteY17485" fmla="*/ 490605 h 13112393"/>
              <a:gd name="connsiteX17486" fmla="*/ 10913587 w 11997113"/>
              <a:gd name="connsiteY17486" fmla="*/ 490602 h 13112393"/>
              <a:gd name="connsiteX17487" fmla="*/ 10914133 w 11997113"/>
              <a:gd name="connsiteY17487" fmla="*/ 514819 h 13112393"/>
              <a:gd name="connsiteX17488" fmla="*/ 10930233 w 11997113"/>
              <a:gd name="connsiteY17488" fmla="*/ 502919 h 13112393"/>
              <a:gd name="connsiteX17489" fmla="*/ 10930489 w 11997113"/>
              <a:gd name="connsiteY17489" fmla="*/ 514419 h 13112393"/>
              <a:gd name="connsiteX17490" fmla="*/ 10914131 w 11997113"/>
              <a:gd name="connsiteY17490" fmla="*/ 514821 h 13112393"/>
              <a:gd name="connsiteX17491" fmla="*/ 10930747 w 11997113"/>
              <a:gd name="connsiteY17491" fmla="*/ 525922 h 13112393"/>
              <a:gd name="connsiteX17492" fmla="*/ 10914389 w 11997113"/>
              <a:gd name="connsiteY17492" fmla="*/ 526323 h 13112393"/>
              <a:gd name="connsiteX17493" fmla="*/ 10915113 w 11997113"/>
              <a:gd name="connsiteY17493" fmla="*/ 558404 h 13112393"/>
              <a:gd name="connsiteX17494" fmla="*/ 10931473 w 11997113"/>
              <a:gd name="connsiteY17494" fmla="*/ 558005 h 13112393"/>
              <a:gd name="connsiteX17495" fmla="*/ 10915381 w 11997113"/>
              <a:gd name="connsiteY17495" fmla="*/ 570271 h 13112393"/>
              <a:gd name="connsiteX17496" fmla="*/ 10915143 w 11997113"/>
              <a:gd name="connsiteY17496" fmla="*/ 559740 h 13112393"/>
              <a:gd name="connsiteX17497" fmla="*/ 10897129 w 11997113"/>
              <a:gd name="connsiteY17497" fmla="*/ 571900 h 13112393"/>
              <a:gd name="connsiteX17498" fmla="*/ 10915669 w 11997113"/>
              <a:gd name="connsiteY17498" fmla="*/ 583170 h 13112393"/>
              <a:gd name="connsiteX17499" fmla="*/ 10915645 w 11997113"/>
              <a:gd name="connsiteY17499" fmla="*/ 582137 h 13112393"/>
              <a:gd name="connsiteX17500" fmla="*/ 10920183 w 11997113"/>
              <a:gd name="connsiteY17500" fmla="*/ 585262 h 13112393"/>
              <a:gd name="connsiteX17501" fmla="*/ 10921985 w 11997113"/>
              <a:gd name="connsiteY17501" fmla="*/ 590887 h 13112393"/>
              <a:gd name="connsiteX17502" fmla="*/ 10915913 w 11997113"/>
              <a:gd name="connsiteY17502" fmla="*/ 593998 h 13112393"/>
              <a:gd name="connsiteX17503" fmla="*/ 10915937 w 11997113"/>
              <a:gd name="connsiteY17503" fmla="*/ 594889 h 13112393"/>
              <a:gd name="connsiteX17504" fmla="*/ 10897659 w 11997113"/>
              <a:gd name="connsiteY17504" fmla="*/ 595335 h 13112393"/>
              <a:gd name="connsiteX17505" fmla="*/ 10897921 w 11997113"/>
              <a:gd name="connsiteY17505" fmla="*/ 607055 h 13112393"/>
              <a:gd name="connsiteX17506" fmla="*/ 10916201 w 11997113"/>
              <a:gd name="connsiteY17506" fmla="*/ 606606 h 13112393"/>
              <a:gd name="connsiteX17507" fmla="*/ 10933579 w 11997113"/>
              <a:gd name="connsiteY17507" fmla="*/ 606183 h 13112393"/>
              <a:gd name="connsiteX17508" fmla="*/ 10932543 w 11997113"/>
              <a:gd name="connsiteY17508" fmla="*/ 605469 h 13112393"/>
              <a:gd name="connsiteX17509" fmla="*/ 10948905 w 11997113"/>
              <a:gd name="connsiteY17509" fmla="*/ 605068 h 13112393"/>
              <a:gd name="connsiteX17510" fmla="*/ 10949175 w 11997113"/>
              <a:gd name="connsiteY17510" fmla="*/ 616932 h 13112393"/>
              <a:gd name="connsiteX17511" fmla="*/ 10934497 w 11997113"/>
              <a:gd name="connsiteY17511" fmla="*/ 606811 h 13112393"/>
              <a:gd name="connsiteX17512" fmla="*/ 10934745 w 11997113"/>
              <a:gd name="connsiteY17512" fmla="*/ 617881 h 13112393"/>
              <a:gd name="connsiteX17513" fmla="*/ 10916463 w 11997113"/>
              <a:gd name="connsiteY17513" fmla="*/ 618325 h 13112393"/>
              <a:gd name="connsiteX17514" fmla="*/ 10898183 w 11997113"/>
              <a:gd name="connsiteY17514" fmla="*/ 618771 h 13112393"/>
              <a:gd name="connsiteX17515" fmla="*/ 10916729 w 11997113"/>
              <a:gd name="connsiteY17515" fmla="*/ 630045 h 13112393"/>
              <a:gd name="connsiteX17516" fmla="*/ 10935273 w 11997113"/>
              <a:gd name="connsiteY17516" fmla="*/ 641315 h 13112393"/>
              <a:gd name="connsiteX17517" fmla="*/ 10916995 w 11997113"/>
              <a:gd name="connsiteY17517" fmla="*/ 641764 h 13112393"/>
              <a:gd name="connsiteX17518" fmla="*/ 10917257 w 11997113"/>
              <a:gd name="connsiteY17518" fmla="*/ 653483 h 13112393"/>
              <a:gd name="connsiteX17519" fmla="*/ 10917523 w 11997113"/>
              <a:gd name="connsiteY17519" fmla="*/ 665196 h 13112393"/>
              <a:gd name="connsiteX17520" fmla="*/ 10935799 w 11997113"/>
              <a:gd name="connsiteY17520" fmla="*/ 664750 h 13112393"/>
              <a:gd name="connsiteX17521" fmla="*/ 10936067 w 11997113"/>
              <a:gd name="connsiteY17521" fmla="*/ 676469 h 13112393"/>
              <a:gd name="connsiteX17522" fmla="*/ 10917785 w 11997113"/>
              <a:gd name="connsiteY17522" fmla="*/ 676913 h 13112393"/>
              <a:gd name="connsiteX17523" fmla="*/ 10918315 w 11997113"/>
              <a:gd name="connsiteY17523" fmla="*/ 700352 h 13112393"/>
              <a:gd name="connsiteX17524" fmla="*/ 10900297 w 11997113"/>
              <a:gd name="connsiteY17524" fmla="*/ 712518 h 13112393"/>
              <a:gd name="connsiteX17525" fmla="*/ 10919109 w 11997113"/>
              <a:gd name="connsiteY17525" fmla="*/ 735507 h 13112393"/>
              <a:gd name="connsiteX17526" fmla="*/ 10901619 w 11997113"/>
              <a:gd name="connsiteY17526" fmla="*/ 771106 h 13112393"/>
              <a:gd name="connsiteX17527" fmla="*/ 10901883 w 11997113"/>
              <a:gd name="connsiteY17527" fmla="*/ 782827 h 13112393"/>
              <a:gd name="connsiteX17528" fmla="*/ 10920693 w 11997113"/>
              <a:gd name="connsiteY17528" fmla="*/ 805812 h 13112393"/>
              <a:gd name="connsiteX17529" fmla="*/ 10902679 w 11997113"/>
              <a:gd name="connsiteY17529" fmla="*/ 817978 h 13112393"/>
              <a:gd name="connsiteX17530" fmla="*/ 10920955 w 11997113"/>
              <a:gd name="connsiteY17530" fmla="*/ 817530 h 13112393"/>
              <a:gd name="connsiteX17531" fmla="*/ 10902941 w 11997113"/>
              <a:gd name="connsiteY17531" fmla="*/ 829697 h 13112393"/>
              <a:gd name="connsiteX17532" fmla="*/ 10905053 w 11997113"/>
              <a:gd name="connsiteY17532" fmla="*/ 923440 h 13112393"/>
              <a:gd name="connsiteX17533" fmla="*/ 10923069 w 11997113"/>
              <a:gd name="connsiteY17533" fmla="*/ 911277 h 13112393"/>
              <a:gd name="connsiteX17534" fmla="*/ 10941083 w 11997113"/>
              <a:gd name="connsiteY17534" fmla="*/ 899112 h 13112393"/>
              <a:gd name="connsiteX17535" fmla="*/ 10940821 w 11997113"/>
              <a:gd name="connsiteY17535" fmla="*/ 887394 h 13112393"/>
              <a:gd name="connsiteX17536" fmla="*/ 10959365 w 11997113"/>
              <a:gd name="connsiteY17536" fmla="*/ 898667 h 13112393"/>
              <a:gd name="connsiteX17537" fmla="*/ 10958309 w 11997113"/>
              <a:gd name="connsiteY17537" fmla="*/ 851794 h 13112393"/>
              <a:gd name="connsiteX17538" fmla="*/ 10958043 w 11997113"/>
              <a:gd name="connsiteY17538" fmla="*/ 840078 h 13112393"/>
              <a:gd name="connsiteX17539" fmla="*/ 10976059 w 11997113"/>
              <a:gd name="connsiteY17539" fmla="*/ 827910 h 13112393"/>
              <a:gd name="connsiteX17540" fmla="*/ 10975531 w 11997113"/>
              <a:gd name="connsiteY17540" fmla="*/ 804474 h 13112393"/>
              <a:gd name="connsiteX17541" fmla="*/ 10975003 w 11997113"/>
              <a:gd name="connsiteY17541" fmla="*/ 781041 h 13112393"/>
              <a:gd name="connsiteX17542" fmla="*/ 10973683 w 11997113"/>
              <a:gd name="connsiteY17542" fmla="*/ 722448 h 13112393"/>
              <a:gd name="connsiteX17543" fmla="*/ 10990375 w 11997113"/>
              <a:gd name="connsiteY17543" fmla="*/ 651696 h 13112393"/>
              <a:gd name="connsiteX17544" fmla="*/ 10990113 w 11997113"/>
              <a:gd name="connsiteY17544" fmla="*/ 639976 h 13112393"/>
              <a:gd name="connsiteX17545" fmla="*/ 11008391 w 11997113"/>
              <a:gd name="connsiteY17545" fmla="*/ 639527 h 13112393"/>
              <a:gd name="connsiteX17546" fmla="*/ 10989849 w 11997113"/>
              <a:gd name="connsiteY17546" fmla="*/ 628259 h 13112393"/>
              <a:gd name="connsiteX17547" fmla="*/ 10989587 w 11997113"/>
              <a:gd name="connsiteY17547" fmla="*/ 616541 h 13112393"/>
              <a:gd name="connsiteX17548" fmla="*/ 11007597 w 11997113"/>
              <a:gd name="connsiteY17548" fmla="*/ 604373 h 13112393"/>
              <a:gd name="connsiteX17549" fmla="*/ 11007069 w 11997113"/>
              <a:gd name="connsiteY17549" fmla="*/ 580941 h 13112393"/>
              <a:gd name="connsiteX17550" fmla="*/ 11006807 w 11997113"/>
              <a:gd name="connsiteY17550" fmla="*/ 569221 h 13112393"/>
              <a:gd name="connsiteX17551" fmla="*/ 11006013 w 11997113"/>
              <a:gd name="connsiteY17551" fmla="*/ 534068 h 13112393"/>
              <a:gd name="connsiteX17552" fmla="*/ 11024557 w 11997113"/>
              <a:gd name="connsiteY17552" fmla="*/ 545341 h 13112393"/>
              <a:gd name="connsiteX17553" fmla="*/ 11042311 w 11997113"/>
              <a:gd name="connsiteY17553" fmla="*/ 521459 h 13112393"/>
              <a:gd name="connsiteX17554" fmla="*/ 11024823 w 11997113"/>
              <a:gd name="connsiteY17554" fmla="*/ 557057 h 13112393"/>
              <a:gd name="connsiteX17555" fmla="*/ 11025087 w 11997113"/>
              <a:gd name="connsiteY17555" fmla="*/ 568777 h 13112393"/>
              <a:gd name="connsiteX17556" fmla="*/ 11043367 w 11997113"/>
              <a:gd name="connsiteY17556" fmla="*/ 568328 h 13112393"/>
              <a:gd name="connsiteX17557" fmla="*/ 11025349 w 11997113"/>
              <a:gd name="connsiteY17557" fmla="*/ 580495 h 13112393"/>
              <a:gd name="connsiteX17558" fmla="*/ 11041897 w 11997113"/>
              <a:gd name="connsiteY17558" fmla="*/ 590550 h 13112393"/>
              <a:gd name="connsiteX17559" fmla="*/ 11049749 w 11997113"/>
              <a:gd name="connsiteY17559" fmla="*/ 575790 h 13112393"/>
              <a:gd name="connsiteX17560" fmla="*/ 11059385 w 11997113"/>
              <a:gd name="connsiteY17560" fmla="*/ 567601 h 13112393"/>
              <a:gd name="connsiteX17561" fmla="*/ 11042315 w 11997113"/>
              <a:gd name="connsiteY17561" fmla="*/ 590803 h 13112393"/>
              <a:gd name="connsiteX17562" fmla="*/ 11043893 w 11997113"/>
              <a:gd name="connsiteY17562" fmla="*/ 591765 h 13112393"/>
              <a:gd name="connsiteX17563" fmla="*/ 11044685 w 11997113"/>
              <a:gd name="connsiteY17563" fmla="*/ 626922 h 13112393"/>
              <a:gd name="connsiteX17564" fmla="*/ 11062173 w 11997113"/>
              <a:gd name="connsiteY17564" fmla="*/ 591318 h 13112393"/>
              <a:gd name="connsiteX17565" fmla="*/ 11061911 w 11997113"/>
              <a:gd name="connsiteY17565" fmla="*/ 579602 h 13112393"/>
              <a:gd name="connsiteX17566" fmla="*/ 11061649 w 11997113"/>
              <a:gd name="connsiteY17566" fmla="*/ 567884 h 13112393"/>
              <a:gd name="connsiteX17567" fmla="*/ 11079133 w 11997113"/>
              <a:gd name="connsiteY17567" fmla="*/ 532282 h 13112393"/>
              <a:gd name="connsiteX17568" fmla="*/ 11079399 w 11997113"/>
              <a:gd name="connsiteY17568" fmla="*/ 544001 h 13112393"/>
              <a:gd name="connsiteX17569" fmla="*/ 11097409 w 11997113"/>
              <a:gd name="connsiteY17569" fmla="*/ 531836 h 13112393"/>
              <a:gd name="connsiteX17570" fmla="*/ 11097943 w 11997113"/>
              <a:gd name="connsiteY17570" fmla="*/ 555272 h 13112393"/>
              <a:gd name="connsiteX17571" fmla="*/ 11079925 w 11997113"/>
              <a:gd name="connsiteY17571" fmla="*/ 567439 h 13112393"/>
              <a:gd name="connsiteX17572" fmla="*/ 11098205 w 11997113"/>
              <a:gd name="connsiteY17572" fmla="*/ 566991 h 13112393"/>
              <a:gd name="connsiteX17573" fmla="*/ 11108007 w 11997113"/>
              <a:gd name="connsiteY17573" fmla="*/ 545317 h 13112393"/>
              <a:gd name="connsiteX17574" fmla="*/ 11108391 w 11997113"/>
              <a:gd name="connsiteY17574" fmla="*/ 545210 h 13112393"/>
              <a:gd name="connsiteX17575" fmla="*/ 11111263 w 11997113"/>
              <a:gd name="connsiteY17575" fmla="*/ 545139 h 13112393"/>
              <a:gd name="connsiteX17576" fmla="*/ 11111247 w 11997113"/>
              <a:gd name="connsiteY17576" fmla="*/ 544417 h 13112393"/>
              <a:gd name="connsiteX17577" fmla="*/ 11115957 w 11997113"/>
              <a:gd name="connsiteY17577" fmla="*/ 543105 h 13112393"/>
              <a:gd name="connsiteX17578" fmla="*/ 11115693 w 11997113"/>
              <a:gd name="connsiteY17578" fmla="*/ 531389 h 13112393"/>
              <a:gd name="connsiteX17579" fmla="*/ 11132915 w 11997113"/>
              <a:gd name="connsiteY17579" fmla="*/ 484072 h 13112393"/>
              <a:gd name="connsiteX17580" fmla="*/ 11115165 w 11997113"/>
              <a:gd name="connsiteY17580" fmla="*/ 507955 h 13112393"/>
              <a:gd name="connsiteX17581" fmla="*/ 11114371 w 11997113"/>
              <a:gd name="connsiteY17581" fmla="*/ 472798 h 13112393"/>
              <a:gd name="connsiteX17582" fmla="*/ 11114107 w 11997113"/>
              <a:gd name="connsiteY17582" fmla="*/ 461078 h 13112393"/>
              <a:gd name="connsiteX17583" fmla="*/ 11113845 w 11997113"/>
              <a:gd name="connsiteY17583" fmla="*/ 449364 h 13112393"/>
              <a:gd name="connsiteX17584" fmla="*/ 11131597 w 11997113"/>
              <a:gd name="connsiteY17584" fmla="*/ 425482 h 13112393"/>
              <a:gd name="connsiteX17585" fmla="*/ 11132125 w 11997113"/>
              <a:gd name="connsiteY17585" fmla="*/ 448920 h 13112393"/>
              <a:gd name="connsiteX17586" fmla="*/ 11132387 w 11997113"/>
              <a:gd name="connsiteY17586" fmla="*/ 460634 h 13112393"/>
              <a:gd name="connsiteX17587" fmla="*/ 11150929 w 11997113"/>
              <a:gd name="connsiteY17587" fmla="*/ 471904 h 13112393"/>
              <a:gd name="connsiteX17588" fmla="*/ 11151195 w 11997113"/>
              <a:gd name="connsiteY17588" fmla="*/ 483624 h 13112393"/>
              <a:gd name="connsiteX17589" fmla="*/ 11169739 w 11997113"/>
              <a:gd name="connsiteY17589" fmla="*/ 494897 h 13112393"/>
              <a:gd name="connsiteX17590" fmla="*/ 11153043 w 11997113"/>
              <a:gd name="connsiteY17590" fmla="*/ 565652 h 13112393"/>
              <a:gd name="connsiteX17591" fmla="*/ 11135029 w 11997113"/>
              <a:gd name="connsiteY17591" fmla="*/ 577816 h 13112393"/>
              <a:gd name="connsiteX17592" fmla="*/ 11153571 w 11997113"/>
              <a:gd name="connsiteY17592" fmla="*/ 589086 h 13112393"/>
              <a:gd name="connsiteX17593" fmla="*/ 11135293 w 11997113"/>
              <a:gd name="connsiteY17593" fmla="*/ 589531 h 13112393"/>
              <a:gd name="connsiteX17594" fmla="*/ 11118599 w 11997113"/>
              <a:gd name="connsiteY17594" fmla="*/ 660288 h 13112393"/>
              <a:gd name="connsiteX17595" fmla="*/ 11118333 w 11997113"/>
              <a:gd name="connsiteY17595" fmla="*/ 648569 h 13112393"/>
              <a:gd name="connsiteX17596" fmla="*/ 11099263 w 11997113"/>
              <a:gd name="connsiteY17596" fmla="*/ 613861 h 13112393"/>
              <a:gd name="connsiteX17597" fmla="*/ 11117013 w 11997113"/>
              <a:gd name="connsiteY17597" fmla="*/ 589976 h 13112393"/>
              <a:gd name="connsiteX17598" fmla="*/ 11081509 w 11997113"/>
              <a:gd name="connsiteY17598" fmla="*/ 637745 h 13112393"/>
              <a:gd name="connsiteX17599" fmla="*/ 11081247 w 11997113"/>
              <a:gd name="connsiteY17599" fmla="*/ 626026 h 13112393"/>
              <a:gd name="connsiteX17600" fmla="*/ 11046535 w 11997113"/>
              <a:gd name="connsiteY17600" fmla="*/ 708944 h 13112393"/>
              <a:gd name="connsiteX17601" fmla="*/ 11028255 w 11997113"/>
              <a:gd name="connsiteY17601" fmla="*/ 709392 h 13112393"/>
              <a:gd name="connsiteX17602" fmla="*/ 11012619 w 11997113"/>
              <a:gd name="connsiteY17602" fmla="*/ 827018 h 13112393"/>
              <a:gd name="connsiteX17603" fmla="*/ 11012357 w 11997113"/>
              <a:gd name="connsiteY17603" fmla="*/ 815300 h 13112393"/>
              <a:gd name="connsiteX17604" fmla="*/ 10994339 w 11997113"/>
              <a:gd name="connsiteY17604" fmla="*/ 827466 h 13112393"/>
              <a:gd name="connsiteX17605" fmla="*/ 10995133 w 11997113"/>
              <a:gd name="connsiteY17605" fmla="*/ 862619 h 13112393"/>
              <a:gd name="connsiteX17606" fmla="*/ 10995395 w 11997113"/>
              <a:gd name="connsiteY17606" fmla="*/ 874337 h 13112393"/>
              <a:gd name="connsiteX17607" fmla="*/ 10997773 w 11997113"/>
              <a:gd name="connsiteY17607" fmla="*/ 979802 h 13112393"/>
              <a:gd name="connsiteX17608" fmla="*/ 10979493 w 11997113"/>
              <a:gd name="connsiteY17608" fmla="*/ 980249 h 13112393"/>
              <a:gd name="connsiteX17609" fmla="*/ 10998565 w 11997113"/>
              <a:gd name="connsiteY17609" fmla="*/ 1014953 h 13112393"/>
              <a:gd name="connsiteX17610" fmla="*/ 10980549 w 11997113"/>
              <a:gd name="connsiteY17610" fmla="*/ 1027117 h 13112393"/>
              <a:gd name="connsiteX17611" fmla="*/ 10980815 w 11997113"/>
              <a:gd name="connsiteY17611" fmla="*/ 1038837 h 13112393"/>
              <a:gd name="connsiteX17612" fmla="*/ 10983453 w 11997113"/>
              <a:gd name="connsiteY17612" fmla="*/ 1156017 h 13112393"/>
              <a:gd name="connsiteX17613" fmla="*/ 10998831 w 11997113"/>
              <a:gd name="connsiteY17613" fmla="*/ 1026672 h 13112393"/>
              <a:gd name="connsiteX17614" fmla="*/ 11017109 w 11997113"/>
              <a:gd name="connsiteY17614" fmla="*/ 1026225 h 13112393"/>
              <a:gd name="connsiteX17615" fmla="*/ 10997773 w 11997113"/>
              <a:gd name="connsiteY17615" fmla="*/ 979802 h 13112393"/>
              <a:gd name="connsiteX17616" fmla="*/ 11014995 w 11997113"/>
              <a:gd name="connsiteY17616" fmla="*/ 932481 h 13112393"/>
              <a:gd name="connsiteX17617" fmla="*/ 11033013 w 11997113"/>
              <a:gd name="connsiteY17617" fmla="*/ 920314 h 13112393"/>
              <a:gd name="connsiteX17618" fmla="*/ 11032749 w 11997113"/>
              <a:gd name="connsiteY17618" fmla="*/ 908599 h 13112393"/>
              <a:gd name="connsiteX17619" fmla="*/ 11014203 w 11997113"/>
              <a:gd name="connsiteY17619" fmla="*/ 897328 h 13112393"/>
              <a:gd name="connsiteX17620" fmla="*/ 11032483 w 11997113"/>
              <a:gd name="connsiteY17620" fmla="*/ 896883 h 13112393"/>
              <a:gd name="connsiteX17621" fmla="*/ 11031955 w 11997113"/>
              <a:gd name="connsiteY17621" fmla="*/ 873445 h 13112393"/>
              <a:gd name="connsiteX17622" fmla="*/ 11031689 w 11997113"/>
              <a:gd name="connsiteY17622" fmla="*/ 861726 h 13112393"/>
              <a:gd name="connsiteX17623" fmla="*/ 11031429 w 11997113"/>
              <a:gd name="connsiteY17623" fmla="*/ 850011 h 13112393"/>
              <a:gd name="connsiteX17624" fmla="*/ 11030635 w 11997113"/>
              <a:gd name="connsiteY17624" fmla="*/ 814854 h 13112393"/>
              <a:gd name="connsiteX17625" fmla="*/ 11048915 w 11997113"/>
              <a:gd name="connsiteY17625" fmla="*/ 814410 h 13112393"/>
              <a:gd name="connsiteX17626" fmla="*/ 11047595 w 11997113"/>
              <a:gd name="connsiteY17626" fmla="*/ 755819 h 13112393"/>
              <a:gd name="connsiteX17627" fmla="*/ 11065611 w 11997113"/>
              <a:gd name="connsiteY17627" fmla="*/ 743653 h 13112393"/>
              <a:gd name="connsiteX17628" fmla="*/ 11065343 w 11997113"/>
              <a:gd name="connsiteY17628" fmla="*/ 731936 h 13112393"/>
              <a:gd name="connsiteX17629" fmla="*/ 11083097 w 11997113"/>
              <a:gd name="connsiteY17629" fmla="*/ 708053 h 13112393"/>
              <a:gd name="connsiteX17630" fmla="*/ 11067191 w 11997113"/>
              <a:gd name="connsiteY17630" fmla="*/ 813960 h 13112393"/>
              <a:gd name="connsiteX17631" fmla="*/ 11050497 w 11997113"/>
              <a:gd name="connsiteY17631" fmla="*/ 884715 h 13112393"/>
              <a:gd name="connsiteX17632" fmla="*/ 11051557 w 11997113"/>
              <a:gd name="connsiteY17632" fmla="*/ 931588 h 13112393"/>
              <a:gd name="connsiteX17633" fmla="*/ 11069833 w 11997113"/>
              <a:gd name="connsiteY17633" fmla="*/ 931140 h 13112393"/>
              <a:gd name="connsiteX17634" fmla="*/ 11070625 w 11997113"/>
              <a:gd name="connsiteY17634" fmla="*/ 966297 h 13112393"/>
              <a:gd name="connsiteX17635" fmla="*/ 11087851 w 11997113"/>
              <a:gd name="connsiteY17635" fmla="*/ 918976 h 13112393"/>
              <a:gd name="connsiteX17636" fmla="*/ 11105339 w 11997113"/>
              <a:gd name="connsiteY17636" fmla="*/ 883376 h 13112393"/>
              <a:gd name="connsiteX17637" fmla="*/ 11086529 w 11997113"/>
              <a:gd name="connsiteY17637" fmla="*/ 860385 h 13112393"/>
              <a:gd name="connsiteX17638" fmla="*/ 11104547 w 11997113"/>
              <a:gd name="connsiteY17638" fmla="*/ 848225 h 13112393"/>
              <a:gd name="connsiteX17639" fmla="*/ 11103751 w 11997113"/>
              <a:gd name="connsiteY17639" fmla="*/ 813069 h 13112393"/>
              <a:gd name="connsiteX17640" fmla="*/ 11121771 w 11997113"/>
              <a:gd name="connsiteY17640" fmla="*/ 800903 h 13112393"/>
              <a:gd name="connsiteX17641" fmla="*/ 11122561 w 11997113"/>
              <a:gd name="connsiteY17641" fmla="*/ 836061 h 13112393"/>
              <a:gd name="connsiteX17642" fmla="*/ 11141105 w 11997113"/>
              <a:gd name="connsiteY17642" fmla="*/ 847334 h 13112393"/>
              <a:gd name="connsiteX17643" fmla="*/ 11158329 w 11997113"/>
              <a:gd name="connsiteY17643" fmla="*/ 800009 h 13112393"/>
              <a:gd name="connsiteX17644" fmla="*/ 11158067 w 11997113"/>
              <a:gd name="connsiteY17644" fmla="*/ 788291 h 13112393"/>
              <a:gd name="connsiteX17645" fmla="*/ 11157535 w 11997113"/>
              <a:gd name="connsiteY17645" fmla="*/ 764860 h 13112393"/>
              <a:gd name="connsiteX17646" fmla="*/ 11157007 w 11997113"/>
              <a:gd name="connsiteY17646" fmla="*/ 741425 h 13112393"/>
              <a:gd name="connsiteX17647" fmla="*/ 11155423 w 11997113"/>
              <a:gd name="connsiteY17647" fmla="*/ 671112 h 13112393"/>
              <a:gd name="connsiteX17648" fmla="*/ 11137143 w 11997113"/>
              <a:gd name="connsiteY17648" fmla="*/ 671560 h 13112393"/>
              <a:gd name="connsiteX17649" fmla="*/ 11155159 w 11997113"/>
              <a:gd name="connsiteY17649" fmla="*/ 659394 h 13112393"/>
              <a:gd name="connsiteX17650" fmla="*/ 11154365 w 11997113"/>
              <a:gd name="connsiteY17650" fmla="*/ 624239 h 13112393"/>
              <a:gd name="connsiteX17651" fmla="*/ 11172383 w 11997113"/>
              <a:gd name="connsiteY17651" fmla="*/ 612077 h 13112393"/>
              <a:gd name="connsiteX17652" fmla="*/ 11172645 w 11997113"/>
              <a:gd name="connsiteY17652" fmla="*/ 623795 h 13112393"/>
              <a:gd name="connsiteX17653" fmla="*/ 11172911 w 11997113"/>
              <a:gd name="connsiteY17653" fmla="*/ 635514 h 13112393"/>
              <a:gd name="connsiteX17654" fmla="*/ 11173173 w 11997113"/>
              <a:gd name="connsiteY17654" fmla="*/ 647233 h 13112393"/>
              <a:gd name="connsiteX17655" fmla="*/ 11191193 w 11997113"/>
              <a:gd name="connsiteY17655" fmla="*/ 635067 h 13112393"/>
              <a:gd name="connsiteX17656" fmla="*/ 11191453 w 11997113"/>
              <a:gd name="connsiteY17656" fmla="*/ 646786 h 13112393"/>
              <a:gd name="connsiteX17657" fmla="*/ 11209737 w 11997113"/>
              <a:gd name="connsiteY17657" fmla="*/ 646340 h 13112393"/>
              <a:gd name="connsiteX17658" fmla="*/ 11191719 w 11997113"/>
              <a:gd name="connsiteY17658" fmla="*/ 658502 h 13112393"/>
              <a:gd name="connsiteX17659" fmla="*/ 11210531 w 11997113"/>
              <a:gd name="connsiteY17659" fmla="*/ 681494 h 13112393"/>
              <a:gd name="connsiteX17660" fmla="*/ 11211323 w 11997113"/>
              <a:gd name="connsiteY17660" fmla="*/ 716646 h 13112393"/>
              <a:gd name="connsiteX17661" fmla="*/ 11211589 w 11997113"/>
              <a:gd name="connsiteY17661" fmla="*/ 728365 h 13112393"/>
              <a:gd name="connsiteX17662" fmla="*/ 11193571 w 11997113"/>
              <a:gd name="connsiteY17662" fmla="*/ 740527 h 13112393"/>
              <a:gd name="connsiteX17663" fmla="*/ 11193835 w 11997113"/>
              <a:gd name="connsiteY17663" fmla="*/ 752247 h 13112393"/>
              <a:gd name="connsiteX17664" fmla="*/ 11175815 w 11997113"/>
              <a:gd name="connsiteY17664" fmla="*/ 764411 h 13112393"/>
              <a:gd name="connsiteX17665" fmla="*/ 11176081 w 11997113"/>
              <a:gd name="connsiteY17665" fmla="*/ 776130 h 13112393"/>
              <a:gd name="connsiteX17666" fmla="*/ 11194363 w 11997113"/>
              <a:gd name="connsiteY17666" fmla="*/ 775683 h 13112393"/>
              <a:gd name="connsiteX17667" fmla="*/ 11194101 w 11997113"/>
              <a:gd name="connsiteY17667" fmla="*/ 763967 h 13112393"/>
              <a:gd name="connsiteX17668" fmla="*/ 11212381 w 11997113"/>
              <a:gd name="connsiteY17668" fmla="*/ 763519 h 13112393"/>
              <a:gd name="connsiteX17669" fmla="*/ 11212117 w 11997113"/>
              <a:gd name="connsiteY17669" fmla="*/ 751800 h 13112393"/>
              <a:gd name="connsiteX17670" fmla="*/ 11211849 w 11997113"/>
              <a:gd name="connsiteY17670" fmla="*/ 740084 h 13112393"/>
              <a:gd name="connsiteX17671" fmla="*/ 11211589 w 11997113"/>
              <a:gd name="connsiteY17671" fmla="*/ 728365 h 13112393"/>
              <a:gd name="connsiteX17672" fmla="*/ 11211323 w 11997113"/>
              <a:gd name="connsiteY17672" fmla="*/ 716646 h 13112393"/>
              <a:gd name="connsiteX17673" fmla="*/ 11211061 w 11997113"/>
              <a:gd name="connsiteY17673" fmla="*/ 704931 h 13112393"/>
              <a:gd name="connsiteX17674" fmla="*/ 11210795 w 11997113"/>
              <a:gd name="connsiteY17674" fmla="*/ 693212 h 13112393"/>
              <a:gd name="connsiteX17675" fmla="*/ 11210531 w 11997113"/>
              <a:gd name="connsiteY17675" fmla="*/ 681494 h 13112393"/>
              <a:gd name="connsiteX17676" fmla="*/ 11210001 w 11997113"/>
              <a:gd name="connsiteY17676" fmla="*/ 658055 h 13112393"/>
              <a:gd name="connsiteX17677" fmla="*/ 11228809 w 11997113"/>
              <a:gd name="connsiteY17677" fmla="*/ 681046 h 13112393"/>
              <a:gd name="connsiteX17678" fmla="*/ 11229339 w 11997113"/>
              <a:gd name="connsiteY17678" fmla="*/ 704482 h 13112393"/>
              <a:gd name="connsiteX17679" fmla="*/ 11246561 w 11997113"/>
              <a:gd name="connsiteY17679" fmla="*/ 657162 h 13112393"/>
              <a:gd name="connsiteX17680" fmla="*/ 11264573 w 11997113"/>
              <a:gd name="connsiteY17680" fmla="*/ 645001 h 13112393"/>
              <a:gd name="connsiteX17681" fmla="*/ 11264313 w 11997113"/>
              <a:gd name="connsiteY17681" fmla="*/ 633283 h 13112393"/>
              <a:gd name="connsiteX17682" fmla="*/ 11282591 w 11997113"/>
              <a:gd name="connsiteY17682" fmla="*/ 632837 h 13112393"/>
              <a:gd name="connsiteX17683" fmla="*/ 11266163 w 11997113"/>
              <a:gd name="connsiteY17683" fmla="*/ 715305 h 13112393"/>
              <a:gd name="connsiteX17684" fmla="*/ 11284443 w 11997113"/>
              <a:gd name="connsiteY17684" fmla="*/ 714861 h 13112393"/>
              <a:gd name="connsiteX17685" fmla="*/ 11302459 w 11997113"/>
              <a:gd name="connsiteY17685" fmla="*/ 702697 h 13112393"/>
              <a:gd name="connsiteX17686" fmla="*/ 11301927 w 11997113"/>
              <a:gd name="connsiteY17686" fmla="*/ 679260 h 13112393"/>
              <a:gd name="connsiteX17687" fmla="*/ 11300871 w 11997113"/>
              <a:gd name="connsiteY17687" fmla="*/ 632389 h 13112393"/>
              <a:gd name="connsiteX17688" fmla="*/ 11336897 w 11997113"/>
              <a:gd name="connsiteY17688" fmla="*/ 608060 h 13112393"/>
              <a:gd name="connsiteX17689" fmla="*/ 11337165 w 11997113"/>
              <a:gd name="connsiteY17689" fmla="*/ 619780 h 13112393"/>
              <a:gd name="connsiteX17690" fmla="*/ 11337431 w 11997113"/>
              <a:gd name="connsiteY17690" fmla="*/ 631497 h 13112393"/>
              <a:gd name="connsiteX17691" fmla="*/ 11337697 w 11997113"/>
              <a:gd name="connsiteY17691" fmla="*/ 643216 h 13112393"/>
              <a:gd name="connsiteX17692" fmla="*/ 11337961 w 11997113"/>
              <a:gd name="connsiteY17692" fmla="*/ 654932 h 13112393"/>
              <a:gd name="connsiteX17693" fmla="*/ 11337697 w 11997113"/>
              <a:gd name="connsiteY17693" fmla="*/ 643216 h 13112393"/>
              <a:gd name="connsiteX17694" fmla="*/ 11356011 w 11997113"/>
              <a:gd name="connsiteY17694" fmla="*/ 654348 h 13112393"/>
              <a:gd name="connsiteX17695" fmla="*/ 11355991 w 11997113"/>
              <a:gd name="connsiteY17695" fmla="*/ 653642 h 13112393"/>
              <a:gd name="connsiteX17696" fmla="*/ 11369085 w 11997113"/>
              <a:gd name="connsiteY17696" fmla="*/ 653323 h 13112393"/>
              <a:gd name="connsiteX17697" fmla="*/ 11369369 w 11997113"/>
              <a:gd name="connsiteY17697" fmla="*/ 666035 h 13112393"/>
              <a:gd name="connsiteX17698" fmla="*/ 11356505 w 11997113"/>
              <a:gd name="connsiteY17698" fmla="*/ 666349 h 13112393"/>
              <a:gd name="connsiteX17699" fmla="*/ 11356769 w 11997113"/>
              <a:gd name="connsiteY17699" fmla="*/ 677922 h 13112393"/>
              <a:gd name="connsiteX17700" fmla="*/ 11357031 w 11997113"/>
              <a:gd name="connsiteY17700" fmla="*/ 689642 h 13112393"/>
              <a:gd name="connsiteX17701" fmla="*/ 11375045 w 11997113"/>
              <a:gd name="connsiteY17701" fmla="*/ 677473 h 13112393"/>
              <a:gd name="connsiteX17702" fmla="*/ 11375313 w 11997113"/>
              <a:gd name="connsiteY17702" fmla="*/ 689193 h 13112393"/>
              <a:gd name="connsiteX17703" fmla="*/ 11375575 w 11997113"/>
              <a:gd name="connsiteY17703" fmla="*/ 700912 h 13112393"/>
              <a:gd name="connsiteX17704" fmla="*/ 11357823 w 11997113"/>
              <a:gd name="connsiteY17704" fmla="*/ 724793 h 13112393"/>
              <a:gd name="connsiteX17705" fmla="*/ 11358353 w 11997113"/>
              <a:gd name="connsiteY17705" fmla="*/ 748230 h 13112393"/>
              <a:gd name="connsiteX17706" fmla="*/ 11376367 w 11997113"/>
              <a:gd name="connsiteY17706" fmla="*/ 736067 h 13112393"/>
              <a:gd name="connsiteX17707" fmla="*/ 11358617 w 11997113"/>
              <a:gd name="connsiteY17707" fmla="*/ 759950 h 13112393"/>
              <a:gd name="connsiteX17708" fmla="*/ 11376897 w 11997113"/>
              <a:gd name="connsiteY17708" fmla="*/ 759505 h 13112393"/>
              <a:gd name="connsiteX17709" fmla="*/ 11359935 w 11997113"/>
              <a:gd name="connsiteY17709" fmla="*/ 818537 h 13112393"/>
              <a:gd name="connsiteX17710" fmla="*/ 11360465 w 11997113"/>
              <a:gd name="connsiteY17710" fmla="*/ 841977 h 13112393"/>
              <a:gd name="connsiteX17711" fmla="*/ 11362315 w 11997113"/>
              <a:gd name="connsiteY17711" fmla="*/ 924000 h 13112393"/>
              <a:gd name="connsiteX17712" fmla="*/ 11344299 w 11997113"/>
              <a:gd name="connsiteY17712" fmla="*/ 936164 h 13112393"/>
              <a:gd name="connsiteX17713" fmla="*/ 11344827 w 11997113"/>
              <a:gd name="connsiteY17713" fmla="*/ 959602 h 13112393"/>
              <a:gd name="connsiteX17714" fmla="*/ 11345355 w 11997113"/>
              <a:gd name="connsiteY17714" fmla="*/ 983035 h 13112393"/>
              <a:gd name="connsiteX17715" fmla="*/ 11345885 w 11997113"/>
              <a:gd name="connsiteY17715" fmla="*/ 1006477 h 13112393"/>
              <a:gd name="connsiteX17716" fmla="*/ 11346149 w 11997113"/>
              <a:gd name="connsiteY17716" fmla="*/ 1018193 h 13112393"/>
              <a:gd name="connsiteX17717" fmla="*/ 11327867 w 11997113"/>
              <a:gd name="connsiteY17717" fmla="*/ 1018640 h 13112393"/>
              <a:gd name="connsiteX17718" fmla="*/ 11328133 w 11997113"/>
              <a:gd name="connsiteY17718" fmla="*/ 1030356 h 13112393"/>
              <a:gd name="connsiteX17719" fmla="*/ 11328395 w 11997113"/>
              <a:gd name="connsiteY17719" fmla="*/ 1042074 h 13112393"/>
              <a:gd name="connsiteX17720" fmla="*/ 11346411 w 11997113"/>
              <a:gd name="connsiteY17720" fmla="*/ 1029910 h 13112393"/>
              <a:gd name="connsiteX17721" fmla="*/ 11347469 w 11997113"/>
              <a:gd name="connsiteY17721" fmla="*/ 1076783 h 13112393"/>
              <a:gd name="connsiteX17722" fmla="*/ 11329189 w 11997113"/>
              <a:gd name="connsiteY17722" fmla="*/ 1077229 h 13112393"/>
              <a:gd name="connsiteX17723" fmla="*/ 11329455 w 11997113"/>
              <a:gd name="connsiteY17723" fmla="*/ 1088947 h 13112393"/>
              <a:gd name="connsiteX17724" fmla="*/ 11330511 w 11997113"/>
              <a:gd name="connsiteY17724" fmla="*/ 1135818 h 13112393"/>
              <a:gd name="connsiteX17725" fmla="*/ 11349317 w 11997113"/>
              <a:gd name="connsiteY17725" fmla="*/ 1158811 h 13112393"/>
              <a:gd name="connsiteX17726" fmla="*/ 11331037 w 11997113"/>
              <a:gd name="connsiteY17726" fmla="*/ 1159256 h 13112393"/>
              <a:gd name="connsiteX17727" fmla="*/ 11331565 w 11997113"/>
              <a:gd name="connsiteY17727" fmla="*/ 1182690 h 13112393"/>
              <a:gd name="connsiteX17728" fmla="*/ 11340971 w 11997113"/>
              <a:gd name="connsiteY17728" fmla="*/ 1194184 h 13112393"/>
              <a:gd name="connsiteX17729" fmla="*/ 11349807 w 11997113"/>
              <a:gd name="connsiteY17729" fmla="*/ 1204986 h 13112393"/>
              <a:gd name="connsiteX17730" fmla="*/ 11350373 w 11997113"/>
              <a:gd name="connsiteY17730" fmla="*/ 1205679 h 13112393"/>
              <a:gd name="connsiteX17731" fmla="*/ 11350381 w 11997113"/>
              <a:gd name="connsiteY17731" fmla="*/ 1205995 h 13112393"/>
              <a:gd name="connsiteX17732" fmla="*/ 11350635 w 11997113"/>
              <a:gd name="connsiteY17732" fmla="*/ 1217401 h 13112393"/>
              <a:gd name="connsiteX17733" fmla="*/ 11332359 w 11997113"/>
              <a:gd name="connsiteY17733" fmla="*/ 1217844 h 13112393"/>
              <a:gd name="connsiteX17734" fmla="*/ 11312761 w 11997113"/>
              <a:gd name="connsiteY17734" fmla="*/ 1159702 h 13112393"/>
              <a:gd name="connsiteX17735" fmla="*/ 11333417 w 11997113"/>
              <a:gd name="connsiteY17735" fmla="*/ 1264716 h 13112393"/>
              <a:gd name="connsiteX17736" fmla="*/ 11333945 w 11997113"/>
              <a:gd name="connsiteY17736" fmla="*/ 1288153 h 13112393"/>
              <a:gd name="connsiteX17737" fmla="*/ 11353019 w 11997113"/>
              <a:gd name="connsiteY17737" fmla="*/ 1322862 h 13112393"/>
              <a:gd name="connsiteX17738" fmla="*/ 11353281 w 11997113"/>
              <a:gd name="connsiteY17738" fmla="*/ 1334580 h 13112393"/>
              <a:gd name="connsiteX17739" fmla="*/ 11371299 w 11997113"/>
              <a:gd name="connsiteY17739" fmla="*/ 1322414 h 13112393"/>
              <a:gd name="connsiteX17740" fmla="*/ 11353019 w 11997113"/>
              <a:gd name="connsiteY17740" fmla="*/ 1322862 h 13112393"/>
              <a:gd name="connsiteX17741" fmla="*/ 11352753 w 11997113"/>
              <a:gd name="connsiteY17741" fmla="*/ 1311143 h 13112393"/>
              <a:gd name="connsiteX17742" fmla="*/ 11352487 w 11997113"/>
              <a:gd name="connsiteY17742" fmla="*/ 1299423 h 13112393"/>
              <a:gd name="connsiteX17743" fmla="*/ 11352223 w 11997113"/>
              <a:gd name="connsiteY17743" fmla="*/ 1287707 h 13112393"/>
              <a:gd name="connsiteX17744" fmla="*/ 11351693 w 11997113"/>
              <a:gd name="connsiteY17744" fmla="*/ 1264270 h 13112393"/>
              <a:gd name="connsiteX17745" fmla="*/ 11351431 w 11997113"/>
              <a:gd name="connsiteY17745" fmla="*/ 1252552 h 13112393"/>
              <a:gd name="connsiteX17746" fmla="*/ 11351167 w 11997113"/>
              <a:gd name="connsiteY17746" fmla="*/ 1240832 h 13112393"/>
              <a:gd name="connsiteX17747" fmla="*/ 11369181 w 11997113"/>
              <a:gd name="connsiteY17747" fmla="*/ 1228669 h 13112393"/>
              <a:gd name="connsiteX17748" fmla="*/ 11368653 w 11997113"/>
              <a:gd name="connsiteY17748" fmla="*/ 1205235 h 13112393"/>
              <a:gd name="connsiteX17749" fmla="*/ 11368423 w 11997113"/>
              <a:gd name="connsiteY17749" fmla="*/ 1194981 h 13112393"/>
              <a:gd name="connsiteX17750" fmla="*/ 11368391 w 11997113"/>
              <a:gd name="connsiteY17750" fmla="*/ 1193516 h 13112393"/>
              <a:gd name="connsiteX17751" fmla="*/ 11368391 w 11997113"/>
              <a:gd name="connsiteY17751" fmla="*/ 1193517 h 13112393"/>
              <a:gd name="connsiteX17752" fmla="*/ 11368321 w 11997113"/>
              <a:gd name="connsiteY17752" fmla="*/ 1190403 h 13112393"/>
              <a:gd name="connsiteX17753" fmla="*/ 11368391 w 11997113"/>
              <a:gd name="connsiteY17753" fmla="*/ 1193516 h 13112393"/>
              <a:gd name="connsiteX17754" fmla="*/ 11360637 w 11997113"/>
              <a:gd name="connsiteY17754" fmla="*/ 1191874 h 13112393"/>
              <a:gd name="connsiteX17755" fmla="*/ 11368127 w 11997113"/>
              <a:gd name="connsiteY17755" fmla="*/ 1181797 h 13112393"/>
              <a:gd name="connsiteX17756" fmla="*/ 11366805 w 11997113"/>
              <a:gd name="connsiteY17756" fmla="*/ 1123206 h 13112393"/>
              <a:gd name="connsiteX17757" fmla="*/ 11384823 w 11997113"/>
              <a:gd name="connsiteY17757" fmla="*/ 1111044 h 13112393"/>
              <a:gd name="connsiteX17758" fmla="*/ 11366277 w 11997113"/>
              <a:gd name="connsiteY17758" fmla="*/ 1099773 h 13112393"/>
              <a:gd name="connsiteX17759" fmla="*/ 11366015 w 11997113"/>
              <a:gd name="connsiteY17759" fmla="*/ 1088054 h 13112393"/>
              <a:gd name="connsiteX17760" fmla="*/ 11365485 w 11997113"/>
              <a:gd name="connsiteY17760" fmla="*/ 1064619 h 13112393"/>
              <a:gd name="connsiteX17761" fmla="*/ 11365217 w 11997113"/>
              <a:gd name="connsiteY17761" fmla="*/ 1052900 h 13112393"/>
              <a:gd name="connsiteX17762" fmla="*/ 11364693 w 11997113"/>
              <a:gd name="connsiteY17762" fmla="*/ 1029466 h 13112393"/>
              <a:gd name="connsiteX17763" fmla="*/ 11363371 w 11997113"/>
              <a:gd name="connsiteY17763" fmla="*/ 970875 h 13112393"/>
              <a:gd name="connsiteX17764" fmla="*/ 11363107 w 11997113"/>
              <a:gd name="connsiteY17764" fmla="*/ 959157 h 13112393"/>
              <a:gd name="connsiteX17765" fmla="*/ 11381385 w 11997113"/>
              <a:gd name="connsiteY17765" fmla="*/ 958709 h 13112393"/>
              <a:gd name="connsiteX17766" fmla="*/ 11380859 w 11997113"/>
              <a:gd name="connsiteY17766" fmla="*/ 935273 h 13112393"/>
              <a:gd name="connsiteX17767" fmla="*/ 11380329 w 11997113"/>
              <a:gd name="connsiteY17767" fmla="*/ 911833 h 13112393"/>
              <a:gd name="connsiteX17768" fmla="*/ 11379801 w 11997113"/>
              <a:gd name="connsiteY17768" fmla="*/ 888400 h 13112393"/>
              <a:gd name="connsiteX17769" fmla="*/ 11396229 w 11997113"/>
              <a:gd name="connsiteY17769" fmla="*/ 805928 h 13112393"/>
              <a:gd name="connsiteX17770" fmla="*/ 11395705 w 11997113"/>
              <a:gd name="connsiteY17770" fmla="*/ 782492 h 13112393"/>
              <a:gd name="connsiteX17771" fmla="*/ 11413721 w 11997113"/>
              <a:gd name="connsiteY17771" fmla="*/ 770328 h 13112393"/>
              <a:gd name="connsiteX17772" fmla="*/ 11413985 w 11997113"/>
              <a:gd name="connsiteY17772" fmla="*/ 782044 h 13112393"/>
              <a:gd name="connsiteX17773" fmla="*/ 11432263 w 11997113"/>
              <a:gd name="connsiteY17773" fmla="*/ 781598 h 13112393"/>
              <a:gd name="connsiteX17774" fmla="*/ 11450541 w 11997113"/>
              <a:gd name="connsiteY17774" fmla="*/ 781152 h 13112393"/>
              <a:gd name="connsiteX17775" fmla="*/ 11450809 w 11997113"/>
              <a:gd name="connsiteY17775" fmla="*/ 792869 h 13112393"/>
              <a:gd name="connsiteX17776" fmla="*/ 11433055 w 11997113"/>
              <a:gd name="connsiteY17776" fmla="*/ 816754 h 13112393"/>
              <a:gd name="connsiteX17777" fmla="*/ 11434377 w 11997113"/>
              <a:gd name="connsiteY17777" fmla="*/ 875342 h 13112393"/>
              <a:gd name="connsiteX17778" fmla="*/ 11416625 w 11997113"/>
              <a:gd name="connsiteY17778" fmla="*/ 899228 h 13112393"/>
              <a:gd name="connsiteX17779" fmla="*/ 11417153 w 11997113"/>
              <a:gd name="connsiteY17779" fmla="*/ 922661 h 13112393"/>
              <a:gd name="connsiteX17780" fmla="*/ 11435695 w 11997113"/>
              <a:gd name="connsiteY17780" fmla="*/ 933932 h 13112393"/>
              <a:gd name="connsiteX17781" fmla="*/ 11417945 w 11997113"/>
              <a:gd name="connsiteY17781" fmla="*/ 957817 h 13112393"/>
              <a:gd name="connsiteX17782" fmla="*/ 11418473 w 11997113"/>
              <a:gd name="connsiteY17782" fmla="*/ 981253 h 13112393"/>
              <a:gd name="connsiteX17783" fmla="*/ 11438869 w 11997113"/>
              <a:gd name="connsiteY17783" fmla="*/ 1074552 h 13112393"/>
              <a:gd name="connsiteX17784" fmla="*/ 11420591 w 11997113"/>
              <a:gd name="connsiteY17784" fmla="*/ 1074998 h 13112393"/>
              <a:gd name="connsiteX17785" fmla="*/ 11421907 w 11997113"/>
              <a:gd name="connsiteY17785" fmla="*/ 1133588 h 13112393"/>
              <a:gd name="connsiteX17786" fmla="*/ 11422701 w 11997113"/>
              <a:gd name="connsiteY17786" fmla="*/ 1168741 h 13112393"/>
              <a:gd name="connsiteX17787" fmla="*/ 11440981 w 11997113"/>
              <a:gd name="connsiteY17787" fmla="*/ 1168293 h 13112393"/>
              <a:gd name="connsiteX17788" fmla="*/ 11422965 w 11997113"/>
              <a:gd name="connsiteY17788" fmla="*/ 1180459 h 13112393"/>
              <a:gd name="connsiteX17789" fmla="*/ 11442301 w 11997113"/>
              <a:gd name="connsiteY17789" fmla="*/ 1226886 h 13112393"/>
              <a:gd name="connsiteX17790" fmla="*/ 11424285 w 11997113"/>
              <a:gd name="connsiteY17790" fmla="*/ 1239048 h 13112393"/>
              <a:gd name="connsiteX17791" fmla="*/ 11425871 w 11997113"/>
              <a:gd name="connsiteY17791" fmla="*/ 1309357 h 13112393"/>
              <a:gd name="connsiteX17792" fmla="*/ 11444153 w 11997113"/>
              <a:gd name="connsiteY17792" fmla="*/ 1308910 h 13112393"/>
              <a:gd name="connsiteX17793" fmla="*/ 11444417 w 11997113"/>
              <a:gd name="connsiteY17793" fmla="*/ 1320632 h 13112393"/>
              <a:gd name="connsiteX17794" fmla="*/ 11426137 w 11997113"/>
              <a:gd name="connsiteY17794" fmla="*/ 1321076 h 13112393"/>
              <a:gd name="connsiteX17795" fmla="*/ 11426399 w 11997113"/>
              <a:gd name="connsiteY17795" fmla="*/ 1332794 h 13112393"/>
              <a:gd name="connsiteX17796" fmla="*/ 11409177 w 11997113"/>
              <a:gd name="connsiteY17796" fmla="*/ 1380111 h 13112393"/>
              <a:gd name="connsiteX17797" fmla="*/ 11427721 w 11997113"/>
              <a:gd name="connsiteY17797" fmla="*/ 1391383 h 13112393"/>
              <a:gd name="connsiteX17798" fmla="*/ 11428775 w 11997113"/>
              <a:gd name="connsiteY17798" fmla="*/ 1438255 h 13112393"/>
              <a:gd name="connsiteX17799" fmla="*/ 11447317 w 11997113"/>
              <a:gd name="connsiteY17799" fmla="*/ 1449527 h 13112393"/>
              <a:gd name="connsiteX17800" fmla="*/ 11447585 w 11997113"/>
              <a:gd name="connsiteY17800" fmla="*/ 1461244 h 13112393"/>
              <a:gd name="connsiteX17801" fmla="*/ 11447851 w 11997113"/>
              <a:gd name="connsiteY17801" fmla="*/ 1472963 h 13112393"/>
              <a:gd name="connsiteX17802" fmla="*/ 11448115 w 11997113"/>
              <a:gd name="connsiteY17802" fmla="*/ 1484685 h 13112393"/>
              <a:gd name="connsiteX17803" fmla="*/ 11448377 w 11997113"/>
              <a:gd name="connsiteY17803" fmla="*/ 1496398 h 13112393"/>
              <a:gd name="connsiteX17804" fmla="*/ 11434323 w 11997113"/>
              <a:gd name="connsiteY17804" fmla="*/ 1684332 h 13112393"/>
              <a:gd name="connsiteX17805" fmla="*/ 11434849 w 11997113"/>
              <a:gd name="connsiteY17805" fmla="*/ 1707770 h 13112393"/>
              <a:gd name="connsiteX17806" fmla="*/ 11416311 w 11997113"/>
              <a:gd name="connsiteY17806" fmla="*/ 1696498 h 13112393"/>
              <a:gd name="connsiteX17807" fmla="*/ 11411819 w 11997113"/>
              <a:gd name="connsiteY17807" fmla="*/ 1497291 h 13112393"/>
              <a:gd name="connsiteX17808" fmla="*/ 11412347 w 11997113"/>
              <a:gd name="connsiteY17808" fmla="*/ 1520727 h 13112393"/>
              <a:gd name="connsiteX17809" fmla="*/ 11412609 w 11997113"/>
              <a:gd name="connsiteY17809" fmla="*/ 1532445 h 13112393"/>
              <a:gd name="connsiteX17810" fmla="*/ 11413405 w 11997113"/>
              <a:gd name="connsiteY17810" fmla="*/ 1567600 h 13112393"/>
              <a:gd name="connsiteX17811" fmla="*/ 11413929 w 11997113"/>
              <a:gd name="connsiteY17811" fmla="*/ 1591036 h 13112393"/>
              <a:gd name="connsiteX17812" fmla="*/ 11414459 w 11997113"/>
              <a:gd name="connsiteY17812" fmla="*/ 1614474 h 13112393"/>
              <a:gd name="connsiteX17813" fmla="*/ 11415783 w 11997113"/>
              <a:gd name="connsiteY17813" fmla="*/ 1673066 h 13112393"/>
              <a:gd name="connsiteX17814" fmla="*/ 11397501 w 11997113"/>
              <a:gd name="connsiteY17814" fmla="*/ 1673510 h 13112393"/>
              <a:gd name="connsiteX17815" fmla="*/ 11416311 w 11997113"/>
              <a:gd name="connsiteY17815" fmla="*/ 1696498 h 13112393"/>
              <a:gd name="connsiteX17816" fmla="*/ 11398031 w 11997113"/>
              <a:gd name="connsiteY17816" fmla="*/ 1696946 h 13112393"/>
              <a:gd name="connsiteX17817" fmla="*/ 11398295 w 11997113"/>
              <a:gd name="connsiteY17817" fmla="*/ 1708664 h 13112393"/>
              <a:gd name="connsiteX17818" fmla="*/ 11399879 w 11997113"/>
              <a:gd name="connsiteY17818" fmla="*/ 1778970 h 13112393"/>
              <a:gd name="connsiteX17819" fmla="*/ 11400409 w 11997113"/>
              <a:gd name="connsiteY17819" fmla="*/ 1802408 h 13112393"/>
              <a:gd name="connsiteX17820" fmla="*/ 11400673 w 11997113"/>
              <a:gd name="connsiteY17820" fmla="*/ 1814124 h 13112393"/>
              <a:gd name="connsiteX17821" fmla="*/ 11401199 w 11997113"/>
              <a:gd name="connsiteY17821" fmla="*/ 1837561 h 13112393"/>
              <a:gd name="connsiteX17822" fmla="*/ 11401989 w 11997113"/>
              <a:gd name="connsiteY17822" fmla="*/ 1872716 h 13112393"/>
              <a:gd name="connsiteX17823" fmla="*/ 11402259 w 11997113"/>
              <a:gd name="connsiteY17823" fmla="*/ 1884434 h 13112393"/>
              <a:gd name="connsiteX17824" fmla="*/ 11402521 w 11997113"/>
              <a:gd name="connsiteY17824" fmla="*/ 1896153 h 13112393"/>
              <a:gd name="connsiteX17825" fmla="*/ 11403045 w 11997113"/>
              <a:gd name="connsiteY17825" fmla="*/ 1919588 h 13112393"/>
              <a:gd name="connsiteX17826" fmla="*/ 11403309 w 11997113"/>
              <a:gd name="connsiteY17826" fmla="*/ 1931307 h 13112393"/>
              <a:gd name="connsiteX17827" fmla="*/ 11403841 w 11997113"/>
              <a:gd name="connsiteY17827" fmla="*/ 1954740 h 13112393"/>
              <a:gd name="connsiteX17828" fmla="*/ 11404107 w 11997113"/>
              <a:gd name="connsiteY17828" fmla="*/ 1966459 h 13112393"/>
              <a:gd name="connsiteX17829" fmla="*/ 11404371 w 11997113"/>
              <a:gd name="connsiteY17829" fmla="*/ 1978177 h 13112393"/>
              <a:gd name="connsiteX17830" fmla="*/ 11405163 w 11997113"/>
              <a:gd name="connsiteY17830" fmla="*/ 2013330 h 13112393"/>
              <a:gd name="connsiteX17831" fmla="*/ 11386883 w 11997113"/>
              <a:gd name="connsiteY17831" fmla="*/ 2013778 h 13112393"/>
              <a:gd name="connsiteX17832" fmla="*/ 11407801 w 11997113"/>
              <a:gd name="connsiteY17832" fmla="*/ 2130515 h 13112393"/>
              <a:gd name="connsiteX17833" fmla="*/ 11409655 w 11997113"/>
              <a:gd name="connsiteY17833" fmla="*/ 2212540 h 13112393"/>
              <a:gd name="connsiteX17834" fmla="*/ 11391635 w 11997113"/>
              <a:gd name="connsiteY17834" fmla="*/ 2224703 h 13112393"/>
              <a:gd name="connsiteX17835" fmla="*/ 11372829 w 11997113"/>
              <a:gd name="connsiteY17835" fmla="*/ 2201711 h 13112393"/>
              <a:gd name="connsiteX17836" fmla="*/ 11390579 w 11997113"/>
              <a:gd name="connsiteY17836" fmla="*/ 2177832 h 13112393"/>
              <a:gd name="connsiteX17837" fmla="*/ 11372299 w 11997113"/>
              <a:gd name="connsiteY17837" fmla="*/ 2178276 h 13112393"/>
              <a:gd name="connsiteX17838" fmla="*/ 11390051 w 11997113"/>
              <a:gd name="connsiteY17838" fmla="*/ 2154393 h 13112393"/>
              <a:gd name="connsiteX17839" fmla="*/ 11371769 w 11997113"/>
              <a:gd name="connsiteY17839" fmla="*/ 2154841 h 13112393"/>
              <a:gd name="connsiteX17840" fmla="*/ 11370979 w 11997113"/>
              <a:gd name="connsiteY17840" fmla="*/ 2119688 h 13112393"/>
              <a:gd name="connsiteX17841" fmla="*/ 11370717 w 11997113"/>
              <a:gd name="connsiteY17841" fmla="*/ 2107971 h 13112393"/>
              <a:gd name="connsiteX17842" fmla="*/ 11370979 w 11997113"/>
              <a:gd name="connsiteY17842" fmla="*/ 2119688 h 13112393"/>
              <a:gd name="connsiteX17843" fmla="*/ 11370451 w 11997113"/>
              <a:gd name="connsiteY17843" fmla="*/ 2096251 h 13112393"/>
              <a:gd name="connsiteX17844" fmla="*/ 11370185 w 11997113"/>
              <a:gd name="connsiteY17844" fmla="*/ 2084531 h 13112393"/>
              <a:gd name="connsiteX17845" fmla="*/ 11368603 w 11997113"/>
              <a:gd name="connsiteY17845" fmla="*/ 2014226 h 13112393"/>
              <a:gd name="connsiteX17846" fmla="*/ 11368337 w 11997113"/>
              <a:gd name="connsiteY17846" fmla="*/ 2002507 h 13112393"/>
              <a:gd name="connsiteX17847" fmla="*/ 11386615 w 11997113"/>
              <a:gd name="connsiteY17847" fmla="*/ 2002061 h 13112393"/>
              <a:gd name="connsiteX17848" fmla="*/ 11385827 w 11997113"/>
              <a:gd name="connsiteY17848" fmla="*/ 1966907 h 13112393"/>
              <a:gd name="connsiteX17849" fmla="*/ 11367809 w 11997113"/>
              <a:gd name="connsiteY17849" fmla="*/ 1979071 h 13112393"/>
              <a:gd name="connsiteX17850" fmla="*/ 11367019 w 11997113"/>
              <a:gd name="connsiteY17850" fmla="*/ 1943914 h 13112393"/>
              <a:gd name="connsiteX17851" fmla="*/ 11384239 w 11997113"/>
              <a:gd name="connsiteY17851" fmla="*/ 1896597 h 13112393"/>
              <a:gd name="connsiteX17852" fmla="*/ 11365959 w 11997113"/>
              <a:gd name="connsiteY17852" fmla="*/ 1897044 h 13112393"/>
              <a:gd name="connsiteX17853" fmla="*/ 11364905 w 11997113"/>
              <a:gd name="connsiteY17853" fmla="*/ 1850173 h 13112393"/>
              <a:gd name="connsiteX17854" fmla="*/ 11363845 w 11997113"/>
              <a:gd name="connsiteY17854" fmla="*/ 1803300 h 13112393"/>
              <a:gd name="connsiteX17855" fmla="*/ 11363583 w 11997113"/>
              <a:gd name="connsiteY17855" fmla="*/ 1791583 h 13112393"/>
              <a:gd name="connsiteX17856" fmla="*/ 11363055 w 11997113"/>
              <a:gd name="connsiteY17856" fmla="*/ 1768144 h 13112393"/>
              <a:gd name="connsiteX17857" fmla="*/ 11362789 w 11997113"/>
              <a:gd name="connsiteY17857" fmla="*/ 1756425 h 13112393"/>
              <a:gd name="connsiteX17858" fmla="*/ 11362523 w 11997113"/>
              <a:gd name="connsiteY17858" fmla="*/ 1744712 h 13112393"/>
              <a:gd name="connsiteX17859" fmla="*/ 11362263 w 11997113"/>
              <a:gd name="connsiteY17859" fmla="*/ 1732993 h 13112393"/>
              <a:gd name="connsiteX17860" fmla="*/ 11361997 w 11997113"/>
              <a:gd name="connsiteY17860" fmla="*/ 1721276 h 13112393"/>
              <a:gd name="connsiteX17861" fmla="*/ 11360943 w 11997113"/>
              <a:gd name="connsiteY17861" fmla="*/ 1674404 h 13112393"/>
              <a:gd name="connsiteX17862" fmla="*/ 11360675 w 11997113"/>
              <a:gd name="connsiteY17862" fmla="*/ 1662687 h 13112393"/>
              <a:gd name="connsiteX17863" fmla="*/ 11360151 w 11997113"/>
              <a:gd name="connsiteY17863" fmla="*/ 1639249 h 13112393"/>
              <a:gd name="connsiteX17864" fmla="*/ 11341605 w 11997113"/>
              <a:gd name="connsiteY17864" fmla="*/ 1627976 h 13112393"/>
              <a:gd name="connsiteX17865" fmla="*/ 11359887 w 11997113"/>
              <a:gd name="connsiteY17865" fmla="*/ 1627529 h 13112393"/>
              <a:gd name="connsiteX17866" fmla="*/ 11358561 w 11997113"/>
              <a:gd name="connsiteY17866" fmla="*/ 1568937 h 13112393"/>
              <a:gd name="connsiteX17867" fmla="*/ 11376845 w 11997113"/>
              <a:gd name="connsiteY17867" fmla="*/ 1568490 h 13112393"/>
              <a:gd name="connsiteX17868" fmla="*/ 11376579 w 11997113"/>
              <a:gd name="connsiteY17868" fmla="*/ 1556773 h 13112393"/>
              <a:gd name="connsiteX17869" fmla="*/ 11357773 w 11997113"/>
              <a:gd name="connsiteY17869" fmla="*/ 1533784 h 13112393"/>
              <a:gd name="connsiteX17870" fmla="*/ 11375787 w 11997113"/>
              <a:gd name="connsiteY17870" fmla="*/ 1521621 h 13112393"/>
              <a:gd name="connsiteX17871" fmla="*/ 11356185 w 11997113"/>
              <a:gd name="connsiteY17871" fmla="*/ 1463478 h 13112393"/>
              <a:gd name="connsiteX17872" fmla="*/ 11373673 w 11997113"/>
              <a:gd name="connsiteY17872" fmla="*/ 1427873 h 13112393"/>
              <a:gd name="connsiteX17873" fmla="*/ 11372881 w 11997113"/>
              <a:gd name="connsiteY17873" fmla="*/ 1392723 h 13112393"/>
              <a:gd name="connsiteX17874" fmla="*/ 11372619 w 11997113"/>
              <a:gd name="connsiteY17874" fmla="*/ 1381005 h 13112393"/>
              <a:gd name="connsiteX17875" fmla="*/ 11354335 w 11997113"/>
              <a:gd name="connsiteY17875" fmla="*/ 1381448 h 13112393"/>
              <a:gd name="connsiteX17876" fmla="*/ 11353807 w 11997113"/>
              <a:gd name="connsiteY17876" fmla="*/ 1358017 h 13112393"/>
              <a:gd name="connsiteX17877" fmla="*/ 11353545 w 11997113"/>
              <a:gd name="connsiteY17877" fmla="*/ 1346299 h 13112393"/>
              <a:gd name="connsiteX17878" fmla="*/ 11334735 w 11997113"/>
              <a:gd name="connsiteY17878" fmla="*/ 1323306 h 13112393"/>
              <a:gd name="connsiteX17879" fmla="*/ 11334471 w 11997113"/>
              <a:gd name="connsiteY17879" fmla="*/ 1311587 h 13112393"/>
              <a:gd name="connsiteX17880" fmla="*/ 11334209 w 11997113"/>
              <a:gd name="connsiteY17880" fmla="*/ 1299868 h 13112393"/>
              <a:gd name="connsiteX17881" fmla="*/ 11316195 w 11997113"/>
              <a:gd name="connsiteY17881" fmla="*/ 1312033 h 13112393"/>
              <a:gd name="connsiteX17882" fmla="*/ 11334735 w 11997113"/>
              <a:gd name="connsiteY17882" fmla="*/ 1323306 h 13112393"/>
              <a:gd name="connsiteX17883" fmla="*/ 11316459 w 11997113"/>
              <a:gd name="connsiteY17883" fmla="*/ 1323755 h 13112393"/>
              <a:gd name="connsiteX17884" fmla="*/ 11298181 w 11997113"/>
              <a:gd name="connsiteY17884" fmla="*/ 1324201 h 13112393"/>
              <a:gd name="connsiteX17885" fmla="*/ 11279107 w 11997113"/>
              <a:gd name="connsiteY17885" fmla="*/ 1289491 h 13112393"/>
              <a:gd name="connsiteX17886" fmla="*/ 11297117 w 11997113"/>
              <a:gd name="connsiteY17886" fmla="*/ 1277329 h 13112393"/>
              <a:gd name="connsiteX17887" fmla="*/ 11278049 w 11997113"/>
              <a:gd name="connsiteY17887" fmla="*/ 1242619 h 13112393"/>
              <a:gd name="connsiteX17888" fmla="*/ 11277517 w 11997113"/>
              <a:gd name="connsiteY17888" fmla="*/ 1219187 h 13112393"/>
              <a:gd name="connsiteX17889" fmla="*/ 11258183 w 11997113"/>
              <a:gd name="connsiteY17889" fmla="*/ 1172756 h 13112393"/>
              <a:gd name="connsiteX17890" fmla="*/ 11275673 w 11997113"/>
              <a:gd name="connsiteY17890" fmla="*/ 1137160 h 13112393"/>
              <a:gd name="connsiteX17891" fmla="*/ 11257391 w 11997113"/>
              <a:gd name="connsiteY17891" fmla="*/ 1137604 h 13112393"/>
              <a:gd name="connsiteX17892" fmla="*/ 11239115 w 11997113"/>
              <a:gd name="connsiteY17892" fmla="*/ 1138050 h 13112393"/>
              <a:gd name="connsiteX17893" fmla="*/ 11220833 w 11997113"/>
              <a:gd name="connsiteY17893" fmla="*/ 1138497 h 13112393"/>
              <a:gd name="connsiteX17894" fmla="*/ 11203083 w 11997113"/>
              <a:gd name="connsiteY17894" fmla="*/ 1162380 h 13112393"/>
              <a:gd name="connsiteX17895" fmla="*/ 11221889 w 11997113"/>
              <a:gd name="connsiteY17895" fmla="*/ 1185369 h 13112393"/>
              <a:gd name="connsiteX17896" fmla="*/ 11203609 w 11997113"/>
              <a:gd name="connsiteY17896" fmla="*/ 1185817 h 13112393"/>
              <a:gd name="connsiteX17897" fmla="*/ 11203871 w 11997113"/>
              <a:gd name="connsiteY17897" fmla="*/ 1197534 h 13112393"/>
              <a:gd name="connsiteX17898" fmla="*/ 11221889 w 11997113"/>
              <a:gd name="connsiteY17898" fmla="*/ 1185369 h 13112393"/>
              <a:gd name="connsiteX17899" fmla="*/ 11222683 w 11997113"/>
              <a:gd name="connsiteY17899" fmla="*/ 1220523 h 13112393"/>
              <a:gd name="connsiteX17900" fmla="*/ 11241225 w 11997113"/>
              <a:gd name="connsiteY17900" fmla="*/ 1231796 h 13112393"/>
              <a:gd name="connsiteX17901" fmla="*/ 11241487 w 11997113"/>
              <a:gd name="connsiteY17901" fmla="*/ 1243511 h 13112393"/>
              <a:gd name="connsiteX17902" fmla="*/ 11241753 w 11997113"/>
              <a:gd name="connsiteY17902" fmla="*/ 1255227 h 13112393"/>
              <a:gd name="connsiteX17903" fmla="*/ 11242017 w 11997113"/>
              <a:gd name="connsiteY17903" fmla="*/ 1266948 h 13112393"/>
              <a:gd name="connsiteX17904" fmla="*/ 11242019 w 11997113"/>
              <a:gd name="connsiteY17904" fmla="*/ 1266977 h 13112393"/>
              <a:gd name="connsiteX17905" fmla="*/ 11258493 w 11997113"/>
              <a:gd name="connsiteY17905" fmla="*/ 1266573 h 13112393"/>
              <a:gd name="connsiteX17906" fmla="*/ 11258753 w 11997113"/>
              <a:gd name="connsiteY17906" fmla="*/ 1278130 h 13112393"/>
              <a:gd name="connsiteX17907" fmla="*/ 11276207 w 11997113"/>
              <a:gd name="connsiteY17907" fmla="*/ 1277705 h 13112393"/>
              <a:gd name="connsiteX17908" fmla="*/ 11276469 w 11997113"/>
              <a:gd name="connsiteY17908" fmla="*/ 1289265 h 13112393"/>
              <a:gd name="connsiteX17909" fmla="*/ 11277253 w 11997113"/>
              <a:gd name="connsiteY17909" fmla="*/ 1323933 h 13112393"/>
              <a:gd name="connsiteX17910" fmla="*/ 11259015 w 11997113"/>
              <a:gd name="connsiteY17910" fmla="*/ 1289690 h 13112393"/>
              <a:gd name="connsiteX17911" fmla="*/ 11258779 w 11997113"/>
              <a:gd name="connsiteY17911" fmla="*/ 1279287 h 13112393"/>
              <a:gd name="connsiteX17912" fmla="*/ 11239147 w 11997113"/>
              <a:gd name="connsiteY17912" fmla="*/ 1279770 h 13112393"/>
              <a:gd name="connsiteX17913" fmla="*/ 11239029 w 11997113"/>
              <a:gd name="connsiteY17913" fmla="*/ 1274693 h 13112393"/>
              <a:gd name="connsiteX17914" fmla="*/ 11223473 w 11997113"/>
              <a:gd name="connsiteY17914" fmla="*/ 1255675 h 13112393"/>
              <a:gd name="connsiteX17915" fmla="*/ 11223737 w 11997113"/>
              <a:gd name="connsiteY17915" fmla="*/ 1267395 h 13112393"/>
              <a:gd name="connsiteX17916" fmla="*/ 11224267 w 11997113"/>
              <a:gd name="connsiteY17916" fmla="*/ 1290832 h 13112393"/>
              <a:gd name="connsiteX17917" fmla="*/ 11224531 w 11997113"/>
              <a:gd name="connsiteY17917" fmla="*/ 1302548 h 13112393"/>
              <a:gd name="connsiteX17918" fmla="*/ 11224795 w 11997113"/>
              <a:gd name="connsiteY17918" fmla="*/ 1314265 h 13112393"/>
              <a:gd name="connsiteX17919" fmla="*/ 11225855 w 11997113"/>
              <a:gd name="connsiteY17919" fmla="*/ 1361139 h 13112393"/>
              <a:gd name="connsiteX17920" fmla="*/ 11207573 w 11997113"/>
              <a:gd name="connsiteY17920" fmla="*/ 1361586 h 13112393"/>
              <a:gd name="connsiteX17921" fmla="*/ 11206779 w 11997113"/>
              <a:gd name="connsiteY17921" fmla="*/ 1326429 h 13112393"/>
              <a:gd name="connsiteX17922" fmla="*/ 11188761 w 11997113"/>
              <a:gd name="connsiteY17922" fmla="*/ 1338594 h 13112393"/>
              <a:gd name="connsiteX17923" fmla="*/ 11188959 w 11997113"/>
              <a:gd name="connsiteY17923" fmla="*/ 1347409 h 13112393"/>
              <a:gd name="connsiteX17924" fmla="*/ 11188963 w 11997113"/>
              <a:gd name="connsiteY17924" fmla="*/ 1347711 h 13112393"/>
              <a:gd name="connsiteX17925" fmla="*/ 11189021 w 11997113"/>
              <a:gd name="connsiteY17925" fmla="*/ 1350315 h 13112393"/>
              <a:gd name="connsiteX17926" fmla="*/ 11188969 w 11997113"/>
              <a:gd name="connsiteY17926" fmla="*/ 1347952 h 13112393"/>
              <a:gd name="connsiteX17927" fmla="*/ 11189287 w 11997113"/>
              <a:gd name="connsiteY17927" fmla="*/ 1362032 h 13112393"/>
              <a:gd name="connsiteX17928" fmla="*/ 11171537 w 11997113"/>
              <a:gd name="connsiteY17928" fmla="*/ 1385912 h 13112393"/>
              <a:gd name="connsiteX17929" fmla="*/ 11190609 w 11997113"/>
              <a:gd name="connsiteY17929" fmla="*/ 1420623 h 13112393"/>
              <a:gd name="connsiteX17930" fmla="*/ 11172855 w 11997113"/>
              <a:gd name="connsiteY17930" fmla="*/ 1444503 h 13112393"/>
              <a:gd name="connsiteX17931" fmla="*/ 11191401 w 11997113"/>
              <a:gd name="connsiteY17931" fmla="*/ 1455775 h 13112393"/>
              <a:gd name="connsiteX17932" fmla="*/ 11208653 w 11997113"/>
              <a:gd name="connsiteY17932" fmla="*/ 1487167 h 13112393"/>
              <a:gd name="connsiteX17933" fmla="*/ 11223711 w 11997113"/>
              <a:gd name="connsiteY17933" fmla="*/ 1466702 h 13112393"/>
              <a:gd name="connsiteX17934" fmla="*/ 11224287 w 11997113"/>
              <a:gd name="connsiteY17934" fmla="*/ 1492129 h 13112393"/>
              <a:gd name="connsiteX17935" fmla="*/ 11210521 w 11997113"/>
              <a:gd name="connsiteY17935" fmla="*/ 1492462 h 13112393"/>
              <a:gd name="connsiteX17936" fmla="*/ 11211531 w 11997113"/>
              <a:gd name="connsiteY17936" fmla="*/ 1537358 h 13112393"/>
              <a:gd name="connsiteX17937" fmla="*/ 11212059 w 11997113"/>
              <a:gd name="connsiteY17937" fmla="*/ 1560792 h 13112393"/>
              <a:gd name="connsiteX17938" fmla="*/ 11194043 w 11997113"/>
              <a:gd name="connsiteY17938" fmla="*/ 1572955 h 13112393"/>
              <a:gd name="connsiteX17939" fmla="*/ 11197215 w 11997113"/>
              <a:gd name="connsiteY17939" fmla="*/ 1713571 h 13112393"/>
              <a:gd name="connsiteX17940" fmla="*/ 11198271 w 11997113"/>
              <a:gd name="connsiteY17940" fmla="*/ 1760443 h 13112393"/>
              <a:gd name="connsiteX17941" fmla="*/ 11180255 w 11997113"/>
              <a:gd name="connsiteY17941" fmla="*/ 1772609 h 13112393"/>
              <a:gd name="connsiteX17942" fmla="*/ 11198533 w 11997113"/>
              <a:gd name="connsiteY17942" fmla="*/ 1772164 h 13112393"/>
              <a:gd name="connsiteX17943" fmla="*/ 11199061 w 11997113"/>
              <a:gd name="connsiteY17943" fmla="*/ 1795599 h 13112393"/>
              <a:gd name="connsiteX17944" fmla="*/ 11180781 w 11997113"/>
              <a:gd name="connsiteY17944" fmla="*/ 1796047 h 13112393"/>
              <a:gd name="connsiteX17945" fmla="*/ 11199327 w 11997113"/>
              <a:gd name="connsiteY17945" fmla="*/ 1807320 h 13112393"/>
              <a:gd name="connsiteX17946" fmla="*/ 11181309 w 11997113"/>
              <a:gd name="connsiteY17946" fmla="*/ 1819480 h 13112393"/>
              <a:gd name="connsiteX17947" fmla="*/ 11181837 w 11997113"/>
              <a:gd name="connsiteY17947" fmla="*/ 1842916 h 13112393"/>
              <a:gd name="connsiteX17948" fmla="*/ 11182369 w 11997113"/>
              <a:gd name="connsiteY17948" fmla="*/ 1866353 h 13112393"/>
              <a:gd name="connsiteX17949" fmla="*/ 11182633 w 11997113"/>
              <a:gd name="connsiteY17949" fmla="*/ 1878076 h 13112393"/>
              <a:gd name="connsiteX17950" fmla="*/ 11182895 w 11997113"/>
              <a:gd name="connsiteY17950" fmla="*/ 1889790 h 13112393"/>
              <a:gd name="connsiteX17951" fmla="*/ 11202231 w 11997113"/>
              <a:gd name="connsiteY17951" fmla="*/ 1936218 h 13112393"/>
              <a:gd name="connsiteX17952" fmla="*/ 11202759 w 11997113"/>
              <a:gd name="connsiteY17952" fmla="*/ 1959651 h 13112393"/>
              <a:gd name="connsiteX17953" fmla="*/ 11166467 w 11997113"/>
              <a:gd name="connsiteY17953" fmla="*/ 1972261 h 13112393"/>
              <a:gd name="connsiteX17954" fmla="*/ 11166995 w 11997113"/>
              <a:gd name="connsiteY17954" fmla="*/ 1995699 h 13112393"/>
              <a:gd name="connsiteX17955" fmla="*/ 11167261 w 11997113"/>
              <a:gd name="connsiteY17955" fmla="*/ 2007419 h 13112393"/>
              <a:gd name="connsiteX17956" fmla="*/ 11186327 w 11997113"/>
              <a:gd name="connsiteY17956" fmla="*/ 2042125 h 13112393"/>
              <a:gd name="connsiteX17957" fmla="*/ 11204607 w 11997113"/>
              <a:gd name="connsiteY17957" fmla="*/ 2041677 h 13112393"/>
              <a:gd name="connsiteX17958" fmla="*/ 11187121 w 11997113"/>
              <a:gd name="connsiteY17958" fmla="*/ 2077275 h 13112393"/>
              <a:gd name="connsiteX17959" fmla="*/ 11187387 w 11997113"/>
              <a:gd name="connsiteY17959" fmla="*/ 2088998 h 13112393"/>
              <a:gd name="connsiteX17960" fmla="*/ 11187651 w 11997113"/>
              <a:gd name="connsiteY17960" fmla="*/ 2100714 h 13112393"/>
              <a:gd name="connsiteX17961" fmla="*/ 11187913 w 11997113"/>
              <a:gd name="connsiteY17961" fmla="*/ 2112434 h 13112393"/>
              <a:gd name="connsiteX17962" fmla="*/ 11206197 w 11997113"/>
              <a:gd name="connsiteY17962" fmla="*/ 2111985 h 13112393"/>
              <a:gd name="connsiteX17963" fmla="*/ 11206457 w 11997113"/>
              <a:gd name="connsiteY17963" fmla="*/ 2123705 h 13112393"/>
              <a:gd name="connsiteX17964" fmla="*/ 11188177 w 11997113"/>
              <a:gd name="connsiteY17964" fmla="*/ 2124149 h 13112393"/>
              <a:gd name="connsiteX17965" fmla="*/ 11188445 w 11997113"/>
              <a:gd name="connsiteY17965" fmla="*/ 2135871 h 13112393"/>
              <a:gd name="connsiteX17966" fmla="*/ 11189499 w 11997113"/>
              <a:gd name="connsiteY17966" fmla="*/ 2182741 h 13112393"/>
              <a:gd name="connsiteX17967" fmla="*/ 11207251 w 11997113"/>
              <a:gd name="connsiteY17967" fmla="*/ 2158858 h 13112393"/>
              <a:gd name="connsiteX17968" fmla="*/ 11207517 w 11997113"/>
              <a:gd name="connsiteY17968" fmla="*/ 2170578 h 13112393"/>
              <a:gd name="connsiteX17969" fmla="*/ 11207777 w 11997113"/>
              <a:gd name="connsiteY17969" fmla="*/ 2182296 h 13112393"/>
              <a:gd name="connsiteX17970" fmla="*/ 11208045 w 11997113"/>
              <a:gd name="connsiteY17970" fmla="*/ 2194013 h 13112393"/>
              <a:gd name="connsiteX17971" fmla="*/ 11189763 w 11997113"/>
              <a:gd name="connsiteY17971" fmla="*/ 2194460 h 13112393"/>
              <a:gd name="connsiteX17972" fmla="*/ 11190555 w 11997113"/>
              <a:gd name="connsiteY17972" fmla="*/ 2229614 h 13112393"/>
              <a:gd name="connsiteX17973" fmla="*/ 11190817 w 11997113"/>
              <a:gd name="connsiteY17973" fmla="*/ 2241332 h 13112393"/>
              <a:gd name="connsiteX17974" fmla="*/ 11192139 w 11997113"/>
              <a:gd name="connsiteY17974" fmla="*/ 2299922 h 13112393"/>
              <a:gd name="connsiteX17975" fmla="*/ 11210953 w 11997113"/>
              <a:gd name="connsiteY17975" fmla="*/ 2322910 h 13112393"/>
              <a:gd name="connsiteX17976" fmla="*/ 11193195 w 11997113"/>
              <a:gd name="connsiteY17976" fmla="*/ 2346791 h 13112393"/>
              <a:gd name="connsiteX17977" fmla="*/ 11211741 w 11997113"/>
              <a:gd name="connsiteY17977" fmla="*/ 2358063 h 13112393"/>
              <a:gd name="connsiteX17978" fmla="*/ 11195313 w 11997113"/>
              <a:gd name="connsiteY17978" fmla="*/ 2440537 h 13112393"/>
              <a:gd name="connsiteX17979" fmla="*/ 11213857 w 11997113"/>
              <a:gd name="connsiteY17979" fmla="*/ 2451810 h 13112393"/>
              <a:gd name="connsiteX17980" fmla="*/ 11214645 w 11997113"/>
              <a:gd name="connsiteY17980" fmla="*/ 2486963 h 13112393"/>
              <a:gd name="connsiteX17981" fmla="*/ 11197951 w 11997113"/>
              <a:gd name="connsiteY17981" fmla="*/ 2557717 h 13112393"/>
              <a:gd name="connsiteX17982" fmla="*/ 11216231 w 11997113"/>
              <a:gd name="connsiteY17982" fmla="*/ 2557272 h 13112393"/>
              <a:gd name="connsiteX17983" fmla="*/ 11216493 w 11997113"/>
              <a:gd name="connsiteY17983" fmla="*/ 2568989 h 13112393"/>
              <a:gd name="connsiteX17984" fmla="*/ 11198477 w 11997113"/>
              <a:gd name="connsiteY17984" fmla="*/ 2581154 h 13112393"/>
              <a:gd name="connsiteX17985" fmla="*/ 11216759 w 11997113"/>
              <a:gd name="connsiteY17985" fmla="*/ 2580710 h 13112393"/>
              <a:gd name="connsiteX17986" fmla="*/ 11217025 w 11997113"/>
              <a:gd name="connsiteY17986" fmla="*/ 2592426 h 13112393"/>
              <a:gd name="connsiteX17987" fmla="*/ 11198745 w 11997113"/>
              <a:gd name="connsiteY17987" fmla="*/ 2592871 h 13112393"/>
              <a:gd name="connsiteX17988" fmla="*/ 11218081 w 11997113"/>
              <a:gd name="connsiteY17988" fmla="*/ 2639298 h 13112393"/>
              <a:gd name="connsiteX17989" fmla="*/ 11218347 w 11997113"/>
              <a:gd name="connsiteY17989" fmla="*/ 2651017 h 13112393"/>
              <a:gd name="connsiteX17990" fmla="*/ 11200069 w 11997113"/>
              <a:gd name="connsiteY17990" fmla="*/ 2651465 h 13112393"/>
              <a:gd name="connsiteX17991" fmla="*/ 11182051 w 11997113"/>
              <a:gd name="connsiteY17991" fmla="*/ 2663626 h 13112393"/>
              <a:gd name="connsiteX17992" fmla="*/ 11182317 w 11997113"/>
              <a:gd name="connsiteY17992" fmla="*/ 2675345 h 13112393"/>
              <a:gd name="connsiteX17993" fmla="*/ 11165355 w 11997113"/>
              <a:gd name="connsiteY17993" fmla="*/ 2734377 h 13112393"/>
              <a:gd name="connsiteX17994" fmla="*/ 11165091 w 11997113"/>
              <a:gd name="connsiteY17994" fmla="*/ 2722663 h 13112393"/>
              <a:gd name="connsiteX17995" fmla="*/ 11164561 w 11997113"/>
              <a:gd name="connsiteY17995" fmla="*/ 2699229 h 13112393"/>
              <a:gd name="connsiteX17996" fmla="*/ 11164299 w 11997113"/>
              <a:gd name="connsiteY17996" fmla="*/ 2687511 h 13112393"/>
              <a:gd name="connsiteX17997" fmla="*/ 11146283 w 11997113"/>
              <a:gd name="connsiteY17997" fmla="*/ 2699671 h 13112393"/>
              <a:gd name="connsiteX17998" fmla="*/ 11127741 w 11997113"/>
              <a:gd name="connsiteY17998" fmla="*/ 2688401 h 13112393"/>
              <a:gd name="connsiteX17999" fmla="*/ 11128269 w 11997113"/>
              <a:gd name="connsiteY17999" fmla="*/ 2711838 h 13112393"/>
              <a:gd name="connsiteX18000" fmla="*/ 11129061 w 11997113"/>
              <a:gd name="connsiteY18000" fmla="*/ 2746991 h 13112393"/>
              <a:gd name="connsiteX18001" fmla="*/ 11147341 w 11997113"/>
              <a:gd name="connsiteY18001" fmla="*/ 2746544 h 13112393"/>
              <a:gd name="connsiteX18002" fmla="*/ 11147605 w 11997113"/>
              <a:gd name="connsiteY18002" fmla="*/ 2758262 h 13112393"/>
              <a:gd name="connsiteX18003" fmla="*/ 11129323 w 11997113"/>
              <a:gd name="connsiteY18003" fmla="*/ 2758709 h 13112393"/>
              <a:gd name="connsiteX18004" fmla="*/ 11129853 w 11997113"/>
              <a:gd name="connsiteY18004" fmla="*/ 2782148 h 13112393"/>
              <a:gd name="connsiteX18005" fmla="*/ 11130383 w 11997113"/>
              <a:gd name="connsiteY18005" fmla="*/ 2805579 h 13112393"/>
              <a:gd name="connsiteX18006" fmla="*/ 11130645 w 11997113"/>
              <a:gd name="connsiteY18006" fmla="*/ 2817300 h 13112393"/>
              <a:gd name="connsiteX18007" fmla="*/ 11149455 w 11997113"/>
              <a:gd name="connsiteY18007" fmla="*/ 2840289 h 13112393"/>
              <a:gd name="connsiteX18008" fmla="*/ 11148925 w 11997113"/>
              <a:gd name="connsiteY18008" fmla="*/ 2816853 h 13112393"/>
              <a:gd name="connsiteX18009" fmla="*/ 11148657 w 11997113"/>
              <a:gd name="connsiteY18009" fmla="*/ 2805136 h 13112393"/>
              <a:gd name="connsiteX18010" fmla="*/ 11148397 w 11997113"/>
              <a:gd name="connsiteY18010" fmla="*/ 2793416 h 13112393"/>
              <a:gd name="connsiteX18011" fmla="*/ 11148131 w 11997113"/>
              <a:gd name="connsiteY18011" fmla="*/ 2781703 h 13112393"/>
              <a:gd name="connsiteX18012" fmla="*/ 11147605 w 11997113"/>
              <a:gd name="connsiteY18012" fmla="*/ 2758262 h 13112393"/>
              <a:gd name="connsiteX18013" fmla="*/ 11166147 w 11997113"/>
              <a:gd name="connsiteY18013" fmla="*/ 2769536 h 13112393"/>
              <a:gd name="connsiteX18014" fmla="*/ 11166411 w 11997113"/>
              <a:gd name="connsiteY18014" fmla="*/ 2781255 h 13112393"/>
              <a:gd name="connsiteX18015" fmla="*/ 11166677 w 11997113"/>
              <a:gd name="connsiteY18015" fmla="*/ 2792970 h 13112393"/>
              <a:gd name="connsiteX18016" fmla="*/ 11166937 w 11997113"/>
              <a:gd name="connsiteY18016" fmla="*/ 2804688 h 13112393"/>
              <a:gd name="connsiteX18017" fmla="*/ 11167205 w 11997113"/>
              <a:gd name="connsiteY18017" fmla="*/ 2816407 h 13112393"/>
              <a:gd name="connsiteX18018" fmla="*/ 11184955 w 11997113"/>
              <a:gd name="connsiteY18018" fmla="*/ 2792526 h 13112393"/>
              <a:gd name="connsiteX18019" fmla="*/ 11185749 w 11997113"/>
              <a:gd name="connsiteY18019" fmla="*/ 2827678 h 13112393"/>
              <a:gd name="connsiteX18020" fmla="*/ 11167469 w 11997113"/>
              <a:gd name="connsiteY18020" fmla="*/ 2828126 h 13112393"/>
              <a:gd name="connsiteX18021" fmla="*/ 11186011 w 11997113"/>
              <a:gd name="connsiteY18021" fmla="*/ 2839397 h 13112393"/>
              <a:gd name="connsiteX18022" fmla="*/ 11168789 w 11997113"/>
              <a:gd name="connsiteY18022" fmla="*/ 2886714 h 13112393"/>
              <a:gd name="connsiteX18023" fmla="*/ 11151039 w 11997113"/>
              <a:gd name="connsiteY18023" fmla="*/ 2910600 h 13112393"/>
              <a:gd name="connsiteX18024" fmla="*/ 11151829 w 11997113"/>
              <a:gd name="connsiteY18024" fmla="*/ 2945753 h 13112393"/>
              <a:gd name="connsiteX18025" fmla="*/ 11133553 w 11997113"/>
              <a:gd name="connsiteY18025" fmla="*/ 2946199 h 13112393"/>
              <a:gd name="connsiteX18026" fmla="*/ 11134343 w 11997113"/>
              <a:gd name="connsiteY18026" fmla="*/ 2981354 h 13112393"/>
              <a:gd name="connsiteX18027" fmla="*/ 11135401 w 11997113"/>
              <a:gd name="connsiteY18027" fmla="*/ 3028226 h 13112393"/>
              <a:gd name="connsiteX18028" fmla="*/ 11135663 w 11997113"/>
              <a:gd name="connsiteY18028" fmla="*/ 3039945 h 13112393"/>
              <a:gd name="connsiteX18029" fmla="*/ 11154475 w 11997113"/>
              <a:gd name="connsiteY18029" fmla="*/ 3062929 h 13112393"/>
              <a:gd name="connsiteX18030" fmla="*/ 11154737 w 11997113"/>
              <a:gd name="connsiteY18030" fmla="*/ 3074651 h 13112393"/>
              <a:gd name="connsiteX18031" fmla="*/ 11136457 w 11997113"/>
              <a:gd name="connsiteY18031" fmla="*/ 3075098 h 13112393"/>
              <a:gd name="connsiteX18032" fmla="*/ 11155793 w 11997113"/>
              <a:gd name="connsiteY18032" fmla="*/ 3121523 h 13112393"/>
              <a:gd name="connsiteX18033" fmla="*/ 11174073 w 11997113"/>
              <a:gd name="connsiteY18033" fmla="*/ 3121078 h 13112393"/>
              <a:gd name="connsiteX18034" fmla="*/ 11172225 w 11997113"/>
              <a:gd name="connsiteY18034" fmla="*/ 3039051 h 13112393"/>
              <a:gd name="connsiteX18035" fmla="*/ 11171959 w 11997113"/>
              <a:gd name="connsiteY18035" fmla="*/ 3027333 h 13112393"/>
              <a:gd name="connsiteX18036" fmla="*/ 11190239 w 11997113"/>
              <a:gd name="connsiteY18036" fmla="*/ 3026885 h 13112393"/>
              <a:gd name="connsiteX18037" fmla="*/ 11190453 w 11997113"/>
              <a:gd name="connsiteY18037" fmla="*/ 3036393 h 13112393"/>
              <a:gd name="connsiteX18038" fmla="*/ 11206255 w 11997113"/>
              <a:gd name="connsiteY18038" fmla="*/ 3016124 h 13112393"/>
              <a:gd name="connsiteX18039" fmla="*/ 11205443 w 11997113"/>
              <a:gd name="connsiteY18039" fmla="*/ 2980103 h 13112393"/>
              <a:gd name="connsiteX18040" fmla="*/ 11225077 w 11997113"/>
              <a:gd name="connsiteY18040" fmla="*/ 2979623 h 13112393"/>
              <a:gd name="connsiteX18041" fmla="*/ 11225619 w 11997113"/>
              <a:gd name="connsiteY18041" fmla="*/ 3003637 h 13112393"/>
              <a:gd name="connsiteX18042" fmla="*/ 11190479 w 11997113"/>
              <a:gd name="connsiteY18042" fmla="*/ 3037432 h 13112393"/>
              <a:gd name="connsiteX18043" fmla="*/ 11190505 w 11997113"/>
              <a:gd name="connsiteY18043" fmla="*/ 3038603 h 13112393"/>
              <a:gd name="connsiteX18044" fmla="*/ 11190765 w 11997113"/>
              <a:gd name="connsiteY18044" fmla="*/ 3050322 h 13112393"/>
              <a:gd name="connsiteX18045" fmla="*/ 11191293 w 11997113"/>
              <a:gd name="connsiteY18045" fmla="*/ 3073760 h 13112393"/>
              <a:gd name="connsiteX18046" fmla="*/ 11198547 w 11997113"/>
              <a:gd name="connsiteY18046" fmla="*/ 3091167 h 13112393"/>
              <a:gd name="connsiteX18047" fmla="*/ 11196973 w 11997113"/>
              <a:gd name="connsiteY18047" fmla="*/ 3095496 h 13112393"/>
              <a:gd name="connsiteX18048" fmla="*/ 11208039 w 11997113"/>
              <a:gd name="connsiteY18048" fmla="*/ 3095227 h 13112393"/>
              <a:gd name="connsiteX18049" fmla="*/ 11208329 w 11997113"/>
              <a:gd name="connsiteY18049" fmla="*/ 3107939 h 13112393"/>
              <a:gd name="connsiteX18050" fmla="*/ 11195341 w 11997113"/>
              <a:gd name="connsiteY18050" fmla="*/ 3099968 h 13112393"/>
              <a:gd name="connsiteX18051" fmla="*/ 11192089 w 11997113"/>
              <a:gd name="connsiteY18051" fmla="*/ 3108914 h 13112393"/>
              <a:gd name="connsiteX18052" fmla="*/ 11174603 w 11997113"/>
              <a:gd name="connsiteY18052" fmla="*/ 3144512 h 13112393"/>
              <a:gd name="connsiteX18053" fmla="*/ 11156323 w 11997113"/>
              <a:gd name="connsiteY18053" fmla="*/ 3144960 h 13112393"/>
              <a:gd name="connsiteX18054" fmla="*/ 11175655 w 11997113"/>
              <a:gd name="connsiteY18054" fmla="*/ 3191383 h 13112393"/>
              <a:gd name="connsiteX18055" fmla="*/ 11175129 w 11997113"/>
              <a:gd name="connsiteY18055" fmla="*/ 3167946 h 13112393"/>
              <a:gd name="connsiteX18056" fmla="*/ 11193409 w 11997113"/>
              <a:gd name="connsiteY18056" fmla="*/ 3167501 h 13112393"/>
              <a:gd name="connsiteX18057" fmla="*/ 11211689 w 11997113"/>
              <a:gd name="connsiteY18057" fmla="*/ 3167057 h 13112393"/>
              <a:gd name="connsiteX18058" fmla="*/ 11193673 w 11997113"/>
              <a:gd name="connsiteY18058" fmla="*/ 3179221 h 13112393"/>
              <a:gd name="connsiteX18059" fmla="*/ 11194203 w 11997113"/>
              <a:gd name="connsiteY18059" fmla="*/ 3202656 h 13112393"/>
              <a:gd name="connsiteX18060" fmla="*/ 11176183 w 11997113"/>
              <a:gd name="connsiteY18060" fmla="*/ 3214820 h 13112393"/>
              <a:gd name="connsiteX18061" fmla="*/ 11176715 w 11997113"/>
              <a:gd name="connsiteY18061" fmla="*/ 3238256 h 13112393"/>
              <a:gd name="connsiteX18062" fmla="*/ 11177245 w 11997113"/>
              <a:gd name="connsiteY18062" fmla="*/ 3261693 h 13112393"/>
              <a:gd name="connsiteX18063" fmla="*/ 11178829 w 11997113"/>
              <a:gd name="connsiteY18063" fmla="*/ 3332001 h 13112393"/>
              <a:gd name="connsiteX18064" fmla="*/ 11197901 w 11997113"/>
              <a:gd name="connsiteY18064" fmla="*/ 3366710 h 13112393"/>
              <a:gd name="connsiteX18065" fmla="*/ 11198165 w 11997113"/>
              <a:gd name="connsiteY18065" fmla="*/ 3378429 h 13112393"/>
              <a:gd name="connsiteX18066" fmla="*/ 11191671 w 11997113"/>
              <a:gd name="connsiteY18066" fmla="*/ 3394706 h 13112393"/>
              <a:gd name="connsiteX18067" fmla="*/ 11196377 w 11997113"/>
              <a:gd name="connsiteY18067" fmla="*/ 3399497 h 13112393"/>
              <a:gd name="connsiteX18068" fmla="*/ 11198695 w 11997113"/>
              <a:gd name="connsiteY18068" fmla="*/ 3401865 h 13112393"/>
              <a:gd name="connsiteX18069" fmla="*/ 11180413 w 11997113"/>
              <a:gd name="connsiteY18069" fmla="*/ 3402309 h 13112393"/>
              <a:gd name="connsiteX18070" fmla="*/ 11180939 w 11997113"/>
              <a:gd name="connsiteY18070" fmla="*/ 3425747 h 13112393"/>
              <a:gd name="connsiteX18071" fmla="*/ 11197607 w 11997113"/>
              <a:gd name="connsiteY18071" fmla="*/ 3425339 h 13112393"/>
              <a:gd name="connsiteX18072" fmla="*/ 11205567 w 11997113"/>
              <a:gd name="connsiteY18072" fmla="*/ 3421235 h 13112393"/>
              <a:gd name="connsiteX18073" fmla="*/ 11215495 w 11997113"/>
              <a:gd name="connsiteY18073" fmla="*/ 3425761 h 13112393"/>
              <a:gd name="connsiteX18074" fmla="*/ 11199239 w 11997113"/>
              <a:gd name="connsiteY18074" fmla="*/ 3426159 h 13112393"/>
              <a:gd name="connsiteX18075" fmla="*/ 11199485 w 11997113"/>
              <a:gd name="connsiteY18075" fmla="*/ 3437018 h 13112393"/>
              <a:gd name="connsiteX18076" fmla="*/ 11181205 w 11997113"/>
              <a:gd name="connsiteY18076" fmla="*/ 3437466 h 13112393"/>
              <a:gd name="connsiteX18077" fmla="*/ 11181469 w 11997113"/>
              <a:gd name="connsiteY18077" fmla="*/ 3449181 h 13112393"/>
              <a:gd name="connsiteX18078" fmla="*/ 11163455 w 11997113"/>
              <a:gd name="connsiteY18078" fmla="*/ 3461345 h 13112393"/>
              <a:gd name="connsiteX18079" fmla="*/ 11181733 w 11997113"/>
              <a:gd name="connsiteY18079" fmla="*/ 3460900 h 13112393"/>
              <a:gd name="connsiteX18080" fmla="*/ 11199751 w 11997113"/>
              <a:gd name="connsiteY18080" fmla="*/ 3448734 h 13112393"/>
              <a:gd name="connsiteX18081" fmla="*/ 11194529 w 11997113"/>
              <a:gd name="connsiteY18081" fmla="*/ 3460587 h 13112393"/>
              <a:gd name="connsiteX18082" fmla="*/ 11193225 w 11997113"/>
              <a:gd name="connsiteY18082" fmla="*/ 3463553 h 13112393"/>
              <a:gd name="connsiteX18083" fmla="*/ 11200017 w 11997113"/>
              <a:gd name="connsiteY18083" fmla="*/ 3460454 h 13112393"/>
              <a:gd name="connsiteX18084" fmla="*/ 11200277 w 11997113"/>
              <a:gd name="connsiteY18084" fmla="*/ 3472171 h 13112393"/>
              <a:gd name="connsiteX18085" fmla="*/ 11202127 w 11997113"/>
              <a:gd name="connsiteY18085" fmla="*/ 3554196 h 13112393"/>
              <a:gd name="connsiteX18086" fmla="*/ 11202447 w 11997113"/>
              <a:gd name="connsiteY18086" fmla="*/ 3568193 h 13112393"/>
              <a:gd name="connsiteX18087" fmla="*/ 11203185 w 11997113"/>
              <a:gd name="connsiteY18087" fmla="*/ 3601069 h 13112393"/>
              <a:gd name="connsiteX18088" fmla="*/ 11203447 w 11997113"/>
              <a:gd name="connsiteY18088" fmla="*/ 3612788 h 13112393"/>
              <a:gd name="connsiteX18089" fmla="*/ 11203981 w 11997113"/>
              <a:gd name="connsiteY18089" fmla="*/ 3636224 h 13112393"/>
              <a:gd name="connsiteX18090" fmla="*/ 11204239 w 11997113"/>
              <a:gd name="connsiteY18090" fmla="*/ 3647940 h 13112393"/>
              <a:gd name="connsiteX18091" fmla="*/ 11204505 w 11997113"/>
              <a:gd name="connsiteY18091" fmla="*/ 3659660 h 13112393"/>
              <a:gd name="connsiteX18092" fmla="*/ 11205035 w 11997113"/>
              <a:gd name="connsiteY18092" fmla="*/ 3683098 h 13112393"/>
              <a:gd name="connsiteX18093" fmla="*/ 11205297 w 11997113"/>
              <a:gd name="connsiteY18093" fmla="*/ 3694815 h 13112393"/>
              <a:gd name="connsiteX18094" fmla="*/ 11205563 w 11997113"/>
              <a:gd name="connsiteY18094" fmla="*/ 3706531 h 13112393"/>
              <a:gd name="connsiteX18095" fmla="*/ 11187283 w 11997113"/>
              <a:gd name="connsiteY18095" fmla="*/ 3706977 h 13112393"/>
              <a:gd name="connsiteX18096" fmla="*/ 11187021 w 11997113"/>
              <a:gd name="connsiteY18096" fmla="*/ 3695262 h 13112393"/>
              <a:gd name="connsiteX18097" fmla="*/ 11168737 w 11997113"/>
              <a:gd name="connsiteY18097" fmla="*/ 3695708 h 13112393"/>
              <a:gd name="connsiteX18098" fmla="*/ 11169003 w 11997113"/>
              <a:gd name="connsiteY18098" fmla="*/ 3707424 h 13112393"/>
              <a:gd name="connsiteX18099" fmla="*/ 11187283 w 11997113"/>
              <a:gd name="connsiteY18099" fmla="*/ 3706977 h 13112393"/>
              <a:gd name="connsiteX18100" fmla="*/ 11187545 w 11997113"/>
              <a:gd name="connsiteY18100" fmla="*/ 3718694 h 13112393"/>
              <a:gd name="connsiteX18101" fmla="*/ 11205563 w 11997113"/>
              <a:gd name="connsiteY18101" fmla="*/ 3706531 h 13112393"/>
              <a:gd name="connsiteX18102" fmla="*/ 11206353 w 11997113"/>
              <a:gd name="connsiteY18102" fmla="*/ 3741685 h 13112393"/>
              <a:gd name="connsiteX18103" fmla="*/ 11187809 w 11997113"/>
              <a:gd name="connsiteY18103" fmla="*/ 3730414 h 13112393"/>
              <a:gd name="connsiteX18104" fmla="*/ 11169265 w 11997113"/>
              <a:gd name="connsiteY18104" fmla="*/ 3719144 h 13112393"/>
              <a:gd name="connsiteX18105" fmla="*/ 11150725 w 11997113"/>
              <a:gd name="connsiteY18105" fmla="*/ 3707870 h 13112393"/>
              <a:gd name="connsiteX18106" fmla="*/ 11132441 w 11997113"/>
              <a:gd name="connsiteY18106" fmla="*/ 3708316 h 13112393"/>
              <a:gd name="connsiteX18107" fmla="*/ 11133235 w 11997113"/>
              <a:gd name="connsiteY18107" fmla="*/ 3743474 h 13112393"/>
              <a:gd name="connsiteX18108" fmla="*/ 11151515 w 11997113"/>
              <a:gd name="connsiteY18108" fmla="*/ 3743026 h 13112393"/>
              <a:gd name="connsiteX18109" fmla="*/ 11169795 w 11997113"/>
              <a:gd name="connsiteY18109" fmla="*/ 3742581 h 13112393"/>
              <a:gd name="connsiteX18110" fmla="*/ 11170323 w 11997113"/>
              <a:gd name="connsiteY18110" fmla="*/ 3766019 h 13112393"/>
              <a:gd name="connsiteX18111" fmla="*/ 11170585 w 11997113"/>
              <a:gd name="connsiteY18111" fmla="*/ 3777731 h 13112393"/>
              <a:gd name="connsiteX18112" fmla="*/ 11171117 w 11997113"/>
              <a:gd name="connsiteY18112" fmla="*/ 3801169 h 13112393"/>
              <a:gd name="connsiteX18113" fmla="*/ 11171645 w 11997113"/>
              <a:gd name="connsiteY18113" fmla="*/ 3824605 h 13112393"/>
              <a:gd name="connsiteX18114" fmla="*/ 11171907 w 11997113"/>
              <a:gd name="connsiteY18114" fmla="*/ 3836322 h 13112393"/>
              <a:gd name="connsiteX18115" fmla="*/ 11190453 w 11997113"/>
              <a:gd name="connsiteY18115" fmla="*/ 3847596 h 13112393"/>
              <a:gd name="connsiteX18116" fmla="*/ 11172175 w 11997113"/>
              <a:gd name="connsiteY18116" fmla="*/ 3848041 h 13112393"/>
              <a:gd name="connsiteX18117" fmla="*/ 11190719 w 11997113"/>
              <a:gd name="connsiteY18117" fmla="*/ 3859312 h 13112393"/>
              <a:gd name="connsiteX18118" fmla="*/ 11172963 w 11997113"/>
              <a:gd name="connsiteY18118" fmla="*/ 3883196 h 13112393"/>
              <a:gd name="connsiteX18119" fmla="*/ 11173493 w 11997113"/>
              <a:gd name="connsiteY18119" fmla="*/ 3906631 h 13112393"/>
              <a:gd name="connsiteX18120" fmla="*/ 11192301 w 11997113"/>
              <a:gd name="connsiteY18120" fmla="*/ 3929621 h 13112393"/>
              <a:gd name="connsiteX18121" fmla="*/ 11192829 w 11997113"/>
              <a:gd name="connsiteY18121" fmla="*/ 3953058 h 13112393"/>
              <a:gd name="connsiteX18122" fmla="*/ 11210843 w 11997113"/>
              <a:gd name="connsiteY18122" fmla="*/ 3940894 h 13112393"/>
              <a:gd name="connsiteX18123" fmla="*/ 11228859 w 11997113"/>
              <a:gd name="connsiteY18123" fmla="*/ 3928728 h 13112393"/>
              <a:gd name="connsiteX18124" fmla="*/ 11211371 w 11997113"/>
              <a:gd name="connsiteY18124" fmla="*/ 3964330 h 13112393"/>
              <a:gd name="connsiteX18125" fmla="*/ 11229917 w 11997113"/>
              <a:gd name="connsiteY18125" fmla="*/ 3975601 h 13112393"/>
              <a:gd name="connsiteX18126" fmla="*/ 11229655 w 11997113"/>
              <a:gd name="connsiteY18126" fmla="*/ 3963882 h 13112393"/>
              <a:gd name="connsiteX18127" fmla="*/ 11229387 w 11997113"/>
              <a:gd name="connsiteY18127" fmla="*/ 3952165 h 13112393"/>
              <a:gd name="connsiteX18128" fmla="*/ 11229125 w 11997113"/>
              <a:gd name="connsiteY18128" fmla="*/ 3940447 h 13112393"/>
              <a:gd name="connsiteX18129" fmla="*/ 11246877 w 11997113"/>
              <a:gd name="connsiteY18129" fmla="*/ 3916562 h 13112393"/>
              <a:gd name="connsiteX18130" fmla="*/ 11240021 w 11997113"/>
              <a:gd name="connsiteY18130" fmla="*/ 3916731 h 13112393"/>
              <a:gd name="connsiteX18131" fmla="*/ 11228597 w 11997113"/>
              <a:gd name="connsiteY18131" fmla="*/ 3917010 h 13112393"/>
              <a:gd name="connsiteX18132" fmla="*/ 11228331 w 11997113"/>
              <a:gd name="connsiteY18132" fmla="*/ 3905293 h 13112393"/>
              <a:gd name="connsiteX18133" fmla="*/ 11246611 w 11997113"/>
              <a:gd name="connsiteY18133" fmla="*/ 3904846 h 13112393"/>
              <a:gd name="connsiteX18134" fmla="*/ 11228069 w 11997113"/>
              <a:gd name="connsiteY18134" fmla="*/ 3893578 h 13112393"/>
              <a:gd name="connsiteX18135" fmla="*/ 11245555 w 11997113"/>
              <a:gd name="connsiteY18135" fmla="*/ 3857975 h 13112393"/>
              <a:gd name="connsiteX18136" fmla="*/ 11246085 w 11997113"/>
              <a:gd name="connsiteY18136" fmla="*/ 3881412 h 13112393"/>
              <a:gd name="connsiteX18137" fmla="*/ 11263309 w 11997113"/>
              <a:gd name="connsiteY18137" fmla="*/ 3834089 h 13112393"/>
              <a:gd name="connsiteX18138" fmla="*/ 11245025 w 11997113"/>
              <a:gd name="connsiteY18138" fmla="*/ 3834535 h 13112393"/>
              <a:gd name="connsiteX18139" fmla="*/ 11244759 w 11997113"/>
              <a:gd name="connsiteY18139" fmla="*/ 3822822 h 13112393"/>
              <a:gd name="connsiteX18140" fmla="*/ 11244235 w 11997113"/>
              <a:gd name="connsiteY18140" fmla="*/ 3799382 h 13112393"/>
              <a:gd name="connsiteX18141" fmla="*/ 11262519 w 11997113"/>
              <a:gd name="connsiteY18141" fmla="*/ 3798937 h 13112393"/>
              <a:gd name="connsiteX18142" fmla="*/ 11262255 w 11997113"/>
              <a:gd name="connsiteY18142" fmla="*/ 3787218 h 13112393"/>
              <a:gd name="connsiteX18143" fmla="*/ 11243969 w 11997113"/>
              <a:gd name="connsiteY18143" fmla="*/ 3787664 h 13112393"/>
              <a:gd name="connsiteX18144" fmla="*/ 11243703 w 11997113"/>
              <a:gd name="connsiteY18144" fmla="*/ 3775945 h 13112393"/>
              <a:gd name="connsiteX18145" fmla="*/ 11225427 w 11997113"/>
              <a:gd name="connsiteY18145" fmla="*/ 3776391 h 13112393"/>
              <a:gd name="connsiteX18146" fmla="*/ 11225161 w 11997113"/>
              <a:gd name="connsiteY18146" fmla="*/ 3764677 h 13112393"/>
              <a:gd name="connsiteX18147" fmla="*/ 11243441 w 11997113"/>
              <a:gd name="connsiteY18147" fmla="*/ 3764232 h 13112393"/>
              <a:gd name="connsiteX18148" fmla="*/ 11242383 w 11997113"/>
              <a:gd name="connsiteY18148" fmla="*/ 3717357 h 13112393"/>
              <a:gd name="connsiteX18149" fmla="*/ 11242121 w 11997113"/>
              <a:gd name="connsiteY18149" fmla="*/ 3705640 h 13112393"/>
              <a:gd name="connsiteX18150" fmla="*/ 11241859 w 11997113"/>
              <a:gd name="connsiteY18150" fmla="*/ 3693923 h 13112393"/>
              <a:gd name="connsiteX18151" fmla="*/ 11241627 w 11997113"/>
              <a:gd name="connsiteY18151" fmla="*/ 3683669 h 13112393"/>
              <a:gd name="connsiteX18152" fmla="*/ 11241589 w 11997113"/>
              <a:gd name="connsiteY18152" fmla="*/ 3682108 h 13112393"/>
              <a:gd name="connsiteX18153" fmla="*/ 11241593 w 11997113"/>
              <a:gd name="connsiteY18153" fmla="*/ 3682204 h 13112393"/>
              <a:gd name="connsiteX18154" fmla="*/ 11241523 w 11997113"/>
              <a:gd name="connsiteY18154" fmla="*/ 3679091 h 13112393"/>
              <a:gd name="connsiteX18155" fmla="*/ 11241589 w 11997113"/>
              <a:gd name="connsiteY18155" fmla="*/ 3682108 h 13112393"/>
              <a:gd name="connsiteX18156" fmla="*/ 11240801 w 11997113"/>
              <a:gd name="connsiteY18156" fmla="*/ 3647048 h 13112393"/>
              <a:gd name="connsiteX18157" fmla="*/ 11221731 w 11997113"/>
              <a:gd name="connsiteY18157" fmla="*/ 3612340 h 13112393"/>
              <a:gd name="connsiteX18158" fmla="*/ 11239217 w 11997113"/>
              <a:gd name="connsiteY18158" fmla="*/ 3576740 h 13112393"/>
              <a:gd name="connsiteX18159" fmla="*/ 11238951 w 11997113"/>
              <a:gd name="connsiteY18159" fmla="*/ 3565023 h 13112393"/>
              <a:gd name="connsiteX18160" fmla="*/ 11220409 w 11997113"/>
              <a:gd name="connsiteY18160" fmla="*/ 3553752 h 13112393"/>
              <a:gd name="connsiteX18161" fmla="*/ 11238423 w 11997113"/>
              <a:gd name="connsiteY18161" fmla="*/ 3541585 h 13112393"/>
              <a:gd name="connsiteX18162" fmla="*/ 11220143 w 11997113"/>
              <a:gd name="connsiteY18162" fmla="*/ 3542033 h 13112393"/>
              <a:gd name="connsiteX18163" fmla="*/ 11237369 w 11997113"/>
              <a:gd name="connsiteY18163" fmla="*/ 3494717 h 13112393"/>
              <a:gd name="connsiteX18164" fmla="*/ 11218821 w 11997113"/>
              <a:gd name="connsiteY18164" fmla="*/ 3483445 h 13112393"/>
              <a:gd name="connsiteX18165" fmla="*/ 11218555 w 11997113"/>
              <a:gd name="connsiteY18165" fmla="*/ 3471726 h 13112393"/>
              <a:gd name="connsiteX18166" fmla="*/ 11236835 w 11997113"/>
              <a:gd name="connsiteY18166" fmla="*/ 3471278 h 13112393"/>
              <a:gd name="connsiteX18167" fmla="*/ 11218029 w 11997113"/>
              <a:gd name="connsiteY18167" fmla="*/ 3448289 h 13112393"/>
              <a:gd name="connsiteX18168" fmla="*/ 11217763 w 11997113"/>
              <a:gd name="connsiteY18168" fmla="*/ 3436572 h 13112393"/>
              <a:gd name="connsiteX18169" fmla="*/ 11235513 w 11997113"/>
              <a:gd name="connsiteY18169" fmla="*/ 3412690 h 13112393"/>
              <a:gd name="connsiteX18170" fmla="*/ 11217501 w 11997113"/>
              <a:gd name="connsiteY18170" fmla="*/ 3424852 h 13112393"/>
              <a:gd name="connsiteX18171" fmla="*/ 11235251 w 11997113"/>
              <a:gd name="connsiteY18171" fmla="*/ 3400971 h 13112393"/>
              <a:gd name="connsiteX18172" fmla="*/ 11253273 w 11997113"/>
              <a:gd name="connsiteY18172" fmla="*/ 3388805 h 13112393"/>
              <a:gd name="connsiteX18173" fmla="*/ 11253535 w 11997113"/>
              <a:gd name="connsiteY18173" fmla="*/ 3400524 h 13112393"/>
              <a:gd name="connsiteX18174" fmla="*/ 11253801 w 11997113"/>
              <a:gd name="connsiteY18174" fmla="*/ 3412243 h 13112393"/>
              <a:gd name="connsiteX18175" fmla="*/ 11254063 w 11997113"/>
              <a:gd name="connsiteY18175" fmla="*/ 3423961 h 13112393"/>
              <a:gd name="connsiteX18176" fmla="*/ 11272081 w 11997113"/>
              <a:gd name="connsiteY18176" fmla="*/ 3411798 h 13112393"/>
              <a:gd name="connsiteX18177" fmla="*/ 11254329 w 11997113"/>
              <a:gd name="connsiteY18177" fmla="*/ 3435680 h 13112393"/>
              <a:gd name="connsiteX18178" fmla="*/ 11273397 w 11997113"/>
              <a:gd name="connsiteY18178" fmla="*/ 3470387 h 13112393"/>
              <a:gd name="connsiteX18179" fmla="*/ 11255121 w 11997113"/>
              <a:gd name="connsiteY18179" fmla="*/ 3470833 h 13112393"/>
              <a:gd name="connsiteX18180" fmla="*/ 11256177 w 11997113"/>
              <a:gd name="connsiteY18180" fmla="*/ 3517704 h 13112393"/>
              <a:gd name="connsiteX18181" fmla="*/ 11274195 w 11997113"/>
              <a:gd name="connsiteY18181" fmla="*/ 3505542 h 13112393"/>
              <a:gd name="connsiteX18182" fmla="*/ 11274981 w 11997113"/>
              <a:gd name="connsiteY18182" fmla="*/ 3540695 h 13112393"/>
              <a:gd name="connsiteX18183" fmla="*/ 11275245 w 11997113"/>
              <a:gd name="connsiteY18183" fmla="*/ 3552414 h 13112393"/>
              <a:gd name="connsiteX18184" fmla="*/ 11256973 w 11997113"/>
              <a:gd name="connsiteY18184" fmla="*/ 3552859 h 13112393"/>
              <a:gd name="connsiteX18185" fmla="*/ 11275779 w 11997113"/>
              <a:gd name="connsiteY18185" fmla="*/ 3575848 h 13112393"/>
              <a:gd name="connsiteX18186" fmla="*/ 11276041 w 11997113"/>
              <a:gd name="connsiteY18186" fmla="*/ 3587566 h 13112393"/>
              <a:gd name="connsiteX18187" fmla="*/ 11257765 w 11997113"/>
              <a:gd name="connsiteY18187" fmla="*/ 3588012 h 13112393"/>
              <a:gd name="connsiteX18188" fmla="*/ 11258289 w 11997113"/>
              <a:gd name="connsiteY18188" fmla="*/ 3611270 h 13112393"/>
              <a:gd name="connsiteX18189" fmla="*/ 11272053 w 11997113"/>
              <a:gd name="connsiteY18189" fmla="*/ 3610938 h 13112393"/>
              <a:gd name="connsiteX18190" fmla="*/ 11272339 w 11997113"/>
              <a:gd name="connsiteY18190" fmla="*/ 3623651 h 13112393"/>
              <a:gd name="connsiteX18191" fmla="*/ 11258575 w 11997113"/>
              <a:gd name="connsiteY18191" fmla="*/ 3623989 h 13112393"/>
              <a:gd name="connsiteX18192" fmla="*/ 11258821 w 11997113"/>
              <a:gd name="connsiteY18192" fmla="*/ 3634886 h 13112393"/>
              <a:gd name="connsiteX18193" fmla="*/ 11277099 w 11997113"/>
              <a:gd name="connsiteY18193" fmla="*/ 3634442 h 13112393"/>
              <a:gd name="connsiteX18194" fmla="*/ 11259085 w 11997113"/>
              <a:gd name="connsiteY18194" fmla="*/ 3646603 h 13112393"/>
              <a:gd name="connsiteX18195" fmla="*/ 11259347 w 11997113"/>
              <a:gd name="connsiteY18195" fmla="*/ 3658321 h 13112393"/>
              <a:gd name="connsiteX18196" fmla="*/ 11260143 w 11997113"/>
              <a:gd name="connsiteY18196" fmla="*/ 3693476 h 13112393"/>
              <a:gd name="connsiteX18197" fmla="*/ 11260933 w 11997113"/>
              <a:gd name="connsiteY18197" fmla="*/ 3728630 h 13112393"/>
              <a:gd name="connsiteX18198" fmla="*/ 11261199 w 11997113"/>
              <a:gd name="connsiteY18198" fmla="*/ 3740347 h 13112393"/>
              <a:gd name="connsiteX18199" fmla="*/ 11279475 w 11997113"/>
              <a:gd name="connsiteY18199" fmla="*/ 3739901 h 13112393"/>
              <a:gd name="connsiteX18200" fmla="*/ 11280269 w 11997113"/>
              <a:gd name="connsiteY18200" fmla="*/ 3775055 h 13112393"/>
              <a:gd name="connsiteX18201" fmla="*/ 11261993 w 11997113"/>
              <a:gd name="connsiteY18201" fmla="*/ 3775500 h 13112393"/>
              <a:gd name="connsiteX18202" fmla="*/ 11276559 w 11997113"/>
              <a:gd name="connsiteY18202" fmla="*/ 3784359 h 13112393"/>
              <a:gd name="connsiteX18203" fmla="*/ 11273779 w 11997113"/>
              <a:gd name="connsiteY18203" fmla="*/ 3791334 h 13112393"/>
              <a:gd name="connsiteX18204" fmla="*/ 11280795 w 11997113"/>
              <a:gd name="connsiteY18204" fmla="*/ 3798492 h 13112393"/>
              <a:gd name="connsiteX18205" fmla="*/ 11264629 w 11997113"/>
              <a:gd name="connsiteY18205" fmla="*/ 3892684 h 13112393"/>
              <a:gd name="connsiteX18206" fmla="*/ 11264897 w 11997113"/>
              <a:gd name="connsiteY18206" fmla="*/ 3904401 h 13112393"/>
              <a:gd name="connsiteX18207" fmla="*/ 11265161 w 11997113"/>
              <a:gd name="connsiteY18207" fmla="*/ 3916119 h 13112393"/>
              <a:gd name="connsiteX18208" fmla="*/ 11265953 w 11997113"/>
              <a:gd name="connsiteY18208" fmla="*/ 3951273 h 13112393"/>
              <a:gd name="connsiteX18209" fmla="*/ 11285025 w 11997113"/>
              <a:gd name="connsiteY18209" fmla="*/ 3985980 h 13112393"/>
              <a:gd name="connsiteX18210" fmla="*/ 11268067 w 11997113"/>
              <a:gd name="connsiteY18210" fmla="*/ 4045016 h 13112393"/>
              <a:gd name="connsiteX18211" fmla="*/ 11269121 w 11997113"/>
              <a:gd name="connsiteY18211" fmla="*/ 4091887 h 13112393"/>
              <a:gd name="connsiteX18212" fmla="*/ 11269383 w 11997113"/>
              <a:gd name="connsiteY18212" fmla="*/ 4103606 h 13112393"/>
              <a:gd name="connsiteX18213" fmla="*/ 11287667 w 11997113"/>
              <a:gd name="connsiteY18213" fmla="*/ 4103160 h 13112393"/>
              <a:gd name="connsiteX18214" fmla="*/ 11287929 w 11997113"/>
              <a:gd name="connsiteY18214" fmla="*/ 4114877 h 13112393"/>
              <a:gd name="connsiteX18215" fmla="*/ 11269649 w 11997113"/>
              <a:gd name="connsiteY18215" fmla="*/ 4115325 h 13112393"/>
              <a:gd name="connsiteX18216" fmla="*/ 11269915 w 11997113"/>
              <a:gd name="connsiteY18216" fmla="*/ 4127042 h 13112393"/>
              <a:gd name="connsiteX18217" fmla="*/ 11270177 w 11997113"/>
              <a:gd name="connsiteY18217" fmla="*/ 4138763 h 13112393"/>
              <a:gd name="connsiteX18218" fmla="*/ 11288457 w 11997113"/>
              <a:gd name="connsiteY18218" fmla="*/ 4138315 h 13112393"/>
              <a:gd name="connsiteX18219" fmla="*/ 11289517 w 11997113"/>
              <a:gd name="connsiteY18219" fmla="*/ 4185186 h 13112393"/>
              <a:gd name="connsiteX18220" fmla="*/ 11271235 w 11997113"/>
              <a:gd name="connsiteY18220" fmla="*/ 4185635 h 13112393"/>
              <a:gd name="connsiteX18221" fmla="*/ 11271501 w 11997113"/>
              <a:gd name="connsiteY18221" fmla="*/ 4197352 h 13112393"/>
              <a:gd name="connsiteX18222" fmla="*/ 11271763 w 11997113"/>
              <a:gd name="connsiteY18222" fmla="*/ 4209070 h 13112393"/>
              <a:gd name="connsiteX18223" fmla="*/ 11272029 w 11997113"/>
              <a:gd name="connsiteY18223" fmla="*/ 4220786 h 13112393"/>
              <a:gd name="connsiteX18224" fmla="*/ 11272295 w 11997113"/>
              <a:gd name="connsiteY18224" fmla="*/ 4232505 h 13112393"/>
              <a:gd name="connsiteX18225" fmla="*/ 11290573 w 11997113"/>
              <a:gd name="connsiteY18225" fmla="*/ 4232059 h 13112393"/>
              <a:gd name="connsiteX18226" fmla="*/ 11290835 w 11997113"/>
              <a:gd name="connsiteY18226" fmla="*/ 4243779 h 13112393"/>
              <a:gd name="connsiteX18227" fmla="*/ 11291103 w 11997113"/>
              <a:gd name="connsiteY18227" fmla="*/ 4255495 h 13112393"/>
              <a:gd name="connsiteX18228" fmla="*/ 11291365 w 11997113"/>
              <a:gd name="connsiteY18228" fmla="*/ 4267214 h 13112393"/>
              <a:gd name="connsiteX18229" fmla="*/ 11291629 w 11997113"/>
              <a:gd name="connsiteY18229" fmla="*/ 4278933 h 13112393"/>
              <a:gd name="connsiteX18230" fmla="*/ 11291891 w 11997113"/>
              <a:gd name="connsiteY18230" fmla="*/ 4290647 h 13112393"/>
              <a:gd name="connsiteX18231" fmla="*/ 11292157 w 11997113"/>
              <a:gd name="connsiteY18231" fmla="*/ 4302366 h 13112393"/>
              <a:gd name="connsiteX18232" fmla="*/ 11292419 w 11997113"/>
              <a:gd name="connsiteY18232" fmla="*/ 4314084 h 13112393"/>
              <a:gd name="connsiteX18233" fmla="*/ 11273877 w 11997113"/>
              <a:gd name="connsiteY18233" fmla="*/ 4302814 h 13112393"/>
              <a:gd name="connsiteX18234" fmla="*/ 11274143 w 11997113"/>
              <a:gd name="connsiteY18234" fmla="*/ 4314533 h 13112393"/>
              <a:gd name="connsiteX18235" fmla="*/ 11274405 w 11997113"/>
              <a:gd name="connsiteY18235" fmla="*/ 4326252 h 13112393"/>
              <a:gd name="connsiteX18236" fmla="*/ 11274671 w 11997113"/>
              <a:gd name="connsiteY18236" fmla="*/ 4337971 h 13112393"/>
              <a:gd name="connsiteX18237" fmla="*/ 11274933 w 11997113"/>
              <a:gd name="connsiteY18237" fmla="*/ 4349685 h 13112393"/>
              <a:gd name="connsiteX18238" fmla="*/ 11256649 w 11997113"/>
              <a:gd name="connsiteY18238" fmla="*/ 4350131 h 13112393"/>
              <a:gd name="connsiteX18239" fmla="*/ 11256913 w 11997113"/>
              <a:gd name="connsiteY18239" fmla="*/ 4361850 h 13112393"/>
              <a:gd name="connsiteX18240" fmla="*/ 11257179 w 11997113"/>
              <a:gd name="connsiteY18240" fmla="*/ 4373568 h 13112393"/>
              <a:gd name="connsiteX18241" fmla="*/ 11275465 w 11997113"/>
              <a:gd name="connsiteY18241" fmla="*/ 4373120 h 13112393"/>
              <a:gd name="connsiteX18242" fmla="*/ 11275727 w 11997113"/>
              <a:gd name="connsiteY18242" fmla="*/ 4384840 h 13112393"/>
              <a:gd name="connsiteX18243" fmla="*/ 11275991 w 11997113"/>
              <a:gd name="connsiteY18243" fmla="*/ 4396558 h 13112393"/>
              <a:gd name="connsiteX18244" fmla="*/ 11276253 w 11997113"/>
              <a:gd name="connsiteY18244" fmla="*/ 4408276 h 13112393"/>
              <a:gd name="connsiteX18245" fmla="*/ 11257969 w 11997113"/>
              <a:gd name="connsiteY18245" fmla="*/ 4408722 h 13112393"/>
              <a:gd name="connsiteX18246" fmla="*/ 11258235 w 11997113"/>
              <a:gd name="connsiteY18246" fmla="*/ 4420438 h 13112393"/>
              <a:gd name="connsiteX18247" fmla="*/ 11240221 w 11997113"/>
              <a:gd name="connsiteY18247" fmla="*/ 4432602 h 13112393"/>
              <a:gd name="connsiteX18248" fmla="*/ 11249457 w 11997113"/>
              <a:gd name="connsiteY18248" fmla="*/ 4436774 h 13112393"/>
              <a:gd name="connsiteX18249" fmla="*/ 11255145 w 11997113"/>
              <a:gd name="connsiteY18249" fmla="*/ 4437133 h 13112393"/>
              <a:gd name="connsiteX18250" fmla="*/ 11251875 w 11997113"/>
              <a:gd name="connsiteY18250" fmla="*/ 4442579 h 13112393"/>
              <a:gd name="connsiteX18251" fmla="*/ 11258763 w 11997113"/>
              <a:gd name="connsiteY18251" fmla="*/ 4443874 h 13112393"/>
              <a:gd name="connsiteX18252" fmla="*/ 11241009 w 11997113"/>
              <a:gd name="connsiteY18252" fmla="*/ 4467759 h 13112393"/>
              <a:gd name="connsiteX18253" fmla="*/ 11259557 w 11997113"/>
              <a:gd name="connsiteY18253" fmla="*/ 4479029 h 13112393"/>
              <a:gd name="connsiteX18254" fmla="*/ 11242067 w 11997113"/>
              <a:gd name="connsiteY18254" fmla="*/ 4514632 h 13112393"/>
              <a:gd name="connsiteX18255" fmla="*/ 11260351 w 11997113"/>
              <a:gd name="connsiteY18255" fmla="*/ 4514182 h 13112393"/>
              <a:gd name="connsiteX18256" fmla="*/ 11260085 w 11997113"/>
              <a:gd name="connsiteY18256" fmla="*/ 4502465 h 13112393"/>
              <a:gd name="connsiteX18257" fmla="*/ 11260611 w 11997113"/>
              <a:gd name="connsiteY18257" fmla="*/ 4525903 h 13112393"/>
              <a:gd name="connsiteX18258" fmla="*/ 11278897 w 11997113"/>
              <a:gd name="connsiteY18258" fmla="*/ 4525455 h 13112393"/>
              <a:gd name="connsiteX18259" fmla="*/ 11279427 w 11997113"/>
              <a:gd name="connsiteY18259" fmla="*/ 4548894 h 13112393"/>
              <a:gd name="connsiteX18260" fmla="*/ 11279461 w 11997113"/>
              <a:gd name="connsiteY18260" fmla="*/ 4550540 h 13112393"/>
              <a:gd name="connsiteX18261" fmla="*/ 11279679 w 11997113"/>
              <a:gd name="connsiteY18261" fmla="*/ 4560112 h 13112393"/>
              <a:gd name="connsiteX18262" fmla="*/ 11274765 w 11997113"/>
              <a:gd name="connsiteY18262" fmla="*/ 4557799 h 13112393"/>
              <a:gd name="connsiteX18263" fmla="*/ 11271591 w 11997113"/>
              <a:gd name="connsiteY18263" fmla="*/ 4558573 h 13112393"/>
              <a:gd name="connsiteX18264" fmla="*/ 11270383 w 11997113"/>
              <a:gd name="connsiteY18264" fmla="*/ 4553510 h 13112393"/>
              <a:gd name="connsiteX18265" fmla="*/ 11260879 w 11997113"/>
              <a:gd name="connsiteY18265" fmla="*/ 4537620 h 13112393"/>
              <a:gd name="connsiteX18266" fmla="*/ 11243127 w 11997113"/>
              <a:gd name="connsiteY18266" fmla="*/ 4561500 h 13112393"/>
              <a:gd name="connsiteX18267" fmla="*/ 11261669 w 11997113"/>
              <a:gd name="connsiteY18267" fmla="*/ 4572772 h 13112393"/>
              <a:gd name="connsiteX18268" fmla="*/ 11261405 w 11997113"/>
              <a:gd name="connsiteY18268" fmla="*/ 4561057 h 13112393"/>
              <a:gd name="connsiteX18269" fmla="*/ 11271591 w 11997113"/>
              <a:gd name="connsiteY18269" fmla="*/ 4558573 h 13112393"/>
              <a:gd name="connsiteX18270" fmla="*/ 11271643 w 11997113"/>
              <a:gd name="connsiteY18270" fmla="*/ 4558791 h 13112393"/>
              <a:gd name="connsiteX18271" fmla="*/ 11279689 w 11997113"/>
              <a:gd name="connsiteY18271" fmla="*/ 4560609 h 13112393"/>
              <a:gd name="connsiteX18272" fmla="*/ 11279679 w 11997113"/>
              <a:gd name="connsiteY18272" fmla="*/ 4560112 h 13112393"/>
              <a:gd name="connsiteX18273" fmla="*/ 11286609 w 11997113"/>
              <a:gd name="connsiteY18273" fmla="*/ 4563372 h 13112393"/>
              <a:gd name="connsiteX18274" fmla="*/ 11298497 w 11997113"/>
              <a:gd name="connsiteY18274" fmla="*/ 4583601 h 13112393"/>
              <a:gd name="connsiteX18275" fmla="*/ 11299291 w 11997113"/>
              <a:gd name="connsiteY18275" fmla="*/ 4618752 h 13112393"/>
              <a:gd name="connsiteX18276" fmla="*/ 11299817 w 11997113"/>
              <a:gd name="connsiteY18276" fmla="*/ 4642191 h 13112393"/>
              <a:gd name="connsiteX18277" fmla="*/ 11300613 w 11997113"/>
              <a:gd name="connsiteY18277" fmla="*/ 4677345 h 13112393"/>
              <a:gd name="connsiteX18278" fmla="*/ 11300875 w 11997113"/>
              <a:gd name="connsiteY18278" fmla="*/ 4689060 h 13112393"/>
              <a:gd name="connsiteX18279" fmla="*/ 11302987 w 11997113"/>
              <a:gd name="connsiteY18279" fmla="*/ 4782808 h 13112393"/>
              <a:gd name="connsiteX18280" fmla="*/ 11284181 w 11997113"/>
              <a:gd name="connsiteY18280" fmla="*/ 4759818 h 13112393"/>
              <a:gd name="connsiteX18281" fmla="*/ 11302193 w 11997113"/>
              <a:gd name="connsiteY18281" fmla="*/ 4747651 h 13112393"/>
              <a:gd name="connsiteX18282" fmla="*/ 11283649 w 11997113"/>
              <a:gd name="connsiteY18282" fmla="*/ 4736377 h 13112393"/>
              <a:gd name="connsiteX18283" fmla="*/ 11301667 w 11997113"/>
              <a:gd name="connsiteY18283" fmla="*/ 4724218 h 13112393"/>
              <a:gd name="connsiteX18284" fmla="*/ 11283389 w 11997113"/>
              <a:gd name="connsiteY18284" fmla="*/ 4724667 h 13112393"/>
              <a:gd name="connsiteX18285" fmla="*/ 11283649 w 11997113"/>
              <a:gd name="connsiteY18285" fmla="*/ 4736377 h 13112393"/>
              <a:gd name="connsiteX18286" fmla="*/ 11283915 w 11997113"/>
              <a:gd name="connsiteY18286" fmla="*/ 4748096 h 13112393"/>
              <a:gd name="connsiteX18287" fmla="*/ 11284181 w 11997113"/>
              <a:gd name="connsiteY18287" fmla="*/ 4759818 h 13112393"/>
              <a:gd name="connsiteX18288" fmla="*/ 11265895 w 11997113"/>
              <a:gd name="connsiteY18288" fmla="*/ 4760261 h 13112393"/>
              <a:gd name="connsiteX18289" fmla="*/ 11266161 w 11997113"/>
              <a:gd name="connsiteY18289" fmla="*/ 4771979 h 13112393"/>
              <a:gd name="connsiteX18290" fmla="*/ 11284973 w 11997113"/>
              <a:gd name="connsiteY18290" fmla="*/ 4794969 h 13112393"/>
              <a:gd name="connsiteX18291" fmla="*/ 11285235 w 11997113"/>
              <a:gd name="connsiteY18291" fmla="*/ 4806689 h 13112393"/>
              <a:gd name="connsiteX18292" fmla="*/ 11266951 w 11997113"/>
              <a:gd name="connsiteY18292" fmla="*/ 4807133 h 13112393"/>
              <a:gd name="connsiteX18293" fmla="*/ 11267217 w 11997113"/>
              <a:gd name="connsiteY18293" fmla="*/ 4818852 h 13112393"/>
              <a:gd name="connsiteX18294" fmla="*/ 11267747 w 11997113"/>
              <a:gd name="connsiteY18294" fmla="*/ 4842291 h 13112393"/>
              <a:gd name="connsiteX18295" fmla="*/ 11249727 w 11997113"/>
              <a:gd name="connsiteY18295" fmla="*/ 4854453 h 13112393"/>
              <a:gd name="connsiteX18296" fmla="*/ 11268273 w 11997113"/>
              <a:gd name="connsiteY18296" fmla="*/ 4865727 h 13112393"/>
              <a:gd name="connsiteX18297" fmla="*/ 11268539 w 11997113"/>
              <a:gd name="connsiteY18297" fmla="*/ 4877443 h 13112393"/>
              <a:gd name="connsiteX18298" fmla="*/ 11251051 w 11997113"/>
              <a:gd name="connsiteY18298" fmla="*/ 4913044 h 13112393"/>
              <a:gd name="connsiteX18299" fmla="*/ 11251315 w 11997113"/>
              <a:gd name="connsiteY18299" fmla="*/ 4924762 h 13112393"/>
              <a:gd name="connsiteX18300" fmla="*/ 11251583 w 11997113"/>
              <a:gd name="connsiteY18300" fmla="*/ 4936479 h 13112393"/>
              <a:gd name="connsiteX18301" fmla="*/ 11252109 w 11997113"/>
              <a:gd name="connsiteY18301" fmla="*/ 4959916 h 13112393"/>
              <a:gd name="connsiteX18302" fmla="*/ 11252369 w 11997113"/>
              <a:gd name="connsiteY18302" fmla="*/ 4971634 h 13112393"/>
              <a:gd name="connsiteX18303" fmla="*/ 11252637 w 11997113"/>
              <a:gd name="connsiteY18303" fmla="*/ 4983351 h 13112393"/>
              <a:gd name="connsiteX18304" fmla="*/ 11252899 w 11997113"/>
              <a:gd name="connsiteY18304" fmla="*/ 4995070 h 13112393"/>
              <a:gd name="connsiteX18305" fmla="*/ 11253165 w 11997113"/>
              <a:gd name="connsiteY18305" fmla="*/ 5006789 h 13112393"/>
              <a:gd name="connsiteX18306" fmla="*/ 11253427 w 11997113"/>
              <a:gd name="connsiteY18306" fmla="*/ 5018507 h 13112393"/>
              <a:gd name="connsiteX18307" fmla="*/ 11235409 w 11997113"/>
              <a:gd name="connsiteY18307" fmla="*/ 5030669 h 13112393"/>
              <a:gd name="connsiteX18308" fmla="*/ 11235941 w 11997113"/>
              <a:gd name="connsiteY18308" fmla="*/ 5054107 h 13112393"/>
              <a:gd name="connsiteX18309" fmla="*/ 11236205 w 11997113"/>
              <a:gd name="connsiteY18309" fmla="*/ 5065822 h 13112393"/>
              <a:gd name="connsiteX18310" fmla="*/ 11253957 w 11997113"/>
              <a:gd name="connsiteY18310" fmla="*/ 5041941 h 13112393"/>
              <a:gd name="connsiteX18311" fmla="*/ 11272763 w 11997113"/>
              <a:gd name="connsiteY18311" fmla="*/ 5064930 h 13112393"/>
              <a:gd name="connsiteX18312" fmla="*/ 11254747 w 11997113"/>
              <a:gd name="connsiteY18312" fmla="*/ 5077094 h 13112393"/>
              <a:gd name="connsiteX18313" fmla="*/ 11255013 w 11997113"/>
              <a:gd name="connsiteY18313" fmla="*/ 5088814 h 13112393"/>
              <a:gd name="connsiteX18314" fmla="*/ 11237261 w 11997113"/>
              <a:gd name="connsiteY18314" fmla="*/ 5112695 h 13112393"/>
              <a:gd name="connsiteX18315" fmla="*/ 11237527 w 11997113"/>
              <a:gd name="connsiteY18315" fmla="*/ 5124414 h 13112393"/>
              <a:gd name="connsiteX18316" fmla="*/ 11237791 w 11997113"/>
              <a:gd name="connsiteY18316" fmla="*/ 5136133 h 13112393"/>
              <a:gd name="connsiteX18317" fmla="*/ 11256335 w 11997113"/>
              <a:gd name="connsiteY18317" fmla="*/ 5147404 h 13112393"/>
              <a:gd name="connsiteX18318" fmla="*/ 11256865 w 11997113"/>
              <a:gd name="connsiteY18318" fmla="*/ 5170839 h 13112393"/>
              <a:gd name="connsiteX18319" fmla="*/ 11238581 w 11997113"/>
              <a:gd name="connsiteY18319" fmla="*/ 5171286 h 13112393"/>
              <a:gd name="connsiteX18320" fmla="*/ 11238843 w 11997113"/>
              <a:gd name="connsiteY18320" fmla="*/ 5183006 h 13112393"/>
              <a:gd name="connsiteX18321" fmla="*/ 11239111 w 11997113"/>
              <a:gd name="connsiteY18321" fmla="*/ 5194723 h 13112393"/>
              <a:gd name="connsiteX18322" fmla="*/ 11257129 w 11997113"/>
              <a:gd name="connsiteY18322" fmla="*/ 5182561 h 13112393"/>
              <a:gd name="connsiteX18323" fmla="*/ 11256865 w 11997113"/>
              <a:gd name="connsiteY18323" fmla="*/ 5170839 h 13112393"/>
              <a:gd name="connsiteX18324" fmla="*/ 11274877 w 11997113"/>
              <a:gd name="connsiteY18324" fmla="*/ 5158678 h 13112393"/>
              <a:gd name="connsiteX18325" fmla="*/ 11276729 w 11997113"/>
              <a:gd name="connsiteY18325" fmla="*/ 5240704 h 13112393"/>
              <a:gd name="connsiteX18326" fmla="*/ 11295803 w 11997113"/>
              <a:gd name="connsiteY18326" fmla="*/ 5275411 h 13112393"/>
              <a:gd name="connsiteX18327" fmla="*/ 11277519 w 11997113"/>
              <a:gd name="connsiteY18327" fmla="*/ 5275857 h 13112393"/>
              <a:gd name="connsiteX18328" fmla="*/ 11277787 w 11997113"/>
              <a:gd name="connsiteY18328" fmla="*/ 5287576 h 13112393"/>
              <a:gd name="connsiteX18329" fmla="*/ 11278047 w 11997113"/>
              <a:gd name="connsiteY18329" fmla="*/ 5299294 h 13112393"/>
              <a:gd name="connsiteX18330" fmla="*/ 11260561 w 11997113"/>
              <a:gd name="connsiteY18330" fmla="*/ 5334892 h 13112393"/>
              <a:gd name="connsiteX18331" fmla="*/ 11270329 w 11997113"/>
              <a:gd name="connsiteY18331" fmla="*/ 5362501 h 13112393"/>
              <a:gd name="connsiteX18332" fmla="*/ 11279277 w 11997113"/>
              <a:gd name="connsiteY18332" fmla="*/ 5380096 h 13112393"/>
              <a:gd name="connsiteX18333" fmla="*/ 11287339 w 11997113"/>
              <a:gd name="connsiteY18333" fmla="*/ 5365405 h 13112393"/>
              <a:gd name="connsiteX18334" fmla="*/ 11292287 w 11997113"/>
              <a:gd name="connsiteY18334" fmla="*/ 5379917 h 13112393"/>
              <a:gd name="connsiteX18335" fmla="*/ 11279343 w 11997113"/>
              <a:gd name="connsiteY18335" fmla="*/ 5380235 h 13112393"/>
              <a:gd name="connsiteX18336" fmla="*/ 11279895 w 11997113"/>
              <a:gd name="connsiteY18336" fmla="*/ 5381319 h 13112393"/>
              <a:gd name="connsiteX18337" fmla="*/ 11280461 w 11997113"/>
              <a:gd name="connsiteY18337" fmla="*/ 5406348 h 13112393"/>
              <a:gd name="connsiteX18338" fmla="*/ 11280889 w 11997113"/>
              <a:gd name="connsiteY18338" fmla="*/ 5425259 h 13112393"/>
              <a:gd name="connsiteX18339" fmla="*/ 11281481 w 11997113"/>
              <a:gd name="connsiteY18339" fmla="*/ 5451626 h 13112393"/>
              <a:gd name="connsiteX18340" fmla="*/ 11300033 w 11997113"/>
              <a:gd name="connsiteY18340" fmla="*/ 5462896 h 13112393"/>
              <a:gd name="connsiteX18341" fmla="*/ 11282009 w 11997113"/>
              <a:gd name="connsiteY18341" fmla="*/ 5475062 h 13112393"/>
              <a:gd name="connsiteX18342" fmla="*/ 11283067 w 11997113"/>
              <a:gd name="connsiteY18342" fmla="*/ 5521936 h 13112393"/>
              <a:gd name="connsiteX18343" fmla="*/ 11283331 w 11997113"/>
              <a:gd name="connsiteY18343" fmla="*/ 5533653 h 13112393"/>
              <a:gd name="connsiteX18344" fmla="*/ 11283593 w 11997113"/>
              <a:gd name="connsiteY18344" fmla="*/ 5545372 h 13112393"/>
              <a:gd name="connsiteX18345" fmla="*/ 11284387 w 11997113"/>
              <a:gd name="connsiteY18345" fmla="*/ 5580522 h 13112393"/>
              <a:gd name="connsiteX18346" fmla="*/ 11291509 w 11997113"/>
              <a:gd name="connsiteY18346" fmla="*/ 5592075 h 13112393"/>
              <a:gd name="connsiteX18347" fmla="*/ 11284917 w 11997113"/>
              <a:gd name="connsiteY18347" fmla="*/ 5603960 h 13112393"/>
              <a:gd name="connsiteX18348" fmla="*/ 11285183 w 11997113"/>
              <a:gd name="connsiteY18348" fmla="*/ 5615680 h 13112393"/>
              <a:gd name="connsiteX18349" fmla="*/ 11285711 w 11997113"/>
              <a:gd name="connsiteY18349" fmla="*/ 5639113 h 13112393"/>
              <a:gd name="connsiteX18350" fmla="*/ 11304257 w 11997113"/>
              <a:gd name="connsiteY18350" fmla="*/ 5650386 h 13112393"/>
              <a:gd name="connsiteX18351" fmla="*/ 11287029 w 11997113"/>
              <a:gd name="connsiteY18351" fmla="*/ 5697706 h 13112393"/>
              <a:gd name="connsiteX18352" fmla="*/ 11287065 w 11997113"/>
              <a:gd name="connsiteY18352" fmla="*/ 5699260 h 13112393"/>
              <a:gd name="connsiteX18353" fmla="*/ 11287067 w 11997113"/>
              <a:gd name="connsiteY18353" fmla="*/ 5699353 h 13112393"/>
              <a:gd name="connsiteX18354" fmla="*/ 11287293 w 11997113"/>
              <a:gd name="connsiteY18354" fmla="*/ 5709422 h 13112393"/>
              <a:gd name="connsiteX18355" fmla="*/ 11278289 w 11997113"/>
              <a:gd name="connsiteY18355" fmla="*/ 5715504 h 13112393"/>
              <a:gd name="connsiteX18356" fmla="*/ 11269017 w 11997113"/>
              <a:gd name="connsiteY18356" fmla="*/ 5709868 h 13112393"/>
              <a:gd name="connsiteX18357" fmla="*/ 11269275 w 11997113"/>
              <a:gd name="connsiteY18357" fmla="*/ 5721585 h 13112393"/>
              <a:gd name="connsiteX18358" fmla="*/ 11269343 w 11997113"/>
              <a:gd name="connsiteY18358" fmla="*/ 5724516 h 13112393"/>
              <a:gd name="connsiteX18359" fmla="*/ 11269275 w 11997113"/>
              <a:gd name="connsiteY18359" fmla="*/ 5721585 h 13112393"/>
              <a:gd name="connsiteX18360" fmla="*/ 11278289 w 11997113"/>
              <a:gd name="connsiteY18360" fmla="*/ 5715504 h 13112393"/>
              <a:gd name="connsiteX18361" fmla="*/ 11287555 w 11997113"/>
              <a:gd name="connsiteY18361" fmla="*/ 5721142 h 13112393"/>
              <a:gd name="connsiteX18362" fmla="*/ 11269805 w 11997113"/>
              <a:gd name="connsiteY18362" fmla="*/ 5745024 h 13112393"/>
              <a:gd name="connsiteX18363" fmla="*/ 11271127 w 11997113"/>
              <a:gd name="connsiteY18363" fmla="*/ 5803615 h 13112393"/>
              <a:gd name="connsiteX18364" fmla="*/ 11253375 w 11997113"/>
              <a:gd name="connsiteY18364" fmla="*/ 5827501 h 13112393"/>
              <a:gd name="connsiteX18365" fmla="*/ 11255223 w 11997113"/>
              <a:gd name="connsiteY18365" fmla="*/ 5909522 h 13112393"/>
              <a:gd name="connsiteX18366" fmla="*/ 11255755 w 11997113"/>
              <a:gd name="connsiteY18366" fmla="*/ 5932956 h 13112393"/>
              <a:gd name="connsiteX18367" fmla="*/ 11256017 w 11997113"/>
              <a:gd name="connsiteY18367" fmla="*/ 5944679 h 13112393"/>
              <a:gd name="connsiteX18368" fmla="*/ 11256279 w 11997113"/>
              <a:gd name="connsiteY18368" fmla="*/ 5956397 h 13112393"/>
              <a:gd name="connsiteX18369" fmla="*/ 11256545 w 11997113"/>
              <a:gd name="connsiteY18369" fmla="*/ 5968112 h 13112393"/>
              <a:gd name="connsiteX18370" fmla="*/ 11256809 w 11997113"/>
              <a:gd name="connsiteY18370" fmla="*/ 5979828 h 13112393"/>
              <a:gd name="connsiteX18371" fmla="*/ 11274825 w 11997113"/>
              <a:gd name="connsiteY18371" fmla="*/ 5967668 h 13112393"/>
              <a:gd name="connsiteX18372" fmla="*/ 11275089 w 11997113"/>
              <a:gd name="connsiteY18372" fmla="*/ 5979383 h 13112393"/>
              <a:gd name="connsiteX18373" fmla="*/ 11275353 w 11997113"/>
              <a:gd name="connsiteY18373" fmla="*/ 5991100 h 13112393"/>
              <a:gd name="connsiteX18374" fmla="*/ 11275617 w 11997113"/>
              <a:gd name="connsiteY18374" fmla="*/ 6002822 h 13112393"/>
              <a:gd name="connsiteX18375" fmla="*/ 11257601 w 11997113"/>
              <a:gd name="connsiteY18375" fmla="*/ 6014985 h 13112393"/>
              <a:gd name="connsiteX18376" fmla="*/ 11275881 w 11997113"/>
              <a:gd name="connsiteY18376" fmla="*/ 6014540 h 13112393"/>
              <a:gd name="connsiteX18377" fmla="*/ 11276409 w 11997113"/>
              <a:gd name="connsiteY18377" fmla="*/ 6037973 h 13112393"/>
              <a:gd name="connsiteX18378" fmla="*/ 11294955 w 11997113"/>
              <a:gd name="connsiteY18378" fmla="*/ 6049246 h 13112393"/>
              <a:gd name="connsiteX18379" fmla="*/ 11276939 w 11997113"/>
              <a:gd name="connsiteY18379" fmla="*/ 6061412 h 13112393"/>
              <a:gd name="connsiteX18380" fmla="*/ 11277201 w 11997113"/>
              <a:gd name="connsiteY18380" fmla="*/ 6073130 h 13112393"/>
              <a:gd name="connsiteX18381" fmla="*/ 11277731 w 11997113"/>
              <a:gd name="connsiteY18381" fmla="*/ 6096566 h 13112393"/>
              <a:gd name="connsiteX18382" fmla="*/ 11277999 w 11997113"/>
              <a:gd name="connsiteY18382" fmla="*/ 6108283 h 13112393"/>
              <a:gd name="connsiteX18383" fmla="*/ 11296275 w 11997113"/>
              <a:gd name="connsiteY18383" fmla="*/ 6107837 h 13112393"/>
              <a:gd name="connsiteX18384" fmla="*/ 11296539 w 11997113"/>
              <a:gd name="connsiteY18384" fmla="*/ 6119556 h 13112393"/>
              <a:gd name="connsiteX18385" fmla="*/ 11296803 w 11997113"/>
              <a:gd name="connsiteY18385" fmla="*/ 6131273 h 13112393"/>
              <a:gd name="connsiteX18386" fmla="*/ 11279319 w 11997113"/>
              <a:gd name="connsiteY18386" fmla="*/ 6166872 h 13112393"/>
              <a:gd name="connsiteX18387" fmla="*/ 11261301 w 11997113"/>
              <a:gd name="connsiteY18387" fmla="*/ 6179036 h 13112393"/>
              <a:gd name="connsiteX18388" fmla="*/ 11295739 w 11997113"/>
              <a:gd name="connsiteY18388" fmla="*/ 6210628 h 13112393"/>
              <a:gd name="connsiteX18389" fmla="*/ 11298655 w 11997113"/>
              <a:gd name="connsiteY18389" fmla="*/ 6213300 h 13112393"/>
              <a:gd name="connsiteX18390" fmla="*/ 11295803 w 11997113"/>
              <a:gd name="connsiteY18390" fmla="*/ 6213368 h 13112393"/>
              <a:gd name="connsiteX18391" fmla="*/ 11280375 w 11997113"/>
              <a:gd name="connsiteY18391" fmla="*/ 6213744 h 13112393"/>
              <a:gd name="connsiteX18392" fmla="*/ 11277337 w 11997113"/>
              <a:gd name="connsiteY18392" fmla="*/ 6214799 h 13112393"/>
              <a:gd name="connsiteX18393" fmla="*/ 11278347 w 11997113"/>
              <a:gd name="connsiteY18393" fmla="*/ 6214114 h 13112393"/>
              <a:gd name="connsiteX18394" fmla="*/ 11269611 w 11997113"/>
              <a:gd name="connsiteY18394" fmla="*/ 6214327 h 13112393"/>
              <a:gd name="connsiteX18395" fmla="*/ 11261829 w 11997113"/>
              <a:gd name="connsiteY18395" fmla="*/ 6202474 h 13112393"/>
              <a:gd name="connsiteX18396" fmla="*/ 11261565 w 11997113"/>
              <a:gd name="connsiteY18396" fmla="*/ 6190758 h 13112393"/>
              <a:gd name="connsiteX18397" fmla="*/ 11243287 w 11997113"/>
              <a:gd name="connsiteY18397" fmla="*/ 6191202 h 13112393"/>
              <a:gd name="connsiteX18398" fmla="*/ 11242757 w 11997113"/>
              <a:gd name="connsiteY18398" fmla="*/ 6167764 h 13112393"/>
              <a:gd name="connsiteX18399" fmla="*/ 11243287 w 11997113"/>
              <a:gd name="connsiteY18399" fmla="*/ 6191202 h 13112393"/>
              <a:gd name="connsiteX18400" fmla="*/ 11225005 w 11997113"/>
              <a:gd name="connsiteY18400" fmla="*/ 6191647 h 13112393"/>
              <a:gd name="connsiteX18401" fmla="*/ 11243551 w 11997113"/>
              <a:gd name="connsiteY18401" fmla="*/ 6202920 h 13112393"/>
              <a:gd name="connsiteX18402" fmla="*/ 11244079 w 11997113"/>
              <a:gd name="connsiteY18402" fmla="*/ 6226358 h 13112393"/>
              <a:gd name="connsiteX18403" fmla="*/ 11244343 w 11997113"/>
              <a:gd name="connsiteY18403" fmla="*/ 6238070 h 13112393"/>
              <a:gd name="connsiteX18404" fmla="*/ 11225267 w 11997113"/>
              <a:gd name="connsiteY18404" fmla="*/ 6203365 h 13112393"/>
              <a:gd name="connsiteX18405" fmla="*/ 11208573 w 11997113"/>
              <a:gd name="connsiteY18405" fmla="*/ 6274122 h 13112393"/>
              <a:gd name="connsiteX18406" fmla="*/ 11189503 w 11997113"/>
              <a:gd name="connsiteY18406" fmla="*/ 6239412 h 13112393"/>
              <a:gd name="connsiteX18407" fmla="*/ 11189241 w 11997113"/>
              <a:gd name="connsiteY18407" fmla="*/ 6227698 h 13112393"/>
              <a:gd name="connsiteX18408" fmla="*/ 11188975 w 11997113"/>
              <a:gd name="connsiteY18408" fmla="*/ 6215978 h 13112393"/>
              <a:gd name="connsiteX18409" fmla="*/ 11188709 w 11997113"/>
              <a:gd name="connsiteY18409" fmla="*/ 6204259 h 13112393"/>
              <a:gd name="connsiteX18410" fmla="*/ 11188449 w 11997113"/>
              <a:gd name="connsiteY18410" fmla="*/ 6192540 h 13112393"/>
              <a:gd name="connsiteX18411" fmla="*/ 11187917 w 11997113"/>
              <a:gd name="connsiteY18411" fmla="*/ 6169106 h 13112393"/>
              <a:gd name="connsiteX18412" fmla="*/ 11187655 w 11997113"/>
              <a:gd name="connsiteY18412" fmla="*/ 6157387 h 13112393"/>
              <a:gd name="connsiteX18413" fmla="*/ 11187125 w 11997113"/>
              <a:gd name="connsiteY18413" fmla="*/ 6133949 h 13112393"/>
              <a:gd name="connsiteX18414" fmla="*/ 11186865 w 11997113"/>
              <a:gd name="connsiteY18414" fmla="*/ 6122232 h 13112393"/>
              <a:gd name="connsiteX18415" fmla="*/ 11186597 w 11997113"/>
              <a:gd name="connsiteY18415" fmla="*/ 6110516 h 13112393"/>
              <a:gd name="connsiteX18416" fmla="*/ 11186333 w 11997113"/>
              <a:gd name="connsiteY18416" fmla="*/ 6098797 h 13112393"/>
              <a:gd name="connsiteX18417" fmla="*/ 11186069 w 11997113"/>
              <a:gd name="connsiteY18417" fmla="*/ 6087078 h 13112393"/>
              <a:gd name="connsiteX18418" fmla="*/ 11185805 w 11997113"/>
              <a:gd name="connsiteY18418" fmla="*/ 6075359 h 13112393"/>
              <a:gd name="connsiteX18419" fmla="*/ 11185541 w 11997113"/>
              <a:gd name="connsiteY18419" fmla="*/ 6063644 h 13112393"/>
              <a:gd name="connsiteX18420" fmla="*/ 11184481 w 11997113"/>
              <a:gd name="connsiteY18420" fmla="*/ 6016770 h 13112393"/>
              <a:gd name="connsiteX18421" fmla="*/ 11166205 w 11997113"/>
              <a:gd name="connsiteY18421" fmla="*/ 6017218 h 13112393"/>
              <a:gd name="connsiteX18422" fmla="*/ 11165939 w 11997113"/>
              <a:gd name="connsiteY18422" fmla="*/ 6005500 h 13112393"/>
              <a:gd name="connsiteX18423" fmla="*/ 11165673 w 11997113"/>
              <a:gd name="connsiteY18423" fmla="*/ 5993780 h 13112393"/>
              <a:gd name="connsiteX18424" fmla="*/ 11184221 w 11997113"/>
              <a:gd name="connsiteY18424" fmla="*/ 6005052 h 13112393"/>
              <a:gd name="connsiteX18425" fmla="*/ 11183957 w 11997113"/>
              <a:gd name="connsiteY18425" fmla="*/ 5993335 h 13112393"/>
              <a:gd name="connsiteX18426" fmla="*/ 11183691 w 11997113"/>
              <a:gd name="connsiteY18426" fmla="*/ 5981614 h 13112393"/>
              <a:gd name="connsiteX18427" fmla="*/ 11165415 w 11997113"/>
              <a:gd name="connsiteY18427" fmla="*/ 5982060 h 13112393"/>
              <a:gd name="connsiteX18428" fmla="*/ 11165147 w 11997113"/>
              <a:gd name="connsiteY18428" fmla="*/ 5970346 h 13112393"/>
              <a:gd name="connsiteX18429" fmla="*/ 11183429 w 11997113"/>
              <a:gd name="connsiteY18429" fmla="*/ 5969900 h 13112393"/>
              <a:gd name="connsiteX18430" fmla="*/ 11182105 w 11997113"/>
              <a:gd name="connsiteY18430" fmla="*/ 5911308 h 13112393"/>
              <a:gd name="connsiteX18431" fmla="*/ 11164089 w 11997113"/>
              <a:gd name="connsiteY18431" fmla="*/ 5923474 h 13112393"/>
              <a:gd name="connsiteX18432" fmla="*/ 11163825 w 11997113"/>
              <a:gd name="connsiteY18432" fmla="*/ 5911756 h 13112393"/>
              <a:gd name="connsiteX18433" fmla="*/ 11163301 w 11997113"/>
              <a:gd name="connsiteY18433" fmla="*/ 5888320 h 13112393"/>
              <a:gd name="connsiteX18434" fmla="*/ 11162505 w 11997113"/>
              <a:gd name="connsiteY18434" fmla="*/ 5853162 h 13112393"/>
              <a:gd name="connsiteX18435" fmla="*/ 11162241 w 11997113"/>
              <a:gd name="connsiteY18435" fmla="*/ 5841449 h 13112393"/>
              <a:gd name="connsiteX18436" fmla="*/ 11143699 w 11997113"/>
              <a:gd name="connsiteY18436" fmla="*/ 5830176 h 13112393"/>
              <a:gd name="connsiteX18437" fmla="*/ 11143171 w 11997113"/>
              <a:gd name="connsiteY18437" fmla="*/ 5806740 h 13112393"/>
              <a:gd name="connsiteX18438" fmla="*/ 11161453 w 11997113"/>
              <a:gd name="connsiteY18438" fmla="*/ 5806290 h 13112393"/>
              <a:gd name="connsiteX18439" fmla="*/ 11160655 w 11997113"/>
              <a:gd name="connsiteY18439" fmla="*/ 5771136 h 13112393"/>
              <a:gd name="connsiteX18440" fmla="*/ 11160393 w 11997113"/>
              <a:gd name="connsiteY18440" fmla="*/ 5759420 h 13112393"/>
              <a:gd name="connsiteX18441" fmla="*/ 11160127 w 11997113"/>
              <a:gd name="connsiteY18441" fmla="*/ 5747703 h 13112393"/>
              <a:gd name="connsiteX18442" fmla="*/ 11159599 w 11997113"/>
              <a:gd name="connsiteY18442" fmla="*/ 5724265 h 13112393"/>
              <a:gd name="connsiteX18443" fmla="*/ 11141849 w 11997113"/>
              <a:gd name="connsiteY18443" fmla="*/ 5748148 h 13112393"/>
              <a:gd name="connsiteX18444" fmla="*/ 11123571 w 11997113"/>
              <a:gd name="connsiteY18444" fmla="*/ 5748592 h 13112393"/>
              <a:gd name="connsiteX18445" fmla="*/ 11142379 w 11997113"/>
              <a:gd name="connsiteY18445" fmla="*/ 5771582 h 13112393"/>
              <a:gd name="connsiteX18446" fmla="*/ 11142643 w 11997113"/>
              <a:gd name="connsiteY18446" fmla="*/ 5783302 h 13112393"/>
              <a:gd name="connsiteX18447" fmla="*/ 11124363 w 11997113"/>
              <a:gd name="connsiteY18447" fmla="*/ 5783746 h 13112393"/>
              <a:gd name="connsiteX18448" fmla="*/ 11124625 w 11997113"/>
              <a:gd name="connsiteY18448" fmla="*/ 5795468 h 13112393"/>
              <a:gd name="connsiteX18449" fmla="*/ 11106611 w 11997113"/>
              <a:gd name="connsiteY18449" fmla="*/ 5807634 h 13112393"/>
              <a:gd name="connsiteX18450" fmla="*/ 11088861 w 11997113"/>
              <a:gd name="connsiteY18450" fmla="*/ 5831515 h 13112393"/>
              <a:gd name="connsiteX18451" fmla="*/ 11088595 w 11997113"/>
              <a:gd name="connsiteY18451" fmla="*/ 5819796 h 13112393"/>
              <a:gd name="connsiteX18452" fmla="*/ 11106349 w 11997113"/>
              <a:gd name="connsiteY18452" fmla="*/ 5795913 h 13112393"/>
              <a:gd name="connsiteX18453" fmla="*/ 11105023 w 11997113"/>
              <a:gd name="connsiteY18453" fmla="*/ 5737321 h 13112393"/>
              <a:gd name="connsiteX18454" fmla="*/ 11123043 w 11997113"/>
              <a:gd name="connsiteY18454" fmla="*/ 5725154 h 13112393"/>
              <a:gd name="connsiteX18455" fmla="*/ 11122511 w 11997113"/>
              <a:gd name="connsiteY18455" fmla="*/ 5701723 h 13112393"/>
              <a:gd name="connsiteX18456" fmla="*/ 11103971 w 11997113"/>
              <a:gd name="connsiteY18456" fmla="*/ 5690450 h 13112393"/>
              <a:gd name="connsiteX18457" fmla="*/ 11104495 w 11997113"/>
              <a:gd name="connsiteY18457" fmla="*/ 5713886 h 13112393"/>
              <a:gd name="connsiteX18458" fmla="*/ 11086219 w 11997113"/>
              <a:gd name="connsiteY18458" fmla="*/ 5714332 h 13112393"/>
              <a:gd name="connsiteX18459" fmla="*/ 11086479 w 11997113"/>
              <a:gd name="connsiteY18459" fmla="*/ 5726050 h 13112393"/>
              <a:gd name="connsiteX18460" fmla="*/ 11068201 w 11997113"/>
              <a:gd name="connsiteY18460" fmla="*/ 5726495 h 13112393"/>
              <a:gd name="connsiteX18461" fmla="*/ 11085691 w 11997113"/>
              <a:gd name="connsiteY18461" fmla="*/ 5690898 h 13112393"/>
              <a:gd name="connsiteX18462" fmla="*/ 11067675 w 11997113"/>
              <a:gd name="connsiteY18462" fmla="*/ 5703062 h 13112393"/>
              <a:gd name="connsiteX18463" fmla="*/ 11067935 w 11997113"/>
              <a:gd name="connsiteY18463" fmla="*/ 5714776 h 13112393"/>
              <a:gd name="connsiteX18464" fmla="*/ 11068201 w 11997113"/>
              <a:gd name="connsiteY18464" fmla="*/ 5726495 h 13112393"/>
              <a:gd name="connsiteX18465" fmla="*/ 11068467 w 11997113"/>
              <a:gd name="connsiteY18465" fmla="*/ 5738214 h 13112393"/>
              <a:gd name="connsiteX18466" fmla="*/ 11068729 w 11997113"/>
              <a:gd name="connsiteY18466" fmla="*/ 5749933 h 13112393"/>
              <a:gd name="connsiteX18467" fmla="*/ 11068993 w 11997113"/>
              <a:gd name="connsiteY18467" fmla="*/ 5761651 h 13112393"/>
              <a:gd name="connsiteX18468" fmla="*/ 11087275 w 11997113"/>
              <a:gd name="connsiteY18468" fmla="*/ 5761206 h 13112393"/>
              <a:gd name="connsiteX18469" fmla="*/ 11087537 w 11997113"/>
              <a:gd name="connsiteY18469" fmla="*/ 5772922 h 13112393"/>
              <a:gd name="connsiteX18470" fmla="*/ 11087803 w 11997113"/>
              <a:gd name="connsiteY18470" fmla="*/ 5784642 h 13112393"/>
              <a:gd name="connsiteX18471" fmla="*/ 11069783 w 11997113"/>
              <a:gd name="connsiteY18471" fmla="*/ 5796806 h 13112393"/>
              <a:gd name="connsiteX18472" fmla="*/ 11088065 w 11997113"/>
              <a:gd name="connsiteY18472" fmla="*/ 5796360 h 13112393"/>
              <a:gd name="connsiteX18473" fmla="*/ 11088329 w 11997113"/>
              <a:gd name="connsiteY18473" fmla="*/ 5808078 h 13112393"/>
              <a:gd name="connsiteX18474" fmla="*/ 11070049 w 11997113"/>
              <a:gd name="connsiteY18474" fmla="*/ 5808523 h 13112393"/>
              <a:gd name="connsiteX18475" fmla="*/ 11070577 w 11997113"/>
              <a:gd name="connsiteY18475" fmla="*/ 5831958 h 13112393"/>
              <a:gd name="connsiteX18476" fmla="*/ 11052299 w 11997113"/>
              <a:gd name="connsiteY18476" fmla="*/ 5832406 h 13112393"/>
              <a:gd name="connsiteX18477" fmla="*/ 11052563 w 11997113"/>
              <a:gd name="connsiteY18477" fmla="*/ 5844125 h 13112393"/>
              <a:gd name="connsiteX18478" fmla="*/ 11071105 w 11997113"/>
              <a:gd name="connsiteY18478" fmla="*/ 5855395 h 13112393"/>
              <a:gd name="connsiteX18479" fmla="*/ 11071089 w 11997113"/>
              <a:gd name="connsiteY18479" fmla="*/ 5855456 h 13112393"/>
              <a:gd name="connsiteX18480" fmla="*/ 11086695 w 11997113"/>
              <a:gd name="connsiteY18480" fmla="*/ 5845677 h 13112393"/>
              <a:gd name="connsiteX18481" fmla="*/ 11087221 w 11997113"/>
              <a:gd name="connsiteY18481" fmla="*/ 5868986 h 13112393"/>
              <a:gd name="connsiteX18482" fmla="*/ 11067583 w 11997113"/>
              <a:gd name="connsiteY18482" fmla="*/ 5869466 h 13112393"/>
              <a:gd name="connsiteX18483" fmla="*/ 11067507 w 11997113"/>
              <a:gd name="connsiteY18483" fmla="*/ 5866147 h 13112393"/>
              <a:gd name="connsiteX18484" fmla="*/ 11064679 w 11997113"/>
              <a:gd name="connsiteY18484" fmla="*/ 5874607 h 13112393"/>
              <a:gd name="connsiteX18485" fmla="*/ 11067975 w 11997113"/>
              <a:gd name="connsiteY18485" fmla="*/ 5886788 h 13112393"/>
              <a:gd name="connsiteX18486" fmla="*/ 11069587 w 11997113"/>
              <a:gd name="connsiteY18486" fmla="*/ 5892738 h 13112393"/>
              <a:gd name="connsiteX18487" fmla="*/ 11072165 w 11997113"/>
              <a:gd name="connsiteY18487" fmla="*/ 5902266 h 13112393"/>
              <a:gd name="connsiteX18488" fmla="*/ 11054413 w 11997113"/>
              <a:gd name="connsiteY18488" fmla="*/ 5926148 h 13112393"/>
              <a:gd name="connsiteX18489" fmla="*/ 11036133 w 11997113"/>
              <a:gd name="connsiteY18489" fmla="*/ 5926598 h 13112393"/>
              <a:gd name="connsiteX18490" fmla="*/ 11037453 w 11997113"/>
              <a:gd name="connsiteY18490" fmla="*/ 5985186 h 13112393"/>
              <a:gd name="connsiteX18491" fmla="*/ 11055737 w 11997113"/>
              <a:gd name="connsiteY18491" fmla="*/ 5984738 h 13112393"/>
              <a:gd name="connsiteX18492" fmla="*/ 11074013 w 11997113"/>
              <a:gd name="connsiteY18492" fmla="*/ 5984295 h 13112393"/>
              <a:gd name="connsiteX18493" fmla="*/ 11074279 w 11997113"/>
              <a:gd name="connsiteY18493" fmla="*/ 5996012 h 13112393"/>
              <a:gd name="connsiteX18494" fmla="*/ 11056261 w 11997113"/>
              <a:gd name="connsiteY18494" fmla="*/ 6008178 h 13112393"/>
              <a:gd name="connsiteX18495" fmla="*/ 11056525 w 11997113"/>
              <a:gd name="connsiteY18495" fmla="*/ 6019898 h 13112393"/>
              <a:gd name="connsiteX18496" fmla="*/ 11056789 w 11997113"/>
              <a:gd name="connsiteY18496" fmla="*/ 6031610 h 13112393"/>
              <a:gd name="connsiteX18497" fmla="*/ 11075069 w 11997113"/>
              <a:gd name="connsiteY18497" fmla="*/ 6031164 h 13112393"/>
              <a:gd name="connsiteX18498" fmla="*/ 11074805 w 11997113"/>
              <a:gd name="connsiteY18498" fmla="*/ 6019450 h 13112393"/>
              <a:gd name="connsiteX18499" fmla="*/ 11074543 w 11997113"/>
              <a:gd name="connsiteY18499" fmla="*/ 6007730 h 13112393"/>
              <a:gd name="connsiteX18500" fmla="*/ 11092559 w 11997113"/>
              <a:gd name="connsiteY18500" fmla="*/ 5995564 h 13112393"/>
              <a:gd name="connsiteX18501" fmla="*/ 11092291 w 11997113"/>
              <a:gd name="connsiteY18501" fmla="*/ 5983848 h 13112393"/>
              <a:gd name="connsiteX18502" fmla="*/ 11092031 w 11997113"/>
              <a:gd name="connsiteY18502" fmla="*/ 5972134 h 13112393"/>
              <a:gd name="connsiteX18503" fmla="*/ 11110307 w 11997113"/>
              <a:gd name="connsiteY18503" fmla="*/ 5971688 h 13112393"/>
              <a:gd name="connsiteX18504" fmla="*/ 11110043 w 11997113"/>
              <a:gd name="connsiteY18504" fmla="*/ 5959968 h 13112393"/>
              <a:gd name="connsiteX18505" fmla="*/ 11109781 w 11997113"/>
              <a:gd name="connsiteY18505" fmla="*/ 5948250 h 13112393"/>
              <a:gd name="connsiteX18506" fmla="*/ 11128061 w 11997113"/>
              <a:gd name="connsiteY18506" fmla="*/ 5947802 h 13112393"/>
              <a:gd name="connsiteX18507" fmla="*/ 11128327 w 11997113"/>
              <a:gd name="connsiteY18507" fmla="*/ 5959518 h 13112393"/>
              <a:gd name="connsiteX18508" fmla="*/ 11128587 w 11997113"/>
              <a:gd name="connsiteY18508" fmla="*/ 5971237 h 13112393"/>
              <a:gd name="connsiteX18509" fmla="*/ 11146603 w 11997113"/>
              <a:gd name="connsiteY18509" fmla="*/ 5959072 h 13112393"/>
              <a:gd name="connsiteX18510" fmla="*/ 11146869 w 11997113"/>
              <a:gd name="connsiteY18510" fmla="*/ 5970792 h 13112393"/>
              <a:gd name="connsiteX18511" fmla="*/ 11147397 w 11997113"/>
              <a:gd name="connsiteY18511" fmla="*/ 5994226 h 13112393"/>
              <a:gd name="connsiteX18512" fmla="*/ 11148719 w 11997113"/>
              <a:gd name="connsiteY18512" fmla="*/ 6052817 h 13112393"/>
              <a:gd name="connsiteX18513" fmla="*/ 11130175 w 11997113"/>
              <a:gd name="connsiteY18513" fmla="*/ 6041544 h 13112393"/>
              <a:gd name="connsiteX18514" fmla="*/ 11130965 w 11997113"/>
              <a:gd name="connsiteY18514" fmla="*/ 6076699 h 13112393"/>
              <a:gd name="connsiteX18515" fmla="*/ 11115857 w 11997113"/>
              <a:gd name="connsiteY18515" fmla="*/ 6217764 h 13112393"/>
              <a:gd name="connsiteX18516" fmla="*/ 11116119 w 11997113"/>
              <a:gd name="connsiteY18516" fmla="*/ 6229482 h 13112393"/>
              <a:gd name="connsiteX18517" fmla="*/ 11116647 w 11997113"/>
              <a:gd name="connsiteY18517" fmla="*/ 6252916 h 13112393"/>
              <a:gd name="connsiteX18518" fmla="*/ 11135721 w 11997113"/>
              <a:gd name="connsiteY18518" fmla="*/ 6287624 h 13112393"/>
              <a:gd name="connsiteX18519" fmla="*/ 11135455 w 11997113"/>
              <a:gd name="connsiteY18519" fmla="*/ 6275910 h 13112393"/>
              <a:gd name="connsiteX18520" fmla="*/ 11153209 w 11997113"/>
              <a:gd name="connsiteY18520" fmla="*/ 6252024 h 13112393"/>
              <a:gd name="connsiteX18521" fmla="*/ 11147409 w 11997113"/>
              <a:gd name="connsiteY18521" fmla="*/ 6299062 h 13112393"/>
              <a:gd name="connsiteX18522" fmla="*/ 11155321 w 11997113"/>
              <a:gd name="connsiteY18522" fmla="*/ 6345756 h 13112393"/>
              <a:gd name="connsiteX18523" fmla="*/ 11155321 w 11997113"/>
              <a:gd name="connsiteY18523" fmla="*/ 6345769 h 13112393"/>
              <a:gd name="connsiteX18524" fmla="*/ 11155323 w 11997113"/>
              <a:gd name="connsiteY18524" fmla="*/ 6345768 h 13112393"/>
              <a:gd name="connsiteX18525" fmla="*/ 11155453 w 11997113"/>
              <a:gd name="connsiteY18525" fmla="*/ 6351626 h 13112393"/>
              <a:gd name="connsiteX18526" fmla="*/ 11155587 w 11997113"/>
              <a:gd name="connsiteY18526" fmla="*/ 6357487 h 13112393"/>
              <a:gd name="connsiteX18527" fmla="*/ 11157435 w 11997113"/>
              <a:gd name="connsiteY18527" fmla="*/ 6439513 h 13112393"/>
              <a:gd name="connsiteX18528" fmla="*/ 11175717 w 11997113"/>
              <a:gd name="connsiteY18528" fmla="*/ 6439069 h 13112393"/>
              <a:gd name="connsiteX18529" fmla="*/ 11175979 w 11997113"/>
              <a:gd name="connsiteY18529" fmla="*/ 6450784 h 13112393"/>
              <a:gd name="connsiteX18530" fmla="*/ 11157699 w 11997113"/>
              <a:gd name="connsiteY18530" fmla="*/ 6451232 h 13112393"/>
              <a:gd name="connsiteX18531" fmla="*/ 11158227 w 11997113"/>
              <a:gd name="connsiteY18531" fmla="*/ 6474666 h 13112393"/>
              <a:gd name="connsiteX18532" fmla="*/ 11158493 w 11997113"/>
              <a:gd name="connsiteY18532" fmla="*/ 6486388 h 13112393"/>
              <a:gd name="connsiteX18533" fmla="*/ 11158755 w 11997113"/>
              <a:gd name="connsiteY18533" fmla="*/ 6498102 h 13112393"/>
              <a:gd name="connsiteX18534" fmla="*/ 11177035 w 11997113"/>
              <a:gd name="connsiteY18534" fmla="*/ 6497656 h 13112393"/>
              <a:gd name="connsiteX18535" fmla="*/ 11176771 w 11997113"/>
              <a:gd name="connsiteY18535" fmla="*/ 6485940 h 13112393"/>
              <a:gd name="connsiteX18536" fmla="*/ 11158493 w 11997113"/>
              <a:gd name="connsiteY18536" fmla="*/ 6486388 h 13112393"/>
              <a:gd name="connsiteX18537" fmla="*/ 11176507 w 11997113"/>
              <a:gd name="connsiteY18537" fmla="*/ 6474222 h 13112393"/>
              <a:gd name="connsiteX18538" fmla="*/ 11194521 w 11997113"/>
              <a:gd name="connsiteY18538" fmla="*/ 6462056 h 13112393"/>
              <a:gd name="connsiteX18539" fmla="*/ 11212803 w 11997113"/>
              <a:gd name="connsiteY18539" fmla="*/ 6461612 h 13112393"/>
              <a:gd name="connsiteX18540" fmla="*/ 11213067 w 11997113"/>
              <a:gd name="connsiteY18540" fmla="*/ 6473327 h 13112393"/>
              <a:gd name="connsiteX18541" fmla="*/ 11213333 w 11997113"/>
              <a:gd name="connsiteY18541" fmla="*/ 6485048 h 13112393"/>
              <a:gd name="connsiteX18542" fmla="*/ 11214387 w 11997113"/>
              <a:gd name="connsiteY18542" fmla="*/ 6531919 h 13112393"/>
              <a:gd name="connsiteX18543" fmla="*/ 11232669 w 11997113"/>
              <a:gd name="connsiteY18543" fmla="*/ 6531472 h 13112393"/>
              <a:gd name="connsiteX18544" fmla="*/ 11232931 w 11997113"/>
              <a:gd name="connsiteY18544" fmla="*/ 6543190 h 13112393"/>
              <a:gd name="connsiteX18545" fmla="*/ 11233197 w 11997113"/>
              <a:gd name="connsiteY18545" fmla="*/ 6554908 h 13112393"/>
              <a:gd name="connsiteX18546" fmla="*/ 11215443 w 11997113"/>
              <a:gd name="connsiteY18546" fmla="*/ 6578791 h 13112393"/>
              <a:gd name="connsiteX18547" fmla="*/ 11233725 w 11997113"/>
              <a:gd name="connsiteY18547" fmla="*/ 6578342 h 13112393"/>
              <a:gd name="connsiteX18548" fmla="*/ 11215709 w 11997113"/>
              <a:gd name="connsiteY18548" fmla="*/ 6590508 h 13112393"/>
              <a:gd name="connsiteX18549" fmla="*/ 11233985 w 11997113"/>
              <a:gd name="connsiteY18549" fmla="*/ 6590060 h 13112393"/>
              <a:gd name="connsiteX18550" fmla="*/ 11215975 w 11997113"/>
              <a:gd name="connsiteY18550" fmla="*/ 6602230 h 13112393"/>
              <a:gd name="connsiteX18551" fmla="*/ 11234515 w 11997113"/>
              <a:gd name="connsiteY18551" fmla="*/ 6613498 h 13112393"/>
              <a:gd name="connsiteX18552" fmla="*/ 11234779 w 11997113"/>
              <a:gd name="connsiteY18552" fmla="*/ 6625216 h 13112393"/>
              <a:gd name="connsiteX18553" fmla="*/ 11216237 w 11997113"/>
              <a:gd name="connsiteY18553" fmla="*/ 6613947 h 13112393"/>
              <a:gd name="connsiteX18554" fmla="*/ 11216499 w 11997113"/>
              <a:gd name="connsiteY18554" fmla="*/ 6625662 h 13112393"/>
              <a:gd name="connsiteX18555" fmla="*/ 11197957 w 11997113"/>
              <a:gd name="connsiteY18555" fmla="*/ 6614392 h 13112393"/>
              <a:gd name="connsiteX18556" fmla="*/ 11197695 w 11997113"/>
              <a:gd name="connsiteY18556" fmla="*/ 6602673 h 13112393"/>
              <a:gd name="connsiteX18557" fmla="*/ 11197165 w 11997113"/>
              <a:gd name="connsiteY18557" fmla="*/ 6579238 h 13112393"/>
              <a:gd name="connsiteX18558" fmla="*/ 11178619 w 11997113"/>
              <a:gd name="connsiteY18558" fmla="*/ 6567964 h 13112393"/>
              <a:gd name="connsiteX18559" fmla="*/ 11179411 w 11997113"/>
              <a:gd name="connsiteY18559" fmla="*/ 6603120 h 13112393"/>
              <a:gd name="connsiteX18560" fmla="*/ 11179677 w 11997113"/>
              <a:gd name="connsiteY18560" fmla="*/ 6614840 h 13112393"/>
              <a:gd name="connsiteX18561" fmla="*/ 11179943 w 11997113"/>
              <a:gd name="connsiteY18561" fmla="*/ 6626555 h 13112393"/>
              <a:gd name="connsiteX18562" fmla="*/ 11197957 w 11997113"/>
              <a:gd name="connsiteY18562" fmla="*/ 6614392 h 13112393"/>
              <a:gd name="connsiteX18563" fmla="*/ 11198219 w 11997113"/>
              <a:gd name="connsiteY18563" fmla="*/ 6626106 h 13112393"/>
              <a:gd name="connsiteX18564" fmla="*/ 11198485 w 11997113"/>
              <a:gd name="connsiteY18564" fmla="*/ 6637825 h 13112393"/>
              <a:gd name="connsiteX18565" fmla="*/ 11180471 w 11997113"/>
              <a:gd name="connsiteY18565" fmla="*/ 6649992 h 13112393"/>
              <a:gd name="connsiteX18566" fmla="*/ 11180733 w 11997113"/>
              <a:gd name="connsiteY18566" fmla="*/ 6661708 h 13112393"/>
              <a:gd name="connsiteX18567" fmla="*/ 11199279 w 11997113"/>
              <a:gd name="connsiteY18567" fmla="*/ 6672979 h 13112393"/>
              <a:gd name="connsiteX18568" fmla="*/ 11199011 w 11997113"/>
              <a:gd name="connsiteY18568" fmla="*/ 6661262 h 13112393"/>
              <a:gd name="connsiteX18569" fmla="*/ 11217293 w 11997113"/>
              <a:gd name="connsiteY18569" fmla="*/ 6660814 h 13112393"/>
              <a:gd name="connsiteX18570" fmla="*/ 11217821 w 11997113"/>
              <a:gd name="connsiteY18570" fmla="*/ 6684250 h 13112393"/>
              <a:gd name="connsiteX18571" fmla="*/ 11236101 w 11997113"/>
              <a:gd name="connsiteY18571" fmla="*/ 6683806 h 13112393"/>
              <a:gd name="connsiteX18572" fmla="*/ 11236367 w 11997113"/>
              <a:gd name="connsiteY18572" fmla="*/ 6695522 h 13112393"/>
              <a:gd name="connsiteX18573" fmla="*/ 11255175 w 11997113"/>
              <a:gd name="connsiteY18573" fmla="*/ 6718513 h 13112393"/>
              <a:gd name="connsiteX18574" fmla="*/ 11246293 w 11997113"/>
              <a:gd name="connsiteY18574" fmla="*/ 6730452 h 13112393"/>
              <a:gd name="connsiteX18575" fmla="*/ 11240557 w 11997113"/>
              <a:gd name="connsiteY18575" fmla="*/ 6738184 h 13112393"/>
              <a:gd name="connsiteX18576" fmla="*/ 11239605 w 11997113"/>
              <a:gd name="connsiteY18576" fmla="*/ 6737946 h 13112393"/>
              <a:gd name="connsiteX18577" fmla="*/ 11237419 w 11997113"/>
              <a:gd name="connsiteY18577" fmla="*/ 6742397 h 13112393"/>
              <a:gd name="connsiteX18578" fmla="*/ 11240557 w 11997113"/>
              <a:gd name="connsiteY18578" fmla="*/ 6738184 h 13112393"/>
              <a:gd name="connsiteX18579" fmla="*/ 11255701 w 11997113"/>
              <a:gd name="connsiteY18579" fmla="*/ 6741952 h 13112393"/>
              <a:gd name="connsiteX18580" fmla="*/ 11257025 w 11997113"/>
              <a:gd name="connsiteY18580" fmla="*/ 6800538 h 13112393"/>
              <a:gd name="connsiteX18581" fmla="*/ 11274773 w 11997113"/>
              <a:gd name="connsiteY18581" fmla="*/ 6776660 h 13112393"/>
              <a:gd name="connsiteX18582" fmla="*/ 11276097 w 11997113"/>
              <a:gd name="connsiteY18582" fmla="*/ 6835246 h 13112393"/>
              <a:gd name="connsiteX18583" fmla="*/ 11276885 w 11997113"/>
              <a:gd name="connsiteY18583" fmla="*/ 6870402 h 13112393"/>
              <a:gd name="connsiteX18584" fmla="*/ 11258607 w 11997113"/>
              <a:gd name="connsiteY18584" fmla="*/ 6870849 h 13112393"/>
              <a:gd name="connsiteX18585" fmla="*/ 11240065 w 11997113"/>
              <a:gd name="connsiteY18585" fmla="*/ 6859578 h 13112393"/>
              <a:gd name="connsiteX18586" fmla="*/ 11257811 w 11997113"/>
              <a:gd name="connsiteY18586" fmla="*/ 6835694 h 13112393"/>
              <a:gd name="connsiteX18587" fmla="*/ 11239005 w 11997113"/>
              <a:gd name="connsiteY18587" fmla="*/ 6812702 h 13112393"/>
              <a:gd name="connsiteX18588" fmla="*/ 11240065 w 11997113"/>
              <a:gd name="connsiteY18588" fmla="*/ 6859578 h 13112393"/>
              <a:gd name="connsiteX18589" fmla="*/ 11221787 w 11997113"/>
              <a:gd name="connsiteY18589" fmla="*/ 6860024 h 13112393"/>
              <a:gd name="connsiteX18590" fmla="*/ 11222045 w 11997113"/>
              <a:gd name="connsiteY18590" fmla="*/ 6871743 h 13112393"/>
              <a:gd name="connsiteX18591" fmla="*/ 11240857 w 11997113"/>
              <a:gd name="connsiteY18591" fmla="*/ 6894731 h 13112393"/>
              <a:gd name="connsiteX18592" fmla="*/ 11222577 w 11997113"/>
              <a:gd name="connsiteY18592" fmla="*/ 6895176 h 13112393"/>
              <a:gd name="connsiteX18593" fmla="*/ 11204297 w 11997113"/>
              <a:gd name="connsiteY18593" fmla="*/ 6895624 h 13112393"/>
              <a:gd name="connsiteX18594" fmla="*/ 11186281 w 11997113"/>
              <a:gd name="connsiteY18594" fmla="*/ 6907788 h 13112393"/>
              <a:gd name="connsiteX18595" fmla="*/ 11186545 w 11997113"/>
              <a:gd name="connsiteY18595" fmla="*/ 6919506 h 13112393"/>
              <a:gd name="connsiteX18596" fmla="*/ 11168267 w 11997113"/>
              <a:gd name="connsiteY18596" fmla="*/ 6919952 h 13112393"/>
              <a:gd name="connsiteX18597" fmla="*/ 11168529 w 11997113"/>
              <a:gd name="connsiteY18597" fmla="*/ 6931666 h 13112393"/>
              <a:gd name="connsiteX18598" fmla="*/ 11168793 w 11997113"/>
              <a:gd name="connsiteY18598" fmla="*/ 6943386 h 13112393"/>
              <a:gd name="connsiteX18599" fmla="*/ 11169055 w 11997113"/>
              <a:gd name="connsiteY18599" fmla="*/ 6955106 h 13112393"/>
              <a:gd name="connsiteX18600" fmla="*/ 11160411 w 11997113"/>
              <a:gd name="connsiteY18600" fmla="*/ 6977298 h 13112393"/>
              <a:gd name="connsiteX18601" fmla="*/ 11151573 w 11997113"/>
              <a:gd name="connsiteY18601" fmla="*/ 6990709 h 13112393"/>
              <a:gd name="connsiteX18602" fmla="*/ 11169853 w 11997113"/>
              <a:gd name="connsiteY18602" fmla="*/ 6990260 h 13112393"/>
              <a:gd name="connsiteX18603" fmla="*/ 11152891 w 11997113"/>
              <a:gd name="connsiteY18603" fmla="*/ 7049298 h 13112393"/>
              <a:gd name="connsiteX18604" fmla="*/ 11134611 w 11997113"/>
              <a:gd name="connsiteY18604" fmla="*/ 7049744 h 13112393"/>
              <a:gd name="connsiteX18605" fmla="*/ 11134877 w 11997113"/>
              <a:gd name="connsiteY18605" fmla="*/ 7061457 h 13112393"/>
              <a:gd name="connsiteX18606" fmla="*/ 11153157 w 11997113"/>
              <a:gd name="connsiteY18606" fmla="*/ 7061014 h 13112393"/>
              <a:gd name="connsiteX18607" fmla="*/ 11171171 w 11997113"/>
              <a:gd name="connsiteY18607" fmla="*/ 7048850 h 13112393"/>
              <a:gd name="connsiteX18608" fmla="*/ 11171437 w 11997113"/>
              <a:gd name="connsiteY18608" fmla="*/ 7060568 h 13112393"/>
              <a:gd name="connsiteX18609" fmla="*/ 11189717 w 11997113"/>
              <a:gd name="connsiteY18609" fmla="*/ 7060122 h 13112393"/>
              <a:gd name="connsiteX18610" fmla="*/ 11190245 w 11997113"/>
              <a:gd name="connsiteY18610" fmla="*/ 7083561 h 13112393"/>
              <a:gd name="connsiteX18611" fmla="*/ 11190511 w 11997113"/>
              <a:gd name="connsiteY18611" fmla="*/ 7095274 h 13112393"/>
              <a:gd name="connsiteX18612" fmla="*/ 11208525 w 11997113"/>
              <a:gd name="connsiteY18612" fmla="*/ 7083113 h 13112393"/>
              <a:gd name="connsiteX18613" fmla="*/ 11190245 w 11997113"/>
              <a:gd name="connsiteY18613" fmla="*/ 7083561 h 13112393"/>
              <a:gd name="connsiteX18614" fmla="*/ 11207995 w 11997113"/>
              <a:gd name="connsiteY18614" fmla="*/ 7059678 h 13112393"/>
              <a:gd name="connsiteX18615" fmla="*/ 11227067 w 11997113"/>
              <a:gd name="connsiteY18615" fmla="*/ 7094383 h 13112393"/>
              <a:gd name="connsiteX18616" fmla="*/ 11225485 w 11997113"/>
              <a:gd name="connsiteY18616" fmla="*/ 7024073 h 13112393"/>
              <a:gd name="connsiteX18617" fmla="*/ 11225219 w 11997113"/>
              <a:gd name="connsiteY18617" fmla="*/ 7012354 h 13112393"/>
              <a:gd name="connsiteX18618" fmla="*/ 11206673 w 11997113"/>
              <a:gd name="connsiteY18618" fmla="*/ 7001086 h 13112393"/>
              <a:gd name="connsiteX18619" fmla="*/ 11188659 w 11997113"/>
              <a:gd name="connsiteY18619" fmla="*/ 7013250 h 13112393"/>
              <a:gd name="connsiteX18620" fmla="*/ 11188395 w 11997113"/>
              <a:gd name="connsiteY18620" fmla="*/ 7001532 h 13112393"/>
              <a:gd name="connsiteX18621" fmla="*/ 11188129 w 11997113"/>
              <a:gd name="connsiteY18621" fmla="*/ 6989816 h 13112393"/>
              <a:gd name="connsiteX18622" fmla="*/ 11206407 w 11997113"/>
              <a:gd name="connsiteY18622" fmla="*/ 6989369 h 13112393"/>
              <a:gd name="connsiteX18623" fmla="*/ 11187865 w 11997113"/>
              <a:gd name="connsiteY18623" fmla="*/ 6978096 h 13112393"/>
              <a:gd name="connsiteX18624" fmla="*/ 11206143 w 11997113"/>
              <a:gd name="connsiteY18624" fmla="*/ 6977650 h 13112393"/>
              <a:gd name="connsiteX18625" fmla="*/ 11224423 w 11997113"/>
              <a:gd name="connsiteY18625" fmla="*/ 6977202 h 13112393"/>
              <a:gd name="connsiteX18626" fmla="*/ 11224163 w 11997113"/>
              <a:gd name="connsiteY18626" fmla="*/ 6965486 h 13112393"/>
              <a:gd name="connsiteX18627" fmla="*/ 11205617 w 11997113"/>
              <a:gd name="connsiteY18627" fmla="*/ 6954214 h 13112393"/>
              <a:gd name="connsiteX18628" fmla="*/ 11205883 w 11997113"/>
              <a:gd name="connsiteY18628" fmla="*/ 6965931 h 13112393"/>
              <a:gd name="connsiteX18629" fmla="*/ 11187337 w 11997113"/>
              <a:gd name="connsiteY18629" fmla="*/ 6954658 h 13112393"/>
              <a:gd name="connsiteX18630" fmla="*/ 11187073 w 11997113"/>
              <a:gd name="connsiteY18630" fmla="*/ 6942940 h 13112393"/>
              <a:gd name="connsiteX18631" fmla="*/ 11205353 w 11997113"/>
              <a:gd name="connsiteY18631" fmla="*/ 6942495 h 13112393"/>
              <a:gd name="connsiteX18632" fmla="*/ 11223635 w 11997113"/>
              <a:gd name="connsiteY18632" fmla="*/ 6942048 h 13112393"/>
              <a:gd name="connsiteX18633" fmla="*/ 11223897 w 11997113"/>
              <a:gd name="connsiteY18633" fmla="*/ 6953770 h 13112393"/>
              <a:gd name="connsiteX18634" fmla="*/ 11242179 w 11997113"/>
              <a:gd name="connsiteY18634" fmla="*/ 6953320 h 13112393"/>
              <a:gd name="connsiteX18635" fmla="*/ 11241913 w 11997113"/>
              <a:gd name="connsiteY18635" fmla="*/ 6941600 h 13112393"/>
              <a:gd name="connsiteX18636" fmla="*/ 11223635 w 11997113"/>
              <a:gd name="connsiteY18636" fmla="*/ 6942048 h 13112393"/>
              <a:gd name="connsiteX18637" fmla="*/ 11223371 w 11997113"/>
              <a:gd name="connsiteY18637" fmla="*/ 6930330 h 13112393"/>
              <a:gd name="connsiteX18638" fmla="*/ 11241385 w 11997113"/>
              <a:gd name="connsiteY18638" fmla="*/ 6918168 h 13112393"/>
              <a:gd name="connsiteX18639" fmla="*/ 11241647 w 11997113"/>
              <a:gd name="connsiteY18639" fmla="*/ 6929884 h 13112393"/>
              <a:gd name="connsiteX18640" fmla="*/ 11259663 w 11997113"/>
              <a:gd name="connsiteY18640" fmla="*/ 6917723 h 13112393"/>
              <a:gd name="connsiteX18641" fmla="*/ 11259401 w 11997113"/>
              <a:gd name="connsiteY18641" fmla="*/ 6906002 h 13112393"/>
              <a:gd name="connsiteX18642" fmla="*/ 11277679 w 11997113"/>
              <a:gd name="connsiteY18642" fmla="*/ 6905556 h 13112393"/>
              <a:gd name="connsiteX18643" fmla="*/ 11259929 w 11997113"/>
              <a:gd name="connsiteY18643" fmla="*/ 6929436 h 13112393"/>
              <a:gd name="connsiteX18644" fmla="*/ 11260721 w 11997113"/>
              <a:gd name="connsiteY18644" fmla="*/ 6964592 h 13112393"/>
              <a:gd name="connsiteX18645" fmla="*/ 11278735 w 11997113"/>
              <a:gd name="connsiteY18645" fmla="*/ 6952426 h 13112393"/>
              <a:gd name="connsiteX18646" fmla="*/ 11278473 w 11997113"/>
              <a:gd name="connsiteY18646" fmla="*/ 6940710 h 13112393"/>
              <a:gd name="connsiteX18647" fmla="*/ 11296751 w 11997113"/>
              <a:gd name="connsiteY18647" fmla="*/ 6940262 h 13112393"/>
              <a:gd name="connsiteX18648" fmla="*/ 11297017 w 11997113"/>
              <a:gd name="connsiteY18648" fmla="*/ 6951981 h 13112393"/>
              <a:gd name="connsiteX18649" fmla="*/ 11297283 w 11997113"/>
              <a:gd name="connsiteY18649" fmla="*/ 6963700 h 13112393"/>
              <a:gd name="connsiteX18650" fmla="*/ 11297547 w 11997113"/>
              <a:gd name="connsiteY18650" fmla="*/ 6975419 h 13112393"/>
              <a:gd name="connsiteX18651" fmla="*/ 11279529 w 11997113"/>
              <a:gd name="connsiteY18651" fmla="*/ 6987582 h 13112393"/>
              <a:gd name="connsiteX18652" fmla="*/ 11297809 w 11997113"/>
              <a:gd name="connsiteY18652" fmla="*/ 6987137 h 13112393"/>
              <a:gd name="connsiteX18653" fmla="*/ 11298071 w 11997113"/>
              <a:gd name="connsiteY18653" fmla="*/ 6998852 h 13112393"/>
              <a:gd name="connsiteX18654" fmla="*/ 11298599 w 11997113"/>
              <a:gd name="connsiteY18654" fmla="*/ 7022293 h 13112393"/>
              <a:gd name="connsiteX18655" fmla="*/ 11299659 w 11997113"/>
              <a:gd name="connsiteY18655" fmla="*/ 7069160 h 13112393"/>
              <a:gd name="connsiteX18656" fmla="*/ 11299921 w 11997113"/>
              <a:gd name="connsiteY18656" fmla="*/ 7080880 h 13112393"/>
              <a:gd name="connsiteX18657" fmla="*/ 11300187 w 11997113"/>
              <a:gd name="connsiteY18657" fmla="*/ 7092598 h 13112393"/>
              <a:gd name="connsiteX18658" fmla="*/ 11319787 w 11997113"/>
              <a:gd name="connsiteY18658" fmla="*/ 7150743 h 13112393"/>
              <a:gd name="connsiteX18659" fmla="*/ 11301245 w 11997113"/>
              <a:gd name="connsiteY18659" fmla="*/ 7139470 h 13112393"/>
              <a:gd name="connsiteX18660" fmla="*/ 11301505 w 11997113"/>
              <a:gd name="connsiteY18660" fmla="*/ 7151189 h 13112393"/>
              <a:gd name="connsiteX18661" fmla="*/ 11301773 w 11997113"/>
              <a:gd name="connsiteY18661" fmla="*/ 7162907 h 13112393"/>
              <a:gd name="connsiteX18662" fmla="*/ 11320051 w 11997113"/>
              <a:gd name="connsiteY18662" fmla="*/ 7162461 h 13112393"/>
              <a:gd name="connsiteX18663" fmla="*/ 11302563 w 11997113"/>
              <a:gd name="connsiteY18663" fmla="*/ 7198059 h 13112393"/>
              <a:gd name="connsiteX18664" fmla="*/ 11302035 w 11997113"/>
              <a:gd name="connsiteY18664" fmla="*/ 7174626 h 13112393"/>
              <a:gd name="connsiteX18665" fmla="*/ 11284019 w 11997113"/>
              <a:gd name="connsiteY18665" fmla="*/ 7186789 h 13112393"/>
              <a:gd name="connsiteX18666" fmla="*/ 11283755 w 11997113"/>
              <a:gd name="connsiteY18666" fmla="*/ 7175072 h 13112393"/>
              <a:gd name="connsiteX18667" fmla="*/ 11283489 w 11997113"/>
              <a:gd name="connsiteY18667" fmla="*/ 7163354 h 13112393"/>
              <a:gd name="connsiteX18668" fmla="*/ 11265477 w 11997113"/>
              <a:gd name="connsiteY18668" fmla="*/ 7175519 h 13112393"/>
              <a:gd name="connsiteX18669" fmla="*/ 11264945 w 11997113"/>
              <a:gd name="connsiteY18669" fmla="*/ 7152080 h 13112393"/>
              <a:gd name="connsiteX18670" fmla="*/ 11265213 w 11997113"/>
              <a:gd name="connsiteY18670" fmla="*/ 7163799 h 13112393"/>
              <a:gd name="connsiteX18671" fmla="*/ 11265477 w 11997113"/>
              <a:gd name="connsiteY18671" fmla="*/ 7175519 h 13112393"/>
              <a:gd name="connsiteX18672" fmla="*/ 11267059 w 11997113"/>
              <a:gd name="connsiteY18672" fmla="*/ 7245827 h 13112393"/>
              <a:gd name="connsiteX18673" fmla="*/ 11285601 w 11997113"/>
              <a:gd name="connsiteY18673" fmla="*/ 7257100 h 13112393"/>
              <a:gd name="connsiteX18674" fmla="*/ 11285079 w 11997113"/>
              <a:gd name="connsiteY18674" fmla="*/ 7233662 h 13112393"/>
              <a:gd name="connsiteX18675" fmla="*/ 11303625 w 11997113"/>
              <a:gd name="connsiteY18675" fmla="*/ 7244934 h 13112393"/>
              <a:gd name="connsiteX18676" fmla="*/ 11321901 w 11997113"/>
              <a:gd name="connsiteY18676" fmla="*/ 7244486 h 13112393"/>
              <a:gd name="connsiteX18677" fmla="*/ 11304677 w 11997113"/>
              <a:gd name="connsiteY18677" fmla="*/ 7291804 h 13112393"/>
              <a:gd name="connsiteX18678" fmla="*/ 11305735 w 11997113"/>
              <a:gd name="connsiteY18678" fmla="*/ 7338676 h 13112393"/>
              <a:gd name="connsiteX18679" fmla="*/ 11305469 w 11997113"/>
              <a:gd name="connsiteY18679" fmla="*/ 7326957 h 13112393"/>
              <a:gd name="connsiteX18680" fmla="*/ 11287451 w 11997113"/>
              <a:gd name="connsiteY18680" fmla="*/ 7339123 h 13112393"/>
              <a:gd name="connsiteX18681" fmla="*/ 11287717 w 11997113"/>
              <a:gd name="connsiteY18681" fmla="*/ 7350842 h 13112393"/>
              <a:gd name="connsiteX18682" fmla="*/ 11307581 w 11997113"/>
              <a:gd name="connsiteY18682" fmla="*/ 7420704 h 13112393"/>
              <a:gd name="connsiteX18683" fmla="*/ 11289569 w 11997113"/>
              <a:gd name="connsiteY18683" fmla="*/ 7432871 h 13112393"/>
              <a:gd name="connsiteX18684" fmla="*/ 11289835 w 11997113"/>
              <a:gd name="connsiteY18684" fmla="*/ 7444584 h 13112393"/>
              <a:gd name="connsiteX18685" fmla="*/ 11308375 w 11997113"/>
              <a:gd name="connsiteY18685" fmla="*/ 7455856 h 13112393"/>
              <a:gd name="connsiteX18686" fmla="*/ 11325863 w 11997113"/>
              <a:gd name="connsiteY18686" fmla="*/ 7420257 h 13112393"/>
              <a:gd name="connsiteX18687" fmla="*/ 11307319 w 11997113"/>
              <a:gd name="connsiteY18687" fmla="*/ 7408988 h 13112393"/>
              <a:gd name="connsiteX18688" fmla="*/ 11325601 w 11997113"/>
              <a:gd name="connsiteY18688" fmla="*/ 7408538 h 13112393"/>
              <a:gd name="connsiteX18689" fmla="*/ 11325335 w 11997113"/>
              <a:gd name="connsiteY18689" fmla="*/ 7396822 h 13112393"/>
              <a:gd name="connsiteX18690" fmla="*/ 11325075 w 11997113"/>
              <a:gd name="connsiteY18690" fmla="*/ 7385104 h 13112393"/>
              <a:gd name="connsiteX18691" fmla="*/ 11343091 w 11997113"/>
              <a:gd name="connsiteY18691" fmla="*/ 7372938 h 13112393"/>
              <a:gd name="connsiteX18692" fmla="*/ 11361371 w 11997113"/>
              <a:gd name="connsiteY18692" fmla="*/ 7372494 h 13112393"/>
              <a:gd name="connsiteX18693" fmla="*/ 11343883 w 11997113"/>
              <a:gd name="connsiteY18693" fmla="*/ 7408094 h 13112393"/>
              <a:gd name="connsiteX18694" fmla="*/ 11344149 w 11997113"/>
              <a:gd name="connsiteY18694" fmla="*/ 7419812 h 13112393"/>
              <a:gd name="connsiteX18695" fmla="*/ 11344411 w 11997113"/>
              <a:gd name="connsiteY18695" fmla="*/ 7431529 h 13112393"/>
              <a:gd name="connsiteX18696" fmla="*/ 11362689 w 11997113"/>
              <a:gd name="connsiteY18696" fmla="*/ 7431081 h 13112393"/>
              <a:gd name="connsiteX18697" fmla="*/ 11344677 w 11997113"/>
              <a:gd name="connsiteY18697" fmla="*/ 7443245 h 13112393"/>
              <a:gd name="connsiteX18698" fmla="*/ 11364009 w 11997113"/>
              <a:gd name="connsiteY18698" fmla="*/ 7489675 h 13112393"/>
              <a:gd name="connsiteX18699" fmla="*/ 11346261 w 11997113"/>
              <a:gd name="connsiteY18699" fmla="*/ 7513558 h 13112393"/>
              <a:gd name="connsiteX18700" fmla="*/ 11346521 w 11997113"/>
              <a:gd name="connsiteY18700" fmla="*/ 7525272 h 13112393"/>
              <a:gd name="connsiteX18701" fmla="*/ 11348109 w 11997113"/>
              <a:gd name="connsiteY18701" fmla="*/ 7595580 h 13112393"/>
              <a:gd name="connsiteX18702" fmla="*/ 11348371 w 11997113"/>
              <a:gd name="connsiteY18702" fmla="*/ 7607301 h 13112393"/>
              <a:gd name="connsiteX18703" fmla="*/ 11330087 w 11997113"/>
              <a:gd name="connsiteY18703" fmla="*/ 7607746 h 13112393"/>
              <a:gd name="connsiteX18704" fmla="*/ 11330353 w 11997113"/>
              <a:gd name="connsiteY18704" fmla="*/ 7619462 h 13112393"/>
              <a:gd name="connsiteX18705" fmla="*/ 11312071 w 11997113"/>
              <a:gd name="connsiteY18705" fmla="*/ 7619910 h 13112393"/>
              <a:gd name="connsiteX18706" fmla="*/ 11312337 w 11997113"/>
              <a:gd name="connsiteY18706" fmla="*/ 7631629 h 13112393"/>
              <a:gd name="connsiteX18707" fmla="*/ 11312599 w 11997113"/>
              <a:gd name="connsiteY18707" fmla="*/ 7643348 h 13112393"/>
              <a:gd name="connsiteX18708" fmla="*/ 11312867 w 11997113"/>
              <a:gd name="connsiteY18708" fmla="*/ 7655066 h 13112393"/>
              <a:gd name="connsiteX18709" fmla="*/ 11294587 w 11997113"/>
              <a:gd name="connsiteY18709" fmla="*/ 7655510 h 13112393"/>
              <a:gd name="connsiteX18710" fmla="*/ 11294323 w 11997113"/>
              <a:gd name="connsiteY18710" fmla="*/ 7643794 h 13112393"/>
              <a:gd name="connsiteX18711" fmla="*/ 11294059 w 11997113"/>
              <a:gd name="connsiteY18711" fmla="*/ 7632076 h 13112393"/>
              <a:gd name="connsiteX18712" fmla="*/ 11293263 w 11997113"/>
              <a:gd name="connsiteY18712" fmla="*/ 7596920 h 13112393"/>
              <a:gd name="connsiteX18713" fmla="*/ 11274719 w 11997113"/>
              <a:gd name="connsiteY18713" fmla="*/ 7585647 h 13112393"/>
              <a:gd name="connsiteX18714" fmla="*/ 11275513 w 11997113"/>
              <a:gd name="connsiteY18714" fmla="*/ 7620804 h 13112393"/>
              <a:gd name="connsiteX18715" fmla="*/ 11276043 w 11997113"/>
              <a:gd name="connsiteY18715" fmla="*/ 7644238 h 13112393"/>
              <a:gd name="connsiteX18716" fmla="*/ 11278421 w 11997113"/>
              <a:gd name="connsiteY18716" fmla="*/ 7749704 h 13112393"/>
              <a:gd name="connsiteX18717" fmla="*/ 11282119 w 11997113"/>
              <a:gd name="connsiteY18717" fmla="*/ 7913752 h 13112393"/>
              <a:gd name="connsiteX18718" fmla="*/ 11300397 w 11997113"/>
              <a:gd name="connsiteY18718" fmla="*/ 7913306 h 13112393"/>
              <a:gd name="connsiteX18719" fmla="*/ 11300659 w 11997113"/>
              <a:gd name="connsiteY18719" fmla="*/ 7925024 h 13112393"/>
              <a:gd name="connsiteX18720" fmla="*/ 11282383 w 11997113"/>
              <a:gd name="connsiteY18720" fmla="*/ 7925471 h 13112393"/>
              <a:gd name="connsiteX18721" fmla="*/ 11301455 w 11997113"/>
              <a:gd name="connsiteY18721" fmla="*/ 7960180 h 13112393"/>
              <a:gd name="connsiteX18722" fmla="*/ 11302515 w 11997113"/>
              <a:gd name="connsiteY18722" fmla="*/ 8007054 h 13112393"/>
              <a:gd name="connsiteX18723" fmla="*/ 11283965 w 11997113"/>
              <a:gd name="connsiteY18723" fmla="*/ 7995779 h 13112393"/>
              <a:gd name="connsiteX18724" fmla="*/ 11285553 w 11997113"/>
              <a:gd name="connsiteY18724" fmla="*/ 8066090 h 13112393"/>
              <a:gd name="connsiteX18725" fmla="*/ 11267537 w 11997113"/>
              <a:gd name="connsiteY18725" fmla="*/ 8078253 h 13112393"/>
              <a:gd name="connsiteX18726" fmla="*/ 11287403 w 11997113"/>
              <a:gd name="connsiteY18726" fmla="*/ 8148114 h 13112393"/>
              <a:gd name="connsiteX18727" fmla="*/ 11289777 w 11997113"/>
              <a:gd name="connsiteY18727" fmla="*/ 8253576 h 13112393"/>
              <a:gd name="connsiteX18728" fmla="*/ 11310439 w 11997113"/>
              <a:gd name="connsiteY18728" fmla="*/ 8358593 h 13112393"/>
              <a:gd name="connsiteX18729" fmla="*/ 11329507 w 11997113"/>
              <a:gd name="connsiteY18729" fmla="*/ 8393299 h 13112393"/>
              <a:gd name="connsiteX18730" fmla="*/ 11331887 w 11997113"/>
              <a:gd name="connsiteY18730" fmla="*/ 8498760 h 13112393"/>
              <a:gd name="connsiteX18731" fmla="*/ 11351485 w 11997113"/>
              <a:gd name="connsiteY18731" fmla="*/ 8556904 h 13112393"/>
              <a:gd name="connsiteX18732" fmla="*/ 11333469 w 11997113"/>
              <a:gd name="connsiteY18732" fmla="*/ 8569069 h 13112393"/>
              <a:gd name="connsiteX18733" fmla="*/ 11352807 w 11997113"/>
              <a:gd name="connsiteY18733" fmla="*/ 8615493 h 13112393"/>
              <a:gd name="connsiteX18734" fmla="*/ 11355977 w 11997113"/>
              <a:gd name="connsiteY18734" fmla="*/ 8756110 h 13112393"/>
              <a:gd name="connsiteX18735" fmla="*/ 11356769 w 11997113"/>
              <a:gd name="connsiteY18735" fmla="*/ 8791269 h 13112393"/>
              <a:gd name="connsiteX18736" fmla="*/ 11357827 w 11997113"/>
              <a:gd name="connsiteY18736" fmla="*/ 8838140 h 13112393"/>
              <a:gd name="connsiteX18737" fmla="*/ 11358355 w 11997113"/>
              <a:gd name="connsiteY18737" fmla="*/ 8861573 h 13112393"/>
              <a:gd name="connsiteX18738" fmla="*/ 11358621 w 11997113"/>
              <a:gd name="connsiteY18738" fmla="*/ 8873291 h 13112393"/>
              <a:gd name="connsiteX18739" fmla="*/ 11376901 w 11997113"/>
              <a:gd name="connsiteY18739" fmla="*/ 8872844 h 13112393"/>
              <a:gd name="connsiteX18740" fmla="*/ 11358885 w 11997113"/>
              <a:gd name="connsiteY18740" fmla="*/ 8885011 h 13112393"/>
              <a:gd name="connsiteX18741" fmla="*/ 11377167 w 11997113"/>
              <a:gd name="connsiteY18741" fmla="*/ 8884562 h 13112393"/>
              <a:gd name="connsiteX18742" fmla="*/ 11359413 w 11997113"/>
              <a:gd name="connsiteY18742" fmla="*/ 8908448 h 13112393"/>
              <a:gd name="connsiteX18743" fmla="*/ 11377961 w 11997113"/>
              <a:gd name="connsiteY18743" fmla="*/ 8919717 h 13112393"/>
              <a:gd name="connsiteX18744" fmla="*/ 11396507 w 11997113"/>
              <a:gd name="connsiteY18744" fmla="*/ 8930993 h 13112393"/>
              <a:gd name="connsiteX18745" fmla="*/ 11396767 w 11997113"/>
              <a:gd name="connsiteY18745" fmla="*/ 8942707 h 13112393"/>
              <a:gd name="connsiteX18746" fmla="*/ 11379281 w 11997113"/>
              <a:gd name="connsiteY18746" fmla="*/ 8978309 h 13112393"/>
              <a:gd name="connsiteX18747" fmla="*/ 11380603 w 11997113"/>
              <a:gd name="connsiteY18747" fmla="*/ 9036901 h 13112393"/>
              <a:gd name="connsiteX18748" fmla="*/ 11381393 w 11997113"/>
              <a:gd name="connsiteY18748" fmla="*/ 9072052 h 13112393"/>
              <a:gd name="connsiteX18749" fmla="*/ 11381657 w 11997113"/>
              <a:gd name="connsiteY18749" fmla="*/ 9083771 h 13112393"/>
              <a:gd name="connsiteX18750" fmla="*/ 11363111 w 11997113"/>
              <a:gd name="connsiteY18750" fmla="*/ 9072501 h 13112393"/>
              <a:gd name="connsiteX18751" fmla="*/ 11344037 w 11997113"/>
              <a:gd name="connsiteY18751" fmla="*/ 9037794 h 13112393"/>
              <a:gd name="connsiteX18752" fmla="*/ 11361787 w 11997113"/>
              <a:gd name="connsiteY18752" fmla="*/ 9013909 h 13112393"/>
              <a:gd name="connsiteX18753" fmla="*/ 11361523 w 11997113"/>
              <a:gd name="connsiteY18753" fmla="*/ 9002192 h 13112393"/>
              <a:gd name="connsiteX18754" fmla="*/ 11361263 w 11997113"/>
              <a:gd name="connsiteY18754" fmla="*/ 8990473 h 13112393"/>
              <a:gd name="connsiteX18755" fmla="*/ 11359027 w 11997113"/>
              <a:gd name="connsiteY18755" fmla="*/ 8981411 h 13112393"/>
              <a:gd name="connsiteX18756" fmla="*/ 11360997 w 11997113"/>
              <a:gd name="connsiteY18756" fmla="*/ 8978757 h 13112393"/>
              <a:gd name="connsiteX18757" fmla="*/ 11354551 w 11997113"/>
              <a:gd name="connsiteY18757" fmla="*/ 8963284 h 13112393"/>
              <a:gd name="connsiteX18758" fmla="*/ 11353713 w 11997113"/>
              <a:gd name="connsiteY18758" fmla="*/ 8959881 h 13112393"/>
              <a:gd name="connsiteX18759" fmla="*/ 11359675 w 11997113"/>
              <a:gd name="connsiteY18759" fmla="*/ 8920167 h 13112393"/>
              <a:gd name="connsiteX18760" fmla="*/ 11341133 w 11997113"/>
              <a:gd name="connsiteY18760" fmla="*/ 8908894 h 13112393"/>
              <a:gd name="connsiteX18761" fmla="*/ 11341395 w 11997113"/>
              <a:gd name="connsiteY18761" fmla="*/ 8920611 h 13112393"/>
              <a:gd name="connsiteX18762" fmla="*/ 11341663 w 11997113"/>
              <a:gd name="connsiteY18762" fmla="*/ 8932334 h 13112393"/>
              <a:gd name="connsiteX18763" fmla="*/ 11354551 w 11997113"/>
              <a:gd name="connsiteY18763" fmla="*/ 8963284 h 13112393"/>
              <a:gd name="connsiteX18764" fmla="*/ 11359027 w 11997113"/>
              <a:gd name="connsiteY18764" fmla="*/ 8981411 h 13112393"/>
              <a:gd name="connsiteX18765" fmla="*/ 11343245 w 11997113"/>
              <a:gd name="connsiteY18765" fmla="*/ 9002637 h 13112393"/>
              <a:gd name="connsiteX18766" fmla="*/ 11343509 w 11997113"/>
              <a:gd name="connsiteY18766" fmla="*/ 9014355 h 13112393"/>
              <a:gd name="connsiteX18767" fmla="*/ 11344037 w 11997113"/>
              <a:gd name="connsiteY18767" fmla="*/ 9037794 h 13112393"/>
              <a:gd name="connsiteX18768" fmla="*/ 11344303 w 11997113"/>
              <a:gd name="connsiteY18768" fmla="*/ 9049513 h 13112393"/>
              <a:gd name="connsiteX18769" fmla="*/ 11346679 w 11997113"/>
              <a:gd name="connsiteY18769" fmla="*/ 9154974 h 13112393"/>
              <a:gd name="connsiteX18770" fmla="*/ 11328399 w 11997113"/>
              <a:gd name="connsiteY18770" fmla="*/ 9155419 h 13112393"/>
              <a:gd name="connsiteX18771" fmla="*/ 11325757 w 11997113"/>
              <a:gd name="connsiteY18771" fmla="*/ 9038237 h 13112393"/>
              <a:gd name="connsiteX18772" fmla="*/ 11324967 w 11997113"/>
              <a:gd name="connsiteY18772" fmla="*/ 9003083 h 13112393"/>
              <a:gd name="connsiteX18773" fmla="*/ 11323647 w 11997113"/>
              <a:gd name="connsiteY18773" fmla="*/ 8944494 h 13112393"/>
              <a:gd name="connsiteX18774" fmla="*/ 11304839 w 11997113"/>
              <a:gd name="connsiteY18774" fmla="*/ 8921504 h 13112393"/>
              <a:gd name="connsiteX18775" fmla="*/ 11322853 w 11997113"/>
              <a:gd name="connsiteY18775" fmla="*/ 8909342 h 13112393"/>
              <a:gd name="connsiteX18776" fmla="*/ 11322587 w 11997113"/>
              <a:gd name="connsiteY18776" fmla="*/ 8897621 h 13112393"/>
              <a:gd name="connsiteX18777" fmla="*/ 11339813 w 11997113"/>
              <a:gd name="connsiteY18777" fmla="*/ 8850304 h 13112393"/>
              <a:gd name="connsiteX18778" fmla="*/ 11339547 w 11997113"/>
              <a:gd name="connsiteY18778" fmla="*/ 8838586 h 13112393"/>
              <a:gd name="connsiteX18779" fmla="*/ 11338225 w 11997113"/>
              <a:gd name="connsiteY18779" fmla="*/ 8779996 h 13112393"/>
              <a:gd name="connsiteX18780" fmla="*/ 11319417 w 11997113"/>
              <a:gd name="connsiteY18780" fmla="*/ 8757006 h 13112393"/>
              <a:gd name="connsiteX18781" fmla="*/ 11317569 w 11997113"/>
              <a:gd name="connsiteY18781" fmla="*/ 8674981 h 13112393"/>
              <a:gd name="connsiteX18782" fmla="*/ 11316513 w 11997113"/>
              <a:gd name="connsiteY18782" fmla="*/ 8628108 h 13112393"/>
              <a:gd name="connsiteX18783" fmla="*/ 11314931 w 11997113"/>
              <a:gd name="connsiteY18783" fmla="*/ 8557797 h 13112393"/>
              <a:gd name="connsiteX18784" fmla="*/ 11294005 w 11997113"/>
              <a:gd name="connsiteY18784" fmla="*/ 8441066 h 13112393"/>
              <a:gd name="connsiteX18785" fmla="*/ 11293739 w 11997113"/>
              <a:gd name="connsiteY18785" fmla="*/ 8429347 h 13112393"/>
              <a:gd name="connsiteX18786" fmla="*/ 11292421 w 11997113"/>
              <a:gd name="connsiteY18786" fmla="*/ 8370756 h 13112393"/>
              <a:gd name="connsiteX18787" fmla="*/ 11291365 w 11997113"/>
              <a:gd name="connsiteY18787" fmla="*/ 8323885 h 13112393"/>
              <a:gd name="connsiteX18788" fmla="*/ 11254013 w 11997113"/>
              <a:gd name="connsiteY18788" fmla="*/ 8289624 h 13112393"/>
              <a:gd name="connsiteX18789" fmla="*/ 11252957 w 11997113"/>
              <a:gd name="connsiteY18789" fmla="*/ 8242749 h 13112393"/>
              <a:gd name="connsiteX18790" fmla="*/ 11252689 w 11997113"/>
              <a:gd name="connsiteY18790" fmla="*/ 8231032 h 13112393"/>
              <a:gd name="connsiteX18791" fmla="*/ 11270445 w 11997113"/>
              <a:gd name="connsiteY18791" fmla="*/ 8207153 h 13112393"/>
              <a:gd name="connsiteX18792" fmla="*/ 11252163 w 11997113"/>
              <a:gd name="connsiteY18792" fmla="*/ 8207597 h 13112393"/>
              <a:gd name="connsiteX18793" fmla="*/ 11250843 w 11997113"/>
              <a:gd name="connsiteY18793" fmla="*/ 8149008 h 13112393"/>
              <a:gd name="connsiteX18794" fmla="*/ 11269123 w 11997113"/>
              <a:gd name="connsiteY18794" fmla="*/ 8148562 h 13112393"/>
              <a:gd name="connsiteX18795" fmla="*/ 11250315 w 11997113"/>
              <a:gd name="connsiteY18795" fmla="*/ 8125570 h 13112393"/>
              <a:gd name="connsiteX18796" fmla="*/ 11229921 w 11997113"/>
              <a:gd name="connsiteY18796" fmla="*/ 8032274 h 13112393"/>
              <a:gd name="connsiteX18797" fmla="*/ 11247673 w 11997113"/>
              <a:gd name="connsiteY18797" fmla="*/ 8008391 h 13112393"/>
              <a:gd name="connsiteX18798" fmla="*/ 11247411 w 11997113"/>
              <a:gd name="connsiteY18798" fmla="*/ 7996673 h 13112393"/>
              <a:gd name="connsiteX18799" fmla="*/ 11246881 w 11997113"/>
              <a:gd name="connsiteY18799" fmla="*/ 7973237 h 13112393"/>
              <a:gd name="connsiteX18800" fmla="*/ 11246613 w 11997113"/>
              <a:gd name="connsiteY18800" fmla="*/ 7961518 h 13112393"/>
              <a:gd name="connsiteX18801" fmla="*/ 11246349 w 11997113"/>
              <a:gd name="connsiteY18801" fmla="*/ 7949800 h 13112393"/>
              <a:gd name="connsiteX18802" fmla="*/ 11228599 w 11997113"/>
              <a:gd name="connsiteY18802" fmla="*/ 7973680 h 13112393"/>
              <a:gd name="connsiteX18803" fmla="*/ 11227807 w 11997113"/>
              <a:gd name="connsiteY18803" fmla="*/ 7938527 h 13112393"/>
              <a:gd name="connsiteX18804" fmla="*/ 11227543 w 11997113"/>
              <a:gd name="connsiteY18804" fmla="*/ 7926812 h 13112393"/>
              <a:gd name="connsiteX18805" fmla="*/ 11227277 w 11997113"/>
              <a:gd name="connsiteY18805" fmla="*/ 7915090 h 13112393"/>
              <a:gd name="connsiteX18806" fmla="*/ 11208211 w 11997113"/>
              <a:gd name="connsiteY18806" fmla="*/ 7880386 h 13112393"/>
              <a:gd name="connsiteX18807" fmla="*/ 11208473 w 11997113"/>
              <a:gd name="connsiteY18807" fmla="*/ 7892103 h 13112393"/>
              <a:gd name="connsiteX18808" fmla="*/ 11208735 w 11997113"/>
              <a:gd name="connsiteY18808" fmla="*/ 7903822 h 13112393"/>
              <a:gd name="connsiteX18809" fmla="*/ 11209261 w 11997113"/>
              <a:gd name="connsiteY18809" fmla="*/ 7927256 h 13112393"/>
              <a:gd name="connsiteX18810" fmla="*/ 11209791 w 11997113"/>
              <a:gd name="connsiteY18810" fmla="*/ 7950692 h 13112393"/>
              <a:gd name="connsiteX18811" fmla="*/ 11210057 w 11997113"/>
              <a:gd name="connsiteY18811" fmla="*/ 7962412 h 13112393"/>
              <a:gd name="connsiteX18812" fmla="*/ 11210585 w 11997113"/>
              <a:gd name="connsiteY18812" fmla="*/ 7985848 h 13112393"/>
              <a:gd name="connsiteX18813" fmla="*/ 11212433 w 11997113"/>
              <a:gd name="connsiteY18813" fmla="*/ 8067874 h 13112393"/>
              <a:gd name="connsiteX18814" fmla="*/ 11212697 w 11997113"/>
              <a:gd name="connsiteY18814" fmla="*/ 8079594 h 13112393"/>
              <a:gd name="connsiteX18815" fmla="*/ 11209893 w 11997113"/>
              <a:gd name="connsiteY18815" fmla="*/ 8083368 h 13112393"/>
              <a:gd name="connsiteX18816" fmla="*/ 11216947 w 11997113"/>
              <a:gd name="connsiteY18816" fmla="*/ 8101597 h 13112393"/>
              <a:gd name="connsiteX18817" fmla="*/ 11209649 w 11997113"/>
              <a:gd name="connsiteY18817" fmla="*/ 8104689 h 13112393"/>
              <a:gd name="connsiteX18818" fmla="*/ 11209191 w 11997113"/>
              <a:gd name="connsiteY18818" fmla="*/ 8084309 h 13112393"/>
              <a:gd name="connsiteX18819" fmla="*/ 11194949 w 11997113"/>
              <a:gd name="connsiteY18819" fmla="*/ 8103473 h 13112393"/>
              <a:gd name="connsiteX18820" fmla="*/ 11194687 w 11997113"/>
              <a:gd name="connsiteY18820" fmla="*/ 8091754 h 13112393"/>
              <a:gd name="connsiteX18821" fmla="*/ 11194419 w 11997113"/>
              <a:gd name="connsiteY18821" fmla="*/ 8080038 h 13112393"/>
              <a:gd name="connsiteX18822" fmla="*/ 11194153 w 11997113"/>
              <a:gd name="connsiteY18822" fmla="*/ 8068320 h 13112393"/>
              <a:gd name="connsiteX18823" fmla="*/ 11193625 w 11997113"/>
              <a:gd name="connsiteY18823" fmla="*/ 8044882 h 13112393"/>
              <a:gd name="connsiteX18824" fmla="*/ 11175081 w 11997113"/>
              <a:gd name="connsiteY18824" fmla="*/ 8033616 h 13112393"/>
              <a:gd name="connsiteX18825" fmla="*/ 11174555 w 11997113"/>
              <a:gd name="connsiteY18825" fmla="*/ 8010178 h 13112393"/>
              <a:gd name="connsiteX18826" fmla="*/ 11155745 w 11997113"/>
              <a:gd name="connsiteY18826" fmla="*/ 7987188 h 13112393"/>
              <a:gd name="connsiteX18827" fmla="*/ 11155479 w 11997113"/>
              <a:gd name="connsiteY18827" fmla="*/ 7975464 h 13112393"/>
              <a:gd name="connsiteX18828" fmla="*/ 11136673 w 11997113"/>
              <a:gd name="connsiteY18828" fmla="*/ 7952476 h 13112393"/>
              <a:gd name="connsiteX18829" fmla="*/ 11154951 w 11997113"/>
              <a:gd name="connsiteY18829" fmla="*/ 7952032 h 13112393"/>
              <a:gd name="connsiteX18830" fmla="*/ 11135883 w 11997113"/>
              <a:gd name="connsiteY18830" fmla="*/ 7917323 h 13112393"/>
              <a:gd name="connsiteX18831" fmla="*/ 11134825 w 11997113"/>
              <a:gd name="connsiteY18831" fmla="*/ 7870452 h 13112393"/>
              <a:gd name="connsiteX18832" fmla="*/ 11135355 w 11997113"/>
              <a:gd name="connsiteY18832" fmla="*/ 7893890 h 13112393"/>
              <a:gd name="connsiteX18833" fmla="*/ 11153367 w 11997113"/>
              <a:gd name="connsiteY18833" fmla="*/ 7881725 h 13112393"/>
              <a:gd name="connsiteX18834" fmla="*/ 11152837 w 11997113"/>
              <a:gd name="connsiteY18834" fmla="*/ 7858287 h 13112393"/>
              <a:gd name="connsiteX18835" fmla="*/ 11134561 w 11997113"/>
              <a:gd name="connsiteY18835" fmla="*/ 7858735 h 13112393"/>
              <a:gd name="connsiteX18836" fmla="*/ 11152577 w 11997113"/>
              <a:gd name="connsiteY18836" fmla="*/ 7846568 h 13112393"/>
              <a:gd name="connsiteX18837" fmla="*/ 11152311 w 11997113"/>
              <a:gd name="connsiteY18837" fmla="*/ 7834846 h 13112393"/>
              <a:gd name="connsiteX18838" fmla="*/ 11170593 w 11997113"/>
              <a:gd name="connsiteY18838" fmla="*/ 7834402 h 13112393"/>
              <a:gd name="connsiteX18839" fmla="*/ 11170327 w 11997113"/>
              <a:gd name="connsiteY18839" fmla="*/ 7822688 h 13112393"/>
              <a:gd name="connsiteX18840" fmla="*/ 11170063 w 11997113"/>
              <a:gd name="connsiteY18840" fmla="*/ 7810970 h 13112393"/>
              <a:gd name="connsiteX18841" fmla="*/ 11169533 w 11997113"/>
              <a:gd name="connsiteY18841" fmla="*/ 7787532 h 13112393"/>
              <a:gd name="connsiteX18842" fmla="*/ 11169271 w 11997113"/>
              <a:gd name="connsiteY18842" fmla="*/ 7775818 h 13112393"/>
              <a:gd name="connsiteX18843" fmla="*/ 11169007 w 11997113"/>
              <a:gd name="connsiteY18843" fmla="*/ 7764096 h 13112393"/>
              <a:gd name="connsiteX18844" fmla="*/ 11168475 w 11997113"/>
              <a:gd name="connsiteY18844" fmla="*/ 7740661 h 13112393"/>
              <a:gd name="connsiteX18845" fmla="*/ 11168215 w 11997113"/>
              <a:gd name="connsiteY18845" fmla="*/ 7728942 h 13112393"/>
              <a:gd name="connsiteX18846" fmla="*/ 11167953 w 11997113"/>
              <a:gd name="connsiteY18846" fmla="*/ 7717224 h 13112393"/>
              <a:gd name="connsiteX18847" fmla="*/ 11149403 w 11997113"/>
              <a:gd name="connsiteY18847" fmla="*/ 7705952 h 13112393"/>
              <a:gd name="connsiteX18848" fmla="*/ 11149141 w 11997113"/>
              <a:gd name="connsiteY18848" fmla="*/ 7694236 h 13112393"/>
              <a:gd name="connsiteX18849" fmla="*/ 11141955 w 11997113"/>
              <a:gd name="connsiteY18849" fmla="*/ 7679758 h 13112393"/>
              <a:gd name="connsiteX18850" fmla="*/ 11142711 w 11997113"/>
              <a:gd name="connsiteY18850" fmla="*/ 7675736 h 13112393"/>
              <a:gd name="connsiteX18851" fmla="*/ 11137893 w 11997113"/>
              <a:gd name="connsiteY18851" fmla="*/ 7680990 h 13112393"/>
              <a:gd name="connsiteX18852" fmla="*/ 11128101 w 11997113"/>
              <a:gd name="connsiteY18852" fmla="*/ 7682686 h 13112393"/>
              <a:gd name="connsiteX18853" fmla="*/ 11143185 w 11997113"/>
              <a:gd name="connsiteY18853" fmla="*/ 7673242 h 13112393"/>
              <a:gd name="connsiteX18854" fmla="*/ 11148083 w 11997113"/>
              <a:gd name="connsiteY18854" fmla="*/ 7647364 h 13112393"/>
              <a:gd name="connsiteX18855" fmla="*/ 11147555 w 11997113"/>
              <a:gd name="connsiteY18855" fmla="*/ 7623926 h 13112393"/>
              <a:gd name="connsiteX18856" fmla="*/ 11129275 w 11997113"/>
              <a:gd name="connsiteY18856" fmla="*/ 7624374 h 13112393"/>
              <a:gd name="connsiteX18857" fmla="*/ 11129805 w 11997113"/>
              <a:gd name="connsiteY18857" fmla="*/ 7647813 h 13112393"/>
              <a:gd name="connsiteX18858" fmla="*/ 11111787 w 11997113"/>
              <a:gd name="connsiteY18858" fmla="*/ 7659972 h 13112393"/>
              <a:gd name="connsiteX18859" fmla="*/ 11093511 w 11997113"/>
              <a:gd name="connsiteY18859" fmla="*/ 7660418 h 13112393"/>
              <a:gd name="connsiteX18860" fmla="*/ 11093775 w 11997113"/>
              <a:gd name="connsiteY18860" fmla="*/ 7672136 h 13112393"/>
              <a:gd name="connsiteX18861" fmla="*/ 11075231 w 11997113"/>
              <a:gd name="connsiteY18861" fmla="*/ 7660866 h 13112393"/>
              <a:gd name="connsiteX18862" fmla="*/ 11093247 w 11997113"/>
              <a:gd name="connsiteY18862" fmla="*/ 7648703 h 13112393"/>
              <a:gd name="connsiteX18863" fmla="*/ 11092717 w 11997113"/>
              <a:gd name="connsiteY18863" fmla="*/ 7625265 h 13112393"/>
              <a:gd name="connsiteX18864" fmla="*/ 11073377 w 11997113"/>
              <a:gd name="connsiteY18864" fmla="*/ 7578836 h 13112393"/>
              <a:gd name="connsiteX18865" fmla="*/ 11072853 w 11997113"/>
              <a:gd name="connsiteY18865" fmla="*/ 7555402 h 13112393"/>
              <a:gd name="connsiteX18866" fmla="*/ 11054307 w 11997113"/>
              <a:gd name="connsiteY18866" fmla="*/ 7544132 h 13112393"/>
              <a:gd name="connsiteX18867" fmla="*/ 11036557 w 11997113"/>
              <a:gd name="connsiteY18867" fmla="*/ 7568018 h 13112393"/>
              <a:gd name="connsiteX18868" fmla="*/ 11037085 w 11997113"/>
              <a:gd name="connsiteY18868" fmla="*/ 7591450 h 13112393"/>
              <a:gd name="connsiteX18869" fmla="*/ 11019599 w 11997113"/>
              <a:gd name="connsiteY18869" fmla="*/ 7627051 h 13112393"/>
              <a:gd name="connsiteX18870" fmla="*/ 11018809 w 11997113"/>
              <a:gd name="connsiteY18870" fmla="*/ 7591896 h 13112393"/>
              <a:gd name="connsiteX18871" fmla="*/ 11018541 w 11997113"/>
              <a:gd name="connsiteY18871" fmla="*/ 7580178 h 13112393"/>
              <a:gd name="connsiteX18872" fmla="*/ 11018013 w 11997113"/>
              <a:gd name="connsiteY18872" fmla="*/ 7556744 h 13112393"/>
              <a:gd name="connsiteX18873" fmla="*/ 11036293 w 11997113"/>
              <a:gd name="connsiteY18873" fmla="*/ 7556296 h 13112393"/>
              <a:gd name="connsiteX18874" fmla="*/ 11017749 w 11997113"/>
              <a:gd name="connsiteY18874" fmla="*/ 7545025 h 13112393"/>
              <a:gd name="connsiteX18875" fmla="*/ 11036031 w 11997113"/>
              <a:gd name="connsiteY18875" fmla="*/ 7544578 h 13112393"/>
              <a:gd name="connsiteX18876" fmla="*/ 11035763 w 11997113"/>
              <a:gd name="connsiteY18876" fmla="*/ 7532861 h 13112393"/>
              <a:gd name="connsiteX18877" fmla="*/ 11035501 w 11997113"/>
              <a:gd name="connsiteY18877" fmla="*/ 7521146 h 13112393"/>
              <a:gd name="connsiteX18878" fmla="*/ 11035241 w 11997113"/>
              <a:gd name="connsiteY18878" fmla="*/ 7509426 h 13112393"/>
              <a:gd name="connsiteX18879" fmla="*/ 11053783 w 11997113"/>
              <a:gd name="connsiteY18879" fmla="*/ 7520698 h 13112393"/>
              <a:gd name="connsiteX18880" fmla="*/ 11071267 w 11997113"/>
              <a:gd name="connsiteY18880" fmla="*/ 7485097 h 13112393"/>
              <a:gd name="connsiteX18881" fmla="*/ 11089017 w 11997113"/>
              <a:gd name="connsiteY18881" fmla="*/ 7461212 h 13112393"/>
              <a:gd name="connsiteX18882" fmla="*/ 11088493 w 11997113"/>
              <a:gd name="connsiteY18882" fmla="*/ 7437778 h 13112393"/>
              <a:gd name="connsiteX18883" fmla="*/ 11107035 w 11997113"/>
              <a:gd name="connsiteY18883" fmla="*/ 7449048 h 13112393"/>
              <a:gd name="connsiteX18884" fmla="*/ 11106769 w 11997113"/>
              <a:gd name="connsiteY18884" fmla="*/ 7437332 h 13112393"/>
              <a:gd name="connsiteX18885" fmla="*/ 11106507 w 11997113"/>
              <a:gd name="connsiteY18885" fmla="*/ 7425614 h 13112393"/>
              <a:gd name="connsiteX18886" fmla="*/ 11106245 w 11997113"/>
              <a:gd name="connsiteY18886" fmla="*/ 7413896 h 13112393"/>
              <a:gd name="connsiteX18887" fmla="*/ 11105977 w 11997113"/>
              <a:gd name="connsiteY18887" fmla="*/ 7402179 h 13112393"/>
              <a:gd name="connsiteX18888" fmla="*/ 11105713 w 11997113"/>
              <a:gd name="connsiteY18888" fmla="*/ 7390460 h 13112393"/>
              <a:gd name="connsiteX18889" fmla="*/ 11105451 w 11997113"/>
              <a:gd name="connsiteY18889" fmla="*/ 7378741 h 13112393"/>
              <a:gd name="connsiteX18890" fmla="*/ 11123727 w 11997113"/>
              <a:gd name="connsiteY18890" fmla="*/ 7378293 h 13112393"/>
              <a:gd name="connsiteX18891" fmla="*/ 11123465 w 11997113"/>
              <a:gd name="connsiteY18891" fmla="*/ 7366578 h 13112393"/>
              <a:gd name="connsiteX18892" fmla="*/ 11105185 w 11997113"/>
              <a:gd name="connsiteY18892" fmla="*/ 7367026 h 13112393"/>
              <a:gd name="connsiteX18893" fmla="*/ 11104653 w 11997113"/>
              <a:gd name="connsiteY18893" fmla="*/ 7343586 h 13112393"/>
              <a:gd name="connsiteX18894" fmla="*/ 11103335 w 11997113"/>
              <a:gd name="connsiteY18894" fmla="*/ 7284994 h 13112393"/>
              <a:gd name="connsiteX18895" fmla="*/ 11104389 w 11997113"/>
              <a:gd name="connsiteY18895" fmla="*/ 7331868 h 13112393"/>
              <a:gd name="connsiteX18896" fmla="*/ 11122669 w 11997113"/>
              <a:gd name="connsiteY18896" fmla="*/ 7331422 h 13112393"/>
              <a:gd name="connsiteX18897" fmla="*/ 11103335 w 11997113"/>
              <a:gd name="connsiteY18897" fmla="*/ 7284994 h 13112393"/>
              <a:gd name="connsiteX18898" fmla="*/ 11102807 w 11997113"/>
              <a:gd name="connsiteY18898" fmla="*/ 7261562 h 13112393"/>
              <a:gd name="connsiteX18899" fmla="*/ 11084529 w 11997113"/>
              <a:gd name="connsiteY18899" fmla="*/ 7262006 h 13112393"/>
              <a:gd name="connsiteX18900" fmla="*/ 11103335 w 11997113"/>
              <a:gd name="connsiteY18900" fmla="*/ 7284994 h 13112393"/>
              <a:gd name="connsiteX18901" fmla="*/ 11066779 w 11997113"/>
              <a:gd name="connsiteY18901" fmla="*/ 7285888 h 13112393"/>
              <a:gd name="connsiteX18902" fmla="*/ 11086907 w 11997113"/>
              <a:gd name="connsiteY18902" fmla="*/ 7367470 h 13112393"/>
              <a:gd name="connsiteX18903" fmla="*/ 11067303 w 11997113"/>
              <a:gd name="connsiteY18903" fmla="*/ 7309326 h 13112393"/>
              <a:gd name="connsiteX18904" fmla="*/ 11048499 w 11997113"/>
              <a:gd name="connsiteY18904" fmla="*/ 7286335 h 13112393"/>
              <a:gd name="connsiteX18905" fmla="*/ 11048231 w 11997113"/>
              <a:gd name="connsiteY18905" fmla="*/ 7274617 h 13112393"/>
              <a:gd name="connsiteX18906" fmla="*/ 11029687 w 11997113"/>
              <a:gd name="connsiteY18906" fmla="*/ 7263347 h 13112393"/>
              <a:gd name="connsiteX18907" fmla="*/ 11029423 w 11997113"/>
              <a:gd name="connsiteY18907" fmla="*/ 7251629 h 13112393"/>
              <a:gd name="connsiteX18908" fmla="*/ 11011409 w 11997113"/>
              <a:gd name="connsiteY18908" fmla="*/ 7263794 h 13112393"/>
              <a:gd name="connsiteX18909" fmla="*/ 10992865 w 11997113"/>
              <a:gd name="connsiteY18909" fmla="*/ 7252522 h 13112393"/>
              <a:gd name="connsiteX18910" fmla="*/ 10993129 w 11997113"/>
              <a:gd name="connsiteY18910" fmla="*/ 7264240 h 13112393"/>
              <a:gd name="connsiteX18911" fmla="*/ 10993391 w 11997113"/>
              <a:gd name="connsiteY18911" fmla="*/ 7275956 h 13112393"/>
              <a:gd name="connsiteX18912" fmla="*/ 11012201 w 11997113"/>
              <a:gd name="connsiteY18912" fmla="*/ 7298946 h 13112393"/>
              <a:gd name="connsiteX18913" fmla="*/ 10993919 w 11997113"/>
              <a:gd name="connsiteY18913" fmla="*/ 7299394 h 13112393"/>
              <a:gd name="connsiteX18914" fmla="*/ 10994185 w 11997113"/>
              <a:gd name="connsiteY18914" fmla="*/ 7311112 h 13112393"/>
              <a:gd name="connsiteX18915" fmla="*/ 10976165 w 11997113"/>
              <a:gd name="connsiteY18915" fmla="*/ 7323274 h 13112393"/>
              <a:gd name="connsiteX18916" fmla="*/ 10975901 w 11997113"/>
              <a:gd name="connsiteY18916" fmla="*/ 7311558 h 13112393"/>
              <a:gd name="connsiteX18917" fmla="*/ 10958413 w 11997113"/>
              <a:gd name="connsiteY18917" fmla="*/ 7347155 h 13112393"/>
              <a:gd name="connsiteX18918" fmla="*/ 10941721 w 11997113"/>
              <a:gd name="connsiteY18918" fmla="*/ 7417912 h 13112393"/>
              <a:gd name="connsiteX18919" fmla="*/ 10923709 w 11997113"/>
              <a:gd name="connsiteY18919" fmla="*/ 7430079 h 13112393"/>
              <a:gd name="connsiteX18920" fmla="*/ 10923969 w 11997113"/>
              <a:gd name="connsiteY18920" fmla="*/ 7441798 h 13112393"/>
              <a:gd name="connsiteX18921" fmla="*/ 10924237 w 11997113"/>
              <a:gd name="connsiteY18921" fmla="*/ 7453512 h 13112393"/>
              <a:gd name="connsiteX18922" fmla="*/ 10906217 w 11997113"/>
              <a:gd name="connsiteY18922" fmla="*/ 7465676 h 13112393"/>
              <a:gd name="connsiteX18923" fmla="*/ 10906481 w 11997113"/>
              <a:gd name="connsiteY18923" fmla="*/ 7477395 h 13112393"/>
              <a:gd name="connsiteX18924" fmla="*/ 10907011 w 11997113"/>
              <a:gd name="connsiteY18924" fmla="*/ 7500830 h 13112393"/>
              <a:gd name="connsiteX18925" fmla="*/ 10888731 w 11997113"/>
              <a:gd name="connsiteY18925" fmla="*/ 7501276 h 13112393"/>
              <a:gd name="connsiteX18926" fmla="*/ 10871243 w 11997113"/>
              <a:gd name="connsiteY18926" fmla="*/ 7536878 h 13112393"/>
              <a:gd name="connsiteX18927" fmla="*/ 10871773 w 11997113"/>
              <a:gd name="connsiteY18927" fmla="*/ 7560314 h 13112393"/>
              <a:gd name="connsiteX18928" fmla="*/ 10890051 w 11997113"/>
              <a:gd name="connsiteY18928" fmla="*/ 7559868 h 13112393"/>
              <a:gd name="connsiteX18929" fmla="*/ 10890315 w 11997113"/>
              <a:gd name="connsiteY18929" fmla="*/ 7571587 h 13112393"/>
              <a:gd name="connsiteX18930" fmla="*/ 10872033 w 11997113"/>
              <a:gd name="connsiteY18930" fmla="*/ 7572034 h 13112393"/>
              <a:gd name="connsiteX18931" fmla="*/ 10872299 w 11997113"/>
              <a:gd name="connsiteY18931" fmla="*/ 7583750 h 13112393"/>
              <a:gd name="connsiteX18932" fmla="*/ 10890579 w 11997113"/>
              <a:gd name="connsiteY18932" fmla="*/ 7583302 h 13112393"/>
              <a:gd name="connsiteX18933" fmla="*/ 10890843 w 11997113"/>
              <a:gd name="connsiteY18933" fmla="*/ 7595020 h 13112393"/>
              <a:gd name="connsiteX18934" fmla="*/ 10874413 w 11997113"/>
              <a:gd name="connsiteY18934" fmla="*/ 7677494 h 13112393"/>
              <a:gd name="connsiteX18935" fmla="*/ 10873623 w 11997113"/>
              <a:gd name="connsiteY18935" fmla="*/ 7642338 h 13112393"/>
              <a:gd name="connsiteX18936" fmla="*/ 10855075 w 11997113"/>
              <a:gd name="connsiteY18936" fmla="*/ 7631067 h 13112393"/>
              <a:gd name="connsiteX18937" fmla="*/ 10820629 w 11997113"/>
              <a:gd name="connsiteY18937" fmla="*/ 7725704 h 13112393"/>
              <a:gd name="connsiteX18938" fmla="*/ 10802089 w 11997113"/>
              <a:gd name="connsiteY18938" fmla="*/ 7714434 h 13112393"/>
              <a:gd name="connsiteX18939" fmla="*/ 10801823 w 11997113"/>
              <a:gd name="connsiteY18939" fmla="*/ 7702718 h 13112393"/>
              <a:gd name="connsiteX18940" fmla="*/ 10783543 w 11997113"/>
              <a:gd name="connsiteY18940" fmla="*/ 7703162 h 13112393"/>
              <a:gd name="connsiteX18941" fmla="*/ 10783807 w 11997113"/>
              <a:gd name="connsiteY18941" fmla="*/ 7714878 h 13112393"/>
              <a:gd name="connsiteX18942" fmla="*/ 10784071 w 11997113"/>
              <a:gd name="connsiteY18942" fmla="*/ 7726593 h 13112393"/>
              <a:gd name="connsiteX18943" fmla="*/ 10784867 w 11997113"/>
              <a:gd name="connsiteY18943" fmla="*/ 7761750 h 13112393"/>
              <a:gd name="connsiteX18944" fmla="*/ 10766849 w 11997113"/>
              <a:gd name="connsiteY18944" fmla="*/ 7773916 h 13112393"/>
              <a:gd name="connsiteX18945" fmla="*/ 10767111 w 11997113"/>
              <a:gd name="connsiteY18945" fmla="*/ 7785635 h 13112393"/>
              <a:gd name="connsiteX18946" fmla="*/ 10748831 w 11997113"/>
              <a:gd name="connsiteY18946" fmla="*/ 7786083 h 13112393"/>
              <a:gd name="connsiteX18947" fmla="*/ 10749099 w 11997113"/>
              <a:gd name="connsiteY18947" fmla="*/ 7797797 h 13112393"/>
              <a:gd name="connsiteX18948" fmla="*/ 10731083 w 11997113"/>
              <a:gd name="connsiteY18948" fmla="*/ 7809962 h 13112393"/>
              <a:gd name="connsiteX18949" fmla="*/ 10749627 w 11997113"/>
              <a:gd name="connsiteY18949" fmla="*/ 7821234 h 13112393"/>
              <a:gd name="connsiteX18950" fmla="*/ 10731347 w 11997113"/>
              <a:gd name="connsiteY18950" fmla="*/ 7821679 h 13112393"/>
              <a:gd name="connsiteX18951" fmla="*/ 10731615 w 11997113"/>
              <a:gd name="connsiteY18951" fmla="*/ 7833400 h 13112393"/>
              <a:gd name="connsiteX18952" fmla="*/ 10713331 w 11997113"/>
              <a:gd name="connsiteY18952" fmla="*/ 7833846 h 13112393"/>
              <a:gd name="connsiteX18953" fmla="*/ 10697211 w 11997113"/>
              <a:gd name="connsiteY18953" fmla="*/ 7889946 h 13112393"/>
              <a:gd name="connsiteX18954" fmla="*/ 10709573 w 11997113"/>
              <a:gd name="connsiteY18954" fmla="*/ 7881583 h 13112393"/>
              <a:gd name="connsiteX18955" fmla="*/ 10709841 w 11997113"/>
              <a:gd name="connsiteY18955" fmla="*/ 7893356 h 13112393"/>
              <a:gd name="connsiteX18956" fmla="*/ 10691777 w 11997113"/>
              <a:gd name="connsiteY18956" fmla="*/ 7905569 h 13112393"/>
              <a:gd name="connsiteX18957" fmla="*/ 10691635 w 11997113"/>
              <a:gd name="connsiteY18957" fmla="*/ 7899253 h 13112393"/>
              <a:gd name="connsiteX18958" fmla="*/ 10678623 w 11997113"/>
              <a:gd name="connsiteY18958" fmla="*/ 7916764 h 13112393"/>
              <a:gd name="connsiteX18959" fmla="*/ 10660339 w 11997113"/>
              <a:gd name="connsiteY18959" fmla="*/ 7917211 h 13112393"/>
              <a:gd name="connsiteX18960" fmla="*/ 10660605 w 11997113"/>
              <a:gd name="connsiteY18960" fmla="*/ 7928927 h 13112393"/>
              <a:gd name="connsiteX18961" fmla="*/ 10645983 w 11997113"/>
              <a:gd name="connsiteY18961" fmla="*/ 7929286 h 13112393"/>
              <a:gd name="connsiteX18962" fmla="*/ 10647577 w 11997113"/>
              <a:gd name="connsiteY18962" fmla="*/ 7934504 h 13112393"/>
              <a:gd name="connsiteX18963" fmla="*/ 10642845 w 11997113"/>
              <a:gd name="connsiteY18963" fmla="*/ 7942570 h 13112393"/>
              <a:gd name="connsiteX18964" fmla="*/ 10642545 w 11997113"/>
              <a:gd name="connsiteY18964" fmla="*/ 7929367 h 13112393"/>
              <a:gd name="connsiteX18965" fmla="*/ 10642327 w 11997113"/>
              <a:gd name="connsiteY18965" fmla="*/ 7929373 h 13112393"/>
              <a:gd name="connsiteX18966" fmla="*/ 10642539 w 11997113"/>
              <a:gd name="connsiteY18966" fmla="*/ 7928936 h 13112393"/>
              <a:gd name="connsiteX18967" fmla="*/ 10642273 w 11997113"/>
              <a:gd name="connsiteY18967" fmla="*/ 7917142 h 13112393"/>
              <a:gd name="connsiteX18968" fmla="*/ 10644595 w 11997113"/>
              <a:gd name="connsiteY18968" fmla="*/ 7924746 h 13112393"/>
              <a:gd name="connsiteX18969" fmla="*/ 10648877 w 11997113"/>
              <a:gd name="connsiteY18969" fmla="*/ 7916026 h 13112393"/>
              <a:gd name="connsiteX18970" fmla="*/ 10641531 w 11997113"/>
              <a:gd name="connsiteY18970" fmla="*/ 7894222 h 13112393"/>
              <a:gd name="connsiteX18971" fmla="*/ 10660077 w 11997113"/>
              <a:gd name="connsiteY18971" fmla="*/ 7905493 h 13112393"/>
              <a:gd name="connsiteX18972" fmla="*/ 10659551 w 11997113"/>
              <a:gd name="connsiteY18972" fmla="*/ 7882056 h 13112393"/>
              <a:gd name="connsiteX18973" fmla="*/ 10659283 w 11997113"/>
              <a:gd name="connsiteY18973" fmla="*/ 7870339 h 13112393"/>
              <a:gd name="connsiteX18974" fmla="*/ 10658753 w 11997113"/>
              <a:gd name="connsiteY18974" fmla="*/ 7846898 h 13112393"/>
              <a:gd name="connsiteX18975" fmla="*/ 10657961 w 11997113"/>
              <a:gd name="connsiteY18975" fmla="*/ 7811747 h 13112393"/>
              <a:gd name="connsiteX18976" fmla="*/ 10639685 w 11997113"/>
              <a:gd name="connsiteY18976" fmla="*/ 7812197 h 13112393"/>
              <a:gd name="connsiteX18977" fmla="*/ 10639651 w 11997113"/>
              <a:gd name="connsiteY18977" fmla="*/ 7810732 h 13112393"/>
              <a:gd name="connsiteX18978" fmla="*/ 10639513 w 11997113"/>
              <a:gd name="connsiteY18978" fmla="*/ 7804605 h 13112393"/>
              <a:gd name="connsiteX18979" fmla="*/ 10639527 w 11997113"/>
              <a:gd name="connsiteY18979" fmla="*/ 7805236 h 13112393"/>
              <a:gd name="connsiteX18980" fmla="*/ 10639505 w 11997113"/>
              <a:gd name="connsiteY18980" fmla="*/ 7804281 h 13112393"/>
              <a:gd name="connsiteX18981" fmla="*/ 10639487 w 11997113"/>
              <a:gd name="connsiteY18981" fmla="*/ 7803406 h 13112393"/>
              <a:gd name="connsiteX18982" fmla="*/ 10639443 w 11997113"/>
              <a:gd name="connsiteY18982" fmla="*/ 7801484 h 13112393"/>
              <a:gd name="connsiteX18983" fmla="*/ 10639421 w 11997113"/>
              <a:gd name="connsiteY18983" fmla="*/ 7800474 h 13112393"/>
              <a:gd name="connsiteX18984" fmla="*/ 10639441 w 11997113"/>
              <a:gd name="connsiteY18984" fmla="*/ 7801336 h 13112393"/>
              <a:gd name="connsiteX18985" fmla="*/ 10639155 w 11997113"/>
              <a:gd name="connsiteY18985" fmla="*/ 7788759 h 13112393"/>
              <a:gd name="connsiteX18986" fmla="*/ 10638361 w 11997113"/>
              <a:gd name="connsiteY18986" fmla="*/ 7753602 h 13112393"/>
              <a:gd name="connsiteX18987" fmla="*/ 10637837 w 11997113"/>
              <a:gd name="connsiteY18987" fmla="*/ 7730166 h 13112393"/>
              <a:gd name="connsiteX18988" fmla="*/ 10619549 w 11997113"/>
              <a:gd name="connsiteY18988" fmla="*/ 7730614 h 13112393"/>
              <a:gd name="connsiteX18989" fmla="*/ 10620345 w 11997113"/>
              <a:gd name="connsiteY18989" fmla="*/ 7765768 h 13112393"/>
              <a:gd name="connsiteX18990" fmla="*/ 10602061 w 11997113"/>
              <a:gd name="connsiteY18990" fmla="*/ 7766213 h 13112393"/>
              <a:gd name="connsiteX18991" fmla="*/ 10601799 w 11997113"/>
              <a:gd name="connsiteY18991" fmla="*/ 7754496 h 13112393"/>
              <a:gd name="connsiteX18992" fmla="*/ 10601271 w 11997113"/>
              <a:gd name="connsiteY18992" fmla="*/ 7731060 h 13112393"/>
              <a:gd name="connsiteX18993" fmla="*/ 10600673 w 11997113"/>
              <a:gd name="connsiteY18993" fmla="*/ 7704695 h 13112393"/>
              <a:gd name="connsiteX18994" fmla="*/ 10600473 w 11997113"/>
              <a:gd name="connsiteY18994" fmla="*/ 7695830 h 13112393"/>
              <a:gd name="connsiteX18995" fmla="*/ 10600211 w 11997113"/>
              <a:gd name="connsiteY18995" fmla="*/ 7684190 h 13112393"/>
              <a:gd name="connsiteX18996" fmla="*/ 10599949 w 11997113"/>
              <a:gd name="connsiteY18996" fmla="*/ 7672469 h 13112393"/>
              <a:gd name="connsiteX18997" fmla="*/ 10598895 w 11997113"/>
              <a:gd name="connsiteY18997" fmla="*/ 7625600 h 13112393"/>
              <a:gd name="connsiteX18998" fmla="*/ 10616117 w 11997113"/>
              <a:gd name="connsiteY18998" fmla="*/ 7578280 h 13112393"/>
              <a:gd name="connsiteX18999" fmla="*/ 10597835 w 11997113"/>
              <a:gd name="connsiteY18999" fmla="*/ 7578727 h 13112393"/>
              <a:gd name="connsiteX19000" fmla="*/ 10597309 w 11997113"/>
              <a:gd name="connsiteY19000" fmla="*/ 7555290 h 13112393"/>
              <a:gd name="connsiteX19001" fmla="*/ 10579027 w 11997113"/>
              <a:gd name="connsiteY19001" fmla="*/ 7555737 h 13112393"/>
              <a:gd name="connsiteX19002" fmla="*/ 10578501 w 11997113"/>
              <a:gd name="connsiteY19002" fmla="*/ 7532301 h 13112393"/>
              <a:gd name="connsiteX19003" fmla="*/ 10578237 w 11997113"/>
              <a:gd name="connsiteY19003" fmla="*/ 7520586 h 13112393"/>
              <a:gd name="connsiteX19004" fmla="*/ 10559961 w 11997113"/>
              <a:gd name="connsiteY19004" fmla="*/ 7521032 h 13112393"/>
              <a:gd name="connsiteX19005" fmla="*/ 10559693 w 11997113"/>
              <a:gd name="connsiteY19005" fmla="*/ 7509310 h 13112393"/>
              <a:gd name="connsiteX19006" fmla="*/ 10559165 w 11997113"/>
              <a:gd name="connsiteY19006" fmla="*/ 7485874 h 13112393"/>
              <a:gd name="connsiteX19007" fmla="*/ 10559429 w 11997113"/>
              <a:gd name="connsiteY19007" fmla="*/ 7497594 h 13112393"/>
              <a:gd name="connsiteX19008" fmla="*/ 10559693 w 11997113"/>
              <a:gd name="connsiteY19008" fmla="*/ 7509310 h 13112393"/>
              <a:gd name="connsiteX19009" fmla="*/ 10541411 w 11997113"/>
              <a:gd name="connsiteY19009" fmla="*/ 7509758 h 13112393"/>
              <a:gd name="connsiteX19010" fmla="*/ 10541147 w 11997113"/>
              <a:gd name="connsiteY19010" fmla="*/ 7498040 h 13112393"/>
              <a:gd name="connsiteX19011" fmla="*/ 10558903 w 11997113"/>
              <a:gd name="connsiteY19011" fmla="*/ 7474156 h 13112393"/>
              <a:gd name="connsiteX19012" fmla="*/ 10558371 w 11997113"/>
              <a:gd name="connsiteY19012" fmla="*/ 7450722 h 13112393"/>
              <a:gd name="connsiteX19013" fmla="*/ 10576647 w 11997113"/>
              <a:gd name="connsiteY19013" fmla="*/ 7450273 h 13112393"/>
              <a:gd name="connsiteX19014" fmla="*/ 10558109 w 11997113"/>
              <a:gd name="connsiteY19014" fmla="*/ 7439002 h 13112393"/>
              <a:gd name="connsiteX19015" fmla="*/ 10576385 w 11997113"/>
              <a:gd name="connsiteY19015" fmla="*/ 7438556 h 13112393"/>
              <a:gd name="connsiteX19016" fmla="*/ 10576121 w 11997113"/>
              <a:gd name="connsiteY19016" fmla="*/ 7426836 h 13112393"/>
              <a:gd name="connsiteX19017" fmla="*/ 10568871 w 11997113"/>
              <a:gd name="connsiteY19017" fmla="*/ 7409430 h 13112393"/>
              <a:gd name="connsiteX19018" fmla="*/ 10570165 w 11997113"/>
              <a:gd name="connsiteY19018" fmla="*/ 7405878 h 13112393"/>
              <a:gd name="connsiteX19019" fmla="*/ 10573307 w 11997113"/>
              <a:gd name="connsiteY19019" fmla="*/ 7403456 h 13112393"/>
              <a:gd name="connsiteX19020" fmla="*/ 10575331 w 11997113"/>
              <a:gd name="connsiteY19020" fmla="*/ 7391685 h 13112393"/>
              <a:gd name="connsiteX19021" fmla="*/ 10570165 w 11997113"/>
              <a:gd name="connsiteY19021" fmla="*/ 7405878 h 13112393"/>
              <a:gd name="connsiteX19022" fmla="*/ 10557577 w 11997113"/>
              <a:gd name="connsiteY19022" fmla="*/ 7415566 h 13112393"/>
              <a:gd name="connsiteX19023" fmla="*/ 10557841 w 11997113"/>
              <a:gd name="connsiteY19023" fmla="*/ 7427284 h 13112393"/>
              <a:gd name="connsiteX19024" fmla="*/ 10558109 w 11997113"/>
              <a:gd name="connsiteY19024" fmla="*/ 7439002 h 13112393"/>
              <a:gd name="connsiteX19025" fmla="*/ 10540355 w 11997113"/>
              <a:gd name="connsiteY19025" fmla="*/ 7462883 h 13112393"/>
              <a:gd name="connsiteX19026" fmla="*/ 10521811 w 11997113"/>
              <a:gd name="connsiteY19026" fmla="*/ 7451612 h 13112393"/>
              <a:gd name="connsiteX19027" fmla="*/ 10539301 w 11997113"/>
              <a:gd name="connsiteY19027" fmla="*/ 7416012 h 13112393"/>
              <a:gd name="connsiteX19028" fmla="*/ 10538769 w 11997113"/>
              <a:gd name="connsiteY19028" fmla="*/ 7392580 h 13112393"/>
              <a:gd name="connsiteX19029" fmla="*/ 10520491 w 11997113"/>
              <a:gd name="connsiteY19029" fmla="*/ 7393024 h 13112393"/>
              <a:gd name="connsiteX19030" fmla="*/ 10520227 w 11997113"/>
              <a:gd name="connsiteY19030" fmla="*/ 7381306 h 13112393"/>
              <a:gd name="connsiteX19031" fmla="*/ 10519169 w 11997113"/>
              <a:gd name="connsiteY19031" fmla="*/ 7334430 h 13112393"/>
              <a:gd name="connsiteX19032" fmla="*/ 10537185 w 11997113"/>
              <a:gd name="connsiteY19032" fmla="*/ 7322268 h 13112393"/>
              <a:gd name="connsiteX19033" fmla="*/ 10555729 w 11997113"/>
              <a:gd name="connsiteY19033" fmla="*/ 7333537 h 13112393"/>
              <a:gd name="connsiteX19034" fmla="*/ 10573483 w 11997113"/>
              <a:gd name="connsiteY19034" fmla="*/ 7309658 h 13112393"/>
              <a:gd name="connsiteX19035" fmla="*/ 10555201 w 11997113"/>
              <a:gd name="connsiteY19035" fmla="*/ 7310104 h 13112393"/>
              <a:gd name="connsiteX19036" fmla="*/ 10536921 w 11997113"/>
              <a:gd name="connsiteY19036" fmla="*/ 7310551 h 13112393"/>
              <a:gd name="connsiteX19037" fmla="*/ 10536655 w 11997113"/>
              <a:gd name="connsiteY19037" fmla="*/ 7298832 h 13112393"/>
              <a:gd name="connsiteX19038" fmla="*/ 10535865 w 11997113"/>
              <a:gd name="connsiteY19038" fmla="*/ 7263679 h 13112393"/>
              <a:gd name="connsiteX19039" fmla="*/ 10535599 w 11997113"/>
              <a:gd name="connsiteY19039" fmla="*/ 7251960 h 13112393"/>
              <a:gd name="connsiteX19040" fmla="*/ 10517583 w 11997113"/>
              <a:gd name="connsiteY19040" fmla="*/ 7264124 h 13112393"/>
              <a:gd name="connsiteX19041" fmla="*/ 10535337 w 11997113"/>
              <a:gd name="connsiteY19041" fmla="*/ 7240242 h 13112393"/>
              <a:gd name="connsiteX19042" fmla="*/ 10535073 w 11997113"/>
              <a:gd name="connsiteY19042" fmla="*/ 7228524 h 13112393"/>
              <a:gd name="connsiteX19043" fmla="*/ 10534811 w 11997113"/>
              <a:gd name="connsiteY19043" fmla="*/ 7216804 h 13112393"/>
              <a:gd name="connsiteX19044" fmla="*/ 10516003 w 11997113"/>
              <a:gd name="connsiteY19044" fmla="*/ 7193818 h 13112393"/>
              <a:gd name="connsiteX19045" fmla="*/ 10534015 w 11997113"/>
              <a:gd name="connsiteY19045" fmla="*/ 7181650 h 13112393"/>
              <a:gd name="connsiteX19046" fmla="*/ 10532959 w 11997113"/>
              <a:gd name="connsiteY19046" fmla="*/ 7134778 h 13112393"/>
              <a:gd name="connsiteX19047" fmla="*/ 10532167 w 11997113"/>
              <a:gd name="connsiteY19047" fmla="*/ 7099622 h 13112393"/>
              <a:gd name="connsiteX19048" fmla="*/ 10531637 w 11997113"/>
              <a:gd name="connsiteY19048" fmla="*/ 7076188 h 13112393"/>
              <a:gd name="connsiteX19049" fmla="*/ 10549389 w 11997113"/>
              <a:gd name="connsiteY19049" fmla="*/ 7052306 h 13112393"/>
              <a:gd name="connsiteX19050" fmla="*/ 10530321 w 11997113"/>
              <a:gd name="connsiteY19050" fmla="*/ 7017602 h 13112393"/>
              <a:gd name="connsiteX19051" fmla="*/ 10530849 w 11997113"/>
              <a:gd name="connsiteY19051" fmla="*/ 7041035 h 13112393"/>
              <a:gd name="connsiteX19052" fmla="*/ 10512567 w 11997113"/>
              <a:gd name="connsiteY19052" fmla="*/ 7041480 h 13112393"/>
              <a:gd name="connsiteX19053" fmla="*/ 10512829 w 11997113"/>
              <a:gd name="connsiteY19053" fmla="*/ 7053198 h 13112393"/>
              <a:gd name="connsiteX19054" fmla="*/ 10494547 w 11997113"/>
              <a:gd name="connsiteY19054" fmla="*/ 7053649 h 13112393"/>
              <a:gd name="connsiteX19055" fmla="*/ 10513095 w 11997113"/>
              <a:gd name="connsiteY19055" fmla="*/ 7064920 h 13112393"/>
              <a:gd name="connsiteX19056" fmla="*/ 10495079 w 11997113"/>
              <a:gd name="connsiteY19056" fmla="*/ 7077081 h 13112393"/>
              <a:gd name="connsiteX19057" fmla="*/ 10476797 w 11997113"/>
              <a:gd name="connsiteY19057" fmla="*/ 7077526 h 13112393"/>
              <a:gd name="connsiteX19058" fmla="*/ 10475215 w 11997113"/>
              <a:gd name="connsiteY19058" fmla="*/ 7007220 h 13112393"/>
              <a:gd name="connsiteX19059" fmla="*/ 10474953 w 11997113"/>
              <a:gd name="connsiteY19059" fmla="*/ 6995502 h 13112393"/>
              <a:gd name="connsiteX19060" fmla="*/ 10493229 w 11997113"/>
              <a:gd name="connsiteY19060" fmla="*/ 6995056 h 13112393"/>
              <a:gd name="connsiteX19061" fmla="*/ 10474685 w 11997113"/>
              <a:gd name="connsiteY19061" fmla="*/ 6983785 h 13112393"/>
              <a:gd name="connsiteX19062" fmla="*/ 10492965 w 11997113"/>
              <a:gd name="connsiteY19062" fmla="*/ 6983337 h 13112393"/>
              <a:gd name="connsiteX19063" fmla="*/ 10492437 w 11997113"/>
              <a:gd name="connsiteY19063" fmla="*/ 6959900 h 13112393"/>
              <a:gd name="connsiteX19064" fmla="*/ 10474157 w 11997113"/>
              <a:gd name="connsiteY19064" fmla="*/ 6960348 h 13112393"/>
              <a:gd name="connsiteX19065" fmla="*/ 10473893 w 11997113"/>
              <a:gd name="connsiteY19065" fmla="*/ 6948628 h 13112393"/>
              <a:gd name="connsiteX19066" fmla="*/ 10473367 w 11997113"/>
              <a:gd name="connsiteY19066" fmla="*/ 6925194 h 13112393"/>
              <a:gd name="connsiteX19067" fmla="*/ 10455085 w 11997113"/>
              <a:gd name="connsiteY19067" fmla="*/ 6925640 h 13112393"/>
              <a:gd name="connsiteX19068" fmla="*/ 10454825 w 11997113"/>
              <a:gd name="connsiteY19068" fmla="*/ 6913922 h 13112393"/>
              <a:gd name="connsiteX19069" fmla="*/ 10472837 w 11997113"/>
              <a:gd name="connsiteY19069" fmla="*/ 6901756 h 13112393"/>
              <a:gd name="connsiteX19070" fmla="*/ 10472571 w 11997113"/>
              <a:gd name="connsiteY19070" fmla="*/ 6890040 h 13112393"/>
              <a:gd name="connsiteX19071" fmla="*/ 10472309 w 11997113"/>
              <a:gd name="connsiteY19071" fmla="*/ 6878322 h 13112393"/>
              <a:gd name="connsiteX19072" fmla="*/ 10490589 w 11997113"/>
              <a:gd name="connsiteY19072" fmla="*/ 6877877 h 13112393"/>
              <a:gd name="connsiteX19073" fmla="*/ 10471779 w 11997113"/>
              <a:gd name="connsiteY19073" fmla="*/ 6854888 h 13112393"/>
              <a:gd name="connsiteX19074" fmla="*/ 10489795 w 11997113"/>
              <a:gd name="connsiteY19074" fmla="*/ 6842717 h 13112393"/>
              <a:gd name="connsiteX19075" fmla="*/ 10489265 w 11997113"/>
              <a:gd name="connsiteY19075" fmla="*/ 6819282 h 13112393"/>
              <a:gd name="connsiteX19076" fmla="*/ 10470723 w 11997113"/>
              <a:gd name="connsiteY19076" fmla="*/ 6808016 h 13112393"/>
              <a:gd name="connsiteX19077" fmla="*/ 10470461 w 11997113"/>
              <a:gd name="connsiteY19077" fmla="*/ 6796298 h 13112393"/>
              <a:gd name="connsiteX19078" fmla="*/ 10489003 w 11997113"/>
              <a:gd name="connsiteY19078" fmla="*/ 6807568 h 13112393"/>
              <a:gd name="connsiteX19079" fmla="*/ 10488737 w 11997113"/>
              <a:gd name="connsiteY19079" fmla="*/ 6795848 h 13112393"/>
              <a:gd name="connsiteX19080" fmla="*/ 10507281 w 11997113"/>
              <a:gd name="connsiteY19080" fmla="*/ 6807122 h 13112393"/>
              <a:gd name="connsiteX19081" fmla="*/ 10507019 w 11997113"/>
              <a:gd name="connsiteY19081" fmla="*/ 6795404 h 13112393"/>
              <a:gd name="connsiteX19082" fmla="*/ 10488737 w 11997113"/>
              <a:gd name="connsiteY19082" fmla="*/ 6795848 h 13112393"/>
              <a:gd name="connsiteX19083" fmla="*/ 10488507 w 11997113"/>
              <a:gd name="connsiteY19083" fmla="*/ 6785596 h 13112393"/>
              <a:gd name="connsiteX19084" fmla="*/ 10488429 w 11997113"/>
              <a:gd name="connsiteY19084" fmla="*/ 6782206 h 13112393"/>
              <a:gd name="connsiteX19085" fmla="*/ 10488403 w 11997113"/>
              <a:gd name="connsiteY19085" fmla="*/ 6781018 h 13112393"/>
              <a:gd name="connsiteX19086" fmla="*/ 10488403 w 11997113"/>
              <a:gd name="connsiteY19086" fmla="*/ 6781080 h 13112393"/>
              <a:gd name="connsiteX19087" fmla="*/ 10488309 w 11997113"/>
              <a:gd name="connsiteY19087" fmla="*/ 6776806 h 13112393"/>
              <a:gd name="connsiteX19088" fmla="*/ 10487947 w 11997113"/>
              <a:gd name="connsiteY19088" fmla="*/ 6760696 h 13112393"/>
              <a:gd name="connsiteX19089" fmla="*/ 10523977 w 11997113"/>
              <a:gd name="connsiteY19089" fmla="*/ 6736368 h 13112393"/>
              <a:gd name="connsiteX19090" fmla="*/ 10541729 w 11997113"/>
              <a:gd name="connsiteY19090" fmla="*/ 6712486 h 13112393"/>
              <a:gd name="connsiteX19091" fmla="*/ 10538561 w 11997113"/>
              <a:gd name="connsiteY19091" fmla="*/ 6571868 h 13112393"/>
              <a:gd name="connsiteX19092" fmla="*/ 10520279 w 11997113"/>
              <a:gd name="connsiteY19092" fmla="*/ 6572316 h 13112393"/>
              <a:gd name="connsiteX19093" fmla="*/ 10520013 w 11997113"/>
              <a:gd name="connsiteY19093" fmla="*/ 6560596 h 13112393"/>
              <a:gd name="connsiteX19094" fmla="*/ 10538293 w 11997113"/>
              <a:gd name="connsiteY19094" fmla="*/ 6560148 h 13112393"/>
              <a:gd name="connsiteX19095" fmla="*/ 10538029 w 11997113"/>
              <a:gd name="connsiteY19095" fmla="*/ 6548430 h 13112393"/>
              <a:gd name="connsiteX19096" fmla="*/ 10519749 w 11997113"/>
              <a:gd name="connsiteY19096" fmla="*/ 6548876 h 13112393"/>
              <a:gd name="connsiteX19097" fmla="*/ 10519221 w 11997113"/>
              <a:gd name="connsiteY19097" fmla="*/ 6525442 h 13112393"/>
              <a:gd name="connsiteX19098" fmla="*/ 10536707 w 11997113"/>
              <a:gd name="connsiteY19098" fmla="*/ 6489844 h 13112393"/>
              <a:gd name="connsiteX19099" fmla="*/ 10535387 w 11997113"/>
              <a:gd name="connsiteY19099" fmla="*/ 6431250 h 13112393"/>
              <a:gd name="connsiteX19100" fmla="*/ 10552873 w 11997113"/>
              <a:gd name="connsiteY19100" fmla="*/ 6395652 h 13112393"/>
              <a:gd name="connsiteX19101" fmla="*/ 10552349 w 11997113"/>
              <a:gd name="connsiteY19101" fmla="*/ 6372217 h 13112393"/>
              <a:gd name="connsiteX19102" fmla="*/ 10533803 w 11997113"/>
              <a:gd name="connsiteY19102" fmla="*/ 6360945 h 13112393"/>
              <a:gd name="connsiteX19103" fmla="*/ 10533541 w 11997113"/>
              <a:gd name="connsiteY19103" fmla="*/ 6349226 h 13112393"/>
              <a:gd name="connsiteX19104" fmla="*/ 10551821 w 11997113"/>
              <a:gd name="connsiteY19104" fmla="*/ 6348778 h 13112393"/>
              <a:gd name="connsiteX19105" fmla="*/ 10552083 w 11997113"/>
              <a:gd name="connsiteY19105" fmla="*/ 6360500 h 13112393"/>
              <a:gd name="connsiteX19106" fmla="*/ 10569571 w 11997113"/>
              <a:gd name="connsiteY19106" fmla="*/ 6324894 h 13112393"/>
              <a:gd name="connsiteX19107" fmla="*/ 10569305 w 11997113"/>
              <a:gd name="connsiteY19107" fmla="*/ 6313177 h 13112393"/>
              <a:gd name="connsiteX19108" fmla="*/ 10569043 w 11997113"/>
              <a:gd name="connsiteY19108" fmla="*/ 6301461 h 13112393"/>
              <a:gd name="connsiteX19109" fmla="*/ 10568515 w 11997113"/>
              <a:gd name="connsiteY19109" fmla="*/ 6278024 h 13112393"/>
              <a:gd name="connsiteX19110" fmla="*/ 10533277 w 11997113"/>
              <a:gd name="connsiteY19110" fmla="*/ 6337507 h 13112393"/>
              <a:gd name="connsiteX19111" fmla="*/ 10532483 w 11997113"/>
              <a:gd name="connsiteY19111" fmla="*/ 6302350 h 13112393"/>
              <a:gd name="connsiteX19112" fmla="*/ 10514205 w 11997113"/>
              <a:gd name="connsiteY19112" fmla="*/ 6302799 h 13112393"/>
              <a:gd name="connsiteX19113" fmla="*/ 10530633 w 11997113"/>
              <a:gd name="connsiteY19113" fmla="*/ 6220328 h 13112393"/>
              <a:gd name="connsiteX19114" fmla="*/ 10530367 w 11997113"/>
              <a:gd name="connsiteY19114" fmla="*/ 6208609 h 13112393"/>
              <a:gd name="connsiteX19115" fmla="*/ 10530107 w 11997113"/>
              <a:gd name="connsiteY19115" fmla="*/ 6196890 h 13112393"/>
              <a:gd name="connsiteX19116" fmla="*/ 10529843 w 11997113"/>
              <a:gd name="connsiteY19116" fmla="*/ 6185174 h 13112393"/>
              <a:gd name="connsiteX19117" fmla="*/ 10546273 w 11997113"/>
              <a:gd name="connsiteY19117" fmla="*/ 6102699 h 13112393"/>
              <a:gd name="connsiteX19118" fmla="*/ 10547063 w 11997113"/>
              <a:gd name="connsiteY19118" fmla="*/ 6137854 h 13112393"/>
              <a:gd name="connsiteX19119" fmla="*/ 10564025 w 11997113"/>
              <a:gd name="connsiteY19119" fmla="*/ 6078817 h 13112393"/>
              <a:gd name="connsiteX19120" fmla="*/ 10545213 w 11997113"/>
              <a:gd name="connsiteY19120" fmla="*/ 6055827 h 13112393"/>
              <a:gd name="connsiteX19121" fmla="*/ 10545479 w 11997113"/>
              <a:gd name="connsiteY19121" fmla="*/ 6067545 h 13112393"/>
              <a:gd name="connsiteX19122" fmla="*/ 10545743 w 11997113"/>
              <a:gd name="connsiteY19122" fmla="*/ 6079265 h 13112393"/>
              <a:gd name="connsiteX19123" fmla="*/ 10546007 w 11997113"/>
              <a:gd name="connsiteY19123" fmla="*/ 6090980 h 13112393"/>
              <a:gd name="connsiteX19124" fmla="*/ 10527729 w 11997113"/>
              <a:gd name="connsiteY19124" fmla="*/ 6091426 h 13112393"/>
              <a:gd name="connsiteX19125" fmla="*/ 10509711 w 11997113"/>
              <a:gd name="connsiteY19125" fmla="*/ 6103594 h 13112393"/>
              <a:gd name="connsiteX19126" fmla="*/ 10509977 w 11997113"/>
              <a:gd name="connsiteY19126" fmla="*/ 6115314 h 13112393"/>
              <a:gd name="connsiteX19127" fmla="*/ 10491695 w 11997113"/>
              <a:gd name="connsiteY19127" fmla="*/ 6115758 h 13112393"/>
              <a:gd name="connsiteX19128" fmla="*/ 10492223 w 11997113"/>
              <a:gd name="connsiteY19128" fmla="*/ 6139192 h 13112393"/>
              <a:gd name="connsiteX19129" fmla="*/ 10474211 w 11997113"/>
              <a:gd name="connsiteY19129" fmla="*/ 6151356 h 13112393"/>
              <a:gd name="connsiteX19130" fmla="*/ 10474473 w 11997113"/>
              <a:gd name="connsiteY19130" fmla="*/ 6163074 h 13112393"/>
              <a:gd name="connsiteX19131" fmla="*/ 10474737 w 11997113"/>
              <a:gd name="connsiteY19131" fmla="*/ 6174791 h 13112393"/>
              <a:gd name="connsiteX19132" fmla="*/ 10475003 w 11997113"/>
              <a:gd name="connsiteY19132" fmla="*/ 6186509 h 13112393"/>
              <a:gd name="connsiteX19133" fmla="*/ 10456983 w 11997113"/>
              <a:gd name="connsiteY19133" fmla="*/ 6198676 h 13112393"/>
              <a:gd name="connsiteX19134" fmla="*/ 10473447 w 11997113"/>
              <a:gd name="connsiteY19134" fmla="*/ 6198272 h 13112393"/>
              <a:gd name="connsiteX19135" fmla="*/ 10472545 w 11997113"/>
              <a:gd name="connsiteY19135" fmla="*/ 6197750 h 13112393"/>
              <a:gd name="connsiteX19136" fmla="*/ 10491641 w 11997113"/>
              <a:gd name="connsiteY19136" fmla="*/ 6173258 h 13112393"/>
              <a:gd name="connsiteX19137" fmla="*/ 10491369 w 11997113"/>
              <a:gd name="connsiteY19137" fmla="*/ 6161252 h 13112393"/>
              <a:gd name="connsiteX19138" fmla="*/ 10511005 w 11997113"/>
              <a:gd name="connsiteY19138" fmla="*/ 6160770 h 13112393"/>
              <a:gd name="connsiteX19139" fmla="*/ 10511271 w 11997113"/>
              <a:gd name="connsiteY19139" fmla="*/ 6172778 h 13112393"/>
              <a:gd name="connsiteX19140" fmla="*/ 10511541 w 11997113"/>
              <a:gd name="connsiteY19140" fmla="*/ 6184786 h 13112393"/>
              <a:gd name="connsiteX19141" fmla="*/ 10512357 w 11997113"/>
              <a:gd name="connsiteY19141" fmla="*/ 6220806 h 13112393"/>
              <a:gd name="connsiteX19142" fmla="*/ 10475291 w 11997113"/>
              <a:gd name="connsiteY19142" fmla="*/ 6199342 h 13112393"/>
              <a:gd name="connsiteX19143" fmla="*/ 10475531 w 11997113"/>
              <a:gd name="connsiteY19143" fmla="*/ 6209946 h 13112393"/>
              <a:gd name="connsiteX19144" fmla="*/ 10475791 w 11997113"/>
              <a:gd name="connsiteY19144" fmla="*/ 6221665 h 13112393"/>
              <a:gd name="connsiteX19145" fmla="*/ 10476057 w 11997113"/>
              <a:gd name="connsiteY19145" fmla="*/ 6233384 h 13112393"/>
              <a:gd name="connsiteX19146" fmla="*/ 10457777 w 11997113"/>
              <a:gd name="connsiteY19146" fmla="*/ 6233832 h 13112393"/>
              <a:gd name="connsiteX19147" fmla="*/ 10458041 w 11997113"/>
              <a:gd name="connsiteY19147" fmla="*/ 6245551 h 13112393"/>
              <a:gd name="connsiteX19148" fmla="*/ 10458311 w 11997113"/>
              <a:gd name="connsiteY19148" fmla="*/ 6257266 h 13112393"/>
              <a:gd name="connsiteX19149" fmla="*/ 10440289 w 11997113"/>
              <a:gd name="connsiteY19149" fmla="*/ 6269430 h 13112393"/>
              <a:gd name="connsiteX19150" fmla="*/ 10458837 w 11997113"/>
              <a:gd name="connsiteY19150" fmla="*/ 6280702 h 13112393"/>
              <a:gd name="connsiteX19151" fmla="*/ 10459367 w 11997113"/>
              <a:gd name="connsiteY19151" fmla="*/ 6304138 h 13112393"/>
              <a:gd name="connsiteX19152" fmla="*/ 10477907 w 11997113"/>
              <a:gd name="connsiteY19152" fmla="*/ 6315410 h 13112393"/>
              <a:gd name="connsiteX19153" fmla="*/ 10460419 w 11997113"/>
              <a:gd name="connsiteY19153" fmla="*/ 6351008 h 13112393"/>
              <a:gd name="connsiteX19154" fmla="*/ 10460947 w 11997113"/>
              <a:gd name="connsiteY19154" fmla="*/ 6374448 h 13112393"/>
              <a:gd name="connsiteX19155" fmla="*/ 10478963 w 11997113"/>
              <a:gd name="connsiteY19155" fmla="*/ 6362284 h 13112393"/>
              <a:gd name="connsiteX19156" fmla="*/ 10497247 w 11997113"/>
              <a:gd name="connsiteY19156" fmla="*/ 6361836 h 13112393"/>
              <a:gd name="connsiteX19157" fmla="*/ 10498829 w 11997113"/>
              <a:gd name="connsiteY19157" fmla="*/ 6432140 h 13112393"/>
              <a:gd name="connsiteX19158" fmla="*/ 10480549 w 11997113"/>
              <a:gd name="connsiteY19158" fmla="*/ 6432588 h 13112393"/>
              <a:gd name="connsiteX19159" fmla="*/ 10499091 w 11997113"/>
              <a:gd name="connsiteY19159" fmla="*/ 6443858 h 13112393"/>
              <a:gd name="connsiteX19160" fmla="*/ 10499355 w 11997113"/>
              <a:gd name="connsiteY19160" fmla="*/ 6455581 h 13112393"/>
              <a:gd name="connsiteX19161" fmla="*/ 10500151 w 11997113"/>
              <a:gd name="connsiteY19161" fmla="*/ 6490734 h 13112393"/>
              <a:gd name="connsiteX19162" fmla="*/ 10482927 w 11997113"/>
              <a:gd name="connsiteY19162" fmla="*/ 6538054 h 13112393"/>
              <a:gd name="connsiteX19163" fmla="*/ 10483191 w 11997113"/>
              <a:gd name="connsiteY19163" fmla="*/ 6549770 h 13112393"/>
              <a:gd name="connsiteX19164" fmla="*/ 10464911 w 11997113"/>
              <a:gd name="connsiteY19164" fmla="*/ 6550217 h 13112393"/>
              <a:gd name="connsiteX19165" fmla="*/ 10465175 w 11997113"/>
              <a:gd name="connsiteY19165" fmla="*/ 6561934 h 13112393"/>
              <a:gd name="connsiteX19166" fmla="*/ 10466235 w 11997113"/>
              <a:gd name="connsiteY19166" fmla="*/ 6608807 h 13112393"/>
              <a:gd name="connsiteX19167" fmla="*/ 10466497 w 11997113"/>
              <a:gd name="connsiteY19167" fmla="*/ 6620525 h 13112393"/>
              <a:gd name="connsiteX19168" fmla="*/ 10466761 w 11997113"/>
              <a:gd name="connsiteY19168" fmla="*/ 6632248 h 13112393"/>
              <a:gd name="connsiteX19169" fmla="*/ 10466827 w 11997113"/>
              <a:gd name="connsiteY19169" fmla="*/ 6635175 h 13112393"/>
              <a:gd name="connsiteX19170" fmla="*/ 10466869 w 11997113"/>
              <a:gd name="connsiteY19170" fmla="*/ 6637006 h 13112393"/>
              <a:gd name="connsiteX19171" fmla="*/ 10466763 w 11997113"/>
              <a:gd name="connsiteY19171" fmla="*/ 6632250 h 13112393"/>
              <a:gd name="connsiteX19172" fmla="*/ 10469747 w 11997113"/>
              <a:gd name="connsiteY19172" fmla="*/ 6637853 h 13112393"/>
              <a:gd name="connsiteX19173" fmla="*/ 10486099 w 11997113"/>
              <a:gd name="connsiteY19173" fmla="*/ 6678668 h 13112393"/>
              <a:gd name="connsiteX19174" fmla="*/ 10504375 w 11997113"/>
              <a:gd name="connsiteY19174" fmla="*/ 6678222 h 13112393"/>
              <a:gd name="connsiteX19175" fmla="*/ 10504903 w 11997113"/>
              <a:gd name="connsiteY19175" fmla="*/ 6701656 h 13112393"/>
              <a:gd name="connsiteX19176" fmla="*/ 10523187 w 11997113"/>
              <a:gd name="connsiteY19176" fmla="*/ 6701210 h 13112393"/>
              <a:gd name="connsiteX19177" fmla="*/ 10505959 w 11997113"/>
              <a:gd name="connsiteY19177" fmla="*/ 6748530 h 13112393"/>
              <a:gd name="connsiteX19178" fmla="*/ 10487419 w 11997113"/>
              <a:gd name="connsiteY19178" fmla="*/ 6737261 h 13112393"/>
              <a:gd name="connsiteX19179" fmla="*/ 10505431 w 11997113"/>
              <a:gd name="connsiteY19179" fmla="*/ 6725094 h 13112393"/>
              <a:gd name="connsiteX19180" fmla="*/ 10487155 w 11997113"/>
              <a:gd name="connsiteY19180" fmla="*/ 6725540 h 13112393"/>
              <a:gd name="connsiteX19181" fmla="*/ 10486889 w 11997113"/>
              <a:gd name="connsiteY19181" fmla="*/ 6713822 h 13112393"/>
              <a:gd name="connsiteX19182" fmla="*/ 10468607 w 11997113"/>
              <a:gd name="connsiteY19182" fmla="*/ 6714268 h 13112393"/>
              <a:gd name="connsiteX19183" fmla="*/ 10468347 w 11997113"/>
              <a:gd name="connsiteY19183" fmla="*/ 6702550 h 13112393"/>
              <a:gd name="connsiteX19184" fmla="*/ 10431257 w 11997113"/>
              <a:gd name="connsiteY19184" fmla="*/ 6680008 h 13112393"/>
              <a:gd name="connsiteX19185" fmla="*/ 10412711 w 11997113"/>
              <a:gd name="connsiteY19185" fmla="*/ 6668735 h 13112393"/>
              <a:gd name="connsiteX19186" fmla="*/ 10430731 w 11997113"/>
              <a:gd name="connsiteY19186" fmla="*/ 6656570 h 13112393"/>
              <a:gd name="connsiteX19187" fmla="*/ 10412445 w 11997113"/>
              <a:gd name="connsiteY19187" fmla="*/ 6657018 h 13112393"/>
              <a:gd name="connsiteX19188" fmla="*/ 10412185 w 11997113"/>
              <a:gd name="connsiteY19188" fmla="*/ 6645298 h 13112393"/>
              <a:gd name="connsiteX19189" fmla="*/ 10430467 w 11997113"/>
              <a:gd name="connsiteY19189" fmla="*/ 6644852 h 13112393"/>
              <a:gd name="connsiteX19190" fmla="*/ 10429939 w 11997113"/>
              <a:gd name="connsiteY19190" fmla="*/ 6621419 h 13112393"/>
              <a:gd name="connsiteX19191" fmla="*/ 10429409 w 11997113"/>
              <a:gd name="connsiteY19191" fmla="*/ 6597979 h 13112393"/>
              <a:gd name="connsiteX19192" fmla="*/ 10428617 w 11997113"/>
              <a:gd name="connsiteY19192" fmla="*/ 6562826 h 13112393"/>
              <a:gd name="connsiteX19193" fmla="*/ 10427825 w 11997113"/>
              <a:gd name="connsiteY19193" fmla="*/ 6527673 h 13112393"/>
              <a:gd name="connsiteX19194" fmla="*/ 10427557 w 11997113"/>
              <a:gd name="connsiteY19194" fmla="*/ 6515956 h 13112393"/>
              <a:gd name="connsiteX19195" fmla="*/ 10426767 w 11997113"/>
              <a:gd name="connsiteY19195" fmla="*/ 6480802 h 13112393"/>
              <a:gd name="connsiteX19196" fmla="*/ 10408217 w 11997113"/>
              <a:gd name="connsiteY19196" fmla="*/ 6469526 h 13112393"/>
              <a:gd name="connsiteX19197" fmla="*/ 10406107 w 11997113"/>
              <a:gd name="connsiteY19197" fmla="*/ 6375786 h 13112393"/>
              <a:gd name="connsiteX19198" fmla="*/ 10387559 w 11997113"/>
              <a:gd name="connsiteY19198" fmla="*/ 6364516 h 13112393"/>
              <a:gd name="connsiteX19199" fmla="*/ 10396139 w 11997113"/>
              <a:gd name="connsiteY19199" fmla="*/ 6339389 h 13112393"/>
              <a:gd name="connsiteX19200" fmla="*/ 10401609 w 11997113"/>
              <a:gd name="connsiteY19200" fmla="*/ 6317274 h 13112393"/>
              <a:gd name="connsiteX19201" fmla="*/ 10404785 w 11997113"/>
              <a:gd name="connsiteY19201" fmla="*/ 6317194 h 13112393"/>
              <a:gd name="connsiteX19202" fmla="*/ 10404519 w 11997113"/>
              <a:gd name="connsiteY19202" fmla="*/ 6305474 h 13112393"/>
              <a:gd name="connsiteX19203" fmla="*/ 10385449 w 11997113"/>
              <a:gd name="connsiteY19203" fmla="*/ 6270769 h 13112393"/>
              <a:gd name="connsiteX19204" fmla="*/ 10385183 w 11997113"/>
              <a:gd name="connsiteY19204" fmla="*/ 6259051 h 13112393"/>
              <a:gd name="connsiteX19205" fmla="*/ 10384921 w 11997113"/>
              <a:gd name="connsiteY19205" fmla="*/ 6247335 h 13112393"/>
              <a:gd name="connsiteX19206" fmla="*/ 10384659 w 11997113"/>
              <a:gd name="connsiteY19206" fmla="*/ 6235618 h 13112393"/>
              <a:gd name="connsiteX19207" fmla="*/ 10384391 w 11997113"/>
              <a:gd name="connsiteY19207" fmla="*/ 6223897 h 13112393"/>
              <a:gd name="connsiteX19208" fmla="*/ 10366377 w 11997113"/>
              <a:gd name="connsiteY19208" fmla="*/ 6236062 h 13112393"/>
              <a:gd name="connsiteX19209" fmla="*/ 10348359 w 11997113"/>
              <a:gd name="connsiteY19209" fmla="*/ 6248227 h 13112393"/>
              <a:gd name="connsiteX19210" fmla="*/ 10348095 w 11997113"/>
              <a:gd name="connsiteY19210" fmla="*/ 6236508 h 13112393"/>
              <a:gd name="connsiteX19211" fmla="*/ 10347817 w 11997113"/>
              <a:gd name="connsiteY19211" fmla="*/ 6224115 h 13112393"/>
              <a:gd name="connsiteX19212" fmla="*/ 10329091 w 11997113"/>
              <a:gd name="connsiteY19212" fmla="*/ 6224574 h 13112393"/>
              <a:gd name="connsiteX19213" fmla="*/ 10329087 w 11997113"/>
              <a:gd name="connsiteY19213" fmla="*/ 6224572 h 13112393"/>
              <a:gd name="connsiteX19214" fmla="*/ 10329087 w 11997113"/>
              <a:gd name="connsiteY19214" fmla="*/ 6224564 h 13112393"/>
              <a:gd name="connsiteX19215" fmla="*/ 10321397 w 11997113"/>
              <a:gd name="connsiteY19215" fmla="*/ 6210184 h 13112393"/>
              <a:gd name="connsiteX19216" fmla="*/ 10328609 w 11997113"/>
              <a:gd name="connsiteY19216" fmla="*/ 6203382 h 13112393"/>
              <a:gd name="connsiteX19217" fmla="*/ 10328899 w 11997113"/>
              <a:gd name="connsiteY19217" fmla="*/ 6216098 h 13112393"/>
              <a:gd name="connsiteX19218" fmla="*/ 10347809 w 11997113"/>
              <a:gd name="connsiteY19218" fmla="*/ 6223726 h 13112393"/>
              <a:gd name="connsiteX19219" fmla="*/ 10347569 w 11997113"/>
              <a:gd name="connsiteY19219" fmla="*/ 6213073 h 13112393"/>
              <a:gd name="connsiteX19220" fmla="*/ 10365581 w 11997113"/>
              <a:gd name="connsiteY19220" fmla="*/ 6200907 h 13112393"/>
              <a:gd name="connsiteX19221" fmla="*/ 10365319 w 11997113"/>
              <a:gd name="connsiteY19221" fmla="*/ 6189189 h 13112393"/>
              <a:gd name="connsiteX19222" fmla="*/ 10346249 w 11997113"/>
              <a:gd name="connsiteY19222" fmla="*/ 6154482 h 13112393"/>
              <a:gd name="connsiteX19223" fmla="*/ 10364525 w 11997113"/>
              <a:gd name="connsiteY19223" fmla="*/ 6154036 h 13112393"/>
              <a:gd name="connsiteX19224" fmla="*/ 10363999 w 11997113"/>
              <a:gd name="connsiteY19224" fmla="*/ 6130598 h 13112393"/>
              <a:gd name="connsiteX19225" fmla="*/ 10381485 w 11997113"/>
              <a:gd name="connsiteY19225" fmla="*/ 6095000 h 13112393"/>
              <a:gd name="connsiteX19226" fmla="*/ 10381751 w 11997113"/>
              <a:gd name="connsiteY19226" fmla="*/ 6106720 h 13112393"/>
              <a:gd name="connsiteX19227" fmla="*/ 10382279 w 11997113"/>
              <a:gd name="connsiteY19227" fmla="*/ 6130152 h 13112393"/>
              <a:gd name="connsiteX19228" fmla="*/ 10400293 w 11997113"/>
              <a:gd name="connsiteY19228" fmla="*/ 6117990 h 13112393"/>
              <a:gd name="connsiteX19229" fmla="*/ 10400557 w 11997113"/>
              <a:gd name="connsiteY19229" fmla="*/ 6129706 h 13112393"/>
              <a:gd name="connsiteX19230" fmla="*/ 10400825 w 11997113"/>
              <a:gd name="connsiteY19230" fmla="*/ 6141425 h 13112393"/>
              <a:gd name="connsiteX19231" fmla="*/ 10419369 w 11997113"/>
              <a:gd name="connsiteY19231" fmla="*/ 6152696 h 13112393"/>
              <a:gd name="connsiteX19232" fmla="*/ 10419105 w 11997113"/>
              <a:gd name="connsiteY19232" fmla="*/ 6140978 h 13112393"/>
              <a:gd name="connsiteX19233" fmla="*/ 10437647 w 11997113"/>
              <a:gd name="connsiteY19233" fmla="*/ 6152249 h 13112393"/>
              <a:gd name="connsiteX19234" fmla="*/ 10437387 w 11997113"/>
              <a:gd name="connsiteY19234" fmla="*/ 6140531 h 13112393"/>
              <a:gd name="connsiteX19235" fmla="*/ 10455401 w 11997113"/>
              <a:gd name="connsiteY19235" fmla="*/ 6128366 h 13112393"/>
              <a:gd name="connsiteX19236" fmla="*/ 10436331 w 11997113"/>
              <a:gd name="connsiteY19236" fmla="*/ 6093658 h 13112393"/>
              <a:gd name="connsiteX19237" fmla="*/ 10454343 w 11997113"/>
              <a:gd name="connsiteY19237" fmla="*/ 6081497 h 13112393"/>
              <a:gd name="connsiteX19238" fmla="*/ 10454115 w 11997113"/>
              <a:gd name="connsiteY19238" fmla="*/ 6071425 h 13112393"/>
              <a:gd name="connsiteX19239" fmla="*/ 10454115 w 11997113"/>
              <a:gd name="connsiteY19239" fmla="*/ 6071358 h 13112393"/>
              <a:gd name="connsiteX19240" fmla="*/ 10454157 w 11997113"/>
              <a:gd name="connsiteY19240" fmla="*/ 6073258 h 13112393"/>
              <a:gd name="connsiteX19241" fmla="*/ 10454113 w 11997113"/>
              <a:gd name="connsiteY19241" fmla="*/ 6071242 h 13112393"/>
              <a:gd name="connsiteX19242" fmla="*/ 10454115 w 11997113"/>
              <a:gd name="connsiteY19242" fmla="*/ 6071358 h 13112393"/>
              <a:gd name="connsiteX19243" fmla="*/ 10454079 w 11997113"/>
              <a:gd name="connsiteY19243" fmla="*/ 6069780 h 13112393"/>
              <a:gd name="connsiteX19244" fmla="*/ 10453815 w 11997113"/>
              <a:gd name="connsiteY19244" fmla="*/ 6058057 h 13112393"/>
              <a:gd name="connsiteX19245" fmla="*/ 10453553 w 11997113"/>
              <a:gd name="connsiteY19245" fmla="*/ 6046339 h 13112393"/>
              <a:gd name="connsiteX19246" fmla="*/ 10453025 w 11997113"/>
              <a:gd name="connsiteY19246" fmla="*/ 6022906 h 13112393"/>
              <a:gd name="connsiteX19247" fmla="*/ 10452495 w 11997113"/>
              <a:gd name="connsiteY19247" fmla="*/ 5999467 h 13112393"/>
              <a:gd name="connsiteX19248" fmla="*/ 10452231 w 11997113"/>
              <a:gd name="connsiteY19248" fmla="*/ 5987752 h 13112393"/>
              <a:gd name="connsiteX19249" fmla="*/ 10451707 w 11997113"/>
              <a:gd name="connsiteY19249" fmla="*/ 5964314 h 13112393"/>
              <a:gd name="connsiteX19250" fmla="*/ 10468925 w 11997113"/>
              <a:gd name="connsiteY19250" fmla="*/ 5916994 h 13112393"/>
              <a:gd name="connsiteX19251" fmla="*/ 10468661 w 11997113"/>
              <a:gd name="connsiteY19251" fmla="*/ 5905280 h 13112393"/>
              <a:gd name="connsiteX19252" fmla="*/ 10487203 w 11997113"/>
              <a:gd name="connsiteY19252" fmla="*/ 5916548 h 13112393"/>
              <a:gd name="connsiteX19253" fmla="*/ 10486941 w 11997113"/>
              <a:gd name="connsiteY19253" fmla="*/ 5904832 h 13112393"/>
              <a:gd name="connsiteX19254" fmla="*/ 10505221 w 11997113"/>
              <a:gd name="connsiteY19254" fmla="*/ 5904386 h 13112393"/>
              <a:gd name="connsiteX19255" fmla="*/ 10504957 w 11997113"/>
              <a:gd name="connsiteY19255" fmla="*/ 5892666 h 13112393"/>
              <a:gd name="connsiteX19256" fmla="*/ 10504427 w 11997113"/>
              <a:gd name="connsiteY19256" fmla="*/ 5869230 h 13112393"/>
              <a:gd name="connsiteX19257" fmla="*/ 10522707 w 11997113"/>
              <a:gd name="connsiteY19257" fmla="*/ 5868786 h 13112393"/>
              <a:gd name="connsiteX19258" fmla="*/ 10539141 w 11997113"/>
              <a:gd name="connsiteY19258" fmla="*/ 5786311 h 13112393"/>
              <a:gd name="connsiteX19259" fmla="*/ 10538877 w 11997113"/>
              <a:gd name="connsiteY19259" fmla="*/ 5774596 h 13112393"/>
              <a:gd name="connsiteX19260" fmla="*/ 10538611 w 11997113"/>
              <a:gd name="connsiteY19260" fmla="*/ 5762874 h 13112393"/>
              <a:gd name="connsiteX19261" fmla="*/ 10538347 w 11997113"/>
              <a:gd name="connsiteY19261" fmla="*/ 5751160 h 13112393"/>
              <a:gd name="connsiteX19262" fmla="*/ 10538081 w 11997113"/>
              <a:gd name="connsiteY19262" fmla="*/ 5739440 h 13112393"/>
              <a:gd name="connsiteX19263" fmla="*/ 10556097 w 11997113"/>
              <a:gd name="connsiteY19263" fmla="*/ 5727274 h 13112393"/>
              <a:gd name="connsiteX19264" fmla="*/ 10555833 w 11997113"/>
              <a:gd name="connsiteY19264" fmla="*/ 5715558 h 13112393"/>
              <a:gd name="connsiteX19265" fmla="*/ 10537553 w 11997113"/>
              <a:gd name="connsiteY19265" fmla="*/ 5716006 h 13112393"/>
              <a:gd name="connsiteX19266" fmla="*/ 10555041 w 11997113"/>
              <a:gd name="connsiteY19266" fmla="*/ 5680404 h 13112393"/>
              <a:gd name="connsiteX19267" fmla="*/ 10536235 w 11997113"/>
              <a:gd name="connsiteY19267" fmla="*/ 5657412 h 13112393"/>
              <a:gd name="connsiteX19268" fmla="*/ 10554247 w 11997113"/>
              <a:gd name="connsiteY19268" fmla="*/ 5645251 h 13112393"/>
              <a:gd name="connsiteX19269" fmla="*/ 10554511 w 11997113"/>
              <a:gd name="connsiteY19269" fmla="*/ 5656968 h 13112393"/>
              <a:gd name="connsiteX19270" fmla="*/ 10572791 w 11997113"/>
              <a:gd name="connsiteY19270" fmla="*/ 5656520 h 13112393"/>
              <a:gd name="connsiteX19271" fmla="*/ 10573055 w 11997113"/>
              <a:gd name="connsiteY19271" fmla="*/ 5668236 h 13112393"/>
              <a:gd name="connsiteX19272" fmla="*/ 10573321 w 11997113"/>
              <a:gd name="connsiteY19272" fmla="*/ 5679958 h 13112393"/>
              <a:gd name="connsiteX19273" fmla="*/ 10592133 w 11997113"/>
              <a:gd name="connsiteY19273" fmla="*/ 5702947 h 13112393"/>
              <a:gd name="connsiteX19274" fmla="*/ 10592399 w 11997113"/>
              <a:gd name="connsiteY19274" fmla="*/ 5714668 h 13112393"/>
              <a:gd name="connsiteX19275" fmla="*/ 10610679 w 11997113"/>
              <a:gd name="connsiteY19275" fmla="*/ 5714220 h 13112393"/>
              <a:gd name="connsiteX19276" fmla="*/ 10610413 w 11997113"/>
              <a:gd name="connsiteY19276" fmla="*/ 5702502 h 13112393"/>
              <a:gd name="connsiteX19277" fmla="*/ 10591869 w 11997113"/>
              <a:gd name="connsiteY19277" fmla="*/ 5691229 h 13112393"/>
              <a:gd name="connsiteX19278" fmla="*/ 10609355 w 11997113"/>
              <a:gd name="connsiteY19278" fmla="*/ 5655626 h 13112393"/>
              <a:gd name="connsiteX19279" fmla="*/ 10608563 w 11997113"/>
              <a:gd name="connsiteY19279" fmla="*/ 5620477 h 13112393"/>
              <a:gd name="connsiteX19280" fmla="*/ 10608299 w 11997113"/>
              <a:gd name="connsiteY19280" fmla="*/ 5608758 h 13112393"/>
              <a:gd name="connsiteX19281" fmla="*/ 10608037 w 11997113"/>
              <a:gd name="connsiteY19281" fmla="*/ 5597039 h 13112393"/>
              <a:gd name="connsiteX19282" fmla="*/ 10602811 w 11997113"/>
              <a:gd name="connsiteY19282" fmla="*/ 5597164 h 13112393"/>
              <a:gd name="connsiteX19283" fmla="*/ 10569885 w 11997113"/>
              <a:gd name="connsiteY19283" fmla="*/ 5527619 h 13112393"/>
              <a:gd name="connsiteX19284" fmla="*/ 10569623 w 11997113"/>
              <a:gd name="connsiteY19284" fmla="*/ 5515904 h 13112393"/>
              <a:gd name="connsiteX19285" fmla="*/ 10548965 w 11997113"/>
              <a:gd name="connsiteY19285" fmla="*/ 5410886 h 13112393"/>
              <a:gd name="connsiteX19286" fmla="*/ 10548173 w 11997113"/>
              <a:gd name="connsiteY19286" fmla="*/ 5375736 h 13112393"/>
              <a:gd name="connsiteX19287" fmla="*/ 10546063 w 11997113"/>
              <a:gd name="connsiteY19287" fmla="*/ 5281990 h 13112393"/>
              <a:gd name="connsiteX19288" fmla="*/ 10544475 w 11997113"/>
              <a:gd name="connsiteY19288" fmla="*/ 5211682 h 13112393"/>
              <a:gd name="connsiteX19289" fmla="*/ 10525401 w 11997113"/>
              <a:gd name="connsiteY19289" fmla="*/ 5176974 h 13112393"/>
              <a:gd name="connsiteX19290" fmla="*/ 10542889 w 11997113"/>
              <a:gd name="connsiteY19290" fmla="*/ 5141373 h 13112393"/>
              <a:gd name="connsiteX19291" fmla="*/ 10542099 w 11997113"/>
              <a:gd name="connsiteY19291" fmla="*/ 5106221 h 13112393"/>
              <a:gd name="connsiteX19292" fmla="*/ 10541039 w 11997113"/>
              <a:gd name="connsiteY19292" fmla="*/ 5059348 h 13112393"/>
              <a:gd name="connsiteX19293" fmla="*/ 10540513 w 11997113"/>
              <a:gd name="connsiteY19293" fmla="*/ 5035913 h 13112393"/>
              <a:gd name="connsiteX19294" fmla="*/ 10539723 w 11997113"/>
              <a:gd name="connsiteY19294" fmla="*/ 5000759 h 13112393"/>
              <a:gd name="connsiteX19295" fmla="*/ 10538133 w 11997113"/>
              <a:gd name="connsiteY19295" fmla="*/ 4930450 h 13112393"/>
              <a:gd name="connsiteX19296" fmla="*/ 10557469 w 11997113"/>
              <a:gd name="connsiteY19296" fmla="*/ 4976877 h 13112393"/>
              <a:gd name="connsiteX19297" fmla="*/ 10559583 w 11997113"/>
              <a:gd name="connsiteY19297" fmla="*/ 5070622 h 13112393"/>
              <a:gd name="connsiteX19298" fmla="*/ 10559849 w 11997113"/>
              <a:gd name="connsiteY19298" fmla="*/ 5082338 h 13112393"/>
              <a:gd name="connsiteX19299" fmla="*/ 10568825 w 11997113"/>
              <a:gd name="connsiteY19299" fmla="*/ 5074791 h 13112393"/>
              <a:gd name="connsiteX19300" fmla="*/ 10574149 w 11997113"/>
              <a:gd name="connsiteY19300" fmla="*/ 5064884 h 13112393"/>
              <a:gd name="connsiteX19301" fmla="*/ 10575449 w 11997113"/>
              <a:gd name="connsiteY19301" fmla="*/ 5064373 h 13112393"/>
              <a:gd name="connsiteX19302" fmla="*/ 10577607 w 11997113"/>
              <a:gd name="connsiteY19302" fmla="*/ 5058457 h 13112393"/>
              <a:gd name="connsiteX19303" fmla="*/ 10574149 w 11997113"/>
              <a:gd name="connsiteY19303" fmla="*/ 5064884 h 13112393"/>
              <a:gd name="connsiteX19304" fmla="*/ 10559583 w 11997113"/>
              <a:gd name="connsiteY19304" fmla="*/ 5070622 h 13112393"/>
              <a:gd name="connsiteX19305" fmla="*/ 10577343 w 11997113"/>
              <a:gd name="connsiteY19305" fmla="*/ 5046737 h 13112393"/>
              <a:gd name="connsiteX19306" fmla="*/ 10577075 w 11997113"/>
              <a:gd name="connsiteY19306" fmla="*/ 5035017 h 13112393"/>
              <a:gd name="connsiteX19307" fmla="*/ 10576547 w 11997113"/>
              <a:gd name="connsiteY19307" fmla="*/ 5011582 h 13112393"/>
              <a:gd name="connsiteX19308" fmla="*/ 10576283 w 11997113"/>
              <a:gd name="connsiteY19308" fmla="*/ 4999865 h 13112393"/>
              <a:gd name="connsiteX19309" fmla="*/ 10556675 w 11997113"/>
              <a:gd name="connsiteY19309" fmla="*/ 4941722 h 13112393"/>
              <a:gd name="connsiteX19310" fmla="*/ 10574433 w 11997113"/>
              <a:gd name="connsiteY19310" fmla="*/ 4917842 h 13112393"/>
              <a:gd name="connsiteX19311" fmla="*/ 10574171 w 11997113"/>
              <a:gd name="connsiteY19311" fmla="*/ 4906121 h 13112393"/>
              <a:gd name="connsiteX19312" fmla="*/ 10573381 w 11997113"/>
              <a:gd name="connsiteY19312" fmla="*/ 4870967 h 13112393"/>
              <a:gd name="connsiteX19313" fmla="*/ 10573115 w 11997113"/>
              <a:gd name="connsiteY19313" fmla="*/ 4859248 h 13112393"/>
              <a:gd name="connsiteX19314" fmla="*/ 10572847 w 11997113"/>
              <a:gd name="connsiteY19314" fmla="*/ 4847527 h 13112393"/>
              <a:gd name="connsiteX19315" fmla="*/ 10572583 w 11997113"/>
              <a:gd name="connsiteY19315" fmla="*/ 4835813 h 13112393"/>
              <a:gd name="connsiteX19316" fmla="*/ 10572317 w 11997113"/>
              <a:gd name="connsiteY19316" fmla="*/ 4824093 h 13112393"/>
              <a:gd name="connsiteX19317" fmla="*/ 10554037 w 11997113"/>
              <a:gd name="connsiteY19317" fmla="*/ 4824540 h 13112393"/>
              <a:gd name="connsiteX19318" fmla="*/ 10554829 w 11997113"/>
              <a:gd name="connsiteY19318" fmla="*/ 4859699 h 13112393"/>
              <a:gd name="connsiteX19319" fmla="*/ 10573381 w 11997113"/>
              <a:gd name="connsiteY19319" fmla="*/ 4870967 h 13112393"/>
              <a:gd name="connsiteX19320" fmla="*/ 10555091 w 11997113"/>
              <a:gd name="connsiteY19320" fmla="*/ 4871412 h 13112393"/>
              <a:gd name="connsiteX19321" fmla="*/ 10555125 w 11997113"/>
              <a:gd name="connsiteY19321" fmla="*/ 4872879 h 13112393"/>
              <a:gd name="connsiteX19322" fmla="*/ 10555619 w 11997113"/>
              <a:gd name="connsiteY19322" fmla="*/ 4894848 h 13112393"/>
              <a:gd name="connsiteX19323" fmla="*/ 10546481 w 11997113"/>
              <a:gd name="connsiteY19323" fmla="*/ 4895072 h 13112393"/>
              <a:gd name="connsiteX19324" fmla="*/ 10537341 w 11997113"/>
              <a:gd name="connsiteY19324" fmla="*/ 4895296 h 13112393"/>
              <a:gd name="connsiteX19325" fmla="*/ 10537309 w 11997113"/>
              <a:gd name="connsiteY19325" fmla="*/ 4893829 h 13112393"/>
              <a:gd name="connsiteX19326" fmla="*/ 10537077 w 11997113"/>
              <a:gd name="connsiteY19326" fmla="*/ 4883575 h 13112393"/>
              <a:gd name="connsiteX19327" fmla="*/ 10535755 w 11997113"/>
              <a:gd name="connsiteY19327" fmla="*/ 4824987 h 13112393"/>
              <a:gd name="connsiteX19328" fmla="*/ 10535493 w 11997113"/>
              <a:gd name="connsiteY19328" fmla="*/ 4813273 h 13112393"/>
              <a:gd name="connsiteX19329" fmla="*/ 10534701 w 11997113"/>
              <a:gd name="connsiteY19329" fmla="*/ 4778115 h 13112393"/>
              <a:gd name="connsiteX19330" fmla="*/ 10534435 w 11997113"/>
              <a:gd name="connsiteY19330" fmla="*/ 4766397 h 13112393"/>
              <a:gd name="connsiteX19331" fmla="*/ 10534171 w 11997113"/>
              <a:gd name="connsiteY19331" fmla="*/ 4754675 h 13112393"/>
              <a:gd name="connsiteX19332" fmla="*/ 10532321 w 11997113"/>
              <a:gd name="connsiteY19332" fmla="*/ 4672655 h 13112393"/>
              <a:gd name="connsiteX19333" fmla="*/ 10532059 w 11997113"/>
              <a:gd name="connsiteY19333" fmla="*/ 4660935 h 13112393"/>
              <a:gd name="connsiteX19334" fmla="*/ 10531535 w 11997113"/>
              <a:gd name="connsiteY19334" fmla="*/ 4637499 h 13112393"/>
              <a:gd name="connsiteX19335" fmla="*/ 10530739 w 11997113"/>
              <a:gd name="connsiteY19335" fmla="*/ 4602346 h 13112393"/>
              <a:gd name="connsiteX19336" fmla="*/ 10548487 w 11997113"/>
              <a:gd name="connsiteY19336" fmla="*/ 4578461 h 13112393"/>
              <a:gd name="connsiteX19337" fmla="*/ 10529683 w 11997113"/>
              <a:gd name="connsiteY19337" fmla="*/ 4555472 h 13112393"/>
              <a:gd name="connsiteX19338" fmla="*/ 10528359 w 11997113"/>
              <a:gd name="connsiteY19338" fmla="*/ 4496881 h 13112393"/>
              <a:gd name="connsiteX19339" fmla="*/ 10545847 w 11997113"/>
              <a:gd name="connsiteY19339" fmla="*/ 4461283 h 13112393"/>
              <a:gd name="connsiteX19340" fmla="*/ 10545583 w 11997113"/>
              <a:gd name="connsiteY19340" fmla="*/ 4449565 h 13112393"/>
              <a:gd name="connsiteX19341" fmla="*/ 10527037 w 11997113"/>
              <a:gd name="connsiteY19341" fmla="*/ 4438291 h 13112393"/>
              <a:gd name="connsiteX19342" fmla="*/ 10526773 w 11997113"/>
              <a:gd name="connsiteY19342" fmla="*/ 4426574 h 13112393"/>
              <a:gd name="connsiteX19343" fmla="*/ 10510345 w 11997113"/>
              <a:gd name="connsiteY19343" fmla="*/ 4509045 h 13112393"/>
              <a:gd name="connsiteX19344" fmla="*/ 10510607 w 11997113"/>
              <a:gd name="connsiteY19344" fmla="*/ 4520763 h 13112393"/>
              <a:gd name="connsiteX19345" fmla="*/ 10510871 w 11997113"/>
              <a:gd name="connsiteY19345" fmla="*/ 4532482 h 13112393"/>
              <a:gd name="connsiteX19346" fmla="*/ 10492593 w 11997113"/>
              <a:gd name="connsiteY19346" fmla="*/ 4532930 h 13112393"/>
              <a:gd name="connsiteX19347" fmla="*/ 10511137 w 11997113"/>
              <a:gd name="connsiteY19347" fmla="*/ 4544201 h 13112393"/>
              <a:gd name="connsiteX19348" fmla="*/ 10493121 w 11997113"/>
              <a:gd name="connsiteY19348" fmla="*/ 4556367 h 13112393"/>
              <a:gd name="connsiteX19349" fmla="*/ 10474841 w 11997113"/>
              <a:gd name="connsiteY19349" fmla="*/ 4556814 h 13112393"/>
              <a:gd name="connsiteX19350" fmla="*/ 10456561 w 11997113"/>
              <a:gd name="connsiteY19350" fmla="*/ 4557259 h 13112393"/>
              <a:gd name="connsiteX19351" fmla="*/ 10456295 w 11997113"/>
              <a:gd name="connsiteY19351" fmla="*/ 4545540 h 13112393"/>
              <a:gd name="connsiteX19352" fmla="*/ 10474579 w 11997113"/>
              <a:gd name="connsiteY19352" fmla="*/ 4545095 h 13112393"/>
              <a:gd name="connsiteX19353" fmla="*/ 10474313 w 11997113"/>
              <a:gd name="connsiteY19353" fmla="*/ 4533375 h 13112393"/>
              <a:gd name="connsiteX19354" fmla="*/ 10474051 w 11997113"/>
              <a:gd name="connsiteY19354" fmla="*/ 4521656 h 13112393"/>
              <a:gd name="connsiteX19355" fmla="*/ 10473787 w 11997113"/>
              <a:gd name="connsiteY19355" fmla="*/ 4509937 h 13112393"/>
              <a:gd name="connsiteX19356" fmla="*/ 10455243 w 11997113"/>
              <a:gd name="connsiteY19356" fmla="*/ 4498666 h 13112393"/>
              <a:gd name="connsiteX19357" fmla="*/ 10436697 w 11997113"/>
              <a:gd name="connsiteY19357" fmla="*/ 4487394 h 13112393"/>
              <a:gd name="connsiteX19358" fmla="*/ 10454715 w 11997113"/>
              <a:gd name="connsiteY19358" fmla="*/ 4475233 h 13112393"/>
              <a:gd name="connsiteX19359" fmla="*/ 10435637 w 11997113"/>
              <a:gd name="connsiteY19359" fmla="*/ 4440522 h 13112393"/>
              <a:gd name="connsiteX19360" fmla="*/ 10434849 w 11997113"/>
              <a:gd name="connsiteY19360" fmla="*/ 4405370 h 13112393"/>
              <a:gd name="connsiteX19361" fmla="*/ 10434585 w 11997113"/>
              <a:gd name="connsiteY19361" fmla="*/ 4393652 h 13112393"/>
              <a:gd name="connsiteX19362" fmla="*/ 10414985 w 11997113"/>
              <a:gd name="connsiteY19362" fmla="*/ 4335510 h 13112393"/>
              <a:gd name="connsiteX19363" fmla="*/ 10415247 w 11997113"/>
              <a:gd name="connsiteY19363" fmla="*/ 4347227 h 13112393"/>
              <a:gd name="connsiteX19364" fmla="*/ 10414721 w 11997113"/>
              <a:gd name="connsiteY19364" fmla="*/ 4323792 h 13112393"/>
              <a:gd name="connsiteX19365" fmla="*/ 10376837 w 11997113"/>
              <a:gd name="connsiteY19365" fmla="*/ 4266091 h 13112393"/>
              <a:gd name="connsiteX19366" fmla="*/ 10394327 w 11997113"/>
              <a:gd name="connsiteY19366" fmla="*/ 4230494 h 13112393"/>
              <a:gd name="connsiteX19367" fmla="*/ 10376049 w 11997113"/>
              <a:gd name="connsiteY19367" fmla="*/ 4230939 h 13112393"/>
              <a:gd name="connsiteX19368" fmla="*/ 10375253 w 11997113"/>
              <a:gd name="connsiteY19368" fmla="*/ 4195782 h 13112393"/>
              <a:gd name="connsiteX19369" fmla="*/ 10393535 w 11997113"/>
              <a:gd name="connsiteY19369" fmla="*/ 4195338 h 13112393"/>
              <a:gd name="connsiteX19370" fmla="*/ 10392741 w 11997113"/>
              <a:gd name="connsiteY19370" fmla="*/ 4160184 h 13112393"/>
              <a:gd name="connsiteX19371" fmla="*/ 10391685 w 11997113"/>
              <a:gd name="connsiteY19371" fmla="*/ 4113309 h 13112393"/>
              <a:gd name="connsiteX19372" fmla="*/ 10409439 w 11997113"/>
              <a:gd name="connsiteY19372" fmla="*/ 4089431 h 13112393"/>
              <a:gd name="connsiteX19373" fmla="*/ 10409173 w 11997113"/>
              <a:gd name="connsiteY19373" fmla="*/ 4077712 h 13112393"/>
              <a:gd name="connsiteX19374" fmla="*/ 10427715 w 11997113"/>
              <a:gd name="connsiteY19374" fmla="*/ 4088984 h 13112393"/>
              <a:gd name="connsiteX19375" fmla="*/ 10427451 w 11997113"/>
              <a:gd name="connsiteY19375" fmla="*/ 4077263 h 13112393"/>
              <a:gd name="connsiteX19376" fmla="*/ 10427189 w 11997113"/>
              <a:gd name="connsiteY19376" fmla="*/ 4065548 h 13112393"/>
              <a:gd name="connsiteX19377" fmla="*/ 10445733 w 11997113"/>
              <a:gd name="connsiteY19377" fmla="*/ 4076819 h 13112393"/>
              <a:gd name="connsiteX19378" fmla="*/ 10445995 w 11997113"/>
              <a:gd name="connsiteY19378" fmla="*/ 4088537 h 13112393"/>
              <a:gd name="connsiteX19379" fmla="*/ 10464277 w 11997113"/>
              <a:gd name="connsiteY19379" fmla="*/ 4088093 h 13112393"/>
              <a:gd name="connsiteX19380" fmla="*/ 10464011 w 11997113"/>
              <a:gd name="connsiteY19380" fmla="*/ 4076374 h 13112393"/>
              <a:gd name="connsiteX19381" fmla="*/ 10445469 w 11997113"/>
              <a:gd name="connsiteY19381" fmla="*/ 4065100 h 13112393"/>
              <a:gd name="connsiteX19382" fmla="*/ 10463745 w 11997113"/>
              <a:gd name="connsiteY19382" fmla="*/ 4064653 h 13112393"/>
              <a:gd name="connsiteX19383" fmla="*/ 10462691 w 11997113"/>
              <a:gd name="connsiteY19383" fmla="*/ 4017784 h 13112393"/>
              <a:gd name="connsiteX19384" fmla="*/ 10480707 w 11997113"/>
              <a:gd name="connsiteY19384" fmla="*/ 4005621 h 13112393"/>
              <a:gd name="connsiteX19385" fmla="*/ 10462429 w 11997113"/>
              <a:gd name="connsiteY19385" fmla="*/ 4006064 h 13112393"/>
              <a:gd name="connsiteX19386" fmla="*/ 10444409 w 11997113"/>
              <a:gd name="connsiteY19386" fmla="*/ 4018231 h 13112393"/>
              <a:gd name="connsiteX19387" fmla="*/ 10444147 w 11997113"/>
              <a:gd name="connsiteY19387" fmla="*/ 4006509 h 13112393"/>
              <a:gd name="connsiteX19388" fmla="*/ 10443881 w 11997113"/>
              <a:gd name="connsiteY19388" fmla="*/ 3994793 h 13112393"/>
              <a:gd name="connsiteX19389" fmla="*/ 10462161 w 11997113"/>
              <a:gd name="connsiteY19389" fmla="*/ 3994345 h 13112393"/>
              <a:gd name="connsiteX19390" fmla="*/ 10480443 w 11997113"/>
              <a:gd name="connsiteY19390" fmla="*/ 3993901 h 13112393"/>
              <a:gd name="connsiteX19391" fmla="*/ 10480177 w 11997113"/>
              <a:gd name="connsiteY19391" fmla="*/ 3982181 h 13112393"/>
              <a:gd name="connsiteX19392" fmla="*/ 10479911 w 11997113"/>
              <a:gd name="connsiteY19392" fmla="*/ 3970464 h 13112393"/>
              <a:gd name="connsiteX19393" fmla="*/ 10479383 w 11997113"/>
              <a:gd name="connsiteY19393" fmla="*/ 3947028 h 13112393"/>
              <a:gd name="connsiteX19394" fmla="*/ 10497133 w 11997113"/>
              <a:gd name="connsiteY19394" fmla="*/ 3923145 h 13112393"/>
              <a:gd name="connsiteX19395" fmla="*/ 10496609 w 11997113"/>
              <a:gd name="connsiteY19395" fmla="*/ 3899708 h 13112393"/>
              <a:gd name="connsiteX19396" fmla="*/ 10496343 w 11997113"/>
              <a:gd name="connsiteY19396" fmla="*/ 3887992 h 13112393"/>
              <a:gd name="connsiteX19397" fmla="*/ 10495815 w 11997113"/>
              <a:gd name="connsiteY19397" fmla="*/ 3864555 h 13112393"/>
              <a:gd name="connsiteX19398" fmla="*/ 10514361 w 11997113"/>
              <a:gd name="connsiteY19398" fmla="*/ 3875829 h 13112393"/>
              <a:gd name="connsiteX19399" fmla="*/ 10514623 w 11997113"/>
              <a:gd name="connsiteY19399" fmla="*/ 3887544 h 13112393"/>
              <a:gd name="connsiteX19400" fmla="*/ 10515151 w 11997113"/>
              <a:gd name="connsiteY19400" fmla="*/ 3910982 h 13112393"/>
              <a:gd name="connsiteX19401" fmla="*/ 10533169 w 11997113"/>
              <a:gd name="connsiteY19401" fmla="*/ 3898818 h 13112393"/>
              <a:gd name="connsiteX19402" fmla="*/ 10532375 w 11997113"/>
              <a:gd name="connsiteY19402" fmla="*/ 3863663 h 13112393"/>
              <a:gd name="connsiteX19403" fmla="*/ 10550657 w 11997113"/>
              <a:gd name="connsiteY19403" fmla="*/ 3863214 h 13112393"/>
              <a:gd name="connsiteX19404" fmla="*/ 10551185 w 11997113"/>
              <a:gd name="connsiteY19404" fmla="*/ 3886653 h 13112393"/>
              <a:gd name="connsiteX19405" fmla="*/ 10569465 w 11997113"/>
              <a:gd name="connsiteY19405" fmla="*/ 3886205 h 13112393"/>
              <a:gd name="connsiteX19406" fmla="*/ 10569731 w 11997113"/>
              <a:gd name="connsiteY19406" fmla="*/ 3897928 h 13112393"/>
              <a:gd name="connsiteX19407" fmla="*/ 10570259 w 11997113"/>
              <a:gd name="connsiteY19407" fmla="*/ 3921358 h 13112393"/>
              <a:gd name="connsiteX19408" fmla="*/ 10588539 w 11997113"/>
              <a:gd name="connsiteY19408" fmla="*/ 3920914 h 13112393"/>
              <a:gd name="connsiteX19409" fmla="*/ 10588801 w 11997113"/>
              <a:gd name="connsiteY19409" fmla="*/ 3932632 h 13112393"/>
              <a:gd name="connsiteX19410" fmla="*/ 10571051 w 11997113"/>
              <a:gd name="connsiteY19410" fmla="*/ 3956515 h 13112393"/>
              <a:gd name="connsiteX19411" fmla="*/ 10571317 w 11997113"/>
              <a:gd name="connsiteY19411" fmla="*/ 3968234 h 13112393"/>
              <a:gd name="connsiteX19412" fmla="*/ 10589861 w 11997113"/>
              <a:gd name="connsiteY19412" fmla="*/ 3979501 h 13112393"/>
              <a:gd name="connsiteX19413" fmla="*/ 10607875 w 11997113"/>
              <a:gd name="connsiteY19413" fmla="*/ 3967339 h 13112393"/>
              <a:gd name="connsiteX19414" fmla="*/ 10606555 w 11997113"/>
              <a:gd name="connsiteY19414" fmla="*/ 3908751 h 13112393"/>
              <a:gd name="connsiteX19415" fmla="*/ 10587485 w 11997113"/>
              <a:gd name="connsiteY19415" fmla="*/ 3874042 h 13112393"/>
              <a:gd name="connsiteX19416" fmla="*/ 10586951 w 11997113"/>
              <a:gd name="connsiteY19416" fmla="*/ 3850604 h 13112393"/>
              <a:gd name="connsiteX19417" fmla="*/ 10586691 w 11997113"/>
              <a:gd name="connsiteY19417" fmla="*/ 3838890 h 13112393"/>
              <a:gd name="connsiteX19418" fmla="*/ 10603651 w 11997113"/>
              <a:gd name="connsiteY19418" fmla="*/ 3779852 h 13112393"/>
              <a:gd name="connsiteX19419" fmla="*/ 10585897 w 11997113"/>
              <a:gd name="connsiteY19419" fmla="*/ 3803733 h 13112393"/>
              <a:gd name="connsiteX19420" fmla="*/ 10585631 w 11997113"/>
              <a:gd name="connsiteY19420" fmla="*/ 3792017 h 13112393"/>
              <a:gd name="connsiteX19421" fmla="*/ 10568149 w 11997113"/>
              <a:gd name="connsiteY19421" fmla="*/ 3827616 h 13112393"/>
              <a:gd name="connsiteX19422" fmla="*/ 10567883 w 11997113"/>
              <a:gd name="connsiteY19422" fmla="*/ 3815896 h 13112393"/>
              <a:gd name="connsiteX19423" fmla="*/ 10549867 w 11997113"/>
              <a:gd name="connsiteY19423" fmla="*/ 3828062 h 13112393"/>
              <a:gd name="connsiteX19424" fmla="*/ 10531845 w 11997113"/>
              <a:gd name="connsiteY19424" fmla="*/ 3840227 h 13112393"/>
              <a:gd name="connsiteX19425" fmla="*/ 10531583 w 11997113"/>
              <a:gd name="connsiteY19425" fmla="*/ 3828509 h 13112393"/>
              <a:gd name="connsiteX19426" fmla="*/ 10549075 w 11997113"/>
              <a:gd name="connsiteY19426" fmla="*/ 3792906 h 13112393"/>
              <a:gd name="connsiteX19427" fmla="*/ 10548809 w 11997113"/>
              <a:gd name="connsiteY19427" fmla="*/ 3781191 h 13112393"/>
              <a:gd name="connsiteX19428" fmla="*/ 10547487 w 11997113"/>
              <a:gd name="connsiteY19428" fmla="*/ 3722600 h 13112393"/>
              <a:gd name="connsiteX19429" fmla="*/ 10547719 w 11997113"/>
              <a:gd name="connsiteY19429" fmla="*/ 3732853 h 13112393"/>
              <a:gd name="connsiteX19430" fmla="*/ 10547755 w 11997113"/>
              <a:gd name="connsiteY19430" fmla="*/ 3734315 h 13112393"/>
              <a:gd name="connsiteX19431" fmla="*/ 10538379 w 11997113"/>
              <a:gd name="connsiteY19431" fmla="*/ 3724288 h 13112393"/>
              <a:gd name="connsiteX19432" fmla="*/ 10529207 w 11997113"/>
              <a:gd name="connsiteY19432" fmla="*/ 3723047 h 13112393"/>
              <a:gd name="connsiteX19433" fmla="*/ 10510925 w 11997113"/>
              <a:gd name="connsiteY19433" fmla="*/ 3723490 h 13112393"/>
              <a:gd name="connsiteX19434" fmla="*/ 10510395 w 11997113"/>
              <a:gd name="connsiteY19434" fmla="*/ 3700055 h 13112393"/>
              <a:gd name="connsiteX19435" fmla="*/ 10510133 w 11997113"/>
              <a:gd name="connsiteY19435" fmla="*/ 3688338 h 13112393"/>
              <a:gd name="connsiteX19436" fmla="*/ 10510395 w 11997113"/>
              <a:gd name="connsiteY19436" fmla="*/ 3700055 h 13112393"/>
              <a:gd name="connsiteX19437" fmla="*/ 10505619 w 11997113"/>
              <a:gd name="connsiteY19437" fmla="*/ 3702238 h 13112393"/>
              <a:gd name="connsiteX19438" fmla="*/ 10507947 w 11997113"/>
              <a:gd name="connsiteY19438" fmla="*/ 3701673 h 13112393"/>
              <a:gd name="connsiteX19439" fmla="*/ 10508237 w 11997113"/>
              <a:gd name="connsiteY19439" fmla="*/ 3714389 h 13112393"/>
              <a:gd name="connsiteX19440" fmla="*/ 10501189 w 11997113"/>
              <a:gd name="connsiteY19440" fmla="*/ 3704255 h 13112393"/>
              <a:gd name="connsiteX19441" fmla="*/ 10456089 w 11997113"/>
              <a:gd name="connsiteY19441" fmla="*/ 3724829 h 13112393"/>
              <a:gd name="connsiteX19442" fmla="*/ 10474365 w 11997113"/>
              <a:gd name="connsiteY19442" fmla="*/ 3724386 h 13112393"/>
              <a:gd name="connsiteX19443" fmla="*/ 10456617 w 11997113"/>
              <a:gd name="connsiteY19443" fmla="*/ 3748267 h 13112393"/>
              <a:gd name="connsiteX19444" fmla="*/ 10439919 w 11997113"/>
              <a:gd name="connsiteY19444" fmla="*/ 3819019 h 13112393"/>
              <a:gd name="connsiteX19445" fmla="*/ 10458197 w 11997113"/>
              <a:gd name="connsiteY19445" fmla="*/ 3818579 h 13112393"/>
              <a:gd name="connsiteX19446" fmla="*/ 10458463 w 11997113"/>
              <a:gd name="connsiteY19446" fmla="*/ 3830292 h 13112393"/>
              <a:gd name="connsiteX19447" fmla="*/ 10440977 w 11997113"/>
              <a:gd name="connsiteY19447" fmla="*/ 3865892 h 13112393"/>
              <a:gd name="connsiteX19448" fmla="*/ 10441239 w 11997113"/>
              <a:gd name="connsiteY19448" fmla="*/ 3877611 h 13112393"/>
              <a:gd name="connsiteX19449" fmla="*/ 10403095 w 11997113"/>
              <a:gd name="connsiteY19449" fmla="*/ 3808194 h 13112393"/>
              <a:gd name="connsiteX19450" fmla="*/ 10385085 w 11997113"/>
              <a:gd name="connsiteY19450" fmla="*/ 3820359 h 13112393"/>
              <a:gd name="connsiteX19451" fmla="*/ 10367593 w 11997113"/>
              <a:gd name="connsiteY19451" fmla="*/ 3855960 h 13112393"/>
              <a:gd name="connsiteX19452" fmla="*/ 10367859 w 11997113"/>
              <a:gd name="connsiteY19452" fmla="*/ 3867678 h 13112393"/>
              <a:gd name="connsiteX19453" fmla="*/ 10368123 w 11997113"/>
              <a:gd name="connsiteY19453" fmla="*/ 3879397 h 13112393"/>
              <a:gd name="connsiteX19454" fmla="*/ 10368385 w 11997113"/>
              <a:gd name="connsiteY19454" fmla="*/ 3891116 h 13112393"/>
              <a:gd name="connsiteX19455" fmla="*/ 10387457 w 11997113"/>
              <a:gd name="connsiteY19455" fmla="*/ 3925820 h 13112393"/>
              <a:gd name="connsiteX19456" fmla="*/ 10369177 w 11997113"/>
              <a:gd name="connsiteY19456" fmla="*/ 3926268 h 13112393"/>
              <a:gd name="connsiteX19457" fmla="*/ 10350895 w 11997113"/>
              <a:gd name="connsiteY19457" fmla="*/ 3926712 h 13112393"/>
              <a:gd name="connsiteX19458" fmla="*/ 10350103 w 11997113"/>
              <a:gd name="connsiteY19458" fmla="*/ 3891562 h 13112393"/>
              <a:gd name="connsiteX19459" fmla="*/ 10349577 w 11997113"/>
              <a:gd name="connsiteY19459" fmla="*/ 3868125 h 13112393"/>
              <a:gd name="connsiteX19460" fmla="*/ 10367331 w 11997113"/>
              <a:gd name="connsiteY19460" fmla="*/ 3844244 h 13112393"/>
              <a:gd name="connsiteX19461" fmla="*/ 10366801 w 11997113"/>
              <a:gd name="connsiteY19461" fmla="*/ 3820806 h 13112393"/>
              <a:gd name="connsiteX19462" fmla="*/ 10366533 w 11997113"/>
              <a:gd name="connsiteY19462" fmla="*/ 3809089 h 13112393"/>
              <a:gd name="connsiteX19463" fmla="*/ 10366271 w 11997113"/>
              <a:gd name="connsiteY19463" fmla="*/ 3797369 h 13112393"/>
              <a:gd name="connsiteX19464" fmla="*/ 10366007 w 11997113"/>
              <a:gd name="connsiteY19464" fmla="*/ 3785653 h 13112393"/>
              <a:gd name="connsiteX19465" fmla="*/ 10383231 w 11997113"/>
              <a:gd name="connsiteY19465" fmla="*/ 3738334 h 13112393"/>
              <a:gd name="connsiteX19466" fmla="*/ 10364955 w 11997113"/>
              <a:gd name="connsiteY19466" fmla="*/ 3738782 h 13112393"/>
              <a:gd name="connsiteX19467" fmla="*/ 10365217 w 11997113"/>
              <a:gd name="connsiteY19467" fmla="*/ 3750497 h 13112393"/>
              <a:gd name="connsiteX19468" fmla="*/ 10347197 w 11997113"/>
              <a:gd name="connsiteY19468" fmla="*/ 3762664 h 13112393"/>
              <a:gd name="connsiteX19469" fmla="*/ 10347459 w 11997113"/>
              <a:gd name="connsiteY19469" fmla="*/ 3774383 h 13112393"/>
              <a:gd name="connsiteX19470" fmla="*/ 10347725 w 11997113"/>
              <a:gd name="connsiteY19470" fmla="*/ 3786101 h 13112393"/>
              <a:gd name="connsiteX19471" fmla="*/ 10329445 w 11997113"/>
              <a:gd name="connsiteY19471" fmla="*/ 3786546 h 13112393"/>
              <a:gd name="connsiteX19472" fmla="*/ 10311165 w 11997113"/>
              <a:gd name="connsiteY19472" fmla="*/ 3786994 h 13112393"/>
              <a:gd name="connsiteX19473" fmla="*/ 10275929 w 11997113"/>
              <a:gd name="connsiteY19473" fmla="*/ 3846475 h 13112393"/>
              <a:gd name="connsiteX19474" fmla="*/ 10277247 w 11997113"/>
              <a:gd name="connsiteY19474" fmla="*/ 3905065 h 13112393"/>
              <a:gd name="connsiteX19475" fmla="*/ 10296057 w 11997113"/>
              <a:gd name="connsiteY19475" fmla="*/ 3928053 h 13112393"/>
              <a:gd name="connsiteX19476" fmla="*/ 10296319 w 11997113"/>
              <a:gd name="connsiteY19476" fmla="*/ 3939772 h 13112393"/>
              <a:gd name="connsiteX19477" fmla="*/ 10296583 w 11997113"/>
              <a:gd name="connsiteY19477" fmla="*/ 3951489 h 13112393"/>
              <a:gd name="connsiteX19478" fmla="*/ 10314863 w 11997113"/>
              <a:gd name="connsiteY19478" fmla="*/ 3951043 h 13112393"/>
              <a:gd name="connsiteX19479" fmla="*/ 10297375 w 11997113"/>
              <a:gd name="connsiteY19479" fmla="*/ 3986643 h 13112393"/>
              <a:gd name="connsiteX19480" fmla="*/ 10279887 w 11997113"/>
              <a:gd name="connsiteY19480" fmla="*/ 4022247 h 13112393"/>
              <a:gd name="connsiteX19481" fmla="*/ 10280153 w 11997113"/>
              <a:gd name="connsiteY19481" fmla="*/ 4033966 h 13112393"/>
              <a:gd name="connsiteX19482" fmla="*/ 10280421 w 11997113"/>
              <a:gd name="connsiteY19482" fmla="*/ 4045683 h 13112393"/>
              <a:gd name="connsiteX19483" fmla="*/ 10262405 w 11997113"/>
              <a:gd name="connsiteY19483" fmla="*/ 4057843 h 13112393"/>
              <a:gd name="connsiteX19484" fmla="*/ 10262665 w 11997113"/>
              <a:gd name="connsiteY19484" fmla="*/ 4069565 h 13112393"/>
              <a:gd name="connsiteX19485" fmla="*/ 10300017 w 11997113"/>
              <a:gd name="connsiteY19485" fmla="*/ 4103828 h 13112393"/>
              <a:gd name="connsiteX19486" fmla="*/ 10300281 w 11997113"/>
              <a:gd name="connsiteY19486" fmla="*/ 4115544 h 13112393"/>
              <a:gd name="connsiteX19487" fmla="*/ 10282265 w 11997113"/>
              <a:gd name="connsiteY19487" fmla="*/ 4127707 h 13112393"/>
              <a:gd name="connsiteX19488" fmla="*/ 10283061 w 11997113"/>
              <a:gd name="connsiteY19488" fmla="*/ 4162862 h 13112393"/>
              <a:gd name="connsiteX19489" fmla="*/ 10265041 w 11997113"/>
              <a:gd name="connsiteY19489" fmla="*/ 4175027 h 13112393"/>
              <a:gd name="connsiteX19490" fmla="*/ 10265569 w 11997113"/>
              <a:gd name="connsiteY19490" fmla="*/ 4198460 h 13112393"/>
              <a:gd name="connsiteX19491" fmla="*/ 10284115 w 11997113"/>
              <a:gd name="connsiteY19491" fmla="*/ 4209736 h 13112393"/>
              <a:gd name="connsiteX19492" fmla="*/ 10303187 w 11997113"/>
              <a:gd name="connsiteY19492" fmla="*/ 4244440 h 13112393"/>
              <a:gd name="connsiteX19493" fmla="*/ 10302925 w 11997113"/>
              <a:gd name="connsiteY19493" fmla="*/ 4232726 h 13112393"/>
              <a:gd name="connsiteX19494" fmla="*/ 10302659 w 11997113"/>
              <a:gd name="connsiteY19494" fmla="*/ 4221006 h 13112393"/>
              <a:gd name="connsiteX19495" fmla="*/ 10321467 w 11997113"/>
              <a:gd name="connsiteY19495" fmla="*/ 4243992 h 13112393"/>
              <a:gd name="connsiteX19496" fmla="*/ 10303715 w 11997113"/>
              <a:gd name="connsiteY19496" fmla="*/ 4267878 h 13112393"/>
              <a:gd name="connsiteX19497" fmla="*/ 10286231 w 11997113"/>
              <a:gd name="connsiteY19497" fmla="*/ 4303479 h 13112393"/>
              <a:gd name="connsiteX19498" fmla="*/ 10286803 w 11997113"/>
              <a:gd name="connsiteY19498" fmla="*/ 4328932 h 13112393"/>
              <a:gd name="connsiteX19499" fmla="*/ 10287021 w 11997113"/>
              <a:gd name="connsiteY19499" fmla="*/ 4338633 h 13112393"/>
              <a:gd name="connsiteX19500" fmla="*/ 10305563 w 11997113"/>
              <a:gd name="connsiteY19500" fmla="*/ 4349903 h 13112393"/>
              <a:gd name="connsiteX19501" fmla="*/ 10305083 w 11997113"/>
              <a:gd name="connsiteY19501" fmla="*/ 4328484 h 13112393"/>
              <a:gd name="connsiteX19502" fmla="*/ 10305039 w 11997113"/>
              <a:gd name="connsiteY19502" fmla="*/ 4326467 h 13112393"/>
              <a:gd name="connsiteX19503" fmla="*/ 10324105 w 11997113"/>
              <a:gd name="connsiteY19503" fmla="*/ 4361175 h 13112393"/>
              <a:gd name="connsiteX19504" fmla="*/ 10306093 w 11997113"/>
              <a:gd name="connsiteY19504" fmla="*/ 4373341 h 13112393"/>
              <a:gd name="connsiteX19505" fmla="*/ 10287547 w 11997113"/>
              <a:gd name="connsiteY19505" fmla="*/ 4362070 h 13112393"/>
              <a:gd name="connsiteX19506" fmla="*/ 10288607 w 11997113"/>
              <a:gd name="connsiteY19506" fmla="*/ 4408940 h 13112393"/>
              <a:gd name="connsiteX19507" fmla="*/ 10288871 w 11997113"/>
              <a:gd name="connsiteY19507" fmla="*/ 4420657 h 13112393"/>
              <a:gd name="connsiteX19508" fmla="*/ 10290191 w 11997113"/>
              <a:gd name="connsiteY19508" fmla="*/ 4479249 h 13112393"/>
              <a:gd name="connsiteX19509" fmla="*/ 10290983 w 11997113"/>
              <a:gd name="connsiteY19509" fmla="*/ 4514402 h 13112393"/>
              <a:gd name="connsiteX19510" fmla="*/ 10272441 w 11997113"/>
              <a:gd name="connsiteY19510" fmla="*/ 4503131 h 13112393"/>
              <a:gd name="connsiteX19511" fmla="*/ 10273235 w 11997113"/>
              <a:gd name="connsiteY19511" fmla="*/ 4538285 h 13112393"/>
              <a:gd name="connsiteX19512" fmla="*/ 10273597 w 11997113"/>
              <a:gd name="connsiteY19512" fmla="*/ 4554397 h 13112393"/>
              <a:gd name="connsiteX19513" fmla="*/ 10273761 w 11997113"/>
              <a:gd name="connsiteY19513" fmla="*/ 4561723 h 13112393"/>
              <a:gd name="connsiteX19514" fmla="*/ 10273759 w 11997113"/>
              <a:gd name="connsiteY19514" fmla="*/ 4561721 h 13112393"/>
              <a:gd name="connsiteX19515" fmla="*/ 10273791 w 11997113"/>
              <a:gd name="connsiteY19515" fmla="*/ 4563002 h 13112393"/>
              <a:gd name="connsiteX19516" fmla="*/ 10273761 w 11997113"/>
              <a:gd name="connsiteY19516" fmla="*/ 4561723 h 13112393"/>
              <a:gd name="connsiteX19517" fmla="*/ 10283167 w 11997113"/>
              <a:gd name="connsiteY19517" fmla="*/ 4573215 h 13112393"/>
              <a:gd name="connsiteX19518" fmla="*/ 10292571 w 11997113"/>
              <a:gd name="connsiteY19518" fmla="*/ 4584709 h 13112393"/>
              <a:gd name="connsiteX19519" fmla="*/ 10292307 w 11997113"/>
              <a:gd name="connsiteY19519" fmla="*/ 4572992 h 13112393"/>
              <a:gd name="connsiteX19520" fmla="*/ 10310847 w 11997113"/>
              <a:gd name="connsiteY19520" fmla="*/ 4584267 h 13112393"/>
              <a:gd name="connsiteX19521" fmla="*/ 10311641 w 11997113"/>
              <a:gd name="connsiteY19521" fmla="*/ 4619420 h 13112393"/>
              <a:gd name="connsiteX19522" fmla="*/ 10293099 w 11997113"/>
              <a:gd name="connsiteY19522" fmla="*/ 4608146 h 13112393"/>
              <a:gd name="connsiteX19523" fmla="*/ 10292837 w 11997113"/>
              <a:gd name="connsiteY19523" fmla="*/ 4596428 h 13112393"/>
              <a:gd name="connsiteX19524" fmla="*/ 10274549 w 11997113"/>
              <a:gd name="connsiteY19524" fmla="*/ 4596873 h 13112393"/>
              <a:gd name="connsiteX19525" fmla="*/ 10257069 w 11997113"/>
              <a:gd name="connsiteY19525" fmla="*/ 4632474 h 13112393"/>
              <a:gd name="connsiteX19526" fmla="*/ 10275347 w 11997113"/>
              <a:gd name="connsiteY19526" fmla="*/ 4632030 h 13112393"/>
              <a:gd name="connsiteX19527" fmla="*/ 10276667 w 11997113"/>
              <a:gd name="connsiteY19527" fmla="*/ 4690618 h 13112393"/>
              <a:gd name="connsiteX19528" fmla="*/ 10276933 w 11997113"/>
              <a:gd name="connsiteY19528" fmla="*/ 4702335 h 13112393"/>
              <a:gd name="connsiteX19529" fmla="*/ 10258651 w 11997113"/>
              <a:gd name="connsiteY19529" fmla="*/ 4702783 h 13112393"/>
              <a:gd name="connsiteX19530" fmla="*/ 10259183 w 11997113"/>
              <a:gd name="connsiteY19530" fmla="*/ 4726219 h 13112393"/>
              <a:gd name="connsiteX19531" fmla="*/ 10259445 w 11997113"/>
              <a:gd name="connsiteY19531" fmla="*/ 4737939 h 13112393"/>
              <a:gd name="connsiteX19532" fmla="*/ 10277461 w 11997113"/>
              <a:gd name="connsiteY19532" fmla="*/ 4725774 h 13112393"/>
              <a:gd name="connsiteX19533" fmla="*/ 10277725 w 11997113"/>
              <a:gd name="connsiteY19533" fmla="*/ 4737491 h 13112393"/>
              <a:gd name="connsiteX19534" fmla="*/ 10259709 w 11997113"/>
              <a:gd name="connsiteY19534" fmla="*/ 4749658 h 13112393"/>
              <a:gd name="connsiteX19535" fmla="*/ 10259973 w 11997113"/>
              <a:gd name="connsiteY19535" fmla="*/ 4761374 h 13112393"/>
              <a:gd name="connsiteX19536" fmla="*/ 10259971 w 11997113"/>
              <a:gd name="connsiteY19536" fmla="*/ 4761377 h 13112393"/>
              <a:gd name="connsiteX19537" fmla="*/ 10259973 w 11997113"/>
              <a:gd name="connsiteY19537" fmla="*/ 4761382 h 13112393"/>
              <a:gd name="connsiteX19538" fmla="*/ 10259971 w 11997113"/>
              <a:gd name="connsiteY19538" fmla="*/ 4761380 h 13112393"/>
              <a:gd name="connsiteX19539" fmla="*/ 10260039 w 11997113"/>
              <a:gd name="connsiteY19539" fmla="*/ 4764301 h 13112393"/>
              <a:gd name="connsiteX19540" fmla="*/ 10259973 w 11997113"/>
              <a:gd name="connsiteY19540" fmla="*/ 4761382 h 13112393"/>
              <a:gd name="connsiteX19541" fmla="*/ 10263017 w 11997113"/>
              <a:gd name="connsiteY19541" fmla="*/ 4795009 h 13112393"/>
              <a:gd name="connsiteX19542" fmla="*/ 10279575 w 11997113"/>
              <a:gd name="connsiteY19542" fmla="*/ 4819521 h 13112393"/>
              <a:gd name="connsiteX19543" fmla="*/ 10280399 w 11997113"/>
              <a:gd name="connsiteY19543" fmla="*/ 4856075 h 13112393"/>
              <a:gd name="connsiteX19544" fmla="*/ 10314589 w 11997113"/>
              <a:gd name="connsiteY19544" fmla="*/ 4844113 h 13112393"/>
              <a:gd name="connsiteX19545" fmla="*/ 10314063 w 11997113"/>
              <a:gd name="connsiteY19545" fmla="*/ 4820708 h 13112393"/>
              <a:gd name="connsiteX19546" fmla="*/ 10295939 w 11997113"/>
              <a:gd name="connsiteY19546" fmla="*/ 4821150 h 13112393"/>
              <a:gd name="connsiteX19547" fmla="*/ 10313797 w 11997113"/>
              <a:gd name="connsiteY19547" fmla="*/ 4809001 h 13112393"/>
              <a:gd name="connsiteX19548" fmla="*/ 10313537 w 11997113"/>
              <a:gd name="connsiteY19548" fmla="*/ 4797299 h 13112393"/>
              <a:gd name="connsiteX19549" fmla="*/ 10313269 w 11997113"/>
              <a:gd name="connsiteY19549" fmla="*/ 4785594 h 13112393"/>
              <a:gd name="connsiteX19550" fmla="*/ 10331395 w 11997113"/>
              <a:gd name="connsiteY19550" fmla="*/ 4785151 h 13112393"/>
              <a:gd name="connsiteX19551" fmla="*/ 10331659 w 11997113"/>
              <a:gd name="connsiteY19551" fmla="*/ 4796856 h 13112393"/>
              <a:gd name="connsiteX19552" fmla="*/ 10332187 w 11997113"/>
              <a:gd name="connsiteY19552" fmla="*/ 4820263 h 13112393"/>
              <a:gd name="connsiteX19553" fmla="*/ 10350573 w 11997113"/>
              <a:gd name="connsiteY19553" fmla="*/ 4831524 h 13112393"/>
              <a:gd name="connsiteX19554" fmla="*/ 10368963 w 11997113"/>
              <a:gd name="connsiteY19554" fmla="*/ 4842787 h 13112393"/>
              <a:gd name="connsiteX19555" fmla="*/ 10387087 w 11997113"/>
              <a:gd name="connsiteY19555" fmla="*/ 4842344 h 13112393"/>
              <a:gd name="connsiteX19556" fmla="*/ 10405209 w 11997113"/>
              <a:gd name="connsiteY19556" fmla="*/ 4841901 h 13112393"/>
              <a:gd name="connsiteX19557" fmla="*/ 10423335 w 11997113"/>
              <a:gd name="connsiteY19557" fmla="*/ 4841461 h 13112393"/>
              <a:gd name="connsiteX19558" fmla="*/ 10423069 w 11997113"/>
              <a:gd name="connsiteY19558" fmla="*/ 4829757 h 13112393"/>
              <a:gd name="connsiteX19559" fmla="*/ 10441195 w 11997113"/>
              <a:gd name="connsiteY19559" fmla="*/ 4829313 h 13112393"/>
              <a:gd name="connsiteX19560" fmla="*/ 10441717 w 11997113"/>
              <a:gd name="connsiteY19560" fmla="*/ 4852716 h 13112393"/>
              <a:gd name="connsiteX19561" fmla="*/ 10460377 w 11997113"/>
              <a:gd name="connsiteY19561" fmla="*/ 4875684 h 13112393"/>
              <a:gd name="connsiteX19562" fmla="*/ 10460113 w 11997113"/>
              <a:gd name="connsiteY19562" fmla="*/ 4863981 h 13112393"/>
              <a:gd name="connsiteX19563" fmla="*/ 10459583 w 11997113"/>
              <a:gd name="connsiteY19563" fmla="*/ 4840573 h 13112393"/>
              <a:gd name="connsiteX19564" fmla="*/ 10477705 w 11997113"/>
              <a:gd name="connsiteY19564" fmla="*/ 4840132 h 13112393"/>
              <a:gd name="connsiteX19565" fmla="*/ 10484205 w 11997113"/>
              <a:gd name="connsiteY19565" fmla="*/ 4826799 h 13112393"/>
              <a:gd name="connsiteX19566" fmla="*/ 10480157 w 11997113"/>
              <a:gd name="connsiteY19566" fmla="*/ 4814698 h 13112393"/>
              <a:gd name="connsiteX19567" fmla="*/ 10495037 w 11997113"/>
              <a:gd name="connsiteY19567" fmla="*/ 4804574 h 13112393"/>
              <a:gd name="connsiteX19568" fmla="*/ 10513689 w 11997113"/>
              <a:gd name="connsiteY19568" fmla="*/ 4827541 h 13112393"/>
              <a:gd name="connsiteX19569" fmla="*/ 10514481 w 11997113"/>
              <a:gd name="connsiteY19569" fmla="*/ 4862653 h 13112393"/>
              <a:gd name="connsiteX19570" fmla="*/ 10514743 w 11997113"/>
              <a:gd name="connsiteY19570" fmla="*/ 4874357 h 13112393"/>
              <a:gd name="connsiteX19571" fmla="*/ 10515007 w 11997113"/>
              <a:gd name="connsiteY19571" fmla="*/ 4886064 h 13112393"/>
              <a:gd name="connsiteX19572" fmla="*/ 10515273 w 11997113"/>
              <a:gd name="connsiteY19572" fmla="*/ 4897763 h 13112393"/>
              <a:gd name="connsiteX19573" fmla="*/ 10515539 w 11997113"/>
              <a:gd name="connsiteY19573" fmla="*/ 4909471 h 13112393"/>
              <a:gd name="connsiteX19574" fmla="*/ 10497417 w 11997113"/>
              <a:gd name="connsiteY19574" fmla="*/ 4909913 h 13112393"/>
              <a:gd name="connsiteX19575" fmla="*/ 10515799 w 11997113"/>
              <a:gd name="connsiteY19575" fmla="*/ 4921172 h 13112393"/>
              <a:gd name="connsiteX19576" fmla="*/ 10498203 w 11997113"/>
              <a:gd name="connsiteY19576" fmla="*/ 4945019 h 13112393"/>
              <a:gd name="connsiteX19577" fmla="*/ 10498467 w 11997113"/>
              <a:gd name="connsiteY19577" fmla="*/ 4956726 h 13112393"/>
              <a:gd name="connsiteX19578" fmla="*/ 10498733 w 11997113"/>
              <a:gd name="connsiteY19578" fmla="*/ 4968430 h 13112393"/>
              <a:gd name="connsiteX19579" fmla="*/ 10480345 w 11997113"/>
              <a:gd name="connsiteY19579" fmla="*/ 4957170 h 13112393"/>
              <a:gd name="connsiteX19580" fmla="*/ 10480609 w 11997113"/>
              <a:gd name="connsiteY19580" fmla="*/ 4968871 h 13112393"/>
              <a:gd name="connsiteX19581" fmla="*/ 10480873 w 11997113"/>
              <a:gd name="connsiteY19581" fmla="*/ 4980578 h 13112393"/>
              <a:gd name="connsiteX19582" fmla="*/ 10481663 w 11997113"/>
              <a:gd name="connsiteY19582" fmla="*/ 5015689 h 13112393"/>
              <a:gd name="connsiteX19583" fmla="*/ 10464331 w 11997113"/>
              <a:gd name="connsiteY19583" fmla="*/ 5051244 h 13112393"/>
              <a:gd name="connsiteX19584" fmla="*/ 10464595 w 11997113"/>
              <a:gd name="connsiteY19584" fmla="*/ 5062947 h 13112393"/>
              <a:gd name="connsiteX19585" fmla="*/ 10446471 w 11997113"/>
              <a:gd name="connsiteY19585" fmla="*/ 5063392 h 13112393"/>
              <a:gd name="connsiteX19586" fmla="*/ 10447261 w 11997113"/>
              <a:gd name="connsiteY19586" fmla="*/ 5098500 h 13112393"/>
              <a:gd name="connsiteX19587" fmla="*/ 10447525 w 11997113"/>
              <a:gd name="connsiteY19587" fmla="*/ 5110206 h 13112393"/>
              <a:gd name="connsiteX19588" fmla="*/ 10448051 w 11997113"/>
              <a:gd name="connsiteY19588" fmla="*/ 5133613 h 13112393"/>
              <a:gd name="connsiteX19589" fmla="*/ 10448315 w 11997113"/>
              <a:gd name="connsiteY19589" fmla="*/ 5145316 h 13112393"/>
              <a:gd name="connsiteX19590" fmla="*/ 10467501 w 11997113"/>
              <a:gd name="connsiteY19590" fmla="*/ 5191689 h 13112393"/>
              <a:gd name="connsiteX19591" fmla="*/ 10449639 w 11997113"/>
              <a:gd name="connsiteY19591" fmla="*/ 5203835 h 13112393"/>
              <a:gd name="connsiteX19592" fmla="*/ 10450427 w 11997113"/>
              <a:gd name="connsiteY19592" fmla="*/ 5238947 h 13112393"/>
              <a:gd name="connsiteX19593" fmla="*/ 10432567 w 11997113"/>
              <a:gd name="connsiteY19593" fmla="*/ 5251096 h 13112393"/>
              <a:gd name="connsiteX19594" fmla="*/ 10451743 w 11997113"/>
              <a:gd name="connsiteY19594" fmla="*/ 5297468 h 13112393"/>
              <a:gd name="connsiteX19595" fmla="*/ 10452011 w 11997113"/>
              <a:gd name="connsiteY19595" fmla="*/ 5309172 h 13112393"/>
              <a:gd name="connsiteX19596" fmla="*/ 10434153 w 11997113"/>
              <a:gd name="connsiteY19596" fmla="*/ 5321318 h 13112393"/>
              <a:gd name="connsiteX19597" fmla="*/ 10452275 w 11997113"/>
              <a:gd name="connsiteY19597" fmla="*/ 5320876 h 13112393"/>
              <a:gd name="connsiteX19598" fmla="*/ 10453063 w 11997113"/>
              <a:gd name="connsiteY19598" fmla="*/ 5355985 h 13112393"/>
              <a:gd name="connsiteX19599" fmla="*/ 10434945 w 11997113"/>
              <a:gd name="connsiteY19599" fmla="*/ 5356430 h 13112393"/>
              <a:gd name="connsiteX19600" fmla="*/ 10416557 w 11997113"/>
              <a:gd name="connsiteY19600" fmla="*/ 5345168 h 13112393"/>
              <a:gd name="connsiteX19601" fmla="*/ 10416289 w 11997113"/>
              <a:gd name="connsiteY19601" fmla="*/ 5333464 h 13112393"/>
              <a:gd name="connsiteX19602" fmla="*/ 10416293 w 11997113"/>
              <a:gd name="connsiteY19602" fmla="*/ 5333465 h 13112393"/>
              <a:gd name="connsiteX19603" fmla="*/ 10416225 w 11997113"/>
              <a:gd name="connsiteY19603" fmla="*/ 5330584 h 13112393"/>
              <a:gd name="connsiteX19604" fmla="*/ 10416227 w 11997113"/>
              <a:gd name="connsiteY19604" fmla="*/ 5330540 h 13112393"/>
              <a:gd name="connsiteX19605" fmla="*/ 10416183 w 11997113"/>
              <a:gd name="connsiteY19605" fmla="*/ 5328710 h 13112393"/>
              <a:gd name="connsiteX19606" fmla="*/ 10416225 w 11997113"/>
              <a:gd name="connsiteY19606" fmla="*/ 5330584 h 13112393"/>
              <a:gd name="connsiteX19607" fmla="*/ 10416289 w 11997113"/>
              <a:gd name="connsiteY19607" fmla="*/ 5333464 h 13112393"/>
              <a:gd name="connsiteX19608" fmla="*/ 10413435 w 11997113"/>
              <a:gd name="connsiteY19608" fmla="*/ 5307184 h 13112393"/>
              <a:gd name="connsiteX19609" fmla="*/ 10397377 w 11997113"/>
              <a:gd name="connsiteY19609" fmla="*/ 5298795 h 13112393"/>
              <a:gd name="connsiteX19610" fmla="*/ 10414709 w 11997113"/>
              <a:gd name="connsiteY19610" fmla="*/ 5263243 h 13112393"/>
              <a:gd name="connsiteX19611" fmla="*/ 10414181 w 11997113"/>
              <a:gd name="connsiteY19611" fmla="*/ 5239831 h 13112393"/>
              <a:gd name="connsiteX19612" fmla="*/ 10413915 w 11997113"/>
              <a:gd name="connsiteY19612" fmla="*/ 5228131 h 13112393"/>
              <a:gd name="connsiteX19613" fmla="*/ 10413653 w 11997113"/>
              <a:gd name="connsiteY19613" fmla="*/ 5216425 h 13112393"/>
              <a:gd name="connsiteX19614" fmla="*/ 10413389 w 11997113"/>
              <a:gd name="connsiteY19614" fmla="*/ 5204723 h 13112393"/>
              <a:gd name="connsiteX19615" fmla="*/ 10431249 w 11997113"/>
              <a:gd name="connsiteY19615" fmla="*/ 5192574 h 13112393"/>
              <a:gd name="connsiteX19616" fmla="*/ 10430985 w 11997113"/>
              <a:gd name="connsiteY19616" fmla="*/ 5180873 h 13112393"/>
              <a:gd name="connsiteX19617" fmla="*/ 10430721 w 11997113"/>
              <a:gd name="connsiteY19617" fmla="*/ 5169165 h 13112393"/>
              <a:gd name="connsiteX19618" fmla="*/ 10411545 w 11997113"/>
              <a:gd name="connsiteY19618" fmla="*/ 5122795 h 13112393"/>
              <a:gd name="connsiteX19619" fmla="*/ 10429139 w 11997113"/>
              <a:gd name="connsiteY19619" fmla="*/ 5098942 h 13112393"/>
              <a:gd name="connsiteX19620" fmla="*/ 10428877 w 11997113"/>
              <a:gd name="connsiteY19620" fmla="*/ 5087244 h 13112393"/>
              <a:gd name="connsiteX19621" fmla="*/ 10411281 w 11997113"/>
              <a:gd name="connsiteY19621" fmla="*/ 5111091 h 13112393"/>
              <a:gd name="connsiteX19622" fmla="*/ 10411015 w 11997113"/>
              <a:gd name="connsiteY19622" fmla="*/ 5099385 h 13112393"/>
              <a:gd name="connsiteX19623" fmla="*/ 10410749 w 11997113"/>
              <a:gd name="connsiteY19623" fmla="*/ 5087684 h 13112393"/>
              <a:gd name="connsiteX19624" fmla="*/ 10410487 w 11997113"/>
              <a:gd name="connsiteY19624" fmla="*/ 5075978 h 13112393"/>
              <a:gd name="connsiteX19625" fmla="*/ 10409695 w 11997113"/>
              <a:gd name="connsiteY19625" fmla="*/ 5040867 h 13112393"/>
              <a:gd name="connsiteX19626" fmla="*/ 10427293 w 11997113"/>
              <a:gd name="connsiteY19626" fmla="*/ 5017019 h 13112393"/>
              <a:gd name="connsiteX19627" fmla="*/ 10408639 w 11997113"/>
              <a:gd name="connsiteY19627" fmla="*/ 4994050 h 13112393"/>
              <a:gd name="connsiteX19628" fmla="*/ 10426763 w 11997113"/>
              <a:gd name="connsiteY19628" fmla="*/ 4993609 h 13112393"/>
              <a:gd name="connsiteX19629" fmla="*/ 10406795 w 11997113"/>
              <a:gd name="connsiteY19629" fmla="*/ 4912124 h 13112393"/>
              <a:gd name="connsiteX19630" fmla="*/ 10406267 w 11997113"/>
              <a:gd name="connsiteY19630" fmla="*/ 4888717 h 13112393"/>
              <a:gd name="connsiteX19631" fmla="*/ 10388143 w 11997113"/>
              <a:gd name="connsiteY19631" fmla="*/ 4889160 h 13112393"/>
              <a:gd name="connsiteX19632" fmla="*/ 10388407 w 11997113"/>
              <a:gd name="connsiteY19632" fmla="*/ 4900863 h 13112393"/>
              <a:gd name="connsiteX19633" fmla="*/ 10371337 w 11997113"/>
              <a:gd name="connsiteY19633" fmla="*/ 4948119 h 13112393"/>
              <a:gd name="connsiteX19634" fmla="*/ 10371603 w 11997113"/>
              <a:gd name="connsiteY19634" fmla="*/ 4959827 h 13112393"/>
              <a:gd name="connsiteX19635" fmla="*/ 10371869 w 11997113"/>
              <a:gd name="connsiteY19635" fmla="*/ 4971527 h 13112393"/>
              <a:gd name="connsiteX19636" fmla="*/ 10353213 w 11997113"/>
              <a:gd name="connsiteY19636" fmla="*/ 4948563 h 13112393"/>
              <a:gd name="connsiteX19637" fmla="*/ 10335353 w 11997113"/>
              <a:gd name="connsiteY19637" fmla="*/ 4960709 h 13112393"/>
              <a:gd name="connsiteX19638" fmla="*/ 10316965 w 11997113"/>
              <a:gd name="connsiteY19638" fmla="*/ 4949449 h 13112393"/>
              <a:gd name="connsiteX19639" fmla="*/ 10335087 w 11997113"/>
              <a:gd name="connsiteY19639" fmla="*/ 4949004 h 13112393"/>
              <a:gd name="connsiteX19640" fmla="*/ 10352949 w 11997113"/>
              <a:gd name="connsiteY19640" fmla="*/ 4936860 h 13112393"/>
              <a:gd name="connsiteX19641" fmla="*/ 10334563 w 11997113"/>
              <a:gd name="connsiteY19641" fmla="*/ 4925596 h 13112393"/>
              <a:gd name="connsiteX19642" fmla="*/ 10316439 w 11997113"/>
              <a:gd name="connsiteY19642" fmla="*/ 4926038 h 13112393"/>
              <a:gd name="connsiteX19643" fmla="*/ 10316173 w 11997113"/>
              <a:gd name="connsiteY19643" fmla="*/ 4914338 h 13112393"/>
              <a:gd name="connsiteX19644" fmla="*/ 10315907 w 11997113"/>
              <a:gd name="connsiteY19644" fmla="*/ 4902635 h 13112393"/>
              <a:gd name="connsiteX19645" fmla="*/ 10279399 w 11997113"/>
              <a:gd name="connsiteY19645" fmla="*/ 4891813 h 13112393"/>
              <a:gd name="connsiteX19646" fmla="*/ 10279357 w 11997113"/>
              <a:gd name="connsiteY19646" fmla="*/ 4889869 h 13112393"/>
              <a:gd name="connsiteX19647" fmla="*/ 10244599 w 11997113"/>
              <a:gd name="connsiteY19647" fmla="*/ 4890716 h 13112393"/>
              <a:gd name="connsiteX19648" fmla="*/ 10245389 w 11997113"/>
              <a:gd name="connsiteY19648" fmla="*/ 4925872 h 13112393"/>
              <a:gd name="connsiteX19649" fmla="*/ 10245653 w 11997113"/>
              <a:gd name="connsiteY19649" fmla="*/ 4937590 h 13112393"/>
              <a:gd name="connsiteX19650" fmla="*/ 10263935 w 11997113"/>
              <a:gd name="connsiteY19650" fmla="*/ 4937143 h 13112393"/>
              <a:gd name="connsiteX19651" fmla="*/ 10282479 w 11997113"/>
              <a:gd name="connsiteY19651" fmla="*/ 4948419 h 13112393"/>
              <a:gd name="connsiteX19652" fmla="*/ 10282743 w 11997113"/>
              <a:gd name="connsiteY19652" fmla="*/ 4960133 h 13112393"/>
              <a:gd name="connsiteX19653" fmla="*/ 10264463 w 11997113"/>
              <a:gd name="connsiteY19653" fmla="*/ 4960580 h 13112393"/>
              <a:gd name="connsiteX19654" fmla="*/ 10264201 w 11997113"/>
              <a:gd name="connsiteY19654" fmla="*/ 4948865 h 13112393"/>
              <a:gd name="connsiteX19655" fmla="*/ 10247505 w 11997113"/>
              <a:gd name="connsiteY19655" fmla="*/ 5019615 h 13112393"/>
              <a:gd name="connsiteX19656" fmla="*/ 10248297 w 11997113"/>
              <a:gd name="connsiteY19656" fmla="*/ 5054773 h 13112393"/>
              <a:gd name="connsiteX19657" fmla="*/ 10267631 w 11997113"/>
              <a:gd name="connsiteY19657" fmla="*/ 5101197 h 13112393"/>
              <a:gd name="connsiteX19658" fmla="*/ 10249617 w 11997113"/>
              <a:gd name="connsiteY19658" fmla="*/ 5113361 h 13112393"/>
              <a:gd name="connsiteX19659" fmla="*/ 10268161 w 11997113"/>
              <a:gd name="connsiteY19659" fmla="*/ 5124633 h 13112393"/>
              <a:gd name="connsiteX19660" fmla="*/ 10249885 w 11997113"/>
              <a:gd name="connsiteY19660" fmla="*/ 5125079 h 13112393"/>
              <a:gd name="connsiteX19661" fmla="*/ 10250147 w 11997113"/>
              <a:gd name="connsiteY19661" fmla="*/ 5136799 h 13112393"/>
              <a:gd name="connsiteX19662" fmla="*/ 10268689 w 11997113"/>
              <a:gd name="connsiteY19662" fmla="*/ 5148069 h 13112393"/>
              <a:gd name="connsiteX19663" fmla="*/ 10251201 w 11997113"/>
              <a:gd name="connsiteY19663" fmla="*/ 5183669 h 13112393"/>
              <a:gd name="connsiteX19664" fmla="*/ 10232923 w 11997113"/>
              <a:gd name="connsiteY19664" fmla="*/ 5184116 h 13112393"/>
              <a:gd name="connsiteX19665" fmla="*/ 10232655 w 11997113"/>
              <a:gd name="connsiteY19665" fmla="*/ 5172397 h 13112393"/>
              <a:gd name="connsiteX19666" fmla="*/ 10214643 w 11997113"/>
              <a:gd name="connsiteY19666" fmla="*/ 5184563 h 13112393"/>
              <a:gd name="connsiteX19667" fmla="*/ 10215175 w 11997113"/>
              <a:gd name="connsiteY19667" fmla="*/ 5207998 h 13112393"/>
              <a:gd name="connsiteX19668" fmla="*/ 10216231 w 11997113"/>
              <a:gd name="connsiteY19668" fmla="*/ 5254869 h 13112393"/>
              <a:gd name="connsiteX19669" fmla="*/ 10217021 w 11997113"/>
              <a:gd name="connsiteY19669" fmla="*/ 5290023 h 13112393"/>
              <a:gd name="connsiteX19670" fmla="*/ 10199535 w 11997113"/>
              <a:gd name="connsiteY19670" fmla="*/ 5325626 h 13112393"/>
              <a:gd name="connsiteX19671" fmla="*/ 10181255 w 11997113"/>
              <a:gd name="connsiteY19671" fmla="*/ 5326072 h 13112393"/>
              <a:gd name="connsiteX19672" fmla="*/ 10180989 w 11997113"/>
              <a:gd name="connsiteY19672" fmla="*/ 5314353 h 13112393"/>
              <a:gd name="connsiteX19673" fmla="*/ 10199271 w 11997113"/>
              <a:gd name="connsiteY19673" fmla="*/ 5313909 h 13112393"/>
              <a:gd name="connsiteX19674" fmla="*/ 10198741 w 11997113"/>
              <a:gd name="connsiteY19674" fmla="*/ 5290471 h 13112393"/>
              <a:gd name="connsiteX19675" fmla="*/ 10179935 w 11997113"/>
              <a:gd name="connsiteY19675" fmla="*/ 5267482 h 13112393"/>
              <a:gd name="connsiteX19676" fmla="*/ 10197685 w 11997113"/>
              <a:gd name="connsiteY19676" fmla="*/ 5243598 h 13112393"/>
              <a:gd name="connsiteX19677" fmla="*/ 10180659 w 11997113"/>
              <a:gd name="connsiteY19677" fmla="*/ 5183716 h 13112393"/>
              <a:gd name="connsiteX19678" fmla="*/ 10196099 w 11997113"/>
              <a:gd name="connsiteY19678" fmla="*/ 5173291 h 13112393"/>
              <a:gd name="connsiteX19679" fmla="*/ 10177821 w 11997113"/>
              <a:gd name="connsiteY19679" fmla="*/ 5173737 h 13112393"/>
              <a:gd name="connsiteX19680" fmla="*/ 10177621 w 11997113"/>
              <a:gd name="connsiteY19680" fmla="*/ 5164947 h 13112393"/>
              <a:gd name="connsiteX19681" fmla="*/ 10195835 w 11997113"/>
              <a:gd name="connsiteY19681" fmla="*/ 5161572 h 13112393"/>
              <a:gd name="connsiteX19682" fmla="*/ 10177555 w 11997113"/>
              <a:gd name="connsiteY19682" fmla="*/ 5162020 h 13112393"/>
              <a:gd name="connsiteX19683" fmla="*/ 10177621 w 11997113"/>
              <a:gd name="connsiteY19683" fmla="*/ 5164947 h 13112393"/>
              <a:gd name="connsiteX19684" fmla="*/ 10159013 w 11997113"/>
              <a:gd name="connsiteY19684" fmla="*/ 5150748 h 13112393"/>
              <a:gd name="connsiteX19685" fmla="*/ 10158481 w 11997113"/>
              <a:gd name="connsiteY19685" fmla="*/ 5127313 h 13112393"/>
              <a:gd name="connsiteX19686" fmla="*/ 10158221 w 11997113"/>
              <a:gd name="connsiteY19686" fmla="*/ 5115594 h 13112393"/>
              <a:gd name="connsiteX19687" fmla="*/ 10156635 w 11997113"/>
              <a:gd name="connsiteY19687" fmla="*/ 5045284 h 13112393"/>
              <a:gd name="connsiteX19688" fmla="*/ 10175441 w 11997113"/>
              <a:gd name="connsiteY19688" fmla="*/ 5068276 h 13112393"/>
              <a:gd name="connsiteX19689" fmla="*/ 10173329 w 11997113"/>
              <a:gd name="connsiteY19689" fmla="*/ 4974531 h 13112393"/>
              <a:gd name="connsiteX19690" fmla="*/ 10172537 w 11997113"/>
              <a:gd name="connsiteY19690" fmla="*/ 4939375 h 13112393"/>
              <a:gd name="connsiteX19691" fmla="*/ 10172271 w 11997113"/>
              <a:gd name="connsiteY19691" fmla="*/ 4927658 h 13112393"/>
              <a:gd name="connsiteX19692" fmla="*/ 10171215 w 11997113"/>
              <a:gd name="connsiteY19692" fmla="*/ 4880786 h 13112393"/>
              <a:gd name="connsiteX19693" fmla="*/ 10170955 w 11997113"/>
              <a:gd name="connsiteY19693" fmla="*/ 4869068 h 13112393"/>
              <a:gd name="connsiteX19694" fmla="*/ 10188441 w 11997113"/>
              <a:gd name="connsiteY19694" fmla="*/ 4833467 h 13112393"/>
              <a:gd name="connsiteX19695" fmla="*/ 10170157 w 11997113"/>
              <a:gd name="connsiteY19695" fmla="*/ 4833913 h 13112393"/>
              <a:gd name="connsiteX19696" fmla="*/ 10169895 w 11997113"/>
              <a:gd name="connsiteY19696" fmla="*/ 4822194 h 13112393"/>
              <a:gd name="connsiteX19697" fmla="*/ 10151087 w 11997113"/>
              <a:gd name="connsiteY19697" fmla="*/ 4799208 h 13112393"/>
              <a:gd name="connsiteX19698" fmla="*/ 10169103 w 11997113"/>
              <a:gd name="connsiteY19698" fmla="*/ 4787041 h 13112393"/>
              <a:gd name="connsiteX19699" fmla="*/ 10130695 w 11997113"/>
              <a:gd name="connsiteY19699" fmla="*/ 4705907 h 13112393"/>
              <a:gd name="connsiteX19700" fmla="*/ 10148975 w 11997113"/>
              <a:gd name="connsiteY19700" fmla="*/ 4705459 h 13112393"/>
              <a:gd name="connsiteX19701" fmla="*/ 10148443 w 11997113"/>
              <a:gd name="connsiteY19701" fmla="*/ 4682027 h 13112393"/>
              <a:gd name="connsiteX19702" fmla="*/ 10129903 w 11997113"/>
              <a:gd name="connsiteY19702" fmla="*/ 4670754 h 13112393"/>
              <a:gd name="connsiteX19703" fmla="*/ 10146859 w 11997113"/>
              <a:gd name="connsiteY19703" fmla="*/ 4611717 h 13112393"/>
              <a:gd name="connsiteX19704" fmla="*/ 10147651 w 11997113"/>
              <a:gd name="connsiteY19704" fmla="*/ 4646869 h 13112393"/>
              <a:gd name="connsiteX19705" fmla="*/ 10166193 w 11997113"/>
              <a:gd name="connsiteY19705" fmla="*/ 4658143 h 13112393"/>
              <a:gd name="connsiteX19706" fmla="*/ 10165933 w 11997113"/>
              <a:gd name="connsiteY19706" fmla="*/ 4646424 h 13112393"/>
              <a:gd name="connsiteX19707" fmla="*/ 10184213 w 11997113"/>
              <a:gd name="connsiteY19707" fmla="*/ 4645978 h 13112393"/>
              <a:gd name="connsiteX19708" fmla="*/ 10183419 w 11997113"/>
              <a:gd name="connsiteY19708" fmla="*/ 4610825 h 13112393"/>
              <a:gd name="connsiteX19709" fmla="*/ 10164877 w 11997113"/>
              <a:gd name="connsiteY19709" fmla="*/ 4599552 h 13112393"/>
              <a:gd name="connsiteX19710" fmla="*/ 10159997 w 11997113"/>
              <a:gd name="connsiteY19710" fmla="*/ 4587839 h 13112393"/>
              <a:gd name="connsiteX19711" fmla="*/ 10145543 w 11997113"/>
              <a:gd name="connsiteY19711" fmla="*/ 4553128 h 13112393"/>
              <a:gd name="connsiteX19712" fmla="*/ 10145273 w 11997113"/>
              <a:gd name="connsiteY19712" fmla="*/ 4541410 h 13112393"/>
              <a:gd name="connsiteX19713" fmla="*/ 10145013 w 11997113"/>
              <a:gd name="connsiteY19713" fmla="*/ 4529692 h 13112393"/>
              <a:gd name="connsiteX19714" fmla="*/ 10144747 w 11997113"/>
              <a:gd name="connsiteY19714" fmla="*/ 4517971 h 13112393"/>
              <a:gd name="connsiteX19715" fmla="*/ 10160649 w 11997113"/>
              <a:gd name="connsiteY19715" fmla="*/ 4412066 h 13112393"/>
              <a:gd name="connsiteX19716" fmla="*/ 10142107 w 11997113"/>
              <a:gd name="connsiteY19716" fmla="*/ 4400792 h 13112393"/>
              <a:gd name="connsiteX19717" fmla="*/ 10141839 w 11997113"/>
              <a:gd name="connsiteY19717" fmla="*/ 4389074 h 13112393"/>
              <a:gd name="connsiteX19718" fmla="*/ 10141313 w 11997113"/>
              <a:gd name="connsiteY19718" fmla="*/ 4365639 h 13112393"/>
              <a:gd name="connsiteX19719" fmla="*/ 10141051 w 11997113"/>
              <a:gd name="connsiteY19719" fmla="*/ 4353921 h 13112393"/>
              <a:gd name="connsiteX19720" fmla="*/ 10139725 w 11997113"/>
              <a:gd name="connsiteY19720" fmla="*/ 4295331 h 13112393"/>
              <a:gd name="connsiteX19721" fmla="*/ 10139463 w 11997113"/>
              <a:gd name="connsiteY19721" fmla="*/ 4283613 h 13112393"/>
              <a:gd name="connsiteX19722" fmla="*/ 10139197 w 11997113"/>
              <a:gd name="connsiteY19722" fmla="*/ 4271893 h 13112393"/>
              <a:gd name="connsiteX19723" fmla="*/ 10138933 w 11997113"/>
              <a:gd name="connsiteY19723" fmla="*/ 4260175 h 13112393"/>
              <a:gd name="connsiteX19724" fmla="*/ 10120655 w 11997113"/>
              <a:gd name="connsiteY19724" fmla="*/ 4260621 h 13112393"/>
              <a:gd name="connsiteX19725" fmla="*/ 10120389 w 11997113"/>
              <a:gd name="connsiteY19725" fmla="*/ 4248903 h 13112393"/>
              <a:gd name="connsiteX19726" fmla="*/ 10120131 w 11997113"/>
              <a:gd name="connsiteY19726" fmla="*/ 4237187 h 13112393"/>
              <a:gd name="connsiteX19727" fmla="*/ 10119601 w 11997113"/>
              <a:gd name="connsiteY19727" fmla="*/ 4213750 h 13112393"/>
              <a:gd name="connsiteX19728" fmla="*/ 10119069 w 11997113"/>
              <a:gd name="connsiteY19728" fmla="*/ 4190313 h 13112393"/>
              <a:gd name="connsiteX19729" fmla="*/ 10135503 w 11997113"/>
              <a:gd name="connsiteY19729" fmla="*/ 4107845 h 13112393"/>
              <a:gd name="connsiteX19730" fmla="*/ 10135237 w 11997113"/>
              <a:gd name="connsiteY19730" fmla="*/ 4096126 h 13112393"/>
              <a:gd name="connsiteX19731" fmla="*/ 10133389 w 11997113"/>
              <a:gd name="connsiteY19731" fmla="*/ 4014098 h 13112393"/>
              <a:gd name="connsiteX19732" fmla="*/ 10114577 w 11997113"/>
              <a:gd name="connsiteY19732" fmla="*/ 3991106 h 13112393"/>
              <a:gd name="connsiteX19733" fmla="*/ 10096829 w 11997113"/>
              <a:gd name="connsiteY19733" fmla="*/ 4014990 h 13112393"/>
              <a:gd name="connsiteX19734" fmla="*/ 10096565 w 11997113"/>
              <a:gd name="connsiteY19734" fmla="*/ 4003272 h 13112393"/>
              <a:gd name="connsiteX19735" fmla="*/ 10078285 w 11997113"/>
              <a:gd name="connsiteY19735" fmla="*/ 4003718 h 13112393"/>
              <a:gd name="connsiteX19736" fmla="*/ 10096297 w 11997113"/>
              <a:gd name="connsiteY19736" fmla="*/ 3991554 h 13112393"/>
              <a:gd name="connsiteX19737" fmla="*/ 10096039 w 11997113"/>
              <a:gd name="connsiteY19737" fmla="*/ 3979838 h 13112393"/>
              <a:gd name="connsiteX19738" fmla="*/ 10077759 w 11997113"/>
              <a:gd name="connsiteY19738" fmla="*/ 3980282 h 13112393"/>
              <a:gd name="connsiteX19739" fmla="*/ 10077229 w 11997113"/>
              <a:gd name="connsiteY19739" fmla="*/ 3956846 h 13112393"/>
              <a:gd name="connsiteX19740" fmla="*/ 10076965 w 11997113"/>
              <a:gd name="connsiteY19740" fmla="*/ 3945129 h 13112393"/>
              <a:gd name="connsiteX19741" fmla="*/ 10058153 w 11997113"/>
              <a:gd name="connsiteY19741" fmla="*/ 3922138 h 13112393"/>
              <a:gd name="connsiteX19742" fmla="*/ 10057891 w 11997113"/>
              <a:gd name="connsiteY19742" fmla="*/ 3910422 h 13112393"/>
              <a:gd name="connsiteX19743" fmla="*/ 10057627 w 11997113"/>
              <a:gd name="connsiteY19743" fmla="*/ 3898703 h 13112393"/>
              <a:gd name="connsiteX19744" fmla="*/ 10073879 w 11997113"/>
              <a:gd name="connsiteY19744" fmla="*/ 3908580 h 13112393"/>
              <a:gd name="connsiteX19745" fmla="*/ 10073663 w 11997113"/>
              <a:gd name="connsiteY19745" fmla="*/ 3898836 h 13112393"/>
              <a:gd name="connsiteX19746" fmla="*/ 10081169 w 11997113"/>
              <a:gd name="connsiteY19746" fmla="*/ 3905013 h 13112393"/>
              <a:gd name="connsiteX19747" fmla="*/ 10075877 w 11997113"/>
              <a:gd name="connsiteY19747" fmla="*/ 3909797 h 13112393"/>
              <a:gd name="connsiteX19748" fmla="*/ 10076171 w 11997113"/>
              <a:gd name="connsiteY19748" fmla="*/ 3909976 h 13112393"/>
              <a:gd name="connsiteX19749" fmla="*/ 10076699 w 11997113"/>
              <a:gd name="connsiteY19749" fmla="*/ 3933409 h 13112393"/>
              <a:gd name="connsiteX19750" fmla="*/ 10094979 w 11997113"/>
              <a:gd name="connsiteY19750" fmla="*/ 3932961 h 13112393"/>
              <a:gd name="connsiteX19751" fmla="*/ 10113261 w 11997113"/>
              <a:gd name="connsiteY19751" fmla="*/ 3932517 h 13112393"/>
              <a:gd name="connsiteX19752" fmla="*/ 10112995 w 11997113"/>
              <a:gd name="connsiteY19752" fmla="*/ 3920799 h 13112393"/>
              <a:gd name="connsiteX19753" fmla="*/ 10112733 w 11997113"/>
              <a:gd name="connsiteY19753" fmla="*/ 3909083 h 13112393"/>
              <a:gd name="connsiteX19754" fmla="*/ 10112203 w 11997113"/>
              <a:gd name="connsiteY19754" fmla="*/ 3885644 h 13112393"/>
              <a:gd name="connsiteX19755" fmla="*/ 10111411 w 11997113"/>
              <a:gd name="connsiteY19755" fmla="*/ 3850492 h 13112393"/>
              <a:gd name="connsiteX19756" fmla="*/ 10093659 w 11997113"/>
              <a:gd name="connsiteY19756" fmla="*/ 3874374 h 13112393"/>
              <a:gd name="connsiteX19757" fmla="*/ 10074323 w 11997113"/>
              <a:gd name="connsiteY19757" fmla="*/ 3827947 h 13112393"/>
              <a:gd name="connsiteX19758" fmla="*/ 10092337 w 11997113"/>
              <a:gd name="connsiteY19758" fmla="*/ 3815786 h 13112393"/>
              <a:gd name="connsiteX19759" fmla="*/ 10091281 w 11997113"/>
              <a:gd name="connsiteY19759" fmla="*/ 3768914 h 13112393"/>
              <a:gd name="connsiteX19760" fmla="*/ 10090753 w 11997113"/>
              <a:gd name="connsiteY19760" fmla="*/ 3745476 h 13112393"/>
              <a:gd name="connsiteX19761" fmla="*/ 10072739 w 11997113"/>
              <a:gd name="connsiteY19761" fmla="*/ 3757640 h 13112393"/>
              <a:gd name="connsiteX19762" fmla="*/ 10089433 w 11997113"/>
              <a:gd name="connsiteY19762" fmla="*/ 3686885 h 13112393"/>
              <a:gd name="connsiteX19763" fmla="*/ 10053137 w 11997113"/>
              <a:gd name="connsiteY19763" fmla="*/ 3699498 h 13112393"/>
              <a:gd name="connsiteX19764" fmla="*/ 10034593 w 11997113"/>
              <a:gd name="connsiteY19764" fmla="*/ 3688226 h 13112393"/>
              <a:gd name="connsiteX19765" fmla="*/ 10034859 w 11997113"/>
              <a:gd name="connsiteY19765" fmla="*/ 3699942 h 13112393"/>
              <a:gd name="connsiteX19766" fmla="*/ 10035121 w 11997113"/>
              <a:gd name="connsiteY19766" fmla="*/ 3711659 h 13112393"/>
              <a:gd name="connsiteX19767" fmla="*/ 10035647 w 11997113"/>
              <a:gd name="connsiteY19767" fmla="*/ 3735095 h 13112393"/>
              <a:gd name="connsiteX19768" fmla="*/ 10035913 w 11997113"/>
              <a:gd name="connsiteY19768" fmla="*/ 3746813 h 13112393"/>
              <a:gd name="connsiteX19769" fmla="*/ 10017635 w 11997113"/>
              <a:gd name="connsiteY19769" fmla="*/ 3747259 h 13112393"/>
              <a:gd name="connsiteX19770" fmla="*/ 10010781 w 11997113"/>
              <a:gd name="connsiteY19770" fmla="*/ 3747427 h 13112393"/>
              <a:gd name="connsiteX19771" fmla="*/ 9981071 w 11997113"/>
              <a:gd name="connsiteY19771" fmla="*/ 3748156 h 13112393"/>
              <a:gd name="connsiteX19772" fmla="*/ 9962263 w 11997113"/>
              <a:gd name="connsiteY19772" fmla="*/ 3725166 h 13112393"/>
              <a:gd name="connsiteX19773" fmla="*/ 9961997 w 11997113"/>
              <a:gd name="connsiteY19773" fmla="*/ 3713443 h 13112393"/>
              <a:gd name="connsiteX19774" fmla="*/ 9943717 w 11997113"/>
              <a:gd name="connsiteY19774" fmla="*/ 3713892 h 13112393"/>
              <a:gd name="connsiteX19775" fmla="*/ 9962263 w 11997113"/>
              <a:gd name="connsiteY19775" fmla="*/ 3725166 h 13112393"/>
              <a:gd name="connsiteX19776" fmla="*/ 9944511 w 11997113"/>
              <a:gd name="connsiteY19776" fmla="*/ 3749044 h 13112393"/>
              <a:gd name="connsiteX19777" fmla="*/ 9926495 w 11997113"/>
              <a:gd name="connsiteY19777" fmla="*/ 3761212 h 13112393"/>
              <a:gd name="connsiteX19778" fmla="*/ 9927287 w 11997113"/>
              <a:gd name="connsiteY19778" fmla="*/ 3796364 h 13112393"/>
              <a:gd name="connsiteX19779" fmla="*/ 9909007 w 11997113"/>
              <a:gd name="connsiteY19779" fmla="*/ 3796812 h 13112393"/>
              <a:gd name="connsiteX19780" fmla="*/ 9909271 w 11997113"/>
              <a:gd name="connsiteY19780" fmla="*/ 3808529 h 13112393"/>
              <a:gd name="connsiteX19781" fmla="*/ 9928347 w 11997113"/>
              <a:gd name="connsiteY19781" fmla="*/ 3843239 h 13112393"/>
              <a:gd name="connsiteX19782" fmla="*/ 9929403 w 11997113"/>
              <a:gd name="connsiteY19782" fmla="*/ 3890109 h 13112393"/>
              <a:gd name="connsiteX19783" fmla="*/ 9930721 w 11997113"/>
              <a:gd name="connsiteY19783" fmla="*/ 3948701 h 13112393"/>
              <a:gd name="connsiteX19784" fmla="*/ 9913501 w 11997113"/>
              <a:gd name="connsiteY19784" fmla="*/ 3996017 h 13112393"/>
              <a:gd name="connsiteX19785" fmla="*/ 9913765 w 11997113"/>
              <a:gd name="connsiteY19785" fmla="*/ 4007734 h 13112393"/>
              <a:gd name="connsiteX19786" fmla="*/ 9931779 w 11997113"/>
              <a:gd name="connsiteY19786" fmla="*/ 3995568 h 13112393"/>
              <a:gd name="connsiteX19787" fmla="*/ 9915081 w 11997113"/>
              <a:gd name="connsiteY19787" fmla="*/ 4066326 h 13112393"/>
              <a:gd name="connsiteX19788" fmla="*/ 9897071 w 11997113"/>
              <a:gd name="connsiteY19788" fmla="*/ 4078491 h 13112393"/>
              <a:gd name="connsiteX19789" fmla="*/ 9916141 w 11997113"/>
              <a:gd name="connsiteY19789" fmla="*/ 4113199 h 13112393"/>
              <a:gd name="connsiteX19790" fmla="*/ 9935743 w 11997113"/>
              <a:gd name="connsiteY19790" fmla="*/ 4171342 h 13112393"/>
              <a:gd name="connsiteX19791" fmla="*/ 9935477 w 11997113"/>
              <a:gd name="connsiteY19791" fmla="*/ 4159623 h 13112393"/>
              <a:gd name="connsiteX19792" fmla="*/ 9936799 w 11997113"/>
              <a:gd name="connsiteY19792" fmla="*/ 4218214 h 13112393"/>
              <a:gd name="connsiteX19793" fmla="*/ 9937061 w 11997113"/>
              <a:gd name="connsiteY19793" fmla="*/ 4229933 h 13112393"/>
              <a:gd name="connsiteX19794" fmla="*/ 9936535 w 11997113"/>
              <a:gd name="connsiteY19794" fmla="*/ 4206496 h 13112393"/>
              <a:gd name="connsiteX19795" fmla="*/ 9918783 w 11997113"/>
              <a:gd name="connsiteY19795" fmla="*/ 4230377 h 13112393"/>
              <a:gd name="connsiteX19796" fmla="*/ 9918521 w 11997113"/>
              <a:gd name="connsiteY19796" fmla="*/ 4218662 h 13112393"/>
              <a:gd name="connsiteX19797" fmla="*/ 9918259 w 11997113"/>
              <a:gd name="connsiteY19797" fmla="*/ 4206942 h 13112393"/>
              <a:gd name="connsiteX19798" fmla="*/ 9899971 w 11997113"/>
              <a:gd name="connsiteY19798" fmla="*/ 4207387 h 13112393"/>
              <a:gd name="connsiteX19799" fmla="*/ 9917465 w 11997113"/>
              <a:gd name="connsiteY19799" fmla="*/ 4171791 h 13112393"/>
              <a:gd name="connsiteX19800" fmla="*/ 9899183 w 11997113"/>
              <a:gd name="connsiteY19800" fmla="*/ 4172235 h 13112393"/>
              <a:gd name="connsiteX19801" fmla="*/ 9899971 w 11997113"/>
              <a:gd name="connsiteY19801" fmla="*/ 4207387 h 13112393"/>
              <a:gd name="connsiteX19802" fmla="*/ 9864735 w 11997113"/>
              <a:gd name="connsiteY19802" fmla="*/ 4266871 h 13112393"/>
              <a:gd name="connsiteX19803" fmla="*/ 9862625 w 11997113"/>
              <a:gd name="connsiteY19803" fmla="*/ 4173131 h 13112393"/>
              <a:gd name="connsiteX19804" fmla="*/ 9861303 w 11997113"/>
              <a:gd name="connsiteY19804" fmla="*/ 4114537 h 13112393"/>
              <a:gd name="connsiteX19805" fmla="*/ 9842495 w 11997113"/>
              <a:gd name="connsiteY19805" fmla="*/ 4091547 h 13112393"/>
              <a:gd name="connsiteX19806" fmla="*/ 9842755 w 11997113"/>
              <a:gd name="connsiteY19806" fmla="*/ 4103266 h 13112393"/>
              <a:gd name="connsiteX19807" fmla="*/ 9824477 w 11997113"/>
              <a:gd name="connsiteY19807" fmla="*/ 4103713 h 13112393"/>
              <a:gd name="connsiteX19808" fmla="*/ 9825535 w 11997113"/>
              <a:gd name="connsiteY19808" fmla="*/ 4150582 h 13112393"/>
              <a:gd name="connsiteX19809" fmla="*/ 9806989 w 11997113"/>
              <a:gd name="connsiteY19809" fmla="*/ 4139311 h 13112393"/>
              <a:gd name="connsiteX19810" fmla="*/ 9788709 w 11997113"/>
              <a:gd name="connsiteY19810" fmla="*/ 4139756 h 13112393"/>
              <a:gd name="connsiteX19811" fmla="*/ 9770431 w 11997113"/>
              <a:gd name="connsiteY19811" fmla="*/ 4140205 h 13112393"/>
              <a:gd name="connsiteX19812" fmla="*/ 9788447 w 11997113"/>
              <a:gd name="connsiteY19812" fmla="*/ 4128038 h 13112393"/>
              <a:gd name="connsiteX19813" fmla="*/ 9806727 w 11997113"/>
              <a:gd name="connsiteY19813" fmla="*/ 4127593 h 13112393"/>
              <a:gd name="connsiteX19814" fmla="*/ 9805933 w 11997113"/>
              <a:gd name="connsiteY19814" fmla="*/ 4092439 h 13112393"/>
              <a:gd name="connsiteX19815" fmla="*/ 9787653 w 11997113"/>
              <a:gd name="connsiteY19815" fmla="*/ 4092887 h 13112393"/>
              <a:gd name="connsiteX19816" fmla="*/ 9787921 w 11997113"/>
              <a:gd name="connsiteY19816" fmla="*/ 4104604 h 13112393"/>
              <a:gd name="connsiteX19817" fmla="*/ 9787391 w 11997113"/>
              <a:gd name="connsiteY19817" fmla="*/ 4081166 h 13112393"/>
              <a:gd name="connsiteX19818" fmla="*/ 9769111 w 11997113"/>
              <a:gd name="connsiteY19818" fmla="*/ 4081614 h 13112393"/>
              <a:gd name="connsiteX19819" fmla="*/ 9768845 w 11997113"/>
              <a:gd name="connsiteY19819" fmla="*/ 4069894 h 13112393"/>
              <a:gd name="connsiteX19820" fmla="*/ 9768583 w 11997113"/>
              <a:gd name="connsiteY19820" fmla="*/ 4058180 h 13112393"/>
              <a:gd name="connsiteX19821" fmla="*/ 9786863 w 11997113"/>
              <a:gd name="connsiteY19821" fmla="*/ 4057732 h 13112393"/>
              <a:gd name="connsiteX19822" fmla="*/ 9786069 w 11997113"/>
              <a:gd name="connsiteY19822" fmla="*/ 4022579 h 13112393"/>
              <a:gd name="connsiteX19823" fmla="*/ 9785543 w 11997113"/>
              <a:gd name="connsiteY19823" fmla="*/ 3999141 h 13112393"/>
              <a:gd name="connsiteX19824" fmla="*/ 9803557 w 11997113"/>
              <a:gd name="connsiteY19824" fmla="*/ 3986979 h 13112393"/>
              <a:gd name="connsiteX19825" fmla="*/ 9820775 w 11997113"/>
              <a:gd name="connsiteY19825" fmla="*/ 3939658 h 13112393"/>
              <a:gd name="connsiteX19826" fmla="*/ 9818403 w 11997113"/>
              <a:gd name="connsiteY19826" fmla="*/ 3834197 h 13112393"/>
              <a:gd name="connsiteX19827" fmla="*/ 9799857 w 11997113"/>
              <a:gd name="connsiteY19827" fmla="*/ 3822924 h 13112393"/>
              <a:gd name="connsiteX19828" fmla="*/ 9799333 w 11997113"/>
              <a:gd name="connsiteY19828" fmla="*/ 3799489 h 13112393"/>
              <a:gd name="connsiteX19829" fmla="*/ 9799067 w 11997113"/>
              <a:gd name="connsiteY19829" fmla="*/ 3787770 h 13112393"/>
              <a:gd name="connsiteX19830" fmla="*/ 9798801 w 11997113"/>
              <a:gd name="connsiteY19830" fmla="*/ 3776054 h 13112393"/>
              <a:gd name="connsiteX19831" fmla="*/ 9780521 w 11997113"/>
              <a:gd name="connsiteY19831" fmla="*/ 3776498 h 13112393"/>
              <a:gd name="connsiteX19832" fmla="*/ 9780257 w 11997113"/>
              <a:gd name="connsiteY19832" fmla="*/ 3764781 h 13112393"/>
              <a:gd name="connsiteX19833" fmla="*/ 9761185 w 11997113"/>
              <a:gd name="connsiteY19833" fmla="*/ 3730074 h 13112393"/>
              <a:gd name="connsiteX19834" fmla="*/ 9760921 w 11997113"/>
              <a:gd name="connsiteY19834" fmla="*/ 3718355 h 13112393"/>
              <a:gd name="connsiteX19835" fmla="*/ 9760887 w 11997113"/>
              <a:gd name="connsiteY19835" fmla="*/ 3716891 h 13112393"/>
              <a:gd name="connsiteX19836" fmla="*/ 9760749 w 11997113"/>
              <a:gd name="connsiteY19836" fmla="*/ 3710678 h 13112393"/>
              <a:gd name="connsiteX19837" fmla="*/ 9760765 w 11997113"/>
              <a:gd name="connsiteY19837" fmla="*/ 3711398 h 13112393"/>
              <a:gd name="connsiteX19838" fmla="*/ 9760657 w 11997113"/>
              <a:gd name="connsiteY19838" fmla="*/ 3706637 h 13112393"/>
              <a:gd name="connsiteX19839" fmla="*/ 9760749 w 11997113"/>
              <a:gd name="connsiteY19839" fmla="*/ 3710678 h 13112393"/>
              <a:gd name="connsiteX19840" fmla="*/ 9760723 w 11997113"/>
              <a:gd name="connsiteY19840" fmla="*/ 3709567 h 13112393"/>
              <a:gd name="connsiteX19841" fmla="*/ 9760391 w 11997113"/>
              <a:gd name="connsiteY19841" fmla="*/ 3694918 h 13112393"/>
              <a:gd name="connsiteX19842" fmla="*/ 9741587 w 11997113"/>
              <a:gd name="connsiteY19842" fmla="*/ 3671930 h 13112393"/>
              <a:gd name="connsiteX19843" fmla="*/ 9723309 w 11997113"/>
              <a:gd name="connsiteY19843" fmla="*/ 3672378 h 13112393"/>
              <a:gd name="connsiteX19844" fmla="*/ 9723045 w 11997113"/>
              <a:gd name="connsiteY19844" fmla="*/ 3660656 h 13112393"/>
              <a:gd name="connsiteX19845" fmla="*/ 9741321 w 11997113"/>
              <a:gd name="connsiteY19845" fmla="*/ 3660210 h 13112393"/>
              <a:gd name="connsiteX19846" fmla="*/ 9741059 w 11997113"/>
              <a:gd name="connsiteY19846" fmla="*/ 3648495 h 13112393"/>
              <a:gd name="connsiteX19847" fmla="*/ 9703705 w 11997113"/>
              <a:gd name="connsiteY19847" fmla="*/ 3614230 h 13112393"/>
              <a:gd name="connsiteX19848" fmla="*/ 9685689 w 11997113"/>
              <a:gd name="connsiteY19848" fmla="*/ 3626394 h 13112393"/>
              <a:gd name="connsiteX19849" fmla="*/ 9685955 w 11997113"/>
              <a:gd name="connsiteY19849" fmla="*/ 3638112 h 13112393"/>
              <a:gd name="connsiteX19850" fmla="*/ 9704763 w 11997113"/>
              <a:gd name="connsiteY19850" fmla="*/ 3661103 h 13112393"/>
              <a:gd name="connsiteX19851" fmla="*/ 9687273 w 11997113"/>
              <a:gd name="connsiteY19851" fmla="*/ 3696705 h 13112393"/>
              <a:gd name="connsiteX19852" fmla="*/ 9705553 w 11997113"/>
              <a:gd name="connsiteY19852" fmla="*/ 3696255 h 13112393"/>
              <a:gd name="connsiteX19853" fmla="*/ 9705289 w 11997113"/>
              <a:gd name="connsiteY19853" fmla="*/ 3684539 h 13112393"/>
              <a:gd name="connsiteX19854" fmla="*/ 9723833 w 11997113"/>
              <a:gd name="connsiteY19854" fmla="*/ 3695811 h 13112393"/>
              <a:gd name="connsiteX19855" fmla="*/ 9724099 w 11997113"/>
              <a:gd name="connsiteY19855" fmla="*/ 3707530 h 13112393"/>
              <a:gd name="connsiteX19856" fmla="*/ 9724361 w 11997113"/>
              <a:gd name="connsiteY19856" fmla="*/ 3719248 h 13112393"/>
              <a:gd name="connsiteX19857" fmla="*/ 9705819 w 11997113"/>
              <a:gd name="connsiteY19857" fmla="*/ 3707975 h 13112393"/>
              <a:gd name="connsiteX19858" fmla="*/ 9687803 w 11997113"/>
              <a:gd name="connsiteY19858" fmla="*/ 3720142 h 13112393"/>
              <a:gd name="connsiteX19859" fmla="*/ 9678927 w 11997113"/>
              <a:gd name="connsiteY19859" fmla="*/ 3732083 h 13112393"/>
              <a:gd name="connsiteX19860" fmla="*/ 9676771 w 11997113"/>
              <a:gd name="connsiteY19860" fmla="*/ 3734983 h 13112393"/>
              <a:gd name="connsiteX19861" fmla="*/ 9680571 w 11997113"/>
              <a:gd name="connsiteY19861" fmla="*/ 3738256 h 13112393"/>
              <a:gd name="connsiteX19862" fmla="*/ 9656201 w 11997113"/>
              <a:gd name="connsiteY19862" fmla="*/ 3841695 h 13112393"/>
              <a:gd name="connsiteX19863" fmla="*/ 9646801 w 11997113"/>
              <a:gd name="connsiteY19863" fmla="*/ 3842898 h 13112393"/>
              <a:gd name="connsiteX19864" fmla="*/ 9643751 w 11997113"/>
              <a:gd name="connsiteY19864" fmla="*/ 3843286 h 13112393"/>
              <a:gd name="connsiteX19865" fmla="*/ 9642833 w 11997113"/>
              <a:gd name="connsiteY19865" fmla="*/ 3844731 h 13112393"/>
              <a:gd name="connsiteX19866" fmla="*/ 9654313 w 11997113"/>
              <a:gd name="connsiteY19866" fmla="*/ 3887270 h 13112393"/>
              <a:gd name="connsiteX19867" fmla="*/ 9655105 w 11997113"/>
              <a:gd name="connsiteY19867" fmla="*/ 3922378 h 13112393"/>
              <a:gd name="connsiteX19868" fmla="*/ 9656161 w 11997113"/>
              <a:gd name="connsiteY19868" fmla="*/ 3969195 h 13112393"/>
              <a:gd name="connsiteX19869" fmla="*/ 9637461 w 11997113"/>
              <a:gd name="connsiteY19869" fmla="*/ 3969651 h 13112393"/>
              <a:gd name="connsiteX19870" fmla="*/ 9637197 w 11997113"/>
              <a:gd name="connsiteY19870" fmla="*/ 3957949 h 13112393"/>
              <a:gd name="connsiteX19871" fmla="*/ 9618499 w 11997113"/>
              <a:gd name="connsiteY19871" fmla="*/ 3958405 h 13112393"/>
              <a:gd name="connsiteX19872" fmla="*/ 9600067 w 11997113"/>
              <a:gd name="connsiteY19872" fmla="*/ 3970567 h 13112393"/>
              <a:gd name="connsiteX19873" fmla="*/ 9600329 w 11997113"/>
              <a:gd name="connsiteY19873" fmla="*/ 3982268 h 13112393"/>
              <a:gd name="connsiteX19874" fmla="*/ 9619023 w 11997113"/>
              <a:gd name="connsiteY19874" fmla="*/ 3981813 h 13112393"/>
              <a:gd name="connsiteX19875" fmla="*/ 9600857 w 11997113"/>
              <a:gd name="connsiteY19875" fmla="*/ 4005679 h 13112393"/>
              <a:gd name="connsiteX19876" fmla="*/ 9601121 w 11997113"/>
              <a:gd name="connsiteY19876" fmla="*/ 4017381 h 13112393"/>
              <a:gd name="connsiteX19877" fmla="*/ 9601383 w 11997113"/>
              <a:gd name="connsiteY19877" fmla="*/ 4029084 h 13112393"/>
              <a:gd name="connsiteX19878" fmla="*/ 9581627 w 11997113"/>
              <a:gd name="connsiteY19878" fmla="*/ 3982728 h 13112393"/>
              <a:gd name="connsiteX19879" fmla="*/ 9581365 w 11997113"/>
              <a:gd name="connsiteY19879" fmla="*/ 3971019 h 13112393"/>
              <a:gd name="connsiteX19880" fmla="*/ 9581103 w 11997113"/>
              <a:gd name="connsiteY19880" fmla="*/ 3959318 h 13112393"/>
              <a:gd name="connsiteX19881" fmla="*/ 9580835 w 11997113"/>
              <a:gd name="connsiteY19881" fmla="*/ 3947613 h 13112393"/>
              <a:gd name="connsiteX19882" fmla="*/ 9580575 w 11997113"/>
              <a:gd name="connsiteY19882" fmla="*/ 3935908 h 13112393"/>
              <a:gd name="connsiteX19883" fmla="*/ 9562137 w 11997113"/>
              <a:gd name="connsiteY19883" fmla="*/ 3948070 h 13112393"/>
              <a:gd name="connsiteX19884" fmla="*/ 9551495 w 11997113"/>
              <a:gd name="connsiteY19884" fmla="*/ 3955833 h 13112393"/>
              <a:gd name="connsiteX19885" fmla="*/ 9548649 w 11997113"/>
              <a:gd name="connsiteY19885" fmla="*/ 3965489 h 13112393"/>
              <a:gd name="connsiteX19886" fmla="*/ 9555285 w 11997113"/>
              <a:gd name="connsiteY19886" fmla="*/ 3978248 h 13112393"/>
              <a:gd name="connsiteX19887" fmla="*/ 9545963 w 11997113"/>
              <a:gd name="connsiteY19887" fmla="*/ 4019011 h 13112393"/>
              <a:gd name="connsiteX19888" fmla="*/ 9546137 w 11997113"/>
              <a:gd name="connsiteY19888" fmla="*/ 4026713 h 13112393"/>
              <a:gd name="connsiteX19889" fmla="*/ 9546503 w 11997113"/>
              <a:gd name="connsiteY19889" fmla="*/ 4029576 h 13112393"/>
              <a:gd name="connsiteX19890" fmla="*/ 9563381 w 11997113"/>
              <a:gd name="connsiteY19890" fmla="*/ 4029163 h 13112393"/>
              <a:gd name="connsiteX19891" fmla="*/ 9565837 w 11997113"/>
              <a:gd name="connsiteY19891" fmla="*/ 4029104 h 13112393"/>
              <a:gd name="connsiteX19892" fmla="*/ 9566103 w 11997113"/>
              <a:gd name="connsiteY19892" fmla="*/ 4040969 h 13112393"/>
              <a:gd name="connsiteX19893" fmla="*/ 9556289 w 11997113"/>
              <a:gd name="connsiteY19893" fmla="*/ 4041209 h 13112393"/>
              <a:gd name="connsiteX19894" fmla="*/ 9548019 w 11997113"/>
              <a:gd name="connsiteY19894" fmla="*/ 4041410 h 13112393"/>
              <a:gd name="connsiteX19895" fmla="*/ 9548455 w 11997113"/>
              <a:gd name="connsiteY19895" fmla="*/ 4044784 h 13112393"/>
              <a:gd name="connsiteX19896" fmla="*/ 9570103 w 11997113"/>
              <a:gd name="connsiteY19896" fmla="*/ 4053949 h 13112393"/>
              <a:gd name="connsiteX19897" fmla="*/ 9549955 w 11997113"/>
              <a:gd name="connsiteY19897" fmla="*/ 4056530 h 13112393"/>
              <a:gd name="connsiteX19898" fmla="*/ 9535831 w 11997113"/>
              <a:gd name="connsiteY19898" fmla="*/ 4106090 h 13112393"/>
              <a:gd name="connsiteX19899" fmla="*/ 9531313 w 11997113"/>
              <a:gd name="connsiteY19899" fmla="*/ 4070853 h 13112393"/>
              <a:gd name="connsiteX19900" fmla="*/ 9516729 w 11997113"/>
              <a:gd name="connsiteY19900" fmla="*/ 4036901 h 13112393"/>
              <a:gd name="connsiteX19901" fmla="*/ 9509695 w 11997113"/>
              <a:gd name="connsiteY19901" fmla="*/ 4020541 h 13112393"/>
              <a:gd name="connsiteX19902" fmla="*/ 9506663 w 11997113"/>
              <a:gd name="connsiteY19902" fmla="*/ 4018678 h 13112393"/>
              <a:gd name="connsiteX19903" fmla="*/ 9506541 w 11997113"/>
              <a:gd name="connsiteY19903" fmla="*/ 4013196 h 13112393"/>
              <a:gd name="connsiteX19904" fmla="*/ 9502139 w 11997113"/>
              <a:gd name="connsiteY19904" fmla="*/ 4002952 h 13112393"/>
              <a:gd name="connsiteX19905" fmla="*/ 9488593 w 11997113"/>
              <a:gd name="connsiteY19905" fmla="*/ 3897237 h 13112393"/>
              <a:gd name="connsiteX19906" fmla="*/ 9504219 w 11997113"/>
              <a:gd name="connsiteY19906" fmla="*/ 3859421 h 13112393"/>
              <a:gd name="connsiteX19907" fmla="*/ 9522863 w 11997113"/>
              <a:gd name="connsiteY19907" fmla="*/ 3845099 h 13112393"/>
              <a:gd name="connsiteX19908" fmla="*/ 9536513 w 11997113"/>
              <a:gd name="connsiteY19908" fmla="*/ 3871706 h 13112393"/>
              <a:gd name="connsiteX19909" fmla="*/ 9541163 w 11997113"/>
              <a:gd name="connsiteY19909" fmla="*/ 3878321 h 13112393"/>
              <a:gd name="connsiteX19910" fmla="*/ 9541855 w 11997113"/>
              <a:gd name="connsiteY19910" fmla="*/ 3878302 h 13112393"/>
              <a:gd name="connsiteX19911" fmla="*/ 9542929 w 11997113"/>
              <a:gd name="connsiteY19911" fmla="*/ 3880834 h 13112393"/>
              <a:gd name="connsiteX19912" fmla="*/ 9545503 w 11997113"/>
              <a:gd name="connsiteY19912" fmla="*/ 3884488 h 13112393"/>
              <a:gd name="connsiteX19913" fmla="*/ 9560815 w 11997113"/>
              <a:gd name="connsiteY19913" fmla="*/ 3889550 h 13112393"/>
              <a:gd name="connsiteX19914" fmla="*/ 9561083 w 11997113"/>
              <a:gd name="connsiteY19914" fmla="*/ 3901255 h 13112393"/>
              <a:gd name="connsiteX19915" fmla="*/ 9561345 w 11997113"/>
              <a:gd name="connsiteY19915" fmla="*/ 3912960 h 13112393"/>
              <a:gd name="connsiteX19916" fmla="*/ 9559009 w 11997113"/>
              <a:gd name="connsiteY19916" fmla="*/ 3913016 h 13112393"/>
              <a:gd name="connsiteX19917" fmla="*/ 9549523 w 11997113"/>
              <a:gd name="connsiteY19917" fmla="*/ 3913249 h 13112393"/>
              <a:gd name="connsiteX19918" fmla="*/ 9549525 w 11997113"/>
              <a:gd name="connsiteY19918" fmla="*/ 3913322 h 13112393"/>
              <a:gd name="connsiteX19919" fmla="*/ 9541529 w 11997113"/>
              <a:gd name="connsiteY19919" fmla="*/ 3927403 h 13112393"/>
              <a:gd name="connsiteX19920" fmla="*/ 9542945 w 11997113"/>
              <a:gd name="connsiteY19920" fmla="*/ 3926583 h 13112393"/>
              <a:gd name="connsiteX19921" fmla="*/ 9561609 w 11997113"/>
              <a:gd name="connsiteY19921" fmla="*/ 3924664 h 13112393"/>
              <a:gd name="connsiteX19922" fmla="*/ 9561345 w 11997113"/>
              <a:gd name="connsiteY19922" fmla="*/ 3912960 h 13112393"/>
              <a:gd name="connsiteX19923" fmla="*/ 9580047 w 11997113"/>
              <a:gd name="connsiteY19923" fmla="*/ 3912502 h 13112393"/>
              <a:gd name="connsiteX19924" fmla="*/ 9560815 w 11997113"/>
              <a:gd name="connsiteY19924" fmla="*/ 3889550 h 13112393"/>
              <a:gd name="connsiteX19925" fmla="*/ 9560557 w 11997113"/>
              <a:gd name="connsiteY19925" fmla="*/ 3877846 h 13112393"/>
              <a:gd name="connsiteX19926" fmla="*/ 9560291 w 11997113"/>
              <a:gd name="connsiteY19926" fmla="*/ 3866142 h 13112393"/>
              <a:gd name="connsiteX19927" fmla="*/ 9559499 w 11997113"/>
              <a:gd name="connsiteY19927" fmla="*/ 3831032 h 13112393"/>
              <a:gd name="connsiteX19928" fmla="*/ 9578197 w 11997113"/>
              <a:gd name="connsiteY19928" fmla="*/ 3830573 h 13112393"/>
              <a:gd name="connsiteX19929" fmla="*/ 9577671 w 11997113"/>
              <a:gd name="connsiteY19929" fmla="*/ 3807167 h 13112393"/>
              <a:gd name="connsiteX19930" fmla="*/ 9577407 w 11997113"/>
              <a:gd name="connsiteY19930" fmla="*/ 3795463 h 13112393"/>
              <a:gd name="connsiteX19931" fmla="*/ 9615597 w 11997113"/>
              <a:gd name="connsiteY19931" fmla="*/ 3829662 h 13112393"/>
              <a:gd name="connsiteX19932" fmla="*/ 9615333 w 11997113"/>
              <a:gd name="connsiteY19932" fmla="*/ 3817959 h 13112393"/>
              <a:gd name="connsiteX19933" fmla="*/ 9625629 w 11997113"/>
              <a:gd name="connsiteY19933" fmla="*/ 3807826 h 13112393"/>
              <a:gd name="connsiteX19934" fmla="*/ 9630431 w 11997113"/>
              <a:gd name="connsiteY19934" fmla="*/ 3806630 h 13112393"/>
              <a:gd name="connsiteX19935" fmla="*/ 9629717 w 11997113"/>
              <a:gd name="connsiteY19935" fmla="*/ 3802761 h 13112393"/>
              <a:gd name="connsiteX19936" fmla="*/ 9607927 w 11997113"/>
              <a:gd name="connsiteY19936" fmla="*/ 3763228 h 13112393"/>
              <a:gd name="connsiteX19937" fmla="*/ 9627301 w 11997113"/>
              <a:gd name="connsiteY19937" fmla="*/ 3765281 h 13112393"/>
              <a:gd name="connsiteX19938" fmla="*/ 9633891 w 11997113"/>
              <a:gd name="connsiteY19938" fmla="*/ 3762803 h 13112393"/>
              <a:gd name="connsiteX19939" fmla="*/ 9633487 w 11997113"/>
              <a:gd name="connsiteY19939" fmla="*/ 3744915 h 13112393"/>
              <a:gd name="connsiteX19940" fmla="*/ 9632169 w 11997113"/>
              <a:gd name="connsiteY19940" fmla="*/ 3686324 h 13112393"/>
              <a:gd name="connsiteX19941" fmla="*/ 9650975 w 11997113"/>
              <a:gd name="connsiteY19941" fmla="*/ 3709313 h 13112393"/>
              <a:gd name="connsiteX19942" fmla="*/ 9651239 w 11997113"/>
              <a:gd name="connsiteY19942" fmla="*/ 3721035 h 13112393"/>
              <a:gd name="connsiteX19943" fmla="*/ 9644649 w 11997113"/>
              <a:gd name="connsiteY19943" fmla="*/ 3732920 h 13112393"/>
              <a:gd name="connsiteX19944" fmla="*/ 9648419 w 11997113"/>
              <a:gd name="connsiteY19944" fmla="*/ 3739034 h 13112393"/>
              <a:gd name="connsiteX19945" fmla="*/ 9637389 w 11997113"/>
              <a:gd name="connsiteY19945" fmla="*/ 3761485 h 13112393"/>
              <a:gd name="connsiteX19946" fmla="*/ 9645531 w 11997113"/>
              <a:gd name="connsiteY19946" fmla="*/ 3758418 h 13112393"/>
              <a:gd name="connsiteX19947" fmla="*/ 9646163 w 11997113"/>
              <a:gd name="connsiteY19947" fmla="*/ 3744733 h 13112393"/>
              <a:gd name="connsiteX19948" fmla="*/ 9648903 w 11997113"/>
              <a:gd name="connsiteY19948" fmla="*/ 3739819 h 13112393"/>
              <a:gd name="connsiteX19949" fmla="*/ 9648419 w 11997113"/>
              <a:gd name="connsiteY19949" fmla="*/ 3739034 h 13112393"/>
              <a:gd name="connsiteX19950" fmla="*/ 9651505 w 11997113"/>
              <a:gd name="connsiteY19950" fmla="*/ 3732751 h 13112393"/>
              <a:gd name="connsiteX19951" fmla="*/ 9651555 w 11997113"/>
              <a:gd name="connsiteY19951" fmla="*/ 3735061 h 13112393"/>
              <a:gd name="connsiteX19952" fmla="*/ 9659761 w 11997113"/>
              <a:gd name="connsiteY19952" fmla="*/ 3720323 h 13112393"/>
              <a:gd name="connsiteX19953" fmla="*/ 9669711 w 11997113"/>
              <a:gd name="connsiteY19953" fmla="*/ 3728896 h 13112393"/>
              <a:gd name="connsiteX19954" fmla="*/ 9668993 w 11997113"/>
              <a:gd name="connsiteY19954" fmla="*/ 3697148 h 13112393"/>
              <a:gd name="connsiteX19955" fmla="*/ 9650975 w 11997113"/>
              <a:gd name="connsiteY19955" fmla="*/ 3709313 h 13112393"/>
              <a:gd name="connsiteX19956" fmla="*/ 9650709 w 11997113"/>
              <a:gd name="connsiteY19956" fmla="*/ 3697597 h 13112393"/>
              <a:gd name="connsiteX19957" fmla="*/ 9650445 w 11997113"/>
              <a:gd name="connsiteY19957" fmla="*/ 3685878 h 13112393"/>
              <a:gd name="connsiteX19958" fmla="*/ 9668203 w 11997113"/>
              <a:gd name="connsiteY19958" fmla="*/ 3661996 h 13112393"/>
              <a:gd name="connsiteX19959" fmla="*/ 9631113 w 11997113"/>
              <a:gd name="connsiteY19959" fmla="*/ 3639452 h 13112393"/>
              <a:gd name="connsiteX19960" fmla="*/ 9613095 w 11997113"/>
              <a:gd name="connsiteY19960" fmla="*/ 3651619 h 13112393"/>
              <a:gd name="connsiteX19961" fmla="*/ 9595871 w 11997113"/>
              <a:gd name="connsiteY19961" fmla="*/ 3698935 h 13112393"/>
              <a:gd name="connsiteX19962" fmla="*/ 9595815 w 11997113"/>
              <a:gd name="connsiteY19962" fmla="*/ 3696412 h 13112393"/>
              <a:gd name="connsiteX19963" fmla="*/ 9589763 w 11997113"/>
              <a:gd name="connsiteY19963" fmla="*/ 3701393 h 13112393"/>
              <a:gd name="connsiteX19964" fmla="*/ 9580499 w 11997113"/>
              <a:gd name="connsiteY19964" fmla="*/ 3709012 h 13112393"/>
              <a:gd name="connsiteX19965" fmla="*/ 9572743 w 11997113"/>
              <a:gd name="connsiteY19965" fmla="*/ 3708397 h 13112393"/>
              <a:gd name="connsiteX19966" fmla="*/ 9578877 w 11997113"/>
              <a:gd name="connsiteY19966" fmla="*/ 3696346 h 13112393"/>
              <a:gd name="connsiteX19967" fmla="*/ 9581397 w 11997113"/>
              <a:gd name="connsiteY19967" fmla="*/ 3696025 h 13112393"/>
              <a:gd name="connsiteX19968" fmla="*/ 9595763 w 11997113"/>
              <a:gd name="connsiteY19968" fmla="*/ 3694186 h 13112393"/>
              <a:gd name="connsiteX19969" fmla="*/ 9595375 w 11997113"/>
              <a:gd name="connsiteY19969" fmla="*/ 3676965 h 13112393"/>
              <a:gd name="connsiteX19970" fmla="*/ 9595079 w 11997113"/>
              <a:gd name="connsiteY19970" fmla="*/ 3663783 h 13112393"/>
              <a:gd name="connsiteX19971" fmla="*/ 9576803 w 11997113"/>
              <a:gd name="connsiteY19971" fmla="*/ 3664229 h 13112393"/>
              <a:gd name="connsiteX19972" fmla="*/ 9558521 w 11997113"/>
              <a:gd name="connsiteY19972" fmla="*/ 3664674 h 13112393"/>
              <a:gd name="connsiteX19973" fmla="*/ 9551049 w 11997113"/>
              <a:gd name="connsiteY19973" fmla="*/ 3688122 h 13112393"/>
              <a:gd name="connsiteX19974" fmla="*/ 9550659 w 11997113"/>
              <a:gd name="connsiteY19974" fmla="*/ 3715235 h 13112393"/>
              <a:gd name="connsiteX19975" fmla="*/ 9563199 w 11997113"/>
              <a:gd name="connsiteY19975" fmla="*/ 3710940 h 13112393"/>
              <a:gd name="connsiteX19976" fmla="*/ 9578403 w 11997113"/>
              <a:gd name="connsiteY19976" fmla="*/ 3736846 h 13112393"/>
              <a:gd name="connsiteX19977" fmla="*/ 9589249 w 11997113"/>
              <a:gd name="connsiteY19977" fmla="*/ 3742810 h 13112393"/>
              <a:gd name="connsiteX19978" fmla="*/ 9596667 w 11997113"/>
              <a:gd name="connsiteY19978" fmla="*/ 3734090 h 13112393"/>
              <a:gd name="connsiteX19979" fmla="*/ 9595239 w 11997113"/>
              <a:gd name="connsiteY19979" fmla="*/ 3746097 h 13112393"/>
              <a:gd name="connsiteX19980" fmla="*/ 9606525 w 11997113"/>
              <a:gd name="connsiteY19980" fmla="*/ 3752307 h 13112393"/>
              <a:gd name="connsiteX19981" fmla="*/ 9589297 w 11997113"/>
              <a:gd name="connsiteY19981" fmla="*/ 3766236 h 13112393"/>
              <a:gd name="connsiteX19982" fmla="*/ 9550253 w 11997113"/>
              <a:gd name="connsiteY19982" fmla="*/ 3748545 h 13112393"/>
              <a:gd name="connsiteX19983" fmla="*/ 9550203 w 11997113"/>
              <a:gd name="connsiteY19983" fmla="*/ 3752259 h 13112393"/>
              <a:gd name="connsiteX19984" fmla="*/ 9547039 w 11997113"/>
              <a:gd name="connsiteY19984" fmla="*/ 3765260 h 13112393"/>
              <a:gd name="connsiteX19985" fmla="*/ 9548993 w 11997113"/>
              <a:gd name="connsiteY19985" fmla="*/ 3766993 h 13112393"/>
              <a:gd name="connsiteX19986" fmla="*/ 9554841 w 11997113"/>
              <a:gd name="connsiteY19986" fmla="*/ 3794098 h 13112393"/>
              <a:gd name="connsiteX19987" fmla="*/ 9556321 w 11997113"/>
              <a:gd name="connsiteY19987" fmla="*/ 3805635 h 13112393"/>
              <a:gd name="connsiteX19988" fmla="*/ 9557797 w 11997113"/>
              <a:gd name="connsiteY19988" fmla="*/ 3817175 h 13112393"/>
              <a:gd name="connsiteX19989" fmla="*/ 9559277 w 11997113"/>
              <a:gd name="connsiteY19989" fmla="*/ 3828711 h 13112393"/>
              <a:gd name="connsiteX19990" fmla="*/ 9539087 w 11997113"/>
              <a:gd name="connsiteY19990" fmla="*/ 3819568 h 13112393"/>
              <a:gd name="connsiteX19991" fmla="*/ 9537611 w 11997113"/>
              <a:gd name="connsiteY19991" fmla="*/ 3808030 h 13112393"/>
              <a:gd name="connsiteX19992" fmla="*/ 9536131 w 11997113"/>
              <a:gd name="connsiteY19992" fmla="*/ 3796490 h 13112393"/>
              <a:gd name="connsiteX19993" fmla="*/ 9514471 w 11997113"/>
              <a:gd name="connsiteY19993" fmla="*/ 3775808 h 13112393"/>
              <a:gd name="connsiteX19994" fmla="*/ 9511511 w 11997113"/>
              <a:gd name="connsiteY19994" fmla="*/ 3752730 h 13112393"/>
              <a:gd name="connsiteX19995" fmla="*/ 9510033 w 11997113"/>
              <a:gd name="connsiteY19995" fmla="*/ 3741193 h 13112393"/>
              <a:gd name="connsiteX19996" fmla="*/ 9508555 w 11997113"/>
              <a:gd name="connsiteY19996" fmla="*/ 3729655 h 13112393"/>
              <a:gd name="connsiteX19997" fmla="*/ 9523319 w 11997113"/>
              <a:gd name="connsiteY19997" fmla="*/ 3724598 h 13112393"/>
              <a:gd name="connsiteX19998" fmla="*/ 9523283 w 11997113"/>
              <a:gd name="connsiteY19998" fmla="*/ 3724156 h 13112393"/>
              <a:gd name="connsiteX19999" fmla="*/ 9505003 w 11997113"/>
              <a:gd name="connsiteY19999" fmla="*/ 3724604 h 13112393"/>
              <a:gd name="connsiteX20000" fmla="*/ 9495829 w 11997113"/>
              <a:gd name="connsiteY20000" fmla="*/ 3723361 h 13112393"/>
              <a:gd name="connsiteX20001" fmla="*/ 9487611 w 11997113"/>
              <a:gd name="connsiteY20001" fmla="*/ 3714566 h 13112393"/>
              <a:gd name="connsiteX20002" fmla="*/ 9490035 w 11997113"/>
              <a:gd name="connsiteY20002" fmla="*/ 3733494 h 13112393"/>
              <a:gd name="connsiteX20003" fmla="*/ 9494289 w 11997113"/>
              <a:gd name="connsiteY20003" fmla="*/ 3766666 h 13112393"/>
              <a:gd name="connsiteX20004" fmla="*/ 9514471 w 11997113"/>
              <a:gd name="connsiteY20004" fmla="*/ 3775808 h 13112393"/>
              <a:gd name="connsiteX20005" fmla="*/ 9517431 w 11997113"/>
              <a:gd name="connsiteY20005" fmla="*/ 3798884 h 13112393"/>
              <a:gd name="connsiteX20006" fmla="*/ 9478535 w 11997113"/>
              <a:gd name="connsiteY20006" fmla="*/ 3792132 h 13112393"/>
              <a:gd name="connsiteX20007" fmla="*/ 9475579 w 11997113"/>
              <a:gd name="connsiteY20007" fmla="*/ 3769057 h 13112393"/>
              <a:gd name="connsiteX20008" fmla="*/ 9453915 w 11997113"/>
              <a:gd name="connsiteY20008" fmla="*/ 3748371 h 13112393"/>
              <a:gd name="connsiteX20009" fmla="*/ 9422411 w 11997113"/>
              <a:gd name="connsiteY20009" fmla="*/ 3799311 h 13112393"/>
              <a:gd name="connsiteX20010" fmla="*/ 9462787 w 11997113"/>
              <a:gd name="connsiteY20010" fmla="*/ 3817602 h 13112393"/>
              <a:gd name="connsiteX20011" fmla="*/ 9448521 w 11997113"/>
              <a:gd name="connsiteY20011" fmla="*/ 3854610 h 13112393"/>
              <a:gd name="connsiteX20012" fmla="*/ 9405187 w 11997113"/>
              <a:gd name="connsiteY20012" fmla="*/ 3813242 h 13112393"/>
              <a:gd name="connsiteX20013" fmla="*/ 9403709 w 11997113"/>
              <a:gd name="connsiteY20013" fmla="*/ 3801704 h 13112393"/>
              <a:gd name="connsiteX20014" fmla="*/ 9367771 w 11997113"/>
              <a:gd name="connsiteY20014" fmla="*/ 3818027 h 13112393"/>
              <a:gd name="connsiteX20015" fmla="*/ 9343151 w 11997113"/>
              <a:gd name="connsiteY20015" fmla="*/ 3774268 h 13112393"/>
              <a:gd name="connsiteX20016" fmla="*/ 9415019 w 11997113"/>
              <a:gd name="connsiteY20016" fmla="*/ 3741620 h 13112393"/>
              <a:gd name="connsiteX20017" fmla="*/ 9407627 w 11997113"/>
              <a:gd name="connsiteY20017" fmla="*/ 3683930 h 13112393"/>
              <a:gd name="connsiteX20018" fmla="*/ 9446707 w 11997113"/>
              <a:gd name="connsiteY20018" fmla="*/ 3692122 h 13112393"/>
              <a:gd name="connsiteX20019" fmla="*/ 9449427 w 11997113"/>
              <a:gd name="connsiteY20019" fmla="*/ 3693265 h 13112393"/>
              <a:gd name="connsiteX20020" fmla="*/ 9448845 w 11997113"/>
              <a:gd name="connsiteY20020" fmla="*/ 3667352 h 13112393"/>
              <a:gd name="connsiteX20021" fmla="*/ 9447785 w 11997113"/>
              <a:gd name="connsiteY20021" fmla="*/ 3620479 h 13112393"/>
              <a:gd name="connsiteX20022" fmla="*/ 9465801 w 11997113"/>
              <a:gd name="connsiteY20022" fmla="*/ 3608318 h 13112393"/>
              <a:gd name="connsiteX20023" fmla="*/ 9484343 w 11997113"/>
              <a:gd name="connsiteY20023" fmla="*/ 3619586 h 13112393"/>
              <a:gd name="connsiteX20024" fmla="*/ 9485135 w 11997113"/>
              <a:gd name="connsiteY20024" fmla="*/ 3654742 h 13112393"/>
              <a:gd name="connsiteX20025" fmla="*/ 9485403 w 11997113"/>
              <a:gd name="connsiteY20025" fmla="*/ 3666459 h 13112393"/>
              <a:gd name="connsiteX20026" fmla="*/ 9467121 w 11997113"/>
              <a:gd name="connsiteY20026" fmla="*/ 3666906 h 13112393"/>
              <a:gd name="connsiteX20027" fmla="*/ 9467649 w 11997113"/>
              <a:gd name="connsiteY20027" fmla="*/ 3690341 h 13112393"/>
              <a:gd name="connsiteX20028" fmla="*/ 9485403 w 11997113"/>
              <a:gd name="connsiteY20028" fmla="*/ 3666459 h 13112393"/>
              <a:gd name="connsiteX20029" fmla="*/ 9503947 w 11997113"/>
              <a:gd name="connsiteY20029" fmla="*/ 3677733 h 13112393"/>
              <a:gd name="connsiteX20030" fmla="*/ 9485669 w 11997113"/>
              <a:gd name="connsiteY20030" fmla="*/ 3678178 h 13112393"/>
              <a:gd name="connsiteX20031" fmla="*/ 9485931 w 11997113"/>
              <a:gd name="connsiteY20031" fmla="*/ 3689892 h 13112393"/>
              <a:gd name="connsiteX20032" fmla="*/ 9504473 w 11997113"/>
              <a:gd name="connsiteY20032" fmla="*/ 3701164 h 13112393"/>
              <a:gd name="connsiteX20033" fmla="*/ 9504209 w 11997113"/>
              <a:gd name="connsiteY20033" fmla="*/ 3689448 h 13112393"/>
              <a:gd name="connsiteX20034" fmla="*/ 9503947 w 11997113"/>
              <a:gd name="connsiteY20034" fmla="*/ 3677733 h 13112393"/>
              <a:gd name="connsiteX20035" fmla="*/ 9503417 w 11997113"/>
              <a:gd name="connsiteY20035" fmla="*/ 3654297 h 13112393"/>
              <a:gd name="connsiteX20036" fmla="*/ 9557463 w 11997113"/>
              <a:gd name="connsiteY20036" fmla="*/ 3617802 h 13112393"/>
              <a:gd name="connsiteX20037" fmla="*/ 9557989 w 11997113"/>
              <a:gd name="connsiteY20037" fmla="*/ 3641237 h 13112393"/>
              <a:gd name="connsiteX20038" fmla="*/ 9576007 w 11997113"/>
              <a:gd name="connsiteY20038" fmla="*/ 3629075 h 13112393"/>
              <a:gd name="connsiteX20039" fmla="*/ 9576535 w 11997113"/>
              <a:gd name="connsiteY20039" fmla="*/ 3652508 h 13112393"/>
              <a:gd name="connsiteX20040" fmla="*/ 9594553 w 11997113"/>
              <a:gd name="connsiteY20040" fmla="*/ 3640345 h 13112393"/>
              <a:gd name="connsiteX20041" fmla="*/ 9612305 w 11997113"/>
              <a:gd name="connsiteY20041" fmla="*/ 3616464 h 13112393"/>
              <a:gd name="connsiteX20042" fmla="*/ 9593759 w 11997113"/>
              <a:gd name="connsiteY20042" fmla="*/ 3605191 h 13112393"/>
              <a:gd name="connsiteX20043" fmla="*/ 9575743 w 11997113"/>
              <a:gd name="connsiteY20043" fmla="*/ 3617356 h 13112393"/>
              <a:gd name="connsiteX20044" fmla="*/ 9575481 w 11997113"/>
              <a:gd name="connsiteY20044" fmla="*/ 3605637 h 13112393"/>
              <a:gd name="connsiteX20045" fmla="*/ 9611509 w 11997113"/>
              <a:gd name="connsiteY20045" fmla="*/ 3581310 h 13112393"/>
              <a:gd name="connsiteX20046" fmla="*/ 9611247 w 11997113"/>
              <a:gd name="connsiteY20046" fmla="*/ 3569592 h 13112393"/>
              <a:gd name="connsiteX20047" fmla="*/ 9592169 w 11997113"/>
              <a:gd name="connsiteY20047" fmla="*/ 3534883 h 13112393"/>
              <a:gd name="connsiteX20048" fmla="*/ 9573367 w 11997113"/>
              <a:gd name="connsiteY20048" fmla="*/ 3511893 h 13112393"/>
              <a:gd name="connsiteX20049" fmla="*/ 9574689 w 11997113"/>
              <a:gd name="connsiteY20049" fmla="*/ 3570485 h 13112393"/>
              <a:gd name="connsiteX20050" fmla="*/ 9556411 w 11997113"/>
              <a:gd name="connsiteY20050" fmla="*/ 3570929 h 13112393"/>
              <a:gd name="connsiteX20051" fmla="*/ 9537863 w 11997113"/>
              <a:gd name="connsiteY20051" fmla="*/ 3559657 h 13112393"/>
              <a:gd name="connsiteX20052" fmla="*/ 9537597 w 11997113"/>
              <a:gd name="connsiteY20052" fmla="*/ 3547941 h 13112393"/>
              <a:gd name="connsiteX20053" fmla="*/ 9555879 w 11997113"/>
              <a:gd name="connsiteY20053" fmla="*/ 3547497 h 13112393"/>
              <a:gd name="connsiteX20054" fmla="*/ 9537071 w 11997113"/>
              <a:gd name="connsiteY20054" fmla="*/ 3524503 h 13112393"/>
              <a:gd name="connsiteX20055" fmla="*/ 9536275 w 11997113"/>
              <a:gd name="connsiteY20055" fmla="*/ 3489351 h 13112393"/>
              <a:gd name="connsiteX20056" fmla="*/ 9517733 w 11997113"/>
              <a:gd name="connsiteY20056" fmla="*/ 3478080 h 13112393"/>
              <a:gd name="connsiteX20057" fmla="*/ 9535221 w 11997113"/>
              <a:gd name="connsiteY20057" fmla="*/ 3442476 h 13112393"/>
              <a:gd name="connsiteX20058" fmla="*/ 9534695 w 11997113"/>
              <a:gd name="connsiteY20058" fmla="*/ 3419044 h 13112393"/>
              <a:gd name="connsiteX20059" fmla="*/ 9534429 w 11997113"/>
              <a:gd name="connsiteY20059" fmla="*/ 3407325 h 13112393"/>
              <a:gd name="connsiteX20060" fmla="*/ 9533901 w 11997113"/>
              <a:gd name="connsiteY20060" fmla="*/ 3383887 h 13112393"/>
              <a:gd name="connsiteX20061" fmla="*/ 9533107 w 11997113"/>
              <a:gd name="connsiteY20061" fmla="*/ 3348734 h 13112393"/>
              <a:gd name="connsiteX20062" fmla="*/ 9551387 w 11997113"/>
              <a:gd name="connsiteY20062" fmla="*/ 3348288 h 13112393"/>
              <a:gd name="connsiteX20063" fmla="*/ 9551125 w 11997113"/>
              <a:gd name="connsiteY20063" fmla="*/ 3336569 h 13112393"/>
              <a:gd name="connsiteX20064" fmla="*/ 9514033 w 11997113"/>
              <a:gd name="connsiteY20064" fmla="*/ 3314025 h 13112393"/>
              <a:gd name="connsiteX20065" fmla="*/ 9514301 w 11997113"/>
              <a:gd name="connsiteY20065" fmla="*/ 3325745 h 13112393"/>
              <a:gd name="connsiteX20066" fmla="*/ 9497871 w 11997113"/>
              <a:gd name="connsiteY20066" fmla="*/ 3408219 h 13112393"/>
              <a:gd name="connsiteX20067" fmla="*/ 9497077 w 11997113"/>
              <a:gd name="connsiteY20067" fmla="*/ 3373062 h 13112393"/>
              <a:gd name="connsiteX20068" fmla="*/ 9496019 w 11997113"/>
              <a:gd name="connsiteY20068" fmla="*/ 3326190 h 13112393"/>
              <a:gd name="connsiteX20069" fmla="*/ 9477741 w 11997113"/>
              <a:gd name="connsiteY20069" fmla="*/ 3326635 h 13112393"/>
              <a:gd name="connsiteX20070" fmla="*/ 9495755 w 11997113"/>
              <a:gd name="connsiteY20070" fmla="*/ 3314471 h 13112393"/>
              <a:gd name="connsiteX20071" fmla="*/ 9495489 w 11997113"/>
              <a:gd name="connsiteY20071" fmla="*/ 3302752 h 13112393"/>
              <a:gd name="connsiteX20072" fmla="*/ 9476421 w 11997113"/>
              <a:gd name="connsiteY20072" fmla="*/ 3268048 h 13112393"/>
              <a:gd name="connsiteX20073" fmla="*/ 9476947 w 11997113"/>
              <a:gd name="connsiteY20073" fmla="*/ 3291486 h 13112393"/>
              <a:gd name="connsiteX20074" fmla="*/ 9477213 w 11997113"/>
              <a:gd name="connsiteY20074" fmla="*/ 3303201 h 13112393"/>
              <a:gd name="connsiteX20075" fmla="*/ 9458933 w 11997113"/>
              <a:gd name="connsiteY20075" fmla="*/ 3303646 h 13112393"/>
              <a:gd name="connsiteX20076" fmla="*/ 9441973 w 11997113"/>
              <a:gd name="connsiteY20076" fmla="*/ 3362683 h 13112393"/>
              <a:gd name="connsiteX20077" fmla="*/ 9423427 w 11997113"/>
              <a:gd name="connsiteY20077" fmla="*/ 3351413 h 13112393"/>
              <a:gd name="connsiteX20078" fmla="*/ 9423415 w 11997113"/>
              <a:gd name="connsiteY20078" fmla="*/ 3350729 h 13112393"/>
              <a:gd name="connsiteX20079" fmla="*/ 9418983 w 11997113"/>
              <a:gd name="connsiteY20079" fmla="*/ 3349317 h 13112393"/>
              <a:gd name="connsiteX20080" fmla="*/ 9399247 w 11997113"/>
              <a:gd name="connsiteY20080" fmla="*/ 3381489 h 13112393"/>
              <a:gd name="connsiteX20081" fmla="*/ 9406357 w 11997113"/>
              <a:gd name="connsiteY20081" fmla="*/ 3405589 h 13112393"/>
              <a:gd name="connsiteX20082" fmla="*/ 9406205 w 11997113"/>
              <a:gd name="connsiteY20082" fmla="*/ 3398731 h 13112393"/>
              <a:gd name="connsiteX20083" fmla="*/ 9405945 w 11997113"/>
              <a:gd name="connsiteY20083" fmla="*/ 3387012 h 13112393"/>
              <a:gd name="connsiteX20084" fmla="*/ 9424221 w 11997113"/>
              <a:gd name="connsiteY20084" fmla="*/ 3386566 h 13112393"/>
              <a:gd name="connsiteX20085" fmla="*/ 9423693 w 11997113"/>
              <a:gd name="connsiteY20085" fmla="*/ 3363129 h 13112393"/>
              <a:gd name="connsiteX20086" fmla="*/ 9441973 w 11997113"/>
              <a:gd name="connsiteY20086" fmla="*/ 3362683 h 13112393"/>
              <a:gd name="connsiteX20087" fmla="*/ 9459989 w 11997113"/>
              <a:gd name="connsiteY20087" fmla="*/ 3350521 h 13112393"/>
              <a:gd name="connsiteX20088" fmla="*/ 9478533 w 11997113"/>
              <a:gd name="connsiteY20088" fmla="*/ 3361791 h 13112393"/>
              <a:gd name="connsiteX20089" fmla="*/ 9479589 w 11997113"/>
              <a:gd name="connsiteY20089" fmla="*/ 3408663 h 13112393"/>
              <a:gd name="connsiteX20090" fmla="*/ 9479721 w 11997113"/>
              <a:gd name="connsiteY20090" fmla="*/ 3414430 h 13112393"/>
              <a:gd name="connsiteX20091" fmla="*/ 9484289 w 11997113"/>
              <a:gd name="connsiteY20091" fmla="*/ 3412118 h 13112393"/>
              <a:gd name="connsiteX20092" fmla="*/ 9494223 w 11997113"/>
              <a:gd name="connsiteY20092" fmla="*/ 3426782 h 13112393"/>
              <a:gd name="connsiteX20093" fmla="*/ 9494553 w 11997113"/>
              <a:gd name="connsiteY20093" fmla="*/ 3432082 h 13112393"/>
              <a:gd name="connsiteX20094" fmla="*/ 9510499 w 11997113"/>
              <a:gd name="connsiteY20094" fmla="*/ 3426403 h 13112393"/>
              <a:gd name="connsiteX20095" fmla="*/ 9512827 w 11997113"/>
              <a:gd name="connsiteY20095" fmla="*/ 3420694 h 13112393"/>
              <a:gd name="connsiteX20096" fmla="*/ 9520349 w 11997113"/>
              <a:gd name="connsiteY20096" fmla="*/ 3427576 h 13112393"/>
              <a:gd name="connsiteX20097" fmla="*/ 9513337 w 11997113"/>
              <a:gd name="connsiteY20097" fmla="*/ 3443295 h 13112393"/>
              <a:gd name="connsiteX20098" fmla="*/ 9513847 w 11997113"/>
              <a:gd name="connsiteY20098" fmla="*/ 3465894 h 13112393"/>
              <a:gd name="connsiteX20099" fmla="*/ 9494213 w 11997113"/>
              <a:gd name="connsiteY20099" fmla="*/ 3466372 h 13112393"/>
              <a:gd name="connsiteX20100" fmla="*/ 9493877 w 11997113"/>
              <a:gd name="connsiteY20100" fmla="*/ 3451278 h 13112393"/>
              <a:gd name="connsiteX20101" fmla="*/ 9491767 w 11997113"/>
              <a:gd name="connsiteY20101" fmla="*/ 3470457 h 13112393"/>
              <a:gd name="connsiteX20102" fmla="*/ 9493261 w 11997113"/>
              <a:gd name="connsiteY20102" fmla="*/ 3482122 h 13112393"/>
              <a:gd name="connsiteX20103" fmla="*/ 9483453 w 11997113"/>
              <a:gd name="connsiteY20103" fmla="*/ 3554530 h 13112393"/>
              <a:gd name="connsiteX20104" fmla="*/ 9463181 w 11997113"/>
              <a:gd name="connsiteY20104" fmla="*/ 3545265 h 13112393"/>
              <a:gd name="connsiteX20105" fmla="*/ 9415157 w 11997113"/>
              <a:gd name="connsiteY20105" fmla="*/ 3468396 h 13112393"/>
              <a:gd name="connsiteX20106" fmla="*/ 9397869 w 11997113"/>
              <a:gd name="connsiteY20106" fmla="*/ 3482467 h 13112393"/>
              <a:gd name="connsiteX20107" fmla="*/ 9343029 w 11997113"/>
              <a:gd name="connsiteY20107" fmla="*/ 3501341 h 13112393"/>
              <a:gd name="connsiteX20108" fmla="*/ 9346021 w 11997113"/>
              <a:gd name="connsiteY20108" fmla="*/ 3524675 h 13112393"/>
              <a:gd name="connsiteX20109" fmla="*/ 9331727 w 11997113"/>
              <a:gd name="connsiteY20109" fmla="*/ 3562080 h 13112393"/>
              <a:gd name="connsiteX20110" fmla="*/ 9372277 w 11997113"/>
              <a:gd name="connsiteY20110" fmla="*/ 3580613 h 13112393"/>
              <a:gd name="connsiteX20111" fmla="*/ 9367791 w 11997113"/>
              <a:gd name="connsiteY20111" fmla="*/ 3545610 h 13112393"/>
              <a:gd name="connsiteX20112" fmla="*/ 9383581 w 11997113"/>
              <a:gd name="connsiteY20112" fmla="*/ 3519871 h 13112393"/>
              <a:gd name="connsiteX20113" fmla="*/ 9386569 w 11997113"/>
              <a:gd name="connsiteY20113" fmla="*/ 3543207 h 13112393"/>
              <a:gd name="connsiteX20114" fmla="*/ 9433097 w 11997113"/>
              <a:gd name="connsiteY20114" fmla="*/ 3608409 h 13112393"/>
              <a:gd name="connsiteX20115" fmla="*/ 9373771 w 11997113"/>
              <a:gd name="connsiteY20115" fmla="*/ 3592281 h 13112393"/>
              <a:gd name="connsiteX20116" fmla="*/ 9379753 w 11997113"/>
              <a:gd name="connsiteY20116" fmla="*/ 3638951 h 13112393"/>
              <a:gd name="connsiteX20117" fmla="*/ 9315103 w 11997113"/>
              <a:gd name="connsiteY20117" fmla="*/ 3730235 h 13112393"/>
              <a:gd name="connsiteX20118" fmla="*/ 9327063 w 11997113"/>
              <a:gd name="connsiteY20118" fmla="*/ 3823579 h 13112393"/>
              <a:gd name="connsiteX20119" fmla="*/ 9389381 w 11997113"/>
              <a:gd name="connsiteY20119" fmla="*/ 3863040 h 13112393"/>
              <a:gd name="connsiteX20120" fmla="*/ 9408161 w 11997113"/>
              <a:gd name="connsiteY20120" fmla="*/ 3860637 h 13112393"/>
              <a:gd name="connsiteX20121" fmla="*/ 9432923 w 11997113"/>
              <a:gd name="connsiteY20121" fmla="*/ 3904909 h 13112393"/>
              <a:gd name="connsiteX20122" fmla="*/ 9399845 w 11997113"/>
              <a:gd name="connsiteY20122" fmla="*/ 3944715 h 13112393"/>
              <a:gd name="connsiteX20123" fmla="*/ 9421617 w 11997113"/>
              <a:gd name="connsiteY20123" fmla="*/ 3965646 h 13112393"/>
              <a:gd name="connsiteX20124" fmla="*/ 9423113 w 11997113"/>
              <a:gd name="connsiteY20124" fmla="*/ 3977316 h 13112393"/>
              <a:gd name="connsiteX20125" fmla="*/ 9390037 w 11997113"/>
              <a:gd name="connsiteY20125" fmla="*/ 4017125 h 13112393"/>
              <a:gd name="connsiteX20126" fmla="*/ 9363789 w 11997113"/>
              <a:gd name="connsiteY20126" fmla="*/ 3961184 h 13112393"/>
              <a:gd name="connsiteX20127" fmla="*/ 9327723 w 11997113"/>
              <a:gd name="connsiteY20127" fmla="*/ 3977659 h 13112393"/>
              <a:gd name="connsiteX20128" fmla="*/ 9266901 w 11997113"/>
              <a:gd name="connsiteY20128" fmla="*/ 3949862 h 13112393"/>
              <a:gd name="connsiteX20129" fmla="*/ 9257089 w 11997113"/>
              <a:gd name="connsiteY20129" fmla="*/ 4022271 h 13112393"/>
              <a:gd name="connsiteX20130" fmla="*/ 9294651 w 11997113"/>
              <a:gd name="connsiteY20130" fmla="*/ 4017467 h 13112393"/>
              <a:gd name="connsiteX20131" fmla="*/ 9350985 w 11997113"/>
              <a:gd name="connsiteY20131" fmla="*/ 4010259 h 13112393"/>
              <a:gd name="connsiteX20132" fmla="*/ 9381733 w 11997113"/>
              <a:gd name="connsiteY20132" fmla="*/ 4101202 h 13112393"/>
              <a:gd name="connsiteX20133" fmla="*/ 9411809 w 11997113"/>
              <a:gd name="connsiteY20133" fmla="*/ 4038059 h 13112393"/>
              <a:gd name="connsiteX20134" fmla="*/ 9494401 w 11997113"/>
              <a:gd name="connsiteY20134" fmla="*/ 4086789 h 13112393"/>
              <a:gd name="connsiteX20135" fmla="*/ 9484585 w 11997113"/>
              <a:gd name="connsiteY20135" fmla="*/ 4159197 h 13112393"/>
              <a:gd name="connsiteX20136" fmla="*/ 9486087 w 11997113"/>
              <a:gd name="connsiteY20136" fmla="*/ 4170864 h 13112393"/>
              <a:gd name="connsiteX20137" fmla="*/ 9518323 w 11997113"/>
              <a:gd name="connsiteY20137" fmla="*/ 4273470 h 13112393"/>
              <a:gd name="connsiteX20138" fmla="*/ 9538595 w 11997113"/>
              <a:gd name="connsiteY20138" fmla="*/ 4282737 h 13112393"/>
              <a:gd name="connsiteX20139" fmla="*/ 9540091 w 11997113"/>
              <a:gd name="connsiteY20139" fmla="*/ 4294404 h 13112393"/>
              <a:gd name="connsiteX20140" fmla="*/ 9521313 w 11997113"/>
              <a:gd name="connsiteY20140" fmla="*/ 4296806 h 13112393"/>
              <a:gd name="connsiteX20141" fmla="*/ 9511501 w 11997113"/>
              <a:gd name="connsiteY20141" fmla="*/ 4369218 h 13112393"/>
              <a:gd name="connsiteX20142" fmla="*/ 9500197 w 11997113"/>
              <a:gd name="connsiteY20142" fmla="*/ 4429954 h 13112393"/>
              <a:gd name="connsiteX20143" fmla="*/ 9521969 w 11997113"/>
              <a:gd name="connsiteY20143" fmla="*/ 4450888 h 13112393"/>
              <a:gd name="connsiteX20144" fmla="*/ 9548221 w 11997113"/>
              <a:gd name="connsiteY20144" fmla="*/ 4506826 h 13112393"/>
              <a:gd name="connsiteX20145" fmla="*/ 9532433 w 11997113"/>
              <a:gd name="connsiteY20145" fmla="*/ 4532561 h 13112393"/>
              <a:gd name="connsiteX20146" fmla="*/ 9554205 w 11997113"/>
              <a:gd name="connsiteY20146" fmla="*/ 4553496 h 13112393"/>
              <a:gd name="connsiteX20147" fmla="*/ 9600077 w 11997113"/>
              <a:gd name="connsiteY20147" fmla="*/ 4464619 h 13112393"/>
              <a:gd name="connsiteX20148" fmla="*/ 9640627 w 11997113"/>
              <a:gd name="connsiteY20148" fmla="*/ 4483149 h 13112393"/>
              <a:gd name="connsiteX20149" fmla="*/ 9630813 w 11997113"/>
              <a:gd name="connsiteY20149" fmla="*/ 4555556 h 13112393"/>
              <a:gd name="connsiteX20150" fmla="*/ 9649597 w 11997113"/>
              <a:gd name="connsiteY20150" fmla="*/ 4553152 h 13112393"/>
              <a:gd name="connsiteX20151" fmla="*/ 9668373 w 11997113"/>
              <a:gd name="connsiteY20151" fmla="*/ 4550751 h 13112393"/>
              <a:gd name="connsiteX20152" fmla="*/ 9661555 w 11997113"/>
              <a:gd name="connsiteY20152" fmla="*/ 4646496 h 13112393"/>
              <a:gd name="connsiteX20153" fmla="*/ 9642777 w 11997113"/>
              <a:gd name="connsiteY20153" fmla="*/ 4648901 h 13112393"/>
              <a:gd name="connsiteX20154" fmla="*/ 9644269 w 11997113"/>
              <a:gd name="connsiteY20154" fmla="*/ 4660566 h 13112393"/>
              <a:gd name="connsiteX20155" fmla="*/ 9626989 w 11997113"/>
              <a:gd name="connsiteY20155" fmla="*/ 4674636 h 13112393"/>
              <a:gd name="connsiteX20156" fmla="*/ 9623995 w 11997113"/>
              <a:gd name="connsiteY20156" fmla="*/ 4651299 h 13112393"/>
              <a:gd name="connsiteX20157" fmla="*/ 9600737 w 11997113"/>
              <a:gd name="connsiteY20157" fmla="*/ 4618698 h 13112393"/>
              <a:gd name="connsiteX20158" fmla="*/ 9545891 w 11997113"/>
              <a:gd name="connsiteY20158" fmla="*/ 4637572 h 13112393"/>
              <a:gd name="connsiteX20159" fmla="*/ 9524121 w 11997113"/>
              <a:gd name="connsiteY20159" fmla="*/ 4616642 h 13112393"/>
              <a:gd name="connsiteX20160" fmla="*/ 9489553 w 11997113"/>
              <a:gd name="connsiteY20160" fmla="*/ 4644780 h 13112393"/>
              <a:gd name="connsiteX20161" fmla="*/ 9492543 w 11997113"/>
              <a:gd name="connsiteY20161" fmla="*/ 4668118 h 13112393"/>
              <a:gd name="connsiteX20162" fmla="*/ 9470777 w 11997113"/>
              <a:gd name="connsiteY20162" fmla="*/ 4647183 h 13112393"/>
              <a:gd name="connsiteX20163" fmla="*/ 9501517 w 11997113"/>
              <a:gd name="connsiteY20163" fmla="*/ 4738124 h 13112393"/>
              <a:gd name="connsiteX20164" fmla="*/ 9482737 w 11997113"/>
              <a:gd name="connsiteY20164" fmla="*/ 4740524 h 13112393"/>
              <a:gd name="connsiteX20165" fmla="*/ 9449663 w 11997113"/>
              <a:gd name="connsiteY20165" fmla="*/ 4780333 h 13112393"/>
              <a:gd name="connsiteX20166" fmla="*/ 9415099 w 11997113"/>
              <a:gd name="connsiteY20166" fmla="*/ 4808470 h 13112393"/>
              <a:gd name="connsiteX20167" fmla="*/ 9394827 w 11997113"/>
              <a:gd name="connsiteY20167" fmla="*/ 4799209 h 13112393"/>
              <a:gd name="connsiteX20168" fmla="*/ 9396323 w 11997113"/>
              <a:gd name="connsiteY20168" fmla="*/ 4810876 h 13112393"/>
              <a:gd name="connsiteX20169" fmla="*/ 9402299 w 11997113"/>
              <a:gd name="connsiteY20169" fmla="*/ 4857546 h 13112393"/>
              <a:gd name="connsiteX20170" fmla="*/ 9388009 w 11997113"/>
              <a:gd name="connsiteY20170" fmla="*/ 4894952 h 13112393"/>
              <a:gd name="connsiteX20171" fmla="*/ 9342973 w 11997113"/>
              <a:gd name="connsiteY20171" fmla="*/ 4841413 h 13112393"/>
              <a:gd name="connsiteX20172" fmla="*/ 9330177 w 11997113"/>
              <a:gd name="connsiteY20172" fmla="*/ 4890489 h 13112393"/>
              <a:gd name="connsiteX20173" fmla="*/ 9314387 w 11997113"/>
              <a:gd name="connsiteY20173" fmla="*/ 4916227 h 13112393"/>
              <a:gd name="connsiteX20174" fmla="*/ 9291125 w 11997113"/>
              <a:gd name="connsiteY20174" fmla="*/ 4883624 h 13112393"/>
              <a:gd name="connsiteX20175" fmla="*/ 9308405 w 11997113"/>
              <a:gd name="connsiteY20175" fmla="*/ 4869557 h 13112393"/>
              <a:gd name="connsiteX20176" fmla="*/ 9288131 w 11997113"/>
              <a:gd name="connsiteY20176" fmla="*/ 4860287 h 13112393"/>
              <a:gd name="connsiteX20177" fmla="*/ 9248241 w 11997113"/>
              <a:gd name="connsiteY20177" fmla="*/ 4995844 h 13112393"/>
              <a:gd name="connsiteX20178" fmla="*/ 9229467 w 11997113"/>
              <a:gd name="connsiteY20178" fmla="*/ 4998244 h 13112393"/>
              <a:gd name="connsiteX20179" fmla="*/ 9255721 w 11997113"/>
              <a:gd name="connsiteY20179" fmla="*/ 5054181 h 13112393"/>
              <a:gd name="connsiteX20180" fmla="*/ 9244415 w 11997113"/>
              <a:gd name="connsiteY20180" fmla="*/ 5114923 h 13112393"/>
              <a:gd name="connsiteX20181" fmla="*/ 9263197 w 11997113"/>
              <a:gd name="connsiteY20181" fmla="*/ 5112519 h 13112393"/>
              <a:gd name="connsiteX20182" fmla="*/ 9275153 w 11997113"/>
              <a:gd name="connsiteY20182" fmla="*/ 5205861 h 13112393"/>
              <a:gd name="connsiteX20183" fmla="*/ 9328503 w 11997113"/>
              <a:gd name="connsiteY20183" fmla="*/ 5175317 h 13112393"/>
              <a:gd name="connsiteX20184" fmla="*/ 9351109 w 11997113"/>
              <a:gd name="connsiteY20184" fmla="*/ 5053835 h 13112393"/>
              <a:gd name="connsiteX20185" fmla="*/ 9388663 w 11997113"/>
              <a:gd name="connsiteY20185" fmla="*/ 5049032 h 13112393"/>
              <a:gd name="connsiteX20186" fmla="*/ 9387167 w 11997113"/>
              <a:gd name="connsiteY20186" fmla="*/ 5037365 h 13112393"/>
              <a:gd name="connsiteX20187" fmla="*/ 9385673 w 11997113"/>
              <a:gd name="connsiteY20187" fmla="*/ 5025698 h 13112393"/>
              <a:gd name="connsiteX20188" fmla="*/ 9384177 w 11997113"/>
              <a:gd name="connsiteY20188" fmla="*/ 5014032 h 13112393"/>
              <a:gd name="connsiteX20189" fmla="*/ 9405951 w 11997113"/>
              <a:gd name="connsiteY20189" fmla="*/ 5034961 h 13112393"/>
              <a:gd name="connsiteX20190" fmla="*/ 9407445 w 11997113"/>
              <a:gd name="connsiteY20190" fmla="*/ 5046632 h 13112393"/>
              <a:gd name="connsiteX20191" fmla="*/ 9465275 w 11997113"/>
              <a:gd name="connsiteY20191" fmla="*/ 5051092 h 13112393"/>
              <a:gd name="connsiteX20192" fmla="*/ 9496853 w 11997113"/>
              <a:gd name="connsiteY20192" fmla="*/ 4999616 h 13112393"/>
              <a:gd name="connsiteX20193" fmla="*/ 9518621 w 11997113"/>
              <a:gd name="connsiteY20193" fmla="*/ 5020550 h 13112393"/>
              <a:gd name="connsiteX20194" fmla="*/ 9535905 w 11997113"/>
              <a:gd name="connsiteY20194" fmla="*/ 5006481 h 13112393"/>
              <a:gd name="connsiteX20195" fmla="*/ 9529923 w 11997113"/>
              <a:gd name="connsiteY20195" fmla="*/ 4959810 h 13112393"/>
              <a:gd name="connsiteX20196" fmla="*/ 9581775 w 11997113"/>
              <a:gd name="connsiteY20196" fmla="*/ 4917599 h 13112393"/>
              <a:gd name="connsiteX20197" fmla="*/ 9542725 w 11997113"/>
              <a:gd name="connsiteY20197" fmla="*/ 4910736 h 13112393"/>
              <a:gd name="connsiteX20198" fmla="*/ 9575793 w 11997113"/>
              <a:gd name="connsiteY20198" fmla="*/ 4870930 h 13112393"/>
              <a:gd name="connsiteX20199" fmla="*/ 9595523 w 11997113"/>
              <a:gd name="connsiteY20199" fmla="*/ 4897665 h 13112393"/>
              <a:gd name="connsiteX20200" fmla="*/ 9602655 w 11997113"/>
              <a:gd name="connsiteY20200" fmla="*/ 4899936 h 13112393"/>
              <a:gd name="connsiteX20201" fmla="*/ 9605245 w 11997113"/>
              <a:gd name="connsiteY20201" fmla="*/ 4905808 h 13112393"/>
              <a:gd name="connsiteX20202" fmla="*/ 9605319 w 11997113"/>
              <a:gd name="connsiteY20202" fmla="*/ 4909172 h 13112393"/>
              <a:gd name="connsiteX20203" fmla="*/ 9616855 w 11997113"/>
              <a:gd name="connsiteY20203" fmla="*/ 4919043 h 13112393"/>
              <a:gd name="connsiteX20204" fmla="*/ 9639611 w 11997113"/>
              <a:gd name="connsiteY20204" fmla="*/ 4922061 h 13112393"/>
              <a:gd name="connsiteX20205" fmla="*/ 9625315 w 11997113"/>
              <a:gd name="connsiteY20205" fmla="*/ 4959468 h 13112393"/>
              <a:gd name="connsiteX20206" fmla="*/ 9664365 w 11997113"/>
              <a:gd name="connsiteY20206" fmla="*/ 4966331 h 13112393"/>
              <a:gd name="connsiteX20207" fmla="*/ 9647919 w 11997113"/>
              <a:gd name="connsiteY20207" fmla="*/ 4837982 h 13112393"/>
              <a:gd name="connsiteX20208" fmla="*/ 9682489 w 11997113"/>
              <a:gd name="connsiteY20208" fmla="*/ 4809843 h 13112393"/>
              <a:gd name="connsiteX20209" fmla="*/ 9697795 w 11997113"/>
              <a:gd name="connsiteY20209" fmla="*/ 4797378 h 13112393"/>
              <a:gd name="connsiteX20210" fmla="*/ 9699799 w 11997113"/>
              <a:gd name="connsiteY20210" fmla="*/ 4795987 h 13112393"/>
              <a:gd name="connsiteX20211" fmla="*/ 9701267 w 11997113"/>
              <a:gd name="connsiteY20211" fmla="*/ 4807441 h 13112393"/>
              <a:gd name="connsiteX20212" fmla="*/ 9704663 w 11997113"/>
              <a:gd name="connsiteY20212" fmla="*/ 4833970 h 13112393"/>
              <a:gd name="connsiteX20213" fmla="*/ 9711175 w 11997113"/>
              <a:gd name="connsiteY20213" fmla="*/ 4832734 h 13112393"/>
              <a:gd name="connsiteX20214" fmla="*/ 9729267 w 11997113"/>
              <a:gd name="connsiteY20214" fmla="*/ 4846958 h 13112393"/>
              <a:gd name="connsiteX20215" fmla="*/ 9728739 w 11997113"/>
              <a:gd name="connsiteY20215" fmla="*/ 4823508 h 13112393"/>
              <a:gd name="connsiteX20216" fmla="*/ 9727683 w 11997113"/>
              <a:gd name="connsiteY20216" fmla="*/ 4776608 h 13112393"/>
              <a:gd name="connsiteX20217" fmla="*/ 9744127 w 11997113"/>
              <a:gd name="connsiteY20217" fmla="*/ 4717557 h 13112393"/>
              <a:gd name="connsiteX20218" fmla="*/ 9743861 w 11997113"/>
              <a:gd name="connsiteY20218" fmla="*/ 4705832 h 13112393"/>
              <a:gd name="connsiteX20219" fmla="*/ 9743597 w 11997113"/>
              <a:gd name="connsiteY20219" fmla="*/ 4694110 h 13112393"/>
              <a:gd name="connsiteX20220" fmla="*/ 9743069 w 11997113"/>
              <a:gd name="connsiteY20220" fmla="*/ 4670660 h 13112393"/>
              <a:gd name="connsiteX20221" fmla="*/ 9742655 w 11997113"/>
              <a:gd name="connsiteY20221" fmla="*/ 4652470 h 13112393"/>
              <a:gd name="connsiteX20222" fmla="*/ 9740949 w 11997113"/>
              <a:gd name="connsiteY20222" fmla="*/ 4652172 h 13112393"/>
              <a:gd name="connsiteX20223" fmla="*/ 9721395 w 11997113"/>
              <a:gd name="connsiteY20223" fmla="*/ 4648712 h 13112393"/>
              <a:gd name="connsiteX20224" fmla="*/ 9713883 w 11997113"/>
              <a:gd name="connsiteY20224" fmla="*/ 4590082 h 13112393"/>
              <a:gd name="connsiteX20225" fmla="*/ 9746981 w 11997113"/>
              <a:gd name="connsiteY20225" fmla="*/ 4550094 h 13112393"/>
              <a:gd name="connsiteX20226" fmla="*/ 9768789 w 11997113"/>
              <a:gd name="connsiteY20226" fmla="*/ 4571144 h 13112393"/>
              <a:gd name="connsiteX20227" fmla="*/ 9804891 w 11997113"/>
              <a:gd name="connsiteY20227" fmla="*/ 4554604 h 13112393"/>
              <a:gd name="connsiteX20228" fmla="*/ 9807895 w 11997113"/>
              <a:gd name="connsiteY20228" fmla="*/ 4578055 h 13112393"/>
              <a:gd name="connsiteX20229" fmla="*/ 9796603 w 11997113"/>
              <a:gd name="connsiteY20229" fmla="*/ 4621580 h 13112393"/>
              <a:gd name="connsiteX20230" fmla="*/ 9795273 w 11997113"/>
              <a:gd name="connsiteY20230" fmla="*/ 4621124 h 13112393"/>
              <a:gd name="connsiteX20231" fmla="*/ 9796281 w 11997113"/>
              <a:gd name="connsiteY20231" fmla="*/ 4622825 h 13112393"/>
              <a:gd name="connsiteX20232" fmla="*/ 9795103 w 11997113"/>
              <a:gd name="connsiteY20232" fmla="*/ 4627366 h 13112393"/>
              <a:gd name="connsiteX20233" fmla="*/ 9773295 w 11997113"/>
              <a:gd name="connsiteY20233" fmla="*/ 4606320 h 13112393"/>
              <a:gd name="connsiteX20234" fmla="*/ 9757781 w 11997113"/>
              <a:gd name="connsiteY20234" fmla="*/ 4615753 h 13112393"/>
              <a:gd name="connsiteX20235" fmla="*/ 9757735 w 11997113"/>
              <a:gd name="connsiteY20235" fmla="*/ 4618301 h 13112393"/>
              <a:gd name="connsiteX20236" fmla="*/ 9759775 w 11997113"/>
              <a:gd name="connsiteY20236" fmla="*/ 4623330 h 13112393"/>
              <a:gd name="connsiteX20237" fmla="*/ 9757653 w 11997113"/>
              <a:gd name="connsiteY20237" fmla="*/ 4623379 h 13112393"/>
              <a:gd name="connsiteX20238" fmla="*/ 9757501 w 11997113"/>
              <a:gd name="connsiteY20238" fmla="*/ 4632175 h 13112393"/>
              <a:gd name="connsiteX20239" fmla="*/ 9758325 w 11997113"/>
              <a:gd name="connsiteY20239" fmla="*/ 4638645 h 13112393"/>
              <a:gd name="connsiteX20240" fmla="*/ 9760041 w 11997113"/>
              <a:gd name="connsiteY20240" fmla="*/ 4635053 h 13112393"/>
              <a:gd name="connsiteX20241" fmla="*/ 9759775 w 11997113"/>
              <a:gd name="connsiteY20241" fmla="*/ 4623330 h 13112393"/>
              <a:gd name="connsiteX20242" fmla="*/ 9777539 w 11997113"/>
              <a:gd name="connsiteY20242" fmla="*/ 4622896 h 13112393"/>
              <a:gd name="connsiteX20243" fmla="*/ 9777805 w 11997113"/>
              <a:gd name="connsiteY20243" fmla="*/ 4634620 h 13112393"/>
              <a:gd name="connsiteX20244" fmla="*/ 9778861 w 11997113"/>
              <a:gd name="connsiteY20244" fmla="*/ 4681518 h 13112393"/>
              <a:gd name="connsiteX20245" fmla="*/ 9787037 w 11997113"/>
              <a:gd name="connsiteY20245" fmla="*/ 4684377 h 13112393"/>
              <a:gd name="connsiteX20246" fmla="*/ 9800009 w 11997113"/>
              <a:gd name="connsiteY20246" fmla="*/ 4676317 h 13112393"/>
              <a:gd name="connsiteX20247" fmla="*/ 9794179 w 11997113"/>
              <a:gd name="connsiteY20247" fmla="*/ 4686875 h 13112393"/>
              <a:gd name="connsiteX20248" fmla="*/ 9794537 w 11997113"/>
              <a:gd name="connsiteY20248" fmla="*/ 4687001 h 13112393"/>
              <a:gd name="connsiteX20249" fmla="*/ 9796887 w 11997113"/>
              <a:gd name="connsiteY20249" fmla="*/ 4692806 h 13112393"/>
              <a:gd name="connsiteX20250" fmla="*/ 9795343 w 11997113"/>
              <a:gd name="connsiteY20250" fmla="*/ 4695354 h 13112393"/>
              <a:gd name="connsiteX20251" fmla="*/ 9804335 w 11997113"/>
              <a:gd name="connsiteY20251" fmla="*/ 4710087 h 13112393"/>
              <a:gd name="connsiteX20252" fmla="*/ 9787239 w 11997113"/>
              <a:gd name="connsiteY20252" fmla="*/ 4708728 h 13112393"/>
              <a:gd name="connsiteX20253" fmla="*/ 9779753 w 11997113"/>
              <a:gd name="connsiteY20253" fmla="*/ 4721085 h 13112393"/>
              <a:gd name="connsiteX20254" fmla="*/ 9762415 w 11997113"/>
              <a:gd name="connsiteY20254" fmla="*/ 4740571 h 13112393"/>
              <a:gd name="connsiteX20255" fmla="*/ 9764535 w 11997113"/>
              <a:gd name="connsiteY20255" fmla="*/ 4834365 h 13112393"/>
              <a:gd name="connsiteX20256" fmla="*/ 9764797 w 11997113"/>
              <a:gd name="connsiteY20256" fmla="*/ 4846088 h 13112393"/>
              <a:gd name="connsiteX20257" fmla="*/ 9765061 w 11997113"/>
              <a:gd name="connsiteY20257" fmla="*/ 4857813 h 13112393"/>
              <a:gd name="connsiteX20258" fmla="*/ 9765589 w 11997113"/>
              <a:gd name="connsiteY20258" fmla="*/ 4881260 h 13112393"/>
              <a:gd name="connsiteX20259" fmla="*/ 9766913 w 11997113"/>
              <a:gd name="connsiteY20259" fmla="*/ 4939883 h 13112393"/>
              <a:gd name="connsiteX20260" fmla="*/ 9749147 w 11997113"/>
              <a:gd name="connsiteY20260" fmla="*/ 4940314 h 13112393"/>
              <a:gd name="connsiteX20261" fmla="*/ 9731909 w 11997113"/>
              <a:gd name="connsiteY20261" fmla="*/ 4964195 h 13112393"/>
              <a:gd name="connsiteX20262" fmla="*/ 9767703 w 11997113"/>
              <a:gd name="connsiteY20262" fmla="*/ 4975054 h 13112393"/>
              <a:gd name="connsiteX20263" fmla="*/ 9768235 w 11997113"/>
              <a:gd name="connsiteY20263" fmla="*/ 4998499 h 13112393"/>
              <a:gd name="connsiteX20264" fmla="*/ 9775875 w 11997113"/>
              <a:gd name="connsiteY20264" fmla="*/ 5004911 h 13112393"/>
              <a:gd name="connsiteX20265" fmla="*/ 9768499 w 11997113"/>
              <a:gd name="connsiteY20265" fmla="*/ 5010224 h 13112393"/>
              <a:gd name="connsiteX20266" fmla="*/ 9768427 w 11997113"/>
              <a:gd name="connsiteY20266" fmla="*/ 5007110 h 13112393"/>
              <a:gd name="connsiteX20267" fmla="*/ 9768497 w 11997113"/>
              <a:gd name="connsiteY20267" fmla="*/ 5010225 h 13112393"/>
              <a:gd name="connsiteX20268" fmla="*/ 9768499 w 11997113"/>
              <a:gd name="connsiteY20268" fmla="*/ 5010224 h 13112393"/>
              <a:gd name="connsiteX20269" fmla="*/ 9768531 w 11997113"/>
              <a:gd name="connsiteY20269" fmla="*/ 5011690 h 13112393"/>
              <a:gd name="connsiteX20270" fmla="*/ 9768763 w 11997113"/>
              <a:gd name="connsiteY20270" fmla="*/ 5021950 h 13112393"/>
              <a:gd name="connsiteX20271" fmla="*/ 9751259 w 11997113"/>
              <a:gd name="connsiteY20271" fmla="*/ 5034108 h 13112393"/>
              <a:gd name="connsiteX20272" fmla="*/ 9750995 w 11997113"/>
              <a:gd name="connsiteY20272" fmla="*/ 5022383 h 13112393"/>
              <a:gd name="connsiteX20273" fmla="*/ 9750731 w 11997113"/>
              <a:gd name="connsiteY20273" fmla="*/ 5010658 h 13112393"/>
              <a:gd name="connsiteX20274" fmla="*/ 9732967 w 11997113"/>
              <a:gd name="connsiteY20274" fmla="*/ 5011090 h 13112393"/>
              <a:gd name="connsiteX20275" fmla="*/ 9733131 w 11997113"/>
              <a:gd name="connsiteY20275" fmla="*/ 5018335 h 13112393"/>
              <a:gd name="connsiteX20276" fmla="*/ 9740353 w 11997113"/>
              <a:gd name="connsiteY20276" fmla="*/ 5021388 h 13112393"/>
              <a:gd name="connsiteX20277" fmla="*/ 9750275 w 11997113"/>
              <a:gd name="connsiteY20277" fmla="*/ 5033901 h 13112393"/>
              <a:gd name="connsiteX20278" fmla="*/ 9750949 w 11997113"/>
              <a:gd name="connsiteY20278" fmla="*/ 5034484 h 13112393"/>
              <a:gd name="connsiteX20279" fmla="*/ 9751259 w 11997113"/>
              <a:gd name="connsiteY20279" fmla="*/ 5034108 h 13112393"/>
              <a:gd name="connsiteX20280" fmla="*/ 9751279 w 11997113"/>
              <a:gd name="connsiteY20280" fmla="*/ 5034766 h 13112393"/>
              <a:gd name="connsiteX20281" fmla="*/ 9759635 w 11997113"/>
              <a:gd name="connsiteY20281" fmla="*/ 5042013 h 13112393"/>
              <a:gd name="connsiteX20282" fmla="*/ 9770801 w 11997113"/>
              <a:gd name="connsiteY20282" fmla="*/ 5034254 h 13112393"/>
              <a:gd name="connsiteX20283" fmla="*/ 9755161 w 11997113"/>
              <a:gd name="connsiteY20283" fmla="*/ 5072008 h 13112393"/>
              <a:gd name="connsiteX20284" fmla="*/ 9755647 w 11997113"/>
              <a:gd name="connsiteY20284" fmla="*/ 5095780 h 13112393"/>
              <a:gd name="connsiteX20285" fmla="*/ 9749321 w 11997113"/>
              <a:gd name="connsiteY20285" fmla="*/ 5106901 h 13112393"/>
              <a:gd name="connsiteX20286" fmla="*/ 9752847 w 11997113"/>
              <a:gd name="connsiteY20286" fmla="*/ 5104453 h 13112393"/>
              <a:gd name="connsiteX20287" fmla="*/ 9770611 w 11997113"/>
              <a:gd name="connsiteY20287" fmla="*/ 5104018 h 13112393"/>
              <a:gd name="connsiteX20288" fmla="*/ 9753375 w 11997113"/>
              <a:gd name="connsiteY20288" fmla="*/ 5127900 h 13112393"/>
              <a:gd name="connsiteX20289" fmla="*/ 9771669 w 11997113"/>
              <a:gd name="connsiteY20289" fmla="*/ 5150915 h 13112393"/>
              <a:gd name="connsiteX20290" fmla="*/ 9771141 w 11997113"/>
              <a:gd name="connsiteY20290" fmla="*/ 5127466 h 13112393"/>
              <a:gd name="connsiteX20291" fmla="*/ 9807201 w 11997113"/>
              <a:gd name="connsiteY20291" fmla="*/ 5150048 h 13112393"/>
              <a:gd name="connsiteX20292" fmla="*/ 9807459 w 11997113"/>
              <a:gd name="connsiteY20292" fmla="*/ 5161768 h 13112393"/>
              <a:gd name="connsiteX20293" fmla="*/ 9789965 w 11997113"/>
              <a:gd name="connsiteY20293" fmla="*/ 5173927 h 13112393"/>
              <a:gd name="connsiteX20294" fmla="*/ 9808785 w 11997113"/>
              <a:gd name="connsiteY20294" fmla="*/ 5220392 h 13112393"/>
              <a:gd name="connsiteX20295" fmla="*/ 9809313 w 11997113"/>
              <a:gd name="connsiteY20295" fmla="*/ 5243842 h 13112393"/>
              <a:gd name="connsiteX20296" fmla="*/ 9791547 w 11997113"/>
              <a:gd name="connsiteY20296" fmla="*/ 5244273 h 13112393"/>
              <a:gd name="connsiteX20297" fmla="*/ 9807291 w 11997113"/>
              <a:gd name="connsiteY20297" fmla="*/ 5252686 h 13112393"/>
              <a:gd name="connsiteX20298" fmla="*/ 9809659 w 11997113"/>
              <a:gd name="connsiteY20298" fmla="*/ 5274856 h 13112393"/>
              <a:gd name="connsiteX20299" fmla="*/ 9820585 w 11997113"/>
              <a:gd name="connsiteY20299" fmla="*/ 5282930 h 13112393"/>
              <a:gd name="connsiteX20300" fmla="*/ 9825269 w 11997113"/>
              <a:gd name="connsiteY20300" fmla="*/ 5299493 h 13112393"/>
              <a:gd name="connsiteX20301" fmla="*/ 9805117 w 11997113"/>
              <a:gd name="connsiteY20301" fmla="*/ 5302067 h 13112393"/>
              <a:gd name="connsiteX20302" fmla="*/ 9800791 w 11997113"/>
              <a:gd name="connsiteY20302" fmla="*/ 5268299 h 13112393"/>
              <a:gd name="connsiteX20303" fmla="*/ 9800815 w 11997113"/>
              <a:gd name="connsiteY20303" fmla="*/ 5268318 h 13112393"/>
              <a:gd name="connsiteX20304" fmla="*/ 9799779 w 11997113"/>
              <a:gd name="connsiteY20304" fmla="*/ 5264418 h 13112393"/>
              <a:gd name="connsiteX20305" fmla="*/ 9792075 w 11997113"/>
              <a:gd name="connsiteY20305" fmla="*/ 5267721 h 13112393"/>
              <a:gd name="connsiteX20306" fmla="*/ 9774047 w 11997113"/>
              <a:gd name="connsiteY20306" fmla="*/ 5256431 h 13112393"/>
              <a:gd name="connsiteX20307" fmla="*/ 9751231 w 11997113"/>
              <a:gd name="connsiteY20307" fmla="*/ 5242142 h 13112393"/>
              <a:gd name="connsiteX20308" fmla="*/ 9747361 w 11997113"/>
              <a:gd name="connsiteY20308" fmla="*/ 5239718 h 13112393"/>
              <a:gd name="connsiteX20309" fmla="*/ 9750103 w 11997113"/>
              <a:gd name="connsiteY20309" fmla="*/ 5244426 h 13112393"/>
              <a:gd name="connsiteX20310" fmla="*/ 9778357 w 11997113"/>
              <a:gd name="connsiteY20310" fmla="*/ 5260083 h 13112393"/>
              <a:gd name="connsiteX20311" fmla="*/ 9743789 w 11997113"/>
              <a:gd name="connsiteY20311" fmla="*/ 5288223 h 13112393"/>
              <a:gd name="connsiteX20312" fmla="*/ 9770043 w 11997113"/>
              <a:gd name="connsiteY20312" fmla="*/ 5344158 h 13112393"/>
              <a:gd name="connsiteX20313" fmla="*/ 9788821 w 11997113"/>
              <a:gd name="connsiteY20313" fmla="*/ 5341756 h 13112393"/>
              <a:gd name="connsiteX20314" fmla="*/ 9793283 w 11997113"/>
              <a:gd name="connsiteY20314" fmla="*/ 5413823 h 13112393"/>
              <a:gd name="connsiteX20315" fmla="*/ 9781071 w 11997113"/>
              <a:gd name="connsiteY20315" fmla="*/ 5443228 h 13112393"/>
              <a:gd name="connsiteX20316" fmla="*/ 9781557 w 11997113"/>
              <a:gd name="connsiteY20316" fmla="*/ 5464940 h 13112393"/>
              <a:gd name="connsiteX20317" fmla="*/ 9782753 w 11997113"/>
              <a:gd name="connsiteY20317" fmla="*/ 5518078 h 13112393"/>
              <a:gd name="connsiteX20318" fmla="*/ 9790975 w 11997113"/>
              <a:gd name="connsiteY20318" fmla="*/ 5507508 h 13112393"/>
              <a:gd name="connsiteX20319" fmla="*/ 9789481 w 11997113"/>
              <a:gd name="connsiteY20319" fmla="*/ 5495842 h 13112393"/>
              <a:gd name="connsiteX20320" fmla="*/ 9787985 w 11997113"/>
              <a:gd name="connsiteY20320" fmla="*/ 5484172 h 13112393"/>
              <a:gd name="connsiteX20321" fmla="*/ 9786487 w 11997113"/>
              <a:gd name="connsiteY20321" fmla="*/ 5472504 h 13112393"/>
              <a:gd name="connsiteX20322" fmla="*/ 9806765 w 11997113"/>
              <a:gd name="connsiteY20322" fmla="*/ 5481770 h 13112393"/>
              <a:gd name="connsiteX20323" fmla="*/ 9808261 w 11997113"/>
              <a:gd name="connsiteY20323" fmla="*/ 5493436 h 13112393"/>
              <a:gd name="connsiteX20324" fmla="*/ 9830027 w 11997113"/>
              <a:gd name="connsiteY20324" fmla="*/ 5514370 h 13112393"/>
              <a:gd name="connsiteX20325" fmla="*/ 9866091 w 11997113"/>
              <a:gd name="connsiteY20325" fmla="*/ 5497899 h 13112393"/>
              <a:gd name="connsiteX20326" fmla="*/ 9893887 w 11997113"/>
              <a:gd name="connsiteY20326" fmla="*/ 5491379 h 13112393"/>
              <a:gd name="connsiteX20327" fmla="*/ 9915127 w 11997113"/>
              <a:gd name="connsiteY20327" fmla="*/ 5499144 h 13112393"/>
              <a:gd name="connsiteX20328" fmla="*/ 9906405 w 11997113"/>
              <a:gd name="connsiteY20328" fmla="*/ 5484418 h 13112393"/>
              <a:gd name="connsiteX20329" fmla="*/ 9926615 w 11997113"/>
              <a:gd name="connsiteY20329" fmla="*/ 5509366 h 13112393"/>
              <a:gd name="connsiteX20330" fmla="*/ 9923589 w 11997113"/>
              <a:gd name="connsiteY20330" fmla="*/ 5507035 h 13112393"/>
              <a:gd name="connsiteX20331" fmla="*/ 9922641 w 11997113"/>
              <a:gd name="connsiteY20331" fmla="*/ 5520366 h 13112393"/>
              <a:gd name="connsiteX20332" fmla="*/ 9929045 w 11997113"/>
              <a:gd name="connsiteY20332" fmla="*/ 5520206 h 13112393"/>
              <a:gd name="connsiteX20333" fmla="*/ 9946497 w 11997113"/>
              <a:gd name="connsiteY20333" fmla="*/ 5519784 h 13112393"/>
              <a:gd name="connsiteX20334" fmla="*/ 9947827 w 11997113"/>
              <a:gd name="connsiteY20334" fmla="*/ 5578807 h 13112393"/>
              <a:gd name="connsiteX20335" fmla="*/ 9948093 w 11997113"/>
              <a:gd name="connsiteY20335" fmla="*/ 5590611 h 13112393"/>
              <a:gd name="connsiteX20336" fmla="*/ 9948829 w 11997113"/>
              <a:gd name="connsiteY20336" fmla="*/ 5623073 h 13112393"/>
              <a:gd name="connsiteX20337" fmla="*/ 9949425 w 11997113"/>
              <a:gd name="connsiteY20337" fmla="*/ 5649638 h 13112393"/>
              <a:gd name="connsiteX20338" fmla="*/ 9949689 w 11997113"/>
              <a:gd name="connsiteY20338" fmla="*/ 5661439 h 13112393"/>
              <a:gd name="connsiteX20339" fmla="*/ 9932235 w 11997113"/>
              <a:gd name="connsiteY20339" fmla="*/ 5661868 h 13112393"/>
              <a:gd name="connsiteX20340" fmla="*/ 9931971 w 11997113"/>
              <a:gd name="connsiteY20340" fmla="*/ 5650064 h 13112393"/>
              <a:gd name="connsiteX20341" fmla="*/ 9931439 w 11997113"/>
              <a:gd name="connsiteY20341" fmla="*/ 5626450 h 13112393"/>
              <a:gd name="connsiteX20342" fmla="*/ 9931173 w 11997113"/>
              <a:gd name="connsiteY20342" fmla="*/ 5614648 h 13112393"/>
              <a:gd name="connsiteX20343" fmla="*/ 9930907 w 11997113"/>
              <a:gd name="connsiteY20343" fmla="*/ 5602840 h 13112393"/>
              <a:gd name="connsiteX20344" fmla="*/ 9913455 w 11997113"/>
              <a:gd name="connsiteY20344" fmla="*/ 5603266 h 13112393"/>
              <a:gd name="connsiteX20345" fmla="*/ 9913245 w 11997113"/>
              <a:gd name="connsiteY20345" fmla="*/ 5593940 h 13112393"/>
              <a:gd name="connsiteX20346" fmla="*/ 9906037 w 11997113"/>
              <a:gd name="connsiteY20346" fmla="*/ 5586178 h 13112393"/>
              <a:gd name="connsiteX20347" fmla="*/ 9893847 w 11997113"/>
              <a:gd name="connsiteY20347" fmla="*/ 5565500 h 13112393"/>
              <a:gd name="connsiteX20348" fmla="*/ 9878055 w 11997113"/>
              <a:gd name="connsiteY20348" fmla="*/ 5591242 h 13112393"/>
              <a:gd name="connsiteX20349" fmla="*/ 9854787 w 11997113"/>
              <a:gd name="connsiteY20349" fmla="*/ 5558638 h 13112393"/>
              <a:gd name="connsiteX20350" fmla="*/ 9841989 w 11997113"/>
              <a:gd name="connsiteY20350" fmla="*/ 5607710 h 13112393"/>
              <a:gd name="connsiteX20351" fmla="*/ 9802937 w 11997113"/>
              <a:gd name="connsiteY20351" fmla="*/ 5600848 h 13112393"/>
              <a:gd name="connsiteX20352" fmla="*/ 9786899 w 11997113"/>
              <a:gd name="connsiteY20352" fmla="*/ 5568806 h 13112393"/>
              <a:gd name="connsiteX20353" fmla="*/ 9776295 w 11997113"/>
              <a:gd name="connsiteY20353" fmla="*/ 5560944 h 13112393"/>
              <a:gd name="connsiteX20354" fmla="*/ 9773991 w 11997113"/>
              <a:gd name="connsiteY20354" fmla="*/ 5564998 h 13112393"/>
              <a:gd name="connsiteX20355" fmla="*/ 9764337 w 11997113"/>
              <a:gd name="connsiteY20355" fmla="*/ 5572686 h 13112393"/>
              <a:gd name="connsiteX20356" fmla="*/ 9764073 w 11997113"/>
              <a:gd name="connsiteY20356" fmla="*/ 5560768 h 13112393"/>
              <a:gd name="connsiteX20357" fmla="*/ 9756845 w 11997113"/>
              <a:gd name="connsiteY20357" fmla="*/ 5560944 h 13112393"/>
              <a:gd name="connsiteX20358" fmla="*/ 9754309 w 11997113"/>
              <a:gd name="connsiteY20358" fmla="*/ 5593728 h 13112393"/>
              <a:gd name="connsiteX20359" fmla="*/ 9749593 w 11997113"/>
              <a:gd name="connsiteY20359" fmla="*/ 5631390 h 13112393"/>
              <a:gd name="connsiteX20360" fmla="*/ 9827697 w 11997113"/>
              <a:gd name="connsiteY20360" fmla="*/ 5645118 h 13112393"/>
              <a:gd name="connsiteX20361" fmla="*/ 9849463 w 11997113"/>
              <a:gd name="connsiteY20361" fmla="*/ 5666051 h 13112393"/>
              <a:gd name="connsiteX20362" fmla="*/ 9855443 w 11997113"/>
              <a:gd name="connsiteY20362" fmla="*/ 5712720 h 13112393"/>
              <a:gd name="connsiteX20363" fmla="*/ 9848629 w 11997113"/>
              <a:gd name="connsiteY20363" fmla="*/ 5808466 h 13112393"/>
              <a:gd name="connsiteX20364" fmla="*/ 9907955 w 11997113"/>
              <a:gd name="connsiteY20364" fmla="*/ 5824594 h 13112393"/>
              <a:gd name="connsiteX20365" fmla="*/ 9922251 w 11997113"/>
              <a:gd name="connsiteY20365" fmla="*/ 5787192 h 13112393"/>
              <a:gd name="connsiteX20366" fmla="*/ 9938039 w 11997113"/>
              <a:gd name="connsiteY20366" fmla="*/ 5761453 h 13112393"/>
              <a:gd name="connsiteX20367" fmla="*/ 9998861 w 11997113"/>
              <a:gd name="connsiteY20367" fmla="*/ 5789248 h 13112393"/>
              <a:gd name="connsiteX20368" fmla="*/ 10000355 w 11997113"/>
              <a:gd name="connsiteY20368" fmla="*/ 5800916 h 13112393"/>
              <a:gd name="connsiteX20369" fmla="*/ 9965787 w 11997113"/>
              <a:gd name="connsiteY20369" fmla="*/ 5829059 h 13112393"/>
              <a:gd name="connsiteX20370" fmla="*/ 9971767 w 11997113"/>
              <a:gd name="connsiteY20370" fmla="*/ 5875728 h 13112393"/>
              <a:gd name="connsiteX20371" fmla="*/ 9935707 w 11997113"/>
              <a:gd name="connsiteY20371" fmla="*/ 5892198 h 13112393"/>
              <a:gd name="connsiteX20372" fmla="*/ 9937203 w 11997113"/>
              <a:gd name="connsiteY20372" fmla="*/ 5903865 h 13112393"/>
              <a:gd name="connsiteX20373" fmla="*/ 9940191 w 11997113"/>
              <a:gd name="connsiteY20373" fmla="*/ 5927200 h 13112393"/>
              <a:gd name="connsiteX20374" fmla="*/ 9980735 w 11997113"/>
              <a:gd name="connsiteY20374" fmla="*/ 5945736 h 13112393"/>
              <a:gd name="connsiteX20375" fmla="*/ 9957477 w 11997113"/>
              <a:gd name="connsiteY20375" fmla="*/ 5913132 h 13112393"/>
              <a:gd name="connsiteX20376" fmla="*/ 9985223 w 11997113"/>
              <a:gd name="connsiteY20376" fmla="*/ 5980736 h 13112393"/>
              <a:gd name="connsiteX20377" fmla="*/ 9991203 w 11997113"/>
              <a:gd name="connsiteY20377" fmla="*/ 6027406 h 13112393"/>
              <a:gd name="connsiteX20378" fmla="*/ 9972429 w 11997113"/>
              <a:gd name="connsiteY20378" fmla="*/ 6029806 h 13112393"/>
              <a:gd name="connsiteX20379" fmla="*/ 9973921 w 11997113"/>
              <a:gd name="connsiteY20379" fmla="*/ 6041478 h 13112393"/>
              <a:gd name="connsiteX20380" fmla="*/ 9956641 w 11997113"/>
              <a:gd name="connsiteY20380" fmla="*/ 6055548 h 13112393"/>
              <a:gd name="connsiteX20381" fmla="*/ 9955145 w 11997113"/>
              <a:gd name="connsiteY20381" fmla="*/ 6043878 h 13112393"/>
              <a:gd name="connsiteX20382" fmla="*/ 9953645 w 11997113"/>
              <a:gd name="connsiteY20382" fmla="*/ 6032213 h 13112393"/>
              <a:gd name="connsiteX20383" fmla="*/ 9931877 w 11997113"/>
              <a:gd name="connsiteY20383" fmla="*/ 6011279 h 13112393"/>
              <a:gd name="connsiteX20384" fmla="*/ 9934871 w 11997113"/>
              <a:gd name="connsiteY20384" fmla="*/ 6034613 h 13112393"/>
              <a:gd name="connsiteX20385" fmla="*/ 9887503 w 11997113"/>
              <a:gd name="connsiteY20385" fmla="*/ 6111828 h 13112393"/>
              <a:gd name="connsiteX20386" fmla="*/ 9888999 w 11997113"/>
              <a:gd name="connsiteY20386" fmla="*/ 6123497 h 13112393"/>
              <a:gd name="connsiteX20387" fmla="*/ 9917995 w 11997113"/>
              <a:gd name="connsiteY20387" fmla="*/ 6144986 h 13112393"/>
              <a:gd name="connsiteX20388" fmla="*/ 9933021 w 11997113"/>
              <a:gd name="connsiteY20388" fmla="*/ 6175013 h 13112393"/>
              <a:gd name="connsiteX20389" fmla="*/ 9931869 w 11997113"/>
              <a:gd name="connsiteY20389" fmla="*/ 6178789 h 13112393"/>
              <a:gd name="connsiteX20390" fmla="*/ 9916747 w 11997113"/>
              <a:gd name="connsiteY20390" fmla="*/ 6191098 h 13112393"/>
              <a:gd name="connsiteX20391" fmla="*/ 9919735 w 11997113"/>
              <a:gd name="connsiteY20391" fmla="*/ 6214434 h 13112393"/>
              <a:gd name="connsiteX20392" fmla="*/ 9942165 w 11997113"/>
              <a:gd name="connsiteY20392" fmla="*/ 6389451 h 13112393"/>
              <a:gd name="connsiteX20393" fmla="*/ 9960941 w 11997113"/>
              <a:gd name="connsiteY20393" fmla="*/ 6387048 h 13112393"/>
              <a:gd name="connsiteX20394" fmla="*/ 9979723 w 11997113"/>
              <a:gd name="connsiteY20394" fmla="*/ 6384649 h 13112393"/>
              <a:gd name="connsiteX20395" fmla="*/ 9990189 w 11997113"/>
              <a:gd name="connsiteY20395" fmla="*/ 6466318 h 13112393"/>
              <a:gd name="connsiteX20396" fmla="*/ 9948145 w 11997113"/>
              <a:gd name="connsiteY20396" fmla="*/ 6436125 h 13112393"/>
              <a:gd name="connsiteX20397" fmla="*/ 9949645 w 11997113"/>
              <a:gd name="connsiteY20397" fmla="*/ 6447792 h 13112393"/>
              <a:gd name="connsiteX20398" fmla="*/ 9971407 w 11997113"/>
              <a:gd name="connsiteY20398" fmla="*/ 6468725 h 13112393"/>
              <a:gd name="connsiteX20399" fmla="*/ 9951797 w 11997113"/>
              <a:gd name="connsiteY20399" fmla="*/ 6613538 h 13112393"/>
              <a:gd name="connsiteX20400" fmla="*/ 9975059 w 11997113"/>
              <a:gd name="connsiteY20400" fmla="*/ 6646142 h 13112393"/>
              <a:gd name="connsiteX20401" fmla="*/ 9940491 w 11997113"/>
              <a:gd name="connsiteY20401" fmla="*/ 6674282 h 13112393"/>
              <a:gd name="connsiteX20402" fmla="*/ 9944975 w 11997113"/>
              <a:gd name="connsiteY20402" fmla="*/ 6709284 h 13112393"/>
              <a:gd name="connsiteX20403" fmla="*/ 9963755 w 11997113"/>
              <a:gd name="connsiteY20403" fmla="*/ 6706882 h 13112393"/>
              <a:gd name="connsiteX20404" fmla="*/ 10024575 w 11997113"/>
              <a:gd name="connsiteY20404" fmla="*/ 6734680 h 13112393"/>
              <a:gd name="connsiteX20405" fmla="*/ 10011775 w 11997113"/>
              <a:gd name="connsiteY20405" fmla="*/ 6783750 h 13112393"/>
              <a:gd name="connsiteX20406" fmla="*/ 9969735 w 11997113"/>
              <a:gd name="connsiteY20406" fmla="*/ 6753554 h 13112393"/>
              <a:gd name="connsiteX20407" fmla="*/ 9952451 w 11997113"/>
              <a:gd name="connsiteY20407" fmla="*/ 6767622 h 13112393"/>
              <a:gd name="connsiteX20408" fmla="*/ 9930681 w 11997113"/>
              <a:gd name="connsiteY20408" fmla="*/ 6746692 h 13112393"/>
              <a:gd name="connsiteX20409" fmla="*/ 9929189 w 11997113"/>
              <a:gd name="connsiteY20409" fmla="*/ 6735022 h 13112393"/>
              <a:gd name="connsiteX20410" fmla="*/ 9910407 w 11997113"/>
              <a:gd name="connsiteY20410" fmla="*/ 6737426 h 13112393"/>
              <a:gd name="connsiteX20411" fmla="*/ 9902095 w 11997113"/>
              <a:gd name="connsiteY20411" fmla="*/ 6821498 h 13112393"/>
              <a:gd name="connsiteX20412" fmla="*/ 9884813 w 11997113"/>
              <a:gd name="connsiteY20412" fmla="*/ 6835571 h 13112393"/>
              <a:gd name="connsiteX20413" fmla="*/ 9905085 w 11997113"/>
              <a:gd name="connsiteY20413" fmla="*/ 6844838 h 13112393"/>
              <a:gd name="connsiteX20414" fmla="*/ 9939655 w 11997113"/>
              <a:gd name="connsiteY20414" fmla="*/ 6816698 h 13112393"/>
              <a:gd name="connsiteX20415" fmla="*/ 9962917 w 11997113"/>
              <a:gd name="connsiteY20415" fmla="*/ 6849298 h 13112393"/>
              <a:gd name="connsiteX20416" fmla="*/ 9961421 w 11997113"/>
              <a:gd name="connsiteY20416" fmla="*/ 6837630 h 13112393"/>
              <a:gd name="connsiteX20417" fmla="*/ 9955439 w 11997113"/>
              <a:gd name="connsiteY20417" fmla="*/ 6790958 h 13112393"/>
              <a:gd name="connsiteX20418" fmla="*/ 9974223 w 11997113"/>
              <a:gd name="connsiteY20418" fmla="*/ 6788555 h 13112393"/>
              <a:gd name="connsiteX20419" fmla="*/ 9975319 w 11997113"/>
              <a:gd name="connsiteY20419" fmla="*/ 6797120 h 13112393"/>
              <a:gd name="connsiteX20420" fmla="*/ 9977337 w 11997113"/>
              <a:gd name="connsiteY20420" fmla="*/ 6797071 h 13112393"/>
              <a:gd name="connsiteX20421" fmla="*/ 9984671 w 11997113"/>
              <a:gd name="connsiteY20421" fmla="*/ 6796892 h 13112393"/>
              <a:gd name="connsiteX20422" fmla="*/ 9993935 w 11997113"/>
              <a:gd name="connsiteY20422" fmla="*/ 6793446 h 13112393"/>
              <a:gd name="connsiteX20423" fmla="*/ 10013271 w 11997113"/>
              <a:gd name="connsiteY20423" fmla="*/ 6795418 h 13112393"/>
              <a:gd name="connsiteX20424" fmla="*/ 10008527 w 11997113"/>
              <a:gd name="connsiteY20424" fmla="*/ 6818915 h 13112393"/>
              <a:gd name="connsiteX20425" fmla="*/ 10008593 w 11997113"/>
              <a:gd name="connsiteY20425" fmla="*/ 6821748 h 13112393"/>
              <a:gd name="connsiteX20426" fmla="*/ 10008189 w 11997113"/>
              <a:gd name="connsiteY20426" fmla="*/ 6820590 h 13112393"/>
              <a:gd name="connsiteX20427" fmla="*/ 10007435 w 11997113"/>
              <a:gd name="connsiteY20427" fmla="*/ 6824332 h 13112393"/>
              <a:gd name="connsiteX20428" fmla="*/ 10000473 w 11997113"/>
              <a:gd name="connsiteY20428" fmla="*/ 6844494 h 13112393"/>
              <a:gd name="connsiteX20429" fmla="*/ 10022239 w 11997113"/>
              <a:gd name="connsiteY20429" fmla="*/ 6865426 h 13112393"/>
              <a:gd name="connsiteX20430" fmla="*/ 10065127 w 11997113"/>
              <a:gd name="connsiteY20430" fmla="*/ 6753210 h 13112393"/>
              <a:gd name="connsiteX20431" fmla="*/ 10063631 w 11997113"/>
              <a:gd name="connsiteY20431" fmla="*/ 6741542 h 13112393"/>
              <a:gd name="connsiteX20432" fmla="*/ 10083905 w 11997113"/>
              <a:gd name="connsiteY20432" fmla="*/ 6750807 h 13112393"/>
              <a:gd name="connsiteX20433" fmla="*/ 10101191 w 11997113"/>
              <a:gd name="connsiteY20433" fmla="*/ 6736738 h 13112393"/>
              <a:gd name="connsiteX20434" fmla="*/ 10121463 w 11997113"/>
              <a:gd name="connsiteY20434" fmla="*/ 6746002 h 13112393"/>
              <a:gd name="connsiteX20435" fmla="*/ 10128939 w 11997113"/>
              <a:gd name="connsiteY20435" fmla="*/ 6804341 h 13112393"/>
              <a:gd name="connsiteX20436" fmla="*/ 10089883 w 11997113"/>
              <a:gd name="connsiteY20436" fmla="*/ 6797478 h 13112393"/>
              <a:gd name="connsiteX20437" fmla="*/ 10075593 w 11997113"/>
              <a:gd name="connsiteY20437" fmla="*/ 6834885 h 13112393"/>
              <a:gd name="connsiteX20438" fmla="*/ 10065785 w 11997113"/>
              <a:gd name="connsiteY20438" fmla="*/ 6907292 h 13112393"/>
              <a:gd name="connsiteX20439" fmla="*/ 10025233 w 11997113"/>
              <a:gd name="connsiteY20439" fmla="*/ 6888762 h 13112393"/>
              <a:gd name="connsiteX20440" fmla="*/ 10032709 w 11997113"/>
              <a:gd name="connsiteY20440" fmla="*/ 6947100 h 13112393"/>
              <a:gd name="connsiteX20441" fmla="*/ 10051487 w 11997113"/>
              <a:gd name="connsiteY20441" fmla="*/ 6944698 h 13112393"/>
              <a:gd name="connsiteX20442" fmla="*/ 10054481 w 11997113"/>
              <a:gd name="connsiteY20442" fmla="*/ 6968036 h 13112393"/>
              <a:gd name="connsiteX20443" fmla="*/ 10068795 w 11997113"/>
              <a:gd name="connsiteY20443" fmla="*/ 6972888 h 13112393"/>
              <a:gd name="connsiteX20444" fmla="*/ 10069577 w 11997113"/>
              <a:gd name="connsiteY20444" fmla="*/ 6970780 h 13112393"/>
              <a:gd name="connsiteX20445" fmla="*/ 10069055 w 11997113"/>
              <a:gd name="connsiteY20445" fmla="*/ 6947707 h 13112393"/>
              <a:gd name="connsiteX20446" fmla="*/ 10086339 w 11997113"/>
              <a:gd name="connsiteY20446" fmla="*/ 6901116 h 13112393"/>
              <a:gd name="connsiteX20447" fmla="*/ 10086861 w 11997113"/>
              <a:gd name="connsiteY20447" fmla="*/ 6924188 h 13112393"/>
              <a:gd name="connsiteX20448" fmla="*/ 10104929 w 11997113"/>
              <a:gd name="connsiteY20448" fmla="*/ 6912206 h 13112393"/>
              <a:gd name="connsiteX20449" fmla="*/ 10105185 w 11997113"/>
              <a:gd name="connsiteY20449" fmla="*/ 6923740 h 13112393"/>
              <a:gd name="connsiteX20450" fmla="*/ 10111817 w 11997113"/>
              <a:gd name="connsiteY20450" fmla="*/ 6933664 h 13112393"/>
              <a:gd name="connsiteX20451" fmla="*/ 10107283 w 11997113"/>
              <a:gd name="connsiteY20451" fmla="*/ 6910638 h 13112393"/>
              <a:gd name="connsiteX20452" fmla="*/ 10104929 w 11997113"/>
              <a:gd name="connsiteY20452" fmla="*/ 6912206 h 13112393"/>
              <a:gd name="connsiteX20453" fmla="*/ 10086079 w 11997113"/>
              <a:gd name="connsiteY20453" fmla="*/ 6889580 h 13112393"/>
              <a:gd name="connsiteX20454" fmla="*/ 10122209 w 11997113"/>
              <a:gd name="connsiteY20454" fmla="*/ 6865614 h 13112393"/>
              <a:gd name="connsiteX20455" fmla="*/ 10122341 w 11997113"/>
              <a:gd name="connsiteY20455" fmla="*/ 6871382 h 13112393"/>
              <a:gd name="connsiteX20456" fmla="*/ 10122415 w 11997113"/>
              <a:gd name="connsiteY20456" fmla="*/ 6874694 h 13112393"/>
              <a:gd name="connsiteX20457" fmla="*/ 10137251 w 11997113"/>
              <a:gd name="connsiteY20457" fmla="*/ 6864212 h 13112393"/>
              <a:gd name="connsiteX20458" fmla="*/ 10156647 w 11997113"/>
              <a:gd name="connsiteY20458" fmla="*/ 6873530 h 13112393"/>
              <a:gd name="connsiteX20459" fmla="*/ 10159621 w 11997113"/>
              <a:gd name="connsiteY20459" fmla="*/ 6896746 h 13112393"/>
              <a:gd name="connsiteX20460" fmla="*/ 10143205 w 11997113"/>
              <a:gd name="connsiteY20460" fmla="*/ 6910648 h 13112393"/>
              <a:gd name="connsiteX20461" fmla="*/ 10130513 w 11997113"/>
              <a:gd name="connsiteY20461" fmla="*/ 6935866 h 13112393"/>
              <a:gd name="connsiteX20462" fmla="*/ 10130807 w 11997113"/>
              <a:gd name="connsiteY20462" fmla="*/ 6945160 h 13112393"/>
              <a:gd name="connsiteX20463" fmla="*/ 10142355 w 11997113"/>
              <a:gd name="connsiteY20463" fmla="*/ 6945918 h 13112393"/>
              <a:gd name="connsiteX20464" fmla="*/ 10142615 w 11997113"/>
              <a:gd name="connsiteY20464" fmla="*/ 6957450 h 13112393"/>
              <a:gd name="connsiteX20465" fmla="*/ 10142877 w 11997113"/>
              <a:gd name="connsiteY20465" fmla="*/ 6968991 h 13112393"/>
              <a:gd name="connsiteX20466" fmla="*/ 10106485 w 11997113"/>
              <a:gd name="connsiteY20466" fmla="*/ 6981420 h 13112393"/>
              <a:gd name="connsiteX20467" fmla="*/ 10125073 w 11997113"/>
              <a:gd name="connsiteY20467" fmla="*/ 6992508 h 13112393"/>
              <a:gd name="connsiteX20468" fmla="*/ 10107783 w 11997113"/>
              <a:gd name="connsiteY20468" fmla="*/ 7039098 h 13112393"/>
              <a:gd name="connsiteX20469" fmla="*/ 10117077 w 11997113"/>
              <a:gd name="connsiteY20469" fmla="*/ 7044641 h 13112393"/>
              <a:gd name="connsiteX20470" fmla="*/ 10123227 w 11997113"/>
              <a:gd name="connsiteY20470" fmla="*/ 7048308 h 13112393"/>
              <a:gd name="connsiteX20471" fmla="*/ 10119785 w 11997113"/>
              <a:gd name="connsiteY20471" fmla="*/ 7030836 h 13112393"/>
              <a:gd name="connsiteX20472" fmla="*/ 10196403 w 11997113"/>
              <a:gd name="connsiteY20472" fmla="*/ 7032892 h 13112393"/>
              <a:gd name="connsiteX20473" fmla="*/ 10200883 w 11997113"/>
              <a:gd name="connsiteY20473" fmla="*/ 7067896 h 13112393"/>
              <a:gd name="connsiteX20474" fmla="*/ 10163325 w 11997113"/>
              <a:gd name="connsiteY20474" fmla="*/ 7072700 h 13112393"/>
              <a:gd name="connsiteX20475" fmla="*/ 10167811 w 11997113"/>
              <a:gd name="connsiteY20475" fmla="*/ 7107705 h 13112393"/>
              <a:gd name="connsiteX20476" fmla="*/ 10169307 w 11997113"/>
              <a:gd name="connsiteY20476" fmla="*/ 7119371 h 13112393"/>
              <a:gd name="connsiteX20477" fmla="*/ 10170803 w 11997113"/>
              <a:gd name="connsiteY20477" fmla="*/ 7131040 h 13112393"/>
              <a:gd name="connsiteX20478" fmla="*/ 10173793 w 11997113"/>
              <a:gd name="connsiteY20478" fmla="*/ 7154376 h 13112393"/>
              <a:gd name="connsiteX20479" fmla="*/ 10137727 w 11997113"/>
              <a:gd name="connsiteY20479" fmla="*/ 7170845 h 13112393"/>
              <a:gd name="connsiteX20480" fmla="*/ 10184257 w 11997113"/>
              <a:gd name="connsiteY20480" fmla="*/ 7236049 h 13112393"/>
              <a:gd name="connsiteX20481" fmla="*/ 10156571 w 11997113"/>
              <a:gd name="connsiteY20481" fmla="*/ 7224767 h 13112393"/>
              <a:gd name="connsiteX20482" fmla="*/ 10147327 w 11997113"/>
              <a:gd name="connsiteY20482" fmla="*/ 7206936 h 13112393"/>
              <a:gd name="connsiteX20483" fmla="*/ 10146127 w 11997113"/>
              <a:gd name="connsiteY20483" fmla="*/ 7213076 h 13112393"/>
              <a:gd name="connsiteX20484" fmla="*/ 10130409 w 11997113"/>
              <a:gd name="connsiteY20484" fmla="*/ 7214927 h 13112393"/>
              <a:gd name="connsiteX20485" fmla="*/ 10122533 w 11997113"/>
              <a:gd name="connsiteY20485" fmla="*/ 7218359 h 13112393"/>
              <a:gd name="connsiteX20486" fmla="*/ 10122585 w 11997113"/>
              <a:gd name="connsiteY20486" fmla="*/ 7220220 h 13112393"/>
              <a:gd name="connsiteX20487" fmla="*/ 10112727 w 11997113"/>
              <a:gd name="connsiteY20487" fmla="*/ 7238882 h 13112393"/>
              <a:gd name="connsiteX20488" fmla="*/ 10112947 w 11997113"/>
              <a:gd name="connsiteY20488" fmla="*/ 7238816 h 13112393"/>
              <a:gd name="connsiteX20489" fmla="*/ 10106985 w 11997113"/>
              <a:gd name="connsiteY20489" fmla="*/ 7274152 h 13112393"/>
              <a:gd name="connsiteX20490" fmla="*/ 10112201 w 11997113"/>
              <a:gd name="connsiteY20490" fmla="*/ 7298338 h 13112393"/>
              <a:gd name="connsiteX20491" fmla="*/ 10130643 w 11997113"/>
              <a:gd name="connsiteY20491" fmla="*/ 7297883 h 13112393"/>
              <a:gd name="connsiteX20492" fmla="*/ 10130929 w 11997113"/>
              <a:gd name="connsiteY20492" fmla="*/ 7310598 h 13112393"/>
              <a:gd name="connsiteX20493" fmla="*/ 10113157 w 11997113"/>
              <a:gd name="connsiteY20493" fmla="*/ 7311034 h 13112393"/>
              <a:gd name="connsiteX20494" fmla="*/ 10097063 w 11997113"/>
              <a:gd name="connsiteY20494" fmla="*/ 7333046 h 13112393"/>
              <a:gd name="connsiteX20495" fmla="*/ 10079061 w 11997113"/>
              <a:gd name="connsiteY20495" fmla="*/ 7333486 h 13112393"/>
              <a:gd name="connsiteX20496" fmla="*/ 10097589 w 11997113"/>
              <a:gd name="connsiteY20496" fmla="*/ 7356496 h 13112393"/>
              <a:gd name="connsiteX20497" fmla="*/ 10097851 w 11997113"/>
              <a:gd name="connsiteY20497" fmla="*/ 7368218 h 13112393"/>
              <a:gd name="connsiteX20498" fmla="*/ 10089515 w 11997113"/>
              <a:gd name="connsiteY20498" fmla="*/ 7397752 h 13112393"/>
              <a:gd name="connsiteX20499" fmla="*/ 10085237 w 11997113"/>
              <a:gd name="connsiteY20499" fmla="*/ 7412889 h 13112393"/>
              <a:gd name="connsiteX20500" fmla="*/ 10092515 w 11997113"/>
              <a:gd name="connsiteY20500" fmla="*/ 7413814 h 13112393"/>
              <a:gd name="connsiteX20501" fmla="*/ 10127087 w 11997113"/>
              <a:gd name="connsiteY20501" fmla="*/ 7385671 h 13112393"/>
              <a:gd name="connsiteX20502" fmla="*/ 10151847 w 11997113"/>
              <a:gd name="connsiteY20502" fmla="*/ 7429939 h 13112393"/>
              <a:gd name="connsiteX20503" fmla="*/ 10203695 w 11997113"/>
              <a:gd name="connsiteY20503" fmla="*/ 7387728 h 13112393"/>
              <a:gd name="connsiteX20504" fmla="*/ 10193887 w 11997113"/>
              <a:gd name="connsiteY20504" fmla="*/ 7460137 h 13112393"/>
              <a:gd name="connsiteX20505" fmla="*/ 10190897 w 11997113"/>
              <a:gd name="connsiteY20505" fmla="*/ 7436800 h 13112393"/>
              <a:gd name="connsiteX20506" fmla="*/ 10156329 w 11997113"/>
              <a:gd name="connsiteY20506" fmla="*/ 7464942 h 13112393"/>
              <a:gd name="connsiteX20507" fmla="*/ 10153339 w 11997113"/>
              <a:gd name="connsiteY20507" fmla="*/ 7441606 h 13112393"/>
              <a:gd name="connsiteX20508" fmla="*/ 10171281 w 11997113"/>
              <a:gd name="connsiteY20508" fmla="*/ 7581622 h 13112393"/>
              <a:gd name="connsiteX20509" fmla="*/ 10154001 w 11997113"/>
              <a:gd name="connsiteY20509" fmla="*/ 7595688 h 13112393"/>
              <a:gd name="connsiteX20510" fmla="*/ 10129237 w 11997113"/>
              <a:gd name="connsiteY20510" fmla="*/ 7551422 h 13112393"/>
              <a:gd name="connsiteX20511" fmla="*/ 10111951 w 11997113"/>
              <a:gd name="connsiteY20511" fmla="*/ 7565493 h 13112393"/>
              <a:gd name="connsiteX20512" fmla="*/ 10098939 w 11997113"/>
              <a:gd name="connsiteY20512" fmla="*/ 7576086 h 13112393"/>
              <a:gd name="connsiteX20513" fmla="*/ 10099525 w 11997113"/>
              <a:gd name="connsiteY20513" fmla="*/ 7602128 h 13112393"/>
              <a:gd name="connsiteX20514" fmla="*/ 10100567 w 11997113"/>
              <a:gd name="connsiteY20514" fmla="*/ 7606973 h 13112393"/>
              <a:gd name="connsiteX20515" fmla="*/ 10119427 w 11997113"/>
              <a:gd name="connsiteY20515" fmla="*/ 7623830 h 13112393"/>
              <a:gd name="connsiteX20516" fmla="*/ 10154001 w 11997113"/>
              <a:gd name="connsiteY20516" fmla="*/ 7595688 h 13112393"/>
              <a:gd name="connsiteX20517" fmla="*/ 10164469 w 11997113"/>
              <a:gd name="connsiteY20517" fmla="*/ 7677364 h 13112393"/>
              <a:gd name="connsiteX20518" fmla="*/ 10170445 w 11997113"/>
              <a:gd name="connsiteY20518" fmla="*/ 7724036 h 13112393"/>
              <a:gd name="connsiteX20519" fmla="*/ 10173439 w 11997113"/>
              <a:gd name="connsiteY20519" fmla="*/ 7747369 h 13112393"/>
              <a:gd name="connsiteX20520" fmla="*/ 10179873 w 11997113"/>
              <a:gd name="connsiteY20520" fmla="*/ 7816218 h 13112393"/>
              <a:gd name="connsiteX20521" fmla="*/ 10178667 w 11997113"/>
              <a:gd name="connsiteY20521" fmla="*/ 7841572 h 13112393"/>
              <a:gd name="connsiteX20522" fmla="*/ 10175051 w 11997113"/>
              <a:gd name="connsiteY20522" fmla="*/ 7851704 h 13112393"/>
              <a:gd name="connsiteX20523" fmla="*/ 10174405 w 11997113"/>
              <a:gd name="connsiteY20523" fmla="*/ 7863744 h 13112393"/>
              <a:gd name="connsiteX20524" fmla="*/ 10174585 w 11997113"/>
              <a:gd name="connsiteY20524" fmla="*/ 7863858 h 13112393"/>
              <a:gd name="connsiteX20525" fmla="*/ 10171103 w 11997113"/>
              <a:gd name="connsiteY20525" fmla="*/ 7878120 h 13112393"/>
              <a:gd name="connsiteX20526" fmla="*/ 10219127 w 11997113"/>
              <a:gd name="connsiteY20526" fmla="*/ 7954986 h 13112393"/>
              <a:gd name="connsiteX20527" fmla="*/ 10220619 w 11997113"/>
              <a:gd name="connsiteY20527" fmla="*/ 7966654 h 13112393"/>
              <a:gd name="connsiteX20528" fmla="*/ 10203339 w 11997113"/>
              <a:gd name="connsiteY20528" fmla="*/ 7980726 h 13112393"/>
              <a:gd name="connsiteX20529" fmla="*/ 10189045 w 11997113"/>
              <a:gd name="connsiteY20529" fmla="*/ 8018131 h 13112393"/>
              <a:gd name="connsiteX20530" fmla="*/ 10213807 w 11997113"/>
              <a:gd name="connsiteY20530" fmla="*/ 8062398 h 13112393"/>
              <a:gd name="connsiteX20531" fmla="*/ 10255847 w 11997113"/>
              <a:gd name="connsiteY20531" fmla="*/ 8092596 h 13112393"/>
              <a:gd name="connsiteX20532" fmla="*/ 10268647 w 11997113"/>
              <a:gd name="connsiteY20532" fmla="*/ 8043524 h 13112393"/>
              <a:gd name="connsiteX20533" fmla="*/ 10324981 w 11997113"/>
              <a:gd name="connsiteY20533" fmla="*/ 8036314 h 13112393"/>
              <a:gd name="connsiteX20534" fmla="*/ 10330965 w 11997113"/>
              <a:gd name="connsiteY20534" fmla="*/ 8082989 h 13112393"/>
              <a:gd name="connsiteX20535" fmla="*/ 10294903 w 11997113"/>
              <a:gd name="connsiteY20535" fmla="*/ 8099463 h 13112393"/>
              <a:gd name="connsiteX20536" fmla="*/ 10300877 w 11997113"/>
              <a:gd name="connsiteY20536" fmla="*/ 8146132 h 13112393"/>
              <a:gd name="connsiteX20537" fmla="*/ 10257343 w 11997113"/>
              <a:gd name="connsiteY20537" fmla="*/ 8104266 h 13112393"/>
              <a:gd name="connsiteX20538" fmla="*/ 10243051 w 11997113"/>
              <a:gd name="connsiteY20538" fmla="*/ 8141673 h 13112393"/>
              <a:gd name="connsiteX20539" fmla="*/ 10265379 w 11997113"/>
              <a:gd name="connsiteY20539" fmla="*/ 8166979 h 13112393"/>
              <a:gd name="connsiteX20540" fmla="*/ 10271939 w 11997113"/>
              <a:gd name="connsiteY20540" fmla="*/ 8172105 h 13112393"/>
              <a:gd name="connsiteX20541" fmla="*/ 10281309 w 11997113"/>
              <a:gd name="connsiteY20541" fmla="*/ 8171872 h 13112393"/>
              <a:gd name="connsiteX20542" fmla="*/ 10281455 w 11997113"/>
              <a:gd name="connsiteY20542" fmla="*/ 8178231 h 13112393"/>
              <a:gd name="connsiteX20543" fmla="*/ 10281487 w 11997113"/>
              <a:gd name="connsiteY20543" fmla="*/ 8179554 h 13112393"/>
              <a:gd name="connsiteX20544" fmla="*/ 10286587 w 11997113"/>
              <a:gd name="connsiteY20544" fmla="*/ 8183536 h 13112393"/>
              <a:gd name="connsiteX20545" fmla="*/ 10357217 w 11997113"/>
              <a:gd name="connsiteY20545" fmla="*/ 8138926 h 13112393"/>
              <a:gd name="connsiteX20546" fmla="*/ 10331621 w 11997113"/>
              <a:gd name="connsiteY20546" fmla="*/ 8237072 h 13112393"/>
              <a:gd name="connsiteX20547" fmla="*/ 10278271 w 11997113"/>
              <a:gd name="connsiteY20547" fmla="*/ 8267614 h 13112393"/>
              <a:gd name="connsiteX20548" fmla="*/ 10263655 w 11997113"/>
              <a:gd name="connsiteY20548" fmla="*/ 8259954 h 13112393"/>
              <a:gd name="connsiteX20549" fmla="*/ 10263829 w 11997113"/>
              <a:gd name="connsiteY20549" fmla="*/ 8267700 h 13112393"/>
              <a:gd name="connsiteX20550" fmla="*/ 10264093 w 11997113"/>
              <a:gd name="connsiteY20550" fmla="*/ 8279352 h 13112393"/>
              <a:gd name="connsiteX20551" fmla="*/ 10246093 w 11997113"/>
              <a:gd name="connsiteY20551" fmla="*/ 8279795 h 13112393"/>
              <a:gd name="connsiteX20552" fmla="*/ 10245831 w 11997113"/>
              <a:gd name="connsiteY20552" fmla="*/ 8268138 h 13112393"/>
              <a:gd name="connsiteX20553" fmla="*/ 10245567 w 11997113"/>
              <a:gd name="connsiteY20553" fmla="*/ 8256486 h 13112393"/>
              <a:gd name="connsiteX20554" fmla="*/ 10247817 w 11997113"/>
              <a:gd name="connsiteY20554" fmla="*/ 8256429 h 13112393"/>
              <a:gd name="connsiteX20555" fmla="*/ 10257055 w 11997113"/>
              <a:gd name="connsiteY20555" fmla="*/ 8256205 h 13112393"/>
              <a:gd name="connsiteX20556" fmla="*/ 10245321 w 11997113"/>
              <a:gd name="connsiteY20556" fmla="*/ 8245619 h 13112393"/>
              <a:gd name="connsiteX20557" fmla="*/ 10245567 w 11997113"/>
              <a:gd name="connsiteY20557" fmla="*/ 8256486 h 13112393"/>
              <a:gd name="connsiteX20558" fmla="*/ 10227569 w 11997113"/>
              <a:gd name="connsiteY20558" fmla="*/ 8256926 h 13112393"/>
              <a:gd name="connsiteX20559" fmla="*/ 10227831 w 11997113"/>
              <a:gd name="connsiteY20559" fmla="*/ 8268581 h 13112393"/>
              <a:gd name="connsiteX20560" fmla="*/ 10227191 w 11997113"/>
              <a:gd name="connsiteY20560" fmla="*/ 8268594 h 13112393"/>
              <a:gd name="connsiteX20561" fmla="*/ 10237259 w 11997113"/>
              <a:gd name="connsiteY20561" fmla="*/ 8287316 h 13112393"/>
              <a:gd name="connsiteX20562" fmla="*/ 10245203 w 11997113"/>
              <a:gd name="connsiteY20562" fmla="*/ 8307423 h 13112393"/>
              <a:gd name="connsiteX20563" fmla="*/ 10203155 w 11997113"/>
              <a:gd name="connsiteY20563" fmla="*/ 8277224 h 13112393"/>
              <a:gd name="connsiteX20564" fmla="*/ 10170087 w 11997113"/>
              <a:gd name="connsiteY20564" fmla="*/ 8317032 h 13112393"/>
              <a:gd name="connsiteX20565" fmla="*/ 10147043 w 11997113"/>
              <a:gd name="connsiteY20565" fmla="*/ 8346661 h 13112393"/>
              <a:gd name="connsiteX20566" fmla="*/ 10155367 w 11997113"/>
              <a:gd name="connsiteY20566" fmla="*/ 8362456 h 13112393"/>
              <a:gd name="connsiteX20567" fmla="*/ 10164125 w 11997113"/>
              <a:gd name="connsiteY20567" fmla="*/ 8347384 h 13112393"/>
              <a:gd name="connsiteX20568" fmla="*/ 10173775 w 11997113"/>
              <a:gd name="connsiteY20568" fmla="*/ 8339860 h 13112393"/>
              <a:gd name="connsiteX20569" fmla="*/ 10176263 w 11997113"/>
              <a:gd name="connsiteY20569" fmla="*/ 8341258 h 13112393"/>
              <a:gd name="connsiteX20570" fmla="*/ 10183097 w 11997113"/>
              <a:gd name="connsiteY20570" fmla="*/ 8345095 h 13112393"/>
              <a:gd name="connsiteX20571" fmla="*/ 10191855 w 11997113"/>
              <a:gd name="connsiteY20571" fmla="*/ 8337961 h 13112393"/>
              <a:gd name="connsiteX20572" fmla="*/ 10191117 w 11997113"/>
              <a:gd name="connsiteY20572" fmla="*/ 8349599 h 13112393"/>
              <a:gd name="connsiteX20573" fmla="*/ 10193677 w 11997113"/>
              <a:gd name="connsiteY20573" fmla="*/ 8351035 h 13112393"/>
              <a:gd name="connsiteX20574" fmla="*/ 10193937 w 11997113"/>
              <a:gd name="connsiteY20574" fmla="*/ 8362691 h 13112393"/>
              <a:gd name="connsiteX20575" fmla="*/ 10194203 w 11997113"/>
              <a:gd name="connsiteY20575" fmla="*/ 8374344 h 13112393"/>
              <a:gd name="connsiteX20576" fmla="*/ 10189589 w 11997113"/>
              <a:gd name="connsiteY20576" fmla="*/ 8373673 h 13112393"/>
              <a:gd name="connsiteX20577" fmla="*/ 10189483 w 11997113"/>
              <a:gd name="connsiteY20577" fmla="*/ 8375327 h 13112393"/>
              <a:gd name="connsiteX20578" fmla="*/ 10190481 w 11997113"/>
              <a:gd name="connsiteY20578" fmla="*/ 8386954 h 13112393"/>
              <a:gd name="connsiteX20579" fmla="*/ 10194463 w 11997113"/>
              <a:gd name="connsiteY20579" fmla="*/ 8385994 h 13112393"/>
              <a:gd name="connsiteX20580" fmla="*/ 10201973 w 11997113"/>
              <a:gd name="connsiteY20580" fmla="*/ 8392170 h 13112393"/>
              <a:gd name="connsiteX20581" fmla="*/ 10194749 w 11997113"/>
              <a:gd name="connsiteY20581" fmla="*/ 8398708 h 13112393"/>
              <a:gd name="connsiteX20582" fmla="*/ 10191233 w 11997113"/>
              <a:gd name="connsiteY20582" fmla="*/ 8395731 h 13112393"/>
              <a:gd name="connsiteX20583" fmla="*/ 10191293 w 11997113"/>
              <a:gd name="connsiteY20583" fmla="*/ 8396406 h 13112393"/>
              <a:gd name="connsiteX20584" fmla="*/ 10202321 w 11997113"/>
              <a:gd name="connsiteY20584" fmla="*/ 8419637 h 13112393"/>
              <a:gd name="connsiteX20585" fmla="*/ 10213621 w 11997113"/>
              <a:gd name="connsiteY20585" fmla="*/ 8358897 h 13112393"/>
              <a:gd name="connsiteX20586" fmla="*/ 10249687 w 11997113"/>
              <a:gd name="connsiteY20586" fmla="*/ 8342425 h 13112393"/>
              <a:gd name="connsiteX20587" fmla="*/ 10255671 w 11997113"/>
              <a:gd name="connsiteY20587" fmla="*/ 8389096 h 13112393"/>
              <a:gd name="connsiteX20588" fmla="*/ 10290233 w 11997113"/>
              <a:gd name="connsiteY20588" fmla="*/ 8360956 h 13112393"/>
              <a:gd name="connsiteX20589" fmla="*/ 10319481 w 11997113"/>
              <a:gd name="connsiteY20589" fmla="*/ 8440230 h 13112393"/>
              <a:gd name="connsiteX20590" fmla="*/ 10261651 w 11997113"/>
              <a:gd name="connsiteY20590" fmla="*/ 8435769 h 13112393"/>
              <a:gd name="connsiteX20591" fmla="*/ 10241373 w 11997113"/>
              <a:gd name="connsiteY20591" fmla="*/ 8426502 h 13112393"/>
              <a:gd name="connsiteX20592" fmla="*/ 10242869 w 11997113"/>
              <a:gd name="connsiteY20592" fmla="*/ 8438170 h 13112393"/>
              <a:gd name="connsiteX20593" fmla="*/ 10247355 w 11997113"/>
              <a:gd name="connsiteY20593" fmla="*/ 8473174 h 13112393"/>
              <a:gd name="connsiteX20594" fmla="*/ 10231565 w 11997113"/>
              <a:gd name="connsiteY20594" fmla="*/ 8498907 h 13112393"/>
              <a:gd name="connsiteX20595" fmla="*/ 10205309 w 11997113"/>
              <a:gd name="connsiteY20595" fmla="*/ 8442974 h 13112393"/>
              <a:gd name="connsiteX20596" fmla="*/ 10172237 w 11997113"/>
              <a:gd name="connsiteY20596" fmla="*/ 8482785 h 13112393"/>
              <a:gd name="connsiteX20597" fmla="*/ 10119729 w 11997113"/>
              <a:gd name="connsiteY20597" fmla="*/ 8370906 h 13112393"/>
              <a:gd name="connsiteX20598" fmla="*/ 10121225 w 11997113"/>
              <a:gd name="connsiteY20598" fmla="*/ 8382576 h 13112393"/>
              <a:gd name="connsiteX20599" fmla="*/ 10086657 w 11997113"/>
              <a:gd name="connsiteY20599" fmla="*/ 8410715 h 13112393"/>
              <a:gd name="connsiteX20600" fmla="*/ 10111417 w 11997113"/>
              <a:gd name="connsiteY20600" fmla="*/ 8454986 h 13112393"/>
              <a:gd name="connsiteX20601" fmla="*/ 10134677 w 11997113"/>
              <a:gd name="connsiteY20601" fmla="*/ 8487585 h 13112393"/>
              <a:gd name="connsiteX20602" fmla="*/ 10097127 w 11997113"/>
              <a:gd name="connsiteY20602" fmla="*/ 8492393 h 13112393"/>
              <a:gd name="connsiteX20603" fmla="*/ 10088201 w 11997113"/>
              <a:gd name="connsiteY20603" fmla="*/ 8513376 h 13112393"/>
              <a:gd name="connsiteX20604" fmla="*/ 10088341 w 11997113"/>
              <a:gd name="connsiteY20604" fmla="*/ 8519675 h 13112393"/>
              <a:gd name="connsiteX20605" fmla="*/ 10088607 w 11997113"/>
              <a:gd name="connsiteY20605" fmla="*/ 8531440 h 13112393"/>
              <a:gd name="connsiteX20606" fmla="*/ 10088871 w 11997113"/>
              <a:gd name="connsiteY20606" fmla="*/ 8543201 h 13112393"/>
              <a:gd name="connsiteX20607" fmla="*/ 10089111 w 11997113"/>
              <a:gd name="connsiteY20607" fmla="*/ 8553842 h 13112393"/>
              <a:gd name="connsiteX20608" fmla="*/ 10098741 w 11997113"/>
              <a:gd name="connsiteY20608" fmla="*/ 8559442 h 13112393"/>
              <a:gd name="connsiteX20609" fmla="*/ 10110249 w 11997113"/>
              <a:gd name="connsiteY20609" fmla="*/ 8574195 h 13112393"/>
              <a:gd name="connsiteX20610" fmla="*/ 10159589 w 11997113"/>
              <a:gd name="connsiteY20610" fmla="*/ 8508891 h 13112393"/>
              <a:gd name="connsiteX20611" fmla="*/ 10185951 w 11997113"/>
              <a:gd name="connsiteY20611" fmla="*/ 8564510 h 13112393"/>
              <a:gd name="connsiteX20612" fmla="*/ 10209341 w 11997113"/>
              <a:gd name="connsiteY20612" fmla="*/ 8596914 h 13112393"/>
              <a:gd name="connsiteX20613" fmla="*/ 10218267 w 11997113"/>
              <a:gd name="connsiteY20613" fmla="*/ 8666566 h 13112393"/>
              <a:gd name="connsiteX20614" fmla="*/ 10196365 w 11997113"/>
              <a:gd name="connsiteY20614" fmla="*/ 8645767 h 13112393"/>
              <a:gd name="connsiteX20615" fmla="*/ 10136613 w 11997113"/>
              <a:gd name="connsiteY20615" fmla="*/ 8629814 h 13112393"/>
              <a:gd name="connsiteX20616" fmla="*/ 10077915 w 11997113"/>
              <a:gd name="connsiteY20616" fmla="*/ 8657234 h 13112393"/>
              <a:gd name="connsiteX20617" fmla="*/ 10074901 w 11997113"/>
              <a:gd name="connsiteY20617" fmla="*/ 8656045 h 13112393"/>
              <a:gd name="connsiteX20618" fmla="*/ 10072979 w 11997113"/>
              <a:gd name="connsiteY20618" fmla="*/ 8661266 h 13112393"/>
              <a:gd name="connsiteX20619" fmla="*/ 10072841 w 11997113"/>
              <a:gd name="connsiteY20619" fmla="*/ 8655228 h 13112393"/>
              <a:gd name="connsiteX20620" fmla="*/ 10062405 w 11997113"/>
              <a:gd name="connsiteY20620" fmla="*/ 8651108 h 13112393"/>
              <a:gd name="connsiteX20621" fmla="*/ 10054195 w 11997113"/>
              <a:gd name="connsiteY20621" fmla="*/ 8650901 h 13112393"/>
              <a:gd name="connsiteX20622" fmla="*/ 10054403 w 11997113"/>
              <a:gd name="connsiteY20622" fmla="*/ 8660250 h 13112393"/>
              <a:gd name="connsiteX20623" fmla="*/ 10054435 w 11997113"/>
              <a:gd name="connsiteY20623" fmla="*/ 8661720 h 13112393"/>
              <a:gd name="connsiteX20624" fmla="*/ 10046281 w 11997113"/>
              <a:gd name="connsiteY20624" fmla="*/ 8660080 h 13112393"/>
              <a:gd name="connsiteX20625" fmla="*/ 10035625 w 11997113"/>
              <a:gd name="connsiteY20625" fmla="*/ 8650411 h 13112393"/>
              <a:gd name="connsiteX20626" fmla="*/ 10035363 w 11997113"/>
              <a:gd name="connsiteY20626" fmla="*/ 8638650 h 13112393"/>
              <a:gd name="connsiteX20627" fmla="*/ 10035099 w 11997113"/>
              <a:gd name="connsiteY20627" fmla="*/ 8626890 h 13112393"/>
              <a:gd name="connsiteX20628" fmla="*/ 10034565 w 11997113"/>
              <a:gd name="connsiteY20628" fmla="*/ 8603363 h 13112393"/>
              <a:gd name="connsiteX20629" fmla="*/ 10034299 w 11997113"/>
              <a:gd name="connsiteY20629" fmla="*/ 8591603 h 13112393"/>
              <a:gd name="connsiteX20630" fmla="*/ 10052847 w 11997113"/>
              <a:gd name="connsiteY20630" fmla="*/ 8591148 h 13112393"/>
              <a:gd name="connsiteX20631" fmla="*/ 10052581 w 11997113"/>
              <a:gd name="connsiteY20631" fmla="*/ 8579389 h 13112393"/>
              <a:gd name="connsiteX20632" fmla="*/ 10033507 w 11997113"/>
              <a:gd name="connsiteY20632" fmla="*/ 8556315 h 13112393"/>
              <a:gd name="connsiteX20633" fmla="*/ 10051521 w 11997113"/>
              <a:gd name="connsiteY20633" fmla="*/ 8532343 h 13112393"/>
              <a:gd name="connsiteX20634" fmla="*/ 10041781 w 11997113"/>
              <a:gd name="connsiteY20634" fmla="*/ 8511985 h 13112393"/>
              <a:gd name="connsiteX20635" fmla="*/ 10041671 w 11997113"/>
              <a:gd name="connsiteY20635" fmla="*/ 8511490 h 13112393"/>
              <a:gd name="connsiteX20636" fmla="*/ 10024061 w 11997113"/>
              <a:gd name="connsiteY20636" fmla="*/ 8518041 h 13112393"/>
              <a:gd name="connsiteX20637" fmla="*/ 10004723 w 11997113"/>
              <a:gd name="connsiteY20637" fmla="*/ 8516066 h 13112393"/>
              <a:gd name="connsiteX20638" fmla="*/ 9987437 w 11997113"/>
              <a:gd name="connsiteY20638" fmla="*/ 8530141 h 13112393"/>
              <a:gd name="connsiteX20639" fmla="*/ 9988933 w 11997113"/>
              <a:gd name="connsiteY20639" fmla="*/ 8541803 h 13112393"/>
              <a:gd name="connsiteX20640" fmla="*/ 9993419 w 11997113"/>
              <a:gd name="connsiteY20640" fmla="*/ 8576809 h 13112393"/>
              <a:gd name="connsiteX20641" fmla="*/ 10013699 w 11997113"/>
              <a:gd name="connsiteY20641" fmla="*/ 8586076 h 13112393"/>
              <a:gd name="connsiteX20642" fmla="*/ 10018181 w 11997113"/>
              <a:gd name="connsiteY20642" fmla="*/ 8621081 h 13112393"/>
              <a:gd name="connsiteX20643" fmla="*/ 9982117 w 11997113"/>
              <a:gd name="connsiteY20643" fmla="*/ 8637550 h 13112393"/>
              <a:gd name="connsiteX20644" fmla="*/ 10003883 w 11997113"/>
              <a:gd name="connsiteY20644" fmla="*/ 8658487 h 13112393"/>
              <a:gd name="connsiteX20645" fmla="*/ 9992583 w 11997113"/>
              <a:gd name="connsiteY20645" fmla="*/ 8719224 h 13112393"/>
              <a:gd name="connsiteX20646" fmla="*/ 10008373 w 11997113"/>
              <a:gd name="connsiteY20646" fmla="*/ 8693487 h 13112393"/>
              <a:gd name="connsiteX20647" fmla="*/ 10063209 w 11997113"/>
              <a:gd name="connsiteY20647" fmla="*/ 8674612 h 13112393"/>
              <a:gd name="connsiteX20648" fmla="*/ 10069725 w 11997113"/>
              <a:gd name="connsiteY20648" fmla="*/ 8693354 h 13112393"/>
              <a:gd name="connsiteX20649" fmla="*/ 10073045 w 11997113"/>
              <a:gd name="connsiteY20649" fmla="*/ 8693277 h 13112393"/>
              <a:gd name="connsiteX20650" fmla="*/ 10073277 w 11997113"/>
              <a:gd name="connsiteY20650" fmla="*/ 8703584 h 13112393"/>
              <a:gd name="connsiteX20651" fmla="*/ 10074557 w 11997113"/>
              <a:gd name="connsiteY20651" fmla="*/ 8707258 h 13112393"/>
              <a:gd name="connsiteX20652" fmla="*/ 10077651 w 11997113"/>
              <a:gd name="connsiteY20652" fmla="*/ 8724463 h 13112393"/>
              <a:gd name="connsiteX20653" fmla="*/ 10077261 w 11997113"/>
              <a:gd name="connsiteY20653" fmla="*/ 8724939 h 13112393"/>
              <a:gd name="connsiteX20654" fmla="*/ 10080809 w 11997113"/>
              <a:gd name="connsiteY20654" fmla="*/ 8732783 h 13112393"/>
              <a:gd name="connsiteX20655" fmla="*/ 10078449 w 11997113"/>
              <a:gd name="connsiteY20655" fmla="*/ 8735430 h 13112393"/>
              <a:gd name="connsiteX20656" fmla="*/ 10080641 w 11997113"/>
              <a:gd name="connsiteY20656" fmla="*/ 8736128 h 13112393"/>
              <a:gd name="connsiteX20657" fmla="*/ 10089469 w 11997113"/>
              <a:gd name="connsiteY20657" fmla="*/ 8730550 h 13112393"/>
              <a:gd name="connsiteX20658" fmla="*/ 10141979 w 11997113"/>
              <a:gd name="connsiteY20658" fmla="*/ 8842423 h 13112393"/>
              <a:gd name="connsiteX20659" fmla="*/ 10099935 w 11997113"/>
              <a:gd name="connsiteY20659" fmla="*/ 8812226 h 13112393"/>
              <a:gd name="connsiteX20660" fmla="*/ 10094057 w 11997113"/>
              <a:gd name="connsiteY20660" fmla="*/ 8812063 h 13112393"/>
              <a:gd name="connsiteX20661" fmla="*/ 10094285 w 11997113"/>
              <a:gd name="connsiteY20661" fmla="*/ 8822143 h 13112393"/>
              <a:gd name="connsiteX20662" fmla="*/ 10094705 w 11997113"/>
              <a:gd name="connsiteY20662" fmla="*/ 8840774 h 13112393"/>
              <a:gd name="connsiteX20663" fmla="*/ 10124689 w 11997113"/>
              <a:gd name="connsiteY20663" fmla="*/ 8856492 h 13112393"/>
              <a:gd name="connsiteX20664" fmla="*/ 10163749 w 11997113"/>
              <a:gd name="connsiteY20664" fmla="*/ 8863357 h 13112393"/>
              <a:gd name="connsiteX20665" fmla="*/ 10195321 w 11997113"/>
              <a:gd name="connsiteY20665" fmla="*/ 8811879 h 13112393"/>
              <a:gd name="connsiteX20666" fmla="*/ 10215599 w 11997113"/>
              <a:gd name="connsiteY20666" fmla="*/ 8821146 h 13112393"/>
              <a:gd name="connsiteX20667" fmla="*/ 10232883 w 11997113"/>
              <a:gd name="connsiteY20667" fmla="*/ 8807076 h 13112393"/>
              <a:gd name="connsiteX20668" fmla="*/ 10214101 w 11997113"/>
              <a:gd name="connsiteY20668" fmla="*/ 8809479 h 13112393"/>
              <a:gd name="connsiteX20669" fmla="*/ 10212609 w 11997113"/>
              <a:gd name="connsiteY20669" fmla="*/ 8797810 h 13112393"/>
              <a:gd name="connsiteX20670" fmla="*/ 10234379 w 11997113"/>
              <a:gd name="connsiteY20670" fmla="*/ 8818744 h 13112393"/>
              <a:gd name="connsiteX20671" fmla="*/ 10237367 w 11997113"/>
              <a:gd name="connsiteY20671" fmla="*/ 8842078 h 13112393"/>
              <a:gd name="connsiteX20672" fmla="*/ 10218583 w 11997113"/>
              <a:gd name="connsiteY20672" fmla="*/ 8844480 h 13112393"/>
              <a:gd name="connsiteX20673" fmla="*/ 10240357 w 11997113"/>
              <a:gd name="connsiteY20673" fmla="*/ 8865415 h 13112393"/>
              <a:gd name="connsiteX20674" fmla="*/ 10237367 w 11997113"/>
              <a:gd name="connsiteY20674" fmla="*/ 8842078 h 13112393"/>
              <a:gd name="connsiteX20675" fmla="*/ 10318465 w 11997113"/>
              <a:gd name="connsiteY20675" fmla="*/ 8879142 h 13112393"/>
              <a:gd name="connsiteX20676" fmla="*/ 10241853 w 11997113"/>
              <a:gd name="connsiteY20676" fmla="*/ 8877080 h 13112393"/>
              <a:gd name="connsiteX20677" fmla="*/ 10207287 w 11997113"/>
              <a:gd name="connsiteY20677" fmla="*/ 8905222 h 13112393"/>
              <a:gd name="connsiteX20678" fmla="*/ 10216255 w 11997113"/>
              <a:gd name="connsiteY20678" fmla="*/ 8975229 h 13112393"/>
              <a:gd name="connsiteX20679" fmla="*/ 10217753 w 11997113"/>
              <a:gd name="connsiteY20679" fmla="*/ 8986899 h 13112393"/>
              <a:gd name="connsiteX20680" fmla="*/ 10235031 w 11997113"/>
              <a:gd name="connsiteY20680" fmla="*/ 8972825 h 13112393"/>
              <a:gd name="connsiteX20681" fmla="*/ 10259797 w 11997113"/>
              <a:gd name="connsiteY20681" fmla="*/ 9017098 h 13112393"/>
              <a:gd name="connsiteX20682" fmla="*/ 10244003 w 11997113"/>
              <a:gd name="connsiteY20682" fmla="*/ 9042835 h 13112393"/>
              <a:gd name="connsiteX20683" fmla="*/ 10229277 w 11997113"/>
              <a:gd name="connsiteY20683" fmla="*/ 9021000 h 13112393"/>
              <a:gd name="connsiteX20684" fmla="*/ 10211795 w 11997113"/>
              <a:gd name="connsiteY20684" fmla="*/ 9008845 h 13112393"/>
              <a:gd name="connsiteX20685" fmla="*/ 10208505 w 11997113"/>
              <a:gd name="connsiteY20685" fmla="*/ 9008924 h 13112393"/>
              <a:gd name="connsiteX20686" fmla="*/ 10208455 w 11997113"/>
              <a:gd name="connsiteY20686" fmla="*/ 9006522 h 13112393"/>
              <a:gd name="connsiteX20687" fmla="*/ 10200465 w 11997113"/>
              <a:gd name="connsiteY20687" fmla="*/ 9000966 h 13112393"/>
              <a:gd name="connsiteX20688" fmla="*/ 10198969 w 11997113"/>
              <a:gd name="connsiteY20688" fmla="*/ 8989299 h 13112393"/>
              <a:gd name="connsiteX20689" fmla="*/ 10197475 w 11997113"/>
              <a:gd name="connsiteY20689" fmla="*/ 8977630 h 13112393"/>
              <a:gd name="connsiteX20690" fmla="*/ 10188507 w 11997113"/>
              <a:gd name="connsiteY20690" fmla="*/ 8907626 h 13112393"/>
              <a:gd name="connsiteX20691" fmla="*/ 10152445 w 11997113"/>
              <a:gd name="connsiteY20691" fmla="*/ 8924098 h 13112393"/>
              <a:gd name="connsiteX20692" fmla="*/ 10110401 w 11997113"/>
              <a:gd name="connsiteY20692" fmla="*/ 8893897 h 13112393"/>
              <a:gd name="connsiteX20693" fmla="*/ 10116381 w 11997113"/>
              <a:gd name="connsiteY20693" fmla="*/ 8940570 h 13112393"/>
              <a:gd name="connsiteX20694" fmla="*/ 10097135 w 11997113"/>
              <a:gd name="connsiteY20694" fmla="*/ 8948651 h 13112393"/>
              <a:gd name="connsiteX20695" fmla="*/ 10097197 w 11997113"/>
              <a:gd name="connsiteY20695" fmla="*/ 8951459 h 13112393"/>
              <a:gd name="connsiteX20696" fmla="*/ 10115529 w 11997113"/>
              <a:gd name="connsiteY20696" fmla="*/ 8951012 h 13112393"/>
              <a:gd name="connsiteX20697" fmla="*/ 10116321 w 11997113"/>
              <a:gd name="connsiteY20697" fmla="*/ 8986281 h 13112393"/>
              <a:gd name="connsiteX20698" fmla="*/ 10097995 w 11997113"/>
              <a:gd name="connsiteY20698" fmla="*/ 8986727 h 13112393"/>
              <a:gd name="connsiteX20699" fmla="*/ 10098261 w 11997113"/>
              <a:gd name="connsiteY20699" fmla="*/ 8998485 h 13112393"/>
              <a:gd name="connsiteX20700" fmla="*/ 10098509 w 11997113"/>
              <a:gd name="connsiteY20700" fmla="*/ 9009555 h 13112393"/>
              <a:gd name="connsiteX20701" fmla="*/ 10105637 w 11997113"/>
              <a:gd name="connsiteY20701" fmla="*/ 9005687 h 13112393"/>
              <a:gd name="connsiteX20702" fmla="*/ 10122359 w 11997113"/>
              <a:gd name="connsiteY20702" fmla="*/ 8987237 h 13112393"/>
              <a:gd name="connsiteX20703" fmla="*/ 10204951 w 11997113"/>
              <a:gd name="connsiteY20703" fmla="*/ 9035973 h 13112393"/>
              <a:gd name="connsiteX20704" fmla="*/ 10201649 w 11997113"/>
              <a:gd name="connsiteY20704" fmla="*/ 9066040 h 13112393"/>
              <a:gd name="connsiteX20705" fmla="*/ 10202557 w 11997113"/>
              <a:gd name="connsiteY20705" fmla="*/ 9068427 h 13112393"/>
              <a:gd name="connsiteX20706" fmla="*/ 10207389 w 11997113"/>
              <a:gd name="connsiteY20706" fmla="*/ 9068307 h 13112393"/>
              <a:gd name="connsiteX20707" fmla="*/ 10209843 w 11997113"/>
              <a:gd name="connsiteY20707" fmla="*/ 9068247 h 13112393"/>
              <a:gd name="connsiteX20708" fmla="*/ 10207629 w 11997113"/>
              <a:gd name="connsiteY20708" fmla="*/ 9078901 h 13112393"/>
              <a:gd name="connsiteX20709" fmla="*/ 10206767 w 11997113"/>
              <a:gd name="connsiteY20709" fmla="*/ 9079464 h 13112393"/>
              <a:gd name="connsiteX20710" fmla="*/ 10212427 w 11997113"/>
              <a:gd name="connsiteY20710" fmla="*/ 9094307 h 13112393"/>
              <a:gd name="connsiteX20711" fmla="*/ 10213921 w 11997113"/>
              <a:gd name="connsiteY20711" fmla="*/ 9105977 h 13112393"/>
              <a:gd name="connsiteX20712" fmla="*/ 10215417 w 11997113"/>
              <a:gd name="connsiteY20712" fmla="*/ 9117644 h 13112393"/>
              <a:gd name="connsiteX20713" fmla="*/ 10234199 w 11997113"/>
              <a:gd name="connsiteY20713" fmla="*/ 9115239 h 13112393"/>
              <a:gd name="connsiteX20714" fmla="*/ 10255967 w 11997113"/>
              <a:gd name="connsiteY20714" fmla="*/ 9136171 h 13112393"/>
              <a:gd name="connsiteX20715" fmla="*/ 10271759 w 11997113"/>
              <a:gd name="connsiteY20715" fmla="*/ 9110436 h 13112393"/>
              <a:gd name="connsiteX20716" fmla="*/ 10313797 w 11997113"/>
              <a:gd name="connsiteY20716" fmla="*/ 9140638 h 13112393"/>
              <a:gd name="connsiteX20717" fmla="*/ 10257461 w 11997113"/>
              <a:gd name="connsiteY20717" fmla="*/ 9147845 h 13112393"/>
              <a:gd name="connsiteX20718" fmla="*/ 10258955 w 11997113"/>
              <a:gd name="connsiteY20718" fmla="*/ 9159512 h 13112393"/>
              <a:gd name="connsiteX20719" fmla="*/ 10275263 w 11997113"/>
              <a:gd name="connsiteY20719" fmla="*/ 9212274 h 13112393"/>
              <a:gd name="connsiteX20720" fmla="*/ 10285597 w 11997113"/>
              <a:gd name="connsiteY20720" fmla="*/ 9233447 h 13112393"/>
              <a:gd name="connsiteX20721" fmla="*/ 10285465 w 11997113"/>
              <a:gd name="connsiteY20721" fmla="*/ 9227521 h 13112393"/>
              <a:gd name="connsiteX20722" fmla="*/ 10305099 w 11997113"/>
              <a:gd name="connsiteY20722" fmla="*/ 9227042 h 13112393"/>
              <a:gd name="connsiteX20723" fmla="*/ 10305675 w 11997113"/>
              <a:gd name="connsiteY20723" fmla="*/ 9252616 h 13112393"/>
              <a:gd name="connsiteX20724" fmla="*/ 10308475 w 11997113"/>
              <a:gd name="connsiteY20724" fmla="*/ 9248051 h 13112393"/>
              <a:gd name="connsiteX20725" fmla="*/ 10327251 w 11997113"/>
              <a:gd name="connsiteY20725" fmla="*/ 9245648 h 13112393"/>
              <a:gd name="connsiteX20726" fmla="*/ 10330247 w 11997113"/>
              <a:gd name="connsiteY20726" fmla="*/ 9268985 h 13112393"/>
              <a:gd name="connsiteX20727" fmla="*/ 10333233 w 11997113"/>
              <a:gd name="connsiteY20727" fmla="*/ 9292319 h 13112393"/>
              <a:gd name="connsiteX20728" fmla="*/ 10340711 w 11997113"/>
              <a:gd name="connsiteY20728" fmla="*/ 9350656 h 13112393"/>
              <a:gd name="connsiteX20729" fmla="*/ 10351173 w 11997113"/>
              <a:gd name="connsiteY20729" fmla="*/ 9432333 h 13112393"/>
              <a:gd name="connsiteX20730" fmla="*/ 10354165 w 11997113"/>
              <a:gd name="connsiteY20730" fmla="*/ 9455665 h 13112393"/>
              <a:gd name="connsiteX20731" fmla="*/ 10366235 w 11997113"/>
              <a:gd name="connsiteY20731" fmla="*/ 9484185 h 13112393"/>
              <a:gd name="connsiteX20732" fmla="*/ 10373101 w 11997113"/>
              <a:gd name="connsiteY20732" fmla="*/ 9484021 h 13112393"/>
              <a:gd name="connsiteX20733" fmla="*/ 10382921 w 11997113"/>
              <a:gd name="connsiteY20733" fmla="*/ 9483777 h 13112393"/>
              <a:gd name="connsiteX20734" fmla="*/ 10383207 w 11997113"/>
              <a:gd name="connsiteY20734" fmla="*/ 9496495 h 13112393"/>
              <a:gd name="connsiteX20735" fmla="*/ 10373391 w 11997113"/>
              <a:gd name="connsiteY20735" fmla="*/ 9496734 h 13112393"/>
              <a:gd name="connsiteX20736" fmla="*/ 10372513 w 11997113"/>
              <a:gd name="connsiteY20736" fmla="*/ 9496756 h 13112393"/>
              <a:gd name="connsiteX20737" fmla="*/ 10380425 w 11997113"/>
              <a:gd name="connsiteY20737" fmla="*/ 9511604 h 13112393"/>
              <a:gd name="connsiteX20738" fmla="*/ 10397711 w 11997113"/>
              <a:gd name="connsiteY20738" fmla="*/ 9497534 h 13112393"/>
              <a:gd name="connsiteX20739" fmla="*/ 10387241 w 11997113"/>
              <a:gd name="connsiteY20739" fmla="*/ 9415858 h 13112393"/>
              <a:gd name="connsiteX20740" fmla="*/ 10451053 w 11997113"/>
              <a:gd name="connsiteY20740" fmla="*/ 9466988 h 13112393"/>
              <a:gd name="connsiteX20741" fmla="*/ 10457035 w 11997113"/>
              <a:gd name="connsiteY20741" fmla="*/ 9513661 h 13112393"/>
              <a:gd name="connsiteX20742" fmla="*/ 10488607 w 11997113"/>
              <a:gd name="connsiteY20742" fmla="*/ 9462185 h 13112393"/>
              <a:gd name="connsiteX20743" fmla="*/ 10481133 w 11997113"/>
              <a:gd name="connsiteY20743" fmla="*/ 9403849 h 13112393"/>
              <a:gd name="connsiteX20744" fmla="*/ 10498421 w 11997113"/>
              <a:gd name="connsiteY20744" fmla="*/ 9389782 h 13112393"/>
              <a:gd name="connsiteX20745" fmla="*/ 10511359 w 11997113"/>
              <a:gd name="connsiteY20745" fmla="*/ 9416289 h 13112393"/>
              <a:gd name="connsiteX20746" fmla="*/ 10522013 w 11997113"/>
              <a:gd name="connsiteY20746" fmla="*/ 9432298 h 13112393"/>
              <a:gd name="connsiteX20747" fmla="*/ 10525829 w 11997113"/>
              <a:gd name="connsiteY20747" fmla="*/ 9432593 h 13112393"/>
              <a:gd name="connsiteX20748" fmla="*/ 10518041 w 11997113"/>
              <a:gd name="connsiteY20748" fmla="*/ 9450270 h 13112393"/>
              <a:gd name="connsiteX20749" fmla="*/ 10515703 w 11997113"/>
              <a:gd name="connsiteY20749" fmla="*/ 9455578 h 13112393"/>
              <a:gd name="connsiteX20750" fmla="*/ 10523071 w 11997113"/>
              <a:gd name="connsiteY20750" fmla="*/ 9451848 h 13112393"/>
              <a:gd name="connsiteX20751" fmla="*/ 10524669 w 11997113"/>
              <a:gd name="connsiteY20751" fmla="*/ 9445716 h 13112393"/>
              <a:gd name="connsiteX20752" fmla="*/ 10527581 w 11997113"/>
              <a:gd name="connsiteY20752" fmla="*/ 9449790 h 13112393"/>
              <a:gd name="connsiteX20753" fmla="*/ 10536541 w 11997113"/>
              <a:gd name="connsiteY20753" fmla="*/ 9446134 h 13112393"/>
              <a:gd name="connsiteX20754" fmla="*/ 10536159 w 11997113"/>
              <a:gd name="connsiteY20754" fmla="*/ 9449248 h 13112393"/>
              <a:gd name="connsiteX20755" fmla="*/ 10544951 w 11997113"/>
              <a:gd name="connsiteY20755" fmla="*/ 9454978 h 13112393"/>
              <a:gd name="connsiteX20756" fmla="*/ 10543457 w 11997113"/>
              <a:gd name="connsiteY20756" fmla="*/ 9443311 h 13112393"/>
              <a:gd name="connsiteX20757" fmla="*/ 10534485 w 11997113"/>
              <a:gd name="connsiteY20757" fmla="*/ 9373307 h 13112393"/>
              <a:gd name="connsiteX20758" fmla="*/ 10532985 w 11997113"/>
              <a:gd name="connsiteY20758" fmla="*/ 9361640 h 13112393"/>
              <a:gd name="connsiteX20759" fmla="*/ 10581007 w 11997113"/>
              <a:gd name="connsiteY20759" fmla="*/ 9438508 h 13112393"/>
              <a:gd name="connsiteX20760" fmla="*/ 10611751 w 11997113"/>
              <a:gd name="connsiteY20760" fmla="*/ 9529447 h 13112393"/>
              <a:gd name="connsiteX20761" fmla="*/ 10639499 w 11997113"/>
              <a:gd name="connsiteY20761" fmla="*/ 9597050 h 13112393"/>
              <a:gd name="connsiteX20762" fmla="*/ 10656785 w 11997113"/>
              <a:gd name="connsiteY20762" fmla="*/ 9582981 h 13112393"/>
              <a:gd name="connsiteX20763" fmla="*/ 10650801 w 11997113"/>
              <a:gd name="connsiteY20763" fmla="*/ 9536312 h 13112393"/>
              <a:gd name="connsiteX20764" fmla="*/ 10668087 w 11997113"/>
              <a:gd name="connsiteY20764" fmla="*/ 9522242 h 13112393"/>
              <a:gd name="connsiteX20765" fmla="*/ 10695833 w 11997113"/>
              <a:gd name="connsiteY20765" fmla="*/ 9589845 h 13112393"/>
              <a:gd name="connsiteX20766" fmla="*/ 10658273 w 11997113"/>
              <a:gd name="connsiteY20766" fmla="*/ 9594649 h 13112393"/>
              <a:gd name="connsiteX20767" fmla="*/ 10667247 w 11997113"/>
              <a:gd name="connsiteY20767" fmla="*/ 9664658 h 13112393"/>
              <a:gd name="connsiteX20768" fmla="*/ 10595125 w 11997113"/>
              <a:gd name="connsiteY20768" fmla="*/ 9697604 h 13112393"/>
              <a:gd name="connsiteX20769" fmla="*/ 10602601 w 11997113"/>
              <a:gd name="connsiteY20769" fmla="*/ 9755940 h 13112393"/>
              <a:gd name="connsiteX20770" fmla="*/ 10565041 w 11997113"/>
              <a:gd name="connsiteY20770" fmla="*/ 9760745 h 13112393"/>
              <a:gd name="connsiteX20771" fmla="*/ 10544767 w 11997113"/>
              <a:gd name="connsiteY20771" fmla="*/ 9751477 h 13112393"/>
              <a:gd name="connsiteX20772" fmla="*/ 10525987 w 11997113"/>
              <a:gd name="connsiteY20772" fmla="*/ 9753880 h 13112393"/>
              <a:gd name="connsiteX20773" fmla="*/ 10463671 w 11997113"/>
              <a:gd name="connsiteY20773" fmla="*/ 9714418 h 13112393"/>
              <a:gd name="connsiteX20774" fmla="*/ 10407337 w 11997113"/>
              <a:gd name="connsiteY20774" fmla="*/ 9721623 h 13112393"/>
              <a:gd name="connsiteX20775" fmla="*/ 10410325 w 11997113"/>
              <a:gd name="connsiteY20775" fmla="*/ 9744957 h 13112393"/>
              <a:gd name="connsiteX20776" fmla="*/ 10371271 w 11997113"/>
              <a:gd name="connsiteY20776" fmla="*/ 9738099 h 13112393"/>
              <a:gd name="connsiteX20777" fmla="*/ 10366783 w 11997113"/>
              <a:gd name="connsiteY20777" fmla="*/ 9703093 h 13112393"/>
              <a:gd name="connsiteX20778" fmla="*/ 10351001 w 11997113"/>
              <a:gd name="connsiteY20778" fmla="*/ 9728830 h 13112393"/>
              <a:gd name="connsiteX20779" fmla="*/ 10272895 w 11997113"/>
              <a:gd name="connsiteY20779" fmla="*/ 9715105 h 13112393"/>
              <a:gd name="connsiteX20780" fmla="*/ 10241313 w 11997113"/>
              <a:gd name="connsiteY20780" fmla="*/ 9766578 h 13112393"/>
              <a:gd name="connsiteX20781" fmla="*/ 10245799 w 11997113"/>
              <a:gd name="connsiteY20781" fmla="*/ 9801582 h 13112393"/>
              <a:gd name="connsiteX20782" fmla="*/ 10264579 w 11997113"/>
              <a:gd name="connsiteY20782" fmla="*/ 9799181 h 13112393"/>
              <a:gd name="connsiteX20783" fmla="*/ 10266079 w 11997113"/>
              <a:gd name="connsiteY20783" fmla="*/ 9810845 h 13112393"/>
              <a:gd name="connsiteX20784" fmla="*/ 10247293 w 11997113"/>
              <a:gd name="connsiteY20784" fmla="*/ 9813249 h 13112393"/>
              <a:gd name="connsiteX20785" fmla="*/ 10248787 w 11997113"/>
              <a:gd name="connsiteY20785" fmla="*/ 9824919 h 13112393"/>
              <a:gd name="connsiteX20786" fmla="*/ 10289339 w 11997113"/>
              <a:gd name="connsiteY20786" fmla="*/ 9843449 h 13112393"/>
              <a:gd name="connsiteX20787" fmla="*/ 10329889 w 11997113"/>
              <a:gd name="connsiteY20787" fmla="*/ 9861981 h 13112393"/>
              <a:gd name="connsiteX20788" fmla="*/ 10317085 w 11997113"/>
              <a:gd name="connsiteY20788" fmla="*/ 9911052 h 13112393"/>
              <a:gd name="connsiteX20789" fmla="*/ 10376419 w 11997113"/>
              <a:gd name="connsiteY20789" fmla="*/ 9927182 h 13112393"/>
              <a:gd name="connsiteX20790" fmla="*/ 10425277 w 11997113"/>
              <a:gd name="connsiteY20790" fmla="*/ 9861639 h 13112393"/>
              <a:gd name="connsiteX20791" fmla="*/ 10445553 w 11997113"/>
              <a:gd name="connsiteY20791" fmla="*/ 9870904 h 13112393"/>
              <a:gd name="connsiteX20792" fmla="*/ 10435087 w 11997113"/>
              <a:gd name="connsiteY20792" fmla="*/ 9789226 h 13112393"/>
              <a:gd name="connsiteX20793" fmla="*/ 10453861 w 11997113"/>
              <a:gd name="connsiteY20793" fmla="*/ 9786824 h 13112393"/>
              <a:gd name="connsiteX20794" fmla="*/ 10458353 w 11997113"/>
              <a:gd name="connsiteY20794" fmla="*/ 9821830 h 13112393"/>
              <a:gd name="connsiteX20795" fmla="*/ 10481615 w 11997113"/>
              <a:gd name="connsiteY20795" fmla="*/ 9854432 h 13112393"/>
              <a:gd name="connsiteX20796" fmla="*/ 10495461 w 11997113"/>
              <a:gd name="connsiteY20796" fmla="*/ 9849046 h 13112393"/>
              <a:gd name="connsiteX20797" fmla="*/ 10501627 w 11997113"/>
              <a:gd name="connsiteY20797" fmla="*/ 9811598 h 13112393"/>
              <a:gd name="connsiteX20798" fmla="*/ 10502413 w 11997113"/>
              <a:gd name="connsiteY20798" fmla="*/ 9846343 h 13112393"/>
              <a:gd name="connsiteX20799" fmla="*/ 10515705 w 11997113"/>
              <a:gd name="connsiteY20799" fmla="*/ 9841174 h 13112393"/>
              <a:gd name="connsiteX20800" fmla="*/ 10532377 w 11997113"/>
              <a:gd name="connsiteY20800" fmla="*/ 9845707 h 13112393"/>
              <a:gd name="connsiteX20801" fmla="*/ 10535113 w 11997113"/>
              <a:gd name="connsiteY20801" fmla="*/ 9844700 h 13112393"/>
              <a:gd name="connsiteX20802" fmla="*/ 10535153 w 11997113"/>
              <a:gd name="connsiteY20802" fmla="*/ 9846464 h 13112393"/>
              <a:gd name="connsiteX20803" fmla="*/ 10537951 w 11997113"/>
              <a:gd name="connsiteY20803" fmla="*/ 9847222 h 13112393"/>
              <a:gd name="connsiteX20804" fmla="*/ 10539769 w 11997113"/>
              <a:gd name="connsiteY20804" fmla="*/ 9856327 h 13112393"/>
              <a:gd name="connsiteX20805" fmla="*/ 10545199 w 11997113"/>
              <a:gd name="connsiteY20805" fmla="*/ 9856197 h 13112393"/>
              <a:gd name="connsiteX20806" fmla="*/ 10555017 w 11997113"/>
              <a:gd name="connsiteY20806" fmla="*/ 9855954 h 13112393"/>
              <a:gd name="connsiteX20807" fmla="*/ 10555283 w 11997113"/>
              <a:gd name="connsiteY20807" fmla="*/ 9867689 h 13112393"/>
              <a:gd name="connsiteX20808" fmla="*/ 10541881 w 11997113"/>
              <a:gd name="connsiteY20808" fmla="*/ 9866872 h 13112393"/>
              <a:gd name="connsiteX20809" fmla="*/ 10544441 w 11997113"/>
              <a:gd name="connsiteY20809" fmla="*/ 9879694 h 13112393"/>
              <a:gd name="connsiteX20810" fmla="*/ 10545725 w 11997113"/>
              <a:gd name="connsiteY20810" fmla="*/ 9879662 h 13112393"/>
              <a:gd name="connsiteX20811" fmla="*/ 10555543 w 11997113"/>
              <a:gd name="connsiteY20811" fmla="*/ 9879423 h 13112393"/>
              <a:gd name="connsiteX20812" fmla="*/ 10555805 w 11997113"/>
              <a:gd name="connsiteY20812" fmla="*/ 9891161 h 13112393"/>
              <a:gd name="connsiteX20813" fmla="*/ 10555861 w 11997113"/>
              <a:gd name="connsiteY20813" fmla="*/ 9893502 h 13112393"/>
              <a:gd name="connsiteX20814" fmla="*/ 10564207 w 11997113"/>
              <a:gd name="connsiteY20814" fmla="*/ 9903158 h 13112393"/>
              <a:gd name="connsiteX20815" fmla="*/ 10585975 w 11997113"/>
              <a:gd name="connsiteY20815" fmla="*/ 9924091 h 13112393"/>
              <a:gd name="connsiteX20816" fmla="*/ 10643805 w 11997113"/>
              <a:gd name="connsiteY20816" fmla="*/ 9928556 h 13112393"/>
              <a:gd name="connsiteX20817" fmla="*/ 10631005 w 11997113"/>
              <a:gd name="connsiteY20817" fmla="*/ 9977629 h 13112393"/>
              <a:gd name="connsiteX20818" fmla="*/ 10655763 w 11997113"/>
              <a:gd name="connsiteY20818" fmla="*/ 10021896 h 13112393"/>
              <a:gd name="connsiteX20819" fmla="*/ 10663243 w 11997113"/>
              <a:gd name="connsiteY20819" fmla="*/ 10080235 h 13112393"/>
              <a:gd name="connsiteX20820" fmla="*/ 10624195 w 11997113"/>
              <a:gd name="connsiteY20820" fmla="*/ 10073370 h 13112393"/>
              <a:gd name="connsiteX20821" fmla="*/ 10589625 w 11997113"/>
              <a:gd name="connsiteY20821" fmla="*/ 10101511 h 13112393"/>
              <a:gd name="connsiteX20822" fmla="*/ 10594109 w 11997113"/>
              <a:gd name="connsiteY20822" fmla="*/ 10136517 h 13112393"/>
              <a:gd name="connsiteX20823" fmla="*/ 10595603 w 11997113"/>
              <a:gd name="connsiteY20823" fmla="*/ 10148184 h 13112393"/>
              <a:gd name="connsiteX20824" fmla="*/ 10576823 w 11997113"/>
              <a:gd name="connsiteY20824" fmla="*/ 10150587 h 13112393"/>
              <a:gd name="connsiteX20825" fmla="*/ 10517495 w 11997113"/>
              <a:gd name="connsiteY20825" fmla="*/ 10134457 h 13112393"/>
              <a:gd name="connsiteX20826" fmla="*/ 10543755 w 11997113"/>
              <a:gd name="connsiteY20826" fmla="*/ 10190393 h 13112393"/>
              <a:gd name="connsiteX20827" fmla="*/ 10526469 w 11997113"/>
              <a:gd name="connsiteY20827" fmla="*/ 10204460 h 13112393"/>
              <a:gd name="connsiteX20828" fmla="*/ 10551229 w 11997113"/>
              <a:gd name="connsiteY20828" fmla="*/ 10248729 h 13112393"/>
              <a:gd name="connsiteX20829" fmla="*/ 10538431 w 11997113"/>
              <a:gd name="connsiteY20829" fmla="*/ 10297806 h 13112393"/>
              <a:gd name="connsiteX20830" fmla="*/ 10536931 w 11997113"/>
              <a:gd name="connsiteY20830" fmla="*/ 10286136 h 13112393"/>
              <a:gd name="connsiteX20831" fmla="*/ 10519655 w 11997113"/>
              <a:gd name="connsiteY20831" fmla="*/ 10300207 h 13112393"/>
              <a:gd name="connsiteX20832" fmla="*/ 10518159 w 11997113"/>
              <a:gd name="connsiteY20832" fmla="*/ 10288540 h 13112393"/>
              <a:gd name="connsiteX20833" fmla="*/ 10535435 w 11997113"/>
              <a:gd name="connsiteY20833" fmla="*/ 10274469 h 13112393"/>
              <a:gd name="connsiteX20834" fmla="*/ 10484429 w 11997113"/>
              <a:gd name="connsiteY20834" fmla="*/ 10174264 h 13112393"/>
              <a:gd name="connsiteX20835" fmla="*/ 10512177 w 11997113"/>
              <a:gd name="connsiteY20835" fmla="*/ 10241867 h 13112393"/>
              <a:gd name="connsiteX20836" fmla="*/ 10458827 w 11997113"/>
              <a:gd name="connsiteY20836" fmla="*/ 10272410 h 13112393"/>
              <a:gd name="connsiteX20837" fmla="*/ 10503863 w 11997113"/>
              <a:gd name="connsiteY20837" fmla="*/ 10325949 h 13112393"/>
              <a:gd name="connsiteX20838" fmla="*/ 10519655 w 11997113"/>
              <a:gd name="connsiteY20838" fmla="*/ 10300207 h 13112393"/>
              <a:gd name="connsiteX20839" fmla="*/ 10542911 w 11997113"/>
              <a:gd name="connsiteY20839" fmla="*/ 10332809 h 13112393"/>
              <a:gd name="connsiteX20840" fmla="*/ 10547165 w 11997113"/>
              <a:gd name="connsiteY20840" fmla="*/ 10327111 h 13112393"/>
              <a:gd name="connsiteX20841" fmla="*/ 10560739 w 11997113"/>
              <a:gd name="connsiteY20841" fmla="*/ 10360173 h 13112393"/>
              <a:gd name="connsiteX20842" fmla="*/ 10553377 w 11997113"/>
              <a:gd name="connsiteY20842" fmla="*/ 10414482 h 13112393"/>
              <a:gd name="connsiteX20843" fmla="*/ 10492559 w 11997113"/>
              <a:gd name="connsiteY20843" fmla="*/ 10386685 h 13112393"/>
              <a:gd name="connsiteX20844" fmla="*/ 10418281 w 11997113"/>
              <a:gd name="connsiteY20844" fmla="*/ 10253879 h 13112393"/>
              <a:gd name="connsiteX20845" fmla="*/ 10400997 w 11997113"/>
              <a:gd name="connsiteY20845" fmla="*/ 10267948 h 13112393"/>
              <a:gd name="connsiteX20846" fmla="*/ 10379227 w 11997113"/>
              <a:gd name="connsiteY20846" fmla="*/ 10247016 h 13112393"/>
              <a:gd name="connsiteX20847" fmla="*/ 10376239 w 11997113"/>
              <a:gd name="connsiteY20847" fmla="*/ 10223677 h 13112393"/>
              <a:gd name="connsiteX20848" fmla="*/ 10364369 w 11997113"/>
              <a:gd name="connsiteY20848" fmla="*/ 10215758 h 13112393"/>
              <a:gd name="connsiteX20849" fmla="*/ 10360271 w 11997113"/>
              <a:gd name="connsiteY20849" fmla="*/ 10222084 h 13112393"/>
              <a:gd name="connsiteX20850" fmla="*/ 10360115 w 11997113"/>
              <a:gd name="connsiteY20850" fmla="*/ 10215192 h 13112393"/>
              <a:gd name="connsiteX20851" fmla="*/ 10337181 w 11997113"/>
              <a:gd name="connsiteY20851" fmla="*/ 10216814 h 13112393"/>
              <a:gd name="connsiteX20852" fmla="*/ 10385209 w 11997113"/>
              <a:gd name="connsiteY20852" fmla="*/ 10293688 h 13112393"/>
              <a:gd name="connsiteX20853" fmla="*/ 10402487 w 11997113"/>
              <a:gd name="connsiteY20853" fmla="*/ 10279618 h 13112393"/>
              <a:gd name="connsiteX20854" fmla="*/ 10456493 w 11997113"/>
              <a:gd name="connsiteY20854" fmla="*/ 10403155 h 13112393"/>
              <a:gd name="connsiteX20855" fmla="*/ 10426413 w 11997113"/>
              <a:gd name="connsiteY20855" fmla="*/ 10466300 h 13112393"/>
              <a:gd name="connsiteX20856" fmla="*/ 10370077 w 11997113"/>
              <a:gd name="connsiteY20856" fmla="*/ 10473510 h 13112393"/>
              <a:gd name="connsiteX20857" fmla="*/ 10374563 w 11997113"/>
              <a:gd name="connsiteY20857" fmla="*/ 10508511 h 13112393"/>
              <a:gd name="connsiteX20858" fmla="*/ 10299443 w 11997113"/>
              <a:gd name="connsiteY20858" fmla="*/ 10518118 h 13112393"/>
              <a:gd name="connsiteX20859" fmla="*/ 10257405 w 11997113"/>
              <a:gd name="connsiteY20859" fmla="*/ 10487924 h 13112393"/>
              <a:gd name="connsiteX20860" fmla="*/ 10165007 w 11997113"/>
              <a:gd name="connsiteY20860" fmla="*/ 10511603 h 13112393"/>
              <a:gd name="connsiteX20861" fmla="*/ 10146223 w 11997113"/>
              <a:gd name="connsiteY20861" fmla="*/ 10514005 h 13112393"/>
              <a:gd name="connsiteX20862" fmla="*/ 10144727 w 11997113"/>
              <a:gd name="connsiteY20862" fmla="*/ 10502336 h 13112393"/>
              <a:gd name="connsiteX20863" fmla="*/ 10138751 w 11997113"/>
              <a:gd name="connsiteY20863" fmla="*/ 10455664 h 13112393"/>
              <a:gd name="connsiteX20864" fmla="*/ 10101197 w 11997113"/>
              <a:gd name="connsiteY20864" fmla="*/ 10460469 h 13112393"/>
              <a:gd name="connsiteX20865" fmla="*/ 10016269 w 11997113"/>
              <a:gd name="connsiteY20865" fmla="*/ 10542484 h 13112393"/>
              <a:gd name="connsiteX20866" fmla="*/ 10011783 w 11997113"/>
              <a:gd name="connsiteY20866" fmla="*/ 10507483 h 13112393"/>
              <a:gd name="connsiteX20867" fmla="*/ 9956945 w 11997113"/>
              <a:gd name="connsiteY20867" fmla="*/ 10526357 h 13112393"/>
              <a:gd name="connsiteX20868" fmla="*/ 9896123 w 11997113"/>
              <a:gd name="connsiteY20868" fmla="*/ 10498560 h 13112393"/>
              <a:gd name="connsiteX20869" fmla="*/ 9839781 w 11997113"/>
              <a:gd name="connsiteY20869" fmla="*/ 10505767 h 13112393"/>
              <a:gd name="connsiteX20870" fmla="*/ 9816521 w 11997113"/>
              <a:gd name="connsiteY20870" fmla="*/ 10473165 h 13112393"/>
              <a:gd name="connsiteX20871" fmla="*/ 9802229 w 11997113"/>
              <a:gd name="connsiteY20871" fmla="*/ 10510572 h 13112393"/>
              <a:gd name="connsiteX20872" fmla="*/ 9803723 w 11997113"/>
              <a:gd name="connsiteY20872" fmla="*/ 10522239 h 13112393"/>
              <a:gd name="connsiteX20873" fmla="*/ 9784943 w 11997113"/>
              <a:gd name="connsiteY20873" fmla="*/ 10524641 h 13112393"/>
              <a:gd name="connsiteX20874" fmla="*/ 9783447 w 11997113"/>
              <a:gd name="connsiteY20874" fmla="*/ 10512972 h 13112393"/>
              <a:gd name="connsiteX20875" fmla="*/ 9742895 w 11997113"/>
              <a:gd name="connsiteY20875" fmla="*/ 10494442 h 13112393"/>
              <a:gd name="connsiteX20876" fmla="*/ 9634715 w 11997113"/>
              <a:gd name="connsiteY20876" fmla="*/ 10543860 h 13112393"/>
              <a:gd name="connsiteX20877" fmla="*/ 9617429 w 11997113"/>
              <a:gd name="connsiteY20877" fmla="*/ 10557928 h 13112393"/>
              <a:gd name="connsiteX20878" fmla="*/ 9497283 w 11997113"/>
              <a:gd name="connsiteY20878" fmla="*/ 10513999 h 13112393"/>
              <a:gd name="connsiteX20879" fmla="*/ 9481491 w 11997113"/>
              <a:gd name="connsiteY20879" fmla="*/ 10539740 h 13112393"/>
              <a:gd name="connsiteX20880" fmla="*/ 9381615 w 11997113"/>
              <a:gd name="connsiteY20880" fmla="*/ 10505080 h 13112393"/>
              <a:gd name="connsiteX20881" fmla="*/ 9250165 w 11997113"/>
              <a:gd name="connsiteY20881" fmla="*/ 10521892 h 13112393"/>
              <a:gd name="connsiteX20882" fmla="*/ 9187845 w 11997113"/>
              <a:gd name="connsiteY20882" fmla="*/ 10482430 h 13112393"/>
              <a:gd name="connsiteX20883" fmla="*/ 9111239 w 11997113"/>
              <a:gd name="connsiteY20883" fmla="*/ 10480372 h 13112393"/>
              <a:gd name="connsiteX20884" fmla="*/ 9073681 w 11997113"/>
              <a:gd name="connsiteY20884" fmla="*/ 10485177 h 13112393"/>
              <a:gd name="connsiteX20885" fmla="*/ 9120207 w 11997113"/>
              <a:gd name="connsiteY20885" fmla="*/ 10550378 h 13112393"/>
              <a:gd name="connsiteX20886" fmla="*/ 9062377 w 11997113"/>
              <a:gd name="connsiteY20886" fmla="*/ 10545916 h 13112393"/>
              <a:gd name="connsiteX20887" fmla="*/ 9012859 w 11997113"/>
              <a:gd name="connsiteY20887" fmla="*/ 10457380 h 13112393"/>
              <a:gd name="connsiteX20888" fmla="*/ 8907003 w 11997113"/>
              <a:gd name="connsiteY20888" fmla="*/ 10376050 h 13112393"/>
              <a:gd name="connsiteX20889" fmla="*/ 8921293 w 11997113"/>
              <a:gd name="connsiteY20889" fmla="*/ 10338643 h 13112393"/>
              <a:gd name="connsiteX20890" fmla="*/ 8982117 w 11997113"/>
              <a:gd name="connsiteY20890" fmla="*/ 10366440 h 13112393"/>
              <a:gd name="connsiteX20891" fmla="*/ 9025655 w 11997113"/>
              <a:gd name="connsiteY20891" fmla="*/ 10408304 h 13112393"/>
              <a:gd name="connsiteX20892" fmla="*/ 9039949 w 11997113"/>
              <a:gd name="connsiteY20892" fmla="*/ 10370900 h 13112393"/>
              <a:gd name="connsiteX20893" fmla="*/ 9061717 w 11997113"/>
              <a:gd name="connsiteY20893" fmla="*/ 10391833 h 13112393"/>
              <a:gd name="connsiteX20894" fmla="*/ 9080501 w 11997113"/>
              <a:gd name="connsiteY20894" fmla="*/ 10389430 h 13112393"/>
              <a:gd name="connsiteX20895" fmla="*/ 9125531 w 11997113"/>
              <a:gd name="connsiteY20895" fmla="*/ 10442966 h 13112393"/>
              <a:gd name="connsiteX20896" fmla="*/ 9141321 w 11997113"/>
              <a:gd name="connsiteY20896" fmla="*/ 10417229 h 13112393"/>
              <a:gd name="connsiteX20897" fmla="*/ 9163087 w 11997113"/>
              <a:gd name="connsiteY20897" fmla="*/ 10438163 h 13112393"/>
              <a:gd name="connsiteX20898" fmla="*/ 9178875 w 11997113"/>
              <a:gd name="connsiteY20898" fmla="*/ 10412424 h 13112393"/>
              <a:gd name="connsiteX20899" fmla="*/ 9222415 w 11997113"/>
              <a:gd name="connsiteY20899" fmla="*/ 10454292 h 13112393"/>
              <a:gd name="connsiteX20900" fmla="*/ 9220919 w 11997113"/>
              <a:gd name="connsiteY20900" fmla="*/ 10442624 h 13112393"/>
              <a:gd name="connsiteX20901" fmla="*/ 9262963 w 11997113"/>
              <a:gd name="connsiteY20901" fmla="*/ 10472821 h 13112393"/>
              <a:gd name="connsiteX20902" fmla="*/ 9280245 w 11997113"/>
              <a:gd name="connsiteY20902" fmla="*/ 10458752 h 13112393"/>
              <a:gd name="connsiteX20903" fmla="*/ 9252497 w 11997113"/>
              <a:gd name="connsiteY20903" fmla="*/ 10391148 h 13112393"/>
              <a:gd name="connsiteX20904" fmla="*/ 9269781 w 11997113"/>
              <a:gd name="connsiteY20904" fmla="*/ 10377078 h 13112393"/>
              <a:gd name="connsiteX20905" fmla="*/ 9234555 w 11997113"/>
              <a:gd name="connsiteY20905" fmla="*/ 10251134 h 13112393"/>
              <a:gd name="connsiteX20906" fmla="*/ 9214285 w 11997113"/>
              <a:gd name="connsiteY20906" fmla="*/ 10241870 h 13112393"/>
              <a:gd name="connsiteX20907" fmla="*/ 9162429 w 11997113"/>
              <a:gd name="connsiteY20907" fmla="*/ 10284081 h 13112393"/>
              <a:gd name="connsiteX20908" fmla="*/ 9139167 w 11997113"/>
              <a:gd name="connsiteY20908" fmla="*/ 10251476 h 13112393"/>
              <a:gd name="connsiteX20909" fmla="*/ 9121885 w 11997113"/>
              <a:gd name="connsiteY20909" fmla="*/ 10265548 h 13112393"/>
              <a:gd name="connsiteX20910" fmla="*/ 9073861 w 11997113"/>
              <a:gd name="connsiteY20910" fmla="*/ 10188678 h 13112393"/>
              <a:gd name="connsiteX20911" fmla="*/ 9030319 w 11997113"/>
              <a:gd name="connsiteY20911" fmla="*/ 10146811 h 13112393"/>
              <a:gd name="connsiteX20912" fmla="*/ 8960531 w 11997113"/>
              <a:gd name="connsiteY20912" fmla="*/ 10049011 h 13112393"/>
              <a:gd name="connsiteX20913" fmla="*/ 8913999 w 11997113"/>
              <a:gd name="connsiteY20913" fmla="*/ 9983805 h 13112393"/>
              <a:gd name="connsiteX20914" fmla="*/ 8850847 w 11997113"/>
              <a:gd name="connsiteY20914" fmla="*/ 10086755 h 13112393"/>
              <a:gd name="connsiteX20915" fmla="*/ 8824591 w 11997113"/>
              <a:gd name="connsiteY20915" fmla="*/ 10030821 h 13112393"/>
              <a:gd name="connsiteX20916" fmla="*/ 8792353 w 11997113"/>
              <a:gd name="connsiteY20916" fmla="*/ 9928216 h 13112393"/>
              <a:gd name="connsiteX20917" fmla="*/ 8738351 w 11997113"/>
              <a:gd name="connsiteY20917" fmla="*/ 9804671 h 13112393"/>
              <a:gd name="connsiteX20918" fmla="*/ 8723397 w 11997113"/>
              <a:gd name="connsiteY20918" fmla="*/ 9687995 h 13112393"/>
              <a:gd name="connsiteX20919" fmla="*/ 8708447 w 11997113"/>
              <a:gd name="connsiteY20919" fmla="*/ 9571317 h 13112393"/>
              <a:gd name="connsiteX20920" fmla="*/ 8703963 w 11997113"/>
              <a:gd name="connsiteY20920" fmla="*/ 9536313 h 13112393"/>
              <a:gd name="connsiteX20921" fmla="*/ 8679205 w 11997113"/>
              <a:gd name="connsiteY20921" fmla="*/ 9492045 h 13112393"/>
              <a:gd name="connsiteX20922" fmla="*/ 8664255 w 11997113"/>
              <a:gd name="connsiteY20922" fmla="*/ 9375368 h 13112393"/>
              <a:gd name="connsiteX20923" fmla="*/ 8681539 w 11997113"/>
              <a:gd name="connsiteY20923" fmla="*/ 9361296 h 13112393"/>
              <a:gd name="connsiteX20924" fmla="*/ 8650797 w 11997113"/>
              <a:gd name="connsiteY20924" fmla="*/ 9270358 h 13112393"/>
              <a:gd name="connsiteX20925" fmla="*/ 8616229 w 11997113"/>
              <a:gd name="connsiteY20925" fmla="*/ 9298497 h 13112393"/>
              <a:gd name="connsiteX20926" fmla="*/ 8622209 w 11997113"/>
              <a:gd name="connsiteY20926" fmla="*/ 9345168 h 13112393"/>
              <a:gd name="connsiteX20927" fmla="*/ 8594461 w 11997113"/>
              <a:gd name="connsiteY20927" fmla="*/ 9277565 h 13112393"/>
              <a:gd name="connsiteX20928" fmla="*/ 8646313 w 11997113"/>
              <a:gd name="connsiteY20928" fmla="*/ 9235355 h 13112393"/>
              <a:gd name="connsiteX20929" fmla="*/ 8617063 w 11997113"/>
              <a:gd name="connsiteY20929" fmla="*/ 9156081 h 13112393"/>
              <a:gd name="connsiteX20930" fmla="*/ 8593801 w 11997113"/>
              <a:gd name="connsiteY20930" fmla="*/ 9123482 h 13112393"/>
              <a:gd name="connsiteX20931" fmla="*/ 8582501 w 11997113"/>
              <a:gd name="connsiteY20931" fmla="*/ 9184220 h 13112393"/>
              <a:gd name="connsiteX20932" fmla="*/ 8576519 w 11997113"/>
              <a:gd name="connsiteY20932" fmla="*/ 9137551 h 13112393"/>
              <a:gd name="connsiteX20933" fmla="*/ 8551759 w 11997113"/>
              <a:gd name="connsiteY20933" fmla="*/ 9093280 h 13112393"/>
              <a:gd name="connsiteX20934" fmla="*/ 8548765 w 11997113"/>
              <a:gd name="connsiteY20934" fmla="*/ 9069946 h 13112393"/>
              <a:gd name="connsiteX20935" fmla="*/ 8525505 w 11997113"/>
              <a:gd name="connsiteY20935" fmla="*/ 9037346 h 13112393"/>
              <a:gd name="connsiteX20936" fmla="*/ 8513541 w 11997113"/>
              <a:gd name="connsiteY20936" fmla="*/ 8944002 h 13112393"/>
              <a:gd name="connsiteX20937" fmla="*/ 8537645 w 11997113"/>
              <a:gd name="connsiteY20937" fmla="*/ 8834189 h 13112393"/>
              <a:gd name="connsiteX20938" fmla="*/ 8520359 w 11997113"/>
              <a:gd name="connsiteY20938" fmla="*/ 8848259 h 13112393"/>
              <a:gd name="connsiteX20939" fmla="*/ 8545121 w 11997113"/>
              <a:gd name="connsiteY20939" fmla="*/ 8892528 h 13112393"/>
              <a:gd name="connsiteX20940" fmla="*/ 8526341 w 11997113"/>
              <a:gd name="connsiteY20940" fmla="*/ 8894930 h 13112393"/>
              <a:gd name="connsiteX20941" fmla="*/ 8507565 w 11997113"/>
              <a:gd name="connsiteY20941" fmla="*/ 8897330 h 13112393"/>
              <a:gd name="connsiteX20942" fmla="*/ 8514377 w 11997113"/>
              <a:gd name="connsiteY20942" fmla="*/ 8801586 h 13112393"/>
              <a:gd name="connsiteX20943" fmla="*/ 8533159 w 11997113"/>
              <a:gd name="connsiteY20943" fmla="*/ 8799186 h 13112393"/>
              <a:gd name="connsiteX20944" fmla="*/ 8521199 w 11997113"/>
              <a:gd name="connsiteY20944" fmla="*/ 8705843 h 13112393"/>
              <a:gd name="connsiteX20945" fmla="*/ 8561743 w 11997113"/>
              <a:gd name="connsiteY20945" fmla="*/ 8724375 h 13112393"/>
              <a:gd name="connsiteX20946" fmla="*/ 8569221 w 11997113"/>
              <a:gd name="connsiteY20946" fmla="*/ 8782711 h 13112393"/>
              <a:gd name="connsiteX20947" fmla="*/ 8572213 w 11997113"/>
              <a:gd name="connsiteY20947" fmla="*/ 8806050 h 13112393"/>
              <a:gd name="connsiteX20948" fmla="*/ 8615749 w 11997113"/>
              <a:gd name="connsiteY20948" fmla="*/ 8847914 h 13112393"/>
              <a:gd name="connsiteX20949" fmla="*/ 8624065 w 11997113"/>
              <a:gd name="connsiteY20949" fmla="*/ 8763836 h 13112393"/>
              <a:gd name="connsiteX20950" fmla="*/ 8639851 w 11997113"/>
              <a:gd name="connsiteY20950" fmla="*/ 8738100 h 13112393"/>
              <a:gd name="connsiteX20951" fmla="*/ 8654143 w 11997113"/>
              <a:gd name="connsiteY20951" fmla="*/ 8700694 h 13112393"/>
              <a:gd name="connsiteX20952" fmla="*/ 8630881 w 11997113"/>
              <a:gd name="connsiteY20952" fmla="*/ 8668095 h 13112393"/>
              <a:gd name="connsiteX20953" fmla="*/ 8612103 w 11997113"/>
              <a:gd name="connsiteY20953" fmla="*/ 8670495 h 13112393"/>
              <a:gd name="connsiteX20954" fmla="*/ 8609111 w 11997113"/>
              <a:gd name="connsiteY20954" fmla="*/ 8647162 h 13112393"/>
              <a:gd name="connsiteX20955" fmla="*/ 8629383 w 11997113"/>
              <a:gd name="connsiteY20955" fmla="*/ 8656427 h 13112393"/>
              <a:gd name="connsiteX20956" fmla="*/ 8637697 w 11997113"/>
              <a:gd name="connsiteY20956" fmla="*/ 8572352 h 13112393"/>
              <a:gd name="connsiteX20957" fmla="*/ 8618921 w 11997113"/>
              <a:gd name="connsiteY20957" fmla="*/ 8574754 h 13112393"/>
              <a:gd name="connsiteX20958" fmla="*/ 8636201 w 11997113"/>
              <a:gd name="connsiteY20958" fmla="*/ 8560682 h 13112393"/>
              <a:gd name="connsiteX20959" fmla="*/ 8627231 w 11997113"/>
              <a:gd name="connsiteY20959" fmla="*/ 8490677 h 13112393"/>
              <a:gd name="connsiteX20960" fmla="*/ 8602475 w 11997113"/>
              <a:gd name="connsiteY20960" fmla="*/ 8446408 h 13112393"/>
              <a:gd name="connsiteX20961" fmla="*/ 8600979 w 11997113"/>
              <a:gd name="connsiteY20961" fmla="*/ 8434738 h 13112393"/>
              <a:gd name="connsiteX20962" fmla="*/ 8589015 w 11997113"/>
              <a:gd name="connsiteY20962" fmla="*/ 8341395 h 13112393"/>
              <a:gd name="connsiteX20963" fmla="*/ 8601813 w 11997113"/>
              <a:gd name="connsiteY20963" fmla="*/ 8292324 h 13112393"/>
              <a:gd name="connsiteX20964" fmla="*/ 8568085 w 11997113"/>
              <a:gd name="connsiteY20964" fmla="*/ 8178048 h 13112393"/>
              <a:gd name="connsiteX20965" fmla="*/ 8556123 w 11997113"/>
              <a:gd name="connsiteY20965" fmla="*/ 8084708 h 13112393"/>
              <a:gd name="connsiteX20966" fmla="*/ 8535849 w 11997113"/>
              <a:gd name="connsiteY20966" fmla="*/ 8075443 h 13112393"/>
              <a:gd name="connsiteX20967" fmla="*/ 8526879 w 11997113"/>
              <a:gd name="connsiteY20967" fmla="*/ 8005436 h 13112393"/>
              <a:gd name="connsiteX20968" fmla="*/ 8519405 w 11997113"/>
              <a:gd name="connsiteY20968" fmla="*/ 7947096 h 13112393"/>
              <a:gd name="connsiteX20969" fmla="*/ 8500623 w 11997113"/>
              <a:gd name="connsiteY20969" fmla="*/ 7949501 h 13112393"/>
              <a:gd name="connsiteX20970" fmla="*/ 8488661 w 11997113"/>
              <a:gd name="connsiteY20970" fmla="*/ 7856156 h 13112393"/>
              <a:gd name="connsiteX20971" fmla="*/ 8476703 w 11997113"/>
              <a:gd name="connsiteY20971" fmla="*/ 7762816 h 13112393"/>
              <a:gd name="connsiteX20972" fmla="*/ 8466893 w 11997113"/>
              <a:gd name="connsiteY20972" fmla="*/ 7835220 h 13112393"/>
              <a:gd name="connsiteX20973" fmla="*/ 8451105 w 11997113"/>
              <a:gd name="connsiteY20973" fmla="*/ 7860961 h 13112393"/>
              <a:gd name="connsiteX20974" fmla="*/ 8433821 w 11997113"/>
              <a:gd name="connsiteY20974" fmla="*/ 7875033 h 13112393"/>
              <a:gd name="connsiteX20975" fmla="*/ 8474369 w 11997113"/>
              <a:gd name="connsiteY20975" fmla="*/ 7893562 h 13112393"/>
              <a:gd name="connsiteX20976" fmla="*/ 8445783 w 11997113"/>
              <a:gd name="connsiteY20976" fmla="*/ 7968372 h 13112393"/>
              <a:gd name="connsiteX20977" fmla="*/ 8399249 w 11997113"/>
              <a:gd name="connsiteY20977" fmla="*/ 7903172 h 13112393"/>
              <a:gd name="connsiteX20978" fmla="*/ 8380475 w 11997113"/>
              <a:gd name="connsiteY20978" fmla="*/ 7905573 h 13112393"/>
              <a:gd name="connsiteX20979" fmla="*/ 8318157 w 11997113"/>
              <a:gd name="connsiteY20979" fmla="*/ 7866109 h 13112393"/>
              <a:gd name="connsiteX20980" fmla="*/ 8346747 w 11997113"/>
              <a:gd name="connsiteY20980" fmla="*/ 7791298 h 13112393"/>
              <a:gd name="connsiteX20981" fmla="*/ 8365525 w 11997113"/>
              <a:gd name="connsiteY20981" fmla="*/ 7788898 h 13112393"/>
              <a:gd name="connsiteX20982" fmla="*/ 8374495 w 11997113"/>
              <a:gd name="connsiteY20982" fmla="*/ 7858902 h 13112393"/>
              <a:gd name="connsiteX20983" fmla="*/ 8375991 w 11997113"/>
              <a:gd name="connsiteY20983" fmla="*/ 7870568 h 13112393"/>
              <a:gd name="connsiteX20984" fmla="*/ 8397099 w 11997113"/>
              <a:gd name="connsiteY20984" fmla="*/ 7737419 h 13112393"/>
              <a:gd name="connsiteX20985" fmla="*/ 8358047 w 11997113"/>
              <a:gd name="connsiteY20985" fmla="*/ 7730554 h 13112393"/>
              <a:gd name="connsiteX20986" fmla="*/ 8373837 w 11997113"/>
              <a:gd name="connsiteY20986" fmla="*/ 7704820 h 13112393"/>
              <a:gd name="connsiteX20987" fmla="*/ 8394111 w 11997113"/>
              <a:gd name="connsiteY20987" fmla="*/ 7714084 h 13112393"/>
              <a:gd name="connsiteX20988" fmla="*/ 8409899 w 11997113"/>
              <a:gd name="connsiteY20988" fmla="*/ 7688348 h 13112393"/>
              <a:gd name="connsiteX20989" fmla="*/ 8447455 w 11997113"/>
              <a:gd name="connsiteY20989" fmla="*/ 7683541 h 13112393"/>
              <a:gd name="connsiteX20990" fmla="*/ 8451945 w 11997113"/>
              <a:gd name="connsiteY20990" fmla="*/ 7718544 h 13112393"/>
              <a:gd name="connsiteX20991" fmla="*/ 8457267 w 11997113"/>
              <a:gd name="connsiteY20991" fmla="*/ 7611134 h 13112393"/>
              <a:gd name="connsiteX20992" fmla="*/ 8455767 w 11997113"/>
              <a:gd name="connsiteY20992" fmla="*/ 7599466 h 13112393"/>
              <a:gd name="connsiteX20993" fmla="*/ 8418211 w 11997113"/>
              <a:gd name="connsiteY20993" fmla="*/ 7604271 h 13112393"/>
              <a:gd name="connsiteX20994" fmla="*/ 8418243 w 11997113"/>
              <a:gd name="connsiteY20994" fmla="*/ 7601656 h 13112393"/>
              <a:gd name="connsiteX20995" fmla="*/ 8399171 w 11997113"/>
              <a:gd name="connsiteY20995" fmla="*/ 7592820 h 13112393"/>
              <a:gd name="connsiteX20996" fmla="*/ 8418371 w 11997113"/>
              <a:gd name="connsiteY20996" fmla="*/ 7590365 h 13112393"/>
              <a:gd name="connsiteX20997" fmla="*/ 8418607 w 11997113"/>
              <a:gd name="connsiteY20997" fmla="*/ 7570126 h 13112393"/>
              <a:gd name="connsiteX20998" fmla="*/ 8391957 w 11997113"/>
              <a:gd name="connsiteY20998" fmla="*/ 7548334 h 13112393"/>
              <a:gd name="connsiteX20999" fmla="*/ 8409899 w 11997113"/>
              <a:gd name="connsiteY20999" fmla="*/ 7688348 h 13112393"/>
              <a:gd name="connsiteX21000" fmla="*/ 8372439 w 11997113"/>
              <a:gd name="connsiteY21000" fmla="*/ 7626432 h 13112393"/>
              <a:gd name="connsiteX21001" fmla="*/ 8361873 w 11997113"/>
              <a:gd name="connsiteY21001" fmla="*/ 7611479 h 13112393"/>
              <a:gd name="connsiteX21002" fmla="*/ 8361875 w 11997113"/>
              <a:gd name="connsiteY21002" fmla="*/ 7611478 h 13112393"/>
              <a:gd name="connsiteX21003" fmla="*/ 8361499 w 11997113"/>
              <a:gd name="connsiteY21003" fmla="*/ 7608562 h 13112393"/>
              <a:gd name="connsiteX21004" fmla="*/ 8361873 w 11997113"/>
              <a:gd name="connsiteY21004" fmla="*/ 7611479 h 13112393"/>
              <a:gd name="connsiteX21005" fmla="*/ 8362247 w 11997113"/>
              <a:gd name="connsiteY21005" fmla="*/ 7614396 h 13112393"/>
              <a:gd name="connsiteX21006" fmla="*/ 8364865 w 11997113"/>
              <a:gd name="connsiteY21006" fmla="*/ 7634813 h 13112393"/>
              <a:gd name="connsiteX21007" fmla="*/ 8322825 w 11997113"/>
              <a:gd name="connsiteY21007" fmla="*/ 7604611 h 13112393"/>
              <a:gd name="connsiteX21008" fmla="*/ 8371687 w 11997113"/>
              <a:gd name="connsiteY21008" fmla="*/ 7539071 h 13112393"/>
              <a:gd name="connsiteX21009" fmla="*/ 8390461 w 11997113"/>
              <a:gd name="connsiteY21009" fmla="*/ 7536669 h 13112393"/>
              <a:gd name="connsiteX21010" fmla="*/ 8406249 w 11997113"/>
              <a:gd name="connsiteY21010" fmla="*/ 7510930 h 13112393"/>
              <a:gd name="connsiteX21011" fmla="*/ 8431845 w 11997113"/>
              <a:gd name="connsiteY21011" fmla="*/ 7412782 h 13112393"/>
              <a:gd name="connsiteX21012" fmla="*/ 8389801 w 11997113"/>
              <a:gd name="connsiteY21012" fmla="*/ 7382586 h 13112393"/>
              <a:gd name="connsiteX21013" fmla="*/ 8416061 w 11997113"/>
              <a:gd name="connsiteY21013" fmla="*/ 7438520 h 13112393"/>
              <a:gd name="connsiteX21014" fmla="*/ 8397277 w 11997113"/>
              <a:gd name="connsiteY21014" fmla="*/ 7440924 h 13112393"/>
              <a:gd name="connsiteX21015" fmla="*/ 8377003 w 11997113"/>
              <a:gd name="connsiteY21015" fmla="*/ 7431655 h 13112393"/>
              <a:gd name="connsiteX21016" fmla="*/ 8388969 w 11997113"/>
              <a:gd name="connsiteY21016" fmla="*/ 7525000 h 13112393"/>
              <a:gd name="connsiteX21017" fmla="*/ 8364209 w 11997113"/>
              <a:gd name="connsiteY21017" fmla="*/ 7480731 h 13112393"/>
              <a:gd name="connsiteX21018" fmla="*/ 8340943 w 11997113"/>
              <a:gd name="connsiteY21018" fmla="*/ 7448129 h 13112393"/>
              <a:gd name="connsiteX21019" fmla="*/ 8333465 w 11997113"/>
              <a:gd name="connsiteY21019" fmla="*/ 7389792 h 13112393"/>
              <a:gd name="connsiteX21020" fmla="*/ 8349261 w 11997113"/>
              <a:gd name="connsiteY21020" fmla="*/ 7364054 h 13112393"/>
              <a:gd name="connsiteX21021" fmla="*/ 8385317 w 11997113"/>
              <a:gd name="connsiteY21021" fmla="*/ 7347581 h 13112393"/>
              <a:gd name="connsiteX21022" fmla="*/ 8362053 w 11997113"/>
              <a:gd name="connsiteY21022" fmla="*/ 7314980 h 13112393"/>
              <a:gd name="connsiteX21023" fmla="*/ 8356071 w 11997113"/>
              <a:gd name="connsiteY21023" fmla="*/ 7268308 h 13112393"/>
              <a:gd name="connsiteX21024" fmla="*/ 8354577 w 11997113"/>
              <a:gd name="connsiteY21024" fmla="*/ 7256642 h 13112393"/>
              <a:gd name="connsiteX21025" fmla="*/ 8351587 w 11997113"/>
              <a:gd name="connsiteY21025" fmla="*/ 7233306 h 13112393"/>
              <a:gd name="connsiteX21026" fmla="*/ 8373355 w 11997113"/>
              <a:gd name="connsiteY21026" fmla="*/ 7254240 h 13112393"/>
              <a:gd name="connsiteX21027" fmla="*/ 8424369 w 11997113"/>
              <a:gd name="connsiteY21027" fmla="*/ 7354446 h 13112393"/>
              <a:gd name="connsiteX21028" fmla="*/ 8416893 w 11997113"/>
              <a:gd name="connsiteY21028" fmla="*/ 7296104 h 13112393"/>
              <a:gd name="connsiteX21029" fmla="*/ 8426705 w 11997113"/>
              <a:gd name="connsiteY21029" fmla="*/ 7223699 h 13112393"/>
              <a:gd name="connsiteX21030" fmla="*/ 8409421 w 11997113"/>
              <a:gd name="connsiteY21030" fmla="*/ 7237767 h 13112393"/>
              <a:gd name="connsiteX21031" fmla="*/ 8384659 w 11997113"/>
              <a:gd name="connsiteY21031" fmla="*/ 7193498 h 13112393"/>
              <a:gd name="connsiteX21032" fmla="*/ 8383165 w 11997113"/>
              <a:gd name="connsiteY21032" fmla="*/ 7181828 h 13112393"/>
              <a:gd name="connsiteX21033" fmla="*/ 8362887 w 11997113"/>
              <a:gd name="connsiteY21033" fmla="*/ 7172564 h 13112393"/>
              <a:gd name="connsiteX21034" fmla="*/ 8377183 w 11997113"/>
              <a:gd name="connsiteY21034" fmla="*/ 7135158 h 13112393"/>
              <a:gd name="connsiteX21035" fmla="*/ 8319355 w 11997113"/>
              <a:gd name="connsiteY21035" fmla="*/ 7130696 h 13112393"/>
              <a:gd name="connsiteX21036" fmla="*/ 8299081 w 11997113"/>
              <a:gd name="connsiteY21036" fmla="*/ 7121432 h 13112393"/>
              <a:gd name="connsiteX21037" fmla="*/ 8368219 w 11997113"/>
              <a:gd name="connsiteY21037" fmla="*/ 7065156 h 13112393"/>
              <a:gd name="connsiteX21038" fmla="*/ 8371205 w 11997113"/>
              <a:gd name="connsiteY21038" fmla="*/ 7088486 h 13112393"/>
              <a:gd name="connsiteX21039" fmla="*/ 8368219 w 11997113"/>
              <a:gd name="connsiteY21039" fmla="*/ 7065156 h 13112393"/>
              <a:gd name="connsiteX21040" fmla="*/ 8366717 w 11997113"/>
              <a:gd name="connsiteY21040" fmla="*/ 7053482 h 13112393"/>
              <a:gd name="connsiteX21041" fmla="*/ 8386339 w 11997113"/>
              <a:gd name="connsiteY21041" fmla="*/ 6908667 h 13112393"/>
              <a:gd name="connsiteX21042" fmla="*/ 8394647 w 11997113"/>
              <a:gd name="connsiteY21042" fmla="*/ 6824588 h 13112393"/>
              <a:gd name="connsiteX21043" fmla="*/ 8375873 w 11997113"/>
              <a:gd name="connsiteY21043" fmla="*/ 6826993 h 13112393"/>
              <a:gd name="connsiteX21044" fmla="*/ 8371385 w 11997113"/>
              <a:gd name="connsiteY21044" fmla="*/ 6791986 h 13112393"/>
              <a:gd name="connsiteX21045" fmla="*/ 8390163 w 11997113"/>
              <a:gd name="connsiteY21045" fmla="*/ 6789587 h 13112393"/>
              <a:gd name="connsiteX21046" fmla="*/ 8411933 w 11997113"/>
              <a:gd name="connsiteY21046" fmla="*/ 6810521 h 13112393"/>
              <a:gd name="connsiteX21047" fmla="*/ 8410435 w 11997113"/>
              <a:gd name="connsiteY21047" fmla="*/ 6798852 h 13112393"/>
              <a:gd name="connsiteX21048" fmla="*/ 8375207 w 11997113"/>
              <a:gd name="connsiteY21048" fmla="*/ 6672907 h 13112393"/>
              <a:gd name="connsiteX21049" fmla="*/ 8342137 w 11997113"/>
              <a:gd name="connsiteY21049" fmla="*/ 6712718 h 13112393"/>
              <a:gd name="connsiteX21050" fmla="*/ 8312897 w 11997113"/>
              <a:gd name="connsiteY21050" fmla="*/ 6633448 h 13112393"/>
              <a:gd name="connsiteX21051" fmla="*/ 8331673 w 11997113"/>
              <a:gd name="connsiteY21051" fmla="*/ 6631044 h 13112393"/>
              <a:gd name="connsiteX21052" fmla="*/ 8373715 w 11997113"/>
              <a:gd name="connsiteY21052" fmla="*/ 6661240 h 13112393"/>
              <a:gd name="connsiteX21053" fmla="*/ 8367737 w 11997113"/>
              <a:gd name="connsiteY21053" fmla="*/ 6614570 h 13112393"/>
              <a:gd name="connsiteX21054" fmla="*/ 8363249 w 11997113"/>
              <a:gd name="connsiteY21054" fmla="*/ 6579568 h 13112393"/>
              <a:gd name="connsiteX21055" fmla="*/ 8361753 w 11997113"/>
              <a:gd name="connsiteY21055" fmla="*/ 6567901 h 13112393"/>
              <a:gd name="connsiteX21056" fmla="*/ 8344475 w 11997113"/>
              <a:gd name="connsiteY21056" fmla="*/ 6581970 h 13112393"/>
              <a:gd name="connsiteX21057" fmla="*/ 8360257 w 11997113"/>
              <a:gd name="connsiteY21057" fmla="*/ 6556232 h 13112393"/>
              <a:gd name="connsiteX21058" fmla="*/ 8357269 w 11997113"/>
              <a:gd name="connsiteY21058" fmla="*/ 6532896 h 13112393"/>
              <a:gd name="connsiteX21059" fmla="*/ 8338491 w 11997113"/>
              <a:gd name="connsiteY21059" fmla="*/ 6535298 h 13112393"/>
              <a:gd name="connsiteX21060" fmla="*/ 8277669 w 11997113"/>
              <a:gd name="connsiteY21060" fmla="*/ 6507502 h 13112393"/>
              <a:gd name="connsiteX21061" fmla="*/ 8273179 w 11997113"/>
              <a:gd name="connsiteY21061" fmla="*/ 6472502 h 13112393"/>
              <a:gd name="connsiteX21062" fmla="*/ 8293459 w 11997113"/>
              <a:gd name="connsiteY21062" fmla="*/ 6481766 h 13112393"/>
              <a:gd name="connsiteX21063" fmla="*/ 8315227 w 11997113"/>
              <a:gd name="connsiteY21063" fmla="*/ 6502698 h 13112393"/>
              <a:gd name="connsiteX21064" fmla="*/ 8335501 w 11997113"/>
              <a:gd name="connsiteY21064" fmla="*/ 6511963 h 13112393"/>
              <a:gd name="connsiteX21065" fmla="*/ 8354277 w 11997113"/>
              <a:gd name="connsiteY21065" fmla="*/ 6509562 h 13112393"/>
              <a:gd name="connsiteX21066" fmla="*/ 8346805 w 11997113"/>
              <a:gd name="connsiteY21066" fmla="*/ 6451222 h 13112393"/>
              <a:gd name="connsiteX21067" fmla="*/ 8328861 w 11997113"/>
              <a:gd name="connsiteY21067" fmla="*/ 6311212 h 13112393"/>
              <a:gd name="connsiteX21068" fmla="*/ 8343157 w 11997113"/>
              <a:gd name="connsiteY21068" fmla="*/ 6273804 h 13112393"/>
              <a:gd name="connsiteX21069" fmla="*/ 8331353 w 11997113"/>
              <a:gd name="connsiteY21069" fmla="*/ 6218983 h 13112393"/>
              <a:gd name="connsiteX21070" fmla="*/ 8293915 w 11997113"/>
              <a:gd name="connsiteY21070" fmla="*/ 6185515 h 13112393"/>
              <a:gd name="connsiteX21071" fmla="*/ 8293997 w 11997113"/>
              <a:gd name="connsiteY21071" fmla="*/ 6186136 h 13112393"/>
              <a:gd name="connsiteX21072" fmla="*/ 8273843 w 11997113"/>
              <a:gd name="connsiteY21072" fmla="*/ 6188714 h 13112393"/>
              <a:gd name="connsiteX21073" fmla="*/ 8292373 w 11997113"/>
              <a:gd name="connsiteY21073" fmla="*/ 6173470 h 13112393"/>
              <a:gd name="connsiteX21074" fmla="*/ 8293627 w 11997113"/>
              <a:gd name="connsiteY21074" fmla="*/ 6183289 h 13112393"/>
              <a:gd name="connsiteX21075" fmla="*/ 8292977 w 11997113"/>
              <a:gd name="connsiteY21075" fmla="*/ 6031186 h 13112393"/>
              <a:gd name="connsiteX21076" fmla="*/ 8305775 w 11997113"/>
              <a:gd name="connsiteY21076" fmla="*/ 5982111 h 13112393"/>
              <a:gd name="connsiteX21077" fmla="*/ 8324555 w 11997113"/>
              <a:gd name="connsiteY21077" fmla="*/ 5979708 h 13112393"/>
              <a:gd name="connsiteX21078" fmla="*/ 8320067 w 11997113"/>
              <a:gd name="connsiteY21078" fmla="*/ 5944704 h 13112393"/>
              <a:gd name="connsiteX21079" fmla="*/ 8317079 w 11997113"/>
              <a:gd name="connsiteY21079" fmla="*/ 5921370 h 13112393"/>
              <a:gd name="connsiteX21080" fmla="*/ 8311101 w 11997113"/>
              <a:gd name="connsiteY21080" fmla="*/ 5874698 h 13112393"/>
              <a:gd name="connsiteX21081" fmla="*/ 8364445 w 11997113"/>
              <a:gd name="connsiteY21081" fmla="*/ 5844158 h 13112393"/>
              <a:gd name="connsiteX21082" fmla="*/ 8362951 w 11997113"/>
              <a:gd name="connsiteY21082" fmla="*/ 5832490 h 13112393"/>
              <a:gd name="connsiteX21083" fmla="*/ 8383221 w 11997113"/>
              <a:gd name="connsiteY21083" fmla="*/ 5841758 h 13112393"/>
              <a:gd name="connsiteX21084" fmla="*/ 8384717 w 11997113"/>
              <a:gd name="connsiteY21084" fmla="*/ 5853424 h 13112393"/>
              <a:gd name="connsiteX21085" fmla="*/ 8403499 w 11997113"/>
              <a:gd name="connsiteY21085" fmla="*/ 5851020 h 13112393"/>
              <a:gd name="connsiteX21086" fmla="*/ 8422277 w 11997113"/>
              <a:gd name="connsiteY21086" fmla="*/ 5848618 h 13112393"/>
              <a:gd name="connsiteX21087" fmla="*/ 8450863 w 11997113"/>
              <a:gd name="connsiteY21087" fmla="*/ 5773806 h 13112393"/>
              <a:gd name="connsiteX21088" fmla="*/ 8456845 w 11997113"/>
              <a:gd name="connsiteY21088" fmla="*/ 5820478 h 13112393"/>
              <a:gd name="connsiteX21089" fmla="*/ 8474125 w 11997113"/>
              <a:gd name="connsiteY21089" fmla="*/ 5806410 h 13112393"/>
              <a:gd name="connsiteX21090" fmla="*/ 8495895 w 11997113"/>
              <a:gd name="connsiteY21090" fmla="*/ 5827342 h 13112393"/>
              <a:gd name="connsiteX21091" fmla="*/ 8503373 w 11997113"/>
              <a:gd name="connsiteY21091" fmla="*/ 5885678 h 13112393"/>
              <a:gd name="connsiteX21092" fmla="*/ 8504209 w 11997113"/>
              <a:gd name="connsiteY21092" fmla="*/ 5743266 h 13112393"/>
              <a:gd name="connsiteX21093" fmla="*/ 8485431 w 11997113"/>
              <a:gd name="connsiteY21093" fmla="*/ 5745668 h 13112393"/>
              <a:gd name="connsiteX21094" fmla="*/ 8466649 w 11997113"/>
              <a:gd name="connsiteY21094" fmla="*/ 5748070 h 13112393"/>
              <a:gd name="connsiteX21095" fmla="*/ 8465153 w 11997113"/>
              <a:gd name="connsiteY21095" fmla="*/ 5736402 h 13112393"/>
              <a:gd name="connsiteX21096" fmla="*/ 8495239 w 11997113"/>
              <a:gd name="connsiteY21096" fmla="*/ 5673260 h 13112393"/>
              <a:gd name="connsiteX21097" fmla="*/ 8470479 w 11997113"/>
              <a:gd name="connsiteY21097" fmla="*/ 5628990 h 13112393"/>
              <a:gd name="connsiteX21098" fmla="*/ 8474965 w 11997113"/>
              <a:gd name="connsiteY21098" fmla="*/ 5663994 h 13112393"/>
              <a:gd name="connsiteX21099" fmla="*/ 8462167 w 11997113"/>
              <a:gd name="connsiteY21099" fmla="*/ 5713067 h 13112393"/>
              <a:gd name="connsiteX21100" fmla="*/ 8407323 w 11997113"/>
              <a:gd name="connsiteY21100" fmla="*/ 5731942 h 13112393"/>
              <a:gd name="connsiteX21101" fmla="*/ 8404333 w 11997113"/>
              <a:gd name="connsiteY21101" fmla="*/ 5708608 h 13112393"/>
              <a:gd name="connsiteX21102" fmla="*/ 8346503 w 11997113"/>
              <a:gd name="connsiteY21102" fmla="*/ 5704145 h 13112393"/>
              <a:gd name="connsiteX21103" fmla="*/ 8353319 w 11997113"/>
              <a:gd name="connsiteY21103" fmla="*/ 5608397 h 13112393"/>
              <a:gd name="connsiteX21104" fmla="*/ 8389383 w 11997113"/>
              <a:gd name="connsiteY21104" fmla="*/ 5591926 h 13112393"/>
              <a:gd name="connsiteX21105" fmla="*/ 8381909 w 11997113"/>
              <a:gd name="connsiteY21105" fmla="*/ 5533587 h 13112393"/>
              <a:gd name="connsiteX21106" fmla="*/ 8361631 w 11997113"/>
              <a:gd name="connsiteY21106" fmla="*/ 5524324 h 13112393"/>
              <a:gd name="connsiteX21107" fmla="*/ 8351825 w 11997113"/>
              <a:gd name="connsiteY21107" fmla="*/ 5596731 h 13112393"/>
              <a:gd name="connsiteX21108" fmla="*/ 8296983 w 11997113"/>
              <a:gd name="connsiteY21108" fmla="*/ 5615608 h 13112393"/>
              <a:gd name="connsiteX21109" fmla="*/ 8288011 w 11997113"/>
              <a:gd name="connsiteY21109" fmla="*/ 5545600 h 13112393"/>
              <a:gd name="connsiteX21110" fmla="*/ 8287503 w 11997113"/>
              <a:gd name="connsiteY21110" fmla="*/ 5545666 h 13112393"/>
              <a:gd name="connsiteX21111" fmla="*/ 8287141 w 11997113"/>
              <a:gd name="connsiteY21111" fmla="*/ 5605242 h 13112393"/>
              <a:gd name="connsiteX21112" fmla="*/ 8275097 w 11997113"/>
              <a:gd name="connsiteY21112" fmla="*/ 5605912 h 13112393"/>
              <a:gd name="connsiteX21113" fmla="*/ 8288021 w 11997113"/>
              <a:gd name="connsiteY21113" fmla="*/ 5621444 h 13112393"/>
              <a:gd name="connsiteX21114" fmla="*/ 8286443 w 11997113"/>
              <a:gd name="connsiteY21114" fmla="*/ 5670290 h 13112393"/>
              <a:gd name="connsiteX21115" fmla="*/ 8285137 w 11997113"/>
              <a:gd name="connsiteY21115" fmla="*/ 5678532 h 13112393"/>
              <a:gd name="connsiteX21116" fmla="*/ 8287177 w 11997113"/>
              <a:gd name="connsiteY21116" fmla="*/ 5688017 h 13112393"/>
              <a:gd name="connsiteX21117" fmla="*/ 8324729 w 11997113"/>
              <a:gd name="connsiteY21117" fmla="*/ 5683212 h 13112393"/>
              <a:gd name="connsiteX21118" fmla="*/ 8349495 w 11997113"/>
              <a:gd name="connsiteY21118" fmla="*/ 5727480 h 13112393"/>
              <a:gd name="connsiteX21119" fmla="*/ 8366775 w 11997113"/>
              <a:gd name="connsiteY21119" fmla="*/ 5713411 h 13112393"/>
              <a:gd name="connsiteX21120" fmla="*/ 8369763 w 11997113"/>
              <a:gd name="connsiteY21120" fmla="*/ 5736746 h 13112393"/>
              <a:gd name="connsiteX21121" fmla="*/ 8333703 w 11997113"/>
              <a:gd name="connsiteY21121" fmla="*/ 5753214 h 13112393"/>
              <a:gd name="connsiteX21122" fmla="*/ 8310443 w 11997113"/>
              <a:gd name="connsiteY21122" fmla="*/ 5720616 h 13112393"/>
              <a:gd name="connsiteX21123" fmla="*/ 8296149 w 11997113"/>
              <a:gd name="connsiteY21123" fmla="*/ 5758020 h 13112393"/>
              <a:gd name="connsiteX21124" fmla="*/ 8317915 w 11997113"/>
              <a:gd name="connsiteY21124" fmla="*/ 5778953 h 13112393"/>
              <a:gd name="connsiteX21125" fmla="*/ 8325389 w 11997113"/>
              <a:gd name="connsiteY21125" fmla="*/ 5837295 h 13112393"/>
              <a:gd name="connsiteX21126" fmla="*/ 8309605 w 11997113"/>
              <a:gd name="connsiteY21126" fmla="*/ 5863032 h 13112393"/>
              <a:gd name="connsiteX21127" fmla="*/ 8311101 w 11997113"/>
              <a:gd name="connsiteY21127" fmla="*/ 5874698 h 13112393"/>
              <a:gd name="connsiteX21128" fmla="*/ 8292133 w 11997113"/>
              <a:gd name="connsiteY21128" fmla="*/ 5875640 h 13112393"/>
              <a:gd name="connsiteX21129" fmla="*/ 8283959 w 11997113"/>
              <a:gd name="connsiteY21129" fmla="*/ 5872466 h 13112393"/>
              <a:gd name="connsiteX21130" fmla="*/ 8281741 w 11997113"/>
              <a:gd name="connsiteY21130" fmla="*/ 5906190 h 13112393"/>
              <a:gd name="connsiteX21131" fmla="*/ 8284603 w 11997113"/>
              <a:gd name="connsiteY21131" fmla="*/ 5958851 h 13112393"/>
              <a:gd name="connsiteX21132" fmla="*/ 8287013 w 11997113"/>
              <a:gd name="connsiteY21132" fmla="*/ 5958718 h 13112393"/>
              <a:gd name="connsiteX21133" fmla="*/ 8281555 w 11997113"/>
              <a:gd name="connsiteY21133" fmla="*/ 6036216 h 13112393"/>
              <a:gd name="connsiteX21134" fmla="*/ 8285071 w 11997113"/>
              <a:gd name="connsiteY21134" fmla="*/ 6101026 h 13112393"/>
              <a:gd name="connsiteX21135" fmla="*/ 8272599 w 11997113"/>
              <a:gd name="connsiteY21135" fmla="*/ 6138282 h 13112393"/>
              <a:gd name="connsiteX21136" fmla="*/ 8277221 w 11997113"/>
              <a:gd name="connsiteY21136" fmla="*/ 6223346 h 13112393"/>
              <a:gd name="connsiteX21137" fmla="*/ 8273061 w 11997113"/>
              <a:gd name="connsiteY21137" fmla="*/ 6244844 h 13112393"/>
              <a:gd name="connsiteX21138" fmla="*/ 8269199 w 11997113"/>
              <a:gd name="connsiteY21138" fmla="*/ 6262606 h 13112393"/>
              <a:gd name="connsiteX21139" fmla="*/ 8284047 w 11997113"/>
              <a:gd name="connsiteY21139" fmla="*/ 6268316 h 13112393"/>
              <a:gd name="connsiteX21140" fmla="*/ 8276531 w 11997113"/>
              <a:gd name="connsiteY21140" fmla="*/ 6342826 h 13112393"/>
              <a:gd name="connsiteX21141" fmla="*/ 8268687 w 11997113"/>
              <a:gd name="connsiteY21141" fmla="*/ 6330368 h 13112393"/>
              <a:gd name="connsiteX21142" fmla="*/ 8269147 w 11997113"/>
              <a:gd name="connsiteY21142" fmla="*/ 6341619 h 13112393"/>
              <a:gd name="connsiteX21143" fmla="*/ 8240015 w 11997113"/>
              <a:gd name="connsiteY21143" fmla="*/ 6339174 h 13112393"/>
              <a:gd name="connsiteX21144" fmla="*/ 8235197 w 11997113"/>
              <a:gd name="connsiteY21144" fmla="*/ 6339440 h 13112393"/>
              <a:gd name="connsiteX21145" fmla="*/ 8230819 w 11997113"/>
              <a:gd name="connsiteY21145" fmla="*/ 6347810 h 13112393"/>
              <a:gd name="connsiteX21146" fmla="*/ 8272215 w 11997113"/>
              <a:gd name="connsiteY21146" fmla="*/ 6353635 h 13112393"/>
              <a:gd name="connsiteX21147" fmla="*/ 8259737 w 11997113"/>
              <a:gd name="connsiteY21147" fmla="*/ 6390896 h 13112393"/>
              <a:gd name="connsiteX21148" fmla="*/ 8263931 w 11997113"/>
              <a:gd name="connsiteY21148" fmla="*/ 6512546 h 13112393"/>
              <a:gd name="connsiteX21149" fmla="*/ 8235029 w 11997113"/>
              <a:gd name="connsiteY21149" fmla="*/ 6558844 h 13112393"/>
              <a:gd name="connsiteX21150" fmla="*/ 8220577 w 11997113"/>
              <a:gd name="connsiteY21150" fmla="*/ 6559645 h 13112393"/>
              <a:gd name="connsiteX21151" fmla="*/ 8218851 w 11997113"/>
              <a:gd name="connsiteY21151" fmla="*/ 6661314 h 13112393"/>
              <a:gd name="connsiteX21152" fmla="*/ 8229365 w 11997113"/>
              <a:gd name="connsiteY21152" fmla="*/ 6676982 h 13112393"/>
              <a:gd name="connsiteX21153" fmla="*/ 8206849 w 11997113"/>
              <a:gd name="connsiteY21153" fmla="*/ 6840746 h 13112393"/>
              <a:gd name="connsiteX21154" fmla="*/ 8223931 w 11997113"/>
              <a:gd name="connsiteY21154" fmla="*/ 6843860 h 13112393"/>
              <a:gd name="connsiteX21155" fmla="*/ 8206869 w 11997113"/>
              <a:gd name="connsiteY21155" fmla="*/ 6930127 h 13112393"/>
              <a:gd name="connsiteX21156" fmla="*/ 8241247 w 11997113"/>
              <a:gd name="connsiteY21156" fmla="*/ 6895714 h 13112393"/>
              <a:gd name="connsiteX21157" fmla="*/ 8243657 w 11997113"/>
              <a:gd name="connsiteY21157" fmla="*/ 6895579 h 13112393"/>
              <a:gd name="connsiteX21158" fmla="*/ 8242997 w 11997113"/>
              <a:gd name="connsiteY21158" fmla="*/ 6883428 h 13112393"/>
              <a:gd name="connsiteX21159" fmla="*/ 8241235 w 11997113"/>
              <a:gd name="connsiteY21159" fmla="*/ 6851022 h 13112393"/>
              <a:gd name="connsiteX21160" fmla="*/ 8243857 w 11997113"/>
              <a:gd name="connsiteY21160" fmla="*/ 6810248 h 13112393"/>
              <a:gd name="connsiteX21161" fmla="*/ 8246033 w 11997113"/>
              <a:gd name="connsiteY21161" fmla="*/ 6761374 h 13112393"/>
              <a:gd name="connsiteX21162" fmla="*/ 8248221 w 11997113"/>
              <a:gd name="connsiteY21162" fmla="*/ 6757189 h 13112393"/>
              <a:gd name="connsiteX21163" fmla="*/ 8255671 w 11997113"/>
              <a:gd name="connsiteY21163" fmla="*/ 6760839 h 13112393"/>
              <a:gd name="connsiteX21164" fmla="*/ 8253711 w 11997113"/>
              <a:gd name="connsiteY21164" fmla="*/ 6813764 h 13112393"/>
              <a:gd name="connsiteX21165" fmla="*/ 8251093 w 11997113"/>
              <a:gd name="connsiteY21165" fmla="*/ 6854539 h 13112393"/>
              <a:gd name="connsiteX21166" fmla="*/ 8253503 w 11997113"/>
              <a:gd name="connsiteY21166" fmla="*/ 6854404 h 13112393"/>
              <a:gd name="connsiteX21167" fmla="*/ 8252411 w 11997113"/>
              <a:gd name="connsiteY21167" fmla="*/ 6878842 h 13112393"/>
              <a:gd name="connsiteX21168" fmla="*/ 8250005 w 11997113"/>
              <a:gd name="connsiteY21168" fmla="*/ 6878976 h 13112393"/>
              <a:gd name="connsiteX21169" fmla="*/ 8250881 w 11997113"/>
              <a:gd name="connsiteY21169" fmla="*/ 6895178 h 13112393"/>
              <a:gd name="connsiteX21170" fmla="*/ 8253295 w 11997113"/>
              <a:gd name="connsiteY21170" fmla="*/ 6895046 h 13112393"/>
              <a:gd name="connsiteX21171" fmla="*/ 8229653 w 11997113"/>
              <a:gd name="connsiteY21171" fmla="*/ 6949178 h 13112393"/>
              <a:gd name="connsiteX21172" fmla="*/ 8241499 w 11997113"/>
              <a:gd name="connsiteY21172" fmla="*/ 7033836 h 13112393"/>
              <a:gd name="connsiteX21173" fmla="*/ 8212379 w 11997113"/>
              <a:gd name="connsiteY21173" fmla="*/ 7076084 h 13112393"/>
              <a:gd name="connsiteX21174" fmla="*/ 8237131 w 11997113"/>
              <a:gd name="connsiteY21174" fmla="*/ 7086898 h 13112393"/>
              <a:gd name="connsiteX21175" fmla="*/ 8238461 w 11997113"/>
              <a:gd name="connsiteY21175" fmla="*/ 7155890 h 13112393"/>
              <a:gd name="connsiteX21176" fmla="*/ 8205175 w 11997113"/>
              <a:gd name="connsiteY21176" fmla="*/ 7165866 h 13112393"/>
              <a:gd name="connsiteX21177" fmla="*/ 8222061 w 11997113"/>
              <a:gd name="connsiteY21177" fmla="*/ 7254308 h 13112393"/>
              <a:gd name="connsiteX21178" fmla="*/ 8222283 w 11997113"/>
              <a:gd name="connsiteY21178" fmla="*/ 7258362 h 13112393"/>
              <a:gd name="connsiteX21179" fmla="*/ 8223591 w 11997113"/>
              <a:gd name="connsiteY21179" fmla="*/ 7237972 h 13112393"/>
              <a:gd name="connsiteX21180" fmla="*/ 8225119 w 11997113"/>
              <a:gd name="connsiteY21180" fmla="*/ 7221640 h 13112393"/>
              <a:gd name="connsiteX21181" fmla="*/ 8229717 w 11997113"/>
              <a:gd name="connsiteY21181" fmla="*/ 7217318 h 13112393"/>
              <a:gd name="connsiteX21182" fmla="*/ 8232567 w 11997113"/>
              <a:gd name="connsiteY21182" fmla="*/ 7225287 h 13112393"/>
              <a:gd name="connsiteX21183" fmla="*/ 8233231 w 11997113"/>
              <a:gd name="connsiteY21183" fmla="*/ 7237438 h 13112393"/>
              <a:gd name="connsiteX21184" fmla="*/ 8231921 w 11997113"/>
              <a:gd name="connsiteY21184" fmla="*/ 7257826 h 13112393"/>
              <a:gd name="connsiteX21185" fmla="*/ 8228883 w 11997113"/>
              <a:gd name="connsiteY21185" fmla="*/ 7379880 h 13112393"/>
              <a:gd name="connsiteX21186" fmla="*/ 8217291 w 11997113"/>
              <a:gd name="connsiteY21186" fmla="*/ 7433342 h 13112393"/>
              <a:gd name="connsiteX21187" fmla="*/ 8212699 w 11997113"/>
              <a:gd name="connsiteY21187" fmla="*/ 7482350 h 13112393"/>
              <a:gd name="connsiteX21188" fmla="*/ 8224109 w 11997113"/>
              <a:gd name="connsiteY21188" fmla="*/ 7558908 h 13112393"/>
              <a:gd name="connsiteX21189" fmla="*/ 8200703 w 11997113"/>
              <a:gd name="connsiteY21189" fmla="*/ 7661782 h 13112393"/>
              <a:gd name="connsiteX21190" fmla="*/ 8206419 w 11997113"/>
              <a:gd name="connsiteY21190" fmla="*/ 7767099 h 13112393"/>
              <a:gd name="connsiteX21191" fmla="*/ 8217597 w 11997113"/>
              <a:gd name="connsiteY21191" fmla="*/ 7794916 h 13112393"/>
              <a:gd name="connsiteX21192" fmla="*/ 8212779 w 11997113"/>
              <a:gd name="connsiteY21192" fmla="*/ 7795184 h 13112393"/>
              <a:gd name="connsiteX21193" fmla="*/ 8207329 w 11997113"/>
              <a:gd name="connsiteY21193" fmla="*/ 7917373 h 13112393"/>
              <a:gd name="connsiteX21194" fmla="*/ 8207995 w 11997113"/>
              <a:gd name="connsiteY21194" fmla="*/ 7929524 h 13112393"/>
              <a:gd name="connsiteX21195" fmla="*/ 8207563 w 11997113"/>
              <a:gd name="connsiteY21195" fmla="*/ 7966114 h 13112393"/>
              <a:gd name="connsiteX21196" fmla="*/ 8214795 w 11997113"/>
              <a:gd name="connsiteY21196" fmla="*/ 7965712 h 13112393"/>
              <a:gd name="connsiteX21197" fmla="*/ 8203847 w 11997113"/>
              <a:gd name="connsiteY21197" fmla="*/ 7986634 h 13112393"/>
              <a:gd name="connsiteX21198" fmla="*/ 8204725 w 11997113"/>
              <a:gd name="connsiteY21198" fmla="*/ 8002834 h 13112393"/>
              <a:gd name="connsiteX21199" fmla="*/ 8202341 w 11997113"/>
              <a:gd name="connsiteY21199" fmla="*/ 8092355 h 13112393"/>
              <a:gd name="connsiteX21200" fmla="*/ 8204969 w 11997113"/>
              <a:gd name="connsiteY21200" fmla="*/ 8096266 h 13112393"/>
              <a:gd name="connsiteX21201" fmla="*/ 8200589 w 11997113"/>
              <a:gd name="connsiteY21201" fmla="*/ 8104638 h 13112393"/>
              <a:gd name="connsiteX21202" fmla="*/ 8195551 w 11997113"/>
              <a:gd name="connsiteY21202" fmla="*/ 8100854 h 13112393"/>
              <a:gd name="connsiteX21203" fmla="*/ 8192921 w 11997113"/>
              <a:gd name="connsiteY21203" fmla="*/ 8096935 h 13112393"/>
              <a:gd name="connsiteX21204" fmla="*/ 8145839 w 11997113"/>
              <a:gd name="connsiteY21204" fmla="*/ 8119866 h 13112393"/>
              <a:gd name="connsiteX21205" fmla="*/ 8167311 w 11997113"/>
              <a:gd name="connsiteY21205" fmla="*/ 8159303 h 13112393"/>
              <a:gd name="connsiteX21206" fmla="*/ 8198193 w 11997113"/>
              <a:gd name="connsiteY21206" fmla="*/ 8149463 h 13112393"/>
              <a:gd name="connsiteX21207" fmla="*/ 8197973 w 11997113"/>
              <a:gd name="connsiteY21207" fmla="*/ 8145409 h 13112393"/>
              <a:gd name="connsiteX21208" fmla="*/ 8200383 w 11997113"/>
              <a:gd name="connsiteY21208" fmla="*/ 8145278 h 13112393"/>
              <a:gd name="connsiteX21209" fmla="*/ 8202133 w 11997113"/>
              <a:gd name="connsiteY21209" fmla="*/ 8132991 h 13112393"/>
              <a:gd name="connsiteX21210" fmla="*/ 8203011 w 11997113"/>
              <a:gd name="connsiteY21210" fmla="*/ 8149197 h 13112393"/>
              <a:gd name="connsiteX21211" fmla="*/ 8213089 w 11997113"/>
              <a:gd name="connsiteY21211" fmla="*/ 8156759 h 13112393"/>
              <a:gd name="connsiteX21212" fmla="*/ 8196243 w 11997113"/>
              <a:gd name="connsiteY21212" fmla="*/ 8247078 h 13112393"/>
              <a:gd name="connsiteX21213" fmla="*/ 8206115 w 11997113"/>
              <a:gd name="connsiteY21213" fmla="*/ 8295283 h 13112393"/>
              <a:gd name="connsiteX21214" fmla="*/ 8197355 w 11997113"/>
              <a:gd name="connsiteY21214" fmla="*/ 8312021 h 13112393"/>
              <a:gd name="connsiteX21215" fmla="*/ 8197371 w 11997113"/>
              <a:gd name="connsiteY21215" fmla="*/ 8356713 h 13112393"/>
              <a:gd name="connsiteX21216" fmla="*/ 8199775 w 11997113"/>
              <a:gd name="connsiteY21216" fmla="*/ 8356580 h 13112393"/>
              <a:gd name="connsiteX21217" fmla="*/ 8194967 w 11997113"/>
              <a:gd name="connsiteY21217" fmla="*/ 8401540 h 13112393"/>
              <a:gd name="connsiteX21218" fmla="*/ 8187511 w 11997113"/>
              <a:gd name="connsiteY21218" fmla="*/ 8353198 h 13112393"/>
              <a:gd name="connsiteX21219" fmla="*/ 8185531 w 11997113"/>
              <a:gd name="connsiteY21219" fmla="*/ 8316742 h 13112393"/>
              <a:gd name="connsiteX21220" fmla="*/ 8160545 w 11997113"/>
              <a:gd name="connsiteY21220" fmla="*/ 8257187 h 13112393"/>
              <a:gd name="connsiteX21221" fmla="*/ 8161867 w 11997113"/>
              <a:gd name="connsiteY21221" fmla="*/ 8281489 h 13112393"/>
              <a:gd name="connsiteX21222" fmla="*/ 8156191 w 11997113"/>
              <a:gd name="connsiteY21222" fmla="*/ 8354938 h 13112393"/>
              <a:gd name="connsiteX21223" fmla="*/ 8139337 w 11997113"/>
              <a:gd name="connsiteY21223" fmla="*/ 8400564 h 13112393"/>
              <a:gd name="connsiteX21224" fmla="*/ 8148315 w 11997113"/>
              <a:gd name="connsiteY21224" fmla="*/ 8387878 h 13112393"/>
              <a:gd name="connsiteX21225" fmla="*/ 8150505 w 11997113"/>
              <a:gd name="connsiteY21225" fmla="*/ 8383695 h 13112393"/>
              <a:gd name="connsiteX21226" fmla="*/ 8153133 w 11997113"/>
              <a:gd name="connsiteY21226" fmla="*/ 8387609 h 13112393"/>
              <a:gd name="connsiteX21227" fmla="*/ 8146783 w 11997113"/>
              <a:gd name="connsiteY21227" fmla="*/ 8404216 h 13112393"/>
              <a:gd name="connsiteX21228" fmla="*/ 8149195 w 11997113"/>
              <a:gd name="connsiteY21228" fmla="*/ 8404081 h 13112393"/>
              <a:gd name="connsiteX21229" fmla="*/ 8154453 w 11997113"/>
              <a:gd name="connsiteY21229" fmla="*/ 8411915 h 13112393"/>
              <a:gd name="connsiteX21230" fmla="*/ 8156863 w 11997113"/>
              <a:gd name="connsiteY21230" fmla="*/ 8411780 h 13112393"/>
              <a:gd name="connsiteX21231" fmla="*/ 8152483 w 11997113"/>
              <a:gd name="connsiteY21231" fmla="*/ 8420149 h 13112393"/>
              <a:gd name="connsiteX21232" fmla="*/ 8147445 w 11997113"/>
              <a:gd name="connsiteY21232" fmla="*/ 8416368 h 13112393"/>
              <a:gd name="connsiteX21233" fmla="*/ 8145039 w 11997113"/>
              <a:gd name="connsiteY21233" fmla="*/ 8416498 h 13112393"/>
              <a:gd name="connsiteX21234" fmla="*/ 8139999 w 11997113"/>
              <a:gd name="connsiteY21234" fmla="*/ 8412716 h 13112393"/>
              <a:gd name="connsiteX21235" fmla="*/ 8140219 w 11997113"/>
              <a:gd name="connsiteY21235" fmla="*/ 8416767 h 13112393"/>
              <a:gd name="connsiteX21236" fmla="*/ 8103209 w 11997113"/>
              <a:gd name="connsiteY21236" fmla="*/ 8447264 h 13112393"/>
              <a:gd name="connsiteX21237" fmla="*/ 8100361 w 11997113"/>
              <a:gd name="connsiteY21237" fmla="*/ 8439297 h 13112393"/>
              <a:gd name="connsiteX21238" fmla="*/ 8083729 w 11997113"/>
              <a:gd name="connsiteY21238" fmla="*/ 8488975 h 13112393"/>
              <a:gd name="connsiteX21239" fmla="*/ 8090075 w 11997113"/>
              <a:gd name="connsiteY21239" fmla="*/ 8472373 h 13112393"/>
              <a:gd name="connsiteX21240" fmla="*/ 8096213 w 11997113"/>
              <a:gd name="connsiteY21240" fmla="*/ 8496405 h 13112393"/>
              <a:gd name="connsiteX21241" fmla="*/ 8127535 w 11997113"/>
              <a:gd name="connsiteY21241" fmla="*/ 8494667 h 13112393"/>
              <a:gd name="connsiteX21242" fmla="*/ 8127093 w 11997113"/>
              <a:gd name="connsiteY21242" fmla="*/ 8486564 h 13112393"/>
              <a:gd name="connsiteX21243" fmla="*/ 8129283 w 11997113"/>
              <a:gd name="connsiteY21243" fmla="*/ 8482382 h 13112393"/>
              <a:gd name="connsiteX21244" fmla="*/ 8134319 w 11997113"/>
              <a:gd name="connsiteY21244" fmla="*/ 8486165 h 13112393"/>
              <a:gd name="connsiteX21245" fmla="*/ 8134981 w 11997113"/>
              <a:gd name="connsiteY21245" fmla="*/ 8498315 h 13112393"/>
              <a:gd name="connsiteX21246" fmla="*/ 8129731 w 11997113"/>
              <a:gd name="connsiteY21246" fmla="*/ 8535174 h 13112393"/>
              <a:gd name="connsiteX21247" fmla="*/ 8133253 w 11997113"/>
              <a:gd name="connsiteY21247" fmla="*/ 8599984 h 13112393"/>
              <a:gd name="connsiteX21248" fmla="*/ 8125397 w 11997113"/>
              <a:gd name="connsiteY21248" fmla="*/ 8722305 h 13112393"/>
              <a:gd name="connsiteX21249" fmla="*/ 8132847 w 11997113"/>
              <a:gd name="connsiteY21249" fmla="*/ 8725955 h 13112393"/>
              <a:gd name="connsiteX21250" fmla="*/ 8135509 w 11997113"/>
              <a:gd name="connsiteY21250" fmla="*/ 8763893 h 13112393"/>
              <a:gd name="connsiteX21251" fmla="*/ 8145747 w 11997113"/>
              <a:gd name="connsiteY21251" fmla="*/ 8781774 h 13112393"/>
              <a:gd name="connsiteX21252" fmla="*/ 8145567 w 11997113"/>
              <a:gd name="connsiteY21252" fmla="*/ 8782128 h 13112393"/>
              <a:gd name="connsiteX21253" fmla="*/ 8145937 w 11997113"/>
              <a:gd name="connsiteY21253" fmla="*/ 8782108 h 13112393"/>
              <a:gd name="connsiteX21254" fmla="*/ 8148195 w 11997113"/>
              <a:gd name="connsiteY21254" fmla="*/ 8786042 h 13112393"/>
              <a:gd name="connsiteX21255" fmla="*/ 8150381 w 11997113"/>
              <a:gd name="connsiteY21255" fmla="*/ 8781859 h 13112393"/>
              <a:gd name="connsiteX21256" fmla="*/ 8147971 w 11997113"/>
              <a:gd name="connsiteY21256" fmla="*/ 8781994 h 13112393"/>
              <a:gd name="connsiteX21257" fmla="*/ 8145937 w 11997113"/>
              <a:gd name="connsiteY21257" fmla="*/ 8782108 h 13112393"/>
              <a:gd name="connsiteX21258" fmla="*/ 8145747 w 11997113"/>
              <a:gd name="connsiteY21258" fmla="*/ 8781774 h 13112393"/>
              <a:gd name="connsiteX21259" fmla="*/ 8147751 w 11997113"/>
              <a:gd name="connsiteY21259" fmla="*/ 8777943 h 13112393"/>
              <a:gd name="connsiteX21260" fmla="*/ 8150161 w 11997113"/>
              <a:gd name="connsiteY21260" fmla="*/ 8777808 h 13112393"/>
              <a:gd name="connsiteX21261" fmla="*/ 8156071 w 11997113"/>
              <a:gd name="connsiteY21261" fmla="*/ 8753105 h 13112393"/>
              <a:gd name="connsiteX21262" fmla="*/ 8159141 w 11997113"/>
              <a:gd name="connsiteY21262" fmla="*/ 8765121 h 13112393"/>
              <a:gd name="connsiteX21263" fmla="*/ 8168775 w 11997113"/>
              <a:gd name="connsiteY21263" fmla="*/ 8764587 h 13112393"/>
              <a:gd name="connsiteX21264" fmla="*/ 8170525 w 11997113"/>
              <a:gd name="connsiteY21264" fmla="*/ 8752300 h 13112393"/>
              <a:gd name="connsiteX21265" fmla="*/ 8166577 w 11997113"/>
              <a:gd name="connsiteY21265" fmla="*/ 8724079 h 13112393"/>
              <a:gd name="connsiteX21266" fmla="*/ 8163945 w 11997113"/>
              <a:gd name="connsiteY21266" fmla="*/ 8720164 h 13112393"/>
              <a:gd name="connsiteX21267" fmla="*/ 8168547 w 11997113"/>
              <a:gd name="connsiteY21267" fmla="*/ 8715843 h 13112393"/>
              <a:gd name="connsiteX21268" fmla="*/ 8174893 w 11997113"/>
              <a:gd name="connsiteY21268" fmla="*/ 8699241 h 13112393"/>
              <a:gd name="connsiteX21269" fmla="*/ 8174233 w 11997113"/>
              <a:gd name="connsiteY21269" fmla="*/ 8687089 h 13112393"/>
              <a:gd name="connsiteX21270" fmla="*/ 8167871 w 11997113"/>
              <a:gd name="connsiteY21270" fmla="*/ 8659002 h 13112393"/>
              <a:gd name="connsiteX21271" fmla="*/ 8194597 w 11997113"/>
              <a:gd name="connsiteY21271" fmla="*/ 8661583 h 13112393"/>
              <a:gd name="connsiteX21272" fmla="*/ 8184089 w 11997113"/>
              <a:gd name="connsiteY21272" fmla="*/ 8690606 h 13112393"/>
              <a:gd name="connsiteX21273" fmla="*/ 8182119 w 11997113"/>
              <a:gd name="connsiteY21273" fmla="*/ 8698838 h 13112393"/>
              <a:gd name="connsiteX21274" fmla="*/ 8175995 w 11997113"/>
              <a:gd name="connsiteY21274" fmla="*/ 8719496 h 13112393"/>
              <a:gd name="connsiteX21275" fmla="*/ 8177977 w 11997113"/>
              <a:gd name="connsiteY21275" fmla="*/ 8755948 h 13112393"/>
              <a:gd name="connsiteX21276" fmla="*/ 8176227 w 11997113"/>
              <a:gd name="connsiteY21276" fmla="*/ 8768236 h 13112393"/>
              <a:gd name="connsiteX21277" fmla="*/ 8178631 w 11997113"/>
              <a:gd name="connsiteY21277" fmla="*/ 8768103 h 13112393"/>
              <a:gd name="connsiteX21278" fmla="*/ 8190031 w 11997113"/>
              <a:gd name="connsiteY21278" fmla="*/ 8799971 h 13112393"/>
              <a:gd name="connsiteX21279" fmla="*/ 8181717 w 11997113"/>
              <a:gd name="connsiteY21279" fmla="*/ 8824811 h 13112393"/>
              <a:gd name="connsiteX21280" fmla="*/ 8181933 w 11997113"/>
              <a:gd name="connsiteY21280" fmla="*/ 8828860 h 13112393"/>
              <a:gd name="connsiteX21281" fmla="*/ 8180187 w 11997113"/>
              <a:gd name="connsiteY21281" fmla="*/ 8841145 h 13112393"/>
              <a:gd name="connsiteX21282" fmla="*/ 8182813 w 11997113"/>
              <a:gd name="connsiteY21282" fmla="*/ 8845064 h 13112393"/>
              <a:gd name="connsiteX21283" fmla="*/ 8183037 w 11997113"/>
              <a:gd name="connsiteY21283" fmla="*/ 8849114 h 13112393"/>
              <a:gd name="connsiteX21284" fmla="*/ 8181067 w 11997113"/>
              <a:gd name="connsiteY21284" fmla="*/ 8857349 h 13112393"/>
              <a:gd name="connsiteX21285" fmla="*/ 8178879 w 11997113"/>
              <a:gd name="connsiteY21285" fmla="*/ 8861533 h 13112393"/>
              <a:gd name="connsiteX21286" fmla="*/ 8172979 w 11997113"/>
              <a:gd name="connsiteY21286" fmla="*/ 8930928 h 13112393"/>
              <a:gd name="connsiteX21287" fmla="*/ 8173199 w 11997113"/>
              <a:gd name="connsiteY21287" fmla="*/ 8934980 h 13112393"/>
              <a:gd name="connsiteX21288" fmla="*/ 8173641 w 11997113"/>
              <a:gd name="connsiteY21288" fmla="*/ 8943078 h 13112393"/>
              <a:gd name="connsiteX21289" fmla="*/ 8169041 w 11997113"/>
              <a:gd name="connsiteY21289" fmla="*/ 8947400 h 13112393"/>
              <a:gd name="connsiteX21290" fmla="*/ 8161593 w 11997113"/>
              <a:gd name="connsiteY21290" fmla="*/ 8943750 h 13112393"/>
              <a:gd name="connsiteX21291" fmla="*/ 8163563 w 11997113"/>
              <a:gd name="connsiteY21291" fmla="*/ 8935517 h 13112393"/>
              <a:gd name="connsiteX21292" fmla="*/ 8161153 w 11997113"/>
              <a:gd name="connsiteY21292" fmla="*/ 8935650 h 13112393"/>
              <a:gd name="connsiteX21293" fmla="*/ 8155459 w 11997113"/>
              <a:gd name="connsiteY21293" fmla="*/ 8919714 h 13112393"/>
              <a:gd name="connsiteX21294" fmla="*/ 8129431 w 11997113"/>
              <a:gd name="connsiteY21294" fmla="*/ 9063361 h 13112393"/>
              <a:gd name="connsiteX21295" fmla="*/ 8144135 w 11997113"/>
              <a:gd name="connsiteY21295" fmla="*/ 9200678 h 13112393"/>
              <a:gd name="connsiteX21296" fmla="*/ 8131507 w 11997113"/>
              <a:gd name="connsiteY21296" fmla="*/ 9502033 h 13112393"/>
              <a:gd name="connsiteX21297" fmla="*/ 8145091 w 11997113"/>
              <a:gd name="connsiteY21297" fmla="*/ 9529717 h 13112393"/>
              <a:gd name="connsiteX21298" fmla="*/ 8131517 w 11997113"/>
              <a:gd name="connsiteY21298" fmla="*/ 9546721 h 13112393"/>
              <a:gd name="connsiteX21299" fmla="*/ 8134819 w 11997113"/>
              <a:gd name="connsiteY21299" fmla="*/ 9607481 h 13112393"/>
              <a:gd name="connsiteX21300" fmla="*/ 8150815 w 11997113"/>
              <a:gd name="connsiteY21300" fmla="*/ 9635032 h 13112393"/>
              <a:gd name="connsiteX21301" fmla="*/ 8129351 w 11997113"/>
              <a:gd name="connsiteY21301" fmla="*/ 9640288 h 13112393"/>
              <a:gd name="connsiteX21302" fmla="*/ 8129375 w 11997113"/>
              <a:gd name="connsiteY21302" fmla="*/ 9729669 h 13112393"/>
              <a:gd name="connsiteX21303" fmla="*/ 8149297 w 11997113"/>
              <a:gd name="connsiteY21303" fmla="*/ 9696059 h 13112393"/>
              <a:gd name="connsiteX21304" fmla="*/ 8155909 w 11997113"/>
              <a:gd name="connsiteY21304" fmla="*/ 9862267 h 13112393"/>
              <a:gd name="connsiteX21305" fmla="*/ 8138175 w 11997113"/>
              <a:gd name="connsiteY21305" fmla="*/ 9891693 h 13112393"/>
              <a:gd name="connsiteX21306" fmla="*/ 8145403 w 11997113"/>
              <a:gd name="connsiteY21306" fmla="*/ 9891292 h 13112393"/>
              <a:gd name="connsiteX21307" fmla="*/ 8144745 w 11997113"/>
              <a:gd name="connsiteY21307" fmla="*/ 9879142 h 13112393"/>
              <a:gd name="connsiteX21308" fmla="*/ 8146933 w 11997113"/>
              <a:gd name="connsiteY21308" fmla="*/ 9874956 h 13112393"/>
              <a:gd name="connsiteX21309" fmla="*/ 8149561 w 11997113"/>
              <a:gd name="connsiteY21309" fmla="*/ 9878874 h 13112393"/>
              <a:gd name="connsiteX21310" fmla="*/ 8147811 w 11997113"/>
              <a:gd name="connsiteY21310" fmla="*/ 9891159 h 13112393"/>
              <a:gd name="connsiteX21311" fmla="*/ 8150223 w 11997113"/>
              <a:gd name="connsiteY21311" fmla="*/ 9891024 h 13112393"/>
              <a:gd name="connsiteX21312" fmla="*/ 8146505 w 11997113"/>
              <a:gd name="connsiteY21312" fmla="*/ 9911547 h 13112393"/>
              <a:gd name="connsiteX21313" fmla="*/ 8122425 w 11997113"/>
              <a:gd name="connsiteY21313" fmla="*/ 9957576 h 13112393"/>
              <a:gd name="connsiteX21314" fmla="*/ 8123299 w 11997113"/>
              <a:gd name="connsiteY21314" fmla="*/ 9973777 h 13112393"/>
              <a:gd name="connsiteX21315" fmla="*/ 8124843 w 11997113"/>
              <a:gd name="connsiteY21315" fmla="*/ 10002130 h 13112393"/>
              <a:gd name="connsiteX21316" fmla="*/ 8145637 w 11997113"/>
              <a:gd name="connsiteY21316" fmla="*/ 9940036 h 13112393"/>
              <a:gd name="connsiteX21317" fmla="*/ 8155501 w 11997113"/>
              <a:gd name="connsiteY21317" fmla="*/ 9988241 h 13112393"/>
              <a:gd name="connsiteX21318" fmla="*/ 8136457 w 11997113"/>
              <a:gd name="connsiteY21318" fmla="*/ 10038055 h 13112393"/>
              <a:gd name="connsiteX21319" fmla="*/ 8129247 w 11997113"/>
              <a:gd name="connsiteY21319" fmla="*/ 10083146 h 13112393"/>
              <a:gd name="connsiteX21320" fmla="*/ 8125097 w 11997113"/>
              <a:gd name="connsiteY21320" fmla="*/ 10140254 h 13112393"/>
              <a:gd name="connsiteX21321" fmla="*/ 8125547 w 11997113"/>
              <a:gd name="connsiteY21321" fmla="*/ 10193047 h 13112393"/>
              <a:gd name="connsiteX21322" fmla="*/ 8120949 w 11997113"/>
              <a:gd name="connsiteY21322" fmla="*/ 10197364 h 13112393"/>
              <a:gd name="connsiteX21323" fmla="*/ 8118317 w 11997113"/>
              <a:gd name="connsiteY21323" fmla="*/ 10193448 h 13112393"/>
              <a:gd name="connsiteX21324" fmla="*/ 8118097 w 11997113"/>
              <a:gd name="connsiteY21324" fmla="*/ 10189397 h 13112393"/>
              <a:gd name="connsiteX21325" fmla="*/ 8118089 w 11997113"/>
              <a:gd name="connsiteY21325" fmla="*/ 10144705 h 13112393"/>
              <a:gd name="connsiteX21326" fmla="*/ 8121797 w 11997113"/>
              <a:gd name="connsiteY21326" fmla="*/ 10079496 h 13112393"/>
              <a:gd name="connsiteX21327" fmla="*/ 8119383 w 11997113"/>
              <a:gd name="connsiteY21327" fmla="*/ 10079632 h 13112393"/>
              <a:gd name="connsiteX21328" fmla="*/ 8108647 w 11997113"/>
              <a:gd name="connsiteY21328" fmla="*/ 10059913 h 13112393"/>
              <a:gd name="connsiteX21329" fmla="*/ 8103831 w 11997113"/>
              <a:gd name="connsiteY21329" fmla="*/ 10060178 h 13112393"/>
              <a:gd name="connsiteX21330" fmla="*/ 8101201 w 11997113"/>
              <a:gd name="connsiteY21330" fmla="*/ 10056263 h 13112393"/>
              <a:gd name="connsiteX21331" fmla="*/ 8101419 w 11997113"/>
              <a:gd name="connsiteY21331" fmla="*/ 10060312 h 13112393"/>
              <a:gd name="connsiteX21332" fmla="*/ 8092027 w 11997113"/>
              <a:gd name="connsiteY21332" fmla="*/ 10154280 h 13112393"/>
              <a:gd name="connsiteX21333" fmla="*/ 8074061 w 11997113"/>
              <a:gd name="connsiteY21333" fmla="*/ 10134965 h 13112393"/>
              <a:gd name="connsiteX21334" fmla="*/ 8072741 w 11997113"/>
              <a:gd name="connsiteY21334" fmla="*/ 10110662 h 13112393"/>
              <a:gd name="connsiteX21335" fmla="*/ 8061137 w 11997113"/>
              <a:gd name="connsiteY21335" fmla="*/ 10119430 h 13112393"/>
              <a:gd name="connsiteX21336" fmla="*/ 8062675 w 11997113"/>
              <a:gd name="connsiteY21336" fmla="*/ 10147786 h 13112393"/>
              <a:gd name="connsiteX21337" fmla="*/ 8057855 w 11997113"/>
              <a:gd name="connsiteY21337" fmla="*/ 10148052 h 13112393"/>
              <a:gd name="connsiteX21338" fmla="*/ 8057637 w 11997113"/>
              <a:gd name="connsiteY21338" fmla="*/ 10144005 h 13112393"/>
              <a:gd name="connsiteX21339" fmla="*/ 8056537 w 11997113"/>
              <a:gd name="connsiteY21339" fmla="*/ 10123750 h 13112393"/>
              <a:gd name="connsiteX21340" fmla="*/ 8056317 w 11997113"/>
              <a:gd name="connsiteY21340" fmla="*/ 10119699 h 13112393"/>
              <a:gd name="connsiteX21341" fmla="*/ 8043829 w 11997113"/>
              <a:gd name="connsiteY21341" fmla="*/ 10112270 h 13112393"/>
              <a:gd name="connsiteX21342" fmla="*/ 8037263 w 11997113"/>
              <a:gd name="connsiteY21342" fmla="*/ 10124823 h 13112393"/>
              <a:gd name="connsiteX21343" fmla="*/ 8037481 w 11997113"/>
              <a:gd name="connsiteY21343" fmla="*/ 10128872 h 13112393"/>
              <a:gd name="connsiteX21344" fmla="*/ 8044929 w 11997113"/>
              <a:gd name="connsiteY21344" fmla="*/ 10132520 h 13112393"/>
              <a:gd name="connsiteX21345" fmla="*/ 8038803 w 11997113"/>
              <a:gd name="connsiteY21345" fmla="*/ 10153176 h 13112393"/>
              <a:gd name="connsiteX21346" fmla="*/ 8047571 w 11997113"/>
              <a:gd name="connsiteY21346" fmla="*/ 10181129 h 13112393"/>
              <a:gd name="connsiteX21347" fmla="*/ 8036623 w 11997113"/>
              <a:gd name="connsiteY21347" fmla="*/ 10202054 h 13112393"/>
              <a:gd name="connsiteX21348" fmla="*/ 8037067 w 11997113"/>
              <a:gd name="connsiteY21348" fmla="*/ 10210152 h 13112393"/>
              <a:gd name="connsiteX21349" fmla="*/ 8044511 w 11997113"/>
              <a:gd name="connsiteY21349" fmla="*/ 10213801 h 13112393"/>
              <a:gd name="connsiteX21350" fmla="*/ 8051961 w 11997113"/>
              <a:gd name="connsiteY21350" fmla="*/ 10217450 h 13112393"/>
              <a:gd name="connsiteX21351" fmla="*/ 8054371 w 11997113"/>
              <a:gd name="connsiteY21351" fmla="*/ 10217316 h 13112393"/>
              <a:gd name="connsiteX21352" fmla="*/ 8054591 w 11997113"/>
              <a:gd name="connsiteY21352" fmla="*/ 10221365 h 13112393"/>
              <a:gd name="connsiteX21353" fmla="*/ 8038383 w 11997113"/>
              <a:gd name="connsiteY21353" fmla="*/ 10234456 h 13112393"/>
              <a:gd name="connsiteX21354" fmla="*/ 8035977 w 11997113"/>
              <a:gd name="connsiteY21354" fmla="*/ 10234591 h 13112393"/>
              <a:gd name="connsiteX21355" fmla="*/ 8027867 w 11997113"/>
              <a:gd name="connsiteY21355" fmla="*/ 10218788 h 13112393"/>
              <a:gd name="connsiteX21356" fmla="*/ 8027647 w 11997113"/>
              <a:gd name="connsiteY21356" fmla="*/ 10214742 h 13112393"/>
              <a:gd name="connsiteX21357" fmla="*/ 8026989 w 11997113"/>
              <a:gd name="connsiteY21357" fmla="*/ 10202587 h 13112393"/>
              <a:gd name="connsiteX21358" fmla="*/ 8019757 w 11997113"/>
              <a:gd name="connsiteY21358" fmla="*/ 10202989 h 13112393"/>
              <a:gd name="connsiteX21359" fmla="*/ 7995659 w 11997113"/>
              <a:gd name="connsiteY21359" fmla="*/ 10159636 h 13112393"/>
              <a:gd name="connsiteX21360" fmla="*/ 7993029 w 11997113"/>
              <a:gd name="connsiteY21360" fmla="*/ 10155717 h 13112393"/>
              <a:gd name="connsiteX21361" fmla="*/ 7990617 w 11997113"/>
              <a:gd name="connsiteY21361" fmla="*/ 10155855 h 13112393"/>
              <a:gd name="connsiteX21362" fmla="*/ 7999167 w 11997113"/>
              <a:gd name="connsiteY21362" fmla="*/ 10179755 h 13112393"/>
              <a:gd name="connsiteX21363" fmla="*/ 8007285 w 11997113"/>
              <a:gd name="connsiteY21363" fmla="*/ 10240247 h 13112393"/>
              <a:gd name="connsiteX21364" fmla="*/ 7995271 w 11997113"/>
              <a:gd name="connsiteY21364" fmla="*/ 10374988 h 13112393"/>
              <a:gd name="connsiteX21365" fmla="*/ 7987615 w 11997113"/>
              <a:gd name="connsiteY21365" fmla="*/ 10411981 h 13112393"/>
              <a:gd name="connsiteX21366" fmla="*/ 7986319 w 11997113"/>
              <a:gd name="connsiteY21366" fmla="*/ 10477054 h 13112393"/>
              <a:gd name="connsiteX21367" fmla="*/ 7979529 w 11997113"/>
              <a:gd name="connsiteY21367" fmla="*/ 10485561 h 13112393"/>
              <a:gd name="connsiteX21368" fmla="*/ 7974271 w 11997113"/>
              <a:gd name="connsiteY21368" fmla="*/ 10477726 h 13112393"/>
              <a:gd name="connsiteX21369" fmla="*/ 7976011 w 11997113"/>
              <a:gd name="connsiteY21369" fmla="*/ 10420747 h 13112393"/>
              <a:gd name="connsiteX21370" fmla="*/ 7954995 w 11997113"/>
              <a:gd name="connsiteY21370" fmla="*/ 10478797 h 13112393"/>
              <a:gd name="connsiteX21371" fmla="*/ 7969025 w 11997113"/>
              <a:gd name="connsiteY21371" fmla="*/ 10514584 h 13112393"/>
              <a:gd name="connsiteX21372" fmla="*/ 7977783 w 11997113"/>
              <a:gd name="connsiteY21372" fmla="*/ 10497846 h 13112393"/>
              <a:gd name="connsiteX21373" fmla="*/ 7975833 w 11997113"/>
              <a:gd name="connsiteY21373" fmla="*/ 10595461 h 13112393"/>
              <a:gd name="connsiteX21374" fmla="*/ 7965317 w 11997113"/>
              <a:gd name="connsiteY21374" fmla="*/ 10579794 h 13112393"/>
              <a:gd name="connsiteX21375" fmla="*/ 7963127 w 11997113"/>
              <a:gd name="connsiteY21375" fmla="*/ 10583977 h 13112393"/>
              <a:gd name="connsiteX21376" fmla="*/ 7958529 w 11997113"/>
              <a:gd name="connsiteY21376" fmla="*/ 10588299 h 13112393"/>
              <a:gd name="connsiteX21377" fmla="*/ 7958753 w 11997113"/>
              <a:gd name="connsiteY21377" fmla="*/ 10592348 h 13112393"/>
              <a:gd name="connsiteX21378" fmla="*/ 7957893 w 11997113"/>
              <a:gd name="connsiteY21378" fmla="*/ 10665525 h 13112393"/>
              <a:gd name="connsiteX21379" fmla="*/ 7949795 w 11997113"/>
              <a:gd name="connsiteY21379" fmla="*/ 10694419 h 13112393"/>
              <a:gd name="connsiteX21380" fmla="*/ 7952203 w 11997113"/>
              <a:gd name="connsiteY21380" fmla="*/ 10694283 h 13112393"/>
              <a:gd name="connsiteX21381" fmla="*/ 7953303 w 11997113"/>
              <a:gd name="connsiteY21381" fmla="*/ 10714536 h 13112393"/>
              <a:gd name="connsiteX21382" fmla="*/ 7946297 w 11997113"/>
              <a:gd name="connsiteY21382" fmla="*/ 10718986 h 13112393"/>
              <a:gd name="connsiteX21383" fmla="*/ 7945855 w 11997113"/>
              <a:gd name="connsiteY21383" fmla="*/ 10710886 h 13112393"/>
              <a:gd name="connsiteX21384" fmla="*/ 7942785 w 11997113"/>
              <a:gd name="connsiteY21384" fmla="*/ 10698870 h 13112393"/>
              <a:gd name="connsiteX21385" fmla="*/ 7942567 w 11997113"/>
              <a:gd name="connsiteY21385" fmla="*/ 10694817 h 13112393"/>
              <a:gd name="connsiteX21386" fmla="*/ 7928771 w 11997113"/>
              <a:gd name="connsiteY21386" fmla="*/ 10707773 h 13112393"/>
              <a:gd name="connsiteX21387" fmla="*/ 7928991 w 11997113"/>
              <a:gd name="connsiteY21387" fmla="*/ 10711826 h 13112393"/>
              <a:gd name="connsiteX21388" fmla="*/ 7936217 w 11997113"/>
              <a:gd name="connsiteY21388" fmla="*/ 10711425 h 13112393"/>
              <a:gd name="connsiteX21389" fmla="*/ 7941035 w 11997113"/>
              <a:gd name="connsiteY21389" fmla="*/ 10711154 h 13112393"/>
              <a:gd name="connsiteX21390" fmla="*/ 7939071 w 11997113"/>
              <a:gd name="connsiteY21390" fmla="*/ 10719390 h 13112393"/>
              <a:gd name="connsiteX21391" fmla="*/ 7931839 w 11997113"/>
              <a:gd name="connsiteY21391" fmla="*/ 10719791 h 13112393"/>
              <a:gd name="connsiteX21392" fmla="*/ 7929881 w 11997113"/>
              <a:gd name="connsiteY21392" fmla="*/ 10772719 h 13112393"/>
              <a:gd name="connsiteX21393" fmla="*/ 7930985 w 11997113"/>
              <a:gd name="connsiteY21393" fmla="*/ 10792970 h 13112393"/>
              <a:gd name="connsiteX21394" fmla="*/ 7928795 w 11997113"/>
              <a:gd name="connsiteY21394" fmla="*/ 10797155 h 13112393"/>
              <a:gd name="connsiteX21395" fmla="*/ 7923755 w 11997113"/>
              <a:gd name="connsiteY21395" fmla="*/ 10793371 h 13112393"/>
              <a:gd name="connsiteX21396" fmla="*/ 7922653 w 11997113"/>
              <a:gd name="connsiteY21396" fmla="*/ 10773120 h 13112393"/>
              <a:gd name="connsiteX21397" fmla="*/ 7922207 w 11997113"/>
              <a:gd name="connsiteY21397" fmla="*/ 10720325 h 13112393"/>
              <a:gd name="connsiteX21398" fmla="*/ 7921543 w 11997113"/>
              <a:gd name="connsiteY21398" fmla="*/ 10708174 h 13112393"/>
              <a:gd name="connsiteX21399" fmla="*/ 7921323 w 11997113"/>
              <a:gd name="connsiteY21399" fmla="*/ 10704124 h 13112393"/>
              <a:gd name="connsiteX21400" fmla="*/ 7901585 w 11997113"/>
              <a:gd name="connsiteY21400" fmla="*/ 10607713 h 13112393"/>
              <a:gd name="connsiteX21401" fmla="*/ 7921939 w 11997113"/>
              <a:gd name="connsiteY21401" fmla="*/ 10537514 h 13112393"/>
              <a:gd name="connsiteX21402" fmla="*/ 7924349 w 11997113"/>
              <a:gd name="connsiteY21402" fmla="*/ 10537380 h 13112393"/>
              <a:gd name="connsiteX21403" fmla="*/ 7921497 w 11997113"/>
              <a:gd name="connsiteY21403" fmla="*/ 10529414 h 13112393"/>
              <a:gd name="connsiteX21404" fmla="*/ 7921279 w 11997113"/>
              <a:gd name="connsiteY21404" fmla="*/ 10525362 h 13112393"/>
              <a:gd name="connsiteX21405" fmla="*/ 7923687 w 11997113"/>
              <a:gd name="connsiteY21405" fmla="*/ 10525227 h 13112393"/>
              <a:gd name="connsiteX21406" fmla="*/ 7926097 w 11997113"/>
              <a:gd name="connsiteY21406" fmla="*/ 10525095 h 13112393"/>
              <a:gd name="connsiteX21407" fmla="*/ 7947563 w 11997113"/>
              <a:gd name="connsiteY21407" fmla="*/ 10519839 h 13112393"/>
              <a:gd name="connsiteX21408" fmla="*/ 7933977 w 11997113"/>
              <a:gd name="connsiteY21408" fmla="*/ 10492153 h 13112393"/>
              <a:gd name="connsiteX21409" fmla="*/ 7926529 w 11997113"/>
              <a:gd name="connsiteY21409" fmla="*/ 10488505 h 13112393"/>
              <a:gd name="connsiteX21410" fmla="*/ 7925215 w 11997113"/>
              <a:gd name="connsiteY21410" fmla="*/ 10508893 h 13112393"/>
              <a:gd name="connsiteX21411" fmla="*/ 7922809 w 11997113"/>
              <a:gd name="connsiteY21411" fmla="*/ 10509024 h 13112393"/>
              <a:gd name="connsiteX21412" fmla="*/ 7925433 w 11997113"/>
              <a:gd name="connsiteY21412" fmla="*/ 10512942 h 13112393"/>
              <a:gd name="connsiteX21413" fmla="*/ 7925657 w 11997113"/>
              <a:gd name="connsiteY21413" fmla="*/ 10516993 h 13112393"/>
              <a:gd name="connsiteX21414" fmla="*/ 7920837 w 11997113"/>
              <a:gd name="connsiteY21414" fmla="*/ 10517262 h 13112393"/>
              <a:gd name="connsiteX21415" fmla="*/ 7918209 w 11997113"/>
              <a:gd name="connsiteY21415" fmla="*/ 10513341 h 13112393"/>
              <a:gd name="connsiteX21416" fmla="*/ 7908135 w 11997113"/>
              <a:gd name="connsiteY21416" fmla="*/ 10505779 h 13112393"/>
              <a:gd name="connsiteX21417" fmla="*/ 7908351 w 11997113"/>
              <a:gd name="connsiteY21417" fmla="*/ 10509828 h 13112393"/>
              <a:gd name="connsiteX21418" fmla="*/ 7903535 w 11997113"/>
              <a:gd name="connsiteY21418" fmla="*/ 10510097 h 13112393"/>
              <a:gd name="connsiteX21419" fmla="*/ 7903315 w 11997113"/>
              <a:gd name="connsiteY21419" fmla="*/ 10506046 h 13112393"/>
              <a:gd name="connsiteX21420" fmla="*/ 7905503 w 11997113"/>
              <a:gd name="connsiteY21420" fmla="*/ 10501863 h 13112393"/>
              <a:gd name="connsiteX21421" fmla="*/ 7903091 w 11997113"/>
              <a:gd name="connsiteY21421" fmla="*/ 10501994 h 13112393"/>
              <a:gd name="connsiteX21422" fmla="*/ 7903523 w 11997113"/>
              <a:gd name="connsiteY21422" fmla="*/ 10465407 h 13112393"/>
              <a:gd name="connsiteX21423" fmla="*/ 7909225 w 11997113"/>
              <a:gd name="connsiteY21423" fmla="*/ 10481340 h 13112393"/>
              <a:gd name="connsiteX21424" fmla="*/ 7908329 w 11997113"/>
              <a:gd name="connsiteY21424" fmla="*/ 10420449 h 13112393"/>
              <a:gd name="connsiteX21425" fmla="*/ 7910737 w 11997113"/>
              <a:gd name="connsiteY21425" fmla="*/ 10420313 h 13112393"/>
              <a:gd name="connsiteX21426" fmla="*/ 7908113 w 11997113"/>
              <a:gd name="connsiteY21426" fmla="*/ 10416397 h 13112393"/>
              <a:gd name="connsiteX21427" fmla="*/ 7900883 w 11997113"/>
              <a:gd name="connsiteY21427" fmla="*/ 10416801 h 13112393"/>
              <a:gd name="connsiteX21428" fmla="*/ 7896283 w 11997113"/>
              <a:gd name="connsiteY21428" fmla="*/ 10421118 h 13112393"/>
              <a:gd name="connsiteX21429" fmla="*/ 7894317 w 11997113"/>
              <a:gd name="connsiteY21429" fmla="*/ 10429352 h 13112393"/>
              <a:gd name="connsiteX21430" fmla="*/ 7896945 w 11997113"/>
              <a:gd name="connsiteY21430" fmla="*/ 10433271 h 13112393"/>
              <a:gd name="connsiteX21431" fmla="*/ 7901983 w 11997113"/>
              <a:gd name="connsiteY21431" fmla="*/ 10437051 h 13112393"/>
              <a:gd name="connsiteX21432" fmla="*/ 7897827 w 11997113"/>
              <a:gd name="connsiteY21432" fmla="*/ 10449470 h 13112393"/>
              <a:gd name="connsiteX21433" fmla="*/ 7898267 w 11997113"/>
              <a:gd name="connsiteY21433" fmla="*/ 10457572 h 13112393"/>
              <a:gd name="connsiteX21434" fmla="*/ 7895855 w 11997113"/>
              <a:gd name="connsiteY21434" fmla="*/ 10457707 h 13112393"/>
              <a:gd name="connsiteX21435" fmla="*/ 7893445 w 11997113"/>
              <a:gd name="connsiteY21435" fmla="*/ 10457840 h 13112393"/>
              <a:gd name="connsiteX21436" fmla="*/ 7893005 w 11997113"/>
              <a:gd name="connsiteY21436" fmla="*/ 10449737 h 13112393"/>
              <a:gd name="connsiteX21437" fmla="*/ 7883151 w 11997113"/>
              <a:gd name="connsiteY21437" fmla="*/ 10446225 h 13112393"/>
              <a:gd name="connsiteX21438" fmla="*/ 7884249 w 11997113"/>
              <a:gd name="connsiteY21438" fmla="*/ 10466478 h 13112393"/>
              <a:gd name="connsiteX21439" fmla="*/ 7886659 w 11997113"/>
              <a:gd name="connsiteY21439" fmla="*/ 10466343 h 13112393"/>
              <a:gd name="connsiteX21440" fmla="*/ 7891475 w 11997113"/>
              <a:gd name="connsiteY21440" fmla="*/ 10466074 h 13112393"/>
              <a:gd name="connsiteX21441" fmla="*/ 7891693 w 11997113"/>
              <a:gd name="connsiteY21441" fmla="*/ 10470125 h 13112393"/>
              <a:gd name="connsiteX21442" fmla="*/ 7882279 w 11997113"/>
              <a:gd name="connsiteY21442" fmla="*/ 10474713 h 13112393"/>
              <a:gd name="connsiteX21443" fmla="*/ 7879871 w 11997113"/>
              <a:gd name="connsiteY21443" fmla="*/ 10474846 h 13112393"/>
              <a:gd name="connsiteX21444" fmla="*/ 7874173 w 11997113"/>
              <a:gd name="connsiteY21444" fmla="*/ 10458911 h 13112393"/>
              <a:gd name="connsiteX21445" fmla="*/ 7878111 w 11997113"/>
              <a:gd name="connsiteY21445" fmla="*/ 10442439 h 13112393"/>
              <a:gd name="connsiteX21446" fmla="*/ 7880299 w 11997113"/>
              <a:gd name="connsiteY21446" fmla="*/ 10438257 h 13112393"/>
              <a:gd name="connsiteX21447" fmla="*/ 7882489 w 11997113"/>
              <a:gd name="connsiteY21447" fmla="*/ 10434073 h 13112393"/>
              <a:gd name="connsiteX21448" fmla="*/ 7882271 w 11997113"/>
              <a:gd name="connsiteY21448" fmla="*/ 10430019 h 13112393"/>
              <a:gd name="connsiteX21449" fmla="*/ 7884017 w 11997113"/>
              <a:gd name="connsiteY21449" fmla="*/ 10417737 h 13112393"/>
              <a:gd name="connsiteX21450" fmla="*/ 7880945 w 11997113"/>
              <a:gd name="connsiteY21450" fmla="*/ 10405717 h 13112393"/>
              <a:gd name="connsiteX21451" fmla="*/ 7880727 w 11997113"/>
              <a:gd name="connsiteY21451" fmla="*/ 10401668 h 13112393"/>
              <a:gd name="connsiteX21452" fmla="*/ 7878319 w 11997113"/>
              <a:gd name="connsiteY21452" fmla="*/ 10401799 h 13112393"/>
              <a:gd name="connsiteX21453" fmla="*/ 7888825 w 11997113"/>
              <a:gd name="connsiteY21453" fmla="*/ 10372778 h 13112393"/>
              <a:gd name="connsiteX21454" fmla="*/ 7890795 w 11997113"/>
              <a:gd name="connsiteY21454" fmla="*/ 10364542 h 13112393"/>
              <a:gd name="connsiteX21455" fmla="*/ 7888163 w 11997113"/>
              <a:gd name="connsiteY21455" fmla="*/ 10360628 h 13112393"/>
              <a:gd name="connsiteX21456" fmla="*/ 7890355 w 11997113"/>
              <a:gd name="connsiteY21456" fmla="*/ 10356439 h 13112393"/>
              <a:gd name="connsiteX21457" fmla="*/ 7894953 w 11997113"/>
              <a:gd name="connsiteY21457" fmla="*/ 10352124 h 13112393"/>
              <a:gd name="connsiteX21458" fmla="*/ 7900213 w 11997113"/>
              <a:gd name="connsiteY21458" fmla="*/ 10359957 h 13112393"/>
              <a:gd name="connsiteX21459" fmla="*/ 7902621 w 11997113"/>
              <a:gd name="connsiteY21459" fmla="*/ 10359824 h 13112393"/>
              <a:gd name="connsiteX21460" fmla="*/ 7914217 w 11997113"/>
              <a:gd name="connsiteY21460" fmla="*/ 10306361 h 13112393"/>
              <a:gd name="connsiteX21461" fmla="*/ 7901511 w 11997113"/>
              <a:gd name="connsiteY21461" fmla="*/ 10294877 h 13112393"/>
              <a:gd name="connsiteX21462" fmla="*/ 7888593 w 11997113"/>
              <a:gd name="connsiteY21462" fmla="*/ 10324037 h 13112393"/>
              <a:gd name="connsiteX21463" fmla="*/ 7882463 w 11997113"/>
              <a:gd name="connsiteY21463" fmla="*/ 10344691 h 13112393"/>
              <a:gd name="connsiteX21464" fmla="*/ 7874799 w 11997113"/>
              <a:gd name="connsiteY21464" fmla="*/ 10336991 h 13112393"/>
              <a:gd name="connsiteX21465" fmla="*/ 7870203 w 11997113"/>
              <a:gd name="connsiteY21465" fmla="*/ 10341308 h 13112393"/>
              <a:gd name="connsiteX21466" fmla="*/ 7859705 w 11997113"/>
              <a:gd name="connsiteY21466" fmla="*/ 10415021 h 13112393"/>
              <a:gd name="connsiteX21467" fmla="*/ 7857297 w 11997113"/>
              <a:gd name="connsiteY21467" fmla="*/ 10415156 h 13112393"/>
              <a:gd name="connsiteX21468" fmla="*/ 7859927 w 11997113"/>
              <a:gd name="connsiteY21468" fmla="*/ 10419076 h 13112393"/>
              <a:gd name="connsiteX21469" fmla="*/ 7858175 w 11997113"/>
              <a:gd name="connsiteY21469" fmla="*/ 10431360 h 13112393"/>
              <a:gd name="connsiteX21470" fmla="*/ 7860587 w 11997113"/>
              <a:gd name="connsiteY21470" fmla="*/ 10431225 h 13112393"/>
              <a:gd name="connsiteX21471" fmla="*/ 7857969 w 11997113"/>
              <a:gd name="connsiteY21471" fmla="*/ 10471999 h 13112393"/>
              <a:gd name="connsiteX21472" fmla="*/ 7860377 w 11997113"/>
              <a:gd name="connsiteY21472" fmla="*/ 10471868 h 13112393"/>
              <a:gd name="connsiteX21473" fmla="*/ 7860597 w 11997113"/>
              <a:gd name="connsiteY21473" fmla="*/ 10475920 h 13112393"/>
              <a:gd name="connsiteX21474" fmla="*/ 7863227 w 11997113"/>
              <a:gd name="connsiteY21474" fmla="*/ 10479836 h 13112393"/>
              <a:gd name="connsiteX21475" fmla="*/ 7861037 w 11997113"/>
              <a:gd name="connsiteY21475" fmla="*/ 10484018 h 13112393"/>
              <a:gd name="connsiteX21476" fmla="*/ 7858627 w 11997113"/>
              <a:gd name="connsiteY21476" fmla="*/ 10484150 h 13112393"/>
              <a:gd name="connsiteX21477" fmla="*/ 7858189 w 11997113"/>
              <a:gd name="connsiteY21477" fmla="*/ 10476050 h 13112393"/>
              <a:gd name="connsiteX21478" fmla="*/ 7855781 w 11997113"/>
              <a:gd name="connsiteY21478" fmla="*/ 10476184 h 13112393"/>
              <a:gd name="connsiteX21479" fmla="*/ 7848989 w 11997113"/>
              <a:gd name="connsiteY21479" fmla="*/ 10484687 h 13112393"/>
              <a:gd name="connsiteX21480" fmla="*/ 7838903 w 11997113"/>
              <a:gd name="connsiteY21480" fmla="*/ 10432431 h 13112393"/>
              <a:gd name="connsiteX21481" fmla="*/ 7850731 w 11997113"/>
              <a:gd name="connsiteY21481" fmla="*/ 10427711 h 13112393"/>
              <a:gd name="connsiteX21482" fmla="*/ 7850289 w 11997113"/>
              <a:gd name="connsiteY21482" fmla="*/ 10419610 h 13112393"/>
              <a:gd name="connsiteX21483" fmla="*/ 7846999 w 11997113"/>
              <a:gd name="connsiteY21483" fmla="*/ 10403542 h 13112393"/>
              <a:gd name="connsiteX21484" fmla="*/ 7822695 w 11997113"/>
              <a:gd name="connsiteY21484" fmla="*/ 10445521 h 13112393"/>
              <a:gd name="connsiteX21485" fmla="*/ 7820509 w 11997113"/>
              <a:gd name="connsiteY21485" fmla="*/ 10449705 h 13112393"/>
              <a:gd name="connsiteX21486" fmla="*/ 7815909 w 11997113"/>
              <a:gd name="connsiteY21486" fmla="*/ 10454023 h 13112393"/>
              <a:gd name="connsiteX21487" fmla="*/ 7810869 w 11997113"/>
              <a:gd name="connsiteY21487" fmla="*/ 10450242 h 13112393"/>
              <a:gd name="connsiteX21488" fmla="*/ 7810649 w 11997113"/>
              <a:gd name="connsiteY21488" fmla="*/ 10446190 h 13112393"/>
              <a:gd name="connsiteX21489" fmla="*/ 7810429 w 11997113"/>
              <a:gd name="connsiteY21489" fmla="*/ 10442139 h 13112393"/>
              <a:gd name="connsiteX21490" fmla="*/ 7814799 w 11997113"/>
              <a:gd name="connsiteY21490" fmla="*/ 10389080 h 13112393"/>
              <a:gd name="connsiteX21491" fmla="*/ 7822467 w 11997113"/>
              <a:gd name="connsiteY21491" fmla="*/ 10396778 h 13112393"/>
              <a:gd name="connsiteX21492" fmla="*/ 7823773 w 11997113"/>
              <a:gd name="connsiteY21492" fmla="*/ 10376394 h 13112393"/>
              <a:gd name="connsiteX21493" fmla="*/ 7807571 w 11997113"/>
              <a:gd name="connsiteY21493" fmla="*/ 10389482 h 13112393"/>
              <a:gd name="connsiteX21494" fmla="*/ 7802313 w 11997113"/>
              <a:gd name="connsiteY21494" fmla="*/ 10381649 h 13112393"/>
              <a:gd name="connsiteX21495" fmla="*/ 7800565 w 11997113"/>
              <a:gd name="connsiteY21495" fmla="*/ 10393935 h 13112393"/>
              <a:gd name="connsiteX21496" fmla="*/ 7808231 w 11997113"/>
              <a:gd name="connsiteY21496" fmla="*/ 10401631 h 13112393"/>
              <a:gd name="connsiteX21497" fmla="*/ 7796405 w 11997113"/>
              <a:gd name="connsiteY21497" fmla="*/ 10406352 h 13112393"/>
              <a:gd name="connsiteX21498" fmla="*/ 7796845 w 11997113"/>
              <a:gd name="connsiteY21498" fmla="*/ 10414451 h 13112393"/>
              <a:gd name="connsiteX21499" fmla="*/ 7790281 w 11997113"/>
              <a:gd name="connsiteY21499" fmla="*/ 10427009 h 13112393"/>
              <a:gd name="connsiteX21500" fmla="*/ 7788085 w 11997113"/>
              <a:gd name="connsiteY21500" fmla="*/ 10431193 h 13112393"/>
              <a:gd name="connsiteX21501" fmla="*/ 7788309 w 11997113"/>
              <a:gd name="connsiteY21501" fmla="*/ 10435242 h 13112393"/>
              <a:gd name="connsiteX21502" fmla="*/ 7797295 w 11997113"/>
              <a:gd name="connsiteY21502" fmla="*/ 10467246 h 13112393"/>
              <a:gd name="connsiteX21503" fmla="*/ 7788539 w 11997113"/>
              <a:gd name="connsiteY21503" fmla="*/ 10483986 h 13112393"/>
              <a:gd name="connsiteX21504" fmla="*/ 7791609 w 11997113"/>
              <a:gd name="connsiteY21504" fmla="*/ 10496002 h 13112393"/>
              <a:gd name="connsiteX21505" fmla="*/ 7794019 w 11997113"/>
              <a:gd name="connsiteY21505" fmla="*/ 10495868 h 13112393"/>
              <a:gd name="connsiteX21506" fmla="*/ 7793799 w 11997113"/>
              <a:gd name="connsiteY21506" fmla="*/ 10491814 h 13112393"/>
              <a:gd name="connsiteX21507" fmla="*/ 7804525 w 11997113"/>
              <a:gd name="connsiteY21507" fmla="*/ 10466847 h 13112393"/>
              <a:gd name="connsiteX21508" fmla="*/ 7809341 w 11997113"/>
              <a:gd name="connsiteY21508" fmla="*/ 10466576 h 13112393"/>
              <a:gd name="connsiteX21509" fmla="*/ 7811971 w 11997113"/>
              <a:gd name="connsiteY21509" fmla="*/ 10470493 h 13112393"/>
              <a:gd name="connsiteX21510" fmla="*/ 7801245 w 11997113"/>
              <a:gd name="connsiteY21510" fmla="*/ 10495464 h 13112393"/>
              <a:gd name="connsiteX21511" fmla="*/ 7799059 w 11997113"/>
              <a:gd name="connsiteY21511" fmla="*/ 10499650 h 13112393"/>
              <a:gd name="connsiteX21512" fmla="*/ 7787231 w 11997113"/>
              <a:gd name="connsiteY21512" fmla="*/ 10504371 h 13112393"/>
              <a:gd name="connsiteX21513" fmla="*/ 7784819 w 11997113"/>
              <a:gd name="connsiteY21513" fmla="*/ 10504505 h 13112393"/>
              <a:gd name="connsiteX21514" fmla="*/ 7784599 w 11997113"/>
              <a:gd name="connsiteY21514" fmla="*/ 10500455 h 13112393"/>
              <a:gd name="connsiteX21515" fmla="*/ 7781533 w 11997113"/>
              <a:gd name="connsiteY21515" fmla="*/ 10488436 h 13112393"/>
              <a:gd name="connsiteX21516" fmla="*/ 7779121 w 11997113"/>
              <a:gd name="connsiteY21516" fmla="*/ 10488571 h 13112393"/>
              <a:gd name="connsiteX21517" fmla="*/ 7769265 w 11997113"/>
              <a:gd name="connsiteY21517" fmla="*/ 10485056 h 13112393"/>
              <a:gd name="connsiteX21518" fmla="*/ 7770369 w 11997113"/>
              <a:gd name="connsiteY21518" fmla="*/ 10505309 h 13112393"/>
              <a:gd name="connsiteX21519" fmla="*/ 7769055 w 11997113"/>
              <a:gd name="connsiteY21519" fmla="*/ 10525695 h 13112393"/>
              <a:gd name="connsiteX21520" fmla="*/ 7764457 w 11997113"/>
              <a:gd name="connsiteY21520" fmla="*/ 10530013 h 13112393"/>
              <a:gd name="connsiteX21521" fmla="*/ 7759199 w 11997113"/>
              <a:gd name="connsiteY21521" fmla="*/ 10522180 h 13112393"/>
              <a:gd name="connsiteX21522" fmla="*/ 7758319 w 11997113"/>
              <a:gd name="connsiteY21522" fmla="*/ 10505977 h 13112393"/>
              <a:gd name="connsiteX21523" fmla="*/ 7756999 w 11997113"/>
              <a:gd name="connsiteY21523" fmla="*/ 10481675 h 13112393"/>
              <a:gd name="connsiteX21524" fmla="*/ 7768595 w 11997113"/>
              <a:gd name="connsiteY21524" fmla="*/ 10428212 h 13112393"/>
              <a:gd name="connsiteX21525" fmla="*/ 7770785 w 11997113"/>
              <a:gd name="connsiteY21525" fmla="*/ 10424026 h 13112393"/>
              <a:gd name="connsiteX21526" fmla="*/ 7773411 w 11997113"/>
              <a:gd name="connsiteY21526" fmla="*/ 10427944 h 13112393"/>
              <a:gd name="connsiteX21527" fmla="*/ 7781301 w 11997113"/>
              <a:gd name="connsiteY21527" fmla="*/ 10439695 h 13112393"/>
              <a:gd name="connsiteX21528" fmla="*/ 7781081 w 11997113"/>
              <a:gd name="connsiteY21528" fmla="*/ 10435644 h 13112393"/>
              <a:gd name="connsiteX21529" fmla="*/ 7778451 w 11997113"/>
              <a:gd name="connsiteY21529" fmla="*/ 10431725 h 13112393"/>
              <a:gd name="connsiteX21530" fmla="*/ 7778231 w 11997113"/>
              <a:gd name="connsiteY21530" fmla="*/ 10427678 h 13112393"/>
              <a:gd name="connsiteX21531" fmla="*/ 7780639 w 11997113"/>
              <a:gd name="connsiteY21531" fmla="*/ 10427541 h 13112393"/>
              <a:gd name="connsiteX21532" fmla="*/ 7785239 w 11997113"/>
              <a:gd name="connsiteY21532" fmla="*/ 10423225 h 13112393"/>
              <a:gd name="connsiteX21533" fmla="*/ 7787207 w 11997113"/>
              <a:gd name="connsiteY21533" fmla="*/ 10414990 h 13112393"/>
              <a:gd name="connsiteX21534" fmla="*/ 7786525 w 11997113"/>
              <a:gd name="connsiteY21534" fmla="*/ 10396172 h 13112393"/>
              <a:gd name="connsiteX21535" fmla="*/ 7780879 w 11997113"/>
              <a:gd name="connsiteY21535" fmla="*/ 10386952 h 13112393"/>
              <a:gd name="connsiteX21536" fmla="*/ 7780909 w 11997113"/>
              <a:gd name="connsiteY21536" fmla="*/ 10386875 h 13112393"/>
              <a:gd name="connsiteX21537" fmla="*/ 7784381 w 11997113"/>
              <a:gd name="connsiteY21537" fmla="*/ 10385184 h 13112393"/>
              <a:gd name="connsiteX21538" fmla="*/ 7788077 w 11997113"/>
              <a:gd name="connsiteY21538" fmla="*/ 10386503 h 13112393"/>
              <a:gd name="connsiteX21539" fmla="*/ 7792455 w 11997113"/>
              <a:gd name="connsiteY21539" fmla="*/ 10378134 h 13112393"/>
              <a:gd name="connsiteX21540" fmla="*/ 7783503 w 11997113"/>
              <a:gd name="connsiteY21540" fmla="*/ 10380155 h 13112393"/>
              <a:gd name="connsiteX21541" fmla="*/ 7780909 w 11997113"/>
              <a:gd name="connsiteY21541" fmla="*/ 10386875 h 13112393"/>
              <a:gd name="connsiteX21542" fmla="*/ 7780849 w 11997113"/>
              <a:gd name="connsiteY21542" fmla="*/ 10386904 h 13112393"/>
              <a:gd name="connsiteX21543" fmla="*/ 7780879 w 11997113"/>
              <a:gd name="connsiteY21543" fmla="*/ 10386952 h 13112393"/>
              <a:gd name="connsiteX21544" fmla="*/ 7780723 w 11997113"/>
              <a:gd name="connsiteY21544" fmla="*/ 10387355 h 13112393"/>
              <a:gd name="connsiteX21545" fmla="*/ 7778661 w 11997113"/>
              <a:gd name="connsiteY21545" fmla="*/ 10391087 h 13112393"/>
              <a:gd name="connsiteX21546" fmla="*/ 7764865 w 11997113"/>
              <a:gd name="connsiteY21546" fmla="*/ 10404044 h 13112393"/>
              <a:gd name="connsiteX21547" fmla="*/ 7729825 w 11997113"/>
              <a:gd name="connsiteY21547" fmla="*/ 10426302 h 13112393"/>
              <a:gd name="connsiteX21548" fmla="*/ 7705295 w 11997113"/>
              <a:gd name="connsiteY21548" fmla="*/ 10419539 h 13112393"/>
              <a:gd name="connsiteX21549" fmla="*/ 7705515 w 11997113"/>
              <a:gd name="connsiteY21549" fmla="*/ 10423590 h 13112393"/>
              <a:gd name="connsiteX21550" fmla="*/ 7713841 w 11997113"/>
              <a:gd name="connsiteY21550" fmla="*/ 10443441 h 13112393"/>
              <a:gd name="connsiteX21551" fmla="*/ 7716691 w 11997113"/>
              <a:gd name="connsiteY21551" fmla="*/ 10451411 h 13112393"/>
              <a:gd name="connsiteX21552" fmla="*/ 7721509 w 11997113"/>
              <a:gd name="connsiteY21552" fmla="*/ 10451145 h 13112393"/>
              <a:gd name="connsiteX21553" fmla="*/ 7731145 w 11997113"/>
              <a:gd name="connsiteY21553" fmla="*/ 10450607 h 13112393"/>
              <a:gd name="connsiteX21554" fmla="*/ 7735745 w 11997113"/>
              <a:gd name="connsiteY21554" fmla="*/ 10446291 h 13112393"/>
              <a:gd name="connsiteX21555" fmla="*/ 7736185 w 11997113"/>
              <a:gd name="connsiteY21555" fmla="*/ 10454390 h 13112393"/>
              <a:gd name="connsiteX21556" fmla="*/ 7719541 w 11997113"/>
              <a:gd name="connsiteY21556" fmla="*/ 10459379 h 13112393"/>
              <a:gd name="connsiteX21557" fmla="*/ 7717133 w 11997113"/>
              <a:gd name="connsiteY21557" fmla="*/ 10459512 h 13112393"/>
              <a:gd name="connsiteX21558" fmla="*/ 7710347 w 11997113"/>
              <a:gd name="connsiteY21558" fmla="*/ 10468016 h 13112393"/>
              <a:gd name="connsiteX21559" fmla="*/ 7702015 w 11997113"/>
              <a:gd name="connsiteY21559" fmla="*/ 10448162 h 13112393"/>
              <a:gd name="connsiteX21560" fmla="*/ 7704425 w 11997113"/>
              <a:gd name="connsiteY21560" fmla="*/ 10448030 h 13112393"/>
              <a:gd name="connsiteX21561" fmla="*/ 7696321 w 11997113"/>
              <a:gd name="connsiteY21561" fmla="*/ 10432227 h 13112393"/>
              <a:gd name="connsiteX21562" fmla="*/ 7693907 w 11997113"/>
              <a:gd name="connsiteY21562" fmla="*/ 10432362 h 13112393"/>
              <a:gd name="connsiteX21563" fmla="*/ 7691937 w 11997113"/>
              <a:gd name="connsiteY21563" fmla="*/ 10440600 h 13112393"/>
              <a:gd name="connsiteX21564" fmla="*/ 7682751 w 11997113"/>
              <a:gd name="connsiteY21564" fmla="*/ 10493926 h 13112393"/>
              <a:gd name="connsiteX21565" fmla="*/ 7725459 w 11997113"/>
              <a:gd name="connsiteY21565" fmla="*/ 10479363 h 13112393"/>
              <a:gd name="connsiteX21566" fmla="*/ 7730059 w 11997113"/>
              <a:gd name="connsiteY21566" fmla="*/ 10475044 h 13112393"/>
              <a:gd name="connsiteX21567" fmla="*/ 7732467 w 11997113"/>
              <a:gd name="connsiteY21567" fmla="*/ 10474913 h 13112393"/>
              <a:gd name="connsiteX21568" fmla="*/ 7732691 w 11997113"/>
              <a:gd name="connsiteY21568" fmla="*/ 10478960 h 13112393"/>
              <a:gd name="connsiteX21569" fmla="*/ 7728087 w 11997113"/>
              <a:gd name="connsiteY21569" fmla="*/ 10483280 h 13112393"/>
              <a:gd name="connsiteX21570" fmla="*/ 7730499 w 11997113"/>
              <a:gd name="connsiteY21570" fmla="*/ 10483146 h 13112393"/>
              <a:gd name="connsiteX21571" fmla="*/ 7726779 w 11997113"/>
              <a:gd name="connsiteY21571" fmla="*/ 10503665 h 13112393"/>
              <a:gd name="connsiteX21572" fmla="*/ 7706633 w 11997113"/>
              <a:gd name="connsiteY21572" fmla="*/ 10533227 h 13112393"/>
              <a:gd name="connsiteX21573" fmla="*/ 7687155 w 11997113"/>
              <a:gd name="connsiteY21573" fmla="*/ 10574938 h 13112393"/>
              <a:gd name="connsiteX21574" fmla="*/ 7679487 w 11997113"/>
              <a:gd name="connsiteY21574" fmla="*/ 10567239 h 13112393"/>
              <a:gd name="connsiteX21575" fmla="*/ 7673085 w 11997113"/>
              <a:gd name="connsiteY21575" fmla="*/ 10560810 h 13112393"/>
              <a:gd name="connsiteX21576" fmla="*/ 7674273 w 11997113"/>
              <a:gd name="connsiteY21576" fmla="*/ 10613473 h 13112393"/>
              <a:gd name="connsiteX21577" fmla="*/ 7674679 w 11997113"/>
              <a:gd name="connsiteY21577" fmla="*/ 10612195 h 13112393"/>
              <a:gd name="connsiteX21578" fmla="*/ 7675781 w 11997113"/>
              <a:gd name="connsiteY21578" fmla="*/ 10632452 h 13112393"/>
              <a:gd name="connsiteX21579" fmla="*/ 7683885 w 11997113"/>
              <a:gd name="connsiteY21579" fmla="*/ 10648250 h 13112393"/>
              <a:gd name="connsiteX21580" fmla="*/ 7679741 w 11997113"/>
              <a:gd name="connsiteY21580" fmla="*/ 10705360 h 13112393"/>
              <a:gd name="connsiteX21581" fmla="*/ 7676405 w 11997113"/>
              <a:gd name="connsiteY21581" fmla="*/ 10707883 h 13112393"/>
              <a:gd name="connsiteX21582" fmla="*/ 7677453 w 11997113"/>
              <a:gd name="connsiteY21582" fmla="*/ 10754492 h 13112393"/>
              <a:gd name="connsiteX21583" fmla="*/ 7677719 w 11997113"/>
              <a:gd name="connsiteY21583" fmla="*/ 10766323 h 13112393"/>
              <a:gd name="connsiteX21584" fmla="*/ 7675031 w 11997113"/>
              <a:gd name="connsiteY21584" fmla="*/ 10756033 h 13112393"/>
              <a:gd name="connsiteX21585" fmla="*/ 7672433 w 11997113"/>
              <a:gd name="connsiteY21585" fmla="*/ 10755871 h 13112393"/>
              <a:gd name="connsiteX21586" fmla="*/ 7670403 w 11997113"/>
              <a:gd name="connsiteY21586" fmla="*/ 10758788 h 13112393"/>
              <a:gd name="connsiteX21587" fmla="*/ 7665753 w 11997113"/>
              <a:gd name="connsiteY21587" fmla="*/ 10759561 h 13112393"/>
              <a:gd name="connsiteX21588" fmla="*/ 7658055 w 11997113"/>
              <a:gd name="connsiteY21588" fmla="*/ 10755867 h 13112393"/>
              <a:gd name="connsiteX21589" fmla="*/ 7658379 w 11997113"/>
              <a:gd name="connsiteY21589" fmla="*/ 10755007 h 13112393"/>
              <a:gd name="connsiteX21590" fmla="*/ 7657815 w 11997113"/>
              <a:gd name="connsiteY21590" fmla="*/ 10754971 h 13112393"/>
              <a:gd name="connsiteX21591" fmla="*/ 7657549 w 11997113"/>
              <a:gd name="connsiteY21591" fmla="*/ 10743143 h 13112393"/>
              <a:gd name="connsiteX21592" fmla="*/ 7647469 w 11997113"/>
              <a:gd name="connsiteY21592" fmla="*/ 10739943 h 13112393"/>
              <a:gd name="connsiteX21593" fmla="*/ 7644581 w 11997113"/>
              <a:gd name="connsiteY21593" fmla="*/ 10744895 h 13112393"/>
              <a:gd name="connsiteX21594" fmla="*/ 7648429 w 11997113"/>
              <a:gd name="connsiteY21594" fmla="*/ 10751790 h 13112393"/>
              <a:gd name="connsiteX21595" fmla="*/ 7622591 w 11997113"/>
              <a:gd name="connsiteY21595" fmla="*/ 10765416 h 13112393"/>
              <a:gd name="connsiteX21596" fmla="*/ 7615799 w 11997113"/>
              <a:gd name="connsiteY21596" fmla="*/ 10773918 h 13112393"/>
              <a:gd name="connsiteX21597" fmla="*/ 7590609 w 11997113"/>
              <a:gd name="connsiteY21597" fmla="*/ 10755003 h 13112393"/>
              <a:gd name="connsiteX21598" fmla="*/ 7590389 w 11997113"/>
              <a:gd name="connsiteY21598" fmla="*/ 10750954 h 13112393"/>
              <a:gd name="connsiteX21599" fmla="*/ 7585793 w 11997113"/>
              <a:gd name="connsiteY21599" fmla="*/ 10755271 h 13112393"/>
              <a:gd name="connsiteX21600" fmla="*/ 7583383 w 11997113"/>
              <a:gd name="connsiteY21600" fmla="*/ 10755406 h 13112393"/>
              <a:gd name="connsiteX21601" fmla="*/ 7583361 w 11997113"/>
              <a:gd name="connsiteY21601" fmla="*/ 10755022 h 13112393"/>
              <a:gd name="connsiteX21602" fmla="*/ 7583331 w 11997113"/>
              <a:gd name="connsiteY21602" fmla="*/ 10755024 h 13112393"/>
              <a:gd name="connsiteX21603" fmla="*/ 7571753 w 11997113"/>
              <a:gd name="connsiteY21603" fmla="*/ 10755305 h 13112393"/>
              <a:gd name="connsiteX21604" fmla="*/ 7571787 w 11997113"/>
              <a:gd name="connsiteY21604" fmla="*/ 10755945 h 13112393"/>
              <a:gd name="connsiteX21605" fmla="*/ 7569369 w 11997113"/>
              <a:gd name="connsiteY21605" fmla="*/ 10756082 h 13112393"/>
              <a:gd name="connsiteX21606" fmla="*/ 7568343 w 11997113"/>
              <a:gd name="connsiteY21606" fmla="*/ 10755389 h 13112393"/>
              <a:gd name="connsiteX21607" fmla="*/ 7566153 w 11997113"/>
              <a:gd name="connsiteY21607" fmla="*/ 10755442 h 13112393"/>
              <a:gd name="connsiteX21608" fmla="*/ 7566115 w 11997113"/>
              <a:gd name="connsiteY21608" fmla="*/ 10753885 h 13112393"/>
              <a:gd name="connsiteX21609" fmla="*/ 7564331 w 11997113"/>
              <a:gd name="connsiteY21609" fmla="*/ 10752678 h 13112393"/>
              <a:gd name="connsiteX21610" fmla="*/ 7564131 w 11997113"/>
              <a:gd name="connsiteY21610" fmla="*/ 10749008 h 13112393"/>
              <a:gd name="connsiteX21611" fmla="*/ 7566003 w 11997113"/>
              <a:gd name="connsiteY21611" fmla="*/ 10748905 h 13112393"/>
              <a:gd name="connsiteX21612" fmla="*/ 7565723 w 11997113"/>
              <a:gd name="connsiteY21612" fmla="*/ 10736505 h 13112393"/>
              <a:gd name="connsiteX21613" fmla="*/ 7565293 w 11997113"/>
              <a:gd name="connsiteY21613" fmla="*/ 10717392 h 13112393"/>
              <a:gd name="connsiteX21614" fmla="*/ 7560947 w 11997113"/>
              <a:gd name="connsiteY21614" fmla="*/ 10715009 h 13112393"/>
              <a:gd name="connsiteX21615" fmla="*/ 7561247 w 11997113"/>
              <a:gd name="connsiteY21615" fmla="*/ 10703819 h 13112393"/>
              <a:gd name="connsiteX21616" fmla="*/ 7558835 w 11997113"/>
              <a:gd name="connsiteY21616" fmla="*/ 10703952 h 13112393"/>
              <a:gd name="connsiteX21617" fmla="*/ 7554239 w 11997113"/>
              <a:gd name="connsiteY21617" fmla="*/ 10708272 h 13112393"/>
              <a:gd name="connsiteX21618" fmla="*/ 7554461 w 11997113"/>
              <a:gd name="connsiteY21618" fmla="*/ 10712323 h 13112393"/>
              <a:gd name="connsiteX21619" fmla="*/ 7562127 w 11997113"/>
              <a:gd name="connsiteY21619" fmla="*/ 10720021 h 13112393"/>
              <a:gd name="connsiteX21620" fmla="*/ 7552489 w 11997113"/>
              <a:gd name="connsiteY21620" fmla="*/ 10720555 h 13112393"/>
              <a:gd name="connsiteX21621" fmla="*/ 7541775 w 11997113"/>
              <a:gd name="connsiteY21621" fmla="*/ 10790221 h 13112393"/>
              <a:gd name="connsiteX21622" fmla="*/ 7547035 w 11997113"/>
              <a:gd name="connsiteY21622" fmla="*/ 10798055 h 13112393"/>
              <a:gd name="connsiteX21623" fmla="*/ 7554705 w 11997113"/>
              <a:gd name="connsiteY21623" fmla="*/ 10805754 h 13112393"/>
              <a:gd name="connsiteX21624" fmla="*/ 7559521 w 11997113"/>
              <a:gd name="connsiteY21624" fmla="*/ 10805486 h 13112393"/>
              <a:gd name="connsiteX21625" fmla="*/ 7567343 w 11997113"/>
              <a:gd name="connsiteY21625" fmla="*/ 10808275 h 13112393"/>
              <a:gd name="connsiteX21626" fmla="*/ 7567221 w 11997113"/>
              <a:gd name="connsiteY21626" fmla="*/ 10802825 h 13112393"/>
              <a:gd name="connsiteX21627" fmla="*/ 7568813 w 11997113"/>
              <a:gd name="connsiteY21627" fmla="*/ 10808800 h 13112393"/>
              <a:gd name="connsiteX21628" fmla="*/ 7569377 w 11997113"/>
              <a:gd name="connsiteY21628" fmla="*/ 10809001 h 13112393"/>
              <a:gd name="connsiteX21629" fmla="*/ 7571787 w 11997113"/>
              <a:gd name="connsiteY21629" fmla="*/ 10808866 h 13112393"/>
              <a:gd name="connsiteX21630" fmla="*/ 7572003 w 11997113"/>
              <a:gd name="connsiteY21630" fmla="*/ 10812915 h 13112393"/>
              <a:gd name="connsiteX21631" fmla="*/ 7571249 w 11997113"/>
              <a:gd name="connsiteY21631" fmla="*/ 10812957 h 13112393"/>
              <a:gd name="connsiteX21632" fmla="*/ 7587113 w 11997113"/>
              <a:gd name="connsiteY21632" fmla="*/ 10813902 h 13112393"/>
              <a:gd name="connsiteX21633" fmla="*/ 7587287 w 11997113"/>
              <a:gd name="connsiteY21633" fmla="*/ 10829288 h 13112393"/>
              <a:gd name="connsiteX21634" fmla="*/ 7589371 w 11997113"/>
              <a:gd name="connsiteY21634" fmla="*/ 10832105 h 13112393"/>
              <a:gd name="connsiteX21635" fmla="*/ 7587351 w 11997113"/>
              <a:gd name="connsiteY21635" fmla="*/ 10834856 h 13112393"/>
              <a:gd name="connsiteX21636" fmla="*/ 7587419 w 11997113"/>
              <a:gd name="connsiteY21636" fmla="*/ 10840997 h 13112393"/>
              <a:gd name="connsiteX21637" fmla="*/ 7586429 w 11997113"/>
              <a:gd name="connsiteY21637" fmla="*/ 10856569 h 13112393"/>
              <a:gd name="connsiteX21638" fmla="*/ 7586801 w 11997113"/>
              <a:gd name="connsiteY21638" fmla="*/ 10857619 h 13112393"/>
              <a:gd name="connsiteX21639" fmla="*/ 7586301 w 11997113"/>
              <a:gd name="connsiteY21639" fmla="*/ 10858587 h 13112393"/>
              <a:gd name="connsiteX21640" fmla="*/ 7585833 w 11997113"/>
              <a:gd name="connsiteY21640" fmla="*/ 10865971 h 13112393"/>
              <a:gd name="connsiteX21641" fmla="*/ 7569043 w 11997113"/>
              <a:gd name="connsiteY21641" fmla="*/ 10883726 h 13112393"/>
              <a:gd name="connsiteX21642" fmla="*/ 7567739 w 11997113"/>
              <a:gd name="connsiteY21642" fmla="*/ 10825941 h 13112393"/>
              <a:gd name="connsiteX21643" fmla="*/ 7567453 w 11997113"/>
              <a:gd name="connsiteY21643" fmla="*/ 10813169 h 13112393"/>
              <a:gd name="connsiteX21644" fmla="*/ 7559957 w 11997113"/>
              <a:gd name="connsiteY21644" fmla="*/ 10813589 h 13112393"/>
              <a:gd name="connsiteX21645" fmla="*/ 7552951 w 11997113"/>
              <a:gd name="connsiteY21645" fmla="*/ 10818039 h 13112393"/>
              <a:gd name="connsiteX21646" fmla="*/ 7550765 w 11997113"/>
              <a:gd name="connsiteY21646" fmla="*/ 10822222 h 13112393"/>
              <a:gd name="connsiteX21647" fmla="*/ 7557991 w 11997113"/>
              <a:gd name="connsiteY21647" fmla="*/ 10821823 h 13112393"/>
              <a:gd name="connsiteX21648" fmla="*/ 7553183 w 11997113"/>
              <a:gd name="connsiteY21648" fmla="*/ 10866783 h 13112393"/>
              <a:gd name="connsiteX21649" fmla="*/ 7550773 w 11997113"/>
              <a:gd name="connsiteY21649" fmla="*/ 10866913 h 13112393"/>
              <a:gd name="connsiteX21650" fmla="*/ 7550231 w 11997113"/>
              <a:gd name="connsiteY21650" fmla="*/ 10875416 h 13112393"/>
              <a:gd name="connsiteX21651" fmla="*/ 7566813 w 11997113"/>
              <a:gd name="connsiteY21651" fmla="*/ 10916554 h 13112393"/>
              <a:gd name="connsiteX21652" fmla="*/ 7570247 w 11997113"/>
              <a:gd name="connsiteY21652" fmla="*/ 10967653 h 13112393"/>
              <a:gd name="connsiteX21653" fmla="*/ 7553575 w 11997113"/>
              <a:gd name="connsiteY21653" fmla="*/ 11038254 h 13112393"/>
              <a:gd name="connsiteX21654" fmla="*/ 7553837 w 11997113"/>
              <a:gd name="connsiteY21654" fmla="*/ 11049948 h 13112393"/>
              <a:gd name="connsiteX21655" fmla="*/ 7571829 w 11997113"/>
              <a:gd name="connsiteY21655" fmla="*/ 11037809 h 13112393"/>
              <a:gd name="connsiteX21656" fmla="*/ 7572621 w 11997113"/>
              <a:gd name="connsiteY21656" fmla="*/ 11072887 h 13112393"/>
              <a:gd name="connsiteX21657" fmla="*/ 7590615 w 11997113"/>
              <a:gd name="connsiteY21657" fmla="*/ 11060747 h 13112393"/>
              <a:gd name="connsiteX21658" fmla="*/ 7590877 w 11997113"/>
              <a:gd name="connsiteY21658" fmla="*/ 11072443 h 13112393"/>
              <a:gd name="connsiteX21659" fmla="*/ 7572881 w 11997113"/>
              <a:gd name="connsiteY21659" fmla="*/ 11084578 h 13112393"/>
              <a:gd name="connsiteX21660" fmla="*/ 7573145 w 11997113"/>
              <a:gd name="connsiteY21660" fmla="*/ 11096269 h 13112393"/>
              <a:gd name="connsiteX21661" fmla="*/ 7591141 w 11997113"/>
              <a:gd name="connsiteY21661" fmla="*/ 11084134 h 13112393"/>
              <a:gd name="connsiteX21662" fmla="*/ 7573411 w 11997113"/>
              <a:gd name="connsiteY21662" fmla="*/ 11107967 h 13112393"/>
              <a:gd name="connsiteX21663" fmla="*/ 7555417 w 11997113"/>
              <a:gd name="connsiteY21663" fmla="*/ 11120103 h 13112393"/>
              <a:gd name="connsiteX21664" fmla="*/ 7591933 w 11997113"/>
              <a:gd name="connsiteY21664" fmla="*/ 11119210 h 13112393"/>
              <a:gd name="connsiteX21665" fmla="*/ 7592195 w 11997113"/>
              <a:gd name="connsiteY21665" fmla="*/ 11130902 h 13112393"/>
              <a:gd name="connsiteX21666" fmla="*/ 7574199 w 11997113"/>
              <a:gd name="connsiteY21666" fmla="*/ 11143044 h 13112393"/>
              <a:gd name="connsiteX21667" fmla="*/ 7592463 w 11997113"/>
              <a:gd name="connsiteY21667" fmla="*/ 11142598 h 13112393"/>
              <a:gd name="connsiteX21668" fmla="*/ 7592987 w 11997113"/>
              <a:gd name="connsiteY21668" fmla="*/ 11165982 h 13112393"/>
              <a:gd name="connsiteX21669" fmla="*/ 7611241 w 11997113"/>
              <a:gd name="connsiteY21669" fmla="*/ 11165537 h 13112393"/>
              <a:gd name="connsiteX21670" fmla="*/ 7610451 w 11997113"/>
              <a:gd name="connsiteY21670" fmla="*/ 11130456 h 13112393"/>
              <a:gd name="connsiteX21671" fmla="*/ 7646093 w 11997113"/>
              <a:gd name="connsiteY21671" fmla="*/ 11106416 h 13112393"/>
              <a:gd name="connsiteX21672" fmla="*/ 7645859 w 11997113"/>
              <a:gd name="connsiteY21672" fmla="*/ 11096083 h 13112393"/>
              <a:gd name="connsiteX21673" fmla="*/ 7665493 w 11997113"/>
              <a:gd name="connsiteY21673" fmla="*/ 11095601 h 13112393"/>
              <a:gd name="connsiteX21674" fmla="*/ 7646929 w 11997113"/>
              <a:gd name="connsiteY21674" fmla="*/ 11143543 h 13112393"/>
              <a:gd name="connsiteX21675" fmla="*/ 7646395 w 11997113"/>
              <a:gd name="connsiteY21675" fmla="*/ 11119814 h 13112393"/>
              <a:gd name="connsiteX21676" fmla="*/ 7646127 w 11997113"/>
              <a:gd name="connsiteY21676" fmla="*/ 11107903 h 13112393"/>
              <a:gd name="connsiteX21677" fmla="*/ 7640345 w 11997113"/>
              <a:gd name="connsiteY21677" fmla="*/ 11139965 h 13112393"/>
              <a:gd name="connsiteX21678" fmla="*/ 7647759 w 11997113"/>
              <a:gd name="connsiteY21678" fmla="*/ 11164646 h 13112393"/>
              <a:gd name="connsiteX21679" fmla="*/ 7630551 w 11997113"/>
              <a:gd name="connsiteY21679" fmla="*/ 11211864 h 13112393"/>
              <a:gd name="connsiteX21680" fmla="*/ 7649339 w 11997113"/>
              <a:gd name="connsiteY21680" fmla="*/ 11234802 h 13112393"/>
              <a:gd name="connsiteX21681" fmla="*/ 7666645 w 11997113"/>
              <a:gd name="connsiteY21681" fmla="*/ 11255945 h 13112393"/>
              <a:gd name="connsiteX21682" fmla="*/ 7680631 w 11997113"/>
              <a:gd name="connsiteY21682" fmla="*/ 11069749 h 13112393"/>
              <a:gd name="connsiteX21683" fmla="*/ 7680361 w 11997113"/>
              <a:gd name="connsiteY21683" fmla="*/ 11058041 h 13112393"/>
              <a:gd name="connsiteX21684" fmla="*/ 7679837 w 11997113"/>
              <a:gd name="connsiteY21684" fmla="*/ 11034621 h 13112393"/>
              <a:gd name="connsiteX21685" fmla="*/ 7679309 w 11997113"/>
              <a:gd name="connsiteY21685" fmla="*/ 11011206 h 13112393"/>
              <a:gd name="connsiteX21686" fmla="*/ 7660983 w 11997113"/>
              <a:gd name="connsiteY21686" fmla="*/ 11011652 h 13112393"/>
              <a:gd name="connsiteX21687" fmla="*/ 7660719 w 11997113"/>
              <a:gd name="connsiteY21687" fmla="*/ 10999943 h 13112393"/>
              <a:gd name="connsiteX21688" fmla="*/ 7660193 w 11997113"/>
              <a:gd name="connsiteY21688" fmla="*/ 10976522 h 13112393"/>
              <a:gd name="connsiteX21689" fmla="*/ 7678253 w 11997113"/>
              <a:gd name="connsiteY21689" fmla="*/ 10964369 h 13112393"/>
              <a:gd name="connsiteX21690" fmla="*/ 7659401 w 11997113"/>
              <a:gd name="connsiteY21690" fmla="*/ 10941396 h 13112393"/>
              <a:gd name="connsiteX21691" fmla="*/ 7659663 w 11997113"/>
              <a:gd name="connsiteY21691" fmla="*/ 10953105 h 13112393"/>
              <a:gd name="connsiteX21692" fmla="*/ 7659927 w 11997113"/>
              <a:gd name="connsiteY21692" fmla="*/ 10964814 h 13112393"/>
              <a:gd name="connsiteX21693" fmla="*/ 7660193 w 11997113"/>
              <a:gd name="connsiteY21693" fmla="*/ 10976522 h 13112393"/>
              <a:gd name="connsiteX21694" fmla="*/ 7660453 w 11997113"/>
              <a:gd name="connsiteY21694" fmla="*/ 10988235 h 13112393"/>
              <a:gd name="connsiteX21695" fmla="*/ 7641867 w 11997113"/>
              <a:gd name="connsiteY21695" fmla="*/ 10976970 h 13112393"/>
              <a:gd name="connsiteX21696" fmla="*/ 7641603 w 11997113"/>
              <a:gd name="connsiteY21696" fmla="*/ 10965261 h 13112393"/>
              <a:gd name="connsiteX21697" fmla="*/ 7641341 w 11997113"/>
              <a:gd name="connsiteY21697" fmla="*/ 10953555 h 13112393"/>
              <a:gd name="connsiteX21698" fmla="*/ 7641075 w 11997113"/>
              <a:gd name="connsiteY21698" fmla="*/ 10941843 h 13112393"/>
              <a:gd name="connsiteX21699" fmla="*/ 7645839 w 11997113"/>
              <a:gd name="connsiteY21699" fmla="*/ 10932178 h 13112393"/>
              <a:gd name="connsiteX21700" fmla="*/ 7641939 w 11997113"/>
              <a:gd name="connsiteY21700" fmla="*/ 10935779 h 13112393"/>
              <a:gd name="connsiteX21701" fmla="*/ 7637271 w 11997113"/>
              <a:gd name="connsiteY21701" fmla="*/ 10940087 h 13112393"/>
              <a:gd name="connsiteX21702" fmla="*/ 7634827 w 11997113"/>
              <a:gd name="connsiteY21702" fmla="*/ 10940221 h 13112393"/>
              <a:gd name="connsiteX21703" fmla="*/ 7632381 w 11997113"/>
              <a:gd name="connsiteY21703" fmla="*/ 10940358 h 13112393"/>
              <a:gd name="connsiteX21704" fmla="*/ 7627053 w 11997113"/>
              <a:gd name="connsiteY21704" fmla="*/ 10932555 h 13112393"/>
              <a:gd name="connsiteX21705" fmla="*/ 7624831 w 11997113"/>
              <a:gd name="connsiteY21705" fmla="*/ 10936729 h 13112393"/>
              <a:gd name="connsiteX21706" fmla="*/ 7623853 w 11997113"/>
              <a:gd name="connsiteY21706" fmla="*/ 10957836 h 13112393"/>
              <a:gd name="connsiteX21707" fmla="*/ 7625565 w 11997113"/>
              <a:gd name="connsiteY21707" fmla="*/ 10965653 h 13112393"/>
              <a:gd name="connsiteX21708" fmla="*/ 7641867 w 11997113"/>
              <a:gd name="connsiteY21708" fmla="*/ 10976970 h 13112393"/>
              <a:gd name="connsiteX21709" fmla="*/ 7641895 w 11997113"/>
              <a:gd name="connsiteY21709" fmla="*/ 10978167 h 13112393"/>
              <a:gd name="connsiteX21710" fmla="*/ 7643811 w 11997113"/>
              <a:gd name="connsiteY21710" fmla="*/ 10979636 h 13112393"/>
              <a:gd name="connsiteX21711" fmla="*/ 7642007 w 11997113"/>
              <a:gd name="connsiteY21711" fmla="*/ 10983164 h 13112393"/>
              <a:gd name="connsiteX21712" fmla="*/ 7642133 w 11997113"/>
              <a:gd name="connsiteY21712" fmla="*/ 10988681 h 13112393"/>
              <a:gd name="connsiteX21713" fmla="*/ 7641901 w 11997113"/>
              <a:gd name="connsiteY21713" fmla="*/ 10988665 h 13112393"/>
              <a:gd name="connsiteX21714" fmla="*/ 7642977 w 11997113"/>
              <a:gd name="connsiteY21714" fmla="*/ 11008549 h 13112393"/>
              <a:gd name="connsiteX21715" fmla="*/ 7650177 w 11997113"/>
              <a:gd name="connsiteY21715" fmla="*/ 11008150 h 13112393"/>
              <a:gd name="connsiteX21716" fmla="*/ 7651405 w 11997113"/>
              <a:gd name="connsiteY21716" fmla="*/ 11030763 h 13112393"/>
              <a:gd name="connsiteX21717" fmla="*/ 7645435 w 11997113"/>
              <a:gd name="connsiteY21717" fmla="*/ 11053777 h 13112393"/>
              <a:gd name="connsiteX21718" fmla="*/ 7630371 w 11997113"/>
              <a:gd name="connsiteY21718" fmla="*/ 11042244 h 13112393"/>
              <a:gd name="connsiteX21719" fmla="*/ 7636001 w 11997113"/>
              <a:gd name="connsiteY21719" fmla="*/ 11013061 h 13112393"/>
              <a:gd name="connsiteX21720" fmla="*/ 7638399 w 11997113"/>
              <a:gd name="connsiteY21720" fmla="*/ 11012928 h 13112393"/>
              <a:gd name="connsiteX21721" fmla="*/ 7635331 w 11997113"/>
              <a:gd name="connsiteY21721" fmla="*/ 11000726 h 13112393"/>
              <a:gd name="connsiteX21722" fmla="*/ 7636459 w 11997113"/>
              <a:gd name="connsiteY21722" fmla="*/ 10988302 h 13112393"/>
              <a:gd name="connsiteX21723" fmla="*/ 7626061 w 11997113"/>
              <a:gd name="connsiteY21723" fmla="*/ 10987608 h 13112393"/>
              <a:gd name="connsiteX21724" fmla="*/ 7623541 w 11997113"/>
              <a:gd name="connsiteY21724" fmla="*/ 10977417 h 13112393"/>
              <a:gd name="connsiteX21725" fmla="*/ 7623375 w 11997113"/>
              <a:gd name="connsiteY21725" fmla="*/ 10970099 h 13112393"/>
              <a:gd name="connsiteX21726" fmla="*/ 7623185 w 11997113"/>
              <a:gd name="connsiteY21726" fmla="*/ 10961572 h 13112393"/>
              <a:gd name="connsiteX21727" fmla="*/ 7619035 w 11997113"/>
              <a:gd name="connsiteY21727" fmla="*/ 10965402 h 13112393"/>
              <a:gd name="connsiteX21728" fmla="*/ 7616369 w 11997113"/>
              <a:gd name="connsiteY21728" fmla="*/ 10961496 h 13112393"/>
              <a:gd name="connsiteX21729" fmla="*/ 7616151 w 11997113"/>
              <a:gd name="connsiteY21729" fmla="*/ 10957463 h 13112393"/>
              <a:gd name="connsiteX21730" fmla="*/ 7617501 w 11997113"/>
              <a:gd name="connsiteY21730" fmla="*/ 10937137 h 13112393"/>
              <a:gd name="connsiteX21731" fmla="*/ 7619723 w 11997113"/>
              <a:gd name="connsiteY21731" fmla="*/ 10932960 h 13112393"/>
              <a:gd name="connsiteX21732" fmla="*/ 7614613 w 11997113"/>
              <a:gd name="connsiteY21732" fmla="*/ 10929196 h 13112393"/>
              <a:gd name="connsiteX21733" fmla="*/ 7612391 w 11997113"/>
              <a:gd name="connsiteY21733" fmla="*/ 10933369 h 13112393"/>
              <a:gd name="connsiteX21734" fmla="*/ 7604843 w 11997113"/>
              <a:gd name="connsiteY21734" fmla="*/ 10929739 h 13112393"/>
              <a:gd name="connsiteX21735" fmla="*/ 7604621 w 11997113"/>
              <a:gd name="connsiteY21735" fmla="*/ 10925700 h 13112393"/>
              <a:gd name="connsiteX21736" fmla="*/ 7614177 w 11997113"/>
              <a:gd name="connsiteY21736" fmla="*/ 10921121 h 13112393"/>
              <a:gd name="connsiteX21737" fmla="*/ 7613959 w 11997113"/>
              <a:gd name="connsiteY21737" fmla="*/ 10917080 h 13112393"/>
              <a:gd name="connsiteX21738" fmla="*/ 7613515 w 11997113"/>
              <a:gd name="connsiteY21738" fmla="*/ 10909007 h 13112393"/>
              <a:gd name="connsiteX21739" fmla="*/ 7615745 w 11997113"/>
              <a:gd name="connsiteY21739" fmla="*/ 10904834 h 13112393"/>
              <a:gd name="connsiteX21740" fmla="*/ 7617967 w 11997113"/>
              <a:gd name="connsiteY21740" fmla="*/ 10900658 h 13112393"/>
              <a:gd name="connsiteX21741" fmla="*/ 7620631 w 11997113"/>
              <a:gd name="connsiteY21741" fmla="*/ 10904562 h 13112393"/>
              <a:gd name="connsiteX21742" fmla="*/ 7621071 w 11997113"/>
              <a:gd name="connsiteY21742" fmla="*/ 10912636 h 13112393"/>
              <a:gd name="connsiteX21743" fmla="*/ 7618847 w 11997113"/>
              <a:gd name="connsiteY21743" fmla="*/ 10916810 h 13112393"/>
              <a:gd name="connsiteX21744" fmla="*/ 7623951 w 11997113"/>
              <a:gd name="connsiteY21744" fmla="*/ 10920577 h 13112393"/>
              <a:gd name="connsiteX21745" fmla="*/ 7626399 w 11997113"/>
              <a:gd name="connsiteY21745" fmla="*/ 10920441 h 13112393"/>
              <a:gd name="connsiteX21746" fmla="*/ 7626179 w 11997113"/>
              <a:gd name="connsiteY21746" fmla="*/ 10916405 h 13112393"/>
              <a:gd name="connsiteX21747" fmla="*/ 7631067 w 11997113"/>
              <a:gd name="connsiteY21747" fmla="*/ 10916130 h 13112393"/>
              <a:gd name="connsiteX21748" fmla="*/ 7633729 w 11997113"/>
              <a:gd name="connsiteY21748" fmla="*/ 10920035 h 13112393"/>
              <a:gd name="connsiteX21749" fmla="*/ 7631505 w 11997113"/>
              <a:gd name="connsiteY21749" fmla="*/ 10924207 h 13112393"/>
              <a:gd name="connsiteX21750" fmla="*/ 7631725 w 11997113"/>
              <a:gd name="connsiteY21750" fmla="*/ 10928246 h 13112393"/>
              <a:gd name="connsiteX21751" fmla="*/ 7634385 w 11997113"/>
              <a:gd name="connsiteY21751" fmla="*/ 10932146 h 13112393"/>
              <a:gd name="connsiteX21752" fmla="*/ 7636613 w 11997113"/>
              <a:gd name="connsiteY21752" fmla="*/ 10927974 h 13112393"/>
              <a:gd name="connsiteX21753" fmla="*/ 7643725 w 11997113"/>
              <a:gd name="connsiteY21753" fmla="*/ 10923529 h 13112393"/>
              <a:gd name="connsiteX21754" fmla="*/ 7648613 w 11997113"/>
              <a:gd name="connsiteY21754" fmla="*/ 10923257 h 13112393"/>
              <a:gd name="connsiteX21755" fmla="*/ 7647019 w 11997113"/>
              <a:gd name="connsiteY21755" fmla="*/ 10929782 h 13112393"/>
              <a:gd name="connsiteX21756" fmla="*/ 7658607 w 11997113"/>
              <a:gd name="connsiteY21756" fmla="*/ 10906269 h 13112393"/>
              <a:gd name="connsiteX21757" fmla="*/ 7668739 w 11997113"/>
              <a:gd name="connsiteY21757" fmla="*/ 10885714 h 13112393"/>
              <a:gd name="connsiteX21758" fmla="*/ 7672201 w 11997113"/>
              <a:gd name="connsiteY21758" fmla="*/ 10877026 h 13112393"/>
              <a:gd name="connsiteX21759" fmla="*/ 7672499 w 11997113"/>
              <a:gd name="connsiteY21759" fmla="*/ 10878086 h 13112393"/>
              <a:gd name="connsiteX21760" fmla="*/ 7676141 w 11997113"/>
              <a:gd name="connsiteY21760" fmla="*/ 10870694 h 13112393"/>
              <a:gd name="connsiteX21761" fmla="*/ 7698423 w 11997113"/>
              <a:gd name="connsiteY21761" fmla="*/ 11045886 h 13112393"/>
              <a:gd name="connsiteX21762" fmla="*/ 7698689 w 11997113"/>
              <a:gd name="connsiteY21762" fmla="*/ 11057593 h 13112393"/>
              <a:gd name="connsiteX21763" fmla="*/ 7698953 w 11997113"/>
              <a:gd name="connsiteY21763" fmla="*/ 11069304 h 13112393"/>
              <a:gd name="connsiteX21764" fmla="*/ 7700009 w 11997113"/>
              <a:gd name="connsiteY21764" fmla="*/ 11116139 h 13112393"/>
              <a:gd name="connsiteX21765" fmla="*/ 7700275 w 11997113"/>
              <a:gd name="connsiteY21765" fmla="*/ 11127846 h 13112393"/>
              <a:gd name="connsiteX21766" fmla="*/ 7702119 w 11997113"/>
              <a:gd name="connsiteY21766" fmla="*/ 11209814 h 13112393"/>
              <a:gd name="connsiteX21767" fmla="*/ 7691097 w 11997113"/>
              <a:gd name="connsiteY21767" fmla="*/ 11229120 h 13112393"/>
              <a:gd name="connsiteX21768" fmla="*/ 7667263 w 11997113"/>
              <a:gd name="connsiteY21768" fmla="*/ 11256695 h 13112393"/>
              <a:gd name="connsiteX21769" fmla="*/ 7686899 w 11997113"/>
              <a:gd name="connsiteY21769" fmla="*/ 11280682 h 13112393"/>
              <a:gd name="connsiteX21770" fmla="*/ 7704105 w 11997113"/>
              <a:gd name="connsiteY21770" fmla="*/ 11233463 h 13112393"/>
              <a:gd name="connsiteX21771" fmla="*/ 7722625 w 11997113"/>
              <a:gd name="connsiteY21771" fmla="*/ 11244711 h 13112393"/>
              <a:gd name="connsiteX21772" fmla="*/ 7709907 w 11997113"/>
              <a:gd name="connsiteY21772" fmla="*/ 11490706 h 13112393"/>
              <a:gd name="connsiteX21773" fmla="*/ 7710167 w 11997113"/>
              <a:gd name="connsiteY21773" fmla="*/ 11502398 h 13112393"/>
              <a:gd name="connsiteX21774" fmla="*/ 7691907 w 11997113"/>
              <a:gd name="connsiteY21774" fmla="*/ 11502842 h 13112393"/>
              <a:gd name="connsiteX21775" fmla="*/ 7707533 w 11997113"/>
              <a:gd name="connsiteY21775" fmla="*/ 11385469 h 13112393"/>
              <a:gd name="connsiteX21776" fmla="*/ 7689273 w 11997113"/>
              <a:gd name="connsiteY21776" fmla="*/ 11385916 h 13112393"/>
              <a:gd name="connsiteX21777" fmla="*/ 7672865 w 11997113"/>
              <a:gd name="connsiteY21777" fmla="*/ 11468212 h 13112393"/>
              <a:gd name="connsiteX21778" fmla="*/ 7654609 w 11997113"/>
              <a:gd name="connsiteY21778" fmla="*/ 11468656 h 13112393"/>
              <a:gd name="connsiteX21779" fmla="*/ 7635823 w 11997113"/>
              <a:gd name="connsiteY21779" fmla="*/ 11445715 h 13112393"/>
              <a:gd name="connsiteX21780" fmla="*/ 7635557 w 11997113"/>
              <a:gd name="connsiteY21780" fmla="*/ 11434025 h 13112393"/>
              <a:gd name="connsiteX21781" fmla="*/ 7617041 w 11997113"/>
              <a:gd name="connsiteY21781" fmla="*/ 11422778 h 13112393"/>
              <a:gd name="connsiteX21782" fmla="*/ 7616779 w 11997113"/>
              <a:gd name="connsiteY21782" fmla="*/ 11411083 h 13112393"/>
              <a:gd name="connsiteX21783" fmla="*/ 7634767 w 11997113"/>
              <a:gd name="connsiteY21783" fmla="*/ 11398945 h 13112393"/>
              <a:gd name="connsiteX21784" fmla="*/ 7634505 w 11997113"/>
              <a:gd name="connsiteY21784" fmla="*/ 11387253 h 13112393"/>
              <a:gd name="connsiteX21785" fmla="*/ 7633979 w 11997113"/>
              <a:gd name="connsiteY21785" fmla="*/ 11363866 h 13112393"/>
              <a:gd name="connsiteX21786" fmla="*/ 7633715 w 11997113"/>
              <a:gd name="connsiteY21786" fmla="*/ 11352176 h 13112393"/>
              <a:gd name="connsiteX21787" fmla="*/ 7633451 w 11997113"/>
              <a:gd name="connsiteY21787" fmla="*/ 11340480 h 13112393"/>
              <a:gd name="connsiteX21788" fmla="*/ 7633185 w 11997113"/>
              <a:gd name="connsiteY21788" fmla="*/ 11328791 h 13112393"/>
              <a:gd name="connsiteX21789" fmla="*/ 7614931 w 11997113"/>
              <a:gd name="connsiteY21789" fmla="*/ 11329235 h 13112393"/>
              <a:gd name="connsiteX21790" fmla="*/ 7616513 w 11997113"/>
              <a:gd name="connsiteY21790" fmla="*/ 11399391 h 13112393"/>
              <a:gd name="connsiteX21791" fmla="*/ 7597731 w 11997113"/>
              <a:gd name="connsiteY21791" fmla="*/ 11376453 h 13112393"/>
              <a:gd name="connsiteX21792" fmla="*/ 7597467 w 11997113"/>
              <a:gd name="connsiteY21792" fmla="*/ 11364757 h 13112393"/>
              <a:gd name="connsiteX21793" fmla="*/ 7597207 w 11997113"/>
              <a:gd name="connsiteY21793" fmla="*/ 11353067 h 13112393"/>
              <a:gd name="connsiteX21794" fmla="*/ 7596939 w 11997113"/>
              <a:gd name="connsiteY21794" fmla="*/ 11341372 h 13112393"/>
              <a:gd name="connsiteX21795" fmla="*/ 7614407 w 11997113"/>
              <a:gd name="connsiteY21795" fmla="*/ 11305848 h 13112393"/>
              <a:gd name="connsiteX21796" fmla="*/ 7596153 w 11997113"/>
              <a:gd name="connsiteY21796" fmla="*/ 11306295 h 13112393"/>
              <a:gd name="connsiteX21797" fmla="*/ 7595625 w 11997113"/>
              <a:gd name="connsiteY21797" fmla="*/ 11282912 h 13112393"/>
              <a:gd name="connsiteX21798" fmla="*/ 7613875 w 11997113"/>
              <a:gd name="connsiteY21798" fmla="*/ 11282467 h 13112393"/>
              <a:gd name="connsiteX21799" fmla="*/ 7595097 w 11997113"/>
              <a:gd name="connsiteY21799" fmla="*/ 11259524 h 13112393"/>
              <a:gd name="connsiteX21800" fmla="*/ 7594567 w 11997113"/>
              <a:gd name="connsiteY21800" fmla="*/ 11236139 h 13112393"/>
              <a:gd name="connsiteX21801" fmla="*/ 7588853 w 11997113"/>
              <a:gd name="connsiteY21801" fmla="*/ 11225749 h 13112393"/>
              <a:gd name="connsiteX21802" fmla="*/ 7593781 w 11997113"/>
              <a:gd name="connsiteY21802" fmla="*/ 11201059 h 13112393"/>
              <a:gd name="connsiteX21803" fmla="*/ 7587427 w 11997113"/>
              <a:gd name="connsiteY21803" fmla="*/ 11223151 h 13112393"/>
              <a:gd name="connsiteX21804" fmla="*/ 7588853 w 11997113"/>
              <a:gd name="connsiteY21804" fmla="*/ 11225749 h 13112393"/>
              <a:gd name="connsiteX21805" fmla="*/ 7577363 w 11997113"/>
              <a:gd name="connsiteY21805" fmla="*/ 11283353 h 13112393"/>
              <a:gd name="connsiteX21806" fmla="*/ 7577343 w 11997113"/>
              <a:gd name="connsiteY21806" fmla="*/ 11282442 h 13112393"/>
              <a:gd name="connsiteX21807" fmla="*/ 7577363 w 11997113"/>
              <a:gd name="connsiteY21807" fmla="*/ 11283356 h 13112393"/>
              <a:gd name="connsiteX21808" fmla="*/ 7577363 w 11997113"/>
              <a:gd name="connsiteY21808" fmla="*/ 11283353 h 13112393"/>
              <a:gd name="connsiteX21809" fmla="*/ 7577593 w 11997113"/>
              <a:gd name="connsiteY21809" fmla="*/ 11293587 h 13112393"/>
              <a:gd name="connsiteX21810" fmla="*/ 7578419 w 11997113"/>
              <a:gd name="connsiteY21810" fmla="*/ 11330127 h 13112393"/>
              <a:gd name="connsiteX21811" fmla="*/ 7560163 w 11997113"/>
              <a:gd name="connsiteY21811" fmla="*/ 11330573 h 13112393"/>
              <a:gd name="connsiteX21812" fmla="*/ 7558581 w 11997113"/>
              <a:gd name="connsiteY21812" fmla="*/ 11260415 h 13112393"/>
              <a:gd name="connsiteX21813" fmla="*/ 7522067 w 11997113"/>
              <a:gd name="connsiteY21813" fmla="*/ 11261305 h 13112393"/>
              <a:gd name="connsiteX21814" fmla="*/ 7521805 w 11997113"/>
              <a:gd name="connsiteY21814" fmla="*/ 11249615 h 13112393"/>
              <a:gd name="connsiteX21815" fmla="*/ 7539797 w 11997113"/>
              <a:gd name="connsiteY21815" fmla="*/ 11237476 h 13112393"/>
              <a:gd name="connsiteX21816" fmla="*/ 7521539 w 11997113"/>
              <a:gd name="connsiteY21816" fmla="*/ 11237922 h 13112393"/>
              <a:gd name="connsiteX21817" fmla="*/ 7502757 w 11997113"/>
              <a:gd name="connsiteY21817" fmla="*/ 11214983 h 13112393"/>
              <a:gd name="connsiteX21818" fmla="*/ 7502229 w 11997113"/>
              <a:gd name="connsiteY21818" fmla="*/ 11191596 h 13112393"/>
              <a:gd name="connsiteX21819" fmla="*/ 7501963 w 11997113"/>
              <a:gd name="connsiteY21819" fmla="*/ 11179904 h 13112393"/>
              <a:gd name="connsiteX21820" fmla="*/ 7501699 w 11997113"/>
              <a:gd name="connsiteY21820" fmla="*/ 11168210 h 13112393"/>
              <a:gd name="connsiteX21821" fmla="*/ 7501441 w 11997113"/>
              <a:gd name="connsiteY21821" fmla="*/ 11156519 h 13112393"/>
              <a:gd name="connsiteX21822" fmla="*/ 7483185 w 11997113"/>
              <a:gd name="connsiteY21822" fmla="*/ 11156963 h 13112393"/>
              <a:gd name="connsiteX21823" fmla="*/ 7482129 w 11997113"/>
              <a:gd name="connsiteY21823" fmla="*/ 11110193 h 13112393"/>
              <a:gd name="connsiteX21824" fmla="*/ 7481867 w 11997113"/>
              <a:gd name="connsiteY21824" fmla="*/ 11098498 h 13112393"/>
              <a:gd name="connsiteX21825" fmla="*/ 7481601 w 11997113"/>
              <a:gd name="connsiteY21825" fmla="*/ 11086806 h 13112393"/>
              <a:gd name="connsiteX21826" fmla="*/ 7500385 w 11997113"/>
              <a:gd name="connsiteY21826" fmla="*/ 11109747 h 13112393"/>
              <a:gd name="connsiteX21827" fmla="*/ 7506935 w 11997113"/>
              <a:gd name="connsiteY21827" fmla="*/ 11096426 h 13112393"/>
              <a:gd name="connsiteX21828" fmla="*/ 7501439 w 11997113"/>
              <a:gd name="connsiteY21828" fmla="*/ 11080146 h 13112393"/>
              <a:gd name="connsiteX21829" fmla="*/ 7501613 w 11997113"/>
              <a:gd name="connsiteY21829" fmla="*/ 11087733 h 13112393"/>
              <a:gd name="connsiteX21830" fmla="*/ 7481403 w 11997113"/>
              <a:gd name="connsiteY21830" fmla="*/ 11062787 h 13112393"/>
              <a:gd name="connsiteX21831" fmla="*/ 7501041 w 11997113"/>
              <a:gd name="connsiteY21831" fmla="*/ 11062306 h 13112393"/>
              <a:gd name="connsiteX21832" fmla="*/ 7501221 w 11997113"/>
              <a:gd name="connsiteY21832" fmla="*/ 11070214 h 13112393"/>
              <a:gd name="connsiteX21833" fmla="*/ 7506883 w 11997113"/>
              <a:gd name="connsiteY21833" fmla="*/ 11054662 h 13112393"/>
              <a:gd name="connsiteX21834" fmla="*/ 7505161 w 11997113"/>
              <a:gd name="connsiteY21834" fmla="*/ 11044417 h 13112393"/>
              <a:gd name="connsiteX21835" fmla="*/ 7508415 w 11997113"/>
              <a:gd name="connsiteY21835" fmla="*/ 11019805 h 13112393"/>
              <a:gd name="connsiteX21836" fmla="*/ 7512987 w 11997113"/>
              <a:gd name="connsiteY21836" fmla="*/ 11019552 h 13112393"/>
              <a:gd name="connsiteX21837" fmla="*/ 7513877 w 11997113"/>
              <a:gd name="connsiteY21837" fmla="*/ 11020011 h 13112393"/>
              <a:gd name="connsiteX21838" fmla="*/ 7513209 w 11997113"/>
              <a:gd name="connsiteY21838" fmla="*/ 11023611 h 13112393"/>
              <a:gd name="connsiteX21839" fmla="*/ 7513183 w 11997113"/>
              <a:gd name="connsiteY21839" fmla="*/ 11037371 h 13112393"/>
              <a:gd name="connsiteX21840" fmla="*/ 7516795 w 11997113"/>
              <a:gd name="connsiteY21840" fmla="*/ 11027452 h 13112393"/>
              <a:gd name="connsiteX21841" fmla="*/ 7532763 w 11997113"/>
              <a:gd name="connsiteY21841" fmla="*/ 10938223 h 13112393"/>
              <a:gd name="connsiteX21842" fmla="*/ 7540759 w 11997113"/>
              <a:gd name="connsiteY21842" fmla="*/ 10930786 h 13112393"/>
              <a:gd name="connsiteX21843" fmla="*/ 7539715 w 11997113"/>
              <a:gd name="connsiteY21843" fmla="*/ 10929057 h 13112393"/>
              <a:gd name="connsiteX21844" fmla="*/ 7545337 w 11997113"/>
              <a:gd name="connsiteY21844" fmla="*/ 10922922 h 13112393"/>
              <a:gd name="connsiteX21845" fmla="*/ 7550835 w 11997113"/>
              <a:gd name="connsiteY21845" fmla="*/ 10916924 h 13112393"/>
              <a:gd name="connsiteX21846" fmla="*/ 7550827 w 11997113"/>
              <a:gd name="connsiteY21846" fmla="*/ 10916563 h 13112393"/>
              <a:gd name="connsiteX21847" fmla="*/ 7548443 w 11997113"/>
              <a:gd name="connsiteY21847" fmla="*/ 10912620 h 13112393"/>
              <a:gd name="connsiteX21848" fmla="*/ 7550727 w 11997113"/>
              <a:gd name="connsiteY21848" fmla="*/ 10912130 h 13112393"/>
              <a:gd name="connsiteX21849" fmla="*/ 7550409 w 11997113"/>
              <a:gd name="connsiteY21849" fmla="*/ 10897941 h 13112393"/>
              <a:gd name="connsiteX21850" fmla="*/ 7549987 w 11997113"/>
              <a:gd name="connsiteY21850" fmla="*/ 10879199 h 13112393"/>
              <a:gd name="connsiteX21851" fmla="*/ 7549467 w 11997113"/>
              <a:gd name="connsiteY21851" fmla="*/ 10887300 h 13112393"/>
              <a:gd name="connsiteX21852" fmla="*/ 7544647 w 11997113"/>
              <a:gd name="connsiteY21852" fmla="*/ 10887569 h 13112393"/>
              <a:gd name="connsiteX21853" fmla="*/ 7544427 w 11997113"/>
              <a:gd name="connsiteY21853" fmla="*/ 10883517 h 13112393"/>
              <a:gd name="connsiteX21854" fmla="*/ 7546175 w 11997113"/>
              <a:gd name="connsiteY21854" fmla="*/ 10871233 h 13112393"/>
              <a:gd name="connsiteX21855" fmla="*/ 7541139 w 11997113"/>
              <a:gd name="connsiteY21855" fmla="*/ 10867453 h 13112393"/>
              <a:gd name="connsiteX21856" fmla="*/ 7528649 w 11997113"/>
              <a:gd name="connsiteY21856" fmla="*/ 10860019 h 13112393"/>
              <a:gd name="connsiteX21857" fmla="*/ 7521643 w 11997113"/>
              <a:gd name="connsiteY21857" fmla="*/ 10864469 h 13112393"/>
              <a:gd name="connsiteX21858" fmla="*/ 7519233 w 11997113"/>
              <a:gd name="connsiteY21858" fmla="*/ 10864605 h 13112393"/>
              <a:gd name="connsiteX21859" fmla="*/ 7513545 w 11997113"/>
              <a:gd name="connsiteY21859" fmla="*/ 10893361 h 13112393"/>
              <a:gd name="connsiteX21860" fmla="*/ 7512235 w 11997113"/>
              <a:gd name="connsiteY21860" fmla="*/ 10913747 h 13112393"/>
              <a:gd name="connsiteX21861" fmla="*/ 7505227 w 11997113"/>
              <a:gd name="connsiteY21861" fmla="*/ 10918201 h 13112393"/>
              <a:gd name="connsiteX21862" fmla="*/ 7502603 w 11997113"/>
              <a:gd name="connsiteY21862" fmla="*/ 10914281 h 13112393"/>
              <a:gd name="connsiteX21863" fmla="*/ 7502379 w 11997113"/>
              <a:gd name="connsiteY21863" fmla="*/ 10910231 h 13112393"/>
              <a:gd name="connsiteX21864" fmla="*/ 7504127 w 11997113"/>
              <a:gd name="connsiteY21864" fmla="*/ 10897946 h 13112393"/>
              <a:gd name="connsiteX21865" fmla="*/ 7499311 w 11997113"/>
              <a:gd name="connsiteY21865" fmla="*/ 10898213 h 13112393"/>
              <a:gd name="connsiteX21866" fmla="*/ 7496681 w 11997113"/>
              <a:gd name="connsiteY21866" fmla="*/ 10894299 h 13112393"/>
              <a:gd name="connsiteX21867" fmla="*/ 7498873 w 11997113"/>
              <a:gd name="connsiteY21867" fmla="*/ 10890112 h 13112393"/>
              <a:gd name="connsiteX21868" fmla="*/ 7506097 w 11997113"/>
              <a:gd name="connsiteY21868" fmla="*/ 10889711 h 13112393"/>
              <a:gd name="connsiteX21869" fmla="*/ 7511789 w 11997113"/>
              <a:gd name="connsiteY21869" fmla="*/ 10860957 h 13112393"/>
              <a:gd name="connsiteX21870" fmla="*/ 7514195 w 11997113"/>
              <a:gd name="connsiteY21870" fmla="*/ 10860822 h 13112393"/>
              <a:gd name="connsiteX21871" fmla="*/ 7513975 w 11997113"/>
              <a:gd name="connsiteY21871" fmla="*/ 10856771 h 13112393"/>
              <a:gd name="connsiteX21872" fmla="*/ 7518793 w 11997113"/>
              <a:gd name="connsiteY21872" fmla="*/ 10856502 h 13112393"/>
              <a:gd name="connsiteX21873" fmla="*/ 7523395 w 11997113"/>
              <a:gd name="connsiteY21873" fmla="*/ 10852184 h 13112393"/>
              <a:gd name="connsiteX21874" fmla="*/ 7525799 w 11997113"/>
              <a:gd name="connsiteY21874" fmla="*/ 10852049 h 13112393"/>
              <a:gd name="connsiteX21875" fmla="*/ 7529299 w 11997113"/>
              <a:gd name="connsiteY21875" fmla="*/ 10827481 h 13112393"/>
              <a:gd name="connsiteX21876" fmla="*/ 7538937 w 11997113"/>
              <a:gd name="connsiteY21876" fmla="*/ 10826945 h 13112393"/>
              <a:gd name="connsiteX21877" fmla="*/ 7541345 w 11997113"/>
              <a:gd name="connsiteY21877" fmla="*/ 10826810 h 13112393"/>
              <a:gd name="connsiteX21878" fmla="*/ 7541289 w 11997113"/>
              <a:gd name="connsiteY21878" fmla="*/ 10825756 h 13112393"/>
              <a:gd name="connsiteX21879" fmla="*/ 7534347 w 11997113"/>
              <a:gd name="connsiteY21879" fmla="*/ 10827043 h 13112393"/>
              <a:gd name="connsiteX21880" fmla="*/ 7534083 w 11997113"/>
              <a:gd name="connsiteY21880" fmla="*/ 10815327 h 13112393"/>
              <a:gd name="connsiteX21881" fmla="*/ 7533993 w 11997113"/>
              <a:gd name="connsiteY21881" fmla="*/ 10811278 h 13112393"/>
              <a:gd name="connsiteX21882" fmla="*/ 7533239 w 11997113"/>
              <a:gd name="connsiteY21882" fmla="*/ 10811009 h 13112393"/>
              <a:gd name="connsiteX21883" fmla="*/ 7530609 w 11997113"/>
              <a:gd name="connsiteY21883" fmla="*/ 10807093 h 13112393"/>
              <a:gd name="connsiteX21884" fmla="*/ 7533895 w 11997113"/>
              <a:gd name="connsiteY21884" fmla="*/ 10806911 h 13112393"/>
              <a:gd name="connsiteX21885" fmla="*/ 7533667 w 11997113"/>
              <a:gd name="connsiteY21885" fmla="*/ 10796758 h 13112393"/>
              <a:gd name="connsiteX21886" fmla="*/ 7532355 w 11997113"/>
              <a:gd name="connsiteY21886" fmla="*/ 10794808 h 13112393"/>
              <a:gd name="connsiteX21887" fmla="*/ 7517463 w 11997113"/>
              <a:gd name="connsiteY21887" fmla="*/ 10787508 h 13112393"/>
              <a:gd name="connsiteX21888" fmla="*/ 7520275 w 11997113"/>
              <a:gd name="connsiteY21888" fmla="*/ 10782403 h 13112393"/>
              <a:gd name="connsiteX21889" fmla="*/ 7515011 w 11997113"/>
              <a:gd name="connsiteY21889" fmla="*/ 10780619 h 13112393"/>
              <a:gd name="connsiteX21890" fmla="*/ 7512427 w 11997113"/>
              <a:gd name="connsiteY21890" fmla="*/ 10767492 h 13112393"/>
              <a:gd name="connsiteX21891" fmla="*/ 7508871 w 11997113"/>
              <a:gd name="connsiteY21891" fmla="*/ 10762839 h 13112393"/>
              <a:gd name="connsiteX21892" fmla="*/ 7509133 w 11997113"/>
              <a:gd name="connsiteY21892" fmla="*/ 10767656 h 13112393"/>
              <a:gd name="connsiteX21893" fmla="*/ 7509355 w 11997113"/>
              <a:gd name="connsiteY21893" fmla="*/ 10771705 h 13112393"/>
              <a:gd name="connsiteX21894" fmla="*/ 7511983 w 11997113"/>
              <a:gd name="connsiteY21894" fmla="*/ 10775626 h 13112393"/>
              <a:gd name="connsiteX21895" fmla="*/ 7509795 w 11997113"/>
              <a:gd name="connsiteY21895" fmla="*/ 10779809 h 13112393"/>
              <a:gd name="connsiteX21896" fmla="*/ 7504977 w 11997113"/>
              <a:gd name="connsiteY21896" fmla="*/ 10780077 h 13112393"/>
              <a:gd name="connsiteX21897" fmla="*/ 7502345 w 11997113"/>
              <a:gd name="connsiteY21897" fmla="*/ 10776158 h 13112393"/>
              <a:gd name="connsiteX21898" fmla="*/ 7499941 w 11997113"/>
              <a:gd name="connsiteY21898" fmla="*/ 10776293 h 13112393"/>
              <a:gd name="connsiteX21899" fmla="*/ 7497529 w 11997113"/>
              <a:gd name="connsiteY21899" fmla="*/ 10776429 h 13112393"/>
              <a:gd name="connsiteX21900" fmla="*/ 7495119 w 11997113"/>
              <a:gd name="connsiteY21900" fmla="*/ 10776562 h 13112393"/>
              <a:gd name="connsiteX21901" fmla="*/ 7494303 w 11997113"/>
              <a:gd name="connsiteY21901" fmla="*/ 10775346 h 13112393"/>
              <a:gd name="connsiteX21902" fmla="*/ 7490533 w 11997113"/>
              <a:gd name="connsiteY21902" fmla="*/ 10810525 h 13112393"/>
              <a:gd name="connsiteX21903" fmla="*/ 7490269 w 11997113"/>
              <a:gd name="connsiteY21903" fmla="*/ 10836913 h 13112393"/>
              <a:gd name="connsiteX21904" fmla="*/ 7496341 w 11997113"/>
              <a:gd name="connsiteY21904" fmla="*/ 10856044 h 13112393"/>
              <a:gd name="connsiteX21905" fmla="*/ 7497733 w 11997113"/>
              <a:gd name="connsiteY21905" fmla="*/ 10854075 h 13112393"/>
              <a:gd name="connsiteX21906" fmla="*/ 7499683 w 11997113"/>
              <a:gd name="connsiteY21906" fmla="*/ 10862311 h 13112393"/>
              <a:gd name="connsiteX21907" fmla="*/ 7498351 w 11997113"/>
              <a:gd name="connsiteY21907" fmla="*/ 10862385 h 13112393"/>
              <a:gd name="connsiteX21908" fmla="*/ 7498575 w 11997113"/>
              <a:gd name="connsiteY21908" fmla="*/ 10863091 h 13112393"/>
              <a:gd name="connsiteX21909" fmla="*/ 7489437 w 11997113"/>
              <a:gd name="connsiteY21909" fmla="*/ 10863315 h 13112393"/>
              <a:gd name="connsiteX21910" fmla="*/ 7485429 w 11997113"/>
              <a:gd name="connsiteY21910" fmla="*/ 10863412 h 13112393"/>
              <a:gd name="connsiteX21911" fmla="*/ 7485343 w 11997113"/>
              <a:gd name="connsiteY21911" fmla="*/ 10863461 h 13112393"/>
              <a:gd name="connsiteX21912" fmla="*/ 7485335 w 11997113"/>
              <a:gd name="connsiteY21912" fmla="*/ 10863414 h 13112393"/>
              <a:gd name="connsiteX21913" fmla="*/ 7480297 w 11997113"/>
              <a:gd name="connsiteY21913" fmla="*/ 10863537 h 13112393"/>
              <a:gd name="connsiteX21914" fmla="*/ 7465369 w 11997113"/>
              <a:gd name="connsiteY21914" fmla="*/ 10809676 h 13112393"/>
              <a:gd name="connsiteX21915" fmla="*/ 7467399 w 11997113"/>
              <a:gd name="connsiteY21915" fmla="*/ 10781187 h 13112393"/>
              <a:gd name="connsiteX21916" fmla="*/ 7466219 w 11997113"/>
              <a:gd name="connsiteY21916" fmla="*/ 10782433 h 13112393"/>
              <a:gd name="connsiteX21917" fmla="*/ 7465327 w 11997113"/>
              <a:gd name="connsiteY21917" fmla="*/ 10765985 h 13112393"/>
              <a:gd name="connsiteX21918" fmla="*/ 7472111 w 11997113"/>
              <a:gd name="connsiteY21918" fmla="*/ 10761707 h 13112393"/>
              <a:gd name="connsiteX21919" fmla="*/ 7477655 w 11997113"/>
              <a:gd name="connsiteY21919" fmla="*/ 10746355 h 13112393"/>
              <a:gd name="connsiteX21920" fmla="*/ 7476867 w 11997113"/>
              <a:gd name="connsiteY21920" fmla="*/ 10711201 h 13112393"/>
              <a:gd name="connsiteX21921" fmla="*/ 7471339 w 11997113"/>
              <a:gd name="connsiteY21921" fmla="*/ 10692762 h 13112393"/>
              <a:gd name="connsiteX21922" fmla="*/ 7463779 w 11997113"/>
              <a:gd name="connsiteY21922" fmla="*/ 10688922 h 13112393"/>
              <a:gd name="connsiteX21923" fmla="*/ 7461367 w 11997113"/>
              <a:gd name="connsiteY21923" fmla="*/ 10689055 h 13112393"/>
              <a:gd name="connsiteX21924" fmla="*/ 7461149 w 11997113"/>
              <a:gd name="connsiteY21924" fmla="*/ 10685006 h 13112393"/>
              <a:gd name="connsiteX21925" fmla="*/ 7460927 w 11997113"/>
              <a:gd name="connsiteY21925" fmla="*/ 10680952 h 13112393"/>
              <a:gd name="connsiteX21926" fmla="*/ 7462899 w 11997113"/>
              <a:gd name="connsiteY21926" fmla="*/ 10672719 h 13112393"/>
              <a:gd name="connsiteX21927" fmla="*/ 7460489 w 11997113"/>
              <a:gd name="connsiteY21927" fmla="*/ 10672852 h 13112393"/>
              <a:gd name="connsiteX21928" fmla="*/ 7445813 w 11997113"/>
              <a:gd name="connsiteY21928" fmla="*/ 10669607 h 13112393"/>
              <a:gd name="connsiteX21929" fmla="*/ 7454791 w 11997113"/>
              <a:gd name="connsiteY21929" fmla="*/ 10656917 h 13112393"/>
              <a:gd name="connsiteX21930" fmla="*/ 7441211 w 11997113"/>
              <a:gd name="connsiteY21930" fmla="*/ 10673923 h 13112393"/>
              <a:gd name="connsiteX21931" fmla="*/ 7433985 w 11997113"/>
              <a:gd name="connsiteY21931" fmla="*/ 10674326 h 13112393"/>
              <a:gd name="connsiteX21932" fmla="*/ 7434205 w 11997113"/>
              <a:gd name="connsiteY21932" fmla="*/ 10678375 h 13112393"/>
              <a:gd name="connsiteX21933" fmla="*/ 7436837 w 11997113"/>
              <a:gd name="connsiteY21933" fmla="*/ 10682294 h 13112393"/>
              <a:gd name="connsiteX21934" fmla="*/ 7439465 w 11997113"/>
              <a:gd name="connsiteY21934" fmla="*/ 10686208 h 13112393"/>
              <a:gd name="connsiteX21935" fmla="*/ 7437273 w 11997113"/>
              <a:gd name="connsiteY21935" fmla="*/ 10690394 h 13112393"/>
              <a:gd name="connsiteX21936" fmla="*/ 7429607 w 11997113"/>
              <a:gd name="connsiteY21936" fmla="*/ 10682695 h 13112393"/>
              <a:gd name="connsiteX21937" fmla="*/ 7427199 w 11997113"/>
              <a:gd name="connsiteY21937" fmla="*/ 10682828 h 13112393"/>
              <a:gd name="connsiteX21938" fmla="*/ 7419749 w 11997113"/>
              <a:gd name="connsiteY21938" fmla="*/ 10679181 h 13112393"/>
              <a:gd name="connsiteX21939" fmla="*/ 7425007 w 11997113"/>
              <a:gd name="connsiteY21939" fmla="*/ 10687012 h 13112393"/>
              <a:gd name="connsiteX21940" fmla="*/ 7419103 w 11997113"/>
              <a:gd name="connsiteY21940" fmla="*/ 10711716 h 13112393"/>
              <a:gd name="connsiteX21941" fmla="*/ 7419323 w 11997113"/>
              <a:gd name="connsiteY21941" fmla="*/ 10715770 h 13112393"/>
              <a:gd name="connsiteX21942" fmla="*/ 7426327 w 11997113"/>
              <a:gd name="connsiteY21942" fmla="*/ 10711316 h 13112393"/>
              <a:gd name="connsiteX21943" fmla="*/ 7431151 w 11997113"/>
              <a:gd name="connsiteY21943" fmla="*/ 10711048 h 13112393"/>
              <a:gd name="connsiteX21944" fmla="*/ 7428959 w 11997113"/>
              <a:gd name="connsiteY21944" fmla="*/ 10715230 h 13112393"/>
              <a:gd name="connsiteX21945" fmla="*/ 7426547 w 11997113"/>
              <a:gd name="connsiteY21945" fmla="*/ 10715366 h 13112393"/>
              <a:gd name="connsiteX21946" fmla="*/ 7424363 w 11997113"/>
              <a:gd name="connsiteY21946" fmla="*/ 10719551 h 13112393"/>
              <a:gd name="connsiteX21947" fmla="*/ 7427211 w 11997113"/>
              <a:gd name="connsiteY21947" fmla="*/ 10727520 h 13112393"/>
              <a:gd name="connsiteX21948" fmla="*/ 7423943 w 11997113"/>
              <a:gd name="connsiteY21948" fmla="*/ 10800831 h 13112393"/>
              <a:gd name="connsiteX21949" fmla="*/ 7438177 w 11997113"/>
              <a:gd name="connsiteY21949" fmla="*/ 10795978 h 13112393"/>
              <a:gd name="connsiteX21950" fmla="*/ 7431831 w 11997113"/>
              <a:gd name="connsiteY21950" fmla="*/ 10812582 h 13112393"/>
              <a:gd name="connsiteX21951" fmla="*/ 7426573 w 11997113"/>
              <a:gd name="connsiteY21951" fmla="*/ 10804746 h 13112393"/>
              <a:gd name="connsiteX21952" fmla="*/ 7427579 w 11997113"/>
              <a:gd name="connsiteY21952" fmla="*/ 10818187 h 13112393"/>
              <a:gd name="connsiteX21953" fmla="*/ 7443145 w 11997113"/>
              <a:gd name="connsiteY21953" fmla="*/ 10817805 h 13112393"/>
              <a:gd name="connsiteX21954" fmla="*/ 7443431 w 11997113"/>
              <a:gd name="connsiteY21954" fmla="*/ 10830521 h 13112393"/>
              <a:gd name="connsiteX21955" fmla="*/ 7428109 w 11997113"/>
              <a:gd name="connsiteY21955" fmla="*/ 10825271 h 13112393"/>
              <a:gd name="connsiteX21956" fmla="*/ 7428771 w 11997113"/>
              <a:gd name="connsiteY21956" fmla="*/ 10834079 h 13112393"/>
              <a:gd name="connsiteX21957" fmla="*/ 7427683 w 11997113"/>
              <a:gd name="connsiteY21957" fmla="*/ 10869691 h 13112393"/>
              <a:gd name="connsiteX21958" fmla="*/ 7414351 w 11997113"/>
              <a:gd name="connsiteY21958" fmla="*/ 10880082 h 13112393"/>
              <a:gd name="connsiteX21959" fmla="*/ 7414171 w 11997113"/>
              <a:gd name="connsiteY21959" fmla="*/ 10880461 h 13112393"/>
              <a:gd name="connsiteX21960" fmla="*/ 7415145 w 11997113"/>
              <a:gd name="connsiteY21960" fmla="*/ 10883147 h 13112393"/>
              <a:gd name="connsiteX21961" fmla="*/ 7425085 w 11997113"/>
              <a:gd name="connsiteY21961" fmla="*/ 10888203 h 13112393"/>
              <a:gd name="connsiteX21962" fmla="*/ 7415325 w 11997113"/>
              <a:gd name="connsiteY21962" fmla="*/ 10891092 h 13112393"/>
              <a:gd name="connsiteX21963" fmla="*/ 7411469 w 11997113"/>
              <a:gd name="connsiteY21963" fmla="*/ 10886133 h 13112393"/>
              <a:gd name="connsiteX21964" fmla="*/ 7410963 w 11997113"/>
              <a:gd name="connsiteY21964" fmla="*/ 10887191 h 13112393"/>
              <a:gd name="connsiteX21965" fmla="*/ 7404469 w 11997113"/>
              <a:gd name="connsiteY21965" fmla="*/ 10887234 h 13112393"/>
              <a:gd name="connsiteX21966" fmla="*/ 7408031 w 11997113"/>
              <a:gd name="connsiteY21966" fmla="*/ 10897193 h 13112393"/>
              <a:gd name="connsiteX21967" fmla="*/ 7404573 w 11997113"/>
              <a:gd name="connsiteY21967" fmla="*/ 10902211 h 13112393"/>
              <a:gd name="connsiteX21968" fmla="*/ 7406285 w 11997113"/>
              <a:gd name="connsiteY21968" fmla="*/ 10915572 h 13112393"/>
              <a:gd name="connsiteX21969" fmla="*/ 7408419 w 11997113"/>
              <a:gd name="connsiteY21969" fmla="*/ 10915453 h 13112393"/>
              <a:gd name="connsiteX21970" fmla="*/ 7421997 w 11997113"/>
              <a:gd name="connsiteY21970" fmla="*/ 10898448 h 13112393"/>
              <a:gd name="connsiteX21971" fmla="*/ 7442601 w 11997113"/>
              <a:gd name="connsiteY21971" fmla="*/ 10966371 h 13112393"/>
              <a:gd name="connsiteX21972" fmla="*/ 7422017 w 11997113"/>
              <a:gd name="connsiteY21972" fmla="*/ 10987828 h 13112393"/>
              <a:gd name="connsiteX21973" fmla="*/ 7415217 w 11997113"/>
              <a:gd name="connsiteY21973" fmla="*/ 10951642 h 13112393"/>
              <a:gd name="connsiteX21974" fmla="*/ 7419375 w 11997113"/>
              <a:gd name="connsiteY21974" fmla="*/ 10939223 h 13112393"/>
              <a:gd name="connsiteX21975" fmla="*/ 7414117 w 11997113"/>
              <a:gd name="connsiteY21975" fmla="*/ 10931388 h 13112393"/>
              <a:gd name="connsiteX21976" fmla="*/ 7409301 w 11997113"/>
              <a:gd name="connsiteY21976" fmla="*/ 10931654 h 13112393"/>
              <a:gd name="connsiteX21977" fmla="*/ 7404701 w 11997113"/>
              <a:gd name="connsiteY21977" fmla="*/ 10935973 h 13112393"/>
              <a:gd name="connsiteX21978" fmla="*/ 7402513 w 11997113"/>
              <a:gd name="connsiteY21978" fmla="*/ 10940159 h 13112393"/>
              <a:gd name="connsiteX21979" fmla="*/ 7397475 w 11997113"/>
              <a:gd name="connsiteY21979" fmla="*/ 10936376 h 13112393"/>
              <a:gd name="connsiteX21980" fmla="*/ 7397255 w 11997113"/>
              <a:gd name="connsiteY21980" fmla="*/ 10932325 h 13112393"/>
              <a:gd name="connsiteX21981" fmla="*/ 7399443 w 11997113"/>
              <a:gd name="connsiteY21981" fmla="*/ 10928142 h 13112393"/>
              <a:gd name="connsiteX21982" fmla="*/ 7404043 w 11997113"/>
              <a:gd name="connsiteY21982" fmla="*/ 10923822 h 13112393"/>
              <a:gd name="connsiteX21983" fmla="*/ 7404011 w 11997113"/>
              <a:gd name="connsiteY21983" fmla="*/ 10923774 h 13112393"/>
              <a:gd name="connsiteX21984" fmla="*/ 7388785 w 11997113"/>
              <a:gd name="connsiteY21984" fmla="*/ 10924146 h 13112393"/>
              <a:gd name="connsiteX21985" fmla="*/ 7389051 w 11997113"/>
              <a:gd name="connsiteY21985" fmla="*/ 10935870 h 13112393"/>
              <a:gd name="connsiteX21986" fmla="*/ 7390897 w 11997113"/>
              <a:gd name="connsiteY21986" fmla="*/ 11017962 h 13112393"/>
              <a:gd name="connsiteX21987" fmla="*/ 7391163 w 11997113"/>
              <a:gd name="connsiteY21987" fmla="*/ 11029690 h 13112393"/>
              <a:gd name="connsiteX21988" fmla="*/ 7391425 w 11997113"/>
              <a:gd name="connsiteY21988" fmla="*/ 11041418 h 13112393"/>
              <a:gd name="connsiteX21989" fmla="*/ 7410501 w 11997113"/>
              <a:gd name="connsiteY21989" fmla="*/ 11064416 h 13112393"/>
              <a:gd name="connsiteX21990" fmla="*/ 7411295 w 11997113"/>
              <a:gd name="connsiteY21990" fmla="*/ 11099601 h 13112393"/>
              <a:gd name="connsiteX21991" fmla="*/ 7392751 w 11997113"/>
              <a:gd name="connsiteY21991" fmla="*/ 11100055 h 13112393"/>
              <a:gd name="connsiteX21992" fmla="*/ 7393015 w 11997113"/>
              <a:gd name="connsiteY21992" fmla="*/ 11111783 h 13112393"/>
              <a:gd name="connsiteX21993" fmla="*/ 7411559 w 11997113"/>
              <a:gd name="connsiteY21993" fmla="*/ 11111331 h 13112393"/>
              <a:gd name="connsiteX21994" fmla="*/ 7411817 w 11997113"/>
              <a:gd name="connsiteY21994" fmla="*/ 11122818 h 13112393"/>
              <a:gd name="connsiteX21995" fmla="*/ 7445617 w 11997113"/>
              <a:gd name="connsiteY21995" fmla="*/ 11111085 h 13112393"/>
              <a:gd name="connsiteX21996" fmla="*/ 7482129 w 11997113"/>
              <a:gd name="connsiteY21996" fmla="*/ 11110193 h 13112393"/>
              <a:gd name="connsiteX21997" fmla="*/ 7482393 w 11997113"/>
              <a:gd name="connsiteY21997" fmla="*/ 11121884 h 13112393"/>
              <a:gd name="connsiteX21998" fmla="*/ 7483185 w 11997113"/>
              <a:gd name="connsiteY21998" fmla="*/ 11156963 h 13112393"/>
              <a:gd name="connsiteX21999" fmla="*/ 7483447 w 11997113"/>
              <a:gd name="connsiteY21999" fmla="*/ 11168655 h 13112393"/>
              <a:gd name="connsiteX22000" fmla="*/ 7483977 w 11997113"/>
              <a:gd name="connsiteY22000" fmla="*/ 11192043 h 13112393"/>
              <a:gd name="connsiteX22001" fmla="*/ 7491873 w 11997113"/>
              <a:gd name="connsiteY22001" fmla="*/ 11238643 h 13112393"/>
              <a:gd name="connsiteX22002" fmla="*/ 7486085 w 11997113"/>
              <a:gd name="connsiteY22002" fmla="*/ 11285586 h 13112393"/>
              <a:gd name="connsiteX22003" fmla="*/ 7485821 w 11997113"/>
              <a:gd name="connsiteY22003" fmla="*/ 11273892 h 13112393"/>
              <a:gd name="connsiteX22004" fmla="*/ 7467301 w 11997113"/>
              <a:gd name="connsiteY22004" fmla="*/ 11262645 h 13112393"/>
              <a:gd name="connsiteX22005" fmla="*/ 7467039 w 11997113"/>
              <a:gd name="connsiteY22005" fmla="*/ 11250953 h 13112393"/>
              <a:gd name="connsiteX22006" fmla="*/ 7466247 w 11997113"/>
              <a:gd name="connsiteY22006" fmla="*/ 11215874 h 13112393"/>
              <a:gd name="connsiteX22007" fmla="*/ 7447197 w 11997113"/>
              <a:gd name="connsiteY22007" fmla="*/ 11181244 h 13112393"/>
              <a:gd name="connsiteX22008" fmla="*/ 7429999 w 11997113"/>
              <a:gd name="connsiteY22008" fmla="*/ 11228458 h 13112393"/>
              <a:gd name="connsiteX22009" fmla="*/ 7394535 w 11997113"/>
              <a:gd name="connsiteY22009" fmla="*/ 11276121 h 13112393"/>
              <a:gd name="connsiteX22010" fmla="*/ 7394273 w 11997113"/>
              <a:gd name="connsiteY22010" fmla="*/ 11264425 h 13112393"/>
              <a:gd name="connsiteX22011" fmla="*/ 7411743 w 11997113"/>
              <a:gd name="connsiteY22011" fmla="*/ 11228906 h 13112393"/>
              <a:gd name="connsiteX22012" fmla="*/ 7429469 w 11997113"/>
              <a:gd name="connsiteY22012" fmla="*/ 11205071 h 13112393"/>
              <a:gd name="connsiteX22013" fmla="*/ 7429209 w 11997113"/>
              <a:gd name="connsiteY22013" fmla="*/ 11193382 h 13112393"/>
              <a:gd name="connsiteX22014" fmla="*/ 7410953 w 11997113"/>
              <a:gd name="connsiteY22014" fmla="*/ 11193825 h 13112393"/>
              <a:gd name="connsiteX22015" fmla="*/ 7410687 w 11997113"/>
              <a:gd name="connsiteY22015" fmla="*/ 11182135 h 13112393"/>
              <a:gd name="connsiteX22016" fmla="*/ 7428943 w 11997113"/>
              <a:gd name="connsiteY22016" fmla="*/ 11181687 h 13112393"/>
              <a:gd name="connsiteX22017" fmla="*/ 7410161 w 11997113"/>
              <a:gd name="connsiteY22017" fmla="*/ 11158747 h 13112393"/>
              <a:gd name="connsiteX22018" fmla="*/ 7416805 w 11997113"/>
              <a:gd name="connsiteY22018" fmla="*/ 11149809 h 13112393"/>
              <a:gd name="connsiteX22019" fmla="*/ 7412051 w 11997113"/>
              <a:gd name="connsiteY22019" fmla="*/ 11133092 h 13112393"/>
              <a:gd name="connsiteX22020" fmla="*/ 7412089 w 11997113"/>
              <a:gd name="connsiteY22020" fmla="*/ 11134785 h 13112393"/>
              <a:gd name="connsiteX22021" fmla="*/ 7393543 w 11997113"/>
              <a:gd name="connsiteY22021" fmla="*/ 11135235 h 13112393"/>
              <a:gd name="connsiteX22022" fmla="*/ 7412351 w 11997113"/>
              <a:gd name="connsiteY22022" fmla="*/ 11146513 h 13112393"/>
              <a:gd name="connsiteX22023" fmla="*/ 7375001 w 11997113"/>
              <a:gd name="connsiteY22023" fmla="*/ 11135689 h 13112393"/>
              <a:gd name="connsiteX22024" fmla="*/ 7375265 w 11997113"/>
              <a:gd name="connsiteY22024" fmla="*/ 11147418 h 13112393"/>
              <a:gd name="connsiteX22025" fmla="*/ 7366877 w 11997113"/>
              <a:gd name="connsiteY22025" fmla="*/ 11135338 h 13112393"/>
              <a:gd name="connsiteX22026" fmla="*/ 7366257 w 11997113"/>
              <a:gd name="connsiteY22026" fmla="*/ 11128970 h 13112393"/>
              <a:gd name="connsiteX22027" fmla="*/ 7363083 w 11997113"/>
              <a:gd name="connsiteY22027" fmla="*/ 11142123 h 13112393"/>
              <a:gd name="connsiteX22028" fmla="*/ 7360953 w 11997113"/>
              <a:gd name="connsiteY22028" fmla="*/ 11146172 h 13112393"/>
              <a:gd name="connsiteX22029" fmla="*/ 7356043 w 11997113"/>
              <a:gd name="connsiteY22029" fmla="*/ 11142513 h 13112393"/>
              <a:gd name="connsiteX22030" fmla="*/ 7362233 w 11997113"/>
              <a:gd name="connsiteY22030" fmla="*/ 11126459 h 13112393"/>
              <a:gd name="connsiteX22031" fmla="*/ 7365701 w 11997113"/>
              <a:gd name="connsiteY22031" fmla="*/ 11123229 h 13112393"/>
              <a:gd name="connsiteX22032" fmla="*/ 7365367 w 11997113"/>
              <a:gd name="connsiteY22032" fmla="*/ 11119790 h 13112393"/>
              <a:gd name="connsiteX22033" fmla="*/ 7355669 w 11997113"/>
              <a:gd name="connsiteY22033" fmla="*/ 11100959 h 13112393"/>
              <a:gd name="connsiteX22034" fmla="*/ 7337125 w 11997113"/>
              <a:gd name="connsiteY22034" fmla="*/ 11101411 h 13112393"/>
              <a:gd name="connsiteX22035" fmla="*/ 7337385 w 11997113"/>
              <a:gd name="connsiteY22035" fmla="*/ 11113141 h 13112393"/>
              <a:gd name="connsiteX22036" fmla="*/ 7376589 w 11997113"/>
              <a:gd name="connsiteY22036" fmla="*/ 11206053 h 13112393"/>
              <a:gd name="connsiteX22037" fmla="*/ 7358573 w 11997113"/>
              <a:gd name="connsiteY22037" fmla="*/ 11229961 h 13112393"/>
              <a:gd name="connsiteX22038" fmla="*/ 7358841 w 11997113"/>
              <a:gd name="connsiteY22038" fmla="*/ 11241688 h 13112393"/>
              <a:gd name="connsiteX22039" fmla="*/ 7339271 w 11997113"/>
              <a:gd name="connsiteY22039" fmla="*/ 11196697 h 13112393"/>
              <a:gd name="connsiteX22040" fmla="*/ 7337157 w 11997113"/>
              <a:gd name="connsiteY22040" fmla="*/ 11192749 h 13112393"/>
              <a:gd name="connsiteX22041" fmla="*/ 7336895 w 11997113"/>
              <a:gd name="connsiteY22041" fmla="*/ 11196106 h 13112393"/>
              <a:gd name="connsiteX22042" fmla="*/ 7322391 w 11997113"/>
              <a:gd name="connsiteY22042" fmla="*/ 11189059 h 13112393"/>
              <a:gd name="connsiteX22043" fmla="*/ 7329771 w 11997113"/>
              <a:gd name="connsiteY22043" fmla="*/ 11178946 h 13112393"/>
              <a:gd name="connsiteX22044" fmla="*/ 7319899 w 11997113"/>
              <a:gd name="connsiteY22044" fmla="*/ 11160502 h 13112393"/>
              <a:gd name="connsiteX22045" fmla="*/ 7338181 w 11997113"/>
              <a:gd name="connsiteY22045" fmla="*/ 11148323 h 13112393"/>
              <a:gd name="connsiteX22046" fmla="*/ 7317521 w 11997113"/>
              <a:gd name="connsiteY22046" fmla="*/ 11054955 h 13112393"/>
              <a:gd name="connsiteX22047" fmla="*/ 7308201 w 11997113"/>
              <a:gd name="connsiteY22047" fmla="*/ 11055182 h 13112393"/>
              <a:gd name="connsiteX22048" fmla="*/ 7307825 w 11997113"/>
              <a:gd name="connsiteY22048" fmla="*/ 11056335 h 13112393"/>
              <a:gd name="connsiteX22049" fmla="*/ 7305479 w 11997113"/>
              <a:gd name="connsiteY22049" fmla="*/ 11056468 h 13112393"/>
              <a:gd name="connsiteX22050" fmla="*/ 7305413 w 11997113"/>
              <a:gd name="connsiteY22050" fmla="*/ 11055250 h 13112393"/>
              <a:gd name="connsiteX22051" fmla="*/ 7301297 w 11997113"/>
              <a:gd name="connsiteY22051" fmla="*/ 11055350 h 13112393"/>
              <a:gd name="connsiteX22052" fmla="*/ 7298979 w 11997113"/>
              <a:gd name="connsiteY22052" fmla="*/ 11055407 h 13112393"/>
              <a:gd name="connsiteX22053" fmla="*/ 7306115 w 11997113"/>
              <a:gd name="connsiteY22053" fmla="*/ 11048751 h 13112393"/>
              <a:gd name="connsiteX22054" fmla="*/ 7306453 w 11997113"/>
              <a:gd name="connsiteY22054" fmla="*/ 11047306 h 13112393"/>
              <a:gd name="connsiteX22055" fmla="*/ 7305669 w 11997113"/>
              <a:gd name="connsiteY22055" fmla="*/ 11043513 h 13112393"/>
              <a:gd name="connsiteX22056" fmla="*/ 7298453 w 11997113"/>
              <a:gd name="connsiteY22056" fmla="*/ 11031957 h 13112393"/>
              <a:gd name="connsiteX22057" fmla="*/ 7297919 w 11997113"/>
              <a:gd name="connsiteY22057" fmla="*/ 11008499 h 13112393"/>
              <a:gd name="connsiteX22058" fmla="*/ 7284009 w 11997113"/>
              <a:gd name="connsiteY22058" fmla="*/ 11008840 h 13112393"/>
              <a:gd name="connsiteX22059" fmla="*/ 7279113 w 11997113"/>
              <a:gd name="connsiteY22059" fmla="*/ 10997225 h 13112393"/>
              <a:gd name="connsiteX22060" fmla="*/ 7279377 w 11997113"/>
              <a:gd name="connsiteY22060" fmla="*/ 11008950 h 13112393"/>
              <a:gd name="connsiteX22061" fmla="*/ 7284009 w 11997113"/>
              <a:gd name="connsiteY22061" fmla="*/ 11008840 h 13112393"/>
              <a:gd name="connsiteX22062" fmla="*/ 7298717 w 11997113"/>
              <a:gd name="connsiteY22062" fmla="*/ 11043682 h 13112393"/>
              <a:gd name="connsiteX22063" fmla="*/ 7298979 w 11997113"/>
              <a:gd name="connsiteY22063" fmla="*/ 11055407 h 13112393"/>
              <a:gd name="connsiteX22064" fmla="*/ 7299771 w 11997113"/>
              <a:gd name="connsiteY22064" fmla="*/ 11090591 h 13112393"/>
              <a:gd name="connsiteX22065" fmla="*/ 7300565 w 11997113"/>
              <a:gd name="connsiteY22065" fmla="*/ 11125772 h 13112393"/>
              <a:gd name="connsiteX22066" fmla="*/ 7319113 w 11997113"/>
              <a:gd name="connsiteY22066" fmla="*/ 11125320 h 13112393"/>
              <a:gd name="connsiteX22067" fmla="*/ 7300831 w 11997113"/>
              <a:gd name="connsiteY22067" fmla="*/ 11137499 h 13112393"/>
              <a:gd name="connsiteX22068" fmla="*/ 7320167 w 11997113"/>
              <a:gd name="connsiteY22068" fmla="*/ 11172230 h 13112393"/>
              <a:gd name="connsiteX22069" fmla="*/ 7321487 w 11997113"/>
              <a:gd name="connsiteY22069" fmla="*/ 11230866 h 13112393"/>
              <a:gd name="connsiteX22070" fmla="*/ 7340035 w 11997113"/>
              <a:gd name="connsiteY22070" fmla="*/ 11230416 h 13112393"/>
              <a:gd name="connsiteX22071" fmla="*/ 7321753 w 11997113"/>
              <a:gd name="connsiteY22071" fmla="*/ 11242595 h 13112393"/>
              <a:gd name="connsiteX22072" fmla="*/ 7343997 w 11997113"/>
              <a:gd name="connsiteY22072" fmla="*/ 11406326 h 13112393"/>
              <a:gd name="connsiteX22073" fmla="*/ 7304001 w 11997113"/>
              <a:gd name="connsiteY22073" fmla="*/ 11278227 h 13112393"/>
              <a:gd name="connsiteX22074" fmla="*/ 7303473 w 11997113"/>
              <a:gd name="connsiteY22074" fmla="*/ 11254775 h 13112393"/>
              <a:gd name="connsiteX22075" fmla="*/ 7282023 w 11997113"/>
              <a:gd name="connsiteY22075" fmla="*/ 11126224 h 13112393"/>
              <a:gd name="connsiteX22076" fmla="*/ 7281759 w 11997113"/>
              <a:gd name="connsiteY22076" fmla="*/ 11114499 h 13112393"/>
              <a:gd name="connsiteX22077" fmla="*/ 7262683 w 11997113"/>
              <a:gd name="connsiteY22077" fmla="*/ 11091495 h 13112393"/>
              <a:gd name="connsiteX22078" fmla="*/ 7260757 w 11997113"/>
              <a:gd name="connsiteY22078" fmla="*/ 11060971 h 13112393"/>
              <a:gd name="connsiteX22079" fmla="*/ 7250205 w 11997113"/>
              <a:gd name="connsiteY22079" fmla="*/ 11075738 h 13112393"/>
              <a:gd name="connsiteX22080" fmla="*/ 7248391 w 11997113"/>
              <a:gd name="connsiteY22080" fmla="*/ 11075838 h 13112393"/>
              <a:gd name="connsiteX22081" fmla="*/ 7253643 w 11997113"/>
              <a:gd name="connsiteY22081" fmla="*/ 11092477 h 13112393"/>
              <a:gd name="connsiteX22082" fmla="*/ 7247335 w 11997113"/>
              <a:gd name="connsiteY22082" fmla="*/ 11116151 h 13112393"/>
              <a:gd name="connsiteX22083" fmla="*/ 7266099 w 11997113"/>
              <a:gd name="connsiteY22083" fmla="*/ 11139214 h 13112393"/>
              <a:gd name="connsiteX22084" fmla="*/ 7267427 w 11997113"/>
              <a:gd name="connsiteY22084" fmla="*/ 11197985 h 13112393"/>
              <a:gd name="connsiteX22085" fmla="*/ 7306011 w 11997113"/>
              <a:gd name="connsiteY22085" fmla="*/ 11291133 h 13112393"/>
              <a:gd name="connsiteX22086" fmla="*/ 7327685 w 11997113"/>
              <a:gd name="connsiteY22086" fmla="*/ 11443493 h 13112393"/>
              <a:gd name="connsiteX22087" fmla="*/ 7334949 w 11997113"/>
              <a:gd name="connsiteY22087" fmla="*/ 11462427 h 13112393"/>
              <a:gd name="connsiteX22088" fmla="*/ 7328745 w 11997113"/>
              <a:gd name="connsiteY22088" fmla="*/ 11490509 h 13112393"/>
              <a:gd name="connsiteX22089" fmla="*/ 7308659 w 11997113"/>
              <a:gd name="connsiteY22089" fmla="*/ 11408675 h 13112393"/>
              <a:gd name="connsiteX22090" fmla="*/ 7288835 w 11997113"/>
              <a:gd name="connsiteY22090" fmla="*/ 11338593 h 13112393"/>
              <a:gd name="connsiteX22091" fmla="*/ 7249457 w 11997113"/>
              <a:gd name="connsiteY22091" fmla="*/ 11210188 h 13112393"/>
              <a:gd name="connsiteX22092" fmla="*/ 7249193 w 11997113"/>
              <a:gd name="connsiteY22092" fmla="*/ 11198432 h 13112393"/>
              <a:gd name="connsiteX22093" fmla="*/ 7248131 w 11997113"/>
              <a:gd name="connsiteY22093" fmla="*/ 11151418 h 13112393"/>
              <a:gd name="connsiteX22094" fmla="*/ 7247599 w 11997113"/>
              <a:gd name="connsiteY22094" fmla="*/ 11127907 h 13112393"/>
              <a:gd name="connsiteX22095" fmla="*/ 7228841 w 11997113"/>
              <a:gd name="connsiteY22095" fmla="*/ 11104843 h 13112393"/>
              <a:gd name="connsiteX22096" fmla="*/ 7248131 w 11997113"/>
              <a:gd name="connsiteY22096" fmla="*/ 11151418 h 13112393"/>
              <a:gd name="connsiteX22097" fmla="*/ 7249457 w 11997113"/>
              <a:gd name="connsiteY22097" fmla="*/ 11210188 h 13112393"/>
              <a:gd name="connsiteX22098" fmla="*/ 7269547 w 11997113"/>
              <a:gd name="connsiteY22098" fmla="*/ 11292020 h 13112393"/>
              <a:gd name="connsiteX22099" fmla="*/ 7291221 w 11997113"/>
              <a:gd name="connsiteY22099" fmla="*/ 11444386 h 13112393"/>
              <a:gd name="connsiteX22100" fmla="*/ 7272989 w 11997113"/>
              <a:gd name="connsiteY22100" fmla="*/ 11444827 h 13112393"/>
              <a:gd name="connsiteX22101" fmla="*/ 7251309 w 11997113"/>
              <a:gd name="connsiteY22101" fmla="*/ 11292470 h 13112393"/>
              <a:gd name="connsiteX22102" fmla="*/ 7231757 w 11997113"/>
              <a:gd name="connsiteY22102" fmla="*/ 11234143 h 13112393"/>
              <a:gd name="connsiteX22103" fmla="*/ 7190789 w 11997113"/>
              <a:gd name="connsiteY22103" fmla="*/ 11035207 h 13112393"/>
              <a:gd name="connsiteX22104" fmla="*/ 7190521 w 11997113"/>
              <a:gd name="connsiteY22104" fmla="*/ 11023456 h 13112393"/>
              <a:gd name="connsiteX22105" fmla="*/ 7190453 w 11997113"/>
              <a:gd name="connsiteY22105" fmla="*/ 11020423 h 13112393"/>
              <a:gd name="connsiteX22106" fmla="*/ 7189983 w 11997113"/>
              <a:gd name="connsiteY22106" fmla="*/ 11023602 h 13112393"/>
              <a:gd name="connsiteX22107" fmla="*/ 7182699 w 11997113"/>
              <a:gd name="connsiteY22107" fmla="*/ 11026654 h 13112393"/>
              <a:gd name="connsiteX22108" fmla="*/ 7186037 w 11997113"/>
              <a:gd name="connsiteY22108" fmla="*/ 11016409 h 13112393"/>
              <a:gd name="connsiteX22109" fmla="*/ 7187473 w 11997113"/>
              <a:gd name="connsiteY22109" fmla="*/ 11011895 h 13112393"/>
              <a:gd name="connsiteX22110" fmla="*/ 7190303 w 11997113"/>
              <a:gd name="connsiteY22110" fmla="*/ 11013831 h 13112393"/>
              <a:gd name="connsiteX22111" fmla="*/ 7190225 w 11997113"/>
              <a:gd name="connsiteY22111" fmla="*/ 11010229 h 13112393"/>
              <a:gd name="connsiteX22112" fmla="*/ 7190037 w 11997113"/>
              <a:gd name="connsiteY22112" fmla="*/ 11001966 h 13112393"/>
              <a:gd name="connsiteX22113" fmla="*/ 7189989 w 11997113"/>
              <a:gd name="connsiteY22113" fmla="*/ 10999802 h 13112393"/>
              <a:gd name="connsiteX22114" fmla="*/ 7184459 w 11997113"/>
              <a:gd name="connsiteY22114" fmla="*/ 10991024 h 13112393"/>
              <a:gd name="connsiteX22115" fmla="*/ 7188583 w 11997113"/>
              <a:gd name="connsiteY22115" fmla="*/ 10985084 h 13112393"/>
              <a:gd name="connsiteX22116" fmla="*/ 7178191 w 11997113"/>
              <a:gd name="connsiteY22116" fmla="*/ 10956865 h 13112393"/>
              <a:gd name="connsiteX22117" fmla="*/ 7169977 w 11997113"/>
              <a:gd name="connsiteY22117" fmla="*/ 10921048 h 13112393"/>
              <a:gd name="connsiteX22118" fmla="*/ 7163497 w 11997113"/>
              <a:gd name="connsiteY22118" fmla="*/ 10895989 h 13112393"/>
              <a:gd name="connsiteX22119" fmla="*/ 7163523 w 11997113"/>
              <a:gd name="connsiteY22119" fmla="*/ 10896456 h 13112393"/>
              <a:gd name="connsiteX22120" fmla="*/ 7161177 w 11997113"/>
              <a:gd name="connsiteY22120" fmla="*/ 10896587 h 13112393"/>
              <a:gd name="connsiteX22121" fmla="*/ 7160955 w 11997113"/>
              <a:gd name="connsiteY22121" fmla="*/ 10892547 h 13112393"/>
              <a:gd name="connsiteX22122" fmla="*/ 7160739 w 11997113"/>
              <a:gd name="connsiteY22122" fmla="*/ 10888511 h 13112393"/>
              <a:gd name="connsiteX22123" fmla="*/ 7158173 w 11997113"/>
              <a:gd name="connsiteY22123" fmla="*/ 10884604 h 13112393"/>
              <a:gd name="connsiteX22124" fmla="*/ 7158711 w 11997113"/>
              <a:gd name="connsiteY22124" fmla="*/ 10884574 h 13112393"/>
              <a:gd name="connsiteX22125" fmla="*/ 7150619 w 11997113"/>
              <a:gd name="connsiteY22125" fmla="*/ 10871539 h 13112393"/>
              <a:gd name="connsiteX22126" fmla="*/ 7129199 w 11997113"/>
              <a:gd name="connsiteY22126" fmla="*/ 10730929 h 13112393"/>
              <a:gd name="connsiteX22127" fmla="*/ 7130261 w 11997113"/>
              <a:gd name="connsiteY22127" fmla="*/ 10777947 h 13112393"/>
              <a:gd name="connsiteX22128" fmla="*/ 7130791 w 11997113"/>
              <a:gd name="connsiteY22128" fmla="*/ 10801457 h 13112393"/>
              <a:gd name="connsiteX22129" fmla="*/ 7131851 w 11997113"/>
              <a:gd name="connsiteY22129" fmla="*/ 10848473 h 13112393"/>
              <a:gd name="connsiteX22130" fmla="*/ 7151409 w 11997113"/>
              <a:gd name="connsiteY22130" fmla="*/ 10906802 h 13112393"/>
              <a:gd name="connsiteX22131" fmla="*/ 7152469 w 11997113"/>
              <a:gd name="connsiteY22131" fmla="*/ 10953816 h 13112393"/>
              <a:gd name="connsiteX22132" fmla="*/ 7152739 w 11997113"/>
              <a:gd name="connsiteY22132" fmla="*/ 10965571 h 13112393"/>
              <a:gd name="connsiteX22133" fmla="*/ 7153003 w 11997113"/>
              <a:gd name="connsiteY22133" fmla="*/ 10977323 h 13112393"/>
              <a:gd name="connsiteX22134" fmla="*/ 7155411 w 11997113"/>
              <a:gd name="connsiteY22134" fmla="*/ 10983146 h 13112393"/>
              <a:gd name="connsiteX22135" fmla="*/ 7160833 w 11997113"/>
              <a:gd name="connsiteY22135" fmla="*/ 10984996 h 13112393"/>
              <a:gd name="connsiteX22136" fmla="*/ 7160513 w 11997113"/>
              <a:gd name="connsiteY22136" fmla="*/ 10979099 h 13112393"/>
              <a:gd name="connsiteX22137" fmla="*/ 7162931 w 11997113"/>
              <a:gd name="connsiteY22137" fmla="*/ 10978966 h 13112393"/>
              <a:gd name="connsiteX22138" fmla="*/ 7165573 w 11997113"/>
              <a:gd name="connsiteY22138" fmla="*/ 10982910 h 13112393"/>
              <a:gd name="connsiteX22139" fmla="*/ 7165775 w 11997113"/>
              <a:gd name="connsiteY22139" fmla="*/ 10986683 h 13112393"/>
              <a:gd name="connsiteX22140" fmla="*/ 7171495 w 11997113"/>
              <a:gd name="connsiteY22140" fmla="*/ 10988634 h 13112393"/>
              <a:gd name="connsiteX22141" fmla="*/ 7169483 w 11997113"/>
              <a:gd name="connsiteY22141" fmla="*/ 11000445 h 13112393"/>
              <a:gd name="connsiteX22142" fmla="*/ 7163483 w 11997113"/>
              <a:gd name="connsiteY22142" fmla="*/ 11005089 h 13112393"/>
              <a:gd name="connsiteX22143" fmla="*/ 7162285 w 11997113"/>
              <a:gd name="connsiteY22143" fmla="*/ 11011728 h 13112393"/>
              <a:gd name="connsiteX22144" fmla="*/ 7162505 w 11997113"/>
              <a:gd name="connsiteY22144" fmla="*/ 11015807 h 13112393"/>
              <a:gd name="connsiteX22145" fmla="*/ 7157667 w 11997113"/>
              <a:gd name="connsiteY22145" fmla="*/ 11016077 h 13112393"/>
              <a:gd name="connsiteX22146" fmla="*/ 7157609 w 11997113"/>
              <a:gd name="connsiteY22146" fmla="*/ 11015057 h 13112393"/>
              <a:gd name="connsiteX22147" fmla="*/ 7157327 w 11997113"/>
              <a:gd name="connsiteY22147" fmla="*/ 11009855 h 13112393"/>
              <a:gd name="connsiteX22148" fmla="*/ 7153797 w 11997113"/>
              <a:gd name="connsiteY22148" fmla="*/ 11012587 h 13112393"/>
              <a:gd name="connsiteX22149" fmla="*/ 7173615 w 11997113"/>
              <a:gd name="connsiteY22149" fmla="*/ 11082670 h 13112393"/>
              <a:gd name="connsiteX22150" fmla="*/ 7193699 w 11997113"/>
              <a:gd name="connsiteY22150" fmla="*/ 11164505 h 13112393"/>
              <a:gd name="connsiteX22151" fmla="*/ 7211935 w 11997113"/>
              <a:gd name="connsiteY22151" fmla="*/ 11164060 h 13112393"/>
              <a:gd name="connsiteX22152" fmla="*/ 7194497 w 11997113"/>
              <a:gd name="connsiteY22152" fmla="*/ 11199769 h 13112393"/>
              <a:gd name="connsiteX22153" fmla="*/ 7176529 w 11997113"/>
              <a:gd name="connsiteY22153" fmla="*/ 11211968 h 13112393"/>
              <a:gd name="connsiteX22154" fmla="*/ 7196087 w 11997113"/>
              <a:gd name="connsiteY22154" fmla="*/ 11270294 h 13112393"/>
              <a:gd name="connsiteX22155" fmla="*/ 7197145 w 11997113"/>
              <a:gd name="connsiteY22155" fmla="*/ 11317313 h 13112393"/>
              <a:gd name="connsiteX22156" fmla="*/ 7159627 w 11997113"/>
              <a:gd name="connsiteY22156" fmla="*/ 11271186 h 13112393"/>
              <a:gd name="connsiteX22157" fmla="*/ 7150665 w 11997113"/>
              <a:gd name="connsiteY22157" fmla="*/ 11215172 h 13112393"/>
              <a:gd name="connsiteX22158" fmla="*/ 7151993 w 11997113"/>
              <a:gd name="connsiteY22158" fmla="*/ 11210262 h 13112393"/>
              <a:gd name="connsiteX22159" fmla="*/ 7149137 w 11997113"/>
              <a:gd name="connsiteY22159" fmla="*/ 11205667 h 13112393"/>
              <a:gd name="connsiteX22160" fmla="*/ 7153099 w 11997113"/>
              <a:gd name="connsiteY22160" fmla="*/ 11189754 h 13112393"/>
              <a:gd name="connsiteX22161" fmla="*/ 7150967 w 11997113"/>
              <a:gd name="connsiteY22161" fmla="*/ 11186583 h 13112393"/>
              <a:gd name="connsiteX22162" fmla="*/ 7141683 w 11997113"/>
              <a:gd name="connsiteY22162" fmla="*/ 11183415 h 13112393"/>
              <a:gd name="connsiteX22163" fmla="*/ 7139273 w 11997113"/>
              <a:gd name="connsiteY22163" fmla="*/ 11177592 h 13112393"/>
              <a:gd name="connsiteX22164" fmla="*/ 7137267 w 11997113"/>
              <a:gd name="connsiteY22164" fmla="*/ 11155085 h 13112393"/>
              <a:gd name="connsiteX22165" fmla="*/ 7120189 w 11997113"/>
              <a:gd name="connsiteY22165" fmla="*/ 11190024 h 13112393"/>
              <a:gd name="connsiteX22166" fmla="*/ 7120721 w 11997113"/>
              <a:gd name="connsiteY22166" fmla="*/ 11213632 h 13112393"/>
              <a:gd name="connsiteX22167" fmla="*/ 7138781 w 11997113"/>
              <a:gd name="connsiteY22167" fmla="*/ 11201377 h 13112393"/>
              <a:gd name="connsiteX22168" fmla="*/ 7140115 w 11997113"/>
              <a:gd name="connsiteY22168" fmla="*/ 11260404 h 13112393"/>
              <a:gd name="connsiteX22169" fmla="*/ 7159235 w 11997113"/>
              <a:gd name="connsiteY22169" fmla="*/ 11295371 h 13112393"/>
              <a:gd name="connsiteX22170" fmla="*/ 7140909 w 11997113"/>
              <a:gd name="connsiteY22170" fmla="*/ 11295820 h 13112393"/>
              <a:gd name="connsiteX22171" fmla="*/ 7140377 w 11997113"/>
              <a:gd name="connsiteY22171" fmla="*/ 11272208 h 13112393"/>
              <a:gd name="connsiteX22172" fmla="*/ 7122053 w 11997113"/>
              <a:gd name="connsiteY22172" fmla="*/ 11272656 h 13112393"/>
              <a:gd name="connsiteX22173" fmla="*/ 7121785 w 11997113"/>
              <a:gd name="connsiteY22173" fmla="*/ 11260852 h 13112393"/>
              <a:gd name="connsiteX22174" fmla="*/ 7100799 w 11997113"/>
              <a:gd name="connsiteY22174" fmla="*/ 11143249 h 13112393"/>
              <a:gd name="connsiteX22175" fmla="*/ 7100537 w 11997113"/>
              <a:gd name="connsiteY22175" fmla="*/ 11131447 h 13112393"/>
              <a:gd name="connsiteX22176" fmla="*/ 7081143 w 11997113"/>
              <a:gd name="connsiteY22176" fmla="*/ 11084676 h 13112393"/>
              <a:gd name="connsiteX22177" fmla="*/ 7079817 w 11997113"/>
              <a:gd name="connsiteY22177" fmla="*/ 11025651 h 13112393"/>
              <a:gd name="connsiteX22178" fmla="*/ 7060421 w 11997113"/>
              <a:gd name="connsiteY22178" fmla="*/ 10978878 h 13112393"/>
              <a:gd name="connsiteX22179" fmla="*/ 7060159 w 11997113"/>
              <a:gd name="connsiteY22179" fmla="*/ 10967072 h 13112393"/>
              <a:gd name="connsiteX22180" fmla="*/ 7078481 w 11997113"/>
              <a:gd name="connsiteY22180" fmla="*/ 10966626 h 13112393"/>
              <a:gd name="connsiteX22181" fmla="*/ 7078749 w 11997113"/>
              <a:gd name="connsiteY22181" fmla="*/ 10978431 h 13112393"/>
              <a:gd name="connsiteX22182" fmla="*/ 7098403 w 11997113"/>
              <a:gd name="connsiteY22182" fmla="*/ 11037007 h 13112393"/>
              <a:gd name="connsiteX22183" fmla="*/ 7119123 w 11997113"/>
              <a:gd name="connsiteY22183" fmla="*/ 11142801 h 13112393"/>
              <a:gd name="connsiteX22184" fmla="*/ 7119925 w 11997113"/>
              <a:gd name="connsiteY22184" fmla="*/ 11178218 h 13112393"/>
              <a:gd name="connsiteX22185" fmla="*/ 7137239 w 11997113"/>
              <a:gd name="connsiteY22185" fmla="*/ 11154803 h 13112393"/>
              <a:gd name="connsiteX22186" fmla="*/ 7130117 w 11997113"/>
              <a:gd name="connsiteY22186" fmla="*/ 11074911 h 13112393"/>
              <a:gd name="connsiteX22187" fmla="*/ 7135033 w 11997113"/>
              <a:gd name="connsiteY22187" fmla="*/ 10989524 h 13112393"/>
              <a:gd name="connsiteX22188" fmla="*/ 7116007 w 11997113"/>
              <a:gd name="connsiteY22188" fmla="*/ 10954704 h 13112393"/>
              <a:gd name="connsiteX22189" fmla="*/ 7094333 w 11997113"/>
              <a:gd name="connsiteY22189" fmla="*/ 10802348 h 13112393"/>
              <a:gd name="connsiteX22190" fmla="*/ 7094065 w 11997113"/>
              <a:gd name="connsiteY22190" fmla="*/ 10790590 h 13112393"/>
              <a:gd name="connsiteX22191" fmla="*/ 7092739 w 11997113"/>
              <a:gd name="connsiteY22191" fmla="*/ 10731818 h 13112393"/>
              <a:gd name="connsiteX22192" fmla="*/ 7128935 w 11997113"/>
              <a:gd name="connsiteY22192" fmla="*/ 10719174 h 13112393"/>
              <a:gd name="connsiteX22193" fmla="*/ 7127613 w 11997113"/>
              <a:gd name="connsiteY22193" fmla="*/ 10660404 h 13112393"/>
              <a:gd name="connsiteX22194" fmla="*/ 7129659 w 11997113"/>
              <a:gd name="connsiteY22194" fmla="*/ 10650061 h 13112393"/>
              <a:gd name="connsiteX22195" fmla="*/ 7134489 w 11997113"/>
              <a:gd name="connsiteY22195" fmla="*/ 10649498 h 13112393"/>
              <a:gd name="connsiteX22196" fmla="*/ 7136163 w 11997113"/>
              <a:gd name="connsiteY22196" fmla="*/ 10648434 h 13112393"/>
              <a:gd name="connsiteX22197" fmla="*/ 7127349 w 11997113"/>
              <a:gd name="connsiteY22197" fmla="*/ 10648648 h 13112393"/>
              <a:gd name="connsiteX22198" fmla="*/ 7126553 w 11997113"/>
              <a:gd name="connsiteY22198" fmla="*/ 10613386 h 13112393"/>
              <a:gd name="connsiteX22199" fmla="*/ 7128797 w 11997113"/>
              <a:gd name="connsiteY22199" fmla="*/ 10599181 h 13112393"/>
              <a:gd name="connsiteX22200" fmla="*/ 7131413 w 11997113"/>
              <a:gd name="connsiteY22200" fmla="*/ 10585697 h 13112393"/>
              <a:gd name="connsiteX22201" fmla="*/ 7128861 w 11997113"/>
              <a:gd name="connsiteY22201" fmla="*/ 10573459 h 13112393"/>
              <a:gd name="connsiteX22202" fmla="*/ 7131789 w 11997113"/>
              <a:gd name="connsiteY22202" fmla="*/ 10577358 h 13112393"/>
              <a:gd name="connsiteX22203" fmla="*/ 7132663 w 11997113"/>
              <a:gd name="connsiteY22203" fmla="*/ 10578059 h 13112393"/>
              <a:gd name="connsiteX22204" fmla="*/ 7133089 w 11997113"/>
              <a:gd name="connsiteY22204" fmla="*/ 10561956 h 13112393"/>
              <a:gd name="connsiteX22205" fmla="*/ 7125229 w 11997113"/>
              <a:gd name="connsiteY22205" fmla="*/ 10554614 h 13112393"/>
              <a:gd name="connsiteX22206" fmla="*/ 7125143 w 11997113"/>
              <a:gd name="connsiteY22206" fmla="*/ 10550940 h 13112393"/>
              <a:gd name="connsiteX22207" fmla="*/ 7125023 w 11997113"/>
              <a:gd name="connsiteY22207" fmla="*/ 10545615 h 13112393"/>
              <a:gd name="connsiteX22208" fmla="*/ 7122501 w 11997113"/>
              <a:gd name="connsiteY22208" fmla="*/ 10545370 h 13112393"/>
              <a:gd name="connsiteX22209" fmla="*/ 7124937 w 11997113"/>
              <a:gd name="connsiteY22209" fmla="*/ 10541795 h 13112393"/>
              <a:gd name="connsiteX22210" fmla="*/ 7124781 w 11997113"/>
              <a:gd name="connsiteY22210" fmla="*/ 10534777 h 13112393"/>
              <a:gd name="connsiteX22211" fmla="*/ 7124695 w 11997113"/>
              <a:gd name="connsiteY22211" fmla="*/ 10531105 h 13112393"/>
              <a:gd name="connsiteX22212" fmla="*/ 7124517 w 11997113"/>
              <a:gd name="connsiteY22212" fmla="*/ 10523135 h 13112393"/>
              <a:gd name="connsiteX22213" fmla="*/ 7121399 w 11997113"/>
              <a:gd name="connsiteY22213" fmla="*/ 10525116 h 13112393"/>
              <a:gd name="connsiteX22214" fmla="*/ 7118989 w 11997113"/>
              <a:gd name="connsiteY22214" fmla="*/ 10525252 h 13112393"/>
              <a:gd name="connsiteX22215" fmla="*/ 7117459 w 11997113"/>
              <a:gd name="connsiteY22215" fmla="*/ 10541589 h 13112393"/>
              <a:gd name="connsiteX22216" fmla="*/ 7115493 w 11997113"/>
              <a:gd name="connsiteY22216" fmla="*/ 10549824 h 13112393"/>
              <a:gd name="connsiteX22217" fmla="*/ 7115713 w 11997113"/>
              <a:gd name="connsiteY22217" fmla="*/ 10553874 h 13112393"/>
              <a:gd name="connsiteX22218" fmla="*/ 7120533 w 11997113"/>
              <a:gd name="connsiteY22218" fmla="*/ 10553607 h 13112393"/>
              <a:gd name="connsiteX22219" fmla="*/ 7122941 w 11997113"/>
              <a:gd name="connsiteY22219" fmla="*/ 10553472 h 13112393"/>
              <a:gd name="connsiteX22220" fmla="*/ 7123161 w 11997113"/>
              <a:gd name="connsiteY22220" fmla="*/ 10557523 h 13112393"/>
              <a:gd name="connsiteX22221" fmla="*/ 7120751 w 11997113"/>
              <a:gd name="connsiteY22221" fmla="*/ 10557657 h 13112393"/>
              <a:gd name="connsiteX22222" fmla="*/ 7130827 w 11997113"/>
              <a:gd name="connsiteY22222" fmla="*/ 10565225 h 13112393"/>
              <a:gd name="connsiteX22223" fmla="*/ 7118353 w 11997113"/>
              <a:gd name="connsiteY22223" fmla="*/ 10602480 h 13112393"/>
              <a:gd name="connsiteX22224" fmla="*/ 7094249 w 11997113"/>
              <a:gd name="connsiteY22224" fmla="*/ 10559127 h 13112393"/>
              <a:gd name="connsiteX22225" fmla="*/ 7092063 w 11997113"/>
              <a:gd name="connsiteY22225" fmla="*/ 10563315 h 13112393"/>
              <a:gd name="connsiteX22226" fmla="*/ 7087241 w 11997113"/>
              <a:gd name="connsiteY22226" fmla="*/ 10563581 h 13112393"/>
              <a:gd name="connsiteX22227" fmla="*/ 7087019 w 11997113"/>
              <a:gd name="connsiteY22227" fmla="*/ 10559532 h 13112393"/>
              <a:gd name="connsiteX22228" fmla="*/ 7093813 w 11997113"/>
              <a:gd name="connsiteY22228" fmla="*/ 10551031 h 13112393"/>
              <a:gd name="connsiteX22229" fmla="*/ 7091399 w 11997113"/>
              <a:gd name="connsiteY22229" fmla="*/ 10551163 h 13112393"/>
              <a:gd name="connsiteX22230" fmla="*/ 7100597 w 11997113"/>
              <a:gd name="connsiteY22230" fmla="*/ 10542523 h 13112393"/>
              <a:gd name="connsiteX22231" fmla="*/ 7102789 w 11997113"/>
              <a:gd name="connsiteY22231" fmla="*/ 10538341 h 13112393"/>
              <a:gd name="connsiteX22232" fmla="*/ 7097305 w 11997113"/>
              <a:gd name="connsiteY22232" fmla="*/ 10526456 h 13112393"/>
              <a:gd name="connsiteX22233" fmla="*/ 7090951 w 11997113"/>
              <a:gd name="connsiteY22233" fmla="*/ 10498368 h 13112393"/>
              <a:gd name="connsiteX22234" fmla="*/ 7081753 w 11997113"/>
              <a:gd name="connsiteY22234" fmla="*/ 10507007 h 13112393"/>
              <a:gd name="connsiteX22235" fmla="*/ 7090729 w 11997113"/>
              <a:gd name="connsiteY22235" fmla="*/ 10494321 h 13112393"/>
              <a:gd name="connsiteX22236" fmla="*/ 7096857 w 11997113"/>
              <a:gd name="connsiteY22236" fmla="*/ 10473665 h 13112393"/>
              <a:gd name="connsiteX22237" fmla="*/ 7104083 w 11997113"/>
              <a:gd name="connsiteY22237" fmla="*/ 10473264 h 13112393"/>
              <a:gd name="connsiteX22238" fmla="*/ 7121179 w 11997113"/>
              <a:gd name="connsiteY22238" fmla="*/ 10521068 h 13112393"/>
              <a:gd name="connsiteX22239" fmla="*/ 7124403 w 11997113"/>
              <a:gd name="connsiteY22239" fmla="*/ 10518042 h 13112393"/>
              <a:gd name="connsiteX22240" fmla="*/ 7124199 w 11997113"/>
              <a:gd name="connsiteY22240" fmla="*/ 10509065 h 13112393"/>
              <a:gd name="connsiteX22241" fmla="*/ 7124165 w 11997113"/>
              <a:gd name="connsiteY22241" fmla="*/ 10507596 h 13112393"/>
              <a:gd name="connsiteX22242" fmla="*/ 7130835 w 11997113"/>
              <a:gd name="connsiteY22242" fmla="*/ 10507433 h 13112393"/>
              <a:gd name="connsiteX22243" fmla="*/ 7132613 w 11997113"/>
              <a:gd name="connsiteY22243" fmla="*/ 10504943 h 13112393"/>
              <a:gd name="connsiteX22244" fmla="*/ 7127307 w 11997113"/>
              <a:gd name="connsiteY22244" fmla="*/ 10500413 h 13112393"/>
              <a:gd name="connsiteX22245" fmla="*/ 7154901 w 11997113"/>
              <a:gd name="connsiteY22245" fmla="*/ 10474502 h 13112393"/>
              <a:gd name="connsiteX22246" fmla="*/ 7186009 w 11997113"/>
              <a:gd name="connsiteY22246" fmla="*/ 10513403 h 13112393"/>
              <a:gd name="connsiteX22247" fmla="*/ 7190829 w 11997113"/>
              <a:gd name="connsiteY22247" fmla="*/ 10513134 h 13112393"/>
              <a:gd name="connsiteX22248" fmla="*/ 7193017 w 11997113"/>
              <a:gd name="connsiteY22248" fmla="*/ 10508949 h 13112393"/>
              <a:gd name="connsiteX22249" fmla="*/ 7195209 w 11997113"/>
              <a:gd name="connsiteY22249" fmla="*/ 10504765 h 13112393"/>
              <a:gd name="connsiteX22250" fmla="*/ 7193667 w 11997113"/>
              <a:gd name="connsiteY22250" fmla="*/ 10476410 h 13112393"/>
              <a:gd name="connsiteX22251" fmla="*/ 7196073 w 11997113"/>
              <a:gd name="connsiteY22251" fmla="*/ 10476277 h 13112393"/>
              <a:gd name="connsiteX22252" fmla="*/ 7198045 w 11997113"/>
              <a:gd name="connsiteY22252" fmla="*/ 10468043 h 13112393"/>
              <a:gd name="connsiteX22253" fmla="*/ 7205273 w 11997113"/>
              <a:gd name="connsiteY22253" fmla="*/ 10467639 h 13112393"/>
              <a:gd name="connsiteX22254" fmla="*/ 7207899 w 11997113"/>
              <a:gd name="connsiteY22254" fmla="*/ 10471556 h 13112393"/>
              <a:gd name="connsiteX22255" fmla="*/ 7215131 w 11997113"/>
              <a:gd name="connsiteY22255" fmla="*/ 10471157 h 13112393"/>
              <a:gd name="connsiteX22256" fmla="*/ 7214029 w 11997113"/>
              <a:gd name="connsiteY22256" fmla="*/ 10450902 h 13112393"/>
              <a:gd name="connsiteX22257" fmla="*/ 7183369 w 11997113"/>
              <a:gd name="connsiteY22257" fmla="*/ 10464796 h 13112393"/>
              <a:gd name="connsiteX22258" fmla="*/ 7183151 w 11997113"/>
              <a:gd name="connsiteY22258" fmla="*/ 10460745 h 13112393"/>
              <a:gd name="connsiteX22259" fmla="*/ 7147671 w 11997113"/>
              <a:gd name="connsiteY22259" fmla="*/ 10474904 h 13112393"/>
              <a:gd name="connsiteX22260" fmla="*/ 7137811 w 11997113"/>
              <a:gd name="connsiteY22260" fmla="*/ 10471388 h 13112393"/>
              <a:gd name="connsiteX22261" fmla="*/ 7139343 w 11997113"/>
              <a:gd name="connsiteY22261" fmla="*/ 10455052 h 13112393"/>
              <a:gd name="connsiteX22262" fmla="*/ 7125987 w 11997113"/>
              <a:gd name="connsiteY22262" fmla="*/ 10476109 h 13112393"/>
              <a:gd name="connsiteX22263" fmla="*/ 7132335 w 11997113"/>
              <a:gd name="connsiteY22263" fmla="*/ 10459504 h 13112393"/>
              <a:gd name="connsiteX22264" fmla="*/ 7122479 w 11997113"/>
              <a:gd name="connsiteY22264" fmla="*/ 10455989 h 13112393"/>
              <a:gd name="connsiteX22265" fmla="*/ 7121597 w 11997113"/>
              <a:gd name="connsiteY22265" fmla="*/ 10439788 h 13112393"/>
              <a:gd name="connsiteX22266" fmla="*/ 7109627 w 11997113"/>
              <a:gd name="connsiteY22266" fmla="*/ 10419632 h 13112393"/>
              <a:gd name="connsiteX22267" fmla="*/ 7106941 w 11997113"/>
              <a:gd name="connsiteY22267" fmla="*/ 10414231 h 13112393"/>
              <a:gd name="connsiteX22268" fmla="*/ 7100127 w 11997113"/>
              <a:gd name="connsiteY22268" fmla="*/ 10416319 h 13112393"/>
              <a:gd name="connsiteX22269" fmla="*/ 7105971 w 11997113"/>
              <a:gd name="connsiteY22269" fmla="*/ 10412275 h 13112393"/>
              <a:gd name="connsiteX22270" fmla="*/ 7105049 w 11997113"/>
              <a:gd name="connsiteY22270" fmla="*/ 10410426 h 13112393"/>
              <a:gd name="connsiteX22271" fmla="*/ 7104721 w 11997113"/>
              <a:gd name="connsiteY22271" fmla="*/ 10396034 h 13112393"/>
              <a:gd name="connsiteX22272" fmla="*/ 7099789 w 11997113"/>
              <a:gd name="connsiteY22272" fmla="*/ 10401376 h 13112393"/>
              <a:gd name="connsiteX22273" fmla="*/ 7099881 w 11997113"/>
              <a:gd name="connsiteY22273" fmla="*/ 10405370 h 13112393"/>
              <a:gd name="connsiteX22274" fmla="*/ 7097657 w 11997113"/>
              <a:gd name="connsiteY22274" fmla="*/ 10415627 h 13112393"/>
              <a:gd name="connsiteX22275" fmla="*/ 7094195 w 11997113"/>
              <a:gd name="connsiteY22275" fmla="*/ 10416006 h 13112393"/>
              <a:gd name="connsiteX22276" fmla="*/ 7093777 w 11997113"/>
              <a:gd name="connsiteY22276" fmla="*/ 10416956 h 13112393"/>
              <a:gd name="connsiteX22277" fmla="*/ 7101221 w 11997113"/>
              <a:gd name="connsiteY22277" fmla="*/ 10420606 h 13112393"/>
              <a:gd name="connsiteX22278" fmla="*/ 7088527 w 11997113"/>
              <a:gd name="connsiteY22278" fmla="*/ 10453812 h 13112393"/>
              <a:gd name="connsiteX22279" fmla="*/ 7059179 w 11997113"/>
              <a:gd name="connsiteY22279" fmla="*/ 10447320 h 13112393"/>
              <a:gd name="connsiteX22280" fmla="*/ 7062455 w 11997113"/>
              <a:gd name="connsiteY22280" fmla="*/ 10418694 h 13112393"/>
              <a:gd name="connsiteX22281" fmla="*/ 7076473 w 11997113"/>
              <a:gd name="connsiteY22281" fmla="*/ 10409793 h 13112393"/>
              <a:gd name="connsiteX22282" fmla="*/ 7077699 w 11997113"/>
              <a:gd name="connsiteY22282" fmla="*/ 10393474 h 13112393"/>
              <a:gd name="connsiteX22283" fmla="*/ 7079845 w 11997113"/>
              <a:gd name="connsiteY22283" fmla="*/ 10388110 h 13112393"/>
              <a:gd name="connsiteX22284" fmla="*/ 7079719 w 11997113"/>
              <a:gd name="connsiteY22284" fmla="*/ 10382542 h 13112393"/>
              <a:gd name="connsiteX22285" fmla="*/ 7082097 w 11997113"/>
              <a:gd name="connsiteY22285" fmla="*/ 10382484 h 13112393"/>
              <a:gd name="connsiteX22286" fmla="*/ 7084347 w 11997113"/>
              <a:gd name="connsiteY22286" fmla="*/ 10376852 h 13112393"/>
              <a:gd name="connsiteX22287" fmla="*/ 7067911 w 11997113"/>
              <a:gd name="connsiteY22287" fmla="*/ 10341200 h 13112393"/>
              <a:gd name="connsiteX22288" fmla="*/ 7053895 w 11997113"/>
              <a:gd name="connsiteY22288" fmla="*/ 10350106 h 13112393"/>
              <a:gd name="connsiteX22289" fmla="*/ 7046009 w 11997113"/>
              <a:gd name="connsiteY22289" fmla="*/ 10338356 h 13112393"/>
              <a:gd name="connsiteX22290" fmla="*/ 7063743 w 11997113"/>
              <a:gd name="connsiteY22290" fmla="*/ 10308927 h 13112393"/>
              <a:gd name="connsiteX22291" fmla="*/ 7055853 w 11997113"/>
              <a:gd name="connsiteY22291" fmla="*/ 10297178 h 13112393"/>
              <a:gd name="connsiteX22292" fmla="*/ 7041399 w 11997113"/>
              <a:gd name="connsiteY22292" fmla="*/ 10297981 h 13112393"/>
              <a:gd name="connsiteX22293" fmla="*/ 7050815 w 11997113"/>
              <a:gd name="connsiteY22293" fmla="*/ 10293397 h 13112393"/>
              <a:gd name="connsiteX22294" fmla="*/ 7040957 w 11997113"/>
              <a:gd name="connsiteY22294" fmla="*/ 10289878 h 13112393"/>
              <a:gd name="connsiteX22295" fmla="*/ 7067667 w 11997113"/>
              <a:gd name="connsiteY22295" fmla="*/ 10247767 h 13112393"/>
              <a:gd name="connsiteX22296" fmla="*/ 7062631 w 11997113"/>
              <a:gd name="connsiteY22296" fmla="*/ 10243984 h 13112393"/>
              <a:gd name="connsiteX22297" fmla="*/ 7060003 w 11997113"/>
              <a:gd name="connsiteY22297" fmla="*/ 10240070 h 13112393"/>
              <a:gd name="connsiteX22298" fmla="*/ 7062191 w 11997113"/>
              <a:gd name="connsiteY22298" fmla="*/ 10235884 h 13112393"/>
              <a:gd name="connsiteX22299" fmla="*/ 7061971 w 11997113"/>
              <a:gd name="connsiteY22299" fmla="*/ 10231831 h 13112393"/>
              <a:gd name="connsiteX22300" fmla="*/ 7046415 w 11997113"/>
              <a:gd name="connsiteY22300" fmla="*/ 10212383 h 13112393"/>
              <a:gd name="connsiteX22301" fmla="*/ 7044007 w 11997113"/>
              <a:gd name="connsiteY22301" fmla="*/ 10212517 h 13112393"/>
              <a:gd name="connsiteX22302" fmla="*/ 7044227 w 11997113"/>
              <a:gd name="connsiteY22302" fmla="*/ 10216566 h 13112393"/>
              <a:gd name="connsiteX22303" fmla="*/ 7039627 w 11997113"/>
              <a:gd name="connsiteY22303" fmla="*/ 10220886 h 13112393"/>
              <a:gd name="connsiteX22304" fmla="*/ 7036999 w 11997113"/>
              <a:gd name="connsiteY22304" fmla="*/ 10216969 h 13112393"/>
              <a:gd name="connsiteX22305" fmla="*/ 7036777 w 11997113"/>
              <a:gd name="connsiteY22305" fmla="*/ 10212918 h 13112393"/>
              <a:gd name="connsiteX22306" fmla="*/ 7034147 w 11997113"/>
              <a:gd name="connsiteY22306" fmla="*/ 10209004 h 13112393"/>
              <a:gd name="connsiteX22307" fmla="*/ 7026481 w 11997113"/>
              <a:gd name="connsiteY22307" fmla="*/ 10201302 h 13112393"/>
              <a:gd name="connsiteX22308" fmla="*/ 7023851 w 11997113"/>
              <a:gd name="connsiteY22308" fmla="*/ 10197386 h 13112393"/>
              <a:gd name="connsiteX22309" fmla="*/ 7017935 w 11997113"/>
              <a:gd name="connsiteY22309" fmla="*/ 10177400 h 13112393"/>
              <a:gd name="connsiteX22310" fmla="*/ 7017491 w 11997113"/>
              <a:gd name="connsiteY22310" fmla="*/ 10169301 h 13112393"/>
              <a:gd name="connsiteX22311" fmla="*/ 7019683 w 11997113"/>
              <a:gd name="connsiteY22311" fmla="*/ 10165112 h 13112393"/>
              <a:gd name="connsiteX22312" fmla="*/ 7015085 w 11997113"/>
              <a:gd name="connsiteY22312" fmla="*/ 10169434 h 13112393"/>
              <a:gd name="connsiteX22313" fmla="*/ 6980693 w 11997113"/>
              <a:gd name="connsiteY22313" fmla="*/ 10159156 h 13112393"/>
              <a:gd name="connsiteX22314" fmla="*/ 6981577 w 11997113"/>
              <a:gd name="connsiteY22314" fmla="*/ 10175356 h 13112393"/>
              <a:gd name="connsiteX22315" fmla="*/ 6990773 w 11997113"/>
              <a:gd name="connsiteY22315" fmla="*/ 10166720 h 13112393"/>
              <a:gd name="connsiteX22316" fmla="*/ 6982239 w 11997113"/>
              <a:gd name="connsiteY22316" fmla="*/ 10187509 h 13112393"/>
              <a:gd name="connsiteX22317" fmla="*/ 6960771 w 11997113"/>
              <a:gd name="connsiteY22317" fmla="*/ 10192764 h 13112393"/>
              <a:gd name="connsiteX22318" fmla="*/ 6963181 w 11997113"/>
              <a:gd name="connsiteY22318" fmla="*/ 10192630 h 13112393"/>
              <a:gd name="connsiteX22319" fmla="*/ 6964061 w 11997113"/>
              <a:gd name="connsiteY22319" fmla="*/ 10208832 h 13112393"/>
              <a:gd name="connsiteX22320" fmla="*/ 6964505 w 11997113"/>
              <a:gd name="connsiteY22320" fmla="*/ 10216937 h 13112393"/>
              <a:gd name="connsiteX22321" fmla="*/ 6968877 w 11997113"/>
              <a:gd name="connsiteY22321" fmla="*/ 10208564 h 13112393"/>
              <a:gd name="connsiteX22322" fmla="*/ 6979399 w 11997113"/>
              <a:gd name="connsiteY22322" fmla="*/ 10224233 h 13112393"/>
              <a:gd name="connsiteX22323" fmla="*/ 6998231 w 11997113"/>
              <a:gd name="connsiteY22323" fmla="*/ 10215064 h 13112393"/>
              <a:gd name="connsiteX22324" fmla="*/ 6993867 w 11997113"/>
              <a:gd name="connsiteY22324" fmla="*/ 10268121 h 13112393"/>
              <a:gd name="connsiteX22325" fmla="*/ 6978969 w 11997113"/>
              <a:gd name="connsiteY22325" fmla="*/ 10260820 h 13112393"/>
              <a:gd name="connsiteX22326" fmla="*/ 6978087 w 11997113"/>
              <a:gd name="connsiteY22326" fmla="*/ 10244621 h 13112393"/>
              <a:gd name="connsiteX22327" fmla="*/ 6957067 w 11997113"/>
              <a:gd name="connsiteY22327" fmla="*/ 10257979 h 13112393"/>
              <a:gd name="connsiteX22328" fmla="*/ 6951365 w 11997113"/>
              <a:gd name="connsiteY22328" fmla="*/ 10242042 h 13112393"/>
              <a:gd name="connsiteX22329" fmla="*/ 6948959 w 11997113"/>
              <a:gd name="connsiteY22329" fmla="*/ 10242174 h 13112393"/>
              <a:gd name="connsiteX22330" fmla="*/ 6945799 w 11997113"/>
              <a:gd name="connsiteY22330" fmla="*/ 10245140 h 13112393"/>
              <a:gd name="connsiteX22331" fmla="*/ 6933999 w 11997113"/>
              <a:gd name="connsiteY22331" fmla="*/ 10306427 h 13112393"/>
              <a:gd name="connsiteX22332" fmla="*/ 6920857 w 11997113"/>
              <a:gd name="connsiteY22332" fmla="*/ 10336475 h 13112393"/>
              <a:gd name="connsiteX22333" fmla="*/ 6917655 w 11997113"/>
              <a:gd name="connsiteY22333" fmla="*/ 10376148 h 13112393"/>
              <a:gd name="connsiteX22334" fmla="*/ 6916925 w 11997113"/>
              <a:gd name="connsiteY22334" fmla="*/ 10380170 h 13112393"/>
              <a:gd name="connsiteX22335" fmla="*/ 6920027 w 11997113"/>
              <a:gd name="connsiteY22335" fmla="*/ 10378100 h 13112393"/>
              <a:gd name="connsiteX22336" fmla="*/ 6915641 w 11997113"/>
              <a:gd name="connsiteY22336" fmla="*/ 10387222 h 13112393"/>
              <a:gd name="connsiteX22337" fmla="*/ 6908103 w 11997113"/>
              <a:gd name="connsiteY22337" fmla="*/ 10428712 h 13112393"/>
              <a:gd name="connsiteX22338" fmla="*/ 6894763 w 11997113"/>
              <a:gd name="connsiteY22338" fmla="*/ 10473188 h 13112393"/>
              <a:gd name="connsiteX22339" fmla="*/ 6897481 w 11997113"/>
              <a:gd name="connsiteY22339" fmla="*/ 10490870 h 13112393"/>
              <a:gd name="connsiteX22340" fmla="*/ 6883867 w 11997113"/>
              <a:gd name="connsiteY22340" fmla="*/ 10520203 h 13112393"/>
              <a:gd name="connsiteX22341" fmla="*/ 6879047 w 11997113"/>
              <a:gd name="connsiteY22341" fmla="*/ 10526298 h 13112393"/>
              <a:gd name="connsiteX22342" fmla="*/ 6886511 w 11997113"/>
              <a:gd name="connsiteY22342" fmla="*/ 10526114 h 13112393"/>
              <a:gd name="connsiteX22343" fmla="*/ 6867449 w 11997113"/>
              <a:gd name="connsiteY22343" fmla="*/ 10552023 h 13112393"/>
              <a:gd name="connsiteX22344" fmla="*/ 6867413 w 11997113"/>
              <a:gd name="connsiteY22344" fmla="*/ 10550433 h 13112393"/>
              <a:gd name="connsiteX22345" fmla="*/ 6867203 w 11997113"/>
              <a:gd name="connsiteY22345" fmla="*/ 10541059 h 13112393"/>
              <a:gd name="connsiteX22346" fmla="*/ 6850809 w 11997113"/>
              <a:gd name="connsiteY22346" fmla="*/ 10557518 h 13112393"/>
              <a:gd name="connsiteX22347" fmla="*/ 6832947 w 11997113"/>
              <a:gd name="connsiteY22347" fmla="*/ 10578741 h 13112393"/>
              <a:gd name="connsiteX22348" fmla="*/ 6835885 w 11997113"/>
              <a:gd name="connsiteY22348" fmla="*/ 10610461 h 13112393"/>
              <a:gd name="connsiteX22349" fmla="*/ 6868193 w 11997113"/>
              <a:gd name="connsiteY22349" fmla="*/ 10647216 h 13112393"/>
              <a:gd name="connsiteX22350" fmla="*/ 6887463 w 11997113"/>
              <a:gd name="connsiteY22350" fmla="*/ 10630671 h 13112393"/>
              <a:gd name="connsiteX22351" fmla="*/ 6877279 w 11997113"/>
              <a:gd name="connsiteY22351" fmla="*/ 10759943 h 13112393"/>
              <a:gd name="connsiteX22352" fmla="*/ 6870009 w 11997113"/>
              <a:gd name="connsiteY22352" fmla="*/ 10763073 h 13112393"/>
              <a:gd name="connsiteX22353" fmla="*/ 6868407 w 11997113"/>
              <a:gd name="connsiteY22353" fmla="*/ 10777901 h 13112393"/>
              <a:gd name="connsiteX22354" fmla="*/ 6869695 w 11997113"/>
              <a:gd name="connsiteY22354" fmla="*/ 10790073 h 13112393"/>
              <a:gd name="connsiteX22355" fmla="*/ 6871807 w 11997113"/>
              <a:gd name="connsiteY22355" fmla="*/ 10788798 h 13112393"/>
              <a:gd name="connsiteX22356" fmla="*/ 6873539 w 11997113"/>
              <a:gd name="connsiteY22356" fmla="*/ 10763869 h 13112393"/>
              <a:gd name="connsiteX22357" fmla="*/ 6892125 w 11997113"/>
              <a:gd name="connsiteY22357" fmla="*/ 10775129 h 13112393"/>
              <a:gd name="connsiteX22358" fmla="*/ 6893181 w 11997113"/>
              <a:gd name="connsiteY22358" fmla="*/ 10821946 h 13112393"/>
              <a:gd name="connsiteX22359" fmla="*/ 6893313 w 11997113"/>
              <a:gd name="connsiteY22359" fmla="*/ 10827796 h 13112393"/>
              <a:gd name="connsiteX22360" fmla="*/ 6893367 w 11997113"/>
              <a:gd name="connsiteY22360" fmla="*/ 10830062 h 13112393"/>
              <a:gd name="connsiteX22361" fmla="*/ 6897655 w 11997113"/>
              <a:gd name="connsiteY22361" fmla="*/ 10833625 h 13112393"/>
              <a:gd name="connsiteX22362" fmla="*/ 6902589 w 11997113"/>
              <a:gd name="connsiteY22362" fmla="*/ 10817380 h 13112393"/>
              <a:gd name="connsiteX22363" fmla="*/ 6894379 w 11997113"/>
              <a:gd name="connsiteY22363" fmla="*/ 10760826 h 13112393"/>
              <a:gd name="connsiteX22364" fmla="*/ 6906213 w 11997113"/>
              <a:gd name="connsiteY22364" fmla="*/ 10736883 h 13112393"/>
              <a:gd name="connsiteX22365" fmla="*/ 6908329 w 11997113"/>
              <a:gd name="connsiteY22365" fmla="*/ 10715945 h 13112393"/>
              <a:gd name="connsiteX22366" fmla="*/ 6898223 w 11997113"/>
              <a:gd name="connsiteY22366" fmla="*/ 10694373 h 13112393"/>
              <a:gd name="connsiteX22367" fmla="*/ 6919223 w 11997113"/>
              <a:gd name="connsiteY22367" fmla="*/ 10632317 h 13112393"/>
              <a:gd name="connsiteX22368" fmla="*/ 6910823 w 11997113"/>
              <a:gd name="connsiteY22368" fmla="*/ 10719582 h 13112393"/>
              <a:gd name="connsiteX22369" fmla="*/ 6906267 w 11997113"/>
              <a:gd name="connsiteY22369" fmla="*/ 10740392 h 13112393"/>
              <a:gd name="connsiteX22370" fmla="*/ 6908711 w 11997113"/>
              <a:gd name="connsiteY22370" fmla="*/ 10740521 h 13112393"/>
              <a:gd name="connsiteX22371" fmla="*/ 6913983 w 11997113"/>
              <a:gd name="connsiteY22371" fmla="*/ 10785081 h 13112393"/>
              <a:gd name="connsiteX22372" fmla="*/ 6915253 w 11997113"/>
              <a:gd name="connsiteY22372" fmla="*/ 10805171 h 13112393"/>
              <a:gd name="connsiteX22373" fmla="*/ 6920107 w 11997113"/>
              <a:gd name="connsiteY22373" fmla="*/ 10796401 h 13112393"/>
              <a:gd name="connsiteX22374" fmla="*/ 6928513 w 11997113"/>
              <a:gd name="connsiteY22374" fmla="*/ 10762529 h 13112393"/>
              <a:gd name="connsiteX22375" fmla="*/ 6947625 w 11997113"/>
              <a:gd name="connsiteY22375" fmla="*/ 10797194 h 13112393"/>
              <a:gd name="connsiteX22376" fmla="*/ 6965425 w 11997113"/>
              <a:gd name="connsiteY22376" fmla="*/ 10773340 h 13112393"/>
              <a:gd name="connsiteX22377" fmla="*/ 6983489 w 11997113"/>
              <a:gd name="connsiteY22377" fmla="*/ 10761187 h 13112393"/>
              <a:gd name="connsiteX22378" fmla="*/ 6983489 w 11997113"/>
              <a:gd name="connsiteY22378" fmla="*/ 10761190 h 13112393"/>
              <a:gd name="connsiteX22379" fmla="*/ 6983751 w 11997113"/>
              <a:gd name="connsiteY22379" fmla="*/ 10772892 h 13112393"/>
              <a:gd name="connsiteX22380" fmla="*/ 6984013 w 11997113"/>
              <a:gd name="connsiteY22380" fmla="*/ 10784592 h 13112393"/>
              <a:gd name="connsiteX22381" fmla="*/ 6984543 w 11997113"/>
              <a:gd name="connsiteY22381" fmla="*/ 10808002 h 13112393"/>
              <a:gd name="connsiteX22382" fmla="*/ 6965955 w 11997113"/>
              <a:gd name="connsiteY22382" fmla="*/ 10796748 h 13112393"/>
              <a:gd name="connsiteX22383" fmla="*/ 6966405 w 11997113"/>
              <a:gd name="connsiteY22383" fmla="*/ 10816725 h 13112393"/>
              <a:gd name="connsiteX22384" fmla="*/ 6984729 w 11997113"/>
              <a:gd name="connsiteY22384" fmla="*/ 10816277 h 13112393"/>
              <a:gd name="connsiteX22385" fmla="*/ 6985781 w 11997113"/>
              <a:gd name="connsiteY22385" fmla="*/ 10862891 h 13112393"/>
              <a:gd name="connsiteX22386" fmla="*/ 6965357 w 11997113"/>
              <a:gd name="connsiteY22386" fmla="*/ 10828412 h 13112393"/>
              <a:gd name="connsiteX22387" fmla="*/ 6965229 w 11997113"/>
              <a:gd name="connsiteY22387" fmla="*/ 10822701 h 13112393"/>
              <a:gd name="connsiteX22388" fmla="*/ 6940183 w 11997113"/>
              <a:gd name="connsiteY22388" fmla="*/ 10873491 h 13112393"/>
              <a:gd name="connsiteX22389" fmla="*/ 6931151 w 11997113"/>
              <a:gd name="connsiteY22389" fmla="*/ 10879566 h 13112393"/>
              <a:gd name="connsiteX22390" fmla="*/ 6931419 w 11997113"/>
              <a:gd name="connsiteY22390" fmla="*/ 10891274 h 13112393"/>
              <a:gd name="connsiteX22391" fmla="*/ 6950795 w 11997113"/>
              <a:gd name="connsiteY22391" fmla="*/ 10937639 h 13112393"/>
              <a:gd name="connsiteX22392" fmla="*/ 6969913 w 11997113"/>
              <a:gd name="connsiteY22392" fmla="*/ 10972304 h 13112393"/>
              <a:gd name="connsiteX22393" fmla="*/ 6951323 w 11997113"/>
              <a:gd name="connsiteY22393" fmla="*/ 10961049 h 13112393"/>
              <a:gd name="connsiteX22394" fmla="*/ 6947073 w 11997113"/>
              <a:gd name="connsiteY22394" fmla="*/ 10960250 h 13112393"/>
              <a:gd name="connsiteX22395" fmla="*/ 6951059 w 11997113"/>
              <a:gd name="connsiteY22395" fmla="*/ 10949342 h 13112393"/>
              <a:gd name="connsiteX22396" fmla="*/ 6944417 w 11997113"/>
              <a:gd name="connsiteY22396" fmla="*/ 10959750 h 13112393"/>
              <a:gd name="connsiteX22397" fmla="*/ 6947073 w 11997113"/>
              <a:gd name="connsiteY22397" fmla="*/ 10960250 h 13112393"/>
              <a:gd name="connsiteX22398" fmla="*/ 6942425 w 11997113"/>
              <a:gd name="connsiteY22398" fmla="*/ 10972974 h 13112393"/>
              <a:gd name="connsiteX22399" fmla="*/ 6933791 w 11997113"/>
              <a:gd name="connsiteY22399" fmla="*/ 10996605 h 13112393"/>
              <a:gd name="connsiteX22400" fmla="*/ 6952377 w 11997113"/>
              <a:gd name="connsiteY22400" fmla="*/ 11007863 h 13112393"/>
              <a:gd name="connsiteX22401" fmla="*/ 6934055 w 11997113"/>
              <a:gd name="connsiteY22401" fmla="*/ 11008314 h 13112393"/>
              <a:gd name="connsiteX22402" fmla="*/ 6934315 w 11997113"/>
              <a:gd name="connsiteY22402" fmla="*/ 11020014 h 13112393"/>
              <a:gd name="connsiteX22403" fmla="*/ 6935373 w 11997113"/>
              <a:gd name="connsiteY22403" fmla="*/ 11066831 h 13112393"/>
              <a:gd name="connsiteX22404" fmla="*/ 6935639 w 11997113"/>
              <a:gd name="connsiteY22404" fmla="*/ 11078535 h 13112393"/>
              <a:gd name="connsiteX22405" fmla="*/ 6917577 w 11997113"/>
              <a:gd name="connsiteY22405" fmla="*/ 11090687 h 13112393"/>
              <a:gd name="connsiteX22406" fmla="*/ 6935529 w 11997113"/>
              <a:gd name="connsiteY22406" fmla="*/ 11101555 h 13112393"/>
              <a:gd name="connsiteX22407" fmla="*/ 6951039 w 11997113"/>
              <a:gd name="connsiteY22407" fmla="*/ 11101178 h 13112393"/>
              <a:gd name="connsiteX22408" fmla="*/ 6932491 w 11997113"/>
              <a:gd name="connsiteY22408" fmla="*/ 11113287 h 13112393"/>
              <a:gd name="connsiteX22409" fmla="*/ 6932237 w 11997113"/>
              <a:gd name="connsiteY22409" fmla="*/ 11102040 h 13112393"/>
              <a:gd name="connsiteX22410" fmla="*/ 6917839 w 11997113"/>
              <a:gd name="connsiteY22410" fmla="*/ 11102387 h 13112393"/>
              <a:gd name="connsiteX22411" fmla="*/ 6918103 w 11997113"/>
              <a:gd name="connsiteY22411" fmla="*/ 11114094 h 13112393"/>
              <a:gd name="connsiteX22412" fmla="*/ 6918633 w 11997113"/>
              <a:gd name="connsiteY22412" fmla="*/ 11137500 h 13112393"/>
              <a:gd name="connsiteX22413" fmla="*/ 6918897 w 11997113"/>
              <a:gd name="connsiteY22413" fmla="*/ 11149203 h 13112393"/>
              <a:gd name="connsiteX22414" fmla="*/ 6919157 w 11997113"/>
              <a:gd name="connsiteY22414" fmla="*/ 11160908 h 13112393"/>
              <a:gd name="connsiteX22415" fmla="*/ 6900833 w 11997113"/>
              <a:gd name="connsiteY22415" fmla="*/ 11161356 h 13112393"/>
              <a:gd name="connsiteX22416" fmla="*/ 6882243 w 11997113"/>
              <a:gd name="connsiteY22416" fmla="*/ 11150099 h 13112393"/>
              <a:gd name="connsiteX22417" fmla="*/ 6883563 w 11997113"/>
              <a:gd name="connsiteY22417" fmla="*/ 11208621 h 13112393"/>
              <a:gd name="connsiteX22418" fmla="*/ 6883827 w 11997113"/>
              <a:gd name="connsiteY22418" fmla="*/ 11220321 h 13112393"/>
              <a:gd name="connsiteX22419" fmla="*/ 6884093 w 11997113"/>
              <a:gd name="connsiteY22419" fmla="*/ 11232027 h 13112393"/>
              <a:gd name="connsiteX22420" fmla="*/ 6865239 w 11997113"/>
              <a:gd name="connsiteY22420" fmla="*/ 11209067 h 13112393"/>
              <a:gd name="connsiteX22421" fmla="*/ 6864975 w 11997113"/>
              <a:gd name="connsiteY22421" fmla="*/ 11197362 h 13112393"/>
              <a:gd name="connsiteX22422" fmla="*/ 6864445 w 11997113"/>
              <a:gd name="connsiteY22422" fmla="*/ 11173954 h 13112393"/>
              <a:gd name="connsiteX22423" fmla="*/ 6846121 w 11997113"/>
              <a:gd name="connsiteY22423" fmla="*/ 11174401 h 13112393"/>
              <a:gd name="connsiteX22424" fmla="*/ 6845859 w 11997113"/>
              <a:gd name="connsiteY22424" fmla="*/ 11162698 h 13112393"/>
              <a:gd name="connsiteX22425" fmla="*/ 6847941 w 11997113"/>
              <a:gd name="connsiteY22425" fmla="*/ 11138767 h 13112393"/>
              <a:gd name="connsiteX22426" fmla="*/ 6847247 w 11997113"/>
              <a:gd name="connsiteY22426" fmla="*/ 11141641 h 13112393"/>
              <a:gd name="connsiteX22427" fmla="*/ 6834571 w 11997113"/>
              <a:gd name="connsiteY22427" fmla="*/ 11150630 h 13112393"/>
              <a:gd name="connsiteX22428" fmla="*/ 6835199 w 11997113"/>
              <a:gd name="connsiteY22428" fmla="*/ 11132248 h 13112393"/>
              <a:gd name="connsiteX22429" fmla="*/ 6835117 w 11997113"/>
              <a:gd name="connsiteY22429" fmla="*/ 11130765 h 13112393"/>
              <a:gd name="connsiteX22430" fmla="*/ 6827267 w 11997113"/>
              <a:gd name="connsiteY22430" fmla="*/ 11151442 h 13112393"/>
              <a:gd name="connsiteX22431" fmla="*/ 6826643 w 11997113"/>
              <a:gd name="connsiteY22431" fmla="*/ 11123645 h 13112393"/>
              <a:gd name="connsiteX22432" fmla="*/ 6826359 w 11997113"/>
              <a:gd name="connsiteY22432" fmla="*/ 11111129 h 13112393"/>
              <a:gd name="connsiteX22433" fmla="*/ 6825679 w 11997113"/>
              <a:gd name="connsiteY22433" fmla="*/ 11111365 h 13112393"/>
              <a:gd name="connsiteX22434" fmla="*/ 6809811 w 11997113"/>
              <a:gd name="connsiteY22434" fmla="*/ 11128303 h 13112393"/>
              <a:gd name="connsiteX22435" fmla="*/ 6778161 w 11997113"/>
              <a:gd name="connsiteY22435" fmla="*/ 11133683 h 13112393"/>
              <a:gd name="connsiteX22436" fmla="*/ 6776711 w 11997113"/>
              <a:gd name="connsiteY22436" fmla="*/ 11127140 h 13112393"/>
              <a:gd name="connsiteX22437" fmla="*/ 6763301 w 11997113"/>
              <a:gd name="connsiteY22437" fmla="*/ 11125100 h 13112393"/>
              <a:gd name="connsiteX22438" fmla="*/ 6755335 w 11997113"/>
              <a:gd name="connsiteY22438" fmla="*/ 11119660 h 13112393"/>
              <a:gd name="connsiteX22439" fmla="*/ 6753573 w 11997113"/>
              <a:gd name="connsiteY22439" fmla="*/ 11122323 h 13112393"/>
              <a:gd name="connsiteX22440" fmla="*/ 6748847 w 11997113"/>
              <a:gd name="connsiteY22440" fmla="*/ 11132164 h 13112393"/>
              <a:gd name="connsiteX22441" fmla="*/ 6743797 w 11997113"/>
              <a:gd name="connsiteY22441" fmla="*/ 11121379 h 13112393"/>
              <a:gd name="connsiteX22442" fmla="*/ 6716867 w 11997113"/>
              <a:gd name="connsiteY22442" fmla="*/ 11116477 h 13112393"/>
              <a:gd name="connsiteX22443" fmla="*/ 6703113 w 11997113"/>
              <a:gd name="connsiteY22443" fmla="*/ 11017542 h 13112393"/>
              <a:gd name="connsiteX22444" fmla="*/ 6664299 w 11997113"/>
              <a:gd name="connsiteY22444" fmla="*/ 11033071 h 13112393"/>
              <a:gd name="connsiteX22445" fmla="*/ 6659851 w 11997113"/>
              <a:gd name="connsiteY22445" fmla="*/ 11060907 h 13112393"/>
              <a:gd name="connsiteX22446" fmla="*/ 6644537 w 11997113"/>
              <a:gd name="connsiteY22446" fmla="*/ 11018018 h 13112393"/>
              <a:gd name="connsiteX22447" fmla="*/ 6630261 w 11997113"/>
              <a:gd name="connsiteY22447" fmla="*/ 11041835 h 13112393"/>
              <a:gd name="connsiteX22448" fmla="*/ 6637643 w 11997113"/>
              <a:gd name="connsiteY22448" fmla="*/ 11045725 h 13112393"/>
              <a:gd name="connsiteX22449" fmla="*/ 6636863 w 11997113"/>
              <a:gd name="connsiteY22449" fmla="*/ 11051219 h 13112393"/>
              <a:gd name="connsiteX22450" fmla="*/ 6640515 w 11997113"/>
              <a:gd name="connsiteY22450" fmla="*/ 11049916 h 13112393"/>
              <a:gd name="connsiteX22451" fmla="*/ 6645633 w 11997113"/>
              <a:gd name="connsiteY22451" fmla="*/ 11052380 h 13112393"/>
              <a:gd name="connsiteX22452" fmla="*/ 6648513 w 11997113"/>
              <a:gd name="connsiteY22452" fmla="*/ 11074891 h 13112393"/>
              <a:gd name="connsiteX22453" fmla="*/ 6630609 w 11997113"/>
              <a:gd name="connsiteY22453" fmla="*/ 11077182 h 13112393"/>
              <a:gd name="connsiteX22454" fmla="*/ 6620797 w 11997113"/>
              <a:gd name="connsiteY22454" fmla="*/ 11073840 h 13112393"/>
              <a:gd name="connsiteX22455" fmla="*/ 6620999 w 11997113"/>
              <a:gd name="connsiteY22455" fmla="*/ 11086591 h 13112393"/>
              <a:gd name="connsiteX22456" fmla="*/ 6606505 w 11997113"/>
              <a:gd name="connsiteY22456" fmla="*/ 11078937 h 13112393"/>
              <a:gd name="connsiteX22457" fmla="*/ 6603731 w 11997113"/>
              <a:gd name="connsiteY22457" fmla="*/ 11054640 h 13112393"/>
              <a:gd name="connsiteX22458" fmla="*/ 6611109 w 11997113"/>
              <a:gd name="connsiteY22458" fmla="*/ 11047687 h 13112393"/>
              <a:gd name="connsiteX22459" fmla="*/ 6620567 w 11997113"/>
              <a:gd name="connsiteY22459" fmla="*/ 11058962 h 13112393"/>
              <a:gd name="connsiteX22460" fmla="*/ 6620599 w 11997113"/>
              <a:gd name="connsiteY22460" fmla="*/ 11061079 h 13112393"/>
              <a:gd name="connsiteX22461" fmla="*/ 6620779 w 11997113"/>
              <a:gd name="connsiteY22461" fmla="*/ 11060684 h 13112393"/>
              <a:gd name="connsiteX22462" fmla="*/ 6625171 w 11997113"/>
              <a:gd name="connsiteY22462" fmla="*/ 11057419 h 13112393"/>
              <a:gd name="connsiteX22463" fmla="*/ 6618997 w 11997113"/>
              <a:gd name="connsiteY22463" fmla="*/ 11043445 h 13112393"/>
              <a:gd name="connsiteX22464" fmla="*/ 6605501 w 11997113"/>
              <a:gd name="connsiteY22464" fmla="*/ 11019506 h 13112393"/>
              <a:gd name="connsiteX22465" fmla="*/ 6600943 w 11997113"/>
              <a:gd name="connsiteY22465" fmla="*/ 11040317 h 13112393"/>
              <a:gd name="connsiteX22466" fmla="*/ 6598391 w 11997113"/>
              <a:gd name="connsiteY22466" fmla="*/ 11033171 h 13112393"/>
              <a:gd name="connsiteX22467" fmla="*/ 6590597 w 11997113"/>
              <a:gd name="connsiteY22467" fmla="*/ 11039673 h 13112393"/>
              <a:gd name="connsiteX22468" fmla="*/ 6589089 w 11997113"/>
              <a:gd name="connsiteY22468" fmla="*/ 11037239 h 13112393"/>
              <a:gd name="connsiteX22469" fmla="*/ 6592987 w 11997113"/>
              <a:gd name="connsiteY22469" fmla="*/ 11067647 h 13112393"/>
              <a:gd name="connsiteX22470" fmla="*/ 6597633 w 11997113"/>
              <a:gd name="connsiteY22470" fmla="*/ 11103926 h 13112393"/>
              <a:gd name="connsiteX22471" fmla="*/ 6585187 w 11997113"/>
              <a:gd name="connsiteY22471" fmla="*/ 11101647 h 13112393"/>
              <a:gd name="connsiteX22472" fmla="*/ 6579535 w 11997113"/>
              <a:gd name="connsiteY22472" fmla="*/ 11096698 h 13112393"/>
              <a:gd name="connsiteX22473" fmla="*/ 6577711 w 11997113"/>
              <a:gd name="connsiteY22473" fmla="*/ 11097658 h 13112393"/>
              <a:gd name="connsiteX22474" fmla="*/ 6577173 w 11997113"/>
              <a:gd name="connsiteY22474" fmla="*/ 11105574 h 13112393"/>
              <a:gd name="connsiteX22475" fmla="*/ 6575625 w 11997113"/>
              <a:gd name="connsiteY22475" fmla="*/ 11099148 h 13112393"/>
              <a:gd name="connsiteX22476" fmla="*/ 6575403 w 11997113"/>
              <a:gd name="connsiteY22476" fmla="*/ 11093097 h 13112393"/>
              <a:gd name="connsiteX22477" fmla="*/ 6552879 w 11997113"/>
              <a:gd name="connsiteY22477" fmla="*/ 11074253 h 13112393"/>
              <a:gd name="connsiteX22478" fmla="*/ 6572937 w 11997113"/>
              <a:gd name="connsiteY22478" fmla="*/ 11028547 h 13112393"/>
              <a:gd name="connsiteX22479" fmla="*/ 6576633 w 11997113"/>
              <a:gd name="connsiteY22479" fmla="*/ 11027025 h 13112393"/>
              <a:gd name="connsiteX22480" fmla="*/ 6580857 w 11997113"/>
              <a:gd name="connsiteY22480" fmla="*/ 11004637 h 13112393"/>
              <a:gd name="connsiteX22481" fmla="*/ 6585241 w 11997113"/>
              <a:gd name="connsiteY22481" fmla="*/ 10972853 h 13112393"/>
              <a:gd name="connsiteX22482" fmla="*/ 6585133 w 11997113"/>
              <a:gd name="connsiteY22482" fmla="*/ 10965830 h 13112393"/>
              <a:gd name="connsiteX22483" fmla="*/ 6585077 w 11997113"/>
              <a:gd name="connsiteY22483" fmla="*/ 10962321 h 13112393"/>
              <a:gd name="connsiteX22484" fmla="*/ 6563695 w 11997113"/>
              <a:gd name="connsiteY22484" fmla="*/ 10999802 h 13112393"/>
              <a:gd name="connsiteX22485" fmla="*/ 6555979 w 11997113"/>
              <a:gd name="connsiteY22485" fmla="*/ 10974848 h 13112393"/>
              <a:gd name="connsiteX22486" fmla="*/ 6543419 w 11997113"/>
              <a:gd name="connsiteY22486" fmla="*/ 10974197 h 13112393"/>
              <a:gd name="connsiteX22487" fmla="*/ 6541577 w 11997113"/>
              <a:gd name="connsiteY22487" fmla="*/ 10975427 h 13112393"/>
              <a:gd name="connsiteX22488" fmla="*/ 6522695 w 11997113"/>
              <a:gd name="connsiteY22488" fmla="*/ 10995630 h 13112393"/>
              <a:gd name="connsiteX22489" fmla="*/ 6503915 w 11997113"/>
              <a:gd name="connsiteY22489" fmla="*/ 10998032 h 13112393"/>
              <a:gd name="connsiteX22490" fmla="*/ 6497931 w 11997113"/>
              <a:gd name="connsiteY22490" fmla="*/ 10951364 h 13112393"/>
              <a:gd name="connsiteX22491" fmla="*/ 6503921 w 11997113"/>
              <a:gd name="connsiteY22491" fmla="*/ 10951900 h 13112393"/>
              <a:gd name="connsiteX22492" fmla="*/ 6503861 w 11997113"/>
              <a:gd name="connsiteY22492" fmla="*/ 10950160 h 13112393"/>
              <a:gd name="connsiteX22493" fmla="*/ 6509189 w 11997113"/>
              <a:gd name="connsiteY22493" fmla="*/ 10940590 h 13112393"/>
              <a:gd name="connsiteX22494" fmla="*/ 6514515 w 11997113"/>
              <a:gd name="connsiteY22494" fmla="*/ 10948208 h 13112393"/>
              <a:gd name="connsiteX22495" fmla="*/ 6514923 w 11997113"/>
              <a:gd name="connsiteY22495" fmla="*/ 10951480 h 13112393"/>
              <a:gd name="connsiteX22496" fmla="*/ 6525917 w 11997113"/>
              <a:gd name="connsiteY22496" fmla="*/ 10946302 h 13112393"/>
              <a:gd name="connsiteX22497" fmla="*/ 6527883 w 11997113"/>
              <a:gd name="connsiteY22497" fmla="*/ 10945031 h 13112393"/>
              <a:gd name="connsiteX22498" fmla="*/ 6523179 w 11997113"/>
              <a:gd name="connsiteY22498" fmla="*/ 10906496 h 13112393"/>
              <a:gd name="connsiteX22499" fmla="*/ 6503579 w 11997113"/>
              <a:gd name="connsiteY22499" fmla="*/ 10901975 h 13112393"/>
              <a:gd name="connsiteX22500" fmla="*/ 6498911 w 11997113"/>
              <a:gd name="connsiteY22500" fmla="*/ 10915765 h 13112393"/>
              <a:gd name="connsiteX22501" fmla="*/ 6501027 w 11997113"/>
              <a:gd name="connsiteY22501" fmla="*/ 10894824 h 13112393"/>
              <a:gd name="connsiteX22502" fmla="*/ 6503467 w 11997113"/>
              <a:gd name="connsiteY22502" fmla="*/ 10894954 h 13112393"/>
              <a:gd name="connsiteX22503" fmla="*/ 6505911 w 11997113"/>
              <a:gd name="connsiteY22503" fmla="*/ 10895077 h 13112393"/>
              <a:gd name="connsiteX22504" fmla="*/ 6506381 w 11997113"/>
              <a:gd name="connsiteY22504" fmla="*/ 10768815 h 13112393"/>
              <a:gd name="connsiteX22505" fmla="*/ 6503133 w 11997113"/>
              <a:gd name="connsiteY22505" fmla="*/ 10715853 h 13112393"/>
              <a:gd name="connsiteX22506" fmla="*/ 6503305 w 11997113"/>
              <a:gd name="connsiteY22506" fmla="*/ 10723562 h 13112393"/>
              <a:gd name="connsiteX22507" fmla="*/ 6503339 w 11997113"/>
              <a:gd name="connsiteY22507" fmla="*/ 10725027 h 13112393"/>
              <a:gd name="connsiteX22508" fmla="*/ 6503601 w 11997113"/>
              <a:gd name="connsiteY22508" fmla="*/ 10736740 h 13112393"/>
              <a:gd name="connsiteX22509" fmla="*/ 6485279 w 11997113"/>
              <a:gd name="connsiteY22509" fmla="*/ 10737184 h 13112393"/>
              <a:gd name="connsiteX22510" fmla="*/ 6485809 w 11997113"/>
              <a:gd name="connsiteY22510" fmla="*/ 10760619 h 13112393"/>
              <a:gd name="connsiteX22511" fmla="*/ 6486091 w 11997113"/>
              <a:gd name="connsiteY22511" fmla="*/ 10773332 h 13112393"/>
              <a:gd name="connsiteX22512" fmla="*/ 6485233 w 11997113"/>
              <a:gd name="connsiteY22512" fmla="*/ 10735192 h 13112393"/>
              <a:gd name="connsiteX22513" fmla="*/ 6484751 w 11997113"/>
              <a:gd name="connsiteY22513" fmla="*/ 10713756 h 13112393"/>
              <a:gd name="connsiteX22514" fmla="*/ 6487039 w 11997113"/>
              <a:gd name="connsiteY22514" fmla="*/ 10713700 h 13112393"/>
              <a:gd name="connsiteX22515" fmla="*/ 6502977 w 11997113"/>
              <a:gd name="connsiteY22515" fmla="*/ 10713311 h 13112393"/>
              <a:gd name="connsiteX22516" fmla="*/ 6502281 w 11997113"/>
              <a:gd name="connsiteY22516" fmla="*/ 10701951 h 13112393"/>
              <a:gd name="connsiteX22517" fmla="*/ 6502621 w 11997113"/>
              <a:gd name="connsiteY22517" fmla="*/ 10693134 h 13112393"/>
              <a:gd name="connsiteX22518" fmla="*/ 6502285 w 11997113"/>
              <a:gd name="connsiteY22518" fmla="*/ 10678161 h 13112393"/>
              <a:gd name="connsiteX22519" fmla="*/ 6483957 w 11997113"/>
              <a:gd name="connsiteY22519" fmla="*/ 10678609 h 13112393"/>
              <a:gd name="connsiteX22520" fmla="*/ 6483693 w 11997113"/>
              <a:gd name="connsiteY22520" fmla="*/ 10666893 h 13112393"/>
              <a:gd name="connsiteX22521" fmla="*/ 6483429 w 11997113"/>
              <a:gd name="connsiteY22521" fmla="*/ 10655177 h 13112393"/>
              <a:gd name="connsiteX22522" fmla="*/ 6500697 w 11997113"/>
              <a:gd name="connsiteY22522" fmla="*/ 10607865 h 13112393"/>
              <a:gd name="connsiteX22523" fmla="*/ 6500665 w 11997113"/>
              <a:gd name="connsiteY22523" fmla="*/ 10606400 h 13112393"/>
              <a:gd name="connsiteX22524" fmla="*/ 6500489 w 11997113"/>
              <a:gd name="connsiteY22524" fmla="*/ 10598647 h 13112393"/>
              <a:gd name="connsiteX22525" fmla="*/ 6498665 w 11997113"/>
              <a:gd name="connsiteY22525" fmla="*/ 10599245 h 13112393"/>
              <a:gd name="connsiteX22526" fmla="*/ 6462147 w 11997113"/>
              <a:gd name="connsiteY22526" fmla="*/ 10613706 h 13112393"/>
              <a:gd name="connsiteX22527" fmla="*/ 6453769 w 11997113"/>
              <a:gd name="connsiteY22527" fmla="*/ 10620416 h 13112393"/>
              <a:gd name="connsiteX22528" fmla="*/ 6455069 w 11997113"/>
              <a:gd name="connsiteY22528" fmla="*/ 10630544 h 13112393"/>
              <a:gd name="connsiteX22529" fmla="*/ 6455971 w 11997113"/>
              <a:gd name="connsiteY22529" fmla="*/ 10637580 h 13112393"/>
              <a:gd name="connsiteX22530" fmla="*/ 6442541 w 11997113"/>
              <a:gd name="connsiteY22530" fmla="*/ 10639297 h 13112393"/>
              <a:gd name="connsiteX22531" fmla="*/ 6442349 w 11997113"/>
              <a:gd name="connsiteY22531" fmla="*/ 10629491 h 13112393"/>
              <a:gd name="connsiteX22532" fmla="*/ 6395745 w 11997113"/>
              <a:gd name="connsiteY22532" fmla="*/ 10629968 h 13112393"/>
              <a:gd name="connsiteX22533" fmla="*/ 6361181 w 11997113"/>
              <a:gd name="connsiteY22533" fmla="*/ 10628915 h 13112393"/>
              <a:gd name="connsiteX22534" fmla="*/ 6368153 w 11997113"/>
              <a:gd name="connsiteY22534" fmla="*/ 10683347 h 13112393"/>
              <a:gd name="connsiteX22535" fmla="*/ 6369653 w 11997113"/>
              <a:gd name="connsiteY22535" fmla="*/ 10695015 h 13112393"/>
              <a:gd name="connsiteX22536" fmla="*/ 6386933 w 11997113"/>
              <a:gd name="connsiteY22536" fmla="*/ 10680943 h 13112393"/>
              <a:gd name="connsiteX22537" fmla="*/ 6411695 w 11997113"/>
              <a:gd name="connsiteY22537" fmla="*/ 10725216 h 13112393"/>
              <a:gd name="connsiteX22538" fmla="*/ 6395905 w 11997113"/>
              <a:gd name="connsiteY22538" fmla="*/ 10750951 h 13112393"/>
              <a:gd name="connsiteX22539" fmla="*/ 6381175 w 11997113"/>
              <a:gd name="connsiteY22539" fmla="*/ 10729118 h 13112393"/>
              <a:gd name="connsiteX22540" fmla="*/ 6363693 w 11997113"/>
              <a:gd name="connsiteY22540" fmla="*/ 10716963 h 13112393"/>
              <a:gd name="connsiteX22541" fmla="*/ 6360405 w 11997113"/>
              <a:gd name="connsiteY22541" fmla="*/ 10717042 h 13112393"/>
              <a:gd name="connsiteX22542" fmla="*/ 6360353 w 11997113"/>
              <a:gd name="connsiteY22542" fmla="*/ 10714639 h 13112393"/>
              <a:gd name="connsiteX22543" fmla="*/ 6352363 w 11997113"/>
              <a:gd name="connsiteY22543" fmla="*/ 10709084 h 13112393"/>
              <a:gd name="connsiteX22544" fmla="*/ 6350867 w 11997113"/>
              <a:gd name="connsiteY22544" fmla="*/ 10697417 h 13112393"/>
              <a:gd name="connsiteX22545" fmla="*/ 6349373 w 11997113"/>
              <a:gd name="connsiteY22545" fmla="*/ 10685748 h 13112393"/>
              <a:gd name="connsiteX22546" fmla="*/ 6344329 w 11997113"/>
              <a:gd name="connsiteY22546" fmla="*/ 10646369 h 13112393"/>
              <a:gd name="connsiteX22547" fmla="*/ 6346563 w 11997113"/>
              <a:gd name="connsiteY22547" fmla="*/ 10627086 h 13112393"/>
              <a:gd name="connsiteX22548" fmla="*/ 6314043 w 11997113"/>
              <a:gd name="connsiteY22548" fmla="*/ 10620918 h 13112393"/>
              <a:gd name="connsiteX22549" fmla="*/ 6306709 w 11997113"/>
              <a:gd name="connsiteY22549" fmla="*/ 10625058 h 13112393"/>
              <a:gd name="connsiteX22550" fmla="*/ 6304347 w 11997113"/>
              <a:gd name="connsiteY22550" fmla="*/ 10632218 h 13112393"/>
              <a:gd name="connsiteX22551" fmla="*/ 6299785 w 11997113"/>
              <a:gd name="connsiteY22551" fmla="*/ 10622238 h 13112393"/>
              <a:gd name="connsiteX22552" fmla="*/ 6295063 w 11997113"/>
              <a:gd name="connsiteY22552" fmla="*/ 10617319 h 13112393"/>
              <a:gd name="connsiteX22553" fmla="*/ 6276669 w 11997113"/>
              <a:gd name="connsiteY22553" fmla="*/ 10613829 h 13112393"/>
              <a:gd name="connsiteX22554" fmla="*/ 6263213 w 11997113"/>
              <a:gd name="connsiteY22554" fmla="*/ 10609125 h 13112393"/>
              <a:gd name="connsiteX22555" fmla="*/ 6264731 w 11997113"/>
              <a:gd name="connsiteY22555" fmla="*/ 10620977 h 13112393"/>
              <a:gd name="connsiteX22556" fmla="*/ 6268283 w 11997113"/>
              <a:gd name="connsiteY22556" fmla="*/ 10648688 h 13112393"/>
              <a:gd name="connsiteX22557" fmla="*/ 6249037 w 11997113"/>
              <a:gd name="connsiteY22557" fmla="*/ 10656768 h 13112393"/>
              <a:gd name="connsiteX22558" fmla="*/ 6249097 w 11997113"/>
              <a:gd name="connsiteY22558" fmla="*/ 10659577 h 13112393"/>
              <a:gd name="connsiteX22559" fmla="*/ 6267425 w 11997113"/>
              <a:gd name="connsiteY22559" fmla="*/ 10659130 h 13112393"/>
              <a:gd name="connsiteX22560" fmla="*/ 6268217 w 11997113"/>
              <a:gd name="connsiteY22560" fmla="*/ 10694399 h 13112393"/>
              <a:gd name="connsiteX22561" fmla="*/ 6249895 w 11997113"/>
              <a:gd name="connsiteY22561" fmla="*/ 10694845 h 13112393"/>
              <a:gd name="connsiteX22562" fmla="*/ 6250161 w 11997113"/>
              <a:gd name="connsiteY22562" fmla="*/ 10706603 h 13112393"/>
              <a:gd name="connsiteX22563" fmla="*/ 6250409 w 11997113"/>
              <a:gd name="connsiteY22563" fmla="*/ 10717674 h 13112393"/>
              <a:gd name="connsiteX22564" fmla="*/ 6257537 w 11997113"/>
              <a:gd name="connsiteY22564" fmla="*/ 10713805 h 13112393"/>
              <a:gd name="connsiteX22565" fmla="*/ 6274259 w 11997113"/>
              <a:gd name="connsiteY22565" fmla="*/ 10695356 h 13112393"/>
              <a:gd name="connsiteX22566" fmla="*/ 6356849 w 11997113"/>
              <a:gd name="connsiteY22566" fmla="*/ 10744090 h 13112393"/>
              <a:gd name="connsiteX22567" fmla="*/ 6353549 w 11997113"/>
              <a:gd name="connsiteY22567" fmla="*/ 10774159 h 13112393"/>
              <a:gd name="connsiteX22568" fmla="*/ 6354455 w 11997113"/>
              <a:gd name="connsiteY22568" fmla="*/ 10776544 h 13112393"/>
              <a:gd name="connsiteX22569" fmla="*/ 6359291 w 11997113"/>
              <a:gd name="connsiteY22569" fmla="*/ 10776426 h 13112393"/>
              <a:gd name="connsiteX22570" fmla="*/ 6361741 w 11997113"/>
              <a:gd name="connsiteY22570" fmla="*/ 10776365 h 13112393"/>
              <a:gd name="connsiteX22571" fmla="*/ 6359527 w 11997113"/>
              <a:gd name="connsiteY22571" fmla="*/ 10787020 h 13112393"/>
              <a:gd name="connsiteX22572" fmla="*/ 6358667 w 11997113"/>
              <a:gd name="connsiteY22572" fmla="*/ 10787582 h 13112393"/>
              <a:gd name="connsiteX22573" fmla="*/ 6364325 w 11997113"/>
              <a:gd name="connsiteY22573" fmla="*/ 10802425 h 13112393"/>
              <a:gd name="connsiteX22574" fmla="*/ 6365823 w 11997113"/>
              <a:gd name="connsiteY22574" fmla="*/ 10814096 h 13112393"/>
              <a:gd name="connsiteX22575" fmla="*/ 6367319 w 11997113"/>
              <a:gd name="connsiteY22575" fmla="*/ 10825763 h 13112393"/>
              <a:gd name="connsiteX22576" fmla="*/ 6386097 w 11997113"/>
              <a:gd name="connsiteY22576" fmla="*/ 10823357 h 13112393"/>
              <a:gd name="connsiteX22577" fmla="*/ 6407865 w 11997113"/>
              <a:gd name="connsiteY22577" fmla="*/ 10844290 h 13112393"/>
              <a:gd name="connsiteX22578" fmla="*/ 6423655 w 11997113"/>
              <a:gd name="connsiteY22578" fmla="*/ 10818554 h 13112393"/>
              <a:gd name="connsiteX22579" fmla="*/ 6465693 w 11997113"/>
              <a:gd name="connsiteY22579" fmla="*/ 10848755 h 13112393"/>
              <a:gd name="connsiteX22580" fmla="*/ 6409359 w 11997113"/>
              <a:gd name="connsiteY22580" fmla="*/ 10855963 h 13112393"/>
              <a:gd name="connsiteX22581" fmla="*/ 6410855 w 11997113"/>
              <a:gd name="connsiteY22581" fmla="*/ 10867630 h 13112393"/>
              <a:gd name="connsiteX22582" fmla="*/ 6427159 w 11997113"/>
              <a:gd name="connsiteY22582" fmla="*/ 10920392 h 13112393"/>
              <a:gd name="connsiteX22583" fmla="*/ 6437497 w 11997113"/>
              <a:gd name="connsiteY22583" fmla="*/ 10941565 h 13112393"/>
              <a:gd name="connsiteX22584" fmla="*/ 6437365 w 11997113"/>
              <a:gd name="connsiteY22584" fmla="*/ 10935640 h 13112393"/>
              <a:gd name="connsiteX22585" fmla="*/ 6456999 w 11997113"/>
              <a:gd name="connsiteY22585" fmla="*/ 10935160 h 13112393"/>
              <a:gd name="connsiteX22586" fmla="*/ 6457575 w 11997113"/>
              <a:gd name="connsiteY22586" fmla="*/ 10960735 h 13112393"/>
              <a:gd name="connsiteX22587" fmla="*/ 6460373 w 11997113"/>
              <a:gd name="connsiteY22587" fmla="*/ 10956169 h 13112393"/>
              <a:gd name="connsiteX22588" fmla="*/ 6479151 w 11997113"/>
              <a:gd name="connsiteY22588" fmla="*/ 10953765 h 13112393"/>
              <a:gd name="connsiteX22589" fmla="*/ 6482143 w 11997113"/>
              <a:gd name="connsiteY22589" fmla="*/ 10977104 h 13112393"/>
              <a:gd name="connsiteX22590" fmla="*/ 6485133 w 11997113"/>
              <a:gd name="connsiteY22590" fmla="*/ 11000435 h 13112393"/>
              <a:gd name="connsiteX22591" fmla="*/ 6492613 w 11997113"/>
              <a:gd name="connsiteY22591" fmla="*/ 11058774 h 13112393"/>
              <a:gd name="connsiteX22592" fmla="*/ 6503073 w 11997113"/>
              <a:gd name="connsiteY22592" fmla="*/ 11140450 h 13112393"/>
              <a:gd name="connsiteX22593" fmla="*/ 6506063 w 11997113"/>
              <a:gd name="connsiteY22593" fmla="*/ 11163784 h 13112393"/>
              <a:gd name="connsiteX22594" fmla="*/ 6518135 w 11997113"/>
              <a:gd name="connsiteY22594" fmla="*/ 11192304 h 13112393"/>
              <a:gd name="connsiteX22595" fmla="*/ 6525003 w 11997113"/>
              <a:gd name="connsiteY22595" fmla="*/ 11192139 h 13112393"/>
              <a:gd name="connsiteX22596" fmla="*/ 6534819 w 11997113"/>
              <a:gd name="connsiteY22596" fmla="*/ 11191895 h 13112393"/>
              <a:gd name="connsiteX22597" fmla="*/ 6535105 w 11997113"/>
              <a:gd name="connsiteY22597" fmla="*/ 11204612 h 13112393"/>
              <a:gd name="connsiteX22598" fmla="*/ 6525287 w 11997113"/>
              <a:gd name="connsiteY22598" fmla="*/ 11204852 h 13112393"/>
              <a:gd name="connsiteX22599" fmla="*/ 6524413 w 11997113"/>
              <a:gd name="connsiteY22599" fmla="*/ 11204873 h 13112393"/>
              <a:gd name="connsiteX22600" fmla="*/ 6532323 w 11997113"/>
              <a:gd name="connsiteY22600" fmla="*/ 11219721 h 13112393"/>
              <a:gd name="connsiteX22601" fmla="*/ 6549609 w 11997113"/>
              <a:gd name="connsiteY22601" fmla="*/ 11205651 h 13112393"/>
              <a:gd name="connsiteX22602" fmla="*/ 6539143 w 11997113"/>
              <a:gd name="connsiteY22602" fmla="*/ 11123976 h 13112393"/>
              <a:gd name="connsiteX22603" fmla="*/ 6602953 w 11997113"/>
              <a:gd name="connsiteY22603" fmla="*/ 11175107 h 13112393"/>
              <a:gd name="connsiteX22604" fmla="*/ 6608935 w 11997113"/>
              <a:gd name="connsiteY22604" fmla="*/ 11221780 h 13112393"/>
              <a:gd name="connsiteX22605" fmla="*/ 6640507 w 11997113"/>
              <a:gd name="connsiteY22605" fmla="*/ 11170303 h 13112393"/>
              <a:gd name="connsiteX22606" fmla="*/ 6633033 w 11997113"/>
              <a:gd name="connsiteY22606" fmla="*/ 11111966 h 13112393"/>
              <a:gd name="connsiteX22607" fmla="*/ 6642237 w 11997113"/>
              <a:gd name="connsiteY22607" fmla="*/ 11109308 h 13112393"/>
              <a:gd name="connsiteX22608" fmla="*/ 6647135 w 11997113"/>
              <a:gd name="connsiteY22608" fmla="*/ 11105812 h 13112393"/>
              <a:gd name="connsiteX22609" fmla="*/ 6645741 w 11997113"/>
              <a:gd name="connsiteY22609" fmla="*/ 11088655 h 13112393"/>
              <a:gd name="connsiteX22610" fmla="*/ 6657607 w 11997113"/>
              <a:gd name="connsiteY22610" fmla="*/ 11068162 h 13112393"/>
              <a:gd name="connsiteX22611" fmla="*/ 6685117 w 11997113"/>
              <a:gd name="connsiteY22611" fmla="*/ 11074038 h 13112393"/>
              <a:gd name="connsiteX22612" fmla="*/ 6685379 w 11997113"/>
              <a:gd name="connsiteY22612" fmla="*/ 11073609 h 13112393"/>
              <a:gd name="connsiteX22613" fmla="*/ 6684885 w 11997113"/>
              <a:gd name="connsiteY22613" fmla="*/ 11069757 h 13112393"/>
              <a:gd name="connsiteX22614" fmla="*/ 6686415 w 11997113"/>
              <a:gd name="connsiteY22614" fmla="*/ 11071918 h 13112393"/>
              <a:gd name="connsiteX22615" fmla="*/ 6694029 w 11997113"/>
              <a:gd name="connsiteY22615" fmla="*/ 11059495 h 13112393"/>
              <a:gd name="connsiteX22616" fmla="*/ 6696413 w 11997113"/>
              <a:gd name="connsiteY22616" fmla="*/ 11075447 h 13112393"/>
              <a:gd name="connsiteX22617" fmla="*/ 6696711 w 11997113"/>
              <a:gd name="connsiteY22617" fmla="*/ 11086458 h 13112393"/>
              <a:gd name="connsiteX22618" fmla="*/ 6698721 w 11997113"/>
              <a:gd name="connsiteY22618" fmla="*/ 11089296 h 13112393"/>
              <a:gd name="connsiteX22619" fmla="*/ 6732909 w 11997113"/>
              <a:gd name="connsiteY22619" fmla="*/ 11146625 h 13112393"/>
              <a:gd name="connsiteX22620" fmla="*/ 6763649 w 11997113"/>
              <a:gd name="connsiteY22620" fmla="*/ 11237566 h 13112393"/>
              <a:gd name="connsiteX22621" fmla="*/ 6791399 w 11997113"/>
              <a:gd name="connsiteY22621" fmla="*/ 11305169 h 13112393"/>
              <a:gd name="connsiteX22622" fmla="*/ 6808683 w 11997113"/>
              <a:gd name="connsiteY22622" fmla="*/ 11291099 h 13112393"/>
              <a:gd name="connsiteX22623" fmla="*/ 6802701 w 11997113"/>
              <a:gd name="connsiteY22623" fmla="*/ 11244429 h 13112393"/>
              <a:gd name="connsiteX22624" fmla="*/ 6819989 w 11997113"/>
              <a:gd name="connsiteY22624" fmla="*/ 11230360 h 13112393"/>
              <a:gd name="connsiteX22625" fmla="*/ 6847731 w 11997113"/>
              <a:gd name="connsiteY22625" fmla="*/ 11297963 h 13112393"/>
              <a:gd name="connsiteX22626" fmla="*/ 6810173 w 11997113"/>
              <a:gd name="connsiteY22626" fmla="*/ 11302767 h 13112393"/>
              <a:gd name="connsiteX22627" fmla="*/ 6819145 w 11997113"/>
              <a:gd name="connsiteY22627" fmla="*/ 11372776 h 13112393"/>
              <a:gd name="connsiteX22628" fmla="*/ 6747023 w 11997113"/>
              <a:gd name="connsiteY22628" fmla="*/ 11405720 h 13112393"/>
              <a:gd name="connsiteX22629" fmla="*/ 6754499 w 11997113"/>
              <a:gd name="connsiteY22629" fmla="*/ 11464058 h 13112393"/>
              <a:gd name="connsiteX22630" fmla="*/ 6716939 w 11997113"/>
              <a:gd name="connsiteY22630" fmla="*/ 11468862 h 13112393"/>
              <a:gd name="connsiteX22631" fmla="*/ 6696667 w 11997113"/>
              <a:gd name="connsiteY22631" fmla="*/ 11459595 h 13112393"/>
              <a:gd name="connsiteX22632" fmla="*/ 6677887 w 11997113"/>
              <a:gd name="connsiteY22632" fmla="*/ 11461997 h 13112393"/>
              <a:gd name="connsiteX22633" fmla="*/ 6615569 w 11997113"/>
              <a:gd name="connsiteY22633" fmla="*/ 11422536 h 13112393"/>
              <a:gd name="connsiteX22634" fmla="*/ 6559235 w 11997113"/>
              <a:gd name="connsiteY22634" fmla="*/ 11429741 h 13112393"/>
              <a:gd name="connsiteX22635" fmla="*/ 6562223 w 11997113"/>
              <a:gd name="connsiteY22635" fmla="*/ 11453073 h 13112393"/>
              <a:gd name="connsiteX22636" fmla="*/ 6523173 w 11997113"/>
              <a:gd name="connsiteY22636" fmla="*/ 11446217 h 13112393"/>
              <a:gd name="connsiteX22637" fmla="*/ 6518685 w 11997113"/>
              <a:gd name="connsiteY22637" fmla="*/ 11411210 h 13112393"/>
              <a:gd name="connsiteX22638" fmla="*/ 6502901 w 11997113"/>
              <a:gd name="connsiteY22638" fmla="*/ 11436947 h 13112393"/>
              <a:gd name="connsiteX22639" fmla="*/ 6424791 w 11997113"/>
              <a:gd name="connsiteY22639" fmla="*/ 11423222 h 13112393"/>
              <a:gd name="connsiteX22640" fmla="*/ 6393213 w 11997113"/>
              <a:gd name="connsiteY22640" fmla="*/ 11474695 h 13112393"/>
              <a:gd name="connsiteX22641" fmla="*/ 6397695 w 11997113"/>
              <a:gd name="connsiteY22641" fmla="*/ 11509699 h 13112393"/>
              <a:gd name="connsiteX22642" fmla="*/ 6416479 w 11997113"/>
              <a:gd name="connsiteY22642" fmla="*/ 11507298 h 13112393"/>
              <a:gd name="connsiteX22643" fmla="*/ 6417975 w 11997113"/>
              <a:gd name="connsiteY22643" fmla="*/ 11518963 h 13112393"/>
              <a:gd name="connsiteX22644" fmla="*/ 6399191 w 11997113"/>
              <a:gd name="connsiteY22644" fmla="*/ 11521366 h 13112393"/>
              <a:gd name="connsiteX22645" fmla="*/ 6400685 w 11997113"/>
              <a:gd name="connsiteY22645" fmla="*/ 11533035 h 13112393"/>
              <a:gd name="connsiteX22646" fmla="*/ 6441237 w 11997113"/>
              <a:gd name="connsiteY22646" fmla="*/ 11551566 h 13112393"/>
              <a:gd name="connsiteX22647" fmla="*/ 6481789 w 11997113"/>
              <a:gd name="connsiteY22647" fmla="*/ 11570098 h 13112393"/>
              <a:gd name="connsiteX22648" fmla="*/ 6468985 w 11997113"/>
              <a:gd name="connsiteY22648" fmla="*/ 11619170 h 13112393"/>
              <a:gd name="connsiteX22649" fmla="*/ 6528317 w 11997113"/>
              <a:gd name="connsiteY22649" fmla="*/ 11635299 h 13112393"/>
              <a:gd name="connsiteX22650" fmla="*/ 6577177 w 11997113"/>
              <a:gd name="connsiteY22650" fmla="*/ 11569756 h 13112393"/>
              <a:gd name="connsiteX22651" fmla="*/ 6597453 w 11997113"/>
              <a:gd name="connsiteY22651" fmla="*/ 11579021 h 13112393"/>
              <a:gd name="connsiteX22652" fmla="*/ 6586985 w 11997113"/>
              <a:gd name="connsiteY22652" fmla="*/ 11497342 h 13112393"/>
              <a:gd name="connsiteX22653" fmla="*/ 6605761 w 11997113"/>
              <a:gd name="connsiteY22653" fmla="*/ 11494942 h 13112393"/>
              <a:gd name="connsiteX22654" fmla="*/ 6610251 w 11997113"/>
              <a:gd name="connsiteY22654" fmla="*/ 11529947 h 13112393"/>
              <a:gd name="connsiteX22655" fmla="*/ 6633513 w 11997113"/>
              <a:gd name="connsiteY22655" fmla="*/ 11562549 h 13112393"/>
              <a:gd name="connsiteX22656" fmla="*/ 6647361 w 11997113"/>
              <a:gd name="connsiteY22656" fmla="*/ 11557164 h 13112393"/>
              <a:gd name="connsiteX22657" fmla="*/ 6653527 w 11997113"/>
              <a:gd name="connsiteY22657" fmla="*/ 11519716 h 13112393"/>
              <a:gd name="connsiteX22658" fmla="*/ 6654311 w 11997113"/>
              <a:gd name="connsiteY22658" fmla="*/ 11554461 h 13112393"/>
              <a:gd name="connsiteX22659" fmla="*/ 6667605 w 11997113"/>
              <a:gd name="connsiteY22659" fmla="*/ 11549291 h 13112393"/>
              <a:gd name="connsiteX22660" fmla="*/ 6684279 w 11997113"/>
              <a:gd name="connsiteY22660" fmla="*/ 11553825 h 13112393"/>
              <a:gd name="connsiteX22661" fmla="*/ 6687015 w 11997113"/>
              <a:gd name="connsiteY22661" fmla="*/ 11552818 h 13112393"/>
              <a:gd name="connsiteX22662" fmla="*/ 6687055 w 11997113"/>
              <a:gd name="connsiteY22662" fmla="*/ 11554581 h 13112393"/>
              <a:gd name="connsiteX22663" fmla="*/ 6689849 w 11997113"/>
              <a:gd name="connsiteY22663" fmla="*/ 11555338 h 13112393"/>
              <a:gd name="connsiteX22664" fmla="*/ 6691669 w 11997113"/>
              <a:gd name="connsiteY22664" fmla="*/ 11564443 h 13112393"/>
              <a:gd name="connsiteX22665" fmla="*/ 6697095 w 11997113"/>
              <a:gd name="connsiteY22665" fmla="*/ 11564315 h 13112393"/>
              <a:gd name="connsiteX22666" fmla="*/ 6706915 w 11997113"/>
              <a:gd name="connsiteY22666" fmla="*/ 11564072 h 13112393"/>
              <a:gd name="connsiteX22667" fmla="*/ 6707179 w 11997113"/>
              <a:gd name="connsiteY22667" fmla="*/ 11575807 h 13112393"/>
              <a:gd name="connsiteX22668" fmla="*/ 6693777 w 11997113"/>
              <a:gd name="connsiteY22668" fmla="*/ 11574990 h 13112393"/>
              <a:gd name="connsiteX22669" fmla="*/ 6696341 w 11997113"/>
              <a:gd name="connsiteY22669" fmla="*/ 11587812 h 13112393"/>
              <a:gd name="connsiteX22670" fmla="*/ 6697623 w 11997113"/>
              <a:gd name="connsiteY22670" fmla="*/ 11587780 h 13112393"/>
              <a:gd name="connsiteX22671" fmla="*/ 6707443 w 11997113"/>
              <a:gd name="connsiteY22671" fmla="*/ 11587541 h 13112393"/>
              <a:gd name="connsiteX22672" fmla="*/ 6707703 w 11997113"/>
              <a:gd name="connsiteY22672" fmla="*/ 11599278 h 13112393"/>
              <a:gd name="connsiteX22673" fmla="*/ 6707761 w 11997113"/>
              <a:gd name="connsiteY22673" fmla="*/ 11601620 h 13112393"/>
              <a:gd name="connsiteX22674" fmla="*/ 6716105 w 11997113"/>
              <a:gd name="connsiteY22674" fmla="*/ 11611276 h 13112393"/>
              <a:gd name="connsiteX22675" fmla="*/ 6737871 w 11997113"/>
              <a:gd name="connsiteY22675" fmla="*/ 11632209 h 13112393"/>
              <a:gd name="connsiteX22676" fmla="*/ 6795705 w 11997113"/>
              <a:gd name="connsiteY22676" fmla="*/ 11636673 h 13112393"/>
              <a:gd name="connsiteX22677" fmla="*/ 6782907 w 11997113"/>
              <a:gd name="connsiteY22677" fmla="*/ 11685746 h 13112393"/>
              <a:gd name="connsiteX22678" fmla="*/ 6807665 w 11997113"/>
              <a:gd name="connsiteY22678" fmla="*/ 11730014 h 13112393"/>
              <a:gd name="connsiteX22679" fmla="*/ 6815141 w 11997113"/>
              <a:gd name="connsiteY22679" fmla="*/ 11788353 h 13112393"/>
              <a:gd name="connsiteX22680" fmla="*/ 6776091 w 11997113"/>
              <a:gd name="connsiteY22680" fmla="*/ 11781488 h 13112393"/>
              <a:gd name="connsiteX22681" fmla="*/ 6741525 w 11997113"/>
              <a:gd name="connsiteY22681" fmla="*/ 11809628 h 13112393"/>
              <a:gd name="connsiteX22682" fmla="*/ 6746011 w 11997113"/>
              <a:gd name="connsiteY22682" fmla="*/ 11844634 h 13112393"/>
              <a:gd name="connsiteX22683" fmla="*/ 6747503 w 11997113"/>
              <a:gd name="connsiteY22683" fmla="*/ 11856302 h 13112393"/>
              <a:gd name="connsiteX22684" fmla="*/ 6728725 w 11997113"/>
              <a:gd name="connsiteY22684" fmla="*/ 11858704 h 13112393"/>
              <a:gd name="connsiteX22685" fmla="*/ 6669397 w 11997113"/>
              <a:gd name="connsiteY22685" fmla="*/ 11842575 h 13112393"/>
              <a:gd name="connsiteX22686" fmla="*/ 6695653 w 11997113"/>
              <a:gd name="connsiteY22686" fmla="*/ 11898510 h 13112393"/>
              <a:gd name="connsiteX22687" fmla="*/ 6678369 w 11997113"/>
              <a:gd name="connsiteY22687" fmla="*/ 11912578 h 13112393"/>
              <a:gd name="connsiteX22688" fmla="*/ 6703127 w 11997113"/>
              <a:gd name="connsiteY22688" fmla="*/ 11956846 h 13112393"/>
              <a:gd name="connsiteX22689" fmla="*/ 6690329 w 11997113"/>
              <a:gd name="connsiteY22689" fmla="*/ 12005923 h 13112393"/>
              <a:gd name="connsiteX22690" fmla="*/ 6688831 w 11997113"/>
              <a:gd name="connsiteY22690" fmla="*/ 11994254 h 13112393"/>
              <a:gd name="connsiteX22691" fmla="*/ 6671553 w 11997113"/>
              <a:gd name="connsiteY22691" fmla="*/ 12008325 h 13112393"/>
              <a:gd name="connsiteX22692" fmla="*/ 6670057 w 11997113"/>
              <a:gd name="connsiteY22692" fmla="*/ 11996658 h 13112393"/>
              <a:gd name="connsiteX22693" fmla="*/ 6687335 w 11997113"/>
              <a:gd name="connsiteY22693" fmla="*/ 11982587 h 13112393"/>
              <a:gd name="connsiteX22694" fmla="*/ 6636329 w 11997113"/>
              <a:gd name="connsiteY22694" fmla="*/ 11882382 h 13112393"/>
              <a:gd name="connsiteX22695" fmla="*/ 6664075 w 11997113"/>
              <a:gd name="connsiteY22695" fmla="*/ 11949985 h 13112393"/>
              <a:gd name="connsiteX22696" fmla="*/ 6610725 w 11997113"/>
              <a:gd name="connsiteY22696" fmla="*/ 11980528 h 13112393"/>
              <a:gd name="connsiteX22697" fmla="*/ 6655763 w 11997113"/>
              <a:gd name="connsiteY22697" fmla="*/ 12034066 h 13112393"/>
              <a:gd name="connsiteX22698" fmla="*/ 6671553 w 11997113"/>
              <a:gd name="connsiteY22698" fmla="*/ 12008325 h 13112393"/>
              <a:gd name="connsiteX22699" fmla="*/ 6694811 w 11997113"/>
              <a:gd name="connsiteY22699" fmla="*/ 12040926 h 13112393"/>
              <a:gd name="connsiteX22700" fmla="*/ 6699063 w 11997113"/>
              <a:gd name="connsiteY22700" fmla="*/ 12035228 h 13112393"/>
              <a:gd name="connsiteX22701" fmla="*/ 6712635 w 11997113"/>
              <a:gd name="connsiteY22701" fmla="*/ 12068291 h 13112393"/>
              <a:gd name="connsiteX22702" fmla="*/ 6705279 w 11997113"/>
              <a:gd name="connsiteY22702" fmla="*/ 12122600 h 13112393"/>
              <a:gd name="connsiteX22703" fmla="*/ 6644457 w 11997113"/>
              <a:gd name="connsiteY22703" fmla="*/ 12094802 h 13112393"/>
              <a:gd name="connsiteX22704" fmla="*/ 6570181 w 11997113"/>
              <a:gd name="connsiteY22704" fmla="*/ 11961996 h 13112393"/>
              <a:gd name="connsiteX22705" fmla="*/ 6552897 w 11997113"/>
              <a:gd name="connsiteY22705" fmla="*/ 11976065 h 13112393"/>
              <a:gd name="connsiteX22706" fmla="*/ 6531127 w 11997113"/>
              <a:gd name="connsiteY22706" fmla="*/ 11955135 h 13112393"/>
              <a:gd name="connsiteX22707" fmla="*/ 6528137 w 11997113"/>
              <a:gd name="connsiteY22707" fmla="*/ 11931795 h 13112393"/>
              <a:gd name="connsiteX22708" fmla="*/ 6516267 w 11997113"/>
              <a:gd name="connsiteY22708" fmla="*/ 11923876 h 13112393"/>
              <a:gd name="connsiteX22709" fmla="*/ 6512173 w 11997113"/>
              <a:gd name="connsiteY22709" fmla="*/ 11930201 h 13112393"/>
              <a:gd name="connsiteX22710" fmla="*/ 6512013 w 11997113"/>
              <a:gd name="connsiteY22710" fmla="*/ 11923310 h 13112393"/>
              <a:gd name="connsiteX22711" fmla="*/ 6489083 w 11997113"/>
              <a:gd name="connsiteY22711" fmla="*/ 11924932 h 13112393"/>
              <a:gd name="connsiteX22712" fmla="*/ 6537107 w 11997113"/>
              <a:gd name="connsiteY22712" fmla="*/ 12001806 h 13112393"/>
              <a:gd name="connsiteX22713" fmla="*/ 6554389 w 11997113"/>
              <a:gd name="connsiteY22713" fmla="*/ 11987735 h 13112393"/>
              <a:gd name="connsiteX22714" fmla="*/ 6608395 w 11997113"/>
              <a:gd name="connsiteY22714" fmla="*/ 12111272 h 13112393"/>
              <a:gd name="connsiteX22715" fmla="*/ 6578309 w 11997113"/>
              <a:gd name="connsiteY22715" fmla="*/ 12174417 h 13112393"/>
              <a:gd name="connsiteX22716" fmla="*/ 6521977 w 11997113"/>
              <a:gd name="connsiteY22716" fmla="*/ 12181627 h 13112393"/>
              <a:gd name="connsiteX22717" fmla="*/ 6526463 w 11997113"/>
              <a:gd name="connsiteY22717" fmla="*/ 12216629 h 13112393"/>
              <a:gd name="connsiteX22718" fmla="*/ 6451343 w 11997113"/>
              <a:gd name="connsiteY22718" fmla="*/ 12226235 h 13112393"/>
              <a:gd name="connsiteX22719" fmla="*/ 6409303 w 11997113"/>
              <a:gd name="connsiteY22719" fmla="*/ 12196041 h 13112393"/>
              <a:gd name="connsiteX22720" fmla="*/ 6316907 w 11997113"/>
              <a:gd name="connsiteY22720" fmla="*/ 12219720 h 13112393"/>
              <a:gd name="connsiteX22721" fmla="*/ 6298121 w 11997113"/>
              <a:gd name="connsiteY22721" fmla="*/ 12222121 h 13112393"/>
              <a:gd name="connsiteX22722" fmla="*/ 6296627 w 11997113"/>
              <a:gd name="connsiteY22722" fmla="*/ 12210453 h 13112393"/>
              <a:gd name="connsiteX22723" fmla="*/ 6290649 w 11997113"/>
              <a:gd name="connsiteY22723" fmla="*/ 12163782 h 13112393"/>
              <a:gd name="connsiteX22724" fmla="*/ 6253097 w 11997113"/>
              <a:gd name="connsiteY22724" fmla="*/ 12168586 h 13112393"/>
              <a:gd name="connsiteX22725" fmla="*/ 6168169 w 11997113"/>
              <a:gd name="connsiteY22725" fmla="*/ 12250601 h 13112393"/>
              <a:gd name="connsiteX22726" fmla="*/ 6163683 w 11997113"/>
              <a:gd name="connsiteY22726" fmla="*/ 12215601 h 13112393"/>
              <a:gd name="connsiteX22727" fmla="*/ 6108843 w 11997113"/>
              <a:gd name="connsiteY22727" fmla="*/ 12234475 h 13112393"/>
              <a:gd name="connsiteX22728" fmla="*/ 6048021 w 11997113"/>
              <a:gd name="connsiteY22728" fmla="*/ 12206677 h 13112393"/>
              <a:gd name="connsiteX22729" fmla="*/ 5991681 w 11997113"/>
              <a:gd name="connsiteY22729" fmla="*/ 12213884 h 13112393"/>
              <a:gd name="connsiteX22730" fmla="*/ 5968421 w 11997113"/>
              <a:gd name="connsiteY22730" fmla="*/ 12181283 h 13112393"/>
              <a:gd name="connsiteX22731" fmla="*/ 5954127 w 11997113"/>
              <a:gd name="connsiteY22731" fmla="*/ 12218688 h 13112393"/>
              <a:gd name="connsiteX22732" fmla="*/ 5955623 w 11997113"/>
              <a:gd name="connsiteY22732" fmla="*/ 12230356 h 13112393"/>
              <a:gd name="connsiteX22733" fmla="*/ 5936841 w 11997113"/>
              <a:gd name="connsiteY22733" fmla="*/ 12232759 h 13112393"/>
              <a:gd name="connsiteX22734" fmla="*/ 5935347 w 11997113"/>
              <a:gd name="connsiteY22734" fmla="*/ 12221090 h 13112393"/>
              <a:gd name="connsiteX22735" fmla="*/ 5894797 w 11997113"/>
              <a:gd name="connsiteY22735" fmla="*/ 12202560 h 13112393"/>
              <a:gd name="connsiteX22736" fmla="*/ 5786613 w 11997113"/>
              <a:gd name="connsiteY22736" fmla="*/ 12251978 h 13112393"/>
              <a:gd name="connsiteX22737" fmla="*/ 5769327 w 11997113"/>
              <a:gd name="connsiteY22737" fmla="*/ 12266046 h 13112393"/>
              <a:gd name="connsiteX22738" fmla="*/ 5649181 w 11997113"/>
              <a:gd name="connsiteY22738" fmla="*/ 12222117 h 13112393"/>
              <a:gd name="connsiteX22739" fmla="*/ 5633393 w 11997113"/>
              <a:gd name="connsiteY22739" fmla="*/ 12247857 h 13112393"/>
              <a:gd name="connsiteX22740" fmla="*/ 5533517 w 11997113"/>
              <a:gd name="connsiteY22740" fmla="*/ 12213197 h 13112393"/>
              <a:gd name="connsiteX22741" fmla="*/ 5402065 w 11997113"/>
              <a:gd name="connsiteY22741" fmla="*/ 12230010 h 13112393"/>
              <a:gd name="connsiteX22742" fmla="*/ 5339745 w 11997113"/>
              <a:gd name="connsiteY22742" fmla="*/ 12190547 h 13112393"/>
              <a:gd name="connsiteX22743" fmla="*/ 5263141 w 11997113"/>
              <a:gd name="connsiteY22743" fmla="*/ 12188490 h 13112393"/>
              <a:gd name="connsiteX22744" fmla="*/ 5225579 w 11997113"/>
              <a:gd name="connsiteY22744" fmla="*/ 12193294 h 13112393"/>
              <a:gd name="connsiteX22745" fmla="*/ 5272109 w 11997113"/>
              <a:gd name="connsiteY22745" fmla="*/ 12258495 h 13112393"/>
              <a:gd name="connsiteX22746" fmla="*/ 5214279 w 11997113"/>
              <a:gd name="connsiteY22746" fmla="*/ 12254034 h 13112393"/>
              <a:gd name="connsiteX22747" fmla="*/ 5164759 w 11997113"/>
              <a:gd name="connsiteY22747" fmla="*/ 12165499 h 13112393"/>
              <a:gd name="connsiteX22748" fmla="*/ 5058903 w 11997113"/>
              <a:gd name="connsiteY22748" fmla="*/ 12084168 h 13112393"/>
              <a:gd name="connsiteX22749" fmla="*/ 5073193 w 11997113"/>
              <a:gd name="connsiteY22749" fmla="*/ 12046761 h 13112393"/>
              <a:gd name="connsiteX22750" fmla="*/ 5134017 w 11997113"/>
              <a:gd name="connsiteY22750" fmla="*/ 12074558 h 13112393"/>
              <a:gd name="connsiteX22751" fmla="*/ 5177557 w 11997113"/>
              <a:gd name="connsiteY22751" fmla="*/ 12116422 h 13112393"/>
              <a:gd name="connsiteX22752" fmla="*/ 5191851 w 11997113"/>
              <a:gd name="connsiteY22752" fmla="*/ 12079018 h 13112393"/>
              <a:gd name="connsiteX22753" fmla="*/ 5213615 w 11997113"/>
              <a:gd name="connsiteY22753" fmla="*/ 12099951 h 13112393"/>
              <a:gd name="connsiteX22754" fmla="*/ 5232399 w 11997113"/>
              <a:gd name="connsiteY22754" fmla="*/ 12097548 h 13112393"/>
              <a:gd name="connsiteX22755" fmla="*/ 5277431 w 11997113"/>
              <a:gd name="connsiteY22755" fmla="*/ 12151084 h 13112393"/>
              <a:gd name="connsiteX22756" fmla="*/ 5293223 w 11997113"/>
              <a:gd name="connsiteY22756" fmla="*/ 12125346 h 13112393"/>
              <a:gd name="connsiteX22757" fmla="*/ 5314985 w 11997113"/>
              <a:gd name="connsiteY22757" fmla="*/ 12146281 h 13112393"/>
              <a:gd name="connsiteX22758" fmla="*/ 5330775 w 11997113"/>
              <a:gd name="connsiteY22758" fmla="*/ 12120542 h 13112393"/>
              <a:gd name="connsiteX22759" fmla="*/ 5374313 w 11997113"/>
              <a:gd name="connsiteY22759" fmla="*/ 12162410 h 13112393"/>
              <a:gd name="connsiteX22760" fmla="*/ 5372819 w 11997113"/>
              <a:gd name="connsiteY22760" fmla="*/ 12150741 h 13112393"/>
              <a:gd name="connsiteX22761" fmla="*/ 5414863 w 11997113"/>
              <a:gd name="connsiteY22761" fmla="*/ 12180939 h 13112393"/>
              <a:gd name="connsiteX22762" fmla="*/ 5432145 w 11997113"/>
              <a:gd name="connsiteY22762" fmla="*/ 12166870 h 13112393"/>
              <a:gd name="connsiteX22763" fmla="*/ 5404397 w 11997113"/>
              <a:gd name="connsiteY22763" fmla="*/ 12099265 h 13112393"/>
              <a:gd name="connsiteX22764" fmla="*/ 5421681 w 11997113"/>
              <a:gd name="connsiteY22764" fmla="*/ 12085195 h 13112393"/>
              <a:gd name="connsiteX22765" fmla="*/ 5386453 w 11997113"/>
              <a:gd name="connsiteY22765" fmla="*/ 11959250 h 13112393"/>
              <a:gd name="connsiteX22766" fmla="*/ 5366183 w 11997113"/>
              <a:gd name="connsiteY22766" fmla="*/ 11949988 h 13112393"/>
              <a:gd name="connsiteX22767" fmla="*/ 5314327 w 11997113"/>
              <a:gd name="connsiteY22767" fmla="*/ 11992199 h 13112393"/>
              <a:gd name="connsiteX22768" fmla="*/ 5291065 w 11997113"/>
              <a:gd name="connsiteY22768" fmla="*/ 11959593 h 13112393"/>
              <a:gd name="connsiteX22769" fmla="*/ 5273785 w 11997113"/>
              <a:gd name="connsiteY22769" fmla="*/ 11973666 h 13112393"/>
              <a:gd name="connsiteX22770" fmla="*/ 5225761 w 11997113"/>
              <a:gd name="connsiteY22770" fmla="*/ 11896796 h 13112393"/>
              <a:gd name="connsiteX22771" fmla="*/ 5182221 w 11997113"/>
              <a:gd name="connsiteY22771" fmla="*/ 11854928 h 13112393"/>
              <a:gd name="connsiteX22772" fmla="*/ 5112429 w 11997113"/>
              <a:gd name="connsiteY22772" fmla="*/ 11757129 h 13112393"/>
              <a:gd name="connsiteX22773" fmla="*/ 5065899 w 11997113"/>
              <a:gd name="connsiteY22773" fmla="*/ 11691923 h 13112393"/>
              <a:gd name="connsiteX22774" fmla="*/ 5002747 w 11997113"/>
              <a:gd name="connsiteY22774" fmla="*/ 11794872 h 13112393"/>
              <a:gd name="connsiteX22775" fmla="*/ 4976490 w 11997113"/>
              <a:gd name="connsiteY22775" fmla="*/ 11738938 h 13112393"/>
              <a:gd name="connsiteX22776" fmla="*/ 4944255 w 11997113"/>
              <a:gd name="connsiteY22776" fmla="*/ 11636333 h 13112393"/>
              <a:gd name="connsiteX22777" fmla="*/ 4890250 w 11997113"/>
              <a:gd name="connsiteY22777" fmla="*/ 11512790 h 13112393"/>
              <a:gd name="connsiteX22778" fmla="*/ 4875299 w 11997113"/>
              <a:gd name="connsiteY22778" fmla="*/ 11396113 h 13112393"/>
              <a:gd name="connsiteX22779" fmla="*/ 4860345 w 11997113"/>
              <a:gd name="connsiteY22779" fmla="*/ 11279435 h 13112393"/>
              <a:gd name="connsiteX22780" fmla="*/ 4855862 w 11997113"/>
              <a:gd name="connsiteY22780" fmla="*/ 11244431 h 13112393"/>
              <a:gd name="connsiteX22781" fmla="*/ 4831105 w 11997113"/>
              <a:gd name="connsiteY22781" fmla="*/ 11200163 h 13112393"/>
              <a:gd name="connsiteX22782" fmla="*/ 4816153 w 11997113"/>
              <a:gd name="connsiteY22782" fmla="*/ 11083486 h 13112393"/>
              <a:gd name="connsiteX22783" fmla="*/ 4833436 w 11997113"/>
              <a:gd name="connsiteY22783" fmla="*/ 11069413 h 13112393"/>
              <a:gd name="connsiteX22784" fmla="*/ 4802696 w 11997113"/>
              <a:gd name="connsiteY22784" fmla="*/ 10978475 h 13112393"/>
              <a:gd name="connsiteX22785" fmla="*/ 4768128 w 11997113"/>
              <a:gd name="connsiteY22785" fmla="*/ 11006614 h 13112393"/>
              <a:gd name="connsiteX22786" fmla="*/ 4774107 w 11997113"/>
              <a:gd name="connsiteY22786" fmla="*/ 11053286 h 13112393"/>
              <a:gd name="connsiteX22787" fmla="*/ 4746362 w 11997113"/>
              <a:gd name="connsiteY22787" fmla="*/ 10985682 h 13112393"/>
              <a:gd name="connsiteX22788" fmla="*/ 4798212 w 11997113"/>
              <a:gd name="connsiteY22788" fmla="*/ 10943473 h 13112393"/>
              <a:gd name="connsiteX22789" fmla="*/ 4768965 w 11997113"/>
              <a:gd name="connsiteY22789" fmla="*/ 10864199 h 13112393"/>
              <a:gd name="connsiteX22790" fmla="*/ 4745701 w 11997113"/>
              <a:gd name="connsiteY22790" fmla="*/ 10831599 h 13112393"/>
              <a:gd name="connsiteX22791" fmla="*/ 4734399 w 11997113"/>
              <a:gd name="connsiteY22791" fmla="*/ 10892338 h 13112393"/>
              <a:gd name="connsiteX22792" fmla="*/ 4728419 w 11997113"/>
              <a:gd name="connsiteY22792" fmla="*/ 10845669 h 13112393"/>
              <a:gd name="connsiteX22793" fmla="*/ 4703660 w 11997113"/>
              <a:gd name="connsiteY22793" fmla="*/ 10801398 h 13112393"/>
              <a:gd name="connsiteX22794" fmla="*/ 4700664 w 11997113"/>
              <a:gd name="connsiteY22794" fmla="*/ 10778063 h 13112393"/>
              <a:gd name="connsiteX22795" fmla="*/ 4677406 w 11997113"/>
              <a:gd name="connsiteY22795" fmla="*/ 10745464 h 13112393"/>
              <a:gd name="connsiteX22796" fmla="*/ 4665441 w 11997113"/>
              <a:gd name="connsiteY22796" fmla="*/ 10652120 h 13112393"/>
              <a:gd name="connsiteX22797" fmla="*/ 4689544 w 11997113"/>
              <a:gd name="connsiteY22797" fmla="*/ 10542307 h 13112393"/>
              <a:gd name="connsiteX22798" fmla="*/ 4672258 w 11997113"/>
              <a:gd name="connsiteY22798" fmla="*/ 10556376 h 13112393"/>
              <a:gd name="connsiteX22799" fmla="*/ 4697021 w 11997113"/>
              <a:gd name="connsiteY22799" fmla="*/ 10600645 h 13112393"/>
              <a:gd name="connsiteX22800" fmla="*/ 4678241 w 11997113"/>
              <a:gd name="connsiteY22800" fmla="*/ 10603048 h 13112393"/>
              <a:gd name="connsiteX22801" fmla="*/ 4659465 w 11997113"/>
              <a:gd name="connsiteY22801" fmla="*/ 10605448 h 13112393"/>
              <a:gd name="connsiteX22802" fmla="*/ 4666276 w 11997113"/>
              <a:gd name="connsiteY22802" fmla="*/ 10509705 h 13112393"/>
              <a:gd name="connsiteX22803" fmla="*/ 4685061 w 11997113"/>
              <a:gd name="connsiteY22803" fmla="*/ 10507305 h 13112393"/>
              <a:gd name="connsiteX22804" fmla="*/ 4673100 w 11997113"/>
              <a:gd name="connsiteY22804" fmla="*/ 10413961 h 13112393"/>
              <a:gd name="connsiteX22805" fmla="*/ 4713643 w 11997113"/>
              <a:gd name="connsiteY22805" fmla="*/ 10432492 h 13112393"/>
              <a:gd name="connsiteX22806" fmla="*/ 4721119 w 11997113"/>
              <a:gd name="connsiteY22806" fmla="*/ 10490828 h 13112393"/>
              <a:gd name="connsiteX22807" fmla="*/ 4724112 w 11997113"/>
              <a:gd name="connsiteY22807" fmla="*/ 10514168 h 13112393"/>
              <a:gd name="connsiteX22808" fmla="*/ 4767648 w 11997113"/>
              <a:gd name="connsiteY22808" fmla="*/ 10556032 h 13112393"/>
              <a:gd name="connsiteX22809" fmla="*/ 4775965 w 11997113"/>
              <a:gd name="connsiteY22809" fmla="*/ 10471954 h 13112393"/>
              <a:gd name="connsiteX22810" fmla="*/ 4791752 w 11997113"/>
              <a:gd name="connsiteY22810" fmla="*/ 10446217 h 13112393"/>
              <a:gd name="connsiteX22811" fmla="*/ 4806044 w 11997113"/>
              <a:gd name="connsiteY22811" fmla="*/ 10408811 h 13112393"/>
              <a:gd name="connsiteX22812" fmla="*/ 4782780 w 11997113"/>
              <a:gd name="connsiteY22812" fmla="*/ 10376214 h 13112393"/>
              <a:gd name="connsiteX22813" fmla="*/ 4764004 w 11997113"/>
              <a:gd name="connsiteY22813" fmla="*/ 10378614 h 13112393"/>
              <a:gd name="connsiteX22814" fmla="*/ 4761011 w 11997113"/>
              <a:gd name="connsiteY22814" fmla="*/ 10355280 h 13112393"/>
              <a:gd name="connsiteX22815" fmla="*/ 4781286 w 11997113"/>
              <a:gd name="connsiteY22815" fmla="*/ 10364545 h 13112393"/>
              <a:gd name="connsiteX22816" fmla="*/ 4789597 w 11997113"/>
              <a:gd name="connsiteY22816" fmla="*/ 10280469 h 13112393"/>
              <a:gd name="connsiteX22817" fmla="*/ 4770818 w 11997113"/>
              <a:gd name="connsiteY22817" fmla="*/ 10282872 h 13112393"/>
              <a:gd name="connsiteX22818" fmla="*/ 4788103 w 11997113"/>
              <a:gd name="connsiteY22818" fmla="*/ 10268800 h 13112393"/>
              <a:gd name="connsiteX22819" fmla="*/ 4779131 w 11997113"/>
              <a:gd name="connsiteY22819" fmla="*/ 10198795 h 13112393"/>
              <a:gd name="connsiteX22820" fmla="*/ 4754373 w 11997113"/>
              <a:gd name="connsiteY22820" fmla="*/ 10154526 h 13112393"/>
              <a:gd name="connsiteX22821" fmla="*/ 4752880 w 11997113"/>
              <a:gd name="connsiteY22821" fmla="*/ 10142856 h 13112393"/>
              <a:gd name="connsiteX22822" fmla="*/ 4740915 w 11997113"/>
              <a:gd name="connsiteY22822" fmla="*/ 10049515 h 13112393"/>
              <a:gd name="connsiteX22823" fmla="*/ 4753713 w 11997113"/>
              <a:gd name="connsiteY22823" fmla="*/ 10000442 h 13112393"/>
              <a:gd name="connsiteX22824" fmla="*/ 4719986 w 11997113"/>
              <a:gd name="connsiteY22824" fmla="*/ 9886167 h 13112393"/>
              <a:gd name="connsiteX22825" fmla="*/ 4708021 w 11997113"/>
              <a:gd name="connsiteY22825" fmla="*/ 9792827 h 13112393"/>
              <a:gd name="connsiteX22826" fmla="*/ 4687751 w 11997113"/>
              <a:gd name="connsiteY22826" fmla="*/ 9783562 h 13112393"/>
              <a:gd name="connsiteX22827" fmla="*/ 4678780 w 11997113"/>
              <a:gd name="connsiteY22827" fmla="*/ 9713554 h 13112393"/>
              <a:gd name="connsiteX22828" fmla="*/ 4671304 w 11997113"/>
              <a:gd name="connsiteY22828" fmla="*/ 9655216 h 13112393"/>
              <a:gd name="connsiteX22829" fmla="*/ 4652523 w 11997113"/>
              <a:gd name="connsiteY22829" fmla="*/ 9657618 h 13112393"/>
              <a:gd name="connsiteX22830" fmla="*/ 4640560 w 11997113"/>
              <a:gd name="connsiteY22830" fmla="*/ 9564275 h 13112393"/>
              <a:gd name="connsiteX22831" fmla="*/ 4628602 w 11997113"/>
              <a:gd name="connsiteY22831" fmla="*/ 9470934 h 13112393"/>
              <a:gd name="connsiteX22832" fmla="*/ 4618793 w 11997113"/>
              <a:gd name="connsiteY22832" fmla="*/ 9543337 h 13112393"/>
              <a:gd name="connsiteX22833" fmla="*/ 4603004 w 11997113"/>
              <a:gd name="connsiteY22833" fmla="*/ 9569080 h 13112393"/>
              <a:gd name="connsiteX22834" fmla="*/ 4585719 w 11997113"/>
              <a:gd name="connsiteY22834" fmla="*/ 9583152 h 13112393"/>
              <a:gd name="connsiteX22835" fmla="*/ 4626269 w 11997113"/>
              <a:gd name="connsiteY22835" fmla="*/ 9601679 h 13112393"/>
              <a:gd name="connsiteX22836" fmla="*/ 4597683 w 11997113"/>
              <a:gd name="connsiteY22836" fmla="*/ 9676490 h 13112393"/>
              <a:gd name="connsiteX22837" fmla="*/ 4551150 w 11997113"/>
              <a:gd name="connsiteY22837" fmla="*/ 9611289 h 13112393"/>
              <a:gd name="connsiteX22838" fmla="*/ 4532374 w 11997113"/>
              <a:gd name="connsiteY22838" fmla="*/ 9613691 h 13112393"/>
              <a:gd name="connsiteX22839" fmla="*/ 4470059 w 11997113"/>
              <a:gd name="connsiteY22839" fmla="*/ 9574227 h 13112393"/>
              <a:gd name="connsiteX22840" fmla="*/ 4498648 w 11997113"/>
              <a:gd name="connsiteY22840" fmla="*/ 9499415 h 13112393"/>
              <a:gd name="connsiteX22841" fmla="*/ 4517424 w 11997113"/>
              <a:gd name="connsiteY22841" fmla="*/ 9497015 h 13112393"/>
              <a:gd name="connsiteX22842" fmla="*/ 4526396 w 11997113"/>
              <a:gd name="connsiteY22842" fmla="*/ 9567020 h 13112393"/>
              <a:gd name="connsiteX22843" fmla="*/ 4527889 w 11997113"/>
              <a:gd name="connsiteY22843" fmla="*/ 9578685 h 13112393"/>
              <a:gd name="connsiteX22844" fmla="*/ 4549001 w 11997113"/>
              <a:gd name="connsiteY22844" fmla="*/ 9445538 h 13112393"/>
              <a:gd name="connsiteX22845" fmla="*/ 4509947 w 11997113"/>
              <a:gd name="connsiteY22845" fmla="*/ 9438673 h 13112393"/>
              <a:gd name="connsiteX22846" fmla="*/ 4525735 w 11997113"/>
              <a:gd name="connsiteY22846" fmla="*/ 9412936 h 13112393"/>
              <a:gd name="connsiteX22847" fmla="*/ 4546009 w 11997113"/>
              <a:gd name="connsiteY22847" fmla="*/ 9422201 h 13112393"/>
              <a:gd name="connsiteX22848" fmla="*/ 4561798 w 11997113"/>
              <a:gd name="connsiteY22848" fmla="*/ 9396467 h 13112393"/>
              <a:gd name="connsiteX22849" fmla="*/ 4599356 w 11997113"/>
              <a:gd name="connsiteY22849" fmla="*/ 9391658 h 13112393"/>
              <a:gd name="connsiteX22850" fmla="*/ 4603844 w 11997113"/>
              <a:gd name="connsiteY22850" fmla="*/ 9426661 h 13112393"/>
              <a:gd name="connsiteX22851" fmla="*/ 4609166 w 11997113"/>
              <a:gd name="connsiteY22851" fmla="*/ 9319252 h 13112393"/>
              <a:gd name="connsiteX22852" fmla="*/ 4607668 w 11997113"/>
              <a:gd name="connsiteY22852" fmla="*/ 9307585 h 13112393"/>
              <a:gd name="connsiteX22853" fmla="*/ 4570112 w 11997113"/>
              <a:gd name="connsiteY22853" fmla="*/ 9312389 h 13112393"/>
              <a:gd name="connsiteX22854" fmla="*/ 4570141 w 11997113"/>
              <a:gd name="connsiteY22854" fmla="*/ 9309773 h 13112393"/>
              <a:gd name="connsiteX22855" fmla="*/ 4551071 w 11997113"/>
              <a:gd name="connsiteY22855" fmla="*/ 9300939 h 13112393"/>
              <a:gd name="connsiteX22856" fmla="*/ 4570271 w 11997113"/>
              <a:gd name="connsiteY22856" fmla="*/ 9298483 h 13112393"/>
              <a:gd name="connsiteX22857" fmla="*/ 4570507 w 11997113"/>
              <a:gd name="connsiteY22857" fmla="*/ 9278244 h 13112393"/>
              <a:gd name="connsiteX22858" fmla="*/ 4543855 w 11997113"/>
              <a:gd name="connsiteY22858" fmla="*/ 9256453 h 13112393"/>
              <a:gd name="connsiteX22859" fmla="*/ 4561798 w 11997113"/>
              <a:gd name="connsiteY22859" fmla="*/ 9396467 h 13112393"/>
              <a:gd name="connsiteX22860" fmla="*/ 4524340 w 11997113"/>
              <a:gd name="connsiteY22860" fmla="*/ 9334550 h 13112393"/>
              <a:gd name="connsiteX22861" fmla="*/ 4513775 w 11997113"/>
              <a:gd name="connsiteY22861" fmla="*/ 9319596 h 13112393"/>
              <a:gd name="connsiteX22862" fmla="*/ 4513399 w 11997113"/>
              <a:gd name="connsiteY22862" fmla="*/ 9316678 h 13112393"/>
              <a:gd name="connsiteX22863" fmla="*/ 4513773 w 11997113"/>
              <a:gd name="connsiteY22863" fmla="*/ 9319595 h 13112393"/>
              <a:gd name="connsiteX22864" fmla="*/ 4513775 w 11997113"/>
              <a:gd name="connsiteY22864" fmla="*/ 9319596 h 13112393"/>
              <a:gd name="connsiteX22865" fmla="*/ 4514148 w 11997113"/>
              <a:gd name="connsiteY22865" fmla="*/ 9322513 h 13112393"/>
              <a:gd name="connsiteX22866" fmla="*/ 4516765 w 11997113"/>
              <a:gd name="connsiteY22866" fmla="*/ 9342931 h 13112393"/>
              <a:gd name="connsiteX22867" fmla="*/ 4474724 w 11997113"/>
              <a:gd name="connsiteY22867" fmla="*/ 9312729 h 13112393"/>
              <a:gd name="connsiteX22868" fmla="*/ 4523588 w 11997113"/>
              <a:gd name="connsiteY22868" fmla="*/ 9247188 h 13112393"/>
              <a:gd name="connsiteX22869" fmla="*/ 4542361 w 11997113"/>
              <a:gd name="connsiteY22869" fmla="*/ 9244786 h 13112393"/>
              <a:gd name="connsiteX22870" fmla="*/ 4558150 w 11997113"/>
              <a:gd name="connsiteY22870" fmla="*/ 9219047 h 13112393"/>
              <a:gd name="connsiteX22871" fmla="*/ 4583745 w 11997113"/>
              <a:gd name="connsiteY22871" fmla="*/ 9120900 h 13112393"/>
              <a:gd name="connsiteX22872" fmla="*/ 4541700 w 11997113"/>
              <a:gd name="connsiteY22872" fmla="*/ 9090703 h 13112393"/>
              <a:gd name="connsiteX22873" fmla="*/ 4567960 w 11997113"/>
              <a:gd name="connsiteY22873" fmla="*/ 9146639 h 13112393"/>
              <a:gd name="connsiteX22874" fmla="*/ 4549178 w 11997113"/>
              <a:gd name="connsiteY22874" fmla="*/ 9149044 h 13112393"/>
              <a:gd name="connsiteX22875" fmla="*/ 4528904 w 11997113"/>
              <a:gd name="connsiteY22875" fmla="*/ 9139772 h 13112393"/>
              <a:gd name="connsiteX22876" fmla="*/ 4540867 w 11997113"/>
              <a:gd name="connsiteY22876" fmla="*/ 9233117 h 13112393"/>
              <a:gd name="connsiteX22877" fmla="*/ 4516110 w 11997113"/>
              <a:gd name="connsiteY22877" fmla="*/ 9188848 h 13112393"/>
              <a:gd name="connsiteX22878" fmla="*/ 4492842 w 11997113"/>
              <a:gd name="connsiteY22878" fmla="*/ 9156248 h 13112393"/>
              <a:gd name="connsiteX22879" fmla="*/ 4485363 w 11997113"/>
              <a:gd name="connsiteY22879" fmla="*/ 9097910 h 13112393"/>
              <a:gd name="connsiteX22880" fmla="*/ 4501159 w 11997113"/>
              <a:gd name="connsiteY22880" fmla="*/ 9072173 h 13112393"/>
              <a:gd name="connsiteX22881" fmla="*/ 4537219 w 11997113"/>
              <a:gd name="connsiteY22881" fmla="*/ 9055699 h 13112393"/>
              <a:gd name="connsiteX22882" fmla="*/ 4513952 w 11997113"/>
              <a:gd name="connsiteY22882" fmla="*/ 9023099 h 13112393"/>
              <a:gd name="connsiteX22883" fmla="*/ 4507972 w 11997113"/>
              <a:gd name="connsiteY22883" fmla="*/ 8976426 h 13112393"/>
              <a:gd name="connsiteX22884" fmla="*/ 4506477 w 11997113"/>
              <a:gd name="connsiteY22884" fmla="*/ 8964761 h 13112393"/>
              <a:gd name="connsiteX22885" fmla="*/ 4503487 w 11997113"/>
              <a:gd name="connsiteY22885" fmla="*/ 8941424 h 13112393"/>
              <a:gd name="connsiteX22886" fmla="*/ 4525256 w 11997113"/>
              <a:gd name="connsiteY22886" fmla="*/ 8962357 h 13112393"/>
              <a:gd name="connsiteX22887" fmla="*/ 4576270 w 11997113"/>
              <a:gd name="connsiteY22887" fmla="*/ 9062564 h 13112393"/>
              <a:gd name="connsiteX22888" fmla="*/ 4568794 w 11997113"/>
              <a:gd name="connsiteY22888" fmla="*/ 9004221 h 13112393"/>
              <a:gd name="connsiteX22889" fmla="*/ 4578605 w 11997113"/>
              <a:gd name="connsiteY22889" fmla="*/ 8931817 h 13112393"/>
              <a:gd name="connsiteX22890" fmla="*/ 4561320 w 11997113"/>
              <a:gd name="connsiteY22890" fmla="*/ 8945884 h 13112393"/>
              <a:gd name="connsiteX22891" fmla="*/ 4536559 w 11997113"/>
              <a:gd name="connsiteY22891" fmla="*/ 8901616 h 13112393"/>
              <a:gd name="connsiteX22892" fmla="*/ 4535066 w 11997113"/>
              <a:gd name="connsiteY22892" fmla="*/ 8889946 h 13112393"/>
              <a:gd name="connsiteX22893" fmla="*/ 4514789 w 11997113"/>
              <a:gd name="connsiteY22893" fmla="*/ 8880683 h 13112393"/>
              <a:gd name="connsiteX22894" fmla="*/ 4529083 w 11997113"/>
              <a:gd name="connsiteY22894" fmla="*/ 8843275 h 13112393"/>
              <a:gd name="connsiteX22895" fmla="*/ 4471254 w 11997113"/>
              <a:gd name="connsiteY22895" fmla="*/ 8838814 h 13112393"/>
              <a:gd name="connsiteX22896" fmla="*/ 4450979 w 11997113"/>
              <a:gd name="connsiteY22896" fmla="*/ 8829549 h 13112393"/>
              <a:gd name="connsiteX22897" fmla="*/ 4520117 w 11997113"/>
              <a:gd name="connsiteY22897" fmla="*/ 8773272 h 13112393"/>
              <a:gd name="connsiteX22898" fmla="*/ 4523104 w 11997113"/>
              <a:gd name="connsiteY22898" fmla="*/ 8796604 h 13112393"/>
              <a:gd name="connsiteX22899" fmla="*/ 4520117 w 11997113"/>
              <a:gd name="connsiteY22899" fmla="*/ 8773272 h 13112393"/>
              <a:gd name="connsiteX22900" fmla="*/ 4518618 w 11997113"/>
              <a:gd name="connsiteY22900" fmla="*/ 8761601 h 13112393"/>
              <a:gd name="connsiteX22901" fmla="*/ 4538237 w 11997113"/>
              <a:gd name="connsiteY22901" fmla="*/ 8616784 h 13112393"/>
              <a:gd name="connsiteX22902" fmla="*/ 4546547 w 11997113"/>
              <a:gd name="connsiteY22902" fmla="*/ 8532706 h 13112393"/>
              <a:gd name="connsiteX22903" fmla="*/ 4527770 w 11997113"/>
              <a:gd name="connsiteY22903" fmla="*/ 8535111 h 13112393"/>
              <a:gd name="connsiteX22904" fmla="*/ 4523283 w 11997113"/>
              <a:gd name="connsiteY22904" fmla="*/ 8500103 h 13112393"/>
              <a:gd name="connsiteX22905" fmla="*/ 4542062 w 11997113"/>
              <a:gd name="connsiteY22905" fmla="*/ 8497704 h 13112393"/>
              <a:gd name="connsiteX22906" fmla="*/ 4563831 w 11997113"/>
              <a:gd name="connsiteY22906" fmla="*/ 8518638 h 13112393"/>
              <a:gd name="connsiteX22907" fmla="*/ 4562333 w 11997113"/>
              <a:gd name="connsiteY22907" fmla="*/ 8506971 h 13112393"/>
              <a:gd name="connsiteX22908" fmla="*/ 4527107 w 11997113"/>
              <a:gd name="connsiteY22908" fmla="*/ 8381027 h 13112393"/>
              <a:gd name="connsiteX22909" fmla="*/ 4494036 w 11997113"/>
              <a:gd name="connsiteY22909" fmla="*/ 8420836 h 13112393"/>
              <a:gd name="connsiteX22910" fmla="*/ 4464795 w 11997113"/>
              <a:gd name="connsiteY22910" fmla="*/ 8341566 h 13112393"/>
              <a:gd name="connsiteX22911" fmla="*/ 4483570 w 11997113"/>
              <a:gd name="connsiteY22911" fmla="*/ 8339161 h 13112393"/>
              <a:gd name="connsiteX22912" fmla="*/ 4525615 w 11997113"/>
              <a:gd name="connsiteY22912" fmla="*/ 8369357 h 13112393"/>
              <a:gd name="connsiteX22913" fmla="*/ 4519635 w 11997113"/>
              <a:gd name="connsiteY22913" fmla="*/ 8322689 h 13112393"/>
              <a:gd name="connsiteX22914" fmla="*/ 4515149 w 11997113"/>
              <a:gd name="connsiteY22914" fmla="*/ 8287685 h 13112393"/>
              <a:gd name="connsiteX22915" fmla="*/ 4513652 w 11997113"/>
              <a:gd name="connsiteY22915" fmla="*/ 8276018 h 13112393"/>
              <a:gd name="connsiteX22916" fmla="*/ 4496373 w 11997113"/>
              <a:gd name="connsiteY22916" fmla="*/ 8290087 h 13112393"/>
              <a:gd name="connsiteX22917" fmla="*/ 4512157 w 11997113"/>
              <a:gd name="connsiteY22917" fmla="*/ 8264350 h 13112393"/>
              <a:gd name="connsiteX22918" fmla="*/ 4509167 w 11997113"/>
              <a:gd name="connsiteY22918" fmla="*/ 8241013 h 13112393"/>
              <a:gd name="connsiteX22919" fmla="*/ 4490391 w 11997113"/>
              <a:gd name="connsiteY22919" fmla="*/ 8243418 h 13112393"/>
              <a:gd name="connsiteX22920" fmla="*/ 4429566 w 11997113"/>
              <a:gd name="connsiteY22920" fmla="*/ 8215621 h 13112393"/>
              <a:gd name="connsiteX22921" fmla="*/ 4425079 w 11997113"/>
              <a:gd name="connsiteY22921" fmla="*/ 8180619 h 13112393"/>
              <a:gd name="connsiteX22922" fmla="*/ 4445358 w 11997113"/>
              <a:gd name="connsiteY22922" fmla="*/ 8189882 h 13112393"/>
              <a:gd name="connsiteX22923" fmla="*/ 4467126 w 11997113"/>
              <a:gd name="connsiteY22923" fmla="*/ 8210817 h 13112393"/>
              <a:gd name="connsiteX22924" fmla="*/ 4487401 w 11997113"/>
              <a:gd name="connsiteY22924" fmla="*/ 8220081 h 13112393"/>
              <a:gd name="connsiteX22925" fmla="*/ 4506176 w 11997113"/>
              <a:gd name="connsiteY22925" fmla="*/ 8217679 h 13112393"/>
              <a:gd name="connsiteX22926" fmla="*/ 4498704 w 11997113"/>
              <a:gd name="connsiteY22926" fmla="*/ 8159340 h 13112393"/>
              <a:gd name="connsiteX22927" fmla="*/ 4480760 w 11997113"/>
              <a:gd name="connsiteY22927" fmla="*/ 8019329 h 13112393"/>
              <a:gd name="connsiteX22928" fmla="*/ 4495054 w 11997113"/>
              <a:gd name="connsiteY22928" fmla="*/ 7981922 h 13112393"/>
              <a:gd name="connsiteX22929" fmla="*/ 4483254 w 11997113"/>
              <a:gd name="connsiteY22929" fmla="*/ 7927102 h 13112393"/>
              <a:gd name="connsiteX22930" fmla="*/ 4445816 w 11997113"/>
              <a:gd name="connsiteY22930" fmla="*/ 7893634 h 13112393"/>
              <a:gd name="connsiteX22931" fmla="*/ 4445894 w 11997113"/>
              <a:gd name="connsiteY22931" fmla="*/ 7894254 h 13112393"/>
              <a:gd name="connsiteX22932" fmla="*/ 4425744 w 11997113"/>
              <a:gd name="connsiteY22932" fmla="*/ 7896832 h 13112393"/>
              <a:gd name="connsiteX22933" fmla="*/ 4444270 w 11997113"/>
              <a:gd name="connsiteY22933" fmla="*/ 7881588 h 13112393"/>
              <a:gd name="connsiteX22934" fmla="*/ 4445525 w 11997113"/>
              <a:gd name="connsiteY22934" fmla="*/ 7891406 h 13112393"/>
              <a:gd name="connsiteX22935" fmla="*/ 4444877 w 11997113"/>
              <a:gd name="connsiteY22935" fmla="*/ 7739304 h 13112393"/>
              <a:gd name="connsiteX22936" fmla="*/ 4457675 w 11997113"/>
              <a:gd name="connsiteY22936" fmla="*/ 7690228 h 13112393"/>
              <a:gd name="connsiteX22937" fmla="*/ 4476455 w 11997113"/>
              <a:gd name="connsiteY22937" fmla="*/ 7687827 h 13112393"/>
              <a:gd name="connsiteX22938" fmla="*/ 4471968 w 11997113"/>
              <a:gd name="connsiteY22938" fmla="*/ 7652824 h 13112393"/>
              <a:gd name="connsiteX22939" fmla="*/ 4468978 w 11997113"/>
              <a:gd name="connsiteY22939" fmla="*/ 7629488 h 13112393"/>
              <a:gd name="connsiteX22940" fmla="*/ 4462999 w 11997113"/>
              <a:gd name="connsiteY22940" fmla="*/ 7582818 h 13112393"/>
              <a:gd name="connsiteX22941" fmla="*/ 4516342 w 11997113"/>
              <a:gd name="connsiteY22941" fmla="*/ 7552275 h 13112393"/>
              <a:gd name="connsiteX22942" fmla="*/ 4514850 w 11997113"/>
              <a:gd name="connsiteY22942" fmla="*/ 7540608 h 13112393"/>
              <a:gd name="connsiteX22943" fmla="*/ 4535119 w 11997113"/>
              <a:gd name="connsiteY22943" fmla="*/ 7549875 h 13112393"/>
              <a:gd name="connsiteX22944" fmla="*/ 4536615 w 11997113"/>
              <a:gd name="connsiteY22944" fmla="*/ 7561542 h 13112393"/>
              <a:gd name="connsiteX22945" fmla="*/ 4555397 w 11997113"/>
              <a:gd name="connsiteY22945" fmla="*/ 7559138 h 13112393"/>
              <a:gd name="connsiteX22946" fmla="*/ 4574176 w 11997113"/>
              <a:gd name="connsiteY22946" fmla="*/ 7556735 h 13112393"/>
              <a:gd name="connsiteX22947" fmla="*/ 4602764 w 11997113"/>
              <a:gd name="connsiteY22947" fmla="*/ 7481924 h 13112393"/>
              <a:gd name="connsiteX22948" fmla="*/ 4608744 w 11997113"/>
              <a:gd name="connsiteY22948" fmla="*/ 7528596 h 13112393"/>
              <a:gd name="connsiteX22949" fmla="*/ 4626023 w 11997113"/>
              <a:gd name="connsiteY22949" fmla="*/ 7514528 h 13112393"/>
              <a:gd name="connsiteX22950" fmla="*/ 4647797 w 11997113"/>
              <a:gd name="connsiteY22950" fmla="*/ 7535460 h 13112393"/>
              <a:gd name="connsiteX22951" fmla="*/ 4655272 w 11997113"/>
              <a:gd name="connsiteY22951" fmla="*/ 7593796 h 13112393"/>
              <a:gd name="connsiteX22952" fmla="*/ 4656108 w 11997113"/>
              <a:gd name="connsiteY22952" fmla="*/ 7451383 h 13112393"/>
              <a:gd name="connsiteX22953" fmla="*/ 4637331 w 11997113"/>
              <a:gd name="connsiteY22953" fmla="*/ 7453786 h 13112393"/>
              <a:gd name="connsiteX22954" fmla="*/ 4618549 w 11997113"/>
              <a:gd name="connsiteY22954" fmla="*/ 7456188 h 13112393"/>
              <a:gd name="connsiteX22955" fmla="*/ 4617053 w 11997113"/>
              <a:gd name="connsiteY22955" fmla="*/ 7444520 h 13112393"/>
              <a:gd name="connsiteX22956" fmla="*/ 4647138 w 11997113"/>
              <a:gd name="connsiteY22956" fmla="*/ 7381378 h 13112393"/>
              <a:gd name="connsiteX22957" fmla="*/ 4622378 w 11997113"/>
              <a:gd name="connsiteY22957" fmla="*/ 7337108 h 13112393"/>
              <a:gd name="connsiteX22958" fmla="*/ 4626864 w 11997113"/>
              <a:gd name="connsiteY22958" fmla="*/ 7372111 h 13112393"/>
              <a:gd name="connsiteX22959" fmla="*/ 4614065 w 11997113"/>
              <a:gd name="connsiteY22959" fmla="*/ 7421185 h 13112393"/>
              <a:gd name="connsiteX22960" fmla="*/ 4559222 w 11997113"/>
              <a:gd name="connsiteY22960" fmla="*/ 7440060 h 13112393"/>
              <a:gd name="connsiteX22961" fmla="*/ 4558289 w 11997113"/>
              <a:gd name="connsiteY22961" fmla="*/ 7432768 h 13112393"/>
              <a:gd name="connsiteX22962" fmla="*/ 4558183 w 11997113"/>
              <a:gd name="connsiteY22962" fmla="*/ 7431954 h 13112393"/>
              <a:gd name="connsiteX22963" fmla="*/ 4553179 w 11997113"/>
              <a:gd name="connsiteY22963" fmla="*/ 7432336 h 13112393"/>
              <a:gd name="connsiteX22964" fmla="*/ 4551316 w 11997113"/>
              <a:gd name="connsiteY22964" fmla="*/ 7429535 h 13112393"/>
              <a:gd name="connsiteX22965" fmla="*/ 4550518 w 11997113"/>
              <a:gd name="connsiteY22965" fmla="*/ 7422731 h 13112393"/>
              <a:gd name="connsiteX22966" fmla="*/ 4545370 w 11997113"/>
              <a:gd name="connsiteY22966" fmla="*/ 7418162 h 13112393"/>
              <a:gd name="connsiteX22967" fmla="*/ 4544553 w 11997113"/>
              <a:gd name="connsiteY22967" fmla="*/ 7415824 h 13112393"/>
              <a:gd name="connsiteX22968" fmla="*/ 4527319 w 11997113"/>
              <a:gd name="connsiteY22968" fmla="*/ 7414494 h 13112393"/>
              <a:gd name="connsiteX22969" fmla="*/ 4498402 w 11997113"/>
              <a:gd name="connsiteY22969" fmla="*/ 7412262 h 13112393"/>
              <a:gd name="connsiteX22970" fmla="*/ 4505219 w 11997113"/>
              <a:gd name="connsiteY22970" fmla="*/ 7316515 h 13112393"/>
              <a:gd name="connsiteX22971" fmla="*/ 4505272 w 11997113"/>
              <a:gd name="connsiteY22971" fmla="*/ 7316400 h 13112393"/>
              <a:gd name="connsiteX22972" fmla="*/ 4503659 w 11997113"/>
              <a:gd name="connsiteY22972" fmla="*/ 7316588 h 13112393"/>
              <a:gd name="connsiteX22973" fmla="*/ 4496380 w 11997113"/>
              <a:gd name="connsiteY22973" fmla="*/ 7317440 h 13112393"/>
              <a:gd name="connsiteX22974" fmla="*/ 4495093 w 11997113"/>
              <a:gd name="connsiteY22974" fmla="*/ 7306410 h 13112393"/>
              <a:gd name="connsiteX22975" fmla="*/ 4475742 w 11997113"/>
              <a:gd name="connsiteY22975" fmla="*/ 7309911 h 13112393"/>
              <a:gd name="connsiteX22976" fmla="*/ 4448881 w 11997113"/>
              <a:gd name="connsiteY22976" fmla="*/ 7323725 h 13112393"/>
              <a:gd name="connsiteX22977" fmla="*/ 4439911 w 11997113"/>
              <a:gd name="connsiteY22977" fmla="*/ 7253718 h 13112393"/>
              <a:gd name="connsiteX22978" fmla="*/ 4439402 w 11997113"/>
              <a:gd name="connsiteY22978" fmla="*/ 7253784 h 13112393"/>
              <a:gd name="connsiteX22979" fmla="*/ 4439040 w 11997113"/>
              <a:gd name="connsiteY22979" fmla="*/ 7313360 h 13112393"/>
              <a:gd name="connsiteX22980" fmla="*/ 4426995 w 11997113"/>
              <a:gd name="connsiteY22980" fmla="*/ 7314030 h 13112393"/>
              <a:gd name="connsiteX22981" fmla="*/ 4428712 w 11997113"/>
              <a:gd name="connsiteY22981" fmla="*/ 7321620 h 13112393"/>
              <a:gd name="connsiteX22982" fmla="*/ 4430430 w 11997113"/>
              <a:gd name="connsiteY22982" fmla="*/ 7321348 h 13112393"/>
              <a:gd name="connsiteX22983" fmla="*/ 4430832 w 11997113"/>
              <a:gd name="connsiteY22983" fmla="*/ 7324794 h 13112393"/>
              <a:gd name="connsiteX22984" fmla="*/ 4431235 w 11997113"/>
              <a:gd name="connsiteY22984" fmla="*/ 7328236 h 13112393"/>
              <a:gd name="connsiteX22985" fmla="*/ 4439918 w 11997113"/>
              <a:gd name="connsiteY22985" fmla="*/ 7329562 h 13112393"/>
              <a:gd name="connsiteX22986" fmla="*/ 4439552 w 11997113"/>
              <a:gd name="connsiteY22986" fmla="*/ 7340962 h 13112393"/>
              <a:gd name="connsiteX22987" fmla="*/ 4445382 w 11997113"/>
              <a:gd name="connsiteY22987" fmla="*/ 7344054 h 13112393"/>
              <a:gd name="connsiteX22988" fmla="*/ 4445788 w 11997113"/>
              <a:gd name="connsiteY22988" fmla="*/ 7347502 h 13112393"/>
              <a:gd name="connsiteX22989" fmla="*/ 4439315 w 11997113"/>
              <a:gd name="connsiteY22989" fmla="*/ 7348260 h 13112393"/>
              <a:gd name="connsiteX22990" fmla="*/ 4438344 w 11997113"/>
              <a:gd name="connsiteY22990" fmla="*/ 7378406 h 13112393"/>
              <a:gd name="connsiteX22991" fmla="*/ 4437037 w 11997113"/>
              <a:gd name="connsiteY22991" fmla="*/ 7386651 h 13112393"/>
              <a:gd name="connsiteX22992" fmla="*/ 4439076 w 11997113"/>
              <a:gd name="connsiteY22992" fmla="*/ 7396134 h 13112393"/>
              <a:gd name="connsiteX22993" fmla="*/ 4476630 w 11997113"/>
              <a:gd name="connsiteY22993" fmla="*/ 7391330 h 13112393"/>
              <a:gd name="connsiteX22994" fmla="*/ 4501396 w 11997113"/>
              <a:gd name="connsiteY22994" fmla="*/ 7435598 h 13112393"/>
              <a:gd name="connsiteX22995" fmla="*/ 4518673 w 11997113"/>
              <a:gd name="connsiteY22995" fmla="*/ 7421528 h 13112393"/>
              <a:gd name="connsiteX22996" fmla="*/ 4521663 w 11997113"/>
              <a:gd name="connsiteY22996" fmla="*/ 7444864 h 13112393"/>
              <a:gd name="connsiteX22997" fmla="*/ 4485602 w 11997113"/>
              <a:gd name="connsiteY22997" fmla="*/ 7461333 h 13112393"/>
              <a:gd name="connsiteX22998" fmla="*/ 4462341 w 11997113"/>
              <a:gd name="connsiteY22998" fmla="*/ 7428735 h 13112393"/>
              <a:gd name="connsiteX22999" fmla="*/ 4448048 w 11997113"/>
              <a:gd name="connsiteY22999" fmla="*/ 7466140 h 13112393"/>
              <a:gd name="connsiteX23000" fmla="*/ 4469813 w 11997113"/>
              <a:gd name="connsiteY23000" fmla="*/ 7487072 h 13112393"/>
              <a:gd name="connsiteX23001" fmla="*/ 4477290 w 11997113"/>
              <a:gd name="connsiteY23001" fmla="*/ 7545412 h 13112393"/>
              <a:gd name="connsiteX23002" fmla="*/ 4461503 w 11997113"/>
              <a:gd name="connsiteY23002" fmla="*/ 7571150 h 13112393"/>
              <a:gd name="connsiteX23003" fmla="*/ 4462999 w 11997113"/>
              <a:gd name="connsiteY23003" fmla="*/ 7582818 h 13112393"/>
              <a:gd name="connsiteX23004" fmla="*/ 4444031 w 11997113"/>
              <a:gd name="connsiteY23004" fmla="*/ 7583758 h 13112393"/>
              <a:gd name="connsiteX23005" fmla="*/ 4435858 w 11997113"/>
              <a:gd name="connsiteY23005" fmla="*/ 7580584 h 13112393"/>
              <a:gd name="connsiteX23006" fmla="*/ 4433639 w 11997113"/>
              <a:gd name="connsiteY23006" fmla="*/ 7614308 h 13112393"/>
              <a:gd name="connsiteX23007" fmla="*/ 4436502 w 11997113"/>
              <a:gd name="connsiteY23007" fmla="*/ 7666968 h 13112393"/>
              <a:gd name="connsiteX23008" fmla="*/ 4438910 w 11997113"/>
              <a:gd name="connsiteY23008" fmla="*/ 7666836 h 13112393"/>
              <a:gd name="connsiteX23009" fmla="*/ 4433454 w 11997113"/>
              <a:gd name="connsiteY23009" fmla="*/ 7744334 h 13112393"/>
              <a:gd name="connsiteX23010" fmla="*/ 4436972 w 11997113"/>
              <a:gd name="connsiteY23010" fmla="*/ 7809143 h 13112393"/>
              <a:gd name="connsiteX23011" fmla="*/ 4424497 w 11997113"/>
              <a:gd name="connsiteY23011" fmla="*/ 7846401 h 13112393"/>
              <a:gd name="connsiteX23012" fmla="*/ 4429121 w 11997113"/>
              <a:gd name="connsiteY23012" fmla="*/ 7931463 h 13112393"/>
              <a:gd name="connsiteX23013" fmla="*/ 4424961 w 11997113"/>
              <a:gd name="connsiteY23013" fmla="*/ 7952962 h 13112393"/>
              <a:gd name="connsiteX23014" fmla="*/ 4421096 w 11997113"/>
              <a:gd name="connsiteY23014" fmla="*/ 7970724 h 13112393"/>
              <a:gd name="connsiteX23015" fmla="*/ 4435945 w 11997113"/>
              <a:gd name="connsiteY23015" fmla="*/ 7976433 h 13112393"/>
              <a:gd name="connsiteX23016" fmla="*/ 4428431 w 11997113"/>
              <a:gd name="connsiteY23016" fmla="*/ 8050944 h 13112393"/>
              <a:gd name="connsiteX23017" fmla="*/ 4420587 w 11997113"/>
              <a:gd name="connsiteY23017" fmla="*/ 8038486 h 13112393"/>
              <a:gd name="connsiteX23018" fmla="*/ 4421045 w 11997113"/>
              <a:gd name="connsiteY23018" fmla="*/ 8049738 h 13112393"/>
              <a:gd name="connsiteX23019" fmla="*/ 4391915 w 11997113"/>
              <a:gd name="connsiteY23019" fmla="*/ 8047292 h 13112393"/>
              <a:gd name="connsiteX23020" fmla="*/ 4387096 w 11997113"/>
              <a:gd name="connsiteY23020" fmla="*/ 8047559 h 13112393"/>
              <a:gd name="connsiteX23021" fmla="*/ 4382718 w 11997113"/>
              <a:gd name="connsiteY23021" fmla="*/ 8055928 h 13112393"/>
              <a:gd name="connsiteX23022" fmla="*/ 4424113 w 11997113"/>
              <a:gd name="connsiteY23022" fmla="*/ 8061752 h 13112393"/>
              <a:gd name="connsiteX23023" fmla="*/ 4411636 w 11997113"/>
              <a:gd name="connsiteY23023" fmla="*/ 8099013 h 13112393"/>
              <a:gd name="connsiteX23024" fmla="*/ 4415831 w 11997113"/>
              <a:gd name="connsiteY23024" fmla="*/ 8220664 h 13112393"/>
              <a:gd name="connsiteX23025" fmla="*/ 4386930 w 11997113"/>
              <a:gd name="connsiteY23025" fmla="*/ 8266961 h 13112393"/>
              <a:gd name="connsiteX23026" fmla="*/ 4372474 w 11997113"/>
              <a:gd name="connsiteY23026" fmla="*/ 8267762 h 13112393"/>
              <a:gd name="connsiteX23027" fmla="*/ 4370752 w 11997113"/>
              <a:gd name="connsiteY23027" fmla="*/ 8369431 h 13112393"/>
              <a:gd name="connsiteX23028" fmla="*/ 4381264 w 11997113"/>
              <a:gd name="connsiteY23028" fmla="*/ 8385100 h 13112393"/>
              <a:gd name="connsiteX23029" fmla="*/ 4358748 w 11997113"/>
              <a:gd name="connsiteY23029" fmla="*/ 8548864 h 13112393"/>
              <a:gd name="connsiteX23030" fmla="*/ 4375831 w 11997113"/>
              <a:gd name="connsiteY23030" fmla="*/ 8551978 h 13112393"/>
              <a:gd name="connsiteX23031" fmla="*/ 4358770 w 11997113"/>
              <a:gd name="connsiteY23031" fmla="*/ 8638247 h 13112393"/>
              <a:gd name="connsiteX23032" fmla="*/ 4393148 w 11997113"/>
              <a:gd name="connsiteY23032" fmla="*/ 8603832 h 13112393"/>
              <a:gd name="connsiteX23033" fmla="*/ 4395556 w 11997113"/>
              <a:gd name="connsiteY23033" fmla="*/ 8603696 h 13112393"/>
              <a:gd name="connsiteX23034" fmla="*/ 4394898 w 11997113"/>
              <a:gd name="connsiteY23034" fmla="*/ 8591546 h 13112393"/>
              <a:gd name="connsiteX23035" fmla="*/ 4393135 w 11997113"/>
              <a:gd name="connsiteY23035" fmla="*/ 8559139 h 13112393"/>
              <a:gd name="connsiteX23036" fmla="*/ 4395756 w 11997113"/>
              <a:gd name="connsiteY23036" fmla="*/ 8518366 h 13112393"/>
              <a:gd name="connsiteX23037" fmla="*/ 4397934 w 11997113"/>
              <a:gd name="connsiteY23037" fmla="*/ 8469491 h 13112393"/>
              <a:gd name="connsiteX23038" fmla="*/ 4400120 w 11997113"/>
              <a:gd name="connsiteY23038" fmla="*/ 8465307 h 13112393"/>
              <a:gd name="connsiteX23039" fmla="*/ 4407571 w 11997113"/>
              <a:gd name="connsiteY23039" fmla="*/ 8468956 h 13112393"/>
              <a:gd name="connsiteX23040" fmla="*/ 4405610 w 11997113"/>
              <a:gd name="connsiteY23040" fmla="*/ 8521881 h 13112393"/>
              <a:gd name="connsiteX23041" fmla="*/ 4402993 w 11997113"/>
              <a:gd name="connsiteY23041" fmla="*/ 8562657 h 13112393"/>
              <a:gd name="connsiteX23042" fmla="*/ 4405401 w 11997113"/>
              <a:gd name="connsiteY23042" fmla="*/ 8562521 h 13112393"/>
              <a:gd name="connsiteX23043" fmla="*/ 4404312 w 11997113"/>
              <a:gd name="connsiteY23043" fmla="*/ 8586960 h 13112393"/>
              <a:gd name="connsiteX23044" fmla="*/ 4401906 w 11997113"/>
              <a:gd name="connsiteY23044" fmla="*/ 8587093 h 13112393"/>
              <a:gd name="connsiteX23045" fmla="*/ 4402780 w 11997113"/>
              <a:gd name="connsiteY23045" fmla="*/ 8603297 h 13112393"/>
              <a:gd name="connsiteX23046" fmla="*/ 4405193 w 11997113"/>
              <a:gd name="connsiteY23046" fmla="*/ 8603164 h 13112393"/>
              <a:gd name="connsiteX23047" fmla="*/ 4381551 w 11997113"/>
              <a:gd name="connsiteY23047" fmla="*/ 8657296 h 13112393"/>
              <a:gd name="connsiteX23048" fmla="*/ 4393399 w 11997113"/>
              <a:gd name="connsiteY23048" fmla="*/ 8741954 h 13112393"/>
              <a:gd name="connsiteX23049" fmla="*/ 4364280 w 11997113"/>
              <a:gd name="connsiteY23049" fmla="*/ 8784202 h 13112393"/>
              <a:gd name="connsiteX23050" fmla="*/ 4389032 w 11997113"/>
              <a:gd name="connsiteY23050" fmla="*/ 8795015 h 13112393"/>
              <a:gd name="connsiteX23051" fmla="*/ 4390362 w 11997113"/>
              <a:gd name="connsiteY23051" fmla="*/ 8864009 h 13112393"/>
              <a:gd name="connsiteX23052" fmla="*/ 4357075 w 11997113"/>
              <a:gd name="connsiteY23052" fmla="*/ 8873983 h 13112393"/>
              <a:gd name="connsiteX23053" fmla="*/ 4373962 w 11997113"/>
              <a:gd name="connsiteY23053" fmla="*/ 8962426 h 13112393"/>
              <a:gd name="connsiteX23054" fmla="*/ 4374180 w 11997113"/>
              <a:gd name="connsiteY23054" fmla="*/ 8966479 h 13112393"/>
              <a:gd name="connsiteX23055" fmla="*/ 4375490 w 11997113"/>
              <a:gd name="connsiteY23055" fmla="*/ 8946091 h 13112393"/>
              <a:gd name="connsiteX23056" fmla="*/ 4377020 w 11997113"/>
              <a:gd name="connsiteY23056" fmla="*/ 8929757 h 13112393"/>
              <a:gd name="connsiteX23057" fmla="*/ 4381619 w 11997113"/>
              <a:gd name="connsiteY23057" fmla="*/ 8925435 h 13112393"/>
              <a:gd name="connsiteX23058" fmla="*/ 4384467 w 11997113"/>
              <a:gd name="connsiteY23058" fmla="*/ 8933405 h 13112393"/>
              <a:gd name="connsiteX23059" fmla="*/ 4385129 w 11997113"/>
              <a:gd name="connsiteY23059" fmla="*/ 8945557 h 13112393"/>
              <a:gd name="connsiteX23060" fmla="*/ 4383821 w 11997113"/>
              <a:gd name="connsiteY23060" fmla="*/ 8965943 h 13112393"/>
              <a:gd name="connsiteX23061" fmla="*/ 4380784 w 11997113"/>
              <a:gd name="connsiteY23061" fmla="*/ 9087998 h 13112393"/>
              <a:gd name="connsiteX23062" fmla="*/ 4369192 w 11997113"/>
              <a:gd name="connsiteY23062" fmla="*/ 9141460 h 13112393"/>
              <a:gd name="connsiteX23063" fmla="*/ 4364600 w 11997113"/>
              <a:gd name="connsiteY23063" fmla="*/ 9190467 h 13112393"/>
              <a:gd name="connsiteX23064" fmla="*/ 4376009 w 11997113"/>
              <a:gd name="connsiteY23064" fmla="*/ 9267026 h 13112393"/>
              <a:gd name="connsiteX23065" fmla="*/ 4352601 w 11997113"/>
              <a:gd name="connsiteY23065" fmla="*/ 9369901 h 13112393"/>
              <a:gd name="connsiteX23066" fmla="*/ 4358318 w 11997113"/>
              <a:gd name="connsiteY23066" fmla="*/ 9475216 h 13112393"/>
              <a:gd name="connsiteX23067" fmla="*/ 4369496 w 11997113"/>
              <a:gd name="connsiteY23067" fmla="*/ 9503035 h 13112393"/>
              <a:gd name="connsiteX23068" fmla="*/ 4364677 w 11997113"/>
              <a:gd name="connsiteY23068" fmla="*/ 9503301 h 13112393"/>
              <a:gd name="connsiteX23069" fmla="*/ 4359230 w 11997113"/>
              <a:gd name="connsiteY23069" fmla="*/ 9625491 h 13112393"/>
              <a:gd name="connsiteX23070" fmla="*/ 4359894 w 11997113"/>
              <a:gd name="connsiteY23070" fmla="*/ 9637641 h 13112393"/>
              <a:gd name="connsiteX23071" fmla="*/ 4359465 w 11997113"/>
              <a:gd name="connsiteY23071" fmla="*/ 9674231 h 13112393"/>
              <a:gd name="connsiteX23072" fmla="*/ 4366693 w 11997113"/>
              <a:gd name="connsiteY23072" fmla="*/ 9673830 h 13112393"/>
              <a:gd name="connsiteX23073" fmla="*/ 4355747 w 11997113"/>
              <a:gd name="connsiteY23073" fmla="*/ 9694752 h 13112393"/>
              <a:gd name="connsiteX23074" fmla="*/ 4356625 w 11997113"/>
              <a:gd name="connsiteY23074" fmla="*/ 9710952 h 13112393"/>
              <a:gd name="connsiteX23075" fmla="*/ 4354239 w 11997113"/>
              <a:gd name="connsiteY23075" fmla="*/ 9800473 h 13112393"/>
              <a:gd name="connsiteX23076" fmla="*/ 4356871 w 11997113"/>
              <a:gd name="connsiteY23076" fmla="*/ 9804386 h 13112393"/>
              <a:gd name="connsiteX23077" fmla="*/ 4352488 w 11997113"/>
              <a:gd name="connsiteY23077" fmla="*/ 9812757 h 13112393"/>
              <a:gd name="connsiteX23078" fmla="*/ 4347452 w 11997113"/>
              <a:gd name="connsiteY23078" fmla="*/ 9808974 h 13112393"/>
              <a:gd name="connsiteX23079" fmla="*/ 4344820 w 11997113"/>
              <a:gd name="connsiteY23079" fmla="*/ 9805053 h 13112393"/>
              <a:gd name="connsiteX23080" fmla="*/ 4297739 w 11997113"/>
              <a:gd name="connsiteY23080" fmla="*/ 9827984 h 13112393"/>
              <a:gd name="connsiteX23081" fmla="*/ 4319211 w 11997113"/>
              <a:gd name="connsiteY23081" fmla="*/ 9867419 h 13112393"/>
              <a:gd name="connsiteX23082" fmla="*/ 4350092 w 11997113"/>
              <a:gd name="connsiteY23082" fmla="*/ 9857581 h 13112393"/>
              <a:gd name="connsiteX23083" fmla="*/ 4349873 w 11997113"/>
              <a:gd name="connsiteY23083" fmla="*/ 9853528 h 13112393"/>
              <a:gd name="connsiteX23084" fmla="*/ 4352282 w 11997113"/>
              <a:gd name="connsiteY23084" fmla="*/ 9853395 h 13112393"/>
              <a:gd name="connsiteX23085" fmla="*/ 4354031 w 11997113"/>
              <a:gd name="connsiteY23085" fmla="*/ 9841109 h 13112393"/>
              <a:gd name="connsiteX23086" fmla="*/ 4354910 w 11997113"/>
              <a:gd name="connsiteY23086" fmla="*/ 9857315 h 13112393"/>
              <a:gd name="connsiteX23087" fmla="*/ 4364989 w 11997113"/>
              <a:gd name="connsiteY23087" fmla="*/ 9864876 h 13112393"/>
              <a:gd name="connsiteX23088" fmla="*/ 4348145 w 11997113"/>
              <a:gd name="connsiteY23088" fmla="*/ 9955196 h 13112393"/>
              <a:gd name="connsiteX23089" fmla="*/ 4358015 w 11997113"/>
              <a:gd name="connsiteY23089" fmla="*/ 10003400 h 13112393"/>
              <a:gd name="connsiteX23090" fmla="*/ 4349256 w 11997113"/>
              <a:gd name="connsiteY23090" fmla="*/ 10020139 h 13112393"/>
              <a:gd name="connsiteX23091" fmla="*/ 4349269 w 11997113"/>
              <a:gd name="connsiteY23091" fmla="*/ 10064831 h 13112393"/>
              <a:gd name="connsiteX23092" fmla="*/ 4351677 w 11997113"/>
              <a:gd name="connsiteY23092" fmla="*/ 10064697 h 13112393"/>
              <a:gd name="connsiteX23093" fmla="*/ 4346869 w 11997113"/>
              <a:gd name="connsiteY23093" fmla="*/ 10109658 h 13112393"/>
              <a:gd name="connsiteX23094" fmla="*/ 4339410 w 11997113"/>
              <a:gd name="connsiteY23094" fmla="*/ 10061315 h 13112393"/>
              <a:gd name="connsiteX23095" fmla="*/ 4337431 w 11997113"/>
              <a:gd name="connsiteY23095" fmla="*/ 10024859 h 13112393"/>
              <a:gd name="connsiteX23096" fmla="*/ 4312444 w 11997113"/>
              <a:gd name="connsiteY23096" fmla="*/ 9965305 h 13112393"/>
              <a:gd name="connsiteX23097" fmla="*/ 4313767 w 11997113"/>
              <a:gd name="connsiteY23097" fmla="*/ 9989607 h 13112393"/>
              <a:gd name="connsiteX23098" fmla="*/ 4308091 w 11997113"/>
              <a:gd name="connsiteY23098" fmla="*/ 10063056 h 13112393"/>
              <a:gd name="connsiteX23099" fmla="*/ 4291237 w 11997113"/>
              <a:gd name="connsiteY23099" fmla="*/ 10108683 h 13112393"/>
              <a:gd name="connsiteX23100" fmla="*/ 4300214 w 11997113"/>
              <a:gd name="connsiteY23100" fmla="*/ 10095997 h 13112393"/>
              <a:gd name="connsiteX23101" fmla="*/ 4302404 w 11997113"/>
              <a:gd name="connsiteY23101" fmla="*/ 10091813 h 13112393"/>
              <a:gd name="connsiteX23102" fmla="*/ 4305032 w 11997113"/>
              <a:gd name="connsiteY23102" fmla="*/ 10095726 h 13112393"/>
              <a:gd name="connsiteX23103" fmla="*/ 4298683 w 11997113"/>
              <a:gd name="connsiteY23103" fmla="*/ 10112334 h 13112393"/>
              <a:gd name="connsiteX23104" fmla="*/ 4301095 w 11997113"/>
              <a:gd name="connsiteY23104" fmla="*/ 10112199 h 13112393"/>
              <a:gd name="connsiteX23105" fmla="*/ 4306352 w 11997113"/>
              <a:gd name="connsiteY23105" fmla="*/ 10120033 h 13112393"/>
              <a:gd name="connsiteX23106" fmla="*/ 4308762 w 11997113"/>
              <a:gd name="connsiteY23106" fmla="*/ 10119898 h 13112393"/>
              <a:gd name="connsiteX23107" fmla="*/ 4304383 w 11997113"/>
              <a:gd name="connsiteY23107" fmla="*/ 10128267 h 13112393"/>
              <a:gd name="connsiteX23108" fmla="*/ 4299346 w 11997113"/>
              <a:gd name="connsiteY23108" fmla="*/ 10124488 h 13112393"/>
              <a:gd name="connsiteX23109" fmla="*/ 4296938 w 11997113"/>
              <a:gd name="connsiteY23109" fmla="*/ 10124616 h 13112393"/>
              <a:gd name="connsiteX23110" fmla="*/ 4291897 w 11997113"/>
              <a:gd name="connsiteY23110" fmla="*/ 10120834 h 13112393"/>
              <a:gd name="connsiteX23111" fmla="*/ 4292119 w 11997113"/>
              <a:gd name="connsiteY23111" fmla="*/ 10124885 h 13112393"/>
              <a:gd name="connsiteX23112" fmla="*/ 4255110 w 11997113"/>
              <a:gd name="connsiteY23112" fmla="*/ 10155382 h 13112393"/>
              <a:gd name="connsiteX23113" fmla="*/ 4252260 w 11997113"/>
              <a:gd name="connsiteY23113" fmla="*/ 10147415 h 13112393"/>
              <a:gd name="connsiteX23114" fmla="*/ 4235627 w 11997113"/>
              <a:gd name="connsiteY23114" fmla="*/ 10197093 h 13112393"/>
              <a:gd name="connsiteX23115" fmla="*/ 4241974 w 11997113"/>
              <a:gd name="connsiteY23115" fmla="*/ 10180491 h 13112393"/>
              <a:gd name="connsiteX23116" fmla="*/ 4248111 w 11997113"/>
              <a:gd name="connsiteY23116" fmla="*/ 10204524 h 13112393"/>
              <a:gd name="connsiteX23117" fmla="*/ 4279435 w 11997113"/>
              <a:gd name="connsiteY23117" fmla="*/ 10202785 h 13112393"/>
              <a:gd name="connsiteX23118" fmla="*/ 4278993 w 11997113"/>
              <a:gd name="connsiteY23118" fmla="*/ 10194682 h 13112393"/>
              <a:gd name="connsiteX23119" fmla="*/ 4281182 w 11997113"/>
              <a:gd name="connsiteY23119" fmla="*/ 10190500 h 13112393"/>
              <a:gd name="connsiteX23120" fmla="*/ 4286219 w 11997113"/>
              <a:gd name="connsiteY23120" fmla="*/ 10194283 h 13112393"/>
              <a:gd name="connsiteX23121" fmla="*/ 4286881 w 11997113"/>
              <a:gd name="connsiteY23121" fmla="*/ 10206434 h 13112393"/>
              <a:gd name="connsiteX23122" fmla="*/ 4281633 w 11997113"/>
              <a:gd name="connsiteY23122" fmla="*/ 10243290 h 13112393"/>
              <a:gd name="connsiteX23123" fmla="*/ 4285152 w 11997113"/>
              <a:gd name="connsiteY23123" fmla="*/ 10308101 h 13112393"/>
              <a:gd name="connsiteX23124" fmla="*/ 4277297 w 11997113"/>
              <a:gd name="connsiteY23124" fmla="*/ 10430422 h 13112393"/>
              <a:gd name="connsiteX23125" fmla="*/ 4284747 w 11997113"/>
              <a:gd name="connsiteY23125" fmla="*/ 10434073 h 13112393"/>
              <a:gd name="connsiteX23126" fmla="*/ 4287410 w 11997113"/>
              <a:gd name="connsiteY23126" fmla="*/ 10472011 h 13112393"/>
              <a:gd name="connsiteX23127" fmla="*/ 4297649 w 11997113"/>
              <a:gd name="connsiteY23127" fmla="*/ 10489893 h 13112393"/>
              <a:gd name="connsiteX23128" fmla="*/ 4297466 w 11997113"/>
              <a:gd name="connsiteY23128" fmla="*/ 10490246 h 13112393"/>
              <a:gd name="connsiteX23129" fmla="*/ 4297838 w 11997113"/>
              <a:gd name="connsiteY23129" fmla="*/ 10490225 h 13112393"/>
              <a:gd name="connsiteX23130" fmla="*/ 4300093 w 11997113"/>
              <a:gd name="connsiteY23130" fmla="*/ 10494161 h 13112393"/>
              <a:gd name="connsiteX23131" fmla="*/ 4302282 w 11997113"/>
              <a:gd name="connsiteY23131" fmla="*/ 10489977 h 13112393"/>
              <a:gd name="connsiteX23132" fmla="*/ 4299871 w 11997113"/>
              <a:gd name="connsiteY23132" fmla="*/ 10490112 h 13112393"/>
              <a:gd name="connsiteX23133" fmla="*/ 4297838 w 11997113"/>
              <a:gd name="connsiteY23133" fmla="*/ 10490225 h 13112393"/>
              <a:gd name="connsiteX23134" fmla="*/ 4297649 w 11997113"/>
              <a:gd name="connsiteY23134" fmla="*/ 10489893 h 13112393"/>
              <a:gd name="connsiteX23135" fmla="*/ 4299651 w 11997113"/>
              <a:gd name="connsiteY23135" fmla="*/ 10486061 h 13112393"/>
              <a:gd name="connsiteX23136" fmla="*/ 4302062 w 11997113"/>
              <a:gd name="connsiteY23136" fmla="*/ 10485926 h 13112393"/>
              <a:gd name="connsiteX23137" fmla="*/ 4307972 w 11997113"/>
              <a:gd name="connsiteY23137" fmla="*/ 10461222 h 13112393"/>
              <a:gd name="connsiteX23138" fmla="*/ 4311041 w 11997113"/>
              <a:gd name="connsiteY23138" fmla="*/ 10473239 h 13112393"/>
              <a:gd name="connsiteX23139" fmla="*/ 4320677 w 11997113"/>
              <a:gd name="connsiteY23139" fmla="*/ 10472705 h 13112393"/>
              <a:gd name="connsiteX23140" fmla="*/ 4322427 w 11997113"/>
              <a:gd name="connsiteY23140" fmla="*/ 10460417 h 13112393"/>
              <a:gd name="connsiteX23141" fmla="*/ 4318476 w 11997113"/>
              <a:gd name="connsiteY23141" fmla="*/ 10432197 h 13112393"/>
              <a:gd name="connsiteX23142" fmla="*/ 4315846 w 11997113"/>
              <a:gd name="connsiteY23142" fmla="*/ 10428282 h 13112393"/>
              <a:gd name="connsiteX23143" fmla="*/ 4320446 w 11997113"/>
              <a:gd name="connsiteY23143" fmla="*/ 10423961 h 13112393"/>
              <a:gd name="connsiteX23144" fmla="*/ 4326791 w 11997113"/>
              <a:gd name="connsiteY23144" fmla="*/ 10407359 h 13112393"/>
              <a:gd name="connsiteX23145" fmla="*/ 4326132 w 11997113"/>
              <a:gd name="connsiteY23145" fmla="*/ 10395209 h 13112393"/>
              <a:gd name="connsiteX23146" fmla="*/ 4319771 w 11997113"/>
              <a:gd name="connsiteY23146" fmla="*/ 10367120 h 13112393"/>
              <a:gd name="connsiteX23147" fmla="*/ 4346497 w 11997113"/>
              <a:gd name="connsiteY23147" fmla="*/ 10369701 h 13112393"/>
              <a:gd name="connsiteX23148" fmla="*/ 4335988 w 11997113"/>
              <a:gd name="connsiteY23148" fmla="*/ 10398722 h 13112393"/>
              <a:gd name="connsiteX23149" fmla="*/ 4334020 w 11997113"/>
              <a:gd name="connsiteY23149" fmla="*/ 10406955 h 13112393"/>
              <a:gd name="connsiteX23150" fmla="*/ 4327895 w 11997113"/>
              <a:gd name="connsiteY23150" fmla="*/ 10427614 h 13112393"/>
              <a:gd name="connsiteX23151" fmla="*/ 4329876 w 11997113"/>
              <a:gd name="connsiteY23151" fmla="*/ 10464066 h 13112393"/>
              <a:gd name="connsiteX23152" fmla="*/ 4328126 w 11997113"/>
              <a:gd name="connsiteY23152" fmla="*/ 10476355 h 13112393"/>
              <a:gd name="connsiteX23153" fmla="*/ 4330532 w 11997113"/>
              <a:gd name="connsiteY23153" fmla="*/ 10476220 h 13112393"/>
              <a:gd name="connsiteX23154" fmla="*/ 4341930 w 11997113"/>
              <a:gd name="connsiteY23154" fmla="*/ 10508089 h 13112393"/>
              <a:gd name="connsiteX23155" fmla="*/ 4333617 w 11997113"/>
              <a:gd name="connsiteY23155" fmla="*/ 10532927 h 13112393"/>
              <a:gd name="connsiteX23156" fmla="*/ 4333833 w 11997113"/>
              <a:gd name="connsiteY23156" fmla="*/ 10536978 h 13112393"/>
              <a:gd name="connsiteX23157" fmla="*/ 4332085 w 11997113"/>
              <a:gd name="connsiteY23157" fmla="*/ 10549263 h 13112393"/>
              <a:gd name="connsiteX23158" fmla="*/ 4334714 w 11997113"/>
              <a:gd name="connsiteY23158" fmla="*/ 10553181 h 13112393"/>
              <a:gd name="connsiteX23159" fmla="*/ 4334934 w 11997113"/>
              <a:gd name="connsiteY23159" fmla="*/ 10557233 h 13112393"/>
              <a:gd name="connsiteX23160" fmla="*/ 4332968 w 11997113"/>
              <a:gd name="connsiteY23160" fmla="*/ 10565466 h 13112393"/>
              <a:gd name="connsiteX23161" fmla="*/ 4330777 w 11997113"/>
              <a:gd name="connsiteY23161" fmla="*/ 10569651 h 13112393"/>
              <a:gd name="connsiteX23162" fmla="*/ 4324879 w 11997113"/>
              <a:gd name="connsiteY23162" fmla="*/ 10639046 h 13112393"/>
              <a:gd name="connsiteX23163" fmla="*/ 4325100 w 11997113"/>
              <a:gd name="connsiteY23163" fmla="*/ 10643098 h 13112393"/>
              <a:gd name="connsiteX23164" fmla="*/ 4325542 w 11997113"/>
              <a:gd name="connsiteY23164" fmla="*/ 10651196 h 13112393"/>
              <a:gd name="connsiteX23165" fmla="*/ 4320940 w 11997113"/>
              <a:gd name="connsiteY23165" fmla="*/ 10655518 h 13112393"/>
              <a:gd name="connsiteX23166" fmla="*/ 4313494 w 11997113"/>
              <a:gd name="connsiteY23166" fmla="*/ 10651868 h 13112393"/>
              <a:gd name="connsiteX23167" fmla="*/ 4315463 w 11997113"/>
              <a:gd name="connsiteY23167" fmla="*/ 10643634 h 13112393"/>
              <a:gd name="connsiteX23168" fmla="*/ 4313052 w 11997113"/>
              <a:gd name="connsiteY23168" fmla="*/ 10643768 h 13112393"/>
              <a:gd name="connsiteX23169" fmla="*/ 4307356 w 11997113"/>
              <a:gd name="connsiteY23169" fmla="*/ 10627832 h 13112393"/>
              <a:gd name="connsiteX23170" fmla="*/ 4281328 w 11997113"/>
              <a:gd name="connsiteY23170" fmla="*/ 10771479 h 13112393"/>
              <a:gd name="connsiteX23171" fmla="*/ 4296036 w 11997113"/>
              <a:gd name="connsiteY23171" fmla="*/ 10908796 h 13112393"/>
              <a:gd name="connsiteX23172" fmla="*/ 4283406 w 11997113"/>
              <a:gd name="connsiteY23172" fmla="*/ 11210149 h 13112393"/>
              <a:gd name="connsiteX23173" fmla="*/ 4296991 w 11997113"/>
              <a:gd name="connsiteY23173" fmla="*/ 11237833 h 13112393"/>
              <a:gd name="connsiteX23174" fmla="*/ 4283417 w 11997113"/>
              <a:gd name="connsiteY23174" fmla="*/ 11254839 h 13112393"/>
              <a:gd name="connsiteX23175" fmla="*/ 4286718 w 11997113"/>
              <a:gd name="connsiteY23175" fmla="*/ 11315599 h 13112393"/>
              <a:gd name="connsiteX23176" fmla="*/ 4302715 w 11997113"/>
              <a:gd name="connsiteY23176" fmla="*/ 11343150 h 13112393"/>
              <a:gd name="connsiteX23177" fmla="*/ 4281251 w 11997113"/>
              <a:gd name="connsiteY23177" fmla="*/ 11348406 h 13112393"/>
              <a:gd name="connsiteX23178" fmla="*/ 4281274 w 11997113"/>
              <a:gd name="connsiteY23178" fmla="*/ 11437786 h 13112393"/>
              <a:gd name="connsiteX23179" fmla="*/ 4301197 w 11997113"/>
              <a:gd name="connsiteY23179" fmla="*/ 11404177 h 13112393"/>
              <a:gd name="connsiteX23180" fmla="*/ 4307811 w 11997113"/>
              <a:gd name="connsiteY23180" fmla="*/ 11570385 h 13112393"/>
              <a:gd name="connsiteX23181" fmla="*/ 4290074 w 11997113"/>
              <a:gd name="connsiteY23181" fmla="*/ 11599811 h 13112393"/>
              <a:gd name="connsiteX23182" fmla="*/ 4297303 w 11997113"/>
              <a:gd name="connsiteY23182" fmla="*/ 11599409 h 13112393"/>
              <a:gd name="connsiteX23183" fmla="*/ 4296644 w 11997113"/>
              <a:gd name="connsiteY23183" fmla="*/ 11587260 h 13112393"/>
              <a:gd name="connsiteX23184" fmla="*/ 4298831 w 11997113"/>
              <a:gd name="connsiteY23184" fmla="*/ 11583074 h 13112393"/>
              <a:gd name="connsiteX23185" fmla="*/ 4301460 w 11997113"/>
              <a:gd name="connsiteY23185" fmla="*/ 11586993 h 13112393"/>
              <a:gd name="connsiteX23186" fmla="*/ 4299712 w 11997113"/>
              <a:gd name="connsiteY23186" fmla="*/ 11599277 h 13112393"/>
              <a:gd name="connsiteX23187" fmla="*/ 4302122 w 11997113"/>
              <a:gd name="connsiteY23187" fmla="*/ 11599142 h 13112393"/>
              <a:gd name="connsiteX23188" fmla="*/ 4298404 w 11997113"/>
              <a:gd name="connsiteY23188" fmla="*/ 11619665 h 13112393"/>
              <a:gd name="connsiteX23189" fmla="*/ 4274322 w 11997113"/>
              <a:gd name="connsiteY23189" fmla="*/ 11665693 h 13112393"/>
              <a:gd name="connsiteX23190" fmla="*/ 4275199 w 11997113"/>
              <a:gd name="connsiteY23190" fmla="*/ 11681894 h 13112393"/>
              <a:gd name="connsiteX23191" fmla="*/ 4276743 w 11997113"/>
              <a:gd name="connsiteY23191" fmla="*/ 11710248 h 13112393"/>
              <a:gd name="connsiteX23192" fmla="*/ 4297536 w 11997113"/>
              <a:gd name="connsiteY23192" fmla="*/ 11648153 h 13112393"/>
              <a:gd name="connsiteX23193" fmla="*/ 4307402 w 11997113"/>
              <a:gd name="connsiteY23193" fmla="*/ 11696359 h 13112393"/>
              <a:gd name="connsiteX23194" fmla="*/ 4288358 w 11997113"/>
              <a:gd name="connsiteY23194" fmla="*/ 11746172 h 13112393"/>
              <a:gd name="connsiteX23195" fmla="*/ 4281145 w 11997113"/>
              <a:gd name="connsiteY23195" fmla="*/ 11791263 h 13112393"/>
              <a:gd name="connsiteX23196" fmla="*/ 4276998 w 11997113"/>
              <a:gd name="connsiteY23196" fmla="*/ 11848371 h 13112393"/>
              <a:gd name="connsiteX23197" fmla="*/ 4277447 w 11997113"/>
              <a:gd name="connsiteY23197" fmla="*/ 11901165 h 13112393"/>
              <a:gd name="connsiteX23198" fmla="*/ 4272848 w 11997113"/>
              <a:gd name="connsiteY23198" fmla="*/ 11905482 h 13112393"/>
              <a:gd name="connsiteX23199" fmla="*/ 4270217 w 11997113"/>
              <a:gd name="connsiteY23199" fmla="*/ 11901566 h 13112393"/>
              <a:gd name="connsiteX23200" fmla="*/ 4269998 w 11997113"/>
              <a:gd name="connsiteY23200" fmla="*/ 11897515 h 13112393"/>
              <a:gd name="connsiteX23201" fmla="*/ 4269988 w 11997113"/>
              <a:gd name="connsiteY23201" fmla="*/ 11852823 h 13112393"/>
              <a:gd name="connsiteX23202" fmla="*/ 4273696 w 11997113"/>
              <a:gd name="connsiteY23202" fmla="*/ 11787613 h 13112393"/>
              <a:gd name="connsiteX23203" fmla="*/ 4271285 w 11997113"/>
              <a:gd name="connsiteY23203" fmla="*/ 11787750 h 13112393"/>
              <a:gd name="connsiteX23204" fmla="*/ 4260547 w 11997113"/>
              <a:gd name="connsiteY23204" fmla="*/ 11768030 h 13112393"/>
              <a:gd name="connsiteX23205" fmla="*/ 4255729 w 11997113"/>
              <a:gd name="connsiteY23205" fmla="*/ 11768295 h 13112393"/>
              <a:gd name="connsiteX23206" fmla="*/ 4253102 w 11997113"/>
              <a:gd name="connsiteY23206" fmla="*/ 11764381 h 13112393"/>
              <a:gd name="connsiteX23207" fmla="*/ 4253319 w 11997113"/>
              <a:gd name="connsiteY23207" fmla="*/ 11768430 h 13112393"/>
              <a:gd name="connsiteX23208" fmla="*/ 4243927 w 11997113"/>
              <a:gd name="connsiteY23208" fmla="*/ 11862398 h 13112393"/>
              <a:gd name="connsiteX23209" fmla="*/ 4225963 w 11997113"/>
              <a:gd name="connsiteY23209" fmla="*/ 11843084 h 13112393"/>
              <a:gd name="connsiteX23210" fmla="*/ 4224642 w 11997113"/>
              <a:gd name="connsiteY23210" fmla="*/ 11818779 h 13112393"/>
              <a:gd name="connsiteX23211" fmla="*/ 4213037 w 11997113"/>
              <a:gd name="connsiteY23211" fmla="*/ 11827548 h 13112393"/>
              <a:gd name="connsiteX23212" fmla="*/ 4214576 w 11997113"/>
              <a:gd name="connsiteY23212" fmla="*/ 11855904 h 13112393"/>
              <a:gd name="connsiteX23213" fmla="*/ 4209754 w 11997113"/>
              <a:gd name="connsiteY23213" fmla="*/ 11856170 h 13112393"/>
              <a:gd name="connsiteX23214" fmla="*/ 4209538 w 11997113"/>
              <a:gd name="connsiteY23214" fmla="*/ 11852122 h 13112393"/>
              <a:gd name="connsiteX23215" fmla="*/ 4208438 w 11997113"/>
              <a:gd name="connsiteY23215" fmla="*/ 11831868 h 13112393"/>
              <a:gd name="connsiteX23216" fmla="*/ 4208216 w 11997113"/>
              <a:gd name="connsiteY23216" fmla="*/ 11827817 h 13112393"/>
              <a:gd name="connsiteX23217" fmla="*/ 4195729 w 11997113"/>
              <a:gd name="connsiteY23217" fmla="*/ 11820387 h 13112393"/>
              <a:gd name="connsiteX23218" fmla="*/ 4189164 w 11997113"/>
              <a:gd name="connsiteY23218" fmla="*/ 11832940 h 13112393"/>
              <a:gd name="connsiteX23219" fmla="*/ 4189383 w 11997113"/>
              <a:gd name="connsiteY23219" fmla="*/ 11836990 h 13112393"/>
              <a:gd name="connsiteX23220" fmla="*/ 4196829 w 11997113"/>
              <a:gd name="connsiteY23220" fmla="*/ 11840638 h 13112393"/>
              <a:gd name="connsiteX23221" fmla="*/ 4190703 w 11997113"/>
              <a:gd name="connsiteY23221" fmla="*/ 11861294 h 13112393"/>
              <a:gd name="connsiteX23222" fmla="*/ 4199472 w 11997113"/>
              <a:gd name="connsiteY23222" fmla="*/ 11889247 h 13112393"/>
              <a:gd name="connsiteX23223" fmla="*/ 4188523 w 11997113"/>
              <a:gd name="connsiteY23223" fmla="*/ 11910172 h 13112393"/>
              <a:gd name="connsiteX23224" fmla="*/ 4188964 w 11997113"/>
              <a:gd name="connsiteY23224" fmla="*/ 11918270 h 13112393"/>
              <a:gd name="connsiteX23225" fmla="*/ 4196411 w 11997113"/>
              <a:gd name="connsiteY23225" fmla="*/ 11921919 h 13112393"/>
              <a:gd name="connsiteX23226" fmla="*/ 4203862 w 11997113"/>
              <a:gd name="connsiteY23226" fmla="*/ 11925568 h 13112393"/>
              <a:gd name="connsiteX23227" fmla="*/ 4206271 w 11997113"/>
              <a:gd name="connsiteY23227" fmla="*/ 11925433 h 13112393"/>
              <a:gd name="connsiteX23228" fmla="*/ 4206489 w 11997113"/>
              <a:gd name="connsiteY23228" fmla="*/ 11929483 h 13112393"/>
              <a:gd name="connsiteX23229" fmla="*/ 4190284 w 11997113"/>
              <a:gd name="connsiteY23229" fmla="*/ 11942574 h 13112393"/>
              <a:gd name="connsiteX23230" fmla="*/ 4187876 w 11997113"/>
              <a:gd name="connsiteY23230" fmla="*/ 11942709 h 13112393"/>
              <a:gd name="connsiteX23231" fmla="*/ 4179764 w 11997113"/>
              <a:gd name="connsiteY23231" fmla="*/ 11926904 h 13112393"/>
              <a:gd name="connsiteX23232" fmla="*/ 4179547 w 11997113"/>
              <a:gd name="connsiteY23232" fmla="*/ 11922858 h 13112393"/>
              <a:gd name="connsiteX23233" fmla="*/ 4178888 w 11997113"/>
              <a:gd name="connsiteY23233" fmla="*/ 11910704 h 13112393"/>
              <a:gd name="connsiteX23234" fmla="*/ 4171658 w 11997113"/>
              <a:gd name="connsiteY23234" fmla="*/ 11911106 h 13112393"/>
              <a:gd name="connsiteX23235" fmla="*/ 4147559 w 11997113"/>
              <a:gd name="connsiteY23235" fmla="*/ 11867754 h 13112393"/>
              <a:gd name="connsiteX23236" fmla="*/ 4144928 w 11997113"/>
              <a:gd name="connsiteY23236" fmla="*/ 11863835 h 13112393"/>
              <a:gd name="connsiteX23237" fmla="*/ 4142518 w 11997113"/>
              <a:gd name="connsiteY23237" fmla="*/ 11863973 h 13112393"/>
              <a:gd name="connsiteX23238" fmla="*/ 4151065 w 11997113"/>
              <a:gd name="connsiteY23238" fmla="*/ 11887872 h 13112393"/>
              <a:gd name="connsiteX23239" fmla="*/ 4159185 w 11997113"/>
              <a:gd name="connsiteY23239" fmla="*/ 11948365 h 13112393"/>
              <a:gd name="connsiteX23240" fmla="*/ 4147171 w 11997113"/>
              <a:gd name="connsiteY23240" fmla="*/ 12083105 h 13112393"/>
              <a:gd name="connsiteX23241" fmla="*/ 4139513 w 11997113"/>
              <a:gd name="connsiteY23241" fmla="*/ 12120099 h 13112393"/>
              <a:gd name="connsiteX23242" fmla="*/ 4138218 w 11997113"/>
              <a:gd name="connsiteY23242" fmla="*/ 12185172 h 13112393"/>
              <a:gd name="connsiteX23243" fmla="*/ 4131431 w 11997113"/>
              <a:gd name="connsiteY23243" fmla="*/ 12193679 h 13112393"/>
              <a:gd name="connsiteX23244" fmla="*/ 4126173 w 11997113"/>
              <a:gd name="connsiteY23244" fmla="*/ 12185842 h 13112393"/>
              <a:gd name="connsiteX23245" fmla="*/ 4127912 w 11997113"/>
              <a:gd name="connsiteY23245" fmla="*/ 12128865 h 13112393"/>
              <a:gd name="connsiteX23246" fmla="*/ 4106896 w 11997113"/>
              <a:gd name="connsiteY23246" fmla="*/ 12186914 h 13112393"/>
              <a:gd name="connsiteX23247" fmla="*/ 4120923 w 11997113"/>
              <a:gd name="connsiteY23247" fmla="*/ 12222702 h 13112393"/>
              <a:gd name="connsiteX23248" fmla="*/ 4129681 w 11997113"/>
              <a:gd name="connsiteY23248" fmla="*/ 12205965 h 13112393"/>
              <a:gd name="connsiteX23249" fmla="*/ 4127734 w 11997113"/>
              <a:gd name="connsiteY23249" fmla="*/ 12303579 h 13112393"/>
              <a:gd name="connsiteX23250" fmla="*/ 4117218 w 11997113"/>
              <a:gd name="connsiteY23250" fmla="*/ 12287912 h 13112393"/>
              <a:gd name="connsiteX23251" fmla="*/ 4115027 w 11997113"/>
              <a:gd name="connsiteY23251" fmla="*/ 12292095 h 13112393"/>
              <a:gd name="connsiteX23252" fmla="*/ 4110430 w 11997113"/>
              <a:gd name="connsiteY23252" fmla="*/ 12296417 h 13112393"/>
              <a:gd name="connsiteX23253" fmla="*/ 4110651 w 11997113"/>
              <a:gd name="connsiteY23253" fmla="*/ 12300465 h 13112393"/>
              <a:gd name="connsiteX23254" fmla="*/ 4109792 w 11997113"/>
              <a:gd name="connsiteY23254" fmla="*/ 12373643 h 13112393"/>
              <a:gd name="connsiteX23255" fmla="*/ 4101695 w 11997113"/>
              <a:gd name="connsiteY23255" fmla="*/ 12402536 h 13112393"/>
              <a:gd name="connsiteX23256" fmla="*/ 4104103 w 11997113"/>
              <a:gd name="connsiteY23256" fmla="*/ 12402400 h 13112393"/>
              <a:gd name="connsiteX23257" fmla="*/ 4105204 w 11997113"/>
              <a:gd name="connsiteY23257" fmla="*/ 12422654 h 13112393"/>
              <a:gd name="connsiteX23258" fmla="*/ 4098196 w 11997113"/>
              <a:gd name="connsiteY23258" fmla="*/ 12427103 h 13112393"/>
              <a:gd name="connsiteX23259" fmla="*/ 4097754 w 11997113"/>
              <a:gd name="connsiteY23259" fmla="*/ 12419004 h 13112393"/>
              <a:gd name="connsiteX23260" fmla="*/ 4094686 w 11997113"/>
              <a:gd name="connsiteY23260" fmla="*/ 12406988 h 13112393"/>
              <a:gd name="connsiteX23261" fmla="*/ 4094468 w 11997113"/>
              <a:gd name="connsiteY23261" fmla="*/ 12402935 h 13112393"/>
              <a:gd name="connsiteX23262" fmla="*/ 4080672 w 11997113"/>
              <a:gd name="connsiteY23262" fmla="*/ 12415891 h 13112393"/>
              <a:gd name="connsiteX23263" fmla="*/ 4080891 w 11997113"/>
              <a:gd name="connsiteY23263" fmla="*/ 12419944 h 13112393"/>
              <a:gd name="connsiteX23264" fmla="*/ 4088117 w 11997113"/>
              <a:gd name="connsiteY23264" fmla="*/ 12419542 h 13112393"/>
              <a:gd name="connsiteX23265" fmla="*/ 4092935 w 11997113"/>
              <a:gd name="connsiteY23265" fmla="*/ 12419271 h 13112393"/>
              <a:gd name="connsiteX23266" fmla="*/ 4090968 w 11997113"/>
              <a:gd name="connsiteY23266" fmla="*/ 12427508 h 13112393"/>
              <a:gd name="connsiteX23267" fmla="*/ 4083740 w 11997113"/>
              <a:gd name="connsiteY23267" fmla="*/ 12427909 h 13112393"/>
              <a:gd name="connsiteX23268" fmla="*/ 4081782 w 11997113"/>
              <a:gd name="connsiteY23268" fmla="*/ 12480837 h 13112393"/>
              <a:gd name="connsiteX23269" fmla="*/ 4082884 w 11997113"/>
              <a:gd name="connsiteY23269" fmla="*/ 12501088 h 13112393"/>
              <a:gd name="connsiteX23270" fmla="*/ 4080695 w 11997113"/>
              <a:gd name="connsiteY23270" fmla="*/ 12505273 h 13112393"/>
              <a:gd name="connsiteX23271" fmla="*/ 4075656 w 11997113"/>
              <a:gd name="connsiteY23271" fmla="*/ 12501489 h 13112393"/>
              <a:gd name="connsiteX23272" fmla="*/ 4074553 w 11997113"/>
              <a:gd name="connsiteY23272" fmla="*/ 12481238 h 13112393"/>
              <a:gd name="connsiteX23273" fmla="*/ 4074105 w 11997113"/>
              <a:gd name="connsiteY23273" fmla="*/ 12428443 h 13112393"/>
              <a:gd name="connsiteX23274" fmla="*/ 4073443 w 11997113"/>
              <a:gd name="connsiteY23274" fmla="*/ 12416292 h 13112393"/>
              <a:gd name="connsiteX23275" fmla="*/ 4073223 w 11997113"/>
              <a:gd name="connsiteY23275" fmla="*/ 12412241 h 13112393"/>
              <a:gd name="connsiteX23276" fmla="*/ 4053486 w 11997113"/>
              <a:gd name="connsiteY23276" fmla="*/ 12315831 h 13112393"/>
              <a:gd name="connsiteX23277" fmla="*/ 4073839 w 11997113"/>
              <a:gd name="connsiteY23277" fmla="*/ 12245632 h 13112393"/>
              <a:gd name="connsiteX23278" fmla="*/ 4076249 w 11997113"/>
              <a:gd name="connsiteY23278" fmla="*/ 12245498 h 13112393"/>
              <a:gd name="connsiteX23279" fmla="*/ 4073398 w 11997113"/>
              <a:gd name="connsiteY23279" fmla="*/ 12237531 h 13112393"/>
              <a:gd name="connsiteX23280" fmla="*/ 4073179 w 11997113"/>
              <a:gd name="connsiteY23280" fmla="*/ 12233480 h 13112393"/>
              <a:gd name="connsiteX23281" fmla="*/ 4075588 w 11997113"/>
              <a:gd name="connsiteY23281" fmla="*/ 12233345 h 13112393"/>
              <a:gd name="connsiteX23282" fmla="*/ 4077998 w 11997113"/>
              <a:gd name="connsiteY23282" fmla="*/ 12233213 h 13112393"/>
              <a:gd name="connsiteX23283" fmla="*/ 4099461 w 11997113"/>
              <a:gd name="connsiteY23283" fmla="*/ 12227957 h 13112393"/>
              <a:gd name="connsiteX23284" fmla="*/ 4085876 w 11997113"/>
              <a:gd name="connsiteY23284" fmla="*/ 12200271 h 13112393"/>
              <a:gd name="connsiteX23285" fmla="*/ 4078427 w 11997113"/>
              <a:gd name="connsiteY23285" fmla="*/ 12196623 h 13112393"/>
              <a:gd name="connsiteX23286" fmla="*/ 4077116 w 11997113"/>
              <a:gd name="connsiteY23286" fmla="*/ 12217010 h 13112393"/>
              <a:gd name="connsiteX23287" fmla="*/ 4074707 w 11997113"/>
              <a:gd name="connsiteY23287" fmla="*/ 12217142 h 13112393"/>
              <a:gd name="connsiteX23288" fmla="*/ 4077334 w 11997113"/>
              <a:gd name="connsiteY23288" fmla="*/ 12221059 h 13112393"/>
              <a:gd name="connsiteX23289" fmla="*/ 4077558 w 11997113"/>
              <a:gd name="connsiteY23289" fmla="*/ 12225110 h 13112393"/>
              <a:gd name="connsiteX23290" fmla="*/ 4072737 w 11997113"/>
              <a:gd name="connsiteY23290" fmla="*/ 12225378 h 13112393"/>
              <a:gd name="connsiteX23291" fmla="*/ 4070110 w 11997113"/>
              <a:gd name="connsiteY23291" fmla="*/ 12221459 h 13112393"/>
              <a:gd name="connsiteX23292" fmla="*/ 4060034 w 11997113"/>
              <a:gd name="connsiteY23292" fmla="*/ 12213896 h 13112393"/>
              <a:gd name="connsiteX23293" fmla="*/ 4060251 w 11997113"/>
              <a:gd name="connsiteY23293" fmla="*/ 12217945 h 13112393"/>
              <a:gd name="connsiteX23294" fmla="*/ 4055435 w 11997113"/>
              <a:gd name="connsiteY23294" fmla="*/ 12218214 h 13112393"/>
              <a:gd name="connsiteX23295" fmla="*/ 4055215 w 11997113"/>
              <a:gd name="connsiteY23295" fmla="*/ 12214164 h 13112393"/>
              <a:gd name="connsiteX23296" fmla="*/ 4057403 w 11997113"/>
              <a:gd name="connsiteY23296" fmla="*/ 12209980 h 13112393"/>
              <a:gd name="connsiteX23297" fmla="*/ 4054992 w 11997113"/>
              <a:gd name="connsiteY23297" fmla="*/ 12210112 h 13112393"/>
              <a:gd name="connsiteX23298" fmla="*/ 4055425 w 11997113"/>
              <a:gd name="connsiteY23298" fmla="*/ 12173525 h 13112393"/>
              <a:gd name="connsiteX23299" fmla="*/ 4061124 w 11997113"/>
              <a:gd name="connsiteY23299" fmla="*/ 12189458 h 13112393"/>
              <a:gd name="connsiteX23300" fmla="*/ 4060230 w 11997113"/>
              <a:gd name="connsiteY23300" fmla="*/ 12128567 h 13112393"/>
              <a:gd name="connsiteX23301" fmla="*/ 4062637 w 11997113"/>
              <a:gd name="connsiteY23301" fmla="*/ 12128431 h 13112393"/>
              <a:gd name="connsiteX23302" fmla="*/ 4060011 w 11997113"/>
              <a:gd name="connsiteY23302" fmla="*/ 12124514 h 13112393"/>
              <a:gd name="connsiteX23303" fmla="*/ 4052784 w 11997113"/>
              <a:gd name="connsiteY23303" fmla="*/ 12124919 h 13112393"/>
              <a:gd name="connsiteX23304" fmla="*/ 4048185 w 11997113"/>
              <a:gd name="connsiteY23304" fmla="*/ 12129236 h 13112393"/>
              <a:gd name="connsiteX23305" fmla="*/ 4046216 w 11997113"/>
              <a:gd name="connsiteY23305" fmla="*/ 12137470 h 13112393"/>
              <a:gd name="connsiteX23306" fmla="*/ 4048844 w 11997113"/>
              <a:gd name="connsiteY23306" fmla="*/ 12141389 h 13112393"/>
              <a:gd name="connsiteX23307" fmla="*/ 4053883 w 11997113"/>
              <a:gd name="connsiteY23307" fmla="*/ 12145169 h 13112393"/>
              <a:gd name="connsiteX23308" fmla="*/ 4049725 w 11997113"/>
              <a:gd name="connsiteY23308" fmla="*/ 12157588 h 13112393"/>
              <a:gd name="connsiteX23309" fmla="*/ 4050167 w 11997113"/>
              <a:gd name="connsiteY23309" fmla="*/ 12165690 h 13112393"/>
              <a:gd name="connsiteX23310" fmla="*/ 4047754 w 11997113"/>
              <a:gd name="connsiteY23310" fmla="*/ 12165824 h 13112393"/>
              <a:gd name="connsiteX23311" fmla="*/ 4045346 w 11997113"/>
              <a:gd name="connsiteY23311" fmla="*/ 12165957 h 13112393"/>
              <a:gd name="connsiteX23312" fmla="*/ 4044906 w 11997113"/>
              <a:gd name="connsiteY23312" fmla="*/ 12157855 h 13112393"/>
              <a:gd name="connsiteX23313" fmla="*/ 4035050 w 11997113"/>
              <a:gd name="connsiteY23313" fmla="*/ 12154343 h 13112393"/>
              <a:gd name="connsiteX23314" fmla="*/ 4036150 w 11997113"/>
              <a:gd name="connsiteY23314" fmla="*/ 12174596 h 13112393"/>
              <a:gd name="connsiteX23315" fmla="*/ 4038559 w 11997113"/>
              <a:gd name="connsiteY23315" fmla="*/ 12174461 h 13112393"/>
              <a:gd name="connsiteX23316" fmla="*/ 4043377 w 11997113"/>
              <a:gd name="connsiteY23316" fmla="*/ 12174192 h 13112393"/>
              <a:gd name="connsiteX23317" fmla="*/ 4043594 w 11997113"/>
              <a:gd name="connsiteY23317" fmla="*/ 12178242 h 13112393"/>
              <a:gd name="connsiteX23318" fmla="*/ 4034179 w 11997113"/>
              <a:gd name="connsiteY23318" fmla="*/ 12182831 h 13112393"/>
              <a:gd name="connsiteX23319" fmla="*/ 4031771 w 11997113"/>
              <a:gd name="connsiteY23319" fmla="*/ 12182964 h 13112393"/>
              <a:gd name="connsiteX23320" fmla="*/ 4026071 w 11997113"/>
              <a:gd name="connsiteY23320" fmla="*/ 12167028 h 13112393"/>
              <a:gd name="connsiteX23321" fmla="*/ 4030009 w 11997113"/>
              <a:gd name="connsiteY23321" fmla="*/ 12150557 h 13112393"/>
              <a:gd name="connsiteX23322" fmla="*/ 4032197 w 11997113"/>
              <a:gd name="connsiteY23322" fmla="*/ 12146374 h 13112393"/>
              <a:gd name="connsiteX23323" fmla="*/ 4034391 w 11997113"/>
              <a:gd name="connsiteY23323" fmla="*/ 12142191 h 13112393"/>
              <a:gd name="connsiteX23324" fmla="*/ 4034172 w 11997113"/>
              <a:gd name="connsiteY23324" fmla="*/ 12138137 h 13112393"/>
              <a:gd name="connsiteX23325" fmla="*/ 4035918 w 11997113"/>
              <a:gd name="connsiteY23325" fmla="*/ 12125855 h 13112393"/>
              <a:gd name="connsiteX23326" fmla="*/ 4032846 w 11997113"/>
              <a:gd name="connsiteY23326" fmla="*/ 12113834 h 13112393"/>
              <a:gd name="connsiteX23327" fmla="*/ 4032627 w 11997113"/>
              <a:gd name="connsiteY23327" fmla="*/ 12109786 h 13112393"/>
              <a:gd name="connsiteX23328" fmla="*/ 4030219 w 11997113"/>
              <a:gd name="connsiteY23328" fmla="*/ 12109916 h 13112393"/>
              <a:gd name="connsiteX23329" fmla="*/ 4040726 w 11997113"/>
              <a:gd name="connsiteY23329" fmla="*/ 12080895 h 13112393"/>
              <a:gd name="connsiteX23330" fmla="*/ 4042695 w 11997113"/>
              <a:gd name="connsiteY23330" fmla="*/ 12072659 h 13112393"/>
              <a:gd name="connsiteX23331" fmla="*/ 4040064 w 11997113"/>
              <a:gd name="connsiteY23331" fmla="*/ 12068746 h 13112393"/>
              <a:gd name="connsiteX23332" fmla="*/ 4042256 w 11997113"/>
              <a:gd name="connsiteY23332" fmla="*/ 12064557 h 13112393"/>
              <a:gd name="connsiteX23333" fmla="*/ 4046853 w 11997113"/>
              <a:gd name="connsiteY23333" fmla="*/ 12060242 h 13112393"/>
              <a:gd name="connsiteX23334" fmla="*/ 4052113 w 11997113"/>
              <a:gd name="connsiteY23334" fmla="*/ 12068075 h 13112393"/>
              <a:gd name="connsiteX23335" fmla="*/ 4054523 w 11997113"/>
              <a:gd name="connsiteY23335" fmla="*/ 12067942 h 13112393"/>
              <a:gd name="connsiteX23336" fmla="*/ 4066116 w 11997113"/>
              <a:gd name="connsiteY23336" fmla="*/ 12014478 h 13112393"/>
              <a:gd name="connsiteX23337" fmla="*/ 4053409 w 11997113"/>
              <a:gd name="connsiteY23337" fmla="*/ 12002995 h 13112393"/>
              <a:gd name="connsiteX23338" fmla="*/ 4040494 w 11997113"/>
              <a:gd name="connsiteY23338" fmla="*/ 12032155 h 13112393"/>
              <a:gd name="connsiteX23339" fmla="*/ 4034364 w 11997113"/>
              <a:gd name="connsiteY23339" fmla="*/ 12052808 h 13112393"/>
              <a:gd name="connsiteX23340" fmla="*/ 4026697 w 11997113"/>
              <a:gd name="connsiteY23340" fmla="*/ 12045108 h 13112393"/>
              <a:gd name="connsiteX23341" fmla="*/ 4022101 w 11997113"/>
              <a:gd name="connsiteY23341" fmla="*/ 12049426 h 13112393"/>
              <a:gd name="connsiteX23342" fmla="*/ 4011605 w 11997113"/>
              <a:gd name="connsiteY23342" fmla="*/ 12123139 h 13112393"/>
              <a:gd name="connsiteX23343" fmla="*/ 4009195 w 11997113"/>
              <a:gd name="connsiteY23343" fmla="*/ 12123274 h 13112393"/>
              <a:gd name="connsiteX23344" fmla="*/ 4011826 w 11997113"/>
              <a:gd name="connsiteY23344" fmla="*/ 12127194 h 13112393"/>
              <a:gd name="connsiteX23345" fmla="*/ 4010076 w 11997113"/>
              <a:gd name="connsiteY23345" fmla="*/ 12139477 h 13112393"/>
              <a:gd name="connsiteX23346" fmla="*/ 4012487 w 11997113"/>
              <a:gd name="connsiteY23346" fmla="*/ 12139342 h 13112393"/>
              <a:gd name="connsiteX23347" fmla="*/ 4009870 w 11997113"/>
              <a:gd name="connsiteY23347" fmla="*/ 12180117 h 13112393"/>
              <a:gd name="connsiteX23348" fmla="*/ 4012278 w 11997113"/>
              <a:gd name="connsiteY23348" fmla="*/ 12179985 h 13112393"/>
              <a:gd name="connsiteX23349" fmla="*/ 4012497 w 11997113"/>
              <a:gd name="connsiteY23349" fmla="*/ 12184038 h 13112393"/>
              <a:gd name="connsiteX23350" fmla="*/ 4015127 w 11997113"/>
              <a:gd name="connsiteY23350" fmla="*/ 12187954 h 13112393"/>
              <a:gd name="connsiteX23351" fmla="*/ 4012936 w 11997113"/>
              <a:gd name="connsiteY23351" fmla="*/ 12192136 h 13112393"/>
              <a:gd name="connsiteX23352" fmla="*/ 4010528 w 11997113"/>
              <a:gd name="connsiteY23352" fmla="*/ 12192268 h 13112393"/>
              <a:gd name="connsiteX23353" fmla="*/ 4010089 w 11997113"/>
              <a:gd name="connsiteY23353" fmla="*/ 12184168 h 13112393"/>
              <a:gd name="connsiteX23354" fmla="*/ 4007679 w 11997113"/>
              <a:gd name="connsiteY23354" fmla="*/ 12184302 h 13112393"/>
              <a:gd name="connsiteX23355" fmla="*/ 4000891 w 11997113"/>
              <a:gd name="connsiteY23355" fmla="*/ 12192805 h 13112393"/>
              <a:gd name="connsiteX23356" fmla="*/ 3990803 w 11997113"/>
              <a:gd name="connsiteY23356" fmla="*/ 12140549 h 13112393"/>
              <a:gd name="connsiteX23357" fmla="*/ 4002628 w 11997113"/>
              <a:gd name="connsiteY23357" fmla="*/ 12135829 h 13112393"/>
              <a:gd name="connsiteX23358" fmla="*/ 4002188 w 11997113"/>
              <a:gd name="connsiteY23358" fmla="*/ 12127727 h 13112393"/>
              <a:gd name="connsiteX23359" fmla="*/ 3998900 w 11997113"/>
              <a:gd name="connsiteY23359" fmla="*/ 12111660 h 13112393"/>
              <a:gd name="connsiteX23360" fmla="*/ 3974595 w 11997113"/>
              <a:gd name="connsiteY23360" fmla="*/ 12153638 h 13112393"/>
              <a:gd name="connsiteX23361" fmla="*/ 3972410 w 11997113"/>
              <a:gd name="connsiteY23361" fmla="*/ 12157823 h 13112393"/>
              <a:gd name="connsiteX23362" fmla="*/ 3967811 w 11997113"/>
              <a:gd name="connsiteY23362" fmla="*/ 12162141 h 13112393"/>
              <a:gd name="connsiteX23363" fmla="*/ 3962769 w 11997113"/>
              <a:gd name="connsiteY23363" fmla="*/ 12158359 h 13112393"/>
              <a:gd name="connsiteX23364" fmla="*/ 3962549 w 11997113"/>
              <a:gd name="connsiteY23364" fmla="*/ 12154308 h 13112393"/>
              <a:gd name="connsiteX23365" fmla="*/ 3962329 w 11997113"/>
              <a:gd name="connsiteY23365" fmla="*/ 12150257 h 13112393"/>
              <a:gd name="connsiteX23366" fmla="*/ 3966699 w 11997113"/>
              <a:gd name="connsiteY23366" fmla="*/ 12097197 h 13112393"/>
              <a:gd name="connsiteX23367" fmla="*/ 3974365 w 11997113"/>
              <a:gd name="connsiteY23367" fmla="*/ 12104896 h 13112393"/>
              <a:gd name="connsiteX23368" fmla="*/ 3975674 w 11997113"/>
              <a:gd name="connsiteY23368" fmla="*/ 12084510 h 13112393"/>
              <a:gd name="connsiteX23369" fmla="*/ 3959473 w 11997113"/>
              <a:gd name="connsiteY23369" fmla="*/ 12097600 h 13112393"/>
              <a:gd name="connsiteX23370" fmla="*/ 3954212 w 11997113"/>
              <a:gd name="connsiteY23370" fmla="*/ 12089767 h 13112393"/>
              <a:gd name="connsiteX23371" fmla="*/ 3952466 w 11997113"/>
              <a:gd name="connsiteY23371" fmla="*/ 12102053 h 13112393"/>
              <a:gd name="connsiteX23372" fmla="*/ 3960131 w 11997113"/>
              <a:gd name="connsiteY23372" fmla="*/ 12109748 h 13112393"/>
              <a:gd name="connsiteX23373" fmla="*/ 3948304 w 11997113"/>
              <a:gd name="connsiteY23373" fmla="*/ 12114470 h 13112393"/>
              <a:gd name="connsiteX23374" fmla="*/ 3948746 w 11997113"/>
              <a:gd name="connsiteY23374" fmla="*/ 12122570 h 13112393"/>
              <a:gd name="connsiteX23375" fmla="*/ 3942180 w 11997113"/>
              <a:gd name="connsiteY23375" fmla="*/ 12135127 h 13112393"/>
              <a:gd name="connsiteX23376" fmla="*/ 3939986 w 11997113"/>
              <a:gd name="connsiteY23376" fmla="*/ 12139311 h 13112393"/>
              <a:gd name="connsiteX23377" fmla="*/ 3940208 w 11997113"/>
              <a:gd name="connsiteY23377" fmla="*/ 12143360 h 13112393"/>
              <a:gd name="connsiteX23378" fmla="*/ 3949197 w 11997113"/>
              <a:gd name="connsiteY23378" fmla="*/ 12175363 h 13112393"/>
              <a:gd name="connsiteX23379" fmla="*/ 3940439 w 11997113"/>
              <a:gd name="connsiteY23379" fmla="*/ 12192103 h 13112393"/>
              <a:gd name="connsiteX23380" fmla="*/ 3943508 w 11997113"/>
              <a:gd name="connsiteY23380" fmla="*/ 12204120 h 13112393"/>
              <a:gd name="connsiteX23381" fmla="*/ 3945918 w 11997113"/>
              <a:gd name="connsiteY23381" fmla="*/ 12203986 h 13112393"/>
              <a:gd name="connsiteX23382" fmla="*/ 3945699 w 11997113"/>
              <a:gd name="connsiteY23382" fmla="*/ 12199932 h 13112393"/>
              <a:gd name="connsiteX23383" fmla="*/ 3956423 w 11997113"/>
              <a:gd name="connsiteY23383" fmla="*/ 12174964 h 13112393"/>
              <a:gd name="connsiteX23384" fmla="*/ 3961242 w 11997113"/>
              <a:gd name="connsiteY23384" fmla="*/ 12174694 h 13112393"/>
              <a:gd name="connsiteX23385" fmla="*/ 3963872 w 11997113"/>
              <a:gd name="connsiteY23385" fmla="*/ 12178610 h 13112393"/>
              <a:gd name="connsiteX23386" fmla="*/ 3953145 w 11997113"/>
              <a:gd name="connsiteY23386" fmla="*/ 12203582 h 13112393"/>
              <a:gd name="connsiteX23387" fmla="*/ 3950960 w 11997113"/>
              <a:gd name="connsiteY23387" fmla="*/ 12207767 h 13112393"/>
              <a:gd name="connsiteX23388" fmla="*/ 3939131 w 11997113"/>
              <a:gd name="connsiteY23388" fmla="*/ 12212490 h 13112393"/>
              <a:gd name="connsiteX23389" fmla="*/ 3936720 w 11997113"/>
              <a:gd name="connsiteY23389" fmla="*/ 12212623 h 13112393"/>
              <a:gd name="connsiteX23390" fmla="*/ 3936500 w 11997113"/>
              <a:gd name="connsiteY23390" fmla="*/ 12208572 h 13112393"/>
              <a:gd name="connsiteX23391" fmla="*/ 3933432 w 11997113"/>
              <a:gd name="connsiteY23391" fmla="*/ 12196553 h 13112393"/>
              <a:gd name="connsiteX23392" fmla="*/ 3931023 w 11997113"/>
              <a:gd name="connsiteY23392" fmla="*/ 12196688 h 13112393"/>
              <a:gd name="connsiteX23393" fmla="*/ 3921165 w 11997113"/>
              <a:gd name="connsiteY23393" fmla="*/ 12193174 h 13112393"/>
              <a:gd name="connsiteX23394" fmla="*/ 3922268 w 11997113"/>
              <a:gd name="connsiteY23394" fmla="*/ 12213426 h 13112393"/>
              <a:gd name="connsiteX23395" fmla="*/ 3920955 w 11997113"/>
              <a:gd name="connsiteY23395" fmla="*/ 12233813 h 13112393"/>
              <a:gd name="connsiteX23396" fmla="*/ 3916356 w 11997113"/>
              <a:gd name="connsiteY23396" fmla="*/ 12238131 h 13112393"/>
              <a:gd name="connsiteX23397" fmla="*/ 3911101 w 11997113"/>
              <a:gd name="connsiteY23397" fmla="*/ 12230297 h 13112393"/>
              <a:gd name="connsiteX23398" fmla="*/ 3910220 w 11997113"/>
              <a:gd name="connsiteY23398" fmla="*/ 12214094 h 13112393"/>
              <a:gd name="connsiteX23399" fmla="*/ 3908899 w 11997113"/>
              <a:gd name="connsiteY23399" fmla="*/ 12189793 h 13112393"/>
              <a:gd name="connsiteX23400" fmla="*/ 3920495 w 11997113"/>
              <a:gd name="connsiteY23400" fmla="*/ 12136330 h 13112393"/>
              <a:gd name="connsiteX23401" fmla="*/ 3922685 w 11997113"/>
              <a:gd name="connsiteY23401" fmla="*/ 12132144 h 13112393"/>
              <a:gd name="connsiteX23402" fmla="*/ 3925312 w 11997113"/>
              <a:gd name="connsiteY23402" fmla="*/ 12136062 h 13112393"/>
              <a:gd name="connsiteX23403" fmla="*/ 3933202 w 11997113"/>
              <a:gd name="connsiteY23403" fmla="*/ 12147812 h 13112393"/>
              <a:gd name="connsiteX23404" fmla="*/ 3932982 w 11997113"/>
              <a:gd name="connsiteY23404" fmla="*/ 12143762 h 13112393"/>
              <a:gd name="connsiteX23405" fmla="*/ 3930352 w 11997113"/>
              <a:gd name="connsiteY23405" fmla="*/ 12139843 h 13112393"/>
              <a:gd name="connsiteX23406" fmla="*/ 3930130 w 11997113"/>
              <a:gd name="connsiteY23406" fmla="*/ 12135795 h 13112393"/>
              <a:gd name="connsiteX23407" fmla="*/ 3932538 w 11997113"/>
              <a:gd name="connsiteY23407" fmla="*/ 12135659 h 13112393"/>
              <a:gd name="connsiteX23408" fmla="*/ 3937139 w 11997113"/>
              <a:gd name="connsiteY23408" fmla="*/ 12131342 h 13112393"/>
              <a:gd name="connsiteX23409" fmla="*/ 3939105 w 11997113"/>
              <a:gd name="connsiteY23409" fmla="*/ 12123108 h 13112393"/>
              <a:gd name="connsiteX23410" fmla="*/ 3938426 w 11997113"/>
              <a:gd name="connsiteY23410" fmla="*/ 12104291 h 13112393"/>
              <a:gd name="connsiteX23411" fmla="*/ 3932779 w 11997113"/>
              <a:gd name="connsiteY23411" fmla="*/ 12095071 h 13112393"/>
              <a:gd name="connsiteX23412" fmla="*/ 3932809 w 11997113"/>
              <a:gd name="connsiteY23412" fmla="*/ 12094993 h 13112393"/>
              <a:gd name="connsiteX23413" fmla="*/ 3936281 w 11997113"/>
              <a:gd name="connsiteY23413" fmla="*/ 12093301 h 13112393"/>
              <a:gd name="connsiteX23414" fmla="*/ 3939976 w 11997113"/>
              <a:gd name="connsiteY23414" fmla="*/ 12094620 h 13112393"/>
              <a:gd name="connsiteX23415" fmla="*/ 3944355 w 11997113"/>
              <a:gd name="connsiteY23415" fmla="*/ 12086251 h 13112393"/>
              <a:gd name="connsiteX23416" fmla="*/ 3935404 w 11997113"/>
              <a:gd name="connsiteY23416" fmla="*/ 12088272 h 13112393"/>
              <a:gd name="connsiteX23417" fmla="*/ 3932809 w 11997113"/>
              <a:gd name="connsiteY23417" fmla="*/ 12094993 h 13112393"/>
              <a:gd name="connsiteX23418" fmla="*/ 3932749 w 11997113"/>
              <a:gd name="connsiteY23418" fmla="*/ 12095022 h 13112393"/>
              <a:gd name="connsiteX23419" fmla="*/ 3932779 w 11997113"/>
              <a:gd name="connsiteY23419" fmla="*/ 12095071 h 13112393"/>
              <a:gd name="connsiteX23420" fmla="*/ 3932624 w 11997113"/>
              <a:gd name="connsiteY23420" fmla="*/ 12095473 h 13112393"/>
              <a:gd name="connsiteX23421" fmla="*/ 3930561 w 11997113"/>
              <a:gd name="connsiteY23421" fmla="*/ 12099205 h 13112393"/>
              <a:gd name="connsiteX23422" fmla="*/ 3916767 w 11997113"/>
              <a:gd name="connsiteY23422" fmla="*/ 12112162 h 13112393"/>
              <a:gd name="connsiteX23423" fmla="*/ 3881725 w 11997113"/>
              <a:gd name="connsiteY23423" fmla="*/ 12134420 h 13112393"/>
              <a:gd name="connsiteX23424" fmla="*/ 3857193 w 11997113"/>
              <a:gd name="connsiteY23424" fmla="*/ 12127657 h 13112393"/>
              <a:gd name="connsiteX23425" fmla="*/ 3857415 w 11997113"/>
              <a:gd name="connsiteY23425" fmla="*/ 12131708 h 13112393"/>
              <a:gd name="connsiteX23426" fmla="*/ 3865742 w 11997113"/>
              <a:gd name="connsiteY23426" fmla="*/ 12151558 h 13112393"/>
              <a:gd name="connsiteX23427" fmla="*/ 3868592 w 11997113"/>
              <a:gd name="connsiteY23427" fmla="*/ 12159529 h 13112393"/>
              <a:gd name="connsiteX23428" fmla="*/ 3873410 w 11997113"/>
              <a:gd name="connsiteY23428" fmla="*/ 12159263 h 13112393"/>
              <a:gd name="connsiteX23429" fmla="*/ 3883047 w 11997113"/>
              <a:gd name="connsiteY23429" fmla="*/ 12158725 h 13112393"/>
              <a:gd name="connsiteX23430" fmla="*/ 3887644 w 11997113"/>
              <a:gd name="connsiteY23430" fmla="*/ 12154408 h 13112393"/>
              <a:gd name="connsiteX23431" fmla="*/ 3888083 w 11997113"/>
              <a:gd name="connsiteY23431" fmla="*/ 12162509 h 13112393"/>
              <a:gd name="connsiteX23432" fmla="*/ 3871440 w 11997113"/>
              <a:gd name="connsiteY23432" fmla="*/ 12167496 h 13112393"/>
              <a:gd name="connsiteX23433" fmla="*/ 3869031 w 11997113"/>
              <a:gd name="connsiteY23433" fmla="*/ 12167630 h 13112393"/>
              <a:gd name="connsiteX23434" fmla="*/ 3862247 w 11997113"/>
              <a:gd name="connsiteY23434" fmla="*/ 12176133 h 13112393"/>
              <a:gd name="connsiteX23435" fmla="*/ 3853915 w 11997113"/>
              <a:gd name="connsiteY23435" fmla="*/ 12156280 h 13112393"/>
              <a:gd name="connsiteX23436" fmla="*/ 3856324 w 11997113"/>
              <a:gd name="connsiteY23436" fmla="*/ 12156148 h 13112393"/>
              <a:gd name="connsiteX23437" fmla="*/ 3848218 w 11997113"/>
              <a:gd name="connsiteY23437" fmla="*/ 12140345 h 13112393"/>
              <a:gd name="connsiteX23438" fmla="*/ 3845809 w 11997113"/>
              <a:gd name="connsiteY23438" fmla="*/ 12140479 h 13112393"/>
              <a:gd name="connsiteX23439" fmla="*/ 3843837 w 11997113"/>
              <a:gd name="connsiteY23439" fmla="*/ 12148719 h 13112393"/>
              <a:gd name="connsiteX23440" fmla="*/ 3834653 w 11997113"/>
              <a:gd name="connsiteY23440" fmla="*/ 12202044 h 13112393"/>
              <a:gd name="connsiteX23441" fmla="*/ 3877359 w 11997113"/>
              <a:gd name="connsiteY23441" fmla="*/ 12187480 h 13112393"/>
              <a:gd name="connsiteX23442" fmla="*/ 3881958 w 11997113"/>
              <a:gd name="connsiteY23442" fmla="*/ 12183162 h 13112393"/>
              <a:gd name="connsiteX23443" fmla="*/ 3884368 w 11997113"/>
              <a:gd name="connsiteY23443" fmla="*/ 12183030 h 13112393"/>
              <a:gd name="connsiteX23444" fmla="*/ 3884590 w 11997113"/>
              <a:gd name="connsiteY23444" fmla="*/ 12187078 h 13112393"/>
              <a:gd name="connsiteX23445" fmla="*/ 3879988 w 11997113"/>
              <a:gd name="connsiteY23445" fmla="*/ 12191398 h 13112393"/>
              <a:gd name="connsiteX23446" fmla="*/ 3882399 w 11997113"/>
              <a:gd name="connsiteY23446" fmla="*/ 12191264 h 13112393"/>
              <a:gd name="connsiteX23447" fmla="*/ 3878678 w 11997113"/>
              <a:gd name="connsiteY23447" fmla="*/ 12211782 h 13112393"/>
              <a:gd name="connsiteX23448" fmla="*/ 3858534 w 11997113"/>
              <a:gd name="connsiteY23448" fmla="*/ 12241344 h 13112393"/>
              <a:gd name="connsiteX23449" fmla="*/ 3839055 w 11997113"/>
              <a:gd name="connsiteY23449" fmla="*/ 12283056 h 13112393"/>
              <a:gd name="connsiteX23450" fmla="*/ 3823719 w 11997113"/>
              <a:gd name="connsiteY23450" fmla="*/ 12267656 h 13112393"/>
              <a:gd name="connsiteX23451" fmla="*/ 3816929 w 11997113"/>
              <a:gd name="connsiteY23451" fmla="*/ 12276159 h 13112393"/>
              <a:gd name="connsiteX23452" fmla="*/ 3821971 w 11997113"/>
              <a:gd name="connsiteY23452" fmla="*/ 12279941 h 13112393"/>
              <a:gd name="connsiteX23453" fmla="*/ 3810803 w 11997113"/>
              <a:gd name="connsiteY23453" fmla="*/ 12296812 h 13112393"/>
              <a:gd name="connsiteX23454" fmla="*/ 3811022 w 11997113"/>
              <a:gd name="connsiteY23454" fmla="*/ 12300863 h 13112393"/>
              <a:gd name="connsiteX23455" fmla="*/ 3808172 w 11997113"/>
              <a:gd name="connsiteY23455" fmla="*/ 12292898 h 13112393"/>
              <a:gd name="connsiteX23456" fmla="*/ 3812991 w 11997113"/>
              <a:gd name="connsiteY23456" fmla="*/ 12292629 h 13112393"/>
              <a:gd name="connsiteX23457" fmla="*/ 3817151 w 11997113"/>
              <a:gd name="connsiteY23457" fmla="*/ 12280208 h 13112393"/>
              <a:gd name="connsiteX23458" fmla="*/ 3814740 w 11997113"/>
              <a:gd name="connsiteY23458" fmla="*/ 12280344 h 13112393"/>
              <a:gd name="connsiteX23459" fmla="*/ 3802695 w 11997113"/>
              <a:gd name="connsiteY23459" fmla="*/ 12281014 h 13112393"/>
              <a:gd name="connsiteX23460" fmla="*/ 3808140 w 11997113"/>
              <a:gd name="connsiteY23460" fmla="*/ 12270045 h 13112393"/>
              <a:gd name="connsiteX23461" fmla="*/ 3801049 w 11997113"/>
              <a:gd name="connsiteY23461" fmla="*/ 12259838 h 13112393"/>
              <a:gd name="connsiteX23462" fmla="*/ 3800424 w 11997113"/>
              <a:gd name="connsiteY23462" fmla="*/ 12255805 h 13112393"/>
              <a:gd name="connsiteX23463" fmla="*/ 3803620 w 11997113"/>
              <a:gd name="connsiteY23463" fmla="*/ 12253537 h 13112393"/>
              <a:gd name="connsiteX23464" fmla="*/ 3808605 w 11997113"/>
              <a:gd name="connsiteY23464" fmla="*/ 12256309 h 13112393"/>
              <a:gd name="connsiteX23465" fmla="*/ 3800713 w 11997113"/>
              <a:gd name="connsiteY23465" fmla="*/ 12244554 h 13112393"/>
              <a:gd name="connsiteX23466" fmla="*/ 3804432 w 11997113"/>
              <a:gd name="connsiteY23466" fmla="*/ 12224037 h 13112393"/>
              <a:gd name="connsiteX23467" fmla="*/ 3804873 w 11997113"/>
              <a:gd name="connsiteY23467" fmla="*/ 12232139 h 13112393"/>
              <a:gd name="connsiteX23468" fmla="*/ 3805093 w 11997113"/>
              <a:gd name="connsiteY23468" fmla="*/ 12236186 h 13112393"/>
              <a:gd name="connsiteX23469" fmla="*/ 3802682 w 11997113"/>
              <a:gd name="connsiteY23469" fmla="*/ 12236321 h 13112393"/>
              <a:gd name="connsiteX23470" fmla="*/ 3790198 w 11997113"/>
              <a:gd name="connsiteY23470" fmla="*/ 12228890 h 13112393"/>
              <a:gd name="connsiteX23471" fmla="*/ 3788230 w 11997113"/>
              <a:gd name="connsiteY23471" fmla="*/ 12237123 h 13112393"/>
              <a:gd name="connsiteX23472" fmla="*/ 3798086 w 11997113"/>
              <a:gd name="connsiteY23472" fmla="*/ 12240639 h 13112393"/>
              <a:gd name="connsiteX23473" fmla="*/ 3800424 w 11997113"/>
              <a:gd name="connsiteY23473" fmla="*/ 12255805 h 13112393"/>
              <a:gd name="connsiteX23474" fmla="*/ 3798967 w 11997113"/>
              <a:gd name="connsiteY23474" fmla="*/ 12256842 h 13112393"/>
              <a:gd name="connsiteX23475" fmla="*/ 3801049 w 11997113"/>
              <a:gd name="connsiteY23475" fmla="*/ 12259838 h 13112393"/>
              <a:gd name="connsiteX23476" fmla="*/ 3801815 w 11997113"/>
              <a:gd name="connsiteY23476" fmla="*/ 12264813 h 13112393"/>
              <a:gd name="connsiteX23477" fmla="*/ 3794808 w 11997113"/>
              <a:gd name="connsiteY23477" fmla="*/ 12269262 h 13112393"/>
              <a:gd name="connsiteX23478" fmla="*/ 3795686 w 11997113"/>
              <a:gd name="connsiteY23478" fmla="*/ 12285464 h 13112393"/>
              <a:gd name="connsiteX23479" fmla="*/ 3793939 w 11997113"/>
              <a:gd name="connsiteY23479" fmla="*/ 12297751 h 13112393"/>
              <a:gd name="connsiteX23480" fmla="*/ 3796347 w 11997113"/>
              <a:gd name="connsiteY23480" fmla="*/ 12297616 h 13112393"/>
              <a:gd name="connsiteX23481" fmla="*/ 3794815 w 11997113"/>
              <a:gd name="connsiteY23481" fmla="*/ 12313952 h 13112393"/>
              <a:gd name="connsiteX23482" fmla="*/ 3795038 w 11997113"/>
              <a:gd name="connsiteY23482" fmla="*/ 12318002 h 13112393"/>
              <a:gd name="connsiteX23483" fmla="*/ 3795259 w 11997113"/>
              <a:gd name="connsiteY23483" fmla="*/ 12322055 h 13112393"/>
              <a:gd name="connsiteX23484" fmla="*/ 3802044 w 11997113"/>
              <a:gd name="connsiteY23484" fmla="*/ 12313551 h 13112393"/>
              <a:gd name="connsiteX23485" fmla="*/ 3803147 w 11997113"/>
              <a:gd name="connsiteY23485" fmla="*/ 12333805 h 13112393"/>
              <a:gd name="connsiteX23486" fmla="*/ 3812123 w 11997113"/>
              <a:gd name="connsiteY23486" fmla="*/ 12321119 h 13112393"/>
              <a:gd name="connsiteX23487" fmla="*/ 3817381 w 11997113"/>
              <a:gd name="connsiteY23487" fmla="*/ 12328950 h 13112393"/>
              <a:gd name="connsiteX23488" fmla="*/ 3826580 w 11997113"/>
              <a:gd name="connsiteY23488" fmla="*/ 12320313 h 13112393"/>
              <a:gd name="connsiteX23489" fmla="*/ 3827679 w 11997113"/>
              <a:gd name="connsiteY23489" fmla="*/ 12340569 h 13112393"/>
              <a:gd name="connsiteX23490" fmla="*/ 3835784 w 11997113"/>
              <a:gd name="connsiteY23490" fmla="*/ 12356368 h 13112393"/>
              <a:gd name="connsiteX23491" fmla="*/ 3831640 w 11997113"/>
              <a:gd name="connsiteY23491" fmla="*/ 12413478 h 13112393"/>
              <a:gd name="connsiteX23492" fmla="*/ 3793970 w 11997113"/>
              <a:gd name="connsiteY23492" fmla="*/ 12431822 h 13112393"/>
              <a:gd name="connsiteX23493" fmla="*/ 3794631 w 11997113"/>
              <a:gd name="connsiteY23493" fmla="*/ 12443975 h 13112393"/>
              <a:gd name="connsiteX23494" fmla="*/ 3800331 w 11997113"/>
              <a:gd name="connsiteY23494" fmla="*/ 12459908 h 13112393"/>
              <a:gd name="connsiteX23495" fmla="*/ 3774489 w 11997113"/>
              <a:gd name="connsiteY23495" fmla="*/ 12473533 h 13112393"/>
              <a:gd name="connsiteX23496" fmla="*/ 3767702 w 11997113"/>
              <a:gd name="connsiteY23496" fmla="*/ 12482036 h 13112393"/>
              <a:gd name="connsiteX23497" fmla="*/ 3742508 w 11997113"/>
              <a:gd name="connsiteY23497" fmla="*/ 12463121 h 13112393"/>
              <a:gd name="connsiteX23498" fmla="*/ 3742289 w 11997113"/>
              <a:gd name="connsiteY23498" fmla="*/ 12459072 h 13112393"/>
              <a:gd name="connsiteX23499" fmla="*/ 3737690 w 11997113"/>
              <a:gd name="connsiteY23499" fmla="*/ 12463389 h 13112393"/>
              <a:gd name="connsiteX23500" fmla="*/ 3735280 w 11997113"/>
              <a:gd name="connsiteY23500" fmla="*/ 12463523 h 13112393"/>
              <a:gd name="connsiteX23501" fmla="*/ 3735060 w 11997113"/>
              <a:gd name="connsiteY23501" fmla="*/ 12459473 h 13112393"/>
              <a:gd name="connsiteX23502" fmla="*/ 3737470 w 11997113"/>
              <a:gd name="connsiteY23502" fmla="*/ 12459340 h 13112393"/>
              <a:gd name="connsiteX23503" fmla="*/ 3734621 w 11997113"/>
              <a:gd name="connsiteY23503" fmla="*/ 12451375 h 13112393"/>
              <a:gd name="connsiteX23504" fmla="*/ 3729805 w 11997113"/>
              <a:gd name="connsiteY23504" fmla="*/ 12457225 h 13112393"/>
              <a:gd name="connsiteX23505" fmla="*/ 3723234 w 11997113"/>
              <a:gd name="connsiteY23505" fmla="*/ 12460046 h 13112393"/>
              <a:gd name="connsiteX23506" fmla="*/ 3723487 w 11997113"/>
              <a:gd name="connsiteY23506" fmla="*/ 12460393 h 13112393"/>
              <a:gd name="connsiteX23507" fmla="*/ 3723690 w 11997113"/>
              <a:gd name="connsiteY23507" fmla="*/ 12464063 h 13112393"/>
              <a:gd name="connsiteX23508" fmla="*/ 3721270 w 11997113"/>
              <a:gd name="connsiteY23508" fmla="*/ 12464200 h 13112393"/>
              <a:gd name="connsiteX23509" fmla="*/ 3716228 w 11997113"/>
              <a:gd name="connsiteY23509" fmla="*/ 12460796 h 13112393"/>
              <a:gd name="connsiteX23510" fmla="*/ 3716032 w 11997113"/>
              <a:gd name="connsiteY23510" fmla="*/ 12457125 h 13112393"/>
              <a:gd name="connsiteX23511" fmla="*/ 3718450 w 11997113"/>
              <a:gd name="connsiteY23511" fmla="*/ 12456992 h 13112393"/>
              <a:gd name="connsiteX23512" fmla="*/ 3720870 w 11997113"/>
              <a:gd name="connsiteY23512" fmla="*/ 12456856 h 13112393"/>
              <a:gd name="connsiteX23513" fmla="*/ 3722938 w 11997113"/>
              <a:gd name="connsiteY23513" fmla="*/ 12459648 h 13112393"/>
              <a:gd name="connsiteX23514" fmla="*/ 3720684 w 11997113"/>
              <a:gd name="connsiteY23514" fmla="*/ 12445038 h 13112393"/>
              <a:gd name="connsiteX23515" fmla="*/ 3724102 w 11997113"/>
              <a:gd name="connsiteY23515" fmla="*/ 12435706 h 13112393"/>
              <a:gd name="connsiteX23516" fmla="*/ 3721255 w 11997113"/>
              <a:gd name="connsiteY23516" fmla="*/ 12427738 h 13112393"/>
              <a:gd name="connsiteX23517" fmla="*/ 3713148 w 11997113"/>
              <a:gd name="connsiteY23517" fmla="*/ 12411937 h 13112393"/>
              <a:gd name="connsiteX23518" fmla="*/ 3710735 w 11997113"/>
              <a:gd name="connsiteY23518" fmla="*/ 12412070 h 13112393"/>
              <a:gd name="connsiteX23519" fmla="*/ 3706139 w 11997113"/>
              <a:gd name="connsiteY23519" fmla="*/ 12416389 h 13112393"/>
              <a:gd name="connsiteX23520" fmla="*/ 3706359 w 11997113"/>
              <a:gd name="connsiteY23520" fmla="*/ 12420440 h 13112393"/>
              <a:gd name="connsiteX23521" fmla="*/ 3714026 w 11997113"/>
              <a:gd name="connsiteY23521" fmla="*/ 12428139 h 13112393"/>
              <a:gd name="connsiteX23522" fmla="*/ 3704389 w 11997113"/>
              <a:gd name="connsiteY23522" fmla="*/ 12428672 h 13112393"/>
              <a:gd name="connsiteX23523" fmla="*/ 3693675 w 11997113"/>
              <a:gd name="connsiteY23523" fmla="*/ 12498339 h 13112393"/>
              <a:gd name="connsiteX23524" fmla="*/ 3698936 w 11997113"/>
              <a:gd name="connsiteY23524" fmla="*/ 12506172 h 13112393"/>
              <a:gd name="connsiteX23525" fmla="*/ 3706604 w 11997113"/>
              <a:gd name="connsiteY23525" fmla="*/ 12513871 h 13112393"/>
              <a:gd name="connsiteX23526" fmla="*/ 3711420 w 11997113"/>
              <a:gd name="connsiteY23526" fmla="*/ 12513603 h 13112393"/>
              <a:gd name="connsiteX23527" fmla="*/ 3721275 w 11997113"/>
              <a:gd name="connsiteY23527" fmla="*/ 12517118 h 13112393"/>
              <a:gd name="connsiteX23528" fmla="*/ 3723687 w 11997113"/>
              <a:gd name="connsiteY23528" fmla="*/ 12516984 h 13112393"/>
              <a:gd name="connsiteX23529" fmla="*/ 3723904 w 11997113"/>
              <a:gd name="connsiteY23529" fmla="*/ 12521033 h 13112393"/>
              <a:gd name="connsiteX23530" fmla="*/ 3711858 w 11997113"/>
              <a:gd name="connsiteY23530" fmla="*/ 12521706 h 13112393"/>
              <a:gd name="connsiteX23531" fmla="*/ 3704851 w 11997113"/>
              <a:gd name="connsiteY23531" fmla="*/ 12526156 h 13112393"/>
              <a:gd name="connsiteX23532" fmla="*/ 3702666 w 11997113"/>
              <a:gd name="connsiteY23532" fmla="*/ 12530341 h 13112393"/>
              <a:gd name="connsiteX23533" fmla="*/ 3709890 w 11997113"/>
              <a:gd name="connsiteY23533" fmla="*/ 12529940 h 13112393"/>
              <a:gd name="connsiteX23534" fmla="*/ 3705084 w 11997113"/>
              <a:gd name="connsiteY23534" fmla="*/ 12574900 h 13112393"/>
              <a:gd name="connsiteX23535" fmla="*/ 3702673 w 11997113"/>
              <a:gd name="connsiteY23535" fmla="*/ 12575031 h 13112393"/>
              <a:gd name="connsiteX23536" fmla="*/ 3701367 w 11997113"/>
              <a:gd name="connsiteY23536" fmla="*/ 12595418 h 13112393"/>
              <a:gd name="connsiteX23537" fmla="*/ 3696548 w 11997113"/>
              <a:gd name="connsiteY23537" fmla="*/ 12595687 h 13112393"/>
              <a:gd name="connsiteX23538" fmla="*/ 3696328 w 11997113"/>
              <a:gd name="connsiteY23538" fmla="*/ 12591634 h 13112393"/>
              <a:gd name="connsiteX23539" fmla="*/ 3698077 w 11997113"/>
              <a:gd name="connsiteY23539" fmla="*/ 12579350 h 13112393"/>
              <a:gd name="connsiteX23540" fmla="*/ 3693039 w 11997113"/>
              <a:gd name="connsiteY23540" fmla="*/ 12575570 h 13112393"/>
              <a:gd name="connsiteX23541" fmla="*/ 3680549 w 11997113"/>
              <a:gd name="connsiteY23541" fmla="*/ 12568136 h 13112393"/>
              <a:gd name="connsiteX23542" fmla="*/ 3673545 w 11997113"/>
              <a:gd name="connsiteY23542" fmla="*/ 12572587 h 13112393"/>
              <a:gd name="connsiteX23543" fmla="*/ 3671135 w 11997113"/>
              <a:gd name="connsiteY23543" fmla="*/ 12572722 h 13112393"/>
              <a:gd name="connsiteX23544" fmla="*/ 3665446 w 11997113"/>
              <a:gd name="connsiteY23544" fmla="*/ 12601479 h 13112393"/>
              <a:gd name="connsiteX23545" fmla="*/ 3664135 w 11997113"/>
              <a:gd name="connsiteY23545" fmla="*/ 12621864 h 13112393"/>
              <a:gd name="connsiteX23546" fmla="*/ 3657128 w 11997113"/>
              <a:gd name="connsiteY23546" fmla="*/ 12626319 h 13112393"/>
              <a:gd name="connsiteX23547" fmla="*/ 3654502 w 11997113"/>
              <a:gd name="connsiteY23547" fmla="*/ 12622399 h 13112393"/>
              <a:gd name="connsiteX23548" fmla="*/ 3654281 w 11997113"/>
              <a:gd name="connsiteY23548" fmla="*/ 12618349 h 13112393"/>
              <a:gd name="connsiteX23549" fmla="*/ 3656030 w 11997113"/>
              <a:gd name="connsiteY23549" fmla="*/ 12606063 h 13112393"/>
              <a:gd name="connsiteX23550" fmla="*/ 3651212 w 11997113"/>
              <a:gd name="connsiteY23550" fmla="*/ 12606331 h 13112393"/>
              <a:gd name="connsiteX23551" fmla="*/ 3648581 w 11997113"/>
              <a:gd name="connsiteY23551" fmla="*/ 12602416 h 13112393"/>
              <a:gd name="connsiteX23552" fmla="*/ 3650774 w 11997113"/>
              <a:gd name="connsiteY23552" fmla="*/ 12598230 h 13112393"/>
              <a:gd name="connsiteX23553" fmla="*/ 3657996 w 11997113"/>
              <a:gd name="connsiteY23553" fmla="*/ 12597829 h 13112393"/>
              <a:gd name="connsiteX23554" fmla="*/ 3663686 w 11997113"/>
              <a:gd name="connsiteY23554" fmla="*/ 12569074 h 13112393"/>
              <a:gd name="connsiteX23555" fmla="*/ 3666094 w 11997113"/>
              <a:gd name="connsiteY23555" fmla="*/ 12568940 h 13112393"/>
              <a:gd name="connsiteX23556" fmla="*/ 3665874 w 11997113"/>
              <a:gd name="connsiteY23556" fmla="*/ 12564889 h 13112393"/>
              <a:gd name="connsiteX23557" fmla="*/ 3670693 w 11997113"/>
              <a:gd name="connsiteY23557" fmla="*/ 12564620 h 13112393"/>
              <a:gd name="connsiteX23558" fmla="*/ 3675292 w 11997113"/>
              <a:gd name="connsiteY23558" fmla="*/ 12560302 h 13112393"/>
              <a:gd name="connsiteX23559" fmla="*/ 3677700 w 11997113"/>
              <a:gd name="connsiteY23559" fmla="*/ 12560167 h 13112393"/>
              <a:gd name="connsiteX23560" fmla="*/ 3681199 w 11997113"/>
              <a:gd name="connsiteY23560" fmla="*/ 12535599 h 13112393"/>
              <a:gd name="connsiteX23561" fmla="*/ 3690838 w 11997113"/>
              <a:gd name="connsiteY23561" fmla="*/ 12535062 h 13112393"/>
              <a:gd name="connsiteX23562" fmla="*/ 3693246 w 11997113"/>
              <a:gd name="connsiteY23562" fmla="*/ 12534928 h 13112393"/>
              <a:gd name="connsiteX23563" fmla="*/ 3693026 w 11997113"/>
              <a:gd name="connsiteY23563" fmla="*/ 12530877 h 13112393"/>
              <a:gd name="connsiteX23564" fmla="*/ 3692806 w 11997113"/>
              <a:gd name="connsiteY23564" fmla="*/ 12526826 h 13112393"/>
              <a:gd name="connsiteX23565" fmla="*/ 3694995 w 11997113"/>
              <a:gd name="connsiteY23565" fmla="*/ 12522643 h 13112393"/>
              <a:gd name="connsiteX23566" fmla="*/ 3685139 w 11997113"/>
              <a:gd name="connsiteY23566" fmla="*/ 12519127 h 13112393"/>
              <a:gd name="connsiteX23567" fmla="*/ 3682508 w 11997113"/>
              <a:gd name="connsiteY23567" fmla="*/ 12515210 h 13112393"/>
              <a:gd name="connsiteX23568" fmla="*/ 3687327 w 11997113"/>
              <a:gd name="connsiteY23568" fmla="*/ 12514944 h 13112393"/>
              <a:gd name="connsiteX23569" fmla="*/ 3692148 w 11997113"/>
              <a:gd name="connsiteY23569" fmla="*/ 12514675 h 13112393"/>
              <a:gd name="connsiteX23570" fmla="*/ 3684257 w 11997113"/>
              <a:gd name="connsiteY23570" fmla="*/ 12502926 h 13112393"/>
              <a:gd name="connsiteX23571" fmla="*/ 3669362 w 11997113"/>
              <a:gd name="connsiteY23571" fmla="*/ 12495626 h 13112393"/>
              <a:gd name="connsiteX23572" fmla="*/ 3675492 w 11997113"/>
              <a:gd name="connsiteY23572" fmla="*/ 12474972 h 13112393"/>
              <a:gd name="connsiteX23573" fmla="*/ 3691915 w 11997113"/>
              <a:gd name="connsiteY23573" fmla="*/ 12465931 h 13112393"/>
              <a:gd name="connsiteX23574" fmla="*/ 3686215 w 11997113"/>
              <a:gd name="connsiteY23574" fmla="*/ 12449996 h 13112393"/>
              <a:gd name="connsiteX23575" fmla="*/ 3675700 w 11997113"/>
              <a:gd name="connsiteY23575" fmla="*/ 12434332 h 13112393"/>
              <a:gd name="connsiteX23576" fmla="*/ 3666061 w 11997113"/>
              <a:gd name="connsiteY23576" fmla="*/ 12434865 h 13112393"/>
              <a:gd name="connsiteX23577" fmla="*/ 3666283 w 11997113"/>
              <a:gd name="connsiteY23577" fmla="*/ 12438917 h 13112393"/>
              <a:gd name="connsiteX23578" fmla="*/ 3664095 w 11997113"/>
              <a:gd name="connsiteY23578" fmla="*/ 12443101 h 13112393"/>
              <a:gd name="connsiteX23579" fmla="*/ 3666500 w 11997113"/>
              <a:gd name="connsiteY23579" fmla="*/ 12442970 h 13112393"/>
              <a:gd name="connsiteX23580" fmla="*/ 3660593 w 11997113"/>
              <a:gd name="connsiteY23580" fmla="*/ 12467673 h 13112393"/>
              <a:gd name="connsiteX23581" fmla="*/ 3661035 w 11997113"/>
              <a:gd name="connsiteY23581" fmla="*/ 12475773 h 13112393"/>
              <a:gd name="connsiteX23582" fmla="*/ 3661255 w 11997113"/>
              <a:gd name="connsiteY23582" fmla="*/ 12479822 h 13112393"/>
              <a:gd name="connsiteX23583" fmla="*/ 3663885 w 11997113"/>
              <a:gd name="connsiteY23583" fmla="*/ 12483742 h 13112393"/>
              <a:gd name="connsiteX23584" fmla="*/ 3661694 w 11997113"/>
              <a:gd name="connsiteY23584" fmla="*/ 12487927 h 13112393"/>
              <a:gd name="connsiteX23585" fmla="*/ 3656876 w 11997113"/>
              <a:gd name="connsiteY23585" fmla="*/ 12488194 h 13112393"/>
              <a:gd name="connsiteX23586" fmla="*/ 3654246 w 11997113"/>
              <a:gd name="connsiteY23586" fmla="*/ 12484274 h 13112393"/>
              <a:gd name="connsiteX23587" fmla="*/ 3651838 w 11997113"/>
              <a:gd name="connsiteY23587" fmla="*/ 12484411 h 13112393"/>
              <a:gd name="connsiteX23588" fmla="*/ 3649429 w 11997113"/>
              <a:gd name="connsiteY23588" fmla="*/ 12484546 h 13112393"/>
              <a:gd name="connsiteX23589" fmla="*/ 3647019 w 11997113"/>
              <a:gd name="connsiteY23589" fmla="*/ 12484680 h 13112393"/>
              <a:gd name="connsiteX23590" fmla="*/ 3644392 w 11997113"/>
              <a:gd name="connsiteY23590" fmla="*/ 12480764 h 13112393"/>
              <a:gd name="connsiteX23591" fmla="*/ 3646799 w 11997113"/>
              <a:gd name="connsiteY23591" fmla="*/ 12480629 h 13112393"/>
              <a:gd name="connsiteX23592" fmla="*/ 3649208 w 11997113"/>
              <a:gd name="connsiteY23592" fmla="*/ 12480495 h 13112393"/>
              <a:gd name="connsiteX23593" fmla="*/ 3648988 w 11997113"/>
              <a:gd name="connsiteY23593" fmla="*/ 12476444 h 13112393"/>
              <a:gd name="connsiteX23594" fmla="*/ 3648326 w 11997113"/>
              <a:gd name="connsiteY23594" fmla="*/ 12464294 h 13112393"/>
              <a:gd name="connsiteX23595" fmla="*/ 3648106 w 11997113"/>
              <a:gd name="connsiteY23595" fmla="*/ 12460243 h 13112393"/>
              <a:gd name="connsiteX23596" fmla="*/ 3643291 w 11997113"/>
              <a:gd name="connsiteY23596" fmla="*/ 12460509 h 13112393"/>
              <a:gd name="connsiteX23597" fmla="*/ 3643068 w 11997113"/>
              <a:gd name="connsiteY23597" fmla="*/ 12456457 h 13112393"/>
              <a:gd name="connsiteX23598" fmla="*/ 3645479 w 11997113"/>
              <a:gd name="connsiteY23598" fmla="*/ 12456325 h 13112393"/>
              <a:gd name="connsiteX23599" fmla="*/ 3650079 w 11997113"/>
              <a:gd name="connsiteY23599" fmla="*/ 12452006 h 13112393"/>
              <a:gd name="connsiteX23600" fmla="*/ 3647667 w 11997113"/>
              <a:gd name="connsiteY23600" fmla="*/ 12452140 h 13112393"/>
              <a:gd name="connsiteX23601" fmla="*/ 3654235 w 11997113"/>
              <a:gd name="connsiteY23601" fmla="*/ 12439586 h 13112393"/>
              <a:gd name="connsiteX23602" fmla="*/ 3651388 w 11997113"/>
              <a:gd name="connsiteY23602" fmla="*/ 12431620 h 13112393"/>
              <a:gd name="connsiteX23603" fmla="*/ 3639779 w 11997113"/>
              <a:gd name="connsiteY23603" fmla="*/ 12440390 h 13112393"/>
              <a:gd name="connsiteX23604" fmla="*/ 3635171 w 11997113"/>
              <a:gd name="connsiteY23604" fmla="*/ 12400015 h 13112393"/>
              <a:gd name="connsiteX23605" fmla="*/ 3615678 w 11997113"/>
              <a:gd name="connsiteY23605" fmla="*/ 12397039 h 13112393"/>
              <a:gd name="connsiteX23606" fmla="*/ 3613267 w 11997113"/>
              <a:gd name="connsiteY23606" fmla="*/ 12397172 h 13112393"/>
              <a:gd name="connsiteX23607" fmla="*/ 3613046 w 11997113"/>
              <a:gd name="connsiteY23607" fmla="*/ 12393123 h 13112393"/>
              <a:gd name="connsiteX23608" fmla="*/ 3612828 w 11997113"/>
              <a:gd name="connsiteY23608" fmla="*/ 12389069 h 13112393"/>
              <a:gd name="connsiteX23609" fmla="*/ 3614799 w 11997113"/>
              <a:gd name="connsiteY23609" fmla="*/ 12380837 h 13112393"/>
              <a:gd name="connsiteX23610" fmla="*/ 3612387 w 11997113"/>
              <a:gd name="connsiteY23610" fmla="*/ 12380970 h 13112393"/>
              <a:gd name="connsiteX23611" fmla="*/ 3597712 w 11997113"/>
              <a:gd name="connsiteY23611" fmla="*/ 12377724 h 13112393"/>
              <a:gd name="connsiteX23612" fmla="*/ 3606689 w 11997113"/>
              <a:gd name="connsiteY23612" fmla="*/ 12365035 h 13112393"/>
              <a:gd name="connsiteX23613" fmla="*/ 3593111 w 11997113"/>
              <a:gd name="connsiteY23613" fmla="*/ 12382041 h 13112393"/>
              <a:gd name="connsiteX23614" fmla="*/ 3585885 w 11997113"/>
              <a:gd name="connsiteY23614" fmla="*/ 12382444 h 13112393"/>
              <a:gd name="connsiteX23615" fmla="*/ 3586107 w 11997113"/>
              <a:gd name="connsiteY23615" fmla="*/ 12386492 h 13112393"/>
              <a:gd name="connsiteX23616" fmla="*/ 3588735 w 11997113"/>
              <a:gd name="connsiteY23616" fmla="*/ 12390411 h 13112393"/>
              <a:gd name="connsiteX23617" fmla="*/ 3591365 w 11997113"/>
              <a:gd name="connsiteY23617" fmla="*/ 12394326 h 13112393"/>
              <a:gd name="connsiteX23618" fmla="*/ 3589173 w 11997113"/>
              <a:gd name="connsiteY23618" fmla="*/ 12398511 h 13112393"/>
              <a:gd name="connsiteX23619" fmla="*/ 3581508 w 11997113"/>
              <a:gd name="connsiteY23619" fmla="*/ 12390813 h 13112393"/>
              <a:gd name="connsiteX23620" fmla="*/ 3579100 w 11997113"/>
              <a:gd name="connsiteY23620" fmla="*/ 12390945 h 13112393"/>
              <a:gd name="connsiteX23621" fmla="*/ 3571648 w 11997113"/>
              <a:gd name="connsiteY23621" fmla="*/ 12387298 h 13112393"/>
              <a:gd name="connsiteX23622" fmla="*/ 3576908 w 11997113"/>
              <a:gd name="connsiteY23622" fmla="*/ 12395130 h 13112393"/>
              <a:gd name="connsiteX23623" fmla="*/ 3571003 w 11997113"/>
              <a:gd name="connsiteY23623" fmla="*/ 12419834 h 13112393"/>
              <a:gd name="connsiteX23624" fmla="*/ 3571222 w 11997113"/>
              <a:gd name="connsiteY23624" fmla="*/ 12423888 h 13112393"/>
              <a:gd name="connsiteX23625" fmla="*/ 3578229 w 11997113"/>
              <a:gd name="connsiteY23625" fmla="*/ 12419434 h 13112393"/>
              <a:gd name="connsiteX23626" fmla="*/ 3583050 w 11997113"/>
              <a:gd name="connsiteY23626" fmla="*/ 12419165 h 13112393"/>
              <a:gd name="connsiteX23627" fmla="*/ 3580862 w 11997113"/>
              <a:gd name="connsiteY23627" fmla="*/ 12423348 h 13112393"/>
              <a:gd name="connsiteX23628" fmla="*/ 3578448 w 11997113"/>
              <a:gd name="connsiteY23628" fmla="*/ 12423485 h 13112393"/>
              <a:gd name="connsiteX23629" fmla="*/ 3576263 w 11997113"/>
              <a:gd name="connsiteY23629" fmla="*/ 12427669 h 13112393"/>
              <a:gd name="connsiteX23630" fmla="*/ 3579110 w 11997113"/>
              <a:gd name="connsiteY23630" fmla="*/ 12435637 h 13112393"/>
              <a:gd name="connsiteX23631" fmla="*/ 3575842 w 11997113"/>
              <a:gd name="connsiteY23631" fmla="*/ 12508949 h 13112393"/>
              <a:gd name="connsiteX23632" fmla="*/ 3590078 w 11997113"/>
              <a:gd name="connsiteY23632" fmla="*/ 12504096 h 13112393"/>
              <a:gd name="connsiteX23633" fmla="*/ 3583732 w 11997113"/>
              <a:gd name="connsiteY23633" fmla="*/ 12520700 h 13112393"/>
              <a:gd name="connsiteX23634" fmla="*/ 3578471 w 11997113"/>
              <a:gd name="connsiteY23634" fmla="*/ 12512864 h 13112393"/>
              <a:gd name="connsiteX23635" fmla="*/ 3579585 w 11997113"/>
              <a:gd name="connsiteY23635" fmla="*/ 12577809 h 13112393"/>
              <a:gd name="connsiteX23636" fmla="*/ 3556371 w 11997113"/>
              <a:gd name="connsiteY23636" fmla="*/ 12595352 h 13112393"/>
              <a:gd name="connsiteX23637" fmla="*/ 3552653 w 11997113"/>
              <a:gd name="connsiteY23637" fmla="*/ 12615872 h 13112393"/>
              <a:gd name="connsiteX23638" fmla="*/ 3557910 w 11997113"/>
              <a:gd name="connsiteY23638" fmla="*/ 12623705 h 13112393"/>
              <a:gd name="connsiteX23639" fmla="*/ 3560319 w 11997113"/>
              <a:gd name="connsiteY23639" fmla="*/ 12623571 h 13112393"/>
              <a:gd name="connsiteX23640" fmla="*/ 3573896 w 11997113"/>
              <a:gd name="connsiteY23640" fmla="*/ 12606566 h 13112393"/>
              <a:gd name="connsiteX23641" fmla="*/ 3594500 w 11997113"/>
              <a:gd name="connsiteY23641" fmla="*/ 12674489 h 13112393"/>
              <a:gd name="connsiteX23642" fmla="*/ 3573919 w 11997113"/>
              <a:gd name="connsiteY23642" fmla="*/ 12695946 h 13112393"/>
              <a:gd name="connsiteX23643" fmla="*/ 3567119 w 11997113"/>
              <a:gd name="connsiteY23643" fmla="*/ 12659760 h 13112393"/>
              <a:gd name="connsiteX23644" fmla="*/ 3571276 w 11997113"/>
              <a:gd name="connsiteY23644" fmla="*/ 12647341 h 13112393"/>
              <a:gd name="connsiteX23645" fmla="*/ 3566018 w 11997113"/>
              <a:gd name="connsiteY23645" fmla="*/ 12639506 h 13112393"/>
              <a:gd name="connsiteX23646" fmla="*/ 3561202 w 11997113"/>
              <a:gd name="connsiteY23646" fmla="*/ 12639771 h 13112393"/>
              <a:gd name="connsiteX23647" fmla="*/ 3556601 w 11997113"/>
              <a:gd name="connsiteY23647" fmla="*/ 12644091 h 13112393"/>
              <a:gd name="connsiteX23648" fmla="*/ 3554412 w 11997113"/>
              <a:gd name="connsiteY23648" fmla="*/ 12648277 h 13112393"/>
              <a:gd name="connsiteX23649" fmla="*/ 3549374 w 11997113"/>
              <a:gd name="connsiteY23649" fmla="*/ 12644494 h 13112393"/>
              <a:gd name="connsiteX23650" fmla="*/ 3549155 w 11997113"/>
              <a:gd name="connsiteY23650" fmla="*/ 12640443 h 13112393"/>
              <a:gd name="connsiteX23651" fmla="*/ 3551343 w 11997113"/>
              <a:gd name="connsiteY23651" fmla="*/ 12636260 h 13112393"/>
              <a:gd name="connsiteX23652" fmla="*/ 3555943 w 11997113"/>
              <a:gd name="connsiteY23652" fmla="*/ 12631940 h 13112393"/>
              <a:gd name="connsiteX23653" fmla="*/ 3553312 w 11997113"/>
              <a:gd name="connsiteY23653" fmla="*/ 12628024 h 13112393"/>
              <a:gd name="connsiteX23654" fmla="*/ 3545643 w 11997113"/>
              <a:gd name="connsiteY23654" fmla="*/ 12620324 h 13112393"/>
              <a:gd name="connsiteX23655" fmla="*/ 3538417 w 11997113"/>
              <a:gd name="connsiteY23655" fmla="*/ 12620727 h 13112393"/>
              <a:gd name="connsiteX23656" fmla="*/ 3542354 w 11997113"/>
              <a:gd name="connsiteY23656" fmla="*/ 12604253 h 13112393"/>
              <a:gd name="connsiteX23657" fmla="*/ 3530087 w 11997113"/>
              <a:gd name="connsiteY23657" fmla="*/ 12600874 h 13112393"/>
              <a:gd name="connsiteX23658" fmla="*/ 3536877 w 11997113"/>
              <a:gd name="connsiteY23658" fmla="*/ 12592369 h 13112393"/>
              <a:gd name="connsiteX23659" fmla="*/ 3529651 w 11997113"/>
              <a:gd name="connsiteY23659" fmla="*/ 12592772 h 13112393"/>
              <a:gd name="connsiteX23660" fmla="*/ 3527020 w 11997113"/>
              <a:gd name="connsiteY23660" fmla="*/ 12588855 h 13112393"/>
              <a:gd name="connsiteX23661" fmla="*/ 3521982 w 11997113"/>
              <a:gd name="connsiteY23661" fmla="*/ 12585074 h 13112393"/>
              <a:gd name="connsiteX23662" fmla="*/ 3522419 w 11997113"/>
              <a:gd name="connsiteY23662" fmla="*/ 12593175 h 13112393"/>
              <a:gd name="connsiteX23663" fmla="*/ 3527900 w 11997113"/>
              <a:gd name="connsiteY23663" fmla="*/ 12605058 h 13112393"/>
              <a:gd name="connsiteX23664" fmla="*/ 3525491 w 11997113"/>
              <a:gd name="connsiteY23664" fmla="*/ 12605191 h 13112393"/>
              <a:gd name="connsiteX23665" fmla="*/ 3523083 w 11997113"/>
              <a:gd name="connsiteY23665" fmla="*/ 12605327 h 13112393"/>
              <a:gd name="connsiteX23666" fmla="*/ 3520233 w 11997113"/>
              <a:gd name="connsiteY23666" fmla="*/ 12597359 h 13112393"/>
              <a:gd name="connsiteX23667" fmla="*/ 3513224 w 11997113"/>
              <a:gd name="connsiteY23667" fmla="*/ 12601809 h 13112393"/>
              <a:gd name="connsiteX23668" fmla="*/ 3507307 w 11997113"/>
              <a:gd name="connsiteY23668" fmla="*/ 12581826 h 13112393"/>
              <a:gd name="connsiteX23669" fmla="*/ 3495050 w 11997113"/>
              <a:gd name="connsiteY23669" fmla="*/ 12623136 h 13112393"/>
              <a:gd name="connsiteX23670" fmla="*/ 3508415 w 11997113"/>
              <a:gd name="connsiteY23670" fmla="*/ 12646768 h 13112393"/>
              <a:gd name="connsiteX23671" fmla="*/ 3506008 w 11997113"/>
              <a:gd name="connsiteY23671" fmla="*/ 12646902 h 13112393"/>
              <a:gd name="connsiteX23672" fmla="*/ 3518494 w 11997113"/>
              <a:gd name="connsiteY23672" fmla="*/ 12654336 h 13112393"/>
              <a:gd name="connsiteX23673" fmla="*/ 3518714 w 11997113"/>
              <a:gd name="connsiteY23673" fmla="*/ 12658387 h 13112393"/>
              <a:gd name="connsiteX23674" fmla="*/ 3511926 w 11997113"/>
              <a:gd name="connsiteY23674" fmla="*/ 12666890 h 13112393"/>
              <a:gd name="connsiteX23675" fmla="*/ 3509739 w 11997113"/>
              <a:gd name="connsiteY23675" fmla="*/ 12671074 h 13112393"/>
              <a:gd name="connsiteX23676" fmla="*/ 3512818 w 11997113"/>
              <a:gd name="connsiteY23676" fmla="*/ 12727782 h 13112393"/>
              <a:gd name="connsiteX23677" fmla="*/ 3505586 w 11997113"/>
              <a:gd name="connsiteY23677" fmla="*/ 12728179 h 13112393"/>
              <a:gd name="connsiteX23678" fmla="*/ 3515887 w 11997113"/>
              <a:gd name="connsiteY23678" fmla="*/ 12739800 h 13112393"/>
              <a:gd name="connsiteX23679" fmla="*/ 3509759 w 11997113"/>
              <a:gd name="connsiteY23679" fmla="*/ 12760455 h 13112393"/>
              <a:gd name="connsiteX23680" fmla="*/ 3517208 w 11997113"/>
              <a:gd name="connsiteY23680" fmla="*/ 12764105 h 13112393"/>
              <a:gd name="connsiteX23681" fmla="*/ 3518088 w 11997113"/>
              <a:gd name="connsiteY23681" fmla="*/ 12780307 h 13112393"/>
              <a:gd name="connsiteX23682" fmla="*/ 3520499 w 11997113"/>
              <a:gd name="connsiteY23682" fmla="*/ 12780172 h 13112393"/>
              <a:gd name="connsiteX23683" fmla="*/ 3523126 w 11997113"/>
              <a:gd name="connsiteY23683" fmla="*/ 12784086 h 13112393"/>
              <a:gd name="connsiteX23684" fmla="*/ 3514148 w 11997113"/>
              <a:gd name="connsiteY23684" fmla="*/ 12796779 h 13112393"/>
              <a:gd name="connsiteX23685" fmla="*/ 3504072 w 11997113"/>
              <a:gd name="connsiteY23685" fmla="*/ 12789212 h 13112393"/>
              <a:gd name="connsiteX23686" fmla="*/ 3496403 w 11997113"/>
              <a:gd name="connsiteY23686" fmla="*/ 12781512 h 13112393"/>
              <a:gd name="connsiteX23687" fmla="*/ 3493995 w 11997113"/>
              <a:gd name="connsiteY23687" fmla="*/ 12781647 h 13112393"/>
              <a:gd name="connsiteX23688" fmla="*/ 3495964 w 11997113"/>
              <a:gd name="connsiteY23688" fmla="*/ 12773407 h 13112393"/>
              <a:gd name="connsiteX23689" fmla="*/ 3493553 w 11997113"/>
              <a:gd name="connsiteY23689" fmla="*/ 12773543 h 13112393"/>
              <a:gd name="connsiteX23690" fmla="*/ 3493334 w 11997113"/>
              <a:gd name="connsiteY23690" fmla="*/ 12769495 h 13112393"/>
              <a:gd name="connsiteX23691" fmla="*/ 3487634 w 11997113"/>
              <a:gd name="connsiteY23691" fmla="*/ 12753559 h 13112393"/>
              <a:gd name="connsiteX23692" fmla="*/ 3489823 w 11997113"/>
              <a:gd name="connsiteY23692" fmla="*/ 12749376 h 13112393"/>
              <a:gd name="connsiteX23693" fmla="*/ 3487416 w 11997113"/>
              <a:gd name="connsiteY23693" fmla="*/ 12749509 h 13112393"/>
              <a:gd name="connsiteX23694" fmla="*/ 3490474 w 11997113"/>
              <a:gd name="connsiteY23694" fmla="*/ 12716837 h 13112393"/>
              <a:gd name="connsiteX23695" fmla="*/ 3476239 w 11997113"/>
              <a:gd name="connsiteY23695" fmla="*/ 12721690 h 13112393"/>
              <a:gd name="connsiteX23696" fmla="*/ 3476228 w 11997113"/>
              <a:gd name="connsiteY23696" fmla="*/ 12676996 h 13112393"/>
              <a:gd name="connsiteX23697" fmla="*/ 3471409 w 11997113"/>
              <a:gd name="connsiteY23697" fmla="*/ 12677266 h 13112393"/>
              <a:gd name="connsiteX23698" fmla="*/ 3468999 w 11997113"/>
              <a:gd name="connsiteY23698" fmla="*/ 12677400 h 13112393"/>
              <a:gd name="connsiteX23699" fmla="*/ 3471190 w 11997113"/>
              <a:gd name="connsiteY23699" fmla="*/ 12673215 h 13112393"/>
              <a:gd name="connsiteX23700" fmla="*/ 3473597 w 11997113"/>
              <a:gd name="connsiteY23700" fmla="*/ 12673079 h 13112393"/>
              <a:gd name="connsiteX23701" fmla="*/ 3465049 w 11997113"/>
              <a:gd name="connsiteY23701" fmla="*/ 12649177 h 13112393"/>
              <a:gd name="connsiteX23702" fmla="*/ 3474027 w 11997113"/>
              <a:gd name="connsiteY23702" fmla="*/ 12636491 h 13112393"/>
              <a:gd name="connsiteX23703" fmla="*/ 3473589 w 11997113"/>
              <a:gd name="connsiteY23703" fmla="*/ 12628391 h 13112393"/>
              <a:gd name="connsiteX23704" fmla="*/ 3463729 w 11997113"/>
              <a:gd name="connsiteY23704" fmla="*/ 12624876 h 13112393"/>
              <a:gd name="connsiteX23705" fmla="*/ 3469637 w 11997113"/>
              <a:gd name="connsiteY23705" fmla="*/ 12600170 h 13112393"/>
              <a:gd name="connsiteX23706" fmla="*/ 3458031 w 11997113"/>
              <a:gd name="connsiteY23706" fmla="*/ 12608937 h 13112393"/>
              <a:gd name="connsiteX23707" fmla="*/ 3447735 w 11997113"/>
              <a:gd name="connsiteY23707" fmla="*/ 12597325 h 13112393"/>
              <a:gd name="connsiteX23708" fmla="*/ 3448165 w 11997113"/>
              <a:gd name="connsiteY23708" fmla="*/ 12560736 h 13112393"/>
              <a:gd name="connsiteX23709" fmla="*/ 3450573 w 11997113"/>
              <a:gd name="connsiteY23709" fmla="*/ 12560599 h 13112393"/>
              <a:gd name="connsiteX23710" fmla="*/ 3442904 w 11997113"/>
              <a:gd name="connsiteY23710" fmla="*/ 12552899 h 13112393"/>
              <a:gd name="connsiteX23711" fmla="*/ 3441156 w 11997113"/>
              <a:gd name="connsiteY23711" fmla="*/ 12565188 h 13112393"/>
              <a:gd name="connsiteX23712" fmla="*/ 3439406 w 11997113"/>
              <a:gd name="connsiteY23712" fmla="*/ 12577471 h 13112393"/>
              <a:gd name="connsiteX23713" fmla="*/ 3437218 w 11997113"/>
              <a:gd name="connsiteY23713" fmla="*/ 12581657 h 13112393"/>
              <a:gd name="connsiteX23714" fmla="*/ 3434587 w 11997113"/>
              <a:gd name="connsiteY23714" fmla="*/ 12577741 h 13112393"/>
              <a:gd name="connsiteX23715" fmla="*/ 3436337 w 11997113"/>
              <a:gd name="connsiteY23715" fmla="*/ 12565454 h 13112393"/>
              <a:gd name="connsiteX23716" fmla="*/ 3437866 w 11997113"/>
              <a:gd name="connsiteY23716" fmla="*/ 12549119 h 13112393"/>
              <a:gd name="connsiteX23717" fmla="*/ 3437424 w 11997113"/>
              <a:gd name="connsiteY23717" fmla="*/ 12541017 h 13112393"/>
              <a:gd name="connsiteX23718" fmla="*/ 3432389 w 11997113"/>
              <a:gd name="connsiteY23718" fmla="*/ 12537235 h 13112393"/>
              <a:gd name="connsiteX23719" fmla="*/ 3431946 w 11997113"/>
              <a:gd name="connsiteY23719" fmla="*/ 12529136 h 13112393"/>
              <a:gd name="connsiteX23720" fmla="*/ 3436107 w 11997113"/>
              <a:gd name="connsiteY23720" fmla="*/ 12516714 h 13112393"/>
              <a:gd name="connsiteX23721" fmla="*/ 3433696 w 11997113"/>
              <a:gd name="connsiteY23721" fmla="*/ 12516848 h 13112393"/>
              <a:gd name="connsiteX23722" fmla="*/ 3440706 w 11997113"/>
              <a:gd name="connsiteY23722" fmla="*/ 12512396 h 13112393"/>
              <a:gd name="connsiteX23723" fmla="*/ 3427999 w 11997113"/>
              <a:gd name="connsiteY23723" fmla="*/ 12500914 h 13112393"/>
              <a:gd name="connsiteX23724" fmla="*/ 3414205 w 11997113"/>
              <a:gd name="connsiteY23724" fmla="*/ 12513867 h 13112393"/>
              <a:gd name="connsiteX23725" fmla="*/ 3413554 w 11997113"/>
              <a:gd name="connsiteY23725" fmla="*/ 12546407 h 13112393"/>
              <a:gd name="connsiteX23726" fmla="*/ 3410276 w 11997113"/>
              <a:gd name="connsiteY23726" fmla="*/ 12575029 h 13112393"/>
              <a:gd name="connsiteX23727" fmla="*/ 3410497 w 11997113"/>
              <a:gd name="connsiteY23727" fmla="*/ 12579080 h 13112393"/>
              <a:gd name="connsiteX23728" fmla="*/ 3401077 w 11997113"/>
              <a:gd name="connsiteY23728" fmla="*/ 12583667 h 13112393"/>
              <a:gd name="connsiteX23729" fmla="*/ 3396481 w 11997113"/>
              <a:gd name="connsiteY23729" fmla="*/ 12587985 h 13112393"/>
              <a:gd name="connsiteX23730" fmla="*/ 3391883 w 11997113"/>
              <a:gd name="connsiteY23730" fmla="*/ 12592304 h 13112393"/>
              <a:gd name="connsiteX23731" fmla="*/ 3386844 w 11997113"/>
              <a:gd name="connsiteY23731" fmla="*/ 12588519 h 13112393"/>
              <a:gd name="connsiteX23732" fmla="*/ 3398010 w 11997113"/>
              <a:gd name="connsiteY23732" fmla="*/ 12571648 h 13112393"/>
              <a:gd name="connsiteX23733" fmla="*/ 3402826 w 11997113"/>
              <a:gd name="connsiteY23733" fmla="*/ 12571379 h 13112393"/>
              <a:gd name="connsiteX23734" fmla="*/ 3403917 w 11997113"/>
              <a:gd name="connsiteY23734" fmla="*/ 12546944 h 13112393"/>
              <a:gd name="connsiteX23735" fmla="*/ 3406756 w 11997113"/>
              <a:gd name="connsiteY23735" fmla="*/ 12510218 h 13112393"/>
              <a:gd name="connsiteX23736" fmla="*/ 3404346 w 11997113"/>
              <a:gd name="connsiteY23736" fmla="*/ 12510353 h 13112393"/>
              <a:gd name="connsiteX23737" fmla="*/ 3404126 w 11997113"/>
              <a:gd name="connsiteY23737" fmla="*/ 12506299 h 13112393"/>
              <a:gd name="connsiteX23738" fmla="*/ 3397335 w 11997113"/>
              <a:gd name="connsiteY23738" fmla="*/ 12514807 h 13112393"/>
              <a:gd name="connsiteX23739" fmla="*/ 3394929 w 11997113"/>
              <a:gd name="connsiteY23739" fmla="*/ 12514938 h 13112393"/>
              <a:gd name="connsiteX23740" fmla="*/ 3382883 w 11997113"/>
              <a:gd name="connsiteY23740" fmla="*/ 12515610 h 13112393"/>
              <a:gd name="connsiteX23741" fmla="*/ 3383104 w 11997113"/>
              <a:gd name="connsiteY23741" fmla="*/ 12519658 h 13112393"/>
              <a:gd name="connsiteX23742" fmla="*/ 3381132 w 11997113"/>
              <a:gd name="connsiteY23742" fmla="*/ 12527893 h 13112393"/>
              <a:gd name="connsiteX23743" fmla="*/ 3374125 w 11997113"/>
              <a:gd name="connsiteY23743" fmla="*/ 12532346 h 13112393"/>
              <a:gd name="connsiteX23744" fmla="*/ 3371498 w 11997113"/>
              <a:gd name="connsiteY23744" fmla="*/ 12528429 h 13112393"/>
              <a:gd name="connsiteX23745" fmla="*/ 3371277 w 11997113"/>
              <a:gd name="connsiteY23745" fmla="*/ 12524381 h 13112393"/>
              <a:gd name="connsiteX23746" fmla="*/ 3370835 w 11997113"/>
              <a:gd name="connsiteY23746" fmla="*/ 12516278 h 13112393"/>
              <a:gd name="connsiteX23747" fmla="*/ 3372804 w 11997113"/>
              <a:gd name="connsiteY23747" fmla="*/ 12508042 h 13112393"/>
              <a:gd name="connsiteX23748" fmla="*/ 3370396 w 11997113"/>
              <a:gd name="connsiteY23748" fmla="*/ 12508178 h 13112393"/>
              <a:gd name="connsiteX23749" fmla="*/ 3362947 w 11997113"/>
              <a:gd name="connsiteY23749" fmla="*/ 12504528 h 13112393"/>
              <a:gd name="connsiteX23750" fmla="*/ 3363170 w 11997113"/>
              <a:gd name="connsiteY23750" fmla="*/ 12508580 h 13112393"/>
              <a:gd name="connsiteX23751" fmla="*/ 3363389 w 11997113"/>
              <a:gd name="connsiteY23751" fmla="*/ 12512627 h 13112393"/>
              <a:gd name="connsiteX23752" fmla="*/ 3346526 w 11997113"/>
              <a:gd name="connsiteY23752" fmla="*/ 12513567 h 13112393"/>
              <a:gd name="connsiteX23753" fmla="*/ 3344113 w 11997113"/>
              <a:gd name="connsiteY23753" fmla="*/ 12513698 h 13112393"/>
              <a:gd name="connsiteX23754" fmla="*/ 3344555 w 11997113"/>
              <a:gd name="connsiteY23754" fmla="*/ 12521803 h 13112393"/>
              <a:gd name="connsiteX23755" fmla="*/ 3347184 w 11997113"/>
              <a:gd name="connsiteY23755" fmla="*/ 12525718 h 13112393"/>
              <a:gd name="connsiteX23756" fmla="*/ 3342805 w 11997113"/>
              <a:gd name="connsiteY23756" fmla="*/ 12534086 h 13112393"/>
              <a:gd name="connsiteX23757" fmla="*/ 3337547 w 11997113"/>
              <a:gd name="connsiteY23757" fmla="*/ 12526253 h 13112393"/>
              <a:gd name="connsiteX23758" fmla="*/ 3334917 w 11997113"/>
              <a:gd name="connsiteY23758" fmla="*/ 12522336 h 13112393"/>
              <a:gd name="connsiteX23759" fmla="*/ 3334478 w 11997113"/>
              <a:gd name="connsiteY23759" fmla="*/ 12514235 h 13112393"/>
              <a:gd name="connsiteX23760" fmla="*/ 3334256 w 11997113"/>
              <a:gd name="connsiteY23760" fmla="*/ 12510185 h 13112393"/>
              <a:gd name="connsiteX23761" fmla="*/ 3329440 w 11997113"/>
              <a:gd name="connsiteY23761" fmla="*/ 12510453 h 13112393"/>
              <a:gd name="connsiteX23762" fmla="*/ 3314982 w 11997113"/>
              <a:gd name="connsiteY23762" fmla="*/ 12511255 h 13112393"/>
              <a:gd name="connsiteX23763" fmla="*/ 3313012 w 11997113"/>
              <a:gd name="connsiteY23763" fmla="*/ 12519491 h 13112393"/>
              <a:gd name="connsiteX23764" fmla="*/ 3313235 w 11997113"/>
              <a:gd name="connsiteY23764" fmla="*/ 12523544 h 13112393"/>
              <a:gd name="connsiteX23765" fmla="*/ 3308636 w 11997113"/>
              <a:gd name="connsiteY23765" fmla="*/ 12527861 h 13112393"/>
              <a:gd name="connsiteX23766" fmla="*/ 3303816 w 11997113"/>
              <a:gd name="connsiteY23766" fmla="*/ 12528127 h 13112393"/>
              <a:gd name="connsiteX23767" fmla="*/ 3303596 w 11997113"/>
              <a:gd name="connsiteY23767" fmla="*/ 12524077 h 13112393"/>
              <a:gd name="connsiteX23768" fmla="*/ 3308195 w 11997113"/>
              <a:gd name="connsiteY23768" fmla="*/ 12519759 h 13112393"/>
              <a:gd name="connsiteX23769" fmla="*/ 3307758 w 11997113"/>
              <a:gd name="connsiteY23769" fmla="*/ 12511659 h 13112393"/>
              <a:gd name="connsiteX23770" fmla="*/ 3302058 w 11997113"/>
              <a:gd name="connsiteY23770" fmla="*/ 12495725 h 13112393"/>
              <a:gd name="connsiteX23771" fmla="*/ 3301836 w 11997113"/>
              <a:gd name="connsiteY23771" fmla="*/ 12491674 h 13112393"/>
              <a:gd name="connsiteX23772" fmla="*/ 3301397 w 11997113"/>
              <a:gd name="connsiteY23772" fmla="*/ 12483570 h 13112393"/>
              <a:gd name="connsiteX23773" fmla="*/ 3305996 w 11997113"/>
              <a:gd name="connsiteY23773" fmla="*/ 12479251 h 13112393"/>
              <a:gd name="connsiteX23774" fmla="*/ 3311034 w 11997113"/>
              <a:gd name="connsiteY23774" fmla="*/ 12483033 h 13112393"/>
              <a:gd name="connsiteX23775" fmla="*/ 3311473 w 11997113"/>
              <a:gd name="connsiteY23775" fmla="*/ 12491137 h 13112393"/>
              <a:gd name="connsiteX23776" fmla="*/ 3314545 w 11997113"/>
              <a:gd name="connsiteY23776" fmla="*/ 12503155 h 13112393"/>
              <a:gd name="connsiteX23777" fmla="*/ 3314765 w 11997113"/>
              <a:gd name="connsiteY23777" fmla="*/ 12507204 h 13112393"/>
              <a:gd name="connsiteX23778" fmla="*/ 3329218 w 11997113"/>
              <a:gd name="connsiteY23778" fmla="*/ 12506404 h 13112393"/>
              <a:gd name="connsiteX23779" fmla="*/ 3336447 w 11997113"/>
              <a:gd name="connsiteY23779" fmla="*/ 12505999 h 13112393"/>
              <a:gd name="connsiteX23780" fmla="*/ 3333816 w 11997113"/>
              <a:gd name="connsiteY23780" fmla="*/ 12502083 h 13112393"/>
              <a:gd name="connsiteX23781" fmla="*/ 3333378 w 11997113"/>
              <a:gd name="connsiteY23781" fmla="*/ 12493983 h 13112393"/>
              <a:gd name="connsiteX23782" fmla="*/ 3335785 w 11997113"/>
              <a:gd name="connsiteY23782" fmla="*/ 12493849 h 13112393"/>
              <a:gd name="connsiteX23783" fmla="*/ 3330529 w 11997113"/>
              <a:gd name="connsiteY23783" fmla="*/ 12486013 h 13112393"/>
              <a:gd name="connsiteX23784" fmla="*/ 3330311 w 11997113"/>
              <a:gd name="connsiteY23784" fmla="*/ 12481963 h 13112393"/>
              <a:gd name="connsiteX23785" fmla="*/ 3335127 w 11997113"/>
              <a:gd name="connsiteY23785" fmla="*/ 12481698 h 13112393"/>
              <a:gd name="connsiteX23786" fmla="*/ 3340607 w 11997113"/>
              <a:gd name="connsiteY23786" fmla="*/ 12493581 h 13112393"/>
              <a:gd name="connsiteX23787" fmla="*/ 3351122 w 11997113"/>
              <a:gd name="connsiteY23787" fmla="*/ 12509248 h 13112393"/>
              <a:gd name="connsiteX23788" fmla="*/ 3358351 w 11997113"/>
              <a:gd name="connsiteY23788" fmla="*/ 12508847 h 13112393"/>
              <a:gd name="connsiteX23789" fmla="*/ 3360101 w 11997113"/>
              <a:gd name="connsiteY23789" fmla="*/ 12496560 h 13112393"/>
              <a:gd name="connsiteX23790" fmla="*/ 3355282 w 11997113"/>
              <a:gd name="connsiteY23790" fmla="*/ 12496827 h 13112393"/>
              <a:gd name="connsiteX23791" fmla="*/ 3344764 w 11997113"/>
              <a:gd name="connsiteY23791" fmla="*/ 12481161 h 13112393"/>
              <a:gd name="connsiteX23792" fmla="*/ 3347175 w 11997113"/>
              <a:gd name="connsiteY23792" fmla="*/ 12481026 h 13112393"/>
              <a:gd name="connsiteX23793" fmla="*/ 3337095 w 11997113"/>
              <a:gd name="connsiteY23793" fmla="*/ 12473461 h 13112393"/>
              <a:gd name="connsiteX23794" fmla="*/ 3336876 w 11997113"/>
              <a:gd name="connsiteY23794" fmla="*/ 12469411 h 13112393"/>
              <a:gd name="connsiteX23795" fmla="*/ 3339287 w 11997113"/>
              <a:gd name="connsiteY23795" fmla="*/ 12469277 h 13112393"/>
              <a:gd name="connsiteX23796" fmla="*/ 3351771 w 11997113"/>
              <a:gd name="connsiteY23796" fmla="*/ 12476712 h 13112393"/>
              <a:gd name="connsiteX23797" fmla="*/ 3359000 w 11997113"/>
              <a:gd name="connsiteY23797" fmla="*/ 12476306 h 13112393"/>
              <a:gd name="connsiteX23798" fmla="*/ 3360752 w 11997113"/>
              <a:gd name="connsiteY23798" fmla="*/ 12464020 h 13112393"/>
              <a:gd name="connsiteX23799" fmla="*/ 3373509 w 11997113"/>
              <a:gd name="connsiteY23799" fmla="*/ 12470930 h 13112393"/>
              <a:gd name="connsiteX23800" fmla="*/ 3380683 w 11997113"/>
              <a:gd name="connsiteY23800" fmla="*/ 12475103 h 13112393"/>
              <a:gd name="connsiteX23801" fmla="*/ 3374546 w 11997113"/>
              <a:gd name="connsiteY23801" fmla="*/ 12451067 h 13112393"/>
              <a:gd name="connsiteX23802" fmla="*/ 3381772 w 11997113"/>
              <a:gd name="connsiteY23802" fmla="*/ 12450664 h 13112393"/>
              <a:gd name="connsiteX23803" fmla="*/ 3366879 w 11997113"/>
              <a:gd name="connsiteY23803" fmla="*/ 12443365 h 13112393"/>
              <a:gd name="connsiteX23804" fmla="*/ 3387459 w 11997113"/>
              <a:gd name="connsiteY23804" fmla="*/ 12421909 h 13112393"/>
              <a:gd name="connsiteX23805" fmla="*/ 3371021 w 11997113"/>
              <a:gd name="connsiteY23805" fmla="*/ 12386257 h 13112393"/>
              <a:gd name="connsiteX23806" fmla="*/ 3369275 w 11997113"/>
              <a:gd name="connsiteY23806" fmla="*/ 12398543 h 13112393"/>
              <a:gd name="connsiteX23807" fmla="*/ 3371011 w 11997113"/>
              <a:gd name="connsiteY23807" fmla="*/ 12341564 h 13112393"/>
              <a:gd name="connsiteX23808" fmla="*/ 3366194 w 11997113"/>
              <a:gd name="connsiteY23808" fmla="*/ 12341833 h 13112393"/>
              <a:gd name="connsiteX23809" fmla="*/ 3359846 w 11997113"/>
              <a:gd name="connsiteY23809" fmla="*/ 12358437 h 13112393"/>
              <a:gd name="connsiteX23810" fmla="*/ 3357656 w 11997113"/>
              <a:gd name="connsiteY23810" fmla="*/ 12362622 h 13112393"/>
              <a:gd name="connsiteX23811" fmla="*/ 3355029 w 11997113"/>
              <a:gd name="connsiteY23811" fmla="*/ 12358704 h 13112393"/>
              <a:gd name="connsiteX23812" fmla="*/ 3361155 w 11997113"/>
              <a:gd name="connsiteY23812" fmla="*/ 12338051 h 13112393"/>
              <a:gd name="connsiteX23813" fmla="*/ 3360936 w 11997113"/>
              <a:gd name="connsiteY23813" fmla="*/ 12334002 h 13112393"/>
              <a:gd name="connsiteX23814" fmla="*/ 3360716 w 11997113"/>
              <a:gd name="connsiteY23814" fmla="*/ 12329947 h 13112393"/>
              <a:gd name="connsiteX23815" fmla="*/ 3355678 w 11997113"/>
              <a:gd name="connsiteY23815" fmla="*/ 12326167 h 13112393"/>
              <a:gd name="connsiteX23816" fmla="*/ 3350420 w 11997113"/>
              <a:gd name="connsiteY23816" fmla="*/ 12318333 h 13112393"/>
              <a:gd name="connsiteX23817" fmla="*/ 3350636 w 11997113"/>
              <a:gd name="connsiteY23817" fmla="*/ 12322385 h 13112393"/>
              <a:gd name="connsiteX23818" fmla="*/ 3344295 w 11997113"/>
              <a:gd name="connsiteY23818" fmla="*/ 12338986 h 13112393"/>
              <a:gd name="connsiteX23819" fmla="*/ 3345170 w 11997113"/>
              <a:gd name="connsiteY23819" fmla="*/ 12355190 h 13112393"/>
              <a:gd name="connsiteX23820" fmla="*/ 3333344 w 11997113"/>
              <a:gd name="connsiteY23820" fmla="*/ 12359911 h 13112393"/>
              <a:gd name="connsiteX23821" fmla="*/ 3335972 w 11997113"/>
              <a:gd name="connsiteY23821" fmla="*/ 12363825 h 13112393"/>
              <a:gd name="connsiteX23822" fmla="*/ 3333783 w 11997113"/>
              <a:gd name="connsiteY23822" fmla="*/ 12368011 h 13112393"/>
              <a:gd name="connsiteX23823" fmla="*/ 3339042 w 11997113"/>
              <a:gd name="connsiteY23823" fmla="*/ 12375846 h 13112393"/>
              <a:gd name="connsiteX23824" fmla="*/ 3327438 w 11997113"/>
              <a:gd name="connsiteY23824" fmla="*/ 12384617 h 13112393"/>
              <a:gd name="connsiteX23825" fmla="*/ 3326555 w 11997113"/>
              <a:gd name="connsiteY23825" fmla="*/ 12368414 h 13112393"/>
              <a:gd name="connsiteX23826" fmla="*/ 3329187 w 11997113"/>
              <a:gd name="connsiteY23826" fmla="*/ 12372330 h 13112393"/>
              <a:gd name="connsiteX23827" fmla="*/ 3331156 w 11997113"/>
              <a:gd name="connsiteY23827" fmla="*/ 12364096 h 13112393"/>
              <a:gd name="connsiteX23828" fmla="*/ 3326118 w 11997113"/>
              <a:gd name="connsiteY23828" fmla="*/ 12360313 h 13112393"/>
              <a:gd name="connsiteX23829" fmla="*/ 3323928 w 11997113"/>
              <a:gd name="connsiteY23829" fmla="*/ 12364498 h 13112393"/>
              <a:gd name="connsiteX23830" fmla="*/ 3319328 w 11997113"/>
              <a:gd name="connsiteY23830" fmla="*/ 12368816 h 13112393"/>
              <a:gd name="connsiteX23831" fmla="*/ 3312541 w 11997113"/>
              <a:gd name="connsiteY23831" fmla="*/ 12377317 h 13112393"/>
              <a:gd name="connsiteX23832" fmla="*/ 3297646 w 11997113"/>
              <a:gd name="connsiteY23832" fmla="*/ 12370019 h 13112393"/>
              <a:gd name="connsiteX23833" fmla="*/ 3297426 w 11997113"/>
              <a:gd name="connsiteY23833" fmla="*/ 12365968 h 13112393"/>
              <a:gd name="connsiteX23834" fmla="*/ 3294794 w 11997113"/>
              <a:gd name="connsiteY23834" fmla="*/ 12362052 h 13112393"/>
              <a:gd name="connsiteX23835" fmla="*/ 3287789 w 11997113"/>
              <a:gd name="connsiteY23835" fmla="*/ 12366505 h 13112393"/>
              <a:gd name="connsiteX23836" fmla="*/ 3282751 w 11997113"/>
              <a:gd name="connsiteY23836" fmla="*/ 12362722 h 13112393"/>
              <a:gd name="connsiteX23837" fmla="*/ 3284939 w 11997113"/>
              <a:gd name="connsiteY23837" fmla="*/ 12358536 h 13112393"/>
              <a:gd name="connsiteX23838" fmla="*/ 3291949 w 11997113"/>
              <a:gd name="connsiteY23838" fmla="*/ 12354084 h 13112393"/>
              <a:gd name="connsiteX23839" fmla="*/ 3291507 w 11997113"/>
              <a:gd name="connsiteY23839" fmla="*/ 12345985 h 13112393"/>
              <a:gd name="connsiteX23840" fmla="*/ 3295664 w 11997113"/>
              <a:gd name="connsiteY23840" fmla="*/ 12333561 h 13112393"/>
              <a:gd name="connsiteX23841" fmla="*/ 3306614 w 11997113"/>
              <a:gd name="connsiteY23841" fmla="*/ 12312641 h 13112393"/>
              <a:gd name="connsiteX23842" fmla="*/ 3306391 w 11997113"/>
              <a:gd name="connsiteY23842" fmla="*/ 12308589 h 13112393"/>
              <a:gd name="connsiteX23843" fmla="*/ 3301573 w 11997113"/>
              <a:gd name="connsiteY23843" fmla="*/ 12308859 h 13112393"/>
              <a:gd name="connsiteX23844" fmla="*/ 3285149 w 11997113"/>
              <a:gd name="connsiteY23844" fmla="*/ 12317897 h 13112393"/>
              <a:gd name="connsiteX23845" fmla="*/ 3280759 w 11997113"/>
              <a:gd name="connsiteY23845" fmla="*/ 12281576 h 13112393"/>
              <a:gd name="connsiteX23846" fmla="*/ 3288425 w 11997113"/>
              <a:gd name="connsiteY23846" fmla="*/ 12289275 h 13112393"/>
              <a:gd name="connsiteX23847" fmla="*/ 3290839 w 11997113"/>
              <a:gd name="connsiteY23847" fmla="*/ 12289142 h 13112393"/>
              <a:gd name="connsiteX23848" fmla="*/ 3290396 w 11997113"/>
              <a:gd name="connsiteY23848" fmla="*/ 12281039 h 13112393"/>
              <a:gd name="connsiteX23849" fmla="*/ 3287547 w 11997113"/>
              <a:gd name="connsiteY23849" fmla="*/ 12273073 h 13112393"/>
              <a:gd name="connsiteX23850" fmla="*/ 3289513 w 11997113"/>
              <a:gd name="connsiteY23850" fmla="*/ 12264838 h 13112393"/>
              <a:gd name="connsiteX23851" fmla="*/ 3274401 w 11997113"/>
              <a:gd name="connsiteY23851" fmla="*/ 12253488 h 13112393"/>
              <a:gd name="connsiteX23852" fmla="*/ 3280307 w 11997113"/>
              <a:gd name="connsiteY23852" fmla="*/ 12228781 h 13112393"/>
              <a:gd name="connsiteX23853" fmla="*/ 3273300 w 11997113"/>
              <a:gd name="connsiteY23853" fmla="*/ 12233234 h 13112393"/>
              <a:gd name="connsiteX23854" fmla="*/ 3270889 w 11997113"/>
              <a:gd name="connsiteY23854" fmla="*/ 12233369 h 13112393"/>
              <a:gd name="connsiteX23855" fmla="*/ 3269360 w 11997113"/>
              <a:gd name="connsiteY23855" fmla="*/ 12249707 h 13112393"/>
              <a:gd name="connsiteX23856" fmla="*/ 3267394 w 11997113"/>
              <a:gd name="connsiteY23856" fmla="*/ 12257942 h 13112393"/>
              <a:gd name="connsiteX23857" fmla="*/ 3267612 w 11997113"/>
              <a:gd name="connsiteY23857" fmla="*/ 12261991 h 13112393"/>
              <a:gd name="connsiteX23858" fmla="*/ 3272432 w 11997113"/>
              <a:gd name="connsiteY23858" fmla="*/ 12261725 h 13112393"/>
              <a:gd name="connsiteX23859" fmla="*/ 3274841 w 11997113"/>
              <a:gd name="connsiteY23859" fmla="*/ 12261590 h 13112393"/>
              <a:gd name="connsiteX23860" fmla="*/ 3275061 w 11997113"/>
              <a:gd name="connsiteY23860" fmla="*/ 12265640 h 13112393"/>
              <a:gd name="connsiteX23861" fmla="*/ 3272652 w 11997113"/>
              <a:gd name="connsiteY23861" fmla="*/ 12265774 h 13112393"/>
              <a:gd name="connsiteX23862" fmla="*/ 3282728 w 11997113"/>
              <a:gd name="connsiteY23862" fmla="*/ 12273342 h 13112393"/>
              <a:gd name="connsiteX23863" fmla="*/ 3270254 w 11997113"/>
              <a:gd name="connsiteY23863" fmla="*/ 12310598 h 13112393"/>
              <a:gd name="connsiteX23864" fmla="*/ 3246148 w 11997113"/>
              <a:gd name="connsiteY23864" fmla="*/ 12267245 h 13112393"/>
              <a:gd name="connsiteX23865" fmla="*/ 3243960 w 11997113"/>
              <a:gd name="connsiteY23865" fmla="*/ 12271432 h 13112393"/>
              <a:gd name="connsiteX23866" fmla="*/ 3239143 w 11997113"/>
              <a:gd name="connsiteY23866" fmla="*/ 12271699 h 13112393"/>
              <a:gd name="connsiteX23867" fmla="*/ 3238920 w 11997113"/>
              <a:gd name="connsiteY23867" fmla="*/ 12267650 h 13112393"/>
              <a:gd name="connsiteX23868" fmla="*/ 3245712 w 11997113"/>
              <a:gd name="connsiteY23868" fmla="*/ 12259149 h 13112393"/>
              <a:gd name="connsiteX23869" fmla="*/ 3243301 w 11997113"/>
              <a:gd name="connsiteY23869" fmla="*/ 12259280 h 13112393"/>
              <a:gd name="connsiteX23870" fmla="*/ 3252496 w 11997113"/>
              <a:gd name="connsiteY23870" fmla="*/ 12250642 h 13112393"/>
              <a:gd name="connsiteX23871" fmla="*/ 3254688 w 11997113"/>
              <a:gd name="connsiteY23871" fmla="*/ 12246459 h 13112393"/>
              <a:gd name="connsiteX23872" fmla="*/ 3249205 w 11997113"/>
              <a:gd name="connsiteY23872" fmla="*/ 12234574 h 13112393"/>
              <a:gd name="connsiteX23873" fmla="*/ 3242850 w 11997113"/>
              <a:gd name="connsiteY23873" fmla="*/ 12206486 h 13112393"/>
              <a:gd name="connsiteX23874" fmla="*/ 3233654 w 11997113"/>
              <a:gd name="connsiteY23874" fmla="*/ 12215125 h 13112393"/>
              <a:gd name="connsiteX23875" fmla="*/ 3242628 w 11997113"/>
              <a:gd name="connsiteY23875" fmla="*/ 12202437 h 13112393"/>
              <a:gd name="connsiteX23876" fmla="*/ 3248756 w 11997113"/>
              <a:gd name="connsiteY23876" fmla="*/ 12181782 h 13112393"/>
              <a:gd name="connsiteX23877" fmla="*/ 3255982 w 11997113"/>
              <a:gd name="connsiteY23877" fmla="*/ 12181382 h 13112393"/>
              <a:gd name="connsiteX23878" fmla="*/ 3273078 w 11997113"/>
              <a:gd name="connsiteY23878" fmla="*/ 12229186 h 13112393"/>
              <a:gd name="connsiteX23879" fmla="*/ 3277677 w 11997113"/>
              <a:gd name="connsiteY23879" fmla="*/ 12224869 h 13112393"/>
              <a:gd name="connsiteX23880" fmla="*/ 3279206 w 11997113"/>
              <a:gd name="connsiteY23880" fmla="*/ 12208531 h 13112393"/>
              <a:gd name="connsiteX23881" fmla="*/ 3306800 w 11997113"/>
              <a:gd name="connsiteY23881" fmla="*/ 12182620 h 13112393"/>
              <a:gd name="connsiteX23882" fmla="*/ 3337910 w 11997113"/>
              <a:gd name="connsiteY23882" fmla="*/ 12221520 h 13112393"/>
              <a:gd name="connsiteX23883" fmla="*/ 3342730 w 11997113"/>
              <a:gd name="connsiteY23883" fmla="*/ 12221252 h 13112393"/>
              <a:gd name="connsiteX23884" fmla="*/ 3344917 w 11997113"/>
              <a:gd name="connsiteY23884" fmla="*/ 12217068 h 13112393"/>
              <a:gd name="connsiteX23885" fmla="*/ 3347108 w 11997113"/>
              <a:gd name="connsiteY23885" fmla="*/ 12212882 h 13112393"/>
              <a:gd name="connsiteX23886" fmla="*/ 3345568 w 11997113"/>
              <a:gd name="connsiteY23886" fmla="*/ 12184528 h 13112393"/>
              <a:gd name="connsiteX23887" fmla="*/ 3347973 w 11997113"/>
              <a:gd name="connsiteY23887" fmla="*/ 12184395 h 13112393"/>
              <a:gd name="connsiteX23888" fmla="*/ 3349945 w 11997113"/>
              <a:gd name="connsiteY23888" fmla="*/ 12176162 h 13112393"/>
              <a:gd name="connsiteX23889" fmla="*/ 3357172 w 11997113"/>
              <a:gd name="connsiteY23889" fmla="*/ 12175757 h 13112393"/>
              <a:gd name="connsiteX23890" fmla="*/ 3359799 w 11997113"/>
              <a:gd name="connsiteY23890" fmla="*/ 12179674 h 13112393"/>
              <a:gd name="connsiteX23891" fmla="*/ 3367031 w 11997113"/>
              <a:gd name="connsiteY23891" fmla="*/ 12179274 h 13112393"/>
              <a:gd name="connsiteX23892" fmla="*/ 3365931 w 11997113"/>
              <a:gd name="connsiteY23892" fmla="*/ 12159020 h 13112393"/>
              <a:gd name="connsiteX23893" fmla="*/ 3335270 w 11997113"/>
              <a:gd name="connsiteY23893" fmla="*/ 12172913 h 13112393"/>
              <a:gd name="connsiteX23894" fmla="*/ 3335050 w 11997113"/>
              <a:gd name="connsiteY23894" fmla="*/ 12168862 h 13112393"/>
              <a:gd name="connsiteX23895" fmla="*/ 3299571 w 11997113"/>
              <a:gd name="connsiteY23895" fmla="*/ 12183021 h 13112393"/>
              <a:gd name="connsiteX23896" fmla="*/ 3289711 w 11997113"/>
              <a:gd name="connsiteY23896" fmla="*/ 12179506 h 13112393"/>
              <a:gd name="connsiteX23897" fmla="*/ 3291242 w 11997113"/>
              <a:gd name="connsiteY23897" fmla="*/ 12163170 h 13112393"/>
              <a:gd name="connsiteX23898" fmla="*/ 3277886 w 11997113"/>
              <a:gd name="connsiteY23898" fmla="*/ 12184226 h 13112393"/>
              <a:gd name="connsiteX23899" fmla="*/ 3284237 w 11997113"/>
              <a:gd name="connsiteY23899" fmla="*/ 12167623 h 13112393"/>
              <a:gd name="connsiteX23900" fmla="*/ 3274378 w 11997113"/>
              <a:gd name="connsiteY23900" fmla="*/ 12164106 h 13112393"/>
              <a:gd name="connsiteX23901" fmla="*/ 3273498 w 11997113"/>
              <a:gd name="connsiteY23901" fmla="*/ 12147905 h 13112393"/>
              <a:gd name="connsiteX23902" fmla="*/ 3256621 w 11997113"/>
              <a:gd name="connsiteY23902" fmla="*/ 12104152 h 13112393"/>
              <a:gd name="connsiteX23903" fmla="*/ 3245676 w 11997113"/>
              <a:gd name="connsiteY23903" fmla="*/ 12125072 h 13112393"/>
              <a:gd name="connsiteX23904" fmla="*/ 3253122 w 11997113"/>
              <a:gd name="connsiteY23904" fmla="*/ 12128724 h 13112393"/>
              <a:gd name="connsiteX23905" fmla="*/ 3240428 w 11997113"/>
              <a:gd name="connsiteY23905" fmla="*/ 12161930 h 13112393"/>
              <a:gd name="connsiteX23906" fmla="*/ 3211078 w 11997113"/>
              <a:gd name="connsiteY23906" fmla="*/ 12155437 h 13112393"/>
              <a:gd name="connsiteX23907" fmla="*/ 3214357 w 11997113"/>
              <a:gd name="connsiteY23907" fmla="*/ 12126812 h 13112393"/>
              <a:gd name="connsiteX23908" fmla="*/ 3228373 w 11997113"/>
              <a:gd name="connsiteY23908" fmla="*/ 12117911 h 13112393"/>
              <a:gd name="connsiteX23909" fmla="*/ 3236246 w 11997113"/>
              <a:gd name="connsiteY23909" fmla="*/ 12084970 h 13112393"/>
              <a:gd name="connsiteX23910" fmla="*/ 3219811 w 11997113"/>
              <a:gd name="connsiteY23910" fmla="*/ 12049318 h 13112393"/>
              <a:gd name="connsiteX23911" fmla="*/ 3205797 w 11997113"/>
              <a:gd name="connsiteY23911" fmla="*/ 12058223 h 13112393"/>
              <a:gd name="connsiteX23912" fmla="*/ 3197909 w 11997113"/>
              <a:gd name="connsiteY23912" fmla="*/ 12046474 h 13112393"/>
              <a:gd name="connsiteX23913" fmla="*/ 3215644 w 11997113"/>
              <a:gd name="connsiteY23913" fmla="*/ 12017045 h 13112393"/>
              <a:gd name="connsiteX23914" fmla="*/ 3207753 w 11997113"/>
              <a:gd name="connsiteY23914" fmla="*/ 12005297 h 13112393"/>
              <a:gd name="connsiteX23915" fmla="*/ 3193300 w 11997113"/>
              <a:gd name="connsiteY23915" fmla="*/ 12006099 h 13112393"/>
              <a:gd name="connsiteX23916" fmla="*/ 3202716 w 11997113"/>
              <a:gd name="connsiteY23916" fmla="*/ 12001514 h 13112393"/>
              <a:gd name="connsiteX23917" fmla="*/ 3192858 w 11997113"/>
              <a:gd name="connsiteY23917" fmla="*/ 11997996 h 13112393"/>
              <a:gd name="connsiteX23918" fmla="*/ 3219568 w 11997113"/>
              <a:gd name="connsiteY23918" fmla="*/ 11955885 h 13112393"/>
              <a:gd name="connsiteX23919" fmla="*/ 3214533 w 11997113"/>
              <a:gd name="connsiteY23919" fmla="*/ 11952102 h 13112393"/>
              <a:gd name="connsiteX23920" fmla="*/ 3211903 w 11997113"/>
              <a:gd name="connsiteY23920" fmla="*/ 11948187 h 13112393"/>
              <a:gd name="connsiteX23921" fmla="*/ 3214089 w 11997113"/>
              <a:gd name="connsiteY23921" fmla="*/ 11944002 h 13112393"/>
              <a:gd name="connsiteX23922" fmla="*/ 3213871 w 11997113"/>
              <a:gd name="connsiteY23922" fmla="*/ 11939949 h 13112393"/>
              <a:gd name="connsiteX23923" fmla="*/ 3198316 w 11997113"/>
              <a:gd name="connsiteY23923" fmla="*/ 11920501 h 13112393"/>
              <a:gd name="connsiteX23924" fmla="*/ 3195907 w 11997113"/>
              <a:gd name="connsiteY23924" fmla="*/ 11920635 h 13112393"/>
              <a:gd name="connsiteX23925" fmla="*/ 3196128 w 11997113"/>
              <a:gd name="connsiteY23925" fmla="*/ 11924684 h 13112393"/>
              <a:gd name="connsiteX23926" fmla="*/ 3191528 w 11997113"/>
              <a:gd name="connsiteY23926" fmla="*/ 11929004 h 13112393"/>
              <a:gd name="connsiteX23927" fmla="*/ 3188898 w 11997113"/>
              <a:gd name="connsiteY23927" fmla="*/ 11925087 h 13112393"/>
              <a:gd name="connsiteX23928" fmla="*/ 3188678 w 11997113"/>
              <a:gd name="connsiteY23928" fmla="*/ 11921036 h 13112393"/>
              <a:gd name="connsiteX23929" fmla="*/ 3186047 w 11997113"/>
              <a:gd name="connsiteY23929" fmla="*/ 11917120 h 13112393"/>
              <a:gd name="connsiteX23930" fmla="*/ 3178382 w 11997113"/>
              <a:gd name="connsiteY23930" fmla="*/ 11909419 h 13112393"/>
              <a:gd name="connsiteX23931" fmla="*/ 3175752 w 11997113"/>
              <a:gd name="connsiteY23931" fmla="*/ 11905503 h 13112393"/>
              <a:gd name="connsiteX23932" fmla="*/ 3169833 w 11997113"/>
              <a:gd name="connsiteY23932" fmla="*/ 11885518 h 13112393"/>
              <a:gd name="connsiteX23933" fmla="*/ 3169391 w 11997113"/>
              <a:gd name="connsiteY23933" fmla="*/ 11877418 h 13112393"/>
              <a:gd name="connsiteX23934" fmla="*/ 3171582 w 11997113"/>
              <a:gd name="connsiteY23934" fmla="*/ 11873230 h 13112393"/>
              <a:gd name="connsiteX23935" fmla="*/ 3166986 w 11997113"/>
              <a:gd name="connsiteY23935" fmla="*/ 11877551 h 13112393"/>
              <a:gd name="connsiteX23936" fmla="*/ 3132594 w 11997113"/>
              <a:gd name="connsiteY23936" fmla="*/ 11867274 h 13112393"/>
              <a:gd name="connsiteX23937" fmla="*/ 3133476 w 11997113"/>
              <a:gd name="connsiteY23937" fmla="*/ 11883474 h 13112393"/>
              <a:gd name="connsiteX23938" fmla="*/ 3142671 w 11997113"/>
              <a:gd name="connsiteY23938" fmla="*/ 11874838 h 13112393"/>
              <a:gd name="connsiteX23939" fmla="*/ 3134137 w 11997113"/>
              <a:gd name="connsiteY23939" fmla="*/ 11895627 h 13112393"/>
              <a:gd name="connsiteX23940" fmla="*/ 3112672 w 11997113"/>
              <a:gd name="connsiteY23940" fmla="*/ 11900882 h 13112393"/>
              <a:gd name="connsiteX23941" fmla="*/ 3115081 w 11997113"/>
              <a:gd name="connsiteY23941" fmla="*/ 11900748 h 13112393"/>
              <a:gd name="connsiteX23942" fmla="*/ 3115961 w 11997113"/>
              <a:gd name="connsiteY23942" fmla="*/ 11916950 h 13112393"/>
              <a:gd name="connsiteX23943" fmla="*/ 3116403 w 11997113"/>
              <a:gd name="connsiteY23943" fmla="*/ 11925053 h 13112393"/>
              <a:gd name="connsiteX23944" fmla="*/ 3120776 w 11997113"/>
              <a:gd name="connsiteY23944" fmla="*/ 11916682 h 13112393"/>
              <a:gd name="connsiteX23945" fmla="*/ 3131298 w 11997113"/>
              <a:gd name="connsiteY23945" fmla="*/ 11932350 h 13112393"/>
              <a:gd name="connsiteX23946" fmla="*/ 3150131 w 11997113"/>
              <a:gd name="connsiteY23946" fmla="*/ 11923181 h 13112393"/>
              <a:gd name="connsiteX23947" fmla="*/ 3145764 w 11997113"/>
              <a:gd name="connsiteY23947" fmla="*/ 11976239 h 13112393"/>
              <a:gd name="connsiteX23948" fmla="*/ 3130867 w 11997113"/>
              <a:gd name="connsiteY23948" fmla="*/ 11968937 h 13112393"/>
              <a:gd name="connsiteX23949" fmla="*/ 3129988 w 11997113"/>
              <a:gd name="connsiteY23949" fmla="*/ 11952737 h 13112393"/>
              <a:gd name="connsiteX23950" fmla="*/ 3108965 w 11997113"/>
              <a:gd name="connsiteY23950" fmla="*/ 11966096 h 13112393"/>
              <a:gd name="connsiteX23951" fmla="*/ 3103265 w 11997113"/>
              <a:gd name="connsiteY23951" fmla="*/ 11950160 h 13112393"/>
              <a:gd name="connsiteX23952" fmla="*/ 3100857 w 11997113"/>
              <a:gd name="connsiteY23952" fmla="*/ 11950292 h 13112393"/>
              <a:gd name="connsiteX23953" fmla="*/ 3097699 w 11997113"/>
              <a:gd name="connsiteY23953" fmla="*/ 11953258 h 13112393"/>
              <a:gd name="connsiteX23954" fmla="*/ 3085897 w 11997113"/>
              <a:gd name="connsiteY23954" fmla="*/ 12014545 h 13112393"/>
              <a:gd name="connsiteX23955" fmla="*/ 3072758 w 11997113"/>
              <a:gd name="connsiteY23955" fmla="*/ 12044593 h 13112393"/>
              <a:gd name="connsiteX23956" fmla="*/ 3069556 w 11997113"/>
              <a:gd name="connsiteY23956" fmla="*/ 12084266 h 13112393"/>
              <a:gd name="connsiteX23957" fmla="*/ 3068824 w 11997113"/>
              <a:gd name="connsiteY23957" fmla="*/ 12088288 h 13112393"/>
              <a:gd name="connsiteX23958" fmla="*/ 3071926 w 11997113"/>
              <a:gd name="connsiteY23958" fmla="*/ 12086218 h 13112393"/>
              <a:gd name="connsiteX23959" fmla="*/ 3067542 w 11997113"/>
              <a:gd name="connsiteY23959" fmla="*/ 12095339 h 13112393"/>
              <a:gd name="connsiteX23960" fmla="*/ 3060004 w 11997113"/>
              <a:gd name="connsiteY23960" fmla="*/ 12136830 h 13112393"/>
              <a:gd name="connsiteX23961" fmla="*/ 3046665 w 11997113"/>
              <a:gd name="connsiteY23961" fmla="*/ 12181306 h 13112393"/>
              <a:gd name="connsiteX23962" fmla="*/ 3049380 w 11997113"/>
              <a:gd name="connsiteY23962" fmla="*/ 12198988 h 13112393"/>
              <a:gd name="connsiteX23963" fmla="*/ 2984846 w 11997113"/>
              <a:gd name="connsiteY23963" fmla="*/ 12286857 h 13112393"/>
              <a:gd name="connsiteX23964" fmla="*/ 2987785 w 11997113"/>
              <a:gd name="connsiteY23964" fmla="*/ 12318579 h 13112393"/>
              <a:gd name="connsiteX23965" fmla="*/ 3020093 w 11997113"/>
              <a:gd name="connsiteY23965" fmla="*/ 12355334 h 13112393"/>
              <a:gd name="connsiteX23966" fmla="*/ 3039363 w 11997113"/>
              <a:gd name="connsiteY23966" fmla="*/ 12338789 h 13112393"/>
              <a:gd name="connsiteX23967" fmla="*/ 3029180 w 11997113"/>
              <a:gd name="connsiteY23967" fmla="*/ 12468060 h 13112393"/>
              <a:gd name="connsiteX23968" fmla="*/ 3021908 w 11997113"/>
              <a:gd name="connsiteY23968" fmla="*/ 12471191 h 13112393"/>
              <a:gd name="connsiteX23969" fmla="*/ 3022454 w 11997113"/>
              <a:gd name="connsiteY23969" fmla="*/ 12506301 h 13112393"/>
              <a:gd name="connsiteX23970" fmla="*/ 3029786 w 11997113"/>
              <a:gd name="connsiteY23970" fmla="*/ 12506679 h 13112393"/>
              <a:gd name="connsiteX23971" fmla="*/ 3054488 w 11997113"/>
              <a:gd name="connsiteY23971" fmla="*/ 12525497 h 13112393"/>
              <a:gd name="connsiteX23972" fmla="*/ 3046281 w 11997113"/>
              <a:gd name="connsiteY23972" fmla="*/ 12468944 h 13112393"/>
              <a:gd name="connsiteX23973" fmla="*/ 3058112 w 11997113"/>
              <a:gd name="connsiteY23973" fmla="*/ 12445001 h 13112393"/>
              <a:gd name="connsiteX23974" fmla="*/ 3060227 w 11997113"/>
              <a:gd name="connsiteY23974" fmla="*/ 12424063 h 13112393"/>
              <a:gd name="connsiteX23975" fmla="*/ 3050121 w 11997113"/>
              <a:gd name="connsiteY23975" fmla="*/ 12402491 h 13112393"/>
              <a:gd name="connsiteX23976" fmla="*/ 3071121 w 11997113"/>
              <a:gd name="connsiteY23976" fmla="*/ 12340434 h 13112393"/>
              <a:gd name="connsiteX23977" fmla="*/ 3062722 w 11997113"/>
              <a:gd name="connsiteY23977" fmla="*/ 12427700 h 13112393"/>
              <a:gd name="connsiteX23978" fmla="*/ 3058168 w 11997113"/>
              <a:gd name="connsiteY23978" fmla="*/ 12448510 h 13112393"/>
              <a:gd name="connsiteX23979" fmla="*/ 3060610 w 11997113"/>
              <a:gd name="connsiteY23979" fmla="*/ 12448639 h 13112393"/>
              <a:gd name="connsiteX23980" fmla="*/ 3069529 w 11997113"/>
              <a:gd name="connsiteY23980" fmla="*/ 12550832 h 13112393"/>
              <a:gd name="connsiteX23981" fmla="*/ 3067197 w 11997113"/>
              <a:gd name="connsiteY23981" fmla="*/ 12557729 h 13112393"/>
              <a:gd name="connsiteX23982" fmla="*/ 3060032 w 11997113"/>
              <a:gd name="connsiteY23982" fmla="*/ 12567883 h 13112393"/>
              <a:gd name="connsiteX23983" fmla="*/ 3048202 w 11997113"/>
              <a:gd name="connsiteY23983" fmla="*/ 12591828 h 13112393"/>
              <a:gd name="connsiteX23984" fmla="*/ 3026820 w 11997113"/>
              <a:gd name="connsiteY23984" fmla="*/ 12629308 h 13112393"/>
              <a:gd name="connsiteX23985" fmla="*/ 3018313 w 11997113"/>
              <a:gd name="connsiteY23985" fmla="*/ 12709553 h 13112393"/>
              <a:gd name="connsiteX23986" fmla="*/ 3028412 w 11997113"/>
              <a:gd name="connsiteY23986" fmla="*/ 12731123 h 13112393"/>
              <a:gd name="connsiteX23987" fmla="*/ 3036922 w 11997113"/>
              <a:gd name="connsiteY23987" fmla="*/ 12650879 h 13112393"/>
              <a:gd name="connsiteX23988" fmla="*/ 3046637 w 11997113"/>
              <a:gd name="connsiteY23988" fmla="*/ 12647874 h 13112393"/>
              <a:gd name="connsiteX23989" fmla="*/ 3053530 w 11997113"/>
              <a:gd name="connsiteY23989" fmla="*/ 12620167 h 13112393"/>
              <a:gd name="connsiteX23990" fmla="*/ 3058305 w 11997113"/>
              <a:gd name="connsiteY23990" fmla="*/ 12613396 h 13112393"/>
              <a:gd name="connsiteX23991" fmla="*/ 3055807 w 11997113"/>
              <a:gd name="connsiteY23991" fmla="*/ 12609760 h 13112393"/>
              <a:gd name="connsiteX23992" fmla="*/ 3062864 w 11997113"/>
              <a:gd name="connsiteY23992" fmla="*/ 12592587 h 13112393"/>
              <a:gd name="connsiteX23993" fmla="*/ 3060912 w 11997113"/>
              <a:gd name="connsiteY23993" fmla="*/ 12624057 h 13112393"/>
              <a:gd name="connsiteX23994" fmla="*/ 3058469 w 11997113"/>
              <a:gd name="connsiteY23994" fmla="*/ 12623930 h 13112393"/>
              <a:gd name="connsiteX23995" fmla="*/ 3056136 w 11997113"/>
              <a:gd name="connsiteY23995" fmla="*/ 12630825 h 13112393"/>
              <a:gd name="connsiteX23996" fmla="*/ 3049193 w 11997113"/>
              <a:gd name="connsiteY23996" fmla="*/ 12655023 h 13112393"/>
              <a:gd name="connsiteX23997" fmla="*/ 3039969 w 11997113"/>
              <a:gd name="connsiteY23997" fmla="*/ 12689626 h 13112393"/>
              <a:gd name="connsiteX23998" fmla="*/ 3045240 w 11997113"/>
              <a:gd name="connsiteY23998" fmla="*/ 12714456 h 13112393"/>
              <a:gd name="connsiteX23999" fmla="*/ 3061738 w 11997113"/>
              <a:gd name="connsiteY23999" fmla="*/ 12676720 h 13112393"/>
              <a:gd name="connsiteX24000" fmla="*/ 3062232 w 11997113"/>
              <a:gd name="connsiteY24000" fmla="*/ 12708319 h 13112393"/>
              <a:gd name="connsiteX24001" fmla="*/ 3034671 w 11997113"/>
              <a:gd name="connsiteY24001" fmla="*/ 12819149 h 13112393"/>
              <a:gd name="connsiteX24002" fmla="*/ 3007742 w 11997113"/>
              <a:gd name="connsiteY24002" fmla="*/ 12814248 h 13112393"/>
              <a:gd name="connsiteX24003" fmla="*/ 2986470 w 11997113"/>
              <a:gd name="connsiteY24003" fmla="*/ 12858748 h 13112393"/>
              <a:gd name="connsiteX24004" fmla="*/ 2985810 w 11997113"/>
              <a:gd name="connsiteY24004" fmla="*/ 12816621 h 13112393"/>
              <a:gd name="connsiteX24005" fmla="*/ 2961712 w 11997113"/>
              <a:gd name="connsiteY24005" fmla="*/ 12836421 h 13112393"/>
              <a:gd name="connsiteX24006" fmla="*/ 2930060 w 11997113"/>
              <a:gd name="connsiteY24006" fmla="*/ 12841801 h 13112393"/>
              <a:gd name="connsiteX24007" fmla="*/ 2921799 w 11997113"/>
              <a:gd name="connsiteY24007" fmla="*/ 12781736 h 13112393"/>
              <a:gd name="connsiteX24008" fmla="*/ 2917133 w 11997113"/>
              <a:gd name="connsiteY24008" fmla="*/ 12795525 h 13112393"/>
              <a:gd name="connsiteX24009" fmla="*/ 2911590 w 11997113"/>
              <a:gd name="connsiteY24009" fmla="*/ 12753144 h 13112393"/>
              <a:gd name="connsiteX24010" fmla="*/ 2899808 w 11997113"/>
              <a:gd name="connsiteY24010" fmla="*/ 12780597 h 13112393"/>
              <a:gd name="connsiteX24011" fmla="*/ 2909858 w 11997113"/>
              <a:gd name="connsiteY24011" fmla="*/ 12798658 h 13112393"/>
              <a:gd name="connsiteX24012" fmla="*/ 2910243 w 11997113"/>
              <a:gd name="connsiteY24012" fmla="*/ 12823233 h 13112393"/>
              <a:gd name="connsiteX24013" fmla="*/ 2900746 w 11997113"/>
              <a:gd name="connsiteY24013" fmla="*/ 12840282 h 13112393"/>
              <a:gd name="connsiteX24014" fmla="*/ 2895695 w 11997113"/>
              <a:gd name="connsiteY24014" fmla="*/ 12829497 h 13112393"/>
              <a:gd name="connsiteX24015" fmla="*/ 2868768 w 11997113"/>
              <a:gd name="connsiteY24015" fmla="*/ 12824595 h 13112393"/>
              <a:gd name="connsiteX24016" fmla="*/ 2855014 w 11997113"/>
              <a:gd name="connsiteY24016" fmla="*/ 12725661 h 13112393"/>
              <a:gd name="connsiteX24017" fmla="*/ 2816198 w 11997113"/>
              <a:gd name="connsiteY24017" fmla="*/ 12741189 h 13112393"/>
              <a:gd name="connsiteX24018" fmla="*/ 2811751 w 11997113"/>
              <a:gd name="connsiteY24018" fmla="*/ 12769025 h 13112393"/>
              <a:gd name="connsiteX24019" fmla="*/ 2796437 w 11997113"/>
              <a:gd name="connsiteY24019" fmla="*/ 12726136 h 13112393"/>
              <a:gd name="connsiteX24020" fmla="*/ 2782162 w 11997113"/>
              <a:gd name="connsiteY24020" fmla="*/ 12749953 h 13112393"/>
              <a:gd name="connsiteX24021" fmla="*/ 2789543 w 11997113"/>
              <a:gd name="connsiteY24021" fmla="*/ 12753843 h 13112393"/>
              <a:gd name="connsiteX24022" fmla="*/ 2782598 w 11997113"/>
              <a:gd name="connsiteY24022" fmla="*/ 12778039 h 13112393"/>
              <a:gd name="connsiteX24023" fmla="*/ 2757400 w 11997113"/>
              <a:gd name="connsiteY24023" fmla="*/ 12727624 h 13112393"/>
              <a:gd name="connsiteX24024" fmla="*/ 2752842 w 11997113"/>
              <a:gd name="connsiteY24024" fmla="*/ 12748435 h 13112393"/>
              <a:gd name="connsiteX24025" fmla="*/ 2750290 w 11997113"/>
              <a:gd name="connsiteY24025" fmla="*/ 12741289 h 13112393"/>
              <a:gd name="connsiteX24026" fmla="*/ 2738076 w 11997113"/>
              <a:gd name="connsiteY24026" fmla="*/ 12740655 h 13112393"/>
              <a:gd name="connsiteX24027" fmla="*/ 2733357 w 11997113"/>
              <a:gd name="connsiteY24027" fmla="*/ 12750935 h 13112393"/>
              <a:gd name="connsiteX24028" fmla="*/ 2728252 w 11997113"/>
              <a:gd name="connsiteY24028" fmla="*/ 12736638 h 13112393"/>
              <a:gd name="connsiteX24029" fmla="*/ 2737141 w 11997113"/>
              <a:gd name="connsiteY24029" fmla="*/ 12680971 h 13112393"/>
              <a:gd name="connsiteX24030" fmla="*/ 2737033 w 11997113"/>
              <a:gd name="connsiteY24030" fmla="*/ 12673948 h 13112393"/>
              <a:gd name="connsiteX24031" fmla="*/ 2736978 w 11997113"/>
              <a:gd name="connsiteY24031" fmla="*/ 12670439 h 13112393"/>
              <a:gd name="connsiteX24032" fmla="*/ 2715596 w 11997113"/>
              <a:gd name="connsiteY24032" fmla="*/ 12707920 h 13112393"/>
              <a:gd name="connsiteX24033" fmla="*/ 2707881 w 11997113"/>
              <a:gd name="connsiteY24033" fmla="*/ 12682967 h 13112393"/>
              <a:gd name="connsiteX24034" fmla="*/ 2690782 w 11997113"/>
              <a:gd name="connsiteY24034" fmla="*/ 12682080 h 13112393"/>
              <a:gd name="connsiteX24035" fmla="*/ 2685620 w 11997113"/>
              <a:gd name="connsiteY24035" fmla="*/ 12664273 h 13112393"/>
              <a:gd name="connsiteX24036" fmla="*/ 2683176 w 11997113"/>
              <a:gd name="connsiteY24036" fmla="*/ 12664149 h 13112393"/>
              <a:gd name="connsiteX24037" fmla="*/ 2680898 w 11997113"/>
              <a:gd name="connsiteY24037" fmla="*/ 12674554 h 13112393"/>
              <a:gd name="connsiteX24038" fmla="*/ 2678454 w 11997113"/>
              <a:gd name="connsiteY24038" fmla="*/ 12674427 h 13112393"/>
              <a:gd name="connsiteX24039" fmla="*/ 2678401 w 11997113"/>
              <a:gd name="connsiteY24039" fmla="*/ 12670915 h 13112393"/>
              <a:gd name="connsiteX24040" fmla="*/ 2678347 w 11997113"/>
              <a:gd name="connsiteY24040" fmla="*/ 12667404 h 13112393"/>
              <a:gd name="connsiteX24041" fmla="*/ 2680679 w 11997113"/>
              <a:gd name="connsiteY24041" fmla="*/ 12660506 h 13112393"/>
              <a:gd name="connsiteX24042" fmla="*/ 2675077 w 11997113"/>
              <a:gd name="connsiteY24042" fmla="*/ 12614614 h 13112393"/>
              <a:gd name="connsiteX24043" fmla="*/ 2655479 w 11997113"/>
              <a:gd name="connsiteY24043" fmla="*/ 12610093 h 13112393"/>
              <a:gd name="connsiteX24044" fmla="*/ 2650813 w 11997113"/>
              <a:gd name="connsiteY24044" fmla="*/ 12623883 h 13112393"/>
              <a:gd name="connsiteX24045" fmla="*/ 2652928 w 11997113"/>
              <a:gd name="connsiteY24045" fmla="*/ 12602942 h 13112393"/>
              <a:gd name="connsiteX24046" fmla="*/ 2655369 w 11997113"/>
              <a:gd name="connsiteY24046" fmla="*/ 12603071 h 13112393"/>
              <a:gd name="connsiteX24047" fmla="*/ 2657813 w 11997113"/>
              <a:gd name="connsiteY24047" fmla="*/ 12603195 h 13112393"/>
              <a:gd name="connsiteX24048" fmla="*/ 2658279 w 11997113"/>
              <a:gd name="connsiteY24048" fmla="*/ 12476933 h 13112393"/>
              <a:gd name="connsiteX24049" fmla="*/ 2661242 w 11997113"/>
              <a:gd name="connsiteY24049" fmla="*/ 12354303 h 13112393"/>
              <a:gd name="connsiteX24050" fmla="*/ 2657581 w 11997113"/>
              <a:gd name="connsiteY24050" fmla="*/ 12305062 h 13112393"/>
              <a:gd name="connsiteX24051" fmla="*/ 2650564 w 11997113"/>
              <a:gd name="connsiteY24051" fmla="*/ 12307362 h 13112393"/>
              <a:gd name="connsiteX24052" fmla="*/ 2594337 w 11997113"/>
              <a:gd name="connsiteY24052" fmla="*/ 12337607 h 13112393"/>
              <a:gd name="connsiteX24053" fmla="*/ 2428569 w 11997113"/>
              <a:gd name="connsiteY24053" fmla="*/ 12321947 h 13112393"/>
              <a:gd name="connsiteX24054" fmla="*/ 2285306 w 11997113"/>
              <a:gd name="connsiteY24054" fmla="*/ 12265100 h 13112393"/>
              <a:gd name="connsiteX24055" fmla="*/ 2238807 w 11997113"/>
              <a:gd name="connsiteY24055" fmla="*/ 12217959 h 13112393"/>
              <a:gd name="connsiteX24056" fmla="*/ 2194737 w 11997113"/>
              <a:gd name="connsiteY24056" fmla="*/ 12191563 h 13112393"/>
              <a:gd name="connsiteX24057" fmla="*/ 2140429 w 11997113"/>
              <a:gd name="connsiteY24057" fmla="*/ 12194413 h 13112393"/>
              <a:gd name="connsiteX24058" fmla="*/ 2013186 w 11997113"/>
              <a:gd name="connsiteY24058" fmla="*/ 12041038 h 13112393"/>
              <a:gd name="connsiteX24059" fmla="*/ 1987855 w 11997113"/>
              <a:gd name="connsiteY24059" fmla="*/ 12058027 h 13112393"/>
              <a:gd name="connsiteX24060" fmla="*/ 1804042 w 11997113"/>
              <a:gd name="connsiteY24060" fmla="*/ 12121601 h 13112393"/>
              <a:gd name="connsiteX24061" fmla="*/ 1682066 w 11997113"/>
              <a:gd name="connsiteY24061" fmla="*/ 12013179 h 13112393"/>
              <a:gd name="connsiteX24062" fmla="*/ 1572473 w 11997113"/>
              <a:gd name="connsiteY24062" fmla="*/ 11777115 h 13112393"/>
              <a:gd name="connsiteX24063" fmla="*/ 1510600 w 11997113"/>
              <a:gd name="connsiteY24063" fmla="*/ 11598566 h 13112393"/>
              <a:gd name="connsiteX24064" fmla="*/ 1510194 w 11997113"/>
              <a:gd name="connsiteY24064" fmla="*/ 11595108 h 13112393"/>
              <a:gd name="connsiteX24065" fmla="*/ 1509786 w 11997113"/>
              <a:gd name="connsiteY24065" fmla="*/ 11591648 h 13112393"/>
              <a:gd name="connsiteX24066" fmla="*/ 1460050 w 11997113"/>
              <a:gd name="connsiteY24066" fmla="*/ 11516841 h 13112393"/>
              <a:gd name="connsiteX24067" fmla="*/ 1413149 w 11997113"/>
              <a:gd name="connsiteY24067" fmla="*/ 11466242 h 13112393"/>
              <a:gd name="connsiteX24068" fmla="*/ 1422979 w 11997113"/>
              <a:gd name="connsiteY24068" fmla="*/ 11433540 h 13112393"/>
              <a:gd name="connsiteX24069" fmla="*/ 1394410 w 11997113"/>
              <a:gd name="connsiteY24069" fmla="*/ 11422865 h 13112393"/>
              <a:gd name="connsiteX24070" fmla="*/ 1406269 w 11997113"/>
              <a:gd name="connsiteY24070" fmla="*/ 11407454 h 13112393"/>
              <a:gd name="connsiteX24071" fmla="*/ 1363815 w 11997113"/>
              <a:gd name="connsiteY24071" fmla="*/ 11394895 h 13112393"/>
              <a:gd name="connsiteX24072" fmla="*/ 1358961 w 11997113"/>
              <a:gd name="connsiteY24072" fmla="*/ 11353395 h 13112393"/>
              <a:gd name="connsiteX24073" fmla="*/ 1330917 w 11997113"/>
              <a:gd name="connsiteY24073" fmla="*/ 11230483 h 13112393"/>
              <a:gd name="connsiteX24074" fmla="*/ 1301939 w 11997113"/>
              <a:gd name="connsiteY24074" fmla="*/ 11216342 h 13112393"/>
              <a:gd name="connsiteX24075" fmla="*/ 1296274 w 11997113"/>
              <a:gd name="connsiteY24075" fmla="*/ 11167930 h 13112393"/>
              <a:gd name="connsiteX24076" fmla="*/ 1264333 w 11997113"/>
              <a:gd name="connsiteY24076" fmla="*/ 11157646 h 13112393"/>
              <a:gd name="connsiteX24077" fmla="*/ 1254495 w 11997113"/>
              <a:gd name="connsiteY24077" fmla="*/ 11147031 h 13112393"/>
              <a:gd name="connsiteX24078" fmla="*/ 1282941 w 11997113"/>
              <a:gd name="connsiteY24078" fmla="*/ 11119701 h 13112393"/>
              <a:gd name="connsiteX24079" fmla="*/ 1281705 w 11997113"/>
              <a:gd name="connsiteY24079" fmla="*/ 11043437 h 13112393"/>
              <a:gd name="connsiteX24080" fmla="*/ 1260544 w 11997113"/>
              <a:gd name="connsiteY24080" fmla="*/ 10979312 h 13112393"/>
              <a:gd name="connsiteX24081" fmla="*/ 1272522 w 11997113"/>
              <a:gd name="connsiteY24081" fmla="*/ 10848207 h 13112393"/>
              <a:gd name="connsiteX24082" fmla="*/ 1298261 w 11997113"/>
              <a:gd name="connsiteY24082" fmla="*/ 10834676 h 13112393"/>
              <a:gd name="connsiteX24083" fmla="*/ 1280331 w 11997113"/>
              <a:gd name="connsiteY24083" fmla="*/ 10798213 h 13112393"/>
              <a:gd name="connsiteX24084" fmla="*/ 1308623 w 11997113"/>
              <a:gd name="connsiteY24084" fmla="*/ 10689738 h 13112393"/>
              <a:gd name="connsiteX24085" fmla="*/ 1312388 w 11997113"/>
              <a:gd name="connsiteY24085" fmla="*/ 10605167 h 13112393"/>
              <a:gd name="connsiteX24086" fmla="*/ 1324652 w 11997113"/>
              <a:gd name="connsiteY24086" fmla="*/ 10593215 h 13112393"/>
              <a:gd name="connsiteX24087" fmla="*/ 1312916 w 11997113"/>
              <a:gd name="connsiteY24087" fmla="*/ 10492928 h 13112393"/>
              <a:gd name="connsiteX24088" fmla="*/ 1272204 w 11997113"/>
              <a:gd name="connsiteY24088" fmla="*/ 10378508 h 13112393"/>
              <a:gd name="connsiteX24089" fmla="*/ 1276376 w 11997113"/>
              <a:gd name="connsiteY24089" fmla="*/ 10297392 h 13112393"/>
              <a:gd name="connsiteX24090" fmla="*/ 1302112 w 11997113"/>
              <a:gd name="connsiteY24090" fmla="*/ 10283862 h 13112393"/>
              <a:gd name="connsiteX24091" fmla="*/ 1274755 w 11997113"/>
              <a:gd name="connsiteY24091" fmla="*/ 10283561 h 13112393"/>
              <a:gd name="connsiteX24092" fmla="*/ 1276496 w 11997113"/>
              <a:gd name="connsiteY24092" fmla="*/ 10181697 h 13112393"/>
              <a:gd name="connsiteX24093" fmla="*/ 1248736 w 11997113"/>
              <a:gd name="connsiteY24093" fmla="*/ 10177934 h 13112393"/>
              <a:gd name="connsiteX24094" fmla="*/ 1274066 w 11997113"/>
              <a:gd name="connsiteY24094" fmla="*/ 10160947 h 13112393"/>
              <a:gd name="connsiteX24095" fmla="*/ 1243067 w 11997113"/>
              <a:gd name="connsiteY24095" fmla="*/ 10129519 h 13112393"/>
              <a:gd name="connsiteX24096" fmla="*/ 1270830 w 11997113"/>
              <a:gd name="connsiteY24096" fmla="*/ 10133281 h 13112393"/>
              <a:gd name="connsiteX24097" fmla="*/ 1241450 w 11997113"/>
              <a:gd name="connsiteY24097" fmla="*/ 10115686 h 13112393"/>
              <a:gd name="connsiteX24098" fmla="*/ 1244001 w 11997113"/>
              <a:gd name="connsiteY24098" fmla="*/ 10020742 h 13112393"/>
              <a:gd name="connsiteX24099" fmla="*/ 1255859 w 11997113"/>
              <a:gd name="connsiteY24099" fmla="*/ 10005330 h 13112393"/>
              <a:gd name="connsiteX24100" fmla="*/ 1228095 w 11997113"/>
              <a:gd name="connsiteY24100" fmla="*/ 10001570 h 13112393"/>
              <a:gd name="connsiteX24101" fmla="*/ 1248170 w 11997113"/>
              <a:gd name="connsiteY24101" fmla="*/ 9939627 h 13112393"/>
              <a:gd name="connsiteX24102" fmla="*/ 1217975 w 11997113"/>
              <a:gd name="connsiteY24102" fmla="*/ 9915116 h 13112393"/>
              <a:gd name="connsiteX24103" fmla="*/ 1232793 w 11997113"/>
              <a:gd name="connsiteY24103" fmla="*/ 9808218 h 13112393"/>
              <a:gd name="connsiteX24104" fmla="*/ 1203814 w 11997113"/>
              <a:gd name="connsiteY24104" fmla="*/ 9794081 h 13112393"/>
              <a:gd name="connsiteX24105" fmla="*/ 1245581 w 11997113"/>
              <a:gd name="connsiteY24105" fmla="*/ 9684030 h 13112393"/>
              <a:gd name="connsiteX24106" fmla="*/ 1231297 w 11997113"/>
              <a:gd name="connsiteY24106" fmla="*/ 9678690 h 13112393"/>
              <a:gd name="connsiteX24107" fmla="*/ 1235061 w 11997113"/>
              <a:gd name="connsiteY24107" fmla="*/ 9594115 h 13112393"/>
              <a:gd name="connsiteX24108" fmla="*/ 1266995 w 11997113"/>
              <a:gd name="connsiteY24108" fmla="*/ 9516765 h 13112393"/>
              <a:gd name="connsiteX24109" fmla="*/ 1258497 w 11997113"/>
              <a:gd name="connsiteY24109" fmla="*/ 9444145 h 13112393"/>
              <a:gd name="connsiteX24110" fmla="*/ 1216041 w 11997113"/>
              <a:gd name="connsiteY24110" fmla="*/ 9431584 h 13112393"/>
              <a:gd name="connsiteX24111" fmla="*/ 1256068 w 11997113"/>
              <a:gd name="connsiteY24111" fmla="*/ 9423395 h 13112393"/>
              <a:gd name="connsiteX24112" fmla="*/ 1200261 w 11997113"/>
              <a:gd name="connsiteY24112" fmla="*/ 9296715 h 13112393"/>
              <a:gd name="connsiteX24113" fmla="*/ 1212122 w 11997113"/>
              <a:gd name="connsiteY24113" fmla="*/ 9281309 h 13112393"/>
              <a:gd name="connsiteX24114" fmla="*/ 1198236 w 11997113"/>
              <a:gd name="connsiteY24114" fmla="*/ 9279426 h 13112393"/>
              <a:gd name="connsiteX24115" fmla="*/ 1162788 w 11997113"/>
              <a:gd name="connsiteY24115" fmla="*/ 9209959 h 13112393"/>
              <a:gd name="connsiteX24116" fmla="*/ 1148625 w 11997113"/>
              <a:gd name="connsiteY24116" fmla="*/ 9088928 h 13112393"/>
              <a:gd name="connsiteX24117" fmla="*/ 1121671 w 11997113"/>
              <a:gd name="connsiteY24117" fmla="*/ 9092081 h 13112393"/>
              <a:gd name="connsiteX24118" fmla="*/ 1119649 w 11997113"/>
              <a:gd name="connsiteY24118" fmla="*/ 9074787 h 13112393"/>
              <a:gd name="connsiteX24119" fmla="*/ 1108199 w 11997113"/>
              <a:gd name="connsiteY24119" fmla="*/ 9093654 h 13112393"/>
              <a:gd name="connsiteX24120" fmla="*/ 1108599 w 11997113"/>
              <a:gd name="connsiteY24120" fmla="*/ 9097112 h 13112393"/>
              <a:gd name="connsiteX24121" fmla="*/ 1094719 w 11997113"/>
              <a:gd name="connsiteY24121" fmla="*/ 9095232 h 13112393"/>
              <a:gd name="connsiteX24122" fmla="*/ 1105767 w 11997113"/>
              <a:gd name="connsiteY24122" fmla="*/ 9072905 h 13112393"/>
              <a:gd name="connsiteX24123" fmla="*/ 1144175 w 11997113"/>
              <a:gd name="connsiteY24123" fmla="*/ 9050886 h 13112393"/>
              <a:gd name="connsiteX24124" fmla="*/ 1111149 w 11997113"/>
              <a:gd name="connsiteY24124" fmla="*/ 9002166 h 13112393"/>
              <a:gd name="connsiteX24125" fmla="*/ 1107103 w 11997113"/>
              <a:gd name="connsiteY24125" fmla="*/ 8967582 h 13112393"/>
              <a:gd name="connsiteX24126" fmla="*/ 1093632 w 11997113"/>
              <a:gd name="connsiteY24126" fmla="*/ 8969163 h 13112393"/>
              <a:gd name="connsiteX24127" fmla="*/ 1082983 w 11997113"/>
              <a:gd name="connsiteY24127" fmla="*/ 8994946 h 13112393"/>
              <a:gd name="connsiteX24128" fmla="*/ 1083794 w 11997113"/>
              <a:gd name="connsiteY24128" fmla="*/ 9001862 h 13112393"/>
              <a:gd name="connsiteX24129" fmla="*/ 1084602 w 11997113"/>
              <a:gd name="connsiteY24129" fmla="*/ 9008779 h 13112393"/>
              <a:gd name="connsiteX24130" fmla="*/ 1086222 w 11997113"/>
              <a:gd name="connsiteY24130" fmla="*/ 9022612 h 13112393"/>
              <a:gd name="connsiteX24131" fmla="*/ 1113175 w 11997113"/>
              <a:gd name="connsiteY24131" fmla="*/ 9019459 h 13112393"/>
              <a:gd name="connsiteX24132" fmla="*/ 1115605 w 11997113"/>
              <a:gd name="connsiteY24132" fmla="*/ 9040207 h 13112393"/>
              <a:gd name="connsiteX24133" fmla="*/ 1089053 w 11997113"/>
              <a:gd name="connsiteY24133" fmla="*/ 9046820 h 13112393"/>
              <a:gd name="connsiteX24134" fmla="*/ 1089459 w 11997113"/>
              <a:gd name="connsiteY24134" fmla="*/ 9050276 h 13112393"/>
              <a:gd name="connsiteX24135" fmla="*/ 1076788 w 11997113"/>
              <a:gd name="connsiteY24135" fmla="*/ 9058770 h 13112393"/>
              <a:gd name="connsiteX24136" fmla="*/ 1075979 w 11997113"/>
              <a:gd name="connsiteY24136" fmla="*/ 9051851 h 13112393"/>
              <a:gd name="connsiteX24137" fmla="*/ 1088646 w 11997113"/>
              <a:gd name="connsiteY24137" fmla="*/ 9043362 h 13112393"/>
              <a:gd name="connsiteX24138" fmla="*/ 1075171 w 11997113"/>
              <a:gd name="connsiteY24138" fmla="*/ 9044940 h 13112393"/>
              <a:gd name="connsiteX24139" fmla="*/ 1072745 w 11997113"/>
              <a:gd name="connsiteY24139" fmla="*/ 9024192 h 13112393"/>
              <a:gd name="connsiteX24140" fmla="*/ 1059266 w 11997113"/>
              <a:gd name="connsiteY24140" fmla="*/ 9025765 h 13112393"/>
              <a:gd name="connsiteX24141" fmla="*/ 1058056 w 11997113"/>
              <a:gd name="connsiteY24141" fmla="*/ 9015390 h 13112393"/>
              <a:gd name="connsiteX24142" fmla="*/ 1044578 w 11997113"/>
              <a:gd name="connsiteY24142" fmla="*/ 9016969 h 13112393"/>
              <a:gd name="connsiteX24143" fmla="*/ 1056838 w 11997113"/>
              <a:gd name="connsiteY24143" fmla="*/ 9005015 h 13112393"/>
              <a:gd name="connsiteX24144" fmla="*/ 1056031 w 11997113"/>
              <a:gd name="connsiteY24144" fmla="*/ 8998101 h 13112393"/>
              <a:gd name="connsiteX24145" fmla="*/ 1000223 w 11997113"/>
              <a:gd name="connsiteY24145" fmla="*/ 8871421 h 13112393"/>
              <a:gd name="connsiteX24146" fmla="*/ 1025965 w 11997113"/>
              <a:gd name="connsiteY24146" fmla="*/ 8857893 h 13112393"/>
              <a:gd name="connsiteX24147" fmla="*/ 1009654 w 11997113"/>
              <a:gd name="connsiteY24147" fmla="*/ 8835267 h 13112393"/>
              <a:gd name="connsiteX24148" fmla="*/ 1031751 w 11997113"/>
              <a:gd name="connsiteY24148" fmla="*/ 8790612 h 13112393"/>
              <a:gd name="connsiteX24149" fmla="*/ 1038347 w 11997113"/>
              <a:gd name="connsiteY24149" fmla="*/ 8730245 h 13112393"/>
              <a:gd name="connsiteX24150" fmla="*/ 1064088 w 11997113"/>
              <a:gd name="connsiteY24150" fmla="*/ 8716722 h 13112393"/>
              <a:gd name="connsiteX24151" fmla="*/ 1058017 w 11997113"/>
              <a:gd name="connsiteY24151" fmla="*/ 8664843 h 13112393"/>
              <a:gd name="connsiteX24152" fmla="*/ 1091163 w 11997113"/>
              <a:gd name="connsiteY24152" fmla="*/ 8597869 h 13112393"/>
              <a:gd name="connsiteX24153" fmla="*/ 1050454 w 11997113"/>
              <a:gd name="connsiteY24153" fmla="*/ 8483444 h 13112393"/>
              <a:gd name="connsiteX24154" fmla="*/ 1063928 w 11997113"/>
              <a:gd name="connsiteY24154" fmla="*/ 8481869 h 13112393"/>
              <a:gd name="connsiteX24155" fmla="*/ 1051727 w 11997113"/>
              <a:gd name="connsiteY24155" fmla="*/ 8436663 h 13112393"/>
              <a:gd name="connsiteX24156" fmla="*/ 1046504 w 11997113"/>
              <a:gd name="connsiteY24156" fmla="*/ 8430905 h 13112393"/>
              <a:gd name="connsiteX24157" fmla="*/ 1057860 w 11997113"/>
              <a:gd name="connsiteY24157" fmla="*/ 8429997 h 13112393"/>
              <a:gd name="connsiteX24158" fmla="*/ 1028479 w 11997113"/>
              <a:gd name="connsiteY24158" fmla="*/ 8412401 h 13112393"/>
              <a:gd name="connsiteX24159" fmla="*/ 1067694 w 11997113"/>
              <a:gd name="connsiteY24159" fmla="*/ 8397294 h 13112393"/>
              <a:gd name="connsiteX24160" fmla="*/ 1045718 w 11997113"/>
              <a:gd name="connsiteY24160" fmla="*/ 8326251 h 13112393"/>
              <a:gd name="connsiteX24161" fmla="*/ 1031433 w 11997113"/>
              <a:gd name="connsiteY24161" fmla="*/ 8320913 h 13112393"/>
              <a:gd name="connsiteX24162" fmla="*/ 970771 w 11997113"/>
              <a:gd name="connsiteY24162" fmla="*/ 8152737 h 13112393"/>
              <a:gd name="connsiteX24163" fmla="*/ 976559 w 11997113"/>
              <a:gd name="connsiteY24163" fmla="*/ 8085455 h 13112393"/>
              <a:gd name="connsiteX24164" fmla="*/ 948391 w 11997113"/>
              <a:gd name="connsiteY24164" fmla="*/ 8078236 h 13112393"/>
              <a:gd name="connsiteX24165" fmla="*/ 912133 w 11997113"/>
              <a:gd name="connsiteY24165" fmla="*/ 8001850 h 13112393"/>
              <a:gd name="connsiteX24166" fmla="*/ 910919 w 11997113"/>
              <a:gd name="connsiteY24166" fmla="*/ 7991478 h 13112393"/>
              <a:gd name="connsiteX24167" fmla="*/ 936252 w 11997113"/>
              <a:gd name="connsiteY24167" fmla="*/ 7974490 h 13112393"/>
              <a:gd name="connsiteX24168" fmla="*/ 913467 w 11997113"/>
              <a:gd name="connsiteY24168" fmla="*/ 7896532 h 13112393"/>
              <a:gd name="connsiteX24169" fmla="*/ 911039 w 11997113"/>
              <a:gd name="connsiteY24169" fmla="*/ 7875781 h 13112393"/>
              <a:gd name="connsiteX24170" fmla="*/ 881257 w 11997113"/>
              <a:gd name="connsiteY24170" fmla="*/ 7854728 h 13112393"/>
              <a:gd name="connsiteX24171" fmla="*/ 895662 w 11997113"/>
              <a:gd name="connsiteY24171" fmla="*/ 7744374 h 13112393"/>
              <a:gd name="connsiteX24172" fmla="*/ 867901 w 11997113"/>
              <a:gd name="connsiteY24172" fmla="*/ 7740610 h 13112393"/>
              <a:gd name="connsiteX24173" fmla="*/ 888379 w 11997113"/>
              <a:gd name="connsiteY24173" fmla="*/ 7682126 h 13112393"/>
              <a:gd name="connsiteX24174" fmla="*/ 859807 w 11997113"/>
              <a:gd name="connsiteY24174" fmla="*/ 7671448 h 13112393"/>
              <a:gd name="connsiteX24175" fmla="*/ 839453 w 11997113"/>
              <a:gd name="connsiteY24175" fmla="*/ 7614234 h 13112393"/>
              <a:gd name="connsiteX24176" fmla="*/ 877453 w 11997113"/>
              <a:gd name="connsiteY24176" fmla="*/ 7588756 h 13112393"/>
              <a:gd name="connsiteX24177" fmla="*/ 848475 w 11997113"/>
              <a:gd name="connsiteY24177" fmla="*/ 7574619 h 13112393"/>
              <a:gd name="connsiteX24178" fmla="*/ 819223 w 11997113"/>
              <a:gd name="connsiteY24178" fmla="*/ 7441329 h 13112393"/>
              <a:gd name="connsiteX24179" fmla="*/ 798862 w 11997113"/>
              <a:gd name="connsiteY24179" fmla="*/ 7384120 h 13112393"/>
              <a:gd name="connsiteX24180" fmla="*/ 810723 w 11997113"/>
              <a:gd name="connsiteY24180" fmla="*/ 7368708 h 13112393"/>
              <a:gd name="connsiteX24181" fmla="*/ 730108 w 11997113"/>
              <a:gd name="connsiteY24181" fmla="*/ 7146776 h 13112393"/>
              <a:gd name="connsiteX24182" fmla="*/ 717442 w 11997113"/>
              <a:gd name="connsiteY24182" fmla="*/ 7155272 h 13112393"/>
              <a:gd name="connsiteX24183" fmla="*/ 703558 w 11997113"/>
              <a:gd name="connsiteY24183" fmla="*/ 7153390 h 13112393"/>
              <a:gd name="connsiteX24184" fmla="*/ 716630 w 11997113"/>
              <a:gd name="connsiteY24184" fmla="*/ 7148355 h 13112393"/>
              <a:gd name="connsiteX24185" fmla="*/ 698301 w 11997113"/>
              <a:gd name="connsiteY24185" fmla="*/ 7108435 h 13112393"/>
              <a:gd name="connsiteX24186" fmla="*/ 684541 w 11997113"/>
              <a:gd name="connsiteY24186" fmla="*/ 6990858 h 13112393"/>
              <a:gd name="connsiteX24187" fmla="*/ 655969 w 11997113"/>
              <a:gd name="connsiteY24187" fmla="*/ 6980180 h 13112393"/>
              <a:gd name="connsiteX24188" fmla="*/ 664186 w 11997113"/>
              <a:gd name="connsiteY24188" fmla="*/ 6933646 h 13112393"/>
              <a:gd name="connsiteX24189" fmla="*/ 634808 w 11997113"/>
              <a:gd name="connsiteY24189" fmla="*/ 6916052 h 13112393"/>
              <a:gd name="connsiteX24190" fmla="*/ 591785 w 11997113"/>
              <a:gd name="connsiteY24190" fmla="*/ 6665186 h 13112393"/>
              <a:gd name="connsiteX24191" fmla="*/ 555526 w 11997113"/>
              <a:gd name="connsiteY24191" fmla="*/ 6588802 h 13112393"/>
              <a:gd name="connsiteX24192" fmla="*/ 561316 w 11997113"/>
              <a:gd name="connsiteY24192" fmla="*/ 6521520 h 13112393"/>
              <a:gd name="connsiteX24193" fmla="*/ 544600 w 11997113"/>
              <a:gd name="connsiteY24193" fmla="*/ 6495433 h 13112393"/>
              <a:gd name="connsiteX24194" fmla="*/ 531530 w 11997113"/>
              <a:gd name="connsiteY24194" fmla="*/ 6500464 h 13112393"/>
              <a:gd name="connsiteX24195" fmla="*/ 516350 w 11997113"/>
              <a:gd name="connsiteY24195" fmla="*/ 6498462 h 13112393"/>
              <a:gd name="connsiteX24196" fmla="*/ 556055 w 11997113"/>
              <a:gd name="connsiteY24196" fmla="*/ 6476566 h 13112393"/>
              <a:gd name="connsiteX24197" fmla="*/ 532054 w 11997113"/>
              <a:gd name="connsiteY24197" fmla="*/ 6388230 h 13112393"/>
              <a:gd name="connsiteX24198" fmla="*/ 528414 w 11997113"/>
              <a:gd name="connsiteY24198" fmla="*/ 6357107 h 13112393"/>
              <a:gd name="connsiteX24199" fmla="*/ 553747 w 11997113"/>
              <a:gd name="connsiteY24199" fmla="*/ 6340119 h 13112393"/>
              <a:gd name="connsiteX24200" fmla="*/ 523962 w 11997113"/>
              <a:gd name="connsiteY24200" fmla="*/ 6319068 h 13112393"/>
              <a:gd name="connsiteX24201" fmla="*/ 569375 w 11997113"/>
              <a:gd name="connsiteY24201" fmla="*/ 6240136 h 13112393"/>
              <a:gd name="connsiteX24202" fmla="*/ 510610 w 11997113"/>
              <a:gd name="connsiteY24202" fmla="*/ 6204949 h 13112393"/>
              <a:gd name="connsiteX24203" fmla="*/ 536751 w 11997113"/>
              <a:gd name="connsiteY24203" fmla="*/ 6194878 h 13112393"/>
              <a:gd name="connsiteX24204" fmla="*/ 507371 w 11997113"/>
              <a:gd name="connsiteY24204" fmla="*/ 6177282 h 13112393"/>
              <a:gd name="connsiteX24205" fmla="*/ 522061 w 11997113"/>
              <a:gd name="connsiteY24205" fmla="*/ 6186080 h 13112393"/>
              <a:gd name="connsiteX24206" fmla="*/ 534044 w 11997113"/>
              <a:gd name="connsiteY24206" fmla="*/ 6054974 h 13112393"/>
              <a:gd name="connsiteX24207" fmla="*/ 520161 w 11997113"/>
              <a:gd name="connsiteY24207" fmla="*/ 6053095 h 13112393"/>
              <a:gd name="connsiteX24208" fmla="*/ 532831 w 11997113"/>
              <a:gd name="connsiteY24208" fmla="*/ 6044600 h 13112393"/>
              <a:gd name="connsiteX24209" fmla="*/ 516238 w 11997113"/>
              <a:gd name="connsiteY24209" fmla="*/ 5902816 h 13112393"/>
              <a:gd name="connsiteX24210" fmla="*/ 482004 w 11997113"/>
              <a:gd name="connsiteY24210" fmla="*/ 5843724 h 13112393"/>
              <a:gd name="connsiteX24211" fmla="*/ 502077 w 11997113"/>
              <a:gd name="connsiteY24211" fmla="*/ 5781782 h 13112393"/>
              <a:gd name="connsiteX24212" fmla="*/ 459219 w 11997113"/>
              <a:gd name="connsiteY24212" fmla="*/ 5765763 h 13112393"/>
              <a:gd name="connsiteX24213" fmla="*/ 491961 w 11997113"/>
              <a:gd name="connsiteY24213" fmla="*/ 5695328 h 13112393"/>
              <a:gd name="connsiteX24214" fmla="*/ 426846 w 11997113"/>
              <a:gd name="connsiteY24214" fmla="*/ 5489112 h 13112393"/>
              <a:gd name="connsiteX24215" fmla="*/ 398272 w 11997113"/>
              <a:gd name="connsiteY24215" fmla="*/ 5478436 h 13112393"/>
              <a:gd name="connsiteX24216" fmla="*/ 406206 w 11997113"/>
              <a:gd name="connsiteY24216" fmla="*/ 5312748 h 13112393"/>
              <a:gd name="connsiteX24217" fmla="*/ 399328 w 11997113"/>
              <a:gd name="connsiteY24217" fmla="*/ 5253961 h 13112393"/>
              <a:gd name="connsiteX24218" fmla="*/ 371564 w 11997113"/>
              <a:gd name="connsiteY24218" fmla="*/ 5250198 h 13112393"/>
              <a:gd name="connsiteX24219" fmla="*/ 418995 w 11997113"/>
              <a:gd name="connsiteY24219" fmla="*/ 5188558 h 13112393"/>
              <a:gd name="connsiteX24220" fmla="*/ 377759 w 11997113"/>
              <a:gd name="connsiteY24220" fmla="*/ 5186372 h 13112393"/>
              <a:gd name="connsiteX24221" fmla="*/ 448907 w 11997113"/>
              <a:gd name="connsiteY24221" fmla="*/ 5093917 h 13112393"/>
              <a:gd name="connsiteX24222" fmla="*/ 420738 w 11997113"/>
              <a:gd name="connsiteY24222" fmla="*/ 5086695 h 13112393"/>
              <a:gd name="connsiteX24223" fmla="*/ 417907 w 11997113"/>
              <a:gd name="connsiteY24223" fmla="*/ 5062490 h 13112393"/>
              <a:gd name="connsiteX24224" fmla="*/ 406983 w 11997113"/>
              <a:gd name="connsiteY24224" fmla="*/ 4969124 h 13112393"/>
              <a:gd name="connsiteX24225" fmla="*/ 444984 w 11997113"/>
              <a:gd name="connsiteY24225" fmla="*/ 4943642 h 13112393"/>
              <a:gd name="connsiteX24226" fmla="*/ 415200 w 11997113"/>
              <a:gd name="connsiteY24226" fmla="*/ 4922586 h 13112393"/>
              <a:gd name="connsiteX24227" fmla="*/ 447533 w 11997113"/>
              <a:gd name="connsiteY24227" fmla="*/ 4848694 h 13112393"/>
              <a:gd name="connsiteX24228" fmla="*/ 446725 w 11997113"/>
              <a:gd name="connsiteY24228" fmla="*/ 4841779 h 13112393"/>
              <a:gd name="connsiteX24229" fmla="*/ 441464 w 11997113"/>
              <a:gd name="connsiteY24229" fmla="*/ 4796822 h 13112393"/>
              <a:gd name="connsiteX24230" fmla="*/ 423944 w 11997113"/>
              <a:gd name="connsiteY24230" fmla="*/ 4763815 h 13112393"/>
              <a:gd name="connsiteX24231" fmla="*/ 408440 w 11997113"/>
              <a:gd name="connsiteY24231" fmla="*/ 4748104 h 13112393"/>
              <a:gd name="connsiteX24232" fmla="*/ 421109 w 11997113"/>
              <a:gd name="connsiteY24232" fmla="*/ 4739611 h 13112393"/>
              <a:gd name="connsiteX24233" fmla="*/ 434988 w 11997113"/>
              <a:gd name="connsiteY24233" fmla="*/ 4741491 h 13112393"/>
              <a:gd name="connsiteX24234" fmla="*/ 450491 w 11997113"/>
              <a:gd name="connsiteY24234" fmla="*/ 4757204 h 13112393"/>
              <a:gd name="connsiteX24235" fmla="*/ 468012 w 11997113"/>
              <a:gd name="connsiteY24235" fmla="*/ 4790207 h 13112393"/>
              <a:gd name="connsiteX24236" fmla="*/ 468822 w 11997113"/>
              <a:gd name="connsiteY24236" fmla="*/ 4797123 h 13112393"/>
              <a:gd name="connsiteX24237" fmla="*/ 482297 w 11997113"/>
              <a:gd name="connsiteY24237" fmla="*/ 4795548 h 13112393"/>
              <a:gd name="connsiteX24238" fmla="*/ 473674 w 11997113"/>
              <a:gd name="connsiteY24238" fmla="*/ 4838623 h 13112393"/>
              <a:gd name="connsiteX24239" fmla="*/ 474083 w 11997113"/>
              <a:gd name="connsiteY24239" fmla="*/ 4842080 h 13112393"/>
              <a:gd name="connsiteX24240" fmla="*/ 487962 w 11997113"/>
              <a:gd name="connsiteY24240" fmla="*/ 4843962 h 13112393"/>
              <a:gd name="connsiteX24241" fmla="*/ 509410 w 11997113"/>
              <a:gd name="connsiteY24241" fmla="*/ 5027243 h 13112393"/>
              <a:gd name="connsiteX24242" fmla="*/ 499978 w 11997113"/>
              <a:gd name="connsiteY24242" fmla="*/ 5063403 h 13112393"/>
              <a:gd name="connsiteX24243" fmla="*/ 486098 w 11997113"/>
              <a:gd name="connsiteY24243" fmla="*/ 5061521 h 13112393"/>
              <a:gd name="connsiteX24244" fmla="*/ 534217 w 11997113"/>
              <a:gd name="connsiteY24244" fmla="*/ 5122494 h 13112393"/>
              <a:gd name="connsiteX24245" fmla="*/ 495406 w 11997113"/>
              <a:gd name="connsiteY24245" fmla="*/ 5141057 h 13112393"/>
              <a:gd name="connsiteX24246" fmla="*/ 524384 w 11997113"/>
              <a:gd name="connsiteY24246" fmla="*/ 5155195 h 13112393"/>
              <a:gd name="connsiteX24247" fmla="*/ 530453 w 11997113"/>
              <a:gd name="connsiteY24247" fmla="*/ 5207067 h 13112393"/>
              <a:gd name="connsiteX24248" fmla="*/ 539635 w 11997113"/>
              <a:gd name="connsiteY24248" fmla="*/ 5402298 h 13112393"/>
              <a:gd name="connsiteX24249" fmla="*/ 530612 w 11997113"/>
              <a:gd name="connsiteY24249" fmla="*/ 5441914 h 13112393"/>
              <a:gd name="connsiteX24250" fmla="*/ 557161 w 11997113"/>
              <a:gd name="connsiteY24250" fmla="*/ 5435304 h 13112393"/>
              <a:gd name="connsiteX24251" fmla="*/ 557565 w 11997113"/>
              <a:gd name="connsiteY24251" fmla="*/ 5438762 h 13112393"/>
              <a:gd name="connsiteX24252" fmla="*/ 531016 w 11997113"/>
              <a:gd name="connsiteY24252" fmla="*/ 5445372 h 13112393"/>
              <a:gd name="connsiteX24253" fmla="*/ 531420 w 11997113"/>
              <a:gd name="connsiteY24253" fmla="*/ 5448832 h 13112393"/>
              <a:gd name="connsiteX24254" fmla="*/ 531827 w 11997113"/>
              <a:gd name="connsiteY24254" fmla="*/ 5452290 h 13112393"/>
              <a:gd name="connsiteX24255" fmla="*/ 545706 w 11997113"/>
              <a:gd name="connsiteY24255" fmla="*/ 5454172 h 13112393"/>
              <a:gd name="connsiteX24256" fmla="*/ 559185 w 11997113"/>
              <a:gd name="connsiteY24256" fmla="*/ 5452594 h 13112393"/>
              <a:gd name="connsiteX24257" fmla="*/ 574405 w 11997113"/>
              <a:gd name="connsiteY24257" fmla="*/ 5349152 h 13112393"/>
              <a:gd name="connsiteX24258" fmla="*/ 545830 w 11997113"/>
              <a:gd name="connsiteY24258" fmla="*/ 5338474 h 13112393"/>
              <a:gd name="connsiteX24259" fmla="*/ 572786 w 11997113"/>
              <a:gd name="connsiteY24259" fmla="*/ 5335324 h 13112393"/>
              <a:gd name="connsiteX24260" fmla="*/ 544739 w 11997113"/>
              <a:gd name="connsiteY24260" fmla="*/ 5212409 h 13112393"/>
              <a:gd name="connsiteX24261" fmla="*/ 570880 w 11997113"/>
              <a:gd name="connsiteY24261" fmla="*/ 5202338 h 13112393"/>
              <a:gd name="connsiteX24262" fmla="*/ 569262 w 11997113"/>
              <a:gd name="connsiteY24262" fmla="*/ 5188503 h 13112393"/>
              <a:gd name="connsiteX24263" fmla="*/ 563597 w 11997113"/>
              <a:gd name="connsiteY24263" fmla="*/ 5140090 h 13112393"/>
              <a:gd name="connsiteX24264" fmla="*/ 573840 w 11997113"/>
              <a:gd name="connsiteY24264" fmla="*/ 5110849 h 13112393"/>
              <a:gd name="connsiteX24265" fmla="*/ 582459 w 11997113"/>
              <a:gd name="connsiteY24265" fmla="*/ 5067773 h 13112393"/>
              <a:gd name="connsiteX24266" fmla="*/ 579220 w 11997113"/>
              <a:gd name="connsiteY24266" fmla="*/ 5040107 h 13112393"/>
              <a:gd name="connsiteX24267" fmla="*/ 576387 w 11997113"/>
              <a:gd name="connsiteY24267" fmla="*/ 5015899 h 13112393"/>
              <a:gd name="connsiteX24268" fmla="*/ 533530 w 11997113"/>
              <a:gd name="connsiteY24268" fmla="*/ 4999882 h 13112393"/>
              <a:gd name="connsiteX24269" fmla="*/ 575170 w 11997113"/>
              <a:gd name="connsiteY24269" fmla="*/ 5005526 h 13112393"/>
              <a:gd name="connsiteX24270" fmla="*/ 573959 w 11997113"/>
              <a:gd name="connsiteY24270" fmla="*/ 4995153 h 13112393"/>
              <a:gd name="connsiteX24271" fmla="*/ 562224 w 11997113"/>
              <a:gd name="connsiteY24271" fmla="*/ 4894865 h 13112393"/>
              <a:gd name="connsiteX24272" fmla="*/ 570847 w 11997113"/>
              <a:gd name="connsiteY24272" fmla="*/ 4851790 h 13112393"/>
              <a:gd name="connsiteX24273" fmla="*/ 570438 w 11997113"/>
              <a:gd name="connsiteY24273" fmla="*/ 4848332 h 13112393"/>
              <a:gd name="connsiteX24274" fmla="*/ 583919 w 11997113"/>
              <a:gd name="connsiteY24274" fmla="*/ 4846758 h 13112393"/>
              <a:gd name="connsiteX24275" fmla="*/ 584321 w 11997113"/>
              <a:gd name="connsiteY24275" fmla="*/ 4850215 h 13112393"/>
              <a:gd name="connsiteX24276" fmla="*/ 603463 w 11997113"/>
              <a:gd name="connsiteY24276" fmla="*/ 4897052 h 13112393"/>
              <a:gd name="connsiteX24277" fmla="*/ 589579 w 11997113"/>
              <a:gd name="connsiteY24277" fmla="*/ 4895172 h 13112393"/>
              <a:gd name="connsiteX24278" fmla="*/ 609129 w 11997113"/>
              <a:gd name="connsiteY24278" fmla="*/ 4945465 h 13112393"/>
              <a:gd name="connsiteX24279" fmla="*/ 601314 w 11997113"/>
              <a:gd name="connsiteY24279" fmla="*/ 4995457 h 13112393"/>
              <a:gd name="connsiteX24280" fmla="*/ 640940 w 11997113"/>
              <a:gd name="connsiteY24280" fmla="*/ 4983809 h 13112393"/>
              <a:gd name="connsiteX24281" fmla="*/ 643364 w 11997113"/>
              <a:gd name="connsiteY24281" fmla="*/ 5004557 h 13112393"/>
              <a:gd name="connsiteX24282" fmla="*/ 602934 w 11997113"/>
              <a:gd name="connsiteY24282" fmla="*/ 5009289 h 13112393"/>
              <a:gd name="connsiteX24283" fmla="*/ 603340 w 11997113"/>
              <a:gd name="connsiteY24283" fmla="*/ 5012745 h 13112393"/>
              <a:gd name="connsiteX24284" fmla="*/ 606173 w 11997113"/>
              <a:gd name="connsiteY24284" fmla="*/ 5036952 h 13112393"/>
              <a:gd name="connsiteX24285" fmla="*/ 609409 w 11997113"/>
              <a:gd name="connsiteY24285" fmla="*/ 5064617 h 13112393"/>
              <a:gd name="connsiteX24286" fmla="*/ 639198 w 11997113"/>
              <a:gd name="connsiteY24286" fmla="*/ 5085671 h 13112393"/>
              <a:gd name="connsiteX24287" fmla="*/ 611839 w 11997113"/>
              <a:gd name="connsiteY24287" fmla="*/ 5085367 h 13112393"/>
              <a:gd name="connsiteX24288" fmla="*/ 615075 w 11997113"/>
              <a:gd name="connsiteY24288" fmla="*/ 5113033 h 13112393"/>
              <a:gd name="connsiteX24289" fmla="*/ 628960 w 11997113"/>
              <a:gd name="connsiteY24289" fmla="*/ 5114915 h 13112393"/>
              <a:gd name="connsiteX24290" fmla="*/ 616290 w 11997113"/>
              <a:gd name="connsiteY24290" fmla="*/ 5123406 h 13112393"/>
              <a:gd name="connsiteX24291" fmla="*/ 646886 w 11997113"/>
              <a:gd name="connsiteY24291" fmla="*/ 5151375 h 13112393"/>
              <a:gd name="connsiteX24292" fmla="*/ 619525 w 11997113"/>
              <a:gd name="connsiteY24292" fmla="*/ 5151072 h 13112393"/>
              <a:gd name="connsiteX24293" fmla="*/ 596216 w 11997113"/>
              <a:gd name="connsiteY24293" fmla="*/ 5185352 h 13112393"/>
              <a:gd name="connsiteX24294" fmla="*/ 596620 w 11997113"/>
              <a:gd name="connsiteY24294" fmla="*/ 5188808 h 13112393"/>
              <a:gd name="connsiteX24295" fmla="*/ 597834 w 11997113"/>
              <a:gd name="connsiteY24295" fmla="*/ 5199180 h 13112393"/>
              <a:gd name="connsiteX24296" fmla="*/ 636924 w 11997113"/>
              <a:gd name="connsiteY24296" fmla="*/ 5299772 h 13112393"/>
              <a:gd name="connsiteX24297" fmla="*/ 641376 w 11997113"/>
              <a:gd name="connsiteY24297" fmla="*/ 5337810 h 13112393"/>
              <a:gd name="connsiteX24298" fmla="*/ 658904 w 11997113"/>
              <a:gd name="connsiteY24298" fmla="*/ 5370814 h 13112393"/>
              <a:gd name="connsiteX24299" fmla="*/ 693948 w 11997113"/>
              <a:gd name="connsiteY24299" fmla="*/ 5436826 h 13112393"/>
              <a:gd name="connsiteX24300" fmla="*/ 686139 w 11997113"/>
              <a:gd name="connsiteY24300" fmla="*/ 5486816 h 13112393"/>
              <a:gd name="connsiteX24301" fmla="*/ 658776 w 11997113"/>
              <a:gd name="connsiteY24301" fmla="*/ 5486512 h 13112393"/>
              <a:gd name="connsiteX24302" fmla="*/ 662015 w 11997113"/>
              <a:gd name="connsiteY24302" fmla="*/ 5514176 h 13112393"/>
              <a:gd name="connsiteX24303" fmla="*/ 693420 w 11997113"/>
              <a:gd name="connsiteY24303" fmla="*/ 5549060 h 13112393"/>
              <a:gd name="connsiteX24304" fmla="*/ 698277 w 11997113"/>
              <a:gd name="connsiteY24304" fmla="*/ 5590558 h 13112393"/>
              <a:gd name="connsiteX24305" fmla="*/ 671321 w 11997113"/>
              <a:gd name="connsiteY24305" fmla="*/ 5593714 h 13112393"/>
              <a:gd name="connsiteX24306" fmla="*/ 702727 w 11997113"/>
              <a:gd name="connsiteY24306" fmla="*/ 5628601 h 13112393"/>
              <a:gd name="connsiteX24307" fmla="*/ 680630 w 11997113"/>
              <a:gd name="connsiteY24307" fmla="*/ 5673250 h 13112393"/>
              <a:gd name="connsiteX24308" fmla="*/ 693703 w 11997113"/>
              <a:gd name="connsiteY24308" fmla="*/ 5668216 h 13112393"/>
              <a:gd name="connsiteX24309" fmla="*/ 694107 w 11997113"/>
              <a:gd name="connsiteY24309" fmla="*/ 5671676 h 13112393"/>
              <a:gd name="connsiteX24310" fmla="*/ 694509 w 11997113"/>
              <a:gd name="connsiteY24310" fmla="*/ 5675133 h 13112393"/>
              <a:gd name="connsiteX24311" fmla="*/ 681036 w 11997113"/>
              <a:gd name="connsiteY24311" fmla="*/ 5676710 h 13112393"/>
              <a:gd name="connsiteX24312" fmla="*/ 702602 w 11997113"/>
              <a:gd name="connsiteY24312" fmla="*/ 5744294 h 13112393"/>
              <a:gd name="connsiteX24313" fmla="*/ 703821 w 11997113"/>
              <a:gd name="connsiteY24313" fmla="*/ 5754669 h 13112393"/>
              <a:gd name="connsiteX24314" fmla="*/ 733201 w 11997113"/>
              <a:gd name="connsiteY24314" fmla="*/ 5772264 h 13112393"/>
              <a:gd name="connsiteX24315" fmla="*/ 707866 w 11997113"/>
              <a:gd name="connsiteY24315" fmla="*/ 5789250 h 13112393"/>
              <a:gd name="connsiteX24316" fmla="*/ 735226 w 11997113"/>
              <a:gd name="connsiteY24316" fmla="*/ 5789552 h 13112393"/>
              <a:gd name="connsiteX24317" fmla="*/ 735629 w 11997113"/>
              <a:gd name="connsiteY24317" fmla="*/ 5793010 h 13112393"/>
              <a:gd name="connsiteX24318" fmla="*/ 722155 w 11997113"/>
              <a:gd name="connsiteY24318" fmla="*/ 5794590 h 13112393"/>
              <a:gd name="connsiteX24319" fmla="*/ 708673 w 11997113"/>
              <a:gd name="connsiteY24319" fmla="*/ 5796168 h 13112393"/>
              <a:gd name="connsiteX24320" fmla="*/ 684558 w 11997113"/>
              <a:gd name="connsiteY24320" fmla="*/ 5823528 h 13112393"/>
              <a:gd name="connsiteX24321" fmla="*/ 686174 w 11997113"/>
              <a:gd name="connsiteY24321" fmla="*/ 5837361 h 13112393"/>
              <a:gd name="connsiteX24322" fmla="*/ 699245 w 11997113"/>
              <a:gd name="connsiteY24322" fmla="*/ 5832328 h 13112393"/>
              <a:gd name="connsiteX24323" fmla="*/ 720815 w 11997113"/>
              <a:gd name="connsiteY24323" fmla="*/ 5899910 h 13112393"/>
              <a:gd name="connsiteX24324" fmla="*/ 722027 w 11997113"/>
              <a:gd name="connsiteY24324" fmla="*/ 5910286 h 13112393"/>
              <a:gd name="connsiteX24325" fmla="*/ 722431 w 11997113"/>
              <a:gd name="connsiteY24325" fmla="*/ 5913743 h 13112393"/>
              <a:gd name="connsiteX24326" fmla="*/ 708955 w 11997113"/>
              <a:gd name="connsiteY24326" fmla="*/ 5915320 h 13112393"/>
              <a:gd name="connsiteX24327" fmla="*/ 707742 w 11997113"/>
              <a:gd name="connsiteY24327" fmla="*/ 5904946 h 13112393"/>
              <a:gd name="connsiteX24328" fmla="*/ 693862 w 11997113"/>
              <a:gd name="connsiteY24328" fmla="*/ 5903067 h 13112393"/>
              <a:gd name="connsiteX24329" fmla="*/ 699529 w 11997113"/>
              <a:gd name="connsiteY24329" fmla="*/ 5951482 h 13112393"/>
              <a:gd name="connsiteX24330" fmla="*/ 712596 w 11997113"/>
              <a:gd name="connsiteY24330" fmla="*/ 5946444 h 13112393"/>
              <a:gd name="connsiteX24331" fmla="*/ 713408 w 11997113"/>
              <a:gd name="connsiteY24331" fmla="*/ 5953358 h 13112393"/>
              <a:gd name="connsiteX24332" fmla="*/ 728908 w 11997113"/>
              <a:gd name="connsiteY24332" fmla="*/ 5969074 h 13112393"/>
              <a:gd name="connsiteX24333" fmla="*/ 701549 w 11997113"/>
              <a:gd name="connsiteY24333" fmla="*/ 5968768 h 13112393"/>
              <a:gd name="connsiteX24334" fmla="*/ 705192 w 11997113"/>
              <a:gd name="connsiteY24334" fmla="*/ 5999893 h 13112393"/>
              <a:gd name="connsiteX24335" fmla="*/ 707623 w 11997113"/>
              <a:gd name="connsiteY24335" fmla="*/ 6020642 h 13112393"/>
              <a:gd name="connsiteX24336" fmla="*/ 708025 w 11997113"/>
              <a:gd name="connsiteY24336" fmla="*/ 6024102 h 13112393"/>
              <a:gd name="connsiteX24337" fmla="*/ 708428 w 11997113"/>
              <a:gd name="connsiteY24337" fmla="*/ 6027559 h 13112393"/>
              <a:gd name="connsiteX24338" fmla="*/ 694547 w 11997113"/>
              <a:gd name="connsiteY24338" fmla="*/ 6025680 h 13112393"/>
              <a:gd name="connsiteX24339" fmla="*/ 694141 w 11997113"/>
              <a:gd name="connsiteY24339" fmla="*/ 6022219 h 13112393"/>
              <a:gd name="connsiteX24340" fmla="*/ 691713 w 11997113"/>
              <a:gd name="connsiteY24340" fmla="*/ 6001470 h 13112393"/>
              <a:gd name="connsiteX24341" fmla="*/ 674598 w 11997113"/>
              <a:gd name="connsiteY24341" fmla="*/ 5971923 h 13112393"/>
              <a:gd name="connsiteX24342" fmla="*/ 659905 w 11997113"/>
              <a:gd name="connsiteY24342" fmla="*/ 5963129 h 13112393"/>
              <a:gd name="connsiteX24343" fmla="*/ 686452 w 11997113"/>
              <a:gd name="connsiteY24343" fmla="*/ 5956515 h 13112393"/>
              <a:gd name="connsiteX24344" fmla="*/ 679981 w 11997113"/>
              <a:gd name="connsiteY24344" fmla="*/ 5901185 h 13112393"/>
              <a:gd name="connsiteX24345" fmla="*/ 659220 w 11997113"/>
              <a:gd name="connsiteY24345" fmla="*/ 5840518 h 13112393"/>
              <a:gd name="connsiteX24346" fmla="*/ 657199 w 11997113"/>
              <a:gd name="connsiteY24346" fmla="*/ 5823226 h 13112393"/>
              <a:gd name="connsiteX24347" fmla="*/ 588162 w 11997113"/>
              <a:gd name="connsiteY24347" fmla="*/ 5466732 h 13112393"/>
              <a:gd name="connsiteX24348" fmla="*/ 546920 w 11997113"/>
              <a:gd name="connsiteY24348" fmla="*/ 5464546 h 13112393"/>
              <a:gd name="connsiteX24349" fmla="*/ 533446 w 11997113"/>
              <a:gd name="connsiteY24349" fmla="*/ 5466124 h 13112393"/>
              <a:gd name="connsiteX24350" fmla="*/ 574967 w 11997113"/>
              <a:gd name="connsiteY24350" fmla="*/ 5587462 h 13112393"/>
              <a:gd name="connsiteX24351" fmla="*/ 561769 w 11997113"/>
              <a:gd name="connsiteY24351" fmla="*/ 5708191 h 13112393"/>
              <a:gd name="connsiteX24352" fmla="*/ 588319 w 11997113"/>
              <a:gd name="connsiteY24352" fmla="*/ 5701581 h 13112393"/>
              <a:gd name="connsiteX24353" fmla="*/ 612720 w 11997113"/>
              <a:gd name="connsiteY24353" fmla="*/ 5793372 h 13112393"/>
              <a:gd name="connsiteX24354" fmla="*/ 585768 w 11997113"/>
              <a:gd name="connsiteY24354" fmla="*/ 5796528 h 13112393"/>
              <a:gd name="connsiteX24355" fmla="*/ 618384 w 11997113"/>
              <a:gd name="connsiteY24355" fmla="*/ 5841786 h 13112393"/>
              <a:gd name="connsiteX24356" fmla="*/ 591027 w 11997113"/>
              <a:gd name="connsiteY24356" fmla="*/ 5841484 h 13112393"/>
              <a:gd name="connsiteX24357" fmla="*/ 633077 w 11997113"/>
              <a:gd name="connsiteY24357" fmla="*/ 5850586 h 13112393"/>
              <a:gd name="connsiteX24358" fmla="*/ 635912 w 11997113"/>
              <a:gd name="connsiteY24358" fmla="*/ 5874789 h 13112393"/>
              <a:gd name="connsiteX24359" fmla="*/ 583219 w 11997113"/>
              <a:gd name="connsiteY24359" fmla="*/ 5891476 h 13112393"/>
              <a:gd name="connsiteX24360" fmla="*/ 627975 w 11997113"/>
              <a:gd name="connsiteY24360" fmla="*/ 6040480 h 13112393"/>
              <a:gd name="connsiteX24361" fmla="*/ 641452 w 11997113"/>
              <a:gd name="connsiteY24361" fmla="*/ 6038901 h 13112393"/>
              <a:gd name="connsiteX24362" fmla="*/ 641855 w 11997113"/>
              <a:gd name="connsiteY24362" fmla="*/ 6042360 h 13112393"/>
              <a:gd name="connsiteX24363" fmla="*/ 628383 w 11997113"/>
              <a:gd name="connsiteY24363" fmla="*/ 6043937 h 13112393"/>
              <a:gd name="connsiteX24364" fmla="*/ 615306 w 11997113"/>
              <a:gd name="connsiteY24364" fmla="*/ 6048972 h 13112393"/>
              <a:gd name="connsiteX24365" fmla="*/ 645377 w 11997113"/>
              <a:gd name="connsiteY24365" fmla="*/ 6189178 h 13112393"/>
              <a:gd name="connsiteX24366" fmla="*/ 671521 w 11997113"/>
              <a:gd name="connsiteY24366" fmla="*/ 6179108 h 13112393"/>
              <a:gd name="connsiteX24367" fmla="*/ 643352 w 11997113"/>
              <a:gd name="connsiteY24367" fmla="*/ 6171890 h 13112393"/>
              <a:gd name="connsiteX24368" fmla="*/ 656018 w 11997113"/>
              <a:gd name="connsiteY24368" fmla="*/ 6163395 h 13112393"/>
              <a:gd name="connsiteX24369" fmla="*/ 669902 w 11997113"/>
              <a:gd name="connsiteY24369" fmla="*/ 6165278 h 13112393"/>
              <a:gd name="connsiteX24370" fmla="*/ 683779 w 11997113"/>
              <a:gd name="connsiteY24370" fmla="*/ 6167156 h 13112393"/>
              <a:gd name="connsiteX24371" fmla="*/ 681758 w 11997113"/>
              <a:gd name="connsiteY24371" fmla="*/ 6149867 h 13112393"/>
              <a:gd name="connsiteX24372" fmla="*/ 680543 w 11997113"/>
              <a:gd name="connsiteY24372" fmla="*/ 6139492 h 13112393"/>
              <a:gd name="connsiteX24373" fmla="*/ 667474 w 11997113"/>
              <a:gd name="connsiteY24373" fmla="*/ 6144526 h 13112393"/>
              <a:gd name="connsiteX24374" fmla="*/ 653590 w 11997113"/>
              <a:gd name="connsiteY24374" fmla="*/ 6142645 h 13112393"/>
              <a:gd name="connsiteX24375" fmla="*/ 652780 w 11997113"/>
              <a:gd name="connsiteY24375" fmla="*/ 6135730 h 13112393"/>
              <a:gd name="connsiteX24376" fmla="*/ 651164 w 11997113"/>
              <a:gd name="connsiteY24376" fmla="*/ 6121896 h 13112393"/>
              <a:gd name="connsiteX24377" fmla="*/ 691187 w 11997113"/>
              <a:gd name="connsiteY24377" fmla="*/ 6113705 h 13112393"/>
              <a:gd name="connsiteX24378" fmla="*/ 676496 w 11997113"/>
              <a:gd name="connsiteY24378" fmla="*/ 6104910 h 13112393"/>
              <a:gd name="connsiteX24379" fmla="*/ 689166 w 11997113"/>
              <a:gd name="connsiteY24379" fmla="*/ 6096414 h 13112393"/>
              <a:gd name="connsiteX24380" fmla="*/ 702641 w 11997113"/>
              <a:gd name="connsiteY24380" fmla="*/ 6094838 h 13112393"/>
              <a:gd name="connsiteX24381" fmla="*/ 718140 w 11997113"/>
              <a:gd name="connsiteY24381" fmla="*/ 6110554 h 13112393"/>
              <a:gd name="connsiteX24382" fmla="*/ 731615 w 11997113"/>
              <a:gd name="connsiteY24382" fmla="*/ 6108974 h 13112393"/>
              <a:gd name="connsiteX24383" fmla="*/ 707093 w 11997113"/>
              <a:gd name="connsiteY24383" fmla="*/ 6132880 h 13112393"/>
              <a:gd name="connsiteX24384" fmla="*/ 707497 w 11997113"/>
              <a:gd name="connsiteY24384" fmla="*/ 6136338 h 13112393"/>
              <a:gd name="connsiteX24385" fmla="*/ 708709 w 11997113"/>
              <a:gd name="connsiteY24385" fmla="*/ 6146714 h 13112393"/>
              <a:gd name="connsiteX24386" fmla="*/ 710734 w 11997113"/>
              <a:gd name="connsiteY24386" fmla="*/ 6164002 h 13112393"/>
              <a:gd name="connsiteX24387" fmla="*/ 751165 w 11997113"/>
              <a:gd name="connsiteY24387" fmla="*/ 6159272 h 13112393"/>
              <a:gd name="connsiteX24388" fmla="*/ 764234 w 11997113"/>
              <a:gd name="connsiteY24388" fmla="*/ 6154238 h 13112393"/>
              <a:gd name="connsiteX24389" fmla="*/ 764641 w 11997113"/>
              <a:gd name="connsiteY24389" fmla="*/ 6157696 h 13112393"/>
              <a:gd name="connsiteX24390" fmla="*/ 765454 w 11997113"/>
              <a:gd name="connsiteY24390" fmla="*/ 6164610 h 13112393"/>
              <a:gd name="connsiteX24391" fmla="*/ 754400 w 11997113"/>
              <a:gd name="connsiteY24391" fmla="*/ 6186937 h 13112393"/>
              <a:gd name="connsiteX24392" fmla="*/ 740518 w 11997113"/>
              <a:gd name="connsiteY24392" fmla="*/ 6185054 h 13112393"/>
              <a:gd name="connsiteX24393" fmla="*/ 751571 w 11997113"/>
              <a:gd name="connsiteY24393" fmla="*/ 6162730 h 13112393"/>
              <a:gd name="connsiteX24394" fmla="*/ 697663 w 11997113"/>
              <a:gd name="connsiteY24394" fmla="*/ 6169038 h 13112393"/>
              <a:gd name="connsiteX24395" fmla="*/ 711542 w 11997113"/>
              <a:gd name="connsiteY24395" fmla="*/ 6170918 h 13112393"/>
              <a:gd name="connsiteX24396" fmla="*/ 727452 w 11997113"/>
              <a:gd name="connsiteY24396" fmla="*/ 6190091 h 13112393"/>
              <a:gd name="connsiteX24397" fmla="*/ 688637 w 11997113"/>
              <a:gd name="connsiteY24397" fmla="*/ 6208655 h 13112393"/>
              <a:gd name="connsiteX24398" fmla="*/ 703330 w 11997113"/>
              <a:gd name="connsiteY24398" fmla="*/ 6217451 h 13112393"/>
              <a:gd name="connsiteX24399" fmla="*/ 691468 w 11997113"/>
              <a:gd name="connsiteY24399" fmla="*/ 6232861 h 13112393"/>
              <a:gd name="connsiteX24400" fmla="*/ 691874 w 11997113"/>
              <a:gd name="connsiteY24400" fmla="*/ 6236320 h 13112393"/>
              <a:gd name="connsiteX24401" fmla="*/ 677995 w 11997113"/>
              <a:gd name="connsiteY24401" fmla="*/ 6234436 h 13112393"/>
              <a:gd name="connsiteX24402" fmla="*/ 664518 w 11997113"/>
              <a:gd name="connsiteY24402" fmla="*/ 6236016 h 13112393"/>
              <a:gd name="connsiteX24403" fmla="*/ 664110 w 11997113"/>
              <a:gd name="connsiteY24403" fmla="*/ 6232556 h 13112393"/>
              <a:gd name="connsiteX24404" fmla="*/ 663707 w 11997113"/>
              <a:gd name="connsiteY24404" fmla="*/ 6229097 h 13112393"/>
              <a:gd name="connsiteX24405" fmla="*/ 677187 w 11997113"/>
              <a:gd name="connsiteY24405" fmla="*/ 6227522 h 13112393"/>
              <a:gd name="connsiteX24406" fmla="*/ 675162 w 11997113"/>
              <a:gd name="connsiteY24406" fmla="*/ 6210230 h 13112393"/>
              <a:gd name="connsiteX24407" fmla="*/ 645782 w 11997113"/>
              <a:gd name="connsiteY24407" fmla="*/ 6192634 h 13112393"/>
              <a:gd name="connsiteX24408" fmla="*/ 632301 w 11997113"/>
              <a:gd name="connsiteY24408" fmla="*/ 6194212 h 13112393"/>
              <a:gd name="connsiteX24409" fmla="*/ 640398 w 11997113"/>
              <a:gd name="connsiteY24409" fmla="*/ 6263378 h 13112393"/>
              <a:gd name="connsiteX24410" fmla="*/ 615060 w 11997113"/>
              <a:gd name="connsiteY24410" fmla="*/ 6280366 h 13112393"/>
              <a:gd name="connsiteX24411" fmla="*/ 633801 w 11997113"/>
              <a:gd name="connsiteY24411" fmla="*/ 6323740 h 13112393"/>
              <a:gd name="connsiteX24412" fmla="*/ 637036 w 11997113"/>
              <a:gd name="connsiteY24412" fmla="*/ 6351406 h 13112393"/>
              <a:gd name="connsiteX24413" fmla="*/ 661844 w 11997113"/>
              <a:gd name="connsiteY24413" fmla="*/ 6446658 h 13112393"/>
              <a:gd name="connsiteX24414" fmla="*/ 699441 w 11997113"/>
              <a:gd name="connsiteY24414" fmla="*/ 6417720 h 13112393"/>
              <a:gd name="connsiteX24415" fmla="*/ 699037 w 11997113"/>
              <a:gd name="connsiteY24415" fmla="*/ 6414261 h 13112393"/>
              <a:gd name="connsiteX24416" fmla="*/ 698630 w 11997113"/>
              <a:gd name="connsiteY24416" fmla="*/ 6410802 h 13112393"/>
              <a:gd name="connsiteX24417" fmla="*/ 683535 w 11997113"/>
              <a:gd name="connsiteY24417" fmla="*/ 6398548 h 13112393"/>
              <a:gd name="connsiteX24418" fmla="*/ 661564 w 11997113"/>
              <a:gd name="connsiteY24418" fmla="*/ 6327502 h 13112393"/>
              <a:gd name="connsiteX24419" fmla="*/ 685281 w 11997113"/>
              <a:gd name="connsiteY24419" fmla="*/ 6296684 h 13112393"/>
              <a:gd name="connsiteX24420" fmla="*/ 684468 w 11997113"/>
              <a:gd name="connsiteY24420" fmla="*/ 6289768 h 13112393"/>
              <a:gd name="connsiteX24421" fmla="*/ 684065 w 11997113"/>
              <a:gd name="connsiteY24421" fmla="*/ 6286310 h 13112393"/>
              <a:gd name="connsiteX24422" fmla="*/ 681634 w 11997113"/>
              <a:gd name="connsiteY24422" fmla="*/ 6265561 h 13112393"/>
              <a:gd name="connsiteX24423" fmla="*/ 738376 w 11997113"/>
              <a:gd name="connsiteY24423" fmla="*/ 6283460 h 13112393"/>
              <a:gd name="connsiteX24424" fmla="*/ 711018 w 11997113"/>
              <a:gd name="connsiteY24424" fmla="*/ 6283158 h 13112393"/>
              <a:gd name="connsiteX24425" fmla="*/ 712234 w 11997113"/>
              <a:gd name="connsiteY24425" fmla="*/ 6293532 h 13112393"/>
              <a:gd name="connsiteX24426" fmla="*/ 699561 w 11997113"/>
              <a:gd name="connsiteY24426" fmla="*/ 6302024 h 13112393"/>
              <a:gd name="connsiteX24427" fmla="*/ 713042 w 11997113"/>
              <a:gd name="connsiteY24427" fmla="*/ 6300450 h 13112393"/>
              <a:gd name="connsiteX24428" fmla="*/ 739587 w 11997113"/>
              <a:gd name="connsiteY24428" fmla="*/ 6293834 h 13112393"/>
              <a:gd name="connsiteX24429" fmla="*/ 713442 w 11997113"/>
              <a:gd name="connsiteY24429" fmla="*/ 6303906 h 13112393"/>
              <a:gd name="connsiteX24430" fmla="*/ 745255 w 11997113"/>
              <a:gd name="connsiteY24430" fmla="*/ 6342248 h 13112393"/>
              <a:gd name="connsiteX24431" fmla="*/ 731774 w 11997113"/>
              <a:gd name="connsiteY24431" fmla="*/ 6343822 h 13112393"/>
              <a:gd name="connsiteX24432" fmla="*/ 746064 w 11997113"/>
              <a:gd name="connsiteY24432" fmla="*/ 6349167 h 13112393"/>
              <a:gd name="connsiteX24433" fmla="*/ 746870 w 11997113"/>
              <a:gd name="connsiteY24433" fmla="*/ 6356082 h 13112393"/>
              <a:gd name="connsiteX24434" fmla="*/ 733799 w 11997113"/>
              <a:gd name="connsiteY24434" fmla="*/ 6361118 h 13112393"/>
              <a:gd name="connsiteX24435" fmla="*/ 737441 w 11997113"/>
              <a:gd name="connsiteY24435" fmla="*/ 6392239 h 13112393"/>
              <a:gd name="connsiteX24436" fmla="*/ 710488 w 11997113"/>
              <a:gd name="connsiteY24436" fmla="*/ 6395394 h 13112393"/>
              <a:gd name="connsiteX24437" fmla="*/ 711699 w 11997113"/>
              <a:gd name="connsiteY24437" fmla="*/ 6405769 h 13112393"/>
              <a:gd name="connsiteX24438" fmla="*/ 738656 w 11997113"/>
              <a:gd name="connsiteY24438" fmla="*/ 6402612 h 13112393"/>
              <a:gd name="connsiteX24439" fmla="*/ 752134 w 11997113"/>
              <a:gd name="connsiteY24439" fmla="*/ 6401040 h 13112393"/>
              <a:gd name="connsiteX24440" fmla="*/ 752538 w 11997113"/>
              <a:gd name="connsiteY24440" fmla="*/ 6404495 h 13112393"/>
              <a:gd name="connsiteX24441" fmla="*/ 725586 w 11997113"/>
              <a:gd name="connsiteY24441" fmla="*/ 6407646 h 13112393"/>
              <a:gd name="connsiteX24442" fmla="*/ 712106 w 11997113"/>
              <a:gd name="connsiteY24442" fmla="*/ 6409226 h 13112393"/>
              <a:gd name="connsiteX24443" fmla="*/ 712513 w 11997113"/>
              <a:gd name="connsiteY24443" fmla="*/ 6412683 h 13112393"/>
              <a:gd name="connsiteX24444" fmla="*/ 757799 w 11997113"/>
              <a:gd name="connsiteY24444" fmla="*/ 6449452 h 13112393"/>
              <a:gd name="connsiteX24445" fmla="*/ 772487 w 11997113"/>
              <a:gd name="connsiteY24445" fmla="*/ 6458248 h 13112393"/>
              <a:gd name="connsiteX24446" fmla="*/ 770868 w 11997113"/>
              <a:gd name="connsiteY24446" fmla="*/ 6444418 h 13112393"/>
              <a:gd name="connsiteX24447" fmla="*/ 770058 w 11997113"/>
              <a:gd name="connsiteY24447" fmla="*/ 6437498 h 13112393"/>
              <a:gd name="connsiteX24448" fmla="*/ 783133 w 11997113"/>
              <a:gd name="connsiteY24448" fmla="*/ 6432463 h 13112393"/>
              <a:gd name="connsiteX24449" fmla="*/ 797013 w 11997113"/>
              <a:gd name="connsiteY24449" fmla="*/ 6434344 h 13112393"/>
              <a:gd name="connsiteX24450" fmla="*/ 797824 w 11997113"/>
              <a:gd name="connsiteY24450" fmla="*/ 6441262 h 13112393"/>
              <a:gd name="connsiteX24451" fmla="*/ 798227 w 11997113"/>
              <a:gd name="connsiteY24451" fmla="*/ 6444720 h 13112393"/>
              <a:gd name="connsiteX24452" fmla="*/ 786774 w 11997113"/>
              <a:gd name="connsiteY24452" fmla="*/ 6463588 h 13112393"/>
              <a:gd name="connsiteX24453" fmla="*/ 773701 w 11997113"/>
              <a:gd name="connsiteY24453" fmla="*/ 6468624 h 13112393"/>
              <a:gd name="connsiteX24454" fmla="*/ 816155 w 11997113"/>
              <a:gd name="connsiteY24454" fmla="*/ 6481184 h 13112393"/>
              <a:gd name="connsiteX24455" fmla="*/ 844079 w 11997113"/>
              <a:gd name="connsiteY24455" fmla="*/ 6719794 h 13112393"/>
              <a:gd name="connsiteX24456" fmla="*/ 855003 w 11997113"/>
              <a:gd name="connsiteY24456" fmla="*/ 6813166 h 13112393"/>
              <a:gd name="connsiteX24457" fmla="*/ 887621 w 11997113"/>
              <a:gd name="connsiteY24457" fmla="*/ 6858424 h 13112393"/>
              <a:gd name="connsiteX24458" fmla="*/ 881429 w 11997113"/>
              <a:gd name="connsiteY24458" fmla="*/ 6922248 h 13112393"/>
              <a:gd name="connsiteX24459" fmla="*/ 903401 w 11997113"/>
              <a:gd name="connsiteY24459" fmla="*/ 6993290 h 13112393"/>
              <a:gd name="connsiteX24460" fmla="*/ 932379 w 11997113"/>
              <a:gd name="connsiteY24460" fmla="*/ 7007428 h 13112393"/>
              <a:gd name="connsiteX24461" fmla="*/ 938044 w 11997113"/>
              <a:gd name="connsiteY24461" fmla="*/ 7055842 h 13112393"/>
              <a:gd name="connsiteX24462" fmla="*/ 966214 w 11997113"/>
              <a:gd name="connsiteY24462" fmla="*/ 7063062 h 13112393"/>
              <a:gd name="connsiteX24463" fmla="*/ 941280 w 11997113"/>
              <a:gd name="connsiteY24463" fmla="*/ 7083509 h 13112393"/>
              <a:gd name="connsiteX24464" fmla="*/ 957591 w 11997113"/>
              <a:gd name="connsiteY24464" fmla="*/ 7106136 h 13112393"/>
              <a:gd name="connsiteX24465" fmla="*/ 985758 w 11997113"/>
              <a:gd name="connsiteY24465" fmla="*/ 7113360 h 13112393"/>
              <a:gd name="connsiteX24466" fmla="*/ 974304 w 11997113"/>
              <a:gd name="connsiteY24466" fmla="*/ 7132228 h 13112393"/>
              <a:gd name="connsiteX24467" fmla="*/ 989402 w 11997113"/>
              <a:gd name="connsiteY24467" fmla="*/ 7144480 h 13112393"/>
              <a:gd name="connsiteX24468" fmla="*/ 1021612 w 11997113"/>
              <a:gd name="connsiteY24468" fmla="*/ 7186281 h 13112393"/>
              <a:gd name="connsiteX24469" fmla="*/ 995873 w 11997113"/>
              <a:gd name="connsiteY24469" fmla="*/ 7199811 h 13112393"/>
              <a:gd name="connsiteX24470" fmla="*/ 1023640 w 11997113"/>
              <a:gd name="connsiteY24470" fmla="*/ 7203574 h 13112393"/>
              <a:gd name="connsiteX24471" fmla="*/ 1083488 w 11997113"/>
              <a:gd name="connsiteY24471" fmla="*/ 7364833 h 13112393"/>
              <a:gd name="connsiteX24472" fmla="*/ 1110847 w 11997113"/>
              <a:gd name="connsiteY24472" fmla="*/ 7365139 h 13112393"/>
              <a:gd name="connsiteX24473" fmla="*/ 1090774 w 11997113"/>
              <a:gd name="connsiteY24473" fmla="*/ 7427080 h 13112393"/>
              <a:gd name="connsiteX24474" fmla="*/ 1119750 w 11997113"/>
              <a:gd name="connsiteY24474" fmla="*/ 7441215 h 13112393"/>
              <a:gd name="connsiteX24475" fmla="*/ 1127036 w 11997113"/>
              <a:gd name="connsiteY24475" fmla="*/ 7503464 h 13112393"/>
              <a:gd name="connsiteX24476" fmla="*/ 1159654 w 11997113"/>
              <a:gd name="connsiteY24476" fmla="*/ 7548722 h 13112393"/>
              <a:gd name="connsiteX24477" fmla="*/ 1133105 w 11997113"/>
              <a:gd name="connsiteY24477" fmla="*/ 7555336 h 13112393"/>
              <a:gd name="connsiteX24478" fmla="*/ 1190248 w 11997113"/>
              <a:gd name="connsiteY24478" fmla="*/ 7576692 h 13112393"/>
              <a:gd name="connsiteX24479" fmla="*/ 1188386 w 11997113"/>
              <a:gd name="connsiteY24479" fmla="*/ 7794250 h 13112393"/>
              <a:gd name="connsiteX24480" fmla="*/ 1220194 w 11997113"/>
              <a:gd name="connsiteY24480" fmla="*/ 7832596 h 13112393"/>
              <a:gd name="connsiteX24481" fmla="*/ 1218448 w 11997113"/>
              <a:gd name="connsiteY24481" fmla="*/ 7934460 h 13112393"/>
              <a:gd name="connsiteX24482" fmla="*/ 1222901 w 11997113"/>
              <a:gd name="connsiteY24482" fmla="*/ 7972498 h 13112393"/>
              <a:gd name="connsiteX24483" fmla="*/ 1271019 w 11997113"/>
              <a:gd name="connsiteY24483" fmla="*/ 8033471 h 13112393"/>
              <a:gd name="connsiteX24484" fmla="*/ 1285305 w 11997113"/>
              <a:gd name="connsiteY24484" fmla="*/ 8038812 h 13112393"/>
              <a:gd name="connsiteX24485" fmla="*/ 1285711 w 11997113"/>
              <a:gd name="connsiteY24485" fmla="*/ 8042269 h 13112393"/>
              <a:gd name="connsiteX24486" fmla="*/ 1258755 w 11997113"/>
              <a:gd name="connsiteY24486" fmla="*/ 8045421 h 13112393"/>
              <a:gd name="connsiteX24487" fmla="*/ 1250139 w 11997113"/>
              <a:gd name="connsiteY24487" fmla="*/ 8088495 h 13112393"/>
              <a:gd name="connsiteX24488" fmla="*/ 1265636 w 11997113"/>
              <a:gd name="connsiteY24488" fmla="*/ 8104211 h 13112393"/>
              <a:gd name="connsiteX24489" fmla="*/ 1266852 w 11997113"/>
              <a:gd name="connsiteY24489" fmla="*/ 8114587 h 13112393"/>
              <a:gd name="connsiteX24490" fmla="*/ 1281139 w 11997113"/>
              <a:gd name="connsiteY24490" fmla="*/ 8119926 h 13112393"/>
              <a:gd name="connsiteX24491" fmla="*/ 1268465 w 11997113"/>
              <a:gd name="connsiteY24491" fmla="*/ 8128418 h 13112393"/>
              <a:gd name="connsiteX24492" fmla="*/ 1271300 w 11997113"/>
              <a:gd name="connsiteY24492" fmla="*/ 8152626 h 13112393"/>
              <a:gd name="connsiteX24493" fmla="*/ 1281418 w 11997113"/>
              <a:gd name="connsiteY24493" fmla="*/ 8239078 h 13112393"/>
              <a:gd name="connsiteX24494" fmla="*/ 1302179 w 11997113"/>
              <a:gd name="connsiteY24494" fmla="*/ 8299745 h 13112393"/>
              <a:gd name="connsiteX24495" fmla="*/ 1303269 w 11997113"/>
              <a:gd name="connsiteY24495" fmla="*/ 8425816 h 13112393"/>
              <a:gd name="connsiteX24496" fmla="*/ 1326058 w 11997113"/>
              <a:gd name="connsiteY24496" fmla="*/ 8503778 h 13112393"/>
              <a:gd name="connsiteX24497" fmla="*/ 1312575 w 11997113"/>
              <a:gd name="connsiteY24497" fmla="*/ 8505354 h 13112393"/>
              <a:gd name="connsiteX24498" fmla="*/ 1318644 w 11997113"/>
              <a:gd name="connsiteY24498" fmla="*/ 8557227 h 13112393"/>
              <a:gd name="connsiteX24499" fmla="*/ 1308408 w 11997113"/>
              <a:gd name="connsiteY24499" fmla="*/ 8586468 h 13112393"/>
              <a:gd name="connsiteX24500" fmla="*/ 1329571 w 11997113"/>
              <a:gd name="connsiteY24500" fmla="*/ 8650598 h 13112393"/>
              <a:gd name="connsiteX24501" fmla="*/ 1359356 w 11997113"/>
              <a:gd name="connsiteY24501" fmla="*/ 8671653 h 13112393"/>
              <a:gd name="connsiteX24502" fmla="*/ 1335640 w 11997113"/>
              <a:gd name="connsiteY24502" fmla="*/ 8702468 h 13112393"/>
              <a:gd name="connsiteX24503" fmla="*/ 1384972 w 11997113"/>
              <a:gd name="connsiteY24503" fmla="*/ 8773820 h 13112393"/>
              <a:gd name="connsiteX24504" fmla="*/ 1373517 w 11997113"/>
              <a:gd name="connsiteY24504" fmla="*/ 8792687 h 13112393"/>
              <a:gd name="connsiteX24505" fmla="*/ 1370567 w 11997113"/>
              <a:gd name="connsiteY24505" fmla="*/ 8884174 h 13112393"/>
              <a:gd name="connsiteX24506" fmla="*/ 1399544 w 11997113"/>
              <a:gd name="connsiteY24506" fmla="*/ 8898312 h 13112393"/>
              <a:gd name="connsiteX24507" fmla="*/ 1387680 w 11997113"/>
              <a:gd name="connsiteY24507" fmla="*/ 8913721 h 13112393"/>
              <a:gd name="connsiteX24508" fmla="*/ 1395374 w 11997113"/>
              <a:gd name="connsiteY24508" fmla="*/ 8979424 h 13112393"/>
              <a:gd name="connsiteX24509" fmla="*/ 1373273 w 11997113"/>
              <a:gd name="connsiteY24509" fmla="*/ 9024077 h 13112393"/>
              <a:gd name="connsiteX24510" fmla="*/ 1388779 w 11997113"/>
              <a:gd name="connsiteY24510" fmla="*/ 9039793 h 13112393"/>
              <a:gd name="connsiteX24511" fmla="*/ 1431788 w 11997113"/>
              <a:gd name="connsiteY24511" fmla="*/ 9290658 h 13112393"/>
              <a:gd name="connsiteX24512" fmla="*/ 1416696 w 11997113"/>
              <a:gd name="connsiteY24512" fmla="*/ 9278399 h 13112393"/>
              <a:gd name="connsiteX24513" fmla="*/ 1401883 w 11997113"/>
              <a:gd name="connsiteY24513" fmla="*/ 9385299 h 13112393"/>
              <a:gd name="connsiteX24514" fmla="*/ 1403096 w 11997113"/>
              <a:gd name="connsiteY24514" fmla="*/ 9395674 h 13112393"/>
              <a:gd name="connsiteX24515" fmla="*/ 1419403 w 11997113"/>
              <a:gd name="connsiteY24515" fmla="*/ 9418305 h 13112393"/>
              <a:gd name="connsiteX24516" fmla="*/ 1446763 w 11997113"/>
              <a:gd name="connsiteY24516" fmla="*/ 9418608 h 13112393"/>
              <a:gd name="connsiteX24517" fmla="*/ 1483426 w 11997113"/>
              <a:gd name="connsiteY24517" fmla="*/ 9498447 h 13112393"/>
              <a:gd name="connsiteX24518" fmla="*/ 1464569 w 11997113"/>
              <a:gd name="connsiteY24518" fmla="*/ 9570766 h 13112393"/>
              <a:gd name="connsiteX24519" fmla="*/ 1470636 w 11997113"/>
              <a:gd name="connsiteY24519" fmla="*/ 9622636 h 13112393"/>
              <a:gd name="connsiteX24520" fmla="*/ 1476302 w 11997113"/>
              <a:gd name="connsiteY24520" fmla="*/ 9671053 h 13112393"/>
              <a:gd name="connsiteX24521" fmla="*/ 1524703 w 11997113"/>
              <a:gd name="connsiteY24521" fmla="*/ 9851180 h 13112393"/>
              <a:gd name="connsiteX24522" fmla="*/ 1527413 w 11997113"/>
              <a:gd name="connsiteY24522" fmla="*/ 9991081 h 13112393"/>
              <a:gd name="connsiteX24523" fmla="*/ 1555580 w 11997113"/>
              <a:gd name="connsiteY24523" fmla="*/ 9998301 h 13112393"/>
              <a:gd name="connsiteX24524" fmla="*/ 1543317 w 11997113"/>
              <a:gd name="connsiteY24524" fmla="*/ 10010254 h 13112393"/>
              <a:gd name="connsiteX24525" fmla="*/ 1576343 w 11997113"/>
              <a:gd name="connsiteY24525" fmla="*/ 10058972 h 13112393"/>
              <a:gd name="connsiteX24526" fmla="*/ 1552218 w 11997113"/>
              <a:gd name="connsiteY24526" fmla="*/ 10086332 h 13112393"/>
              <a:gd name="connsiteX24527" fmla="*/ 1569743 w 11997113"/>
              <a:gd name="connsiteY24527" fmla="*/ 10119337 h 13112393"/>
              <a:gd name="connsiteX24528" fmla="*/ 1559098 w 11997113"/>
              <a:gd name="connsiteY24528" fmla="*/ 10145120 h 13112393"/>
              <a:gd name="connsiteX24529" fmla="*/ 1532955 w 11997113"/>
              <a:gd name="connsiteY24529" fmla="*/ 10155192 h 13112393"/>
              <a:gd name="connsiteX24530" fmla="*/ 1592120 w 11997113"/>
              <a:gd name="connsiteY24530" fmla="*/ 10193839 h 13112393"/>
              <a:gd name="connsiteX24531" fmla="*/ 1566789 w 11997113"/>
              <a:gd name="connsiteY24531" fmla="*/ 10210825 h 13112393"/>
              <a:gd name="connsiteX24532" fmla="*/ 1612075 w 11997113"/>
              <a:gd name="connsiteY24532" fmla="*/ 10247594 h 13112393"/>
              <a:gd name="connsiteX24533" fmla="*/ 1652097 w 11997113"/>
              <a:gd name="connsiteY24533" fmla="*/ 10239403 h 13112393"/>
              <a:gd name="connsiteX24534" fmla="*/ 1638991 w 11997113"/>
              <a:gd name="connsiteY24534" fmla="*/ 9893896 h 13112393"/>
              <a:gd name="connsiteX24535" fmla="*/ 1615397 w 11997113"/>
              <a:gd name="connsiteY24535" fmla="*/ 9809017 h 13112393"/>
              <a:gd name="connsiteX24536" fmla="*/ 1619162 w 11997113"/>
              <a:gd name="connsiteY24536" fmla="*/ 9724447 h 13112393"/>
              <a:gd name="connsiteX24537" fmla="*/ 1600423 w 11997113"/>
              <a:gd name="connsiteY24537" fmla="*/ 9681064 h 13112393"/>
              <a:gd name="connsiteX24538" fmla="*/ 1612529 w 11997113"/>
              <a:gd name="connsiteY24538" fmla="*/ 9434265 h 13112393"/>
              <a:gd name="connsiteX24539" fmla="*/ 1652553 w 11997113"/>
              <a:gd name="connsiteY24539" fmla="*/ 9426078 h 13112393"/>
              <a:gd name="connsiteX24540" fmla="*/ 1650123 w 11997113"/>
              <a:gd name="connsiteY24540" fmla="*/ 9405328 h 13112393"/>
              <a:gd name="connsiteX24541" fmla="*/ 1633818 w 11997113"/>
              <a:gd name="connsiteY24541" fmla="*/ 9382698 h 13112393"/>
              <a:gd name="connsiteX24542" fmla="*/ 1633411 w 11997113"/>
              <a:gd name="connsiteY24542" fmla="*/ 9379239 h 13112393"/>
              <a:gd name="connsiteX24543" fmla="*/ 1577890 w 11997113"/>
              <a:gd name="connsiteY24543" fmla="*/ 9371715 h 13112393"/>
              <a:gd name="connsiteX24544" fmla="*/ 1600390 w 11997113"/>
              <a:gd name="connsiteY24544" fmla="*/ 9330523 h 13112393"/>
              <a:gd name="connsiteX24545" fmla="*/ 1613865 w 11997113"/>
              <a:gd name="connsiteY24545" fmla="*/ 9328947 h 13112393"/>
              <a:gd name="connsiteX24546" fmla="*/ 1594321 w 11997113"/>
              <a:gd name="connsiteY24546" fmla="*/ 9278650 h 13112393"/>
              <a:gd name="connsiteX24547" fmla="*/ 1592296 w 11997113"/>
              <a:gd name="connsiteY24547" fmla="*/ 9261359 h 13112393"/>
              <a:gd name="connsiteX24548" fmla="*/ 1590676 w 11997113"/>
              <a:gd name="connsiteY24548" fmla="*/ 9247524 h 13112393"/>
              <a:gd name="connsiteX24549" fmla="*/ 1577201 w 11997113"/>
              <a:gd name="connsiteY24549" fmla="*/ 9249104 h 13112393"/>
              <a:gd name="connsiteX24550" fmla="*/ 1590271 w 11997113"/>
              <a:gd name="connsiteY24550" fmla="*/ 9244068 h 13112393"/>
              <a:gd name="connsiteX24551" fmla="*/ 1575174 w 11997113"/>
              <a:gd name="connsiteY24551" fmla="*/ 9231812 h 13112393"/>
              <a:gd name="connsiteX24552" fmla="*/ 1558060 w 11997113"/>
              <a:gd name="connsiteY24552" fmla="*/ 9202267 h 13112393"/>
              <a:gd name="connsiteX24553" fmla="*/ 1571132 w 11997113"/>
              <a:gd name="connsiteY24553" fmla="*/ 9197232 h 13112393"/>
              <a:gd name="connsiteX24554" fmla="*/ 1585415 w 11997113"/>
              <a:gd name="connsiteY24554" fmla="*/ 9202570 h 13112393"/>
              <a:gd name="connsiteX24555" fmla="*/ 1602132 w 11997113"/>
              <a:gd name="connsiteY24555" fmla="*/ 9228659 h 13112393"/>
              <a:gd name="connsiteX24556" fmla="*/ 1603343 w 11997113"/>
              <a:gd name="connsiteY24556" fmla="*/ 9239034 h 13112393"/>
              <a:gd name="connsiteX24557" fmla="*/ 1616818 w 11997113"/>
              <a:gd name="connsiteY24557" fmla="*/ 9237456 h 13112393"/>
              <a:gd name="connsiteX24558" fmla="*/ 1630295 w 11997113"/>
              <a:gd name="connsiteY24558" fmla="*/ 9235878 h 13112393"/>
              <a:gd name="connsiteX24559" fmla="*/ 1628677 w 11997113"/>
              <a:gd name="connsiteY24559" fmla="*/ 9222047 h 13112393"/>
              <a:gd name="connsiteX24560" fmla="*/ 1627462 w 11997113"/>
              <a:gd name="connsiteY24560" fmla="*/ 9211672 h 13112393"/>
              <a:gd name="connsiteX24561" fmla="*/ 1592824 w 11997113"/>
              <a:gd name="connsiteY24561" fmla="*/ 9149121 h 13112393"/>
              <a:gd name="connsiteX24562" fmla="*/ 1538916 w 11997113"/>
              <a:gd name="connsiteY24562" fmla="*/ 9155429 h 13112393"/>
              <a:gd name="connsiteX24563" fmla="*/ 1560609 w 11997113"/>
              <a:gd name="connsiteY24563" fmla="*/ 9107321 h 13112393"/>
              <a:gd name="connsiteX24564" fmla="*/ 1545919 w 11997113"/>
              <a:gd name="connsiteY24564" fmla="*/ 9098523 h 13112393"/>
              <a:gd name="connsiteX24565" fmla="*/ 1537419 w 11997113"/>
              <a:gd name="connsiteY24565" fmla="*/ 9025903 h 13112393"/>
              <a:gd name="connsiteX24566" fmla="*/ 1496586 w 11997113"/>
              <a:gd name="connsiteY24566" fmla="*/ 9027175 h 13112393"/>
              <a:gd name="connsiteX24567" fmla="*/ 1518682 w 11997113"/>
              <a:gd name="connsiteY24567" fmla="*/ 8982520 h 13112393"/>
              <a:gd name="connsiteX24568" fmla="*/ 1480681 w 11997113"/>
              <a:gd name="connsiteY24568" fmla="*/ 9008006 h 13112393"/>
              <a:gd name="connsiteX24569" fmla="*/ 1468824 w 11997113"/>
              <a:gd name="connsiteY24569" fmla="*/ 9023412 h 13112393"/>
              <a:gd name="connsiteX24570" fmla="*/ 1498610 w 11997113"/>
              <a:gd name="connsiteY24570" fmla="*/ 9044465 h 13112393"/>
              <a:gd name="connsiteX24571" fmla="*/ 1512495 w 11997113"/>
              <a:gd name="connsiteY24571" fmla="*/ 9046345 h 13112393"/>
              <a:gd name="connsiteX24572" fmla="*/ 1525968 w 11997113"/>
              <a:gd name="connsiteY24572" fmla="*/ 9044770 h 13112393"/>
              <a:gd name="connsiteX24573" fmla="*/ 1527181 w 11997113"/>
              <a:gd name="connsiteY24573" fmla="*/ 9055143 h 13112393"/>
              <a:gd name="connsiteX24574" fmla="*/ 1528394 w 11997113"/>
              <a:gd name="connsiteY24574" fmla="*/ 9065517 h 13112393"/>
              <a:gd name="connsiteX24575" fmla="*/ 1514920 w 11997113"/>
              <a:gd name="connsiteY24575" fmla="*/ 9067096 h 13112393"/>
              <a:gd name="connsiteX24576" fmla="*/ 1488367 w 11997113"/>
              <a:gd name="connsiteY24576" fmla="*/ 9073707 h 13112393"/>
              <a:gd name="connsiteX24577" fmla="*/ 1487964 w 11997113"/>
              <a:gd name="connsiteY24577" fmla="*/ 9070249 h 13112393"/>
              <a:gd name="connsiteX24578" fmla="*/ 1473679 w 11997113"/>
              <a:gd name="connsiteY24578" fmla="*/ 9064912 h 13112393"/>
              <a:gd name="connsiteX24579" fmla="*/ 1491080 w 11997113"/>
              <a:gd name="connsiteY24579" fmla="*/ 9213610 h 13112393"/>
              <a:gd name="connsiteX24580" fmla="*/ 1478007 w 11997113"/>
              <a:gd name="connsiteY24580" fmla="*/ 9218643 h 13112393"/>
              <a:gd name="connsiteX24581" fmla="*/ 1464128 w 11997113"/>
              <a:gd name="connsiteY24581" fmla="*/ 9216760 h 13112393"/>
              <a:gd name="connsiteX24582" fmla="*/ 1446322 w 11997113"/>
              <a:gd name="connsiteY24582" fmla="*/ 9064604 h 13112393"/>
              <a:gd name="connsiteX24583" fmla="*/ 1441870 w 11997113"/>
              <a:gd name="connsiteY24583" fmla="*/ 9026565 h 13112393"/>
              <a:gd name="connsiteX24584" fmla="*/ 1453323 w 11997113"/>
              <a:gd name="connsiteY24584" fmla="*/ 9007696 h 13112393"/>
              <a:gd name="connsiteX24585" fmla="*/ 1449399 w 11997113"/>
              <a:gd name="connsiteY24585" fmla="*/ 8857423 h 13112393"/>
              <a:gd name="connsiteX24586" fmla="*/ 1458018 w 11997113"/>
              <a:gd name="connsiteY24586" fmla="*/ 8814346 h 13112393"/>
              <a:gd name="connsiteX24587" fmla="*/ 1437261 w 11997113"/>
              <a:gd name="connsiteY24587" fmla="*/ 8753673 h 13112393"/>
              <a:gd name="connsiteX24588" fmla="*/ 1449120 w 11997113"/>
              <a:gd name="connsiteY24588" fmla="*/ 8738270 h 13112393"/>
              <a:gd name="connsiteX24589" fmla="*/ 1431598 w 11997113"/>
              <a:gd name="connsiteY24589" fmla="*/ 8705262 h 13112393"/>
              <a:gd name="connsiteX24590" fmla="*/ 1436572 w 11997113"/>
              <a:gd name="connsiteY24590" fmla="*/ 8631067 h 13112393"/>
              <a:gd name="connsiteX24591" fmla="*/ 1422695 w 11997113"/>
              <a:gd name="connsiteY24591" fmla="*/ 8629184 h 13112393"/>
              <a:gd name="connsiteX24592" fmla="*/ 1397482 w 11997113"/>
              <a:gd name="connsiteY24592" fmla="*/ 8530475 h 13112393"/>
              <a:gd name="connsiteX24593" fmla="*/ 1406913 w 11997113"/>
              <a:gd name="connsiteY24593" fmla="*/ 8494317 h 13112393"/>
              <a:gd name="connsiteX24594" fmla="*/ 1433057 w 11997113"/>
              <a:gd name="connsiteY24594" fmla="*/ 8484245 h 13112393"/>
              <a:gd name="connsiteX24595" fmla="*/ 1417554 w 11997113"/>
              <a:gd name="connsiteY24595" fmla="*/ 8468534 h 13112393"/>
              <a:gd name="connsiteX24596" fmla="*/ 1433990 w 11997113"/>
              <a:gd name="connsiteY24596" fmla="*/ 8375465 h 13112393"/>
              <a:gd name="connsiteX24597" fmla="*/ 1418083 w 11997113"/>
              <a:gd name="connsiteY24597" fmla="*/ 8356294 h 13112393"/>
              <a:gd name="connsiteX24598" fmla="*/ 1416061 w 11997113"/>
              <a:gd name="connsiteY24598" fmla="*/ 8339005 h 13112393"/>
              <a:gd name="connsiteX24599" fmla="*/ 1385062 w 11997113"/>
              <a:gd name="connsiteY24599" fmla="*/ 8307577 h 13112393"/>
              <a:gd name="connsiteX24600" fmla="*/ 1423064 w 11997113"/>
              <a:gd name="connsiteY24600" fmla="*/ 8282095 h 13112393"/>
              <a:gd name="connsiteX24601" fmla="*/ 1408373 w 11997113"/>
              <a:gd name="connsiteY24601" fmla="*/ 8273300 h 13112393"/>
              <a:gd name="connsiteX24602" fmla="*/ 1434917 w 11997113"/>
              <a:gd name="connsiteY24602" fmla="*/ 8266688 h 13112393"/>
              <a:gd name="connsiteX24603" fmla="*/ 1402302 w 11997113"/>
              <a:gd name="connsiteY24603" fmla="*/ 8221427 h 13112393"/>
              <a:gd name="connsiteX24604" fmla="*/ 1374138 w 11997113"/>
              <a:gd name="connsiteY24604" fmla="*/ 8214208 h 13112393"/>
              <a:gd name="connsiteX24605" fmla="*/ 1409305 w 11997113"/>
              <a:gd name="connsiteY24605" fmla="*/ 8164519 h 13112393"/>
              <a:gd name="connsiteX24606" fmla="*/ 1368591 w 11997113"/>
              <a:gd name="connsiteY24606" fmla="*/ 8050096 h 13112393"/>
              <a:gd name="connsiteX24607" fmla="*/ 1341761 w 11997113"/>
              <a:gd name="connsiteY24607" fmla="*/ 7937556 h 13112393"/>
              <a:gd name="connsiteX24608" fmla="*/ 1312381 w 11997113"/>
              <a:gd name="connsiteY24608" fmla="*/ 7919962 h 13112393"/>
              <a:gd name="connsiteX24609" fmla="*/ 1332051 w 11997113"/>
              <a:gd name="connsiteY24609" fmla="*/ 7854560 h 13112393"/>
              <a:gd name="connsiteX24610" fmla="*/ 1303076 w 11997113"/>
              <a:gd name="connsiteY24610" fmla="*/ 7840423 h 13112393"/>
              <a:gd name="connsiteX24611" fmla="*/ 1279885 w 11997113"/>
              <a:gd name="connsiteY24611" fmla="*/ 7759004 h 13112393"/>
              <a:gd name="connsiteX24612" fmla="*/ 1274219 w 11997113"/>
              <a:gd name="connsiteY24612" fmla="*/ 7710591 h 13112393"/>
              <a:gd name="connsiteX24613" fmla="*/ 1312222 w 11997113"/>
              <a:gd name="connsiteY24613" fmla="*/ 7685110 h 13112393"/>
              <a:gd name="connsiteX24614" fmla="*/ 1277176 w 11997113"/>
              <a:gd name="connsiteY24614" fmla="*/ 7619104 h 13112393"/>
              <a:gd name="connsiteX24615" fmla="*/ 1260867 w 11997113"/>
              <a:gd name="connsiteY24615" fmla="*/ 7596474 h 13112393"/>
              <a:gd name="connsiteX24616" fmla="*/ 1251560 w 11997113"/>
              <a:gd name="connsiteY24616" fmla="*/ 7516937 h 13112393"/>
              <a:gd name="connsiteX24617" fmla="*/ 1260991 w 11997113"/>
              <a:gd name="connsiteY24617" fmla="*/ 7480779 h 13112393"/>
              <a:gd name="connsiteX24618" fmla="*/ 1232419 w 11997113"/>
              <a:gd name="connsiteY24618" fmla="*/ 7470098 h 13112393"/>
              <a:gd name="connsiteX24619" fmla="*/ 1224325 w 11997113"/>
              <a:gd name="connsiteY24619" fmla="*/ 7400935 h 13112393"/>
              <a:gd name="connsiteX24620" fmla="*/ 1170134 w 11997113"/>
              <a:gd name="connsiteY24620" fmla="*/ 7288088 h 13112393"/>
              <a:gd name="connsiteX24621" fmla="*/ 1149782 w 11997113"/>
              <a:gd name="connsiteY24621" fmla="*/ 7230876 h 13112393"/>
              <a:gd name="connsiteX24622" fmla="*/ 1125784 w 11997113"/>
              <a:gd name="connsiteY24622" fmla="*/ 7142546 h 13112393"/>
              <a:gd name="connsiteX24623" fmla="*/ 1137238 w 11997113"/>
              <a:gd name="connsiteY24623" fmla="*/ 7123678 h 13112393"/>
              <a:gd name="connsiteX24624" fmla="*/ 1067956 w 11997113"/>
              <a:gd name="connsiteY24624" fmla="*/ 6998576 h 13112393"/>
              <a:gd name="connsiteX24625" fmla="*/ 1055006 w 11997113"/>
              <a:gd name="connsiteY24625" fmla="*/ 6887915 h 13112393"/>
              <a:gd name="connsiteX24626" fmla="*/ 981672 w 11997113"/>
              <a:gd name="connsiteY24626" fmla="*/ 6728232 h 13112393"/>
              <a:gd name="connsiteX24627" fmla="*/ 1007008 w 11997113"/>
              <a:gd name="connsiteY24627" fmla="*/ 6711244 h 13112393"/>
              <a:gd name="connsiteX24628" fmla="*/ 929352 w 11997113"/>
              <a:gd name="connsiteY24628" fmla="*/ 6397830 h 13112393"/>
              <a:gd name="connsiteX24629" fmla="*/ 995115 w 11997113"/>
              <a:gd name="connsiteY24629" fmla="*/ 6376110 h 13112393"/>
              <a:gd name="connsiteX24630" fmla="*/ 940802 w 11997113"/>
              <a:gd name="connsiteY24630" fmla="*/ 6378960 h 13112393"/>
              <a:gd name="connsiteX24631" fmla="*/ 931091 w 11997113"/>
              <a:gd name="connsiteY24631" fmla="*/ 6295966 h 13112393"/>
              <a:gd name="connsiteX24632" fmla="*/ 943353 w 11997113"/>
              <a:gd name="connsiteY24632" fmla="*/ 6284014 h 13112393"/>
              <a:gd name="connsiteX24633" fmla="*/ 956829 w 11997113"/>
              <a:gd name="connsiteY24633" fmla="*/ 6282436 h 13112393"/>
              <a:gd name="connsiteX24634" fmla="*/ 970713 w 11997113"/>
              <a:gd name="connsiteY24634" fmla="*/ 6284318 h 13112393"/>
              <a:gd name="connsiteX24635" fmla="*/ 971117 w 11997113"/>
              <a:gd name="connsiteY24635" fmla="*/ 6287774 h 13112393"/>
              <a:gd name="connsiteX24636" fmla="*/ 957641 w 11997113"/>
              <a:gd name="connsiteY24636" fmla="*/ 6289352 h 13112393"/>
              <a:gd name="connsiteX24637" fmla="*/ 960471 w 11997113"/>
              <a:gd name="connsiteY24637" fmla="*/ 6313558 h 13112393"/>
              <a:gd name="connsiteX24638" fmla="*/ 1004143 w 11997113"/>
              <a:gd name="connsiteY24638" fmla="*/ 6336492 h 13112393"/>
              <a:gd name="connsiteX24639" fmla="*/ 1001713 w 11997113"/>
              <a:gd name="connsiteY24639" fmla="*/ 6315745 h 13112393"/>
              <a:gd name="connsiteX24640" fmla="*/ 1013169 w 11997113"/>
              <a:gd name="connsiteY24640" fmla="*/ 6296876 h 13112393"/>
              <a:gd name="connsiteX24641" fmla="*/ 1034860 w 11997113"/>
              <a:gd name="connsiteY24641" fmla="*/ 6248766 h 13112393"/>
              <a:gd name="connsiteX24642" fmla="*/ 1033644 w 11997113"/>
              <a:gd name="connsiteY24642" fmla="*/ 6238393 h 13112393"/>
              <a:gd name="connsiteX24643" fmla="*/ 990786 w 11997113"/>
              <a:gd name="connsiteY24643" fmla="*/ 6222374 h 13112393"/>
              <a:gd name="connsiteX24644" fmla="*/ 963026 w 11997113"/>
              <a:gd name="connsiteY24644" fmla="*/ 6218613 h 13112393"/>
              <a:gd name="connsiteX24645" fmla="*/ 962617 w 11997113"/>
              <a:gd name="connsiteY24645" fmla="*/ 6215152 h 13112393"/>
              <a:gd name="connsiteX24646" fmla="*/ 949144 w 11997113"/>
              <a:gd name="connsiteY24646" fmla="*/ 6216731 h 13112393"/>
              <a:gd name="connsiteX24647" fmla="*/ 962216 w 11997113"/>
              <a:gd name="connsiteY24647" fmla="*/ 6211695 h 13112393"/>
              <a:gd name="connsiteX24648" fmla="*/ 976503 w 11997113"/>
              <a:gd name="connsiteY24648" fmla="*/ 6217034 h 13112393"/>
              <a:gd name="connsiteX24649" fmla="*/ 990383 w 11997113"/>
              <a:gd name="connsiteY24649" fmla="*/ 6218919 h 13112393"/>
              <a:gd name="connsiteX24650" fmla="*/ 1003858 w 11997113"/>
              <a:gd name="connsiteY24650" fmla="*/ 6217341 h 13112393"/>
              <a:gd name="connsiteX24651" fmla="*/ 1013288 w 11997113"/>
              <a:gd name="connsiteY24651" fmla="*/ 6181180 h 13112393"/>
              <a:gd name="connsiteX24652" fmla="*/ 1012881 w 11997113"/>
              <a:gd name="connsiteY24652" fmla="*/ 6177721 h 13112393"/>
              <a:gd name="connsiteX24653" fmla="*/ 1009644 w 11997113"/>
              <a:gd name="connsiteY24653" fmla="*/ 6150058 h 13112393"/>
              <a:gd name="connsiteX24654" fmla="*/ 1007220 w 11997113"/>
              <a:gd name="connsiteY24654" fmla="*/ 6129309 h 13112393"/>
              <a:gd name="connsiteX24655" fmla="*/ 993339 w 11997113"/>
              <a:gd name="connsiteY24655" fmla="*/ 6127428 h 13112393"/>
              <a:gd name="connsiteX24656" fmla="*/ 939836 w 11997113"/>
              <a:gd name="connsiteY24656" fmla="*/ 6137195 h 13112393"/>
              <a:gd name="connsiteX24657" fmla="*/ 926359 w 11997113"/>
              <a:gd name="connsiteY24657" fmla="*/ 6138772 h 13112393"/>
              <a:gd name="connsiteX24658" fmla="*/ 913286 w 11997113"/>
              <a:gd name="connsiteY24658" fmla="*/ 6143808 h 13112393"/>
              <a:gd name="connsiteX24659" fmla="*/ 913692 w 11997113"/>
              <a:gd name="connsiteY24659" fmla="*/ 6147265 h 13112393"/>
              <a:gd name="connsiteX24660" fmla="*/ 915717 w 11997113"/>
              <a:gd name="connsiteY24660" fmla="*/ 6164556 h 13112393"/>
              <a:gd name="connsiteX24661" fmla="*/ 916120 w 11997113"/>
              <a:gd name="connsiteY24661" fmla="*/ 6168012 h 13112393"/>
              <a:gd name="connsiteX24662" fmla="*/ 902242 w 11997113"/>
              <a:gd name="connsiteY24662" fmla="*/ 6166132 h 13112393"/>
              <a:gd name="connsiteX24663" fmla="*/ 900214 w 11997113"/>
              <a:gd name="connsiteY24663" fmla="*/ 6148842 h 13112393"/>
              <a:gd name="connsiteX24664" fmla="*/ 899811 w 11997113"/>
              <a:gd name="connsiteY24664" fmla="*/ 6145383 h 13112393"/>
              <a:gd name="connsiteX24665" fmla="*/ 899406 w 11997113"/>
              <a:gd name="connsiteY24665" fmla="*/ 6141926 h 13112393"/>
              <a:gd name="connsiteX24666" fmla="*/ 872051 w 11997113"/>
              <a:gd name="connsiteY24666" fmla="*/ 6141622 h 13112393"/>
              <a:gd name="connsiteX24667" fmla="*/ 870026 w 11997113"/>
              <a:gd name="connsiteY24667" fmla="*/ 6124332 h 13112393"/>
              <a:gd name="connsiteX24668" fmla="*/ 853714 w 11997113"/>
              <a:gd name="connsiteY24668" fmla="*/ 6101699 h 13112393"/>
              <a:gd name="connsiteX24669" fmla="*/ 867196 w 11997113"/>
              <a:gd name="connsiteY24669" fmla="*/ 6100123 h 13112393"/>
              <a:gd name="connsiteX24670" fmla="*/ 883501 w 11997113"/>
              <a:gd name="connsiteY24670" fmla="*/ 6122756 h 13112393"/>
              <a:gd name="connsiteX24671" fmla="*/ 885120 w 11997113"/>
              <a:gd name="connsiteY24671" fmla="*/ 6136586 h 13112393"/>
              <a:gd name="connsiteX24672" fmla="*/ 898601 w 11997113"/>
              <a:gd name="connsiteY24672" fmla="*/ 6135010 h 13112393"/>
              <a:gd name="connsiteX24673" fmla="*/ 897384 w 11997113"/>
              <a:gd name="connsiteY24673" fmla="*/ 6124636 h 13112393"/>
              <a:gd name="connsiteX24674" fmla="*/ 907621 w 11997113"/>
              <a:gd name="connsiteY24674" fmla="*/ 6095392 h 13112393"/>
              <a:gd name="connsiteX24675" fmla="*/ 907217 w 11997113"/>
              <a:gd name="connsiteY24675" fmla="*/ 6091934 h 13112393"/>
              <a:gd name="connsiteX24676" fmla="*/ 921098 w 11997113"/>
              <a:gd name="connsiteY24676" fmla="*/ 6093815 h 13112393"/>
              <a:gd name="connsiteX24677" fmla="*/ 921910 w 11997113"/>
              <a:gd name="connsiteY24677" fmla="*/ 6100732 h 13112393"/>
              <a:gd name="connsiteX24678" fmla="*/ 924336 w 11997113"/>
              <a:gd name="connsiteY24678" fmla="*/ 6121482 h 13112393"/>
              <a:gd name="connsiteX24679" fmla="*/ 912074 w 11997113"/>
              <a:gd name="connsiteY24679" fmla="*/ 6133434 h 13112393"/>
              <a:gd name="connsiteX24680" fmla="*/ 925953 w 11997113"/>
              <a:gd name="connsiteY24680" fmla="*/ 6135312 h 13112393"/>
              <a:gd name="connsiteX24681" fmla="*/ 939434 w 11997113"/>
              <a:gd name="connsiteY24681" fmla="*/ 6133737 h 13112393"/>
              <a:gd name="connsiteX24682" fmla="*/ 979456 w 11997113"/>
              <a:gd name="connsiteY24682" fmla="*/ 6125548 h 13112393"/>
              <a:gd name="connsiteX24683" fmla="*/ 999529 w 11997113"/>
              <a:gd name="connsiteY24683" fmla="*/ 6063608 h 13112393"/>
              <a:gd name="connsiteX24684" fmla="*/ 998315 w 11997113"/>
              <a:gd name="connsiteY24684" fmla="*/ 6053230 h 13112393"/>
              <a:gd name="connsiteX24685" fmla="*/ 983627 w 11997113"/>
              <a:gd name="connsiteY24685" fmla="*/ 6044433 h 13112393"/>
              <a:gd name="connsiteX24686" fmla="*/ 957079 w 11997113"/>
              <a:gd name="connsiteY24686" fmla="*/ 6051043 h 13112393"/>
              <a:gd name="connsiteX24687" fmla="*/ 956673 w 11997113"/>
              <a:gd name="connsiteY24687" fmla="*/ 6047586 h 13112393"/>
              <a:gd name="connsiteX24688" fmla="*/ 969745 w 11997113"/>
              <a:gd name="connsiteY24688" fmla="*/ 6042553 h 13112393"/>
              <a:gd name="connsiteX24689" fmla="*/ 982818 w 11997113"/>
              <a:gd name="connsiteY24689" fmla="*/ 6037514 h 13112393"/>
              <a:gd name="connsiteX24690" fmla="*/ 979579 w 11997113"/>
              <a:gd name="connsiteY24690" fmla="*/ 6009851 h 13112393"/>
              <a:gd name="connsiteX24691" fmla="*/ 975937 w 11997113"/>
              <a:gd name="connsiteY24691" fmla="*/ 5978730 h 13112393"/>
              <a:gd name="connsiteX24692" fmla="*/ 962865 w 11997113"/>
              <a:gd name="connsiteY24692" fmla="*/ 5983766 h 13112393"/>
              <a:gd name="connsiteX24693" fmla="*/ 949796 w 11997113"/>
              <a:gd name="connsiteY24693" fmla="*/ 5988796 h 13112393"/>
              <a:gd name="connsiteX24694" fmla="*/ 935507 w 11997113"/>
              <a:gd name="connsiteY24694" fmla="*/ 5983460 h 13112393"/>
              <a:gd name="connsiteX24695" fmla="*/ 948580 w 11997113"/>
              <a:gd name="connsiteY24695" fmla="*/ 5978425 h 13112393"/>
              <a:gd name="connsiteX24696" fmla="*/ 947771 w 11997113"/>
              <a:gd name="connsiteY24696" fmla="*/ 5971504 h 13112393"/>
              <a:gd name="connsiteX24697" fmla="*/ 933482 w 11997113"/>
              <a:gd name="connsiteY24697" fmla="*/ 5966168 h 13112393"/>
              <a:gd name="connsiteX24698" fmla="*/ 946558 w 11997113"/>
              <a:gd name="connsiteY24698" fmla="*/ 5961130 h 13112393"/>
              <a:gd name="connsiteX24699" fmla="*/ 960435 w 11997113"/>
              <a:gd name="connsiteY24699" fmla="*/ 5963014 h 13112393"/>
              <a:gd name="connsiteX24700" fmla="*/ 960841 w 11997113"/>
              <a:gd name="connsiteY24700" fmla="*/ 5966472 h 13112393"/>
              <a:gd name="connsiteX24701" fmla="*/ 974319 w 11997113"/>
              <a:gd name="connsiteY24701" fmla="*/ 5964895 h 13112393"/>
              <a:gd name="connsiteX24702" fmla="*/ 973107 w 11997113"/>
              <a:gd name="connsiteY24702" fmla="*/ 5954520 h 13112393"/>
              <a:gd name="connsiteX24703" fmla="*/ 940488 w 11997113"/>
              <a:gd name="connsiteY24703" fmla="*/ 5909260 h 13112393"/>
              <a:gd name="connsiteX24704" fmla="*/ 940083 w 11997113"/>
              <a:gd name="connsiteY24704" fmla="*/ 5905804 h 13112393"/>
              <a:gd name="connsiteX24705" fmla="*/ 952747 w 11997113"/>
              <a:gd name="connsiteY24705" fmla="*/ 5897310 h 13112393"/>
              <a:gd name="connsiteX24706" fmla="*/ 939274 w 11997113"/>
              <a:gd name="connsiteY24706" fmla="*/ 5898886 h 13112393"/>
              <a:gd name="connsiteX24707" fmla="*/ 936844 w 11997113"/>
              <a:gd name="connsiteY24707" fmla="*/ 5878138 h 13112393"/>
              <a:gd name="connsiteX24708" fmla="*/ 964203 w 11997113"/>
              <a:gd name="connsiteY24708" fmla="*/ 5878440 h 13112393"/>
              <a:gd name="connsiteX24709" fmla="*/ 977274 w 11997113"/>
              <a:gd name="connsiteY24709" fmla="*/ 5873408 h 13112393"/>
              <a:gd name="connsiteX24710" fmla="*/ 976869 w 11997113"/>
              <a:gd name="connsiteY24710" fmla="*/ 5869950 h 13112393"/>
              <a:gd name="connsiteX24711" fmla="*/ 990750 w 11997113"/>
              <a:gd name="connsiteY24711" fmla="*/ 5871830 h 13112393"/>
              <a:gd name="connsiteX24712" fmla="*/ 978083 w 11997113"/>
              <a:gd name="connsiteY24712" fmla="*/ 5880322 h 13112393"/>
              <a:gd name="connsiteX24713" fmla="*/ 979702 w 11997113"/>
              <a:gd name="connsiteY24713" fmla="*/ 5894156 h 13112393"/>
              <a:gd name="connsiteX24714" fmla="*/ 993178 w 11997113"/>
              <a:gd name="connsiteY24714" fmla="*/ 5892576 h 13112393"/>
              <a:gd name="connsiteX24715" fmla="*/ 993582 w 11997113"/>
              <a:gd name="connsiteY24715" fmla="*/ 5896036 h 13112393"/>
              <a:gd name="connsiteX24716" fmla="*/ 993988 w 11997113"/>
              <a:gd name="connsiteY24716" fmla="*/ 5899498 h 13112393"/>
              <a:gd name="connsiteX24717" fmla="*/ 980508 w 11997113"/>
              <a:gd name="connsiteY24717" fmla="*/ 5901074 h 13112393"/>
              <a:gd name="connsiteX24718" fmla="*/ 967038 w 11997113"/>
              <a:gd name="connsiteY24718" fmla="*/ 5902652 h 13112393"/>
              <a:gd name="connsiteX24719" fmla="*/ 997630 w 11997113"/>
              <a:gd name="connsiteY24719" fmla="*/ 5930617 h 13112393"/>
              <a:gd name="connsiteX24720" fmla="*/ 1000464 w 11997113"/>
              <a:gd name="connsiteY24720" fmla="*/ 5954825 h 13112393"/>
              <a:gd name="connsiteX24721" fmla="*/ 987794 w 11997113"/>
              <a:gd name="connsiteY24721" fmla="*/ 5963320 h 13112393"/>
              <a:gd name="connsiteX24722" fmla="*/ 1001677 w 11997113"/>
              <a:gd name="connsiteY24722" fmla="*/ 5965200 h 13112393"/>
              <a:gd name="connsiteX24723" fmla="*/ 1002082 w 11997113"/>
              <a:gd name="connsiteY24723" fmla="*/ 5968656 h 13112393"/>
              <a:gd name="connsiteX24724" fmla="*/ 1018390 w 11997113"/>
              <a:gd name="connsiteY24724" fmla="*/ 5991287 h 13112393"/>
              <a:gd name="connsiteX24725" fmla="*/ 1020009 w 11997113"/>
              <a:gd name="connsiteY24725" fmla="*/ 6005120 h 13112393"/>
              <a:gd name="connsiteX24726" fmla="*/ 1023245 w 11997113"/>
              <a:gd name="connsiteY24726" fmla="*/ 6032786 h 13112393"/>
              <a:gd name="connsiteX24727" fmla="*/ 1012196 w 11997113"/>
              <a:gd name="connsiteY24727" fmla="*/ 6055108 h 13112393"/>
              <a:gd name="connsiteX24728" fmla="*/ 1013007 w 11997113"/>
              <a:gd name="connsiteY24728" fmla="*/ 6062025 h 13112393"/>
              <a:gd name="connsiteX24729" fmla="*/ 1026482 w 11997113"/>
              <a:gd name="connsiteY24729" fmla="*/ 6060450 h 13112393"/>
              <a:gd name="connsiteX24730" fmla="*/ 1041984 w 11997113"/>
              <a:gd name="connsiteY24730" fmla="*/ 6076163 h 13112393"/>
              <a:gd name="connsiteX24731" fmla="*/ 1039958 w 11997113"/>
              <a:gd name="connsiteY24731" fmla="*/ 6058872 h 13112393"/>
              <a:gd name="connsiteX24732" fmla="*/ 1053436 w 11997113"/>
              <a:gd name="connsiteY24732" fmla="*/ 6057297 h 13112393"/>
              <a:gd name="connsiteX24733" fmla="*/ 1035912 w 11997113"/>
              <a:gd name="connsiteY24733" fmla="*/ 6024292 h 13112393"/>
              <a:gd name="connsiteX24734" fmla="*/ 1048984 w 11997113"/>
              <a:gd name="connsiteY24734" fmla="*/ 6019256 h 13112393"/>
              <a:gd name="connsiteX24735" fmla="*/ 1044129 w 11997113"/>
              <a:gd name="connsiteY24735" fmla="*/ 5977762 h 13112393"/>
              <a:gd name="connsiteX24736" fmla="*/ 1038058 w 11997113"/>
              <a:gd name="connsiteY24736" fmla="*/ 5925889 h 13112393"/>
              <a:gd name="connsiteX24737" fmla="*/ 1034012 w 11997113"/>
              <a:gd name="connsiteY24737" fmla="*/ 5891307 h 13112393"/>
              <a:gd name="connsiteX24738" fmla="*/ 1032393 w 11997113"/>
              <a:gd name="connsiteY24738" fmla="*/ 5877476 h 13112393"/>
              <a:gd name="connsiteX24739" fmla="*/ 1041422 w 11997113"/>
              <a:gd name="connsiteY24739" fmla="*/ 5837857 h 13112393"/>
              <a:gd name="connsiteX24740" fmla="*/ 1027538 w 11997113"/>
              <a:gd name="connsiteY24740" fmla="*/ 5835978 h 13112393"/>
              <a:gd name="connsiteX24741" fmla="*/ 1039802 w 11997113"/>
              <a:gd name="connsiteY24741" fmla="*/ 5824024 h 13112393"/>
              <a:gd name="connsiteX24742" fmla="*/ 1004350 w 11997113"/>
              <a:gd name="connsiteY24742" fmla="*/ 5754558 h 13112393"/>
              <a:gd name="connsiteX24743" fmla="*/ 998281 w 11997113"/>
              <a:gd name="connsiteY24743" fmla="*/ 5702686 h 13112393"/>
              <a:gd name="connsiteX24744" fmla="*/ 1007709 w 11997113"/>
              <a:gd name="connsiteY24744" fmla="*/ 5666526 h 13112393"/>
              <a:gd name="connsiteX24745" fmla="*/ 993831 w 11997113"/>
              <a:gd name="connsiteY24745" fmla="*/ 5664646 h 13112393"/>
              <a:gd name="connsiteX24746" fmla="*/ 1006900 w 11997113"/>
              <a:gd name="connsiteY24746" fmla="*/ 5659614 h 13112393"/>
              <a:gd name="connsiteX24747" fmla="*/ 970638 w 11997113"/>
              <a:gd name="connsiteY24747" fmla="*/ 5583229 h 13112393"/>
              <a:gd name="connsiteX24748" fmla="*/ 958036 w 11997113"/>
              <a:gd name="connsiteY24748" fmla="*/ 5588080 h 13112393"/>
              <a:gd name="connsiteX24749" fmla="*/ 957166 w 11997113"/>
              <a:gd name="connsiteY24749" fmla="*/ 5584805 h 13112393"/>
              <a:gd name="connsiteX24750" fmla="*/ 957569 w 11997113"/>
              <a:gd name="connsiteY24750" fmla="*/ 5588260 h 13112393"/>
              <a:gd name="connsiteX24751" fmla="*/ 958036 w 11997113"/>
              <a:gd name="connsiteY24751" fmla="*/ 5588080 h 13112393"/>
              <a:gd name="connsiteX24752" fmla="*/ 963262 w 11997113"/>
              <a:gd name="connsiteY24752" fmla="*/ 5607752 h 13112393"/>
              <a:gd name="connsiteX24753" fmla="*/ 948544 w 11997113"/>
              <a:gd name="connsiteY24753" fmla="*/ 5627879 h 13112393"/>
              <a:gd name="connsiteX24754" fmla="*/ 921995 w 11997113"/>
              <a:gd name="connsiteY24754" fmla="*/ 5634492 h 13112393"/>
              <a:gd name="connsiteX24755" fmla="*/ 903260 w 11997113"/>
              <a:gd name="connsiteY24755" fmla="*/ 5591114 h 13112393"/>
              <a:gd name="connsiteX24756" fmla="*/ 880475 w 11997113"/>
              <a:gd name="connsiteY24756" fmla="*/ 5513152 h 13112393"/>
              <a:gd name="connsiteX24757" fmla="*/ 850686 w 11997113"/>
              <a:gd name="connsiteY24757" fmla="*/ 5492098 h 13112393"/>
              <a:gd name="connsiteX24758" fmla="*/ 884645 w 11997113"/>
              <a:gd name="connsiteY24758" fmla="*/ 5432038 h 13112393"/>
              <a:gd name="connsiteX24759" fmla="*/ 871166 w 11997113"/>
              <a:gd name="connsiteY24759" fmla="*/ 5433616 h 13112393"/>
              <a:gd name="connsiteX24760" fmla="*/ 858500 w 11997113"/>
              <a:gd name="connsiteY24760" fmla="*/ 5442109 h 13112393"/>
              <a:gd name="connsiteX24761" fmla="*/ 845428 w 11997113"/>
              <a:gd name="connsiteY24761" fmla="*/ 5447144 h 13112393"/>
              <a:gd name="connsiteX24762" fmla="*/ 845025 w 11997113"/>
              <a:gd name="connsiteY24762" fmla="*/ 5443684 h 13112393"/>
              <a:gd name="connsiteX24763" fmla="*/ 844211 w 11997113"/>
              <a:gd name="connsiteY24763" fmla="*/ 5436770 h 13112393"/>
              <a:gd name="connsiteX24764" fmla="*/ 843000 w 11997113"/>
              <a:gd name="connsiteY24764" fmla="*/ 5426396 h 13112393"/>
              <a:gd name="connsiteX24765" fmla="*/ 842192 w 11997113"/>
              <a:gd name="connsiteY24765" fmla="*/ 5419478 h 13112393"/>
              <a:gd name="connsiteX24766" fmla="*/ 841381 w 11997113"/>
              <a:gd name="connsiteY24766" fmla="*/ 5412560 h 13112393"/>
              <a:gd name="connsiteX24767" fmla="*/ 812403 w 11997113"/>
              <a:gd name="connsiteY24767" fmla="*/ 5398424 h 13112393"/>
              <a:gd name="connsiteX24768" fmla="*/ 840167 w 11997113"/>
              <a:gd name="connsiteY24768" fmla="*/ 5402189 h 13112393"/>
              <a:gd name="connsiteX24769" fmla="*/ 837739 w 11997113"/>
              <a:gd name="connsiteY24769" fmla="*/ 5381438 h 13112393"/>
              <a:gd name="connsiteX24770" fmla="*/ 835313 w 11997113"/>
              <a:gd name="connsiteY24770" fmla="*/ 5360693 h 13112393"/>
              <a:gd name="connsiteX24771" fmla="*/ 821426 w 11997113"/>
              <a:gd name="connsiteY24771" fmla="*/ 5358806 h 13112393"/>
              <a:gd name="connsiteX24772" fmla="*/ 781001 w 11997113"/>
              <a:gd name="connsiteY24772" fmla="*/ 5363541 h 13112393"/>
              <a:gd name="connsiteX24773" fmla="*/ 805526 w 11997113"/>
              <a:gd name="connsiteY24773" fmla="*/ 5339636 h 13112393"/>
              <a:gd name="connsiteX24774" fmla="*/ 819812 w 11997113"/>
              <a:gd name="connsiteY24774" fmla="*/ 5344978 h 13112393"/>
              <a:gd name="connsiteX24775" fmla="*/ 827217 w 11997113"/>
              <a:gd name="connsiteY24775" fmla="*/ 5291527 h 13112393"/>
              <a:gd name="connsiteX24776" fmla="*/ 819529 w 11997113"/>
              <a:gd name="connsiteY24776" fmla="*/ 5225820 h 13112393"/>
              <a:gd name="connsiteX24777" fmla="*/ 832598 w 11997113"/>
              <a:gd name="connsiteY24777" fmla="*/ 5220789 h 13112393"/>
              <a:gd name="connsiteX24778" fmla="*/ 846485 w 11997113"/>
              <a:gd name="connsiteY24778" fmla="*/ 5222669 h 13112393"/>
              <a:gd name="connsiteX24779" fmla="*/ 848910 w 11997113"/>
              <a:gd name="connsiteY24779" fmla="*/ 5243417 h 13112393"/>
              <a:gd name="connsiteX24780" fmla="*/ 854171 w 11997113"/>
              <a:gd name="connsiteY24780" fmla="*/ 5288375 h 13112393"/>
              <a:gd name="connsiteX24781" fmla="*/ 846761 w 11997113"/>
              <a:gd name="connsiteY24781" fmla="*/ 5341822 h 13112393"/>
              <a:gd name="connsiteX24782" fmla="*/ 861860 w 11997113"/>
              <a:gd name="connsiteY24782" fmla="*/ 5354079 h 13112393"/>
              <a:gd name="connsiteX24783" fmla="*/ 863072 w 11997113"/>
              <a:gd name="connsiteY24783" fmla="*/ 5364452 h 13112393"/>
              <a:gd name="connsiteX24784" fmla="*/ 864692 w 11997113"/>
              <a:gd name="connsiteY24784" fmla="*/ 5378284 h 13112393"/>
              <a:gd name="connsiteX24785" fmla="*/ 867526 w 11997113"/>
              <a:gd name="connsiteY24785" fmla="*/ 5402492 h 13112393"/>
              <a:gd name="connsiteX24786" fmla="*/ 867931 w 11997113"/>
              <a:gd name="connsiteY24786" fmla="*/ 5405948 h 13112393"/>
              <a:gd name="connsiteX24787" fmla="*/ 868336 w 11997113"/>
              <a:gd name="connsiteY24787" fmla="*/ 5409406 h 13112393"/>
              <a:gd name="connsiteX24788" fmla="*/ 869144 w 11997113"/>
              <a:gd name="connsiteY24788" fmla="*/ 5416322 h 13112393"/>
              <a:gd name="connsiteX24789" fmla="*/ 869550 w 11997113"/>
              <a:gd name="connsiteY24789" fmla="*/ 5419782 h 13112393"/>
              <a:gd name="connsiteX24790" fmla="*/ 883025 w 11997113"/>
              <a:gd name="connsiteY24790" fmla="*/ 5418206 h 13112393"/>
              <a:gd name="connsiteX24791" fmla="*/ 885978 w 11997113"/>
              <a:gd name="connsiteY24791" fmla="*/ 5326716 h 13112393"/>
              <a:gd name="connsiteX24792" fmla="*/ 897840 w 11997113"/>
              <a:gd name="connsiteY24792" fmla="*/ 5311307 h 13112393"/>
              <a:gd name="connsiteX24793" fmla="*/ 897437 w 11997113"/>
              <a:gd name="connsiteY24793" fmla="*/ 5307848 h 13112393"/>
              <a:gd name="connsiteX24794" fmla="*/ 895818 w 11997113"/>
              <a:gd name="connsiteY24794" fmla="*/ 5294019 h 13112393"/>
              <a:gd name="connsiteX24795" fmla="*/ 935837 w 11997113"/>
              <a:gd name="connsiteY24795" fmla="*/ 5285830 h 13112393"/>
              <a:gd name="connsiteX24796" fmla="*/ 893387 w 11997113"/>
              <a:gd name="connsiteY24796" fmla="*/ 5273268 h 13112393"/>
              <a:gd name="connsiteX24797" fmla="*/ 932198 w 11997113"/>
              <a:gd name="connsiteY24797" fmla="*/ 5254705 h 13112393"/>
              <a:gd name="connsiteX24798" fmla="*/ 886915 w 11997113"/>
              <a:gd name="connsiteY24798" fmla="*/ 5217937 h 13112393"/>
              <a:gd name="connsiteX24799" fmla="*/ 927341 w 11997113"/>
              <a:gd name="connsiteY24799" fmla="*/ 5213207 h 13112393"/>
              <a:gd name="connsiteX24800" fmla="*/ 925318 w 11997113"/>
              <a:gd name="connsiteY24800" fmla="*/ 5195915 h 13112393"/>
              <a:gd name="connsiteX24801" fmla="*/ 911841 w 11997113"/>
              <a:gd name="connsiteY24801" fmla="*/ 5197493 h 13112393"/>
              <a:gd name="connsiteX24802" fmla="*/ 911435 w 11997113"/>
              <a:gd name="connsiteY24802" fmla="*/ 5194037 h 13112393"/>
              <a:gd name="connsiteX24803" fmla="*/ 924912 w 11997113"/>
              <a:gd name="connsiteY24803" fmla="*/ 5192459 h 13112393"/>
              <a:gd name="connsiteX24804" fmla="*/ 895372 w 11997113"/>
              <a:gd name="connsiteY24804" fmla="*/ 4940013 h 13112393"/>
              <a:gd name="connsiteX24805" fmla="*/ 909256 w 11997113"/>
              <a:gd name="connsiteY24805" fmla="*/ 4941895 h 13112393"/>
              <a:gd name="connsiteX24806" fmla="*/ 880524 w 11997113"/>
              <a:gd name="connsiteY24806" fmla="*/ 4696366 h 13112393"/>
              <a:gd name="connsiteX24807" fmla="*/ 920144 w 11997113"/>
              <a:gd name="connsiteY24807" fmla="*/ 4684718 h 13112393"/>
              <a:gd name="connsiteX24808" fmla="*/ 875264 w 11997113"/>
              <a:gd name="connsiteY24808" fmla="*/ 4651412 h 13112393"/>
              <a:gd name="connsiteX24809" fmla="*/ 874861 w 11997113"/>
              <a:gd name="connsiteY24809" fmla="*/ 4647953 h 13112393"/>
              <a:gd name="connsiteX24810" fmla="*/ 873644 w 11997113"/>
              <a:gd name="connsiteY24810" fmla="*/ 4637579 h 13112393"/>
              <a:gd name="connsiteX24811" fmla="*/ 887123 w 11997113"/>
              <a:gd name="connsiteY24811" fmla="*/ 4636001 h 13112393"/>
              <a:gd name="connsiteX24812" fmla="*/ 887525 w 11997113"/>
              <a:gd name="connsiteY24812" fmla="*/ 4639459 h 13112393"/>
              <a:gd name="connsiteX24813" fmla="*/ 888336 w 11997113"/>
              <a:gd name="connsiteY24813" fmla="*/ 4646377 h 13112393"/>
              <a:gd name="connsiteX24814" fmla="*/ 888741 w 11997113"/>
              <a:gd name="connsiteY24814" fmla="*/ 4649834 h 13112393"/>
              <a:gd name="connsiteX24815" fmla="*/ 914882 w 11997113"/>
              <a:gd name="connsiteY24815" fmla="*/ 4639764 h 13112393"/>
              <a:gd name="connsiteX24816" fmla="*/ 929575 w 11997113"/>
              <a:gd name="connsiteY24816" fmla="*/ 4648563 h 13112393"/>
              <a:gd name="connsiteX24817" fmla="*/ 943455 w 11997113"/>
              <a:gd name="connsiteY24817" fmla="*/ 4650444 h 13112393"/>
              <a:gd name="connsiteX24818" fmla="*/ 927552 w 11997113"/>
              <a:gd name="connsiteY24818" fmla="*/ 4631272 h 13112393"/>
              <a:gd name="connsiteX24819" fmla="*/ 911647 w 11997113"/>
              <a:gd name="connsiteY24819" fmla="*/ 4612098 h 13112393"/>
              <a:gd name="connsiteX24820" fmla="*/ 924719 w 11997113"/>
              <a:gd name="connsiteY24820" fmla="*/ 4607065 h 13112393"/>
              <a:gd name="connsiteX24821" fmla="*/ 941025 w 11997113"/>
              <a:gd name="connsiteY24821" fmla="*/ 4629693 h 13112393"/>
              <a:gd name="connsiteX24822" fmla="*/ 956527 w 11997113"/>
              <a:gd name="connsiteY24822" fmla="*/ 4645408 h 13112393"/>
              <a:gd name="connsiteX24823" fmla="*/ 1003433 w 11997113"/>
              <a:gd name="connsiteY24823" fmla="*/ 4696006 h 13112393"/>
              <a:gd name="connsiteX24824" fmla="*/ 989957 w 11997113"/>
              <a:gd name="connsiteY24824" fmla="*/ 4697584 h 13112393"/>
              <a:gd name="connsiteX24825" fmla="*/ 1005457 w 11997113"/>
              <a:gd name="connsiteY24825" fmla="*/ 4713298 h 13112393"/>
              <a:gd name="connsiteX24826" fmla="*/ 1031196 w 11997113"/>
              <a:gd name="connsiteY24826" fmla="*/ 4699768 h 13112393"/>
              <a:gd name="connsiteX24827" fmla="*/ 1037668 w 11997113"/>
              <a:gd name="connsiteY24827" fmla="*/ 4755099 h 13112393"/>
              <a:gd name="connsiteX24828" fmla="*/ 1024193 w 11997113"/>
              <a:gd name="connsiteY24828" fmla="*/ 4756677 h 13112393"/>
              <a:gd name="connsiteX24829" fmla="*/ 1052762 w 11997113"/>
              <a:gd name="connsiteY24829" fmla="*/ 4767355 h 13112393"/>
              <a:gd name="connsiteX24830" fmla="*/ 1040501 w 11997113"/>
              <a:gd name="connsiteY24830" fmla="*/ 4779305 h 13112393"/>
              <a:gd name="connsiteX24831" fmla="*/ 1049000 w 11997113"/>
              <a:gd name="connsiteY24831" fmla="*/ 4851928 h 13112393"/>
              <a:gd name="connsiteX24832" fmla="*/ 1062879 w 11997113"/>
              <a:gd name="connsiteY24832" fmla="*/ 4853809 h 13112393"/>
              <a:gd name="connsiteX24833" fmla="*/ 1051834 w 11997113"/>
              <a:gd name="connsiteY24833" fmla="*/ 4876133 h 13112393"/>
              <a:gd name="connsiteX24834" fmla="*/ 1109663 w 11997113"/>
              <a:gd name="connsiteY24834" fmla="*/ 5020105 h 13112393"/>
              <a:gd name="connsiteX24835" fmla="*/ 1103471 w 11997113"/>
              <a:gd name="connsiteY24835" fmla="*/ 5083927 h 13112393"/>
              <a:gd name="connsiteX24836" fmla="*/ 1151182 w 11997113"/>
              <a:gd name="connsiteY24836" fmla="*/ 5141443 h 13112393"/>
              <a:gd name="connsiteX24837" fmla="*/ 1162352 w 11997113"/>
              <a:gd name="connsiteY24837" fmla="*/ 5003420 h 13112393"/>
              <a:gd name="connsiteX24838" fmla="*/ 1145641 w 11997113"/>
              <a:gd name="connsiteY24838" fmla="*/ 4977332 h 13112393"/>
              <a:gd name="connsiteX24839" fmla="*/ 1153449 w 11997113"/>
              <a:gd name="connsiteY24839" fmla="*/ 4927344 h 13112393"/>
              <a:gd name="connsiteX24840" fmla="*/ 1177569 w 11997113"/>
              <a:gd name="connsiteY24840" fmla="*/ 4899982 h 13112393"/>
              <a:gd name="connsiteX24841" fmla="*/ 1159647 w 11997113"/>
              <a:gd name="connsiteY24841" fmla="*/ 4863518 h 13112393"/>
              <a:gd name="connsiteX24842" fmla="*/ 1171286 w 11997113"/>
              <a:gd name="connsiteY24842" fmla="*/ 4860842 h 13112393"/>
              <a:gd name="connsiteX24843" fmla="*/ 1173305 w 11997113"/>
              <a:gd name="connsiteY24843" fmla="*/ 4860542 h 13112393"/>
              <a:gd name="connsiteX24844" fmla="*/ 1173122 w 11997113"/>
              <a:gd name="connsiteY24844" fmla="*/ 4861941 h 13112393"/>
              <a:gd name="connsiteX24845" fmla="*/ 1176531 w 11997113"/>
              <a:gd name="connsiteY24845" fmla="*/ 4860063 h 13112393"/>
              <a:gd name="connsiteX24846" fmla="*/ 1173305 w 11997113"/>
              <a:gd name="connsiteY24846" fmla="*/ 4860542 h 13112393"/>
              <a:gd name="connsiteX24847" fmla="*/ 1178524 w 11997113"/>
              <a:gd name="connsiteY24847" fmla="*/ 4820558 h 13112393"/>
              <a:gd name="connsiteX24848" fmla="*/ 1163405 w 11997113"/>
              <a:gd name="connsiteY24848" fmla="*/ 4778943 h 13112393"/>
              <a:gd name="connsiteX24849" fmla="*/ 1122294 w 11997113"/>
              <a:gd name="connsiteY24849" fmla="*/ 4661065 h 13112393"/>
              <a:gd name="connsiteX24850" fmla="*/ 1081985 w 11997113"/>
              <a:gd name="connsiteY24850" fmla="*/ 4550100 h 13112393"/>
              <a:gd name="connsiteX24851" fmla="*/ 1146942 w 11997113"/>
              <a:gd name="connsiteY24851" fmla="*/ 4521466 h 13112393"/>
              <a:gd name="connsiteX24852" fmla="*/ 1144916 w 11997113"/>
              <a:gd name="connsiteY24852" fmla="*/ 4504176 h 13112393"/>
              <a:gd name="connsiteX24853" fmla="*/ 1143300 w 11997113"/>
              <a:gd name="connsiteY24853" fmla="*/ 4490343 h 13112393"/>
              <a:gd name="connsiteX24854" fmla="*/ 1128200 w 11997113"/>
              <a:gd name="connsiteY24854" fmla="*/ 4478087 h 13112393"/>
              <a:gd name="connsiteX24855" fmla="*/ 1114725 w 11997113"/>
              <a:gd name="connsiteY24855" fmla="*/ 4479665 h 13112393"/>
              <a:gd name="connsiteX24856" fmla="*/ 1114322 w 11997113"/>
              <a:gd name="connsiteY24856" fmla="*/ 4476205 h 13112393"/>
              <a:gd name="connsiteX24857" fmla="*/ 1100034 w 11997113"/>
              <a:gd name="connsiteY24857" fmla="*/ 4470866 h 13112393"/>
              <a:gd name="connsiteX24858" fmla="*/ 1099628 w 11997113"/>
              <a:gd name="connsiteY24858" fmla="*/ 4467406 h 13112393"/>
              <a:gd name="connsiteX24859" fmla="*/ 1113514 w 11997113"/>
              <a:gd name="connsiteY24859" fmla="*/ 4469292 h 13112393"/>
              <a:gd name="connsiteX24860" fmla="*/ 1127797 w 11997113"/>
              <a:gd name="connsiteY24860" fmla="*/ 4474628 h 13112393"/>
              <a:gd name="connsiteX24861" fmla="*/ 1107847 w 11997113"/>
              <a:gd name="connsiteY24861" fmla="*/ 4420877 h 13112393"/>
              <a:gd name="connsiteX24862" fmla="*/ 1073206 w 11997113"/>
              <a:gd name="connsiteY24862" fmla="*/ 4358325 h 13112393"/>
              <a:gd name="connsiteX24863" fmla="*/ 1086276 w 11997113"/>
              <a:gd name="connsiteY24863" fmla="*/ 4353291 h 13112393"/>
              <a:gd name="connsiteX24864" fmla="*/ 1100159 w 11997113"/>
              <a:gd name="connsiteY24864" fmla="*/ 4355171 h 13112393"/>
              <a:gd name="connsiteX24865" fmla="*/ 1134800 w 11997113"/>
              <a:gd name="connsiteY24865" fmla="*/ 4417720 h 13112393"/>
              <a:gd name="connsiteX24866" fmla="*/ 1154752 w 11997113"/>
              <a:gd name="connsiteY24866" fmla="*/ 4471474 h 13112393"/>
              <a:gd name="connsiteX24867" fmla="*/ 1155158 w 11997113"/>
              <a:gd name="connsiteY24867" fmla="*/ 4474934 h 13112393"/>
              <a:gd name="connsiteX24868" fmla="*/ 1170253 w 11997113"/>
              <a:gd name="connsiteY24868" fmla="*/ 4487189 h 13112393"/>
              <a:gd name="connsiteX24869" fmla="*/ 1171469 w 11997113"/>
              <a:gd name="connsiteY24869" fmla="*/ 4497565 h 13112393"/>
              <a:gd name="connsiteX24870" fmla="*/ 1212706 w 11997113"/>
              <a:gd name="connsiteY24870" fmla="*/ 4499749 h 13112393"/>
              <a:gd name="connsiteX24871" fmla="*/ 1275513 w 11997113"/>
              <a:gd name="connsiteY24871" fmla="*/ 4569518 h 13112393"/>
              <a:gd name="connsiteX24872" fmla="*/ 1304897 w 11997113"/>
              <a:gd name="connsiteY24872" fmla="*/ 4587116 h 13112393"/>
              <a:gd name="connsiteX24873" fmla="*/ 1335085 w 11997113"/>
              <a:gd name="connsiteY24873" fmla="*/ 4611626 h 13112393"/>
              <a:gd name="connsiteX24874" fmla="*/ 1335895 w 11997113"/>
              <a:gd name="connsiteY24874" fmla="*/ 4618541 h 13112393"/>
              <a:gd name="connsiteX24875" fmla="*/ 1376728 w 11997113"/>
              <a:gd name="connsiteY24875" fmla="*/ 4617268 h 13112393"/>
              <a:gd name="connsiteX24876" fmla="*/ 1350178 w 11997113"/>
              <a:gd name="connsiteY24876" fmla="*/ 4623882 h 13112393"/>
              <a:gd name="connsiteX24877" fmla="*/ 1383200 w 11997113"/>
              <a:gd name="connsiteY24877" fmla="*/ 4672599 h 13112393"/>
              <a:gd name="connsiteX24878" fmla="*/ 1363127 w 11997113"/>
              <a:gd name="connsiteY24878" fmla="*/ 4734546 h 13112393"/>
              <a:gd name="connsiteX24879" fmla="*/ 1445890 w 11997113"/>
              <a:gd name="connsiteY24879" fmla="*/ 4858066 h 13112393"/>
              <a:gd name="connsiteX24880" fmla="*/ 1409503 w 11997113"/>
              <a:gd name="connsiteY24880" fmla="*/ 4897380 h 13112393"/>
              <a:gd name="connsiteX24881" fmla="*/ 1449529 w 11997113"/>
              <a:gd name="connsiteY24881" fmla="*/ 4889190 h 13112393"/>
              <a:gd name="connsiteX24882" fmla="*/ 1409909 w 11997113"/>
              <a:gd name="connsiteY24882" fmla="*/ 4900837 h 13112393"/>
              <a:gd name="connsiteX24883" fmla="*/ 1486600 w 11997113"/>
              <a:gd name="connsiteY24883" fmla="*/ 4972491 h 13112393"/>
              <a:gd name="connsiteX24884" fmla="*/ 1455482 w 11997113"/>
              <a:gd name="connsiteY24884" fmla="*/ 5056757 h 13112393"/>
              <a:gd name="connsiteX24885" fmla="*/ 1470169 w 11997113"/>
              <a:gd name="connsiteY24885" fmla="*/ 5065556 h 13112393"/>
              <a:gd name="connsiteX24886" fmla="*/ 1457906 w 11997113"/>
              <a:gd name="connsiteY24886" fmla="*/ 5077508 h 13112393"/>
              <a:gd name="connsiteX24887" fmla="*/ 1444430 w 11997113"/>
              <a:gd name="connsiteY24887" fmla="*/ 5079086 h 13112393"/>
              <a:gd name="connsiteX24888" fmla="*/ 1472999 w 11997113"/>
              <a:gd name="connsiteY24888" fmla="*/ 5089760 h 13112393"/>
              <a:gd name="connsiteX24889" fmla="*/ 1459522 w 11997113"/>
              <a:gd name="connsiteY24889" fmla="*/ 5091342 h 13112393"/>
              <a:gd name="connsiteX24890" fmla="*/ 1474214 w 11997113"/>
              <a:gd name="connsiteY24890" fmla="*/ 5100137 h 13112393"/>
              <a:gd name="connsiteX24891" fmla="*/ 1475024 w 11997113"/>
              <a:gd name="connsiteY24891" fmla="*/ 5107054 h 13112393"/>
              <a:gd name="connsiteX24892" fmla="*/ 1461550 w 11997113"/>
              <a:gd name="connsiteY24892" fmla="*/ 5108630 h 13112393"/>
              <a:gd name="connsiteX24893" fmla="*/ 1461144 w 11997113"/>
              <a:gd name="connsiteY24893" fmla="*/ 5105171 h 13112393"/>
              <a:gd name="connsiteX24894" fmla="*/ 1459933 w 11997113"/>
              <a:gd name="connsiteY24894" fmla="*/ 5094798 h 13112393"/>
              <a:gd name="connsiteX24895" fmla="*/ 1478263 w 11997113"/>
              <a:gd name="connsiteY24895" fmla="*/ 5134719 h 13112393"/>
              <a:gd name="connsiteX24896" fmla="*/ 1441474 w 11997113"/>
              <a:gd name="connsiteY24896" fmla="*/ 5170572 h 13112393"/>
              <a:gd name="connsiteX24897" fmla="*/ 1486354 w 11997113"/>
              <a:gd name="connsiteY24897" fmla="*/ 5203882 h 13112393"/>
              <a:gd name="connsiteX24898" fmla="*/ 1471541 w 11997113"/>
              <a:gd name="connsiteY24898" fmla="*/ 5310778 h 13112393"/>
              <a:gd name="connsiteX24899" fmla="*/ 1504564 w 11997113"/>
              <a:gd name="connsiteY24899" fmla="*/ 5359496 h 13112393"/>
              <a:gd name="connsiteX24900" fmla="*/ 1494328 w 11997113"/>
              <a:gd name="connsiteY24900" fmla="*/ 5388741 h 13112393"/>
              <a:gd name="connsiteX24901" fmla="*/ 1500397 w 11997113"/>
              <a:gd name="connsiteY24901" fmla="*/ 5440612 h 13112393"/>
              <a:gd name="connsiteX24902" fmla="*/ 1532082 w 11997113"/>
              <a:gd name="connsiteY24902" fmla="*/ 5594649 h 13112393"/>
              <a:gd name="connsiteX24903" fmla="*/ 1538962 w 11997113"/>
              <a:gd name="connsiteY24903" fmla="*/ 5653438 h 13112393"/>
              <a:gd name="connsiteX24904" fmla="*/ 1540984 w 11997113"/>
              <a:gd name="connsiteY24904" fmla="*/ 5670732 h 13112393"/>
              <a:gd name="connsiteX24905" fmla="*/ 1556487 w 11997113"/>
              <a:gd name="connsiteY24905" fmla="*/ 5686444 h 13112393"/>
              <a:gd name="connsiteX24906" fmla="*/ 1562554 w 11997113"/>
              <a:gd name="connsiteY24906" fmla="*/ 5738314 h 13112393"/>
              <a:gd name="connsiteX24907" fmla="*/ 1607840 w 11997113"/>
              <a:gd name="connsiteY24907" fmla="*/ 5775080 h 13112393"/>
              <a:gd name="connsiteX24908" fmla="*/ 1567817 w 11997113"/>
              <a:gd name="connsiteY24908" fmla="*/ 5783272 h 13112393"/>
              <a:gd name="connsiteX24909" fmla="*/ 1590597 w 11997113"/>
              <a:gd name="connsiteY24909" fmla="*/ 5861230 h 13112393"/>
              <a:gd name="connsiteX24910" fmla="*/ 1609335 w 11997113"/>
              <a:gd name="connsiteY24910" fmla="*/ 5904612 h 13112393"/>
              <a:gd name="connsiteX24911" fmla="*/ 1589263 w 11997113"/>
              <a:gd name="connsiteY24911" fmla="*/ 5966551 h 13112393"/>
              <a:gd name="connsiteX24912" fmla="*/ 1592096 w 11997113"/>
              <a:gd name="connsiteY24912" fmla="*/ 5990758 h 13112393"/>
              <a:gd name="connsiteX24913" fmla="*/ 1636042 w 11997113"/>
              <a:gd name="connsiteY24913" fmla="*/ 6132846 h 13112393"/>
              <a:gd name="connsiteX24914" fmla="*/ 1621756 w 11997113"/>
              <a:gd name="connsiteY24914" fmla="*/ 6127506 h 13112393"/>
              <a:gd name="connsiteX24915" fmla="*/ 1637661 w 11997113"/>
              <a:gd name="connsiteY24915" fmla="*/ 6146680 h 13112393"/>
              <a:gd name="connsiteX24916" fmla="*/ 1624992 w 11997113"/>
              <a:gd name="connsiteY24916" fmla="*/ 6155172 h 13112393"/>
              <a:gd name="connsiteX24917" fmla="*/ 1614351 w 11997113"/>
              <a:gd name="connsiteY24917" fmla="*/ 6180957 h 13112393"/>
              <a:gd name="connsiteX24918" fmla="*/ 1628230 w 11997113"/>
              <a:gd name="connsiteY24918" fmla="*/ 6182838 h 13112393"/>
              <a:gd name="connsiteX24919" fmla="*/ 1655592 w 11997113"/>
              <a:gd name="connsiteY24919" fmla="*/ 6183145 h 13112393"/>
              <a:gd name="connsiteX24920" fmla="*/ 1655992 w 11997113"/>
              <a:gd name="connsiteY24920" fmla="*/ 6186602 h 13112393"/>
              <a:gd name="connsiteX24921" fmla="*/ 1643328 w 11997113"/>
              <a:gd name="connsiteY24921" fmla="*/ 6195096 h 13112393"/>
              <a:gd name="connsiteX24922" fmla="*/ 1629444 w 11997113"/>
              <a:gd name="connsiteY24922" fmla="*/ 6193213 h 13112393"/>
              <a:gd name="connsiteX24923" fmla="*/ 1629039 w 11997113"/>
              <a:gd name="connsiteY24923" fmla="*/ 6189752 h 13112393"/>
              <a:gd name="connsiteX24924" fmla="*/ 1621017 w 11997113"/>
              <a:gd name="connsiteY24924" fmla="*/ 6188666 h 13112393"/>
              <a:gd name="connsiteX24925" fmla="*/ 1624745 w 11997113"/>
              <a:gd name="connsiteY24925" fmla="*/ 6196832 h 13112393"/>
              <a:gd name="connsiteX24926" fmla="*/ 1618801 w 11997113"/>
              <a:gd name="connsiteY24926" fmla="*/ 6218998 h 13112393"/>
              <a:gd name="connsiteX24927" fmla="*/ 1649398 w 11997113"/>
              <a:gd name="connsiteY24927" fmla="*/ 6246966 h 13112393"/>
              <a:gd name="connsiteX24928" fmla="*/ 1654255 w 11997113"/>
              <a:gd name="connsiteY24928" fmla="*/ 6288464 h 13112393"/>
              <a:gd name="connsiteX24929" fmla="*/ 1628514 w 11997113"/>
              <a:gd name="connsiteY24929" fmla="*/ 6301994 h 13112393"/>
              <a:gd name="connsiteX24930" fmla="*/ 1670157 w 11997113"/>
              <a:gd name="connsiteY24930" fmla="*/ 6307636 h 13112393"/>
              <a:gd name="connsiteX24931" fmla="*/ 1636607 w 11997113"/>
              <a:gd name="connsiteY24931" fmla="*/ 6371152 h 13112393"/>
              <a:gd name="connsiteX24932" fmla="*/ 1638227 w 11997113"/>
              <a:gd name="connsiteY24932" fmla="*/ 6384988 h 13112393"/>
              <a:gd name="connsiteX24933" fmla="*/ 1674889 w 11997113"/>
              <a:gd name="connsiteY24933" fmla="*/ 6464826 h 13112393"/>
              <a:gd name="connsiteX24934" fmla="*/ 1718553 w 11997113"/>
              <a:gd name="connsiteY24934" fmla="*/ 6487763 h 13112393"/>
              <a:gd name="connsiteX24935" fmla="*/ 1678532 w 11997113"/>
              <a:gd name="connsiteY24935" fmla="*/ 6495950 h 13112393"/>
              <a:gd name="connsiteX24936" fmla="*/ 1703338 w 11997113"/>
              <a:gd name="connsiteY24936" fmla="*/ 6591200 h 13112393"/>
              <a:gd name="connsiteX24937" fmla="*/ 1730694 w 11997113"/>
              <a:gd name="connsiteY24937" fmla="*/ 6591508 h 13112393"/>
              <a:gd name="connsiteX24938" fmla="*/ 1727053 w 11997113"/>
              <a:gd name="connsiteY24938" fmla="*/ 6560383 h 13112393"/>
              <a:gd name="connsiteX24939" fmla="*/ 1740124 w 11997113"/>
              <a:gd name="connsiteY24939" fmla="*/ 6555350 h 13112393"/>
              <a:gd name="connsiteX24940" fmla="*/ 1753602 w 11997113"/>
              <a:gd name="connsiteY24940" fmla="*/ 6553770 h 13112393"/>
              <a:gd name="connsiteX24941" fmla="*/ 1755627 w 11997113"/>
              <a:gd name="connsiteY24941" fmla="*/ 6571065 h 13112393"/>
              <a:gd name="connsiteX24942" fmla="*/ 1744577 w 11997113"/>
              <a:gd name="connsiteY24942" fmla="*/ 6593388 h 13112393"/>
              <a:gd name="connsiteX24943" fmla="*/ 1760885 w 11997113"/>
              <a:gd name="connsiteY24943" fmla="*/ 6616016 h 13112393"/>
              <a:gd name="connsiteX24944" fmla="*/ 1776788 w 11997113"/>
              <a:gd name="connsiteY24944" fmla="*/ 6635190 h 13112393"/>
              <a:gd name="connsiteX24945" fmla="*/ 1803341 w 11997113"/>
              <a:gd name="connsiteY24945" fmla="*/ 6628578 h 13112393"/>
              <a:gd name="connsiteX24946" fmla="*/ 1803746 w 11997113"/>
              <a:gd name="connsiteY24946" fmla="*/ 6632037 h 13112393"/>
              <a:gd name="connsiteX24947" fmla="*/ 1777199 w 11997113"/>
              <a:gd name="connsiteY24947" fmla="*/ 6638648 h 13112393"/>
              <a:gd name="connsiteX24948" fmla="*/ 1777603 w 11997113"/>
              <a:gd name="connsiteY24948" fmla="*/ 6642105 h 13112393"/>
              <a:gd name="connsiteX24949" fmla="*/ 1805363 w 11997113"/>
              <a:gd name="connsiteY24949" fmla="*/ 6645868 h 13112393"/>
              <a:gd name="connsiteX24950" fmla="*/ 1833935 w 11997113"/>
              <a:gd name="connsiteY24950" fmla="*/ 6656549 h 13112393"/>
              <a:gd name="connsiteX24951" fmla="*/ 1821672 w 11997113"/>
              <a:gd name="connsiteY24951" fmla="*/ 6668500 h 13112393"/>
              <a:gd name="connsiteX24952" fmla="*/ 1835149 w 11997113"/>
              <a:gd name="connsiteY24952" fmla="*/ 6666920 h 13112393"/>
              <a:gd name="connsiteX24953" fmla="*/ 1835957 w 11997113"/>
              <a:gd name="connsiteY24953" fmla="*/ 6673838 h 13112393"/>
              <a:gd name="connsiteX24954" fmla="*/ 1837170 w 11997113"/>
              <a:gd name="connsiteY24954" fmla="*/ 6684212 h 13112393"/>
              <a:gd name="connsiteX24955" fmla="*/ 1838790 w 11997113"/>
              <a:gd name="connsiteY24955" fmla="*/ 6698046 h 13112393"/>
              <a:gd name="connsiteX24956" fmla="*/ 1839599 w 11997113"/>
              <a:gd name="connsiteY24956" fmla="*/ 6704962 h 13112393"/>
              <a:gd name="connsiteX24957" fmla="*/ 1840407 w 11997113"/>
              <a:gd name="connsiteY24957" fmla="*/ 6711879 h 13112393"/>
              <a:gd name="connsiteX24958" fmla="*/ 1840812 w 11997113"/>
              <a:gd name="connsiteY24958" fmla="*/ 6715336 h 13112393"/>
              <a:gd name="connsiteX24959" fmla="*/ 1827335 w 11997113"/>
              <a:gd name="connsiteY24959" fmla="*/ 6716916 h 13112393"/>
              <a:gd name="connsiteX24960" fmla="*/ 1812649 w 11997113"/>
              <a:gd name="connsiteY24960" fmla="*/ 6708116 h 13112393"/>
              <a:gd name="connsiteX24961" fmla="*/ 1812243 w 11997113"/>
              <a:gd name="connsiteY24961" fmla="*/ 6704656 h 13112393"/>
              <a:gd name="connsiteX24962" fmla="*/ 1770600 w 11997113"/>
              <a:gd name="connsiteY24962" fmla="*/ 6699014 h 13112393"/>
              <a:gd name="connsiteX24963" fmla="*/ 1783671 w 11997113"/>
              <a:gd name="connsiteY24963" fmla="*/ 6693978 h 13112393"/>
              <a:gd name="connsiteX24964" fmla="*/ 1797548 w 11997113"/>
              <a:gd name="connsiteY24964" fmla="*/ 6695859 h 13112393"/>
              <a:gd name="connsiteX24965" fmla="*/ 1811431 w 11997113"/>
              <a:gd name="connsiteY24965" fmla="*/ 6697740 h 13112393"/>
              <a:gd name="connsiteX24966" fmla="*/ 1822884 w 11997113"/>
              <a:gd name="connsiteY24966" fmla="*/ 6678875 h 13112393"/>
              <a:gd name="connsiteX24967" fmla="*/ 1794715 w 11997113"/>
              <a:gd name="connsiteY24967" fmla="*/ 6671653 h 13112393"/>
              <a:gd name="connsiteX24968" fmla="*/ 1781649 w 11997113"/>
              <a:gd name="connsiteY24968" fmla="*/ 6676690 h 13112393"/>
              <a:gd name="connsiteX24969" fmla="*/ 1782054 w 11997113"/>
              <a:gd name="connsiteY24969" fmla="*/ 6680149 h 13112393"/>
              <a:gd name="connsiteX24970" fmla="*/ 1768980 w 11997113"/>
              <a:gd name="connsiteY24970" fmla="*/ 6685182 h 13112393"/>
              <a:gd name="connsiteX24971" fmla="*/ 1768573 w 11997113"/>
              <a:gd name="connsiteY24971" fmla="*/ 6681722 h 13112393"/>
              <a:gd name="connsiteX24972" fmla="*/ 1768169 w 11997113"/>
              <a:gd name="connsiteY24972" fmla="*/ 6678264 h 13112393"/>
              <a:gd name="connsiteX24973" fmla="*/ 1767762 w 11997113"/>
              <a:gd name="connsiteY24973" fmla="*/ 6674804 h 13112393"/>
              <a:gd name="connsiteX24974" fmla="*/ 1780432 w 11997113"/>
              <a:gd name="connsiteY24974" fmla="*/ 6666312 h 13112393"/>
              <a:gd name="connsiteX24975" fmla="*/ 1807386 w 11997113"/>
              <a:gd name="connsiteY24975" fmla="*/ 6663159 h 13112393"/>
              <a:gd name="connsiteX24976" fmla="*/ 1792694 w 11997113"/>
              <a:gd name="connsiteY24976" fmla="*/ 6654364 h 13112393"/>
              <a:gd name="connsiteX24977" fmla="*/ 1764122 w 11997113"/>
              <a:gd name="connsiteY24977" fmla="*/ 6643686 h 13112393"/>
              <a:gd name="connsiteX24978" fmla="*/ 1747410 w 11997113"/>
              <a:gd name="connsiteY24978" fmla="*/ 6617594 h 13112393"/>
              <a:gd name="connsiteX24979" fmla="*/ 1731100 w 11997113"/>
              <a:gd name="connsiteY24979" fmla="*/ 6594962 h 13112393"/>
              <a:gd name="connsiteX24980" fmla="*/ 1717629 w 11997113"/>
              <a:gd name="connsiteY24980" fmla="*/ 6596542 h 13112393"/>
              <a:gd name="connsiteX24981" fmla="*/ 1753883 w 11997113"/>
              <a:gd name="connsiteY24981" fmla="*/ 6672922 h 13112393"/>
              <a:gd name="connsiteX24982" fmla="*/ 1744856 w 11997113"/>
              <a:gd name="connsiteY24982" fmla="*/ 6712540 h 13112393"/>
              <a:gd name="connsiteX24983" fmla="*/ 1759143 w 11997113"/>
              <a:gd name="connsiteY24983" fmla="*/ 6717880 h 13112393"/>
              <a:gd name="connsiteX24984" fmla="*/ 1760360 w 11997113"/>
              <a:gd name="connsiteY24984" fmla="*/ 6728256 h 13112393"/>
              <a:gd name="connsiteX24985" fmla="*/ 1788527 w 11997113"/>
              <a:gd name="connsiteY24985" fmla="*/ 6735478 h 13112393"/>
              <a:gd name="connsiteX24986" fmla="*/ 1766433 w 11997113"/>
              <a:gd name="connsiteY24986" fmla="*/ 6780128 h 13112393"/>
              <a:gd name="connsiteX24987" fmla="*/ 1808476 w 11997113"/>
              <a:gd name="connsiteY24987" fmla="*/ 6789227 h 13112393"/>
              <a:gd name="connsiteX24988" fmla="*/ 1769668 w 11997113"/>
              <a:gd name="connsiteY24988" fmla="*/ 6807794 h 13112393"/>
              <a:gd name="connsiteX24989" fmla="*/ 1801473 w 11997113"/>
              <a:gd name="connsiteY24989" fmla="*/ 6846136 h 13112393"/>
              <a:gd name="connsiteX24990" fmla="*/ 1823447 w 11997113"/>
              <a:gd name="connsiteY24990" fmla="*/ 6917182 h 13112393"/>
              <a:gd name="connsiteX24991" fmla="*/ 1854044 w 11997113"/>
              <a:gd name="connsiteY24991" fmla="*/ 6945150 h 13112393"/>
              <a:gd name="connsiteX24992" fmla="*/ 1896373 w 11997113"/>
              <a:gd name="connsiteY24992" fmla="*/ 7073406 h 13112393"/>
              <a:gd name="connsiteX24993" fmla="*/ 1901635 w 11997113"/>
              <a:gd name="connsiteY24993" fmla="*/ 7118360 h 13112393"/>
              <a:gd name="connsiteX24994" fmla="*/ 1943278 w 11997113"/>
              <a:gd name="connsiteY24994" fmla="*/ 7124002 h 13112393"/>
              <a:gd name="connsiteX24995" fmla="*/ 1949753 w 11997113"/>
              <a:gd name="connsiteY24995" fmla="*/ 7179336 h 13112393"/>
              <a:gd name="connsiteX24996" fmla="*/ 1926443 w 11997113"/>
              <a:gd name="connsiteY24996" fmla="*/ 7213610 h 13112393"/>
              <a:gd name="connsiteX24997" fmla="*/ 1981969 w 11997113"/>
              <a:gd name="connsiteY24997" fmla="*/ 7221136 h 13112393"/>
              <a:gd name="connsiteX24998" fmla="*/ 1999897 w 11997113"/>
              <a:gd name="connsiteY24998" fmla="*/ 7257600 h 13112393"/>
              <a:gd name="connsiteX24999" fmla="*/ 1981969 w 11997113"/>
              <a:gd name="connsiteY24999" fmla="*/ 7221136 h 13112393"/>
              <a:gd name="connsiteX25000" fmla="*/ 1976706 w 11997113"/>
              <a:gd name="connsiteY25000" fmla="*/ 7176181 h 13112393"/>
              <a:gd name="connsiteX25001" fmla="*/ 2015114 w 11997113"/>
              <a:gd name="connsiteY25001" fmla="*/ 7154160 h 13112393"/>
              <a:gd name="connsiteX25002" fmla="*/ 1974281 w 11997113"/>
              <a:gd name="connsiteY25002" fmla="*/ 7155432 h 13112393"/>
              <a:gd name="connsiteX25003" fmla="*/ 1998397 w 11997113"/>
              <a:gd name="connsiteY25003" fmla="*/ 7128072 h 13112393"/>
              <a:gd name="connsiteX25004" fmla="*/ 1993139 w 11997113"/>
              <a:gd name="connsiteY25004" fmla="*/ 7083117 h 13112393"/>
              <a:gd name="connsiteX25005" fmla="*/ 1980067 w 11997113"/>
              <a:gd name="connsiteY25005" fmla="*/ 7088150 h 13112393"/>
              <a:gd name="connsiteX25006" fmla="*/ 1953115 w 11997113"/>
              <a:gd name="connsiteY25006" fmla="*/ 7091303 h 13112393"/>
              <a:gd name="connsiteX25007" fmla="*/ 1952307 w 11997113"/>
              <a:gd name="connsiteY25007" fmla="*/ 7084390 h 13112393"/>
              <a:gd name="connsiteX25008" fmla="*/ 1992329 w 11997113"/>
              <a:gd name="connsiteY25008" fmla="*/ 7076198 h 13112393"/>
              <a:gd name="connsiteX25009" fmla="*/ 1991923 w 11997113"/>
              <a:gd name="connsiteY25009" fmla="*/ 7072740 h 13112393"/>
              <a:gd name="connsiteX25010" fmla="*/ 1949068 w 11997113"/>
              <a:gd name="connsiteY25010" fmla="*/ 7056724 h 13112393"/>
              <a:gd name="connsiteX25011" fmla="*/ 1934782 w 11997113"/>
              <a:gd name="connsiteY25011" fmla="*/ 7051386 h 13112393"/>
              <a:gd name="connsiteX25012" fmla="*/ 1934376 w 11997113"/>
              <a:gd name="connsiteY25012" fmla="*/ 7047926 h 13112393"/>
              <a:gd name="connsiteX25013" fmla="*/ 1907018 w 11997113"/>
              <a:gd name="connsiteY25013" fmla="*/ 7047620 h 13112393"/>
              <a:gd name="connsiteX25014" fmla="*/ 1960113 w 11997113"/>
              <a:gd name="connsiteY25014" fmla="*/ 7034398 h 13112393"/>
              <a:gd name="connsiteX25015" fmla="*/ 1961329 w 11997113"/>
              <a:gd name="connsiteY25015" fmla="*/ 7044774 h 13112393"/>
              <a:gd name="connsiteX25016" fmla="*/ 1961731 w 11997113"/>
              <a:gd name="connsiteY25016" fmla="*/ 7048228 h 13112393"/>
              <a:gd name="connsiteX25017" fmla="*/ 1975616 w 11997113"/>
              <a:gd name="connsiteY25017" fmla="*/ 7050110 h 13112393"/>
              <a:gd name="connsiteX25018" fmla="*/ 1918189 w 11997113"/>
              <a:gd name="connsiteY25018" fmla="*/ 6909602 h 13112393"/>
              <a:gd name="connsiteX25019" fmla="*/ 1915358 w 11997113"/>
              <a:gd name="connsiteY25019" fmla="*/ 6885392 h 13112393"/>
              <a:gd name="connsiteX25020" fmla="*/ 1885978 w 11997113"/>
              <a:gd name="connsiteY25020" fmla="*/ 6867796 h 13112393"/>
              <a:gd name="connsiteX25021" fmla="*/ 1853355 w 11997113"/>
              <a:gd name="connsiteY25021" fmla="*/ 6822536 h 13112393"/>
              <a:gd name="connsiteX25022" fmla="*/ 1852954 w 11997113"/>
              <a:gd name="connsiteY25022" fmla="*/ 6819078 h 13112393"/>
              <a:gd name="connsiteX25023" fmla="*/ 1850528 w 11997113"/>
              <a:gd name="connsiteY25023" fmla="*/ 6798332 h 13112393"/>
              <a:gd name="connsiteX25024" fmla="*/ 1816287 w 11997113"/>
              <a:gd name="connsiteY25024" fmla="*/ 6739238 h 13112393"/>
              <a:gd name="connsiteX25025" fmla="*/ 1815881 w 11997113"/>
              <a:gd name="connsiteY25025" fmla="*/ 6735779 h 13112393"/>
              <a:gd name="connsiteX25026" fmla="*/ 1829359 w 11997113"/>
              <a:gd name="connsiteY25026" fmla="*/ 6734204 h 13112393"/>
              <a:gd name="connsiteX25027" fmla="*/ 1877478 w 11997113"/>
              <a:gd name="connsiteY25027" fmla="*/ 6795176 h 13112393"/>
              <a:gd name="connsiteX25028" fmla="*/ 1879906 w 11997113"/>
              <a:gd name="connsiteY25028" fmla="*/ 6815927 h 13112393"/>
              <a:gd name="connsiteX25029" fmla="*/ 1912525 w 11997113"/>
              <a:gd name="connsiteY25029" fmla="*/ 6861186 h 13112393"/>
              <a:gd name="connsiteX25030" fmla="*/ 1899050 w 11997113"/>
              <a:gd name="connsiteY25030" fmla="*/ 6862763 h 13112393"/>
              <a:gd name="connsiteX25031" fmla="*/ 1928834 w 11997113"/>
              <a:gd name="connsiteY25031" fmla="*/ 6883816 h 13112393"/>
              <a:gd name="connsiteX25032" fmla="*/ 1931261 w 11997113"/>
              <a:gd name="connsiteY25032" fmla="*/ 6904565 h 13112393"/>
              <a:gd name="connsiteX25033" fmla="*/ 1945141 w 11997113"/>
              <a:gd name="connsiteY25033" fmla="*/ 6906446 h 13112393"/>
              <a:gd name="connsiteX25034" fmla="*/ 1955788 w 11997113"/>
              <a:gd name="connsiteY25034" fmla="*/ 6880661 h 13112393"/>
              <a:gd name="connsiteX25035" fmla="*/ 1925194 w 11997113"/>
              <a:gd name="connsiteY25035" fmla="*/ 6852690 h 13112393"/>
              <a:gd name="connsiteX25036" fmla="*/ 1937859 w 11997113"/>
              <a:gd name="connsiteY25036" fmla="*/ 6844200 h 13112393"/>
              <a:gd name="connsiteX25037" fmla="*/ 1952147 w 11997113"/>
              <a:gd name="connsiteY25037" fmla="*/ 6849540 h 13112393"/>
              <a:gd name="connsiteX25038" fmla="*/ 1982742 w 11997113"/>
              <a:gd name="connsiteY25038" fmla="*/ 6877507 h 13112393"/>
              <a:gd name="connsiteX25039" fmla="*/ 1967241 w 11997113"/>
              <a:gd name="connsiteY25039" fmla="*/ 6861793 h 13112393"/>
              <a:gd name="connsiteX25040" fmla="*/ 1950933 w 11997113"/>
              <a:gd name="connsiteY25040" fmla="*/ 6839164 h 13112393"/>
              <a:gd name="connsiteX25041" fmla="*/ 1933408 w 11997113"/>
              <a:gd name="connsiteY25041" fmla="*/ 6806159 h 13112393"/>
              <a:gd name="connsiteX25042" fmla="*/ 1945670 w 11997113"/>
              <a:gd name="connsiteY25042" fmla="*/ 6794210 h 13112393"/>
              <a:gd name="connsiteX25043" fmla="*/ 1829609 w 11997113"/>
              <a:gd name="connsiteY25043" fmla="*/ 6502812 h 13112393"/>
              <a:gd name="connsiteX25044" fmla="*/ 1820704 w 11997113"/>
              <a:gd name="connsiteY25044" fmla="*/ 6426734 h 13112393"/>
              <a:gd name="connsiteX25045" fmla="*/ 1805606 w 11997113"/>
              <a:gd name="connsiteY25045" fmla="*/ 6414478 h 13112393"/>
              <a:gd name="connsiteX25046" fmla="*/ 1817467 w 11997113"/>
              <a:gd name="connsiteY25046" fmla="*/ 6399068 h 13112393"/>
              <a:gd name="connsiteX25047" fmla="*/ 1785252 w 11997113"/>
              <a:gd name="connsiteY25047" fmla="*/ 6357266 h 13112393"/>
              <a:gd name="connsiteX25048" fmla="*/ 1743204 w 11997113"/>
              <a:gd name="connsiteY25048" fmla="*/ 6348163 h 13112393"/>
              <a:gd name="connsiteX25049" fmla="*/ 1696425 w 11997113"/>
              <a:gd name="connsiteY25049" fmla="*/ 6181870 h 13112393"/>
              <a:gd name="connsiteX25050" fmla="*/ 1685092 w 11997113"/>
              <a:gd name="connsiteY25050" fmla="*/ 6085038 h 13112393"/>
              <a:gd name="connsiteX25051" fmla="*/ 1678740 w 11997113"/>
              <a:gd name="connsiteY25051" fmla="*/ 5914016 h 13112393"/>
              <a:gd name="connsiteX25052" fmla="*/ 1638961 w 11997113"/>
              <a:gd name="connsiteY25052" fmla="*/ 5690813 h 13112393"/>
              <a:gd name="connsiteX25053" fmla="*/ 1652031 w 11997113"/>
              <a:gd name="connsiteY25053" fmla="*/ 5685778 h 13112393"/>
              <a:gd name="connsiteX25054" fmla="*/ 1625608 w 11997113"/>
              <a:gd name="connsiteY25054" fmla="*/ 5576694 h 13112393"/>
              <a:gd name="connsiteX25055" fmla="*/ 1631796 w 11997113"/>
              <a:gd name="connsiteY25055" fmla="*/ 5512872 h 13112393"/>
              <a:gd name="connsiteX25056" fmla="*/ 1616708 w 11997113"/>
              <a:gd name="connsiteY25056" fmla="*/ 5500615 h 13112393"/>
              <a:gd name="connsiteX25057" fmla="*/ 1620872 w 11997113"/>
              <a:gd name="connsiteY25057" fmla="*/ 5419500 h 13112393"/>
              <a:gd name="connsiteX25058" fmla="*/ 1620470 w 11997113"/>
              <a:gd name="connsiteY25058" fmla="*/ 5416042 h 13112393"/>
              <a:gd name="connsiteX25059" fmla="*/ 1619255 w 11997113"/>
              <a:gd name="connsiteY25059" fmla="*/ 5405670 h 13112393"/>
              <a:gd name="connsiteX25060" fmla="*/ 1605778 w 11997113"/>
              <a:gd name="connsiteY25060" fmla="*/ 5407246 h 13112393"/>
              <a:gd name="connsiteX25061" fmla="*/ 1594977 w 11997113"/>
              <a:gd name="connsiteY25061" fmla="*/ 5198180 h 13112393"/>
              <a:gd name="connsiteX25062" fmla="*/ 1615046 w 11997113"/>
              <a:gd name="connsiteY25062" fmla="*/ 5136239 h 13112393"/>
              <a:gd name="connsiteX25063" fmla="*/ 1580248 w 11997113"/>
              <a:gd name="connsiteY25063" fmla="*/ 4838840 h 13112393"/>
              <a:gd name="connsiteX25064" fmla="*/ 1566774 w 11997113"/>
              <a:gd name="connsiteY25064" fmla="*/ 4840415 h 13112393"/>
              <a:gd name="connsiteX25065" fmla="*/ 1548843 w 11997113"/>
              <a:gd name="connsiteY25065" fmla="*/ 4803952 h 13112393"/>
              <a:gd name="connsiteX25066" fmla="*/ 1584827 w 11997113"/>
              <a:gd name="connsiteY25066" fmla="*/ 4761183 h 13112393"/>
              <a:gd name="connsiteX25067" fmla="*/ 1595468 w 11997113"/>
              <a:gd name="connsiteY25067" fmla="*/ 4735398 h 13112393"/>
              <a:gd name="connsiteX25068" fmla="*/ 1592227 w 11997113"/>
              <a:gd name="connsiteY25068" fmla="*/ 4707733 h 13112393"/>
              <a:gd name="connsiteX25069" fmla="*/ 1604490 w 11997113"/>
              <a:gd name="connsiteY25069" fmla="*/ 4695782 h 13112393"/>
              <a:gd name="connsiteX25070" fmla="*/ 1603280 w 11997113"/>
              <a:gd name="connsiteY25070" fmla="*/ 4685408 h 13112393"/>
              <a:gd name="connsiteX25071" fmla="*/ 1588994 w 11997113"/>
              <a:gd name="connsiteY25071" fmla="*/ 4680070 h 13112393"/>
              <a:gd name="connsiteX25072" fmla="*/ 1602066 w 11997113"/>
              <a:gd name="connsiteY25072" fmla="*/ 4675033 h 13112393"/>
              <a:gd name="connsiteX25073" fmla="*/ 1615949 w 11997113"/>
              <a:gd name="connsiteY25073" fmla="*/ 4676917 h 13112393"/>
              <a:gd name="connsiteX25074" fmla="*/ 1629826 w 11997113"/>
              <a:gd name="connsiteY25074" fmla="*/ 4678794 h 13112393"/>
              <a:gd name="connsiteX25075" fmla="*/ 1631041 w 11997113"/>
              <a:gd name="connsiteY25075" fmla="*/ 4689169 h 13112393"/>
              <a:gd name="connsiteX25076" fmla="*/ 1631447 w 11997113"/>
              <a:gd name="connsiteY25076" fmla="*/ 4692629 h 13112393"/>
              <a:gd name="connsiteX25077" fmla="*/ 1659612 w 11997113"/>
              <a:gd name="connsiteY25077" fmla="*/ 4699850 h 13112393"/>
              <a:gd name="connsiteX25078" fmla="*/ 1633065 w 11997113"/>
              <a:gd name="connsiteY25078" fmla="*/ 4706459 h 13112393"/>
              <a:gd name="connsiteX25079" fmla="*/ 1622421 w 11997113"/>
              <a:gd name="connsiteY25079" fmla="*/ 4732244 h 13112393"/>
              <a:gd name="connsiteX25080" fmla="*/ 1626065 w 11997113"/>
              <a:gd name="connsiteY25080" fmla="*/ 4763370 h 13112393"/>
              <a:gd name="connsiteX25081" fmla="*/ 1668518 w 11997113"/>
              <a:gd name="connsiteY25081" fmla="*/ 4775929 h 13112393"/>
              <a:gd name="connsiteX25082" fmla="*/ 1628895 w 11997113"/>
              <a:gd name="connsiteY25082" fmla="*/ 4787572 h 13112393"/>
              <a:gd name="connsiteX25083" fmla="*/ 1633349 w 11997113"/>
              <a:gd name="connsiteY25083" fmla="*/ 4825614 h 13112393"/>
              <a:gd name="connsiteX25084" fmla="*/ 1607203 w 11997113"/>
              <a:gd name="connsiteY25084" fmla="*/ 4835686 h 13112393"/>
              <a:gd name="connsiteX25085" fmla="*/ 1642001 w 11997113"/>
              <a:gd name="connsiteY25085" fmla="*/ 5133086 h 13112393"/>
              <a:gd name="connsiteX25086" fmla="*/ 1669366 w 11997113"/>
              <a:gd name="connsiteY25086" fmla="*/ 5133391 h 13112393"/>
              <a:gd name="connsiteX25087" fmla="*/ 1668958 w 11997113"/>
              <a:gd name="connsiteY25087" fmla="*/ 5129930 h 13112393"/>
              <a:gd name="connsiteX25088" fmla="*/ 1682027 w 11997113"/>
              <a:gd name="connsiteY25088" fmla="*/ 5124895 h 13112393"/>
              <a:gd name="connsiteX25089" fmla="*/ 1662886 w 11997113"/>
              <a:gd name="connsiteY25089" fmla="*/ 5078057 h 13112393"/>
              <a:gd name="connsiteX25090" fmla="*/ 1675958 w 11997113"/>
              <a:gd name="connsiteY25090" fmla="*/ 5073023 h 13112393"/>
              <a:gd name="connsiteX25091" fmla="*/ 1689840 w 11997113"/>
              <a:gd name="connsiteY25091" fmla="*/ 5074907 h 13112393"/>
              <a:gd name="connsiteX25092" fmla="*/ 1706552 w 11997113"/>
              <a:gd name="connsiteY25092" fmla="*/ 5100994 h 13112393"/>
              <a:gd name="connsiteX25093" fmla="*/ 1695507 w 11997113"/>
              <a:gd name="connsiteY25093" fmla="*/ 5123319 h 13112393"/>
              <a:gd name="connsiteX25094" fmla="*/ 1695909 w 11997113"/>
              <a:gd name="connsiteY25094" fmla="*/ 5126778 h 13112393"/>
              <a:gd name="connsiteX25095" fmla="*/ 1682838 w 11997113"/>
              <a:gd name="connsiteY25095" fmla="*/ 5131812 h 13112393"/>
              <a:gd name="connsiteX25096" fmla="*/ 1669768 w 11997113"/>
              <a:gd name="connsiteY25096" fmla="*/ 5136849 h 13112393"/>
              <a:gd name="connsiteX25097" fmla="*/ 1657504 w 11997113"/>
              <a:gd name="connsiteY25097" fmla="*/ 5148797 h 13112393"/>
              <a:gd name="connsiteX25098" fmla="*/ 1713026 w 11997113"/>
              <a:gd name="connsiteY25098" fmla="*/ 5156323 h 13112393"/>
              <a:gd name="connsiteX25099" fmla="*/ 1672596 w 11997113"/>
              <a:gd name="connsiteY25099" fmla="*/ 5161054 h 13112393"/>
              <a:gd name="connsiteX25100" fmla="*/ 1677862 w 11997113"/>
              <a:gd name="connsiteY25100" fmla="*/ 5206012 h 13112393"/>
              <a:gd name="connsiteX25101" fmla="*/ 1718289 w 11997113"/>
              <a:gd name="connsiteY25101" fmla="*/ 5201280 h 13112393"/>
              <a:gd name="connsiteX25102" fmla="*/ 1719503 w 11997113"/>
              <a:gd name="connsiteY25102" fmla="*/ 5211656 h 13112393"/>
              <a:gd name="connsiteX25103" fmla="*/ 1693765 w 11997113"/>
              <a:gd name="connsiteY25103" fmla="*/ 5225182 h 13112393"/>
              <a:gd name="connsiteX25104" fmla="*/ 1722333 w 11997113"/>
              <a:gd name="connsiteY25104" fmla="*/ 5235860 h 13112393"/>
              <a:gd name="connsiteX25105" fmla="*/ 1669237 w 11997113"/>
              <a:gd name="connsiteY25105" fmla="*/ 5249085 h 13112393"/>
              <a:gd name="connsiteX25106" fmla="*/ 1697003 w 11997113"/>
              <a:gd name="connsiteY25106" fmla="*/ 5252847 h 13112393"/>
              <a:gd name="connsiteX25107" fmla="*/ 1720472 w 11997113"/>
              <a:gd name="connsiteY25107" fmla="*/ 5453418 h 13112393"/>
              <a:gd name="connsiteX25108" fmla="*/ 1747830 w 11997113"/>
              <a:gd name="connsiteY25108" fmla="*/ 5453724 h 13112393"/>
              <a:gd name="connsiteX25109" fmla="*/ 1722088 w 11997113"/>
              <a:gd name="connsiteY25109" fmla="*/ 5467252 h 13112393"/>
              <a:gd name="connsiteX25110" fmla="*/ 1736377 w 11997113"/>
              <a:gd name="connsiteY25110" fmla="*/ 5472588 h 13112393"/>
              <a:gd name="connsiteX25111" fmla="*/ 1749851 w 11997113"/>
              <a:gd name="connsiteY25111" fmla="*/ 5471014 h 13112393"/>
              <a:gd name="connsiteX25112" fmla="*/ 1764138 w 11997113"/>
              <a:gd name="connsiteY25112" fmla="*/ 5476352 h 13112393"/>
              <a:gd name="connsiteX25113" fmla="*/ 1751063 w 11997113"/>
              <a:gd name="connsiteY25113" fmla="*/ 5481387 h 13112393"/>
              <a:gd name="connsiteX25114" fmla="*/ 1750662 w 11997113"/>
              <a:gd name="connsiteY25114" fmla="*/ 5477930 h 13112393"/>
              <a:gd name="connsiteX25115" fmla="*/ 1736779 w 11997113"/>
              <a:gd name="connsiteY25115" fmla="*/ 5476049 h 13112393"/>
              <a:gd name="connsiteX25116" fmla="*/ 1750009 w 11997113"/>
              <a:gd name="connsiteY25116" fmla="*/ 5705863 h 13112393"/>
              <a:gd name="connsiteX25117" fmla="*/ 1781008 w 11997113"/>
              <a:gd name="connsiteY25117" fmla="*/ 5737290 h 13112393"/>
              <a:gd name="connsiteX25118" fmla="*/ 1788173 w 11997113"/>
              <a:gd name="connsiteY25118" fmla="*/ 5915232 h 13112393"/>
              <a:gd name="connsiteX25119" fmla="*/ 1802054 w 11997113"/>
              <a:gd name="connsiteY25119" fmla="*/ 5917112 h 13112393"/>
              <a:gd name="connsiteX25120" fmla="*/ 1800837 w 11997113"/>
              <a:gd name="connsiteY25120" fmla="*/ 5906742 h 13112393"/>
              <a:gd name="connsiteX25121" fmla="*/ 1813101 w 11997113"/>
              <a:gd name="connsiteY25121" fmla="*/ 5894788 h 13112393"/>
              <a:gd name="connsiteX25122" fmla="*/ 1812696 w 11997113"/>
              <a:gd name="connsiteY25122" fmla="*/ 5891330 h 13112393"/>
              <a:gd name="connsiteX25123" fmla="*/ 1826576 w 11997113"/>
              <a:gd name="connsiteY25123" fmla="*/ 5893210 h 13112393"/>
              <a:gd name="connsiteX25124" fmla="*/ 1826981 w 11997113"/>
              <a:gd name="connsiteY25124" fmla="*/ 5896669 h 13112393"/>
              <a:gd name="connsiteX25125" fmla="*/ 1828195 w 11997113"/>
              <a:gd name="connsiteY25125" fmla="*/ 5907044 h 13112393"/>
              <a:gd name="connsiteX25126" fmla="*/ 1815934 w 11997113"/>
              <a:gd name="connsiteY25126" fmla="*/ 5918998 h 13112393"/>
              <a:gd name="connsiteX25127" fmla="*/ 1802459 w 11997113"/>
              <a:gd name="connsiteY25127" fmla="*/ 5920572 h 13112393"/>
              <a:gd name="connsiteX25128" fmla="*/ 1775504 w 11997113"/>
              <a:gd name="connsiteY25128" fmla="*/ 5923730 h 13112393"/>
              <a:gd name="connsiteX25129" fmla="*/ 1812050 w 11997113"/>
              <a:gd name="connsiteY25129" fmla="*/ 6119262 h 13112393"/>
              <a:gd name="connsiteX25130" fmla="*/ 1825522 w 11997113"/>
              <a:gd name="connsiteY25130" fmla="*/ 6117686 h 13112393"/>
              <a:gd name="connsiteX25131" fmla="*/ 1818236 w 11997113"/>
              <a:gd name="connsiteY25131" fmla="*/ 6055437 h 13112393"/>
              <a:gd name="connsiteX25132" fmla="*/ 1806101 w 11997113"/>
              <a:gd name="connsiteY25132" fmla="*/ 5951696 h 13112393"/>
              <a:gd name="connsiteX25133" fmla="*/ 1818767 w 11997113"/>
              <a:gd name="connsiteY25133" fmla="*/ 5943202 h 13112393"/>
              <a:gd name="connsiteX25134" fmla="*/ 1833053 w 11997113"/>
              <a:gd name="connsiteY25134" fmla="*/ 5948544 h 13112393"/>
              <a:gd name="connsiteX25135" fmla="*/ 1845191 w 11997113"/>
              <a:gd name="connsiteY25135" fmla="*/ 6052287 h 13112393"/>
              <a:gd name="connsiteX25136" fmla="*/ 1852880 w 11997113"/>
              <a:gd name="connsiteY25136" fmla="*/ 6117992 h 13112393"/>
              <a:gd name="connsiteX25137" fmla="*/ 1855710 w 11997113"/>
              <a:gd name="connsiteY25137" fmla="*/ 6142198 h 13112393"/>
              <a:gd name="connsiteX25138" fmla="*/ 1858140 w 11997113"/>
              <a:gd name="connsiteY25138" fmla="*/ 6162948 h 13112393"/>
              <a:gd name="connsiteX25139" fmla="*/ 1859761 w 11997113"/>
              <a:gd name="connsiteY25139" fmla="*/ 6176778 h 13112393"/>
              <a:gd name="connsiteX25140" fmla="*/ 1860166 w 11997113"/>
              <a:gd name="connsiteY25140" fmla="*/ 6180236 h 13112393"/>
              <a:gd name="connsiteX25141" fmla="*/ 1860972 w 11997113"/>
              <a:gd name="connsiteY25141" fmla="*/ 6187154 h 13112393"/>
              <a:gd name="connsiteX25142" fmla="*/ 1861379 w 11997113"/>
              <a:gd name="connsiteY25142" fmla="*/ 6190610 h 13112393"/>
              <a:gd name="connsiteX25143" fmla="*/ 1927303 w 11997113"/>
              <a:gd name="connsiteY25143" fmla="*/ 6403744 h 13112393"/>
              <a:gd name="connsiteX25144" fmla="*/ 1928922 w 11997113"/>
              <a:gd name="connsiteY25144" fmla="*/ 6417577 h 13112393"/>
              <a:gd name="connsiteX25145" fmla="*/ 1917464 w 11997113"/>
              <a:gd name="connsiteY25145" fmla="*/ 6436442 h 13112393"/>
              <a:gd name="connsiteX25146" fmla="*/ 1931752 w 11997113"/>
              <a:gd name="connsiteY25146" fmla="*/ 6441782 h 13112393"/>
              <a:gd name="connsiteX25147" fmla="*/ 1932158 w 11997113"/>
              <a:gd name="connsiteY25147" fmla="*/ 6445239 h 13112393"/>
              <a:gd name="connsiteX25148" fmla="*/ 1932561 w 11997113"/>
              <a:gd name="connsiteY25148" fmla="*/ 6448697 h 13112393"/>
              <a:gd name="connsiteX25149" fmla="*/ 1948060 w 11997113"/>
              <a:gd name="connsiteY25149" fmla="*/ 6464410 h 13112393"/>
              <a:gd name="connsiteX25150" fmla="*/ 1948466 w 11997113"/>
              <a:gd name="connsiteY25150" fmla="*/ 6467872 h 13112393"/>
              <a:gd name="connsiteX25151" fmla="*/ 1952514 w 11997113"/>
              <a:gd name="connsiteY25151" fmla="*/ 6502453 h 13112393"/>
              <a:gd name="connsiteX25152" fmla="*/ 1924346 w 11997113"/>
              <a:gd name="connsiteY25152" fmla="*/ 6495232 h 13112393"/>
              <a:gd name="connsiteX25153" fmla="*/ 1927582 w 11997113"/>
              <a:gd name="connsiteY25153" fmla="*/ 6522897 h 13112393"/>
              <a:gd name="connsiteX25154" fmla="*/ 1941063 w 11997113"/>
              <a:gd name="connsiteY25154" fmla="*/ 6521322 h 13112393"/>
              <a:gd name="connsiteX25155" fmla="*/ 1940654 w 11997113"/>
              <a:gd name="connsiteY25155" fmla="*/ 6517860 h 13112393"/>
              <a:gd name="connsiteX25156" fmla="*/ 1953724 w 11997113"/>
              <a:gd name="connsiteY25156" fmla="*/ 6512826 h 13112393"/>
              <a:gd name="connsiteX25157" fmla="*/ 1954129 w 11997113"/>
              <a:gd name="connsiteY25157" fmla="*/ 6516283 h 13112393"/>
              <a:gd name="connsiteX25158" fmla="*/ 1954535 w 11997113"/>
              <a:gd name="connsiteY25158" fmla="*/ 6519744 h 13112393"/>
              <a:gd name="connsiteX25159" fmla="*/ 1954940 w 11997113"/>
              <a:gd name="connsiteY25159" fmla="*/ 6523202 h 13112393"/>
              <a:gd name="connsiteX25160" fmla="*/ 1985534 w 11997113"/>
              <a:gd name="connsiteY25160" fmla="*/ 6551170 h 13112393"/>
              <a:gd name="connsiteX25161" fmla="*/ 1987965 w 11997113"/>
              <a:gd name="connsiteY25161" fmla="*/ 6571918 h 13112393"/>
              <a:gd name="connsiteX25162" fmla="*/ 1988368 w 11997113"/>
              <a:gd name="connsiteY25162" fmla="*/ 6575377 h 13112393"/>
              <a:gd name="connsiteX25163" fmla="*/ 2020985 w 11997113"/>
              <a:gd name="connsiteY25163" fmla="*/ 6620638 h 13112393"/>
              <a:gd name="connsiteX25164" fmla="*/ 2023006 w 11997113"/>
              <a:gd name="connsiteY25164" fmla="*/ 6637928 h 13112393"/>
              <a:gd name="connsiteX25165" fmla="*/ 2049966 w 11997113"/>
              <a:gd name="connsiteY25165" fmla="*/ 6634774 h 13112393"/>
              <a:gd name="connsiteX25166" fmla="*/ 2072341 w 11997113"/>
              <a:gd name="connsiteY25166" fmla="*/ 6709273 h 13112393"/>
              <a:gd name="connsiteX25167" fmla="*/ 2073150 w 11997113"/>
              <a:gd name="connsiteY25167" fmla="*/ 6716192 h 13112393"/>
              <a:gd name="connsiteX25168" fmla="*/ 2087841 w 11997113"/>
              <a:gd name="connsiteY25168" fmla="*/ 6724990 h 13112393"/>
              <a:gd name="connsiteX25169" fmla="*/ 2101725 w 11997113"/>
              <a:gd name="connsiteY25169" fmla="*/ 6726871 h 13112393"/>
              <a:gd name="connsiteX25170" fmla="*/ 2102130 w 11997113"/>
              <a:gd name="connsiteY25170" fmla="*/ 6730328 h 13112393"/>
              <a:gd name="connsiteX25171" fmla="*/ 2075178 w 11997113"/>
              <a:gd name="connsiteY25171" fmla="*/ 6733486 h 13112393"/>
              <a:gd name="connsiteX25172" fmla="*/ 2046198 w 11997113"/>
              <a:gd name="connsiteY25172" fmla="*/ 6719344 h 13112393"/>
              <a:gd name="connsiteX25173" fmla="*/ 2045794 w 11997113"/>
              <a:gd name="connsiteY25173" fmla="*/ 6715888 h 13112393"/>
              <a:gd name="connsiteX25174" fmla="*/ 2045390 w 11997113"/>
              <a:gd name="connsiteY25174" fmla="*/ 6712432 h 13112393"/>
              <a:gd name="connsiteX25175" fmla="*/ 1996459 w 11997113"/>
              <a:gd name="connsiteY25175" fmla="*/ 6644540 h 13112393"/>
              <a:gd name="connsiteX25176" fmla="*/ 1996056 w 11997113"/>
              <a:gd name="connsiteY25176" fmla="*/ 6641080 h 13112393"/>
              <a:gd name="connsiteX25177" fmla="*/ 1980962 w 11997113"/>
              <a:gd name="connsiteY25177" fmla="*/ 6628827 h 13112393"/>
              <a:gd name="connsiteX25178" fmla="*/ 1961819 w 11997113"/>
              <a:gd name="connsiteY25178" fmla="*/ 6581990 h 13112393"/>
              <a:gd name="connsiteX25179" fmla="*/ 1934868 w 11997113"/>
              <a:gd name="connsiteY25179" fmla="*/ 6585144 h 13112393"/>
              <a:gd name="connsiteX25180" fmla="*/ 2066556 w 11997113"/>
              <a:gd name="connsiteY25180" fmla="*/ 6776556 h 13112393"/>
              <a:gd name="connsiteX25181" fmla="*/ 2079624 w 11997113"/>
              <a:gd name="connsiteY25181" fmla="*/ 6771521 h 13112393"/>
              <a:gd name="connsiteX25182" fmla="*/ 2078817 w 11997113"/>
              <a:gd name="connsiteY25182" fmla="*/ 6764608 h 13112393"/>
              <a:gd name="connsiteX25183" fmla="*/ 2077603 w 11997113"/>
              <a:gd name="connsiteY25183" fmla="*/ 6754231 h 13112393"/>
              <a:gd name="connsiteX25184" fmla="*/ 2090678 w 11997113"/>
              <a:gd name="connsiteY25184" fmla="*/ 6749196 h 13112393"/>
              <a:gd name="connsiteX25185" fmla="*/ 2104960 w 11997113"/>
              <a:gd name="connsiteY25185" fmla="*/ 6754536 h 13112393"/>
              <a:gd name="connsiteX25186" fmla="*/ 2105769 w 11997113"/>
              <a:gd name="connsiteY25186" fmla="*/ 6761452 h 13112393"/>
              <a:gd name="connsiteX25187" fmla="*/ 2106982 w 11997113"/>
              <a:gd name="connsiteY25187" fmla="*/ 6771826 h 13112393"/>
              <a:gd name="connsiteX25188" fmla="*/ 2196623 w 11997113"/>
              <a:gd name="connsiteY25188" fmla="*/ 6954138 h 13112393"/>
              <a:gd name="connsiteX25189" fmla="*/ 2170887 w 11997113"/>
              <a:gd name="connsiteY25189" fmla="*/ 6967668 h 13112393"/>
              <a:gd name="connsiteX25190" fmla="*/ 2214550 w 11997113"/>
              <a:gd name="connsiteY25190" fmla="*/ 6990601 h 13112393"/>
              <a:gd name="connsiteX25191" fmla="*/ 2230053 w 11997113"/>
              <a:gd name="connsiteY25191" fmla="*/ 7006320 h 13112393"/>
              <a:gd name="connsiteX25192" fmla="*/ 2230456 w 11997113"/>
              <a:gd name="connsiteY25192" fmla="*/ 7009774 h 13112393"/>
              <a:gd name="connsiteX25193" fmla="*/ 2217384 w 11997113"/>
              <a:gd name="connsiteY25193" fmla="*/ 7014812 h 13112393"/>
              <a:gd name="connsiteX25194" fmla="*/ 2203503 w 11997113"/>
              <a:gd name="connsiteY25194" fmla="*/ 7012926 h 13112393"/>
              <a:gd name="connsiteX25195" fmla="*/ 2188000 w 11997113"/>
              <a:gd name="connsiteY25195" fmla="*/ 6997214 h 13112393"/>
              <a:gd name="connsiteX25196" fmla="*/ 2218597 w 11997113"/>
              <a:gd name="connsiteY25196" fmla="*/ 7025186 h 13112393"/>
              <a:gd name="connsiteX25197" fmla="*/ 2310259 w 11997113"/>
              <a:gd name="connsiteY25197" fmla="*/ 7224786 h 13112393"/>
              <a:gd name="connsiteX25198" fmla="*/ 2270637 w 11997113"/>
              <a:gd name="connsiteY25198" fmla="*/ 7236436 h 13112393"/>
              <a:gd name="connsiteX25199" fmla="*/ 2312687 w 11997113"/>
              <a:gd name="connsiteY25199" fmla="*/ 7245537 h 13112393"/>
              <a:gd name="connsiteX25200" fmla="*/ 2376868 w 11997113"/>
              <a:gd name="connsiteY25200" fmla="*/ 7560529 h 13112393"/>
              <a:gd name="connsiteX25201" fmla="*/ 2377676 w 11997113"/>
              <a:gd name="connsiteY25201" fmla="*/ 7567444 h 13112393"/>
              <a:gd name="connsiteX25202" fmla="*/ 2378889 w 11997113"/>
              <a:gd name="connsiteY25202" fmla="*/ 7577818 h 13112393"/>
              <a:gd name="connsiteX25203" fmla="*/ 2366632 w 11997113"/>
              <a:gd name="connsiteY25203" fmla="*/ 7589774 h 13112393"/>
              <a:gd name="connsiteX25204" fmla="*/ 2384559 w 11997113"/>
              <a:gd name="connsiteY25204" fmla="*/ 7626237 h 13112393"/>
              <a:gd name="connsiteX25205" fmla="*/ 2384961 w 11997113"/>
              <a:gd name="connsiteY25205" fmla="*/ 7629693 h 13112393"/>
              <a:gd name="connsiteX25206" fmla="*/ 2385368 w 11997113"/>
              <a:gd name="connsiteY25206" fmla="*/ 7633150 h 13112393"/>
              <a:gd name="connsiteX25207" fmla="*/ 2444813 w 11997113"/>
              <a:gd name="connsiteY25207" fmla="*/ 7790954 h 13112393"/>
              <a:gd name="connsiteX25208" fmla="*/ 2434574 w 11997113"/>
              <a:gd name="connsiteY25208" fmla="*/ 7820193 h 13112393"/>
              <a:gd name="connsiteX25209" fmla="*/ 2449671 w 11997113"/>
              <a:gd name="connsiteY25209" fmla="*/ 7832450 h 13112393"/>
              <a:gd name="connsiteX25210" fmla="*/ 2457154 w 11997113"/>
              <a:gd name="connsiteY25210" fmla="*/ 7852610 h 13112393"/>
              <a:gd name="connsiteX25211" fmla="*/ 2454580 w 11997113"/>
              <a:gd name="connsiteY25211" fmla="*/ 7873504 h 13112393"/>
              <a:gd name="connsiteX25212" fmla="*/ 2460891 w 11997113"/>
              <a:gd name="connsiteY25212" fmla="*/ 7870703 h 13112393"/>
              <a:gd name="connsiteX25213" fmla="*/ 2468390 w 11997113"/>
              <a:gd name="connsiteY25213" fmla="*/ 7869778 h 13112393"/>
              <a:gd name="connsiteX25214" fmla="*/ 2481976 w 11997113"/>
              <a:gd name="connsiteY25214" fmla="*/ 7897464 h 13112393"/>
              <a:gd name="connsiteX25215" fmla="*/ 2489852 w 11997113"/>
              <a:gd name="connsiteY25215" fmla="*/ 7864520 h 13112393"/>
              <a:gd name="connsiteX25216" fmla="*/ 2513739 w 11997113"/>
              <a:gd name="connsiteY25216" fmla="*/ 7903824 h 13112393"/>
              <a:gd name="connsiteX25217" fmla="*/ 2565211 w 11997113"/>
              <a:gd name="connsiteY25217" fmla="*/ 7917216 h 13112393"/>
              <a:gd name="connsiteX25218" fmla="*/ 2554965 w 11997113"/>
              <a:gd name="connsiteY25218" fmla="*/ 7834940 h 13112393"/>
              <a:gd name="connsiteX25219" fmla="*/ 2558556 w 11997113"/>
              <a:gd name="connsiteY25219" fmla="*/ 7827928 h 13112393"/>
              <a:gd name="connsiteX25220" fmla="*/ 2557565 w 11997113"/>
              <a:gd name="connsiteY25220" fmla="*/ 7794632 h 13112393"/>
              <a:gd name="connsiteX25221" fmla="*/ 2560025 w 11997113"/>
              <a:gd name="connsiteY25221" fmla="*/ 7757046 h 13112393"/>
              <a:gd name="connsiteX25222" fmla="*/ 2547260 w 11997113"/>
              <a:gd name="connsiteY25222" fmla="*/ 7721306 h 13112393"/>
              <a:gd name="connsiteX25223" fmla="*/ 2548140 w 11997113"/>
              <a:gd name="connsiteY25223" fmla="*/ 7660402 h 13112393"/>
              <a:gd name="connsiteX25224" fmla="*/ 2549534 w 11997113"/>
              <a:gd name="connsiteY25224" fmla="*/ 7646410 h 13112393"/>
              <a:gd name="connsiteX25225" fmla="*/ 2548213 w 11997113"/>
              <a:gd name="connsiteY25225" fmla="*/ 7643854 h 13112393"/>
              <a:gd name="connsiteX25226" fmla="*/ 2549371 w 11997113"/>
              <a:gd name="connsiteY25226" fmla="*/ 7625571 h 13112393"/>
              <a:gd name="connsiteX25227" fmla="*/ 2539291 w 11997113"/>
              <a:gd name="connsiteY25227" fmla="*/ 7618004 h 13112393"/>
              <a:gd name="connsiteX25228" fmla="*/ 2534925 w 11997113"/>
              <a:gd name="connsiteY25228" fmla="*/ 7671064 h 13112393"/>
              <a:gd name="connsiteX25229" fmla="*/ 2532517 w 11997113"/>
              <a:gd name="connsiteY25229" fmla="*/ 7671196 h 13112393"/>
              <a:gd name="connsiteX25230" fmla="*/ 2532956 w 11997113"/>
              <a:gd name="connsiteY25230" fmla="*/ 7679300 h 13112393"/>
              <a:gd name="connsiteX25231" fmla="*/ 2530988 w 11997113"/>
              <a:gd name="connsiteY25231" fmla="*/ 7687534 h 13112393"/>
              <a:gd name="connsiteX25232" fmla="*/ 2538004 w 11997113"/>
              <a:gd name="connsiteY25232" fmla="*/ 7727772 h 13112393"/>
              <a:gd name="connsiteX25233" fmla="*/ 2536259 w 11997113"/>
              <a:gd name="connsiteY25233" fmla="*/ 7740058 h 13112393"/>
              <a:gd name="connsiteX25234" fmla="*/ 2534287 w 11997113"/>
              <a:gd name="connsiteY25234" fmla="*/ 7748294 h 13112393"/>
              <a:gd name="connsiteX25235" fmla="*/ 2529689 w 11997113"/>
              <a:gd name="connsiteY25235" fmla="*/ 7752611 h 13112393"/>
              <a:gd name="connsiteX25236" fmla="*/ 2527061 w 11997113"/>
              <a:gd name="connsiteY25236" fmla="*/ 7748697 h 13112393"/>
              <a:gd name="connsiteX25237" fmla="*/ 2526839 w 11997113"/>
              <a:gd name="connsiteY25237" fmla="*/ 7744643 h 13112393"/>
              <a:gd name="connsiteX25238" fmla="*/ 2529029 w 11997113"/>
              <a:gd name="connsiteY25238" fmla="*/ 7740459 h 13112393"/>
              <a:gd name="connsiteX25239" fmla="*/ 2530998 w 11997113"/>
              <a:gd name="connsiteY25239" fmla="*/ 7732223 h 13112393"/>
              <a:gd name="connsiteX25240" fmla="*/ 2523329 w 11997113"/>
              <a:gd name="connsiteY25240" fmla="*/ 7724527 h 13112393"/>
              <a:gd name="connsiteX25241" fmla="*/ 2514783 w 11997113"/>
              <a:gd name="connsiteY25241" fmla="*/ 7700622 h 13112393"/>
              <a:gd name="connsiteX25242" fmla="*/ 2521348 w 11997113"/>
              <a:gd name="connsiteY25242" fmla="*/ 7688070 h 13112393"/>
              <a:gd name="connsiteX25243" fmla="*/ 2523316 w 11997113"/>
              <a:gd name="connsiteY25243" fmla="*/ 7679836 h 13112393"/>
              <a:gd name="connsiteX25244" fmla="*/ 2525289 w 11997113"/>
              <a:gd name="connsiteY25244" fmla="*/ 7671599 h 13112393"/>
              <a:gd name="connsiteX25245" fmla="*/ 2522880 w 11997113"/>
              <a:gd name="connsiteY25245" fmla="*/ 7671733 h 13112393"/>
              <a:gd name="connsiteX25246" fmla="*/ 2513024 w 11997113"/>
              <a:gd name="connsiteY25246" fmla="*/ 7668218 h 13112393"/>
              <a:gd name="connsiteX25247" fmla="*/ 2505784 w 11997113"/>
              <a:gd name="connsiteY25247" fmla="*/ 7623930 h 13112393"/>
              <a:gd name="connsiteX25248" fmla="*/ 2451252 w 11997113"/>
              <a:gd name="connsiteY25248" fmla="*/ 7643212 h 13112393"/>
              <a:gd name="connsiteX25249" fmla="*/ 2424311 w 11997113"/>
              <a:gd name="connsiteY25249" fmla="*/ 7636583 h 13112393"/>
              <a:gd name="connsiteX25250" fmla="*/ 2423650 w 11997113"/>
              <a:gd name="connsiteY25250" fmla="*/ 7624430 h 13112393"/>
              <a:gd name="connsiteX25251" fmla="*/ 2442911 w 11997113"/>
              <a:gd name="connsiteY25251" fmla="*/ 7578669 h 13112393"/>
              <a:gd name="connsiteX25252" fmla="*/ 2464157 w 11997113"/>
              <a:gd name="connsiteY25252" fmla="*/ 7569363 h 13112393"/>
              <a:gd name="connsiteX25253" fmla="*/ 2450986 w 11997113"/>
              <a:gd name="connsiteY25253" fmla="*/ 7460396 h 13112393"/>
              <a:gd name="connsiteX25254" fmla="*/ 2436749 w 11997113"/>
              <a:gd name="connsiteY25254" fmla="*/ 7465252 h 13112393"/>
              <a:gd name="connsiteX25255" fmla="*/ 2448334 w 11997113"/>
              <a:gd name="connsiteY25255" fmla="*/ 7367100 h 13112393"/>
              <a:gd name="connsiteX25256" fmla="*/ 2412845 w 11997113"/>
              <a:gd name="connsiteY25256" fmla="*/ 7336567 h 13112393"/>
              <a:gd name="connsiteX25257" fmla="*/ 2396408 w 11997113"/>
              <a:gd name="connsiteY25257" fmla="*/ 7300918 h 13112393"/>
              <a:gd name="connsiteX25258" fmla="*/ 2406687 w 11997113"/>
              <a:gd name="connsiteY25258" fmla="*/ 7223152 h 13112393"/>
              <a:gd name="connsiteX25259" fmla="*/ 2431215 w 11997113"/>
              <a:gd name="connsiteY25259" fmla="*/ 7229913 h 13112393"/>
              <a:gd name="connsiteX25260" fmla="*/ 2436034 w 11997113"/>
              <a:gd name="connsiteY25260" fmla="*/ 7229647 h 13112393"/>
              <a:gd name="connsiteX25261" fmla="*/ 2443474 w 11997113"/>
              <a:gd name="connsiteY25261" fmla="*/ 7188604 h 13112393"/>
              <a:gd name="connsiteX25262" fmla="*/ 2460558 w 11997113"/>
              <a:gd name="connsiteY25262" fmla="*/ 7191716 h 13112393"/>
              <a:gd name="connsiteX25263" fmla="*/ 2462976 w 11997113"/>
              <a:gd name="connsiteY25263" fmla="*/ 7236275 h 13112393"/>
              <a:gd name="connsiteX25264" fmla="*/ 2501097 w 11997113"/>
              <a:gd name="connsiteY25264" fmla="*/ 7270722 h 13112393"/>
              <a:gd name="connsiteX25265" fmla="*/ 2495629 w 11997113"/>
              <a:gd name="connsiteY25265" fmla="*/ 7303529 h 13112393"/>
              <a:gd name="connsiteX25266" fmla="*/ 2492556 w 11997113"/>
              <a:gd name="connsiteY25266" fmla="*/ 7291509 h 13112393"/>
              <a:gd name="connsiteX25267" fmla="*/ 2470875 w 11997113"/>
              <a:gd name="connsiteY25267" fmla="*/ 7292714 h 13112393"/>
              <a:gd name="connsiteX25268" fmla="*/ 2475487 w 11997113"/>
              <a:gd name="connsiteY25268" fmla="*/ 7333086 h 13112393"/>
              <a:gd name="connsiteX25269" fmla="*/ 2503955 w 11997113"/>
              <a:gd name="connsiteY25269" fmla="*/ 7323378 h 13112393"/>
              <a:gd name="connsiteX25270" fmla="*/ 2520613 w 11997113"/>
              <a:gd name="connsiteY25270" fmla="*/ 7363083 h 13112393"/>
              <a:gd name="connsiteX25271" fmla="*/ 2531541 w 11997113"/>
              <a:gd name="connsiteY25271" fmla="*/ 7352168 h 13112393"/>
              <a:gd name="connsiteX25272" fmla="*/ 2531192 w 11997113"/>
              <a:gd name="connsiteY25272" fmla="*/ 7337662 h 13112393"/>
              <a:gd name="connsiteX25273" fmla="*/ 2536113 w 11997113"/>
              <a:gd name="connsiteY25273" fmla="*/ 7320817 h 13112393"/>
              <a:gd name="connsiteX25274" fmla="*/ 2535434 w 11997113"/>
              <a:gd name="connsiteY25274" fmla="*/ 7303678 h 13112393"/>
              <a:gd name="connsiteX25275" fmla="*/ 2523486 w 11997113"/>
              <a:gd name="connsiteY25275" fmla="*/ 7272080 h 13112393"/>
              <a:gd name="connsiteX25276" fmla="*/ 2509412 w 11997113"/>
              <a:gd name="connsiteY25276" fmla="*/ 7245882 h 13112393"/>
              <a:gd name="connsiteX25277" fmla="*/ 2506785 w 11997113"/>
              <a:gd name="connsiteY25277" fmla="*/ 7241966 h 13112393"/>
              <a:gd name="connsiteX25278" fmla="*/ 2488809 w 11997113"/>
              <a:gd name="connsiteY25278" fmla="*/ 7177961 h 13112393"/>
              <a:gd name="connsiteX25279" fmla="*/ 2484197 w 11997113"/>
              <a:gd name="connsiteY25279" fmla="*/ 7137588 h 13112393"/>
              <a:gd name="connsiteX25280" fmla="*/ 2488798 w 11997113"/>
              <a:gd name="connsiteY25280" fmla="*/ 7133272 h 13112393"/>
              <a:gd name="connsiteX25281" fmla="*/ 2493836 w 11997113"/>
              <a:gd name="connsiteY25281" fmla="*/ 7137052 h 13112393"/>
              <a:gd name="connsiteX25282" fmla="*/ 2498445 w 11997113"/>
              <a:gd name="connsiteY25282" fmla="*/ 7177426 h 13112393"/>
              <a:gd name="connsiteX25283" fmla="*/ 2511159 w 11997113"/>
              <a:gd name="connsiteY25283" fmla="*/ 7233597 h 13112393"/>
              <a:gd name="connsiteX25284" fmla="*/ 2521066 w 11997113"/>
              <a:gd name="connsiteY25284" fmla="*/ 7210194 h 13112393"/>
              <a:gd name="connsiteX25285" fmla="*/ 2522865 w 11997113"/>
              <a:gd name="connsiteY25285" fmla="*/ 7208826 h 13112393"/>
              <a:gd name="connsiteX25286" fmla="*/ 2521920 w 11997113"/>
              <a:gd name="connsiteY25286" fmla="*/ 7193790 h 13112393"/>
              <a:gd name="connsiteX25287" fmla="*/ 2528288 w 11997113"/>
              <a:gd name="connsiteY25287" fmla="*/ 7166770 h 13112393"/>
              <a:gd name="connsiteX25288" fmla="*/ 2528334 w 11997113"/>
              <a:gd name="connsiteY25288" fmla="*/ 7165567 h 13112393"/>
              <a:gd name="connsiteX25289" fmla="*/ 2524287 w 11997113"/>
              <a:gd name="connsiteY25289" fmla="*/ 7163800 h 13112393"/>
              <a:gd name="connsiteX25290" fmla="*/ 2528005 w 11997113"/>
              <a:gd name="connsiteY25290" fmla="*/ 7143280 h 13112393"/>
              <a:gd name="connsiteX25291" fmla="*/ 2529196 w 11997113"/>
              <a:gd name="connsiteY25291" fmla="*/ 7142020 h 13112393"/>
              <a:gd name="connsiteX25292" fmla="*/ 2529521 w 11997113"/>
              <a:gd name="connsiteY25292" fmla="*/ 7133230 h 13112393"/>
              <a:gd name="connsiteX25293" fmla="*/ 2525303 w 11997113"/>
              <a:gd name="connsiteY25293" fmla="*/ 7102702 h 13112393"/>
              <a:gd name="connsiteX25294" fmla="*/ 2519110 w 11997113"/>
              <a:gd name="connsiteY25294" fmla="*/ 7091518 h 13112393"/>
              <a:gd name="connsiteX25295" fmla="*/ 2512372 w 11997113"/>
              <a:gd name="connsiteY25295" fmla="*/ 7084159 h 13112393"/>
              <a:gd name="connsiteX25296" fmla="*/ 2504328 w 11997113"/>
              <a:gd name="connsiteY25296" fmla="*/ 7063336 h 13112393"/>
              <a:gd name="connsiteX25297" fmla="*/ 2496014 w 11997113"/>
              <a:gd name="connsiteY25297" fmla="*/ 7088180 h 13112393"/>
              <a:gd name="connsiteX25298" fmla="*/ 2439954 w 11997113"/>
              <a:gd name="connsiteY25298" fmla="*/ 7123796 h 13112393"/>
              <a:gd name="connsiteX25299" fmla="*/ 2413870 w 11997113"/>
              <a:gd name="connsiteY25299" fmla="*/ 7043988 h 13112393"/>
              <a:gd name="connsiteX25300" fmla="*/ 2389336 w 11997113"/>
              <a:gd name="connsiteY25300" fmla="*/ 7037224 h 13112393"/>
              <a:gd name="connsiteX25301" fmla="*/ 2385398 w 11997113"/>
              <a:gd name="connsiteY25301" fmla="*/ 7053695 h 13112393"/>
              <a:gd name="connsiteX25302" fmla="*/ 2372236 w 11997113"/>
              <a:gd name="connsiteY25302" fmla="*/ 6989422 h 13112393"/>
              <a:gd name="connsiteX25303" fmla="*/ 2379235 w 11997113"/>
              <a:gd name="connsiteY25303" fmla="*/ 6940278 h 13112393"/>
              <a:gd name="connsiteX25304" fmla="*/ 2391051 w 11997113"/>
              <a:gd name="connsiteY25304" fmla="*/ 6890868 h 13112393"/>
              <a:gd name="connsiteX25305" fmla="*/ 2414714 w 11997113"/>
              <a:gd name="connsiteY25305" fmla="*/ 6926116 h 13112393"/>
              <a:gd name="connsiteX25306" fmla="*/ 2428728 w 11997113"/>
              <a:gd name="connsiteY25306" fmla="*/ 6917214 h 13112393"/>
              <a:gd name="connsiteX25307" fmla="*/ 2459624 w 11997113"/>
              <a:gd name="connsiteY25307" fmla="*/ 6952062 h 13112393"/>
              <a:gd name="connsiteX25308" fmla="*/ 2446673 w 11997113"/>
              <a:gd name="connsiteY25308" fmla="*/ 6847148 h 13112393"/>
              <a:gd name="connsiteX25309" fmla="*/ 2425651 w 11997113"/>
              <a:gd name="connsiteY25309" fmla="*/ 6860507 h 13112393"/>
              <a:gd name="connsiteX25310" fmla="*/ 2407225 w 11997113"/>
              <a:gd name="connsiteY25310" fmla="*/ 6743707 h 13112393"/>
              <a:gd name="connsiteX25311" fmla="*/ 2360569 w 11997113"/>
              <a:gd name="connsiteY25311" fmla="*/ 6730048 h 13112393"/>
              <a:gd name="connsiteX25312" fmla="*/ 2350237 w 11997113"/>
              <a:gd name="connsiteY25312" fmla="*/ 6584360 h 13112393"/>
              <a:gd name="connsiteX25313" fmla="*/ 2350016 w 11997113"/>
              <a:gd name="connsiteY25313" fmla="*/ 6580310 h 13112393"/>
              <a:gd name="connsiteX25314" fmla="*/ 2349576 w 11997113"/>
              <a:gd name="connsiteY25314" fmla="*/ 6572208 h 13112393"/>
              <a:gd name="connsiteX25315" fmla="*/ 2344293 w 11997113"/>
              <a:gd name="connsiteY25315" fmla="*/ 6474994 h 13112393"/>
              <a:gd name="connsiteX25316" fmla="*/ 2380433 w 11997113"/>
              <a:gd name="connsiteY25316" fmla="*/ 6472984 h 13112393"/>
              <a:gd name="connsiteX25317" fmla="*/ 2391127 w 11997113"/>
              <a:gd name="connsiteY25317" fmla="*/ 6313942 h 13112393"/>
              <a:gd name="connsiteX25318" fmla="*/ 2337023 w 11997113"/>
              <a:gd name="connsiteY25318" fmla="*/ 6296636 h 13112393"/>
              <a:gd name="connsiteX25319" fmla="*/ 2329763 w 11997113"/>
              <a:gd name="connsiteY25319" fmla="*/ 6162961 h 13112393"/>
              <a:gd name="connsiteX25320" fmla="*/ 2341369 w 11997113"/>
              <a:gd name="connsiteY25320" fmla="*/ 6154192 h 13112393"/>
              <a:gd name="connsiteX25321" fmla="*/ 2326437 w 11997113"/>
              <a:gd name="connsiteY25321" fmla="*/ 6012822 h 13112393"/>
              <a:gd name="connsiteX25322" fmla="*/ 2412742 w 11997113"/>
              <a:gd name="connsiteY25322" fmla="*/ 6044592 h 13112393"/>
              <a:gd name="connsiteX25323" fmla="*/ 2423238 w 11997113"/>
              <a:gd name="connsiteY25323" fmla="*/ 5970878 h 13112393"/>
              <a:gd name="connsiteX25324" fmla="*/ 2339563 w 11997113"/>
              <a:gd name="connsiteY25324" fmla="*/ 5943025 h 13112393"/>
              <a:gd name="connsiteX25325" fmla="*/ 2332556 w 11997113"/>
              <a:gd name="connsiteY25325" fmla="*/ 5947478 h 13112393"/>
              <a:gd name="connsiteX25326" fmla="*/ 2328178 w 11997113"/>
              <a:gd name="connsiteY25326" fmla="*/ 5955846 h 13112393"/>
              <a:gd name="connsiteX25327" fmla="*/ 2322919 w 11997113"/>
              <a:gd name="connsiteY25327" fmla="*/ 5948012 h 13112393"/>
              <a:gd name="connsiteX25328" fmla="*/ 2322699 w 11997113"/>
              <a:gd name="connsiteY25328" fmla="*/ 5943960 h 13112393"/>
              <a:gd name="connsiteX25329" fmla="*/ 2338003 w 11997113"/>
              <a:gd name="connsiteY25329" fmla="*/ 5825288 h 13112393"/>
              <a:gd name="connsiteX25330" fmla="*/ 2330764 w 11997113"/>
              <a:gd name="connsiteY25330" fmla="*/ 5781000 h 13112393"/>
              <a:gd name="connsiteX25331" fmla="*/ 2322212 w 11997113"/>
              <a:gd name="connsiteY25331" fmla="*/ 5757097 h 13112393"/>
              <a:gd name="connsiteX25332" fmla="*/ 2348473 w 11997113"/>
              <a:gd name="connsiteY25332" fmla="*/ 5662195 h 13112393"/>
              <a:gd name="connsiteX25333" fmla="*/ 2352379 w 11997113"/>
              <a:gd name="connsiteY25333" fmla="*/ 5511652 h 13112393"/>
              <a:gd name="connsiteX25334" fmla="*/ 2413720 w 11997113"/>
              <a:gd name="connsiteY25334" fmla="*/ 5573251 h 13112393"/>
              <a:gd name="connsiteX25335" fmla="*/ 2390485 w 11997113"/>
              <a:gd name="connsiteY25335" fmla="*/ 5501408 h 13112393"/>
              <a:gd name="connsiteX25336" fmla="*/ 2363313 w 11997113"/>
              <a:gd name="connsiteY25336" fmla="*/ 5446037 h 13112393"/>
              <a:gd name="connsiteX25337" fmla="*/ 2330893 w 11997113"/>
              <a:gd name="connsiteY25337" fmla="*/ 5427526 h 13112393"/>
              <a:gd name="connsiteX25338" fmla="*/ 2333050 w 11997113"/>
              <a:gd name="connsiteY25338" fmla="*/ 5289268 h 13112393"/>
              <a:gd name="connsiteX25339" fmla="*/ 2367204 w 11997113"/>
              <a:gd name="connsiteY25339" fmla="*/ 5250804 h 13112393"/>
              <a:gd name="connsiteX25340" fmla="*/ 2372641 w 11997113"/>
              <a:gd name="connsiteY25340" fmla="*/ 5083926 h 13112393"/>
              <a:gd name="connsiteX25341" fmla="*/ 2350287 w 11997113"/>
              <a:gd name="connsiteY25341" fmla="*/ 5028289 h 13112393"/>
              <a:gd name="connsiteX25342" fmla="*/ 2388343 w 11997113"/>
              <a:gd name="connsiteY25342" fmla="*/ 4794592 h 13112393"/>
              <a:gd name="connsiteX25343" fmla="*/ 2444201 w 11997113"/>
              <a:gd name="connsiteY25343" fmla="*/ 4844305 h 13112393"/>
              <a:gd name="connsiteX25344" fmla="*/ 2465445 w 11997113"/>
              <a:gd name="connsiteY25344" fmla="*/ 4834998 h 13112393"/>
              <a:gd name="connsiteX25345" fmla="*/ 2447909 w 11997113"/>
              <a:gd name="connsiteY25345" fmla="*/ 4779092 h 13112393"/>
              <a:gd name="connsiteX25346" fmla="*/ 2382408 w 11997113"/>
              <a:gd name="connsiteY25346" fmla="*/ 4729917 h 13112393"/>
              <a:gd name="connsiteX25347" fmla="*/ 2409307 w 11997113"/>
              <a:gd name="connsiteY25347" fmla="*/ 4557782 h 13112393"/>
              <a:gd name="connsiteX25348" fmla="*/ 2416950 w 11997113"/>
              <a:gd name="connsiteY25348" fmla="*/ 4476100 h 13112393"/>
              <a:gd name="connsiteX25349" fmla="*/ 2415410 w 11997113"/>
              <a:gd name="connsiteY25349" fmla="*/ 4447745 h 13112393"/>
              <a:gd name="connsiteX25350" fmla="*/ 2426796 w 11997113"/>
              <a:gd name="connsiteY25350" fmla="*/ 4434923 h 13112393"/>
              <a:gd name="connsiteX25351" fmla="*/ 2425257 w 11997113"/>
              <a:gd name="connsiteY25351" fmla="*/ 4406569 h 13112393"/>
              <a:gd name="connsiteX25352" fmla="*/ 2451078 w 11997113"/>
              <a:gd name="connsiteY25352" fmla="*/ 4303563 h 13112393"/>
              <a:gd name="connsiteX25353" fmla="*/ 2510802 w 11997113"/>
              <a:gd name="connsiteY25353" fmla="*/ 4023972 h 13112393"/>
              <a:gd name="connsiteX25354" fmla="*/ 2521736 w 11997113"/>
              <a:gd name="connsiteY25354" fmla="*/ 3958358 h 13112393"/>
              <a:gd name="connsiteX25355" fmla="*/ 2544941 w 11997113"/>
              <a:gd name="connsiteY25355" fmla="*/ 3896128 h 13112393"/>
              <a:gd name="connsiteX25356" fmla="*/ 2548413 w 11997113"/>
              <a:gd name="connsiteY25356" fmla="*/ 3782174 h 13112393"/>
              <a:gd name="connsiteX25357" fmla="*/ 2545773 w 11997113"/>
              <a:gd name="connsiteY25357" fmla="*/ 3733566 h 13112393"/>
              <a:gd name="connsiteX25358" fmla="*/ 2551682 w 11997113"/>
              <a:gd name="connsiteY25358" fmla="*/ 3708864 h 13112393"/>
              <a:gd name="connsiteX25359" fmla="*/ 2560198 w 11997113"/>
              <a:gd name="connsiteY25359" fmla="*/ 3598692 h 13112393"/>
              <a:gd name="connsiteX25360" fmla="*/ 2586695 w 11997113"/>
              <a:gd name="connsiteY25360" fmla="*/ 3597220 h 13112393"/>
              <a:gd name="connsiteX25361" fmla="*/ 2597204 w 11997113"/>
              <a:gd name="connsiteY25361" fmla="*/ 3568197 h 13112393"/>
              <a:gd name="connsiteX25362" fmla="*/ 2624364 w 11997113"/>
              <a:gd name="connsiteY25362" fmla="*/ 3578876 h 13112393"/>
              <a:gd name="connsiteX25363" fmla="*/ 2632900 w 11997113"/>
              <a:gd name="connsiteY25363" fmla="*/ 3558084 h 13112393"/>
              <a:gd name="connsiteX25364" fmla="*/ 2711526 w 11997113"/>
              <a:gd name="connsiteY25364" fmla="*/ 3537468 h 13112393"/>
              <a:gd name="connsiteX25365" fmla="*/ 2819281 w 11997113"/>
              <a:gd name="connsiteY25365" fmla="*/ 3519291 h 13112393"/>
              <a:gd name="connsiteX25366" fmla="*/ 2820812 w 11997113"/>
              <a:gd name="connsiteY25366" fmla="*/ 3502953 h 13112393"/>
              <a:gd name="connsiteX25367" fmla="*/ 2863947 w 11997113"/>
              <a:gd name="connsiteY25367" fmla="*/ 3451807 h 13112393"/>
              <a:gd name="connsiteX25368" fmla="*/ 2907324 w 11997113"/>
              <a:gd name="connsiteY25368" fmla="*/ 3494087 h 13112393"/>
              <a:gd name="connsiteX25369" fmla="*/ 2901847 w 11997113"/>
              <a:gd name="connsiteY25369" fmla="*/ 3482203 h 13112393"/>
              <a:gd name="connsiteX25370" fmla="*/ 2906442 w 11997113"/>
              <a:gd name="connsiteY25370" fmla="*/ 3477883 h 13112393"/>
              <a:gd name="connsiteX25371" fmla="*/ 2909073 w 11997113"/>
              <a:gd name="connsiteY25371" fmla="*/ 3481799 h 13112393"/>
              <a:gd name="connsiteX25372" fmla="*/ 2911922 w 11997113"/>
              <a:gd name="connsiteY25372" fmla="*/ 3489766 h 13112393"/>
              <a:gd name="connsiteX25373" fmla="*/ 2914331 w 11997113"/>
              <a:gd name="connsiteY25373" fmla="*/ 3489634 h 13112393"/>
              <a:gd name="connsiteX25374" fmla="*/ 2924849 w 11997113"/>
              <a:gd name="connsiteY25374" fmla="*/ 3505300 h 13112393"/>
              <a:gd name="connsiteX25375" fmla="*/ 2927257 w 11997113"/>
              <a:gd name="connsiteY25375" fmla="*/ 3505164 h 13112393"/>
              <a:gd name="connsiteX25376" fmla="*/ 2927037 w 11997113"/>
              <a:gd name="connsiteY25376" fmla="*/ 3501114 h 13112393"/>
              <a:gd name="connsiteX25377" fmla="*/ 2928567 w 11997113"/>
              <a:gd name="connsiteY25377" fmla="*/ 3484780 h 13112393"/>
              <a:gd name="connsiteX25378" fmla="*/ 2928127 w 11997113"/>
              <a:gd name="connsiteY25378" fmla="*/ 3476678 h 13112393"/>
              <a:gd name="connsiteX25379" fmla="*/ 2927685 w 11997113"/>
              <a:gd name="connsiteY25379" fmla="*/ 3468572 h 13112393"/>
              <a:gd name="connsiteX25380" fmla="*/ 2929876 w 11997113"/>
              <a:gd name="connsiteY25380" fmla="*/ 3464390 h 13112393"/>
              <a:gd name="connsiteX25381" fmla="*/ 2927469 w 11997113"/>
              <a:gd name="connsiteY25381" fmla="*/ 3464527 h 13112393"/>
              <a:gd name="connsiteX25382" fmla="*/ 2923955 w 11997113"/>
              <a:gd name="connsiteY25382" fmla="*/ 3444403 h 13112393"/>
              <a:gd name="connsiteX25383" fmla="*/ 2930748 w 11997113"/>
              <a:gd name="connsiteY25383" fmla="*/ 3435902 h 13112393"/>
              <a:gd name="connsiteX25384" fmla="*/ 2935783 w 11997113"/>
              <a:gd name="connsiteY25384" fmla="*/ 3439687 h 13112393"/>
              <a:gd name="connsiteX25385" fmla="*/ 2936005 w 11997113"/>
              <a:gd name="connsiteY25385" fmla="*/ 3443735 h 13112393"/>
              <a:gd name="connsiteX25386" fmla="*/ 2939291 w 11997113"/>
              <a:gd name="connsiteY25386" fmla="*/ 3459806 h 13112393"/>
              <a:gd name="connsiteX25387" fmla="*/ 2941705 w 11997113"/>
              <a:gd name="connsiteY25387" fmla="*/ 3459672 h 13112393"/>
              <a:gd name="connsiteX25388" fmla="*/ 2949151 w 11997113"/>
              <a:gd name="connsiteY25388" fmla="*/ 3463319 h 13112393"/>
              <a:gd name="connsiteX25389" fmla="*/ 2981341 w 11997113"/>
              <a:gd name="connsiteY25389" fmla="*/ 3433090 h 13112393"/>
              <a:gd name="connsiteX25390" fmla="*/ 3014000 w 11997113"/>
              <a:gd name="connsiteY25390" fmla="*/ 3545037 h 13112393"/>
              <a:gd name="connsiteX25391" fmla="*/ 3047962 w 11997113"/>
              <a:gd name="connsiteY25391" fmla="*/ 3591902 h 13112393"/>
              <a:gd name="connsiteX25392" fmla="*/ 3058468 w 11997113"/>
              <a:gd name="connsiteY25392" fmla="*/ 3562879 h 13112393"/>
              <a:gd name="connsiteX25393" fmla="*/ 3022098 w 11997113"/>
              <a:gd name="connsiteY25393" fmla="*/ 3516149 h 13112393"/>
              <a:gd name="connsiteX25394" fmla="*/ 3042023 w 11997113"/>
              <a:gd name="connsiteY25394" fmla="*/ 3482540 h 13112393"/>
              <a:gd name="connsiteX25395" fmla="*/ 3024276 w 11997113"/>
              <a:gd name="connsiteY25395" fmla="*/ 3467271 h 13112393"/>
              <a:gd name="connsiteX25396" fmla="*/ 2990516 w 11997113"/>
              <a:gd name="connsiteY25396" fmla="*/ 3335073 h 13112393"/>
              <a:gd name="connsiteX25397" fmla="*/ 3009570 w 11997113"/>
              <a:gd name="connsiteY25397" fmla="*/ 3329953 h 13112393"/>
              <a:gd name="connsiteX25398" fmla="*/ 3008895 w 11997113"/>
              <a:gd name="connsiteY25398" fmla="*/ 3273110 h 13112393"/>
              <a:gd name="connsiteX25399" fmla="*/ 3006488 w 11997113"/>
              <a:gd name="connsiteY25399" fmla="*/ 3273244 h 13112393"/>
              <a:gd name="connsiteX25400" fmla="*/ 3003860 w 11997113"/>
              <a:gd name="connsiteY25400" fmla="*/ 3269325 h 13112393"/>
              <a:gd name="connsiteX25401" fmla="*/ 3008456 w 11997113"/>
              <a:gd name="connsiteY25401" fmla="*/ 3265006 h 13112393"/>
              <a:gd name="connsiteX25402" fmla="*/ 3015902 w 11997113"/>
              <a:gd name="connsiteY25402" fmla="*/ 3268657 h 13112393"/>
              <a:gd name="connsiteX25403" fmla="*/ 3035176 w 11997113"/>
              <a:gd name="connsiteY25403" fmla="*/ 3267586 h 13112393"/>
              <a:gd name="connsiteX25404" fmla="*/ 3040231 w 11997113"/>
              <a:gd name="connsiteY25404" fmla="*/ 3316061 h 13112393"/>
              <a:gd name="connsiteX25405" fmla="*/ 3056453 w 11997113"/>
              <a:gd name="connsiteY25405" fmla="*/ 3392354 h 13112393"/>
              <a:gd name="connsiteX25406" fmla="*/ 3065212 w 11997113"/>
              <a:gd name="connsiteY25406" fmla="*/ 3375615 h 13112393"/>
              <a:gd name="connsiteX25407" fmla="*/ 3082305 w 11997113"/>
              <a:gd name="connsiteY25407" fmla="*/ 3423418 h 13112393"/>
              <a:gd name="connsiteX25408" fmla="*/ 3059962 w 11997113"/>
              <a:gd name="connsiteY25408" fmla="*/ 3412471 h 13112393"/>
              <a:gd name="connsiteX25409" fmla="*/ 3082771 w 11997113"/>
              <a:gd name="connsiteY25409" fmla="*/ 3520903 h 13112393"/>
              <a:gd name="connsiteX25410" fmla="*/ 3073791 w 11997113"/>
              <a:gd name="connsiteY25410" fmla="*/ 3533588 h 13112393"/>
              <a:gd name="connsiteX25411" fmla="*/ 3066126 w 11997113"/>
              <a:gd name="connsiteY25411" fmla="*/ 3525889 h 13112393"/>
              <a:gd name="connsiteX25412" fmla="*/ 3074683 w 11997113"/>
              <a:gd name="connsiteY25412" fmla="*/ 3594481 h 13112393"/>
              <a:gd name="connsiteX25413" fmla="*/ 3060230 w 11997113"/>
              <a:gd name="connsiteY25413" fmla="*/ 3595285 h 13112393"/>
              <a:gd name="connsiteX25414" fmla="*/ 3080385 w 11997113"/>
              <a:gd name="connsiteY25414" fmla="*/ 3610415 h 13112393"/>
              <a:gd name="connsiteX25415" fmla="*/ 3077083 w 11997113"/>
              <a:gd name="connsiteY25415" fmla="*/ 3549656 h 13112393"/>
              <a:gd name="connsiteX25416" fmla="*/ 3090657 w 11997113"/>
              <a:gd name="connsiteY25416" fmla="*/ 3532652 h 13112393"/>
              <a:gd name="connsiteX25417" fmla="*/ 3140809 w 11997113"/>
              <a:gd name="connsiteY25417" fmla="*/ 3521738 h 13112393"/>
              <a:gd name="connsiteX25418" fmla="*/ 3162934 w 11997113"/>
              <a:gd name="connsiteY25418" fmla="*/ 3528635 h 13112393"/>
              <a:gd name="connsiteX25419" fmla="*/ 3251429 w 11997113"/>
              <a:gd name="connsiteY25419" fmla="*/ 3556218 h 13112393"/>
              <a:gd name="connsiteX25420" fmla="*/ 3292615 w 11997113"/>
              <a:gd name="connsiteY25420" fmla="*/ 3602684 h 13112393"/>
              <a:gd name="connsiteX25421" fmla="*/ 3358059 w 11997113"/>
              <a:gd name="connsiteY25421" fmla="*/ 3428410 h 13112393"/>
              <a:gd name="connsiteX25422" fmla="*/ 3439315 w 11997113"/>
              <a:gd name="connsiteY25422" fmla="*/ 3411707 h 13112393"/>
              <a:gd name="connsiteX25423" fmla="*/ 3519513 w 11997113"/>
              <a:gd name="connsiteY25423" fmla="*/ 3553512 h 13112393"/>
              <a:gd name="connsiteX25424" fmla="*/ 3604290 w 11997113"/>
              <a:gd name="connsiteY25424" fmla="*/ 3601617 h 13112393"/>
              <a:gd name="connsiteX25425" fmla="*/ 3647884 w 11997113"/>
              <a:gd name="connsiteY25425" fmla="*/ 3647946 h 13112393"/>
              <a:gd name="connsiteX25426" fmla="*/ 3686006 w 11997113"/>
              <a:gd name="connsiteY25426" fmla="*/ 3682396 h 13112393"/>
              <a:gd name="connsiteX25427" fmla="*/ 3806719 w 11997113"/>
              <a:gd name="connsiteY25427" fmla="*/ 3813827 h 13112393"/>
              <a:gd name="connsiteX25428" fmla="*/ 3847260 w 11997113"/>
              <a:gd name="connsiteY25428" fmla="*/ 3892829 h 13112393"/>
              <a:gd name="connsiteX25429" fmla="*/ 3880128 w 11997113"/>
              <a:gd name="connsiteY25429" fmla="*/ 3964133 h 13112393"/>
              <a:gd name="connsiteX25430" fmla="*/ 3933385 w 11997113"/>
              <a:gd name="connsiteY25430" fmla="*/ 4099309 h 13112393"/>
              <a:gd name="connsiteX25431" fmla="*/ 3932518 w 11997113"/>
              <a:gd name="connsiteY25431" fmla="*/ 4127801 h 13112393"/>
              <a:gd name="connsiteX25432" fmla="*/ 3941467 w 11997113"/>
              <a:gd name="connsiteY25432" fmla="*/ 4150241 h 13112393"/>
              <a:gd name="connsiteX25433" fmla="*/ 3944914 w 11997113"/>
              <a:gd name="connsiteY25433" fmla="*/ 4149573 h 13112393"/>
              <a:gd name="connsiteX25434" fmla="*/ 4007635 w 11997113"/>
              <a:gd name="connsiteY25434" fmla="*/ 4178238 h 13112393"/>
              <a:gd name="connsiteX25435" fmla="*/ 4021929 w 11997113"/>
              <a:gd name="connsiteY25435" fmla="*/ 4140831 h 13112393"/>
              <a:gd name="connsiteX25436" fmla="*/ 4034378 w 11997113"/>
              <a:gd name="connsiteY25436" fmla="*/ 4136926 h 13112393"/>
              <a:gd name="connsiteX25437" fmla="*/ 4032271 w 11997113"/>
              <a:gd name="connsiteY25437" fmla="*/ 4135959 h 13112393"/>
              <a:gd name="connsiteX25438" fmla="*/ 4029849 w 11997113"/>
              <a:gd name="connsiteY25438" fmla="*/ 4129253 h 13112393"/>
              <a:gd name="connsiteX25439" fmla="*/ 4042385 w 11997113"/>
              <a:gd name="connsiteY25439" fmla="*/ 4124291 h 13112393"/>
              <a:gd name="connsiteX25440" fmla="*/ 4053756 w 11997113"/>
              <a:gd name="connsiteY25440" fmla="*/ 4123398 h 13112393"/>
              <a:gd name="connsiteX25441" fmla="*/ 4055727 w 11997113"/>
              <a:gd name="connsiteY25441" fmla="*/ 4126226 h 13112393"/>
              <a:gd name="connsiteX25442" fmla="*/ 4070283 w 11997113"/>
              <a:gd name="connsiteY25442" fmla="*/ 4138498 h 13112393"/>
              <a:gd name="connsiteX25443" fmla="*/ 4070686 w 11997113"/>
              <a:gd name="connsiteY25443" fmla="*/ 4141947 h 13112393"/>
              <a:gd name="connsiteX25444" fmla="*/ 4064769 w 11997113"/>
              <a:gd name="connsiteY25444" fmla="*/ 4147440 h 13112393"/>
              <a:gd name="connsiteX25445" fmla="*/ 4059249 w 11997113"/>
              <a:gd name="connsiteY25445" fmla="*/ 4150023 h 13112393"/>
              <a:gd name="connsiteX25446" fmla="*/ 4070640 w 11997113"/>
              <a:gd name="connsiteY25446" fmla="*/ 4167211 h 13112393"/>
              <a:gd name="connsiteX25447" fmla="*/ 4107509 w 11997113"/>
              <a:gd name="connsiteY25447" fmla="*/ 4212895 h 13112393"/>
              <a:gd name="connsiteX25448" fmla="*/ 4121807 w 11997113"/>
              <a:gd name="connsiteY25448" fmla="*/ 4175492 h 13112393"/>
              <a:gd name="connsiteX25449" fmla="*/ 4143572 w 11997113"/>
              <a:gd name="connsiteY25449" fmla="*/ 4196424 h 13112393"/>
              <a:gd name="connsiteX25450" fmla="*/ 4241952 w 11997113"/>
              <a:gd name="connsiteY25450" fmla="*/ 4219418 h 13112393"/>
              <a:gd name="connsiteX25451" fmla="*/ 4256244 w 11997113"/>
              <a:gd name="connsiteY25451" fmla="*/ 4182013 h 13112393"/>
              <a:gd name="connsiteX25452" fmla="*/ 4275023 w 11997113"/>
              <a:gd name="connsiteY25452" fmla="*/ 4179608 h 13112393"/>
              <a:gd name="connsiteX25453" fmla="*/ 4273531 w 11997113"/>
              <a:gd name="connsiteY25453" fmla="*/ 4167944 h 13112393"/>
              <a:gd name="connsiteX25454" fmla="*/ 4292308 w 11997113"/>
              <a:gd name="connsiteY25454" fmla="*/ 4165542 h 13112393"/>
              <a:gd name="connsiteX25455" fmla="*/ 4293802 w 11997113"/>
              <a:gd name="connsiteY25455" fmla="*/ 4177206 h 13112393"/>
              <a:gd name="connsiteX25456" fmla="*/ 4295294 w 11997113"/>
              <a:gd name="connsiteY25456" fmla="*/ 4188873 h 13112393"/>
              <a:gd name="connsiteX25457" fmla="*/ 4318559 w 11997113"/>
              <a:gd name="connsiteY25457" fmla="*/ 4221480 h 13112393"/>
              <a:gd name="connsiteX25458" fmla="*/ 4354624 w 11997113"/>
              <a:gd name="connsiteY25458" fmla="*/ 4205004 h 13112393"/>
              <a:gd name="connsiteX25459" fmla="*/ 4364965 w 11997113"/>
              <a:gd name="connsiteY25459" fmla="*/ 4207758 h 13112393"/>
              <a:gd name="connsiteX25460" fmla="*/ 4364340 w 11997113"/>
              <a:gd name="connsiteY25460" fmla="*/ 4194698 h 13112393"/>
              <a:gd name="connsiteX25461" fmla="*/ 4362375 w 11997113"/>
              <a:gd name="connsiteY25461" fmla="*/ 4165207 h 13112393"/>
              <a:gd name="connsiteX25462" fmla="*/ 4361058 w 11997113"/>
              <a:gd name="connsiteY25462" fmla="*/ 4166751 h 13112393"/>
              <a:gd name="connsiteX25463" fmla="*/ 4351632 w 11997113"/>
              <a:gd name="connsiteY25463" fmla="*/ 4181667 h 13112393"/>
              <a:gd name="connsiteX25464" fmla="*/ 4339358 w 11997113"/>
              <a:gd name="connsiteY25464" fmla="*/ 4141732 h 13112393"/>
              <a:gd name="connsiteX25465" fmla="*/ 4339443 w 11997113"/>
              <a:gd name="connsiteY25465" fmla="*/ 4139776 h 13112393"/>
              <a:gd name="connsiteX25466" fmla="*/ 4330105 w 11997113"/>
              <a:gd name="connsiteY25466" fmla="*/ 4135607 h 13112393"/>
              <a:gd name="connsiteX25467" fmla="*/ 4339895 w 11997113"/>
              <a:gd name="connsiteY25467" fmla="*/ 4129366 h 13112393"/>
              <a:gd name="connsiteX25468" fmla="*/ 4341166 w 11997113"/>
              <a:gd name="connsiteY25468" fmla="*/ 4099992 h 13112393"/>
              <a:gd name="connsiteX25469" fmla="*/ 4320894 w 11997113"/>
              <a:gd name="connsiteY25469" fmla="*/ 4090729 h 13112393"/>
              <a:gd name="connsiteX25470" fmla="*/ 4274367 w 11997113"/>
              <a:gd name="connsiteY25470" fmla="*/ 4025527 h 13112393"/>
              <a:gd name="connsiteX25471" fmla="*/ 4287822 w 11997113"/>
              <a:gd name="connsiteY25471" fmla="*/ 4130536 h 13112393"/>
              <a:gd name="connsiteX25472" fmla="*/ 4264559 w 11997113"/>
              <a:gd name="connsiteY25472" fmla="*/ 4097937 h 13112393"/>
              <a:gd name="connsiteX25473" fmla="*/ 4246655 w 11997113"/>
              <a:gd name="connsiteY25473" fmla="*/ 4109493 h 13112393"/>
              <a:gd name="connsiteX25474" fmla="*/ 4246002 w 11997113"/>
              <a:gd name="connsiteY25474" fmla="*/ 4112758 h 13112393"/>
              <a:gd name="connsiteX25475" fmla="*/ 4246159 w 11997113"/>
              <a:gd name="connsiteY25475" fmla="*/ 4114108 h 13112393"/>
              <a:gd name="connsiteX25476" fmla="*/ 4263137 w 11997113"/>
              <a:gd name="connsiteY25476" fmla="*/ 4147060 h 13112393"/>
              <a:gd name="connsiteX25477" fmla="*/ 4250597 w 11997113"/>
              <a:gd name="connsiteY25477" fmla="*/ 4152020 h 13112393"/>
              <a:gd name="connsiteX25478" fmla="*/ 4248979 w 11997113"/>
              <a:gd name="connsiteY25478" fmla="*/ 4152209 h 13112393"/>
              <a:gd name="connsiteX25479" fmla="*/ 4240110 w 11997113"/>
              <a:gd name="connsiteY25479" fmla="*/ 4153249 h 13112393"/>
              <a:gd name="connsiteX25480" fmla="*/ 4234477 w 11997113"/>
              <a:gd name="connsiteY25480" fmla="*/ 4161080 h 13112393"/>
              <a:gd name="connsiteX25481" fmla="*/ 4208225 w 11997113"/>
              <a:gd name="connsiteY25481" fmla="*/ 4105142 h 13112393"/>
              <a:gd name="connsiteX25482" fmla="*/ 4175150 w 11997113"/>
              <a:gd name="connsiteY25482" fmla="*/ 4144950 h 13112393"/>
              <a:gd name="connsiteX25483" fmla="*/ 4173655 w 11997113"/>
              <a:gd name="connsiteY25483" fmla="*/ 4133285 h 13112393"/>
              <a:gd name="connsiteX25484" fmla="*/ 4144408 w 11997113"/>
              <a:gd name="connsiteY25484" fmla="*/ 4054008 h 13112393"/>
              <a:gd name="connsiteX25485" fmla="*/ 4136935 w 11997113"/>
              <a:gd name="connsiteY25485" fmla="*/ 3995671 h 13112393"/>
              <a:gd name="connsiteX25486" fmla="*/ 4112174 w 11997113"/>
              <a:gd name="connsiteY25486" fmla="*/ 3951403 h 13112393"/>
              <a:gd name="connsiteX25487" fmla="*/ 4077606 w 11997113"/>
              <a:gd name="connsiteY25487" fmla="*/ 3979544 h 13112393"/>
              <a:gd name="connsiteX25488" fmla="*/ 4052849 w 11997113"/>
              <a:gd name="connsiteY25488" fmla="*/ 3935272 h 13112393"/>
              <a:gd name="connsiteX25489" fmla="*/ 4057333 w 11997113"/>
              <a:gd name="connsiteY25489" fmla="*/ 3970276 h 13112393"/>
              <a:gd name="connsiteX25490" fmla="*/ 4037059 w 11997113"/>
              <a:gd name="connsiteY25490" fmla="*/ 3961013 h 13112393"/>
              <a:gd name="connsiteX25491" fmla="*/ 4026590 w 11997113"/>
              <a:gd name="connsiteY25491" fmla="*/ 3879339 h 13112393"/>
              <a:gd name="connsiteX25492" fmla="*/ 4076531 w 11997113"/>
              <a:gd name="connsiteY25492" fmla="*/ 3912974 h 13112393"/>
              <a:gd name="connsiteX25493" fmla="*/ 4088845 w 11997113"/>
              <a:gd name="connsiteY25493" fmla="*/ 3918770 h 13112393"/>
              <a:gd name="connsiteX25494" fmla="*/ 4088782 w 11997113"/>
              <a:gd name="connsiteY25494" fmla="*/ 3918232 h 13112393"/>
              <a:gd name="connsiteX25495" fmla="*/ 4086783 w 11997113"/>
              <a:gd name="connsiteY25495" fmla="*/ 3901141 h 13112393"/>
              <a:gd name="connsiteX25496" fmla="*/ 4098513 w 11997113"/>
              <a:gd name="connsiteY25496" fmla="*/ 3896300 h 13112393"/>
              <a:gd name="connsiteX25497" fmla="*/ 4110647 w 11997113"/>
              <a:gd name="connsiteY25497" fmla="*/ 3894882 h 13112393"/>
              <a:gd name="connsiteX25498" fmla="*/ 4110897 w 11997113"/>
              <a:gd name="connsiteY25498" fmla="*/ 3897012 h 13112393"/>
              <a:gd name="connsiteX25499" fmla="*/ 4112114 w 11997113"/>
              <a:gd name="connsiteY25499" fmla="*/ 3895080 h 13112393"/>
              <a:gd name="connsiteX25500" fmla="*/ 4118993 w 11997113"/>
              <a:gd name="connsiteY25500" fmla="*/ 3855661 h 13112393"/>
              <a:gd name="connsiteX25501" fmla="*/ 4097225 w 11997113"/>
              <a:gd name="connsiteY25501" fmla="*/ 3834731 h 13112393"/>
              <a:gd name="connsiteX25502" fmla="*/ 4089234 w 11997113"/>
              <a:gd name="connsiteY25502" fmla="*/ 3846101 h 13112393"/>
              <a:gd name="connsiteX25503" fmla="*/ 4092064 w 11997113"/>
              <a:gd name="connsiteY25503" fmla="*/ 3848198 h 13112393"/>
              <a:gd name="connsiteX25504" fmla="*/ 4092463 w 11997113"/>
              <a:gd name="connsiteY25504" fmla="*/ 3851617 h 13112393"/>
              <a:gd name="connsiteX25505" fmla="*/ 4086279 w 11997113"/>
              <a:gd name="connsiteY25505" fmla="*/ 3852339 h 13112393"/>
              <a:gd name="connsiteX25506" fmla="*/ 4081996 w 11997113"/>
              <a:gd name="connsiteY25506" fmla="*/ 3864840 h 13112393"/>
              <a:gd name="connsiteX25507" fmla="*/ 4065644 w 11997113"/>
              <a:gd name="connsiteY25507" fmla="*/ 3886203 h 13112393"/>
              <a:gd name="connsiteX25508" fmla="*/ 4055182 w 11997113"/>
              <a:gd name="connsiteY25508" fmla="*/ 3804527 h 13112393"/>
              <a:gd name="connsiteX25509" fmla="*/ 4042383 w 11997113"/>
              <a:gd name="connsiteY25509" fmla="*/ 3853600 h 13112393"/>
              <a:gd name="connsiteX25510" fmla="*/ 4020986 w 11997113"/>
              <a:gd name="connsiteY25510" fmla="*/ 3840216 h 13112393"/>
              <a:gd name="connsiteX25511" fmla="*/ 4018685 w 11997113"/>
              <a:gd name="connsiteY25511" fmla="*/ 3835856 h 13112393"/>
              <a:gd name="connsiteX25512" fmla="*/ 4013891 w 11997113"/>
              <a:gd name="connsiteY25512" fmla="*/ 3838779 h 13112393"/>
              <a:gd name="connsiteX25513" fmla="*/ 4007469 w 11997113"/>
              <a:gd name="connsiteY25513" fmla="*/ 3839961 h 13112393"/>
              <a:gd name="connsiteX25514" fmla="*/ 3994133 w 11997113"/>
              <a:gd name="connsiteY25514" fmla="*/ 3838073 h 13112393"/>
              <a:gd name="connsiteX25515" fmla="*/ 3989356 w 11997113"/>
              <a:gd name="connsiteY25515" fmla="*/ 3797249 h 13112393"/>
              <a:gd name="connsiteX25516" fmla="*/ 3984307 w 11997113"/>
              <a:gd name="connsiteY25516" fmla="*/ 3796116 h 13112393"/>
              <a:gd name="connsiteX25517" fmla="*/ 3987865 w 11997113"/>
              <a:gd name="connsiteY25517" fmla="*/ 3794380 h 13112393"/>
              <a:gd name="connsiteX25518" fmla="*/ 3977075 w 11997113"/>
              <a:gd name="connsiteY25518" fmla="*/ 3790799 h 13112393"/>
              <a:gd name="connsiteX25519" fmla="*/ 3969599 w 11997113"/>
              <a:gd name="connsiteY25519" fmla="*/ 3732458 h 13112393"/>
              <a:gd name="connsiteX25520" fmla="*/ 3935031 w 11997113"/>
              <a:gd name="connsiteY25520" fmla="*/ 3760598 h 13112393"/>
              <a:gd name="connsiteX25521" fmla="*/ 3932041 w 11997113"/>
              <a:gd name="connsiteY25521" fmla="*/ 3737262 h 13112393"/>
              <a:gd name="connsiteX25522" fmla="*/ 3914756 w 11997113"/>
              <a:gd name="connsiteY25522" fmla="*/ 3751333 h 13112393"/>
              <a:gd name="connsiteX25523" fmla="*/ 3912096 w 11997113"/>
              <a:gd name="connsiteY25523" fmla="*/ 3805041 h 13112393"/>
              <a:gd name="connsiteX25524" fmla="*/ 3910881 w 11997113"/>
              <a:gd name="connsiteY25524" fmla="*/ 3813272 h 13112393"/>
              <a:gd name="connsiteX25525" fmla="*/ 3911271 w 11997113"/>
              <a:gd name="connsiteY25525" fmla="*/ 3816598 h 13112393"/>
              <a:gd name="connsiteX25526" fmla="*/ 3909848 w 11997113"/>
              <a:gd name="connsiteY25526" fmla="*/ 3820275 h 13112393"/>
              <a:gd name="connsiteX25527" fmla="*/ 3908584 w 11997113"/>
              <a:gd name="connsiteY25527" fmla="*/ 3828839 h 13112393"/>
              <a:gd name="connsiteX25528" fmla="*/ 3908840 w 11997113"/>
              <a:gd name="connsiteY25528" fmla="*/ 3837849 h 13112393"/>
              <a:gd name="connsiteX25529" fmla="*/ 3916110 w 11997113"/>
              <a:gd name="connsiteY25529" fmla="*/ 3857959 h 13112393"/>
              <a:gd name="connsiteX25530" fmla="*/ 3928845 w 11997113"/>
              <a:gd name="connsiteY25530" fmla="*/ 3868697 h 13112393"/>
              <a:gd name="connsiteX25531" fmla="*/ 3931795 w 11997113"/>
              <a:gd name="connsiteY25531" fmla="*/ 3880249 h 13112393"/>
              <a:gd name="connsiteX25532" fmla="*/ 3936647 w 11997113"/>
              <a:gd name="connsiteY25532" fmla="*/ 3884916 h 13112393"/>
              <a:gd name="connsiteX25533" fmla="*/ 3935689 w 11997113"/>
              <a:gd name="connsiteY25533" fmla="*/ 3914686 h 13112393"/>
              <a:gd name="connsiteX25534" fmla="*/ 3915417 w 11997113"/>
              <a:gd name="connsiteY25534" fmla="*/ 3905419 h 13112393"/>
              <a:gd name="connsiteX25535" fmla="*/ 3916910 w 11997113"/>
              <a:gd name="connsiteY25535" fmla="*/ 3917089 h 13112393"/>
              <a:gd name="connsiteX25536" fmla="*/ 3896639 w 11997113"/>
              <a:gd name="connsiteY25536" fmla="*/ 3907820 h 13112393"/>
              <a:gd name="connsiteX25537" fmla="*/ 3892686 w 11997113"/>
              <a:gd name="connsiteY25537" fmla="*/ 3842572 h 13112393"/>
              <a:gd name="connsiteX25538" fmla="*/ 3891045 w 11997113"/>
              <a:gd name="connsiteY25538" fmla="*/ 3839927 h 13112393"/>
              <a:gd name="connsiteX25539" fmla="*/ 3892299 w 11997113"/>
              <a:gd name="connsiteY25539" fmla="*/ 3836177 h 13112393"/>
              <a:gd name="connsiteX25540" fmla="*/ 3890222 w 11997113"/>
              <a:gd name="connsiteY25540" fmla="*/ 3801909 h 13112393"/>
              <a:gd name="connsiteX25541" fmla="*/ 3884374 w 11997113"/>
              <a:gd name="connsiteY25541" fmla="*/ 3749292 h 13112393"/>
              <a:gd name="connsiteX25542" fmla="*/ 3873776 w 11997113"/>
              <a:gd name="connsiteY25542" fmla="*/ 3712035 h 13112393"/>
              <a:gd name="connsiteX25543" fmla="*/ 3872815 w 11997113"/>
              <a:gd name="connsiteY25543" fmla="*/ 3712148 h 13112393"/>
              <a:gd name="connsiteX25544" fmla="*/ 3872120 w 11997113"/>
              <a:gd name="connsiteY25544" fmla="*/ 3706214 h 13112393"/>
              <a:gd name="connsiteX25545" fmla="*/ 3869726 w 11997113"/>
              <a:gd name="connsiteY25545" fmla="*/ 3697800 h 13112393"/>
              <a:gd name="connsiteX25546" fmla="*/ 3887008 w 11997113"/>
              <a:gd name="connsiteY25546" fmla="*/ 3683731 h 13112393"/>
              <a:gd name="connsiteX25547" fmla="*/ 3887325 w 11997113"/>
              <a:gd name="connsiteY25547" fmla="*/ 3647369 h 13112393"/>
              <a:gd name="connsiteX25548" fmla="*/ 3883355 w 11997113"/>
              <a:gd name="connsiteY25548" fmla="*/ 3648106 h 13112393"/>
              <a:gd name="connsiteX25549" fmla="*/ 3877241 w 11997113"/>
              <a:gd name="connsiteY25549" fmla="*/ 3651912 h 13112393"/>
              <a:gd name="connsiteX25550" fmla="*/ 3863891 w 11997113"/>
              <a:gd name="connsiteY25550" fmla="*/ 3649942 h 13112393"/>
              <a:gd name="connsiteX25551" fmla="*/ 3863488 w 11997113"/>
              <a:gd name="connsiteY25551" fmla="*/ 3646466 h 13112393"/>
              <a:gd name="connsiteX25552" fmla="*/ 3848101 w 11997113"/>
              <a:gd name="connsiteY25552" fmla="*/ 3627086 h 13112393"/>
              <a:gd name="connsiteX25553" fmla="*/ 3860635 w 11997113"/>
              <a:gd name="connsiteY25553" fmla="*/ 3622092 h 13112393"/>
              <a:gd name="connsiteX25554" fmla="*/ 3872363 w 11997113"/>
              <a:gd name="connsiteY25554" fmla="*/ 3624248 h 13112393"/>
              <a:gd name="connsiteX25555" fmla="*/ 3874391 w 11997113"/>
              <a:gd name="connsiteY25555" fmla="*/ 3627541 h 13112393"/>
              <a:gd name="connsiteX25556" fmla="*/ 3876018 w 11997113"/>
              <a:gd name="connsiteY25556" fmla="*/ 3641466 h 13112393"/>
              <a:gd name="connsiteX25557" fmla="*/ 3877994 w 11997113"/>
              <a:gd name="connsiteY25557" fmla="*/ 3644323 h 13112393"/>
              <a:gd name="connsiteX25558" fmla="*/ 3887357 w 11997113"/>
              <a:gd name="connsiteY25558" fmla="*/ 3643591 h 13112393"/>
              <a:gd name="connsiteX25559" fmla="*/ 3887614 w 11997113"/>
              <a:gd name="connsiteY25559" fmla="*/ 3613982 h 13112393"/>
              <a:gd name="connsiteX25560" fmla="*/ 3889339 w 11997113"/>
              <a:gd name="connsiteY25560" fmla="*/ 3552984 h 13112393"/>
              <a:gd name="connsiteX25561" fmla="*/ 3830010 w 11997113"/>
              <a:gd name="connsiteY25561" fmla="*/ 3536858 h 13112393"/>
              <a:gd name="connsiteX25562" fmla="*/ 3839821 w 11997113"/>
              <a:gd name="connsiteY25562" fmla="*/ 3464443 h 13112393"/>
              <a:gd name="connsiteX25563" fmla="*/ 3899149 w 11997113"/>
              <a:gd name="connsiteY25563" fmla="*/ 3480575 h 13112393"/>
              <a:gd name="connsiteX25564" fmla="*/ 3903632 w 11997113"/>
              <a:gd name="connsiteY25564" fmla="*/ 3515577 h 13112393"/>
              <a:gd name="connsiteX25565" fmla="*/ 3936705 w 11997113"/>
              <a:gd name="connsiteY25565" fmla="*/ 3475771 h 13112393"/>
              <a:gd name="connsiteX25566" fmla="*/ 3939417 w 11997113"/>
              <a:gd name="connsiteY25566" fmla="*/ 3476246 h 13112393"/>
              <a:gd name="connsiteX25567" fmla="*/ 3938327 w 11997113"/>
              <a:gd name="connsiteY25567" fmla="*/ 3473287 h 13112393"/>
              <a:gd name="connsiteX25568" fmla="*/ 3934323 w 11997113"/>
              <a:gd name="connsiteY25568" fmla="*/ 3439058 h 13112393"/>
              <a:gd name="connsiteX25569" fmla="*/ 3948479 w 11997113"/>
              <a:gd name="connsiteY25569" fmla="*/ 3433935 h 13112393"/>
              <a:gd name="connsiteX25570" fmla="*/ 3961421 w 11997113"/>
              <a:gd name="connsiteY25570" fmla="*/ 3434154 h 13112393"/>
              <a:gd name="connsiteX25571" fmla="*/ 3963441 w 11997113"/>
              <a:gd name="connsiteY25571" fmla="*/ 3435653 h 13112393"/>
              <a:gd name="connsiteX25572" fmla="*/ 3963722 w 11997113"/>
              <a:gd name="connsiteY25572" fmla="*/ 3438041 h 13112393"/>
              <a:gd name="connsiteX25573" fmla="*/ 3972758 w 11997113"/>
              <a:gd name="connsiteY25573" fmla="*/ 3436409 h 13112393"/>
              <a:gd name="connsiteX25574" fmla="*/ 3991803 w 11997113"/>
              <a:gd name="connsiteY25574" fmla="*/ 3445218 h 13112393"/>
              <a:gd name="connsiteX25575" fmla="*/ 3973145 w 11997113"/>
              <a:gd name="connsiteY25575" fmla="*/ 3459405 h 13112393"/>
              <a:gd name="connsiteX25576" fmla="*/ 3967111 w 11997113"/>
              <a:gd name="connsiteY25576" fmla="*/ 3467011 h 13112393"/>
              <a:gd name="connsiteX25577" fmla="*/ 3967447 w 11997113"/>
              <a:gd name="connsiteY25577" fmla="*/ 3469881 h 13112393"/>
              <a:gd name="connsiteX25578" fmla="*/ 3968794 w 11997113"/>
              <a:gd name="connsiteY25578" fmla="*/ 3481411 h 13112393"/>
              <a:gd name="connsiteX25579" fmla="*/ 3975757 w 11997113"/>
              <a:gd name="connsiteY25579" fmla="*/ 3482634 h 13112393"/>
              <a:gd name="connsiteX25580" fmla="*/ 4016305 w 11997113"/>
              <a:gd name="connsiteY25580" fmla="*/ 3501163 h 13112393"/>
              <a:gd name="connsiteX25581" fmla="*/ 3978745 w 11997113"/>
              <a:gd name="connsiteY25581" fmla="*/ 3505969 h 13112393"/>
              <a:gd name="connsiteX25582" fmla="*/ 4020791 w 11997113"/>
              <a:gd name="connsiteY25582" fmla="*/ 3536168 h 13112393"/>
              <a:gd name="connsiteX25583" fmla="*/ 4025194 w 11997113"/>
              <a:gd name="connsiteY25583" fmla="*/ 3551914 h 13112393"/>
              <a:gd name="connsiteX25584" fmla="*/ 4028825 w 11997113"/>
              <a:gd name="connsiteY25584" fmla="*/ 3552998 h 13112393"/>
              <a:gd name="connsiteX25585" fmla="*/ 4020837 w 11997113"/>
              <a:gd name="connsiteY25585" fmla="*/ 3484743 h 13112393"/>
              <a:gd name="connsiteX25586" fmla="*/ 4012331 w 11997113"/>
              <a:gd name="connsiteY25586" fmla="*/ 3412031 h 13112393"/>
              <a:gd name="connsiteX25587" fmla="*/ 4007465 w 11997113"/>
              <a:gd name="connsiteY25587" fmla="*/ 3370485 h 13112393"/>
              <a:gd name="connsiteX25588" fmla="*/ 4005849 w 11997113"/>
              <a:gd name="connsiteY25588" fmla="*/ 3356638 h 13112393"/>
              <a:gd name="connsiteX25589" fmla="*/ 4015950 w 11997113"/>
              <a:gd name="connsiteY25589" fmla="*/ 3327375 h 13112393"/>
              <a:gd name="connsiteX25590" fmla="*/ 4015544 w 11997113"/>
              <a:gd name="connsiteY25590" fmla="*/ 3323915 h 13112393"/>
              <a:gd name="connsiteX25591" fmla="*/ 4014735 w 11997113"/>
              <a:gd name="connsiteY25591" fmla="*/ 3316990 h 13112393"/>
              <a:gd name="connsiteX25592" fmla="*/ 3986020 w 11997113"/>
              <a:gd name="connsiteY25592" fmla="*/ 3302802 h 13112393"/>
              <a:gd name="connsiteX25593" fmla="*/ 3972269 w 11997113"/>
              <a:gd name="connsiteY25593" fmla="*/ 3300899 h 13112393"/>
              <a:gd name="connsiteX25594" fmla="*/ 3972675 w 11997113"/>
              <a:gd name="connsiteY25594" fmla="*/ 3304362 h 13112393"/>
              <a:gd name="connsiteX25595" fmla="*/ 3986425 w 11997113"/>
              <a:gd name="connsiteY25595" fmla="*/ 3306263 h 13112393"/>
              <a:gd name="connsiteX25596" fmla="*/ 3986827 w 11997113"/>
              <a:gd name="connsiteY25596" fmla="*/ 3309726 h 13112393"/>
              <a:gd name="connsiteX25597" fmla="*/ 3973482 w 11997113"/>
              <a:gd name="connsiteY25597" fmla="*/ 3311286 h 13112393"/>
              <a:gd name="connsiteX25598" fmla="*/ 3975511 w 11997113"/>
              <a:gd name="connsiteY25598" fmla="*/ 3328600 h 13112393"/>
              <a:gd name="connsiteX25599" fmla="*/ 3953275 w 11997113"/>
              <a:gd name="connsiteY25599" fmla="*/ 3369808 h 13112393"/>
              <a:gd name="connsiteX25600" fmla="*/ 3926990 w 11997113"/>
              <a:gd name="connsiteY25600" fmla="*/ 3376392 h 13112393"/>
              <a:gd name="connsiteX25601" fmla="*/ 3926182 w 11997113"/>
              <a:gd name="connsiteY25601" fmla="*/ 3369467 h 13112393"/>
              <a:gd name="connsiteX25602" fmla="*/ 3948818 w 11997113"/>
              <a:gd name="connsiteY25602" fmla="*/ 3331721 h 13112393"/>
              <a:gd name="connsiteX25603" fmla="*/ 3946388 w 11997113"/>
              <a:gd name="connsiteY25603" fmla="*/ 3310948 h 13112393"/>
              <a:gd name="connsiteX25604" fmla="*/ 3944768 w 11997113"/>
              <a:gd name="connsiteY25604" fmla="*/ 3297100 h 13112393"/>
              <a:gd name="connsiteX25605" fmla="*/ 3955277 w 11997113"/>
              <a:gd name="connsiteY25605" fmla="*/ 3271301 h 13112393"/>
              <a:gd name="connsiteX25606" fmla="*/ 3953657 w 11997113"/>
              <a:gd name="connsiteY25606" fmla="*/ 3257452 h 13112393"/>
              <a:gd name="connsiteX25607" fmla="*/ 3953252 w 11997113"/>
              <a:gd name="connsiteY25607" fmla="*/ 3253990 h 13112393"/>
              <a:gd name="connsiteX25608" fmla="*/ 3966594 w 11997113"/>
              <a:gd name="connsiteY25608" fmla="*/ 3252429 h 13112393"/>
              <a:gd name="connsiteX25609" fmla="*/ 4005820 w 11997113"/>
              <a:gd name="connsiteY25609" fmla="*/ 3240817 h 13112393"/>
              <a:gd name="connsiteX25610" fmla="*/ 4032110 w 11997113"/>
              <a:gd name="connsiteY25610" fmla="*/ 3234231 h 13112393"/>
              <a:gd name="connsiteX25611" fmla="*/ 4031705 w 11997113"/>
              <a:gd name="connsiteY25611" fmla="*/ 3230769 h 13112393"/>
              <a:gd name="connsiteX25612" fmla="*/ 4031300 w 11997113"/>
              <a:gd name="connsiteY25612" fmla="*/ 3227305 h 13112393"/>
              <a:gd name="connsiteX25613" fmla="*/ 4044644 w 11997113"/>
              <a:gd name="connsiteY25613" fmla="*/ 3225744 h 13112393"/>
              <a:gd name="connsiteX25614" fmla="*/ 4045046 w 11997113"/>
              <a:gd name="connsiteY25614" fmla="*/ 3229205 h 13112393"/>
              <a:gd name="connsiteX25615" fmla="*/ 4032514 w 11997113"/>
              <a:gd name="connsiteY25615" fmla="*/ 3237693 h 13112393"/>
              <a:gd name="connsiteX25616" fmla="*/ 4045860 w 11997113"/>
              <a:gd name="connsiteY25616" fmla="*/ 3236133 h 13112393"/>
              <a:gd name="connsiteX25617" fmla="*/ 4033729 w 11997113"/>
              <a:gd name="connsiteY25617" fmla="*/ 3248081 h 13112393"/>
              <a:gd name="connsiteX25618" fmla="*/ 4034947 w 11997113"/>
              <a:gd name="connsiteY25618" fmla="*/ 3258468 h 13112393"/>
              <a:gd name="connsiteX25619" fmla="*/ 4035353 w 11997113"/>
              <a:gd name="connsiteY25619" fmla="*/ 3261927 h 13112393"/>
              <a:gd name="connsiteX25620" fmla="*/ 4056169 w 11997113"/>
              <a:gd name="connsiteY25620" fmla="*/ 3277260 h 13112393"/>
              <a:gd name="connsiteX25621" fmla="*/ 4066156 w 11997113"/>
              <a:gd name="connsiteY25621" fmla="*/ 3275989 h 13112393"/>
              <a:gd name="connsiteX25622" fmla="*/ 4065934 w 11997113"/>
              <a:gd name="connsiteY25622" fmla="*/ 3258084 h 13112393"/>
              <a:gd name="connsiteX25623" fmla="*/ 4081889 w 11997113"/>
              <a:gd name="connsiteY25623" fmla="*/ 3242768 h 13112393"/>
              <a:gd name="connsiteX25624" fmla="*/ 4084865 w 11997113"/>
              <a:gd name="connsiteY25624" fmla="*/ 3265991 h 13112393"/>
              <a:gd name="connsiteX25625" fmla="*/ 4086351 w 11997113"/>
              <a:gd name="connsiteY25625" fmla="*/ 3277596 h 13112393"/>
              <a:gd name="connsiteX25626" fmla="*/ 4087841 w 11997113"/>
              <a:gd name="connsiteY25626" fmla="*/ 3289203 h 13112393"/>
              <a:gd name="connsiteX25627" fmla="*/ 4084579 w 11997113"/>
              <a:gd name="connsiteY25627" fmla="*/ 3283721 h 13112393"/>
              <a:gd name="connsiteX25628" fmla="*/ 4067334 w 11997113"/>
              <a:gd name="connsiteY25628" fmla="*/ 3280389 h 13112393"/>
              <a:gd name="connsiteX25629" fmla="*/ 4048904 w 11997113"/>
              <a:gd name="connsiteY25629" fmla="*/ 3291055 h 13112393"/>
              <a:gd name="connsiteX25630" fmla="*/ 4041022 w 11997113"/>
              <a:gd name="connsiteY25630" fmla="*/ 3310405 h 13112393"/>
              <a:gd name="connsiteX25631" fmla="*/ 4068524 w 11997113"/>
              <a:gd name="connsiteY25631" fmla="*/ 3314202 h 13112393"/>
              <a:gd name="connsiteX25632" fmla="*/ 4042642 w 11997113"/>
              <a:gd name="connsiteY25632" fmla="*/ 3324250 h 13112393"/>
              <a:gd name="connsiteX25633" fmla="*/ 4043050 w 11997113"/>
              <a:gd name="connsiteY25633" fmla="*/ 3327714 h 13112393"/>
              <a:gd name="connsiteX25634" fmla="*/ 4032133 w 11997113"/>
              <a:gd name="connsiteY25634" fmla="*/ 3350052 h 13112393"/>
              <a:gd name="connsiteX25635" fmla="*/ 4032539 w 11997113"/>
              <a:gd name="connsiteY25635" fmla="*/ 3353512 h 13112393"/>
              <a:gd name="connsiteX25636" fmla="*/ 4045884 w 11997113"/>
              <a:gd name="connsiteY25636" fmla="*/ 3351949 h 13112393"/>
              <a:gd name="connsiteX25637" fmla="*/ 4059634 w 11997113"/>
              <a:gd name="connsiteY25637" fmla="*/ 3353852 h 13112393"/>
              <a:gd name="connsiteX25638" fmla="*/ 4046291 w 11997113"/>
              <a:gd name="connsiteY25638" fmla="*/ 3355414 h 13112393"/>
              <a:gd name="connsiteX25639" fmla="*/ 4032944 w 11997113"/>
              <a:gd name="connsiteY25639" fmla="*/ 3356975 h 13112393"/>
              <a:gd name="connsiteX25640" fmla="*/ 4033753 w 11997113"/>
              <a:gd name="connsiteY25640" fmla="*/ 3363897 h 13112393"/>
              <a:gd name="connsiteX25641" fmla="*/ 4066523 w 11997113"/>
              <a:gd name="connsiteY25641" fmla="*/ 3412711 h 13112393"/>
              <a:gd name="connsiteX25642" fmla="*/ 4052771 w 11997113"/>
              <a:gd name="connsiteY25642" fmla="*/ 3410811 h 13112393"/>
              <a:gd name="connsiteX25643" fmla="*/ 4047934 w 11997113"/>
              <a:gd name="connsiteY25643" fmla="*/ 3485083 h 13112393"/>
              <a:gd name="connsiteX25644" fmla="*/ 4054789 w 11997113"/>
              <a:gd name="connsiteY25644" fmla="*/ 3543677 h 13112393"/>
              <a:gd name="connsiteX25645" fmla="*/ 4059844 w 11997113"/>
              <a:gd name="connsiteY25645" fmla="*/ 3543031 h 13112393"/>
              <a:gd name="connsiteX25646" fmla="*/ 4061340 w 11997113"/>
              <a:gd name="connsiteY25646" fmla="*/ 3554701 h 13112393"/>
              <a:gd name="connsiteX25647" fmla="*/ 4056156 w 11997113"/>
              <a:gd name="connsiteY25647" fmla="*/ 3555364 h 13112393"/>
              <a:gd name="connsiteX25648" fmla="*/ 4058465 w 11997113"/>
              <a:gd name="connsiteY25648" fmla="*/ 3575103 h 13112393"/>
              <a:gd name="connsiteX25649" fmla="*/ 4057955 w 11997113"/>
              <a:gd name="connsiteY25649" fmla="*/ 3575775 h 13112393"/>
              <a:gd name="connsiteX25650" fmla="*/ 4067988 w 11997113"/>
              <a:gd name="connsiteY25650" fmla="*/ 3587945 h 13112393"/>
              <a:gd name="connsiteX25651" fmla="*/ 4106373 w 11997113"/>
              <a:gd name="connsiteY25651" fmla="*/ 3608231 h 13112393"/>
              <a:gd name="connsiteX25652" fmla="*/ 4137953 w 11997113"/>
              <a:gd name="connsiteY25652" fmla="*/ 3556762 h 13112393"/>
              <a:gd name="connsiteX25653" fmla="*/ 4133466 w 11997113"/>
              <a:gd name="connsiteY25653" fmla="*/ 3521756 h 13112393"/>
              <a:gd name="connsiteX25654" fmla="*/ 4150831 w 11997113"/>
              <a:gd name="connsiteY25654" fmla="*/ 3526945 h 13112393"/>
              <a:gd name="connsiteX25655" fmla="*/ 4154243 w 11997113"/>
              <a:gd name="connsiteY25655" fmla="*/ 3539151 h 13112393"/>
              <a:gd name="connsiteX25656" fmla="*/ 4159736 w 11997113"/>
              <a:gd name="connsiteY25656" fmla="*/ 3484115 h 13112393"/>
              <a:gd name="connsiteX25657" fmla="*/ 4165659 w 11997113"/>
              <a:gd name="connsiteY25657" fmla="*/ 3419122 h 13112393"/>
              <a:gd name="connsiteX25658" fmla="*/ 4156774 w 11997113"/>
              <a:gd name="connsiteY25658" fmla="*/ 3343181 h 13112393"/>
              <a:gd name="connsiteX25659" fmla="*/ 4169713 w 11997113"/>
              <a:gd name="connsiteY25659" fmla="*/ 3338164 h 13112393"/>
              <a:gd name="connsiteX25660" fmla="*/ 4181445 w 11997113"/>
              <a:gd name="connsiteY25660" fmla="*/ 3337229 h 13112393"/>
              <a:gd name="connsiteX25661" fmla="*/ 4183463 w 11997113"/>
              <a:gd name="connsiteY25661" fmla="*/ 3340057 h 13112393"/>
              <a:gd name="connsiteX25662" fmla="*/ 4179004 w 11997113"/>
              <a:gd name="connsiteY25662" fmla="*/ 3417559 h 13112393"/>
              <a:gd name="connsiteX25663" fmla="*/ 4178136 w 11997113"/>
              <a:gd name="connsiteY25663" fmla="*/ 3482399 h 13112393"/>
              <a:gd name="connsiteX25664" fmla="*/ 4169252 w 11997113"/>
              <a:gd name="connsiteY25664" fmla="*/ 3536308 h 13112393"/>
              <a:gd name="connsiteX25665" fmla="*/ 4170917 w 11997113"/>
              <a:gd name="connsiteY25665" fmla="*/ 3534755 h 13112393"/>
              <a:gd name="connsiteX25666" fmla="*/ 4172519 w 11997113"/>
              <a:gd name="connsiteY25666" fmla="*/ 3528621 h 13112393"/>
              <a:gd name="connsiteX25667" fmla="*/ 4211384 w 11997113"/>
              <a:gd name="connsiteY25667" fmla="*/ 3534026 h 13112393"/>
              <a:gd name="connsiteX25668" fmla="*/ 4225577 w 11997113"/>
              <a:gd name="connsiteY25668" fmla="*/ 3535323 h 13112393"/>
              <a:gd name="connsiteX25669" fmla="*/ 4248286 w 11997113"/>
              <a:gd name="connsiteY25669" fmla="*/ 3509373 h 13112393"/>
              <a:gd name="connsiteX25670" fmla="*/ 4267098 w 11997113"/>
              <a:gd name="connsiteY25670" fmla="*/ 3480439 h 13112393"/>
              <a:gd name="connsiteX25671" fmla="*/ 4225860 w 11997113"/>
              <a:gd name="connsiteY25671" fmla="*/ 3478253 h 13112393"/>
              <a:gd name="connsiteX25672" fmla="*/ 4245543 w 11997113"/>
              <a:gd name="connsiteY25672" fmla="*/ 3454920 h 13112393"/>
              <a:gd name="connsiteX25673" fmla="*/ 4245603 w 11997113"/>
              <a:gd name="connsiteY25673" fmla="*/ 3441993 h 13112393"/>
              <a:gd name="connsiteX25674" fmla="*/ 4240754 w 11997113"/>
              <a:gd name="connsiteY25674" fmla="*/ 3442064 h 13112393"/>
              <a:gd name="connsiteX25675" fmla="*/ 4237166 w 11997113"/>
              <a:gd name="connsiteY25675" fmla="*/ 3437336 h 13112393"/>
              <a:gd name="connsiteX25676" fmla="*/ 4245247 w 11997113"/>
              <a:gd name="connsiteY25676" fmla="*/ 3425923 h 13112393"/>
              <a:gd name="connsiteX25677" fmla="*/ 4245960 w 11997113"/>
              <a:gd name="connsiteY25677" fmla="*/ 3425717 h 13112393"/>
              <a:gd name="connsiteX25678" fmla="*/ 4246969 w 11997113"/>
              <a:gd name="connsiteY25678" fmla="*/ 3415810 h 13112393"/>
              <a:gd name="connsiteX25679" fmla="*/ 4247704 w 11997113"/>
              <a:gd name="connsiteY25679" fmla="*/ 3414516 h 13112393"/>
              <a:gd name="connsiteX25680" fmla="*/ 4243005 w 11997113"/>
              <a:gd name="connsiteY25680" fmla="*/ 3408422 h 13112393"/>
              <a:gd name="connsiteX25681" fmla="*/ 4232683 w 11997113"/>
              <a:gd name="connsiteY25681" fmla="*/ 3402331 h 13112393"/>
              <a:gd name="connsiteX25682" fmla="*/ 4215398 w 11997113"/>
              <a:gd name="connsiteY25682" fmla="*/ 3416399 h 13112393"/>
              <a:gd name="connsiteX25683" fmla="*/ 4229692 w 11997113"/>
              <a:gd name="connsiteY25683" fmla="*/ 3378998 h 13112393"/>
              <a:gd name="connsiteX25684" fmla="*/ 4252516 w 11997113"/>
              <a:gd name="connsiteY25684" fmla="*/ 3382562 h 13112393"/>
              <a:gd name="connsiteX25685" fmla="*/ 4262690 w 11997113"/>
              <a:gd name="connsiteY25685" fmla="*/ 3398097 h 13112393"/>
              <a:gd name="connsiteX25686" fmla="*/ 4269210 w 11997113"/>
              <a:gd name="connsiteY25686" fmla="*/ 3393818 h 13112393"/>
              <a:gd name="connsiteX25687" fmla="*/ 4297008 w 11997113"/>
              <a:gd name="connsiteY25687" fmla="*/ 3385799 h 13112393"/>
              <a:gd name="connsiteX25688" fmla="*/ 4288588 w 11997113"/>
              <a:gd name="connsiteY25688" fmla="*/ 3383169 h 13112393"/>
              <a:gd name="connsiteX25689" fmla="*/ 4286296 w 11997113"/>
              <a:gd name="connsiteY25689" fmla="*/ 3382827 h 13112393"/>
              <a:gd name="connsiteX25690" fmla="*/ 4282493 w 11997113"/>
              <a:gd name="connsiteY25690" fmla="*/ 3384236 h 13112393"/>
              <a:gd name="connsiteX25691" fmla="*/ 4270870 w 11997113"/>
              <a:gd name="connsiteY25691" fmla="*/ 3385924 h 13112393"/>
              <a:gd name="connsiteX25692" fmla="*/ 4270164 w 11997113"/>
              <a:gd name="connsiteY25692" fmla="*/ 3380413 h 13112393"/>
              <a:gd name="connsiteX25693" fmla="*/ 4261642 w 11997113"/>
              <a:gd name="connsiteY25693" fmla="*/ 3379091 h 13112393"/>
              <a:gd name="connsiteX25694" fmla="*/ 4268840 w 11997113"/>
              <a:gd name="connsiteY25694" fmla="*/ 3378577 h 13112393"/>
              <a:gd name="connsiteX25695" fmla="*/ 4266009 w 11997113"/>
              <a:gd name="connsiteY25695" fmla="*/ 3354372 h 13112393"/>
              <a:gd name="connsiteX25696" fmla="*/ 4255492 w 11997113"/>
              <a:gd name="connsiteY25696" fmla="*/ 3308278 h 13112393"/>
              <a:gd name="connsiteX25697" fmla="*/ 4256719 w 11997113"/>
              <a:gd name="connsiteY25697" fmla="*/ 3300769 h 13112393"/>
              <a:gd name="connsiteX25698" fmla="*/ 4248886 w 11997113"/>
              <a:gd name="connsiteY25698" fmla="*/ 3299057 h 13112393"/>
              <a:gd name="connsiteX25699" fmla="*/ 4237119 w 11997113"/>
              <a:gd name="connsiteY25699" fmla="*/ 3269035 h 13112393"/>
              <a:gd name="connsiteX25700" fmla="*/ 4234146 w 11997113"/>
              <a:gd name="connsiteY25700" fmla="*/ 3245820 h 13112393"/>
              <a:gd name="connsiteX25701" fmla="*/ 4232657 w 11997113"/>
              <a:gd name="connsiteY25701" fmla="*/ 3234211 h 13112393"/>
              <a:gd name="connsiteX25702" fmla="*/ 4203163 w 11997113"/>
              <a:gd name="connsiteY25702" fmla="*/ 3296976 h 13112393"/>
              <a:gd name="connsiteX25703" fmla="*/ 4192332 w 11997113"/>
              <a:gd name="connsiteY25703" fmla="*/ 3267389 h 13112393"/>
              <a:gd name="connsiteX25704" fmla="*/ 4194238 w 11997113"/>
              <a:gd name="connsiteY25704" fmla="*/ 3227326 h 13112393"/>
              <a:gd name="connsiteX25705" fmla="*/ 4248147 w 11997113"/>
              <a:gd name="connsiteY25705" fmla="*/ 3208632 h 13112393"/>
              <a:gd name="connsiteX25706" fmla="*/ 4251123 w 11997113"/>
              <a:gd name="connsiteY25706" fmla="*/ 3231848 h 13112393"/>
              <a:gd name="connsiteX25707" fmla="*/ 4254103 w 11997113"/>
              <a:gd name="connsiteY25707" fmla="*/ 3255063 h 13112393"/>
              <a:gd name="connsiteX25708" fmla="*/ 4255589 w 11997113"/>
              <a:gd name="connsiteY25708" fmla="*/ 3266675 h 13112393"/>
              <a:gd name="connsiteX25709" fmla="*/ 4258377 w 11997113"/>
              <a:gd name="connsiteY25709" fmla="*/ 3288440 h 13112393"/>
              <a:gd name="connsiteX25710" fmla="*/ 4258535 w 11997113"/>
              <a:gd name="connsiteY25710" fmla="*/ 3289656 h 13112393"/>
              <a:gd name="connsiteX25711" fmla="*/ 4259596 w 11997113"/>
              <a:gd name="connsiteY25711" fmla="*/ 3283152 h 13112393"/>
              <a:gd name="connsiteX25712" fmla="*/ 4255083 w 11997113"/>
              <a:gd name="connsiteY25712" fmla="*/ 3261006 h 13112393"/>
              <a:gd name="connsiteX25713" fmla="*/ 4293086 w 11997113"/>
              <a:gd name="connsiteY25713" fmla="*/ 3235523 h 13112393"/>
              <a:gd name="connsiteX25714" fmla="*/ 4263300 w 11997113"/>
              <a:gd name="connsiteY25714" fmla="*/ 3214468 h 13112393"/>
              <a:gd name="connsiteX25715" fmla="*/ 4293844 w 11997113"/>
              <a:gd name="connsiteY25715" fmla="*/ 3163571 h 13112393"/>
              <a:gd name="connsiteX25716" fmla="*/ 4293888 w 11997113"/>
              <a:gd name="connsiteY25716" fmla="*/ 3162992 h 13112393"/>
              <a:gd name="connsiteX25717" fmla="*/ 4289265 w 11997113"/>
              <a:gd name="connsiteY25717" fmla="*/ 3163329 h 13112393"/>
              <a:gd name="connsiteX25718" fmla="*/ 4275954 w 11997113"/>
              <a:gd name="connsiteY25718" fmla="*/ 3159311 h 13112393"/>
              <a:gd name="connsiteX25719" fmla="*/ 4293213 w 11997113"/>
              <a:gd name="connsiteY25719" fmla="*/ 3134220 h 13112393"/>
              <a:gd name="connsiteX25720" fmla="*/ 4295371 w 11997113"/>
              <a:gd name="connsiteY25720" fmla="*/ 3138322 h 13112393"/>
              <a:gd name="connsiteX25721" fmla="*/ 4294826 w 11997113"/>
              <a:gd name="connsiteY25721" fmla="*/ 3133660 h 13112393"/>
              <a:gd name="connsiteX25722" fmla="*/ 4289565 w 11997113"/>
              <a:gd name="connsiteY25722" fmla="*/ 3088704 h 13112393"/>
              <a:gd name="connsiteX25723" fmla="*/ 4272046 w 11997113"/>
              <a:gd name="connsiteY25723" fmla="*/ 3055698 h 13112393"/>
              <a:gd name="connsiteX25724" fmla="*/ 4256543 w 11997113"/>
              <a:gd name="connsiteY25724" fmla="*/ 3039986 h 13112393"/>
              <a:gd name="connsiteX25725" fmla="*/ 4269210 w 11997113"/>
              <a:gd name="connsiteY25725" fmla="*/ 3031492 h 13112393"/>
              <a:gd name="connsiteX25726" fmla="*/ 4283090 w 11997113"/>
              <a:gd name="connsiteY25726" fmla="*/ 3033373 h 13112393"/>
              <a:gd name="connsiteX25727" fmla="*/ 4298593 w 11997113"/>
              <a:gd name="connsiteY25727" fmla="*/ 3049087 h 13112393"/>
              <a:gd name="connsiteX25728" fmla="*/ 4316113 w 11997113"/>
              <a:gd name="connsiteY25728" fmla="*/ 3082090 h 13112393"/>
              <a:gd name="connsiteX25729" fmla="*/ 4316923 w 11997113"/>
              <a:gd name="connsiteY25729" fmla="*/ 3089004 h 13112393"/>
              <a:gd name="connsiteX25730" fmla="*/ 4330398 w 11997113"/>
              <a:gd name="connsiteY25730" fmla="*/ 3087431 h 13112393"/>
              <a:gd name="connsiteX25731" fmla="*/ 4321776 w 11997113"/>
              <a:gd name="connsiteY25731" fmla="*/ 3130504 h 13112393"/>
              <a:gd name="connsiteX25732" fmla="*/ 4322184 w 11997113"/>
              <a:gd name="connsiteY25732" fmla="*/ 3133962 h 13112393"/>
              <a:gd name="connsiteX25733" fmla="*/ 4336064 w 11997113"/>
              <a:gd name="connsiteY25733" fmla="*/ 3135844 h 13112393"/>
              <a:gd name="connsiteX25734" fmla="*/ 4357510 w 11997113"/>
              <a:gd name="connsiteY25734" fmla="*/ 3319123 h 13112393"/>
              <a:gd name="connsiteX25735" fmla="*/ 4348079 w 11997113"/>
              <a:gd name="connsiteY25735" fmla="*/ 3355284 h 13112393"/>
              <a:gd name="connsiteX25736" fmla="*/ 4341910 w 11997113"/>
              <a:gd name="connsiteY25736" fmla="*/ 3354449 h 13112393"/>
              <a:gd name="connsiteX25737" fmla="*/ 4344734 w 11997113"/>
              <a:gd name="connsiteY25737" fmla="*/ 3376476 h 13112393"/>
              <a:gd name="connsiteX25738" fmla="*/ 4338796 w 11997113"/>
              <a:gd name="connsiteY25738" fmla="*/ 3374847 h 13112393"/>
              <a:gd name="connsiteX25739" fmla="*/ 4348150 w 11997113"/>
              <a:gd name="connsiteY25739" fmla="*/ 3385072 h 13112393"/>
              <a:gd name="connsiteX25740" fmla="*/ 4366422 w 11997113"/>
              <a:gd name="connsiteY25740" fmla="*/ 3398928 h 13112393"/>
              <a:gd name="connsiteX25741" fmla="*/ 4376714 w 11997113"/>
              <a:gd name="connsiteY25741" fmla="*/ 3408930 h 13112393"/>
              <a:gd name="connsiteX25742" fmla="*/ 4378859 w 11997113"/>
              <a:gd name="connsiteY25742" fmla="*/ 3407349 h 13112393"/>
              <a:gd name="connsiteX25743" fmla="*/ 4403184 w 11997113"/>
              <a:gd name="connsiteY25743" fmla="*/ 3392381 h 13112393"/>
              <a:gd name="connsiteX25744" fmla="*/ 4379923 w 11997113"/>
              <a:gd name="connsiteY25744" fmla="*/ 3359779 h 13112393"/>
              <a:gd name="connsiteX25745" fmla="*/ 4414198 w 11997113"/>
              <a:gd name="connsiteY25745" fmla="*/ 3347983 h 13112393"/>
              <a:gd name="connsiteX25746" fmla="*/ 4429625 w 11997113"/>
              <a:gd name="connsiteY25746" fmla="*/ 3351659 h 13112393"/>
              <a:gd name="connsiteX25747" fmla="*/ 4427321 w 11997113"/>
              <a:gd name="connsiteY25747" fmla="*/ 3331988 h 13112393"/>
              <a:gd name="connsiteX25748" fmla="*/ 4424488 w 11997113"/>
              <a:gd name="connsiteY25748" fmla="*/ 3307782 h 13112393"/>
              <a:gd name="connsiteX25749" fmla="*/ 4381632 w 11997113"/>
              <a:gd name="connsiteY25749" fmla="*/ 3291763 h 13112393"/>
              <a:gd name="connsiteX25750" fmla="*/ 4423270 w 11997113"/>
              <a:gd name="connsiteY25750" fmla="*/ 3297408 h 13112393"/>
              <a:gd name="connsiteX25751" fmla="*/ 4422060 w 11997113"/>
              <a:gd name="connsiteY25751" fmla="*/ 3287034 h 13112393"/>
              <a:gd name="connsiteX25752" fmla="*/ 4410325 w 11997113"/>
              <a:gd name="connsiteY25752" fmla="*/ 3186747 h 13112393"/>
              <a:gd name="connsiteX25753" fmla="*/ 4401741 w 11997113"/>
              <a:gd name="connsiteY25753" fmla="*/ 3177234 h 13112393"/>
              <a:gd name="connsiteX25754" fmla="*/ 4399249 w 11997113"/>
              <a:gd name="connsiteY25754" fmla="*/ 3164775 h 13112393"/>
              <a:gd name="connsiteX25755" fmla="*/ 4397102 w 11997113"/>
              <a:gd name="connsiteY25755" fmla="*/ 3191638 h 13112393"/>
              <a:gd name="connsiteX25756" fmla="*/ 4370447 w 11997113"/>
              <a:gd name="connsiteY25756" fmla="*/ 3135837 h 13112393"/>
              <a:gd name="connsiteX25757" fmla="*/ 4351265 w 11997113"/>
              <a:gd name="connsiteY25757" fmla="*/ 3138289 h 13112393"/>
              <a:gd name="connsiteX25758" fmla="*/ 4342303 w 11997113"/>
              <a:gd name="connsiteY25758" fmla="*/ 3068385 h 13112393"/>
              <a:gd name="connsiteX25759" fmla="*/ 4255110 w 11997113"/>
              <a:gd name="connsiteY25759" fmla="*/ 2996652 h 13112393"/>
              <a:gd name="connsiteX25760" fmla="*/ 4249135 w 11997113"/>
              <a:gd name="connsiteY25760" fmla="*/ 2950048 h 13112393"/>
              <a:gd name="connsiteX25761" fmla="*/ 4290496 w 11997113"/>
              <a:gd name="connsiteY25761" fmla="*/ 2968440 h 13112393"/>
              <a:gd name="connsiteX25762" fmla="*/ 4305604 w 11997113"/>
              <a:gd name="connsiteY25762" fmla="*/ 2953185 h 13112393"/>
              <a:gd name="connsiteX25763" fmla="*/ 4305487 w 11997113"/>
              <a:gd name="connsiteY25763" fmla="*/ 2946689 h 13112393"/>
              <a:gd name="connsiteX25764" fmla="*/ 4299438 w 11997113"/>
              <a:gd name="connsiteY25764" fmla="*/ 2943854 h 13112393"/>
              <a:gd name="connsiteX25765" fmla="*/ 4305440 w 11997113"/>
              <a:gd name="connsiteY25765" fmla="*/ 2944111 h 13112393"/>
              <a:gd name="connsiteX25766" fmla="*/ 4305204 w 11997113"/>
              <a:gd name="connsiteY25766" fmla="*/ 2931034 h 13112393"/>
              <a:gd name="connsiteX25767" fmla="*/ 4330366 w 11997113"/>
              <a:gd name="connsiteY25767" fmla="*/ 2975182 h 13112393"/>
              <a:gd name="connsiteX25768" fmla="*/ 4370227 w 11997113"/>
              <a:gd name="connsiteY25768" fmla="*/ 2981925 h 13112393"/>
              <a:gd name="connsiteX25769" fmla="*/ 4380676 w 11997113"/>
              <a:gd name="connsiteY25769" fmla="*/ 3063477 h 13112393"/>
              <a:gd name="connsiteX25770" fmla="*/ 4402720 w 11997113"/>
              <a:gd name="connsiteY25770" fmla="*/ 3121349 h 13112393"/>
              <a:gd name="connsiteX25771" fmla="*/ 4399305 w 11997113"/>
              <a:gd name="connsiteY25771" fmla="*/ 3164068 h 13112393"/>
              <a:gd name="connsiteX25772" fmla="*/ 4404335 w 11997113"/>
              <a:gd name="connsiteY25772" fmla="*/ 3151955 h 13112393"/>
              <a:gd name="connsiteX25773" fmla="*/ 4418947 w 11997113"/>
              <a:gd name="connsiteY25773" fmla="*/ 3143673 h 13112393"/>
              <a:gd name="connsiteX25774" fmla="*/ 4418539 w 11997113"/>
              <a:gd name="connsiteY25774" fmla="*/ 3140215 h 13112393"/>
              <a:gd name="connsiteX25775" fmla="*/ 4432020 w 11997113"/>
              <a:gd name="connsiteY25775" fmla="*/ 3138640 h 13112393"/>
              <a:gd name="connsiteX25776" fmla="*/ 4432422 w 11997113"/>
              <a:gd name="connsiteY25776" fmla="*/ 3142097 h 13112393"/>
              <a:gd name="connsiteX25777" fmla="*/ 4451564 w 11997113"/>
              <a:gd name="connsiteY25777" fmla="*/ 3188933 h 13112393"/>
              <a:gd name="connsiteX25778" fmla="*/ 4437683 w 11997113"/>
              <a:gd name="connsiteY25778" fmla="*/ 3187053 h 13112393"/>
              <a:gd name="connsiteX25779" fmla="*/ 4457230 w 11997113"/>
              <a:gd name="connsiteY25779" fmla="*/ 3237347 h 13112393"/>
              <a:gd name="connsiteX25780" fmla="*/ 4449415 w 11997113"/>
              <a:gd name="connsiteY25780" fmla="*/ 3287338 h 13112393"/>
              <a:gd name="connsiteX25781" fmla="*/ 4489041 w 11997113"/>
              <a:gd name="connsiteY25781" fmla="*/ 3275690 h 13112393"/>
              <a:gd name="connsiteX25782" fmla="*/ 4491465 w 11997113"/>
              <a:gd name="connsiteY25782" fmla="*/ 3296439 h 13112393"/>
              <a:gd name="connsiteX25783" fmla="*/ 4451035 w 11997113"/>
              <a:gd name="connsiteY25783" fmla="*/ 3301170 h 13112393"/>
              <a:gd name="connsiteX25784" fmla="*/ 4451440 w 11997113"/>
              <a:gd name="connsiteY25784" fmla="*/ 3304627 h 13112393"/>
              <a:gd name="connsiteX25785" fmla="*/ 4453808 w 11997113"/>
              <a:gd name="connsiteY25785" fmla="*/ 3324859 h 13112393"/>
              <a:gd name="connsiteX25786" fmla="*/ 4469332 w 11997113"/>
              <a:gd name="connsiteY25786" fmla="*/ 3312765 h 13112393"/>
              <a:gd name="connsiteX25787" fmla="*/ 4497078 w 11997113"/>
              <a:gd name="connsiteY25787" fmla="*/ 3380366 h 13112393"/>
              <a:gd name="connsiteX25788" fmla="*/ 4481293 w 11997113"/>
              <a:gd name="connsiteY25788" fmla="*/ 3406108 h 13112393"/>
              <a:gd name="connsiteX25789" fmla="*/ 4461012 w 11997113"/>
              <a:gd name="connsiteY25789" fmla="*/ 3396839 h 13112393"/>
              <a:gd name="connsiteX25790" fmla="*/ 4460277 w 11997113"/>
              <a:gd name="connsiteY25790" fmla="*/ 3394069 h 13112393"/>
              <a:gd name="connsiteX25791" fmla="*/ 4458540 w 11997113"/>
              <a:gd name="connsiteY25791" fmla="*/ 3398118 h 13112393"/>
              <a:gd name="connsiteX25792" fmla="*/ 4463175 w 11997113"/>
              <a:gd name="connsiteY25792" fmla="*/ 3404916 h 13112393"/>
              <a:gd name="connsiteX25793" fmla="*/ 4477062 w 11997113"/>
              <a:gd name="connsiteY25793" fmla="*/ 3406797 h 13112393"/>
              <a:gd name="connsiteX25794" fmla="*/ 4464392 w 11997113"/>
              <a:gd name="connsiteY25794" fmla="*/ 3415289 h 13112393"/>
              <a:gd name="connsiteX25795" fmla="*/ 4474483 w 11997113"/>
              <a:gd name="connsiteY25795" fmla="*/ 3428569 h 13112393"/>
              <a:gd name="connsiteX25796" fmla="*/ 4483092 w 11997113"/>
              <a:gd name="connsiteY25796" fmla="*/ 3432554 h 13112393"/>
              <a:gd name="connsiteX25797" fmla="*/ 4484282 w 11997113"/>
              <a:gd name="connsiteY25797" fmla="*/ 3429441 h 13112393"/>
              <a:gd name="connsiteX25798" fmla="*/ 4498575 w 11997113"/>
              <a:gd name="connsiteY25798" fmla="*/ 3392034 h 13112393"/>
              <a:gd name="connsiteX25799" fmla="*/ 4524836 w 11997113"/>
              <a:gd name="connsiteY25799" fmla="*/ 3447975 h 13112393"/>
              <a:gd name="connsiteX25800" fmla="*/ 4542111 w 11997113"/>
              <a:gd name="connsiteY25800" fmla="*/ 3433904 h 13112393"/>
              <a:gd name="connsiteX25801" fmla="*/ 4512871 w 11997113"/>
              <a:gd name="connsiteY25801" fmla="*/ 3354633 h 13112393"/>
              <a:gd name="connsiteX25802" fmla="*/ 4528656 w 11997113"/>
              <a:gd name="connsiteY25802" fmla="*/ 3328893 h 13112393"/>
              <a:gd name="connsiteX25803" fmla="*/ 4521181 w 11997113"/>
              <a:gd name="connsiteY25803" fmla="*/ 3270552 h 13112393"/>
              <a:gd name="connsiteX25804" fmla="*/ 4557245 w 11997113"/>
              <a:gd name="connsiteY25804" fmla="*/ 3254081 h 13112393"/>
              <a:gd name="connsiteX25805" fmla="*/ 4554252 w 11997113"/>
              <a:gd name="connsiteY25805" fmla="*/ 3230748 h 13112393"/>
              <a:gd name="connsiteX25806" fmla="*/ 4591806 w 11997113"/>
              <a:gd name="connsiteY25806" fmla="*/ 3225944 h 13112393"/>
              <a:gd name="connsiteX25807" fmla="*/ 4580507 w 11997113"/>
              <a:gd name="connsiteY25807" fmla="*/ 3286683 h 13112393"/>
              <a:gd name="connsiteX25808" fmla="*/ 4582003 w 11997113"/>
              <a:gd name="connsiteY25808" fmla="*/ 3298354 h 13112393"/>
              <a:gd name="connsiteX25809" fmla="*/ 4596296 w 11997113"/>
              <a:gd name="connsiteY25809" fmla="*/ 3260946 h 13112393"/>
              <a:gd name="connsiteX25810" fmla="*/ 4640673 w 11997113"/>
              <a:gd name="connsiteY25810" fmla="*/ 3160398 h 13112393"/>
              <a:gd name="connsiteX25811" fmla="*/ 4660942 w 11997113"/>
              <a:gd name="connsiteY25811" fmla="*/ 3169663 h 13112393"/>
              <a:gd name="connsiteX25812" fmla="*/ 4659450 w 11997113"/>
              <a:gd name="connsiteY25812" fmla="*/ 3157995 h 13112393"/>
              <a:gd name="connsiteX25813" fmla="*/ 4651741 w 11997113"/>
              <a:gd name="connsiteY25813" fmla="*/ 3126751 h 13112393"/>
              <a:gd name="connsiteX25814" fmla="*/ 4650451 w 11997113"/>
              <a:gd name="connsiteY25814" fmla="*/ 3126902 h 13112393"/>
              <a:gd name="connsiteX25815" fmla="*/ 4649280 w 11997113"/>
              <a:gd name="connsiteY25815" fmla="*/ 3116876 h 13112393"/>
              <a:gd name="connsiteX25816" fmla="*/ 4649256 w 11997113"/>
              <a:gd name="connsiteY25816" fmla="*/ 3116678 h 13112393"/>
              <a:gd name="connsiteX25817" fmla="*/ 4642602 w 11997113"/>
              <a:gd name="connsiteY25817" fmla="*/ 3089705 h 13112393"/>
              <a:gd name="connsiteX25818" fmla="*/ 4638773 w 11997113"/>
              <a:gd name="connsiteY25818" fmla="*/ 3090153 h 13112393"/>
              <a:gd name="connsiteX25819" fmla="*/ 4631492 w 11997113"/>
              <a:gd name="connsiteY25819" fmla="*/ 3091005 h 13112393"/>
              <a:gd name="connsiteX25820" fmla="*/ 4638409 w 11997113"/>
              <a:gd name="connsiteY25820" fmla="*/ 3087047 h 13112393"/>
              <a:gd name="connsiteX25821" fmla="*/ 4641795 w 11997113"/>
              <a:gd name="connsiteY25821" fmla="*/ 3086440 h 13112393"/>
              <a:gd name="connsiteX25822" fmla="*/ 4639596 w 11997113"/>
              <a:gd name="connsiteY25822" fmla="*/ 3077521 h 13112393"/>
              <a:gd name="connsiteX25823" fmla="*/ 4638705 w 11997113"/>
              <a:gd name="connsiteY25823" fmla="*/ 3073908 h 13112393"/>
              <a:gd name="connsiteX25824" fmla="*/ 4637728 w 11997113"/>
              <a:gd name="connsiteY25824" fmla="*/ 3071376 h 13112393"/>
              <a:gd name="connsiteX25825" fmla="*/ 4638036 w 11997113"/>
              <a:gd name="connsiteY25825" fmla="*/ 3071198 h 13112393"/>
              <a:gd name="connsiteX25826" fmla="*/ 4619740 w 11997113"/>
              <a:gd name="connsiteY25826" fmla="*/ 2997049 h 13112393"/>
              <a:gd name="connsiteX25827" fmla="*/ 4666270 w 11997113"/>
              <a:gd name="connsiteY25827" fmla="*/ 3062253 h 13112393"/>
              <a:gd name="connsiteX25828" fmla="*/ 4658844 w 11997113"/>
              <a:gd name="connsiteY25828" fmla="*/ 3072510 h 13112393"/>
              <a:gd name="connsiteX25829" fmla="*/ 4659362 w 11997113"/>
              <a:gd name="connsiteY25829" fmla="*/ 3076945 h 13112393"/>
              <a:gd name="connsiteX25830" fmla="*/ 4659779 w 11997113"/>
              <a:gd name="connsiteY25830" fmla="*/ 3080498 h 13112393"/>
              <a:gd name="connsiteX25831" fmla="*/ 4660611 w 11997113"/>
              <a:gd name="connsiteY25831" fmla="*/ 3087600 h 13112393"/>
              <a:gd name="connsiteX25832" fmla="*/ 4658791 w 11997113"/>
              <a:gd name="connsiteY25832" fmla="*/ 3087813 h 13112393"/>
              <a:gd name="connsiteX25833" fmla="*/ 4652040 w 11997113"/>
              <a:gd name="connsiteY25833" fmla="*/ 3088602 h 13112393"/>
              <a:gd name="connsiteX25834" fmla="*/ 4651974 w 11997113"/>
              <a:gd name="connsiteY25834" fmla="*/ 3099654 h 13112393"/>
              <a:gd name="connsiteX25835" fmla="*/ 4700835 w 11997113"/>
              <a:gd name="connsiteY25835" fmla="*/ 3034111 h 13112393"/>
              <a:gd name="connsiteX25836" fmla="*/ 4719612 w 11997113"/>
              <a:gd name="connsiteY25836" fmla="*/ 3031707 h 13112393"/>
              <a:gd name="connsiteX25837" fmla="*/ 4735402 w 11997113"/>
              <a:gd name="connsiteY25837" fmla="*/ 3005974 h 13112393"/>
              <a:gd name="connsiteX25838" fmla="*/ 4736443 w 11997113"/>
              <a:gd name="connsiteY25838" fmla="*/ 3006449 h 13112393"/>
              <a:gd name="connsiteX25839" fmla="*/ 4728626 w 11997113"/>
              <a:gd name="connsiteY25839" fmla="*/ 2988248 h 13112393"/>
              <a:gd name="connsiteX25840" fmla="*/ 4768245 w 11997113"/>
              <a:gd name="connsiteY25840" fmla="*/ 2976600 h 13112393"/>
              <a:gd name="connsiteX25841" fmla="*/ 4723364 w 11997113"/>
              <a:gd name="connsiteY25841" fmla="*/ 2943294 h 13112393"/>
              <a:gd name="connsiteX25842" fmla="*/ 4722961 w 11997113"/>
              <a:gd name="connsiteY25842" fmla="*/ 2939835 h 13112393"/>
              <a:gd name="connsiteX25843" fmla="*/ 4721745 w 11997113"/>
              <a:gd name="connsiteY25843" fmla="*/ 2929461 h 13112393"/>
              <a:gd name="connsiteX25844" fmla="*/ 4735225 w 11997113"/>
              <a:gd name="connsiteY25844" fmla="*/ 2927883 h 13112393"/>
              <a:gd name="connsiteX25845" fmla="*/ 4735626 w 11997113"/>
              <a:gd name="connsiteY25845" fmla="*/ 2931340 h 13112393"/>
              <a:gd name="connsiteX25846" fmla="*/ 4736436 w 11997113"/>
              <a:gd name="connsiteY25846" fmla="*/ 2938259 h 13112393"/>
              <a:gd name="connsiteX25847" fmla="*/ 4736842 w 11997113"/>
              <a:gd name="connsiteY25847" fmla="*/ 2941716 h 13112393"/>
              <a:gd name="connsiteX25848" fmla="*/ 4762983 w 11997113"/>
              <a:gd name="connsiteY25848" fmla="*/ 2931646 h 13112393"/>
              <a:gd name="connsiteX25849" fmla="*/ 4777676 w 11997113"/>
              <a:gd name="connsiteY25849" fmla="*/ 2940445 h 13112393"/>
              <a:gd name="connsiteX25850" fmla="*/ 4791556 w 11997113"/>
              <a:gd name="connsiteY25850" fmla="*/ 2942326 h 13112393"/>
              <a:gd name="connsiteX25851" fmla="*/ 4775653 w 11997113"/>
              <a:gd name="connsiteY25851" fmla="*/ 2923154 h 13112393"/>
              <a:gd name="connsiteX25852" fmla="*/ 4773788 w 11997113"/>
              <a:gd name="connsiteY25852" fmla="*/ 2916606 h 13112393"/>
              <a:gd name="connsiteX25853" fmla="*/ 4753126 w 11997113"/>
              <a:gd name="connsiteY25853" fmla="*/ 2914947 h 13112393"/>
              <a:gd name="connsiteX25854" fmla="*/ 4724388 w 11997113"/>
              <a:gd name="connsiteY25854" fmla="*/ 2912640 h 13112393"/>
              <a:gd name="connsiteX25855" fmla="*/ 4713826 w 11997113"/>
              <a:gd name="connsiteY25855" fmla="*/ 2830211 h 13112393"/>
              <a:gd name="connsiteX25856" fmla="*/ 4693662 w 11997113"/>
              <a:gd name="connsiteY25856" fmla="*/ 2820823 h 13112393"/>
              <a:gd name="connsiteX25857" fmla="*/ 4676521 w 11997113"/>
              <a:gd name="connsiteY25857" fmla="*/ 2834983 h 13112393"/>
              <a:gd name="connsiteX25858" fmla="*/ 4660661 w 11997113"/>
              <a:gd name="connsiteY25858" fmla="*/ 2766701 h 13112393"/>
              <a:gd name="connsiteX25859" fmla="*/ 4659924 w 11997113"/>
              <a:gd name="connsiteY25859" fmla="*/ 2705457 h 13112393"/>
              <a:gd name="connsiteX25860" fmla="*/ 4668976 w 11997113"/>
              <a:gd name="connsiteY25860" fmla="*/ 2776109 h 13112393"/>
              <a:gd name="connsiteX25861" fmla="*/ 4754154 w 11997113"/>
              <a:gd name="connsiteY25861" fmla="*/ 2848988 h 13112393"/>
              <a:gd name="connsiteX25862" fmla="*/ 4783914 w 11997113"/>
              <a:gd name="connsiteY25862" fmla="*/ 2785342 h 13112393"/>
              <a:gd name="connsiteX25863" fmla="*/ 4825750 w 11997113"/>
              <a:gd name="connsiteY25863" fmla="*/ 2815895 h 13112393"/>
              <a:gd name="connsiteX25864" fmla="*/ 4813131 w 11997113"/>
              <a:gd name="connsiteY25864" fmla="*/ 2865385 h 13112393"/>
              <a:gd name="connsiteX25865" fmla="*/ 4774310 w 11997113"/>
              <a:gd name="connsiteY25865" fmla="*/ 2858380 h 13112393"/>
              <a:gd name="connsiteX25866" fmla="*/ 4770525 w 11997113"/>
              <a:gd name="connsiteY25866" fmla="*/ 2884297 h 13112393"/>
              <a:gd name="connsiteX25867" fmla="*/ 4776625 w 11997113"/>
              <a:gd name="connsiteY25867" fmla="*/ 2902036 h 13112393"/>
              <a:gd name="connsiteX25868" fmla="*/ 4786028 w 11997113"/>
              <a:gd name="connsiteY25868" fmla="*/ 2909669 h 13112393"/>
              <a:gd name="connsiteX25869" fmla="*/ 4789127 w 11997113"/>
              <a:gd name="connsiteY25869" fmla="*/ 2921575 h 13112393"/>
              <a:gd name="connsiteX25870" fmla="*/ 4804628 w 11997113"/>
              <a:gd name="connsiteY25870" fmla="*/ 2937289 h 13112393"/>
              <a:gd name="connsiteX25871" fmla="*/ 4828384 w 11997113"/>
              <a:gd name="connsiteY25871" fmla="*/ 2965183 h 13112393"/>
              <a:gd name="connsiteX25872" fmla="*/ 4834233 w 11997113"/>
              <a:gd name="connsiteY25872" fmla="*/ 2975213 h 13112393"/>
              <a:gd name="connsiteX25873" fmla="*/ 4845084 w 11997113"/>
              <a:gd name="connsiteY25873" fmla="*/ 2968224 h 13112393"/>
              <a:gd name="connsiteX25874" fmla="*/ 4847282 w 11997113"/>
              <a:gd name="connsiteY25874" fmla="*/ 2985370 h 13112393"/>
              <a:gd name="connsiteX25875" fmla="*/ 4851535 w 11997113"/>
              <a:gd name="connsiteY25875" fmla="*/ 2987888 h 13112393"/>
              <a:gd name="connsiteX25876" fmla="*/ 4849850 w 11997113"/>
              <a:gd name="connsiteY25876" fmla="*/ 2988085 h 13112393"/>
              <a:gd name="connsiteX25877" fmla="*/ 4847662 w 11997113"/>
              <a:gd name="connsiteY25877" fmla="*/ 2988341 h 13112393"/>
              <a:gd name="connsiteX25878" fmla="*/ 4848075 w 11997113"/>
              <a:gd name="connsiteY25878" fmla="*/ 2991560 h 13112393"/>
              <a:gd name="connsiteX25879" fmla="*/ 4884138 w 11997113"/>
              <a:gd name="connsiteY25879" fmla="*/ 2975086 h 13112393"/>
              <a:gd name="connsiteX25880" fmla="*/ 4926182 w 11997113"/>
              <a:gd name="connsiteY25880" fmla="*/ 3005283 h 13112393"/>
              <a:gd name="connsiteX25881" fmla="*/ 4908896 w 11997113"/>
              <a:gd name="connsiteY25881" fmla="*/ 3019352 h 13112393"/>
              <a:gd name="connsiteX25882" fmla="*/ 4903246 w 11997113"/>
              <a:gd name="connsiteY25882" fmla="*/ 3049723 h 13112393"/>
              <a:gd name="connsiteX25883" fmla="*/ 4900068 w 11997113"/>
              <a:gd name="connsiteY25883" fmla="*/ 3059350 h 13112393"/>
              <a:gd name="connsiteX25884" fmla="*/ 4900865 w 11997113"/>
              <a:gd name="connsiteY25884" fmla="*/ 3059237 h 13112393"/>
              <a:gd name="connsiteX25885" fmla="*/ 4899595 w 11997113"/>
              <a:gd name="connsiteY25885" fmla="*/ 3060781 h 13112393"/>
              <a:gd name="connsiteX25886" fmla="*/ 4898520 w 11997113"/>
              <a:gd name="connsiteY25886" fmla="*/ 3064040 h 13112393"/>
              <a:gd name="connsiteX25887" fmla="*/ 4897596 w 11997113"/>
              <a:gd name="connsiteY25887" fmla="*/ 3080094 h 13112393"/>
              <a:gd name="connsiteX25888" fmla="*/ 4946451 w 11997113"/>
              <a:gd name="connsiteY25888" fmla="*/ 3014548 h 13112393"/>
              <a:gd name="connsiteX25889" fmla="*/ 4968221 w 11997113"/>
              <a:gd name="connsiteY25889" fmla="*/ 3035483 h 13112393"/>
              <a:gd name="connsiteX25890" fmla="*/ 4984011 w 11997113"/>
              <a:gd name="connsiteY25890" fmla="*/ 3009745 h 13112393"/>
              <a:gd name="connsiteX25891" fmla="*/ 4991490 w 11997113"/>
              <a:gd name="connsiteY25891" fmla="*/ 3068082 h 13112393"/>
              <a:gd name="connsiteX25892" fmla="*/ 4971209 w 11997113"/>
              <a:gd name="connsiteY25892" fmla="*/ 3058818 h 13112393"/>
              <a:gd name="connsiteX25893" fmla="*/ 4956920 w 11997113"/>
              <a:gd name="connsiteY25893" fmla="*/ 3096224 h 13112393"/>
              <a:gd name="connsiteX25894" fmla="*/ 4997467 w 11997113"/>
              <a:gd name="connsiteY25894" fmla="*/ 3114756 h 13112393"/>
              <a:gd name="connsiteX25895" fmla="*/ 5019088 w 11997113"/>
              <a:gd name="connsiteY25895" fmla="*/ 3111248 h 13112393"/>
              <a:gd name="connsiteX25896" fmla="*/ 5023550 w 11997113"/>
              <a:gd name="connsiteY25896" fmla="*/ 3103975 h 13112393"/>
              <a:gd name="connsiteX25897" fmla="*/ 5011505 w 11997113"/>
              <a:gd name="connsiteY25897" fmla="*/ 3070824 h 13112393"/>
              <a:gd name="connsiteX25898" fmla="*/ 4970396 w 11997113"/>
              <a:gd name="connsiteY25898" fmla="*/ 2952947 h 13112393"/>
              <a:gd name="connsiteX25899" fmla="*/ 4930086 w 11997113"/>
              <a:gd name="connsiteY25899" fmla="*/ 2841982 h 13112393"/>
              <a:gd name="connsiteX25900" fmla="*/ 4943069 w 11997113"/>
              <a:gd name="connsiteY25900" fmla="*/ 2834831 h 13112393"/>
              <a:gd name="connsiteX25901" fmla="*/ 4923322 w 11997113"/>
              <a:gd name="connsiteY25901" fmla="*/ 2811687 h 13112393"/>
              <a:gd name="connsiteX25902" fmla="*/ 4887453 w 11997113"/>
              <a:gd name="connsiteY25902" fmla="*/ 2711537 h 13112393"/>
              <a:gd name="connsiteX25903" fmla="*/ 4903053 w 11997113"/>
              <a:gd name="connsiteY25903" fmla="*/ 2673499 h 13112393"/>
              <a:gd name="connsiteX25904" fmla="*/ 4930378 w 11997113"/>
              <a:gd name="connsiteY25904" fmla="*/ 2667000 h 13112393"/>
              <a:gd name="connsiteX25905" fmla="*/ 4944864 w 11997113"/>
              <a:gd name="connsiteY25905" fmla="*/ 2680165 h 13112393"/>
              <a:gd name="connsiteX25906" fmla="*/ 4950923 w 11997113"/>
              <a:gd name="connsiteY25906" fmla="*/ 2727443 h 13112393"/>
              <a:gd name="connsiteX25907" fmla="*/ 4950451 w 11997113"/>
              <a:gd name="connsiteY25907" fmla="*/ 2813660 h 13112393"/>
              <a:gd name="connsiteX25908" fmla="*/ 4945120 w 11997113"/>
              <a:gd name="connsiteY25908" fmla="*/ 2833701 h 13112393"/>
              <a:gd name="connsiteX25909" fmla="*/ 4957359 w 11997113"/>
              <a:gd name="connsiteY25909" fmla="*/ 2826959 h 13112393"/>
              <a:gd name="connsiteX25910" fmla="*/ 4995044 w 11997113"/>
              <a:gd name="connsiteY25910" fmla="*/ 2813348 h 13112393"/>
              <a:gd name="connsiteX25911" fmla="*/ 4993016 w 11997113"/>
              <a:gd name="connsiteY25911" fmla="*/ 2796058 h 13112393"/>
              <a:gd name="connsiteX25912" fmla="*/ 4991400 w 11997113"/>
              <a:gd name="connsiteY25912" fmla="*/ 2782225 h 13112393"/>
              <a:gd name="connsiteX25913" fmla="*/ 4976302 w 11997113"/>
              <a:gd name="connsiteY25913" fmla="*/ 2769969 h 13112393"/>
              <a:gd name="connsiteX25914" fmla="*/ 4962826 w 11997113"/>
              <a:gd name="connsiteY25914" fmla="*/ 2771546 h 13112393"/>
              <a:gd name="connsiteX25915" fmla="*/ 4962422 w 11997113"/>
              <a:gd name="connsiteY25915" fmla="*/ 2768087 h 13112393"/>
              <a:gd name="connsiteX25916" fmla="*/ 4948136 w 11997113"/>
              <a:gd name="connsiteY25916" fmla="*/ 2762748 h 13112393"/>
              <a:gd name="connsiteX25917" fmla="*/ 4947730 w 11997113"/>
              <a:gd name="connsiteY25917" fmla="*/ 2759288 h 13112393"/>
              <a:gd name="connsiteX25918" fmla="*/ 4961615 w 11997113"/>
              <a:gd name="connsiteY25918" fmla="*/ 2761174 h 13112393"/>
              <a:gd name="connsiteX25919" fmla="*/ 4975898 w 11997113"/>
              <a:gd name="connsiteY25919" fmla="*/ 2766509 h 13112393"/>
              <a:gd name="connsiteX25920" fmla="*/ 4955948 w 11997113"/>
              <a:gd name="connsiteY25920" fmla="*/ 2712759 h 13112393"/>
              <a:gd name="connsiteX25921" fmla="*/ 4921308 w 11997113"/>
              <a:gd name="connsiteY25921" fmla="*/ 2650206 h 13112393"/>
              <a:gd name="connsiteX25922" fmla="*/ 4934377 w 11997113"/>
              <a:gd name="connsiteY25922" fmla="*/ 2645173 h 13112393"/>
              <a:gd name="connsiteX25923" fmla="*/ 4948262 w 11997113"/>
              <a:gd name="connsiteY25923" fmla="*/ 2647053 h 13112393"/>
              <a:gd name="connsiteX25924" fmla="*/ 4982901 w 11997113"/>
              <a:gd name="connsiteY25924" fmla="*/ 2709601 h 13112393"/>
              <a:gd name="connsiteX25925" fmla="*/ 5002853 w 11997113"/>
              <a:gd name="connsiteY25925" fmla="*/ 2763357 h 13112393"/>
              <a:gd name="connsiteX25926" fmla="*/ 5003258 w 11997113"/>
              <a:gd name="connsiteY25926" fmla="*/ 2766816 h 13112393"/>
              <a:gd name="connsiteX25927" fmla="*/ 5018354 w 11997113"/>
              <a:gd name="connsiteY25927" fmla="*/ 2779071 h 13112393"/>
              <a:gd name="connsiteX25928" fmla="*/ 5019570 w 11997113"/>
              <a:gd name="connsiteY25928" fmla="*/ 2789447 h 13112393"/>
              <a:gd name="connsiteX25929" fmla="*/ 5060808 w 11997113"/>
              <a:gd name="connsiteY25929" fmla="*/ 2791630 h 13112393"/>
              <a:gd name="connsiteX25930" fmla="*/ 5123615 w 11997113"/>
              <a:gd name="connsiteY25930" fmla="*/ 2861400 h 13112393"/>
              <a:gd name="connsiteX25931" fmla="*/ 5152997 w 11997113"/>
              <a:gd name="connsiteY25931" fmla="*/ 2878997 h 13112393"/>
              <a:gd name="connsiteX25932" fmla="*/ 5183187 w 11997113"/>
              <a:gd name="connsiteY25932" fmla="*/ 2903507 h 13112393"/>
              <a:gd name="connsiteX25933" fmla="*/ 5183995 w 11997113"/>
              <a:gd name="connsiteY25933" fmla="*/ 2910423 h 13112393"/>
              <a:gd name="connsiteX25934" fmla="*/ 5218449 w 11997113"/>
              <a:gd name="connsiteY25934" fmla="*/ 2909349 h 13112393"/>
              <a:gd name="connsiteX25935" fmla="*/ 5219933 w 11997113"/>
              <a:gd name="connsiteY25935" fmla="*/ 2909303 h 13112393"/>
              <a:gd name="connsiteX25936" fmla="*/ 5219819 w 11997113"/>
              <a:gd name="connsiteY25936" fmla="*/ 2908424 h 13112393"/>
              <a:gd name="connsiteX25937" fmla="*/ 5219641 w 11997113"/>
              <a:gd name="connsiteY25937" fmla="*/ 2907017 h 13112393"/>
              <a:gd name="connsiteX25938" fmla="*/ 5239789 w 11997113"/>
              <a:gd name="connsiteY25938" fmla="*/ 2904439 h 13112393"/>
              <a:gd name="connsiteX25939" fmla="*/ 5221083 w 11997113"/>
              <a:gd name="connsiteY25939" fmla="*/ 2918277 h 13112393"/>
              <a:gd name="connsiteX25940" fmla="*/ 5220181 w 11997113"/>
              <a:gd name="connsiteY25940" fmla="*/ 2911243 h 13112393"/>
              <a:gd name="connsiteX25941" fmla="*/ 5211553 w 11997113"/>
              <a:gd name="connsiteY25941" fmla="*/ 2912457 h 13112393"/>
              <a:gd name="connsiteX25942" fmla="*/ 5198277 w 11997113"/>
              <a:gd name="connsiteY25942" fmla="*/ 2915763 h 13112393"/>
              <a:gd name="connsiteX25943" fmla="*/ 5231301 w 11997113"/>
              <a:gd name="connsiteY25943" fmla="*/ 2964481 h 13112393"/>
              <a:gd name="connsiteX25944" fmla="*/ 5211227 w 11997113"/>
              <a:gd name="connsiteY25944" fmla="*/ 3026427 h 13112393"/>
              <a:gd name="connsiteX25945" fmla="*/ 5212673 w 11997113"/>
              <a:gd name="connsiteY25945" fmla="*/ 3027256 h 13112393"/>
              <a:gd name="connsiteX25946" fmla="*/ 5220057 w 11997113"/>
              <a:gd name="connsiteY25946" fmla="*/ 3027173 h 13112393"/>
              <a:gd name="connsiteX25947" fmla="*/ 5235615 w 11997113"/>
              <a:gd name="connsiteY25947" fmla="*/ 3036855 h 13112393"/>
              <a:gd name="connsiteX25948" fmla="*/ 5236103 w 11997113"/>
              <a:gd name="connsiteY25948" fmla="*/ 3040689 h 13112393"/>
              <a:gd name="connsiteX25949" fmla="*/ 5236597 w 11997113"/>
              <a:gd name="connsiteY25949" fmla="*/ 3040972 h 13112393"/>
              <a:gd name="connsiteX25950" fmla="*/ 5250503 w 11997113"/>
              <a:gd name="connsiteY25950" fmla="*/ 3057433 h 13112393"/>
              <a:gd name="connsiteX25951" fmla="*/ 5252407 w 11997113"/>
              <a:gd name="connsiteY25951" fmla="*/ 3062972 h 13112393"/>
              <a:gd name="connsiteX25952" fmla="*/ 5257567 w 11997113"/>
              <a:gd name="connsiteY25952" fmla="*/ 3059246 h 13112393"/>
              <a:gd name="connsiteX25953" fmla="*/ 5276157 w 11997113"/>
              <a:gd name="connsiteY25953" fmla="*/ 3055386 h 13112393"/>
              <a:gd name="connsiteX25954" fmla="*/ 5319697 w 11997113"/>
              <a:gd name="connsiteY25954" fmla="*/ 3097255 h 13112393"/>
              <a:gd name="connsiteX25955" fmla="*/ 5311385 w 11997113"/>
              <a:gd name="connsiteY25955" fmla="*/ 3181330 h 13112393"/>
              <a:gd name="connsiteX25956" fmla="*/ 5333155 w 11997113"/>
              <a:gd name="connsiteY25956" fmla="*/ 3202263 h 13112393"/>
              <a:gd name="connsiteX25957" fmla="*/ 5340627 w 11997113"/>
              <a:gd name="connsiteY25957" fmla="*/ 3260600 h 13112393"/>
              <a:gd name="connsiteX25958" fmla="*/ 5329331 w 11997113"/>
              <a:gd name="connsiteY25958" fmla="*/ 3321344 h 13112393"/>
              <a:gd name="connsiteX25959" fmla="*/ 5310053 w 11997113"/>
              <a:gd name="connsiteY25959" fmla="*/ 3316396 h 13112393"/>
              <a:gd name="connsiteX25960" fmla="*/ 5311097 w 11997113"/>
              <a:gd name="connsiteY25960" fmla="*/ 3325302 h 13112393"/>
              <a:gd name="connsiteX25961" fmla="*/ 5303583 w 11997113"/>
              <a:gd name="connsiteY25961" fmla="*/ 3348639 h 13112393"/>
              <a:gd name="connsiteX25962" fmla="*/ 5318269 w 11997113"/>
              <a:gd name="connsiteY25962" fmla="*/ 3357437 h 13112393"/>
              <a:gd name="connsiteX25963" fmla="*/ 5306005 w 11997113"/>
              <a:gd name="connsiteY25963" fmla="*/ 3369390 h 13112393"/>
              <a:gd name="connsiteX25964" fmla="*/ 5292531 w 11997113"/>
              <a:gd name="connsiteY25964" fmla="*/ 3370967 h 13112393"/>
              <a:gd name="connsiteX25965" fmla="*/ 5321101 w 11997113"/>
              <a:gd name="connsiteY25965" fmla="*/ 3381643 h 13112393"/>
              <a:gd name="connsiteX25966" fmla="*/ 5307623 w 11997113"/>
              <a:gd name="connsiteY25966" fmla="*/ 3383223 h 13112393"/>
              <a:gd name="connsiteX25967" fmla="*/ 5322317 w 11997113"/>
              <a:gd name="connsiteY25967" fmla="*/ 3392019 h 13112393"/>
              <a:gd name="connsiteX25968" fmla="*/ 5323127 w 11997113"/>
              <a:gd name="connsiteY25968" fmla="*/ 3398935 h 13112393"/>
              <a:gd name="connsiteX25969" fmla="*/ 5309649 w 11997113"/>
              <a:gd name="connsiteY25969" fmla="*/ 3400513 h 13112393"/>
              <a:gd name="connsiteX25970" fmla="*/ 5309243 w 11997113"/>
              <a:gd name="connsiteY25970" fmla="*/ 3397053 h 13112393"/>
              <a:gd name="connsiteX25971" fmla="*/ 5308035 w 11997113"/>
              <a:gd name="connsiteY25971" fmla="*/ 3386680 h 13112393"/>
              <a:gd name="connsiteX25972" fmla="*/ 5326363 w 11997113"/>
              <a:gd name="connsiteY25972" fmla="*/ 3426601 h 13112393"/>
              <a:gd name="connsiteX25973" fmla="*/ 5289573 w 11997113"/>
              <a:gd name="connsiteY25973" fmla="*/ 3462454 h 13112393"/>
              <a:gd name="connsiteX25974" fmla="*/ 5334457 w 11997113"/>
              <a:gd name="connsiteY25974" fmla="*/ 3495764 h 13112393"/>
              <a:gd name="connsiteX25975" fmla="*/ 5319643 w 11997113"/>
              <a:gd name="connsiteY25975" fmla="*/ 3602660 h 13112393"/>
              <a:gd name="connsiteX25976" fmla="*/ 5352665 w 11997113"/>
              <a:gd name="connsiteY25976" fmla="*/ 3651378 h 13112393"/>
              <a:gd name="connsiteX25977" fmla="*/ 5347697 w 11997113"/>
              <a:gd name="connsiteY25977" fmla="*/ 3667296 h 13112393"/>
              <a:gd name="connsiteX25978" fmla="*/ 5345535 w 11997113"/>
              <a:gd name="connsiteY25978" fmla="*/ 3672772 h 13112393"/>
              <a:gd name="connsiteX25979" fmla="*/ 5348847 w 11997113"/>
              <a:gd name="connsiteY25979" fmla="*/ 3675640 h 13112393"/>
              <a:gd name="connsiteX25980" fmla="*/ 5360363 w 11997113"/>
              <a:gd name="connsiteY25980" fmla="*/ 3685610 h 13112393"/>
              <a:gd name="connsiteX25981" fmla="*/ 5361761 w 11997113"/>
              <a:gd name="connsiteY25981" fmla="*/ 3699017 h 13112393"/>
              <a:gd name="connsiteX25982" fmla="*/ 5360857 w 11997113"/>
              <a:gd name="connsiteY25982" fmla="*/ 3707297 h 13112393"/>
              <a:gd name="connsiteX25983" fmla="*/ 5360925 w 11997113"/>
              <a:gd name="connsiteY25983" fmla="*/ 3707377 h 13112393"/>
              <a:gd name="connsiteX25984" fmla="*/ 5348495 w 11997113"/>
              <a:gd name="connsiteY25984" fmla="*/ 3732494 h 13112393"/>
              <a:gd name="connsiteX25985" fmla="*/ 5357845 w 11997113"/>
              <a:gd name="connsiteY25985" fmla="*/ 3777738 h 13112393"/>
              <a:gd name="connsiteX25986" fmla="*/ 5358295 w 11997113"/>
              <a:gd name="connsiteY25986" fmla="*/ 3785426 h 13112393"/>
              <a:gd name="connsiteX25987" fmla="*/ 5368033 w 11997113"/>
              <a:gd name="connsiteY25987" fmla="*/ 3756136 h 13112393"/>
              <a:gd name="connsiteX25988" fmla="*/ 5408647 w 11997113"/>
              <a:gd name="connsiteY25988" fmla="*/ 3774775 h 13112393"/>
              <a:gd name="connsiteX25989" fmla="*/ 5413153 w 11997113"/>
              <a:gd name="connsiteY25989" fmla="*/ 3809954 h 13112393"/>
              <a:gd name="connsiteX25990" fmla="*/ 5431953 w 11997113"/>
              <a:gd name="connsiteY25990" fmla="*/ 3807551 h 13112393"/>
              <a:gd name="connsiteX25991" fmla="*/ 5400363 w 11997113"/>
              <a:gd name="connsiteY25991" fmla="*/ 3859263 h 13112393"/>
              <a:gd name="connsiteX25992" fmla="*/ 5375549 w 11997113"/>
              <a:gd name="connsiteY25992" fmla="*/ 3814764 h 13112393"/>
              <a:gd name="connsiteX25993" fmla="*/ 5362951 w 11997113"/>
              <a:gd name="connsiteY25993" fmla="*/ 3800361 h 13112393"/>
              <a:gd name="connsiteX25994" fmla="*/ 5358525 w 11997113"/>
              <a:gd name="connsiteY25994" fmla="*/ 3789337 h 13112393"/>
              <a:gd name="connsiteX25995" fmla="*/ 5360197 w 11997113"/>
              <a:gd name="connsiteY25995" fmla="*/ 3817885 h 13112393"/>
              <a:gd name="connsiteX25996" fmla="*/ 5380181 w 11997113"/>
              <a:gd name="connsiteY25996" fmla="*/ 3886532 h 13112393"/>
              <a:gd name="connsiteX25997" fmla="*/ 5387063 w 11997113"/>
              <a:gd name="connsiteY25997" fmla="*/ 3945320 h 13112393"/>
              <a:gd name="connsiteX25998" fmla="*/ 5389083 w 11997113"/>
              <a:gd name="connsiteY25998" fmla="*/ 3962614 h 13112393"/>
              <a:gd name="connsiteX25999" fmla="*/ 5404589 w 11997113"/>
              <a:gd name="connsiteY25999" fmla="*/ 3978326 h 13112393"/>
              <a:gd name="connsiteX26000" fmla="*/ 5410653 w 11997113"/>
              <a:gd name="connsiteY26000" fmla="*/ 4030196 h 13112393"/>
              <a:gd name="connsiteX26001" fmla="*/ 5455939 w 11997113"/>
              <a:gd name="connsiteY26001" fmla="*/ 4066962 h 13112393"/>
              <a:gd name="connsiteX26002" fmla="*/ 5415917 w 11997113"/>
              <a:gd name="connsiteY26002" fmla="*/ 4075155 h 13112393"/>
              <a:gd name="connsiteX26003" fmla="*/ 5438697 w 11997113"/>
              <a:gd name="connsiteY26003" fmla="*/ 4153114 h 13112393"/>
              <a:gd name="connsiteX26004" fmla="*/ 5457437 w 11997113"/>
              <a:gd name="connsiteY26004" fmla="*/ 4196494 h 13112393"/>
              <a:gd name="connsiteX26005" fmla="*/ 5437365 w 11997113"/>
              <a:gd name="connsiteY26005" fmla="*/ 4258434 h 13112393"/>
              <a:gd name="connsiteX26006" fmla="*/ 5440197 w 11997113"/>
              <a:gd name="connsiteY26006" fmla="*/ 4282640 h 13112393"/>
              <a:gd name="connsiteX26007" fmla="*/ 5466781 w 11997113"/>
              <a:gd name="connsiteY26007" fmla="*/ 4335588 h 13112393"/>
              <a:gd name="connsiteX26008" fmla="*/ 5477601 w 11997113"/>
              <a:gd name="connsiteY26008" fmla="*/ 4334205 h 13112393"/>
              <a:gd name="connsiteX26009" fmla="*/ 5468831 w 11997113"/>
              <a:gd name="connsiteY26009" fmla="*/ 4336800 h 13112393"/>
              <a:gd name="connsiteX26010" fmla="*/ 5468001 w 11997113"/>
              <a:gd name="connsiteY26010" fmla="*/ 4338027 h 13112393"/>
              <a:gd name="connsiteX26011" fmla="*/ 5471363 w 11997113"/>
              <a:gd name="connsiteY26011" fmla="*/ 4344723 h 13112393"/>
              <a:gd name="connsiteX26012" fmla="*/ 5482423 w 11997113"/>
              <a:gd name="connsiteY26012" fmla="*/ 4382244 h 13112393"/>
              <a:gd name="connsiteX26013" fmla="*/ 5484165 w 11997113"/>
              <a:gd name="connsiteY26013" fmla="*/ 4380706 h 13112393"/>
              <a:gd name="connsiteX26014" fmla="*/ 5487153 w 11997113"/>
              <a:gd name="connsiteY26014" fmla="*/ 4404042 h 13112393"/>
              <a:gd name="connsiteX26015" fmla="*/ 5485761 w 11997113"/>
              <a:gd name="connsiteY26015" fmla="*/ 4416450 h 13112393"/>
              <a:gd name="connsiteX26016" fmla="*/ 5483925 w 11997113"/>
              <a:gd name="connsiteY26016" fmla="*/ 4418460 h 13112393"/>
              <a:gd name="connsiteX26017" fmla="*/ 5484143 w 11997113"/>
              <a:gd name="connsiteY26017" fmla="*/ 4424729 h 13112393"/>
              <a:gd name="connsiteX26018" fmla="*/ 5479099 w 11997113"/>
              <a:gd name="connsiteY26018" fmla="*/ 4423738 h 13112393"/>
              <a:gd name="connsiteX26019" fmla="*/ 5474253 w 11997113"/>
              <a:gd name="connsiteY26019" fmla="*/ 4429038 h 13112393"/>
              <a:gd name="connsiteX26020" fmla="*/ 5473867 w 11997113"/>
              <a:gd name="connsiteY26020" fmla="*/ 4432496 h 13112393"/>
              <a:gd name="connsiteX26021" fmla="*/ 5485397 w 11997113"/>
              <a:gd name="connsiteY26021" fmla="*/ 4437289 h 13112393"/>
              <a:gd name="connsiteX26022" fmla="*/ 5485761 w 11997113"/>
              <a:gd name="connsiteY26022" fmla="*/ 4438563 h 13112393"/>
              <a:gd name="connsiteX26023" fmla="*/ 5473261 w 11997113"/>
              <a:gd name="connsiteY26023" fmla="*/ 4437884 h 13112393"/>
              <a:gd name="connsiteX26024" fmla="*/ 5472861 w 11997113"/>
              <a:gd name="connsiteY26024" fmla="*/ 4441445 h 13112393"/>
              <a:gd name="connsiteX26025" fmla="*/ 5473575 w 11997113"/>
              <a:gd name="connsiteY26025" fmla="*/ 4447015 h 13112393"/>
              <a:gd name="connsiteX26026" fmla="*/ 5484937 w 11997113"/>
              <a:gd name="connsiteY26026" fmla="*/ 4446108 h 13112393"/>
              <a:gd name="connsiteX26027" fmla="*/ 5486979 w 11997113"/>
              <a:gd name="connsiteY26027" fmla="*/ 4448938 h 13112393"/>
              <a:gd name="connsiteX26028" fmla="*/ 5480239 w 11997113"/>
              <a:gd name="connsiteY26028" fmla="*/ 4449725 h 13112393"/>
              <a:gd name="connsiteX26029" fmla="*/ 5474015 w 11997113"/>
              <a:gd name="connsiteY26029" fmla="*/ 4450454 h 13112393"/>
              <a:gd name="connsiteX26030" fmla="*/ 5475853 w 11997113"/>
              <a:gd name="connsiteY26030" fmla="*/ 4464781 h 13112393"/>
              <a:gd name="connsiteX26031" fmla="*/ 5477117 w 11997113"/>
              <a:gd name="connsiteY26031" fmla="*/ 4474669 h 13112393"/>
              <a:gd name="connsiteX26032" fmla="*/ 5484807 w 11997113"/>
              <a:gd name="connsiteY26032" fmla="*/ 4474168 h 13112393"/>
              <a:gd name="connsiteX26033" fmla="*/ 5495967 w 11997113"/>
              <a:gd name="connsiteY26033" fmla="*/ 4474676 h 13112393"/>
              <a:gd name="connsiteX26034" fmla="*/ 5495319 w 11997113"/>
              <a:gd name="connsiteY26034" fmla="*/ 4472449 h 13112393"/>
              <a:gd name="connsiteX26035" fmla="*/ 5512351 w 11997113"/>
              <a:gd name="connsiteY26035" fmla="*/ 4445600 h 13112393"/>
              <a:gd name="connsiteX26036" fmla="*/ 5513905 w 11997113"/>
              <a:gd name="connsiteY26036" fmla="*/ 4457734 h 13112393"/>
              <a:gd name="connsiteX26037" fmla="*/ 5532499 w 11997113"/>
              <a:gd name="connsiteY26037" fmla="*/ 4443021 h 13112393"/>
              <a:gd name="connsiteX26038" fmla="*/ 5524793 w 11997113"/>
              <a:gd name="connsiteY26038" fmla="*/ 4542688 h 13112393"/>
              <a:gd name="connsiteX26039" fmla="*/ 5501019 w 11997113"/>
              <a:gd name="connsiteY26039" fmla="*/ 4491956 h 13112393"/>
              <a:gd name="connsiteX26040" fmla="*/ 5497657 w 11997113"/>
              <a:gd name="connsiteY26040" fmla="*/ 4480460 h 13112393"/>
              <a:gd name="connsiteX26041" fmla="*/ 5492557 w 11997113"/>
              <a:gd name="connsiteY26041" fmla="*/ 4482026 h 13112393"/>
              <a:gd name="connsiteX26042" fmla="*/ 5491429 w 11997113"/>
              <a:gd name="connsiteY26042" fmla="*/ 4486979 h 13112393"/>
              <a:gd name="connsiteX26043" fmla="*/ 5479583 w 11997113"/>
              <a:gd name="connsiteY26043" fmla="*/ 4487925 h 13112393"/>
              <a:gd name="connsiteX26044" fmla="*/ 5478651 w 11997113"/>
              <a:gd name="connsiteY26044" fmla="*/ 4486632 h 13112393"/>
              <a:gd name="connsiteX26045" fmla="*/ 5478841 w 11997113"/>
              <a:gd name="connsiteY26045" fmla="*/ 4488117 h 13112393"/>
              <a:gd name="connsiteX26046" fmla="*/ 5472089 w 11997113"/>
              <a:gd name="connsiteY26046" fmla="*/ 4491014 h 13112393"/>
              <a:gd name="connsiteX26047" fmla="*/ 5469223 w 11997113"/>
              <a:gd name="connsiteY26047" fmla="*/ 4499707 h 13112393"/>
              <a:gd name="connsiteX26048" fmla="*/ 5466903 w 11997113"/>
              <a:gd name="connsiteY26048" fmla="*/ 4510881 h 13112393"/>
              <a:gd name="connsiteX26049" fmla="*/ 5469107 w 11997113"/>
              <a:gd name="connsiteY26049" fmla="*/ 4514192 h 13112393"/>
              <a:gd name="connsiteX26050" fmla="*/ 5478443 w 11997113"/>
              <a:gd name="connsiteY26050" fmla="*/ 4522264 h 13112393"/>
              <a:gd name="connsiteX26051" fmla="*/ 5525371 w 11997113"/>
              <a:gd name="connsiteY26051" fmla="*/ 4553321 h 13112393"/>
              <a:gd name="connsiteX26052" fmla="*/ 5511077 w 11997113"/>
              <a:gd name="connsiteY26052" fmla="*/ 4590727 h 13112393"/>
              <a:gd name="connsiteX26053" fmla="*/ 5514473 w 11997113"/>
              <a:gd name="connsiteY26053" fmla="*/ 4599572 h 13112393"/>
              <a:gd name="connsiteX26054" fmla="*/ 5518259 w 11997113"/>
              <a:gd name="connsiteY26054" fmla="*/ 4599518 h 13112393"/>
              <a:gd name="connsiteX26055" fmla="*/ 5516881 w 11997113"/>
              <a:gd name="connsiteY26055" fmla="*/ 4603245 h 13112393"/>
              <a:gd name="connsiteX26056" fmla="*/ 5522711 w 11997113"/>
              <a:gd name="connsiteY26056" fmla="*/ 4607026 h 13112393"/>
              <a:gd name="connsiteX26057" fmla="*/ 5534343 w 11997113"/>
              <a:gd name="connsiteY26057" fmla="*/ 4623326 h 13112393"/>
              <a:gd name="connsiteX26058" fmla="*/ 5501269 w 11997113"/>
              <a:gd name="connsiteY26058" fmla="*/ 4663132 h 13112393"/>
              <a:gd name="connsiteX26059" fmla="*/ 5499419 w 11997113"/>
              <a:gd name="connsiteY26059" fmla="*/ 4655289 h 13112393"/>
              <a:gd name="connsiteX26060" fmla="*/ 5484705 w 11997113"/>
              <a:gd name="connsiteY26060" fmla="*/ 4663034 h 13112393"/>
              <a:gd name="connsiteX26061" fmla="*/ 5486329 w 11997113"/>
              <a:gd name="connsiteY26061" fmla="*/ 4676870 h 13112393"/>
              <a:gd name="connsiteX26062" fmla="*/ 5524419 w 11997113"/>
              <a:gd name="connsiteY26062" fmla="*/ 4710536 h 13112393"/>
              <a:gd name="connsiteX26063" fmla="*/ 5524281 w 11997113"/>
              <a:gd name="connsiteY26063" fmla="*/ 4715543 h 13112393"/>
              <a:gd name="connsiteX26064" fmla="*/ 5533355 w 11997113"/>
              <a:gd name="connsiteY26064" fmla="*/ 4716487 h 13112393"/>
              <a:gd name="connsiteX26065" fmla="*/ 5551451 w 11997113"/>
              <a:gd name="connsiteY26065" fmla="*/ 4723625 h 13112393"/>
              <a:gd name="connsiteX26066" fmla="*/ 5570041 w 11997113"/>
              <a:gd name="connsiteY26066" fmla="*/ 4744212 h 13112393"/>
              <a:gd name="connsiteX26067" fmla="*/ 5567933 w 11997113"/>
              <a:gd name="connsiteY26067" fmla="*/ 4731424 h 13112393"/>
              <a:gd name="connsiteX26068" fmla="*/ 5548595 w 11997113"/>
              <a:gd name="connsiteY26068" fmla="*/ 4685000 h 13112393"/>
              <a:gd name="connsiteX26069" fmla="*/ 5548333 w 11997113"/>
              <a:gd name="connsiteY26069" fmla="*/ 4673282 h 13112393"/>
              <a:gd name="connsiteX26070" fmla="*/ 5566879 w 11997113"/>
              <a:gd name="connsiteY26070" fmla="*/ 4684551 h 13112393"/>
              <a:gd name="connsiteX26071" fmla="*/ 5566611 w 11997113"/>
              <a:gd name="connsiteY26071" fmla="*/ 4672834 h 13112393"/>
              <a:gd name="connsiteX26072" fmla="*/ 5566085 w 11997113"/>
              <a:gd name="connsiteY26072" fmla="*/ 4649400 h 13112393"/>
              <a:gd name="connsiteX26073" fmla="*/ 5584625 w 11997113"/>
              <a:gd name="connsiteY26073" fmla="*/ 4660672 h 13112393"/>
              <a:gd name="connsiteX26074" fmla="*/ 5584363 w 11997113"/>
              <a:gd name="connsiteY26074" fmla="*/ 4648954 h 13112393"/>
              <a:gd name="connsiteX26075" fmla="*/ 5593337 w 11997113"/>
              <a:gd name="connsiteY26075" fmla="*/ 4641406 h 13112393"/>
              <a:gd name="connsiteX26076" fmla="*/ 5593779 w 11997113"/>
              <a:gd name="connsiteY26076" fmla="*/ 4640580 h 13112393"/>
              <a:gd name="connsiteX26077" fmla="*/ 5591305 w 11997113"/>
              <a:gd name="connsiteY26077" fmla="*/ 4640044 h 13112393"/>
              <a:gd name="connsiteX26078" fmla="*/ 5593601 w 11997113"/>
              <a:gd name="connsiteY26078" fmla="*/ 4597655 h 13112393"/>
              <a:gd name="connsiteX26079" fmla="*/ 5590503 w 11997113"/>
              <a:gd name="connsiteY26079" fmla="*/ 4573299 h 13112393"/>
              <a:gd name="connsiteX26080" fmla="*/ 5580315 w 11997113"/>
              <a:gd name="connsiteY26080" fmla="*/ 4579679 h 13112393"/>
              <a:gd name="connsiteX26081" fmla="*/ 5559629 w 11997113"/>
              <a:gd name="connsiteY26081" fmla="*/ 4533544 h 13112393"/>
              <a:gd name="connsiteX26082" fmla="*/ 5558845 w 11997113"/>
              <a:gd name="connsiteY26082" fmla="*/ 4498580 h 13112393"/>
              <a:gd name="connsiteX26083" fmla="*/ 5561197 w 11997113"/>
              <a:gd name="connsiteY26083" fmla="*/ 4497821 h 13112393"/>
              <a:gd name="connsiteX26084" fmla="*/ 5544525 w 11997113"/>
              <a:gd name="connsiteY26084" fmla="*/ 4473753 h 13112393"/>
              <a:gd name="connsiteX26085" fmla="*/ 5533191 w 11997113"/>
              <a:gd name="connsiteY26085" fmla="*/ 4376922 h 13112393"/>
              <a:gd name="connsiteX26086" fmla="*/ 5531535 w 11997113"/>
              <a:gd name="connsiteY26086" fmla="*/ 4334953 h 13112393"/>
              <a:gd name="connsiteX26087" fmla="*/ 5524879 w 11997113"/>
              <a:gd name="connsiteY26087" fmla="*/ 4335116 h 13112393"/>
              <a:gd name="connsiteX26088" fmla="*/ 5522425 w 11997113"/>
              <a:gd name="connsiteY26088" fmla="*/ 4335176 h 13112393"/>
              <a:gd name="connsiteX26089" fmla="*/ 5522135 w 11997113"/>
              <a:gd name="connsiteY26089" fmla="*/ 4322462 h 13112393"/>
              <a:gd name="connsiteX26090" fmla="*/ 5530771 w 11997113"/>
              <a:gd name="connsiteY26090" fmla="*/ 4324238 h 13112393"/>
              <a:gd name="connsiteX26091" fmla="*/ 5531163 w 11997113"/>
              <a:gd name="connsiteY26091" fmla="*/ 4325528 h 13112393"/>
              <a:gd name="connsiteX26092" fmla="*/ 5529715 w 11997113"/>
              <a:gd name="connsiteY26092" fmla="*/ 4288817 h 13112393"/>
              <a:gd name="connsiteX26093" fmla="*/ 5526843 w 11997113"/>
              <a:gd name="connsiteY26093" fmla="*/ 4205898 h 13112393"/>
              <a:gd name="connsiteX26094" fmla="*/ 5487061 w 11997113"/>
              <a:gd name="connsiteY26094" fmla="*/ 3982695 h 13112393"/>
              <a:gd name="connsiteX26095" fmla="*/ 5500133 w 11997113"/>
              <a:gd name="connsiteY26095" fmla="*/ 3977661 h 13112393"/>
              <a:gd name="connsiteX26096" fmla="*/ 5473711 w 11997113"/>
              <a:gd name="connsiteY26096" fmla="*/ 3868575 h 13112393"/>
              <a:gd name="connsiteX26097" fmla="*/ 5479895 w 11997113"/>
              <a:gd name="connsiteY26097" fmla="*/ 3804753 h 13112393"/>
              <a:gd name="connsiteX26098" fmla="*/ 5464809 w 11997113"/>
              <a:gd name="connsiteY26098" fmla="*/ 3792497 h 13112393"/>
              <a:gd name="connsiteX26099" fmla="*/ 5468971 w 11997113"/>
              <a:gd name="connsiteY26099" fmla="*/ 3711382 h 13112393"/>
              <a:gd name="connsiteX26100" fmla="*/ 5468573 w 11997113"/>
              <a:gd name="connsiteY26100" fmla="*/ 3707924 h 13112393"/>
              <a:gd name="connsiteX26101" fmla="*/ 5467353 w 11997113"/>
              <a:gd name="connsiteY26101" fmla="*/ 3697551 h 13112393"/>
              <a:gd name="connsiteX26102" fmla="*/ 5453881 w 11997113"/>
              <a:gd name="connsiteY26102" fmla="*/ 3699129 h 13112393"/>
              <a:gd name="connsiteX26103" fmla="*/ 5443077 w 11997113"/>
              <a:gd name="connsiteY26103" fmla="*/ 3490062 h 13112393"/>
              <a:gd name="connsiteX26104" fmla="*/ 5463147 w 11997113"/>
              <a:gd name="connsiteY26104" fmla="*/ 3428121 h 13112393"/>
              <a:gd name="connsiteX26105" fmla="*/ 5435491 w 11997113"/>
              <a:gd name="connsiteY26105" fmla="*/ 3279307 h 13112393"/>
              <a:gd name="connsiteX26106" fmla="*/ 5434727 w 11997113"/>
              <a:gd name="connsiteY26106" fmla="*/ 3263438 h 13112393"/>
              <a:gd name="connsiteX26107" fmla="*/ 5431547 w 11997113"/>
              <a:gd name="connsiteY26107" fmla="*/ 3251599 h 13112393"/>
              <a:gd name="connsiteX26108" fmla="*/ 5428057 w 11997113"/>
              <a:gd name="connsiteY26108" fmla="*/ 3201922 h 13112393"/>
              <a:gd name="connsiteX26109" fmla="*/ 5398927 w 11997113"/>
              <a:gd name="connsiteY26109" fmla="*/ 3134360 h 13112393"/>
              <a:gd name="connsiteX26110" fmla="*/ 5426561 w 11997113"/>
              <a:gd name="connsiteY26110" fmla="*/ 3190232 h 13112393"/>
              <a:gd name="connsiteX26111" fmla="*/ 5432697 w 11997113"/>
              <a:gd name="connsiteY26111" fmla="*/ 3221202 h 13112393"/>
              <a:gd name="connsiteX26112" fmla="*/ 5428347 w 11997113"/>
              <a:gd name="connsiteY26112" fmla="*/ 3130723 h 13112393"/>
              <a:gd name="connsiteX26113" fmla="*/ 5414873 w 11997113"/>
              <a:gd name="connsiteY26113" fmla="*/ 3132297 h 13112393"/>
              <a:gd name="connsiteX26114" fmla="*/ 5411461 w 11997113"/>
              <a:gd name="connsiteY26114" fmla="*/ 3103118 h 13112393"/>
              <a:gd name="connsiteX26115" fmla="*/ 5400763 w 11997113"/>
              <a:gd name="connsiteY26115" fmla="*/ 3097750 h 13112393"/>
              <a:gd name="connsiteX26116" fmla="*/ 5396055 w 11997113"/>
              <a:gd name="connsiteY26116" fmla="*/ 3098643 h 13112393"/>
              <a:gd name="connsiteX26117" fmla="*/ 5368727 w 11997113"/>
              <a:gd name="connsiteY26117" fmla="*/ 3005220 h 13112393"/>
              <a:gd name="connsiteX26118" fmla="*/ 5406063 w 11997113"/>
              <a:gd name="connsiteY26118" fmla="*/ 3012536 h 13112393"/>
              <a:gd name="connsiteX26119" fmla="*/ 5395779 w 11997113"/>
              <a:gd name="connsiteY26119" fmla="*/ 3074307 h 13112393"/>
              <a:gd name="connsiteX26120" fmla="*/ 5413685 w 11997113"/>
              <a:gd name="connsiteY26120" fmla="*/ 3072015 h 13112393"/>
              <a:gd name="connsiteX26121" fmla="*/ 5412159 w 11997113"/>
              <a:gd name="connsiteY26121" fmla="*/ 3060121 h 13112393"/>
              <a:gd name="connsiteX26122" fmla="*/ 5418957 w 11997113"/>
              <a:gd name="connsiteY26122" fmla="*/ 3069450 h 13112393"/>
              <a:gd name="connsiteX26123" fmla="*/ 5419383 w 11997113"/>
              <a:gd name="connsiteY26123" fmla="*/ 3068671 h 13112393"/>
              <a:gd name="connsiteX26124" fmla="*/ 5432929 w 11997113"/>
              <a:gd name="connsiteY26124" fmla="*/ 3053066 h 13112393"/>
              <a:gd name="connsiteX26125" fmla="*/ 5443567 w 11997113"/>
              <a:gd name="connsiteY26125" fmla="*/ 3027280 h 13112393"/>
              <a:gd name="connsiteX26126" fmla="*/ 5440327 w 11997113"/>
              <a:gd name="connsiteY26126" fmla="*/ 2999615 h 13112393"/>
              <a:gd name="connsiteX26127" fmla="*/ 5452591 w 11997113"/>
              <a:gd name="connsiteY26127" fmla="*/ 2987663 h 13112393"/>
              <a:gd name="connsiteX26128" fmla="*/ 5451381 w 11997113"/>
              <a:gd name="connsiteY26128" fmla="*/ 2977291 h 13112393"/>
              <a:gd name="connsiteX26129" fmla="*/ 5437095 w 11997113"/>
              <a:gd name="connsiteY26129" fmla="*/ 2971951 h 13112393"/>
              <a:gd name="connsiteX26130" fmla="*/ 5450167 w 11997113"/>
              <a:gd name="connsiteY26130" fmla="*/ 2966914 h 13112393"/>
              <a:gd name="connsiteX26131" fmla="*/ 5464049 w 11997113"/>
              <a:gd name="connsiteY26131" fmla="*/ 2968799 h 13112393"/>
              <a:gd name="connsiteX26132" fmla="*/ 5477925 w 11997113"/>
              <a:gd name="connsiteY26132" fmla="*/ 2970675 h 13112393"/>
              <a:gd name="connsiteX26133" fmla="*/ 5479141 w 11997113"/>
              <a:gd name="connsiteY26133" fmla="*/ 2981051 h 13112393"/>
              <a:gd name="connsiteX26134" fmla="*/ 5479549 w 11997113"/>
              <a:gd name="connsiteY26134" fmla="*/ 2984511 h 13112393"/>
              <a:gd name="connsiteX26135" fmla="*/ 5507715 w 11997113"/>
              <a:gd name="connsiteY26135" fmla="*/ 2991732 h 13112393"/>
              <a:gd name="connsiteX26136" fmla="*/ 5481165 w 11997113"/>
              <a:gd name="connsiteY26136" fmla="*/ 2998342 h 13112393"/>
              <a:gd name="connsiteX26137" fmla="*/ 5470523 w 11997113"/>
              <a:gd name="connsiteY26137" fmla="*/ 3024127 h 13112393"/>
              <a:gd name="connsiteX26138" fmla="*/ 5474163 w 11997113"/>
              <a:gd name="connsiteY26138" fmla="*/ 3055251 h 13112393"/>
              <a:gd name="connsiteX26139" fmla="*/ 5516617 w 11997113"/>
              <a:gd name="connsiteY26139" fmla="*/ 3067811 h 13112393"/>
              <a:gd name="connsiteX26140" fmla="*/ 5476995 w 11997113"/>
              <a:gd name="connsiteY26140" fmla="*/ 3079454 h 13112393"/>
              <a:gd name="connsiteX26141" fmla="*/ 5481451 w 11997113"/>
              <a:gd name="connsiteY26141" fmla="*/ 3117497 h 13112393"/>
              <a:gd name="connsiteX26142" fmla="*/ 5455303 w 11997113"/>
              <a:gd name="connsiteY26142" fmla="*/ 3127567 h 13112393"/>
              <a:gd name="connsiteX26143" fmla="*/ 5467499 w 11997113"/>
              <a:gd name="connsiteY26143" fmla="*/ 3275562 h 13112393"/>
              <a:gd name="connsiteX26144" fmla="*/ 5472257 w 11997113"/>
              <a:gd name="connsiteY26144" fmla="*/ 3319461 h 13112393"/>
              <a:gd name="connsiteX26145" fmla="*/ 5483165 w 11997113"/>
              <a:gd name="connsiteY26145" fmla="*/ 3312361 h 13112393"/>
              <a:gd name="connsiteX26146" fmla="*/ 5489115 w 11997113"/>
              <a:gd name="connsiteY26146" fmla="*/ 3358798 h 13112393"/>
              <a:gd name="connsiteX26147" fmla="*/ 5477529 w 11997113"/>
              <a:gd name="connsiteY26147" fmla="*/ 3360281 h 13112393"/>
              <a:gd name="connsiteX26148" fmla="*/ 5489947 w 11997113"/>
              <a:gd name="connsiteY26148" fmla="*/ 3424177 h 13112393"/>
              <a:gd name="connsiteX26149" fmla="*/ 5496687 w 11997113"/>
              <a:gd name="connsiteY26149" fmla="*/ 3417895 h 13112393"/>
              <a:gd name="connsiteX26150" fmla="*/ 5496763 w 11997113"/>
              <a:gd name="connsiteY26150" fmla="*/ 3424403 h 13112393"/>
              <a:gd name="connsiteX26151" fmla="*/ 5503629 w 11997113"/>
              <a:gd name="connsiteY26151" fmla="*/ 3423822 h 13112393"/>
              <a:gd name="connsiteX26152" fmla="*/ 5517467 w 11997113"/>
              <a:gd name="connsiteY26152" fmla="*/ 3425273 h 13112393"/>
              <a:gd name="connsiteX26153" fmla="*/ 5517061 w 11997113"/>
              <a:gd name="connsiteY26153" fmla="*/ 3421812 h 13112393"/>
              <a:gd name="connsiteX26154" fmla="*/ 5530127 w 11997113"/>
              <a:gd name="connsiteY26154" fmla="*/ 3416777 h 13112393"/>
              <a:gd name="connsiteX26155" fmla="*/ 5510989 w 11997113"/>
              <a:gd name="connsiteY26155" fmla="*/ 3369940 h 13112393"/>
              <a:gd name="connsiteX26156" fmla="*/ 5524059 w 11997113"/>
              <a:gd name="connsiteY26156" fmla="*/ 3364905 h 13112393"/>
              <a:gd name="connsiteX26157" fmla="*/ 5537939 w 11997113"/>
              <a:gd name="connsiteY26157" fmla="*/ 3366788 h 13112393"/>
              <a:gd name="connsiteX26158" fmla="*/ 5554655 w 11997113"/>
              <a:gd name="connsiteY26158" fmla="*/ 3392875 h 13112393"/>
              <a:gd name="connsiteX26159" fmla="*/ 5543607 w 11997113"/>
              <a:gd name="connsiteY26159" fmla="*/ 3415203 h 13112393"/>
              <a:gd name="connsiteX26160" fmla="*/ 5544011 w 11997113"/>
              <a:gd name="connsiteY26160" fmla="*/ 3418660 h 13112393"/>
              <a:gd name="connsiteX26161" fmla="*/ 5530939 w 11997113"/>
              <a:gd name="connsiteY26161" fmla="*/ 3423693 h 13112393"/>
              <a:gd name="connsiteX26162" fmla="*/ 5517871 w 11997113"/>
              <a:gd name="connsiteY26162" fmla="*/ 3428731 h 13112393"/>
              <a:gd name="connsiteX26163" fmla="*/ 5505605 w 11997113"/>
              <a:gd name="connsiteY26163" fmla="*/ 3440680 h 13112393"/>
              <a:gd name="connsiteX26164" fmla="*/ 5561127 w 11997113"/>
              <a:gd name="connsiteY26164" fmla="*/ 3448204 h 13112393"/>
              <a:gd name="connsiteX26165" fmla="*/ 5520699 w 11997113"/>
              <a:gd name="connsiteY26165" fmla="*/ 3452935 h 13112393"/>
              <a:gd name="connsiteX26166" fmla="*/ 5525961 w 11997113"/>
              <a:gd name="connsiteY26166" fmla="*/ 3497894 h 13112393"/>
              <a:gd name="connsiteX26167" fmla="*/ 5566389 w 11997113"/>
              <a:gd name="connsiteY26167" fmla="*/ 3493161 h 13112393"/>
              <a:gd name="connsiteX26168" fmla="*/ 5567605 w 11997113"/>
              <a:gd name="connsiteY26168" fmla="*/ 3503537 h 13112393"/>
              <a:gd name="connsiteX26169" fmla="*/ 5541867 w 11997113"/>
              <a:gd name="connsiteY26169" fmla="*/ 3517065 h 13112393"/>
              <a:gd name="connsiteX26170" fmla="*/ 5570433 w 11997113"/>
              <a:gd name="connsiteY26170" fmla="*/ 3527743 h 13112393"/>
              <a:gd name="connsiteX26171" fmla="*/ 5517339 w 11997113"/>
              <a:gd name="connsiteY26171" fmla="*/ 3540967 h 13112393"/>
              <a:gd name="connsiteX26172" fmla="*/ 5545103 w 11997113"/>
              <a:gd name="connsiteY26172" fmla="*/ 3544730 h 13112393"/>
              <a:gd name="connsiteX26173" fmla="*/ 5555179 w 11997113"/>
              <a:gd name="connsiteY26173" fmla="*/ 3630834 h 13112393"/>
              <a:gd name="connsiteX26174" fmla="*/ 5558919 w 11997113"/>
              <a:gd name="connsiteY26174" fmla="*/ 3630453 h 13112393"/>
              <a:gd name="connsiteX26175" fmla="*/ 5559157 w 11997113"/>
              <a:gd name="connsiteY26175" fmla="*/ 3641046 h 13112393"/>
              <a:gd name="connsiteX26176" fmla="*/ 5556381 w 11997113"/>
              <a:gd name="connsiteY26176" fmla="*/ 3641114 h 13112393"/>
              <a:gd name="connsiteX26177" fmla="*/ 5568573 w 11997113"/>
              <a:gd name="connsiteY26177" fmla="*/ 3745301 h 13112393"/>
              <a:gd name="connsiteX26178" fmla="*/ 5595929 w 11997113"/>
              <a:gd name="connsiteY26178" fmla="*/ 3745606 h 13112393"/>
              <a:gd name="connsiteX26179" fmla="*/ 5570189 w 11997113"/>
              <a:gd name="connsiteY26179" fmla="*/ 3759134 h 13112393"/>
              <a:gd name="connsiteX26180" fmla="*/ 5584479 w 11997113"/>
              <a:gd name="connsiteY26180" fmla="*/ 3764471 h 13112393"/>
              <a:gd name="connsiteX26181" fmla="*/ 5597953 w 11997113"/>
              <a:gd name="connsiteY26181" fmla="*/ 3762895 h 13112393"/>
              <a:gd name="connsiteX26182" fmla="*/ 5604945 w 11997113"/>
              <a:gd name="connsiteY26182" fmla="*/ 3764269 h 13112393"/>
              <a:gd name="connsiteX26183" fmla="*/ 5610703 w 11997113"/>
              <a:gd name="connsiteY26183" fmla="*/ 3767399 h 13112393"/>
              <a:gd name="connsiteX26184" fmla="*/ 5609905 w 11997113"/>
              <a:gd name="connsiteY26184" fmla="*/ 3760301 h 13112393"/>
              <a:gd name="connsiteX26185" fmla="*/ 5617411 w 11997113"/>
              <a:gd name="connsiteY26185" fmla="*/ 3756223 h 13112393"/>
              <a:gd name="connsiteX26186" fmla="*/ 5617145 w 11997113"/>
              <a:gd name="connsiteY26186" fmla="*/ 3744353 h 13112393"/>
              <a:gd name="connsiteX26187" fmla="*/ 5634071 w 11997113"/>
              <a:gd name="connsiteY26187" fmla="*/ 3696454 h 13112393"/>
              <a:gd name="connsiteX26188" fmla="*/ 5641523 w 11997113"/>
              <a:gd name="connsiteY26188" fmla="*/ 3727440 h 13112393"/>
              <a:gd name="connsiteX26189" fmla="*/ 5635677 w 11997113"/>
              <a:gd name="connsiteY26189" fmla="*/ 3767647 h 13112393"/>
              <a:gd name="connsiteX26190" fmla="*/ 5636215 w 11997113"/>
              <a:gd name="connsiteY26190" fmla="*/ 3791377 h 13112393"/>
              <a:gd name="connsiteX26191" fmla="*/ 5618481 w 11997113"/>
              <a:gd name="connsiteY26191" fmla="*/ 3803683 h 13112393"/>
              <a:gd name="connsiteX26192" fmla="*/ 5618213 w 11997113"/>
              <a:gd name="connsiteY26192" fmla="*/ 3791817 h 13112393"/>
              <a:gd name="connsiteX26193" fmla="*/ 5610965 w 11997113"/>
              <a:gd name="connsiteY26193" fmla="*/ 3769735 h 13112393"/>
              <a:gd name="connsiteX26194" fmla="*/ 5610887 w 11997113"/>
              <a:gd name="connsiteY26194" fmla="*/ 3769042 h 13112393"/>
              <a:gd name="connsiteX26195" fmla="*/ 5605855 w 11997113"/>
              <a:gd name="connsiteY26195" fmla="*/ 3772049 h 13112393"/>
              <a:gd name="connsiteX26196" fmla="*/ 5599165 w 11997113"/>
              <a:gd name="connsiteY26196" fmla="*/ 3773270 h 13112393"/>
              <a:gd name="connsiteX26197" fmla="*/ 5598763 w 11997113"/>
              <a:gd name="connsiteY26197" fmla="*/ 3769812 h 13112393"/>
              <a:gd name="connsiteX26198" fmla="*/ 5584881 w 11997113"/>
              <a:gd name="connsiteY26198" fmla="*/ 3767932 h 13112393"/>
              <a:gd name="connsiteX26199" fmla="*/ 5598111 w 11997113"/>
              <a:gd name="connsiteY26199" fmla="*/ 3997746 h 13112393"/>
              <a:gd name="connsiteX26200" fmla="*/ 5611397 w 11997113"/>
              <a:gd name="connsiteY26200" fmla="*/ 4010225 h 13112393"/>
              <a:gd name="connsiteX26201" fmla="*/ 5615663 w 11997113"/>
              <a:gd name="connsiteY26201" fmla="*/ 4009204 h 13112393"/>
              <a:gd name="connsiteX26202" fmla="*/ 5642955 w 11997113"/>
              <a:gd name="connsiteY26202" fmla="*/ 4002674 h 13112393"/>
              <a:gd name="connsiteX26203" fmla="*/ 5642559 w 11997113"/>
              <a:gd name="connsiteY26203" fmla="*/ 3985097 h 13112393"/>
              <a:gd name="connsiteX26204" fmla="*/ 5642495 w 11997113"/>
              <a:gd name="connsiteY26204" fmla="*/ 3982392 h 13112393"/>
              <a:gd name="connsiteX26205" fmla="*/ 5642051 w 11997113"/>
              <a:gd name="connsiteY26205" fmla="*/ 3982387 h 13112393"/>
              <a:gd name="connsiteX26206" fmla="*/ 5626347 w 11997113"/>
              <a:gd name="connsiteY26206" fmla="*/ 3983670 h 13112393"/>
              <a:gd name="connsiteX26207" fmla="*/ 5633559 w 11997113"/>
              <a:gd name="connsiteY26207" fmla="*/ 3973040 h 13112393"/>
              <a:gd name="connsiteX26208" fmla="*/ 5642213 w 11997113"/>
              <a:gd name="connsiteY26208" fmla="*/ 3969870 h 13112393"/>
              <a:gd name="connsiteX26209" fmla="*/ 5642161 w 11997113"/>
              <a:gd name="connsiteY26209" fmla="*/ 3967519 h 13112393"/>
              <a:gd name="connsiteX26210" fmla="*/ 5641897 w 11997113"/>
              <a:gd name="connsiteY26210" fmla="*/ 3955801 h 13112393"/>
              <a:gd name="connsiteX26211" fmla="*/ 5677393 w 11997113"/>
              <a:gd name="connsiteY26211" fmla="*/ 3908037 h 13112393"/>
              <a:gd name="connsiteX26212" fmla="*/ 5640835 w 11997113"/>
              <a:gd name="connsiteY26212" fmla="*/ 3908927 h 13112393"/>
              <a:gd name="connsiteX26213" fmla="*/ 5694093 w 11997113"/>
              <a:gd name="connsiteY26213" fmla="*/ 3837282 h 13112393"/>
              <a:gd name="connsiteX26214" fmla="*/ 5675021 w 11997113"/>
              <a:gd name="connsiteY26214" fmla="*/ 3802576 h 13112393"/>
              <a:gd name="connsiteX26215" fmla="*/ 5692245 w 11997113"/>
              <a:gd name="connsiteY26215" fmla="*/ 3755256 h 13112393"/>
              <a:gd name="connsiteX26216" fmla="*/ 5710787 w 11997113"/>
              <a:gd name="connsiteY26216" fmla="*/ 3766527 h 13112393"/>
              <a:gd name="connsiteX26217" fmla="*/ 5711315 w 11997113"/>
              <a:gd name="connsiteY26217" fmla="*/ 3789964 h 13112393"/>
              <a:gd name="connsiteX26218" fmla="*/ 5729329 w 11997113"/>
              <a:gd name="connsiteY26218" fmla="*/ 3777800 h 13112393"/>
              <a:gd name="connsiteX26219" fmla="*/ 5746821 w 11997113"/>
              <a:gd name="connsiteY26219" fmla="*/ 3742200 h 13112393"/>
              <a:gd name="connsiteX26220" fmla="*/ 5728275 w 11997113"/>
              <a:gd name="connsiteY26220" fmla="*/ 3730929 h 13112393"/>
              <a:gd name="connsiteX26221" fmla="*/ 5728805 w 11997113"/>
              <a:gd name="connsiteY26221" fmla="*/ 3754367 h 13112393"/>
              <a:gd name="connsiteX26222" fmla="*/ 5691717 w 11997113"/>
              <a:gd name="connsiteY26222" fmla="*/ 3731819 h 13112393"/>
              <a:gd name="connsiteX26223" fmla="*/ 5709731 w 11997113"/>
              <a:gd name="connsiteY26223" fmla="*/ 3719656 h 13112393"/>
              <a:gd name="connsiteX26224" fmla="*/ 5709467 w 11997113"/>
              <a:gd name="connsiteY26224" fmla="*/ 3707937 h 13112393"/>
              <a:gd name="connsiteX26225" fmla="*/ 5691189 w 11997113"/>
              <a:gd name="connsiteY26225" fmla="*/ 3708381 h 13112393"/>
              <a:gd name="connsiteX26226" fmla="*/ 5690923 w 11997113"/>
              <a:gd name="connsiteY26226" fmla="*/ 3696666 h 13112393"/>
              <a:gd name="connsiteX26227" fmla="*/ 5709201 w 11997113"/>
              <a:gd name="connsiteY26227" fmla="*/ 3696217 h 13112393"/>
              <a:gd name="connsiteX26228" fmla="*/ 5708939 w 11997113"/>
              <a:gd name="connsiteY26228" fmla="*/ 3684505 h 13112393"/>
              <a:gd name="connsiteX26229" fmla="*/ 5744967 w 11997113"/>
              <a:gd name="connsiteY26229" fmla="*/ 3660175 h 13112393"/>
              <a:gd name="connsiteX26230" fmla="*/ 5727215 w 11997113"/>
              <a:gd name="connsiteY26230" fmla="*/ 3684056 h 13112393"/>
              <a:gd name="connsiteX26231" fmla="*/ 5727481 w 11997113"/>
              <a:gd name="connsiteY26231" fmla="*/ 3695772 h 13112393"/>
              <a:gd name="connsiteX26232" fmla="*/ 5764307 w 11997113"/>
              <a:gd name="connsiteY26232" fmla="*/ 3706597 h 13112393"/>
              <a:gd name="connsiteX26233" fmla="*/ 5764043 w 11997113"/>
              <a:gd name="connsiteY26233" fmla="*/ 3694879 h 13112393"/>
              <a:gd name="connsiteX26234" fmla="*/ 5781271 w 11997113"/>
              <a:gd name="connsiteY26234" fmla="*/ 3647563 h 13112393"/>
              <a:gd name="connsiteX26235" fmla="*/ 5780741 w 11997113"/>
              <a:gd name="connsiteY26235" fmla="*/ 3624127 h 13112393"/>
              <a:gd name="connsiteX26236" fmla="*/ 5780211 w 11997113"/>
              <a:gd name="connsiteY26236" fmla="*/ 3600690 h 13112393"/>
              <a:gd name="connsiteX26237" fmla="*/ 5761667 w 11997113"/>
              <a:gd name="connsiteY26237" fmla="*/ 3589418 h 13112393"/>
              <a:gd name="connsiteX26238" fmla="*/ 5761401 w 11997113"/>
              <a:gd name="connsiteY26238" fmla="*/ 3577701 h 13112393"/>
              <a:gd name="connsiteX26239" fmla="*/ 5743119 w 11997113"/>
              <a:gd name="connsiteY26239" fmla="*/ 3578146 h 13112393"/>
              <a:gd name="connsiteX26240" fmla="*/ 5725369 w 11997113"/>
              <a:gd name="connsiteY26240" fmla="*/ 3602028 h 13112393"/>
              <a:gd name="connsiteX26241" fmla="*/ 5743909 w 11997113"/>
              <a:gd name="connsiteY26241" fmla="*/ 3613302 h 13112393"/>
              <a:gd name="connsiteX26242" fmla="*/ 5744177 w 11997113"/>
              <a:gd name="connsiteY26242" fmla="*/ 3625021 h 13112393"/>
              <a:gd name="connsiteX26243" fmla="*/ 5707355 w 11997113"/>
              <a:gd name="connsiteY26243" fmla="*/ 3614195 h 13112393"/>
              <a:gd name="connsiteX26244" fmla="*/ 5706823 w 11997113"/>
              <a:gd name="connsiteY26244" fmla="*/ 3590757 h 13112393"/>
              <a:gd name="connsiteX26245" fmla="*/ 5688809 w 11997113"/>
              <a:gd name="connsiteY26245" fmla="*/ 3602924 h 13112393"/>
              <a:gd name="connsiteX26246" fmla="*/ 5707355 w 11997113"/>
              <a:gd name="connsiteY26246" fmla="*/ 3614195 h 13112393"/>
              <a:gd name="connsiteX26247" fmla="*/ 5689869 w 11997113"/>
              <a:gd name="connsiteY26247" fmla="*/ 3649794 h 13112393"/>
              <a:gd name="connsiteX26248" fmla="*/ 5671325 w 11997113"/>
              <a:gd name="connsiteY26248" fmla="*/ 3638521 h 13112393"/>
              <a:gd name="connsiteX26249" fmla="*/ 5670529 w 11997113"/>
              <a:gd name="connsiteY26249" fmla="*/ 3603368 h 13112393"/>
              <a:gd name="connsiteX26250" fmla="*/ 5651193 w 11997113"/>
              <a:gd name="connsiteY26250" fmla="*/ 3556945 h 13112393"/>
              <a:gd name="connsiteX26251" fmla="*/ 5669475 w 11997113"/>
              <a:gd name="connsiteY26251" fmla="*/ 3556497 h 13112393"/>
              <a:gd name="connsiteX26252" fmla="*/ 5686957 w 11997113"/>
              <a:gd name="connsiteY26252" fmla="*/ 3520895 h 13112393"/>
              <a:gd name="connsiteX26253" fmla="*/ 5686695 w 11997113"/>
              <a:gd name="connsiteY26253" fmla="*/ 3509176 h 13112393"/>
              <a:gd name="connsiteX26254" fmla="*/ 5668153 w 11997113"/>
              <a:gd name="connsiteY26254" fmla="*/ 3497909 h 13112393"/>
              <a:gd name="connsiteX26255" fmla="*/ 5667097 w 11997113"/>
              <a:gd name="connsiteY26255" fmla="*/ 3451032 h 13112393"/>
              <a:gd name="connsiteX26256" fmla="*/ 5648813 w 11997113"/>
              <a:gd name="connsiteY26256" fmla="*/ 3451479 h 13112393"/>
              <a:gd name="connsiteX26257" fmla="*/ 5666567 w 11997113"/>
              <a:gd name="connsiteY26257" fmla="*/ 3427598 h 13112393"/>
              <a:gd name="connsiteX26258" fmla="*/ 5685111 w 11997113"/>
              <a:gd name="connsiteY26258" fmla="*/ 3438867 h 13112393"/>
              <a:gd name="connsiteX26259" fmla="*/ 5685641 w 11997113"/>
              <a:gd name="connsiteY26259" fmla="*/ 3462305 h 13112393"/>
              <a:gd name="connsiteX26260" fmla="*/ 5702863 w 11997113"/>
              <a:gd name="connsiteY26260" fmla="*/ 3414988 h 13112393"/>
              <a:gd name="connsiteX26261" fmla="*/ 5720615 w 11997113"/>
              <a:gd name="connsiteY26261" fmla="*/ 3391103 h 13112393"/>
              <a:gd name="connsiteX26262" fmla="*/ 5738629 w 11997113"/>
              <a:gd name="connsiteY26262" fmla="*/ 3378941 h 13112393"/>
              <a:gd name="connsiteX26263" fmla="*/ 5738363 w 11997113"/>
              <a:gd name="connsiteY26263" fmla="*/ 3367224 h 13112393"/>
              <a:gd name="connsiteX26264" fmla="*/ 5756905 w 11997113"/>
              <a:gd name="connsiteY26264" fmla="*/ 3378493 h 13112393"/>
              <a:gd name="connsiteX26265" fmla="*/ 5757173 w 11997113"/>
              <a:gd name="connsiteY26265" fmla="*/ 3390212 h 13112393"/>
              <a:gd name="connsiteX26266" fmla="*/ 5738895 w 11997113"/>
              <a:gd name="connsiteY26266" fmla="*/ 3390658 h 13112393"/>
              <a:gd name="connsiteX26267" fmla="*/ 5739157 w 11997113"/>
              <a:gd name="connsiteY26267" fmla="*/ 3402376 h 13112393"/>
              <a:gd name="connsiteX26268" fmla="*/ 5739687 w 11997113"/>
              <a:gd name="connsiteY26268" fmla="*/ 3425814 h 13112393"/>
              <a:gd name="connsiteX26269" fmla="*/ 5741271 w 11997113"/>
              <a:gd name="connsiteY26269" fmla="*/ 3496121 h 13112393"/>
              <a:gd name="connsiteX26270" fmla="*/ 5741797 w 11997113"/>
              <a:gd name="connsiteY26270" fmla="*/ 3519555 h 13112393"/>
              <a:gd name="connsiteX26271" fmla="*/ 5760341 w 11997113"/>
              <a:gd name="connsiteY26271" fmla="*/ 3530828 h 13112393"/>
              <a:gd name="connsiteX26272" fmla="*/ 5759813 w 11997113"/>
              <a:gd name="connsiteY26272" fmla="*/ 3507391 h 13112393"/>
              <a:gd name="connsiteX26273" fmla="*/ 5759287 w 11997113"/>
              <a:gd name="connsiteY26273" fmla="*/ 3483957 h 13112393"/>
              <a:gd name="connsiteX26274" fmla="*/ 5777309 w 11997113"/>
              <a:gd name="connsiteY26274" fmla="*/ 3471794 h 13112393"/>
              <a:gd name="connsiteX26275" fmla="*/ 5759019 w 11997113"/>
              <a:gd name="connsiteY26275" fmla="*/ 3472238 h 13112393"/>
              <a:gd name="connsiteX26276" fmla="*/ 5776777 w 11997113"/>
              <a:gd name="connsiteY26276" fmla="*/ 3448355 h 13112393"/>
              <a:gd name="connsiteX26277" fmla="*/ 5758493 w 11997113"/>
              <a:gd name="connsiteY26277" fmla="*/ 3448801 h 13112393"/>
              <a:gd name="connsiteX26278" fmla="*/ 5758227 w 11997113"/>
              <a:gd name="connsiteY26278" fmla="*/ 3437084 h 13112393"/>
              <a:gd name="connsiteX26279" fmla="*/ 5757965 w 11997113"/>
              <a:gd name="connsiteY26279" fmla="*/ 3425366 h 13112393"/>
              <a:gd name="connsiteX26280" fmla="*/ 5776515 w 11997113"/>
              <a:gd name="connsiteY26280" fmla="*/ 3436636 h 13112393"/>
              <a:gd name="connsiteX26281" fmla="*/ 5776249 w 11997113"/>
              <a:gd name="connsiteY26281" fmla="*/ 3424921 h 13112393"/>
              <a:gd name="connsiteX26282" fmla="*/ 5775455 w 11997113"/>
              <a:gd name="connsiteY26282" fmla="*/ 3389768 h 13112393"/>
              <a:gd name="connsiteX26283" fmla="*/ 5792419 w 11997113"/>
              <a:gd name="connsiteY26283" fmla="*/ 3330731 h 13112393"/>
              <a:gd name="connsiteX26284" fmla="*/ 5829237 w 11997113"/>
              <a:gd name="connsiteY26284" fmla="*/ 3341554 h 13112393"/>
              <a:gd name="connsiteX26285" fmla="*/ 5847257 w 11997113"/>
              <a:gd name="connsiteY26285" fmla="*/ 3329389 h 13112393"/>
              <a:gd name="connsiteX26286" fmla="*/ 5846993 w 11997113"/>
              <a:gd name="connsiteY26286" fmla="*/ 3317669 h 13112393"/>
              <a:gd name="connsiteX26287" fmla="*/ 5846729 w 11997113"/>
              <a:gd name="connsiteY26287" fmla="*/ 3305954 h 13112393"/>
              <a:gd name="connsiteX26288" fmla="*/ 5846197 w 11997113"/>
              <a:gd name="connsiteY26288" fmla="*/ 3282517 h 13112393"/>
              <a:gd name="connsiteX26289" fmla="*/ 5864739 w 11997113"/>
              <a:gd name="connsiteY26289" fmla="*/ 3293792 h 13112393"/>
              <a:gd name="connsiteX26290" fmla="*/ 5864479 w 11997113"/>
              <a:gd name="connsiteY26290" fmla="*/ 3282071 h 13112393"/>
              <a:gd name="connsiteX26291" fmla="*/ 5864213 w 11997113"/>
              <a:gd name="connsiteY26291" fmla="*/ 3270355 h 13112393"/>
              <a:gd name="connsiteX26292" fmla="*/ 5867011 w 11997113"/>
              <a:gd name="connsiteY26292" fmla="*/ 3255082 h 13112393"/>
              <a:gd name="connsiteX26293" fmla="*/ 5900243 w 11997113"/>
              <a:gd name="connsiteY26293" fmla="*/ 3246024 h 13112393"/>
              <a:gd name="connsiteX26294" fmla="*/ 5900507 w 11997113"/>
              <a:gd name="connsiteY26294" fmla="*/ 3257740 h 13112393"/>
              <a:gd name="connsiteX26295" fmla="*/ 5953233 w 11997113"/>
              <a:gd name="connsiteY26295" fmla="*/ 3162660 h 13112393"/>
              <a:gd name="connsiteX26296" fmla="*/ 5972571 w 11997113"/>
              <a:gd name="connsiteY26296" fmla="*/ 3209086 h 13112393"/>
              <a:gd name="connsiteX26297" fmla="*/ 5972307 w 11997113"/>
              <a:gd name="connsiteY26297" fmla="*/ 3197367 h 13112393"/>
              <a:gd name="connsiteX26298" fmla="*/ 6008601 w 11997113"/>
              <a:gd name="connsiteY26298" fmla="*/ 3184758 h 13112393"/>
              <a:gd name="connsiteX26299" fmla="*/ 6027409 w 11997113"/>
              <a:gd name="connsiteY26299" fmla="*/ 3207748 h 13112393"/>
              <a:gd name="connsiteX26300" fmla="*/ 6029259 w 11997113"/>
              <a:gd name="connsiteY26300" fmla="*/ 3289774 h 13112393"/>
              <a:gd name="connsiteX26301" fmla="*/ 6011775 w 11997113"/>
              <a:gd name="connsiteY26301" fmla="*/ 3325373 h 13112393"/>
              <a:gd name="connsiteX26302" fmla="*/ 5975213 w 11997113"/>
              <a:gd name="connsiteY26302" fmla="*/ 3326265 h 13112393"/>
              <a:gd name="connsiteX26303" fmla="*/ 5994021 w 11997113"/>
              <a:gd name="connsiteY26303" fmla="*/ 3349257 h 13112393"/>
              <a:gd name="connsiteX26304" fmla="*/ 5994285 w 11997113"/>
              <a:gd name="connsiteY26304" fmla="*/ 3360976 h 13112393"/>
              <a:gd name="connsiteX26305" fmla="*/ 5994549 w 11997113"/>
              <a:gd name="connsiteY26305" fmla="*/ 3372691 h 13112393"/>
              <a:gd name="connsiteX26306" fmla="*/ 5976003 w 11997113"/>
              <a:gd name="connsiteY26306" fmla="*/ 3361421 h 13112393"/>
              <a:gd name="connsiteX26307" fmla="*/ 5959311 w 11997113"/>
              <a:gd name="connsiteY26307" fmla="*/ 3432172 h 13112393"/>
              <a:gd name="connsiteX26308" fmla="*/ 5941293 w 11997113"/>
              <a:gd name="connsiteY26308" fmla="*/ 3444338 h 13112393"/>
              <a:gd name="connsiteX26309" fmla="*/ 5924865 w 11997113"/>
              <a:gd name="connsiteY26309" fmla="*/ 3526813 h 13112393"/>
              <a:gd name="connsiteX26310" fmla="*/ 5925657 w 11997113"/>
              <a:gd name="connsiteY26310" fmla="*/ 3561965 h 13112393"/>
              <a:gd name="connsiteX26311" fmla="*/ 5907903 w 11997113"/>
              <a:gd name="connsiteY26311" fmla="*/ 3585847 h 13112393"/>
              <a:gd name="connsiteX26312" fmla="*/ 5926183 w 11997113"/>
              <a:gd name="connsiteY26312" fmla="*/ 3585399 h 13112393"/>
              <a:gd name="connsiteX26313" fmla="*/ 5943935 w 11997113"/>
              <a:gd name="connsiteY26313" fmla="*/ 3561518 h 13112393"/>
              <a:gd name="connsiteX26314" fmla="*/ 5943671 w 11997113"/>
              <a:gd name="connsiteY26314" fmla="*/ 3549804 h 13112393"/>
              <a:gd name="connsiteX26315" fmla="*/ 5960101 w 11997113"/>
              <a:gd name="connsiteY26315" fmla="*/ 3467328 h 13112393"/>
              <a:gd name="connsiteX26316" fmla="*/ 5978911 w 11997113"/>
              <a:gd name="connsiteY26316" fmla="*/ 3490318 h 13112393"/>
              <a:gd name="connsiteX26317" fmla="*/ 6014943 w 11997113"/>
              <a:gd name="connsiteY26317" fmla="*/ 3465991 h 13112393"/>
              <a:gd name="connsiteX26318" fmla="*/ 6015205 w 11997113"/>
              <a:gd name="connsiteY26318" fmla="*/ 3477709 h 13112393"/>
              <a:gd name="connsiteX26319" fmla="*/ 6034013 w 11997113"/>
              <a:gd name="connsiteY26319" fmla="*/ 3500696 h 13112393"/>
              <a:gd name="connsiteX26320" fmla="*/ 6015733 w 11997113"/>
              <a:gd name="connsiteY26320" fmla="*/ 3501142 h 13112393"/>
              <a:gd name="connsiteX26321" fmla="*/ 6000623 w 11997113"/>
              <a:gd name="connsiteY26321" fmla="*/ 3642208 h 13112393"/>
              <a:gd name="connsiteX26322" fmla="*/ 5982345 w 11997113"/>
              <a:gd name="connsiteY26322" fmla="*/ 3642654 h 13112393"/>
              <a:gd name="connsiteX26323" fmla="*/ 5965915 w 11997113"/>
              <a:gd name="connsiteY26323" fmla="*/ 3725127 h 13112393"/>
              <a:gd name="connsiteX26324" fmla="*/ 5948425 w 11997113"/>
              <a:gd name="connsiteY26324" fmla="*/ 3760727 h 13112393"/>
              <a:gd name="connsiteX26325" fmla="*/ 5966707 w 11997113"/>
              <a:gd name="connsiteY26325" fmla="*/ 3760280 h 13112393"/>
              <a:gd name="connsiteX26326" fmla="*/ 5968027 w 11997113"/>
              <a:gd name="connsiteY26326" fmla="*/ 3818867 h 13112393"/>
              <a:gd name="connsiteX26327" fmla="*/ 5969083 w 11997113"/>
              <a:gd name="connsiteY26327" fmla="*/ 3865741 h 13112393"/>
              <a:gd name="connsiteX26328" fmla="*/ 5950803 w 11997113"/>
              <a:gd name="connsiteY26328" fmla="*/ 3866190 h 13112393"/>
              <a:gd name="connsiteX26329" fmla="*/ 5969613 w 11997113"/>
              <a:gd name="connsiteY26329" fmla="*/ 3889180 h 13112393"/>
              <a:gd name="connsiteX26330" fmla="*/ 5933847 w 11997113"/>
              <a:gd name="connsiteY26330" fmla="*/ 3925226 h 13112393"/>
              <a:gd name="connsiteX26331" fmla="*/ 5934639 w 11997113"/>
              <a:gd name="connsiteY26331" fmla="*/ 3960377 h 13112393"/>
              <a:gd name="connsiteX26332" fmla="*/ 5952653 w 11997113"/>
              <a:gd name="connsiteY26332" fmla="*/ 3948212 h 13112393"/>
              <a:gd name="connsiteX26333" fmla="*/ 5953449 w 11997113"/>
              <a:gd name="connsiteY26333" fmla="*/ 3983366 h 13112393"/>
              <a:gd name="connsiteX26334" fmla="*/ 5936223 w 11997113"/>
              <a:gd name="connsiteY26334" fmla="*/ 4030688 h 13112393"/>
              <a:gd name="connsiteX26335" fmla="*/ 5954769 w 11997113"/>
              <a:gd name="connsiteY26335" fmla="*/ 4041960 h 13112393"/>
              <a:gd name="connsiteX26336" fmla="*/ 6008813 w 11997113"/>
              <a:gd name="connsiteY26336" fmla="*/ 4005466 h 13112393"/>
              <a:gd name="connsiteX26337" fmla="*/ 6008553 w 11997113"/>
              <a:gd name="connsiteY26337" fmla="*/ 3993747 h 13112393"/>
              <a:gd name="connsiteX26338" fmla="*/ 6026829 w 11997113"/>
              <a:gd name="connsiteY26338" fmla="*/ 3993302 h 13112393"/>
              <a:gd name="connsiteX26339" fmla="*/ 6026563 w 11997113"/>
              <a:gd name="connsiteY26339" fmla="*/ 3981587 h 13112393"/>
              <a:gd name="connsiteX26340" fmla="*/ 6026301 w 11997113"/>
              <a:gd name="connsiteY26340" fmla="*/ 3969865 h 13112393"/>
              <a:gd name="connsiteX26341" fmla="*/ 6044583 w 11997113"/>
              <a:gd name="connsiteY26341" fmla="*/ 3969420 h 13112393"/>
              <a:gd name="connsiteX26342" fmla="*/ 6044319 w 11997113"/>
              <a:gd name="connsiteY26342" fmla="*/ 3957699 h 13112393"/>
              <a:gd name="connsiteX26343" fmla="*/ 6026039 w 11997113"/>
              <a:gd name="connsiteY26343" fmla="*/ 3958147 h 13112393"/>
              <a:gd name="connsiteX26344" fmla="*/ 6042201 w 11997113"/>
              <a:gd name="connsiteY26344" fmla="*/ 3863956 h 13112393"/>
              <a:gd name="connsiteX26345" fmla="*/ 6041671 w 11997113"/>
              <a:gd name="connsiteY26345" fmla="*/ 3840520 h 13112393"/>
              <a:gd name="connsiteX26346" fmla="*/ 6060219 w 11997113"/>
              <a:gd name="connsiteY26346" fmla="*/ 3851793 h 13112393"/>
              <a:gd name="connsiteX26347" fmla="*/ 6059955 w 11997113"/>
              <a:gd name="connsiteY26347" fmla="*/ 3840074 h 13112393"/>
              <a:gd name="connsiteX26348" fmla="*/ 6077971 w 11997113"/>
              <a:gd name="connsiteY26348" fmla="*/ 3827910 h 13112393"/>
              <a:gd name="connsiteX26349" fmla="*/ 6059423 w 11997113"/>
              <a:gd name="connsiteY26349" fmla="*/ 3816638 h 13112393"/>
              <a:gd name="connsiteX26350" fmla="*/ 6041413 w 11997113"/>
              <a:gd name="connsiteY26350" fmla="*/ 3828800 h 13112393"/>
              <a:gd name="connsiteX26351" fmla="*/ 6039825 w 11997113"/>
              <a:gd name="connsiteY26351" fmla="*/ 3758494 h 13112393"/>
              <a:gd name="connsiteX26352" fmla="*/ 6021283 w 11997113"/>
              <a:gd name="connsiteY26352" fmla="*/ 3747224 h 13112393"/>
              <a:gd name="connsiteX26353" fmla="*/ 6022603 w 11997113"/>
              <a:gd name="connsiteY26353" fmla="*/ 3805814 h 13112393"/>
              <a:gd name="connsiteX26354" fmla="*/ 6041413 w 11997113"/>
              <a:gd name="connsiteY26354" fmla="*/ 3828800 h 13112393"/>
              <a:gd name="connsiteX26355" fmla="*/ 5986837 w 11997113"/>
              <a:gd name="connsiteY26355" fmla="*/ 3841860 h 13112393"/>
              <a:gd name="connsiteX26356" fmla="*/ 5986309 w 11997113"/>
              <a:gd name="connsiteY26356" fmla="*/ 3818423 h 13112393"/>
              <a:gd name="connsiteX26357" fmla="*/ 6003791 w 11997113"/>
              <a:gd name="connsiteY26357" fmla="*/ 3782822 h 13112393"/>
              <a:gd name="connsiteX26358" fmla="*/ 6002737 w 11997113"/>
              <a:gd name="connsiteY26358" fmla="*/ 3735952 h 13112393"/>
              <a:gd name="connsiteX26359" fmla="*/ 6020755 w 11997113"/>
              <a:gd name="connsiteY26359" fmla="*/ 3723788 h 13112393"/>
              <a:gd name="connsiteX26360" fmla="*/ 6037715 w 11997113"/>
              <a:gd name="connsiteY26360" fmla="*/ 3664751 h 13112393"/>
              <a:gd name="connsiteX26361" fmla="*/ 6055725 w 11997113"/>
              <a:gd name="connsiteY26361" fmla="*/ 3652586 h 13112393"/>
              <a:gd name="connsiteX26362" fmla="*/ 6036919 w 11997113"/>
              <a:gd name="connsiteY26362" fmla="*/ 3629596 h 13112393"/>
              <a:gd name="connsiteX26363" fmla="*/ 6036393 w 11997113"/>
              <a:gd name="connsiteY26363" fmla="*/ 3606163 h 13112393"/>
              <a:gd name="connsiteX26364" fmla="*/ 6054409 w 11997113"/>
              <a:gd name="connsiteY26364" fmla="*/ 3593997 h 13112393"/>
              <a:gd name="connsiteX26365" fmla="*/ 6054933 w 11997113"/>
              <a:gd name="connsiteY26365" fmla="*/ 3617432 h 13112393"/>
              <a:gd name="connsiteX26366" fmla="*/ 6073217 w 11997113"/>
              <a:gd name="connsiteY26366" fmla="*/ 3616986 h 13112393"/>
              <a:gd name="connsiteX26367" fmla="*/ 6072685 w 11997113"/>
              <a:gd name="connsiteY26367" fmla="*/ 3593551 h 13112393"/>
              <a:gd name="connsiteX26368" fmla="*/ 6054143 w 11997113"/>
              <a:gd name="connsiteY26368" fmla="*/ 3582279 h 13112393"/>
              <a:gd name="connsiteX26369" fmla="*/ 6035863 w 11997113"/>
              <a:gd name="connsiteY26369" fmla="*/ 3582724 h 13112393"/>
              <a:gd name="connsiteX26370" fmla="*/ 6035597 w 11997113"/>
              <a:gd name="connsiteY26370" fmla="*/ 3571005 h 13112393"/>
              <a:gd name="connsiteX26371" fmla="*/ 6035337 w 11997113"/>
              <a:gd name="connsiteY26371" fmla="*/ 3559288 h 13112393"/>
              <a:gd name="connsiteX26372" fmla="*/ 6053349 w 11997113"/>
              <a:gd name="connsiteY26372" fmla="*/ 3547126 h 13112393"/>
              <a:gd name="connsiteX26373" fmla="*/ 6053881 w 11997113"/>
              <a:gd name="connsiteY26373" fmla="*/ 3570559 h 13112393"/>
              <a:gd name="connsiteX26374" fmla="*/ 6072423 w 11997113"/>
              <a:gd name="connsiteY26374" fmla="*/ 3581832 h 13112393"/>
              <a:gd name="connsiteX26375" fmla="*/ 6070309 w 11997113"/>
              <a:gd name="connsiteY26375" fmla="*/ 3488091 h 13112393"/>
              <a:gd name="connsiteX26376" fmla="*/ 6087797 w 11997113"/>
              <a:gd name="connsiteY26376" fmla="*/ 3452487 h 13112393"/>
              <a:gd name="connsiteX26377" fmla="*/ 6069253 w 11997113"/>
              <a:gd name="connsiteY26377" fmla="*/ 3441215 h 13112393"/>
              <a:gd name="connsiteX26378" fmla="*/ 6086475 w 11997113"/>
              <a:gd name="connsiteY26378" fmla="*/ 3393896 h 13112393"/>
              <a:gd name="connsiteX26379" fmla="*/ 6086211 w 11997113"/>
              <a:gd name="connsiteY26379" fmla="*/ 3382177 h 13112393"/>
              <a:gd name="connsiteX26380" fmla="*/ 6085947 w 11997113"/>
              <a:gd name="connsiteY26380" fmla="*/ 3370461 h 13112393"/>
              <a:gd name="connsiteX26381" fmla="*/ 6085683 w 11997113"/>
              <a:gd name="connsiteY26381" fmla="*/ 3358742 h 13112393"/>
              <a:gd name="connsiteX26382" fmla="*/ 6103697 w 11997113"/>
              <a:gd name="connsiteY26382" fmla="*/ 3346578 h 13112393"/>
              <a:gd name="connsiteX26383" fmla="*/ 6122509 w 11997113"/>
              <a:gd name="connsiteY26383" fmla="*/ 3369567 h 13112393"/>
              <a:gd name="connsiteX26384" fmla="*/ 6157753 w 11997113"/>
              <a:gd name="connsiteY26384" fmla="*/ 3310085 h 13112393"/>
              <a:gd name="connsiteX26385" fmla="*/ 6141457 w 11997113"/>
              <a:gd name="connsiteY26385" fmla="*/ 3297293 h 13112393"/>
              <a:gd name="connsiteX26386" fmla="*/ 6138675 w 11997113"/>
              <a:gd name="connsiteY26386" fmla="*/ 3275379 h 13112393"/>
              <a:gd name="connsiteX26387" fmla="*/ 6138413 w 11997113"/>
              <a:gd name="connsiteY26387" fmla="*/ 3263660 h 13112393"/>
              <a:gd name="connsiteX26388" fmla="*/ 6174709 w 11997113"/>
              <a:gd name="connsiteY26388" fmla="*/ 3251048 h 13112393"/>
              <a:gd name="connsiteX26389" fmla="*/ 6175765 w 11997113"/>
              <a:gd name="connsiteY26389" fmla="*/ 3297920 h 13112393"/>
              <a:gd name="connsiteX26390" fmla="*/ 6176557 w 11997113"/>
              <a:gd name="connsiteY26390" fmla="*/ 3333074 h 13112393"/>
              <a:gd name="connsiteX26391" fmla="*/ 6194839 w 11997113"/>
              <a:gd name="connsiteY26391" fmla="*/ 3332629 h 13112393"/>
              <a:gd name="connsiteX26392" fmla="*/ 6197121 w 11997113"/>
              <a:gd name="connsiteY26392" fmla="*/ 3332573 h 13112393"/>
              <a:gd name="connsiteX26393" fmla="*/ 6212929 w 11997113"/>
              <a:gd name="connsiteY26393" fmla="*/ 3332188 h 13112393"/>
              <a:gd name="connsiteX26394" fmla="*/ 6212107 w 11997113"/>
              <a:gd name="connsiteY26394" fmla="*/ 3329437 h 13112393"/>
              <a:gd name="connsiteX26395" fmla="*/ 6198387 w 11997113"/>
              <a:gd name="connsiteY26395" fmla="*/ 3320171 h 13112393"/>
              <a:gd name="connsiteX26396" fmla="*/ 6216763 w 11997113"/>
              <a:gd name="connsiteY26396" fmla="*/ 3139178 h 13112393"/>
              <a:gd name="connsiteX26397" fmla="*/ 6233549 w 11997113"/>
              <a:gd name="connsiteY26397" fmla="*/ 3094233 h 13112393"/>
              <a:gd name="connsiteX26398" fmla="*/ 6229077 w 11997113"/>
              <a:gd name="connsiteY26398" fmla="*/ 3089425 h 13112393"/>
              <a:gd name="connsiteX26399" fmla="*/ 6225849 w 11997113"/>
              <a:gd name="connsiteY26399" fmla="*/ 3085657 h 13112393"/>
              <a:gd name="connsiteX26400" fmla="*/ 6189025 w 11997113"/>
              <a:gd name="connsiteY26400" fmla="*/ 3074834 h 13112393"/>
              <a:gd name="connsiteX26401" fmla="*/ 6168897 w 11997113"/>
              <a:gd name="connsiteY26401" fmla="*/ 2993251 h 13112393"/>
              <a:gd name="connsiteX26402" fmla="*/ 6186649 w 11997113"/>
              <a:gd name="connsiteY26402" fmla="*/ 2969369 h 13112393"/>
              <a:gd name="connsiteX26403" fmla="*/ 6166785 w 11997113"/>
              <a:gd name="connsiteY26403" fmla="*/ 2899507 h 13112393"/>
              <a:gd name="connsiteX26404" fmla="*/ 6166517 w 11997113"/>
              <a:gd name="connsiteY26404" fmla="*/ 2887790 h 13112393"/>
              <a:gd name="connsiteX26405" fmla="*/ 6165727 w 11997113"/>
              <a:gd name="connsiteY26405" fmla="*/ 2852632 h 13112393"/>
              <a:gd name="connsiteX26406" fmla="*/ 6149299 w 11997113"/>
              <a:gd name="connsiteY26406" fmla="*/ 2935106 h 13112393"/>
              <a:gd name="connsiteX26407" fmla="*/ 6149033 w 11997113"/>
              <a:gd name="connsiteY26407" fmla="*/ 2923390 h 13112393"/>
              <a:gd name="connsiteX26408" fmla="*/ 6149823 w 11997113"/>
              <a:gd name="connsiteY26408" fmla="*/ 2958546 h 13112393"/>
              <a:gd name="connsiteX26409" fmla="*/ 6132341 w 11997113"/>
              <a:gd name="connsiteY26409" fmla="*/ 2994145 h 13112393"/>
              <a:gd name="connsiteX26410" fmla="*/ 6132865 w 11997113"/>
              <a:gd name="connsiteY26410" fmla="*/ 3017580 h 13112393"/>
              <a:gd name="connsiteX26411" fmla="*/ 6151671 w 11997113"/>
              <a:gd name="connsiteY26411" fmla="*/ 3040569 h 13112393"/>
              <a:gd name="connsiteX26412" fmla="*/ 6133657 w 11997113"/>
              <a:gd name="connsiteY26412" fmla="*/ 3052734 h 13112393"/>
              <a:gd name="connsiteX26413" fmla="*/ 6152203 w 11997113"/>
              <a:gd name="connsiteY26413" fmla="*/ 3064005 h 13112393"/>
              <a:gd name="connsiteX26414" fmla="*/ 6135771 w 11997113"/>
              <a:gd name="connsiteY26414" fmla="*/ 3146478 h 13112393"/>
              <a:gd name="connsiteX26415" fmla="*/ 6118545 w 11997113"/>
              <a:gd name="connsiteY26415" fmla="*/ 3193797 h 13112393"/>
              <a:gd name="connsiteX26416" fmla="*/ 6101323 w 11997113"/>
              <a:gd name="connsiteY26416" fmla="*/ 3241116 h 13112393"/>
              <a:gd name="connsiteX26417" fmla="*/ 6119871 w 11997113"/>
              <a:gd name="connsiteY26417" fmla="*/ 3252386 h 13112393"/>
              <a:gd name="connsiteX26418" fmla="*/ 6102641 w 11997113"/>
              <a:gd name="connsiteY26418" fmla="*/ 3299703 h 13112393"/>
              <a:gd name="connsiteX26419" fmla="*/ 6103169 w 11997113"/>
              <a:gd name="connsiteY26419" fmla="*/ 3323140 h 13112393"/>
              <a:gd name="connsiteX26420" fmla="*/ 6103435 w 11997113"/>
              <a:gd name="connsiteY26420" fmla="*/ 3334861 h 13112393"/>
              <a:gd name="connsiteX26421" fmla="*/ 6084893 w 11997113"/>
              <a:gd name="connsiteY26421" fmla="*/ 3323590 h 13112393"/>
              <a:gd name="connsiteX26422" fmla="*/ 6064763 w 11997113"/>
              <a:gd name="connsiteY26422" fmla="*/ 3242007 h 13112393"/>
              <a:gd name="connsiteX26423" fmla="*/ 6064497 w 11997113"/>
              <a:gd name="connsiteY26423" fmla="*/ 3230293 h 13112393"/>
              <a:gd name="connsiteX26424" fmla="*/ 6069109 w 11997113"/>
              <a:gd name="connsiteY26424" fmla="*/ 3231853 h 13112393"/>
              <a:gd name="connsiteX26425" fmla="*/ 6083043 w 11997113"/>
              <a:gd name="connsiteY26425" fmla="*/ 3241562 h 13112393"/>
              <a:gd name="connsiteX26426" fmla="*/ 6080625 w 11997113"/>
              <a:gd name="connsiteY26426" fmla="*/ 3235759 h 13112393"/>
              <a:gd name="connsiteX26427" fmla="*/ 6069109 w 11997113"/>
              <a:gd name="connsiteY26427" fmla="*/ 3231853 h 13112393"/>
              <a:gd name="connsiteX26428" fmla="*/ 6066781 w 11997113"/>
              <a:gd name="connsiteY26428" fmla="*/ 3230234 h 13112393"/>
              <a:gd name="connsiteX26429" fmla="*/ 6064231 w 11997113"/>
              <a:gd name="connsiteY26429" fmla="*/ 3218573 h 13112393"/>
              <a:gd name="connsiteX26430" fmla="*/ 6063175 w 11997113"/>
              <a:gd name="connsiteY26430" fmla="*/ 3171698 h 13112393"/>
              <a:gd name="connsiteX26431" fmla="*/ 6045163 w 11997113"/>
              <a:gd name="connsiteY26431" fmla="*/ 3183863 h 13112393"/>
              <a:gd name="connsiteX26432" fmla="*/ 6062121 w 11997113"/>
              <a:gd name="connsiteY26432" fmla="*/ 3124827 h 13112393"/>
              <a:gd name="connsiteX26433" fmla="*/ 6061855 w 11997113"/>
              <a:gd name="connsiteY26433" fmla="*/ 3113109 h 13112393"/>
              <a:gd name="connsiteX26434" fmla="*/ 6080135 w 11997113"/>
              <a:gd name="connsiteY26434" fmla="*/ 3112661 h 13112393"/>
              <a:gd name="connsiteX26435" fmla="*/ 6061327 w 11997113"/>
              <a:gd name="connsiteY26435" fmla="*/ 3089675 h 13112393"/>
              <a:gd name="connsiteX26436" fmla="*/ 6043047 w 11997113"/>
              <a:gd name="connsiteY26436" fmla="*/ 3090121 h 13112393"/>
              <a:gd name="connsiteX26437" fmla="*/ 6061063 w 11997113"/>
              <a:gd name="connsiteY26437" fmla="*/ 3077958 h 13112393"/>
              <a:gd name="connsiteX26438" fmla="*/ 6042519 w 11997113"/>
              <a:gd name="connsiteY26438" fmla="*/ 3066684 h 13112393"/>
              <a:gd name="connsiteX26439" fmla="*/ 6060799 w 11997113"/>
              <a:gd name="connsiteY26439" fmla="*/ 3066236 h 13112393"/>
              <a:gd name="connsiteX26440" fmla="*/ 6059479 w 11997113"/>
              <a:gd name="connsiteY26440" fmla="*/ 3007646 h 13112393"/>
              <a:gd name="connsiteX26441" fmla="*/ 6058423 w 11997113"/>
              <a:gd name="connsiteY26441" fmla="*/ 2960777 h 13112393"/>
              <a:gd name="connsiteX26442" fmla="*/ 6076439 w 11997113"/>
              <a:gd name="connsiteY26442" fmla="*/ 2948611 h 13112393"/>
              <a:gd name="connsiteX26443" fmla="*/ 6094981 w 11997113"/>
              <a:gd name="connsiteY26443" fmla="*/ 2959884 h 13112393"/>
              <a:gd name="connsiteX26444" fmla="*/ 6112209 w 11997113"/>
              <a:gd name="connsiteY26444" fmla="*/ 2912563 h 13112393"/>
              <a:gd name="connsiteX26445" fmla="*/ 6094189 w 11997113"/>
              <a:gd name="connsiteY26445" fmla="*/ 2924728 h 13112393"/>
              <a:gd name="connsiteX26446" fmla="*/ 6093925 w 11997113"/>
              <a:gd name="connsiteY26446" fmla="*/ 2913009 h 13112393"/>
              <a:gd name="connsiteX26447" fmla="*/ 6093661 w 11997113"/>
              <a:gd name="connsiteY26447" fmla="*/ 2901292 h 13112393"/>
              <a:gd name="connsiteX26448" fmla="*/ 6111945 w 11997113"/>
              <a:gd name="connsiteY26448" fmla="*/ 2900847 h 13112393"/>
              <a:gd name="connsiteX26449" fmla="*/ 6146389 w 11997113"/>
              <a:gd name="connsiteY26449" fmla="*/ 2806207 h 13112393"/>
              <a:gd name="connsiteX26450" fmla="*/ 6145859 w 11997113"/>
              <a:gd name="connsiteY26450" fmla="*/ 2782775 h 13112393"/>
              <a:gd name="connsiteX26451" fmla="*/ 6163875 w 11997113"/>
              <a:gd name="connsiteY26451" fmla="*/ 2770612 h 13112393"/>
              <a:gd name="connsiteX26452" fmla="*/ 6181101 w 11997113"/>
              <a:gd name="connsiteY26452" fmla="*/ 2723289 h 13112393"/>
              <a:gd name="connsiteX26453" fmla="*/ 6160971 w 11997113"/>
              <a:gd name="connsiteY26453" fmla="*/ 2641712 h 13112393"/>
              <a:gd name="connsiteX26454" fmla="*/ 6197533 w 11997113"/>
              <a:gd name="connsiteY26454" fmla="*/ 2640822 h 13112393"/>
              <a:gd name="connsiteX26455" fmla="*/ 6196741 w 11997113"/>
              <a:gd name="connsiteY26455" fmla="*/ 2605664 h 13112393"/>
              <a:gd name="connsiteX26456" fmla="*/ 6196475 w 11997113"/>
              <a:gd name="connsiteY26456" fmla="*/ 2593944 h 13112393"/>
              <a:gd name="connsiteX26457" fmla="*/ 6214755 w 11997113"/>
              <a:gd name="connsiteY26457" fmla="*/ 2593499 h 13112393"/>
              <a:gd name="connsiteX26458" fmla="*/ 6215019 w 11997113"/>
              <a:gd name="connsiteY26458" fmla="*/ 2605219 h 13112393"/>
              <a:gd name="connsiteX26459" fmla="*/ 6233301 w 11997113"/>
              <a:gd name="connsiteY26459" fmla="*/ 2604770 h 13112393"/>
              <a:gd name="connsiteX26460" fmla="*/ 6251051 w 11997113"/>
              <a:gd name="connsiteY26460" fmla="*/ 2580888 h 13112393"/>
              <a:gd name="connsiteX26461" fmla="*/ 6250787 w 11997113"/>
              <a:gd name="connsiteY26461" fmla="*/ 2569170 h 13112393"/>
              <a:gd name="connsiteX26462" fmla="*/ 6269329 w 11997113"/>
              <a:gd name="connsiteY26462" fmla="*/ 2580442 h 13112393"/>
              <a:gd name="connsiteX26463" fmla="*/ 6251579 w 11997113"/>
              <a:gd name="connsiteY26463" fmla="*/ 2604322 h 13112393"/>
              <a:gd name="connsiteX26464" fmla="*/ 6271177 w 11997113"/>
              <a:gd name="connsiteY26464" fmla="*/ 2662468 h 13112393"/>
              <a:gd name="connsiteX26465" fmla="*/ 6281201 w 11997113"/>
              <a:gd name="connsiteY26465" fmla="*/ 2659427 h 13112393"/>
              <a:gd name="connsiteX26466" fmla="*/ 6284299 w 11997113"/>
              <a:gd name="connsiteY26466" fmla="*/ 2644011 h 13112393"/>
              <a:gd name="connsiteX26467" fmla="*/ 6299177 w 11997113"/>
              <a:gd name="connsiteY26467" fmla="*/ 2595445 h 13112393"/>
              <a:gd name="connsiteX26468" fmla="*/ 6358901 w 11997113"/>
              <a:gd name="connsiteY26468" fmla="*/ 2315854 h 13112393"/>
              <a:gd name="connsiteX26469" fmla="*/ 6369837 w 11997113"/>
              <a:gd name="connsiteY26469" fmla="*/ 2250240 h 13112393"/>
              <a:gd name="connsiteX26470" fmla="*/ 6393041 w 11997113"/>
              <a:gd name="connsiteY26470" fmla="*/ 2188010 h 13112393"/>
              <a:gd name="connsiteX26471" fmla="*/ 6396513 w 11997113"/>
              <a:gd name="connsiteY26471" fmla="*/ 2074057 h 13112393"/>
              <a:gd name="connsiteX26472" fmla="*/ 6393875 w 11997113"/>
              <a:gd name="connsiteY26472" fmla="*/ 2025448 h 13112393"/>
              <a:gd name="connsiteX26473" fmla="*/ 6399781 w 11997113"/>
              <a:gd name="connsiteY26473" fmla="*/ 2000746 h 13112393"/>
              <a:gd name="connsiteX26474" fmla="*/ 6408297 w 11997113"/>
              <a:gd name="connsiteY26474" fmla="*/ 1890574 h 13112393"/>
              <a:gd name="connsiteX26475" fmla="*/ 6434797 w 11997113"/>
              <a:gd name="connsiteY26475" fmla="*/ 1889101 h 13112393"/>
              <a:gd name="connsiteX26476" fmla="*/ 6445305 w 11997113"/>
              <a:gd name="connsiteY26476" fmla="*/ 1860080 h 13112393"/>
              <a:gd name="connsiteX26477" fmla="*/ 6472463 w 11997113"/>
              <a:gd name="connsiteY26477" fmla="*/ 1870757 h 13112393"/>
              <a:gd name="connsiteX26478" fmla="*/ 6481003 w 11997113"/>
              <a:gd name="connsiteY26478" fmla="*/ 1849966 h 13112393"/>
              <a:gd name="connsiteX26479" fmla="*/ 6559627 w 11997113"/>
              <a:gd name="connsiteY26479" fmla="*/ 1829350 h 13112393"/>
              <a:gd name="connsiteX26480" fmla="*/ 6667381 w 11997113"/>
              <a:gd name="connsiteY26480" fmla="*/ 1811173 h 13112393"/>
              <a:gd name="connsiteX26481" fmla="*/ 6668913 w 11997113"/>
              <a:gd name="connsiteY26481" fmla="*/ 1794834 h 13112393"/>
              <a:gd name="connsiteX26482" fmla="*/ 6712047 w 11997113"/>
              <a:gd name="connsiteY26482" fmla="*/ 1743689 h 13112393"/>
              <a:gd name="connsiteX26483" fmla="*/ 6755427 w 11997113"/>
              <a:gd name="connsiteY26483" fmla="*/ 1785970 h 13112393"/>
              <a:gd name="connsiteX26484" fmla="*/ 6749949 w 11997113"/>
              <a:gd name="connsiteY26484" fmla="*/ 1774085 h 13112393"/>
              <a:gd name="connsiteX26485" fmla="*/ 6754543 w 11997113"/>
              <a:gd name="connsiteY26485" fmla="*/ 1769765 h 13112393"/>
              <a:gd name="connsiteX26486" fmla="*/ 6757173 w 11997113"/>
              <a:gd name="connsiteY26486" fmla="*/ 1773682 h 13112393"/>
              <a:gd name="connsiteX26487" fmla="*/ 6760025 w 11997113"/>
              <a:gd name="connsiteY26487" fmla="*/ 1781648 h 13112393"/>
              <a:gd name="connsiteX26488" fmla="*/ 6762433 w 11997113"/>
              <a:gd name="connsiteY26488" fmla="*/ 1781516 h 13112393"/>
              <a:gd name="connsiteX26489" fmla="*/ 6772949 w 11997113"/>
              <a:gd name="connsiteY26489" fmla="*/ 1797182 h 13112393"/>
              <a:gd name="connsiteX26490" fmla="*/ 6775359 w 11997113"/>
              <a:gd name="connsiteY26490" fmla="*/ 1797046 h 13112393"/>
              <a:gd name="connsiteX26491" fmla="*/ 6775139 w 11997113"/>
              <a:gd name="connsiteY26491" fmla="*/ 1792995 h 13112393"/>
              <a:gd name="connsiteX26492" fmla="*/ 6776667 w 11997113"/>
              <a:gd name="connsiteY26492" fmla="*/ 1776662 h 13112393"/>
              <a:gd name="connsiteX26493" fmla="*/ 6776229 w 11997113"/>
              <a:gd name="connsiteY26493" fmla="*/ 1768559 h 13112393"/>
              <a:gd name="connsiteX26494" fmla="*/ 6775787 w 11997113"/>
              <a:gd name="connsiteY26494" fmla="*/ 1760454 h 13112393"/>
              <a:gd name="connsiteX26495" fmla="*/ 6777977 w 11997113"/>
              <a:gd name="connsiteY26495" fmla="*/ 1756273 h 13112393"/>
              <a:gd name="connsiteX26496" fmla="*/ 6775571 w 11997113"/>
              <a:gd name="connsiteY26496" fmla="*/ 1756408 h 13112393"/>
              <a:gd name="connsiteX26497" fmla="*/ 6772059 w 11997113"/>
              <a:gd name="connsiteY26497" fmla="*/ 1736286 h 13112393"/>
              <a:gd name="connsiteX26498" fmla="*/ 6778847 w 11997113"/>
              <a:gd name="connsiteY26498" fmla="*/ 1727784 h 13112393"/>
              <a:gd name="connsiteX26499" fmla="*/ 6783883 w 11997113"/>
              <a:gd name="connsiteY26499" fmla="*/ 1731570 h 13112393"/>
              <a:gd name="connsiteX26500" fmla="*/ 6784107 w 11997113"/>
              <a:gd name="connsiteY26500" fmla="*/ 1735618 h 13112393"/>
              <a:gd name="connsiteX26501" fmla="*/ 6787393 w 11997113"/>
              <a:gd name="connsiteY26501" fmla="*/ 1751687 h 13112393"/>
              <a:gd name="connsiteX26502" fmla="*/ 6789803 w 11997113"/>
              <a:gd name="connsiteY26502" fmla="*/ 1751554 h 13112393"/>
              <a:gd name="connsiteX26503" fmla="*/ 6797253 w 11997113"/>
              <a:gd name="connsiteY26503" fmla="*/ 1755202 h 13112393"/>
              <a:gd name="connsiteX26504" fmla="*/ 6829443 w 11997113"/>
              <a:gd name="connsiteY26504" fmla="*/ 1724972 h 13112393"/>
              <a:gd name="connsiteX26505" fmla="*/ 6862101 w 11997113"/>
              <a:gd name="connsiteY26505" fmla="*/ 1836919 h 13112393"/>
              <a:gd name="connsiteX26506" fmla="*/ 6863205 w 11997113"/>
              <a:gd name="connsiteY26506" fmla="*/ 1839025 h 13112393"/>
              <a:gd name="connsiteX26507" fmla="*/ 6863385 w 11997113"/>
              <a:gd name="connsiteY26507" fmla="*/ 1839020 h 13112393"/>
              <a:gd name="connsiteX26508" fmla="*/ 6872381 w 11997113"/>
              <a:gd name="connsiteY26508" fmla="*/ 1838801 h 13112393"/>
              <a:gd name="connsiteX26509" fmla="*/ 6871859 w 11997113"/>
              <a:gd name="connsiteY26509" fmla="*/ 1815496 h 13112393"/>
              <a:gd name="connsiteX26510" fmla="*/ 6872849 w 11997113"/>
              <a:gd name="connsiteY26510" fmla="*/ 1814319 h 13112393"/>
              <a:gd name="connsiteX26511" fmla="*/ 6870197 w 11997113"/>
              <a:gd name="connsiteY26511" fmla="*/ 1808031 h 13112393"/>
              <a:gd name="connsiteX26512" fmla="*/ 6890125 w 11997113"/>
              <a:gd name="connsiteY26512" fmla="*/ 1774422 h 13112393"/>
              <a:gd name="connsiteX26513" fmla="*/ 6872379 w 11997113"/>
              <a:gd name="connsiteY26513" fmla="*/ 1759153 h 13112393"/>
              <a:gd name="connsiteX26514" fmla="*/ 6838615 w 11997113"/>
              <a:gd name="connsiteY26514" fmla="*/ 1626955 h 13112393"/>
              <a:gd name="connsiteX26515" fmla="*/ 6857671 w 11997113"/>
              <a:gd name="connsiteY26515" fmla="*/ 1621835 h 13112393"/>
              <a:gd name="connsiteX26516" fmla="*/ 6856995 w 11997113"/>
              <a:gd name="connsiteY26516" fmla="*/ 1564992 h 13112393"/>
              <a:gd name="connsiteX26517" fmla="*/ 6854591 w 11997113"/>
              <a:gd name="connsiteY26517" fmla="*/ 1565127 h 13112393"/>
              <a:gd name="connsiteX26518" fmla="*/ 6851961 w 11997113"/>
              <a:gd name="connsiteY26518" fmla="*/ 1561208 h 13112393"/>
              <a:gd name="connsiteX26519" fmla="*/ 6856555 w 11997113"/>
              <a:gd name="connsiteY26519" fmla="*/ 1556889 h 13112393"/>
              <a:gd name="connsiteX26520" fmla="*/ 6864003 w 11997113"/>
              <a:gd name="connsiteY26520" fmla="*/ 1560539 h 13112393"/>
              <a:gd name="connsiteX26521" fmla="*/ 6883277 w 11997113"/>
              <a:gd name="connsiteY26521" fmla="*/ 1559468 h 13112393"/>
              <a:gd name="connsiteX26522" fmla="*/ 6888331 w 11997113"/>
              <a:gd name="connsiteY26522" fmla="*/ 1607943 h 13112393"/>
              <a:gd name="connsiteX26523" fmla="*/ 6904555 w 11997113"/>
              <a:gd name="connsiteY26523" fmla="*/ 1684236 h 13112393"/>
              <a:gd name="connsiteX26524" fmla="*/ 6913313 w 11997113"/>
              <a:gd name="connsiteY26524" fmla="*/ 1667496 h 13112393"/>
              <a:gd name="connsiteX26525" fmla="*/ 6930405 w 11997113"/>
              <a:gd name="connsiteY26525" fmla="*/ 1715300 h 13112393"/>
              <a:gd name="connsiteX26526" fmla="*/ 6908063 w 11997113"/>
              <a:gd name="connsiteY26526" fmla="*/ 1704353 h 13112393"/>
              <a:gd name="connsiteX26527" fmla="*/ 6930871 w 11997113"/>
              <a:gd name="connsiteY26527" fmla="*/ 1812785 h 13112393"/>
              <a:gd name="connsiteX26528" fmla="*/ 6924409 w 11997113"/>
              <a:gd name="connsiteY26528" fmla="*/ 1816189 h 13112393"/>
              <a:gd name="connsiteX26529" fmla="*/ 6924031 w 11997113"/>
              <a:gd name="connsiteY26529" fmla="*/ 1817589 h 13112393"/>
              <a:gd name="connsiteX26530" fmla="*/ 6926111 w 11997113"/>
              <a:gd name="connsiteY26530" fmla="*/ 1825827 h 13112393"/>
              <a:gd name="connsiteX26531" fmla="*/ 6926449 w 11997113"/>
              <a:gd name="connsiteY26531" fmla="*/ 1840673 h 13112393"/>
              <a:gd name="connsiteX26532" fmla="*/ 6935667 w 11997113"/>
              <a:gd name="connsiteY26532" fmla="*/ 1834354 h 13112393"/>
              <a:gd name="connsiteX26533" fmla="*/ 6938755 w 11997113"/>
              <a:gd name="connsiteY26533" fmla="*/ 1824533 h 13112393"/>
              <a:gd name="connsiteX26534" fmla="*/ 6988909 w 11997113"/>
              <a:gd name="connsiteY26534" fmla="*/ 1813620 h 13112393"/>
              <a:gd name="connsiteX26535" fmla="*/ 7011037 w 11997113"/>
              <a:gd name="connsiteY26535" fmla="*/ 1820516 h 13112393"/>
              <a:gd name="connsiteX26536" fmla="*/ 7045101 w 11997113"/>
              <a:gd name="connsiteY26536" fmla="*/ 1847062 h 13112393"/>
              <a:gd name="connsiteX26537" fmla="*/ 7059305 w 11997113"/>
              <a:gd name="connsiteY26537" fmla="*/ 1846921 h 13112393"/>
              <a:gd name="connsiteX26538" fmla="*/ 7059551 w 11997113"/>
              <a:gd name="connsiteY26538" fmla="*/ 1844767 h 13112393"/>
              <a:gd name="connsiteX26539" fmla="*/ 7070069 w 11997113"/>
              <a:gd name="connsiteY26539" fmla="*/ 1821255 h 13112393"/>
              <a:gd name="connsiteX26540" fmla="*/ 7070645 w 11997113"/>
              <a:gd name="connsiteY26540" fmla="*/ 1846681 h 13112393"/>
              <a:gd name="connsiteX26541" fmla="*/ 7070617 w 11997113"/>
              <a:gd name="connsiteY26541" fmla="*/ 1846808 h 13112393"/>
              <a:gd name="connsiteX26542" fmla="*/ 7072953 w 11997113"/>
              <a:gd name="connsiteY26542" fmla="*/ 1846784 h 13112393"/>
              <a:gd name="connsiteX26543" fmla="*/ 7099529 w 11997113"/>
              <a:gd name="connsiteY26543" fmla="*/ 1848100 h 13112393"/>
              <a:gd name="connsiteX26544" fmla="*/ 7140717 w 11997113"/>
              <a:gd name="connsiteY26544" fmla="*/ 1894566 h 13112393"/>
              <a:gd name="connsiteX26545" fmla="*/ 7174425 w 11997113"/>
              <a:gd name="connsiteY26545" fmla="*/ 1808898 h 13112393"/>
              <a:gd name="connsiteX26546" fmla="*/ 7182773 w 11997113"/>
              <a:gd name="connsiteY26546" fmla="*/ 1785592 h 13112393"/>
              <a:gd name="connsiteX26547" fmla="*/ 7182625 w 11997113"/>
              <a:gd name="connsiteY26547" fmla="*/ 1779088 h 13112393"/>
              <a:gd name="connsiteX26548" fmla="*/ 7181391 w 11997113"/>
              <a:gd name="connsiteY26548" fmla="*/ 1724376 h 13112393"/>
              <a:gd name="connsiteX26549" fmla="*/ 7181125 w 11997113"/>
              <a:gd name="connsiteY26549" fmla="*/ 1712543 h 13112393"/>
              <a:gd name="connsiteX26550" fmla="*/ 7198843 w 11997113"/>
              <a:gd name="connsiteY26550" fmla="*/ 1723948 h 13112393"/>
              <a:gd name="connsiteX26551" fmla="*/ 7199199 w 11997113"/>
              <a:gd name="connsiteY26551" fmla="*/ 1739730 h 13112393"/>
              <a:gd name="connsiteX26552" fmla="*/ 7206161 w 11997113"/>
              <a:gd name="connsiteY26552" fmla="*/ 1720291 h 13112393"/>
              <a:gd name="connsiteX26553" fmla="*/ 7287417 w 11997113"/>
              <a:gd name="connsiteY26553" fmla="*/ 1703589 h 13112393"/>
              <a:gd name="connsiteX26554" fmla="*/ 7367613 w 11997113"/>
              <a:gd name="connsiteY26554" fmla="*/ 1845394 h 13112393"/>
              <a:gd name="connsiteX26555" fmla="*/ 7452391 w 11997113"/>
              <a:gd name="connsiteY26555" fmla="*/ 1893498 h 13112393"/>
              <a:gd name="connsiteX26556" fmla="*/ 7495987 w 11997113"/>
              <a:gd name="connsiteY26556" fmla="*/ 1939828 h 13112393"/>
              <a:gd name="connsiteX26557" fmla="*/ 7534107 w 11997113"/>
              <a:gd name="connsiteY26557" fmla="*/ 1974278 h 13112393"/>
              <a:gd name="connsiteX26558" fmla="*/ 7654821 w 11997113"/>
              <a:gd name="connsiteY26558" fmla="*/ 2105709 h 13112393"/>
              <a:gd name="connsiteX26559" fmla="*/ 7695363 w 11997113"/>
              <a:gd name="connsiteY26559" fmla="*/ 2184710 h 13112393"/>
              <a:gd name="connsiteX26560" fmla="*/ 7728229 w 11997113"/>
              <a:gd name="connsiteY26560" fmla="*/ 2256015 h 13112393"/>
              <a:gd name="connsiteX26561" fmla="*/ 7781487 w 11997113"/>
              <a:gd name="connsiteY26561" fmla="*/ 2391191 h 13112393"/>
              <a:gd name="connsiteX26562" fmla="*/ 7780619 w 11997113"/>
              <a:gd name="connsiteY26562" fmla="*/ 2419682 h 13112393"/>
              <a:gd name="connsiteX26563" fmla="*/ 7789569 w 11997113"/>
              <a:gd name="connsiteY26563" fmla="*/ 2442123 h 13112393"/>
              <a:gd name="connsiteX26564" fmla="*/ 7793015 w 11997113"/>
              <a:gd name="connsiteY26564" fmla="*/ 2441454 h 13112393"/>
              <a:gd name="connsiteX26565" fmla="*/ 7855735 w 11997113"/>
              <a:gd name="connsiteY26565" fmla="*/ 2470119 h 13112393"/>
              <a:gd name="connsiteX26566" fmla="*/ 7870031 w 11997113"/>
              <a:gd name="connsiteY26566" fmla="*/ 2432713 h 13112393"/>
              <a:gd name="connsiteX26567" fmla="*/ 7955611 w 11997113"/>
              <a:gd name="connsiteY26567" fmla="*/ 2504777 h 13112393"/>
              <a:gd name="connsiteX26568" fmla="*/ 7969907 w 11997113"/>
              <a:gd name="connsiteY26568" fmla="*/ 2467374 h 13112393"/>
              <a:gd name="connsiteX26569" fmla="*/ 7991673 w 11997113"/>
              <a:gd name="connsiteY26569" fmla="*/ 2488306 h 13112393"/>
              <a:gd name="connsiteX26570" fmla="*/ 8090053 w 11997113"/>
              <a:gd name="connsiteY26570" fmla="*/ 2511300 h 13112393"/>
              <a:gd name="connsiteX26571" fmla="*/ 8104345 w 11997113"/>
              <a:gd name="connsiteY26571" fmla="*/ 2473894 h 13112393"/>
              <a:gd name="connsiteX26572" fmla="*/ 8123125 w 11997113"/>
              <a:gd name="connsiteY26572" fmla="*/ 2471489 h 13112393"/>
              <a:gd name="connsiteX26573" fmla="*/ 8121635 w 11997113"/>
              <a:gd name="connsiteY26573" fmla="*/ 2459826 h 13112393"/>
              <a:gd name="connsiteX26574" fmla="*/ 8140409 w 11997113"/>
              <a:gd name="connsiteY26574" fmla="*/ 2457424 h 13112393"/>
              <a:gd name="connsiteX26575" fmla="*/ 8141901 w 11997113"/>
              <a:gd name="connsiteY26575" fmla="*/ 2469087 h 13112393"/>
              <a:gd name="connsiteX26576" fmla="*/ 8143397 w 11997113"/>
              <a:gd name="connsiteY26576" fmla="*/ 2480754 h 13112393"/>
              <a:gd name="connsiteX26577" fmla="*/ 8166661 w 11997113"/>
              <a:gd name="connsiteY26577" fmla="*/ 2513362 h 13112393"/>
              <a:gd name="connsiteX26578" fmla="*/ 8243275 w 11997113"/>
              <a:gd name="connsiteY26578" fmla="*/ 2515417 h 13112393"/>
              <a:gd name="connsiteX26579" fmla="*/ 8293631 w 11997113"/>
              <a:gd name="connsiteY26579" fmla="*/ 2461538 h 13112393"/>
              <a:gd name="connsiteX26580" fmla="*/ 8278677 w 11997113"/>
              <a:gd name="connsiteY26580" fmla="*/ 2344863 h 13112393"/>
              <a:gd name="connsiteX26581" fmla="*/ 8259899 w 11997113"/>
              <a:gd name="connsiteY26581" fmla="*/ 2347263 h 13112393"/>
              <a:gd name="connsiteX26582" fmla="*/ 8225333 w 11997113"/>
              <a:gd name="connsiteY26582" fmla="*/ 2375407 h 13112393"/>
              <a:gd name="connsiteX26583" fmla="*/ 8234305 w 11997113"/>
              <a:gd name="connsiteY26583" fmla="*/ 2445410 h 13112393"/>
              <a:gd name="connsiteX26584" fmla="*/ 8199731 w 11997113"/>
              <a:gd name="connsiteY26584" fmla="*/ 2473549 h 13112393"/>
              <a:gd name="connsiteX26585" fmla="*/ 8189265 w 11997113"/>
              <a:gd name="connsiteY26585" fmla="*/ 2391874 h 13112393"/>
              <a:gd name="connsiteX26586" fmla="*/ 8168995 w 11997113"/>
              <a:gd name="connsiteY26586" fmla="*/ 2382612 h 13112393"/>
              <a:gd name="connsiteX26587" fmla="*/ 8122469 w 11997113"/>
              <a:gd name="connsiteY26587" fmla="*/ 2317409 h 13112393"/>
              <a:gd name="connsiteX26588" fmla="*/ 8135923 w 11997113"/>
              <a:gd name="connsiteY26588" fmla="*/ 2422418 h 13112393"/>
              <a:gd name="connsiteX26589" fmla="*/ 8112661 w 11997113"/>
              <a:gd name="connsiteY26589" fmla="*/ 2389819 h 13112393"/>
              <a:gd name="connsiteX26590" fmla="*/ 8082579 w 11997113"/>
              <a:gd name="connsiteY26590" fmla="*/ 2452962 h 13112393"/>
              <a:gd name="connsiteX26591" fmla="*/ 8056327 w 11997113"/>
              <a:gd name="connsiteY26591" fmla="*/ 2397025 h 13112393"/>
              <a:gd name="connsiteX26592" fmla="*/ 8023251 w 11997113"/>
              <a:gd name="connsiteY26592" fmla="*/ 2436832 h 13112393"/>
              <a:gd name="connsiteX26593" fmla="*/ 8021755 w 11997113"/>
              <a:gd name="connsiteY26593" fmla="*/ 2425167 h 13112393"/>
              <a:gd name="connsiteX26594" fmla="*/ 7992509 w 11997113"/>
              <a:gd name="connsiteY26594" fmla="*/ 2345890 h 13112393"/>
              <a:gd name="connsiteX26595" fmla="*/ 7985035 w 11997113"/>
              <a:gd name="connsiteY26595" fmla="*/ 2287553 h 13112393"/>
              <a:gd name="connsiteX26596" fmla="*/ 7960275 w 11997113"/>
              <a:gd name="connsiteY26596" fmla="*/ 2243286 h 13112393"/>
              <a:gd name="connsiteX26597" fmla="*/ 7925705 w 11997113"/>
              <a:gd name="connsiteY26597" fmla="*/ 2271426 h 13112393"/>
              <a:gd name="connsiteX26598" fmla="*/ 7900949 w 11997113"/>
              <a:gd name="connsiteY26598" fmla="*/ 2227154 h 13112393"/>
              <a:gd name="connsiteX26599" fmla="*/ 7905435 w 11997113"/>
              <a:gd name="connsiteY26599" fmla="*/ 2262159 h 13112393"/>
              <a:gd name="connsiteX26600" fmla="*/ 7885157 w 11997113"/>
              <a:gd name="connsiteY26600" fmla="*/ 2252895 h 13112393"/>
              <a:gd name="connsiteX26601" fmla="*/ 7874691 w 11997113"/>
              <a:gd name="connsiteY26601" fmla="*/ 2171221 h 13112393"/>
              <a:gd name="connsiteX26602" fmla="*/ 7937013 w 11997113"/>
              <a:gd name="connsiteY26602" fmla="*/ 2210683 h 13112393"/>
              <a:gd name="connsiteX26603" fmla="*/ 7967095 w 11997113"/>
              <a:gd name="connsiteY26603" fmla="*/ 2147542 h 13112393"/>
              <a:gd name="connsiteX26604" fmla="*/ 7945327 w 11997113"/>
              <a:gd name="connsiteY26604" fmla="*/ 2126612 h 13112393"/>
              <a:gd name="connsiteX26605" fmla="*/ 7913745 w 11997113"/>
              <a:gd name="connsiteY26605" fmla="*/ 2178084 h 13112393"/>
              <a:gd name="connsiteX26606" fmla="*/ 7903283 w 11997113"/>
              <a:gd name="connsiteY26606" fmla="*/ 2096409 h 13112393"/>
              <a:gd name="connsiteX26607" fmla="*/ 7890485 w 11997113"/>
              <a:gd name="connsiteY26607" fmla="*/ 2145482 h 13112393"/>
              <a:gd name="connsiteX26608" fmla="*/ 7825175 w 11997113"/>
              <a:gd name="connsiteY26608" fmla="*/ 2082681 h 13112393"/>
              <a:gd name="connsiteX26609" fmla="*/ 7817699 w 11997113"/>
              <a:gd name="connsiteY26609" fmla="*/ 2024340 h 13112393"/>
              <a:gd name="connsiteX26610" fmla="*/ 7783133 w 11997113"/>
              <a:gd name="connsiteY26610" fmla="*/ 2052479 h 13112393"/>
              <a:gd name="connsiteX26611" fmla="*/ 7780141 w 11997113"/>
              <a:gd name="connsiteY26611" fmla="*/ 2029144 h 13112393"/>
              <a:gd name="connsiteX26612" fmla="*/ 7762859 w 11997113"/>
              <a:gd name="connsiteY26612" fmla="*/ 2043216 h 13112393"/>
              <a:gd name="connsiteX26613" fmla="*/ 7757535 w 11997113"/>
              <a:gd name="connsiteY26613" fmla="*/ 2150631 h 13112393"/>
              <a:gd name="connsiteX26614" fmla="*/ 7783791 w 11997113"/>
              <a:gd name="connsiteY26614" fmla="*/ 2206567 h 13112393"/>
              <a:gd name="connsiteX26615" fmla="*/ 7763517 w 11997113"/>
              <a:gd name="connsiteY26615" fmla="*/ 2197301 h 13112393"/>
              <a:gd name="connsiteX26616" fmla="*/ 7765013 w 11997113"/>
              <a:gd name="connsiteY26616" fmla="*/ 2208971 h 13112393"/>
              <a:gd name="connsiteX26617" fmla="*/ 7744741 w 11997113"/>
              <a:gd name="connsiteY26617" fmla="*/ 2199701 h 13112393"/>
              <a:gd name="connsiteX26618" fmla="*/ 7717827 w 11997113"/>
              <a:gd name="connsiteY26618" fmla="*/ 1989682 h 13112393"/>
              <a:gd name="connsiteX26619" fmla="*/ 7735107 w 11997113"/>
              <a:gd name="connsiteY26619" fmla="*/ 1975613 h 13112393"/>
              <a:gd name="connsiteX26620" fmla="*/ 7737441 w 11997113"/>
              <a:gd name="connsiteY26620" fmla="*/ 1844867 h 13112393"/>
              <a:gd name="connsiteX26621" fmla="*/ 7678111 w 11997113"/>
              <a:gd name="connsiteY26621" fmla="*/ 1828740 h 13112393"/>
              <a:gd name="connsiteX26622" fmla="*/ 7687923 w 11997113"/>
              <a:gd name="connsiteY26622" fmla="*/ 1756325 h 13112393"/>
              <a:gd name="connsiteX26623" fmla="*/ 7747251 w 11997113"/>
              <a:gd name="connsiteY26623" fmla="*/ 1772458 h 13112393"/>
              <a:gd name="connsiteX26624" fmla="*/ 7751735 w 11997113"/>
              <a:gd name="connsiteY26624" fmla="*/ 1807459 h 13112393"/>
              <a:gd name="connsiteX26625" fmla="*/ 7784805 w 11997113"/>
              <a:gd name="connsiteY26625" fmla="*/ 1767652 h 13112393"/>
              <a:gd name="connsiteX26626" fmla="*/ 7823857 w 11997113"/>
              <a:gd name="connsiteY26626" fmla="*/ 1774516 h 13112393"/>
              <a:gd name="connsiteX26627" fmla="*/ 7864405 w 11997113"/>
              <a:gd name="connsiteY26627" fmla="*/ 1793044 h 13112393"/>
              <a:gd name="connsiteX26628" fmla="*/ 7826847 w 11997113"/>
              <a:gd name="connsiteY26628" fmla="*/ 1797851 h 13112393"/>
              <a:gd name="connsiteX26629" fmla="*/ 7868891 w 11997113"/>
              <a:gd name="connsiteY26629" fmla="*/ 1828050 h 13112393"/>
              <a:gd name="connsiteX26630" fmla="*/ 7890665 w 11997113"/>
              <a:gd name="connsiteY26630" fmla="*/ 1848983 h 13112393"/>
              <a:gd name="connsiteX26631" fmla="*/ 7954475 w 11997113"/>
              <a:gd name="connsiteY26631" fmla="*/ 1900113 h 13112393"/>
              <a:gd name="connsiteX26632" fmla="*/ 7986053 w 11997113"/>
              <a:gd name="connsiteY26632" fmla="*/ 1848644 h 13112393"/>
              <a:gd name="connsiteX26633" fmla="*/ 7981565 w 11997113"/>
              <a:gd name="connsiteY26633" fmla="*/ 1813638 h 13112393"/>
              <a:gd name="connsiteX26634" fmla="*/ 8003333 w 11997113"/>
              <a:gd name="connsiteY26634" fmla="*/ 1834570 h 13112393"/>
              <a:gd name="connsiteX26635" fmla="*/ 8020621 w 11997113"/>
              <a:gd name="connsiteY26635" fmla="*/ 1820503 h 13112393"/>
              <a:gd name="connsiteX26636" fmla="*/ 8097229 w 11997113"/>
              <a:gd name="connsiteY26636" fmla="*/ 1822562 h 13112393"/>
              <a:gd name="connsiteX26637" fmla="*/ 8114513 w 11997113"/>
              <a:gd name="connsiteY26637" fmla="*/ 1808490 h 13112393"/>
              <a:gd name="connsiteX26638" fmla="*/ 8105541 w 11997113"/>
              <a:gd name="connsiteY26638" fmla="*/ 1738482 h 13112393"/>
              <a:gd name="connsiteX26639" fmla="*/ 8085267 w 11997113"/>
              <a:gd name="connsiteY26639" fmla="*/ 1729217 h 13112393"/>
              <a:gd name="connsiteX26640" fmla="*/ 8102549 w 11997113"/>
              <a:gd name="connsiteY26640" fmla="*/ 1715145 h 13112393"/>
              <a:gd name="connsiteX26641" fmla="*/ 8080783 w 11997113"/>
              <a:gd name="connsiteY26641" fmla="*/ 1694213 h 13112393"/>
              <a:gd name="connsiteX26642" fmla="*/ 8063499 w 11997113"/>
              <a:gd name="connsiteY26642" fmla="*/ 1708280 h 13112393"/>
              <a:gd name="connsiteX26643" fmla="*/ 8077795 w 11997113"/>
              <a:gd name="connsiteY26643" fmla="*/ 1670880 h 13112393"/>
              <a:gd name="connsiteX26644" fmla="*/ 8146089 w 11997113"/>
              <a:gd name="connsiteY26644" fmla="*/ 1757016 h 13112393"/>
              <a:gd name="connsiteX26645" fmla="*/ 8152071 w 11997113"/>
              <a:gd name="connsiteY26645" fmla="*/ 1803686 h 13112393"/>
              <a:gd name="connsiteX26646" fmla="*/ 8166365 w 11997113"/>
              <a:gd name="connsiteY26646" fmla="*/ 1766281 h 13112393"/>
              <a:gd name="connsiteX26647" fmla="*/ 8199435 w 11997113"/>
              <a:gd name="connsiteY26647" fmla="*/ 1726470 h 13112393"/>
              <a:gd name="connsiteX26648" fmla="*/ 8221205 w 11997113"/>
              <a:gd name="connsiteY26648" fmla="*/ 1747405 h 13112393"/>
              <a:gd name="connsiteX26649" fmla="*/ 8238489 w 11997113"/>
              <a:gd name="connsiteY26649" fmla="*/ 1733335 h 13112393"/>
              <a:gd name="connsiteX26650" fmla="*/ 8216717 w 11997113"/>
              <a:gd name="connsiteY26650" fmla="*/ 1712400 h 13112393"/>
              <a:gd name="connsiteX26651" fmla="*/ 8251285 w 11997113"/>
              <a:gd name="connsiteY26651" fmla="*/ 1684263 h 13112393"/>
              <a:gd name="connsiteX26652" fmla="*/ 8228023 w 11997113"/>
              <a:gd name="connsiteY26652" fmla="*/ 1651661 h 13112393"/>
              <a:gd name="connsiteX26653" fmla="*/ 8285855 w 11997113"/>
              <a:gd name="connsiteY26653" fmla="*/ 1656124 h 13112393"/>
              <a:gd name="connsiteX26654" fmla="*/ 8270067 w 11997113"/>
              <a:gd name="connsiteY26654" fmla="*/ 1681860 h 13112393"/>
              <a:gd name="connsiteX26655" fmla="*/ 8277543 w 11997113"/>
              <a:gd name="connsiteY26655" fmla="*/ 1740199 h 13112393"/>
              <a:gd name="connsiteX26656" fmla="*/ 8294825 w 11997113"/>
              <a:gd name="connsiteY26656" fmla="*/ 1726128 h 13112393"/>
              <a:gd name="connsiteX26657" fmla="*/ 8299309 w 11997113"/>
              <a:gd name="connsiteY26657" fmla="*/ 1761131 h 13112393"/>
              <a:gd name="connsiteX26658" fmla="*/ 8283523 w 11997113"/>
              <a:gd name="connsiteY26658" fmla="*/ 1786871 h 13112393"/>
              <a:gd name="connsiteX26659" fmla="*/ 8263247 w 11997113"/>
              <a:gd name="connsiteY26659" fmla="*/ 1777604 h 13112393"/>
              <a:gd name="connsiteX26660" fmla="*/ 8267731 w 11997113"/>
              <a:gd name="connsiteY26660" fmla="*/ 1812607 h 13112393"/>
              <a:gd name="connsiteX26661" fmla="*/ 8228679 w 11997113"/>
              <a:gd name="connsiteY26661" fmla="*/ 1805745 h 13112393"/>
              <a:gd name="connsiteX26662" fmla="*/ 8234657 w 11997113"/>
              <a:gd name="connsiteY26662" fmla="*/ 1852417 h 13112393"/>
              <a:gd name="connsiteX26663" fmla="*/ 8305291 w 11997113"/>
              <a:gd name="connsiteY26663" fmla="*/ 1807804 h 13112393"/>
              <a:gd name="connsiteX26664" fmla="*/ 8321081 w 11997113"/>
              <a:gd name="connsiteY26664" fmla="*/ 1782065 h 13112393"/>
              <a:gd name="connsiteX26665" fmla="*/ 8324069 w 11997113"/>
              <a:gd name="connsiteY26665" fmla="*/ 1805401 h 13112393"/>
              <a:gd name="connsiteX26666" fmla="*/ 8327057 w 11997113"/>
              <a:gd name="connsiteY26666" fmla="*/ 1828738 h 13112393"/>
              <a:gd name="connsiteX26667" fmla="*/ 8348831 w 11997113"/>
              <a:gd name="connsiteY26667" fmla="*/ 1849671 h 13112393"/>
              <a:gd name="connsiteX26668" fmla="*/ 8347335 w 11997113"/>
              <a:gd name="connsiteY26668" fmla="*/ 1838005 h 13112393"/>
              <a:gd name="connsiteX26669" fmla="*/ 8345839 w 11997113"/>
              <a:gd name="connsiteY26669" fmla="*/ 1826335 h 13112393"/>
              <a:gd name="connsiteX26670" fmla="*/ 8342849 w 11997113"/>
              <a:gd name="connsiteY26670" fmla="*/ 1802998 h 13112393"/>
              <a:gd name="connsiteX26671" fmla="*/ 8363123 w 11997113"/>
              <a:gd name="connsiteY26671" fmla="*/ 1812265 h 13112393"/>
              <a:gd name="connsiteX26672" fmla="*/ 8354151 w 11997113"/>
              <a:gd name="connsiteY26672" fmla="*/ 1742260 h 13112393"/>
              <a:gd name="connsiteX26673" fmla="*/ 8318087 w 11997113"/>
              <a:gd name="connsiteY26673" fmla="*/ 1758730 h 13112393"/>
              <a:gd name="connsiteX26674" fmla="*/ 8346675 w 11997113"/>
              <a:gd name="connsiteY26674" fmla="*/ 1683916 h 13112393"/>
              <a:gd name="connsiteX26675" fmla="*/ 8372933 w 11997113"/>
              <a:gd name="connsiteY26675" fmla="*/ 1739858 h 13112393"/>
              <a:gd name="connsiteX26676" fmla="*/ 8390211 w 11997113"/>
              <a:gd name="connsiteY26676" fmla="*/ 1725785 h 13112393"/>
              <a:gd name="connsiteX26677" fmla="*/ 8360971 w 11997113"/>
              <a:gd name="connsiteY26677" fmla="*/ 1646516 h 13112393"/>
              <a:gd name="connsiteX26678" fmla="*/ 8376757 w 11997113"/>
              <a:gd name="connsiteY26678" fmla="*/ 1620775 h 13112393"/>
              <a:gd name="connsiteX26679" fmla="*/ 8369283 w 11997113"/>
              <a:gd name="connsiteY26679" fmla="*/ 1562435 h 13112393"/>
              <a:gd name="connsiteX26680" fmla="*/ 8405347 w 11997113"/>
              <a:gd name="connsiteY26680" fmla="*/ 1545964 h 13112393"/>
              <a:gd name="connsiteX26681" fmla="*/ 8402355 w 11997113"/>
              <a:gd name="connsiteY26681" fmla="*/ 1522630 h 13112393"/>
              <a:gd name="connsiteX26682" fmla="*/ 8439905 w 11997113"/>
              <a:gd name="connsiteY26682" fmla="*/ 1517825 h 13112393"/>
              <a:gd name="connsiteX26683" fmla="*/ 8428607 w 11997113"/>
              <a:gd name="connsiteY26683" fmla="*/ 1578565 h 13112393"/>
              <a:gd name="connsiteX26684" fmla="*/ 8430105 w 11997113"/>
              <a:gd name="connsiteY26684" fmla="*/ 1590236 h 13112393"/>
              <a:gd name="connsiteX26685" fmla="*/ 8444397 w 11997113"/>
              <a:gd name="connsiteY26685" fmla="*/ 1552828 h 13112393"/>
              <a:gd name="connsiteX26686" fmla="*/ 8488773 w 11997113"/>
              <a:gd name="connsiteY26686" fmla="*/ 1452280 h 13112393"/>
              <a:gd name="connsiteX26687" fmla="*/ 8509045 w 11997113"/>
              <a:gd name="connsiteY26687" fmla="*/ 1461545 h 13112393"/>
              <a:gd name="connsiteX26688" fmla="*/ 8507553 w 11997113"/>
              <a:gd name="connsiteY26688" fmla="*/ 1449878 h 13112393"/>
              <a:gd name="connsiteX26689" fmla="*/ 8467843 w 11997113"/>
              <a:gd name="connsiteY26689" fmla="*/ 1288932 h 13112393"/>
              <a:gd name="connsiteX26690" fmla="*/ 8514371 w 11997113"/>
              <a:gd name="connsiteY26690" fmla="*/ 1354135 h 13112393"/>
              <a:gd name="connsiteX26691" fmla="*/ 8500075 w 11997113"/>
              <a:gd name="connsiteY26691" fmla="*/ 1391536 h 13112393"/>
              <a:gd name="connsiteX26692" fmla="*/ 8548935 w 11997113"/>
              <a:gd name="connsiteY26692" fmla="*/ 1325994 h 13112393"/>
              <a:gd name="connsiteX26693" fmla="*/ 8567713 w 11997113"/>
              <a:gd name="connsiteY26693" fmla="*/ 1323590 h 13112393"/>
              <a:gd name="connsiteX26694" fmla="*/ 8583505 w 11997113"/>
              <a:gd name="connsiteY26694" fmla="*/ 1297856 h 13112393"/>
              <a:gd name="connsiteX26695" fmla="*/ 8603779 w 11997113"/>
              <a:gd name="connsiteY26695" fmla="*/ 1307120 h 13112393"/>
              <a:gd name="connsiteX26696" fmla="*/ 8693185 w 11997113"/>
              <a:gd name="connsiteY26696" fmla="*/ 1260105 h 13112393"/>
              <a:gd name="connsiteX26697" fmla="*/ 8696177 w 11997113"/>
              <a:gd name="connsiteY26697" fmla="*/ 1283442 h 13112393"/>
              <a:gd name="connsiteX26698" fmla="*/ 8732237 w 11997113"/>
              <a:gd name="connsiteY26698" fmla="*/ 1266968 h 13112393"/>
              <a:gd name="connsiteX26699" fmla="*/ 8774281 w 11997113"/>
              <a:gd name="connsiteY26699" fmla="*/ 1297165 h 13112393"/>
              <a:gd name="connsiteX26700" fmla="*/ 8756999 w 11997113"/>
              <a:gd name="connsiteY26700" fmla="*/ 1311233 h 13112393"/>
              <a:gd name="connsiteX26701" fmla="*/ 8745695 w 11997113"/>
              <a:gd name="connsiteY26701" fmla="*/ 1371976 h 13112393"/>
              <a:gd name="connsiteX26702" fmla="*/ 8794551 w 11997113"/>
              <a:gd name="connsiteY26702" fmla="*/ 1306431 h 13112393"/>
              <a:gd name="connsiteX26703" fmla="*/ 8816323 w 11997113"/>
              <a:gd name="connsiteY26703" fmla="*/ 1327365 h 13112393"/>
              <a:gd name="connsiteX26704" fmla="*/ 8832113 w 11997113"/>
              <a:gd name="connsiteY26704" fmla="*/ 1301628 h 13112393"/>
              <a:gd name="connsiteX26705" fmla="*/ 8839591 w 11997113"/>
              <a:gd name="connsiteY26705" fmla="*/ 1359964 h 13112393"/>
              <a:gd name="connsiteX26706" fmla="*/ 8819311 w 11997113"/>
              <a:gd name="connsiteY26706" fmla="*/ 1350700 h 13112393"/>
              <a:gd name="connsiteX26707" fmla="*/ 8805021 w 11997113"/>
              <a:gd name="connsiteY26707" fmla="*/ 1388106 h 13112393"/>
              <a:gd name="connsiteX26708" fmla="*/ 8845567 w 11997113"/>
              <a:gd name="connsiteY26708" fmla="*/ 1406638 h 13112393"/>
              <a:gd name="connsiteX26709" fmla="*/ 8877145 w 11997113"/>
              <a:gd name="connsiteY26709" fmla="*/ 1355161 h 13112393"/>
              <a:gd name="connsiteX26710" fmla="*/ 8950767 w 11997113"/>
              <a:gd name="connsiteY26710" fmla="*/ 1333885 h 13112393"/>
              <a:gd name="connsiteX26711" fmla="*/ 8949269 w 11997113"/>
              <a:gd name="connsiteY26711" fmla="*/ 1322219 h 13112393"/>
              <a:gd name="connsiteX26712" fmla="*/ 8910217 w 11997113"/>
              <a:gd name="connsiteY26712" fmla="*/ 1315353 h 13112393"/>
              <a:gd name="connsiteX26713" fmla="*/ 8904237 w 11997113"/>
              <a:gd name="connsiteY26713" fmla="*/ 1268684 h 13112393"/>
              <a:gd name="connsiteX26714" fmla="*/ 8921525 w 11997113"/>
              <a:gd name="connsiteY26714" fmla="*/ 1254615 h 13112393"/>
              <a:gd name="connsiteX26715" fmla="*/ 9022891 w 11997113"/>
              <a:gd name="connsiteY26715" fmla="*/ 1300940 h 13112393"/>
              <a:gd name="connsiteX26716" fmla="*/ 9027379 w 11997113"/>
              <a:gd name="connsiteY26716" fmla="*/ 1335943 h 13112393"/>
              <a:gd name="connsiteX26717" fmla="*/ 9083713 w 11997113"/>
              <a:gd name="connsiteY26717" fmla="*/ 1328737 h 13112393"/>
              <a:gd name="connsiteX26718" fmla="*/ 9088201 w 11997113"/>
              <a:gd name="connsiteY26718" fmla="*/ 1363742 h 13112393"/>
              <a:gd name="connsiteX26719" fmla="*/ 9124257 w 11997113"/>
              <a:gd name="connsiteY26719" fmla="*/ 1347268 h 13112393"/>
              <a:gd name="connsiteX26720" fmla="*/ 9167797 w 11997113"/>
              <a:gd name="connsiteY26720" fmla="*/ 1389136 h 13112393"/>
              <a:gd name="connsiteX26721" fmla="*/ 9159489 w 11997113"/>
              <a:gd name="connsiteY26721" fmla="*/ 1473212 h 13112393"/>
              <a:gd name="connsiteX26722" fmla="*/ 9181253 w 11997113"/>
              <a:gd name="connsiteY26722" fmla="*/ 1494144 h 13112393"/>
              <a:gd name="connsiteX26723" fmla="*/ 9188731 w 11997113"/>
              <a:gd name="connsiteY26723" fmla="*/ 1552483 h 13112393"/>
              <a:gd name="connsiteX26724" fmla="*/ 9177431 w 11997113"/>
              <a:gd name="connsiteY26724" fmla="*/ 1613226 h 13112393"/>
              <a:gd name="connsiteX26725" fmla="*/ 9116607 w 11997113"/>
              <a:gd name="connsiteY26725" fmla="*/ 1585427 h 13112393"/>
              <a:gd name="connsiteX26726" fmla="*/ 9045977 w 11997113"/>
              <a:gd name="connsiteY26726" fmla="*/ 1630038 h 13112393"/>
              <a:gd name="connsiteX26727" fmla="*/ 9030187 w 11997113"/>
              <a:gd name="connsiteY26727" fmla="*/ 1655780 h 13112393"/>
              <a:gd name="connsiteX26728" fmla="*/ 9001161 w 11997113"/>
              <a:gd name="connsiteY26728" fmla="*/ 1627862 h 13112393"/>
              <a:gd name="connsiteX26729" fmla="*/ 8987013 w 11997113"/>
              <a:gd name="connsiteY26729" fmla="*/ 1597715 h 13112393"/>
              <a:gd name="connsiteX26730" fmla="*/ 8987709 w 11997113"/>
              <a:gd name="connsiteY26730" fmla="*/ 1566341 h 13112393"/>
              <a:gd name="connsiteX26731" fmla="*/ 8974687 w 11997113"/>
              <a:gd name="connsiteY26731" fmla="*/ 1520568 h 13112393"/>
              <a:gd name="connsiteX26732" fmla="*/ 8950587 w 11997113"/>
              <a:gd name="connsiteY26732" fmla="*/ 1630382 h 13112393"/>
              <a:gd name="connsiteX26733" fmla="*/ 8983659 w 11997113"/>
              <a:gd name="connsiteY26733" fmla="*/ 1590575 h 13112393"/>
              <a:gd name="connsiteX26734" fmla="*/ 8987013 w 11997113"/>
              <a:gd name="connsiteY26734" fmla="*/ 1597715 h 13112393"/>
              <a:gd name="connsiteX26735" fmla="*/ 8986649 w 11997113"/>
              <a:gd name="connsiteY26735" fmla="*/ 1613908 h 13112393"/>
              <a:gd name="connsiteX26736" fmla="*/ 9001161 w 11997113"/>
              <a:gd name="connsiteY26736" fmla="*/ 1627862 h 13112393"/>
              <a:gd name="connsiteX26737" fmla="*/ 9009913 w 11997113"/>
              <a:gd name="connsiteY26737" fmla="*/ 1646511 h 13112393"/>
              <a:gd name="connsiteX26738" fmla="*/ 9001601 w 11997113"/>
              <a:gd name="connsiteY26738" fmla="*/ 1730592 h 13112393"/>
              <a:gd name="connsiteX26739" fmla="*/ 8942275 w 11997113"/>
              <a:gd name="connsiteY26739" fmla="*/ 1714460 h 13112393"/>
              <a:gd name="connsiteX26740" fmla="*/ 8914527 w 11997113"/>
              <a:gd name="connsiteY26740" fmla="*/ 1646855 h 13112393"/>
              <a:gd name="connsiteX26741" fmla="*/ 8897241 w 11997113"/>
              <a:gd name="connsiteY26741" fmla="*/ 1660925 h 13112393"/>
              <a:gd name="connsiteX26742" fmla="*/ 8875471 w 11997113"/>
              <a:gd name="connsiteY26742" fmla="*/ 1639993 h 13112393"/>
              <a:gd name="connsiteX26743" fmla="*/ 8858185 w 11997113"/>
              <a:gd name="connsiteY26743" fmla="*/ 1654064 h 13112393"/>
              <a:gd name="connsiteX26744" fmla="*/ 8861175 w 11997113"/>
              <a:gd name="connsiteY26744" fmla="*/ 1677398 h 13112393"/>
              <a:gd name="connsiteX26745" fmla="*/ 8795031 w 11997113"/>
              <a:gd name="connsiteY26745" fmla="*/ 1757013 h 13112393"/>
              <a:gd name="connsiteX26746" fmla="*/ 8808489 w 11997113"/>
              <a:gd name="connsiteY26746" fmla="*/ 1862024 h 13112393"/>
              <a:gd name="connsiteX26747" fmla="*/ 8843057 w 11997113"/>
              <a:gd name="connsiteY26747" fmla="*/ 1833884 h 13112393"/>
              <a:gd name="connsiteX26748" fmla="*/ 8838573 w 11997113"/>
              <a:gd name="connsiteY26748" fmla="*/ 1798878 h 13112393"/>
              <a:gd name="connsiteX26749" fmla="*/ 8855855 w 11997113"/>
              <a:gd name="connsiteY26749" fmla="*/ 1784810 h 13112393"/>
              <a:gd name="connsiteX26750" fmla="*/ 8882109 w 11997113"/>
              <a:gd name="connsiteY26750" fmla="*/ 1840748 h 13112393"/>
              <a:gd name="connsiteX26751" fmla="*/ 8864825 w 11997113"/>
              <a:gd name="connsiteY26751" fmla="*/ 1854817 h 13112393"/>
              <a:gd name="connsiteX26752" fmla="*/ 8831753 w 11997113"/>
              <a:gd name="connsiteY26752" fmla="*/ 1894624 h 13112393"/>
              <a:gd name="connsiteX26753" fmla="*/ 8817461 w 11997113"/>
              <a:gd name="connsiteY26753" fmla="*/ 1932029 h 13112393"/>
              <a:gd name="connsiteX26754" fmla="*/ 8878281 w 11997113"/>
              <a:gd name="connsiteY26754" fmla="*/ 1959828 h 13112393"/>
              <a:gd name="connsiteX26755" fmla="*/ 8876791 w 11997113"/>
              <a:gd name="connsiteY26755" fmla="*/ 1948157 h 13112393"/>
              <a:gd name="connsiteX26756" fmla="*/ 8867817 w 11997113"/>
              <a:gd name="connsiteY26756" fmla="*/ 1878152 h 13112393"/>
              <a:gd name="connsiteX26757" fmla="*/ 8892575 w 11997113"/>
              <a:gd name="connsiteY26757" fmla="*/ 1922419 h 13112393"/>
              <a:gd name="connsiteX26758" fmla="*/ 8897063 w 11997113"/>
              <a:gd name="connsiteY26758" fmla="*/ 1957423 h 13112393"/>
              <a:gd name="connsiteX26759" fmla="*/ 8918833 w 11997113"/>
              <a:gd name="connsiteY26759" fmla="*/ 1978355 h 13112393"/>
              <a:gd name="connsiteX26760" fmla="*/ 8948915 w 11997113"/>
              <a:gd name="connsiteY26760" fmla="*/ 1915211 h 13112393"/>
              <a:gd name="connsiteX26761" fmla="*/ 8975167 w 11997113"/>
              <a:gd name="connsiteY26761" fmla="*/ 1971149 h 13112393"/>
              <a:gd name="connsiteX26762" fmla="*/ 9025521 w 11997113"/>
              <a:gd name="connsiteY26762" fmla="*/ 1917270 h 13112393"/>
              <a:gd name="connsiteX26763" fmla="*/ 9044299 w 11997113"/>
              <a:gd name="connsiteY26763" fmla="*/ 1914870 h 13112393"/>
              <a:gd name="connsiteX26764" fmla="*/ 9061589 w 11997113"/>
              <a:gd name="connsiteY26764" fmla="*/ 1900799 h 13112393"/>
              <a:gd name="connsiteX26765" fmla="*/ 9083353 w 11997113"/>
              <a:gd name="connsiteY26765" fmla="*/ 1921732 h 13112393"/>
              <a:gd name="connsiteX26766" fmla="*/ 9100639 w 11997113"/>
              <a:gd name="connsiteY26766" fmla="*/ 1907661 h 13112393"/>
              <a:gd name="connsiteX26767" fmla="*/ 9069061 w 11997113"/>
              <a:gd name="connsiteY26767" fmla="*/ 1959139 h 13112393"/>
              <a:gd name="connsiteX26768" fmla="*/ 9075043 w 11997113"/>
              <a:gd name="connsiteY26768" fmla="*/ 2005812 h 13112393"/>
              <a:gd name="connsiteX26769" fmla="*/ 9029171 w 11997113"/>
              <a:gd name="connsiteY26769" fmla="*/ 2094691 h 13112393"/>
              <a:gd name="connsiteX26770" fmla="*/ 8999927 w 11997113"/>
              <a:gd name="connsiteY26770" fmla="*/ 2015419 h 13112393"/>
              <a:gd name="connsiteX26771" fmla="*/ 8966855 w 11997113"/>
              <a:gd name="connsiteY26771" fmla="*/ 2055230 h 13112393"/>
              <a:gd name="connsiteX26772" fmla="*/ 8965365 w 11997113"/>
              <a:gd name="connsiteY26772" fmla="*/ 2043559 h 13112393"/>
              <a:gd name="connsiteX26773" fmla="*/ 8951063 w 11997113"/>
              <a:gd name="connsiteY26773" fmla="*/ 2080963 h 13112393"/>
              <a:gd name="connsiteX26774" fmla="*/ 8975829 w 11997113"/>
              <a:gd name="connsiteY26774" fmla="*/ 2125233 h 13112393"/>
              <a:gd name="connsiteX26775" fmla="*/ 8955551 w 11997113"/>
              <a:gd name="connsiteY26775" fmla="*/ 2115967 h 13112393"/>
              <a:gd name="connsiteX26776" fmla="*/ 8945743 w 11997113"/>
              <a:gd name="connsiteY26776" fmla="*/ 2188375 h 13112393"/>
              <a:gd name="connsiteX26777" fmla="*/ 8852685 w 11997113"/>
              <a:gd name="connsiteY26777" fmla="*/ 2057973 h 13112393"/>
              <a:gd name="connsiteX26778" fmla="*/ 8823441 w 11997113"/>
              <a:gd name="connsiteY26778" fmla="*/ 1978700 h 13112393"/>
              <a:gd name="connsiteX26779" fmla="*/ 8809151 w 11997113"/>
              <a:gd name="connsiteY26779" fmla="*/ 2016105 h 13112393"/>
              <a:gd name="connsiteX26780" fmla="*/ 8816627 w 11997113"/>
              <a:gd name="connsiteY26780" fmla="*/ 2074446 h 13112393"/>
              <a:gd name="connsiteX26781" fmla="*/ 8833907 w 11997113"/>
              <a:gd name="connsiteY26781" fmla="*/ 2060375 h 13112393"/>
              <a:gd name="connsiteX26782" fmla="*/ 8835403 w 11997113"/>
              <a:gd name="connsiteY26782" fmla="*/ 2072045 h 13112393"/>
              <a:gd name="connsiteX26783" fmla="*/ 8841383 w 11997113"/>
              <a:gd name="connsiteY26783" fmla="*/ 2118712 h 13112393"/>
              <a:gd name="connsiteX26784" fmla="*/ 8870629 w 11997113"/>
              <a:gd name="connsiteY26784" fmla="*/ 2197984 h 13112393"/>
              <a:gd name="connsiteX26785" fmla="*/ 8876609 w 11997113"/>
              <a:gd name="connsiteY26785" fmla="*/ 2244656 h 13112393"/>
              <a:gd name="connsiteX26786" fmla="*/ 8784209 w 11997113"/>
              <a:gd name="connsiteY26786" fmla="*/ 2268334 h 13112393"/>
              <a:gd name="connsiteX26787" fmla="*/ 8772911 w 11997113"/>
              <a:gd name="connsiteY26787" fmla="*/ 2329077 h 13112393"/>
              <a:gd name="connsiteX26788" fmla="*/ 8713581 w 11997113"/>
              <a:gd name="connsiteY26788" fmla="*/ 2312947 h 13112393"/>
              <a:gd name="connsiteX26789" fmla="*/ 8633977 w 11997113"/>
              <a:gd name="connsiteY26789" fmla="*/ 2287551 h 13112393"/>
              <a:gd name="connsiteX26790" fmla="*/ 8666217 w 11997113"/>
              <a:gd name="connsiteY26790" fmla="*/ 2390163 h 13112393"/>
              <a:gd name="connsiteX26791" fmla="*/ 8682003 w 11997113"/>
              <a:gd name="connsiteY26791" fmla="*/ 2364425 h 13112393"/>
              <a:gd name="connsiteX26792" fmla="*/ 8722551 w 11997113"/>
              <a:gd name="connsiteY26792" fmla="*/ 2382955 h 13112393"/>
              <a:gd name="connsiteX26793" fmla="*/ 8731525 w 11997113"/>
              <a:gd name="connsiteY26793" fmla="*/ 2452961 h 13112393"/>
              <a:gd name="connsiteX26794" fmla="*/ 8688641 w 11997113"/>
              <a:gd name="connsiteY26794" fmla="*/ 2565174 h 13112393"/>
              <a:gd name="connsiteX26795" fmla="*/ 8730681 w 11997113"/>
              <a:gd name="connsiteY26795" fmla="*/ 2595377 h 13112393"/>
              <a:gd name="connsiteX26796" fmla="*/ 8742647 w 11997113"/>
              <a:gd name="connsiteY26796" fmla="*/ 2688719 h 13112393"/>
              <a:gd name="connsiteX26797" fmla="*/ 8780203 w 11997113"/>
              <a:gd name="connsiteY26797" fmla="*/ 2683916 h 13112393"/>
              <a:gd name="connsiteX26798" fmla="*/ 8823743 w 11997113"/>
              <a:gd name="connsiteY26798" fmla="*/ 2725779 h 13112393"/>
              <a:gd name="connsiteX26799" fmla="*/ 8842521 w 11997113"/>
              <a:gd name="connsiteY26799" fmla="*/ 2723379 h 13112393"/>
              <a:gd name="connsiteX26800" fmla="*/ 8844017 w 11997113"/>
              <a:gd name="connsiteY26800" fmla="*/ 2735046 h 13112393"/>
              <a:gd name="connsiteX26801" fmla="*/ 8848501 w 11997113"/>
              <a:gd name="connsiteY26801" fmla="*/ 2770047 h 13112393"/>
              <a:gd name="connsiteX26802" fmla="*/ 8895867 w 11997113"/>
              <a:gd name="connsiteY26802" fmla="*/ 2692830 h 13112393"/>
              <a:gd name="connsiteX26803" fmla="*/ 8950711 w 11997113"/>
              <a:gd name="connsiteY26803" fmla="*/ 2673958 h 13112393"/>
              <a:gd name="connsiteX26804" fmla="*/ 8946227 w 11997113"/>
              <a:gd name="connsiteY26804" fmla="*/ 2638959 h 13112393"/>
              <a:gd name="connsiteX26805" fmla="*/ 8888393 w 11997113"/>
              <a:gd name="connsiteY26805" fmla="*/ 2634498 h 13112393"/>
              <a:gd name="connsiteX26806" fmla="*/ 8891383 w 11997113"/>
              <a:gd name="connsiteY26806" fmla="*/ 2657832 h 13112393"/>
              <a:gd name="connsiteX26807" fmla="*/ 8827569 w 11997113"/>
              <a:gd name="connsiteY26807" fmla="*/ 2606698 h 13112393"/>
              <a:gd name="connsiteX26808" fmla="*/ 8820091 w 11997113"/>
              <a:gd name="connsiteY26808" fmla="*/ 2548359 h 13112393"/>
              <a:gd name="connsiteX26809" fmla="*/ 8838875 w 11997113"/>
              <a:gd name="connsiteY26809" fmla="*/ 2545956 h 13112393"/>
              <a:gd name="connsiteX26810" fmla="*/ 8854661 w 11997113"/>
              <a:gd name="connsiteY26810" fmla="*/ 2520220 h 13112393"/>
              <a:gd name="connsiteX26811" fmla="*/ 8876433 w 11997113"/>
              <a:gd name="connsiteY26811" fmla="*/ 2541155 h 13112393"/>
              <a:gd name="connsiteX26812" fmla="*/ 8968829 w 11997113"/>
              <a:gd name="connsiteY26812" fmla="*/ 2517475 h 13112393"/>
              <a:gd name="connsiteX26813" fmla="*/ 8938747 w 11997113"/>
              <a:gd name="connsiteY26813" fmla="*/ 2580619 h 13112393"/>
              <a:gd name="connsiteX26814" fmla="*/ 8941741 w 11997113"/>
              <a:gd name="connsiteY26814" fmla="*/ 2603953 h 13112393"/>
              <a:gd name="connsiteX26815" fmla="*/ 8992095 w 11997113"/>
              <a:gd name="connsiteY26815" fmla="*/ 2550077 h 13112393"/>
              <a:gd name="connsiteX26816" fmla="*/ 8996579 w 11997113"/>
              <a:gd name="connsiteY26816" fmla="*/ 2585080 h 13112393"/>
              <a:gd name="connsiteX26817" fmla="*/ 9035633 w 11997113"/>
              <a:gd name="connsiteY26817" fmla="*/ 2591944 h 13112393"/>
              <a:gd name="connsiteX26818" fmla="*/ 9057399 w 11997113"/>
              <a:gd name="connsiteY26818" fmla="*/ 2612876 h 13112393"/>
              <a:gd name="connsiteX26819" fmla="*/ 9088979 w 11997113"/>
              <a:gd name="connsiteY26819" fmla="*/ 2561402 h 13112393"/>
              <a:gd name="connsiteX26820" fmla="*/ 9136343 w 11997113"/>
              <a:gd name="connsiteY26820" fmla="*/ 2484187 h 13112393"/>
              <a:gd name="connsiteX26821" fmla="*/ 9145315 w 11997113"/>
              <a:gd name="connsiteY26821" fmla="*/ 2554196 h 13112393"/>
              <a:gd name="connsiteX26822" fmla="*/ 9113737 w 11997113"/>
              <a:gd name="connsiteY26822" fmla="*/ 2605672 h 13112393"/>
              <a:gd name="connsiteX26823" fmla="*/ 9121215 w 11997113"/>
              <a:gd name="connsiteY26823" fmla="*/ 2664007 h 13112393"/>
              <a:gd name="connsiteX26824" fmla="*/ 9082157 w 11997113"/>
              <a:gd name="connsiteY26824" fmla="*/ 2657145 h 13112393"/>
              <a:gd name="connsiteX26825" fmla="*/ 9103931 w 11997113"/>
              <a:gd name="connsiteY26825" fmla="*/ 2678075 h 13112393"/>
              <a:gd name="connsiteX26826" fmla="*/ 9106923 w 11997113"/>
              <a:gd name="connsiteY26826" fmla="*/ 2701415 h 13112393"/>
              <a:gd name="connsiteX26827" fmla="*/ 9125699 w 11997113"/>
              <a:gd name="connsiteY26827" fmla="*/ 2699011 h 13112393"/>
              <a:gd name="connsiteX26828" fmla="*/ 9206795 w 11997113"/>
              <a:gd name="connsiteY26828" fmla="*/ 2736075 h 13112393"/>
              <a:gd name="connsiteX26829" fmla="*/ 9209785 w 11997113"/>
              <a:gd name="connsiteY26829" fmla="*/ 2759408 h 13112393"/>
              <a:gd name="connsiteX26830" fmla="*/ 9281911 w 11997113"/>
              <a:gd name="connsiteY26830" fmla="*/ 2726464 h 13112393"/>
              <a:gd name="connsiteX26831" fmla="*/ 9302185 w 11997113"/>
              <a:gd name="connsiteY26831" fmla="*/ 2735729 h 13112393"/>
              <a:gd name="connsiteX26832" fmla="*/ 9299191 w 11997113"/>
              <a:gd name="connsiteY26832" fmla="*/ 2712393 h 13112393"/>
              <a:gd name="connsiteX26833" fmla="*/ 9332263 w 11997113"/>
              <a:gd name="connsiteY26833" fmla="*/ 2672588 h 13112393"/>
              <a:gd name="connsiteX26834" fmla="*/ 9335255 w 11997113"/>
              <a:gd name="connsiteY26834" fmla="*/ 2695925 h 13112393"/>
              <a:gd name="connsiteX26835" fmla="*/ 9320963 w 11997113"/>
              <a:gd name="connsiteY26835" fmla="*/ 2733326 h 13112393"/>
              <a:gd name="connsiteX26836" fmla="*/ 9326943 w 11997113"/>
              <a:gd name="connsiteY26836" fmla="*/ 2779998 h 13112393"/>
              <a:gd name="connsiteX26837" fmla="*/ 9306665 w 11997113"/>
              <a:gd name="connsiteY26837" fmla="*/ 2770733 h 13112393"/>
              <a:gd name="connsiteX26838" fmla="*/ 9373473 w 11997113"/>
              <a:gd name="connsiteY26838" fmla="*/ 2845202 h 13112393"/>
              <a:gd name="connsiteX26839" fmla="*/ 9359175 w 11997113"/>
              <a:gd name="connsiteY26839" fmla="*/ 2882609 h 13112393"/>
              <a:gd name="connsiteX26840" fmla="*/ 9382443 w 11997113"/>
              <a:gd name="connsiteY26840" fmla="*/ 2915208 h 13112393"/>
              <a:gd name="connsiteX26841" fmla="*/ 9349371 w 11997113"/>
              <a:gd name="connsiteY26841" fmla="*/ 2955014 h 13112393"/>
              <a:gd name="connsiteX26842" fmla="*/ 9315639 w 11997113"/>
              <a:gd name="connsiteY26842" fmla="*/ 2840741 h 13112393"/>
              <a:gd name="connsiteX26843" fmla="*/ 9278083 w 11997113"/>
              <a:gd name="connsiteY26843" fmla="*/ 2845545 h 13112393"/>
              <a:gd name="connsiteX26844" fmla="*/ 9266779 w 11997113"/>
              <a:gd name="connsiteY26844" fmla="*/ 2906288 h 13112393"/>
              <a:gd name="connsiteX26845" fmla="*/ 9246505 w 11997113"/>
              <a:gd name="connsiteY26845" fmla="*/ 2897021 h 13112393"/>
              <a:gd name="connsiteX26846" fmla="*/ 9188675 w 11997113"/>
              <a:gd name="connsiteY26846" fmla="*/ 2892559 h 13112393"/>
              <a:gd name="connsiteX26847" fmla="*/ 9174377 w 11997113"/>
              <a:gd name="connsiteY26847" fmla="*/ 2929968 h 13112393"/>
              <a:gd name="connsiteX26848" fmla="*/ 9135329 w 11997113"/>
              <a:gd name="connsiteY26848" fmla="*/ 2923102 h 13112393"/>
              <a:gd name="connsiteX26849" fmla="*/ 9149621 w 11997113"/>
              <a:gd name="connsiteY26849" fmla="*/ 2885696 h 13112393"/>
              <a:gd name="connsiteX26850" fmla="*/ 9163077 w 11997113"/>
              <a:gd name="connsiteY26850" fmla="*/ 2990704 h 13112393"/>
              <a:gd name="connsiteX26851" fmla="*/ 9132995 w 11997113"/>
              <a:gd name="connsiteY26851" fmla="*/ 3053849 h 13112393"/>
              <a:gd name="connsiteX26852" fmla="*/ 9120193 w 11997113"/>
              <a:gd name="connsiteY26852" fmla="*/ 3102921 h 13112393"/>
              <a:gd name="connsiteX26853" fmla="*/ 9099923 w 11997113"/>
              <a:gd name="connsiteY26853" fmla="*/ 3093654 h 13112393"/>
              <a:gd name="connsiteX26854" fmla="*/ 9107401 w 11997113"/>
              <a:gd name="connsiteY26854" fmla="*/ 3151993 h 13112393"/>
              <a:gd name="connsiteX26855" fmla="*/ 9124683 w 11997113"/>
              <a:gd name="connsiteY26855" fmla="*/ 3137923 h 13112393"/>
              <a:gd name="connsiteX26856" fmla="*/ 9179523 w 11997113"/>
              <a:gd name="connsiteY26856" fmla="*/ 3119050 h 13112393"/>
              <a:gd name="connsiteX26857" fmla="*/ 9147941 w 11997113"/>
              <a:gd name="connsiteY26857" fmla="*/ 3170525 h 13112393"/>
              <a:gd name="connsiteX26858" fmla="*/ 9152431 w 11997113"/>
              <a:gd name="connsiteY26858" fmla="*/ 3205532 h 13112393"/>
              <a:gd name="connsiteX26859" fmla="*/ 9166727 w 11997113"/>
              <a:gd name="connsiteY26859" fmla="*/ 3168123 h 13112393"/>
              <a:gd name="connsiteX26860" fmla="*/ 9210261 w 11997113"/>
              <a:gd name="connsiteY26860" fmla="*/ 3209994 h 13112393"/>
              <a:gd name="connsiteX26861" fmla="*/ 9229041 w 11997113"/>
              <a:gd name="connsiteY26861" fmla="*/ 3207590 h 13112393"/>
              <a:gd name="connsiteX26862" fmla="*/ 9219233 w 11997113"/>
              <a:gd name="connsiteY26862" fmla="*/ 3279999 h 13112393"/>
              <a:gd name="connsiteX26863" fmla="*/ 9265763 w 11997113"/>
              <a:gd name="connsiteY26863" fmla="*/ 3345198 h 13112393"/>
              <a:gd name="connsiteX26864" fmla="*/ 9284543 w 11997113"/>
              <a:gd name="connsiteY26864" fmla="*/ 3342792 h 13112393"/>
              <a:gd name="connsiteX26865" fmla="*/ 9280055 w 11997113"/>
              <a:gd name="connsiteY26865" fmla="*/ 3307793 h 13112393"/>
              <a:gd name="connsiteX26866" fmla="*/ 9347697 w 11997113"/>
              <a:gd name="connsiteY26866" fmla="*/ 3239844 h 13112393"/>
              <a:gd name="connsiteX26867" fmla="*/ 9344705 w 11997113"/>
              <a:gd name="connsiteY26867" fmla="*/ 3216510 h 13112393"/>
              <a:gd name="connsiteX26868" fmla="*/ 9361509 w 11997113"/>
              <a:gd name="connsiteY26868" fmla="*/ 3217327 h 13112393"/>
              <a:gd name="connsiteX26869" fmla="*/ 9365915 w 11997113"/>
              <a:gd name="connsiteY26869" fmla="*/ 3235181 h 13112393"/>
              <a:gd name="connsiteX26870" fmla="*/ 9366835 w 11997113"/>
              <a:gd name="connsiteY26870" fmla="*/ 3235153 h 13112393"/>
              <a:gd name="connsiteX26871" fmla="*/ 9382585 w 11997113"/>
              <a:gd name="connsiteY26871" fmla="*/ 3234774 h 13112393"/>
              <a:gd name="connsiteX26872" fmla="*/ 9382831 w 11997113"/>
              <a:gd name="connsiteY26872" fmla="*/ 3245790 h 13112393"/>
              <a:gd name="connsiteX26873" fmla="*/ 9380921 w 11997113"/>
              <a:gd name="connsiteY26873" fmla="*/ 3245546 h 13112393"/>
              <a:gd name="connsiteX26874" fmla="*/ 9378721 w 11997113"/>
              <a:gd name="connsiteY26874" fmla="*/ 3244586 h 13112393"/>
              <a:gd name="connsiteX26875" fmla="*/ 9377487 w 11997113"/>
              <a:gd name="connsiteY26875" fmla="*/ 3245106 h 13112393"/>
              <a:gd name="connsiteX26876" fmla="*/ 9373799 w 11997113"/>
              <a:gd name="connsiteY26876" fmla="*/ 3244633 h 13112393"/>
              <a:gd name="connsiteX26877" fmla="*/ 9366375 w 11997113"/>
              <a:gd name="connsiteY26877" fmla="*/ 3237037 h 13112393"/>
              <a:gd name="connsiteX26878" fmla="*/ 9366473 w 11997113"/>
              <a:gd name="connsiteY26878" fmla="*/ 3237445 h 13112393"/>
              <a:gd name="connsiteX26879" fmla="*/ 9350687 w 11997113"/>
              <a:gd name="connsiteY26879" fmla="*/ 3263183 h 13112393"/>
              <a:gd name="connsiteX26880" fmla="*/ 9336393 w 11997113"/>
              <a:gd name="connsiteY26880" fmla="*/ 3300585 h 13112393"/>
              <a:gd name="connsiteX26881" fmla="*/ 9356667 w 11997113"/>
              <a:gd name="connsiteY26881" fmla="*/ 3309856 h 13112393"/>
              <a:gd name="connsiteX26882" fmla="*/ 9375445 w 11997113"/>
              <a:gd name="connsiteY26882" fmla="*/ 3307449 h 13112393"/>
              <a:gd name="connsiteX26883" fmla="*/ 9355167 w 11997113"/>
              <a:gd name="connsiteY26883" fmla="*/ 3298185 h 13112393"/>
              <a:gd name="connsiteX26884" fmla="*/ 9367969 w 11997113"/>
              <a:gd name="connsiteY26884" fmla="*/ 3249114 h 13112393"/>
              <a:gd name="connsiteX26885" fmla="*/ 9377487 w 11997113"/>
              <a:gd name="connsiteY26885" fmla="*/ 3245106 h 13112393"/>
              <a:gd name="connsiteX26886" fmla="*/ 9380921 w 11997113"/>
              <a:gd name="connsiteY26886" fmla="*/ 3245546 h 13112393"/>
              <a:gd name="connsiteX26887" fmla="*/ 9386935 w 11997113"/>
              <a:gd name="connsiteY26887" fmla="*/ 3248167 h 13112393"/>
              <a:gd name="connsiteX26888" fmla="*/ 9407021 w 11997113"/>
              <a:gd name="connsiteY26888" fmla="*/ 3255975 h 13112393"/>
              <a:gd name="connsiteX26889" fmla="*/ 9409269 w 11997113"/>
              <a:gd name="connsiteY26889" fmla="*/ 3264754 h 13112393"/>
              <a:gd name="connsiteX26890" fmla="*/ 9428239 w 11997113"/>
              <a:gd name="connsiteY26890" fmla="*/ 3260431 h 13112393"/>
              <a:gd name="connsiteX26891" fmla="*/ 9457347 w 11997113"/>
              <a:gd name="connsiteY26891" fmla="*/ 3233336 h 13112393"/>
              <a:gd name="connsiteX26892" fmla="*/ 9475891 w 11997113"/>
              <a:gd name="connsiteY26892" fmla="*/ 3244611 h 13112393"/>
              <a:gd name="connsiteX26893" fmla="*/ 9476159 w 11997113"/>
              <a:gd name="connsiteY26893" fmla="*/ 3256330 h 13112393"/>
              <a:gd name="connsiteX26894" fmla="*/ 9494435 w 11997113"/>
              <a:gd name="connsiteY26894" fmla="*/ 3255882 h 13112393"/>
              <a:gd name="connsiteX26895" fmla="*/ 9493375 w 11997113"/>
              <a:gd name="connsiteY26895" fmla="*/ 3209010 h 13112393"/>
              <a:gd name="connsiteX26896" fmla="*/ 9492851 w 11997113"/>
              <a:gd name="connsiteY26896" fmla="*/ 3185574 h 13112393"/>
              <a:gd name="connsiteX26897" fmla="*/ 9492587 w 11997113"/>
              <a:gd name="connsiteY26897" fmla="*/ 3173855 h 13112393"/>
              <a:gd name="connsiteX26898" fmla="*/ 9492055 w 11997113"/>
              <a:gd name="connsiteY26898" fmla="*/ 3150420 h 13112393"/>
              <a:gd name="connsiteX26899" fmla="*/ 9510335 w 11997113"/>
              <a:gd name="connsiteY26899" fmla="*/ 3149975 h 13112393"/>
              <a:gd name="connsiteX26900" fmla="*/ 9509807 w 11997113"/>
              <a:gd name="connsiteY26900" fmla="*/ 3126537 h 13112393"/>
              <a:gd name="connsiteX26901" fmla="*/ 9491527 w 11997113"/>
              <a:gd name="connsiteY26901" fmla="*/ 3126982 h 13112393"/>
              <a:gd name="connsiteX26902" fmla="*/ 9472985 w 11997113"/>
              <a:gd name="connsiteY26902" fmla="*/ 3115712 h 13112393"/>
              <a:gd name="connsiteX26903" fmla="*/ 9473247 w 11997113"/>
              <a:gd name="connsiteY26903" fmla="*/ 3127430 h 13112393"/>
              <a:gd name="connsiteX26904" fmla="*/ 9474043 w 11997113"/>
              <a:gd name="connsiteY26904" fmla="*/ 3162584 h 13112393"/>
              <a:gd name="connsiteX26905" fmla="*/ 9418409 w 11997113"/>
              <a:gd name="connsiteY26905" fmla="*/ 3128768 h 13112393"/>
              <a:gd name="connsiteX26906" fmla="*/ 9419673 w 11997113"/>
              <a:gd name="connsiteY26906" fmla="*/ 3083304 h 13112393"/>
              <a:gd name="connsiteX26907" fmla="*/ 9429243 w 11997113"/>
              <a:gd name="connsiteY26907" fmla="*/ 3059954 h 13112393"/>
              <a:gd name="connsiteX26908" fmla="*/ 9422571 w 11997113"/>
              <a:gd name="connsiteY26908" fmla="*/ 3054836 h 13112393"/>
              <a:gd name="connsiteX26909" fmla="*/ 9404325 w 11997113"/>
              <a:gd name="connsiteY26909" fmla="*/ 3064616 h 13112393"/>
              <a:gd name="connsiteX26910" fmla="*/ 9407329 w 11997113"/>
              <a:gd name="connsiteY26910" fmla="*/ 3088066 h 13112393"/>
              <a:gd name="connsiteX26911" fmla="*/ 9391151 w 11997113"/>
              <a:gd name="connsiteY26911" fmla="*/ 3113976 h 13112393"/>
              <a:gd name="connsiteX26912" fmla="*/ 9392655 w 11997113"/>
              <a:gd name="connsiteY26912" fmla="*/ 3125701 h 13112393"/>
              <a:gd name="connsiteX26913" fmla="*/ 9394153 w 11997113"/>
              <a:gd name="connsiteY26913" fmla="*/ 3137423 h 13112393"/>
              <a:gd name="connsiteX26914" fmla="*/ 9381637 w 11997113"/>
              <a:gd name="connsiteY26914" fmla="*/ 3120136 h 13112393"/>
              <a:gd name="connsiteX26915" fmla="*/ 9382083 w 11997113"/>
              <a:gd name="connsiteY26915" fmla="*/ 3139810 h 13112393"/>
              <a:gd name="connsiteX26916" fmla="*/ 9362443 w 11997113"/>
              <a:gd name="connsiteY26916" fmla="*/ 3140290 h 13112393"/>
              <a:gd name="connsiteX26917" fmla="*/ 9372025 w 11997113"/>
              <a:gd name="connsiteY26917" fmla="*/ 3129457 h 13112393"/>
              <a:gd name="connsiteX26918" fmla="*/ 9381019 w 11997113"/>
              <a:gd name="connsiteY26918" fmla="*/ 3119283 h 13112393"/>
              <a:gd name="connsiteX26919" fmla="*/ 9370461 w 11997113"/>
              <a:gd name="connsiteY26919" fmla="*/ 3104705 h 13112393"/>
              <a:gd name="connsiteX26920" fmla="*/ 9346765 w 11997113"/>
              <a:gd name="connsiteY26920" fmla="*/ 3071982 h 13112393"/>
              <a:gd name="connsiteX26921" fmla="*/ 9284697 w 11997113"/>
              <a:gd name="connsiteY26921" fmla="*/ 3044169 h 13112393"/>
              <a:gd name="connsiteX26922" fmla="*/ 9252339 w 11997113"/>
              <a:gd name="connsiteY26922" fmla="*/ 3095979 h 13112393"/>
              <a:gd name="connsiteX26923" fmla="*/ 9256845 w 11997113"/>
              <a:gd name="connsiteY26923" fmla="*/ 3131155 h 13112393"/>
              <a:gd name="connsiteX26924" fmla="*/ 9222979 w 11997113"/>
              <a:gd name="connsiteY26924" fmla="*/ 3171242 h 13112393"/>
              <a:gd name="connsiteX26925" fmla="*/ 9200789 w 11997113"/>
              <a:gd name="connsiteY26925" fmla="*/ 3150247 h 13112393"/>
              <a:gd name="connsiteX26926" fmla="*/ 9212463 w 11997113"/>
              <a:gd name="connsiteY26926" fmla="*/ 3089160 h 13112393"/>
              <a:gd name="connsiteX26927" fmla="*/ 9171087 w 11997113"/>
              <a:gd name="connsiteY26927" fmla="*/ 3070616 h 13112393"/>
              <a:gd name="connsiteX26928" fmla="*/ 9204949 w 11997113"/>
              <a:gd name="connsiteY26928" fmla="*/ 3030529 h 13112393"/>
              <a:gd name="connsiteX26929" fmla="*/ 9203445 w 11997113"/>
              <a:gd name="connsiteY26929" fmla="*/ 3018809 h 13112393"/>
              <a:gd name="connsiteX26930" fmla="*/ 9176745 w 11997113"/>
              <a:gd name="connsiteY26930" fmla="*/ 2962634 h 13112393"/>
              <a:gd name="connsiteX26931" fmla="*/ 9221129 w 11997113"/>
              <a:gd name="connsiteY26931" fmla="*/ 3004628 h 13112393"/>
              <a:gd name="connsiteX26932" fmla="*/ 9222635 w 11997113"/>
              <a:gd name="connsiteY26932" fmla="*/ 3016354 h 13112393"/>
              <a:gd name="connsiteX26933" fmla="*/ 9243321 w 11997113"/>
              <a:gd name="connsiteY26933" fmla="*/ 3025622 h 13112393"/>
              <a:gd name="connsiteX26934" fmla="*/ 9237313 w 11997113"/>
              <a:gd name="connsiteY26934" fmla="*/ 2978720 h 13112393"/>
              <a:gd name="connsiteX26935" fmla="*/ 9278689 w 11997113"/>
              <a:gd name="connsiteY26935" fmla="*/ 2997264 h 13112393"/>
              <a:gd name="connsiteX26936" fmla="*/ 9294871 w 11997113"/>
              <a:gd name="connsiteY26936" fmla="*/ 2971357 h 13112393"/>
              <a:gd name="connsiteX26937" fmla="*/ 9318561 w 11997113"/>
              <a:gd name="connsiteY26937" fmla="*/ 3004081 h 13112393"/>
              <a:gd name="connsiteX26938" fmla="*/ 9399555 w 11997113"/>
              <a:gd name="connsiteY26938" fmla="*/ 3015507 h 13112393"/>
              <a:gd name="connsiteX26939" fmla="*/ 9418143 w 11997113"/>
              <a:gd name="connsiteY26939" fmla="*/ 3036094 h 13112393"/>
              <a:gd name="connsiteX26940" fmla="*/ 9416035 w 11997113"/>
              <a:gd name="connsiteY26940" fmla="*/ 3023307 h 13112393"/>
              <a:gd name="connsiteX26941" fmla="*/ 9396697 w 11997113"/>
              <a:gd name="connsiteY26941" fmla="*/ 2976882 h 13112393"/>
              <a:gd name="connsiteX26942" fmla="*/ 9396431 w 11997113"/>
              <a:gd name="connsiteY26942" fmla="*/ 2965164 h 13112393"/>
              <a:gd name="connsiteX26943" fmla="*/ 9414981 w 11997113"/>
              <a:gd name="connsiteY26943" fmla="*/ 2976433 h 13112393"/>
              <a:gd name="connsiteX26944" fmla="*/ 9414711 w 11997113"/>
              <a:gd name="connsiteY26944" fmla="*/ 2964716 h 13112393"/>
              <a:gd name="connsiteX26945" fmla="*/ 9414185 w 11997113"/>
              <a:gd name="connsiteY26945" fmla="*/ 2941281 h 13112393"/>
              <a:gd name="connsiteX26946" fmla="*/ 9432725 w 11997113"/>
              <a:gd name="connsiteY26946" fmla="*/ 2952554 h 13112393"/>
              <a:gd name="connsiteX26947" fmla="*/ 9432465 w 11997113"/>
              <a:gd name="connsiteY26947" fmla="*/ 2940835 h 13112393"/>
              <a:gd name="connsiteX26948" fmla="*/ 9450213 w 11997113"/>
              <a:gd name="connsiteY26948" fmla="*/ 2916952 h 13112393"/>
              <a:gd name="connsiteX26949" fmla="*/ 9449689 w 11997113"/>
              <a:gd name="connsiteY26949" fmla="*/ 2893517 h 13112393"/>
              <a:gd name="connsiteX26950" fmla="*/ 9467967 w 11997113"/>
              <a:gd name="connsiteY26950" fmla="*/ 2893068 h 13112393"/>
              <a:gd name="connsiteX26951" fmla="*/ 9468495 w 11997113"/>
              <a:gd name="connsiteY26951" fmla="*/ 2916503 h 13112393"/>
              <a:gd name="connsiteX26952" fmla="*/ 9450479 w 11997113"/>
              <a:gd name="connsiteY26952" fmla="*/ 2928670 h 13112393"/>
              <a:gd name="connsiteX26953" fmla="*/ 9468761 w 11997113"/>
              <a:gd name="connsiteY26953" fmla="*/ 2928222 h 13112393"/>
              <a:gd name="connsiteX26954" fmla="*/ 9470609 w 11997113"/>
              <a:gd name="connsiteY26954" fmla="*/ 3010250 h 13112393"/>
              <a:gd name="connsiteX26955" fmla="*/ 9470341 w 11997113"/>
              <a:gd name="connsiteY26955" fmla="*/ 2998534 h 13112393"/>
              <a:gd name="connsiteX26956" fmla="*/ 9469815 w 11997113"/>
              <a:gd name="connsiteY26956" fmla="*/ 2975093 h 13112393"/>
              <a:gd name="connsiteX26957" fmla="*/ 9488361 w 11997113"/>
              <a:gd name="connsiteY26957" fmla="*/ 2986364 h 13112393"/>
              <a:gd name="connsiteX26958" fmla="*/ 9487041 w 11997113"/>
              <a:gd name="connsiteY26958" fmla="*/ 2927777 h 13112393"/>
              <a:gd name="connsiteX26959" fmla="*/ 9485885 w 11997113"/>
              <a:gd name="connsiteY26959" fmla="*/ 2876695 h 13112393"/>
              <a:gd name="connsiteX26960" fmla="*/ 9467517 w 11997113"/>
              <a:gd name="connsiteY26960" fmla="*/ 2869663 h 13112393"/>
              <a:gd name="connsiteX26961" fmla="*/ 9455399 w 11997113"/>
              <a:gd name="connsiteY26961" fmla="*/ 2871215 h 13112393"/>
              <a:gd name="connsiteX26962" fmla="*/ 9453435 w 11997113"/>
              <a:gd name="connsiteY26962" fmla="*/ 2855892 h 13112393"/>
              <a:gd name="connsiteX26963" fmla="*/ 9428415 w 11997113"/>
              <a:gd name="connsiteY26963" fmla="*/ 2871561 h 13112393"/>
              <a:gd name="connsiteX26964" fmla="*/ 9407733 w 11997113"/>
              <a:gd name="connsiteY26964" fmla="*/ 2825426 h 13112393"/>
              <a:gd name="connsiteX26965" fmla="*/ 9406943 w 11997113"/>
              <a:gd name="connsiteY26965" fmla="*/ 2790462 h 13112393"/>
              <a:gd name="connsiteX26966" fmla="*/ 9413357 w 11997113"/>
              <a:gd name="connsiteY26966" fmla="*/ 2788392 h 13112393"/>
              <a:gd name="connsiteX26967" fmla="*/ 9413415 w 11997113"/>
              <a:gd name="connsiteY26967" fmla="*/ 2785897 h 13112393"/>
              <a:gd name="connsiteX26968" fmla="*/ 9438629 w 11997113"/>
              <a:gd name="connsiteY26968" fmla="*/ 2740351 h 13112393"/>
              <a:gd name="connsiteX26969" fmla="*/ 9462193 w 11997113"/>
              <a:gd name="connsiteY26969" fmla="*/ 2775124 h 13112393"/>
              <a:gd name="connsiteX26970" fmla="*/ 9465435 w 11997113"/>
              <a:gd name="connsiteY26970" fmla="*/ 2780852 h 13112393"/>
              <a:gd name="connsiteX26971" fmla="*/ 9464773 w 11997113"/>
              <a:gd name="connsiteY26971" fmla="*/ 2751486 h 13112393"/>
              <a:gd name="connsiteX26972" fmla="*/ 9454735 w 11997113"/>
              <a:gd name="connsiteY26972" fmla="*/ 2740869 h 13112393"/>
              <a:gd name="connsiteX26973" fmla="*/ 9451571 w 11997113"/>
              <a:gd name="connsiteY26973" fmla="*/ 2731079 h 13112393"/>
              <a:gd name="connsiteX26974" fmla="*/ 9446537 w 11997113"/>
              <a:gd name="connsiteY26974" fmla="*/ 2731202 h 13112393"/>
              <a:gd name="connsiteX26975" fmla="*/ 9428535 w 11997113"/>
              <a:gd name="connsiteY26975" fmla="*/ 2731641 h 13112393"/>
              <a:gd name="connsiteX26976" fmla="*/ 9410541 w 11997113"/>
              <a:gd name="connsiteY26976" fmla="*/ 2732080 h 13112393"/>
              <a:gd name="connsiteX26977" fmla="*/ 9410275 w 11997113"/>
              <a:gd name="connsiteY26977" fmla="*/ 2720308 h 13112393"/>
              <a:gd name="connsiteX26978" fmla="*/ 9428267 w 11997113"/>
              <a:gd name="connsiteY26978" fmla="*/ 2719868 h 13112393"/>
              <a:gd name="connsiteX26979" fmla="*/ 9428001 w 11997113"/>
              <a:gd name="connsiteY26979" fmla="*/ 2708099 h 13112393"/>
              <a:gd name="connsiteX26980" fmla="*/ 9436871 w 11997113"/>
              <a:gd name="connsiteY26980" fmla="*/ 2701991 h 13112393"/>
              <a:gd name="connsiteX26981" fmla="*/ 9443089 w 11997113"/>
              <a:gd name="connsiteY26981" fmla="*/ 2704405 h 13112393"/>
              <a:gd name="connsiteX26982" fmla="*/ 9443815 w 11997113"/>
              <a:gd name="connsiteY26982" fmla="*/ 2672251 h 13112393"/>
              <a:gd name="connsiteX26983" fmla="*/ 9429423 w 11997113"/>
              <a:gd name="connsiteY26983" fmla="*/ 2671258 h 13112393"/>
              <a:gd name="connsiteX26984" fmla="*/ 9426943 w 11997113"/>
              <a:gd name="connsiteY26984" fmla="*/ 2661011 h 13112393"/>
              <a:gd name="connsiteX26985" fmla="*/ 9427739 w 11997113"/>
              <a:gd name="connsiteY26985" fmla="*/ 2696323 h 13112393"/>
              <a:gd name="connsiteX26986" fmla="*/ 9390681 w 11997113"/>
              <a:gd name="connsiteY26986" fmla="*/ 2650119 h 13112393"/>
              <a:gd name="connsiteX26987" fmla="*/ 9444413 w 11997113"/>
              <a:gd name="connsiteY26987" fmla="*/ 2637030 h 13112393"/>
              <a:gd name="connsiteX26988" fmla="*/ 9462411 w 11997113"/>
              <a:gd name="connsiteY26988" fmla="*/ 2636592 h 13112393"/>
              <a:gd name="connsiteX26989" fmla="*/ 9462677 w 11997113"/>
              <a:gd name="connsiteY26989" fmla="*/ 2648359 h 13112393"/>
              <a:gd name="connsiteX26990" fmla="*/ 9444677 w 11997113"/>
              <a:gd name="connsiteY26990" fmla="*/ 2648799 h 13112393"/>
              <a:gd name="connsiteX26991" fmla="*/ 9444897 w 11997113"/>
              <a:gd name="connsiteY26991" fmla="*/ 2658439 h 13112393"/>
              <a:gd name="connsiteX26992" fmla="*/ 9463923 w 11997113"/>
              <a:gd name="connsiteY26992" fmla="*/ 2666110 h 13112393"/>
              <a:gd name="connsiteX26993" fmla="*/ 9481123 w 11997113"/>
              <a:gd name="connsiteY26993" fmla="*/ 2665297 h 13112393"/>
              <a:gd name="connsiteX26994" fmla="*/ 9480963 w 11997113"/>
              <a:gd name="connsiteY26994" fmla="*/ 2658260 h 13112393"/>
              <a:gd name="connsiteX26995" fmla="*/ 9480435 w 11997113"/>
              <a:gd name="connsiteY26995" fmla="*/ 2634825 h 13112393"/>
              <a:gd name="connsiteX26996" fmla="*/ 9461889 w 11997113"/>
              <a:gd name="connsiteY26996" fmla="*/ 2623555 h 13112393"/>
              <a:gd name="connsiteX26997" fmla="*/ 9460569 w 11997113"/>
              <a:gd name="connsiteY26997" fmla="*/ 2564964 h 13112393"/>
              <a:gd name="connsiteX26998" fmla="*/ 9478849 w 11997113"/>
              <a:gd name="connsiteY26998" fmla="*/ 2564519 h 13112393"/>
              <a:gd name="connsiteX26999" fmla="*/ 9478581 w 11997113"/>
              <a:gd name="connsiteY26999" fmla="*/ 2552799 h 13112393"/>
              <a:gd name="connsiteX27000" fmla="*/ 9478321 w 11997113"/>
              <a:gd name="connsiteY27000" fmla="*/ 2541081 h 13112393"/>
              <a:gd name="connsiteX27001" fmla="*/ 9496599 w 11997113"/>
              <a:gd name="connsiteY27001" fmla="*/ 2540635 h 13112393"/>
              <a:gd name="connsiteX27002" fmla="*/ 9496069 w 11997113"/>
              <a:gd name="connsiteY27002" fmla="*/ 2517198 h 13112393"/>
              <a:gd name="connsiteX27003" fmla="*/ 9477789 w 11997113"/>
              <a:gd name="connsiteY27003" fmla="*/ 2517646 h 13112393"/>
              <a:gd name="connsiteX27004" fmla="*/ 9478055 w 11997113"/>
              <a:gd name="connsiteY27004" fmla="*/ 2529362 h 13112393"/>
              <a:gd name="connsiteX27005" fmla="*/ 9459775 w 11997113"/>
              <a:gd name="connsiteY27005" fmla="*/ 2529810 h 13112393"/>
              <a:gd name="connsiteX27006" fmla="*/ 9458719 w 11997113"/>
              <a:gd name="connsiteY27006" fmla="*/ 2482938 h 13112393"/>
              <a:gd name="connsiteX27007" fmla="*/ 9422953 w 11997113"/>
              <a:gd name="connsiteY27007" fmla="*/ 2518983 h 13112393"/>
              <a:gd name="connsiteX27008" fmla="*/ 9423217 w 11997113"/>
              <a:gd name="connsiteY27008" fmla="*/ 2530701 h 13112393"/>
              <a:gd name="connsiteX27009" fmla="*/ 9405201 w 11997113"/>
              <a:gd name="connsiteY27009" fmla="*/ 2542866 h 13112393"/>
              <a:gd name="connsiteX27010" fmla="*/ 9404675 w 11997113"/>
              <a:gd name="connsiteY27010" fmla="*/ 2519428 h 13112393"/>
              <a:gd name="connsiteX27011" fmla="*/ 9422687 w 11997113"/>
              <a:gd name="connsiteY27011" fmla="*/ 2507264 h 13112393"/>
              <a:gd name="connsiteX27012" fmla="*/ 9440177 w 11997113"/>
              <a:gd name="connsiteY27012" fmla="*/ 2471666 h 13112393"/>
              <a:gd name="connsiteX27013" fmla="*/ 9439649 w 11997113"/>
              <a:gd name="connsiteY27013" fmla="*/ 2448226 h 13112393"/>
              <a:gd name="connsiteX27014" fmla="*/ 9457399 w 11997113"/>
              <a:gd name="connsiteY27014" fmla="*/ 2424348 h 13112393"/>
              <a:gd name="connsiteX27015" fmla="*/ 9439387 w 11997113"/>
              <a:gd name="connsiteY27015" fmla="*/ 2436512 h 13112393"/>
              <a:gd name="connsiteX27016" fmla="*/ 9438595 w 11997113"/>
              <a:gd name="connsiteY27016" fmla="*/ 2401356 h 13112393"/>
              <a:gd name="connsiteX27017" fmla="*/ 9436477 w 11997113"/>
              <a:gd name="connsiteY27017" fmla="*/ 2307613 h 13112393"/>
              <a:gd name="connsiteX27018" fmla="*/ 9491057 w 11997113"/>
              <a:gd name="connsiteY27018" fmla="*/ 2294555 h 13112393"/>
              <a:gd name="connsiteX27019" fmla="*/ 9490261 w 11997113"/>
              <a:gd name="connsiteY27019" fmla="*/ 2259401 h 13112393"/>
              <a:gd name="connsiteX27020" fmla="*/ 9489999 w 11997113"/>
              <a:gd name="connsiteY27020" fmla="*/ 2247683 h 13112393"/>
              <a:gd name="connsiteX27021" fmla="*/ 9525497 w 11997113"/>
              <a:gd name="connsiteY27021" fmla="*/ 2199919 h 13112393"/>
              <a:gd name="connsiteX27022" fmla="*/ 9488937 w 11997113"/>
              <a:gd name="connsiteY27022" fmla="*/ 2200809 h 13112393"/>
              <a:gd name="connsiteX27023" fmla="*/ 9542195 w 11997113"/>
              <a:gd name="connsiteY27023" fmla="*/ 2129163 h 13112393"/>
              <a:gd name="connsiteX27024" fmla="*/ 9523123 w 11997113"/>
              <a:gd name="connsiteY27024" fmla="*/ 2094457 h 13112393"/>
              <a:gd name="connsiteX27025" fmla="*/ 9540347 w 11997113"/>
              <a:gd name="connsiteY27025" fmla="*/ 2047139 h 13112393"/>
              <a:gd name="connsiteX27026" fmla="*/ 9558889 w 11997113"/>
              <a:gd name="connsiteY27026" fmla="*/ 2058409 h 13112393"/>
              <a:gd name="connsiteX27027" fmla="*/ 9559417 w 11997113"/>
              <a:gd name="connsiteY27027" fmla="*/ 2081846 h 13112393"/>
              <a:gd name="connsiteX27028" fmla="*/ 9577433 w 11997113"/>
              <a:gd name="connsiteY27028" fmla="*/ 2069682 h 13112393"/>
              <a:gd name="connsiteX27029" fmla="*/ 9594919 w 11997113"/>
              <a:gd name="connsiteY27029" fmla="*/ 2034082 h 13112393"/>
              <a:gd name="connsiteX27030" fmla="*/ 9576377 w 11997113"/>
              <a:gd name="connsiteY27030" fmla="*/ 2022811 h 13112393"/>
              <a:gd name="connsiteX27031" fmla="*/ 9576905 w 11997113"/>
              <a:gd name="connsiteY27031" fmla="*/ 2046249 h 13112393"/>
              <a:gd name="connsiteX27032" fmla="*/ 9539817 w 11997113"/>
              <a:gd name="connsiteY27032" fmla="*/ 2023701 h 13112393"/>
              <a:gd name="connsiteX27033" fmla="*/ 9557833 w 11997113"/>
              <a:gd name="connsiteY27033" fmla="*/ 2011537 h 13112393"/>
              <a:gd name="connsiteX27034" fmla="*/ 9557569 w 11997113"/>
              <a:gd name="connsiteY27034" fmla="*/ 1999819 h 13112393"/>
              <a:gd name="connsiteX27035" fmla="*/ 9539287 w 11997113"/>
              <a:gd name="connsiteY27035" fmla="*/ 2000264 h 13112393"/>
              <a:gd name="connsiteX27036" fmla="*/ 9539025 w 11997113"/>
              <a:gd name="connsiteY27036" fmla="*/ 1988547 h 13112393"/>
              <a:gd name="connsiteX27037" fmla="*/ 9557303 w 11997113"/>
              <a:gd name="connsiteY27037" fmla="*/ 1988099 h 13112393"/>
              <a:gd name="connsiteX27038" fmla="*/ 9557041 w 11997113"/>
              <a:gd name="connsiteY27038" fmla="*/ 1976387 h 13112393"/>
              <a:gd name="connsiteX27039" fmla="*/ 9593071 w 11997113"/>
              <a:gd name="connsiteY27039" fmla="*/ 1952056 h 13112393"/>
              <a:gd name="connsiteX27040" fmla="*/ 9575319 w 11997113"/>
              <a:gd name="connsiteY27040" fmla="*/ 1975938 h 13112393"/>
              <a:gd name="connsiteX27041" fmla="*/ 9575583 w 11997113"/>
              <a:gd name="connsiteY27041" fmla="*/ 1987654 h 13112393"/>
              <a:gd name="connsiteX27042" fmla="*/ 9612407 w 11997113"/>
              <a:gd name="connsiteY27042" fmla="*/ 1998478 h 13112393"/>
              <a:gd name="connsiteX27043" fmla="*/ 9612143 w 11997113"/>
              <a:gd name="connsiteY27043" fmla="*/ 1986762 h 13112393"/>
              <a:gd name="connsiteX27044" fmla="*/ 9629371 w 11997113"/>
              <a:gd name="connsiteY27044" fmla="*/ 1939445 h 13112393"/>
              <a:gd name="connsiteX27045" fmla="*/ 9628839 w 11997113"/>
              <a:gd name="connsiteY27045" fmla="*/ 1916009 h 13112393"/>
              <a:gd name="connsiteX27046" fmla="*/ 9628311 w 11997113"/>
              <a:gd name="connsiteY27046" fmla="*/ 1892572 h 13112393"/>
              <a:gd name="connsiteX27047" fmla="*/ 9609767 w 11997113"/>
              <a:gd name="connsiteY27047" fmla="*/ 1881301 h 13112393"/>
              <a:gd name="connsiteX27048" fmla="*/ 9609499 w 11997113"/>
              <a:gd name="connsiteY27048" fmla="*/ 1869583 h 13112393"/>
              <a:gd name="connsiteX27049" fmla="*/ 9591221 w 11997113"/>
              <a:gd name="connsiteY27049" fmla="*/ 1870027 h 13112393"/>
              <a:gd name="connsiteX27050" fmla="*/ 9573467 w 11997113"/>
              <a:gd name="connsiteY27050" fmla="*/ 1893910 h 13112393"/>
              <a:gd name="connsiteX27051" fmla="*/ 9592011 w 11997113"/>
              <a:gd name="connsiteY27051" fmla="*/ 1905183 h 13112393"/>
              <a:gd name="connsiteX27052" fmla="*/ 9592277 w 11997113"/>
              <a:gd name="connsiteY27052" fmla="*/ 1916903 h 13112393"/>
              <a:gd name="connsiteX27053" fmla="*/ 9555455 w 11997113"/>
              <a:gd name="connsiteY27053" fmla="*/ 1906077 h 13112393"/>
              <a:gd name="connsiteX27054" fmla="*/ 9554925 w 11997113"/>
              <a:gd name="connsiteY27054" fmla="*/ 1882638 h 13112393"/>
              <a:gd name="connsiteX27055" fmla="*/ 9536909 w 11997113"/>
              <a:gd name="connsiteY27055" fmla="*/ 1894805 h 13112393"/>
              <a:gd name="connsiteX27056" fmla="*/ 9555455 w 11997113"/>
              <a:gd name="connsiteY27056" fmla="*/ 1906077 h 13112393"/>
              <a:gd name="connsiteX27057" fmla="*/ 9537969 w 11997113"/>
              <a:gd name="connsiteY27057" fmla="*/ 1941675 h 13112393"/>
              <a:gd name="connsiteX27058" fmla="*/ 9519425 w 11997113"/>
              <a:gd name="connsiteY27058" fmla="*/ 1930402 h 13112393"/>
              <a:gd name="connsiteX27059" fmla="*/ 9518629 w 11997113"/>
              <a:gd name="connsiteY27059" fmla="*/ 1895250 h 13112393"/>
              <a:gd name="connsiteX27060" fmla="*/ 9499295 w 11997113"/>
              <a:gd name="connsiteY27060" fmla="*/ 1848826 h 13112393"/>
              <a:gd name="connsiteX27061" fmla="*/ 9517575 w 11997113"/>
              <a:gd name="connsiteY27061" fmla="*/ 1848379 h 13112393"/>
              <a:gd name="connsiteX27062" fmla="*/ 9535059 w 11997113"/>
              <a:gd name="connsiteY27062" fmla="*/ 1812777 h 13112393"/>
              <a:gd name="connsiteX27063" fmla="*/ 9534795 w 11997113"/>
              <a:gd name="connsiteY27063" fmla="*/ 1801057 h 13112393"/>
              <a:gd name="connsiteX27064" fmla="*/ 9516253 w 11997113"/>
              <a:gd name="connsiteY27064" fmla="*/ 1789791 h 13112393"/>
              <a:gd name="connsiteX27065" fmla="*/ 9515199 w 11997113"/>
              <a:gd name="connsiteY27065" fmla="*/ 1742914 h 13112393"/>
              <a:gd name="connsiteX27066" fmla="*/ 9496915 w 11997113"/>
              <a:gd name="connsiteY27066" fmla="*/ 1743360 h 13112393"/>
              <a:gd name="connsiteX27067" fmla="*/ 9514667 w 11997113"/>
              <a:gd name="connsiteY27067" fmla="*/ 1719481 h 13112393"/>
              <a:gd name="connsiteX27068" fmla="*/ 9533211 w 11997113"/>
              <a:gd name="connsiteY27068" fmla="*/ 1730749 h 13112393"/>
              <a:gd name="connsiteX27069" fmla="*/ 9533739 w 11997113"/>
              <a:gd name="connsiteY27069" fmla="*/ 1754188 h 13112393"/>
              <a:gd name="connsiteX27070" fmla="*/ 9550963 w 11997113"/>
              <a:gd name="connsiteY27070" fmla="*/ 1706870 h 13112393"/>
              <a:gd name="connsiteX27071" fmla="*/ 9568715 w 11997113"/>
              <a:gd name="connsiteY27071" fmla="*/ 1682985 h 13112393"/>
              <a:gd name="connsiteX27072" fmla="*/ 9586727 w 11997113"/>
              <a:gd name="connsiteY27072" fmla="*/ 1670823 h 13112393"/>
              <a:gd name="connsiteX27073" fmla="*/ 9586465 w 11997113"/>
              <a:gd name="connsiteY27073" fmla="*/ 1659105 h 13112393"/>
              <a:gd name="connsiteX27074" fmla="*/ 9605009 w 11997113"/>
              <a:gd name="connsiteY27074" fmla="*/ 1670375 h 13112393"/>
              <a:gd name="connsiteX27075" fmla="*/ 9605275 w 11997113"/>
              <a:gd name="connsiteY27075" fmla="*/ 1682094 h 13112393"/>
              <a:gd name="connsiteX27076" fmla="*/ 9586997 w 11997113"/>
              <a:gd name="connsiteY27076" fmla="*/ 1682540 h 13112393"/>
              <a:gd name="connsiteX27077" fmla="*/ 9587259 w 11997113"/>
              <a:gd name="connsiteY27077" fmla="*/ 1694259 h 13112393"/>
              <a:gd name="connsiteX27078" fmla="*/ 9587787 w 11997113"/>
              <a:gd name="connsiteY27078" fmla="*/ 1717696 h 13112393"/>
              <a:gd name="connsiteX27079" fmla="*/ 9589373 w 11997113"/>
              <a:gd name="connsiteY27079" fmla="*/ 1788002 h 13112393"/>
              <a:gd name="connsiteX27080" fmla="*/ 9589901 w 11997113"/>
              <a:gd name="connsiteY27080" fmla="*/ 1811437 h 13112393"/>
              <a:gd name="connsiteX27081" fmla="*/ 9608443 w 11997113"/>
              <a:gd name="connsiteY27081" fmla="*/ 1822710 h 13112393"/>
              <a:gd name="connsiteX27082" fmla="*/ 9607915 w 11997113"/>
              <a:gd name="connsiteY27082" fmla="*/ 1799273 h 13112393"/>
              <a:gd name="connsiteX27083" fmla="*/ 9607389 w 11997113"/>
              <a:gd name="connsiteY27083" fmla="*/ 1775838 h 13112393"/>
              <a:gd name="connsiteX27084" fmla="*/ 9625409 w 11997113"/>
              <a:gd name="connsiteY27084" fmla="*/ 1763675 h 13112393"/>
              <a:gd name="connsiteX27085" fmla="*/ 9607123 w 11997113"/>
              <a:gd name="connsiteY27085" fmla="*/ 1764120 h 13112393"/>
              <a:gd name="connsiteX27086" fmla="*/ 9624879 w 11997113"/>
              <a:gd name="connsiteY27086" fmla="*/ 1740237 h 13112393"/>
              <a:gd name="connsiteX27087" fmla="*/ 9606595 w 11997113"/>
              <a:gd name="connsiteY27087" fmla="*/ 1740683 h 13112393"/>
              <a:gd name="connsiteX27088" fmla="*/ 9606329 w 11997113"/>
              <a:gd name="connsiteY27088" fmla="*/ 1728966 h 13112393"/>
              <a:gd name="connsiteX27089" fmla="*/ 9606067 w 11997113"/>
              <a:gd name="connsiteY27089" fmla="*/ 1717248 h 13112393"/>
              <a:gd name="connsiteX27090" fmla="*/ 9624613 w 11997113"/>
              <a:gd name="connsiteY27090" fmla="*/ 1728519 h 13112393"/>
              <a:gd name="connsiteX27091" fmla="*/ 9624351 w 11997113"/>
              <a:gd name="connsiteY27091" fmla="*/ 1716803 h 13112393"/>
              <a:gd name="connsiteX27092" fmla="*/ 9623559 w 11997113"/>
              <a:gd name="connsiteY27092" fmla="*/ 1681649 h 13112393"/>
              <a:gd name="connsiteX27093" fmla="*/ 9640517 w 11997113"/>
              <a:gd name="connsiteY27093" fmla="*/ 1622612 h 13112393"/>
              <a:gd name="connsiteX27094" fmla="*/ 9677341 w 11997113"/>
              <a:gd name="connsiteY27094" fmla="*/ 1633436 h 13112393"/>
              <a:gd name="connsiteX27095" fmla="*/ 9695359 w 11997113"/>
              <a:gd name="connsiteY27095" fmla="*/ 1621272 h 13112393"/>
              <a:gd name="connsiteX27096" fmla="*/ 9695093 w 11997113"/>
              <a:gd name="connsiteY27096" fmla="*/ 1609552 h 13112393"/>
              <a:gd name="connsiteX27097" fmla="*/ 9694829 w 11997113"/>
              <a:gd name="connsiteY27097" fmla="*/ 1597836 h 13112393"/>
              <a:gd name="connsiteX27098" fmla="*/ 9694295 w 11997113"/>
              <a:gd name="connsiteY27098" fmla="*/ 1574400 h 13112393"/>
              <a:gd name="connsiteX27099" fmla="*/ 9712839 w 11997113"/>
              <a:gd name="connsiteY27099" fmla="*/ 1585673 h 13112393"/>
              <a:gd name="connsiteX27100" fmla="*/ 9712577 w 11997113"/>
              <a:gd name="connsiteY27100" fmla="*/ 1573953 h 13112393"/>
              <a:gd name="connsiteX27101" fmla="*/ 9712315 w 11997113"/>
              <a:gd name="connsiteY27101" fmla="*/ 1562238 h 13112393"/>
              <a:gd name="connsiteX27102" fmla="*/ 9715115 w 11997113"/>
              <a:gd name="connsiteY27102" fmla="*/ 1546964 h 13112393"/>
              <a:gd name="connsiteX27103" fmla="*/ 9748345 w 11997113"/>
              <a:gd name="connsiteY27103" fmla="*/ 1537906 h 13112393"/>
              <a:gd name="connsiteX27104" fmla="*/ 9748609 w 11997113"/>
              <a:gd name="connsiteY27104" fmla="*/ 1549621 h 13112393"/>
              <a:gd name="connsiteX27105" fmla="*/ 9801333 w 11997113"/>
              <a:gd name="connsiteY27105" fmla="*/ 1454543 h 13112393"/>
              <a:gd name="connsiteX27106" fmla="*/ 9820673 w 11997113"/>
              <a:gd name="connsiteY27106" fmla="*/ 1500968 h 13112393"/>
              <a:gd name="connsiteX27107" fmla="*/ 9820409 w 11997113"/>
              <a:gd name="connsiteY27107" fmla="*/ 1489249 h 13112393"/>
              <a:gd name="connsiteX27108" fmla="*/ 9856703 w 11997113"/>
              <a:gd name="connsiteY27108" fmla="*/ 1476640 h 13112393"/>
              <a:gd name="connsiteX27109" fmla="*/ 9875511 w 11997113"/>
              <a:gd name="connsiteY27109" fmla="*/ 1499630 h 13112393"/>
              <a:gd name="connsiteX27110" fmla="*/ 9877359 w 11997113"/>
              <a:gd name="connsiteY27110" fmla="*/ 1581656 h 13112393"/>
              <a:gd name="connsiteX27111" fmla="*/ 9859873 w 11997113"/>
              <a:gd name="connsiteY27111" fmla="*/ 1617255 h 13112393"/>
              <a:gd name="connsiteX27112" fmla="*/ 9823315 w 11997113"/>
              <a:gd name="connsiteY27112" fmla="*/ 1618147 h 13112393"/>
              <a:gd name="connsiteX27113" fmla="*/ 9842123 w 11997113"/>
              <a:gd name="connsiteY27113" fmla="*/ 1641139 h 13112393"/>
              <a:gd name="connsiteX27114" fmla="*/ 9842385 w 11997113"/>
              <a:gd name="connsiteY27114" fmla="*/ 1652857 h 13112393"/>
              <a:gd name="connsiteX27115" fmla="*/ 9842647 w 11997113"/>
              <a:gd name="connsiteY27115" fmla="*/ 1664573 h 13112393"/>
              <a:gd name="connsiteX27116" fmla="*/ 9824105 w 11997113"/>
              <a:gd name="connsiteY27116" fmla="*/ 1653303 h 13112393"/>
              <a:gd name="connsiteX27117" fmla="*/ 9807411 w 11997113"/>
              <a:gd name="connsiteY27117" fmla="*/ 1724054 h 13112393"/>
              <a:gd name="connsiteX27118" fmla="*/ 9789395 w 11997113"/>
              <a:gd name="connsiteY27118" fmla="*/ 1736220 h 13112393"/>
              <a:gd name="connsiteX27119" fmla="*/ 9772967 w 11997113"/>
              <a:gd name="connsiteY27119" fmla="*/ 1818694 h 13112393"/>
              <a:gd name="connsiteX27120" fmla="*/ 9773757 w 11997113"/>
              <a:gd name="connsiteY27120" fmla="*/ 1853848 h 13112393"/>
              <a:gd name="connsiteX27121" fmla="*/ 9756005 w 11997113"/>
              <a:gd name="connsiteY27121" fmla="*/ 1877729 h 13112393"/>
              <a:gd name="connsiteX27122" fmla="*/ 9774285 w 11997113"/>
              <a:gd name="connsiteY27122" fmla="*/ 1877281 h 13112393"/>
              <a:gd name="connsiteX27123" fmla="*/ 9792037 w 11997113"/>
              <a:gd name="connsiteY27123" fmla="*/ 1853400 h 13112393"/>
              <a:gd name="connsiteX27124" fmla="*/ 9791771 w 11997113"/>
              <a:gd name="connsiteY27124" fmla="*/ 1841686 h 13112393"/>
              <a:gd name="connsiteX27125" fmla="*/ 9808201 w 11997113"/>
              <a:gd name="connsiteY27125" fmla="*/ 1759209 h 13112393"/>
              <a:gd name="connsiteX27126" fmla="*/ 9827013 w 11997113"/>
              <a:gd name="connsiteY27126" fmla="*/ 1782200 h 13112393"/>
              <a:gd name="connsiteX27127" fmla="*/ 9863043 w 11997113"/>
              <a:gd name="connsiteY27127" fmla="*/ 1757872 h 13112393"/>
              <a:gd name="connsiteX27128" fmla="*/ 9863307 w 11997113"/>
              <a:gd name="connsiteY27128" fmla="*/ 1769591 h 13112393"/>
              <a:gd name="connsiteX27129" fmla="*/ 9882115 w 11997113"/>
              <a:gd name="connsiteY27129" fmla="*/ 1792578 h 13112393"/>
              <a:gd name="connsiteX27130" fmla="*/ 9863835 w 11997113"/>
              <a:gd name="connsiteY27130" fmla="*/ 1793025 h 13112393"/>
              <a:gd name="connsiteX27131" fmla="*/ 9848727 w 11997113"/>
              <a:gd name="connsiteY27131" fmla="*/ 1934090 h 13112393"/>
              <a:gd name="connsiteX27132" fmla="*/ 9830447 w 11997113"/>
              <a:gd name="connsiteY27132" fmla="*/ 1934536 h 13112393"/>
              <a:gd name="connsiteX27133" fmla="*/ 9814017 w 11997113"/>
              <a:gd name="connsiteY27133" fmla="*/ 2017008 h 13112393"/>
              <a:gd name="connsiteX27134" fmla="*/ 9796525 w 11997113"/>
              <a:gd name="connsiteY27134" fmla="*/ 2052609 h 13112393"/>
              <a:gd name="connsiteX27135" fmla="*/ 9814809 w 11997113"/>
              <a:gd name="connsiteY27135" fmla="*/ 2052162 h 13112393"/>
              <a:gd name="connsiteX27136" fmla="*/ 9816127 w 11997113"/>
              <a:gd name="connsiteY27136" fmla="*/ 2110749 h 13112393"/>
              <a:gd name="connsiteX27137" fmla="*/ 9817185 w 11997113"/>
              <a:gd name="connsiteY27137" fmla="*/ 2157623 h 13112393"/>
              <a:gd name="connsiteX27138" fmla="*/ 9798905 w 11997113"/>
              <a:gd name="connsiteY27138" fmla="*/ 2158072 h 13112393"/>
              <a:gd name="connsiteX27139" fmla="*/ 9817713 w 11997113"/>
              <a:gd name="connsiteY27139" fmla="*/ 2181062 h 13112393"/>
              <a:gd name="connsiteX27140" fmla="*/ 9781947 w 11997113"/>
              <a:gd name="connsiteY27140" fmla="*/ 2217107 h 13112393"/>
              <a:gd name="connsiteX27141" fmla="*/ 9782739 w 11997113"/>
              <a:gd name="connsiteY27141" fmla="*/ 2252259 h 13112393"/>
              <a:gd name="connsiteX27142" fmla="*/ 9800757 w 11997113"/>
              <a:gd name="connsiteY27142" fmla="*/ 2240095 h 13112393"/>
              <a:gd name="connsiteX27143" fmla="*/ 9801549 w 11997113"/>
              <a:gd name="connsiteY27143" fmla="*/ 2275248 h 13112393"/>
              <a:gd name="connsiteX27144" fmla="*/ 9784325 w 11997113"/>
              <a:gd name="connsiteY27144" fmla="*/ 2322570 h 13112393"/>
              <a:gd name="connsiteX27145" fmla="*/ 9802867 w 11997113"/>
              <a:gd name="connsiteY27145" fmla="*/ 2333842 h 13112393"/>
              <a:gd name="connsiteX27146" fmla="*/ 9856913 w 11997113"/>
              <a:gd name="connsiteY27146" fmla="*/ 2297347 h 13112393"/>
              <a:gd name="connsiteX27147" fmla="*/ 9856651 w 11997113"/>
              <a:gd name="connsiteY27147" fmla="*/ 2285629 h 13112393"/>
              <a:gd name="connsiteX27148" fmla="*/ 9874931 w 11997113"/>
              <a:gd name="connsiteY27148" fmla="*/ 2285184 h 13112393"/>
              <a:gd name="connsiteX27149" fmla="*/ 9874665 w 11997113"/>
              <a:gd name="connsiteY27149" fmla="*/ 2273468 h 13112393"/>
              <a:gd name="connsiteX27150" fmla="*/ 9874403 w 11997113"/>
              <a:gd name="connsiteY27150" fmla="*/ 2261746 h 13112393"/>
              <a:gd name="connsiteX27151" fmla="*/ 9892683 w 11997113"/>
              <a:gd name="connsiteY27151" fmla="*/ 2261302 h 13112393"/>
              <a:gd name="connsiteX27152" fmla="*/ 9892419 w 11997113"/>
              <a:gd name="connsiteY27152" fmla="*/ 2249580 h 13112393"/>
              <a:gd name="connsiteX27153" fmla="*/ 9874139 w 11997113"/>
              <a:gd name="connsiteY27153" fmla="*/ 2250028 h 13112393"/>
              <a:gd name="connsiteX27154" fmla="*/ 9890305 w 11997113"/>
              <a:gd name="connsiteY27154" fmla="*/ 2155838 h 13112393"/>
              <a:gd name="connsiteX27155" fmla="*/ 9889775 w 11997113"/>
              <a:gd name="connsiteY27155" fmla="*/ 2132402 h 13112393"/>
              <a:gd name="connsiteX27156" fmla="*/ 9908319 w 11997113"/>
              <a:gd name="connsiteY27156" fmla="*/ 2143674 h 13112393"/>
              <a:gd name="connsiteX27157" fmla="*/ 9908057 w 11997113"/>
              <a:gd name="connsiteY27157" fmla="*/ 2131956 h 13112393"/>
              <a:gd name="connsiteX27158" fmla="*/ 9926071 w 11997113"/>
              <a:gd name="connsiteY27158" fmla="*/ 2119793 h 13112393"/>
              <a:gd name="connsiteX27159" fmla="*/ 9907525 w 11997113"/>
              <a:gd name="connsiteY27159" fmla="*/ 2108519 h 13112393"/>
              <a:gd name="connsiteX27160" fmla="*/ 9889513 w 11997113"/>
              <a:gd name="connsiteY27160" fmla="*/ 2120683 h 13112393"/>
              <a:gd name="connsiteX27161" fmla="*/ 9887927 w 11997113"/>
              <a:gd name="connsiteY27161" fmla="*/ 2050376 h 13112393"/>
              <a:gd name="connsiteX27162" fmla="*/ 9869385 w 11997113"/>
              <a:gd name="connsiteY27162" fmla="*/ 2039106 h 13112393"/>
              <a:gd name="connsiteX27163" fmla="*/ 9870703 w 11997113"/>
              <a:gd name="connsiteY27163" fmla="*/ 2097695 h 13112393"/>
              <a:gd name="connsiteX27164" fmla="*/ 9889513 w 11997113"/>
              <a:gd name="connsiteY27164" fmla="*/ 2120683 h 13112393"/>
              <a:gd name="connsiteX27165" fmla="*/ 9834939 w 11997113"/>
              <a:gd name="connsiteY27165" fmla="*/ 2133743 h 13112393"/>
              <a:gd name="connsiteX27166" fmla="*/ 9834411 w 11997113"/>
              <a:gd name="connsiteY27166" fmla="*/ 2110305 h 13112393"/>
              <a:gd name="connsiteX27167" fmla="*/ 9851893 w 11997113"/>
              <a:gd name="connsiteY27167" fmla="*/ 2074704 h 13112393"/>
              <a:gd name="connsiteX27168" fmla="*/ 9850841 w 11997113"/>
              <a:gd name="connsiteY27168" fmla="*/ 2027833 h 13112393"/>
              <a:gd name="connsiteX27169" fmla="*/ 9868855 w 11997113"/>
              <a:gd name="connsiteY27169" fmla="*/ 2015670 h 13112393"/>
              <a:gd name="connsiteX27170" fmla="*/ 9885817 w 11997113"/>
              <a:gd name="connsiteY27170" fmla="*/ 1956633 h 13112393"/>
              <a:gd name="connsiteX27171" fmla="*/ 9903829 w 11997113"/>
              <a:gd name="connsiteY27171" fmla="*/ 1944468 h 13112393"/>
              <a:gd name="connsiteX27172" fmla="*/ 9885021 w 11997113"/>
              <a:gd name="connsiteY27172" fmla="*/ 1921478 h 13112393"/>
              <a:gd name="connsiteX27173" fmla="*/ 9884493 w 11997113"/>
              <a:gd name="connsiteY27173" fmla="*/ 1898044 h 13112393"/>
              <a:gd name="connsiteX27174" fmla="*/ 9902511 w 11997113"/>
              <a:gd name="connsiteY27174" fmla="*/ 1885878 h 13112393"/>
              <a:gd name="connsiteX27175" fmla="*/ 9903035 w 11997113"/>
              <a:gd name="connsiteY27175" fmla="*/ 1909314 h 13112393"/>
              <a:gd name="connsiteX27176" fmla="*/ 9921319 w 11997113"/>
              <a:gd name="connsiteY27176" fmla="*/ 1908867 h 13112393"/>
              <a:gd name="connsiteX27177" fmla="*/ 9920787 w 11997113"/>
              <a:gd name="connsiteY27177" fmla="*/ 1885432 h 13112393"/>
              <a:gd name="connsiteX27178" fmla="*/ 9902241 w 11997113"/>
              <a:gd name="connsiteY27178" fmla="*/ 1874161 h 13112393"/>
              <a:gd name="connsiteX27179" fmla="*/ 9883965 w 11997113"/>
              <a:gd name="connsiteY27179" fmla="*/ 1874607 h 13112393"/>
              <a:gd name="connsiteX27180" fmla="*/ 9883699 w 11997113"/>
              <a:gd name="connsiteY27180" fmla="*/ 1862887 h 13112393"/>
              <a:gd name="connsiteX27181" fmla="*/ 9883437 w 11997113"/>
              <a:gd name="connsiteY27181" fmla="*/ 1851169 h 13112393"/>
              <a:gd name="connsiteX27182" fmla="*/ 9901451 w 11997113"/>
              <a:gd name="connsiteY27182" fmla="*/ 1839008 h 13112393"/>
              <a:gd name="connsiteX27183" fmla="*/ 9901983 w 11997113"/>
              <a:gd name="connsiteY27183" fmla="*/ 1862440 h 13112393"/>
              <a:gd name="connsiteX27184" fmla="*/ 9920525 w 11997113"/>
              <a:gd name="connsiteY27184" fmla="*/ 1873715 h 13112393"/>
              <a:gd name="connsiteX27185" fmla="*/ 9918411 w 11997113"/>
              <a:gd name="connsiteY27185" fmla="*/ 1779972 h 13112393"/>
              <a:gd name="connsiteX27186" fmla="*/ 9935899 w 11997113"/>
              <a:gd name="connsiteY27186" fmla="*/ 1744368 h 13112393"/>
              <a:gd name="connsiteX27187" fmla="*/ 9917353 w 11997113"/>
              <a:gd name="connsiteY27187" fmla="*/ 1733097 h 13112393"/>
              <a:gd name="connsiteX27188" fmla="*/ 9934577 w 11997113"/>
              <a:gd name="connsiteY27188" fmla="*/ 1685778 h 13112393"/>
              <a:gd name="connsiteX27189" fmla="*/ 9934315 w 11997113"/>
              <a:gd name="connsiteY27189" fmla="*/ 1674060 h 13112393"/>
              <a:gd name="connsiteX27190" fmla="*/ 9934049 w 11997113"/>
              <a:gd name="connsiteY27190" fmla="*/ 1662343 h 13112393"/>
              <a:gd name="connsiteX27191" fmla="*/ 9933785 w 11997113"/>
              <a:gd name="connsiteY27191" fmla="*/ 1650624 h 13112393"/>
              <a:gd name="connsiteX27192" fmla="*/ 9951799 w 11997113"/>
              <a:gd name="connsiteY27192" fmla="*/ 1638461 h 13112393"/>
              <a:gd name="connsiteX27193" fmla="*/ 9970611 w 11997113"/>
              <a:gd name="connsiteY27193" fmla="*/ 1661449 h 13112393"/>
              <a:gd name="connsiteX27194" fmla="*/ 10005851 w 11997113"/>
              <a:gd name="connsiteY27194" fmla="*/ 1601967 h 13112393"/>
              <a:gd name="connsiteX27195" fmla="*/ 9989557 w 11997113"/>
              <a:gd name="connsiteY27195" fmla="*/ 1589174 h 13112393"/>
              <a:gd name="connsiteX27196" fmla="*/ 9986777 w 11997113"/>
              <a:gd name="connsiteY27196" fmla="*/ 1567260 h 13112393"/>
              <a:gd name="connsiteX27197" fmla="*/ 9986515 w 11997113"/>
              <a:gd name="connsiteY27197" fmla="*/ 1555542 h 13112393"/>
              <a:gd name="connsiteX27198" fmla="*/ 10022811 w 11997113"/>
              <a:gd name="connsiteY27198" fmla="*/ 1542931 h 13112393"/>
              <a:gd name="connsiteX27199" fmla="*/ 10023865 w 11997113"/>
              <a:gd name="connsiteY27199" fmla="*/ 1589802 h 13112393"/>
              <a:gd name="connsiteX27200" fmla="*/ 10024659 w 11997113"/>
              <a:gd name="connsiteY27200" fmla="*/ 1624955 h 13112393"/>
              <a:gd name="connsiteX27201" fmla="*/ 10042939 w 11997113"/>
              <a:gd name="connsiteY27201" fmla="*/ 1624511 h 13112393"/>
              <a:gd name="connsiteX27202" fmla="*/ 10061217 w 11997113"/>
              <a:gd name="connsiteY27202" fmla="*/ 1624065 h 13112393"/>
              <a:gd name="connsiteX27203" fmla="*/ 10078707 w 11997113"/>
              <a:gd name="connsiteY27203" fmla="*/ 1588463 h 13112393"/>
              <a:gd name="connsiteX27204" fmla="*/ 10078971 w 11997113"/>
              <a:gd name="connsiteY27204" fmla="*/ 1600181 h 13112393"/>
              <a:gd name="connsiteX27205" fmla="*/ 10079497 w 11997113"/>
              <a:gd name="connsiteY27205" fmla="*/ 1623621 h 13112393"/>
              <a:gd name="connsiteX27206" fmla="*/ 10080025 w 11997113"/>
              <a:gd name="connsiteY27206" fmla="*/ 1647056 h 13112393"/>
              <a:gd name="connsiteX27207" fmla="*/ 10061745 w 11997113"/>
              <a:gd name="connsiteY27207" fmla="*/ 1647500 h 13112393"/>
              <a:gd name="connsiteX27208" fmla="*/ 10061485 w 11997113"/>
              <a:gd name="connsiteY27208" fmla="*/ 1635783 h 13112393"/>
              <a:gd name="connsiteX27209" fmla="*/ 10043201 w 11997113"/>
              <a:gd name="connsiteY27209" fmla="*/ 1636229 h 13112393"/>
              <a:gd name="connsiteX27210" fmla="*/ 10024925 w 11997113"/>
              <a:gd name="connsiteY27210" fmla="*/ 1636675 h 13112393"/>
              <a:gd name="connsiteX27211" fmla="*/ 10007173 w 11997113"/>
              <a:gd name="connsiteY27211" fmla="*/ 1660555 h 13112393"/>
              <a:gd name="connsiteX27212" fmla="*/ 10008493 w 11997113"/>
              <a:gd name="connsiteY27212" fmla="*/ 1719144 h 13112393"/>
              <a:gd name="connsiteX27213" fmla="*/ 9990213 w 11997113"/>
              <a:gd name="connsiteY27213" fmla="*/ 1719592 h 13112393"/>
              <a:gd name="connsiteX27214" fmla="*/ 9990739 w 11997113"/>
              <a:gd name="connsiteY27214" fmla="*/ 1743030 h 13112393"/>
              <a:gd name="connsiteX27215" fmla="*/ 10008759 w 11997113"/>
              <a:gd name="connsiteY27215" fmla="*/ 1730867 h 13112393"/>
              <a:gd name="connsiteX27216" fmla="*/ 10028355 w 11997113"/>
              <a:gd name="connsiteY27216" fmla="*/ 1789009 h 13112393"/>
              <a:gd name="connsiteX27217" fmla="*/ 10028093 w 11997113"/>
              <a:gd name="connsiteY27217" fmla="*/ 1777293 h 13112393"/>
              <a:gd name="connsiteX27218" fmla="*/ 10045051 w 11997113"/>
              <a:gd name="connsiteY27218" fmla="*/ 1718254 h 13112393"/>
              <a:gd name="connsiteX27219" fmla="*/ 10081611 w 11997113"/>
              <a:gd name="connsiteY27219" fmla="*/ 1717361 h 13112393"/>
              <a:gd name="connsiteX27220" fmla="*/ 10101737 w 11997113"/>
              <a:gd name="connsiteY27220" fmla="*/ 1798941 h 13112393"/>
              <a:gd name="connsiteX27221" fmla="*/ 10100947 w 11997113"/>
              <a:gd name="connsiteY27221" fmla="*/ 1763788 h 13112393"/>
              <a:gd name="connsiteX27222" fmla="*/ 10117907 w 11997113"/>
              <a:gd name="connsiteY27222" fmla="*/ 1704753 h 13112393"/>
              <a:gd name="connsiteX27223" fmla="*/ 10117641 w 11997113"/>
              <a:gd name="connsiteY27223" fmla="*/ 1693031 h 13112393"/>
              <a:gd name="connsiteX27224" fmla="*/ 10117113 w 11997113"/>
              <a:gd name="connsiteY27224" fmla="*/ 1669598 h 13112393"/>
              <a:gd name="connsiteX27225" fmla="*/ 10116851 w 11997113"/>
              <a:gd name="connsiteY27225" fmla="*/ 1657878 h 13112393"/>
              <a:gd name="connsiteX27226" fmla="*/ 10134073 w 11997113"/>
              <a:gd name="connsiteY27226" fmla="*/ 1610563 h 13112393"/>
              <a:gd name="connsiteX27227" fmla="*/ 10114471 w 11997113"/>
              <a:gd name="connsiteY27227" fmla="*/ 1552418 h 13112393"/>
              <a:gd name="connsiteX27228" fmla="*/ 10113679 w 11997113"/>
              <a:gd name="connsiteY27228" fmla="*/ 1517264 h 13112393"/>
              <a:gd name="connsiteX27229" fmla="*/ 10113447 w 11997113"/>
              <a:gd name="connsiteY27229" fmla="*/ 1507010 h 13112393"/>
              <a:gd name="connsiteX27230" fmla="*/ 10113413 w 11997113"/>
              <a:gd name="connsiteY27230" fmla="*/ 1505534 h 13112393"/>
              <a:gd name="connsiteX27231" fmla="*/ 10115335 w 11997113"/>
              <a:gd name="connsiteY27231" fmla="*/ 1489376 h 13112393"/>
              <a:gd name="connsiteX27232" fmla="*/ 10131165 w 11997113"/>
              <a:gd name="connsiteY27232" fmla="*/ 1481661 h 13112393"/>
              <a:gd name="connsiteX27233" fmla="*/ 10112095 w 11997113"/>
              <a:gd name="connsiteY27233" fmla="*/ 1446956 h 13112393"/>
              <a:gd name="connsiteX27234" fmla="*/ 10111303 w 11997113"/>
              <a:gd name="connsiteY27234" fmla="*/ 1411800 h 13112393"/>
              <a:gd name="connsiteX27235" fmla="*/ 10073951 w 11997113"/>
              <a:gd name="connsiteY27235" fmla="*/ 1377539 h 13112393"/>
              <a:gd name="connsiteX27236" fmla="*/ 10037127 w 11997113"/>
              <a:gd name="connsiteY27236" fmla="*/ 1366716 h 13112393"/>
              <a:gd name="connsiteX27237" fmla="*/ 10016999 w 11997113"/>
              <a:gd name="connsiteY27237" fmla="*/ 1285133 h 13112393"/>
              <a:gd name="connsiteX27238" fmla="*/ 10034751 w 11997113"/>
              <a:gd name="connsiteY27238" fmla="*/ 1261251 h 13112393"/>
              <a:gd name="connsiteX27239" fmla="*/ 10014885 w 11997113"/>
              <a:gd name="connsiteY27239" fmla="*/ 1191388 h 13112393"/>
              <a:gd name="connsiteX27240" fmla="*/ 10014619 w 11997113"/>
              <a:gd name="connsiteY27240" fmla="*/ 1179672 h 13112393"/>
              <a:gd name="connsiteX27241" fmla="*/ 10013829 w 11997113"/>
              <a:gd name="connsiteY27241" fmla="*/ 1144513 h 13112393"/>
              <a:gd name="connsiteX27242" fmla="*/ 9997399 w 11997113"/>
              <a:gd name="connsiteY27242" fmla="*/ 1226988 h 13112393"/>
              <a:gd name="connsiteX27243" fmla="*/ 9997135 w 11997113"/>
              <a:gd name="connsiteY27243" fmla="*/ 1215272 h 13112393"/>
              <a:gd name="connsiteX27244" fmla="*/ 9997925 w 11997113"/>
              <a:gd name="connsiteY27244" fmla="*/ 1250428 h 13112393"/>
              <a:gd name="connsiteX27245" fmla="*/ 9980441 w 11997113"/>
              <a:gd name="connsiteY27245" fmla="*/ 1286026 h 13112393"/>
              <a:gd name="connsiteX27246" fmla="*/ 9980965 w 11997113"/>
              <a:gd name="connsiteY27246" fmla="*/ 1309463 h 13112393"/>
              <a:gd name="connsiteX27247" fmla="*/ 9999773 w 11997113"/>
              <a:gd name="connsiteY27247" fmla="*/ 1332451 h 13112393"/>
              <a:gd name="connsiteX27248" fmla="*/ 9981759 w 11997113"/>
              <a:gd name="connsiteY27248" fmla="*/ 1344617 h 13112393"/>
              <a:gd name="connsiteX27249" fmla="*/ 10000305 w 11997113"/>
              <a:gd name="connsiteY27249" fmla="*/ 1355888 h 13112393"/>
              <a:gd name="connsiteX27250" fmla="*/ 9983873 w 11997113"/>
              <a:gd name="connsiteY27250" fmla="*/ 1438360 h 13112393"/>
              <a:gd name="connsiteX27251" fmla="*/ 9966647 w 11997113"/>
              <a:gd name="connsiteY27251" fmla="*/ 1485679 h 13112393"/>
              <a:gd name="connsiteX27252" fmla="*/ 9949423 w 11997113"/>
              <a:gd name="connsiteY27252" fmla="*/ 1532998 h 13112393"/>
              <a:gd name="connsiteX27253" fmla="*/ 9967973 w 11997113"/>
              <a:gd name="connsiteY27253" fmla="*/ 1544268 h 13112393"/>
              <a:gd name="connsiteX27254" fmla="*/ 9950743 w 11997113"/>
              <a:gd name="connsiteY27254" fmla="*/ 1591585 h 13112393"/>
              <a:gd name="connsiteX27255" fmla="*/ 9951271 w 11997113"/>
              <a:gd name="connsiteY27255" fmla="*/ 1615023 h 13112393"/>
              <a:gd name="connsiteX27256" fmla="*/ 9951537 w 11997113"/>
              <a:gd name="connsiteY27256" fmla="*/ 1626742 h 13112393"/>
              <a:gd name="connsiteX27257" fmla="*/ 9932995 w 11997113"/>
              <a:gd name="connsiteY27257" fmla="*/ 1615473 h 13112393"/>
              <a:gd name="connsiteX27258" fmla="*/ 9912865 w 11997113"/>
              <a:gd name="connsiteY27258" fmla="*/ 1533889 h 13112393"/>
              <a:gd name="connsiteX27259" fmla="*/ 9912599 w 11997113"/>
              <a:gd name="connsiteY27259" fmla="*/ 1522175 h 13112393"/>
              <a:gd name="connsiteX27260" fmla="*/ 9917209 w 11997113"/>
              <a:gd name="connsiteY27260" fmla="*/ 1523736 h 13112393"/>
              <a:gd name="connsiteX27261" fmla="*/ 9931145 w 11997113"/>
              <a:gd name="connsiteY27261" fmla="*/ 1533444 h 13112393"/>
              <a:gd name="connsiteX27262" fmla="*/ 9928727 w 11997113"/>
              <a:gd name="connsiteY27262" fmla="*/ 1527640 h 13112393"/>
              <a:gd name="connsiteX27263" fmla="*/ 9917209 w 11997113"/>
              <a:gd name="connsiteY27263" fmla="*/ 1523736 h 13112393"/>
              <a:gd name="connsiteX27264" fmla="*/ 9914883 w 11997113"/>
              <a:gd name="connsiteY27264" fmla="*/ 1522117 h 13112393"/>
              <a:gd name="connsiteX27265" fmla="*/ 9912333 w 11997113"/>
              <a:gd name="connsiteY27265" fmla="*/ 1510455 h 13112393"/>
              <a:gd name="connsiteX27266" fmla="*/ 9911277 w 11997113"/>
              <a:gd name="connsiteY27266" fmla="*/ 1463580 h 13112393"/>
              <a:gd name="connsiteX27267" fmla="*/ 9893263 w 11997113"/>
              <a:gd name="connsiteY27267" fmla="*/ 1475745 h 13112393"/>
              <a:gd name="connsiteX27268" fmla="*/ 9910221 w 11997113"/>
              <a:gd name="connsiteY27268" fmla="*/ 1416708 h 13112393"/>
              <a:gd name="connsiteX27269" fmla="*/ 9909959 w 11997113"/>
              <a:gd name="connsiteY27269" fmla="*/ 1404990 h 13112393"/>
              <a:gd name="connsiteX27270" fmla="*/ 9928237 w 11997113"/>
              <a:gd name="connsiteY27270" fmla="*/ 1404543 h 13112393"/>
              <a:gd name="connsiteX27271" fmla="*/ 9909431 w 11997113"/>
              <a:gd name="connsiteY27271" fmla="*/ 1381557 h 13112393"/>
              <a:gd name="connsiteX27272" fmla="*/ 9891149 w 11997113"/>
              <a:gd name="connsiteY27272" fmla="*/ 1382004 h 13112393"/>
              <a:gd name="connsiteX27273" fmla="*/ 9909167 w 11997113"/>
              <a:gd name="connsiteY27273" fmla="*/ 1369841 h 13112393"/>
              <a:gd name="connsiteX27274" fmla="*/ 9890621 w 11997113"/>
              <a:gd name="connsiteY27274" fmla="*/ 1358566 h 13112393"/>
              <a:gd name="connsiteX27275" fmla="*/ 9908901 w 11997113"/>
              <a:gd name="connsiteY27275" fmla="*/ 1358118 h 13112393"/>
              <a:gd name="connsiteX27276" fmla="*/ 9907581 w 11997113"/>
              <a:gd name="connsiteY27276" fmla="*/ 1299528 h 13112393"/>
              <a:gd name="connsiteX27277" fmla="*/ 9906525 w 11997113"/>
              <a:gd name="connsiteY27277" fmla="*/ 1252659 h 13112393"/>
              <a:gd name="connsiteX27278" fmla="*/ 9924541 w 11997113"/>
              <a:gd name="connsiteY27278" fmla="*/ 1240493 h 13112393"/>
              <a:gd name="connsiteX27279" fmla="*/ 9943083 w 11997113"/>
              <a:gd name="connsiteY27279" fmla="*/ 1251767 h 13112393"/>
              <a:gd name="connsiteX27280" fmla="*/ 9960309 w 11997113"/>
              <a:gd name="connsiteY27280" fmla="*/ 1204445 h 13112393"/>
              <a:gd name="connsiteX27281" fmla="*/ 9942289 w 11997113"/>
              <a:gd name="connsiteY27281" fmla="*/ 1216610 h 13112393"/>
              <a:gd name="connsiteX27282" fmla="*/ 9942025 w 11997113"/>
              <a:gd name="connsiteY27282" fmla="*/ 1204890 h 13112393"/>
              <a:gd name="connsiteX27283" fmla="*/ 9941759 w 11997113"/>
              <a:gd name="connsiteY27283" fmla="*/ 1193174 h 13112393"/>
              <a:gd name="connsiteX27284" fmla="*/ 9960045 w 11997113"/>
              <a:gd name="connsiteY27284" fmla="*/ 1192729 h 13112393"/>
              <a:gd name="connsiteX27285" fmla="*/ 9994491 w 11997113"/>
              <a:gd name="connsiteY27285" fmla="*/ 1098088 h 13112393"/>
              <a:gd name="connsiteX27286" fmla="*/ 9993963 w 11997113"/>
              <a:gd name="connsiteY27286" fmla="*/ 1074657 h 13112393"/>
              <a:gd name="connsiteX27287" fmla="*/ 10011977 w 11997113"/>
              <a:gd name="connsiteY27287" fmla="*/ 1062493 h 13112393"/>
              <a:gd name="connsiteX27288" fmla="*/ 10029203 w 11997113"/>
              <a:gd name="connsiteY27288" fmla="*/ 1015171 h 13112393"/>
              <a:gd name="connsiteX27289" fmla="*/ 10009073 w 11997113"/>
              <a:gd name="connsiteY27289" fmla="*/ 933595 h 13112393"/>
              <a:gd name="connsiteX27290" fmla="*/ 10045633 w 11997113"/>
              <a:gd name="connsiteY27290" fmla="*/ 932704 h 13112393"/>
              <a:gd name="connsiteX27291" fmla="*/ 10044841 w 11997113"/>
              <a:gd name="connsiteY27291" fmla="*/ 897546 h 13112393"/>
              <a:gd name="connsiteX27292" fmla="*/ 10044575 w 11997113"/>
              <a:gd name="connsiteY27292" fmla="*/ 885825 h 13112393"/>
              <a:gd name="connsiteX27293" fmla="*/ 10062857 w 11997113"/>
              <a:gd name="connsiteY27293" fmla="*/ 885381 h 13112393"/>
              <a:gd name="connsiteX27294" fmla="*/ 10063121 w 11997113"/>
              <a:gd name="connsiteY27294" fmla="*/ 897101 h 13112393"/>
              <a:gd name="connsiteX27295" fmla="*/ 10081401 w 11997113"/>
              <a:gd name="connsiteY27295" fmla="*/ 896653 h 13112393"/>
              <a:gd name="connsiteX27296" fmla="*/ 10099151 w 11997113"/>
              <a:gd name="connsiteY27296" fmla="*/ 872769 h 13112393"/>
              <a:gd name="connsiteX27297" fmla="*/ 10098887 w 11997113"/>
              <a:gd name="connsiteY27297" fmla="*/ 861051 h 13112393"/>
              <a:gd name="connsiteX27298" fmla="*/ 10117429 w 11997113"/>
              <a:gd name="connsiteY27298" fmla="*/ 872324 h 13112393"/>
              <a:gd name="connsiteX27299" fmla="*/ 10099681 w 11997113"/>
              <a:gd name="connsiteY27299" fmla="*/ 896205 h 13112393"/>
              <a:gd name="connsiteX27300" fmla="*/ 10119281 w 11997113"/>
              <a:gd name="connsiteY27300" fmla="*/ 954350 h 13112393"/>
              <a:gd name="connsiteX27301" fmla="*/ 10154517 w 11997113"/>
              <a:gd name="connsiteY27301" fmla="*/ 894869 h 13112393"/>
              <a:gd name="connsiteX27302" fmla="*/ 10154253 w 11997113"/>
              <a:gd name="connsiteY27302" fmla="*/ 883150 h 13112393"/>
              <a:gd name="connsiteX27303" fmla="*/ 10172797 w 11997113"/>
              <a:gd name="connsiteY27303" fmla="*/ 894421 h 13112393"/>
              <a:gd name="connsiteX27304" fmla="*/ 10191343 w 11997113"/>
              <a:gd name="connsiteY27304" fmla="*/ 905692 h 13112393"/>
              <a:gd name="connsiteX27305" fmla="*/ 10191871 w 11997113"/>
              <a:gd name="connsiteY27305" fmla="*/ 929130 h 13112393"/>
              <a:gd name="connsiteX27306" fmla="*/ 10192399 w 11997113"/>
              <a:gd name="connsiteY27306" fmla="*/ 952564 h 13112393"/>
              <a:gd name="connsiteX27307" fmla="*/ 10193459 w 11997113"/>
              <a:gd name="connsiteY27307" fmla="*/ 999438 h 13112393"/>
              <a:gd name="connsiteX27308" fmla="*/ 10210151 w 11997113"/>
              <a:gd name="connsiteY27308" fmla="*/ 928686 h 13112393"/>
              <a:gd name="connsiteX27309" fmla="*/ 10191343 w 11997113"/>
              <a:gd name="connsiteY27309" fmla="*/ 905692 h 13112393"/>
              <a:gd name="connsiteX27310" fmla="*/ 10209623 w 11997113"/>
              <a:gd name="connsiteY27310" fmla="*/ 905248 h 13112393"/>
              <a:gd name="connsiteX27311" fmla="*/ 10227373 w 11997113"/>
              <a:gd name="connsiteY27311" fmla="*/ 881365 h 13112393"/>
              <a:gd name="connsiteX27312" fmla="*/ 10227637 w 11997113"/>
              <a:gd name="connsiteY27312" fmla="*/ 893084 h 13112393"/>
              <a:gd name="connsiteX27313" fmla="*/ 10246443 w 11997113"/>
              <a:gd name="connsiteY27313" fmla="*/ 916074 h 13112393"/>
              <a:gd name="connsiteX27314" fmla="*/ 10246181 w 11997113"/>
              <a:gd name="connsiteY27314" fmla="*/ 904354 h 13112393"/>
              <a:gd name="connsiteX27315" fmla="*/ 10263933 w 11997113"/>
              <a:gd name="connsiteY27315" fmla="*/ 880472 h 13112393"/>
              <a:gd name="connsiteX27316" fmla="*/ 10263139 w 11997113"/>
              <a:gd name="connsiteY27316" fmla="*/ 845317 h 13112393"/>
              <a:gd name="connsiteX27317" fmla="*/ 10280627 w 11997113"/>
              <a:gd name="connsiteY27317" fmla="*/ 809718 h 13112393"/>
              <a:gd name="connsiteX27318" fmla="*/ 10280893 w 11997113"/>
              <a:gd name="connsiteY27318" fmla="*/ 821437 h 13112393"/>
              <a:gd name="connsiteX27319" fmla="*/ 10299175 w 11997113"/>
              <a:gd name="connsiteY27319" fmla="*/ 820988 h 13112393"/>
              <a:gd name="connsiteX27320" fmla="*/ 10317981 w 11997113"/>
              <a:gd name="connsiteY27320" fmla="*/ 843980 h 13112393"/>
              <a:gd name="connsiteX27321" fmla="*/ 10317191 w 11997113"/>
              <a:gd name="connsiteY27321" fmla="*/ 808824 h 13112393"/>
              <a:gd name="connsiteX27322" fmla="*/ 10334413 w 11997113"/>
              <a:gd name="connsiteY27322" fmla="*/ 761503 h 13112393"/>
              <a:gd name="connsiteX27323" fmla="*/ 10352953 w 11997113"/>
              <a:gd name="connsiteY27323" fmla="*/ 772777 h 13112393"/>
              <a:gd name="connsiteX27324" fmla="*/ 10370709 w 11997113"/>
              <a:gd name="connsiteY27324" fmla="*/ 748896 h 13112393"/>
              <a:gd name="connsiteX27325" fmla="*/ 10370177 w 11997113"/>
              <a:gd name="connsiteY27325" fmla="*/ 725460 h 13112393"/>
              <a:gd name="connsiteX27326" fmla="*/ 10388457 w 11997113"/>
              <a:gd name="connsiteY27326" fmla="*/ 725016 h 13112393"/>
              <a:gd name="connsiteX27327" fmla="*/ 10387665 w 11997113"/>
              <a:gd name="connsiteY27327" fmla="*/ 689856 h 13112393"/>
              <a:gd name="connsiteX27328" fmla="*/ 10405945 w 11997113"/>
              <a:gd name="connsiteY27328" fmla="*/ 689412 h 13112393"/>
              <a:gd name="connsiteX27329" fmla="*/ 10410511 w 11997113"/>
              <a:gd name="connsiteY27329" fmla="*/ 693132 h 13112393"/>
              <a:gd name="connsiteX27330" fmla="*/ 10409039 w 11997113"/>
              <a:gd name="connsiteY27330" fmla="*/ 695868 h 13112393"/>
              <a:gd name="connsiteX27331" fmla="*/ 10408667 w 11997113"/>
              <a:gd name="connsiteY27331" fmla="*/ 695940 h 13112393"/>
              <a:gd name="connsiteX27332" fmla="*/ 10406211 w 11997113"/>
              <a:gd name="connsiteY27332" fmla="*/ 701128 h 13112393"/>
              <a:gd name="connsiteX27333" fmla="*/ 10409039 w 11997113"/>
              <a:gd name="connsiteY27333" fmla="*/ 695868 h 13112393"/>
              <a:gd name="connsiteX27334" fmla="*/ 10412937 w 11997113"/>
              <a:gd name="connsiteY27334" fmla="*/ 695104 h 13112393"/>
              <a:gd name="connsiteX27335" fmla="*/ 10410511 w 11997113"/>
              <a:gd name="connsiteY27335" fmla="*/ 693132 h 13112393"/>
              <a:gd name="connsiteX27336" fmla="*/ 10414987 w 11997113"/>
              <a:gd name="connsiteY27336" fmla="*/ 684795 h 13112393"/>
              <a:gd name="connsiteX27337" fmla="*/ 10423963 w 11997113"/>
              <a:gd name="connsiteY27337" fmla="*/ 677248 h 13112393"/>
              <a:gd name="connsiteX27338" fmla="*/ 10440657 w 11997113"/>
              <a:gd name="connsiteY27338" fmla="*/ 606493 h 13112393"/>
              <a:gd name="connsiteX27339" fmla="*/ 10422639 w 11997113"/>
              <a:gd name="connsiteY27339" fmla="*/ 618657 h 13112393"/>
              <a:gd name="connsiteX27340" fmla="*/ 10403569 w 11997113"/>
              <a:gd name="connsiteY27340" fmla="*/ 583952 h 13112393"/>
              <a:gd name="connsiteX27341" fmla="*/ 10421057 w 11997113"/>
              <a:gd name="connsiteY27341" fmla="*/ 548350 h 13112393"/>
              <a:gd name="connsiteX27342" fmla="*/ 10434767 w 11997113"/>
              <a:gd name="connsiteY27342" fmla="*/ 548013 h 13112393"/>
              <a:gd name="connsiteX27343" fmla="*/ 10435977 w 11997113"/>
              <a:gd name="connsiteY27343" fmla="*/ 550916 h 13112393"/>
              <a:gd name="connsiteX27344" fmla="*/ 10432617 w 11997113"/>
              <a:gd name="connsiteY27344" fmla="*/ 553928 h 13112393"/>
              <a:gd name="connsiteX27345" fmla="*/ 10439601 w 11997113"/>
              <a:gd name="connsiteY27345" fmla="*/ 559623 h 13112393"/>
              <a:gd name="connsiteX27346" fmla="*/ 10435977 w 11997113"/>
              <a:gd name="connsiteY27346" fmla="*/ 550916 h 13112393"/>
              <a:gd name="connsiteX27347" fmla="*/ 10439333 w 11997113"/>
              <a:gd name="connsiteY27347" fmla="*/ 547902 h 13112393"/>
              <a:gd name="connsiteX27348" fmla="*/ 10434767 w 11997113"/>
              <a:gd name="connsiteY27348" fmla="*/ 548013 h 13112393"/>
              <a:gd name="connsiteX27349" fmla="*/ 10420265 w 11997113"/>
              <a:gd name="connsiteY27349" fmla="*/ 513194 h 13112393"/>
              <a:gd name="connsiteX27350" fmla="*/ 10437225 w 11997113"/>
              <a:gd name="connsiteY27350" fmla="*/ 454160 h 13112393"/>
              <a:gd name="connsiteX27351" fmla="*/ 10455237 w 11997113"/>
              <a:gd name="connsiteY27351" fmla="*/ 441994 h 13112393"/>
              <a:gd name="connsiteX27352" fmla="*/ 10456031 w 11997113"/>
              <a:gd name="connsiteY27352" fmla="*/ 477147 h 13112393"/>
              <a:gd name="connsiteX27353" fmla="*/ 10437751 w 11997113"/>
              <a:gd name="connsiteY27353" fmla="*/ 477594 h 13112393"/>
              <a:gd name="connsiteX27354" fmla="*/ 10456561 w 11997113"/>
              <a:gd name="connsiteY27354" fmla="*/ 500584 h 13112393"/>
              <a:gd name="connsiteX27355" fmla="*/ 10476693 w 11997113"/>
              <a:gd name="connsiteY27355" fmla="*/ 582166 h 13112393"/>
              <a:gd name="connsiteX27356" fmla="*/ 10494973 w 11997113"/>
              <a:gd name="connsiteY27356" fmla="*/ 581718 h 13112393"/>
              <a:gd name="connsiteX27357" fmla="*/ 10513517 w 11997113"/>
              <a:gd name="connsiteY27357" fmla="*/ 592992 h 13112393"/>
              <a:gd name="connsiteX27358" fmla="*/ 10531529 w 11997113"/>
              <a:gd name="connsiteY27358" fmla="*/ 580828 h 13112393"/>
              <a:gd name="connsiteX27359" fmla="*/ 10531267 w 11997113"/>
              <a:gd name="connsiteY27359" fmla="*/ 569110 h 13112393"/>
              <a:gd name="connsiteX27360" fmla="*/ 10549809 w 11997113"/>
              <a:gd name="connsiteY27360" fmla="*/ 580380 h 13112393"/>
              <a:gd name="connsiteX27361" fmla="*/ 10567827 w 11997113"/>
              <a:gd name="connsiteY27361" fmla="*/ 568216 h 13112393"/>
              <a:gd name="connsiteX27362" fmla="*/ 10566769 w 11997113"/>
              <a:gd name="connsiteY27362" fmla="*/ 521345 h 13112393"/>
              <a:gd name="connsiteX27363" fmla="*/ 10566241 w 11997113"/>
              <a:gd name="connsiteY27363" fmla="*/ 497907 h 13112393"/>
              <a:gd name="connsiteX27364" fmla="*/ 10584259 w 11997113"/>
              <a:gd name="connsiteY27364" fmla="*/ 485741 h 13112393"/>
              <a:gd name="connsiteX27365" fmla="*/ 10583729 w 11997113"/>
              <a:gd name="connsiteY27365" fmla="*/ 462306 h 13112393"/>
              <a:gd name="connsiteX27366" fmla="*/ 10583463 w 11997113"/>
              <a:gd name="connsiteY27366" fmla="*/ 450590 h 13112393"/>
              <a:gd name="connsiteX27367" fmla="*/ 10602275 w 11997113"/>
              <a:gd name="connsiteY27367" fmla="*/ 473577 h 13112393"/>
              <a:gd name="connsiteX27368" fmla="*/ 10618175 w 11997113"/>
              <a:gd name="connsiteY27368" fmla="*/ 367670 h 13112393"/>
              <a:gd name="connsiteX27369" fmla="*/ 10617909 w 11997113"/>
              <a:gd name="connsiteY27369" fmla="*/ 355952 h 13112393"/>
              <a:gd name="connsiteX27370" fmla="*/ 10636189 w 11997113"/>
              <a:gd name="connsiteY27370" fmla="*/ 355504 h 13112393"/>
              <a:gd name="connsiteX27371" fmla="*/ 10636453 w 11997113"/>
              <a:gd name="connsiteY27371" fmla="*/ 367223 h 13112393"/>
              <a:gd name="connsiteX27372" fmla="*/ 10637777 w 11997113"/>
              <a:gd name="connsiteY27372" fmla="*/ 425812 h 13112393"/>
              <a:gd name="connsiteX27373" fmla="*/ 10674599 w 11997113"/>
              <a:gd name="connsiteY27373" fmla="*/ 436638 h 13112393"/>
              <a:gd name="connsiteX27374" fmla="*/ 10656319 w 11997113"/>
              <a:gd name="connsiteY27374" fmla="*/ 437086 h 13112393"/>
              <a:gd name="connsiteX27375" fmla="*/ 10657113 w 11997113"/>
              <a:gd name="connsiteY27375" fmla="*/ 472239 h 13112393"/>
              <a:gd name="connsiteX27376" fmla="*/ 10675127 w 11997113"/>
              <a:gd name="connsiteY27376" fmla="*/ 460076 h 13112393"/>
              <a:gd name="connsiteX27377" fmla="*/ 10693405 w 11997113"/>
              <a:gd name="connsiteY27377" fmla="*/ 459629 h 13112393"/>
              <a:gd name="connsiteX27378" fmla="*/ 10691821 w 11997113"/>
              <a:gd name="connsiteY27378" fmla="*/ 389323 h 13112393"/>
              <a:gd name="connsiteX27379" fmla="*/ 10709311 w 11997113"/>
              <a:gd name="connsiteY27379" fmla="*/ 353717 h 13112393"/>
              <a:gd name="connsiteX27380" fmla="*/ 10728119 w 11997113"/>
              <a:gd name="connsiteY27380" fmla="*/ 376710 h 13112393"/>
              <a:gd name="connsiteX27381" fmla="*/ 10728643 w 11997113"/>
              <a:gd name="connsiteY27381" fmla="*/ 400149 h 13112393"/>
              <a:gd name="connsiteX27382" fmla="*/ 10729965 w 11997113"/>
              <a:gd name="connsiteY27382" fmla="*/ 458737 h 13112393"/>
              <a:gd name="connsiteX27383" fmla="*/ 10730231 w 11997113"/>
              <a:gd name="connsiteY27383" fmla="*/ 470454 h 13112393"/>
              <a:gd name="connsiteX27384" fmla="*/ 10730495 w 11997113"/>
              <a:gd name="connsiteY27384" fmla="*/ 482172 h 13112393"/>
              <a:gd name="connsiteX27385" fmla="*/ 10730759 w 11997113"/>
              <a:gd name="connsiteY27385" fmla="*/ 493888 h 13112393"/>
              <a:gd name="connsiteX27386" fmla="*/ 10748773 w 11997113"/>
              <a:gd name="connsiteY27386" fmla="*/ 481727 h 13112393"/>
              <a:gd name="connsiteX27387" fmla="*/ 10749037 w 11997113"/>
              <a:gd name="connsiteY27387" fmla="*/ 493443 h 13112393"/>
              <a:gd name="connsiteX27388" fmla="*/ 10731817 w 11997113"/>
              <a:gd name="connsiteY27388" fmla="*/ 540762 h 13112393"/>
              <a:gd name="connsiteX27389" fmla="*/ 10750097 w 11997113"/>
              <a:gd name="connsiteY27389" fmla="*/ 540315 h 13112393"/>
              <a:gd name="connsiteX27390" fmla="*/ 10759467 w 11997113"/>
              <a:gd name="connsiteY27390" fmla="*/ 550347 h 13112393"/>
              <a:gd name="connsiteX27391" fmla="*/ 10765031 w 11997113"/>
              <a:gd name="connsiteY27391" fmla="*/ 551101 h 13112393"/>
              <a:gd name="connsiteX27392" fmla="*/ 10783745 w 11997113"/>
              <a:gd name="connsiteY27392" fmla="*/ 540415 h 13112393"/>
              <a:gd name="connsiteX27393" fmla="*/ 10783979 w 11997113"/>
              <a:gd name="connsiteY27393" fmla="*/ 551008 h 13112393"/>
              <a:gd name="connsiteX27394" fmla="*/ 10784221 w 11997113"/>
              <a:gd name="connsiteY27394" fmla="*/ 561605 h 13112393"/>
              <a:gd name="connsiteX27395" fmla="*/ 10766879 w 11997113"/>
              <a:gd name="connsiteY27395" fmla="*/ 552775 h 13112393"/>
              <a:gd name="connsiteX27396" fmla="*/ 10750621 w 11997113"/>
              <a:gd name="connsiteY27396" fmla="*/ 563751 h 13112393"/>
              <a:gd name="connsiteX27397" fmla="*/ 10750889 w 11997113"/>
              <a:gd name="connsiteY27397" fmla="*/ 575468 h 13112393"/>
              <a:gd name="connsiteX27398" fmla="*/ 10733665 w 11997113"/>
              <a:gd name="connsiteY27398" fmla="*/ 622789 h 13112393"/>
              <a:gd name="connsiteX27399" fmla="*/ 10732607 w 11997113"/>
              <a:gd name="connsiteY27399" fmla="*/ 575918 h 13112393"/>
              <a:gd name="connsiteX27400" fmla="*/ 10713537 w 11997113"/>
              <a:gd name="connsiteY27400" fmla="*/ 541207 h 13112393"/>
              <a:gd name="connsiteX27401" fmla="*/ 10697897 w 11997113"/>
              <a:gd name="connsiteY27401" fmla="*/ 658837 h 13112393"/>
              <a:gd name="connsiteX27402" fmla="*/ 10680411 w 11997113"/>
              <a:gd name="connsiteY27402" fmla="*/ 694435 h 13112393"/>
              <a:gd name="connsiteX27403" fmla="*/ 10681467 w 11997113"/>
              <a:gd name="connsiteY27403" fmla="*/ 741307 h 13112393"/>
              <a:gd name="connsiteX27404" fmla="*/ 10662923 w 11997113"/>
              <a:gd name="connsiteY27404" fmla="*/ 730034 h 13112393"/>
              <a:gd name="connsiteX27405" fmla="*/ 10667149 w 11997113"/>
              <a:gd name="connsiteY27405" fmla="*/ 917524 h 13112393"/>
              <a:gd name="connsiteX27406" fmla="*/ 10685433 w 11997113"/>
              <a:gd name="connsiteY27406" fmla="*/ 917081 h 13112393"/>
              <a:gd name="connsiteX27407" fmla="*/ 10704767 w 11997113"/>
              <a:gd name="connsiteY27407" fmla="*/ 963504 h 13112393"/>
              <a:gd name="connsiteX27408" fmla="*/ 10722779 w 11997113"/>
              <a:gd name="connsiteY27408" fmla="*/ 951339 h 13112393"/>
              <a:gd name="connsiteX27409" fmla="*/ 10722517 w 11997113"/>
              <a:gd name="connsiteY27409" fmla="*/ 939620 h 13112393"/>
              <a:gd name="connsiteX27410" fmla="*/ 10740795 w 11997113"/>
              <a:gd name="connsiteY27410" fmla="*/ 939177 h 13112393"/>
              <a:gd name="connsiteX27411" fmla="*/ 10723045 w 11997113"/>
              <a:gd name="connsiteY27411" fmla="*/ 963059 h 13112393"/>
              <a:gd name="connsiteX27412" fmla="*/ 10705559 w 11997113"/>
              <a:gd name="connsiteY27412" fmla="*/ 998658 h 13112393"/>
              <a:gd name="connsiteX27413" fmla="*/ 10687277 w 11997113"/>
              <a:gd name="connsiteY27413" fmla="*/ 999105 h 13112393"/>
              <a:gd name="connsiteX27414" fmla="*/ 10686747 w 11997113"/>
              <a:gd name="connsiteY27414" fmla="*/ 975669 h 13112393"/>
              <a:gd name="connsiteX27415" fmla="*/ 10668735 w 11997113"/>
              <a:gd name="connsiteY27415" fmla="*/ 987835 h 13112393"/>
              <a:gd name="connsiteX27416" fmla="*/ 10669001 w 11997113"/>
              <a:gd name="connsiteY27416" fmla="*/ 999551 h 13112393"/>
              <a:gd name="connsiteX27417" fmla="*/ 10669263 w 11997113"/>
              <a:gd name="connsiteY27417" fmla="*/ 1011269 h 13112393"/>
              <a:gd name="connsiteX27418" fmla="*/ 10662771 w 11997113"/>
              <a:gd name="connsiteY27418" fmla="*/ 1027551 h 13112393"/>
              <a:gd name="connsiteX27419" fmla="*/ 10669791 w 11997113"/>
              <a:gd name="connsiteY27419" fmla="*/ 1034706 h 13112393"/>
              <a:gd name="connsiteX27420" fmla="*/ 10651511 w 11997113"/>
              <a:gd name="connsiteY27420" fmla="*/ 1035151 h 13112393"/>
              <a:gd name="connsiteX27421" fmla="*/ 10652041 w 11997113"/>
              <a:gd name="connsiteY27421" fmla="*/ 1058586 h 13112393"/>
              <a:gd name="connsiteX27422" fmla="*/ 10652831 w 11997113"/>
              <a:gd name="connsiteY27422" fmla="*/ 1093741 h 13112393"/>
              <a:gd name="connsiteX27423" fmla="*/ 10670847 w 11997113"/>
              <a:gd name="connsiteY27423" fmla="*/ 1081578 h 13112393"/>
              <a:gd name="connsiteX27424" fmla="*/ 10674019 w 11997113"/>
              <a:gd name="connsiteY27424" fmla="*/ 1222195 h 13112393"/>
              <a:gd name="connsiteX27425" fmla="*/ 10674547 w 11997113"/>
              <a:gd name="connsiteY27425" fmla="*/ 1245632 h 13112393"/>
              <a:gd name="connsiteX27426" fmla="*/ 10692825 w 11997113"/>
              <a:gd name="connsiteY27426" fmla="*/ 1245186 h 13112393"/>
              <a:gd name="connsiteX27427" fmla="*/ 10693089 w 11997113"/>
              <a:gd name="connsiteY27427" fmla="*/ 1256900 h 13112393"/>
              <a:gd name="connsiteX27428" fmla="*/ 10674809 w 11997113"/>
              <a:gd name="connsiteY27428" fmla="*/ 1257348 h 13112393"/>
              <a:gd name="connsiteX27429" fmla="*/ 10675339 w 11997113"/>
              <a:gd name="connsiteY27429" fmla="*/ 1280787 h 13112393"/>
              <a:gd name="connsiteX27430" fmla="*/ 10675605 w 11997113"/>
              <a:gd name="connsiteY27430" fmla="*/ 1292501 h 13112393"/>
              <a:gd name="connsiteX27431" fmla="*/ 10675865 w 11997113"/>
              <a:gd name="connsiteY27431" fmla="*/ 1304219 h 13112393"/>
              <a:gd name="connsiteX27432" fmla="*/ 10676131 w 11997113"/>
              <a:gd name="connsiteY27432" fmla="*/ 1315937 h 13112393"/>
              <a:gd name="connsiteX27433" fmla="*/ 10694411 w 11997113"/>
              <a:gd name="connsiteY27433" fmla="*/ 1315488 h 13112393"/>
              <a:gd name="connsiteX27434" fmla="*/ 10712425 w 11997113"/>
              <a:gd name="connsiteY27434" fmla="*/ 1303329 h 13112393"/>
              <a:gd name="connsiteX27435" fmla="*/ 10705867 w 11997113"/>
              <a:gd name="connsiteY27435" fmla="*/ 1316677 h 13112393"/>
              <a:gd name="connsiteX27436" fmla="*/ 10710769 w 11997113"/>
              <a:gd name="connsiteY27436" fmla="*/ 1331212 h 13112393"/>
              <a:gd name="connsiteX27437" fmla="*/ 10694673 w 11997113"/>
              <a:gd name="connsiteY27437" fmla="*/ 1327211 h 13112393"/>
              <a:gd name="connsiteX27438" fmla="*/ 10676393 w 11997113"/>
              <a:gd name="connsiteY27438" fmla="*/ 1327656 h 13112393"/>
              <a:gd name="connsiteX27439" fmla="*/ 10660227 w 11997113"/>
              <a:gd name="connsiteY27439" fmla="*/ 1421849 h 13112393"/>
              <a:gd name="connsiteX27440" fmla="*/ 10678507 w 11997113"/>
              <a:gd name="connsiteY27440" fmla="*/ 1421401 h 13112393"/>
              <a:gd name="connsiteX27441" fmla="*/ 10680621 w 11997113"/>
              <a:gd name="connsiteY27441" fmla="*/ 1515145 h 13112393"/>
              <a:gd name="connsiteX27442" fmla="*/ 10680887 w 11997113"/>
              <a:gd name="connsiteY27442" fmla="*/ 1526861 h 13112393"/>
              <a:gd name="connsiteX27443" fmla="*/ 10700223 w 11997113"/>
              <a:gd name="connsiteY27443" fmla="*/ 1573288 h 13112393"/>
              <a:gd name="connsiteX27444" fmla="*/ 10700747 w 11997113"/>
              <a:gd name="connsiteY27444" fmla="*/ 1596725 h 13112393"/>
              <a:gd name="connsiteX27445" fmla="*/ 10647233 w 11997113"/>
              <a:gd name="connsiteY27445" fmla="*/ 1656654 h 13112393"/>
              <a:gd name="connsiteX27446" fmla="*/ 10627633 w 11997113"/>
              <a:gd name="connsiteY27446" fmla="*/ 1598508 h 13112393"/>
              <a:gd name="connsiteX27447" fmla="*/ 10627367 w 11997113"/>
              <a:gd name="connsiteY27447" fmla="*/ 1586790 h 13112393"/>
              <a:gd name="connsiteX27448" fmla="*/ 10627105 w 11997113"/>
              <a:gd name="connsiteY27448" fmla="*/ 1575074 h 13112393"/>
              <a:gd name="connsiteX27449" fmla="*/ 10608825 w 11997113"/>
              <a:gd name="connsiteY27449" fmla="*/ 1575519 h 13112393"/>
              <a:gd name="connsiteX27450" fmla="*/ 10609881 w 11997113"/>
              <a:gd name="connsiteY27450" fmla="*/ 1622394 h 13112393"/>
              <a:gd name="connsiteX27451" fmla="*/ 10591865 w 11997113"/>
              <a:gd name="connsiteY27451" fmla="*/ 1634560 h 13112393"/>
              <a:gd name="connsiteX27452" fmla="*/ 10573849 w 11997113"/>
              <a:gd name="connsiteY27452" fmla="*/ 1646720 h 13112393"/>
              <a:gd name="connsiteX27453" fmla="*/ 10592393 w 11997113"/>
              <a:gd name="connsiteY27453" fmla="*/ 1657991 h 13112393"/>
              <a:gd name="connsiteX27454" fmla="*/ 10593449 w 11997113"/>
              <a:gd name="connsiteY27454" fmla="*/ 1704865 h 13112393"/>
              <a:gd name="connsiteX27455" fmla="*/ 10593975 w 11997113"/>
              <a:gd name="connsiteY27455" fmla="*/ 1728301 h 13112393"/>
              <a:gd name="connsiteX27456" fmla="*/ 10632385 w 11997113"/>
              <a:gd name="connsiteY27456" fmla="*/ 1809437 h 13112393"/>
              <a:gd name="connsiteX27457" fmla="*/ 10650931 w 11997113"/>
              <a:gd name="connsiteY27457" fmla="*/ 1820710 h 13112393"/>
              <a:gd name="connsiteX27458" fmla="*/ 10688285 w 11997113"/>
              <a:gd name="connsiteY27458" fmla="*/ 1854969 h 13112393"/>
              <a:gd name="connsiteX27459" fmla="*/ 10706297 w 11997113"/>
              <a:gd name="connsiteY27459" fmla="*/ 1842801 h 13112393"/>
              <a:gd name="connsiteX27460" fmla="*/ 10743123 w 11997113"/>
              <a:gd name="connsiteY27460" fmla="*/ 1853627 h 13112393"/>
              <a:gd name="connsiteX27461" fmla="*/ 10744971 w 11997113"/>
              <a:gd name="connsiteY27461" fmla="*/ 1935656 h 13112393"/>
              <a:gd name="connsiteX27462" fmla="*/ 10708673 w 11997113"/>
              <a:gd name="connsiteY27462" fmla="*/ 1948266 h 13112393"/>
              <a:gd name="connsiteX27463" fmla="*/ 10689603 w 11997113"/>
              <a:gd name="connsiteY27463" fmla="*/ 1913558 h 13112393"/>
              <a:gd name="connsiteX27464" fmla="*/ 10689867 w 11997113"/>
              <a:gd name="connsiteY27464" fmla="*/ 1925277 h 13112393"/>
              <a:gd name="connsiteX27465" fmla="*/ 10690397 w 11997113"/>
              <a:gd name="connsiteY27465" fmla="*/ 1948713 h 13112393"/>
              <a:gd name="connsiteX27466" fmla="*/ 10672643 w 11997113"/>
              <a:gd name="connsiteY27466" fmla="*/ 1972593 h 13112393"/>
              <a:gd name="connsiteX27467" fmla="*/ 10673173 w 11997113"/>
              <a:gd name="connsiteY27467" fmla="*/ 1996029 h 13112393"/>
              <a:gd name="connsiteX27468" fmla="*/ 10691189 w 11997113"/>
              <a:gd name="connsiteY27468" fmla="*/ 1983865 h 13112393"/>
              <a:gd name="connsiteX27469" fmla="*/ 10691717 w 11997113"/>
              <a:gd name="connsiteY27469" fmla="*/ 2007303 h 13112393"/>
              <a:gd name="connsiteX27470" fmla="*/ 10674761 w 11997113"/>
              <a:gd name="connsiteY27470" fmla="*/ 2066339 h 13112393"/>
              <a:gd name="connsiteX27471" fmla="*/ 10693305 w 11997113"/>
              <a:gd name="connsiteY27471" fmla="*/ 2077610 h 13112393"/>
              <a:gd name="connsiteX27472" fmla="*/ 10694625 w 11997113"/>
              <a:gd name="connsiteY27472" fmla="*/ 2136204 h 13112393"/>
              <a:gd name="connsiteX27473" fmla="*/ 10713167 w 11997113"/>
              <a:gd name="connsiteY27473" fmla="*/ 2147474 h 13112393"/>
              <a:gd name="connsiteX27474" fmla="*/ 10695945 w 11997113"/>
              <a:gd name="connsiteY27474" fmla="*/ 2194794 h 13112393"/>
              <a:gd name="connsiteX27475" fmla="*/ 10696473 w 11997113"/>
              <a:gd name="connsiteY27475" fmla="*/ 2218225 h 13112393"/>
              <a:gd name="connsiteX27476" fmla="*/ 10678459 w 11997113"/>
              <a:gd name="connsiteY27476" fmla="*/ 2230392 h 13112393"/>
              <a:gd name="connsiteX27477" fmla="*/ 10680569 w 11997113"/>
              <a:gd name="connsiteY27477" fmla="*/ 2324135 h 13112393"/>
              <a:gd name="connsiteX27478" fmla="*/ 10682157 w 11997113"/>
              <a:gd name="connsiteY27478" fmla="*/ 2394444 h 13112393"/>
              <a:gd name="connsiteX27479" fmla="*/ 10664137 w 11997113"/>
              <a:gd name="connsiteY27479" fmla="*/ 2406608 h 13112393"/>
              <a:gd name="connsiteX27480" fmla="*/ 10664931 w 11997113"/>
              <a:gd name="connsiteY27480" fmla="*/ 2441763 h 13112393"/>
              <a:gd name="connsiteX27481" fmla="*/ 10665197 w 11997113"/>
              <a:gd name="connsiteY27481" fmla="*/ 2453482 h 13112393"/>
              <a:gd name="connsiteX27482" fmla="*/ 10683477 w 11997113"/>
              <a:gd name="connsiteY27482" fmla="*/ 2453033 h 13112393"/>
              <a:gd name="connsiteX27483" fmla="*/ 10683739 w 11997113"/>
              <a:gd name="connsiteY27483" fmla="*/ 2464754 h 13112393"/>
              <a:gd name="connsiteX27484" fmla="*/ 10684269 w 11997113"/>
              <a:gd name="connsiteY27484" fmla="*/ 2488187 h 13112393"/>
              <a:gd name="connsiteX27485" fmla="*/ 10666253 w 11997113"/>
              <a:gd name="connsiteY27485" fmla="*/ 2500352 h 13112393"/>
              <a:gd name="connsiteX27486" fmla="*/ 10667107 w 11997113"/>
              <a:gd name="connsiteY27486" fmla="*/ 2538254 h 13112393"/>
              <a:gd name="connsiteX27487" fmla="*/ 10667097 w 11997113"/>
              <a:gd name="connsiteY27487" fmla="*/ 2537813 h 13112393"/>
              <a:gd name="connsiteX27488" fmla="*/ 10667079 w 11997113"/>
              <a:gd name="connsiteY27488" fmla="*/ 2536972 h 13112393"/>
              <a:gd name="connsiteX27489" fmla="*/ 10667045 w 11997113"/>
              <a:gd name="connsiteY27489" fmla="*/ 2535507 h 13112393"/>
              <a:gd name="connsiteX27490" fmla="*/ 10667097 w 11997113"/>
              <a:gd name="connsiteY27490" fmla="*/ 2537813 h 13112393"/>
              <a:gd name="connsiteX27491" fmla="*/ 10667311 w 11997113"/>
              <a:gd name="connsiteY27491" fmla="*/ 2547226 h 13112393"/>
              <a:gd name="connsiteX27492" fmla="*/ 10667577 w 11997113"/>
              <a:gd name="connsiteY27492" fmla="*/ 2558943 h 13112393"/>
              <a:gd name="connsiteX27493" fmla="*/ 10668367 w 11997113"/>
              <a:gd name="connsiteY27493" fmla="*/ 2594101 h 13112393"/>
              <a:gd name="connsiteX27494" fmla="*/ 10669159 w 11997113"/>
              <a:gd name="connsiteY27494" fmla="*/ 2629250 h 13112393"/>
              <a:gd name="connsiteX27495" fmla="*/ 10669421 w 11997113"/>
              <a:gd name="connsiteY27495" fmla="*/ 2640969 h 13112393"/>
              <a:gd name="connsiteX27496" fmla="*/ 10687703 w 11997113"/>
              <a:gd name="connsiteY27496" fmla="*/ 2640521 h 13112393"/>
              <a:gd name="connsiteX27497" fmla="*/ 10688231 w 11997113"/>
              <a:gd name="connsiteY27497" fmla="*/ 2663961 h 13112393"/>
              <a:gd name="connsiteX27498" fmla="*/ 10726111 w 11997113"/>
              <a:gd name="connsiteY27498" fmla="*/ 2721656 h 13112393"/>
              <a:gd name="connsiteX27499" fmla="*/ 10726373 w 11997113"/>
              <a:gd name="connsiteY27499" fmla="*/ 2733373 h 13112393"/>
              <a:gd name="connsiteX27500" fmla="*/ 10744655 w 11997113"/>
              <a:gd name="connsiteY27500" fmla="*/ 2732925 h 13112393"/>
              <a:gd name="connsiteX27501" fmla="*/ 10744919 w 11997113"/>
              <a:gd name="connsiteY27501" fmla="*/ 2744644 h 13112393"/>
              <a:gd name="connsiteX27502" fmla="*/ 10745185 w 11997113"/>
              <a:gd name="connsiteY27502" fmla="*/ 2756363 h 13112393"/>
              <a:gd name="connsiteX27503" fmla="*/ 10709417 w 11997113"/>
              <a:gd name="connsiteY27503" fmla="*/ 2792411 h 13112393"/>
              <a:gd name="connsiteX27504" fmla="*/ 10727695 w 11997113"/>
              <a:gd name="connsiteY27504" fmla="*/ 2791967 h 13112393"/>
              <a:gd name="connsiteX27505" fmla="*/ 10728225 w 11997113"/>
              <a:gd name="connsiteY27505" fmla="*/ 2815403 h 13112393"/>
              <a:gd name="connsiteX27506" fmla="*/ 10728491 w 11997113"/>
              <a:gd name="connsiteY27506" fmla="*/ 2827121 h 13112393"/>
              <a:gd name="connsiteX27507" fmla="*/ 10746769 w 11997113"/>
              <a:gd name="connsiteY27507" fmla="*/ 2826673 h 13112393"/>
              <a:gd name="connsiteX27508" fmla="*/ 10764783 w 11997113"/>
              <a:gd name="connsiteY27508" fmla="*/ 2814509 h 13112393"/>
              <a:gd name="connsiteX27509" fmla="*/ 10745185 w 11997113"/>
              <a:gd name="connsiteY27509" fmla="*/ 2756363 h 13112393"/>
              <a:gd name="connsiteX27510" fmla="*/ 10762935 w 11997113"/>
              <a:gd name="connsiteY27510" fmla="*/ 2732480 h 13112393"/>
              <a:gd name="connsiteX27511" fmla="*/ 10761351 w 11997113"/>
              <a:gd name="connsiteY27511" fmla="*/ 2662173 h 13112393"/>
              <a:gd name="connsiteX27512" fmla="*/ 10758709 w 11997113"/>
              <a:gd name="connsiteY27512" fmla="*/ 2544992 h 13112393"/>
              <a:gd name="connsiteX27513" fmla="*/ 10776725 w 11997113"/>
              <a:gd name="connsiteY27513" fmla="*/ 2532831 h 13112393"/>
              <a:gd name="connsiteX27514" fmla="*/ 10776461 w 11997113"/>
              <a:gd name="connsiteY27514" fmla="*/ 2521110 h 13112393"/>
              <a:gd name="connsiteX27515" fmla="*/ 10776195 w 11997113"/>
              <a:gd name="connsiteY27515" fmla="*/ 2509393 h 13112393"/>
              <a:gd name="connsiteX27516" fmla="*/ 10775933 w 11997113"/>
              <a:gd name="connsiteY27516" fmla="*/ 2497675 h 13112393"/>
              <a:gd name="connsiteX27517" fmla="*/ 10757385 w 11997113"/>
              <a:gd name="connsiteY27517" fmla="*/ 2486404 h 13112393"/>
              <a:gd name="connsiteX27518" fmla="*/ 10737787 w 11997113"/>
              <a:gd name="connsiteY27518" fmla="*/ 2428259 h 13112393"/>
              <a:gd name="connsiteX27519" fmla="*/ 10738315 w 11997113"/>
              <a:gd name="connsiteY27519" fmla="*/ 2451699 h 13112393"/>
              <a:gd name="connsiteX27520" fmla="*/ 10720831 w 11997113"/>
              <a:gd name="connsiteY27520" fmla="*/ 2487298 h 13112393"/>
              <a:gd name="connsiteX27521" fmla="*/ 10719773 w 11997113"/>
              <a:gd name="connsiteY27521" fmla="*/ 2440425 h 13112393"/>
              <a:gd name="connsiteX27522" fmla="*/ 10737525 w 11997113"/>
              <a:gd name="connsiteY27522" fmla="*/ 2416540 h 13112393"/>
              <a:gd name="connsiteX27523" fmla="*/ 10755275 w 11997113"/>
              <a:gd name="connsiteY27523" fmla="*/ 2392661 h 13112393"/>
              <a:gd name="connsiteX27524" fmla="*/ 10735143 w 11997113"/>
              <a:gd name="connsiteY27524" fmla="*/ 2311081 h 13112393"/>
              <a:gd name="connsiteX27525" fmla="*/ 10752633 w 11997113"/>
              <a:gd name="connsiteY27525" fmla="*/ 2275482 h 13112393"/>
              <a:gd name="connsiteX27526" fmla="*/ 10751577 w 11997113"/>
              <a:gd name="connsiteY27526" fmla="*/ 2228607 h 13112393"/>
              <a:gd name="connsiteX27527" fmla="*/ 10770119 w 11997113"/>
              <a:gd name="connsiteY27527" fmla="*/ 2239878 h 13112393"/>
              <a:gd name="connsiteX27528" fmla="*/ 10769061 w 11997113"/>
              <a:gd name="connsiteY27528" fmla="*/ 2193005 h 13112393"/>
              <a:gd name="connsiteX27529" fmla="*/ 10768533 w 11997113"/>
              <a:gd name="connsiteY27529" fmla="*/ 2169569 h 13112393"/>
              <a:gd name="connsiteX27530" fmla="*/ 10767477 w 11997113"/>
              <a:gd name="connsiteY27530" fmla="*/ 2122699 h 13112393"/>
              <a:gd name="connsiteX27531" fmla="*/ 10766687 w 11997113"/>
              <a:gd name="connsiteY27531" fmla="*/ 2087541 h 13112393"/>
              <a:gd name="connsiteX27532" fmla="*/ 10784699 w 11997113"/>
              <a:gd name="connsiteY27532" fmla="*/ 2075379 h 13112393"/>
              <a:gd name="connsiteX27533" fmla="*/ 10782323 w 11997113"/>
              <a:gd name="connsiteY27533" fmla="*/ 1969915 h 13112393"/>
              <a:gd name="connsiteX27534" fmla="*/ 10781529 w 11997113"/>
              <a:gd name="connsiteY27534" fmla="*/ 1934762 h 13112393"/>
              <a:gd name="connsiteX27535" fmla="*/ 10799813 w 11997113"/>
              <a:gd name="connsiteY27535" fmla="*/ 1934315 h 13112393"/>
              <a:gd name="connsiteX27536" fmla="*/ 10815447 w 11997113"/>
              <a:gd name="connsiteY27536" fmla="*/ 1816691 h 13112393"/>
              <a:gd name="connsiteX27537" fmla="*/ 10832935 w 11997113"/>
              <a:gd name="connsiteY27537" fmla="*/ 1781090 h 13112393"/>
              <a:gd name="connsiteX27538" fmla="*/ 10814393 w 11997113"/>
              <a:gd name="connsiteY27538" fmla="*/ 1769818 h 13112393"/>
              <a:gd name="connsiteX27539" fmla="*/ 10832669 w 11997113"/>
              <a:gd name="connsiteY27539" fmla="*/ 1769371 h 13112393"/>
              <a:gd name="connsiteX27540" fmla="*/ 10828707 w 11997113"/>
              <a:gd name="connsiteY27540" fmla="*/ 1593599 h 13112393"/>
              <a:gd name="connsiteX27541" fmla="*/ 10845401 w 11997113"/>
              <a:gd name="connsiteY27541" fmla="*/ 1522845 h 13112393"/>
              <a:gd name="connsiteX27542" fmla="*/ 10862101 w 11997113"/>
              <a:gd name="connsiteY27542" fmla="*/ 1452093 h 13112393"/>
              <a:gd name="connsiteX27543" fmla="*/ 10861575 w 11997113"/>
              <a:gd name="connsiteY27543" fmla="*/ 1428658 h 13112393"/>
              <a:gd name="connsiteX27544" fmla="*/ 10879851 w 11997113"/>
              <a:gd name="connsiteY27544" fmla="*/ 1428209 h 13112393"/>
              <a:gd name="connsiteX27545" fmla="*/ 10860253 w 11997113"/>
              <a:gd name="connsiteY27545" fmla="*/ 1370066 h 13112393"/>
              <a:gd name="connsiteX27546" fmla="*/ 10893379 w 11997113"/>
              <a:gd name="connsiteY27546" fmla="*/ 1216840 h 13112393"/>
              <a:gd name="connsiteX27547" fmla="*/ 10893115 w 11997113"/>
              <a:gd name="connsiteY27547" fmla="*/ 1205120 h 13112393"/>
              <a:gd name="connsiteX27548" fmla="*/ 10910603 w 11997113"/>
              <a:gd name="connsiteY27548" fmla="*/ 1169521 h 13112393"/>
              <a:gd name="connsiteX27549" fmla="*/ 10892321 w 11997113"/>
              <a:gd name="connsiteY27549" fmla="*/ 1169967 h 13112393"/>
              <a:gd name="connsiteX27550" fmla="*/ 10890999 w 11997113"/>
              <a:gd name="connsiteY27550" fmla="*/ 1111376 h 13112393"/>
              <a:gd name="connsiteX27551" fmla="*/ 10872721 w 11997113"/>
              <a:gd name="connsiteY27551" fmla="*/ 1111825 h 13112393"/>
              <a:gd name="connsiteX27552" fmla="*/ 10890737 w 11997113"/>
              <a:gd name="connsiteY27552" fmla="*/ 1099658 h 13112393"/>
              <a:gd name="connsiteX27553" fmla="*/ 10890475 w 11997113"/>
              <a:gd name="connsiteY27553" fmla="*/ 1087940 h 13112393"/>
              <a:gd name="connsiteX27554" fmla="*/ 10872197 w 11997113"/>
              <a:gd name="connsiteY27554" fmla="*/ 1088386 h 13112393"/>
              <a:gd name="connsiteX27555" fmla="*/ 10871929 w 11997113"/>
              <a:gd name="connsiteY27555" fmla="*/ 1076669 h 13112393"/>
              <a:gd name="connsiteX27556" fmla="*/ 10871403 w 11997113"/>
              <a:gd name="connsiteY27556" fmla="*/ 1053228 h 13112393"/>
              <a:gd name="connsiteX27557" fmla="*/ 10853123 w 11997113"/>
              <a:gd name="connsiteY27557" fmla="*/ 1053676 h 13112393"/>
              <a:gd name="connsiteX27558" fmla="*/ 10853385 w 11997113"/>
              <a:gd name="connsiteY27558" fmla="*/ 1065394 h 13112393"/>
              <a:gd name="connsiteX27559" fmla="*/ 10853649 w 11997113"/>
              <a:gd name="connsiteY27559" fmla="*/ 1077113 h 13112393"/>
              <a:gd name="connsiteX27560" fmla="*/ 10835629 w 11997113"/>
              <a:gd name="connsiteY27560" fmla="*/ 1089278 h 13112393"/>
              <a:gd name="connsiteX27561" fmla="*/ 10835367 w 11997113"/>
              <a:gd name="connsiteY27561" fmla="*/ 1077562 h 13112393"/>
              <a:gd name="connsiteX27562" fmla="*/ 10828049 w 11997113"/>
              <a:gd name="connsiteY27562" fmla="*/ 1057223 h 13112393"/>
              <a:gd name="connsiteX27563" fmla="*/ 10834837 w 11997113"/>
              <a:gd name="connsiteY27563" fmla="*/ 1054124 h 13112393"/>
              <a:gd name="connsiteX27564" fmla="*/ 10834305 w 11997113"/>
              <a:gd name="connsiteY27564" fmla="*/ 1030689 h 13112393"/>
              <a:gd name="connsiteX27565" fmla="*/ 10815233 w 11997113"/>
              <a:gd name="connsiteY27565" fmla="*/ 995980 h 13112393"/>
              <a:gd name="connsiteX27566" fmla="*/ 10832987 w 11997113"/>
              <a:gd name="connsiteY27566" fmla="*/ 972099 h 13112393"/>
              <a:gd name="connsiteX27567" fmla="*/ 10852065 w 11997113"/>
              <a:gd name="connsiteY27567" fmla="*/ 1006804 h 13112393"/>
              <a:gd name="connsiteX27568" fmla="*/ 10852859 w 11997113"/>
              <a:gd name="connsiteY27568" fmla="*/ 1041961 h 13112393"/>
              <a:gd name="connsiteX27569" fmla="*/ 10871137 w 11997113"/>
              <a:gd name="connsiteY27569" fmla="*/ 1041515 h 13112393"/>
              <a:gd name="connsiteX27570" fmla="*/ 10870871 w 11997113"/>
              <a:gd name="connsiteY27570" fmla="*/ 1029796 h 13112393"/>
              <a:gd name="connsiteX27571" fmla="*/ 10889151 w 11997113"/>
              <a:gd name="connsiteY27571" fmla="*/ 1029349 h 13112393"/>
              <a:gd name="connsiteX27572" fmla="*/ 10870607 w 11997113"/>
              <a:gd name="connsiteY27572" fmla="*/ 1018081 h 13112393"/>
              <a:gd name="connsiteX27573" fmla="*/ 10888887 w 11997113"/>
              <a:gd name="connsiteY27573" fmla="*/ 1017630 h 13112393"/>
              <a:gd name="connsiteX27574" fmla="*/ 10888623 w 11997113"/>
              <a:gd name="connsiteY27574" fmla="*/ 1005914 h 13112393"/>
              <a:gd name="connsiteX27575" fmla="*/ 10869549 w 11997113"/>
              <a:gd name="connsiteY27575" fmla="*/ 971205 h 13112393"/>
              <a:gd name="connsiteX27576" fmla="*/ 10887039 w 11997113"/>
              <a:gd name="connsiteY27576" fmla="*/ 935605 h 13112393"/>
              <a:gd name="connsiteX27577" fmla="*/ 10884663 w 11997113"/>
              <a:gd name="connsiteY27577" fmla="*/ 830143 h 13112393"/>
              <a:gd name="connsiteX27578" fmla="*/ 10866645 w 11997113"/>
              <a:gd name="connsiteY27578" fmla="*/ 842308 h 13112393"/>
              <a:gd name="connsiteX27579" fmla="*/ 10866383 w 11997113"/>
              <a:gd name="connsiteY27579" fmla="*/ 830591 h 13112393"/>
              <a:gd name="connsiteX27580" fmla="*/ 10846781 w 11997113"/>
              <a:gd name="connsiteY27580" fmla="*/ 772447 h 13112393"/>
              <a:gd name="connsiteX27581" fmla="*/ 10847837 w 11997113"/>
              <a:gd name="connsiteY27581" fmla="*/ 819317 h 13112393"/>
              <a:gd name="connsiteX27582" fmla="*/ 10830083 w 11997113"/>
              <a:gd name="connsiteY27582" fmla="*/ 843202 h 13112393"/>
              <a:gd name="connsiteX27583" fmla="*/ 10829553 w 11997113"/>
              <a:gd name="connsiteY27583" fmla="*/ 819763 h 13112393"/>
              <a:gd name="connsiteX27584" fmla="*/ 10823325 w 11997113"/>
              <a:gd name="connsiteY27584" fmla="*/ 847762 h 13112393"/>
              <a:gd name="connsiteX27585" fmla="*/ 10827543 w 11997113"/>
              <a:gd name="connsiteY27585" fmla="*/ 858687 h 13112393"/>
              <a:gd name="connsiteX27586" fmla="*/ 10823891 w 11997113"/>
              <a:gd name="connsiteY27586" fmla="*/ 863601 h 13112393"/>
              <a:gd name="connsiteX27587" fmla="*/ 10821369 w 11997113"/>
              <a:gd name="connsiteY27587" fmla="*/ 862464 h 13112393"/>
              <a:gd name="connsiteX27588" fmla="*/ 10812331 w 11997113"/>
              <a:gd name="connsiteY27588" fmla="*/ 867082 h 13112393"/>
              <a:gd name="connsiteX27589" fmla="*/ 10812595 w 11997113"/>
              <a:gd name="connsiteY27589" fmla="*/ 878800 h 13112393"/>
              <a:gd name="connsiteX27590" fmla="*/ 10823891 w 11997113"/>
              <a:gd name="connsiteY27590" fmla="*/ 863601 h 13112393"/>
              <a:gd name="connsiteX27591" fmla="*/ 10830613 w 11997113"/>
              <a:gd name="connsiteY27591" fmla="*/ 866636 h 13112393"/>
              <a:gd name="connsiteX27592" fmla="*/ 10831139 w 11997113"/>
              <a:gd name="connsiteY27592" fmla="*/ 890074 h 13112393"/>
              <a:gd name="connsiteX27593" fmla="*/ 10831667 w 11997113"/>
              <a:gd name="connsiteY27593" fmla="*/ 913508 h 13112393"/>
              <a:gd name="connsiteX27594" fmla="*/ 10832461 w 11997113"/>
              <a:gd name="connsiteY27594" fmla="*/ 948662 h 13112393"/>
              <a:gd name="connsiteX27595" fmla="*/ 10813389 w 11997113"/>
              <a:gd name="connsiteY27595" fmla="*/ 913957 h 13112393"/>
              <a:gd name="connsiteX27596" fmla="*/ 10813125 w 11997113"/>
              <a:gd name="connsiteY27596" fmla="*/ 902235 h 13112393"/>
              <a:gd name="connsiteX27597" fmla="*/ 10812857 w 11997113"/>
              <a:gd name="connsiteY27597" fmla="*/ 890518 h 13112393"/>
              <a:gd name="connsiteX27598" fmla="*/ 10794315 w 11997113"/>
              <a:gd name="connsiteY27598" fmla="*/ 879248 h 13112393"/>
              <a:gd name="connsiteX27599" fmla="*/ 10793789 w 11997113"/>
              <a:gd name="connsiteY27599" fmla="*/ 855811 h 13112393"/>
              <a:gd name="connsiteX27600" fmla="*/ 10808895 w 11997113"/>
              <a:gd name="connsiteY27600" fmla="*/ 714748 h 13112393"/>
              <a:gd name="connsiteX27601" fmla="*/ 10790351 w 11997113"/>
              <a:gd name="connsiteY27601" fmla="*/ 703477 h 13112393"/>
              <a:gd name="connsiteX27602" fmla="*/ 10789559 w 11997113"/>
              <a:gd name="connsiteY27602" fmla="*/ 668321 h 13112393"/>
              <a:gd name="connsiteX27603" fmla="*/ 10787185 w 11997113"/>
              <a:gd name="connsiteY27603" fmla="*/ 562860 h 13112393"/>
              <a:gd name="connsiteX27604" fmla="*/ 10805197 w 11997113"/>
              <a:gd name="connsiteY27604" fmla="*/ 550696 h 13112393"/>
              <a:gd name="connsiteX27605" fmla="*/ 10804935 w 11997113"/>
              <a:gd name="connsiteY27605" fmla="*/ 538978 h 13112393"/>
              <a:gd name="connsiteX27606" fmla="*/ 10804669 w 11997113"/>
              <a:gd name="connsiteY27606" fmla="*/ 527262 h 13112393"/>
              <a:gd name="connsiteX27607" fmla="*/ 10804405 w 11997113"/>
              <a:gd name="connsiteY27607" fmla="*/ 515542 h 13112393"/>
              <a:gd name="connsiteX27608" fmla="*/ 10822419 w 11997113"/>
              <a:gd name="connsiteY27608" fmla="*/ 503376 h 13112393"/>
              <a:gd name="connsiteX27609" fmla="*/ 10803087 w 11997113"/>
              <a:gd name="connsiteY27609" fmla="*/ 456952 h 13112393"/>
              <a:gd name="connsiteX27610" fmla="*/ 10820839 w 11997113"/>
              <a:gd name="connsiteY27610" fmla="*/ 433071 h 13112393"/>
              <a:gd name="connsiteX27611" fmla="*/ 10820311 w 11997113"/>
              <a:gd name="connsiteY27611" fmla="*/ 409633 h 13112393"/>
              <a:gd name="connsiteX27612" fmla="*/ 10818989 w 11997113"/>
              <a:gd name="connsiteY27612" fmla="*/ 351042 h 13112393"/>
              <a:gd name="connsiteX27613" fmla="*/ 10800707 w 11997113"/>
              <a:gd name="connsiteY27613" fmla="*/ 351489 h 13112393"/>
              <a:gd name="connsiteX27614" fmla="*/ 10799917 w 11997113"/>
              <a:gd name="connsiteY27614" fmla="*/ 316333 h 13112393"/>
              <a:gd name="connsiteX27615" fmla="*/ 10814497 w 11997113"/>
              <a:gd name="connsiteY27615" fmla="*/ 151834 h 13112393"/>
              <a:gd name="connsiteX27616" fmla="*/ 10918171 w 11997113"/>
              <a:gd name="connsiteY27616" fmla="*/ 113137 h 13112393"/>
              <a:gd name="connsiteX27617" fmla="*/ 10918749 w 11997113"/>
              <a:gd name="connsiteY27617" fmla="*/ 138563 h 13112393"/>
              <a:gd name="connsiteX27618" fmla="*/ 10905943 w 11997113"/>
              <a:gd name="connsiteY27618" fmla="*/ 151599 h 13112393"/>
              <a:gd name="connsiteX27619" fmla="*/ 10918171 w 11997113"/>
              <a:gd name="connsiteY27619" fmla="*/ 113137 h 13112393"/>
              <a:gd name="connsiteX27620" fmla="*/ 10884681 w 11997113"/>
              <a:gd name="connsiteY27620" fmla="*/ 80035 h 13112393"/>
              <a:gd name="connsiteX27621" fmla="*/ 10884939 w 11997113"/>
              <a:gd name="connsiteY27621" fmla="*/ 91333 h 13112393"/>
              <a:gd name="connsiteX27622" fmla="*/ 10885191 w 11997113"/>
              <a:gd name="connsiteY27622" fmla="*/ 102633 h 13112393"/>
              <a:gd name="connsiteX27623" fmla="*/ 10885449 w 11997113"/>
              <a:gd name="connsiteY27623" fmla="*/ 113937 h 13112393"/>
              <a:gd name="connsiteX27624" fmla="*/ 10865049 w 11997113"/>
              <a:gd name="connsiteY27624" fmla="*/ 80515 h 13112393"/>
              <a:gd name="connsiteX27625" fmla="*/ 10884681 w 11997113"/>
              <a:gd name="connsiteY27625" fmla="*/ 80035 h 13112393"/>
              <a:gd name="connsiteX27626" fmla="*/ 10448347 w 11997113"/>
              <a:gd name="connsiteY27626" fmla="*/ 50342 h 13112393"/>
              <a:gd name="connsiteX27627" fmla="*/ 10455137 w 11997113"/>
              <a:gd name="connsiteY27627" fmla="*/ 51833 h 13112393"/>
              <a:gd name="connsiteX27628" fmla="*/ 10465253 w 11997113"/>
              <a:gd name="connsiteY27628" fmla="*/ 64837 h 13112393"/>
              <a:gd name="connsiteX27629" fmla="*/ 10445377 w 11997113"/>
              <a:gd name="connsiteY27629" fmla="*/ 54721 h 13112393"/>
              <a:gd name="connsiteX27630" fmla="*/ 10448347 w 11997113"/>
              <a:gd name="connsiteY27630" fmla="*/ 50342 h 13112393"/>
              <a:gd name="connsiteX27631" fmla="*/ 10556399 w 11997113"/>
              <a:gd name="connsiteY27631" fmla="*/ 41407 h 13112393"/>
              <a:gd name="connsiteX27632" fmla="*/ 10556687 w 11997113"/>
              <a:gd name="connsiteY27632" fmla="*/ 54123 h 13112393"/>
              <a:gd name="connsiteX27633" fmla="*/ 10556399 w 11997113"/>
              <a:gd name="connsiteY27633" fmla="*/ 41407 h 13112393"/>
              <a:gd name="connsiteX27634" fmla="*/ 10754375 w 11997113"/>
              <a:gd name="connsiteY27634" fmla="*/ 36578 h 13112393"/>
              <a:gd name="connsiteX27635" fmla="*/ 10754639 w 11997113"/>
              <a:gd name="connsiteY27635" fmla="*/ 48226 h 13112393"/>
              <a:gd name="connsiteX27636" fmla="*/ 10774213 w 11997113"/>
              <a:gd name="connsiteY27636" fmla="*/ 117709 h 13112393"/>
              <a:gd name="connsiteX27637" fmla="*/ 10775003 w 11997113"/>
              <a:gd name="connsiteY27637" fmla="*/ 152671 h 13112393"/>
              <a:gd name="connsiteX27638" fmla="*/ 10775529 w 11997113"/>
              <a:gd name="connsiteY27638" fmla="*/ 175979 h 13112393"/>
              <a:gd name="connsiteX27639" fmla="*/ 10775791 w 11997113"/>
              <a:gd name="connsiteY27639" fmla="*/ 187630 h 13112393"/>
              <a:gd name="connsiteX27640" fmla="*/ 10758579 w 11997113"/>
              <a:gd name="connsiteY27640" fmla="*/ 223033 h 13112393"/>
              <a:gd name="connsiteX27641" fmla="*/ 10740055 w 11997113"/>
              <a:gd name="connsiteY27641" fmla="*/ 200165 h 13112393"/>
              <a:gd name="connsiteX27642" fmla="*/ 10757003 w 11997113"/>
              <a:gd name="connsiteY27642" fmla="*/ 153109 h 13112393"/>
              <a:gd name="connsiteX27643" fmla="*/ 10756217 w 11997113"/>
              <a:gd name="connsiteY27643" fmla="*/ 118148 h 13112393"/>
              <a:gd name="connsiteX27644" fmla="*/ 10755951 w 11997113"/>
              <a:gd name="connsiteY27644" fmla="*/ 106498 h 13112393"/>
              <a:gd name="connsiteX27645" fmla="*/ 10738485 w 11997113"/>
              <a:gd name="connsiteY27645" fmla="*/ 130240 h 13112393"/>
              <a:gd name="connsiteX27646" fmla="*/ 10738219 w 11997113"/>
              <a:gd name="connsiteY27646" fmla="*/ 118589 h 13112393"/>
              <a:gd name="connsiteX27647" fmla="*/ 10721007 w 11997113"/>
              <a:gd name="connsiteY27647" fmla="*/ 153991 h 13112393"/>
              <a:gd name="connsiteX27648" fmla="*/ 10720743 w 11997113"/>
              <a:gd name="connsiteY27648" fmla="*/ 142334 h 13112393"/>
              <a:gd name="connsiteX27649" fmla="*/ 10702749 w 11997113"/>
              <a:gd name="connsiteY27649" fmla="*/ 142775 h 13112393"/>
              <a:gd name="connsiteX27650" fmla="*/ 10702485 w 11997113"/>
              <a:gd name="connsiteY27650" fmla="*/ 131122 h 13112393"/>
              <a:gd name="connsiteX27651" fmla="*/ 10720483 w 11997113"/>
              <a:gd name="connsiteY27651" fmla="*/ 130682 h 13112393"/>
              <a:gd name="connsiteX27652" fmla="*/ 10719959 w 11997113"/>
              <a:gd name="connsiteY27652" fmla="*/ 107377 h 13112393"/>
              <a:gd name="connsiteX27653" fmla="*/ 10737693 w 11997113"/>
              <a:gd name="connsiteY27653" fmla="*/ 95281 h 13112393"/>
              <a:gd name="connsiteX27654" fmla="*/ 10754375 w 11997113"/>
              <a:gd name="connsiteY27654" fmla="*/ 36578 h 13112393"/>
              <a:gd name="connsiteX27655" fmla="*/ 11029227 w 11997113"/>
              <a:gd name="connsiteY27655" fmla="*/ 4425 h 13112393"/>
              <a:gd name="connsiteX27656" fmla="*/ 11046943 w 11997113"/>
              <a:gd name="connsiteY27656" fmla="*/ 15829 h 13112393"/>
              <a:gd name="connsiteX27657" fmla="*/ 11049611 w 11997113"/>
              <a:gd name="connsiteY27657" fmla="*/ 134127 h 13112393"/>
              <a:gd name="connsiteX27658" fmla="*/ 11049879 w 11997113"/>
              <a:gd name="connsiteY27658" fmla="*/ 145960 h 13112393"/>
              <a:gd name="connsiteX27659" fmla="*/ 11050145 w 11997113"/>
              <a:gd name="connsiteY27659" fmla="*/ 157792 h 13112393"/>
              <a:gd name="connsiteX27660" fmla="*/ 11038545 w 11997113"/>
              <a:gd name="connsiteY27660" fmla="*/ 240161 h 13112393"/>
              <a:gd name="connsiteX27661" fmla="*/ 11054251 w 11997113"/>
              <a:gd name="connsiteY27661" fmla="*/ 239776 h 13112393"/>
              <a:gd name="connsiteX27662" fmla="*/ 11072265 w 11997113"/>
              <a:gd name="connsiteY27662" fmla="*/ 227613 h 13112393"/>
              <a:gd name="connsiteX27663" fmla="*/ 11072003 w 11997113"/>
              <a:gd name="connsiteY27663" fmla="*/ 215894 h 13112393"/>
              <a:gd name="connsiteX27664" fmla="*/ 11071471 w 11997113"/>
              <a:gd name="connsiteY27664" fmla="*/ 192461 h 13112393"/>
              <a:gd name="connsiteX27665" fmla="*/ 11070947 w 11997113"/>
              <a:gd name="connsiteY27665" fmla="*/ 169023 h 13112393"/>
              <a:gd name="connsiteX27666" fmla="*/ 11088431 w 11997113"/>
              <a:gd name="connsiteY27666" fmla="*/ 133424 h 13112393"/>
              <a:gd name="connsiteX27667" fmla="*/ 11088697 w 11997113"/>
              <a:gd name="connsiteY27667" fmla="*/ 145139 h 13112393"/>
              <a:gd name="connsiteX27668" fmla="*/ 11106975 w 11997113"/>
              <a:gd name="connsiteY27668" fmla="*/ 144694 h 13112393"/>
              <a:gd name="connsiteX27669" fmla="*/ 11124723 w 11997113"/>
              <a:gd name="connsiteY27669" fmla="*/ 120814 h 13112393"/>
              <a:gd name="connsiteX27670" fmla="*/ 11127103 w 11997113"/>
              <a:gd name="connsiteY27670" fmla="*/ 226274 h 13112393"/>
              <a:gd name="connsiteX27671" fmla="*/ 11127365 w 11997113"/>
              <a:gd name="connsiteY27671" fmla="*/ 237992 h 13112393"/>
              <a:gd name="connsiteX27672" fmla="*/ 11109089 w 11997113"/>
              <a:gd name="connsiteY27672" fmla="*/ 238438 h 13112393"/>
              <a:gd name="connsiteX27673" fmla="*/ 11109353 w 11997113"/>
              <a:gd name="connsiteY27673" fmla="*/ 250160 h 13112393"/>
              <a:gd name="connsiteX27674" fmla="*/ 11110147 w 11997113"/>
              <a:gd name="connsiteY27674" fmla="*/ 285311 h 13112393"/>
              <a:gd name="connsiteX27675" fmla="*/ 11110409 w 11997113"/>
              <a:gd name="connsiteY27675" fmla="*/ 297028 h 13112393"/>
              <a:gd name="connsiteX27676" fmla="*/ 11128691 w 11997113"/>
              <a:gd name="connsiteY27676" fmla="*/ 296584 h 13112393"/>
              <a:gd name="connsiteX27677" fmla="*/ 11146969 w 11997113"/>
              <a:gd name="connsiteY27677" fmla="*/ 296136 h 13112393"/>
              <a:gd name="connsiteX27678" fmla="*/ 11147229 w 11997113"/>
              <a:gd name="connsiteY27678" fmla="*/ 307857 h 13112393"/>
              <a:gd name="connsiteX27679" fmla="*/ 11128951 w 11997113"/>
              <a:gd name="connsiteY27679" fmla="*/ 308301 h 13112393"/>
              <a:gd name="connsiteX27680" fmla="*/ 11110673 w 11997113"/>
              <a:gd name="connsiteY27680" fmla="*/ 308747 h 13112393"/>
              <a:gd name="connsiteX27681" fmla="*/ 11110939 w 11997113"/>
              <a:gd name="connsiteY27681" fmla="*/ 320467 h 13112393"/>
              <a:gd name="connsiteX27682" fmla="*/ 11092925 w 11997113"/>
              <a:gd name="connsiteY27682" fmla="*/ 332628 h 13112393"/>
              <a:gd name="connsiteX27683" fmla="*/ 11091867 w 11997113"/>
              <a:gd name="connsiteY27683" fmla="*/ 285756 h 13112393"/>
              <a:gd name="connsiteX27684" fmla="*/ 11074115 w 11997113"/>
              <a:gd name="connsiteY27684" fmla="*/ 309640 h 13112393"/>
              <a:gd name="connsiteX27685" fmla="*/ 11073849 w 11997113"/>
              <a:gd name="connsiteY27685" fmla="*/ 297921 h 13112393"/>
              <a:gd name="connsiteX27686" fmla="*/ 11091601 w 11997113"/>
              <a:gd name="connsiteY27686" fmla="*/ 274039 h 13112393"/>
              <a:gd name="connsiteX27687" fmla="*/ 11073321 w 11997113"/>
              <a:gd name="connsiteY27687" fmla="*/ 274484 h 13112393"/>
              <a:gd name="connsiteX27688" fmla="*/ 11055571 w 11997113"/>
              <a:gd name="connsiteY27688" fmla="*/ 298367 h 13112393"/>
              <a:gd name="connsiteX27689" fmla="*/ 11037783 w 11997113"/>
              <a:gd name="connsiteY27689" fmla="*/ 245595 h 13112393"/>
              <a:gd name="connsiteX27690" fmla="*/ 11035095 w 11997113"/>
              <a:gd name="connsiteY27690" fmla="*/ 264687 h 13112393"/>
              <a:gd name="connsiteX27691" fmla="*/ 11035361 w 11997113"/>
              <a:gd name="connsiteY27691" fmla="*/ 276518 h 13112393"/>
              <a:gd name="connsiteX27692" fmla="*/ 11018175 w 11997113"/>
              <a:gd name="connsiteY27692" fmla="*/ 288775 h 13112393"/>
              <a:gd name="connsiteX27693" fmla="*/ 11017911 w 11997113"/>
              <a:gd name="connsiteY27693" fmla="*/ 276943 h 13112393"/>
              <a:gd name="connsiteX27694" fmla="*/ 11017641 w 11997113"/>
              <a:gd name="connsiteY27694" fmla="*/ 265113 h 13112393"/>
              <a:gd name="connsiteX27695" fmla="*/ 11017377 w 11997113"/>
              <a:gd name="connsiteY27695" fmla="*/ 253281 h 13112393"/>
              <a:gd name="connsiteX27696" fmla="*/ 11000187 w 11997113"/>
              <a:gd name="connsiteY27696" fmla="*/ 265539 h 13112393"/>
              <a:gd name="connsiteX27697" fmla="*/ 10999921 w 11997113"/>
              <a:gd name="connsiteY27697" fmla="*/ 253707 h 13112393"/>
              <a:gd name="connsiteX27698" fmla="*/ 10999655 w 11997113"/>
              <a:gd name="connsiteY27698" fmla="*/ 241881 h 13112393"/>
              <a:gd name="connsiteX27699" fmla="*/ 10999389 w 11997113"/>
              <a:gd name="connsiteY27699" fmla="*/ 230049 h 13112393"/>
              <a:gd name="connsiteX27700" fmla="*/ 11016843 w 11997113"/>
              <a:gd name="connsiteY27700" fmla="*/ 229624 h 13112393"/>
              <a:gd name="connsiteX27701" fmla="*/ 11016309 w 11997113"/>
              <a:gd name="connsiteY27701" fmla="*/ 205960 h 13112393"/>
              <a:gd name="connsiteX27702" fmla="*/ 11033227 w 11997113"/>
              <a:gd name="connsiteY27702" fmla="*/ 181878 h 13112393"/>
              <a:gd name="connsiteX27703" fmla="*/ 11032961 w 11997113"/>
              <a:gd name="connsiteY27703" fmla="*/ 170047 h 13112393"/>
              <a:gd name="connsiteX27704" fmla="*/ 11032429 w 11997113"/>
              <a:gd name="connsiteY27704" fmla="*/ 146386 h 13112393"/>
              <a:gd name="connsiteX27705" fmla="*/ 11032163 w 11997113"/>
              <a:gd name="connsiteY27705" fmla="*/ 134555 h 13112393"/>
              <a:gd name="connsiteX27706" fmla="*/ 11029493 w 11997113"/>
              <a:gd name="connsiteY27706" fmla="*/ 16257 h 13112393"/>
              <a:gd name="connsiteX27707" fmla="*/ 11029227 w 11997113"/>
              <a:gd name="connsiteY27707" fmla="*/ 4425 h 13112393"/>
              <a:gd name="connsiteX27708" fmla="*/ 10863233 w 11997113"/>
              <a:gd name="connsiteY27708" fmla="*/ 0 h 13112393"/>
              <a:gd name="connsiteX27709" fmla="*/ 10883105 w 11997113"/>
              <a:gd name="connsiteY27709" fmla="*/ 10115 h 13112393"/>
              <a:gd name="connsiteX27710" fmla="*/ 10863707 w 11997113"/>
              <a:gd name="connsiteY27710" fmla="*/ 21189 h 13112393"/>
              <a:gd name="connsiteX27711" fmla="*/ 10863471 w 11997113"/>
              <a:gd name="connsiteY27711" fmla="*/ 10593 h 13112393"/>
              <a:gd name="connsiteX27712" fmla="*/ 10863233 w 11997113"/>
              <a:gd name="connsiteY27712" fmla="*/ 0 h 13112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</a:cxnLst>
            <a:rect l="l" t="t" r="r" b="b"/>
            <a:pathLst>
              <a:path w="11997113" h="13112393">
                <a:moveTo>
                  <a:pt x="3195174" y="13104150"/>
                </a:moveTo>
                <a:cubicBezTo>
                  <a:pt x="3195389" y="13108067"/>
                  <a:pt x="3188224" y="13108465"/>
                  <a:pt x="3188436" y="13112377"/>
                </a:cubicBezTo>
                <a:cubicBezTo>
                  <a:pt x="3178882" y="13112909"/>
                  <a:pt x="3187797" y="13100632"/>
                  <a:pt x="3195174" y="13104150"/>
                </a:cubicBezTo>
                <a:close/>
                <a:moveTo>
                  <a:pt x="3149238" y="13093835"/>
                </a:moveTo>
                <a:cubicBezTo>
                  <a:pt x="3149458" y="13094285"/>
                  <a:pt x="3150053" y="13096608"/>
                  <a:pt x="3151222" y="13101928"/>
                </a:cubicBezTo>
                <a:cubicBezTo>
                  <a:pt x="3152198" y="13109055"/>
                  <a:pt x="3152294" y="13110843"/>
                  <a:pt x="3151990" y="13109962"/>
                </a:cubicBezTo>
                <a:cubicBezTo>
                  <a:pt x="3151530" y="13108640"/>
                  <a:pt x="3150173" y="13101315"/>
                  <a:pt x="3149506" y="13096977"/>
                </a:cubicBezTo>
                <a:cubicBezTo>
                  <a:pt x="3149175" y="13094806"/>
                  <a:pt x="3149019" y="13093383"/>
                  <a:pt x="3149238" y="13093835"/>
                </a:cubicBezTo>
                <a:close/>
                <a:moveTo>
                  <a:pt x="3162251" y="13081435"/>
                </a:moveTo>
                <a:cubicBezTo>
                  <a:pt x="3164703" y="13082279"/>
                  <a:pt x="3165656" y="13083208"/>
                  <a:pt x="3165712" y="13084186"/>
                </a:cubicBezTo>
                <a:cubicBezTo>
                  <a:pt x="3165872" y="13087123"/>
                  <a:pt x="3157929" y="13090509"/>
                  <a:pt x="3158089" y="13093445"/>
                </a:cubicBezTo>
                <a:cubicBezTo>
                  <a:pt x="3145876" y="13090197"/>
                  <a:pt x="3162464" y="13085347"/>
                  <a:pt x="3162251" y="13081435"/>
                </a:cubicBezTo>
                <a:close/>
                <a:moveTo>
                  <a:pt x="3387879" y="13055640"/>
                </a:moveTo>
                <a:cubicBezTo>
                  <a:pt x="3390226" y="13055511"/>
                  <a:pt x="3390462" y="13059912"/>
                  <a:pt x="3390462" y="13059912"/>
                </a:cubicBezTo>
                <a:cubicBezTo>
                  <a:pt x="3390704" y="13064319"/>
                  <a:pt x="3390704" y="13064319"/>
                  <a:pt x="3390704" y="13064319"/>
                </a:cubicBezTo>
                <a:cubicBezTo>
                  <a:pt x="3390940" y="13068723"/>
                  <a:pt x="3390940" y="13068723"/>
                  <a:pt x="3390940" y="13068723"/>
                </a:cubicBezTo>
                <a:cubicBezTo>
                  <a:pt x="3388836" y="13073260"/>
                  <a:pt x="3388836" y="13073260"/>
                  <a:pt x="3386488" y="13073389"/>
                </a:cubicBezTo>
                <a:cubicBezTo>
                  <a:pt x="3386488" y="13073389"/>
                  <a:pt x="3383902" y="13069115"/>
                  <a:pt x="3383902" y="13069115"/>
                </a:cubicBezTo>
                <a:cubicBezTo>
                  <a:pt x="3383902" y="13069115"/>
                  <a:pt x="3383664" y="13064710"/>
                  <a:pt x="3386010" y="13064578"/>
                </a:cubicBezTo>
                <a:cubicBezTo>
                  <a:pt x="3386010" y="13064578"/>
                  <a:pt x="3385771" y="13060173"/>
                  <a:pt x="3385771" y="13060173"/>
                </a:cubicBezTo>
                <a:cubicBezTo>
                  <a:pt x="3385530" y="13055768"/>
                  <a:pt x="3387879" y="13055640"/>
                  <a:pt x="3387879" y="13055640"/>
                </a:cubicBezTo>
                <a:close/>
                <a:moveTo>
                  <a:pt x="3126755" y="13039404"/>
                </a:moveTo>
                <a:cubicBezTo>
                  <a:pt x="3129475" y="13038700"/>
                  <a:pt x="3135035" y="13039496"/>
                  <a:pt x="3138820" y="13041496"/>
                </a:cubicBezTo>
                <a:cubicBezTo>
                  <a:pt x="3139059" y="13045902"/>
                  <a:pt x="3133931" y="13041768"/>
                  <a:pt x="3133931" y="13041768"/>
                </a:cubicBezTo>
                <a:cubicBezTo>
                  <a:pt x="3131248" y="13037496"/>
                  <a:pt x="3131487" y="13041905"/>
                  <a:pt x="3131725" y="13046308"/>
                </a:cubicBezTo>
                <a:cubicBezTo>
                  <a:pt x="3124155" y="13042310"/>
                  <a:pt x="3124036" y="13040108"/>
                  <a:pt x="3126755" y="13039404"/>
                </a:cubicBezTo>
                <a:close/>
                <a:moveTo>
                  <a:pt x="3582804" y="13030055"/>
                </a:moveTo>
                <a:cubicBezTo>
                  <a:pt x="3583846" y="13029934"/>
                  <a:pt x="3585121" y="13030735"/>
                  <a:pt x="3586376" y="13032125"/>
                </a:cubicBezTo>
                <a:cubicBezTo>
                  <a:pt x="3588885" y="13034908"/>
                  <a:pt x="3591314" y="13040040"/>
                  <a:pt x="3591633" y="13044865"/>
                </a:cubicBezTo>
                <a:cubicBezTo>
                  <a:pt x="3591846" y="13048078"/>
                  <a:pt x="3591121" y="13051157"/>
                  <a:pt x="3588853" y="13053306"/>
                </a:cubicBezTo>
                <a:cubicBezTo>
                  <a:pt x="3574598" y="13054099"/>
                  <a:pt x="3585382" y="13033251"/>
                  <a:pt x="3580630" y="13033515"/>
                </a:cubicBezTo>
                <a:cubicBezTo>
                  <a:pt x="3580952" y="13031219"/>
                  <a:pt x="3581761" y="13030176"/>
                  <a:pt x="3582804" y="13030055"/>
                </a:cubicBezTo>
                <a:close/>
                <a:moveTo>
                  <a:pt x="3808591" y="13004278"/>
                </a:moveTo>
                <a:cubicBezTo>
                  <a:pt x="3811055" y="13004141"/>
                  <a:pt x="3811278" y="13008251"/>
                  <a:pt x="3809035" y="13012500"/>
                </a:cubicBezTo>
                <a:cubicBezTo>
                  <a:pt x="3806799" y="13016751"/>
                  <a:pt x="3807021" y="13020859"/>
                  <a:pt x="3809932" y="13028944"/>
                </a:cubicBezTo>
                <a:cubicBezTo>
                  <a:pt x="3810154" y="13033058"/>
                  <a:pt x="3810375" y="13037169"/>
                  <a:pt x="3810598" y="13041280"/>
                </a:cubicBezTo>
                <a:cubicBezTo>
                  <a:pt x="3810598" y="13041280"/>
                  <a:pt x="3808358" y="13045530"/>
                  <a:pt x="3805898" y="13045666"/>
                </a:cubicBezTo>
                <a:cubicBezTo>
                  <a:pt x="3803431" y="13045802"/>
                  <a:pt x="3800744" y="13041828"/>
                  <a:pt x="3800524" y="13037719"/>
                </a:cubicBezTo>
                <a:cubicBezTo>
                  <a:pt x="3802986" y="13037580"/>
                  <a:pt x="3800301" y="13033604"/>
                  <a:pt x="3800075" y="13029494"/>
                </a:cubicBezTo>
                <a:cubicBezTo>
                  <a:pt x="3799852" y="13025383"/>
                  <a:pt x="3799852" y="13025383"/>
                  <a:pt x="3799629" y="13021272"/>
                </a:cubicBezTo>
                <a:cubicBezTo>
                  <a:pt x="3799403" y="13017159"/>
                  <a:pt x="3799185" y="13013047"/>
                  <a:pt x="3801423" y="13008800"/>
                </a:cubicBezTo>
                <a:cubicBezTo>
                  <a:pt x="3803664" y="13004553"/>
                  <a:pt x="3806127" y="13004412"/>
                  <a:pt x="3808591" y="13004278"/>
                </a:cubicBezTo>
                <a:close/>
                <a:moveTo>
                  <a:pt x="3329759" y="12998483"/>
                </a:moveTo>
                <a:cubicBezTo>
                  <a:pt x="3329759" y="12998483"/>
                  <a:pt x="3329759" y="12998483"/>
                  <a:pt x="3330185" y="13006315"/>
                </a:cubicBezTo>
                <a:cubicBezTo>
                  <a:pt x="3330399" y="13010232"/>
                  <a:pt x="3330399" y="13010232"/>
                  <a:pt x="3327761" y="13010377"/>
                </a:cubicBezTo>
                <a:cubicBezTo>
                  <a:pt x="3327761" y="13010377"/>
                  <a:pt x="3325121" y="13010525"/>
                  <a:pt x="3324908" y="13006609"/>
                </a:cubicBezTo>
                <a:cubicBezTo>
                  <a:pt x="3324908" y="13006609"/>
                  <a:pt x="3324908" y="13006609"/>
                  <a:pt x="3324483" y="12998776"/>
                </a:cubicBezTo>
                <a:cubicBezTo>
                  <a:pt x="3324483" y="12998776"/>
                  <a:pt x="3327122" y="12998632"/>
                  <a:pt x="3327122" y="12998632"/>
                </a:cubicBezTo>
                <a:cubicBezTo>
                  <a:pt x="3329759" y="12998483"/>
                  <a:pt x="3329759" y="12998483"/>
                  <a:pt x="3329759" y="12998483"/>
                </a:cubicBezTo>
                <a:close/>
                <a:moveTo>
                  <a:pt x="3577887" y="12984697"/>
                </a:moveTo>
                <a:cubicBezTo>
                  <a:pt x="3581624" y="12988486"/>
                  <a:pt x="3583656" y="12993368"/>
                  <a:pt x="3584514" y="12998320"/>
                </a:cubicBezTo>
                <a:cubicBezTo>
                  <a:pt x="3585372" y="13003270"/>
                  <a:pt x="3585056" y="13008283"/>
                  <a:pt x="3584098" y="13012332"/>
                </a:cubicBezTo>
                <a:cubicBezTo>
                  <a:pt x="3581751" y="13012464"/>
                  <a:pt x="3579404" y="13012595"/>
                  <a:pt x="3579404" y="13012595"/>
                </a:cubicBezTo>
                <a:cubicBezTo>
                  <a:pt x="3577055" y="13012727"/>
                  <a:pt x="3574498" y="13008872"/>
                  <a:pt x="3576840" y="13008742"/>
                </a:cubicBezTo>
                <a:cubicBezTo>
                  <a:pt x="3578972" y="13004625"/>
                  <a:pt x="3578539" y="12996655"/>
                  <a:pt x="3573628" y="12992929"/>
                </a:cubicBezTo>
                <a:cubicBezTo>
                  <a:pt x="3573628" y="12992929"/>
                  <a:pt x="3571283" y="12993058"/>
                  <a:pt x="3571067" y="12989075"/>
                </a:cubicBezTo>
                <a:cubicBezTo>
                  <a:pt x="3573197" y="12984957"/>
                  <a:pt x="3575542" y="12984826"/>
                  <a:pt x="3577887" y="12984697"/>
                </a:cubicBezTo>
                <a:close/>
                <a:moveTo>
                  <a:pt x="3268801" y="12984395"/>
                </a:moveTo>
                <a:cubicBezTo>
                  <a:pt x="3269948" y="12984895"/>
                  <a:pt x="3270575" y="12986493"/>
                  <a:pt x="3270849" y="12988738"/>
                </a:cubicBezTo>
                <a:cubicBezTo>
                  <a:pt x="3271405" y="12993225"/>
                  <a:pt x="3270553" y="13000302"/>
                  <a:pt x="3269647" y="13006377"/>
                </a:cubicBezTo>
                <a:cubicBezTo>
                  <a:pt x="3263125" y="13022805"/>
                  <a:pt x="3268778" y="12990359"/>
                  <a:pt x="3261602" y="12994773"/>
                </a:cubicBezTo>
                <a:cubicBezTo>
                  <a:pt x="3261385" y="12990771"/>
                  <a:pt x="3266313" y="12990496"/>
                  <a:pt x="3268778" y="12990359"/>
                </a:cubicBezTo>
                <a:cubicBezTo>
                  <a:pt x="3268561" y="12986357"/>
                  <a:pt x="3266094" y="12986493"/>
                  <a:pt x="3263631" y="12986627"/>
                </a:cubicBezTo>
                <a:cubicBezTo>
                  <a:pt x="3265987" y="12984488"/>
                  <a:pt x="3267654" y="12983894"/>
                  <a:pt x="3268801" y="12984395"/>
                </a:cubicBezTo>
                <a:close/>
                <a:moveTo>
                  <a:pt x="3519399" y="12976163"/>
                </a:moveTo>
                <a:cubicBezTo>
                  <a:pt x="3521820" y="12976030"/>
                  <a:pt x="3522036" y="12980016"/>
                  <a:pt x="3522248" y="12984000"/>
                </a:cubicBezTo>
                <a:cubicBezTo>
                  <a:pt x="3520047" y="12988120"/>
                  <a:pt x="3522466" y="12987985"/>
                  <a:pt x="3522685" y="12991969"/>
                </a:cubicBezTo>
                <a:cubicBezTo>
                  <a:pt x="3522900" y="12995958"/>
                  <a:pt x="3522900" y="12995958"/>
                  <a:pt x="3522900" y="12995958"/>
                </a:cubicBezTo>
                <a:cubicBezTo>
                  <a:pt x="3523118" y="12999943"/>
                  <a:pt x="3520699" y="13000078"/>
                  <a:pt x="3518279" y="13000213"/>
                </a:cubicBezTo>
                <a:cubicBezTo>
                  <a:pt x="3516074" y="13004331"/>
                  <a:pt x="3513436" y="13000482"/>
                  <a:pt x="3513220" y="12996495"/>
                </a:cubicBezTo>
                <a:cubicBezTo>
                  <a:pt x="3513005" y="12992509"/>
                  <a:pt x="3512788" y="12988525"/>
                  <a:pt x="3512788" y="12988525"/>
                </a:cubicBezTo>
                <a:cubicBezTo>
                  <a:pt x="3512571" y="12984538"/>
                  <a:pt x="3512571" y="12984538"/>
                  <a:pt x="3512356" y="12980553"/>
                </a:cubicBezTo>
                <a:cubicBezTo>
                  <a:pt x="3514560" y="12976434"/>
                  <a:pt x="3516981" y="12976299"/>
                  <a:pt x="3519399" y="12976163"/>
                </a:cubicBezTo>
                <a:close/>
                <a:moveTo>
                  <a:pt x="3584936" y="12968105"/>
                </a:moveTo>
                <a:cubicBezTo>
                  <a:pt x="3586629" y="12967275"/>
                  <a:pt x="3591224" y="12975117"/>
                  <a:pt x="3596609" y="12971874"/>
                </a:cubicBezTo>
                <a:cubicBezTo>
                  <a:pt x="3596821" y="12975789"/>
                  <a:pt x="3597035" y="12979706"/>
                  <a:pt x="3597247" y="12983619"/>
                </a:cubicBezTo>
                <a:cubicBezTo>
                  <a:pt x="3592106" y="12979981"/>
                  <a:pt x="3591680" y="12972148"/>
                  <a:pt x="3584291" y="12972559"/>
                </a:cubicBezTo>
                <a:cubicBezTo>
                  <a:pt x="3584131" y="12969623"/>
                  <a:pt x="3584372" y="12968382"/>
                  <a:pt x="3584936" y="12968105"/>
                </a:cubicBezTo>
                <a:close/>
                <a:moveTo>
                  <a:pt x="3666038" y="12963231"/>
                </a:moveTo>
                <a:cubicBezTo>
                  <a:pt x="3666038" y="12963231"/>
                  <a:pt x="3666652" y="12963191"/>
                  <a:pt x="3666989" y="12963683"/>
                </a:cubicBezTo>
                <a:cubicBezTo>
                  <a:pt x="3667327" y="12964170"/>
                  <a:pt x="3667380" y="12965178"/>
                  <a:pt x="3666257" y="12967265"/>
                </a:cubicBezTo>
                <a:cubicBezTo>
                  <a:pt x="3664012" y="12971442"/>
                  <a:pt x="3664012" y="12971442"/>
                  <a:pt x="3664231" y="12975481"/>
                </a:cubicBezTo>
                <a:cubicBezTo>
                  <a:pt x="3661770" y="12975618"/>
                  <a:pt x="3659303" y="12975754"/>
                  <a:pt x="3659303" y="12975754"/>
                </a:cubicBezTo>
                <a:cubicBezTo>
                  <a:pt x="3656842" y="12975892"/>
                  <a:pt x="3656842" y="12975892"/>
                  <a:pt x="3656619" y="12971852"/>
                </a:cubicBezTo>
                <a:cubicBezTo>
                  <a:pt x="3658864" y="12967678"/>
                  <a:pt x="3658864" y="12967678"/>
                  <a:pt x="3658864" y="12967678"/>
                </a:cubicBezTo>
                <a:cubicBezTo>
                  <a:pt x="3658645" y="12963640"/>
                  <a:pt x="3661106" y="12963504"/>
                  <a:pt x="3661106" y="12963504"/>
                </a:cubicBezTo>
                <a:cubicBezTo>
                  <a:pt x="3660892" y="12959465"/>
                  <a:pt x="3663353" y="12959327"/>
                  <a:pt x="3666038" y="12963231"/>
                </a:cubicBezTo>
                <a:close/>
                <a:moveTo>
                  <a:pt x="3797667" y="12944500"/>
                </a:moveTo>
                <a:cubicBezTo>
                  <a:pt x="3800161" y="12944361"/>
                  <a:pt x="3802868" y="12948229"/>
                  <a:pt x="3802868" y="12948229"/>
                </a:cubicBezTo>
                <a:cubicBezTo>
                  <a:pt x="3804441" y="12954165"/>
                  <a:pt x="3804768" y="12960173"/>
                  <a:pt x="3804471" y="12966215"/>
                </a:cubicBezTo>
                <a:cubicBezTo>
                  <a:pt x="3804175" y="12972256"/>
                  <a:pt x="3803254" y="12978333"/>
                  <a:pt x="3802333" y="12984409"/>
                </a:cubicBezTo>
                <a:cubicBezTo>
                  <a:pt x="3802333" y="12984409"/>
                  <a:pt x="3802333" y="12984409"/>
                  <a:pt x="3799840" y="12984545"/>
                </a:cubicBezTo>
                <a:cubicBezTo>
                  <a:pt x="3800059" y="12988552"/>
                  <a:pt x="3797565" y="12988691"/>
                  <a:pt x="3797565" y="12988691"/>
                </a:cubicBezTo>
                <a:cubicBezTo>
                  <a:pt x="3795073" y="12988830"/>
                  <a:pt x="3792577" y="12988969"/>
                  <a:pt x="3792361" y="12984963"/>
                </a:cubicBezTo>
                <a:cubicBezTo>
                  <a:pt x="3792361" y="12984963"/>
                  <a:pt x="3792361" y="12984963"/>
                  <a:pt x="3794854" y="12984824"/>
                </a:cubicBezTo>
                <a:cubicBezTo>
                  <a:pt x="3794854" y="12984824"/>
                  <a:pt x="3794854" y="12984824"/>
                  <a:pt x="3794638" y="12980819"/>
                </a:cubicBezTo>
                <a:cubicBezTo>
                  <a:pt x="3796696" y="12972671"/>
                  <a:pt x="3798536" y="12960520"/>
                  <a:pt x="3795607" y="12952648"/>
                </a:cubicBezTo>
                <a:cubicBezTo>
                  <a:pt x="3795389" y="12948644"/>
                  <a:pt x="3795389" y="12948644"/>
                  <a:pt x="3797667" y="12944500"/>
                </a:cubicBezTo>
                <a:close/>
                <a:moveTo>
                  <a:pt x="3254099" y="12937886"/>
                </a:moveTo>
                <a:cubicBezTo>
                  <a:pt x="3256799" y="12942890"/>
                  <a:pt x="3257601" y="12946456"/>
                  <a:pt x="3257421" y="12948722"/>
                </a:cubicBezTo>
                <a:cubicBezTo>
                  <a:pt x="3256879" y="12955517"/>
                  <a:pt x="3247511" y="12950624"/>
                  <a:pt x="3254099" y="12937886"/>
                </a:cubicBezTo>
                <a:close/>
                <a:moveTo>
                  <a:pt x="3320531" y="12932140"/>
                </a:moveTo>
                <a:cubicBezTo>
                  <a:pt x="3322310" y="12934387"/>
                  <a:pt x="3324262" y="12946014"/>
                  <a:pt x="3324262" y="12946014"/>
                </a:cubicBezTo>
                <a:cubicBezTo>
                  <a:pt x="3317449" y="12950569"/>
                  <a:pt x="3318893" y="12933794"/>
                  <a:pt x="3318893" y="12933794"/>
                </a:cubicBezTo>
                <a:cubicBezTo>
                  <a:pt x="3319367" y="12931682"/>
                  <a:pt x="3319939" y="12931389"/>
                  <a:pt x="3320531" y="12932140"/>
                </a:cubicBezTo>
                <a:close/>
                <a:moveTo>
                  <a:pt x="3718894" y="12900347"/>
                </a:moveTo>
                <a:lnTo>
                  <a:pt x="3723074" y="12903578"/>
                </a:lnTo>
                <a:cubicBezTo>
                  <a:pt x="3717358" y="12908019"/>
                  <a:pt x="3716600" y="12904969"/>
                  <a:pt x="3718450" y="12900740"/>
                </a:cubicBezTo>
                <a:close/>
                <a:moveTo>
                  <a:pt x="3718099" y="12899731"/>
                </a:moveTo>
                <a:lnTo>
                  <a:pt x="3719225" y="12900051"/>
                </a:lnTo>
                <a:lnTo>
                  <a:pt x="3718894" y="12900347"/>
                </a:lnTo>
                <a:close/>
                <a:moveTo>
                  <a:pt x="3729532" y="12890849"/>
                </a:moveTo>
                <a:cubicBezTo>
                  <a:pt x="3730773" y="12891810"/>
                  <a:pt x="3731260" y="12892557"/>
                  <a:pt x="3731338" y="12893262"/>
                </a:cubicBezTo>
                <a:cubicBezTo>
                  <a:pt x="3731564" y="12895374"/>
                  <a:pt x="3728083" y="12897115"/>
                  <a:pt x="3730201" y="12903182"/>
                </a:cubicBezTo>
                <a:lnTo>
                  <a:pt x="3719225" y="12900051"/>
                </a:lnTo>
                <a:close/>
                <a:moveTo>
                  <a:pt x="3494555" y="12880342"/>
                </a:moveTo>
                <a:cubicBezTo>
                  <a:pt x="3492636" y="12888303"/>
                  <a:pt x="3485810" y="12892610"/>
                  <a:pt x="3488795" y="12904224"/>
                </a:cubicBezTo>
                <a:cubicBezTo>
                  <a:pt x="3484102" y="12904485"/>
                  <a:pt x="3485810" y="12892610"/>
                  <a:pt x="3474290" y="12897177"/>
                </a:cubicBezTo>
                <a:cubicBezTo>
                  <a:pt x="3480904" y="12888956"/>
                  <a:pt x="3482829" y="12880993"/>
                  <a:pt x="3494555" y="12880342"/>
                </a:cubicBezTo>
                <a:close/>
                <a:moveTo>
                  <a:pt x="2946893" y="12860563"/>
                </a:moveTo>
                <a:cubicBezTo>
                  <a:pt x="2952193" y="12860838"/>
                  <a:pt x="2952300" y="12867835"/>
                  <a:pt x="2955061" y="12874969"/>
                </a:cubicBezTo>
                <a:cubicBezTo>
                  <a:pt x="2952523" y="12881831"/>
                  <a:pt x="2952630" y="12888829"/>
                  <a:pt x="2947332" y="12888557"/>
                </a:cubicBezTo>
                <a:cubicBezTo>
                  <a:pt x="2952411" y="12874830"/>
                  <a:pt x="2944572" y="12881420"/>
                  <a:pt x="2946893" y="12860563"/>
                </a:cubicBezTo>
                <a:close/>
                <a:moveTo>
                  <a:pt x="3329989" y="12832047"/>
                </a:moveTo>
                <a:cubicBezTo>
                  <a:pt x="3332411" y="12836036"/>
                  <a:pt x="3332411" y="12836036"/>
                  <a:pt x="3332411" y="12836036"/>
                </a:cubicBezTo>
                <a:cubicBezTo>
                  <a:pt x="3328456" y="12844503"/>
                  <a:pt x="3328679" y="12848614"/>
                  <a:pt x="3331326" y="12856714"/>
                </a:cubicBezTo>
                <a:cubicBezTo>
                  <a:pt x="3331548" y="12860826"/>
                  <a:pt x="3331995" y="12869049"/>
                  <a:pt x="3330017" y="12873282"/>
                </a:cubicBezTo>
                <a:cubicBezTo>
                  <a:pt x="3330017" y="12873282"/>
                  <a:pt x="3330017" y="12873282"/>
                  <a:pt x="3327818" y="12873405"/>
                </a:cubicBezTo>
                <a:cubicBezTo>
                  <a:pt x="3327818" y="12873405"/>
                  <a:pt x="3325619" y="12873528"/>
                  <a:pt x="3325619" y="12873528"/>
                </a:cubicBezTo>
                <a:cubicBezTo>
                  <a:pt x="3327373" y="12865183"/>
                  <a:pt x="3327150" y="12861072"/>
                  <a:pt x="3326927" y="12856957"/>
                </a:cubicBezTo>
                <a:cubicBezTo>
                  <a:pt x="3326480" y="12848737"/>
                  <a:pt x="3323833" y="12840636"/>
                  <a:pt x="3328010" y="12836280"/>
                </a:cubicBezTo>
                <a:cubicBezTo>
                  <a:pt x="3327787" y="12832170"/>
                  <a:pt x="3329989" y="12832047"/>
                  <a:pt x="3329989" y="12832047"/>
                </a:cubicBezTo>
                <a:close/>
                <a:moveTo>
                  <a:pt x="3518615" y="12830402"/>
                </a:moveTo>
                <a:cubicBezTo>
                  <a:pt x="3518615" y="12830402"/>
                  <a:pt x="3519255" y="12831348"/>
                  <a:pt x="3519598" y="12832310"/>
                </a:cubicBezTo>
                <a:cubicBezTo>
                  <a:pt x="3519947" y="12833275"/>
                  <a:pt x="3520001" y="12834251"/>
                  <a:pt x="3518827" y="12834315"/>
                </a:cubicBezTo>
                <a:cubicBezTo>
                  <a:pt x="3516906" y="12842279"/>
                  <a:pt x="3514773" y="12846326"/>
                  <a:pt x="3514983" y="12850241"/>
                </a:cubicBezTo>
                <a:cubicBezTo>
                  <a:pt x="3515199" y="12854155"/>
                  <a:pt x="3512851" y="12854290"/>
                  <a:pt x="3512851" y="12854290"/>
                </a:cubicBezTo>
                <a:cubicBezTo>
                  <a:pt x="3510504" y="12854417"/>
                  <a:pt x="3508156" y="12854544"/>
                  <a:pt x="3507944" y="12850631"/>
                </a:cubicBezTo>
                <a:cubicBezTo>
                  <a:pt x="3510079" y="12846584"/>
                  <a:pt x="3512000" y="12838626"/>
                  <a:pt x="3514134" y="12834577"/>
                </a:cubicBezTo>
                <a:cubicBezTo>
                  <a:pt x="3513921" y="12830664"/>
                  <a:pt x="3516269" y="12830534"/>
                  <a:pt x="3518615" y="12830402"/>
                </a:cubicBezTo>
                <a:close/>
                <a:moveTo>
                  <a:pt x="3298864" y="12829357"/>
                </a:moveTo>
                <a:cubicBezTo>
                  <a:pt x="3308483" y="12828825"/>
                  <a:pt x="3304333" y="12841208"/>
                  <a:pt x="3313953" y="12840669"/>
                </a:cubicBezTo>
                <a:cubicBezTo>
                  <a:pt x="3314392" y="12848746"/>
                  <a:pt x="3311766" y="12844842"/>
                  <a:pt x="3311546" y="12840807"/>
                </a:cubicBezTo>
                <a:cubicBezTo>
                  <a:pt x="3304549" y="12845244"/>
                  <a:pt x="3311985" y="12848879"/>
                  <a:pt x="3312206" y="12852918"/>
                </a:cubicBezTo>
                <a:cubicBezTo>
                  <a:pt x="3310020" y="12857090"/>
                  <a:pt x="3305209" y="12857355"/>
                  <a:pt x="3300399" y="12857623"/>
                </a:cubicBezTo>
                <a:cubicBezTo>
                  <a:pt x="3303021" y="12861530"/>
                  <a:pt x="3305647" y="12865431"/>
                  <a:pt x="3305647" y="12865431"/>
                </a:cubicBezTo>
                <a:cubicBezTo>
                  <a:pt x="3308054" y="12865301"/>
                  <a:pt x="3310456" y="12865167"/>
                  <a:pt x="3310678" y="12869200"/>
                </a:cubicBezTo>
                <a:cubicBezTo>
                  <a:pt x="3313302" y="12873107"/>
                  <a:pt x="3311334" y="12881317"/>
                  <a:pt x="3309148" y="12885489"/>
                </a:cubicBezTo>
                <a:cubicBezTo>
                  <a:pt x="3306744" y="12885624"/>
                  <a:pt x="3306744" y="12885624"/>
                  <a:pt x="3306964" y="12889661"/>
                </a:cubicBezTo>
                <a:cubicBezTo>
                  <a:pt x="3306964" y="12889661"/>
                  <a:pt x="3309588" y="12893565"/>
                  <a:pt x="3312212" y="12897471"/>
                </a:cubicBezTo>
                <a:cubicBezTo>
                  <a:pt x="3312212" y="12897471"/>
                  <a:pt x="3312212" y="12897471"/>
                  <a:pt x="3314402" y="12893297"/>
                </a:cubicBezTo>
                <a:cubicBezTo>
                  <a:pt x="3314180" y="12889259"/>
                  <a:pt x="3316581" y="12889125"/>
                  <a:pt x="3321394" y="12888858"/>
                </a:cubicBezTo>
                <a:cubicBezTo>
                  <a:pt x="3325336" y="12916993"/>
                  <a:pt x="3317242" y="12901241"/>
                  <a:pt x="3318559" y="12925468"/>
                </a:cubicBezTo>
                <a:cubicBezTo>
                  <a:pt x="3296911" y="12926670"/>
                  <a:pt x="3298001" y="12902310"/>
                  <a:pt x="3304998" y="12897872"/>
                </a:cubicBezTo>
                <a:cubicBezTo>
                  <a:pt x="3304998" y="12897872"/>
                  <a:pt x="3302372" y="12893964"/>
                  <a:pt x="3299749" y="12890058"/>
                </a:cubicBezTo>
                <a:cubicBezTo>
                  <a:pt x="3299749" y="12890058"/>
                  <a:pt x="3299749" y="12890058"/>
                  <a:pt x="3299528" y="12886025"/>
                </a:cubicBezTo>
                <a:cubicBezTo>
                  <a:pt x="3299528" y="12886025"/>
                  <a:pt x="3301713" y="12881851"/>
                  <a:pt x="3301713" y="12881851"/>
                </a:cubicBezTo>
                <a:cubicBezTo>
                  <a:pt x="3303901" y="12877682"/>
                  <a:pt x="3306086" y="12873510"/>
                  <a:pt x="3306086" y="12873510"/>
                </a:cubicBezTo>
                <a:cubicBezTo>
                  <a:pt x="3303679" y="12873644"/>
                  <a:pt x="3303679" y="12873644"/>
                  <a:pt x="3303462" y="12869604"/>
                </a:cubicBezTo>
                <a:cubicBezTo>
                  <a:pt x="3298651" y="12869872"/>
                  <a:pt x="3293622" y="12866100"/>
                  <a:pt x="3293183" y="12858023"/>
                </a:cubicBezTo>
                <a:cubicBezTo>
                  <a:pt x="3293183" y="12858023"/>
                  <a:pt x="3293183" y="12858023"/>
                  <a:pt x="3295371" y="12853852"/>
                </a:cubicBezTo>
                <a:cubicBezTo>
                  <a:pt x="3295371" y="12853852"/>
                  <a:pt x="3295371" y="12853852"/>
                  <a:pt x="3292745" y="12849949"/>
                </a:cubicBezTo>
                <a:cubicBezTo>
                  <a:pt x="3285090" y="12842275"/>
                  <a:pt x="3299302" y="12837434"/>
                  <a:pt x="3298864" y="12829357"/>
                </a:cubicBezTo>
                <a:close/>
                <a:moveTo>
                  <a:pt x="3663486" y="12825297"/>
                </a:moveTo>
                <a:cubicBezTo>
                  <a:pt x="3665862" y="12825165"/>
                  <a:pt x="3666090" y="12829360"/>
                  <a:pt x="3666090" y="12829360"/>
                </a:cubicBezTo>
                <a:cubicBezTo>
                  <a:pt x="3666319" y="12833555"/>
                  <a:pt x="3666319" y="12833555"/>
                  <a:pt x="3666319" y="12833555"/>
                </a:cubicBezTo>
                <a:cubicBezTo>
                  <a:pt x="3666319" y="12833555"/>
                  <a:pt x="3666546" y="12837750"/>
                  <a:pt x="3668920" y="12837619"/>
                </a:cubicBezTo>
                <a:cubicBezTo>
                  <a:pt x="3668920" y="12837619"/>
                  <a:pt x="3671297" y="12837490"/>
                  <a:pt x="3673443" y="12833158"/>
                </a:cubicBezTo>
                <a:cubicBezTo>
                  <a:pt x="3673443" y="12833158"/>
                  <a:pt x="3675817" y="12833026"/>
                  <a:pt x="3676049" y="12837221"/>
                </a:cubicBezTo>
                <a:cubicBezTo>
                  <a:pt x="3673899" y="12841549"/>
                  <a:pt x="3669147" y="12841814"/>
                  <a:pt x="3666775" y="12841946"/>
                </a:cubicBezTo>
                <a:cubicBezTo>
                  <a:pt x="3667001" y="12846142"/>
                  <a:pt x="3667001" y="12846142"/>
                  <a:pt x="3667228" y="12850337"/>
                </a:cubicBezTo>
                <a:cubicBezTo>
                  <a:pt x="3665079" y="12854667"/>
                  <a:pt x="3662705" y="12854797"/>
                  <a:pt x="3660330" y="12854927"/>
                </a:cubicBezTo>
                <a:cubicBezTo>
                  <a:pt x="3657953" y="12855062"/>
                  <a:pt x="3655349" y="12850996"/>
                  <a:pt x="3655349" y="12850996"/>
                </a:cubicBezTo>
                <a:cubicBezTo>
                  <a:pt x="3657497" y="12846670"/>
                  <a:pt x="3657271" y="12842472"/>
                  <a:pt x="3659416" y="12838146"/>
                </a:cubicBezTo>
                <a:cubicBezTo>
                  <a:pt x="3659416" y="12838146"/>
                  <a:pt x="3659188" y="12833951"/>
                  <a:pt x="3659188" y="12833951"/>
                </a:cubicBezTo>
                <a:cubicBezTo>
                  <a:pt x="3659188" y="12833951"/>
                  <a:pt x="3658963" y="12829755"/>
                  <a:pt x="3661339" y="12829626"/>
                </a:cubicBezTo>
                <a:cubicBezTo>
                  <a:pt x="3661108" y="12825426"/>
                  <a:pt x="3663486" y="12825297"/>
                  <a:pt x="3663486" y="12825297"/>
                </a:cubicBezTo>
                <a:close/>
                <a:moveTo>
                  <a:pt x="3404219" y="12814842"/>
                </a:moveTo>
                <a:cubicBezTo>
                  <a:pt x="3404257" y="12814911"/>
                  <a:pt x="3403668" y="12815188"/>
                  <a:pt x="3402188" y="12815760"/>
                </a:cubicBezTo>
                <a:cubicBezTo>
                  <a:pt x="3373066" y="12824254"/>
                  <a:pt x="3403964" y="12814376"/>
                  <a:pt x="3404219" y="12814842"/>
                </a:cubicBezTo>
                <a:close/>
                <a:moveTo>
                  <a:pt x="2917470" y="12813270"/>
                </a:moveTo>
                <a:cubicBezTo>
                  <a:pt x="2919904" y="12813396"/>
                  <a:pt x="2920013" y="12820523"/>
                  <a:pt x="2922442" y="12820647"/>
                </a:cubicBezTo>
                <a:cubicBezTo>
                  <a:pt x="2922555" y="12827772"/>
                  <a:pt x="2917640" y="12823956"/>
                  <a:pt x="2917750" y="12831083"/>
                </a:cubicBezTo>
                <a:cubicBezTo>
                  <a:pt x="2912837" y="12827269"/>
                  <a:pt x="2917640" y="12823956"/>
                  <a:pt x="2917470" y="12813270"/>
                </a:cubicBezTo>
                <a:close/>
                <a:moveTo>
                  <a:pt x="3200887" y="12811237"/>
                </a:moveTo>
                <a:cubicBezTo>
                  <a:pt x="3203910" y="12812081"/>
                  <a:pt x="3205152" y="12813024"/>
                  <a:pt x="3205362" y="12814091"/>
                </a:cubicBezTo>
                <a:cubicBezTo>
                  <a:pt x="3205981" y="12817284"/>
                  <a:pt x="3197278" y="12821565"/>
                  <a:pt x="3199389" y="12827522"/>
                </a:cubicBezTo>
                <a:cubicBezTo>
                  <a:pt x="3189669" y="12824011"/>
                  <a:pt x="3201108" y="12815279"/>
                  <a:pt x="3200887" y="12811237"/>
                </a:cubicBezTo>
                <a:close/>
                <a:moveTo>
                  <a:pt x="3225058" y="12809406"/>
                </a:moveTo>
                <a:cubicBezTo>
                  <a:pt x="3225269" y="12813317"/>
                  <a:pt x="3218319" y="12817634"/>
                  <a:pt x="3218954" y="12829380"/>
                </a:cubicBezTo>
                <a:cubicBezTo>
                  <a:pt x="3216356" y="12825598"/>
                  <a:pt x="3213753" y="12821815"/>
                  <a:pt x="3209190" y="12825994"/>
                </a:cubicBezTo>
                <a:cubicBezTo>
                  <a:pt x="3213539" y="12817898"/>
                  <a:pt x="3212904" y="12806150"/>
                  <a:pt x="3225058" y="12809406"/>
                </a:cubicBezTo>
                <a:close/>
                <a:moveTo>
                  <a:pt x="3191167" y="12802940"/>
                </a:moveTo>
                <a:cubicBezTo>
                  <a:pt x="3191167" y="12802940"/>
                  <a:pt x="3191167" y="12802940"/>
                  <a:pt x="3191595" y="12810773"/>
                </a:cubicBezTo>
                <a:cubicBezTo>
                  <a:pt x="3191595" y="12810773"/>
                  <a:pt x="3189171" y="12814834"/>
                  <a:pt x="3189171" y="12814834"/>
                </a:cubicBezTo>
                <a:cubicBezTo>
                  <a:pt x="3186530" y="12814980"/>
                  <a:pt x="3186317" y="12811066"/>
                  <a:pt x="3186317" y="12811066"/>
                </a:cubicBezTo>
                <a:cubicBezTo>
                  <a:pt x="3186317" y="12811066"/>
                  <a:pt x="3186317" y="12811066"/>
                  <a:pt x="3185888" y="12803236"/>
                </a:cubicBezTo>
                <a:cubicBezTo>
                  <a:pt x="3185888" y="12803236"/>
                  <a:pt x="3185888" y="12803236"/>
                  <a:pt x="3188530" y="12803086"/>
                </a:cubicBezTo>
                <a:cubicBezTo>
                  <a:pt x="3188530" y="12803086"/>
                  <a:pt x="3191167" y="12802940"/>
                  <a:pt x="3191167" y="12802940"/>
                </a:cubicBezTo>
                <a:close/>
                <a:moveTo>
                  <a:pt x="3615959" y="12791937"/>
                </a:moveTo>
                <a:cubicBezTo>
                  <a:pt x="3613442" y="12792078"/>
                  <a:pt x="3611373" y="12800375"/>
                  <a:pt x="3616622" y="12804175"/>
                </a:cubicBezTo>
                <a:cubicBezTo>
                  <a:pt x="3612482" y="12820770"/>
                  <a:pt x="3600429" y="12784618"/>
                  <a:pt x="3601760" y="12809089"/>
                </a:cubicBezTo>
                <a:cubicBezTo>
                  <a:pt x="3599026" y="12805150"/>
                  <a:pt x="3598803" y="12801074"/>
                  <a:pt x="3598582" y="12796994"/>
                </a:cubicBezTo>
                <a:cubicBezTo>
                  <a:pt x="3608640" y="12796433"/>
                  <a:pt x="3608197" y="12788277"/>
                  <a:pt x="3615959" y="12791937"/>
                </a:cubicBezTo>
                <a:close/>
                <a:moveTo>
                  <a:pt x="2750767" y="12790404"/>
                </a:moveTo>
                <a:cubicBezTo>
                  <a:pt x="2752066" y="12788690"/>
                  <a:pt x="2752741" y="12789617"/>
                  <a:pt x="2753426" y="12790989"/>
                </a:cubicBezTo>
                <a:cubicBezTo>
                  <a:pt x="2754107" y="12792357"/>
                  <a:pt x="2754797" y="12794174"/>
                  <a:pt x="2756123" y="12794241"/>
                </a:cubicBezTo>
                <a:cubicBezTo>
                  <a:pt x="2756289" y="12804928"/>
                  <a:pt x="2748341" y="12804517"/>
                  <a:pt x="2750767" y="12790404"/>
                </a:cubicBezTo>
                <a:close/>
                <a:moveTo>
                  <a:pt x="2731333" y="12789091"/>
                </a:moveTo>
                <a:cubicBezTo>
                  <a:pt x="2731392" y="12792623"/>
                  <a:pt x="2734092" y="12796294"/>
                  <a:pt x="2734202" y="12803365"/>
                </a:cubicBezTo>
                <a:cubicBezTo>
                  <a:pt x="2728902" y="12803089"/>
                  <a:pt x="2728961" y="12806626"/>
                  <a:pt x="2729072" y="12813692"/>
                </a:cubicBezTo>
                <a:cubicBezTo>
                  <a:pt x="2726364" y="12810020"/>
                  <a:pt x="2725925" y="12781746"/>
                  <a:pt x="2731333" y="12789091"/>
                </a:cubicBezTo>
                <a:close/>
                <a:moveTo>
                  <a:pt x="3291038" y="12781189"/>
                </a:moveTo>
                <a:cubicBezTo>
                  <a:pt x="3293535" y="12781053"/>
                  <a:pt x="3296024" y="12780912"/>
                  <a:pt x="3296242" y="12784899"/>
                </a:cubicBezTo>
                <a:cubicBezTo>
                  <a:pt x="3297703" y="12788813"/>
                  <a:pt x="3297920" y="12792800"/>
                  <a:pt x="3297487" y="12796322"/>
                </a:cubicBezTo>
                <a:cubicBezTo>
                  <a:pt x="3297054" y="12799847"/>
                  <a:pt x="3295970" y="12802903"/>
                  <a:pt x="3294832" y="12804966"/>
                </a:cubicBezTo>
                <a:cubicBezTo>
                  <a:pt x="3295048" y="12808951"/>
                  <a:pt x="3290061" y="12809227"/>
                  <a:pt x="3287569" y="12809366"/>
                </a:cubicBezTo>
                <a:cubicBezTo>
                  <a:pt x="3284860" y="12805520"/>
                  <a:pt x="3284860" y="12805520"/>
                  <a:pt x="3284644" y="12801533"/>
                </a:cubicBezTo>
                <a:cubicBezTo>
                  <a:pt x="3284644" y="12801533"/>
                  <a:pt x="3284644" y="12801533"/>
                  <a:pt x="3284427" y="12797547"/>
                </a:cubicBezTo>
                <a:cubicBezTo>
                  <a:pt x="3284427" y="12797547"/>
                  <a:pt x="3286703" y="12793424"/>
                  <a:pt x="3286269" y="12785453"/>
                </a:cubicBezTo>
                <a:cubicBezTo>
                  <a:pt x="3283559" y="12781605"/>
                  <a:pt x="3286054" y="12781468"/>
                  <a:pt x="3291038" y="12781189"/>
                </a:cubicBezTo>
                <a:close/>
                <a:moveTo>
                  <a:pt x="3774665" y="12778381"/>
                </a:moveTo>
                <a:lnTo>
                  <a:pt x="3774533" y="12778624"/>
                </a:lnTo>
                <a:lnTo>
                  <a:pt x="3774402" y="12778408"/>
                </a:lnTo>
                <a:close/>
                <a:moveTo>
                  <a:pt x="3776737" y="12774454"/>
                </a:moveTo>
                <a:cubicBezTo>
                  <a:pt x="3779816" y="12775294"/>
                  <a:pt x="3781244" y="12776482"/>
                  <a:pt x="3781573" y="12777667"/>
                </a:cubicBezTo>
                <a:lnTo>
                  <a:pt x="3774665" y="12778381"/>
                </a:lnTo>
                <a:close/>
                <a:moveTo>
                  <a:pt x="3771869" y="12774216"/>
                </a:moveTo>
                <a:lnTo>
                  <a:pt x="3774402" y="12778408"/>
                </a:lnTo>
                <a:lnTo>
                  <a:pt x="3769694" y="12778895"/>
                </a:lnTo>
                <a:cubicBezTo>
                  <a:pt x="3769477" y="12774855"/>
                  <a:pt x="3770629" y="12773780"/>
                  <a:pt x="3771869" y="12774216"/>
                </a:cubicBezTo>
                <a:close/>
                <a:moveTo>
                  <a:pt x="3708703" y="12773886"/>
                </a:moveTo>
                <a:cubicBezTo>
                  <a:pt x="3712024" y="12771641"/>
                  <a:pt x="3713391" y="12775690"/>
                  <a:pt x="3712757" y="12779849"/>
                </a:cubicBezTo>
                <a:cubicBezTo>
                  <a:pt x="3712124" y="12784009"/>
                  <a:pt x="3709487" y="12788277"/>
                  <a:pt x="3704796" y="12786476"/>
                </a:cubicBezTo>
                <a:cubicBezTo>
                  <a:pt x="3704575" y="12782365"/>
                  <a:pt x="3704349" y="12778252"/>
                  <a:pt x="3704349" y="12778252"/>
                </a:cubicBezTo>
                <a:cubicBezTo>
                  <a:pt x="3708925" y="12777999"/>
                  <a:pt x="3708703" y="12773886"/>
                  <a:pt x="3708703" y="12773886"/>
                </a:cubicBezTo>
                <a:close/>
                <a:moveTo>
                  <a:pt x="4175236" y="12773295"/>
                </a:moveTo>
                <a:cubicBezTo>
                  <a:pt x="4178925" y="12775091"/>
                  <a:pt x="4180498" y="12781997"/>
                  <a:pt x="4179629" y="12788042"/>
                </a:cubicBezTo>
                <a:cubicBezTo>
                  <a:pt x="4178759" y="12794088"/>
                  <a:pt x="4175447" y="12799270"/>
                  <a:pt x="4169370" y="12797609"/>
                </a:cubicBezTo>
                <a:cubicBezTo>
                  <a:pt x="4166331" y="12785783"/>
                  <a:pt x="4175886" y="12785252"/>
                  <a:pt x="4175236" y="12773295"/>
                </a:cubicBezTo>
                <a:close/>
                <a:moveTo>
                  <a:pt x="2845929" y="12767612"/>
                </a:moveTo>
                <a:cubicBezTo>
                  <a:pt x="2847176" y="12769438"/>
                  <a:pt x="2847882" y="12775628"/>
                  <a:pt x="2848313" y="12783565"/>
                </a:cubicBezTo>
                <a:cubicBezTo>
                  <a:pt x="2848740" y="12791500"/>
                  <a:pt x="2848892" y="12801182"/>
                  <a:pt x="2849029" y="12809982"/>
                </a:cubicBezTo>
                <a:cubicBezTo>
                  <a:pt x="2846920" y="12830982"/>
                  <a:pt x="2834723" y="12830349"/>
                  <a:pt x="2832618" y="12851344"/>
                </a:cubicBezTo>
                <a:cubicBezTo>
                  <a:pt x="2830123" y="12847698"/>
                  <a:pt x="2827573" y="12840532"/>
                  <a:pt x="2825024" y="12833362"/>
                </a:cubicBezTo>
                <a:cubicBezTo>
                  <a:pt x="2820200" y="12836632"/>
                  <a:pt x="2817924" y="12847067"/>
                  <a:pt x="2815708" y="12861023"/>
                </a:cubicBezTo>
                <a:cubicBezTo>
                  <a:pt x="2810661" y="12850210"/>
                  <a:pt x="2808499" y="12867686"/>
                  <a:pt x="2803676" y="12870953"/>
                </a:cubicBezTo>
                <a:cubicBezTo>
                  <a:pt x="2803291" y="12846310"/>
                  <a:pt x="2800464" y="12821540"/>
                  <a:pt x="2797638" y="12796773"/>
                </a:cubicBezTo>
                <a:cubicBezTo>
                  <a:pt x="2802353" y="12786464"/>
                  <a:pt x="2807232" y="12786717"/>
                  <a:pt x="2809504" y="12776280"/>
                </a:cubicBezTo>
                <a:cubicBezTo>
                  <a:pt x="2822362" y="12819155"/>
                  <a:pt x="2834008" y="12784583"/>
                  <a:pt x="2845929" y="12767612"/>
                </a:cubicBezTo>
                <a:close/>
                <a:moveTo>
                  <a:pt x="2763007" y="12755805"/>
                </a:moveTo>
                <a:cubicBezTo>
                  <a:pt x="2766322" y="12757272"/>
                  <a:pt x="2769987" y="12761776"/>
                  <a:pt x="2772464" y="12767080"/>
                </a:cubicBezTo>
                <a:cubicBezTo>
                  <a:pt x="2772627" y="12777442"/>
                  <a:pt x="2772627" y="12777442"/>
                  <a:pt x="2772897" y="12794709"/>
                </a:cubicBezTo>
                <a:cubicBezTo>
                  <a:pt x="2765761" y="12797791"/>
                  <a:pt x="2763199" y="12787305"/>
                  <a:pt x="2758404" y="12787055"/>
                </a:cubicBezTo>
                <a:cubicBezTo>
                  <a:pt x="2758191" y="12773241"/>
                  <a:pt x="2755790" y="12773118"/>
                  <a:pt x="2755631" y="12762758"/>
                </a:cubicBezTo>
                <a:cubicBezTo>
                  <a:pt x="2756722" y="12755914"/>
                  <a:pt x="2759694" y="12754341"/>
                  <a:pt x="2763007" y="12755805"/>
                </a:cubicBezTo>
                <a:close/>
                <a:moveTo>
                  <a:pt x="3412507" y="12753823"/>
                </a:moveTo>
                <a:cubicBezTo>
                  <a:pt x="3414908" y="12753688"/>
                  <a:pt x="3417308" y="12753554"/>
                  <a:pt x="3417534" y="12757751"/>
                </a:cubicBezTo>
                <a:cubicBezTo>
                  <a:pt x="3418735" y="12757684"/>
                  <a:pt x="3418791" y="12758734"/>
                  <a:pt x="3418546" y="12759796"/>
                </a:cubicBezTo>
                <a:cubicBezTo>
                  <a:pt x="3418306" y="12760864"/>
                  <a:pt x="3417761" y="12761946"/>
                  <a:pt x="3417761" y="12761946"/>
                </a:cubicBezTo>
                <a:cubicBezTo>
                  <a:pt x="3410791" y="12766540"/>
                  <a:pt x="3404046" y="12775333"/>
                  <a:pt x="3402107" y="12783856"/>
                </a:cubicBezTo>
                <a:cubicBezTo>
                  <a:pt x="3402107" y="12783856"/>
                  <a:pt x="3399703" y="12783988"/>
                  <a:pt x="3397305" y="12784122"/>
                </a:cubicBezTo>
                <a:cubicBezTo>
                  <a:pt x="3394904" y="12784254"/>
                  <a:pt x="3394904" y="12784254"/>
                  <a:pt x="3394678" y="12780059"/>
                </a:cubicBezTo>
                <a:cubicBezTo>
                  <a:pt x="3398792" y="12767210"/>
                  <a:pt x="3405536" y="12758421"/>
                  <a:pt x="3412507" y="12753823"/>
                </a:cubicBezTo>
                <a:close/>
                <a:moveTo>
                  <a:pt x="3598801" y="12752308"/>
                </a:moveTo>
                <a:cubicBezTo>
                  <a:pt x="3594330" y="12756605"/>
                  <a:pt x="3606718" y="12768069"/>
                  <a:pt x="3590295" y="12768981"/>
                </a:cubicBezTo>
                <a:cubicBezTo>
                  <a:pt x="3596894" y="12760511"/>
                  <a:pt x="3584726" y="12753088"/>
                  <a:pt x="3598801" y="12752308"/>
                </a:cubicBezTo>
                <a:close/>
                <a:moveTo>
                  <a:pt x="3758518" y="12751847"/>
                </a:moveTo>
                <a:cubicBezTo>
                  <a:pt x="3753748" y="12756110"/>
                  <a:pt x="3754181" y="12764081"/>
                  <a:pt x="3754829" y="12776039"/>
                </a:cubicBezTo>
                <a:cubicBezTo>
                  <a:pt x="3744643" y="12772608"/>
                  <a:pt x="3745837" y="12748555"/>
                  <a:pt x="3758518" y="12751847"/>
                </a:cubicBezTo>
                <a:close/>
                <a:moveTo>
                  <a:pt x="4251089" y="12749084"/>
                </a:moveTo>
                <a:cubicBezTo>
                  <a:pt x="4251901" y="12749113"/>
                  <a:pt x="4252556" y="12750157"/>
                  <a:pt x="4252682" y="12752475"/>
                </a:cubicBezTo>
                <a:cubicBezTo>
                  <a:pt x="4252845" y="12755566"/>
                  <a:pt x="4252077" y="12760925"/>
                  <a:pt x="4249493" y="12769169"/>
                </a:cubicBezTo>
                <a:cubicBezTo>
                  <a:pt x="4246357" y="12761750"/>
                  <a:pt x="4247029" y="12755258"/>
                  <a:pt x="4248546" y="12751780"/>
                </a:cubicBezTo>
                <a:cubicBezTo>
                  <a:pt x="4249305" y="12750041"/>
                  <a:pt x="4250276" y="12749055"/>
                  <a:pt x="4251089" y="12749084"/>
                </a:cubicBezTo>
                <a:close/>
                <a:moveTo>
                  <a:pt x="3470581" y="12747651"/>
                </a:moveTo>
                <a:cubicBezTo>
                  <a:pt x="3470798" y="12751689"/>
                  <a:pt x="3470798" y="12751689"/>
                  <a:pt x="3468453" y="12751818"/>
                </a:cubicBezTo>
                <a:cubicBezTo>
                  <a:pt x="3466108" y="12751948"/>
                  <a:pt x="3466108" y="12751948"/>
                  <a:pt x="3463761" y="12752080"/>
                </a:cubicBezTo>
                <a:cubicBezTo>
                  <a:pt x="3463980" y="12756117"/>
                  <a:pt x="3464200" y="12760153"/>
                  <a:pt x="3459727" y="12764452"/>
                </a:cubicBezTo>
                <a:cubicBezTo>
                  <a:pt x="3459727" y="12764452"/>
                  <a:pt x="3457379" y="12764586"/>
                  <a:pt x="3457379" y="12764586"/>
                </a:cubicBezTo>
                <a:cubicBezTo>
                  <a:pt x="3457161" y="12760546"/>
                  <a:pt x="3457161" y="12760546"/>
                  <a:pt x="3457161" y="12760546"/>
                </a:cubicBezTo>
                <a:cubicBezTo>
                  <a:pt x="3459286" y="12756376"/>
                  <a:pt x="3459286" y="12756376"/>
                  <a:pt x="3459068" y="12752339"/>
                </a:cubicBezTo>
                <a:cubicBezTo>
                  <a:pt x="3459068" y="12752339"/>
                  <a:pt x="3459068" y="12752339"/>
                  <a:pt x="3458849" y="12748299"/>
                </a:cubicBezTo>
                <a:cubicBezTo>
                  <a:pt x="3461194" y="12748169"/>
                  <a:pt x="3463541" y="12748039"/>
                  <a:pt x="3468234" y="12747779"/>
                </a:cubicBezTo>
                <a:cubicBezTo>
                  <a:pt x="3470581" y="12747651"/>
                  <a:pt x="3470581" y="12747651"/>
                  <a:pt x="3470581" y="12747651"/>
                </a:cubicBezTo>
                <a:close/>
                <a:moveTo>
                  <a:pt x="2725384" y="12747389"/>
                </a:moveTo>
                <a:cubicBezTo>
                  <a:pt x="2730687" y="12747663"/>
                  <a:pt x="2728146" y="12754524"/>
                  <a:pt x="2730849" y="12758159"/>
                </a:cubicBezTo>
                <a:cubicBezTo>
                  <a:pt x="2730906" y="12761660"/>
                  <a:pt x="2728253" y="12761525"/>
                  <a:pt x="2725608" y="12761386"/>
                </a:cubicBezTo>
                <a:cubicBezTo>
                  <a:pt x="2725549" y="12757888"/>
                  <a:pt x="2725442" y="12750891"/>
                  <a:pt x="2725384" y="12747389"/>
                </a:cubicBezTo>
                <a:close/>
                <a:moveTo>
                  <a:pt x="4180644" y="12740592"/>
                </a:moveTo>
                <a:cubicBezTo>
                  <a:pt x="4183118" y="12741438"/>
                  <a:pt x="4184406" y="12742838"/>
                  <a:pt x="4184960" y="12744588"/>
                </a:cubicBezTo>
                <a:cubicBezTo>
                  <a:pt x="4186609" y="12749832"/>
                  <a:pt x="4181602" y="12758214"/>
                  <a:pt x="4181921" y="12764087"/>
                </a:cubicBezTo>
                <a:cubicBezTo>
                  <a:pt x="4176867" y="12760440"/>
                  <a:pt x="4176443" y="12752608"/>
                  <a:pt x="4171816" y="12756795"/>
                </a:cubicBezTo>
                <a:cubicBezTo>
                  <a:pt x="4173811" y="12748827"/>
                  <a:pt x="4181072" y="12748422"/>
                  <a:pt x="4180644" y="12740592"/>
                </a:cubicBezTo>
                <a:close/>
                <a:moveTo>
                  <a:pt x="3206748" y="12733907"/>
                </a:moveTo>
                <a:cubicBezTo>
                  <a:pt x="3208145" y="12734146"/>
                  <a:pt x="3209353" y="12735724"/>
                  <a:pt x="3210223" y="12737953"/>
                </a:cubicBezTo>
                <a:cubicBezTo>
                  <a:pt x="3211963" y="12742413"/>
                  <a:pt x="3212346" y="12749480"/>
                  <a:pt x="3210177" y="12753649"/>
                </a:cubicBezTo>
                <a:cubicBezTo>
                  <a:pt x="3198455" y="12758352"/>
                  <a:pt x="3211470" y="12733329"/>
                  <a:pt x="3202133" y="12737897"/>
                </a:cubicBezTo>
                <a:cubicBezTo>
                  <a:pt x="3203762" y="12734769"/>
                  <a:pt x="3205349" y="12733669"/>
                  <a:pt x="3206748" y="12733907"/>
                </a:cubicBezTo>
                <a:close/>
                <a:moveTo>
                  <a:pt x="3661661" y="12726321"/>
                </a:moveTo>
                <a:cubicBezTo>
                  <a:pt x="3662492" y="12725766"/>
                  <a:pt x="3663636" y="12725703"/>
                  <a:pt x="3664889" y="12727669"/>
                </a:cubicBezTo>
                <a:cubicBezTo>
                  <a:pt x="3664889" y="12727669"/>
                  <a:pt x="3665461" y="12727636"/>
                  <a:pt x="3665777" y="12728129"/>
                </a:cubicBezTo>
                <a:cubicBezTo>
                  <a:pt x="3666087" y="12728621"/>
                  <a:pt x="3666144" y="12729634"/>
                  <a:pt x="3665109" y="12731729"/>
                </a:cubicBezTo>
                <a:cubicBezTo>
                  <a:pt x="3663483" y="12744032"/>
                  <a:pt x="3664146" y="12756213"/>
                  <a:pt x="3665029" y="12772451"/>
                </a:cubicBezTo>
                <a:cubicBezTo>
                  <a:pt x="3667537" y="12776380"/>
                  <a:pt x="3667979" y="12784503"/>
                  <a:pt x="3668198" y="12788562"/>
                </a:cubicBezTo>
                <a:cubicBezTo>
                  <a:pt x="3668416" y="12792621"/>
                  <a:pt x="3666130" y="12792748"/>
                  <a:pt x="3663842" y="12792875"/>
                </a:cubicBezTo>
                <a:cubicBezTo>
                  <a:pt x="3663842" y="12792875"/>
                  <a:pt x="3661554" y="12793005"/>
                  <a:pt x="3661334" y="12788944"/>
                </a:cubicBezTo>
                <a:cubicBezTo>
                  <a:pt x="3661113" y="12784884"/>
                  <a:pt x="3660673" y="12776766"/>
                  <a:pt x="3660453" y="12772704"/>
                </a:cubicBezTo>
                <a:cubicBezTo>
                  <a:pt x="3660012" y="12764586"/>
                  <a:pt x="3657504" y="12760654"/>
                  <a:pt x="3657061" y="12752534"/>
                </a:cubicBezTo>
                <a:cubicBezTo>
                  <a:pt x="3656622" y="12744415"/>
                  <a:pt x="3658466" y="12736169"/>
                  <a:pt x="3660317" y="12727922"/>
                </a:cubicBezTo>
                <a:cubicBezTo>
                  <a:pt x="3660317" y="12727922"/>
                  <a:pt x="3660832" y="12726876"/>
                  <a:pt x="3661661" y="12726321"/>
                </a:cubicBezTo>
                <a:close/>
                <a:moveTo>
                  <a:pt x="3213599" y="12725110"/>
                </a:moveTo>
                <a:cubicBezTo>
                  <a:pt x="3214937" y="12727096"/>
                  <a:pt x="3214995" y="12728123"/>
                  <a:pt x="3214407" y="12728672"/>
                </a:cubicBezTo>
                <a:cubicBezTo>
                  <a:pt x="3213816" y="12729221"/>
                  <a:pt x="3212585" y="12729290"/>
                  <a:pt x="3211352" y="12729356"/>
                </a:cubicBezTo>
                <a:cubicBezTo>
                  <a:pt x="3211578" y="12733469"/>
                  <a:pt x="3214044" y="12733335"/>
                  <a:pt x="3214044" y="12733335"/>
                </a:cubicBezTo>
                <a:cubicBezTo>
                  <a:pt x="3214713" y="12745666"/>
                  <a:pt x="3208668" y="12725384"/>
                  <a:pt x="3203965" y="12729771"/>
                </a:cubicBezTo>
                <a:cubicBezTo>
                  <a:pt x="3203739" y="12725658"/>
                  <a:pt x="3211131" y="12725245"/>
                  <a:pt x="3213599" y="12725110"/>
                </a:cubicBezTo>
                <a:close/>
                <a:moveTo>
                  <a:pt x="3536810" y="12723349"/>
                </a:moveTo>
                <a:cubicBezTo>
                  <a:pt x="3539767" y="12723184"/>
                  <a:pt x="3540120" y="12724178"/>
                  <a:pt x="3539268" y="12725552"/>
                </a:cubicBezTo>
                <a:cubicBezTo>
                  <a:pt x="3536707" y="12729684"/>
                  <a:pt x="3523307" y="12737263"/>
                  <a:pt x="3537030" y="12727389"/>
                </a:cubicBezTo>
                <a:cubicBezTo>
                  <a:pt x="3537030" y="12727389"/>
                  <a:pt x="3536810" y="12723349"/>
                  <a:pt x="3536810" y="12723349"/>
                </a:cubicBezTo>
                <a:close/>
                <a:moveTo>
                  <a:pt x="3339373" y="12720013"/>
                </a:moveTo>
                <a:lnTo>
                  <a:pt x="3343225" y="12722647"/>
                </a:lnTo>
                <a:cubicBezTo>
                  <a:pt x="3343866" y="12728962"/>
                  <a:pt x="3341881" y="12736485"/>
                  <a:pt x="3334599" y="12734772"/>
                </a:cubicBezTo>
                <a:cubicBezTo>
                  <a:pt x="3333291" y="12732725"/>
                  <a:pt x="3336048" y="12728341"/>
                  <a:pt x="3337937" y="12724527"/>
                </a:cubicBezTo>
                <a:close/>
                <a:moveTo>
                  <a:pt x="3336069" y="12717752"/>
                </a:moveTo>
                <a:cubicBezTo>
                  <a:pt x="3338462" y="12717619"/>
                  <a:pt x="3339396" y="12718361"/>
                  <a:pt x="3339503" y="12719613"/>
                </a:cubicBezTo>
                <a:lnTo>
                  <a:pt x="3339373" y="12720013"/>
                </a:lnTo>
                <a:close/>
                <a:moveTo>
                  <a:pt x="4140559" y="12717458"/>
                </a:moveTo>
                <a:cubicBezTo>
                  <a:pt x="4140559" y="12717458"/>
                  <a:pt x="4140780" y="12721534"/>
                  <a:pt x="4140780" y="12721534"/>
                </a:cubicBezTo>
                <a:cubicBezTo>
                  <a:pt x="4138580" y="12725747"/>
                  <a:pt x="4138580" y="12725747"/>
                  <a:pt x="4139023" y="12733907"/>
                </a:cubicBezTo>
                <a:cubicBezTo>
                  <a:pt x="4141664" y="12737848"/>
                  <a:pt x="4141886" y="12741927"/>
                  <a:pt x="4137489" y="12750357"/>
                </a:cubicBezTo>
                <a:cubicBezTo>
                  <a:pt x="4137489" y="12750357"/>
                  <a:pt x="4135069" y="12750492"/>
                  <a:pt x="4135069" y="12750492"/>
                </a:cubicBezTo>
                <a:cubicBezTo>
                  <a:pt x="4132651" y="12750624"/>
                  <a:pt x="4132428" y="12746545"/>
                  <a:pt x="4132428" y="12746545"/>
                </a:cubicBezTo>
                <a:cubicBezTo>
                  <a:pt x="4134624" y="12742331"/>
                  <a:pt x="4134404" y="12738253"/>
                  <a:pt x="4134185" y="12734175"/>
                </a:cubicBezTo>
                <a:cubicBezTo>
                  <a:pt x="4131540" y="12730229"/>
                  <a:pt x="4131098" y="12722073"/>
                  <a:pt x="4135715" y="12717723"/>
                </a:cubicBezTo>
                <a:cubicBezTo>
                  <a:pt x="4137915" y="12713513"/>
                  <a:pt x="4137915" y="12713513"/>
                  <a:pt x="4140559" y="12717458"/>
                </a:cubicBezTo>
                <a:close/>
                <a:moveTo>
                  <a:pt x="4253899" y="12715167"/>
                </a:moveTo>
                <a:cubicBezTo>
                  <a:pt x="4248693" y="12718494"/>
                  <a:pt x="4254478" y="12725767"/>
                  <a:pt x="4254857" y="12732772"/>
                </a:cubicBezTo>
                <a:cubicBezTo>
                  <a:pt x="4254983" y="12735107"/>
                  <a:pt x="4254512" y="12737412"/>
                  <a:pt x="4252829" y="12739530"/>
                </a:cubicBezTo>
                <a:cubicBezTo>
                  <a:pt x="4245666" y="12739926"/>
                  <a:pt x="4241522" y="12707757"/>
                  <a:pt x="4253899" y="12715167"/>
                </a:cubicBezTo>
                <a:close/>
                <a:moveTo>
                  <a:pt x="3913326" y="12709794"/>
                </a:moveTo>
                <a:cubicBezTo>
                  <a:pt x="3916901" y="12710645"/>
                  <a:pt x="3918939" y="12712901"/>
                  <a:pt x="3919833" y="12715808"/>
                </a:cubicBezTo>
                <a:cubicBezTo>
                  <a:pt x="3922512" y="12724536"/>
                  <a:pt x="3914919" y="12739159"/>
                  <a:pt x="3907885" y="12739549"/>
                </a:cubicBezTo>
                <a:cubicBezTo>
                  <a:pt x="3907197" y="12726962"/>
                  <a:pt x="3914008" y="12722375"/>
                  <a:pt x="3913326" y="12709794"/>
                </a:cubicBezTo>
                <a:close/>
                <a:moveTo>
                  <a:pt x="3560987" y="12709371"/>
                </a:moveTo>
                <a:cubicBezTo>
                  <a:pt x="3563221" y="12711933"/>
                  <a:pt x="3564615" y="12729496"/>
                  <a:pt x="3565709" y="12717163"/>
                </a:cubicBezTo>
                <a:cubicBezTo>
                  <a:pt x="3568701" y="12718020"/>
                  <a:pt x="3569942" y="12719228"/>
                  <a:pt x="3570165" y="12720622"/>
                </a:cubicBezTo>
                <a:cubicBezTo>
                  <a:pt x="3570830" y="12724803"/>
                  <a:pt x="3562323" y="12730647"/>
                  <a:pt x="3564252" y="12733607"/>
                </a:cubicBezTo>
                <a:cubicBezTo>
                  <a:pt x="3559557" y="12733868"/>
                  <a:pt x="3561683" y="12729661"/>
                  <a:pt x="3564026" y="12729528"/>
                </a:cubicBezTo>
                <a:cubicBezTo>
                  <a:pt x="3563806" y="12725450"/>
                  <a:pt x="3559114" y="12725712"/>
                  <a:pt x="3556768" y="12725843"/>
                </a:cubicBezTo>
                <a:cubicBezTo>
                  <a:pt x="3556544" y="12721762"/>
                  <a:pt x="3558670" y="12717553"/>
                  <a:pt x="3558449" y="12713477"/>
                </a:cubicBezTo>
                <a:cubicBezTo>
                  <a:pt x="3559400" y="12709332"/>
                  <a:pt x="3560239" y="12708518"/>
                  <a:pt x="3560987" y="12709371"/>
                </a:cubicBezTo>
                <a:close/>
                <a:moveTo>
                  <a:pt x="3743730" y="12703015"/>
                </a:moveTo>
                <a:cubicBezTo>
                  <a:pt x="3750000" y="12706715"/>
                  <a:pt x="3751427" y="12710688"/>
                  <a:pt x="3751398" y="12715752"/>
                </a:cubicBezTo>
                <a:cubicBezTo>
                  <a:pt x="3751371" y="12720817"/>
                  <a:pt x="3749885" y="12726973"/>
                  <a:pt x="3750326" y="12735048"/>
                </a:cubicBezTo>
                <a:cubicBezTo>
                  <a:pt x="3747905" y="12735183"/>
                  <a:pt x="3745265" y="12731281"/>
                  <a:pt x="3745265" y="12731281"/>
                </a:cubicBezTo>
                <a:cubicBezTo>
                  <a:pt x="3742845" y="12731415"/>
                  <a:pt x="3740427" y="12731548"/>
                  <a:pt x="3738007" y="12731683"/>
                </a:cubicBezTo>
                <a:cubicBezTo>
                  <a:pt x="3737348" y="12719569"/>
                  <a:pt x="3747025" y="12719034"/>
                  <a:pt x="3743730" y="12703015"/>
                </a:cubicBezTo>
                <a:close/>
                <a:moveTo>
                  <a:pt x="3402370" y="12701304"/>
                </a:moveTo>
                <a:cubicBezTo>
                  <a:pt x="3405224" y="12698016"/>
                  <a:pt x="3410065" y="12697747"/>
                  <a:pt x="3415130" y="12701639"/>
                </a:cubicBezTo>
                <a:cubicBezTo>
                  <a:pt x="3412935" y="12705934"/>
                  <a:pt x="3410288" y="12701908"/>
                  <a:pt x="3407870" y="12702041"/>
                </a:cubicBezTo>
                <a:cubicBezTo>
                  <a:pt x="3413385" y="12714256"/>
                  <a:pt x="3415808" y="12714121"/>
                  <a:pt x="3401516" y="12719085"/>
                </a:cubicBezTo>
                <a:cubicBezTo>
                  <a:pt x="3398642" y="12710899"/>
                  <a:pt x="3399514" y="12704592"/>
                  <a:pt x="3402370" y="12701304"/>
                </a:cubicBezTo>
                <a:close/>
                <a:moveTo>
                  <a:pt x="4081680" y="12700435"/>
                </a:moveTo>
                <a:cubicBezTo>
                  <a:pt x="4084026" y="12700306"/>
                  <a:pt x="4084244" y="12704343"/>
                  <a:pt x="4084244" y="12704343"/>
                </a:cubicBezTo>
                <a:cubicBezTo>
                  <a:pt x="4082116" y="12708512"/>
                  <a:pt x="4082116" y="12708512"/>
                  <a:pt x="4082335" y="12712549"/>
                </a:cubicBezTo>
                <a:cubicBezTo>
                  <a:pt x="4082554" y="12716586"/>
                  <a:pt x="4082554" y="12716586"/>
                  <a:pt x="4080210" y="12716719"/>
                </a:cubicBezTo>
                <a:cubicBezTo>
                  <a:pt x="4080210" y="12716719"/>
                  <a:pt x="4077861" y="12716849"/>
                  <a:pt x="4077645" y="12712809"/>
                </a:cubicBezTo>
                <a:cubicBezTo>
                  <a:pt x="4077426" y="12708774"/>
                  <a:pt x="4079552" y="12704605"/>
                  <a:pt x="4079552" y="12704605"/>
                </a:cubicBezTo>
                <a:cubicBezTo>
                  <a:pt x="4079331" y="12700565"/>
                  <a:pt x="4081680" y="12700435"/>
                  <a:pt x="4081680" y="12700435"/>
                </a:cubicBezTo>
                <a:close/>
                <a:moveTo>
                  <a:pt x="3596110" y="12699435"/>
                </a:moveTo>
                <a:cubicBezTo>
                  <a:pt x="3597446" y="12701326"/>
                  <a:pt x="3597500" y="12702303"/>
                  <a:pt x="3597215" y="12702810"/>
                </a:cubicBezTo>
                <a:cubicBezTo>
                  <a:pt x="3596932" y="12703317"/>
                  <a:pt x="3596320" y="12703351"/>
                  <a:pt x="3596320" y="12703351"/>
                </a:cubicBezTo>
                <a:cubicBezTo>
                  <a:pt x="3591391" y="12703625"/>
                  <a:pt x="3591605" y="12707542"/>
                  <a:pt x="3591816" y="12711452"/>
                </a:cubicBezTo>
                <a:cubicBezTo>
                  <a:pt x="3591816" y="12711452"/>
                  <a:pt x="3591816" y="12711452"/>
                  <a:pt x="3589353" y="12711593"/>
                </a:cubicBezTo>
                <a:cubicBezTo>
                  <a:pt x="3589353" y="12711593"/>
                  <a:pt x="3589353" y="12711593"/>
                  <a:pt x="3586888" y="12711730"/>
                </a:cubicBezTo>
                <a:cubicBezTo>
                  <a:pt x="3586676" y="12707816"/>
                  <a:pt x="3588715" y="12699847"/>
                  <a:pt x="3593640" y="12699573"/>
                </a:cubicBezTo>
                <a:cubicBezTo>
                  <a:pt x="3596110" y="12699435"/>
                  <a:pt x="3596110" y="12699435"/>
                  <a:pt x="3596110" y="12699435"/>
                </a:cubicBezTo>
                <a:close/>
                <a:moveTo>
                  <a:pt x="3269476" y="12696966"/>
                </a:moveTo>
                <a:cubicBezTo>
                  <a:pt x="3272120" y="12700946"/>
                  <a:pt x="3272120" y="12700946"/>
                  <a:pt x="3272342" y="12705055"/>
                </a:cubicBezTo>
                <a:cubicBezTo>
                  <a:pt x="3272342" y="12705055"/>
                  <a:pt x="3270144" y="12709299"/>
                  <a:pt x="3270144" y="12709299"/>
                </a:cubicBezTo>
                <a:cubicBezTo>
                  <a:pt x="3272788" y="12713279"/>
                  <a:pt x="3270593" y="12717525"/>
                  <a:pt x="3268172" y="12717658"/>
                </a:cubicBezTo>
                <a:cubicBezTo>
                  <a:pt x="3265752" y="12717793"/>
                  <a:pt x="3263111" y="12713817"/>
                  <a:pt x="3263111" y="12713817"/>
                </a:cubicBezTo>
                <a:cubicBezTo>
                  <a:pt x="3263111" y="12713817"/>
                  <a:pt x="3262888" y="12709703"/>
                  <a:pt x="3262888" y="12709703"/>
                </a:cubicBezTo>
                <a:cubicBezTo>
                  <a:pt x="3262888" y="12709703"/>
                  <a:pt x="3262662" y="12705595"/>
                  <a:pt x="3264858" y="12701349"/>
                </a:cubicBezTo>
                <a:cubicBezTo>
                  <a:pt x="3264858" y="12701349"/>
                  <a:pt x="3267053" y="12697101"/>
                  <a:pt x="3269476" y="12696966"/>
                </a:cubicBezTo>
                <a:close/>
                <a:moveTo>
                  <a:pt x="4175547" y="12692275"/>
                </a:moveTo>
                <a:cubicBezTo>
                  <a:pt x="4177835" y="12692148"/>
                  <a:pt x="4180341" y="12696004"/>
                  <a:pt x="4180341" y="12696004"/>
                </a:cubicBezTo>
                <a:cubicBezTo>
                  <a:pt x="4180558" y="12699991"/>
                  <a:pt x="4183061" y="12703850"/>
                  <a:pt x="4183061" y="12703850"/>
                </a:cubicBezTo>
                <a:cubicBezTo>
                  <a:pt x="4183281" y="12707837"/>
                  <a:pt x="4183493" y="12711819"/>
                  <a:pt x="4183493" y="12711819"/>
                </a:cubicBezTo>
                <a:cubicBezTo>
                  <a:pt x="4183710" y="12715806"/>
                  <a:pt x="4181639" y="12719921"/>
                  <a:pt x="4179351" y="12720048"/>
                </a:cubicBezTo>
                <a:cubicBezTo>
                  <a:pt x="4177065" y="12720173"/>
                  <a:pt x="4174561" y="12716315"/>
                  <a:pt x="4174343" y="12712330"/>
                </a:cubicBezTo>
                <a:cubicBezTo>
                  <a:pt x="4174343" y="12712330"/>
                  <a:pt x="4174126" y="12708346"/>
                  <a:pt x="4174126" y="12708346"/>
                </a:cubicBezTo>
                <a:cubicBezTo>
                  <a:pt x="4171622" y="12704489"/>
                  <a:pt x="4171409" y="12700502"/>
                  <a:pt x="4171190" y="12696512"/>
                </a:cubicBezTo>
                <a:cubicBezTo>
                  <a:pt x="4171190" y="12696512"/>
                  <a:pt x="4173261" y="12692403"/>
                  <a:pt x="4175547" y="12692275"/>
                </a:cubicBezTo>
                <a:close/>
                <a:moveTo>
                  <a:pt x="3343806" y="12688416"/>
                </a:moveTo>
                <a:cubicBezTo>
                  <a:pt x="3341744" y="12692657"/>
                  <a:pt x="3339899" y="12701009"/>
                  <a:pt x="3342633" y="12709103"/>
                </a:cubicBezTo>
                <a:cubicBezTo>
                  <a:pt x="3333484" y="12709611"/>
                  <a:pt x="3334656" y="12688928"/>
                  <a:pt x="3343806" y="12688416"/>
                </a:cubicBezTo>
                <a:close/>
                <a:moveTo>
                  <a:pt x="3314831" y="12687084"/>
                </a:moveTo>
                <a:cubicBezTo>
                  <a:pt x="3314831" y="12687084"/>
                  <a:pt x="3317250" y="12686949"/>
                  <a:pt x="3317470" y="12691027"/>
                </a:cubicBezTo>
                <a:cubicBezTo>
                  <a:pt x="3317470" y="12691027"/>
                  <a:pt x="3317693" y="12695105"/>
                  <a:pt x="3317914" y="12699183"/>
                </a:cubicBezTo>
                <a:cubicBezTo>
                  <a:pt x="3318137" y="12703263"/>
                  <a:pt x="3318582" y="12711424"/>
                  <a:pt x="3314184" y="12719846"/>
                </a:cubicBezTo>
                <a:cubicBezTo>
                  <a:pt x="3314404" y="12723924"/>
                  <a:pt x="3314404" y="12723924"/>
                  <a:pt x="3314404" y="12723924"/>
                </a:cubicBezTo>
                <a:cubicBezTo>
                  <a:pt x="3311985" y="12724061"/>
                  <a:pt x="3311985" y="12724061"/>
                  <a:pt x="3309564" y="12724195"/>
                </a:cubicBezTo>
                <a:cubicBezTo>
                  <a:pt x="3309564" y="12724195"/>
                  <a:pt x="3309564" y="12724195"/>
                  <a:pt x="3309120" y="12716036"/>
                </a:cubicBezTo>
                <a:cubicBezTo>
                  <a:pt x="3313741" y="12711691"/>
                  <a:pt x="3313298" y="12703531"/>
                  <a:pt x="3313077" y="12699452"/>
                </a:cubicBezTo>
                <a:cubicBezTo>
                  <a:pt x="3312853" y="12695375"/>
                  <a:pt x="3312634" y="12691297"/>
                  <a:pt x="3312412" y="12687216"/>
                </a:cubicBezTo>
                <a:cubicBezTo>
                  <a:pt x="3312412" y="12687216"/>
                  <a:pt x="3312412" y="12687216"/>
                  <a:pt x="3314831" y="12687084"/>
                </a:cubicBezTo>
                <a:close/>
                <a:moveTo>
                  <a:pt x="3789407" y="12682434"/>
                </a:moveTo>
                <a:cubicBezTo>
                  <a:pt x="3789980" y="12681887"/>
                  <a:pt x="3790581" y="12681854"/>
                  <a:pt x="3790691" y="12683910"/>
                </a:cubicBezTo>
                <a:cubicBezTo>
                  <a:pt x="3793092" y="12683779"/>
                  <a:pt x="3795490" y="12683644"/>
                  <a:pt x="3795712" y="12687754"/>
                </a:cubicBezTo>
                <a:cubicBezTo>
                  <a:pt x="3795712" y="12687754"/>
                  <a:pt x="3795939" y="12691868"/>
                  <a:pt x="3793540" y="12691999"/>
                </a:cubicBezTo>
                <a:cubicBezTo>
                  <a:pt x="3793983" y="12700223"/>
                  <a:pt x="3794432" y="12708445"/>
                  <a:pt x="3794877" y="12716667"/>
                </a:cubicBezTo>
                <a:cubicBezTo>
                  <a:pt x="3797279" y="12716537"/>
                  <a:pt x="3799676" y="12716402"/>
                  <a:pt x="3802077" y="12716268"/>
                </a:cubicBezTo>
                <a:cubicBezTo>
                  <a:pt x="3801213" y="12722502"/>
                  <a:pt x="3802858" y="12730657"/>
                  <a:pt x="3803304" y="12738880"/>
                </a:cubicBezTo>
                <a:cubicBezTo>
                  <a:pt x="3803753" y="12747104"/>
                  <a:pt x="3802999" y="12755394"/>
                  <a:pt x="3797335" y="12761894"/>
                </a:cubicBezTo>
                <a:cubicBezTo>
                  <a:pt x="3782713" y="12758580"/>
                  <a:pt x="3794265" y="12749691"/>
                  <a:pt x="3782268" y="12750362"/>
                </a:cubicBezTo>
                <a:cubicBezTo>
                  <a:pt x="3793820" y="12741468"/>
                  <a:pt x="3781372" y="12733913"/>
                  <a:pt x="3787901" y="12721179"/>
                </a:cubicBezTo>
                <a:cubicBezTo>
                  <a:pt x="3787901" y="12721179"/>
                  <a:pt x="3787901" y="12721179"/>
                  <a:pt x="3790298" y="12721046"/>
                </a:cubicBezTo>
                <a:cubicBezTo>
                  <a:pt x="3787681" y="12717071"/>
                  <a:pt x="3787453" y="12712957"/>
                  <a:pt x="3787232" y="12708843"/>
                </a:cubicBezTo>
                <a:cubicBezTo>
                  <a:pt x="3787009" y="12704733"/>
                  <a:pt x="3786561" y="12696509"/>
                  <a:pt x="3788736" y="12692266"/>
                </a:cubicBezTo>
                <a:cubicBezTo>
                  <a:pt x="3788736" y="12692266"/>
                  <a:pt x="3788516" y="12688156"/>
                  <a:pt x="3788289" y="12684042"/>
                </a:cubicBezTo>
                <a:cubicBezTo>
                  <a:pt x="3788289" y="12684042"/>
                  <a:pt x="3788833" y="12682981"/>
                  <a:pt x="3789407" y="12682434"/>
                </a:cubicBezTo>
                <a:close/>
                <a:moveTo>
                  <a:pt x="3405534" y="12665842"/>
                </a:moveTo>
                <a:cubicBezTo>
                  <a:pt x="3408090" y="12669532"/>
                  <a:pt x="3408294" y="12673347"/>
                  <a:pt x="3406156" y="12677297"/>
                </a:cubicBezTo>
                <a:cubicBezTo>
                  <a:pt x="3406364" y="12681113"/>
                  <a:pt x="3406364" y="12681113"/>
                  <a:pt x="3406364" y="12681113"/>
                </a:cubicBezTo>
                <a:cubicBezTo>
                  <a:pt x="3406573" y="12684931"/>
                  <a:pt x="3406573" y="12684931"/>
                  <a:pt x="3404224" y="12685059"/>
                </a:cubicBezTo>
                <a:cubicBezTo>
                  <a:pt x="3404224" y="12685059"/>
                  <a:pt x="3401878" y="12685192"/>
                  <a:pt x="3401878" y="12685192"/>
                </a:cubicBezTo>
                <a:cubicBezTo>
                  <a:pt x="3401878" y="12685192"/>
                  <a:pt x="3401672" y="12681375"/>
                  <a:pt x="3401672" y="12681375"/>
                </a:cubicBezTo>
                <a:cubicBezTo>
                  <a:pt x="3401672" y="12681375"/>
                  <a:pt x="3401466" y="12677556"/>
                  <a:pt x="3401466" y="12677556"/>
                </a:cubicBezTo>
                <a:cubicBezTo>
                  <a:pt x="3401257" y="12673738"/>
                  <a:pt x="3401048" y="12669921"/>
                  <a:pt x="3401048" y="12669921"/>
                </a:cubicBezTo>
                <a:cubicBezTo>
                  <a:pt x="3401048" y="12669921"/>
                  <a:pt x="3400840" y="12666103"/>
                  <a:pt x="3400840" y="12666103"/>
                </a:cubicBezTo>
                <a:cubicBezTo>
                  <a:pt x="3403191" y="12665974"/>
                  <a:pt x="3403191" y="12665974"/>
                  <a:pt x="3405534" y="12665842"/>
                </a:cubicBezTo>
                <a:close/>
                <a:moveTo>
                  <a:pt x="3526602" y="12662060"/>
                </a:moveTo>
                <a:cubicBezTo>
                  <a:pt x="3529024" y="12661926"/>
                  <a:pt x="3531669" y="12665904"/>
                  <a:pt x="3531669" y="12665904"/>
                </a:cubicBezTo>
                <a:cubicBezTo>
                  <a:pt x="3531893" y="12670015"/>
                  <a:pt x="3532116" y="12674123"/>
                  <a:pt x="3532116" y="12674123"/>
                </a:cubicBezTo>
                <a:cubicBezTo>
                  <a:pt x="3533438" y="12676111"/>
                  <a:pt x="3533493" y="12677142"/>
                  <a:pt x="3533219" y="12677672"/>
                </a:cubicBezTo>
                <a:cubicBezTo>
                  <a:pt x="3532943" y="12678202"/>
                  <a:pt x="3532338" y="12678237"/>
                  <a:pt x="3532338" y="12678237"/>
                </a:cubicBezTo>
                <a:cubicBezTo>
                  <a:pt x="3530141" y="12682480"/>
                  <a:pt x="3527725" y="12682617"/>
                  <a:pt x="3527499" y="12678505"/>
                </a:cubicBezTo>
                <a:cubicBezTo>
                  <a:pt x="3524856" y="12674529"/>
                  <a:pt x="3524631" y="12670416"/>
                  <a:pt x="3524631" y="12670416"/>
                </a:cubicBezTo>
                <a:cubicBezTo>
                  <a:pt x="3524410" y="12666305"/>
                  <a:pt x="3524410" y="12666305"/>
                  <a:pt x="3524410" y="12666305"/>
                </a:cubicBezTo>
                <a:cubicBezTo>
                  <a:pt x="3524187" y="12662194"/>
                  <a:pt x="3524187" y="12662194"/>
                  <a:pt x="3526602" y="12662060"/>
                </a:cubicBezTo>
                <a:close/>
                <a:moveTo>
                  <a:pt x="3741857" y="12661390"/>
                </a:moveTo>
                <a:cubicBezTo>
                  <a:pt x="3743699" y="12661778"/>
                  <a:pt x="3746170" y="12662622"/>
                  <a:pt x="3748587" y="12662486"/>
                </a:cubicBezTo>
                <a:cubicBezTo>
                  <a:pt x="3751647" y="12674099"/>
                  <a:pt x="3744387" y="12674505"/>
                  <a:pt x="3747234" y="12682203"/>
                </a:cubicBezTo>
                <a:cubicBezTo>
                  <a:pt x="3732716" y="12683009"/>
                  <a:pt x="3746170" y="12662624"/>
                  <a:pt x="3738910" y="12663024"/>
                </a:cubicBezTo>
                <a:cubicBezTo>
                  <a:pt x="3738805" y="12661068"/>
                  <a:pt x="3740015" y="12661001"/>
                  <a:pt x="3741857" y="12661390"/>
                </a:cubicBezTo>
                <a:close/>
                <a:moveTo>
                  <a:pt x="3906683" y="12650315"/>
                </a:moveTo>
                <a:cubicBezTo>
                  <a:pt x="3906775" y="12650523"/>
                  <a:pt x="3907110" y="12651644"/>
                  <a:pt x="3907507" y="12653045"/>
                </a:cubicBezTo>
                <a:lnTo>
                  <a:pt x="3908966" y="12658456"/>
                </a:lnTo>
                <a:lnTo>
                  <a:pt x="3908937" y="12658499"/>
                </a:lnTo>
                <a:lnTo>
                  <a:pt x="3907304" y="12653058"/>
                </a:lnTo>
                <a:cubicBezTo>
                  <a:pt x="3906739" y="12650810"/>
                  <a:pt x="3906592" y="12650107"/>
                  <a:pt x="3906683" y="12650315"/>
                </a:cubicBezTo>
                <a:close/>
                <a:moveTo>
                  <a:pt x="3401628" y="12649427"/>
                </a:moveTo>
                <a:lnTo>
                  <a:pt x="3399021" y="12652723"/>
                </a:lnTo>
                <a:cubicBezTo>
                  <a:pt x="3398948" y="12652758"/>
                  <a:pt x="3399259" y="12652315"/>
                  <a:pt x="3400152" y="12651197"/>
                </a:cubicBezTo>
                <a:close/>
                <a:moveTo>
                  <a:pt x="3914862" y="12649322"/>
                </a:moveTo>
                <a:cubicBezTo>
                  <a:pt x="3919599" y="12649061"/>
                  <a:pt x="3922038" y="12650202"/>
                  <a:pt x="3923143" y="12652122"/>
                </a:cubicBezTo>
                <a:cubicBezTo>
                  <a:pt x="3923974" y="12653562"/>
                  <a:pt x="3924057" y="12655440"/>
                  <a:pt x="3923798" y="12657486"/>
                </a:cubicBezTo>
                <a:cubicBezTo>
                  <a:pt x="3923019" y="12663634"/>
                  <a:pt x="3919175" y="12671328"/>
                  <a:pt x="3923295" y="12673401"/>
                </a:cubicBezTo>
                <a:cubicBezTo>
                  <a:pt x="3916857" y="12686032"/>
                  <a:pt x="3904789" y="12682613"/>
                  <a:pt x="3903905" y="12666297"/>
                </a:cubicBezTo>
                <a:lnTo>
                  <a:pt x="3908937" y="12658499"/>
                </a:lnTo>
                <a:lnTo>
                  <a:pt x="3909322" y="12659778"/>
                </a:lnTo>
                <a:lnTo>
                  <a:pt x="3908966" y="12658456"/>
                </a:lnTo>
                <a:close/>
                <a:moveTo>
                  <a:pt x="3342004" y="12648753"/>
                </a:moveTo>
                <a:cubicBezTo>
                  <a:pt x="3344468" y="12648619"/>
                  <a:pt x="3347158" y="12652590"/>
                  <a:pt x="3347158" y="12652590"/>
                </a:cubicBezTo>
                <a:cubicBezTo>
                  <a:pt x="3347378" y="12656701"/>
                  <a:pt x="3347601" y="12660812"/>
                  <a:pt x="3343121" y="12669310"/>
                </a:cubicBezTo>
                <a:cubicBezTo>
                  <a:pt x="3343121" y="12669310"/>
                  <a:pt x="3340657" y="12669449"/>
                  <a:pt x="3338193" y="12669584"/>
                </a:cubicBezTo>
                <a:cubicBezTo>
                  <a:pt x="3338193" y="12669584"/>
                  <a:pt x="3335506" y="12665606"/>
                  <a:pt x="3335506" y="12665606"/>
                </a:cubicBezTo>
                <a:cubicBezTo>
                  <a:pt x="3335506" y="12665606"/>
                  <a:pt x="3337971" y="12665473"/>
                  <a:pt x="3337971" y="12665473"/>
                </a:cubicBezTo>
                <a:cubicBezTo>
                  <a:pt x="3340211" y="12661223"/>
                  <a:pt x="3339985" y="12657113"/>
                  <a:pt x="3339763" y="12653002"/>
                </a:cubicBezTo>
                <a:cubicBezTo>
                  <a:pt x="3339763" y="12653002"/>
                  <a:pt x="3339540" y="12648891"/>
                  <a:pt x="3342004" y="12648753"/>
                </a:cubicBezTo>
                <a:close/>
                <a:moveTo>
                  <a:pt x="2661089" y="12648708"/>
                </a:moveTo>
                <a:cubicBezTo>
                  <a:pt x="2666020" y="12650744"/>
                  <a:pt x="2668002" y="12659745"/>
                  <a:pt x="2668169" y="12670434"/>
                </a:cubicBezTo>
                <a:cubicBezTo>
                  <a:pt x="2668335" y="12681124"/>
                  <a:pt x="2666692" y="12693498"/>
                  <a:pt x="2664375" y="12702278"/>
                </a:cubicBezTo>
                <a:cubicBezTo>
                  <a:pt x="2659303" y="12691335"/>
                  <a:pt x="2648934" y="12655200"/>
                  <a:pt x="2661089" y="12648708"/>
                </a:cubicBezTo>
                <a:close/>
                <a:moveTo>
                  <a:pt x="3201492" y="12647725"/>
                </a:moveTo>
                <a:cubicBezTo>
                  <a:pt x="3201492" y="12647725"/>
                  <a:pt x="3203912" y="12647591"/>
                  <a:pt x="3204131" y="12651627"/>
                </a:cubicBezTo>
                <a:cubicBezTo>
                  <a:pt x="3204131" y="12651627"/>
                  <a:pt x="3204351" y="12655668"/>
                  <a:pt x="3204351" y="12655668"/>
                </a:cubicBezTo>
                <a:cubicBezTo>
                  <a:pt x="3204351" y="12655668"/>
                  <a:pt x="3204351" y="12655668"/>
                  <a:pt x="3204570" y="12659705"/>
                </a:cubicBezTo>
                <a:cubicBezTo>
                  <a:pt x="3202150" y="12659838"/>
                  <a:pt x="3202150" y="12659838"/>
                  <a:pt x="3199951" y="12664011"/>
                </a:cubicBezTo>
                <a:cubicBezTo>
                  <a:pt x="3199951" y="12664011"/>
                  <a:pt x="3197530" y="12664146"/>
                  <a:pt x="3197530" y="12664146"/>
                </a:cubicBezTo>
                <a:cubicBezTo>
                  <a:pt x="3197530" y="12664146"/>
                  <a:pt x="3195109" y="12664281"/>
                  <a:pt x="3195109" y="12664281"/>
                </a:cubicBezTo>
                <a:cubicBezTo>
                  <a:pt x="3195109" y="12664281"/>
                  <a:pt x="3195109" y="12664281"/>
                  <a:pt x="3194893" y="12660242"/>
                </a:cubicBezTo>
                <a:cubicBezTo>
                  <a:pt x="3197311" y="12660108"/>
                  <a:pt x="3197092" y="12656071"/>
                  <a:pt x="3199510" y="12655934"/>
                </a:cubicBezTo>
                <a:cubicBezTo>
                  <a:pt x="3199510" y="12655934"/>
                  <a:pt x="3199289" y="12651899"/>
                  <a:pt x="3199289" y="12651899"/>
                </a:cubicBezTo>
                <a:cubicBezTo>
                  <a:pt x="3199289" y="12651899"/>
                  <a:pt x="3199073" y="12647860"/>
                  <a:pt x="3201492" y="12647725"/>
                </a:cubicBezTo>
                <a:close/>
                <a:moveTo>
                  <a:pt x="3404112" y="12645135"/>
                </a:moveTo>
                <a:lnTo>
                  <a:pt x="3404774" y="12645633"/>
                </a:lnTo>
                <a:lnTo>
                  <a:pt x="3401628" y="12649427"/>
                </a:lnTo>
                <a:lnTo>
                  <a:pt x="3402520" y="12648289"/>
                </a:lnTo>
                <a:close/>
                <a:moveTo>
                  <a:pt x="3561436" y="12643924"/>
                </a:moveTo>
                <a:cubicBezTo>
                  <a:pt x="3571052" y="12647600"/>
                  <a:pt x="3557428" y="12656772"/>
                  <a:pt x="3567042" y="12660445"/>
                </a:cubicBezTo>
                <a:cubicBezTo>
                  <a:pt x="3559776" y="12656639"/>
                  <a:pt x="3555992" y="12673683"/>
                  <a:pt x="3552965" y="12661226"/>
                </a:cubicBezTo>
                <a:cubicBezTo>
                  <a:pt x="3543348" y="12657553"/>
                  <a:pt x="3567269" y="12664639"/>
                  <a:pt x="3561436" y="12643924"/>
                </a:cubicBezTo>
                <a:close/>
                <a:moveTo>
                  <a:pt x="3405902" y="12641582"/>
                </a:moveTo>
                <a:lnTo>
                  <a:pt x="3404112" y="12645135"/>
                </a:lnTo>
                <a:lnTo>
                  <a:pt x="3399780" y="12641863"/>
                </a:lnTo>
                <a:cubicBezTo>
                  <a:pt x="3404445" y="12639577"/>
                  <a:pt x="3405963" y="12639998"/>
                  <a:pt x="3405902" y="12641582"/>
                </a:cubicBezTo>
                <a:close/>
                <a:moveTo>
                  <a:pt x="3662671" y="12638300"/>
                </a:moveTo>
                <a:cubicBezTo>
                  <a:pt x="3667541" y="12638029"/>
                  <a:pt x="3672415" y="12637756"/>
                  <a:pt x="3675076" y="12641734"/>
                </a:cubicBezTo>
                <a:cubicBezTo>
                  <a:pt x="3677513" y="12641599"/>
                  <a:pt x="3677736" y="12645707"/>
                  <a:pt x="3677736" y="12645707"/>
                </a:cubicBezTo>
                <a:cubicBezTo>
                  <a:pt x="3675299" y="12645845"/>
                  <a:pt x="3675299" y="12645845"/>
                  <a:pt x="3672861" y="12645979"/>
                </a:cubicBezTo>
                <a:cubicBezTo>
                  <a:pt x="3670426" y="12646116"/>
                  <a:pt x="3667989" y="12646249"/>
                  <a:pt x="3665551" y="12646387"/>
                </a:cubicBezTo>
                <a:cubicBezTo>
                  <a:pt x="3665551" y="12646387"/>
                  <a:pt x="3665551" y="12646387"/>
                  <a:pt x="3663343" y="12650632"/>
                </a:cubicBezTo>
                <a:cubicBezTo>
                  <a:pt x="3663343" y="12650632"/>
                  <a:pt x="3663343" y="12650632"/>
                  <a:pt x="3665777" y="12650496"/>
                </a:cubicBezTo>
                <a:cubicBezTo>
                  <a:pt x="3668660" y="12658585"/>
                  <a:pt x="3669329" y="12670918"/>
                  <a:pt x="3674427" y="12674761"/>
                </a:cubicBezTo>
                <a:cubicBezTo>
                  <a:pt x="3672661" y="12687228"/>
                  <a:pt x="3662912" y="12687768"/>
                  <a:pt x="3661146" y="12700238"/>
                </a:cubicBezTo>
                <a:cubicBezTo>
                  <a:pt x="3647848" y="12680358"/>
                  <a:pt x="3649165" y="12659668"/>
                  <a:pt x="3658242" y="12646791"/>
                </a:cubicBezTo>
                <a:cubicBezTo>
                  <a:pt x="3658242" y="12646791"/>
                  <a:pt x="3658242" y="12646791"/>
                  <a:pt x="3658468" y="12650904"/>
                </a:cubicBezTo>
                <a:cubicBezTo>
                  <a:pt x="3658468" y="12650904"/>
                  <a:pt x="3658468" y="12650904"/>
                  <a:pt x="3660680" y="12646656"/>
                </a:cubicBezTo>
                <a:cubicBezTo>
                  <a:pt x="3660680" y="12646656"/>
                  <a:pt x="3660456" y="12642545"/>
                  <a:pt x="3662894" y="12642408"/>
                </a:cubicBezTo>
                <a:cubicBezTo>
                  <a:pt x="3662894" y="12642408"/>
                  <a:pt x="3662894" y="12642408"/>
                  <a:pt x="3662671" y="12638300"/>
                </a:cubicBezTo>
                <a:close/>
                <a:moveTo>
                  <a:pt x="3736961" y="12631223"/>
                </a:moveTo>
                <a:cubicBezTo>
                  <a:pt x="3739602" y="12631075"/>
                  <a:pt x="3739602" y="12631075"/>
                  <a:pt x="3739813" y="12634994"/>
                </a:cubicBezTo>
                <a:cubicBezTo>
                  <a:pt x="3742456" y="12634845"/>
                  <a:pt x="3742666" y="12638763"/>
                  <a:pt x="3745308" y="12638614"/>
                </a:cubicBezTo>
                <a:cubicBezTo>
                  <a:pt x="3745519" y="12642529"/>
                  <a:pt x="3745519" y="12642529"/>
                  <a:pt x="3745519" y="12642529"/>
                </a:cubicBezTo>
                <a:cubicBezTo>
                  <a:pt x="3742877" y="12642678"/>
                  <a:pt x="3742877" y="12642678"/>
                  <a:pt x="3740240" y="12642824"/>
                </a:cubicBezTo>
                <a:cubicBezTo>
                  <a:pt x="3740031" y="12638909"/>
                  <a:pt x="3737387" y="12639052"/>
                  <a:pt x="3737174" y="12635139"/>
                </a:cubicBezTo>
                <a:cubicBezTo>
                  <a:pt x="3736961" y="12631223"/>
                  <a:pt x="3736961" y="12631223"/>
                  <a:pt x="3736961" y="12631223"/>
                </a:cubicBezTo>
                <a:close/>
                <a:moveTo>
                  <a:pt x="3520742" y="12626430"/>
                </a:moveTo>
                <a:cubicBezTo>
                  <a:pt x="3521185" y="12627799"/>
                  <a:pt x="3520583" y="12630362"/>
                  <a:pt x="3517832" y="12634564"/>
                </a:cubicBezTo>
                <a:cubicBezTo>
                  <a:pt x="3508594" y="12629003"/>
                  <a:pt x="3519399" y="12622328"/>
                  <a:pt x="3520742" y="12626430"/>
                </a:cubicBezTo>
                <a:close/>
                <a:moveTo>
                  <a:pt x="4135549" y="12625276"/>
                </a:moveTo>
                <a:cubicBezTo>
                  <a:pt x="4135549" y="12625276"/>
                  <a:pt x="4138189" y="12625130"/>
                  <a:pt x="4138407" y="12629135"/>
                </a:cubicBezTo>
                <a:cubicBezTo>
                  <a:pt x="4138407" y="12629135"/>
                  <a:pt x="4138624" y="12633138"/>
                  <a:pt x="4138624" y="12633138"/>
                </a:cubicBezTo>
                <a:cubicBezTo>
                  <a:pt x="4141913" y="12645006"/>
                  <a:pt x="4142569" y="12657019"/>
                  <a:pt x="4140363" y="12665174"/>
                </a:cubicBezTo>
                <a:cubicBezTo>
                  <a:pt x="4137942" y="12669325"/>
                  <a:pt x="4137942" y="12669325"/>
                  <a:pt x="4135301" y="12669472"/>
                </a:cubicBezTo>
                <a:cubicBezTo>
                  <a:pt x="4135301" y="12669472"/>
                  <a:pt x="4135085" y="12665470"/>
                  <a:pt x="4135085" y="12665470"/>
                </a:cubicBezTo>
                <a:cubicBezTo>
                  <a:pt x="4137071" y="12653308"/>
                  <a:pt x="4133995" y="12645447"/>
                  <a:pt x="4133344" y="12633433"/>
                </a:cubicBezTo>
                <a:cubicBezTo>
                  <a:pt x="4133344" y="12633433"/>
                  <a:pt x="4133128" y="12629429"/>
                  <a:pt x="4133128" y="12629429"/>
                </a:cubicBezTo>
                <a:cubicBezTo>
                  <a:pt x="4132910" y="12625425"/>
                  <a:pt x="4132910" y="12625425"/>
                  <a:pt x="4135549" y="12625276"/>
                </a:cubicBezTo>
                <a:close/>
                <a:moveTo>
                  <a:pt x="3309120" y="12622597"/>
                </a:moveTo>
                <a:cubicBezTo>
                  <a:pt x="3311539" y="12622461"/>
                  <a:pt x="3313960" y="12622326"/>
                  <a:pt x="3314167" y="12626146"/>
                </a:cubicBezTo>
                <a:cubicBezTo>
                  <a:pt x="3316795" y="12629828"/>
                  <a:pt x="3317003" y="12633649"/>
                  <a:pt x="3314792" y="12637598"/>
                </a:cubicBezTo>
                <a:cubicBezTo>
                  <a:pt x="3314998" y="12641419"/>
                  <a:pt x="3312578" y="12641550"/>
                  <a:pt x="3310159" y="12641685"/>
                </a:cubicBezTo>
                <a:cubicBezTo>
                  <a:pt x="3307530" y="12638003"/>
                  <a:pt x="3307530" y="12638003"/>
                  <a:pt x="3307324" y="12634183"/>
                </a:cubicBezTo>
                <a:cubicBezTo>
                  <a:pt x="3309743" y="12634051"/>
                  <a:pt x="3309535" y="12630230"/>
                  <a:pt x="3306908" y="12626550"/>
                </a:cubicBezTo>
                <a:cubicBezTo>
                  <a:pt x="3306701" y="12622729"/>
                  <a:pt x="3309120" y="12622597"/>
                  <a:pt x="3309120" y="12622597"/>
                </a:cubicBezTo>
                <a:close/>
                <a:moveTo>
                  <a:pt x="3954455" y="12622086"/>
                </a:moveTo>
                <a:cubicBezTo>
                  <a:pt x="3956328" y="12624067"/>
                  <a:pt x="3957291" y="12625581"/>
                  <a:pt x="3957700" y="12626989"/>
                </a:cubicBezTo>
                <a:cubicBezTo>
                  <a:pt x="3958924" y="12631224"/>
                  <a:pt x="3955131" y="12634564"/>
                  <a:pt x="3955809" y="12647046"/>
                </a:cubicBezTo>
                <a:cubicBezTo>
                  <a:pt x="3948771" y="12647440"/>
                  <a:pt x="3952331" y="12626375"/>
                  <a:pt x="3954455" y="12622086"/>
                </a:cubicBezTo>
                <a:close/>
                <a:moveTo>
                  <a:pt x="3705100" y="12619717"/>
                </a:moveTo>
                <a:cubicBezTo>
                  <a:pt x="3706005" y="12620933"/>
                  <a:pt x="3706294" y="12623448"/>
                  <a:pt x="3706156" y="12626493"/>
                </a:cubicBezTo>
                <a:cubicBezTo>
                  <a:pt x="3705875" y="12632583"/>
                  <a:pt x="3703875" y="12640796"/>
                  <a:pt x="3701659" y="12644970"/>
                </a:cubicBezTo>
                <a:cubicBezTo>
                  <a:pt x="3694131" y="12641336"/>
                  <a:pt x="3703002" y="12624644"/>
                  <a:pt x="3694131" y="12641336"/>
                </a:cubicBezTo>
                <a:cubicBezTo>
                  <a:pt x="3681727" y="12637978"/>
                  <a:pt x="3712747" y="12624101"/>
                  <a:pt x="3700343" y="12620738"/>
                </a:cubicBezTo>
                <a:cubicBezTo>
                  <a:pt x="3702670" y="12618586"/>
                  <a:pt x="3704194" y="12618501"/>
                  <a:pt x="3705100" y="12619717"/>
                </a:cubicBezTo>
                <a:close/>
                <a:moveTo>
                  <a:pt x="3518335" y="12614409"/>
                </a:moveTo>
                <a:cubicBezTo>
                  <a:pt x="3522649" y="12615641"/>
                  <a:pt x="3526439" y="12618377"/>
                  <a:pt x="3524234" y="12622429"/>
                </a:cubicBezTo>
                <a:cubicBezTo>
                  <a:pt x="3516761" y="12618915"/>
                  <a:pt x="3519392" y="12622696"/>
                  <a:pt x="3509715" y="12623234"/>
                </a:cubicBezTo>
                <a:cubicBezTo>
                  <a:pt x="3509502" y="12619317"/>
                  <a:pt x="3511923" y="12619184"/>
                  <a:pt x="3514342" y="12619049"/>
                </a:cubicBezTo>
                <a:cubicBezTo>
                  <a:pt x="3514125" y="12615131"/>
                  <a:pt x="3511708" y="12615266"/>
                  <a:pt x="3509289" y="12615404"/>
                </a:cubicBezTo>
                <a:cubicBezTo>
                  <a:pt x="3509181" y="12613444"/>
                  <a:pt x="3514019" y="12613177"/>
                  <a:pt x="3518335" y="12614409"/>
                </a:cubicBezTo>
                <a:close/>
                <a:moveTo>
                  <a:pt x="3769868" y="12608776"/>
                </a:moveTo>
                <a:cubicBezTo>
                  <a:pt x="3772312" y="12608640"/>
                  <a:pt x="3772312" y="12608640"/>
                  <a:pt x="3772530" y="12612680"/>
                </a:cubicBezTo>
                <a:cubicBezTo>
                  <a:pt x="3772753" y="12616716"/>
                  <a:pt x="3772753" y="12616716"/>
                  <a:pt x="3772970" y="12620754"/>
                </a:cubicBezTo>
                <a:cubicBezTo>
                  <a:pt x="3772970" y="12620754"/>
                  <a:pt x="3773192" y="12624793"/>
                  <a:pt x="3770746" y="12624928"/>
                </a:cubicBezTo>
                <a:cubicBezTo>
                  <a:pt x="3773409" y="12628830"/>
                  <a:pt x="3775852" y="12628694"/>
                  <a:pt x="3775852" y="12628694"/>
                </a:cubicBezTo>
                <a:cubicBezTo>
                  <a:pt x="3775852" y="12628694"/>
                  <a:pt x="3775852" y="12628694"/>
                  <a:pt x="3778297" y="12628559"/>
                </a:cubicBezTo>
                <a:cubicBezTo>
                  <a:pt x="3778297" y="12628559"/>
                  <a:pt x="3778297" y="12628559"/>
                  <a:pt x="3778078" y="12624522"/>
                </a:cubicBezTo>
                <a:cubicBezTo>
                  <a:pt x="3778078" y="12624522"/>
                  <a:pt x="3780524" y="12624385"/>
                  <a:pt x="3782966" y="12624248"/>
                </a:cubicBezTo>
                <a:cubicBezTo>
                  <a:pt x="3782966" y="12624248"/>
                  <a:pt x="3785630" y="12628152"/>
                  <a:pt x="3785630" y="12628152"/>
                </a:cubicBezTo>
                <a:cubicBezTo>
                  <a:pt x="3783186" y="12628288"/>
                  <a:pt x="3783405" y="12632325"/>
                  <a:pt x="3783405" y="12632325"/>
                </a:cubicBezTo>
                <a:cubicBezTo>
                  <a:pt x="3783405" y="12632325"/>
                  <a:pt x="3783405" y="12632325"/>
                  <a:pt x="3783624" y="12636364"/>
                </a:cubicBezTo>
                <a:cubicBezTo>
                  <a:pt x="3783624" y="12636364"/>
                  <a:pt x="3786287" y="12640265"/>
                  <a:pt x="3786287" y="12640265"/>
                </a:cubicBezTo>
                <a:cubicBezTo>
                  <a:pt x="3786287" y="12640265"/>
                  <a:pt x="3786287" y="12640265"/>
                  <a:pt x="3788512" y="12636092"/>
                </a:cubicBezTo>
                <a:cubicBezTo>
                  <a:pt x="3788512" y="12636092"/>
                  <a:pt x="3790737" y="12631920"/>
                  <a:pt x="3795626" y="12631647"/>
                </a:cubicBezTo>
                <a:cubicBezTo>
                  <a:pt x="3795626" y="12631647"/>
                  <a:pt x="3798069" y="12631510"/>
                  <a:pt x="3800514" y="12631374"/>
                </a:cubicBezTo>
                <a:cubicBezTo>
                  <a:pt x="3800733" y="12635411"/>
                  <a:pt x="3800733" y="12635411"/>
                  <a:pt x="3798509" y="12639586"/>
                </a:cubicBezTo>
                <a:cubicBezTo>
                  <a:pt x="3796064" y="12639720"/>
                  <a:pt x="3793617" y="12639858"/>
                  <a:pt x="3793839" y="12643897"/>
                </a:cubicBezTo>
                <a:cubicBezTo>
                  <a:pt x="3791393" y="12644033"/>
                  <a:pt x="3791393" y="12644033"/>
                  <a:pt x="3789171" y="12648205"/>
                </a:cubicBezTo>
                <a:cubicBezTo>
                  <a:pt x="3789171" y="12648205"/>
                  <a:pt x="3789171" y="12648205"/>
                  <a:pt x="3786727" y="12648339"/>
                </a:cubicBezTo>
                <a:cubicBezTo>
                  <a:pt x="3786727" y="12648339"/>
                  <a:pt x="3786727" y="12648339"/>
                  <a:pt x="3784282" y="12648476"/>
                </a:cubicBezTo>
                <a:cubicBezTo>
                  <a:pt x="3781617" y="12644574"/>
                  <a:pt x="3779175" y="12644711"/>
                  <a:pt x="3778955" y="12640673"/>
                </a:cubicBezTo>
                <a:cubicBezTo>
                  <a:pt x="3779175" y="12644711"/>
                  <a:pt x="3776731" y="12644847"/>
                  <a:pt x="3776731" y="12644847"/>
                </a:cubicBezTo>
                <a:cubicBezTo>
                  <a:pt x="3777167" y="12652922"/>
                  <a:pt x="3777608" y="12660999"/>
                  <a:pt x="3775601" y="12669211"/>
                </a:cubicBezTo>
                <a:cubicBezTo>
                  <a:pt x="3773157" y="12669345"/>
                  <a:pt x="3773378" y="12673383"/>
                  <a:pt x="3770934" y="12673520"/>
                </a:cubicBezTo>
                <a:cubicBezTo>
                  <a:pt x="3768268" y="12669614"/>
                  <a:pt x="3768268" y="12669614"/>
                  <a:pt x="3768268" y="12669614"/>
                </a:cubicBezTo>
                <a:cubicBezTo>
                  <a:pt x="3768051" y="12665581"/>
                  <a:pt x="3768051" y="12665581"/>
                  <a:pt x="3768051" y="12665581"/>
                </a:cubicBezTo>
                <a:cubicBezTo>
                  <a:pt x="3767833" y="12661541"/>
                  <a:pt x="3769835" y="12653329"/>
                  <a:pt x="3769398" y="12645255"/>
                </a:cubicBezTo>
                <a:cubicBezTo>
                  <a:pt x="3769398" y="12645255"/>
                  <a:pt x="3769182" y="12641215"/>
                  <a:pt x="3771624" y="12641078"/>
                </a:cubicBezTo>
                <a:cubicBezTo>
                  <a:pt x="3768960" y="12637176"/>
                  <a:pt x="3768960" y="12637176"/>
                  <a:pt x="3766514" y="12637314"/>
                </a:cubicBezTo>
                <a:cubicBezTo>
                  <a:pt x="3766514" y="12637314"/>
                  <a:pt x="3764068" y="12637450"/>
                  <a:pt x="3764291" y="12641487"/>
                </a:cubicBezTo>
                <a:cubicBezTo>
                  <a:pt x="3761847" y="12641621"/>
                  <a:pt x="3756960" y="12641894"/>
                  <a:pt x="3756741" y="12637857"/>
                </a:cubicBezTo>
                <a:cubicBezTo>
                  <a:pt x="3756519" y="12633818"/>
                  <a:pt x="3756519" y="12633818"/>
                  <a:pt x="3756519" y="12633818"/>
                </a:cubicBezTo>
                <a:cubicBezTo>
                  <a:pt x="3761191" y="12629510"/>
                  <a:pt x="3763632" y="12629373"/>
                  <a:pt x="3766076" y="12629239"/>
                </a:cubicBezTo>
                <a:cubicBezTo>
                  <a:pt x="3765857" y="12625198"/>
                  <a:pt x="3765857" y="12625198"/>
                  <a:pt x="3765857" y="12625198"/>
                </a:cubicBezTo>
                <a:cubicBezTo>
                  <a:pt x="3765857" y="12625198"/>
                  <a:pt x="3765638" y="12621163"/>
                  <a:pt x="3765415" y="12617124"/>
                </a:cubicBezTo>
                <a:cubicBezTo>
                  <a:pt x="3767865" y="12616990"/>
                  <a:pt x="3767645" y="12612952"/>
                  <a:pt x="3767645" y="12612952"/>
                </a:cubicBezTo>
                <a:cubicBezTo>
                  <a:pt x="3767424" y="12608914"/>
                  <a:pt x="3767424" y="12608914"/>
                  <a:pt x="3769868" y="12608776"/>
                </a:cubicBezTo>
                <a:close/>
                <a:moveTo>
                  <a:pt x="4181136" y="12608542"/>
                </a:moveTo>
                <a:cubicBezTo>
                  <a:pt x="4182014" y="12610860"/>
                  <a:pt x="4182413" y="12615309"/>
                  <a:pt x="4181555" y="12622720"/>
                </a:cubicBezTo>
                <a:cubicBezTo>
                  <a:pt x="4171613" y="12613807"/>
                  <a:pt x="4178515" y="12601586"/>
                  <a:pt x="4181136" y="12608542"/>
                </a:cubicBezTo>
                <a:close/>
                <a:moveTo>
                  <a:pt x="4108036" y="12606189"/>
                </a:moveTo>
                <a:cubicBezTo>
                  <a:pt x="4106222" y="12618280"/>
                  <a:pt x="4106222" y="12618280"/>
                  <a:pt x="4107088" y="12634220"/>
                </a:cubicBezTo>
                <a:cubicBezTo>
                  <a:pt x="4097017" y="12630785"/>
                  <a:pt x="4095933" y="12610857"/>
                  <a:pt x="4108036" y="12606189"/>
                </a:cubicBezTo>
                <a:close/>
                <a:moveTo>
                  <a:pt x="3180109" y="12604731"/>
                </a:moveTo>
                <a:cubicBezTo>
                  <a:pt x="3182456" y="12604599"/>
                  <a:pt x="3182456" y="12604599"/>
                  <a:pt x="3182673" y="12608637"/>
                </a:cubicBezTo>
                <a:cubicBezTo>
                  <a:pt x="3185243" y="12612542"/>
                  <a:pt x="3185243" y="12612542"/>
                  <a:pt x="3183115" y="12616711"/>
                </a:cubicBezTo>
                <a:cubicBezTo>
                  <a:pt x="3183115" y="12616711"/>
                  <a:pt x="3183331" y="12620750"/>
                  <a:pt x="3180986" y="12620882"/>
                </a:cubicBezTo>
                <a:cubicBezTo>
                  <a:pt x="3180764" y="12616843"/>
                  <a:pt x="3178420" y="12616972"/>
                  <a:pt x="3178420" y="12616972"/>
                </a:cubicBezTo>
                <a:cubicBezTo>
                  <a:pt x="3180547" y="12612805"/>
                  <a:pt x="3180547" y="12612805"/>
                  <a:pt x="3177983" y="12608897"/>
                </a:cubicBezTo>
                <a:cubicBezTo>
                  <a:pt x="3177983" y="12608897"/>
                  <a:pt x="3180109" y="12604731"/>
                  <a:pt x="3180109" y="12604731"/>
                </a:cubicBezTo>
                <a:close/>
                <a:moveTo>
                  <a:pt x="3808382" y="12595171"/>
                </a:moveTo>
                <a:lnTo>
                  <a:pt x="3808300" y="12595889"/>
                </a:lnTo>
                <a:cubicBezTo>
                  <a:pt x="3807420" y="12603638"/>
                  <a:pt x="3806149" y="12614815"/>
                  <a:pt x="3807996" y="12598557"/>
                </a:cubicBezTo>
                <a:close/>
                <a:moveTo>
                  <a:pt x="3314766" y="12592459"/>
                </a:moveTo>
                <a:cubicBezTo>
                  <a:pt x="3314985" y="12596498"/>
                  <a:pt x="3314985" y="12596498"/>
                  <a:pt x="3315202" y="12600538"/>
                </a:cubicBezTo>
                <a:cubicBezTo>
                  <a:pt x="3315202" y="12600538"/>
                  <a:pt x="3315424" y="12604573"/>
                  <a:pt x="3315424" y="12604573"/>
                </a:cubicBezTo>
                <a:cubicBezTo>
                  <a:pt x="3315424" y="12604573"/>
                  <a:pt x="3315424" y="12604573"/>
                  <a:pt x="3313079" y="12604705"/>
                </a:cubicBezTo>
                <a:cubicBezTo>
                  <a:pt x="3313079" y="12604705"/>
                  <a:pt x="3312856" y="12600665"/>
                  <a:pt x="3312856" y="12600665"/>
                </a:cubicBezTo>
                <a:cubicBezTo>
                  <a:pt x="3312638" y="12596629"/>
                  <a:pt x="3312638" y="12596629"/>
                  <a:pt x="3312638" y="12596629"/>
                </a:cubicBezTo>
                <a:cubicBezTo>
                  <a:pt x="3312638" y="12596629"/>
                  <a:pt x="3312638" y="12596629"/>
                  <a:pt x="3310073" y="12592722"/>
                </a:cubicBezTo>
                <a:cubicBezTo>
                  <a:pt x="3310073" y="12592722"/>
                  <a:pt x="3310073" y="12592722"/>
                  <a:pt x="3314766" y="12592459"/>
                </a:cubicBezTo>
                <a:close/>
                <a:moveTo>
                  <a:pt x="3808920" y="12590427"/>
                </a:moveTo>
                <a:cubicBezTo>
                  <a:pt x="3808972" y="12589977"/>
                  <a:pt x="3808947" y="12590203"/>
                  <a:pt x="3808806" y="12591444"/>
                </a:cubicBezTo>
                <a:lnTo>
                  <a:pt x="3808382" y="12595171"/>
                </a:lnTo>
                <a:close/>
                <a:moveTo>
                  <a:pt x="3157529" y="12589786"/>
                </a:moveTo>
                <a:cubicBezTo>
                  <a:pt x="3155262" y="12593592"/>
                  <a:pt x="3147872" y="12594003"/>
                  <a:pt x="3150535" y="12597535"/>
                </a:cubicBezTo>
                <a:cubicBezTo>
                  <a:pt x="3145610" y="12597811"/>
                  <a:pt x="3145409" y="12594138"/>
                  <a:pt x="3145208" y="12590468"/>
                </a:cubicBezTo>
                <a:cubicBezTo>
                  <a:pt x="3150137" y="12590193"/>
                  <a:pt x="3152601" y="12590058"/>
                  <a:pt x="3157529" y="12589786"/>
                </a:cubicBezTo>
                <a:close/>
                <a:moveTo>
                  <a:pt x="4252034" y="12589347"/>
                </a:moveTo>
                <a:cubicBezTo>
                  <a:pt x="4253748" y="12589253"/>
                  <a:pt x="4254664" y="12590247"/>
                  <a:pt x="4255116" y="12591915"/>
                </a:cubicBezTo>
                <a:cubicBezTo>
                  <a:pt x="4256460" y="12596925"/>
                  <a:pt x="4253623" y="12608038"/>
                  <a:pt x="4255679" y="12614184"/>
                </a:cubicBezTo>
                <a:cubicBezTo>
                  <a:pt x="4248813" y="12614563"/>
                  <a:pt x="4254774" y="12597544"/>
                  <a:pt x="4252034" y="12589347"/>
                </a:cubicBezTo>
                <a:close/>
                <a:moveTo>
                  <a:pt x="3297845" y="12586407"/>
                </a:moveTo>
                <a:cubicBezTo>
                  <a:pt x="3300307" y="12586269"/>
                  <a:pt x="3300523" y="12590183"/>
                  <a:pt x="3300523" y="12590183"/>
                </a:cubicBezTo>
                <a:cubicBezTo>
                  <a:pt x="3300735" y="12594098"/>
                  <a:pt x="3295805" y="12594373"/>
                  <a:pt x="3293557" y="12598425"/>
                </a:cubicBezTo>
                <a:cubicBezTo>
                  <a:pt x="3291089" y="12598560"/>
                  <a:pt x="3288628" y="12598697"/>
                  <a:pt x="3288417" y="12594784"/>
                </a:cubicBezTo>
                <a:cubicBezTo>
                  <a:pt x="3288417" y="12594784"/>
                  <a:pt x="3288201" y="12590867"/>
                  <a:pt x="3290666" y="12590728"/>
                </a:cubicBezTo>
                <a:cubicBezTo>
                  <a:pt x="3290666" y="12590728"/>
                  <a:pt x="3293130" y="12590594"/>
                  <a:pt x="3293130" y="12590594"/>
                </a:cubicBezTo>
                <a:cubicBezTo>
                  <a:pt x="3295381" y="12586540"/>
                  <a:pt x="3295381" y="12586540"/>
                  <a:pt x="3297845" y="12586407"/>
                </a:cubicBezTo>
                <a:close/>
                <a:moveTo>
                  <a:pt x="3341641" y="12586112"/>
                </a:moveTo>
                <a:cubicBezTo>
                  <a:pt x="3343507" y="12585196"/>
                  <a:pt x="3346270" y="12585292"/>
                  <a:pt x="3350656" y="12587046"/>
                </a:cubicBezTo>
                <a:cubicBezTo>
                  <a:pt x="3351086" y="12595018"/>
                  <a:pt x="3341312" y="12595563"/>
                  <a:pt x="3344186" y="12603398"/>
                </a:cubicBezTo>
                <a:cubicBezTo>
                  <a:pt x="3336640" y="12599819"/>
                  <a:pt x="3339516" y="12607652"/>
                  <a:pt x="3329526" y="12604214"/>
                </a:cubicBezTo>
                <a:cubicBezTo>
                  <a:pt x="3338529" y="12600716"/>
                  <a:pt x="3336044" y="12588861"/>
                  <a:pt x="3341641" y="12586112"/>
                </a:cubicBezTo>
                <a:close/>
                <a:moveTo>
                  <a:pt x="3824099" y="12585144"/>
                </a:moveTo>
                <a:cubicBezTo>
                  <a:pt x="3826705" y="12588996"/>
                  <a:pt x="3827519" y="12592949"/>
                  <a:pt x="3827436" y="12596952"/>
                </a:cubicBezTo>
                <a:cubicBezTo>
                  <a:pt x="3827353" y="12600955"/>
                  <a:pt x="3826376" y="12605006"/>
                  <a:pt x="3825398" y="12609057"/>
                </a:cubicBezTo>
                <a:cubicBezTo>
                  <a:pt x="3818451" y="12613442"/>
                  <a:pt x="3829093" y="12588864"/>
                  <a:pt x="3820190" y="12601350"/>
                </a:cubicBezTo>
                <a:cubicBezTo>
                  <a:pt x="3813024" y="12601749"/>
                  <a:pt x="3824534" y="12593117"/>
                  <a:pt x="3824099" y="12585144"/>
                </a:cubicBezTo>
                <a:close/>
                <a:moveTo>
                  <a:pt x="3430300" y="12581991"/>
                </a:moveTo>
                <a:cubicBezTo>
                  <a:pt x="3440298" y="12585536"/>
                  <a:pt x="3432300" y="12618803"/>
                  <a:pt x="3448517" y="12601491"/>
                </a:cubicBezTo>
                <a:cubicBezTo>
                  <a:pt x="3434743" y="12618668"/>
                  <a:pt x="3447185" y="12622080"/>
                  <a:pt x="3440523" y="12634758"/>
                </a:cubicBezTo>
                <a:cubicBezTo>
                  <a:pt x="3426078" y="12639663"/>
                  <a:pt x="3427634" y="12623165"/>
                  <a:pt x="3419862" y="12615392"/>
                </a:cubicBezTo>
                <a:cubicBezTo>
                  <a:pt x="3419862" y="12615392"/>
                  <a:pt x="3417415" y="12615528"/>
                  <a:pt x="3414970" y="12615664"/>
                </a:cubicBezTo>
                <a:cubicBezTo>
                  <a:pt x="3414970" y="12615664"/>
                  <a:pt x="3412745" y="12619891"/>
                  <a:pt x="3412969" y="12623981"/>
                </a:cubicBezTo>
                <a:cubicBezTo>
                  <a:pt x="3413194" y="12628072"/>
                  <a:pt x="3410747" y="12628207"/>
                  <a:pt x="3410971" y="12632297"/>
                </a:cubicBezTo>
                <a:cubicBezTo>
                  <a:pt x="3408523" y="12632432"/>
                  <a:pt x="3408523" y="12632432"/>
                  <a:pt x="3406081" y="12632569"/>
                </a:cubicBezTo>
                <a:cubicBezTo>
                  <a:pt x="3406081" y="12632569"/>
                  <a:pt x="3406081" y="12632569"/>
                  <a:pt x="3405855" y="12628479"/>
                </a:cubicBezTo>
                <a:cubicBezTo>
                  <a:pt x="3408303" y="12628344"/>
                  <a:pt x="3408083" y="12624252"/>
                  <a:pt x="3408083" y="12624252"/>
                </a:cubicBezTo>
                <a:cubicBezTo>
                  <a:pt x="3410301" y="12620025"/>
                  <a:pt x="3410082" y="12615938"/>
                  <a:pt x="3412303" y="12611708"/>
                </a:cubicBezTo>
                <a:cubicBezTo>
                  <a:pt x="3412303" y="12611708"/>
                  <a:pt x="3412303" y="12611708"/>
                  <a:pt x="3414744" y="12611573"/>
                </a:cubicBezTo>
                <a:cubicBezTo>
                  <a:pt x="3417191" y="12611437"/>
                  <a:pt x="3419637" y="12611302"/>
                  <a:pt x="3422080" y="12611164"/>
                </a:cubicBezTo>
                <a:cubicBezTo>
                  <a:pt x="3424525" y="12611029"/>
                  <a:pt x="3421855" y="12607074"/>
                  <a:pt x="3419413" y="12607209"/>
                </a:cubicBezTo>
                <a:cubicBezTo>
                  <a:pt x="3419190" y="12603122"/>
                  <a:pt x="3424302" y="12606939"/>
                  <a:pt x="3426526" y="12602714"/>
                </a:cubicBezTo>
                <a:cubicBezTo>
                  <a:pt x="3426300" y="12598623"/>
                  <a:pt x="3426078" y="12594531"/>
                  <a:pt x="3423413" y="12590576"/>
                </a:cubicBezTo>
                <a:cubicBezTo>
                  <a:pt x="3423191" y="12586487"/>
                  <a:pt x="3425854" y="12590445"/>
                  <a:pt x="3425854" y="12590445"/>
                </a:cubicBezTo>
                <a:cubicBezTo>
                  <a:pt x="3430744" y="12590172"/>
                  <a:pt x="3428079" y="12586216"/>
                  <a:pt x="3430300" y="12581991"/>
                </a:cubicBezTo>
                <a:close/>
                <a:moveTo>
                  <a:pt x="4135364" y="12579630"/>
                </a:moveTo>
                <a:cubicBezTo>
                  <a:pt x="4139059" y="12579424"/>
                  <a:pt x="4141245" y="12585564"/>
                  <a:pt x="4141221" y="12590779"/>
                </a:cubicBezTo>
                <a:cubicBezTo>
                  <a:pt x="4141194" y="12596000"/>
                  <a:pt x="4138956" y="12600296"/>
                  <a:pt x="4133805" y="12596410"/>
                </a:cubicBezTo>
                <a:cubicBezTo>
                  <a:pt x="4131115" y="12592388"/>
                  <a:pt x="4135813" y="12587952"/>
                  <a:pt x="4135364" y="12579630"/>
                </a:cubicBezTo>
                <a:close/>
                <a:moveTo>
                  <a:pt x="3637245" y="12571579"/>
                </a:moveTo>
                <a:lnTo>
                  <a:pt x="3638536" y="12579500"/>
                </a:lnTo>
                <a:cubicBezTo>
                  <a:pt x="3638293" y="12580560"/>
                  <a:pt x="3637635" y="12579550"/>
                  <a:pt x="3637412" y="12575392"/>
                </a:cubicBezTo>
                <a:cubicBezTo>
                  <a:pt x="3632610" y="12575656"/>
                  <a:pt x="3632839" y="12579818"/>
                  <a:pt x="3632839" y="12579818"/>
                </a:cubicBezTo>
                <a:cubicBezTo>
                  <a:pt x="3629124" y="12577936"/>
                  <a:pt x="3632556" y="12574617"/>
                  <a:pt x="3636914" y="12571767"/>
                </a:cubicBezTo>
                <a:close/>
                <a:moveTo>
                  <a:pt x="3637925" y="12571188"/>
                </a:moveTo>
                <a:lnTo>
                  <a:pt x="3637245" y="12571579"/>
                </a:lnTo>
                <a:lnTo>
                  <a:pt x="3637185" y="12571229"/>
                </a:lnTo>
                <a:close/>
                <a:moveTo>
                  <a:pt x="3191699" y="12571004"/>
                </a:moveTo>
                <a:cubicBezTo>
                  <a:pt x="3191475" y="12572948"/>
                  <a:pt x="3182656" y="12581170"/>
                  <a:pt x="3193380" y="12583668"/>
                </a:cubicBezTo>
                <a:cubicBezTo>
                  <a:pt x="3191256" y="12587910"/>
                  <a:pt x="3188462" y="12579818"/>
                  <a:pt x="3181646" y="12584323"/>
                </a:cubicBezTo>
                <a:cubicBezTo>
                  <a:pt x="3183547" y="12575965"/>
                  <a:pt x="3188237" y="12575706"/>
                  <a:pt x="3188019" y="12571596"/>
                </a:cubicBezTo>
                <a:cubicBezTo>
                  <a:pt x="3190896" y="12570405"/>
                  <a:pt x="3191774" y="12570355"/>
                  <a:pt x="3191699" y="12571004"/>
                </a:cubicBezTo>
                <a:close/>
                <a:moveTo>
                  <a:pt x="3158756" y="12569096"/>
                </a:moveTo>
                <a:cubicBezTo>
                  <a:pt x="3158976" y="12573134"/>
                  <a:pt x="3161323" y="12573004"/>
                  <a:pt x="3163890" y="12576914"/>
                </a:cubicBezTo>
                <a:cubicBezTo>
                  <a:pt x="3161543" y="12577042"/>
                  <a:pt x="3159414" y="12581210"/>
                  <a:pt x="3157289" y="12585379"/>
                </a:cubicBezTo>
                <a:cubicBezTo>
                  <a:pt x="3150027" y="12581727"/>
                  <a:pt x="3157070" y="12581341"/>
                  <a:pt x="3159414" y="12581210"/>
                </a:cubicBezTo>
                <a:cubicBezTo>
                  <a:pt x="3158976" y="12573134"/>
                  <a:pt x="3152158" y="12577563"/>
                  <a:pt x="3149810" y="12577696"/>
                </a:cubicBezTo>
                <a:cubicBezTo>
                  <a:pt x="3149591" y="12573659"/>
                  <a:pt x="3151938" y="12573525"/>
                  <a:pt x="3151717" y="12569486"/>
                </a:cubicBezTo>
                <a:cubicBezTo>
                  <a:pt x="3154065" y="12569357"/>
                  <a:pt x="3156411" y="12569228"/>
                  <a:pt x="3158756" y="12569096"/>
                </a:cubicBezTo>
                <a:close/>
                <a:moveTo>
                  <a:pt x="3286672" y="12567313"/>
                </a:moveTo>
                <a:cubicBezTo>
                  <a:pt x="3288115" y="12565060"/>
                  <a:pt x="3290992" y="12564610"/>
                  <a:pt x="3291893" y="12567458"/>
                </a:cubicBezTo>
                <a:cubicBezTo>
                  <a:pt x="3292494" y="12569359"/>
                  <a:pt x="3292219" y="12572725"/>
                  <a:pt x="3290051" y="12577999"/>
                </a:cubicBezTo>
                <a:cubicBezTo>
                  <a:pt x="3285219" y="12573629"/>
                  <a:pt x="3285229" y="12569569"/>
                  <a:pt x="3286672" y="12567313"/>
                </a:cubicBezTo>
                <a:close/>
                <a:moveTo>
                  <a:pt x="4103515" y="12565201"/>
                </a:moveTo>
                <a:cubicBezTo>
                  <a:pt x="4105981" y="12565061"/>
                  <a:pt x="4105981" y="12565061"/>
                  <a:pt x="4108668" y="12569088"/>
                </a:cubicBezTo>
                <a:cubicBezTo>
                  <a:pt x="4108894" y="12573247"/>
                  <a:pt x="4106880" y="12581703"/>
                  <a:pt x="4107108" y="12585867"/>
                </a:cubicBezTo>
                <a:cubicBezTo>
                  <a:pt x="4104868" y="12590163"/>
                  <a:pt x="4102409" y="12590300"/>
                  <a:pt x="4102409" y="12590300"/>
                </a:cubicBezTo>
                <a:cubicBezTo>
                  <a:pt x="4099943" y="12590437"/>
                  <a:pt x="4097253" y="12586415"/>
                  <a:pt x="4097253" y="12586415"/>
                </a:cubicBezTo>
                <a:cubicBezTo>
                  <a:pt x="4097253" y="12586415"/>
                  <a:pt x="4097253" y="12586415"/>
                  <a:pt x="4097030" y="12582251"/>
                </a:cubicBezTo>
                <a:cubicBezTo>
                  <a:pt x="4099264" y="12577953"/>
                  <a:pt x="4099038" y="12573794"/>
                  <a:pt x="4098811" y="12569634"/>
                </a:cubicBezTo>
                <a:cubicBezTo>
                  <a:pt x="4098586" y="12565475"/>
                  <a:pt x="4101049" y="12565337"/>
                  <a:pt x="4103515" y="12565201"/>
                </a:cubicBezTo>
                <a:close/>
                <a:moveTo>
                  <a:pt x="3649632" y="12562192"/>
                </a:moveTo>
                <a:cubicBezTo>
                  <a:pt x="3650587" y="12563182"/>
                  <a:pt x="3651356" y="12566266"/>
                  <a:pt x="3651584" y="12570429"/>
                </a:cubicBezTo>
                <a:lnTo>
                  <a:pt x="3637925" y="12571188"/>
                </a:lnTo>
                <a:lnTo>
                  <a:pt x="3643371" y="12568081"/>
                </a:lnTo>
                <a:cubicBezTo>
                  <a:pt x="3645237" y="12567130"/>
                  <a:pt x="3646560" y="12566537"/>
                  <a:pt x="3646560" y="12566537"/>
                </a:cubicBezTo>
                <a:cubicBezTo>
                  <a:pt x="3647531" y="12562310"/>
                  <a:pt x="3648678" y="12561201"/>
                  <a:pt x="3649632" y="12562192"/>
                </a:cubicBezTo>
                <a:close/>
                <a:moveTo>
                  <a:pt x="3735832" y="12557647"/>
                </a:moveTo>
                <a:cubicBezTo>
                  <a:pt x="3738478" y="12561622"/>
                  <a:pt x="3738478" y="12561622"/>
                  <a:pt x="3738702" y="12565737"/>
                </a:cubicBezTo>
                <a:cubicBezTo>
                  <a:pt x="3736280" y="12565871"/>
                  <a:pt x="3736507" y="12569981"/>
                  <a:pt x="3736507" y="12569981"/>
                </a:cubicBezTo>
                <a:cubicBezTo>
                  <a:pt x="3736726" y="12574091"/>
                  <a:pt x="3736726" y="12574091"/>
                  <a:pt x="3736726" y="12574091"/>
                </a:cubicBezTo>
                <a:cubicBezTo>
                  <a:pt x="3736949" y="12578205"/>
                  <a:pt x="3736949" y="12578205"/>
                  <a:pt x="3734531" y="12578338"/>
                </a:cubicBezTo>
                <a:cubicBezTo>
                  <a:pt x="3732111" y="12578473"/>
                  <a:pt x="3729467" y="12574496"/>
                  <a:pt x="3729467" y="12574496"/>
                </a:cubicBezTo>
                <a:cubicBezTo>
                  <a:pt x="3729467" y="12574496"/>
                  <a:pt x="3729244" y="12570385"/>
                  <a:pt x="3729244" y="12570385"/>
                </a:cubicBezTo>
                <a:cubicBezTo>
                  <a:pt x="3729020" y="12566273"/>
                  <a:pt x="3728799" y="12562163"/>
                  <a:pt x="3730994" y="12557915"/>
                </a:cubicBezTo>
                <a:cubicBezTo>
                  <a:pt x="3733413" y="12557780"/>
                  <a:pt x="3735832" y="12557647"/>
                  <a:pt x="3735832" y="12557647"/>
                </a:cubicBezTo>
                <a:close/>
                <a:moveTo>
                  <a:pt x="3949879" y="12556247"/>
                </a:moveTo>
                <a:lnTo>
                  <a:pt x="3949754" y="12558280"/>
                </a:lnTo>
                <a:cubicBezTo>
                  <a:pt x="3949343" y="12559315"/>
                  <a:pt x="3948981" y="12559841"/>
                  <a:pt x="3948992" y="12559336"/>
                </a:cubicBezTo>
                <a:close/>
                <a:moveTo>
                  <a:pt x="3315270" y="12553034"/>
                </a:moveTo>
                <a:cubicBezTo>
                  <a:pt x="3315490" y="12557072"/>
                  <a:pt x="3315490" y="12557072"/>
                  <a:pt x="3315490" y="12557072"/>
                </a:cubicBezTo>
                <a:cubicBezTo>
                  <a:pt x="3315711" y="12561111"/>
                  <a:pt x="3313292" y="12561243"/>
                  <a:pt x="3313292" y="12561243"/>
                </a:cubicBezTo>
                <a:cubicBezTo>
                  <a:pt x="3313509" y="12565283"/>
                  <a:pt x="3311091" y="12565419"/>
                  <a:pt x="3311091" y="12565419"/>
                </a:cubicBezTo>
                <a:cubicBezTo>
                  <a:pt x="3311311" y="12569455"/>
                  <a:pt x="3308889" y="12569589"/>
                  <a:pt x="3306469" y="12569724"/>
                </a:cubicBezTo>
                <a:cubicBezTo>
                  <a:pt x="3306469" y="12569724"/>
                  <a:pt x="3306250" y="12565687"/>
                  <a:pt x="3306250" y="12565687"/>
                </a:cubicBezTo>
                <a:cubicBezTo>
                  <a:pt x="3306029" y="12561650"/>
                  <a:pt x="3308451" y="12561516"/>
                  <a:pt x="3308234" y="12557476"/>
                </a:cubicBezTo>
                <a:cubicBezTo>
                  <a:pt x="3310651" y="12557342"/>
                  <a:pt x="3310651" y="12557342"/>
                  <a:pt x="3310651" y="12557342"/>
                </a:cubicBezTo>
                <a:cubicBezTo>
                  <a:pt x="3310433" y="12553303"/>
                  <a:pt x="3312853" y="12553167"/>
                  <a:pt x="3315270" y="12553034"/>
                </a:cubicBezTo>
                <a:close/>
                <a:moveTo>
                  <a:pt x="3253590" y="12550453"/>
                </a:moveTo>
                <a:cubicBezTo>
                  <a:pt x="3253358" y="12554450"/>
                  <a:pt x="3248522" y="12572943"/>
                  <a:pt x="3241357" y="12573341"/>
                </a:cubicBezTo>
                <a:cubicBezTo>
                  <a:pt x="3243306" y="12565136"/>
                  <a:pt x="3247645" y="12556794"/>
                  <a:pt x="3252205" y="12552491"/>
                </a:cubicBezTo>
                <a:cubicBezTo>
                  <a:pt x="3253232" y="12549394"/>
                  <a:pt x="3253667" y="12549115"/>
                  <a:pt x="3253590" y="12550453"/>
                </a:cubicBezTo>
                <a:close/>
                <a:moveTo>
                  <a:pt x="3176853" y="12547472"/>
                </a:moveTo>
                <a:cubicBezTo>
                  <a:pt x="3179268" y="12547338"/>
                  <a:pt x="3181917" y="12551340"/>
                  <a:pt x="3182140" y="12555479"/>
                </a:cubicBezTo>
                <a:cubicBezTo>
                  <a:pt x="3182140" y="12555479"/>
                  <a:pt x="3182140" y="12555479"/>
                  <a:pt x="3179720" y="12555614"/>
                </a:cubicBezTo>
                <a:cubicBezTo>
                  <a:pt x="3183028" y="12560619"/>
                  <a:pt x="3184202" y="12565481"/>
                  <a:pt x="3183970" y="12569644"/>
                </a:cubicBezTo>
                <a:cubicBezTo>
                  <a:pt x="3183284" y="12582135"/>
                  <a:pt x="3169970" y="12588322"/>
                  <a:pt x="3163681" y="12573106"/>
                </a:cubicBezTo>
                <a:cubicBezTo>
                  <a:pt x="3170491" y="12564426"/>
                  <a:pt x="3165654" y="12564698"/>
                  <a:pt x="3170265" y="12560289"/>
                </a:cubicBezTo>
                <a:cubicBezTo>
                  <a:pt x="3170265" y="12560289"/>
                  <a:pt x="3170265" y="12560289"/>
                  <a:pt x="3170040" y="12556151"/>
                </a:cubicBezTo>
                <a:cubicBezTo>
                  <a:pt x="3170040" y="12556151"/>
                  <a:pt x="3169813" y="12552013"/>
                  <a:pt x="3172237" y="12551877"/>
                </a:cubicBezTo>
                <a:cubicBezTo>
                  <a:pt x="3172014" y="12547740"/>
                  <a:pt x="3174432" y="12547607"/>
                  <a:pt x="3176853" y="12547472"/>
                </a:cubicBezTo>
                <a:close/>
                <a:moveTo>
                  <a:pt x="3952401" y="12544401"/>
                </a:moveTo>
                <a:cubicBezTo>
                  <a:pt x="3953294" y="12544288"/>
                  <a:pt x="3954226" y="12545628"/>
                  <a:pt x="3954788" y="12547368"/>
                </a:cubicBezTo>
                <a:cubicBezTo>
                  <a:pt x="3955918" y="12550850"/>
                  <a:pt x="3955566" y="12555933"/>
                  <a:pt x="3950472" y="12554189"/>
                </a:cubicBezTo>
                <a:lnTo>
                  <a:pt x="3949879" y="12556247"/>
                </a:lnTo>
                <a:lnTo>
                  <a:pt x="3950251" y="12550153"/>
                </a:lnTo>
                <a:cubicBezTo>
                  <a:pt x="3950655" y="12546081"/>
                  <a:pt x="3951508" y="12544515"/>
                  <a:pt x="3952401" y="12544401"/>
                </a:cubicBezTo>
                <a:close/>
                <a:moveTo>
                  <a:pt x="3348266" y="12543102"/>
                </a:moveTo>
                <a:cubicBezTo>
                  <a:pt x="3346142" y="12547269"/>
                  <a:pt x="3343797" y="12547401"/>
                  <a:pt x="3348708" y="12551176"/>
                </a:cubicBezTo>
                <a:cubicBezTo>
                  <a:pt x="3344891" y="12567589"/>
                  <a:pt x="3333753" y="12535808"/>
                  <a:pt x="3348266" y="12543102"/>
                </a:cubicBezTo>
                <a:close/>
                <a:moveTo>
                  <a:pt x="4259081" y="12540353"/>
                </a:moveTo>
                <a:cubicBezTo>
                  <a:pt x="4261542" y="12540217"/>
                  <a:pt x="4261771" y="12544412"/>
                  <a:pt x="4261771" y="12544412"/>
                </a:cubicBezTo>
                <a:cubicBezTo>
                  <a:pt x="4259536" y="12548745"/>
                  <a:pt x="4259765" y="12552940"/>
                  <a:pt x="4259993" y="12557136"/>
                </a:cubicBezTo>
                <a:cubicBezTo>
                  <a:pt x="4260219" y="12561333"/>
                  <a:pt x="4260447" y="12565525"/>
                  <a:pt x="4255748" y="12569995"/>
                </a:cubicBezTo>
                <a:cubicBezTo>
                  <a:pt x="4255748" y="12569995"/>
                  <a:pt x="4253285" y="12570129"/>
                  <a:pt x="4250820" y="12570267"/>
                </a:cubicBezTo>
                <a:cubicBezTo>
                  <a:pt x="4250820" y="12570267"/>
                  <a:pt x="4250820" y="12570267"/>
                  <a:pt x="4250597" y="12566074"/>
                </a:cubicBezTo>
                <a:cubicBezTo>
                  <a:pt x="4252829" y="12561743"/>
                  <a:pt x="4252602" y="12557545"/>
                  <a:pt x="4252374" y="12553351"/>
                </a:cubicBezTo>
                <a:cubicBezTo>
                  <a:pt x="4252147" y="12549152"/>
                  <a:pt x="4251921" y="12544962"/>
                  <a:pt x="4254156" y="12540629"/>
                </a:cubicBezTo>
                <a:cubicBezTo>
                  <a:pt x="4256617" y="12540490"/>
                  <a:pt x="4256617" y="12540490"/>
                  <a:pt x="4259081" y="12540353"/>
                </a:cubicBezTo>
                <a:close/>
                <a:moveTo>
                  <a:pt x="3737590" y="12535249"/>
                </a:moveTo>
                <a:cubicBezTo>
                  <a:pt x="3739706" y="12534376"/>
                  <a:pt x="3741984" y="12536596"/>
                  <a:pt x="3741271" y="12540223"/>
                </a:cubicBezTo>
                <a:cubicBezTo>
                  <a:pt x="3740794" y="12542643"/>
                  <a:pt x="3738993" y="12545690"/>
                  <a:pt x="3734917" y="12548865"/>
                </a:cubicBezTo>
                <a:cubicBezTo>
                  <a:pt x="3733530" y="12540102"/>
                  <a:pt x="3735475" y="12536128"/>
                  <a:pt x="3737590" y="12535249"/>
                </a:cubicBezTo>
                <a:close/>
                <a:moveTo>
                  <a:pt x="4234456" y="12534358"/>
                </a:moveTo>
                <a:cubicBezTo>
                  <a:pt x="4237543" y="12537059"/>
                  <a:pt x="4238569" y="12539635"/>
                  <a:pt x="4238493" y="12541674"/>
                </a:cubicBezTo>
                <a:cubicBezTo>
                  <a:pt x="4238276" y="12547788"/>
                  <a:pt x="4228195" y="12549065"/>
                  <a:pt x="4234456" y="12534358"/>
                </a:cubicBezTo>
                <a:close/>
                <a:moveTo>
                  <a:pt x="3651975" y="12534326"/>
                </a:moveTo>
                <a:cubicBezTo>
                  <a:pt x="3652190" y="12538239"/>
                  <a:pt x="3654534" y="12538109"/>
                  <a:pt x="3657092" y="12541895"/>
                </a:cubicBezTo>
                <a:cubicBezTo>
                  <a:pt x="3657092" y="12541895"/>
                  <a:pt x="3657092" y="12541895"/>
                  <a:pt x="3654960" y="12545939"/>
                </a:cubicBezTo>
                <a:cubicBezTo>
                  <a:pt x="3654960" y="12545939"/>
                  <a:pt x="3652615" y="12546070"/>
                  <a:pt x="3652402" y="12542155"/>
                </a:cubicBezTo>
                <a:cubicBezTo>
                  <a:pt x="3650055" y="12542286"/>
                  <a:pt x="3649842" y="12538370"/>
                  <a:pt x="3649629" y="12534456"/>
                </a:cubicBezTo>
                <a:cubicBezTo>
                  <a:pt x="3651975" y="12534326"/>
                  <a:pt x="3651975" y="12534326"/>
                  <a:pt x="3651975" y="12534326"/>
                </a:cubicBezTo>
                <a:close/>
                <a:moveTo>
                  <a:pt x="3202518" y="12529843"/>
                </a:moveTo>
                <a:cubicBezTo>
                  <a:pt x="3204863" y="12529714"/>
                  <a:pt x="3207450" y="12533989"/>
                  <a:pt x="3207689" y="12538394"/>
                </a:cubicBezTo>
                <a:cubicBezTo>
                  <a:pt x="3207689" y="12538394"/>
                  <a:pt x="3207929" y="12542797"/>
                  <a:pt x="3207929" y="12542797"/>
                </a:cubicBezTo>
                <a:cubicBezTo>
                  <a:pt x="3205584" y="12542928"/>
                  <a:pt x="3205584" y="12542928"/>
                  <a:pt x="3202997" y="12538656"/>
                </a:cubicBezTo>
                <a:cubicBezTo>
                  <a:pt x="3202758" y="12534250"/>
                  <a:pt x="3202758" y="12534250"/>
                  <a:pt x="3200411" y="12534377"/>
                </a:cubicBezTo>
                <a:cubicBezTo>
                  <a:pt x="3200411" y="12534377"/>
                  <a:pt x="3200411" y="12534377"/>
                  <a:pt x="3200171" y="12529973"/>
                </a:cubicBezTo>
                <a:cubicBezTo>
                  <a:pt x="3200171" y="12529973"/>
                  <a:pt x="3202518" y="12529843"/>
                  <a:pt x="3202518" y="12529843"/>
                </a:cubicBezTo>
                <a:close/>
                <a:moveTo>
                  <a:pt x="4082470" y="12529549"/>
                </a:moveTo>
                <a:cubicBezTo>
                  <a:pt x="4084888" y="12529412"/>
                  <a:pt x="4085111" y="12533474"/>
                  <a:pt x="4085111" y="12533474"/>
                </a:cubicBezTo>
                <a:cubicBezTo>
                  <a:pt x="4085330" y="12537528"/>
                  <a:pt x="4085330" y="12537528"/>
                  <a:pt x="4083129" y="12541719"/>
                </a:cubicBezTo>
                <a:cubicBezTo>
                  <a:pt x="4083352" y="12545777"/>
                  <a:pt x="4081371" y="12554026"/>
                  <a:pt x="4081594" y="12558084"/>
                </a:cubicBezTo>
                <a:cubicBezTo>
                  <a:pt x="4084233" y="12562008"/>
                  <a:pt x="4087533" y="12578101"/>
                  <a:pt x="4089294" y="12565796"/>
                </a:cubicBezTo>
                <a:cubicBezTo>
                  <a:pt x="4092155" y="12573776"/>
                  <a:pt x="4086657" y="12606637"/>
                  <a:pt x="4087097" y="12614750"/>
                </a:cubicBezTo>
                <a:cubicBezTo>
                  <a:pt x="4082922" y="12627193"/>
                  <a:pt x="4083581" y="12639364"/>
                  <a:pt x="4084462" y="12655594"/>
                </a:cubicBezTo>
                <a:cubicBezTo>
                  <a:pt x="4082484" y="12663842"/>
                  <a:pt x="4082927" y="12671957"/>
                  <a:pt x="4083366" y="12680071"/>
                </a:cubicBezTo>
                <a:cubicBezTo>
                  <a:pt x="4083366" y="12680071"/>
                  <a:pt x="4081165" y="12684265"/>
                  <a:pt x="4078526" y="12680342"/>
                </a:cubicBezTo>
                <a:cubicBezTo>
                  <a:pt x="4076107" y="12680477"/>
                  <a:pt x="4076107" y="12680477"/>
                  <a:pt x="4075889" y="12676418"/>
                </a:cubicBezTo>
                <a:cubicBezTo>
                  <a:pt x="4075443" y="12668304"/>
                  <a:pt x="4075003" y="12660190"/>
                  <a:pt x="4076983" y="12651941"/>
                </a:cubicBezTo>
                <a:cubicBezTo>
                  <a:pt x="4076323" y="12639767"/>
                  <a:pt x="4075663" y="12627596"/>
                  <a:pt x="4077422" y="12615290"/>
                </a:cubicBezTo>
                <a:cubicBezTo>
                  <a:pt x="4076538" y="12599060"/>
                  <a:pt x="4073016" y="12578910"/>
                  <a:pt x="4062236" y="12559163"/>
                </a:cubicBezTo>
                <a:cubicBezTo>
                  <a:pt x="4066857" y="12554833"/>
                  <a:pt x="4069496" y="12558757"/>
                  <a:pt x="4074333" y="12558488"/>
                </a:cubicBezTo>
                <a:cubicBezTo>
                  <a:pt x="4074117" y="12554430"/>
                  <a:pt x="4076095" y="12546180"/>
                  <a:pt x="4078071" y="12537930"/>
                </a:cubicBezTo>
                <a:cubicBezTo>
                  <a:pt x="4078071" y="12537930"/>
                  <a:pt x="4077851" y="12533876"/>
                  <a:pt x="4077851" y="12533876"/>
                </a:cubicBezTo>
                <a:cubicBezTo>
                  <a:pt x="4077630" y="12529820"/>
                  <a:pt x="4080050" y="12529684"/>
                  <a:pt x="4082470" y="12529549"/>
                </a:cubicBezTo>
                <a:close/>
                <a:moveTo>
                  <a:pt x="3224366" y="12528629"/>
                </a:moveTo>
                <a:cubicBezTo>
                  <a:pt x="3226785" y="12528494"/>
                  <a:pt x="3224606" y="12533037"/>
                  <a:pt x="3224606" y="12533037"/>
                </a:cubicBezTo>
                <a:cubicBezTo>
                  <a:pt x="3224606" y="12533037"/>
                  <a:pt x="3224606" y="12533037"/>
                  <a:pt x="3222185" y="12533171"/>
                </a:cubicBezTo>
                <a:cubicBezTo>
                  <a:pt x="3224606" y="12533037"/>
                  <a:pt x="3227263" y="12537306"/>
                  <a:pt x="3227263" y="12537306"/>
                </a:cubicBezTo>
                <a:cubicBezTo>
                  <a:pt x="3229684" y="12537172"/>
                  <a:pt x="3229684" y="12537172"/>
                  <a:pt x="3229684" y="12537172"/>
                </a:cubicBezTo>
                <a:cubicBezTo>
                  <a:pt x="3229924" y="12541575"/>
                  <a:pt x="3227504" y="12541710"/>
                  <a:pt x="3227504" y="12541710"/>
                </a:cubicBezTo>
                <a:cubicBezTo>
                  <a:pt x="3225085" y="12541846"/>
                  <a:pt x="3220007" y="12537710"/>
                  <a:pt x="3220007" y="12537710"/>
                </a:cubicBezTo>
                <a:cubicBezTo>
                  <a:pt x="3220007" y="12537710"/>
                  <a:pt x="3219767" y="12533303"/>
                  <a:pt x="3219767" y="12533303"/>
                </a:cubicBezTo>
                <a:cubicBezTo>
                  <a:pt x="3219767" y="12533303"/>
                  <a:pt x="3219767" y="12533303"/>
                  <a:pt x="3219529" y="12528899"/>
                </a:cubicBezTo>
                <a:cubicBezTo>
                  <a:pt x="3219529" y="12528899"/>
                  <a:pt x="3219529" y="12528899"/>
                  <a:pt x="3221947" y="12528766"/>
                </a:cubicBezTo>
                <a:cubicBezTo>
                  <a:pt x="3224366" y="12528629"/>
                  <a:pt x="3224366" y="12528629"/>
                  <a:pt x="3224366" y="12528629"/>
                </a:cubicBezTo>
                <a:close/>
                <a:moveTo>
                  <a:pt x="3808821" y="12525609"/>
                </a:moveTo>
                <a:cubicBezTo>
                  <a:pt x="3802592" y="12542156"/>
                  <a:pt x="3817683" y="12557519"/>
                  <a:pt x="3817902" y="12561556"/>
                </a:cubicBezTo>
                <a:cubicBezTo>
                  <a:pt x="3810577" y="12557913"/>
                  <a:pt x="3811674" y="12578103"/>
                  <a:pt x="3802416" y="12582668"/>
                </a:cubicBezTo>
                <a:cubicBezTo>
                  <a:pt x="3800484" y="12590876"/>
                  <a:pt x="3796187" y="12599214"/>
                  <a:pt x="3794037" y="12603386"/>
                </a:cubicBezTo>
                <a:cubicBezTo>
                  <a:pt x="3794258" y="12607420"/>
                  <a:pt x="3791888" y="12607554"/>
                  <a:pt x="3789517" y="12607684"/>
                </a:cubicBezTo>
                <a:cubicBezTo>
                  <a:pt x="3789300" y="12603648"/>
                  <a:pt x="3789300" y="12603648"/>
                  <a:pt x="3789300" y="12603648"/>
                </a:cubicBezTo>
                <a:cubicBezTo>
                  <a:pt x="3789300" y="12603648"/>
                  <a:pt x="3789300" y="12603648"/>
                  <a:pt x="3789078" y="12599607"/>
                </a:cubicBezTo>
                <a:cubicBezTo>
                  <a:pt x="3791229" y="12595440"/>
                  <a:pt x="3793159" y="12587230"/>
                  <a:pt x="3797458" y="12578894"/>
                </a:cubicBezTo>
                <a:cubicBezTo>
                  <a:pt x="3797458" y="12578894"/>
                  <a:pt x="3797458" y="12578894"/>
                  <a:pt x="3795088" y="12579021"/>
                </a:cubicBezTo>
                <a:cubicBezTo>
                  <a:pt x="3794871" y="12574987"/>
                  <a:pt x="3792280" y="12571078"/>
                  <a:pt x="3792503" y="12575120"/>
                </a:cubicBezTo>
                <a:cubicBezTo>
                  <a:pt x="3787764" y="12575381"/>
                  <a:pt x="3793776" y="12554799"/>
                  <a:pt x="3790748" y="12542814"/>
                </a:cubicBezTo>
                <a:cubicBezTo>
                  <a:pt x="3797634" y="12538381"/>
                  <a:pt x="3799346" y="12526134"/>
                  <a:pt x="3808821" y="12525609"/>
                </a:cubicBezTo>
                <a:close/>
                <a:moveTo>
                  <a:pt x="3637475" y="12521874"/>
                </a:moveTo>
                <a:cubicBezTo>
                  <a:pt x="3637698" y="12526035"/>
                  <a:pt x="3635459" y="12530332"/>
                  <a:pt x="3633223" y="12534630"/>
                </a:cubicBezTo>
                <a:cubicBezTo>
                  <a:pt x="3633448" y="12538790"/>
                  <a:pt x="3631213" y="12543085"/>
                  <a:pt x="3631439" y="12547247"/>
                </a:cubicBezTo>
                <a:cubicBezTo>
                  <a:pt x="3628973" y="12547384"/>
                  <a:pt x="3628973" y="12547384"/>
                  <a:pt x="3628973" y="12547384"/>
                </a:cubicBezTo>
                <a:cubicBezTo>
                  <a:pt x="3626508" y="12547522"/>
                  <a:pt x="3626508" y="12547522"/>
                  <a:pt x="3626508" y="12547522"/>
                </a:cubicBezTo>
                <a:cubicBezTo>
                  <a:pt x="3626508" y="12547522"/>
                  <a:pt x="3626508" y="12547522"/>
                  <a:pt x="3626284" y="12543362"/>
                </a:cubicBezTo>
                <a:cubicBezTo>
                  <a:pt x="3626058" y="12539200"/>
                  <a:pt x="3628296" y="12534903"/>
                  <a:pt x="3630758" y="12534767"/>
                </a:cubicBezTo>
                <a:cubicBezTo>
                  <a:pt x="3632999" y="12530468"/>
                  <a:pt x="3632770" y="12526308"/>
                  <a:pt x="3635010" y="12522011"/>
                </a:cubicBezTo>
                <a:cubicBezTo>
                  <a:pt x="3635010" y="12522011"/>
                  <a:pt x="3635010" y="12522011"/>
                  <a:pt x="3637475" y="12521874"/>
                </a:cubicBezTo>
                <a:close/>
                <a:moveTo>
                  <a:pt x="3863938" y="12513710"/>
                </a:moveTo>
                <a:cubicBezTo>
                  <a:pt x="3867213" y="12517577"/>
                  <a:pt x="3868283" y="12520303"/>
                  <a:pt x="3868181" y="12522019"/>
                </a:cubicBezTo>
                <a:cubicBezTo>
                  <a:pt x="3867887" y="12527159"/>
                  <a:pt x="3857102" y="12523202"/>
                  <a:pt x="3863938" y="12513710"/>
                </a:cubicBezTo>
                <a:close/>
                <a:moveTo>
                  <a:pt x="3657933" y="12504538"/>
                </a:moveTo>
                <a:cubicBezTo>
                  <a:pt x="3670260" y="12508061"/>
                  <a:pt x="3660809" y="12512793"/>
                  <a:pt x="3666333" y="12525112"/>
                </a:cubicBezTo>
                <a:cubicBezTo>
                  <a:pt x="3656197" y="12517259"/>
                  <a:pt x="3661262" y="12521182"/>
                  <a:pt x="3664365" y="12533634"/>
                </a:cubicBezTo>
                <a:cubicBezTo>
                  <a:pt x="3642361" y="12530651"/>
                  <a:pt x="3658614" y="12517122"/>
                  <a:pt x="3657933" y="12504538"/>
                </a:cubicBezTo>
                <a:close/>
                <a:moveTo>
                  <a:pt x="3147969" y="12500474"/>
                </a:moveTo>
                <a:cubicBezTo>
                  <a:pt x="3150316" y="12500344"/>
                  <a:pt x="3152884" y="12504323"/>
                  <a:pt x="3153107" y="12508435"/>
                </a:cubicBezTo>
                <a:cubicBezTo>
                  <a:pt x="3153107" y="12508435"/>
                  <a:pt x="3150985" y="12512678"/>
                  <a:pt x="3151208" y="12516790"/>
                </a:cubicBezTo>
                <a:cubicBezTo>
                  <a:pt x="3149087" y="12521031"/>
                  <a:pt x="3146741" y="12521160"/>
                  <a:pt x="3144393" y="12521294"/>
                </a:cubicBezTo>
                <a:cubicBezTo>
                  <a:pt x="3142047" y="12521423"/>
                  <a:pt x="3139476" y="12517441"/>
                  <a:pt x="3139476" y="12517441"/>
                </a:cubicBezTo>
                <a:cubicBezTo>
                  <a:pt x="3139476" y="12517441"/>
                  <a:pt x="3139255" y="12513330"/>
                  <a:pt x="3139255" y="12513330"/>
                </a:cubicBezTo>
                <a:cubicBezTo>
                  <a:pt x="3141603" y="12513201"/>
                  <a:pt x="3141377" y="12509088"/>
                  <a:pt x="3141154" y="12504977"/>
                </a:cubicBezTo>
                <a:cubicBezTo>
                  <a:pt x="3140932" y="12500866"/>
                  <a:pt x="3145620" y="12500604"/>
                  <a:pt x="3147969" y="12500474"/>
                </a:cubicBezTo>
                <a:close/>
                <a:moveTo>
                  <a:pt x="4237967" y="12494744"/>
                </a:moveTo>
                <a:cubicBezTo>
                  <a:pt x="4238250" y="12495882"/>
                  <a:pt x="4232710" y="12523883"/>
                  <a:pt x="4235230" y="12505282"/>
                </a:cubicBezTo>
                <a:cubicBezTo>
                  <a:pt x="4237131" y="12496970"/>
                  <a:pt x="4237872" y="12494364"/>
                  <a:pt x="4237967" y="12494744"/>
                </a:cubicBezTo>
                <a:close/>
                <a:moveTo>
                  <a:pt x="3826495" y="12492224"/>
                </a:moveTo>
                <a:cubicBezTo>
                  <a:pt x="3826709" y="12496264"/>
                  <a:pt x="3826709" y="12496264"/>
                  <a:pt x="3826709" y="12496264"/>
                </a:cubicBezTo>
                <a:cubicBezTo>
                  <a:pt x="3826931" y="12500300"/>
                  <a:pt x="3827370" y="12508378"/>
                  <a:pt x="3824906" y="12508514"/>
                </a:cubicBezTo>
                <a:cubicBezTo>
                  <a:pt x="3822441" y="12508654"/>
                  <a:pt x="3819978" y="12508788"/>
                  <a:pt x="3817513" y="12508925"/>
                </a:cubicBezTo>
                <a:cubicBezTo>
                  <a:pt x="3815050" y="12509064"/>
                  <a:pt x="3814830" y="12505025"/>
                  <a:pt x="3814830" y="12505025"/>
                </a:cubicBezTo>
                <a:cubicBezTo>
                  <a:pt x="3817297" y="12504889"/>
                  <a:pt x="3817075" y="12500851"/>
                  <a:pt x="3819758" y="12504751"/>
                </a:cubicBezTo>
                <a:cubicBezTo>
                  <a:pt x="3819758" y="12504751"/>
                  <a:pt x="3822223" y="12504614"/>
                  <a:pt x="3822223" y="12504614"/>
                </a:cubicBezTo>
                <a:cubicBezTo>
                  <a:pt x="3822223" y="12504614"/>
                  <a:pt x="3821783" y="12496540"/>
                  <a:pt x="3821783" y="12496540"/>
                </a:cubicBezTo>
                <a:cubicBezTo>
                  <a:pt x="3821783" y="12496540"/>
                  <a:pt x="3821561" y="12492501"/>
                  <a:pt x="3821561" y="12492501"/>
                </a:cubicBezTo>
                <a:cubicBezTo>
                  <a:pt x="3821561" y="12492501"/>
                  <a:pt x="3824028" y="12492364"/>
                  <a:pt x="3824028" y="12492364"/>
                </a:cubicBezTo>
                <a:cubicBezTo>
                  <a:pt x="3826495" y="12492224"/>
                  <a:pt x="3826495" y="12492224"/>
                  <a:pt x="3826495" y="12492224"/>
                </a:cubicBezTo>
                <a:close/>
                <a:moveTo>
                  <a:pt x="3744006" y="12487972"/>
                </a:moveTo>
                <a:cubicBezTo>
                  <a:pt x="3746294" y="12487845"/>
                  <a:pt x="3748804" y="12491831"/>
                  <a:pt x="3748804" y="12491831"/>
                </a:cubicBezTo>
                <a:cubicBezTo>
                  <a:pt x="3749030" y="12495940"/>
                  <a:pt x="3746964" y="12500179"/>
                  <a:pt x="3747188" y="12504291"/>
                </a:cubicBezTo>
                <a:cubicBezTo>
                  <a:pt x="3744903" y="12504417"/>
                  <a:pt x="3742835" y="12508658"/>
                  <a:pt x="3740325" y="12504670"/>
                </a:cubicBezTo>
                <a:cubicBezTo>
                  <a:pt x="3740325" y="12504670"/>
                  <a:pt x="3738036" y="12504797"/>
                  <a:pt x="3737813" y="12500687"/>
                </a:cubicBezTo>
                <a:cubicBezTo>
                  <a:pt x="3737813" y="12500687"/>
                  <a:pt x="3739878" y="12496450"/>
                  <a:pt x="3739655" y="12492339"/>
                </a:cubicBezTo>
                <a:cubicBezTo>
                  <a:pt x="3739655" y="12492339"/>
                  <a:pt x="3741718" y="12488100"/>
                  <a:pt x="3744006" y="12487972"/>
                </a:cubicBezTo>
                <a:close/>
                <a:moveTo>
                  <a:pt x="3794439" y="12477806"/>
                </a:moveTo>
                <a:cubicBezTo>
                  <a:pt x="3796829" y="12477672"/>
                  <a:pt x="3799430" y="12481457"/>
                  <a:pt x="3799643" y="12485370"/>
                </a:cubicBezTo>
                <a:cubicBezTo>
                  <a:pt x="3797256" y="12485506"/>
                  <a:pt x="3797468" y="12489422"/>
                  <a:pt x="3797680" y="12493337"/>
                </a:cubicBezTo>
                <a:cubicBezTo>
                  <a:pt x="3797680" y="12493337"/>
                  <a:pt x="3795293" y="12493469"/>
                  <a:pt x="3795504" y="12497385"/>
                </a:cubicBezTo>
                <a:cubicBezTo>
                  <a:pt x="3793115" y="12497515"/>
                  <a:pt x="3795716" y="12501300"/>
                  <a:pt x="3795928" y="12505213"/>
                </a:cubicBezTo>
                <a:cubicBezTo>
                  <a:pt x="3795928" y="12505213"/>
                  <a:pt x="3795928" y="12505213"/>
                  <a:pt x="3796141" y="12509130"/>
                </a:cubicBezTo>
                <a:cubicBezTo>
                  <a:pt x="3798742" y="12512911"/>
                  <a:pt x="3796355" y="12513047"/>
                  <a:pt x="3793966" y="12513178"/>
                </a:cubicBezTo>
                <a:cubicBezTo>
                  <a:pt x="3791578" y="12513312"/>
                  <a:pt x="3789191" y="12513444"/>
                  <a:pt x="3788976" y="12509528"/>
                </a:cubicBezTo>
                <a:cubicBezTo>
                  <a:pt x="3788765" y="12505613"/>
                  <a:pt x="3786164" y="12501831"/>
                  <a:pt x="3785952" y="12497915"/>
                </a:cubicBezTo>
                <a:cubicBezTo>
                  <a:pt x="3785952" y="12497915"/>
                  <a:pt x="3788127" y="12493867"/>
                  <a:pt x="3788127" y="12493867"/>
                </a:cubicBezTo>
                <a:cubicBezTo>
                  <a:pt x="3788127" y="12493867"/>
                  <a:pt x="3788127" y="12493867"/>
                  <a:pt x="3785739" y="12493998"/>
                </a:cubicBezTo>
                <a:cubicBezTo>
                  <a:pt x="3783349" y="12494133"/>
                  <a:pt x="3783349" y="12494133"/>
                  <a:pt x="3783138" y="12490217"/>
                </a:cubicBezTo>
                <a:cubicBezTo>
                  <a:pt x="3783138" y="12490217"/>
                  <a:pt x="3783138" y="12490217"/>
                  <a:pt x="3785524" y="12490085"/>
                </a:cubicBezTo>
                <a:cubicBezTo>
                  <a:pt x="3785524" y="12490085"/>
                  <a:pt x="3785524" y="12490085"/>
                  <a:pt x="3787917" y="12489952"/>
                </a:cubicBezTo>
                <a:cubicBezTo>
                  <a:pt x="3787701" y="12486037"/>
                  <a:pt x="3787489" y="12482118"/>
                  <a:pt x="3789877" y="12481987"/>
                </a:cubicBezTo>
                <a:cubicBezTo>
                  <a:pt x="3789663" y="12478073"/>
                  <a:pt x="3792054" y="12477939"/>
                  <a:pt x="3794439" y="12477806"/>
                </a:cubicBezTo>
                <a:close/>
                <a:moveTo>
                  <a:pt x="3380682" y="12475106"/>
                </a:moveTo>
                <a:lnTo>
                  <a:pt x="3381343" y="12481666"/>
                </a:lnTo>
                <a:cubicBezTo>
                  <a:pt x="3379428" y="12485331"/>
                  <a:pt x="3376636" y="12489547"/>
                  <a:pt x="3376742" y="12491572"/>
                </a:cubicBezTo>
                <a:lnTo>
                  <a:pt x="3379152" y="12491437"/>
                </a:lnTo>
                <a:cubicBezTo>
                  <a:pt x="3381563" y="12491303"/>
                  <a:pt x="3383971" y="12491171"/>
                  <a:pt x="3383754" y="12487121"/>
                </a:cubicBezTo>
                <a:close/>
                <a:moveTo>
                  <a:pt x="3624396" y="12469581"/>
                </a:moveTo>
                <a:cubicBezTo>
                  <a:pt x="3625739" y="12471570"/>
                  <a:pt x="3627246" y="12476640"/>
                  <a:pt x="3626883" y="12481299"/>
                </a:cubicBezTo>
                <a:cubicBezTo>
                  <a:pt x="3626521" y="12485960"/>
                  <a:pt x="3624279" y="12490209"/>
                  <a:pt x="3618121" y="12490551"/>
                </a:cubicBezTo>
                <a:cubicBezTo>
                  <a:pt x="3622600" y="12482055"/>
                  <a:pt x="3617895" y="12486439"/>
                  <a:pt x="3617227" y="12474102"/>
                </a:cubicBezTo>
                <a:cubicBezTo>
                  <a:pt x="3622154" y="12473829"/>
                  <a:pt x="3622154" y="12473829"/>
                  <a:pt x="3624396" y="12469581"/>
                </a:cubicBezTo>
                <a:close/>
                <a:moveTo>
                  <a:pt x="3598072" y="12468099"/>
                </a:moveTo>
                <a:cubicBezTo>
                  <a:pt x="3601115" y="12469930"/>
                  <a:pt x="3602687" y="12471839"/>
                  <a:pt x="3603352" y="12473864"/>
                </a:cubicBezTo>
                <a:cubicBezTo>
                  <a:pt x="3605336" y="12479939"/>
                  <a:pt x="3599102" y="12487030"/>
                  <a:pt x="3599589" y="12495996"/>
                </a:cubicBezTo>
                <a:cubicBezTo>
                  <a:pt x="3589988" y="12492534"/>
                  <a:pt x="3598505" y="12476072"/>
                  <a:pt x="3598072" y="12468099"/>
                </a:cubicBezTo>
                <a:close/>
                <a:moveTo>
                  <a:pt x="3914107" y="12466740"/>
                </a:moveTo>
                <a:cubicBezTo>
                  <a:pt x="3924074" y="12470234"/>
                  <a:pt x="3927003" y="12479185"/>
                  <a:pt x="3927802" y="12488253"/>
                </a:cubicBezTo>
                <a:cubicBezTo>
                  <a:pt x="3928600" y="12497322"/>
                  <a:pt x="3927266" y="12506510"/>
                  <a:pt x="3928706" y="12510478"/>
                </a:cubicBezTo>
                <a:cubicBezTo>
                  <a:pt x="3926486" y="12514655"/>
                  <a:pt x="3923828" y="12510748"/>
                  <a:pt x="3921393" y="12510886"/>
                </a:cubicBezTo>
                <a:cubicBezTo>
                  <a:pt x="3919178" y="12515060"/>
                  <a:pt x="3919178" y="12515060"/>
                  <a:pt x="3916741" y="12515195"/>
                </a:cubicBezTo>
                <a:cubicBezTo>
                  <a:pt x="3914304" y="12515330"/>
                  <a:pt x="3911866" y="12515464"/>
                  <a:pt x="3911646" y="12511425"/>
                </a:cubicBezTo>
                <a:cubicBezTo>
                  <a:pt x="3914087" y="12511292"/>
                  <a:pt x="3913865" y="12507253"/>
                  <a:pt x="3913865" y="12507253"/>
                </a:cubicBezTo>
                <a:cubicBezTo>
                  <a:pt x="3903240" y="12491644"/>
                  <a:pt x="3902804" y="12483568"/>
                  <a:pt x="3914107" y="12466740"/>
                </a:cubicBezTo>
                <a:close/>
                <a:moveTo>
                  <a:pt x="3812613" y="12456876"/>
                </a:moveTo>
                <a:cubicBezTo>
                  <a:pt x="3813428" y="12456058"/>
                  <a:pt x="3814236" y="12456529"/>
                  <a:pt x="3815229" y="12457505"/>
                </a:cubicBezTo>
                <a:cubicBezTo>
                  <a:pt x="3817212" y="12459456"/>
                  <a:pt x="3819928" y="12463430"/>
                  <a:pt x="3824912" y="12463155"/>
                </a:cubicBezTo>
                <a:cubicBezTo>
                  <a:pt x="3825135" y="12467262"/>
                  <a:pt x="3820150" y="12467542"/>
                  <a:pt x="3817653" y="12467680"/>
                </a:cubicBezTo>
                <a:cubicBezTo>
                  <a:pt x="3817431" y="12463569"/>
                  <a:pt x="3812446" y="12463845"/>
                  <a:pt x="3809955" y="12463985"/>
                </a:cubicBezTo>
                <a:cubicBezTo>
                  <a:pt x="3810976" y="12459803"/>
                  <a:pt x="3811798" y="12457695"/>
                  <a:pt x="3812613" y="12456876"/>
                </a:cubicBezTo>
                <a:close/>
                <a:moveTo>
                  <a:pt x="4237692" y="12453175"/>
                </a:moveTo>
                <a:cubicBezTo>
                  <a:pt x="4240039" y="12453044"/>
                  <a:pt x="4240248" y="12456863"/>
                  <a:pt x="4240248" y="12456863"/>
                </a:cubicBezTo>
                <a:cubicBezTo>
                  <a:pt x="4238110" y="12460811"/>
                  <a:pt x="4238317" y="12464628"/>
                  <a:pt x="4238526" y="12468445"/>
                </a:cubicBezTo>
                <a:cubicBezTo>
                  <a:pt x="4238730" y="12472265"/>
                  <a:pt x="4236385" y="12472395"/>
                  <a:pt x="4236385" y="12472395"/>
                </a:cubicBezTo>
                <a:cubicBezTo>
                  <a:pt x="4234037" y="12472525"/>
                  <a:pt x="4234037" y="12472525"/>
                  <a:pt x="4233831" y="12468706"/>
                </a:cubicBezTo>
                <a:cubicBezTo>
                  <a:pt x="4233622" y="12464889"/>
                  <a:pt x="4233210" y="12457253"/>
                  <a:pt x="4235556" y="12457122"/>
                </a:cubicBezTo>
                <a:cubicBezTo>
                  <a:pt x="4235350" y="12453305"/>
                  <a:pt x="4237692" y="12453175"/>
                  <a:pt x="4237692" y="12453175"/>
                </a:cubicBezTo>
                <a:close/>
                <a:moveTo>
                  <a:pt x="4104279" y="12451750"/>
                </a:moveTo>
                <a:cubicBezTo>
                  <a:pt x="4109726" y="12451450"/>
                  <a:pt x="4112831" y="12452802"/>
                  <a:pt x="4114508" y="12455061"/>
                </a:cubicBezTo>
                <a:cubicBezTo>
                  <a:pt x="4116187" y="12457323"/>
                  <a:pt x="4116434" y="12460483"/>
                  <a:pt x="4116160" y="12463805"/>
                </a:cubicBezTo>
                <a:cubicBezTo>
                  <a:pt x="4115612" y="12470443"/>
                  <a:pt x="4112971" y="12477708"/>
                  <a:pt x="4115500" y="12479603"/>
                </a:cubicBezTo>
                <a:cubicBezTo>
                  <a:pt x="4108023" y="12475949"/>
                  <a:pt x="4108902" y="12492170"/>
                  <a:pt x="4104724" y="12504606"/>
                </a:cubicBezTo>
                <a:cubicBezTo>
                  <a:pt x="4105163" y="12512718"/>
                  <a:pt x="4103404" y="12525019"/>
                  <a:pt x="4103847" y="12533128"/>
                </a:cubicBezTo>
                <a:cubicBezTo>
                  <a:pt x="4104066" y="12537185"/>
                  <a:pt x="4104066" y="12537185"/>
                  <a:pt x="4101651" y="12537319"/>
                </a:cubicBezTo>
                <a:cubicBezTo>
                  <a:pt x="4099228" y="12537453"/>
                  <a:pt x="4096806" y="12537587"/>
                  <a:pt x="4096585" y="12533532"/>
                </a:cubicBezTo>
                <a:cubicBezTo>
                  <a:pt x="4098344" y="12521233"/>
                  <a:pt x="4097904" y="12513122"/>
                  <a:pt x="4097245" y="12500957"/>
                </a:cubicBezTo>
                <a:cubicBezTo>
                  <a:pt x="4097245" y="12500957"/>
                  <a:pt x="4097245" y="12500957"/>
                  <a:pt x="4095045" y="12505147"/>
                </a:cubicBezTo>
                <a:cubicBezTo>
                  <a:pt x="4088665" y="12477024"/>
                  <a:pt x="4090421" y="12464727"/>
                  <a:pt x="4104279" y="12451750"/>
                </a:cubicBezTo>
                <a:close/>
                <a:moveTo>
                  <a:pt x="3677054" y="12450267"/>
                </a:moveTo>
                <a:cubicBezTo>
                  <a:pt x="3677566" y="12452303"/>
                  <a:pt x="3678826" y="12461344"/>
                  <a:pt x="3678485" y="12460224"/>
                </a:cubicBezTo>
                <a:cubicBezTo>
                  <a:pt x="3678332" y="12459727"/>
                  <a:pt x="3677869" y="12457222"/>
                  <a:pt x="3676877" y="12451202"/>
                </a:cubicBezTo>
                <a:cubicBezTo>
                  <a:pt x="3676794" y="12449689"/>
                  <a:pt x="3676882" y="12449590"/>
                  <a:pt x="3677054" y="12450267"/>
                </a:cubicBezTo>
                <a:close/>
                <a:moveTo>
                  <a:pt x="4138081" y="12449873"/>
                </a:moveTo>
                <a:cubicBezTo>
                  <a:pt x="4142777" y="12449616"/>
                  <a:pt x="4142994" y="12453664"/>
                  <a:pt x="4143213" y="12457718"/>
                </a:cubicBezTo>
                <a:cubicBezTo>
                  <a:pt x="4139185" y="12470137"/>
                  <a:pt x="4139842" y="12482295"/>
                  <a:pt x="4140503" y="12494457"/>
                </a:cubicBezTo>
                <a:cubicBezTo>
                  <a:pt x="4141604" y="12514717"/>
                  <a:pt x="4142484" y="12530925"/>
                  <a:pt x="4133981" y="12547659"/>
                </a:cubicBezTo>
                <a:cubicBezTo>
                  <a:pt x="4134198" y="12551709"/>
                  <a:pt x="4131854" y="12551841"/>
                  <a:pt x="4129508" y="12551973"/>
                </a:cubicBezTo>
                <a:cubicBezTo>
                  <a:pt x="4126942" y="12548051"/>
                  <a:pt x="4126942" y="12548051"/>
                  <a:pt x="4126720" y="12543999"/>
                </a:cubicBezTo>
                <a:cubicBezTo>
                  <a:pt x="4132878" y="12527396"/>
                  <a:pt x="4131999" y="12511187"/>
                  <a:pt x="4131116" y="12494974"/>
                </a:cubicBezTo>
                <a:cubicBezTo>
                  <a:pt x="4130456" y="12482816"/>
                  <a:pt x="4129576" y="12466606"/>
                  <a:pt x="4133609" y="12454186"/>
                </a:cubicBezTo>
                <a:cubicBezTo>
                  <a:pt x="4133389" y="12450133"/>
                  <a:pt x="4135734" y="12450004"/>
                  <a:pt x="4138081" y="12449873"/>
                </a:cubicBezTo>
                <a:close/>
                <a:moveTo>
                  <a:pt x="2584113" y="12433214"/>
                </a:moveTo>
                <a:cubicBezTo>
                  <a:pt x="2583736" y="12432606"/>
                  <a:pt x="2588814" y="12435286"/>
                  <a:pt x="2592698" y="12437615"/>
                </a:cubicBezTo>
                <a:cubicBezTo>
                  <a:pt x="2596585" y="12439947"/>
                  <a:pt x="2599277" y="12441923"/>
                  <a:pt x="2594119" y="12439907"/>
                </a:cubicBezTo>
                <a:cubicBezTo>
                  <a:pt x="2587046" y="12435494"/>
                  <a:pt x="2584365" y="12433621"/>
                  <a:pt x="2584113" y="12433214"/>
                </a:cubicBezTo>
                <a:close/>
                <a:moveTo>
                  <a:pt x="4141766" y="12431681"/>
                </a:moveTo>
                <a:cubicBezTo>
                  <a:pt x="4142323" y="12433145"/>
                  <a:pt x="4142036" y="12436031"/>
                  <a:pt x="4139950" y="12440933"/>
                </a:cubicBezTo>
                <a:cubicBezTo>
                  <a:pt x="4130840" y="12435696"/>
                  <a:pt x="4140091" y="12427285"/>
                  <a:pt x="4141766" y="12431681"/>
                </a:cubicBezTo>
                <a:close/>
                <a:moveTo>
                  <a:pt x="3823361" y="12430541"/>
                </a:moveTo>
                <a:cubicBezTo>
                  <a:pt x="3823361" y="12430541"/>
                  <a:pt x="3825780" y="12430408"/>
                  <a:pt x="3826006" y="12434518"/>
                </a:cubicBezTo>
                <a:cubicBezTo>
                  <a:pt x="3823583" y="12434655"/>
                  <a:pt x="3823808" y="12438767"/>
                  <a:pt x="3824029" y="12442878"/>
                </a:cubicBezTo>
                <a:cubicBezTo>
                  <a:pt x="3824029" y="12442878"/>
                  <a:pt x="3824252" y="12446989"/>
                  <a:pt x="3821834" y="12447122"/>
                </a:cubicBezTo>
                <a:cubicBezTo>
                  <a:pt x="3822059" y="12451234"/>
                  <a:pt x="3819639" y="12451369"/>
                  <a:pt x="3819639" y="12451369"/>
                </a:cubicBezTo>
                <a:cubicBezTo>
                  <a:pt x="3817217" y="12451503"/>
                  <a:pt x="3816995" y="12447392"/>
                  <a:pt x="3816995" y="12447392"/>
                </a:cubicBezTo>
                <a:cubicBezTo>
                  <a:pt x="3816772" y="12443281"/>
                  <a:pt x="3816772" y="12443281"/>
                  <a:pt x="3816550" y="12439167"/>
                </a:cubicBezTo>
                <a:cubicBezTo>
                  <a:pt x="3816550" y="12439167"/>
                  <a:pt x="3818745" y="12434920"/>
                  <a:pt x="3818521" y="12430814"/>
                </a:cubicBezTo>
                <a:cubicBezTo>
                  <a:pt x="3818521" y="12430814"/>
                  <a:pt x="3820942" y="12430676"/>
                  <a:pt x="3823361" y="12430541"/>
                </a:cubicBezTo>
                <a:close/>
                <a:moveTo>
                  <a:pt x="3286708" y="12427961"/>
                </a:moveTo>
                <a:cubicBezTo>
                  <a:pt x="3289053" y="12427833"/>
                  <a:pt x="3291398" y="12427702"/>
                  <a:pt x="3291620" y="12431741"/>
                </a:cubicBezTo>
                <a:cubicBezTo>
                  <a:pt x="3291620" y="12431741"/>
                  <a:pt x="3291620" y="12431741"/>
                  <a:pt x="3291839" y="12435776"/>
                </a:cubicBezTo>
                <a:cubicBezTo>
                  <a:pt x="3296532" y="12435517"/>
                  <a:pt x="3299099" y="12439421"/>
                  <a:pt x="3301661" y="12443330"/>
                </a:cubicBezTo>
                <a:cubicBezTo>
                  <a:pt x="3301661" y="12443330"/>
                  <a:pt x="3301661" y="12443330"/>
                  <a:pt x="3304008" y="12443198"/>
                </a:cubicBezTo>
                <a:cubicBezTo>
                  <a:pt x="3303791" y="12439161"/>
                  <a:pt x="3306136" y="12439033"/>
                  <a:pt x="3308483" y="12438901"/>
                </a:cubicBezTo>
                <a:cubicBezTo>
                  <a:pt x="3311050" y="12442810"/>
                  <a:pt x="3311050" y="12442810"/>
                  <a:pt x="3308922" y="12446979"/>
                </a:cubicBezTo>
                <a:cubicBezTo>
                  <a:pt x="3308922" y="12446979"/>
                  <a:pt x="3306797" y="12451149"/>
                  <a:pt x="3304450" y="12451276"/>
                </a:cubicBezTo>
                <a:cubicBezTo>
                  <a:pt x="3302322" y="12455445"/>
                  <a:pt x="3302544" y="12459484"/>
                  <a:pt x="3302760" y="12463519"/>
                </a:cubicBezTo>
                <a:cubicBezTo>
                  <a:pt x="3302983" y="12467559"/>
                  <a:pt x="3302983" y="12467559"/>
                  <a:pt x="3303197" y="12471597"/>
                </a:cubicBezTo>
                <a:cubicBezTo>
                  <a:pt x="3303197" y="12471597"/>
                  <a:pt x="3301074" y="12475766"/>
                  <a:pt x="3298726" y="12475899"/>
                </a:cubicBezTo>
                <a:cubicBezTo>
                  <a:pt x="3296379" y="12476028"/>
                  <a:pt x="3296159" y="12471988"/>
                  <a:pt x="3296159" y="12471988"/>
                </a:cubicBezTo>
                <a:cubicBezTo>
                  <a:pt x="3295940" y="12467950"/>
                  <a:pt x="3295940" y="12467950"/>
                  <a:pt x="3295940" y="12467950"/>
                </a:cubicBezTo>
                <a:cubicBezTo>
                  <a:pt x="3295940" y="12467950"/>
                  <a:pt x="3295940" y="12467950"/>
                  <a:pt x="3295723" y="12463913"/>
                </a:cubicBezTo>
                <a:cubicBezTo>
                  <a:pt x="3295504" y="12459873"/>
                  <a:pt x="3295282" y="12455834"/>
                  <a:pt x="3297410" y="12451668"/>
                </a:cubicBezTo>
                <a:cubicBezTo>
                  <a:pt x="3292498" y="12447893"/>
                  <a:pt x="3289932" y="12443983"/>
                  <a:pt x="3287586" y="12444114"/>
                </a:cubicBezTo>
                <a:cubicBezTo>
                  <a:pt x="3287586" y="12444114"/>
                  <a:pt x="3287586" y="12444114"/>
                  <a:pt x="3285019" y="12440206"/>
                </a:cubicBezTo>
                <a:cubicBezTo>
                  <a:pt x="3282456" y="12436298"/>
                  <a:pt x="3282456" y="12436298"/>
                  <a:pt x="3282235" y="12432258"/>
                </a:cubicBezTo>
                <a:cubicBezTo>
                  <a:pt x="3282016" y="12428222"/>
                  <a:pt x="3284364" y="12428094"/>
                  <a:pt x="3286708" y="12427961"/>
                </a:cubicBezTo>
                <a:close/>
                <a:moveTo>
                  <a:pt x="3156012" y="12427861"/>
                </a:moveTo>
                <a:cubicBezTo>
                  <a:pt x="3158651" y="12431764"/>
                  <a:pt x="3158651" y="12431764"/>
                  <a:pt x="3158870" y="12435801"/>
                </a:cubicBezTo>
                <a:cubicBezTo>
                  <a:pt x="3158870" y="12435801"/>
                  <a:pt x="3158870" y="12435801"/>
                  <a:pt x="3159088" y="12439838"/>
                </a:cubicBezTo>
                <a:cubicBezTo>
                  <a:pt x="3159088" y="12439838"/>
                  <a:pt x="3159309" y="12443878"/>
                  <a:pt x="3156890" y="12444012"/>
                </a:cubicBezTo>
                <a:cubicBezTo>
                  <a:pt x="3154470" y="12444148"/>
                  <a:pt x="3151830" y="12440241"/>
                  <a:pt x="3151830" y="12440241"/>
                </a:cubicBezTo>
                <a:cubicBezTo>
                  <a:pt x="3151830" y="12440241"/>
                  <a:pt x="3151611" y="12436204"/>
                  <a:pt x="3151611" y="12436204"/>
                </a:cubicBezTo>
                <a:cubicBezTo>
                  <a:pt x="3151611" y="12436204"/>
                  <a:pt x="3151390" y="12432165"/>
                  <a:pt x="3151390" y="12432165"/>
                </a:cubicBezTo>
                <a:cubicBezTo>
                  <a:pt x="3151390" y="12432165"/>
                  <a:pt x="3148974" y="12432302"/>
                  <a:pt x="3148974" y="12432302"/>
                </a:cubicBezTo>
                <a:cubicBezTo>
                  <a:pt x="3148753" y="12428263"/>
                  <a:pt x="3151172" y="12428128"/>
                  <a:pt x="3151172" y="12428128"/>
                </a:cubicBezTo>
                <a:cubicBezTo>
                  <a:pt x="3153595" y="12427994"/>
                  <a:pt x="3156012" y="12427861"/>
                  <a:pt x="3156012" y="12427861"/>
                </a:cubicBezTo>
                <a:close/>
                <a:moveTo>
                  <a:pt x="4257039" y="12418229"/>
                </a:moveTo>
                <a:cubicBezTo>
                  <a:pt x="4259326" y="12418100"/>
                  <a:pt x="4259326" y="12418100"/>
                  <a:pt x="4259543" y="12422156"/>
                </a:cubicBezTo>
                <a:cubicBezTo>
                  <a:pt x="4260645" y="12442430"/>
                  <a:pt x="4259680" y="12466892"/>
                  <a:pt x="4256866" y="12499589"/>
                </a:cubicBezTo>
                <a:cubicBezTo>
                  <a:pt x="4257089" y="12503648"/>
                  <a:pt x="4257089" y="12503648"/>
                  <a:pt x="4254797" y="12503773"/>
                </a:cubicBezTo>
                <a:cubicBezTo>
                  <a:pt x="4254797" y="12503773"/>
                  <a:pt x="4252513" y="12503900"/>
                  <a:pt x="4252293" y="12499843"/>
                </a:cubicBezTo>
                <a:cubicBezTo>
                  <a:pt x="4255103" y="12467148"/>
                  <a:pt x="4256071" y="12442686"/>
                  <a:pt x="4254747" y="12418354"/>
                </a:cubicBezTo>
                <a:cubicBezTo>
                  <a:pt x="4254747" y="12418354"/>
                  <a:pt x="4257039" y="12418229"/>
                  <a:pt x="4257039" y="12418229"/>
                </a:cubicBezTo>
                <a:close/>
                <a:moveTo>
                  <a:pt x="4198853" y="12409678"/>
                </a:moveTo>
                <a:cubicBezTo>
                  <a:pt x="4200669" y="12410619"/>
                  <a:pt x="4201808" y="12412643"/>
                  <a:pt x="4202345" y="12415091"/>
                </a:cubicBezTo>
                <a:cubicBezTo>
                  <a:pt x="4203959" y="12422434"/>
                  <a:pt x="4200152" y="12433598"/>
                  <a:pt x="4192944" y="12430870"/>
                </a:cubicBezTo>
                <a:cubicBezTo>
                  <a:pt x="4195063" y="12426582"/>
                  <a:pt x="4196961" y="12418127"/>
                  <a:pt x="4192264" y="12418390"/>
                </a:cubicBezTo>
                <a:cubicBezTo>
                  <a:pt x="4192040" y="12414228"/>
                  <a:pt x="4199077" y="12413837"/>
                  <a:pt x="4198853" y="12409678"/>
                </a:cubicBezTo>
                <a:close/>
                <a:moveTo>
                  <a:pt x="3355159" y="12408203"/>
                </a:moveTo>
                <a:cubicBezTo>
                  <a:pt x="3356356" y="12408137"/>
                  <a:pt x="3357556" y="12408070"/>
                  <a:pt x="3358182" y="12408536"/>
                </a:cubicBezTo>
                <a:lnTo>
                  <a:pt x="3358029" y="12409850"/>
                </a:lnTo>
                <a:close/>
                <a:moveTo>
                  <a:pt x="3923269" y="12405422"/>
                </a:moveTo>
                <a:cubicBezTo>
                  <a:pt x="3923920" y="12417383"/>
                  <a:pt x="3914240" y="12417917"/>
                  <a:pt x="3917310" y="12429742"/>
                </a:cubicBezTo>
                <a:cubicBezTo>
                  <a:pt x="3904993" y="12426428"/>
                  <a:pt x="3918430" y="12405693"/>
                  <a:pt x="3911171" y="12406095"/>
                </a:cubicBezTo>
                <a:cubicBezTo>
                  <a:pt x="3913372" y="12401977"/>
                  <a:pt x="3916227" y="12409815"/>
                  <a:pt x="3923269" y="12405422"/>
                </a:cubicBezTo>
                <a:close/>
                <a:moveTo>
                  <a:pt x="3342966" y="12404872"/>
                </a:moveTo>
                <a:cubicBezTo>
                  <a:pt x="3343400" y="12412865"/>
                  <a:pt x="3348192" y="12412600"/>
                  <a:pt x="3348409" y="12416598"/>
                </a:cubicBezTo>
                <a:cubicBezTo>
                  <a:pt x="3352981" y="12412333"/>
                  <a:pt x="3347757" y="12404608"/>
                  <a:pt x="3357771" y="12412064"/>
                </a:cubicBezTo>
                <a:lnTo>
                  <a:pt x="3358029" y="12409850"/>
                </a:lnTo>
                <a:lnTo>
                  <a:pt x="3360739" y="12411403"/>
                </a:lnTo>
                <a:cubicBezTo>
                  <a:pt x="3361637" y="12416864"/>
                  <a:pt x="3360817" y="12423926"/>
                  <a:pt x="3356030" y="12424192"/>
                </a:cubicBezTo>
                <a:cubicBezTo>
                  <a:pt x="3356246" y="12428189"/>
                  <a:pt x="3356463" y="12432187"/>
                  <a:pt x="3356463" y="12432187"/>
                </a:cubicBezTo>
                <a:cubicBezTo>
                  <a:pt x="3363866" y="12435783"/>
                  <a:pt x="3357767" y="12456168"/>
                  <a:pt x="3367130" y="12451642"/>
                </a:cubicBezTo>
                <a:cubicBezTo>
                  <a:pt x="3365385" y="12463764"/>
                  <a:pt x="3355152" y="12452305"/>
                  <a:pt x="3353626" y="12468427"/>
                </a:cubicBezTo>
                <a:cubicBezTo>
                  <a:pt x="3351016" y="12464563"/>
                  <a:pt x="3348618" y="12464696"/>
                  <a:pt x="3346441" y="12468826"/>
                </a:cubicBezTo>
                <a:cubicBezTo>
                  <a:pt x="3341431" y="12465096"/>
                  <a:pt x="3343178" y="12452969"/>
                  <a:pt x="3337951" y="12445243"/>
                </a:cubicBezTo>
                <a:cubicBezTo>
                  <a:pt x="3350360" y="12452572"/>
                  <a:pt x="3340347" y="12445113"/>
                  <a:pt x="3344702" y="12436848"/>
                </a:cubicBezTo>
                <a:cubicBezTo>
                  <a:pt x="3344486" y="12432850"/>
                  <a:pt x="3342090" y="12432983"/>
                  <a:pt x="3341877" y="12428989"/>
                </a:cubicBezTo>
                <a:cubicBezTo>
                  <a:pt x="3341877" y="12428989"/>
                  <a:pt x="3339477" y="12429121"/>
                  <a:pt x="3339477" y="12429121"/>
                </a:cubicBezTo>
                <a:cubicBezTo>
                  <a:pt x="3339696" y="12433117"/>
                  <a:pt x="3337518" y="12437247"/>
                  <a:pt x="3340131" y="12441114"/>
                </a:cubicBezTo>
                <a:cubicBezTo>
                  <a:pt x="3340131" y="12441114"/>
                  <a:pt x="3337734" y="12441247"/>
                  <a:pt x="3337734" y="12441247"/>
                </a:cubicBezTo>
                <a:cubicBezTo>
                  <a:pt x="3335337" y="12441380"/>
                  <a:pt x="3335337" y="12441380"/>
                  <a:pt x="3335337" y="12441380"/>
                </a:cubicBezTo>
                <a:cubicBezTo>
                  <a:pt x="3335120" y="12437381"/>
                  <a:pt x="3335120" y="12437381"/>
                  <a:pt x="3335120" y="12437381"/>
                </a:cubicBezTo>
                <a:cubicBezTo>
                  <a:pt x="3334907" y="12433384"/>
                  <a:pt x="3334691" y="12429387"/>
                  <a:pt x="3336869" y="12425256"/>
                </a:cubicBezTo>
                <a:cubicBezTo>
                  <a:pt x="3336869" y="12425256"/>
                  <a:pt x="3336869" y="12425256"/>
                  <a:pt x="3334471" y="12425389"/>
                </a:cubicBezTo>
                <a:cubicBezTo>
                  <a:pt x="3329899" y="12429654"/>
                  <a:pt x="3327285" y="12425788"/>
                  <a:pt x="3327067" y="12421788"/>
                </a:cubicBezTo>
                <a:cubicBezTo>
                  <a:pt x="3326850" y="12417795"/>
                  <a:pt x="3324456" y="12417930"/>
                  <a:pt x="3324456" y="12417930"/>
                </a:cubicBezTo>
                <a:cubicBezTo>
                  <a:pt x="3324456" y="12417930"/>
                  <a:pt x="3322061" y="12418061"/>
                  <a:pt x="3322061" y="12418061"/>
                </a:cubicBezTo>
                <a:cubicBezTo>
                  <a:pt x="3321843" y="12414063"/>
                  <a:pt x="3324240" y="12413931"/>
                  <a:pt x="3324240" y="12413931"/>
                </a:cubicBezTo>
                <a:cubicBezTo>
                  <a:pt x="3326633" y="12413799"/>
                  <a:pt x="3329028" y="12413664"/>
                  <a:pt x="3331641" y="12417527"/>
                </a:cubicBezTo>
                <a:cubicBezTo>
                  <a:pt x="3331641" y="12417527"/>
                  <a:pt x="3331641" y="12417527"/>
                  <a:pt x="3329028" y="12413664"/>
                </a:cubicBezTo>
                <a:cubicBezTo>
                  <a:pt x="3331206" y="12409534"/>
                  <a:pt x="3328811" y="12409668"/>
                  <a:pt x="3326415" y="12409803"/>
                </a:cubicBezTo>
                <a:cubicBezTo>
                  <a:pt x="3328596" y="12405671"/>
                  <a:pt x="3333603" y="12409401"/>
                  <a:pt x="3342966" y="12404872"/>
                </a:cubicBezTo>
                <a:close/>
                <a:moveTo>
                  <a:pt x="4005407" y="12404226"/>
                </a:moveTo>
                <a:cubicBezTo>
                  <a:pt x="4008017" y="12408204"/>
                  <a:pt x="4008243" y="12412317"/>
                  <a:pt x="4015406" y="12411918"/>
                </a:cubicBezTo>
                <a:cubicBezTo>
                  <a:pt x="4016075" y="12424252"/>
                  <a:pt x="3998909" y="12416957"/>
                  <a:pt x="4005407" y="12404226"/>
                </a:cubicBezTo>
                <a:close/>
                <a:moveTo>
                  <a:pt x="3594331" y="12403504"/>
                </a:moveTo>
                <a:cubicBezTo>
                  <a:pt x="3596795" y="12403367"/>
                  <a:pt x="3597463" y="12404342"/>
                  <a:pt x="3597208" y="12405368"/>
                </a:cubicBezTo>
                <a:cubicBezTo>
                  <a:pt x="3596955" y="12406397"/>
                  <a:pt x="3595780" y="12407477"/>
                  <a:pt x="3594548" y="12407541"/>
                </a:cubicBezTo>
                <a:cubicBezTo>
                  <a:pt x="3600134" y="12419383"/>
                  <a:pt x="3597230" y="12411444"/>
                  <a:pt x="3587375" y="12411992"/>
                </a:cubicBezTo>
                <a:cubicBezTo>
                  <a:pt x="3589619" y="12407816"/>
                  <a:pt x="3594766" y="12411581"/>
                  <a:pt x="3594331" y="12403504"/>
                </a:cubicBezTo>
                <a:close/>
                <a:moveTo>
                  <a:pt x="3850003" y="12388928"/>
                </a:moveTo>
                <a:cubicBezTo>
                  <a:pt x="3850222" y="12392966"/>
                  <a:pt x="3850443" y="12397005"/>
                  <a:pt x="3850661" y="12401043"/>
                </a:cubicBezTo>
                <a:cubicBezTo>
                  <a:pt x="3845676" y="12401318"/>
                  <a:pt x="3842964" y="12397420"/>
                  <a:pt x="3843184" y="12401459"/>
                </a:cubicBezTo>
                <a:cubicBezTo>
                  <a:pt x="3835703" y="12401873"/>
                  <a:pt x="3842305" y="12385307"/>
                  <a:pt x="3850003" y="12388928"/>
                </a:cubicBezTo>
                <a:close/>
                <a:moveTo>
                  <a:pt x="4138889" y="12368824"/>
                </a:moveTo>
                <a:cubicBezTo>
                  <a:pt x="4141278" y="12368692"/>
                  <a:pt x="4143669" y="12368560"/>
                  <a:pt x="4143889" y="12372626"/>
                </a:cubicBezTo>
                <a:cubicBezTo>
                  <a:pt x="4144330" y="12380759"/>
                  <a:pt x="4142162" y="12384960"/>
                  <a:pt x="4140213" y="12393223"/>
                </a:cubicBezTo>
                <a:cubicBezTo>
                  <a:pt x="4138268" y="12401486"/>
                  <a:pt x="4136101" y="12405688"/>
                  <a:pt x="4138933" y="12413687"/>
                </a:cubicBezTo>
                <a:cubicBezTo>
                  <a:pt x="4139152" y="12417753"/>
                  <a:pt x="4136765" y="12417885"/>
                  <a:pt x="4134598" y="12422084"/>
                </a:cubicBezTo>
                <a:cubicBezTo>
                  <a:pt x="4134598" y="12422084"/>
                  <a:pt x="4131990" y="12418153"/>
                  <a:pt x="4131990" y="12418153"/>
                </a:cubicBezTo>
                <a:cubicBezTo>
                  <a:pt x="4129379" y="12414220"/>
                  <a:pt x="4129379" y="12414220"/>
                  <a:pt x="4129159" y="12410153"/>
                </a:cubicBezTo>
                <a:cubicBezTo>
                  <a:pt x="4128715" y="12402019"/>
                  <a:pt x="4130885" y="12397818"/>
                  <a:pt x="4132828" y="12389555"/>
                </a:cubicBezTo>
                <a:cubicBezTo>
                  <a:pt x="4134995" y="12385354"/>
                  <a:pt x="4136944" y="12377091"/>
                  <a:pt x="4134334" y="12373157"/>
                </a:cubicBezTo>
                <a:cubicBezTo>
                  <a:pt x="4134115" y="12369093"/>
                  <a:pt x="4136502" y="12368959"/>
                  <a:pt x="4138889" y="12368824"/>
                </a:cubicBezTo>
                <a:close/>
                <a:moveTo>
                  <a:pt x="3355226" y="12363769"/>
                </a:moveTo>
                <a:cubicBezTo>
                  <a:pt x="3357224" y="12367711"/>
                  <a:pt x="3358006" y="12371209"/>
                  <a:pt x="3357993" y="12374374"/>
                </a:cubicBezTo>
                <a:cubicBezTo>
                  <a:pt x="3357952" y="12383869"/>
                  <a:pt x="3350731" y="12390348"/>
                  <a:pt x="3347504" y="12396603"/>
                </a:cubicBezTo>
                <a:cubicBezTo>
                  <a:pt x="3333075" y="12393353"/>
                  <a:pt x="3346630" y="12380447"/>
                  <a:pt x="3341013" y="12364562"/>
                </a:cubicBezTo>
                <a:cubicBezTo>
                  <a:pt x="3345754" y="12364296"/>
                  <a:pt x="3346190" y="12372373"/>
                  <a:pt x="3346190" y="12372373"/>
                </a:cubicBezTo>
                <a:cubicBezTo>
                  <a:pt x="3348561" y="12372241"/>
                  <a:pt x="3348122" y="12364164"/>
                  <a:pt x="3355226" y="12363769"/>
                </a:cubicBezTo>
                <a:close/>
                <a:moveTo>
                  <a:pt x="3893982" y="12361817"/>
                </a:moveTo>
                <a:cubicBezTo>
                  <a:pt x="3896399" y="12365679"/>
                  <a:pt x="3896399" y="12365679"/>
                  <a:pt x="3896615" y="12369665"/>
                </a:cubicBezTo>
                <a:cubicBezTo>
                  <a:pt x="3896833" y="12373650"/>
                  <a:pt x="3896833" y="12373650"/>
                  <a:pt x="3897048" y="12377635"/>
                </a:cubicBezTo>
                <a:cubicBezTo>
                  <a:pt x="3897048" y="12377635"/>
                  <a:pt x="3897265" y="12381622"/>
                  <a:pt x="3897265" y="12381622"/>
                </a:cubicBezTo>
                <a:cubicBezTo>
                  <a:pt x="3897481" y="12385608"/>
                  <a:pt x="3895499" y="12389715"/>
                  <a:pt x="3893298" y="12389837"/>
                </a:cubicBezTo>
                <a:cubicBezTo>
                  <a:pt x="3891099" y="12389960"/>
                  <a:pt x="3888682" y="12386096"/>
                  <a:pt x="3888465" y="12382112"/>
                </a:cubicBezTo>
                <a:cubicBezTo>
                  <a:pt x="3888465" y="12382112"/>
                  <a:pt x="3888248" y="12378125"/>
                  <a:pt x="3888032" y="12374139"/>
                </a:cubicBezTo>
                <a:cubicBezTo>
                  <a:pt x="3888032" y="12374139"/>
                  <a:pt x="3887816" y="12370152"/>
                  <a:pt x="3887816" y="12370152"/>
                </a:cubicBezTo>
                <a:cubicBezTo>
                  <a:pt x="3889799" y="12366046"/>
                  <a:pt x="3889582" y="12362059"/>
                  <a:pt x="3893982" y="12361817"/>
                </a:cubicBezTo>
                <a:close/>
                <a:moveTo>
                  <a:pt x="4236677" y="12354553"/>
                </a:moveTo>
                <a:cubicBezTo>
                  <a:pt x="4239098" y="12354422"/>
                  <a:pt x="4239098" y="12354422"/>
                  <a:pt x="4239315" y="12358487"/>
                </a:cubicBezTo>
                <a:cubicBezTo>
                  <a:pt x="4239976" y="12370686"/>
                  <a:pt x="4241084" y="12391015"/>
                  <a:pt x="4239547" y="12407416"/>
                </a:cubicBezTo>
                <a:cubicBezTo>
                  <a:pt x="4237127" y="12407549"/>
                  <a:pt x="4237127" y="12407549"/>
                  <a:pt x="4234710" y="12407685"/>
                </a:cubicBezTo>
                <a:cubicBezTo>
                  <a:pt x="4234710" y="12407685"/>
                  <a:pt x="4232288" y="12407819"/>
                  <a:pt x="4232288" y="12407819"/>
                </a:cubicBezTo>
                <a:cubicBezTo>
                  <a:pt x="4232068" y="12403753"/>
                  <a:pt x="4232068" y="12403753"/>
                  <a:pt x="4232068" y="12403753"/>
                </a:cubicBezTo>
                <a:cubicBezTo>
                  <a:pt x="4236246" y="12391287"/>
                  <a:pt x="4235141" y="12370956"/>
                  <a:pt x="4234476" y="12358755"/>
                </a:cubicBezTo>
                <a:cubicBezTo>
                  <a:pt x="4234256" y="12354688"/>
                  <a:pt x="4234256" y="12354688"/>
                  <a:pt x="4236677" y="12354553"/>
                </a:cubicBezTo>
                <a:close/>
                <a:moveTo>
                  <a:pt x="3188119" y="12352434"/>
                </a:moveTo>
                <a:cubicBezTo>
                  <a:pt x="3195542" y="12356109"/>
                  <a:pt x="3200343" y="12355840"/>
                  <a:pt x="3207538" y="12355442"/>
                </a:cubicBezTo>
                <a:cubicBezTo>
                  <a:pt x="3207538" y="12355442"/>
                  <a:pt x="3209938" y="12355308"/>
                  <a:pt x="3210161" y="12359379"/>
                </a:cubicBezTo>
                <a:cubicBezTo>
                  <a:pt x="3210380" y="12363451"/>
                  <a:pt x="3207983" y="12363585"/>
                  <a:pt x="3207983" y="12363585"/>
                </a:cubicBezTo>
                <a:cubicBezTo>
                  <a:pt x="3200779" y="12363984"/>
                  <a:pt x="3195981" y="12364250"/>
                  <a:pt x="3188565" y="12360579"/>
                </a:cubicBezTo>
                <a:cubicBezTo>
                  <a:pt x="3186384" y="12364782"/>
                  <a:pt x="3186384" y="12364782"/>
                  <a:pt x="3186604" y="12368855"/>
                </a:cubicBezTo>
                <a:cubicBezTo>
                  <a:pt x="3186604" y="12368855"/>
                  <a:pt x="3186604" y="12368855"/>
                  <a:pt x="3188788" y="12364650"/>
                </a:cubicBezTo>
                <a:cubicBezTo>
                  <a:pt x="3196646" y="12376464"/>
                  <a:pt x="3190554" y="12397221"/>
                  <a:pt x="3186194" y="12405630"/>
                </a:cubicBezTo>
                <a:cubicBezTo>
                  <a:pt x="3186194" y="12405630"/>
                  <a:pt x="3186194" y="12405630"/>
                  <a:pt x="3183796" y="12405763"/>
                </a:cubicBezTo>
                <a:cubicBezTo>
                  <a:pt x="3184016" y="12409835"/>
                  <a:pt x="3181839" y="12414041"/>
                  <a:pt x="3179660" y="12418245"/>
                </a:cubicBezTo>
                <a:cubicBezTo>
                  <a:pt x="3182060" y="12418111"/>
                  <a:pt x="3182283" y="12422185"/>
                  <a:pt x="3182503" y="12426254"/>
                </a:cubicBezTo>
                <a:cubicBezTo>
                  <a:pt x="3182725" y="12430327"/>
                  <a:pt x="3182725" y="12430327"/>
                  <a:pt x="3182945" y="12434399"/>
                </a:cubicBezTo>
                <a:cubicBezTo>
                  <a:pt x="3187524" y="12430058"/>
                  <a:pt x="3189922" y="12429926"/>
                  <a:pt x="3192100" y="12425721"/>
                </a:cubicBezTo>
                <a:cubicBezTo>
                  <a:pt x="3196680" y="12421381"/>
                  <a:pt x="3201258" y="12417045"/>
                  <a:pt x="3208677" y="12420714"/>
                </a:cubicBezTo>
                <a:cubicBezTo>
                  <a:pt x="3210856" y="12416511"/>
                  <a:pt x="3210634" y="12412441"/>
                  <a:pt x="3210416" y="12408368"/>
                </a:cubicBezTo>
                <a:cubicBezTo>
                  <a:pt x="3210416" y="12408368"/>
                  <a:pt x="3212591" y="12404165"/>
                  <a:pt x="3212370" y="12400093"/>
                </a:cubicBezTo>
                <a:cubicBezTo>
                  <a:pt x="3212370" y="12400093"/>
                  <a:pt x="3209969" y="12400227"/>
                  <a:pt x="3207351" y="12396289"/>
                </a:cubicBezTo>
                <a:cubicBezTo>
                  <a:pt x="3204950" y="12396420"/>
                  <a:pt x="3205169" y="12400492"/>
                  <a:pt x="3202769" y="12400626"/>
                </a:cubicBezTo>
                <a:cubicBezTo>
                  <a:pt x="3200374" y="12400759"/>
                  <a:pt x="3200374" y="12400759"/>
                  <a:pt x="3197753" y="12396821"/>
                </a:cubicBezTo>
                <a:cubicBezTo>
                  <a:pt x="3197753" y="12396821"/>
                  <a:pt x="3197531" y="12392751"/>
                  <a:pt x="3199931" y="12392619"/>
                </a:cubicBezTo>
                <a:cubicBezTo>
                  <a:pt x="3202332" y="12392485"/>
                  <a:pt x="3202332" y="12392485"/>
                  <a:pt x="3202109" y="12388411"/>
                </a:cubicBezTo>
                <a:cubicBezTo>
                  <a:pt x="3202109" y="12388411"/>
                  <a:pt x="3202109" y="12388411"/>
                  <a:pt x="3204508" y="12388277"/>
                </a:cubicBezTo>
                <a:cubicBezTo>
                  <a:pt x="3204508" y="12388277"/>
                  <a:pt x="3204508" y="12388277"/>
                  <a:pt x="3206908" y="12388145"/>
                </a:cubicBezTo>
                <a:cubicBezTo>
                  <a:pt x="3211929" y="12391952"/>
                  <a:pt x="3219350" y="12395621"/>
                  <a:pt x="3219568" y="12399692"/>
                </a:cubicBezTo>
                <a:cubicBezTo>
                  <a:pt x="3219568" y="12399692"/>
                  <a:pt x="3219568" y="12399692"/>
                  <a:pt x="3219792" y="12403764"/>
                </a:cubicBezTo>
                <a:cubicBezTo>
                  <a:pt x="3219792" y="12403764"/>
                  <a:pt x="3217612" y="12407970"/>
                  <a:pt x="3217835" y="12412041"/>
                </a:cubicBezTo>
                <a:cubicBezTo>
                  <a:pt x="3218055" y="12416110"/>
                  <a:pt x="3215878" y="12420315"/>
                  <a:pt x="3213699" y="12424520"/>
                </a:cubicBezTo>
                <a:cubicBezTo>
                  <a:pt x="3213699" y="12424520"/>
                  <a:pt x="3213699" y="12424520"/>
                  <a:pt x="3213918" y="12428593"/>
                </a:cubicBezTo>
                <a:cubicBezTo>
                  <a:pt x="3213918" y="12428593"/>
                  <a:pt x="3213918" y="12428593"/>
                  <a:pt x="3209123" y="12428859"/>
                </a:cubicBezTo>
                <a:cubicBezTo>
                  <a:pt x="3204098" y="12425053"/>
                  <a:pt x="3201920" y="12429261"/>
                  <a:pt x="3197344" y="12433598"/>
                </a:cubicBezTo>
                <a:cubicBezTo>
                  <a:pt x="3192766" y="12437933"/>
                  <a:pt x="3188184" y="12442274"/>
                  <a:pt x="3183385" y="12442538"/>
                </a:cubicBezTo>
                <a:cubicBezTo>
                  <a:pt x="3183385" y="12442538"/>
                  <a:pt x="3183385" y="12442538"/>
                  <a:pt x="3180987" y="12442673"/>
                </a:cubicBezTo>
                <a:cubicBezTo>
                  <a:pt x="3175966" y="12438869"/>
                  <a:pt x="3175524" y="12430726"/>
                  <a:pt x="3175301" y="12426653"/>
                </a:cubicBezTo>
                <a:cubicBezTo>
                  <a:pt x="3175080" y="12422584"/>
                  <a:pt x="3175080" y="12422584"/>
                  <a:pt x="3172463" y="12418646"/>
                </a:cubicBezTo>
                <a:cubicBezTo>
                  <a:pt x="3172463" y="12418646"/>
                  <a:pt x="3172463" y="12418646"/>
                  <a:pt x="3172241" y="12414576"/>
                </a:cubicBezTo>
                <a:cubicBezTo>
                  <a:pt x="3174639" y="12414441"/>
                  <a:pt x="3174419" y="12410368"/>
                  <a:pt x="3176595" y="12406163"/>
                </a:cubicBezTo>
                <a:cubicBezTo>
                  <a:pt x="3166777" y="12402625"/>
                  <a:pt x="3165892" y="12386342"/>
                  <a:pt x="3177893" y="12385673"/>
                </a:cubicBezTo>
                <a:cubicBezTo>
                  <a:pt x="3177668" y="12381602"/>
                  <a:pt x="3173092" y="12385939"/>
                  <a:pt x="3170471" y="12382003"/>
                </a:cubicBezTo>
                <a:cubicBezTo>
                  <a:pt x="3172649" y="12377799"/>
                  <a:pt x="3177451" y="12377531"/>
                  <a:pt x="3177226" y="12373459"/>
                </a:cubicBezTo>
                <a:cubicBezTo>
                  <a:pt x="3177226" y="12373459"/>
                  <a:pt x="3177226" y="12373459"/>
                  <a:pt x="3172427" y="12373725"/>
                </a:cubicBezTo>
                <a:cubicBezTo>
                  <a:pt x="3170029" y="12373860"/>
                  <a:pt x="3169806" y="12369789"/>
                  <a:pt x="3169806" y="12369789"/>
                </a:cubicBezTo>
                <a:cubicBezTo>
                  <a:pt x="3169806" y="12369789"/>
                  <a:pt x="3169585" y="12365716"/>
                  <a:pt x="3171985" y="12365582"/>
                </a:cubicBezTo>
                <a:cubicBezTo>
                  <a:pt x="3171985" y="12365582"/>
                  <a:pt x="3171985" y="12365582"/>
                  <a:pt x="3179184" y="12365186"/>
                </a:cubicBezTo>
                <a:cubicBezTo>
                  <a:pt x="3178964" y="12361113"/>
                  <a:pt x="3183540" y="12356773"/>
                  <a:pt x="3185945" y="12356641"/>
                </a:cubicBezTo>
                <a:cubicBezTo>
                  <a:pt x="3185945" y="12356641"/>
                  <a:pt x="3185945" y="12356641"/>
                  <a:pt x="3188119" y="12352434"/>
                </a:cubicBezTo>
                <a:close/>
                <a:moveTo>
                  <a:pt x="4260870" y="12345847"/>
                </a:moveTo>
                <a:cubicBezTo>
                  <a:pt x="4263335" y="12345711"/>
                  <a:pt x="4263550" y="12349671"/>
                  <a:pt x="4263550" y="12349671"/>
                </a:cubicBezTo>
                <a:cubicBezTo>
                  <a:pt x="4259054" y="12357879"/>
                  <a:pt x="4262163" y="12369634"/>
                  <a:pt x="4262595" y="12377563"/>
                </a:cubicBezTo>
                <a:cubicBezTo>
                  <a:pt x="4262595" y="12377563"/>
                  <a:pt x="4262595" y="12377563"/>
                  <a:pt x="4262811" y="12381530"/>
                </a:cubicBezTo>
                <a:cubicBezTo>
                  <a:pt x="4262811" y="12381530"/>
                  <a:pt x="4260561" y="12385629"/>
                  <a:pt x="4258097" y="12385766"/>
                </a:cubicBezTo>
                <a:cubicBezTo>
                  <a:pt x="4255636" y="12385903"/>
                  <a:pt x="4255416" y="12381939"/>
                  <a:pt x="4255416" y="12381939"/>
                </a:cubicBezTo>
                <a:cubicBezTo>
                  <a:pt x="4255416" y="12381939"/>
                  <a:pt x="4255416" y="12381939"/>
                  <a:pt x="4252739" y="12378110"/>
                </a:cubicBezTo>
                <a:cubicBezTo>
                  <a:pt x="4252524" y="12374146"/>
                  <a:pt x="4252524" y="12374146"/>
                  <a:pt x="4252307" y="12370181"/>
                </a:cubicBezTo>
                <a:cubicBezTo>
                  <a:pt x="4251878" y="12362253"/>
                  <a:pt x="4253909" y="12354186"/>
                  <a:pt x="4255941" y="12346118"/>
                </a:cubicBezTo>
                <a:cubicBezTo>
                  <a:pt x="4258409" y="12345984"/>
                  <a:pt x="4260870" y="12345847"/>
                  <a:pt x="4260870" y="12345847"/>
                </a:cubicBezTo>
                <a:close/>
                <a:moveTo>
                  <a:pt x="4183227" y="12341324"/>
                </a:moveTo>
                <a:cubicBezTo>
                  <a:pt x="4185622" y="12341193"/>
                  <a:pt x="4188236" y="12345110"/>
                  <a:pt x="4188458" y="12349161"/>
                </a:cubicBezTo>
                <a:cubicBezTo>
                  <a:pt x="4188458" y="12349161"/>
                  <a:pt x="4188675" y="12353214"/>
                  <a:pt x="4188675" y="12353214"/>
                </a:cubicBezTo>
                <a:cubicBezTo>
                  <a:pt x="4193907" y="12361048"/>
                  <a:pt x="4189115" y="12361316"/>
                  <a:pt x="4189340" y="12365367"/>
                </a:cubicBezTo>
                <a:cubicBezTo>
                  <a:pt x="4194126" y="12365101"/>
                  <a:pt x="4196523" y="12364969"/>
                  <a:pt x="4196300" y="12360917"/>
                </a:cubicBezTo>
                <a:cubicBezTo>
                  <a:pt x="4198752" y="12361795"/>
                  <a:pt x="4198714" y="12363829"/>
                  <a:pt x="4197620" y="12366495"/>
                </a:cubicBezTo>
                <a:cubicBezTo>
                  <a:pt x="4194334" y="12374487"/>
                  <a:pt x="4181565" y="12388153"/>
                  <a:pt x="4198065" y="12393330"/>
                </a:cubicBezTo>
                <a:cubicBezTo>
                  <a:pt x="4186085" y="12393995"/>
                  <a:pt x="4194811" y="12421957"/>
                  <a:pt x="4188067" y="12430458"/>
                </a:cubicBezTo>
                <a:cubicBezTo>
                  <a:pt x="4186774" y="12450851"/>
                  <a:pt x="4187654" y="12467055"/>
                  <a:pt x="4188754" y="12487314"/>
                </a:cubicBezTo>
                <a:cubicBezTo>
                  <a:pt x="4190075" y="12511626"/>
                  <a:pt x="4188998" y="12536066"/>
                  <a:pt x="4185312" y="12556592"/>
                </a:cubicBezTo>
                <a:cubicBezTo>
                  <a:pt x="4185529" y="12560641"/>
                  <a:pt x="4183132" y="12560775"/>
                  <a:pt x="4180740" y="12560910"/>
                </a:cubicBezTo>
                <a:cubicBezTo>
                  <a:pt x="4178344" y="12561043"/>
                  <a:pt x="4175946" y="12561175"/>
                  <a:pt x="4175728" y="12557123"/>
                </a:cubicBezTo>
                <a:cubicBezTo>
                  <a:pt x="4175728" y="12557123"/>
                  <a:pt x="4175728" y="12557123"/>
                  <a:pt x="4178123" y="12556988"/>
                </a:cubicBezTo>
                <a:cubicBezTo>
                  <a:pt x="4179200" y="12532545"/>
                  <a:pt x="4180491" y="12512157"/>
                  <a:pt x="4179174" y="12487845"/>
                </a:cubicBezTo>
                <a:cubicBezTo>
                  <a:pt x="4178073" y="12467590"/>
                  <a:pt x="4177192" y="12451384"/>
                  <a:pt x="4178489" y="12430992"/>
                </a:cubicBezTo>
                <a:cubicBezTo>
                  <a:pt x="4166730" y="12435706"/>
                  <a:pt x="4166707" y="12391008"/>
                  <a:pt x="4177166" y="12406683"/>
                </a:cubicBezTo>
                <a:cubicBezTo>
                  <a:pt x="4166707" y="12391008"/>
                  <a:pt x="4170395" y="12370485"/>
                  <a:pt x="4176701" y="12353878"/>
                </a:cubicBezTo>
                <a:cubicBezTo>
                  <a:pt x="4176484" y="12349829"/>
                  <a:pt x="4176484" y="12349829"/>
                  <a:pt x="4176484" y="12349829"/>
                </a:cubicBezTo>
                <a:cubicBezTo>
                  <a:pt x="4176258" y="12345775"/>
                  <a:pt x="4180834" y="12341456"/>
                  <a:pt x="4183227" y="12341324"/>
                </a:cubicBezTo>
                <a:close/>
                <a:moveTo>
                  <a:pt x="3124101" y="12331841"/>
                </a:moveTo>
                <a:cubicBezTo>
                  <a:pt x="3124306" y="12335657"/>
                  <a:pt x="3119820" y="12339736"/>
                  <a:pt x="3117889" y="12347504"/>
                </a:cubicBezTo>
                <a:cubicBezTo>
                  <a:pt x="3110644" y="12344075"/>
                  <a:pt x="3116852" y="12328414"/>
                  <a:pt x="3124101" y="12331841"/>
                </a:cubicBezTo>
                <a:close/>
                <a:moveTo>
                  <a:pt x="3937491" y="12315216"/>
                </a:moveTo>
                <a:cubicBezTo>
                  <a:pt x="3942380" y="12314944"/>
                  <a:pt x="3945248" y="12322639"/>
                  <a:pt x="3945459" y="12326554"/>
                </a:cubicBezTo>
                <a:cubicBezTo>
                  <a:pt x="3941211" y="12338571"/>
                  <a:pt x="3937914" y="12323045"/>
                  <a:pt x="3935899" y="12331012"/>
                </a:cubicBezTo>
                <a:cubicBezTo>
                  <a:pt x="3923462" y="12327774"/>
                  <a:pt x="3942805" y="12322772"/>
                  <a:pt x="3937491" y="12315216"/>
                </a:cubicBezTo>
                <a:close/>
                <a:moveTo>
                  <a:pt x="3903340" y="12308276"/>
                </a:moveTo>
                <a:cubicBezTo>
                  <a:pt x="3905804" y="12308141"/>
                  <a:pt x="3906143" y="12314379"/>
                  <a:pt x="3904913" y="12320183"/>
                </a:cubicBezTo>
                <a:cubicBezTo>
                  <a:pt x="3903685" y="12325990"/>
                  <a:pt x="3900889" y="12331361"/>
                  <a:pt x="3897079" y="12329488"/>
                </a:cubicBezTo>
                <a:cubicBezTo>
                  <a:pt x="3901781" y="12325056"/>
                  <a:pt x="3898641" y="12312709"/>
                  <a:pt x="3903340" y="12308276"/>
                </a:cubicBezTo>
                <a:close/>
                <a:moveTo>
                  <a:pt x="4140253" y="12306894"/>
                </a:moveTo>
                <a:cubicBezTo>
                  <a:pt x="4142857" y="12309877"/>
                  <a:pt x="4144271" y="12313448"/>
                  <a:pt x="4144938" y="12317327"/>
                </a:cubicBezTo>
                <a:cubicBezTo>
                  <a:pt x="4146947" y="12328951"/>
                  <a:pt x="4142229" y="12343296"/>
                  <a:pt x="4142737" y="12352658"/>
                </a:cubicBezTo>
                <a:cubicBezTo>
                  <a:pt x="4125907" y="12357764"/>
                  <a:pt x="4127212" y="12336828"/>
                  <a:pt x="4119450" y="12328913"/>
                </a:cubicBezTo>
                <a:cubicBezTo>
                  <a:pt x="4119226" y="12324754"/>
                  <a:pt x="4121886" y="12328777"/>
                  <a:pt x="4121886" y="12328777"/>
                </a:cubicBezTo>
                <a:cubicBezTo>
                  <a:pt x="4129196" y="12328371"/>
                  <a:pt x="4128291" y="12311731"/>
                  <a:pt x="4132940" y="12307298"/>
                </a:cubicBezTo>
                <a:cubicBezTo>
                  <a:pt x="4135375" y="12307164"/>
                  <a:pt x="4138264" y="12315349"/>
                  <a:pt x="4140253" y="12306894"/>
                </a:cubicBezTo>
                <a:close/>
                <a:moveTo>
                  <a:pt x="4231626" y="12306234"/>
                </a:moveTo>
                <a:cubicBezTo>
                  <a:pt x="4238996" y="12307927"/>
                  <a:pt x="4242420" y="12315102"/>
                  <a:pt x="4242185" y="12321953"/>
                </a:cubicBezTo>
                <a:cubicBezTo>
                  <a:pt x="4241951" y="12328806"/>
                  <a:pt x="4238061" y="12335335"/>
                  <a:pt x="4230801" y="12335736"/>
                </a:cubicBezTo>
                <a:cubicBezTo>
                  <a:pt x="4230345" y="12327346"/>
                  <a:pt x="4227241" y="12314894"/>
                  <a:pt x="4231626" y="12306234"/>
                </a:cubicBezTo>
                <a:close/>
                <a:moveTo>
                  <a:pt x="3105420" y="12296649"/>
                </a:moveTo>
                <a:cubicBezTo>
                  <a:pt x="3110261" y="12296379"/>
                  <a:pt x="3110685" y="12304211"/>
                  <a:pt x="3115523" y="12303943"/>
                </a:cubicBezTo>
                <a:cubicBezTo>
                  <a:pt x="3115736" y="12307856"/>
                  <a:pt x="3110471" y="12300294"/>
                  <a:pt x="3108479" y="12308259"/>
                </a:cubicBezTo>
                <a:cubicBezTo>
                  <a:pt x="3106058" y="12308397"/>
                  <a:pt x="3105632" y="12300565"/>
                  <a:pt x="3105420" y="12296649"/>
                </a:cubicBezTo>
                <a:close/>
                <a:moveTo>
                  <a:pt x="3114505" y="12282889"/>
                </a:moveTo>
                <a:cubicBezTo>
                  <a:pt x="3116893" y="12282755"/>
                  <a:pt x="3117816" y="12283211"/>
                  <a:pt x="3117939" y="12284088"/>
                </a:cubicBezTo>
                <a:cubicBezTo>
                  <a:pt x="3118310" y="12286727"/>
                  <a:pt x="3111472" y="12293183"/>
                  <a:pt x="3115382" y="12299041"/>
                </a:cubicBezTo>
                <a:cubicBezTo>
                  <a:pt x="3112995" y="12299174"/>
                  <a:pt x="3112776" y="12295136"/>
                  <a:pt x="3108003" y="12295401"/>
                </a:cubicBezTo>
                <a:cubicBezTo>
                  <a:pt x="3107780" y="12291364"/>
                  <a:pt x="3107561" y="12287323"/>
                  <a:pt x="3107561" y="12287323"/>
                </a:cubicBezTo>
                <a:cubicBezTo>
                  <a:pt x="3112336" y="12287060"/>
                  <a:pt x="3114724" y="12286927"/>
                  <a:pt x="3114505" y="12282889"/>
                </a:cubicBezTo>
                <a:close/>
                <a:moveTo>
                  <a:pt x="4302684" y="12274007"/>
                </a:moveTo>
                <a:cubicBezTo>
                  <a:pt x="4297756" y="12274283"/>
                  <a:pt x="4303578" y="12290456"/>
                  <a:pt x="4291257" y="12291137"/>
                </a:cubicBezTo>
                <a:cubicBezTo>
                  <a:pt x="4298428" y="12286615"/>
                  <a:pt x="4290143" y="12270581"/>
                  <a:pt x="4302684" y="12274007"/>
                </a:cubicBezTo>
                <a:close/>
                <a:moveTo>
                  <a:pt x="3222937" y="12273427"/>
                </a:moveTo>
                <a:lnTo>
                  <a:pt x="3225384" y="12277465"/>
                </a:lnTo>
                <a:cubicBezTo>
                  <a:pt x="3222940" y="12277601"/>
                  <a:pt x="3222940" y="12277601"/>
                  <a:pt x="3222720" y="12273559"/>
                </a:cubicBezTo>
                <a:close/>
                <a:moveTo>
                  <a:pt x="3947030" y="12266081"/>
                </a:moveTo>
                <a:cubicBezTo>
                  <a:pt x="3948242" y="12266015"/>
                  <a:pt x="3948745" y="12266969"/>
                  <a:pt x="3948795" y="12268564"/>
                </a:cubicBezTo>
                <a:cubicBezTo>
                  <a:pt x="3948941" y="12273341"/>
                  <a:pt x="3944964" y="12283871"/>
                  <a:pt x="3943467" y="12289843"/>
                </a:cubicBezTo>
                <a:cubicBezTo>
                  <a:pt x="3933362" y="12282551"/>
                  <a:pt x="3947245" y="12269999"/>
                  <a:pt x="3947030" y="12266081"/>
                </a:cubicBezTo>
                <a:close/>
                <a:moveTo>
                  <a:pt x="3231620" y="12256865"/>
                </a:moveTo>
                <a:cubicBezTo>
                  <a:pt x="3231839" y="12260905"/>
                  <a:pt x="3234502" y="12264805"/>
                  <a:pt x="3236947" y="12264671"/>
                </a:cubicBezTo>
                <a:lnTo>
                  <a:pt x="3222937" y="12273427"/>
                </a:lnTo>
                <a:lnTo>
                  <a:pt x="3220333" y="12269136"/>
                </a:lnTo>
                <a:cubicBezTo>
                  <a:pt x="3221504" y="12262492"/>
                  <a:pt x="3225401" y="12255185"/>
                  <a:pt x="3231620" y="12256865"/>
                </a:cubicBezTo>
                <a:close/>
                <a:moveTo>
                  <a:pt x="4238420" y="12249890"/>
                </a:moveTo>
                <a:cubicBezTo>
                  <a:pt x="4239593" y="12249824"/>
                  <a:pt x="4240820" y="12250737"/>
                  <a:pt x="4241456" y="12251684"/>
                </a:cubicBezTo>
                <a:cubicBezTo>
                  <a:pt x="4242098" y="12252632"/>
                  <a:pt x="4242149" y="12253611"/>
                  <a:pt x="4240977" y="12253675"/>
                </a:cubicBezTo>
                <a:cubicBezTo>
                  <a:pt x="4241188" y="12257591"/>
                  <a:pt x="4241188" y="12257591"/>
                  <a:pt x="4241404" y="12261509"/>
                </a:cubicBezTo>
                <a:cubicBezTo>
                  <a:pt x="4241617" y="12265422"/>
                  <a:pt x="4239484" y="12269468"/>
                  <a:pt x="4235004" y="12273644"/>
                </a:cubicBezTo>
                <a:cubicBezTo>
                  <a:pt x="4235004" y="12273644"/>
                  <a:pt x="4232657" y="12273778"/>
                  <a:pt x="4232657" y="12273778"/>
                </a:cubicBezTo>
                <a:cubicBezTo>
                  <a:pt x="4230097" y="12269989"/>
                  <a:pt x="4230097" y="12269989"/>
                  <a:pt x="4230097" y="12269989"/>
                </a:cubicBezTo>
                <a:cubicBezTo>
                  <a:pt x="4230097" y="12269989"/>
                  <a:pt x="4230097" y="12269989"/>
                  <a:pt x="4232231" y="12265945"/>
                </a:cubicBezTo>
                <a:cubicBezTo>
                  <a:pt x="4234576" y="12265814"/>
                  <a:pt x="4234363" y="12261896"/>
                  <a:pt x="4234153" y="12257982"/>
                </a:cubicBezTo>
                <a:cubicBezTo>
                  <a:pt x="4234153" y="12257982"/>
                  <a:pt x="4233940" y="12254067"/>
                  <a:pt x="4236288" y="12253935"/>
                </a:cubicBezTo>
                <a:cubicBezTo>
                  <a:pt x="4236070" y="12250022"/>
                  <a:pt x="4238420" y="12249890"/>
                  <a:pt x="4238420" y="12249890"/>
                </a:cubicBezTo>
                <a:close/>
                <a:moveTo>
                  <a:pt x="4052179" y="12244038"/>
                </a:moveTo>
                <a:cubicBezTo>
                  <a:pt x="4052396" y="12248076"/>
                  <a:pt x="4052396" y="12248076"/>
                  <a:pt x="4049978" y="12248211"/>
                </a:cubicBezTo>
                <a:cubicBezTo>
                  <a:pt x="4049978" y="12248211"/>
                  <a:pt x="4050198" y="12252250"/>
                  <a:pt x="4047779" y="12252385"/>
                </a:cubicBezTo>
                <a:cubicBezTo>
                  <a:pt x="4050198" y="12252250"/>
                  <a:pt x="4050198" y="12252250"/>
                  <a:pt x="4052837" y="12256152"/>
                </a:cubicBezTo>
                <a:cubicBezTo>
                  <a:pt x="4052837" y="12256152"/>
                  <a:pt x="4052837" y="12256152"/>
                  <a:pt x="4050637" y="12260325"/>
                </a:cubicBezTo>
                <a:cubicBezTo>
                  <a:pt x="4047996" y="12256422"/>
                  <a:pt x="4043157" y="12256689"/>
                  <a:pt x="4042938" y="12252652"/>
                </a:cubicBezTo>
                <a:cubicBezTo>
                  <a:pt x="4042938" y="12252652"/>
                  <a:pt x="4042938" y="12252652"/>
                  <a:pt x="4042721" y="12248616"/>
                </a:cubicBezTo>
                <a:lnTo>
                  <a:pt x="4045137" y="12248482"/>
                </a:lnTo>
                <a:cubicBezTo>
                  <a:pt x="4045137" y="12248482"/>
                  <a:pt x="4047340" y="12244307"/>
                  <a:pt x="4049758" y="12244173"/>
                </a:cubicBezTo>
                <a:cubicBezTo>
                  <a:pt x="4049758" y="12244173"/>
                  <a:pt x="4052179" y="12244038"/>
                  <a:pt x="4052179" y="12244038"/>
                </a:cubicBezTo>
                <a:close/>
                <a:moveTo>
                  <a:pt x="3943236" y="12236838"/>
                </a:moveTo>
                <a:cubicBezTo>
                  <a:pt x="3943461" y="12240997"/>
                  <a:pt x="3943461" y="12240997"/>
                  <a:pt x="3943461" y="12240997"/>
                </a:cubicBezTo>
                <a:cubicBezTo>
                  <a:pt x="3943911" y="12249318"/>
                  <a:pt x="3944139" y="12253479"/>
                  <a:pt x="3941726" y="12257787"/>
                </a:cubicBezTo>
                <a:cubicBezTo>
                  <a:pt x="3939085" y="12257934"/>
                  <a:pt x="3939311" y="12262093"/>
                  <a:pt x="3936444" y="12258078"/>
                </a:cubicBezTo>
                <a:cubicBezTo>
                  <a:pt x="3936444" y="12258078"/>
                  <a:pt x="3936221" y="12253919"/>
                  <a:pt x="3936221" y="12253919"/>
                </a:cubicBezTo>
                <a:cubicBezTo>
                  <a:pt x="3938859" y="12253771"/>
                  <a:pt x="3938633" y="12249611"/>
                  <a:pt x="3938407" y="12245452"/>
                </a:cubicBezTo>
                <a:cubicBezTo>
                  <a:pt x="3938181" y="12241289"/>
                  <a:pt x="3938181" y="12241289"/>
                  <a:pt x="3937957" y="12237131"/>
                </a:cubicBezTo>
                <a:cubicBezTo>
                  <a:pt x="3937957" y="12237131"/>
                  <a:pt x="3937957" y="12237131"/>
                  <a:pt x="3940594" y="12236984"/>
                </a:cubicBezTo>
                <a:cubicBezTo>
                  <a:pt x="3940594" y="12236984"/>
                  <a:pt x="3943236" y="12236838"/>
                  <a:pt x="3943236" y="12236838"/>
                </a:cubicBezTo>
                <a:close/>
                <a:moveTo>
                  <a:pt x="3087406" y="12235790"/>
                </a:moveTo>
                <a:cubicBezTo>
                  <a:pt x="3096790" y="12235272"/>
                  <a:pt x="3086188" y="12256724"/>
                  <a:pt x="3095576" y="12256204"/>
                </a:cubicBezTo>
                <a:cubicBezTo>
                  <a:pt x="3095799" y="12260363"/>
                  <a:pt x="3088759" y="12260755"/>
                  <a:pt x="3084067" y="12261014"/>
                </a:cubicBezTo>
                <a:cubicBezTo>
                  <a:pt x="3092776" y="12248012"/>
                  <a:pt x="3076804" y="12257249"/>
                  <a:pt x="3080592" y="12240342"/>
                </a:cubicBezTo>
                <a:cubicBezTo>
                  <a:pt x="3085284" y="12240083"/>
                  <a:pt x="3087632" y="12239952"/>
                  <a:pt x="3087406" y="12235790"/>
                </a:cubicBezTo>
                <a:close/>
                <a:moveTo>
                  <a:pt x="3071443" y="12228769"/>
                </a:moveTo>
                <a:cubicBezTo>
                  <a:pt x="3076152" y="12229013"/>
                  <a:pt x="3078177" y="12245725"/>
                  <a:pt x="3078148" y="12262768"/>
                </a:cubicBezTo>
                <a:cubicBezTo>
                  <a:pt x="3078124" y="12279812"/>
                  <a:pt x="3076040" y="12297187"/>
                  <a:pt x="3072538" y="12298753"/>
                </a:cubicBezTo>
                <a:cubicBezTo>
                  <a:pt x="3072208" y="12277759"/>
                  <a:pt x="3069634" y="12263640"/>
                  <a:pt x="3067005" y="12246021"/>
                </a:cubicBezTo>
                <a:cubicBezTo>
                  <a:pt x="3069358" y="12246140"/>
                  <a:pt x="3069195" y="12235648"/>
                  <a:pt x="3071443" y="12228769"/>
                </a:cubicBezTo>
                <a:close/>
                <a:moveTo>
                  <a:pt x="3162041" y="12227227"/>
                </a:moveTo>
                <a:cubicBezTo>
                  <a:pt x="3162041" y="12227227"/>
                  <a:pt x="3162262" y="12231291"/>
                  <a:pt x="3162262" y="12231291"/>
                </a:cubicBezTo>
                <a:cubicBezTo>
                  <a:pt x="3160093" y="12235492"/>
                  <a:pt x="3157705" y="12235624"/>
                  <a:pt x="3157925" y="12239687"/>
                </a:cubicBezTo>
                <a:cubicBezTo>
                  <a:pt x="3157925" y="12239687"/>
                  <a:pt x="3157925" y="12239687"/>
                  <a:pt x="3160312" y="12239557"/>
                </a:cubicBezTo>
                <a:cubicBezTo>
                  <a:pt x="3160093" y="12235492"/>
                  <a:pt x="3162480" y="12235359"/>
                  <a:pt x="3162262" y="12231291"/>
                </a:cubicBezTo>
                <a:cubicBezTo>
                  <a:pt x="3174643" y="12238759"/>
                  <a:pt x="3168363" y="12255424"/>
                  <a:pt x="3185522" y="12262627"/>
                </a:cubicBezTo>
                <a:cubicBezTo>
                  <a:pt x="3181628" y="12279159"/>
                  <a:pt x="3186847" y="12287027"/>
                  <a:pt x="3185343" y="12303425"/>
                </a:cubicBezTo>
                <a:cubicBezTo>
                  <a:pt x="3187733" y="12303291"/>
                  <a:pt x="3190118" y="12303158"/>
                  <a:pt x="3190118" y="12303158"/>
                </a:cubicBezTo>
                <a:cubicBezTo>
                  <a:pt x="3190118" y="12303158"/>
                  <a:pt x="3190118" y="12303158"/>
                  <a:pt x="3192509" y="12303024"/>
                </a:cubicBezTo>
                <a:cubicBezTo>
                  <a:pt x="3192509" y="12303024"/>
                  <a:pt x="3194677" y="12298825"/>
                  <a:pt x="3196842" y="12294627"/>
                </a:cubicBezTo>
                <a:cubicBezTo>
                  <a:pt x="3199230" y="12294496"/>
                  <a:pt x="3201398" y="12290293"/>
                  <a:pt x="3203564" y="12286099"/>
                </a:cubicBezTo>
                <a:cubicBezTo>
                  <a:pt x="3205731" y="12281901"/>
                  <a:pt x="3208119" y="12281765"/>
                  <a:pt x="3208339" y="12285832"/>
                </a:cubicBezTo>
                <a:cubicBezTo>
                  <a:pt x="3210730" y="12285698"/>
                  <a:pt x="3210952" y="12289765"/>
                  <a:pt x="3208564" y="12289897"/>
                </a:cubicBezTo>
                <a:cubicBezTo>
                  <a:pt x="3206396" y="12294093"/>
                  <a:pt x="3204228" y="12298295"/>
                  <a:pt x="3202060" y="12302494"/>
                </a:cubicBezTo>
                <a:cubicBezTo>
                  <a:pt x="3202060" y="12302494"/>
                  <a:pt x="3199893" y="12306693"/>
                  <a:pt x="3199893" y="12306693"/>
                </a:cubicBezTo>
                <a:cubicBezTo>
                  <a:pt x="3200335" y="12314823"/>
                  <a:pt x="3193170" y="12315223"/>
                  <a:pt x="3196221" y="12327290"/>
                </a:cubicBezTo>
                <a:cubicBezTo>
                  <a:pt x="3193830" y="12327423"/>
                  <a:pt x="3193391" y="12319293"/>
                  <a:pt x="3191004" y="12319423"/>
                </a:cubicBezTo>
                <a:cubicBezTo>
                  <a:pt x="3186224" y="12319688"/>
                  <a:pt x="3189057" y="12327688"/>
                  <a:pt x="3184060" y="12323888"/>
                </a:cubicBezTo>
                <a:cubicBezTo>
                  <a:pt x="3181671" y="12324019"/>
                  <a:pt x="3181892" y="12328085"/>
                  <a:pt x="3181892" y="12328085"/>
                </a:cubicBezTo>
                <a:cubicBezTo>
                  <a:pt x="3181892" y="12328085"/>
                  <a:pt x="3182111" y="12332151"/>
                  <a:pt x="3179724" y="12332285"/>
                </a:cubicBezTo>
                <a:cubicBezTo>
                  <a:pt x="3179724" y="12332285"/>
                  <a:pt x="3177336" y="12332419"/>
                  <a:pt x="3177113" y="12328351"/>
                </a:cubicBezTo>
                <a:cubicBezTo>
                  <a:pt x="3176893" y="12324285"/>
                  <a:pt x="3179061" y="12320087"/>
                  <a:pt x="3181229" y="12315886"/>
                </a:cubicBezTo>
                <a:lnTo>
                  <a:pt x="3179061" y="12320087"/>
                </a:lnTo>
                <a:cubicBezTo>
                  <a:pt x="3171895" y="12320482"/>
                  <a:pt x="3169728" y="12324683"/>
                  <a:pt x="3164952" y="12324950"/>
                </a:cubicBezTo>
                <a:cubicBezTo>
                  <a:pt x="3162121" y="12316947"/>
                  <a:pt x="3161901" y="12312881"/>
                  <a:pt x="3166680" y="12312616"/>
                </a:cubicBezTo>
                <a:cubicBezTo>
                  <a:pt x="3166457" y="12308552"/>
                  <a:pt x="3161679" y="12308817"/>
                  <a:pt x="3156905" y="12309081"/>
                </a:cubicBezTo>
                <a:cubicBezTo>
                  <a:pt x="3156905" y="12309081"/>
                  <a:pt x="3157126" y="12313148"/>
                  <a:pt x="3157126" y="12313148"/>
                </a:cubicBezTo>
                <a:cubicBezTo>
                  <a:pt x="3157346" y="12317214"/>
                  <a:pt x="3154958" y="12317347"/>
                  <a:pt x="3152567" y="12317480"/>
                </a:cubicBezTo>
                <a:cubicBezTo>
                  <a:pt x="3150181" y="12317610"/>
                  <a:pt x="3150181" y="12317610"/>
                  <a:pt x="3149963" y="12313547"/>
                </a:cubicBezTo>
                <a:cubicBezTo>
                  <a:pt x="3149740" y="12309479"/>
                  <a:pt x="3149518" y="12305417"/>
                  <a:pt x="3149518" y="12305417"/>
                </a:cubicBezTo>
                <a:cubicBezTo>
                  <a:pt x="3144743" y="12305680"/>
                  <a:pt x="3146908" y="12301480"/>
                  <a:pt x="3144300" y="12297548"/>
                </a:cubicBezTo>
                <a:cubicBezTo>
                  <a:pt x="3156461" y="12300949"/>
                  <a:pt x="3151024" y="12289017"/>
                  <a:pt x="3150580" y="12280883"/>
                </a:cubicBezTo>
                <a:cubicBezTo>
                  <a:pt x="3155358" y="12280618"/>
                  <a:pt x="3153632" y="12292949"/>
                  <a:pt x="3165354" y="12288219"/>
                </a:cubicBezTo>
                <a:cubicBezTo>
                  <a:pt x="3152969" y="12280748"/>
                  <a:pt x="3167519" y="12284019"/>
                  <a:pt x="3164250" y="12267890"/>
                </a:cubicBezTo>
                <a:cubicBezTo>
                  <a:pt x="3159474" y="12268154"/>
                  <a:pt x="3162524" y="12280220"/>
                  <a:pt x="3150362" y="12276817"/>
                </a:cubicBezTo>
                <a:cubicBezTo>
                  <a:pt x="3147310" y="12264751"/>
                  <a:pt x="3166195" y="12259622"/>
                  <a:pt x="3153814" y="12252155"/>
                </a:cubicBezTo>
                <a:cubicBezTo>
                  <a:pt x="3153595" y="12248088"/>
                  <a:pt x="3160754" y="12247692"/>
                  <a:pt x="3160535" y="12243624"/>
                </a:cubicBezTo>
                <a:cubicBezTo>
                  <a:pt x="3158147" y="12243758"/>
                  <a:pt x="3155760" y="12243890"/>
                  <a:pt x="3155760" y="12243890"/>
                </a:cubicBezTo>
                <a:cubicBezTo>
                  <a:pt x="3155760" y="12243890"/>
                  <a:pt x="3155760" y="12243890"/>
                  <a:pt x="3153369" y="12244023"/>
                </a:cubicBezTo>
                <a:cubicBezTo>
                  <a:pt x="3153369" y="12244023"/>
                  <a:pt x="3153369" y="12244023"/>
                  <a:pt x="3153149" y="12239956"/>
                </a:cubicBezTo>
                <a:cubicBezTo>
                  <a:pt x="3152926" y="12235889"/>
                  <a:pt x="3155094" y="12231691"/>
                  <a:pt x="3159650" y="12227358"/>
                </a:cubicBezTo>
                <a:cubicBezTo>
                  <a:pt x="3159650" y="12227358"/>
                  <a:pt x="3162041" y="12227227"/>
                  <a:pt x="3162041" y="12227227"/>
                </a:cubicBezTo>
                <a:close/>
                <a:moveTo>
                  <a:pt x="4355260" y="12218361"/>
                </a:moveTo>
                <a:cubicBezTo>
                  <a:pt x="4355260" y="12218361"/>
                  <a:pt x="4355481" y="12222437"/>
                  <a:pt x="4355481" y="12222437"/>
                </a:cubicBezTo>
                <a:cubicBezTo>
                  <a:pt x="4351222" y="12234950"/>
                  <a:pt x="4351662" y="12243107"/>
                  <a:pt x="4349865" y="12255481"/>
                </a:cubicBezTo>
                <a:cubicBezTo>
                  <a:pt x="4349865" y="12255481"/>
                  <a:pt x="4349865" y="12255481"/>
                  <a:pt x="4347402" y="12255616"/>
                </a:cubicBezTo>
                <a:cubicBezTo>
                  <a:pt x="4347402" y="12255616"/>
                  <a:pt x="4347402" y="12255616"/>
                  <a:pt x="4344936" y="12255754"/>
                </a:cubicBezTo>
                <a:cubicBezTo>
                  <a:pt x="4346735" y="12243382"/>
                  <a:pt x="4346072" y="12231142"/>
                  <a:pt x="4350333" y="12218635"/>
                </a:cubicBezTo>
                <a:cubicBezTo>
                  <a:pt x="4350333" y="12218635"/>
                  <a:pt x="4352796" y="12218498"/>
                  <a:pt x="4355260" y="12218361"/>
                </a:cubicBezTo>
                <a:close/>
                <a:moveTo>
                  <a:pt x="4011921" y="12216819"/>
                </a:moveTo>
                <a:cubicBezTo>
                  <a:pt x="4014300" y="12216689"/>
                  <a:pt x="4016901" y="12220613"/>
                  <a:pt x="4016901" y="12220613"/>
                </a:cubicBezTo>
                <a:cubicBezTo>
                  <a:pt x="4017123" y="12224671"/>
                  <a:pt x="4014744" y="12224801"/>
                  <a:pt x="4014964" y="12228860"/>
                </a:cubicBezTo>
                <a:cubicBezTo>
                  <a:pt x="4014964" y="12228860"/>
                  <a:pt x="4014964" y="12228860"/>
                  <a:pt x="4017343" y="12228728"/>
                </a:cubicBezTo>
                <a:cubicBezTo>
                  <a:pt x="4014599" y="12244140"/>
                  <a:pt x="4024156" y="12263448"/>
                  <a:pt x="4022446" y="12279375"/>
                </a:cubicBezTo>
                <a:cubicBezTo>
                  <a:pt x="4021877" y="12284688"/>
                  <a:pt x="4020053" y="12289621"/>
                  <a:pt x="4016108" y="12293907"/>
                </a:cubicBezTo>
                <a:cubicBezTo>
                  <a:pt x="4016550" y="12302026"/>
                  <a:pt x="4016990" y="12310137"/>
                  <a:pt x="4017209" y="12314196"/>
                </a:cubicBezTo>
                <a:cubicBezTo>
                  <a:pt x="4015270" y="12322443"/>
                  <a:pt x="4015712" y="12330555"/>
                  <a:pt x="4018532" y="12338542"/>
                </a:cubicBezTo>
                <a:cubicBezTo>
                  <a:pt x="4018532" y="12338542"/>
                  <a:pt x="4018532" y="12338542"/>
                  <a:pt x="4016151" y="12338670"/>
                </a:cubicBezTo>
                <a:cubicBezTo>
                  <a:pt x="4016374" y="12342730"/>
                  <a:pt x="4013991" y="12342861"/>
                  <a:pt x="4013991" y="12342861"/>
                </a:cubicBezTo>
                <a:cubicBezTo>
                  <a:pt x="4014210" y="12346918"/>
                  <a:pt x="4014651" y="12355035"/>
                  <a:pt x="4012491" y="12359222"/>
                </a:cubicBezTo>
                <a:cubicBezTo>
                  <a:pt x="4012491" y="12359222"/>
                  <a:pt x="4010332" y="12363413"/>
                  <a:pt x="4010332" y="12363413"/>
                </a:cubicBezTo>
                <a:cubicBezTo>
                  <a:pt x="4012929" y="12367339"/>
                  <a:pt x="4010771" y="12371527"/>
                  <a:pt x="4006009" y="12371792"/>
                </a:cubicBezTo>
                <a:cubicBezTo>
                  <a:pt x="4003631" y="12371926"/>
                  <a:pt x="4001027" y="12368000"/>
                  <a:pt x="4000808" y="12363940"/>
                </a:cubicBezTo>
                <a:cubicBezTo>
                  <a:pt x="4000588" y="12359882"/>
                  <a:pt x="4000365" y="12355828"/>
                  <a:pt x="4002527" y="12351639"/>
                </a:cubicBezTo>
                <a:cubicBezTo>
                  <a:pt x="4002527" y="12351639"/>
                  <a:pt x="4002308" y="12347580"/>
                  <a:pt x="4002308" y="12347580"/>
                </a:cubicBezTo>
                <a:cubicBezTo>
                  <a:pt x="4002085" y="12343525"/>
                  <a:pt x="4002085" y="12343525"/>
                  <a:pt x="4002085" y="12343525"/>
                </a:cubicBezTo>
                <a:cubicBezTo>
                  <a:pt x="4001868" y="12339466"/>
                  <a:pt x="4001647" y="12335408"/>
                  <a:pt x="4001424" y="12331350"/>
                </a:cubicBezTo>
                <a:cubicBezTo>
                  <a:pt x="4001424" y="12331350"/>
                  <a:pt x="4001424" y="12331350"/>
                  <a:pt x="3999043" y="12331483"/>
                </a:cubicBezTo>
                <a:cubicBezTo>
                  <a:pt x="3998826" y="12327424"/>
                  <a:pt x="3998826" y="12327424"/>
                  <a:pt x="3998826" y="12327424"/>
                </a:cubicBezTo>
                <a:cubicBezTo>
                  <a:pt x="3998826" y="12327424"/>
                  <a:pt x="4000984" y="12323239"/>
                  <a:pt x="4003365" y="12323104"/>
                </a:cubicBezTo>
                <a:cubicBezTo>
                  <a:pt x="4005746" y="12322974"/>
                  <a:pt x="4008348" y="12326896"/>
                  <a:pt x="4008348" y="12326896"/>
                </a:cubicBezTo>
                <a:cubicBezTo>
                  <a:pt x="4008348" y="12326896"/>
                  <a:pt x="4008348" y="12326896"/>
                  <a:pt x="4008569" y="12330952"/>
                </a:cubicBezTo>
                <a:cubicBezTo>
                  <a:pt x="4008569" y="12330952"/>
                  <a:pt x="4008790" y="12335011"/>
                  <a:pt x="4009011" y="12339067"/>
                </a:cubicBezTo>
                <a:cubicBezTo>
                  <a:pt x="4009011" y="12339067"/>
                  <a:pt x="4011390" y="12338937"/>
                  <a:pt x="4011390" y="12338937"/>
                </a:cubicBezTo>
                <a:cubicBezTo>
                  <a:pt x="4010947" y="12330822"/>
                  <a:pt x="4010511" y="12322706"/>
                  <a:pt x="4012447" y="12314461"/>
                </a:cubicBezTo>
                <a:cubicBezTo>
                  <a:pt x="4012008" y="12306347"/>
                  <a:pt x="4011786" y="12302290"/>
                  <a:pt x="4011346" y="12294176"/>
                </a:cubicBezTo>
                <a:cubicBezTo>
                  <a:pt x="4011346" y="12294176"/>
                  <a:pt x="4011346" y="12294176"/>
                  <a:pt x="4008966" y="12294306"/>
                </a:cubicBezTo>
                <a:cubicBezTo>
                  <a:pt x="4000100" y="12307007"/>
                  <a:pt x="3998119" y="12270491"/>
                  <a:pt x="4007864" y="12274019"/>
                </a:cubicBezTo>
                <a:cubicBezTo>
                  <a:pt x="3990753" y="12266831"/>
                  <a:pt x="3999176" y="12246015"/>
                  <a:pt x="3995916" y="12229917"/>
                </a:cubicBezTo>
                <a:cubicBezTo>
                  <a:pt x="3995693" y="12225863"/>
                  <a:pt x="3995693" y="12225863"/>
                  <a:pt x="3995474" y="12221805"/>
                </a:cubicBezTo>
                <a:cubicBezTo>
                  <a:pt x="3995474" y="12221805"/>
                  <a:pt x="3997638" y="12217614"/>
                  <a:pt x="4000014" y="12217482"/>
                </a:cubicBezTo>
                <a:cubicBezTo>
                  <a:pt x="4002397" y="12217351"/>
                  <a:pt x="4004778" y="12217214"/>
                  <a:pt x="4004998" y="12221275"/>
                </a:cubicBezTo>
                <a:cubicBezTo>
                  <a:pt x="4004998" y="12221275"/>
                  <a:pt x="4005217" y="12225331"/>
                  <a:pt x="4005217" y="12225331"/>
                </a:cubicBezTo>
                <a:cubicBezTo>
                  <a:pt x="4007598" y="12225197"/>
                  <a:pt x="4007598" y="12225197"/>
                  <a:pt x="4007598" y="12225197"/>
                </a:cubicBezTo>
                <a:cubicBezTo>
                  <a:pt x="4007598" y="12225197"/>
                  <a:pt x="4007379" y="12221141"/>
                  <a:pt x="4007379" y="12221141"/>
                </a:cubicBezTo>
                <a:cubicBezTo>
                  <a:pt x="4009761" y="12221010"/>
                  <a:pt x="4009540" y="12216951"/>
                  <a:pt x="4011921" y="12216819"/>
                </a:cubicBezTo>
                <a:close/>
                <a:moveTo>
                  <a:pt x="4035552" y="12208143"/>
                </a:moveTo>
                <a:cubicBezTo>
                  <a:pt x="4042775" y="12207741"/>
                  <a:pt x="4040567" y="12211547"/>
                  <a:pt x="4042974" y="12211414"/>
                </a:cubicBezTo>
                <a:cubicBezTo>
                  <a:pt x="4044804" y="12211770"/>
                  <a:pt x="4045691" y="12212067"/>
                  <a:pt x="4045884" y="12212301"/>
                </a:cubicBezTo>
                <a:cubicBezTo>
                  <a:pt x="4047224" y="12213939"/>
                  <a:pt x="4014656" y="12212527"/>
                  <a:pt x="4035552" y="12208143"/>
                </a:cubicBezTo>
                <a:close/>
                <a:moveTo>
                  <a:pt x="3181781" y="12193727"/>
                </a:moveTo>
                <a:lnTo>
                  <a:pt x="3184392" y="12197706"/>
                </a:lnTo>
                <a:cubicBezTo>
                  <a:pt x="3187003" y="12201684"/>
                  <a:pt x="3191778" y="12201419"/>
                  <a:pt x="3194165" y="12201287"/>
                </a:cubicBezTo>
                <a:cubicBezTo>
                  <a:pt x="3196556" y="12201153"/>
                  <a:pt x="3196556" y="12201153"/>
                  <a:pt x="3198721" y="12196911"/>
                </a:cubicBezTo>
                <a:cubicBezTo>
                  <a:pt x="3201110" y="12196779"/>
                  <a:pt x="3201110" y="12196779"/>
                  <a:pt x="3203496" y="12196643"/>
                </a:cubicBezTo>
                <a:cubicBezTo>
                  <a:pt x="3205885" y="12196512"/>
                  <a:pt x="3206108" y="12200623"/>
                  <a:pt x="3203719" y="12200754"/>
                </a:cubicBezTo>
                <a:cubicBezTo>
                  <a:pt x="3201554" y="12205000"/>
                  <a:pt x="3199392" y="12209245"/>
                  <a:pt x="3194614" y="12209508"/>
                </a:cubicBezTo>
                <a:cubicBezTo>
                  <a:pt x="3189839" y="12209775"/>
                  <a:pt x="3187448" y="12209908"/>
                  <a:pt x="3184838" y="12205929"/>
                </a:cubicBezTo>
                <a:cubicBezTo>
                  <a:pt x="3182450" y="12206064"/>
                  <a:pt x="3182450" y="12206064"/>
                  <a:pt x="3182450" y="12206064"/>
                </a:cubicBezTo>
                <a:cubicBezTo>
                  <a:pt x="3182673" y="12210173"/>
                  <a:pt x="3180282" y="12210306"/>
                  <a:pt x="3180282" y="12210306"/>
                </a:cubicBezTo>
                <a:cubicBezTo>
                  <a:pt x="3178121" y="12214549"/>
                  <a:pt x="3175730" y="12214682"/>
                  <a:pt x="3175507" y="12210573"/>
                </a:cubicBezTo>
                <a:cubicBezTo>
                  <a:pt x="3173122" y="12210703"/>
                  <a:pt x="3173122" y="12210703"/>
                  <a:pt x="3173122" y="12210703"/>
                </a:cubicBezTo>
                <a:cubicBezTo>
                  <a:pt x="3172895" y="12206593"/>
                  <a:pt x="3172895" y="12206593"/>
                  <a:pt x="3175286" y="12206460"/>
                </a:cubicBezTo>
                <a:cubicBezTo>
                  <a:pt x="3175286" y="12206460"/>
                  <a:pt x="3177448" y="12202215"/>
                  <a:pt x="3177448" y="12202215"/>
                </a:cubicBezTo>
                <a:cubicBezTo>
                  <a:pt x="3179839" y="12202082"/>
                  <a:pt x="3179613" y="12197969"/>
                  <a:pt x="3179613" y="12197969"/>
                </a:cubicBezTo>
                <a:cubicBezTo>
                  <a:pt x="3179613" y="12197969"/>
                  <a:pt x="3179613" y="12197969"/>
                  <a:pt x="3181781" y="12193727"/>
                </a:cubicBezTo>
                <a:close/>
                <a:moveTo>
                  <a:pt x="3070530" y="12189309"/>
                </a:moveTo>
                <a:cubicBezTo>
                  <a:pt x="3070530" y="12189309"/>
                  <a:pt x="3073179" y="12189446"/>
                  <a:pt x="3073179" y="12189446"/>
                </a:cubicBezTo>
                <a:cubicBezTo>
                  <a:pt x="3074586" y="12194859"/>
                  <a:pt x="3074629" y="12197530"/>
                  <a:pt x="3074333" y="12199741"/>
                </a:cubicBezTo>
                <a:cubicBezTo>
                  <a:pt x="3074034" y="12201950"/>
                  <a:pt x="3073402" y="12203697"/>
                  <a:pt x="3073459" y="12207260"/>
                </a:cubicBezTo>
                <a:cubicBezTo>
                  <a:pt x="3070808" y="12207121"/>
                  <a:pt x="3070695" y="12199998"/>
                  <a:pt x="3070530" y="12189309"/>
                </a:cubicBezTo>
                <a:close/>
                <a:moveTo>
                  <a:pt x="4194109" y="12186077"/>
                </a:moveTo>
                <a:cubicBezTo>
                  <a:pt x="4207637" y="12213961"/>
                  <a:pt x="4173038" y="12240433"/>
                  <a:pt x="4195924" y="12263709"/>
                </a:cubicBezTo>
                <a:cubicBezTo>
                  <a:pt x="4198319" y="12263575"/>
                  <a:pt x="4198319" y="12263575"/>
                  <a:pt x="4200714" y="12263440"/>
                </a:cubicBezTo>
                <a:cubicBezTo>
                  <a:pt x="4200714" y="12263440"/>
                  <a:pt x="4202888" y="12259230"/>
                  <a:pt x="4203108" y="12263307"/>
                </a:cubicBezTo>
                <a:cubicBezTo>
                  <a:pt x="4205505" y="12263176"/>
                  <a:pt x="4205505" y="12263176"/>
                  <a:pt x="4205505" y="12263176"/>
                </a:cubicBezTo>
                <a:cubicBezTo>
                  <a:pt x="4205505" y="12263176"/>
                  <a:pt x="4205505" y="12263176"/>
                  <a:pt x="4203333" y="12267388"/>
                </a:cubicBezTo>
                <a:cubicBezTo>
                  <a:pt x="4198760" y="12271732"/>
                  <a:pt x="4196144" y="12267784"/>
                  <a:pt x="4193750" y="12267919"/>
                </a:cubicBezTo>
                <a:cubicBezTo>
                  <a:pt x="4193750" y="12267919"/>
                  <a:pt x="4193750" y="12267919"/>
                  <a:pt x="4193972" y="12271998"/>
                </a:cubicBezTo>
                <a:cubicBezTo>
                  <a:pt x="4187008" y="12276473"/>
                  <a:pt x="4185056" y="12284766"/>
                  <a:pt x="4185723" y="12297003"/>
                </a:cubicBezTo>
                <a:cubicBezTo>
                  <a:pt x="4178535" y="12297403"/>
                  <a:pt x="4174811" y="12273060"/>
                  <a:pt x="4170904" y="12289645"/>
                </a:cubicBezTo>
                <a:cubicBezTo>
                  <a:pt x="4166741" y="12257145"/>
                  <a:pt x="4173481" y="12248587"/>
                  <a:pt x="4166477" y="12208069"/>
                </a:cubicBezTo>
                <a:cubicBezTo>
                  <a:pt x="4178452" y="12207402"/>
                  <a:pt x="4177785" y="12195166"/>
                  <a:pt x="4182133" y="12186743"/>
                </a:cubicBezTo>
                <a:cubicBezTo>
                  <a:pt x="4189317" y="12186344"/>
                  <a:pt x="4194996" y="12202392"/>
                  <a:pt x="4194109" y="12186077"/>
                </a:cubicBezTo>
                <a:close/>
                <a:moveTo>
                  <a:pt x="4236548" y="12176355"/>
                </a:moveTo>
                <a:cubicBezTo>
                  <a:pt x="4239205" y="12180233"/>
                  <a:pt x="4241642" y="12180099"/>
                  <a:pt x="4239425" y="12184245"/>
                </a:cubicBezTo>
                <a:cubicBezTo>
                  <a:pt x="4239643" y="12188259"/>
                  <a:pt x="4239859" y="12192273"/>
                  <a:pt x="4240082" y="12196288"/>
                </a:cubicBezTo>
                <a:cubicBezTo>
                  <a:pt x="4240296" y="12200299"/>
                  <a:pt x="4240296" y="12200299"/>
                  <a:pt x="4242950" y="12204179"/>
                </a:cubicBezTo>
                <a:cubicBezTo>
                  <a:pt x="4247215" y="12203942"/>
                  <a:pt x="4249762" y="12205813"/>
                  <a:pt x="4250948" y="12208704"/>
                </a:cubicBezTo>
                <a:cubicBezTo>
                  <a:pt x="4251841" y="12210871"/>
                  <a:pt x="4251968" y="12213610"/>
                  <a:pt x="4251483" y="12216465"/>
                </a:cubicBezTo>
                <a:cubicBezTo>
                  <a:pt x="4250029" y="12225027"/>
                  <a:pt x="4243076" y="12234614"/>
                  <a:pt x="4234730" y="12232814"/>
                </a:cubicBezTo>
                <a:cubicBezTo>
                  <a:pt x="4231858" y="12224923"/>
                  <a:pt x="4228766" y="12213017"/>
                  <a:pt x="4233206" y="12204719"/>
                </a:cubicBezTo>
                <a:cubicBezTo>
                  <a:pt x="4233206" y="12204719"/>
                  <a:pt x="4232986" y="12200706"/>
                  <a:pt x="4232770" y="12196694"/>
                </a:cubicBezTo>
                <a:cubicBezTo>
                  <a:pt x="4230332" y="12196829"/>
                  <a:pt x="4230116" y="12192817"/>
                  <a:pt x="4229897" y="12188801"/>
                </a:cubicBezTo>
                <a:cubicBezTo>
                  <a:pt x="4229897" y="12188801"/>
                  <a:pt x="4229678" y="12184785"/>
                  <a:pt x="4231899" y="12180639"/>
                </a:cubicBezTo>
                <a:cubicBezTo>
                  <a:pt x="4231677" y="12176626"/>
                  <a:pt x="4234114" y="12176488"/>
                  <a:pt x="4236548" y="12176355"/>
                </a:cubicBezTo>
                <a:close/>
                <a:moveTo>
                  <a:pt x="4304217" y="12172301"/>
                </a:moveTo>
                <a:cubicBezTo>
                  <a:pt x="4304444" y="12176410"/>
                  <a:pt x="4291034" y="12189527"/>
                  <a:pt x="4300645" y="12193119"/>
                </a:cubicBezTo>
                <a:cubicBezTo>
                  <a:pt x="4292149" y="12210084"/>
                  <a:pt x="4289921" y="12168972"/>
                  <a:pt x="4304217" y="12172301"/>
                </a:cubicBezTo>
                <a:close/>
                <a:moveTo>
                  <a:pt x="3224423" y="12172212"/>
                </a:moveTo>
                <a:cubicBezTo>
                  <a:pt x="3228108" y="12173008"/>
                  <a:pt x="3229245" y="12174444"/>
                  <a:pt x="3229075" y="12176142"/>
                </a:cubicBezTo>
                <a:cubicBezTo>
                  <a:pt x="3228553" y="12181228"/>
                  <a:pt x="3216216" y="12188661"/>
                  <a:pt x="3225288" y="12188155"/>
                </a:cubicBezTo>
                <a:cubicBezTo>
                  <a:pt x="3211422" y="12200919"/>
                  <a:pt x="3222435" y="12180316"/>
                  <a:pt x="3224423" y="12172212"/>
                </a:cubicBezTo>
                <a:close/>
                <a:moveTo>
                  <a:pt x="3084482" y="12171153"/>
                </a:moveTo>
                <a:cubicBezTo>
                  <a:pt x="3084703" y="12175188"/>
                  <a:pt x="3084703" y="12175188"/>
                  <a:pt x="3084703" y="12175188"/>
                </a:cubicBezTo>
                <a:cubicBezTo>
                  <a:pt x="3077881" y="12183669"/>
                  <a:pt x="3080739" y="12191609"/>
                  <a:pt x="3083596" y="12199552"/>
                </a:cubicBezTo>
                <a:cubicBezTo>
                  <a:pt x="3084035" y="12207628"/>
                  <a:pt x="3086674" y="12211534"/>
                  <a:pt x="3087113" y="12219607"/>
                </a:cubicBezTo>
                <a:cubicBezTo>
                  <a:pt x="3084693" y="12219742"/>
                  <a:pt x="3084693" y="12219742"/>
                  <a:pt x="3082277" y="12219878"/>
                </a:cubicBezTo>
                <a:cubicBezTo>
                  <a:pt x="3082277" y="12219878"/>
                  <a:pt x="3079856" y="12220010"/>
                  <a:pt x="3079856" y="12220010"/>
                </a:cubicBezTo>
                <a:cubicBezTo>
                  <a:pt x="3081833" y="12211801"/>
                  <a:pt x="3079196" y="12207899"/>
                  <a:pt x="3078975" y="12203859"/>
                </a:cubicBezTo>
                <a:cubicBezTo>
                  <a:pt x="3076338" y="12199955"/>
                  <a:pt x="3076119" y="12195917"/>
                  <a:pt x="3075680" y="12187842"/>
                </a:cubicBezTo>
                <a:cubicBezTo>
                  <a:pt x="3075462" y="12183802"/>
                  <a:pt x="3075242" y="12179766"/>
                  <a:pt x="3079644" y="12171421"/>
                </a:cubicBezTo>
                <a:cubicBezTo>
                  <a:pt x="3082062" y="12171285"/>
                  <a:pt x="3084482" y="12171153"/>
                  <a:pt x="3084482" y="12171153"/>
                </a:cubicBezTo>
                <a:close/>
                <a:moveTo>
                  <a:pt x="3219099" y="12166815"/>
                </a:moveTo>
                <a:cubicBezTo>
                  <a:pt x="3219526" y="12170539"/>
                  <a:pt x="3214490" y="12185810"/>
                  <a:pt x="3212862" y="12189054"/>
                </a:cubicBezTo>
                <a:cubicBezTo>
                  <a:pt x="3198238" y="12185660"/>
                  <a:pt x="3214577" y="12176338"/>
                  <a:pt x="3216523" y="12167812"/>
                </a:cubicBezTo>
                <a:cubicBezTo>
                  <a:pt x="3218208" y="12165612"/>
                  <a:pt x="3218956" y="12165573"/>
                  <a:pt x="3219099" y="12166815"/>
                </a:cubicBezTo>
                <a:close/>
                <a:moveTo>
                  <a:pt x="3155952" y="12162761"/>
                </a:moveTo>
                <a:cubicBezTo>
                  <a:pt x="3168164" y="12164160"/>
                  <a:pt x="3171469" y="12169162"/>
                  <a:pt x="3171590" y="12176938"/>
                </a:cubicBezTo>
                <a:cubicBezTo>
                  <a:pt x="3171709" y="12184714"/>
                  <a:pt x="3168642" y="12195261"/>
                  <a:pt x="3168105" y="12207743"/>
                </a:cubicBezTo>
                <a:cubicBezTo>
                  <a:pt x="3160622" y="12204008"/>
                  <a:pt x="3152913" y="12196135"/>
                  <a:pt x="3143459" y="12200810"/>
                </a:cubicBezTo>
                <a:cubicBezTo>
                  <a:pt x="3133556" y="12197212"/>
                  <a:pt x="3135524" y="12188797"/>
                  <a:pt x="3140143" y="12184394"/>
                </a:cubicBezTo>
                <a:cubicBezTo>
                  <a:pt x="3139917" y="12180254"/>
                  <a:pt x="3139917" y="12180254"/>
                  <a:pt x="3139917" y="12180254"/>
                </a:cubicBezTo>
                <a:cubicBezTo>
                  <a:pt x="3137494" y="12180388"/>
                  <a:pt x="3137494" y="12180388"/>
                  <a:pt x="3137494" y="12180388"/>
                </a:cubicBezTo>
                <a:cubicBezTo>
                  <a:pt x="3137270" y="12176252"/>
                  <a:pt x="3139691" y="12176117"/>
                  <a:pt x="3139691" y="12176117"/>
                </a:cubicBezTo>
                <a:cubicBezTo>
                  <a:pt x="3142112" y="12175985"/>
                  <a:pt x="3144533" y="12175850"/>
                  <a:pt x="3144754" y="12179987"/>
                </a:cubicBezTo>
                <a:cubicBezTo>
                  <a:pt x="3144754" y="12179987"/>
                  <a:pt x="3144754" y="12179987"/>
                  <a:pt x="3144533" y="12175850"/>
                </a:cubicBezTo>
                <a:cubicBezTo>
                  <a:pt x="3146724" y="12171573"/>
                  <a:pt x="3152010" y="12179582"/>
                  <a:pt x="3151563" y="12171305"/>
                </a:cubicBezTo>
                <a:cubicBezTo>
                  <a:pt x="3151563" y="12171305"/>
                  <a:pt x="3149142" y="12171441"/>
                  <a:pt x="3149142" y="12171441"/>
                </a:cubicBezTo>
                <a:cubicBezTo>
                  <a:pt x="3146498" y="12167438"/>
                  <a:pt x="3146498" y="12167438"/>
                  <a:pt x="3146498" y="12167438"/>
                </a:cubicBezTo>
                <a:cubicBezTo>
                  <a:pt x="3146498" y="12167438"/>
                  <a:pt x="3146275" y="12163299"/>
                  <a:pt x="3146275" y="12163299"/>
                </a:cubicBezTo>
                <a:cubicBezTo>
                  <a:pt x="3148693" y="12163163"/>
                  <a:pt x="3151114" y="12163031"/>
                  <a:pt x="3151114" y="12163031"/>
                </a:cubicBezTo>
                <a:cubicBezTo>
                  <a:pt x="3153535" y="12162897"/>
                  <a:pt x="3153535" y="12162897"/>
                  <a:pt x="3156179" y="12166898"/>
                </a:cubicBezTo>
                <a:cubicBezTo>
                  <a:pt x="3156179" y="12166898"/>
                  <a:pt x="3156179" y="12166898"/>
                  <a:pt x="3155952" y="12162761"/>
                </a:cubicBezTo>
                <a:close/>
                <a:moveTo>
                  <a:pt x="4200061" y="12162183"/>
                </a:moveTo>
                <a:cubicBezTo>
                  <a:pt x="4201906" y="12162079"/>
                  <a:pt x="4202887" y="12163056"/>
                  <a:pt x="4203361" y="12164641"/>
                </a:cubicBezTo>
                <a:cubicBezTo>
                  <a:pt x="4204773" y="12169395"/>
                  <a:pt x="4201624" y="12179621"/>
                  <a:pt x="4203640" y="12182603"/>
                </a:cubicBezTo>
                <a:cubicBezTo>
                  <a:pt x="4196250" y="12183014"/>
                  <a:pt x="4202971" y="12170264"/>
                  <a:pt x="4200061" y="12162183"/>
                </a:cubicBezTo>
                <a:close/>
                <a:moveTo>
                  <a:pt x="4255522" y="12155804"/>
                </a:moveTo>
                <a:cubicBezTo>
                  <a:pt x="4256512" y="12155878"/>
                  <a:pt x="4257626" y="12156848"/>
                  <a:pt x="4258618" y="12158340"/>
                </a:cubicBezTo>
                <a:cubicBezTo>
                  <a:pt x="4260598" y="12161320"/>
                  <a:pt x="4262085" y="12166393"/>
                  <a:pt x="4261099" y="12170573"/>
                </a:cubicBezTo>
                <a:cubicBezTo>
                  <a:pt x="4256262" y="12170841"/>
                  <a:pt x="4260432" y="12158240"/>
                  <a:pt x="4253174" y="12158639"/>
                </a:cubicBezTo>
                <a:cubicBezTo>
                  <a:pt x="4253667" y="12156550"/>
                  <a:pt x="4254532" y="12155729"/>
                  <a:pt x="4255522" y="12155804"/>
                </a:cubicBezTo>
                <a:close/>
                <a:moveTo>
                  <a:pt x="3208502" y="12151866"/>
                </a:moveTo>
                <a:cubicBezTo>
                  <a:pt x="3208657" y="12153252"/>
                  <a:pt x="3207558" y="12155844"/>
                  <a:pt x="3204083" y="12160087"/>
                </a:cubicBezTo>
                <a:cubicBezTo>
                  <a:pt x="3196363" y="12154442"/>
                  <a:pt x="3208045" y="12147715"/>
                  <a:pt x="3208502" y="12151866"/>
                </a:cubicBezTo>
                <a:close/>
                <a:moveTo>
                  <a:pt x="4267156" y="12149616"/>
                </a:moveTo>
                <a:cubicBezTo>
                  <a:pt x="4269622" y="12149479"/>
                  <a:pt x="4272306" y="12153416"/>
                  <a:pt x="4272306" y="12153416"/>
                </a:cubicBezTo>
                <a:cubicBezTo>
                  <a:pt x="4272719" y="12206528"/>
                  <a:pt x="4267984" y="12255834"/>
                  <a:pt x="4265935" y="12309077"/>
                </a:cubicBezTo>
                <a:cubicBezTo>
                  <a:pt x="4266152" y="12313154"/>
                  <a:pt x="4263693" y="12313287"/>
                  <a:pt x="4261225" y="12313426"/>
                </a:cubicBezTo>
                <a:cubicBezTo>
                  <a:pt x="4258762" y="12313564"/>
                  <a:pt x="4256300" y="12313699"/>
                  <a:pt x="4256078" y="12309625"/>
                </a:cubicBezTo>
                <a:lnTo>
                  <a:pt x="4255859" y="12305551"/>
                </a:lnTo>
                <a:cubicBezTo>
                  <a:pt x="4260594" y="12256241"/>
                  <a:pt x="4262643" y="12202999"/>
                  <a:pt x="4264914" y="12153827"/>
                </a:cubicBezTo>
                <a:cubicBezTo>
                  <a:pt x="4264914" y="12153827"/>
                  <a:pt x="4264692" y="12149753"/>
                  <a:pt x="4267156" y="12149616"/>
                </a:cubicBezTo>
                <a:close/>
                <a:moveTo>
                  <a:pt x="3067712" y="12140854"/>
                </a:moveTo>
                <a:cubicBezTo>
                  <a:pt x="3072717" y="12141109"/>
                  <a:pt x="3070380" y="12151479"/>
                  <a:pt x="3075329" y="12148235"/>
                </a:cubicBezTo>
                <a:cubicBezTo>
                  <a:pt x="3075384" y="12151735"/>
                  <a:pt x="3073157" y="12169105"/>
                  <a:pt x="3078105" y="12165862"/>
                </a:cubicBezTo>
                <a:cubicBezTo>
                  <a:pt x="3075879" y="12183230"/>
                  <a:pt x="3068206" y="12172345"/>
                  <a:pt x="3065594" y="12165216"/>
                </a:cubicBezTo>
                <a:cubicBezTo>
                  <a:pt x="3062872" y="12151089"/>
                  <a:pt x="3067929" y="12154847"/>
                  <a:pt x="3067712" y="12140854"/>
                </a:cubicBezTo>
                <a:close/>
                <a:moveTo>
                  <a:pt x="3145841" y="12114721"/>
                </a:moveTo>
                <a:cubicBezTo>
                  <a:pt x="3146319" y="12123532"/>
                  <a:pt x="3138917" y="12119526"/>
                  <a:pt x="3139156" y="12123929"/>
                </a:cubicBezTo>
                <a:cubicBezTo>
                  <a:pt x="3129603" y="12124462"/>
                  <a:pt x="3138437" y="12110713"/>
                  <a:pt x="3145841" y="12114721"/>
                </a:cubicBezTo>
                <a:close/>
                <a:moveTo>
                  <a:pt x="4272043" y="12109581"/>
                </a:moveTo>
                <a:cubicBezTo>
                  <a:pt x="4274505" y="12109442"/>
                  <a:pt x="4276971" y="12109305"/>
                  <a:pt x="4277191" y="12113418"/>
                </a:cubicBezTo>
                <a:cubicBezTo>
                  <a:pt x="4277417" y="12117528"/>
                  <a:pt x="4274950" y="12117664"/>
                  <a:pt x="4275176" y="12121774"/>
                </a:cubicBezTo>
                <a:cubicBezTo>
                  <a:pt x="4272715" y="12121913"/>
                  <a:pt x="4272935" y="12126027"/>
                  <a:pt x="4272935" y="12126027"/>
                </a:cubicBezTo>
                <a:cubicBezTo>
                  <a:pt x="4272935" y="12126027"/>
                  <a:pt x="4273160" y="12130135"/>
                  <a:pt x="4270697" y="12130274"/>
                </a:cubicBezTo>
                <a:cubicBezTo>
                  <a:pt x="4268233" y="12130411"/>
                  <a:pt x="4265771" y="12130550"/>
                  <a:pt x="4265771" y="12130550"/>
                </a:cubicBezTo>
                <a:cubicBezTo>
                  <a:pt x="4265545" y="12126436"/>
                  <a:pt x="4265545" y="12126436"/>
                  <a:pt x="4265545" y="12126436"/>
                </a:cubicBezTo>
                <a:cubicBezTo>
                  <a:pt x="4265322" y="12122325"/>
                  <a:pt x="4265100" y="12118213"/>
                  <a:pt x="4267561" y="12118079"/>
                </a:cubicBezTo>
                <a:cubicBezTo>
                  <a:pt x="4267338" y="12113964"/>
                  <a:pt x="4267338" y="12113964"/>
                  <a:pt x="4267338" y="12113964"/>
                </a:cubicBezTo>
                <a:cubicBezTo>
                  <a:pt x="4267112" y="12109851"/>
                  <a:pt x="4269579" y="12109718"/>
                  <a:pt x="4272043" y="12109581"/>
                </a:cubicBezTo>
                <a:close/>
                <a:moveTo>
                  <a:pt x="5001011" y="12066501"/>
                </a:moveTo>
                <a:cubicBezTo>
                  <a:pt x="5002501" y="12078109"/>
                  <a:pt x="5037567" y="12085423"/>
                  <a:pt x="5023751" y="12110789"/>
                </a:cubicBezTo>
                <a:cubicBezTo>
                  <a:pt x="5006966" y="12112935"/>
                  <a:pt x="5003988" y="12089720"/>
                  <a:pt x="5001011" y="12066501"/>
                </a:cubicBezTo>
                <a:close/>
                <a:moveTo>
                  <a:pt x="4345532" y="12065718"/>
                </a:moveTo>
                <a:cubicBezTo>
                  <a:pt x="4347124" y="12064609"/>
                  <a:pt x="4350480" y="12065609"/>
                  <a:pt x="4351667" y="12068298"/>
                </a:cubicBezTo>
                <a:cubicBezTo>
                  <a:pt x="4352459" y="12070086"/>
                  <a:pt x="4352289" y="12072629"/>
                  <a:pt x="4349988" y="12075794"/>
                </a:cubicBezTo>
                <a:cubicBezTo>
                  <a:pt x="4344116" y="12070044"/>
                  <a:pt x="4343942" y="12066826"/>
                  <a:pt x="4345532" y="12065718"/>
                </a:cubicBezTo>
                <a:close/>
                <a:moveTo>
                  <a:pt x="4238180" y="12061020"/>
                </a:moveTo>
                <a:cubicBezTo>
                  <a:pt x="4239710" y="12060419"/>
                  <a:pt x="4241580" y="12060316"/>
                  <a:pt x="4242937" y="12062302"/>
                </a:cubicBezTo>
                <a:cubicBezTo>
                  <a:pt x="4244183" y="12062230"/>
                  <a:pt x="4245486" y="12063191"/>
                  <a:pt x="4246196" y="12064695"/>
                </a:cubicBezTo>
                <a:cubicBezTo>
                  <a:pt x="4246900" y="12066204"/>
                  <a:pt x="4247013" y="12068260"/>
                  <a:pt x="4245878" y="12070383"/>
                </a:cubicBezTo>
                <a:cubicBezTo>
                  <a:pt x="4243608" y="12074634"/>
                  <a:pt x="4246322" y="12078605"/>
                  <a:pt x="4246547" y="12082717"/>
                </a:cubicBezTo>
                <a:cubicBezTo>
                  <a:pt x="4246773" y="12086830"/>
                  <a:pt x="4246996" y="12090941"/>
                  <a:pt x="4247217" y="12095052"/>
                </a:cubicBezTo>
                <a:cubicBezTo>
                  <a:pt x="4244948" y="12099304"/>
                  <a:pt x="4242457" y="12099441"/>
                  <a:pt x="4239964" y="12099580"/>
                </a:cubicBezTo>
                <a:cubicBezTo>
                  <a:pt x="4237469" y="12099720"/>
                  <a:pt x="4234978" y="12099856"/>
                  <a:pt x="4234752" y="12095746"/>
                </a:cubicBezTo>
                <a:cubicBezTo>
                  <a:pt x="4234529" y="12091635"/>
                  <a:pt x="4234307" y="12087521"/>
                  <a:pt x="4234083" y="12083409"/>
                </a:cubicBezTo>
                <a:cubicBezTo>
                  <a:pt x="4234083" y="12083409"/>
                  <a:pt x="4234083" y="12083409"/>
                  <a:pt x="4233858" y="12079300"/>
                </a:cubicBezTo>
                <a:cubicBezTo>
                  <a:pt x="4233637" y="12075189"/>
                  <a:pt x="4233412" y="12071077"/>
                  <a:pt x="4235458" y="12062718"/>
                </a:cubicBezTo>
                <a:cubicBezTo>
                  <a:pt x="4235458" y="12062718"/>
                  <a:pt x="4236650" y="12061620"/>
                  <a:pt x="4238180" y="12061020"/>
                </a:cubicBezTo>
                <a:close/>
                <a:moveTo>
                  <a:pt x="4156438" y="12035000"/>
                </a:moveTo>
                <a:cubicBezTo>
                  <a:pt x="4159078" y="12034851"/>
                  <a:pt x="4161718" y="12034709"/>
                  <a:pt x="4161938" y="12038744"/>
                </a:cubicBezTo>
                <a:cubicBezTo>
                  <a:pt x="4161938" y="12038744"/>
                  <a:pt x="4162154" y="12042784"/>
                  <a:pt x="4162154" y="12042784"/>
                </a:cubicBezTo>
                <a:cubicBezTo>
                  <a:pt x="4162375" y="12046822"/>
                  <a:pt x="4162375" y="12046822"/>
                  <a:pt x="4162375" y="12046822"/>
                </a:cubicBezTo>
                <a:cubicBezTo>
                  <a:pt x="4162375" y="12046822"/>
                  <a:pt x="4159954" y="12051004"/>
                  <a:pt x="4159954" y="12051004"/>
                </a:cubicBezTo>
                <a:cubicBezTo>
                  <a:pt x="4157314" y="12051152"/>
                  <a:pt x="4157094" y="12047117"/>
                  <a:pt x="4157094" y="12047117"/>
                </a:cubicBezTo>
                <a:cubicBezTo>
                  <a:pt x="4157094" y="12047117"/>
                  <a:pt x="4156877" y="12043077"/>
                  <a:pt x="4156877" y="12043077"/>
                </a:cubicBezTo>
                <a:cubicBezTo>
                  <a:pt x="4156877" y="12043077"/>
                  <a:pt x="4156877" y="12043077"/>
                  <a:pt x="4156657" y="12039040"/>
                </a:cubicBezTo>
                <a:cubicBezTo>
                  <a:pt x="4156657" y="12039040"/>
                  <a:pt x="4156657" y="12039040"/>
                  <a:pt x="4156438" y="12035000"/>
                </a:cubicBezTo>
                <a:close/>
                <a:moveTo>
                  <a:pt x="3157914" y="12024208"/>
                </a:moveTo>
                <a:cubicBezTo>
                  <a:pt x="3158028" y="12026268"/>
                  <a:pt x="3158689" y="12027260"/>
                  <a:pt x="3159045" y="12028270"/>
                </a:cubicBezTo>
                <a:cubicBezTo>
                  <a:pt x="3159402" y="12029280"/>
                  <a:pt x="3159458" y="12030311"/>
                  <a:pt x="3158360" y="12032434"/>
                </a:cubicBezTo>
                <a:cubicBezTo>
                  <a:pt x="3156162" y="12036680"/>
                  <a:pt x="3151546" y="12041059"/>
                  <a:pt x="3149127" y="12041194"/>
                </a:cubicBezTo>
                <a:cubicBezTo>
                  <a:pt x="3146932" y="12045442"/>
                  <a:pt x="3144291" y="12041463"/>
                  <a:pt x="3141869" y="12041597"/>
                </a:cubicBezTo>
                <a:cubicBezTo>
                  <a:pt x="3141869" y="12041597"/>
                  <a:pt x="3141869" y="12041597"/>
                  <a:pt x="3141646" y="12037486"/>
                </a:cubicBezTo>
                <a:cubicBezTo>
                  <a:pt x="3141646" y="12037486"/>
                  <a:pt x="3141421" y="12033374"/>
                  <a:pt x="3143844" y="12033240"/>
                </a:cubicBezTo>
                <a:cubicBezTo>
                  <a:pt x="3146263" y="12033105"/>
                  <a:pt x="3148460" y="12028858"/>
                  <a:pt x="3150876" y="12028725"/>
                </a:cubicBezTo>
                <a:cubicBezTo>
                  <a:pt x="3153074" y="12024478"/>
                  <a:pt x="3155494" y="12024343"/>
                  <a:pt x="3157914" y="12024208"/>
                </a:cubicBezTo>
                <a:close/>
                <a:moveTo>
                  <a:pt x="3196733" y="12023159"/>
                </a:moveTo>
                <a:cubicBezTo>
                  <a:pt x="3199765" y="12035139"/>
                  <a:pt x="3188109" y="12039838"/>
                  <a:pt x="3188768" y="12051954"/>
                </a:cubicBezTo>
                <a:cubicBezTo>
                  <a:pt x="3183796" y="12048177"/>
                  <a:pt x="3183575" y="12044141"/>
                  <a:pt x="3176448" y="12044539"/>
                </a:cubicBezTo>
                <a:cubicBezTo>
                  <a:pt x="3178387" y="12036328"/>
                  <a:pt x="3182919" y="12032026"/>
                  <a:pt x="3182697" y="12027989"/>
                </a:cubicBezTo>
                <a:cubicBezTo>
                  <a:pt x="3192639" y="12035537"/>
                  <a:pt x="3187010" y="12019648"/>
                  <a:pt x="3196733" y="12023159"/>
                </a:cubicBezTo>
                <a:close/>
                <a:moveTo>
                  <a:pt x="6691823" y="12017592"/>
                </a:moveTo>
                <a:cubicBezTo>
                  <a:pt x="6702707" y="12028056"/>
                  <a:pt x="6703081" y="12030971"/>
                  <a:pt x="6700921" y="12032732"/>
                </a:cubicBezTo>
                <a:lnTo>
                  <a:pt x="6699063" y="12035228"/>
                </a:lnTo>
                <a:close/>
                <a:moveTo>
                  <a:pt x="5063289" y="12011338"/>
                </a:moveTo>
                <a:cubicBezTo>
                  <a:pt x="5067630" y="12012636"/>
                  <a:pt x="5071619" y="12015832"/>
                  <a:pt x="5074527" y="12019908"/>
                </a:cubicBezTo>
                <a:cubicBezTo>
                  <a:pt x="5080343" y="12028058"/>
                  <a:pt x="5081838" y="12039727"/>
                  <a:pt x="5073193" y="12046761"/>
                </a:cubicBezTo>
                <a:cubicBezTo>
                  <a:pt x="5071702" y="12035096"/>
                  <a:pt x="5052921" y="12037495"/>
                  <a:pt x="5049931" y="12014159"/>
                </a:cubicBezTo>
                <a:cubicBezTo>
                  <a:pt x="5054254" y="12010642"/>
                  <a:pt x="5058947" y="12010041"/>
                  <a:pt x="5063289" y="12011338"/>
                </a:cubicBezTo>
                <a:close/>
                <a:moveTo>
                  <a:pt x="3186114" y="12003133"/>
                </a:moveTo>
                <a:cubicBezTo>
                  <a:pt x="3191612" y="12014976"/>
                  <a:pt x="3162357" y="12012548"/>
                  <a:pt x="3181492" y="12007436"/>
                </a:cubicBezTo>
                <a:cubicBezTo>
                  <a:pt x="3181492" y="12007436"/>
                  <a:pt x="3183477" y="11999228"/>
                  <a:pt x="3186114" y="12003133"/>
                </a:cubicBezTo>
                <a:close/>
                <a:moveTo>
                  <a:pt x="4179283" y="12001330"/>
                </a:moveTo>
                <a:cubicBezTo>
                  <a:pt x="4186434" y="12000934"/>
                  <a:pt x="4186649" y="12004978"/>
                  <a:pt x="4193800" y="12004582"/>
                </a:cubicBezTo>
                <a:cubicBezTo>
                  <a:pt x="4196404" y="12008498"/>
                  <a:pt x="4192517" y="12024952"/>
                  <a:pt x="4199666" y="12024550"/>
                </a:cubicBezTo>
                <a:cubicBezTo>
                  <a:pt x="4190134" y="12025082"/>
                  <a:pt x="4191454" y="12049365"/>
                  <a:pt x="4201205" y="12052879"/>
                </a:cubicBezTo>
                <a:cubicBezTo>
                  <a:pt x="4205970" y="12052615"/>
                  <a:pt x="4205750" y="12048570"/>
                  <a:pt x="4210519" y="12048303"/>
                </a:cubicBezTo>
                <a:cubicBezTo>
                  <a:pt x="4210297" y="12044258"/>
                  <a:pt x="4210077" y="12040207"/>
                  <a:pt x="4209858" y="12036164"/>
                </a:cubicBezTo>
                <a:cubicBezTo>
                  <a:pt x="4209638" y="12032115"/>
                  <a:pt x="4209638" y="12032115"/>
                  <a:pt x="4209418" y="12028071"/>
                </a:cubicBezTo>
                <a:cubicBezTo>
                  <a:pt x="4209418" y="12028071"/>
                  <a:pt x="4211580" y="12023888"/>
                  <a:pt x="4213964" y="12023757"/>
                </a:cubicBezTo>
                <a:cubicBezTo>
                  <a:pt x="4216349" y="12023626"/>
                  <a:pt x="4216568" y="12027674"/>
                  <a:pt x="4216568" y="12027674"/>
                </a:cubicBezTo>
                <a:cubicBezTo>
                  <a:pt x="4216785" y="12031720"/>
                  <a:pt x="4216785" y="12031720"/>
                  <a:pt x="4217007" y="12035764"/>
                </a:cubicBezTo>
                <a:cubicBezTo>
                  <a:pt x="4217226" y="12039812"/>
                  <a:pt x="4217446" y="12043855"/>
                  <a:pt x="4217886" y="12051952"/>
                </a:cubicBezTo>
                <a:cubicBezTo>
                  <a:pt x="4219186" y="12053913"/>
                  <a:pt x="4219298" y="12055933"/>
                  <a:pt x="4218881" y="12057861"/>
                </a:cubicBezTo>
                <a:cubicBezTo>
                  <a:pt x="4217626" y="12063637"/>
                  <a:pt x="4211617" y="12068538"/>
                  <a:pt x="4218766" y="12068142"/>
                </a:cubicBezTo>
                <a:cubicBezTo>
                  <a:pt x="4213998" y="12068407"/>
                  <a:pt x="4204470" y="12068935"/>
                  <a:pt x="4197979" y="12081473"/>
                </a:cubicBezTo>
                <a:cubicBezTo>
                  <a:pt x="4209892" y="12080814"/>
                  <a:pt x="4204906" y="12077032"/>
                  <a:pt x="4206445" y="12105358"/>
                </a:cubicBezTo>
                <a:cubicBezTo>
                  <a:pt x="4186503" y="12090231"/>
                  <a:pt x="4186536" y="12134878"/>
                  <a:pt x="4194344" y="12146623"/>
                </a:cubicBezTo>
                <a:cubicBezTo>
                  <a:pt x="4192183" y="12150802"/>
                  <a:pt x="4182429" y="12147283"/>
                  <a:pt x="4194787" y="12154715"/>
                </a:cubicBezTo>
                <a:cubicBezTo>
                  <a:pt x="4192842" y="12162942"/>
                  <a:pt x="4185914" y="12167386"/>
                  <a:pt x="4178762" y="12167784"/>
                </a:cubicBezTo>
                <a:cubicBezTo>
                  <a:pt x="4178322" y="12159692"/>
                  <a:pt x="4178106" y="12155642"/>
                  <a:pt x="4170957" y="12156041"/>
                </a:cubicBezTo>
                <a:cubicBezTo>
                  <a:pt x="4182210" y="12143236"/>
                  <a:pt x="4170293" y="12143901"/>
                  <a:pt x="4169194" y="12123665"/>
                </a:cubicBezTo>
                <a:cubicBezTo>
                  <a:pt x="4171579" y="12123531"/>
                  <a:pt x="4171798" y="12127578"/>
                  <a:pt x="4176566" y="12127315"/>
                </a:cubicBezTo>
                <a:cubicBezTo>
                  <a:pt x="4167219" y="12087242"/>
                  <a:pt x="4176274" y="12033970"/>
                  <a:pt x="4179283" y="12001330"/>
                </a:cubicBezTo>
                <a:close/>
                <a:moveTo>
                  <a:pt x="6723441" y="11979171"/>
                </a:moveTo>
                <a:cubicBezTo>
                  <a:pt x="6744325" y="11982324"/>
                  <a:pt x="6760531" y="11988982"/>
                  <a:pt x="6772257" y="12000584"/>
                </a:cubicBezTo>
                <a:cubicBezTo>
                  <a:pt x="6783979" y="12012185"/>
                  <a:pt x="6791219" y="12028726"/>
                  <a:pt x="6794157" y="12051645"/>
                </a:cubicBezTo>
                <a:cubicBezTo>
                  <a:pt x="6774017" y="12054222"/>
                  <a:pt x="6753867" y="12056798"/>
                  <a:pt x="6753867" y="12056798"/>
                </a:cubicBezTo>
                <a:cubicBezTo>
                  <a:pt x="6752395" y="12045341"/>
                  <a:pt x="6750927" y="12033882"/>
                  <a:pt x="6750927" y="12033882"/>
                </a:cubicBezTo>
                <a:cubicBezTo>
                  <a:pt x="6746525" y="11999511"/>
                  <a:pt x="6727847" y="12013548"/>
                  <a:pt x="6723441" y="11979171"/>
                </a:cubicBezTo>
                <a:close/>
                <a:moveTo>
                  <a:pt x="3123627" y="11970151"/>
                </a:moveTo>
                <a:cubicBezTo>
                  <a:pt x="3147846" y="11972869"/>
                  <a:pt x="3137386" y="12001888"/>
                  <a:pt x="3149825" y="12009323"/>
                </a:cubicBezTo>
                <a:cubicBezTo>
                  <a:pt x="3150043" y="12013373"/>
                  <a:pt x="3142847" y="12013774"/>
                  <a:pt x="3140443" y="12013908"/>
                </a:cubicBezTo>
                <a:cubicBezTo>
                  <a:pt x="3140666" y="12017960"/>
                  <a:pt x="3143286" y="12021876"/>
                  <a:pt x="3148085" y="12021611"/>
                </a:cubicBezTo>
                <a:cubicBezTo>
                  <a:pt x="3141104" y="12026060"/>
                  <a:pt x="3139368" y="12038345"/>
                  <a:pt x="3135009" y="12046714"/>
                </a:cubicBezTo>
                <a:cubicBezTo>
                  <a:pt x="3137626" y="12050629"/>
                  <a:pt x="3138068" y="12058732"/>
                  <a:pt x="3138510" y="12066834"/>
                </a:cubicBezTo>
                <a:cubicBezTo>
                  <a:pt x="3138727" y="12070883"/>
                  <a:pt x="3139166" y="12078985"/>
                  <a:pt x="3141787" y="12082902"/>
                </a:cubicBezTo>
                <a:cubicBezTo>
                  <a:pt x="3141787" y="12082902"/>
                  <a:pt x="3144185" y="12082767"/>
                  <a:pt x="3144185" y="12082767"/>
                </a:cubicBezTo>
                <a:cubicBezTo>
                  <a:pt x="3146586" y="12082636"/>
                  <a:pt x="3146369" y="12078583"/>
                  <a:pt x="3146369" y="12078583"/>
                </a:cubicBezTo>
                <a:cubicBezTo>
                  <a:pt x="3146369" y="12078583"/>
                  <a:pt x="3146146" y="12074535"/>
                  <a:pt x="3145923" y="12070483"/>
                </a:cubicBezTo>
                <a:cubicBezTo>
                  <a:pt x="3145923" y="12070483"/>
                  <a:pt x="3145707" y="12066432"/>
                  <a:pt x="3148106" y="12066301"/>
                </a:cubicBezTo>
                <a:cubicBezTo>
                  <a:pt x="3148106" y="12066301"/>
                  <a:pt x="3150726" y="12070218"/>
                  <a:pt x="3150726" y="12070218"/>
                </a:cubicBezTo>
                <a:cubicBezTo>
                  <a:pt x="3150944" y="12074269"/>
                  <a:pt x="3150944" y="12074269"/>
                  <a:pt x="3153565" y="12078182"/>
                </a:cubicBezTo>
                <a:cubicBezTo>
                  <a:pt x="3151388" y="12082369"/>
                  <a:pt x="3149205" y="12086552"/>
                  <a:pt x="3146804" y="12086686"/>
                </a:cubicBezTo>
                <a:cubicBezTo>
                  <a:pt x="3144407" y="12086821"/>
                  <a:pt x="3142007" y="12086953"/>
                  <a:pt x="3139608" y="12087087"/>
                </a:cubicBezTo>
                <a:cubicBezTo>
                  <a:pt x="3139608" y="12087087"/>
                  <a:pt x="3139608" y="12087087"/>
                  <a:pt x="3137207" y="12087218"/>
                </a:cubicBezTo>
                <a:cubicBezTo>
                  <a:pt x="3134367" y="12079251"/>
                  <a:pt x="3133928" y="12071151"/>
                  <a:pt x="3133706" y="12067098"/>
                </a:cubicBezTo>
                <a:cubicBezTo>
                  <a:pt x="3133268" y="12058998"/>
                  <a:pt x="3133047" y="12054950"/>
                  <a:pt x="3130207" y="12046979"/>
                </a:cubicBezTo>
                <a:cubicBezTo>
                  <a:pt x="3130207" y="12046979"/>
                  <a:pt x="3130207" y="12046979"/>
                  <a:pt x="3130427" y="12051030"/>
                </a:cubicBezTo>
                <a:cubicBezTo>
                  <a:pt x="3128026" y="12051164"/>
                  <a:pt x="3125628" y="12051296"/>
                  <a:pt x="3123230" y="12051427"/>
                </a:cubicBezTo>
                <a:cubicBezTo>
                  <a:pt x="3123011" y="12047378"/>
                  <a:pt x="3125408" y="12047249"/>
                  <a:pt x="3127809" y="12047114"/>
                </a:cubicBezTo>
                <a:cubicBezTo>
                  <a:pt x="3125189" y="12043196"/>
                  <a:pt x="3120390" y="12043464"/>
                  <a:pt x="3120167" y="12039411"/>
                </a:cubicBezTo>
                <a:cubicBezTo>
                  <a:pt x="3113849" y="12056015"/>
                  <a:pt x="3107511" y="12027926"/>
                  <a:pt x="3108829" y="12052230"/>
                </a:cubicBezTo>
                <a:cubicBezTo>
                  <a:pt x="3103591" y="12044395"/>
                  <a:pt x="3097914" y="12028459"/>
                  <a:pt x="3104669" y="12019960"/>
                </a:cubicBezTo>
                <a:cubicBezTo>
                  <a:pt x="3104669" y="12019960"/>
                  <a:pt x="3111871" y="12019558"/>
                  <a:pt x="3111871" y="12019558"/>
                </a:cubicBezTo>
                <a:cubicBezTo>
                  <a:pt x="3113829" y="12011324"/>
                  <a:pt x="3107711" y="11987286"/>
                  <a:pt x="3123627" y="11970151"/>
                </a:cubicBezTo>
                <a:close/>
                <a:moveTo>
                  <a:pt x="4244799" y="11951889"/>
                </a:moveTo>
                <a:cubicBezTo>
                  <a:pt x="4246325" y="11952761"/>
                  <a:pt x="4247550" y="11954352"/>
                  <a:pt x="4248706" y="11956075"/>
                </a:cubicBezTo>
                <a:cubicBezTo>
                  <a:pt x="4251016" y="11959521"/>
                  <a:pt x="4253051" y="11963490"/>
                  <a:pt x="4256683" y="11963289"/>
                </a:cubicBezTo>
                <a:cubicBezTo>
                  <a:pt x="4254704" y="11971566"/>
                  <a:pt x="4252726" y="11979843"/>
                  <a:pt x="4248329" y="11988255"/>
                </a:cubicBezTo>
                <a:cubicBezTo>
                  <a:pt x="4248549" y="11992326"/>
                  <a:pt x="4248992" y="12000466"/>
                  <a:pt x="4249214" y="12004537"/>
                </a:cubicBezTo>
                <a:cubicBezTo>
                  <a:pt x="4254715" y="12016485"/>
                  <a:pt x="4246144" y="12037383"/>
                  <a:pt x="4231624" y="12038187"/>
                </a:cubicBezTo>
                <a:cubicBezTo>
                  <a:pt x="4232939" y="12017694"/>
                  <a:pt x="4235358" y="12017559"/>
                  <a:pt x="4229637" y="12001544"/>
                </a:cubicBezTo>
                <a:cubicBezTo>
                  <a:pt x="4232056" y="12001408"/>
                  <a:pt x="4234698" y="12005349"/>
                  <a:pt x="4237116" y="12005211"/>
                </a:cubicBezTo>
                <a:cubicBezTo>
                  <a:pt x="4236894" y="12001141"/>
                  <a:pt x="4236674" y="11997068"/>
                  <a:pt x="4236451" y="11992997"/>
                </a:cubicBezTo>
                <a:cubicBezTo>
                  <a:pt x="4236451" y="11992997"/>
                  <a:pt x="4236231" y="11988928"/>
                  <a:pt x="4236231" y="11988928"/>
                </a:cubicBezTo>
                <a:cubicBezTo>
                  <a:pt x="4230508" y="11972912"/>
                  <a:pt x="4232485" y="11964634"/>
                  <a:pt x="4239081" y="11952016"/>
                </a:cubicBezTo>
                <a:cubicBezTo>
                  <a:pt x="4241445" y="11950863"/>
                  <a:pt x="4243273" y="11951017"/>
                  <a:pt x="4244799" y="11951889"/>
                </a:cubicBezTo>
                <a:close/>
                <a:moveTo>
                  <a:pt x="3178120" y="11942084"/>
                </a:moveTo>
                <a:cubicBezTo>
                  <a:pt x="3178120" y="11942084"/>
                  <a:pt x="3180495" y="11941955"/>
                  <a:pt x="3180717" y="11945990"/>
                </a:cubicBezTo>
                <a:cubicBezTo>
                  <a:pt x="3180934" y="11950030"/>
                  <a:pt x="3178559" y="11950159"/>
                  <a:pt x="3178781" y="11954200"/>
                </a:cubicBezTo>
                <a:cubicBezTo>
                  <a:pt x="3181375" y="11958104"/>
                  <a:pt x="3183747" y="11957973"/>
                  <a:pt x="3186125" y="11957841"/>
                </a:cubicBezTo>
                <a:cubicBezTo>
                  <a:pt x="3187534" y="11961812"/>
                  <a:pt x="3187750" y="11965852"/>
                  <a:pt x="3187351" y="11969418"/>
                </a:cubicBezTo>
                <a:cubicBezTo>
                  <a:pt x="3186949" y="11972984"/>
                  <a:pt x="3185925" y="11976078"/>
                  <a:pt x="3184845" y="11978163"/>
                </a:cubicBezTo>
                <a:cubicBezTo>
                  <a:pt x="3184845" y="11978163"/>
                  <a:pt x="3187223" y="11978031"/>
                  <a:pt x="3187441" y="11982069"/>
                </a:cubicBezTo>
                <a:cubicBezTo>
                  <a:pt x="3189819" y="11981937"/>
                  <a:pt x="3190036" y="11985977"/>
                  <a:pt x="3187880" y="11990144"/>
                </a:cubicBezTo>
                <a:cubicBezTo>
                  <a:pt x="3185505" y="11990274"/>
                  <a:pt x="3180750" y="11990542"/>
                  <a:pt x="3178158" y="11986634"/>
                </a:cubicBezTo>
                <a:cubicBezTo>
                  <a:pt x="3178158" y="11986634"/>
                  <a:pt x="3175563" y="11982726"/>
                  <a:pt x="3175563" y="11982726"/>
                </a:cubicBezTo>
                <a:cubicBezTo>
                  <a:pt x="3175563" y="11982726"/>
                  <a:pt x="3175563" y="11982726"/>
                  <a:pt x="3173188" y="11982862"/>
                </a:cubicBezTo>
                <a:cubicBezTo>
                  <a:pt x="3166059" y="11983256"/>
                  <a:pt x="3165621" y="11975181"/>
                  <a:pt x="3167339" y="11962934"/>
                </a:cubicBezTo>
                <a:cubicBezTo>
                  <a:pt x="3174465" y="11962539"/>
                  <a:pt x="3171871" y="11958634"/>
                  <a:pt x="3167119" y="11958897"/>
                </a:cubicBezTo>
                <a:cubicBezTo>
                  <a:pt x="3166900" y="11954859"/>
                  <a:pt x="3171655" y="11954595"/>
                  <a:pt x="3173807" y="11950425"/>
                </a:cubicBezTo>
                <a:cubicBezTo>
                  <a:pt x="3176184" y="11950293"/>
                  <a:pt x="3175965" y="11946256"/>
                  <a:pt x="3175965" y="11946256"/>
                </a:cubicBezTo>
                <a:cubicBezTo>
                  <a:pt x="3175742" y="11942216"/>
                  <a:pt x="3175742" y="11942216"/>
                  <a:pt x="3178120" y="11942084"/>
                </a:cubicBezTo>
                <a:close/>
                <a:moveTo>
                  <a:pt x="4271238" y="11922579"/>
                </a:moveTo>
                <a:cubicBezTo>
                  <a:pt x="4271238" y="11922579"/>
                  <a:pt x="4273656" y="11922446"/>
                  <a:pt x="4273878" y="11926494"/>
                </a:cubicBezTo>
                <a:cubicBezTo>
                  <a:pt x="4274098" y="11930545"/>
                  <a:pt x="4274098" y="11930545"/>
                  <a:pt x="4274318" y="11934592"/>
                </a:cubicBezTo>
                <a:cubicBezTo>
                  <a:pt x="4279379" y="11938375"/>
                  <a:pt x="4282235" y="11946339"/>
                  <a:pt x="4291696" y="11941748"/>
                </a:cubicBezTo>
                <a:cubicBezTo>
                  <a:pt x="4287297" y="11950120"/>
                  <a:pt x="4290597" y="11966179"/>
                  <a:pt x="4278717" y="11970902"/>
                </a:cubicBezTo>
                <a:cubicBezTo>
                  <a:pt x="4284217" y="11982780"/>
                  <a:pt x="4282453" y="11995062"/>
                  <a:pt x="4280696" y="12007345"/>
                </a:cubicBezTo>
                <a:cubicBezTo>
                  <a:pt x="4278937" y="12019625"/>
                  <a:pt x="4276956" y="12027856"/>
                  <a:pt x="4277394" y="12035956"/>
                </a:cubicBezTo>
                <a:cubicBezTo>
                  <a:pt x="4280037" y="12039869"/>
                  <a:pt x="4282678" y="12043783"/>
                  <a:pt x="4285095" y="12043650"/>
                </a:cubicBezTo>
                <a:cubicBezTo>
                  <a:pt x="4284879" y="12039600"/>
                  <a:pt x="4287074" y="12035419"/>
                  <a:pt x="4289498" y="12035283"/>
                </a:cubicBezTo>
                <a:cubicBezTo>
                  <a:pt x="4289275" y="12031233"/>
                  <a:pt x="4291693" y="12031100"/>
                  <a:pt x="4291916" y="12035150"/>
                </a:cubicBezTo>
                <a:cubicBezTo>
                  <a:pt x="4294335" y="12035018"/>
                  <a:pt x="4294335" y="12035018"/>
                  <a:pt x="4292139" y="12039199"/>
                </a:cubicBezTo>
                <a:cubicBezTo>
                  <a:pt x="4292139" y="12039199"/>
                  <a:pt x="4289934" y="12043382"/>
                  <a:pt x="4289934" y="12043382"/>
                </a:cubicBezTo>
                <a:cubicBezTo>
                  <a:pt x="4290153" y="12047429"/>
                  <a:pt x="4287736" y="12047565"/>
                  <a:pt x="4287736" y="12047565"/>
                </a:cubicBezTo>
                <a:cubicBezTo>
                  <a:pt x="4287736" y="12047565"/>
                  <a:pt x="4287736" y="12047565"/>
                  <a:pt x="4287955" y="12051613"/>
                </a:cubicBezTo>
                <a:cubicBezTo>
                  <a:pt x="4287955" y="12051613"/>
                  <a:pt x="4287955" y="12051613"/>
                  <a:pt x="4285538" y="12051748"/>
                </a:cubicBezTo>
                <a:cubicBezTo>
                  <a:pt x="4282897" y="12047836"/>
                  <a:pt x="4280477" y="12047968"/>
                  <a:pt x="4275419" y="12044188"/>
                </a:cubicBezTo>
                <a:cubicBezTo>
                  <a:pt x="4275419" y="12044188"/>
                  <a:pt x="4275635" y="12048237"/>
                  <a:pt x="4275635" y="12048237"/>
                </a:cubicBezTo>
                <a:cubicBezTo>
                  <a:pt x="4275635" y="12048237"/>
                  <a:pt x="4275635" y="12048237"/>
                  <a:pt x="4275857" y="12052287"/>
                </a:cubicBezTo>
                <a:cubicBezTo>
                  <a:pt x="4275857" y="12052287"/>
                  <a:pt x="4273656" y="12056468"/>
                  <a:pt x="4271239" y="12056605"/>
                </a:cubicBezTo>
                <a:cubicBezTo>
                  <a:pt x="4271239" y="12056605"/>
                  <a:pt x="4268598" y="12052689"/>
                  <a:pt x="4268598" y="12052689"/>
                </a:cubicBezTo>
                <a:cubicBezTo>
                  <a:pt x="4268598" y="12052689"/>
                  <a:pt x="4268379" y="12048642"/>
                  <a:pt x="4268379" y="12048642"/>
                </a:cubicBezTo>
                <a:cubicBezTo>
                  <a:pt x="4268159" y="12044593"/>
                  <a:pt x="4268159" y="12044593"/>
                  <a:pt x="4267939" y="12040543"/>
                </a:cubicBezTo>
                <a:cubicBezTo>
                  <a:pt x="4267939" y="12040543"/>
                  <a:pt x="4267718" y="12036496"/>
                  <a:pt x="4267718" y="12036496"/>
                </a:cubicBezTo>
                <a:cubicBezTo>
                  <a:pt x="4267059" y="12024347"/>
                  <a:pt x="4269037" y="12016115"/>
                  <a:pt x="4271016" y="12007882"/>
                </a:cubicBezTo>
                <a:cubicBezTo>
                  <a:pt x="4270360" y="11995735"/>
                  <a:pt x="4272119" y="11983453"/>
                  <a:pt x="4269037" y="11971439"/>
                </a:cubicBezTo>
                <a:cubicBezTo>
                  <a:pt x="4263759" y="11963609"/>
                  <a:pt x="4265079" y="11943229"/>
                  <a:pt x="4269699" y="11938912"/>
                </a:cubicBezTo>
                <a:cubicBezTo>
                  <a:pt x="4269477" y="11934863"/>
                  <a:pt x="4269257" y="11930812"/>
                  <a:pt x="4269037" y="11926765"/>
                </a:cubicBezTo>
                <a:cubicBezTo>
                  <a:pt x="4268819" y="11922716"/>
                  <a:pt x="4268819" y="11922716"/>
                  <a:pt x="4271238" y="11922579"/>
                </a:cubicBezTo>
                <a:close/>
                <a:moveTo>
                  <a:pt x="3108733" y="11917353"/>
                </a:moveTo>
                <a:lnTo>
                  <a:pt x="3104957" y="11919385"/>
                </a:lnTo>
                <a:lnTo>
                  <a:pt x="3102876" y="11928878"/>
                </a:lnTo>
                <a:lnTo>
                  <a:pt x="3109171" y="11925456"/>
                </a:lnTo>
                <a:cubicBezTo>
                  <a:pt x="3109171" y="11925456"/>
                  <a:pt x="3109171" y="11925456"/>
                  <a:pt x="3108733" y="11917353"/>
                </a:cubicBezTo>
                <a:close/>
                <a:moveTo>
                  <a:pt x="4236704" y="11908296"/>
                </a:moveTo>
                <a:cubicBezTo>
                  <a:pt x="4238523" y="11908198"/>
                  <a:pt x="4239484" y="11909178"/>
                  <a:pt x="4239909" y="11910764"/>
                </a:cubicBezTo>
                <a:cubicBezTo>
                  <a:pt x="4241193" y="11915524"/>
                  <a:pt x="4237656" y="11925770"/>
                  <a:pt x="4237821" y="11928857"/>
                </a:cubicBezTo>
                <a:cubicBezTo>
                  <a:pt x="4225500" y="11925415"/>
                  <a:pt x="4237152" y="11916521"/>
                  <a:pt x="4236704" y="11908296"/>
                </a:cubicBezTo>
                <a:close/>
                <a:moveTo>
                  <a:pt x="4244103" y="11903469"/>
                </a:moveTo>
                <a:cubicBezTo>
                  <a:pt x="4247146" y="11904331"/>
                  <a:pt x="4248692" y="11905276"/>
                  <a:pt x="4249350" y="11906401"/>
                </a:cubicBezTo>
                <a:cubicBezTo>
                  <a:pt x="4251332" y="11909769"/>
                  <a:pt x="4245313" y="11914742"/>
                  <a:pt x="4247606" y="11923895"/>
                </a:cubicBezTo>
                <a:cubicBezTo>
                  <a:pt x="4240441" y="11924291"/>
                  <a:pt x="4244548" y="11911692"/>
                  <a:pt x="4244103" y="11903469"/>
                </a:cubicBezTo>
                <a:close/>
                <a:moveTo>
                  <a:pt x="4205878" y="11872865"/>
                </a:moveTo>
                <a:cubicBezTo>
                  <a:pt x="4209010" y="11873715"/>
                  <a:pt x="4210819" y="11875658"/>
                  <a:pt x="4211727" y="11878227"/>
                </a:cubicBezTo>
                <a:cubicBezTo>
                  <a:pt x="4214464" y="11885940"/>
                  <a:pt x="4209166" y="11899273"/>
                  <a:pt x="4207649" y="11905497"/>
                </a:cubicBezTo>
                <a:cubicBezTo>
                  <a:pt x="4195332" y="11906180"/>
                  <a:pt x="4208784" y="11880884"/>
                  <a:pt x="4198930" y="11881434"/>
                </a:cubicBezTo>
                <a:cubicBezTo>
                  <a:pt x="4198265" y="11869196"/>
                  <a:pt x="4209448" y="11893124"/>
                  <a:pt x="4205878" y="11872865"/>
                </a:cubicBezTo>
                <a:close/>
                <a:moveTo>
                  <a:pt x="4244612" y="11871041"/>
                </a:moveTo>
                <a:cubicBezTo>
                  <a:pt x="4246956" y="11870909"/>
                  <a:pt x="4249097" y="11877786"/>
                  <a:pt x="4249423" y="11883765"/>
                </a:cubicBezTo>
                <a:cubicBezTo>
                  <a:pt x="4249743" y="11889744"/>
                  <a:pt x="4248256" y="11894823"/>
                  <a:pt x="4243346" y="11891098"/>
                </a:cubicBezTo>
                <a:cubicBezTo>
                  <a:pt x="4238007" y="11879402"/>
                  <a:pt x="4247606" y="11882866"/>
                  <a:pt x="4244612" y="11871041"/>
                </a:cubicBezTo>
                <a:close/>
                <a:moveTo>
                  <a:pt x="4304882" y="11867691"/>
                </a:moveTo>
                <a:cubicBezTo>
                  <a:pt x="4307302" y="11867555"/>
                  <a:pt x="4307302" y="11867555"/>
                  <a:pt x="4307517" y="11871541"/>
                </a:cubicBezTo>
                <a:cubicBezTo>
                  <a:pt x="4307517" y="11871541"/>
                  <a:pt x="4310156" y="11875393"/>
                  <a:pt x="4310156" y="11875393"/>
                </a:cubicBezTo>
                <a:cubicBezTo>
                  <a:pt x="4310373" y="11879380"/>
                  <a:pt x="4310805" y="11887350"/>
                  <a:pt x="4308600" y="11891468"/>
                </a:cubicBezTo>
                <a:cubicBezTo>
                  <a:pt x="4308817" y="11895455"/>
                  <a:pt x="4306398" y="11895590"/>
                  <a:pt x="4303977" y="11895725"/>
                </a:cubicBezTo>
                <a:cubicBezTo>
                  <a:pt x="4301557" y="11895861"/>
                  <a:pt x="4301341" y="11891874"/>
                  <a:pt x="4301341" y="11891874"/>
                </a:cubicBezTo>
                <a:cubicBezTo>
                  <a:pt x="4301341" y="11891874"/>
                  <a:pt x="4301124" y="11887887"/>
                  <a:pt x="4301124" y="11887887"/>
                </a:cubicBezTo>
                <a:cubicBezTo>
                  <a:pt x="4300909" y="11883901"/>
                  <a:pt x="4300909" y="11883901"/>
                  <a:pt x="4300691" y="11879915"/>
                </a:cubicBezTo>
                <a:cubicBezTo>
                  <a:pt x="4300477" y="11875931"/>
                  <a:pt x="4300260" y="11871945"/>
                  <a:pt x="4300260" y="11871945"/>
                </a:cubicBezTo>
                <a:cubicBezTo>
                  <a:pt x="4300043" y="11867960"/>
                  <a:pt x="4300043" y="11867960"/>
                  <a:pt x="4304882" y="11867691"/>
                </a:cubicBezTo>
                <a:close/>
                <a:moveTo>
                  <a:pt x="1373123" y="11814737"/>
                </a:moveTo>
                <a:cubicBezTo>
                  <a:pt x="1373123" y="11814737"/>
                  <a:pt x="1373123" y="11814737"/>
                  <a:pt x="1373536" y="11818247"/>
                </a:cubicBezTo>
                <a:cubicBezTo>
                  <a:pt x="1373945" y="11821756"/>
                  <a:pt x="1374355" y="11825265"/>
                  <a:pt x="1389325" y="11827071"/>
                </a:cubicBezTo>
                <a:cubicBezTo>
                  <a:pt x="1389735" y="11830577"/>
                  <a:pt x="1389735" y="11830577"/>
                  <a:pt x="1375178" y="11832281"/>
                </a:cubicBezTo>
                <a:cubicBezTo>
                  <a:pt x="1375178" y="11832281"/>
                  <a:pt x="1360617" y="11833987"/>
                  <a:pt x="1360617" y="11833987"/>
                </a:cubicBezTo>
                <a:cubicBezTo>
                  <a:pt x="1359796" y="11826968"/>
                  <a:pt x="1359386" y="11823458"/>
                  <a:pt x="1358975" y="11819949"/>
                </a:cubicBezTo>
                <a:cubicBezTo>
                  <a:pt x="1358565" y="11816440"/>
                  <a:pt x="1358565" y="11816440"/>
                  <a:pt x="1373123" y="11814737"/>
                </a:cubicBezTo>
                <a:close/>
                <a:moveTo>
                  <a:pt x="4311088" y="11757940"/>
                </a:moveTo>
                <a:cubicBezTo>
                  <a:pt x="4314124" y="11769764"/>
                  <a:pt x="4302185" y="11770426"/>
                  <a:pt x="4305221" y="11782251"/>
                </a:cubicBezTo>
                <a:cubicBezTo>
                  <a:pt x="4297838" y="11778665"/>
                  <a:pt x="4298929" y="11754617"/>
                  <a:pt x="4311088" y="11757940"/>
                </a:cubicBezTo>
                <a:close/>
                <a:moveTo>
                  <a:pt x="1325460" y="11754244"/>
                </a:moveTo>
                <a:cubicBezTo>
                  <a:pt x="1332134" y="11753463"/>
                  <a:pt x="1335573" y="11753925"/>
                  <a:pt x="1337338" y="11754579"/>
                </a:cubicBezTo>
                <a:cubicBezTo>
                  <a:pt x="1339105" y="11755236"/>
                  <a:pt x="1339207" y="11756086"/>
                  <a:pt x="1339207" y="11756086"/>
                </a:cubicBezTo>
                <a:cubicBezTo>
                  <a:pt x="1354140" y="11768133"/>
                  <a:pt x="1355735" y="11781742"/>
                  <a:pt x="1356928" y="11791945"/>
                </a:cubicBezTo>
                <a:cubicBezTo>
                  <a:pt x="1356928" y="11791945"/>
                  <a:pt x="1370277" y="11790386"/>
                  <a:pt x="1370673" y="11793786"/>
                </a:cubicBezTo>
                <a:cubicBezTo>
                  <a:pt x="1370673" y="11793786"/>
                  <a:pt x="1357726" y="11798750"/>
                  <a:pt x="1357726" y="11798750"/>
                </a:cubicBezTo>
                <a:cubicBezTo>
                  <a:pt x="1344382" y="11800314"/>
                  <a:pt x="1343982" y="11796909"/>
                  <a:pt x="1343982" y="11796909"/>
                </a:cubicBezTo>
                <a:cubicBezTo>
                  <a:pt x="1329045" y="11784862"/>
                  <a:pt x="1327450" y="11771255"/>
                  <a:pt x="1312910" y="11762611"/>
                </a:cubicBezTo>
                <a:cubicBezTo>
                  <a:pt x="1312514" y="11759209"/>
                  <a:pt x="1325460" y="11754244"/>
                  <a:pt x="1325460" y="11754244"/>
                </a:cubicBezTo>
                <a:close/>
                <a:moveTo>
                  <a:pt x="1432455" y="11751889"/>
                </a:moveTo>
                <a:cubicBezTo>
                  <a:pt x="1453690" y="11758188"/>
                  <a:pt x="1468385" y="11767011"/>
                  <a:pt x="1478569" y="11777403"/>
                </a:cubicBezTo>
                <a:cubicBezTo>
                  <a:pt x="1509123" y="11808583"/>
                  <a:pt x="1499054" y="11853906"/>
                  <a:pt x="1503009" y="11887701"/>
                </a:cubicBezTo>
                <a:cubicBezTo>
                  <a:pt x="1518923" y="11906924"/>
                  <a:pt x="1535241" y="11929613"/>
                  <a:pt x="1551965" y="11955764"/>
                </a:cubicBezTo>
                <a:cubicBezTo>
                  <a:pt x="1551965" y="11955764"/>
                  <a:pt x="1552374" y="11959231"/>
                  <a:pt x="1552374" y="11959231"/>
                </a:cubicBezTo>
                <a:cubicBezTo>
                  <a:pt x="1552374" y="11959231"/>
                  <a:pt x="1552777" y="11962697"/>
                  <a:pt x="1539295" y="11964276"/>
                </a:cubicBezTo>
                <a:cubicBezTo>
                  <a:pt x="1539295" y="11964276"/>
                  <a:pt x="1525818" y="11965853"/>
                  <a:pt x="1525412" y="11962388"/>
                </a:cubicBezTo>
                <a:cubicBezTo>
                  <a:pt x="1494801" y="11934345"/>
                  <a:pt x="1492367" y="11913544"/>
                  <a:pt x="1476049" y="11890856"/>
                </a:cubicBezTo>
                <a:cubicBezTo>
                  <a:pt x="1432360" y="11867857"/>
                  <a:pt x="1454457" y="11823106"/>
                  <a:pt x="1436916" y="11790020"/>
                </a:cubicBezTo>
                <a:cubicBezTo>
                  <a:pt x="1436105" y="11783086"/>
                  <a:pt x="1428556" y="11776943"/>
                  <a:pt x="1424423" y="11770839"/>
                </a:cubicBezTo>
                <a:cubicBezTo>
                  <a:pt x="1420294" y="11764732"/>
                  <a:pt x="1419586" y="11758667"/>
                  <a:pt x="1432455" y="11751889"/>
                </a:cubicBezTo>
                <a:close/>
                <a:moveTo>
                  <a:pt x="4343005" y="11682947"/>
                </a:moveTo>
                <a:cubicBezTo>
                  <a:pt x="4345409" y="11682812"/>
                  <a:pt x="4350218" y="11682546"/>
                  <a:pt x="4350438" y="11686597"/>
                </a:cubicBezTo>
                <a:cubicBezTo>
                  <a:pt x="4351863" y="11690585"/>
                  <a:pt x="4352026" y="11693623"/>
                  <a:pt x="4351591" y="11696698"/>
                </a:cubicBezTo>
                <a:cubicBezTo>
                  <a:pt x="4351155" y="11699771"/>
                  <a:pt x="4350118" y="11702878"/>
                  <a:pt x="4349134" y="11706997"/>
                </a:cubicBezTo>
                <a:cubicBezTo>
                  <a:pt x="4349134" y="11706997"/>
                  <a:pt x="4349134" y="11706997"/>
                  <a:pt x="4351538" y="11706862"/>
                </a:cubicBezTo>
                <a:cubicBezTo>
                  <a:pt x="4351559" y="11751579"/>
                  <a:pt x="4349373" y="11755767"/>
                  <a:pt x="4343919" y="11788591"/>
                </a:cubicBezTo>
                <a:cubicBezTo>
                  <a:pt x="4348727" y="11788324"/>
                  <a:pt x="4345884" y="11780352"/>
                  <a:pt x="4348288" y="11780217"/>
                </a:cubicBezTo>
                <a:cubicBezTo>
                  <a:pt x="4344358" y="11796695"/>
                  <a:pt x="4350710" y="11824801"/>
                  <a:pt x="4345036" y="11853574"/>
                </a:cubicBezTo>
                <a:cubicBezTo>
                  <a:pt x="4345036" y="11853574"/>
                  <a:pt x="4345036" y="11853574"/>
                  <a:pt x="4342632" y="11853707"/>
                </a:cubicBezTo>
                <a:cubicBezTo>
                  <a:pt x="4343292" y="11865865"/>
                  <a:pt x="4343952" y="11878023"/>
                  <a:pt x="4344612" y="11890182"/>
                </a:cubicBezTo>
                <a:cubicBezTo>
                  <a:pt x="4345934" y="11914502"/>
                  <a:pt x="4349659" y="11938688"/>
                  <a:pt x="4343764" y="11963404"/>
                </a:cubicBezTo>
                <a:cubicBezTo>
                  <a:pt x="4343764" y="11963404"/>
                  <a:pt x="4343985" y="11967459"/>
                  <a:pt x="4343985" y="11967459"/>
                </a:cubicBezTo>
                <a:cubicBezTo>
                  <a:pt x="4344428" y="11975566"/>
                  <a:pt x="4344868" y="11983669"/>
                  <a:pt x="4340495" y="11992043"/>
                </a:cubicBezTo>
                <a:cubicBezTo>
                  <a:pt x="4335483" y="12032974"/>
                  <a:pt x="4347082" y="12068917"/>
                  <a:pt x="4336820" y="12102012"/>
                </a:cubicBezTo>
                <a:cubicBezTo>
                  <a:pt x="4336820" y="12102012"/>
                  <a:pt x="4336820" y="12102012"/>
                  <a:pt x="4334418" y="12102143"/>
                </a:cubicBezTo>
                <a:cubicBezTo>
                  <a:pt x="4334635" y="12106197"/>
                  <a:pt x="4337040" y="12106065"/>
                  <a:pt x="4337261" y="12110116"/>
                </a:cubicBezTo>
                <a:cubicBezTo>
                  <a:pt x="4337261" y="12110116"/>
                  <a:pt x="4337261" y="12110116"/>
                  <a:pt x="4337481" y="12114166"/>
                </a:cubicBezTo>
                <a:cubicBezTo>
                  <a:pt x="4338143" y="12126327"/>
                  <a:pt x="4338583" y="12134434"/>
                  <a:pt x="4339243" y="12146592"/>
                </a:cubicBezTo>
                <a:cubicBezTo>
                  <a:pt x="4339243" y="12146592"/>
                  <a:pt x="4339463" y="12150645"/>
                  <a:pt x="4339682" y="12154699"/>
                </a:cubicBezTo>
                <a:cubicBezTo>
                  <a:pt x="4342087" y="12154565"/>
                  <a:pt x="4342087" y="12154565"/>
                  <a:pt x="4344497" y="12154433"/>
                </a:cubicBezTo>
                <a:cubicBezTo>
                  <a:pt x="4344497" y="12154433"/>
                  <a:pt x="4344497" y="12154433"/>
                  <a:pt x="4346898" y="12154296"/>
                </a:cubicBezTo>
                <a:cubicBezTo>
                  <a:pt x="4352147" y="12162138"/>
                  <a:pt x="4350403" y="12174428"/>
                  <a:pt x="4350844" y="12182536"/>
                </a:cubicBezTo>
                <a:cubicBezTo>
                  <a:pt x="4348438" y="12182670"/>
                  <a:pt x="4348661" y="12186722"/>
                  <a:pt x="4348880" y="12190775"/>
                </a:cubicBezTo>
                <a:cubicBezTo>
                  <a:pt x="4348880" y="12190775"/>
                  <a:pt x="4346476" y="12190911"/>
                  <a:pt x="4346476" y="12190911"/>
                </a:cubicBezTo>
                <a:cubicBezTo>
                  <a:pt x="4344069" y="12191044"/>
                  <a:pt x="4344069" y="12191044"/>
                  <a:pt x="4343852" y="12186988"/>
                </a:cubicBezTo>
                <a:cubicBezTo>
                  <a:pt x="4343852" y="12186988"/>
                  <a:pt x="4343630" y="12182936"/>
                  <a:pt x="4346034" y="12182801"/>
                </a:cubicBezTo>
                <a:cubicBezTo>
                  <a:pt x="4345595" y="12174698"/>
                  <a:pt x="4347560" y="12166456"/>
                  <a:pt x="4342309" y="12158617"/>
                </a:cubicBezTo>
                <a:cubicBezTo>
                  <a:pt x="4342309" y="12158617"/>
                  <a:pt x="4339905" y="12158752"/>
                  <a:pt x="4339905" y="12158752"/>
                </a:cubicBezTo>
                <a:cubicBezTo>
                  <a:pt x="4345372" y="12170643"/>
                  <a:pt x="4331383" y="12179551"/>
                  <a:pt x="4341006" y="12179018"/>
                </a:cubicBezTo>
                <a:cubicBezTo>
                  <a:pt x="4338818" y="12183201"/>
                  <a:pt x="4336194" y="12179282"/>
                  <a:pt x="4333789" y="12179416"/>
                </a:cubicBezTo>
                <a:cubicBezTo>
                  <a:pt x="4332044" y="12191710"/>
                  <a:pt x="4344511" y="12199149"/>
                  <a:pt x="4335329" y="12207788"/>
                </a:cubicBezTo>
                <a:cubicBezTo>
                  <a:pt x="4335329" y="12207788"/>
                  <a:pt x="4335329" y="12207788"/>
                  <a:pt x="4332926" y="12207923"/>
                </a:cubicBezTo>
                <a:cubicBezTo>
                  <a:pt x="4332926" y="12207923"/>
                  <a:pt x="4333144" y="12211975"/>
                  <a:pt x="4333144" y="12211975"/>
                </a:cubicBezTo>
                <a:cubicBezTo>
                  <a:pt x="4333364" y="12216029"/>
                  <a:pt x="4333806" y="12224136"/>
                  <a:pt x="4336650" y="12232108"/>
                </a:cubicBezTo>
                <a:cubicBezTo>
                  <a:pt x="4337755" y="12252373"/>
                  <a:pt x="4341259" y="12272504"/>
                  <a:pt x="4334702" y="12285064"/>
                </a:cubicBezTo>
                <a:cubicBezTo>
                  <a:pt x="4334702" y="12285064"/>
                  <a:pt x="4334702" y="12285064"/>
                  <a:pt x="4334923" y="12289115"/>
                </a:cubicBezTo>
                <a:cubicBezTo>
                  <a:pt x="4335146" y="12293171"/>
                  <a:pt x="4337768" y="12297088"/>
                  <a:pt x="4332958" y="12297357"/>
                </a:cubicBezTo>
                <a:cubicBezTo>
                  <a:pt x="4333178" y="12301408"/>
                  <a:pt x="4333178" y="12301408"/>
                  <a:pt x="4333178" y="12301408"/>
                </a:cubicBezTo>
                <a:cubicBezTo>
                  <a:pt x="4332097" y="12325863"/>
                  <a:pt x="4331011" y="12350311"/>
                  <a:pt x="4336925" y="12370310"/>
                </a:cubicBezTo>
                <a:cubicBezTo>
                  <a:pt x="4337142" y="12374366"/>
                  <a:pt x="4334957" y="12378551"/>
                  <a:pt x="4332552" y="12378684"/>
                </a:cubicBezTo>
                <a:cubicBezTo>
                  <a:pt x="4330145" y="12378816"/>
                  <a:pt x="4327742" y="12378949"/>
                  <a:pt x="4325117" y="12375032"/>
                </a:cubicBezTo>
                <a:cubicBezTo>
                  <a:pt x="4322051" y="12363006"/>
                  <a:pt x="4321612" y="12354900"/>
                  <a:pt x="4320951" y="12342742"/>
                </a:cubicBezTo>
                <a:cubicBezTo>
                  <a:pt x="4320289" y="12330582"/>
                  <a:pt x="4319408" y="12314369"/>
                  <a:pt x="4321156" y="12302079"/>
                </a:cubicBezTo>
                <a:cubicBezTo>
                  <a:pt x="4313278" y="12290321"/>
                  <a:pt x="4315463" y="12286134"/>
                  <a:pt x="4316987" y="12269787"/>
                </a:cubicBezTo>
                <a:cubicBezTo>
                  <a:pt x="4323980" y="12265335"/>
                  <a:pt x="4322240" y="12277627"/>
                  <a:pt x="4327268" y="12281410"/>
                </a:cubicBezTo>
                <a:cubicBezTo>
                  <a:pt x="4331418" y="12268984"/>
                  <a:pt x="4330318" y="12248721"/>
                  <a:pt x="4327030" y="12232642"/>
                </a:cubicBezTo>
                <a:cubicBezTo>
                  <a:pt x="4326590" y="12224535"/>
                  <a:pt x="4326149" y="12216430"/>
                  <a:pt x="4325932" y="12212376"/>
                </a:cubicBezTo>
                <a:cubicBezTo>
                  <a:pt x="4325932" y="12212376"/>
                  <a:pt x="4325932" y="12212376"/>
                  <a:pt x="4323525" y="12212508"/>
                </a:cubicBezTo>
                <a:cubicBezTo>
                  <a:pt x="4319799" y="12188325"/>
                  <a:pt x="4306455" y="12164677"/>
                  <a:pt x="4328098" y="12163473"/>
                </a:cubicBezTo>
                <a:cubicBezTo>
                  <a:pt x="4327880" y="12159421"/>
                  <a:pt x="4330063" y="12155235"/>
                  <a:pt x="4332467" y="12155100"/>
                </a:cubicBezTo>
                <a:cubicBezTo>
                  <a:pt x="4332244" y="12151047"/>
                  <a:pt x="4332027" y="12146991"/>
                  <a:pt x="4332027" y="12146991"/>
                </a:cubicBezTo>
                <a:cubicBezTo>
                  <a:pt x="4331369" y="12134835"/>
                  <a:pt x="4330930" y="12126728"/>
                  <a:pt x="4330268" y="12114568"/>
                </a:cubicBezTo>
                <a:cubicBezTo>
                  <a:pt x="4328083" y="12118757"/>
                  <a:pt x="4328083" y="12118757"/>
                  <a:pt x="4325676" y="12118887"/>
                </a:cubicBezTo>
                <a:cubicBezTo>
                  <a:pt x="4325676" y="12118887"/>
                  <a:pt x="4325676" y="12118887"/>
                  <a:pt x="4323049" y="12114969"/>
                </a:cubicBezTo>
                <a:cubicBezTo>
                  <a:pt x="4325459" y="12114837"/>
                  <a:pt x="4325237" y="12110785"/>
                  <a:pt x="4330045" y="12110515"/>
                </a:cubicBezTo>
                <a:cubicBezTo>
                  <a:pt x="4327641" y="12110648"/>
                  <a:pt x="4327421" y="12106598"/>
                  <a:pt x="4327421" y="12106598"/>
                </a:cubicBezTo>
                <a:cubicBezTo>
                  <a:pt x="4316920" y="12090921"/>
                  <a:pt x="4322813" y="12066202"/>
                  <a:pt x="4314938" y="12054441"/>
                </a:cubicBezTo>
                <a:cubicBezTo>
                  <a:pt x="4324119" y="12045802"/>
                  <a:pt x="4325423" y="12025402"/>
                  <a:pt x="4319072" y="11997302"/>
                </a:cubicBezTo>
                <a:cubicBezTo>
                  <a:pt x="4321257" y="11993114"/>
                  <a:pt x="4326066" y="11992844"/>
                  <a:pt x="4330876" y="11992578"/>
                </a:cubicBezTo>
                <a:cubicBezTo>
                  <a:pt x="4330876" y="11992578"/>
                  <a:pt x="4330876" y="11992578"/>
                  <a:pt x="4333281" y="11992444"/>
                </a:cubicBezTo>
                <a:cubicBezTo>
                  <a:pt x="4340058" y="11983937"/>
                  <a:pt x="4336990" y="11971913"/>
                  <a:pt x="4336769" y="11967861"/>
                </a:cubicBezTo>
                <a:cubicBezTo>
                  <a:pt x="4336769" y="11967861"/>
                  <a:pt x="4334146" y="11963940"/>
                  <a:pt x="4334146" y="11963940"/>
                </a:cubicBezTo>
                <a:cubicBezTo>
                  <a:pt x="4334146" y="11963940"/>
                  <a:pt x="4331741" y="11964074"/>
                  <a:pt x="4329337" y="11964206"/>
                </a:cubicBezTo>
                <a:cubicBezTo>
                  <a:pt x="4329337" y="11964206"/>
                  <a:pt x="4326929" y="11964342"/>
                  <a:pt x="4326929" y="11964342"/>
                </a:cubicBezTo>
                <a:cubicBezTo>
                  <a:pt x="4324528" y="11964475"/>
                  <a:pt x="4324528" y="11964475"/>
                  <a:pt x="4324309" y="11960421"/>
                </a:cubicBezTo>
                <a:cubicBezTo>
                  <a:pt x="4324309" y="11960421"/>
                  <a:pt x="4326710" y="11960289"/>
                  <a:pt x="4326710" y="11960289"/>
                </a:cubicBezTo>
                <a:cubicBezTo>
                  <a:pt x="4326710" y="11960289"/>
                  <a:pt x="4329117" y="11960155"/>
                  <a:pt x="4329117" y="11960155"/>
                </a:cubicBezTo>
                <a:cubicBezTo>
                  <a:pt x="4331522" y="11960020"/>
                  <a:pt x="4333926" y="11959889"/>
                  <a:pt x="4333926" y="11959889"/>
                </a:cubicBezTo>
                <a:cubicBezTo>
                  <a:pt x="4340039" y="11939222"/>
                  <a:pt x="4338721" y="11914903"/>
                  <a:pt x="4334993" y="11890717"/>
                </a:cubicBezTo>
                <a:cubicBezTo>
                  <a:pt x="4334332" y="11878561"/>
                  <a:pt x="4333670" y="11866402"/>
                  <a:pt x="4333012" y="11854242"/>
                </a:cubicBezTo>
                <a:cubicBezTo>
                  <a:pt x="4324034" y="11822219"/>
                  <a:pt x="4338889" y="11784807"/>
                  <a:pt x="4313515" y="11761826"/>
                </a:cubicBezTo>
                <a:cubicBezTo>
                  <a:pt x="4323358" y="11765344"/>
                  <a:pt x="4319191" y="11733053"/>
                  <a:pt x="4333621" y="11732250"/>
                </a:cubicBezTo>
                <a:cubicBezTo>
                  <a:pt x="4323781" y="11728734"/>
                  <a:pt x="4332300" y="11707935"/>
                  <a:pt x="4341479" y="11699294"/>
                </a:cubicBezTo>
                <a:cubicBezTo>
                  <a:pt x="4341479" y="11699294"/>
                  <a:pt x="4343666" y="11695105"/>
                  <a:pt x="4341040" y="11691184"/>
                </a:cubicBezTo>
                <a:cubicBezTo>
                  <a:pt x="4340819" y="11687131"/>
                  <a:pt x="4340819" y="11687131"/>
                  <a:pt x="4343005" y="11682947"/>
                </a:cubicBezTo>
                <a:close/>
                <a:moveTo>
                  <a:pt x="4343776" y="11654921"/>
                </a:moveTo>
                <a:cubicBezTo>
                  <a:pt x="4346123" y="11654790"/>
                  <a:pt x="4347554" y="11659500"/>
                  <a:pt x="4347470" y="11663331"/>
                </a:cubicBezTo>
                <a:cubicBezTo>
                  <a:pt x="4347381" y="11667167"/>
                  <a:pt x="4345779" y="11670126"/>
                  <a:pt x="4342054" y="11666505"/>
                </a:cubicBezTo>
                <a:cubicBezTo>
                  <a:pt x="4342259" y="11670320"/>
                  <a:pt x="4343776" y="11654921"/>
                  <a:pt x="4343776" y="11654921"/>
                </a:cubicBezTo>
                <a:close/>
                <a:moveTo>
                  <a:pt x="1270437" y="11651847"/>
                </a:moveTo>
                <a:cubicBezTo>
                  <a:pt x="1272103" y="11652083"/>
                  <a:pt x="1272204" y="11652933"/>
                  <a:pt x="1272403" y="11654636"/>
                </a:cubicBezTo>
                <a:cubicBezTo>
                  <a:pt x="1272403" y="11654636"/>
                  <a:pt x="1272802" y="11658039"/>
                  <a:pt x="1272802" y="11658039"/>
                </a:cubicBezTo>
                <a:cubicBezTo>
                  <a:pt x="1273197" y="11661440"/>
                  <a:pt x="1286537" y="11663327"/>
                  <a:pt x="1286933" y="11666729"/>
                </a:cubicBezTo>
                <a:cubicBezTo>
                  <a:pt x="1286933" y="11666729"/>
                  <a:pt x="1286933" y="11666729"/>
                  <a:pt x="1287331" y="11670131"/>
                </a:cubicBezTo>
                <a:cubicBezTo>
                  <a:pt x="1287331" y="11670131"/>
                  <a:pt x="1274794" y="11675047"/>
                  <a:pt x="1261851" y="11676558"/>
                </a:cubicBezTo>
                <a:cubicBezTo>
                  <a:pt x="1261851" y="11676558"/>
                  <a:pt x="1261452" y="11673161"/>
                  <a:pt x="1261054" y="11669758"/>
                </a:cubicBezTo>
                <a:cubicBezTo>
                  <a:pt x="1261054" y="11669758"/>
                  <a:pt x="1247712" y="11667868"/>
                  <a:pt x="1247316" y="11664466"/>
                </a:cubicBezTo>
                <a:cubicBezTo>
                  <a:pt x="1246920" y="11661064"/>
                  <a:pt x="1246920" y="11661064"/>
                  <a:pt x="1246518" y="11657662"/>
                </a:cubicBezTo>
                <a:cubicBezTo>
                  <a:pt x="1246518" y="11657662"/>
                  <a:pt x="1259064" y="11652747"/>
                  <a:pt x="1259064" y="11652747"/>
                </a:cubicBezTo>
                <a:cubicBezTo>
                  <a:pt x="1265534" y="11651988"/>
                  <a:pt x="1268771" y="11651610"/>
                  <a:pt x="1270437" y="11651847"/>
                </a:cubicBezTo>
                <a:close/>
                <a:moveTo>
                  <a:pt x="4325889" y="11639712"/>
                </a:moveTo>
                <a:cubicBezTo>
                  <a:pt x="4328233" y="11639583"/>
                  <a:pt x="4328449" y="11643498"/>
                  <a:pt x="4328449" y="11643498"/>
                </a:cubicBezTo>
                <a:cubicBezTo>
                  <a:pt x="4328449" y="11643498"/>
                  <a:pt x="4328449" y="11643498"/>
                  <a:pt x="4329300" y="11659163"/>
                </a:cubicBezTo>
                <a:cubicBezTo>
                  <a:pt x="4329300" y="11659163"/>
                  <a:pt x="4329511" y="11663078"/>
                  <a:pt x="4327165" y="11663208"/>
                </a:cubicBezTo>
                <a:cubicBezTo>
                  <a:pt x="4324818" y="11663336"/>
                  <a:pt x="4322260" y="11659552"/>
                  <a:pt x="4322260" y="11659552"/>
                </a:cubicBezTo>
                <a:cubicBezTo>
                  <a:pt x="4322260" y="11659552"/>
                  <a:pt x="4322260" y="11659552"/>
                  <a:pt x="4321409" y="11643890"/>
                </a:cubicBezTo>
                <a:cubicBezTo>
                  <a:pt x="4321409" y="11643890"/>
                  <a:pt x="4323538" y="11639844"/>
                  <a:pt x="4325889" y="11639712"/>
                </a:cubicBezTo>
                <a:close/>
                <a:moveTo>
                  <a:pt x="7218949" y="11620391"/>
                </a:moveTo>
                <a:cubicBezTo>
                  <a:pt x="7218949" y="11620391"/>
                  <a:pt x="7218949" y="11620391"/>
                  <a:pt x="7219217" y="11632255"/>
                </a:cubicBezTo>
                <a:cubicBezTo>
                  <a:pt x="7219217" y="11632255"/>
                  <a:pt x="7219481" y="11644122"/>
                  <a:pt x="7219481" y="11644122"/>
                </a:cubicBezTo>
                <a:cubicBezTo>
                  <a:pt x="7219481" y="11644122"/>
                  <a:pt x="7199581" y="11632736"/>
                  <a:pt x="7199581" y="11632736"/>
                </a:cubicBezTo>
                <a:cubicBezTo>
                  <a:pt x="7199581" y="11632736"/>
                  <a:pt x="7199311" y="11620869"/>
                  <a:pt x="7218949" y="11620391"/>
                </a:cubicBezTo>
                <a:close/>
                <a:moveTo>
                  <a:pt x="6519991" y="11563284"/>
                </a:moveTo>
                <a:cubicBezTo>
                  <a:pt x="6530875" y="11568324"/>
                  <a:pt x="6536317" y="11570846"/>
                  <a:pt x="6539245" y="11573691"/>
                </a:cubicBezTo>
                <a:cubicBezTo>
                  <a:pt x="6542165" y="11576533"/>
                  <a:pt x="6542573" y="11579700"/>
                  <a:pt x="6543381" y="11586030"/>
                </a:cubicBezTo>
                <a:cubicBezTo>
                  <a:pt x="6523235" y="11588609"/>
                  <a:pt x="6523235" y="11588609"/>
                  <a:pt x="6523235" y="11588609"/>
                </a:cubicBezTo>
                <a:cubicBezTo>
                  <a:pt x="6521611" y="11575945"/>
                  <a:pt x="6521611" y="11575945"/>
                  <a:pt x="6519991" y="11563284"/>
                </a:cubicBezTo>
                <a:close/>
                <a:moveTo>
                  <a:pt x="4323607" y="11554419"/>
                </a:moveTo>
                <a:cubicBezTo>
                  <a:pt x="4323818" y="11558335"/>
                  <a:pt x="4324033" y="11562249"/>
                  <a:pt x="4324249" y="11566166"/>
                </a:cubicBezTo>
                <a:cubicBezTo>
                  <a:pt x="4321901" y="11566293"/>
                  <a:pt x="4319553" y="11566427"/>
                  <a:pt x="4317206" y="11566558"/>
                </a:cubicBezTo>
                <a:cubicBezTo>
                  <a:pt x="4316994" y="11562639"/>
                  <a:pt x="4316781" y="11558726"/>
                  <a:pt x="4316567" y="11554809"/>
                </a:cubicBezTo>
                <a:cubicBezTo>
                  <a:pt x="4318916" y="11554679"/>
                  <a:pt x="4321263" y="11554548"/>
                  <a:pt x="4323607" y="11554419"/>
                </a:cubicBezTo>
                <a:close/>
                <a:moveTo>
                  <a:pt x="1197202" y="11541003"/>
                </a:moveTo>
                <a:cubicBezTo>
                  <a:pt x="1200287" y="11541092"/>
                  <a:pt x="1203424" y="11541624"/>
                  <a:pt x="1203633" y="11543399"/>
                </a:cubicBezTo>
                <a:cubicBezTo>
                  <a:pt x="1203633" y="11543399"/>
                  <a:pt x="1204048" y="11546950"/>
                  <a:pt x="1204467" y="11550503"/>
                </a:cubicBezTo>
                <a:cubicBezTo>
                  <a:pt x="1204467" y="11550503"/>
                  <a:pt x="1204880" y="11554054"/>
                  <a:pt x="1204880" y="11554054"/>
                </a:cubicBezTo>
                <a:cubicBezTo>
                  <a:pt x="1205296" y="11557608"/>
                  <a:pt x="1205296" y="11557608"/>
                  <a:pt x="1205711" y="11561156"/>
                </a:cubicBezTo>
                <a:cubicBezTo>
                  <a:pt x="1205711" y="11561156"/>
                  <a:pt x="1193578" y="11562576"/>
                  <a:pt x="1193578" y="11562576"/>
                </a:cubicBezTo>
                <a:cubicBezTo>
                  <a:pt x="1181447" y="11563996"/>
                  <a:pt x="1181447" y="11563996"/>
                  <a:pt x="1181030" y="11560445"/>
                </a:cubicBezTo>
                <a:cubicBezTo>
                  <a:pt x="1180615" y="11556893"/>
                  <a:pt x="1180615" y="11556893"/>
                  <a:pt x="1180198" y="11553341"/>
                </a:cubicBezTo>
                <a:cubicBezTo>
                  <a:pt x="1179783" y="11549794"/>
                  <a:pt x="1179367" y="11546238"/>
                  <a:pt x="1179367" y="11546238"/>
                </a:cubicBezTo>
                <a:cubicBezTo>
                  <a:pt x="1178951" y="11542689"/>
                  <a:pt x="1191084" y="11541270"/>
                  <a:pt x="1191084" y="11541270"/>
                </a:cubicBezTo>
                <a:cubicBezTo>
                  <a:pt x="1191084" y="11541270"/>
                  <a:pt x="1194117" y="11540915"/>
                  <a:pt x="1197202" y="11541003"/>
                </a:cubicBezTo>
                <a:close/>
                <a:moveTo>
                  <a:pt x="1270866" y="11529394"/>
                </a:moveTo>
                <a:cubicBezTo>
                  <a:pt x="1278146" y="11528538"/>
                  <a:pt x="1281880" y="11528931"/>
                  <a:pt x="1283796" y="11529530"/>
                </a:cubicBezTo>
                <a:cubicBezTo>
                  <a:pt x="1285708" y="11530133"/>
                  <a:pt x="1285805" y="11530948"/>
                  <a:pt x="1285805" y="11530948"/>
                </a:cubicBezTo>
                <a:cubicBezTo>
                  <a:pt x="1285805" y="11530948"/>
                  <a:pt x="1285805" y="11530948"/>
                  <a:pt x="1286187" y="11534205"/>
                </a:cubicBezTo>
                <a:cubicBezTo>
                  <a:pt x="1286187" y="11534205"/>
                  <a:pt x="1286569" y="11537465"/>
                  <a:pt x="1286948" y="11540723"/>
                </a:cubicBezTo>
                <a:cubicBezTo>
                  <a:pt x="1287331" y="11543984"/>
                  <a:pt x="1287331" y="11543984"/>
                  <a:pt x="1287331" y="11543984"/>
                </a:cubicBezTo>
                <a:cubicBezTo>
                  <a:pt x="1287331" y="11543984"/>
                  <a:pt x="1272772" y="11545684"/>
                  <a:pt x="1272772" y="11545684"/>
                </a:cubicBezTo>
                <a:cubicBezTo>
                  <a:pt x="1272007" y="11539170"/>
                  <a:pt x="1271628" y="11535909"/>
                  <a:pt x="1271628" y="11535909"/>
                </a:cubicBezTo>
                <a:lnTo>
                  <a:pt x="1271246" y="11532651"/>
                </a:lnTo>
                <a:cubicBezTo>
                  <a:pt x="1271246" y="11532651"/>
                  <a:pt x="1270866" y="11529394"/>
                  <a:pt x="1270866" y="11529394"/>
                </a:cubicBezTo>
                <a:close/>
                <a:moveTo>
                  <a:pt x="4342496" y="11495930"/>
                </a:moveTo>
                <a:cubicBezTo>
                  <a:pt x="4352174" y="11495392"/>
                  <a:pt x="4354984" y="11502452"/>
                  <a:pt x="4354853" y="11511224"/>
                </a:cubicBezTo>
                <a:cubicBezTo>
                  <a:pt x="4354724" y="11519994"/>
                  <a:pt x="4351652" y="11530476"/>
                  <a:pt x="4349569" y="11536775"/>
                </a:cubicBezTo>
                <a:cubicBezTo>
                  <a:pt x="4324925" y="11529899"/>
                  <a:pt x="4336127" y="11512780"/>
                  <a:pt x="4342496" y="11495930"/>
                </a:cubicBezTo>
                <a:close/>
                <a:moveTo>
                  <a:pt x="6427375" y="11493812"/>
                </a:moveTo>
                <a:cubicBezTo>
                  <a:pt x="6430235" y="11493646"/>
                  <a:pt x="6432171" y="11493802"/>
                  <a:pt x="6433535" y="11494432"/>
                </a:cubicBezTo>
                <a:cubicBezTo>
                  <a:pt x="6436255" y="11495693"/>
                  <a:pt x="6436657" y="11498856"/>
                  <a:pt x="6437471" y="11505188"/>
                </a:cubicBezTo>
                <a:cubicBezTo>
                  <a:pt x="6437471" y="11505188"/>
                  <a:pt x="6437471" y="11505188"/>
                  <a:pt x="6439091" y="11517852"/>
                </a:cubicBezTo>
                <a:cubicBezTo>
                  <a:pt x="6417323" y="11507768"/>
                  <a:pt x="6417323" y="11507768"/>
                  <a:pt x="6415703" y="11495104"/>
                </a:cubicBezTo>
                <a:cubicBezTo>
                  <a:pt x="6420739" y="11494459"/>
                  <a:pt x="6424517" y="11493976"/>
                  <a:pt x="6427375" y="11493812"/>
                </a:cubicBezTo>
                <a:close/>
                <a:moveTo>
                  <a:pt x="4320248" y="11492564"/>
                </a:moveTo>
                <a:cubicBezTo>
                  <a:pt x="4318879" y="11509578"/>
                  <a:pt x="4320937" y="11505232"/>
                  <a:pt x="4319565" y="11522244"/>
                </a:cubicBezTo>
                <a:cubicBezTo>
                  <a:pt x="4314991" y="11522497"/>
                  <a:pt x="4308580" y="11488979"/>
                  <a:pt x="4320248" y="11492564"/>
                </a:cubicBezTo>
                <a:close/>
                <a:moveTo>
                  <a:pt x="1264549" y="11491183"/>
                </a:moveTo>
                <a:cubicBezTo>
                  <a:pt x="1266418" y="11491399"/>
                  <a:pt x="1266520" y="11492261"/>
                  <a:pt x="1266723" y="11493985"/>
                </a:cubicBezTo>
                <a:cubicBezTo>
                  <a:pt x="1266723" y="11493985"/>
                  <a:pt x="1266723" y="11493985"/>
                  <a:pt x="1267528" y="11500877"/>
                </a:cubicBezTo>
                <a:cubicBezTo>
                  <a:pt x="1267930" y="11504323"/>
                  <a:pt x="1267930" y="11504323"/>
                  <a:pt x="1253374" y="11506027"/>
                </a:cubicBezTo>
                <a:cubicBezTo>
                  <a:pt x="1253374" y="11506027"/>
                  <a:pt x="1238812" y="11507733"/>
                  <a:pt x="1238408" y="11504285"/>
                </a:cubicBezTo>
                <a:cubicBezTo>
                  <a:pt x="1238408" y="11504285"/>
                  <a:pt x="1238408" y="11504285"/>
                  <a:pt x="1237603" y="11497389"/>
                </a:cubicBezTo>
                <a:cubicBezTo>
                  <a:pt x="1237200" y="11493945"/>
                  <a:pt x="1251760" y="11492241"/>
                  <a:pt x="1251760" y="11492241"/>
                </a:cubicBezTo>
                <a:cubicBezTo>
                  <a:pt x="1259041" y="11491386"/>
                  <a:pt x="1262679" y="11490962"/>
                  <a:pt x="1264549" y="11491183"/>
                </a:cubicBezTo>
                <a:close/>
                <a:moveTo>
                  <a:pt x="6529859" y="11480500"/>
                </a:moveTo>
                <a:cubicBezTo>
                  <a:pt x="6532837" y="11503716"/>
                  <a:pt x="6534323" y="11515325"/>
                  <a:pt x="6535815" y="11526936"/>
                </a:cubicBezTo>
                <a:cubicBezTo>
                  <a:pt x="6515663" y="11529511"/>
                  <a:pt x="6511203" y="11494687"/>
                  <a:pt x="6509713" y="11483077"/>
                </a:cubicBezTo>
                <a:cubicBezTo>
                  <a:pt x="6509713" y="11483077"/>
                  <a:pt x="6529859" y="11480500"/>
                  <a:pt x="6529859" y="11480500"/>
                </a:cubicBezTo>
                <a:close/>
                <a:moveTo>
                  <a:pt x="6741021" y="11479419"/>
                </a:moveTo>
                <a:cubicBezTo>
                  <a:pt x="6749467" y="11490874"/>
                  <a:pt x="6749729" y="11502524"/>
                  <a:pt x="6747949" y="11514231"/>
                </a:cubicBezTo>
                <a:cubicBezTo>
                  <a:pt x="6746165" y="11525933"/>
                  <a:pt x="6742333" y="11537688"/>
                  <a:pt x="6742593" y="11549340"/>
                </a:cubicBezTo>
                <a:cubicBezTo>
                  <a:pt x="6742859" y="11560990"/>
                  <a:pt x="6742859" y="11560990"/>
                  <a:pt x="6742859" y="11560990"/>
                </a:cubicBezTo>
                <a:cubicBezTo>
                  <a:pt x="6742859" y="11560990"/>
                  <a:pt x="6726761" y="11573044"/>
                  <a:pt x="6726497" y="11561391"/>
                </a:cubicBezTo>
                <a:cubicBezTo>
                  <a:pt x="6726497" y="11561391"/>
                  <a:pt x="6725971" y="11538086"/>
                  <a:pt x="6725971" y="11538086"/>
                </a:cubicBezTo>
                <a:cubicBezTo>
                  <a:pt x="6725971" y="11538086"/>
                  <a:pt x="6742333" y="11537688"/>
                  <a:pt x="6742333" y="11537688"/>
                </a:cubicBezTo>
                <a:cubicBezTo>
                  <a:pt x="6742071" y="11526032"/>
                  <a:pt x="6741809" y="11514380"/>
                  <a:pt x="6741547" y="11502724"/>
                </a:cubicBezTo>
                <a:cubicBezTo>
                  <a:pt x="6725183" y="11503125"/>
                  <a:pt x="6724921" y="11491473"/>
                  <a:pt x="6724659" y="11479820"/>
                </a:cubicBezTo>
                <a:cubicBezTo>
                  <a:pt x="6741021" y="11479419"/>
                  <a:pt x="6741021" y="11479419"/>
                  <a:pt x="6741021" y="11479419"/>
                </a:cubicBezTo>
                <a:close/>
                <a:moveTo>
                  <a:pt x="7634653" y="11470323"/>
                </a:moveTo>
                <a:cubicBezTo>
                  <a:pt x="7634653" y="11470323"/>
                  <a:pt x="7634653" y="11470323"/>
                  <a:pt x="7634939" y="11483036"/>
                </a:cubicBezTo>
                <a:cubicBezTo>
                  <a:pt x="7634939" y="11483036"/>
                  <a:pt x="7621849" y="11483355"/>
                  <a:pt x="7621849" y="11483355"/>
                </a:cubicBezTo>
                <a:cubicBezTo>
                  <a:pt x="7621561" y="11470639"/>
                  <a:pt x="7621561" y="11470639"/>
                  <a:pt x="7621561" y="11470639"/>
                </a:cubicBezTo>
                <a:cubicBezTo>
                  <a:pt x="7621561" y="11470639"/>
                  <a:pt x="7634653" y="11470323"/>
                  <a:pt x="7634653" y="11470323"/>
                </a:cubicBezTo>
                <a:close/>
                <a:moveTo>
                  <a:pt x="6657447" y="11464178"/>
                </a:moveTo>
                <a:cubicBezTo>
                  <a:pt x="6657447" y="11464178"/>
                  <a:pt x="6659073" y="11476841"/>
                  <a:pt x="6660693" y="11489504"/>
                </a:cubicBezTo>
                <a:cubicBezTo>
                  <a:pt x="6660693" y="11489504"/>
                  <a:pt x="6647265" y="11491223"/>
                  <a:pt x="6647265" y="11491223"/>
                </a:cubicBezTo>
                <a:cubicBezTo>
                  <a:pt x="6644017" y="11465894"/>
                  <a:pt x="6644017" y="11465894"/>
                  <a:pt x="6657447" y="11464178"/>
                </a:cubicBezTo>
                <a:close/>
                <a:moveTo>
                  <a:pt x="7725991" y="11455373"/>
                </a:moveTo>
                <a:cubicBezTo>
                  <a:pt x="7726255" y="11467027"/>
                  <a:pt x="7726255" y="11467027"/>
                  <a:pt x="7726255" y="11467027"/>
                </a:cubicBezTo>
                <a:cubicBezTo>
                  <a:pt x="7726517" y="11478683"/>
                  <a:pt x="7726781" y="11490330"/>
                  <a:pt x="7727045" y="11501989"/>
                </a:cubicBezTo>
                <a:cubicBezTo>
                  <a:pt x="7713691" y="11490652"/>
                  <a:pt x="7726255" y="11467027"/>
                  <a:pt x="7725991" y="11455373"/>
                </a:cubicBezTo>
                <a:close/>
                <a:moveTo>
                  <a:pt x="4349925" y="11451334"/>
                </a:moveTo>
                <a:cubicBezTo>
                  <a:pt x="4352422" y="11451196"/>
                  <a:pt x="4352632" y="11455112"/>
                  <a:pt x="4352844" y="11459027"/>
                </a:cubicBezTo>
                <a:cubicBezTo>
                  <a:pt x="4352844" y="11459027"/>
                  <a:pt x="4352844" y="11459027"/>
                  <a:pt x="4353058" y="11462944"/>
                </a:cubicBezTo>
                <a:cubicBezTo>
                  <a:pt x="4350566" y="11463080"/>
                  <a:pt x="4350779" y="11466997"/>
                  <a:pt x="4350989" y="11470912"/>
                </a:cubicBezTo>
                <a:cubicBezTo>
                  <a:pt x="4348711" y="11474965"/>
                  <a:pt x="4346217" y="11475105"/>
                  <a:pt x="4343726" y="11475245"/>
                </a:cubicBezTo>
                <a:cubicBezTo>
                  <a:pt x="4341230" y="11475383"/>
                  <a:pt x="4338525" y="11471606"/>
                  <a:pt x="4338312" y="11467690"/>
                </a:cubicBezTo>
                <a:cubicBezTo>
                  <a:pt x="4338312" y="11467690"/>
                  <a:pt x="4338312" y="11467690"/>
                  <a:pt x="4340806" y="11467551"/>
                </a:cubicBezTo>
                <a:cubicBezTo>
                  <a:pt x="4340593" y="11463635"/>
                  <a:pt x="4340593" y="11463635"/>
                  <a:pt x="4342872" y="11459581"/>
                </a:cubicBezTo>
                <a:cubicBezTo>
                  <a:pt x="4342872" y="11459581"/>
                  <a:pt x="4342872" y="11459581"/>
                  <a:pt x="4342663" y="11455668"/>
                </a:cubicBezTo>
                <a:cubicBezTo>
                  <a:pt x="4342450" y="11451751"/>
                  <a:pt x="4347432" y="11451473"/>
                  <a:pt x="4349925" y="11451334"/>
                </a:cubicBezTo>
                <a:close/>
                <a:moveTo>
                  <a:pt x="7635823" y="11445715"/>
                </a:moveTo>
                <a:cubicBezTo>
                  <a:pt x="7635823" y="11445715"/>
                  <a:pt x="7636085" y="11457412"/>
                  <a:pt x="7636085" y="11457412"/>
                </a:cubicBezTo>
                <a:cubicBezTo>
                  <a:pt x="7636085" y="11457412"/>
                  <a:pt x="7636085" y="11457412"/>
                  <a:pt x="7617829" y="11457855"/>
                </a:cubicBezTo>
                <a:cubicBezTo>
                  <a:pt x="7617829" y="11457855"/>
                  <a:pt x="7617829" y="11457855"/>
                  <a:pt x="7617569" y="11446163"/>
                </a:cubicBezTo>
                <a:cubicBezTo>
                  <a:pt x="7635823" y="11445715"/>
                  <a:pt x="7635823" y="11445715"/>
                  <a:pt x="7635823" y="11445715"/>
                </a:cubicBezTo>
                <a:close/>
                <a:moveTo>
                  <a:pt x="7291221" y="11444386"/>
                </a:moveTo>
                <a:cubicBezTo>
                  <a:pt x="7309719" y="11455695"/>
                  <a:pt x="7309987" y="11467447"/>
                  <a:pt x="7309987" y="11467447"/>
                </a:cubicBezTo>
                <a:cubicBezTo>
                  <a:pt x="7310253" y="11479202"/>
                  <a:pt x="7310253" y="11479202"/>
                  <a:pt x="7310253" y="11479202"/>
                </a:cubicBezTo>
                <a:cubicBezTo>
                  <a:pt x="7310253" y="11479202"/>
                  <a:pt x="7292015" y="11479651"/>
                  <a:pt x="7292015" y="11479651"/>
                </a:cubicBezTo>
                <a:cubicBezTo>
                  <a:pt x="7291753" y="11467891"/>
                  <a:pt x="7291485" y="11456138"/>
                  <a:pt x="7291221" y="11444386"/>
                </a:cubicBezTo>
                <a:close/>
                <a:moveTo>
                  <a:pt x="6756593" y="11444061"/>
                </a:moveTo>
                <a:cubicBezTo>
                  <a:pt x="6766687" y="11456005"/>
                  <a:pt x="6767033" y="11471236"/>
                  <a:pt x="6764885" y="11485002"/>
                </a:cubicBezTo>
                <a:cubicBezTo>
                  <a:pt x="6762739" y="11498766"/>
                  <a:pt x="6758105" y="11511068"/>
                  <a:pt x="6758241" y="11517160"/>
                </a:cubicBezTo>
                <a:cubicBezTo>
                  <a:pt x="6758241" y="11517160"/>
                  <a:pt x="6756867" y="11456244"/>
                  <a:pt x="6756593" y="11444061"/>
                </a:cubicBezTo>
                <a:close/>
                <a:moveTo>
                  <a:pt x="4326840" y="11431998"/>
                </a:moveTo>
                <a:cubicBezTo>
                  <a:pt x="4326953" y="11434013"/>
                  <a:pt x="4327622" y="11434992"/>
                  <a:pt x="4327958" y="11435478"/>
                </a:cubicBezTo>
                <a:cubicBezTo>
                  <a:pt x="4328296" y="11435967"/>
                  <a:pt x="4328296" y="11435967"/>
                  <a:pt x="4327062" y="11436037"/>
                </a:cubicBezTo>
                <a:cubicBezTo>
                  <a:pt x="4325037" y="11444247"/>
                  <a:pt x="4325037" y="11444247"/>
                  <a:pt x="4325257" y="11448285"/>
                </a:cubicBezTo>
                <a:cubicBezTo>
                  <a:pt x="4325257" y="11448285"/>
                  <a:pt x="4322792" y="11448422"/>
                  <a:pt x="4320328" y="11448560"/>
                </a:cubicBezTo>
                <a:cubicBezTo>
                  <a:pt x="4320328" y="11448560"/>
                  <a:pt x="4317865" y="11448698"/>
                  <a:pt x="4317865" y="11448698"/>
                </a:cubicBezTo>
                <a:cubicBezTo>
                  <a:pt x="4317646" y="11444657"/>
                  <a:pt x="4317646" y="11444657"/>
                  <a:pt x="4317646" y="11444657"/>
                </a:cubicBezTo>
                <a:cubicBezTo>
                  <a:pt x="4320112" y="11444524"/>
                  <a:pt x="4319892" y="11440482"/>
                  <a:pt x="4322137" y="11436310"/>
                </a:cubicBezTo>
                <a:cubicBezTo>
                  <a:pt x="4321915" y="11432271"/>
                  <a:pt x="4324379" y="11432134"/>
                  <a:pt x="4326840" y="11431998"/>
                </a:cubicBezTo>
                <a:close/>
                <a:moveTo>
                  <a:pt x="7601413" y="11413286"/>
                </a:moveTo>
                <a:cubicBezTo>
                  <a:pt x="7603101" y="11412148"/>
                  <a:pt x="7605399" y="11412824"/>
                  <a:pt x="7607715" y="11414230"/>
                </a:cubicBezTo>
                <a:cubicBezTo>
                  <a:pt x="7612347" y="11417041"/>
                  <a:pt x="7617041" y="11422778"/>
                  <a:pt x="7617041" y="11422778"/>
                </a:cubicBezTo>
                <a:cubicBezTo>
                  <a:pt x="7617305" y="11434470"/>
                  <a:pt x="7617305" y="11434470"/>
                  <a:pt x="7617569" y="11446163"/>
                </a:cubicBezTo>
                <a:cubicBezTo>
                  <a:pt x="7617569" y="11446163"/>
                  <a:pt x="7617305" y="11434470"/>
                  <a:pt x="7598783" y="11423221"/>
                </a:cubicBezTo>
                <a:cubicBezTo>
                  <a:pt x="7598653" y="11417375"/>
                  <a:pt x="7599727" y="11414424"/>
                  <a:pt x="7601413" y="11413286"/>
                </a:cubicBezTo>
                <a:close/>
                <a:moveTo>
                  <a:pt x="7343997" y="11406326"/>
                </a:moveTo>
                <a:cubicBezTo>
                  <a:pt x="7343997" y="11406326"/>
                  <a:pt x="7348633" y="11406211"/>
                  <a:pt x="7353303" y="11407565"/>
                </a:cubicBezTo>
                <a:cubicBezTo>
                  <a:pt x="7357971" y="11408916"/>
                  <a:pt x="7362673" y="11411736"/>
                  <a:pt x="7362807" y="11417598"/>
                </a:cubicBezTo>
                <a:cubicBezTo>
                  <a:pt x="7362807" y="11417598"/>
                  <a:pt x="7344263" y="11418053"/>
                  <a:pt x="7344263" y="11418053"/>
                </a:cubicBezTo>
                <a:cubicBezTo>
                  <a:pt x="7343997" y="11406326"/>
                  <a:pt x="7343997" y="11406326"/>
                  <a:pt x="7343997" y="11406326"/>
                </a:cubicBezTo>
                <a:close/>
                <a:moveTo>
                  <a:pt x="7580673" y="11399561"/>
                </a:moveTo>
                <a:cubicBezTo>
                  <a:pt x="7580957" y="11412277"/>
                  <a:pt x="7581247" y="11424987"/>
                  <a:pt x="7581247" y="11424987"/>
                </a:cubicBezTo>
                <a:cubicBezTo>
                  <a:pt x="7581533" y="11437698"/>
                  <a:pt x="7561321" y="11412755"/>
                  <a:pt x="7580673" y="11399561"/>
                </a:cubicBezTo>
                <a:close/>
                <a:moveTo>
                  <a:pt x="7043277" y="11396032"/>
                </a:moveTo>
                <a:cubicBezTo>
                  <a:pt x="7043489" y="11399949"/>
                  <a:pt x="7036323" y="11400346"/>
                  <a:pt x="7036539" y="11404259"/>
                </a:cubicBezTo>
                <a:cubicBezTo>
                  <a:pt x="7026983" y="11404792"/>
                  <a:pt x="7035897" y="11392514"/>
                  <a:pt x="7043277" y="11396032"/>
                </a:cubicBezTo>
                <a:close/>
                <a:moveTo>
                  <a:pt x="6997339" y="11385717"/>
                </a:moveTo>
                <a:cubicBezTo>
                  <a:pt x="6997557" y="11386167"/>
                  <a:pt x="6998151" y="11388490"/>
                  <a:pt x="6999321" y="11393810"/>
                </a:cubicBezTo>
                <a:cubicBezTo>
                  <a:pt x="7000299" y="11400937"/>
                  <a:pt x="7000393" y="11402725"/>
                  <a:pt x="7000091" y="11401844"/>
                </a:cubicBezTo>
                <a:cubicBezTo>
                  <a:pt x="6999631" y="11400523"/>
                  <a:pt x="6998271" y="11393196"/>
                  <a:pt x="6997607" y="11388859"/>
                </a:cubicBezTo>
                <a:cubicBezTo>
                  <a:pt x="6997275" y="11386687"/>
                  <a:pt x="6997119" y="11385266"/>
                  <a:pt x="6997339" y="11385717"/>
                </a:cubicBezTo>
                <a:close/>
                <a:moveTo>
                  <a:pt x="7233037" y="11374128"/>
                </a:moveTo>
                <a:cubicBezTo>
                  <a:pt x="7242855" y="11373891"/>
                  <a:pt x="7247835" y="11376949"/>
                  <a:pt x="7250397" y="11381657"/>
                </a:cubicBezTo>
                <a:cubicBezTo>
                  <a:pt x="7252963" y="11386363"/>
                  <a:pt x="7253107" y="11392720"/>
                  <a:pt x="7253249" y="11399076"/>
                </a:cubicBezTo>
                <a:cubicBezTo>
                  <a:pt x="7253249" y="11399076"/>
                  <a:pt x="7233615" y="11399553"/>
                  <a:pt x="7233327" y="11386844"/>
                </a:cubicBezTo>
                <a:cubicBezTo>
                  <a:pt x="7233327" y="11386844"/>
                  <a:pt x="7252963" y="11386365"/>
                  <a:pt x="7233037" y="11374128"/>
                </a:cubicBezTo>
                <a:close/>
                <a:moveTo>
                  <a:pt x="7010351" y="11373317"/>
                </a:moveTo>
                <a:cubicBezTo>
                  <a:pt x="7012805" y="11374161"/>
                  <a:pt x="7013757" y="11375090"/>
                  <a:pt x="7013811" y="11376068"/>
                </a:cubicBezTo>
                <a:cubicBezTo>
                  <a:pt x="7013971" y="11379005"/>
                  <a:pt x="7006029" y="11382391"/>
                  <a:pt x="7006191" y="11385327"/>
                </a:cubicBezTo>
                <a:cubicBezTo>
                  <a:pt x="6993977" y="11382079"/>
                  <a:pt x="7010563" y="11377229"/>
                  <a:pt x="7010351" y="11373317"/>
                </a:cubicBezTo>
                <a:close/>
                <a:moveTo>
                  <a:pt x="4300429" y="11372473"/>
                </a:moveTo>
                <a:cubicBezTo>
                  <a:pt x="4300892" y="11373838"/>
                  <a:pt x="4300260" y="11376404"/>
                  <a:pt x="4297399" y="11380614"/>
                </a:cubicBezTo>
                <a:cubicBezTo>
                  <a:pt x="4287832" y="11375069"/>
                  <a:pt x="4299053" y="11368371"/>
                  <a:pt x="4300429" y="11372473"/>
                </a:cubicBezTo>
                <a:close/>
                <a:moveTo>
                  <a:pt x="7579907" y="11365661"/>
                </a:moveTo>
                <a:cubicBezTo>
                  <a:pt x="7579907" y="11365661"/>
                  <a:pt x="7580193" y="11378374"/>
                  <a:pt x="7580193" y="11378374"/>
                </a:cubicBezTo>
                <a:cubicBezTo>
                  <a:pt x="7580193" y="11378374"/>
                  <a:pt x="7579907" y="11365661"/>
                  <a:pt x="7560271" y="11366138"/>
                </a:cubicBezTo>
                <a:cubicBezTo>
                  <a:pt x="7560271" y="11366138"/>
                  <a:pt x="7560271" y="11366138"/>
                  <a:pt x="7579907" y="11365661"/>
                </a:cubicBezTo>
                <a:close/>
                <a:moveTo>
                  <a:pt x="7212929" y="11353418"/>
                </a:moveTo>
                <a:cubicBezTo>
                  <a:pt x="7212929" y="11353418"/>
                  <a:pt x="7213455" y="11376727"/>
                  <a:pt x="7213717" y="11388383"/>
                </a:cubicBezTo>
                <a:cubicBezTo>
                  <a:pt x="7213717" y="11388383"/>
                  <a:pt x="7213717" y="11388383"/>
                  <a:pt x="7213979" y="11400034"/>
                </a:cubicBezTo>
                <a:cubicBezTo>
                  <a:pt x="7213979" y="11400034"/>
                  <a:pt x="7194345" y="11400513"/>
                  <a:pt x="7194345" y="11400513"/>
                </a:cubicBezTo>
                <a:cubicBezTo>
                  <a:pt x="7194345" y="11400513"/>
                  <a:pt x="7194345" y="11400513"/>
                  <a:pt x="7194079" y="11388859"/>
                </a:cubicBezTo>
                <a:cubicBezTo>
                  <a:pt x="7193821" y="11377204"/>
                  <a:pt x="7213193" y="11365073"/>
                  <a:pt x="7212929" y="11353418"/>
                </a:cubicBezTo>
                <a:close/>
                <a:moveTo>
                  <a:pt x="4341774" y="11345747"/>
                </a:moveTo>
                <a:cubicBezTo>
                  <a:pt x="4347850" y="11347373"/>
                  <a:pt x="4348556" y="11349297"/>
                  <a:pt x="4348116" y="11352266"/>
                </a:cubicBezTo>
                <a:cubicBezTo>
                  <a:pt x="4347680" y="11355236"/>
                  <a:pt x="4346104" y="11359253"/>
                  <a:pt x="4347617" y="11365058"/>
                </a:cubicBezTo>
                <a:cubicBezTo>
                  <a:pt x="4338275" y="11369506"/>
                  <a:pt x="4344588" y="11353446"/>
                  <a:pt x="4341774" y="11345747"/>
                </a:cubicBezTo>
                <a:close/>
                <a:moveTo>
                  <a:pt x="6974855" y="11331286"/>
                </a:moveTo>
                <a:cubicBezTo>
                  <a:pt x="6977577" y="11330582"/>
                  <a:pt x="6983137" y="11331378"/>
                  <a:pt x="6986923" y="11333378"/>
                </a:cubicBezTo>
                <a:cubicBezTo>
                  <a:pt x="6987161" y="11337784"/>
                  <a:pt x="6982031" y="11333651"/>
                  <a:pt x="6982031" y="11333651"/>
                </a:cubicBezTo>
                <a:cubicBezTo>
                  <a:pt x="6979347" y="11329377"/>
                  <a:pt x="6979589" y="11333787"/>
                  <a:pt x="6979825" y="11338190"/>
                </a:cubicBezTo>
                <a:cubicBezTo>
                  <a:pt x="6972255" y="11334191"/>
                  <a:pt x="6972135" y="11331989"/>
                  <a:pt x="6974855" y="11331286"/>
                </a:cubicBezTo>
                <a:close/>
                <a:moveTo>
                  <a:pt x="7560163" y="11330573"/>
                </a:moveTo>
                <a:cubicBezTo>
                  <a:pt x="7560427" y="11342264"/>
                  <a:pt x="7560691" y="11353958"/>
                  <a:pt x="7542701" y="11366095"/>
                </a:cubicBezTo>
                <a:cubicBezTo>
                  <a:pt x="7542965" y="11377789"/>
                  <a:pt x="7542965" y="11377789"/>
                  <a:pt x="7543227" y="11389483"/>
                </a:cubicBezTo>
                <a:cubicBezTo>
                  <a:pt x="7543227" y="11389483"/>
                  <a:pt x="7524965" y="11389930"/>
                  <a:pt x="7524965" y="11389930"/>
                </a:cubicBezTo>
                <a:cubicBezTo>
                  <a:pt x="7524965" y="11389930"/>
                  <a:pt x="7524965" y="11389930"/>
                  <a:pt x="7524703" y="11378233"/>
                </a:cubicBezTo>
                <a:cubicBezTo>
                  <a:pt x="7524703" y="11378233"/>
                  <a:pt x="7542701" y="11366095"/>
                  <a:pt x="7542435" y="11354404"/>
                </a:cubicBezTo>
                <a:cubicBezTo>
                  <a:pt x="7542173" y="11342711"/>
                  <a:pt x="7542173" y="11342711"/>
                  <a:pt x="7560163" y="11330573"/>
                </a:cubicBezTo>
                <a:close/>
                <a:moveTo>
                  <a:pt x="7231995" y="11327513"/>
                </a:moveTo>
                <a:lnTo>
                  <a:pt x="7232711" y="11359468"/>
                </a:lnTo>
                <a:lnTo>
                  <a:pt x="7234111" y="11356460"/>
                </a:lnTo>
                <a:cubicBezTo>
                  <a:pt x="7234111" y="11356460"/>
                  <a:pt x="7233871" y="11352055"/>
                  <a:pt x="7233871" y="11352055"/>
                </a:cubicBezTo>
                <a:cubicBezTo>
                  <a:pt x="7233631" y="11347650"/>
                  <a:pt x="7235979" y="11347522"/>
                  <a:pt x="7235979" y="11347522"/>
                </a:cubicBezTo>
                <a:cubicBezTo>
                  <a:pt x="7238325" y="11347393"/>
                  <a:pt x="7238561" y="11351794"/>
                  <a:pt x="7238561" y="11351794"/>
                </a:cubicBezTo>
                <a:cubicBezTo>
                  <a:pt x="7238803" y="11356201"/>
                  <a:pt x="7238803" y="11356201"/>
                  <a:pt x="7238803" y="11356201"/>
                </a:cubicBezTo>
                <a:cubicBezTo>
                  <a:pt x="7239041" y="11360605"/>
                  <a:pt x="7239041" y="11360605"/>
                  <a:pt x="7239041" y="11360605"/>
                </a:cubicBezTo>
                <a:cubicBezTo>
                  <a:pt x="7236935" y="11365142"/>
                  <a:pt x="7236935" y="11365142"/>
                  <a:pt x="7234587" y="11365271"/>
                </a:cubicBezTo>
                <a:cubicBezTo>
                  <a:pt x="7234587" y="11365271"/>
                  <a:pt x="7232003" y="11360997"/>
                  <a:pt x="7232003" y="11360997"/>
                </a:cubicBezTo>
                <a:lnTo>
                  <a:pt x="7232283" y="11360391"/>
                </a:lnTo>
                <a:lnTo>
                  <a:pt x="7230175" y="11355825"/>
                </a:lnTo>
                <a:cubicBezTo>
                  <a:pt x="7227655" y="11353060"/>
                  <a:pt x="7222683" y="11350355"/>
                  <a:pt x="7212865" y="11350595"/>
                </a:cubicBezTo>
                <a:cubicBezTo>
                  <a:pt x="7212613" y="11339292"/>
                  <a:pt x="7232245" y="11338813"/>
                  <a:pt x="7231995" y="11327513"/>
                </a:cubicBezTo>
                <a:close/>
                <a:moveTo>
                  <a:pt x="4330630" y="11326240"/>
                </a:moveTo>
                <a:cubicBezTo>
                  <a:pt x="4331266" y="11337984"/>
                  <a:pt x="4329304" y="11345948"/>
                  <a:pt x="4327341" y="11353909"/>
                </a:cubicBezTo>
                <a:cubicBezTo>
                  <a:pt x="4317788" y="11354442"/>
                  <a:pt x="4313488" y="11319336"/>
                  <a:pt x="4330630" y="11326240"/>
                </a:cubicBezTo>
                <a:close/>
                <a:moveTo>
                  <a:pt x="7430903" y="11321937"/>
                </a:moveTo>
                <a:cubicBezTo>
                  <a:pt x="7431945" y="11321817"/>
                  <a:pt x="7433221" y="11322617"/>
                  <a:pt x="7434475" y="11324007"/>
                </a:cubicBezTo>
                <a:cubicBezTo>
                  <a:pt x="7436985" y="11326790"/>
                  <a:pt x="7439413" y="11331922"/>
                  <a:pt x="7439735" y="11336747"/>
                </a:cubicBezTo>
                <a:cubicBezTo>
                  <a:pt x="7439949" y="11339960"/>
                  <a:pt x="7439221" y="11343039"/>
                  <a:pt x="7436955" y="11345188"/>
                </a:cubicBezTo>
                <a:cubicBezTo>
                  <a:pt x="7422697" y="11345981"/>
                  <a:pt x="7433481" y="11325133"/>
                  <a:pt x="7428729" y="11325397"/>
                </a:cubicBezTo>
                <a:cubicBezTo>
                  <a:pt x="7429051" y="11323101"/>
                  <a:pt x="7429861" y="11322058"/>
                  <a:pt x="7430903" y="11321937"/>
                </a:cubicBezTo>
                <a:close/>
                <a:moveTo>
                  <a:pt x="7375689" y="11311286"/>
                </a:moveTo>
                <a:cubicBezTo>
                  <a:pt x="7375971" y="11324003"/>
                  <a:pt x="7375971" y="11324003"/>
                  <a:pt x="7375971" y="11324003"/>
                </a:cubicBezTo>
                <a:cubicBezTo>
                  <a:pt x="7362885" y="11324320"/>
                  <a:pt x="7375971" y="11324003"/>
                  <a:pt x="7375689" y="11311286"/>
                </a:cubicBezTo>
                <a:close/>
                <a:moveTo>
                  <a:pt x="7486945" y="11308568"/>
                </a:moveTo>
                <a:cubicBezTo>
                  <a:pt x="7487207" y="11320227"/>
                  <a:pt x="7487207" y="11320227"/>
                  <a:pt x="7487207" y="11320227"/>
                </a:cubicBezTo>
                <a:cubicBezTo>
                  <a:pt x="7487473" y="11331880"/>
                  <a:pt x="7487733" y="11343532"/>
                  <a:pt x="7468097" y="11344010"/>
                </a:cubicBezTo>
                <a:cubicBezTo>
                  <a:pt x="7467835" y="11332360"/>
                  <a:pt x="7467571" y="11320704"/>
                  <a:pt x="7467571" y="11320704"/>
                </a:cubicBezTo>
                <a:cubicBezTo>
                  <a:pt x="7486945" y="11308568"/>
                  <a:pt x="7486945" y="11308568"/>
                  <a:pt x="7486945" y="11308568"/>
                </a:cubicBezTo>
                <a:close/>
                <a:moveTo>
                  <a:pt x="7656691" y="11296160"/>
                </a:moveTo>
                <a:cubicBezTo>
                  <a:pt x="7659157" y="11296023"/>
                  <a:pt x="7659377" y="11300133"/>
                  <a:pt x="7657137" y="11304382"/>
                </a:cubicBezTo>
                <a:cubicBezTo>
                  <a:pt x="7654899" y="11308633"/>
                  <a:pt x="7655119" y="11312742"/>
                  <a:pt x="7658033" y="11320826"/>
                </a:cubicBezTo>
                <a:cubicBezTo>
                  <a:pt x="7658253" y="11324940"/>
                  <a:pt x="7658477" y="11329051"/>
                  <a:pt x="7658699" y="11333162"/>
                </a:cubicBezTo>
                <a:cubicBezTo>
                  <a:pt x="7658699" y="11333162"/>
                  <a:pt x="7656461" y="11337412"/>
                  <a:pt x="7653997" y="11337548"/>
                </a:cubicBezTo>
                <a:cubicBezTo>
                  <a:pt x="7651531" y="11337684"/>
                  <a:pt x="7648845" y="11333710"/>
                  <a:pt x="7648623" y="11329601"/>
                </a:cubicBezTo>
                <a:cubicBezTo>
                  <a:pt x="7651087" y="11329462"/>
                  <a:pt x="7648401" y="11325486"/>
                  <a:pt x="7648173" y="11321377"/>
                </a:cubicBezTo>
                <a:cubicBezTo>
                  <a:pt x="7647953" y="11317265"/>
                  <a:pt x="7647953" y="11317265"/>
                  <a:pt x="7647729" y="11313154"/>
                </a:cubicBezTo>
                <a:cubicBezTo>
                  <a:pt x="7647505" y="11309041"/>
                  <a:pt x="7647285" y="11304929"/>
                  <a:pt x="7649525" y="11300682"/>
                </a:cubicBezTo>
                <a:cubicBezTo>
                  <a:pt x="7651765" y="11296434"/>
                  <a:pt x="7654229" y="11296294"/>
                  <a:pt x="7656691" y="11296160"/>
                </a:cubicBezTo>
                <a:close/>
                <a:moveTo>
                  <a:pt x="4322102" y="11293820"/>
                </a:moveTo>
                <a:cubicBezTo>
                  <a:pt x="4322102" y="11293820"/>
                  <a:pt x="4324668" y="11297725"/>
                  <a:pt x="4324668" y="11297725"/>
                </a:cubicBezTo>
                <a:cubicBezTo>
                  <a:pt x="4324668" y="11297725"/>
                  <a:pt x="4324668" y="11297725"/>
                  <a:pt x="4325110" y="11305804"/>
                </a:cubicBezTo>
                <a:cubicBezTo>
                  <a:pt x="4325326" y="11309844"/>
                  <a:pt x="4322979" y="11309971"/>
                  <a:pt x="4322979" y="11309971"/>
                </a:cubicBezTo>
                <a:cubicBezTo>
                  <a:pt x="4320632" y="11310102"/>
                  <a:pt x="4318290" y="11310234"/>
                  <a:pt x="4318065" y="11306194"/>
                </a:cubicBezTo>
                <a:cubicBezTo>
                  <a:pt x="4318065" y="11306194"/>
                  <a:pt x="4318065" y="11306194"/>
                  <a:pt x="4317628" y="11298120"/>
                </a:cubicBezTo>
                <a:cubicBezTo>
                  <a:pt x="4317628" y="11298120"/>
                  <a:pt x="4319756" y="11293951"/>
                  <a:pt x="4322102" y="11293820"/>
                </a:cubicBezTo>
                <a:close/>
                <a:moveTo>
                  <a:pt x="7177859" y="11290365"/>
                </a:moveTo>
                <a:cubicBezTo>
                  <a:pt x="7177859" y="11290365"/>
                  <a:pt x="7177859" y="11290365"/>
                  <a:pt x="7178285" y="11298197"/>
                </a:cubicBezTo>
                <a:cubicBezTo>
                  <a:pt x="7178499" y="11302114"/>
                  <a:pt x="7178499" y="11302114"/>
                  <a:pt x="7175859" y="11302259"/>
                </a:cubicBezTo>
                <a:cubicBezTo>
                  <a:pt x="7175859" y="11302259"/>
                  <a:pt x="7173223" y="11302407"/>
                  <a:pt x="7173007" y="11298491"/>
                </a:cubicBezTo>
                <a:cubicBezTo>
                  <a:pt x="7173007" y="11298491"/>
                  <a:pt x="7173007" y="11298491"/>
                  <a:pt x="7172581" y="11290658"/>
                </a:cubicBezTo>
                <a:cubicBezTo>
                  <a:pt x="7172581" y="11290658"/>
                  <a:pt x="7175221" y="11290514"/>
                  <a:pt x="7175221" y="11290514"/>
                </a:cubicBezTo>
                <a:cubicBezTo>
                  <a:pt x="7177859" y="11290365"/>
                  <a:pt x="7177859" y="11290365"/>
                  <a:pt x="7177859" y="11290365"/>
                </a:cubicBezTo>
                <a:close/>
                <a:moveTo>
                  <a:pt x="6879345" y="11290000"/>
                </a:moveTo>
                <a:cubicBezTo>
                  <a:pt x="6888999" y="11290425"/>
                  <a:pt x="6894449" y="11303003"/>
                  <a:pt x="6909557" y="11301070"/>
                </a:cubicBezTo>
                <a:cubicBezTo>
                  <a:pt x="6911045" y="11312677"/>
                  <a:pt x="6890905" y="11315254"/>
                  <a:pt x="6911045" y="11312677"/>
                </a:cubicBezTo>
                <a:cubicBezTo>
                  <a:pt x="6892389" y="11326863"/>
                  <a:pt x="6890905" y="11315254"/>
                  <a:pt x="6870751" y="11317831"/>
                </a:cubicBezTo>
                <a:cubicBezTo>
                  <a:pt x="6889415" y="11303647"/>
                  <a:pt x="6867777" y="11294614"/>
                  <a:pt x="6867777" y="11294614"/>
                </a:cubicBezTo>
                <a:cubicBezTo>
                  <a:pt x="6872443" y="11291067"/>
                  <a:pt x="6876129" y="11289859"/>
                  <a:pt x="6879345" y="11290000"/>
                </a:cubicBezTo>
                <a:close/>
                <a:moveTo>
                  <a:pt x="7486085" y="11285586"/>
                </a:moveTo>
                <a:cubicBezTo>
                  <a:pt x="7486085" y="11285586"/>
                  <a:pt x="7486349" y="11297277"/>
                  <a:pt x="7486349" y="11297277"/>
                </a:cubicBezTo>
                <a:cubicBezTo>
                  <a:pt x="7486349" y="11297277"/>
                  <a:pt x="7468091" y="11297724"/>
                  <a:pt x="7468091" y="11297724"/>
                </a:cubicBezTo>
                <a:cubicBezTo>
                  <a:pt x="7468091" y="11297724"/>
                  <a:pt x="7467829" y="11286030"/>
                  <a:pt x="7486085" y="11285586"/>
                </a:cubicBezTo>
                <a:close/>
                <a:moveTo>
                  <a:pt x="7425987" y="11276579"/>
                </a:moveTo>
                <a:cubicBezTo>
                  <a:pt x="7429723" y="11280368"/>
                  <a:pt x="7431757" y="11285250"/>
                  <a:pt x="7432613" y="11290202"/>
                </a:cubicBezTo>
                <a:cubicBezTo>
                  <a:pt x="7433471" y="11295152"/>
                  <a:pt x="7433155" y="11300165"/>
                  <a:pt x="7432197" y="11304214"/>
                </a:cubicBezTo>
                <a:cubicBezTo>
                  <a:pt x="7429851" y="11304346"/>
                  <a:pt x="7427505" y="11304477"/>
                  <a:pt x="7427505" y="11304477"/>
                </a:cubicBezTo>
                <a:cubicBezTo>
                  <a:pt x="7425155" y="11304609"/>
                  <a:pt x="7422597" y="11300754"/>
                  <a:pt x="7424941" y="11300624"/>
                </a:cubicBezTo>
                <a:cubicBezTo>
                  <a:pt x="7427071" y="11296507"/>
                  <a:pt x="7426639" y="11288537"/>
                  <a:pt x="7421727" y="11284811"/>
                </a:cubicBezTo>
                <a:cubicBezTo>
                  <a:pt x="7421727" y="11284811"/>
                  <a:pt x="7419385" y="11284940"/>
                  <a:pt x="7419167" y="11280957"/>
                </a:cubicBezTo>
                <a:cubicBezTo>
                  <a:pt x="7421299" y="11276839"/>
                  <a:pt x="7423643" y="11276708"/>
                  <a:pt x="7425987" y="11276579"/>
                </a:cubicBezTo>
                <a:close/>
                <a:moveTo>
                  <a:pt x="7116899" y="11276277"/>
                </a:moveTo>
                <a:cubicBezTo>
                  <a:pt x="7118047" y="11276778"/>
                  <a:pt x="7118675" y="11278375"/>
                  <a:pt x="7118949" y="11280620"/>
                </a:cubicBezTo>
                <a:cubicBezTo>
                  <a:pt x="7119503" y="11285107"/>
                  <a:pt x="7118653" y="11292184"/>
                  <a:pt x="7117747" y="11298260"/>
                </a:cubicBezTo>
                <a:cubicBezTo>
                  <a:pt x="7111227" y="11314687"/>
                  <a:pt x="7116879" y="11282241"/>
                  <a:pt x="7109703" y="11286655"/>
                </a:cubicBezTo>
                <a:cubicBezTo>
                  <a:pt x="7109485" y="11282654"/>
                  <a:pt x="7114415" y="11282378"/>
                  <a:pt x="7116879" y="11282241"/>
                </a:cubicBezTo>
                <a:cubicBezTo>
                  <a:pt x="7116661" y="11278239"/>
                  <a:pt x="7114193" y="11278375"/>
                  <a:pt x="7111731" y="11278509"/>
                </a:cubicBezTo>
                <a:cubicBezTo>
                  <a:pt x="7114089" y="11276370"/>
                  <a:pt x="7115753" y="11275775"/>
                  <a:pt x="7116899" y="11276277"/>
                </a:cubicBezTo>
                <a:close/>
                <a:moveTo>
                  <a:pt x="7367497" y="11268046"/>
                </a:moveTo>
                <a:cubicBezTo>
                  <a:pt x="7369921" y="11267912"/>
                  <a:pt x="7370137" y="11271898"/>
                  <a:pt x="7370349" y="11275882"/>
                </a:cubicBezTo>
                <a:cubicBezTo>
                  <a:pt x="7368147" y="11280002"/>
                  <a:pt x="7370567" y="11279867"/>
                  <a:pt x="7370785" y="11283851"/>
                </a:cubicBezTo>
                <a:cubicBezTo>
                  <a:pt x="7370999" y="11287840"/>
                  <a:pt x="7370999" y="11287840"/>
                  <a:pt x="7370999" y="11287840"/>
                </a:cubicBezTo>
                <a:cubicBezTo>
                  <a:pt x="7371217" y="11291825"/>
                  <a:pt x="7368797" y="11291960"/>
                  <a:pt x="7366379" y="11292095"/>
                </a:cubicBezTo>
                <a:cubicBezTo>
                  <a:pt x="7364177" y="11296213"/>
                  <a:pt x="7361537" y="11292365"/>
                  <a:pt x="7361319" y="11288377"/>
                </a:cubicBezTo>
                <a:cubicBezTo>
                  <a:pt x="7361105" y="11284392"/>
                  <a:pt x="7360887" y="11280407"/>
                  <a:pt x="7360887" y="11280407"/>
                </a:cubicBezTo>
                <a:cubicBezTo>
                  <a:pt x="7360671" y="11276421"/>
                  <a:pt x="7360671" y="11276421"/>
                  <a:pt x="7360455" y="11272435"/>
                </a:cubicBezTo>
                <a:cubicBezTo>
                  <a:pt x="7362659" y="11268316"/>
                  <a:pt x="7365081" y="11268181"/>
                  <a:pt x="7367497" y="11268046"/>
                </a:cubicBezTo>
                <a:close/>
                <a:moveTo>
                  <a:pt x="7048801" y="11262030"/>
                </a:moveTo>
                <a:cubicBezTo>
                  <a:pt x="7049063" y="11273682"/>
                  <a:pt x="7049063" y="11273682"/>
                  <a:pt x="7049063" y="11273682"/>
                </a:cubicBezTo>
                <a:cubicBezTo>
                  <a:pt x="7030247" y="11274140"/>
                  <a:pt x="7048801" y="11262030"/>
                  <a:pt x="7048801" y="11262030"/>
                </a:cubicBezTo>
                <a:close/>
                <a:moveTo>
                  <a:pt x="7433039" y="11259987"/>
                </a:moveTo>
                <a:cubicBezTo>
                  <a:pt x="7434729" y="11259157"/>
                  <a:pt x="7439325" y="11267000"/>
                  <a:pt x="7444711" y="11263756"/>
                </a:cubicBezTo>
                <a:cubicBezTo>
                  <a:pt x="7444921" y="11267671"/>
                  <a:pt x="7445137" y="11271588"/>
                  <a:pt x="7445347" y="11275501"/>
                </a:cubicBezTo>
                <a:cubicBezTo>
                  <a:pt x="7440207" y="11271863"/>
                  <a:pt x="7439781" y="11264030"/>
                  <a:pt x="7432391" y="11264441"/>
                </a:cubicBezTo>
                <a:cubicBezTo>
                  <a:pt x="7432231" y="11261505"/>
                  <a:pt x="7432473" y="11260264"/>
                  <a:pt x="7433039" y="11259987"/>
                </a:cubicBezTo>
                <a:close/>
                <a:moveTo>
                  <a:pt x="7514139" y="11255113"/>
                </a:moveTo>
                <a:cubicBezTo>
                  <a:pt x="7514139" y="11255113"/>
                  <a:pt x="7514753" y="11255073"/>
                  <a:pt x="7515091" y="11255564"/>
                </a:cubicBezTo>
                <a:cubicBezTo>
                  <a:pt x="7515427" y="11256052"/>
                  <a:pt x="7515479" y="11257060"/>
                  <a:pt x="7514357" y="11259147"/>
                </a:cubicBezTo>
                <a:cubicBezTo>
                  <a:pt x="7512111" y="11263324"/>
                  <a:pt x="7512111" y="11263324"/>
                  <a:pt x="7512333" y="11267363"/>
                </a:cubicBezTo>
                <a:cubicBezTo>
                  <a:pt x="7509869" y="11267500"/>
                  <a:pt x="7507403" y="11267636"/>
                  <a:pt x="7507403" y="11267636"/>
                </a:cubicBezTo>
                <a:cubicBezTo>
                  <a:pt x="7504941" y="11267774"/>
                  <a:pt x="7504941" y="11267774"/>
                  <a:pt x="7504717" y="11263734"/>
                </a:cubicBezTo>
                <a:cubicBezTo>
                  <a:pt x="7506963" y="11259560"/>
                  <a:pt x="7506963" y="11259560"/>
                  <a:pt x="7506963" y="11259560"/>
                </a:cubicBezTo>
                <a:cubicBezTo>
                  <a:pt x="7506745" y="11255521"/>
                  <a:pt x="7509205" y="11255386"/>
                  <a:pt x="7509205" y="11255386"/>
                </a:cubicBezTo>
                <a:cubicBezTo>
                  <a:pt x="7508991" y="11251347"/>
                  <a:pt x="7511453" y="11251209"/>
                  <a:pt x="7514139" y="11255113"/>
                </a:cubicBezTo>
                <a:close/>
                <a:moveTo>
                  <a:pt x="7643487" y="11250933"/>
                </a:moveTo>
                <a:lnTo>
                  <a:pt x="7631629" y="11259545"/>
                </a:lnTo>
                <a:cubicBezTo>
                  <a:pt x="7621717" y="11275691"/>
                  <a:pt x="7632527" y="11299557"/>
                  <a:pt x="7632921" y="11317098"/>
                </a:cubicBezTo>
                <a:cubicBezTo>
                  <a:pt x="7651709" y="11340035"/>
                  <a:pt x="7653031" y="11398501"/>
                  <a:pt x="7653553" y="11421886"/>
                </a:cubicBezTo>
                <a:lnTo>
                  <a:pt x="7653819" y="11433578"/>
                </a:lnTo>
                <a:lnTo>
                  <a:pt x="7654081" y="11445268"/>
                </a:lnTo>
                <a:lnTo>
                  <a:pt x="7654345" y="11456965"/>
                </a:lnTo>
                <a:cubicBezTo>
                  <a:pt x="7672601" y="11456523"/>
                  <a:pt x="7672601" y="11456523"/>
                  <a:pt x="7672601" y="11456523"/>
                </a:cubicBezTo>
                <a:cubicBezTo>
                  <a:pt x="7672337" y="11444824"/>
                  <a:pt x="7653819" y="11433578"/>
                  <a:pt x="7654081" y="11445268"/>
                </a:cubicBezTo>
                <a:cubicBezTo>
                  <a:pt x="7653819" y="11433578"/>
                  <a:pt x="7671809" y="11421440"/>
                  <a:pt x="7653291" y="11410191"/>
                </a:cubicBezTo>
                <a:cubicBezTo>
                  <a:pt x="7671283" y="11398054"/>
                  <a:pt x="7671017" y="11386362"/>
                  <a:pt x="7670755" y="11374669"/>
                </a:cubicBezTo>
                <a:cubicBezTo>
                  <a:pt x="7670489" y="11362974"/>
                  <a:pt x="7670755" y="11374669"/>
                  <a:pt x="7670489" y="11362974"/>
                </a:cubicBezTo>
                <a:cubicBezTo>
                  <a:pt x="7669965" y="11339591"/>
                  <a:pt x="7670231" y="11351282"/>
                  <a:pt x="7669699" y="11327897"/>
                </a:cubicBezTo>
                <a:cubicBezTo>
                  <a:pt x="7669699" y="11327897"/>
                  <a:pt x="7669437" y="11316204"/>
                  <a:pt x="7687429" y="11304066"/>
                </a:cubicBezTo>
                <a:cubicBezTo>
                  <a:pt x="7687165" y="11292373"/>
                  <a:pt x="7668911" y="11292820"/>
                  <a:pt x="7668385" y="11269435"/>
                </a:cubicBezTo>
                <a:cubicBezTo>
                  <a:pt x="7650655" y="11293268"/>
                  <a:pt x="7668385" y="11269435"/>
                  <a:pt x="7650391" y="11281573"/>
                </a:cubicBezTo>
                <a:lnTo>
                  <a:pt x="7650273" y="11276301"/>
                </a:lnTo>
                <a:lnTo>
                  <a:pt x="7647939" y="11276427"/>
                </a:lnTo>
                <a:cubicBezTo>
                  <a:pt x="7648157" y="11280434"/>
                  <a:pt x="7645665" y="11280573"/>
                  <a:pt x="7645665" y="11280573"/>
                </a:cubicBezTo>
                <a:cubicBezTo>
                  <a:pt x="7643171" y="11280713"/>
                  <a:pt x="7640677" y="11280851"/>
                  <a:pt x="7640459" y="11276846"/>
                </a:cubicBezTo>
                <a:cubicBezTo>
                  <a:pt x="7640459" y="11276846"/>
                  <a:pt x="7640459" y="11276846"/>
                  <a:pt x="7642953" y="11276706"/>
                </a:cubicBezTo>
                <a:cubicBezTo>
                  <a:pt x="7642953" y="11276706"/>
                  <a:pt x="7642953" y="11276706"/>
                  <a:pt x="7642737" y="11272701"/>
                </a:cubicBezTo>
                <a:close/>
                <a:moveTo>
                  <a:pt x="6991829" y="11240098"/>
                </a:moveTo>
                <a:cubicBezTo>
                  <a:pt x="6991829" y="11240098"/>
                  <a:pt x="6991829" y="11240098"/>
                  <a:pt x="6992091" y="11251751"/>
                </a:cubicBezTo>
                <a:cubicBezTo>
                  <a:pt x="6973273" y="11252214"/>
                  <a:pt x="6973273" y="11252214"/>
                  <a:pt x="6973273" y="11252214"/>
                </a:cubicBezTo>
                <a:cubicBezTo>
                  <a:pt x="6973273" y="11252214"/>
                  <a:pt x="6973273" y="11252214"/>
                  <a:pt x="6973011" y="11240557"/>
                </a:cubicBezTo>
                <a:cubicBezTo>
                  <a:pt x="6973011" y="11240557"/>
                  <a:pt x="6991829" y="11240098"/>
                  <a:pt x="6991829" y="11240098"/>
                </a:cubicBezTo>
                <a:close/>
                <a:moveTo>
                  <a:pt x="7102199" y="11229768"/>
                </a:moveTo>
                <a:cubicBezTo>
                  <a:pt x="7104901" y="11234772"/>
                  <a:pt x="7105699" y="11238338"/>
                  <a:pt x="7105521" y="11240604"/>
                </a:cubicBezTo>
                <a:cubicBezTo>
                  <a:pt x="7104979" y="11247399"/>
                  <a:pt x="7095613" y="11242506"/>
                  <a:pt x="7102199" y="11229768"/>
                </a:cubicBezTo>
                <a:close/>
                <a:moveTo>
                  <a:pt x="4345292" y="11220410"/>
                </a:moveTo>
                <a:cubicBezTo>
                  <a:pt x="4345939" y="11222201"/>
                  <a:pt x="4346137" y="11225841"/>
                  <a:pt x="4345229" y="11232151"/>
                </a:cubicBezTo>
                <a:cubicBezTo>
                  <a:pt x="4337407" y="11226327"/>
                  <a:pt x="4343361" y="11215040"/>
                  <a:pt x="4345292" y="11220410"/>
                </a:cubicBezTo>
                <a:close/>
                <a:moveTo>
                  <a:pt x="1242022" y="11211967"/>
                </a:moveTo>
                <a:cubicBezTo>
                  <a:pt x="1243922" y="11212454"/>
                  <a:pt x="1245021" y="11213963"/>
                  <a:pt x="1245247" y="11215900"/>
                </a:cubicBezTo>
                <a:cubicBezTo>
                  <a:pt x="1245706" y="11219781"/>
                  <a:pt x="1242667" y="11225375"/>
                  <a:pt x="1235590" y="11227952"/>
                </a:cubicBezTo>
                <a:cubicBezTo>
                  <a:pt x="1235996" y="11231399"/>
                  <a:pt x="1231952" y="11228379"/>
                  <a:pt x="1229628" y="11224280"/>
                </a:cubicBezTo>
                <a:cubicBezTo>
                  <a:pt x="1227304" y="11220187"/>
                  <a:pt x="1226699" y="11215014"/>
                  <a:pt x="1233977" y="11214164"/>
                </a:cubicBezTo>
                <a:cubicBezTo>
                  <a:pt x="1237416" y="11212014"/>
                  <a:pt x="1240119" y="11211480"/>
                  <a:pt x="1242022" y="11211967"/>
                </a:cubicBezTo>
                <a:close/>
                <a:moveTo>
                  <a:pt x="7194497" y="11199769"/>
                </a:moveTo>
                <a:cubicBezTo>
                  <a:pt x="7194497" y="11199769"/>
                  <a:pt x="7199053" y="11199657"/>
                  <a:pt x="7203647" y="11201016"/>
                </a:cubicBezTo>
                <a:cubicBezTo>
                  <a:pt x="7208237" y="11202373"/>
                  <a:pt x="7212867" y="11205200"/>
                  <a:pt x="7212995" y="11211078"/>
                </a:cubicBezTo>
                <a:cubicBezTo>
                  <a:pt x="7212995" y="11211078"/>
                  <a:pt x="7213261" y="11222831"/>
                  <a:pt x="7213525" y="11234588"/>
                </a:cubicBezTo>
                <a:cubicBezTo>
                  <a:pt x="7213525" y="11234588"/>
                  <a:pt x="7213791" y="11246341"/>
                  <a:pt x="7213791" y="11246341"/>
                </a:cubicBezTo>
                <a:cubicBezTo>
                  <a:pt x="7213791" y="11246341"/>
                  <a:pt x="7195291" y="11235032"/>
                  <a:pt x="7195291" y="11235032"/>
                </a:cubicBezTo>
                <a:cubicBezTo>
                  <a:pt x="7195025" y="11223276"/>
                  <a:pt x="7195025" y="11223276"/>
                  <a:pt x="7195025" y="11223276"/>
                </a:cubicBezTo>
                <a:cubicBezTo>
                  <a:pt x="7194761" y="11211524"/>
                  <a:pt x="7194761" y="11211524"/>
                  <a:pt x="7194761" y="11211524"/>
                </a:cubicBezTo>
                <a:cubicBezTo>
                  <a:pt x="7176529" y="11211968"/>
                  <a:pt x="7194761" y="11211524"/>
                  <a:pt x="7194497" y="11199769"/>
                </a:cubicBezTo>
                <a:close/>
                <a:moveTo>
                  <a:pt x="6780525" y="11199585"/>
                </a:moveTo>
                <a:cubicBezTo>
                  <a:pt x="6780525" y="11199585"/>
                  <a:pt x="6781967" y="11210844"/>
                  <a:pt x="6781967" y="11210844"/>
                </a:cubicBezTo>
                <a:cubicBezTo>
                  <a:pt x="6781967" y="11210844"/>
                  <a:pt x="6783411" y="11222101"/>
                  <a:pt x="6783411" y="11222101"/>
                </a:cubicBezTo>
                <a:cubicBezTo>
                  <a:pt x="6804997" y="11230781"/>
                  <a:pt x="6784851" y="11233356"/>
                  <a:pt x="6763263" y="11224679"/>
                </a:cubicBezTo>
                <a:cubicBezTo>
                  <a:pt x="6783411" y="11222101"/>
                  <a:pt x="6781967" y="11210844"/>
                  <a:pt x="6780525" y="11199585"/>
                </a:cubicBezTo>
                <a:close/>
                <a:moveTo>
                  <a:pt x="7410953" y="11193825"/>
                </a:moveTo>
                <a:cubicBezTo>
                  <a:pt x="7410953" y="11193825"/>
                  <a:pt x="7411213" y="11205517"/>
                  <a:pt x="7411213" y="11205517"/>
                </a:cubicBezTo>
                <a:cubicBezTo>
                  <a:pt x="7411213" y="11205517"/>
                  <a:pt x="7411213" y="11205517"/>
                  <a:pt x="7392691" y="11194269"/>
                </a:cubicBezTo>
                <a:cubicBezTo>
                  <a:pt x="7392691" y="11194269"/>
                  <a:pt x="7410953" y="11193825"/>
                  <a:pt x="7410953" y="11193825"/>
                </a:cubicBezTo>
                <a:close/>
                <a:moveTo>
                  <a:pt x="7046961" y="11180454"/>
                </a:moveTo>
                <a:cubicBezTo>
                  <a:pt x="7047227" y="11192107"/>
                  <a:pt x="7047227" y="11192107"/>
                  <a:pt x="7047227" y="11192107"/>
                </a:cubicBezTo>
                <a:cubicBezTo>
                  <a:pt x="7047227" y="11192107"/>
                  <a:pt x="7047227" y="11192107"/>
                  <a:pt x="7028411" y="11192565"/>
                </a:cubicBezTo>
                <a:cubicBezTo>
                  <a:pt x="7028411" y="11192565"/>
                  <a:pt x="7046961" y="11180454"/>
                  <a:pt x="7046961" y="11180454"/>
                </a:cubicBezTo>
                <a:close/>
                <a:moveTo>
                  <a:pt x="7066037" y="11178350"/>
                </a:moveTo>
                <a:cubicBezTo>
                  <a:pt x="7067005" y="11182152"/>
                  <a:pt x="7070875" y="11197358"/>
                  <a:pt x="7084591" y="11179534"/>
                </a:cubicBezTo>
                <a:cubicBezTo>
                  <a:pt x="7084855" y="11191187"/>
                  <a:pt x="7066041" y="11191649"/>
                  <a:pt x="7066567" y="11214956"/>
                </a:cubicBezTo>
                <a:cubicBezTo>
                  <a:pt x="7066567" y="11214956"/>
                  <a:pt x="7066831" y="11226609"/>
                  <a:pt x="7066831" y="11226609"/>
                </a:cubicBezTo>
                <a:lnTo>
                  <a:pt x="7067355" y="11249916"/>
                </a:lnTo>
                <a:cubicBezTo>
                  <a:pt x="7067619" y="11261569"/>
                  <a:pt x="7067355" y="11249916"/>
                  <a:pt x="7048801" y="11262030"/>
                </a:cubicBezTo>
                <a:cubicBezTo>
                  <a:pt x="7048801" y="11262030"/>
                  <a:pt x="7048543" y="11250375"/>
                  <a:pt x="7048543" y="11250375"/>
                </a:cubicBezTo>
                <a:cubicBezTo>
                  <a:pt x="7048013" y="11227069"/>
                  <a:pt x="7048013" y="11227069"/>
                  <a:pt x="7047751" y="11215413"/>
                </a:cubicBezTo>
                <a:cubicBezTo>
                  <a:pt x="7047751" y="11215413"/>
                  <a:pt x="7047487" y="11203760"/>
                  <a:pt x="7066303" y="11203299"/>
                </a:cubicBezTo>
                <a:cubicBezTo>
                  <a:pt x="7066041" y="11191649"/>
                  <a:pt x="7066041" y="11191649"/>
                  <a:pt x="7047227" y="11192107"/>
                </a:cubicBezTo>
                <a:cubicBezTo>
                  <a:pt x="7066041" y="11191649"/>
                  <a:pt x="7066041" y="11191649"/>
                  <a:pt x="7065781" y="11179994"/>
                </a:cubicBezTo>
                <a:cubicBezTo>
                  <a:pt x="7065713" y="11177081"/>
                  <a:pt x="7065713" y="11177081"/>
                  <a:pt x="7066037" y="11178350"/>
                </a:cubicBezTo>
                <a:close/>
                <a:moveTo>
                  <a:pt x="6768261" y="11171291"/>
                </a:moveTo>
                <a:cubicBezTo>
                  <a:pt x="6777177" y="11173466"/>
                  <a:pt x="6780525" y="11199585"/>
                  <a:pt x="6780525" y="11199585"/>
                </a:cubicBezTo>
                <a:cubicBezTo>
                  <a:pt x="6758891" y="11190553"/>
                  <a:pt x="6777549" y="11176368"/>
                  <a:pt x="6757405" y="11178949"/>
                </a:cubicBezTo>
                <a:cubicBezTo>
                  <a:pt x="6761697" y="11172497"/>
                  <a:pt x="6765289" y="11170565"/>
                  <a:pt x="6768261" y="11171291"/>
                </a:cubicBezTo>
                <a:close/>
                <a:moveTo>
                  <a:pt x="6659281" y="11167856"/>
                </a:moveTo>
                <a:lnTo>
                  <a:pt x="6659289" y="11167903"/>
                </a:lnTo>
                <a:lnTo>
                  <a:pt x="6659297" y="11167898"/>
                </a:lnTo>
                <a:close/>
                <a:moveTo>
                  <a:pt x="7084287" y="11165759"/>
                </a:moveTo>
                <a:cubicBezTo>
                  <a:pt x="7084547" y="11177418"/>
                  <a:pt x="7097901" y="11188749"/>
                  <a:pt x="7098425" y="11212055"/>
                </a:cubicBezTo>
                <a:lnTo>
                  <a:pt x="7085337" y="11212377"/>
                </a:lnTo>
                <a:cubicBezTo>
                  <a:pt x="7085337" y="11212377"/>
                  <a:pt x="7085337" y="11212377"/>
                  <a:pt x="7085073" y="11200721"/>
                </a:cubicBezTo>
                <a:lnTo>
                  <a:pt x="7084591" y="11179534"/>
                </a:lnTo>
                <a:close/>
                <a:moveTo>
                  <a:pt x="6794995" y="11152445"/>
                </a:moveTo>
                <a:cubicBezTo>
                  <a:pt x="6800293" y="11152720"/>
                  <a:pt x="6800401" y="11159717"/>
                  <a:pt x="6803161" y="11166851"/>
                </a:cubicBezTo>
                <a:cubicBezTo>
                  <a:pt x="6800623" y="11173713"/>
                  <a:pt x="6800729" y="11180711"/>
                  <a:pt x="6795433" y="11180439"/>
                </a:cubicBezTo>
                <a:cubicBezTo>
                  <a:pt x="6800511" y="11166713"/>
                  <a:pt x="6792671" y="11173302"/>
                  <a:pt x="6794995" y="11152445"/>
                </a:cubicBezTo>
                <a:close/>
                <a:moveTo>
                  <a:pt x="6695355" y="11151428"/>
                </a:moveTo>
                <a:lnTo>
                  <a:pt x="6688443" y="11154251"/>
                </a:lnTo>
                <a:lnTo>
                  <a:pt x="6688497" y="11153789"/>
                </a:lnTo>
                <a:cubicBezTo>
                  <a:pt x="6690661" y="11152029"/>
                  <a:pt x="6695355" y="11151428"/>
                  <a:pt x="6695355" y="11151428"/>
                </a:cubicBezTo>
                <a:close/>
                <a:moveTo>
                  <a:pt x="1252607" y="11144995"/>
                </a:moveTo>
                <a:lnTo>
                  <a:pt x="1254495" y="11147031"/>
                </a:lnTo>
                <a:lnTo>
                  <a:pt x="1253012" y="11148454"/>
                </a:lnTo>
                <a:cubicBezTo>
                  <a:pt x="1253012" y="11148454"/>
                  <a:pt x="1252607" y="11144995"/>
                  <a:pt x="1252607" y="11144995"/>
                </a:cubicBezTo>
                <a:close/>
                <a:moveTo>
                  <a:pt x="4344711" y="11130557"/>
                </a:moveTo>
                <a:cubicBezTo>
                  <a:pt x="4344921" y="11134472"/>
                  <a:pt x="4345136" y="11138388"/>
                  <a:pt x="4345349" y="11142301"/>
                </a:cubicBezTo>
                <a:cubicBezTo>
                  <a:pt x="4342710" y="11142450"/>
                  <a:pt x="4340069" y="11142597"/>
                  <a:pt x="4337431" y="11142745"/>
                </a:cubicBezTo>
                <a:cubicBezTo>
                  <a:pt x="4337216" y="11138829"/>
                  <a:pt x="4337005" y="11134910"/>
                  <a:pt x="4336792" y="11130996"/>
                </a:cubicBezTo>
                <a:cubicBezTo>
                  <a:pt x="4339431" y="11130851"/>
                  <a:pt x="4342073" y="11130705"/>
                  <a:pt x="4344711" y="11130557"/>
                </a:cubicBezTo>
                <a:close/>
                <a:moveTo>
                  <a:pt x="6690987" y="11117343"/>
                </a:moveTo>
                <a:lnTo>
                  <a:pt x="6688923" y="11122547"/>
                </a:lnTo>
                <a:cubicBezTo>
                  <a:pt x="6685347" y="11127637"/>
                  <a:pt x="6681773" y="11132727"/>
                  <a:pt x="6680717" y="11143226"/>
                </a:cubicBezTo>
                <a:cubicBezTo>
                  <a:pt x="6678223" y="11139580"/>
                  <a:pt x="6675671" y="11132414"/>
                  <a:pt x="6673125" y="11125244"/>
                </a:cubicBezTo>
                <a:lnTo>
                  <a:pt x="6668815" y="11132755"/>
                </a:lnTo>
                <a:lnTo>
                  <a:pt x="6673915" y="11140416"/>
                </a:lnTo>
                <a:lnTo>
                  <a:pt x="6677727" y="11140711"/>
                </a:lnTo>
                <a:cubicBezTo>
                  <a:pt x="6677857" y="11146536"/>
                  <a:pt x="6673897" y="11152460"/>
                  <a:pt x="6669937" y="11158388"/>
                </a:cubicBezTo>
                <a:lnTo>
                  <a:pt x="6667601" y="11163696"/>
                </a:lnTo>
                <a:lnTo>
                  <a:pt x="6674969" y="11159965"/>
                </a:lnTo>
                <a:cubicBezTo>
                  <a:pt x="6676947" y="11156749"/>
                  <a:pt x="6676569" y="11153833"/>
                  <a:pt x="6676569" y="11153833"/>
                </a:cubicBezTo>
                <a:cubicBezTo>
                  <a:pt x="6676569" y="11153833"/>
                  <a:pt x="6676947" y="11156749"/>
                  <a:pt x="6679483" y="11157908"/>
                </a:cubicBezTo>
                <a:lnTo>
                  <a:pt x="6688443" y="11154251"/>
                </a:lnTo>
                <a:lnTo>
                  <a:pt x="6688059" y="11157365"/>
                </a:lnTo>
                <a:cubicBezTo>
                  <a:pt x="6689153" y="11158895"/>
                  <a:pt x="6691781" y="11160781"/>
                  <a:pt x="6696849" y="11163097"/>
                </a:cubicBezTo>
                <a:lnTo>
                  <a:pt x="6695355" y="11151428"/>
                </a:lnTo>
                <a:close/>
                <a:moveTo>
                  <a:pt x="7464061" y="11083819"/>
                </a:moveTo>
                <a:cubicBezTo>
                  <a:pt x="7461543" y="11083960"/>
                  <a:pt x="7459473" y="11092257"/>
                  <a:pt x="7464723" y="11096057"/>
                </a:cubicBezTo>
                <a:cubicBezTo>
                  <a:pt x="7460581" y="11112652"/>
                  <a:pt x="7448529" y="11076500"/>
                  <a:pt x="7449859" y="11100971"/>
                </a:cubicBezTo>
                <a:cubicBezTo>
                  <a:pt x="7447125" y="11097032"/>
                  <a:pt x="7446905" y="11092956"/>
                  <a:pt x="7446681" y="11088876"/>
                </a:cubicBezTo>
                <a:cubicBezTo>
                  <a:pt x="7456739" y="11088315"/>
                  <a:pt x="7456295" y="11080159"/>
                  <a:pt x="7464061" y="11083819"/>
                </a:cubicBezTo>
                <a:close/>
                <a:moveTo>
                  <a:pt x="6598867" y="11082285"/>
                </a:moveTo>
                <a:cubicBezTo>
                  <a:pt x="6600169" y="11080572"/>
                  <a:pt x="6600841" y="11081499"/>
                  <a:pt x="6601525" y="11082871"/>
                </a:cubicBezTo>
                <a:cubicBezTo>
                  <a:pt x="6602205" y="11084239"/>
                  <a:pt x="6602899" y="11086055"/>
                  <a:pt x="6604225" y="11086123"/>
                </a:cubicBezTo>
                <a:cubicBezTo>
                  <a:pt x="6604389" y="11096810"/>
                  <a:pt x="6596443" y="11096399"/>
                  <a:pt x="6598867" y="11082285"/>
                </a:cubicBezTo>
                <a:close/>
                <a:moveTo>
                  <a:pt x="7622765" y="11070263"/>
                </a:moveTo>
                <a:lnTo>
                  <a:pt x="7622633" y="11070506"/>
                </a:lnTo>
                <a:lnTo>
                  <a:pt x="7622501" y="11070290"/>
                </a:lnTo>
                <a:close/>
                <a:moveTo>
                  <a:pt x="7624839" y="11066336"/>
                </a:moveTo>
                <a:cubicBezTo>
                  <a:pt x="7627917" y="11067176"/>
                  <a:pt x="7629345" y="11068364"/>
                  <a:pt x="7629675" y="11069549"/>
                </a:cubicBezTo>
                <a:lnTo>
                  <a:pt x="7622765" y="11070263"/>
                </a:lnTo>
                <a:close/>
                <a:moveTo>
                  <a:pt x="7619969" y="11066098"/>
                </a:moveTo>
                <a:lnTo>
                  <a:pt x="7622501" y="11070290"/>
                </a:lnTo>
                <a:lnTo>
                  <a:pt x="7617793" y="11070777"/>
                </a:lnTo>
                <a:cubicBezTo>
                  <a:pt x="7617577" y="11066737"/>
                  <a:pt x="7618729" y="11065662"/>
                  <a:pt x="7619969" y="11066098"/>
                </a:cubicBezTo>
                <a:close/>
                <a:moveTo>
                  <a:pt x="8023337" y="11065177"/>
                </a:moveTo>
                <a:cubicBezTo>
                  <a:pt x="8027027" y="11066973"/>
                  <a:pt x="8028601" y="11073879"/>
                  <a:pt x="8027731" y="11079924"/>
                </a:cubicBezTo>
                <a:cubicBezTo>
                  <a:pt x="8026859" y="11085970"/>
                  <a:pt x="8023547" y="11091152"/>
                  <a:pt x="8017471" y="11089491"/>
                </a:cubicBezTo>
                <a:cubicBezTo>
                  <a:pt x="8014429" y="11077665"/>
                  <a:pt x="8023987" y="11077134"/>
                  <a:pt x="8023337" y="11065177"/>
                </a:cubicBezTo>
                <a:close/>
                <a:moveTo>
                  <a:pt x="6683389" y="11058088"/>
                </a:moveTo>
                <a:cubicBezTo>
                  <a:pt x="6683389" y="11058088"/>
                  <a:pt x="6683389" y="11058088"/>
                  <a:pt x="6684885" y="11069757"/>
                </a:cubicBezTo>
                <a:cubicBezTo>
                  <a:pt x="6666105" y="11072159"/>
                  <a:pt x="6666105" y="11072159"/>
                  <a:pt x="6664609" y="11060489"/>
                </a:cubicBezTo>
                <a:cubicBezTo>
                  <a:pt x="6664609" y="11060489"/>
                  <a:pt x="6683389" y="11058088"/>
                  <a:pt x="6683389" y="11058088"/>
                </a:cubicBezTo>
                <a:close/>
                <a:moveTo>
                  <a:pt x="7661777" y="11046783"/>
                </a:moveTo>
                <a:lnTo>
                  <a:pt x="7662037" y="11058489"/>
                </a:lnTo>
                <a:cubicBezTo>
                  <a:pt x="7662037" y="11058489"/>
                  <a:pt x="7662305" y="11070198"/>
                  <a:pt x="7643977" y="11070648"/>
                </a:cubicBezTo>
                <a:cubicBezTo>
                  <a:pt x="7643977" y="11070648"/>
                  <a:pt x="7643715" y="11058936"/>
                  <a:pt x="7643715" y="11058936"/>
                </a:cubicBezTo>
                <a:cubicBezTo>
                  <a:pt x="7643715" y="11058936"/>
                  <a:pt x="7662037" y="11058489"/>
                  <a:pt x="7661777" y="11046783"/>
                </a:cubicBezTo>
                <a:close/>
                <a:moveTo>
                  <a:pt x="6759689" y="11045026"/>
                </a:moveTo>
                <a:cubicBezTo>
                  <a:pt x="6752361" y="11044646"/>
                  <a:pt x="6750135" y="11058564"/>
                  <a:pt x="6747907" y="11072479"/>
                </a:cubicBezTo>
                <a:cubicBezTo>
                  <a:pt x="6750465" y="11079628"/>
                  <a:pt x="6753073" y="11090286"/>
                  <a:pt x="6757957" y="11090540"/>
                </a:cubicBezTo>
                <a:lnTo>
                  <a:pt x="6757371" y="11100446"/>
                </a:lnTo>
                <a:lnTo>
                  <a:pt x="6772409" y="11105897"/>
                </a:lnTo>
                <a:lnTo>
                  <a:pt x="6771065" y="11096809"/>
                </a:lnTo>
                <a:cubicBezTo>
                  <a:pt x="6770471" y="11090749"/>
                  <a:pt x="6770051" y="11083273"/>
                  <a:pt x="6769899" y="11073618"/>
                </a:cubicBezTo>
                <a:cubicBezTo>
                  <a:pt x="6767511" y="11077002"/>
                  <a:pt x="6770229" y="11094681"/>
                  <a:pt x="6765231" y="11087407"/>
                </a:cubicBezTo>
                <a:cubicBezTo>
                  <a:pt x="6760347" y="11087157"/>
                  <a:pt x="6764683" y="11052301"/>
                  <a:pt x="6759689" y="11045026"/>
                </a:cubicBezTo>
                <a:close/>
                <a:moveTo>
                  <a:pt x="7446901" y="11044190"/>
                </a:moveTo>
                <a:cubicBezTo>
                  <a:pt x="7442431" y="11048487"/>
                  <a:pt x="7454821" y="11059951"/>
                  <a:pt x="7438395" y="11060863"/>
                </a:cubicBezTo>
                <a:cubicBezTo>
                  <a:pt x="7444995" y="11052394"/>
                  <a:pt x="7432827" y="11044970"/>
                  <a:pt x="7446901" y="11044190"/>
                </a:cubicBezTo>
                <a:close/>
                <a:moveTo>
                  <a:pt x="7606619" y="11043729"/>
                </a:moveTo>
                <a:cubicBezTo>
                  <a:pt x="7601851" y="11047992"/>
                  <a:pt x="7602281" y="11055963"/>
                  <a:pt x="7602931" y="11067921"/>
                </a:cubicBezTo>
                <a:cubicBezTo>
                  <a:pt x="7592741" y="11064490"/>
                  <a:pt x="7593937" y="11040437"/>
                  <a:pt x="7606619" y="11043729"/>
                </a:cubicBezTo>
                <a:close/>
                <a:moveTo>
                  <a:pt x="8099189" y="11040966"/>
                </a:moveTo>
                <a:cubicBezTo>
                  <a:pt x="8100001" y="11040995"/>
                  <a:pt x="8100655" y="11042038"/>
                  <a:pt x="8100781" y="11044357"/>
                </a:cubicBezTo>
                <a:cubicBezTo>
                  <a:pt x="8100947" y="11047448"/>
                  <a:pt x="8100177" y="11052807"/>
                  <a:pt x="8097593" y="11061052"/>
                </a:cubicBezTo>
                <a:cubicBezTo>
                  <a:pt x="8094457" y="11053632"/>
                  <a:pt x="8095131" y="11047140"/>
                  <a:pt x="8096649" y="11043662"/>
                </a:cubicBezTo>
                <a:cubicBezTo>
                  <a:pt x="8097407" y="11041923"/>
                  <a:pt x="8098377" y="11040937"/>
                  <a:pt x="8099189" y="11040966"/>
                </a:cubicBezTo>
                <a:close/>
                <a:moveTo>
                  <a:pt x="8028743" y="11032474"/>
                </a:moveTo>
                <a:cubicBezTo>
                  <a:pt x="8031217" y="11033320"/>
                  <a:pt x="8032507" y="11034720"/>
                  <a:pt x="8033059" y="11036470"/>
                </a:cubicBezTo>
                <a:cubicBezTo>
                  <a:pt x="8034709" y="11041715"/>
                  <a:pt x="8029703" y="11050096"/>
                  <a:pt x="8030021" y="11055969"/>
                </a:cubicBezTo>
                <a:cubicBezTo>
                  <a:pt x="8024967" y="11052322"/>
                  <a:pt x="8024543" y="11044490"/>
                  <a:pt x="8019919" y="11048677"/>
                </a:cubicBezTo>
                <a:cubicBezTo>
                  <a:pt x="8021911" y="11040709"/>
                  <a:pt x="8029173" y="11040304"/>
                  <a:pt x="8028743" y="11032474"/>
                </a:cubicBezTo>
                <a:close/>
                <a:moveTo>
                  <a:pt x="6578445" y="11025890"/>
                </a:moveTo>
                <a:lnTo>
                  <a:pt x="6577983" y="11026469"/>
                </a:lnTo>
                <a:lnTo>
                  <a:pt x="6578477" y="11026266"/>
                </a:lnTo>
                <a:close/>
                <a:moveTo>
                  <a:pt x="6970969" y="11019119"/>
                </a:moveTo>
                <a:lnTo>
                  <a:pt x="6971231" y="11030823"/>
                </a:lnTo>
                <a:cubicBezTo>
                  <a:pt x="6971231" y="11030823"/>
                  <a:pt x="6971231" y="11030823"/>
                  <a:pt x="6971497" y="11042529"/>
                </a:cubicBezTo>
                <a:cubicBezTo>
                  <a:pt x="6953173" y="11042977"/>
                  <a:pt x="6952905" y="11031269"/>
                  <a:pt x="6952905" y="11031269"/>
                </a:cubicBezTo>
                <a:cubicBezTo>
                  <a:pt x="6952905" y="11031269"/>
                  <a:pt x="6952905" y="11031269"/>
                  <a:pt x="6952643" y="11019570"/>
                </a:cubicBezTo>
                <a:cubicBezTo>
                  <a:pt x="6952643" y="11019570"/>
                  <a:pt x="6970969" y="11019119"/>
                  <a:pt x="6970969" y="11019119"/>
                </a:cubicBezTo>
                <a:close/>
                <a:moveTo>
                  <a:pt x="7184169" y="11009634"/>
                </a:moveTo>
                <a:cubicBezTo>
                  <a:pt x="7186561" y="11009501"/>
                  <a:pt x="7187497" y="11010243"/>
                  <a:pt x="7187601" y="11011495"/>
                </a:cubicBezTo>
                <a:lnTo>
                  <a:pt x="7187473" y="11011895"/>
                </a:lnTo>
                <a:close/>
                <a:moveTo>
                  <a:pt x="7988657" y="11009340"/>
                </a:moveTo>
                <a:cubicBezTo>
                  <a:pt x="7988657" y="11009340"/>
                  <a:pt x="7988881" y="11013416"/>
                  <a:pt x="7988881" y="11013416"/>
                </a:cubicBezTo>
                <a:cubicBezTo>
                  <a:pt x="7986679" y="11017629"/>
                  <a:pt x="7986679" y="11017629"/>
                  <a:pt x="7987123" y="11025789"/>
                </a:cubicBezTo>
                <a:cubicBezTo>
                  <a:pt x="7989765" y="11029730"/>
                  <a:pt x="7989989" y="11033809"/>
                  <a:pt x="7985587" y="11042239"/>
                </a:cubicBezTo>
                <a:cubicBezTo>
                  <a:pt x="7985587" y="11042239"/>
                  <a:pt x="7983171" y="11042374"/>
                  <a:pt x="7983171" y="11042374"/>
                </a:cubicBezTo>
                <a:cubicBezTo>
                  <a:pt x="7980749" y="11042506"/>
                  <a:pt x="7980527" y="11038427"/>
                  <a:pt x="7980527" y="11038427"/>
                </a:cubicBezTo>
                <a:cubicBezTo>
                  <a:pt x="7982725" y="11034214"/>
                  <a:pt x="7982505" y="11030135"/>
                  <a:pt x="7982287" y="11026057"/>
                </a:cubicBezTo>
                <a:cubicBezTo>
                  <a:pt x="7979641" y="11022112"/>
                  <a:pt x="7979197" y="11013955"/>
                  <a:pt x="7983817" y="11009605"/>
                </a:cubicBezTo>
                <a:cubicBezTo>
                  <a:pt x="7986015" y="11005394"/>
                  <a:pt x="7986015" y="11005394"/>
                  <a:pt x="7988657" y="11009340"/>
                </a:cubicBezTo>
                <a:close/>
                <a:moveTo>
                  <a:pt x="8102001" y="11007049"/>
                </a:moveTo>
                <a:cubicBezTo>
                  <a:pt x="8096793" y="11010376"/>
                  <a:pt x="8102579" y="11017649"/>
                  <a:pt x="8102957" y="11024654"/>
                </a:cubicBezTo>
                <a:cubicBezTo>
                  <a:pt x="8103085" y="11026989"/>
                  <a:pt x="8102611" y="11029294"/>
                  <a:pt x="8100931" y="11031412"/>
                </a:cubicBezTo>
                <a:cubicBezTo>
                  <a:pt x="8093767" y="11031808"/>
                  <a:pt x="8089621" y="10999639"/>
                  <a:pt x="8102001" y="11007049"/>
                </a:cubicBezTo>
                <a:close/>
                <a:moveTo>
                  <a:pt x="7024207" y="11006112"/>
                </a:moveTo>
                <a:cubicBezTo>
                  <a:pt x="7024207" y="11006112"/>
                  <a:pt x="7024471" y="11017763"/>
                  <a:pt x="7024471" y="11017763"/>
                </a:cubicBezTo>
                <a:cubicBezTo>
                  <a:pt x="7024471" y="11017763"/>
                  <a:pt x="7024735" y="11029420"/>
                  <a:pt x="7024735" y="11029420"/>
                </a:cubicBezTo>
                <a:cubicBezTo>
                  <a:pt x="7024471" y="11017763"/>
                  <a:pt x="7043285" y="11017303"/>
                  <a:pt x="7043285" y="11017303"/>
                </a:cubicBezTo>
                <a:cubicBezTo>
                  <a:pt x="7043285" y="11017303"/>
                  <a:pt x="7043549" y="11028959"/>
                  <a:pt x="7043549" y="11028959"/>
                </a:cubicBezTo>
                <a:cubicBezTo>
                  <a:pt x="7043549" y="11028959"/>
                  <a:pt x="7043481" y="11026046"/>
                  <a:pt x="7045769" y="11023074"/>
                </a:cubicBezTo>
                <a:lnTo>
                  <a:pt x="7053637" y="11020073"/>
                </a:lnTo>
                <a:lnTo>
                  <a:pt x="7055873" y="11017831"/>
                </a:lnTo>
                <a:cubicBezTo>
                  <a:pt x="7057999" y="11017196"/>
                  <a:pt x="7060463" y="11017059"/>
                  <a:pt x="7061699" y="11016992"/>
                </a:cubicBezTo>
                <a:lnTo>
                  <a:pt x="7061701" y="11016999"/>
                </a:lnTo>
                <a:lnTo>
                  <a:pt x="7062101" y="11016845"/>
                </a:lnTo>
                <a:lnTo>
                  <a:pt x="7061855" y="11017678"/>
                </a:lnTo>
                <a:lnTo>
                  <a:pt x="7062507" y="11020554"/>
                </a:lnTo>
                <a:lnTo>
                  <a:pt x="7060887" y="11020918"/>
                </a:lnTo>
                <a:lnTo>
                  <a:pt x="7060383" y="11022613"/>
                </a:lnTo>
                <a:lnTo>
                  <a:pt x="7062143" y="11025217"/>
                </a:lnTo>
                <a:cubicBezTo>
                  <a:pt x="7062311" y="11028300"/>
                  <a:pt x="7062057" y="11029344"/>
                  <a:pt x="7061511" y="11029245"/>
                </a:cubicBezTo>
                <a:lnTo>
                  <a:pt x="7059215" y="11026530"/>
                </a:lnTo>
                <a:lnTo>
                  <a:pt x="7058255" y="11029755"/>
                </a:lnTo>
                <a:lnTo>
                  <a:pt x="7058323" y="11029835"/>
                </a:lnTo>
                <a:cubicBezTo>
                  <a:pt x="7060063" y="11034295"/>
                  <a:pt x="7060445" y="11041362"/>
                  <a:pt x="7058277" y="11045531"/>
                </a:cubicBezTo>
                <a:lnTo>
                  <a:pt x="7053855" y="11044518"/>
                </a:lnTo>
                <a:lnTo>
                  <a:pt x="7046791" y="11068234"/>
                </a:lnTo>
                <a:lnTo>
                  <a:pt x="7044333" y="11063919"/>
                </a:lnTo>
                <a:cubicBezTo>
                  <a:pt x="7044333" y="11063919"/>
                  <a:pt x="7044599" y="11075570"/>
                  <a:pt x="7044599" y="11075570"/>
                </a:cubicBezTo>
                <a:lnTo>
                  <a:pt x="7046791" y="11068234"/>
                </a:lnTo>
                <a:lnTo>
                  <a:pt x="7051693" y="11076857"/>
                </a:lnTo>
                <a:cubicBezTo>
                  <a:pt x="7054201" y="11084083"/>
                  <a:pt x="7054399" y="11092822"/>
                  <a:pt x="7045125" y="11098881"/>
                </a:cubicBezTo>
                <a:cubicBezTo>
                  <a:pt x="7045125" y="11098881"/>
                  <a:pt x="7045125" y="11098881"/>
                  <a:pt x="7045155" y="11100337"/>
                </a:cubicBezTo>
                <a:lnTo>
                  <a:pt x="7045377" y="11110101"/>
                </a:lnTo>
                <a:lnTo>
                  <a:pt x="7048987" y="11103120"/>
                </a:lnTo>
                <a:lnTo>
                  <a:pt x="7052911" y="11105622"/>
                </a:lnTo>
                <a:lnTo>
                  <a:pt x="7063131" y="11098950"/>
                </a:lnTo>
                <a:lnTo>
                  <a:pt x="7062835" y="11085726"/>
                </a:lnTo>
                <a:cubicBezTo>
                  <a:pt x="7063121" y="11098440"/>
                  <a:pt x="7063121" y="11098440"/>
                  <a:pt x="7082757" y="11097963"/>
                </a:cubicBezTo>
                <a:cubicBezTo>
                  <a:pt x="7082757" y="11097963"/>
                  <a:pt x="7083039" y="11110673"/>
                  <a:pt x="7083039" y="11110673"/>
                </a:cubicBezTo>
                <a:lnTo>
                  <a:pt x="7069349" y="11111006"/>
                </a:lnTo>
                <a:lnTo>
                  <a:pt x="7067057" y="11121262"/>
                </a:lnTo>
                <a:lnTo>
                  <a:pt x="7064387" y="11118250"/>
                </a:lnTo>
                <a:lnTo>
                  <a:pt x="7064431" y="11120140"/>
                </a:lnTo>
                <a:lnTo>
                  <a:pt x="7073559" y="11125746"/>
                </a:lnTo>
                <a:cubicBezTo>
                  <a:pt x="7073631" y="11128923"/>
                  <a:pt x="7073703" y="11132100"/>
                  <a:pt x="7083521" y="11131863"/>
                </a:cubicBezTo>
                <a:lnTo>
                  <a:pt x="7064979" y="11144503"/>
                </a:lnTo>
                <a:lnTo>
                  <a:pt x="7064991" y="11145035"/>
                </a:lnTo>
                <a:cubicBezTo>
                  <a:pt x="7065251" y="11156690"/>
                  <a:pt x="7065519" y="11168344"/>
                  <a:pt x="7065519" y="11168344"/>
                </a:cubicBezTo>
                <a:cubicBezTo>
                  <a:pt x="7065781" y="11179994"/>
                  <a:pt x="7065781" y="11179994"/>
                  <a:pt x="7065781" y="11179994"/>
                </a:cubicBezTo>
                <a:cubicBezTo>
                  <a:pt x="7046961" y="11180454"/>
                  <a:pt x="7046961" y="11180454"/>
                  <a:pt x="7046699" y="11168801"/>
                </a:cubicBezTo>
                <a:cubicBezTo>
                  <a:pt x="7046699" y="11168801"/>
                  <a:pt x="7046699" y="11168801"/>
                  <a:pt x="7046961" y="11180454"/>
                </a:cubicBezTo>
                <a:cubicBezTo>
                  <a:pt x="7009331" y="11181373"/>
                  <a:pt x="7046699" y="11168801"/>
                  <a:pt x="7027621" y="11157607"/>
                </a:cubicBezTo>
                <a:cubicBezTo>
                  <a:pt x="7027359" y="11145951"/>
                  <a:pt x="7046699" y="11168801"/>
                  <a:pt x="7046437" y="11157149"/>
                </a:cubicBezTo>
                <a:cubicBezTo>
                  <a:pt x="7046175" y="11145494"/>
                  <a:pt x="7046175" y="11145494"/>
                  <a:pt x="7045913" y="11133840"/>
                </a:cubicBezTo>
                <a:cubicBezTo>
                  <a:pt x="7045913" y="11133840"/>
                  <a:pt x="7045913" y="11133840"/>
                  <a:pt x="7027095" y="11134301"/>
                </a:cubicBezTo>
                <a:cubicBezTo>
                  <a:pt x="7027359" y="11145951"/>
                  <a:pt x="7008543" y="11146411"/>
                  <a:pt x="7008543" y="11146411"/>
                </a:cubicBezTo>
                <a:cubicBezTo>
                  <a:pt x="7009069" y="11169721"/>
                  <a:pt x="6991307" y="11216793"/>
                  <a:pt x="6991829" y="11240098"/>
                </a:cubicBezTo>
                <a:cubicBezTo>
                  <a:pt x="6991567" y="11228447"/>
                  <a:pt x="6972485" y="11217253"/>
                  <a:pt x="6972747" y="11228905"/>
                </a:cubicBezTo>
                <a:lnTo>
                  <a:pt x="6972485" y="11217253"/>
                </a:lnTo>
                <a:cubicBezTo>
                  <a:pt x="6953407" y="11206055"/>
                  <a:pt x="6971697" y="11182290"/>
                  <a:pt x="6990255" y="11170180"/>
                </a:cubicBezTo>
                <a:cubicBezTo>
                  <a:pt x="6989989" y="11158525"/>
                  <a:pt x="6989989" y="11158525"/>
                  <a:pt x="6971167" y="11158986"/>
                </a:cubicBezTo>
                <a:cubicBezTo>
                  <a:pt x="6989989" y="11158525"/>
                  <a:pt x="6989729" y="11146871"/>
                  <a:pt x="6989465" y="11135219"/>
                </a:cubicBezTo>
                <a:cubicBezTo>
                  <a:pt x="6970647" y="11135679"/>
                  <a:pt x="6970379" y="11124025"/>
                  <a:pt x="6970379" y="11124025"/>
                </a:cubicBezTo>
                <a:cubicBezTo>
                  <a:pt x="6970907" y="11147330"/>
                  <a:pt x="6951569" y="11124485"/>
                  <a:pt x="6952357" y="11159446"/>
                </a:cubicBezTo>
                <a:cubicBezTo>
                  <a:pt x="6952357" y="11159446"/>
                  <a:pt x="6952357" y="11159446"/>
                  <a:pt x="6952621" y="11171099"/>
                </a:cubicBezTo>
                <a:cubicBezTo>
                  <a:pt x="6933539" y="11159904"/>
                  <a:pt x="6952093" y="11147791"/>
                  <a:pt x="6933539" y="11159904"/>
                </a:cubicBezTo>
                <a:cubicBezTo>
                  <a:pt x="6933275" y="11148251"/>
                  <a:pt x="6937851" y="11142309"/>
                  <a:pt x="6942421" y="11136368"/>
                </a:cubicBezTo>
                <a:lnTo>
                  <a:pt x="6951303" y="11112831"/>
                </a:lnTo>
                <a:lnTo>
                  <a:pt x="6951465" y="11120114"/>
                </a:lnTo>
                <a:cubicBezTo>
                  <a:pt x="6951563" y="11124483"/>
                  <a:pt x="6951563" y="11124483"/>
                  <a:pt x="6951305" y="11112829"/>
                </a:cubicBezTo>
                <a:lnTo>
                  <a:pt x="6951303" y="11112831"/>
                </a:lnTo>
                <a:lnTo>
                  <a:pt x="6951039" y="11101178"/>
                </a:lnTo>
                <a:lnTo>
                  <a:pt x="6950777" y="11089523"/>
                </a:lnTo>
                <a:lnTo>
                  <a:pt x="6953133" y="11089466"/>
                </a:lnTo>
                <a:cubicBezTo>
                  <a:pt x="6955485" y="11089410"/>
                  <a:pt x="6960187" y="11089292"/>
                  <a:pt x="6969595" y="11089065"/>
                </a:cubicBezTo>
                <a:cubicBezTo>
                  <a:pt x="6969595" y="11089065"/>
                  <a:pt x="6969857" y="11100717"/>
                  <a:pt x="6969857" y="11100717"/>
                </a:cubicBezTo>
                <a:cubicBezTo>
                  <a:pt x="6969857" y="11100717"/>
                  <a:pt x="6988151" y="11076950"/>
                  <a:pt x="6988151" y="11076950"/>
                </a:cubicBezTo>
                <a:cubicBezTo>
                  <a:pt x="6988151" y="11076950"/>
                  <a:pt x="7006441" y="11053183"/>
                  <a:pt x="7006441" y="11053183"/>
                </a:cubicBezTo>
                <a:cubicBezTo>
                  <a:pt x="7006441" y="11053183"/>
                  <a:pt x="7006181" y="11041530"/>
                  <a:pt x="7005655" y="11018223"/>
                </a:cubicBezTo>
                <a:cubicBezTo>
                  <a:pt x="7005655" y="11018223"/>
                  <a:pt x="7024471" y="11017763"/>
                  <a:pt x="7005391" y="11006572"/>
                </a:cubicBezTo>
                <a:cubicBezTo>
                  <a:pt x="7005391" y="11006572"/>
                  <a:pt x="7005391" y="11006572"/>
                  <a:pt x="7024207" y="11006112"/>
                </a:cubicBezTo>
                <a:close/>
                <a:moveTo>
                  <a:pt x="7761427" y="11001676"/>
                </a:moveTo>
                <a:cubicBezTo>
                  <a:pt x="7765001" y="11002527"/>
                  <a:pt x="7767039" y="11004783"/>
                  <a:pt x="7767931" y="11007690"/>
                </a:cubicBezTo>
                <a:cubicBezTo>
                  <a:pt x="7770615" y="11016418"/>
                  <a:pt x="7763021" y="11031041"/>
                  <a:pt x="7755983" y="11031431"/>
                </a:cubicBezTo>
                <a:cubicBezTo>
                  <a:pt x="7755299" y="11018844"/>
                  <a:pt x="7762111" y="11014257"/>
                  <a:pt x="7761427" y="11001676"/>
                </a:cubicBezTo>
                <a:close/>
                <a:moveTo>
                  <a:pt x="7409089" y="11001253"/>
                </a:moveTo>
                <a:cubicBezTo>
                  <a:pt x="7411321" y="11003815"/>
                  <a:pt x="7412715" y="11021378"/>
                  <a:pt x="7413809" y="11009045"/>
                </a:cubicBezTo>
                <a:cubicBezTo>
                  <a:pt x="7416799" y="11009903"/>
                  <a:pt x="7418041" y="11011109"/>
                  <a:pt x="7418263" y="11012504"/>
                </a:cubicBezTo>
                <a:cubicBezTo>
                  <a:pt x="7418929" y="11016685"/>
                  <a:pt x="7410421" y="11022529"/>
                  <a:pt x="7412351" y="11025489"/>
                </a:cubicBezTo>
                <a:cubicBezTo>
                  <a:pt x="7407659" y="11025750"/>
                  <a:pt x="7409781" y="11021544"/>
                  <a:pt x="7412125" y="11021410"/>
                </a:cubicBezTo>
                <a:cubicBezTo>
                  <a:pt x="7411907" y="11017332"/>
                  <a:pt x="7407213" y="11017594"/>
                  <a:pt x="7404867" y="11017725"/>
                </a:cubicBezTo>
                <a:cubicBezTo>
                  <a:pt x="7404643" y="11013644"/>
                  <a:pt x="7406769" y="11009435"/>
                  <a:pt x="7406551" y="11005359"/>
                </a:cubicBezTo>
                <a:cubicBezTo>
                  <a:pt x="7407501" y="11001214"/>
                  <a:pt x="7408339" y="11000400"/>
                  <a:pt x="7409089" y="11001253"/>
                </a:cubicBezTo>
                <a:close/>
                <a:moveTo>
                  <a:pt x="7591829" y="10994898"/>
                </a:moveTo>
                <a:cubicBezTo>
                  <a:pt x="7598099" y="10998597"/>
                  <a:pt x="7599527" y="11002570"/>
                  <a:pt x="7599501" y="11007634"/>
                </a:cubicBezTo>
                <a:cubicBezTo>
                  <a:pt x="7599471" y="11012699"/>
                  <a:pt x="7597985" y="11018855"/>
                  <a:pt x="7598427" y="11026930"/>
                </a:cubicBezTo>
                <a:cubicBezTo>
                  <a:pt x="7596005" y="11027065"/>
                  <a:pt x="7593367" y="11023162"/>
                  <a:pt x="7593367" y="11023162"/>
                </a:cubicBezTo>
                <a:cubicBezTo>
                  <a:pt x="7590945" y="11023297"/>
                  <a:pt x="7588529" y="11023430"/>
                  <a:pt x="7586107" y="11023565"/>
                </a:cubicBezTo>
                <a:cubicBezTo>
                  <a:pt x="7585451" y="11011451"/>
                  <a:pt x="7595127" y="11010916"/>
                  <a:pt x="7591829" y="10994898"/>
                </a:cubicBezTo>
                <a:close/>
                <a:moveTo>
                  <a:pt x="7042759" y="10993999"/>
                </a:moveTo>
                <a:cubicBezTo>
                  <a:pt x="7042759" y="10993999"/>
                  <a:pt x="7042759" y="10993999"/>
                  <a:pt x="7043021" y="11005653"/>
                </a:cubicBezTo>
                <a:cubicBezTo>
                  <a:pt x="7043021" y="11005653"/>
                  <a:pt x="7043021" y="11005653"/>
                  <a:pt x="7024207" y="11006112"/>
                </a:cubicBezTo>
                <a:cubicBezTo>
                  <a:pt x="7024207" y="11006112"/>
                  <a:pt x="7023947" y="10994459"/>
                  <a:pt x="7023947" y="10994459"/>
                </a:cubicBezTo>
                <a:cubicBezTo>
                  <a:pt x="7023947" y="10994459"/>
                  <a:pt x="7042759" y="10993999"/>
                  <a:pt x="7042759" y="10993999"/>
                </a:cubicBezTo>
                <a:close/>
                <a:moveTo>
                  <a:pt x="7929781" y="10992318"/>
                </a:moveTo>
                <a:cubicBezTo>
                  <a:pt x="7932125" y="10992187"/>
                  <a:pt x="7932343" y="10996226"/>
                  <a:pt x="7932343" y="10996226"/>
                </a:cubicBezTo>
                <a:cubicBezTo>
                  <a:pt x="7930217" y="11000394"/>
                  <a:pt x="7930217" y="11000394"/>
                  <a:pt x="7930435" y="11004431"/>
                </a:cubicBezTo>
                <a:cubicBezTo>
                  <a:pt x="7930653" y="11008467"/>
                  <a:pt x="7930653" y="11008467"/>
                  <a:pt x="7928309" y="11008601"/>
                </a:cubicBezTo>
                <a:cubicBezTo>
                  <a:pt x="7928309" y="11008601"/>
                  <a:pt x="7925963" y="11008731"/>
                  <a:pt x="7925745" y="11004691"/>
                </a:cubicBezTo>
                <a:cubicBezTo>
                  <a:pt x="7925527" y="11000656"/>
                  <a:pt x="7927651" y="10996487"/>
                  <a:pt x="7927651" y="10996487"/>
                </a:cubicBezTo>
                <a:cubicBezTo>
                  <a:pt x="7927431" y="10992448"/>
                  <a:pt x="7929781" y="10992318"/>
                  <a:pt x="7929781" y="10992318"/>
                </a:cubicBezTo>
                <a:close/>
                <a:moveTo>
                  <a:pt x="7444209" y="10991317"/>
                </a:moveTo>
                <a:cubicBezTo>
                  <a:pt x="7445547" y="10993208"/>
                  <a:pt x="7445599" y="10994185"/>
                  <a:pt x="7445315" y="10994692"/>
                </a:cubicBezTo>
                <a:cubicBezTo>
                  <a:pt x="7445035" y="10995199"/>
                  <a:pt x="7444419" y="10995233"/>
                  <a:pt x="7444419" y="10995233"/>
                </a:cubicBezTo>
                <a:cubicBezTo>
                  <a:pt x="7439491" y="10995507"/>
                  <a:pt x="7439705" y="10999424"/>
                  <a:pt x="7439915" y="11003335"/>
                </a:cubicBezTo>
                <a:cubicBezTo>
                  <a:pt x="7439915" y="11003335"/>
                  <a:pt x="7439915" y="11003335"/>
                  <a:pt x="7437453" y="11003475"/>
                </a:cubicBezTo>
                <a:cubicBezTo>
                  <a:pt x="7437453" y="11003475"/>
                  <a:pt x="7437453" y="11003475"/>
                  <a:pt x="7434989" y="11003612"/>
                </a:cubicBezTo>
                <a:cubicBezTo>
                  <a:pt x="7434777" y="10999698"/>
                  <a:pt x="7436817" y="10991729"/>
                  <a:pt x="7441741" y="10991455"/>
                </a:cubicBezTo>
                <a:cubicBezTo>
                  <a:pt x="7444209" y="10991317"/>
                  <a:pt x="7444209" y="10991317"/>
                  <a:pt x="7444209" y="10991317"/>
                </a:cubicBezTo>
                <a:close/>
                <a:moveTo>
                  <a:pt x="7117577" y="10988848"/>
                </a:moveTo>
                <a:cubicBezTo>
                  <a:pt x="7120219" y="10992828"/>
                  <a:pt x="7120219" y="10992828"/>
                  <a:pt x="7120441" y="10996938"/>
                </a:cubicBezTo>
                <a:cubicBezTo>
                  <a:pt x="7120441" y="10996938"/>
                  <a:pt x="7118243" y="11001181"/>
                  <a:pt x="7118243" y="11001181"/>
                </a:cubicBezTo>
                <a:cubicBezTo>
                  <a:pt x="7120887" y="11005161"/>
                  <a:pt x="7118695" y="11009407"/>
                  <a:pt x="7116271" y="11009540"/>
                </a:cubicBezTo>
                <a:cubicBezTo>
                  <a:pt x="7113851" y="11009675"/>
                  <a:pt x="7111211" y="11005699"/>
                  <a:pt x="7111211" y="11005699"/>
                </a:cubicBezTo>
                <a:cubicBezTo>
                  <a:pt x="7111211" y="11005699"/>
                  <a:pt x="7110989" y="11001585"/>
                  <a:pt x="7110989" y="11001585"/>
                </a:cubicBezTo>
                <a:cubicBezTo>
                  <a:pt x="7110989" y="11001585"/>
                  <a:pt x="7110763" y="10997477"/>
                  <a:pt x="7112957" y="10993231"/>
                </a:cubicBezTo>
                <a:cubicBezTo>
                  <a:pt x="7112957" y="10993231"/>
                  <a:pt x="7115153" y="10988983"/>
                  <a:pt x="7117577" y="10988848"/>
                </a:cubicBezTo>
                <a:close/>
                <a:moveTo>
                  <a:pt x="8023647" y="10984157"/>
                </a:moveTo>
                <a:cubicBezTo>
                  <a:pt x="8025935" y="10984030"/>
                  <a:pt x="8028441" y="10987886"/>
                  <a:pt x="8028441" y="10987886"/>
                </a:cubicBezTo>
                <a:cubicBezTo>
                  <a:pt x="8028659" y="10991873"/>
                  <a:pt x="8031161" y="10995731"/>
                  <a:pt x="8031161" y="10995731"/>
                </a:cubicBezTo>
                <a:cubicBezTo>
                  <a:pt x="8031381" y="10999719"/>
                  <a:pt x="8031595" y="11003701"/>
                  <a:pt x="8031595" y="11003701"/>
                </a:cubicBezTo>
                <a:cubicBezTo>
                  <a:pt x="8031811" y="11007688"/>
                  <a:pt x="8029739" y="11011803"/>
                  <a:pt x="8027451" y="11011930"/>
                </a:cubicBezTo>
                <a:cubicBezTo>
                  <a:pt x="8025163" y="11012055"/>
                  <a:pt x="8022661" y="11008197"/>
                  <a:pt x="8022443" y="11004212"/>
                </a:cubicBezTo>
                <a:cubicBezTo>
                  <a:pt x="8022443" y="11004212"/>
                  <a:pt x="8022225" y="11000228"/>
                  <a:pt x="8022225" y="11000228"/>
                </a:cubicBezTo>
                <a:cubicBezTo>
                  <a:pt x="8019723" y="10996370"/>
                  <a:pt x="8019507" y="10992384"/>
                  <a:pt x="8019291" y="10988394"/>
                </a:cubicBezTo>
                <a:cubicBezTo>
                  <a:pt x="8019291" y="10988394"/>
                  <a:pt x="8021361" y="10984285"/>
                  <a:pt x="8023647" y="10984157"/>
                </a:cubicBezTo>
                <a:close/>
                <a:moveTo>
                  <a:pt x="7589955" y="10953272"/>
                </a:moveTo>
                <a:cubicBezTo>
                  <a:pt x="7591795" y="10953661"/>
                  <a:pt x="7594269" y="10954504"/>
                  <a:pt x="7596687" y="10954367"/>
                </a:cubicBezTo>
                <a:cubicBezTo>
                  <a:pt x="7599747" y="10965981"/>
                  <a:pt x="7592489" y="10966387"/>
                  <a:pt x="7595333" y="10974085"/>
                </a:cubicBezTo>
                <a:cubicBezTo>
                  <a:pt x="7580815" y="10974891"/>
                  <a:pt x="7594269" y="10954506"/>
                  <a:pt x="7587009" y="10954906"/>
                </a:cubicBezTo>
                <a:cubicBezTo>
                  <a:pt x="7586907" y="10952950"/>
                  <a:pt x="7588115" y="10952883"/>
                  <a:pt x="7589955" y="10953272"/>
                </a:cubicBezTo>
                <a:close/>
                <a:moveTo>
                  <a:pt x="7278057" y="10950315"/>
                </a:moveTo>
                <a:cubicBezTo>
                  <a:pt x="7278321" y="10962044"/>
                  <a:pt x="7259777" y="10962495"/>
                  <a:pt x="7259777" y="10962495"/>
                </a:cubicBezTo>
                <a:cubicBezTo>
                  <a:pt x="7260043" y="10974223"/>
                  <a:pt x="7278585" y="10973770"/>
                  <a:pt x="7278849" y="10985495"/>
                </a:cubicBezTo>
                <a:cubicBezTo>
                  <a:pt x="7278849" y="10985495"/>
                  <a:pt x="7278849" y="10985495"/>
                  <a:pt x="7278585" y="10973770"/>
                </a:cubicBezTo>
                <a:cubicBezTo>
                  <a:pt x="7278585" y="10973770"/>
                  <a:pt x="7278585" y="10973770"/>
                  <a:pt x="7278321" y="10962044"/>
                </a:cubicBezTo>
                <a:cubicBezTo>
                  <a:pt x="7278321" y="10962044"/>
                  <a:pt x="7278057" y="10950315"/>
                  <a:pt x="7278057" y="10950315"/>
                </a:cubicBezTo>
                <a:close/>
                <a:moveTo>
                  <a:pt x="7754783" y="10942197"/>
                </a:moveTo>
                <a:cubicBezTo>
                  <a:pt x="7754877" y="10942405"/>
                  <a:pt x="7755211" y="10943526"/>
                  <a:pt x="7755609" y="10944927"/>
                </a:cubicBezTo>
                <a:lnTo>
                  <a:pt x="7757067" y="10950338"/>
                </a:lnTo>
                <a:lnTo>
                  <a:pt x="7757037" y="10950380"/>
                </a:lnTo>
                <a:lnTo>
                  <a:pt x="7755405" y="10944940"/>
                </a:lnTo>
                <a:cubicBezTo>
                  <a:pt x="7754841" y="10942692"/>
                  <a:pt x="7754691" y="10941989"/>
                  <a:pt x="7754783" y="10942197"/>
                </a:cubicBezTo>
                <a:close/>
                <a:moveTo>
                  <a:pt x="7249727" y="10941309"/>
                </a:moveTo>
                <a:lnTo>
                  <a:pt x="7247119" y="10944605"/>
                </a:lnTo>
                <a:cubicBezTo>
                  <a:pt x="7247047" y="10944640"/>
                  <a:pt x="7247359" y="10944197"/>
                  <a:pt x="7248253" y="10943079"/>
                </a:cubicBezTo>
                <a:close/>
                <a:moveTo>
                  <a:pt x="7762961" y="10941204"/>
                </a:moveTo>
                <a:cubicBezTo>
                  <a:pt x="7767701" y="10940943"/>
                  <a:pt x="7770139" y="10942084"/>
                  <a:pt x="7771243" y="10944004"/>
                </a:cubicBezTo>
                <a:cubicBezTo>
                  <a:pt x="7772073" y="10945444"/>
                  <a:pt x="7772155" y="10947322"/>
                  <a:pt x="7771897" y="10949369"/>
                </a:cubicBezTo>
                <a:cubicBezTo>
                  <a:pt x="7771119" y="10955516"/>
                  <a:pt x="7767275" y="10963210"/>
                  <a:pt x="7771397" y="10965283"/>
                </a:cubicBezTo>
                <a:cubicBezTo>
                  <a:pt x="7764955" y="10977914"/>
                  <a:pt x="7752887" y="10974495"/>
                  <a:pt x="7752005" y="10958179"/>
                </a:cubicBezTo>
                <a:lnTo>
                  <a:pt x="7757037" y="10950380"/>
                </a:lnTo>
                <a:lnTo>
                  <a:pt x="7757421" y="10951660"/>
                </a:lnTo>
                <a:lnTo>
                  <a:pt x="7757067" y="10950338"/>
                </a:lnTo>
                <a:close/>
                <a:moveTo>
                  <a:pt x="7049595" y="10939607"/>
                </a:moveTo>
                <a:cubicBezTo>
                  <a:pt x="7049595" y="10939607"/>
                  <a:pt x="7052013" y="10939473"/>
                  <a:pt x="7052231" y="10943509"/>
                </a:cubicBezTo>
                <a:cubicBezTo>
                  <a:pt x="7052231" y="10943509"/>
                  <a:pt x="7052451" y="10947550"/>
                  <a:pt x="7052451" y="10947550"/>
                </a:cubicBezTo>
                <a:cubicBezTo>
                  <a:pt x="7052451" y="10947550"/>
                  <a:pt x="7052451" y="10947550"/>
                  <a:pt x="7052671" y="10951587"/>
                </a:cubicBezTo>
                <a:cubicBezTo>
                  <a:pt x="7050251" y="10951720"/>
                  <a:pt x="7050251" y="10951720"/>
                  <a:pt x="7048051" y="10955893"/>
                </a:cubicBezTo>
                <a:cubicBezTo>
                  <a:pt x="7048051" y="10955893"/>
                  <a:pt x="7045629" y="10956028"/>
                  <a:pt x="7045629" y="10956028"/>
                </a:cubicBezTo>
                <a:cubicBezTo>
                  <a:pt x="7045629" y="10956028"/>
                  <a:pt x="7043209" y="10956163"/>
                  <a:pt x="7043209" y="10956163"/>
                </a:cubicBezTo>
                <a:cubicBezTo>
                  <a:pt x="7043209" y="10956163"/>
                  <a:pt x="7043209" y="10956163"/>
                  <a:pt x="7042993" y="10952124"/>
                </a:cubicBezTo>
                <a:cubicBezTo>
                  <a:pt x="7045411" y="10951990"/>
                  <a:pt x="7045193" y="10947953"/>
                  <a:pt x="7047609" y="10947816"/>
                </a:cubicBezTo>
                <a:cubicBezTo>
                  <a:pt x="7047609" y="10947816"/>
                  <a:pt x="7047389" y="10943782"/>
                  <a:pt x="7047389" y="10943782"/>
                </a:cubicBezTo>
                <a:cubicBezTo>
                  <a:pt x="7047389" y="10943782"/>
                  <a:pt x="7047173" y="10939742"/>
                  <a:pt x="7049595" y="10939607"/>
                </a:cubicBezTo>
                <a:close/>
                <a:moveTo>
                  <a:pt x="7252211" y="10937017"/>
                </a:moveTo>
                <a:lnTo>
                  <a:pt x="7252873" y="10937515"/>
                </a:lnTo>
                <a:lnTo>
                  <a:pt x="7249727" y="10941309"/>
                </a:lnTo>
                <a:lnTo>
                  <a:pt x="7250619" y="10940171"/>
                </a:lnTo>
                <a:close/>
                <a:moveTo>
                  <a:pt x="7409537" y="10935807"/>
                </a:moveTo>
                <a:cubicBezTo>
                  <a:pt x="7419151" y="10939482"/>
                  <a:pt x="7405527" y="10948654"/>
                  <a:pt x="7415143" y="10952327"/>
                </a:cubicBezTo>
                <a:cubicBezTo>
                  <a:pt x="7407875" y="10948522"/>
                  <a:pt x="7404093" y="10965566"/>
                  <a:pt x="7401067" y="10953108"/>
                </a:cubicBezTo>
                <a:cubicBezTo>
                  <a:pt x="7391449" y="10949435"/>
                  <a:pt x="7415369" y="10956521"/>
                  <a:pt x="7409537" y="10935807"/>
                </a:cubicBezTo>
                <a:close/>
                <a:moveTo>
                  <a:pt x="7254003" y="10933464"/>
                </a:moveTo>
                <a:lnTo>
                  <a:pt x="7252211" y="10937017"/>
                </a:lnTo>
                <a:lnTo>
                  <a:pt x="7247879" y="10933745"/>
                </a:lnTo>
                <a:cubicBezTo>
                  <a:pt x="7252545" y="10931459"/>
                  <a:pt x="7254063" y="10931880"/>
                  <a:pt x="7254003" y="10933464"/>
                </a:cubicBezTo>
                <a:close/>
                <a:moveTo>
                  <a:pt x="7510771" y="10930182"/>
                </a:moveTo>
                <a:cubicBezTo>
                  <a:pt x="7515641" y="10929911"/>
                  <a:pt x="7520513" y="10929638"/>
                  <a:pt x="7523177" y="10933616"/>
                </a:cubicBezTo>
                <a:cubicBezTo>
                  <a:pt x="7525611" y="10933481"/>
                  <a:pt x="7525835" y="10937589"/>
                  <a:pt x="7525835" y="10937589"/>
                </a:cubicBezTo>
                <a:cubicBezTo>
                  <a:pt x="7523401" y="10937727"/>
                  <a:pt x="7523401" y="10937727"/>
                  <a:pt x="7520961" y="10937861"/>
                </a:cubicBezTo>
                <a:cubicBezTo>
                  <a:pt x="7518525" y="10937997"/>
                  <a:pt x="7516087" y="10938131"/>
                  <a:pt x="7513653" y="10938269"/>
                </a:cubicBezTo>
                <a:cubicBezTo>
                  <a:pt x="7513653" y="10938269"/>
                  <a:pt x="7513653" y="10938269"/>
                  <a:pt x="7511441" y="10942514"/>
                </a:cubicBezTo>
                <a:cubicBezTo>
                  <a:pt x="7511441" y="10942514"/>
                  <a:pt x="7511441" y="10942514"/>
                  <a:pt x="7513877" y="10942379"/>
                </a:cubicBezTo>
                <a:cubicBezTo>
                  <a:pt x="7516761" y="10950467"/>
                  <a:pt x="7517427" y="10962800"/>
                  <a:pt x="7522529" y="10966643"/>
                </a:cubicBezTo>
                <a:cubicBezTo>
                  <a:pt x="7520759" y="10979110"/>
                  <a:pt x="7511013" y="10979650"/>
                  <a:pt x="7509247" y="10992120"/>
                </a:cubicBezTo>
                <a:cubicBezTo>
                  <a:pt x="7495947" y="10972240"/>
                  <a:pt x="7497265" y="10951550"/>
                  <a:pt x="7506343" y="10938674"/>
                </a:cubicBezTo>
                <a:cubicBezTo>
                  <a:pt x="7506343" y="10938674"/>
                  <a:pt x="7506343" y="10938674"/>
                  <a:pt x="7506567" y="10942786"/>
                </a:cubicBezTo>
                <a:cubicBezTo>
                  <a:pt x="7506567" y="10942786"/>
                  <a:pt x="7506567" y="10942786"/>
                  <a:pt x="7508779" y="10938539"/>
                </a:cubicBezTo>
                <a:cubicBezTo>
                  <a:pt x="7508779" y="10938539"/>
                  <a:pt x="7508555" y="10934427"/>
                  <a:pt x="7510993" y="10934290"/>
                </a:cubicBezTo>
                <a:cubicBezTo>
                  <a:pt x="7510993" y="10934290"/>
                  <a:pt x="7510993" y="10934290"/>
                  <a:pt x="7510771" y="10930182"/>
                </a:cubicBezTo>
                <a:close/>
                <a:moveTo>
                  <a:pt x="6913879" y="10926828"/>
                </a:moveTo>
                <a:cubicBezTo>
                  <a:pt x="6909367" y="10929867"/>
                  <a:pt x="6905945" y="10930682"/>
                  <a:pt x="6903355" y="10930014"/>
                </a:cubicBezTo>
                <a:lnTo>
                  <a:pt x="6902417" y="10929052"/>
                </a:lnTo>
                <a:lnTo>
                  <a:pt x="6897293" y="10946905"/>
                </a:lnTo>
                <a:cubicBezTo>
                  <a:pt x="6895125" y="10964335"/>
                  <a:pt x="6892789" y="10971227"/>
                  <a:pt x="6888069" y="10981508"/>
                </a:cubicBezTo>
                <a:cubicBezTo>
                  <a:pt x="6889403" y="10988592"/>
                  <a:pt x="6890093" y="10993890"/>
                  <a:pt x="6890765" y="10997872"/>
                </a:cubicBezTo>
                <a:lnTo>
                  <a:pt x="6891409" y="10999981"/>
                </a:lnTo>
                <a:lnTo>
                  <a:pt x="6894319" y="10999401"/>
                </a:lnTo>
                <a:lnTo>
                  <a:pt x="6895147" y="11002035"/>
                </a:lnTo>
                <a:lnTo>
                  <a:pt x="6897237" y="10997054"/>
                </a:lnTo>
                <a:cubicBezTo>
                  <a:pt x="6900019" y="10984534"/>
                  <a:pt x="6900635" y="10965493"/>
                  <a:pt x="6909839" y="10968602"/>
                </a:cubicBezTo>
                <a:lnTo>
                  <a:pt x="6910247" y="10994707"/>
                </a:lnTo>
                <a:lnTo>
                  <a:pt x="6915463" y="10997053"/>
                </a:lnTo>
                <a:cubicBezTo>
                  <a:pt x="6914935" y="10973647"/>
                  <a:pt x="6895821" y="10938982"/>
                  <a:pt x="6913879" y="10926828"/>
                </a:cubicBezTo>
                <a:close/>
                <a:moveTo>
                  <a:pt x="7585063" y="10923105"/>
                </a:moveTo>
                <a:cubicBezTo>
                  <a:pt x="7587701" y="10922958"/>
                  <a:pt x="7587701" y="10922958"/>
                  <a:pt x="7587913" y="10926877"/>
                </a:cubicBezTo>
                <a:cubicBezTo>
                  <a:pt x="7590555" y="10926727"/>
                  <a:pt x="7590765" y="10930645"/>
                  <a:pt x="7593407" y="10930497"/>
                </a:cubicBezTo>
                <a:cubicBezTo>
                  <a:pt x="7593619" y="10934411"/>
                  <a:pt x="7593619" y="10934411"/>
                  <a:pt x="7593619" y="10934411"/>
                </a:cubicBezTo>
                <a:cubicBezTo>
                  <a:pt x="7590977" y="10934560"/>
                  <a:pt x="7590977" y="10934560"/>
                  <a:pt x="7588339" y="10934706"/>
                </a:cubicBezTo>
                <a:cubicBezTo>
                  <a:pt x="7588131" y="10930791"/>
                  <a:pt x="7585487" y="10930934"/>
                  <a:pt x="7585273" y="10927021"/>
                </a:cubicBezTo>
                <a:cubicBezTo>
                  <a:pt x="7585063" y="10923105"/>
                  <a:pt x="7585063" y="10923105"/>
                  <a:pt x="7585063" y="10923105"/>
                </a:cubicBezTo>
                <a:close/>
                <a:moveTo>
                  <a:pt x="7983647" y="10917159"/>
                </a:moveTo>
                <a:cubicBezTo>
                  <a:pt x="7983647" y="10917159"/>
                  <a:pt x="7986291" y="10917012"/>
                  <a:pt x="7986507" y="10921017"/>
                </a:cubicBezTo>
                <a:cubicBezTo>
                  <a:pt x="7986507" y="10921017"/>
                  <a:pt x="7986725" y="10925020"/>
                  <a:pt x="7986725" y="10925020"/>
                </a:cubicBezTo>
                <a:cubicBezTo>
                  <a:pt x="7990015" y="10936888"/>
                  <a:pt x="7990669" y="10948901"/>
                  <a:pt x="7988463" y="10957057"/>
                </a:cubicBezTo>
                <a:cubicBezTo>
                  <a:pt x="7986041" y="10961207"/>
                  <a:pt x="7986041" y="10961207"/>
                  <a:pt x="7983403" y="10961354"/>
                </a:cubicBezTo>
                <a:cubicBezTo>
                  <a:pt x="7983403" y="10961354"/>
                  <a:pt x="7983183" y="10957352"/>
                  <a:pt x="7983183" y="10957352"/>
                </a:cubicBezTo>
                <a:cubicBezTo>
                  <a:pt x="7985171" y="10945190"/>
                  <a:pt x="7982095" y="10937329"/>
                  <a:pt x="7981445" y="10925315"/>
                </a:cubicBezTo>
                <a:cubicBezTo>
                  <a:pt x="7981445" y="10925315"/>
                  <a:pt x="7981229" y="10921311"/>
                  <a:pt x="7981229" y="10921311"/>
                </a:cubicBezTo>
                <a:cubicBezTo>
                  <a:pt x="7981011" y="10917308"/>
                  <a:pt x="7981011" y="10917308"/>
                  <a:pt x="7983647" y="10917159"/>
                </a:cubicBezTo>
                <a:close/>
                <a:moveTo>
                  <a:pt x="7157221" y="10914480"/>
                </a:moveTo>
                <a:cubicBezTo>
                  <a:pt x="7159639" y="10914343"/>
                  <a:pt x="7162061" y="10914208"/>
                  <a:pt x="7162269" y="10918028"/>
                </a:cubicBezTo>
                <a:cubicBezTo>
                  <a:pt x="7164895" y="10921711"/>
                  <a:pt x="7165103" y="10925531"/>
                  <a:pt x="7162891" y="10929480"/>
                </a:cubicBezTo>
                <a:cubicBezTo>
                  <a:pt x="7163097" y="10933301"/>
                  <a:pt x="7160679" y="10933432"/>
                  <a:pt x="7158257" y="10933567"/>
                </a:cubicBezTo>
                <a:cubicBezTo>
                  <a:pt x="7155629" y="10929886"/>
                  <a:pt x="7155629" y="10929886"/>
                  <a:pt x="7155427" y="10926065"/>
                </a:cubicBezTo>
                <a:cubicBezTo>
                  <a:pt x="7157843" y="10925933"/>
                  <a:pt x="7157635" y="10922112"/>
                  <a:pt x="7155009" y="10918432"/>
                </a:cubicBezTo>
                <a:cubicBezTo>
                  <a:pt x="7154801" y="10914611"/>
                  <a:pt x="7157221" y="10914480"/>
                  <a:pt x="7157221" y="10914480"/>
                </a:cubicBezTo>
                <a:close/>
                <a:moveTo>
                  <a:pt x="7802555" y="10913968"/>
                </a:moveTo>
                <a:cubicBezTo>
                  <a:pt x="7804429" y="10915950"/>
                  <a:pt x="7805391" y="10917463"/>
                  <a:pt x="7805799" y="10918871"/>
                </a:cubicBezTo>
                <a:cubicBezTo>
                  <a:pt x="7807023" y="10923107"/>
                  <a:pt x="7803233" y="10926446"/>
                  <a:pt x="7803909" y="10938928"/>
                </a:cubicBezTo>
                <a:cubicBezTo>
                  <a:pt x="7796873" y="10939322"/>
                  <a:pt x="7800431" y="10918257"/>
                  <a:pt x="7802555" y="10913968"/>
                </a:cubicBezTo>
                <a:close/>
                <a:moveTo>
                  <a:pt x="6486391" y="10911025"/>
                </a:moveTo>
                <a:lnTo>
                  <a:pt x="6489213" y="10911763"/>
                </a:lnTo>
                <a:cubicBezTo>
                  <a:pt x="6489471" y="10923061"/>
                  <a:pt x="6486195" y="10923140"/>
                  <a:pt x="6484465" y="10918946"/>
                </a:cubicBezTo>
                <a:close/>
                <a:moveTo>
                  <a:pt x="6488957" y="10900462"/>
                </a:moveTo>
                <a:lnTo>
                  <a:pt x="6486391" y="10911025"/>
                </a:lnTo>
                <a:lnTo>
                  <a:pt x="6484271" y="10910469"/>
                </a:lnTo>
                <a:cubicBezTo>
                  <a:pt x="6485813" y="10906192"/>
                  <a:pt x="6488957" y="10900462"/>
                  <a:pt x="6488957" y="10900462"/>
                </a:cubicBezTo>
                <a:close/>
                <a:moveTo>
                  <a:pt x="8029235" y="10900424"/>
                </a:moveTo>
                <a:cubicBezTo>
                  <a:pt x="8030113" y="10902742"/>
                  <a:pt x="8030513" y="10907191"/>
                  <a:pt x="8029657" y="10914602"/>
                </a:cubicBezTo>
                <a:cubicBezTo>
                  <a:pt x="8019713" y="10905689"/>
                  <a:pt x="8026617" y="10893468"/>
                  <a:pt x="8029235" y="10900424"/>
                </a:cubicBezTo>
                <a:close/>
                <a:moveTo>
                  <a:pt x="7956135" y="10898071"/>
                </a:moveTo>
                <a:cubicBezTo>
                  <a:pt x="7954323" y="10910162"/>
                  <a:pt x="7954323" y="10910162"/>
                  <a:pt x="7955189" y="10926102"/>
                </a:cubicBezTo>
                <a:cubicBezTo>
                  <a:pt x="7945117" y="10922667"/>
                  <a:pt x="7944033" y="10902739"/>
                  <a:pt x="7956135" y="10898071"/>
                </a:cubicBezTo>
                <a:close/>
                <a:moveTo>
                  <a:pt x="7028211" y="10896613"/>
                </a:moveTo>
                <a:cubicBezTo>
                  <a:pt x="7030555" y="10896481"/>
                  <a:pt x="7030555" y="10896481"/>
                  <a:pt x="7030773" y="10900519"/>
                </a:cubicBezTo>
                <a:cubicBezTo>
                  <a:pt x="7033343" y="10904425"/>
                  <a:pt x="7033343" y="10904425"/>
                  <a:pt x="7031213" y="10908593"/>
                </a:cubicBezTo>
                <a:cubicBezTo>
                  <a:pt x="7031213" y="10908593"/>
                  <a:pt x="7031431" y="10912632"/>
                  <a:pt x="7029087" y="10912764"/>
                </a:cubicBezTo>
                <a:cubicBezTo>
                  <a:pt x="7028865" y="10908725"/>
                  <a:pt x="7026519" y="10908854"/>
                  <a:pt x="7026519" y="10908854"/>
                </a:cubicBezTo>
                <a:cubicBezTo>
                  <a:pt x="7028645" y="10904687"/>
                  <a:pt x="7028645" y="10904687"/>
                  <a:pt x="7026083" y="10900779"/>
                </a:cubicBezTo>
                <a:cubicBezTo>
                  <a:pt x="7026083" y="10900779"/>
                  <a:pt x="7028211" y="10896613"/>
                  <a:pt x="7028211" y="10896613"/>
                </a:cubicBezTo>
                <a:close/>
                <a:moveTo>
                  <a:pt x="7657021" y="10882310"/>
                </a:moveTo>
                <a:cubicBezTo>
                  <a:pt x="7657125" y="10881409"/>
                  <a:pt x="7656919" y="10883213"/>
                  <a:pt x="7656097" y="10890440"/>
                </a:cubicBezTo>
                <a:cubicBezTo>
                  <a:pt x="7653633" y="10912116"/>
                  <a:pt x="7656713" y="10885020"/>
                  <a:pt x="7657021" y="10882310"/>
                </a:cubicBezTo>
                <a:close/>
                <a:moveTo>
                  <a:pt x="7005627" y="10881667"/>
                </a:moveTo>
                <a:cubicBezTo>
                  <a:pt x="7003361" y="10885474"/>
                  <a:pt x="6995973" y="10885885"/>
                  <a:pt x="6998637" y="10889417"/>
                </a:cubicBezTo>
                <a:cubicBezTo>
                  <a:pt x="6993711" y="10889693"/>
                  <a:pt x="6993509" y="10886020"/>
                  <a:pt x="6993307" y="10882350"/>
                </a:cubicBezTo>
                <a:cubicBezTo>
                  <a:pt x="6998237" y="10882076"/>
                  <a:pt x="7000701" y="10881941"/>
                  <a:pt x="7005627" y="10881667"/>
                </a:cubicBezTo>
                <a:close/>
                <a:moveTo>
                  <a:pt x="8100133" y="10881230"/>
                </a:moveTo>
                <a:cubicBezTo>
                  <a:pt x="8101849" y="10881136"/>
                  <a:pt x="8102763" y="10882130"/>
                  <a:pt x="8103215" y="10883797"/>
                </a:cubicBezTo>
                <a:cubicBezTo>
                  <a:pt x="8104559" y="10888807"/>
                  <a:pt x="8101723" y="10899920"/>
                  <a:pt x="8103781" y="10906065"/>
                </a:cubicBezTo>
                <a:cubicBezTo>
                  <a:pt x="8096913" y="10906445"/>
                  <a:pt x="8102875" y="10889426"/>
                  <a:pt x="8100133" y="10881230"/>
                </a:cubicBezTo>
                <a:close/>
                <a:moveTo>
                  <a:pt x="7145945" y="10878290"/>
                </a:moveTo>
                <a:cubicBezTo>
                  <a:pt x="7148407" y="10878151"/>
                  <a:pt x="7148623" y="10882066"/>
                  <a:pt x="7148623" y="10882066"/>
                </a:cubicBezTo>
                <a:cubicBezTo>
                  <a:pt x="7148835" y="10885980"/>
                  <a:pt x="7143905" y="10886255"/>
                  <a:pt x="7141657" y="10890307"/>
                </a:cubicBezTo>
                <a:cubicBezTo>
                  <a:pt x="7139191" y="10890442"/>
                  <a:pt x="7136727" y="10890580"/>
                  <a:pt x="7136515" y="10886666"/>
                </a:cubicBezTo>
                <a:cubicBezTo>
                  <a:pt x="7136515" y="10886666"/>
                  <a:pt x="7136301" y="10882749"/>
                  <a:pt x="7138765" y="10882610"/>
                </a:cubicBezTo>
                <a:cubicBezTo>
                  <a:pt x="7138765" y="10882610"/>
                  <a:pt x="7141231" y="10882475"/>
                  <a:pt x="7141231" y="10882475"/>
                </a:cubicBezTo>
                <a:cubicBezTo>
                  <a:pt x="7143481" y="10878423"/>
                  <a:pt x="7143481" y="10878423"/>
                  <a:pt x="7145945" y="10878290"/>
                </a:cubicBezTo>
                <a:close/>
                <a:moveTo>
                  <a:pt x="7983463" y="10871512"/>
                </a:moveTo>
                <a:cubicBezTo>
                  <a:pt x="7987161" y="10871305"/>
                  <a:pt x="7989345" y="10877446"/>
                  <a:pt x="7989321" y="10882662"/>
                </a:cubicBezTo>
                <a:cubicBezTo>
                  <a:pt x="7989295" y="10887882"/>
                  <a:pt x="7987055" y="10892178"/>
                  <a:pt x="7981905" y="10888292"/>
                </a:cubicBezTo>
                <a:cubicBezTo>
                  <a:pt x="7979215" y="10884270"/>
                  <a:pt x="7983913" y="10879834"/>
                  <a:pt x="7983463" y="10871512"/>
                </a:cubicBezTo>
                <a:close/>
                <a:moveTo>
                  <a:pt x="6949211" y="10867416"/>
                </a:moveTo>
                <a:cubicBezTo>
                  <a:pt x="6949475" y="10879120"/>
                  <a:pt x="6949475" y="10879120"/>
                  <a:pt x="6949739" y="10890826"/>
                </a:cubicBezTo>
                <a:cubicBezTo>
                  <a:pt x="6949739" y="10890826"/>
                  <a:pt x="6931419" y="10891274"/>
                  <a:pt x="6931419" y="10891274"/>
                </a:cubicBezTo>
                <a:lnTo>
                  <a:pt x="6940183" y="10873491"/>
                </a:lnTo>
                <a:close/>
                <a:moveTo>
                  <a:pt x="7485343" y="10863461"/>
                </a:moveTo>
                <a:lnTo>
                  <a:pt x="7486637" y="10871382"/>
                </a:lnTo>
                <a:cubicBezTo>
                  <a:pt x="7486393" y="10872442"/>
                  <a:pt x="7485735" y="10871433"/>
                  <a:pt x="7485511" y="10867274"/>
                </a:cubicBezTo>
                <a:cubicBezTo>
                  <a:pt x="7480711" y="10867539"/>
                  <a:pt x="7480937" y="10871701"/>
                  <a:pt x="7480937" y="10871701"/>
                </a:cubicBezTo>
                <a:cubicBezTo>
                  <a:pt x="7477225" y="10869818"/>
                  <a:pt x="7480655" y="10866500"/>
                  <a:pt x="7485015" y="10863650"/>
                </a:cubicBezTo>
                <a:close/>
                <a:moveTo>
                  <a:pt x="7039799" y="10862887"/>
                </a:moveTo>
                <a:cubicBezTo>
                  <a:pt x="7039575" y="10864831"/>
                  <a:pt x="7030755" y="10873052"/>
                  <a:pt x="7041479" y="10875551"/>
                </a:cubicBezTo>
                <a:cubicBezTo>
                  <a:pt x="7039359" y="10879794"/>
                  <a:pt x="7036563" y="10871701"/>
                  <a:pt x="7029749" y="10876205"/>
                </a:cubicBezTo>
                <a:cubicBezTo>
                  <a:pt x="7031647" y="10867847"/>
                  <a:pt x="7036337" y="10867588"/>
                  <a:pt x="7036119" y="10863478"/>
                </a:cubicBezTo>
                <a:cubicBezTo>
                  <a:pt x="7038993" y="10862287"/>
                  <a:pt x="7039873" y="10862237"/>
                  <a:pt x="7039799" y="10862887"/>
                </a:cubicBezTo>
                <a:close/>
                <a:moveTo>
                  <a:pt x="7134771" y="10859197"/>
                </a:moveTo>
                <a:cubicBezTo>
                  <a:pt x="7136215" y="10856942"/>
                  <a:pt x="7139093" y="10856492"/>
                  <a:pt x="7139993" y="10859342"/>
                </a:cubicBezTo>
                <a:cubicBezTo>
                  <a:pt x="7140593" y="10861241"/>
                  <a:pt x="7140321" y="10864607"/>
                  <a:pt x="7138151" y="10869882"/>
                </a:cubicBezTo>
                <a:cubicBezTo>
                  <a:pt x="7133319" y="10865510"/>
                  <a:pt x="7133329" y="10861452"/>
                  <a:pt x="7134771" y="10859197"/>
                </a:cubicBezTo>
                <a:close/>
                <a:moveTo>
                  <a:pt x="7951617" y="10857083"/>
                </a:moveTo>
                <a:cubicBezTo>
                  <a:pt x="7954081" y="10856943"/>
                  <a:pt x="7954081" y="10856943"/>
                  <a:pt x="7956769" y="10860970"/>
                </a:cubicBezTo>
                <a:cubicBezTo>
                  <a:pt x="7956993" y="10865129"/>
                  <a:pt x="7954981" y="10873586"/>
                  <a:pt x="7955207" y="10877749"/>
                </a:cubicBezTo>
                <a:cubicBezTo>
                  <a:pt x="7952969" y="10882045"/>
                  <a:pt x="7950507" y="10882184"/>
                  <a:pt x="7950507" y="10882184"/>
                </a:cubicBezTo>
                <a:cubicBezTo>
                  <a:pt x="7948043" y="10882320"/>
                  <a:pt x="7945355" y="10878298"/>
                  <a:pt x="7945355" y="10878298"/>
                </a:cubicBezTo>
                <a:cubicBezTo>
                  <a:pt x="7945355" y="10878298"/>
                  <a:pt x="7945355" y="10878298"/>
                  <a:pt x="7945131" y="10874133"/>
                </a:cubicBezTo>
                <a:cubicBezTo>
                  <a:pt x="7947363" y="10869835"/>
                  <a:pt x="7947137" y="10865676"/>
                  <a:pt x="7946911" y="10861516"/>
                </a:cubicBezTo>
                <a:cubicBezTo>
                  <a:pt x="7946685" y="10857358"/>
                  <a:pt x="7949147" y="10857219"/>
                  <a:pt x="7951617" y="10857083"/>
                </a:cubicBezTo>
                <a:close/>
                <a:moveTo>
                  <a:pt x="6912265" y="10855059"/>
                </a:moveTo>
                <a:lnTo>
                  <a:pt x="6911737" y="10856007"/>
                </a:lnTo>
                <a:cubicBezTo>
                  <a:pt x="6910551" y="10858136"/>
                  <a:pt x="6909355" y="10859827"/>
                  <a:pt x="6908131" y="10859765"/>
                </a:cubicBezTo>
                <a:cubicBezTo>
                  <a:pt x="6905853" y="10870167"/>
                  <a:pt x="6901079" y="10876939"/>
                  <a:pt x="6896301" y="10883710"/>
                </a:cubicBezTo>
                <a:cubicBezTo>
                  <a:pt x="6892843" y="10896685"/>
                  <a:pt x="6886729" y="10915443"/>
                  <a:pt x="6880753" y="10920888"/>
                </a:cubicBezTo>
                <a:lnTo>
                  <a:pt x="6877081" y="10921077"/>
                </a:lnTo>
                <a:lnTo>
                  <a:pt x="6877231" y="10927724"/>
                </a:lnTo>
                <a:cubicBezTo>
                  <a:pt x="6877429" y="10936503"/>
                  <a:pt x="6878071" y="10965031"/>
                  <a:pt x="6878603" y="10988622"/>
                </a:cubicBezTo>
                <a:lnTo>
                  <a:pt x="6878891" y="11001410"/>
                </a:lnTo>
                <a:lnTo>
                  <a:pt x="6880787" y="10984200"/>
                </a:lnTo>
                <a:cubicBezTo>
                  <a:pt x="6881783" y="10969780"/>
                  <a:pt x="6882771" y="10954922"/>
                  <a:pt x="6885021" y="10942761"/>
                </a:cubicBezTo>
                <a:cubicBezTo>
                  <a:pt x="6889963" y="10946525"/>
                  <a:pt x="6892297" y="10939627"/>
                  <a:pt x="6894737" y="10939756"/>
                </a:cubicBezTo>
                <a:lnTo>
                  <a:pt x="6898421" y="10924952"/>
                </a:lnTo>
                <a:lnTo>
                  <a:pt x="6897783" y="10924295"/>
                </a:lnTo>
                <a:cubicBezTo>
                  <a:pt x="6895359" y="10918499"/>
                  <a:pt x="6895163" y="10909721"/>
                  <a:pt x="6895027" y="10903868"/>
                </a:cubicBezTo>
                <a:cubicBezTo>
                  <a:pt x="6894895" y="10898018"/>
                  <a:pt x="6899477" y="10897906"/>
                  <a:pt x="6904091" y="10899257"/>
                </a:cubicBezTo>
                <a:lnTo>
                  <a:pt x="6904321" y="10899361"/>
                </a:lnTo>
                <a:lnTo>
                  <a:pt x="6906437" y="10887740"/>
                </a:lnTo>
                <a:cubicBezTo>
                  <a:pt x="6907295" y="10884277"/>
                  <a:pt x="6908491" y="10882586"/>
                  <a:pt x="6910965" y="10884469"/>
                </a:cubicBezTo>
                <a:cubicBezTo>
                  <a:pt x="6912267" y="10889798"/>
                  <a:pt x="6912363" y="10895943"/>
                  <a:pt x="6911841" y="10901616"/>
                </a:cubicBezTo>
                <a:lnTo>
                  <a:pt x="6911639" y="10902650"/>
                </a:lnTo>
                <a:lnTo>
                  <a:pt x="6913353" y="10903421"/>
                </a:lnTo>
                <a:cubicBezTo>
                  <a:pt x="6913223" y="10897570"/>
                  <a:pt x="6912891" y="10882941"/>
                  <a:pt x="6912595" y="10869774"/>
                </a:cubicBezTo>
                <a:close/>
                <a:moveTo>
                  <a:pt x="7018217" y="10849457"/>
                </a:moveTo>
                <a:lnTo>
                  <a:pt x="7018249" y="10850792"/>
                </a:lnTo>
                <a:lnTo>
                  <a:pt x="7018281" y="10852334"/>
                </a:lnTo>
                <a:lnTo>
                  <a:pt x="7018365" y="10852172"/>
                </a:lnTo>
                <a:close/>
                <a:moveTo>
                  <a:pt x="7201561" y="10849142"/>
                </a:moveTo>
                <a:cubicBezTo>
                  <a:pt x="7201561" y="10849142"/>
                  <a:pt x="7201815" y="10860442"/>
                  <a:pt x="7201815" y="10860442"/>
                </a:cubicBezTo>
                <a:cubicBezTo>
                  <a:pt x="7182691" y="10883526"/>
                  <a:pt x="7201561" y="10849142"/>
                  <a:pt x="7201561" y="10849142"/>
                </a:cubicBezTo>
                <a:close/>
                <a:moveTo>
                  <a:pt x="7797979" y="10848130"/>
                </a:moveTo>
                <a:lnTo>
                  <a:pt x="7797853" y="10850162"/>
                </a:lnTo>
                <a:cubicBezTo>
                  <a:pt x="7797443" y="10851197"/>
                  <a:pt x="7797081" y="10851724"/>
                  <a:pt x="7797093" y="10851218"/>
                </a:cubicBezTo>
                <a:close/>
                <a:moveTo>
                  <a:pt x="7101689" y="10842336"/>
                </a:moveTo>
                <a:cubicBezTo>
                  <a:pt x="7101459" y="10846331"/>
                  <a:pt x="7096623" y="10864826"/>
                  <a:pt x="7089457" y="10865223"/>
                </a:cubicBezTo>
                <a:cubicBezTo>
                  <a:pt x="7091407" y="10857018"/>
                  <a:pt x="7095747" y="10848677"/>
                  <a:pt x="7100307" y="10844374"/>
                </a:cubicBezTo>
                <a:cubicBezTo>
                  <a:pt x="7101333" y="10841276"/>
                  <a:pt x="7101765" y="10840998"/>
                  <a:pt x="7101689" y="10842336"/>
                </a:cubicBezTo>
                <a:close/>
                <a:moveTo>
                  <a:pt x="7800501" y="10836283"/>
                </a:moveTo>
                <a:cubicBezTo>
                  <a:pt x="7801393" y="10836170"/>
                  <a:pt x="7802325" y="10837510"/>
                  <a:pt x="7802887" y="10839252"/>
                </a:cubicBezTo>
                <a:cubicBezTo>
                  <a:pt x="7804019" y="10842732"/>
                  <a:pt x="7803667" y="10847815"/>
                  <a:pt x="7798573" y="10846070"/>
                </a:cubicBezTo>
                <a:lnTo>
                  <a:pt x="7797979" y="10848130"/>
                </a:lnTo>
                <a:lnTo>
                  <a:pt x="7798351" y="10842036"/>
                </a:lnTo>
                <a:cubicBezTo>
                  <a:pt x="7798755" y="10837963"/>
                  <a:pt x="7799609" y="10836399"/>
                  <a:pt x="7800501" y="10836283"/>
                </a:cubicBezTo>
                <a:close/>
                <a:moveTo>
                  <a:pt x="7196367" y="10834984"/>
                </a:moveTo>
                <a:cubicBezTo>
                  <a:pt x="7194243" y="10839151"/>
                  <a:pt x="7191895" y="10839284"/>
                  <a:pt x="7196807" y="10843058"/>
                </a:cubicBezTo>
                <a:cubicBezTo>
                  <a:pt x="7192991" y="10859471"/>
                  <a:pt x="7181855" y="10827690"/>
                  <a:pt x="7196367" y="10834984"/>
                </a:cubicBezTo>
                <a:close/>
                <a:moveTo>
                  <a:pt x="8107183" y="10832235"/>
                </a:moveTo>
                <a:cubicBezTo>
                  <a:pt x="8109641" y="10832099"/>
                  <a:pt x="8109873" y="10836294"/>
                  <a:pt x="8109873" y="10836294"/>
                </a:cubicBezTo>
                <a:cubicBezTo>
                  <a:pt x="8107639" y="10840628"/>
                  <a:pt x="8107863" y="10844822"/>
                  <a:pt x="8108095" y="10849017"/>
                </a:cubicBezTo>
                <a:cubicBezTo>
                  <a:pt x="8108319" y="10853216"/>
                  <a:pt x="8108547" y="10857407"/>
                  <a:pt x="8103849" y="10861877"/>
                </a:cubicBezTo>
                <a:cubicBezTo>
                  <a:pt x="8103849" y="10861877"/>
                  <a:pt x="8101385" y="10862011"/>
                  <a:pt x="8098921" y="10862149"/>
                </a:cubicBezTo>
                <a:cubicBezTo>
                  <a:pt x="8098921" y="10862149"/>
                  <a:pt x="8098921" y="10862149"/>
                  <a:pt x="8098695" y="10857956"/>
                </a:cubicBezTo>
                <a:cubicBezTo>
                  <a:pt x="8100929" y="10853625"/>
                  <a:pt x="8100701" y="10849427"/>
                  <a:pt x="8100473" y="10845233"/>
                </a:cubicBezTo>
                <a:cubicBezTo>
                  <a:pt x="8100245" y="10841034"/>
                  <a:pt x="8100019" y="10836845"/>
                  <a:pt x="8102257" y="10832511"/>
                </a:cubicBezTo>
                <a:cubicBezTo>
                  <a:pt x="8104717" y="10832372"/>
                  <a:pt x="8104717" y="10832372"/>
                  <a:pt x="8107183" y="10832235"/>
                </a:cubicBezTo>
                <a:close/>
                <a:moveTo>
                  <a:pt x="7017737" y="10828190"/>
                </a:moveTo>
                <a:cubicBezTo>
                  <a:pt x="7017737" y="10828190"/>
                  <a:pt x="7017737" y="10828190"/>
                  <a:pt x="7017991" y="10839488"/>
                </a:cubicBezTo>
                <a:cubicBezTo>
                  <a:pt x="7017991" y="10839488"/>
                  <a:pt x="7018055" y="10842314"/>
                  <a:pt x="7018119" y="10845140"/>
                </a:cubicBezTo>
                <a:lnTo>
                  <a:pt x="7018183" y="10847948"/>
                </a:lnTo>
                <a:lnTo>
                  <a:pt x="7020337" y="10843759"/>
                </a:lnTo>
                <a:cubicBezTo>
                  <a:pt x="7020115" y="10839622"/>
                  <a:pt x="7022531" y="10839489"/>
                  <a:pt x="7024953" y="10839354"/>
                </a:cubicBezTo>
                <a:cubicBezTo>
                  <a:pt x="7027369" y="10839220"/>
                  <a:pt x="7030019" y="10843222"/>
                  <a:pt x="7030239" y="10847362"/>
                </a:cubicBezTo>
                <a:cubicBezTo>
                  <a:pt x="7030239" y="10847362"/>
                  <a:pt x="7030239" y="10847362"/>
                  <a:pt x="7027819" y="10847496"/>
                </a:cubicBezTo>
                <a:cubicBezTo>
                  <a:pt x="7031129" y="10852502"/>
                  <a:pt x="7032303" y="10857363"/>
                  <a:pt x="7032073" y="10861526"/>
                </a:cubicBezTo>
                <a:cubicBezTo>
                  <a:pt x="7031385" y="10874017"/>
                  <a:pt x="7018069" y="10880205"/>
                  <a:pt x="7011781" y="10864989"/>
                </a:cubicBezTo>
                <a:lnTo>
                  <a:pt x="7013203" y="10862220"/>
                </a:lnTo>
                <a:lnTo>
                  <a:pt x="7007759" y="10862353"/>
                </a:lnTo>
                <a:lnTo>
                  <a:pt x="7011989" y="10868796"/>
                </a:lnTo>
                <a:lnTo>
                  <a:pt x="7006489" y="10875856"/>
                </a:lnTo>
                <a:lnTo>
                  <a:pt x="7017401" y="10885970"/>
                </a:lnTo>
                <a:cubicBezTo>
                  <a:pt x="7019075" y="10887519"/>
                  <a:pt x="7019075" y="10887519"/>
                  <a:pt x="7019075" y="10887519"/>
                </a:cubicBezTo>
                <a:cubicBezTo>
                  <a:pt x="7006273" y="10900553"/>
                  <a:pt x="7006273" y="10900553"/>
                  <a:pt x="7006273" y="10900553"/>
                </a:cubicBezTo>
                <a:cubicBezTo>
                  <a:pt x="7006273" y="10900553"/>
                  <a:pt x="7005987" y="10887840"/>
                  <a:pt x="7005987" y="10887840"/>
                </a:cubicBezTo>
                <a:lnTo>
                  <a:pt x="7005739" y="10876813"/>
                </a:lnTo>
                <a:lnTo>
                  <a:pt x="7005389" y="10877262"/>
                </a:lnTo>
                <a:cubicBezTo>
                  <a:pt x="6998129" y="10873609"/>
                  <a:pt x="7005169" y="10873223"/>
                  <a:pt x="7007515" y="10873092"/>
                </a:cubicBezTo>
                <a:cubicBezTo>
                  <a:pt x="7007075" y="10865016"/>
                  <a:pt x="7000257" y="10869445"/>
                  <a:pt x="6997909" y="10869579"/>
                </a:cubicBezTo>
                <a:cubicBezTo>
                  <a:pt x="6997691" y="10865541"/>
                  <a:pt x="7000037" y="10865407"/>
                  <a:pt x="6999817" y="10861368"/>
                </a:cubicBezTo>
                <a:lnTo>
                  <a:pt x="7005383" y="10861060"/>
                </a:lnTo>
                <a:lnTo>
                  <a:pt x="7005381" y="10860999"/>
                </a:lnTo>
                <a:cubicBezTo>
                  <a:pt x="7005349" y="10859586"/>
                  <a:pt x="7005285" y="10856760"/>
                  <a:pt x="7005157" y="10851109"/>
                </a:cubicBezTo>
                <a:cubicBezTo>
                  <a:pt x="7004903" y="10839811"/>
                  <a:pt x="7017991" y="10839488"/>
                  <a:pt x="7017737" y="10828190"/>
                </a:cubicBezTo>
                <a:close/>
                <a:moveTo>
                  <a:pt x="8082557" y="10826241"/>
                </a:moveTo>
                <a:cubicBezTo>
                  <a:pt x="8085643" y="10828941"/>
                  <a:pt x="8086671" y="10831518"/>
                  <a:pt x="8086593" y="10833556"/>
                </a:cubicBezTo>
                <a:cubicBezTo>
                  <a:pt x="8086377" y="10839670"/>
                  <a:pt x="8076297" y="10840948"/>
                  <a:pt x="8082557" y="10826241"/>
                </a:cubicBezTo>
                <a:close/>
                <a:moveTo>
                  <a:pt x="7500077" y="10826209"/>
                </a:moveTo>
                <a:cubicBezTo>
                  <a:pt x="7500291" y="10830121"/>
                  <a:pt x="7502633" y="10829992"/>
                  <a:pt x="7505193" y="10833778"/>
                </a:cubicBezTo>
                <a:cubicBezTo>
                  <a:pt x="7505193" y="10833778"/>
                  <a:pt x="7505193" y="10833778"/>
                  <a:pt x="7503059" y="10837822"/>
                </a:cubicBezTo>
                <a:cubicBezTo>
                  <a:pt x="7503059" y="10837822"/>
                  <a:pt x="7500715" y="10837952"/>
                  <a:pt x="7500501" y="10834037"/>
                </a:cubicBezTo>
                <a:cubicBezTo>
                  <a:pt x="7498155" y="10834169"/>
                  <a:pt x="7497941" y="10830253"/>
                  <a:pt x="7497729" y="10826339"/>
                </a:cubicBezTo>
                <a:cubicBezTo>
                  <a:pt x="7500077" y="10826209"/>
                  <a:pt x="7500077" y="10826209"/>
                  <a:pt x="7500077" y="10826209"/>
                </a:cubicBezTo>
                <a:close/>
                <a:moveTo>
                  <a:pt x="7050617" y="10821725"/>
                </a:moveTo>
                <a:cubicBezTo>
                  <a:pt x="7052963" y="10821596"/>
                  <a:pt x="7055549" y="10825872"/>
                  <a:pt x="7055791" y="10830276"/>
                </a:cubicBezTo>
                <a:cubicBezTo>
                  <a:pt x="7055791" y="10830276"/>
                  <a:pt x="7056029" y="10834679"/>
                  <a:pt x="7056029" y="10834679"/>
                </a:cubicBezTo>
                <a:cubicBezTo>
                  <a:pt x="7053683" y="10834810"/>
                  <a:pt x="7053683" y="10834810"/>
                  <a:pt x="7051099" y="10830538"/>
                </a:cubicBezTo>
                <a:cubicBezTo>
                  <a:pt x="7050861" y="10826132"/>
                  <a:pt x="7050861" y="10826132"/>
                  <a:pt x="7048513" y="10826259"/>
                </a:cubicBezTo>
                <a:cubicBezTo>
                  <a:pt x="7048513" y="10826259"/>
                  <a:pt x="7048513" y="10826259"/>
                  <a:pt x="7048271" y="10821857"/>
                </a:cubicBezTo>
                <a:cubicBezTo>
                  <a:pt x="7048271" y="10821857"/>
                  <a:pt x="7050617" y="10821725"/>
                  <a:pt x="7050617" y="10821725"/>
                </a:cubicBezTo>
                <a:close/>
                <a:moveTo>
                  <a:pt x="7930571" y="10821431"/>
                </a:moveTo>
                <a:cubicBezTo>
                  <a:pt x="7932987" y="10821294"/>
                  <a:pt x="7933211" y="10825357"/>
                  <a:pt x="7933211" y="10825357"/>
                </a:cubicBezTo>
                <a:cubicBezTo>
                  <a:pt x="7933429" y="10829411"/>
                  <a:pt x="7933429" y="10829411"/>
                  <a:pt x="7931231" y="10833601"/>
                </a:cubicBezTo>
                <a:cubicBezTo>
                  <a:pt x="7931451" y="10837659"/>
                  <a:pt x="7929473" y="10845908"/>
                  <a:pt x="7929693" y="10849966"/>
                </a:cubicBezTo>
                <a:cubicBezTo>
                  <a:pt x="7932333" y="10853890"/>
                  <a:pt x="7935633" y="10869983"/>
                  <a:pt x="7937395" y="10857678"/>
                </a:cubicBezTo>
                <a:cubicBezTo>
                  <a:pt x="7940255" y="10865658"/>
                  <a:pt x="7934757" y="10898519"/>
                  <a:pt x="7935197" y="10906632"/>
                </a:cubicBezTo>
                <a:cubicBezTo>
                  <a:pt x="7931021" y="10919076"/>
                  <a:pt x="7931683" y="10931246"/>
                  <a:pt x="7932561" y="10947477"/>
                </a:cubicBezTo>
                <a:cubicBezTo>
                  <a:pt x="7930587" y="10955724"/>
                  <a:pt x="7931027" y="10963840"/>
                  <a:pt x="7931469" y="10971953"/>
                </a:cubicBezTo>
                <a:cubicBezTo>
                  <a:pt x="7931469" y="10971953"/>
                  <a:pt x="7929265" y="10976147"/>
                  <a:pt x="7926627" y="10972224"/>
                </a:cubicBezTo>
                <a:cubicBezTo>
                  <a:pt x="7924209" y="10972359"/>
                  <a:pt x="7924209" y="10972359"/>
                  <a:pt x="7923989" y="10968300"/>
                </a:cubicBezTo>
                <a:cubicBezTo>
                  <a:pt x="7923543" y="10960186"/>
                  <a:pt x="7923103" y="10952072"/>
                  <a:pt x="7925083" y="10943823"/>
                </a:cubicBezTo>
                <a:cubicBezTo>
                  <a:pt x="7924425" y="10931649"/>
                  <a:pt x="7923763" y="10919479"/>
                  <a:pt x="7925523" y="10907172"/>
                </a:cubicBezTo>
                <a:cubicBezTo>
                  <a:pt x="7924637" y="10890942"/>
                  <a:pt x="7921115" y="10870791"/>
                  <a:pt x="7910337" y="10851045"/>
                </a:cubicBezTo>
                <a:cubicBezTo>
                  <a:pt x="7914957" y="10846715"/>
                  <a:pt x="7917597" y="10850639"/>
                  <a:pt x="7922431" y="10850370"/>
                </a:cubicBezTo>
                <a:cubicBezTo>
                  <a:pt x="7922215" y="10846312"/>
                  <a:pt x="7924195" y="10838063"/>
                  <a:pt x="7926171" y="10829813"/>
                </a:cubicBezTo>
                <a:cubicBezTo>
                  <a:pt x="7926171" y="10829813"/>
                  <a:pt x="7925951" y="10825758"/>
                  <a:pt x="7925951" y="10825758"/>
                </a:cubicBezTo>
                <a:cubicBezTo>
                  <a:pt x="7925733" y="10821702"/>
                  <a:pt x="7928151" y="10821567"/>
                  <a:pt x="7930571" y="10821431"/>
                </a:cubicBezTo>
                <a:close/>
                <a:moveTo>
                  <a:pt x="7072465" y="10820511"/>
                </a:moveTo>
                <a:cubicBezTo>
                  <a:pt x="7074887" y="10820376"/>
                  <a:pt x="7072705" y="10824919"/>
                  <a:pt x="7072705" y="10824919"/>
                </a:cubicBezTo>
                <a:cubicBezTo>
                  <a:pt x="7072705" y="10824919"/>
                  <a:pt x="7072705" y="10824919"/>
                  <a:pt x="7070285" y="10825053"/>
                </a:cubicBezTo>
                <a:cubicBezTo>
                  <a:pt x="7072705" y="10824919"/>
                  <a:pt x="7075363" y="10829188"/>
                  <a:pt x="7075363" y="10829188"/>
                </a:cubicBezTo>
                <a:cubicBezTo>
                  <a:pt x="7077783" y="10829054"/>
                  <a:pt x="7077783" y="10829054"/>
                  <a:pt x="7077783" y="10829054"/>
                </a:cubicBezTo>
                <a:cubicBezTo>
                  <a:pt x="7078025" y="10833458"/>
                  <a:pt x="7075605" y="10833593"/>
                  <a:pt x="7075605" y="10833593"/>
                </a:cubicBezTo>
                <a:cubicBezTo>
                  <a:pt x="7073185" y="10833728"/>
                  <a:pt x="7068107" y="10829593"/>
                  <a:pt x="7068107" y="10829593"/>
                </a:cubicBezTo>
                <a:cubicBezTo>
                  <a:pt x="7068107" y="10829593"/>
                  <a:pt x="7067865" y="10825187"/>
                  <a:pt x="7067865" y="10825187"/>
                </a:cubicBezTo>
                <a:cubicBezTo>
                  <a:pt x="7067865" y="10825187"/>
                  <a:pt x="7067865" y="10825187"/>
                  <a:pt x="7067629" y="10820781"/>
                </a:cubicBezTo>
                <a:cubicBezTo>
                  <a:pt x="7067629" y="10820781"/>
                  <a:pt x="7067629" y="10820781"/>
                  <a:pt x="7070049" y="10820648"/>
                </a:cubicBezTo>
                <a:cubicBezTo>
                  <a:pt x="7072465" y="10820511"/>
                  <a:pt x="7072465" y="10820511"/>
                  <a:pt x="7072465" y="10820511"/>
                </a:cubicBezTo>
                <a:close/>
                <a:moveTo>
                  <a:pt x="7656919" y="10817490"/>
                </a:moveTo>
                <a:cubicBezTo>
                  <a:pt x="7655363" y="10821628"/>
                  <a:pt x="7655137" y="10825692"/>
                  <a:pt x="7655681" y="10829522"/>
                </a:cubicBezTo>
                <a:lnTo>
                  <a:pt x="7656969" y="10833596"/>
                </a:lnTo>
                <a:lnTo>
                  <a:pt x="7656759" y="10824302"/>
                </a:lnTo>
                <a:cubicBezTo>
                  <a:pt x="7657027" y="10836013"/>
                  <a:pt x="7657027" y="10836013"/>
                  <a:pt x="7675613" y="10847276"/>
                </a:cubicBezTo>
                <a:cubicBezTo>
                  <a:pt x="7675613" y="10847276"/>
                  <a:pt x="7675875" y="10858983"/>
                  <a:pt x="7676141" y="10870694"/>
                </a:cubicBezTo>
                <a:cubicBezTo>
                  <a:pt x="7676009" y="10864838"/>
                  <a:pt x="7671361" y="10862023"/>
                  <a:pt x="7666747" y="10860670"/>
                </a:cubicBezTo>
                <a:lnTo>
                  <a:pt x="7659521" y="10859697"/>
                </a:lnTo>
                <a:lnTo>
                  <a:pt x="7658983" y="10860916"/>
                </a:lnTo>
                <a:cubicBezTo>
                  <a:pt x="7657183" y="10866079"/>
                  <a:pt x="7655143" y="10872268"/>
                  <a:pt x="7650515" y="10874550"/>
                </a:cubicBezTo>
                <a:cubicBezTo>
                  <a:pt x="7648585" y="10882758"/>
                  <a:pt x="7644287" y="10891096"/>
                  <a:pt x="7642137" y="10895268"/>
                </a:cubicBezTo>
                <a:cubicBezTo>
                  <a:pt x="7642357" y="10899302"/>
                  <a:pt x="7639987" y="10899436"/>
                  <a:pt x="7637619" y="10899566"/>
                </a:cubicBezTo>
                <a:cubicBezTo>
                  <a:pt x="7637401" y="10895531"/>
                  <a:pt x="7637401" y="10895531"/>
                  <a:pt x="7637401" y="10895531"/>
                </a:cubicBezTo>
                <a:cubicBezTo>
                  <a:pt x="7637401" y="10895531"/>
                  <a:pt x="7637401" y="10895531"/>
                  <a:pt x="7637177" y="10891489"/>
                </a:cubicBezTo>
                <a:cubicBezTo>
                  <a:pt x="7639331" y="10887322"/>
                  <a:pt x="7641259" y="10879112"/>
                  <a:pt x="7645557" y="10870776"/>
                </a:cubicBezTo>
                <a:cubicBezTo>
                  <a:pt x="7645557" y="10870776"/>
                  <a:pt x="7645557" y="10870776"/>
                  <a:pt x="7643189" y="10870903"/>
                </a:cubicBezTo>
                <a:cubicBezTo>
                  <a:pt x="7642971" y="10866869"/>
                  <a:pt x="7640383" y="10862960"/>
                  <a:pt x="7640603" y="10867003"/>
                </a:cubicBezTo>
                <a:cubicBezTo>
                  <a:pt x="7635863" y="10867263"/>
                  <a:pt x="7641875" y="10846681"/>
                  <a:pt x="7638847" y="10834696"/>
                </a:cubicBezTo>
                <a:cubicBezTo>
                  <a:pt x="7645737" y="10830263"/>
                  <a:pt x="7647445" y="10818017"/>
                  <a:pt x="7656919" y="10817490"/>
                </a:cubicBezTo>
                <a:close/>
                <a:moveTo>
                  <a:pt x="7712037" y="10805592"/>
                </a:moveTo>
                <a:cubicBezTo>
                  <a:pt x="7715313" y="10809459"/>
                  <a:pt x="7716381" y="10812186"/>
                  <a:pt x="7716281" y="10813900"/>
                </a:cubicBezTo>
                <a:cubicBezTo>
                  <a:pt x="7715987" y="10819042"/>
                  <a:pt x="7705201" y="10815084"/>
                  <a:pt x="7712037" y="10805592"/>
                </a:cubicBezTo>
                <a:close/>
                <a:moveTo>
                  <a:pt x="7506031" y="10796420"/>
                </a:moveTo>
                <a:cubicBezTo>
                  <a:pt x="7518361" y="10799943"/>
                  <a:pt x="7508907" y="10804676"/>
                  <a:pt x="7514433" y="10816994"/>
                </a:cubicBezTo>
                <a:cubicBezTo>
                  <a:pt x="7504297" y="10809141"/>
                  <a:pt x="7509363" y="10813065"/>
                  <a:pt x="7512465" y="10825517"/>
                </a:cubicBezTo>
                <a:cubicBezTo>
                  <a:pt x="7490459" y="10822534"/>
                  <a:pt x="7506715" y="10809004"/>
                  <a:pt x="7506031" y="10796420"/>
                </a:cubicBezTo>
                <a:close/>
                <a:moveTo>
                  <a:pt x="7211047" y="10796411"/>
                </a:moveTo>
                <a:cubicBezTo>
                  <a:pt x="7211047" y="10796411"/>
                  <a:pt x="7211047" y="10796411"/>
                  <a:pt x="7211271" y="10800462"/>
                </a:cubicBezTo>
                <a:cubicBezTo>
                  <a:pt x="7211271" y="10800462"/>
                  <a:pt x="7211271" y="10800462"/>
                  <a:pt x="7211489" y="10804509"/>
                </a:cubicBezTo>
                <a:cubicBezTo>
                  <a:pt x="7206891" y="10808831"/>
                  <a:pt x="7199659" y="10809230"/>
                  <a:pt x="7194625" y="10805449"/>
                </a:cubicBezTo>
                <a:cubicBezTo>
                  <a:pt x="7194625" y="10805449"/>
                  <a:pt x="7194625" y="10805449"/>
                  <a:pt x="7192215" y="10805580"/>
                </a:cubicBezTo>
                <a:cubicBezTo>
                  <a:pt x="7192435" y="10809633"/>
                  <a:pt x="7192435" y="10809633"/>
                  <a:pt x="7192657" y="10813685"/>
                </a:cubicBezTo>
                <a:cubicBezTo>
                  <a:pt x="7192657" y="10813685"/>
                  <a:pt x="7192873" y="10817734"/>
                  <a:pt x="7195283" y="10817601"/>
                </a:cubicBezTo>
                <a:cubicBezTo>
                  <a:pt x="7195505" y="10821650"/>
                  <a:pt x="7193093" y="10821783"/>
                  <a:pt x="7190905" y="10825968"/>
                </a:cubicBezTo>
                <a:cubicBezTo>
                  <a:pt x="7188499" y="10826103"/>
                  <a:pt x="7185867" y="10822189"/>
                  <a:pt x="7185649" y="10818135"/>
                </a:cubicBezTo>
                <a:cubicBezTo>
                  <a:pt x="7185649" y="10818135"/>
                  <a:pt x="7185649" y="10818135"/>
                  <a:pt x="7183019" y="10814219"/>
                </a:cubicBezTo>
                <a:cubicBezTo>
                  <a:pt x="7183019" y="10814219"/>
                  <a:pt x="7182797" y="10810168"/>
                  <a:pt x="7182577" y="10806117"/>
                </a:cubicBezTo>
                <a:cubicBezTo>
                  <a:pt x="7182577" y="10806117"/>
                  <a:pt x="7182577" y="10806117"/>
                  <a:pt x="7182359" y="10802067"/>
                </a:cubicBezTo>
                <a:cubicBezTo>
                  <a:pt x="7179947" y="10802198"/>
                  <a:pt x="7177539" y="10802335"/>
                  <a:pt x="7177539" y="10802335"/>
                </a:cubicBezTo>
                <a:lnTo>
                  <a:pt x="7170451" y="10802729"/>
                </a:lnTo>
                <a:lnTo>
                  <a:pt x="7172343" y="10823964"/>
                </a:lnTo>
                <a:cubicBezTo>
                  <a:pt x="7177301" y="10841482"/>
                  <a:pt x="7186813" y="10858890"/>
                  <a:pt x="7187079" y="10870645"/>
                </a:cubicBezTo>
                <a:lnTo>
                  <a:pt x="7187529" y="10881126"/>
                </a:lnTo>
                <a:lnTo>
                  <a:pt x="7189741" y="10877995"/>
                </a:lnTo>
                <a:cubicBezTo>
                  <a:pt x="7191609" y="10877079"/>
                  <a:pt x="7194371" y="10877175"/>
                  <a:pt x="7198755" y="10878928"/>
                </a:cubicBezTo>
                <a:cubicBezTo>
                  <a:pt x="7198971" y="10882914"/>
                  <a:pt x="7196637" y="10885043"/>
                  <a:pt x="7194607" y="10887155"/>
                </a:cubicBezTo>
                <a:lnTo>
                  <a:pt x="7192455" y="10894683"/>
                </a:lnTo>
                <a:lnTo>
                  <a:pt x="7206109" y="10905463"/>
                </a:lnTo>
                <a:cubicBezTo>
                  <a:pt x="7206109" y="10905463"/>
                  <a:pt x="7206373" y="10917217"/>
                  <a:pt x="7206373" y="10917217"/>
                </a:cubicBezTo>
                <a:cubicBezTo>
                  <a:pt x="7206373" y="10917217"/>
                  <a:pt x="7206373" y="10917217"/>
                  <a:pt x="7188135" y="10917662"/>
                </a:cubicBezTo>
                <a:cubicBezTo>
                  <a:pt x="7206635" y="10928969"/>
                  <a:pt x="7206635" y="10928969"/>
                  <a:pt x="7207167" y="10952479"/>
                </a:cubicBezTo>
                <a:cubicBezTo>
                  <a:pt x="7207695" y="10975989"/>
                  <a:pt x="7225395" y="10952036"/>
                  <a:pt x="7225661" y="10963791"/>
                </a:cubicBezTo>
                <a:cubicBezTo>
                  <a:pt x="7207695" y="10975989"/>
                  <a:pt x="7244421" y="10986854"/>
                  <a:pt x="7226457" y="10999054"/>
                </a:cubicBezTo>
                <a:cubicBezTo>
                  <a:pt x="7226721" y="11010806"/>
                  <a:pt x="7226985" y="11022560"/>
                  <a:pt x="7227251" y="11034317"/>
                </a:cubicBezTo>
                <a:cubicBezTo>
                  <a:pt x="7245483" y="11033871"/>
                  <a:pt x="7245483" y="11033871"/>
                  <a:pt x="7245483" y="11033871"/>
                </a:cubicBezTo>
                <a:cubicBezTo>
                  <a:pt x="7245745" y="11045628"/>
                  <a:pt x="7246013" y="11057381"/>
                  <a:pt x="7246013" y="11057381"/>
                </a:cubicBezTo>
                <a:cubicBezTo>
                  <a:pt x="7246013" y="11057381"/>
                  <a:pt x="7246077" y="11060319"/>
                  <a:pt x="7246143" y="11063258"/>
                </a:cubicBezTo>
                <a:lnTo>
                  <a:pt x="7246225" y="11066869"/>
                </a:lnTo>
                <a:lnTo>
                  <a:pt x="7259863" y="11046800"/>
                </a:lnTo>
                <a:lnTo>
                  <a:pt x="7259079" y="11034381"/>
                </a:lnTo>
                <a:lnTo>
                  <a:pt x="7253285" y="11008960"/>
                </a:lnTo>
                <a:lnTo>
                  <a:pt x="7249615" y="11010968"/>
                </a:lnTo>
                <a:lnTo>
                  <a:pt x="7250043" y="11002052"/>
                </a:lnTo>
                <a:lnTo>
                  <a:pt x="7241763" y="10986404"/>
                </a:lnTo>
                <a:cubicBezTo>
                  <a:pt x="7241631" y="10980540"/>
                  <a:pt x="7241497" y="10974676"/>
                  <a:pt x="7243683" y="10968756"/>
                </a:cubicBezTo>
                <a:lnTo>
                  <a:pt x="7249185" y="10962505"/>
                </a:lnTo>
                <a:lnTo>
                  <a:pt x="7249147" y="10961803"/>
                </a:lnTo>
                <a:cubicBezTo>
                  <a:pt x="7249147" y="10961803"/>
                  <a:pt x="7248939" y="10957985"/>
                  <a:pt x="7248939" y="10957985"/>
                </a:cubicBezTo>
                <a:lnTo>
                  <a:pt x="7253381" y="10957738"/>
                </a:lnTo>
                <a:lnTo>
                  <a:pt x="7259515" y="10950768"/>
                </a:lnTo>
                <a:cubicBezTo>
                  <a:pt x="7259247" y="10939039"/>
                  <a:pt x="7259247" y="10939039"/>
                  <a:pt x="7259247" y="10939039"/>
                </a:cubicBezTo>
                <a:cubicBezTo>
                  <a:pt x="7259247" y="10939039"/>
                  <a:pt x="7259247" y="10939039"/>
                  <a:pt x="7258985" y="10927313"/>
                </a:cubicBezTo>
                <a:lnTo>
                  <a:pt x="7257629" y="10924259"/>
                </a:lnTo>
                <a:lnTo>
                  <a:pt x="7254181" y="10924451"/>
                </a:lnTo>
                <a:cubicBezTo>
                  <a:pt x="7254181" y="10924451"/>
                  <a:pt x="7254181" y="10924451"/>
                  <a:pt x="7253955" y="10920360"/>
                </a:cubicBezTo>
                <a:lnTo>
                  <a:pt x="7255013" y="10918354"/>
                </a:lnTo>
                <a:lnTo>
                  <a:pt x="7239817" y="10884061"/>
                </a:lnTo>
                <a:lnTo>
                  <a:pt x="7236155" y="10881310"/>
                </a:lnTo>
                <a:lnTo>
                  <a:pt x="7234317" y="10885971"/>
                </a:lnTo>
                <a:cubicBezTo>
                  <a:pt x="7236831" y="10888826"/>
                  <a:pt x="7241811" y="10891619"/>
                  <a:pt x="7242069" y="10903273"/>
                </a:cubicBezTo>
                <a:cubicBezTo>
                  <a:pt x="7222173" y="10892097"/>
                  <a:pt x="7221907" y="10880445"/>
                  <a:pt x="7221645" y="10868794"/>
                </a:cubicBezTo>
                <a:lnTo>
                  <a:pt x="7234699" y="10868474"/>
                </a:lnTo>
                <a:lnTo>
                  <a:pt x="7237193" y="10807146"/>
                </a:lnTo>
                <a:lnTo>
                  <a:pt x="7230985" y="10807492"/>
                </a:lnTo>
                <a:cubicBezTo>
                  <a:pt x="7230985" y="10807492"/>
                  <a:pt x="7230985" y="10807492"/>
                  <a:pt x="7231203" y="10811541"/>
                </a:cubicBezTo>
                <a:cubicBezTo>
                  <a:pt x="7229013" y="10815725"/>
                  <a:pt x="7229013" y="10815725"/>
                  <a:pt x="7229233" y="10819775"/>
                </a:cubicBezTo>
                <a:cubicBezTo>
                  <a:pt x="7227045" y="10823960"/>
                  <a:pt x="7224635" y="10824094"/>
                  <a:pt x="7222225" y="10824228"/>
                </a:cubicBezTo>
                <a:cubicBezTo>
                  <a:pt x="7219815" y="10824363"/>
                  <a:pt x="7219599" y="10820311"/>
                  <a:pt x="7219599" y="10820311"/>
                </a:cubicBezTo>
                <a:cubicBezTo>
                  <a:pt x="7219599" y="10820311"/>
                  <a:pt x="7219377" y="10816263"/>
                  <a:pt x="7219377" y="10816263"/>
                </a:cubicBezTo>
                <a:cubicBezTo>
                  <a:pt x="7219377" y="10816263"/>
                  <a:pt x="7219161" y="10812211"/>
                  <a:pt x="7218933" y="10808160"/>
                </a:cubicBezTo>
                <a:cubicBezTo>
                  <a:pt x="7218933" y="10808160"/>
                  <a:pt x="7221127" y="10803977"/>
                  <a:pt x="7220907" y="10799924"/>
                </a:cubicBezTo>
                <a:cubicBezTo>
                  <a:pt x="7220907" y="10799924"/>
                  <a:pt x="7220907" y="10799924"/>
                  <a:pt x="7218497" y="10800061"/>
                </a:cubicBezTo>
                <a:cubicBezTo>
                  <a:pt x="7215867" y="10796141"/>
                  <a:pt x="7213457" y="10796275"/>
                  <a:pt x="7211047" y="10796411"/>
                </a:cubicBezTo>
                <a:close/>
                <a:moveTo>
                  <a:pt x="6996069" y="10792357"/>
                </a:moveTo>
                <a:cubicBezTo>
                  <a:pt x="6998417" y="10792226"/>
                  <a:pt x="7000983" y="10796205"/>
                  <a:pt x="7001207" y="10800317"/>
                </a:cubicBezTo>
                <a:cubicBezTo>
                  <a:pt x="7001207" y="10800317"/>
                  <a:pt x="6999085" y="10804560"/>
                  <a:pt x="6999307" y="10808672"/>
                </a:cubicBezTo>
                <a:cubicBezTo>
                  <a:pt x="6997187" y="10812915"/>
                  <a:pt x="6994839" y="10813043"/>
                  <a:pt x="6992491" y="10813176"/>
                </a:cubicBezTo>
                <a:cubicBezTo>
                  <a:pt x="6990149" y="10813306"/>
                  <a:pt x="6987577" y="10809323"/>
                  <a:pt x="6987577" y="10809323"/>
                </a:cubicBezTo>
                <a:cubicBezTo>
                  <a:pt x="6987577" y="10809323"/>
                  <a:pt x="6987353" y="10805213"/>
                  <a:pt x="6987353" y="10805213"/>
                </a:cubicBezTo>
                <a:cubicBezTo>
                  <a:pt x="6989703" y="10805083"/>
                  <a:pt x="6989477" y="10800970"/>
                  <a:pt x="6989255" y="10796859"/>
                </a:cubicBezTo>
                <a:cubicBezTo>
                  <a:pt x="6989033" y="10792748"/>
                  <a:pt x="6993723" y="10792487"/>
                  <a:pt x="6996069" y="10792357"/>
                </a:cubicBezTo>
                <a:close/>
                <a:moveTo>
                  <a:pt x="7176885" y="10788357"/>
                </a:moveTo>
                <a:lnTo>
                  <a:pt x="7170053" y="10798294"/>
                </a:lnTo>
                <a:lnTo>
                  <a:pt x="7170089" y="10798687"/>
                </a:lnTo>
                <a:lnTo>
                  <a:pt x="7177317" y="10798286"/>
                </a:lnTo>
                <a:cubicBezTo>
                  <a:pt x="7179729" y="10798151"/>
                  <a:pt x="7182141" y="10798018"/>
                  <a:pt x="7184547" y="10797881"/>
                </a:cubicBezTo>
                <a:cubicBezTo>
                  <a:pt x="7184547" y="10797881"/>
                  <a:pt x="7184547" y="10797881"/>
                  <a:pt x="7181917" y="10793965"/>
                </a:cubicBezTo>
                <a:close/>
                <a:moveTo>
                  <a:pt x="8086067" y="10786626"/>
                </a:moveTo>
                <a:cubicBezTo>
                  <a:pt x="8086349" y="10787764"/>
                  <a:pt x="8080809" y="10815766"/>
                  <a:pt x="8083329" y="10797164"/>
                </a:cubicBezTo>
                <a:cubicBezTo>
                  <a:pt x="8085233" y="10788852"/>
                  <a:pt x="8085975" y="10786246"/>
                  <a:pt x="8086067" y="10786626"/>
                </a:cubicBezTo>
                <a:close/>
                <a:moveTo>
                  <a:pt x="7674595" y="10784107"/>
                </a:moveTo>
                <a:cubicBezTo>
                  <a:pt x="7674809" y="10788146"/>
                  <a:pt x="7674809" y="10788146"/>
                  <a:pt x="7674809" y="10788146"/>
                </a:cubicBezTo>
                <a:cubicBezTo>
                  <a:pt x="7675031" y="10792182"/>
                  <a:pt x="7675471" y="10800260"/>
                  <a:pt x="7673005" y="10800398"/>
                </a:cubicBezTo>
                <a:cubicBezTo>
                  <a:pt x="7670539" y="10800536"/>
                  <a:pt x="7668077" y="10800670"/>
                  <a:pt x="7665613" y="10800809"/>
                </a:cubicBezTo>
                <a:cubicBezTo>
                  <a:pt x="7663151" y="10800947"/>
                  <a:pt x="7662929" y="10796908"/>
                  <a:pt x="7662929" y="10796908"/>
                </a:cubicBezTo>
                <a:cubicBezTo>
                  <a:pt x="7665399" y="10796771"/>
                  <a:pt x="7665175" y="10792733"/>
                  <a:pt x="7667861" y="10796633"/>
                </a:cubicBezTo>
                <a:cubicBezTo>
                  <a:pt x="7667861" y="10796633"/>
                  <a:pt x="7670323" y="10796497"/>
                  <a:pt x="7670323" y="10796497"/>
                </a:cubicBezTo>
                <a:cubicBezTo>
                  <a:pt x="7670323" y="10796497"/>
                  <a:pt x="7669883" y="10788423"/>
                  <a:pt x="7669883" y="10788423"/>
                </a:cubicBezTo>
                <a:cubicBezTo>
                  <a:pt x="7669883" y="10788423"/>
                  <a:pt x="7669661" y="10784384"/>
                  <a:pt x="7669661" y="10784384"/>
                </a:cubicBezTo>
                <a:cubicBezTo>
                  <a:pt x="7669661" y="10784384"/>
                  <a:pt x="7672129" y="10784246"/>
                  <a:pt x="7672129" y="10784246"/>
                </a:cubicBezTo>
                <a:cubicBezTo>
                  <a:pt x="7674595" y="10784107"/>
                  <a:pt x="7674595" y="10784107"/>
                  <a:pt x="7674595" y="10784107"/>
                </a:cubicBezTo>
                <a:close/>
                <a:moveTo>
                  <a:pt x="7181317" y="10781903"/>
                </a:moveTo>
                <a:lnTo>
                  <a:pt x="7179165" y="10785037"/>
                </a:lnTo>
                <a:lnTo>
                  <a:pt x="7181477" y="10785866"/>
                </a:lnTo>
                <a:cubicBezTo>
                  <a:pt x="7181477" y="10785866"/>
                  <a:pt x="7181477" y="10785866"/>
                  <a:pt x="7183887" y="10785731"/>
                </a:cubicBezTo>
                <a:close/>
                <a:moveTo>
                  <a:pt x="7592107" y="10779855"/>
                </a:moveTo>
                <a:cubicBezTo>
                  <a:pt x="7594395" y="10779727"/>
                  <a:pt x="7596903" y="10783713"/>
                  <a:pt x="7596903" y="10783713"/>
                </a:cubicBezTo>
                <a:cubicBezTo>
                  <a:pt x="7597129" y="10787823"/>
                  <a:pt x="7595065" y="10792061"/>
                  <a:pt x="7595287" y="10796174"/>
                </a:cubicBezTo>
                <a:cubicBezTo>
                  <a:pt x="7593005" y="10796300"/>
                  <a:pt x="7590935" y="10800541"/>
                  <a:pt x="7588425" y="10796552"/>
                </a:cubicBezTo>
                <a:cubicBezTo>
                  <a:pt x="7588425" y="10796552"/>
                  <a:pt x="7586135" y="10796680"/>
                  <a:pt x="7585913" y="10792569"/>
                </a:cubicBezTo>
                <a:cubicBezTo>
                  <a:pt x="7585913" y="10792569"/>
                  <a:pt x="7587977" y="10788332"/>
                  <a:pt x="7587757" y="10784222"/>
                </a:cubicBezTo>
                <a:cubicBezTo>
                  <a:pt x="7587757" y="10784222"/>
                  <a:pt x="7589817" y="10779983"/>
                  <a:pt x="7592107" y="10779855"/>
                </a:cubicBezTo>
                <a:close/>
                <a:moveTo>
                  <a:pt x="7075565" y="10779284"/>
                </a:moveTo>
                <a:cubicBezTo>
                  <a:pt x="7084681" y="10779060"/>
                  <a:pt x="7089239" y="10778947"/>
                  <a:pt x="7091555" y="10780363"/>
                </a:cubicBezTo>
                <a:cubicBezTo>
                  <a:pt x="7093865" y="10781775"/>
                  <a:pt x="7093935" y="10784712"/>
                  <a:pt x="7094065" y="10790590"/>
                </a:cubicBezTo>
                <a:cubicBezTo>
                  <a:pt x="7094065" y="10790590"/>
                  <a:pt x="7094065" y="10790590"/>
                  <a:pt x="7075833" y="10791035"/>
                </a:cubicBezTo>
                <a:cubicBezTo>
                  <a:pt x="7075833" y="10791035"/>
                  <a:pt x="7075833" y="10791035"/>
                  <a:pt x="7075565" y="10779284"/>
                </a:cubicBezTo>
                <a:close/>
                <a:moveTo>
                  <a:pt x="6378545" y="10779060"/>
                </a:moveTo>
                <a:cubicBezTo>
                  <a:pt x="6398691" y="10776483"/>
                  <a:pt x="6379987" y="10790314"/>
                  <a:pt x="6400135" y="10787739"/>
                </a:cubicBezTo>
                <a:cubicBezTo>
                  <a:pt x="6401581" y="10798993"/>
                  <a:pt x="6403021" y="10810250"/>
                  <a:pt x="6382875" y="10812831"/>
                </a:cubicBezTo>
                <a:cubicBezTo>
                  <a:pt x="6381431" y="10801570"/>
                  <a:pt x="6381431" y="10801570"/>
                  <a:pt x="6378545" y="10779060"/>
                </a:cubicBezTo>
                <a:close/>
                <a:moveTo>
                  <a:pt x="7642537" y="10769688"/>
                </a:moveTo>
                <a:cubicBezTo>
                  <a:pt x="7644929" y="10769554"/>
                  <a:pt x="7647529" y="10773340"/>
                  <a:pt x="7647743" y="10777252"/>
                </a:cubicBezTo>
                <a:cubicBezTo>
                  <a:pt x="7645359" y="10777389"/>
                  <a:pt x="7645567" y="10781305"/>
                  <a:pt x="7645779" y="10785219"/>
                </a:cubicBezTo>
                <a:cubicBezTo>
                  <a:pt x="7645779" y="10785219"/>
                  <a:pt x="7643393" y="10785351"/>
                  <a:pt x="7643603" y="10789267"/>
                </a:cubicBezTo>
                <a:cubicBezTo>
                  <a:pt x="7641215" y="10789398"/>
                  <a:pt x="7643817" y="10793182"/>
                  <a:pt x="7644029" y="10797095"/>
                </a:cubicBezTo>
                <a:cubicBezTo>
                  <a:pt x="7644029" y="10797095"/>
                  <a:pt x="7644029" y="10797095"/>
                  <a:pt x="7644241" y="10801012"/>
                </a:cubicBezTo>
                <a:cubicBezTo>
                  <a:pt x="7646841" y="10804794"/>
                  <a:pt x="7644455" y="10804930"/>
                  <a:pt x="7642069" y="10805060"/>
                </a:cubicBezTo>
                <a:cubicBezTo>
                  <a:pt x="7639677" y="10805194"/>
                  <a:pt x="7637291" y="10805327"/>
                  <a:pt x="7637077" y="10801410"/>
                </a:cubicBezTo>
                <a:cubicBezTo>
                  <a:pt x="7636865" y="10797496"/>
                  <a:pt x="7634265" y="10793713"/>
                  <a:pt x="7634051" y="10789797"/>
                </a:cubicBezTo>
                <a:cubicBezTo>
                  <a:pt x="7634051" y="10789797"/>
                  <a:pt x="7636229" y="10785750"/>
                  <a:pt x="7636229" y="10785750"/>
                </a:cubicBezTo>
                <a:cubicBezTo>
                  <a:pt x="7636229" y="10785750"/>
                  <a:pt x="7636229" y="10785750"/>
                  <a:pt x="7633837" y="10785881"/>
                </a:cubicBezTo>
                <a:cubicBezTo>
                  <a:pt x="7631451" y="10786016"/>
                  <a:pt x="7631451" y="10786016"/>
                  <a:pt x="7631237" y="10782100"/>
                </a:cubicBezTo>
                <a:cubicBezTo>
                  <a:pt x="7631237" y="10782100"/>
                  <a:pt x="7631237" y="10782100"/>
                  <a:pt x="7633625" y="10781967"/>
                </a:cubicBezTo>
                <a:cubicBezTo>
                  <a:pt x="7633625" y="10781967"/>
                  <a:pt x="7633625" y="10781967"/>
                  <a:pt x="7636017" y="10781835"/>
                </a:cubicBezTo>
                <a:cubicBezTo>
                  <a:pt x="7635803" y="10777919"/>
                  <a:pt x="7635589" y="10774000"/>
                  <a:pt x="7637977" y="10773869"/>
                </a:cubicBezTo>
                <a:cubicBezTo>
                  <a:pt x="7637765" y="10769955"/>
                  <a:pt x="7640155" y="10769822"/>
                  <a:pt x="7642537" y="10769688"/>
                </a:cubicBezTo>
                <a:close/>
                <a:moveTo>
                  <a:pt x="7228783" y="10766989"/>
                </a:moveTo>
                <a:lnTo>
                  <a:pt x="7229441" y="10773549"/>
                </a:lnTo>
                <a:cubicBezTo>
                  <a:pt x="7227527" y="10777214"/>
                  <a:pt x="7224737" y="10781429"/>
                  <a:pt x="7224841" y="10783454"/>
                </a:cubicBezTo>
                <a:lnTo>
                  <a:pt x="7227253" y="10783321"/>
                </a:lnTo>
                <a:cubicBezTo>
                  <a:pt x="7229663" y="10783185"/>
                  <a:pt x="7232071" y="10783053"/>
                  <a:pt x="7231853" y="10779003"/>
                </a:cubicBezTo>
                <a:close/>
                <a:moveTo>
                  <a:pt x="7677719" y="10766323"/>
                </a:moveTo>
                <a:cubicBezTo>
                  <a:pt x="7677719" y="10766323"/>
                  <a:pt x="7677719" y="10766323"/>
                  <a:pt x="7677983" y="10778152"/>
                </a:cubicBezTo>
                <a:cubicBezTo>
                  <a:pt x="7677983" y="10778152"/>
                  <a:pt x="7658349" y="10778632"/>
                  <a:pt x="7658349" y="10778632"/>
                </a:cubicBezTo>
                <a:cubicBezTo>
                  <a:pt x="7658085" y="10766802"/>
                  <a:pt x="7677719" y="10766323"/>
                  <a:pt x="7677719" y="10766323"/>
                </a:cubicBezTo>
                <a:close/>
                <a:moveTo>
                  <a:pt x="7224413" y="10764444"/>
                </a:moveTo>
                <a:lnTo>
                  <a:pt x="7228785" y="10766985"/>
                </a:lnTo>
                <a:lnTo>
                  <a:pt x="7228199" y="10764693"/>
                </a:lnTo>
                <a:close/>
                <a:moveTo>
                  <a:pt x="7446171" y="10759981"/>
                </a:moveTo>
                <a:cubicBezTo>
                  <a:pt x="7449215" y="10761813"/>
                  <a:pt x="7450789" y="10763721"/>
                  <a:pt x="7451451" y="10765746"/>
                </a:cubicBezTo>
                <a:cubicBezTo>
                  <a:pt x="7452443" y="10768783"/>
                  <a:pt x="7451381" y="10772075"/>
                  <a:pt x="7450131" y="10775728"/>
                </a:cubicBezTo>
                <a:lnTo>
                  <a:pt x="7448491" y="10783889"/>
                </a:lnTo>
                <a:lnTo>
                  <a:pt x="7449029" y="10788512"/>
                </a:lnTo>
                <a:cubicBezTo>
                  <a:pt x="7449159" y="10794338"/>
                  <a:pt x="7449291" y="10800165"/>
                  <a:pt x="7455969" y="10805833"/>
                </a:cubicBezTo>
                <a:cubicBezTo>
                  <a:pt x="7442879" y="10806151"/>
                  <a:pt x="7443145" y="10817805"/>
                  <a:pt x="7442879" y="10806151"/>
                </a:cubicBezTo>
                <a:cubicBezTo>
                  <a:pt x="7442879" y="10806151"/>
                  <a:pt x="7442879" y="10806151"/>
                  <a:pt x="7442615" y="10794496"/>
                </a:cubicBezTo>
                <a:cubicBezTo>
                  <a:pt x="7442615" y="10794496"/>
                  <a:pt x="7442615" y="10794496"/>
                  <a:pt x="7442353" y="10782848"/>
                </a:cubicBezTo>
                <a:cubicBezTo>
                  <a:pt x="7442353" y="10782848"/>
                  <a:pt x="7442353" y="10782848"/>
                  <a:pt x="7442093" y="10771193"/>
                </a:cubicBezTo>
                <a:lnTo>
                  <a:pt x="7443821" y="10773701"/>
                </a:lnTo>
                <a:close/>
                <a:moveTo>
                  <a:pt x="7762209" y="10758623"/>
                </a:moveTo>
                <a:cubicBezTo>
                  <a:pt x="7772173" y="10762118"/>
                  <a:pt x="7775105" y="10771068"/>
                  <a:pt x="7775903" y="10780136"/>
                </a:cubicBezTo>
                <a:cubicBezTo>
                  <a:pt x="7776701" y="10789204"/>
                  <a:pt x="7775365" y="10798392"/>
                  <a:pt x="7776805" y="10802360"/>
                </a:cubicBezTo>
                <a:cubicBezTo>
                  <a:pt x="7774587" y="10806537"/>
                  <a:pt x="7771929" y="10802629"/>
                  <a:pt x="7769491" y="10802768"/>
                </a:cubicBezTo>
                <a:cubicBezTo>
                  <a:pt x="7767277" y="10806943"/>
                  <a:pt x="7767277" y="10806943"/>
                  <a:pt x="7764839" y="10807077"/>
                </a:cubicBezTo>
                <a:cubicBezTo>
                  <a:pt x="7762405" y="10807212"/>
                  <a:pt x="7759965" y="10807347"/>
                  <a:pt x="7759745" y="10803308"/>
                </a:cubicBezTo>
                <a:cubicBezTo>
                  <a:pt x="7762185" y="10803175"/>
                  <a:pt x="7761965" y="10799135"/>
                  <a:pt x="7761965" y="10799135"/>
                </a:cubicBezTo>
                <a:cubicBezTo>
                  <a:pt x="7751339" y="10783526"/>
                  <a:pt x="7750903" y="10775450"/>
                  <a:pt x="7762209" y="10758623"/>
                </a:cubicBezTo>
                <a:close/>
                <a:moveTo>
                  <a:pt x="7496205" y="10752125"/>
                </a:moveTo>
                <a:lnTo>
                  <a:pt x="7496079" y="10752132"/>
                </a:lnTo>
                <a:lnTo>
                  <a:pt x="7496201" y="10757631"/>
                </a:lnTo>
                <a:lnTo>
                  <a:pt x="7494605" y="10772526"/>
                </a:lnTo>
                <a:lnTo>
                  <a:pt x="7494899" y="10772511"/>
                </a:lnTo>
                <a:cubicBezTo>
                  <a:pt x="7494899" y="10772511"/>
                  <a:pt x="7497307" y="10772377"/>
                  <a:pt x="7497307" y="10772377"/>
                </a:cubicBezTo>
                <a:cubicBezTo>
                  <a:pt x="7497087" y="10768326"/>
                  <a:pt x="7497087" y="10768326"/>
                  <a:pt x="7497087" y="10768326"/>
                </a:cubicBezTo>
                <a:cubicBezTo>
                  <a:pt x="7496867" y="10764275"/>
                  <a:pt x="7496649" y="10760226"/>
                  <a:pt x="7496429" y="10756176"/>
                </a:cubicBezTo>
                <a:cubicBezTo>
                  <a:pt x="7496429" y="10756176"/>
                  <a:pt x="7496205" y="10752125"/>
                  <a:pt x="7496205" y="10752125"/>
                </a:cubicBezTo>
                <a:close/>
                <a:moveTo>
                  <a:pt x="7074827" y="10746237"/>
                </a:moveTo>
                <a:lnTo>
                  <a:pt x="7075065" y="10756833"/>
                </a:lnTo>
                <a:cubicBezTo>
                  <a:pt x="7075065" y="10756833"/>
                  <a:pt x="7055189" y="10746717"/>
                  <a:pt x="7055189" y="10746717"/>
                </a:cubicBezTo>
                <a:cubicBezTo>
                  <a:pt x="7055189" y="10746717"/>
                  <a:pt x="7074827" y="10746237"/>
                  <a:pt x="7074827" y="10746237"/>
                </a:cubicBezTo>
                <a:close/>
                <a:moveTo>
                  <a:pt x="8085793" y="10745058"/>
                </a:moveTo>
                <a:cubicBezTo>
                  <a:pt x="8088139" y="10744927"/>
                  <a:pt x="8088349" y="10748745"/>
                  <a:pt x="8088349" y="10748745"/>
                </a:cubicBezTo>
                <a:cubicBezTo>
                  <a:pt x="8086209" y="10752693"/>
                  <a:pt x="8086417" y="10756511"/>
                  <a:pt x="8086627" y="10760327"/>
                </a:cubicBezTo>
                <a:cubicBezTo>
                  <a:pt x="8086831" y="10764147"/>
                  <a:pt x="8084485" y="10764277"/>
                  <a:pt x="8084485" y="10764277"/>
                </a:cubicBezTo>
                <a:cubicBezTo>
                  <a:pt x="8082135" y="10764407"/>
                  <a:pt x="8082135" y="10764407"/>
                  <a:pt x="8081931" y="10760588"/>
                </a:cubicBezTo>
                <a:cubicBezTo>
                  <a:pt x="8081723" y="10756772"/>
                  <a:pt x="8081313" y="10749135"/>
                  <a:pt x="8083657" y="10749004"/>
                </a:cubicBezTo>
                <a:cubicBezTo>
                  <a:pt x="8083449" y="10745188"/>
                  <a:pt x="8085793" y="10745058"/>
                  <a:pt x="8085793" y="10745058"/>
                </a:cubicBezTo>
                <a:close/>
                <a:moveTo>
                  <a:pt x="7497409" y="10743933"/>
                </a:moveTo>
                <a:lnTo>
                  <a:pt x="7495897" y="10744015"/>
                </a:lnTo>
                <a:lnTo>
                  <a:pt x="7495939" y="10745912"/>
                </a:lnTo>
                <a:lnTo>
                  <a:pt x="7495939" y="10745993"/>
                </a:lnTo>
                <a:lnTo>
                  <a:pt x="7495973" y="10745959"/>
                </a:lnTo>
                <a:lnTo>
                  <a:pt x="7495939" y="10745912"/>
                </a:lnTo>
                <a:close/>
                <a:moveTo>
                  <a:pt x="7952379" y="10743633"/>
                </a:moveTo>
                <a:cubicBezTo>
                  <a:pt x="7957825" y="10743332"/>
                  <a:pt x="7960931" y="10744684"/>
                  <a:pt x="7962611" y="10746943"/>
                </a:cubicBezTo>
                <a:cubicBezTo>
                  <a:pt x="7964285" y="10749205"/>
                  <a:pt x="7964533" y="10752366"/>
                  <a:pt x="7964259" y="10755689"/>
                </a:cubicBezTo>
                <a:cubicBezTo>
                  <a:pt x="7963711" y="10762325"/>
                  <a:pt x="7961071" y="10769591"/>
                  <a:pt x="7963603" y="10771486"/>
                </a:cubicBezTo>
                <a:cubicBezTo>
                  <a:pt x="7956121" y="10767831"/>
                  <a:pt x="7957003" y="10784052"/>
                  <a:pt x="7952823" y="10796488"/>
                </a:cubicBezTo>
                <a:cubicBezTo>
                  <a:pt x="7953261" y="10804601"/>
                  <a:pt x="7951505" y="10816900"/>
                  <a:pt x="7951949" y="10825010"/>
                </a:cubicBezTo>
                <a:cubicBezTo>
                  <a:pt x="7952165" y="10829067"/>
                  <a:pt x="7952165" y="10829067"/>
                  <a:pt x="7949749" y="10829202"/>
                </a:cubicBezTo>
                <a:cubicBezTo>
                  <a:pt x="7947327" y="10829335"/>
                  <a:pt x="7944907" y="10829470"/>
                  <a:pt x="7944687" y="10825414"/>
                </a:cubicBezTo>
                <a:cubicBezTo>
                  <a:pt x="7946445" y="10813115"/>
                  <a:pt x="7946005" y="10805004"/>
                  <a:pt x="7945343" y="10792839"/>
                </a:cubicBezTo>
                <a:cubicBezTo>
                  <a:pt x="7945343" y="10792839"/>
                  <a:pt x="7945343" y="10792839"/>
                  <a:pt x="7943145" y="10797029"/>
                </a:cubicBezTo>
                <a:cubicBezTo>
                  <a:pt x="7936763" y="10768907"/>
                  <a:pt x="7938521" y="10756609"/>
                  <a:pt x="7952379" y="10743633"/>
                </a:cubicBezTo>
                <a:close/>
                <a:moveTo>
                  <a:pt x="4308616" y="10742274"/>
                </a:moveTo>
                <a:cubicBezTo>
                  <a:pt x="4312136" y="10742078"/>
                  <a:pt x="4314273" y="10748955"/>
                  <a:pt x="4313720" y="10754980"/>
                </a:cubicBezTo>
                <a:cubicBezTo>
                  <a:pt x="4313162" y="10761005"/>
                  <a:pt x="4309913" y="10766185"/>
                  <a:pt x="4302660" y="10762593"/>
                </a:cubicBezTo>
                <a:cubicBezTo>
                  <a:pt x="4302009" y="10750636"/>
                  <a:pt x="4306701" y="10750374"/>
                  <a:pt x="4308616" y="10742274"/>
                </a:cubicBezTo>
                <a:close/>
                <a:moveTo>
                  <a:pt x="7986183" y="10741755"/>
                </a:moveTo>
                <a:cubicBezTo>
                  <a:pt x="7990875" y="10741498"/>
                  <a:pt x="7991095" y="10745547"/>
                  <a:pt x="7991315" y="10749600"/>
                </a:cubicBezTo>
                <a:cubicBezTo>
                  <a:pt x="7987287" y="10762019"/>
                  <a:pt x="7987943" y="10774177"/>
                  <a:pt x="7988603" y="10786339"/>
                </a:cubicBezTo>
                <a:cubicBezTo>
                  <a:pt x="7989703" y="10806599"/>
                  <a:pt x="7990585" y="10822808"/>
                  <a:pt x="7982079" y="10839541"/>
                </a:cubicBezTo>
                <a:cubicBezTo>
                  <a:pt x="7982297" y="10843591"/>
                  <a:pt x="7979953" y="10843723"/>
                  <a:pt x="7977607" y="10843855"/>
                </a:cubicBezTo>
                <a:cubicBezTo>
                  <a:pt x="7975043" y="10839934"/>
                  <a:pt x="7975043" y="10839934"/>
                  <a:pt x="7974819" y="10835882"/>
                </a:cubicBezTo>
                <a:cubicBezTo>
                  <a:pt x="7980979" y="10819278"/>
                  <a:pt x="7980097" y="10803069"/>
                  <a:pt x="7979217" y="10786856"/>
                </a:cubicBezTo>
                <a:cubicBezTo>
                  <a:pt x="7978555" y="10774698"/>
                  <a:pt x="7977677" y="10758488"/>
                  <a:pt x="7981709" y="10746068"/>
                </a:cubicBezTo>
                <a:cubicBezTo>
                  <a:pt x="7981489" y="10742015"/>
                  <a:pt x="7983835" y="10741886"/>
                  <a:pt x="7986183" y="10741755"/>
                </a:cubicBezTo>
                <a:close/>
                <a:moveTo>
                  <a:pt x="7533227" y="10741560"/>
                </a:moveTo>
                <a:lnTo>
                  <a:pt x="7532501" y="10745019"/>
                </a:lnTo>
                <a:lnTo>
                  <a:pt x="7532897" y="10762611"/>
                </a:lnTo>
                <a:lnTo>
                  <a:pt x="7540017" y="10757813"/>
                </a:lnTo>
                <a:cubicBezTo>
                  <a:pt x="7537387" y="10753897"/>
                  <a:pt x="7534753" y="10749983"/>
                  <a:pt x="7534315" y="10741878"/>
                </a:cubicBezTo>
                <a:close/>
                <a:moveTo>
                  <a:pt x="7147439" y="10730484"/>
                </a:moveTo>
                <a:lnTo>
                  <a:pt x="7150649" y="10735163"/>
                </a:lnTo>
                <a:lnTo>
                  <a:pt x="7152109" y="10735080"/>
                </a:lnTo>
                <a:lnTo>
                  <a:pt x="7154939" y="10732362"/>
                </a:lnTo>
                <a:close/>
                <a:moveTo>
                  <a:pt x="6980245" y="10726289"/>
                </a:moveTo>
                <a:cubicBezTo>
                  <a:pt x="6982699" y="10726228"/>
                  <a:pt x="6982771" y="10729408"/>
                  <a:pt x="6982911" y="10735766"/>
                </a:cubicBezTo>
                <a:lnTo>
                  <a:pt x="6983489" y="10761187"/>
                </a:lnTo>
                <a:lnTo>
                  <a:pt x="6963563" y="10748955"/>
                </a:lnTo>
                <a:cubicBezTo>
                  <a:pt x="6983201" y="10748475"/>
                  <a:pt x="6982911" y="10735766"/>
                  <a:pt x="6963277" y="10736242"/>
                </a:cubicBezTo>
                <a:cubicBezTo>
                  <a:pt x="6972953" y="10729645"/>
                  <a:pt x="6977793" y="10726348"/>
                  <a:pt x="6980245" y="10726289"/>
                </a:cubicBezTo>
                <a:close/>
                <a:moveTo>
                  <a:pt x="6432213" y="10725096"/>
                </a:moveTo>
                <a:cubicBezTo>
                  <a:pt x="6431837" y="10724488"/>
                  <a:pt x="6436915" y="10727168"/>
                  <a:pt x="6440799" y="10729497"/>
                </a:cubicBezTo>
                <a:cubicBezTo>
                  <a:pt x="6444683" y="10731830"/>
                  <a:pt x="6447377" y="10733805"/>
                  <a:pt x="6442219" y="10731789"/>
                </a:cubicBezTo>
                <a:cubicBezTo>
                  <a:pt x="6435145" y="10727377"/>
                  <a:pt x="6432465" y="10725504"/>
                  <a:pt x="6432213" y="10725096"/>
                </a:cubicBezTo>
                <a:close/>
                <a:moveTo>
                  <a:pt x="7989865" y="10723563"/>
                </a:moveTo>
                <a:cubicBezTo>
                  <a:pt x="7990423" y="10725027"/>
                  <a:pt x="7990137" y="10727914"/>
                  <a:pt x="7988049" y="10732815"/>
                </a:cubicBezTo>
                <a:cubicBezTo>
                  <a:pt x="7978941" y="10727579"/>
                  <a:pt x="7988191" y="10719167"/>
                  <a:pt x="7989865" y="10723563"/>
                </a:cubicBezTo>
                <a:close/>
                <a:moveTo>
                  <a:pt x="7499487" y="10723503"/>
                </a:moveTo>
                <a:lnTo>
                  <a:pt x="7495501" y="10726516"/>
                </a:lnTo>
                <a:lnTo>
                  <a:pt x="7495885" y="10743623"/>
                </a:lnTo>
                <a:lnTo>
                  <a:pt x="7498067" y="10736278"/>
                </a:lnTo>
                <a:cubicBezTo>
                  <a:pt x="7498833" y="10733696"/>
                  <a:pt x="7499927" y="10731603"/>
                  <a:pt x="7502335" y="10731468"/>
                </a:cubicBezTo>
                <a:cubicBezTo>
                  <a:pt x="7502117" y="10727420"/>
                  <a:pt x="7499705" y="10727552"/>
                  <a:pt x="7499487" y="10723503"/>
                </a:cubicBezTo>
                <a:close/>
                <a:moveTo>
                  <a:pt x="7004113" y="10719744"/>
                </a:moveTo>
                <a:cubicBezTo>
                  <a:pt x="7006753" y="10723646"/>
                  <a:pt x="7006753" y="10723646"/>
                  <a:pt x="7006969" y="10727683"/>
                </a:cubicBezTo>
                <a:cubicBezTo>
                  <a:pt x="7006969" y="10727683"/>
                  <a:pt x="7006969" y="10727683"/>
                  <a:pt x="7007189" y="10731720"/>
                </a:cubicBezTo>
                <a:cubicBezTo>
                  <a:pt x="7007189" y="10731720"/>
                  <a:pt x="7007411" y="10735761"/>
                  <a:pt x="7004991" y="10735894"/>
                </a:cubicBezTo>
                <a:cubicBezTo>
                  <a:pt x="7002571" y="10736029"/>
                  <a:pt x="6999929" y="10732123"/>
                  <a:pt x="6999929" y="10732123"/>
                </a:cubicBezTo>
                <a:cubicBezTo>
                  <a:pt x="6999929" y="10732123"/>
                  <a:pt x="6999711" y="10728086"/>
                  <a:pt x="6999711" y="10728086"/>
                </a:cubicBezTo>
                <a:cubicBezTo>
                  <a:pt x="6999711" y="10728086"/>
                  <a:pt x="6999491" y="10724047"/>
                  <a:pt x="6999491" y="10724047"/>
                </a:cubicBezTo>
                <a:cubicBezTo>
                  <a:pt x="6999491" y="10724047"/>
                  <a:pt x="6997075" y="10724185"/>
                  <a:pt x="6997075" y="10724185"/>
                </a:cubicBezTo>
                <a:cubicBezTo>
                  <a:pt x="6996853" y="10720145"/>
                  <a:pt x="6999273" y="10720010"/>
                  <a:pt x="6999273" y="10720010"/>
                </a:cubicBezTo>
                <a:cubicBezTo>
                  <a:pt x="7001695" y="10719877"/>
                  <a:pt x="7004113" y="10719744"/>
                  <a:pt x="7004113" y="10719744"/>
                </a:cubicBezTo>
                <a:close/>
                <a:moveTo>
                  <a:pt x="6239333" y="10711612"/>
                </a:moveTo>
                <a:lnTo>
                  <a:pt x="6239693" y="10723498"/>
                </a:lnTo>
                <a:lnTo>
                  <a:pt x="6249825" y="10717994"/>
                </a:lnTo>
                <a:lnTo>
                  <a:pt x="6241131" y="10712703"/>
                </a:lnTo>
                <a:close/>
                <a:moveTo>
                  <a:pt x="8105139" y="10710113"/>
                </a:moveTo>
                <a:cubicBezTo>
                  <a:pt x="8107423" y="10709982"/>
                  <a:pt x="8107423" y="10709982"/>
                  <a:pt x="8107641" y="10714039"/>
                </a:cubicBezTo>
                <a:cubicBezTo>
                  <a:pt x="8108747" y="10734312"/>
                  <a:pt x="8107781" y="10758773"/>
                  <a:pt x="8104967" y="10791471"/>
                </a:cubicBezTo>
                <a:cubicBezTo>
                  <a:pt x="8105187" y="10795530"/>
                  <a:pt x="8105187" y="10795530"/>
                  <a:pt x="8102899" y="10795655"/>
                </a:cubicBezTo>
                <a:cubicBezTo>
                  <a:pt x="8102899" y="10795655"/>
                  <a:pt x="8100613" y="10795783"/>
                  <a:pt x="8100393" y="10791725"/>
                </a:cubicBezTo>
                <a:cubicBezTo>
                  <a:pt x="8103203" y="10759030"/>
                  <a:pt x="8104171" y="10734568"/>
                  <a:pt x="8102847" y="10710236"/>
                </a:cubicBezTo>
                <a:cubicBezTo>
                  <a:pt x="8102847" y="10710236"/>
                  <a:pt x="8105139" y="10710113"/>
                  <a:pt x="8105139" y="10710113"/>
                </a:cubicBezTo>
                <a:close/>
                <a:moveTo>
                  <a:pt x="8046953" y="10701560"/>
                </a:moveTo>
                <a:cubicBezTo>
                  <a:pt x="8048769" y="10702502"/>
                  <a:pt x="8049907" y="10704525"/>
                  <a:pt x="8050445" y="10706973"/>
                </a:cubicBezTo>
                <a:cubicBezTo>
                  <a:pt x="8052059" y="10714317"/>
                  <a:pt x="8048253" y="10725480"/>
                  <a:pt x="8041047" y="10722752"/>
                </a:cubicBezTo>
                <a:cubicBezTo>
                  <a:pt x="8043163" y="10718464"/>
                  <a:pt x="8045061" y="10710009"/>
                  <a:pt x="8040365" y="10710273"/>
                </a:cubicBezTo>
                <a:cubicBezTo>
                  <a:pt x="8040141" y="10706110"/>
                  <a:pt x="8047179" y="10705719"/>
                  <a:pt x="8046953" y="10701560"/>
                </a:cubicBezTo>
                <a:close/>
                <a:moveTo>
                  <a:pt x="7203259" y="10700085"/>
                </a:moveTo>
                <a:cubicBezTo>
                  <a:pt x="7204457" y="10700019"/>
                  <a:pt x="7205655" y="10699952"/>
                  <a:pt x="7206283" y="10700420"/>
                </a:cubicBezTo>
                <a:lnTo>
                  <a:pt x="7206129" y="10701732"/>
                </a:lnTo>
                <a:close/>
                <a:moveTo>
                  <a:pt x="7771371" y="10697304"/>
                </a:moveTo>
                <a:cubicBezTo>
                  <a:pt x="7772019" y="10709266"/>
                  <a:pt x="7762341" y="10709800"/>
                  <a:pt x="7765411" y="10721625"/>
                </a:cubicBezTo>
                <a:cubicBezTo>
                  <a:pt x="7753093" y="10718310"/>
                  <a:pt x="7766529" y="10697575"/>
                  <a:pt x="7759271" y="10697978"/>
                </a:cubicBezTo>
                <a:cubicBezTo>
                  <a:pt x="7761471" y="10693860"/>
                  <a:pt x="7764327" y="10701697"/>
                  <a:pt x="7771371" y="10697304"/>
                </a:cubicBezTo>
                <a:close/>
                <a:moveTo>
                  <a:pt x="7191067" y="10696754"/>
                </a:moveTo>
                <a:cubicBezTo>
                  <a:pt x="7191501" y="10704747"/>
                  <a:pt x="7196291" y="10704482"/>
                  <a:pt x="7196509" y="10708481"/>
                </a:cubicBezTo>
                <a:cubicBezTo>
                  <a:pt x="7201081" y="10704215"/>
                  <a:pt x="7195855" y="10696491"/>
                  <a:pt x="7205871" y="10703947"/>
                </a:cubicBezTo>
                <a:lnTo>
                  <a:pt x="7206129" y="10701732"/>
                </a:lnTo>
                <a:lnTo>
                  <a:pt x="7208841" y="10703285"/>
                </a:lnTo>
                <a:cubicBezTo>
                  <a:pt x="7209737" y="10708747"/>
                  <a:pt x="7208919" y="10715808"/>
                  <a:pt x="7204129" y="10716074"/>
                </a:cubicBezTo>
                <a:cubicBezTo>
                  <a:pt x="7204349" y="10720072"/>
                  <a:pt x="7204563" y="10724070"/>
                  <a:pt x="7204563" y="10724070"/>
                </a:cubicBezTo>
                <a:cubicBezTo>
                  <a:pt x="7211965" y="10727665"/>
                  <a:pt x="7205867" y="10748051"/>
                  <a:pt x="7215229" y="10743524"/>
                </a:cubicBezTo>
                <a:cubicBezTo>
                  <a:pt x="7213485" y="10755647"/>
                  <a:pt x="7203251" y="10744187"/>
                  <a:pt x="7201727" y="10760309"/>
                </a:cubicBezTo>
                <a:cubicBezTo>
                  <a:pt x="7199117" y="10756445"/>
                  <a:pt x="7196719" y="10756578"/>
                  <a:pt x="7194541" y="10760708"/>
                </a:cubicBezTo>
                <a:cubicBezTo>
                  <a:pt x="7189529" y="10756978"/>
                  <a:pt x="7191279" y="10744851"/>
                  <a:pt x="7186053" y="10737125"/>
                </a:cubicBezTo>
                <a:cubicBezTo>
                  <a:pt x="7198461" y="10744455"/>
                  <a:pt x="7188447" y="10736995"/>
                  <a:pt x="7192803" y="10728731"/>
                </a:cubicBezTo>
                <a:cubicBezTo>
                  <a:pt x="7192589" y="10724732"/>
                  <a:pt x="7190189" y="10724865"/>
                  <a:pt x="7189979" y="10720872"/>
                </a:cubicBezTo>
                <a:cubicBezTo>
                  <a:pt x="7189979" y="10720872"/>
                  <a:pt x="7187577" y="10721003"/>
                  <a:pt x="7187577" y="10721003"/>
                </a:cubicBezTo>
                <a:cubicBezTo>
                  <a:pt x="7187795" y="10724999"/>
                  <a:pt x="7185617" y="10729130"/>
                  <a:pt x="7188229" y="10732997"/>
                </a:cubicBezTo>
                <a:cubicBezTo>
                  <a:pt x="7188229" y="10732997"/>
                  <a:pt x="7185833" y="10733130"/>
                  <a:pt x="7185833" y="10733130"/>
                </a:cubicBezTo>
                <a:cubicBezTo>
                  <a:pt x="7183437" y="10733262"/>
                  <a:pt x="7183437" y="10733262"/>
                  <a:pt x="7183437" y="10733262"/>
                </a:cubicBezTo>
                <a:cubicBezTo>
                  <a:pt x="7183221" y="10729263"/>
                  <a:pt x="7183221" y="10729263"/>
                  <a:pt x="7183221" y="10729263"/>
                </a:cubicBezTo>
                <a:cubicBezTo>
                  <a:pt x="7183007" y="10725266"/>
                  <a:pt x="7182789" y="10721269"/>
                  <a:pt x="7184967" y="10717138"/>
                </a:cubicBezTo>
                <a:cubicBezTo>
                  <a:pt x="7184967" y="10717138"/>
                  <a:pt x="7184967" y="10717138"/>
                  <a:pt x="7182569" y="10717271"/>
                </a:cubicBezTo>
                <a:cubicBezTo>
                  <a:pt x="7177999" y="10721536"/>
                  <a:pt x="7175385" y="10717670"/>
                  <a:pt x="7175167" y="10713670"/>
                </a:cubicBezTo>
                <a:cubicBezTo>
                  <a:pt x="7174951" y="10709677"/>
                  <a:pt x="7172555" y="10709812"/>
                  <a:pt x="7172555" y="10709812"/>
                </a:cubicBezTo>
                <a:cubicBezTo>
                  <a:pt x="7172555" y="10709812"/>
                  <a:pt x="7170163" y="10709943"/>
                  <a:pt x="7170163" y="10709943"/>
                </a:cubicBezTo>
                <a:cubicBezTo>
                  <a:pt x="7169943" y="10705946"/>
                  <a:pt x="7172341" y="10705813"/>
                  <a:pt x="7172341" y="10705813"/>
                </a:cubicBezTo>
                <a:cubicBezTo>
                  <a:pt x="7174733" y="10705682"/>
                  <a:pt x="7177129" y="10705547"/>
                  <a:pt x="7179739" y="10709409"/>
                </a:cubicBezTo>
                <a:cubicBezTo>
                  <a:pt x="7179739" y="10709409"/>
                  <a:pt x="7179739" y="10709409"/>
                  <a:pt x="7177129" y="10705547"/>
                </a:cubicBezTo>
                <a:cubicBezTo>
                  <a:pt x="7179305" y="10701416"/>
                  <a:pt x="7176909" y="10701550"/>
                  <a:pt x="7174515" y="10701685"/>
                </a:cubicBezTo>
                <a:cubicBezTo>
                  <a:pt x="7176697" y="10697553"/>
                  <a:pt x="7181703" y="10701284"/>
                  <a:pt x="7191067" y="10696754"/>
                </a:cubicBezTo>
                <a:close/>
                <a:moveTo>
                  <a:pt x="7853507" y="10696108"/>
                </a:moveTo>
                <a:cubicBezTo>
                  <a:pt x="7856117" y="10700086"/>
                  <a:pt x="7856341" y="10704199"/>
                  <a:pt x="7863507" y="10703800"/>
                </a:cubicBezTo>
                <a:cubicBezTo>
                  <a:pt x="7864175" y="10716134"/>
                  <a:pt x="7847009" y="10708840"/>
                  <a:pt x="7853507" y="10696108"/>
                </a:cubicBezTo>
                <a:close/>
                <a:moveTo>
                  <a:pt x="7442429" y="10695386"/>
                </a:moveTo>
                <a:cubicBezTo>
                  <a:pt x="7444893" y="10695249"/>
                  <a:pt x="7445563" y="10696224"/>
                  <a:pt x="7445309" y="10697252"/>
                </a:cubicBezTo>
                <a:cubicBezTo>
                  <a:pt x="7445055" y="10698279"/>
                  <a:pt x="7443879" y="10699359"/>
                  <a:pt x="7442649" y="10699423"/>
                </a:cubicBezTo>
                <a:cubicBezTo>
                  <a:pt x="7448237" y="10711265"/>
                  <a:pt x="7445331" y="10703327"/>
                  <a:pt x="7435477" y="10703874"/>
                </a:cubicBezTo>
                <a:cubicBezTo>
                  <a:pt x="7437719" y="10699698"/>
                  <a:pt x="7442865" y="10703463"/>
                  <a:pt x="7442429" y="10695386"/>
                </a:cubicBezTo>
                <a:close/>
                <a:moveTo>
                  <a:pt x="7698103" y="10680810"/>
                </a:moveTo>
                <a:cubicBezTo>
                  <a:pt x="7698321" y="10684849"/>
                  <a:pt x="7698545" y="10688888"/>
                  <a:pt x="7698763" y="10692925"/>
                </a:cubicBezTo>
                <a:cubicBezTo>
                  <a:pt x="7693779" y="10693200"/>
                  <a:pt x="7691063" y="10689302"/>
                  <a:pt x="7691285" y="10693341"/>
                </a:cubicBezTo>
                <a:cubicBezTo>
                  <a:pt x="7683805" y="10693755"/>
                  <a:pt x="7690405" y="10677189"/>
                  <a:pt x="7698103" y="10680810"/>
                </a:cubicBezTo>
                <a:close/>
                <a:moveTo>
                  <a:pt x="7986987" y="10660707"/>
                </a:moveTo>
                <a:cubicBezTo>
                  <a:pt x="7989379" y="10660574"/>
                  <a:pt x="7991771" y="10660442"/>
                  <a:pt x="7991989" y="10664508"/>
                </a:cubicBezTo>
                <a:cubicBezTo>
                  <a:pt x="7992431" y="10672642"/>
                  <a:pt x="7990263" y="10676842"/>
                  <a:pt x="7988313" y="10685105"/>
                </a:cubicBezTo>
                <a:cubicBezTo>
                  <a:pt x="7986369" y="10693368"/>
                  <a:pt x="7984199" y="10697570"/>
                  <a:pt x="7987033" y="10705569"/>
                </a:cubicBezTo>
                <a:cubicBezTo>
                  <a:pt x="7987253" y="10709635"/>
                  <a:pt x="7984865" y="10709768"/>
                  <a:pt x="7982699" y="10713967"/>
                </a:cubicBezTo>
                <a:cubicBezTo>
                  <a:pt x="7982699" y="10713967"/>
                  <a:pt x="7980089" y="10710035"/>
                  <a:pt x="7980089" y="10710035"/>
                </a:cubicBezTo>
                <a:cubicBezTo>
                  <a:pt x="7977479" y="10706103"/>
                  <a:pt x="7977479" y="10706103"/>
                  <a:pt x="7977257" y="10702035"/>
                </a:cubicBezTo>
                <a:cubicBezTo>
                  <a:pt x="7976815" y="10693900"/>
                  <a:pt x="7978985" y="10689700"/>
                  <a:pt x="7980929" y="10681437"/>
                </a:cubicBezTo>
                <a:cubicBezTo>
                  <a:pt x="7983097" y="10677236"/>
                  <a:pt x="7985043" y="10668973"/>
                  <a:pt x="7982435" y="10665039"/>
                </a:cubicBezTo>
                <a:cubicBezTo>
                  <a:pt x="7982215" y="10660975"/>
                  <a:pt x="7984601" y="10660842"/>
                  <a:pt x="7986987" y="10660707"/>
                </a:cubicBezTo>
                <a:close/>
                <a:moveTo>
                  <a:pt x="7742083" y="10653699"/>
                </a:moveTo>
                <a:cubicBezTo>
                  <a:pt x="7744497" y="10657561"/>
                  <a:pt x="7744497" y="10657561"/>
                  <a:pt x="7744715" y="10661547"/>
                </a:cubicBezTo>
                <a:cubicBezTo>
                  <a:pt x="7744933" y="10665532"/>
                  <a:pt x="7744933" y="10665532"/>
                  <a:pt x="7745147" y="10669517"/>
                </a:cubicBezTo>
                <a:cubicBezTo>
                  <a:pt x="7745147" y="10669517"/>
                  <a:pt x="7745365" y="10673504"/>
                  <a:pt x="7745365" y="10673504"/>
                </a:cubicBezTo>
                <a:cubicBezTo>
                  <a:pt x="7745581" y="10677490"/>
                  <a:pt x="7743599" y="10681597"/>
                  <a:pt x="7741397" y="10681718"/>
                </a:cubicBezTo>
                <a:cubicBezTo>
                  <a:pt x="7739199" y="10681843"/>
                  <a:pt x="7736783" y="10677979"/>
                  <a:pt x="7736565" y="10673994"/>
                </a:cubicBezTo>
                <a:cubicBezTo>
                  <a:pt x="7736565" y="10673994"/>
                  <a:pt x="7736347" y="10670007"/>
                  <a:pt x="7736133" y="10666021"/>
                </a:cubicBezTo>
                <a:cubicBezTo>
                  <a:pt x="7736133" y="10666021"/>
                  <a:pt x="7735913" y="10662034"/>
                  <a:pt x="7735913" y="10662034"/>
                </a:cubicBezTo>
                <a:cubicBezTo>
                  <a:pt x="7737901" y="10657928"/>
                  <a:pt x="7737681" y="10653941"/>
                  <a:pt x="7742083" y="10653699"/>
                </a:cubicBezTo>
                <a:close/>
                <a:moveTo>
                  <a:pt x="7174217" y="10652195"/>
                </a:moveTo>
                <a:cubicBezTo>
                  <a:pt x="7174217" y="10652195"/>
                  <a:pt x="7172027" y="10656380"/>
                  <a:pt x="7172027" y="10656380"/>
                </a:cubicBezTo>
                <a:cubicBezTo>
                  <a:pt x="7169619" y="10656513"/>
                  <a:pt x="7169619" y="10656513"/>
                  <a:pt x="7167429" y="10660698"/>
                </a:cubicBezTo>
                <a:lnTo>
                  <a:pt x="7166077" y="10662390"/>
                </a:lnTo>
                <a:lnTo>
                  <a:pt x="7173885" y="10662201"/>
                </a:lnTo>
                <a:lnTo>
                  <a:pt x="7174655" y="10660296"/>
                </a:lnTo>
                <a:lnTo>
                  <a:pt x="7175901" y="10662150"/>
                </a:lnTo>
                <a:lnTo>
                  <a:pt x="7176067" y="10662147"/>
                </a:lnTo>
                <a:cubicBezTo>
                  <a:pt x="7177705" y="10662106"/>
                  <a:pt x="7177705" y="10662106"/>
                  <a:pt x="7177705" y="10662106"/>
                </a:cubicBezTo>
                <a:lnTo>
                  <a:pt x="7177079" y="10663902"/>
                </a:lnTo>
                <a:lnTo>
                  <a:pt x="7177287" y="10664212"/>
                </a:lnTo>
                <a:cubicBezTo>
                  <a:pt x="7177065" y="10660163"/>
                  <a:pt x="7177065" y="10660163"/>
                  <a:pt x="7179257" y="10655978"/>
                </a:cubicBezTo>
                <a:cubicBezTo>
                  <a:pt x="7176847" y="10656114"/>
                  <a:pt x="7176623" y="10652058"/>
                  <a:pt x="7174217" y="10652195"/>
                </a:cubicBezTo>
                <a:close/>
                <a:moveTo>
                  <a:pt x="8084777" y="10646435"/>
                </a:moveTo>
                <a:cubicBezTo>
                  <a:pt x="8087199" y="10646305"/>
                  <a:pt x="8087199" y="10646305"/>
                  <a:pt x="8087415" y="10650371"/>
                </a:cubicBezTo>
                <a:cubicBezTo>
                  <a:pt x="8088077" y="10662570"/>
                  <a:pt x="8089183" y="10682897"/>
                  <a:pt x="8087647" y="10699298"/>
                </a:cubicBezTo>
                <a:cubicBezTo>
                  <a:pt x="8085229" y="10699431"/>
                  <a:pt x="8085229" y="10699431"/>
                  <a:pt x="8082809" y="10699568"/>
                </a:cubicBezTo>
                <a:cubicBezTo>
                  <a:pt x="8082809" y="10699568"/>
                  <a:pt x="8080387" y="10699701"/>
                  <a:pt x="8080387" y="10699701"/>
                </a:cubicBezTo>
                <a:cubicBezTo>
                  <a:pt x="8080167" y="10695635"/>
                  <a:pt x="8080167" y="10695635"/>
                  <a:pt x="8080167" y="10695635"/>
                </a:cubicBezTo>
                <a:cubicBezTo>
                  <a:pt x="8084347" y="10683170"/>
                  <a:pt x="8083243" y="10662838"/>
                  <a:pt x="8082577" y="10650637"/>
                </a:cubicBezTo>
                <a:cubicBezTo>
                  <a:pt x="8082357" y="10646571"/>
                  <a:pt x="8082357" y="10646571"/>
                  <a:pt x="8084777" y="10646435"/>
                </a:cubicBezTo>
                <a:close/>
                <a:moveTo>
                  <a:pt x="7036219" y="10644317"/>
                </a:moveTo>
                <a:cubicBezTo>
                  <a:pt x="7043641" y="10647991"/>
                  <a:pt x="7048441" y="10647723"/>
                  <a:pt x="7055639" y="10647324"/>
                </a:cubicBezTo>
                <a:cubicBezTo>
                  <a:pt x="7055639" y="10647324"/>
                  <a:pt x="7058041" y="10647191"/>
                  <a:pt x="7058261" y="10651262"/>
                </a:cubicBezTo>
                <a:cubicBezTo>
                  <a:pt x="7058481" y="10655334"/>
                  <a:pt x="7056083" y="10655466"/>
                  <a:pt x="7056083" y="10655466"/>
                </a:cubicBezTo>
                <a:cubicBezTo>
                  <a:pt x="7048881" y="10655866"/>
                  <a:pt x="7044081" y="10656132"/>
                  <a:pt x="7036665" y="10652462"/>
                </a:cubicBezTo>
                <a:cubicBezTo>
                  <a:pt x="7034485" y="10656665"/>
                  <a:pt x="7034485" y="10656665"/>
                  <a:pt x="7034703" y="10660739"/>
                </a:cubicBezTo>
                <a:cubicBezTo>
                  <a:pt x="7034703" y="10660739"/>
                  <a:pt x="7034703" y="10660739"/>
                  <a:pt x="7036887" y="10656532"/>
                </a:cubicBezTo>
                <a:cubicBezTo>
                  <a:pt x="7044747" y="10668347"/>
                  <a:pt x="7038653" y="10689103"/>
                  <a:pt x="7034293" y="10697513"/>
                </a:cubicBezTo>
                <a:cubicBezTo>
                  <a:pt x="7034293" y="10697513"/>
                  <a:pt x="7034293" y="10697513"/>
                  <a:pt x="7031895" y="10697646"/>
                </a:cubicBezTo>
                <a:lnTo>
                  <a:pt x="7027785" y="10710054"/>
                </a:lnTo>
                <a:lnTo>
                  <a:pt x="7034771" y="10712235"/>
                </a:lnTo>
                <a:lnTo>
                  <a:pt x="7030253" y="10717155"/>
                </a:lnTo>
                <a:lnTo>
                  <a:pt x="7030603" y="10718137"/>
                </a:lnTo>
                <a:cubicBezTo>
                  <a:pt x="7030825" y="10722209"/>
                  <a:pt x="7030825" y="10722209"/>
                  <a:pt x="7031045" y="10726282"/>
                </a:cubicBezTo>
                <a:cubicBezTo>
                  <a:pt x="7035623" y="10721940"/>
                  <a:pt x="7038023" y="10721808"/>
                  <a:pt x="7040199" y="10717603"/>
                </a:cubicBezTo>
                <a:cubicBezTo>
                  <a:pt x="7044781" y="10713263"/>
                  <a:pt x="7049357" y="10708927"/>
                  <a:pt x="7056777" y="10712597"/>
                </a:cubicBezTo>
                <a:cubicBezTo>
                  <a:pt x="7058957" y="10708393"/>
                  <a:pt x="7058735" y="10704323"/>
                  <a:pt x="7058515" y="10700250"/>
                </a:cubicBezTo>
                <a:cubicBezTo>
                  <a:pt x="7058515" y="10700250"/>
                  <a:pt x="7060691" y="10696048"/>
                  <a:pt x="7060471" y="10691975"/>
                </a:cubicBezTo>
                <a:cubicBezTo>
                  <a:pt x="7060471" y="10691975"/>
                  <a:pt x="7058069" y="10692110"/>
                  <a:pt x="7055451" y="10688171"/>
                </a:cubicBezTo>
                <a:cubicBezTo>
                  <a:pt x="7053049" y="10688302"/>
                  <a:pt x="7053271" y="10692374"/>
                  <a:pt x="7050869" y="10692508"/>
                </a:cubicBezTo>
                <a:cubicBezTo>
                  <a:pt x="7048475" y="10692641"/>
                  <a:pt x="7048475" y="10692641"/>
                  <a:pt x="7045851" y="10688703"/>
                </a:cubicBezTo>
                <a:cubicBezTo>
                  <a:pt x="7045851" y="10688703"/>
                  <a:pt x="7045631" y="10684633"/>
                  <a:pt x="7048029" y="10684501"/>
                </a:cubicBezTo>
                <a:cubicBezTo>
                  <a:pt x="7050431" y="10684367"/>
                  <a:pt x="7050431" y="10684367"/>
                  <a:pt x="7050207" y="10680293"/>
                </a:cubicBezTo>
                <a:cubicBezTo>
                  <a:pt x="7050207" y="10680293"/>
                  <a:pt x="7050207" y="10680293"/>
                  <a:pt x="7052609" y="10680159"/>
                </a:cubicBezTo>
                <a:cubicBezTo>
                  <a:pt x="7052609" y="10680159"/>
                  <a:pt x="7052609" y="10680159"/>
                  <a:pt x="7055007" y="10680027"/>
                </a:cubicBezTo>
                <a:cubicBezTo>
                  <a:pt x="7060029" y="10683833"/>
                  <a:pt x="7067449" y="10687503"/>
                  <a:pt x="7067669" y="10691574"/>
                </a:cubicBezTo>
                <a:cubicBezTo>
                  <a:pt x="7067669" y="10691574"/>
                  <a:pt x="7067669" y="10691574"/>
                  <a:pt x="7067891" y="10695647"/>
                </a:cubicBezTo>
                <a:cubicBezTo>
                  <a:pt x="7067891" y="10695647"/>
                  <a:pt x="7065713" y="10699852"/>
                  <a:pt x="7065935" y="10703923"/>
                </a:cubicBezTo>
                <a:cubicBezTo>
                  <a:pt x="7066153" y="10707993"/>
                  <a:pt x="7063979" y="10712198"/>
                  <a:pt x="7061797" y="10716402"/>
                </a:cubicBezTo>
                <a:cubicBezTo>
                  <a:pt x="7061797" y="10716402"/>
                  <a:pt x="7061797" y="10716402"/>
                  <a:pt x="7062019" y="10720474"/>
                </a:cubicBezTo>
                <a:cubicBezTo>
                  <a:pt x="7062019" y="10720474"/>
                  <a:pt x="7062019" y="10720474"/>
                  <a:pt x="7057223" y="10720741"/>
                </a:cubicBezTo>
                <a:cubicBezTo>
                  <a:pt x="7052199" y="10716936"/>
                  <a:pt x="7050019" y="10721145"/>
                  <a:pt x="7045443" y="10725480"/>
                </a:cubicBezTo>
                <a:cubicBezTo>
                  <a:pt x="7040865" y="10729815"/>
                  <a:pt x="7036285" y="10734156"/>
                  <a:pt x="7031485" y="10734420"/>
                </a:cubicBezTo>
                <a:cubicBezTo>
                  <a:pt x="7031485" y="10734420"/>
                  <a:pt x="7031485" y="10734420"/>
                  <a:pt x="7029087" y="10734557"/>
                </a:cubicBezTo>
                <a:lnTo>
                  <a:pt x="7024887" y="10722725"/>
                </a:lnTo>
                <a:lnTo>
                  <a:pt x="7015397" y="10724369"/>
                </a:lnTo>
                <a:cubicBezTo>
                  <a:pt x="7015397" y="10724369"/>
                  <a:pt x="7015131" y="10712714"/>
                  <a:pt x="7015131" y="10712714"/>
                </a:cubicBezTo>
                <a:cubicBezTo>
                  <a:pt x="7015131" y="10712714"/>
                  <a:pt x="7014875" y="10701060"/>
                  <a:pt x="7014875" y="10701060"/>
                </a:cubicBezTo>
                <a:cubicBezTo>
                  <a:pt x="7014875" y="10701060"/>
                  <a:pt x="7014939" y="10703974"/>
                  <a:pt x="7017457" y="10706827"/>
                </a:cubicBezTo>
                <a:lnTo>
                  <a:pt x="7020411" y="10707750"/>
                </a:lnTo>
                <a:lnTo>
                  <a:pt x="7020341" y="10706458"/>
                </a:lnTo>
                <a:cubicBezTo>
                  <a:pt x="7022739" y="10706323"/>
                  <a:pt x="7022519" y="10702251"/>
                  <a:pt x="7024695" y="10698045"/>
                </a:cubicBezTo>
                <a:cubicBezTo>
                  <a:pt x="7014879" y="10694507"/>
                  <a:pt x="7013993" y="10678225"/>
                  <a:pt x="7025993" y="10677555"/>
                </a:cubicBezTo>
                <a:cubicBezTo>
                  <a:pt x="7025767" y="10673484"/>
                  <a:pt x="7021191" y="10677821"/>
                  <a:pt x="7018569" y="10673885"/>
                </a:cubicBezTo>
                <a:cubicBezTo>
                  <a:pt x="7020749" y="10669681"/>
                  <a:pt x="7025553" y="10669413"/>
                  <a:pt x="7025327" y="10665342"/>
                </a:cubicBezTo>
                <a:cubicBezTo>
                  <a:pt x="7025327" y="10665342"/>
                  <a:pt x="7025327" y="10665342"/>
                  <a:pt x="7020529" y="10665607"/>
                </a:cubicBezTo>
                <a:cubicBezTo>
                  <a:pt x="7018131" y="10665743"/>
                  <a:pt x="7017905" y="10661672"/>
                  <a:pt x="7017905" y="10661672"/>
                </a:cubicBezTo>
                <a:cubicBezTo>
                  <a:pt x="7017905" y="10661672"/>
                  <a:pt x="7017685" y="10657598"/>
                  <a:pt x="7020085" y="10657465"/>
                </a:cubicBezTo>
                <a:cubicBezTo>
                  <a:pt x="7020085" y="10657465"/>
                  <a:pt x="7020085" y="10657465"/>
                  <a:pt x="7027285" y="10657067"/>
                </a:cubicBezTo>
                <a:cubicBezTo>
                  <a:pt x="7027063" y="10652995"/>
                  <a:pt x="7031641" y="10648656"/>
                  <a:pt x="7034047" y="10648523"/>
                </a:cubicBezTo>
                <a:cubicBezTo>
                  <a:pt x="7034047" y="10648523"/>
                  <a:pt x="7034047" y="10648523"/>
                  <a:pt x="7036219" y="10644317"/>
                </a:cubicBezTo>
                <a:close/>
                <a:moveTo>
                  <a:pt x="8108969" y="10637729"/>
                </a:moveTo>
                <a:cubicBezTo>
                  <a:pt x="8111437" y="10637594"/>
                  <a:pt x="8111649" y="10641553"/>
                  <a:pt x="8111649" y="10641553"/>
                </a:cubicBezTo>
                <a:cubicBezTo>
                  <a:pt x="8107153" y="10649761"/>
                  <a:pt x="8110263" y="10661517"/>
                  <a:pt x="8110695" y="10669445"/>
                </a:cubicBezTo>
                <a:cubicBezTo>
                  <a:pt x="8110695" y="10669445"/>
                  <a:pt x="8110695" y="10669445"/>
                  <a:pt x="8110911" y="10673413"/>
                </a:cubicBezTo>
                <a:cubicBezTo>
                  <a:pt x="8110911" y="10673413"/>
                  <a:pt x="8108661" y="10677511"/>
                  <a:pt x="8106197" y="10677649"/>
                </a:cubicBezTo>
                <a:cubicBezTo>
                  <a:pt x="8103735" y="10677785"/>
                  <a:pt x="8103515" y="10673821"/>
                  <a:pt x="8103515" y="10673821"/>
                </a:cubicBezTo>
                <a:cubicBezTo>
                  <a:pt x="8103515" y="10673821"/>
                  <a:pt x="8103515" y="10673821"/>
                  <a:pt x="8100837" y="10669992"/>
                </a:cubicBezTo>
                <a:cubicBezTo>
                  <a:pt x="8100623" y="10666028"/>
                  <a:pt x="8100623" y="10666028"/>
                  <a:pt x="8100407" y="10662063"/>
                </a:cubicBezTo>
                <a:cubicBezTo>
                  <a:pt x="8099977" y="10654135"/>
                  <a:pt x="8102007" y="10646069"/>
                  <a:pt x="8104041" y="10638001"/>
                </a:cubicBezTo>
                <a:cubicBezTo>
                  <a:pt x="8106509" y="10637867"/>
                  <a:pt x="8108969" y="10637729"/>
                  <a:pt x="8108969" y="10637729"/>
                </a:cubicBezTo>
                <a:close/>
                <a:moveTo>
                  <a:pt x="6305353" y="10633964"/>
                </a:moveTo>
                <a:cubicBezTo>
                  <a:pt x="6328313" y="10653337"/>
                  <a:pt x="6312381" y="10688841"/>
                  <a:pt x="6289427" y="10669469"/>
                </a:cubicBezTo>
                <a:cubicBezTo>
                  <a:pt x="6286613" y="10647516"/>
                  <a:pt x="6306757" y="10644936"/>
                  <a:pt x="6305353" y="10633964"/>
                </a:cubicBezTo>
                <a:close/>
                <a:moveTo>
                  <a:pt x="8031329" y="10633206"/>
                </a:moveTo>
                <a:cubicBezTo>
                  <a:pt x="8033721" y="10633077"/>
                  <a:pt x="8036339" y="10636993"/>
                  <a:pt x="8036559" y="10641043"/>
                </a:cubicBezTo>
                <a:cubicBezTo>
                  <a:pt x="8036559" y="10641043"/>
                  <a:pt x="8036775" y="10645096"/>
                  <a:pt x="8036775" y="10645096"/>
                </a:cubicBezTo>
                <a:cubicBezTo>
                  <a:pt x="8042009" y="10652931"/>
                  <a:pt x="8037215" y="10653199"/>
                  <a:pt x="8037439" y="10657249"/>
                </a:cubicBezTo>
                <a:cubicBezTo>
                  <a:pt x="8042229" y="10656983"/>
                  <a:pt x="8044623" y="10656852"/>
                  <a:pt x="8044403" y="10652799"/>
                </a:cubicBezTo>
                <a:cubicBezTo>
                  <a:pt x="8046851" y="10653677"/>
                  <a:pt x="8046815" y="10655711"/>
                  <a:pt x="8045721" y="10658377"/>
                </a:cubicBezTo>
                <a:cubicBezTo>
                  <a:pt x="8042433" y="10666369"/>
                  <a:pt x="8029665" y="10680035"/>
                  <a:pt x="8046163" y="10685213"/>
                </a:cubicBezTo>
                <a:cubicBezTo>
                  <a:pt x="8034185" y="10685877"/>
                  <a:pt x="8042911" y="10713839"/>
                  <a:pt x="8036167" y="10722341"/>
                </a:cubicBezTo>
                <a:cubicBezTo>
                  <a:pt x="8034875" y="10742732"/>
                  <a:pt x="8035753" y="10758938"/>
                  <a:pt x="8036853" y="10779196"/>
                </a:cubicBezTo>
                <a:cubicBezTo>
                  <a:pt x="8038175" y="10803508"/>
                  <a:pt x="8037099" y="10827949"/>
                  <a:pt x="8033411" y="10848475"/>
                </a:cubicBezTo>
                <a:cubicBezTo>
                  <a:pt x="8033629" y="10852524"/>
                  <a:pt x="8031235" y="10852657"/>
                  <a:pt x="8028839" y="10852792"/>
                </a:cubicBezTo>
                <a:cubicBezTo>
                  <a:pt x="8026445" y="10852925"/>
                  <a:pt x="8024047" y="10853058"/>
                  <a:pt x="8023827" y="10849005"/>
                </a:cubicBezTo>
                <a:cubicBezTo>
                  <a:pt x="8023827" y="10849005"/>
                  <a:pt x="8023827" y="10849005"/>
                  <a:pt x="8026223" y="10848871"/>
                </a:cubicBezTo>
                <a:cubicBezTo>
                  <a:pt x="8027301" y="10824429"/>
                  <a:pt x="8028591" y="10804039"/>
                  <a:pt x="8027275" y="10779727"/>
                </a:cubicBezTo>
                <a:cubicBezTo>
                  <a:pt x="8026171" y="10759473"/>
                  <a:pt x="8025291" y="10743266"/>
                  <a:pt x="8026587" y="10722875"/>
                </a:cubicBezTo>
                <a:cubicBezTo>
                  <a:pt x="8014831" y="10727589"/>
                  <a:pt x="8014807" y="10682889"/>
                  <a:pt x="8025265" y="10698566"/>
                </a:cubicBezTo>
                <a:cubicBezTo>
                  <a:pt x="8014807" y="10682889"/>
                  <a:pt x="8018495" y="10662368"/>
                  <a:pt x="8024801" y="10645761"/>
                </a:cubicBezTo>
                <a:cubicBezTo>
                  <a:pt x="8024583" y="10641712"/>
                  <a:pt x="8024583" y="10641712"/>
                  <a:pt x="8024583" y="10641712"/>
                </a:cubicBezTo>
                <a:cubicBezTo>
                  <a:pt x="8024359" y="10637658"/>
                  <a:pt x="8028933" y="10633338"/>
                  <a:pt x="8031329" y="10633206"/>
                </a:cubicBezTo>
                <a:close/>
                <a:moveTo>
                  <a:pt x="7000135" y="10628285"/>
                </a:moveTo>
                <a:cubicBezTo>
                  <a:pt x="7000399" y="10639937"/>
                  <a:pt x="7003933" y="10651512"/>
                  <a:pt x="7005865" y="10664579"/>
                </a:cubicBezTo>
                <a:cubicBezTo>
                  <a:pt x="7007795" y="10677650"/>
                  <a:pt x="7008123" y="10692216"/>
                  <a:pt x="7001975" y="10709859"/>
                </a:cubicBezTo>
                <a:close/>
                <a:moveTo>
                  <a:pt x="6972199" y="10623722"/>
                </a:moveTo>
                <a:cubicBezTo>
                  <a:pt x="6972407" y="10627540"/>
                  <a:pt x="6967921" y="10631618"/>
                  <a:pt x="6965989" y="10639386"/>
                </a:cubicBezTo>
                <a:cubicBezTo>
                  <a:pt x="6958743" y="10635957"/>
                  <a:pt x="6964953" y="10620296"/>
                  <a:pt x="6972199" y="10623722"/>
                </a:cubicBezTo>
                <a:close/>
                <a:moveTo>
                  <a:pt x="808515" y="10619141"/>
                </a:moveTo>
                <a:cubicBezTo>
                  <a:pt x="814986" y="10618385"/>
                  <a:pt x="818323" y="10618873"/>
                  <a:pt x="820044" y="10619552"/>
                </a:cubicBezTo>
                <a:cubicBezTo>
                  <a:pt x="821762" y="10620232"/>
                  <a:pt x="821864" y="10621100"/>
                  <a:pt x="821864" y="10621100"/>
                </a:cubicBezTo>
                <a:cubicBezTo>
                  <a:pt x="835618" y="10626530"/>
                  <a:pt x="836429" y="10633469"/>
                  <a:pt x="837649" y="10643883"/>
                </a:cubicBezTo>
                <a:cubicBezTo>
                  <a:pt x="838462" y="10650822"/>
                  <a:pt x="839276" y="10657766"/>
                  <a:pt x="840493" y="10668177"/>
                </a:cubicBezTo>
                <a:cubicBezTo>
                  <a:pt x="828770" y="10680106"/>
                  <a:pt x="830394" y="10693990"/>
                  <a:pt x="831611" y="10704402"/>
                </a:cubicBezTo>
                <a:cubicBezTo>
                  <a:pt x="832017" y="10707871"/>
                  <a:pt x="832017" y="10707871"/>
                  <a:pt x="832017" y="10707871"/>
                </a:cubicBezTo>
                <a:cubicBezTo>
                  <a:pt x="819077" y="10709385"/>
                  <a:pt x="819077" y="10709385"/>
                  <a:pt x="818671" y="10705916"/>
                </a:cubicBezTo>
                <a:cubicBezTo>
                  <a:pt x="811594" y="10701466"/>
                  <a:pt x="810883" y="10695394"/>
                  <a:pt x="811741" y="10688694"/>
                </a:cubicBezTo>
                <a:cubicBezTo>
                  <a:pt x="812595" y="10681998"/>
                  <a:pt x="815016" y="10674678"/>
                  <a:pt x="814203" y="10667735"/>
                </a:cubicBezTo>
                <a:cubicBezTo>
                  <a:pt x="812577" y="10653854"/>
                  <a:pt x="823895" y="10638454"/>
                  <a:pt x="809330" y="10626085"/>
                </a:cubicBezTo>
                <a:cubicBezTo>
                  <a:pt x="808924" y="10622616"/>
                  <a:pt x="808924" y="10622616"/>
                  <a:pt x="808515" y="10619141"/>
                </a:cubicBezTo>
                <a:close/>
                <a:moveTo>
                  <a:pt x="7198519" y="10610215"/>
                </a:moveTo>
                <a:cubicBezTo>
                  <a:pt x="7198519" y="10610215"/>
                  <a:pt x="7198519" y="10610215"/>
                  <a:pt x="7198735" y="10614267"/>
                </a:cubicBezTo>
                <a:cubicBezTo>
                  <a:pt x="7201591" y="10622232"/>
                  <a:pt x="7197427" y="10634655"/>
                  <a:pt x="7192395" y="10630868"/>
                </a:cubicBezTo>
                <a:cubicBezTo>
                  <a:pt x="7200057" y="10638569"/>
                  <a:pt x="7185823" y="10643425"/>
                  <a:pt x="7193269" y="10647073"/>
                </a:cubicBezTo>
                <a:cubicBezTo>
                  <a:pt x="7193711" y="10655174"/>
                  <a:pt x="7186261" y="10651524"/>
                  <a:pt x="7181443" y="10651794"/>
                </a:cubicBezTo>
                <a:cubicBezTo>
                  <a:pt x="7184075" y="10655708"/>
                  <a:pt x="7184075" y="10655708"/>
                  <a:pt x="7184075" y="10655708"/>
                </a:cubicBezTo>
                <a:cubicBezTo>
                  <a:pt x="7184295" y="10659762"/>
                  <a:pt x="7184295" y="10659762"/>
                  <a:pt x="7181881" y="10659893"/>
                </a:cubicBezTo>
                <a:cubicBezTo>
                  <a:pt x="7186701" y="10659626"/>
                  <a:pt x="7187141" y="10667729"/>
                  <a:pt x="7187141" y="10667729"/>
                </a:cubicBezTo>
                <a:cubicBezTo>
                  <a:pt x="7184955" y="10671911"/>
                  <a:pt x="7177727" y="10672313"/>
                  <a:pt x="7175537" y="10676499"/>
                </a:cubicBezTo>
                <a:lnTo>
                  <a:pt x="7173573" y="10673948"/>
                </a:lnTo>
                <a:lnTo>
                  <a:pt x="7171551" y="10679749"/>
                </a:lnTo>
                <a:cubicBezTo>
                  <a:pt x="7168409" y="10685656"/>
                  <a:pt x="7165267" y="10691562"/>
                  <a:pt x="7165399" y="10697388"/>
                </a:cubicBezTo>
                <a:lnTo>
                  <a:pt x="7164651" y="10664178"/>
                </a:lnTo>
                <a:lnTo>
                  <a:pt x="7160641" y="10669199"/>
                </a:lnTo>
                <a:cubicBezTo>
                  <a:pt x="7158235" y="10669334"/>
                  <a:pt x="7155223" y="10669500"/>
                  <a:pt x="7152455" y="10668638"/>
                </a:cubicBezTo>
                <a:lnTo>
                  <a:pt x="7147533" y="10663695"/>
                </a:lnTo>
                <a:lnTo>
                  <a:pt x="7146317" y="10668215"/>
                </a:lnTo>
                <a:cubicBezTo>
                  <a:pt x="7146079" y="10670242"/>
                  <a:pt x="7146113" y="10671712"/>
                  <a:pt x="7146113" y="10671712"/>
                </a:cubicBezTo>
                <a:cubicBezTo>
                  <a:pt x="7146113" y="10671712"/>
                  <a:pt x="7146113" y="10671712"/>
                  <a:pt x="7146379" y="10683465"/>
                </a:cubicBezTo>
                <a:cubicBezTo>
                  <a:pt x="7146379" y="10683465"/>
                  <a:pt x="7164605" y="10683020"/>
                  <a:pt x="7164605" y="10683020"/>
                </a:cubicBezTo>
                <a:cubicBezTo>
                  <a:pt x="7164871" y="10694778"/>
                  <a:pt x="7164871" y="10694778"/>
                  <a:pt x="7164871" y="10694778"/>
                </a:cubicBezTo>
                <a:cubicBezTo>
                  <a:pt x="7164871" y="10694778"/>
                  <a:pt x="7164871" y="10694778"/>
                  <a:pt x="7146641" y="10695222"/>
                </a:cubicBezTo>
                <a:cubicBezTo>
                  <a:pt x="7146909" y="10706974"/>
                  <a:pt x="7147169" y="10718730"/>
                  <a:pt x="7165665" y="10730038"/>
                </a:cubicBezTo>
                <a:cubicBezTo>
                  <a:pt x="7165799" y="10735916"/>
                  <a:pt x="7165799" y="10735916"/>
                  <a:pt x="7163487" y="10734503"/>
                </a:cubicBezTo>
                <a:lnTo>
                  <a:pt x="7156693" y="10732802"/>
                </a:lnTo>
                <a:lnTo>
                  <a:pt x="7157021" y="10738861"/>
                </a:lnTo>
                <a:lnTo>
                  <a:pt x="7154713" y="10741081"/>
                </a:lnTo>
                <a:lnTo>
                  <a:pt x="7166297" y="10757956"/>
                </a:lnTo>
                <a:lnTo>
                  <a:pt x="7181991" y="10773648"/>
                </a:lnTo>
                <a:lnTo>
                  <a:pt x="7183227" y="10773581"/>
                </a:lnTo>
                <a:lnTo>
                  <a:pt x="7184339" y="10775995"/>
                </a:lnTo>
                <a:lnTo>
                  <a:pt x="7184957" y="10776611"/>
                </a:lnTo>
                <a:lnTo>
                  <a:pt x="7184757" y="10776901"/>
                </a:lnTo>
                <a:lnTo>
                  <a:pt x="7188709" y="10785463"/>
                </a:lnTo>
                <a:cubicBezTo>
                  <a:pt x="7198341" y="10784928"/>
                  <a:pt x="7201411" y="10796945"/>
                  <a:pt x="7199223" y="10801130"/>
                </a:cubicBezTo>
                <a:cubicBezTo>
                  <a:pt x="7201853" y="10805044"/>
                  <a:pt x="7204259" y="10804910"/>
                  <a:pt x="7206453" y="10800729"/>
                </a:cubicBezTo>
                <a:cubicBezTo>
                  <a:pt x="7206229" y="10796677"/>
                  <a:pt x="7206013" y="10792625"/>
                  <a:pt x="7208199" y="10788443"/>
                </a:cubicBezTo>
                <a:cubicBezTo>
                  <a:pt x="7208199" y="10788443"/>
                  <a:pt x="7208199" y="10788443"/>
                  <a:pt x="7203381" y="10788709"/>
                </a:cubicBezTo>
                <a:cubicBezTo>
                  <a:pt x="7207537" y="10776289"/>
                  <a:pt x="7181477" y="10785866"/>
                  <a:pt x="7192863" y="10773044"/>
                </a:cubicBezTo>
                <a:cubicBezTo>
                  <a:pt x="7192863" y="10773044"/>
                  <a:pt x="7192863" y="10773044"/>
                  <a:pt x="7195275" y="10772909"/>
                </a:cubicBezTo>
                <a:cubicBezTo>
                  <a:pt x="7192641" y="10768995"/>
                  <a:pt x="7190233" y="10769128"/>
                  <a:pt x="7185195" y="10765343"/>
                </a:cubicBezTo>
                <a:cubicBezTo>
                  <a:pt x="7185195" y="10765343"/>
                  <a:pt x="7185195" y="10765343"/>
                  <a:pt x="7184975" y="10761293"/>
                </a:cubicBezTo>
                <a:cubicBezTo>
                  <a:pt x="7184975" y="10761293"/>
                  <a:pt x="7187385" y="10761159"/>
                  <a:pt x="7187385" y="10761159"/>
                </a:cubicBezTo>
                <a:cubicBezTo>
                  <a:pt x="7192203" y="10760893"/>
                  <a:pt x="7197243" y="10764675"/>
                  <a:pt x="7199873" y="10768594"/>
                </a:cubicBezTo>
                <a:cubicBezTo>
                  <a:pt x="7202065" y="10764407"/>
                  <a:pt x="7206879" y="10764137"/>
                  <a:pt x="7207099" y="10768188"/>
                </a:cubicBezTo>
                <a:cubicBezTo>
                  <a:pt x="7211919" y="10767924"/>
                  <a:pt x="7209069" y="10759954"/>
                  <a:pt x="7208853" y="10755903"/>
                </a:cubicBezTo>
                <a:cubicBezTo>
                  <a:pt x="7211805" y="10754724"/>
                  <a:pt x="7214255" y="10755349"/>
                  <a:pt x="7216335" y="10756821"/>
                </a:cubicBezTo>
                <a:lnTo>
                  <a:pt x="7219541" y="10760464"/>
                </a:lnTo>
                <a:lnTo>
                  <a:pt x="7224055" y="10748472"/>
                </a:lnTo>
                <a:lnTo>
                  <a:pt x="7222645" y="10742949"/>
                </a:lnTo>
                <a:lnTo>
                  <a:pt x="7225405" y="10741605"/>
                </a:lnTo>
                <a:lnTo>
                  <a:pt x="7224943" y="10734263"/>
                </a:lnTo>
                <a:lnTo>
                  <a:pt x="7214979" y="10735247"/>
                </a:lnTo>
                <a:lnTo>
                  <a:pt x="7224391" y="10725436"/>
                </a:lnTo>
                <a:lnTo>
                  <a:pt x="7224225" y="10722821"/>
                </a:lnTo>
                <a:lnTo>
                  <a:pt x="7217325" y="10687029"/>
                </a:lnTo>
                <a:lnTo>
                  <a:pt x="7217375" y="10690426"/>
                </a:lnTo>
                <a:lnTo>
                  <a:pt x="7213353" y="10679889"/>
                </a:lnTo>
                <a:lnTo>
                  <a:pt x="7203779" y="10673307"/>
                </a:lnTo>
                <a:lnTo>
                  <a:pt x="7202045" y="10678587"/>
                </a:lnTo>
                <a:cubicBezTo>
                  <a:pt x="7199829" y="10682173"/>
                  <a:pt x="7197219" y="10685358"/>
                  <a:pt x="7195607" y="10688485"/>
                </a:cubicBezTo>
                <a:cubicBezTo>
                  <a:pt x="7181175" y="10685235"/>
                  <a:pt x="7194729" y="10672330"/>
                  <a:pt x="7189115" y="10656444"/>
                </a:cubicBezTo>
                <a:cubicBezTo>
                  <a:pt x="7193853" y="10656178"/>
                  <a:pt x="7194289" y="10664256"/>
                  <a:pt x="7194289" y="10664256"/>
                </a:cubicBezTo>
                <a:cubicBezTo>
                  <a:pt x="7195475" y="10664190"/>
                  <a:pt x="7195959" y="10662137"/>
                  <a:pt x="7197035" y="10660052"/>
                </a:cubicBezTo>
                <a:lnTo>
                  <a:pt x="7197453" y="10659759"/>
                </a:lnTo>
                <a:lnTo>
                  <a:pt x="7197271" y="10658938"/>
                </a:lnTo>
                <a:lnTo>
                  <a:pt x="7198675" y="10658905"/>
                </a:lnTo>
                <a:lnTo>
                  <a:pt x="7203327" y="10655651"/>
                </a:lnTo>
                <a:lnTo>
                  <a:pt x="7204141" y="10658772"/>
                </a:lnTo>
                <a:lnTo>
                  <a:pt x="7215815" y="10658487"/>
                </a:lnTo>
                <a:lnTo>
                  <a:pt x="7215257" y="10633661"/>
                </a:lnTo>
                <a:lnTo>
                  <a:pt x="7214295" y="10633715"/>
                </a:lnTo>
                <a:cubicBezTo>
                  <a:pt x="7209695" y="10638035"/>
                  <a:pt x="7207725" y="10646269"/>
                  <a:pt x="7207947" y="10650319"/>
                </a:cubicBezTo>
                <a:cubicBezTo>
                  <a:pt x="7207947" y="10650319"/>
                  <a:pt x="7208165" y="10654373"/>
                  <a:pt x="7205757" y="10654504"/>
                </a:cubicBezTo>
                <a:cubicBezTo>
                  <a:pt x="7203349" y="10654638"/>
                  <a:pt x="7203127" y="10650585"/>
                  <a:pt x="7203127" y="10650585"/>
                </a:cubicBezTo>
                <a:cubicBezTo>
                  <a:pt x="7202687" y="10642487"/>
                  <a:pt x="7207069" y="10634118"/>
                  <a:pt x="7209253" y="10629934"/>
                </a:cubicBezTo>
                <a:cubicBezTo>
                  <a:pt x="7209039" y="10625885"/>
                  <a:pt x="7209039" y="10625885"/>
                  <a:pt x="7209039" y="10625885"/>
                </a:cubicBezTo>
                <a:cubicBezTo>
                  <a:pt x="7209039" y="10625885"/>
                  <a:pt x="7208815" y="10621829"/>
                  <a:pt x="7208815" y="10621829"/>
                </a:cubicBezTo>
                <a:cubicBezTo>
                  <a:pt x="7206405" y="10621964"/>
                  <a:pt x="7206189" y="10617915"/>
                  <a:pt x="7203777" y="10618050"/>
                </a:cubicBezTo>
                <a:cubicBezTo>
                  <a:pt x="7201143" y="10614132"/>
                  <a:pt x="7201143" y="10614132"/>
                  <a:pt x="7198519" y="10610215"/>
                </a:cubicBezTo>
                <a:close/>
                <a:moveTo>
                  <a:pt x="7785589" y="10607099"/>
                </a:moveTo>
                <a:cubicBezTo>
                  <a:pt x="7790479" y="10606826"/>
                  <a:pt x="7793349" y="10614521"/>
                  <a:pt x="7793559" y="10618437"/>
                </a:cubicBezTo>
                <a:cubicBezTo>
                  <a:pt x="7789311" y="10630453"/>
                  <a:pt x="7786013" y="10614927"/>
                  <a:pt x="7783997" y="10622895"/>
                </a:cubicBezTo>
                <a:cubicBezTo>
                  <a:pt x="7771563" y="10619656"/>
                  <a:pt x="7790905" y="10614654"/>
                  <a:pt x="7785589" y="10607099"/>
                </a:cubicBezTo>
                <a:close/>
                <a:moveTo>
                  <a:pt x="7104397" y="10605600"/>
                </a:moveTo>
                <a:cubicBezTo>
                  <a:pt x="7104397" y="10605600"/>
                  <a:pt x="7124289" y="10616561"/>
                  <a:pt x="7124289" y="10616561"/>
                </a:cubicBezTo>
                <a:cubicBezTo>
                  <a:pt x="7105431" y="10651366"/>
                  <a:pt x="7105945" y="10674250"/>
                  <a:pt x="7106205" y="10685693"/>
                </a:cubicBezTo>
                <a:cubicBezTo>
                  <a:pt x="7105689" y="10662809"/>
                  <a:pt x="7105431" y="10651366"/>
                  <a:pt x="7085539" y="10640402"/>
                </a:cubicBezTo>
                <a:cubicBezTo>
                  <a:pt x="7105173" y="10639923"/>
                  <a:pt x="7104657" y="10617039"/>
                  <a:pt x="7104657" y="10617039"/>
                </a:cubicBezTo>
                <a:cubicBezTo>
                  <a:pt x="7104397" y="10605600"/>
                  <a:pt x="7104397" y="10605600"/>
                  <a:pt x="7104397" y="10605600"/>
                </a:cubicBezTo>
                <a:close/>
                <a:moveTo>
                  <a:pt x="7154491" y="10600471"/>
                </a:moveTo>
                <a:lnTo>
                  <a:pt x="7151507" y="10600638"/>
                </a:lnTo>
                <a:lnTo>
                  <a:pt x="7151975" y="10609758"/>
                </a:lnTo>
                <a:lnTo>
                  <a:pt x="7154713" y="10604523"/>
                </a:lnTo>
                <a:cubicBezTo>
                  <a:pt x="7154713" y="10604523"/>
                  <a:pt x="7154713" y="10604523"/>
                  <a:pt x="7154491" y="10600471"/>
                </a:cubicBezTo>
                <a:close/>
                <a:moveTo>
                  <a:pt x="7751439" y="10600159"/>
                </a:moveTo>
                <a:cubicBezTo>
                  <a:pt x="7753905" y="10600023"/>
                  <a:pt x="7754243" y="10606261"/>
                  <a:pt x="7753013" y="10612065"/>
                </a:cubicBezTo>
                <a:cubicBezTo>
                  <a:pt x="7751785" y="10617873"/>
                  <a:pt x="7748989" y="10623244"/>
                  <a:pt x="7745179" y="10621371"/>
                </a:cubicBezTo>
                <a:cubicBezTo>
                  <a:pt x="7749881" y="10616938"/>
                  <a:pt x="7746739" y="10604591"/>
                  <a:pt x="7751439" y="10600159"/>
                </a:cubicBezTo>
                <a:close/>
                <a:moveTo>
                  <a:pt x="7988351" y="10598777"/>
                </a:moveTo>
                <a:cubicBezTo>
                  <a:pt x="7990955" y="10601759"/>
                  <a:pt x="7992371" y="10605332"/>
                  <a:pt x="7993039" y="10609209"/>
                </a:cubicBezTo>
                <a:cubicBezTo>
                  <a:pt x="7995045" y="10620834"/>
                  <a:pt x="7990327" y="10635179"/>
                  <a:pt x="7990837" y="10644540"/>
                </a:cubicBezTo>
                <a:cubicBezTo>
                  <a:pt x="7974007" y="10649646"/>
                  <a:pt x="7975311" y="10628711"/>
                  <a:pt x="7967549" y="10620795"/>
                </a:cubicBezTo>
                <a:cubicBezTo>
                  <a:pt x="7967325" y="10616637"/>
                  <a:pt x="7969987" y="10620659"/>
                  <a:pt x="7969987" y="10620659"/>
                </a:cubicBezTo>
                <a:cubicBezTo>
                  <a:pt x="7977295" y="10620253"/>
                  <a:pt x="7976391" y="10603614"/>
                  <a:pt x="7981039" y="10599181"/>
                </a:cubicBezTo>
                <a:cubicBezTo>
                  <a:pt x="7983475" y="10599048"/>
                  <a:pt x="7986363" y="10607232"/>
                  <a:pt x="7988351" y="10598777"/>
                </a:cubicBezTo>
                <a:close/>
                <a:moveTo>
                  <a:pt x="8079727" y="10598116"/>
                </a:moveTo>
                <a:cubicBezTo>
                  <a:pt x="8087097" y="10599809"/>
                  <a:pt x="8090521" y="10606984"/>
                  <a:pt x="8090285" y="10613836"/>
                </a:cubicBezTo>
                <a:cubicBezTo>
                  <a:pt x="8090051" y="10620689"/>
                  <a:pt x="8086163" y="10627217"/>
                  <a:pt x="8078901" y="10627618"/>
                </a:cubicBezTo>
                <a:cubicBezTo>
                  <a:pt x="8078443" y="10619229"/>
                  <a:pt x="8075341" y="10606777"/>
                  <a:pt x="8079727" y="10598116"/>
                </a:cubicBezTo>
                <a:close/>
                <a:moveTo>
                  <a:pt x="6953519" y="10588531"/>
                </a:moveTo>
                <a:cubicBezTo>
                  <a:pt x="6958361" y="10588262"/>
                  <a:pt x="6958787" y="10596094"/>
                  <a:pt x="6963623" y="10595826"/>
                </a:cubicBezTo>
                <a:cubicBezTo>
                  <a:pt x="6963837" y="10599738"/>
                  <a:pt x="6958571" y="10592176"/>
                  <a:pt x="6956579" y="10600141"/>
                </a:cubicBezTo>
                <a:cubicBezTo>
                  <a:pt x="6954159" y="10600279"/>
                  <a:pt x="6953731" y="10592449"/>
                  <a:pt x="6953519" y="10588531"/>
                </a:cubicBezTo>
                <a:close/>
                <a:moveTo>
                  <a:pt x="6887831" y="10584597"/>
                </a:moveTo>
                <a:cubicBezTo>
                  <a:pt x="6887831" y="10584597"/>
                  <a:pt x="6887831" y="10584597"/>
                  <a:pt x="6907729" y="10595982"/>
                </a:cubicBezTo>
                <a:cubicBezTo>
                  <a:pt x="6907997" y="10607850"/>
                  <a:pt x="6907997" y="10607850"/>
                  <a:pt x="6908263" y="10619715"/>
                </a:cubicBezTo>
                <a:cubicBezTo>
                  <a:pt x="6888633" y="10620195"/>
                  <a:pt x="6888899" y="10632058"/>
                  <a:pt x="6888899" y="10632058"/>
                </a:cubicBezTo>
                <a:cubicBezTo>
                  <a:pt x="6888899" y="10632058"/>
                  <a:pt x="6888899" y="10632058"/>
                  <a:pt x="6888633" y="10620195"/>
                </a:cubicBezTo>
                <a:cubicBezTo>
                  <a:pt x="6888367" y="10608330"/>
                  <a:pt x="6888367" y="10608330"/>
                  <a:pt x="6888099" y="10596462"/>
                </a:cubicBezTo>
                <a:cubicBezTo>
                  <a:pt x="6888099" y="10596462"/>
                  <a:pt x="6887831" y="10584597"/>
                  <a:pt x="6868195" y="10585077"/>
                </a:cubicBezTo>
                <a:cubicBezTo>
                  <a:pt x="6868195" y="10585077"/>
                  <a:pt x="6887831" y="10584597"/>
                  <a:pt x="6887831" y="10584597"/>
                </a:cubicBezTo>
                <a:close/>
                <a:moveTo>
                  <a:pt x="6962605" y="10574773"/>
                </a:moveTo>
                <a:cubicBezTo>
                  <a:pt x="6964993" y="10574638"/>
                  <a:pt x="6965915" y="10575093"/>
                  <a:pt x="6966039" y="10575970"/>
                </a:cubicBezTo>
                <a:cubicBezTo>
                  <a:pt x="6966411" y="10578609"/>
                  <a:pt x="6959573" y="10585065"/>
                  <a:pt x="6963481" y="10590923"/>
                </a:cubicBezTo>
                <a:cubicBezTo>
                  <a:pt x="6961097" y="10591056"/>
                  <a:pt x="6960877" y="10587019"/>
                  <a:pt x="6956101" y="10587283"/>
                </a:cubicBezTo>
                <a:cubicBezTo>
                  <a:pt x="6955879" y="10583246"/>
                  <a:pt x="6955659" y="10579206"/>
                  <a:pt x="6955659" y="10579206"/>
                </a:cubicBezTo>
                <a:cubicBezTo>
                  <a:pt x="6960437" y="10578943"/>
                  <a:pt x="6962823" y="10578810"/>
                  <a:pt x="6962605" y="10574773"/>
                </a:cubicBezTo>
                <a:close/>
                <a:moveTo>
                  <a:pt x="8150783" y="10565890"/>
                </a:moveTo>
                <a:cubicBezTo>
                  <a:pt x="8145857" y="10566165"/>
                  <a:pt x="8151677" y="10582338"/>
                  <a:pt x="8139357" y="10583020"/>
                </a:cubicBezTo>
                <a:cubicBezTo>
                  <a:pt x="8146527" y="10578497"/>
                  <a:pt x="8138243" y="10562463"/>
                  <a:pt x="8150783" y="10565890"/>
                </a:cubicBezTo>
                <a:close/>
                <a:moveTo>
                  <a:pt x="7071037" y="10565309"/>
                </a:moveTo>
                <a:lnTo>
                  <a:pt x="7073487" y="10569348"/>
                </a:lnTo>
                <a:cubicBezTo>
                  <a:pt x="7071039" y="10569484"/>
                  <a:pt x="7071039" y="10569484"/>
                  <a:pt x="7070819" y="10565442"/>
                </a:cubicBezTo>
                <a:close/>
                <a:moveTo>
                  <a:pt x="7795133" y="10557964"/>
                </a:moveTo>
                <a:cubicBezTo>
                  <a:pt x="7796341" y="10557896"/>
                  <a:pt x="7796845" y="10558851"/>
                  <a:pt x="7796897" y="10560446"/>
                </a:cubicBezTo>
                <a:cubicBezTo>
                  <a:pt x="7797043" y="10565223"/>
                  <a:pt x="7793065" y="10575753"/>
                  <a:pt x="7791567" y="10581725"/>
                </a:cubicBezTo>
                <a:cubicBezTo>
                  <a:pt x="7781465" y="10574433"/>
                  <a:pt x="7795343" y="10561881"/>
                  <a:pt x="7795133" y="10557964"/>
                </a:cubicBezTo>
                <a:close/>
                <a:moveTo>
                  <a:pt x="7079721" y="10548747"/>
                </a:moveTo>
                <a:cubicBezTo>
                  <a:pt x="7079941" y="10552786"/>
                  <a:pt x="7082601" y="10556687"/>
                  <a:pt x="7085045" y="10556554"/>
                </a:cubicBezTo>
                <a:lnTo>
                  <a:pt x="7071037" y="10565309"/>
                </a:lnTo>
                <a:lnTo>
                  <a:pt x="7068433" y="10561019"/>
                </a:lnTo>
                <a:cubicBezTo>
                  <a:pt x="7069603" y="10554375"/>
                  <a:pt x="7073503" y="10547067"/>
                  <a:pt x="7079721" y="10548747"/>
                </a:cubicBezTo>
                <a:close/>
                <a:moveTo>
                  <a:pt x="8086519" y="10541773"/>
                </a:moveTo>
                <a:cubicBezTo>
                  <a:pt x="8087693" y="10541706"/>
                  <a:pt x="8088919" y="10542619"/>
                  <a:pt x="8089557" y="10543565"/>
                </a:cubicBezTo>
                <a:cubicBezTo>
                  <a:pt x="8090199" y="10544515"/>
                  <a:pt x="8090249" y="10545493"/>
                  <a:pt x="8089077" y="10545557"/>
                </a:cubicBezTo>
                <a:cubicBezTo>
                  <a:pt x="8089291" y="10549473"/>
                  <a:pt x="8089291" y="10549473"/>
                  <a:pt x="8089505" y="10553391"/>
                </a:cubicBezTo>
                <a:cubicBezTo>
                  <a:pt x="8089717" y="10557304"/>
                  <a:pt x="8087583" y="10561351"/>
                  <a:pt x="8083103" y="10565526"/>
                </a:cubicBezTo>
                <a:cubicBezTo>
                  <a:pt x="8083103" y="10565526"/>
                  <a:pt x="8080757" y="10565661"/>
                  <a:pt x="8080757" y="10565661"/>
                </a:cubicBezTo>
                <a:cubicBezTo>
                  <a:pt x="8078197" y="10561871"/>
                  <a:pt x="8078197" y="10561871"/>
                  <a:pt x="8078197" y="10561871"/>
                </a:cubicBezTo>
                <a:cubicBezTo>
                  <a:pt x="8078197" y="10561871"/>
                  <a:pt x="8078197" y="10561871"/>
                  <a:pt x="8080331" y="10557827"/>
                </a:cubicBezTo>
                <a:cubicBezTo>
                  <a:pt x="8082675" y="10557696"/>
                  <a:pt x="8082463" y="10553780"/>
                  <a:pt x="8082253" y="10549866"/>
                </a:cubicBezTo>
                <a:cubicBezTo>
                  <a:pt x="8082253" y="10549866"/>
                  <a:pt x="8082041" y="10545948"/>
                  <a:pt x="8084385" y="10545817"/>
                </a:cubicBezTo>
                <a:cubicBezTo>
                  <a:pt x="8084171" y="10541903"/>
                  <a:pt x="8086519" y="10541773"/>
                  <a:pt x="8086519" y="10541773"/>
                </a:cubicBezTo>
                <a:close/>
                <a:moveTo>
                  <a:pt x="7647587" y="10541618"/>
                </a:moveTo>
                <a:lnTo>
                  <a:pt x="7648523" y="10547688"/>
                </a:lnTo>
                <a:lnTo>
                  <a:pt x="7647069" y="10548724"/>
                </a:lnTo>
                <a:lnTo>
                  <a:pt x="7649149" y="10551720"/>
                </a:lnTo>
                <a:lnTo>
                  <a:pt x="7649917" y="10556695"/>
                </a:lnTo>
                <a:cubicBezTo>
                  <a:pt x="7650135" y="10560745"/>
                  <a:pt x="7644877" y="10552911"/>
                  <a:pt x="7642907" y="10561144"/>
                </a:cubicBezTo>
                <a:cubicBezTo>
                  <a:pt x="7643127" y="10565198"/>
                  <a:pt x="7643347" y="10569247"/>
                  <a:pt x="7643787" y="10577346"/>
                </a:cubicBezTo>
                <a:cubicBezTo>
                  <a:pt x="7644011" y="10581398"/>
                  <a:pt x="7644231" y="10585449"/>
                  <a:pt x="7642039" y="10589634"/>
                </a:cubicBezTo>
                <a:cubicBezTo>
                  <a:pt x="7642039" y="10589634"/>
                  <a:pt x="7642039" y="10589634"/>
                  <a:pt x="7644447" y="10589498"/>
                </a:cubicBezTo>
                <a:lnTo>
                  <a:pt x="7644503" y="10591947"/>
                </a:lnTo>
                <a:lnTo>
                  <a:pt x="7651529" y="10584974"/>
                </a:lnTo>
                <a:cubicBezTo>
                  <a:pt x="7653885" y="10580479"/>
                  <a:pt x="7653815" y="10577521"/>
                  <a:pt x="7653815" y="10577521"/>
                </a:cubicBezTo>
                <a:lnTo>
                  <a:pt x="7653707" y="10572735"/>
                </a:lnTo>
                <a:lnTo>
                  <a:pt x="7650795" y="10572896"/>
                </a:lnTo>
                <a:lnTo>
                  <a:pt x="7653585" y="10567273"/>
                </a:lnTo>
                <a:lnTo>
                  <a:pt x="7653583" y="10567172"/>
                </a:lnTo>
                <a:cubicBezTo>
                  <a:pt x="7653549" y="10565693"/>
                  <a:pt x="7653549" y="10565693"/>
                  <a:pt x="7653549" y="10565693"/>
                </a:cubicBezTo>
                <a:lnTo>
                  <a:pt x="7653371" y="10557800"/>
                </a:lnTo>
                <a:lnTo>
                  <a:pt x="7649149" y="10551720"/>
                </a:lnTo>
                <a:lnTo>
                  <a:pt x="7648523" y="10547688"/>
                </a:lnTo>
                <a:lnTo>
                  <a:pt x="7651719" y="10545419"/>
                </a:lnTo>
                <a:lnTo>
                  <a:pt x="7653113" y="10546193"/>
                </a:lnTo>
                <a:lnTo>
                  <a:pt x="7653033" y="10542721"/>
                </a:lnTo>
                <a:lnTo>
                  <a:pt x="7652545" y="10541994"/>
                </a:lnTo>
                <a:close/>
                <a:moveTo>
                  <a:pt x="7900279" y="10535920"/>
                </a:moveTo>
                <a:cubicBezTo>
                  <a:pt x="7900499" y="10539959"/>
                  <a:pt x="7900499" y="10539959"/>
                  <a:pt x="7898077" y="10540094"/>
                </a:cubicBezTo>
                <a:cubicBezTo>
                  <a:pt x="7898077" y="10540094"/>
                  <a:pt x="7898297" y="10544133"/>
                  <a:pt x="7895877" y="10544267"/>
                </a:cubicBezTo>
                <a:cubicBezTo>
                  <a:pt x="7898297" y="10544133"/>
                  <a:pt x="7898297" y="10544133"/>
                  <a:pt x="7900939" y="10548035"/>
                </a:cubicBezTo>
                <a:cubicBezTo>
                  <a:pt x="7900939" y="10548035"/>
                  <a:pt x="7900939" y="10548035"/>
                  <a:pt x="7898737" y="10552209"/>
                </a:cubicBezTo>
                <a:cubicBezTo>
                  <a:pt x="7896097" y="10548304"/>
                  <a:pt x="7891257" y="10548571"/>
                  <a:pt x="7891037" y="10544534"/>
                </a:cubicBezTo>
                <a:cubicBezTo>
                  <a:pt x="7891037" y="10544534"/>
                  <a:pt x="7891037" y="10544534"/>
                  <a:pt x="7890823" y="10540498"/>
                </a:cubicBezTo>
                <a:lnTo>
                  <a:pt x="7893237" y="10540365"/>
                </a:lnTo>
                <a:cubicBezTo>
                  <a:pt x="7893237" y="10540365"/>
                  <a:pt x="7895439" y="10536190"/>
                  <a:pt x="7897861" y="10536057"/>
                </a:cubicBezTo>
                <a:cubicBezTo>
                  <a:pt x="7897861" y="10536057"/>
                  <a:pt x="7900279" y="10535920"/>
                  <a:pt x="7900279" y="10535920"/>
                </a:cubicBezTo>
                <a:close/>
                <a:moveTo>
                  <a:pt x="7791337" y="10528720"/>
                </a:moveTo>
                <a:cubicBezTo>
                  <a:pt x="7791563" y="10532880"/>
                  <a:pt x="7791563" y="10532880"/>
                  <a:pt x="7791563" y="10532880"/>
                </a:cubicBezTo>
                <a:cubicBezTo>
                  <a:pt x="7792013" y="10541200"/>
                  <a:pt x="7792239" y="10545361"/>
                  <a:pt x="7789827" y="10549669"/>
                </a:cubicBezTo>
                <a:cubicBezTo>
                  <a:pt x="7787187" y="10549817"/>
                  <a:pt x="7787411" y="10553975"/>
                  <a:pt x="7784545" y="10549960"/>
                </a:cubicBezTo>
                <a:cubicBezTo>
                  <a:pt x="7784545" y="10549960"/>
                  <a:pt x="7784323" y="10545802"/>
                  <a:pt x="7784323" y="10545802"/>
                </a:cubicBezTo>
                <a:cubicBezTo>
                  <a:pt x="7786959" y="10545653"/>
                  <a:pt x="7786735" y="10541493"/>
                  <a:pt x="7786507" y="10537335"/>
                </a:cubicBezTo>
                <a:cubicBezTo>
                  <a:pt x="7786281" y="10533171"/>
                  <a:pt x="7786281" y="10533171"/>
                  <a:pt x="7786057" y="10529013"/>
                </a:cubicBezTo>
                <a:cubicBezTo>
                  <a:pt x="7786057" y="10529013"/>
                  <a:pt x="7786057" y="10529013"/>
                  <a:pt x="7788691" y="10528866"/>
                </a:cubicBezTo>
                <a:cubicBezTo>
                  <a:pt x="7788691" y="10528866"/>
                  <a:pt x="7791337" y="10528720"/>
                  <a:pt x="7791337" y="10528720"/>
                </a:cubicBezTo>
                <a:close/>
                <a:moveTo>
                  <a:pt x="6935505" y="10527672"/>
                </a:moveTo>
                <a:cubicBezTo>
                  <a:pt x="6944893" y="10527154"/>
                  <a:pt x="6934287" y="10548606"/>
                  <a:pt x="6943673" y="10548086"/>
                </a:cubicBezTo>
                <a:cubicBezTo>
                  <a:pt x="6943899" y="10552246"/>
                  <a:pt x="6936859" y="10552637"/>
                  <a:pt x="6932167" y="10552896"/>
                </a:cubicBezTo>
                <a:cubicBezTo>
                  <a:pt x="6940877" y="10539895"/>
                  <a:pt x="6924903" y="10549131"/>
                  <a:pt x="6928691" y="10532225"/>
                </a:cubicBezTo>
                <a:cubicBezTo>
                  <a:pt x="6933387" y="10531966"/>
                  <a:pt x="6935733" y="10531834"/>
                  <a:pt x="6935505" y="10527672"/>
                </a:cubicBezTo>
                <a:close/>
                <a:moveTo>
                  <a:pt x="7638299" y="10520772"/>
                </a:moveTo>
                <a:cubicBezTo>
                  <a:pt x="7638517" y="10524824"/>
                  <a:pt x="7638737" y="10528873"/>
                  <a:pt x="7636329" y="10529005"/>
                </a:cubicBezTo>
                <a:cubicBezTo>
                  <a:pt x="7636549" y="10533057"/>
                  <a:pt x="7641365" y="10532791"/>
                  <a:pt x="7646185" y="10532521"/>
                </a:cubicBezTo>
                <a:lnTo>
                  <a:pt x="7646537" y="10534792"/>
                </a:lnTo>
                <a:lnTo>
                  <a:pt x="7652749" y="10530199"/>
                </a:lnTo>
                <a:lnTo>
                  <a:pt x="7650741" y="10528179"/>
                </a:lnTo>
                <a:close/>
                <a:moveTo>
                  <a:pt x="6919541" y="10520651"/>
                </a:moveTo>
                <a:cubicBezTo>
                  <a:pt x="6924251" y="10520895"/>
                  <a:pt x="6926277" y="10537608"/>
                  <a:pt x="6926249" y="10554651"/>
                </a:cubicBezTo>
                <a:cubicBezTo>
                  <a:pt x="6926225" y="10571694"/>
                  <a:pt x="6924141" y="10589069"/>
                  <a:pt x="6920637" y="10590635"/>
                </a:cubicBezTo>
                <a:cubicBezTo>
                  <a:pt x="6920473" y="10580139"/>
                  <a:pt x="6919747" y="10571360"/>
                  <a:pt x="6918735" y="10563003"/>
                </a:cubicBezTo>
                <a:lnTo>
                  <a:pt x="6916301" y="10546181"/>
                </a:lnTo>
                <a:lnTo>
                  <a:pt x="6914115" y="10543333"/>
                </a:lnTo>
                <a:cubicBezTo>
                  <a:pt x="6913457" y="10541362"/>
                  <a:pt x="6913829" y="10539762"/>
                  <a:pt x="6914611" y="10538152"/>
                </a:cubicBezTo>
                <a:lnTo>
                  <a:pt x="6917945" y="10528899"/>
                </a:lnTo>
                <a:close/>
                <a:moveTo>
                  <a:pt x="7010139" y="10519109"/>
                </a:moveTo>
                <a:cubicBezTo>
                  <a:pt x="7010139" y="10519109"/>
                  <a:pt x="7010361" y="10523174"/>
                  <a:pt x="7010361" y="10523174"/>
                </a:cubicBezTo>
                <a:cubicBezTo>
                  <a:pt x="7008193" y="10527374"/>
                  <a:pt x="7005807" y="10527506"/>
                  <a:pt x="7006025" y="10531570"/>
                </a:cubicBezTo>
                <a:cubicBezTo>
                  <a:pt x="7006025" y="10531570"/>
                  <a:pt x="7006025" y="10531570"/>
                  <a:pt x="7008411" y="10531440"/>
                </a:cubicBezTo>
                <a:cubicBezTo>
                  <a:pt x="7008193" y="10527374"/>
                  <a:pt x="7010581" y="10527241"/>
                  <a:pt x="7010361" y="10523174"/>
                </a:cubicBezTo>
                <a:cubicBezTo>
                  <a:pt x="7022743" y="10530642"/>
                  <a:pt x="7016461" y="10547306"/>
                  <a:pt x="7033621" y="10554508"/>
                </a:cubicBezTo>
                <a:cubicBezTo>
                  <a:pt x="7029727" y="10571042"/>
                  <a:pt x="7034949" y="10578909"/>
                  <a:pt x="7033443" y="10595307"/>
                </a:cubicBezTo>
                <a:cubicBezTo>
                  <a:pt x="7035831" y="10595172"/>
                  <a:pt x="7038217" y="10595041"/>
                  <a:pt x="7038217" y="10595041"/>
                </a:cubicBezTo>
                <a:cubicBezTo>
                  <a:pt x="7038217" y="10595041"/>
                  <a:pt x="7038217" y="10595041"/>
                  <a:pt x="7040607" y="10594906"/>
                </a:cubicBezTo>
                <a:cubicBezTo>
                  <a:pt x="7040607" y="10594906"/>
                  <a:pt x="7042777" y="10590708"/>
                  <a:pt x="7044941" y="10586509"/>
                </a:cubicBezTo>
                <a:cubicBezTo>
                  <a:pt x="7047331" y="10586379"/>
                  <a:pt x="7049499" y="10582175"/>
                  <a:pt x="7051663" y="10577981"/>
                </a:cubicBezTo>
                <a:cubicBezTo>
                  <a:pt x="7053831" y="10573782"/>
                  <a:pt x="7056221" y="10573647"/>
                  <a:pt x="7056441" y="10577715"/>
                </a:cubicBezTo>
                <a:cubicBezTo>
                  <a:pt x="7058831" y="10577580"/>
                  <a:pt x="7059053" y="10581648"/>
                  <a:pt x="7056663" y="10581779"/>
                </a:cubicBezTo>
                <a:cubicBezTo>
                  <a:pt x="7054495" y="10585976"/>
                  <a:pt x="7052327" y="10590177"/>
                  <a:pt x="7050159" y="10594376"/>
                </a:cubicBezTo>
                <a:cubicBezTo>
                  <a:pt x="7050159" y="10594376"/>
                  <a:pt x="7047993" y="10598575"/>
                  <a:pt x="7047993" y="10598575"/>
                </a:cubicBezTo>
                <a:cubicBezTo>
                  <a:pt x="7048437" y="10606705"/>
                  <a:pt x="7041269" y="10607105"/>
                  <a:pt x="7044321" y="10619172"/>
                </a:cubicBezTo>
                <a:cubicBezTo>
                  <a:pt x="7041929" y="10619305"/>
                  <a:pt x="7041491" y="10611175"/>
                  <a:pt x="7039105" y="10611306"/>
                </a:cubicBezTo>
                <a:cubicBezTo>
                  <a:pt x="7034323" y="10611570"/>
                  <a:pt x="7037157" y="10619570"/>
                  <a:pt x="7032163" y="10615771"/>
                </a:cubicBezTo>
                <a:cubicBezTo>
                  <a:pt x="7029771" y="10615901"/>
                  <a:pt x="7029991" y="10619968"/>
                  <a:pt x="7029991" y="10619968"/>
                </a:cubicBezTo>
                <a:cubicBezTo>
                  <a:pt x="7029991" y="10619968"/>
                  <a:pt x="7030211" y="10624034"/>
                  <a:pt x="7027823" y="10624167"/>
                </a:cubicBezTo>
                <a:cubicBezTo>
                  <a:pt x="7027823" y="10624167"/>
                  <a:pt x="7025435" y="10624302"/>
                  <a:pt x="7025213" y="10620233"/>
                </a:cubicBezTo>
                <a:cubicBezTo>
                  <a:pt x="7024993" y="10616167"/>
                  <a:pt x="7027161" y="10611969"/>
                  <a:pt x="7029329" y="10607769"/>
                </a:cubicBezTo>
                <a:lnTo>
                  <a:pt x="7027161" y="10611969"/>
                </a:lnTo>
                <a:cubicBezTo>
                  <a:pt x="7019993" y="10612365"/>
                  <a:pt x="7017827" y="10616564"/>
                  <a:pt x="7013051" y="10616832"/>
                </a:cubicBezTo>
                <a:cubicBezTo>
                  <a:pt x="7010223" y="10608830"/>
                  <a:pt x="7010001" y="10604763"/>
                  <a:pt x="7014779" y="10604498"/>
                </a:cubicBezTo>
                <a:cubicBezTo>
                  <a:pt x="7014559" y="10600434"/>
                  <a:pt x="7009781" y="10600699"/>
                  <a:pt x="7005005" y="10600963"/>
                </a:cubicBezTo>
                <a:cubicBezTo>
                  <a:pt x="7005005" y="10600963"/>
                  <a:pt x="7005225" y="10605030"/>
                  <a:pt x="7005225" y="10605030"/>
                </a:cubicBezTo>
                <a:cubicBezTo>
                  <a:pt x="7005445" y="10609096"/>
                  <a:pt x="7003059" y="10609229"/>
                  <a:pt x="7000669" y="10609362"/>
                </a:cubicBezTo>
                <a:cubicBezTo>
                  <a:pt x="6998283" y="10609492"/>
                  <a:pt x="6998283" y="10609492"/>
                  <a:pt x="6998063" y="10605429"/>
                </a:cubicBezTo>
                <a:cubicBezTo>
                  <a:pt x="6997839" y="10601362"/>
                  <a:pt x="6997619" y="10597298"/>
                  <a:pt x="6997619" y="10597298"/>
                </a:cubicBezTo>
                <a:cubicBezTo>
                  <a:pt x="6992843" y="10597562"/>
                  <a:pt x="6995009" y="10593362"/>
                  <a:pt x="6992399" y="10589431"/>
                </a:cubicBezTo>
                <a:cubicBezTo>
                  <a:pt x="7004561" y="10592833"/>
                  <a:pt x="6999123" y="10580900"/>
                  <a:pt x="6998679" y="10572767"/>
                </a:cubicBezTo>
                <a:cubicBezTo>
                  <a:pt x="7003457" y="10572500"/>
                  <a:pt x="7001735" y="10584831"/>
                  <a:pt x="7013455" y="10580102"/>
                </a:cubicBezTo>
                <a:cubicBezTo>
                  <a:pt x="7001069" y="10572630"/>
                  <a:pt x="7015619" y="10575901"/>
                  <a:pt x="7012349" y="10559773"/>
                </a:cubicBezTo>
                <a:cubicBezTo>
                  <a:pt x="7007573" y="10560037"/>
                  <a:pt x="7010623" y="10572102"/>
                  <a:pt x="6998463" y="10568701"/>
                </a:cubicBezTo>
                <a:cubicBezTo>
                  <a:pt x="6995409" y="10556635"/>
                  <a:pt x="7014295" y="10551505"/>
                  <a:pt x="7001915" y="10544037"/>
                </a:cubicBezTo>
                <a:cubicBezTo>
                  <a:pt x="7001695" y="10539971"/>
                  <a:pt x="7008855" y="10539575"/>
                  <a:pt x="7008635" y="10535506"/>
                </a:cubicBezTo>
                <a:cubicBezTo>
                  <a:pt x="7006247" y="10535640"/>
                  <a:pt x="7003859" y="10535772"/>
                  <a:pt x="7003859" y="10535772"/>
                </a:cubicBezTo>
                <a:cubicBezTo>
                  <a:pt x="7003859" y="10535772"/>
                  <a:pt x="7003859" y="10535772"/>
                  <a:pt x="7001469" y="10535905"/>
                </a:cubicBezTo>
                <a:cubicBezTo>
                  <a:pt x="7001469" y="10535905"/>
                  <a:pt x="7001469" y="10535905"/>
                  <a:pt x="7001249" y="10531838"/>
                </a:cubicBezTo>
                <a:cubicBezTo>
                  <a:pt x="7001025" y="10527772"/>
                  <a:pt x="7003195" y="10523573"/>
                  <a:pt x="7007749" y="10519241"/>
                </a:cubicBezTo>
                <a:cubicBezTo>
                  <a:pt x="7007749" y="10519241"/>
                  <a:pt x="7010139" y="10519109"/>
                  <a:pt x="7010139" y="10519109"/>
                </a:cubicBezTo>
                <a:close/>
                <a:moveTo>
                  <a:pt x="7652535" y="10515920"/>
                </a:moveTo>
                <a:lnTo>
                  <a:pt x="7652675" y="10518545"/>
                </a:lnTo>
                <a:lnTo>
                  <a:pt x="7653851" y="10519607"/>
                </a:lnTo>
                <a:close/>
                <a:moveTo>
                  <a:pt x="8203361" y="10510244"/>
                </a:moveTo>
                <a:cubicBezTo>
                  <a:pt x="8203361" y="10510244"/>
                  <a:pt x="8203583" y="10514319"/>
                  <a:pt x="8203583" y="10514319"/>
                </a:cubicBezTo>
                <a:cubicBezTo>
                  <a:pt x="8199323" y="10526832"/>
                  <a:pt x="8199761" y="10534989"/>
                  <a:pt x="8197965" y="10547363"/>
                </a:cubicBezTo>
                <a:cubicBezTo>
                  <a:pt x="8197965" y="10547363"/>
                  <a:pt x="8197965" y="10547363"/>
                  <a:pt x="8195501" y="10547499"/>
                </a:cubicBezTo>
                <a:cubicBezTo>
                  <a:pt x="8195501" y="10547499"/>
                  <a:pt x="8195501" y="10547499"/>
                  <a:pt x="8193035" y="10547637"/>
                </a:cubicBezTo>
                <a:cubicBezTo>
                  <a:pt x="8194835" y="10535265"/>
                  <a:pt x="8194175" y="10523025"/>
                  <a:pt x="8198433" y="10510517"/>
                </a:cubicBezTo>
                <a:cubicBezTo>
                  <a:pt x="8198433" y="10510517"/>
                  <a:pt x="8200895" y="10510380"/>
                  <a:pt x="8203361" y="10510244"/>
                </a:cubicBezTo>
                <a:close/>
                <a:moveTo>
                  <a:pt x="7860019" y="10508701"/>
                </a:moveTo>
                <a:cubicBezTo>
                  <a:pt x="7862399" y="10508571"/>
                  <a:pt x="7865003" y="10512495"/>
                  <a:pt x="7865003" y="10512495"/>
                </a:cubicBezTo>
                <a:cubicBezTo>
                  <a:pt x="7865223" y="10516554"/>
                  <a:pt x="7862845" y="10516683"/>
                  <a:pt x="7863063" y="10520743"/>
                </a:cubicBezTo>
                <a:cubicBezTo>
                  <a:pt x="7863063" y="10520743"/>
                  <a:pt x="7863063" y="10520743"/>
                  <a:pt x="7865443" y="10520610"/>
                </a:cubicBezTo>
                <a:cubicBezTo>
                  <a:pt x="7862697" y="10536023"/>
                  <a:pt x="7872255" y="10555330"/>
                  <a:pt x="7870547" y="10571258"/>
                </a:cubicBezTo>
                <a:cubicBezTo>
                  <a:pt x="7869979" y="10576571"/>
                  <a:pt x="7868153" y="10581503"/>
                  <a:pt x="7864209" y="10585788"/>
                </a:cubicBezTo>
                <a:cubicBezTo>
                  <a:pt x="7864649" y="10593908"/>
                  <a:pt x="7865089" y="10602021"/>
                  <a:pt x="7865311" y="10606078"/>
                </a:cubicBezTo>
                <a:cubicBezTo>
                  <a:pt x="7863371" y="10614326"/>
                  <a:pt x="7863811" y="10622437"/>
                  <a:pt x="7866631" y="10630424"/>
                </a:cubicBezTo>
                <a:cubicBezTo>
                  <a:pt x="7866631" y="10630424"/>
                  <a:pt x="7866631" y="10630424"/>
                  <a:pt x="7864249" y="10630552"/>
                </a:cubicBezTo>
                <a:cubicBezTo>
                  <a:pt x="7864473" y="10634613"/>
                  <a:pt x="7862093" y="10634744"/>
                  <a:pt x="7862093" y="10634744"/>
                </a:cubicBezTo>
                <a:cubicBezTo>
                  <a:pt x="7862309" y="10638801"/>
                  <a:pt x="7862751" y="10646918"/>
                  <a:pt x="7860591" y="10651105"/>
                </a:cubicBezTo>
                <a:cubicBezTo>
                  <a:pt x="7860591" y="10651105"/>
                  <a:pt x="7858431" y="10655295"/>
                  <a:pt x="7858431" y="10655295"/>
                </a:cubicBezTo>
                <a:cubicBezTo>
                  <a:pt x="7861029" y="10659221"/>
                  <a:pt x="7858871" y="10663409"/>
                  <a:pt x="7854109" y="10663674"/>
                </a:cubicBezTo>
                <a:cubicBezTo>
                  <a:pt x="7851731" y="10663808"/>
                  <a:pt x="7849127" y="10659882"/>
                  <a:pt x="7848907" y="10655822"/>
                </a:cubicBezTo>
                <a:cubicBezTo>
                  <a:pt x="7848687" y="10651765"/>
                  <a:pt x="7848465" y="10647711"/>
                  <a:pt x="7850627" y="10643521"/>
                </a:cubicBezTo>
                <a:cubicBezTo>
                  <a:pt x="7850627" y="10643521"/>
                  <a:pt x="7850409" y="10639462"/>
                  <a:pt x="7850409" y="10639462"/>
                </a:cubicBezTo>
                <a:cubicBezTo>
                  <a:pt x="7850187" y="10635408"/>
                  <a:pt x="7850187" y="10635408"/>
                  <a:pt x="7850187" y="10635408"/>
                </a:cubicBezTo>
                <a:cubicBezTo>
                  <a:pt x="7849967" y="10631349"/>
                  <a:pt x="7849747" y="10627291"/>
                  <a:pt x="7849525" y="10623234"/>
                </a:cubicBezTo>
                <a:cubicBezTo>
                  <a:pt x="7849525" y="10623234"/>
                  <a:pt x="7849525" y="10623234"/>
                  <a:pt x="7847143" y="10623365"/>
                </a:cubicBezTo>
                <a:cubicBezTo>
                  <a:pt x="7846925" y="10619306"/>
                  <a:pt x="7846925" y="10619306"/>
                  <a:pt x="7846925" y="10619306"/>
                </a:cubicBezTo>
                <a:cubicBezTo>
                  <a:pt x="7846925" y="10619306"/>
                  <a:pt x="7849083" y="10615121"/>
                  <a:pt x="7851467" y="10614986"/>
                </a:cubicBezTo>
                <a:cubicBezTo>
                  <a:pt x="7853847" y="10614856"/>
                  <a:pt x="7856447" y="10618779"/>
                  <a:pt x="7856447" y="10618779"/>
                </a:cubicBezTo>
                <a:cubicBezTo>
                  <a:pt x="7856447" y="10618779"/>
                  <a:pt x="7856447" y="10618779"/>
                  <a:pt x="7856669" y="10622835"/>
                </a:cubicBezTo>
                <a:cubicBezTo>
                  <a:pt x="7856669" y="10622835"/>
                  <a:pt x="7856889" y="10626894"/>
                  <a:pt x="7857109" y="10630949"/>
                </a:cubicBezTo>
                <a:cubicBezTo>
                  <a:pt x="7857109" y="10630949"/>
                  <a:pt x="7859489" y="10630820"/>
                  <a:pt x="7859489" y="10630820"/>
                </a:cubicBezTo>
                <a:cubicBezTo>
                  <a:pt x="7859047" y="10622705"/>
                  <a:pt x="7858611" y="10614588"/>
                  <a:pt x="7860547" y="10606344"/>
                </a:cubicBezTo>
                <a:cubicBezTo>
                  <a:pt x="7860107" y="10598229"/>
                  <a:pt x="7859885" y="10594174"/>
                  <a:pt x="7859445" y="10586059"/>
                </a:cubicBezTo>
                <a:cubicBezTo>
                  <a:pt x="7859445" y="10586059"/>
                  <a:pt x="7859445" y="10586059"/>
                  <a:pt x="7857065" y="10586188"/>
                </a:cubicBezTo>
                <a:cubicBezTo>
                  <a:pt x="7848201" y="10598889"/>
                  <a:pt x="7846219" y="10562373"/>
                  <a:pt x="7855963" y="10565902"/>
                </a:cubicBezTo>
                <a:cubicBezTo>
                  <a:pt x="7838853" y="10558713"/>
                  <a:pt x="7847277" y="10537897"/>
                  <a:pt x="7844015" y="10521799"/>
                </a:cubicBezTo>
                <a:cubicBezTo>
                  <a:pt x="7843793" y="10517745"/>
                  <a:pt x="7843793" y="10517745"/>
                  <a:pt x="7843575" y="10513688"/>
                </a:cubicBezTo>
                <a:cubicBezTo>
                  <a:pt x="7843575" y="10513688"/>
                  <a:pt x="7845737" y="10509496"/>
                  <a:pt x="7848115" y="10509364"/>
                </a:cubicBezTo>
                <a:cubicBezTo>
                  <a:pt x="7850499" y="10509233"/>
                  <a:pt x="7852879" y="10509097"/>
                  <a:pt x="7853099" y="10513157"/>
                </a:cubicBezTo>
                <a:cubicBezTo>
                  <a:pt x="7853099" y="10513157"/>
                  <a:pt x="7853317" y="10517213"/>
                  <a:pt x="7853317" y="10517213"/>
                </a:cubicBezTo>
                <a:cubicBezTo>
                  <a:pt x="7855697" y="10517080"/>
                  <a:pt x="7855697" y="10517080"/>
                  <a:pt x="7855697" y="10517080"/>
                </a:cubicBezTo>
                <a:cubicBezTo>
                  <a:pt x="7855697" y="10517080"/>
                  <a:pt x="7855479" y="10513023"/>
                  <a:pt x="7855479" y="10513023"/>
                </a:cubicBezTo>
                <a:cubicBezTo>
                  <a:pt x="7857861" y="10512893"/>
                  <a:pt x="7857639" y="10508834"/>
                  <a:pt x="7860019" y="10508701"/>
                </a:cubicBezTo>
                <a:close/>
                <a:moveTo>
                  <a:pt x="7883651" y="10500025"/>
                </a:moveTo>
                <a:cubicBezTo>
                  <a:pt x="7890875" y="10499623"/>
                  <a:pt x="7888665" y="10503429"/>
                  <a:pt x="7891075" y="10503296"/>
                </a:cubicBezTo>
                <a:cubicBezTo>
                  <a:pt x="7892903" y="10503652"/>
                  <a:pt x="7893793" y="10503949"/>
                  <a:pt x="7893983" y="10504184"/>
                </a:cubicBezTo>
                <a:cubicBezTo>
                  <a:pt x="7895323" y="10505821"/>
                  <a:pt x="7862757" y="10504409"/>
                  <a:pt x="7883651" y="10500025"/>
                </a:cubicBezTo>
                <a:close/>
                <a:moveTo>
                  <a:pt x="7069239" y="10498336"/>
                </a:moveTo>
                <a:lnTo>
                  <a:pt x="7069267" y="10499660"/>
                </a:lnTo>
                <a:cubicBezTo>
                  <a:pt x="7069359" y="10503633"/>
                  <a:pt x="7069475" y="10508930"/>
                  <a:pt x="7069475" y="10508930"/>
                </a:cubicBezTo>
                <a:cubicBezTo>
                  <a:pt x="7059657" y="10509171"/>
                  <a:pt x="7059601" y="10506522"/>
                  <a:pt x="7061993" y="10503813"/>
                </a:cubicBezTo>
                <a:close/>
                <a:moveTo>
                  <a:pt x="7069175" y="10495521"/>
                </a:moveTo>
                <a:cubicBezTo>
                  <a:pt x="7069165" y="10495025"/>
                  <a:pt x="7069181" y="10495687"/>
                  <a:pt x="7069241" y="10498336"/>
                </a:cubicBezTo>
                <a:lnTo>
                  <a:pt x="7069239" y="10498336"/>
                </a:lnTo>
                <a:close/>
                <a:moveTo>
                  <a:pt x="7029881" y="10485610"/>
                </a:moveTo>
                <a:lnTo>
                  <a:pt x="7032491" y="10489588"/>
                </a:lnTo>
                <a:cubicBezTo>
                  <a:pt x="7035103" y="10493566"/>
                  <a:pt x="7039879" y="10493302"/>
                  <a:pt x="7042265" y="10493169"/>
                </a:cubicBezTo>
                <a:cubicBezTo>
                  <a:pt x="7044655" y="10493035"/>
                  <a:pt x="7044655" y="10493035"/>
                  <a:pt x="7046823" y="10488793"/>
                </a:cubicBezTo>
                <a:cubicBezTo>
                  <a:pt x="7049209" y="10488661"/>
                  <a:pt x="7049209" y="10488661"/>
                  <a:pt x="7051595" y="10488525"/>
                </a:cubicBezTo>
                <a:cubicBezTo>
                  <a:pt x="7053987" y="10488394"/>
                  <a:pt x="7054209" y="10492505"/>
                  <a:pt x="7051819" y="10492636"/>
                </a:cubicBezTo>
                <a:cubicBezTo>
                  <a:pt x="7049653" y="10496882"/>
                  <a:pt x="7047491" y="10501127"/>
                  <a:pt x="7042717" y="10501390"/>
                </a:cubicBezTo>
                <a:cubicBezTo>
                  <a:pt x="7037939" y="10501657"/>
                  <a:pt x="7035549" y="10501790"/>
                  <a:pt x="7032937" y="10497811"/>
                </a:cubicBezTo>
                <a:cubicBezTo>
                  <a:pt x="7030551" y="10497947"/>
                  <a:pt x="7030551" y="10497947"/>
                  <a:pt x="7030551" y="10497947"/>
                </a:cubicBezTo>
                <a:cubicBezTo>
                  <a:pt x="7030773" y="10502055"/>
                  <a:pt x="7028385" y="10502188"/>
                  <a:pt x="7028385" y="10502188"/>
                </a:cubicBezTo>
                <a:cubicBezTo>
                  <a:pt x="7026221" y="10506431"/>
                  <a:pt x="7023833" y="10506564"/>
                  <a:pt x="7023607" y="10502456"/>
                </a:cubicBezTo>
                <a:cubicBezTo>
                  <a:pt x="7021221" y="10502585"/>
                  <a:pt x="7021221" y="10502585"/>
                  <a:pt x="7021221" y="10502585"/>
                </a:cubicBezTo>
                <a:cubicBezTo>
                  <a:pt x="7020997" y="10498476"/>
                  <a:pt x="7020997" y="10498476"/>
                  <a:pt x="7023385" y="10498343"/>
                </a:cubicBezTo>
                <a:cubicBezTo>
                  <a:pt x="7023385" y="10498343"/>
                  <a:pt x="7025547" y="10494097"/>
                  <a:pt x="7025547" y="10494097"/>
                </a:cubicBezTo>
                <a:cubicBezTo>
                  <a:pt x="7027939" y="10493964"/>
                  <a:pt x="7027713" y="10489851"/>
                  <a:pt x="7027713" y="10489851"/>
                </a:cubicBezTo>
                <a:cubicBezTo>
                  <a:pt x="7027713" y="10489851"/>
                  <a:pt x="7027713" y="10489851"/>
                  <a:pt x="7029881" y="10485610"/>
                </a:cubicBezTo>
                <a:close/>
                <a:moveTo>
                  <a:pt x="6918631" y="10481192"/>
                </a:moveTo>
                <a:cubicBezTo>
                  <a:pt x="6918631" y="10481192"/>
                  <a:pt x="6921279" y="10481330"/>
                  <a:pt x="6921279" y="10481330"/>
                </a:cubicBezTo>
                <a:cubicBezTo>
                  <a:pt x="6922687" y="10486742"/>
                  <a:pt x="6922729" y="10489413"/>
                  <a:pt x="6922435" y="10491623"/>
                </a:cubicBezTo>
                <a:cubicBezTo>
                  <a:pt x="6922135" y="10493832"/>
                  <a:pt x="6921503" y="10495579"/>
                  <a:pt x="6921559" y="10499143"/>
                </a:cubicBezTo>
                <a:cubicBezTo>
                  <a:pt x="6918907" y="10499003"/>
                  <a:pt x="6918797" y="10491880"/>
                  <a:pt x="6918631" y="10481192"/>
                </a:cubicBezTo>
                <a:close/>
                <a:moveTo>
                  <a:pt x="8042209" y="10477960"/>
                </a:moveTo>
                <a:cubicBezTo>
                  <a:pt x="8055739" y="10505843"/>
                  <a:pt x="8021137" y="10532316"/>
                  <a:pt x="8044023" y="10555591"/>
                </a:cubicBezTo>
                <a:cubicBezTo>
                  <a:pt x="8046419" y="10555457"/>
                  <a:pt x="8046419" y="10555457"/>
                  <a:pt x="8048817" y="10555323"/>
                </a:cubicBezTo>
                <a:cubicBezTo>
                  <a:pt x="8048817" y="10555323"/>
                  <a:pt x="8050989" y="10551112"/>
                  <a:pt x="8051211" y="10555190"/>
                </a:cubicBezTo>
                <a:cubicBezTo>
                  <a:pt x="8053605" y="10555058"/>
                  <a:pt x="8053605" y="10555058"/>
                  <a:pt x="8053605" y="10555058"/>
                </a:cubicBezTo>
                <a:cubicBezTo>
                  <a:pt x="8053605" y="10555058"/>
                  <a:pt x="8053605" y="10555058"/>
                  <a:pt x="8051433" y="10559271"/>
                </a:cubicBezTo>
                <a:cubicBezTo>
                  <a:pt x="8046859" y="10563615"/>
                  <a:pt x="8044243" y="10559666"/>
                  <a:pt x="8041851" y="10559801"/>
                </a:cubicBezTo>
                <a:cubicBezTo>
                  <a:pt x="8041851" y="10559801"/>
                  <a:pt x="8041851" y="10559801"/>
                  <a:pt x="8042071" y="10563880"/>
                </a:cubicBezTo>
                <a:cubicBezTo>
                  <a:pt x="8035109" y="10568356"/>
                  <a:pt x="8033157" y="10576649"/>
                  <a:pt x="8033823" y="10588885"/>
                </a:cubicBezTo>
                <a:cubicBezTo>
                  <a:pt x="8026637" y="10589286"/>
                  <a:pt x="8022911" y="10564942"/>
                  <a:pt x="8019005" y="10581527"/>
                </a:cubicBezTo>
                <a:cubicBezTo>
                  <a:pt x="8014841" y="10549027"/>
                  <a:pt x="8021583" y="10540469"/>
                  <a:pt x="8014577" y="10499951"/>
                </a:cubicBezTo>
                <a:cubicBezTo>
                  <a:pt x="8026553" y="10499284"/>
                  <a:pt x="8025887" y="10487048"/>
                  <a:pt x="8030233" y="10478625"/>
                </a:cubicBezTo>
                <a:cubicBezTo>
                  <a:pt x="8037419" y="10478226"/>
                  <a:pt x="8043099" y="10494274"/>
                  <a:pt x="8042209" y="10477960"/>
                </a:cubicBezTo>
                <a:close/>
                <a:moveTo>
                  <a:pt x="8084649" y="10468237"/>
                </a:moveTo>
                <a:cubicBezTo>
                  <a:pt x="8087307" y="10472115"/>
                  <a:pt x="8089741" y="10471981"/>
                  <a:pt x="8087525" y="10476127"/>
                </a:cubicBezTo>
                <a:cubicBezTo>
                  <a:pt x="8087741" y="10480141"/>
                  <a:pt x="8087959" y="10484155"/>
                  <a:pt x="8088183" y="10488170"/>
                </a:cubicBezTo>
                <a:cubicBezTo>
                  <a:pt x="8088397" y="10492182"/>
                  <a:pt x="8088397" y="10492182"/>
                  <a:pt x="8091049" y="10496061"/>
                </a:cubicBezTo>
                <a:cubicBezTo>
                  <a:pt x="8095315" y="10495825"/>
                  <a:pt x="8097861" y="10497696"/>
                  <a:pt x="8099049" y="10500586"/>
                </a:cubicBezTo>
                <a:cubicBezTo>
                  <a:pt x="8099943" y="10502754"/>
                  <a:pt x="8100067" y="10505492"/>
                  <a:pt x="8099585" y="10508347"/>
                </a:cubicBezTo>
                <a:cubicBezTo>
                  <a:pt x="8098129" y="10516910"/>
                  <a:pt x="8091177" y="10526497"/>
                  <a:pt x="8082833" y="10524698"/>
                </a:cubicBezTo>
                <a:cubicBezTo>
                  <a:pt x="8079957" y="10516805"/>
                  <a:pt x="8076865" y="10504899"/>
                  <a:pt x="8081305" y="10496601"/>
                </a:cubicBezTo>
                <a:cubicBezTo>
                  <a:pt x="8081305" y="10496601"/>
                  <a:pt x="8081085" y="10492588"/>
                  <a:pt x="8080867" y="10488576"/>
                </a:cubicBezTo>
                <a:cubicBezTo>
                  <a:pt x="8078433" y="10488712"/>
                  <a:pt x="8078215" y="10484699"/>
                  <a:pt x="8077995" y="10480683"/>
                </a:cubicBezTo>
                <a:cubicBezTo>
                  <a:pt x="8077995" y="10480683"/>
                  <a:pt x="8077777" y="10476668"/>
                  <a:pt x="8079997" y="10472521"/>
                </a:cubicBezTo>
                <a:cubicBezTo>
                  <a:pt x="8079779" y="10468508"/>
                  <a:pt x="8082215" y="10468370"/>
                  <a:pt x="8084649" y="10468237"/>
                </a:cubicBezTo>
                <a:close/>
                <a:moveTo>
                  <a:pt x="8152317" y="10464183"/>
                </a:moveTo>
                <a:cubicBezTo>
                  <a:pt x="8152545" y="10468292"/>
                  <a:pt x="8139133" y="10481409"/>
                  <a:pt x="8148743" y="10485002"/>
                </a:cubicBezTo>
                <a:cubicBezTo>
                  <a:pt x="8140249" y="10501966"/>
                  <a:pt x="8138021" y="10460854"/>
                  <a:pt x="8152317" y="10464183"/>
                </a:cubicBezTo>
                <a:close/>
                <a:moveTo>
                  <a:pt x="7072521" y="10464095"/>
                </a:moveTo>
                <a:cubicBezTo>
                  <a:pt x="7076209" y="10464890"/>
                  <a:pt x="7077343" y="10466326"/>
                  <a:pt x="7077175" y="10468023"/>
                </a:cubicBezTo>
                <a:cubicBezTo>
                  <a:pt x="7076653" y="10473111"/>
                  <a:pt x="7064315" y="10480543"/>
                  <a:pt x="7073391" y="10480038"/>
                </a:cubicBezTo>
                <a:cubicBezTo>
                  <a:pt x="7059523" y="10492802"/>
                  <a:pt x="7070535" y="10472198"/>
                  <a:pt x="7072521" y="10464095"/>
                </a:cubicBezTo>
                <a:close/>
                <a:moveTo>
                  <a:pt x="6932583" y="10463035"/>
                </a:moveTo>
                <a:cubicBezTo>
                  <a:pt x="6932803" y="10467071"/>
                  <a:pt x="6932803" y="10467071"/>
                  <a:pt x="6932803" y="10467071"/>
                </a:cubicBezTo>
                <a:cubicBezTo>
                  <a:pt x="6925983" y="10475553"/>
                  <a:pt x="6928841" y="10483491"/>
                  <a:pt x="6931695" y="10491434"/>
                </a:cubicBezTo>
                <a:cubicBezTo>
                  <a:pt x="6932137" y="10499510"/>
                  <a:pt x="6934775" y="10503417"/>
                  <a:pt x="6935215" y="10511490"/>
                </a:cubicBezTo>
                <a:cubicBezTo>
                  <a:pt x="6932793" y="10511625"/>
                  <a:pt x="6932793" y="10511625"/>
                  <a:pt x="6930375" y="10511760"/>
                </a:cubicBezTo>
                <a:cubicBezTo>
                  <a:pt x="6930375" y="10511760"/>
                  <a:pt x="6927957" y="10511892"/>
                  <a:pt x="6927957" y="10511892"/>
                </a:cubicBezTo>
                <a:cubicBezTo>
                  <a:pt x="6929933" y="10503683"/>
                  <a:pt x="6927295" y="10499781"/>
                  <a:pt x="6927075" y="10495741"/>
                </a:cubicBezTo>
                <a:cubicBezTo>
                  <a:pt x="6924437" y="10491838"/>
                  <a:pt x="6924221" y="10487799"/>
                  <a:pt x="6923781" y="10479723"/>
                </a:cubicBezTo>
                <a:cubicBezTo>
                  <a:pt x="6923561" y="10475684"/>
                  <a:pt x="6923343" y="10471649"/>
                  <a:pt x="6927745" y="10463303"/>
                </a:cubicBezTo>
                <a:cubicBezTo>
                  <a:pt x="6930163" y="10463167"/>
                  <a:pt x="6932583" y="10463035"/>
                  <a:pt x="6932583" y="10463035"/>
                </a:cubicBezTo>
                <a:close/>
                <a:moveTo>
                  <a:pt x="7067199" y="10458697"/>
                </a:moveTo>
                <a:cubicBezTo>
                  <a:pt x="7067625" y="10462421"/>
                  <a:pt x="7062589" y="10477692"/>
                  <a:pt x="7060961" y="10480936"/>
                </a:cubicBezTo>
                <a:cubicBezTo>
                  <a:pt x="7046337" y="10477542"/>
                  <a:pt x="7062677" y="10468220"/>
                  <a:pt x="7064625" y="10459694"/>
                </a:cubicBezTo>
                <a:cubicBezTo>
                  <a:pt x="7066311" y="10457494"/>
                  <a:pt x="7067057" y="10457456"/>
                  <a:pt x="7067199" y="10458697"/>
                </a:cubicBezTo>
                <a:close/>
                <a:moveTo>
                  <a:pt x="7004053" y="10454643"/>
                </a:moveTo>
                <a:cubicBezTo>
                  <a:pt x="7016265" y="10456042"/>
                  <a:pt x="7019567" y="10461045"/>
                  <a:pt x="7019689" y="10468821"/>
                </a:cubicBezTo>
                <a:cubicBezTo>
                  <a:pt x="7019809" y="10476596"/>
                  <a:pt x="7016741" y="10487142"/>
                  <a:pt x="7016207" y="10499626"/>
                </a:cubicBezTo>
                <a:cubicBezTo>
                  <a:pt x="7008721" y="10495890"/>
                  <a:pt x="7001011" y="10488017"/>
                  <a:pt x="6991559" y="10492692"/>
                </a:cubicBezTo>
                <a:cubicBezTo>
                  <a:pt x="6981659" y="10489094"/>
                  <a:pt x="6983623" y="10480680"/>
                  <a:pt x="6988241" y="10476277"/>
                </a:cubicBezTo>
                <a:cubicBezTo>
                  <a:pt x="6988017" y="10472137"/>
                  <a:pt x="6988017" y="10472137"/>
                  <a:pt x="6988017" y="10472137"/>
                </a:cubicBezTo>
                <a:cubicBezTo>
                  <a:pt x="6985595" y="10472270"/>
                  <a:pt x="6985595" y="10472270"/>
                  <a:pt x="6985595" y="10472270"/>
                </a:cubicBezTo>
                <a:cubicBezTo>
                  <a:pt x="6985371" y="10468134"/>
                  <a:pt x="6987789" y="10468001"/>
                  <a:pt x="6987789" y="10468001"/>
                </a:cubicBezTo>
                <a:cubicBezTo>
                  <a:pt x="6990211" y="10467868"/>
                  <a:pt x="6992633" y="10467733"/>
                  <a:pt x="6992855" y="10471869"/>
                </a:cubicBezTo>
                <a:cubicBezTo>
                  <a:pt x="6992855" y="10471869"/>
                  <a:pt x="6992855" y="10471869"/>
                  <a:pt x="6992633" y="10467733"/>
                </a:cubicBezTo>
                <a:cubicBezTo>
                  <a:pt x="6994823" y="10463455"/>
                  <a:pt x="7000111" y="10471464"/>
                  <a:pt x="6999661" y="10463187"/>
                </a:cubicBezTo>
                <a:cubicBezTo>
                  <a:pt x="6999661" y="10463187"/>
                  <a:pt x="6997243" y="10463323"/>
                  <a:pt x="6997243" y="10463323"/>
                </a:cubicBezTo>
                <a:cubicBezTo>
                  <a:pt x="6994597" y="10459320"/>
                  <a:pt x="6994597" y="10459320"/>
                  <a:pt x="6994597" y="10459320"/>
                </a:cubicBezTo>
                <a:cubicBezTo>
                  <a:pt x="6994597" y="10459320"/>
                  <a:pt x="6994375" y="10455182"/>
                  <a:pt x="6994375" y="10455182"/>
                </a:cubicBezTo>
                <a:cubicBezTo>
                  <a:pt x="6996795" y="10455045"/>
                  <a:pt x="6999213" y="10454914"/>
                  <a:pt x="6999213" y="10454914"/>
                </a:cubicBezTo>
                <a:cubicBezTo>
                  <a:pt x="7001635" y="10454781"/>
                  <a:pt x="7001635" y="10454781"/>
                  <a:pt x="7004279" y="10458780"/>
                </a:cubicBezTo>
                <a:cubicBezTo>
                  <a:pt x="7004279" y="10458780"/>
                  <a:pt x="7004279" y="10458780"/>
                  <a:pt x="7004053" y="10454643"/>
                </a:cubicBezTo>
                <a:close/>
                <a:moveTo>
                  <a:pt x="8048159" y="10454065"/>
                </a:moveTo>
                <a:cubicBezTo>
                  <a:pt x="8050007" y="10453962"/>
                  <a:pt x="8050989" y="10454938"/>
                  <a:pt x="8051461" y="10456523"/>
                </a:cubicBezTo>
                <a:cubicBezTo>
                  <a:pt x="8052875" y="10461277"/>
                  <a:pt x="8049725" y="10471504"/>
                  <a:pt x="8051739" y="10474487"/>
                </a:cubicBezTo>
                <a:cubicBezTo>
                  <a:pt x="8044349" y="10474896"/>
                  <a:pt x="8051069" y="10462146"/>
                  <a:pt x="8048159" y="10454065"/>
                </a:cubicBezTo>
                <a:close/>
                <a:moveTo>
                  <a:pt x="8103623" y="10447686"/>
                </a:moveTo>
                <a:cubicBezTo>
                  <a:pt x="8104613" y="10447761"/>
                  <a:pt x="8105727" y="10448730"/>
                  <a:pt x="8106717" y="10450222"/>
                </a:cubicBezTo>
                <a:cubicBezTo>
                  <a:pt x="8108697" y="10453203"/>
                  <a:pt x="8110185" y="10458276"/>
                  <a:pt x="8109199" y="10462455"/>
                </a:cubicBezTo>
                <a:cubicBezTo>
                  <a:pt x="8104363" y="10462724"/>
                  <a:pt x="8108531" y="10450122"/>
                  <a:pt x="8101273" y="10450521"/>
                </a:cubicBezTo>
                <a:cubicBezTo>
                  <a:pt x="8101767" y="10448432"/>
                  <a:pt x="8102633" y="10447611"/>
                  <a:pt x="8103623" y="10447686"/>
                </a:cubicBezTo>
                <a:close/>
                <a:moveTo>
                  <a:pt x="7056601" y="10443748"/>
                </a:moveTo>
                <a:cubicBezTo>
                  <a:pt x="7056757" y="10445134"/>
                  <a:pt x="7055657" y="10447727"/>
                  <a:pt x="7052185" y="10451970"/>
                </a:cubicBezTo>
                <a:cubicBezTo>
                  <a:pt x="7044463" y="10446323"/>
                  <a:pt x="7056145" y="10439597"/>
                  <a:pt x="7056601" y="10443748"/>
                </a:cubicBezTo>
                <a:close/>
                <a:moveTo>
                  <a:pt x="8115257" y="10441499"/>
                </a:moveTo>
                <a:cubicBezTo>
                  <a:pt x="8117723" y="10441361"/>
                  <a:pt x="8120407" y="10445299"/>
                  <a:pt x="8120407" y="10445299"/>
                </a:cubicBezTo>
                <a:cubicBezTo>
                  <a:pt x="8120819" y="10498410"/>
                  <a:pt x="8116085" y="10547717"/>
                  <a:pt x="8114035" y="10600959"/>
                </a:cubicBezTo>
                <a:cubicBezTo>
                  <a:pt x="8114255" y="10605036"/>
                  <a:pt x="8111793" y="10605170"/>
                  <a:pt x="8109325" y="10605308"/>
                </a:cubicBezTo>
                <a:cubicBezTo>
                  <a:pt x="8106863" y="10605448"/>
                  <a:pt x="8104399" y="10605581"/>
                  <a:pt x="8104177" y="10601507"/>
                </a:cubicBezTo>
                <a:lnTo>
                  <a:pt x="8103959" y="10597433"/>
                </a:lnTo>
                <a:cubicBezTo>
                  <a:pt x="8108693" y="10548123"/>
                  <a:pt x="8110741" y="10494881"/>
                  <a:pt x="8113015" y="10445709"/>
                </a:cubicBezTo>
                <a:cubicBezTo>
                  <a:pt x="8113015" y="10445709"/>
                  <a:pt x="8112793" y="10441635"/>
                  <a:pt x="8115257" y="10441499"/>
                </a:cubicBezTo>
                <a:close/>
                <a:moveTo>
                  <a:pt x="6915813" y="10432736"/>
                </a:moveTo>
                <a:cubicBezTo>
                  <a:pt x="6920817" y="10432992"/>
                  <a:pt x="6918481" y="10443362"/>
                  <a:pt x="6923429" y="10440118"/>
                </a:cubicBezTo>
                <a:cubicBezTo>
                  <a:pt x="6923485" y="10443616"/>
                  <a:pt x="6921257" y="10460987"/>
                  <a:pt x="6926207" y="10457744"/>
                </a:cubicBezTo>
                <a:cubicBezTo>
                  <a:pt x="6923979" y="10475112"/>
                  <a:pt x="6916305" y="10464228"/>
                  <a:pt x="6913693" y="10457098"/>
                </a:cubicBezTo>
                <a:cubicBezTo>
                  <a:pt x="6910973" y="10442971"/>
                  <a:pt x="6916031" y="10446729"/>
                  <a:pt x="6915813" y="10432736"/>
                </a:cubicBezTo>
                <a:close/>
                <a:moveTo>
                  <a:pt x="6993943" y="10406603"/>
                </a:moveTo>
                <a:cubicBezTo>
                  <a:pt x="6994421" y="10415415"/>
                  <a:pt x="6987019" y="10411408"/>
                  <a:pt x="6987255" y="10415811"/>
                </a:cubicBezTo>
                <a:cubicBezTo>
                  <a:pt x="6977705" y="10416344"/>
                  <a:pt x="6986539" y="10402596"/>
                  <a:pt x="6993943" y="10406603"/>
                </a:cubicBezTo>
                <a:close/>
                <a:moveTo>
                  <a:pt x="8120141" y="10401464"/>
                </a:moveTo>
                <a:cubicBezTo>
                  <a:pt x="8122607" y="10401324"/>
                  <a:pt x="8125071" y="10401188"/>
                  <a:pt x="8125291" y="10405301"/>
                </a:cubicBezTo>
                <a:cubicBezTo>
                  <a:pt x="8125519" y="10409410"/>
                  <a:pt x="8123049" y="10409547"/>
                  <a:pt x="8123275" y="10413656"/>
                </a:cubicBezTo>
                <a:cubicBezTo>
                  <a:pt x="8120813" y="10413794"/>
                  <a:pt x="8121037" y="10417909"/>
                  <a:pt x="8121037" y="10417909"/>
                </a:cubicBezTo>
                <a:cubicBezTo>
                  <a:pt x="8121037" y="10417909"/>
                  <a:pt x="8121261" y="10422017"/>
                  <a:pt x="8118797" y="10422157"/>
                </a:cubicBezTo>
                <a:cubicBezTo>
                  <a:pt x="8116335" y="10422293"/>
                  <a:pt x="8113873" y="10422432"/>
                  <a:pt x="8113873" y="10422432"/>
                </a:cubicBezTo>
                <a:cubicBezTo>
                  <a:pt x="8113643" y="10418317"/>
                  <a:pt x="8113643" y="10418317"/>
                  <a:pt x="8113643" y="10418317"/>
                </a:cubicBezTo>
                <a:cubicBezTo>
                  <a:pt x="8113423" y="10414207"/>
                  <a:pt x="8113199" y="10410096"/>
                  <a:pt x="8115663" y="10409961"/>
                </a:cubicBezTo>
                <a:cubicBezTo>
                  <a:pt x="8115437" y="10405846"/>
                  <a:pt x="8115437" y="10405846"/>
                  <a:pt x="8115437" y="10405846"/>
                </a:cubicBezTo>
                <a:cubicBezTo>
                  <a:pt x="8115215" y="10401733"/>
                  <a:pt x="8117677" y="10401600"/>
                  <a:pt x="8120141" y="10401464"/>
                </a:cubicBezTo>
                <a:close/>
                <a:moveTo>
                  <a:pt x="6955635" y="10397235"/>
                </a:moveTo>
                <a:cubicBezTo>
                  <a:pt x="6965575" y="10402293"/>
                  <a:pt x="6965633" y="10404944"/>
                  <a:pt x="6963235" y="10407649"/>
                </a:cubicBezTo>
                <a:cubicBezTo>
                  <a:pt x="6960847" y="10410357"/>
                  <a:pt x="6955995" y="10413123"/>
                  <a:pt x="6956115" y="10418423"/>
                </a:cubicBezTo>
                <a:cubicBezTo>
                  <a:pt x="6956115" y="10418423"/>
                  <a:pt x="6955635" y="10397235"/>
                  <a:pt x="6955635" y="10397235"/>
                </a:cubicBezTo>
                <a:close/>
                <a:moveTo>
                  <a:pt x="4630115" y="10372200"/>
                </a:moveTo>
                <a:cubicBezTo>
                  <a:pt x="4632025" y="10372136"/>
                  <a:pt x="4634591" y="10372165"/>
                  <a:pt x="4637200" y="10372545"/>
                </a:cubicBezTo>
                <a:cubicBezTo>
                  <a:pt x="4642416" y="10373308"/>
                  <a:pt x="4647816" y="10375478"/>
                  <a:pt x="4648536" y="10381105"/>
                </a:cubicBezTo>
                <a:cubicBezTo>
                  <a:pt x="4649975" y="10392359"/>
                  <a:pt x="4651421" y="10403620"/>
                  <a:pt x="4631273" y="10406198"/>
                </a:cubicBezTo>
                <a:cubicBezTo>
                  <a:pt x="4629830" y="10394937"/>
                  <a:pt x="4628389" y="10383683"/>
                  <a:pt x="4626943" y="10372427"/>
                </a:cubicBezTo>
                <a:cubicBezTo>
                  <a:pt x="4626943" y="10372427"/>
                  <a:pt x="4628203" y="10372266"/>
                  <a:pt x="4630115" y="10372200"/>
                </a:cubicBezTo>
                <a:close/>
                <a:moveTo>
                  <a:pt x="785410" y="10365635"/>
                </a:moveTo>
                <a:cubicBezTo>
                  <a:pt x="788696" y="10365694"/>
                  <a:pt x="792034" y="10366187"/>
                  <a:pt x="792237" y="10367934"/>
                </a:cubicBezTo>
                <a:cubicBezTo>
                  <a:pt x="793057" y="10374914"/>
                  <a:pt x="806407" y="10376893"/>
                  <a:pt x="806816" y="10380386"/>
                </a:cubicBezTo>
                <a:cubicBezTo>
                  <a:pt x="807223" y="10383875"/>
                  <a:pt x="795098" y="10392374"/>
                  <a:pt x="795510" y="10395866"/>
                </a:cubicBezTo>
                <a:cubicBezTo>
                  <a:pt x="795918" y="10399357"/>
                  <a:pt x="796737" y="10406343"/>
                  <a:pt x="797140" y="10409835"/>
                </a:cubicBezTo>
                <a:cubicBezTo>
                  <a:pt x="797551" y="10413323"/>
                  <a:pt x="797551" y="10413323"/>
                  <a:pt x="784610" y="10414839"/>
                </a:cubicBezTo>
                <a:cubicBezTo>
                  <a:pt x="784610" y="10414839"/>
                  <a:pt x="771670" y="10416353"/>
                  <a:pt x="771264" y="10412862"/>
                </a:cubicBezTo>
                <a:cubicBezTo>
                  <a:pt x="770853" y="10409372"/>
                  <a:pt x="770037" y="10402390"/>
                  <a:pt x="769626" y="10398892"/>
                </a:cubicBezTo>
                <a:cubicBezTo>
                  <a:pt x="781340" y="10386904"/>
                  <a:pt x="780526" y="10379923"/>
                  <a:pt x="766768" y="10374454"/>
                </a:cubicBezTo>
                <a:cubicBezTo>
                  <a:pt x="766359" y="10370964"/>
                  <a:pt x="765947" y="10367471"/>
                  <a:pt x="778889" y="10365955"/>
                </a:cubicBezTo>
                <a:cubicBezTo>
                  <a:pt x="778889" y="10365955"/>
                  <a:pt x="782125" y="10365577"/>
                  <a:pt x="785410" y="10365635"/>
                </a:cubicBezTo>
                <a:close/>
                <a:moveTo>
                  <a:pt x="8849111" y="10358383"/>
                </a:moveTo>
                <a:cubicBezTo>
                  <a:pt x="8850601" y="10369992"/>
                  <a:pt x="8885667" y="10377305"/>
                  <a:pt x="8871851" y="10402672"/>
                </a:cubicBezTo>
                <a:cubicBezTo>
                  <a:pt x="8855065" y="10404817"/>
                  <a:pt x="8852089" y="10381602"/>
                  <a:pt x="8849111" y="10358383"/>
                </a:cubicBezTo>
                <a:close/>
                <a:moveTo>
                  <a:pt x="8193633" y="10357599"/>
                </a:moveTo>
                <a:cubicBezTo>
                  <a:pt x="8195223" y="10356491"/>
                  <a:pt x="8198579" y="10357491"/>
                  <a:pt x="8199767" y="10360180"/>
                </a:cubicBezTo>
                <a:cubicBezTo>
                  <a:pt x="8200559" y="10361968"/>
                  <a:pt x="8200387" y="10364511"/>
                  <a:pt x="8198091" y="10367676"/>
                </a:cubicBezTo>
                <a:cubicBezTo>
                  <a:pt x="8192217" y="10361928"/>
                  <a:pt x="8192041" y="10358708"/>
                  <a:pt x="8193633" y="10357599"/>
                </a:cubicBezTo>
                <a:close/>
                <a:moveTo>
                  <a:pt x="8086279" y="10352903"/>
                </a:moveTo>
                <a:cubicBezTo>
                  <a:pt x="8087809" y="10352301"/>
                  <a:pt x="8089681" y="10352198"/>
                  <a:pt x="8091037" y="10354184"/>
                </a:cubicBezTo>
                <a:cubicBezTo>
                  <a:pt x="8092283" y="10354113"/>
                  <a:pt x="8093585" y="10355073"/>
                  <a:pt x="8094295" y="10356577"/>
                </a:cubicBezTo>
                <a:cubicBezTo>
                  <a:pt x="8095001" y="10358086"/>
                  <a:pt x="8095115" y="10360142"/>
                  <a:pt x="8093979" y="10362265"/>
                </a:cubicBezTo>
                <a:cubicBezTo>
                  <a:pt x="8091709" y="10366516"/>
                  <a:pt x="8094423" y="10370487"/>
                  <a:pt x="8094647" y="10374600"/>
                </a:cubicBezTo>
                <a:cubicBezTo>
                  <a:pt x="8094871" y="10378712"/>
                  <a:pt x="8095095" y="10382823"/>
                  <a:pt x="8095319" y="10386934"/>
                </a:cubicBezTo>
                <a:cubicBezTo>
                  <a:pt x="8093051" y="10391187"/>
                  <a:pt x="8090557" y="10391323"/>
                  <a:pt x="8088063" y="10391463"/>
                </a:cubicBezTo>
                <a:cubicBezTo>
                  <a:pt x="8085569" y="10391603"/>
                  <a:pt x="8083077" y="10391739"/>
                  <a:pt x="8082853" y="10387628"/>
                </a:cubicBezTo>
                <a:cubicBezTo>
                  <a:pt x="8082629" y="10383517"/>
                  <a:pt x="8082409" y="10379404"/>
                  <a:pt x="8082183" y="10375291"/>
                </a:cubicBezTo>
                <a:cubicBezTo>
                  <a:pt x="8082183" y="10375291"/>
                  <a:pt x="8082183" y="10375291"/>
                  <a:pt x="8081959" y="10371183"/>
                </a:cubicBezTo>
                <a:cubicBezTo>
                  <a:pt x="8081737" y="10367071"/>
                  <a:pt x="8081513" y="10362959"/>
                  <a:pt x="8083559" y="10354599"/>
                </a:cubicBezTo>
                <a:cubicBezTo>
                  <a:pt x="8083559" y="10354599"/>
                  <a:pt x="8084751" y="10353502"/>
                  <a:pt x="8086279" y="10352903"/>
                </a:cubicBezTo>
                <a:close/>
                <a:moveTo>
                  <a:pt x="8004537" y="10326882"/>
                </a:moveTo>
                <a:cubicBezTo>
                  <a:pt x="8007179" y="10326733"/>
                  <a:pt x="8009819" y="10326592"/>
                  <a:pt x="8010037" y="10330626"/>
                </a:cubicBezTo>
                <a:cubicBezTo>
                  <a:pt x="8010037" y="10330626"/>
                  <a:pt x="8010253" y="10334666"/>
                  <a:pt x="8010253" y="10334666"/>
                </a:cubicBezTo>
                <a:cubicBezTo>
                  <a:pt x="8010475" y="10338704"/>
                  <a:pt x="8010475" y="10338704"/>
                  <a:pt x="8010475" y="10338704"/>
                </a:cubicBezTo>
                <a:cubicBezTo>
                  <a:pt x="8010475" y="10338704"/>
                  <a:pt x="8008055" y="10342886"/>
                  <a:pt x="8008055" y="10342886"/>
                </a:cubicBezTo>
                <a:cubicBezTo>
                  <a:pt x="8005415" y="10343035"/>
                  <a:pt x="8005195" y="10339000"/>
                  <a:pt x="8005195" y="10339000"/>
                </a:cubicBezTo>
                <a:cubicBezTo>
                  <a:pt x="8005195" y="10339000"/>
                  <a:pt x="8004977" y="10334958"/>
                  <a:pt x="8004977" y="10334958"/>
                </a:cubicBezTo>
                <a:cubicBezTo>
                  <a:pt x="8004977" y="10334958"/>
                  <a:pt x="8004977" y="10334958"/>
                  <a:pt x="8004757" y="10330922"/>
                </a:cubicBezTo>
                <a:cubicBezTo>
                  <a:pt x="8004757" y="10330922"/>
                  <a:pt x="8004757" y="10330922"/>
                  <a:pt x="8004537" y="10326882"/>
                </a:cubicBezTo>
                <a:close/>
                <a:moveTo>
                  <a:pt x="7006015" y="10316091"/>
                </a:moveTo>
                <a:cubicBezTo>
                  <a:pt x="7006127" y="10318149"/>
                  <a:pt x="7006789" y="10319143"/>
                  <a:pt x="7007145" y="10320152"/>
                </a:cubicBezTo>
                <a:cubicBezTo>
                  <a:pt x="7007503" y="10321162"/>
                  <a:pt x="7007559" y="10322193"/>
                  <a:pt x="7006459" y="10324317"/>
                </a:cubicBezTo>
                <a:cubicBezTo>
                  <a:pt x="7004263" y="10328563"/>
                  <a:pt x="6999647" y="10332942"/>
                  <a:pt x="6997227" y="10333076"/>
                </a:cubicBezTo>
                <a:cubicBezTo>
                  <a:pt x="6995031" y="10337324"/>
                  <a:pt x="6992391" y="10333346"/>
                  <a:pt x="6989969" y="10333479"/>
                </a:cubicBezTo>
                <a:cubicBezTo>
                  <a:pt x="6989969" y="10333479"/>
                  <a:pt x="6989969" y="10333479"/>
                  <a:pt x="6989747" y="10329368"/>
                </a:cubicBezTo>
                <a:cubicBezTo>
                  <a:pt x="6989747" y="10329368"/>
                  <a:pt x="6989521" y="10325256"/>
                  <a:pt x="6991945" y="10325122"/>
                </a:cubicBezTo>
                <a:cubicBezTo>
                  <a:pt x="6994363" y="10324987"/>
                  <a:pt x="6996561" y="10320741"/>
                  <a:pt x="6998979" y="10320608"/>
                </a:cubicBezTo>
                <a:cubicBezTo>
                  <a:pt x="7001173" y="10316360"/>
                  <a:pt x="7003593" y="10316224"/>
                  <a:pt x="7006015" y="10316091"/>
                </a:cubicBezTo>
                <a:close/>
                <a:moveTo>
                  <a:pt x="7044833" y="10315041"/>
                </a:moveTo>
                <a:cubicBezTo>
                  <a:pt x="7047865" y="10327021"/>
                  <a:pt x="7036209" y="10331721"/>
                  <a:pt x="7036869" y="10343835"/>
                </a:cubicBezTo>
                <a:cubicBezTo>
                  <a:pt x="7031897" y="10340059"/>
                  <a:pt x="7031675" y="10336024"/>
                  <a:pt x="7024547" y="10336421"/>
                </a:cubicBezTo>
                <a:cubicBezTo>
                  <a:pt x="7026487" y="10328211"/>
                  <a:pt x="7031021" y="10323909"/>
                  <a:pt x="7030797" y="10319872"/>
                </a:cubicBezTo>
                <a:cubicBezTo>
                  <a:pt x="7040737" y="10327419"/>
                  <a:pt x="7035111" y="10311530"/>
                  <a:pt x="7044833" y="10315041"/>
                </a:cubicBezTo>
                <a:close/>
                <a:moveTo>
                  <a:pt x="10539921" y="10309475"/>
                </a:moveTo>
                <a:cubicBezTo>
                  <a:pt x="10550809" y="10319938"/>
                  <a:pt x="10551185" y="10322853"/>
                  <a:pt x="10549023" y="10324615"/>
                </a:cubicBezTo>
                <a:lnTo>
                  <a:pt x="10547165" y="10327111"/>
                </a:lnTo>
                <a:close/>
                <a:moveTo>
                  <a:pt x="8911389" y="10303221"/>
                </a:moveTo>
                <a:cubicBezTo>
                  <a:pt x="8915729" y="10304520"/>
                  <a:pt x="8919719" y="10307715"/>
                  <a:pt x="8922627" y="10311791"/>
                </a:cubicBezTo>
                <a:cubicBezTo>
                  <a:pt x="8928443" y="10319939"/>
                  <a:pt x="8929937" y="10331609"/>
                  <a:pt x="8921293" y="10338643"/>
                </a:cubicBezTo>
                <a:cubicBezTo>
                  <a:pt x="8919801" y="10326978"/>
                  <a:pt x="8901021" y="10329378"/>
                  <a:pt x="8898031" y="10306041"/>
                </a:cubicBezTo>
                <a:cubicBezTo>
                  <a:pt x="8902351" y="10302524"/>
                  <a:pt x="8907049" y="10301923"/>
                  <a:pt x="8911389" y="10303221"/>
                </a:cubicBezTo>
                <a:close/>
                <a:moveTo>
                  <a:pt x="4299107" y="10295073"/>
                </a:moveTo>
                <a:cubicBezTo>
                  <a:pt x="4302848" y="10296969"/>
                  <a:pt x="4304457" y="10304244"/>
                  <a:pt x="4303589" y="10310605"/>
                </a:cubicBezTo>
                <a:cubicBezTo>
                  <a:pt x="4302721" y="10316965"/>
                  <a:pt x="4299376" y="10322408"/>
                  <a:pt x="4293216" y="10320647"/>
                </a:cubicBezTo>
                <a:cubicBezTo>
                  <a:pt x="4287460" y="10304136"/>
                  <a:pt x="4302211" y="10307525"/>
                  <a:pt x="4299107" y="10295073"/>
                </a:cubicBezTo>
                <a:close/>
                <a:moveTo>
                  <a:pt x="7034213" y="10295015"/>
                </a:moveTo>
                <a:cubicBezTo>
                  <a:pt x="7039711" y="10306858"/>
                  <a:pt x="7010457" y="10304430"/>
                  <a:pt x="7029595" y="10299319"/>
                </a:cubicBezTo>
                <a:cubicBezTo>
                  <a:pt x="7029595" y="10299319"/>
                  <a:pt x="7031579" y="10291110"/>
                  <a:pt x="7034213" y="10295015"/>
                </a:cubicBezTo>
                <a:close/>
                <a:moveTo>
                  <a:pt x="8027381" y="10293212"/>
                </a:moveTo>
                <a:cubicBezTo>
                  <a:pt x="8034533" y="10292816"/>
                  <a:pt x="8034749" y="10296860"/>
                  <a:pt x="8041901" y="10296464"/>
                </a:cubicBezTo>
                <a:cubicBezTo>
                  <a:pt x="8044503" y="10300380"/>
                  <a:pt x="8040617" y="10316834"/>
                  <a:pt x="8047765" y="10316432"/>
                </a:cubicBezTo>
                <a:cubicBezTo>
                  <a:pt x="8038235" y="10316965"/>
                  <a:pt x="8039553" y="10341247"/>
                  <a:pt x="8049305" y="10344762"/>
                </a:cubicBezTo>
                <a:cubicBezTo>
                  <a:pt x="8054069" y="10344497"/>
                  <a:pt x="8053849" y="10340452"/>
                  <a:pt x="8058617" y="10340186"/>
                </a:cubicBezTo>
                <a:cubicBezTo>
                  <a:pt x="8058397" y="10336140"/>
                  <a:pt x="8058177" y="10332089"/>
                  <a:pt x="8057959" y="10328046"/>
                </a:cubicBezTo>
                <a:cubicBezTo>
                  <a:pt x="8057737" y="10323997"/>
                  <a:pt x="8057737" y="10323997"/>
                  <a:pt x="8057517" y="10319953"/>
                </a:cubicBezTo>
                <a:cubicBezTo>
                  <a:pt x="8057517" y="10319953"/>
                  <a:pt x="8059679" y="10315771"/>
                  <a:pt x="8062063" y="10315639"/>
                </a:cubicBezTo>
                <a:cubicBezTo>
                  <a:pt x="8064447" y="10315508"/>
                  <a:pt x="8064671" y="10319557"/>
                  <a:pt x="8064671" y="10319557"/>
                </a:cubicBezTo>
                <a:cubicBezTo>
                  <a:pt x="8064885" y="10323602"/>
                  <a:pt x="8064885" y="10323602"/>
                  <a:pt x="8065105" y="10327646"/>
                </a:cubicBezTo>
                <a:cubicBezTo>
                  <a:pt x="8065325" y="10331694"/>
                  <a:pt x="8065545" y="10335738"/>
                  <a:pt x="8065987" y="10343834"/>
                </a:cubicBezTo>
                <a:cubicBezTo>
                  <a:pt x="8067289" y="10345796"/>
                  <a:pt x="8067399" y="10347815"/>
                  <a:pt x="8066979" y="10349744"/>
                </a:cubicBezTo>
                <a:cubicBezTo>
                  <a:pt x="8065725" y="10355519"/>
                  <a:pt x="8059717" y="10360420"/>
                  <a:pt x="8066867" y="10360024"/>
                </a:cubicBezTo>
                <a:cubicBezTo>
                  <a:pt x="8062097" y="10360289"/>
                  <a:pt x="8052569" y="10360818"/>
                  <a:pt x="8046081" y="10373355"/>
                </a:cubicBezTo>
                <a:cubicBezTo>
                  <a:pt x="8057993" y="10372697"/>
                  <a:pt x="8053005" y="10368914"/>
                  <a:pt x="8054545" y="10397240"/>
                </a:cubicBezTo>
                <a:cubicBezTo>
                  <a:pt x="8034603" y="10382114"/>
                  <a:pt x="8034637" y="10426760"/>
                  <a:pt x="8042447" y="10438506"/>
                </a:cubicBezTo>
                <a:cubicBezTo>
                  <a:pt x="8040283" y="10442685"/>
                  <a:pt x="8030527" y="10439165"/>
                  <a:pt x="8042887" y="10446597"/>
                </a:cubicBezTo>
                <a:cubicBezTo>
                  <a:pt x="8040941" y="10454825"/>
                  <a:pt x="8034013" y="10459269"/>
                  <a:pt x="8026861" y="10459667"/>
                </a:cubicBezTo>
                <a:cubicBezTo>
                  <a:pt x="8026425" y="10451574"/>
                  <a:pt x="8026205" y="10447524"/>
                  <a:pt x="8019057" y="10447923"/>
                </a:cubicBezTo>
                <a:cubicBezTo>
                  <a:pt x="8030309" y="10435119"/>
                  <a:pt x="8018395" y="10435782"/>
                  <a:pt x="8017293" y="10415548"/>
                </a:cubicBezTo>
                <a:cubicBezTo>
                  <a:pt x="8019679" y="10415413"/>
                  <a:pt x="8019901" y="10419460"/>
                  <a:pt x="8024665" y="10419198"/>
                </a:cubicBezTo>
                <a:cubicBezTo>
                  <a:pt x="8015319" y="10379124"/>
                  <a:pt x="8024375" y="10325853"/>
                  <a:pt x="8027381" y="10293212"/>
                </a:cubicBezTo>
                <a:close/>
                <a:moveTo>
                  <a:pt x="1194336" y="10286848"/>
                </a:moveTo>
                <a:cubicBezTo>
                  <a:pt x="1201618" y="10285996"/>
                  <a:pt x="1205355" y="10286385"/>
                  <a:pt x="1207267" y="10286988"/>
                </a:cubicBezTo>
                <a:cubicBezTo>
                  <a:pt x="1209183" y="10287591"/>
                  <a:pt x="1209279" y="10288406"/>
                  <a:pt x="1209279" y="10288406"/>
                </a:cubicBezTo>
                <a:cubicBezTo>
                  <a:pt x="1209279" y="10288406"/>
                  <a:pt x="1209279" y="10288406"/>
                  <a:pt x="1210420" y="10298182"/>
                </a:cubicBezTo>
                <a:cubicBezTo>
                  <a:pt x="1210804" y="10301439"/>
                  <a:pt x="1210804" y="10301439"/>
                  <a:pt x="1196244" y="10303144"/>
                </a:cubicBezTo>
                <a:cubicBezTo>
                  <a:pt x="1196244" y="10303144"/>
                  <a:pt x="1196244" y="10303144"/>
                  <a:pt x="1195864" y="10299885"/>
                </a:cubicBezTo>
                <a:lnTo>
                  <a:pt x="1194718" y="10290108"/>
                </a:lnTo>
                <a:cubicBezTo>
                  <a:pt x="1194718" y="10290108"/>
                  <a:pt x="1194336" y="10286848"/>
                  <a:pt x="1194336" y="10286848"/>
                </a:cubicBezTo>
                <a:close/>
                <a:moveTo>
                  <a:pt x="769658" y="10273016"/>
                </a:moveTo>
                <a:cubicBezTo>
                  <a:pt x="769658" y="10273016"/>
                  <a:pt x="769658" y="10273016"/>
                  <a:pt x="770060" y="10276465"/>
                </a:cubicBezTo>
                <a:cubicBezTo>
                  <a:pt x="770060" y="10276465"/>
                  <a:pt x="770060" y="10276465"/>
                  <a:pt x="772883" y="10300591"/>
                </a:cubicBezTo>
                <a:cubicBezTo>
                  <a:pt x="772883" y="10300591"/>
                  <a:pt x="758325" y="10302293"/>
                  <a:pt x="758325" y="10302293"/>
                </a:cubicBezTo>
                <a:cubicBezTo>
                  <a:pt x="758325" y="10302293"/>
                  <a:pt x="758325" y="10302293"/>
                  <a:pt x="755501" y="10278168"/>
                </a:cubicBezTo>
                <a:cubicBezTo>
                  <a:pt x="755096" y="10274720"/>
                  <a:pt x="769658" y="10273016"/>
                  <a:pt x="769658" y="10273016"/>
                </a:cubicBezTo>
                <a:close/>
                <a:moveTo>
                  <a:pt x="10571545" y="10271054"/>
                </a:moveTo>
                <a:cubicBezTo>
                  <a:pt x="10592423" y="10274206"/>
                  <a:pt x="10608631" y="10280864"/>
                  <a:pt x="10620357" y="10292465"/>
                </a:cubicBezTo>
                <a:cubicBezTo>
                  <a:pt x="10632081" y="10304067"/>
                  <a:pt x="10639321" y="10320609"/>
                  <a:pt x="10642255" y="10343527"/>
                </a:cubicBezTo>
                <a:cubicBezTo>
                  <a:pt x="10622119" y="10346104"/>
                  <a:pt x="10601971" y="10348681"/>
                  <a:pt x="10601971" y="10348681"/>
                </a:cubicBezTo>
                <a:cubicBezTo>
                  <a:pt x="10600497" y="10337225"/>
                  <a:pt x="10599027" y="10325765"/>
                  <a:pt x="10599027" y="10325765"/>
                </a:cubicBezTo>
                <a:cubicBezTo>
                  <a:pt x="10594625" y="10291393"/>
                  <a:pt x="10575947" y="10305431"/>
                  <a:pt x="10571545" y="10271054"/>
                </a:cubicBezTo>
                <a:close/>
                <a:moveTo>
                  <a:pt x="6971727" y="10262034"/>
                </a:moveTo>
                <a:cubicBezTo>
                  <a:pt x="6995945" y="10264751"/>
                  <a:pt x="6985485" y="10293771"/>
                  <a:pt x="6997925" y="10301207"/>
                </a:cubicBezTo>
                <a:cubicBezTo>
                  <a:pt x="6998145" y="10305256"/>
                  <a:pt x="6990945" y="10305657"/>
                  <a:pt x="6988543" y="10305790"/>
                </a:cubicBezTo>
                <a:cubicBezTo>
                  <a:pt x="6988765" y="10309844"/>
                  <a:pt x="6991387" y="10313758"/>
                  <a:pt x="6996187" y="10313493"/>
                </a:cubicBezTo>
                <a:cubicBezTo>
                  <a:pt x="6989205" y="10317942"/>
                  <a:pt x="6987469" y="10330227"/>
                  <a:pt x="6983109" y="10338596"/>
                </a:cubicBezTo>
                <a:cubicBezTo>
                  <a:pt x="6985725" y="10342512"/>
                  <a:pt x="6986169" y="10350615"/>
                  <a:pt x="6986607" y="10358718"/>
                </a:cubicBezTo>
                <a:cubicBezTo>
                  <a:pt x="6986825" y="10362765"/>
                  <a:pt x="6987267" y="10370868"/>
                  <a:pt x="6989887" y="10374784"/>
                </a:cubicBezTo>
                <a:cubicBezTo>
                  <a:pt x="6989887" y="10374784"/>
                  <a:pt x="6992285" y="10374649"/>
                  <a:pt x="6992285" y="10374649"/>
                </a:cubicBezTo>
                <a:cubicBezTo>
                  <a:pt x="6994687" y="10374518"/>
                  <a:pt x="6994467" y="10370465"/>
                  <a:pt x="6994467" y="10370465"/>
                </a:cubicBezTo>
                <a:cubicBezTo>
                  <a:pt x="6994467" y="10370465"/>
                  <a:pt x="6994249" y="10366418"/>
                  <a:pt x="6994025" y="10362366"/>
                </a:cubicBezTo>
                <a:cubicBezTo>
                  <a:pt x="6994025" y="10362366"/>
                  <a:pt x="6993807" y="10358315"/>
                  <a:pt x="6996209" y="10358182"/>
                </a:cubicBezTo>
                <a:cubicBezTo>
                  <a:pt x="6996209" y="10358182"/>
                  <a:pt x="6998827" y="10362100"/>
                  <a:pt x="6998827" y="10362100"/>
                </a:cubicBezTo>
                <a:cubicBezTo>
                  <a:pt x="6999045" y="10366152"/>
                  <a:pt x="6999045" y="10366152"/>
                  <a:pt x="7001665" y="10370064"/>
                </a:cubicBezTo>
                <a:cubicBezTo>
                  <a:pt x="6999489" y="10374251"/>
                  <a:pt x="6997305" y="10378434"/>
                  <a:pt x="6994905" y="10378568"/>
                </a:cubicBezTo>
                <a:cubicBezTo>
                  <a:pt x="6992507" y="10378703"/>
                  <a:pt x="6990107" y="10378836"/>
                  <a:pt x="6987709" y="10378969"/>
                </a:cubicBezTo>
                <a:cubicBezTo>
                  <a:pt x="6987709" y="10378969"/>
                  <a:pt x="6987709" y="10378969"/>
                  <a:pt x="6985307" y="10379101"/>
                </a:cubicBezTo>
                <a:cubicBezTo>
                  <a:pt x="6982467" y="10371134"/>
                  <a:pt x="6982031" y="10363033"/>
                  <a:pt x="6981805" y="10358980"/>
                </a:cubicBezTo>
                <a:cubicBezTo>
                  <a:pt x="6981369" y="10350881"/>
                  <a:pt x="6981145" y="10346832"/>
                  <a:pt x="6978307" y="10338862"/>
                </a:cubicBezTo>
                <a:cubicBezTo>
                  <a:pt x="6978307" y="10338862"/>
                  <a:pt x="6978307" y="10338862"/>
                  <a:pt x="6978527" y="10342912"/>
                </a:cubicBezTo>
                <a:cubicBezTo>
                  <a:pt x="6976129" y="10343046"/>
                  <a:pt x="6973727" y="10343179"/>
                  <a:pt x="6971329" y="10343310"/>
                </a:cubicBezTo>
                <a:cubicBezTo>
                  <a:pt x="6971113" y="10339261"/>
                  <a:pt x="6973509" y="10339131"/>
                  <a:pt x="6975909" y="10338997"/>
                </a:cubicBezTo>
                <a:cubicBezTo>
                  <a:pt x="6973289" y="10335079"/>
                  <a:pt x="6968491" y="10335345"/>
                  <a:pt x="6968267" y="10331294"/>
                </a:cubicBezTo>
                <a:cubicBezTo>
                  <a:pt x="6961951" y="10347898"/>
                  <a:pt x="6955611" y="10319808"/>
                  <a:pt x="6956931" y="10344112"/>
                </a:cubicBezTo>
                <a:cubicBezTo>
                  <a:pt x="6951691" y="10336277"/>
                  <a:pt x="6946013" y="10320342"/>
                  <a:pt x="6952769" y="10311843"/>
                </a:cubicBezTo>
                <a:cubicBezTo>
                  <a:pt x="6952769" y="10311843"/>
                  <a:pt x="6959971" y="10311440"/>
                  <a:pt x="6959971" y="10311440"/>
                </a:cubicBezTo>
                <a:cubicBezTo>
                  <a:pt x="6961929" y="10303206"/>
                  <a:pt x="6955813" y="10279168"/>
                  <a:pt x="6971727" y="10262034"/>
                </a:cubicBezTo>
                <a:close/>
                <a:moveTo>
                  <a:pt x="8092901" y="10243772"/>
                </a:moveTo>
                <a:cubicBezTo>
                  <a:pt x="8094427" y="10244644"/>
                  <a:pt x="8095651" y="10246236"/>
                  <a:pt x="8096807" y="10247959"/>
                </a:cubicBezTo>
                <a:cubicBezTo>
                  <a:pt x="8099117" y="10251403"/>
                  <a:pt x="8101151" y="10255372"/>
                  <a:pt x="8104783" y="10255171"/>
                </a:cubicBezTo>
                <a:cubicBezTo>
                  <a:pt x="8102805" y="10263448"/>
                  <a:pt x="8100825" y="10271726"/>
                  <a:pt x="8096429" y="10280137"/>
                </a:cubicBezTo>
                <a:cubicBezTo>
                  <a:pt x="8096649" y="10284208"/>
                  <a:pt x="8097093" y="10292349"/>
                  <a:pt x="8097313" y="10296419"/>
                </a:cubicBezTo>
                <a:cubicBezTo>
                  <a:pt x="8102817" y="10308367"/>
                  <a:pt x="8094243" y="10329265"/>
                  <a:pt x="8079725" y="10330070"/>
                </a:cubicBezTo>
                <a:cubicBezTo>
                  <a:pt x="8081041" y="10309576"/>
                  <a:pt x="8083461" y="10309441"/>
                  <a:pt x="8077735" y="10293426"/>
                </a:cubicBezTo>
                <a:cubicBezTo>
                  <a:pt x="8080155" y="10293291"/>
                  <a:pt x="8082799" y="10297232"/>
                  <a:pt x="8085215" y="10297094"/>
                </a:cubicBezTo>
                <a:cubicBezTo>
                  <a:pt x="8084993" y="10293023"/>
                  <a:pt x="8084773" y="10288950"/>
                  <a:pt x="8084549" y="10284880"/>
                </a:cubicBezTo>
                <a:cubicBezTo>
                  <a:pt x="8084549" y="10284880"/>
                  <a:pt x="8084333" y="10280810"/>
                  <a:pt x="8084333" y="10280810"/>
                </a:cubicBezTo>
                <a:cubicBezTo>
                  <a:pt x="8078605" y="10264795"/>
                  <a:pt x="8080585" y="10256517"/>
                  <a:pt x="8087183" y="10243898"/>
                </a:cubicBezTo>
                <a:cubicBezTo>
                  <a:pt x="8089547" y="10242745"/>
                  <a:pt x="8091375" y="10242899"/>
                  <a:pt x="8092901" y="10243772"/>
                </a:cubicBezTo>
                <a:close/>
                <a:moveTo>
                  <a:pt x="7026221" y="10233966"/>
                </a:moveTo>
                <a:cubicBezTo>
                  <a:pt x="7026221" y="10233966"/>
                  <a:pt x="7028597" y="10233837"/>
                  <a:pt x="7028815" y="10237872"/>
                </a:cubicBezTo>
                <a:cubicBezTo>
                  <a:pt x="7029035" y="10241912"/>
                  <a:pt x="7026657" y="10242041"/>
                  <a:pt x="7026879" y="10246083"/>
                </a:cubicBezTo>
                <a:cubicBezTo>
                  <a:pt x="7029473" y="10249987"/>
                  <a:pt x="7031847" y="10249855"/>
                  <a:pt x="7034227" y="10249723"/>
                </a:cubicBezTo>
                <a:cubicBezTo>
                  <a:pt x="7035633" y="10253694"/>
                  <a:pt x="7035851" y="10257735"/>
                  <a:pt x="7035451" y="10261300"/>
                </a:cubicBezTo>
                <a:cubicBezTo>
                  <a:pt x="7035047" y="10264866"/>
                  <a:pt x="7034025" y="10267960"/>
                  <a:pt x="7032945" y="10270045"/>
                </a:cubicBezTo>
                <a:cubicBezTo>
                  <a:pt x="7032945" y="10270045"/>
                  <a:pt x="7035323" y="10269913"/>
                  <a:pt x="7035541" y="10273951"/>
                </a:cubicBezTo>
                <a:cubicBezTo>
                  <a:pt x="7037919" y="10273819"/>
                  <a:pt x="7038137" y="10277860"/>
                  <a:pt x="7035981" y="10282027"/>
                </a:cubicBezTo>
                <a:cubicBezTo>
                  <a:pt x="7033605" y="10282156"/>
                  <a:pt x="7028851" y="10282424"/>
                  <a:pt x="7026259" y="10278516"/>
                </a:cubicBezTo>
                <a:cubicBezTo>
                  <a:pt x="7026259" y="10278516"/>
                  <a:pt x="7023663" y="10274609"/>
                  <a:pt x="7023663" y="10274609"/>
                </a:cubicBezTo>
                <a:cubicBezTo>
                  <a:pt x="7023663" y="10274609"/>
                  <a:pt x="7023663" y="10274609"/>
                  <a:pt x="7021287" y="10274744"/>
                </a:cubicBezTo>
                <a:cubicBezTo>
                  <a:pt x="7014159" y="10275138"/>
                  <a:pt x="7013723" y="10267063"/>
                  <a:pt x="7015439" y="10254816"/>
                </a:cubicBezTo>
                <a:cubicBezTo>
                  <a:pt x="7022565" y="10254422"/>
                  <a:pt x="7019971" y="10250516"/>
                  <a:pt x="7015221" y="10250779"/>
                </a:cubicBezTo>
                <a:cubicBezTo>
                  <a:pt x="7015001" y="10246741"/>
                  <a:pt x="7019753" y="10246477"/>
                  <a:pt x="7021909" y="10242307"/>
                </a:cubicBezTo>
                <a:cubicBezTo>
                  <a:pt x="7024285" y="10242175"/>
                  <a:pt x="7024065" y="10238138"/>
                  <a:pt x="7024065" y="10238138"/>
                </a:cubicBezTo>
                <a:cubicBezTo>
                  <a:pt x="7023841" y="10234098"/>
                  <a:pt x="7023841" y="10234098"/>
                  <a:pt x="7026221" y="10233966"/>
                </a:cubicBezTo>
                <a:close/>
                <a:moveTo>
                  <a:pt x="8119337" y="10214461"/>
                </a:moveTo>
                <a:cubicBezTo>
                  <a:pt x="8119337" y="10214461"/>
                  <a:pt x="8121757" y="10214328"/>
                  <a:pt x="8121977" y="10218377"/>
                </a:cubicBezTo>
                <a:cubicBezTo>
                  <a:pt x="8122197" y="10222427"/>
                  <a:pt x="8122197" y="10222427"/>
                  <a:pt x="8122417" y="10226475"/>
                </a:cubicBezTo>
                <a:cubicBezTo>
                  <a:pt x="8127479" y="10230257"/>
                  <a:pt x="8130337" y="10238221"/>
                  <a:pt x="8139795" y="10233631"/>
                </a:cubicBezTo>
                <a:cubicBezTo>
                  <a:pt x="8135395" y="10242002"/>
                  <a:pt x="8138697" y="10258061"/>
                  <a:pt x="8126819" y="10262784"/>
                </a:cubicBezTo>
                <a:cubicBezTo>
                  <a:pt x="8132315" y="10274663"/>
                  <a:pt x="8130553" y="10286944"/>
                  <a:pt x="8128797" y="10299228"/>
                </a:cubicBezTo>
                <a:cubicBezTo>
                  <a:pt x="8127037" y="10311508"/>
                  <a:pt x="8125057" y="10319739"/>
                  <a:pt x="8125493" y="10327840"/>
                </a:cubicBezTo>
                <a:cubicBezTo>
                  <a:pt x="8128135" y="10331751"/>
                  <a:pt x="8130777" y="10335665"/>
                  <a:pt x="8133195" y="10335532"/>
                </a:cubicBezTo>
                <a:cubicBezTo>
                  <a:pt x="8132977" y="10331482"/>
                  <a:pt x="8135175" y="10327301"/>
                  <a:pt x="8137599" y="10327165"/>
                </a:cubicBezTo>
                <a:cubicBezTo>
                  <a:pt x="8137375" y="10323116"/>
                  <a:pt x="8139793" y="10322983"/>
                  <a:pt x="8140019" y="10327032"/>
                </a:cubicBezTo>
                <a:cubicBezTo>
                  <a:pt x="8142435" y="10326900"/>
                  <a:pt x="8142435" y="10326900"/>
                  <a:pt x="8140241" y="10331081"/>
                </a:cubicBezTo>
                <a:cubicBezTo>
                  <a:pt x="8140241" y="10331081"/>
                  <a:pt x="8138033" y="10335264"/>
                  <a:pt x="8138033" y="10335264"/>
                </a:cubicBezTo>
                <a:cubicBezTo>
                  <a:pt x="8138255" y="10339311"/>
                  <a:pt x="8135837" y="10339448"/>
                  <a:pt x="8135837" y="10339448"/>
                </a:cubicBezTo>
                <a:cubicBezTo>
                  <a:pt x="8135837" y="10339448"/>
                  <a:pt x="8135837" y="10339448"/>
                  <a:pt x="8136055" y="10343495"/>
                </a:cubicBezTo>
                <a:cubicBezTo>
                  <a:pt x="8136055" y="10343495"/>
                  <a:pt x="8136055" y="10343495"/>
                  <a:pt x="8133637" y="10343632"/>
                </a:cubicBezTo>
                <a:cubicBezTo>
                  <a:pt x="8130995" y="10339718"/>
                  <a:pt x="8128579" y="10339850"/>
                  <a:pt x="8123517" y="10336071"/>
                </a:cubicBezTo>
                <a:cubicBezTo>
                  <a:pt x="8123517" y="10336071"/>
                  <a:pt x="8123735" y="10340120"/>
                  <a:pt x="8123735" y="10340120"/>
                </a:cubicBezTo>
                <a:cubicBezTo>
                  <a:pt x="8123735" y="10340120"/>
                  <a:pt x="8123735" y="10340120"/>
                  <a:pt x="8123957" y="10344169"/>
                </a:cubicBezTo>
                <a:cubicBezTo>
                  <a:pt x="8123957" y="10344169"/>
                  <a:pt x="8121757" y="10348349"/>
                  <a:pt x="8119339" y="10348487"/>
                </a:cubicBezTo>
                <a:cubicBezTo>
                  <a:pt x="8119339" y="10348487"/>
                  <a:pt x="8116701" y="10344572"/>
                  <a:pt x="8116701" y="10344572"/>
                </a:cubicBezTo>
                <a:cubicBezTo>
                  <a:pt x="8116701" y="10344572"/>
                  <a:pt x="8116481" y="10340524"/>
                  <a:pt x="8116481" y="10340524"/>
                </a:cubicBezTo>
                <a:cubicBezTo>
                  <a:pt x="8116259" y="10336475"/>
                  <a:pt x="8116259" y="10336475"/>
                  <a:pt x="8116037" y="10332425"/>
                </a:cubicBezTo>
                <a:cubicBezTo>
                  <a:pt x="8116037" y="10332425"/>
                  <a:pt x="8115819" y="10328379"/>
                  <a:pt x="8115819" y="10328379"/>
                </a:cubicBezTo>
                <a:cubicBezTo>
                  <a:pt x="8115159" y="10316229"/>
                  <a:pt x="8117135" y="10307998"/>
                  <a:pt x="8119117" y="10299764"/>
                </a:cubicBezTo>
                <a:cubicBezTo>
                  <a:pt x="8118461" y="10287617"/>
                  <a:pt x="8120217" y="10275335"/>
                  <a:pt x="8117137" y="10263320"/>
                </a:cubicBezTo>
                <a:cubicBezTo>
                  <a:pt x="8111859" y="10255491"/>
                  <a:pt x="8113177" y="10235111"/>
                  <a:pt x="8117801" y="10230795"/>
                </a:cubicBezTo>
                <a:cubicBezTo>
                  <a:pt x="8117579" y="10226746"/>
                  <a:pt x="8117357" y="10222694"/>
                  <a:pt x="8117139" y="10218648"/>
                </a:cubicBezTo>
                <a:cubicBezTo>
                  <a:pt x="8116921" y="10214599"/>
                  <a:pt x="8116921" y="10214599"/>
                  <a:pt x="8119337" y="10214461"/>
                </a:cubicBezTo>
                <a:close/>
                <a:moveTo>
                  <a:pt x="6956833" y="10209235"/>
                </a:moveTo>
                <a:lnTo>
                  <a:pt x="6953057" y="10211267"/>
                </a:lnTo>
                <a:lnTo>
                  <a:pt x="6950975" y="10220760"/>
                </a:lnTo>
                <a:lnTo>
                  <a:pt x="6957271" y="10217339"/>
                </a:lnTo>
                <a:cubicBezTo>
                  <a:pt x="6957271" y="10217339"/>
                  <a:pt x="6957271" y="10217339"/>
                  <a:pt x="6956833" y="10209235"/>
                </a:cubicBezTo>
                <a:close/>
                <a:moveTo>
                  <a:pt x="8084805" y="10200178"/>
                </a:moveTo>
                <a:cubicBezTo>
                  <a:pt x="8086623" y="10200081"/>
                  <a:pt x="8087583" y="10201061"/>
                  <a:pt x="8088011" y="10202646"/>
                </a:cubicBezTo>
                <a:cubicBezTo>
                  <a:pt x="8089291" y="10207406"/>
                  <a:pt x="8085755" y="10217652"/>
                  <a:pt x="8085921" y="10220740"/>
                </a:cubicBezTo>
                <a:cubicBezTo>
                  <a:pt x="8073601" y="10217297"/>
                  <a:pt x="8085251" y="10208404"/>
                  <a:pt x="8084805" y="10200178"/>
                </a:cubicBezTo>
                <a:close/>
                <a:moveTo>
                  <a:pt x="8092203" y="10195351"/>
                </a:moveTo>
                <a:cubicBezTo>
                  <a:pt x="8095245" y="10196213"/>
                  <a:pt x="8096791" y="10197158"/>
                  <a:pt x="8097449" y="10198284"/>
                </a:cubicBezTo>
                <a:cubicBezTo>
                  <a:pt x="8099431" y="10201652"/>
                  <a:pt x="8093413" y="10206626"/>
                  <a:pt x="8095705" y="10215778"/>
                </a:cubicBezTo>
                <a:cubicBezTo>
                  <a:pt x="8088541" y="10216174"/>
                  <a:pt x="8092645" y="10203574"/>
                  <a:pt x="8092203" y="10195351"/>
                </a:cubicBezTo>
                <a:close/>
                <a:moveTo>
                  <a:pt x="8053977" y="10164748"/>
                </a:moveTo>
                <a:cubicBezTo>
                  <a:pt x="8057109" y="10165597"/>
                  <a:pt x="8058919" y="10167541"/>
                  <a:pt x="8059827" y="10170109"/>
                </a:cubicBezTo>
                <a:cubicBezTo>
                  <a:pt x="8062563" y="10177822"/>
                  <a:pt x="8057267" y="10191156"/>
                  <a:pt x="8055749" y="10197381"/>
                </a:cubicBezTo>
                <a:cubicBezTo>
                  <a:pt x="8043431" y="10198063"/>
                  <a:pt x="8056883" y="10172767"/>
                  <a:pt x="8047029" y="10173316"/>
                </a:cubicBezTo>
                <a:cubicBezTo>
                  <a:pt x="8046365" y="10161078"/>
                  <a:pt x="8057549" y="10185006"/>
                  <a:pt x="8053977" y="10164748"/>
                </a:cubicBezTo>
                <a:close/>
                <a:moveTo>
                  <a:pt x="8092711" y="10162923"/>
                </a:moveTo>
                <a:cubicBezTo>
                  <a:pt x="8095057" y="10162791"/>
                  <a:pt x="8097199" y="10169668"/>
                  <a:pt x="8097523" y="10175649"/>
                </a:cubicBezTo>
                <a:cubicBezTo>
                  <a:pt x="8097843" y="10181626"/>
                  <a:pt x="8096355" y="10186706"/>
                  <a:pt x="8091445" y="10182980"/>
                </a:cubicBezTo>
                <a:cubicBezTo>
                  <a:pt x="8086105" y="10171285"/>
                  <a:pt x="8095705" y="10174748"/>
                  <a:pt x="8092711" y="10162923"/>
                </a:cubicBezTo>
                <a:close/>
                <a:moveTo>
                  <a:pt x="1177901" y="10162155"/>
                </a:moveTo>
                <a:cubicBezTo>
                  <a:pt x="1179773" y="10162377"/>
                  <a:pt x="1179876" y="10163246"/>
                  <a:pt x="1180076" y="10164981"/>
                </a:cubicBezTo>
                <a:cubicBezTo>
                  <a:pt x="1195852" y="10173692"/>
                  <a:pt x="1197069" y="10184102"/>
                  <a:pt x="1198290" y="10194516"/>
                </a:cubicBezTo>
                <a:cubicBezTo>
                  <a:pt x="1198695" y="10197989"/>
                  <a:pt x="1198695" y="10197989"/>
                  <a:pt x="1199103" y="10201458"/>
                </a:cubicBezTo>
                <a:cubicBezTo>
                  <a:pt x="1199509" y="10204928"/>
                  <a:pt x="1199509" y="10204928"/>
                  <a:pt x="1199509" y="10204928"/>
                </a:cubicBezTo>
                <a:cubicBezTo>
                  <a:pt x="1184952" y="10206632"/>
                  <a:pt x="1184952" y="10206632"/>
                  <a:pt x="1184545" y="10203161"/>
                </a:cubicBezTo>
                <a:cubicBezTo>
                  <a:pt x="1184545" y="10203161"/>
                  <a:pt x="1184136" y="10199691"/>
                  <a:pt x="1183733" y="10196220"/>
                </a:cubicBezTo>
                <a:cubicBezTo>
                  <a:pt x="1182513" y="10185805"/>
                  <a:pt x="1166737" y="10177099"/>
                  <a:pt x="1165518" y="10166683"/>
                </a:cubicBezTo>
                <a:cubicBezTo>
                  <a:pt x="1165518" y="10166683"/>
                  <a:pt x="1165111" y="10163214"/>
                  <a:pt x="1165111" y="10163214"/>
                </a:cubicBezTo>
                <a:cubicBezTo>
                  <a:pt x="1172391" y="10162362"/>
                  <a:pt x="1176032" y="10161935"/>
                  <a:pt x="1177901" y="10162155"/>
                </a:cubicBezTo>
                <a:close/>
                <a:moveTo>
                  <a:pt x="8152981" y="10159573"/>
                </a:moveTo>
                <a:cubicBezTo>
                  <a:pt x="8155401" y="10159438"/>
                  <a:pt x="8155401" y="10159438"/>
                  <a:pt x="8155615" y="10163423"/>
                </a:cubicBezTo>
                <a:cubicBezTo>
                  <a:pt x="8155615" y="10163423"/>
                  <a:pt x="8158255" y="10167275"/>
                  <a:pt x="8158255" y="10167275"/>
                </a:cubicBezTo>
                <a:cubicBezTo>
                  <a:pt x="8158471" y="10171263"/>
                  <a:pt x="8158907" y="10179233"/>
                  <a:pt x="8156701" y="10183351"/>
                </a:cubicBezTo>
                <a:cubicBezTo>
                  <a:pt x="8156917" y="10187337"/>
                  <a:pt x="8154497" y="10187472"/>
                  <a:pt x="8152077" y="10187607"/>
                </a:cubicBezTo>
                <a:cubicBezTo>
                  <a:pt x="8149657" y="10187743"/>
                  <a:pt x="8149441" y="10183757"/>
                  <a:pt x="8149441" y="10183757"/>
                </a:cubicBezTo>
                <a:cubicBezTo>
                  <a:pt x="8149441" y="10183757"/>
                  <a:pt x="8149223" y="10179769"/>
                  <a:pt x="8149223" y="10179769"/>
                </a:cubicBezTo>
                <a:cubicBezTo>
                  <a:pt x="8149009" y="10175783"/>
                  <a:pt x="8149009" y="10175783"/>
                  <a:pt x="8148793" y="10171797"/>
                </a:cubicBezTo>
                <a:cubicBezTo>
                  <a:pt x="8148577" y="10167813"/>
                  <a:pt x="8148363" y="10163827"/>
                  <a:pt x="8148363" y="10163827"/>
                </a:cubicBezTo>
                <a:cubicBezTo>
                  <a:pt x="8148141" y="10159842"/>
                  <a:pt x="8148141" y="10159842"/>
                  <a:pt x="8152981" y="10159573"/>
                </a:cubicBezTo>
                <a:close/>
                <a:moveTo>
                  <a:pt x="4306594" y="10157733"/>
                </a:moveTo>
                <a:cubicBezTo>
                  <a:pt x="4307439" y="10159513"/>
                  <a:pt x="4307792" y="10163145"/>
                  <a:pt x="4306877" y="10169454"/>
                </a:cubicBezTo>
                <a:cubicBezTo>
                  <a:pt x="4297110" y="10163738"/>
                  <a:pt x="4304055" y="10152398"/>
                  <a:pt x="4306594" y="10157733"/>
                </a:cubicBezTo>
                <a:close/>
                <a:moveTo>
                  <a:pt x="4347341" y="10155421"/>
                </a:moveTo>
                <a:cubicBezTo>
                  <a:pt x="4347561" y="10159461"/>
                  <a:pt x="4347561" y="10159461"/>
                  <a:pt x="4345345" y="10163633"/>
                </a:cubicBezTo>
                <a:cubicBezTo>
                  <a:pt x="4343127" y="10167809"/>
                  <a:pt x="4340907" y="10171980"/>
                  <a:pt x="4341349" y="10180058"/>
                </a:cubicBezTo>
                <a:cubicBezTo>
                  <a:pt x="4341349" y="10180058"/>
                  <a:pt x="4341568" y="10184097"/>
                  <a:pt x="4341784" y="10188136"/>
                </a:cubicBezTo>
                <a:cubicBezTo>
                  <a:pt x="4341784" y="10188136"/>
                  <a:pt x="4341784" y="10188136"/>
                  <a:pt x="4344005" y="10183959"/>
                </a:cubicBezTo>
                <a:cubicBezTo>
                  <a:pt x="4343541" y="10220436"/>
                  <a:pt x="4339982" y="10244938"/>
                  <a:pt x="4341082" y="10265125"/>
                </a:cubicBezTo>
                <a:cubicBezTo>
                  <a:pt x="4341082" y="10265125"/>
                  <a:pt x="4341082" y="10265125"/>
                  <a:pt x="4338645" y="10265263"/>
                </a:cubicBezTo>
                <a:cubicBezTo>
                  <a:pt x="4341518" y="10273201"/>
                  <a:pt x="4341958" y="10281280"/>
                  <a:pt x="4342396" y="10289355"/>
                </a:cubicBezTo>
                <a:cubicBezTo>
                  <a:pt x="4342835" y="10297431"/>
                  <a:pt x="4343272" y="10305507"/>
                  <a:pt x="4343496" y="10309544"/>
                </a:cubicBezTo>
                <a:cubicBezTo>
                  <a:pt x="4346150" y="10313445"/>
                  <a:pt x="4343932" y="10317620"/>
                  <a:pt x="4341495" y="10317755"/>
                </a:cubicBezTo>
                <a:cubicBezTo>
                  <a:pt x="4339057" y="10317889"/>
                  <a:pt x="4334185" y="10318164"/>
                  <a:pt x="4333967" y="10314123"/>
                </a:cubicBezTo>
                <a:cubicBezTo>
                  <a:pt x="4331093" y="10306182"/>
                  <a:pt x="4330650" y="10298108"/>
                  <a:pt x="4329993" y="10285995"/>
                </a:cubicBezTo>
                <a:cubicBezTo>
                  <a:pt x="4329772" y="10281956"/>
                  <a:pt x="4329337" y="10273881"/>
                  <a:pt x="4329118" y="10269843"/>
                </a:cubicBezTo>
                <a:cubicBezTo>
                  <a:pt x="4323806" y="10262034"/>
                  <a:pt x="4325583" y="10249785"/>
                  <a:pt x="4322706" y="10241847"/>
                </a:cubicBezTo>
                <a:cubicBezTo>
                  <a:pt x="4320053" y="10237943"/>
                  <a:pt x="4317616" y="10238079"/>
                  <a:pt x="4315180" y="10238214"/>
                </a:cubicBezTo>
                <a:cubicBezTo>
                  <a:pt x="4315180" y="10238214"/>
                  <a:pt x="4315180" y="10238214"/>
                  <a:pt x="4312744" y="10238349"/>
                </a:cubicBezTo>
                <a:cubicBezTo>
                  <a:pt x="4312962" y="10242387"/>
                  <a:pt x="4308088" y="10242657"/>
                  <a:pt x="4303216" y="10242928"/>
                </a:cubicBezTo>
                <a:cubicBezTo>
                  <a:pt x="4303435" y="10246969"/>
                  <a:pt x="4303872" y="10255043"/>
                  <a:pt x="4301657" y="10259220"/>
                </a:cubicBezTo>
                <a:cubicBezTo>
                  <a:pt x="4301876" y="10263254"/>
                  <a:pt x="4299658" y="10267429"/>
                  <a:pt x="4302093" y="10267294"/>
                </a:cubicBezTo>
                <a:cubicBezTo>
                  <a:pt x="4302314" y="10271330"/>
                  <a:pt x="4302314" y="10271330"/>
                  <a:pt x="4299877" y="10271468"/>
                </a:cubicBezTo>
                <a:cubicBezTo>
                  <a:pt x="4297442" y="10271603"/>
                  <a:pt x="4297442" y="10271603"/>
                  <a:pt x="4297442" y="10271603"/>
                </a:cubicBezTo>
                <a:cubicBezTo>
                  <a:pt x="4297223" y="10267565"/>
                  <a:pt x="4297223" y="10267565"/>
                  <a:pt x="4297223" y="10267565"/>
                </a:cubicBezTo>
                <a:cubicBezTo>
                  <a:pt x="4297004" y="10263527"/>
                  <a:pt x="4296784" y="10259488"/>
                  <a:pt x="4296562" y="10255449"/>
                </a:cubicBezTo>
                <a:cubicBezTo>
                  <a:pt x="4298783" y="10251277"/>
                  <a:pt x="4298561" y="10247237"/>
                  <a:pt x="4298344" y="10243199"/>
                </a:cubicBezTo>
                <a:cubicBezTo>
                  <a:pt x="4290373" y="10231492"/>
                  <a:pt x="4286841" y="10211437"/>
                  <a:pt x="4303679" y="10206451"/>
                </a:cubicBezTo>
                <a:cubicBezTo>
                  <a:pt x="4303458" y="10202415"/>
                  <a:pt x="4303458" y="10202415"/>
                  <a:pt x="4303242" y="10198375"/>
                </a:cubicBezTo>
                <a:cubicBezTo>
                  <a:pt x="4303242" y="10198375"/>
                  <a:pt x="4303020" y="10194339"/>
                  <a:pt x="4305454" y="10194201"/>
                </a:cubicBezTo>
                <a:cubicBezTo>
                  <a:pt x="4305454" y="10194201"/>
                  <a:pt x="4307891" y="10194068"/>
                  <a:pt x="4308114" y="10198105"/>
                </a:cubicBezTo>
                <a:cubicBezTo>
                  <a:pt x="4310768" y="10202007"/>
                  <a:pt x="4308553" y="10206181"/>
                  <a:pt x="4306332" y="10210355"/>
                </a:cubicBezTo>
                <a:cubicBezTo>
                  <a:pt x="4306332" y="10210355"/>
                  <a:pt x="4306332" y="10210355"/>
                  <a:pt x="4308772" y="10210220"/>
                </a:cubicBezTo>
                <a:cubicBezTo>
                  <a:pt x="4309209" y="10218294"/>
                  <a:pt x="4314523" y="10226102"/>
                  <a:pt x="4317396" y="10234042"/>
                </a:cubicBezTo>
                <a:cubicBezTo>
                  <a:pt x="4319836" y="10233904"/>
                  <a:pt x="4322271" y="10233769"/>
                  <a:pt x="4324924" y="10237672"/>
                </a:cubicBezTo>
                <a:cubicBezTo>
                  <a:pt x="4324924" y="10237672"/>
                  <a:pt x="4324924" y="10237672"/>
                  <a:pt x="4324705" y="10233631"/>
                </a:cubicBezTo>
                <a:cubicBezTo>
                  <a:pt x="4318958" y="10217752"/>
                  <a:pt x="4320295" y="10197428"/>
                  <a:pt x="4334255" y="10184503"/>
                </a:cubicBezTo>
                <a:cubicBezTo>
                  <a:pt x="4334036" y="10180464"/>
                  <a:pt x="4334036" y="10180464"/>
                  <a:pt x="4334036" y="10180464"/>
                </a:cubicBezTo>
                <a:cubicBezTo>
                  <a:pt x="4336034" y="10172255"/>
                  <a:pt x="4335596" y="10164175"/>
                  <a:pt x="4342469" y="10155695"/>
                </a:cubicBezTo>
                <a:cubicBezTo>
                  <a:pt x="4342469" y="10155695"/>
                  <a:pt x="4344907" y="10155557"/>
                  <a:pt x="4347341" y="10155421"/>
                </a:cubicBezTo>
                <a:close/>
                <a:moveTo>
                  <a:pt x="1170432" y="10082545"/>
                </a:moveTo>
                <a:cubicBezTo>
                  <a:pt x="1170432" y="10082545"/>
                  <a:pt x="1170432" y="10082545"/>
                  <a:pt x="1170827" y="10085932"/>
                </a:cubicBezTo>
                <a:cubicBezTo>
                  <a:pt x="1171223" y="10089315"/>
                  <a:pt x="1171620" y="10092699"/>
                  <a:pt x="1172014" y="10096083"/>
                </a:cubicBezTo>
                <a:cubicBezTo>
                  <a:pt x="1172410" y="10099470"/>
                  <a:pt x="1173203" y="10106237"/>
                  <a:pt x="1173993" y="10113004"/>
                </a:cubicBezTo>
                <a:cubicBezTo>
                  <a:pt x="1173993" y="10113004"/>
                  <a:pt x="1173993" y="10113004"/>
                  <a:pt x="1174392" y="10116388"/>
                </a:cubicBezTo>
                <a:cubicBezTo>
                  <a:pt x="1174392" y="10116388"/>
                  <a:pt x="1159830" y="10118091"/>
                  <a:pt x="1159438" y="10114706"/>
                </a:cubicBezTo>
                <a:cubicBezTo>
                  <a:pt x="1151763" y="10112174"/>
                  <a:pt x="1151365" y="10108789"/>
                  <a:pt x="1152840" y="10105617"/>
                </a:cubicBezTo>
                <a:cubicBezTo>
                  <a:pt x="1154311" y="10102441"/>
                  <a:pt x="1157653" y="10099477"/>
                  <a:pt x="1157454" y="10097785"/>
                </a:cubicBezTo>
                <a:cubicBezTo>
                  <a:pt x="1157063" y="10094404"/>
                  <a:pt x="1156664" y="10091017"/>
                  <a:pt x="1156269" y="10087634"/>
                </a:cubicBezTo>
                <a:cubicBezTo>
                  <a:pt x="1155871" y="10084249"/>
                  <a:pt x="1155871" y="10084249"/>
                  <a:pt x="1170432" y="10082545"/>
                </a:cubicBezTo>
                <a:close/>
                <a:moveTo>
                  <a:pt x="8159187" y="10049823"/>
                </a:moveTo>
                <a:cubicBezTo>
                  <a:pt x="8162227" y="10061646"/>
                  <a:pt x="8150285" y="10062308"/>
                  <a:pt x="8153321" y="10074133"/>
                </a:cubicBezTo>
                <a:cubicBezTo>
                  <a:pt x="8145939" y="10070548"/>
                  <a:pt x="8147027" y="10046500"/>
                  <a:pt x="8159187" y="10049823"/>
                </a:cubicBezTo>
                <a:close/>
                <a:moveTo>
                  <a:pt x="1099444" y="10038365"/>
                </a:moveTo>
                <a:cubicBezTo>
                  <a:pt x="1101136" y="10038168"/>
                  <a:pt x="1104618" y="10038636"/>
                  <a:pt x="1111585" y="10039576"/>
                </a:cubicBezTo>
                <a:cubicBezTo>
                  <a:pt x="1111585" y="10039576"/>
                  <a:pt x="1111991" y="10043033"/>
                  <a:pt x="1111991" y="10043033"/>
                </a:cubicBezTo>
                <a:cubicBezTo>
                  <a:pt x="1111991" y="10043033"/>
                  <a:pt x="1098868" y="10048074"/>
                  <a:pt x="1099272" y="10051536"/>
                </a:cubicBezTo>
                <a:cubicBezTo>
                  <a:pt x="1099272" y="10051536"/>
                  <a:pt x="1099678" y="10054993"/>
                  <a:pt x="1099678" y="10054993"/>
                </a:cubicBezTo>
                <a:cubicBezTo>
                  <a:pt x="1121300" y="10122591"/>
                  <a:pt x="1127371" y="10174476"/>
                  <a:pt x="1148591" y="10238613"/>
                </a:cubicBezTo>
                <a:cubicBezTo>
                  <a:pt x="1148996" y="10242072"/>
                  <a:pt x="1149398" y="10245532"/>
                  <a:pt x="1149804" y="10248991"/>
                </a:cubicBezTo>
                <a:cubicBezTo>
                  <a:pt x="1150208" y="10252451"/>
                  <a:pt x="1150615" y="10255910"/>
                  <a:pt x="1151018" y="10259370"/>
                </a:cubicBezTo>
                <a:cubicBezTo>
                  <a:pt x="1151427" y="10262828"/>
                  <a:pt x="1151829" y="10266286"/>
                  <a:pt x="1152235" y="10269747"/>
                </a:cubicBezTo>
                <a:cubicBezTo>
                  <a:pt x="1153043" y="10276664"/>
                  <a:pt x="1167786" y="10285456"/>
                  <a:pt x="1154663" y="10290500"/>
                </a:cubicBezTo>
                <a:cubicBezTo>
                  <a:pt x="1155068" y="10293958"/>
                  <a:pt x="1155471" y="10297419"/>
                  <a:pt x="1155876" y="10300875"/>
                </a:cubicBezTo>
                <a:cubicBezTo>
                  <a:pt x="1156280" y="10304333"/>
                  <a:pt x="1156280" y="10304333"/>
                  <a:pt x="1156686" y="10307794"/>
                </a:cubicBezTo>
                <a:cubicBezTo>
                  <a:pt x="1156686" y="10307794"/>
                  <a:pt x="1156686" y="10307794"/>
                  <a:pt x="1157093" y="10311253"/>
                </a:cubicBezTo>
                <a:cubicBezTo>
                  <a:pt x="1157093" y="10311253"/>
                  <a:pt x="1157093" y="10311253"/>
                  <a:pt x="1157496" y="10314713"/>
                </a:cubicBezTo>
                <a:cubicBezTo>
                  <a:pt x="1143968" y="10316296"/>
                  <a:pt x="1143968" y="10316296"/>
                  <a:pt x="1143560" y="10312837"/>
                </a:cubicBezTo>
                <a:cubicBezTo>
                  <a:pt x="1129629" y="10310959"/>
                  <a:pt x="1128820" y="10304040"/>
                  <a:pt x="1128415" y="10300582"/>
                </a:cubicBezTo>
                <a:cubicBezTo>
                  <a:pt x="1128415" y="10300582"/>
                  <a:pt x="1128010" y="10297124"/>
                  <a:pt x="1128010" y="10297124"/>
                </a:cubicBezTo>
                <a:cubicBezTo>
                  <a:pt x="1089444" y="10319169"/>
                  <a:pt x="1145585" y="10330131"/>
                  <a:pt x="1121360" y="10357510"/>
                </a:cubicBezTo>
                <a:cubicBezTo>
                  <a:pt x="1135296" y="10359385"/>
                  <a:pt x="1136512" y="10369765"/>
                  <a:pt x="1163568" y="10366595"/>
                </a:cubicBezTo>
                <a:cubicBezTo>
                  <a:pt x="1166401" y="10390811"/>
                  <a:pt x="1223349" y="10408688"/>
                  <a:pt x="1186001" y="10441110"/>
                </a:cubicBezTo>
                <a:cubicBezTo>
                  <a:pt x="1186408" y="10444571"/>
                  <a:pt x="1186408" y="10444571"/>
                  <a:pt x="1186814" y="10448030"/>
                </a:cubicBezTo>
                <a:cubicBezTo>
                  <a:pt x="1186814" y="10448030"/>
                  <a:pt x="1187218" y="10451490"/>
                  <a:pt x="1187621" y="10454948"/>
                </a:cubicBezTo>
                <a:cubicBezTo>
                  <a:pt x="1188027" y="10458409"/>
                  <a:pt x="1188027" y="10458409"/>
                  <a:pt x="1188027" y="10458409"/>
                </a:cubicBezTo>
                <a:cubicBezTo>
                  <a:pt x="1188835" y="10465326"/>
                  <a:pt x="1189643" y="10472242"/>
                  <a:pt x="1190454" y="10479161"/>
                </a:cubicBezTo>
                <a:cubicBezTo>
                  <a:pt x="1190857" y="10482619"/>
                  <a:pt x="1191266" y="10486078"/>
                  <a:pt x="1191668" y="10489536"/>
                </a:cubicBezTo>
                <a:cubicBezTo>
                  <a:pt x="1205196" y="10487954"/>
                  <a:pt x="1205602" y="10491415"/>
                  <a:pt x="1205602" y="10491415"/>
                </a:cubicBezTo>
                <a:cubicBezTo>
                  <a:pt x="1205602" y="10491415"/>
                  <a:pt x="1192479" y="10496455"/>
                  <a:pt x="1192479" y="10496455"/>
                </a:cubicBezTo>
                <a:cubicBezTo>
                  <a:pt x="1178948" y="10498040"/>
                  <a:pt x="1178948" y="10498040"/>
                  <a:pt x="1165015" y="10496163"/>
                </a:cubicBezTo>
                <a:cubicBezTo>
                  <a:pt x="1164204" y="10489244"/>
                  <a:pt x="1163801" y="10485785"/>
                  <a:pt x="1162989" y="10478868"/>
                </a:cubicBezTo>
                <a:cubicBezTo>
                  <a:pt x="1162585" y="10475410"/>
                  <a:pt x="1162179" y="10471949"/>
                  <a:pt x="1161775" y="10468493"/>
                </a:cubicBezTo>
                <a:cubicBezTo>
                  <a:pt x="1161775" y="10468493"/>
                  <a:pt x="1161775" y="10468493"/>
                  <a:pt x="1148248" y="10470076"/>
                </a:cubicBezTo>
                <a:cubicBezTo>
                  <a:pt x="1138361" y="10502787"/>
                  <a:pt x="1169870" y="10537670"/>
                  <a:pt x="1159581" y="10566926"/>
                </a:cubicBezTo>
                <a:cubicBezTo>
                  <a:pt x="1174322" y="10575721"/>
                  <a:pt x="1175134" y="10582638"/>
                  <a:pt x="1176345" y="10593015"/>
                </a:cubicBezTo>
                <a:cubicBezTo>
                  <a:pt x="1233701" y="10614355"/>
                  <a:pt x="1210693" y="10652112"/>
                  <a:pt x="1200806" y="10684825"/>
                </a:cubicBezTo>
                <a:cubicBezTo>
                  <a:pt x="1202020" y="10695204"/>
                  <a:pt x="1215548" y="10693619"/>
                  <a:pt x="1216359" y="10700538"/>
                </a:cubicBezTo>
                <a:cubicBezTo>
                  <a:pt x="1208092" y="10747086"/>
                  <a:pt x="1212545" y="10785135"/>
                  <a:pt x="1217803" y="10830103"/>
                </a:cubicBezTo>
                <a:cubicBezTo>
                  <a:pt x="1207920" y="10862818"/>
                  <a:pt x="1198034" y="10895531"/>
                  <a:pt x="1201272" y="10923204"/>
                </a:cubicBezTo>
                <a:cubicBezTo>
                  <a:pt x="1197861" y="11011260"/>
                  <a:pt x="1236250" y="11104944"/>
                  <a:pt x="1191445" y="11190839"/>
                </a:cubicBezTo>
                <a:cubicBezTo>
                  <a:pt x="1205782" y="11196170"/>
                  <a:pt x="1206596" y="11203091"/>
                  <a:pt x="1207404" y="11210006"/>
                </a:cubicBezTo>
                <a:cubicBezTo>
                  <a:pt x="1208213" y="11216925"/>
                  <a:pt x="1208617" y="11220385"/>
                  <a:pt x="1209023" y="11223844"/>
                </a:cubicBezTo>
                <a:cubicBezTo>
                  <a:pt x="1209023" y="11223844"/>
                  <a:pt x="1209023" y="11223844"/>
                  <a:pt x="1195490" y="11225429"/>
                </a:cubicBezTo>
                <a:cubicBezTo>
                  <a:pt x="1195088" y="11221968"/>
                  <a:pt x="1194684" y="11218509"/>
                  <a:pt x="1193874" y="11211590"/>
                </a:cubicBezTo>
                <a:cubicBezTo>
                  <a:pt x="1193467" y="11208132"/>
                  <a:pt x="1192659" y="11201214"/>
                  <a:pt x="1178323" y="11195878"/>
                </a:cubicBezTo>
                <a:cubicBezTo>
                  <a:pt x="1152070" y="11205963"/>
                  <a:pt x="1140970" y="11228301"/>
                  <a:pt x="1168434" y="11228593"/>
                </a:cubicBezTo>
                <a:cubicBezTo>
                  <a:pt x="1144208" y="11255973"/>
                  <a:pt x="1151088" y="11314777"/>
                  <a:pt x="1194514" y="11334239"/>
                </a:cubicBezTo>
                <a:cubicBezTo>
                  <a:pt x="1186244" y="11380791"/>
                  <a:pt x="1219776" y="11432967"/>
                  <a:pt x="1236546" y="11459056"/>
                </a:cubicBezTo>
                <a:cubicBezTo>
                  <a:pt x="1236546" y="11459056"/>
                  <a:pt x="1236950" y="11462516"/>
                  <a:pt x="1236950" y="11462516"/>
                </a:cubicBezTo>
                <a:cubicBezTo>
                  <a:pt x="1237356" y="11465972"/>
                  <a:pt x="1237356" y="11465972"/>
                  <a:pt x="1237356" y="11465972"/>
                </a:cubicBezTo>
                <a:cubicBezTo>
                  <a:pt x="1237356" y="11465972"/>
                  <a:pt x="1223825" y="11467559"/>
                  <a:pt x="1223422" y="11464099"/>
                </a:cubicBezTo>
                <a:cubicBezTo>
                  <a:pt x="1209083" y="11458765"/>
                  <a:pt x="1168087" y="11460052"/>
                  <a:pt x="1127098" y="11461343"/>
                </a:cubicBezTo>
                <a:cubicBezTo>
                  <a:pt x="1125071" y="11444051"/>
                  <a:pt x="1097206" y="11440301"/>
                  <a:pt x="1108709" y="11421419"/>
                </a:cubicBezTo>
                <a:cubicBezTo>
                  <a:pt x="1122241" y="11419836"/>
                  <a:pt x="1121834" y="11416378"/>
                  <a:pt x="1135366" y="11414793"/>
                </a:cubicBezTo>
                <a:cubicBezTo>
                  <a:pt x="1135366" y="11414793"/>
                  <a:pt x="1135366" y="11414793"/>
                  <a:pt x="1135769" y="11418252"/>
                </a:cubicBezTo>
                <a:cubicBezTo>
                  <a:pt x="1148893" y="11413212"/>
                  <a:pt x="1148893" y="11413212"/>
                  <a:pt x="1162424" y="11411628"/>
                </a:cubicBezTo>
                <a:cubicBezTo>
                  <a:pt x="1174738" y="11399668"/>
                  <a:pt x="1159589" y="11387414"/>
                  <a:pt x="1130913" y="11376745"/>
                </a:cubicBezTo>
                <a:cubicBezTo>
                  <a:pt x="1091539" y="11391871"/>
                  <a:pt x="1075584" y="11372699"/>
                  <a:pt x="1021462" y="11379035"/>
                </a:cubicBezTo>
                <a:cubicBezTo>
                  <a:pt x="976017" y="11342275"/>
                  <a:pt x="996199" y="11280305"/>
                  <a:pt x="977002" y="11233462"/>
                </a:cubicBezTo>
                <a:cubicBezTo>
                  <a:pt x="959421" y="11200456"/>
                  <a:pt x="914789" y="11170617"/>
                  <a:pt x="965665" y="11136610"/>
                </a:cubicBezTo>
                <a:cubicBezTo>
                  <a:pt x="962835" y="11112395"/>
                  <a:pt x="947280" y="11096685"/>
                  <a:pt x="931320" y="11077514"/>
                </a:cubicBezTo>
                <a:cubicBezTo>
                  <a:pt x="893164" y="11103016"/>
                  <a:pt x="939012" y="11143235"/>
                  <a:pt x="886919" y="11166862"/>
                </a:cubicBezTo>
                <a:cubicBezTo>
                  <a:pt x="888540" y="11180698"/>
                  <a:pt x="889753" y="11191076"/>
                  <a:pt x="890967" y="11201454"/>
                </a:cubicBezTo>
                <a:cubicBezTo>
                  <a:pt x="891372" y="11204910"/>
                  <a:pt x="891372" y="11204910"/>
                  <a:pt x="877845" y="11206496"/>
                </a:cubicBezTo>
                <a:cubicBezTo>
                  <a:pt x="877845" y="11206496"/>
                  <a:pt x="877845" y="11206496"/>
                  <a:pt x="864316" y="11208078"/>
                </a:cubicBezTo>
                <a:cubicBezTo>
                  <a:pt x="862696" y="11194244"/>
                  <a:pt x="861481" y="11183866"/>
                  <a:pt x="872990" y="11164986"/>
                </a:cubicBezTo>
                <a:cubicBezTo>
                  <a:pt x="872990" y="11164986"/>
                  <a:pt x="872990" y="11164986"/>
                  <a:pt x="859458" y="11166569"/>
                </a:cubicBezTo>
                <a:cubicBezTo>
                  <a:pt x="869750" y="11137316"/>
                  <a:pt x="866512" y="11109644"/>
                  <a:pt x="876395" y="11076928"/>
                </a:cubicBezTo>
                <a:cubicBezTo>
                  <a:pt x="875992" y="11073470"/>
                  <a:pt x="849339" y="11080098"/>
                  <a:pt x="848527" y="11073178"/>
                </a:cubicBezTo>
                <a:cubicBezTo>
                  <a:pt x="884837" y="10914649"/>
                  <a:pt x="884604" y="10795461"/>
                  <a:pt x="894661" y="10647017"/>
                </a:cubicBezTo>
                <a:cubicBezTo>
                  <a:pt x="893217" y="10517449"/>
                  <a:pt x="865517" y="10397966"/>
                  <a:pt x="839037" y="10288860"/>
                </a:cubicBezTo>
                <a:cubicBezTo>
                  <a:pt x="838632" y="10285403"/>
                  <a:pt x="851756" y="10280361"/>
                  <a:pt x="851756" y="10280361"/>
                </a:cubicBezTo>
                <a:cubicBezTo>
                  <a:pt x="865290" y="10278779"/>
                  <a:pt x="865691" y="10282237"/>
                  <a:pt x="866095" y="10285695"/>
                </a:cubicBezTo>
                <a:cubicBezTo>
                  <a:pt x="887724" y="10353293"/>
                  <a:pt x="910559" y="10431267"/>
                  <a:pt x="919867" y="10510825"/>
                </a:cubicBezTo>
                <a:cubicBezTo>
                  <a:pt x="925128" y="10555789"/>
                  <a:pt x="916459" y="10598883"/>
                  <a:pt x="921721" y="10643851"/>
                </a:cubicBezTo>
                <a:cubicBezTo>
                  <a:pt x="936057" y="10649185"/>
                  <a:pt x="924150" y="10664603"/>
                  <a:pt x="938892" y="10673398"/>
                </a:cubicBezTo>
                <a:cubicBezTo>
                  <a:pt x="979077" y="10665190"/>
                  <a:pt x="964332" y="10656395"/>
                  <a:pt x="976244" y="10640974"/>
                </a:cubicBezTo>
                <a:cubicBezTo>
                  <a:pt x="1002893" y="10634350"/>
                  <a:pt x="1003705" y="10641267"/>
                  <a:pt x="1017236" y="10639684"/>
                </a:cubicBezTo>
                <a:cubicBezTo>
                  <a:pt x="1030361" y="10634645"/>
                  <a:pt x="1030361" y="10634645"/>
                  <a:pt x="1043889" y="10633060"/>
                </a:cubicBezTo>
                <a:cubicBezTo>
                  <a:pt x="1043889" y="10633060"/>
                  <a:pt x="1043889" y="10633060"/>
                  <a:pt x="1030361" y="10634645"/>
                </a:cubicBezTo>
                <a:cubicBezTo>
                  <a:pt x="1082857" y="10614476"/>
                  <a:pt x="1105463" y="10573259"/>
                  <a:pt x="1048920" y="10558838"/>
                </a:cubicBezTo>
                <a:cubicBezTo>
                  <a:pt x="1035393" y="10560419"/>
                  <a:pt x="1036606" y="10570798"/>
                  <a:pt x="1023075" y="10572379"/>
                </a:cubicBezTo>
                <a:cubicBezTo>
                  <a:pt x="1023075" y="10572379"/>
                  <a:pt x="1023478" y="10575839"/>
                  <a:pt x="1023478" y="10575839"/>
                </a:cubicBezTo>
                <a:cubicBezTo>
                  <a:pt x="1024287" y="10582758"/>
                  <a:pt x="1024695" y="10586215"/>
                  <a:pt x="1011972" y="10594719"/>
                </a:cubicBezTo>
                <a:cubicBezTo>
                  <a:pt x="998441" y="10596299"/>
                  <a:pt x="998441" y="10596299"/>
                  <a:pt x="984911" y="10597886"/>
                </a:cubicBezTo>
                <a:cubicBezTo>
                  <a:pt x="984507" y="10594428"/>
                  <a:pt x="984104" y="10590968"/>
                  <a:pt x="984104" y="10590968"/>
                </a:cubicBezTo>
                <a:cubicBezTo>
                  <a:pt x="997227" y="10585924"/>
                  <a:pt x="996824" y="10582465"/>
                  <a:pt x="996420" y="10579004"/>
                </a:cubicBezTo>
                <a:cubicBezTo>
                  <a:pt x="996420" y="10579004"/>
                  <a:pt x="996016" y="10575547"/>
                  <a:pt x="995611" y="10572090"/>
                </a:cubicBezTo>
                <a:cubicBezTo>
                  <a:pt x="952596" y="10556083"/>
                  <a:pt x="990350" y="10527122"/>
                  <a:pt x="1057184" y="10512288"/>
                </a:cubicBezTo>
                <a:cubicBezTo>
                  <a:pt x="1042849" y="10506953"/>
                  <a:pt x="1042038" y="10500035"/>
                  <a:pt x="1041229" y="10493116"/>
                </a:cubicBezTo>
                <a:cubicBezTo>
                  <a:pt x="1000234" y="10494408"/>
                  <a:pt x="1015385" y="10506660"/>
                  <a:pt x="987919" y="10506366"/>
                </a:cubicBezTo>
                <a:cubicBezTo>
                  <a:pt x="998615" y="10480569"/>
                  <a:pt x="1050304" y="10453484"/>
                  <a:pt x="1047876" y="10432731"/>
                </a:cubicBezTo>
                <a:cubicBezTo>
                  <a:pt x="993762" y="10439063"/>
                  <a:pt x="1024462" y="10467027"/>
                  <a:pt x="983872" y="10471777"/>
                </a:cubicBezTo>
                <a:cubicBezTo>
                  <a:pt x="928944" y="10471191"/>
                  <a:pt x="953983" y="10450732"/>
                  <a:pt x="952363" y="10436893"/>
                </a:cubicBezTo>
                <a:cubicBezTo>
                  <a:pt x="934785" y="10403888"/>
                  <a:pt x="904485" y="10379382"/>
                  <a:pt x="955364" y="10345377"/>
                </a:cubicBezTo>
                <a:cubicBezTo>
                  <a:pt x="953747" y="10331542"/>
                  <a:pt x="939814" y="10329664"/>
                  <a:pt x="938600" y="10319287"/>
                </a:cubicBezTo>
                <a:cubicBezTo>
                  <a:pt x="991907" y="10306037"/>
                  <a:pt x="1030471" y="10283995"/>
                  <a:pt x="988265" y="10274907"/>
                </a:cubicBezTo>
                <a:cubicBezTo>
                  <a:pt x="961203" y="10278074"/>
                  <a:pt x="990692" y="10295662"/>
                  <a:pt x="964039" y="10302287"/>
                </a:cubicBezTo>
                <a:cubicBezTo>
                  <a:pt x="895985" y="10306743"/>
                  <a:pt x="931315" y="10257026"/>
                  <a:pt x="956756" y="10240023"/>
                </a:cubicBezTo>
                <a:cubicBezTo>
                  <a:pt x="983409" y="10233399"/>
                  <a:pt x="984217" y="10240317"/>
                  <a:pt x="1010874" y="10233692"/>
                </a:cubicBezTo>
                <a:cubicBezTo>
                  <a:pt x="1009661" y="10223313"/>
                  <a:pt x="995724" y="10221439"/>
                  <a:pt x="994510" y="10211062"/>
                </a:cubicBezTo>
                <a:cubicBezTo>
                  <a:pt x="982193" y="10223024"/>
                  <a:pt x="956345" y="10236565"/>
                  <a:pt x="928485" y="10232812"/>
                </a:cubicBezTo>
                <a:cubicBezTo>
                  <a:pt x="925648" y="10208600"/>
                  <a:pt x="993699" y="10204143"/>
                  <a:pt x="976529" y="10174596"/>
                </a:cubicBezTo>
                <a:cubicBezTo>
                  <a:pt x="961784" y="10165803"/>
                  <a:pt x="950278" y="10184681"/>
                  <a:pt x="922814" y="10184387"/>
                </a:cubicBezTo>
                <a:cubicBezTo>
                  <a:pt x="892113" y="10156425"/>
                  <a:pt x="902407" y="10127167"/>
                  <a:pt x="912697" y="10097912"/>
                </a:cubicBezTo>
                <a:cubicBezTo>
                  <a:pt x="939753" y="10094747"/>
                  <a:pt x="954094" y="10100080"/>
                  <a:pt x="980747" y="10093455"/>
                </a:cubicBezTo>
                <a:cubicBezTo>
                  <a:pt x="1007400" y="10086831"/>
                  <a:pt x="978319" y="10072702"/>
                  <a:pt x="1005377" y="10069534"/>
                </a:cubicBezTo>
                <a:cubicBezTo>
                  <a:pt x="1004969" y="10066076"/>
                  <a:pt x="1004566" y="10062617"/>
                  <a:pt x="1004163" y="10059159"/>
                </a:cubicBezTo>
                <a:cubicBezTo>
                  <a:pt x="1003756" y="10055698"/>
                  <a:pt x="1003756" y="10055698"/>
                  <a:pt x="1017286" y="10054114"/>
                </a:cubicBezTo>
                <a:cubicBezTo>
                  <a:pt x="1017286" y="10054114"/>
                  <a:pt x="1030815" y="10052533"/>
                  <a:pt x="1031220" y="10055990"/>
                </a:cubicBezTo>
                <a:cubicBezTo>
                  <a:pt x="1031625" y="10059450"/>
                  <a:pt x="1031625" y="10059450"/>
                  <a:pt x="1032031" y="10062909"/>
                </a:cubicBezTo>
                <a:cubicBezTo>
                  <a:pt x="1045559" y="10061325"/>
                  <a:pt x="1032840" y="10069828"/>
                  <a:pt x="1033245" y="10073285"/>
                </a:cubicBezTo>
                <a:cubicBezTo>
                  <a:pt x="1074237" y="10071996"/>
                  <a:pt x="1072618" y="10058161"/>
                  <a:pt x="1085744" y="10053119"/>
                </a:cubicBezTo>
                <a:cubicBezTo>
                  <a:pt x="1085338" y="10049658"/>
                  <a:pt x="1084932" y="10046197"/>
                  <a:pt x="1098058" y="10041159"/>
                </a:cubicBezTo>
                <a:cubicBezTo>
                  <a:pt x="1097855" y="10039428"/>
                  <a:pt x="1097754" y="10038563"/>
                  <a:pt x="1099444" y="10038365"/>
                </a:cubicBezTo>
                <a:close/>
                <a:moveTo>
                  <a:pt x="4690977" y="10034036"/>
                </a:moveTo>
                <a:cubicBezTo>
                  <a:pt x="4693831" y="10033839"/>
                  <a:pt x="4695763" y="10033927"/>
                  <a:pt x="4697106" y="10034424"/>
                </a:cubicBezTo>
                <a:cubicBezTo>
                  <a:pt x="4699793" y="10035424"/>
                  <a:pt x="4700130" y="10038063"/>
                  <a:pt x="4700807" y="10043340"/>
                </a:cubicBezTo>
                <a:cubicBezTo>
                  <a:pt x="4702158" y="10053894"/>
                  <a:pt x="4702158" y="10053894"/>
                  <a:pt x="4702158" y="10053894"/>
                </a:cubicBezTo>
                <a:cubicBezTo>
                  <a:pt x="4682012" y="10056467"/>
                  <a:pt x="4680660" y="10045917"/>
                  <a:pt x="4679306" y="10035362"/>
                </a:cubicBezTo>
                <a:cubicBezTo>
                  <a:pt x="4684343" y="10034718"/>
                  <a:pt x="4688121" y="10034235"/>
                  <a:pt x="4690977" y="10034036"/>
                </a:cubicBezTo>
                <a:close/>
                <a:moveTo>
                  <a:pt x="4623961" y="10029573"/>
                </a:moveTo>
                <a:cubicBezTo>
                  <a:pt x="4625448" y="10041181"/>
                  <a:pt x="4629913" y="10076006"/>
                  <a:pt x="4613488" y="10089907"/>
                </a:cubicBezTo>
                <a:cubicBezTo>
                  <a:pt x="4594095" y="10080587"/>
                  <a:pt x="4600045" y="10127024"/>
                  <a:pt x="4580653" y="10117705"/>
                </a:cubicBezTo>
                <a:cubicBezTo>
                  <a:pt x="4577680" y="10094489"/>
                  <a:pt x="4595584" y="10092197"/>
                  <a:pt x="4574704" y="10071272"/>
                </a:cubicBezTo>
                <a:cubicBezTo>
                  <a:pt x="4573217" y="10059661"/>
                  <a:pt x="4573217" y="10059661"/>
                  <a:pt x="4573217" y="10059661"/>
                </a:cubicBezTo>
                <a:cubicBezTo>
                  <a:pt x="4573217" y="10059661"/>
                  <a:pt x="4573217" y="10059661"/>
                  <a:pt x="4571728" y="10048056"/>
                </a:cubicBezTo>
                <a:cubicBezTo>
                  <a:pt x="4591125" y="10057373"/>
                  <a:pt x="4591125" y="10057373"/>
                  <a:pt x="4592608" y="10068983"/>
                </a:cubicBezTo>
                <a:cubicBezTo>
                  <a:pt x="4610516" y="10066689"/>
                  <a:pt x="4588146" y="10034156"/>
                  <a:pt x="4623961" y="10029573"/>
                </a:cubicBezTo>
                <a:close/>
                <a:moveTo>
                  <a:pt x="1075319" y="9984408"/>
                </a:moveTo>
                <a:cubicBezTo>
                  <a:pt x="1075319" y="9984408"/>
                  <a:pt x="1090293" y="9986257"/>
                  <a:pt x="1090706" y="9989808"/>
                </a:cubicBezTo>
                <a:cubicBezTo>
                  <a:pt x="1091124" y="9993360"/>
                  <a:pt x="1091124" y="9993360"/>
                  <a:pt x="1091539" y="9996912"/>
                </a:cubicBezTo>
                <a:cubicBezTo>
                  <a:pt x="1091955" y="10000461"/>
                  <a:pt x="1092371" y="10004013"/>
                  <a:pt x="1077812" y="10005716"/>
                </a:cubicBezTo>
                <a:cubicBezTo>
                  <a:pt x="1077812" y="10005716"/>
                  <a:pt x="1062835" y="10003868"/>
                  <a:pt x="1062419" y="10000319"/>
                </a:cubicBezTo>
                <a:cubicBezTo>
                  <a:pt x="1062419" y="10000319"/>
                  <a:pt x="1062006" y="9996769"/>
                  <a:pt x="1061590" y="9993215"/>
                </a:cubicBezTo>
                <a:cubicBezTo>
                  <a:pt x="1061178" y="9989663"/>
                  <a:pt x="1061178" y="9989663"/>
                  <a:pt x="1075319" y="9984408"/>
                </a:cubicBezTo>
                <a:close/>
                <a:moveTo>
                  <a:pt x="727963" y="9979763"/>
                </a:moveTo>
                <a:cubicBezTo>
                  <a:pt x="731655" y="9979778"/>
                  <a:pt x="735399" y="9980234"/>
                  <a:pt x="735605" y="9981999"/>
                </a:cubicBezTo>
                <a:cubicBezTo>
                  <a:pt x="736021" y="9985536"/>
                  <a:pt x="736430" y="9989065"/>
                  <a:pt x="736846" y="9992598"/>
                </a:cubicBezTo>
                <a:cubicBezTo>
                  <a:pt x="737261" y="9996132"/>
                  <a:pt x="737261" y="9996132"/>
                  <a:pt x="737671" y="9999662"/>
                </a:cubicBezTo>
                <a:cubicBezTo>
                  <a:pt x="738498" y="10006728"/>
                  <a:pt x="738912" y="10010261"/>
                  <a:pt x="725177" y="10019028"/>
                </a:cubicBezTo>
                <a:cubicBezTo>
                  <a:pt x="725177" y="10019028"/>
                  <a:pt x="725177" y="10019028"/>
                  <a:pt x="710619" y="10020731"/>
                </a:cubicBezTo>
                <a:cubicBezTo>
                  <a:pt x="710619" y="10020731"/>
                  <a:pt x="710619" y="10020731"/>
                  <a:pt x="710206" y="10017199"/>
                </a:cubicBezTo>
                <a:cubicBezTo>
                  <a:pt x="709381" y="10010135"/>
                  <a:pt x="708556" y="10003069"/>
                  <a:pt x="707728" y="9996007"/>
                </a:cubicBezTo>
                <a:cubicBezTo>
                  <a:pt x="707316" y="9992474"/>
                  <a:pt x="706901" y="9988942"/>
                  <a:pt x="706491" y="9985410"/>
                </a:cubicBezTo>
                <a:cubicBezTo>
                  <a:pt x="706075" y="9981875"/>
                  <a:pt x="706075" y="9981875"/>
                  <a:pt x="720632" y="9980172"/>
                </a:cubicBezTo>
                <a:cubicBezTo>
                  <a:pt x="720632" y="9980172"/>
                  <a:pt x="724272" y="9979746"/>
                  <a:pt x="727963" y="9979763"/>
                </a:cubicBezTo>
                <a:close/>
                <a:moveTo>
                  <a:pt x="8191105" y="9974829"/>
                </a:moveTo>
                <a:cubicBezTo>
                  <a:pt x="8193509" y="9974695"/>
                  <a:pt x="8198317" y="9974427"/>
                  <a:pt x="8198539" y="9978479"/>
                </a:cubicBezTo>
                <a:cubicBezTo>
                  <a:pt x="8199963" y="9982468"/>
                  <a:pt x="8200127" y="9985506"/>
                  <a:pt x="8199691" y="9988580"/>
                </a:cubicBezTo>
                <a:cubicBezTo>
                  <a:pt x="8199253" y="9991653"/>
                  <a:pt x="8198217" y="9994761"/>
                  <a:pt x="8197235" y="9998879"/>
                </a:cubicBezTo>
                <a:cubicBezTo>
                  <a:pt x="8197235" y="9998879"/>
                  <a:pt x="8197235" y="9998879"/>
                  <a:pt x="8199639" y="9998744"/>
                </a:cubicBezTo>
                <a:cubicBezTo>
                  <a:pt x="8199659" y="10043461"/>
                  <a:pt x="8197473" y="10047650"/>
                  <a:pt x="8192019" y="10080473"/>
                </a:cubicBezTo>
                <a:cubicBezTo>
                  <a:pt x="8196827" y="10080207"/>
                  <a:pt x="8193983" y="10072234"/>
                  <a:pt x="8196387" y="10072099"/>
                </a:cubicBezTo>
                <a:cubicBezTo>
                  <a:pt x="8192459" y="10088578"/>
                  <a:pt x="8198813" y="10116683"/>
                  <a:pt x="8193137" y="10145457"/>
                </a:cubicBezTo>
                <a:cubicBezTo>
                  <a:pt x="8193137" y="10145457"/>
                  <a:pt x="8193137" y="10145457"/>
                  <a:pt x="8190731" y="10145590"/>
                </a:cubicBezTo>
                <a:cubicBezTo>
                  <a:pt x="8191393" y="10157747"/>
                  <a:pt x="8192053" y="10169905"/>
                  <a:pt x="8192711" y="10182064"/>
                </a:cubicBezTo>
                <a:cubicBezTo>
                  <a:pt x="8194033" y="10206385"/>
                  <a:pt x="8197759" y="10230571"/>
                  <a:pt x="8191863" y="10255286"/>
                </a:cubicBezTo>
                <a:cubicBezTo>
                  <a:pt x="8191863" y="10255286"/>
                  <a:pt x="8192087" y="10259341"/>
                  <a:pt x="8192087" y="10259341"/>
                </a:cubicBezTo>
                <a:cubicBezTo>
                  <a:pt x="8192529" y="10267449"/>
                  <a:pt x="8192967" y="10275552"/>
                  <a:pt x="8188595" y="10283925"/>
                </a:cubicBezTo>
                <a:cubicBezTo>
                  <a:pt x="8183583" y="10324856"/>
                  <a:pt x="8195183" y="10360801"/>
                  <a:pt x="8184921" y="10393895"/>
                </a:cubicBezTo>
                <a:cubicBezTo>
                  <a:pt x="8184921" y="10393895"/>
                  <a:pt x="8184921" y="10393895"/>
                  <a:pt x="8182515" y="10394025"/>
                </a:cubicBezTo>
                <a:cubicBezTo>
                  <a:pt x="8182735" y="10398079"/>
                  <a:pt x="8185141" y="10397947"/>
                  <a:pt x="8185361" y="10401998"/>
                </a:cubicBezTo>
                <a:cubicBezTo>
                  <a:pt x="8185361" y="10401998"/>
                  <a:pt x="8185361" y="10401998"/>
                  <a:pt x="8185583" y="10406049"/>
                </a:cubicBezTo>
                <a:cubicBezTo>
                  <a:pt x="8186243" y="10418209"/>
                  <a:pt x="8186683" y="10426317"/>
                  <a:pt x="8187345" y="10438474"/>
                </a:cubicBezTo>
                <a:cubicBezTo>
                  <a:pt x="8187345" y="10438474"/>
                  <a:pt x="8187561" y="10442528"/>
                  <a:pt x="8187781" y="10446582"/>
                </a:cubicBezTo>
                <a:cubicBezTo>
                  <a:pt x="8190187" y="10446447"/>
                  <a:pt x="8190187" y="10446447"/>
                  <a:pt x="8192595" y="10446316"/>
                </a:cubicBezTo>
                <a:cubicBezTo>
                  <a:pt x="8192595" y="10446316"/>
                  <a:pt x="8192595" y="10446316"/>
                  <a:pt x="8194997" y="10446178"/>
                </a:cubicBezTo>
                <a:cubicBezTo>
                  <a:pt x="8200249" y="10454020"/>
                  <a:pt x="8198501" y="10466310"/>
                  <a:pt x="8198945" y="10474418"/>
                </a:cubicBezTo>
                <a:cubicBezTo>
                  <a:pt x="8196541" y="10474553"/>
                  <a:pt x="8196761" y="10478605"/>
                  <a:pt x="8196979" y="10482657"/>
                </a:cubicBezTo>
                <a:cubicBezTo>
                  <a:pt x="8196979" y="10482657"/>
                  <a:pt x="8194575" y="10482793"/>
                  <a:pt x="8194575" y="10482793"/>
                </a:cubicBezTo>
                <a:cubicBezTo>
                  <a:pt x="8192169" y="10482925"/>
                  <a:pt x="8192169" y="10482925"/>
                  <a:pt x="8191951" y="10478871"/>
                </a:cubicBezTo>
                <a:cubicBezTo>
                  <a:pt x="8191951" y="10478871"/>
                  <a:pt x="8191729" y="10474819"/>
                  <a:pt x="8194133" y="10474684"/>
                </a:cubicBezTo>
                <a:cubicBezTo>
                  <a:pt x="8193693" y="10466581"/>
                  <a:pt x="8195661" y="10458338"/>
                  <a:pt x="8190409" y="10450500"/>
                </a:cubicBezTo>
                <a:cubicBezTo>
                  <a:pt x="8190409" y="10450500"/>
                  <a:pt x="8188005" y="10450634"/>
                  <a:pt x="8188005" y="10450634"/>
                </a:cubicBezTo>
                <a:cubicBezTo>
                  <a:pt x="8193473" y="10462525"/>
                  <a:pt x="8179483" y="10471433"/>
                  <a:pt x="8189105" y="10470901"/>
                </a:cubicBezTo>
                <a:cubicBezTo>
                  <a:pt x="8186917" y="10475083"/>
                  <a:pt x="8184297" y="10471164"/>
                  <a:pt x="8181887" y="10471299"/>
                </a:cubicBezTo>
                <a:cubicBezTo>
                  <a:pt x="8180143" y="10483592"/>
                  <a:pt x="8192611" y="10491031"/>
                  <a:pt x="8183431" y="10499670"/>
                </a:cubicBezTo>
                <a:cubicBezTo>
                  <a:pt x="8183431" y="10499670"/>
                  <a:pt x="8183431" y="10499670"/>
                  <a:pt x="8181027" y="10499805"/>
                </a:cubicBezTo>
                <a:cubicBezTo>
                  <a:pt x="8181027" y="10499805"/>
                  <a:pt x="8181243" y="10503857"/>
                  <a:pt x="8181243" y="10503857"/>
                </a:cubicBezTo>
                <a:cubicBezTo>
                  <a:pt x="8181465" y="10507911"/>
                  <a:pt x="8181907" y="10516017"/>
                  <a:pt x="8184753" y="10523990"/>
                </a:cubicBezTo>
                <a:cubicBezTo>
                  <a:pt x="8185855" y="10544255"/>
                  <a:pt x="8189359" y="10564386"/>
                  <a:pt x="8182801" y="10576947"/>
                </a:cubicBezTo>
                <a:cubicBezTo>
                  <a:pt x="8182801" y="10576947"/>
                  <a:pt x="8182801" y="10576947"/>
                  <a:pt x="8183021" y="10580998"/>
                </a:cubicBezTo>
                <a:cubicBezTo>
                  <a:pt x="8183245" y="10585053"/>
                  <a:pt x="8185871" y="10588971"/>
                  <a:pt x="8181057" y="10589239"/>
                </a:cubicBezTo>
                <a:cubicBezTo>
                  <a:pt x="8181279" y="10593291"/>
                  <a:pt x="8181279" y="10593291"/>
                  <a:pt x="8181279" y="10593291"/>
                </a:cubicBezTo>
                <a:cubicBezTo>
                  <a:pt x="8180197" y="10617745"/>
                  <a:pt x="8179111" y="10642193"/>
                  <a:pt x="8185023" y="10662192"/>
                </a:cubicBezTo>
                <a:cubicBezTo>
                  <a:pt x="8185241" y="10666248"/>
                  <a:pt x="8183057" y="10670432"/>
                  <a:pt x="8180651" y="10670566"/>
                </a:cubicBezTo>
                <a:cubicBezTo>
                  <a:pt x="8178245" y="10670698"/>
                  <a:pt x="8175843" y="10670833"/>
                  <a:pt x="8173215" y="10666914"/>
                </a:cubicBezTo>
                <a:cubicBezTo>
                  <a:pt x="8170149" y="10654888"/>
                  <a:pt x="8169713" y="10646782"/>
                  <a:pt x="8169051" y="10634624"/>
                </a:cubicBezTo>
                <a:cubicBezTo>
                  <a:pt x="8168389" y="10622464"/>
                  <a:pt x="8167509" y="10606251"/>
                  <a:pt x="8169257" y="10593961"/>
                </a:cubicBezTo>
                <a:cubicBezTo>
                  <a:pt x="8161377" y="10582204"/>
                  <a:pt x="8163563" y="10578016"/>
                  <a:pt x="8165089" y="10561669"/>
                </a:cubicBezTo>
                <a:cubicBezTo>
                  <a:pt x="8172081" y="10557218"/>
                  <a:pt x="8170341" y="10569509"/>
                  <a:pt x="8175367" y="10573292"/>
                </a:cubicBezTo>
                <a:cubicBezTo>
                  <a:pt x="8179517" y="10560866"/>
                  <a:pt x="8178421" y="10540603"/>
                  <a:pt x="8175131" y="10524525"/>
                </a:cubicBezTo>
                <a:cubicBezTo>
                  <a:pt x="8174691" y="10516417"/>
                  <a:pt x="8174249" y="10508313"/>
                  <a:pt x="8174031" y="10504258"/>
                </a:cubicBezTo>
                <a:cubicBezTo>
                  <a:pt x="8174031" y="10504258"/>
                  <a:pt x="8174031" y="10504258"/>
                  <a:pt x="8171625" y="10504391"/>
                </a:cubicBezTo>
                <a:cubicBezTo>
                  <a:pt x="8167899" y="10480207"/>
                  <a:pt x="8154553" y="10456559"/>
                  <a:pt x="8176197" y="10455354"/>
                </a:cubicBezTo>
                <a:cubicBezTo>
                  <a:pt x="8175981" y="10451303"/>
                  <a:pt x="8178163" y="10447118"/>
                  <a:pt x="8180567" y="10446983"/>
                </a:cubicBezTo>
                <a:cubicBezTo>
                  <a:pt x="8180345" y="10442930"/>
                  <a:pt x="8180127" y="10438875"/>
                  <a:pt x="8180127" y="10438875"/>
                </a:cubicBezTo>
                <a:cubicBezTo>
                  <a:pt x="8179469" y="10426718"/>
                  <a:pt x="8179029" y="10418610"/>
                  <a:pt x="8178367" y="10406450"/>
                </a:cubicBezTo>
                <a:cubicBezTo>
                  <a:pt x="8176183" y="10410640"/>
                  <a:pt x="8176183" y="10410640"/>
                  <a:pt x="8173779" y="10410770"/>
                </a:cubicBezTo>
                <a:cubicBezTo>
                  <a:pt x="8173779" y="10410770"/>
                  <a:pt x="8173779" y="10410770"/>
                  <a:pt x="8171149" y="10406852"/>
                </a:cubicBezTo>
                <a:cubicBezTo>
                  <a:pt x="8173561" y="10406719"/>
                  <a:pt x="8173337" y="10402667"/>
                  <a:pt x="8178145" y="10402397"/>
                </a:cubicBezTo>
                <a:cubicBezTo>
                  <a:pt x="8175741" y="10402532"/>
                  <a:pt x="8175521" y="10398480"/>
                  <a:pt x="8175521" y="10398480"/>
                </a:cubicBezTo>
                <a:cubicBezTo>
                  <a:pt x="8165019" y="10382803"/>
                  <a:pt x="8170915" y="10358084"/>
                  <a:pt x="8163039" y="10346323"/>
                </a:cubicBezTo>
                <a:cubicBezTo>
                  <a:pt x="8172221" y="10337684"/>
                  <a:pt x="8173523" y="10317285"/>
                  <a:pt x="8167171" y="10289185"/>
                </a:cubicBezTo>
                <a:cubicBezTo>
                  <a:pt x="8169357" y="10284996"/>
                  <a:pt x="8174165" y="10284726"/>
                  <a:pt x="8178977" y="10284460"/>
                </a:cubicBezTo>
                <a:cubicBezTo>
                  <a:pt x="8178977" y="10284460"/>
                  <a:pt x="8178977" y="10284460"/>
                  <a:pt x="8181381" y="10284326"/>
                </a:cubicBezTo>
                <a:cubicBezTo>
                  <a:pt x="8188157" y="10275820"/>
                  <a:pt x="8185091" y="10263795"/>
                  <a:pt x="8184867" y="10259744"/>
                </a:cubicBezTo>
                <a:cubicBezTo>
                  <a:pt x="8184867" y="10259744"/>
                  <a:pt x="8182247" y="10255823"/>
                  <a:pt x="8182247" y="10255823"/>
                </a:cubicBezTo>
                <a:cubicBezTo>
                  <a:pt x="8182247" y="10255823"/>
                  <a:pt x="8179839" y="10255956"/>
                  <a:pt x="8177439" y="10256089"/>
                </a:cubicBezTo>
                <a:cubicBezTo>
                  <a:pt x="8177439" y="10256089"/>
                  <a:pt x="8175029" y="10256224"/>
                  <a:pt x="8175029" y="10256224"/>
                </a:cubicBezTo>
                <a:cubicBezTo>
                  <a:pt x="8172629" y="10256357"/>
                  <a:pt x="8172629" y="10256357"/>
                  <a:pt x="8172407" y="10252303"/>
                </a:cubicBezTo>
                <a:cubicBezTo>
                  <a:pt x="8172407" y="10252303"/>
                  <a:pt x="8174811" y="10252171"/>
                  <a:pt x="8174811" y="10252171"/>
                </a:cubicBezTo>
                <a:cubicBezTo>
                  <a:pt x="8174811" y="10252171"/>
                  <a:pt x="8177219" y="10252037"/>
                  <a:pt x="8177219" y="10252037"/>
                </a:cubicBezTo>
                <a:cubicBezTo>
                  <a:pt x="8179621" y="10251902"/>
                  <a:pt x="8182027" y="10251771"/>
                  <a:pt x="8182027" y="10251771"/>
                </a:cubicBezTo>
                <a:cubicBezTo>
                  <a:pt x="8188141" y="10231105"/>
                  <a:pt x="8186821" y="10206786"/>
                  <a:pt x="8183093" y="10182600"/>
                </a:cubicBezTo>
                <a:cubicBezTo>
                  <a:pt x="8182431" y="10170443"/>
                  <a:pt x="8181771" y="10158284"/>
                  <a:pt x="8181111" y="10146124"/>
                </a:cubicBezTo>
                <a:cubicBezTo>
                  <a:pt x="8172137" y="10114101"/>
                  <a:pt x="8186989" y="10076689"/>
                  <a:pt x="8161615" y="10053708"/>
                </a:cubicBezTo>
                <a:cubicBezTo>
                  <a:pt x="8171457" y="10057227"/>
                  <a:pt x="8167293" y="10024935"/>
                  <a:pt x="8181723" y="10024133"/>
                </a:cubicBezTo>
                <a:cubicBezTo>
                  <a:pt x="8171881" y="10020616"/>
                  <a:pt x="8180399" y="9999817"/>
                  <a:pt x="8189579" y="9991175"/>
                </a:cubicBezTo>
                <a:cubicBezTo>
                  <a:pt x="8189579" y="9991175"/>
                  <a:pt x="8191767" y="9986987"/>
                  <a:pt x="8189139" y="9983067"/>
                </a:cubicBezTo>
                <a:cubicBezTo>
                  <a:pt x="8188917" y="9979013"/>
                  <a:pt x="8188917" y="9979013"/>
                  <a:pt x="8191105" y="9974829"/>
                </a:cubicBezTo>
                <a:close/>
                <a:moveTo>
                  <a:pt x="801951" y="9974467"/>
                </a:moveTo>
                <a:cubicBezTo>
                  <a:pt x="801951" y="9974467"/>
                  <a:pt x="815296" y="9976409"/>
                  <a:pt x="815296" y="9976409"/>
                </a:cubicBezTo>
                <a:cubicBezTo>
                  <a:pt x="820148" y="10017869"/>
                  <a:pt x="824592" y="10055871"/>
                  <a:pt x="829040" y="10093875"/>
                </a:cubicBezTo>
                <a:cubicBezTo>
                  <a:pt x="833892" y="10135333"/>
                  <a:pt x="852092" y="10178731"/>
                  <a:pt x="857346" y="10223643"/>
                </a:cubicBezTo>
                <a:cubicBezTo>
                  <a:pt x="857749" y="10227096"/>
                  <a:pt x="858154" y="10230556"/>
                  <a:pt x="858962" y="10237464"/>
                </a:cubicBezTo>
                <a:cubicBezTo>
                  <a:pt x="858962" y="10237464"/>
                  <a:pt x="846425" y="10242430"/>
                  <a:pt x="833486" y="10243949"/>
                </a:cubicBezTo>
                <a:cubicBezTo>
                  <a:pt x="833486" y="10243949"/>
                  <a:pt x="820138" y="10242007"/>
                  <a:pt x="820138" y="10242007"/>
                </a:cubicBezTo>
                <a:cubicBezTo>
                  <a:pt x="814481" y="10193637"/>
                  <a:pt x="808415" y="10141814"/>
                  <a:pt x="803161" y="10096900"/>
                </a:cubicBezTo>
                <a:cubicBezTo>
                  <a:pt x="798712" y="10058901"/>
                  <a:pt x="794269" y="10020897"/>
                  <a:pt x="789414" y="9979436"/>
                </a:cubicBezTo>
                <a:cubicBezTo>
                  <a:pt x="789414" y="9979436"/>
                  <a:pt x="789015" y="9975983"/>
                  <a:pt x="801951" y="9974467"/>
                </a:cubicBezTo>
                <a:close/>
                <a:moveTo>
                  <a:pt x="4635075" y="9969800"/>
                </a:moveTo>
                <a:cubicBezTo>
                  <a:pt x="4656529" y="9990737"/>
                  <a:pt x="4659512" y="10014042"/>
                  <a:pt x="4663991" y="10048996"/>
                </a:cubicBezTo>
                <a:cubicBezTo>
                  <a:pt x="4663991" y="10048996"/>
                  <a:pt x="4665489" y="10060643"/>
                  <a:pt x="4647018" y="10063004"/>
                </a:cubicBezTo>
                <a:cubicBezTo>
                  <a:pt x="4668472" y="10083944"/>
                  <a:pt x="4669964" y="10095596"/>
                  <a:pt x="4672953" y="10118901"/>
                </a:cubicBezTo>
                <a:cubicBezTo>
                  <a:pt x="4672953" y="10118901"/>
                  <a:pt x="4672953" y="10118901"/>
                  <a:pt x="4691416" y="10116538"/>
                </a:cubicBezTo>
                <a:cubicBezTo>
                  <a:pt x="4692909" y="10128183"/>
                  <a:pt x="4692909" y="10128183"/>
                  <a:pt x="4694400" y="10139838"/>
                </a:cubicBezTo>
                <a:cubicBezTo>
                  <a:pt x="4694400" y="10139838"/>
                  <a:pt x="4692909" y="10128183"/>
                  <a:pt x="4674443" y="10130548"/>
                </a:cubicBezTo>
                <a:cubicBezTo>
                  <a:pt x="4658960" y="10156212"/>
                  <a:pt x="4681912" y="10188803"/>
                  <a:pt x="4686388" y="10223754"/>
                </a:cubicBezTo>
                <a:cubicBezTo>
                  <a:pt x="4687881" y="10235403"/>
                  <a:pt x="4690868" y="10258705"/>
                  <a:pt x="4692357" y="10270355"/>
                </a:cubicBezTo>
                <a:cubicBezTo>
                  <a:pt x="4696840" y="10305311"/>
                  <a:pt x="4699824" y="10328610"/>
                  <a:pt x="4704306" y="10363560"/>
                </a:cubicBezTo>
                <a:cubicBezTo>
                  <a:pt x="4684343" y="10354274"/>
                  <a:pt x="4682847" y="10342623"/>
                  <a:pt x="4679862" y="10319319"/>
                </a:cubicBezTo>
                <a:cubicBezTo>
                  <a:pt x="4679862" y="10319319"/>
                  <a:pt x="4662887" y="10333336"/>
                  <a:pt x="4662887" y="10333336"/>
                </a:cubicBezTo>
                <a:cubicBezTo>
                  <a:pt x="4664380" y="10344986"/>
                  <a:pt x="4664380" y="10344986"/>
                  <a:pt x="4682847" y="10342623"/>
                </a:cubicBezTo>
                <a:cubicBezTo>
                  <a:pt x="4668860" y="10379937"/>
                  <a:pt x="4645918" y="10347349"/>
                  <a:pt x="4624462" y="10326408"/>
                </a:cubicBezTo>
                <a:cubicBezTo>
                  <a:pt x="4624462" y="10326408"/>
                  <a:pt x="4624462" y="10326408"/>
                  <a:pt x="4622969" y="10314757"/>
                </a:cubicBezTo>
                <a:cubicBezTo>
                  <a:pt x="4639945" y="10300744"/>
                  <a:pt x="4638452" y="10289094"/>
                  <a:pt x="4636959" y="10277442"/>
                </a:cubicBezTo>
                <a:cubicBezTo>
                  <a:pt x="4633970" y="10254140"/>
                  <a:pt x="4578571" y="10261228"/>
                  <a:pt x="4594051" y="10235566"/>
                </a:cubicBezTo>
                <a:cubicBezTo>
                  <a:pt x="4594051" y="10235566"/>
                  <a:pt x="4612518" y="10233201"/>
                  <a:pt x="4629494" y="10219190"/>
                </a:cubicBezTo>
                <a:cubicBezTo>
                  <a:pt x="4666427" y="10214466"/>
                  <a:pt x="4653929" y="10263431"/>
                  <a:pt x="4656916" y="10286731"/>
                </a:cubicBezTo>
                <a:cubicBezTo>
                  <a:pt x="4693854" y="10282005"/>
                  <a:pt x="4649453" y="10228476"/>
                  <a:pt x="4664933" y="10202814"/>
                </a:cubicBezTo>
                <a:cubicBezTo>
                  <a:pt x="4663440" y="10191161"/>
                  <a:pt x="4661947" y="10179512"/>
                  <a:pt x="4643480" y="10181874"/>
                </a:cubicBezTo>
                <a:cubicBezTo>
                  <a:pt x="4672953" y="10118901"/>
                  <a:pt x="4625564" y="10042065"/>
                  <a:pt x="4636567" y="9981452"/>
                </a:cubicBezTo>
                <a:cubicBezTo>
                  <a:pt x="4636567" y="9981452"/>
                  <a:pt x="4636567" y="9981452"/>
                  <a:pt x="4635075" y="9969800"/>
                </a:cubicBezTo>
                <a:close/>
                <a:moveTo>
                  <a:pt x="8191875" y="9946804"/>
                </a:moveTo>
                <a:cubicBezTo>
                  <a:pt x="8194223" y="9946674"/>
                  <a:pt x="8195653" y="9951383"/>
                  <a:pt x="8195569" y="9955213"/>
                </a:cubicBezTo>
                <a:cubicBezTo>
                  <a:pt x="8195481" y="9959050"/>
                  <a:pt x="8193881" y="9962009"/>
                  <a:pt x="8190153" y="9958388"/>
                </a:cubicBezTo>
                <a:cubicBezTo>
                  <a:pt x="8190359" y="9962203"/>
                  <a:pt x="8191875" y="9946804"/>
                  <a:pt x="8191875" y="9946804"/>
                </a:cubicBezTo>
                <a:close/>
                <a:moveTo>
                  <a:pt x="8173991" y="9931594"/>
                </a:moveTo>
                <a:cubicBezTo>
                  <a:pt x="8176333" y="9931465"/>
                  <a:pt x="8176551" y="9935381"/>
                  <a:pt x="8176551" y="9935381"/>
                </a:cubicBezTo>
                <a:cubicBezTo>
                  <a:pt x="8176551" y="9935381"/>
                  <a:pt x="8176551" y="9935381"/>
                  <a:pt x="8177399" y="9951046"/>
                </a:cubicBezTo>
                <a:cubicBezTo>
                  <a:pt x="8177399" y="9951046"/>
                  <a:pt x="8177611" y="9954960"/>
                  <a:pt x="8175265" y="9955092"/>
                </a:cubicBezTo>
                <a:cubicBezTo>
                  <a:pt x="8172917" y="9955218"/>
                  <a:pt x="8170359" y="9951434"/>
                  <a:pt x="8170359" y="9951434"/>
                </a:cubicBezTo>
                <a:cubicBezTo>
                  <a:pt x="8170359" y="9951434"/>
                  <a:pt x="8170359" y="9951434"/>
                  <a:pt x="8169507" y="9935772"/>
                </a:cubicBezTo>
                <a:cubicBezTo>
                  <a:pt x="8169507" y="9935772"/>
                  <a:pt x="8171639" y="9931726"/>
                  <a:pt x="8173991" y="9931594"/>
                </a:cubicBezTo>
                <a:close/>
                <a:moveTo>
                  <a:pt x="11067047" y="9912273"/>
                </a:moveTo>
                <a:cubicBezTo>
                  <a:pt x="11067047" y="9912273"/>
                  <a:pt x="11067047" y="9912273"/>
                  <a:pt x="11067315" y="9924137"/>
                </a:cubicBezTo>
                <a:cubicBezTo>
                  <a:pt x="11067315" y="9924137"/>
                  <a:pt x="11067585" y="9936004"/>
                  <a:pt x="11067585" y="9936004"/>
                </a:cubicBezTo>
                <a:cubicBezTo>
                  <a:pt x="11067585" y="9936004"/>
                  <a:pt x="11047681" y="9924618"/>
                  <a:pt x="11047681" y="9924618"/>
                </a:cubicBezTo>
                <a:cubicBezTo>
                  <a:pt x="11047681" y="9924618"/>
                  <a:pt x="11047413" y="9912751"/>
                  <a:pt x="11067047" y="9912273"/>
                </a:cubicBezTo>
                <a:close/>
                <a:moveTo>
                  <a:pt x="4719986" y="9886167"/>
                </a:moveTo>
                <a:cubicBezTo>
                  <a:pt x="4719986" y="9886167"/>
                  <a:pt x="4701206" y="9888568"/>
                  <a:pt x="4702701" y="9900234"/>
                </a:cubicBezTo>
                <a:cubicBezTo>
                  <a:pt x="4701206" y="9888568"/>
                  <a:pt x="4701206" y="9888568"/>
                  <a:pt x="4701206" y="9888568"/>
                </a:cubicBezTo>
                <a:cubicBezTo>
                  <a:pt x="4701206" y="9888568"/>
                  <a:pt x="4701206" y="9888568"/>
                  <a:pt x="4719986" y="9886167"/>
                </a:cubicBezTo>
                <a:close/>
                <a:moveTo>
                  <a:pt x="10368089" y="9855166"/>
                </a:moveTo>
                <a:cubicBezTo>
                  <a:pt x="10378977" y="9860206"/>
                  <a:pt x="10384417" y="9862727"/>
                  <a:pt x="10387343" y="9865575"/>
                </a:cubicBezTo>
                <a:cubicBezTo>
                  <a:pt x="10390265" y="9868415"/>
                  <a:pt x="10390673" y="9871583"/>
                  <a:pt x="10391483" y="9877914"/>
                </a:cubicBezTo>
                <a:cubicBezTo>
                  <a:pt x="10371333" y="9880491"/>
                  <a:pt x="10371333" y="9880491"/>
                  <a:pt x="10371333" y="9880491"/>
                </a:cubicBezTo>
                <a:cubicBezTo>
                  <a:pt x="10369715" y="9867827"/>
                  <a:pt x="10369715" y="9867827"/>
                  <a:pt x="10368089" y="9855166"/>
                </a:cubicBezTo>
                <a:close/>
                <a:moveTo>
                  <a:pt x="8171709" y="9846302"/>
                </a:moveTo>
                <a:cubicBezTo>
                  <a:pt x="8171919" y="9850218"/>
                  <a:pt x="8172135" y="9854131"/>
                  <a:pt x="8172349" y="9858048"/>
                </a:cubicBezTo>
                <a:cubicBezTo>
                  <a:pt x="8170001" y="9858174"/>
                  <a:pt x="8167655" y="9858309"/>
                  <a:pt x="8165307" y="9858440"/>
                </a:cubicBezTo>
                <a:cubicBezTo>
                  <a:pt x="8165097" y="9854521"/>
                  <a:pt x="8164883" y="9850609"/>
                  <a:pt x="8164667" y="9846691"/>
                </a:cubicBezTo>
                <a:cubicBezTo>
                  <a:pt x="8167015" y="9846560"/>
                  <a:pt x="8169363" y="9846430"/>
                  <a:pt x="8171709" y="9846302"/>
                </a:cubicBezTo>
                <a:close/>
                <a:moveTo>
                  <a:pt x="4616881" y="9820962"/>
                </a:moveTo>
                <a:cubicBezTo>
                  <a:pt x="4624369" y="9817599"/>
                  <a:pt x="4633259" y="9818311"/>
                  <a:pt x="4641991" y="9822374"/>
                </a:cubicBezTo>
                <a:cubicBezTo>
                  <a:pt x="4659455" y="9830502"/>
                  <a:pt x="4676290" y="9852034"/>
                  <a:pt x="4680023" y="9881161"/>
                </a:cubicBezTo>
                <a:cubicBezTo>
                  <a:pt x="4658571" y="9860221"/>
                  <a:pt x="4663047" y="9895172"/>
                  <a:pt x="4644581" y="9897532"/>
                </a:cubicBezTo>
                <a:cubicBezTo>
                  <a:pt x="4649064" y="9932485"/>
                  <a:pt x="4649064" y="9932485"/>
                  <a:pt x="4652050" y="9955789"/>
                </a:cubicBezTo>
                <a:cubicBezTo>
                  <a:pt x="4650560" y="9944137"/>
                  <a:pt x="4650560" y="9944137"/>
                  <a:pt x="4633582" y="9958150"/>
                </a:cubicBezTo>
                <a:cubicBezTo>
                  <a:pt x="4630594" y="9934848"/>
                  <a:pt x="4627609" y="9911547"/>
                  <a:pt x="4606156" y="9890610"/>
                </a:cubicBezTo>
                <a:cubicBezTo>
                  <a:pt x="4589184" y="9904620"/>
                  <a:pt x="4592169" y="9927923"/>
                  <a:pt x="4593663" y="9939576"/>
                </a:cubicBezTo>
                <a:cubicBezTo>
                  <a:pt x="4572210" y="9918636"/>
                  <a:pt x="4535277" y="9923360"/>
                  <a:pt x="4532286" y="9900058"/>
                </a:cubicBezTo>
                <a:cubicBezTo>
                  <a:pt x="4547769" y="9874394"/>
                  <a:pt x="4564742" y="9860379"/>
                  <a:pt x="4600186" y="9844005"/>
                </a:cubicBezTo>
                <a:cubicBezTo>
                  <a:pt x="4603309" y="9831763"/>
                  <a:pt x="4609394" y="9824324"/>
                  <a:pt x="4616881" y="9820962"/>
                </a:cubicBezTo>
                <a:close/>
                <a:moveTo>
                  <a:pt x="8190597" y="9787813"/>
                </a:moveTo>
                <a:cubicBezTo>
                  <a:pt x="8200273" y="9787274"/>
                  <a:pt x="8203085" y="9794334"/>
                  <a:pt x="8202951" y="9803106"/>
                </a:cubicBezTo>
                <a:cubicBezTo>
                  <a:pt x="8202825" y="9811876"/>
                  <a:pt x="8199751" y="9822358"/>
                  <a:pt x="8197671" y="9828658"/>
                </a:cubicBezTo>
                <a:cubicBezTo>
                  <a:pt x="8173025" y="9821781"/>
                  <a:pt x="8184227" y="9804662"/>
                  <a:pt x="8190597" y="9787813"/>
                </a:cubicBezTo>
                <a:close/>
                <a:moveTo>
                  <a:pt x="10275475" y="9785694"/>
                </a:moveTo>
                <a:cubicBezTo>
                  <a:pt x="10278335" y="9785529"/>
                  <a:pt x="10280273" y="9785684"/>
                  <a:pt x="10281633" y="9786314"/>
                </a:cubicBezTo>
                <a:cubicBezTo>
                  <a:pt x="10284357" y="9787575"/>
                  <a:pt x="10284757" y="9790738"/>
                  <a:pt x="10285571" y="9797071"/>
                </a:cubicBezTo>
                <a:cubicBezTo>
                  <a:pt x="10285571" y="9797071"/>
                  <a:pt x="10285571" y="9797071"/>
                  <a:pt x="10287195" y="9809735"/>
                </a:cubicBezTo>
                <a:cubicBezTo>
                  <a:pt x="10265425" y="9799650"/>
                  <a:pt x="10265425" y="9799650"/>
                  <a:pt x="10263801" y="9786986"/>
                </a:cubicBezTo>
                <a:cubicBezTo>
                  <a:pt x="10268839" y="9786341"/>
                  <a:pt x="10272615" y="9785859"/>
                  <a:pt x="10275475" y="9785694"/>
                </a:cubicBezTo>
                <a:close/>
                <a:moveTo>
                  <a:pt x="8168349" y="9784446"/>
                </a:moveTo>
                <a:cubicBezTo>
                  <a:pt x="8166979" y="9801460"/>
                  <a:pt x="8169037" y="9797113"/>
                  <a:pt x="8167665" y="9814126"/>
                </a:cubicBezTo>
                <a:cubicBezTo>
                  <a:pt x="8163091" y="9814379"/>
                  <a:pt x="8156679" y="9780862"/>
                  <a:pt x="8168349" y="9784446"/>
                </a:cubicBezTo>
                <a:close/>
                <a:moveTo>
                  <a:pt x="4550674" y="9777229"/>
                </a:moveTo>
                <a:cubicBezTo>
                  <a:pt x="4550674" y="9777229"/>
                  <a:pt x="4572443" y="9787313"/>
                  <a:pt x="4553920" y="9802558"/>
                </a:cubicBezTo>
                <a:cubicBezTo>
                  <a:pt x="4553920" y="9802558"/>
                  <a:pt x="4552297" y="9789893"/>
                  <a:pt x="4550674" y="9777229"/>
                </a:cubicBezTo>
                <a:close/>
                <a:moveTo>
                  <a:pt x="10377961" y="9772382"/>
                </a:moveTo>
                <a:cubicBezTo>
                  <a:pt x="10380939" y="9795599"/>
                  <a:pt x="10382423" y="9807207"/>
                  <a:pt x="10383913" y="9818818"/>
                </a:cubicBezTo>
                <a:cubicBezTo>
                  <a:pt x="10363767" y="9821393"/>
                  <a:pt x="10359301" y="9786570"/>
                  <a:pt x="10357813" y="9774959"/>
                </a:cubicBezTo>
                <a:cubicBezTo>
                  <a:pt x="10357813" y="9774959"/>
                  <a:pt x="10377961" y="9772382"/>
                  <a:pt x="10377961" y="9772382"/>
                </a:cubicBezTo>
                <a:close/>
                <a:moveTo>
                  <a:pt x="10589123" y="9771302"/>
                </a:moveTo>
                <a:cubicBezTo>
                  <a:pt x="10597567" y="9782757"/>
                  <a:pt x="10597831" y="9794407"/>
                  <a:pt x="10596051" y="9806114"/>
                </a:cubicBezTo>
                <a:cubicBezTo>
                  <a:pt x="10594265" y="9817816"/>
                  <a:pt x="10590435" y="9829570"/>
                  <a:pt x="10590695" y="9841222"/>
                </a:cubicBezTo>
                <a:cubicBezTo>
                  <a:pt x="10590959" y="9852872"/>
                  <a:pt x="10590959" y="9852872"/>
                  <a:pt x="10590959" y="9852872"/>
                </a:cubicBezTo>
                <a:cubicBezTo>
                  <a:pt x="10590959" y="9852872"/>
                  <a:pt x="10574859" y="9864926"/>
                  <a:pt x="10574597" y="9853275"/>
                </a:cubicBezTo>
                <a:cubicBezTo>
                  <a:pt x="10574597" y="9853275"/>
                  <a:pt x="10574073" y="9829968"/>
                  <a:pt x="10574073" y="9829968"/>
                </a:cubicBezTo>
                <a:cubicBezTo>
                  <a:pt x="10574073" y="9829968"/>
                  <a:pt x="10590435" y="9829570"/>
                  <a:pt x="10590435" y="9829570"/>
                </a:cubicBezTo>
                <a:cubicBezTo>
                  <a:pt x="10590173" y="9817914"/>
                  <a:pt x="10589911" y="9806261"/>
                  <a:pt x="10589647" y="9794607"/>
                </a:cubicBezTo>
                <a:cubicBezTo>
                  <a:pt x="10573285" y="9795008"/>
                  <a:pt x="10573023" y="9783355"/>
                  <a:pt x="10572759" y="9771703"/>
                </a:cubicBezTo>
                <a:cubicBezTo>
                  <a:pt x="10589123" y="9771302"/>
                  <a:pt x="10589123" y="9771302"/>
                  <a:pt x="10589123" y="9771302"/>
                </a:cubicBezTo>
                <a:close/>
                <a:moveTo>
                  <a:pt x="11482757" y="9762205"/>
                </a:moveTo>
                <a:cubicBezTo>
                  <a:pt x="11482757" y="9762205"/>
                  <a:pt x="11482757" y="9762205"/>
                  <a:pt x="11483039" y="9774918"/>
                </a:cubicBezTo>
                <a:cubicBezTo>
                  <a:pt x="11483039" y="9774918"/>
                  <a:pt x="11469951" y="9775238"/>
                  <a:pt x="11469951" y="9775238"/>
                </a:cubicBezTo>
                <a:cubicBezTo>
                  <a:pt x="11469665" y="9762522"/>
                  <a:pt x="11469665" y="9762522"/>
                  <a:pt x="11469665" y="9762522"/>
                </a:cubicBezTo>
                <a:cubicBezTo>
                  <a:pt x="11469665" y="9762522"/>
                  <a:pt x="11482757" y="9762205"/>
                  <a:pt x="11482757" y="9762205"/>
                </a:cubicBezTo>
                <a:close/>
                <a:moveTo>
                  <a:pt x="10505549" y="9756061"/>
                </a:moveTo>
                <a:cubicBezTo>
                  <a:pt x="10505549" y="9756061"/>
                  <a:pt x="10507171" y="9768723"/>
                  <a:pt x="10508793" y="9781386"/>
                </a:cubicBezTo>
                <a:cubicBezTo>
                  <a:pt x="10508793" y="9781386"/>
                  <a:pt x="10495363" y="9783105"/>
                  <a:pt x="10495363" y="9783105"/>
                </a:cubicBezTo>
                <a:cubicBezTo>
                  <a:pt x="10492117" y="9757776"/>
                  <a:pt x="10492117" y="9757776"/>
                  <a:pt x="10505549" y="9756061"/>
                </a:cubicBezTo>
                <a:close/>
                <a:moveTo>
                  <a:pt x="11574091" y="9747256"/>
                </a:moveTo>
                <a:cubicBezTo>
                  <a:pt x="11574355" y="9758909"/>
                  <a:pt x="11574355" y="9758909"/>
                  <a:pt x="11574355" y="9758909"/>
                </a:cubicBezTo>
                <a:cubicBezTo>
                  <a:pt x="11574617" y="9770566"/>
                  <a:pt x="11574881" y="9782213"/>
                  <a:pt x="11575145" y="9793873"/>
                </a:cubicBezTo>
                <a:cubicBezTo>
                  <a:pt x="11561795" y="9782534"/>
                  <a:pt x="11574355" y="9758909"/>
                  <a:pt x="11574091" y="9747256"/>
                </a:cubicBezTo>
                <a:close/>
                <a:moveTo>
                  <a:pt x="8198025" y="9743217"/>
                </a:moveTo>
                <a:cubicBezTo>
                  <a:pt x="8200521" y="9743079"/>
                  <a:pt x="8200735" y="9746995"/>
                  <a:pt x="8200947" y="9750909"/>
                </a:cubicBezTo>
                <a:cubicBezTo>
                  <a:pt x="8200947" y="9750909"/>
                  <a:pt x="8200947" y="9750909"/>
                  <a:pt x="8201157" y="9754827"/>
                </a:cubicBezTo>
                <a:cubicBezTo>
                  <a:pt x="8198667" y="9754963"/>
                  <a:pt x="8198877" y="9758880"/>
                  <a:pt x="8199089" y="9762795"/>
                </a:cubicBezTo>
                <a:cubicBezTo>
                  <a:pt x="8196813" y="9766847"/>
                  <a:pt x="8194319" y="9766987"/>
                  <a:pt x="8191825" y="9767128"/>
                </a:cubicBezTo>
                <a:cubicBezTo>
                  <a:pt x="8189333" y="9767265"/>
                  <a:pt x="8186627" y="9763489"/>
                  <a:pt x="8186411" y="9759573"/>
                </a:cubicBezTo>
                <a:cubicBezTo>
                  <a:pt x="8186411" y="9759573"/>
                  <a:pt x="8186411" y="9759573"/>
                  <a:pt x="8188907" y="9759433"/>
                </a:cubicBezTo>
                <a:cubicBezTo>
                  <a:pt x="8188693" y="9755517"/>
                  <a:pt x="8188693" y="9755517"/>
                  <a:pt x="8190971" y="9751463"/>
                </a:cubicBezTo>
                <a:cubicBezTo>
                  <a:pt x="8190971" y="9751463"/>
                  <a:pt x="8190971" y="9751463"/>
                  <a:pt x="8190763" y="9747550"/>
                </a:cubicBezTo>
                <a:cubicBezTo>
                  <a:pt x="8190551" y="9743633"/>
                  <a:pt x="8195531" y="9743355"/>
                  <a:pt x="8198025" y="9743217"/>
                </a:cubicBezTo>
                <a:close/>
                <a:moveTo>
                  <a:pt x="11483923" y="9737597"/>
                </a:moveTo>
                <a:cubicBezTo>
                  <a:pt x="11483923" y="9737597"/>
                  <a:pt x="11484185" y="9749294"/>
                  <a:pt x="11484185" y="9749294"/>
                </a:cubicBezTo>
                <a:cubicBezTo>
                  <a:pt x="11484185" y="9749294"/>
                  <a:pt x="11484185" y="9749294"/>
                  <a:pt x="11465933" y="9749737"/>
                </a:cubicBezTo>
                <a:cubicBezTo>
                  <a:pt x="11465933" y="9749737"/>
                  <a:pt x="11465933" y="9749737"/>
                  <a:pt x="11465671" y="9738045"/>
                </a:cubicBezTo>
                <a:cubicBezTo>
                  <a:pt x="11483923" y="9737597"/>
                  <a:pt x="11483923" y="9737597"/>
                  <a:pt x="11483923" y="9737597"/>
                </a:cubicBezTo>
                <a:close/>
                <a:moveTo>
                  <a:pt x="11139325" y="9736268"/>
                </a:moveTo>
                <a:cubicBezTo>
                  <a:pt x="11157819" y="9747577"/>
                  <a:pt x="11158089" y="9759329"/>
                  <a:pt x="11158089" y="9759329"/>
                </a:cubicBezTo>
                <a:cubicBezTo>
                  <a:pt x="11158353" y="9771085"/>
                  <a:pt x="11158353" y="9771085"/>
                  <a:pt x="11158353" y="9771085"/>
                </a:cubicBezTo>
                <a:cubicBezTo>
                  <a:pt x="11158353" y="9771085"/>
                  <a:pt x="11140117" y="9771533"/>
                  <a:pt x="11140117" y="9771533"/>
                </a:cubicBezTo>
                <a:cubicBezTo>
                  <a:pt x="11139851" y="9759773"/>
                  <a:pt x="11139589" y="9748020"/>
                  <a:pt x="11139325" y="9736268"/>
                </a:cubicBezTo>
                <a:close/>
                <a:moveTo>
                  <a:pt x="10604695" y="9735943"/>
                </a:moveTo>
                <a:cubicBezTo>
                  <a:pt x="10614789" y="9747889"/>
                  <a:pt x="10615133" y="9763118"/>
                  <a:pt x="10612989" y="9776884"/>
                </a:cubicBezTo>
                <a:cubicBezTo>
                  <a:pt x="10610841" y="9790649"/>
                  <a:pt x="10606205" y="9802951"/>
                  <a:pt x="10606341" y="9809043"/>
                </a:cubicBezTo>
                <a:cubicBezTo>
                  <a:pt x="10606341" y="9809043"/>
                  <a:pt x="10604967" y="9748126"/>
                  <a:pt x="10604695" y="9735943"/>
                </a:cubicBezTo>
                <a:close/>
                <a:moveTo>
                  <a:pt x="8174939" y="9723880"/>
                </a:moveTo>
                <a:cubicBezTo>
                  <a:pt x="8175051" y="9725896"/>
                  <a:pt x="8175723" y="9726874"/>
                  <a:pt x="8176059" y="9727360"/>
                </a:cubicBezTo>
                <a:cubicBezTo>
                  <a:pt x="8176395" y="9727850"/>
                  <a:pt x="8176395" y="9727850"/>
                  <a:pt x="8175161" y="9727919"/>
                </a:cubicBezTo>
                <a:cubicBezTo>
                  <a:pt x="8173137" y="9736129"/>
                  <a:pt x="8173137" y="9736129"/>
                  <a:pt x="8173357" y="9740168"/>
                </a:cubicBezTo>
                <a:cubicBezTo>
                  <a:pt x="8173357" y="9740168"/>
                  <a:pt x="8170893" y="9740305"/>
                  <a:pt x="8168427" y="9740443"/>
                </a:cubicBezTo>
                <a:cubicBezTo>
                  <a:pt x="8168427" y="9740443"/>
                  <a:pt x="8165967" y="9740581"/>
                  <a:pt x="8165967" y="9740581"/>
                </a:cubicBezTo>
                <a:cubicBezTo>
                  <a:pt x="8165745" y="9736540"/>
                  <a:pt x="8165745" y="9736540"/>
                  <a:pt x="8165745" y="9736540"/>
                </a:cubicBezTo>
                <a:cubicBezTo>
                  <a:pt x="8168213" y="9736406"/>
                  <a:pt x="8167991" y="9732364"/>
                  <a:pt x="8170237" y="9728192"/>
                </a:cubicBezTo>
                <a:cubicBezTo>
                  <a:pt x="8170017" y="9724153"/>
                  <a:pt x="8172481" y="9724016"/>
                  <a:pt x="8174939" y="9723880"/>
                </a:cubicBezTo>
                <a:close/>
                <a:moveTo>
                  <a:pt x="11449515" y="9705168"/>
                </a:moveTo>
                <a:cubicBezTo>
                  <a:pt x="11451201" y="9704031"/>
                  <a:pt x="11453501" y="9704706"/>
                  <a:pt x="11455819" y="9706113"/>
                </a:cubicBezTo>
                <a:cubicBezTo>
                  <a:pt x="11460447" y="9708924"/>
                  <a:pt x="11465141" y="9714660"/>
                  <a:pt x="11465141" y="9714660"/>
                </a:cubicBezTo>
                <a:cubicBezTo>
                  <a:pt x="11465407" y="9726352"/>
                  <a:pt x="11465407" y="9726352"/>
                  <a:pt x="11465671" y="9738045"/>
                </a:cubicBezTo>
                <a:cubicBezTo>
                  <a:pt x="11465671" y="9738045"/>
                  <a:pt x="11465407" y="9726352"/>
                  <a:pt x="11446885" y="9715103"/>
                </a:cubicBezTo>
                <a:cubicBezTo>
                  <a:pt x="11446753" y="9709257"/>
                  <a:pt x="11447829" y="9706306"/>
                  <a:pt x="11449515" y="9705168"/>
                </a:cubicBezTo>
                <a:close/>
                <a:moveTo>
                  <a:pt x="4506822" y="9701319"/>
                </a:moveTo>
                <a:cubicBezTo>
                  <a:pt x="4523610" y="9699174"/>
                  <a:pt x="4525053" y="9710428"/>
                  <a:pt x="4541843" y="9708282"/>
                </a:cubicBezTo>
                <a:cubicBezTo>
                  <a:pt x="4544728" y="9730794"/>
                  <a:pt x="4543288" y="9719538"/>
                  <a:pt x="4544728" y="9730794"/>
                </a:cubicBezTo>
                <a:cubicBezTo>
                  <a:pt x="4527941" y="9732943"/>
                  <a:pt x="4509708" y="9723830"/>
                  <a:pt x="4506822" y="9701319"/>
                </a:cubicBezTo>
                <a:close/>
                <a:moveTo>
                  <a:pt x="11192101" y="9698208"/>
                </a:moveTo>
                <a:cubicBezTo>
                  <a:pt x="11192101" y="9698208"/>
                  <a:pt x="11196733" y="9698094"/>
                  <a:pt x="11201405" y="9699447"/>
                </a:cubicBezTo>
                <a:cubicBezTo>
                  <a:pt x="11206073" y="9700799"/>
                  <a:pt x="11210775" y="9703618"/>
                  <a:pt x="11210907" y="9709480"/>
                </a:cubicBezTo>
                <a:cubicBezTo>
                  <a:pt x="11210907" y="9709480"/>
                  <a:pt x="11192363" y="9709934"/>
                  <a:pt x="11192363" y="9709934"/>
                </a:cubicBezTo>
                <a:cubicBezTo>
                  <a:pt x="11192101" y="9698208"/>
                  <a:pt x="11192101" y="9698208"/>
                  <a:pt x="11192101" y="9698208"/>
                </a:cubicBezTo>
                <a:close/>
                <a:moveTo>
                  <a:pt x="11428777" y="9691443"/>
                </a:moveTo>
                <a:cubicBezTo>
                  <a:pt x="11429057" y="9704159"/>
                  <a:pt x="11429347" y="9716870"/>
                  <a:pt x="11429347" y="9716870"/>
                </a:cubicBezTo>
                <a:cubicBezTo>
                  <a:pt x="11429631" y="9729580"/>
                  <a:pt x="11409423" y="9704637"/>
                  <a:pt x="11428777" y="9691443"/>
                </a:cubicBezTo>
                <a:close/>
                <a:moveTo>
                  <a:pt x="4635795" y="9682479"/>
                </a:moveTo>
                <a:cubicBezTo>
                  <a:pt x="4645028" y="9681298"/>
                  <a:pt x="4650028" y="9683680"/>
                  <a:pt x="4652713" y="9686361"/>
                </a:cubicBezTo>
                <a:cubicBezTo>
                  <a:pt x="4655403" y="9689039"/>
                  <a:pt x="4655784" y="9692010"/>
                  <a:pt x="4655784" y="9692010"/>
                </a:cubicBezTo>
                <a:cubicBezTo>
                  <a:pt x="4657314" y="9703910"/>
                  <a:pt x="4660360" y="9727705"/>
                  <a:pt x="4661886" y="9739598"/>
                </a:cubicBezTo>
                <a:cubicBezTo>
                  <a:pt x="4643417" y="9741964"/>
                  <a:pt x="4647989" y="9777652"/>
                  <a:pt x="4629523" y="9780015"/>
                </a:cubicBezTo>
                <a:cubicBezTo>
                  <a:pt x="4629523" y="9780015"/>
                  <a:pt x="4627997" y="9768120"/>
                  <a:pt x="4627997" y="9768120"/>
                </a:cubicBezTo>
                <a:cubicBezTo>
                  <a:pt x="4608011" y="9758586"/>
                  <a:pt x="4608011" y="9758586"/>
                  <a:pt x="4588019" y="9749048"/>
                </a:cubicBezTo>
                <a:cubicBezTo>
                  <a:pt x="4584964" y="9725256"/>
                  <a:pt x="4601909" y="9710997"/>
                  <a:pt x="4618849" y="9696738"/>
                </a:cubicBezTo>
                <a:cubicBezTo>
                  <a:pt x="4618849" y="9696738"/>
                  <a:pt x="4620376" y="9708636"/>
                  <a:pt x="4621898" y="9720532"/>
                </a:cubicBezTo>
                <a:cubicBezTo>
                  <a:pt x="4638844" y="9706274"/>
                  <a:pt x="4638844" y="9706274"/>
                  <a:pt x="4637318" y="9694377"/>
                </a:cubicBezTo>
                <a:cubicBezTo>
                  <a:pt x="4637318" y="9694377"/>
                  <a:pt x="4635795" y="9682479"/>
                  <a:pt x="4635795" y="9682479"/>
                </a:cubicBezTo>
                <a:close/>
                <a:moveTo>
                  <a:pt x="11081139" y="9666010"/>
                </a:moveTo>
                <a:cubicBezTo>
                  <a:pt x="11090959" y="9665773"/>
                  <a:pt x="11095937" y="9668832"/>
                  <a:pt x="11098499" y="9673539"/>
                </a:cubicBezTo>
                <a:cubicBezTo>
                  <a:pt x="11101065" y="9678245"/>
                  <a:pt x="11101205" y="9684603"/>
                  <a:pt x="11101353" y="9690958"/>
                </a:cubicBezTo>
                <a:cubicBezTo>
                  <a:pt x="11101353" y="9690958"/>
                  <a:pt x="11081717" y="9691436"/>
                  <a:pt x="11081427" y="9678727"/>
                </a:cubicBezTo>
                <a:cubicBezTo>
                  <a:pt x="11081427" y="9678727"/>
                  <a:pt x="11101063" y="9678247"/>
                  <a:pt x="11081139" y="9666010"/>
                </a:cubicBezTo>
                <a:close/>
                <a:moveTo>
                  <a:pt x="8148529" y="9664355"/>
                </a:moveTo>
                <a:cubicBezTo>
                  <a:pt x="8148991" y="9665721"/>
                  <a:pt x="8148359" y="9668286"/>
                  <a:pt x="8145497" y="9672496"/>
                </a:cubicBezTo>
                <a:cubicBezTo>
                  <a:pt x="8135931" y="9666952"/>
                  <a:pt x="8147153" y="9660254"/>
                  <a:pt x="8148529" y="9664355"/>
                </a:cubicBezTo>
                <a:close/>
                <a:moveTo>
                  <a:pt x="11428009" y="9657544"/>
                </a:moveTo>
                <a:cubicBezTo>
                  <a:pt x="11428009" y="9657544"/>
                  <a:pt x="11428295" y="9670256"/>
                  <a:pt x="11428295" y="9670256"/>
                </a:cubicBezTo>
                <a:cubicBezTo>
                  <a:pt x="11428295" y="9670256"/>
                  <a:pt x="11428009" y="9657544"/>
                  <a:pt x="11408373" y="9658020"/>
                </a:cubicBezTo>
                <a:cubicBezTo>
                  <a:pt x="11408373" y="9658020"/>
                  <a:pt x="11408373" y="9658020"/>
                  <a:pt x="11428009" y="9657544"/>
                </a:cubicBezTo>
                <a:close/>
                <a:moveTo>
                  <a:pt x="4616544" y="9655848"/>
                </a:moveTo>
                <a:cubicBezTo>
                  <a:pt x="4618227" y="9655255"/>
                  <a:pt x="4620631" y="9655704"/>
                  <a:pt x="4623130" y="9656897"/>
                </a:cubicBezTo>
                <a:cubicBezTo>
                  <a:pt x="4628128" y="9659278"/>
                  <a:pt x="4633507" y="9664636"/>
                  <a:pt x="4634270" y="9670585"/>
                </a:cubicBezTo>
                <a:cubicBezTo>
                  <a:pt x="4635795" y="9682479"/>
                  <a:pt x="4635795" y="9682479"/>
                  <a:pt x="4635795" y="9682479"/>
                </a:cubicBezTo>
                <a:cubicBezTo>
                  <a:pt x="4635795" y="9682479"/>
                  <a:pt x="4635795" y="9682479"/>
                  <a:pt x="4617326" y="9684840"/>
                </a:cubicBezTo>
                <a:cubicBezTo>
                  <a:pt x="4615799" y="9672945"/>
                  <a:pt x="4615799" y="9672945"/>
                  <a:pt x="4614276" y="9661049"/>
                </a:cubicBezTo>
                <a:cubicBezTo>
                  <a:pt x="4613895" y="9658074"/>
                  <a:pt x="4614859" y="9656440"/>
                  <a:pt x="4616544" y="9655848"/>
                </a:cubicBezTo>
                <a:close/>
                <a:moveTo>
                  <a:pt x="11061031" y="9645301"/>
                </a:moveTo>
                <a:cubicBezTo>
                  <a:pt x="11061031" y="9645301"/>
                  <a:pt x="11061557" y="9668609"/>
                  <a:pt x="11061817" y="9680264"/>
                </a:cubicBezTo>
                <a:cubicBezTo>
                  <a:pt x="11061817" y="9680264"/>
                  <a:pt x="11061817" y="9680264"/>
                  <a:pt x="11062079" y="9691916"/>
                </a:cubicBezTo>
                <a:cubicBezTo>
                  <a:pt x="11062079" y="9691916"/>
                  <a:pt x="11042445" y="9692395"/>
                  <a:pt x="11042445" y="9692395"/>
                </a:cubicBezTo>
                <a:cubicBezTo>
                  <a:pt x="11042445" y="9692395"/>
                  <a:pt x="11042445" y="9692395"/>
                  <a:pt x="11042181" y="9680741"/>
                </a:cubicBezTo>
                <a:cubicBezTo>
                  <a:pt x="11041919" y="9669086"/>
                  <a:pt x="11061293" y="9656956"/>
                  <a:pt x="11061031" y="9645301"/>
                </a:cubicBezTo>
                <a:close/>
                <a:moveTo>
                  <a:pt x="8189873" y="9637629"/>
                </a:moveTo>
                <a:cubicBezTo>
                  <a:pt x="8195951" y="9639256"/>
                  <a:pt x="8196655" y="9641178"/>
                  <a:pt x="8196215" y="9644149"/>
                </a:cubicBezTo>
                <a:cubicBezTo>
                  <a:pt x="8195779" y="9647118"/>
                  <a:pt x="8194203" y="9651135"/>
                  <a:pt x="8195719" y="9656941"/>
                </a:cubicBezTo>
                <a:cubicBezTo>
                  <a:pt x="8186375" y="9661389"/>
                  <a:pt x="8192687" y="9645329"/>
                  <a:pt x="8189873" y="9637629"/>
                </a:cubicBezTo>
                <a:close/>
                <a:moveTo>
                  <a:pt x="818456" y="9632029"/>
                </a:moveTo>
                <a:cubicBezTo>
                  <a:pt x="818456" y="9632029"/>
                  <a:pt x="832612" y="9633888"/>
                  <a:pt x="833018" y="9637358"/>
                </a:cubicBezTo>
                <a:cubicBezTo>
                  <a:pt x="822513" y="9666711"/>
                  <a:pt x="825758" y="9694459"/>
                  <a:pt x="815259" y="9723816"/>
                </a:cubicBezTo>
                <a:cubicBezTo>
                  <a:pt x="807592" y="9777444"/>
                  <a:pt x="800336" y="9834547"/>
                  <a:pt x="820178" y="9884963"/>
                </a:cubicBezTo>
                <a:cubicBezTo>
                  <a:pt x="820583" y="9888434"/>
                  <a:pt x="806830" y="9890040"/>
                  <a:pt x="806830" y="9890040"/>
                </a:cubicBezTo>
                <a:cubicBezTo>
                  <a:pt x="793082" y="9891649"/>
                  <a:pt x="793082" y="9891649"/>
                  <a:pt x="792676" y="9888179"/>
                </a:cubicBezTo>
                <a:cubicBezTo>
                  <a:pt x="782758" y="9862975"/>
                  <a:pt x="779611" y="9836097"/>
                  <a:pt x="779900" y="9808812"/>
                </a:cubicBezTo>
                <a:cubicBezTo>
                  <a:pt x="780194" y="9781534"/>
                  <a:pt x="783927" y="9753850"/>
                  <a:pt x="787759" y="9727030"/>
                </a:cubicBezTo>
                <a:cubicBezTo>
                  <a:pt x="798260" y="9697675"/>
                  <a:pt x="795011" y="9669930"/>
                  <a:pt x="805111" y="9637104"/>
                </a:cubicBezTo>
                <a:cubicBezTo>
                  <a:pt x="805111" y="9637104"/>
                  <a:pt x="804704" y="9633639"/>
                  <a:pt x="818456" y="9632029"/>
                </a:cubicBezTo>
                <a:close/>
                <a:moveTo>
                  <a:pt x="11408261" y="9622455"/>
                </a:moveTo>
                <a:cubicBezTo>
                  <a:pt x="11408527" y="9634148"/>
                  <a:pt x="11408791" y="9645840"/>
                  <a:pt x="11390799" y="9657977"/>
                </a:cubicBezTo>
                <a:cubicBezTo>
                  <a:pt x="11391063" y="9669672"/>
                  <a:pt x="11391063" y="9669672"/>
                  <a:pt x="11391329" y="9681366"/>
                </a:cubicBezTo>
                <a:cubicBezTo>
                  <a:pt x="11391329" y="9681366"/>
                  <a:pt x="11373067" y="9681812"/>
                  <a:pt x="11373067" y="9681812"/>
                </a:cubicBezTo>
                <a:cubicBezTo>
                  <a:pt x="11373067" y="9681812"/>
                  <a:pt x="11373067" y="9681812"/>
                  <a:pt x="11372805" y="9670115"/>
                </a:cubicBezTo>
                <a:cubicBezTo>
                  <a:pt x="11372805" y="9670115"/>
                  <a:pt x="11390799" y="9657977"/>
                  <a:pt x="11390535" y="9646286"/>
                </a:cubicBezTo>
                <a:cubicBezTo>
                  <a:pt x="11390273" y="9634594"/>
                  <a:pt x="11390273" y="9634594"/>
                  <a:pt x="11408261" y="9622455"/>
                </a:cubicBezTo>
                <a:close/>
                <a:moveTo>
                  <a:pt x="11080093" y="9619395"/>
                </a:moveTo>
                <a:cubicBezTo>
                  <a:pt x="11080345" y="9630695"/>
                  <a:pt x="11080601" y="9641998"/>
                  <a:pt x="11080855" y="9653298"/>
                </a:cubicBezTo>
                <a:cubicBezTo>
                  <a:pt x="11080855" y="9653298"/>
                  <a:pt x="11080601" y="9641998"/>
                  <a:pt x="11060967" y="9642476"/>
                </a:cubicBezTo>
                <a:cubicBezTo>
                  <a:pt x="11060713" y="9631175"/>
                  <a:pt x="11080345" y="9630695"/>
                  <a:pt x="11080093" y="9619395"/>
                </a:cubicBezTo>
                <a:close/>
                <a:moveTo>
                  <a:pt x="8178731" y="9618122"/>
                </a:moveTo>
                <a:cubicBezTo>
                  <a:pt x="8179365" y="9629866"/>
                  <a:pt x="8177403" y="9637830"/>
                  <a:pt x="8175443" y="9645791"/>
                </a:cubicBezTo>
                <a:cubicBezTo>
                  <a:pt x="8165887" y="9646325"/>
                  <a:pt x="8161587" y="9611218"/>
                  <a:pt x="8178731" y="9618122"/>
                </a:cubicBezTo>
                <a:close/>
                <a:moveTo>
                  <a:pt x="11223787" y="9603168"/>
                </a:moveTo>
                <a:cubicBezTo>
                  <a:pt x="11224073" y="9615885"/>
                  <a:pt x="11224073" y="9615885"/>
                  <a:pt x="11224073" y="9615885"/>
                </a:cubicBezTo>
                <a:cubicBezTo>
                  <a:pt x="11210987" y="9616202"/>
                  <a:pt x="11224073" y="9615885"/>
                  <a:pt x="11223787" y="9603168"/>
                </a:cubicBezTo>
                <a:close/>
                <a:moveTo>
                  <a:pt x="11335047" y="9600451"/>
                </a:moveTo>
                <a:cubicBezTo>
                  <a:pt x="11335311" y="9612109"/>
                  <a:pt x="11335311" y="9612109"/>
                  <a:pt x="11335311" y="9612109"/>
                </a:cubicBezTo>
                <a:cubicBezTo>
                  <a:pt x="11335573" y="9623762"/>
                  <a:pt x="11335833" y="9635414"/>
                  <a:pt x="11316199" y="9635892"/>
                </a:cubicBezTo>
                <a:cubicBezTo>
                  <a:pt x="11315935" y="9624243"/>
                  <a:pt x="11315675" y="9612586"/>
                  <a:pt x="11315675" y="9612586"/>
                </a:cubicBezTo>
                <a:cubicBezTo>
                  <a:pt x="11335047" y="9600451"/>
                  <a:pt x="11335047" y="9600451"/>
                  <a:pt x="11335047" y="9600451"/>
                </a:cubicBezTo>
                <a:close/>
                <a:moveTo>
                  <a:pt x="8170201" y="9585702"/>
                </a:moveTo>
                <a:cubicBezTo>
                  <a:pt x="8170201" y="9585702"/>
                  <a:pt x="8172767" y="9589608"/>
                  <a:pt x="8172767" y="9589608"/>
                </a:cubicBezTo>
                <a:cubicBezTo>
                  <a:pt x="8172767" y="9589608"/>
                  <a:pt x="8172767" y="9589608"/>
                  <a:pt x="8173209" y="9597687"/>
                </a:cubicBezTo>
                <a:cubicBezTo>
                  <a:pt x="8173427" y="9601726"/>
                  <a:pt x="8171079" y="9601854"/>
                  <a:pt x="8171079" y="9601854"/>
                </a:cubicBezTo>
                <a:cubicBezTo>
                  <a:pt x="8168733" y="9601985"/>
                  <a:pt x="8166389" y="9602116"/>
                  <a:pt x="8166165" y="9598076"/>
                </a:cubicBezTo>
                <a:cubicBezTo>
                  <a:pt x="8166165" y="9598076"/>
                  <a:pt x="8166165" y="9598076"/>
                  <a:pt x="8165729" y="9590002"/>
                </a:cubicBezTo>
                <a:cubicBezTo>
                  <a:pt x="8165729" y="9590002"/>
                  <a:pt x="8167857" y="9585833"/>
                  <a:pt x="8170201" y="9585702"/>
                </a:cubicBezTo>
                <a:close/>
                <a:moveTo>
                  <a:pt x="10727447" y="9581882"/>
                </a:moveTo>
                <a:cubicBezTo>
                  <a:pt x="10737101" y="9582308"/>
                  <a:pt x="10742551" y="9594886"/>
                  <a:pt x="10757655" y="9592952"/>
                </a:cubicBezTo>
                <a:cubicBezTo>
                  <a:pt x="10759143" y="9604559"/>
                  <a:pt x="10739005" y="9607137"/>
                  <a:pt x="10759143" y="9604559"/>
                </a:cubicBezTo>
                <a:cubicBezTo>
                  <a:pt x="10740493" y="9618747"/>
                  <a:pt x="10739005" y="9607137"/>
                  <a:pt x="10718855" y="9609714"/>
                </a:cubicBezTo>
                <a:cubicBezTo>
                  <a:pt x="10737517" y="9595529"/>
                  <a:pt x="10715879" y="9586497"/>
                  <a:pt x="10715879" y="9586497"/>
                </a:cubicBezTo>
                <a:cubicBezTo>
                  <a:pt x="10720545" y="9582949"/>
                  <a:pt x="10724229" y="9581742"/>
                  <a:pt x="10727447" y="9581882"/>
                </a:cubicBezTo>
                <a:close/>
                <a:moveTo>
                  <a:pt x="11334187" y="9577469"/>
                </a:moveTo>
                <a:cubicBezTo>
                  <a:pt x="11334187" y="9577469"/>
                  <a:pt x="11334449" y="9589159"/>
                  <a:pt x="11334449" y="9589159"/>
                </a:cubicBezTo>
                <a:cubicBezTo>
                  <a:pt x="11334449" y="9589159"/>
                  <a:pt x="11316195" y="9589606"/>
                  <a:pt x="11316195" y="9589606"/>
                </a:cubicBezTo>
                <a:cubicBezTo>
                  <a:pt x="11316195" y="9589606"/>
                  <a:pt x="11315931" y="9577914"/>
                  <a:pt x="11334187" y="9577469"/>
                </a:cubicBezTo>
                <a:close/>
                <a:moveTo>
                  <a:pt x="10896903" y="9553913"/>
                </a:moveTo>
                <a:cubicBezTo>
                  <a:pt x="10897165" y="9565565"/>
                  <a:pt x="10897165" y="9565565"/>
                  <a:pt x="10897165" y="9565565"/>
                </a:cubicBezTo>
                <a:cubicBezTo>
                  <a:pt x="10878347" y="9566023"/>
                  <a:pt x="10896903" y="9553913"/>
                  <a:pt x="10896903" y="9553913"/>
                </a:cubicBezTo>
                <a:close/>
                <a:moveTo>
                  <a:pt x="11497703" y="9538376"/>
                </a:moveTo>
                <a:cubicBezTo>
                  <a:pt x="11461453" y="9550959"/>
                  <a:pt x="11480495" y="9585592"/>
                  <a:pt x="11481023" y="9608980"/>
                </a:cubicBezTo>
                <a:cubicBezTo>
                  <a:pt x="11499811" y="9631918"/>
                  <a:pt x="11501131" y="9690383"/>
                  <a:pt x="11501653" y="9713768"/>
                </a:cubicBezTo>
                <a:lnTo>
                  <a:pt x="11501921" y="9725460"/>
                </a:lnTo>
                <a:lnTo>
                  <a:pt x="11502183" y="9737150"/>
                </a:lnTo>
                <a:lnTo>
                  <a:pt x="11502445" y="9748848"/>
                </a:lnTo>
                <a:cubicBezTo>
                  <a:pt x="11520701" y="9748404"/>
                  <a:pt x="11520701" y="9748404"/>
                  <a:pt x="11520701" y="9748404"/>
                </a:cubicBezTo>
                <a:cubicBezTo>
                  <a:pt x="11520435" y="9736706"/>
                  <a:pt x="11501921" y="9725460"/>
                  <a:pt x="11502183" y="9737150"/>
                </a:cubicBezTo>
                <a:cubicBezTo>
                  <a:pt x="11501921" y="9725460"/>
                  <a:pt x="11519909" y="9713323"/>
                  <a:pt x="11501395" y="9702074"/>
                </a:cubicBezTo>
                <a:cubicBezTo>
                  <a:pt x="11519385" y="9689937"/>
                  <a:pt x="11519117" y="9678245"/>
                  <a:pt x="11518855" y="9666551"/>
                </a:cubicBezTo>
                <a:cubicBezTo>
                  <a:pt x="11518591" y="9654857"/>
                  <a:pt x="11518855" y="9666551"/>
                  <a:pt x="11518591" y="9654857"/>
                </a:cubicBezTo>
                <a:cubicBezTo>
                  <a:pt x="11518063" y="9631473"/>
                  <a:pt x="11518329" y="9643164"/>
                  <a:pt x="11517801" y="9619779"/>
                </a:cubicBezTo>
                <a:cubicBezTo>
                  <a:pt x="11517801" y="9619779"/>
                  <a:pt x="11517539" y="9608085"/>
                  <a:pt x="11535527" y="9595949"/>
                </a:cubicBezTo>
                <a:cubicBezTo>
                  <a:pt x="11535267" y="9584255"/>
                  <a:pt x="11517013" y="9584703"/>
                  <a:pt x="11516483" y="9561317"/>
                </a:cubicBezTo>
                <a:cubicBezTo>
                  <a:pt x="11498759" y="9585149"/>
                  <a:pt x="11516483" y="9561317"/>
                  <a:pt x="11498493" y="9573455"/>
                </a:cubicBezTo>
                <a:cubicBezTo>
                  <a:pt x="11497965" y="9550070"/>
                  <a:pt x="11497703" y="9538376"/>
                  <a:pt x="11497703" y="9538376"/>
                </a:cubicBezTo>
                <a:close/>
                <a:moveTo>
                  <a:pt x="10839929" y="9531980"/>
                </a:moveTo>
                <a:cubicBezTo>
                  <a:pt x="10839929" y="9531980"/>
                  <a:pt x="10839929" y="9531980"/>
                  <a:pt x="10840195" y="9543634"/>
                </a:cubicBezTo>
                <a:cubicBezTo>
                  <a:pt x="10821375" y="9544096"/>
                  <a:pt x="10821375" y="9544096"/>
                  <a:pt x="10821375" y="9544096"/>
                </a:cubicBezTo>
                <a:cubicBezTo>
                  <a:pt x="10821375" y="9544096"/>
                  <a:pt x="10821375" y="9544096"/>
                  <a:pt x="10821111" y="9532439"/>
                </a:cubicBezTo>
                <a:cubicBezTo>
                  <a:pt x="10821111" y="9532439"/>
                  <a:pt x="10839929" y="9531980"/>
                  <a:pt x="10839929" y="9531980"/>
                </a:cubicBezTo>
                <a:close/>
                <a:moveTo>
                  <a:pt x="8193391" y="9512292"/>
                </a:moveTo>
                <a:cubicBezTo>
                  <a:pt x="8194039" y="9514084"/>
                  <a:pt x="8194237" y="9517723"/>
                  <a:pt x="8193329" y="9524033"/>
                </a:cubicBezTo>
                <a:cubicBezTo>
                  <a:pt x="8185507" y="9518210"/>
                  <a:pt x="8191463" y="9506922"/>
                  <a:pt x="8193391" y="9512292"/>
                </a:cubicBezTo>
                <a:close/>
                <a:moveTo>
                  <a:pt x="11042599" y="9491651"/>
                </a:moveTo>
                <a:cubicBezTo>
                  <a:pt x="11042599" y="9491651"/>
                  <a:pt x="11047153" y="9491540"/>
                  <a:pt x="11051747" y="9492899"/>
                </a:cubicBezTo>
                <a:cubicBezTo>
                  <a:pt x="11056339" y="9494255"/>
                  <a:pt x="11060967" y="9497083"/>
                  <a:pt x="11061097" y="9502961"/>
                </a:cubicBezTo>
                <a:cubicBezTo>
                  <a:pt x="11061097" y="9502961"/>
                  <a:pt x="11061361" y="9514714"/>
                  <a:pt x="11061627" y="9526470"/>
                </a:cubicBezTo>
                <a:cubicBezTo>
                  <a:pt x="11061627" y="9526470"/>
                  <a:pt x="11061893" y="9538223"/>
                  <a:pt x="11061893" y="9538223"/>
                </a:cubicBezTo>
                <a:cubicBezTo>
                  <a:pt x="11061893" y="9538223"/>
                  <a:pt x="11043393" y="9526914"/>
                  <a:pt x="11043393" y="9526914"/>
                </a:cubicBezTo>
                <a:cubicBezTo>
                  <a:pt x="11043125" y="9515160"/>
                  <a:pt x="11043125" y="9515160"/>
                  <a:pt x="11043125" y="9515160"/>
                </a:cubicBezTo>
                <a:cubicBezTo>
                  <a:pt x="11042863" y="9503407"/>
                  <a:pt x="11042863" y="9503407"/>
                  <a:pt x="11042863" y="9503407"/>
                </a:cubicBezTo>
                <a:cubicBezTo>
                  <a:pt x="11024629" y="9503852"/>
                  <a:pt x="11042863" y="9503407"/>
                  <a:pt x="11042599" y="9491651"/>
                </a:cubicBezTo>
                <a:close/>
                <a:moveTo>
                  <a:pt x="10628625" y="9491469"/>
                </a:moveTo>
                <a:cubicBezTo>
                  <a:pt x="10628625" y="9491469"/>
                  <a:pt x="10630069" y="9502727"/>
                  <a:pt x="10630069" y="9502727"/>
                </a:cubicBezTo>
                <a:cubicBezTo>
                  <a:pt x="10630069" y="9502727"/>
                  <a:pt x="10631513" y="9513983"/>
                  <a:pt x="10631513" y="9513983"/>
                </a:cubicBezTo>
                <a:cubicBezTo>
                  <a:pt x="10653099" y="9522663"/>
                  <a:pt x="10632953" y="9525238"/>
                  <a:pt x="10611363" y="9516561"/>
                </a:cubicBezTo>
                <a:cubicBezTo>
                  <a:pt x="10631513" y="9513983"/>
                  <a:pt x="10630069" y="9502727"/>
                  <a:pt x="10628625" y="9491469"/>
                </a:cubicBezTo>
                <a:close/>
                <a:moveTo>
                  <a:pt x="823576" y="9485744"/>
                </a:moveTo>
                <a:cubicBezTo>
                  <a:pt x="825139" y="9485993"/>
                  <a:pt x="825243" y="9486847"/>
                  <a:pt x="825442" y="9488547"/>
                </a:cubicBezTo>
                <a:cubicBezTo>
                  <a:pt x="825839" y="9491949"/>
                  <a:pt x="826240" y="9495350"/>
                  <a:pt x="826636" y="9498752"/>
                </a:cubicBezTo>
                <a:cubicBezTo>
                  <a:pt x="827035" y="9502156"/>
                  <a:pt x="827433" y="9505558"/>
                  <a:pt x="828228" y="9512361"/>
                </a:cubicBezTo>
                <a:cubicBezTo>
                  <a:pt x="828627" y="9515760"/>
                  <a:pt x="829425" y="9522567"/>
                  <a:pt x="830617" y="9532771"/>
                </a:cubicBezTo>
                <a:cubicBezTo>
                  <a:pt x="830617" y="9532771"/>
                  <a:pt x="818485" y="9534192"/>
                  <a:pt x="818485" y="9534192"/>
                </a:cubicBezTo>
                <a:cubicBezTo>
                  <a:pt x="818485" y="9534192"/>
                  <a:pt x="815452" y="9534546"/>
                  <a:pt x="813883" y="9534298"/>
                </a:cubicBezTo>
                <a:cubicBezTo>
                  <a:pt x="812319" y="9534052"/>
                  <a:pt x="812216" y="9533200"/>
                  <a:pt x="818086" y="9530788"/>
                </a:cubicBezTo>
                <a:cubicBezTo>
                  <a:pt x="816893" y="9520585"/>
                  <a:pt x="815696" y="9510377"/>
                  <a:pt x="814504" y="9500172"/>
                </a:cubicBezTo>
                <a:cubicBezTo>
                  <a:pt x="814105" y="9496769"/>
                  <a:pt x="813704" y="9493367"/>
                  <a:pt x="813312" y="9489965"/>
                </a:cubicBezTo>
                <a:cubicBezTo>
                  <a:pt x="812912" y="9486564"/>
                  <a:pt x="812912" y="9486564"/>
                  <a:pt x="812912" y="9486564"/>
                </a:cubicBezTo>
                <a:cubicBezTo>
                  <a:pt x="818980" y="9485855"/>
                  <a:pt x="822010" y="9485500"/>
                  <a:pt x="823576" y="9485744"/>
                </a:cubicBezTo>
                <a:close/>
                <a:moveTo>
                  <a:pt x="11259051" y="9485707"/>
                </a:moveTo>
                <a:cubicBezTo>
                  <a:pt x="11259051" y="9485707"/>
                  <a:pt x="11259313" y="9497399"/>
                  <a:pt x="11259313" y="9497399"/>
                </a:cubicBezTo>
                <a:cubicBezTo>
                  <a:pt x="11259313" y="9497399"/>
                  <a:pt x="11259313" y="9497399"/>
                  <a:pt x="11240793" y="9486152"/>
                </a:cubicBezTo>
                <a:cubicBezTo>
                  <a:pt x="11240793" y="9486152"/>
                  <a:pt x="11259051" y="9485707"/>
                  <a:pt x="11259051" y="9485707"/>
                </a:cubicBezTo>
                <a:close/>
                <a:moveTo>
                  <a:pt x="8139789" y="9477929"/>
                </a:moveTo>
                <a:cubicBezTo>
                  <a:pt x="8139789" y="9477929"/>
                  <a:pt x="8144891" y="9486285"/>
                  <a:pt x="8147507" y="9493286"/>
                </a:cubicBezTo>
                <a:cubicBezTo>
                  <a:pt x="8150119" y="9500293"/>
                  <a:pt x="8150247" y="9505939"/>
                  <a:pt x="8140301" y="9500532"/>
                </a:cubicBezTo>
                <a:cubicBezTo>
                  <a:pt x="8140047" y="9489227"/>
                  <a:pt x="8140047" y="9489227"/>
                  <a:pt x="8139789" y="9477929"/>
                </a:cubicBezTo>
                <a:close/>
                <a:moveTo>
                  <a:pt x="10895063" y="9472336"/>
                </a:moveTo>
                <a:cubicBezTo>
                  <a:pt x="10895327" y="9483989"/>
                  <a:pt x="10895327" y="9483989"/>
                  <a:pt x="10895327" y="9483989"/>
                </a:cubicBezTo>
                <a:cubicBezTo>
                  <a:pt x="10895327" y="9483989"/>
                  <a:pt x="10895327" y="9483989"/>
                  <a:pt x="10876513" y="9484447"/>
                </a:cubicBezTo>
                <a:cubicBezTo>
                  <a:pt x="10876513" y="9484447"/>
                  <a:pt x="10895063" y="9472336"/>
                  <a:pt x="10895063" y="9472336"/>
                </a:cubicBezTo>
                <a:close/>
                <a:moveTo>
                  <a:pt x="10914137" y="9470231"/>
                </a:moveTo>
                <a:cubicBezTo>
                  <a:pt x="10915105" y="9474034"/>
                  <a:pt x="10918977" y="9489241"/>
                  <a:pt x="10932693" y="9471416"/>
                </a:cubicBezTo>
                <a:cubicBezTo>
                  <a:pt x="10932959" y="9483070"/>
                  <a:pt x="10914141" y="9483531"/>
                  <a:pt x="10914669" y="9506838"/>
                </a:cubicBezTo>
                <a:cubicBezTo>
                  <a:pt x="10914669" y="9506838"/>
                  <a:pt x="10914933" y="9518491"/>
                  <a:pt x="10914933" y="9518491"/>
                </a:cubicBezTo>
                <a:lnTo>
                  <a:pt x="10915455" y="9541798"/>
                </a:lnTo>
                <a:cubicBezTo>
                  <a:pt x="10915719" y="9553451"/>
                  <a:pt x="10915455" y="9541798"/>
                  <a:pt x="10896903" y="9553913"/>
                </a:cubicBezTo>
                <a:cubicBezTo>
                  <a:pt x="10896903" y="9553913"/>
                  <a:pt x="10896643" y="9542258"/>
                  <a:pt x="10896643" y="9542258"/>
                </a:cubicBezTo>
                <a:cubicBezTo>
                  <a:pt x="10896115" y="9518951"/>
                  <a:pt x="10896115" y="9518951"/>
                  <a:pt x="10895855" y="9507296"/>
                </a:cubicBezTo>
                <a:cubicBezTo>
                  <a:pt x="10895855" y="9507296"/>
                  <a:pt x="10895589" y="9495643"/>
                  <a:pt x="10914405" y="9495181"/>
                </a:cubicBezTo>
                <a:cubicBezTo>
                  <a:pt x="10914141" y="9483531"/>
                  <a:pt x="10914141" y="9483531"/>
                  <a:pt x="10895327" y="9483989"/>
                </a:cubicBezTo>
                <a:cubicBezTo>
                  <a:pt x="10914141" y="9483531"/>
                  <a:pt x="10914141" y="9483531"/>
                  <a:pt x="10913879" y="9471876"/>
                </a:cubicBezTo>
                <a:cubicBezTo>
                  <a:pt x="10913813" y="9468964"/>
                  <a:pt x="10913813" y="9468964"/>
                  <a:pt x="10914137" y="9470231"/>
                </a:cubicBezTo>
                <a:close/>
                <a:moveTo>
                  <a:pt x="10616361" y="9463173"/>
                </a:moveTo>
                <a:cubicBezTo>
                  <a:pt x="10625277" y="9465348"/>
                  <a:pt x="10628625" y="9491469"/>
                  <a:pt x="10628625" y="9491469"/>
                </a:cubicBezTo>
                <a:cubicBezTo>
                  <a:pt x="10606989" y="9482435"/>
                  <a:pt x="10625649" y="9468250"/>
                  <a:pt x="10605503" y="9470832"/>
                </a:cubicBezTo>
                <a:cubicBezTo>
                  <a:pt x="10609799" y="9464379"/>
                  <a:pt x="10613391" y="9462448"/>
                  <a:pt x="10616361" y="9463173"/>
                </a:cubicBezTo>
                <a:close/>
                <a:moveTo>
                  <a:pt x="10507383" y="9459738"/>
                </a:moveTo>
                <a:lnTo>
                  <a:pt x="10507391" y="9459786"/>
                </a:lnTo>
                <a:lnTo>
                  <a:pt x="10507399" y="9459781"/>
                </a:lnTo>
                <a:close/>
                <a:moveTo>
                  <a:pt x="10932387" y="9457641"/>
                </a:moveTo>
                <a:cubicBezTo>
                  <a:pt x="10932647" y="9469299"/>
                  <a:pt x="10945999" y="9480631"/>
                  <a:pt x="10946527" y="9503938"/>
                </a:cubicBezTo>
                <a:lnTo>
                  <a:pt x="10933437" y="9504259"/>
                </a:lnTo>
                <a:cubicBezTo>
                  <a:pt x="10933437" y="9504259"/>
                  <a:pt x="10933437" y="9504259"/>
                  <a:pt x="10933175" y="9492603"/>
                </a:cubicBezTo>
                <a:lnTo>
                  <a:pt x="10932693" y="9471416"/>
                </a:lnTo>
                <a:close/>
                <a:moveTo>
                  <a:pt x="1019384" y="9451406"/>
                </a:moveTo>
                <a:cubicBezTo>
                  <a:pt x="1022796" y="9451446"/>
                  <a:pt x="1026255" y="9451918"/>
                  <a:pt x="1026455" y="9453649"/>
                </a:cubicBezTo>
                <a:cubicBezTo>
                  <a:pt x="1028883" y="9474407"/>
                  <a:pt x="1030910" y="9491710"/>
                  <a:pt x="1032936" y="9509012"/>
                </a:cubicBezTo>
                <a:cubicBezTo>
                  <a:pt x="1034556" y="9522852"/>
                  <a:pt x="1036580" y="9540158"/>
                  <a:pt x="1038196" y="9553996"/>
                </a:cubicBezTo>
                <a:cubicBezTo>
                  <a:pt x="1039820" y="9567837"/>
                  <a:pt x="1082561" y="9583881"/>
                  <a:pt x="1029618" y="9597091"/>
                </a:cubicBezTo>
                <a:cubicBezTo>
                  <a:pt x="1021037" y="9640189"/>
                  <a:pt x="1012863" y="9686744"/>
                  <a:pt x="1019341" y="9742109"/>
                </a:cubicBezTo>
                <a:cubicBezTo>
                  <a:pt x="1032779" y="9740537"/>
                  <a:pt x="1032779" y="9740537"/>
                  <a:pt x="1032779" y="9740537"/>
                </a:cubicBezTo>
                <a:cubicBezTo>
                  <a:pt x="1033185" y="9743997"/>
                  <a:pt x="1046624" y="9742424"/>
                  <a:pt x="1047028" y="9745886"/>
                </a:cubicBezTo>
                <a:cubicBezTo>
                  <a:pt x="1047028" y="9745886"/>
                  <a:pt x="1047028" y="9745886"/>
                  <a:pt x="1060468" y="9744312"/>
                </a:cubicBezTo>
                <a:cubicBezTo>
                  <a:pt x="1060875" y="9747773"/>
                  <a:pt x="1060875" y="9747773"/>
                  <a:pt x="1061281" y="9751232"/>
                </a:cubicBezTo>
                <a:cubicBezTo>
                  <a:pt x="1061684" y="9754692"/>
                  <a:pt x="1061684" y="9754692"/>
                  <a:pt x="1048648" y="9759724"/>
                </a:cubicBezTo>
                <a:cubicBezTo>
                  <a:pt x="1049058" y="9763184"/>
                  <a:pt x="1049058" y="9763184"/>
                  <a:pt x="1049058" y="9763184"/>
                </a:cubicBezTo>
                <a:cubicBezTo>
                  <a:pt x="1049058" y="9763184"/>
                  <a:pt x="1049058" y="9763184"/>
                  <a:pt x="1049459" y="9766645"/>
                </a:cubicBezTo>
                <a:cubicBezTo>
                  <a:pt x="1036019" y="9768221"/>
                  <a:pt x="1036019" y="9768221"/>
                  <a:pt x="1036019" y="9768221"/>
                </a:cubicBezTo>
                <a:cubicBezTo>
                  <a:pt x="1036019" y="9768221"/>
                  <a:pt x="1022581" y="9769793"/>
                  <a:pt x="1022986" y="9773251"/>
                </a:cubicBezTo>
                <a:cubicBezTo>
                  <a:pt x="1023795" y="9780169"/>
                  <a:pt x="1025011" y="9790553"/>
                  <a:pt x="1012382" y="9799047"/>
                </a:cubicBezTo>
                <a:cubicBezTo>
                  <a:pt x="1027034" y="9807854"/>
                  <a:pt x="1028249" y="9818234"/>
                  <a:pt x="1029463" y="9828616"/>
                </a:cubicBezTo>
                <a:cubicBezTo>
                  <a:pt x="1042499" y="9823585"/>
                  <a:pt x="1042499" y="9823585"/>
                  <a:pt x="1055937" y="9822012"/>
                </a:cubicBezTo>
                <a:cubicBezTo>
                  <a:pt x="1055937" y="9822012"/>
                  <a:pt x="1056344" y="9825470"/>
                  <a:pt x="1056344" y="9825470"/>
                </a:cubicBezTo>
                <a:cubicBezTo>
                  <a:pt x="1056344" y="9825470"/>
                  <a:pt x="1056344" y="9825470"/>
                  <a:pt x="1056746" y="9828931"/>
                </a:cubicBezTo>
                <a:cubicBezTo>
                  <a:pt x="1056746" y="9828931"/>
                  <a:pt x="1057154" y="9832392"/>
                  <a:pt x="1044115" y="9837426"/>
                </a:cubicBezTo>
                <a:cubicBezTo>
                  <a:pt x="1057962" y="9839312"/>
                  <a:pt x="1058368" y="9842770"/>
                  <a:pt x="1058771" y="9846233"/>
                </a:cubicBezTo>
                <a:cubicBezTo>
                  <a:pt x="1059583" y="9853152"/>
                  <a:pt x="1060393" y="9860071"/>
                  <a:pt x="1047358" y="9865107"/>
                </a:cubicBezTo>
                <a:cubicBezTo>
                  <a:pt x="1047760" y="9868568"/>
                  <a:pt x="1048166" y="9872026"/>
                  <a:pt x="1048977" y="9878948"/>
                </a:cubicBezTo>
                <a:cubicBezTo>
                  <a:pt x="1048568" y="9875487"/>
                  <a:pt x="1035133" y="9877060"/>
                  <a:pt x="1021693" y="9878633"/>
                </a:cubicBezTo>
                <a:cubicBezTo>
                  <a:pt x="1023315" y="9892473"/>
                  <a:pt x="1025338" y="9909777"/>
                  <a:pt x="1013115" y="9921728"/>
                </a:cubicBezTo>
                <a:cubicBezTo>
                  <a:pt x="1013115" y="9921728"/>
                  <a:pt x="1013115" y="9921728"/>
                  <a:pt x="999678" y="9923301"/>
                </a:cubicBezTo>
                <a:cubicBezTo>
                  <a:pt x="999678" y="9923301"/>
                  <a:pt x="1013115" y="9921728"/>
                  <a:pt x="1013521" y="9925189"/>
                </a:cubicBezTo>
                <a:cubicBezTo>
                  <a:pt x="1000891" y="9933683"/>
                  <a:pt x="1002108" y="9944065"/>
                  <a:pt x="1003322" y="9954447"/>
                </a:cubicBezTo>
                <a:cubicBezTo>
                  <a:pt x="1003322" y="9954447"/>
                  <a:pt x="1003322" y="9954447"/>
                  <a:pt x="1017166" y="9956333"/>
                </a:cubicBezTo>
                <a:cubicBezTo>
                  <a:pt x="1017975" y="9963252"/>
                  <a:pt x="1060717" y="9979296"/>
                  <a:pt x="1020807" y="9987472"/>
                </a:cubicBezTo>
                <a:cubicBezTo>
                  <a:pt x="1020807" y="9987472"/>
                  <a:pt x="1020807" y="9987472"/>
                  <a:pt x="1021213" y="9990936"/>
                </a:cubicBezTo>
                <a:cubicBezTo>
                  <a:pt x="1021213" y="9990936"/>
                  <a:pt x="1021619" y="9994395"/>
                  <a:pt x="1021619" y="9994395"/>
                </a:cubicBezTo>
                <a:cubicBezTo>
                  <a:pt x="1036271" y="10003202"/>
                  <a:pt x="1038294" y="10020502"/>
                  <a:pt x="984138" y="10023335"/>
                </a:cubicBezTo>
                <a:cubicBezTo>
                  <a:pt x="969888" y="10017987"/>
                  <a:pt x="968672" y="10007605"/>
                  <a:pt x="981305" y="9999113"/>
                </a:cubicBezTo>
                <a:cubicBezTo>
                  <a:pt x="980899" y="9995654"/>
                  <a:pt x="980899" y="9995654"/>
                  <a:pt x="994335" y="9994079"/>
                </a:cubicBezTo>
                <a:cubicBezTo>
                  <a:pt x="994335" y="9994079"/>
                  <a:pt x="994335" y="9994079"/>
                  <a:pt x="993931" y="9990618"/>
                </a:cubicBezTo>
                <a:cubicBezTo>
                  <a:pt x="966646" y="9990303"/>
                  <a:pt x="991501" y="9969858"/>
                  <a:pt x="951186" y="9974574"/>
                </a:cubicBezTo>
                <a:cubicBezTo>
                  <a:pt x="951186" y="9974574"/>
                  <a:pt x="964624" y="9973004"/>
                  <a:pt x="964624" y="9973004"/>
                </a:cubicBezTo>
                <a:cubicBezTo>
                  <a:pt x="977660" y="9967969"/>
                  <a:pt x="977255" y="9964508"/>
                  <a:pt x="990692" y="9962935"/>
                </a:cubicBezTo>
                <a:cubicBezTo>
                  <a:pt x="990692" y="9962935"/>
                  <a:pt x="990692" y="9962935"/>
                  <a:pt x="990287" y="9959476"/>
                </a:cubicBezTo>
                <a:cubicBezTo>
                  <a:pt x="990287" y="9959476"/>
                  <a:pt x="990287" y="9959476"/>
                  <a:pt x="989881" y="9956016"/>
                </a:cubicBezTo>
                <a:cubicBezTo>
                  <a:pt x="975232" y="9947208"/>
                  <a:pt x="974418" y="9940287"/>
                  <a:pt x="986642" y="9928334"/>
                </a:cubicBezTo>
                <a:cubicBezTo>
                  <a:pt x="969562" y="9898765"/>
                  <a:pt x="963893" y="9850321"/>
                  <a:pt x="985910" y="9805651"/>
                </a:cubicBezTo>
                <a:cubicBezTo>
                  <a:pt x="972067" y="9803763"/>
                  <a:pt x="971662" y="9800305"/>
                  <a:pt x="971662" y="9800305"/>
                </a:cubicBezTo>
                <a:cubicBezTo>
                  <a:pt x="984289" y="9791809"/>
                  <a:pt x="983481" y="9784889"/>
                  <a:pt x="982672" y="9777970"/>
                </a:cubicBezTo>
                <a:cubicBezTo>
                  <a:pt x="982267" y="9774507"/>
                  <a:pt x="982267" y="9774507"/>
                  <a:pt x="982267" y="9774507"/>
                </a:cubicBezTo>
                <a:cubicBezTo>
                  <a:pt x="981049" y="9764130"/>
                  <a:pt x="980241" y="9757208"/>
                  <a:pt x="992465" y="9745255"/>
                </a:cubicBezTo>
                <a:cubicBezTo>
                  <a:pt x="985985" y="9689890"/>
                  <a:pt x="994161" y="9643335"/>
                  <a:pt x="1002336" y="9596777"/>
                </a:cubicBezTo>
                <a:cubicBezTo>
                  <a:pt x="986467" y="9577589"/>
                  <a:pt x="999499" y="9572558"/>
                  <a:pt x="1011318" y="9557142"/>
                </a:cubicBezTo>
                <a:cubicBezTo>
                  <a:pt x="1007676" y="9526000"/>
                  <a:pt x="1004034" y="9494858"/>
                  <a:pt x="999578" y="9456794"/>
                </a:cubicBezTo>
                <a:cubicBezTo>
                  <a:pt x="999175" y="9453334"/>
                  <a:pt x="999175" y="9453334"/>
                  <a:pt x="1012613" y="9451761"/>
                </a:cubicBezTo>
                <a:cubicBezTo>
                  <a:pt x="1012613" y="9451761"/>
                  <a:pt x="1015975" y="9451367"/>
                  <a:pt x="1019384" y="9451406"/>
                </a:cubicBezTo>
                <a:close/>
                <a:moveTo>
                  <a:pt x="10543457" y="9443311"/>
                </a:moveTo>
                <a:lnTo>
                  <a:pt x="10536541" y="9446134"/>
                </a:lnTo>
                <a:lnTo>
                  <a:pt x="10536599" y="9445671"/>
                </a:lnTo>
                <a:cubicBezTo>
                  <a:pt x="10538763" y="9443911"/>
                  <a:pt x="10543457" y="9443311"/>
                  <a:pt x="10543457" y="9443311"/>
                </a:cubicBezTo>
                <a:close/>
                <a:moveTo>
                  <a:pt x="10504401" y="9436448"/>
                </a:moveTo>
                <a:lnTo>
                  <a:pt x="10505109" y="9441994"/>
                </a:lnTo>
                <a:lnTo>
                  <a:pt x="10506065" y="9437175"/>
                </a:lnTo>
                <a:close/>
                <a:moveTo>
                  <a:pt x="8192811" y="9422440"/>
                </a:moveTo>
                <a:cubicBezTo>
                  <a:pt x="8193023" y="9426354"/>
                  <a:pt x="8193235" y="9430270"/>
                  <a:pt x="8193449" y="9434184"/>
                </a:cubicBezTo>
                <a:cubicBezTo>
                  <a:pt x="8190809" y="9434332"/>
                  <a:pt x="8188169" y="9434479"/>
                  <a:pt x="8185531" y="9434629"/>
                </a:cubicBezTo>
                <a:cubicBezTo>
                  <a:pt x="8185317" y="9430711"/>
                  <a:pt x="8185103" y="9426792"/>
                  <a:pt x="8184891" y="9422878"/>
                </a:cubicBezTo>
                <a:cubicBezTo>
                  <a:pt x="8187531" y="9422733"/>
                  <a:pt x="8190173" y="9422586"/>
                  <a:pt x="8192811" y="9422440"/>
                </a:cubicBezTo>
                <a:close/>
                <a:moveTo>
                  <a:pt x="4503071" y="9405757"/>
                </a:moveTo>
                <a:cubicBezTo>
                  <a:pt x="4504155" y="9414202"/>
                  <a:pt x="4490727" y="9415920"/>
                  <a:pt x="4490727" y="9415920"/>
                </a:cubicBezTo>
                <a:cubicBezTo>
                  <a:pt x="4490727" y="9415920"/>
                  <a:pt x="4490727" y="9415920"/>
                  <a:pt x="4489642" y="9407477"/>
                </a:cubicBezTo>
                <a:cubicBezTo>
                  <a:pt x="4489642" y="9407477"/>
                  <a:pt x="4503071" y="9405757"/>
                  <a:pt x="4503071" y="9405757"/>
                </a:cubicBezTo>
                <a:close/>
                <a:moveTo>
                  <a:pt x="10594953" y="9388514"/>
                </a:moveTo>
                <a:cubicBezTo>
                  <a:pt x="10605841" y="9393556"/>
                  <a:pt x="10616319" y="9395436"/>
                  <a:pt x="10624481" y="9399220"/>
                </a:cubicBezTo>
                <a:cubicBezTo>
                  <a:pt x="10632643" y="9403002"/>
                  <a:pt x="10638493" y="9408688"/>
                  <a:pt x="10640115" y="9421352"/>
                </a:cubicBezTo>
                <a:cubicBezTo>
                  <a:pt x="10619973" y="9423932"/>
                  <a:pt x="10598203" y="9413845"/>
                  <a:pt x="10596579" y="9401179"/>
                </a:cubicBezTo>
                <a:cubicBezTo>
                  <a:pt x="10594953" y="9388514"/>
                  <a:pt x="10594953" y="9388514"/>
                  <a:pt x="10594953" y="9388514"/>
                </a:cubicBezTo>
                <a:close/>
                <a:moveTo>
                  <a:pt x="10531491" y="9349970"/>
                </a:moveTo>
                <a:cubicBezTo>
                  <a:pt x="10531491" y="9349970"/>
                  <a:pt x="10531491" y="9349970"/>
                  <a:pt x="10532985" y="9361640"/>
                </a:cubicBezTo>
                <a:cubicBezTo>
                  <a:pt x="10514207" y="9364041"/>
                  <a:pt x="10514207" y="9364041"/>
                  <a:pt x="10512713" y="9352371"/>
                </a:cubicBezTo>
                <a:cubicBezTo>
                  <a:pt x="10512713" y="9352371"/>
                  <a:pt x="10531491" y="9349970"/>
                  <a:pt x="10531491" y="9349970"/>
                </a:cubicBezTo>
                <a:close/>
                <a:moveTo>
                  <a:pt x="10488617" y="9341799"/>
                </a:moveTo>
                <a:cubicBezTo>
                  <a:pt x="10491453" y="9341469"/>
                  <a:pt x="10493461" y="9342153"/>
                  <a:pt x="10493733" y="9344262"/>
                </a:cubicBezTo>
                <a:cubicBezTo>
                  <a:pt x="10495177" y="9355516"/>
                  <a:pt x="10496613" y="9366772"/>
                  <a:pt x="10496613" y="9366772"/>
                </a:cubicBezTo>
                <a:cubicBezTo>
                  <a:pt x="10496613" y="9366772"/>
                  <a:pt x="10477267" y="9357808"/>
                  <a:pt x="10478709" y="9369064"/>
                </a:cubicBezTo>
                <a:cubicBezTo>
                  <a:pt x="10469393" y="9367393"/>
                  <a:pt x="10465583" y="9364306"/>
                  <a:pt x="10465133" y="9360789"/>
                </a:cubicBezTo>
                <a:cubicBezTo>
                  <a:pt x="10464117" y="9352873"/>
                  <a:pt x="10480101" y="9342786"/>
                  <a:pt x="10488617" y="9341799"/>
                </a:cubicBezTo>
                <a:close/>
                <a:moveTo>
                  <a:pt x="11509875" y="9338665"/>
                </a:moveTo>
                <a:lnTo>
                  <a:pt x="11510141" y="9350372"/>
                </a:lnTo>
                <a:cubicBezTo>
                  <a:pt x="11510141" y="9350372"/>
                  <a:pt x="11510403" y="9362081"/>
                  <a:pt x="11492077" y="9362531"/>
                </a:cubicBezTo>
                <a:cubicBezTo>
                  <a:pt x="11492077" y="9362531"/>
                  <a:pt x="11491815" y="9350818"/>
                  <a:pt x="11491815" y="9350818"/>
                </a:cubicBezTo>
                <a:cubicBezTo>
                  <a:pt x="11491815" y="9350818"/>
                  <a:pt x="11510141" y="9350372"/>
                  <a:pt x="11509875" y="9338665"/>
                </a:cubicBezTo>
                <a:close/>
                <a:moveTo>
                  <a:pt x="10435323" y="9314546"/>
                </a:moveTo>
                <a:cubicBezTo>
                  <a:pt x="10439785" y="9349371"/>
                  <a:pt x="10442759" y="9372591"/>
                  <a:pt x="10445735" y="9395808"/>
                </a:cubicBezTo>
                <a:cubicBezTo>
                  <a:pt x="10425591" y="9398387"/>
                  <a:pt x="10422615" y="9375168"/>
                  <a:pt x="10400983" y="9366135"/>
                </a:cubicBezTo>
                <a:cubicBezTo>
                  <a:pt x="10398007" y="9342917"/>
                  <a:pt x="10415177" y="9317125"/>
                  <a:pt x="10435323" y="9314546"/>
                </a:cubicBezTo>
                <a:close/>
                <a:moveTo>
                  <a:pt x="10819067" y="9311001"/>
                </a:moveTo>
                <a:lnTo>
                  <a:pt x="10819333" y="9322705"/>
                </a:lnTo>
                <a:cubicBezTo>
                  <a:pt x="10819333" y="9322705"/>
                  <a:pt x="10819333" y="9322705"/>
                  <a:pt x="10819599" y="9334412"/>
                </a:cubicBezTo>
                <a:cubicBezTo>
                  <a:pt x="10801275" y="9334860"/>
                  <a:pt x="10801007" y="9323151"/>
                  <a:pt x="10801007" y="9323151"/>
                </a:cubicBezTo>
                <a:cubicBezTo>
                  <a:pt x="10801007" y="9323151"/>
                  <a:pt x="10801007" y="9323151"/>
                  <a:pt x="10800743" y="9311452"/>
                </a:cubicBezTo>
                <a:cubicBezTo>
                  <a:pt x="10800743" y="9311452"/>
                  <a:pt x="10819067" y="9311001"/>
                  <a:pt x="10819067" y="9311001"/>
                </a:cubicBezTo>
                <a:close/>
                <a:moveTo>
                  <a:pt x="10872309" y="9297995"/>
                </a:moveTo>
                <a:cubicBezTo>
                  <a:pt x="10872309" y="9297995"/>
                  <a:pt x="10872569" y="9309645"/>
                  <a:pt x="10872569" y="9309645"/>
                </a:cubicBezTo>
                <a:cubicBezTo>
                  <a:pt x="10872569" y="9309645"/>
                  <a:pt x="10872835" y="9321302"/>
                  <a:pt x="10872835" y="9321302"/>
                </a:cubicBezTo>
                <a:cubicBezTo>
                  <a:pt x="10872569" y="9309645"/>
                  <a:pt x="10891389" y="9309185"/>
                  <a:pt x="10891389" y="9309185"/>
                </a:cubicBezTo>
                <a:cubicBezTo>
                  <a:pt x="10891389" y="9309185"/>
                  <a:pt x="10891649" y="9320842"/>
                  <a:pt x="10891649" y="9320842"/>
                </a:cubicBezTo>
                <a:cubicBezTo>
                  <a:pt x="10891649" y="9320842"/>
                  <a:pt x="10891389" y="9309185"/>
                  <a:pt x="10910203" y="9308727"/>
                </a:cubicBezTo>
                <a:lnTo>
                  <a:pt x="10894891" y="9360117"/>
                </a:lnTo>
                <a:lnTo>
                  <a:pt x="10892435" y="9355802"/>
                </a:lnTo>
                <a:cubicBezTo>
                  <a:pt x="10892435" y="9355802"/>
                  <a:pt x="10892701" y="9367452"/>
                  <a:pt x="10892701" y="9367452"/>
                </a:cubicBezTo>
                <a:lnTo>
                  <a:pt x="10894891" y="9360117"/>
                </a:lnTo>
                <a:lnTo>
                  <a:pt x="10899793" y="9368739"/>
                </a:lnTo>
                <a:cubicBezTo>
                  <a:pt x="10902303" y="9375966"/>
                  <a:pt x="10902499" y="9384705"/>
                  <a:pt x="10893223" y="9390764"/>
                </a:cubicBezTo>
                <a:cubicBezTo>
                  <a:pt x="10893223" y="9390764"/>
                  <a:pt x="10893223" y="9390764"/>
                  <a:pt x="10893487" y="9402414"/>
                </a:cubicBezTo>
                <a:lnTo>
                  <a:pt x="10911233" y="9390833"/>
                </a:lnTo>
                <a:lnTo>
                  <a:pt x="10910935" y="9377608"/>
                </a:lnTo>
                <a:cubicBezTo>
                  <a:pt x="10911219" y="9390322"/>
                  <a:pt x="10911219" y="9390322"/>
                  <a:pt x="10930857" y="9389846"/>
                </a:cubicBezTo>
                <a:cubicBezTo>
                  <a:pt x="10930857" y="9389846"/>
                  <a:pt x="10931141" y="9402554"/>
                  <a:pt x="10931141" y="9402554"/>
                </a:cubicBezTo>
                <a:lnTo>
                  <a:pt x="10912325" y="9403014"/>
                </a:lnTo>
                <a:lnTo>
                  <a:pt x="10912531" y="9412023"/>
                </a:lnTo>
                <a:lnTo>
                  <a:pt x="10921661" y="9417628"/>
                </a:lnTo>
                <a:cubicBezTo>
                  <a:pt x="10921731" y="9420804"/>
                  <a:pt x="10921803" y="9423982"/>
                  <a:pt x="10931623" y="9423745"/>
                </a:cubicBezTo>
                <a:lnTo>
                  <a:pt x="10913077" y="9436385"/>
                </a:lnTo>
                <a:lnTo>
                  <a:pt x="10913095" y="9436918"/>
                </a:lnTo>
                <a:cubicBezTo>
                  <a:pt x="10913351" y="9448573"/>
                  <a:pt x="10913617" y="9460226"/>
                  <a:pt x="10913617" y="9460226"/>
                </a:cubicBezTo>
                <a:cubicBezTo>
                  <a:pt x="10913879" y="9471876"/>
                  <a:pt x="10913879" y="9471876"/>
                  <a:pt x="10913879" y="9471876"/>
                </a:cubicBezTo>
                <a:cubicBezTo>
                  <a:pt x="10895063" y="9472336"/>
                  <a:pt x="10895063" y="9472336"/>
                  <a:pt x="10894801" y="9460683"/>
                </a:cubicBezTo>
                <a:cubicBezTo>
                  <a:pt x="10894801" y="9460683"/>
                  <a:pt x="10894801" y="9460683"/>
                  <a:pt x="10895063" y="9472336"/>
                </a:cubicBezTo>
                <a:cubicBezTo>
                  <a:pt x="10857429" y="9473254"/>
                  <a:pt x="10894801" y="9460683"/>
                  <a:pt x="10875723" y="9449489"/>
                </a:cubicBezTo>
                <a:cubicBezTo>
                  <a:pt x="10875463" y="9437834"/>
                  <a:pt x="10894801" y="9460683"/>
                  <a:pt x="10894541" y="9449031"/>
                </a:cubicBezTo>
                <a:cubicBezTo>
                  <a:pt x="10894279" y="9437376"/>
                  <a:pt x="10894279" y="9437376"/>
                  <a:pt x="10894015" y="9425722"/>
                </a:cubicBezTo>
                <a:cubicBezTo>
                  <a:pt x="10894015" y="9425722"/>
                  <a:pt x="10894015" y="9425722"/>
                  <a:pt x="10875199" y="9426184"/>
                </a:cubicBezTo>
                <a:cubicBezTo>
                  <a:pt x="10875463" y="9437834"/>
                  <a:pt x="10856645" y="9438294"/>
                  <a:pt x="10856645" y="9438294"/>
                </a:cubicBezTo>
                <a:cubicBezTo>
                  <a:pt x="10857169" y="9461604"/>
                  <a:pt x="10839405" y="9508675"/>
                  <a:pt x="10839929" y="9531980"/>
                </a:cubicBezTo>
                <a:cubicBezTo>
                  <a:pt x="10839671" y="9520329"/>
                  <a:pt x="10820585" y="9509134"/>
                  <a:pt x="10820849" y="9520787"/>
                </a:cubicBezTo>
                <a:lnTo>
                  <a:pt x="10820585" y="9509134"/>
                </a:lnTo>
                <a:cubicBezTo>
                  <a:pt x="10801509" y="9497937"/>
                  <a:pt x="10819799" y="9474172"/>
                  <a:pt x="10838355" y="9462062"/>
                </a:cubicBezTo>
                <a:cubicBezTo>
                  <a:pt x="10838089" y="9450407"/>
                  <a:pt x="10838089" y="9450407"/>
                  <a:pt x="10819269" y="9450868"/>
                </a:cubicBezTo>
                <a:cubicBezTo>
                  <a:pt x="10838089" y="9450407"/>
                  <a:pt x="10837831" y="9438753"/>
                  <a:pt x="10837565" y="9427102"/>
                </a:cubicBezTo>
                <a:cubicBezTo>
                  <a:pt x="10818747" y="9427561"/>
                  <a:pt x="10818481" y="9415907"/>
                  <a:pt x="10818481" y="9415907"/>
                </a:cubicBezTo>
                <a:cubicBezTo>
                  <a:pt x="10819011" y="9439211"/>
                  <a:pt x="10799671" y="9416368"/>
                  <a:pt x="10800455" y="9451328"/>
                </a:cubicBezTo>
                <a:cubicBezTo>
                  <a:pt x="10800455" y="9451328"/>
                  <a:pt x="10800455" y="9451328"/>
                  <a:pt x="10800719" y="9462981"/>
                </a:cubicBezTo>
                <a:cubicBezTo>
                  <a:pt x="10781641" y="9451786"/>
                  <a:pt x="10800195" y="9439673"/>
                  <a:pt x="10781641" y="9451786"/>
                </a:cubicBezTo>
                <a:cubicBezTo>
                  <a:pt x="10781377" y="9440133"/>
                  <a:pt x="10785951" y="9434192"/>
                  <a:pt x="10790523" y="9428250"/>
                </a:cubicBezTo>
                <a:lnTo>
                  <a:pt x="10799405" y="9404713"/>
                </a:lnTo>
                <a:lnTo>
                  <a:pt x="10799567" y="9411996"/>
                </a:lnTo>
                <a:cubicBezTo>
                  <a:pt x="10799665" y="9416365"/>
                  <a:pt x="10799665" y="9416365"/>
                  <a:pt x="10799405" y="9404711"/>
                </a:cubicBezTo>
                <a:lnTo>
                  <a:pt x="10799405" y="9404713"/>
                </a:lnTo>
                <a:lnTo>
                  <a:pt x="10799141" y="9393060"/>
                </a:lnTo>
                <a:lnTo>
                  <a:pt x="10798881" y="9381405"/>
                </a:lnTo>
                <a:lnTo>
                  <a:pt x="10801231" y="9381349"/>
                </a:lnTo>
                <a:cubicBezTo>
                  <a:pt x="10803583" y="9381292"/>
                  <a:pt x="10808287" y="9381174"/>
                  <a:pt x="10817695" y="9380948"/>
                </a:cubicBezTo>
                <a:cubicBezTo>
                  <a:pt x="10817695" y="9380948"/>
                  <a:pt x="10817959" y="9392600"/>
                  <a:pt x="10817959" y="9392600"/>
                </a:cubicBezTo>
                <a:cubicBezTo>
                  <a:pt x="10817959" y="9392600"/>
                  <a:pt x="10836249" y="9368831"/>
                  <a:pt x="10836249" y="9368831"/>
                </a:cubicBezTo>
                <a:cubicBezTo>
                  <a:pt x="10836249" y="9368831"/>
                  <a:pt x="10854543" y="9345065"/>
                  <a:pt x="10854543" y="9345065"/>
                </a:cubicBezTo>
                <a:cubicBezTo>
                  <a:pt x="10854543" y="9345065"/>
                  <a:pt x="10854281" y="9333412"/>
                  <a:pt x="10853757" y="9310105"/>
                </a:cubicBezTo>
                <a:cubicBezTo>
                  <a:pt x="10853757" y="9310105"/>
                  <a:pt x="10872569" y="9309645"/>
                  <a:pt x="10853491" y="9298455"/>
                </a:cubicBezTo>
                <a:cubicBezTo>
                  <a:pt x="10853491" y="9298455"/>
                  <a:pt x="10853491" y="9298455"/>
                  <a:pt x="10872309" y="9297995"/>
                </a:cubicBezTo>
                <a:close/>
                <a:moveTo>
                  <a:pt x="10503065" y="9294291"/>
                </a:moveTo>
                <a:cubicBezTo>
                  <a:pt x="10503065" y="9294291"/>
                  <a:pt x="10503827" y="9328188"/>
                  <a:pt x="10503571" y="9316890"/>
                </a:cubicBezTo>
                <a:cubicBezTo>
                  <a:pt x="10490229" y="9305908"/>
                  <a:pt x="10503321" y="9305588"/>
                  <a:pt x="10503065" y="9294291"/>
                </a:cubicBezTo>
                <a:close/>
                <a:moveTo>
                  <a:pt x="10890861" y="9285882"/>
                </a:moveTo>
                <a:cubicBezTo>
                  <a:pt x="10890861" y="9285882"/>
                  <a:pt x="10890861" y="9285882"/>
                  <a:pt x="10891123" y="9297535"/>
                </a:cubicBezTo>
                <a:cubicBezTo>
                  <a:pt x="10891123" y="9297535"/>
                  <a:pt x="10891123" y="9297535"/>
                  <a:pt x="10872309" y="9297995"/>
                </a:cubicBezTo>
                <a:cubicBezTo>
                  <a:pt x="10872309" y="9297995"/>
                  <a:pt x="10872045" y="9286341"/>
                  <a:pt x="10872045" y="9286341"/>
                </a:cubicBezTo>
                <a:cubicBezTo>
                  <a:pt x="10872045" y="9286341"/>
                  <a:pt x="10890861" y="9285882"/>
                  <a:pt x="10890861" y="9285882"/>
                </a:cubicBezTo>
                <a:close/>
                <a:moveTo>
                  <a:pt x="10690001" y="9279022"/>
                </a:moveTo>
                <a:cubicBezTo>
                  <a:pt x="10690001" y="9279022"/>
                  <a:pt x="10690269" y="9290726"/>
                  <a:pt x="10690269" y="9290726"/>
                </a:cubicBezTo>
                <a:cubicBezTo>
                  <a:pt x="10690531" y="9302431"/>
                  <a:pt x="10690531" y="9302431"/>
                  <a:pt x="10690793" y="9314134"/>
                </a:cubicBezTo>
                <a:lnTo>
                  <a:pt x="10691585" y="9349243"/>
                </a:lnTo>
                <a:lnTo>
                  <a:pt x="10691849" y="9360951"/>
                </a:lnTo>
                <a:lnTo>
                  <a:pt x="10692111" y="9372653"/>
                </a:lnTo>
                <a:cubicBezTo>
                  <a:pt x="10692375" y="9384359"/>
                  <a:pt x="10693169" y="9419469"/>
                  <a:pt x="10675367" y="9443323"/>
                </a:cubicBezTo>
                <a:cubicBezTo>
                  <a:pt x="10674843" y="9419915"/>
                  <a:pt x="10674581" y="9408213"/>
                  <a:pt x="10674313" y="9396507"/>
                </a:cubicBezTo>
                <a:cubicBezTo>
                  <a:pt x="10655725" y="9385253"/>
                  <a:pt x="10674051" y="9384807"/>
                  <a:pt x="10673789" y="9373099"/>
                </a:cubicBezTo>
                <a:cubicBezTo>
                  <a:pt x="10673523" y="9361399"/>
                  <a:pt x="10655725" y="9385253"/>
                  <a:pt x="10673523" y="9361399"/>
                </a:cubicBezTo>
                <a:cubicBezTo>
                  <a:pt x="10673523" y="9361399"/>
                  <a:pt x="10673523" y="9361399"/>
                  <a:pt x="10673259" y="9349693"/>
                </a:cubicBezTo>
                <a:cubicBezTo>
                  <a:pt x="10672995" y="9337991"/>
                  <a:pt x="10672995" y="9337991"/>
                  <a:pt x="10672995" y="9337991"/>
                </a:cubicBezTo>
                <a:cubicBezTo>
                  <a:pt x="10672995" y="9337991"/>
                  <a:pt x="10672729" y="9326285"/>
                  <a:pt x="10672471" y="9314582"/>
                </a:cubicBezTo>
                <a:cubicBezTo>
                  <a:pt x="10672207" y="9302879"/>
                  <a:pt x="10672207" y="9302879"/>
                  <a:pt x="10671941" y="9291174"/>
                </a:cubicBezTo>
                <a:cubicBezTo>
                  <a:pt x="10671679" y="9279468"/>
                  <a:pt x="10690001" y="9279022"/>
                  <a:pt x="10690001" y="9279022"/>
                </a:cubicBezTo>
                <a:close/>
                <a:moveTo>
                  <a:pt x="10464571" y="9276477"/>
                </a:moveTo>
                <a:cubicBezTo>
                  <a:pt x="10466195" y="9289144"/>
                  <a:pt x="10446045" y="9291721"/>
                  <a:pt x="10446045" y="9291721"/>
                </a:cubicBezTo>
                <a:cubicBezTo>
                  <a:pt x="10444425" y="9279057"/>
                  <a:pt x="10444425" y="9279057"/>
                  <a:pt x="10444425" y="9279057"/>
                </a:cubicBezTo>
                <a:cubicBezTo>
                  <a:pt x="10444425" y="9279057"/>
                  <a:pt x="10444425" y="9279057"/>
                  <a:pt x="10464571" y="9276477"/>
                </a:cubicBezTo>
                <a:close/>
                <a:moveTo>
                  <a:pt x="4471254" y="9263956"/>
                </a:moveTo>
                <a:cubicBezTo>
                  <a:pt x="4471254" y="9263956"/>
                  <a:pt x="4472879" y="9276620"/>
                  <a:pt x="4474502" y="9289282"/>
                </a:cubicBezTo>
                <a:cubicBezTo>
                  <a:pt x="4454353" y="9291861"/>
                  <a:pt x="4454353" y="9291861"/>
                  <a:pt x="4454353" y="9291861"/>
                </a:cubicBezTo>
                <a:cubicBezTo>
                  <a:pt x="4452730" y="9279198"/>
                  <a:pt x="4472879" y="9276620"/>
                  <a:pt x="4471254" y="9263956"/>
                </a:cubicBezTo>
                <a:close/>
                <a:moveTo>
                  <a:pt x="10689477" y="9255614"/>
                </a:moveTo>
                <a:cubicBezTo>
                  <a:pt x="10689737" y="9267318"/>
                  <a:pt x="10689737" y="9267318"/>
                  <a:pt x="10689737" y="9267318"/>
                </a:cubicBezTo>
                <a:cubicBezTo>
                  <a:pt x="10689737" y="9267318"/>
                  <a:pt x="10690001" y="9279022"/>
                  <a:pt x="10690001" y="9279022"/>
                </a:cubicBezTo>
                <a:cubicBezTo>
                  <a:pt x="10671413" y="9267766"/>
                  <a:pt x="10689737" y="9267318"/>
                  <a:pt x="10689477" y="9255614"/>
                </a:cubicBezTo>
                <a:close/>
                <a:moveTo>
                  <a:pt x="11471111" y="9245882"/>
                </a:moveTo>
                <a:cubicBezTo>
                  <a:pt x="11471379" y="9257591"/>
                  <a:pt x="11471379" y="9257591"/>
                  <a:pt x="11489965" y="9268852"/>
                </a:cubicBezTo>
                <a:cubicBezTo>
                  <a:pt x="11489965" y="9268852"/>
                  <a:pt x="11490233" y="9280563"/>
                  <a:pt x="11490233" y="9280563"/>
                </a:cubicBezTo>
                <a:cubicBezTo>
                  <a:pt x="11471903" y="9281011"/>
                  <a:pt x="11471903" y="9281011"/>
                  <a:pt x="11471643" y="9269299"/>
                </a:cubicBezTo>
                <a:cubicBezTo>
                  <a:pt x="11471643" y="9269299"/>
                  <a:pt x="11471379" y="9257591"/>
                  <a:pt x="11471111" y="9245882"/>
                </a:cubicBezTo>
                <a:close/>
                <a:moveTo>
                  <a:pt x="11126159" y="9242197"/>
                </a:moveTo>
                <a:cubicBezTo>
                  <a:pt x="11126423" y="9253926"/>
                  <a:pt x="11107879" y="9254378"/>
                  <a:pt x="11107879" y="9254378"/>
                </a:cubicBezTo>
                <a:cubicBezTo>
                  <a:pt x="11108143" y="9266105"/>
                  <a:pt x="11126687" y="9265652"/>
                  <a:pt x="11126951" y="9277378"/>
                </a:cubicBezTo>
                <a:cubicBezTo>
                  <a:pt x="11126951" y="9277378"/>
                  <a:pt x="11126951" y="9277378"/>
                  <a:pt x="11126687" y="9265652"/>
                </a:cubicBezTo>
                <a:cubicBezTo>
                  <a:pt x="11126687" y="9265652"/>
                  <a:pt x="11126687" y="9265652"/>
                  <a:pt x="11126423" y="9253926"/>
                </a:cubicBezTo>
                <a:cubicBezTo>
                  <a:pt x="11126423" y="9253926"/>
                  <a:pt x="11126159" y="9242197"/>
                  <a:pt x="11126159" y="9242197"/>
                </a:cubicBezTo>
                <a:close/>
                <a:moveTo>
                  <a:pt x="10334489" y="9202907"/>
                </a:moveTo>
                <a:lnTo>
                  <a:pt x="10337315" y="9203644"/>
                </a:lnTo>
                <a:cubicBezTo>
                  <a:pt x="10337571" y="9214944"/>
                  <a:pt x="10334297" y="9215022"/>
                  <a:pt x="10332565" y="9210828"/>
                </a:cubicBezTo>
                <a:close/>
                <a:moveTo>
                  <a:pt x="10337061" y="9192343"/>
                </a:moveTo>
                <a:lnTo>
                  <a:pt x="10334489" y="9202907"/>
                </a:lnTo>
                <a:lnTo>
                  <a:pt x="10332375" y="9202351"/>
                </a:lnTo>
                <a:cubicBezTo>
                  <a:pt x="10333915" y="9198074"/>
                  <a:pt x="10337061" y="9192343"/>
                  <a:pt x="10337061" y="9192343"/>
                </a:cubicBezTo>
                <a:close/>
                <a:moveTo>
                  <a:pt x="10415169" y="9186965"/>
                </a:moveTo>
                <a:cubicBezTo>
                  <a:pt x="10418163" y="9210300"/>
                  <a:pt x="10400877" y="9224372"/>
                  <a:pt x="10422645" y="9245304"/>
                </a:cubicBezTo>
                <a:cubicBezTo>
                  <a:pt x="10405361" y="9259373"/>
                  <a:pt x="10369303" y="9275847"/>
                  <a:pt x="10370797" y="9287512"/>
                </a:cubicBezTo>
                <a:cubicBezTo>
                  <a:pt x="10352017" y="9289914"/>
                  <a:pt x="10353509" y="9301582"/>
                  <a:pt x="10352017" y="9289914"/>
                </a:cubicBezTo>
                <a:cubicBezTo>
                  <a:pt x="10350519" y="9278249"/>
                  <a:pt x="10349023" y="9266580"/>
                  <a:pt x="10346035" y="9243246"/>
                </a:cubicBezTo>
                <a:cubicBezTo>
                  <a:pt x="10366309" y="9252512"/>
                  <a:pt x="10382099" y="9226773"/>
                  <a:pt x="10400877" y="9224372"/>
                </a:cubicBezTo>
                <a:cubicBezTo>
                  <a:pt x="10400877" y="9224372"/>
                  <a:pt x="10396389" y="9189367"/>
                  <a:pt x="10415169" y="9186965"/>
                </a:cubicBezTo>
                <a:close/>
                <a:moveTo>
                  <a:pt x="11253309" y="9169968"/>
                </a:moveTo>
                <a:cubicBezTo>
                  <a:pt x="11272945" y="9169493"/>
                  <a:pt x="11253549" y="9180567"/>
                  <a:pt x="11273185" y="9180085"/>
                </a:cubicBezTo>
                <a:cubicBezTo>
                  <a:pt x="11273419" y="9190681"/>
                  <a:pt x="11253549" y="9180567"/>
                  <a:pt x="11253309" y="9169968"/>
                </a:cubicBezTo>
                <a:close/>
                <a:moveTo>
                  <a:pt x="10853801" y="9167010"/>
                </a:moveTo>
                <a:cubicBezTo>
                  <a:pt x="10867177" y="9179401"/>
                  <a:pt x="10867177" y="9179401"/>
                  <a:pt x="10867177" y="9179401"/>
                </a:cubicBezTo>
                <a:cubicBezTo>
                  <a:pt x="10854373" y="9192436"/>
                  <a:pt x="10854373" y="9192436"/>
                  <a:pt x="10854373" y="9192436"/>
                </a:cubicBezTo>
                <a:cubicBezTo>
                  <a:pt x="10854373" y="9192436"/>
                  <a:pt x="10854087" y="9179721"/>
                  <a:pt x="10854087" y="9179721"/>
                </a:cubicBezTo>
                <a:cubicBezTo>
                  <a:pt x="10853801" y="9167010"/>
                  <a:pt x="10853801" y="9167010"/>
                  <a:pt x="10853801" y="9167010"/>
                </a:cubicBezTo>
                <a:close/>
                <a:moveTo>
                  <a:pt x="11524243" y="9162575"/>
                </a:moveTo>
                <a:cubicBezTo>
                  <a:pt x="11525299" y="9209413"/>
                  <a:pt x="11545207" y="9279220"/>
                  <a:pt x="11546527" y="9337769"/>
                </a:cubicBezTo>
                <a:cubicBezTo>
                  <a:pt x="11546527" y="9337769"/>
                  <a:pt x="11546791" y="9349476"/>
                  <a:pt x="11546791" y="9349476"/>
                </a:cubicBezTo>
                <a:cubicBezTo>
                  <a:pt x="11565113" y="9349028"/>
                  <a:pt x="11547051" y="9361186"/>
                  <a:pt x="11547051" y="9361186"/>
                </a:cubicBezTo>
                <a:cubicBezTo>
                  <a:pt x="11547849" y="9396313"/>
                  <a:pt x="11547849" y="9396313"/>
                  <a:pt x="11548109" y="9408021"/>
                </a:cubicBezTo>
                <a:cubicBezTo>
                  <a:pt x="11566433" y="9407574"/>
                  <a:pt x="11548639" y="9431440"/>
                  <a:pt x="11548373" y="9419728"/>
                </a:cubicBezTo>
                <a:cubicBezTo>
                  <a:pt x="11548899" y="9443146"/>
                  <a:pt x="11549693" y="9478278"/>
                  <a:pt x="11550219" y="9501697"/>
                </a:cubicBezTo>
                <a:cubicBezTo>
                  <a:pt x="11540929" y="9496064"/>
                  <a:pt x="11541193" y="9507776"/>
                  <a:pt x="11539199" y="9521002"/>
                </a:cubicBezTo>
                <a:lnTo>
                  <a:pt x="11515363" y="9548577"/>
                </a:lnTo>
                <a:lnTo>
                  <a:pt x="11535001" y="9572564"/>
                </a:lnTo>
                <a:cubicBezTo>
                  <a:pt x="11534737" y="9560869"/>
                  <a:pt x="11552471" y="9537042"/>
                  <a:pt x="11552205" y="9525345"/>
                </a:cubicBezTo>
                <a:cubicBezTo>
                  <a:pt x="11551947" y="9513656"/>
                  <a:pt x="11552471" y="9537042"/>
                  <a:pt x="11570729" y="9536594"/>
                </a:cubicBezTo>
                <a:cubicBezTo>
                  <a:pt x="11536055" y="9619333"/>
                  <a:pt x="11592407" y="9688152"/>
                  <a:pt x="11558009" y="9782588"/>
                </a:cubicBezTo>
                <a:cubicBezTo>
                  <a:pt x="11558269" y="9794280"/>
                  <a:pt x="11558269" y="9794280"/>
                  <a:pt x="11558269" y="9794280"/>
                </a:cubicBezTo>
                <a:cubicBezTo>
                  <a:pt x="11558269" y="9794280"/>
                  <a:pt x="11540009" y="9794725"/>
                  <a:pt x="11540009" y="9794725"/>
                </a:cubicBezTo>
                <a:cubicBezTo>
                  <a:pt x="11538957" y="9747955"/>
                  <a:pt x="11538429" y="9724570"/>
                  <a:pt x="11555635" y="9677351"/>
                </a:cubicBezTo>
                <a:cubicBezTo>
                  <a:pt x="11555371" y="9665657"/>
                  <a:pt x="11555897" y="9689044"/>
                  <a:pt x="11537375" y="9677799"/>
                </a:cubicBezTo>
                <a:cubicBezTo>
                  <a:pt x="11537899" y="9701183"/>
                  <a:pt x="11538957" y="9747955"/>
                  <a:pt x="11520965" y="9760095"/>
                </a:cubicBezTo>
                <a:cubicBezTo>
                  <a:pt x="11502711" y="9760538"/>
                  <a:pt x="11502711" y="9760538"/>
                  <a:pt x="11502711" y="9760538"/>
                </a:cubicBezTo>
                <a:cubicBezTo>
                  <a:pt x="11484185" y="9749294"/>
                  <a:pt x="11484185" y="9749294"/>
                  <a:pt x="11483923" y="9737597"/>
                </a:cubicBezTo>
                <a:cubicBezTo>
                  <a:pt x="11483923" y="9737597"/>
                  <a:pt x="11483659" y="9725908"/>
                  <a:pt x="11483659" y="9725908"/>
                </a:cubicBezTo>
                <a:cubicBezTo>
                  <a:pt x="11483659" y="9725908"/>
                  <a:pt x="11465141" y="9714660"/>
                  <a:pt x="11465141" y="9714660"/>
                </a:cubicBezTo>
                <a:cubicBezTo>
                  <a:pt x="11464879" y="9702965"/>
                  <a:pt x="11464879" y="9702965"/>
                  <a:pt x="11464879" y="9702965"/>
                </a:cubicBezTo>
                <a:cubicBezTo>
                  <a:pt x="11464615" y="9691273"/>
                  <a:pt x="11464087" y="9667887"/>
                  <a:pt x="11482869" y="9690826"/>
                </a:cubicBezTo>
                <a:cubicBezTo>
                  <a:pt x="11482869" y="9690826"/>
                  <a:pt x="11464087" y="9667887"/>
                  <a:pt x="11482607" y="9679136"/>
                </a:cubicBezTo>
                <a:cubicBezTo>
                  <a:pt x="11482343" y="9667444"/>
                  <a:pt x="11482079" y="9655750"/>
                  <a:pt x="11482079" y="9655750"/>
                </a:cubicBezTo>
                <a:cubicBezTo>
                  <a:pt x="11481815" y="9644058"/>
                  <a:pt x="11481815" y="9644058"/>
                  <a:pt x="11481815" y="9644058"/>
                </a:cubicBezTo>
                <a:cubicBezTo>
                  <a:pt x="11481815" y="9644058"/>
                  <a:pt x="11481551" y="9632362"/>
                  <a:pt x="11481551" y="9632362"/>
                </a:cubicBezTo>
                <a:cubicBezTo>
                  <a:pt x="11481551" y="9632362"/>
                  <a:pt x="11481551" y="9632362"/>
                  <a:pt x="11481287" y="9620674"/>
                </a:cubicBezTo>
                <a:cubicBezTo>
                  <a:pt x="11463031" y="9621117"/>
                  <a:pt x="11481551" y="9632362"/>
                  <a:pt x="11463031" y="9621117"/>
                </a:cubicBezTo>
                <a:cubicBezTo>
                  <a:pt x="11463561" y="9644502"/>
                  <a:pt x="11464087" y="9667887"/>
                  <a:pt x="11464615" y="9691273"/>
                </a:cubicBezTo>
                <a:cubicBezTo>
                  <a:pt x="11464351" y="9679581"/>
                  <a:pt x="11445571" y="9656639"/>
                  <a:pt x="11445831" y="9668335"/>
                </a:cubicBezTo>
                <a:cubicBezTo>
                  <a:pt x="11445831" y="9668335"/>
                  <a:pt x="11445571" y="9656639"/>
                  <a:pt x="11445571" y="9656639"/>
                </a:cubicBezTo>
                <a:cubicBezTo>
                  <a:pt x="11445307" y="9644949"/>
                  <a:pt x="11445571" y="9656639"/>
                  <a:pt x="11445307" y="9644949"/>
                </a:cubicBezTo>
                <a:cubicBezTo>
                  <a:pt x="11445307" y="9644949"/>
                  <a:pt x="11445307" y="9644949"/>
                  <a:pt x="11445043" y="9633255"/>
                </a:cubicBezTo>
                <a:cubicBezTo>
                  <a:pt x="11463293" y="9632810"/>
                  <a:pt x="11462505" y="9597731"/>
                  <a:pt x="11462505" y="9597731"/>
                </a:cubicBezTo>
                <a:cubicBezTo>
                  <a:pt x="11462505" y="9597731"/>
                  <a:pt x="11444251" y="9598177"/>
                  <a:pt x="11444251" y="9598177"/>
                </a:cubicBezTo>
                <a:lnTo>
                  <a:pt x="11443725" y="9574794"/>
                </a:lnTo>
                <a:cubicBezTo>
                  <a:pt x="11443725" y="9574794"/>
                  <a:pt x="11443461" y="9563101"/>
                  <a:pt x="11461975" y="9574348"/>
                </a:cubicBezTo>
                <a:cubicBezTo>
                  <a:pt x="11461715" y="9562653"/>
                  <a:pt x="11443461" y="9563101"/>
                  <a:pt x="11443197" y="9551407"/>
                </a:cubicBezTo>
                <a:cubicBezTo>
                  <a:pt x="11442935" y="9539715"/>
                  <a:pt x="11442935" y="9539715"/>
                  <a:pt x="11442669" y="9528021"/>
                </a:cubicBezTo>
                <a:lnTo>
                  <a:pt x="11436953" y="9517631"/>
                </a:lnTo>
                <a:lnTo>
                  <a:pt x="11441879" y="9492943"/>
                </a:lnTo>
                <a:cubicBezTo>
                  <a:pt x="11442009" y="9498792"/>
                  <a:pt x="11437643" y="9507670"/>
                  <a:pt x="11435527" y="9515033"/>
                </a:cubicBezTo>
                <a:lnTo>
                  <a:pt x="11436953" y="9517631"/>
                </a:lnTo>
                <a:lnTo>
                  <a:pt x="11425465" y="9575234"/>
                </a:lnTo>
                <a:lnTo>
                  <a:pt x="11425443" y="9574324"/>
                </a:lnTo>
                <a:cubicBezTo>
                  <a:pt x="11425397" y="9572315"/>
                  <a:pt x="11425397" y="9572315"/>
                  <a:pt x="11425463" y="9575237"/>
                </a:cubicBezTo>
                <a:lnTo>
                  <a:pt x="11425465" y="9575234"/>
                </a:lnTo>
                <a:lnTo>
                  <a:pt x="11425695" y="9585469"/>
                </a:lnTo>
                <a:cubicBezTo>
                  <a:pt x="11425927" y="9595700"/>
                  <a:pt x="11426257" y="9610316"/>
                  <a:pt x="11426519" y="9622009"/>
                </a:cubicBezTo>
                <a:cubicBezTo>
                  <a:pt x="11408261" y="9622455"/>
                  <a:pt x="11408527" y="9634148"/>
                  <a:pt x="11408261" y="9622455"/>
                </a:cubicBezTo>
                <a:cubicBezTo>
                  <a:pt x="11407735" y="9599068"/>
                  <a:pt x="11407473" y="9587374"/>
                  <a:pt x="11406683" y="9552298"/>
                </a:cubicBezTo>
                <a:cubicBezTo>
                  <a:pt x="11388691" y="9564438"/>
                  <a:pt x="11388429" y="9552744"/>
                  <a:pt x="11370167" y="9553187"/>
                </a:cubicBezTo>
                <a:cubicBezTo>
                  <a:pt x="11388163" y="9541052"/>
                  <a:pt x="11369905" y="9541497"/>
                  <a:pt x="11369905" y="9541497"/>
                </a:cubicBezTo>
                <a:cubicBezTo>
                  <a:pt x="11369639" y="9529803"/>
                  <a:pt x="11388163" y="9541052"/>
                  <a:pt x="11387899" y="9529358"/>
                </a:cubicBezTo>
                <a:cubicBezTo>
                  <a:pt x="11369379" y="9518111"/>
                  <a:pt x="11369639" y="9529803"/>
                  <a:pt x="11369639" y="9529803"/>
                </a:cubicBezTo>
                <a:cubicBezTo>
                  <a:pt x="11351123" y="9518557"/>
                  <a:pt x="11369115" y="9506420"/>
                  <a:pt x="11350859" y="9506865"/>
                </a:cubicBezTo>
                <a:cubicBezTo>
                  <a:pt x="11350593" y="9495173"/>
                  <a:pt x="11350333" y="9483479"/>
                  <a:pt x="11350333" y="9483479"/>
                </a:cubicBezTo>
                <a:cubicBezTo>
                  <a:pt x="11350333" y="9483479"/>
                  <a:pt x="11350065" y="9471787"/>
                  <a:pt x="11350065" y="9471787"/>
                </a:cubicBezTo>
                <a:cubicBezTo>
                  <a:pt x="11350065" y="9471787"/>
                  <a:pt x="11349803" y="9460093"/>
                  <a:pt x="11349803" y="9460093"/>
                </a:cubicBezTo>
                <a:cubicBezTo>
                  <a:pt x="11349541" y="9448401"/>
                  <a:pt x="11349541" y="9448401"/>
                  <a:pt x="11349541" y="9448401"/>
                </a:cubicBezTo>
                <a:cubicBezTo>
                  <a:pt x="11349277" y="9436707"/>
                  <a:pt x="11349541" y="9448401"/>
                  <a:pt x="11331287" y="9448845"/>
                </a:cubicBezTo>
                <a:cubicBezTo>
                  <a:pt x="11349277" y="9436707"/>
                  <a:pt x="11330493" y="9413766"/>
                  <a:pt x="11330229" y="9402075"/>
                </a:cubicBezTo>
                <a:cubicBezTo>
                  <a:pt x="11329971" y="9390380"/>
                  <a:pt x="11329971" y="9390380"/>
                  <a:pt x="11329971" y="9390380"/>
                </a:cubicBezTo>
                <a:cubicBezTo>
                  <a:pt x="11329971" y="9390380"/>
                  <a:pt x="11329703" y="9378688"/>
                  <a:pt x="11329703" y="9378688"/>
                </a:cubicBezTo>
                <a:cubicBezTo>
                  <a:pt x="11348221" y="9389935"/>
                  <a:pt x="11348221" y="9389935"/>
                  <a:pt x="11348489" y="9401631"/>
                </a:cubicBezTo>
                <a:cubicBezTo>
                  <a:pt x="11348489" y="9401631"/>
                  <a:pt x="11352917" y="9395674"/>
                  <a:pt x="11355035" y="9388308"/>
                </a:cubicBezTo>
                <a:lnTo>
                  <a:pt x="11349541" y="9372028"/>
                </a:lnTo>
                <a:lnTo>
                  <a:pt x="11349715" y="9379616"/>
                </a:lnTo>
                <a:cubicBezTo>
                  <a:pt x="11330075" y="9380094"/>
                  <a:pt x="11329793" y="9367380"/>
                  <a:pt x="11329505" y="9354669"/>
                </a:cubicBezTo>
                <a:cubicBezTo>
                  <a:pt x="11349139" y="9354188"/>
                  <a:pt x="11349715" y="9379616"/>
                  <a:pt x="11349139" y="9354188"/>
                </a:cubicBezTo>
                <a:lnTo>
                  <a:pt x="11349323" y="9362096"/>
                </a:lnTo>
                <a:lnTo>
                  <a:pt x="11364897" y="9319334"/>
                </a:lnTo>
                <a:cubicBezTo>
                  <a:pt x="11382365" y="9283812"/>
                  <a:pt x="11362785" y="9225794"/>
                  <a:pt x="11399035" y="9213207"/>
                </a:cubicBezTo>
                <a:cubicBezTo>
                  <a:pt x="11398775" y="9201519"/>
                  <a:pt x="11398247" y="9178129"/>
                  <a:pt x="11397983" y="9166437"/>
                </a:cubicBezTo>
                <a:cubicBezTo>
                  <a:pt x="11416763" y="9189380"/>
                  <a:pt x="11417557" y="9224457"/>
                  <a:pt x="11418349" y="9259535"/>
                </a:cubicBezTo>
                <a:cubicBezTo>
                  <a:pt x="11400621" y="9283365"/>
                  <a:pt x="11400621" y="9283365"/>
                  <a:pt x="11401673" y="9330136"/>
                </a:cubicBezTo>
                <a:cubicBezTo>
                  <a:pt x="11401673" y="9330136"/>
                  <a:pt x="11401673" y="9330136"/>
                  <a:pt x="11401937" y="9341831"/>
                </a:cubicBezTo>
                <a:cubicBezTo>
                  <a:pt x="11401673" y="9330136"/>
                  <a:pt x="11401673" y="9330136"/>
                  <a:pt x="11419931" y="9329691"/>
                </a:cubicBezTo>
                <a:cubicBezTo>
                  <a:pt x="11401937" y="9341831"/>
                  <a:pt x="11420457" y="9353077"/>
                  <a:pt x="11420723" y="9364769"/>
                </a:cubicBezTo>
                <a:cubicBezTo>
                  <a:pt x="11420723" y="9364769"/>
                  <a:pt x="11438715" y="9352629"/>
                  <a:pt x="11438715" y="9352629"/>
                </a:cubicBezTo>
                <a:cubicBezTo>
                  <a:pt x="11438977" y="9364326"/>
                  <a:pt x="11438977" y="9364326"/>
                  <a:pt x="11438977" y="9364326"/>
                </a:cubicBezTo>
                <a:cubicBezTo>
                  <a:pt x="11438977" y="9364326"/>
                  <a:pt x="11420983" y="9376460"/>
                  <a:pt x="11420983" y="9376460"/>
                </a:cubicBezTo>
                <a:cubicBezTo>
                  <a:pt x="11420983" y="9376460"/>
                  <a:pt x="11421247" y="9388151"/>
                  <a:pt x="11421247" y="9388151"/>
                </a:cubicBezTo>
                <a:cubicBezTo>
                  <a:pt x="11421247" y="9388151"/>
                  <a:pt x="11439505" y="9387707"/>
                  <a:pt x="11439243" y="9376016"/>
                </a:cubicBezTo>
                <a:cubicBezTo>
                  <a:pt x="11439505" y="9387707"/>
                  <a:pt x="11439771" y="9399404"/>
                  <a:pt x="11421513" y="9399849"/>
                </a:cubicBezTo>
                <a:cubicBezTo>
                  <a:pt x="11421513" y="9399849"/>
                  <a:pt x="11421513" y="9399849"/>
                  <a:pt x="11403517" y="9411985"/>
                </a:cubicBezTo>
                <a:cubicBezTo>
                  <a:pt x="11422037" y="9423233"/>
                  <a:pt x="11439771" y="9399404"/>
                  <a:pt x="11440035" y="9411093"/>
                </a:cubicBezTo>
                <a:cubicBezTo>
                  <a:pt x="11440035" y="9411093"/>
                  <a:pt x="11440297" y="9422785"/>
                  <a:pt x="11440297" y="9422785"/>
                </a:cubicBezTo>
                <a:cubicBezTo>
                  <a:pt x="11440823" y="9446171"/>
                  <a:pt x="11440297" y="9422785"/>
                  <a:pt x="11422301" y="9434927"/>
                </a:cubicBezTo>
                <a:cubicBezTo>
                  <a:pt x="11440823" y="9446171"/>
                  <a:pt x="11440561" y="9434480"/>
                  <a:pt x="11440561" y="9434480"/>
                </a:cubicBezTo>
                <a:cubicBezTo>
                  <a:pt x="11440823" y="9446171"/>
                  <a:pt x="11441087" y="9457863"/>
                  <a:pt x="11441087" y="9457863"/>
                </a:cubicBezTo>
                <a:cubicBezTo>
                  <a:pt x="11441087" y="9457863"/>
                  <a:pt x="11458815" y="9434034"/>
                  <a:pt x="11459341" y="9457420"/>
                </a:cubicBezTo>
                <a:cubicBezTo>
                  <a:pt x="11459341" y="9457420"/>
                  <a:pt x="11459079" y="9445725"/>
                  <a:pt x="11458551" y="9422339"/>
                </a:cubicBezTo>
                <a:lnTo>
                  <a:pt x="11494195" y="9398298"/>
                </a:lnTo>
                <a:lnTo>
                  <a:pt x="11493961" y="9387965"/>
                </a:lnTo>
                <a:cubicBezTo>
                  <a:pt x="11493693" y="9376099"/>
                  <a:pt x="11513329" y="9375619"/>
                  <a:pt x="11513597" y="9387483"/>
                </a:cubicBezTo>
                <a:cubicBezTo>
                  <a:pt x="11513865" y="9399352"/>
                  <a:pt x="11514401" y="9423081"/>
                  <a:pt x="11495031" y="9435425"/>
                </a:cubicBezTo>
                <a:cubicBezTo>
                  <a:pt x="11495031" y="9435425"/>
                  <a:pt x="11494497" y="9411696"/>
                  <a:pt x="11494497" y="9411696"/>
                </a:cubicBezTo>
                <a:lnTo>
                  <a:pt x="11494229" y="9399785"/>
                </a:lnTo>
                <a:lnTo>
                  <a:pt x="11488447" y="9431848"/>
                </a:lnTo>
                <a:cubicBezTo>
                  <a:pt x="11486395" y="9442136"/>
                  <a:pt x="11486595" y="9450904"/>
                  <a:pt x="11495859" y="9456527"/>
                </a:cubicBezTo>
                <a:cubicBezTo>
                  <a:pt x="11477599" y="9456974"/>
                  <a:pt x="11478125" y="9480356"/>
                  <a:pt x="11478651" y="9503746"/>
                </a:cubicBezTo>
                <a:cubicBezTo>
                  <a:pt x="11497173" y="9514992"/>
                  <a:pt x="11496913" y="9503301"/>
                  <a:pt x="11497437" y="9526684"/>
                </a:cubicBezTo>
                <a:lnTo>
                  <a:pt x="11514747" y="9547828"/>
                </a:lnTo>
                <a:lnTo>
                  <a:pt x="11528729" y="9361631"/>
                </a:lnTo>
                <a:cubicBezTo>
                  <a:pt x="11528729" y="9361631"/>
                  <a:pt x="11528729" y="9361631"/>
                  <a:pt x="11528461" y="9349924"/>
                </a:cubicBezTo>
                <a:cubicBezTo>
                  <a:pt x="11528201" y="9338215"/>
                  <a:pt x="11528201" y="9338215"/>
                  <a:pt x="11527941" y="9326504"/>
                </a:cubicBezTo>
                <a:cubicBezTo>
                  <a:pt x="11527411" y="9303088"/>
                  <a:pt x="11509347" y="9315245"/>
                  <a:pt x="11527411" y="9303088"/>
                </a:cubicBezTo>
                <a:cubicBezTo>
                  <a:pt x="11509087" y="9303534"/>
                  <a:pt x="11509087" y="9303534"/>
                  <a:pt x="11509087" y="9303534"/>
                </a:cubicBezTo>
                <a:cubicBezTo>
                  <a:pt x="11509087" y="9303534"/>
                  <a:pt x="11508821" y="9291825"/>
                  <a:pt x="11508821" y="9291825"/>
                </a:cubicBezTo>
                <a:cubicBezTo>
                  <a:pt x="11526881" y="9279668"/>
                  <a:pt x="11508295" y="9268404"/>
                  <a:pt x="11508295" y="9268404"/>
                </a:cubicBezTo>
                <a:cubicBezTo>
                  <a:pt x="11508027" y="9256697"/>
                  <a:pt x="11526617" y="9267956"/>
                  <a:pt x="11526353" y="9256250"/>
                </a:cubicBezTo>
                <a:cubicBezTo>
                  <a:pt x="11526089" y="9244540"/>
                  <a:pt x="11507763" y="9244988"/>
                  <a:pt x="11507501" y="9233279"/>
                </a:cubicBezTo>
                <a:cubicBezTo>
                  <a:pt x="11507501" y="9233279"/>
                  <a:pt x="11507763" y="9244988"/>
                  <a:pt x="11507763" y="9244988"/>
                </a:cubicBezTo>
                <a:cubicBezTo>
                  <a:pt x="11507763" y="9244988"/>
                  <a:pt x="11508027" y="9256697"/>
                  <a:pt x="11508027" y="9256697"/>
                </a:cubicBezTo>
                <a:lnTo>
                  <a:pt x="11508295" y="9268404"/>
                </a:lnTo>
                <a:lnTo>
                  <a:pt x="11508553" y="9280117"/>
                </a:lnTo>
                <a:cubicBezTo>
                  <a:pt x="11508821" y="9291825"/>
                  <a:pt x="11508553" y="9280117"/>
                  <a:pt x="11489965" y="9268852"/>
                </a:cubicBezTo>
                <a:cubicBezTo>
                  <a:pt x="11489705" y="9257143"/>
                  <a:pt x="11489705" y="9257143"/>
                  <a:pt x="11489705" y="9257143"/>
                </a:cubicBezTo>
                <a:cubicBezTo>
                  <a:pt x="11489439" y="9245437"/>
                  <a:pt x="11489439" y="9245437"/>
                  <a:pt x="11489439" y="9245437"/>
                </a:cubicBezTo>
                <a:cubicBezTo>
                  <a:pt x="11489439" y="9245437"/>
                  <a:pt x="11489439" y="9245437"/>
                  <a:pt x="11489177" y="9233725"/>
                </a:cubicBezTo>
                <a:cubicBezTo>
                  <a:pt x="11506973" y="9209858"/>
                  <a:pt x="11506445" y="9186443"/>
                  <a:pt x="11524243" y="9162575"/>
                </a:cubicBezTo>
                <a:close/>
                <a:moveTo>
                  <a:pt x="10797311" y="9159298"/>
                </a:moveTo>
                <a:cubicBezTo>
                  <a:pt x="10797579" y="9171002"/>
                  <a:pt x="10797579" y="9171002"/>
                  <a:pt x="10797841" y="9182709"/>
                </a:cubicBezTo>
                <a:cubicBezTo>
                  <a:pt x="10797841" y="9182709"/>
                  <a:pt x="10779517" y="9183157"/>
                  <a:pt x="10779517" y="9183157"/>
                </a:cubicBezTo>
                <a:lnTo>
                  <a:pt x="10788283" y="9165373"/>
                </a:lnTo>
                <a:close/>
                <a:moveTo>
                  <a:pt x="717797" y="9157181"/>
                </a:moveTo>
                <a:cubicBezTo>
                  <a:pt x="718617" y="9164204"/>
                  <a:pt x="719028" y="9167714"/>
                  <a:pt x="719441" y="9171224"/>
                </a:cubicBezTo>
                <a:cubicBezTo>
                  <a:pt x="719850" y="9174732"/>
                  <a:pt x="719441" y="9171224"/>
                  <a:pt x="709735" y="9172357"/>
                </a:cubicBezTo>
                <a:cubicBezTo>
                  <a:pt x="709324" y="9168847"/>
                  <a:pt x="708913" y="9165341"/>
                  <a:pt x="708091" y="9158318"/>
                </a:cubicBezTo>
                <a:cubicBezTo>
                  <a:pt x="717797" y="9157181"/>
                  <a:pt x="717797" y="9157181"/>
                  <a:pt x="717797" y="9157181"/>
                </a:cubicBezTo>
                <a:close/>
                <a:moveTo>
                  <a:pt x="11049663" y="9141024"/>
                </a:moveTo>
                <a:cubicBezTo>
                  <a:pt x="11049663" y="9141024"/>
                  <a:pt x="11049915" y="9152325"/>
                  <a:pt x="11049915" y="9152325"/>
                </a:cubicBezTo>
                <a:cubicBezTo>
                  <a:pt x="11030791" y="9175408"/>
                  <a:pt x="11049663" y="9141024"/>
                  <a:pt x="11049663" y="9141024"/>
                </a:cubicBezTo>
                <a:close/>
                <a:moveTo>
                  <a:pt x="10371227" y="9133963"/>
                </a:moveTo>
                <a:cubicBezTo>
                  <a:pt x="10372851" y="9146629"/>
                  <a:pt x="10372851" y="9146629"/>
                  <a:pt x="10372851" y="9146629"/>
                </a:cubicBezTo>
                <a:cubicBezTo>
                  <a:pt x="10372851" y="9146629"/>
                  <a:pt x="10352709" y="9149206"/>
                  <a:pt x="10352709" y="9149206"/>
                </a:cubicBezTo>
                <a:cubicBezTo>
                  <a:pt x="10352709" y="9149206"/>
                  <a:pt x="10351083" y="9136537"/>
                  <a:pt x="10351083" y="9136537"/>
                </a:cubicBezTo>
                <a:cubicBezTo>
                  <a:pt x="10351083" y="9136537"/>
                  <a:pt x="10351083" y="9136537"/>
                  <a:pt x="10371227" y="9133963"/>
                </a:cubicBezTo>
                <a:close/>
                <a:moveTo>
                  <a:pt x="10865837" y="9120071"/>
                </a:moveTo>
                <a:cubicBezTo>
                  <a:pt x="10865837" y="9120071"/>
                  <a:pt x="10865837" y="9120071"/>
                  <a:pt x="10866091" y="9131369"/>
                </a:cubicBezTo>
                <a:cubicBezTo>
                  <a:pt x="10866091" y="9131369"/>
                  <a:pt x="10866347" y="9142674"/>
                  <a:pt x="10866347" y="9142674"/>
                </a:cubicBezTo>
                <a:cubicBezTo>
                  <a:pt x="10866347" y="9142674"/>
                  <a:pt x="10866601" y="9153972"/>
                  <a:pt x="10866601" y="9153972"/>
                </a:cubicBezTo>
                <a:cubicBezTo>
                  <a:pt x="10853513" y="9154294"/>
                  <a:pt x="10853513" y="9154294"/>
                  <a:pt x="10853513" y="9154294"/>
                </a:cubicBezTo>
                <a:cubicBezTo>
                  <a:pt x="10853513" y="9154294"/>
                  <a:pt x="10853513" y="9154294"/>
                  <a:pt x="10853261" y="9142991"/>
                </a:cubicBezTo>
                <a:cubicBezTo>
                  <a:pt x="10853007" y="9131693"/>
                  <a:pt x="10866091" y="9131369"/>
                  <a:pt x="10865837" y="9120071"/>
                </a:cubicBezTo>
                <a:close/>
                <a:moveTo>
                  <a:pt x="10505533" y="9116782"/>
                </a:moveTo>
                <a:cubicBezTo>
                  <a:pt x="10506883" y="9127339"/>
                  <a:pt x="10488095" y="9140466"/>
                  <a:pt x="10466591" y="9132490"/>
                </a:cubicBezTo>
                <a:cubicBezTo>
                  <a:pt x="10466591" y="9132490"/>
                  <a:pt x="10486739" y="9129914"/>
                  <a:pt x="10485389" y="9119361"/>
                </a:cubicBezTo>
                <a:cubicBezTo>
                  <a:pt x="10485389" y="9119361"/>
                  <a:pt x="10505533" y="9116782"/>
                  <a:pt x="10505533" y="9116782"/>
                </a:cubicBezTo>
                <a:close/>
                <a:moveTo>
                  <a:pt x="711489" y="9116425"/>
                </a:moveTo>
                <a:cubicBezTo>
                  <a:pt x="713056" y="9116669"/>
                  <a:pt x="713155" y="9117525"/>
                  <a:pt x="713356" y="9119222"/>
                </a:cubicBezTo>
                <a:cubicBezTo>
                  <a:pt x="713755" y="9122625"/>
                  <a:pt x="714151" y="9126027"/>
                  <a:pt x="714550" y="9129431"/>
                </a:cubicBezTo>
                <a:cubicBezTo>
                  <a:pt x="714947" y="9132833"/>
                  <a:pt x="714947" y="9132833"/>
                  <a:pt x="715345" y="9136235"/>
                </a:cubicBezTo>
                <a:cubicBezTo>
                  <a:pt x="715746" y="9139636"/>
                  <a:pt x="715746" y="9139636"/>
                  <a:pt x="715746" y="9139636"/>
                </a:cubicBezTo>
                <a:cubicBezTo>
                  <a:pt x="703611" y="9141057"/>
                  <a:pt x="703611" y="9141057"/>
                  <a:pt x="703216" y="9137652"/>
                </a:cubicBezTo>
                <a:cubicBezTo>
                  <a:pt x="703216" y="9137652"/>
                  <a:pt x="702816" y="9134253"/>
                  <a:pt x="702417" y="9130849"/>
                </a:cubicBezTo>
                <a:cubicBezTo>
                  <a:pt x="702218" y="9129146"/>
                  <a:pt x="698986" y="9127801"/>
                  <a:pt x="697270" y="9126280"/>
                </a:cubicBezTo>
                <a:cubicBezTo>
                  <a:pt x="695551" y="9124757"/>
                  <a:pt x="695352" y="9123051"/>
                  <a:pt x="701224" y="9120644"/>
                </a:cubicBezTo>
                <a:cubicBezTo>
                  <a:pt x="700825" y="9117242"/>
                  <a:pt x="700825" y="9117242"/>
                  <a:pt x="700825" y="9117242"/>
                </a:cubicBezTo>
                <a:cubicBezTo>
                  <a:pt x="706893" y="9116531"/>
                  <a:pt x="709924" y="9116177"/>
                  <a:pt x="711489" y="9116425"/>
                </a:cubicBezTo>
                <a:close/>
                <a:moveTo>
                  <a:pt x="11504861" y="9116184"/>
                </a:moveTo>
                <a:cubicBezTo>
                  <a:pt x="11505125" y="9127895"/>
                  <a:pt x="11505125" y="9127895"/>
                  <a:pt x="11523715" y="9139158"/>
                </a:cubicBezTo>
                <a:cubicBezTo>
                  <a:pt x="11523715" y="9139158"/>
                  <a:pt x="11523977" y="9150865"/>
                  <a:pt x="11524243" y="9162575"/>
                </a:cubicBezTo>
                <a:cubicBezTo>
                  <a:pt x="11523977" y="9150865"/>
                  <a:pt x="11505653" y="9151313"/>
                  <a:pt x="11505653" y="9151313"/>
                </a:cubicBezTo>
                <a:cubicBezTo>
                  <a:pt x="11505387" y="9139605"/>
                  <a:pt x="11505125" y="9127895"/>
                  <a:pt x="11504861" y="9116184"/>
                </a:cubicBezTo>
                <a:close/>
                <a:moveTo>
                  <a:pt x="11291243" y="9109688"/>
                </a:moveTo>
                <a:cubicBezTo>
                  <a:pt x="11291243" y="9109688"/>
                  <a:pt x="11291533" y="9122403"/>
                  <a:pt x="11291533" y="9122403"/>
                </a:cubicBezTo>
                <a:cubicBezTo>
                  <a:pt x="11271891" y="9122881"/>
                  <a:pt x="11271611" y="9110170"/>
                  <a:pt x="11271611" y="9110170"/>
                </a:cubicBezTo>
                <a:cubicBezTo>
                  <a:pt x="11271611" y="9110170"/>
                  <a:pt x="11271611" y="9110170"/>
                  <a:pt x="11291243" y="9109688"/>
                </a:cubicBezTo>
                <a:close/>
                <a:moveTo>
                  <a:pt x="11415319" y="9094707"/>
                </a:moveTo>
                <a:cubicBezTo>
                  <a:pt x="11415581" y="9106264"/>
                  <a:pt x="11415581" y="9106264"/>
                  <a:pt x="11435215" y="9105784"/>
                </a:cubicBezTo>
                <a:cubicBezTo>
                  <a:pt x="11435999" y="9140458"/>
                  <a:pt x="11437039" y="9186685"/>
                  <a:pt x="11417143" y="9175608"/>
                </a:cubicBezTo>
                <a:cubicBezTo>
                  <a:pt x="11416885" y="9164053"/>
                  <a:pt x="11416103" y="9129377"/>
                  <a:pt x="11415841" y="9117823"/>
                </a:cubicBezTo>
                <a:cubicBezTo>
                  <a:pt x="11415581" y="9106264"/>
                  <a:pt x="11415319" y="9094707"/>
                  <a:pt x="11415319" y="9094707"/>
                </a:cubicBezTo>
                <a:close/>
                <a:moveTo>
                  <a:pt x="11381657" y="9083771"/>
                </a:moveTo>
                <a:cubicBezTo>
                  <a:pt x="11381657" y="9083771"/>
                  <a:pt x="11381921" y="9095490"/>
                  <a:pt x="11400467" y="9106764"/>
                </a:cubicBezTo>
                <a:cubicBezTo>
                  <a:pt x="11400729" y="9118476"/>
                  <a:pt x="11382451" y="9118924"/>
                  <a:pt x="11382451" y="9118924"/>
                </a:cubicBezTo>
                <a:cubicBezTo>
                  <a:pt x="11382451" y="9118924"/>
                  <a:pt x="11382451" y="9118924"/>
                  <a:pt x="11382185" y="9107209"/>
                </a:cubicBezTo>
                <a:cubicBezTo>
                  <a:pt x="11382185" y="9107209"/>
                  <a:pt x="11381921" y="9095490"/>
                  <a:pt x="11381657" y="9083771"/>
                </a:cubicBezTo>
                <a:close/>
                <a:moveTo>
                  <a:pt x="10923665" y="9071166"/>
                </a:moveTo>
                <a:cubicBezTo>
                  <a:pt x="10932783" y="9070942"/>
                  <a:pt x="10937343" y="9070829"/>
                  <a:pt x="10939655" y="9072245"/>
                </a:cubicBezTo>
                <a:cubicBezTo>
                  <a:pt x="10941967" y="9073657"/>
                  <a:pt x="10942037" y="9076594"/>
                  <a:pt x="10942165" y="9082472"/>
                </a:cubicBezTo>
                <a:cubicBezTo>
                  <a:pt x="10942165" y="9082472"/>
                  <a:pt x="10942165" y="9082472"/>
                  <a:pt x="10923935" y="9082917"/>
                </a:cubicBezTo>
                <a:cubicBezTo>
                  <a:pt x="10923935" y="9082917"/>
                  <a:pt x="10923935" y="9082917"/>
                  <a:pt x="10923665" y="9071166"/>
                </a:cubicBezTo>
                <a:close/>
                <a:moveTo>
                  <a:pt x="10226645" y="9070942"/>
                </a:moveTo>
                <a:cubicBezTo>
                  <a:pt x="10246791" y="9068365"/>
                  <a:pt x="10228089" y="9082196"/>
                  <a:pt x="10248237" y="9079620"/>
                </a:cubicBezTo>
                <a:cubicBezTo>
                  <a:pt x="10249681" y="9090875"/>
                  <a:pt x="10251123" y="9102132"/>
                  <a:pt x="10230973" y="9104713"/>
                </a:cubicBezTo>
                <a:cubicBezTo>
                  <a:pt x="10229533" y="9093452"/>
                  <a:pt x="10229533" y="9093452"/>
                  <a:pt x="10226645" y="9070942"/>
                </a:cubicBezTo>
                <a:close/>
                <a:moveTo>
                  <a:pt x="11290195" y="9063074"/>
                </a:moveTo>
                <a:cubicBezTo>
                  <a:pt x="11303543" y="9074406"/>
                  <a:pt x="11290717" y="9086378"/>
                  <a:pt x="11304069" y="9097715"/>
                </a:cubicBezTo>
                <a:cubicBezTo>
                  <a:pt x="11290981" y="9098033"/>
                  <a:pt x="11291243" y="9109688"/>
                  <a:pt x="11290981" y="9098033"/>
                </a:cubicBezTo>
                <a:cubicBezTo>
                  <a:pt x="11290981" y="9098033"/>
                  <a:pt x="11290981" y="9098033"/>
                  <a:pt x="11290717" y="9086378"/>
                </a:cubicBezTo>
                <a:cubicBezTo>
                  <a:pt x="11290717" y="9086378"/>
                  <a:pt x="11290717" y="9086378"/>
                  <a:pt x="11290457" y="9074729"/>
                </a:cubicBezTo>
                <a:cubicBezTo>
                  <a:pt x="11290457" y="9074729"/>
                  <a:pt x="11290457" y="9074729"/>
                  <a:pt x="11290195" y="9063074"/>
                </a:cubicBezTo>
                <a:close/>
                <a:moveTo>
                  <a:pt x="11525823" y="9058205"/>
                </a:moveTo>
                <a:cubicBezTo>
                  <a:pt x="11525823" y="9058205"/>
                  <a:pt x="11525823" y="9058205"/>
                  <a:pt x="11526085" y="9070032"/>
                </a:cubicBezTo>
                <a:cubicBezTo>
                  <a:pt x="11526085" y="9070032"/>
                  <a:pt x="11506451" y="9070514"/>
                  <a:pt x="11506451" y="9070514"/>
                </a:cubicBezTo>
                <a:cubicBezTo>
                  <a:pt x="11506187" y="9058683"/>
                  <a:pt x="11525823" y="9058205"/>
                  <a:pt x="11525823" y="9058205"/>
                </a:cubicBezTo>
                <a:close/>
                <a:moveTo>
                  <a:pt x="10831589" y="9053070"/>
                </a:moveTo>
                <a:lnTo>
                  <a:pt x="10831589" y="9053072"/>
                </a:lnTo>
                <a:lnTo>
                  <a:pt x="10831853" y="9064774"/>
                </a:lnTo>
                <a:cubicBezTo>
                  <a:pt x="10831853" y="9064774"/>
                  <a:pt x="10831853" y="9064774"/>
                  <a:pt x="10832115" y="9076474"/>
                </a:cubicBezTo>
                <a:cubicBezTo>
                  <a:pt x="10832115" y="9076474"/>
                  <a:pt x="10832379" y="9088182"/>
                  <a:pt x="10832645" y="9099884"/>
                </a:cubicBezTo>
                <a:cubicBezTo>
                  <a:pt x="10814319" y="9100332"/>
                  <a:pt x="10814319" y="9100332"/>
                  <a:pt x="10814057" y="9088630"/>
                </a:cubicBezTo>
                <a:lnTo>
                  <a:pt x="10814507" y="9108607"/>
                </a:lnTo>
                <a:lnTo>
                  <a:pt x="10832829" y="9108159"/>
                </a:lnTo>
                <a:cubicBezTo>
                  <a:pt x="10833093" y="9119814"/>
                  <a:pt x="10833617" y="9143116"/>
                  <a:pt x="10833881" y="9154774"/>
                </a:cubicBezTo>
                <a:cubicBezTo>
                  <a:pt x="10814245" y="9155254"/>
                  <a:pt x="10813719" y="9131944"/>
                  <a:pt x="10813457" y="9120292"/>
                </a:cubicBezTo>
                <a:lnTo>
                  <a:pt x="10813327" y="9114581"/>
                </a:lnTo>
                <a:lnTo>
                  <a:pt x="10788283" y="9165373"/>
                </a:lnTo>
                <a:lnTo>
                  <a:pt x="10779253" y="9171448"/>
                </a:lnTo>
                <a:cubicBezTo>
                  <a:pt x="10779253" y="9171448"/>
                  <a:pt x="10779253" y="9171448"/>
                  <a:pt x="10779517" y="9183157"/>
                </a:cubicBezTo>
                <a:cubicBezTo>
                  <a:pt x="10798107" y="9194408"/>
                  <a:pt x="10780043" y="9206561"/>
                  <a:pt x="10798897" y="9229521"/>
                </a:cubicBezTo>
                <a:cubicBezTo>
                  <a:pt x="10798631" y="9217814"/>
                  <a:pt x="10816957" y="9217368"/>
                  <a:pt x="10818015" y="9264187"/>
                </a:cubicBezTo>
                <a:cubicBezTo>
                  <a:pt x="10799687" y="9264633"/>
                  <a:pt x="10799425" y="9252931"/>
                  <a:pt x="10799425" y="9252931"/>
                </a:cubicBezTo>
                <a:lnTo>
                  <a:pt x="10795175" y="9252132"/>
                </a:lnTo>
                <a:lnTo>
                  <a:pt x="10799161" y="9241224"/>
                </a:lnTo>
                <a:cubicBezTo>
                  <a:pt x="10790263" y="9253150"/>
                  <a:pt x="10790263" y="9253150"/>
                  <a:pt x="10792519" y="9251632"/>
                </a:cubicBezTo>
                <a:lnTo>
                  <a:pt x="10795175" y="9252132"/>
                </a:lnTo>
                <a:lnTo>
                  <a:pt x="10790527" y="9264857"/>
                </a:lnTo>
                <a:cubicBezTo>
                  <a:pt x="10790727" y="9273637"/>
                  <a:pt x="10790923" y="9282414"/>
                  <a:pt x="10781893" y="9288487"/>
                </a:cubicBezTo>
                <a:cubicBezTo>
                  <a:pt x="10782157" y="9300196"/>
                  <a:pt x="10782157" y="9300196"/>
                  <a:pt x="10800479" y="9299745"/>
                </a:cubicBezTo>
                <a:cubicBezTo>
                  <a:pt x="10782415" y="9311897"/>
                  <a:pt x="10782415" y="9311897"/>
                  <a:pt x="10782157" y="9300196"/>
                </a:cubicBezTo>
                <a:cubicBezTo>
                  <a:pt x="10782415" y="9311897"/>
                  <a:pt x="10782415" y="9311897"/>
                  <a:pt x="10782415" y="9311897"/>
                </a:cubicBezTo>
                <a:lnTo>
                  <a:pt x="10783471" y="9358714"/>
                </a:lnTo>
                <a:lnTo>
                  <a:pt x="10783737" y="9370418"/>
                </a:lnTo>
                <a:cubicBezTo>
                  <a:pt x="10783997" y="9382122"/>
                  <a:pt x="10765675" y="9382570"/>
                  <a:pt x="10765675" y="9382570"/>
                </a:cubicBezTo>
                <a:lnTo>
                  <a:pt x="10783629" y="9393438"/>
                </a:lnTo>
                <a:lnTo>
                  <a:pt x="10799141" y="9393060"/>
                </a:lnTo>
                <a:cubicBezTo>
                  <a:pt x="10799405" y="9404711"/>
                  <a:pt x="10799405" y="9404711"/>
                  <a:pt x="10780589" y="9405169"/>
                </a:cubicBezTo>
                <a:lnTo>
                  <a:pt x="10780337" y="9393922"/>
                </a:lnTo>
                <a:lnTo>
                  <a:pt x="10765941" y="9394269"/>
                </a:lnTo>
                <a:cubicBezTo>
                  <a:pt x="10765941" y="9394269"/>
                  <a:pt x="10766203" y="9405976"/>
                  <a:pt x="10766203" y="9405976"/>
                </a:cubicBezTo>
                <a:cubicBezTo>
                  <a:pt x="10766469" y="9417680"/>
                  <a:pt x="10766469" y="9417680"/>
                  <a:pt x="10766731" y="9429382"/>
                </a:cubicBezTo>
                <a:cubicBezTo>
                  <a:pt x="10766731" y="9429382"/>
                  <a:pt x="10766995" y="9441085"/>
                  <a:pt x="10766995" y="9441085"/>
                </a:cubicBezTo>
                <a:cubicBezTo>
                  <a:pt x="10767257" y="9452790"/>
                  <a:pt x="10767257" y="9452790"/>
                  <a:pt x="10767257" y="9452790"/>
                </a:cubicBezTo>
                <a:cubicBezTo>
                  <a:pt x="10748935" y="9453238"/>
                  <a:pt x="10748935" y="9453238"/>
                  <a:pt x="10748935" y="9453238"/>
                </a:cubicBezTo>
                <a:cubicBezTo>
                  <a:pt x="10730609" y="9453688"/>
                  <a:pt x="10730609" y="9453688"/>
                  <a:pt x="10730345" y="9441981"/>
                </a:cubicBezTo>
                <a:cubicBezTo>
                  <a:pt x="10730609" y="9453688"/>
                  <a:pt x="10731401" y="9488798"/>
                  <a:pt x="10731667" y="9500503"/>
                </a:cubicBezTo>
                <a:cubicBezTo>
                  <a:pt x="10731667" y="9500503"/>
                  <a:pt x="10731929" y="9512204"/>
                  <a:pt x="10731929" y="9512204"/>
                </a:cubicBezTo>
                <a:cubicBezTo>
                  <a:pt x="10731929" y="9512204"/>
                  <a:pt x="10732193" y="9523910"/>
                  <a:pt x="10732193" y="9523910"/>
                </a:cubicBezTo>
                <a:cubicBezTo>
                  <a:pt x="10713603" y="9512649"/>
                  <a:pt x="10713339" y="9500950"/>
                  <a:pt x="10713339" y="9500950"/>
                </a:cubicBezTo>
                <a:cubicBezTo>
                  <a:pt x="10713339" y="9500950"/>
                  <a:pt x="10713077" y="9489243"/>
                  <a:pt x="10713077" y="9489243"/>
                </a:cubicBezTo>
                <a:cubicBezTo>
                  <a:pt x="10712809" y="9477542"/>
                  <a:pt x="10713077" y="9489243"/>
                  <a:pt x="10712547" y="9465836"/>
                </a:cubicBezTo>
                <a:cubicBezTo>
                  <a:pt x="10712547" y="9465836"/>
                  <a:pt x="10712547" y="9465836"/>
                  <a:pt x="10694223" y="9466283"/>
                </a:cubicBezTo>
                <a:cubicBezTo>
                  <a:pt x="10694223" y="9466283"/>
                  <a:pt x="10712021" y="9442428"/>
                  <a:pt x="10693957" y="9454580"/>
                </a:cubicBezTo>
                <a:cubicBezTo>
                  <a:pt x="10692639" y="9396059"/>
                  <a:pt x="10709647" y="9337095"/>
                  <a:pt x="10709117" y="9313689"/>
                </a:cubicBezTo>
                <a:cubicBezTo>
                  <a:pt x="10708853" y="9301985"/>
                  <a:pt x="10708591" y="9290278"/>
                  <a:pt x="10708327" y="9278574"/>
                </a:cubicBezTo>
                <a:cubicBezTo>
                  <a:pt x="10708327" y="9278574"/>
                  <a:pt x="10708061" y="9266872"/>
                  <a:pt x="10707797" y="9255166"/>
                </a:cubicBezTo>
                <a:cubicBezTo>
                  <a:pt x="10707797" y="9255166"/>
                  <a:pt x="10689477" y="9255614"/>
                  <a:pt x="10689477" y="9255614"/>
                </a:cubicBezTo>
                <a:cubicBezTo>
                  <a:pt x="10689207" y="9243908"/>
                  <a:pt x="10670619" y="9232654"/>
                  <a:pt x="10688945" y="9232206"/>
                </a:cubicBezTo>
                <a:cubicBezTo>
                  <a:pt x="10688683" y="9220501"/>
                  <a:pt x="10688683" y="9220501"/>
                  <a:pt x="10670357" y="9220947"/>
                </a:cubicBezTo>
                <a:cubicBezTo>
                  <a:pt x="10670095" y="9209248"/>
                  <a:pt x="10688153" y="9197093"/>
                  <a:pt x="10688153" y="9197093"/>
                </a:cubicBezTo>
                <a:cubicBezTo>
                  <a:pt x="10687893" y="9185392"/>
                  <a:pt x="10687893" y="9185392"/>
                  <a:pt x="10687627" y="9173688"/>
                </a:cubicBezTo>
                <a:cubicBezTo>
                  <a:pt x="10687101" y="9150279"/>
                  <a:pt x="10686833" y="9138575"/>
                  <a:pt x="10704631" y="9114719"/>
                </a:cubicBezTo>
                <a:cubicBezTo>
                  <a:pt x="10704367" y="9103017"/>
                  <a:pt x="10704367" y="9103017"/>
                  <a:pt x="10704367" y="9103017"/>
                </a:cubicBezTo>
                <a:cubicBezTo>
                  <a:pt x="10704101" y="9091313"/>
                  <a:pt x="10704101" y="9091313"/>
                  <a:pt x="10703841" y="9079607"/>
                </a:cubicBezTo>
                <a:cubicBezTo>
                  <a:pt x="10722429" y="9090868"/>
                  <a:pt x="10722167" y="9079161"/>
                  <a:pt x="10721637" y="9055751"/>
                </a:cubicBezTo>
                <a:cubicBezTo>
                  <a:pt x="10740229" y="9067010"/>
                  <a:pt x="10740229" y="9067010"/>
                  <a:pt x="10740229" y="9067010"/>
                </a:cubicBezTo>
                <a:cubicBezTo>
                  <a:pt x="10740753" y="9090417"/>
                  <a:pt x="10741283" y="9113828"/>
                  <a:pt x="10741283" y="9113828"/>
                </a:cubicBezTo>
                <a:cubicBezTo>
                  <a:pt x="10741283" y="9113828"/>
                  <a:pt x="10741547" y="9125529"/>
                  <a:pt x="10741547" y="9125529"/>
                </a:cubicBezTo>
                <a:cubicBezTo>
                  <a:pt x="10723225" y="9125977"/>
                  <a:pt x="10723485" y="9137684"/>
                  <a:pt x="10723749" y="9149386"/>
                </a:cubicBezTo>
                <a:cubicBezTo>
                  <a:pt x="10724279" y="9172792"/>
                  <a:pt x="10724541" y="9184498"/>
                  <a:pt x="10724805" y="9196198"/>
                </a:cubicBezTo>
                <a:cubicBezTo>
                  <a:pt x="10724805" y="9196198"/>
                  <a:pt x="10725071" y="9207904"/>
                  <a:pt x="10725071" y="9207904"/>
                </a:cubicBezTo>
                <a:cubicBezTo>
                  <a:pt x="10725071" y="9207904"/>
                  <a:pt x="10725071" y="9207904"/>
                  <a:pt x="10725333" y="9219606"/>
                </a:cubicBezTo>
                <a:cubicBezTo>
                  <a:pt x="10725595" y="9231312"/>
                  <a:pt x="10726651" y="9278126"/>
                  <a:pt x="10727181" y="9301535"/>
                </a:cubicBezTo>
                <a:cubicBezTo>
                  <a:pt x="10727181" y="9301535"/>
                  <a:pt x="10744975" y="9277681"/>
                  <a:pt x="10745505" y="9301089"/>
                </a:cubicBezTo>
                <a:cubicBezTo>
                  <a:pt x="10763827" y="9300641"/>
                  <a:pt x="10745239" y="9289385"/>
                  <a:pt x="10745239" y="9289385"/>
                </a:cubicBezTo>
                <a:cubicBezTo>
                  <a:pt x="10744975" y="9277681"/>
                  <a:pt x="10763563" y="9288935"/>
                  <a:pt x="10763563" y="9288935"/>
                </a:cubicBezTo>
                <a:cubicBezTo>
                  <a:pt x="10763035" y="9265529"/>
                  <a:pt x="10743921" y="9230864"/>
                  <a:pt x="10761981" y="9218710"/>
                </a:cubicBezTo>
                <a:cubicBezTo>
                  <a:pt x="10743921" y="9230864"/>
                  <a:pt x="10743395" y="9207456"/>
                  <a:pt x="10743127" y="9195750"/>
                </a:cubicBezTo>
                <a:cubicBezTo>
                  <a:pt x="10742869" y="9184050"/>
                  <a:pt x="10761455" y="9195304"/>
                  <a:pt x="10761455" y="9195304"/>
                </a:cubicBezTo>
                <a:cubicBezTo>
                  <a:pt x="10761193" y="9183602"/>
                  <a:pt x="10760137" y="9136786"/>
                  <a:pt x="10760137" y="9136786"/>
                </a:cubicBezTo>
                <a:cubicBezTo>
                  <a:pt x="10759873" y="9125084"/>
                  <a:pt x="10759873" y="9125084"/>
                  <a:pt x="10759605" y="9113380"/>
                </a:cubicBezTo>
                <a:cubicBezTo>
                  <a:pt x="10759079" y="9089970"/>
                  <a:pt x="10777403" y="9089522"/>
                  <a:pt x="10776615" y="9054411"/>
                </a:cubicBezTo>
                <a:cubicBezTo>
                  <a:pt x="10776881" y="9066116"/>
                  <a:pt x="10795467" y="9077369"/>
                  <a:pt x="10795727" y="9089076"/>
                </a:cubicBezTo>
                <a:cubicBezTo>
                  <a:pt x="10795467" y="9077369"/>
                  <a:pt x="10813789" y="9076924"/>
                  <a:pt x="10813525" y="9065222"/>
                </a:cubicBezTo>
                <a:close/>
                <a:moveTo>
                  <a:pt x="4478323" y="9052819"/>
                </a:moveTo>
                <a:cubicBezTo>
                  <a:pt x="4481030" y="9073925"/>
                  <a:pt x="4460881" y="9076501"/>
                  <a:pt x="4460881" y="9076501"/>
                </a:cubicBezTo>
                <a:cubicBezTo>
                  <a:pt x="4460881" y="9076501"/>
                  <a:pt x="4460881" y="9076501"/>
                  <a:pt x="4459528" y="9065946"/>
                </a:cubicBezTo>
                <a:cubicBezTo>
                  <a:pt x="4458174" y="9055394"/>
                  <a:pt x="4479677" y="9063371"/>
                  <a:pt x="4478323" y="9052819"/>
                </a:cubicBezTo>
                <a:close/>
                <a:moveTo>
                  <a:pt x="687483" y="9045270"/>
                </a:moveTo>
                <a:cubicBezTo>
                  <a:pt x="691174" y="9045279"/>
                  <a:pt x="694915" y="9045723"/>
                  <a:pt x="695118" y="9047465"/>
                </a:cubicBezTo>
                <a:cubicBezTo>
                  <a:pt x="681374" y="9056132"/>
                  <a:pt x="696751" y="9061390"/>
                  <a:pt x="697971" y="9071836"/>
                </a:cubicBezTo>
                <a:cubicBezTo>
                  <a:pt x="698380" y="9075317"/>
                  <a:pt x="699193" y="9082280"/>
                  <a:pt x="700010" y="9089245"/>
                </a:cubicBezTo>
                <a:cubicBezTo>
                  <a:pt x="700416" y="9092728"/>
                  <a:pt x="700821" y="9096205"/>
                  <a:pt x="701230" y="9099690"/>
                </a:cubicBezTo>
                <a:cubicBezTo>
                  <a:pt x="701230" y="9099690"/>
                  <a:pt x="687078" y="9104874"/>
                  <a:pt x="687078" y="9104874"/>
                </a:cubicBezTo>
                <a:cubicBezTo>
                  <a:pt x="672519" y="9106575"/>
                  <a:pt x="672113" y="9103096"/>
                  <a:pt x="671707" y="9099614"/>
                </a:cubicBezTo>
                <a:cubicBezTo>
                  <a:pt x="685451" y="9090949"/>
                  <a:pt x="670081" y="9085687"/>
                  <a:pt x="668851" y="9075242"/>
                </a:cubicBezTo>
                <a:cubicBezTo>
                  <a:pt x="668039" y="9068281"/>
                  <a:pt x="666817" y="9057835"/>
                  <a:pt x="665595" y="9047389"/>
                </a:cubicBezTo>
                <a:cubicBezTo>
                  <a:pt x="665595" y="9047389"/>
                  <a:pt x="665186" y="9043906"/>
                  <a:pt x="680150" y="9045688"/>
                </a:cubicBezTo>
                <a:cubicBezTo>
                  <a:pt x="680150" y="9045688"/>
                  <a:pt x="683790" y="9045262"/>
                  <a:pt x="687483" y="9045270"/>
                </a:cubicBezTo>
                <a:close/>
                <a:moveTo>
                  <a:pt x="10922929" y="9038119"/>
                </a:moveTo>
                <a:lnTo>
                  <a:pt x="10923167" y="9048715"/>
                </a:lnTo>
                <a:cubicBezTo>
                  <a:pt x="10923167" y="9048715"/>
                  <a:pt x="10903293" y="9038599"/>
                  <a:pt x="10903293" y="9038599"/>
                </a:cubicBezTo>
                <a:cubicBezTo>
                  <a:pt x="10903293" y="9038599"/>
                  <a:pt x="10922929" y="9038119"/>
                  <a:pt x="10922929" y="9038119"/>
                </a:cubicBezTo>
                <a:close/>
                <a:moveTo>
                  <a:pt x="8156715" y="9034156"/>
                </a:moveTo>
                <a:cubicBezTo>
                  <a:pt x="8160235" y="9033960"/>
                  <a:pt x="8162373" y="9040837"/>
                  <a:pt x="8161819" y="9046862"/>
                </a:cubicBezTo>
                <a:cubicBezTo>
                  <a:pt x="8161263" y="9052888"/>
                  <a:pt x="8158011" y="9058069"/>
                  <a:pt x="8150759" y="9054475"/>
                </a:cubicBezTo>
                <a:cubicBezTo>
                  <a:pt x="8150109" y="9042518"/>
                  <a:pt x="8154801" y="9042257"/>
                  <a:pt x="8156715" y="9034156"/>
                </a:cubicBezTo>
                <a:close/>
                <a:moveTo>
                  <a:pt x="10716479" y="9030442"/>
                </a:moveTo>
                <a:cubicBezTo>
                  <a:pt x="10718291" y="9030400"/>
                  <a:pt x="10719775" y="9031314"/>
                  <a:pt x="10719801" y="9032480"/>
                </a:cubicBezTo>
                <a:cubicBezTo>
                  <a:pt x="10719829" y="9033649"/>
                  <a:pt x="10718383" y="9034636"/>
                  <a:pt x="10716575" y="9034681"/>
                </a:cubicBezTo>
                <a:cubicBezTo>
                  <a:pt x="10714769" y="9034727"/>
                  <a:pt x="10713283" y="9033809"/>
                  <a:pt x="10713257" y="9032640"/>
                </a:cubicBezTo>
                <a:cubicBezTo>
                  <a:pt x="10713231" y="9031473"/>
                  <a:pt x="10714677" y="9030486"/>
                  <a:pt x="10716479" y="9030442"/>
                </a:cubicBezTo>
                <a:close/>
                <a:moveTo>
                  <a:pt x="582329" y="9029467"/>
                </a:moveTo>
                <a:cubicBezTo>
                  <a:pt x="582329" y="9029467"/>
                  <a:pt x="582329" y="9029467"/>
                  <a:pt x="582730" y="9032913"/>
                </a:cubicBezTo>
                <a:cubicBezTo>
                  <a:pt x="582730" y="9032913"/>
                  <a:pt x="583134" y="9036355"/>
                  <a:pt x="583134" y="9036355"/>
                </a:cubicBezTo>
                <a:cubicBezTo>
                  <a:pt x="583942" y="9043251"/>
                  <a:pt x="584747" y="9050146"/>
                  <a:pt x="597281" y="9052171"/>
                </a:cubicBezTo>
                <a:cubicBezTo>
                  <a:pt x="597687" y="9055620"/>
                  <a:pt x="597687" y="9055620"/>
                  <a:pt x="597687" y="9055620"/>
                </a:cubicBezTo>
                <a:cubicBezTo>
                  <a:pt x="585555" y="9057040"/>
                  <a:pt x="585555" y="9057040"/>
                  <a:pt x="585555" y="9057040"/>
                </a:cubicBezTo>
                <a:cubicBezTo>
                  <a:pt x="572613" y="9051566"/>
                  <a:pt x="571808" y="9044674"/>
                  <a:pt x="571001" y="9037777"/>
                </a:cubicBezTo>
                <a:cubicBezTo>
                  <a:pt x="571001" y="9037777"/>
                  <a:pt x="570598" y="9034332"/>
                  <a:pt x="570598" y="9034332"/>
                </a:cubicBezTo>
                <a:cubicBezTo>
                  <a:pt x="570193" y="9030881"/>
                  <a:pt x="570193" y="9030881"/>
                  <a:pt x="582329" y="9029467"/>
                </a:cubicBezTo>
                <a:close/>
                <a:moveTo>
                  <a:pt x="10828347" y="9018170"/>
                </a:moveTo>
                <a:cubicBezTo>
                  <a:pt x="10830801" y="9018110"/>
                  <a:pt x="10830875" y="9021288"/>
                  <a:pt x="10831013" y="9027648"/>
                </a:cubicBezTo>
                <a:lnTo>
                  <a:pt x="10831589" y="9053070"/>
                </a:lnTo>
                <a:lnTo>
                  <a:pt x="10811667" y="9040837"/>
                </a:lnTo>
                <a:cubicBezTo>
                  <a:pt x="10831305" y="9040357"/>
                  <a:pt x="10831013" y="9027648"/>
                  <a:pt x="10811379" y="9028124"/>
                </a:cubicBezTo>
                <a:cubicBezTo>
                  <a:pt x="10821053" y="9021527"/>
                  <a:pt x="10825893" y="9018231"/>
                  <a:pt x="10828347" y="9018170"/>
                </a:cubicBezTo>
                <a:close/>
                <a:moveTo>
                  <a:pt x="10351177" y="9005192"/>
                </a:moveTo>
                <a:cubicBezTo>
                  <a:pt x="10351441" y="9016907"/>
                  <a:pt x="10351441" y="9016907"/>
                  <a:pt x="10351441" y="9016907"/>
                </a:cubicBezTo>
                <a:cubicBezTo>
                  <a:pt x="10351441" y="9016907"/>
                  <a:pt x="10351703" y="9028623"/>
                  <a:pt x="10351703" y="9028623"/>
                </a:cubicBezTo>
                <a:cubicBezTo>
                  <a:pt x="10351703" y="9028623"/>
                  <a:pt x="10351703" y="9028623"/>
                  <a:pt x="10333381" y="9029067"/>
                </a:cubicBezTo>
                <a:lnTo>
                  <a:pt x="10333911" y="9052501"/>
                </a:lnTo>
                <a:lnTo>
                  <a:pt x="10334191" y="9065214"/>
                </a:lnTo>
                <a:cubicBezTo>
                  <a:pt x="10320819" y="9052822"/>
                  <a:pt x="10333625" y="9039790"/>
                  <a:pt x="10333335" y="9027075"/>
                </a:cubicBezTo>
                <a:lnTo>
                  <a:pt x="10332851" y="9005638"/>
                </a:lnTo>
                <a:cubicBezTo>
                  <a:pt x="10332851" y="9005638"/>
                  <a:pt x="10332851" y="9005638"/>
                  <a:pt x="10351177" y="9005192"/>
                </a:cubicBezTo>
                <a:close/>
                <a:moveTo>
                  <a:pt x="10087435" y="9003494"/>
                </a:moveTo>
                <a:lnTo>
                  <a:pt x="10087793" y="9015381"/>
                </a:lnTo>
                <a:lnTo>
                  <a:pt x="10097927" y="9009875"/>
                </a:lnTo>
                <a:lnTo>
                  <a:pt x="10089231" y="9004585"/>
                </a:lnTo>
                <a:close/>
                <a:moveTo>
                  <a:pt x="659902" y="8998785"/>
                </a:moveTo>
                <a:cubicBezTo>
                  <a:pt x="660322" y="9002367"/>
                  <a:pt x="660740" y="9005946"/>
                  <a:pt x="675299" y="9004242"/>
                </a:cubicBezTo>
                <a:cubicBezTo>
                  <a:pt x="675721" y="9007826"/>
                  <a:pt x="676138" y="9011408"/>
                  <a:pt x="676562" y="9014989"/>
                </a:cubicBezTo>
                <a:cubicBezTo>
                  <a:pt x="676979" y="9018568"/>
                  <a:pt x="676979" y="9018568"/>
                  <a:pt x="677398" y="9022150"/>
                </a:cubicBezTo>
                <a:cubicBezTo>
                  <a:pt x="677398" y="9022150"/>
                  <a:pt x="662838" y="9023855"/>
                  <a:pt x="662838" y="9023855"/>
                </a:cubicBezTo>
                <a:cubicBezTo>
                  <a:pt x="662838" y="9023855"/>
                  <a:pt x="648279" y="9025557"/>
                  <a:pt x="648279" y="9025557"/>
                </a:cubicBezTo>
                <a:cubicBezTo>
                  <a:pt x="647441" y="9018393"/>
                  <a:pt x="647022" y="9014814"/>
                  <a:pt x="646607" y="9011235"/>
                </a:cubicBezTo>
                <a:cubicBezTo>
                  <a:pt x="646184" y="9007649"/>
                  <a:pt x="645767" y="9004071"/>
                  <a:pt x="645347" y="9000491"/>
                </a:cubicBezTo>
                <a:cubicBezTo>
                  <a:pt x="645347" y="9000491"/>
                  <a:pt x="645347" y="9000491"/>
                  <a:pt x="659902" y="8998785"/>
                </a:cubicBezTo>
                <a:close/>
                <a:moveTo>
                  <a:pt x="10862973" y="8992942"/>
                </a:moveTo>
                <a:cubicBezTo>
                  <a:pt x="10862973" y="8992942"/>
                  <a:pt x="10863233" y="9004597"/>
                  <a:pt x="10882873" y="9004119"/>
                </a:cubicBezTo>
                <a:cubicBezTo>
                  <a:pt x="10883135" y="9015774"/>
                  <a:pt x="10863501" y="9016250"/>
                  <a:pt x="10863501" y="9016250"/>
                </a:cubicBezTo>
                <a:cubicBezTo>
                  <a:pt x="10863501" y="9016250"/>
                  <a:pt x="10863233" y="9004597"/>
                  <a:pt x="10863233" y="9004597"/>
                </a:cubicBezTo>
                <a:cubicBezTo>
                  <a:pt x="10863233" y="9004597"/>
                  <a:pt x="10862973" y="8992942"/>
                  <a:pt x="10862973" y="8992942"/>
                </a:cubicBezTo>
                <a:close/>
                <a:moveTo>
                  <a:pt x="563222" y="8992310"/>
                </a:moveTo>
                <a:cubicBezTo>
                  <a:pt x="563222" y="8992310"/>
                  <a:pt x="575772" y="8994444"/>
                  <a:pt x="575772" y="8994444"/>
                </a:cubicBezTo>
                <a:cubicBezTo>
                  <a:pt x="576191" y="8997995"/>
                  <a:pt x="576191" y="8997995"/>
                  <a:pt x="576600" y="9001545"/>
                </a:cubicBezTo>
                <a:cubicBezTo>
                  <a:pt x="576600" y="9001545"/>
                  <a:pt x="577022" y="9005096"/>
                  <a:pt x="577435" y="9008648"/>
                </a:cubicBezTo>
                <a:cubicBezTo>
                  <a:pt x="577435" y="9008648"/>
                  <a:pt x="577435" y="9008648"/>
                  <a:pt x="577851" y="9012201"/>
                </a:cubicBezTo>
                <a:cubicBezTo>
                  <a:pt x="577851" y="9012201"/>
                  <a:pt x="577851" y="9012201"/>
                  <a:pt x="565716" y="9013618"/>
                </a:cubicBezTo>
                <a:cubicBezTo>
                  <a:pt x="565716" y="9013618"/>
                  <a:pt x="565716" y="9013618"/>
                  <a:pt x="565301" y="9010071"/>
                </a:cubicBezTo>
                <a:cubicBezTo>
                  <a:pt x="565301" y="9010071"/>
                  <a:pt x="564884" y="9006517"/>
                  <a:pt x="564472" y="9002965"/>
                </a:cubicBezTo>
                <a:cubicBezTo>
                  <a:pt x="564053" y="8999414"/>
                  <a:pt x="551920" y="9000834"/>
                  <a:pt x="551506" y="8997282"/>
                </a:cubicBezTo>
                <a:cubicBezTo>
                  <a:pt x="551506" y="8997282"/>
                  <a:pt x="563222" y="8992310"/>
                  <a:pt x="563222" y="8992310"/>
                </a:cubicBezTo>
                <a:close/>
                <a:moveTo>
                  <a:pt x="4469740" y="8968106"/>
                </a:moveTo>
                <a:cubicBezTo>
                  <a:pt x="4453365" y="8982358"/>
                  <a:pt x="4456431" y="9006278"/>
                  <a:pt x="4474336" y="9003987"/>
                </a:cubicBezTo>
                <a:cubicBezTo>
                  <a:pt x="4474336" y="9003987"/>
                  <a:pt x="4492247" y="9001695"/>
                  <a:pt x="4493779" y="9013655"/>
                </a:cubicBezTo>
                <a:cubicBezTo>
                  <a:pt x="4493779" y="9013655"/>
                  <a:pt x="4493779" y="9013655"/>
                  <a:pt x="4475870" y="9015949"/>
                </a:cubicBezTo>
                <a:cubicBezTo>
                  <a:pt x="4475870" y="9015949"/>
                  <a:pt x="4475870" y="9015949"/>
                  <a:pt x="4477405" y="9027909"/>
                </a:cubicBezTo>
                <a:cubicBezTo>
                  <a:pt x="4477405" y="9027909"/>
                  <a:pt x="4461030" y="9042158"/>
                  <a:pt x="4441590" y="9032490"/>
                </a:cubicBezTo>
                <a:cubicBezTo>
                  <a:pt x="4440055" y="9020530"/>
                  <a:pt x="4436992" y="8996609"/>
                  <a:pt x="4435461" y="8984644"/>
                </a:cubicBezTo>
                <a:cubicBezTo>
                  <a:pt x="4433928" y="8972687"/>
                  <a:pt x="4451832" y="8970398"/>
                  <a:pt x="4469740" y="8968106"/>
                </a:cubicBezTo>
                <a:close/>
                <a:moveTo>
                  <a:pt x="838428" y="8960547"/>
                </a:moveTo>
                <a:cubicBezTo>
                  <a:pt x="841876" y="8960584"/>
                  <a:pt x="845375" y="8961059"/>
                  <a:pt x="845580" y="8962797"/>
                </a:cubicBezTo>
                <a:cubicBezTo>
                  <a:pt x="845984" y="8966268"/>
                  <a:pt x="846801" y="8973222"/>
                  <a:pt x="847204" y="8976694"/>
                </a:cubicBezTo>
                <a:cubicBezTo>
                  <a:pt x="849238" y="8994072"/>
                  <a:pt x="851270" y="9011448"/>
                  <a:pt x="866487" y="9023760"/>
                </a:cubicBezTo>
                <a:cubicBezTo>
                  <a:pt x="866487" y="9023760"/>
                  <a:pt x="880078" y="9022170"/>
                  <a:pt x="880078" y="9022170"/>
                </a:cubicBezTo>
                <a:cubicBezTo>
                  <a:pt x="880078" y="9022170"/>
                  <a:pt x="880078" y="9022170"/>
                  <a:pt x="880482" y="9025648"/>
                </a:cubicBezTo>
                <a:cubicBezTo>
                  <a:pt x="894068" y="9024053"/>
                  <a:pt x="894068" y="9024053"/>
                  <a:pt x="894068" y="9024053"/>
                </a:cubicBezTo>
                <a:cubicBezTo>
                  <a:pt x="894477" y="9027530"/>
                  <a:pt x="894477" y="9027530"/>
                  <a:pt x="894477" y="9027530"/>
                </a:cubicBezTo>
                <a:cubicBezTo>
                  <a:pt x="880888" y="9029118"/>
                  <a:pt x="881296" y="9032598"/>
                  <a:pt x="880888" y="9029118"/>
                </a:cubicBezTo>
                <a:cubicBezTo>
                  <a:pt x="867300" y="9030708"/>
                  <a:pt x="867300" y="9030708"/>
                  <a:pt x="867300" y="9030708"/>
                </a:cubicBezTo>
                <a:cubicBezTo>
                  <a:pt x="867300" y="9030708"/>
                  <a:pt x="867300" y="9030708"/>
                  <a:pt x="853711" y="9032298"/>
                </a:cubicBezTo>
                <a:cubicBezTo>
                  <a:pt x="853711" y="9032298"/>
                  <a:pt x="853711" y="9032298"/>
                  <a:pt x="853305" y="9028825"/>
                </a:cubicBezTo>
                <a:cubicBezTo>
                  <a:pt x="838092" y="9016513"/>
                  <a:pt x="835649" y="8995660"/>
                  <a:pt x="833616" y="8978284"/>
                </a:cubicBezTo>
                <a:cubicBezTo>
                  <a:pt x="819623" y="8976399"/>
                  <a:pt x="818811" y="8969450"/>
                  <a:pt x="818403" y="8965974"/>
                </a:cubicBezTo>
                <a:cubicBezTo>
                  <a:pt x="818403" y="8965974"/>
                  <a:pt x="831584" y="8960906"/>
                  <a:pt x="831584" y="8960906"/>
                </a:cubicBezTo>
                <a:cubicBezTo>
                  <a:pt x="831584" y="8960906"/>
                  <a:pt x="834980" y="8960510"/>
                  <a:pt x="838428" y="8960547"/>
                </a:cubicBezTo>
                <a:close/>
                <a:moveTo>
                  <a:pt x="10698499" y="8958802"/>
                </a:moveTo>
                <a:cubicBezTo>
                  <a:pt x="10698785" y="8971515"/>
                  <a:pt x="10698785" y="8971515"/>
                  <a:pt x="10698785" y="8971515"/>
                </a:cubicBezTo>
                <a:cubicBezTo>
                  <a:pt x="10679153" y="8971995"/>
                  <a:pt x="10679153" y="8971995"/>
                  <a:pt x="10679153" y="8971995"/>
                </a:cubicBezTo>
                <a:cubicBezTo>
                  <a:pt x="10678863" y="8959282"/>
                  <a:pt x="10698499" y="8958802"/>
                  <a:pt x="10698499" y="8958802"/>
                </a:cubicBezTo>
                <a:close/>
                <a:moveTo>
                  <a:pt x="11098601" y="8958507"/>
                </a:moveTo>
                <a:cubicBezTo>
                  <a:pt x="11100029" y="8957556"/>
                  <a:pt x="11101203" y="8958261"/>
                  <a:pt x="11101269" y="8961194"/>
                </a:cubicBezTo>
                <a:lnTo>
                  <a:pt x="11098135" y="8959314"/>
                </a:lnTo>
                <a:close/>
                <a:moveTo>
                  <a:pt x="11025803" y="8953988"/>
                </a:moveTo>
                <a:cubicBezTo>
                  <a:pt x="11026063" y="8965642"/>
                  <a:pt x="11013239" y="8977618"/>
                  <a:pt x="11013501" y="8989270"/>
                </a:cubicBezTo>
                <a:cubicBezTo>
                  <a:pt x="11013239" y="8977618"/>
                  <a:pt x="11012977" y="8965965"/>
                  <a:pt x="11012713" y="8954308"/>
                </a:cubicBezTo>
                <a:cubicBezTo>
                  <a:pt x="11025803" y="8953988"/>
                  <a:pt x="11025803" y="8953988"/>
                  <a:pt x="11025803" y="8953988"/>
                </a:cubicBezTo>
                <a:close/>
                <a:moveTo>
                  <a:pt x="11011649" y="8927889"/>
                </a:moveTo>
                <a:cubicBezTo>
                  <a:pt x="10993683" y="8940086"/>
                  <a:pt x="11011911" y="8939640"/>
                  <a:pt x="11012179" y="8951394"/>
                </a:cubicBezTo>
                <a:cubicBezTo>
                  <a:pt x="10993683" y="8940086"/>
                  <a:pt x="10994213" y="8963594"/>
                  <a:pt x="10994213" y="8963594"/>
                </a:cubicBezTo>
                <a:cubicBezTo>
                  <a:pt x="10994213" y="8963594"/>
                  <a:pt x="10994213" y="8963594"/>
                  <a:pt x="10994477" y="8975346"/>
                </a:cubicBezTo>
                <a:cubicBezTo>
                  <a:pt x="10994477" y="8975346"/>
                  <a:pt x="11012705" y="8974903"/>
                  <a:pt x="11012705" y="8974903"/>
                </a:cubicBezTo>
                <a:cubicBezTo>
                  <a:pt x="11012973" y="8986659"/>
                  <a:pt x="11012973" y="8986659"/>
                  <a:pt x="11012973" y="8986659"/>
                </a:cubicBezTo>
                <a:cubicBezTo>
                  <a:pt x="11012973" y="8986659"/>
                  <a:pt x="11012973" y="8986659"/>
                  <a:pt x="10994743" y="8987103"/>
                </a:cubicBezTo>
                <a:cubicBezTo>
                  <a:pt x="10995009" y="8998857"/>
                  <a:pt x="10995269" y="9010610"/>
                  <a:pt x="11013767" y="9021920"/>
                </a:cubicBezTo>
                <a:cubicBezTo>
                  <a:pt x="11014031" y="9033676"/>
                  <a:pt x="11013767" y="9021920"/>
                  <a:pt x="10995537" y="9022366"/>
                </a:cubicBezTo>
                <a:cubicBezTo>
                  <a:pt x="11014295" y="9045429"/>
                  <a:pt x="11014563" y="9057183"/>
                  <a:pt x="11033055" y="9068493"/>
                </a:cubicBezTo>
                <a:cubicBezTo>
                  <a:pt x="10997125" y="9092894"/>
                  <a:pt x="11034647" y="9139018"/>
                  <a:pt x="11035179" y="9162526"/>
                </a:cubicBezTo>
                <a:cubicBezTo>
                  <a:pt x="11035707" y="9186034"/>
                  <a:pt x="11035707" y="9186034"/>
                  <a:pt x="11054207" y="9197345"/>
                </a:cubicBezTo>
                <a:cubicBezTo>
                  <a:pt x="11054207" y="9197345"/>
                  <a:pt x="11054473" y="9209100"/>
                  <a:pt x="11054473" y="9209100"/>
                </a:cubicBezTo>
                <a:cubicBezTo>
                  <a:pt x="11054473" y="9209100"/>
                  <a:pt x="11054473" y="9209100"/>
                  <a:pt x="11036237" y="9209544"/>
                </a:cubicBezTo>
                <a:cubicBezTo>
                  <a:pt x="11054735" y="9220851"/>
                  <a:pt x="11054735" y="9220851"/>
                  <a:pt x="11055265" y="9244361"/>
                </a:cubicBezTo>
                <a:cubicBezTo>
                  <a:pt x="11055795" y="9267872"/>
                  <a:pt x="11073497" y="9243918"/>
                  <a:pt x="11073763" y="9255673"/>
                </a:cubicBezTo>
                <a:cubicBezTo>
                  <a:pt x="11055795" y="9267872"/>
                  <a:pt x="11092523" y="9278737"/>
                  <a:pt x="11074557" y="9290936"/>
                </a:cubicBezTo>
                <a:cubicBezTo>
                  <a:pt x="11074819" y="9302689"/>
                  <a:pt x="11075087" y="9314442"/>
                  <a:pt x="11075353" y="9326199"/>
                </a:cubicBezTo>
                <a:cubicBezTo>
                  <a:pt x="11093583" y="9325753"/>
                  <a:pt x="11093583" y="9325753"/>
                  <a:pt x="11093583" y="9325753"/>
                </a:cubicBezTo>
                <a:cubicBezTo>
                  <a:pt x="11093849" y="9337511"/>
                  <a:pt x="11094111" y="9349264"/>
                  <a:pt x="11094111" y="9349264"/>
                </a:cubicBezTo>
                <a:cubicBezTo>
                  <a:pt x="11094111" y="9349264"/>
                  <a:pt x="11094375" y="9361016"/>
                  <a:pt x="11094375" y="9361016"/>
                </a:cubicBezTo>
                <a:cubicBezTo>
                  <a:pt x="11094641" y="9372773"/>
                  <a:pt x="11113407" y="9395837"/>
                  <a:pt x="11095437" y="9408033"/>
                </a:cubicBezTo>
                <a:cubicBezTo>
                  <a:pt x="11113937" y="9419344"/>
                  <a:pt x="11114199" y="9431097"/>
                  <a:pt x="11114199" y="9431097"/>
                </a:cubicBezTo>
                <a:cubicBezTo>
                  <a:pt x="11114997" y="9466360"/>
                  <a:pt x="11133493" y="9477670"/>
                  <a:pt x="11115529" y="9489867"/>
                </a:cubicBezTo>
                <a:cubicBezTo>
                  <a:pt x="11134287" y="9512931"/>
                  <a:pt x="11135613" y="9571704"/>
                  <a:pt x="11154113" y="9583015"/>
                </a:cubicBezTo>
                <a:cubicBezTo>
                  <a:pt x="11155169" y="9630030"/>
                  <a:pt x="11174725" y="9688361"/>
                  <a:pt x="11175785" y="9735377"/>
                </a:cubicBezTo>
                <a:cubicBezTo>
                  <a:pt x="11175785" y="9735377"/>
                  <a:pt x="11180541" y="9744081"/>
                  <a:pt x="11183049" y="9754308"/>
                </a:cubicBezTo>
                <a:cubicBezTo>
                  <a:pt x="11185567" y="9764538"/>
                  <a:pt x="11185829" y="9776294"/>
                  <a:pt x="11176845" y="9782393"/>
                </a:cubicBezTo>
                <a:cubicBezTo>
                  <a:pt x="11158617" y="9782841"/>
                  <a:pt x="11157553" y="9735820"/>
                  <a:pt x="11156761" y="9700558"/>
                </a:cubicBezTo>
                <a:cubicBezTo>
                  <a:pt x="11137733" y="9665743"/>
                  <a:pt x="11137733" y="9665743"/>
                  <a:pt x="11136935" y="9630476"/>
                </a:cubicBezTo>
                <a:cubicBezTo>
                  <a:pt x="11135877" y="9583460"/>
                  <a:pt x="11116587" y="9536887"/>
                  <a:pt x="11097561" y="9502070"/>
                </a:cubicBezTo>
                <a:cubicBezTo>
                  <a:pt x="11097561" y="9502070"/>
                  <a:pt x="11115529" y="9489867"/>
                  <a:pt x="11097293" y="9490314"/>
                </a:cubicBezTo>
                <a:lnTo>
                  <a:pt x="11096233" y="9443301"/>
                </a:lnTo>
                <a:lnTo>
                  <a:pt x="11095701" y="9419789"/>
                </a:lnTo>
                <a:cubicBezTo>
                  <a:pt x="11077471" y="9420235"/>
                  <a:pt x="11094905" y="9384522"/>
                  <a:pt x="11076941" y="9396725"/>
                </a:cubicBezTo>
                <a:cubicBezTo>
                  <a:pt x="11077471" y="9420235"/>
                  <a:pt x="11077471" y="9420235"/>
                  <a:pt x="11096233" y="9443301"/>
                </a:cubicBezTo>
                <a:cubicBezTo>
                  <a:pt x="11078001" y="9443745"/>
                  <a:pt x="11097031" y="9478561"/>
                  <a:pt x="11097561" y="9502070"/>
                </a:cubicBezTo>
                <a:cubicBezTo>
                  <a:pt x="11079859" y="9526025"/>
                  <a:pt x="11098881" y="9560842"/>
                  <a:pt x="11117647" y="9583903"/>
                </a:cubicBezTo>
                <a:cubicBezTo>
                  <a:pt x="11101001" y="9654878"/>
                  <a:pt x="11137997" y="9677494"/>
                  <a:pt x="11139325" y="9736268"/>
                </a:cubicBezTo>
                <a:cubicBezTo>
                  <a:pt x="11121357" y="9748468"/>
                  <a:pt x="11120563" y="9713200"/>
                  <a:pt x="11121091" y="9736709"/>
                </a:cubicBezTo>
                <a:cubicBezTo>
                  <a:pt x="11101531" y="9678385"/>
                  <a:pt x="11100471" y="9631367"/>
                  <a:pt x="11099411" y="9584352"/>
                </a:cubicBezTo>
                <a:cubicBezTo>
                  <a:pt x="11080915" y="9573040"/>
                  <a:pt x="11061627" y="9526470"/>
                  <a:pt x="11079859" y="9526025"/>
                </a:cubicBezTo>
                <a:cubicBezTo>
                  <a:pt x="11060303" y="9467694"/>
                  <a:pt x="11058449" y="9385415"/>
                  <a:pt x="11038889" y="9327089"/>
                </a:cubicBezTo>
                <a:cubicBezTo>
                  <a:pt x="11038621" y="9315338"/>
                  <a:pt x="11038621" y="9315338"/>
                  <a:pt x="11038621" y="9315338"/>
                </a:cubicBezTo>
                <a:cubicBezTo>
                  <a:pt x="11038355" y="9303580"/>
                  <a:pt x="11038355" y="9303580"/>
                  <a:pt x="11037827" y="9280074"/>
                </a:cubicBezTo>
                <a:cubicBezTo>
                  <a:pt x="11018805" y="9245254"/>
                  <a:pt x="11017217" y="9174729"/>
                  <a:pt x="10998717" y="9163421"/>
                </a:cubicBezTo>
                <a:cubicBezTo>
                  <a:pt x="10997391" y="9104645"/>
                  <a:pt x="10996597" y="9069382"/>
                  <a:pt x="10977299" y="9022810"/>
                </a:cubicBezTo>
                <a:cubicBezTo>
                  <a:pt x="10977569" y="9034567"/>
                  <a:pt x="10978097" y="9058072"/>
                  <a:pt x="10978363" y="9069830"/>
                </a:cubicBezTo>
                <a:cubicBezTo>
                  <a:pt x="10978627" y="9081583"/>
                  <a:pt x="10978627" y="9081583"/>
                  <a:pt x="10978891" y="9093339"/>
                </a:cubicBezTo>
                <a:cubicBezTo>
                  <a:pt x="10979157" y="9105092"/>
                  <a:pt x="10961723" y="9140798"/>
                  <a:pt x="10979953" y="9140355"/>
                </a:cubicBezTo>
                <a:cubicBezTo>
                  <a:pt x="10980481" y="9163862"/>
                  <a:pt x="10981275" y="9199127"/>
                  <a:pt x="10999511" y="9198683"/>
                </a:cubicBezTo>
                <a:cubicBezTo>
                  <a:pt x="10981547" y="9210882"/>
                  <a:pt x="11018535" y="9233499"/>
                  <a:pt x="11000571" y="9245699"/>
                </a:cubicBezTo>
                <a:cubicBezTo>
                  <a:pt x="11000839" y="9257453"/>
                  <a:pt x="11001105" y="9269206"/>
                  <a:pt x="11000839" y="9257453"/>
                </a:cubicBezTo>
                <a:cubicBezTo>
                  <a:pt x="11000839" y="9257453"/>
                  <a:pt x="11019333" y="9268763"/>
                  <a:pt x="11001105" y="9269206"/>
                </a:cubicBezTo>
                <a:cubicBezTo>
                  <a:pt x="11001105" y="9269206"/>
                  <a:pt x="11001365" y="9280964"/>
                  <a:pt x="11019597" y="9280516"/>
                </a:cubicBezTo>
                <a:cubicBezTo>
                  <a:pt x="11019861" y="9292272"/>
                  <a:pt x="11019861" y="9292272"/>
                  <a:pt x="11001897" y="9304469"/>
                </a:cubicBezTo>
                <a:cubicBezTo>
                  <a:pt x="11020393" y="9315781"/>
                  <a:pt x="11020923" y="9339289"/>
                  <a:pt x="11021715" y="9374553"/>
                </a:cubicBezTo>
                <a:cubicBezTo>
                  <a:pt x="11040475" y="9397616"/>
                  <a:pt x="11041009" y="9421123"/>
                  <a:pt x="11041803" y="9456386"/>
                </a:cubicBezTo>
                <a:cubicBezTo>
                  <a:pt x="11041803" y="9456386"/>
                  <a:pt x="11041803" y="9456386"/>
                  <a:pt x="11060037" y="9455943"/>
                </a:cubicBezTo>
                <a:cubicBezTo>
                  <a:pt x="11042067" y="9468139"/>
                  <a:pt x="11042333" y="9479896"/>
                  <a:pt x="11042599" y="9491651"/>
                </a:cubicBezTo>
                <a:cubicBezTo>
                  <a:pt x="11024103" y="9480339"/>
                  <a:pt x="11024365" y="9492096"/>
                  <a:pt x="11024629" y="9503852"/>
                </a:cubicBezTo>
                <a:cubicBezTo>
                  <a:pt x="11043393" y="9526914"/>
                  <a:pt x="11025429" y="9539115"/>
                  <a:pt x="11044187" y="9562176"/>
                </a:cubicBezTo>
                <a:cubicBezTo>
                  <a:pt x="11044453" y="9573930"/>
                  <a:pt x="11044719" y="9585687"/>
                  <a:pt x="11045247" y="9609195"/>
                </a:cubicBezTo>
                <a:cubicBezTo>
                  <a:pt x="11026749" y="9597884"/>
                  <a:pt x="11025957" y="9562622"/>
                  <a:pt x="11007729" y="9563069"/>
                </a:cubicBezTo>
                <a:cubicBezTo>
                  <a:pt x="11006667" y="9516048"/>
                  <a:pt x="10988697" y="9528252"/>
                  <a:pt x="11005875" y="9480786"/>
                </a:cubicBezTo>
                <a:cubicBezTo>
                  <a:pt x="10987639" y="9481231"/>
                  <a:pt x="10987373" y="9469474"/>
                  <a:pt x="10987373" y="9469474"/>
                </a:cubicBezTo>
                <a:lnTo>
                  <a:pt x="10985365" y="9446967"/>
                </a:lnTo>
                <a:lnTo>
                  <a:pt x="10968289" y="9481906"/>
                </a:lnTo>
                <a:cubicBezTo>
                  <a:pt x="10968555" y="9493706"/>
                  <a:pt x="10968555" y="9493706"/>
                  <a:pt x="10968823" y="9505514"/>
                </a:cubicBezTo>
                <a:cubicBezTo>
                  <a:pt x="10987147" y="9505068"/>
                  <a:pt x="10987147" y="9505068"/>
                  <a:pt x="10986879" y="9493259"/>
                </a:cubicBezTo>
                <a:cubicBezTo>
                  <a:pt x="10987413" y="9516871"/>
                  <a:pt x="10987679" y="9528678"/>
                  <a:pt x="10988213" y="9552286"/>
                </a:cubicBezTo>
                <a:cubicBezTo>
                  <a:pt x="11006273" y="9540035"/>
                  <a:pt x="11006805" y="9563643"/>
                  <a:pt x="11007339" y="9587253"/>
                </a:cubicBezTo>
                <a:cubicBezTo>
                  <a:pt x="10989011" y="9587702"/>
                  <a:pt x="10988745" y="9575896"/>
                  <a:pt x="10989011" y="9587702"/>
                </a:cubicBezTo>
                <a:cubicBezTo>
                  <a:pt x="10988745" y="9575896"/>
                  <a:pt x="10988479" y="9564091"/>
                  <a:pt x="10988479" y="9564091"/>
                </a:cubicBezTo>
                <a:cubicBezTo>
                  <a:pt x="10969887" y="9552734"/>
                  <a:pt x="10988745" y="9575896"/>
                  <a:pt x="10970155" y="9564539"/>
                </a:cubicBezTo>
                <a:cubicBezTo>
                  <a:pt x="10970155" y="9564539"/>
                  <a:pt x="10970155" y="9564539"/>
                  <a:pt x="10969887" y="9552734"/>
                </a:cubicBezTo>
                <a:cubicBezTo>
                  <a:pt x="10969089" y="9517317"/>
                  <a:pt x="10949699" y="9470546"/>
                  <a:pt x="10948899" y="9435132"/>
                </a:cubicBezTo>
                <a:cubicBezTo>
                  <a:pt x="10948635" y="9423329"/>
                  <a:pt x="10948635" y="9423329"/>
                  <a:pt x="10948635" y="9423329"/>
                </a:cubicBezTo>
                <a:cubicBezTo>
                  <a:pt x="10948367" y="9411524"/>
                  <a:pt x="10948099" y="9399716"/>
                  <a:pt x="10929245" y="9376557"/>
                </a:cubicBezTo>
                <a:cubicBezTo>
                  <a:pt x="10928979" y="9364750"/>
                  <a:pt x="10928447" y="9341140"/>
                  <a:pt x="10927915" y="9317534"/>
                </a:cubicBezTo>
                <a:cubicBezTo>
                  <a:pt x="10927915" y="9317534"/>
                  <a:pt x="10909055" y="9294372"/>
                  <a:pt x="10908523" y="9270760"/>
                </a:cubicBezTo>
                <a:cubicBezTo>
                  <a:pt x="10908257" y="9258954"/>
                  <a:pt x="10908257" y="9258954"/>
                  <a:pt x="10908257" y="9258954"/>
                </a:cubicBezTo>
                <a:cubicBezTo>
                  <a:pt x="10908257" y="9258954"/>
                  <a:pt x="10926583" y="9258508"/>
                  <a:pt x="10926583" y="9258508"/>
                </a:cubicBezTo>
                <a:cubicBezTo>
                  <a:pt x="10926853" y="9270314"/>
                  <a:pt x="10926853" y="9270314"/>
                  <a:pt x="10926853" y="9270314"/>
                </a:cubicBezTo>
                <a:cubicBezTo>
                  <a:pt x="10927381" y="9293926"/>
                  <a:pt x="10945971" y="9305278"/>
                  <a:pt x="10946505" y="9328889"/>
                </a:cubicBezTo>
                <a:cubicBezTo>
                  <a:pt x="10947035" y="9352499"/>
                  <a:pt x="10966427" y="9399273"/>
                  <a:pt x="10967223" y="9434684"/>
                </a:cubicBezTo>
                <a:cubicBezTo>
                  <a:pt x="10967491" y="9446489"/>
                  <a:pt x="10967757" y="9458293"/>
                  <a:pt x="10968025" y="9470101"/>
                </a:cubicBezTo>
                <a:lnTo>
                  <a:pt x="10985339" y="9446686"/>
                </a:lnTo>
                <a:lnTo>
                  <a:pt x="10978221" y="9366793"/>
                </a:lnTo>
                <a:cubicBezTo>
                  <a:pt x="10970655" y="9334638"/>
                  <a:pt x="10965435" y="9305357"/>
                  <a:pt x="10983135" y="9281407"/>
                </a:cubicBezTo>
                <a:cubicBezTo>
                  <a:pt x="10982603" y="9257899"/>
                  <a:pt x="10964375" y="9258347"/>
                  <a:pt x="10964107" y="9246586"/>
                </a:cubicBezTo>
                <a:cubicBezTo>
                  <a:pt x="10981275" y="9199127"/>
                  <a:pt x="10961989" y="9152556"/>
                  <a:pt x="10942431" y="9094230"/>
                </a:cubicBezTo>
                <a:cubicBezTo>
                  <a:pt x="10942431" y="9094230"/>
                  <a:pt x="10942165" y="9082472"/>
                  <a:pt x="10942165" y="9082472"/>
                </a:cubicBezTo>
                <a:cubicBezTo>
                  <a:pt x="10941637" y="9058960"/>
                  <a:pt x="10941637" y="9058960"/>
                  <a:pt x="10940841" y="9023700"/>
                </a:cubicBezTo>
                <a:cubicBezTo>
                  <a:pt x="10959335" y="9035010"/>
                  <a:pt x="10977299" y="9022810"/>
                  <a:pt x="10977037" y="9011056"/>
                </a:cubicBezTo>
                <a:cubicBezTo>
                  <a:pt x="10976507" y="8987549"/>
                  <a:pt x="10994213" y="8963594"/>
                  <a:pt x="10975713" y="8952287"/>
                </a:cubicBezTo>
                <a:cubicBezTo>
                  <a:pt x="10975447" y="8940529"/>
                  <a:pt x="10975447" y="8940529"/>
                  <a:pt x="10993683" y="8940086"/>
                </a:cubicBezTo>
                <a:lnTo>
                  <a:pt x="10996901" y="8929609"/>
                </a:lnTo>
                <a:close/>
                <a:moveTo>
                  <a:pt x="10153453" y="8925846"/>
                </a:moveTo>
                <a:cubicBezTo>
                  <a:pt x="10176413" y="8945220"/>
                  <a:pt x="10160481" y="8980723"/>
                  <a:pt x="10137527" y="8961350"/>
                </a:cubicBezTo>
                <a:cubicBezTo>
                  <a:pt x="10134713" y="8939398"/>
                  <a:pt x="10154859" y="8936819"/>
                  <a:pt x="10153453" y="8925846"/>
                </a:cubicBezTo>
                <a:close/>
                <a:moveTo>
                  <a:pt x="10848237" y="8920167"/>
                </a:moveTo>
                <a:cubicBezTo>
                  <a:pt x="10848499" y="8931820"/>
                  <a:pt x="10852033" y="8943394"/>
                  <a:pt x="10853967" y="8956461"/>
                </a:cubicBezTo>
                <a:cubicBezTo>
                  <a:pt x="10855895" y="8969532"/>
                  <a:pt x="10856223" y="8984098"/>
                  <a:pt x="10850073" y="9001741"/>
                </a:cubicBezTo>
                <a:close/>
                <a:moveTo>
                  <a:pt x="11411361" y="8919136"/>
                </a:moveTo>
                <a:cubicBezTo>
                  <a:pt x="11411889" y="8942443"/>
                  <a:pt x="11412679" y="8977404"/>
                  <a:pt x="11432839" y="9000228"/>
                </a:cubicBezTo>
                <a:cubicBezTo>
                  <a:pt x="11433359" y="9023538"/>
                  <a:pt x="11433625" y="9035190"/>
                  <a:pt x="11433889" y="9046845"/>
                </a:cubicBezTo>
                <a:cubicBezTo>
                  <a:pt x="11433889" y="9046845"/>
                  <a:pt x="11433889" y="9046845"/>
                  <a:pt x="11414255" y="9047325"/>
                </a:cubicBezTo>
                <a:cubicBezTo>
                  <a:pt x="11413987" y="9035670"/>
                  <a:pt x="11413727" y="9024018"/>
                  <a:pt x="11413201" y="9000710"/>
                </a:cubicBezTo>
                <a:cubicBezTo>
                  <a:pt x="11412679" y="8977404"/>
                  <a:pt x="11411889" y="8942443"/>
                  <a:pt x="11411361" y="8919136"/>
                </a:cubicBezTo>
                <a:close/>
                <a:moveTo>
                  <a:pt x="4406211" y="8916167"/>
                </a:moveTo>
                <a:cubicBezTo>
                  <a:pt x="4406211" y="8916167"/>
                  <a:pt x="4427982" y="8926254"/>
                  <a:pt x="4407834" y="8928829"/>
                </a:cubicBezTo>
                <a:cubicBezTo>
                  <a:pt x="4407834" y="8928829"/>
                  <a:pt x="4407834" y="8928829"/>
                  <a:pt x="4406211" y="8916167"/>
                </a:cubicBezTo>
                <a:close/>
                <a:moveTo>
                  <a:pt x="10301185" y="8906947"/>
                </a:moveTo>
                <a:cubicBezTo>
                  <a:pt x="10302631" y="8918206"/>
                  <a:pt x="10304073" y="8929462"/>
                  <a:pt x="10304073" y="8929462"/>
                </a:cubicBezTo>
                <a:cubicBezTo>
                  <a:pt x="10292083" y="8942436"/>
                  <a:pt x="10290643" y="8931179"/>
                  <a:pt x="10290643" y="8931179"/>
                </a:cubicBezTo>
                <a:cubicBezTo>
                  <a:pt x="10289199" y="8919922"/>
                  <a:pt x="10287755" y="8908667"/>
                  <a:pt x="10301185" y="8906947"/>
                </a:cubicBezTo>
                <a:close/>
                <a:moveTo>
                  <a:pt x="4487080" y="8906464"/>
                </a:moveTo>
                <a:cubicBezTo>
                  <a:pt x="4494308" y="8907021"/>
                  <a:pt x="4499749" y="8912254"/>
                  <a:pt x="4500497" y="8918088"/>
                </a:cubicBezTo>
                <a:cubicBezTo>
                  <a:pt x="4500497" y="8918088"/>
                  <a:pt x="4501993" y="8929758"/>
                  <a:pt x="4503487" y="8941424"/>
                </a:cubicBezTo>
                <a:cubicBezTo>
                  <a:pt x="4484708" y="8943826"/>
                  <a:pt x="4506477" y="8964761"/>
                  <a:pt x="4487700" y="8967163"/>
                </a:cubicBezTo>
                <a:cubicBezTo>
                  <a:pt x="4467423" y="8957897"/>
                  <a:pt x="4465929" y="8946225"/>
                  <a:pt x="4462940" y="8922893"/>
                </a:cubicBezTo>
                <a:cubicBezTo>
                  <a:pt x="4470834" y="8910021"/>
                  <a:pt x="4479852" y="8905904"/>
                  <a:pt x="4487080" y="8906464"/>
                </a:cubicBezTo>
                <a:close/>
                <a:moveTo>
                  <a:pt x="10952499" y="8897481"/>
                </a:moveTo>
                <a:cubicBezTo>
                  <a:pt x="10952499" y="8897481"/>
                  <a:pt x="10972389" y="8908443"/>
                  <a:pt x="10972389" y="8908443"/>
                </a:cubicBezTo>
                <a:cubicBezTo>
                  <a:pt x="10953533" y="8943248"/>
                  <a:pt x="10954047" y="8966133"/>
                  <a:pt x="10954305" y="8977575"/>
                </a:cubicBezTo>
                <a:cubicBezTo>
                  <a:pt x="10953791" y="8954691"/>
                  <a:pt x="10953533" y="8943248"/>
                  <a:pt x="10933641" y="8932285"/>
                </a:cubicBezTo>
                <a:cubicBezTo>
                  <a:pt x="10953275" y="8931805"/>
                  <a:pt x="10952759" y="8908921"/>
                  <a:pt x="10952759" y="8908921"/>
                </a:cubicBezTo>
                <a:cubicBezTo>
                  <a:pt x="10952499" y="8897481"/>
                  <a:pt x="10952499" y="8897481"/>
                  <a:pt x="10952499" y="8897481"/>
                </a:cubicBezTo>
                <a:close/>
                <a:moveTo>
                  <a:pt x="10735933" y="8876479"/>
                </a:moveTo>
                <a:cubicBezTo>
                  <a:pt x="10735933" y="8876479"/>
                  <a:pt x="10735933" y="8876479"/>
                  <a:pt x="10755831" y="8887863"/>
                </a:cubicBezTo>
                <a:cubicBezTo>
                  <a:pt x="10756099" y="8899732"/>
                  <a:pt x="10756099" y="8899732"/>
                  <a:pt x="10756363" y="8911596"/>
                </a:cubicBezTo>
                <a:cubicBezTo>
                  <a:pt x="10736733" y="8912079"/>
                  <a:pt x="10737001" y="8923940"/>
                  <a:pt x="10737001" y="8923940"/>
                </a:cubicBezTo>
                <a:cubicBezTo>
                  <a:pt x="10737001" y="8923940"/>
                  <a:pt x="10737001" y="8923940"/>
                  <a:pt x="10736733" y="8912079"/>
                </a:cubicBezTo>
                <a:cubicBezTo>
                  <a:pt x="10736469" y="8900212"/>
                  <a:pt x="10736469" y="8900212"/>
                  <a:pt x="10736201" y="8888344"/>
                </a:cubicBezTo>
                <a:cubicBezTo>
                  <a:pt x="10736201" y="8888344"/>
                  <a:pt x="10735933" y="8876479"/>
                  <a:pt x="10716297" y="8876959"/>
                </a:cubicBezTo>
                <a:cubicBezTo>
                  <a:pt x="10716297" y="8876959"/>
                  <a:pt x="10735933" y="8876479"/>
                  <a:pt x="10735933" y="8876479"/>
                </a:cubicBezTo>
                <a:close/>
                <a:moveTo>
                  <a:pt x="10400011" y="8858568"/>
                </a:moveTo>
                <a:cubicBezTo>
                  <a:pt x="10401739" y="8858893"/>
                  <a:pt x="10402917" y="8860330"/>
                  <a:pt x="10402981" y="8863259"/>
                </a:cubicBezTo>
                <a:cubicBezTo>
                  <a:pt x="10402981" y="8863259"/>
                  <a:pt x="10403249" y="8874975"/>
                  <a:pt x="10403249" y="8874975"/>
                </a:cubicBezTo>
                <a:cubicBezTo>
                  <a:pt x="10403511" y="8886689"/>
                  <a:pt x="10403511" y="8886689"/>
                  <a:pt x="10403775" y="8898405"/>
                </a:cubicBezTo>
                <a:cubicBezTo>
                  <a:pt x="10404039" y="8910122"/>
                  <a:pt x="10404039" y="8910122"/>
                  <a:pt x="10404039" y="8910122"/>
                </a:cubicBezTo>
                <a:cubicBezTo>
                  <a:pt x="10413331" y="8915754"/>
                  <a:pt x="10413331" y="8915754"/>
                  <a:pt x="10411045" y="8915811"/>
                </a:cubicBezTo>
                <a:cubicBezTo>
                  <a:pt x="10408751" y="8915865"/>
                  <a:pt x="10404171" y="8915980"/>
                  <a:pt x="10404305" y="8921837"/>
                </a:cubicBezTo>
                <a:cubicBezTo>
                  <a:pt x="10385977" y="8922285"/>
                  <a:pt x="10385977" y="8922285"/>
                  <a:pt x="10385713" y="8910570"/>
                </a:cubicBezTo>
                <a:cubicBezTo>
                  <a:pt x="10385713" y="8910570"/>
                  <a:pt x="10385451" y="8898851"/>
                  <a:pt x="10385187" y="8887137"/>
                </a:cubicBezTo>
                <a:cubicBezTo>
                  <a:pt x="10384923" y="8875421"/>
                  <a:pt x="10384923" y="8875421"/>
                  <a:pt x="10384923" y="8875421"/>
                </a:cubicBezTo>
                <a:cubicBezTo>
                  <a:pt x="10384725" y="8866636"/>
                  <a:pt x="10394833" y="8857596"/>
                  <a:pt x="10400011" y="8858568"/>
                </a:cubicBezTo>
                <a:close/>
                <a:moveTo>
                  <a:pt x="11080347" y="8856101"/>
                </a:moveTo>
                <a:lnTo>
                  <a:pt x="11080609" y="8867827"/>
                </a:lnTo>
                <a:cubicBezTo>
                  <a:pt x="11062067" y="8868278"/>
                  <a:pt x="11061803" y="8856551"/>
                  <a:pt x="11061803" y="8856551"/>
                </a:cubicBezTo>
                <a:cubicBezTo>
                  <a:pt x="11061803" y="8856551"/>
                  <a:pt x="11080347" y="8856101"/>
                  <a:pt x="11080347" y="8856101"/>
                </a:cubicBezTo>
                <a:close/>
                <a:moveTo>
                  <a:pt x="547166" y="8834099"/>
                </a:moveTo>
                <a:cubicBezTo>
                  <a:pt x="547166" y="8834099"/>
                  <a:pt x="547556" y="8837441"/>
                  <a:pt x="547556" y="8837441"/>
                </a:cubicBezTo>
                <a:cubicBezTo>
                  <a:pt x="547952" y="8840784"/>
                  <a:pt x="548340" y="8844128"/>
                  <a:pt x="548733" y="8847469"/>
                </a:cubicBezTo>
                <a:cubicBezTo>
                  <a:pt x="549514" y="8854154"/>
                  <a:pt x="549907" y="8857496"/>
                  <a:pt x="535737" y="8862543"/>
                </a:cubicBezTo>
                <a:cubicBezTo>
                  <a:pt x="536129" y="8865886"/>
                  <a:pt x="536129" y="8865886"/>
                  <a:pt x="521572" y="8867587"/>
                </a:cubicBezTo>
                <a:cubicBezTo>
                  <a:pt x="521572" y="8867587"/>
                  <a:pt x="521178" y="8864246"/>
                  <a:pt x="521178" y="8864246"/>
                </a:cubicBezTo>
                <a:cubicBezTo>
                  <a:pt x="520789" y="8860904"/>
                  <a:pt x="520398" y="8857561"/>
                  <a:pt x="519615" y="8850875"/>
                </a:cubicBezTo>
                <a:cubicBezTo>
                  <a:pt x="519224" y="8847533"/>
                  <a:pt x="518834" y="8844192"/>
                  <a:pt x="532997" y="8839147"/>
                </a:cubicBezTo>
                <a:cubicBezTo>
                  <a:pt x="532608" y="8835805"/>
                  <a:pt x="547166" y="8834099"/>
                  <a:pt x="547166" y="8834099"/>
                </a:cubicBezTo>
                <a:close/>
                <a:moveTo>
                  <a:pt x="11089977" y="8818665"/>
                </a:moveTo>
                <a:cubicBezTo>
                  <a:pt x="11090905" y="8819238"/>
                  <a:pt x="11090341" y="8821240"/>
                  <a:pt x="11089163" y="8823654"/>
                </a:cubicBezTo>
                <a:cubicBezTo>
                  <a:pt x="11086817" y="8828479"/>
                  <a:pt x="11082051" y="8834958"/>
                  <a:pt x="11082051" y="8834958"/>
                </a:cubicBezTo>
                <a:cubicBezTo>
                  <a:pt x="11082051" y="8834958"/>
                  <a:pt x="11082051" y="8834958"/>
                  <a:pt x="11081765" y="8822246"/>
                </a:cubicBezTo>
                <a:cubicBezTo>
                  <a:pt x="11086607" y="8818945"/>
                  <a:pt x="11089043" y="8818090"/>
                  <a:pt x="11089977" y="8818665"/>
                </a:cubicBezTo>
                <a:close/>
                <a:moveTo>
                  <a:pt x="10767335" y="8817203"/>
                </a:moveTo>
                <a:lnTo>
                  <a:pt x="10767623" y="8829914"/>
                </a:lnTo>
                <a:cubicBezTo>
                  <a:pt x="10767909" y="8842630"/>
                  <a:pt x="10767909" y="8842630"/>
                  <a:pt x="10767909" y="8842630"/>
                </a:cubicBezTo>
                <a:cubicBezTo>
                  <a:pt x="10754531" y="8830234"/>
                  <a:pt x="10767623" y="8829914"/>
                  <a:pt x="10767335" y="8817203"/>
                </a:cubicBezTo>
                <a:close/>
                <a:moveTo>
                  <a:pt x="10401925" y="8816398"/>
                </a:moveTo>
                <a:cubicBezTo>
                  <a:pt x="10401925" y="8816398"/>
                  <a:pt x="10401925" y="8816398"/>
                  <a:pt x="10383601" y="8816846"/>
                </a:cubicBezTo>
                <a:lnTo>
                  <a:pt x="10383861" y="8828560"/>
                </a:lnTo>
                <a:cubicBezTo>
                  <a:pt x="10383861" y="8828560"/>
                  <a:pt x="10383601" y="8816846"/>
                  <a:pt x="10401925" y="8816398"/>
                </a:cubicBezTo>
                <a:close/>
                <a:moveTo>
                  <a:pt x="11225463" y="8806013"/>
                </a:moveTo>
                <a:cubicBezTo>
                  <a:pt x="11245359" y="8817190"/>
                  <a:pt x="11245359" y="8817190"/>
                  <a:pt x="11245359" y="8817190"/>
                </a:cubicBezTo>
                <a:cubicBezTo>
                  <a:pt x="11225983" y="8829320"/>
                  <a:pt x="11226249" y="8840976"/>
                  <a:pt x="11226513" y="8852630"/>
                </a:cubicBezTo>
                <a:cubicBezTo>
                  <a:pt x="11226249" y="8840976"/>
                  <a:pt x="11225723" y="8817670"/>
                  <a:pt x="11225723" y="8817670"/>
                </a:cubicBezTo>
                <a:cubicBezTo>
                  <a:pt x="11225463" y="8806013"/>
                  <a:pt x="11225463" y="8806013"/>
                  <a:pt x="11225463" y="8806013"/>
                </a:cubicBezTo>
                <a:close/>
                <a:moveTo>
                  <a:pt x="10990501" y="8799033"/>
                </a:moveTo>
                <a:cubicBezTo>
                  <a:pt x="10990767" y="8810786"/>
                  <a:pt x="10990767" y="8810786"/>
                  <a:pt x="10991033" y="8822542"/>
                </a:cubicBezTo>
                <a:cubicBezTo>
                  <a:pt x="10991033" y="8822542"/>
                  <a:pt x="10991033" y="8822542"/>
                  <a:pt x="10991295" y="8834296"/>
                </a:cubicBezTo>
                <a:cubicBezTo>
                  <a:pt x="10991567" y="8846051"/>
                  <a:pt x="10996585" y="8866510"/>
                  <a:pt x="10999325" y="8887022"/>
                </a:cubicBezTo>
                <a:cubicBezTo>
                  <a:pt x="11000695" y="8897278"/>
                  <a:pt x="11001501" y="8907550"/>
                  <a:pt x="11000849" y="8916753"/>
                </a:cubicBezTo>
                <a:lnTo>
                  <a:pt x="10996901" y="8929609"/>
                </a:lnTo>
                <a:lnTo>
                  <a:pt x="10995733" y="8929747"/>
                </a:lnTo>
                <a:cubicBezTo>
                  <a:pt x="10993483" y="8931268"/>
                  <a:pt x="10993547" y="8934210"/>
                  <a:pt x="10993683" y="8940086"/>
                </a:cubicBezTo>
                <a:cubicBezTo>
                  <a:pt x="10993683" y="8940086"/>
                  <a:pt x="10975447" y="8940529"/>
                  <a:pt x="10975447" y="8940529"/>
                </a:cubicBezTo>
                <a:cubicBezTo>
                  <a:pt x="10975447" y="8940529"/>
                  <a:pt x="10974653" y="8905268"/>
                  <a:pt x="10974653" y="8905268"/>
                </a:cubicBezTo>
                <a:cubicBezTo>
                  <a:pt x="10974385" y="8893512"/>
                  <a:pt x="10991567" y="8846051"/>
                  <a:pt x="10973327" y="8846495"/>
                </a:cubicBezTo>
                <a:cubicBezTo>
                  <a:pt x="10973327" y="8846495"/>
                  <a:pt x="10972797" y="8822985"/>
                  <a:pt x="10972797" y="8822985"/>
                </a:cubicBezTo>
                <a:cubicBezTo>
                  <a:pt x="10972535" y="8811230"/>
                  <a:pt x="10972535" y="8811230"/>
                  <a:pt x="10972535" y="8811230"/>
                </a:cubicBezTo>
                <a:cubicBezTo>
                  <a:pt x="10972265" y="8799478"/>
                  <a:pt x="10972265" y="8799478"/>
                  <a:pt x="10972265" y="8799478"/>
                </a:cubicBezTo>
                <a:cubicBezTo>
                  <a:pt x="10972265" y="8799478"/>
                  <a:pt x="10990501" y="8799033"/>
                  <a:pt x="10990501" y="8799033"/>
                </a:cubicBezTo>
                <a:close/>
                <a:moveTo>
                  <a:pt x="10917341" y="8790219"/>
                </a:moveTo>
                <a:lnTo>
                  <a:pt x="10917369" y="8791542"/>
                </a:lnTo>
                <a:cubicBezTo>
                  <a:pt x="10917457" y="8795515"/>
                  <a:pt x="10917577" y="8800812"/>
                  <a:pt x="10917577" y="8800812"/>
                </a:cubicBezTo>
                <a:cubicBezTo>
                  <a:pt x="10907759" y="8801053"/>
                  <a:pt x="10907699" y="8798405"/>
                  <a:pt x="10910095" y="8795695"/>
                </a:cubicBezTo>
                <a:close/>
                <a:moveTo>
                  <a:pt x="10917277" y="8787403"/>
                </a:moveTo>
                <a:cubicBezTo>
                  <a:pt x="10917265" y="8786906"/>
                  <a:pt x="10917281" y="8787568"/>
                  <a:pt x="10917341" y="8790218"/>
                </a:cubicBezTo>
                <a:lnTo>
                  <a:pt x="10917341" y="8790219"/>
                </a:lnTo>
                <a:close/>
                <a:moveTo>
                  <a:pt x="11500053" y="8786592"/>
                </a:moveTo>
                <a:cubicBezTo>
                  <a:pt x="11500053" y="8786592"/>
                  <a:pt x="11500053" y="8786592"/>
                  <a:pt x="11500315" y="8798424"/>
                </a:cubicBezTo>
                <a:cubicBezTo>
                  <a:pt x="11500315" y="8798424"/>
                  <a:pt x="11500315" y="8798424"/>
                  <a:pt x="11500583" y="8810254"/>
                </a:cubicBezTo>
                <a:cubicBezTo>
                  <a:pt x="11520483" y="8821600"/>
                  <a:pt x="11520751" y="8833433"/>
                  <a:pt x="11520751" y="8833433"/>
                </a:cubicBezTo>
                <a:cubicBezTo>
                  <a:pt x="11521821" y="8880752"/>
                  <a:pt x="11522883" y="8928071"/>
                  <a:pt x="11523953" y="8975395"/>
                </a:cubicBezTo>
                <a:lnTo>
                  <a:pt x="11525555" y="9046375"/>
                </a:lnTo>
                <a:cubicBezTo>
                  <a:pt x="11525823" y="9058205"/>
                  <a:pt x="11525823" y="9058205"/>
                  <a:pt x="11525823" y="9058205"/>
                </a:cubicBezTo>
                <a:cubicBezTo>
                  <a:pt x="11525555" y="9046375"/>
                  <a:pt x="11525555" y="9046375"/>
                  <a:pt x="11505917" y="9046853"/>
                </a:cubicBezTo>
                <a:cubicBezTo>
                  <a:pt x="11505917" y="9046853"/>
                  <a:pt x="11505917" y="9046853"/>
                  <a:pt x="11505649" y="9035025"/>
                </a:cubicBezTo>
                <a:cubicBezTo>
                  <a:pt x="11486017" y="9035505"/>
                  <a:pt x="11485751" y="9023673"/>
                  <a:pt x="11485751" y="9023673"/>
                </a:cubicBezTo>
                <a:cubicBezTo>
                  <a:pt x="11485751" y="9023673"/>
                  <a:pt x="11485485" y="9011841"/>
                  <a:pt x="11485485" y="9011841"/>
                </a:cubicBezTo>
                <a:cubicBezTo>
                  <a:pt x="11465581" y="9000492"/>
                  <a:pt x="11483621" y="8929031"/>
                  <a:pt x="11484151" y="8952695"/>
                </a:cubicBezTo>
                <a:cubicBezTo>
                  <a:pt x="11503249" y="8928553"/>
                  <a:pt x="11483887" y="8940860"/>
                  <a:pt x="11483621" y="8929031"/>
                </a:cubicBezTo>
                <a:cubicBezTo>
                  <a:pt x="11503249" y="8928553"/>
                  <a:pt x="11483085" y="8905371"/>
                  <a:pt x="11482819" y="8893542"/>
                </a:cubicBezTo>
                <a:cubicBezTo>
                  <a:pt x="11502185" y="8881232"/>
                  <a:pt x="11501917" y="8869403"/>
                  <a:pt x="11501917" y="8869403"/>
                </a:cubicBezTo>
                <a:cubicBezTo>
                  <a:pt x="11501651" y="8857575"/>
                  <a:pt x="11501651" y="8857575"/>
                  <a:pt x="11501651" y="8857575"/>
                </a:cubicBezTo>
                <a:cubicBezTo>
                  <a:pt x="11501385" y="8845743"/>
                  <a:pt x="11501385" y="8845743"/>
                  <a:pt x="11501119" y="8833911"/>
                </a:cubicBezTo>
                <a:cubicBezTo>
                  <a:pt x="11481487" y="8834391"/>
                  <a:pt x="11481487" y="8834391"/>
                  <a:pt x="11500847" y="8822080"/>
                </a:cubicBezTo>
                <a:cubicBezTo>
                  <a:pt x="11500583" y="8810254"/>
                  <a:pt x="11480953" y="8810734"/>
                  <a:pt x="11480953" y="8810734"/>
                </a:cubicBezTo>
                <a:cubicBezTo>
                  <a:pt x="11480953" y="8810734"/>
                  <a:pt x="11480687" y="8798902"/>
                  <a:pt x="11480687" y="8798902"/>
                </a:cubicBezTo>
                <a:cubicBezTo>
                  <a:pt x="11480423" y="8787070"/>
                  <a:pt x="11480423" y="8787070"/>
                  <a:pt x="11500053" y="8786592"/>
                </a:cubicBezTo>
                <a:close/>
                <a:moveTo>
                  <a:pt x="731528" y="8784068"/>
                </a:moveTo>
                <a:cubicBezTo>
                  <a:pt x="744465" y="8782553"/>
                  <a:pt x="744850" y="8785812"/>
                  <a:pt x="744850" y="8785812"/>
                </a:cubicBezTo>
                <a:cubicBezTo>
                  <a:pt x="758169" y="8787555"/>
                  <a:pt x="758169" y="8787555"/>
                  <a:pt x="758169" y="8787555"/>
                </a:cubicBezTo>
                <a:cubicBezTo>
                  <a:pt x="758169" y="8787555"/>
                  <a:pt x="758551" y="8790812"/>
                  <a:pt x="758551" y="8790812"/>
                </a:cubicBezTo>
                <a:cubicBezTo>
                  <a:pt x="758934" y="8794073"/>
                  <a:pt x="745991" y="8795589"/>
                  <a:pt x="745991" y="8795589"/>
                </a:cubicBezTo>
                <a:cubicBezTo>
                  <a:pt x="745611" y="8792328"/>
                  <a:pt x="732669" y="8793842"/>
                  <a:pt x="732288" y="8790585"/>
                </a:cubicBezTo>
                <a:cubicBezTo>
                  <a:pt x="732288" y="8790585"/>
                  <a:pt x="731905" y="8787326"/>
                  <a:pt x="718966" y="8788838"/>
                </a:cubicBezTo>
                <a:cubicBezTo>
                  <a:pt x="718966" y="8788838"/>
                  <a:pt x="718966" y="8788838"/>
                  <a:pt x="718587" y="8785583"/>
                </a:cubicBezTo>
                <a:cubicBezTo>
                  <a:pt x="718587" y="8785583"/>
                  <a:pt x="718203" y="8782322"/>
                  <a:pt x="731528" y="8784068"/>
                </a:cubicBezTo>
                <a:close/>
                <a:moveTo>
                  <a:pt x="10713917" y="8771395"/>
                </a:moveTo>
                <a:cubicBezTo>
                  <a:pt x="10713917" y="8771395"/>
                  <a:pt x="10713917" y="8771395"/>
                  <a:pt x="10714183" y="8783168"/>
                </a:cubicBezTo>
                <a:cubicBezTo>
                  <a:pt x="10714183" y="8783168"/>
                  <a:pt x="10714449" y="8794937"/>
                  <a:pt x="10714715" y="8806707"/>
                </a:cubicBezTo>
                <a:lnTo>
                  <a:pt x="10714975" y="8818476"/>
                </a:lnTo>
                <a:cubicBezTo>
                  <a:pt x="10714975" y="8818476"/>
                  <a:pt x="10714975" y="8818476"/>
                  <a:pt x="10734615" y="8817998"/>
                </a:cubicBezTo>
                <a:cubicBezTo>
                  <a:pt x="10734899" y="8830716"/>
                  <a:pt x="10715263" y="8831192"/>
                  <a:pt x="10715549" y="8843904"/>
                </a:cubicBezTo>
                <a:cubicBezTo>
                  <a:pt x="10715549" y="8843904"/>
                  <a:pt x="10715549" y="8843904"/>
                  <a:pt x="10715263" y="8831192"/>
                </a:cubicBezTo>
                <a:lnTo>
                  <a:pt x="10714975" y="8818483"/>
                </a:lnTo>
                <a:cubicBezTo>
                  <a:pt x="10695343" y="8818958"/>
                  <a:pt x="10695343" y="8818958"/>
                  <a:pt x="10695077" y="8807190"/>
                </a:cubicBezTo>
                <a:cubicBezTo>
                  <a:pt x="10695077" y="8807190"/>
                  <a:pt x="10695077" y="8807190"/>
                  <a:pt x="10694811" y="8795417"/>
                </a:cubicBezTo>
                <a:cubicBezTo>
                  <a:pt x="10694811" y="8795417"/>
                  <a:pt x="10694547" y="8783647"/>
                  <a:pt x="10694547" y="8783647"/>
                </a:cubicBezTo>
                <a:cubicBezTo>
                  <a:pt x="10694279" y="8771875"/>
                  <a:pt x="10694279" y="8771875"/>
                  <a:pt x="10713917" y="8771395"/>
                </a:cubicBezTo>
                <a:close/>
                <a:moveTo>
                  <a:pt x="536528" y="8764192"/>
                </a:moveTo>
                <a:cubicBezTo>
                  <a:pt x="536528" y="8764192"/>
                  <a:pt x="549068" y="8766220"/>
                  <a:pt x="549068" y="8766220"/>
                </a:cubicBezTo>
                <a:cubicBezTo>
                  <a:pt x="538145" y="8777982"/>
                  <a:pt x="539353" y="8788320"/>
                  <a:pt x="540563" y="8798663"/>
                </a:cubicBezTo>
                <a:cubicBezTo>
                  <a:pt x="541371" y="8805558"/>
                  <a:pt x="541773" y="8809004"/>
                  <a:pt x="542581" y="8815896"/>
                </a:cubicBezTo>
                <a:cubicBezTo>
                  <a:pt x="542581" y="8815896"/>
                  <a:pt x="542984" y="8819344"/>
                  <a:pt x="530853" y="8820762"/>
                </a:cubicBezTo>
                <a:cubicBezTo>
                  <a:pt x="530853" y="8820762"/>
                  <a:pt x="530446" y="8817314"/>
                  <a:pt x="530446" y="8817314"/>
                </a:cubicBezTo>
                <a:cubicBezTo>
                  <a:pt x="529641" y="8810424"/>
                  <a:pt x="528833" y="8803528"/>
                  <a:pt x="528431" y="8800084"/>
                </a:cubicBezTo>
                <a:cubicBezTo>
                  <a:pt x="527218" y="8789741"/>
                  <a:pt x="526008" y="8779400"/>
                  <a:pt x="524801" y="8769060"/>
                </a:cubicBezTo>
                <a:cubicBezTo>
                  <a:pt x="524400" y="8765614"/>
                  <a:pt x="536528" y="8764192"/>
                  <a:pt x="536528" y="8764192"/>
                </a:cubicBezTo>
                <a:close/>
                <a:moveTo>
                  <a:pt x="10693749" y="8748332"/>
                </a:moveTo>
                <a:cubicBezTo>
                  <a:pt x="10693749" y="8748332"/>
                  <a:pt x="10698661" y="8748211"/>
                  <a:pt x="10703601" y="8749566"/>
                </a:cubicBezTo>
                <a:cubicBezTo>
                  <a:pt x="10708545" y="8750914"/>
                  <a:pt x="10713517" y="8753737"/>
                  <a:pt x="10713653" y="8759623"/>
                </a:cubicBezTo>
                <a:cubicBezTo>
                  <a:pt x="10713653" y="8759623"/>
                  <a:pt x="10713653" y="8759623"/>
                  <a:pt x="10694015" y="8760105"/>
                </a:cubicBezTo>
                <a:cubicBezTo>
                  <a:pt x="10694015" y="8760105"/>
                  <a:pt x="10694015" y="8760105"/>
                  <a:pt x="10693749" y="8748332"/>
                </a:cubicBezTo>
                <a:close/>
                <a:moveTo>
                  <a:pt x="970152" y="8738868"/>
                </a:moveTo>
                <a:cubicBezTo>
                  <a:pt x="976829" y="8738083"/>
                  <a:pt x="980264" y="8738556"/>
                  <a:pt x="982086" y="8739658"/>
                </a:cubicBezTo>
                <a:cubicBezTo>
                  <a:pt x="983908" y="8740761"/>
                  <a:pt x="984108" y="8742491"/>
                  <a:pt x="984309" y="8744219"/>
                </a:cubicBezTo>
                <a:cubicBezTo>
                  <a:pt x="984711" y="8747678"/>
                  <a:pt x="985525" y="8754592"/>
                  <a:pt x="986333" y="8761509"/>
                </a:cubicBezTo>
                <a:cubicBezTo>
                  <a:pt x="988760" y="8782263"/>
                  <a:pt x="991594" y="8806473"/>
                  <a:pt x="980674" y="8828784"/>
                </a:cubicBezTo>
                <a:cubicBezTo>
                  <a:pt x="984319" y="8859909"/>
                  <a:pt x="974617" y="8892595"/>
                  <a:pt x="991603" y="8922163"/>
                </a:cubicBezTo>
                <a:cubicBezTo>
                  <a:pt x="991603" y="8922163"/>
                  <a:pt x="978664" y="8927178"/>
                  <a:pt x="978664" y="8927178"/>
                </a:cubicBezTo>
                <a:cubicBezTo>
                  <a:pt x="965316" y="8928745"/>
                  <a:pt x="965316" y="8928745"/>
                  <a:pt x="964915" y="8925285"/>
                </a:cubicBezTo>
                <a:cubicBezTo>
                  <a:pt x="956417" y="8910501"/>
                  <a:pt x="954598" y="8894940"/>
                  <a:pt x="956114" y="8878985"/>
                </a:cubicBezTo>
                <a:cubicBezTo>
                  <a:pt x="957627" y="8863032"/>
                  <a:pt x="962483" y="8846691"/>
                  <a:pt x="967332" y="8830344"/>
                </a:cubicBezTo>
                <a:cubicBezTo>
                  <a:pt x="964092" y="8802676"/>
                  <a:pt x="974201" y="8773448"/>
                  <a:pt x="957621" y="8747345"/>
                </a:cubicBezTo>
                <a:cubicBezTo>
                  <a:pt x="957216" y="8743884"/>
                  <a:pt x="970560" y="8742322"/>
                  <a:pt x="970152" y="8738868"/>
                </a:cubicBezTo>
                <a:close/>
                <a:moveTo>
                  <a:pt x="10298615" y="8727078"/>
                </a:moveTo>
                <a:cubicBezTo>
                  <a:pt x="10300237" y="8739744"/>
                  <a:pt x="10300237" y="8739744"/>
                  <a:pt x="10301861" y="8752408"/>
                </a:cubicBezTo>
                <a:cubicBezTo>
                  <a:pt x="10281711" y="8754983"/>
                  <a:pt x="10278467" y="8729654"/>
                  <a:pt x="10278467" y="8729654"/>
                </a:cubicBezTo>
                <a:cubicBezTo>
                  <a:pt x="10298615" y="8727078"/>
                  <a:pt x="10298615" y="8727078"/>
                  <a:pt x="10298615" y="8727078"/>
                </a:cubicBezTo>
                <a:close/>
                <a:moveTo>
                  <a:pt x="10712591" y="8712540"/>
                </a:moveTo>
                <a:cubicBezTo>
                  <a:pt x="10712591" y="8712540"/>
                  <a:pt x="10712855" y="8724311"/>
                  <a:pt x="10712855" y="8724311"/>
                </a:cubicBezTo>
                <a:cubicBezTo>
                  <a:pt x="10712855" y="8724311"/>
                  <a:pt x="10713117" y="8736080"/>
                  <a:pt x="10713117" y="8736080"/>
                </a:cubicBezTo>
                <a:cubicBezTo>
                  <a:pt x="10713387" y="8747852"/>
                  <a:pt x="10713387" y="8747852"/>
                  <a:pt x="10713387" y="8747852"/>
                </a:cubicBezTo>
                <a:cubicBezTo>
                  <a:pt x="10713387" y="8747852"/>
                  <a:pt x="10713387" y="8747852"/>
                  <a:pt x="10693749" y="8748332"/>
                </a:cubicBezTo>
                <a:cubicBezTo>
                  <a:pt x="10693749" y="8748332"/>
                  <a:pt x="10693221" y="8724791"/>
                  <a:pt x="10693487" y="8736564"/>
                </a:cubicBezTo>
                <a:cubicBezTo>
                  <a:pt x="10693221" y="8724791"/>
                  <a:pt x="10693221" y="8724791"/>
                  <a:pt x="10693221" y="8724791"/>
                </a:cubicBezTo>
                <a:cubicBezTo>
                  <a:pt x="10712855" y="8724311"/>
                  <a:pt x="10712855" y="8724311"/>
                  <a:pt x="10712591" y="8712540"/>
                </a:cubicBezTo>
                <a:close/>
                <a:moveTo>
                  <a:pt x="10181805" y="8707698"/>
                </a:moveTo>
                <a:cubicBezTo>
                  <a:pt x="10183275" y="8719154"/>
                  <a:pt x="10201743" y="8716794"/>
                  <a:pt x="10203207" y="8728250"/>
                </a:cubicBezTo>
                <a:cubicBezTo>
                  <a:pt x="10206149" y="8751167"/>
                  <a:pt x="10192085" y="8787904"/>
                  <a:pt x="10173617" y="8790268"/>
                </a:cubicBezTo>
                <a:cubicBezTo>
                  <a:pt x="10170679" y="8767347"/>
                  <a:pt x="10135213" y="8783530"/>
                  <a:pt x="10129341" y="8737701"/>
                </a:cubicBezTo>
                <a:cubicBezTo>
                  <a:pt x="10147809" y="8735338"/>
                  <a:pt x="10163339" y="8710059"/>
                  <a:pt x="10181805" y="8707698"/>
                </a:cubicBezTo>
                <a:close/>
                <a:moveTo>
                  <a:pt x="11045681" y="8693796"/>
                </a:moveTo>
                <a:lnTo>
                  <a:pt x="11039821" y="8704548"/>
                </a:lnTo>
                <a:cubicBezTo>
                  <a:pt x="11039689" y="8698685"/>
                  <a:pt x="11039625" y="8695751"/>
                  <a:pt x="11041905" y="8694227"/>
                </a:cubicBezTo>
                <a:close/>
                <a:moveTo>
                  <a:pt x="11298149" y="8689962"/>
                </a:moveTo>
                <a:cubicBezTo>
                  <a:pt x="11314775" y="8701269"/>
                  <a:pt x="11315305" y="8724677"/>
                  <a:pt x="11315569" y="8736380"/>
                </a:cubicBezTo>
                <a:cubicBezTo>
                  <a:pt x="11316359" y="8771494"/>
                  <a:pt x="11316887" y="8794900"/>
                  <a:pt x="11317415" y="8818308"/>
                </a:cubicBezTo>
                <a:cubicBezTo>
                  <a:pt x="11317945" y="8841714"/>
                  <a:pt x="11318471" y="8865123"/>
                  <a:pt x="11318733" y="8876824"/>
                </a:cubicBezTo>
                <a:cubicBezTo>
                  <a:pt x="11318999" y="8888530"/>
                  <a:pt x="11318999" y="8888530"/>
                  <a:pt x="11318999" y="8888530"/>
                </a:cubicBezTo>
                <a:cubicBezTo>
                  <a:pt x="11302107" y="8865521"/>
                  <a:pt x="11301577" y="8842113"/>
                  <a:pt x="11301053" y="8818707"/>
                </a:cubicBezTo>
                <a:cubicBezTo>
                  <a:pt x="11300525" y="8795301"/>
                  <a:pt x="11299997" y="8771890"/>
                  <a:pt x="11299467" y="8748484"/>
                </a:cubicBezTo>
                <a:cubicBezTo>
                  <a:pt x="11299467" y="8748484"/>
                  <a:pt x="11298675" y="8713368"/>
                  <a:pt x="11298411" y="8701663"/>
                </a:cubicBezTo>
                <a:cubicBezTo>
                  <a:pt x="11282317" y="8713771"/>
                  <a:pt x="11282047" y="8702065"/>
                  <a:pt x="11298149" y="8689962"/>
                </a:cubicBezTo>
                <a:close/>
                <a:moveTo>
                  <a:pt x="10803737" y="8689117"/>
                </a:moveTo>
                <a:cubicBezTo>
                  <a:pt x="10813679" y="8694174"/>
                  <a:pt x="10813737" y="8696824"/>
                  <a:pt x="10811339" y="8699531"/>
                </a:cubicBezTo>
                <a:cubicBezTo>
                  <a:pt x="10808947" y="8702239"/>
                  <a:pt x="10804095" y="8705006"/>
                  <a:pt x="10804217" y="8710305"/>
                </a:cubicBezTo>
                <a:cubicBezTo>
                  <a:pt x="10804217" y="8710305"/>
                  <a:pt x="10803737" y="8689117"/>
                  <a:pt x="10803737" y="8689117"/>
                </a:cubicBezTo>
                <a:close/>
                <a:moveTo>
                  <a:pt x="10709275" y="8688044"/>
                </a:moveTo>
                <a:cubicBezTo>
                  <a:pt x="10710795" y="8687409"/>
                  <a:pt x="10712039" y="8688172"/>
                  <a:pt x="10712111" y="8691350"/>
                </a:cubicBezTo>
                <a:cubicBezTo>
                  <a:pt x="10712111" y="8691350"/>
                  <a:pt x="10712397" y="8704064"/>
                  <a:pt x="10712397" y="8704064"/>
                </a:cubicBezTo>
                <a:cubicBezTo>
                  <a:pt x="10697671" y="8704421"/>
                  <a:pt x="10704713" y="8689942"/>
                  <a:pt x="10709275" y="8688044"/>
                </a:cubicBezTo>
                <a:close/>
                <a:moveTo>
                  <a:pt x="10967355" y="8685122"/>
                </a:moveTo>
                <a:cubicBezTo>
                  <a:pt x="10967355" y="8685122"/>
                  <a:pt x="10967867" y="8707719"/>
                  <a:pt x="10967867" y="8707719"/>
                </a:cubicBezTo>
                <a:cubicBezTo>
                  <a:pt x="10968121" y="8719021"/>
                  <a:pt x="10967611" y="8696420"/>
                  <a:pt x="10948229" y="8708201"/>
                </a:cubicBezTo>
                <a:cubicBezTo>
                  <a:pt x="10967611" y="8696420"/>
                  <a:pt x="10967611" y="8696420"/>
                  <a:pt x="10967355" y="8685122"/>
                </a:cubicBezTo>
                <a:close/>
                <a:moveTo>
                  <a:pt x="11206229" y="8678982"/>
                </a:moveTo>
                <a:cubicBezTo>
                  <a:pt x="11224225" y="8678545"/>
                  <a:pt x="11225025" y="8713958"/>
                  <a:pt x="11243023" y="8713520"/>
                </a:cubicBezTo>
                <a:cubicBezTo>
                  <a:pt x="11225557" y="8737570"/>
                  <a:pt x="11225557" y="8737570"/>
                  <a:pt x="11226089" y="8761178"/>
                </a:cubicBezTo>
                <a:cubicBezTo>
                  <a:pt x="11226355" y="8772986"/>
                  <a:pt x="11226619" y="8784789"/>
                  <a:pt x="11208627" y="8785225"/>
                </a:cubicBezTo>
                <a:cubicBezTo>
                  <a:pt x="11208361" y="8773421"/>
                  <a:pt x="11208089" y="8761616"/>
                  <a:pt x="11190093" y="8762057"/>
                </a:cubicBezTo>
                <a:cubicBezTo>
                  <a:pt x="11207293" y="8726199"/>
                  <a:pt x="11189029" y="8714839"/>
                  <a:pt x="11206229" y="8678982"/>
                </a:cubicBezTo>
                <a:close/>
                <a:moveTo>
                  <a:pt x="10398757" y="8675808"/>
                </a:moveTo>
                <a:cubicBezTo>
                  <a:pt x="10398757" y="8675808"/>
                  <a:pt x="10398757" y="8675808"/>
                  <a:pt x="10398791" y="8677273"/>
                </a:cubicBezTo>
                <a:lnTo>
                  <a:pt x="10399017" y="8687319"/>
                </a:lnTo>
                <a:lnTo>
                  <a:pt x="10398955" y="8684595"/>
                </a:lnTo>
                <a:cubicBezTo>
                  <a:pt x="10398955" y="8684595"/>
                  <a:pt x="10399021" y="8687525"/>
                  <a:pt x="10399021" y="8687525"/>
                </a:cubicBezTo>
                <a:lnTo>
                  <a:pt x="10399017" y="8687319"/>
                </a:lnTo>
                <a:lnTo>
                  <a:pt x="10399021" y="8687524"/>
                </a:lnTo>
                <a:cubicBezTo>
                  <a:pt x="10399071" y="8689721"/>
                  <a:pt x="10399153" y="8693382"/>
                  <a:pt x="10399285" y="8699239"/>
                </a:cubicBezTo>
                <a:cubicBezTo>
                  <a:pt x="10399285" y="8699239"/>
                  <a:pt x="10399285" y="8699239"/>
                  <a:pt x="10399547" y="8710955"/>
                </a:cubicBezTo>
                <a:cubicBezTo>
                  <a:pt x="10399415" y="8705097"/>
                  <a:pt x="10399353" y="8702170"/>
                  <a:pt x="10401607" y="8700645"/>
                </a:cubicBezTo>
                <a:lnTo>
                  <a:pt x="10411113" y="8699546"/>
                </a:lnTo>
                <a:lnTo>
                  <a:pt x="10410065" y="8691367"/>
                </a:lnTo>
                <a:cubicBezTo>
                  <a:pt x="10430213" y="8688792"/>
                  <a:pt x="10431565" y="8699347"/>
                  <a:pt x="10431565" y="8699347"/>
                </a:cubicBezTo>
                <a:cubicBezTo>
                  <a:pt x="10432245" y="8704622"/>
                  <a:pt x="10432583" y="8707260"/>
                  <a:pt x="10430229" y="8708902"/>
                </a:cubicBezTo>
                <a:lnTo>
                  <a:pt x="10417895" y="8711426"/>
                </a:lnTo>
                <a:lnTo>
                  <a:pt x="10418403" y="8733940"/>
                </a:lnTo>
                <a:cubicBezTo>
                  <a:pt x="10418663" y="8745654"/>
                  <a:pt x="10418927" y="8757368"/>
                  <a:pt x="10419197" y="8769084"/>
                </a:cubicBezTo>
                <a:cubicBezTo>
                  <a:pt x="10419721" y="8792517"/>
                  <a:pt x="10419987" y="8804234"/>
                  <a:pt x="10420517" y="8827665"/>
                </a:cubicBezTo>
                <a:cubicBezTo>
                  <a:pt x="10401925" y="8816398"/>
                  <a:pt x="10402453" y="8839826"/>
                  <a:pt x="10402187" y="8828113"/>
                </a:cubicBezTo>
                <a:cubicBezTo>
                  <a:pt x="10402453" y="8839826"/>
                  <a:pt x="10384129" y="8840275"/>
                  <a:pt x="10384129" y="8840275"/>
                </a:cubicBezTo>
                <a:cubicBezTo>
                  <a:pt x="10384659" y="8863707"/>
                  <a:pt x="10366331" y="8864153"/>
                  <a:pt x="10366859" y="8887585"/>
                </a:cubicBezTo>
                <a:lnTo>
                  <a:pt x="10367125" y="8899302"/>
                </a:lnTo>
                <a:cubicBezTo>
                  <a:pt x="10367387" y="8911016"/>
                  <a:pt x="10367387" y="8911016"/>
                  <a:pt x="10367387" y="8911016"/>
                </a:cubicBezTo>
                <a:lnTo>
                  <a:pt x="10368973" y="8981312"/>
                </a:lnTo>
                <a:cubicBezTo>
                  <a:pt x="10368973" y="8981312"/>
                  <a:pt x="10368973" y="8981312"/>
                  <a:pt x="10387299" y="8980864"/>
                </a:cubicBezTo>
                <a:cubicBezTo>
                  <a:pt x="10368445" y="8957881"/>
                  <a:pt x="10386503" y="8945717"/>
                  <a:pt x="10404305" y="8921837"/>
                </a:cubicBezTo>
                <a:cubicBezTo>
                  <a:pt x="10422891" y="8933105"/>
                  <a:pt x="10405097" y="8956985"/>
                  <a:pt x="10405619" y="8980416"/>
                </a:cubicBezTo>
                <a:cubicBezTo>
                  <a:pt x="10405619" y="8980416"/>
                  <a:pt x="10405619" y="8980416"/>
                  <a:pt x="10405889" y="8992134"/>
                </a:cubicBezTo>
                <a:cubicBezTo>
                  <a:pt x="10405889" y="8992134"/>
                  <a:pt x="10406153" y="9003851"/>
                  <a:pt x="10406153" y="9003851"/>
                </a:cubicBezTo>
                <a:cubicBezTo>
                  <a:pt x="10406415" y="9015565"/>
                  <a:pt x="10388357" y="9027727"/>
                  <a:pt x="10388619" y="9039442"/>
                </a:cubicBezTo>
                <a:cubicBezTo>
                  <a:pt x="10388883" y="9051158"/>
                  <a:pt x="10370029" y="9028175"/>
                  <a:pt x="10370559" y="9051606"/>
                </a:cubicBezTo>
                <a:cubicBezTo>
                  <a:pt x="10370559" y="9051606"/>
                  <a:pt x="10370293" y="9039889"/>
                  <a:pt x="10370293" y="9039889"/>
                </a:cubicBezTo>
                <a:cubicBezTo>
                  <a:pt x="10370029" y="9028175"/>
                  <a:pt x="10351441" y="9016907"/>
                  <a:pt x="10350909" y="8993476"/>
                </a:cubicBezTo>
                <a:lnTo>
                  <a:pt x="10350385" y="8970043"/>
                </a:lnTo>
                <a:cubicBezTo>
                  <a:pt x="10350385" y="8970043"/>
                  <a:pt x="10350385" y="8970043"/>
                  <a:pt x="10332057" y="8970491"/>
                </a:cubicBezTo>
                <a:cubicBezTo>
                  <a:pt x="10332057" y="8970491"/>
                  <a:pt x="10331793" y="8958775"/>
                  <a:pt x="10331793" y="8958775"/>
                </a:cubicBezTo>
                <a:cubicBezTo>
                  <a:pt x="10331531" y="8947059"/>
                  <a:pt x="10331531" y="8947059"/>
                  <a:pt x="10331531" y="8947059"/>
                </a:cubicBezTo>
                <a:cubicBezTo>
                  <a:pt x="10331265" y="8935342"/>
                  <a:pt x="10331005" y="8923626"/>
                  <a:pt x="10348795" y="8899747"/>
                </a:cubicBezTo>
                <a:cubicBezTo>
                  <a:pt x="10348795" y="8899747"/>
                  <a:pt x="10348795" y="8899747"/>
                  <a:pt x="10348533" y="8888031"/>
                </a:cubicBezTo>
                <a:cubicBezTo>
                  <a:pt x="10348273" y="8876314"/>
                  <a:pt x="10348011" y="8864600"/>
                  <a:pt x="10348011" y="8864600"/>
                </a:cubicBezTo>
                <a:cubicBezTo>
                  <a:pt x="10347481" y="8841170"/>
                  <a:pt x="10347213" y="8829454"/>
                  <a:pt x="10365011" y="8805576"/>
                </a:cubicBezTo>
                <a:cubicBezTo>
                  <a:pt x="10365011" y="8805576"/>
                  <a:pt x="10364217" y="8770428"/>
                  <a:pt x="10382547" y="8769980"/>
                </a:cubicBezTo>
                <a:cubicBezTo>
                  <a:pt x="10382807" y="8781699"/>
                  <a:pt x="10383335" y="8805129"/>
                  <a:pt x="10383335" y="8805129"/>
                </a:cubicBezTo>
                <a:cubicBezTo>
                  <a:pt x="10383073" y="8793414"/>
                  <a:pt x="10383073" y="8793414"/>
                  <a:pt x="10401133" y="8781249"/>
                </a:cubicBezTo>
                <a:cubicBezTo>
                  <a:pt x="10401133" y="8781249"/>
                  <a:pt x="10382547" y="8769980"/>
                  <a:pt x="10400869" y="8769533"/>
                </a:cubicBezTo>
                <a:cubicBezTo>
                  <a:pt x="10400869" y="8769533"/>
                  <a:pt x="10400869" y="8769533"/>
                  <a:pt x="10400605" y="8757818"/>
                </a:cubicBezTo>
                <a:cubicBezTo>
                  <a:pt x="10400605" y="8757818"/>
                  <a:pt x="10400343" y="8746102"/>
                  <a:pt x="10400075" y="8734385"/>
                </a:cubicBezTo>
                <a:cubicBezTo>
                  <a:pt x="10400075" y="8734385"/>
                  <a:pt x="10400075" y="8734385"/>
                  <a:pt x="10381749" y="8734834"/>
                </a:cubicBezTo>
                <a:cubicBezTo>
                  <a:pt x="10399811" y="8722670"/>
                  <a:pt x="10381489" y="8723117"/>
                  <a:pt x="10381489" y="8723117"/>
                </a:cubicBezTo>
                <a:cubicBezTo>
                  <a:pt x="10380959" y="8699685"/>
                  <a:pt x="10380693" y="8687971"/>
                  <a:pt x="10398757" y="8675808"/>
                </a:cubicBezTo>
                <a:close/>
                <a:moveTo>
                  <a:pt x="10947459" y="8673945"/>
                </a:moveTo>
                <a:cubicBezTo>
                  <a:pt x="10947719" y="8685598"/>
                  <a:pt x="10947981" y="8697252"/>
                  <a:pt x="10947981" y="8697252"/>
                </a:cubicBezTo>
                <a:cubicBezTo>
                  <a:pt x="10948249" y="8708907"/>
                  <a:pt x="10948249" y="8708907"/>
                  <a:pt x="10928609" y="8709385"/>
                </a:cubicBezTo>
                <a:cubicBezTo>
                  <a:pt x="10928347" y="8697732"/>
                  <a:pt x="10928347" y="8697732"/>
                  <a:pt x="10928347" y="8697732"/>
                </a:cubicBezTo>
                <a:cubicBezTo>
                  <a:pt x="10928083" y="8686077"/>
                  <a:pt x="10928083" y="8686077"/>
                  <a:pt x="10927821" y="8674425"/>
                </a:cubicBezTo>
                <a:cubicBezTo>
                  <a:pt x="10927821" y="8674425"/>
                  <a:pt x="10927821" y="8674425"/>
                  <a:pt x="10947459" y="8673945"/>
                </a:cubicBezTo>
                <a:close/>
                <a:moveTo>
                  <a:pt x="10257465" y="8672276"/>
                </a:moveTo>
                <a:cubicBezTo>
                  <a:pt x="10257465" y="8672276"/>
                  <a:pt x="10260823" y="8671848"/>
                  <a:pt x="10264379" y="8673002"/>
                </a:cubicBezTo>
                <a:cubicBezTo>
                  <a:pt x="10267945" y="8674154"/>
                  <a:pt x="10271707" y="8676891"/>
                  <a:pt x="10272519" y="8683222"/>
                </a:cubicBezTo>
                <a:cubicBezTo>
                  <a:pt x="10274139" y="8695886"/>
                  <a:pt x="10260709" y="8697604"/>
                  <a:pt x="10260709" y="8697604"/>
                </a:cubicBezTo>
                <a:cubicBezTo>
                  <a:pt x="10260709" y="8697604"/>
                  <a:pt x="10259087" y="8684940"/>
                  <a:pt x="10257465" y="8672276"/>
                </a:cubicBezTo>
                <a:close/>
                <a:moveTo>
                  <a:pt x="8478213" y="8664082"/>
                </a:moveTo>
                <a:cubicBezTo>
                  <a:pt x="8480127" y="8664018"/>
                  <a:pt x="8482691" y="8664046"/>
                  <a:pt x="8485301" y="8664427"/>
                </a:cubicBezTo>
                <a:cubicBezTo>
                  <a:pt x="8490515" y="8665190"/>
                  <a:pt x="8495915" y="8667359"/>
                  <a:pt x="8496637" y="8672986"/>
                </a:cubicBezTo>
                <a:cubicBezTo>
                  <a:pt x="8498075" y="8684242"/>
                  <a:pt x="8499521" y="8695502"/>
                  <a:pt x="8479373" y="8698080"/>
                </a:cubicBezTo>
                <a:cubicBezTo>
                  <a:pt x="8477933" y="8686819"/>
                  <a:pt x="8476489" y="8675564"/>
                  <a:pt x="8475045" y="8664309"/>
                </a:cubicBezTo>
                <a:cubicBezTo>
                  <a:pt x="8475045" y="8664309"/>
                  <a:pt x="8476303" y="8664149"/>
                  <a:pt x="8478213" y="8664082"/>
                </a:cubicBezTo>
                <a:close/>
                <a:moveTo>
                  <a:pt x="10054435" y="8661720"/>
                </a:moveTo>
                <a:lnTo>
                  <a:pt x="10054437" y="8661720"/>
                </a:lnTo>
                <a:cubicBezTo>
                  <a:pt x="10054501" y="8664660"/>
                  <a:pt x="10054517" y="8665396"/>
                  <a:pt x="10054505" y="8664845"/>
                </a:cubicBezTo>
                <a:close/>
                <a:moveTo>
                  <a:pt x="10400961" y="8659268"/>
                </a:moveTo>
                <a:cubicBezTo>
                  <a:pt x="10402385" y="8658868"/>
                  <a:pt x="10404119" y="8659560"/>
                  <a:pt x="10405299" y="8660996"/>
                </a:cubicBezTo>
                <a:cubicBezTo>
                  <a:pt x="10407657" y="8663868"/>
                  <a:pt x="10407783" y="8669729"/>
                  <a:pt x="10398757" y="8675808"/>
                </a:cubicBezTo>
                <a:cubicBezTo>
                  <a:pt x="10380429" y="8676254"/>
                  <a:pt x="10398495" y="8664092"/>
                  <a:pt x="10398495" y="8664092"/>
                </a:cubicBezTo>
                <a:cubicBezTo>
                  <a:pt x="10398425" y="8661161"/>
                  <a:pt x="10399537" y="8659669"/>
                  <a:pt x="10400961" y="8659268"/>
                </a:cubicBezTo>
                <a:close/>
                <a:moveTo>
                  <a:pt x="10235707" y="8652538"/>
                </a:moveTo>
                <a:cubicBezTo>
                  <a:pt x="10245167" y="8651329"/>
                  <a:pt x="10250267" y="8653623"/>
                  <a:pt x="10253005" y="8656220"/>
                </a:cubicBezTo>
                <a:cubicBezTo>
                  <a:pt x="10255745" y="8658822"/>
                  <a:pt x="10256115" y="8661726"/>
                  <a:pt x="10256115" y="8661726"/>
                </a:cubicBezTo>
                <a:cubicBezTo>
                  <a:pt x="10257601" y="8673332"/>
                  <a:pt x="10238679" y="8675754"/>
                  <a:pt x="10240165" y="8687362"/>
                </a:cubicBezTo>
                <a:cubicBezTo>
                  <a:pt x="10238679" y="8675754"/>
                  <a:pt x="10238679" y="8675754"/>
                  <a:pt x="10219755" y="8678176"/>
                </a:cubicBezTo>
                <a:cubicBezTo>
                  <a:pt x="10219755" y="8678176"/>
                  <a:pt x="10218267" y="8666566"/>
                  <a:pt x="10218267" y="8666566"/>
                </a:cubicBezTo>
                <a:cubicBezTo>
                  <a:pt x="10218267" y="8666566"/>
                  <a:pt x="10237191" y="8664146"/>
                  <a:pt x="10237191" y="8664146"/>
                </a:cubicBezTo>
                <a:cubicBezTo>
                  <a:pt x="10237191" y="8664146"/>
                  <a:pt x="10235707" y="8652538"/>
                  <a:pt x="10235707" y="8652538"/>
                </a:cubicBezTo>
                <a:close/>
                <a:moveTo>
                  <a:pt x="10364765" y="8648540"/>
                </a:moveTo>
                <a:cubicBezTo>
                  <a:pt x="10385235" y="8657362"/>
                  <a:pt x="10386679" y="8668621"/>
                  <a:pt x="10388121" y="8679877"/>
                </a:cubicBezTo>
                <a:cubicBezTo>
                  <a:pt x="10391005" y="8702392"/>
                  <a:pt x="10369095" y="8682309"/>
                  <a:pt x="10369095" y="8682309"/>
                </a:cubicBezTo>
                <a:cubicBezTo>
                  <a:pt x="10350067" y="8684743"/>
                  <a:pt x="10351509" y="8695999"/>
                  <a:pt x="10332481" y="8698434"/>
                </a:cubicBezTo>
                <a:cubicBezTo>
                  <a:pt x="10313453" y="8700869"/>
                  <a:pt x="10310571" y="8678356"/>
                  <a:pt x="10292989" y="8692046"/>
                </a:cubicBezTo>
                <a:cubicBezTo>
                  <a:pt x="10268189" y="8649454"/>
                  <a:pt x="10309127" y="8667097"/>
                  <a:pt x="10307687" y="8655841"/>
                </a:cubicBezTo>
                <a:cubicBezTo>
                  <a:pt x="10328157" y="8664665"/>
                  <a:pt x="10347181" y="8662228"/>
                  <a:pt x="10364765" y="8648540"/>
                </a:cubicBezTo>
                <a:close/>
                <a:moveTo>
                  <a:pt x="550352" y="8640602"/>
                </a:moveTo>
                <a:cubicBezTo>
                  <a:pt x="557030" y="8639823"/>
                  <a:pt x="560465" y="8640299"/>
                  <a:pt x="562234" y="8640970"/>
                </a:cubicBezTo>
                <a:cubicBezTo>
                  <a:pt x="564006" y="8641642"/>
                  <a:pt x="564109" y="8642511"/>
                  <a:pt x="564109" y="8642511"/>
                </a:cubicBezTo>
                <a:cubicBezTo>
                  <a:pt x="552384" y="8657958"/>
                  <a:pt x="553605" y="8668368"/>
                  <a:pt x="555230" y="8682255"/>
                </a:cubicBezTo>
                <a:cubicBezTo>
                  <a:pt x="556853" y="8696138"/>
                  <a:pt x="558477" y="8710022"/>
                  <a:pt x="546758" y="8725468"/>
                </a:cubicBezTo>
                <a:cubicBezTo>
                  <a:pt x="547163" y="8728936"/>
                  <a:pt x="547163" y="8728936"/>
                  <a:pt x="547163" y="8728936"/>
                </a:cubicBezTo>
                <a:cubicBezTo>
                  <a:pt x="547569" y="8732409"/>
                  <a:pt x="534222" y="8733972"/>
                  <a:pt x="534222" y="8733972"/>
                </a:cubicBezTo>
                <a:cubicBezTo>
                  <a:pt x="534222" y="8733972"/>
                  <a:pt x="534222" y="8733972"/>
                  <a:pt x="520468" y="8732060"/>
                </a:cubicBezTo>
                <a:cubicBezTo>
                  <a:pt x="520468" y="8732060"/>
                  <a:pt x="520468" y="8732060"/>
                  <a:pt x="520065" y="8728589"/>
                </a:cubicBezTo>
                <a:cubicBezTo>
                  <a:pt x="531788" y="8713146"/>
                  <a:pt x="543505" y="8697700"/>
                  <a:pt x="541880" y="8683815"/>
                </a:cubicBezTo>
                <a:cubicBezTo>
                  <a:pt x="540256" y="8669931"/>
                  <a:pt x="539037" y="8659519"/>
                  <a:pt x="537414" y="8645636"/>
                </a:cubicBezTo>
                <a:cubicBezTo>
                  <a:pt x="550759" y="8644073"/>
                  <a:pt x="550352" y="8640602"/>
                  <a:pt x="550352" y="8640602"/>
                </a:cubicBezTo>
                <a:close/>
                <a:moveTo>
                  <a:pt x="10674779" y="8632901"/>
                </a:moveTo>
                <a:cubicBezTo>
                  <a:pt x="10691413" y="8644508"/>
                  <a:pt x="10691685" y="8656518"/>
                  <a:pt x="10691685" y="8656518"/>
                </a:cubicBezTo>
                <a:cubicBezTo>
                  <a:pt x="10691819" y="8662521"/>
                  <a:pt x="10691955" y="8668524"/>
                  <a:pt x="10692023" y="8671525"/>
                </a:cubicBezTo>
                <a:lnTo>
                  <a:pt x="10692045" y="8672487"/>
                </a:lnTo>
                <a:lnTo>
                  <a:pt x="10691955" y="8668525"/>
                </a:lnTo>
                <a:cubicBezTo>
                  <a:pt x="10692023" y="8671526"/>
                  <a:pt x="10692057" y="8673026"/>
                  <a:pt x="10692065" y="8673401"/>
                </a:cubicBezTo>
                <a:lnTo>
                  <a:pt x="10692045" y="8672487"/>
                </a:lnTo>
                <a:lnTo>
                  <a:pt x="10692193" y="8679029"/>
                </a:lnTo>
                <a:cubicBezTo>
                  <a:pt x="10692227" y="8680529"/>
                  <a:pt x="10692227" y="8680529"/>
                  <a:pt x="10692227" y="8680529"/>
                </a:cubicBezTo>
                <a:cubicBezTo>
                  <a:pt x="10692497" y="8692536"/>
                  <a:pt x="10692765" y="8704545"/>
                  <a:pt x="10676405" y="8704942"/>
                </a:cubicBezTo>
                <a:cubicBezTo>
                  <a:pt x="10676405" y="8704942"/>
                  <a:pt x="10676133" y="8692935"/>
                  <a:pt x="10676133" y="8692935"/>
                </a:cubicBezTo>
                <a:cubicBezTo>
                  <a:pt x="10676133" y="8692935"/>
                  <a:pt x="10676133" y="8692935"/>
                  <a:pt x="10675859" y="8680929"/>
                </a:cubicBezTo>
                <a:cubicBezTo>
                  <a:pt x="10675859" y="8680929"/>
                  <a:pt x="10675859" y="8680929"/>
                  <a:pt x="10675591" y="8668921"/>
                </a:cubicBezTo>
                <a:cubicBezTo>
                  <a:pt x="10675591" y="8668921"/>
                  <a:pt x="10675859" y="8680929"/>
                  <a:pt x="10659499" y="8681327"/>
                </a:cubicBezTo>
                <a:cubicBezTo>
                  <a:pt x="10659499" y="8681327"/>
                  <a:pt x="10659227" y="8669322"/>
                  <a:pt x="10659227" y="8669322"/>
                </a:cubicBezTo>
                <a:cubicBezTo>
                  <a:pt x="10659227" y="8669322"/>
                  <a:pt x="10675319" y="8656917"/>
                  <a:pt x="10675319" y="8656917"/>
                </a:cubicBezTo>
                <a:cubicBezTo>
                  <a:pt x="10675049" y="8644908"/>
                  <a:pt x="10691685" y="8656518"/>
                  <a:pt x="10674779" y="8632901"/>
                </a:cubicBezTo>
                <a:close/>
                <a:moveTo>
                  <a:pt x="4428259" y="8630178"/>
                </a:moveTo>
                <a:cubicBezTo>
                  <a:pt x="4444660" y="8646313"/>
                  <a:pt x="4469048" y="8640915"/>
                  <a:pt x="4482161" y="8652344"/>
                </a:cubicBezTo>
                <a:cubicBezTo>
                  <a:pt x="4486531" y="8656154"/>
                  <a:pt x="4489647" y="8661832"/>
                  <a:pt x="4490797" y="8670800"/>
                </a:cubicBezTo>
                <a:cubicBezTo>
                  <a:pt x="4493862" y="8694724"/>
                  <a:pt x="4456256" y="8699532"/>
                  <a:pt x="4456256" y="8699532"/>
                </a:cubicBezTo>
                <a:cubicBezTo>
                  <a:pt x="4453189" y="8675614"/>
                  <a:pt x="4432857" y="8666057"/>
                  <a:pt x="4431324" y="8654096"/>
                </a:cubicBezTo>
                <a:cubicBezTo>
                  <a:pt x="4412520" y="8656503"/>
                  <a:pt x="4410989" y="8644543"/>
                  <a:pt x="4412520" y="8656503"/>
                </a:cubicBezTo>
                <a:cubicBezTo>
                  <a:pt x="4412520" y="8656503"/>
                  <a:pt x="4412520" y="8656503"/>
                  <a:pt x="4392184" y="8646948"/>
                </a:cubicBezTo>
                <a:cubicBezTo>
                  <a:pt x="4392184" y="8646948"/>
                  <a:pt x="4392184" y="8646948"/>
                  <a:pt x="4410989" y="8644543"/>
                </a:cubicBezTo>
                <a:cubicBezTo>
                  <a:pt x="4409456" y="8632581"/>
                  <a:pt x="4410989" y="8644543"/>
                  <a:pt x="4429792" y="8642136"/>
                </a:cubicBezTo>
                <a:cubicBezTo>
                  <a:pt x="4429792" y="8642136"/>
                  <a:pt x="4429792" y="8642136"/>
                  <a:pt x="4428259" y="8630178"/>
                </a:cubicBezTo>
                <a:close/>
                <a:moveTo>
                  <a:pt x="10422463" y="8628288"/>
                </a:moveTo>
                <a:cubicBezTo>
                  <a:pt x="10413111" y="8635204"/>
                  <a:pt x="10413469" y="8638018"/>
                  <a:pt x="10416349" y="8640509"/>
                </a:cubicBezTo>
                <a:cubicBezTo>
                  <a:pt x="10419233" y="8643002"/>
                  <a:pt x="10424627" y="8645173"/>
                  <a:pt x="10425343" y="8650801"/>
                </a:cubicBezTo>
                <a:cubicBezTo>
                  <a:pt x="10405201" y="8653379"/>
                  <a:pt x="10400869" y="8619609"/>
                  <a:pt x="10422463" y="8628288"/>
                </a:cubicBezTo>
                <a:close/>
                <a:moveTo>
                  <a:pt x="10068101" y="8627953"/>
                </a:moveTo>
                <a:lnTo>
                  <a:pt x="10056125" y="8633731"/>
                </a:lnTo>
                <a:lnTo>
                  <a:pt x="10055445" y="8639360"/>
                </a:lnTo>
                <a:lnTo>
                  <a:pt x="10060917" y="8639498"/>
                </a:lnTo>
                <a:close/>
                <a:moveTo>
                  <a:pt x="732419" y="8623535"/>
                </a:moveTo>
                <a:cubicBezTo>
                  <a:pt x="735702" y="8623574"/>
                  <a:pt x="739035" y="8624032"/>
                  <a:pt x="739230" y="8625701"/>
                </a:cubicBezTo>
                <a:cubicBezTo>
                  <a:pt x="739622" y="8629041"/>
                  <a:pt x="727459" y="8637241"/>
                  <a:pt x="727851" y="8640585"/>
                </a:cubicBezTo>
                <a:cubicBezTo>
                  <a:pt x="728246" y="8643928"/>
                  <a:pt x="728246" y="8643928"/>
                  <a:pt x="715305" y="8645442"/>
                </a:cubicBezTo>
                <a:cubicBezTo>
                  <a:pt x="715305" y="8645442"/>
                  <a:pt x="701972" y="8643613"/>
                  <a:pt x="701972" y="8643613"/>
                </a:cubicBezTo>
                <a:cubicBezTo>
                  <a:pt x="701972" y="8643613"/>
                  <a:pt x="701972" y="8643613"/>
                  <a:pt x="714522" y="8638756"/>
                </a:cubicBezTo>
                <a:cubicBezTo>
                  <a:pt x="714129" y="8635414"/>
                  <a:pt x="713738" y="8632071"/>
                  <a:pt x="713348" y="8628728"/>
                </a:cubicBezTo>
                <a:cubicBezTo>
                  <a:pt x="712960" y="8625388"/>
                  <a:pt x="712960" y="8625388"/>
                  <a:pt x="725898" y="8623875"/>
                </a:cubicBezTo>
                <a:cubicBezTo>
                  <a:pt x="725898" y="8623875"/>
                  <a:pt x="729134" y="8623495"/>
                  <a:pt x="732419" y="8623535"/>
                </a:cubicBezTo>
                <a:close/>
                <a:moveTo>
                  <a:pt x="10671267" y="8622386"/>
                </a:moveTo>
                <a:cubicBezTo>
                  <a:pt x="10671531" y="8634040"/>
                  <a:pt x="10671531" y="8634040"/>
                  <a:pt x="10671531" y="8634040"/>
                </a:cubicBezTo>
                <a:cubicBezTo>
                  <a:pt x="10671531" y="8634040"/>
                  <a:pt x="10671531" y="8634040"/>
                  <a:pt x="10655167" y="8634441"/>
                </a:cubicBezTo>
                <a:cubicBezTo>
                  <a:pt x="10655167" y="8634441"/>
                  <a:pt x="10671267" y="8622386"/>
                  <a:pt x="10671267" y="8622386"/>
                </a:cubicBezTo>
                <a:close/>
                <a:moveTo>
                  <a:pt x="10415751" y="8616333"/>
                </a:moveTo>
                <a:cubicBezTo>
                  <a:pt x="10415751" y="8616333"/>
                  <a:pt x="10416019" y="8628197"/>
                  <a:pt x="10416019" y="8628197"/>
                </a:cubicBezTo>
                <a:cubicBezTo>
                  <a:pt x="10416019" y="8628197"/>
                  <a:pt x="10416019" y="8628197"/>
                  <a:pt x="10402929" y="8628515"/>
                </a:cubicBezTo>
                <a:lnTo>
                  <a:pt x="10402663" y="8616651"/>
                </a:lnTo>
                <a:cubicBezTo>
                  <a:pt x="10415751" y="8616333"/>
                  <a:pt x="10415751" y="8616333"/>
                  <a:pt x="10415751" y="8616333"/>
                </a:cubicBezTo>
                <a:close/>
                <a:moveTo>
                  <a:pt x="11496135" y="8612850"/>
                </a:moveTo>
                <a:lnTo>
                  <a:pt x="11516039" y="8624379"/>
                </a:lnTo>
                <a:cubicBezTo>
                  <a:pt x="11516311" y="8636384"/>
                  <a:pt x="11521417" y="8645270"/>
                  <a:pt x="11524081" y="8654214"/>
                </a:cubicBezTo>
                <a:cubicBezTo>
                  <a:pt x="11526737" y="8663159"/>
                  <a:pt x="11526939" y="8672166"/>
                  <a:pt x="11517393" y="8684411"/>
                </a:cubicBezTo>
                <a:lnTo>
                  <a:pt x="11478225" y="8638729"/>
                </a:lnTo>
                <a:lnTo>
                  <a:pt x="11477071" y="8638756"/>
                </a:lnTo>
                <a:lnTo>
                  <a:pt x="11477617" y="8638018"/>
                </a:lnTo>
                <a:lnTo>
                  <a:pt x="11477039" y="8637344"/>
                </a:lnTo>
                <a:cubicBezTo>
                  <a:pt x="11496401" y="8624856"/>
                  <a:pt x="11496401" y="8624856"/>
                  <a:pt x="11496135" y="8612850"/>
                </a:cubicBezTo>
                <a:close/>
                <a:moveTo>
                  <a:pt x="8147207" y="8586955"/>
                </a:moveTo>
                <a:cubicBezTo>
                  <a:pt x="8150947" y="8588851"/>
                  <a:pt x="8152557" y="8596127"/>
                  <a:pt x="8151689" y="8602487"/>
                </a:cubicBezTo>
                <a:cubicBezTo>
                  <a:pt x="8150823" y="8608847"/>
                  <a:pt x="8147479" y="8614290"/>
                  <a:pt x="8141317" y="8612530"/>
                </a:cubicBezTo>
                <a:cubicBezTo>
                  <a:pt x="8135559" y="8596018"/>
                  <a:pt x="8150311" y="8599408"/>
                  <a:pt x="8147207" y="8586955"/>
                </a:cubicBezTo>
                <a:close/>
                <a:moveTo>
                  <a:pt x="980167" y="8582682"/>
                </a:moveTo>
                <a:cubicBezTo>
                  <a:pt x="980167" y="8582682"/>
                  <a:pt x="995132" y="8584462"/>
                  <a:pt x="995132" y="8584462"/>
                </a:cubicBezTo>
                <a:cubicBezTo>
                  <a:pt x="982202" y="8600092"/>
                  <a:pt x="998390" y="8612316"/>
                  <a:pt x="999614" y="8622762"/>
                </a:cubicBezTo>
                <a:cubicBezTo>
                  <a:pt x="1000429" y="8629725"/>
                  <a:pt x="1001651" y="8640166"/>
                  <a:pt x="1002464" y="8647135"/>
                </a:cubicBezTo>
                <a:cubicBezTo>
                  <a:pt x="1003279" y="8654093"/>
                  <a:pt x="1004501" y="8664542"/>
                  <a:pt x="1005314" y="8671503"/>
                </a:cubicBezTo>
                <a:cubicBezTo>
                  <a:pt x="1005314" y="8671503"/>
                  <a:pt x="991169" y="8676689"/>
                  <a:pt x="991169" y="8676689"/>
                </a:cubicBezTo>
                <a:cubicBezTo>
                  <a:pt x="976607" y="8678393"/>
                  <a:pt x="976198" y="8674910"/>
                  <a:pt x="976198" y="8674910"/>
                </a:cubicBezTo>
                <a:cubicBezTo>
                  <a:pt x="988724" y="8655799"/>
                  <a:pt x="972530" y="8643578"/>
                  <a:pt x="970494" y="8626167"/>
                </a:cubicBezTo>
                <a:cubicBezTo>
                  <a:pt x="969274" y="8615727"/>
                  <a:pt x="967645" y="8601795"/>
                  <a:pt x="966014" y="8587871"/>
                </a:cubicBezTo>
                <a:cubicBezTo>
                  <a:pt x="966014" y="8587871"/>
                  <a:pt x="980167" y="8582682"/>
                  <a:pt x="980167" y="8582682"/>
                </a:cubicBezTo>
                <a:close/>
                <a:moveTo>
                  <a:pt x="720262" y="8581787"/>
                </a:moveTo>
                <a:cubicBezTo>
                  <a:pt x="721826" y="8582057"/>
                  <a:pt x="721934" y="8582951"/>
                  <a:pt x="722144" y="8584745"/>
                </a:cubicBezTo>
                <a:cubicBezTo>
                  <a:pt x="722144" y="8584745"/>
                  <a:pt x="722560" y="8588326"/>
                  <a:pt x="722560" y="8588326"/>
                </a:cubicBezTo>
                <a:cubicBezTo>
                  <a:pt x="722982" y="8591906"/>
                  <a:pt x="735532" y="8594065"/>
                  <a:pt x="735532" y="8594065"/>
                </a:cubicBezTo>
                <a:cubicBezTo>
                  <a:pt x="735951" y="8597648"/>
                  <a:pt x="724239" y="8602650"/>
                  <a:pt x="724239" y="8602650"/>
                </a:cubicBezTo>
                <a:cubicBezTo>
                  <a:pt x="724656" y="8606231"/>
                  <a:pt x="712525" y="8607649"/>
                  <a:pt x="712525" y="8607649"/>
                </a:cubicBezTo>
                <a:cubicBezTo>
                  <a:pt x="712104" y="8604070"/>
                  <a:pt x="712104" y="8604070"/>
                  <a:pt x="711685" y="8600489"/>
                </a:cubicBezTo>
                <a:cubicBezTo>
                  <a:pt x="711685" y="8600489"/>
                  <a:pt x="711270" y="8596905"/>
                  <a:pt x="710848" y="8593325"/>
                </a:cubicBezTo>
                <a:cubicBezTo>
                  <a:pt x="710430" y="8589745"/>
                  <a:pt x="710011" y="8586163"/>
                  <a:pt x="710011" y="8586163"/>
                </a:cubicBezTo>
                <a:cubicBezTo>
                  <a:pt x="709590" y="8582584"/>
                  <a:pt x="709590" y="8582584"/>
                  <a:pt x="709590" y="8582584"/>
                </a:cubicBezTo>
                <a:cubicBezTo>
                  <a:pt x="715657" y="8581873"/>
                  <a:pt x="718689" y="8581518"/>
                  <a:pt x="720262" y="8581787"/>
                </a:cubicBezTo>
                <a:close/>
                <a:moveTo>
                  <a:pt x="4476477" y="8576814"/>
                </a:moveTo>
                <a:cubicBezTo>
                  <a:pt x="4494382" y="8574525"/>
                  <a:pt x="4516838" y="8607690"/>
                  <a:pt x="4501957" y="8633620"/>
                </a:cubicBezTo>
                <a:cubicBezTo>
                  <a:pt x="4493005" y="8634764"/>
                  <a:pt x="4483292" y="8630001"/>
                  <a:pt x="4477493" y="8620231"/>
                </a:cubicBezTo>
                <a:cubicBezTo>
                  <a:pt x="4471692" y="8610462"/>
                  <a:pt x="4469799" y="8595687"/>
                  <a:pt x="4476477" y="8576814"/>
                </a:cubicBezTo>
                <a:close/>
                <a:moveTo>
                  <a:pt x="563255" y="8572194"/>
                </a:moveTo>
                <a:cubicBezTo>
                  <a:pt x="566947" y="8572205"/>
                  <a:pt x="570690" y="8572650"/>
                  <a:pt x="570891" y="8574397"/>
                </a:cubicBezTo>
                <a:cubicBezTo>
                  <a:pt x="570891" y="8574397"/>
                  <a:pt x="571300" y="8577890"/>
                  <a:pt x="571300" y="8577890"/>
                </a:cubicBezTo>
                <a:cubicBezTo>
                  <a:pt x="572936" y="8591858"/>
                  <a:pt x="560007" y="8607526"/>
                  <a:pt x="561236" y="8618004"/>
                </a:cubicBezTo>
                <a:cubicBezTo>
                  <a:pt x="561236" y="8618004"/>
                  <a:pt x="561236" y="8618004"/>
                  <a:pt x="561645" y="8621495"/>
                </a:cubicBezTo>
                <a:cubicBezTo>
                  <a:pt x="561645" y="8621495"/>
                  <a:pt x="547087" y="8623200"/>
                  <a:pt x="547087" y="8623200"/>
                </a:cubicBezTo>
                <a:cubicBezTo>
                  <a:pt x="547087" y="8623200"/>
                  <a:pt x="547087" y="8623200"/>
                  <a:pt x="546681" y="8619705"/>
                </a:cubicBezTo>
                <a:cubicBezTo>
                  <a:pt x="545041" y="8605737"/>
                  <a:pt x="557969" y="8590069"/>
                  <a:pt x="556332" y="8576103"/>
                </a:cubicBezTo>
                <a:cubicBezTo>
                  <a:pt x="555922" y="8572612"/>
                  <a:pt x="555922" y="8572612"/>
                  <a:pt x="555922" y="8572612"/>
                </a:cubicBezTo>
                <a:cubicBezTo>
                  <a:pt x="555922" y="8572612"/>
                  <a:pt x="559564" y="8572187"/>
                  <a:pt x="563255" y="8572194"/>
                </a:cubicBezTo>
                <a:close/>
                <a:moveTo>
                  <a:pt x="10964681" y="8566466"/>
                </a:moveTo>
                <a:cubicBezTo>
                  <a:pt x="10964681" y="8566466"/>
                  <a:pt x="10945331" y="8579658"/>
                  <a:pt x="10945331" y="8579658"/>
                </a:cubicBezTo>
                <a:cubicBezTo>
                  <a:pt x="10945331" y="8579658"/>
                  <a:pt x="10945043" y="8566942"/>
                  <a:pt x="10945043" y="8566942"/>
                </a:cubicBezTo>
                <a:cubicBezTo>
                  <a:pt x="10945043" y="8566942"/>
                  <a:pt x="10945043" y="8566942"/>
                  <a:pt x="10964681" y="8566466"/>
                </a:cubicBezTo>
                <a:close/>
                <a:moveTo>
                  <a:pt x="10669883" y="8560945"/>
                </a:moveTo>
                <a:cubicBezTo>
                  <a:pt x="10670147" y="8572600"/>
                  <a:pt x="10670147" y="8572600"/>
                  <a:pt x="10689785" y="8572120"/>
                </a:cubicBezTo>
                <a:cubicBezTo>
                  <a:pt x="10689785" y="8572120"/>
                  <a:pt x="10689785" y="8572120"/>
                  <a:pt x="10690043" y="8583773"/>
                </a:cubicBezTo>
                <a:cubicBezTo>
                  <a:pt x="10690043" y="8583773"/>
                  <a:pt x="10690303" y="8595425"/>
                  <a:pt x="10670669" y="8595905"/>
                </a:cubicBezTo>
                <a:cubicBezTo>
                  <a:pt x="10670409" y="8584253"/>
                  <a:pt x="10670409" y="8584253"/>
                  <a:pt x="10670409" y="8584253"/>
                </a:cubicBezTo>
                <a:cubicBezTo>
                  <a:pt x="10670409" y="8584253"/>
                  <a:pt x="10670147" y="8572600"/>
                  <a:pt x="10669883" y="8560945"/>
                </a:cubicBezTo>
                <a:close/>
                <a:moveTo>
                  <a:pt x="10401323" y="8557325"/>
                </a:moveTo>
                <a:cubicBezTo>
                  <a:pt x="10414679" y="8568871"/>
                  <a:pt x="10414949" y="8580735"/>
                  <a:pt x="10414949" y="8580735"/>
                </a:cubicBezTo>
                <a:cubicBezTo>
                  <a:pt x="10415215" y="8592600"/>
                  <a:pt x="10415483" y="8604466"/>
                  <a:pt x="10402391" y="8604787"/>
                </a:cubicBezTo>
                <a:lnTo>
                  <a:pt x="10402129" y="8592922"/>
                </a:lnTo>
                <a:cubicBezTo>
                  <a:pt x="10401857" y="8581055"/>
                  <a:pt x="10401593" y="8569189"/>
                  <a:pt x="10401323" y="8557325"/>
                </a:cubicBezTo>
                <a:close/>
                <a:moveTo>
                  <a:pt x="10414145" y="8545140"/>
                </a:moveTo>
                <a:cubicBezTo>
                  <a:pt x="10414411" y="8557007"/>
                  <a:pt x="10414411" y="8557007"/>
                  <a:pt x="10401323" y="8557325"/>
                </a:cubicBezTo>
                <a:cubicBezTo>
                  <a:pt x="10401055" y="8545459"/>
                  <a:pt x="10401055" y="8545459"/>
                  <a:pt x="10401055" y="8545459"/>
                </a:cubicBezTo>
                <a:cubicBezTo>
                  <a:pt x="10401055" y="8545459"/>
                  <a:pt x="10401055" y="8545459"/>
                  <a:pt x="10414145" y="8545140"/>
                </a:cubicBezTo>
                <a:close/>
                <a:moveTo>
                  <a:pt x="653806" y="8541266"/>
                </a:moveTo>
                <a:cubicBezTo>
                  <a:pt x="657150" y="8541314"/>
                  <a:pt x="660545" y="8541793"/>
                  <a:pt x="660747" y="8543521"/>
                </a:cubicBezTo>
                <a:cubicBezTo>
                  <a:pt x="666820" y="8595415"/>
                  <a:pt x="659719" y="8648844"/>
                  <a:pt x="652623" y="8702276"/>
                </a:cubicBezTo>
                <a:cubicBezTo>
                  <a:pt x="636803" y="8795306"/>
                  <a:pt x="620982" y="8888329"/>
                  <a:pt x="670616" y="8970189"/>
                </a:cubicBezTo>
                <a:cubicBezTo>
                  <a:pt x="671022" y="8973649"/>
                  <a:pt x="671428" y="8977110"/>
                  <a:pt x="658252" y="8978649"/>
                </a:cubicBezTo>
                <a:cubicBezTo>
                  <a:pt x="658252" y="8978649"/>
                  <a:pt x="644678" y="8976733"/>
                  <a:pt x="644678" y="8976733"/>
                </a:cubicBezTo>
                <a:cubicBezTo>
                  <a:pt x="626245" y="8933304"/>
                  <a:pt x="617690" y="8888717"/>
                  <a:pt x="615717" y="8843358"/>
                </a:cubicBezTo>
                <a:cubicBezTo>
                  <a:pt x="613746" y="8797999"/>
                  <a:pt x="618365" y="8751872"/>
                  <a:pt x="626276" y="8705361"/>
                </a:cubicBezTo>
                <a:cubicBezTo>
                  <a:pt x="633375" y="8651930"/>
                  <a:pt x="640478" y="8598497"/>
                  <a:pt x="634404" y="8546606"/>
                </a:cubicBezTo>
                <a:cubicBezTo>
                  <a:pt x="633998" y="8543147"/>
                  <a:pt x="633998" y="8543147"/>
                  <a:pt x="647169" y="8541602"/>
                </a:cubicBezTo>
                <a:cubicBezTo>
                  <a:pt x="647169" y="8541602"/>
                  <a:pt x="650464" y="8541218"/>
                  <a:pt x="653806" y="8541266"/>
                </a:cubicBezTo>
                <a:close/>
                <a:moveTo>
                  <a:pt x="963271" y="8536380"/>
                </a:moveTo>
                <a:cubicBezTo>
                  <a:pt x="969742" y="8535622"/>
                  <a:pt x="973075" y="8536095"/>
                  <a:pt x="974793" y="8536757"/>
                </a:cubicBezTo>
                <a:cubicBezTo>
                  <a:pt x="976509" y="8537419"/>
                  <a:pt x="976607" y="8538271"/>
                  <a:pt x="976607" y="8538271"/>
                </a:cubicBezTo>
                <a:cubicBezTo>
                  <a:pt x="977404" y="8545074"/>
                  <a:pt x="977803" y="8548476"/>
                  <a:pt x="978200" y="8551876"/>
                </a:cubicBezTo>
                <a:cubicBezTo>
                  <a:pt x="991144" y="8550364"/>
                  <a:pt x="991537" y="8553763"/>
                  <a:pt x="991537" y="8553763"/>
                </a:cubicBezTo>
                <a:cubicBezTo>
                  <a:pt x="991537" y="8553763"/>
                  <a:pt x="978598" y="8555275"/>
                  <a:pt x="978598" y="8555275"/>
                </a:cubicBezTo>
                <a:cubicBezTo>
                  <a:pt x="978997" y="8558679"/>
                  <a:pt x="965658" y="8556790"/>
                  <a:pt x="965658" y="8556790"/>
                </a:cubicBezTo>
                <a:cubicBezTo>
                  <a:pt x="964864" y="8549989"/>
                  <a:pt x="951522" y="8548101"/>
                  <a:pt x="950724" y="8541296"/>
                </a:cubicBezTo>
                <a:cubicBezTo>
                  <a:pt x="950724" y="8541296"/>
                  <a:pt x="963271" y="8536380"/>
                  <a:pt x="963271" y="8536380"/>
                </a:cubicBezTo>
                <a:close/>
                <a:moveTo>
                  <a:pt x="11202769" y="8525523"/>
                </a:moveTo>
                <a:cubicBezTo>
                  <a:pt x="11203035" y="8537326"/>
                  <a:pt x="11203569" y="8560938"/>
                  <a:pt x="11203835" y="8572740"/>
                </a:cubicBezTo>
                <a:cubicBezTo>
                  <a:pt x="11204635" y="8608156"/>
                  <a:pt x="11204897" y="8619961"/>
                  <a:pt x="11205963" y="8667181"/>
                </a:cubicBezTo>
                <a:cubicBezTo>
                  <a:pt x="11205963" y="8667181"/>
                  <a:pt x="11206229" y="8678982"/>
                  <a:pt x="11206229" y="8678982"/>
                </a:cubicBezTo>
                <a:cubicBezTo>
                  <a:pt x="11188231" y="8679424"/>
                  <a:pt x="11187963" y="8667619"/>
                  <a:pt x="11187963" y="8667619"/>
                </a:cubicBezTo>
                <a:cubicBezTo>
                  <a:pt x="11187963" y="8667619"/>
                  <a:pt x="11205431" y="8643569"/>
                  <a:pt x="11187165" y="8632207"/>
                </a:cubicBezTo>
                <a:cubicBezTo>
                  <a:pt x="11187165" y="8632207"/>
                  <a:pt x="11186899" y="8620404"/>
                  <a:pt x="11168903" y="8620840"/>
                </a:cubicBezTo>
                <a:cubicBezTo>
                  <a:pt x="11186631" y="8608594"/>
                  <a:pt x="11168633" y="8609033"/>
                  <a:pt x="11168369" y="8597229"/>
                </a:cubicBezTo>
                <a:lnTo>
                  <a:pt x="11168099" y="8585424"/>
                </a:lnTo>
                <a:cubicBezTo>
                  <a:pt x="11168099" y="8585424"/>
                  <a:pt x="11168099" y="8585424"/>
                  <a:pt x="11186099" y="8584986"/>
                </a:cubicBezTo>
                <a:cubicBezTo>
                  <a:pt x="11185831" y="8573179"/>
                  <a:pt x="11185567" y="8561376"/>
                  <a:pt x="11185567" y="8561376"/>
                </a:cubicBezTo>
                <a:cubicBezTo>
                  <a:pt x="11185303" y="8549571"/>
                  <a:pt x="11203035" y="8537326"/>
                  <a:pt x="11202769" y="8525523"/>
                </a:cubicBezTo>
                <a:close/>
                <a:moveTo>
                  <a:pt x="10963677" y="8521971"/>
                </a:moveTo>
                <a:cubicBezTo>
                  <a:pt x="10963677" y="8521971"/>
                  <a:pt x="10963677" y="8521971"/>
                  <a:pt x="10963939" y="8533626"/>
                </a:cubicBezTo>
                <a:cubicBezTo>
                  <a:pt x="10963939" y="8533626"/>
                  <a:pt x="10963939" y="8533626"/>
                  <a:pt x="10964203" y="8545281"/>
                </a:cubicBezTo>
                <a:cubicBezTo>
                  <a:pt x="10944569" y="8545761"/>
                  <a:pt x="10944569" y="8545761"/>
                  <a:pt x="10944569" y="8545761"/>
                </a:cubicBezTo>
                <a:cubicBezTo>
                  <a:pt x="10944569" y="8545761"/>
                  <a:pt x="10944569" y="8545761"/>
                  <a:pt x="10944307" y="8534106"/>
                </a:cubicBezTo>
                <a:cubicBezTo>
                  <a:pt x="10944307" y="8534106"/>
                  <a:pt x="10963939" y="8533626"/>
                  <a:pt x="10963677" y="8521971"/>
                </a:cubicBezTo>
                <a:close/>
                <a:moveTo>
                  <a:pt x="564470" y="8519518"/>
                </a:moveTo>
                <a:cubicBezTo>
                  <a:pt x="571751" y="8518668"/>
                  <a:pt x="575496" y="8519118"/>
                  <a:pt x="577414" y="8519783"/>
                </a:cubicBezTo>
                <a:cubicBezTo>
                  <a:pt x="579338" y="8520447"/>
                  <a:pt x="579441" y="8521324"/>
                  <a:pt x="579441" y="8521324"/>
                </a:cubicBezTo>
                <a:cubicBezTo>
                  <a:pt x="579852" y="8524834"/>
                  <a:pt x="579852" y="8524834"/>
                  <a:pt x="579852" y="8524834"/>
                </a:cubicBezTo>
                <a:cubicBezTo>
                  <a:pt x="579852" y="8524834"/>
                  <a:pt x="580262" y="8528344"/>
                  <a:pt x="566112" y="8533554"/>
                </a:cubicBezTo>
                <a:cubicBezTo>
                  <a:pt x="566112" y="8533554"/>
                  <a:pt x="566527" y="8537065"/>
                  <a:pt x="551551" y="8535260"/>
                </a:cubicBezTo>
                <a:cubicBezTo>
                  <a:pt x="551551" y="8535260"/>
                  <a:pt x="547811" y="8534808"/>
                  <a:pt x="545886" y="8534145"/>
                </a:cubicBezTo>
                <a:cubicBezTo>
                  <a:pt x="543967" y="8533476"/>
                  <a:pt x="543864" y="8532602"/>
                  <a:pt x="551143" y="8531751"/>
                </a:cubicBezTo>
                <a:cubicBezTo>
                  <a:pt x="550734" y="8528243"/>
                  <a:pt x="550734" y="8528243"/>
                  <a:pt x="550320" y="8524731"/>
                </a:cubicBezTo>
                <a:cubicBezTo>
                  <a:pt x="550320" y="8524731"/>
                  <a:pt x="549910" y="8521223"/>
                  <a:pt x="564470" y="8519518"/>
                </a:cubicBezTo>
                <a:close/>
                <a:moveTo>
                  <a:pt x="10544291" y="8508891"/>
                </a:moveTo>
                <a:cubicBezTo>
                  <a:pt x="10544387" y="8513130"/>
                  <a:pt x="10549295" y="8513010"/>
                  <a:pt x="10551747" y="8512950"/>
                </a:cubicBezTo>
                <a:cubicBezTo>
                  <a:pt x="10554207" y="8512891"/>
                  <a:pt x="10554207" y="8512891"/>
                  <a:pt x="10544481" y="8517366"/>
                </a:cubicBezTo>
                <a:cubicBezTo>
                  <a:pt x="10544481" y="8517366"/>
                  <a:pt x="10544481" y="8517366"/>
                  <a:pt x="10544291" y="8508891"/>
                </a:cubicBezTo>
                <a:close/>
                <a:moveTo>
                  <a:pt x="11090957" y="8503823"/>
                </a:moveTo>
                <a:cubicBezTo>
                  <a:pt x="11109769" y="8515101"/>
                  <a:pt x="11109769" y="8515101"/>
                  <a:pt x="11109769" y="8515101"/>
                </a:cubicBezTo>
                <a:cubicBezTo>
                  <a:pt x="11110031" y="8526828"/>
                  <a:pt x="11110031" y="8526828"/>
                  <a:pt x="11110031" y="8526828"/>
                </a:cubicBezTo>
                <a:cubicBezTo>
                  <a:pt x="11091487" y="8527283"/>
                  <a:pt x="11091221" y="8515555"/>
                  <a:pt x="11090957" y="8503823"/>
                </a:cubicBezTo>
                <a:close/>
                <a:moveTo>
                  <a:pt x="898285" y="8487253"/>
                </a:moveTo>
                <a:cubicBezTo>
                  <a:pt x="900154" y="8487481"/>
                  <a:pt x="900260" y="8488356"/>
                  <a:pt x="900467" y="8490115"/>
                </a:cubicBezTo>
                <a:cubicBezTo>
                  <a:pt x="900467" y="8490115"/>
                  <a:pt x="900467" y="8490115"/>
                  <a:pt x="900876" y="8493623"/>
                </a:cubicBezTo>
                <a:cubicBezTo>
                  <a:pt x="900876" y="8493623"/>
                  <a:pt x="901285" y="8497131"/>
                  <a:pt x="901694" y="8500640"/>
                </a:cubicBezTo>
                <a:cubicBezTo>
                  <a:pt x="901694" y="8500640"/>
                  <a:pt x="902109" y="8504151"/>
                  <a:pt x="902109" y="8504151"/>
                </a:cubicBezTo>
                <a:cubicBezTo>
                  <a:pt x="887547" y="8505852"/>
                  <a:pt x="887133" y="8502346"/>
                  <a:pt x="887133" y="8502346"/>
                </a:cubicBezTo>
                <a:cubicBezTo>
                  <a:pt x="886724" y="8498836"/>
                  <a:pt x="886724" y="8498836"/>
                  <a:pt x="886312" y="8495322"/>
                </a:cubicBezTo>
                <a:cubicBezTo>
                  <a:pt x="886312" y="8495322"/>
                  <a:pt x="885906" y="8491819"/>
                  <a:pt x="885906" y="8491819"/>
                </a:cubicBezTo>
                <a:cubicBezTo>
                  <a:pt x="885492" y="8488307"/>
                  <a:pt x="885492" y="8488307"/>
                  <a:pt x="885492" y="8488307"/>
                </a:cubicBezTo>
                <a:cubicBezTo>
                  <a:pt x="892772" y="8487454"/>
                  <a:pt x="896413" y="8487031"/>
                  <a:pt x="898285" y="8487253"/>
                </a:cubicBezTo>
                <a:close/>
                <a:moveTo>
                  <a:pt x="967991" y="8478653"/>
                </a:moveTo>
                <a:cubicBezTo>
                  <a:pt x="975479" y="8479578"/>
                  <a:pt x="979432" y="8481813"/>
                  <a:pt x="981667" y="8485153"/>
                </a:cubicBezTo>
                <a:cubicBezTo>
                  <a:pt x="983900" y="8488490"/>
                  <a:pt x="984421" y="8492931"/>
                  <a:pt x="985042" y="8498255"/>
                </a:cubicBezTo>
                <a:cubicBezTo>
                  <a:pt x="955510" y="8498113"/>
                  <a:pt x="983798" y="8487604"/>
                  <a:pt x="967991" y="8478653"/>
                </a:cubicBezTo>
                <a:close/>
                <a:moveTo>
                  <a:pt x="4463751" y="8459738"/>
                </a:moveTo>
                <a:lnTo>
                  <a:pt x="4464133" y="8462729"/>
                </a:lnTo>
                <a:cubicBezTo>
                  <a:pt x="4464200" y="8463256"/>
                  <a:pt x="4464110" y="8462553"/>
                  <a:pt x="4463749" y="8459739"/>
                </a:cubicBezTo>
                <a:close/>
                <a:moveTo>
                  <a:pt x="10726447" y="8455682"/>
                </a:moveTo>
                <a:cubicBezTo>
                  <a:pt x="10726711" y="8467337"/>
                  <a:pt x="10726711" y="8467337"/>
                  <a:pt x="10726971" y="8478992"/>
                </a:cubicBezTo>
                <a:cubicBezTo>
                  <a:pt x="10707333" y="8479472"/>
                  <a:pt x="10707333" y="8479472"/>
                  <a:pt x="10707333" y="8479472"/>
                </a:cubicBezTo>
                <a:cubicBezTo>
                  <a:pt x="10707071" y="8467817"/>
                  <a:pt x="10707071" y="8467817"/>
                  <a:pt x="10726447" y="8455682"/>
                </a:cubicBezTo>
                <a:close/>
                <a:moveTo>
                  <a:pt x="11183171" y="8455133"/>
                </a:moveTo>
                <a:cubicBezTo>
                  <a:pt x="11201175" y="8454692"/>
                  <a:pt x="11183709" y="8478743"/>
                  <a:pt x="11201439" y="8466498"/>
                </a:cubicBezTo>
                <a:cubicBezTo>
                  <a:pt x="11201973" y="8490105"/>
                  <a:pt x="11202237" y="8501913"/>
                  <a:pt x="11202505" y="8513720"/>
                </a:cubicBezTo>
                <a:cubicBezTo>
                  <a:pt x="11202769" y="8525523"/>
                  <a:pt x="11202769" y="8525523"/>
                  <a:pt x="11202769" y="8525523"/>
                </a:cubicBezTo>
                <a:cubicBezTo>
                  <a:pt x="11184771" y="8525962"/>
                  <a:pt x="11184771" y="8525962"/>
                  <a:pt x="11184507" y="8514158"/>
                </a:cubicBezTo>
                <a:cubicBezTo>
                  <a:pt x="11183971" y="8490546"/>
                  <a:pt x="11183971" y="8490546"/>
                  <a:pt x="11183439" y="8466938"/>
                </a:cubicBezTo>
                <a:cubicBezTo>
                  <a:pt x="11183171" y="8455133"/>
                  <a:pt x="11183439" y="8466938"/>
                  <a:pt x="11183171" y="8455133"/>
                </a:cubicBezTo>
                <a:close/>
                <a:moveTo>
                  <a:pt x="11257057" y="8453293"/>
                </a:moveTo>
                <a:lnTo>
                  <a:pt x="11257171" y="8453716"/>
                </a:lnTo>
                <a:lnTo>
                  <a:pt x="11256831" y="8454749"/>
                </a:lnTo>
                <a:cubicBezTo>
                  <a:pt x="11256765" y="8451852"/>
                  <a:pt x="11256769" y="8451852"/>
                  <a:pt x="11257057" y="8453293"/>
                </a:cubicBezTo>
                <a:close/>
                <a:moveTo>
                  <a:pt x="10484053" y="8451001"/>
                </a:moveTo>
                <a:cubicBezTo>
                  <a:pt x="10484053" y="8451001"/>
                  <a:pt x="10488961" y="8450883"/>
                  <a:pt x="10493899" y="8452087"/>
                </a:cubicBezTo>
                <a:cubicBezTo>
                  <a:pt x="10498839" y="8453292"/>
                  <a:pt x="10503805" y="8455822"/>
                  <a:pt x="10503927" y="8461117"/>
                </a:cubicBezTo>
                <a:cubicBezTo>
                  <a:pt x="10503927" y="8461117"/>
                  <a:pt x="10503927" y="8461117"/>
                  <a:pt x="10504167" y="8471714"/>
                </a:cubicBezTo>
                <a:cubicBezTo>
                  <a:pt x="10504167" y="8471714"/>
                  <a:pt x="10504167" y="8471714"/>
                  <a:pt x="10484531" y="8472193"/>
                </a:cubicBezTo>
                <a:cubicBezTo>
                  <a:pt x="10484531" y="8472193"/>
                  <a:pt x="10484531" y="8472193"/>
                  <a:pt x="10484293" y="8461597"/>
                </a:cubicBezTo>
                <a:cubicBezTo>
                  <a:pt x="10484293" y="8461597"/>
                  <a:pt x="10484293" y="8461597"/>
                  <a:pt x="10484053" y="8451001"/>
                </a:cubicBezTo>
                <a:close/>
                <a:moveTo>
                  <a:pt x="8154695" y="8449617"/>
                </a:moveTo>
                <a:cubicBezTo>
                  <a:pt x="8155539" y="8451395"/>
                  <a:pt x="8155893" y="8455027"/>
                  <a:pt x="8154975" y="8461336"/>
                </a:cubicBezTo>
                <a:cubicBezTo>
                  <a:pt x="8145209" y="8455620"/>
                  <a:pt x="8152157" y="8444281"/>
                  <a:pt x="8154695" y="8449617"/>
                </a:cubicBezTo>
                <a:close/>
                <a:moveTo>
                  <a:pt x="8195441" y="8447303"/>
                </a:moveTo>
                <a:cubicBezTo>
                  <a:pt x="8195663" y="8451343"/>
                  <a:pt x="8195663" y="8451343"/>
                  <a:pt x="8193445" y="8455517"/>
                </a:cubicBezTo>
                <a:cubicBezTo>
                  <a:pt x="8191225" y="8459692"/>
                  <a:pt x="8189009" y="8463862"/>
                  <a:pt x="8189451" y="8471942"/>
                </a:cubicBezTo>
                <a:cubicBezTo>
                  <a:pt x="8189451" y="8471942"/>
                  <a:pt x="8189667" y="8475977"/>
                  <a:pt x="8189887" y="8480018"/>
                </a:cubicBezTo>
                <a:cubicBezTo>
                  <a:pt x="8189887" y="8480018"/>
                  <a:pt x="8189887" y="8480018"/>
                  <a:pt x="8192105" y="8475841"/>
                </a:cubicBezTo>
                <a:cubicBezTo>
                  <a:pt x="8191641" y="8512320"/>
                  <a:pt x="8188083" y="8536821"/>
                  <a:pt x="8189181" y="8557007"/>
                </a:cubicBezTo>
                <a:cubicBezTo>
                  <a:pt x="8189181" y="8557007"/>
                  <a:pt x="8189181" y="8557007"/>
                  <a:pt x="8186743" y="8557145"/>
                </a:cubicBezTo>
                <a:cubicBezTo>
                  <a:pt x="8189617" y="8565083"/>
                  <a:pt x="8190059" y="8573164"/>
                  <a:pt x="8190495" y="8581238"/>
                </a:cubicBezTo>
                <a:cubicBezTo>
                  <a:pt x="8190935" y="8589313"/>
                  <a:pt x="8191371" y="8597389"/>
                  <a:pt x="8191595" y="8601426"/>
                </a:cubicBezTo>
                <a:cubicBezTo>
                  <a:pt x="8194251" y="8605327"/>
                  <a:pt x="8192031" y="8609502"/>
                  <a:pt x="8189595" y="8609637"/>
                </a:cubicBezTo>
                <a:cubicBezTo>
                  <a:pt x="8187157" y="8609771"/>
                  <a:pt x="8182287" y="8610046"/>
                  <a:pt x="8182069" y="8606005"/>
                </a:cubicBezTo>
                <a:cubicBezTo>
                  <a:pt x="8179193" y="8598064"/>
                  <a:pt x="8178749" y="8589990"/>
                  <a:pt x="8178093" y="8577876"/>
                </a:cubicBezTo>
                <a:cubicBezTo>
                  <a:pt x="8177873" y="8573838"/>
                  <a:pt x="8177435" y="8565762"/>
                  <a:pt x="8177219" y="8561723"/>
                </a:cubicBezTo>
                <a:cubicBezTo>
                  <a:pt x="8171905" y="8553916"/>
                  <a:pt x="8173683" y="8541667"/>
                  <a:pt x="8170807" y="8533729"/>
                </a:cubicBezTo>
                <a:cubicBezTo>
                  <a:pt x="8168155" y="8529825"/>
                  <a:pt x="8165715" y="8529961"/>
                  <a:pt x="8163281" y="8530096"/>
                </a:cubicBezTo>
                <a:cubicBezTo>
                  <a:pt x="8163281" y="8530096"/>
                  <a:pt x="8163281" y="8530096"/>
                  <a:pt x="8160843" y="8530232"/>
                </a:cubicBezTo>
                <a:cubicBezTo>
                  <a:pt x="8161061" y="8534271"/>
                  <a:pt x="8156189" y="8534539"/>
                  <a:pt x="8151315" y="8534810"/>
                </a:cubicBezTo>
                <a:cubicBezTo>
                  <a:pt x="8151537" y="8538850"/>
                  <a:pt x="8151973" y="8546925"/>
                  <a:pt x="8149757" y="8551102"/>
                </a:cubicBezTo>
                <a:cubicBezTo>
                  <a:pt x="8149975" y="8555136"/>
                  <a:pt x="8147757" y="8559312"/>
                  <a:pt x="8150195" y="8559176"/>
                </a:cubicBezTo>
                <a:cubicBezTo>
                  <a:pt x="8150413" y="8563210"/>
                  <a:pt x="8150413" y="8563210"/>
                  <a:pt x="8147977" y="8563350"/>
                </a:cubicBezTo>
                <a:cubicBezTo>
                  <a:pt x="8145541" y="8563484"/>
                  <a:pt x="8145541" y="8563484"/>
                  <a:pt x="8145541" y="8563484"/>
                </a:cubicBezTo>
                <a:cubicBezTo>
                  <a:pt x="8145323" y="8559447"/>
                  <a:pt x="8145323" y="8559447"/>
                  <a:pt x="8145323" y="8559447"/>
                </a:cubicBezTo>
                <a:cubicBezTo>
                  <a:pt x="8145103" y="8555409"/>
                  <a:pt x="8144883" y="8551370"/>
                  <a:pt x="8144661" y="8547332"/>
                </a:cubicBezTo>
                <a:cubicBezTo>
                  <a:pt x="8146883" y="8543159"/>
                  <a:pt x="8146661" y="8539118"/>
                  <a:pt x="8146445" y="8535081"/>
                </a:cubicBezTo>
                <a:cubicBezTo>
                  <a:pt x="8138473" y="8523374"/>
                  <a:pt x="8134941" y="8503319"/>
                  <a:pt x="8151779" y="8498332"/>
                </a:cubicBezTo>
                <a:cubicBezTo>
                  <a:pt x="8151557" y="8494297"/>
                  <a:pt x="8151557" y="8494297"/>
                  <a:pt x="8151339" y="8490258"/>
                </a:cubicBezTo>
                <a:cubicBezTo>
                  <a:pt x="8151339" y="8490258"/>
                  <a:pt x="8151121" y="8486222"/>
                  <a:pt x="8153555" y="8486083"/>
                </a:cubicBezTo>
                <a:cubicBezTo>
                  <a:pt x="8153555" y="8486083"/>
                  <a:pt x="8155991" y="8485950"/>
                  <a:pt x="8156215" y="8489987"/>
                </a:cubicBezTo>
                <a:cubicBezTo>
                  <a:pt x="8158867" y="8493889"/>
                  <a:pt x="8156653" y="8498063"/>
                  <a:pt x="8154431" y="8502238"/>
                </a:cubicBezTo>
                <a:cubicBezTo>
                  <a:pt x="8154431" y="8502238"/>
                  <a:pt x="8154431" y="8502238"/>
                  <a:pt x="8156873" y="8502102"/>
                </a:cubicBezTo>
                <a:cubicBezTo>
                  <a:pt x="8157307" y="8510176"/>
                  <a:pt x="8162625" y="8517984"/>
                  <a:pt x="8165497" y="8525924"/>
                </a:cubicBezTo>
                <a:cubicBezTo>
                  <a:pt x="8167935" y="8525786"/>
                  <a:pt x="8170371" y="8525651"/>
                  <a:pt x="8173025" y="8529555"/>
                </a:cubicBezTo>
                <a:cubicBezTo>
                  <a:pt x="8173025" y="8529555"/>
                  <a:pt x="8173025" y="8529555"/>
                  <a:pt x="8172803" y="8525515"/>
                </a:cubicBezTo>
                <a:cubicBezTo>
                  <a:pt x="8167057" y="8509634"/>
                  <a:pt x="8168393" y="8489310"/>
                  <a:pt x="8182357" y="8476385"/>
                </a:cubicBezTo>
                <a:cubicBezTo>
                  <a:pt x="8182137" y="8472346"/>
                  <a:pt x="8182137" y="8472346"/>
                  <a:pt x="8182137" y="8472346"/>
                </a:cubicBezTo>
                <a:cubicBezTo>
                  <a:pt x="8184135" y="8464137"/>
                  <a:pt x="8183699" y="8456059"/>
                  <a:pt x="8190569" y="8447577"/>
                </a:cubicBezTo>
                <a:cubicBezTo>
                  <a:pt x="8190569" y="8447577"/>
                  <a:pt x="8193005" y="8447439"/>
                  <a:pt x="8195441" y="8447303"/>
                </a:cubicBezTo>
                <a:close/>
                <a:moveTo>
                  <a:pt x="4474296" y="8435506"/>
                </a:moveTo>
                <a:cubicBezTo>
                  <a:pt x="4475017" y="8441135"/>
                  <a:pt x="4472021" y="8444377"/>
                  <a:pt x="4469023" y="8447621"/>
                </a:cubicBezTo>
                <a:lnTo>
                  <a:pt x="4463751" y="8459738"/>
                </a:lnTo>
                <a:lnTo>
                  <a:pt x="4463569" y="8458330"/>
                </a:lnTo>
                <a:cubicBezTo>
                  <a:pt x="4463029" y="8454107"/>
                  <a:pt x="4462307" y="8448480"/>
                  <a:pt x="4462307" y="8448480"/>
                </a:cubicBezTo>
                <a:cubicBezTo>
                  <a:pt x="4460864" y="8437226"/>
                  <a:pt x="4460864" y="8437226"/>
                  <a:pt x="4474296" y="8435506"/>
                </a:cubicBezTo>
                <a:close/>
                <a:moveTo>
                  <a:pt x="1043976" y="8428115"/>
                </a:moveTo>
                <a:lnTo>
                  <a:pt x="1046504" y="8430905"/>
                </a:lnTo>
                <a:lnTo>
                  <a:pt x="1046017" y="8430945"/>
                </a:lnTo>
                <a:cubicBezTo>
                  <a:pt x="1044281" y="8430708"/>
                  <a:pt x="1044178" y="8429843"/>
                  <a:pt x="1043976" y="8428115"/>
                </a:cubicBezTo>
                <a:close/>
                <a:moveTo>
                  <a:pt x="564648" y="8410680"/>
                </a:moveTo>
                <a:cubicBezTo>
                  <a:pt x="566518" y="8410911"/>
                  <a:pt x="566624" y="8411797"/>
                  <a:pt x="566833" y="8413574"/>
                </a:cubicBezTo>
                <a:cubicBezTo>
                  <a:pt x="566833" y="8413574"/>
                  <a:pt x="567245" y="8417126"/>
                  <a:pt x="567245" y="8417126"/>
                </a:cubicBezTo>
                <a:cubicBezTo>
                  <a:pt x="567245" y="8417126"/>
                  <a:pt x="567661" y="8420678"/>
                  <a:pt x="567661" y="8420678"/>
                </a:cubicBezTo>
                <a:cubicBezTo>
                  <a:pt x="568078" y="8424228"/>
                  <a:pt x="568493" y="8427780"/>
                  <a:pt x="554349" y="8433032"/>
                </a:cubicBezTo>
                <a:cubicBezTo>
                  <a:pt x="554349" y="8433032"/>
                  <a:pt x="554349" y="8433032"/>
                  <a:pt x="539792" y="8434740"/>
                </a:cubicBezTo>
                <a:cubicBezTo>
                  <a:pt x="539373" y="8431188"/>
                  <a:pt x="539373" y="8431188"/>
                  <a:pt x="553934" y="8429483"/>
                </a:cubicBezTo>
                <a:cubicBezTo>
                  <a:pt x="553515" y="8425933"/>
                  <a:pt x="553100" y="8422379"/>
                  <a:pt x="552684" y="8418830"/>
                </a:cubicBezTo>
                <a:cubicBezTo>
                  <a:pt x="552684" y="8418830"/>
                  <a:pt x="552269" y="8415278"/>
                  <a:pt x="552269" y="8415278"/>
                </a:cubicBezTo>
                <a:cubicBezTo>
                  <a:pt x="551856" y="8411726"/>
                  <a:pt x="551856" y="8411726"/>
                  <a:pt x="551856" y="8411726"/>
                </a:cubicBezTo>
                <a:cubicBezTo>
                  <a:pt x="559135" y="8410874"/>
                  <a:pt x="562776" y="8410448"/>
                  <a:pt x="564648" y="8410680"/>
                </a:cubicBezTo>
                <a:close/>
                <a:moveTo>
                  <a:pt x="11272149" y="8408015"/>
                </a:moveTo>
                <a:cubicBezTo>
                  <a:pt x="11280465" y="8413604"/>
                  <a:pt x="11280789" y="8428085"/>
                  <a:pt x="11279039" y="8441164"/>
                </a:cubicBezTo>
                <a:cubicBezTo>
                  <a:pt x="11277281" y="8454247"/>
                  <a:pt x="11273455" y="8465931"/>
                  <a:pt x="11273455" y="8465931"/>
                </a:cubicBezTo>
                <a:cubicBezTo>
                  <a:pt x="11265405" y="8471922"/>
                  <a:pt x="11261183" y="8466230"/>
                  <a:pt x="11259009" y="8460489"/>
                </a:cubicBezTo>
                <a:lnTo>
                  <a:pt x="11257171" y="8453716"/>
                </a:lnTo>
                <a:lnTo>
                  <a:pt x="11264489" y="8431383"/>
                </a:lnTo>
                <a:cubicBezTo>
                  <a:pt x="11268385" y="8422594"/>
                  <a:pt x="11272281" y="8413806"/>
                  <a:pt x="11272149" y="8408015"/>
                </a:cubicBezTo>
                <a:close/>
                <a:moveTo>
                  <a:pt x="898511" y="8403367"/>
                </a:moveTo>
                <a:cubicBezTo>
                  <a:pt x="901797" y="8403426"/>
                  <a:pt x="905135" y="8403920"/>
                  <a:pt x="905338" y="8405666"/>
                </a:cubicBezTo>
                <a:cubicBezTo>
                  <a:pt x="906154" y="8412649"/>
                  <a:pt x="906971" y="8419633"/>
                  <a:pt x="894850" y="8428131"/>
                </a:cubicBezTo>
                <a:cubicBezTo>
                  <a:pt x="895671" y="8435115"/>
                  <a:pt x="896483" y="8442098"/>
                  <a:pt x="897301" y="8449080"/>
                </a:cubicBezTo>
                <a:cubicBezTo>
                  <a:pt x="897710" y="8452571"/>
                  <a:pt x="897710" y="8452571"/>
                  <a:pt x="884771" y="8454085"/>
                </a:cubicBezTo>
                <a:cubicBezTo>
                  <a:pt x="884771" y="8454085"/>
                  <a:pt x="871420" y="8452109"/>
                  <a:pt x="871420" y="8452109"/>
                </a:cubicBezTo>
                <a:cubicBezTo>
                  <a:pt x="883544" y="8443611"/>
                  <a:pt x="882729" y="8436629"/>
                  <a:pt x="881912" y="8429645"/>
                </a:cubicBezTo>
                <a:cubicBezTo>
                  <a:pt x="881093" y="8422660"/>
                  <a:pt x="880275" y="8415679"/>
                  <a:pt x="879461" y="8408698"/>
                </a:cubicBezTo>
                <a:cubicBezTo>
                  <a:pt x="879051" y="8405203"/>
                  <a:pt x="891990" y="8403689"/>
                  <a:pt x="891990" y="8403689"/>
                </a:cubicBezTo>
                <a:cubicBezTo>
                  <a:pt x="891990" y="8403689"/>
                  <a:pt x="895226" y="8403310"/>
                  <a:pt x="898511" y="8403367"/>
                </a:cubicBezTo>
                <a:close/>
                <a:moveTo>
                  <a:pt x="641320" y="8391530"/>
                </a:moveTo>
                <a:cubicBezTo>
                  <a:pt x="642990" y="8391776"/>
                  <a:pt x="643092" y="8392643"/>
                  <a:pt x="643294" y="8394376"/>
                </a:cubicBezTo>
                <a:cubicBezTo>
                  <a:pt x="632784" y="8416684"/>
                  <a:pt x="647754" y="8432493"/>
                  <a:pt x="650185" y="8453283"/>
                </a:cubicBezTo>
                <a:cubicBezTo>
                  <a:pt x="651400" y="8463682"/>
                  <a:pt x="653023" y="8477539"/>
                  <a:pt x="654242" y="8487939"/>
                </a:cubicBezTo>
                <a:cubicBezTo>
                  <a:pt x="655053" y="8494869"/>
                  <a:pt x="655459" y="8498334"/>
                  <a:pt x="656267" y="8505263"/>
                </a:cubicBezTo>
                <a:cubicBezTo>
                  <a:pt x="656673" y="8508729"/>
                  <a:pt x="656673" y="8508729"/>
                  <a:pt x="643731" y="8510245"/>
                </a:cubicBezTo>
                <a:cubicBezTo>
                  <a:pt x="643731" y="8510245"/>
                  <a:pt x="630385" y="8508293"/>
                  <a:pt x="630385" y="8508293"/>
                </a:cubicBezTo>
                <a:cubicBezTo>
                  <a:pt x="628360" y="8490964"/>
                  <a:pt x="626331" y="8473639"/>
                  <a:pt x="624301" y="8456313"/>
                </a:cubicBezTo>
                <a:cubicBezTo>
                  <a:pt x="623087" y="8445916"/>
                  <a:pt x="618738" y="8436768"/>
                  <a:pt x="616007" y="8427427"/>
                </a:cubicBezTo>
                <a:cubicBezTo>
                  <a:pt x="613273" y="8418086"/>
                  <a:pt x="612156" y="8408558"/>
                  <a:pt x="617411" y="8397405"/>
                </a:cubicBezTo>
                <a:cubicBezTo>
                  <a:pt x="617004" y="8393940"/>
                  <a:pt x="617004" y="8393940"/>
                  <a:pt x="629944" y="8392426"/>
                </a:cubicBezTo>
                <a:cubicBezTo>
                  <a:pt x="636415" y="8391667"/>
                  <a:pt x="639650" y="8391289"/>
                  <a:pt x="641320" y="8391530"/>
                </a:cubicBezTo>
                <a:close/>
                <a:moveTo>
                  <a:pt x="925939" y="8354419"/>
                </a:moveTo>
                <a:cubicBezTo>
                  <a:pt x="927656" y="8354657"/>
                  <a:pt x="927758" y="8355529"/>
                  <a:pt x="927961" y="8357264"/>
                </a:cubicBezTo>
                <a:cubicBezTo>
                  <a:pt x="942933" y="8369611"/>
                  <a:pt x="944971" y="8386998"/>
                  <a:pt x="946595" y="8400906"/>
                </a:cubicBezTo>
                <a:cubicBezTo>
                  <a:pt x="949039" y="8421768"/>
                  <a:pt x="951074" y="8439153"/>
                  <a:pt x="979796" y="8453420"/>
                </a:cubicBezTo>
                <a:cubicBezTo>
                  <a:pt x="980204" y="8456895"/>
                  <a:pt x="980204" y="8456895"/>
                  <a:pt x="980204" y="8456895"/>
                </a:cubicBezTo>
                <a:cubicBezTo>
                  <a:pt x="966857" y="8458457"/>
                  <a:pt x="966857" y="8458457"/>
                  <a:pt x="966857" y="8458457"/>
                </a:cubicBezTo>
                <a:cubicBezTo>
                  <a:pt x="937726" y="8440717"/>
                  <a:pt x="935691" y="8423334"/>
                  <a:pt x="933250" y="8402468"/>
                </a:cubicBezTo>
                <a:cubicBezTo>
                  <a:pt x="931623" y="8388559"/>
                  <a:pt x="929587" y="8371174"/>
                  <a:pt x="914616" y="8358827"/>
                </a:cubicBezTo>
                <a:cubicBezTo>
                  <a:pt x="914616" y="8358827"/>
                  <a:pt x="914207" y="8355350"/>
                  <a:pt x="914207" y="8355350"/>
                </a:cubicBezTo>
                <a:cubicBezTo>
                  <a:pt x="920882" y="8354571"/>
                  <a:pt x="924217" y="8354182"/>
                  <a:pt x="925939" y="8354419"/>
                </a:cubicBezTo>
                <a:close/>
                <a:moveTo>
                  <a:pt x="11162789" y="8349631"/>
                </a:moveTo>
                <a:cubicBezTo>
                  <a:pt x="11163075" y="8362345"/>
                  <a:pt x="11163075" y="8362345"/>
                  <a:pt x="11163075" y="8362345"/>
                </a:cubicBezTo>
                <a:cubicBezTo>
                  <a:pt x="11163075" y="8362345"/>
                  <a:pt x="11163075" y="8362345"/>
                  <a:pt x="11143437" y="8362822"/>
                </a:cubicBezTo>
                <a:cubicBezTo>
                  <a:pt x="11143437" y="8362822"/>
                  <a:pt x="11143151" y="8350111"/>
                  <a:pt x="11162789" y="8349631"/>
                </a:cubicBezTo>
                <a:close/>
                <a:moveTo>
                  <a:pt x="10787709" y="8345715"/>
                </a:moveTo>
                <a:cubicBezTo>
                  <a:pt x="10796017" y="8346574"/>
                  <a:pt x="10796255" y="8357168"/>
                  <a:pt x="10796065" y="8348691"/>
                </a:cubicBezTo>
                <a:cubicBezTo>
                  <a:pt x="10806011" y="8354101"/>
                  <a:pt x="10806135" y="8359755"/>
                  <a:pt x="10803845" y="8366873"/>
                </a:cubicBezTo>
                <a:cubicBezTo>
                  <a:pt x="10801547" y="8373995"/>
                  <a:pt x="10796835" y="8382593"/>
                  <a:pt x="10797083" y="8393895"/>
                </a:cubicBezTo>
                <a:cubicBezTo>
                  <a:pt x="10796835" y="8382593"/>
                  <a:pt x="10797339" y="8405193"/>
                  <a:pt x="10777453" y="8394375"/>
                </a:cubicBezTo>
                <a:cubicBezTo>
                  <a:pt x="10776687" y="8360471"/>
                  <a:pt x="10796321" y="8359994"/>
                  <a:pt x="10776427" y="8349168"/>
                </a:cubicBezTo>
                <a:cubicBezTo>
                  <a:pt x="10781273" y="8346225"/>
                  <a:pt x="10784939" y="8345429"/>
                  <a:pt x="10787709" y="8345715"/>
                </a:cubicBezTo>
                <a:close/>
                <a:moveTo>
                  <a:pt x="543349" y="8339030"/>
                </a:moveTo>
                <a:cubicBezTo>
                  <a:pt x="543349" y="8339030"/>
                  <a:pt x="543349" y="8339030"/>
                  <a:pt x="543788" y="8342791"/>
                </a:cubicBezTo>
                <a:cubicBezTo>
                  <a:pt x="543788" y="8342791"/>
                  <a:pt x="544227" y="8346552"/>
                  <a:pt x="544227" y="8346552"/>
                </a:cubicBezTo>
                <a:cubicBezTo>
                  <a:pt x="544227" y="8346552"/>
                  <a:pt x="558789" y="8344847"/>
                  <a:pt x="558789" y="8344847"/>
                </a:cubicBezTo>
                <a:cubicBezTo>
                  <a:pt x="558789" y="8344847"/>
                  <a:pt x="544667" y="8350310"/>
                  <a:pt x="544667" y="8350310"/>
                </a:cubicBezTo>
                <a:cubicBezTo>
                  <a:pt x="544667" y="8350310"/>
                  <a:pt x="544667" y="8350310"/>
                  <a:pt x="530108" y="8352012"/>
                </a:cubicBezTo>
                <a:cubicBezTo>
                  <a:pt x="529669" y="8348255"/>
                  <a:pt x="529669" y="8348255"/>
                  <a:pt x="529229" y="8344494"/>
                </a:cubicBezTo>
                <a:cubicBezTo>
                  <a:pt x="528793" y="8340733"/>
                  <a:pt x="528793" y="8340733"/>
                  <a:pt x="528793" y="8340733"/>
                </a:cubicBezTo>
                <a:cubicBezTo>
                  <a:pt x="543349" y="8339030"/>
                  <a:pt x="543349" y="8339030"/>
                  <a:pt x="543349" y="8339030"/>
                </a:cubicBezTo>
                <a:close/>
                <a:moveTo>
                  <a:pt x="11124343" y="8338734"/>
                </a:moveTo>
                <a:cubicBezTo>
                  <a:pt x="11124343" y="8338734"/>
                  <a:pt x="11124343" y="8338734"/>
                  <a:pt x="11143153" y="8350010"/>
                </a:cubicBezTo>
                <a:cubicBezTo>
                  <a:pt x="11143153" y="8350010"/>
                  <a:pt x="11143153" y="8350010"/>
                  <a:pt x="11124607" y="8350463"/>
                </a:cubicBezTo>
                <a:cubicBezTo>
                  <a:pt x="11124607" y="8350463"/>
                  <a:pt x="11124343" y="8338734"/>
                  <a:pt x="11124343" y="8338734"/>
                </a:cubicBezTo>
                <a:close/>
                <a:moveTo>
                  <a:pt x="10304437" y="8326070"/>
                </a:moveTo>
                <a:cubicBezTo>
                  <a:pt x="10284799" y="8326548"/>
                  <a:pt x="10285039" y="8337142"/>
                  <a:pt x="10285039" y="8337142"/>
                </a:cubicBezTo>
                <a:cubicBezTo>
                  <a:pt x="10285039" y="8337142"/>
                  <a:pt x="10284799" y="8326548"/>
                  <a:pt x="10284799" y="8326548"/>
                </a:cubicBezTo>
                <a:cubicBezTo>
                  <a:pt x="10284799" y="8326548"/>
                  <a:pt x="10284799" y="8326548"/>
                  <a:pt x="10304437" y="8326070"/>
                </a:cubicBezTo>
                <a:close/>
                <a:moveTo>
                  <a:pt x="8539077" y="8325918"/>
                </a:moveTo>
                <a:cubicBezTo>
                  <a:pt x="8541929" y="8325721"/>
                  <a:pt x="8543861" y="8325808"/>
                  <a:pt x="8545205" y="8326306"/>
                </a:cubicBezTo>
                <a:cubicBezTo>
                  <a:pt x="8547891" y="8327306"/>
                  <a:pt x="8548229" y="8329944"/>
                  <a:pt x="8548907" y="8335222"/>
                </a:cubicBezTo>
                <a:cubicBezTo>
                  <a:pt x="8550261" y="8345776"/>
                  <a:pt x="8550261" y="8345776"/>
                  <a:pt x="8550261" y="8345776"/>
                </a:cubicBezTo>
                <a:cubicBezTo>
                  <a:pt x="8530115" y="8348349"/>
                  <a:pt x="8528759" y="8337799"/>
                  <a:pt x="8527407" y="8327243"/>
                </a:cubicBezTo>
                <a:cubicBezTo>
                  <a:pt x="8532445" y="8326600"/>
                  <a:pt x="8536223" y="8326117"/>
                  <a:pt x="8539077" y="8325918"/>
                </a:cubicBezTo>
                <a:close/>
                <a:moveTo>
                  <a:pt x="8472061" y="8321455"/>
                </a:moveTo>
                <a:cubicBezTo>
                  <a:pt x="8473549" y="8333063"/>
                  <a:pt x="8478013" y="8367888"/>
                  <a:pt x="8461589" y="8381790"/>
                </a:cubicBezTo>
                <a:cubicBezTo>
                  <a:pt x="8442195" y="8372469"/>
                  <a:pt x="8448147" y="8418906"/>
                  <a:pt x="8428753" y="8409587"/>
                </a:cubicBezTo>
                <a:cubicBezTo>
                  <a:pt x="8425779" y="8386371"/>
                  <a:pt x="8443685" y="8384079"/>
                  <a:pt x="8422803" y="8363154"/>
                </a:cubicBezTo>
                <a:cubicBezTo>
                  <a:pt x="8421317" y="8351542"/>
                  <a:pt x="8421317" y="8351542"/>
                  <a:pt x="8421317" y="8351542"/>
                </a:cubicBezTo>
                <a:cubicBezTo>
                  <a:pt x="8421317" y="8351542"/>
                  <a:pt x="8421317" y="8351542"/>
                  <a:pt x="8419827" y="8339938"/>
                </a:cubicBezTo>
                <a:cubicBezTo>
                  <a:pt x="8439227" y="8349257"/>
                  <a:pt x="8439227" y="8349257"/>
                  <a:pt x="8440709" y="8360863"/>
                </a:cubicBezTo>
                <a:cubicBezTo>
                  <a:pt x="8458615" y="8358572"/>
                  <a:pt x="8436247" y="8326038"/>
                  <a:pt x="8472061" y="8321455"/>
                </a:cubicBezTo>
                <a:close/>
                <a:moveTo>
                  <a:pt x="705111" y="8320099"/>
                </a:moveTo>
                <a:cubicBezTo>
                  <a:pt x="705111" y="8320099"/>
                  <a:pt x="708451" y="8320619"/>
                  <a:pt x="710176" y="8321325"/>
                </a:cubicBezTo>
                <a:cubicBezTo>
                  <a:pt x="711895" y="8322031"/>
                  <a:pt x="712004" y="8322923"/>
                  <a:pt x="705530" y="8323681"/>
                </a:cubicBezTo>
                <a:cubicBezTo>
                  <a:pt x="705950" y="8327262"/>
                  <a:pt x="706369" y="8330844"/>
                  <a:pt x="706787" y="8334425"/>
                </a:cubicBezTo>
                <a:cubicBezTo>
                  <a:pt x="720148" y="8336492"/>
                  <a:pt x="720148" y="8336492"/>
                  <a:pt x="720148" y="8336492"/>
                </a:cubicBezTo>
                <a:cubicBezTo>
                  <a:pt x="720148" y="8336492"/>
                  <a:pt x="720148" y="8336492"/>
                  <a:pt x="720568" y="8340076"/>
                </a:cubicBezTo>
                <a:cubicBezTo>
                  <a:pt x="720568" y="8340076"/>
                  <a:pt x="720987" y="8343658"/>
                  <a:pt x="707625" y="8341587"/>
                </a:cubicBezTo>
                <a:cubicBezTo>
                  <a:pt x="707625" y="8341587"/>
                  <a:pt x="707625" y="8341587"/>
                  <a:pt x="694686" y="8343099"/>
                </a:cubicBezTo>
                <a:cubicBezTo>
                  <a:pt x="694268" y="8339524"/>
                  <a:pt x="694268" y="8339524"/>
                  <a:pt x="694268" y="8339524"/>
                </a:cubicBezTo>
                <a:cubicBezTo>
                  <a:pt x="693846" y="8335941"/>
                  <a:pt x="690297" y="8333630"/>
                  <a:pt x="688369" y="8331137"/>
                </a:cubicBezTo>
                <a:cubicBezTo>
                  <a:pt x="686435" y="8328636"/>
                  <a:pt x="686123" y="8325953"/>
                  <a:pt x="692170" y="8321613"/>
                </a:cubicBezTo>
                <a:cubicBezTo>
                  <a:pt x="705111" y="8320099"/>
                  <a:pt x="705111" y="8320099"/>
                  <a:pt x="705111" y="8320099"/>
                </a:cubicBezTo>
                <a:close/>
                <a:moveTo>
                  <a:pt x="10556387" y="8319208"/>
                </a:moveTo>
                <a:cubicBezTo>
                  <a:pt x="10556387" y="8319208"/>
                  <a:pt x="10556649" y="8330979"/>
                  <a:pt x="10556915" y="8342750"/>
                </a:cubicBezTo>
                <a:cubicBezTo>
                  <a:pt x="10557179" y="8354522"/>
                  <a:pt x="10557179" y="8354522"/>
                  <a:pt x="10557179" y="8354522"/>
                </a:cubicBezTo>
                <a:cubicBezTo>
                  <a:pt x="10557449" y="8366295"/>
                  <a:pt x="10557713" y="8378066"/>
                  <a:pt x="10557713" y="8378066"/>
                </a:cubicBezTo>
                <a:cubicBezTo>
                  <a:pt x="10557713" y="8378066"/>
                  <a:pt x="10557977" y="8389834"/>
                  <a:pt x="10557977" y="8389834"/>
                </a:cubicBezTo>
                <a:cubicBezTo>
                  <a:pt x="10557977" y="8389834"/>
                  <a:pt x="10557977" y="8389834"/>
                  <a:pt x="10541615" y="8390235"/>
                </a:cubicBezTo>
                <a:cubicBezTo>
                  <a:pt x="10541349" y="8378462"/>
                  <a:pt x="10541085" y="8366694"/>
                  <a:pt x="10540817" y="8354923"/>
                </a:cubicBezTo>
                <a:cubicBezTo>
                  <a:pt x="10540817" y="8354923"/>
                  <a:pt x="10540553" y="8343151"/>
                  <a:pt x="10540553" y="8343151"/>
                </a:cubicBezTo>
                <a:cubicBezTo>
                  <a:pt x="10540289" y="8331378"/>
                  <a:pt x="10540289" y="8331378"/>
                  <a:pt x="10540025" y="8319609"/>
                </a:cubicBezTo>
                <a:cubicBezTo>
                  <a:pt x="10540025" y="8319609"/>
                  <a:pt x="10540025" y="8319609"/>
                  <a:pt x="10556387" y="8319208"/>
                </a:cubicBezTo>
                <a:close/>
                <a:moveTo>
                  <a:pt x="11362777" y="8312946"/>
                </a:moveTo>
                <a:cubicBezTo>
                  <a:pt x="11380227" y="8312521"/>
                  <a:pt x="11363301" y="8336258"/>
                  <a:pt x="11380751" y="8335830"/>
                </a:cubicBezTo>
                <a:cubicBezTo>
                  <a:pt x="11382329" y="8405750"/>
                  <a:pt x="11383905" y="8475670"/>
                  <a:pt x="11402671" y="8533511"/>
                </a:cubicBezTo>
                <a:cubicBezTo>
                  <a:pt x="11402929" y="8545167"/>
                  <a:pt x="11403197" y="8556820"/>
                  <a:pt x="11403197" y="8556820"/>
                </a:cubicBezTo>
                <a:cubicBezTo>
                  <a:pt x="11403457" y="8568471"/>
                  <a:pt x="11386005" y="8568898"/>
                  <a:pt x="11386267" y="8580554"/>
                </a:cubicBezTo>
                <a:cubicBezTo>
                  <a:pt x="11386267" y="8580554"/>
                  <a:pt x="11403981" y="8591777"/>
                  <a:pt x="11404245" y="8603433"/>
                </a:cubicBezTo>
                <a:cubicBezTo>
                  <a:pt x="11405031" y="8638394"/>
                  <a:pt x="11405821" y="8673356"/>
                  <a:pt x="11406609" y="8708317"/>
                </a:cubicBezTo>
                <a:cubicBezTo>
                  <a:pt x="11407399" y="8743276"/>
                  <a:pt x="11408709" y="8801543"/>
                  <a:pt x="11409235" y="8824848"/>
                </a:cubicBezTo>
                <a:cubicBezTo>
                  <a:pt x="11409765" y="8848155"/>
                  <a:pt x="11409765" y="8848155"/>
                  <a:pt x="11410283" y="8871465"/>
                </a:cubicBezTo>
                <a:cubicBezTo>
                  <a:pt x="11410283" y="8871465"/>
                  <a:pt x="11410553" y="8883116"/>
                  <a:pt x="11410553" y="8883116"/>
                </a:cubicBezTo>
                <a:cubicBezTo>
                  <a:pt x="11410813" y="8894772"/>
                  <a:pt x="11410813" y="8894772"/>
                  <a:pt x="11410813" y="8894772"/>
                </a:cubicBezTo>
                <a:lnTo>
                  <a:pt x="11395467" y="8885042"/>
                </a:lnTo>
                <a:lnTo>
                  <a:pt x="11396241" y="8919274"/>
                </a:lnTo>
                <a:cubicBezTo>
                  <a:pt x="11395979" y="8907555"/>
                  <a:pt x="11395979" y="8907555"/>
                  <a:pt x="11377695" y="8908003"/>
                </a:cubicBezTo>
                <a:cubicBezTo>
                  <a:pt x="11377695" y="8908003"/>
                  <a:pt x="11377695" y="8908003"/>
                  <a:pt x="11377429" y="8896282"/>
                </a:cubicBezTo>
                <a:lnTo>
                  <a:pt x="11377167" y="8884562"/>
                </a:lnTo>
                <a:lnTo>
                  <a:pt x="11392885" y="8873952"/>
                </a:lnTo>
                <a:lnTo>
                  <a:pt x="11392839" y="8871891"/>
                </a:lnTo>
                <a:lnTo>
                  <a:pt x="11392571" y="8860236"/>
                </a:lnTo>
                <a:cubicBezTo>
                  <a:pt x="11392571" y="8860236"/>
                  <a:pt x="11392571" y="8860236"/>
                  <a:pt x="11375121" y="8860663"/>
                </a:cubicBezTo>
                <a:cubicBezTo>
                  <a:pt x="11375121" y="8860663"/>
                  <a:pt x="11375121" y="8860663"/>
                  <a:pt x="11374859" y="8849008"/>
                </a:cubicBezTo>
                <a:cubicBezTo>
                  <a:pt x="11374859" y="8849008"/>
                  <a:pt x="11374859" y="8849008"/>
                  <a:pt x="11392313" y="8848581"/>
                </a:cubicBezTo>
                <a:cubicBezTo>
                  <a:pt x="11391523" y="8813624"/>
                  <a:pt x="11390473" y="8767009"/>
                  <a:pt x="11372495" y="8744126"/>
                </a:cubicBezTo>
                <a:cubicBezTo>
                  <a:pt x="11388895" y="8697085"/>
                  <a:pt x="11386535" y="8592205"/>
                  <a:pt x="11368029" y="8546019"/>
                </a:cubicBezTo>
                <a:cubicBezTo>
                  <a:pt x="11385481" y="8545592"/>
                  <a:pt x="11367507" y="8522712"/>
                  <a:pt x="11367241" y="8511058"/>
                </a:cubicBezTo>
                <a:cubicBezTo>
                  <a:pt x="11366455" y="8476097"/>
                  <a:pt x="11365665" y="8441135"/>
                  <a:pt x="11365403" y="8429483"/>
                </a:cubicBezTo>
                <a:cubicBezTo>
                  <a:pt x="11364617" y="8394521"/>
                  <a:pt x="11346373" y="8359991"/>
                  <a:pt x="11362777" y="8312946"/>
                </a:cubicBezTo>
                <a:close/>
                <a:moveTo>
                  <a:pt x="2562463" y="8311464"/>
                </a:moveTo>
                <a:lnTo>
                  <a:pt x="2555052" y="8325632"/>
                </a:lnTo>
                <a:lnTo>
                  <a:pt x="2553647" y="8356186"/>
                </a:lnTo>
                <a:lnTo>
                  <a:pt x="2549969" y="8380080"/>
                </a:lnTo>
                <a:lnTo>
                  <a:pt x="2552627" y="8397329"/>
                </a:lnTo>
                <a:lnTo>
                  <a:pt x="2547570" y="8395655"/>
                </a:lnTo>
                <a:lnTo>
                  <a:pt x="2542248" y="8430204"/>
                </a:lnTo>
                <a:lnTo>
                  <a:pt x="2543206" y="8438172"/>
                </a:lnTo>
                <a:cubicBezTo>
                  <a:pt x="2545503" y="8447225"/>
                  <a:pt x="2558120" y="8471780"/>
                  <a:pt x="2561805" y="8493962"/>
                </a:cubicBezTo>
                <a:cubicBezTo>
                  <a:pt x="2563035" y="8501359"/>
                  <a:pt x="2563272" y="8508482"/>
                  <a:pt x="2561805" y="8514688"/>
                </a:cubicBezTo>
                <a:cubicBezTo>
                  <a:pt x="2560937" y="8520859"/>
                  <a:pt x="2557721" y="8528181"/>
                  <a:pt x="2552576" y="8533060"/>
                </a:cubicBezTo>
                <a:lnTo>
                  <a:pt x="2536225" y="8535969"/>
                </a:lnTo>
                <a:lnTo>
                  <a:pt x="2540429" y="8549657"/>
                </a:lnTo>
                <a:lnTo>
                  <a:pt x="2546790" y="8571289"/>
                </a:lnTo>
                <a:lnTo>
                  <a:pt x="2547472" y="8564677"/>
                </a:lnTo>
                <a:cubicBezTo>
                  <a:pt x="2554951" y="8564263"/>
                  <a:pt x="2555398" y="8572487"/>
                  <a:pt x="2556066" y="8584821"/>
                </a:cubicBezTo>
                <a:lnTo>
                  <a:pt x="2549041" y="8578943"/>
                </a:lnTo>
                <a:lnTo>
                  <a:pt x="2551768" y="8588203"/>
                </a:lnTo>
                <a:lnTo>
                  <a:pt x="2550022" y="8658994"/>
                </a:lnTo>
                <a:lnTo>
                  <a:pt x="2556634" y="8649003"/>
                </a:lnTo>
                <a:cubicBezTo>
                  <a:pt x="2559041" y="8648868"/>
                  <a:pt x="2561452" y="8648737"/>
                  <a:pt x="2561452" y="8648737"/>
                </a:cubicBezTo>
                <a:cubicBezTo>
                  <a:pt x="2566596" y="8632200"/>
                  <a:pt x="2575027" y="8631729"/>
                  <a:pt x="2585706" y="8633676"/>
                </a:cubicBezTo>
                <a:lnTo>
                  <a:pt x="2607440" y="8633346"/>
                </a:lnTo>
                <a:lnTo>
                  <a:pt x="2607739" y="8622494"/>
                </a:lnTo>
                <a:lnTo>
                  <a:pt x="2612354" y="8633272"/>
                </a:lnTo>
                <a:lnTo>
                  <a:pt x="2623432" y="8633103"/>
                </a:lnTo>
                <a:cubicBezTo>
                  <a:pt x="2621350" y="8639311"/>
                  <a:pt x="2622724" y="8642284"/>
                  <a:pt x="2624941" y="8644191"/>
                </a:cubicBezTo>
                <a:lnTo>
                  <a:pt x="2629956" y="8647775"/>
                </a:lnTo>
                <a:lnTo>
                  <a:pt x="2627559" y="8641060"/>
                </a:lnTo>
                <a:lnTo>
                  <a:pt x="2626376" y="8583935"/>
                </a:lnTo>
                <a:lnTo>
                  <a:pt x="2618297" y="8570294"/>
                </a:lnTo>
                <a:lnTo>
                  <a:pt x="2618290" y="8570653"/>
                </a:lnTo>
                <a:cubicBezTo>
                  <a:pt x="2618058" y="8573263"/>
                  <a:pt x="2617530" y="8574981"/>
                  <a:pt x="2616402" y="8573176"/>
                </a:cubicBezTo>
                <a:lnTo>
                  <a:pt x="2615793" y="8566060"/>
                </a:lnTo>
                <a:lnTo>
                  <a:pt x="2614872" y="8564512"/>
                </a:lnTo>
                <a:cubicBezTo>
                  <a:pt x="2611583" y="8548439"/>
                  <a:pt x="2631516" y="8559523"/>
                  <a:pt x="2628447" y="8547503"/>
                </a:cubicBezTo>
                <a:cubicBezTo>
                  <a:pt x="2623628" y="8547772"/>
                  <a:pt x="2616348" y="8547161"/>
                  <a:pt x="2609036" y="8546042"/>
                </a:cubicBezTo>
                <a:lnTo>
                  <a:pt x="2603512" y="8544776"/>
                </a:lnTo>
                <a:lnTo>
                  <a:pt x="2604091" y="8545129"/>
                </a:lnTo>
                <a:cubicBezTo>
                  <a:pt x="2601920" y="8562555"/>
                  <a:pt x="2602249" y="8583618"/>
                  <a:pt x="2607356" y="8597918"/>
                </a:cubicBezTo>
                <a:cubicBezTo>
                  <a:pt x="2607356" y="8597918"/>
                  <a:pt x="2607356" y="8597918"/>
                  <a:pt x="2604912" y="8597793"/>
                </a:cubicBezTo>
                <a:cubicBezTo>
                  <a:pt x="2607413" y="8601429"/>
                  <a:pt x="2607466" y="8604941"/>
                  <a:pt x="2607523" y="8608449"/>
                </a:cubicBezTo>
                <a:cubicBezTo>
                  <a:pt x="2607576" y="8611961"/>
                  <a:pt x="2607686" y="8618984"/>
                  <a:pt x="2607739" y="8622494"/>
                </a:cubicBezTo>
                <a:cubicBezTo>
                  <a:pt x="2605245" y="8618855"/>
                  <a:pt x="2605133" y="8611834"/>
                  <a:pt x="2605079" y="8608323"/>
                </a:cubicBezTo>
                <a:cubicBezTo>
                  <a:pt x="2605022" y="8604813"/>
                  <a:pt x="2605022" y="8604813"/>
                  <a:pt x="2604970" y="8601303"/>
                </a:cubicBezTo>
                <a:cubicBezTo>
                  <a:pt x="2600028" y="8597538"/>
                  <a:pt x="2605245" y="8618855"/>
                  <a:pt x="2600303" y="8615093"/>
                </a:cubicBezTo>
                <a:lnTo>
                  <a:pt x="2596141" y="8598089"/>
                </a:lnTo>
                <a:lnTo>
                  <a:pt x="2591957" y="8597608"/>
                </a:lnTo>
                <a:cubicBezTo>
                  <a:pt x="2590473" y="8596786"/>
                  <a:pt x="2590104" y="8595523"/>
                  <a:pt x="2590321" y="8593963"/>
                </a:cubicBezTo>
                <a:lnTo>
                  <a:pt x="2593201" y="8586069"/>
                </a:lnTo>
                <a:lnTo>
                  <a:pt x="2589868" y="8572457"/>
                </a:lnTo>
                <a:lnTo>
                  <a:pt x="2593493" y="8542472"/>
                </a:lnTo>
                <a:lnTo>
                  <a:pt x="2589462" y="8541547"/>
                </a:lnTo>
                <a:cubicBezTo>
                  <a:pt x="2589462" y="8541547"/>
                  <a:pt x="2589462" y="8541547"/>
                  <a:pt x="2589239" y="8537493"/>
                </a:cubicBezTo>
                <a:cubicBezTo>
                  <a:pt x="2587051" y="8541680"/>
                  <a:pt x="2584640" y="8541811"/>
                  <a:pt x="2582233" y="8541948"/>
                </a:cubicBezTo>
                <a:cubicBezTo>
                  <a:pt x="2582233" y="8541948"/>
                  <a:pt x="2582233" y="8541948"/>
                  <a:pt x="2579825" y="8542083"/>
                </a:cubicBezTo>
                <a:cubicBezTo>
                  <a:pt x="2579825" y="8542083"/>
                  <a:pt x="2577414" y="8542214"/>
                  <a:pt x="2575003" y="8542349"/>
                </a:cubicBezTo>
                <a:cubicBezTo>
                  <a:pt x="2574784" y="8538295"/>
                  <a:pt x="2574784" y="8538295"/>
                  <a:pt x="2574784" y="8538295"/>
                </a:cubicBezTo>
                <a:cubicBezTo>
                  <a:pt x="2574784" y="8538295"/>
                  <a:pt x="2576973" y="8534113"/>
                  <a:pt x="2576973" y="8534113"/>
                </a:cubicBezTo>
                <a:cubicBezTo>
                  <a:pt x="2576973" y="8534113"/>
                  <a:pt x="2576973" y="8534113"/>
                  <a:pt x="2581792" y="8533846"/>
                </a:cubicBezTo>
                <a:cubicBezTo>
                  <a:pt x="2581792" y="8533846"/>
                  <a:pt x="2584202" y="8533712"/>
                  <a:pt x="2584202" y="8533712"/>
                </a:cubicBezTo>
                <a:cubicBezTo>
                  <a:pt x="2588359" y="8521294"/>
                  <a:pt x="2573686" y="8518043"/>
                  <a:pt x="2583321" y="8517508"/>
                </a:cubicBezTo>
                <a:cubicBezTo>
                  <a:pt x="2583104" y="8513459"/>
                  <a:pt x="2582881" y="8509408"/>
                  <a:pt x="2582663" y="8505357"/>
                </a:cubicBezTo>
                <a:cubicBezTo>
                  <a:pt x="2582442" y="8501305"/>
                  <a:pt x="2584851" y="8501170"/>
                  <a:pt x="2587261" y="8501039"/>
                </a:cubicBezTo>
                <a:cubicBezTo>
                  <a:pt x="2592080" y="8500769"/>
                  <a:pt x="2594487" y="8500635"/>
                  <a:pt x="2594707" y="8504687"/>
                </a:cubicBezTo>
                <a:cubicBezTo>
                  <a:pt x="2594927" y="8508738"/>
                  <a:pt x="2594927" y="8508738"/>
                  <a:pt x="2595149" y="8512790"/>
                </a:cubicBezTo>
                <a:cubicBezTo>
                  <a:pt x="2599967" y="8512521"/>
                  <a:pt x="2602594" y="8516436"/>
                  <a:pt x="2603034" y="8524538"/>
                </a:cubicBezTo>
                <a:cubicBezTo>
                  <a:pt x="2605003" y="8516303"/>
                  <a:pt x="2619901" y="8523603"/>
                  <a:pt x="2616832" y="8511584"/>
                </a:cubicBezTo>
                <a:cubicBezTo>
                  <a:pt x="2599526" y="8504421"/>
                  <a:pt x="2597115" y="8504556"/>
                  <a:pt x="2596017" y="8484302"/>
                </a:cubicBezTo>
                <a:cubicBezTo>
                  <a:pt x="2589008" y="8488754"/>
                  <a:pt x="2574774" y="8493606"/>
                  <a:pt x="2567106" y="8485907"/>
                </a:cubicBezTo>
                <a:cubicBezTo>
                  <a:pt x="2580903" y="8472951"/>
                  <a:pt x="2562717" y="8449586"/>
                  <a:pt x="2562277" y="8441484"/>
                </a:cubicBezTo>
                <a:cubicBezTo>
                  <a:pt x="2560956" y="8417180"/>
                  <a:pt x="2571682" y="8392207"/>
                  <a:pt x="2567953" y="8368035"/>
                </a:cubicBezTo>
                <a:cubicBezTo>
                  <a:pt x="2564884" y="8356018"/>
                  <a:pt x="2552178" y="8344536"/>
                  <a:pt x="2571011" y="8335365"/>
                </a:cubicBezTo>
                <a:cubicBezTo>
                  <a:pt x="2570791" y="8331314"/>
                  <a:pt x="2570791" y="8331314"/>
                  <a:pt x="2568382" y="8331449"/>
                </a:cubicBezTo>
                <a:cubicBezTo>
                  <a:pt x="2568382" y="8331449"/>
                  <a:pt x="2568382" y="8331449"/>
                  <a:pt x="2568163" y="8327395"/>
                </a:cubicBezTo>
                <a:cubicBezTo>
                  <a:pt x="2567940" y="8323348"/>
                  <a:pt x="2567721" y="8319296"/>
                  <a:pt x="2567501" y="8315245"/>
                </a:cubicBezTo>
                <a:cubicBezTo>
                  <a:pt x="2567501" y="8315245"/>
                  <a:pt x="2567501" y="8315245"/>
                  <a:pt x="2565314" y="8319430"/>
                </a:cubicBezTo>
                <a:cubicBezTo>
                  <a:pt x="2565093" y="8315380"/>
                  <a:pt x="2562683" y="8315514"/>
                  <a:pt x="2562463" y="8311464"/>
                </a:cubicBezTo>
                <a:close/>
                <a:moveTo>
                  <a:pt x="10306583" y="8309886"/>
                </a:moveTo>
                <a:cubicBezTo>
                  <a:pt x="10313293" y="8309027"/>
                  <a:pt x="10317059" y="8311762"/>
                  <a:pt x="10319345" y="8316296"/>
                </a:cubicBezTo>
                <a:cubicBezTo>
                  <a:pt x="10321633" y="8320835"/>
                  <a:pt x="10322443" y="8327164"/>
                  <a:pt x="10323253" y="8333496"/>
                </a:cubicBezTo>
                <a:lnTo>
                  <a:pt x="10309829" y="8335217"/>
                </a:lnTo>
                <a:lnTo>
                  <a:pt x="10319343" y="8338462"/>
                </a:lnTo>
                <a:cubicBezTo>
                  <a:pt x="10319529" y="8339928"/>
                  <a:pt x="10319529" y="8339928"/>
                  <a:pt x="10327733" y="8332923"/>
                </a:cubicBezTo>
                <a:cubicBezTo>
                  <a:pt x="10347143" y="8342358"/>
                  <a:pt x="10366553" y="8351790"/>
                  <a:pt x="10371059" y="8386971"/>
                </a:cubicBezTo>
                <a:cubicBezTo>
                  <a:pt x="10353153" y="8389261"/>
                  <a:pt x="10354655" y="8400984"/>
                  <a:pt x="10354655" y="8400984"/>
                </a:cubicBezTo>
                <a:cubicBezTo>
                  <a:pt x="10356159" y="8412710"/>
                  <a:pt x="10356159" y="8412710"/>
                  <a:pt x="10356159" y="8412710"/>
                </a:cubicBezTo>
                <a:cubicBezTo>
                  <a:pt x="10356159" y="8412710"/>
                  <a:pt x="10357659" y="8424437"/>
                  <a:pt x="10357659" y="8424437"/>
                </a:cubicBezTo>
                <a:cubicBezTo>
                  <a:pt x="10359167" y="8436163"/>
                  <a:pt x="10359167" y="8436163"/>
                  <a:pt x="10341257" y="8438454"/>
                </a:cubicBezTo>
                <a:cubicBezTo>
                  <a:pt x="10341257" y="8438454"/>
                  <a:pt x="10341257" y="8438454"/>
                  <a:pt x="10339757" y="8426728"/>
                </a:cubicBezTo>
                <a:cubicBezTo>
                  <a:pt x="10338255" y="8415002"/>
                  <a:pt x="10335247" y="8391549"/>
                  <a:pt x="10317337" y="8393843"/>
                </a:cubicBezTo>
                <a:cubicBezTo>
                  <a:pt x="10314331" y="8370387"/>
                  <a:pt x="10312833" y="8358663"/>
                  <a:pt x="10312833" y="8358663"/>
                </a:cubicBezTo>
                <a:lnTo>
                  <a:pt x="10309827" y="8335214"/>
                </a:lnTo>
                <a:lnTo>
                  <a:pt x="10309823" y="8335210"/>
                </a:lnTo>
                <a:close/>
                <a:moveTo>
                  <a:pt x="592329" y="8309158"/>
                </a:moveTo>
                <a:cubicBezTo>
                  <a:pt x="598797" y="8308402"/>
                  <a:pt x="602136" y="8308897"/>
                  <a:pt x="603855" y="8309581"/>
                </a:cubicBezTo>
                <a:cubicBezTo>
                  <a:pt x="605574" y="8310268"/>
                  <a:pt x="605675" y="8311139"/>
                  <a:pt x="605675" y="8311139"/>
                </a:cubicBezTo>
                <a:cubicBezTo>
                  <a:pt x="607313" y="8325126"/>
                  <a:pt x="621892" y="8337597"/>
                  <a:pt x="623526" y="8351580"/>
                </a:cubicBezTo>
                <a:cubicBezTo>
                  <a:pt x="623938" y="8355078"/>
                  <a:pt x="624755" y="8362069"/>
                  <a:pt x="625577" y="8369064"/>
                </a:cubicBezTo>
                <a:cubicBezTo>
                  <a:pt x="625983" y="8372558"/>
                  <a:pt x="625983" y="8372558"/>
                  <a:pt x="625983" y="8372558"/>
                </a:cubicBezTo>
                <a:cubicBezTo>
                  <a:pt x="613043" y="8374073"/>
                  <a:pt x="613043" y="8374073"/>
                  <a:pt x="612631" y="8370576"/>
                </a:cubicBezTo>
                <a:cubicBezTo>
                  <a:pt x="598873" y="8365101"/>
                  <a:pt x="598464" y="8361602"/>
                  <a:pt x="597646" y="8354611"/>
                </a:cubicBezTo>
                <a:cubicBezTo>
                  <a:pt x="596010" y="8340625"/>
                  <a:pt x="581432" y="8328153"/>
                  <a:pt x="579796" y="8314169"/>
                </a:cubicBezTo>
                <a:cubicBezTo>
                  <a:pt x="579796" y="8314169"/>
                  <a:pt x="592329" y="8309158"/>
                  <a:pt x="592329" y="8309158"/>
                </a:cubicBezTo>
                <a:close/>
                <a:moveTo>
                  <a:pt x="4437976" y="8298567"/>
                </a:moveTo>
                <a:cubicBezTo>
                  <a:pt x="4440915" y="8321485"/>
                  <a:pt x="4442379" y="8332942"/>
                  <a:pt x="4465254" y="8364956"/>
                </a:cubicBezTo>
                <a:cubicBezTo>
                  <a:pt x="4446784" y="8367319"/>
                  <a:pt x="4448257" y="8378775"/>
                  <a:pt x="4429785" y="8381135"/>
                </a:cubicBezTo>
                <a:cubicBezTo>
                  <a:pt x="4428319" y="8369679"/>
                  <a:pt x="4428319" y="8369679"/>
                  <a:pt x="4425380" y="8346762"/>
                </a:cubicBezTo>
                <a:cubicBezTo>
                  <a:pt x="4416147" y="8347942"/>
                  <a:pt x="4411901" y="8351399"/>
                  <a:pt x="4409959" y="8354557"/>
                </a:cubicBezTo>
                <a:lnTo>
                  <a:pt x="4409892" y="8354811"/>
                </a:lnTo>
                <a:lnTo>
                  <a:pt x="4413085" y="8354633"/>
                </a:lnTo>
                <a:cubicBezTo>
                  <a:pt x="4415433" y="8354502"/>
                  <a:pt x="4415653" y="8358576"/>
                  <a:pt x="4413310" y="8358704"/>
                </a:cubicBezTo>
                <a:cubicBezTo>
                  <a:pt x="4413528" y="8362776"/>
                  <a:pt x="4411180" y="8362906"/>
                  <a:pt x="4409057" y="8367108"/>
                </a:cubicBezTo>
                <a:cubicBezTo>
                  <a:pt x="4405027" y="8379584"/>
                  <a:pt x="4406134" y="8399940"/>
                  <a:pt x="4406797" y="8412156"/>
                </a:cubicBezTo>
                <a:cubicBezTo>
                  <a:pt x="4407238" y="8420294"/>
                  <a:pt x="4407682" y="8428439"/>
                  <a:pt x="4407901" y="8432510"/>
                </a:cubicBezTo>
                <a:cubicBezTo>
                  <a:pt x="4408121" y="8436584"/>
                  <a:pt x="4405996" y="8440784"/>
                  <a:pt x="4403653" y="8440914"/>
                </a:cubicBezTo>
                <a:cubicBezTo>
                  <a:pt x="4401302" y="8441045"/>
                  <a:pt x="4398739" y="8437103"/>
                  <a:pt x="4398516" y="8433032"/>
                </a:cubicBezTo>
                <a:cubicBezTo>
                  <a:pt x="4398294" y="8428961"/>
                  <a:pt x="4397851" y="8420818"/>
                  <a:pt x="4397632" y="8416747"/>
                </a:cubicBezTo>
                <a:cubicBezTo>
                  <a:pt x="4397408" y="8412676"/>
                  <a:pt x="4397192" y="8408605"/>
                  <a:pt x="4396966" y="8404536"/>
                </a:cubicBezTo>
                <a:cubicBezTo>
                  <a:pt x="4396083" y="8388249"/>
                  <a:pt x="4397765" y="8375902"/>
                  <a:pt x="4399228" y="8359489"/>
                </a:cubicBezTo>
                <a:cubicBezTo>
                  <a:pt x="4399228" y="8359489"/>
                  <a:pt x="4399228" y="8359489"/>
                  <a:pt x="4401576" y="8359359"/>
                </a:cubicBezTo>
                <a:cubicBezTo>
                  <a:pt x="4401353" y="8355285"/>
                  <a:pt x="4401353" y="8355285"/>
                  <a:pt x="4403700" y="8355157"/>
                </a:cubicBezTo>
                <a:lnTo>
                  <a:pt x="4404807" y="8355095"/>
                </a:lnTo>
                <a:lnTo>
                  <a:pt x="4390864" y="8333708"/>
                </a:lnTo>
                <a:cubicBezTo>
                  <a:pt x="4389761" y="8325115"/>
                  <a:pt x="4393276" y="8315934"/>
                  <a:pt x="4401046" y="8303293"/>
                </a:cubicBezTo>
                <a:cubicBezTo>
                  <a:pt x="4402510" y="8314750"/>
                  <a:pt x="4419509" y="8300932"/>
                  <a:pt x="4437976" y="8298567"/>
                </a:cubicBezTo>
                <a:close/>
                <a:moveTo>
                  <a:pt x="537776" y="8291399"/>
                </a:moveTo>
                <a:cubicBezTo>
                  <a:pt x="537776" y="8291399"/>
                  <a:pt x="537776" y="8291399"/>
                  <a:pt x="538949" y="8301429"/>
                </a:cubicBezTo>
                <a:cubicBezTo>
                  <a:pt x="538949" y="8301429"/>
                  <a:pt x="524391" y="8303132"/>
                  <a:pt x="524391" y="8303132"/>
                </a:cubicBezTo>
                <a:cubicBezTo>
                  <a:pt x="524391" y="8303132"/>
                  <a:pt x="524391" y="8303132"/>
                  <a:pt x="523217" y="8293105"/>
                </a:cubicBezTo>
                <a:cubicBezTo>
                  <a:pt x="523217" y="8293105"/>
                  <a:pt x="537776" y="8291399"/>
                  <a:pt x="537776" y="8291399"/>
                </a:cubicBezTo>
                <a:close/>
                <a:moveTo>
                  <a:pt x="923548" y="8281007"/>
                </a:moveTo>
                <a:cubicBezTo>
                  <a:pt x="925218" y="8281257"/>
                  <a:pt x="925318" y="8282134"/>
                  <a:pt x="919052" y="8284645"/>
                </a:cubicBezTo>
                <a:cubicBezTo>
                  <a:pt x="919465" y="8288157"/>
                  <a:pt x="933225" y="8293663"/>
                  <a:pt x="933635" y="8297173"/>
                </a:cubicBezTo>
                <a:cubicBezTo>
                  <a:pt x="934050" y="8300680"/>
                  <a:pt x="947398" y="8302674"/>
                  <a:pt x="947398" y="8302674"/>
                </a:cubicBezTo>
                <a:cubicBezTo>
                  <a:pt x="947398" y="8302674"/>
                  <a:pt x="947398" y="8302674"/>
                  <a:pt x="947807" y="8306187"/>
                </a:cubicBezTo>
                <a:cubicBezTo>
                  <a:pt x="935278" y="8311210"/>
                  <a:pt x="935278" y="8311210"/>
                  <a:pt x="922750" y="8316234"/>
                </a:cubicBezTo>
                <a:cubicBezTo>
                  <a:pt x="922750" y="8316234"/>
                  <a:pt x="922750" y="8316234"/>
                  <a:pt x="909808" y="8317749"/>
                </a:cubicBezTo>
                <a:cubicBezTo>
                  <a:pt x="909808" y="8317749"/>
                  <a:pt x="909395" y="8314238"/>
                  <a:pt x="909395" y="8314238"/>
                </a:cubicBezTo>
                <a:cubicBezTo>
                  <a:pt x="908986" y="8310729"/>
                  <a:pt x="908986" y="8310729"/>
                  <a:pt x="908986" y="8310729"/>
                </a:cubicBezTo>
                <a:cubicBezTo>
                  <a:pt x="908986" y="8310729"/>
                  <a:pt x="908986" y="8310729"/>
                  <a:pt x="921932" y="8309217"/>
                </a:cubicBezTo>
                <a:cubicBezTo>
                  <a:pt x="921932" y="8309217"/>
                  <a:pt x="921932" y="8309217"/>
                  <a:pt x="921518" y="8305704"/>
                </a:cubicBezTo>
                <a:cubicBezTo>
                  <a:pt x="921518" y="8305704"/>
                  <a:pt x="921109" y="8302195"/>
                  <a:pt x="921109" y="8302195"/>
                </a:cubicBezTo>
                <a:cubicBezTo>
                  <a:pt x="907344" y="8296693"/>
                  <a:pt x="906932" y="8293179"/>
                  <a:pt x="906111" y="8286160"/>
                </a:cubicBezTo>
                <a:cubicBezTo>
                  <a:pt x="905702" y="8282651"/>
                  <a:pt x="905702" y="8282651"/>
                  <a:pt x="918645" y="8281139"/>
                </a:cubicBezTo>
                <a:cubicBezTo>
                  <a:pt x="918645" y="8281139"/>
                  <a:pt x="921879" y="8280760"/>
                  <a:pt x="923548" y="8281007"/>
                </a:cubicBezTo>
                <a:close/>
                <a:moveTo>
                  <a:pt x="11162347" y="8280137"/>
                </a:moveTo>
                <a:cubicBezTo>
                  <a:pt x="11180893" y="8291409"/>
                  <a:pt x="11181685" y="8326560"/>
                  <a:pt x="11163411" y="8327008"/>
                </a:cubicBezTo>
                <a:cubicBezTo>
                  <a:pt x="11163141" y="8315289"/>
                  <a:pt x="11144859" y="8315735"/>
                  <a:pt x="11144333" y="8292302"/>
                </a:cubicBezTo>
                <a:cubicBezTo>
                  <a:pt x="11162615" y="8291856"/>
                  <a:pt x="11162347" y="8280137"/>
                  <a:pt x="11162347" y="8280137"/>
                </a:cubicBezTo>
                <a:close/>
                <a:moveTo>
                  <a:pt x="8483177" y="8261682"/>
                </a:moveTo>
                <a:cubicBezTo>
                  <a:pt x="8504629" y="8282619"/>
                  <a:pt x="8507615" y="8305926"/>
                  <a:pt x="8512093" y="8340876"/>
                </a:cubicBezTo>
                <a:cubicBezTo>
                  <a:pt x="8512093" y="8340876"/>
                  <a:pt x="8513589" y="8352526"/>
                  <a:pt x="8495117" y="8354886"/>
                </a:cubicBezTo>
                <a:cubicBezTo>
                  <a:pt x="8516571" y="8375826"/>
                  <a:pt x="8518063" y="8387478"/>
                  <a:pt x="8521051" y="8410783"/>
                </a:cubicBezTo>
                <a:cubicBezTo>
                  <a:pt x="8521051" y="8410783"/>
                  <a:pt x="8521051" y="8410783"/>
                  <a:pt x="8539517" y="8408418"/>
                </a:cubicBezTo>
                <a:cubicBezTo>
                  <a:pt x="8541011" y="8420065"/>
                  <a:pt x="8541011" y="8420065"/>
                  <a:pt x="8542499" y="8431720"/>
                </a:cubicBezTo>
                <a:cubicBezTo>
                  <a:pt x="8542499" y="8431720"/>
                  <a:pt x="8541011" y="8420065"/>
                  <a:pt x="8522545" y="8422431"/>
                </a:cubicBezTo>
                <a:cubicBezTo>
                  <a:pt x="8507059" y="8448093"/>
                  <a:pt x="8530013" y="8480685"/>
                  <a:pt x="8534487" y="8515635"/>
                </a:cubicBezTo>
                <a:cubicBezTo>
                  <a:pt x="8535981" y="8527285"/>
                  <a:pt x="8538967" y="8550587"/>
                  <a:pt x="8540457" y="8562236"/>
                </a:cubicBezTo>
                <a:cubicBezTo>
                  <a:pt x="8544939" y="8597193"/>
                  <a:pt x="8547925" y="8620491"/>
                  <a:pt x="8552407" y="8655442"/>
                </a:cubicBezTo>
                <a:cubicBezTo>
                  <a:pt x="8532443" y="8646156"/>
                  <a:pt x="8530947" y="8634505"/>
                  <a:pt x="8527961" y="8611203"/>
                </a:cubicBezTo>
                <a:cubicBezTo>
                  <a:pt x="8527961" y="8611203"/>
                  <a:pt x="8510989" y="8625218"/>
                  <a:pt x="8510989" y="8625218"/>
                </a:cubicBezTo>
                <a:cubicBezTo>
                  <a:pt x="8512481" y="8636868"/>
                  <a:pt x="8512481" y="8636868"/>
                  <a:pt x="8530947" y="8634505"/>
                </a:cubicBezTo>
                <a:cubicBezTo>
                  <a:pt x="8516959" y="8671819"/>
                  <a:pt x="8494019" y="8639231"/>
                  <a:pt x="8472561" y="8618292"/>
                </a:cubicBezTo>
                <a:cubicBezTo>
                  <a:pt x="8472561" y="8618292"/>
                  <a:pt x="8472561" y="8618292"/>
                  <a:pt x="8471071" y="8606639"/>
                </a:cubicBezTo>
                <a:cubicBezTo>
                  <a:pt x="8488045" y="8592626"/>
                  <a:pt x="8486553" y="8580976"/>
                  <a:pt x="8485057" y="8569324"/>
                </a:cubicBezTo>
                <a:cubicBezTo>
                  <a:pt x="8482073" y="8546024"/>
                  <a:pt x="8426673" y="8553110"/>
                  <a:pt x="8442153" y="8527448"/>
                </a:cubicBezTo>
                <a:cubicBezTo>
                  <a:pt x="8442153" y="8527448"/>
                  <a:pt x="8460619" y="8525083"/>
                  <a:pt x="8477595" y="8511072"/>
                </a:cubicBezTo>
                <a:cubicBezTo>
                  <a:pt x="8514529" y="8506348"/>
                  <a:pt x="8502031" y="8555312"/>
                  <a:pt x="8505017" y="8578612"/>
                </a:cubicBezTo>
                <a:cubicBezTo>
                  <a:pt x="8541953" y="8573887"/>
                  <a:pt x="8497551" y="8520357"/>
                  <a:pt x="8513031" y="8494696"/>
                </a:cubicBezTo>
                <a:cubicBezTo>
                  <a:pt x="8511539" y="8483044"/>
                  <a:pt x="8510047" y="8471394"/>
                  <a:pt x="8491581" y="8473756"/>
                </a:cubicBezTo>
                <a:cubicBezTo>
                  <a:pt x="8521051" y="8410783"/>
                  <a:pt x="8473663" y="8333949"/>
                  <a:pt x="8484669" y="8273334"/>
                </a:cubicBezTo>
                <a:cubicBezTo>
                  <a:pt x="8484669" y="8273334"/>
                  <a:pt x="8484669" y="8273334"/>
                  <a:pt x="8483177" y="8261682"/>
                </a:cubicBezTo>
                <a:close/>
                <a:moveTo>
                  <a:pt x="11029775" y="8258908"/>
                </a:moveTo>
                <a:cubicBezTo>
                  <a:pt x="11030043" y="8270636"/>
                  <a:pt x="11030043" y="8270636"/>
                  <a:pt x="11048849" y="8281908"/>
                </a:cubicBezTo>
                <a:cubicBezTo>
                  <a:pt x="11030305" y="8282365"/>
                  <a:pt x="11030305" y="8282365"/>
                  <a:pt x="11030305" y="8282365"/>
                </a:cubicBezTo>
                <a:cubicBezTo>
                  <a:pt x="11030305" y="8282365"/>
                  <a:pt x="11030043" y="8270636"/>
                  <a:pt x="11029775" y="8258908"/>
                </a:cubicBezTo>
                <a:close/>
                <a:moveTo>
                  <a:pt x="11085141" y="8245822"/>
                </a:moveTo>
                <a:cubicBezTo>
                  <a:pt x="11066599" y="8246274"/>
                  <a:pt x="11066599" y="8246274"/>
                  <a:pt x="11066599" y="8246274"/>
                </a:cubicBezTo>
                <a:cubicBezTo>
                  <a:pt x="11066865" y="8258005"/>
                  <a:pt x="11085141" y="8245822"/>
                  <a:pt x="11085407" y="8257552"/>
                </a:cubicBezTo>
                <a:cubicBezTo>
                  <a:pt x="11085141" y="8245822"/>
                  <a:pt x="11085141" y="8245822"/>
                  <a:pt x="11085141" y="8245822"/>
                </a:cubicBezTo>
                <a:close/>
                <a:moveTo>
                  <a:pt x="10236231" y="8237415"/>
                </a:moveTo>
                <a:lnTo>
                  <a:pt x="10227261" y="8243258"/>
                </a:lnTo>
                <a:lnTo>
                  <a:pt x="10227305" y="8245274"/>
                </a:lnTo>
                <a:cubicBezTo>
                  <a:pt x="10227305" y="8245274"/>
                  <a:pt x="10231739" y="8242251"/>
                  <a:pt x="10236209" y="8240683"/>
                </a:cubicBezTo>
                <a:lnTo>
                  <a:pt x="10243581" y="8244045"/>
                </a:lnTo>
                <a:close/>
                <a:moveTo>
                  <a:pt x="11029245" y="8235452"/>
                </a:moveTo>
                <a:cubicBezTo>
                  <a:pt x="11038521" y="8235227"/>
                  <a:pt x="11043221" y="8238047"/>
                  <a:pt x="11045605" y="8240920"/>
                </a:cubicBezTo>
                <a:cubicBezTo>
                  <a:pt x="11047989" y="8243797"/>
                  <a:pt x="11048053" y="8246731"/>
                  <a:pt x="11048053" y="8246731"/>
                </a:cubicBezTo>
                <a:cubicBezTo>
                  <a:pt x="11048053" y="8246731"/>
                  <a:pt x="11029511" y="8247179"/>
                  <a:pt x="11029511" y="8247179"/>
                </a:cubicBezTo>
                <a:cubicBezTo>
                  <a:pt x="11029511" y="8247179"/>
                  <a:pt x="11029511" y="8247179"/>
                  <a:pt x="11029245" y="8235452"/>
                </a:cubicBezTo>
                <a:close/>
                <a:moveTo>
                  <a:pt x="10741063" y="8232728"/>
                </a:moveTo>
                <a:cubicBezTo>
                  <a:pt x="10747607" y="8232568"/>
                  <a:pt x="10747725" y="8237865"/>
                  <a:pt x="10746183" y="8241882"/>
                </a:cubicBezTo>
                <a:cubicBezTo>
                  <a:pt x="10744633" y="8245891"/>
                  <a:pt x="10741421" y="8248621"/>
                  <a:pt x="10741303" y="8243322"/>
                </a:cubicBezTo>
                <a:cubicBezTo>
                  <a:pt x="10741063" y="8232728"/>
                  <a:pt x="10741303" y="8243322"/>
                  <a:pt x="10741063" y="8232728"/>
                </a:cubicBezTo>
                <a:close/>
                <a:moveTo>
                  <a:pt x="11066113" y="8224793"/>
                </a:moveTo>
                <a:lnTo>
                  <a:pt x="11050691" y="8225169"/>
                </a:lnTo>
                <a:lnTo>
                  <a:pt x="11056931" y="8228913"/>
                </a:lnTo>
                <a:cubicBezTo>
                  <a:pt x="11056997" y="8231844"/>
                  <a:pt x="11057061" y="8234776"/>
                  <a:pt x="11066333" y="8234547"/>
                </a:cubicBezTo>
                <a:close/>
                <a:moveTo>
                  <a:pt x="583089" y="8216219"/>
                </a:moveTo>
                <a:cubicBezTo>
                  <a:pt x="590368" y="8215367"/>
                  <a:pt x="594112" y="8215798"/>
                  <a:pt x="596080" y="8216869"/>
                </a:cubicBezTo>
                <a:cubicBezTo>
                  <a:pt x="598052" y="8217944"/>
                  <a:pt x="598252" y="8219660"/>
                  <a:pt x="598452" y="8221373"/>
                </a:cubicBezTo>
                <a:cubicBezTo>
                  <a:pt x="599256" y="8228236"/>
                  <a:pt x="600057" y="8235096"/>
                  <a:pt x="601264" y="8245384"/>
                </a:cubicBezTo>
                <a:cubicBezTo>
                  <a:pt x="601667" y="8248818"/>
                  <a:pt x="602064" y="8252248"/>
                  <a:pt x="602867" y="8259112"/>
                </a:cubicBezTo>
                <a:cubicBezTo>
                  <a:pt x="603270" y="8262539"/>
                  <a:pt x="604072" y="8269401"/>
                  <a:pt x="604879" y="8276261"/>
                </a:cubicBezTo>
                <a:cubicBezTo>
                  <a:pt x="605278" y="8279690"/>
                  <a:pt x="590719" y="8281393"/>
                  <a:pt x="576162" y="8283097"/>
                </a:cubicBezTo>
                <a:cubicBezTo>
                  <a:pt x="576162" y="8283097"/>
                  <a:pt x="575760" y="8279667"/>
                  <a:pt x="575356" y="8276241"/>
                </a:cubicBezTo>
                <a:cubicBezTo>
                  <a:pt x="574553" y="8269373"/>
                  <a:pt x="573351" y="8259085"/>
                  <a:pt x="572144" y="8248796"/>
                </a:cubicBezTo>
                <a:cubicBezTo>
                  <a:pt x="570944" y="8238503"/>
                  <a:pt x="570140" y="8231643"/>
                  <a:pt x="569337" y="8224782"/>
                </a:cubicBezTo>
                <a:cubicBezTo>
                  <a:pt x="568933" y="8221349"/>
                  <a:pt x="583089" y="8216219"/>
                  <a:pt x="583089" y="8216219"/>
                </a:cubicBezTo>
                <a:close/>
                <a:moveTo>
                  <a:pt x="11506785" y="8214031"/>
                </a:moveTo>
                <a:cubicBezTo>
                  <a:pt x="11516603" y="8213792"/>
                  <a:pt x="11516665" y="8216441"/>
                  <a:pt x="11514299" y="8220475"/>
                </a:cubicBezTo>
                <a:cubicBezTo>
                  <a:pt x="11511931" y="8224506"/>
                  <a:pt x="11507141" y="8229924"/>
                  <a:pt x="11507261" y="8235224"/>
                </a:cubicBezTo>
                <a:cubicBezTo>
                  <a:pt x="11507025" y="8224628"/>
                  <a:pt x="11507025" y="8224628"/>
                  <a:pt x="11506785" y="8214031"/>
                </a:cubicBezTo>
                <a:close/>
                <a:moveTo>
                  <a:pt x="11087647" y="8211545"/>
                </a:moveTo>
                <a:cubicBezTo>
                  <a:pt x="11094189" y="8211387"/>
                  <a:pt x="11097531" y="8214487"/>
                  <a:pt x="11099241" y="8217623"/>
                </a:cubicBezTo>
                <a:cubicBezTo>
                  <a:pt x="11100947" y="8220761"/>
                  <a:pt x="11101019" y="8223938"/>
                  <a:pt x="11101019" y="8223938"/>
                </a:cubicBezTo>
                <a:cubicBezTo>
                  <a:pt x="11101305" y="8236654"/>
                  <a:pt x="11101305" y="8236654"/>
                  <a:pt x="11101305" y="8236654"/>
                </a:cubicBezTo>
                <a:cubicBezTo>
                  <a:pt x="11101019" y="8223938"/>
                  <a:pt x="11087931" y="8224256"/>
                  <a:pt x="11087647" y="8211545"/>
                </a:cubicBezTo>
                <a:close/>
                <a:moveTo>
                  <a:pt x="11084347" y="8210637"/>
                </a:moveTo>
                <a:lnTo>
                  <a:pt x="11068217" y="8221389"/>
                </a:lnTo>
                <a:lnTo>
                  <a:pt x="11068281" y="8224150"/>
                </a:lnTo>
                <a:lnTo>
                  <a:pt x="11084879" y="8234096"/>
                </a:lnTo>
                <a:cubicBezTo>
                  <a:pt x="11103421" y="8233644"/>
                  <a:pt x="11103687" y="8245368"/>
                  <a:pt x="11103687" y="8245368"/>
                </a:cubicBezTo>
                <a:lnTo>
                  <a:pt x="11104571" y="8284629"/>
                </a:lnTo>
                <a:lnTo>
                  <a:pt x="11122277" y="8295499"/>
                </a:lnTo>
                <a:cubicBezTo>
                  <a:pt x="11112461" y="8295739"/>
                  <a:pt x="11112461" y="8295739"/>
                  <a:pt x="11112429" y="8294153"/>
                </a:cubicBezTo>
                <a:lnTo>
                  <a:pt x="11104593" y="8285688"/>
                </a:lnTo>
                <a:lnTo>
                  <a:pt x="11105271" y="8315735"/>
                </a:lnTo>
                <a:cubicBezTo>
                  <a:pt x="11086729" y="8316185"/>
                  <a:pt x="11105271" y="8315735"/>
                  <a:pt x="11105803" y="8339188"/>
                </a:cubicBezTo>
                <a:cubicBezTo>
                  <a:pt x="11105803" y="8339188"/>
                  <a:pt x="11105803" y="8339188"/>
                  <a:pt x="11106065" y="8350916"/>
                </a:cubicBezTo>
                <a:cubicBezTo>
                  <a:pt x="11106065" y="8350916"/>
                  <a:pt x="11106065" y="8350916"/>
                  <a:pt x="11124873" y="8362192"/>
                </a:cubicBezTo>
                <a:cubicBezTo>
                  <a:pt x="11124873" y="8362192"/>
                  <a:pt x="11125137" y="8373921"/>
                  <a:pt x="11125137" y="8373921"/>
                </a:cubicBezTo>
                <a:cubicBezTo>
                  <a:pt x="11125137" y="8373921"/>
                  <a:pt x="11125137" y="8373921"/>
                  <a:pt x="11106593" y="8374369"/>
                </a:cubicBezTo>
                <a:lnTo>
                  <a:pt x="11106859" y="8386098"/>
                </a:lnTo>
                <a:cubicBezTo>
                  <a:pt x="11088313" y="8386551"/>
                  <a:pt x="11107123" y="8397826"/>
                  <a:pt x="11107123" y="8397826"/>
                </a:cubicBezTo>
                <a:cubicBezTo>
                  <a:pt x="11107387" y="8409555"/>
                  <a:pt x="11107387" y="8409555"/>
                  <a:pt x="11107387" y="8409555"/>
                </a:cubicBezTo>
                <a:cubicBezTo>
                  <a:pt x="11107387" y="8409555"/>
                  <a:pt x="11107387" y="8409555"/>
                  <a:pt x="11125667" y="8397373"/>
                </a:cubicBezTo>
                <a:cubicBezTo>
                  <a:pt x="11125667" y="8397373"/>
                  <a:pt x="11125929" y="8409102"/>
                  <a:pt x="11125929" y="8409102"/>
                </a:cubicBezTo>
                <a:cubicBezTo>
                  <a:pt x="11125929" y="8409102"/>
                  <a:pt x="11125929" y="8409102"/>
                  <a:pt x="11107651" y="8421279"/>
                </a:cubicBezTo>
                <a:cubicBezTo>
                  <a:pt x="11107651" y="8421279"/>
                  <a:pt x="11107651" y="8421279"/>
                  <a:pt x="11107917" y="8433007"/>
                </a:cubicBezTo>
                <a:cubicBezTo>
                  <a:pt x="11108177" y="8444738"/>
                  <a:pt x="11108177" y="8444738"/>
                  <a:pt x="11108177" y="8444738"/>
                </a:cubicBezTo>
                <a:cubicBezTo>
                  <a:pt x="11108445" y="8456462"/>
                  <a:pt x="11108445" y="8456462"/>
                  <a:pt x="11108711" y="8468191"/>
                </a:cubicBezTo>
                <a:cubicBezTo>
                  <a:pt x="11108711" y="8468191"/>
                  <a:pt x="11108711" y="8468191"/>
                  <a:pt x="11108973" y="8479918"/>
                </a:cubicBezTo>
                <a:cubicBezTo>
                  <a:pt x="11109237" y="8491646"/>
                  <a:pt x="11109237" y="8491646"/>
                  <a:pt x="11090957" y="8503823"/>
                </a:cubicBezTo>
                <a:cubicBezTo>
                  <a:pt x="11090957" y="8503823"/>
                  <a:pt x="11090957" y="8503823"/>
                  <a:pt x="11072415" y="8504276"/>
                </a:cubicBezTo>
                <a:cubicBezTo>
                  <a:pt x="11072941" y="8527731"/>
                  <a:pt x="11092283" y="8562462"/>
                  <a:pt x="11092809" y="8585916"/>
                </a:cubicBezTo>
                <a:cubicBezTo>
                  <a:pt x="11093077" y="8597645"/>
                  <a:pt x="11112411" y="8632376"/>
                  <a:pt x="11094395" y="8656279"/>
                </a:cubicBezTo>
                <a:cubicBezTo>
                  <a:pt x="11094659" y="8668009"/>
                  <a:pt x="11094659" y="8668009"/>
                  <a:pt x="11094659" y="8668009"/>
                </a:cubicBezTo>
                <a:cubicBezTo>
                  <a:pt x="11094925" y="8679737"/>
                  <a:pt x="11095189" y="8691461"/>
                  <a:pt x="11095189" y="8691461"/>
                </a:cubicBezTo>
                <a:cubicBezTo>
                  <a:pt x="11095189" y="8691461"/>
                  <a:pt x="11095451" y="8703192"/>
                  <a:pt x="11095451" y="8703192"/>
                </a:cubicBezTo>
                <a:cubicBezTo>
                  <a:pt x="11095717" y="8714918"/>
                  <a:pt x="11095981" y="8726645"/>
                  <a:pt x="11095981" y="8726645"/>
                </a:cubicBezTo>
                <a:cubicBezTo>
                  <a:pt x="11095981" y="8726645"/>
                  <a:pt x="11095981" y="8726645"/>
                  <a:pt x="11096247" y="8738374"/>
                </a:cubicBezTo>
                <a:cubicBezTo>
                  <a:pt x="11096247" y="8738374"/>
                  <a:pt x="11096247" y="8738374"/>
                  <a:pt x="11096507" y="8750100"/>
                </a:cubicBezTo>
                <a:cubicBezTo>
                  <a:pt x="11115053" y="8749649"/>
                  <a:pt x="11115053" y="8749649"/>
                  <a:pt x="11115053" y="8749649"/>
                </a:cubicBezTo>
                <a:cubicBezTo>
                  <a:pt x="11115053" y="8749649"/>
                  <a:pt x="11115053" y="8749649"/>
                  <a:pt x="11133597" y="8749194"/>
                </a:cubicBezTo>
                <a:cubicBezTo>
                  <a:pt x="11133597" y="8749194"/>
                  <a:pt x="11133859" y="8760920"/>
                  <a:pt x="11133859" y="8760920"/>
                </a:cubicBezTo>
                <a:cubicBezTo>
                  <a:pt x="11133859" y="8760920"/>
                  <a:pt x="11133859" y="8760920"/>
                  <a:pt x="11152403" y="8760467"/>
                </a:cubicBezTo>
                <a:cubicBezTo>
                  <a:pt x="11152935" y="8783925"/>
                  <a:pt x="11153727" y="8819106"/>
                  <a:pt x="11135449" y="8831285"/>
                </a:cubicBezTo>
                <a:cubicBezTo>
                  <a:pt x="11135449" y="8831285"/>
                  <a:pt x="11135449" y="8831285"/>
                  <a:pt x="11153991" y="8830834"/>
                </a:cubicBezTo>
                <a:lnTo>
                  <a:pt x="11148077" y="8842711"/>
                </a:lnTo>
                <a:lnTo>
                  <a:pt x="11135713" y="8843013"/>
                </a:lnTo>
                <a:lnTo>
                  <a:pt x="11141567" y="8855778"/>
                </a:lnTo>
                <a:lnTo>
                  <a:pt x="11136241" y="8866471"/>
                </a:lnTo>
                <a:cubicBezTo>
                  <a:pt x="11136241" y="8866471"/>
                  <a:pt x="11140807" y="8863424"/>
                  <a:pt x="11143025" y="8858969"/>
                </a:cubicBezTo>
                <a:lnTo>
                  <a:pt x="11141567" y="8855778"/>
                </a:lnTo>
                <a:lnTo>
                  <a:pt x="11148077" y="8842711"/>
                </a:lnTo>
                <a:lnTo>
                  <a:pt x="11172799" y="8842105"/>
                </a:lnTo>
                <a:cubicBezTo>
                  <a:pt x="11172799" y="8842105"/>
                  <a:pt x="11172533" y="8830380"/>
                  <a:pt x="11172533" y="8830380"/>
                </a:cubicBezTo>
                <a:cubicBezTo>
                  <a:pt x="11172007" y="8806926"/>
                  <a:pt x="11171479" y="8783471"/>
                  <a:pt x="11170947" y="8760014"/>
                </a:cubicBezTo>
                <a:cubicBezTo>
                  <a:pt x="11170947" y="8760014"/>
                  <a:pt x="11171479" y="8783471"/>
                  <a:pt x="11190021" y="8783017"/>
                </a:cubicBezTo>
                <a:cubicBezTo>
                  <a:pt x="11191079" y="8829927"/>
                  <a:pt x="11191873" y="8865112"/>
                  <a:pt x="11192929" y="8912022"/>
                </a:cubicBezTo>
                <a:cubicBezTo>
                  <a:pt x="11211469" y="8911564"/>
                  <a:pt x="11211469" y="8911564"/>
                  <a:pt x="11211469" y="8911564"/>
                </a:cubicBezTo>
                <a:cubicBezTo>
                  <a:pt x="11211733" y="8923296"/>
                  <a:pt x="11211733" y="8923296"/>
                  <a:pt x="11211733" y="8923296"/>
                </a:cubicBezTo>
                <a:cubicBezTo>
                  <a:pt x="11211733" y="8923296"/>
                  <a:pt x="11211733" y="8923296"/>
                  <a:pt x="11211997" y="8935022"/>
                </a:cubicBezTo>
                <a:cubicBezTo>
                  <a:pt x="11211997" y="8935022"/>
                  <a:pt x="11230543" y="8934567"/>
                  <a:pt x="11230809" y="8946296"/>
                </a:cubicBezTo>
                <a:cubicBezTo>
                  <a:pt x="11230543" y="8934567"/>
                  <a:pt x="11230543" y="8934567"/>
                  <a:pt x="11230277" y="8922843"/>
                </a:cubicBezTo>
                <a:cubicBezTo>
                  <a:pt x="11230543" y="8934567"/>
                  <a:pt x="11248821" y="8922392"/>
                  <a:pt x="11248821" y="8922392"/>
                </a:cubicBezTo>
                <a:cubicBezTo>
                  <a:pt x="11248821" y="8922392"/>
                  <a:pt x="11249347" y="8945841"/>
                  <a:pt x="11249611" y="8957572"/>
                </a:cubicBezTo>
                <a:cubicBezTo>
                  <a:pt x="11249611" y="8957572"/>
                  <a:pt x="11249611" y="8957572"/>
                  <a:pt x="11231071" y="8958024"/>
                </a:cubicBezTo>
                <a:cubicBezTo>
                  <a:pt x="11249879" y="8969298"/>
                  <a:pt x="11249879" y="8969298"/>
                  <a:pt x="11249879" y="8969298"/>
                </a:cubicBezTo>
                <a:cubicBezTo>
                  <a:pt x="11231333" y="8969753"/>
                  <a:pt x="11231333" y="8969753"/>
                  <a:pt x="11231333" y="8969753"/>
                </a:cubicBezTo>
                <a:cubicBezTo>
                  <a:pt x="11231599" y="8981477"/>
                  <a:pt x="11231861" y="8993208"/>
                  <a:pt x="11231861" y="8993208"/>
                </a:cubicBezTo>
                <a:cubicBezTo>
                  <a:pt x="11232127" y="9004934"/>
                  <a:pt x="11232921" y="9040115"/>
                  <a:pt x="11251731" y="9051389"/>
                </a:cubicBezTo>
                <a:cubicBezTo>
                  <a:pt x="11251731" y="9051389"/>
                  <a:pt x="11233183" y="9051839"/>
                  <a:pt x="11233183" y="9051839"/>
                </a:cubicBezTo>
                <a:cubicBezTo>
                  <a:pt x="11233183" y="9051839"/>
                  <a:pt x="11251731" y="9051389"/>
                  <a:pt x="11251991" y="9063121"/>
                </a:cubicBezTo>
                <a:cubicBezTo>
                  <a:pt x="11251731" y="9051389"/>
                  <a:pt x="11251731" y="9051389"/>
                  <a:pt x="11251731" y="9051389"/>
                </a:cubicBezTo>
                <a:cubicBezTo>
                  <a:pt x="11270273" y="9050936"/>
                  <a:pt x="11270273" y="9050936"/>
                  <a:pt x="11270537" y="9062667"/>
                </a:cubicBezTo>
                <a:cubicBezTo>
                  <a:pt x="11270799" y="9074396"/>
                  <a:pt x="11252523" y="9086571"/>
                  <a:pt x="11271063" y="9086120"/>
                </a:cubicBezTo>
                <a:cubicBezTo>
                  <a:pt x="11271329" y="9097846"/>
                  <a:pt x="11252787" y="9098297"/>
                  <a:pt x="11253049" y="9110027"/>
                </a:cubicBezTo>
                <a:cubicBezTo>
                  <a:pt x="11253049" y="9110027"/>
                  <a:pt x="11253317" y="9121754"/>
                  <a:pt x="11253317" y="9121754"/>
                </a:cubicBezTo>
                <a:cubicBezTo>
                  <a:pt x="11253579" y="9133481"/>
                  <a:pt x="11253579" y="9133481"/>
                  <a:pt x="11253841" y="9145209"/>
                </a:cubicBezTo>
                <a:cubicBezTo>
                  <a:pt x="11253841" y="9145209"/>
                  <a:pt x="11253841" y="9145209"/>
                  <a:pt x="11254107" y="9156938"/>
                </a:cubicBezTo>
                <a:cubicBezTo>
                  <a:pt x="11235563" y="9157388"/>
                  <a:pt x="11235299" y="9145664"/>
                  <a:pt x="11235299" y="9145664"/>
                </a:cubicBezTo>
                <a:cubicBezTo>
                  <a:pt x="11235299" y="9145664"/>
                  <a:pt x="11235563" y="9157388"/>
                  <a:pt x="11235563" y="9157388"/>
                </a:cubicBezTo>
                <a:cubicBezTo>
                  <a:pt x="11235563" y="9157388"/>
                  <a:pt x="11235563" y="9157388"/>
                  <a:pt x="11235829" y="9169115"/>
                </a:cubicBezTo>
                <a:cubicBezTo>
                  <a:pt x="11254373" y="9168664"/>
                  <a:pt x="11254373" y="9168664"/>
                  <a:pt x="11254373" y="9168664"/>
                </a:cubicBezTo>
                <a:cubicBezTo>
                  <a:pt x="11254635" y="9180390"/>
                  <a:pt x="11236095" y="9180845"/>
                  <a:pt x="11236095" y="9180845"/>
                </a:cubicBezTo>
                <a:cubicBezTo>
                  <a:pt x="11254635" y="9180390"/>
                  <a:pt x="11255165" y="9203845"/>
                  <a:pt x="11255429" y="9215576"/>
                </a:cubicBezTo>
                <a:cubicBezTo>
                  <a:pt x="11255429" y="9215576"/>
                  <a:pt x="11255429" y="9215576"/>
                  <a:pt x="11236889" y="9216027"/>
                </a:cubicBezTo>
                <a:cubicBezTo>
                  <a:pt x="11236889" y="9216027"/>
                  <a:pt x="11236889" y="9216027"/>
                  <a:pt x="11237153" y="9227753"/>
                </a:cubicBezTo>
                <a:cubicBezTo>
                  <a:pt x="11237153" y="9227753"/>
                  <a:pt x="11238737" y="9298116"/>
                  <a:pt x="11238999" y="9309844"/>
                </a:cubicBezTo>
                <a:cubicBezTo>
                  <a:pt x="11239263" y="9321573"/>
                  <a:pt x="11238999" y="9309844"/>
                  <a:pt x="11239263" y="9321573"/>
                </a:cubicBezTo>
                <a:cubicBezTo>
                  <a:pt x="11239263" y="9321573"/>
                  <a:pt x="11239263" y="9321573"/>
                  <a:pt x="11239527" y="9333300"/>
                </a:cubicBezTo>
                <a:cubicBezTo>
                  <a:pt x="11239527" y="9333300"/>
                  <a:pt x="11240061" y="9356755"/>
                  <a:pt x="11258605" y="9356299"/>
                </a:cubicBezTo>
                <a:cubicBezTo>
                  <a:pt x="11240323" y="9368483"/>
                  <a:pt x="11259131" y="9379759"/>
                  <a:pt x="11259395" y="9391483"/>
                </a:cubicBezTo>
                <a:cubicBezTo>
                  <a:pt x="11240853" y="9391938"/>
                  <a:pt x="11240853" y="9391938"/>
                  <a:pt x="11240853" y="9391938"/>
                </a:cubicBezTo>
                <a:cubicBezTo>
                  <a:pt x="11240853" y="9391938"/>
                  <a:pt x="11241115" y="9403665"/>
                  <a:pt x="11241115" y="9403665"/>
                </a:cubicBezTo>
                <a:cubicBezTo>
                  <a:pt x="11241115" y="9403665"/>
                  <a:pt x="11241115" y="9403665"/>
                  <a:pt x="11259657" y="9403214"/>
                </a:cubicBezTo>
                <a:lnTo>
                  <a:pt x="11259917" y="9414700"/>
                </a:lnTo>
                <a:lnTo>
                  <a:pt x="11293717" y="9402968"/>
                </a:lnTo>
                <a:cubicBezTo>
                  <a:pt x="11293979" y="9414660"/>
                  <a:pt x="11312239" y="9414214"/>
                  <a:pt x="11330229" y="9402075"/>
                </a:cubicBezTo>
                <a:lnTo>
                  <a:pt x="11330493" y="9413766"/>
                </a:lnTo>
                <a:lnTo>
                  <a:pt x="11331287" y="9448845"/>
                </a:lnTo>
                <a:lnTo>
                  <a:pt x="11331549" y="9460538"/>
                </a:lnTo>
                <a:cubicBezTo>
                  <a:pt x="11331813" y="9472235"/>
                  <a:pt x="11331549" y="9460538"/>
                  <a:pt x="11332079" y="9483925"/>
                </a:cubicBezTo>
                <a:cubicBezTo>
                  <a:pt x="11332343" y="9495616"/>
                  <a:pt x="11337297" y="9513043"/>
                  <a:pt x="11339975" y="9530525"/>
                </a:cubicBezTo>
                <a:cubicBezTo>
                  <a:pt x="11342653" y="9548013"/>
                  <a:pt x="11343049" y="9565553"/>
                  <a:pt x="11334187" y="9577469"/>
                </a:cubicBezTo>
                <a:cubicBezTo>
                  <a:pt x="11333921" y="9565774"/>
                  <a:pt x="11333921" y="9565774"/>
                  <a:pt x="11333921" y="9565774"/>
                </a:cubicBezTo>
                <a:cubicBezTo>
                  <a:pt x="11333921" y="9565774"/>
                  <a:pt x="11315403" y="9554528"/>
                  <a:pt x="11315403" y="9554528"/>
                </a:cubicBezTo>
                <a:cubicBezTo>
                  <a:pt x="11315403" y="9554528"/>
                  <a:pt x="11315403" y="9554528"/>
                  <a:pt x="11315143" y="9542836"/>
                </a:cubicBezTo>
                <a:cubicBezTo>
                  <a:pt x="11296615" y="9531588"/>
                  <a:pt x="11314347" y="9507756"/>
                  <a:pt x="11314347" y="9507756"/>
                </a:cubicBezTo>
                <a:cubicBezTo>
                  <a:pt x="11314085" y="9496062"/>
                  <a:pt x="11313823" y="9484373"/>
                  <a:pt x="11295299" y="9473126"/>
                </a:cubicBezTo>
                <a:cubicBezTo>
                  <a:pt x="11295561" y="9484816"/>
                  <a:pt x="11296091" y="9508205"/>
                  <a:pt x="11278103" y="9520341"/>
                </a:cubicBezTo>
                <a:cubicBezTo>
                  <a:pt x="11260371" y="9544173"/>
                  <a:pt x="11260635" y="9555863"/>
                  <a:pt x="11242637" y="9568003"/>
                </a:cubicBezTo>
                <a:cubicBezTo>
                  <a:pt x="11242637" y="9568003"/>
                  <a:pt x="11242637" y="9568003"/>
                  <a:pt x="11242375" y="9556308"/>
                </a:cubicBezTo>
                <a:cubicBezTo>
                  <a:pt x="11242375" y="9556308"/>
                  <a:pt x="11260107" y="9532479"/>
                  <a:pt x="11259845" y="9520789"/>
                </a:cubicBezTo>
                <a:cubicBezTo>
                  <a:pt x="11259579" y="9509093"/>
                  <a:pt x="11259313" y="9497399"/>
                  <a:pt x="11277569" y="9496953"/>
                </a:cubicBezTo>
                <a:cubicBezTo>
                  <a:pt x="11277311" y="9485264"/>
                  <a:pt x="11277311" y="9485264"/>
                  <a:pt x="11277311" y="9485264"/>
                </a:cubicBezTo>
                <a:cubicBezTo>
                  <a:pt x="11259051" y="9485707"/>
                  <a:pt x="11259051" y="9485707"/>
                  <a:pt x="11259051" y="9485707"/>
                </a:cubicBezTo>
                <a:cubicBezTo>
                  <a:pt x="11259051" y="9485707"/>
                  <a:pt x="11258789" y="9474017"/>
                  <a:pt x="11258789" y="9474017"/>
                </a:cubicBezTo>
                <a:cubicBezTo>
                  <a:pt x="11258789" y="9474017"/>
                  <a:pt x="11258789" y="9474017"/>
                  <a:pt x="11277043" y="9473569"/>
                </a:cubicBezTo>
                <a:cubicBezTo>
                  <a:pt x="11258527" y="9462321"/>
                  <a:pt x="11258261" y="9450629"/>
                  <a:pt x="11258261" y="9450629"/>
                </a:cubicBezTo>
                <a:cubicBezTo>
                  <a:pt x="11258261" y="9450629"/>
                  <a:pt x="11262759" y="9447596"/>
                  <a:pt x="11264903" y="9441691"/>
                </a:cubicBezTo>
                <a:lnTo>
                  <a:pt x="11260151" y="9424974"/>
                </a:lnTo>
                <a:lnTo>
                  <a:pt x="11260189" y="9426669"/>
                </a:lnTo>
                <a:cubicBezTo>
                  <a:pt x="11260189" y="9426669"/>
                  <a:pt x="11260189" y="9426669"/>
                  <a:pt x="11241643" y="9427117"/>
                </a:cubicBezTo>
                <a:cubicBezTo>
                  <a:pt x="11241909" y="9438848"/>
                  <a:pt x="11241909" y="9438848"/>
                  <a:pt x="11260453" y="9438395"/>
                </a:cubicBezTo>
                <a:cubicBezTo>
                  <a:pt x="11242437" y="9462299"/>
                  <a:pt x="11223629" y="9451027"/>
                  <a:pt x="11223103" y="9427572"/>
                </a:cubicBezTo>
                <a:cubicBezTo>
                  <a:pt x="11223103" y="9427572"/>
                  <a:pt x="11223103" y="9427572"/>
                  <a:pt x="11223367" y="9439301"/>
                </a:cubicBezTo>
                <a:cubicBezTo>
                  <a:pt x="11204561" y="9428025"/>
                  <a:pt x="11222307" y="9392387"/>
                  <a:pt x="11203771" y="9392841"/>
                </a:cubicBezTo>
                <a:cubicBezTo>
                  <a:pt x="11203771" y="9392841"/>
                  <a:pt x="11203771" y="9392841"/>
                  <a:pt x="11185223" y="9393294"/>
                </a:cubicBezTo>
                <a:cubicBezTo>
                  <a:pt x="11185485" y="9405023"/>
                  <a:pt x="11204035" y="9404570"/>
                  <a:pt x="11185485" y="9405023"/>
                </a:cubicBezTo>
                <a:cubicBezTo>
                  <a:pt x="11223103" y="9427572"/>
                  <a:pt x="11187077" y="9475386"/>
                  <a:pt x="11224687" y="9497935"/>
                </a:cubicBezTo>
                <a:cubicBezTo>
                  <a:pt x="11206411" y="9510116"/>
                  <a:pt x="11206411" y="9510116"/>
                  <a:pt x="11206675" y="9521843"/>
                </a:cubicBezTo>
                <a:cubicBezTo>
                  <a:pt x="11206675" y="9521843"/>
                  <a:pt x="11206945" y="9533570"/>
                  <a:pt x="11206945" y="9533570"/>
                </a:cubicBezTo>
                <a:cubicBezTo>
                  <a:pt x="11187603" y="9498841"/>
                  <a:pt x="11187077" y="9475386"/>
                  <a:pt x="11167999" y="9452384"/>
                </a:cubicBezTo>
                <a:cubicBezTo>
                  <a:pt x="11167999" y="9452384"/>
                  <a:pt x="11186283" y="9440204"/>
                  <a:pt x="11186283" y="9440204"/>
                </a:cubicBezTo>
                <a:cubicBezTo>
                  <a:pt x="11167211" y="9417202"/>
                  <a:pt x="11166417" y="9382021"/>
                  <a:pt x="11165621" y="9346837"/>
                </a:cubicBezTo>
                <a:cubicBezTo>
                  <a:pt x="11147081" y="9347290"/>
                  <a:pt x="11147081" y="9347290"/>
                  <a:pt x="11147081" y="9347290"/>
                </a:cubicBezTo>
                <a:cubicBezTo>
                  <a:pt x="11165361" y="9335113"/>
                  <a:pt x="11146817" y="9335566"/>
                  <a:pt x="11146553" y="9323840"/>
                </a:cubicBezTo>
                <a:cubicBezTo>
                  <a:pt x="11165361" y="9335113"/>
                  <a:pt x="11127745" y="9312559"/>
                  <a:pt x="11146021" y="9300381"/>
                </a:cubicBezTo>
                <a:lnTo>
                  <a:pt x="11132111" y="9300722"/>
                </a:lnTo>
                <a:lnTo>
                  <a:pt x="11127213" y="9289107"/>
                </a:lnTo>
                <a:lnTo>
                  <a:pt x="11127477" y="9300833"/>
                </a:lnTo>
                <a:lnTo>
                  <a:pt x="11132111" y="9300722"/>
                </a:lnTo>
                <a:lnTo>
                  <a:pt x="11146817" y="9335566"/>
                </a:lnTo>
                <a:lnTo>
                  <a:pt x="11147081" y="9347290"/>
                </a:lnTo>
                <a:lnTo>
                  <a:pt x="11147873" y="9382474"/>
                </a:lnTo>
                <a:cubicBezTo>
                  <a:pt x="11148141" y="9394200"/>
                  <a:pt x="11148667" y="9417655"/>
                  <a:pt x="11148667" y="9417655"/>
                </a:cubicBezTo>
                <a:cubicBezTo>
                  <a:pt x="11148667" y="9417655"/>
                  <a:pt x="11167211" y="9417202"/>
                  <a:pt x="11167211" y="9417202"/>
                </a:cubicBezTo>
                <a:cubicBezTo>
                  <a:pt x="11167473" y="9428928"/>
                  <a:pt x="11148933" y="9429381"/>
                  <a:pt x="11148933" y="9429381"/>
                </a:cubicBezTo>
                <a:cubicBezTo>
                  <a:pt x="11149195" y="9441111"/>
                  <a:pt x="11167999" y="9452384"/>
                  <a:pt x="11168267" y="9464112"/>
                </a:cubicBezTo>
                <a:cubicBezTo>
                  <a:pt x="11168533" y="9475841"/>
                  <a:pt x="11169325" y="9511022"/>
                  <a:pt x="11169589" y="9522748"/>
                </a:cubicBezTo>
                <a:cubicBezTo>
                  <a:pt x="11169589" y="9522748"/>
                  <a:pt x="11169589" y="9522748"/>
                  <a:pt x="11188135" y="9522298"/>
                </a:cubicBezTo>
                <a:cubicBezTo>
                  <a:pt x="11188135" y="9522298"/>
                  <a:pt x="11169589" y="9522748"/>
                  <a:pt x="11169855" y="9534477"/>
                </a:cubicBezTo>
                <a:cubicBezTo>
                  <a:pt x="11189721" y="9592663"/>
                  <a:pt x="11190515" y="9627843"/>
                  <a:pt x="11192101" y="9698208"/>
                </a:cubicBezTo>
                <a:cubicBezTo>
                  <a:pt x="11172761" y="9663477"/>
                  <a:pt x="11171705" y="9616566"/>
                  <a:pt x="11152105" y="9570109"/>
                </a:cubicBezTo>
                <a:cubicBezTo>
                  <a:pt x="11151841" y="9558386"/>
                  <a:pt x="11151841" y="9558386"/>
                  <a:pt x="11151577" y="9546656"/>
                </a:cubicBezTo>
                <a:cubicBezTo>
                  <a:pt x="11150519" y="9499747"/>
                  <a:pt x="11131181" y="9465016"/>
                  <a:pt x="11130125" y="9418106"/>
                </a:cubicBezTo>
                <a:cubicBezTo>
                  <a:pt x="11130125" y="9418106"/>
                  <a:pt x="11130125" y="9418106"/>
                  <a:pt x="11129861" y="9406382"/>
                </a:cubicBezTo>
                <a:cubicBezTo>
                  <a:pt x="11129593" y="9394653"/>
                  <a:pt x="11111051" y="9395103"/>
                  <a:pt x="11110785" y="9383377"/>
                </a:cubicBezTo>
                <a:cubicBezTo>
                  <a:pt x="11109993" y="9348197"/>
                  <a:pt x="11108939" y="9301286"/>
                  <a:pt x="11089865" y="9278286"/>
                </a:cubicBezTo>
                <a:cubicBezTo>
                  <a:pt x="11089599" y="9266560"/>
                  <a:pt x="11089335" y="9254831"/>
                  <a:pt x="11107615" y="9242650"/>
                </a:cubicBezTo>
                <a:cubicBezTo>
                  <a:pt x="11107349" y="9230921"/>
                  <a:pt x="11107349" y="9230921"/>
                  <a:pt x="11107349" y="9230921"/>
                </a:cubicBezTo>
                <a:cubicBezTo>
                  <a:pt x="11107349" y="9230921"/>
                  <a:pt x="11107349" y="9230921"/>
                  <a:pt x="11107085" y="9219197"/>
                </a:cubicBezTo>
                <a:lnTo>
                  <a:pt x="11085407" y="9170276"/>
                </a:lnTo>
                <a:lnTo>
                  <a:pt x="11082415" y="9177853"/>
                </a:lnTo>
                <a:cubicBezTo>
                  <a:pt x="11084933" y="9180708"/>
                  <a:pt x="11089911" y="9183502"/>
                  <a:pt x="11090173" y="9195156"/>
                </a:cubicBezTo>
                <a:cubicBezTo>
                  <a:pt x="11070273" y="9183981"/>
                  <a:pt x="11070007" y="9172327"/>
                  <a:pt x="11069745" y="9160675"/>
                </a:cubicBezTo>
                <a:lnTo>
                  <a:pt x="11082801" y="9160356"/>
                </a:lnTo>
                <a:lnTo>
                  <a:pt x="11085631" y="9090649"/>
                </a:lnTo>
                <a:cubicBezTo>
                  <a:pt x="11085371" y="9078922"/>
                  <a:pt x="11085371" y="9078922"/>
                  <a:pt x="11066825" y="9079375"/>
                </a:cubicBezTo>
                <a:cubicBezTo>
                  <a:pt x="11085371" y="9078922"/>
                  <a:pt x="11085103" y="9067196"/>
                  <a:pt x="11085103" y="9067196"/>
                </a:cubicBezTo>
                <a:cubicBezTo>
                  <a:pt x="11084841" y="9055461"/>
                  <a:pt x="11084841" y="9055461"/>
                  <a:pt x="11066295" y="9055918"/>
                </a:cubicBezTo>
                <a:cubicBezTo>
                  <a:pt x="11084311" y="9032010"/>
                  <a:pt x="11064979" y="8997280"/>
                  <a:pt x="11064447" y="8973827"/>
                </a:cubicBezTo>
                <a:cubicBezTo>
                  <a:pt x="11045637" y="8962549"/>
                  <a:pt x="11045637" y="8962549"/>
                  <a:pt x="11045373" y="8950820"/>
                </a:cubicBezTo>
                <a:cubicBezTo>
                  <a:pt x="11045373" y="8950820"/>
                  <a:pt x="11045373" y="8950820"/>
                  <a:pt x="11063915" y="8950369"/>
                </a:cubicBezTo>
                <a:lnTo>
                  <a:pt x="11062859" y="8903460"/>
                </a:lnTo>
                <a:cubicBezTo>
                  <a:pt x="11062859" y="8903460"/>
                  <a:pt x="11062597" y="8891733"/>
                  <a:pt x="11062329" y="8880006"/>
                </a:cubicBezTo>
                <a:cubicBezTo>
                  <a:pt x="11062329" y="8880006"/>
                  <a:pt x="11062329" y="8880006"/>
                  <a:pt x="11080609" y="8867827"/>
                </a:cubicBezTo>
                <a:lnTo>
                  <a:pt x="11080875" y="8879553"/>
                </a:lnTo>
                <a:cubicBezTo>
                  <a:pt x="11081139" y="8891282"/>
                  <a:pt x="11081405" y="8903009"/>
                  <a:pt x="11081667" y="8914735"/>
                </a:cubicBezTo>
                <a:cubicBezTo>
                  <a:pt x="11100211" y="8914280"/>
                  <a:pt x="11082197" y="8938192"/>
                  <a:pt x="11082461" y="8949919"/>
                </a:cubicBezTo>
                <a:cubicBezTo>
                  <a:pt x="11082461" y="8949919"/>
                  <a:pt x="11087163" y="8952739"/>
                  <a:pt x="11091867" y="8955558"/>
                </a:cubicBezTo>
                <a:lnTo>
                  <a:pt x="11098135" y="8959314"/>
                </a:lnTo>
                <a:lnTo>
                  <a:pt x="11094415" y="8965760"/>
                </a:lnTo>
                <a:cubicBezTo>
                  <a:pt x="11092261" y="8973147"/>
                  <a:pt x="11092525" y="8984873"/>
                  <a:pt x="11102061" y="8996376"/>
                </a:cubicBezTo>
                <a:cubicBezTo>
                  <a:pt x="11102327" y="9008100"/>
                  <a:pt x="11102327" y="9008100"/>
                  <a:pt x="11102589" y="9019831"/>
                </a:cubicBezTo>
                <a:cubicBezTo>
                  <a:pt x="11102589" y="9019831"/>
                  <a:pt x="11102853" y="9031558"/>
                  <a:pt x="11102853" y="9031558"/>
                </a:cubicBezTo>
                <a:cubicBezTo>
                  <a:pt x="11103387" y="9055012"/>
                  <a:pt x="11103651" y="9066743"/>
                  <a:pt x="11103917" y="9078467"/>
                </a:cubicBezTo>
                <a:cubicBezTo>
                  <a:pt x="11103917" y="9078467"/>
                  <a:pt x="11122457" y="9078015"/>
                  <a:pt x="11122457" y="9078015"/>
                </a:cubicBezTo>
                <a:cubicBezTo>
                  <a:pt x="11121927" y="9054555"/>
                  <a:pt x="11121399" y="9031107"/>
                  <a:pt x="11102589" y="9019831"/>
                </a:cubicBezTo>
                <a:cubicBezTo>
                  <a:pt x="11121135" y="9019378"/>
                  <a:pt x="11120869" y="9007649"/>
                  <a:pt x="11120869" y="9007649"/>
                </a:cubicBezTo>
                <a:cubicBezTo>
                  <a:pt x="11120869" y="9007649"/>
                  <a:pt x="11102061" y="8996376"/>
                  <a:pt x="11120341" y="8984194"/>
                </a:cubicBezTo>
                <a:cubicBezTo>
                  <a:pt x="11101797" y="8984647"/>
                  <a:pt x="11101797" y="8984647"/>
                  <a:pt x="11101797" y="8984647"/>
                </a:cubicBezTo>
                <a:cubicBezTo>
                  <a:pt x="11101535" y="8972921"/>
                  <a:pt x="11101535" y="8972921"/>
                  <a:pt x="11120077" y="8972468"/>
                </a:cubicBezTo>
                <a:cubicBezTo>
                  <a:pt x="11101535" y="8972921"/>
                  <a:pt x="11119549" y="8949013"/>
                  <a:pt x="11101269" y="8961194"/>
                </a:cubicBezTo>
                <a:cubicBezTo>
                  <a:pt x="11119549" y="8949013"/>
                  <a:pt x="11119549" y="8949013"/>
                  <a:pt x="11137825" y="8936832"/>
                </a:cubicBezTo>
                <a:cubicBezTo>
                  <a:pt x="11137561" y="8925107"/>
                  <a:pt x="11137561" y="8925107"/>
                  <a:pt x="11137301" y="8913378"/>
                </a:cubicBezTo>
                <a:cubicBezTo>
                  <a:pt x="11118487" y="8902103"/>
                  <a:pt x="11118225" y="8890375"/>
                  <a:pt x="11117699" y="8866920"/>
                </a:cubicBezTo>
                <a:cubicBezTo>
                  <a:pt x="11136503" y="8878195"/>
                  <a:pt x="11117167" y="8843464"/>
                  <a:pt x="11116643" y="8820011"/>
                </a:cubicBezTo>
                <a:cubicBezTo>
                  <a:pt x="11098097" y="8820465"/>
                  <a:pt x="11098365" y="8832190"/>
                  <a:pt x="11117167" y="8843464"/>
                </a:cubicBezTo>
                <a:cubicBezTo>
                  <a:pt x="11117167" y="8843464"/>
                  <a:pt x="11117433" y="8855195"/>
                  <a:pt x="11099153" y="8867374"/>
                </a:cubicBezTo>
                <a:cubicBezTo>
                  <a:pt x="11098887" y="8855645"/>
                  <a:pt x="11098627" y="8843919"/>
                  <a:pt x="11098627" y="8843919"/>
                </a:cubicBezTo>
                <a:cubicBezTo>
                  <a:pt x="11098365" y="8832190"/>
                  <a:pt x="11098097" y="8820465"/>
                  <a:pt x="11097833" y="8808740"/>
                </a:cubicBezTo>
                <a:cubicBezTo>
                  <a:pt x="11097833" y="8808740"/>
                  <a:pt x="11097833" y="8808740"/>
                  <a:pt x="11097567" y="8797009"/>
                </a:cubicBezTo>
                <a:cubicBezTo>
                  <a:pt x="11097567" y="8797009"/>
                  <a:pt x="11079023" y="8797462"/>
                  <a:pt x="11079023" y="8797462"/>
                </a:cubicBezTo>
                <a:cubicBezTo>
                  <a:pt x="11079023" y="8797462"/>
                  <a:pt x="11079023" y="8797462"/>
                  <a:pt x="11078761" y="8785734"/>
                </a:cubicBezTo>
                <a:cubicBezTo>
                  <a:pt x="11078761" y="8785734"/>
                  <a:pt x="11078495" y="8774009"/>
                  <a:pt x="11078233" y="8762279"/>
                </a:cubicBezTo>
                <a:cubicBezTo>
                  <a:pt x="11078233" y="8762279"/>
                  <a:pt x="11077967" y="8750552"/>
                  <a:pt x="11077701" y="8738826"/>
                </a:cubicBezTo>
                <a:cubicBezTo>
                  <a:pt x="11059159" y="8739279"/>
                  <a:pt x="11040085" y="8716277"/>
                  <a:pt x="11058101" y="8692369"/>
                </a:cubicBezTo>
                <a:lnTo>
                  <a:pt x="11045681" y="8693796"/>
                </a:lnTo>
                <a:lnTo>
                  <a:pt x="11048729" y="8688195"/>
                </a:lnTo>
                <a:cubicBezTo>
                  <a:pt x="11053269" y="8683685"/>
                  <a:pt x="11057837" y="8680640"/>
                  <a:pt x="11057837" y="8680640"/>
                </a:cubicBezTo>
                <a:cubicBezTo>
                  <a:pt x="11057573" y="8668916"/>
                  <a:pt x="11057311" y="8657187"/>
                  <a:pt x="11057043" y="8645459"/>
                </a:cubicBezTo>
                <a:lnTo>
                  <a:pt x="11062793" y="8645318"/>
                </a:lnTo>
                <a:lnTo>
                  <a:pt x="11065227" y="8648376"/>
                </a:lnTo>
                <a:cubicBezTo>
                  <a:pt x="11067559" y="8648870"/>
                  <a:pt x="11071021" y="8648051"/>
                  <a:pt x="11075589" y="8645006"/>
                </a:cubicBezTo>
                <a:cubicBezTo>
                  <a:pt x="11075589" y="8645006"/>
                  <a:pt x="11075589" y="8645006"/>
                  <a:pt x="11073273" y="8645063"/>
                </a:cubicBezTo>
                <a:lnTo>
                  <a:pt x="11062793" y="8645318"/>
                </a:lnTo>
                <a:lnTo>
                  <a:pt x="11061649" y="8643881"/>
                </a:lnTo>
                <a:cubicBezTo>
                  <a:pt x="11061549" y="8639482"/>
                  <a:pt x="11066051" y="8633506"/>
                  <a:pt x="11075321" y="8633279"/>
                </a:cubicBezTo>
                <a:cubicBezTo>
                  <a:pt x="11075321" y="8633279"/>
                  <a:pt x="11056779" y="8633730"/>
                  <a:pt x="11056779" y="8633730"/>
                </a:cubicBezTo>
                <a:lnTo>
                  <a:pt x="11055985" y="8598549"/>
                </a:lnTo>
                <a:cubicBezTo>
                  <a:pt x="11055985" y="8598549"/>
                  <a:pt x="11037441" y="8599001"/>
                  <a:pt x="11037179" y="8587275"/>
                </a:cubicBezTo>
                <a:cubicBezTo>
                  <a:pt x="11037179" y="8587275"/>
                  <a:pt x="11054925" y="8551641"/>
                  <a:pt x="11036387" y="8552094"/>
                </a:cubicBezTo>
                <a:cubicBezTo>
                  <a:pt x="11036119" y="8540361"/>
                  <a:pt x="11036119" y="8540361"/>
                  <a:pt x="11035855" y="8528636"/>
                </a:cubicBezTo>
                <a:cubicBezTo>
                  <a:pt x="11054137" y="8516460"/>
                  <a:pt x="11053607" y="8493005"/>
                  <a:pt x="11053607" y="8493005"/>
                </a:cubicBezTo>
                <a:cubicBezTo>
                  <a:pt x="11072151" y="8492552"/>
                  <a:pt x="11053079" y="8469545"/>
                  <a:pt x="11071357" y="8457368"/>
                </a:cubicBezTo>
                <a:cubicBezTo>
                  <a:pt x="11071357" y="8457368"/>
                  <a:pt x="11052815" y="8457821"/>
                  <a:pt x="11052549" y="8446095"/>
                </a:cubicBezTo>
                <a:cubicBezTo>
                  <a:pt x="11052549" y="8446095"/>
                  <a:pt x="11052549" y="8446095"/>
                  <a:pt x="11071095" y="8445642"/>
                </a:cubicBezTo>
                <a:cubicBezTo>
                  <a:pt x="11071095" y="8445642"/>
                  <a:pt x="11052287" y="8434364"/>
                  <a:pt x="11052287" y="8434364"/>
                </a:cubicBezTo>
                <a:cubicBezTo>
                  <a:pt x="11052287" y="8434364"/>
                  <a:pt x="11052287" y="8434364"/>
                  <a:pt x="11052023" y="8422638"/>
                </a:cubicBezTo>
                <a:cubicBezTo>
                  <a:pt x="11051759" y="8410911"/>
                  <a:pt x="11051759" y="8410911"/>
                  <a:pt x="11051493" y="8399185"/>
                </a:cubicBezTo>
                <a:cubicBezTo>
                  <a:pt x="11051493" y="8399185"/>
                  <a:pt x="11051225" y="8387456"/>
                  <a:pt x="11051225" y="8387456"/>
                </a:cubicBezTo>
                <a:cubicBezTo>
                  <a:pt x="11032685" y="8387906"/>
                  <a:pt x="11032951" y="8399636"/>
                  <a:pt x="11032951" y="8399636"/>
                </a:cubicBezTo>
                <a:cubicBezTo>
                  <a:pt x="11032685" y="8387906"/>
                  <a:pt x="11032685" y="8387906"/>
                  <a:pt x="11032685" y="8387906"/>
                </a:cubicBezTo>
                <a:cubicBezTo>
                  <a:pt x="11032685" y="8387906"/>
                  <a:pt x="11032155" y="8364454"/>
                  <a:pt x="11032155" y="8364454"/>
                </a:cubicBezTo>
                <a:cubicBezTo>
                  <a:pt x="11031891" y="8352728"/>
                  <a:pt x="11031625" y="8341000"/>
                  <a:pt x="11031625" y="8341000"/>
                </a:cubicBezTo>
                <a:cubicBezTo>
                  <a:pt x="11031625" y="8341000"/>
                  <a:pt x="11049643" y="8317091"/>
                  <a:pt x="11030833" y="8305816"/>
                </a:cubicBezTo>
                <a:cubicBezTo>
                  <a:pt x="11030571" y="8294092"/>
                  <a:pt x="11049115" y="8293637"/>
                  <a:pt x="11049377" y="8305365"/>
                </a:cubicBezTo>
                <a:lnTo>
                  <a:pt x="11048849" y="8281908"/>
                </a:lnTo>
                <a:lnTo>
                  <a:pt x="11048321" y="8258457"/>
                </a:lnTo>
                <a:cubicBezTo>
                  <a:pt x="11048321" y="8258457"/>
                  <a:pt x="11048321" y="8258457"/>
                  <a:pt x="11029775" y="8258908"/>
                </a:cubicBezTo>
                <a:cubicBezTo>
                  <a:pt x="11029511" y="8247179"/>
                  <a:pt x="11029511" y="8247179"/>
                  <a:pt x="11048053" y="8246731"/>
                </a:cubicBezTo>
                <a:cubicBezTo>
                  <a:pt x="11057193" y="8240639"/>
                  <a:pt x="11057127" y="8237705"/>
                  <a:pt x="11054749" y="8234832"/>
                </a:cubicBezTo>
                <a:lnTo>
                  <a:pt x="11048739" y="8225218"/>
                </a:lnTo>
                <a:lnTo>
                  <a:pt x="11048657" y="8225220"/>
                </a:lnTo>
                <a:lnTo>
                  <a:pt x="11048657" y="8225085"/>
                </a:lnTo>
                <a:lnTo>
                  <a:pt x="11047529" y="8223276"/>
                </a:lnTo>
                <a:lnTo>
                  <a:pt x="11048629" y="8223935"/>
                </a:lnTo>
                <a:lnTo>
                  <a:pt x="11048371" y="8212507"/>
                </a:lnTo>
                <a:lnTo>
                  <a:pt x="11065829" y="8212079"/>
                </a:lnTo>
                <a:lnTo>
                  <a:pt x="11065805" y="8211092"/>
                </a:lnTo>
                <a:cubicBezTo>
                  <a:pt x="11065805" y="8211092"/>
                  <a:pt x="11065805" y="8211092"/>
                  <a:pt x="11084347" y="8210637"/>
                </a:cubicBezTo>
                <a:close/>
                <a:moveTo>
                  <a:pt x="11486343" y="8178564"/>
                </a:moveTo>
                <a:cubicBezTo>
                  <a:pt x="11467237" y="8202425"/>
                  <a:pt x="11487403" y="8225326"/>
                  <a:pt x="11487931" y="8248706"/>
                </a:cubicBezTo>
                <a:cubicBezTo>
                  <a:pt x="11488191" y="8260395"/>
                  <a:pt x="11488191" y="8260395"/>
                  <a:pt x="11508089" y="8271604"/>
                </a:cubicBezTo>
                <a:cubicBezTo>
                  <a:pt x="11508611" y="8294987"/>
                  <a:pt x="11489245" y="8307155"/>
                  <a:pt x="11489511" y="8318841"/>
                </a:cubicBezTo>
                <a:cubicBezTo>
                  <a:pt x="11490297" y="8353915"/>
                  <a:pt x="11490565" y="8365608"/>
                  <a:pt x="11490827" y="8377298"/>
                </a:cubicBezTo>
                <a:cubicBezTo>
                  <a:pt x="11490827" y="8377298"/>
                  <a:pt x="11491617" y="8412363"/>
                  <a:pt x="11511249" y="8411888"/>
                </a:cubicBezTo>
                <a:cubicBezTo>
                  <a:pt x="11492145" y="8435742"/>
                  <a:pt x="11512303" y="8458646"/>
                  <a:pt x="11513097" y="8493717"/>
                </a:cubicBezTo>
                <a:cubicBezTo>
                  <a:pt x="11493197" y="8482507"/>
                  <a:pt x="11492935" y="8470813"/>
                  <a:pt x="11473035" y="8459604"/>
                </a:cubicBezTo>
                <a:cubicBezTo>
                  <a:pt x="11472773" y="8447916"/>
                  <a:pt x="11472773" y="8447916"/>
                  <a:pt x="11472773" y="8447916"/>
                </a:cubicBezTo>
                <a:cubicBezTo>
                  <a:pt x="11471717" y="8401156"/>
                  <a:pt x="11471717" y="8401156"/>
                  <a:pt x="11470399" y="8342703"/>
                </a:cubicBezTo>
                <a:lnTo>
                  <a:pt x="11470137" y="8331015"/>
                </a:lnTo>
                <a:cubicBezTo>
                  <a:pt x="11469877" y="8319324"/>
                  <a:pt x="11469877" y="8319324"/>
                  <a:pt x="11469877" y="8319324"/>
                </a:cubicBezTo>
                <a:lnTo>
                  <a:pt x="11469611" y="8307634"/>
                </a:lnTo>
                <a:cubicBezTo>
                  <a:pt x="11488453" y="8272084"/>
                  <a:pt x="11468817" y="8272563"/>
                  <a:pt x="11468025" y="8237493"/>
                </a:cubicBezTo>
                <a:cubicBezTo>
                  <a:pt x="11448395" y="8237974"/>
                  <a:pt x="11466975" y="8190734"/>
                  <a:pt x="11466975" y="8190734"/>
                </a:cubicBezTo>
                <a:cubicBezTo>
                  <a:pt x="11466975" y="8190734"/>
                  <a:pt x="11466975" y="8190734"/>
                  <a:pt x="11466711" y="8179046"/>
                </a:cubicBezTo>
                <a:cubicBezTo>
                  <a:pt x="11466711" y="8179046"/>
                  <a:pt x="11466711" y="8179046"/>
                  <a:pt x="11486343" y="8178564"/>
                </a:cubicBezTo>
                <a:close/>
                <a:moveTo>
                  <a:pt x="8568085" y="8178048"/>
                </a:moveTo>
                <a:cubicBezTo>
                  <a:pt x="8568085" y="8178048"/>
                  <a:pt x="8549305" y="8180450"/>
                  <a:pt x="8550803" y="8192116"/>
                </a:cubicBezTo>
                <a:cubicBezTo>
                  <a:pt x="8549305" y="8180450"/>
                  <a:pt x="8549305" y="8180450"/>
                  <a:pt x="8549305" y="8180450"/>
                </a:cubicBezTo>
                <a:cubicBezTo>
                  <a:pt x="8549305" y="8180450"/>
                  <a:pt x="8549305" y="8180450"/>
                  <a:pt x="8568085" y="8178048"/>
                </a:cubicBezTo>
                <a:close/>
                <a:moveTo>
                  <a:pt x="10553199" y="8177956"/>
                </a:moveTo>
                <a:cubicBezTo>
                  <a:pt x="10553467" y="8189726"/>
                  <a:pt x="10553467" y="8189726"/>
                  <a:pt x="10553467" y="8189726"/>
                </a:cubicBezTo>
                <a:cubicBezTo>
                  <a:pt x="10553731" y="8201497"/>
                  <a:pt x="10553731" y="8201497"/>
                  <a:pt x="10553731" y="8201497"/>
                </a:cubicBezTo>
                <a:cubicBezTo>
                  <a:pt x="10553467" y="8189726"/>
                  <a:pt x="10554263" y="8225041"/>
                  <a:pt x="10554529" y="8236811"/>
                </a:cubicBezTo>
                <a:cubicBezTo>
                  <a:pt x="10554529" y="8236811"/>
                  <a:pt x="10558753" y="8242598"/>
                  <a:pt x="10561031" y="8252846"/>
                </a:cubicBezTo>
                <a:cubicBezTo>
                  <a:pt x="10563311" y="8263097"/>
                  <a:pt x="10563641" y="8277811"/>
                  <a:pt x="10555853" y="8295667"/>
                </a:cubicBezTo>
                <a:lnTo>
                  <a:pt x="10556387" y="8319208"/>
                </a:lnTo>
                <a:cubicBezTo>
                  <a:pt x="10539757" y="8307837"/>
                  <a:pt x="10539491" y="8296063"/>
                  <a:pt x="10539225" y="8284295"/>
                </a:cubicBezTo>
                <a:cubicBezTo>
                  <a:pt x="10538963" y="8272524"/>
                  <a:pt x="10538963" y="8272524"/>
                  <a:pt x="10538963" y="8272524"/>
                </a:cubicBezTo>
                <a:cubicBezTo>
                  <a:pt x="10538697" y="8260754"/>
                  <a:pt x="10538963" y="8272524"/>
                  <a:pt x="10538697" y="8260754"/>
                </a:cubicBezTo>
                <a:cubicBezTo>
                  <a:pt x="10554793" y="8248584"/>
                  <a:pt x="10537633" y="8213667"/>
                  <a:pt x="10537105" y="8190128"/>
                </a:cubicBezTo>
                <a:cubicBezTo>
                  <a:pt x="10537105" y="8190128"/>
                  <a:pt x="10536835" y="8178353"/>
                  <a:pt x="10553199" y="8177956"/>
                </a:cubicBezTo>
                <a:close/>
                <a:moveTo>
                  <a:pt x="8464981" y="8112844"/>
                </a:moveTo>
                <a:cubicBezTo>
                  <a:pt x="8472469" y="8109481"/>
                  <a:pt x="8481359" y="8110193"/>
                  <a:pt x="8490091" y="8114256"/>
                </a:cubicBezTo>
                <a:cubicBezTo>
                  <a:pt x="8507555" y="8122384"/>
                  <a:pt x="8524391" y="8143915"/>
                  <a:pt x="8528123" y="8173043"/>
                </a:cubicBezTo>
                <a:cubicBezTo>
                  <a:pt x="8506671" y="8152103"/>
                  <a:pt x="8511147" y="8187054"/>
                  <a:pt x="8492681" y="8189414"/>
                </a:cubicBezTo>
                <a:cubicBezTo>
                  <a:pt x="8497163" y="8224369"/>
                  <a:pt x="8497163" y="8224369"/>
                  <a:pt x="8500153" y="8247671"/>
                </a:cubicBezTo>
                <a:cubicBezTo>
                  <a:pt x="8498661" y="8236019"/>
                  <a:pt x="8498661" y="8236019"/>
                  <a:pt x="8481681" y="8250032"/>
                </a:cubicBezTo>
                <a:cubicBezTo>
                  <a:pt x="8478693" y="8226729"/>
                  <a:pt x="8475711" y="8203430"/>
                  <a:pt x="8454255" y="8182492"/>
                </a:cubicBezTo>
                <a:cubicBezTo>
                  <a:pt x="8437285" y="8196503"/>
                  <a:pt x="8440269" y="8219805"/>
                  <a:pt x="8441765" y="8231458"/>
                </a:cubicBezTo>
                <a:cubicBezTo>
                  <a:pt x="8420309" y="8210516"/>
                  <a:pt x="8383375" y="8215242"/>
                  <a:pt x="8380387" y="8191942"/>
                </a:cubicBezTo>
                <a:cubicBezTo>
                  <a:pt x="8395867" y="8166275"/>
                  <a:pt x="8412843" y="8152262"/>
                  <a:pt x="8448285" y="8135888"/>
                </a:cubicBezTo>
                <a:cubicBezTo>
                  <a:pt x="8451407" y="8123645"/>
                  <a:pt x="8457495" y="8116206"/>
                  <a:pt x="8464981" y="8112844"/>
                </a:cubicBezTo>
                <a:close/>
                <a:moveTo>
                  <a:pt x="543789" y="8111549"/>
                </a:moveTo>
                <a:cubicBezTo>
                  <a:pt x="543789" y="8111549"/>
                  <a:pt x="543789" y="8111549"/>
                  <a:pt x="544184" y="8114953"/>
                </a:cubicBezTo>
                <a:cubicBezTo>
                  <a:pt x="550252" y="8114242"/>
                  <a:pt x="553283" y="8113887"/>
                  <a:pt x="554853" y="8114133"/>
                </a:cubicBezTo>
                <a:cubicBezTo>
                  <a:pt x="556418" y="8114382"/>
                  <a:pt x="556518" y="8115234"/>
                  <a:pt x="556718" y="8116935"/>
                </a:cubicBezTo>
                <a:cubicBezTo>
                  <a:pt x="556718" y="8116935"/>
                  <a:pt x="557113" y="8120332"/>
                  <a:pt x="557513" y="8123740"/>
                </a:cubicBezTo>
                <a:cubicBezTo>
                  <a:pt x="557911" y="8127140"/>
                  <a:pt x="557911" y="8127140"/>
                  <a:pt x="558310" y="8130542"/>
                </a:cubicBezTo>
                <a:cubicBezTo>
                  <a:pt x="558310" y="8130542"/>
                  <a:pt x="546575" y="8135364"/>
                  <a:pt x="546176" y="8131961"/>
                </a:cubicBezTo>
                <a:cubicBezTo>
                  <a:pt x="534041" y="8133380"/>
                  <a:pt x="533645" y="8129978"/>
                  <a:pt x="545776" y="8128558"/>
                </a:cubicBezTo>
                <a:cubicBezTo>
                  <a:pt x="545379" y="8125158"/>
                  <a:pt x="545379" y="8125158"/>
                  <a:pt x="532850" y="8123175"/>
                </a:cubicBezTo>
                <a:cubicBezTo>
                  <a:pt x="532451" y="8119772"/>
                  <a:pt x="532451" y="8119772"/>
                  <a:pt x="532050" y="8116371"/>
                </a:cubicBezTo>
                <a:cubicBezTo>
                  <a:pt x="531656" y="8112967"/>
                  <a:pt x="531656" y="8112967"/>
                  <a:pt x="543789" y="8111549"/>
                </a:cubicBezTo>
                <a:close/>
                <a:moveTo>
                  <a:pt x="11194949" y="8103473"/>
                </a:moveTo>
                <a:cubicBezTo>
                  <a:pt x="11194949" y="8103473"/>
                  <a:pt x="11194949" y="8103473"/>
                  <a:pt x="11213489" y="8114744"/>
                </a:cubicBezTo>
                <a:cubicBezTo>
                  <a:pt x="11213489" y="8114744"/>
                  <a:pt x="11213753" y="8126465"/>
                  <a:pt x="11214017" y="8138184"/>
                </a:cubicBezTo>
                <a:cubicBezTo>
                  <a:pt x="11196003" y="8150346"/>
                  <a:pt x="11214545" y="8161618"/>
                  <a:pt x="11214545" y="8161618"/>
                </a:cubicBezTo>
                <a:cubicBezTo>
                  <a:pt x="11215075" y="8185050"/>
                  <a:pt x="11216131" y="8231925"/>
                  <a:pt x="11217187" y="8278799"/>
                </a:cubicBezTo>
                <a:cubicBezTo>
                  <a:pt x="11217187" y="8278799"/>
                  <a:pt x="11217187" y="8278799"/>
                  <a:pt x="11217453" y="8290517"/>
                </a:cubicBezTo>
                <a:cubicBezTo>
                  <a:pt x="11217717" y="8302232"/>
                  <a:pt x="11217717" y="8302232"/>
                  <a:pt x="11217981" y="8313951"/>
                </a:cubicBezTo>
                <a:cubicBezTo>
                  <a:pt x="11217981" y="8313951"/>
                  <a:pt x="11199701" y="8314398"/>
                  <a:pt x="11199969" y="8326115"/>
                </a:cubicBezTo>
                <a:lnTo>
                  <a:pt x="11199437" y="8302680"/>
                </a:lnTo>
                <a:cubicBezTo>
                  <a:pt x="11181419" y="8314842"/>
                  <a:pt x="11181419" y="8314842"/>
                  <a:pt x="11181419" y="8314842"/>
                </a:cubicBezTo>
                <a:cubicBezTo>
                  <a:pt x="11181159" y="8303125"/>
                  <a:pt x="11181159" y="8303125"/>
                  <a:pt x="11181159" y="8303125"/>
                </a:cubicBezTo>
                <a:cubicBezTo>
                  <a:pt x="11181159" y="8303125"/>
                  <a:pt x="11181159" y="8303125"/>
                  <a:pt x="11180893" y="8291409"/>
                </a:cubicBezTo>
                <a:cubicBezTo>
                  <a:pt x="11180631" y="8279692"/>
                  <a:pt x="11180893" y="8291409"/>
                  <a:pt x="11180631" y="8279692"/>
                </a:cubicBezTo>
                <a:cubicBezTo>
                  <a:pt x="11180631" y="8279692"/>
                  <a:pt x="11162347" y="8280137"/>
                  <a:pt x="11162347" y="8280137"/>
                </a:cubicBezTo>
                <a:cubicBezTo>
                  <a:pt x="11162347" y="8280137"/>
                  <a:pt x="11162347" y="8280137"/>
                  <a:pt x="11162083" y="8268419"/>
                </a:cubicBezTo>
                <a:cubicBezTo>
                  <a:pt x="11180365" y="8267971"/>
                  <a:pt x="11180365" y="8267971"/>
                  <a:pt x="11180365" y="8267971"/>
                </a:cubicBezTo>
                <a:cubicBezTo>
                  <a:pt x="11180101" y="8256255"/>
                  <a:pt x="11198381" y="8255807"/>
                  <a:pt x="11198381" y="8255807"/>
                </a:cubicBezTo>
                <a:cubicBezTo>
                  <a:pt x="11197587" y="8220650"/>
                  <a:pt x="11196795" y="8185498"/>
                  <a:pt x="11195737" y="8138628"/>
                </a:cubicBezTo>
                <a:cubicBezTo>
                  <a:pt x="11195477" y="8126911"/>
                  <a:pt x="11195477" y="8126911"/>
                  <a:pt x="11195211" y="8115189"/>
                </a:cubicBezTo>
                <a:close/>
                <a:moveTo>
                  <a:pt x="10391955" y="8097312"/>
                </a:moveTo>
                <a:cubicBezTo>
                  <a:pt x="10410259" y="8106986"/>
                  <a:pt x="10398017" y="8144592"/>
                  <a:pt x="10399531" y="8156412"/>
                </a:cubicBezTo>
                <a:cubicBezTo>
                  <a:pt x="10382741" y="8158558"/>
                  <a:pt x="10381229" y="8146740"/>
                  <a:pt x="10381229" y="8146740"/>
                </a:cubicBezTo>
                <a:cubicBezTo>
                  <a:pt x="10376683" y="8111279"/>
                  <a:pt x="10393473" y="8109134"/>
                  <a:pt x="10391955" y="8097312"/>
                </a:cubicBezTo>
                <a:close/>
                <a:moveTo>
                  <a:pt x="11322641" y="8088629"/>
                </a:moveTo>
                <a:cubicBezTo>
                  <a:pt x="11322905" y="8100349"/>
                  <a:pt x="11322905" y="8100349"/>
                  <a:pt x="11322905" y="8100349"/>
                </a:cubicBezTo>
                <a:cubicBezTo>
                  <a:pt x="11322905" y="8100349"/>
                  <a:pt x="11322905" y="8100349"/>
                  <a:pt x="11323167" y="8112068"/>
                </a:cubicBezTo>
                <a:cubicBezTo>
                  <a:pt x="11304889" y="8112516"/>
                  <a:pt x="11304889" y="8112516"/>
                  <a:pt x="11304889" y="8112516"/>
                </a:cubicBezTo>
                <a:cubicBezTo>
                  <a:pt x="11304625" y="8100795"/>
                  <a:pt x="11286349" y="8101240"/>
                  <a:pt x="11304363" y="8089077"/>
                </a:cubicBezTo>
                <a:cubicBezTo>
                  <a:pt x="11304363" y="8089077"/>
                  <a:pt x="11304363" y="8089077"/>
                  <a:pt x="11322641" y="8088629"/>
                </a:cubicBezTo>
                <a:close/>
                <a:moveTo>
                  <a:pt x="10732405" y="8081244"/>
                </a:moveTo>
                <a:cubicBezTo>
                  <a:pt x="10732677" y="8093015"/>
                  <a:pt x="10732677" y="8093015"/>
                  <a:pt x="10714347" y="8093462"/>
                </a:cubicBezTo>
                <a:cubicBezTo>
                  <a:pt x="10714347" y="8093462"/>
                  <a:pt x="10714347" y="8093462"/>
                  <a:pt x="10714085" y="8081690"/>
                </a:cubicBezTo>
                <a:cubicBezTo>
                  <a:pt x="10732405" y="8081244"/>
                  <a:pt x="10732405" y="8081244"/>
                  <a:pt x="10732405" y="8081244"/>
                </a:cubicBezTo>
                <a:close/>
                <a:moveTo>
                  <a:pt x="8398775" y="8069112"/>
                </a:moveTo>
                <a:cubicBezTo>
                  <a:pt x="8398775" y="8069112"/>
                  <a:pt x="8420543" y="8079196"/>
                  <a:pt x="8402019" y="8094442"/>
                </a:cubicBezTo>
                <a:cubicBezTo>
                  <a:pt x="8402019" y="8094442"/>
                  <a:pt x="8400397" y="8081775"/>
                  <a:pt x="8398775" y="8069112"/>
                </a:cubicBezTo>
                <a:close/>
                <a:moveTo>
                  <a:pt x="11336487" y="8066968"/>
                </a:moveTo>
                <a:cubicBezTo>
                  <a:pt x="11337017" y="8090375"/>
                  <a:pt x="11337545" y="8113784"/>
                  <a:pt x="11354435" y="8136791"/>
                </a:cubicBezTo>
                <a:cubicBezTo>
                  <a:pt x="11354699" y="8148495"/>
                  <a:pt x="11354961" y="8160199"/>
                  <a:pt x="11354961" y="8160199"/>
                </a:cubicBezTo>
                <a:cubicBezTo>
                  <a:pt x="11355493" y="8183607"/>
                  <a:pt x="11356023" y="8207015"/>
                  <a:pt x="11356545" y="8230422"/>
                </a:cubicBezTo>
                <a:cubicBezTo>
                  <a:pt x="11340185" y="8230818"/>
                  <a:pt x="11340185" y="8230818"/>
                  <a:pt x="11339917" y="8219116"/>
                </a:cubicBezTo>
                <a:cubicBezTo>
                  <a:pt x="11356023" y="8207015"/>
                  <a:pt x="11355753" y="8195310"/>
                  <a:pt x="11338861" y="8172300"/>
                </a:cubicBezTo>
                <a:cubicBezTo>
                  <a:pt x="11338601" y="8160600"/>
                  <a:pt x="11338337" y="8148892"/>
                  <a:pt x="11338337" y="8148892"/>
                </a:cubicBezTo>
                <a:cubicBezTo>
                  <a:pt x="11337545" y="8113784"/>
                  <a:pt x="11337017" y="8090375"/>
                  <a:pt x="11336487" y="8066968"/>
                </a:cubicBezTo>
                <a:close/>
                <a:moveTo>
                  <a:pt x="872689" y="8064884"/>
                </a:moveTo>
                <a:cubicBezTo>
                  <a:pt x="894271" y="8067462"/>
                  <a:pt x="884278" y="8089054"/>
                  <a:pt x="895372" y="8098295"/>
                </a:cubicBezTo>
                <a:cubicBezTo>
                  <a:pt x="896590" y="8108696"/>
                  <a:pt x="856667" y="8109851"/>
                  <a:pt x="870651" y="8115243"/>
                </a:cubicBezTo>
                <a:cubicBezTo>
                  <a:pt x="858696" y="8127182"/>
                  <a:pt x="873086" y="8136043"/>
                  <a:pt x="899835" y="8136424"/>
                </a:cubicBezTo>
                <a:cubicBezTo>
                  <a:pt x="835595" y="8157996"/>
                  <a:pt x="904297" y="8174552"/>
                  <a:pt x="892746" y="8189958"/>
                </a:cubicBezTo>
                <a:cubicBezTo>
                  <a:pt x="905917" y="8188420"/>
                  <a:pt x="906324" y="8191883"/>
                  <a:pt x="919904" y="8193807"/>
                </a:cubicBezTo>
                <a:cubicBezTo>
                  <a:pt x="920306" y="8197273"/>
                  <a:pt x="920715" y="8200739"/>
                  <a:pt x="921124" y="8204207"/>
                </a:cubicBezTo>
                <a:cubicBezTo>
                  <a:pt x="921524" y="8207671"/>
                  <a:pt x="921932" y="8211138"/>
                  <a:pt x="922338" y="8214605"/>
                </a:cubicBezTo>
                <a:cubicBezTo>
                  <a:pt x="922338" y="8214605"/>
                  <a:pt x="909570" y="8219613"/>
                  <a:pt x="909570" y="8219613"/>
                </a:cubicBezTo>
                <a:cubicBezTo>
                  <a:pt x="895991" y="8217688"/>
                  <a:pt x="895991" y="8217688"/>
                  <a:pt x="895588" y="8214223"/>
                </a:cubicBezTo>
                <a:cubicBezTo>
                  <a:pt x="908354" y="8209214"/>
                  <a:pt x="907541" y="8202282"/>
                  <a:pt x="893963" y="8200357"/>
                </a:cubicBezTo>
                <a:cubicBezTo>
                  <a:pt x="893557" y="8196890"/>
                  <a:pt x="893557" y="8196890"/>
                  <a:pt x="880388" y="8198435"/>
                </a:cubicBezTo>
                <a:cubicBezTo>
                  <a:pt x="880388" y="8198435"/>
                  <a:pt x="867213" y="8199972"/>
                  <a:pt x="867213" y="8199972"/>
                </a:cubicBezTo>
                <a:cubicBezTo>
                  <a:pt x="872081" y="8241569"/>
                  <a:pt x="877757" y="8290094"/>
                  <a:pt x="895798" y="8330149"/>
                </a:cubicBezTo>
                <a:cubicBezTo>
                  <a:pt x="896203" y="8333612"/>
                  <a:pt x="896203" y="8333612"/>
                  <a:pt x="883031" y="8335158"/>
                </a:cubicBezTo>
                <a:cubicBezTo>
                  <a:pt x="883438" y="8338621"/>
                  <a:pt x="869859" y="8336697"/>
                  <a:pt x="869454" y="8333230"/>
                </a:cubicBezTo>
                <a:cubicBezTo>
                  <a:pt x="851008" y="8289713"/>
                  <a:pt x="845737" y="8244649"/>
                  <a:pt x="840463" y="8199588"/>
                </a:cubicBezTo>
                <a:cubicBezTo>
                  <a:pt x="831647" y="8181296"/>
                  <a:pt x="828810" y="8157034"/>
                  <a:pt x="829362" y="8133251"/>
                </a:cubicBezTo>
                <a:cubicBezTo>
                  <a:pt x="829918" y="8109466"/>
                  <a:pt x="833870" y="8086169"/>
                  <a:pt x="838628" y="8069800"/>
                </a:cubicBezTo>
                <a:cubicBezTo>
                  <a:pt x="854792" y="8065274"/>
                  <a:pt x="865493" y="8064024"/>
                  <a:pt x="872689" y="8064884"/>
                </a:cubicBezTo>
                <a:close/>
                <a:moveTo>
                  <a:pt x="11503349" y="8061480"/>
                </a:moveTo>
                <a:cubicBezTo>
                  <a:pt x="11503349" y="8061480"/>
                  <a:pt x="11503633" y="8074190"/>
                  <a:pt x="11503633" y="8074190"/>
                </a:cubicBezTo>
                <a:cubicBezTo>
                  <a:pt x="11503925" y="8086903"/>
                  <a:pt x="11503925" y="8086903"/>
                  <a:pt x="11484287" y="8087383"/>
                </a:cubicBezTo>
                <a:cubicBezTo>
                  <a:pt x="11484001" y="8074669"/>
                  <a:pt x="11503633" y="8074190"/>
                  <a:pt x="11503349" y="8061480"/>
                </a:cubicBezTo>
                <a:close/>
                <a:moveTo>
                  <a:pt x="11084205" y="8058992"/>
                </a:moveTo>
                <a:cubicBezTo>
                  <a:pt x="11084205" y="8058992"/>
                  <a:pt x="11084205" y="8058992"/>
                  <a:pt x="11084493" y="8071706"/>
                </a:cubicBezTo>
                <a:cubicBezTo>
                  <a:pt x="11064857" y="8072186"/>
                  <a:pt x="11064857" y="8072186"/>
                  <a:pt x="11064857" y="8072186"/>
                </a:cubicBezTo>
                <a:cubicBezTo>
                  <a:pt x="11064857" y="8072186"/>
                  <a:pt x="11064571" y="8059475"/>
                  <a:pt x="11064571" y="8059475"/>
                </a:cubicBezTo>
                <a:cubicBezTo>
                  <a:pt x="11064571" y="8059475"/>
                  <a:pt x="11064571" y="8059475"/>
                  <a:pt x="11084205" y="8058992"/>
                </a:cubicBezTo>
                <a:close/>
                <a:moveTo>
                  <a:pt x="11041795" y="8056716"/>
                </a:moveTo>
                <a:cubicBezTo>
                  <a:pt x="11043647" y="8057226"/>
                  <a:pt x="11044911" y="8058680"/>
                  <a:pt x="11044975" y="8061646"/>
                </a:cubicBezTo>
                <a:cubicBezTo>
                  <a:pt x="11045509" y="8085377"/>
                  <a:pt x="11045243" y="8073512"/>
                  <a:pt x="11045509" y="8085377"/>
                </a:cubicBezTo>
                <a:cubicBezTo>
                  <a:pt x="11045509" y="8085377"/>
                  <a:pt x="11045509" y="8085377"/>
                  <a:pt x="11025877" y="8085856"/>
                </a:cubicBezTo>
                <a:cubicBezTo>
                  <a:pt x="11025605" y="8073992"/>
                  <a:pt x="11025605" y="8073992"/>
                  <a:pt x="11025343" y="8062126"/>
                </a:cubicBezTo>
                <a:cubicBezTo>
                  <a:pt x="11025343" y="8062126"/>
                  <a:pt x="11036235" y="8055182"/>
                  <a:pt x="11041795" y="8056716"/>
                </a:cubicBezTo>
                <a:close/>
                <a:moveTo>
                  <a:pt x="10769219" y="8029387"/>
                </a:moveTo>
                <a:lnTo>
                  <a:pt x="10769295" y="8032758"/>
                </a:lnTo>
                <a:lnTo>
                  <a:pt x="10769295" y="8032764"/>
                </a:lnTo>
                <a:cubicBezTo>
                  <a:pt x="10769225" y="8029586"/>
                  <a:pt x="10769205" y="8028791"/>
                  <a:pt x="10769219" y="8029387"/>
                </a:cubicBezTo>
                <a:close/>
                <a:moveTo>
                  <a:pt x="11063805" y="8025572"/>
                </a:moveTo>
                <a:cubicBezTo>
                  <a:pt x="11063805" y="8025572"/>
                  <a:pt x="11063805" y="8025572"/>
                  <a:pt x="11064073" y="8037438"/>
                </a:cubicBezTo>
                <a:cubicBezTo>
                  <a:pt x="11064073" y="8037438"/>
                  <a:pt x="11064073" y="8037438"/>
                  <a:pt x="11064341" y="8049301"/>
                </a:cubicBezTo>
                <a:cubicBezTo>
                  <a:pt x="11064341" y="8049301"/>
                  <a:pt x="11044975" y="8061646"/>
                  <a:pt x="11044975" y="8061646"/>
                </a:cubicBezTo>
                <a:cubicBezTo>
                  <a:pt x="11044709" y="8049782"/>
                  <a:pt x="11044709" y="8049782"/>
                  <a:pt x="11044441" y="8037915"/>
                </a:cubicBezTo>
                <a:cubicBezTo>
                  <a:pt x="11044441" y="8037915"/>
                  <a:pt x="11044171" y="8026051"/>
                  <a:pt x="11044171" y="8026051"/>
                </a:cubicBezTo>
                <a:cubicBezTo>
                  <a:pt x="11063805" y="8025572"/>
                  <a:pt x="11063805" y="8025572"/>
                  <a:pt x="11063805" y="8025572"/>
                </a:cubicBezTo>
                <a:close/>
                <a:moveTo>
                  <a:pt x="10771537" y="8023169"/>
                </a:moveTo>
                <a:cubicBezTo>
                  <a:pt x="10773989" y="8023109"/>
                  <a:pt x="10778971" y="8026166"/>
                  <a:pt x="10788931" y="8032280"/>
                </a:cubicBezTo>
                <a:cubicBezTo>
                  <a:pt x="10788931" y="8032280"/>
                  <a:pt x="10769295" y="8032764"/>
                  <a:pt x="10769581" y="8045476"/>
                </a:cubicBezTo>
                <a:cubicBezTo>
                  <a:pt x="10769581" y="8045476"/>
                  <a:pt x="10769439" y="8039120"/>
                  <a:pt x="10769331" y="8034353"/>
                </a:cubicBezTo>
                <a:lnTo>
                  <a:pt x="10769295" y="8032758"/>
                </a:lnTo>
                <a:close/>
                <a:moveTo>
                  <a:pt x="10749139" y="8010170"/>
                </a:moveTo>
                <a:cubicBezTo>
                  <a:pt x="10749139" y="8010170"/>
                  <a:pt x="10749139" y="8010170"/>
                  <a:pt x="10749407" y="8021943"/>
                </a:cubicBezTo>
                <a:cubicBezTo>
                  <a:pt x="10749407" y="8021943"/>
                  <a:pt x="10731083" y="8022390"/>
                  <a:pt x="10731083" y="8022390"/>
                </a:cubicBezTo>
                <a:cubicBezTo>
                  <a:pt x="10731347" y="8034158"/>
                  <a:pt x="10750201" y="8057256"/>
                  <a:pt x="10750201" y="8057256"/>
                </a:cubicBezTo>
                <a:cubicBezTo>
                  <a:pt x="10750201" y="8057256"/>
                  <a:pt x="10732145" y="8069476"/>
                  <a:pt x="10732405" y="8081244"/>
                </a:cubicBezTo>
                <a:lnTo>
                  <a:pt x="10732145" y="8069476"/>
                </a:lnTo>
                <a:lnTo>
                  <a:pt x="10715973" y="8063980"/>
                </a:lnTo>
                <a:cubicBezTo>
                  <a:pt x="10713619" y="8061095"/>
                  <a:pt x="10713555" y="8058150"/>
                  <a:pt x="10713555" y="8058150"/>
                </a:cubicBezTo>
                <a:cubicBezTo>
                  <a:pt x="10713289" y="8046378"/>
                  <a:pt x="10713289" y="8046378"/>
                  <a:pt x="10713289" y="8046378"/>
                </a:cubicBezTo>
                <a:cubicBezTo>
                  <a:pt x="10731347" y="8034158"/>
                  <a:pt x="10731083" y="8022390"/>
                  <a:pt x="10730819" y="8010618"/>
                </a:cubicBezTo>
                <a:cubicBezTo>
                  <a:pt x="10730819" y="8010618"/>
                  <a:pt x="10749139" y="8010170"/>
                  <a:pt x="10749139" y="8010170"/>
                </a:cubicBezTo>
                <a:close/>
                <a:moveTo>
                  <a:pt x="535710" y="8007484"/>
                </a:moveTo>
                <a:cubicBezTo>
                  <a:pt x="540615" y="8007356"/>
                  <a:pt x="543955" y="8007860"/>
                  <a:pt x="544161" y="8009621"/>
                </a:cubicBezTo>
                <a:cubicBezTo>
                  <a:pt x="544573" y="8013150"/>
                  <a:pt x="544985" y="8016672"/>
                  <a:pt x="545397" y="8020198"/>
                </a:cubicBezTo>
                <a:cubicBezTo>
                  <a:pt x="546222" y="8027250"/>
                  <a:pt x="546635" y="8030773"/>
                  <a:pt x="547460" y="8037822"/>
                </a:cubicBezTo>
                <a:cubicBezTo>
                  <a:pt x="548284" y="8044873"/>
                  <a:pt x="536167" y="8053438"/>
                  <a:pt x="549934" y="8058974"/>
                </a:cubicBezTo>
                <a:cubicBezTo>
                  <a:pt x="549934" y="8058974"/>
                  <a:pt x="537403" y="8064016"/>
                  <a:pt x="537403" y="8064016"/>
                </a:cubicBezTo>
                <a:cubicBezTo>
                  <a:pt x="524464" y="8065528"/>
                  <a:pt x="511522" y="8067045"/>
                  <a:pt x="511112" y="8063520"/>
                </a:cubicBezTo>
                <a:cubicBezTo>
                  <a:pt x="510287" y="8056468"/>
                  <a:pt x="509050" y="8045893"/>
                  <a:pt x="508224" y="8038842"/>
                </a:cubicBezTo>
                <a:cubicBezTo>
                  <a:pt x="520338" y="8030274"/>
                  <a:pt x="519515" y="8023226"/>
                  <a:pt x="505748" y="8017690"/>
                </a:cubicBezTo>
                <a:cubicBezTo>
                  <a:pt x="505337" y="8014166"/>
                  <a:pt x="517863" y="8009124"/>
                  <a:pt x="517863" y="8009124"/>
                </a:cubicBezTo>
                <a:cubicBezTo>
                  <a:pt x="524334" y="8008368"/>
                  <a:pt x="530805" y="8007610"/>
                  <a:pt x="535710" y="8007484"/>
                </a:cubicBezTo>
                <a:close/>
                <a:moveTo>
                  <a:pt x="817407" y="8006274"/>
                </a:moveTo>
                <a:cubicBezTo>
                  <a:pt x="819276" y="8006494"/>
                  <a:pt x="819374" y="8007356"/>
                  <a:pt x="819579" y="8009074"/>
                </a:cubicBezTo>
                <a:cubicBezTo>
                  <a:pt x="819978" y="8012526"/>
                  <a:pt x="819978" y="8012526"/>
                  <a:pt x="819978" y="8012526"/>
                </a:cubicBezTo>
                <a:cubicBezTo>
                  <a:pt x="820381" y="8015969"/>
                  <a:pt x="820381" y="8015969"/>
                  <a:pt x="820381" y="8015969"/>
                </a:cubicBezTo>
                <a:cubicBezTo>
                  <a:pt x="820787" y="8019419"/>
                  <a:pt x="820787" y="8019419"/>
                  <a:pt x="806227" y="8021124"/>
                </a:cubicBezTo>
                <a:cubicBezTo>
                  <a:pt x="806227" y="8021124"/>
                  <a:pt x="805823" y="8017675"/>
                  <a:pt x="805823" y="8017675"/>
                </a:cubicBezTo>
                <a:cubicBezTo>
                  <a:pt x="805823" y="8017675"/>
                  <a:pt x="805422" y="8014230"/>
                  <a:pt x="805014" y="8010782"/>
                </a:cubicBezTo>
                <a:cubicBezTo>
                  <a:pt x="804612" y="8007336"/>
                  <a:pt x="804612" y="8007336"/>
                  <a:pt x="804612" y="8007336"/>
                </a:cubicBezTo>
                <a:cubicBezTo>
                  <a:pt x="811894" y="8006484"/>
                  <a:pt x="815533" y="8006058"/>
                  <a:pt x="817407" y="8006274"/>
                </a:cubicBezTo>
                <a:close/>
                <a:moveTo>
                  <a:pt x="11334903" y="7996746"/>
                </a:moveTo>
                <a:cubicBezTo>
                  <a:pt x="11335433" y="8020152"/>
                  <a:pt x="11335963" y="8043562"/>
                  <a:pt x="11336487" y="8066968"/>
                </a:cubicBezTo>
                <a:cubicBezTo>
                  <a:pt x="11335963" y="8043562"/>
                  <a:pt x="11319073" y="8020552"/>
                  <a:pt x="11318545" y="7997146"/>
                </a:cubicBezTo>
                <a:cubicBezTo>
                  <a:pt x="11318545" y="7997146"/>
                  <a:pt x="11318545" y="7997146"/>
                  <a:pt x="11334903" y="7996746"/>
                </a:cubicBezTo>
                <a:close/>
                <a:moveTo>
                  <a:pt x="8354923" y="7993202"/>
                </a:moveTo>
                <a:cubicBezTo>
                  <a:pt x="8371711" y="7991056"/>
                  <a:pt x="8373153" y="8002310"/>
                  <a:pt x="8389943" y="8000164"/>
                </a:cubicBezTo>
                <a:cubicBezTo>
                  <a:pt x="8392829" y="8022676"/>
                  <a:pt x="8391385" y="8011418"/>
                  <a:pt x="8392829" y="8022676"/>
                </a:cubicBezTo>
                <a:cubicBezTo>
                  <a:pt x="8376041" y="8024824"/>
                  <a:pt x="8357809" y="8015712"/>
                  <a:pt x="8354923" y="7993202"/>
                </a:cubicBezTo>
                <a:close/>
                <a:moveTo>
                  <a:pt x="693450" y="7982226"/>
                </a:moveTo>
                <a:cubicBezTo>
                  <a:pt x="703549" y="7984434"/>
                  <a:pt x="703937" y="7987774"/>
                  <a:pt x="704327" y="7991117"/>
                </a:cubicBezTo>
                <a:cubicBezTo>
                  <a:pt x="704723" y="7994460"/>
                  <a:pt x="704723" y="7994460"/>
                  <a:pt x="705114" y="7997802"/>
                </a:cubicBezTo>
                <a:cubicBezTo>
                  <a:pt x="705504" y="8001146"/>
                  <a:pt x="705504" y="8001146"/>
                  <a:pt x="705504" y="8001146"/>
                </a:cubicBezTo>
                <a:cubicBezTo>
                  <a:pt x="705504" y="8001146"/>
                  <a:pt x="695796" y="8002280"/>
                  <a:pt x="695796" y="8002280"/>
                </a:cubicBezTo>
                <a:cubicBezTo>
                  <a:pt x="695407" y="7998938"/>
                  <a:pt x="695018" y="7995596"/>
                  <a:pt x="694622" y="7992254"/>
                </a:cubicBezTo>
                <a:cubicBezTo>
                  <a:pt x="694235" y="7988913"/>
                  <a:pt x="693842" y="7985570"/>
                  <a:pt x="693450" y="7982226"/>
                </a:cubicBezTo>
                <a:close/>
                <a:moveTo>
                  <a:pt x="11008193" y="7979230"/>
                </a:moveTo>
                <a:cubicBezTo>
                  <a:pt x="11008193" y="7979230"/>
                  <a:pt x="11008193" y="7979230"/>
                  <a:pt x="11008453" y="7990888"/>
                </a:cubicBezTo>
                <a:cubicBezTo>
                  <a:pt x="11008453" y="7990888"/>
                  <a:pt x="10990175" y="8002990"/>
                  <a:pt x="10989909" y="7991340"/>
                </a:cubicBezTo>
                <a:cubicBezTo>
                  <a:pt x="10990175" y="8002990"/>
                  <a:pt x="10990175" y="8002990"/>
                  <a:pt x="10971895" y="8015096"/>
                </a:cubicBezTo>
                <a:cubicBezTo>
                  <a:pt x="10971631" y="8003442"/>
                  <a:pt x="10971631" y="8003442"/>
                  <a:pt x="10971631" y="8003442"/>
                </a:cubicBezTo>
                <a:cubicBezTo>
                  <a:pt x="10971367" y="7991791"/>
                  <a:pt x="10971367" y="7991791"/>
                  <a:pt x="10971367" y="7991791"/>
                </a:cubicBezTo>
                <a:cubicBezTo>
                  <a:pt x="10971107" y="7980136"/>
                  <a:pt x="10989647" y="7979683"/>
                  <a:pt x="10989647" y="7979683"/>
                </a:cubicBezTo>
                <a:cubicBezTo>
                  <a:pt x="10989909" y="7991340"/>
                  <a:pt x="10989647" y="7979683"/>
                  <a:pt x="11008193" y="7979230"/>
                </a:cubicBezTo>
                <a:close/>
                <a:moveTo>
                  <a:pt x="11026739" y="7978780"/>
                </a:moveTo>
                <a:cubicBezTo>
                  <a:pt x="11026739" y="7978780"/>
                  <a:pt x="11026999" y="7990432"/>
                  <a:pt x="11026999" y="7990432"/>
                </a:cubicBezTo>
                <a:cubicBezTo>
                  <a:pt x="11026999" y="7990432"/>
                  <a:pt x="11026999" y="7990432"/>
                  <a:pt x="11008193" y="7979230"/>
                </a:cubicBezTo>
                <a:cubicBezTo>
                  <a:pt x="11008193" y="7979230"/>
                  <a:pt x="11008193" y="7979230"/>
                  <a:pt x="11026739" y="7978780"/>
                </a:cubicBezTo>
                <a:close/>
                <a:moveTo>
                  <a:pt x="10715597" y="7974713"/>
                </a:moveTo>
                <a:cubicBezTo>
                  <a:pt x="10725415" y="7974476"/>
                  <a:pt x="10730395" y="7977534"/>
                  <a:pt x="10732963" y="7982241"/>
                </a:cubicBezTo>
                <a:cubicBezTo>
                  <a:pt x="10735523" y="7986951"/>
                  <a:pt x="10735665" y="7993305"/>
                  <a:pt x="10735807" y="7999659"/>
                </a:cubicBezTo>
                <a:cubicBezTo>
                  <a:pt x="10735523" y="7986951"/>
                  <a:pt x="10715887" y="7987427"/>
                  <a:pt x="10715887" y="7987427"/>
                </a:cubicBezTo>
                <a:cubicBezTo>
                  <a:pt x="10715887" y="7987427"/>
                  <a:pt x="10715887" y="7987427"/>
                  <a:pt x="10715597" y="7974713"/>
                </a:cubicBezTo>
                <a:close/>
                <a:moveTo>
                  <a:pt x="8483893" y="7974362"/>
                </a:moveTo>
                <a:cubicBezTo>
                  <a:pt x="8493129" y="7973180"/>
                  <a:pt x="8498127" y="7975562"/>
                  <a:pt x="8500815" y="7978243"/>
                </a:cubicBezTo>
                <a:cubicBezTo>
                  <a:pt x="8503503" y="7980920"/>
                  <a:pt x="8503883" y="7983892"/>
                  <a:pt x="8503883" y="7983892"/>
                </a:cubicBezTo>
                <a:cubicBezTo>
                  <a:pt x="8505413" y="7995792"/>
                  <a:pt x="8508459" y="8019586"/>
                  <a:pt x="8509985" y="8031482"/>
                </a:cubicBezTo>
                <a:cubicBezTo>
                  <a:pt x="8491517" y="8033845"/>
                  <a:pt x="8496089" y="8069534"/>
                  <a:pt x="8477623" y="8071895"/>
                </a:cubicBezTo>
                <a:cubicBezTo>
                  <a:pt x="8477623" y="8071895"/>
                  <a:pt x="8476097" y="8060002"/>
                  <a:pt x="8476097" y="8060002"/>
                </a:cubicBezTo>
                <a:cubicBezTo>
                  <a:pt x="8456113" y="8050467"/>
                  <a:pt x="8456113" y="8050467"/>
                  <a:pt x="8436119" y="8040930"/>
                </a:cubicBezTo>
                <a:cubicBezTo>
                  <a:pt x="8433065" y="8017139"/>
                  <a:pt x="8450009" y="8002877"/>
                  <a:pt x="8466949" y="7988620"/>
                </a:cubicBezTo>
                <a:cubicBezTo>
                  <a:pt x="8466949" y="7988620"/>
                  <a:pt x="8468475" y="8000518"/>
                  <a:pt x="8469997" y="8012415"/>
                </a:cubicBezTo>
                <a:cubicBezTo>
                  <a:pt x="8486945" y="7998156"/>
                  <a:pt x="8486945" y="7998156"/>
                  <a:pt x="8485419" y="7986259"/>
                </a:cubicBezTo>
                <a:cubicBezTo>
                  <a:pt x="8485419" y="7986259"/>
                  <a:pt x="8483893" y="7974362"/>
                  <a:pt x="8483893" y="7974362"/>
                </a:cubicBezTo>
                <a:close/>
                <a:moveTo>
                  <a:pt x="2575234" y="7973871"/>
                </a:moveTo>
                <a:lnTo>
                  <a:pt x="2558426" y="7994533"/>
                </a:lnTo>
                <a:cubicBezTo>
                  <a:pt x="2547661" y="8019508"/>
                  <a:pt x="2552763" y="8055028"/>
                  <a:pt x="2545543" y="8088944"/>
                </a:cubicBezTo>
                <a:cubicBezTo>
                  <a:pt x="2537434" y="8073144"/>
                  <a:pt x="2535025" y="8073281"/>
                  <a:pt x="2515974" y="8078403"/>
                </a:cubicBezTo>
                <a:lnTo>
                  <a:pt x="2511065" y="8068900"/>
                </a:lnTo>
                <a:lnTo>
                  <a:pt x="2515398" y="8087669"/>
                </a:lnTo>
                <a:cubicBezTo>
                  <a:pt x="2523484" y="8113014"/>
                  <a:pt x="2533459" y="8139893"/>
                  <a:pt x="2544044" y="8171956"/>
                </a:cubicBezTo>
                <a:cubicBezTo>
                  <a:pt x="2537709" y="8176202"/>
                  <a:pt x="2534745" y="8180054"/>
                  <a:pt x="2531730" y="8183475"/>
                </a:cubicBezTo>
                <a:lnTo>
                  <a:pt x="2529764" y="8184865"/>
                </a:lnTo>
                <a:lnTo>
                  <a:pt x="2533387" y="8198361"/>
                </a:lnTo>
                <a:lnTo>
                  <a:pt x="2547280" y="8199622"/>
                </a:lnTo>
                <a:cubicBezTo>
                  <a:pt x="2553584" y="8224300"/>
                  <a:pt x="2556594" y="8250020"/>
                  <a:pt x="2557318" y="8276281"/>
                </a:cubicBezTo>
                <a:lnTo>
                  <a:pt x="2557063" y="8281823"/>
                </a:lnTo>
                <a:lnTo>
                  <a:pt x="2560921" y="8283107"/>
                </a:lnTo>
                <a:cubicBezTo>
                  <a:pt x="2559384" y="8254753"/>
                  <a:pt x="2544476" y="8202767"/>
                  <a:pt x="2555202" y="8177793"/>
                </a:cubicBezTo>
                <a:cubicBezTo>
                  <a:pt x="2552570" y="8173877"/>
                  <a:pt x="2552354" y="8169826"/>
                  <a:pt x="2554542" y="8165641"/>
                </a:cubicBezTo>
                <a:cubicBezTo>
                  <a:pt x="2556730" y="8161455"/>
                  <a:pt x="2556730" y="8161455"/>
                  <a:pt x="2559360" y="8165371"/>
                </a:cubicBezTo>
                <a:cubicBezTo>
                  <a:pt x="2559360" y="8165371"/>
                  <a:pt x="2559360" y="8165371"/>
                  <a:pt x="2559580" y="8169424"/>
                </a:cubicBezTo>
                <a:cubicBezTo>
                  <a:pt x="2559580" y="8169424"/>
                  <a:pt x="2559799" y="8173474"/>
                  <a:pt x="2559799" y="8173474"/>
                </a:cubicBezTo>
                <a:cubicBezTo>
                  <a:pt x="2560019" y="8177526"/>
                  <a:pt x="2560242" y="8181574"/>
                  <a:pt x="2560242" y="8181574"/>
                </a:cubicBezTo>
                <a:cubicBezTo>
                  <a:pt x="2560242" y="8181574"/>
                  <a:pt x="2560242" y="8181574"/>
                  <a:pt x="2562649" y="8181444"/>
                </a:cubicBezTo>
                <a:cubicBezTo>
                  <a:pt x="2565500" y="8189409"/>
                  <a:pt x="2570537" y="8193192"/>
                  <a:pt x="2575575" y="8196971"/>
                </a:cubicBezTo>
                <a:cubicBezTo>
                  <a:pt x="2577984" y="8196840"/>
                  <a:pt x="2580394" y="8196705"/>
                  <a:pt x="2580394" y="8196705"/>
                </a:cubicBezTo>
                <a:cubicBezTo>
                  <a:pt x="2578749" y="8188674"/>
                  <a:pt x="2581544" y="8184454"/>
                  <a:pt x="2585566" y="8180678"/>
                </a:cubicBezTo>
                <a:lnTo>
                  <a:pt x="2590975" y="8174909"/>
                </a:lnTo>
                <a:lnTo>
                  <a:pt x="2590647" y="8154136"/>
                </a:lnTo>
                <a:lnTo>
                  <a:pt x="2589443" y="8152020"/>
                </a:lnTo>
                <a:cubicBezTo>
                  <a:pt x="2586187" y="8147631"/>
                  <a:pt x="2582353" y="8143781"/>
                  <a:pt x="2577312" y="8139998"/>
                </a:cubicBezTo>
                <a:cubicBezTo>
                  <a:pt x="2583663" y="8123396"/>
                  <a:pt x="2583549" y="8110196"/>
                  <a:pt x="2583736" y="8096983"/>
                </a:cubicBezTo>
                <a:lnTo>
                  <a:pt x="2585064" y="8077121"/>
                </a:lnTo>
                <a:lnTo>
                  <a:pt x="2582120" y="8057690"/>
                </a:lnTo>
                <a:cubicBezTo>
                  <a:pt x="2579133" y="8042189"/>
                  <a:pt x="2576470" y="8028016"/>
                  <a:pt x="2576250" y="8013974"/>
                </a:cubicBezTo>
                <a:close/>
                <a:moveTo>
                  <a:pt x="10323521" y="7973515"/>
                </a:moveTo>
                <a:cubicBezTo>
                  <a:pt x="10328125" y="7972005"/>
                  <a:pt x="10333253" y="7972087"/>
                  <a:pt x="10338663" y="7974344"/>
                </a:cubicBezTo>
                <a:cubicBezTo>
                  <a:pt x="10340149" y="7985952"/>
                  <a:pt x="10341635" y="7997560"/>
                  <a:pt x="10322983" y="8011746"/>
                </a:cubicBezTo>
                <a:cubicBezTo>
                  <a:pt x="10322983" y="8011746"/>
                  <a:pt x="10322983" y="8011746"/>
                  <a:pt x="10302831" y="8014320"/>
                </a:cubicBezTo>
                <a:cubicBezTo>
                  <a:pt x="10300605" y="7996908"/>
                  <a:pt x="10309705" y="7978048"/>
                  <a:pt x="10323521" y="7973515"/>
                </a:cubicBezTo>
                <a:close/>
                <a:moveTo>
                  <a:pt x="11246881" y="7973237"/>
                </a:moveTo>
                <a:cubicBezTo>
                  <a:pt x="11246881" y="7973237"/>
                  <a:pt x="11246881" y="7973237"/>
                  <a:pt x="11228865" y="7985400"/>
                </a:cubicBezTo>
                <a:cubicBezTo>
                  <a:pt x="11228865" y="7985400"/>
                  <a:pt x="11228599" y="7973680"/>
                  <a:pt x="11228599" y="7973680"/>
                </a:cubicBezTo>
                <a:cubicBezTo>
                  <a:pt x="11228599" y="7973680"/>
                  <a:pt x="11228599" y="7973680"/>
                  <a:pt x="11246881" y="7973237"/>
                </a:cubicBezTo>
                <a:close/>
                <a:moveTo>
                  <a:pt x="10789617" y="7972675"/>
                </a:moveTo>
                <a:cubicBezTo>
                  <a:pt x="10789617" y="7972675"/>
                  <a:pt x="10789883" y="7984393"/>
                  <a:pt x="10789883" y="7984393"/>
                </a:cubicBezTo>
                <a:cubicBezTo>
                  <a:pt x="10790015" y="7990253"/>
                  <a:pt x="10794647" y="7993072"/>
                  <a:pt x="10796999" y="7995944"/>
                </a:cubicBezTo>
                <a:cubicBezTo>
                  <a:pt x="10799353" y="7998820"/>
                  <a:pt x="10799419" y="8001746"/>
                  <a:pt x="10790413" y="8007830"/>
                </a:cubicBezTo>
                <a:cubicBezTo>
                  <a:pt x="10790413" y="8007830"/>
                  <a:pt x="10790677" y="8019549"/>
                  <a:pt x="10790677" y="8019549"/>
                </a:cubicBezTo>
                <a:cubicBezTo>
                  <a:pt x="10772133" y="8008277"/>
                  <a:pt x="10790147" y="7996110"/>
                  <a:pt x="10771865" y="7996558"/>
                </a:cubicBezTo>
                <a:cubicBezTo>
                  <a:pt x="10771603" y="7984840"/>
                  <a:pt x="10790147" y="7996110"/>
                  <a:pt x="10771339" y="7973121"/>
                </a:cubicBezTo>
                <a:cubicBezTo>
                  <a:pt x="10789617" y="7972675"/>
                  <a:pt x="10789617" y="7972675"/>
                  <a:pt x="10789617" y="7972675"/>
                </a:cubicBezTo>
                <a:close/>
                <a:moveTo>
                  <a:pt x="859843" y="7969554"/>
                </a:moveTo>
                <a:cubicBezTo>
                  <a:pt x="865354" y="7969354"/>
                  <a:pt x="869095" y="7969804"/>
                  <a:pt x="869301" y="7971558"/>
                </a:cubicBezTo>
                <a:cubicBezTo>
                  <a:pt x="885500" y="7983894"/>
                  <a:pt x="886733" y="7994422"/>
                  <a:pt x="888375" y="8008461"/>
                </a:cubicBezTo>
                <a:cubicBezTo>
                  <a:pt x="889198" y="8015481"/>
                  <a:pt x="890019" y="8022498"/>
                  <a:pt x="890837" y="8029516"/>
                </a:cubicBezTo>
                <a:cubicBezTo>
                  <a:pt x="891252" y="8033027"/>
                  <a:pt x="877103" y="8038240"/>
                  <a:pt x="877103" y="8038240"/>
                </a:cubicBezTo>
                <a:cubicBezTo>
                  <a:pt x="862541" y="8039944"/>
                  <a:pt x="862134" y="8036432"/>
                  <a:pt x="862134" y="8036432"/>
                </a:cubicBezTo>
                <a:cubicBezTo>
                  <a:pt x="846346" y="8027610"/>
                  <a:pt x="845524" y="8020590"/>
                  <a:pt x="844699" y="8013572"/>
                </a:cubicBezTo>
                <a:cubicBezTo>
                  <a:pt x="843058" y="7999534"/>
                  <a:pt x="841829" y="7989006"/>
                  <a:pt x="840597" y="7978478"/>
                </a:cubicBezTo>
                <a:cubicBezTo>
                  <a:pt x="833113" y="7977575"/>
                  <a:pt x="832905" y="7975818"/>
                  <a:pt x="834570" y="7974288"/>
                </a:cubicBezTo>
                <a:cubicBezTo>
                  <a:pt x="836237" y="7972760"/>
                  <a:pt x="839775" y="7971456"/>
                  <a:pt x="839775" y="7971456"/>
                </a:cubicBezTo>
                <a:cubicBezTo>
                  <a:pt x="847052" y="7970605"/>
                  <a:pt x="854333" y="7969754"/>
                  <a:pt x="859843" y="7969554"/>
                </a:cubicBezTo>
                <a:close/>
                <a:moveTo>
                  <a:pt x="10532059" y="7966473"/>
                </a:moveTo>
                <a:cubicBezTo>
                  <a:pt x="10532059" y="7966473"/>
                  <a:pt x="10536969" y="7966354"/>
                  <a:pt x="10541915" y="7967824"/>
                </a:cubicBezTo>
                <a:cubicBezTo>
                  <a:pt x="10546859" y="7969292"/>
                  <a:pt x="10551841" y="7972352"/>
                  <a:pt x="10551983" y="7978705"/>
                </a:cubicBezTo>
                <a:cubicBezTo>
                  <a:pt x="10532347" y="7979185"/>
                  <a:pt x="10532635" y="7991898"/>
                  <a:pt x="10532635" y="7991898"/>
                </a:cubicBezTo>
                <a:cubicBezTo>
                  <a:pt x="10532347" y="7979185"/>
                  <a:pt x="10532347" y="7979185"/>
                  <a:pt x="10532059" y="7966473"/>
                </a:cubicBezTo>
                <a:close/>
                <a:moveTo>
                  <a:pt x="10693105" y="7964424"/>
                </a:moveTo>
                <a:cubicBezTo>
                  <a:pt x="10693105" y="7964424"/>
                  <a:pt x="10693371" y="7976202"/>
                  <a:pt x="10693371" y="7976202"/>
                </a:cubicBezTo>
                <a:lnTo>
                  <a:pt x="10694171" y="8011512"/>
                </a:lnTo>
                <a:lnTo>
                  <a:pt x="10694431" y="8023284"/>
                </a:lnTo>
                <a:lnTo>
                  <a:pt x="10694699" y="8035052"/>
                </a:lnTo>
                <a:cubicBezTo>
                  <a:pt x="10694699" y="8035052"/>
                  <a:pt x="10676371" y="8035498"/>
                  <a:pt x="10676371" y="8035498"/>
                </a:cubicBezTo>
                <a:cubicBezTo>
                  <a:pt x="10676639" y="8047271"/>
                  <a:pt x="10694961" y="8046828"/>
                  <a:pt x="10694961" y="8046828"/>
                </a:cubicBezTo>
                <a:cubicBezTo>
                  <a:pt x="10695229" y="8058597"/>
                  <a:pt x="10695229" y="8058597"/>
                  <a:pt x="10695229" y="8058597"/>
                </a:cubicBezTo>
                <a:cubicBezTo>
                  <a:pt x="10695229" y="8058597"/>
                  <a:pt x="10713555" y="8058150"/>
                  <a:pt x="10713555" y="8058150"/>
                </a:cubicBezTo>
                <a:cubicBezTo>
                  <a:pt x="10713555" y="8058150"/>
                  <a:pt x="10713555" y="8058150"/>
                  <a:pt x="10713819" y="8069922"/>
                </a:cubicBezTo>
                <a:cubicBezTo>
                  <a:pt x="10713819" y="8069922"/>
                  <a:pt x="10713819" y="8069922"/>
                  <a:pt x="10695757" y="8082137"/>
                </a:cubicBezTo>
                <a:cubicBezTo>
                  <a:pt x="10677433" y="8082585"/>
                  <a:pt x="10677165" y="8070818"/>
                  <a:pt x="10677165" y="8070818"/>
                </a:cubicBezTo>
                <a:cubicBezTo>
                  <a:pt x="10677165" y="8070818"/>
                  <a:pt x="10695491" y="8070368"/>
                  <a:pt x="10695491" y="8070368"/>
                </a:cubicBezTo>
                <a:cubicBezTo>
                  <a:pt x="10695229" y="8058597"/>
                  <a:pt x="10695229" y="8058597"/>
                  <a:pt x="10676639" y="8047271"/>
                </a:cubicBezTo>
                <a:cubicBezTo>
                  <a:pt x="10676639" y="8047271"/>
                  <a:pt x="10676639" y="8047271"/>
                  <a:pt x="10658311" y="8047720"/>
                </a:cubicBezTo>
                <a:cubicBezTo>
                  <a:pt x="10658311" y="8047720"/>
                  <a:pt x="10658045" y="8035948"/>
                  <a:pt x="10658045" y="8035948"/>
                </a:cubicBezTo>
                <a:cubicBezTo>
                  <a:pt x="10658045" y="8035948"/>
                  <a:pt x="10657781" y="8024179"/>
                  <a:pt x="10676107" y="8023730"/>
                </a:cubicBezTo>
                <a:lnTo>
                  <a:pt x="10675839" y="8011960"/>
                </a:lnTo>
                <a:cubicBezTo>
                  <a:pt x="10675573" y="8000187"/>
                  <a:pt x="10675045" y="7976646"/>
                  <a:pt x="10674781" y="7964875"/>
                </a:cubicBezTo>
                <a:cubicBezTo>
                  <a:pt x="10674781" y="7964875"/>
                  <a:pt x="10674781" y="7964875"/>
                  <a:pt x="10693105" y="7964424"/>
                </a:cubicBezTo>
                <a:close/>
                <a:moveTo>
                  <a:pt x="514203" y="7963814"/>
                </a:moveTo>
                <a:cubicBezTo>
                  <a:pt x="514203" y="7963814"/>
                  <a:pt x="514620" y="7967364"/>
                  <a:pt x="514620" y="7967364"/>
                </a:cubicBezTo>
                <a:cubicBezTo>
                  <a:pt x="514620" y="7967364"/>
                  <a:pt x="515034" y="7970916"/>
                  <a:pt x="515034" y="7970916"/>
                </a:cubicBezTo>
                <a:cubicBezTo>
                  <a:pt x="515867" y="7978017"/>
                  <a:pt x="516283" y="7981571"/>
                  <a:pt x="516699" y="7985124"/>
                </a:cubicBezTo>
                <a:cubicBezTo>
                  <a:pt x="502137" y="7986824"/>
                  <a:pt x="502137" y="7986824"/>
                  <a:pt x="502137" y="7986824"/>
                </a:cubicBezTo>
                <a:cubicBezTo>
                  <a:pt x="501721" y="7983272"/>
                  <a:pt x="500890" y="7976171"/>
                  <a:pt x="500477" y="7972622"/>
                </a:cubicBezTo>
                <a:cubicBezTo>
                  <a:pt x="500477" y="7972622"/>
                  <a:pt x="500058" y="7969069"/>
                  <a:pt x="499646" y="7965518"/>
                </a:cubicBezTo>
                <a:cubicBezTo>
                  <a:pt x="499646" y="7965518"/>
                  <a:pt x="514203" y="7963814"/>
                  <a:pt x="514203" y="7963814"/>
                </a:cubicBezTo>
                <a:close/>
                <a:moveTo>
                  <a:pt x="10656413" y="7963438"/>
                </a:moveTo>
                <a:cubicBezTo>
                  <a:pt x="10656699" y="7976154"/>
                  <a:pt x="10656699" y="7976154"/>
                  <a:pt x="10656699" y="7976154"/>
                </a:cubicBezTo>
                <a:cubicBezTo>
                  <a:pt x="10656985" y="7988864"/>
                  <a:pt x="10656985" y="7988864"/>
                  <a:pt x="10656985" y="7988864"/>
                </a:cubicBezTo>
                <a:cubicBezTo>
                  <a:pt x="10656699" y="7976154"/>
                  <a:pt x="10643323" y="7963757"/>
                  <a:pt x="10656413" y="7963438"/>
                </a:cubicBezTo>
                <a:close/>
                <a:moveTo>
                  <a:pt x="10675857" y="7954482"/>
                </a:moveTo>
                <a:lnTo>
                  <a:pt x="10676049" y="7962958"/>
                </a:lnTo>
                <a:cubicBezTo>
                  <a:pt x="10656413" y="7963438"/>
                  <a:pt x="10656413" y="7963438"/>
                  <a:pt x="10656413" y="7963438"/>
                </a:cubicBezTo>
                <a:cubicBezTo>
                  <a:pt x="10656413" y="7963438"/>
                  <a:pt x="10656413" y="7963438"/>
                  <a:pt x="10656219" y="7954963"/>
                </a:cubicBezTo>
                <a:cubicBezTo>
                  <a:pt x="10656219" y="7954963"/>
                  <a:pt x="10656219" y="7954963"/>
                  <a:pt x="10675857" y="7954482"/>
                </a:cubicBezTo>
                <a:close/>
                <a:moveTo>
                  <a:pt x="8464643" y="7947730"/>
                </a:moveTo>
                <a:cubicBezTo>
                  <a:pt x="8466329" y="7947138"/>
                  <a:pt x="8468733" y="7947586"/>
                  <a:pt x="8471233" y="7948778"/>
                </a:cubicBezTo>
                <a:cubicBezTo>
                  <a:pt x="8476229" y="7951160"/>
                  <a:pt x="8481607" y="7956518"/>
                  <a:pt x="8482371" y="7962466"/>
                </a:cubicBezTo>
                <a:cubicBezTo>
                  <a:pt x="8483893" y="7974362"/>
                  <a:pt x="8483893" y="7974362"/>
                  <a:pt x="8483893" y="7974362"/>
                </a:cubicBezTo>
                <a:cubicBezTo>
                  <a:pt x="8483893" y="7974362"/>
                  <a:pt x="8483893" y="7974362"/>
                  <a:pt x="8465427" y="7976722"/>
                </a:cubicBezTo>
                <a:cubicBezTo>
                  <a:pt x="8463901" y="7964828"/>
                  <a:pt x="8463901" y="7964828"/>
                  <a:pt x="8462375" y="7952930"/>
                </a:cubicBezTo>
                <a:cubicBezTo>
                  <a:pt x="8461995" y="7949956"/>
                  <a:pt x="8462959" y="7948322"/>
                  <a:pt x="8464643" y="7947730"/>
                </a:cubicBezTo>
                <a:close/>
                <a:moveTo>
                  <a:pt x="11007333" y="7941174"/>
                </a:moveTo>
                <a:lnTo>
                  <a:pt x="11007353" y="7942047"/>
                </a:lnTo>
                <a:lnTo>
                  <a:pt x="11007403" y="7944271"/>
                </a:lnTo>
                <a:cubicBezTo>
                  <a:pt x="11007337" y="7941357"/>
                  <a:pt x="11007321" y="7940628"/>
                  <a:pt x="11007333" y="7941174"/>
                </a:cubicBezTo>
                <a:close/>
                <a:moveTo>
                  <a:pt x="10439427" y="7923796"/>
                </a:moveTo>
                <a:cubicBezTo>
                  <a:pt x="10439427" y="7923796"/>
                  <a:pt x="10439427" y="7923796"/>
                  <a:pt x="10439691" y="7935658"/>
                </a:cubicBezTo>
                <a:cubicBezTo>
                  <a:pt x="10439691" y="7935658"/>
                  <a:pt x="10439959" y="7947524"/>
                  <a:pt x="10439959" y="7947524"/>
                </a:cubicBezTo>
                <a:cubicBezTo>
                  <a:pt x="10439959" y="7947524"/>
                  <a:pt x="10439959" y="7947524"/>
                  <a:pt x="10420325" y="7948002"/>
                </a:cubicBezTo>
                <a:cubicBezTo>
                  <a:pt x="10420061" y="7936140"/>
                  <a:pt x="10420061" y="7936140"/>
                  <a:pt x="10420061" y="7936140"/>
                </a:cubicBezTo>
                <a:cubicBezTo>
                  <a:pt x="10420061" y="7936140"/>
                  <a:pt x="10439427" y="7923796"/>
                  <a:pt x="10439427" y="7923796"/>
                </a:cubicBezTo>
                <a:close/>
                <a:moveTo>
                  <a:pt x="10531013" y="7919859"/>
                </a:moveTo>
                <a:cubicBezTo>
                  <a:pt x="10550649" y="7919382"/>
                  <a:pt x="10531297" y="7932574"/>
                  <a:pt x="10551221" y="7944808"/>
                </a:cubicBezTo>
                <a:cubicBezTo>
                  <a:pt x="10531583" y="7945289"/>
                  <a:pt x="10531013" y="7919859"/>
                  <a:pt x="10531013" y="7919859"/>
                </a:cubicBezTo>
                <a:close/>
                <a:moveTo>
                  <a:pt x="10511187" y="7911866"/>
                </a:moveTo>
                <a:cubicBezTo>
                  <a:pt x="10521005" y="7911626"/>
                  <a:pt x="10525977" y="7914158"/>
                  <a:pt x="10528521" y="7918067"/>
                </a:cubicBezTo>
                <a:cubicBezTo>
                  <a:pt x="10531065" y="7921980"/>
                  <a:pt x="10531183" y="7927279"/>
                  <a:pt x="10531301" y="7932576"/>
                </a:cubicBezTo>
                <a:cubicBezTo>
                  <a:pt x="10511665" y="7933054"/>
                  <a:pt x="10531065" y="7921980"/>
                  <a:pt x="10511187" y="7911866"/>
                </a:cubicBezTo>
                <a:close/>
                <a:moveTo>
                  <a:pt x="11025159" y="7908856"/>
                </a:moveTo>
                <a:cubicBezTo>
                  <a:pt x="11025291" y="7914687"/>
                  <a:pt x="11025357" y="7917600"/>
                  <a:pt x="11027705" y="7919000"/>
                </a:cubicBezTo>
                <a:lnTo>
                  <a:pt x="11030957" y="7919211"/>
                </a:lnTo>
                <a:lnTo>
                  <a:pt x="11034825" y="7926112"/>
                </a:lnTo>
                <a:lnTo>
                  <a:pt x="11025685" y="7932163"/>
                </a:lnTo>
                <a:lnTo>
                  <a:pt x="11038689" y="7933011"/>
                </a:lnTo>
                <a:lnTo>
                  <a:pt x="11044491" y="7943364"/>
                </a:lnTo>
                <a:cubicBezTo>
                  <a:pt x="11044491" y="7943364"/>
                  <a:pt x="11044491" y="7943364"/>
                  <a:pt x="11025947" y="7943819"/>
                </a:cubicBezTo>
                <a:cubicBezTo>
                  <a:pt x="11025947" y="7943819"/>
                  <a:pt x="11026209" y="7955474"/>
                  <a:pt x="11026209" y="7955474"/>
                </a:cubicBezTo>
                <a:cubicBezTo>
                  <a:pt x="11026209" y="7955474"/>
                  <a:pt x="11026209" y="7955474"/>
                  <a:pt x="11026471" y="7967123"/>
                </a:cubicBezTo>
                <a:cubicBezTo>
                  <a:pt x="11026471" y="7967123"/>
                  <a:pt x="11007929" y="7967577"/>
                  <a:pt x="11008193" y="7979230"/>
                </a:cubicBezTo>
                <a:cubicBezTo>
                  <a:pt x="11007929" y="7967577"/>
                  <a:pt x="11007667" y="7955925"/>
                  <a:pt x="11007667" y="7955925"/>
                </a:cubicBezTo>
                <a:cubicBezTo>
                  <a:pt x="11007667" y="7955925"/>
                  <a:pt x="11007535" y="7950098"/>
                  <a:pt x="11007437" y="7945727"/>
                </a:cubicBezTo>
                <a:lnTo>
                  <a:pt x="11007353" y="7942047"/>
                </a:lnTo>
                <a:lnTo>
                  <a:pt x="11007317" y="7940447"/>
                </a:lnTo>
                <a:cubicBezTo>
                  <a:pt x="11007159" y="7933346"/>
                  <a:pt x="11006815" y="7918050"/>
                  <a:pt x="11006615" y="7909313"/>
                </a:cubicBezTo>
                <a:cubicBezTo>
                  <a:pt x="11006881" y="7920963"/>
                  <a:pt x="11006615" y="7909313"/>
                  <a:pt x="11025159" y="7908856"/>
                </a:cubicBezTo>
                <a:close/>
                <a:moveTo>
                  <a:pt x="11952911" y="7899732"/>
                </a:moveTo>
                <a:cubicBezTo>
                  <a:pt x="11953179" y="7911515"/>
                  <a:pt x="11953179" y="7911515"/>
                  <a:pt x="11971429" y="7911066"/>
                </a:cubicBezTo>
                <a:cubicBezTo>
                  <a:pt x="11971429" y="7911066"/>
                  <a:pt x="11971429" y="7911066"/>
                  <a:pt x="11971699" y="7922846"/>
                </a:cubicBezTo>
                <a:cubicBezTo>
                  <a:pt x="11971699" y="7922846"/>
                  <a:pt x="11971699" y="7922846"/>
                  <a:pt x="11953443" y="7923293"/>
                </a:cubicBezTo>
                <a:cubicBezTo>
                  <a:pt x="11953179" y="7911515"/>
                  <a:pt x="11953179" y="7911515"/>
                  <a:pt x="11953179" y="7911515"/>
                </a:cubicBezTo>
                <a:cubicBezTo>
                  <a:pt x="11952911" y="7899732"/>
                  <a:pt x="11952911" y="7899732"/>
                  <a:pt x="11952911" y="7899732"/>
                </a:cubicBezTo>
                <a:close/>
                <a:moveTo>
                  <a:pt x="845537" y="7894550"/>
                </a:moveTo>
                <a:cubicBezTo>
                  <a:pt x="845537" y="7894550"/>
                  <a:pt x="860490" y="7896273"/>
                  <a:pt x="860892" y="7899696"/>
                </a:cubicBezTo>
                <a:cubicBezTo>
                  <a:pt x="861296" y="7903124"/>
                  <a:pt x="861696" y="7906552"/>
                  <a:pt x="862095" y="7909976"/>
                </a:cubicBezTo>
                <a:cubicBezTo>
                  <a:pt x="848740" y="7921958"/>
                  <a:pt x="849943" y="7932234"/>
                  <a:pt x="865300" y="7937382"/>
                </a:cubicBezTo>
                <a:cubicBezTo>
                  <a:pt x="865300" y="7937382"/>
                  <a:pt x="865701" y="7940808"/>
                  <a:pt x="865701" y="7940808"/>
                </a:cubicBezTo>
                <a:cubicBezTo>
                  <a:pt x="865701" y="7940808"/>
                  <a:pt x="866105" y="7944236"/>
                  <a:pt x="866105" y="7944236"/>
                </a:cubicBezTo>
                <a:cubicBezTo>
                  <a:pt x="851549" y="7945939"/>
                  <a:pt x="851549" y="7945939"/>
                  <a:pt x="851549" y="7945939"/>
                </a:cubicBezTo>
                <a:cubicBezTo>
                  <a:pt x="836386" y="7942504"/>
                  <a:pt x="828405" y="7937362"/>
                  <a:pt x="825882" y="7931577"/>
                </a:cubicBezTo>
                <a:cubicBezTo>
                  <a:pt x="823361" y="7925795"/>
                  <a:pt x="826300" y="7919374"/>
                  <a:pt x="832977" y="7913382"/>
                </a:cubicBezTo>
                <a:cubicBezTo>
                  <a:pt x="832576" y="7909958"/>
                  <a:pt x="832176" y="7906532"/>
                  <a:pt x="831374" y="7899680"/>
                </a:cubicBezTo>
                <a:cubicBezTo>
                  <a:pt x="831374" y="7899680"/>
                  <a:pt x="845537" y="7894550"/>
                  <a:pt x="845537" y="7894550"/>
                </a:cubicBezTo>
                <a:close/>
                <a:moveTo>
                  <a:pt x="604729" y="7891403"/>
                </a:moveTo>
                <a:cubicBezTo>
                  <a:pt x="608115" y="7891447"/>
                  <a:pt x="611553" y="7891925"/>
                  <a:pt x="611756" y="7893660"/>
                </a:cubicBezTo>
                <a:cubicBezTo>
                  <a:pt x="613788" y="7911016"/>
                  <a:pt x="615008" y="7921428"/>
                  <a:pt x="642917" y="7928717"/>
                </a:cubicBezTo>
                <a:cubicBezTo>
                  <a:pt x="643325" y="7932188"/>
                  <a:pt x="643325" y="7932188"/>
                  <a:pt x="643325" y="7932188"/>
                </a:cubicBezTo>
                <a:cubicBezTo>
                  <a:pt x="629979" y="7933750"/>
                  <a:pt x="629979" y="7933750"/>
                  <a:pt x="616629" y="7935310"/>
                </a:cubicBezTo>
                <a:cubicBezTo>
                  <a:pt x="602069" y="7926460"/>
                  <a:pt x="587095" y="7914137"/>
                  <a:pt x="585068" y="7896782"/>
                </a:cubicBezTo>
                <a:cubicBezTo>
                  <a:pt x="584662" y="7893312"/>
                  <a:pt x="598006" y="7891748"/>
                  <a:pt x="598006" y="7891748"/>
                </a:cubicBezTo>
                <a:cubicBezTo>
                  <a:pt x="598006" y="7891748"/>
                  <a:pt x="601341" y="7891358"/>
                  <a:pt x="604729" y="7891403"/>
                </a:cubicBezTo>
                <a:close/>
                <a:moveTo>
                  <a:pt x="2547452" y="7890143"/>
                </a:moveTo>
                <a:cubicBezTo>
                  <a:pt x="2547655" y="7893811"/>
                  <a:pt x="2547854" y="7897484"/>
                  <a:pt x="2547854" y="7897484"/>
                </a:cubicBezTo>
                <a:cubicBezTo>
                  <a:pt x="2545214" y="7897632"/>
                  <a:pt x="2542572" y="7897778"/>
                  <a:pt x="2539936" y="7897925"/>
                </a:cubicBezTo>
                <a:cubicBezTo>
                  <a:pt x="2539936" y="7897925"/>
                  <a:pt x="2539732" y="7894252"/>
                  <a:pt x="2539538" y="7890582"/>
                </a:cubicBezTo>
                <a:cubicBezTo>
                  <a:pt x="2542175" y="7890436"/>
                  <a:pt x="2544816" y="7890286"/>
                  <a:pt x="2547452" y="7890143"/>
                </a:cubicBezTo>
                <a:close/>
                <a:moveTo>
                  <a:pt x="10267987" y="7889440"/>
                </a:moveTo>
                <a:cubicBezTo>
                  <a:pt x="10269481" y="7901109"/>
                  <a:pt x="10272471" y="7924446"/>
                  <a:pt x="10292745" y="7933708"/>
                </a:cubicBezTo>
                <a:cubicBezTo>
                  <a:pt x="10311527" y="7931308"/>
                  <a:pt x="10308537" y="7907970"/>
                  <a:pt x="10307037" y="7896306"/>
                </a:cubicBezTo>
                <a:cubicBezTo>
                  <a:pt x="10311735" y="7895705"/>
                  <a:pt x="10315627" y="7898172"/>
                  <a:pt x="10318853" y="7902390"/>
                </a:cubicBezTo>
                <a:cubicBezTo>
                  <a:pt x="10328527" y="7915051"/>
                  <a:pt x="10332175" y="7943492"/>
                  <a:pt x="10333295" y="7952244"/>
                </a:cubicBezTo>
                <a:cubicBezTo>
                  <a:pt x="10295737" y="7957045"/>
                  <a:pt x="10275463" y="7947782"/>
                  <a:pt x="10259677" y="7973518"/>
                </a:cubicBezTo>
                <a:cubicBezTo>
                  <a:pt x="10259677" y="7973518"/>
                  <a:pt x="10237905" y="7952587"/>
                  <a:pt x="10219127" y="7954986"/>
                </a:cubicBezTo>
                <a:cubicBezTo>
                  <a:pt x="10219127" y="7954986"/>
                  <a:pt x="10219127" y="7954986"/>
                  <a:pt x="10217633" y="7943319"/>
                </a:cubicBezTo>
                <a:cubicBezTo>
                  <a:pt x="10214641" y="7919984"/>
                  <a:pt x="10230427" y="7894244"/>
                  <a:pt x="10267987" y="7889440"/>
                </a:cubicBezTo>
                <a:close/>
                <a:moveTo>
                  <a:pt x="10438623" y="7888197"/>
                </a:moveTo>
                <a:cubicBezTo>
                  <a:pt x="10438623" y="7888197"/>
                  <a:pt x="10458527" y="7899586"/>
                  <a:pt x="10458791" y="7911449"/>
                </a:cubicBezTo>
                <a:cubicBezTo>
                  <a:pt x="10439155" y="7911928"/>
                  <a:pt x="10439427" y="7923796"/>
                  <a:pt x="10439427" y="7923796"/>
                </a:cubicBezTo>
                <a:cubicBezTo>
                  <a:pt x="10439427" y="7923796"/>
                  <a:pt x="10439155" y="7911928"/>
                  <a:pt x="10439155" y="7911928"/>
                </a:cubicBezTo>
                <a:cubicBezTo>
                  <a:pt x="10438891" y="7900063"/>
                  <a:pt x="10438891" y="7900063"/>
                  <a:pt x="10438623" y="7888197"/>
                </a:cubicBezTo>
                <a:close/>
                <a:moveTo>
                  <a:pt x="10746223" y="7880688"/>
                </a:moveTo>
                <a:cubicBezTo>
                  <a:pt x="10746489" y="7892462"/>
                  <a:pt x="10746489" y="7892462"/>
                  <a:pt x="10746489" y="7892462"/>
                </a:cubicBezTo>
                <a:cubicBezTo>
                  <a:pt x="10746489" y="7892462"/>
                  <a:pt x="10746489" y="7892462"/>
                  <a:pt x="10746753" y="7904228"/>
                </a:cubicBezTo>
                <a:cubicBezTo>
                  <a:pt x="10747021" y="7916001"/>
                  <a:pt x="10747283" y="7927772"/>
                  <a:pt x="10747549" y="7939544"/>
                </a:cubicBezTo>
                <a:cubicBezTo>
                  <a:pt x="10747549" y="7939544"/>
                  <a:pt x="10729225" y="7939994"/>
                  <a:pt x="10729225" y="7939994"/>
                </a:cubicBezTo>
                <a:cubicBezTo>
                  <a:pt x="10729225" y="7939994"/>
                  <a:pt x="10729489" y="7951762"/>
                  <a:pt x="10729489" y="7951762"/>
                </a:cubicBezTo>
                <a:cubicBezTo>
                  <a:pt x="10729489" y="7951762"/>
                  <a:pt x="10711165" y="7952210"/>
                  <a:pt x="10711165" y="7952210"/>
                </a:cubicBezTo>
                <a:cubicBezTo>
                  <a:pt x="10711433" y="7963980"/>
                  <a:pt x="10711697" y="7975751"/>
                  <a:pt x="10711959" y="7987522"/>
                </a:cubicBezTo>
                <a:cubicBezTo>
                  <a:pt x="10693635" y="7987970"/>
                  <a:pt x="10693105" y="7964424"/>
                  <a:pt x="10693105" y="7964424"/>
                </a:cubicBezTo>
                <a:cubicBezTo>
                  <a:pt x="10674513" y="7953102"/>
                  <a:pt x="10692841" y="7952656"/>
                  <a:pt x="10692841" y="7952656"/>
                </a:cubicBezTo>
                <a:cubicBezTo>
                  <a:pt x="10692841" y="7952656"/>
                  <a:pt x="10692573" y="7940886"/>
                  <a:pt x="10692309" y="7929115"/>
                </a:cubicBezTo>
                <a:cubicBezTo>
                  <a:pt x="10710635" y="7928666"/>
                  <a:pt x="10710901" y="7940437"/>
                  <a:pt x="10710901" y="7940437"/>
                </a:cubicBezTo>
                <a:cubicBezTo>
                  <a:pt x="10710901" y="7940437"/>
                  <a:pt x="10710901" y="7940437"/>
                  <a:pt x="10710635" y="7928666"/>
                </a:cubicBezTo>
                <a:cubicBezTo>
                  <a:pt x="10710369" y="7916896"/>
                  <a:pt x="10710369" y="7916896"/>
                  <a:pt x="10710369" y="7916896"/>
                </a:cubicBezTo>
                <a:cubicBezTo>
                  <a:pt x="10710105" y="7905124"/>
                  <a:pt x="10710105" y="7905124"/>
                  <a:pt x="10710105" y="7905124"/>
                </a:cubicBezTo>
                <a:cubicBezTo>
                  <a:pt x="10728431" y="7904675"/>
                  <a:pt x="10728163" y="7892907"/>
                  <a:pt x="10728163" y="7892907"/>
                </a:cubicBezTo>
                <a:cubicBezTo>
                  <a:pt x="10728163" y="7892907"/>
                  <a:pt x="10728163" y="7892907"/>
                  <a:pt x="10727899" y="7881134"/>
                </a:cubicBezTo>
                <a:cubicBezTo>
                  <a:pt x="10727899" y="7881134"/>
                  <a:pt x="10746223" y="7880688"/>
                  <a:pt x="10746223" y="7880688"/>
                </a:cubicBezTo>
                <a:close/>
                <a:moveTo>
                  <a:pt x="774657" y="7877432"/>
                </a:moveTo>
                <a:cubicBezTo>
                  <a:pt x="774657" y="7877432"/>
                  <a:pt x="774657" y="7877432"/>
                  <a:pt x="775096" y="7881193"/>
                </a:cubicBezTo>
                <a:cubicBezTo>
                  <a:pt x="775096" y="7881193"/>
                  <a:pt x="775096" y="7881193"/>
                  <a:pt x="790096" y="7883248"/>
                </a:cubicBezTo>
                <a:cubicBezTo>
                  <a:pt x="790535" y="7887010"/>
                  <a:pt x="775979" y="7888714"/>
                  <a:pt x="775979" y="7888714"/>
                </a:cubicBezTo>
                <a:cubicBezTo>
                  <a:pt x="775979" y="7888714"/>
                  <a:pt x="775979" y="7888714"/>
                  <a:pt x="775538" y="7884952"/>
                </a:cubicBezTo>
                <a:cubicBezTo>
                  <a:pt x="760978" y="7886658"/>
                  <a:pt x="760978" y="7886658"/>
                  <a:pt x="760536" y="7882898"/>
                </a:cubicBezTo>
                <a:cubicBezTo>
                  <a:pt x="760536" y="7882898"/>
                  <a:pt x="760097" y="7879136"/>
                  <a:pt x="760097" y="7879136"/>
                </a:cubicBezTo>
                <a:cubicBezTo>
                  <a:pt x="760097" y="7879136"/>
                  <a:pt x="774657" y="7877432"/>
                  <a:pt x="774657" y="7877432"/>
                </a:cubicBezTo>
                <a:close/>
                <a:moveTo>
                  <a:pt x="2531540" y="7870112"/>
                </a:moveTo>
                <a:cubicBezTo>
                  <a:pt x="2534862" y="7867867"/>
                  <a:pt x="2536226" y="7871911"/>
                  <a:pt x="2535567" y="7875558"/>
                </a:cubicBezTo>
                <a:cubicBezTo>
                  <a:pt x="2534903" y="7879204"/>
                  <a:pt x="2532209" y="7882446"/>
                  <a:pt x="2527411" y="7878588"/>
                </a:cubicBezTo>
                <a:cubicBezTo>
                  <a:pt x="2527411" y="7878588"/>
                  <a:pt x="2527190" y="7874478"/>
                  <a:pt x="2526964" y="7870364"/>
                </a:cubicBezTo>
                <a:cubicBezTo>
                  <a:pt x="2531763" y="7874223"/>
                  <a:pt x="2531540" y="7870112"/>
                  <a:pt x="2531540" y="7870112"/>
                </a:cubicBezTo>
                <a:close/>
                <a:moveTo>
                  <a:pt x="11842579" y="7867064"/>
                </a:moveTo>
                <a:cubicBezTo>
                  <a:pt x="11842579" y="7867064"/>
                  <a:pt x="11842843" y="7878846"/>
                  <a:pt x="11842843" y="7878846"/>
                </a:cubicBezTo>
                <a:cubicBezTo>
                  <a:pt x="11842843" y="7878846"/>
                  <a:pt x="11824589" y="7879290"/>
                  <a:pt x="11824589" y="7879290"/>
                </a:cubicBezTo>
                <a:cubicBezTo>
                  <a:pt x="11824325" y="7867511"/>
                  <a:pt x="11824325" y="7867511"/>
                  <a:pt x="11842579" y="7867064"/>
                </a:cubicBezTo>
                <a:close/>
                <a:moveTo>
                  <a:pt x="10786715" y="7843776"/>
                </a:moveTo>
                <a:cubicBezTo>
                  <a:pt x="10786715" y="7843776"/>
                  <a:pt x="10786715" y="7843776"/>
                  <a:pt x="10786981" y="7855495"/>
                </a:cubicBezTo>
                <a:lnTo>
                  <a:pt x="10787771" y="7890651"/>
                </a:lnTo>
                <a:cubicBezTo>
                  <a:pt x="10805785" y="7878486"/>
                  <a:pt x="10787771" y="7890651"/>
                  <a:pt x="10806047" y="7890205"/>
                </a:cubicBezTo>
                <a:cubicBezTo>
                  <a:pt x="10806577" y="7913640"/>
                  <a:pt x="10806577" y="7913640"/>
                  <a:pt x="10788829" y="7937520"/>
                </a:cubicBezTo>
                <a:cubicBezTo>
                  <a:pt x="10770815" y="7949688"/>
                  <a:pt x="10789357" y="7960958"/>
                  <a:pt x="10789357" y="7960958"/>
                </a:cubicBezTo>
                <a:cubicBezTo>
                  <a:pt x="10789357" y="7960958"/>
                  <a:pt x="10789617" y="7972675"/>
                  <a:pt x="10789617" y="7972675"/>
                </a:cubicBezTo>
                <a:cubicBezTo>
                  <a:pt x="10789357" y="7960958"/>
                  <a:pt x="10770815" y="7949688"/>
                  <a:pt x="10770549" y="7937968"/>
                </a:cubicBezTo>
                <a:cubicBezTo>
                  <a:pt x="10770285" y="7926252"/>
                  <a:pt x="10770019" y="7914534"/>
                  <a:pt x="10751475" y="7903262"/>
                </a:cubicBezTo>
                <a:cubicBezTo>
                  <a:pt x="10769225" y="7879380"/>
                  <a:pt x="10769225" y="7879380"/>
                  <a:pt x="10768435" y="7844222"/>
                </a:cubicBezTo>
                <a:cubicBezTo>
                  <a:pt x="10768435" y="7844222"/>
                  <a:pt x="10786715" y="7843776"/>
                  <a:pt x="10786715" y="7843776"/>
                </a:cubicBezTo>
                <a:close/>
                <a:moveTo>
                  <a:pt x="11915069" y="7841719"/>
                </a:moveTo>
                <a:cubicBezTo>
                  <a:pt x="11915069" y="7841719"/>
                  <a:pt x="11915069" y="7841719"/>
                  <a:pt x="11915335" y="7853500"/>
                </a:cubicBezTo>
                <a:cubicBezTo>
                  <a:pt x="11933331" y="7841276"/>
                  <a:pt x="11952383" y="7876170"/>
                  <a:pt x="11952911" y="7899732"/>
                </a:cubicBezTo>
                <a:cubicBezTo>
                  <a:pt x="11934657" y="7900176"/>
                  <a:pt x="11934923" y="7911958"/>
                  <a:pt x="11934923" y="7911958"/>
                </a:cubicBezTo>
                <a:cubicBezTo>
                  <a:pt x="11934657" y="7900176"/>
                  <a:pt x="11934127" y="7876616"/>
                  <a:pt x="11915869" y="7877064"/>
                </a:cubicBezTo>
                <a:cubicBezTo>
                  <a:pt x="11915599" y="7865281"/>
                  <a:pt x="11915599" y="7865281"/>
                  <a:pt x="11915599" y="7865281"/>
                </a:cubicBezTo>
                <a:cubicBezTo>
                  <a:pt x="11915599" y="7865281"/>
                  <a:pt x="11915599" y="7865281"/>
                  <a:pt x="11897351" y="7865730"/>
                </a:cubicBezTo>
                <a:cubicBezTo>
                  <a:pt x="11897351" y="7865730"/>
                  <a:pt x="11897081" y="7853943"/>
                  <a:pt x="11897081" y="7853943"/>
                </a:cubicBezTo>
                <a:cubicBezTo>
                  <a:pt x="11896817" y="7842165"/>
                  <a:pt x="11896817" y="7842165"/>
                  <a:pt x="11915069" y="7841719"/>
                </a:cubicBezTo>
                <a:close/>
                <a:moveTo>
                  <a:pt x="11812973" y="7832610"/>
                </a:moveTo>
                <a:cubicBezTo>
                  <a:pt x="11813835" y="7832774"/>
                  <a:pt x="11813275" y="7833156"/>
                  <a:pt x="11812151" y="7833923"/>
                </a:cubicBezTo>
                <a:cubicBezTo>
                  <a:pt x="11809897" y="7835448"/>
                  <a:pt x="11805399" y="7838506"/>
                  <a:pt x="11805533" y="7844392"/>
                </a:cubicBezTo>
                <a:lnTo>
                  <a:pt x="11805267" y="7832613"/>
                </a:lnTo>
                <a:cubicBezTo>
                  <a:pt x="11809831" y="7832502"/>
                  <a:pt x="11812113" y="7832446"/>
                  <a:pt x="11812973" y="7832610"/>
                </a:cubicBezTo>
                <a:close/>
                <a:moveTo>
                  <a:pt x="11441181" y="7828750"/>
                </a:moveTo>
                <a:lnTo>
                  <a:pt x="11444893" y="7834994"/>
                </a:lnTo>
                <a:lnTo>
                  <a:pt x="11443577" y="7834550"/>
                </a:lnTo>
                <a:cubicBezTo>
                  <a:pt x="11441249" y="7831679"/>
                  <a:pt x="11441181" y="7828750"/>
                  <a:pt x="11441181" y="7828750"/>
                </a:cubicBezTo>
                <a:close/>
                <a:moveTo>
                  <a:pt x="11956477" y="7828524"/>
                </a:moveTo>
                <a:cubicBezTo>
                  <a:pt x="11956731" y="7839826"/>
                  <a:pt x="11956731" y="7839826"/>
                  <a:pt x="11956987" y="7851124"/>
                </a:cubicBezTo>
                <a:cubicBezTo>
                  <a:pt x="11956987" y="7851124"/>
                  <a:pt x="11937351" y="7851604"/>
                  <a:pt x="11936839" y="7829002"/>
                </a:cubicBezTo>
                <a:cubicBezTo>
                  <a:pt x="11956477" y="7828524"/>
                  <a:pt x="11956477" y="7828524"/>
                  <a:pt x="11956477" y="7828524"/>
                </a:cubicBezTo>
                <a:close/>
                <a:moveTo>
                  <a:pt x="10201395" y="7821908"/>
                </a:moveTo>
                <a:cubicBezTo>
                  <a:pt x="10201659" y="7833566"/>
                  <a:pt x="10201659" y="7833566"/>
                  <a:pt x="10201659" y="7833566"/>
                </a:cubicBezTo>
                <a:cubicBezTo>
                  <a:pt x="10201659" y="7833566"/>
                  <a:pt x="10201921" y="7845217"/>
                  <a:pt x="10201921" y="7845217"/>
                </a:cubicBezTo>
                <a:cubicBezTo>
                  <a:pt x="10201921" y="7845217"/>
                  <a:pt x="10201921" y="7845217"/>
                  <a:pt x="10202179" y="7856869"/>
                </a:cubicBezTo>
                <a:cubicBezTo>
                  <a:pt x="10202179" y="7856869"/>
                  <a:pt x="10202179" y="7856869"/>
                  <a:pt x="10182283" y="7845698"/>
                </a:cubicBezTo>
                <a:cubicBezTo>
                  <a:pt x="10182545" y="7857350"/>
                  <a:pt x="10182545" y="7857350"/>
                  <a:pt x="10182809" y="7869006"/>
                </a:cubicBezTo>
                <a:lnTo>
                  <a:pt x="10174585" y="7863858"/>
                </a:lnTo>
                <a:lnTo>
                  <a:pt x="10178339" y="7848472"/>
                </a:lnTo>
                <a:lnTo>
                  <a:pt x="10178667" y="7841572"/>
                </a:lnTo>
                <a:lnTo>
                  <a:pt x="10179383" y="7839574"/>
                </a:lnTo>
                <a:cubicBezTo>
                  <a:pt x="10180841" y="7836258"/>
                  <a:pt x="10182017" y="7834044"/>
                  <a:pt x="10182017" y="7834044"/>
                </a:cubicBezTo>
                <a:lnTo>
                  <a:pt x="10181759" y="7822390"/>
                </a:lnTo>
                <a:close/>
                <a:moveTo>
                  <a:pt x="10911123" y="7817302"/>
                </a:moveTo>
                <a:cubicBezTo>
                  <a:pt x="10929711" y="7828600"/>
                  <a:pt x="10929711" y="7828600"/>
                  <a:pt x="10930241" y="7852088"/>
                </a:cubicBezTo>
                <a:cubicBezTo>
                  <a:pt x="10930241" y="7852088"/>
                  <a:pt x="10911915" y="7852535"/>
                  <a:pt x="10912181" y="7864279"/>
                </a:cubicBezTo>
                <a:cubicBezTo>
                  <a:pt x="10930769" y="7875577"/>
                  <a:pt x="10931035" y="7887320"/>
                  <a:pt x="10931035" y="7887320"/>
                </a:cubicBezTo>
                <a:cubicBezTo>
                  <a:pt x="10931035" y="7887320"/>
                  <a:pt x="10931301" y="7899068"/>
                  <a:pt x="10931301" y="7899068"/>
                </a:cubicBezTo>
                <a:cubicBezTo>
                  <a:pt x="10931301" y="7899068"/>
                  <a:pt x="10931301" y="7899068"/>
                  <a:pt x="10949627" y="7898618"/>
                </a:cubicBezTo>
                <a:cubicBezTo>
                  <a:pt x="10949627" y="7898618"/>
                  <a:pt x="10949627" y="7898618"/>
                  <a:pt x="10949889" y="7910360"/>
                </a:cubicBezTo>
                <a:cubicBezTo>
                  <a:pt x="10931829" y="7922555"/>
                  <a:pt x="10931829" y="7922555"/>
                  <a:pt x="10931829" y="7922555"/>
                </a:cubicBezTo>
                <a:cubicBezTo>
                  <a:pt x="10932095" y="7934298"/>
                  <a:pt x="10932095" y="7934298"/>
                  <a:pt x="10932095" y="7934298"/>
                </a:cubicBezTo>
                <a:cubicBezTo>
                  <a:pt x="10932357" y="7946042"/>
                  <a:pt x="10932357" y="7946042"/>
                  <a:pt x="10932621" y="7957788"/>
                </a:cubicBezTo>
                <a:cubicBezTo>
                  <a:pt x="10932621" y="7957788"/>
                  <a:pt x="10932621" y="7957788"/>
                  <a:pt x="10932889" y="7969532"/>
                </a:cubicBezTo>
                <a:cubicBezTo>
                  <a:pt x="10933153" y="7981274"/>
                  <a:pt x="10933153" y="7981274"/>
                  <a:pt x="10933153" y="7981274"/>
                </a:cubicBezTo>
                <a:cubicBezTo>
                  <a:pt x="10951481" y="7980826"/>
                  <a:pt x="10933417" y="7993021"/>
                  <a:pt x="10952005" y="8004318"/>
                </a:cubicBezTo>
                <a:cubicBezTo>
                  <a:pt x="10952275" y="8016060"/>
                  <a:pt x="10933947" y="8016508"/>
                  <a:pt x="10934479" y="8039996"/>
                </a:cubicBezTo>
                <a:cubicBezTo>
                  <a:pt x="10953069" y="8051292"/>
                  <a:pt x="10935005" y="8063486"/>
                  <a:pt x="10953861" y="8086523"/>
                </a:cubicBezTo>
                <a:cubicBezTo>
                  <a:pt x="10953861" y="8086523"/>
                  <a:pt x="10935537" y="8086974"/>
                  <a:pt x="10935801" y="8098717"/>
                </a:cubicBezTo>
                <a:cubicBezTo>
                  <a:pt x="10935801" y="8098717"/>
                  <a:pt x="10936067" y="8110461"/>
                  <a:pt x="10954387" y="8110013"/>
                </a:cubicBezTo>
                <a:cubicBezTo>
                  <a:pt x="10954653" y="8121759"/>
                  <a:pt x="10937123" y="8157440"/>
                  <a:pt x="10936863" y="8145694"/>
                </a:cubicBezTo>
                <a:cubicBezTo>
                  <a:pt x="10937651" y="8180927"/>
                  <a:pt x="10919861" y="8204865"/>
                  <a:pt x="10920389" y="8228354"/>
                </a:cubicBezTo>
                <a:cubicBezTo>
                  <a:pt x="10920121" y="8216605"/>
                  <a:pt x="10919861" y="8204865"/>
                  <a:pt x="10919861" y="8204865"/>
                </a:cubicBezTo>
                <a:cubicBezTo>
                  <a:pt x="10919595" y="8193119"/>
                  <a:pt x="10919595" y="8193119"/>
                  <a:pt x="10901267" y="8193567"/>
                </a:cubicBezTo>
                <a:cubicBezTo>
                  <a:pt x="10901003" y="8181821"/>
                  <a:pt x="10919595" y="8193119"/>
                  <a:pt x="10919063" y="8169634"/>
                </a:cubicBezTo>
                <a:cubicBezTo>
                  <a:pt x="10918801" y="8157888"/>
                  <a:pt x="10901003" y="8181821"/>
                  <a:pt x="10900737" y="8170079"/>
                </a:cubicBezTo>
                <a:cubicBezTo>
                  <a:pt x="10900477" y="8158333"/>
                  <a:pt x="10900477" y="8158333"/>
                  <a:pt x="10900207" y="8146588"/>
                </a:cubicBezTo>
                <a:cubicBezTo>
                  <a:pt x="10900207" y="8146588"/>
                  <a:pt x="10918533" y="8146142"/>
                  <a:pt x="10899945" y="8134846"/>
                </a:cubicBezTo>
                <a:cubicBezTo>
                  <a:pt x="10899685" y="8123100"/>
                  <a:pt x="10918267" y="8134401"/>
                  <a:pt x="10918267" y="8134401"/>
                </a:cubicBezTo>
                <a:cubicBezTo>
                  <a:pt x="10918003" y="8122655"/>
                  <a:pt x="10918003" y="8122655"/>
                  <a:pt x="10918003" y="8122655"/>
                </a:cubicBezTo>
                <a:cubicBezTo>
                  <a:pt x="10918003" y="8122655"/>
                  <a:pt x="10917741" y="8110911"/>
                  <a:pt x="10917741" y="8110911"/>
                </a:cubicBezTo>
                <a:cubicBezTo>
                  <a:pt x="10899149" y="8099613"/>
                  <a:pt x="10918003" y="8122655"/>
                  <a:pt x="10899685" y="8123100"/>
                </a:cubicBezTo>
                <a:cubicBezTo>
                  <a:pt x="10899417" y="8111355"/>
                  <a:pt x="10899417" y="8111355"/>
                  <a:pt x="10899417" y="8111355"/>
                </a:cubicBezTo>
                <a:cubicBezTo>
                  <a:pt x="10899417" y="8111355"/>
                  <a:pt x="10899417" y="8111355"/>
                  <a:pt x="10899149" y="8099613"/>
                </a:cubicBezTo>
                <a:cubicBezTo>
                  <a:pt x="10898885" y="8087866"/>
                  <a:pt x="10898885" y="8087866"/>
                  <a:pt x="10898619" y="8076122"/>
                </a:cubicBezTo>
                <a:cubicBezTo>
                  <a:pt x="10898355" y="8064381"/>
                  <a:pt x="10916945" y="8075671"/>
                  <a:pt x="10916681" y="8063932"/>
                </a:cubicBezTo>
                <a:cubicBezTo>
                  <a:pt x="10916417" y="8052188"/>
                  <a:pt x="10898619" y="8076122"/>
                  <a:pt x="10898355" y="8064381"/>
                </a:cubicBezTo>
                <a:cubicBezTo>
                  <a:pt x="10898093" y="8052636"/>
                  <a:pt x="10898093" y="8052636"/>
                  <a:pt x="10897829" y="8040889"/>
                </a:cubicBezTo>
                <a:cubicBezTo>
                  <a:pt x="10916149" y="8040443"/>
                  <a:pt x="10897297" y="8017402"/>
                  <a:pt x="10896765" y="7993914"/>
                </a:cubicBezTo>
                <a:cubicBezTo>
                  <a:pt x="10897033" y="8005662"/>
                  <a:pt x="10897561" y="8029148"/>
                  <a:pt x="10879239" y="8029594"/>
                </a:cubicBezTo>
                <a:cubicBezTo>
                  <a:pt x="10860913" y="8030044"/>
                  <a:pt x="10860383" y="8006556"/>
                  <a:pt x="10878707" y="8006109"/>
                </a:cubicBezTo>
                <a:cubicBezTo>
                  <a:pt x="10878443" y="7994361"/>
                  <a:pt x="10878443" y="7994361"/>
                  <a:pt x="10878181" y="7982616"/>
                </a:cubicBezTo>
                <a:cubicBezTo>
                  <a:pt x="10877913" y="7970876"/>
                  <a:pt x="10877387" y="7947387"/>
                  <a:pt x="10877119" y="7935642"/>
                </a:cubicBezTo>
                <a:cubicBezTo>
                  <a:pt x="10877119" y="7935642"/>
                  <a:pt x="10876855" y="7923897"/>
                  <a:pt x="10876855" y="7923897"/>
                </a:cubicBezTo>
                <a:cubicBezTo>
                  <a:pt x="10876589" y="7912152"/>
                  <a:pt x="10876323" y="7900409"/>
                  <a:pt x="10875795" y="7876918"/>
                </a:cubicBezTo>
                <a:cubicBezTo>
                  <a:pt x="10894383" y="7888213"/>
                  <a:pt x="10875529" y="7865174"/>
                  <a:pt x="10893855" y="7864729"/>
                </a:cubicBezTo>
                <a:cubicBezTo>
                  <a:pt x="10893063" y="7829498"/>
                  <a:pt x="10911651" y="7840790"/>
                  <a:pt x="10911123" y="7817302"/>
                </a:cubicBezTo>
                <a:close/>
                <a:moveTo>
                  <a:pt x="11405891" y="7805224"/>
                </a:moveTo>
                <a:cubicBezTo>
                  <a:pt x="11410805" y="7805102"/>
                  <a:pt x="11413295" y="7806632"/>
                  <a:pt x="11414263" y="7808794"/>
                </a:cubicBezTo>
                <a:cubicBezTo>
                  <a:pt x="11415233" y="7810958"/>
                  <a:pt x="11414683" y="7813751"/>
                  <a:pt x="11413509" y="7816166"/>
                </a:cubicBezTo>
                <a:cubicBezTo>
                  <a:pt x="11411159" y="7820994"/>
                  <a:pt x="11406321" y="7824292"/>
                  <a:pt x="11406179" y="7817936"/>
                </a:cubicBezTo>
                <a:cubicBezTo>
                  <a:pt x="11406179" y="7817936"/>
                  <a:pt x="11405891" y="7805224"/>
                  <a:pt x="11405891" y="7805224"/>
                </a:cubicBezTo>
                <a:close/>
                <a:moveTo>
                  <a:pt x="10639441" y="7801336"/>
                </a:moveTo>
                <a:lnTo>
                  <a:pt x="10639443" y="7801484"/>
                </a:lnTo>
                <a:lnTo>
                  <a:pt x="10639505" y="7804281"/>
                </a:lnTo>
                <a:lnTo>
                  <a:pt x="10639513" y="7804605"/>
                </a:lnTo>
                <a:close/>
                <a:moveTo>
                  <a:pt x="10200917" y="7800724"/>
                </a:moveTo>
                <a:lnTo>
                  <a:pt x="10181759" y="7822390"/>
                </a:lnTo>
                <a:lnTo>
                  <a:pt x="10181757" y="7822392"/>
                </a:lnTo>
                <a:cubicBezTo>
                  <a:pt x="10181757" y="7822392"/>
                  <a:pt x="10181515" y="7811796"/>
                  <a:pt x="10181281" y="7801202"/>
                </a:cubicBezTo>
                <a:cubicBezTo>
                  <a:pt x="10181281" y="7801202"/>
                  <a:pt x="10181281" y="7801202"/>
                  <a:pt x="10200917" y="7800724"/>
                </a:cubicBezTo>
                <a:close/>
                <a:moveTo>
                  <a:pt x="10294757" y="7791536"/>
                </a:moveTo>
                <a:cubicBezTo>
                  <a:pt x="10297823" y="7815458"/>
                  <a:pt x="10299359" y="7827418"/>
                  <a:pt x="10302423" y="7851339"/>
                </a:cubicBezTo>
                <a:cubicBezTo>
                  <a:pt x="10291583" y="7846648"/>
                  <a:pt x="10279215" y="7829996"/>
                  <a:pt x="10274775" y="7815368"/>
                </a:cubicBezTo>
                <a:cubicBezTo>
                  <a:pt x="10270343" y="7800737"/>
                  <a:pt x="10273851" y="7788136"/>
                  <a:pt x="10294757" y="7791536"/>
                </a:cubicBezTo>
                <a:close/>
                <a:moveTo>
                  <a:pt x="11051435" y="7788518"/>
                </a:moveTo>
                <a:cubicBezTo>
                  <a:pt x="11052583" y="7787944"/>
                  <a:pt x="11054917" y="7788616"/>
                  <a:pt x="11059621" y="7791417"/>
                </a:cubicBezTo>
                <a:cubicBezTo>
                  <a:pt x="11060667" y="7838030"/>
                  <a:pt x="11061199" y="7861342"/>
                  <a:pt x="11080003" y="7872537"/>
                </a:cubicBezTo>
                <a:lnTo>
                  <a:pt x="11080267" y="7884194"/>
                </a:lnTo>
                <a:cubicBezTo>
                  <a:pt x="11080267" y="7884194"/>
                  <a:pt x="11080267" y="7884194"/>
                  <a:pt x="11080523" y="7895847"/>
                </a:cubicBezTo>
                <a:cubicBezTo>
                  <a:pt x="11080793" y="7907498"/>
                  <a:pt x="11080793" y="7907498"/>
                  <a:pt x="11080793" y="7907498"/>
                </a:cubicBezTo>
                <a:cubicBezTo>
                  <a:pt x="11062247" y="7907952"/>
                  <a:pt x="11062509" y="7919608"/>
                  <a:pt x="11081049" y="7919154"/>
                </a:cubicBezTo>
                <a:cubicBezTo>
                  <a:pt x="11081317" y="7930804"/>
                  <a:pt x="11081317" y="7930804"/>
                  <a:pt x="11081317" y="7930804"/>
                </a:cubicBezTo>
                <a:cubicBezTo>
                  <a:pt x="11081845" y="7954114"/>
                  <a:pt x="11063295" y="7954568"/>
                  <a:pt x="11063033" y="7942912"/>
                </a:cubicBezTo>
                <a:cubicBezTo>
                  <a:pt x="11062773" y="7931257"/>
                  <a:pt x="11063295" y="7954568"/>
                  <a:pt x="11044491" y="7943364"/>
                </a:cubicBezTo>
                <a:cubicBezTo>
                  <a:pt x="11044357" y="7937536"/>
                  <a:pt x="11044295" y="7934626"/>
                  <a:pt x="11041941" y="7933224"/>
                </a:cubicBezTo>
                <a:lnTo>
                  <a:pt x="11038689" y="7933011"/>
                </a:lnTo>
                <a:lnTo>
                  <a:pt x="11034825" y="7926112"/>
                </a:lnTo>
                <a:lnTo>
                  <a:pt x="11043967" y="7920058"/>
                </a:lnTo>
                <a:lnTo>
                  <a:pt x="11030957" y="7919211"/>
                </a:lnTo>
                <a:lnTo>
                  <a:pt x="11025159" y="7908856"/>
                </a:lnTo>
                <a:cubicBezTo>
                  <a:pt x="11025159" y="7908856"/>
                  <a:pt x="11025159" y="7908856"/>
                  <a:pt x="11024897" y="7897204"/>
                </a:cubicBezTo>
                <a:cubicBezTo>
                  <a:pt x="11024897" y="7897204"/>
                  <a:pt x="11024635" y="7885554"/>
                  <a:pt x="11024371" y="7873895"/>
                </a:cubicBezTo>
                <a:cubicBezTo>
                  <a:pt x="11024107" y="7862244"/>
                  <a:pt x="11024107" y="7862244"/>
                  <a:pt x="11023849" y="7850591"/>
                </a:cubicBezTo>
                <a:cubicBezTo>
                  <a:pt x="11023849" y="7850591"/>
                  <a:pt x="11024107" y="7862244"/>
                  <a:pt x="11042913" y="7873443"/>
                </a:cubicBezTo>
                <a:cubicBezTo>
                  <a:pt x="11024107" y="7862244"/>
                  <a:pt x="11023321" y="7827284"/>
                  <a:pt x="11041337" y="7803520"/>
                </a:cubicBezTo>
                <a:cubicBezTo>
                  <a:pt x="11055245" y="7803184"/>
                  <a:pt x="11047995" y="7790242"/>
                  <a:pt x="11051435" y="7788518"/>
                </a:cubicBezTo>
                <a:close/>
                <a:moveTo>
                  <a:pt x="10785393" y="7785188"/>
                </a:moveTo>
                <a:cubicBezTo>
                  <a:pt x="10785393" y="7785188"/>
                  <a:pt x="10785657" y="7796904"/>
                  <a:pt x="10785657" y="7796904"/>
                </a:cubicBezTo>
                <a:cubicBezTo>
                  <a:pt x="10785923" y="7808623"/>
                  <a:pt x="10786185" y="7820342"/>
                  <a:pt x="10768169" y="7832508"/>
                </a:cubicBezTo>
                <a:cubicBezTo>
                  <a:pt x="10767907" y="7820790"/>
                  <a:pt x="10767641" y="7809070"/>
                  <a:pt x="10767377" y="7797352"/>
                </a:cubicBezTo>
                <a:cubicBezTo>
                  <a:pt x="10767377" y="7797352"/>
                  <a:pt x="10785393" y="7785188"/>
                  <a:pt x="10785393" y="7785188"/>
                </a:cubicBezTo>
                <a:close/>
                <a:moveTo>
                  <a:pt x="11987891" y="7769812"/>
                </a:moveTo>
                <a:cubicBezTo>
                  <a:pt x="11987891" y="7769812"/>
                  <a:pt x="11992993" y="7778166"/>
                  <a:pt x="11995607" y="7785168"/>
                </a:cubicBezTo>
                <a:cubicBezTo>
                  <a:pt x="11998223" y="7792174"/>
                  <a:pt x="11998347" y="7797821"/>
                  <a:pt x="11988403" y="7792414"/>
                </a:cubicBezTo>
                <a:cubicBezTo>
                  <a:pt x="11988145" y="7781109"/>
                  <a:pt x="11988145" y="7781109"/>
                  <a:pt x="11987891" y="7769812"/>
                </a:cubicBezTo>
                <a:close/>
                <a:moveTo>
                  <a:pt x="11434295" y="7757892"/>
                </a:moveTo>
                <a:cubicBezTo>
                  <a:pt x="11436105" y="7757843"/>
                  <a:pt x="11437589" y="7758760"/>
                  <a:pt x="11437615" y="7759926"/>
                </a:cubicBezTo>
                <a:cubicBezTo>
                  <a:pt x="11437641" y="7761098"/>
                  <a:pt x="11436201" y="7762083"/>
                  <a:pt x="11434389" y="7762127"/>
                </a:cubicBezTo>
                <a:cubicBezTo>
                  <a:pt x="11432585" y="7762170"/>
                  <a:pt x="11431093" y="7761256"/>
                  <a:pt x="11431067" y="7760088"/>
                </a:cubicBezTo>
                <a:cubicBezTo>
                  <a:pt x="11431039" y="7758922"/>
                  <a:pt x="11432487" y="7757933"/>
                  <a:pt x="11434295" y="7757892"/>
                </a:cubicBezTo>
                <a:close/>
                <a:moveTo>
                  <a:pt x="11040783" y="7739705"/>
                </a:moveTo>
                <a:cubicBezTo>
                  <a:pt x="11046273" y="7738082"/>
                  <a:pt x="11057451" y="7743770"/>
                  <a:pt x="11057451" y="7743770"/>
                </a:cubicBezTo>
                <a:cubicBezTo>
                  <a:pt x="11057451" y="7743770"/>
                  <a:pt x="11057689" y="7754363"/>
                  <a:pt x="11057689" y="7754363"/>
                </a:cubicBezTo>
                <a:cubicBezTo>
                  <a:pt x="11057689" y="7754363"/>
                  <a:pt x="11057451" y="7743770"/>
                  <a:pt x="11037815" y="7744248"/>
                </a:cubicBezTo>
                <a:cubicBezTo>
                  <a:pt x="11037757" y="7741600"/>
                  <a:pt x="11038953" y="7740246"/>
                  <a:pt x="11040783" y="7739705"/>
                </a:cubicBezTo>
                <a:close/>
                <a:moveTo>
                  <a:pt x="11167953" y="7717224"/>
                </a:moveTo>
                <a:cubicBezTo>
                  <a:pt x="11168215" y="7728942"/>
                  <a:pt x="11149935" y="7729390"/>
                  <a:pt x="11149935" y="7729390"/>
                </a:cubicBezTo>
                <a:cubicBezTo>
                  <a:pt x="11149935" y="7729390"/>
                  <a:pt x="11149935" y="7729390"/>
                  <a:pt x="11149671" y="7717668"/>
                </a:cubicBezTo>
                <a:cubicBezTo>
                  <a:pt x="11149671" y="7717668"/>
                  <a:pt x="11149671" y="7717668"/>
                  <a:pt x="11167953" y="7717224"/>
                </a:cubicBezTo>
                <a:close/>
                <a:moveTo>
                  <a:pt x="11423427" y="7711515"/>
                </a:moveTo>
                <a:cubicBezTo>
                  <a:pt x="11423427" y="7711515"/>
                  <a:pt x="11436805" y="7723911"/>
                  <a:pt x="11436805" y="7723911"/>
                </a:cubicBezTo>
                <a:cubicBezTo>
                  <a:pt x="11423715" y="7724230"/>
                  <a:pt x="11423715" y="7724230"/>
                  <a:pt x="11423715" y="7724230"/>
                </a:cubicBezTo>
                <a:cubicBezTo>
                  <a:pt x="11423715" y="7724230"/>
                  <a:pt x="11423715" y="7724230"/>
                  <a:pt x="11423427" y="7711515"/>
                </a:cubicBezTo>
                <a:close/>
                <a:moveTo>
                  <a:pt x="11802349" y="7703028"/>
                </a:moveTo>
                <a:cubicBezTo>
                  <a:pt x="11811473" y="7702805"/>
                  <a:pt x="11811539" y="7705748"/>
                  <a:pt x="11809329" y="7708750"/>
                </a:cubicBezTo>
                <a:cubicBezTo>
                  <a:pt x="11807111" y="7711752"/>
                  <a:pt x="11802611" y="7714806"/>
                  <a:pt x="11802611" y="7714806"/>
                </a:cubicBezTo>
                <a:cubicBezTo>
                  <a:pt x="11802611" y="7714806"/>
                  <a:pt x="11802611" y="7714806"/>
                  <a:pt x="11802349" y="7703028"/>
                </a:cubicBezTo>
                <a:close/>
                <a:moveTo>
                  <a:pt x="11383873" y="7699757"/>
                </a:moveTo>
                <a:cubicBezTo>
                  <a:pt x="11383873" y="7699757"/>
                  <a:pt x="11383873" y="7699757"/>
                  <a:pt x="11384141" y="7711767"/>
                </a:cubicBezTo>
                <a:cubicBezTo>
                  <a:pt x="11384141" y="7711767"/>
                  <a:pt x="11384413" y="7723773"/>
                  <a:pt x="11384683" y="7735780"/>
                </a:cubicBezTo>
                <a:cubicBezTo>
                  <a:pt x="11365319" y="7748266"/>
                  <a:pt x="11365595" y="7760276"/>
                  <a:pt x="11365861" y="7772279"/>
                </a:cubicBezTo>
                <a:cubicBezTo>
                  <a:pt x="11365595" y="7760276"/>
                  <a:pt x="11365319" y="7748266"/>
                  <a:pt x="11365051" y="7736258"/>
                </a:cubicBezTo>
                <a:cubicBezTo>
                  <a:pt x="11364777" y="7724252"/>
                  <a:pt x="11364507" y="7712246"/>
                  <a:pt x="11383873" y="7699757"/>
                </a:cubicBezTo>
                <a:close/>
                <a:moveTo>
                  <a:pt x="8351173" y="7697640"/>
                </a:moveTo>
                <a:cubicBezTo>
                  <a:pt x="8352257" y="7706085"/>
                  <a:pt x="8338825" y="7707800"/>
                  <a:pt x="8338825" y="7707800"/>
                </a:cubicBezTo>
                <a:cubicBezTo>
                  <a:pt x="8338825" y="7707800"/>
                  <a:pt x="8338825" y="7707800"/>
                  <a:pt x="8337741" y="7699358"/>
                </a:cubicBezTo>
                <a:cubicBezTo>
                  <a:pt x="8337741" y="7699358"/>
                  <a:pt x="8351173" y="7697640"/>
                  <a:pt x="8351173" y="7697640"/>
                </a:cubicBezTo>
                <a:close/>
                <a:moveTo>
                  <a:pt x="10600451" y="7694808"/>
                </a:moveTo>
                <a:lnTo>
                  <a:pt x="10600473" y="7695830"/>
                </a:lnTo>
                <a:lnTo>
                  <a:pt x="10600475" y="7695904"/>
                </a:lnTo>
                <a:cubicBezTo>
                  <a:pt x="10600409" y="7692976"/>
                  <a:pt x="10600409" y="7692976"/>
                  <a:pt x="10600451" y="7694808"/>
                </a:cubicBezTo>
                <a:close/>
                <a:moveTo>
                  <a:pt x="11112315" y="7683411"/>
                </a:moveTo>
                <a:cubicBezTo>
                  <a:pt x="11112581" y="7695126"/>
                  <a:pt x="11112581" y="7695126"/>
                  <a:pt x="11112845" y="7706846"/>
                </a:cubicBezTo>
                <a:cubicBezTo>
                  <a:pt x="11112845" y="7706846"/>
                  <a:pt x="11094303" y="7695574"/>
                  <a:pt x="11094303" y="7695574"/>
                </a:cubicBezTo>
                <a:cubicBezTo>
                  <a:pt x="11094303" y="7695574"/>
                  <a:pt x="11094303" y="7695574"/>
                  <a:pt x="11094035" y="7683858"/>
                </a:cubicBezTo>
                <a:cubicBezTo>
                  <a:pt x="11094035" y="7683858"/>
                  <a:pt x="11112315" y="7683411"/>
                  <a:pt x="11112315" y="7683411"/>
                </a:cubicBezTo>
                <a:close/>
                <a:moveTo>
                  <a:pt x="2479658" y="7669685"/>
                </a:moveTo>
                <a:cubicBezTo>
                  <a:pt x="2484443" y="7668406"/>
                  <a:pt x="2487525" y="7669248"/>
                  <a:pt x="2489723" y="7671346"/>
                </a:cubicBezTo>
                <a:cubicBezTo>
                  <a:pt x="2496323" y="7677638"/>
                  <a:pt x="2495001" y="7695216"/>
                  <a:pt x="2508033" y="7700580"/>
                </a:cubicBezTo>
                <a:cubicBezTo>
                  <a:pt x="2500993" y="7749682"/>
                  <a:pt x="2506932" y="7769646"/>
                  <a:pt x="2510011" y="7826306"/>
                </a:cubicBezTo>
                <a:cubicBezTo>
                  <a:pt x="2456995" y="7833311"/>
                  <a:pt x="2504733" y="7729178"/>
                  <a:pt x="2467556" y="7715008"/>
                </a:cubicBezTo>
                <a:cubicBezTo>
                  <a:pt x="2476358" y="7698282"/>
                  <a:pt x="2480538" y="7685873"/>
                  <a:pt x="2479658" y="7669685"/>
                </a:cubicBezTo>
                <a:close/>
                <a:moveTo>
                  <a:pt x="11111787" y="7659972"/>
                </a:moveTo>
                <a:cubicBezTo>
                  <a:pt x="11111921" y="7665832"/>
                  <a:pt x="11116557" y="7668653"/>
                  <a:pt x="11118907" y="7671524"/>
                </a:cubicBezTo>
                <a:cubicBezTo>
                  <a:pt x="11121259" y="7674398"/>
                  <a:pt x="11121323" y="7677327"/>
                  <a:pt x="11112315" y="7683411"/>
                </a:cubicBezTo>
                <a:cubicBezTo>
                  <a:pt x="11094035" y="7683858"/>
                  <a:pt x="11093775" y="7672136"/>
                  <a:pt x="11093775" y="7672136"/>
                </a:cubicBezTo>
                <a:cubicBezTo>
                  <a:pt x="11093511" y="7660418"/>
                  <a:pt x="11093775" y="7672136"/>
                  <a:pt x="11111787" y="7659972"/>
                </a:cubicBezTo>
                <a:close/>
                <a:moveTo>
                  <a:pt x="11856051" y="7654569"/>
                </a:moveTo>
                <a:cubicBezTo>
                  <a:pt x="11856321" y="7666348"/>
                  <a:pt x="11838327" y="7678576"/>
                  <a:pt x="11838327" y="7678576"/>
                </a:cubicBezTo>
                <a:cubicBezTo>
                  <a:pt x="11838065" y="7666794"/>
                  <a:pt x="11838065" y="7666794"/>
                  <a:pt x="11837797" y="7655014"/>
                </a:cubicBezTo>
                <a:cubicBezTo>
                  <a:pt x="11837797" y="7655014"/>
                  <a:pt x="11856051" y="7654569"/>
                  <a:pt x="11856051" y="7654569"/>
                </a:cubicBezTo>
                <a:close/>
                <a:moveTo>
                  <a:pt x="11402459" y="7652670"/>
                </a:moveTo>
                <a:cubicBezTo>
                  <a:pt x="11402745" y="7665380"/>
                  <a:pt x="11403031" y="7678092"/>
                  <a:pt x="11383391" y="7678574"/>
                </a:cubicBezTo>
                <a:cubicBezTo>
                  <a:pt x="11383111" y="7665862"/>
                  <a:pt x="11383111" y="7665862"/>
                  <a:pt x="11383111" y="7665862"/>
                </a:cubicBezTo>
                <a:cubicBezTo>
                  <a:pt x="11383111" y="7665862"/>
                  <a:pt x="11382823" y="7653146"/>
                  <a:pt x="11402459" y="7652670"/>
                </a:cubicBezTo>
                <a:close/>
                <a:moveTo>
                  <a:pt x="10393831" y="7644083"/>
                </a:moveTo>
                <a:cubicBezTo>
                  <a:pt x="10393831" y="7644083"/>
                  <a:pt x="10393831" y="7644083"/>
                  <a:pt x="10394103" y="7656090"/>
                </a:cubicBezTo>
                <a:cubicBezTo>
                  <a:pt x="10381013" y="7656410"/>
                  <a:pt x="10380741" y="7644400"/>
                  <a:pt x="10380741" y="7644400"/>
                </a:cubicBezTo>
                <a:cubicBezTo>
                  <a:pt x="10380741" y="7644400"/>
                  <a:pt x="10380741" y="7644400"/>
                  <a:pt x="10393831" y="7644083"/>
                </a:cubicBezTo>
                <a:close/>
                <a:moveTo>
                  <a:pt x="11362903" y="7640914"/>
                </a:moveTo>
                <a:cubicBezTo>
                  <a:pt x="11363439" y="7664642"/>
                  <a:pt x="11363705" y="7676507"/>
                  <a:pt x="11364241" y="7700242"/>
                </a:cubicBezTo>
                <a:cubicBezTo>
                  <a:pt x="11344607" y="7700719"/>
                  <a:pt x="11344607" y="7700719"/>
                  <a:pt x="11344607" y="7700719"/>
                </a:cubicBezTo>
                <a:lnTo>
                  <a:pt x="11344163" y="7681080"/>
                </a:lnTo>
                <a:lnTo>
                  <a:pt x="11332467" y="7713208"/>
                </a:lnTo>
                <a:cubicBezTo>
                  <a:pt x="11332467" y="7713208"/>
                  <a:pt x="11332735" y="7724928"/>
                  <a:pt x="11332735" y="7724928"/>
                </a:cubicBezTo>
                <a:cubicBezTo>
                  <a:pt x="11332995" y="7736645"/>
                  <a:pt x="11333261" y="7748360"/>
                  <a:pt x="11333261" y="7748360"/>
                </a:cubicBezTo>
                <a:cubicBezTo>
                  <a:pt x="11333525" y="7760083"/>
                  <a:pt x="11352069" y="7771352"/>
                  <a:pt x="11333787" y="7771800"/>
                </a:cubicBezTo>
                <a:cubicBezTo>
                  <a:pt x="11352601" y="7794786"/>
                  <a:pt x="11334579" y="7806954"/>
                  <a:pt x="11353655" y="7841658"/>
                </a:cubicBezTo>
                <a:cubicBezTo>
                  <a:pt x="11335637" y="7853824"/>
                  <a:pt x="11334579" y="7806954"/>
                  <a:pt x="11334319" y="7795236"/>
                </a:cubicBezTo>
                <a:cubicBezTo>
                  <a:pt x="11316037" y="7795682"/>
                  <a:pt x="11316037" y="7795682"/>
                  <a:pt x="11316037" y="7795682"/>
                </a:cubicBezTo>
                <a:cubicBezTo>
                  <a:pt x="11316037" y="7795682"/>
                  <a:pt x="11334053" y="7783516"/>
                  <a:pt x="11334053" y="7783516"/>
                </a:cubicBezTo>
                <a:cubicBezTo>
                  <a:pt x="11315771" y="7783961"/>
                  <a:pt x="11315507" y="7772244"/>
                  <a:pt x="11315507" y="7772244"/>
                </a:cubicBezTo>
                <a:cubicBezTo>
                  <a:pt x="11297229" y="7772694"/>
                  <a:pt x="11296963" y="7760975"/>
                  <a:pt x="11315241" y="7760529"/>
                </a:cubicBezTo>
                <a:cubicBezTo>
                  <a:pt x="11296699" y="7749256"/>
                  <a:pt x="11295643" y="7702382"/>
                  <a:pt x="11294851" y="7667227"/>
                </a:cubicBezTo>
                <a:cubicBezTo>
                  <a:pt x="11312867" y="7655066"/>
                  <a:pt x="11312867" y="7655066"/>
                  <a:pt x="11312867" y="7655066"/>
                </a:cubicBezTo>
                <a:cubicBezTo>
                  <a:pt x="11312867" y="7655066"/>
                  <a:pt x="11313129" y="7666783"/>
                  <a:pt x="11313129" y="7666783"/>
                </a:cubicBezTo>
                <a:cubicBezTo>
                  <a:pt x="11313395" y="7678502"/>
                  <a:pt x="11313395" y="7678502"/>
                  <a:pt x="11313659" y="7690220"/>
                </a:cubicBezTo>
                <a:lnTo>
                  <a:pt x="11346885" y="7667782"/>
                </a:lnTo>
                <a:lnTo>
                  <a:pt x="11350933" y="7654562"/>
                </a:lnTo>
                <a:cubicBezTo>
                  <a:pt x="11353357" y="7653019"/>
                  <a:pt x="11353357" y="7653019"/>
                  <a:pt x="11343267" y="7641391"/>
                </a:cubicBezTo>
                <a:cubicBezTo>
                  <a:pt x="11362903" y="7640914"/>
                  <a:pt x="11362903" y="7640914"/>
                  <a:pt x="11362903" y="7640914"/>
                </a:cubicBezTo>
                <a:close/>
                <a:moveTo>
                  <a:pt x="11932287" y="7627011"/>
                </a:moveTo>
                <a:cubicBezTo>
                  <a:pt x="11932573" y="7639726"/>
                  <a:pt x="11932573" y="7639726"/>
                  <a:pt x="11932573" y="7639726"/>
                </a:cubicBezTo>
                <a:cubicBezTo>
                  <a:pt x="11932573" y="7639726"/>
                  <a:pt x="11932573" y="7639726"/>
                  <a:pt x="11912937" y="7640204"/>
                </a:cubicBezTo>
                <a:cubicBezTo>
                  <a:pt x="11912937" y="7640204"/>
                  <a:pt x="11912649" y="7627488"/>
                  <a:pt x="11912649" y="7627488"/>
                </a:cubicBezTo>
                <a:cubicBezTo>
                  <a:pt x="11912649" y="7627488"/>
                  <a:pt x="11912649" y="7627488"/>
                  <a:pt x="11932287" y="7627011"/>
                </a:cubicBezTo>
                <a:close/>
                <a:moveTo>
                  <a:pt x="11348635" y="7619020"/>
                </a:moveTo>
                <a:cubicBezTo>
                  <a:pt x="11357781" y="7618793"/>
                  <a:pt x="11357843" y="7621721"/>
                  <a:pt x="11355621" y="7624712"/>
                </a:cubicBezTo>
                <a:cubicBezTo>
                  <a:pt x="11353401" y="7627693"/>
                  <a:pt x="11348903" y="7630736"/>
                  <a:pt x="11348903" y="7630736"/>
                </a:cubicBezTo>
                <a:cubicBezTo>
                  <a:pt x="11348903" y="7630736"/>
                  <a:pt x="11348903" y="7630736"/>
                  <a:pt x="11348635" y="7619020"/>
                </a:cubicBezTo>
                <a:close/>
                <a:moveTo>
                  <a:pt x="11784529" y="7608207"/>
                </a:moveTo>
                <a:cubicBezTo>
                  <a:pt x="11784529" y="7608207"/>
                  <a:pt x="11801435" y="7632024"/>
                  <a:pt x="11801435" y="7632024"/>
                </a:cubicBezTo>
                <a:lnTo>
                  <a:pt x="11801981" y="7656238"/>
                </a:lnTo>
                <a:lnTo>
                  <a:pt x="11802253" y="7668344"/>
                </a:lnTo>
                <a:cubicBezTo>
                  <a:pt x="11802253" y="7668344"/>
                  <a:pt x="11785891" y="7668745"/>
                  <a:pt x="11785891" y="7668745"/>
                </a:cubicBezTo>
                <a:cubicBezTo>
                  <a:pt x="11785891" y="7668745"/>
                  <a:pt x="11785349" y="7644529"/>
                  <a:pt x="11785349" y="7644529"/>
                </a:cubicBezTo>
                <a:cubicBezTo>
                  <a:pt x="11768709" y="7632823"/>
                  <a:pt x="11785073" y="7632423"/>
                  <a:pt x="11784801" y="7620318"/>
                </a:cubicBezTo>
                <a:cubicBezTo>
                  <a:pt x="11784801" y="7620318"/>
                  <a:pt x="11784801" y="7620318"/>
                  <a:pt x="11768435" y="7620714"/>
                </a:cubicBezTo>
                <a:cubicBezTo>
                  <a:pt x="11768435" y="7620714"/>
                  <a:pt x="11768435" y="7620714"/>
                  <a:pt x="11768163" y="7608610"/>
                </a:cubicBezTo>
                <a:cubicBezTo>
                  <a:pt x="11768163" y="7608610"/>
                  <a:pt x="11768163" y="7608610"/>
                  <a:pt x="11784529" y="7608207"/>
                </a:cubicBezTo>
                <a:close/>
                <a:moveTo>
                  <a:pt x="715699" y="7604808"/>
                </a:moveTo>
                <a:cubicBezTo>
                  <a:pt x="728223" y="7606729"/>
                  <a:pt x="729008" y="7613416"/>
                  <a:pt x="729397" y="7616757"/>
                </a:cubicBezTo>
                <a:cubicBezTo>
                  <a:pt x="729787" y="7620104"/>
                  <a:pt x="729787" y="7620104"/>
                  <a:pt x="729787" y="7620104"/>
                </a:cubicBezTo>
                <a:cubicBezTo>
                  <a:pt x="730181" y="7623442"/>
                  <a:pt x="730181" y="7623442"/>
                  <a:pt x="730181" y="7623442"/>
                </a:cubicBezTo>
                <a:cubicBezTo>
                  <a:pt x="718047" y="7624864"/>
                  <a:pt x="718047" y="7624864"/>
                  <a:pt x="717656" y="7621522"/>
                </a:cubicBezTo>
                <a:cubicBezTo>
                  <a:pt x="717266" y="7618180"/>
                  <a:pt x="716481" y="7611494"/>
                  <a:pt x="703957" y="7609571"/>
                </a:cubicBezTo>
                <a:cubicBezTo>
                  <a:pt x="703565" y="7606226"/>
                  <a:pt x="703565" y="7606226"/>
                  <a:pt x="715699" y="7604808"/>
                </a:cubicBezTo>
                <a:close/>
                <a:moveTo>
                  <a:pt x="11544911" y="7603684"/>
                </a:moveTo>
                <a:cubicBezTo>
                  <a:pt x="11544911" y="7603684"/>
                  <a:pt x="11545179" y="7615388"/>
                  <a:pt x="11545179" y="7615388"/>
                </a:cubicBezTo>
                <a:cubicBezTo>
                  <a:pt x="11545441" y="7627098"/>
                  <a:pt x="11545441" y="7627098"/>
                  <a:pt x="11545441" y="7627098"/>
                </a:cubicBezTo>
                <a:cubicBezTo>
                  <a:pt x="11563565" y="7626654"/>
                  <a:pt x="11563565" y="7626654"/>
                  <a:pt x="11563565" y="7626654"/>
                </a:cubicBezTo>
                <a:cubicBezTo>
                  <a:pt x="11563565" y="7626654"/>
                  <a:pt x="11563565" y="7626654"/>
                  <a:pt x="11563299" y="7614948"/>
                </a:cubicBezTo>
                <a:cubicBezTo>
                  <a:pt x="11563565" y="7626654"/>
                  <a:pt x="11581687" y="7626213"/>
                  <a:pt x="11581951" y="7637918"/>
                </a:cubicBezTo>
                <a:cubicBezTo>
                  <a:pt x="11600071" y="7637475"/>
                  <a:pt x="11581951" y="7637918"/>
                  <a:pt x="11600339" y="7649180"/>
                </a:cubicBezTo>
                <a:lnTo>
                  <a:pt x="11587809" y="7656514"/>
                </a:lnTo>
                <a:lnTo>
                  <a:pt x="11582215" y="7649621"/>
                </a:lnTo>
                <a:cubicBezTo>
                  <a:pt x="11582345" y="7655480"/>
                  <a:pt x="11582415" y="7658402"/>
                  <a:pt x="11584677" y="7658349"/>
                </a:cubicBezTo>
                <a:lnTo>
                  <a:pt x="11587809" y="7656514"/>
                </a:lnTo>
                <a:lnTo>
                  <a:pt x="11591541" y="7661108"/>
                </a:lnTo>
                <a:cubicBezTo>
                  <a:pt x="11596135" y="7663921"/>
                  <a:pt x="11600733" y="7666739"/>
                  <a:pt x="11600863" y="7672590"/>
                </a:cubicBezTo>
                <a:cubicBezTo>
                  <a:pt x="11600863" y="7672590"/>
                  <a:pt x="11600863" y="7672590"/>
                  <a:pt x="11618989" y="7672150"/>
                </a:cubicBezTo>
                <a:cubicBezTo>
                  <a:pt x="11619249" y="7683856"/>
                  <a:pt x="11601131" y="7684298"/>
                  <a:pt x="11601393" y="7696002"/>
                </a:cubicBezTo>
                <a:cubicBezTo>
                  <a:pt x="11601393" y="7696002"/>
                  <a:pt x="11601657" y="7707714"/>
                  <a:pt x="11601657" y="7707714"/>
                </a:cubicBezTo>
                <a:cubicBezTo>
                  <a:pt x="11620047" y="7718972"/>
                  <a:pt x="11601919" y="7719416"/>
                  <a:pt x="11620309" y="7730681"/>
                </a:cubicBezTo>
                <a:cubicBezTo>
                  <a:pt x="11602449" y="7742826"/>
                  <a:pt x="11621363" y="7777502"/>
                  <a:pt x="11602977" y="7766240"/>
                </a:cubicBezTo>
                <a:cubicBezTo>
                  <a:pt x="11602977" y="7766240"/>
                  <a:pt x="11602715" y="7754536"/>
                  <a:pt x="11602449" y="7742826"/>
                </a:cubicBezTo>
                <a:cubicBezTo>
                  <a:pt x="11602449" y="7742826"/>
                  <a:pt x="11584591" y="7754978"/>
                  <a:pt x="11584591" y="7754978"/>
                </a:cubicBezTo>
                <a:cubicBezTo>
                  <a:pt x="11584325" y="7743271"/>
                  <a:pt x="11584325" y="7743271"/>
                  <a:pt x="11584325" y="7743271"/>
                </a:cubicBezTo>
                <a:cubicBezTo>
                  <a:pt x="11584325" y="7743271"/>
                  <a:pt x="11584591" y="7754978"/>
                  <a:pt x="11566467" y="7755420"/>
                </a:cubicBezTo>
                <a:cubicBezTo>
                  <a:pt x="11566199" y="7743712"/>
                  <a:pt x="11584325" y="7743271"/>
                  <a:pt x="11584061" y="7731566"/>
                </a:cubicBezTo>
                <a:cubicBezTo>
                  <a:pt x="11565939" y="7732006"/>
                  <a:pt x="11566199" y="7743712"/>
                  <a:pt x="11566199" y="7743712"/>
                </a:cubicBezTo>
                <a:cubicBezTo>
                  <a:pt x="11566199" y="7743712"/>
                  <a:pt x="11566199" y="7743712"/>
                  <a:pt x="11566467" y="7755420"/>
                </a:cubicBezTo>
                <a:cubicBezTo>
                  <a:pt x="11566993" y="7778830"/>
                  <a:pt x="11548871" y="7779271"/>
                  <a:pt x="11531007" y="7791424"/>
                </a:cubicBezTo>
                <a:cubicBezTo>
                  <a:pt x="11530481" y="7768012"/>
                  <a:pt x="11548607" y="7767568"/>
                  <a:pt x="11529953" y="7744596"/>
                </a:cubicBezTo>
                <a:cubicBezTo>
                  <a:pt x="11529953" y="7744596"/>
                  <a:pt x="11548081" y="7744153"/>
                  <a:pt x="11548081" y="7744153"/>
                </a:cubicBezTo>
                <a:cubicBezTo>
                  <a:pt x="11547817" y="7732450"/>
                  <a:pt x="11547817" y="7732450"/>
                  <a:pt x="11547817" y="7732450"/>
                </a:cubicBezTo>
                <a:lnTo>
                  <a:pt x="11547289" y="7709038"/>
                </a:lnTo>
                <a:cubicBezTo>
                  <a:pt x="11547023" y="7697331"/>
                  <a:pt x="11547023" y="7697331"/>
                  <a:pt x="11547023" y="7697331"/>
                </a:cubicBezTo>
                <a:cubicBezTo>
                  <a:pt x="11546757" y="7685626"/>
                  <a:pt x="11546757" y="7685626"/>
                  <a:pt x="11546757" y="7685626"/>
                </a:cubicBezTo>
                <a:cubicBezTo>
                  <a:pt x="11546757" y="7685626"/>
                  <a:pt x="11546497" y="7673923"/>
                  <a:pt x="11528369" y="7674362"/>
                </a:cubicBezTo>
                <a:cubicBezTo>
                  <a:pt x="11528107" y="7662659"/>
                  <a:pt x="11546231" y="7662215"/>
                  <a:pt x="11528107" y="7662659"/>
                </a:cubicBezTo>
                <a:cubicBezTo>
                  <a:pt x="11528107" y="7662659"/>
                  <a:pt x="11528107" y="7662659"/>
                  <a:pt x="11527843" y="7650952"/>
                </a:cubicBezTo>
                <a:cubicBezTo>
                  <a:pt x="11509713" y="7651394"/>
                  <a:pt x="11527577" y="7639245"/>
                  <a:pt x="11527313" y="7627538"/>
                </a:cubicBezTo>
                <a:cubicBezTo>
                  <a:pt x="11527313" y="7627538"/>
                  <a:pt x="11527313" y="7627538"/>
                  <a:pt x="11527047" y="7615829"/>
                </a:cubicBezTo>
                <a:cubicBezTo>
                  <a:pt x="11527047" y="7615829"/>
                  <a:pt x="11527047" y="7615829"/>
                  <a:pt x="11526785" y="7604127"/>
                </a:cubicBezTo>
                <a:cubicBezTo>
                  <a:pt x="11526785" y="7604127"/>
                  <a:pt x="11526785" y="7604127"/>
                  <a:pt x="11544911" y="7603684"/>
                </a:cubicBezTo>
                <a:close/>
                <a:moveTo>
                  <a:pt x="10872061" y="7585772"/>
                </a:moveTo>
                <a:cubicBezTo>
                  <a:pt x="10871755" y="7584864"/>
                  <a:pt x="10871209" y="7585976"/>
                  <a:pt x="10870113" y="7588202"/>
                </a:cubicBezTo>
                <a:cubicBezTo>
                  <a:pt x="10867929" y="7592650"/>
                  <a:pt x="10863555" y="7601546"/>
                  <a:pt x="10854547" y="7607631"/>
                </a:cubicBezTo>
                <a:cubicBezTo>
                  <a:pt x="10854547" y="7607631"/>
                  <a:pt x="10854547" y="7607631"/>
                  <a:pt x="10854813" y="7619348"/>
                </a:cubicBezTo>
                <a:cubicBezTo>
                  <a:pt x="10854813" y="7619348"/>
                  <a:pt x="10854813" y="7619348"/>
                  <a:pt x="10873093" y="7618902"/>
                </a:cubicBezTo>
                <a:lnTo>
                  <a:pt x="10872565" y="7595466"/>
                </a:lnTo>
                <a:cubicBezTo>
                  <a:pt x="10872431" y="7589609"/>
                  <a:pt x="10872367" y="7586680"/>
                  <a:pt x="10872061" y="7585772"/>
                </a:cubicBezTo>
                <a:close/>
                <a:moveTo>
                  <a:pt x="8319357" y="7555838"/>
                </a:moveTo>
                <a:cubicBezTo>
                  <a:pt x="8319357" y="7555838"/>
                  <a:pt x="8320979" y="7568503"/>
                  <a:pt x="8322601" y="7581164"/>
                </a:cubicBezTo>
                <a:cubicBezTo>
                  <a:pt x="8302453" y="7583743"/>
                  <a:pt x="8302453" y="7583743"/>
                  <a:pt x="8302453" y="7583743"/>
                </a:cubicBezTo>
                <a:cubicBezTo>
                  <a:pt x="8300831" y="7571080"/>
                  <a:pt x="8320979" y="7568503"/>
                  <a:pt x="8319357" y="7555838"/>
                </a:cubicBezTo>
                <a:close/>
                <a:moveTo>
                  <a:pt x="11602983" y="7543186"/>
                </a:moveTo>
                <a:cubicBezTo>
                  <a:pt x="11602983" y="7543186"/>
                  <a:pt x="11616329" y="7554168"/>
                  <a:pt x="11616329" y="7554168"/>
                </a:cubicBezTo>
                <a:cubicBezTo>
                  <a:pt x="11616329" y="7554168"/>
                  <a:pt x="11616329" y="7554168"/>
                  <a:pt x="11603241" y="7554486"/>
                </a:cubicBezTo>
                <a:cubicBezTo>
                  <a:pt x="11603241" y="7554486"/>
                  <a:pt x="11602983" y="7543186"/>
                  <a:pt x="11602983" y="7543186"/>
                </a:cubicBezTo>
                <a:close/>
                <a:moveTo>
                  <a:pt x="11379955" y="7526018"/>
                </a:moveTo>
                <a:cubicBezTo>
                  <a:pt x="11379955" y="7526018"/>
                  <a:pt x="11380213" y="7537320"/>
                  <a:pt x="11380213" y="7537320"/>
                </a:cubicBezTo>
                <a:cubicBezTo>
                  <a:pt x="11380213" y="7537320"/>
                  <a:pt x="11380467" y="7548620"/>
                  <a:pt x="11380467" y="7548620"/>
                </a:cubicBezTo>
                <a:cubicBezTo>
                  <a:pt x="11380467" y="7548620"/>
                  <a:pt x="11380467" y="7548620"/>
                  <a:pt x="11380719" y="7559920"/>
                </a:cubicBezTo>
                <a:cubicBezTo>
                  <a:pt x="11380719" y="7559920"/>
                  <a:pt x="11361085" y="7560398"/>
                  <a:pt x="11360831" y="7549100"/>
                </a:cubicBezTo>
                <a:cubicBezTo>
                  <a:pt x="11360831" y="7549100"/>
                  <a:pt x="11360575" y="7537796"/>
                  <a:pt x="11360317" y="7526498"/>
                </a:cubicBezTo>
                <a:cubicBezTo>
                  <a:pt x="11360317" y="7526498"/>
                  <a:pt x="11360317" y="7526498"/>
                  <a:pt x="11379955" y="7526018"/>
                </a:cubicBezTo>
                <a:close/>
                <a:moveTo>
                  <a:pt x="10541667" y="7521046"/>
                </a:moveTo>
                <a:cubicBezTo>
                  <a:pt x="10541667" y="7521046"/>
                  <a:pt x="10541667" y="7521046"/>
                  <a:pt x="10541955" y="7533760"/>
                </a:cubicBezTo>
                <a:cubicBezTo>
                  <a:pt x="10522317" y="7534240"/>
                  <a:pt x="10522317" y="7534240"/>
                  <a:pt x="10522317" y="7534240"/>
                </a:cubicBezTo>
                <a:cubicBezTo>
                  <a:pt x="10522031" y="7521526"/>
                  <a:pt x="10522031" y="7521526"/>
                  <a:pt x="10522031" y="7521526"/>
                </a:cubicBezTo>
                <a:cubicBezTo>
                  <a:pt x="10522031" y="7521526"/>
                  <a:pt x="10522031" y="7521526"/>
                  <a:pt x="10541667" y="7521046"/>
                </a:cubicBezTo>
                <a:close/>
                <a:moveTo>
                  <a:pt x="733889" y="7515014"/>
                </a:moveTo>
                <a:cubicBezTo>
                  <a:pt x="740630" y="7514224"/>
                  <a:pt x="744099" y="7514692"/>
                  <a:pt x="745887" y="7515358"/>
                </a:cubicBezTo>
                <a:cubicBezTo>
                  <a:pt x="747668" y="7516020"/>
                  <a:pt x="747770" y="7516887"/>
                  <a:pt x="747770" y="7516887"/>
                </a:cubicBezTo>
                <a:cubicBezTo>
                  <a:pt x="762867" y="7529108"/>
                  <a:pt x="764081" y="7539454"/>
                  <a:pt x="765694" y="7553258"/>
                </a:cubicBezTo>
                <a:cubicBezTo>
                  <a:pt x="782002" y="7575830"/>
                  <a:pt x="798306" y="7598400"/>
                  <a:pt x="801134" y="7622550"/>
                </a:cubicBezTo>
                <a:cubicBezTo>
                  <a:pt x="801942" y="7629452"/>
                  <a:pt x="803152" y="7639804"/>
                  <a:pt x="790481" y="7648278"/>
                </a:cubicBezTo>
                <a:cubicBezTo>
                  <a:pt x="825109" y="7710672"/>
                  <a:pt x="831162" y="7762419"/>
                  <a:pt x="836008" y="7803821"/>
                </a:cubicBezTo>
                <a:cubicBezTo>
                  <a:pt x="836008" y="7803821"/>
                  <a:pt x="836008" y="7803821"/>
                  <a:pt x="822526" y="7805398"/>
                </a:cubicBezTo>
                <a:cubicBezTo>
                  <a:pt x="822932" y="7808848"/>
                  <a:pt x="837220" y="7814172"/>
                  <a:pt x="837619" y="7817620"/>
                </a:cubicBezTo>
                <a:cubicBezTo>
                  <a:pt x="838833" y="7827970"/>
                  <a:pt x="853525" y="7836740"/>
                  <a:pt x="854737" y="7847093"/>
                </a:cubicBezTo>
                <a:cubicBezTo>
                  <a:pt x="855138" y="7850541"/>
                  <a:pt x="855138" y="7850541"/>
                  <a:pt x="855138" y="7850541"/>
                </a:cubicBezTo>
                <a:cubicBezTo>
                  <a:pt x="855543" y="7853992"/>
                  <a:pt x="842063" y="7855567"/>
                  <a:pt x="842063" y="7855567"/>
                </a:cubicBezTo>
                <a:cubicBezTo>
                  <a:pt x="828588" y="7857144"/>
                  <a:pt x="828588" y="7857144"/>
                  <a:pt x="828180" y="7853696"/>
                </a:cubicBezTo>
                <a:cubicBezTo>
                  <a:pt x="826969" y="7843347"/>
                  <a:pt x="812283" y="7834576"/>
                  <a:pt x="811067" y="7824225"/>
                </a:cubicBezTo>
                <a:cubicBezTo>
                  <a:pt x="810261" y="7817323"/>
                  <a:pt x="809856" y="7813874"/>
                  <a:pt x="809454" y="7810425"/>
                </a:cubicBezTo>
                <a:cubicBezTo>
                  <a:pt x="782492" y="7813580"/>
                  <a:pt x="807434" y="7793176"/>
                  <a:pt x="780875" y="7799782"/>
                </a:cubicBezTo>
                <a:cubicBezTo>
                  <a:pt x="780875" y="7799782"/>
                  <a:pt x="780875" y="7799782"/>
                  <a:pt x="767400" y="7801358"/>
                </a:cubicBezTo>
                <a:cubicBezTo>
                  <a:pt x="767400" y="7801358"/>
                  <a:pt x="767400" y="7801358"/>
                  <a:pt x="753918" y="7802936"/>
                </a:cubicBezTo>
                <a:cubicBezTo>
                  <a:pt x="740031" y="7801062"/>
                  <a:pt x="739630" y="7797614"/>
                  <a:pt x="739223" y="7794160"/>
                </a:cubicBezTo>
                <a:cubicBezTo>
                  <a:pt x="739223" y="7794160"/>
                  <a:pt x="738821" y="7790712"/>
                  <a:pt x="752299" y="7789135"/>
                </a:cubicBezTo>
                <a:cubicBezTo>
                  <a:pt x="751900" y="7785684"/>
                  <a:pt x="765781" y="7787555"/>
                  <a:pt x="766186" y="7791006"/>
                </a:cubicBezTo>
                <a:cubicBezTo>
                  <a:pt x="779664" y="7789428"/>
                  <a:pt x="779664" y="7789428"/>
                  <a:pt x="779664" y="7789428"/>
                </a:cubicBezTo>
                <a:cubicBezTo>
                  <a:pt x="793145" y="7787852"/>
                  <a:pt x="793551" y="7791302"/>
                  <a:pt x="793551" y="7791302"/>
                </a:cubicBezTo>
                <a:cubicBezTo>
                  <a:pt x="793551" y="7791302"/>
                  <a:pt x="793551" y="7791302"/>
                  <a:pt x="793145" y="7787852"/>
                </a:cubicBezTo>
                <a:cubicBezTo>
                  <a:pt x="791127" y="7770604"/>
                  <a:pt x="788702" y="7749902"/>
                  <a:pt x="773608" y="7737682"/>
                </a:cubicBezTo>
                <a:cubicBezTo>
                  <a:pt x="760534" y="7742706"/>
                  <a:pt x="761341" y="7749607"/>
                  <a:pt x="748265" y="7754636"/>
                </a:cubicBezTo>
                <a:cubicBezTo>
                  <a:pt x="733977" y="7749315"/>
                  <a:pt x="718476" y="7733640"/>
                  <a:pt x="731152" y="7725165"/>
                </a:cubicBezTo>
                <a:cubicBezTo>
                  <a:pt x="730342" y="7718261"/>
                  <a:pt x="729131" y="7707912"/>
                  <a:pt x="727921" y="7697565"/>
                </a:cubicBezTo>
                <a:cubicBezTo>
                  <a:pt x="727921" y="7697565"/>
                  <a:pt x="727518" y="7694112"/>
                  <a:pt x="740997" y="7692537"/>
                </a:cubicBezTo>
                <a:cubicBezTo>
                  <a:pt x="740997" y="7692537"/>
                  <a:pt x="754880" y="7694407"/>
                  <a:pt x="755286" y="7697859"/>
                </a:cubicBezTo>
                <a:cubicBezTo>
                  <a:pt x="756094" y="7704758"/>
                  <a:pt x="756901" y="7711656"/>
                  <a:pt x="757709" y="7718558"/>
                </a:cubicBezTo>
                <a:cubicBezTo>
                  <a:pt x="782650" y="7698154"/>
                  <a:pt x="753268" y="7680611"/>
                  <a:pt x="750846" y="7659908"/>
                </a:cubicBezTo>
                <a:cubicBezTo>
                  <a:pt x="750846" y="7659908"/>
                  <a:pt x="750846" y="7659908"/>
                  <a:pt x="737364" y="7661485"/>
                </a:cubicBezTo>
                <a:cubicBezTo>
                  <a:pt x="737364" y="7661485"/>
                  <a:pt x="737768" y="7664938"/>
                  <a:pt x="737768" y="7664938"/>
                </a:cubicBezTo>
                <a:cubicBezTo>
                  <a:pt x="738170" y="7668387"/>
                  <a:pt x="738170" y="7668387"/>
                  <a:pt x="724694" y="7669966"/>
                </a:cubicBezTo>
                <a:cubicBezTo>
                  <a:pt x="724694" y="7669966"/>
                  <a:pt x="711211" y="7671544"/>
                  <a:pt x="710807" y="7668093"/>
                </a:cubicBezTo>
                <a:cubicBezTo>
                  <a:pt x="710807" y="7668093"/>
                  <a:pt x="723883" y="7663062"/>
                  <a:pt x="723481" y="7659614"/>
                </a:cubicBezTo>
                <a:cubicBezTo>
                  <a:pt x="709595" y="7657742"/>
                  <a:pt x="708785" y="7650844"/>
                  <a:pt x="708383" y="7647394"/>
                </a:cubicBezTo>
                <a:cubicBezTo>
                  <a:pt x="707981" y="7643944"/>
                  <a:pt x="721462" y="7642367"/>
                  <a:pt x="721462" y="7642367"/>
                </a:cubicBezTo>
                <a:cubicBezTo>
                  <a:pt x="734943" y="7640788"/>
                  <a:pt x="734943" y="7640788"/>
                  <a:pt x="735344" y="7644236"/>
                </a:cubicBezTo>
                <a:cubicBezTo>
                  <a:pt x="735749" y="7647688"/>
                  <a:pt x="736151" y="7651138"/>
                  <a:pt x="736960" y="7658035"/>
                </a:cubicBezTo>
                <a:cubicBezTo>
                  <a:pt x="750440" y="7656460"/>
                  <a:pt x="763921" y="7654882"/>
                  <a:pt x="763921" y="7654882"/>
                </a:cubicBezTo>
                <a:cubicBezTo>
                  <a:pt x="763516" y="7651432"/>
                  <a:pt x="763516" y="7651432"/>
                  <a:pt x="763516" y="7651432"/>
                </a:cubicBezTo>
                <a:cubicBezTo>
                  <a:pt x="772958" y="7615356"/>
                  <a:pt x="755844" y="7585884"/>
                  <a:pt x="738734" y="7556412"/>
                </a:cubicBezTo>
                <a:cubicBezTo>
                  <a:pt x="737524" y="7546060"/>
                  <a:pt x="735908" y="7532262"/>
                  <a:pt x="721216" y="7523490"/>
                </a:cubicBezTo>
                <a:cubicBezTo>
                  <a:pt x="720814" y="7520039"/>
                  <a:pt x="733889" y="7515014"/>
                  <a:pt x="733889" y="7515014"/>
                </a:cubicBezTo>
                <a:close/>
                <a:moveTo>
                  <a:pt x="4530636" y="7514871"/>
                </a:moveTo>
                <a:cubicBezTo>
                  <a:pt x="4532128" y="7526539"/>
                  <a:pt x="4514850" y="7540608"/>
                  <a:pt x="4514850" y="7540608"/>
                </a:cubicBezTo>
                <a:cubicBezTo>
                  <a:pt x="4513353" y="7528939"/>
                  <a:pt x="4513353" y="7528939"/>
                  <a:pt x="4511860" y="7517271"/>
                </a:cubicBezTo>
                <a:cubicBezTo>
                  <a:pt x="4511860" y="7517271"/>
                  <a:pt x="4511860" y="7517271"/>
                  <a:pt x="4530636" y="7514871"/>
                </a:cubicBezTo>
                <a:close/>
                <a:moveTo>
                  <a:pt x="10907011" y="7500830"/>
                </a:moveTo>
                <a:cubicBezTo>
                  <a:pt x="10916151" y="7500610"/>
                  <a:pt x="10916215" y="7503536"/>
                  <a:pt x="10913999" y="7506521"/>
                </a:cubicBezTo>
                <a:cubicBezTo>
                  <a:pt x="10911781" y="7509508"/>
                  <a:pt x="10907275" y="7512550"/>
                  <a:pt x="10907275" y="7512550"/>
                </a:cubicBezTo>
                <a:cubicBezTo>
                  <a:pt x="10907275" y="7512550"/>
                  <a:pt x="10907011" y="7500830"/>
                  <a:pt x="10907011" y="7500830"/>
                </a:cubicBezTo>
                <a:close/>
                <a:moveTo>
                  <a:pt x="11053253" y="7497260"/>
                </a:moveTo>
                <a:cubicBezTo>
                  <a:pt x="11053517" y="7508979"/>
                  <a:pt x="11053517" y="7508979"/>
                  <a:pt x="11053517" y="7508979"/>
                </a:cubicBezTo>
                <a:cubicBezTo>
                  <a:pt x="11053517" y="7508979"/>
                  <a:pt x="11035241" y="7509426"/>
                  <a:pt x="11053253" y="7497260"/>
                </a:cubicBezTo>
                <a:close/>
                <a:moveTo>
                  <a:pt x="10540885" y="7486321"/>
                </a:moveTo>
                <a:cubicBezTo>
                  <a:pt x="10541147" y="7498040"/>
                  <a:pt x="10541147" y="7498040"/>
                  <a:pt x="10541147" y="7498040"/>
                </a:cubicBezTo>
                <a:cubicBezTo>
                  <a:pt x="10540885" y="7486321"/>
                  <a:pt x="10522605" y="7486766"/>
                  <a:pt x="10522605" y="7486766"/>
                </a:cubicBezTo>
                <a:cubicBezTo>
                  <a:pt x="10540885" y="7486321"/>
                  <a:pt x="10540885" y="7486321"/>
                  <a:pt x="10540885" y="7486321"/>
                </a:cubicBezTo>
                <a:close/>
                <a:moveTo>
                  <a:pt x="2413095" y="7466080"/>
                </a:moveTo>
                <a:cubicBezTo>
                  <a:pt x="2415480" y="7465946"/>
                  <a:pt x="2415935" y="7474271"/>
                  <a:pt x="2420710" y="7474004"/>
                </a:cubicBezTo>
                <a:cubicBezTo>
                  <a:pt x="2419224" y="7490778"/>
                  <a:pt x="2403990" y="7474930"/>
                  <a:pt x="2413095" y="7466080"/>
                </a:cubicBezTo>
                <a:close/>
                <a:moveTo>
                  <a:pt x="4565898" y="7449064"/>
                </a:moveTo>
                <a:cubicBezTo>
                  <a:pt x="4566719" y="7456086"/>
                  <a:pt x="4567129" y="7459597"/>
                  <a:pt x="4567541" y="7463106"/>
                </a:cubicBezTo>
                <a:cubicBezTo>
                  <a:pt x="4567951" y="7466614"/>
                  <a:pt x="4567541" y="7463106"/>
                  <a:pt x="4557837" y="7464240"/>
                </a:cubicBezTo>
                <a:cubicBezTo>
                  <a:pt x="4557425" y="7460729"/>
                  <a:pt x="4557014" y="7457224"/>
                  <a:pt x="4556192" y="7450201"/>
                </a:cubicBezTo>
                <a:cubicBezTo>
                  <a:pt x="4565898" y="7449064"/>
                  <a:pt x="4565898" y="7449064"/>
                  <a:pt x="4565898" y="7449064"/>
                </a:cubicBezTo>
                <a:close/>
                <a:moveTo>
                  <a:pt x="10225709" y="7448200"/>
                </a:moveTo>
                <a:cubicBezTo>
                  <a:pt x="10206311" y="7459270"/>
                  <a:pt x="10206551" y="7469868"/>
                  <a:pt x="10206551" y="7469868"/>
                </a:cubicBezTo>
                <a:cubicBezTo>
                  <a:pt x="10206551" y="7469868"/>
                  <a:pt x="10206311" y="7459270"/>
                  <a:pt x="10206311" y="7459270"/>
                </a:cubicBezTo>
                <a:cubicBezTo>
                  <a:pt x="10206311" y="7459270"/>
                  <a:pt x="10206311" y="7459270"/>
                  <a:pt x="10206073" y="7448679"/>
                </a:cubicBezTo>
                <a:cubicBezTo>
                  <a:pt x="10225709" y="7448200"/>
                  <a:pt x="10225709" y="7448200"/>
                  <a:pt x="10225709" y="7448200"/>
                </a:cubicBezTo>
                <a:close/>
                <a:moveTo>
                  <a:pt x="11050623" y="7440780"/>
                </a:moveTo>
                <a:cubicBezTo>
                  <a:pt x="11050885" y="7452436"/>
                  <a:pt x="11050885" y="7452436"/>
                  <a:pt x="11050885" y="7452436"/>
                </a:cubicBezTo>
                <a:cubicBezTo>
                  <a:pt x="11050885" y="7452436"/>
                  <a:pt x="11050885" y="7452436"/>
                  <a:pt x="11051149" y="7464088"/>
                </a:cubicBezTo>
                <a:cubicBezTo>
                  <a:pt x="11051411" y="7475742"/>
                  <a:pt x="11031775" y="7476219"/>
                  <a:pt x="11031775" y="7476219"/>
                </a:cubicBezTo>
                <a:cubicBezTo>
                  <a:pt x="11031775" y="7476219"/>
                  <a:pt x="11031775" y="7476219"/>
                  <a:pt x="11031511" y="7464566"/>
                </a:cubicBezTo>
                <a:cubicBezTo>
                  <a:pt x="11031247" y="7452914"/>
                  <a:pt x="11030987" y="7441262"/>
                  <a:pt x="11050623" y="7440780"/>
                </a:cubicBezTo>
                <a:close/>
                <a:moveTo>
                  <a:pt x="11559077" y="7427652"/>
                </a:moveTo>
                <a:cubicBezTo>
                  <a:pt x="11568799" y="7456696"/>
                  <a:pt x="11574189" y="7494629"/>
                  <a:pt x="11572647" y="7526878"/>
                </a:cubicBezTo>
                <a:cubicBezTo>
                  <a:pt x="11571107" y="7559122"/>
                  <a:pt x="11562641" y="7585684"/>
                  <a:pt x="11544647" y="7591978"/>
                </a:cubicBezTo>
                <a:cubicBezTo>
                  <a:pt x="11544911" y="7603684"/>
                  <a:pt x="11526785" y="7604127"/>
                  <a:pt x="11526525" y="7592420"/>
                </a:cubicBezTo>
                <a:lnTo>
                  <a:pt x="11526259" y="7580718"/>
                </a:lnTo>
                <a:cubicBezTo>
                  <a:pt x="11525993" y="7569009"/>
                  <a:pt x="11525993" y="7569009"/>
                  <a:pt x="11544117" y="7568564"/>
                </a:cubicBezTo>
                <a:cubicBezTo>
                  <a:pt x="11543861" y="7556860"/>
                  <a:pt x="11543861" y="7556860"/>
                  <a:pt x="11543595" y="7545153"/>
                </a:cubicBezTo>
                <a:cubicBezTo>
                  <a:pt x="11543329" y="7533451"/>
                  <a:pt x="11543329" y="7533451"/>
                  <a:pt x="11543069" y="7521742"/>
                </a:cubicBezTo>
                <a:cubicBezTo>
                  <a:pt x="11542799" y="7510036"/>
                  <a:pt x="11541745" y="7463213"/>
                  <a:pt x="11559077" y="7427652"/>
                </a:cubicBezTo>
                <a:close/>
                <a:moveTo>
                  <a:pt x="10246713" y="7416550"/>
                </a:moveTo>
                <a:cubicBezTo>
                  <a:pt x="10270099" y="7439300"/>
                  <a:pt x="10251579" y="7454540"/>
                  <a:pt x="10231429" y="7457120"/>
                </a:cubicBezTo>
                <a:cubicBezTo>
                  <a:pt x="10229809" y="7444452"/>
                  <a:pt x="10229809" y="7444452"/>
                  <a:pt x="10226563" y="7419126"/>
                </a:cubicBezTo>
                <a:cubicBezTo>
                  <a:pt x="10226563" y="7419126"/>
                  <a:pt x="10246713" y="7416550"/>
                  <a:pt x="10246713" y="7416550"/>
                </a:cubicBezTo>
                <a:close/>
                <a:moveTo>
                  <a:pt x="10958189" y="7407000"/>
                </a:moveTo>
                <a:cubicBezTo>
                  <a:pt x="10958461" y="7419006"/>
                  <a:pt x="10958733" y="7431014"/>
                  <a:pt x="10959003" y="7443022"/>
                </a:cubicBezTo>
                <a:cubicBezTo>
                  <a:pt x="10959003" y="7443022"/>
                  <a:pt x="10959003" y="7443022"/>
                  <a:pt x="10939363" y="7443501"/>
                </a:cubicBezTo>
                <a:lnTo>
                  <a:pt x="10939247" y="7438288"/>
                </a:lnTo>
                <a:lnTo>
                  <a:pt x="10935231" y="7434191"/>
                </a:lnTo>
                <a:cubicBezTo>
                  <a:pt x="10937417" y="7429745"/>
                  <a:pt x="10941851" y="7423772"/>
                  <a:pt x="10941721" y="7417912"/>
                </a:cubicBezTo>
                <a:lnTo>
                  <a:pt x="10941945" y="7427836"/>
                </a:lnTo>
                <a:close/>
                <a:moveTo>
                  <a:pt x="11558551" y="7404240"/>
                </a:moveTo>
                <a:cubicBezTo>
                  <a:pt x="11558551" y="7404240"/>
                  <a:pt x="11558551" y="7404240"/>
                  <a:pt x="11558813" y="7415948"/>
                </a:cubicBezTo>
                <a:cubicBezTo>
                  <a:pt x="11540685" y="7416389"/>
                  <a:pt x="11558551" y="7404240"/>
                  <a:pt x="11558551" y="7404240"/>
                </a:cubicBezTo>
                <a:close/>
                <a:moveTo>
                  <a:pt x="11777185" y="7397178"/>
                </a:moveTo>
                <a:cubicBezTo>
                  <a:pt x="11777185" y="7397178"/>
                  <a:pt x="11795705" y="7408514"/>
                  <a:pt x="11795705" y="7408514"/>
                </a:cubicBezTo>
                <a:cubicBezTo>
                  <a:pt x="11777455" y="7408956"/>
                  <a:pt x="11777715" y="7420740"/>
                  <a:pt x="11777715" y="7420740"/>
                </a:cubicBezTo>
                <a:lnTo>
                  <a:pt x="11777455" y="7408956"/>
                </a:lnTo>
                <a:cubicBezTo>
                  <a:pt x="11777185" y="7397178"/>
                  <a:pt x="11777185" y="7397178"/>
                  <a:pt x="11777185" y="7397178"/>
                </a:cubicBezTo>
                <a:close/>
                <a:moveTo>
                  <a:pt x="10021487" y="7393827"/>
                </a:moveTo>
                <a:cubicBezTo>
                  <a:pt x="10021487" y="7393827"/>
                  <a:pt x="10021777" y="7406543"/>
                  <a:pt x="10021777" y="7406543"/>
                </a:cubicBezTo>
                <a:cubicBezTo>
                  <a:pt x="10008687" y="7406862"/>
                  <a:pt x="10021487" y="7393827"/>
                  <a:pt x="10021487" y="7393827"/>
                </a:cubicBezTo>
                <a:close/>
                <a:moveTo>
                  <a:pt x="11612603" y="7388900"/>
                </a:moveTo>
                <a:cubicBezTo>
                  <a:pt x="11622565" y="7395016"/>
                  <a:pt x="11622635" y="7398195"/>
                  <a:pt x="11620221" y="7399846"/>
                </a:cubicBezTo>
                <a:cubicBezTo>
                  <a:pt x="11617801" y="7401491"/>
                  <a:pt x="11612889" y="7401612"/>
                  <a:pt x="11612889" y="7401612"/>
                </a:cubicBezTo>
                <a:cubicBezTo>
                  <a:pt x="11612603" y="7388900"/>
                  <a:pt x="11612603" y="7388900"/>
                  <a:pt x="11612603" y="7388900"/>
                </a:cubicBezTo>
                <a:close/>
                <a:moveTo>
                  <a:pt x="10298987" y="7387221"/>
                </a:moveTo>
                <a:cubicBezTo>
                  <a:pt x="10299247" y="7398918"/>
                  <a:pt x="10299513" y="7410614"/>
                  <a:pt x="10281451" y="7422758"/>
                </a:cubicBezTo>
                <a:cubicBezTo>
                  <a:pt x="10281451" y="7422758"/>
                  <a:pt x="10281451" y="7422758"/>
                  <a:pt x="10299775" y="7422310"/>
                </a:cubicBezTo>
                <a:cubicBezTo>
                  <a:pt x="10300037" y="7434004"/>
                  <a:pt x="10317839" y="7410168"/>
                  <a:pt x="10336427" y="7421416"/>
                </a:cubicBezTo>
                <a:cubicBezTo>
                  <a:pt x="10318365" y="7433558"/>
                  <a:pt x="10336691" y="7433112"/>
                  <a:pt x="10337483" y="7468197"/>
                </a:cubicBezTo>
                <a:cubicBezTo>
                  <a:pt x="10337483" y="7468197"/>
                  <a:pt x="10337745" y="7479896"/>
                  <a:pt x="10319421" y="7480343"/>
                </a:cubicBezTo>
                <a:cubicBezTo>
                  <a:pt x="10319421" y="7480343"/>
                  <a:pt x="10319421" y="7480343"/>
                  <a:pt x="10319683" y="7492040"/>
                </a:cubicBezTo>
                <a:cubicBezTo>
                  <a:pt x="10301095" y="7480790"/>
                  <a:pt x="10300567" y="7457399"/>
                  <a:pt x="10282509" y="7469540"/>
                </a:cubicBezTo>
                <a:cubicBezTo>
                  <a:pt x="10282771" y="7481238"/>
                  <a:pt x="10301357" y="7492486"/>
                  <a:pt x="10301621" y="7504180"/>
                </a:cubicBezTo>
                <a:cubicBezTo>
                  <a:pt x="10283565" y="7516325"/>
                  <a:pt x="10284615" y="7563110"/>
                  <a:pt x="10303469" y="7586052"/>
                </a:cubicBezTo>
                <a:cubicBezTo>
                  <a:pt x="10285409" y="7598196"/>
                  <a:pt x="10285671" y="7609890"/>
                  <a:pt x="10285671" y="7609890"/>
                </a:cubicBezTo>
                <a:cubicBezTo>
                  <a:pt x="10285671" y="7609890"/>
                  <a:pt x="10285935" y="7621586"/>
                  <a:pt x="10285935" y="7621586"/>
                </a:cubicBezTo>
                <a:cubicBezTo>
                  <a:pt x="10285935" y="7621586"/>
                  <a:pt x="10286197" y="7633282"/>
                  <a:pt x="10286197" y="7633282"/>
                </a:cubicBezTo>
                <a:cubicBezTo>
                  <a:pt x="10286197" y="7633282"/>
                  <a:pt x="10286197" y="7633282"/>
                  <a:pt x="10267871" y="7633731"/>
                </a:cubicBezTo>
                <a:cubicBezTo>
                  <a:pt x="10267609" y="7622034"/>
                  <a:pt x="10267609" y="7622034"/>
                  <a:pt x="10267609" y="7622034"/>
                </a:cubicBezTo>
                <a:lnTo>
                  <a:pt x="10267375" y="7611696"/>
                </a:lnTo>
                <a:lnTo>
                  <a:pt x="10248779" y="7600276"/>
                </a:lnTo>
                <a:cubicBezTo>
                  <a:pt x="10248493" y="7587562"/>
                  <a:pt x="10268413" y="7599794"/>
                  <a:pt x="10268127" y="7587084"/>
                </a:cubicBezTo>
                <a:lnTo>
                  <a:pt x="10268369" y="7597774"/>
                </a:lnTo>
                <a:lnTo>
                  <a:pt x="10285145" y="7586502"/>
                </a:lnTo>
                <a:cubicBezTo>
                  <a:pt x="10285145" y="7586502"/>
                  <a:pt x="10285145" y="7586502"/>
                  <a:pt x="10266817" y="7586947"/>
                </a:cubicBezTo>
                <a:cubicBezTo>
                  <a:pt x="10266553" y="7575251"/>
                  <a:pt x="10266553" y="7575251"/>
                  <a:pt x="10266553" y="7575251"/>
                </a:cubicBezTo>
                <a:cubicBezTo>
                  <a:pt x="10266553" y="7575251"/>
                  <a:pt x="10266553" y="7575251"/>
                  <a:pt x="10247967" y="7564004"/>
                </a:cubicBezTo>
                <a:cubicBezTo>
                  <a:pt x="10266291" y="7563556"/>
                  <a:pt x="10266027" y="7551858"/>
                  <a:pt x="10266027" y="7551858"/>
                </a:cubicBezTo>
                <a:cubicBezTo>
                  <a:pt x="10266027" y="7551858"/>
                  <a:pt x="10265765" y="7540164"/>
                  <a:pt x="10265765" y="7540164"/>
                </a:cubicBezTo>
                <a:cubicBezTo>
                  <a:pt x="10283825" y="7528017"/>
                  <a:pt x="10264709" y="7493380"/>
                  <a:pt x="10246649" y="7505524"/>
                </a:cubicBezTo>
                <a:cubicBezTo>
                  <a:pt x="10246123" y="7482130"/>
                  <a:pt x="10264447" y="7481686"/>
                  <a:pt x="10263919" y="7458294"/>
                </a:cubicBezTo>
                <a:cubicBezTo>
                  <a:pt x="10263655" y="7446598"/>
                  <a:pt x="10262861" y="7411508"/>
                  <a:pt x="10281187" y="7411062"/>
                </a:cubicBezTo>
                <a:cubicBezTo>
                  <a:pt x="10280925" y="7399365"/>
                  <a:pt x="10299247" y="7398918"/>
                  <a:pt x="10298987" y="7387221"/>
                </a:cubicBezTo>
                <a:close/>
                <a:moveTo>
                  <a:pt x="10977279" y="7382507"/>
                </a:moveTo>
                <a:lnTo>
                  <a:pt x="10977547" y="7394514"/>
                </a:lnTo>
                <a:cubicBezTo>
                  <a:pt x="10977547" y="7394514"/>
                  <a:pt x="10958189" y="7407000"/>
                  <a:pt x="10958189" y="7407000"/>
                </a:cubicBezTo>
                <a:cubicBezTo>
                  <a:pt x="10957915" y="7394992"/>
                  <a:pt x="10957645" y="7382984"/>
                  <a:pt x="10977279" y="7382507"/>
                </a:cubicBezTo>
                <a:close/>
                <a:moveTo>
                  <a:pt x="10977007" y="7370500"/>
                </a:moveTo>
                <a:lnTo>
                  <a:pt x="10977279" y="7382507"/>
                </a:lnTo>
                <a:cubicBezTo>
                  <a:pt x="10957645" y="7382984"/>
                  <a:pt x="10957375" y="7370979"/>
                  <a:pt x="10957375" y="7370979"/>
                </a:cubicBezTo>
                <a:cubicBezTo>
                  <a:pt x="10977007" y="7370500"/>
                  <a:pt x="10977007" y="7370500"/>
                  <a:pt x="10977007" y="7370500"/>
                </a:cubicBezTo>
                <a:close/>
                <a:moveTo>
                  <a:pt x="11703365" y="7363619"/>
                </a:moveTo>
                <a:cubicBezTo>
                  <a:pt x="11703631" y="7375398"/>
                  <a:pt x="11685375" y="7375844"/>
                  <a:pt x="11685641" y="7387626"/>
                </a:cubicBezTo>
                <a:cubicBezTo>
                  <a:pt x="11685641" y="7387626"/>
                  <a:pt x="11685375" y="7375844"/>
                  <a:pt x="11685375" y="7375844"/>
                </a:cubicBezTo>
                <a:cubicBezTo>
                  <a:pt x="11685375" y="7375844"/>
                  <a:pt x="11685107" y="7364064"/>
                  <a:pt x="11703365" y="7363619"/>
                </a:cubicBezTo>
                <a:close/>
                <a:moveTo>
                  <a:pt x="482331" y="7355136"/>
                </a:moveTo>
                <a:cubicBezTo>
                  <a:pt x="489611" y="7354284"/>
                  <a:pt x="493348" y="7354720"/>
                  <a:pt x="495273" y="7355368"/>
                </a:cubicBezTo>
                <a:cubicBezTo>
                  <a:pt x="497193" y="7356018"/>
                  <a:pt x="497295" y="7356878"/>
                  <a:pt x="497295" y="7356878"/>
                </a:cubicBezTo>
                <a:cubicBezTo>
                  <a:pt x="497295" y="7356878"/>
                  <a:pt x="497295" y="7356878"/>
                  <a:pt x="498100" y="7363772"/>
                </a:cubicBezTo>
                <a:cubicBezTo>
                  <a:pt x="498100" y="7363772"/>
                  <a:pt x="498505" y="7367220"/>
                  <a:pt x="483944" y="7368925"/>
                </a:cubicBezTo>
                <a:cubicBezTo>
                  <a:pt x="483944" y="7368925"/>
                  <a:pt x="483541" y="7365478"/>
                  <a:pt x="483541" y="7365478"/>
                </a:cubicBezTo>
                <a:cubicBezTo>
                  <a:pt x="483541" y="7365478"/>
                  <a:pt x="483541" y="7365478"/>
                  <a:pt x="482734" y="7358582"/>
                </a:cubicBezTo>
                <a:cubicBezTo>
                  <a:pt x="482734" y="7358582"/>
                  <a:pt x="482331" y="7355136"/>
                  <a:pt x="482331" y="7355136"/>
                </a:cubicBezTo>
                <a:close/>
                <a:moveTo>
                  <a:pt x="11375941" y="7348038"/>
                </a:moveTo>
                <a:cubicBezTo>
                  <a:pt x="11375941" y="7348038"/>
                  <a:pt x="11376159" y="7357574"/>
                  <a:pt x="11376341" y="7365520"/>
                </a:cubicBezTo>
                <a:lnTo>
                  <a:pt x="11376521" y="7373464"/>
                </a:lnTo>
                <a:lnTo>
                  <a:pt x="11368867" y="7360929"/>
                </a:lnTo>
                <a:cubicBezTo>
                  <a:pt x="11371177" y="7354515"/>
                  <a:pt x="11375941" y="7348038"/>
                  <a:pt x="11375941" y="7348038"/>
                </a:cubicBezTo>
                <a:close/>
                <a:moveTo>
                  <a:pt x="2401377" y="7345594"/>
                </a:moveTo>
                <a:cubicBezTo>
                  <a:pt x="2404967" y="7343370"/>
                  <a:pt x="2406870" y="7344276"/>
                  <a:pt x="2408490" y="7345706"/>
                </a:cubicBezTo>
                <a:cubicBezTo>
                  <a:pt x="2410112" y="7347136"/>
                  <a:pt x="2411453" y="7349084"/>
                  <a:pt x="2413917" y="7348948"/>
                </a:cubicBezTo>
                <a:cubicBezTo>
                  <a:pt x="2411891" y="7357164"/>
                  <a:pt x="2406964" y="7357433"/>
                  <a:pt x="2401818" y="7353670"/>
                </a:cubicBezTo>
                <a:cubicBezTo>
                  <a:pt x="2401599" y="7349633"/>
                  <a:pt x="2401377" y="7345594"/>
                  <a:pt x="2401377" y="7345594"/>
                </a:cubicBezTo>
                <a:close/>
                <a:moveTo>
                  <a:pt x="8326423" y="7344702"/>
                </a:moveTo>
                <a:cubicBezTo>
                  <a:pt x="8329129" y="7365806"/>
                  <a:pt x="8308983" y="7368384"/>
                  <a:pt x="8308983" y="7368384"/>
                </a:cubicBezTo>
                <a:cubicBezTo>
                  <a:pt x="8308983" y="7368384"/>
                  <a:pt x="8308983" y="7368384"/>
                  <a:pt x="8307629" y="7357828"/>
                </a:cubicBezTo>
                <a:cubicBezTo>
                  <a:pt x="8306273" y="7347276"/>
                  <a:pt x="8327777" y="7355253"/>
                  <a:pt x="8326423" y="7344702"/>
                </a:cubicBezTo>
                <a:close/>
                <a:moveTo>
                  <a:pt x="11629807" y="7341839"/>
                </a:moveTo>
                <a:cubicBezTo>
                  <a:pt x="11648333" y="7353174"/>
                  <a:pt x="11648859" y="7376738"/>
                  <a:pt x="11649127" y="7388518"/>
                </a:cubicBezTo>
                <a:cubicBezTo>
                  <a:pt x="11649659" y="7412076"/>
                  <a:pt x="11650189" y="7435638"/>
                  <a:pt x="11650457" y="7447420"/>
                </a:cubicBezTo>
                <a:cubicBezTo>
                  <a:pt x="11650985" y="7470980"/>
                  <a:pt x="11669773" y="7494094"/>
                  <a:pt x="11651519" y="7494541"/>
                </a:cubicBezTo>
                <a:cubicBezTo>
                  <a:pt x="11651783" y="7506326"/>
                  <a:pt x="11670041" y="7505878"/>
                  <a:pt x="11670041" y="7505878"/>
                </a:cubicBezTo>
                <a:lnTo>
                  <a:pt x="11669773" y="7494094"/>
                </a:lnTo>
                <a:cubicBezTo>
                  <a:pt x="11688565" y="7517212"/>
                  <a:pt x="11669773" y="7494094"/>
                  <a:pt x="11669509" y="7482316"/>
                </a:cubicBezTo>
                <a:cubicBezTo>
                  <a:pt x="11669239" y="7470535"/>
                  <a:pt x="11669239" y="7470535"/>
                  <a:pt x="11668977" y="7458757"/>
                </a:cubicBezTo>
                <a:cubicBezTo>
                  <a:pt x="11668709" y="7446973"/>
                  <a:pt x="11668709" y="7446973"/>
                  <a:pt x="11668709" y="7446973"/>
                </a:cubicBezTo>
                <a:cubicBezTo>
                  <a:pt x="11668179" y="7423412"/>
                  <a:pt x="11667647" y="7399850"/>
                  <a:pt x="11667117" y="7376292"/>
                </a:cubicBezTo>
                <a:cubicBezTo>
                  <a:pt x="11667117" y="7376292"/>
                  <a:pt x="11685641" y="7387626"/>
                  <a:pt x="11685907" y="7399405"/>
                </a:cubicBezTo>
                <a:cubicBezTo>
                  <a:pt x="11686439" y="7422968"/>
                  <a:pt x="11704693" y="7422522"/>
                  <a:pt x="11704959" y="7434300"/>
                </a:cubicBezTo>
                <a:cubicBezTo>
                  <a:pt x="11686705" y="7434748"/>
                  <a:pt x="11686705" y="7434748"/>
                  <a:pt x="11686705" y="7434748"/>
                </a:cubicBezTo>
                <a:cubicBezTo>
                  <a:pt x="11686971" y="7446526"/>
                  <a:pt x="11686971" y="7446526"/>
                  <a:pt x="11686971" y="7446526"/>
                </a:cubicBezTo>
                <a:cubicBezTo>
                  <a:pt x="11686971" y="7446526"/>
                  <a:pt x="11687235" y="7458310"/>
                  <a:pt x="11687235" y="7458310"/>
                </a:cubicBezTo>
                <a:cubicBezTo>
                  <a:pt x="11687235" y="7458310"/>
                  <a:pt x="11687235" y="7458310"/>
                  <a:pt x="11705491" y="7457864"/>
                </a:cubicBezTo>
                <a:cubicBezTo>
                  <a:pt x="11705491" y="7457864"/>
                  <a:pt x="11705491" y="7457864"/>
                  <a:pt x="11705225" y="7446082"/>
                </a:cubicBezTo>
                <a:cubicBezTo>
                  <a:pt x="11704959" y="7434300"/>
                  <a:pt x="11723749" y="7457418"/>
                  <a:pt x="11723749" y="7457418"/>
                </a:cubicBezTo>
                <a:cubicBezTo>
                  <a:pt x="11723749" y="7457418"/>
                  <a:pt x="11742001" y="7456974"/>
                  <a:pt x="11741735" y="7445190"/>
                </a:cubicBezTo>
                <a:cubicBezTo>
                  <a:pt x="11741471" y="7433410"/>
                  <a:pt x="11741201" y="7421628"/>
                  <a:pt x="11741201" y="7421628"/>
                </a:cubicBezTo>
                <a:cubicBezTo>
                  <a:pt x="11759461" y="7421184"/>
                  <a:pt x="11759461" y="7421184"/>
                  <a:pt x="11759461" y="7421184"/>
                </a:cubicBezTo>
                <a:lnTo>
                  <a:pt x="11774729" y="7475215"/>
                </a:lnTo>
                <a:lnTo>
                  <a:pt x="11772201" y="7479808"/>
                </a:lnTo>
                <a:cubicBezTo>
                  <a:pt x="11774615" y="7485642"/>
                  <a:pt x="11779309" y="7491420"/>
                  <a:pt x="11779309" y="7491420"/>
                </a:cubicBezTo>
                <a:lnTo>
                  <a:pt x="11774729" y="7475215"/>
                </a:lnTo>
                <a:lnTo>
                  <a:pt x="11778781" y="7467861"/>
                </a:lnTo>
                <a:lnTo>
                  <a:pt x="11777715" y="7420740"/>
                </a:lnTo>
                <a:cubicBezTo>
                  <a:pt x="11777715" y="7420740"/>
                  <a:pt x="11777715" y="7420740"/>
                  <a:pt x="11795975" y="7420294"/>
                </a:cubicBezTo>
                <a:cubicBezTo>
                  <a:pt x="11778515" y="7456083"/>
                  <a:pt x="11779047" y="7479644"/>
                  <a:pt x="11798099" y="7514538"/>
                </a:cubicBezTo>
                <a:cubicBezTo>
                  <a:pt x="11779843" y="7514985"/>
                  <a:pt x="11779575" y="7503205"/>
                  <a:pt x="11779575" y="7503205"/>
                </a:cubicBezTo>
                <a:cubicBezTo>
                  <a:pt x="11779575" y="7503205"/>
                  <a:pt x="11779575" y="7503205"/>
                  <a:pt x="11779843" y="7514985"/>
                </a:cubicBezTo>
                <a:cubicBezTo>
                  <a:pt x="11761853" y="7527209"/>
                  <a:pt x="11780375" y="7538542"/>
                  <a:pt x="11762383" y="7550772"/>
                </a:cubicBezTo>
                <a:cubicBezTo>
                  <a:pt x="11762383" y="7550772"/>
                  <a:pt x="11780905" y="7562106"/>
                  <a:pt x="11781169" y="7573888"/>
                </a:cubicBezTo>
                <a:cubicBezTo>
                  <a:pt x="11781169" y="7573888"/>
                  <a:pt x="11762913" y="7574332"/>
                  <a:pt x="11762913" y="7574332"/>
                </a:cubicBezTo>
                <a:lnTo>
                  <a:pt x="11765039" y="7668576"/>
                </a:lnTo>
                <a:cubicBezTo>
                  <a:pt x="11764771" y="7656796"/>
                  <a:pt x="11765305" y="7680359"/>
                  <a:pt x="11765305" y="7680359"/>
                </a:cubicBezTo>
                <a:cubicBezTo>
                  <a:pt x="11765305" y="7680359"/>
                  <a:pt x="11765571" y="7692140"/>
                  <a:pt x="11765571" y="7692140"/>
                </a:cubicBezTo>
                <a:cubicBezTo>
                  <a:pt x="11784091" y="7703471"/>
                  <a:pt x="11766105" y="7715696"/>
                  <a:pt x="11766105" y="7715696"/>
                </a:cubicBezTo>
                <a:cubicBezTo>
                  <a:pt x="11784619" y="7727034"/>
                  <a:pt x="11784357" y="7715250"/>
                  <a:pt x="11784619" y="7727034"/>
                </a:cubicBezTo>
                <a:cubicBezTo>
                  <a:pt x="11784357" y="7715250"/>
                  <a:pt x="11784357" y="7715250"/>
                  <a:pt x="11784357" y="7715250"/>
                </a:cubicBezTo>
                <a:cubicBezTo>
                  <a:pt x="11784357" y="7715250"/>
                  <a:pt x="11784357" y="7715250"/>
                  <a:pt x="11784091" y="7703471"/>
                </a:cubicBezTo>
                <a:cubicBezTo>
                  <a:pt x="11784091" y="7703471"/>
                  <a:pt x="11802349" y="7703028"/>
                  <a:pt x="11802611" y="7714806"/>
                </a:cubicBezTo>
                <a:cubicBezTo>
                  <a:pt x="11821403" y="7737926"/>
                  <a:pt x="11820871" y="7714362"/>
                  <a:pt x="11821403" y="7737926"/>
                </a:cubicBezTo>
                <a:cubicBezTo>
                  <a:pt x="11821403" y="7737926"/>
                  <a:pt x="11821403" y="7737926"/>
                  <a:pt x="11839655" y="7737478"/>
                </a:cubicBezTo>
                <a:cubicBezTo>
                  <a:pt x="11839391" y="7725698"/>
                  <a:pt x="11820871" y="7714362"/>
                  <a:pt x="11839129" y="7713914"/>
                </a:cubicBezTo>
                <a:cubicBezTo>
                  <a:pt x="11838861" y="7702136"/>
                  <a:pt x="11820339" y="7690802"/>
                  <a:pt x="11838593" y="7690355"/>
                </a:cubicBezTo>
                <a:cubicBezTo>
                  <a:pt x="11838593" y="7690355"/>
                  <a:pt x="11838861" y="7702136"/>
                  <a:pt x="11838861" y="7702136"/>
                </a:cubicBezTo>
                <a:cubicBezTo>
                  <a:pt x="11838327" y="7678576"/>
                  <a:pt x="11856585" y="7678130"/>
                  <a:pt x="11875107" y="7689463"/>
                </a:cubicBezTo>
                <a:cubicBezTo>
                  <a:pt x="11875373" y="7701245"/>
                  <a:pt x="11875905" y="7724806"/>
                  <a:pt x="11875641" y="7713022"/>
                </a:cubicBezTo>
                <a:cubicBezTo>
                  <a:pt x="11875905" y="7724806"/>
                  <a:pt x="11875905" y="7724806"/>
                  <a:pt x="11875905" y="7724806"/>
                </a:cubicBezTo>
                <a:cubicBezTo>
                  <a:pt x="11875905" y="7724806"/>
                  <a:pt x="11876171" y="7736588"/>
                  <a:pt x="11876437" y="7748366"/>
                </a:cubicBezTo>
                <a:cubicBezTo>
                  <a:pt x="11876437" y="7748366"/>
                  <a:pt x="11876703" y="7760147"/>
                  <a:pt x="11876703" y="7760147"/>
                </a:cubicBezTo>
                <a:cubicBezTo>
                  <a:pt x="11876703" y="7760147"/>
                  <a:pt x="11876703" y="7760147"/>
                  <a:pt x="11876967" y="7771928"/>
                </a:cubicBezTo>
                <a:cubicBezTo>
                  <a:pt x="11876967" y="7771928"/>
                  <a:pt x="11876967" y="7771928"/>
                  <a:pt x="11877233" y="7783710"/>
                </a:cubicBezTo>
                <a:cubicBezTo>
                  <a:pt x="11895753" y="7795043"/>
                  <a:pt x="11895753" y="7795043"/>
                  <a:pt x="11877765" y="7807269"/>
                </a:cubicBezTo>
                <a:cubicBezTo>
                  <a:pt x="11878027" y="7819052"/>
                  <a:pt x="11895753" y="7795043"/>
                  <a:pt x="11896019" y="7806824"/>
                </a:cubicBezTo>
                <a:cubicBezTo>
                  <a:pt x="11877765" y="7807269"/>
                  <a:pt x="11896019" y="7806824"/>
                  <a:pt x="11896287" y="7818607"/>
                </a:cubicBezTo>
                <a:cubicBezTo>
                  <a:pt x="11896287" y="7818607"/>
                  <a:pt x="11914803" y="7829940"/>
                  <a:pt x="11914803" y="7829940"/>
                </a:cubicBezTo>
                <a:cubicBezTo>
                  <a:pt x="11915069" y="7841719"/>
                  <a:pt x="11915069" y="7841719"/>
                  <a:pt x="11915069" y="7841719"/>
                </a:cubicBezTo>
                <a:cubicBezTo>
                  <a:pt x="11896817" y="7842165"/>
                  <a:pt x="11896817" y="7842165"/>
                  <a:pt x="11896817" y="7842165"/>
                </a:cubicBezTo>
                <a:cubicBezTo>
                  <a:pt x="11896551" y="7830384"/>
                  <a:pt x="11896551" y="7830384"/>
                  <a:pt x="11896551" y="7830384"/>
                </a:cubicBezTo>
                <a:cubicBezTo>
                  <a:pt x="11897081" y="7853943"/>
                  <a:pt x="11878829" y="7854391"/>
                  <a:pt x="11879357" y="7877954"/>
                </a:cubicBezTo>
                <a:cubicBezTo>
                  <a:pt x="11879357" y="7877954"/>
                  <a:pt x="11879157" y="7869118"/>
                  <a:pt x="11878993" y="7861754"/>
                </a:cubicBezTo>
                <a:lnTo>
                  <a:pt x="11878825" y="7854391"/>
                </a:lnTo>
                <a:lnTo>
                  <a:pt x="11878829" y="7854391"/>
                </a:lnTo>
                <a:cubicBezTo>
                  <a:pt x="11878763" y="7851445"/>
                  <a:pt x="11878759" y="7851445"/>
                  <a:pt x="11878797" y="7853102"/>
                </a:cubicBezTo>
                <a:lnTo>
                  <a:pt x="11878825" y="7854391"/>
                </a:lnTo>
                <a:lnTo>
                  <a:pt x="11871121" y="7854396"/>
                </a:lnTo>
                <a:cubicBezTo>
                  <a:pt x="11868541" y="7853906"/>
                  <a:pt x="11878763" y="7851445"/>
                  <a:pt x="11878559" y="7842610"/>
                </a:cubicBezTo>
                <a:cubicBezTo>
                  <a:pt x="11878297" y="7830832"/>
                  <a:pt x="11878829" y="7854391"/>
                  <a:pt x="11860567" y="7854839"/>
                </a:cubicBezTo>
                <a:cubicBezTo>
                  <a:pt x="11860305" y="7843058"/>
                  <a:pt x="11860305" y="7843058"/>
                  <a:pt x="11860305" y="7843058"/>
                </a:cubicBezTo>
                <a:cubicBezTo>
                  <a:pt x="11860037" y="7831278"/>
                  <a:pt x="11860037" y="7831278"/>
                  <a:pt x="11860037" y="7831278"/>
                </a:cubicBezTo>
                <a:cubicBezTo>
                  <a:pt x="11859507" y="7807714"/>
                  <a:pt x="11841781" y="7831723"/>
                  <a:pt x="11842311" y="7855282"/>
                </a:cubicBezTo>
                <a:cubicBezTo>
                  <a:pt x="11842311" y="7855282"/>
                  <a:pt x="11842311" y="7855282"/>
                  <a:pt x="11824059" y="7855730"/>
                </a:cubicBezTo>
                <a:cubicBezTo>
                  <a:pt x="11824059" y="7855730"/>
                  <a:pt x="11824059" y="7855730"/>
                  <a:pt x="11823793" y="7843949"/>
                </a:cubicBezTo>
                <a:cubicBezTo>
                  <a:pt x="11823793" y="7843949"/>
                  <a:pt x="11823793" y="7843949"/>
                  <a:pt x="11823525" y="7832167"/>
                </a:cubicBezTo>
                <a:cubicBezTo>
                  <a:pt x="11823525" y="7832167"/>
                  <a:pt x="11823525" y="7832167"/>
                  <a:pt x="11805267" y="7832613"/>
                </a:cubicBezTo>
                <a:lnTo>
                  <a:pt x="11804737" y="7809054"/>
                </a:lnTo>
                <a:cubicBezTo>
                  <a:pt x="11786749" y="7821280"/>
                  <a:pt x="11785953" y="7785938"/>
                  <a:pt x="11767961" y="7798162"/>
                </a:cubicBezTo>
                <a:cubicBezTo>
                  <a:pt x="11767695" y="7786382"/>
                  <a:pt x="11767695" y="7786382"/>
                  <a:pt x="11767429" y="7774606"/>
                </a:cubicBezTo>
                <a:cubicBezTo>
                  <a:pt x="11767429" y="7774606"/>
                  <a:pt x="11767961" y="7798162"/>
                  <a:pt x="11749969" y="7810391"/>
                </a:cubicBezTo>
                <a:cubicBezTo>
                  <a:pt x="11749435" y="7786828"/>
                  <a:pt x="11731183" y="7787276"/>
                  <a:pt x="11730647" y="7763714"/>
                </a:cubicBezTo>
                <a:cubicBezTo>
                  <a:pt x="11712929" y="7787722"/>
                  <a:pt x="11711863" y="7740598"/>
                  <a:pt x="11693081" y="7717482"/>
                </a:cubicBezTo>
                <a:cubicBezTo>
                  <a:pt x="11693081" y="7717482"/>
                  <a:pt x="11693609" y="7741044"/>
                  <a:pt x="11675087" y="7729708"/>
                </a:cubicBezTo>
                <a:cubicBezTo>
                  <a:pt x="11675351" y="7741492"/>
                  <a:pt x="11693875" y="7752824"/>
                  <a:pt x="11675613" y="7753269"/>
                </a:cubicBezTo>
                <a:cubicBezTo>
                  <a:pt x="11675883" y="7765050"/>
                  <a:pt x="11693875" y="7752824"/>
                  <a:pt x="11694141" y="7764604"/>
                </a:cubicBezTo>
                <a:cubicBezTo>
                  <a:pt x="11694141" y="7764604"/>
                  <a:pt x="11694403" y="7776385"/>
                  <a:pt x="11694403" y="7776385"/>
                </a:cubicBezTo>
                <a:cubicBezTo>
                  <a:pt x="11694403" y="7776385"/>
                  <a:pt x="11694403" y="7776385"/>
                  <a:pt x="11694671" y="7788169"/>
                </a:cubicBezTo>
                <a:cubicBezTo>
                  <a:pt x="11676415" y="7788614"/>
                  <a:pt x="11676415" y="7788614"/>
                  <a:pt x="11676147" y="7776834"/>
                </a:cubicBezTo>
                <a:cubicBezTo>
                  <a:pt x="11676147" y="7776834"/>
                  <a:pt x="11676147" y="7776834"/>
                  <a:pt x="11675883" y="7765050"/>
                </a:cubicBezTo>
                <a:cubicBezTo>
                  <a:pt x="11657891" y="7777279"/>
                  <a:pt x="11639373" y="7765941"/>
                  <a:pt x="11620581" y="7742827"/>
                </a:cubicBezTo>
                <a:cubicBezTo>
                  <a:pt x="11638839" y="7742382"/>
                  <a:pt x="11638839" y="7742382"/>
                  <a:pt x="11638839" y="7742382"/>
                </a:cubicBezTo>
                <a:cubicBezTo>
                  <a:pt x="11620315" y="7731048"/>
                  <a:pt x="11637777" y="7695259"/>
                  <a:pt x="11656299" y="7706594"/>
                </a:cubicBezTo>
                <a:cubicBezTo>
                  <a:pt x="11656033" y="7694816"/>
                  <a:pt x="11655767" y="7683034"/>
                  <a:pt x="11655503" y="7671248"/>
                </a:cubicBezTo>
                <a:cubicBezTo>
                  <a:pt x="11636981" y="7659918"/>
                  <a:pt x="11673493" y="7659028"/>
                  <a:pt x="11672961" y="7635464"/>
                </a:cubicBezTo>
                <a:cubicBezTo>
                  <a:pt x="11672429" y="7611902"/>
                  <a:pt x="11672695" y="7623685"/>
                  <a:pt x="11672429" y="7611902"/>
                </a:cubicBezTo>
                <a:cubicBezTo>
                  <a:pt x="11654439" y="7624128"/>
                  <a:pt x="11654705" y="7635911"/>
                  <a:pt x="11654705" y="7635911"/>
                </a:cubicBezTo>
                <a:cubicBezTo>
                  <a:pt x="11654971" y="7647692"/>
                  <a:pt x="11636717" y="7648135"/>
                  <a:pt x="11636981" y="7659918"/>
                </a:cubicBezTo>
                <a:cubicBezTo>
                  <a:pt x="11636717" y="7648135"/>
                  <a:pt x="11636451" y="7636354"/>
                  <a:pt x="11635651" y="7601015"/>
                </a:cubicBezTo>
                <a:cubicBezTo>
                  <a:pt x="11653907" y="7600568"/>
                  <a:pt x="11653907" y="7600568"/>
                  <a:pt x="11654175" y="7612348"/>
                </a:cubicBezTo>
                <a:lnTo>
                  <a:pt x="11653907" y="7600568"/>
                </a:lnTo>
                <a:cubicBezTo>
                  <a:pt x="11653907" y="7600568"/>
                  <a:pt x="11672165" y="7600122"/>
                  <a:pt x="11672165" y="7600122"/>
                </a:cubicBezTo>
                <a:cubicBezTo>
                  <a:pt x="11672165" y="7600122"/>
                  <a:pt x="11672165" y="7600122"/>
                  <a:pt x="11671897" y="7588341"/>
                </a:cubicBezTo>
                <a:cubicBezTo>
                  <a:pt x="11653375" y="7577004"/>
                  <a:pt x="11653375" y="7577004"/>
                  <a:pt x="11653375" y="7577004"/>
                </a:cubicBezTo>
                <a:cubicBezTo>
                  <a:pt x="11653375" y="7577004"/>
                  <a:pt x="11635121" y="7577450"/>
                  <a:pt x="11634859" y="7565671"/>
                </a:cubicBezTo>
                <a:cubicBezTo>
                  <a:pt x="11634859" y="7565671"/>
                  <a:pt x="11634859" y="7565671"/>
                  <a:pt x="11616595" y="7566118"/>
                </a:cubicBezTo>
                <a:cubicBezTo>
                  <a:pt x="11616595" y="7566118"/>
                  <a:pt x="11616333" y="7554338"/>
                  <a:pt x="11634595" y="7553890"/>
                </a:cubicBezTo>
                <a:cubicBezTo>
                  <a:pt x="11634595" y="7553890"/>
                  <a:pt x="11634595" y="7553890"/>
                  <a:pt x="11616333" y="7554338"/>
                </a:cubicBezTo>
                <a:lnTo>
                  <a:pt x="11616329" y="7554168"/>
                </a:lnTo>
                <a:lnTo>
                  <a:pt x="11616069" y="7542555"/>
                </a:lnTo>
                <a:cubicBezTo>
                  <a:pt x="11615801" y="7530777"/>
                  <a:pt x="11615537" y="7518994"/>
                  <a:pt x="11615537" y="7518994"/>
                </a:cubicBezTo>
                <a:cubicBezTo>
                  <a:pt x="11615269" y="7507216"/>
                  <a:pt x="11615005" y="7495435"/>
                  <a:pt x="11614741" y="7483652"/>
                </a:cubicBezTo>
                <a:cubicBezTo>
                  <a:pt x="11614741" y="7483652"/>
                  <a:pt x="11614471" y="7471874"/>
                  <a:pt x="11614209" y="7460094"/>
                </a:cubicBezTo>
                <a:cubicBezTo>
                  <a:pt x="11613941" y="7448310"/>
                  <a:pt x="11613941" y="7448310"/>
                  <a:pt x="11613941" y="7448310"/>
                </a:cubicBezTo>
                <a:cubicBezTo>
                  <a:pt x="11613677" y="7436530"/>
                  <a:pt x="11613677" y="7436530"/>
                  <a:pt x="11613145" y="7412969"/>
                </a:cubicBezTo>
                <a:cubicBezTo>
                  <a:pt x="11613145" y="7412969"/>
                  <a:pt x="11612881" y="7401188"/>
                  <a:pt x="11631405" y="7412524"/>
                </a:cubicBezTo>
                <a:cubicBezTo>
                  <a:pt x="11612345" y="7377626"/>
                  <a:pt x="11630343" y="7365401"/>
                  <a:pt x="11630079" y="7353620"/>
                </a:cubicBezTo>
                <a:cubicBezTo>
                  <a:pt x="11629807" y="7341839"/>
                  <a:pt x="11629807" y="7341839"/>
                  <a:pt x="11629807" y="7341839"/>
                </a:cubicBezTo>
                <a:close/>
                <a:moveTo>
                  <a:pt x="10120651" y="7338285"/>
                </a:moveTo>
                <a:cubicBezTo>
                  <a:pt x="10122271" y="7350946"/>
                  <a:pt x="10122271" y="7350946"/>
                  <a:pt x="10122271" y="7350946"/>
                </a:cubicBezTo>
                <a:cubicBezTo>
                  <a:pt x="10122271" y="7350946"/>
                  <a:pt x="10102125" y="7353526"/>
                  <a:pt x="10102125" y="7353526"/>
                </a:cubicBezTo>
                <a:cubicBezTo>
                  <a:pt x="10102125" y="7353526"/>
                  <a:pt x="10102125" y="7353526"/>
                  <a:pt x="10120651" y="7338285"/>
                </a:cubicBezTo>
                <a:close/>
                <a:moveTo>
                  <a:pt x="10989333" y="7336276"/>
                </a:moveTo>
                <a:cubicBezTo>
                  <a:pt x="10999151" y="7336039"/>
                  <a:pt x="11004125" y="7338830"/>
                  <a:pt x="11006647" y="7341684"/>
                </a:cubicBezTo>
                <a:cubicBezTo>
                  <a:pt x="11009167" y="7344538"/>
                  <a:pt x="11009235" y="7347452"/>
                  <a:pt x="11009235" y="7347452"/>
                </a:cubicBezTo>
                <a:cubicBezTo>
                  <a:pt x="11009235" y="7347452"/>
                  <a:pt x="11009497" y="7359102"/>
                  <a:pt x="11029123" y="7358622"/>
                </a:cubicBezTo>
                <a:cubicBezTo>
                  <a:pt x="11029391" y="7370276"/>
                  <a:pt x="11029391" y="7370276"/>
                  <a:pt x="11029391" y="7370276"/>
                </a:cubicBezTo>
                <a:cubicBezTo>
                  <a:pt x="11029391" y="7370276"/>
                  <a:pt x="11029391" y="7370276"/>
                  <a:pt x="11010019" y="7382412"/>
                </a:cubicBezTo>
                <a:cubicBezTo>
                  <a:pt x="11010019" y="7382412"/>
                  <a:pt x="11010019" y="7382412"/>
                  <a:pt x="11009757" y="7370756"/>
                </a:cubicBezTo>
                <a:cubicBezTo>
                  <a:pt x="11009757" y="7370756"/>
                  <a:pt x="11009757" y="7370756"/>
                  <a:pt x="11009497" y="7359102"/>
                </a:cubicBezTo>
                <a:cubicBezTo>
                  <a:pt x="11009497" y="7359102"/>
                  <a:pt x="11009235" y="7347452"/>
                  <a:pt x="10989597" y="7347930"/>
                </a:cubicBezTo>
                <a:close/>
                <a:moveTo>
                  <a:pt x="10310295" y="7326897"/>
                </a:moveTo>
                <a:cubicBezTo>
                  <a:pt x="10311313" y="7334812"/>
                  <a:pt x="10323659" y="7341278"/>
                  <a:pt x="10321269" y="7345104"/>
                </a:cubicBezTo>
                <a:lnTo>
                  <a:pt x="10316409" y="7346811"/>
                </a:lnTo>
                <a:lnTo>
                  <a:pt x="10316521" y="7351688"/>
                </a:lnTo>
                <a:cubicBezTo>
                  <a:pt x="10316779" y="7363383"/>
                  <a:pt x="10316779" y="7363383"/>
                  <a:pt x="10298721" y="7375528"/>
                </a:cubicBezTo>
                <a:cubicBezTo>
                  <a:pt x="10298721" y="7375528"/>
                  <a:pt x="10298459" y="7363830"/>
                  <a:pt x="10280133" y="7364280"/>
                </a:cubicBezTo>
                <a:cubicBezTo>
                  <a:pt x="10280133" y="7364280"/>
                  <a:pt x="10298459" y="7363830"/>
                  <a:pt x="10298459" y="7363830"/>
                </a:cubicBezTo>
                <a:cubicBezTo>
                  <a:pt x="10298459" y="7363830"/>
                  <a:pt x="10302971" y="7360792"/>
                  <a:pt x="10307453" y="7356296"/>
                </a:cubicBezTo>
                <a:lnTo>
                  <a:pt x="10312799" y="7346396"/>
                </a:lnTo>
                <a:close/>
                <a:moveTo>
                  <a:pt x="10258975" y="7305494"/>
                </a:moveTo>
                <a:cubicBezTo>
                  <a:pt x="10259237" y="7317076"/>
                  <a:pt x="10277937" y="7316618"/>
                  <a:pt x="10277937" y="7316618"/>
                </a:cubicBezTo>
                <a:cubicBezTo>
                  <a:pt x="10277937" y="7316618"/>
                  <a:pt x="10277937" y="7316618"/>
                  <a:pt x="10278197" y="7328205"/>
                </a:cubicBezTo>
                <a:cubicBezTo>
                  <a:pt x="10278197" y="7328205"/>
                  <a:pt x="10259499" y="7328657"/>
                  <a:pt x="10258975" y="7305494"/>
                </a:cubicBezTo>
                <a:close/>
                <a:moveTo>
                  <a:pt x="11518875" y="7297910"/>
                </a:moveTo>
                <a:cubicBezTo>
                  <a:pt x="11528691" y="7297669"/>
                  <a:pt x="11533675" y="7300730"/>
                  <a:pt x="11536199" y="7303849"/>
                </a:cubicBezTo>
                <a:cubicBezTo>
                  <a:pt x="11538727" y="7306964"/>
                  <a:pt x="11538797" y="7310144"/>
                  <a:pt x="11538797" y="7310144"/>
                </a:cubicBezTo>
                <a:cubicBezTo>
                  <a:pt x="11538797" y="7310144"/>
                  <a:pt x="11519161" y="7310625"/>
                  <a:pt x="11519161" y="7310625"/>
                </a:cubicBezTo>
                <a:cubicBezTo>
                  <a:pt x="11519161" y="7310625"/>
                  <a:pt x="11518875" y="7297910"/>
                  <a:pt x="11518875" y="7297910"/>
                </a:cubicBezTo>
                <a:close/>
                <a:moveTo>
                  <a:pt x="10019733" y="7292672"/>
                </a:moveTo>
                <a:cubicBezTo>
                  <a:pt x="10019733" y="7292672"/>
                  <a:pt x="10019733" y="7292672"/>
                  <a:pt x="10021227" y="7304340"/>
                </a:cubicBezTo>
                <a:cubicBezTo>
                  <a:pt x="10027209" y="7351011"/>
                  <a:pt x="9991145" y="7367484"/>
                  <a:pt x="10015903" y="7411751"/>
                </a:cubicBezTo>
                <a:cubicBezTo>
                  <a:pt x="10017403" y="7423418"/>
                  <a:pt x="10000115" y="7437488"/>
                  <a:pt x="10000115" y="7437488"/>
                </a:cubicBezTo>
                <a:cubicBezTo>
                  <a:pt x="10003109" y="7460823"/>
                  <a:pt x="10004599" y="7472488"/>
                  <a:pt x="9987319" y="7486564"/>
                </a:cubicBezTo>
                <a:cubicBezTo>
                  <a:pt x="9987319" y="7486564"/>
                  <a:pt x="10006093" y="7484160"/>
                  <a:pt x="10007593" y="7495829"/>
                </a:cubicBezTo>
                <a:cubicBezTo>
                  <a:pt x="10007593" y="7495829"/>
                  <a:pt x="10004599" y="7472488"/>
                  <a:pt x="10004599" y="7472488"/>
                </a:cubicBezTo>
                <a:cubicBezTo>
                  <a:pt x="10023385" y="7470088"/>
                  <a:pt x="10042159" y="7467688"/>
                  <a:pt x="10040661" y="7456020"/>
                </a:cubicBezTo>
                <a:lnTo>
                  <a:pt x="10037985" y="7435106"/>
                </a:lnTo>
                <a:lnTo>
                  <a:pt x="10027445" y="7440320"/>
                </a:lnTo>
                <a:cubicBezTo>
                  <a:pt x="10027445" y="7440320"/>
                  <a:pt x="10027183" y="7428598"/>
                  <a:pt x="10027183" y="7428598"/>
                </a:cubicBezTo>
                <a:cubicBezTo>
                  <a:pt x="10045181" y="7428158"/>
                  <a:pt x="10045181" y="7428158"/>
                  <a:pt x="10044915" y="7416435"/>
                </a:cubicBezTo>
                <a:lnTo>
                  <a:pt x="10043631" y="7427467"/>
                </a:lnTo>
                <a:lnTo>
                  <a:pt x="10045135" y="7426147"/>
                </a:lnTo>
                <a:lnTo>
                  <a:pt x="10044915" y="7416435"/>
                </a:lnTo>
                <a:cubicBezTo>
                  <a:pt x="10044915" y="7416435"/>
                  <a:pt x="10044653" y="7404711"/>
                  <a:pt x="10044653" y="7404711"/>
                </a:cubicBezTo>
                <a:cubicBezTo>
                  <a:pt x="10044653" y="7404711"/>
                  <a:pt x="10044653" y="7404711"/>
                  <a:pt x="10044387" y="7392988"/>
                </a:cubicBezTo>
                <a:cubicBezTo>
                  <a:pt x="10044123" y="7381264"/>
                  <a:pt x="10044123" y="7381264"/>
                  <a:pt x="10044123" y="7381264"/>
                </a:cubicBezTo>
                <a:cubicBezTo>
                  <a:pt x="10043859" y="7369536"/>
                  <a:pt x="10043859" y="7369536"/>
                  <a:pt x="10043859" y="7369536"/>
                </a:cubicBezTo>
                <a:cubicBezTo>
                  <a:pt x="10062123" y="7380824"/>
                  <a:pt x="10043333" y="7346090"/>
                  <a:pt x="10061331" y="7345652"/>
                </a:cubicBezTo>
                <a:cubicBezTo>
                  <a:pt x="10060803" y="7322202"/>
                  <a:pt x="10079061" y="7333486"/>
                  <a:pt x="10060271" y="7298754"/>
                </a:cubicBezTo>
                <a:lnTo>
                  <a:pt x="10056633" y="7298841"/>
                </a:lnTo>
                <a:lnTo>
                  <a:pt x="10060283" y="7311204"/>
                </a:lnTo>
                <a:cubicBezTo>
                  <a:pt x="10040009" y="7301938"/>
                  <a:pt x="10040009" y="7301938"/>
                  <a:pt x="10019733" y="7292672"/>
                </a:cubicBezTo>
                <a:close/>
                <a:moveTo>
                  <a:pt x="10313607" y="7280698"/>
                </a:moveTo>
                <a:cubicBezTo>
                  <a:pt x="10323429" y="7280456"/>
                  <a:pt x="10323501" y="7283634"/>
                  <a:pt x="10321151" y="7288458"/>
                </a:cubicBezTo>
                <a:cubicBezTo>
                  <a:pt x="10318805" y="7293287"/>
                  <a:pt x="10314037" y="7299765"/>
                  <a:pt x="10314179" y="7306122"/>
                </a:cubicBezTo>
                <a:cubicBezTo>
                  <a:pt x="10294263" y="7293888"/>
                  <a:pt x="10313893" y="7293407"/>
                  <a:pt x="10313607" y="7280698"/>
                </a:cubicBezTo>
                <a:close/>
                <a:moveTo>
                  <a:pt x="11426771" y="7278956"/>
                </a:moveTo>
                <a:cubicBezTo>
                  <a:pt x="11413923" y="7289872"/>
                  <a:pt x="11413923" y="7289872"/>
                  <a:pt x="11427011" y="7289554"/>
                </a:cubicBezTo>
                <a:cubicBezTo>
                  <a:pt x="11427249" y="7300148"/>
                  <a:pt x="11413923" y="7289872"/>
                  <a:pt x="11414161" y="7300468"/>
                </a:cubicBezTo>
                <a:cubicBezTo>
                  <a:pt x="11413923" y="7289872"/>
                  <a:pt x="11413923" y="7289872"/>
                  <a:pt x="11413923" y="7289872"/>
                </a:cubicBezTo>
                <a:cubicBezTo>
                  <a:pt x="11413683" y="7279280"/>
                  <a:pt x="11413923" y="7289872"/>
                  <a:pt x="11426771" y="7278956"/>
                </a:cubicBezTo>
                <a:close/>
                <a:moveTo>
                  <a:pt x="10170157" y="7271885"/>
                </a:moveTo>
                <a:cubicBezTo>
                  <a:pt x="10171781" y="7284548"/>
                  <a:pt x="10188567" y="7282402"/>
                  <a:pt x="10190191" y="7295064"/>
                </a:cubicBezTo>
                <a:cubicBezTo>
                  <a:pt x="10175029" y="7309880"/>
                  <a:pt x="10171781" y="7284548"/>
                  <a:pt x="10153367" y="7274034"/>
                </a:cubicBezTo>
                <a:cubicBezTo>
                  <a:pt x="10153367" y="7274034"/>
                  <a:pt x="10153367" y="7274034"/>
                  <a:pt x="10170157" y="7271885"/>
                </a:cubicBezTo>
                <a:close/>
                <a:moveTo>
                  <a:pt x="483825" y="7269834"/>
                </a:moveTo>
                <a:cubicBezTo>
                  <a:pt x="483825" y="7269834"/>
                  <a:pt x="497189" y="7271901"/>
                  <a:pt x="497189" y="7271901"/>
                </a:cubicBezTo>
                <a:cubicBezTo>
                  <a:pt x="497608" y="7275480"/>
                  <a:pt x="497608" y="7275480"/>
                  <a:pt x="485082" y="7280576"/>
                </a:cubicBezTo>
                <a:cubicBezTo>
                  <a:pt x="485503" y="7284158"/>
                  <a:pt x="485922" y="7287740"/>
                  <a:pt x="485922" y="7287740"/>
                </a:cubicBezTo>
                <a:cubicBezTo>
                  <a:pt x="498865" y="7286225"/>
                  <a:pt x="498865" y="7286225"/>
                  <a:pt x="499283" y="7289806"/>
                </a:cubicBezTo>
                <a:cubicBezTo>
                  <a:pt x="499283" y="7289806"/>
                  <a:pt x="499283" y="7289806"/>
                  <a:pt x="486760" y="7294902"/>
                </a:cubicBezTo>
                <a:cubicBezTo>
                  <a:pt x="486760" y="7294902"/>
                  <a:pt x="473821" y="7296418"/>
                  <a:pt x="473400" y="7292834"/>
                </a:cubicBezTo>
                <a:cubicBezTo>
                  <a:pt x="466725" y="7291803"/>
                  <a:pt x="466515" y="7290012"/>
                  <a:pt x="467922" y="7288031"/>
                </a:cubicBezTo>
                <a:cubicBezTo>
                  <a:pt x="469326" y="7286050"/>
                  <a:pt x="472354" y="7283880"/>
                  <a:pt x="472143" y="7282090"/>
                </a:cubicBezTo>
                <a:cubicBezTo>
                  <a:pt x="471726" y="7278511"/>
                  <a:pt x="471726" y="7278511"/>
                  <a:pt x="471307" y="7274929"/>
                </a:cubicBezTo>
                <a:cubicBezTo>
                  <a:pt x="471307" y="7274929"/>
                  <a:pt x="470885" y="7271348"/>
                  <a:pt x="483825" y="7269834"/>
                </a:cubicBezTo>
                <a:close/>
                <a:moveTo>
                  <a:pt x="11505023" y="7264328"/>
                </a:moveTo>
                <a:cubicBezTo>
                  <a:pt x="11511569" y="7264166"/>
                  <a:pt x="11514897" y="7266737"/>
                  <a:pt x="11516627" y="7270669"/>
                </a:cubicBezTo>
                <a:cubicBezTo>
                  <a:pt x="11518351" y="7274600"/>
                  <a:pt x="11518469" y="7279896"/>
                  <a:pt x="11518587" y="7285197"/>
                </a:cubicBezTo>
                <a:cubicBezTo>
                  <a:pt x="11505501" y="7285514"/>
                  <a:pt x="11505501" y="7285514"/>
                  <a:pt x="11505501" y="7285514"/>
                </a:cubicBezTo>
                <a:cubicBezTo>
                  <a:pt x="11505023" y="7264328"/>
                  <a:pt x="11505259" y="7274923"/>
                  <a:pt x="11505023" y="7264328"/>
                </a:cubicBezTo>
                <a:close/>
                <a:moveTo>
                  <a:pt x="8317839" y="7259988"/>
                </a:moveTo>
                <a:cubicBezTo>
                  <a:pt x="8301465" y="7274240"/>
                  <a:pt x="8304531" y="7298160"/>
                  <a:pt x="8322435" y="7295870"/>
                </a:cubicBezTo>
                <a:cubicBezTo>
                  <a:pt x="8322435" y="7295870"/>
                  <a:pt x="8340347" y="7293577"/>
                  <a:pt x="8341877" y="7305538"/>
                </a:cubicBezTo>
                <a:cubicBezTo>
                  <a:pt x="8341877" y="7305538"/>
                  <a:pt x="8341877" y="7305538"/>
                  <a:pt x="8323971" y="7307830"/>
                </a:cubicBezTo>
                <a:cubicBezTo>
                  <a:pt x="8323971" y="7307830"/>
                  <a:pt x="8323971" y="7307830"/>
                  <a:pt x="8325505" y="7319791"/>
                </a:cubicBezTo>
                <a:cubicBezTo>
                  <a:pt x="8325505" y="7319791"/>
                  <a:pt x="8309129" y="7334040"/>
                  <a:pt x="8289689" y="7324370"/>
                </a:cubicBezTo>
                <a:cubicBezTo>
                  <a:pt x="8288157" y="7312412"/>
                  <a:pt x="8285095" y="7288491"/>
                  <a:pt x="8283561" y="7276527"/>
                </a:cubicBezTo>
                <a:cubicBezTo>
                  <a:pt x="8282029" y="7264569"/>
                  <a:pt x="8299931" y="7262278"/>
                  <a:pt x="8317839" y="7259988"/>
                </a:cubicBezTo>
                <a:close/>
                <a:moveTo>
                  <a:pt x="10332715" y="7256912"/>
                </a:moveTo>
                <a:cubicBezTo>
                  <a:pt x="10332715" y="7256912"/>
                  <a:pt x="10337627" y="7256793"/>
                  <a:pt x="10340107" y="7258057"/>
                </a:cubicBezTo>
                <a:cubicBezTo>
                  <a:pt x="10342587" y="7259320"/>
                  <a:pt x="10342647" y="7261966"/>
                  <a:pt x="10332955" y="7267508"/>
                </a:cubicBezTo>
                <a:cubicBezTo>
                  <a:pt x="10332955" y="7267508"/>
                  <a:pt x="10332715" y="7256912"/>
                  <a:pt x="10332715" y="7256912"/>
                </a:cubicBezTo>
                <a:close/>
                <a:moveTo>
                  <a:pt x="2500359" y="7250622"/>
                </a:moveTo>
                <a:cubicBezTo>
                  <a:pt x="2507397" y="7250230"/>
                  <a:pt x="2508072" y="7262564"/>
                  <a:pt x="2508515" y="7270789"/>
                </a:cubicBezTo>
                <a:cubicBezTo>
                  <a:pt x="2494436" y="7271572"/>
                  <a:pt x="2498685" y="7263088"/>
                  <a:pt x="2500359" y="7250622"/>
                </a:cubicBezTo>
                <a:close/>
                <a:moveTo>
                  <a:pt x="10135033" y="7247344"/>
                </a:moveTo>
                <a:cubicBezTo>
                  <a:pt x="10139307" y="7246330"/>
                  <a:pt x="10144231" y="7246939"/>
                  <a:pt x="10149203" y="7249732"/>
                </a:cubicBezTo>
                <a:cubicBezTo>
                  <a:pt x="10149465" y="7261380"/>
                  <a:pt x="10130093" y="7273515"/>
                  <a:pt x="10130357" y="7285171"/>
                </a:cubicBezTo>
                <a:cubicBezTo>
                  <a:pt x="10115239" y="7268048"/>
                  <a:pt x="10122207" y="7250389"/>
                  <a:pt x="10135033" y="7247344"/>
                </a:cubicBezTo>
                <a:close/>
                <a:moveTo>
                  <a:pt x="10515725" y="7241842"/>
                </a:moveTo>
                <a:cubicBezTo>
                  <a:pt x="10525549" y="7241602"/>
                  <a:pt x="10525615" y="7244782"/>
                  <a:pt x="10523233" y="7248020"/>
                </a:cubicBezTo>
                <a:cubicBezTo>
                  <a:pt x="10520853" y="7251256"/>
                  <a:pt x="10516013" y="7254557"/>
                  <a:pt x="10516013" y="7254557"/>
                </a:cubicBezTo>
                <a:cubicBezTo>
                  <a:pt x="10515725" y="7241842"/>
                  <a:pt x="10515725" y="7241842"/>
                  <a:pt x="10515725" y="7241842"/>
                </a:cubicBezTo>
                <a:close/>
                <a:moveTo>
                  <a:pt x="4513532" y="7232442"/>
                </a:moveTo>
                <a:lnTo>
                  <a:pt x="4508655" y="7237548"/>
                </a:lnTo>
                <a:lnTo>
                  <a:pt x="4518717" y="7262071"/>
                </a:lnTo>
                <a:cubicBezTo>
                  <a:pt x="4519123" y="7265531"/>
                  <a:pt x="4519528" y="7268991"/>
                  <a:pt x="4506353" y="7270531"/>
                </a:cubicBezTo>
                <a:cubicBezTo>
                  <a:pt x="4506353" y="7270531"/>
                  <a:pt x="4502961" y="7270052"/>
                  <a:pt x="4499566" y="7269574"/>
                </a:cubicBezTo>
                <a:lnTo>
                  <a:pt x="4493281" y="7268686"/>
                </a:lnTo>
                <a:lnTo>
                  <a:pt x="4493011" y="7281761"/>
                </a:lnTo>
                <a:lnTo>
                  <a:pt x="4497704" y="7291874"/>
                </a:lnTo>
                <a:lnTo>
                  <a:pt x="4508003" y="7290668"/>
                </a:lnTo>
                <a:cubicBezTo>
                  <a:pt x="4508424" y="7294249"/>
                  <a:pt x="4508841" y="7297826"/>
                  <a:pt x="4523400" y="7296124"/>
                </a:cubicBezTo>
                <a:cubicBezTo>
                  <a:pt x="4523822" y="7299709"/>
                  <a:pt x="4524240" y="7303290"/>
                  <a:pt x="4524663" y="7306871"/>
                </a:cubicBezTo>
                <a:lnTo>
                  <a:pt x="4524742" y="7307558"/>
                </a:lnTo>
                <a:lnTo>
                  <a:pt x="4528145" y="7306912"/>
                </a:lnTo>
                <a:cubicBezTo>
                  <a:pt x="4532454" y="7305620"/>
                  <a:pt x="4536960" y="7303561"/>
                  <a:pt x="4541280" y="7300045"/>
                </a:cubicBezTo>
                <a:cubicBezTo>
                  <a:pt x="4519512" y="7279114"/>
                  <a:pt x="4536794" y="7265041"/>
                  <a:pt x="4533809" y="7241705"/>
                </a:cubicBezTo>
                <a:cubicBezTo>
                  <a:pt x="4533809" y="7241705"/>
                  <a:pt x="4513532" y="7232442"/>
                  <a:pt x="4513532" y="7232442"/>
                </a:cubicBezTo>
                <a:close/>
                <a:moveTo>
                  <a:pt x="10104775" y="7230025"/>
                </a:moveTo>
                <a:lnTo>
                  <a:pt x="10094945" y="7239252"/>
                </a:lnTo>
                <a:cubicBezTo>
                  <a:pt x="10095077" y="7245115"/>
                  <a:pt x="10095077" y="7245115"/>
                  <a:pt x="10097295" y="7243596"/>
                </a:cubicBezTo>
                <a:lnTo>
                  <a:pt x="10107681" y="7240422"/>
                </a:lnTo>
                <a:close/>
                <a:moveTo>
                  <a:pt x="449104" y="7222250"/>
                </a:moveTo>
                <a:cubicBezTo>
                  <a:pt x="450825" y="7222492"/>
                  <a:pt x="450926" y="7223370"/>
                  <a:pt x="451131" y="7225123"/>
                </a:cubicBezTo>
                <a:cubicBezTo>
                  <a:pt x="458006" y="7226100"/>
                  <a:pt x="461550" y="7227466"/>
                  <a:pt x="463425" y="7229024"/>
                </a:cubicBezTo>
                <a:cubicBezTo>
                  <a:pt x="465295" y="7230584"/>
                  <a:pt x="465500" y="7232337"/>
                  <a:pt x="465703" y="7234089"/>
                </a:cubicBezTo>
                <a:cubicBezTo>
                  <a:pt x="479464" y="7236037"/>
                  <a:pt x="480285" y="7243056"/>
                  <a:pt x="494452" y="7248516"/>
                </a:cubicBezTo>
                <a:cubicBezTo>
                  <a:pt x="494861" y="7252024"/>
                  <a:pt x="481519" y="7253586"/>
                  <a:pt x="481519" y="7253586"/>
                </a:cubicBezTo>
                <a:cubicBezTo>
                  <a:pt x="468169" y="7255149"/>
                  <a:pt x="468169" y="7255149"/>
                  <a:pt x="467760" y="7251641"/>
                </a:cubicBezTo>
                <a:cubicBezTo>
                  <a:pt x="467346" y="7248130"/>
                  <a:pt x="453184" y="7242671"/>
                  <a:pt x="452362" y="7235654"/>
                </a:cubicBezTo>
                <a:cubicBezTo>
                  <a:pt x="452362" y="7235654"/>
                  <a:pt x="438606" y="7233705"/>
                  <a:pt x="438195" y="7230196"/>
                </a:cubicBezTo>
                <a:cubicBezTo>
                  <a:pt x="437783" y="7226684"/>
                  <a:pt x="437374" y="7223176"/>
                  <a:pt x="437374" y="7223176"/>
                </a:cubicBezTo>
                <a:cubicBezTo>
                  <a:pt x="444048" y="7222396"/>
                  <a:pt x="447385" y="7222004"/>
                  <a:pt x="449104" y="7222250"/>
                </a:cubicBezTo>
                <a:close/>
                <a:moveTo>
                  <a:pt x="10423527" y="7218654"/>
                </a:moveTo>
                <a:cubicBezTo>
                  <a:pt x="10423527" y="7218654"/>
                  <a:pt x="10428435" y="7218535"/>
                  <a:pt x="10433381" y="7220002"/>
                </a:cubicBezTo>
                <a:cubicBezTo>
                  <a:pt x="10438325" y="7221472"/>
                  <a:pt x="10443303" y="7224532"/>
                  <a:pt x="10443449" y="7230888"/>
                </a:cubicBezTo>
                <a:cubicBezTo>
                  <a:pt x="10443737" y="7243600"/>
                  <a:pt x="10443737" y="7243600"/>
                  <a:pt x="10424099" y="7244080"/>
                </a:cubicBezTo>
                <a:cubicBezTo>
                  <a:pt x="10424099" y="7244080"/>
                  <a:pt x="10424099" y="7244080"/>
                  <a:pt x="10423815" y="7231366"/>
                </a:cubicBezTo>
                <a:cubicBezTo>
                  <a:pt x="10403893" y="7219132"/>
                  <a:pt x="10403893" y="7219132"/>
                  <a:pt x="10423527" y="7218654"/>
                </a:cubicBezTo>
                <a:close/>
                <a:moveTo>
                  <a:pt x="622205" y="7217277"/>
                </a:moveTo>
                <a:cubicBezTo>
                  <a:pt x="627220" y="7217566"/>
                  <a:pt x="630595" y="7218048"/>
                  <a:pt x="630595" y="7218048"/>
                </a:cubicBezTo>
                <a:cubicBezTo>
                  <a:pt x="631406" y="7224967"/>
                  <a:pt x="631809" y="7228422"/>
                  <a:pt x="645722" y="7233808"/>
                </a:cubicBezTo>
                <a:cubicBezTo>
                  <a:pt x="646125" y="7237263"/>
                  <a:pt x="646936" y="7244181"/>
                  <a:pt x="647339" y="7247639"/>
                </a:cubicBezTo>
                <a:cubicBezTo>
                  <a:pt x="660441" y="7246106"/>
                  <a:pt x="660441" y="7246106"/>
                  <a:pt x="660441" y="7246106"/>
                </a:cubicBezTo>
                <a:cubicBezTo>
                  <a:pt x="673546" y="7244571"/>
                  <a:pt x="673949" y="7248030"/>
                  <a:pt x="673949" y="7248030"/>
                </a:cubicBezTo>
                <a:cubicBezTo>
                  <a:pt x="673949" y="7248030"/>
                  <a:pt x="674354" y="7251488"/>
                  <a:pt x="674354" y="7251488"/>
                </a:cubicBezTo>
                <a:cubicBezTo>
                  <a:pt x="674354" y="7251488"/>
                  <a:pt x="674761" y="7254945"/>
                  <a:pt x="661657" y="7256480"/>
                </a:cubicBezTo>
                <a:cubicBezTo>
                  <a:pt x="652195" y="7289136"/>
                  <a:pt x="668940" y="7318726"/>
                  <a:pt x="672580" y="7349852"/>
                </a:cubicBezTo>
                <a:cubicBezTo>
                  <a:pt x="675009" y="7370598"/>
                  <a:pt x="690542" y="7389814"/>
                  <a:pt x="692568" y="7407106"/>
                </a:cubicBezTo>
                <a:cubicBezTo>
                  <a:pt x="720388" y="7417871"/>
                  <a:pt x="762123" y="7434020"/>
                  <a:pt x="737946" y="7454378"/>
                </a:cubicBezTo>
                <a:cubicBezTo>
                  <a:pt x="738755" y="7461295"/>
                  <a:pt x="739157" y="7464752"/>
                  <a:pt x="739966" y="7471668"/>
                </a:cubicBezTo>
                <a:cubicBezTo>
                  <a:pt x="740371" y="7475128"/>
                  <a:pt x="740777" y="7478584"/>
                  <a:pt x="740777" y="7478584"/>
                </a:cubicBezTo>
                <a:cubicBezTo>
                  <a:pt x="740777" y="7478584"/>
                  <a:pt x="741182" y="7482042"/>
                  <a:pt x="741182" y="7482042"/>
                </a:cubicBezTo>
                <a:cubicBezTo>
                  <a:pt x="728076" y="7483575"/>
                  <a:pt x="728076" y="7483575"/>
                  <a:pt x="728076" y="7483575"/>
                </a:cubicBezTo>
                <a:cubicBezTo>
                  <a:pt x="727674" y="7480120"/>
                  <a:pt x="727268" y="7476660"/>
                  <a:pt x="726863" y="7473204"/>
                </a:cubicBezTo>
                <a:cubicBezTo>
                  <a:pt x="726458" y="7469744"/>
                  <a:pt x="725649" y="7462828"/>
                  <a:pt x="725243" y="7459368"/>
                </a:cubicBezTo>
                <a:cubicBezTo>
                  <a:pt x="711740" y="7457443"/>
                  <a:pt x="711330" y="7453985"/>
                  <a:pt x="710924" y="7450528"/>
                </a:cubicBezTo>
                <a:cubicBezTo>
                  <a:pt x="684723" y="7453594"/>
                  <a:pt x="712950" y="7467817"/>
                  <a:pt x="700256" y="7472810"/>
                </a:cubicBezTo>
                <a:cubicBezTo>
                  <a:pt x="700256" y="7472810"/>
                  <a:pt x="700658" y="7476268"/>
                  <a:pt x="700658" y="7476268"/>
                </a:cubicBezTo>
                <a:cubicBezTo>
                  <a:pt x="701061" y="7479726"/>
                  <a:pt x="701470" y="7483184"/>
                  <a:pt x="701872" y="7486643"/>
                </a:cubicBezTo>
                <a:cubicBezTo>
                  <a:pt x="702278" y="7490099"/>
                  <a:pt x="702278" y="7490099"/>
                  <a:pt x="702677" y="7493560"/>
                </a:cubicBezTo>
                <a:cubicBezTo>
                  <a:pt x="702677" y="7493560"/>
                  <a:pt x="703086" y="7497018"/>
                  <a:pt x="689980" y="7498549"/>
                </a:cubicBezTo>
                <a:cubicBezTo>
                  <a:pt x="676476" y="7496624"/>
                  <a:pt x="676476" y="7496624"/>
                  <a:pt x="676071" y="7493168"/>
                </a:cubicBezTo>
                <a:cubicBezTo>
                  <a:pt x="675665" y="7489707"/>
                  <a:pt x="675260" y="7486250"/>
                  <a:pt x="674857" y="7482796"/>
                </a:cubicBezTo>
                <a:cubicBezTo>
                  <a:pt x="674454" y="7479336"/>
                  <a:pt x="660943" y="7477408"/>
                  <a:pt x="673642" y="7472416"/>
                </a:cubicBezTo>
                <a:cubicBezTo>
                  <a:pt x="673642" y="7472416"/>
                  <a:pt x="673642" y="7472416"/>
                  <a:pt x="660540" y="7473952"/>
                </a:cubicBezTo>
                <a:cubicBezTo>
                  <a:pt x="658921" y="7460118"/>
                  <a:pt x="669190" y="7434376"/>
                  <a:pt x="653658" y="7415162"/>
                </a:cubicBezTo>
                <a:cubicBezTo>
                  <a:pt x="653658" y="7415162"/>
                  <a:pt x="653658" y="7415162"/>
                  <a:pt x="666765" y="7413630"/>
                </a:cubicBezTo>
                <a:cubicBezTo>
                  <a:pt x="664335" y="7392882"/>
                  <a:pt x="648805" y="7373664"/>
                  <a:pt x="646781" y="7356373"/>
                </a:cubicBezTo>
                <a:cubicBezTo>
                  <a:pt x="642739" y="7321790"/>
                  <a:pt x="625583" y="7288744"/>
                  <a:pt x="621538" y="7254163"/>
                </a:cubicBezTo>
                <a:cubicBezTo>
                  <a:pt x="620732" y="7247246"/>
                  <a:pt x="620326" y="7243789"/>
                  <a:pt x="619921" y="7240330"/>
                </a:cubicBezTo>
                <a:cubicBezTo>
                  <a:pt x="606008" y="7234946"/>
                  <a:pt x="605604" y="7231490"/>
                  <a:pt x="604793" y="7224574"/>
                </a:cubicBezTo>
                <a:cubicBezTo>
                  <a:pt x="604388" y="7221114"/>
                  <a:pt x="604388" y="7221114"/>
                  <a:pt x="603986" y="7217656"/>
                </a:cubicBezTo>
                <a:cubicBezTo>
                  <a:pt x="610539" y="7216890"/>
                  <a:pt x="617190" y="7216988"/>
                  <a:pt x="622205" y="7217277"/>
                </a:cubicBezTo>
                <a:close/>
                <a:moveTo>
                  <a:pt x="8254311" y="7208048"/>
                </a:moveTo>
                <a:cubicBezTo>
                  <a:pt x="8254311" y="7208048"/>
                  <a:pt x="8276081" y="7218137"/>
                  <a:pt x="8255935" y="7220711"/>
                </a:cubicBezTo>
                <a:cubicBezTo>
                  <a:pt x="8255935" y="7220711"/>
                  <a:pt x="8255935" y="7220711"/>
                  <a:pt x="8254311" y="7208048"/>
                </a:cubicBezTo>
                <a:close/>
                <a:moveTo>
                  <a:pt x="8335179" y="7198346"/>
                </a:moveTo>
                <a:cubicBezTo>
                  <a:pt x="8342409" y="7198903"/>
                  <a:pt x="8347849" y="7204134"/>
                  <a:pt x="8348597" y="7209970"/>
                </a:cubicBezTo>
                <a:cubicBezTo>
                  <a:pt x="8348597" y="7209970"/>
                  <a:pt x="8350093" y="7221640"/>
                  <a:pt x="8351587" y="7233306"/>
                </a:cubicBezTo>
                <a:cubicBezTo>
                  <a:pt x="8332811" y="7235708"/>
                  <a:pt x="8354577" y="7256642"/>
                  <a:pt x="8335799" y="7259044"/>
                </a:cubicBezTo>
                <a:cubicBezTo>
                  <a:pt x="8315523" y="7249780"/>
                  <a:pt x="8314029" y="7238108"/>
                  <a:pt x="8311041" y="7214775"/>
                </a:cubicBezTo>
                <a:cubicBezTo>
                  <a:pt x="8318933" y="7201903"/>
                  <a:pt x="8327953" y="7197786"/>
                  <a:pt x="8335179" y="7198346"/>
                </a:cubicBezTo>
                <a:close/>
                <a:moveTo>
                  <a:pt x="11300517" y="7197240"/>
                </a:moveTo>
                <a:cubicBezTo>
                  <a:pt x="11300803" y="7209958"/>
                  <a:pt x="11300803" y="7209958"/>
                  <a:pt x="11301089" y="7222668"/>
                </a:cubicBezTo>
                <a:lnTo>
                  <a:pt x="11284837" y="7223064"/>
                </a:lnTo>
                <a:lnTo>
                  <a:pt x="11281455" y="7223145"/>
                </a:lnTo>
                <a:cubicBezTo>
                  <a:pt x="11281169" y="7210436"/>
                  <a:pt x="11281169" y="7210436"/>
                  <a:pt x="11281169" y="7210436"/>
                </a:cubicBezTo>
                <a:lnTo>
                  <a:pt x="11284501" y="7208161"/>
                </a:lnTo>
                <a:close/>
                <a:moveTo>
                  <a:pt x="10140719" y="7194182"/>
                </a:moveTo>
                <a:cubicBezTo>
                  <a:pt x="10140719" y="7194182"/>
                  <a:pt x="10136023" y="7194781"/>
                  <a:pt x="10131329" y="7195382"/>
                </a:cubicBezTo>
                <a:lnTo>
                  <a:pt x="10129975" y="7195556"/>
                </a:lnTo>
                <a:lnTo>
                  <a:pt x="10130147" y="7203204"/>
                </a:lnTo>
                <a:cubicBezTo>
                  <a:pt x="10130147" y="7203204"/>
                  <a:pt x="10130147" y="7203204"/>
                  <a:pt x="10132397" y="7203148"/>
                </a:cubicBezTo>
                <a:lnTo>
                  <a:pt x="10145205" y="7202838"/>
                </a:lnTo>
                <a:close/>
                <a:moveTo>
                  <a:pt x="432536" y="7167836"/>
                </a:moveTo>
                <a:cubicBezTo>
                  <a:pt x="445881" y="7169748"/>
                  <a:pt x="445881" y="7169748"/>
                  <a:pt x="445881" y="7169748"/>
                </a:cubicBezTo>
                <a:cubicBezTo>
                  <a:pt x="459621" y="7175084"/>
                  <a:pt x="469928" y="7179091"/>
                  <a:pt x="475281" y="7182806"/>
                </a:cubicBezTo>
                <a:cubicBezTo>
                  <a:pt x="480638" y="7186518"/>
                  <a:pt x="481038" y="7189944"/>
                  <a:pt x="474968" y="7194128"/>
                </a:cubicBezTo>
                <a:cubicBezTo>
                  <a:pt x="475367" y="7197554"/>
                  <a:pt x="475367" y="7197554"/>
                  <a:pt x="475367" y="7197554"/>
                </a:cubicBezTo>
                <a:cubicBezTo>
                  <a:pt x="462828" y="7202494"/>
                  <a:pt x="476574" y="7207834"/>
                  <a:pt x="476973" y="7211256"/>
                </a:cubicBezTo>
                <a:cubicBezTo>
                  <a:pt x="476973" y="7211256"/>
                  <a:pt x="477372" y="7214684"/>
                  <a:pt x="477372" y="7214684"/>
                </a:cubicBezTo>
                <a:cubicBezTo>
                  <a:pt x="477372" y="7214684"/>
                  <a:pt x="464433" y="7216200"/>
                  <a:pt x="464433" y="7216200"/>
                </a:cubicBezTo>
                <a:cubicBezTo>
                  <a:pt x="464433" y="7216200"/>
                  <a:pt x="464433" y="7216200"/>
                  <a:pt x="464034" y="7212774"/>
                </a:cubicBezTo>
                <a:cubicBezTo>
                  <a:pt x="463629" y="7209347"/>
                  <a:pt x="449891" y="7204011"/>
                  <a:pt x="462428" y="7199068"/>
                </a:cubicBezTo>
                <a:cubicBezTo>
                  <a:pt x="449090" y="7197158"/>
                  <a:pt x="436145" y="7198674"/>
                  <a:pt x="436546" y="7202096"/>
                </a:cubicBezTo>
                <a:cubicBezTo>
                  <a:pt x="435745" y="7195248"/>
                  <a:pt x="407859" y="7181146"/>
                  <a:pt x="433338" y="7174690"/>
                </a:cubicBezTo>
                <a:cubicBezTo>
                  <a:pt x="432935" y="7171263"/>
                  <a:pt x="432935" y="7171263"/>
                  <a:pt x="419997" y="7172775"/>
                </a:cubicBezTo>
                <a:cubicBezTo>
                  <a:pt x="419600" y="7169354"/>
                  <a:pt x="419600" y="7169354"/>
                  <a:pt x="432536" y="7167836"/>
                </a:cubicBezTo>
                <a:close/>
                <a:moveTo>
                  <a:pt x="10311939" y="7165127"/>
                </a:moveTo>
                <a:cubicBezTo>
                  <a:pt x="10311939" y="7165127"/>
                  <a:pt x="10312203" y="7176709"/>
                  <a:pt x="10293501" y="7177167"/>
                </a:cubicBezTo>
                <a:cubicBezTo>
                  <a:pt x="10293761" y="7188752"/>
                  <a:pt x="10293501" y="7177167"/>
                  <a:pt x="10293761" y="7188752"/>
                </a:cubicBezTo>
                <a:cubicBezTo>
                  <a:pt x="10293761" y="7188752"/>
                  <a:pt x="10293761" y="7188752"/>
                  <a:pt x="10294021" y="7200335"/>
                </a:cubicBezTo>
                <a:cubicBezTo>
                  <a:pt x="10312723" y="7199878"/>
                  <a:pt x="10293761" y="7188752"/>
                  <a:pt x="10312461" y="7188295"/>
                </a:cubicBezTo>
                <a:cubicBezTo>
                  <a:pt x="10331421" y="7199422"/>
                  <a:pt x="10331421" y="7199422"/>
                  <a:pt x="10331683" y="7211004"/>
                </a:cubicBezTo>
                <a:cubicBezTo>
                  <a:pt x="10331683" y="7211004"/>
                  <a:pt x="10312983" y="7211460"/>
                  <a:pt x="10312983" y="7211460"/>
                </a:cubicBezTo>
                <a:cubicBezTo>
                  <a:pt x="10312983" y="7211460"/>
                  <a:pt x="10312983" y="7211460"/>
                  <a:pt x="10313243" y="7223042"/>
                </a:cubicBezTo>
                <a:cubicBezTo>
                  <a:pt x="10313243" y="7223042"/>
                  <a:pt x="10313505" y="7234622"/>
                  <a:pt x="10313505" y="7234622"/>
                </a:cubicBezTo>
                <a:cubicBezTo>
                  <a:pt x="10313769" y="7246210"/>
                  <a:pt x="10313769" y="7246210"/>
                  <a:pt x="10313769" y="7246210"/>
                </a:cubicBezTo>
                <a:cubicBezTo>
                  <a:pt x="10314031" y="7257791"/>
                  <a:pt x="10314031" y="7257791"/>
                  <a:pt x="10314031" y="7257791"/>
                </a:cubicBezTo>
                <a:cubicBezTo>
                  <a:pt x="10314031" y="7257791"/>
                  <a:pt x="10314031" y="7257791"/>
                  <a:pt x="10295327" y="7258250"/>
                </a:cubicBezTo>
                <a:cubicBezTo>
                  <a:pt x="10295327" y="7258250"/>
                  <a:pt x="10295589" y="7269832"/>
                  <a:pt x="10276633" y="7258706"/>
                </a:cubicBezTo>
                <a:cubicBezTo>
                  <a:pt x="10276633" y="7258706"/>
                  <a:pt x="10277153" y="7281868"/>
                  <a:pt x="10277153" y="7281868"/>
                </a:cubicBezTo>
                <a:cubicBezTo>
                  <a:pt x="10277417" y="7293452"/>
                  <a:pt x="10258451" y="7282326"/>
                  <a:pt x="10258975" y="7305494"/>
                </a:cubicBezTo>
                <a:cubicBezTo>
                  <a:pt x="10258975" y="7305494"/>
                  <a:pt x="10258975" y="7305494"/>
                  <a:pt x="10258715" y="7293910"/>
                </a:cubicBezTo>
                <a:cubicBezTo>
                  <a:pt x="10240017" y="7294365"/>
                  <a:pt x="10240017" y="7294365"/>
                  <a:pt x="10240017" y="7294365"/>
                </a:cubicBezTo>
                <a:cubicBezTo>
                  <a:pt x="10240017" y="7294365"/>
                  <a:pt x="10221315" y="7294823"/>
                  <a:pt x="10221575" y="7306410"/>
                </a:cubicBezTo>
                <a:cubicBezTo>
                  <a:pt x="10221575" y="7306410"/>
                  <a:pt x="10202619" y="7295279"/>
                  <a:pt x="10202877" y="7306864"/>
                </a:cubicBezTo>
                <a:lnTo>
                  <a:pt x="10202635" y="7296123"/>
                </a:lnTo>
                <a:cubicBezTo>
                  <a:pt x="10189547" y="7296445"/>
                  <a:pt x="10202349" y="7283411"/>
                  <a:pt x="10202065" y="7270701"/>
                </a:cubicBezTo>
                <a:lnTo>
                  <a:pt x="10202099" y="7272115"/>
                </a:lnTo>
                <a:cubicBezTo>
                  <a:pt x="10202099" y="7272115"/>
                  <a:pt x="10201837" y="7260532"/>
                  <a:pt x="10220533" y="7260076"/>
                </a:cubicBezTo>
                <a:cubicBezTo>
                  <a:pt x="10220793" y="7271656"/>
                  <a:pt x="10220793" y="7271656"/>
                  <a:pt x="10239231" y="7259618"/>
                </a:cubicBezTo>
                <a:cubicBezTo>
                  <a:pt x="10239231" y="7259618"/>
                  <a:pt x="10239231" y="7259618"/>
                  <a:pt x="10238969" y="7248034"/>
                </a:cubicBezTo>
                <a:cubicBezTo>
                  <a:pt x="10238969" y="7248034"/>
                  <a:pt x="10220267" y="7248490"/>
                  <a:pt x="10220267" y="7248490"/>
                </a:cubicBezTo>
                <a:cubicBezTo>
                  <a:pt x="10220007" y="7236908"/>
                  <a:pt x="10220007" y="7236908"/>
                  <a:pt x="10219749" y="7225324"/>
                </a:cubicBezTo>
                <a:cubicBezTo>
                  <a:pt x="10229163" y="7227992"/>
                  <a:pt x="10236191" y="7228546"/>
                  <a:pt x="10241725" y="7227688"/>
                </a:cubicBezTo>
                <a:lnTo>
                  <a:pt x="10242911" y="7227128"/>
                </a:lnTo>
                <a:lnTo>
                  <a:pt x="10241431" y="7215572"/>
                </a:lnTo>
                <a:cubicBezTo>
                  <a:pt x="10241431" y="7215572"/>
                  <a:pt x="10261581" y="7212996"/>
                  <a:pt x="10261581" y="7212996"/>
                </a:cubicBezTo>
                <a:lnTo>
                  <a:pt x="10261769" y="7214480"/>
                </a:lnTo>
                <a:lnTo>
                  <a:pt x="10275327" y="7200790"/>
                </a:lnTo>
                <a:cubicBezTo>
                  <a:pt x="10275065" y="7189207"/>
                  <a:pt x="10274807" y="7177624"/>
                  <a:pt x="10293239" y="7165584"/>
                </a:cubicBezTo>
                <a:cubicBezTo>
                  <a:pt x="10293239" y="7165584"/>
                  <a:pt x="10311939" y="7165127"/>
                  <a:pt x="10311939" y="7165127"/>
                </a:cubicBezTo>
                <a:close/>
                <a:moveTo>
                  <a:pt x="615341" y="7157062"/>
                </a:moveTo>
                <a:cubicBezTo>
                  <a:pt x="618427" y="7157150"/>
                  <a:pt x="621564" y="7157684"/>
                  <a:pt x="621770" y="7159460"/>
                </a:cubicBezTo>
                <a:cubicBezTo>
                  <a:pt x="622188" y="7163011"/>
                  <a:pt x="622188" y="7163011"/>
                  <a:pt x="622602" y="7166562"/>
                </a:cubicBezTo>
                <a:cubicBezTo>
                  <a:pt x="622602" y="7166562"/>
                  <a:pt x="622602" y="7166562"/>
                  <a:pt x="623021" y="7170114"/>
                </a:cubicBezTo>
                <a:cubicBezTo>
                  <a:pt x="623021" y="7170114"/>
                  <a:pt x="623021" y="7170114"/>
                  <a:pt x="623432" y="7173664"/>
                </a:cubicBezTo>
                <a:cubicBezTo>
                  <a:pt x="623432" y="7173664"/>
                  <a:pt x="611714" y="7178635"/>
                  <a:pt x="611301" y="7175084"/>
                </a:cubicBezTo>
                <a:cubicBezTo>
                  <a:pt x="611301" y="7175084"/>
                  <a:pt x="599167" y="7176506"/>
                  <a:pt x="598752" y="7172950"/>
                </a:cubicBezTo>
                <a:cubicBezTo>
                  <a:pt x="598752" y="7172950"/>
                  <a:pt x="598336" y="7169400"/>
                  <a:pt x="598336" y="7169400"/>
                </a:cubicBezTo>
                <a:cubicBezTo>
                  <a:pt x="597923" y="7165850"/>
                  <a:pt x="597923" y="7165850"/>
                  <a:pt x="597505" y="7162298"/>
                </a:cubicBezTo>
                <a:cubicBezTo>
                  <a:pt x="597092" y="7158748"/>
                  <a:pt x="609222" y="7157326"/>
                  <a:pt x="609222" y="7157326"/>
                </a:cubicBezTo>
                <a:cubicBezTo>
                  <a:pt x="609222" y="7157326"/>
                  <a:pt x="612255" y="7156972"/>
                  <a:pt x="615341" y="7157062"/>
                </a:cubicBezTo>
                <a:close/>
                <a:moveTo>
                  <a:pt x="429238" y="7132650"/>
                </a:moveTo>
                <a:cubicBezTo>
                  <a:pt x="442213" y="7138391"/>
                  <a:pt x="442632" y="7141974"/>
                  <a:pt x="443466" y="7149132"/>
                </a:cubicBezTo>
                <a:cubicBezTo>
                  <a:pt x="443466" y="7149132"/>
                  <a:pt x="443886" y="7152712"/>
                  <a:pt x="443886" y="7152712"/>
                </a:cubicBezTo>
                <a:cubicBezTo>
                  <a:pt x="443886" y="7152712"/>
                  <a:pt x="444307" y="7156296"/>
                  <a:pt x="444307" y="7156296"/>
                </a:cubicBezTo>
                <a:cubicBezTo>
                  <a:pt x="432176" y="7157716"/>
                  <a:pt x="431755" y="7154133"/>
                  <a:pt x="431755" y="7154133"/>
                </a:cubicBezTo>
                <a:cubicBezTo>
                  <a:pt x="430917" y="7146974"/>
                  <a:pt x="430076" y="7139808"/>
                  <a:pt x="417526" y="7137648"/>
                </a:cubicBezTo>
                <a:cubicBezTo>
                  <a:pt x="417526" y="7137648"/>
                  <a:pt x="417109" y="7134068"/>
                  <a:pt x="417109" y="7134068"/>
                </a:cubicBezTo>
                <a:cubicBezTo>
                  <a:pt x="429238" y="7132650"/>
                  <a:pt x="429238" y="7132650"/>
                  <a:pt x="429238" y="7132650"/>
                </a:cubicBezTo>
                <a:close/>
                <a:moveTo>
                  <a:pt x="619747" y="7128142"/>
                </a:moveTo>
                <a:cubicBezTo>
                  <a:pt x="620186" y="7131904"/>
                  <a:pt x="633126" y="7130390"/>
                  <a:pt x="633126" y="7130390"/>
                </a:cubicBezTo>
                <a:cubicBezTo>
                  <a:pt x="620186" y="7131904"/>
                  <a:pt x="620628" y="7135664"/>
                  <a:pt x="620628" y="7135664"/>
                </a:cubicBezTo>
                <a:cubicBezTo>
                  <a:pt x="620186" y="7131904"/>
                  <a:pt x="607686" y="7137178"/>
                  <a:pt x="607686" y="7137178"/>
                </a:cubicBezTo>
                <a:cubicBezTo>
                  <a:pt x="607686" y="7137178"/>
                  <a:pt x="594743" y="7138690"/>
                  <a:pt x="594743" y="7138690"/>
                </a:cubicBezTo>
                <a:cubicBezTo>
                  <a:pt x="594743" y="7138690"/>
                  <a:pt x="594308" y="7134931"/>
                  <a:pt x="594308" y="7134931"/>
                </a:cubicBezTo>
                <a:cubicBezTo>
                  <a:pt x="594308" y="7134931"/>
                  <a:pt x="593865" y="7131172"/>
                  <a:pt x="593865" y="7131172"/>
                </a:cubicBezTo>
                <a:cubicBezTo>
                  <a:pt x="593865" y="7131172"/>
                  <a:pt x="606806" y="7129657"/>
                  <a:pt x="606806" y="7129657"/>
                </a:cubicBezTo>
                <a:cubicBezTo>
                  <a:pt x="606806" y="7129657"/>
                  <a:pt x="619747" y="7128142"/>
                  <a:pt x="619747" y="7128142"/>
                </a:cubicBezTo>
                <a:close/>
                <a:moveTo>
                  <a:pt x="10015185" y="7114144"/>
                </a:moveTo>
                <a:cubicBezTo>
                  <a:pt x="10015375" y="7122618"/>
                  <a:pt x="10015375" y="7122618"/>
                  <a:pt x="10015375" y="7122618"/>
                </a:cubicBezTo>
                <a:cubicBezTo>
                  <a:pt x="10002287" y="7122939"/>
                  <a:pt x="10002287" y="7122939"/>
                  <a:pt x="10002287" y="7122939"/>
                </a:cubicBezTo>
                <a:cubicBezTo>
                  <a:pt x="10002097" y="7114460"/>
                  <a:pt x="10002097" y="7114460"/>
                  <a:pt x="10015185" y="7114144"/>
                </a:cubicBezTo>
                <a:close/>
                <a:moveTo>
                  <a:pt x="10440773" y="7112232"/>
                </a:moveTo>
                <a:cubicBezTo>
                  <a:pt x="10421415" y="7124894"/>
                  <a:pt x="10441047" y="7124416"/>
                  <a:pt x="10441323" y="7136600"/>
                </a:cubicBezTo>
                <a:cubicBezTo>
                  <a:pt x="10421689" y="7137079"/>
                  <a:pt x="10442149" y="7173150"/>
                  <a:pt x="10422237" y="7161446"/>
                </a:cubicBezTo>
                <a:cubicBezTo>
                  <a:pt x="10442149" y="7173150"/>
                  <a:pt x="10442149" y="7173150"/>
                  <a:pt x="10442697" y="7197516"/>
                </a:cubicBezTo>
                <a:cubicBezTo>
                  <a:pt x="10423065" y="7197996"/>
                  <a:pt x="10423065" y="7197996"/>
                  <a:pt x="10423337" y="7210178"/>
                </a:cubicBezTo>
                <a:cubicBezTo>
                  <a:pt x="10423065" y="7197996"/>
                  <a:pt x="10423065" y="7197996"/>
                  <a:pt x="10423065" y="7197996"/>
                </a:cubicBezTo>
                <a:cubicBezTo>
                  <a:pt x="10423065" y="7197996"/>
                  <a:pt x="10423065" y="7197996"/>
                  <a:pt x="10422785" y="7185812"/>
                </a:cubicBezTo>
                <a:cubicBezTo>
                  <a:pt x="10402331" y="7149741"/>
                  <a:pt x="10421415" y="7124894"/>
                  <a:pt x="10421139" y="7112713"/>
                </a:cubicBezTo>
                <a:cubicBezTo>
                  <a:pt x="10421139" y="7112713"/>
                  <a:pt x="10421139" y="7112713"/>
                  <a:pt x="10440773" y="7112232"/>
                </a:cubicBezTo>
                <a:close/>
                <a:moveTo>
                  <a:pt x="617722" y="7110848"/>
                </a:moveTo>
                <a:cubicBezTo>
                  <a:pt x="618132" y="7114354"/>
                  <a:pt x="618132" y="7114354"/>
                  <a:pt x="618132" y="7114354"/>
                </a:cubicBezTo>
                <a:lnTo>
                  <a:pt x="615485" y="7111746"/>
                </a:lnTo>
                <a:close/>
                <a:moveTo>
                  <a:pt x="11625957" y="7109795"/>
                </a:moveTo>
                <a:cubicBezTo>
                  <a:pt x="11626351" y="7127274"/>
                  <a:pt x="11631781" y="7150466"/>
                  <a:pt x="11634699" y="7170798"/>
                </a:cubicBezTo>
                <a:cubicBezTo>
                  <a:pt x="11637613" y="7191134"/>
                  <a:pt x="11638005" y="7208612"/>
                  <a:pt x="11628323" y="7214680"/>
                </a:cubicBezTo>
                <a:cubicBezTo>
                  <a:pt x="11608161" y="7191852"/>
                  <a:pt x="11627009" y="7156412"/>
                  <a:pt x="11625957" y="7109795"/>
                </a:cubicBezTo>
                <a:close/>
                <a:moveTo>
                  <a:pt x="11534283" y="7109760"/>
                </a:moveTo>
                <a:lnTo>
                  <a:pt x="11535375" y="7158191"/>
                </a:lnTo>
                <a:cubicBezTo>
                  <a:pt x="11535647" y="7170300"/>
                  <a:pt x="11515465" y="7146566"/>
                  <a:pt x="11514921" y="7122350"/>
                </a:cubicBezTo>
                <a:lnTo>
                  <a:pt x="11514643" y="7110240"/>
                </a:lnTo>
                <a:cubicBezTo>
                  <a:pt x="11514643" y="7110240"/>
                  <a:pt x="11534283" y="7109760"/>
                  <a:pt x="11534283" y="7109760"/>
                </a:cubicBezTo>
                <a:close/>
                <a:moveTo>
                  <a:pt x="608866" y="7105214"/>
                </a:moveTo>
                <a:lnTo>
                  <a:pt x="615485" y="7111746"/>
                </a:lnTo>
                <a:lnTo>
                  <a:pt x="605198" y="7115872"/>
                </a:lnTo>
                <a:cubicBezTo>
                  <a:pt x="592249" y="7117385"/>
                  <a:pt x="617310" y="7107338"/>
                  <a:pt x="591431" y="7110366"/>
                </a:cubicBezTo>
                <a:cubicBezTo>
                  <a:pt x="590816" y="7105100"/>
                  <a:pt x="600519" y="7103968"/>
                  <a:pt x="608866" y="7105214"/>
                </a:cubicBezTo>
                <a:close/>
                <a:moveTo>
                  <a:pt x="11573287" y="7097302"/>
                </a:moveTo>
                <a:cubicBezTo>
                  <a:pt x="11573287" y="7097302"/>
                  <a:pt x="11573577" y="7110014"/>
                  <a:pt x="11573863" y="7122728"/>
                </a:cubicBezTo>
                <a:cubicBezTo>
                  <a:pt x="11554225" y="7123210"/>
                  <a:pt x="11573287" y="7097302"/>
                  <a:pt x="11573287" y="7097302"/>
                </a:cubicBezTo>
                <a:close/>
                <a:moveTo>
                  <a:pt x="11625431" y="7086489"/>
                </a:moveTo>
                <a:cubicBezTo>
                  <a:pt x="11625695" y="7098142"/>
                  <a:pt x="11625695" y="7098142"/>
                  <a:pt x="11625957" y="7109795"/>
                </a:cubicBezTo>
                <a:cubicBezTo>
                  <a:pt x="11625695" y="7098142"/>
                  <a:pt x="11606057" y="7098622"/>
                  <a:pt x="11625431" y="7086489"/>
                </a:cubicBezTo>
                <a:close/>
                <a:moveTo>
                  <a:pt x="10184775" y="7084562"/>
                </a:moveTo>
                <a:cubicBezTo>
                  <a:pt x="10185027" y="7095862"/>
                  <a:pt x="10184775" y="7084562"/>
                  <a:pt x="10198115" y="7095541"/>
                </a:cubicBezTo>
                <a:cubicBezTo>
                  <a:pt x="10198367" y="7106846"/>
                  <a:pt x="10185281" y="7107166"/>
                  <a:pt x="10185281" y="7107166"/>
                </a:cubicBezTo>
                <a:cubicBezTo>
                  <a:pt x="10184775" y="7084562"/>
                  <a:pt x="10185027" y="7095862"/>
                  <a:pt x="10184775" y="7084562"/>
                </a:cubicBezTo>
                <a:close/>
                <a:moveTo>
                  <a:pt x="11317571" y="7082344"/>
                </a:moveTo>
                <a:cubicBezTo>
                  <a:pt x="11317571" y="7082344"/>
                  <a:pt x="11317571" y="7082344"/>
                  <a:pt x="11317755" y="7090821"/>
                </a:cubicBezTo>
                <a:cubicBezTo>
                  <a:pt x="11297931" y="7082824"/>
                  <a:pt x="11317571" y="7082344"/>
                  <a:pt x="11317571" y="7082344"/>
                </a:cubicBezTo>
                <a:close/>
                <a:moveTo>
                  <a:pt x="10031029" y="7079010"/>
                </a:moveTo>
                <a:lnTo>
                  <a:pt x="10039667" y="7094449"/>
                </a:lnTo>
                <a:lnTo>
                  <a:pt x="10038501" y="7098916"/>
                </a:lnTo>
                <a:lnTo>
                  <a:pt x="10042051" y="7107832"/>
                </a:lnTo>
                <a:cubicBezTo>
                  <a:pt x="10043339" y="7110630"/>
                  <a:pt x="10044005" y="7112733"/>
                  <a:pt x="10043099" y="7113462"/>
                </a:cubicBezTo>
                <a:lnTo>
                  <a:pt x="10035339" y="7111027"/>
                </a:lnTo>
                <a:lnTo>
                  <a:pt x="10034865" y="7112854"/>
                </a:lnTo>
                <a:cubicBezTo>
                  <a:pt x="10033367" y="7101184"/>
                  <a:pt x="10034865" y="7112854"/>
                  <a:pt x="10031875" y="7089515"/>
                </a:cubicBezTo>
                <a:close/>
                <a:moveTo>
                  <a:pt x="300662" y="7077813"/>
                </a:moveTo>
                <a:cubicBezTo>
                  <a:pt x="307130" y="7077058"/>
                  <a:pt x="310467" y="7077542"/>
                  <a:pt x="312185" y="7078217"/>
                </a:cubicBezTo>
                <a:cubicBezTo>
                  <a:pt x="313904" y="7078895"/>
                  <a:pt x="314005" y="7079760"/>
                  <a:pt x="314005" y="7079760"/>
                </a:cubicBezTo>
                <a:cubicBezTo>
                  <a:pt x="316435" y="7100521"/>
                  <a:pt x="331400" y="7116310"/>
                  <a:pt x="346773" y="7135558"/>
                </a:cubicBezTo>
                <a:cubicBezTo>
                  <a:pt x="362140" y="7154806"/>
                  <a:pt x="377919" y="7177516"/>
                  <a:pt x="380350" y="7198278"/>
                </a:cubicBezTo>
                <a:cubicBezTo>
                  <a:pt x="381563" y="7208658"/>
                  <a:pt x="382373" y="7215582"/>
                  <a:pt x="370646" y="7227476"/>
                </a:cubicBezTo>
                <a:cubicBezTo>
                  <a:pt x="370646" y="7227476"/>
                  <a:pt x="371048" y="7230937"/>
                  <a:pt x="358109" y="7232452"/>
                </a:cubicBezTo>
                <a:cubicBezTo>
                  <a:pt x="358109" y="7232452"/>
                  <a:pt x="344764" y="7230506"/>
                  <a:pt x="344358" y="7227042"/>
                </a:cubicBezTo>
                <a:cubicBezTo>
                  <a:pt x="354062" y="7197846"/>
                  <a:pt x="337478" y="7168218"/>
                  <a:pt x="320891" y="7138586"/>
                </a:cubicBezTo>
                <a:cubicBezTo>
                  <a:pt x="305927" y="7122800"/>
                  <a:pt x="290556" y="7103550"/>
                  <a:pt x="288126" y="7082786"/>
                </a:cubicBezTo>
                <a:cubicBezTo>
                  <a:pt x="288126" y="7082786"/>
                  <a:pt x="300662" y="7077813"/>
                  <a:pt x="300662" y="7077813"/>
                </a:cubicBezTo>
                <a:close/>
                <a:moveTo>
                  <a:pt x="11533539" y="7077070"/>
                </a:moveTo>
                <a:cubicBezTo>
                  <a:pt x="11543479" y="7082130"/>
                  <a:pt x="11543599" y="7087426"/>
                  <a:pt x="11541233" y="7091458"/>
                </a:cubicBezTo>
                <a:lnTo>
                  <a:pt x="11534021" y="7098258"/>
                </a:lnTo>
                <a:lnTo>
                  <a:pt x="11534019" y="7098263"/>
                </a:lnTo>
                <a:cubicBezTo>
                  <a:pt x="11534019" y="7098263"/>
                  <a:pt x="11533779" y="7087668"/>
                  <a:pt x="11533779" y="7087668"/>
                </a:cubicBezTo>
                <a:cubicBezTo>
                  <a:pt x="11533779" y="7087668"/>
                  <a:pt x="11533779" y="7087668"/>
                  <a:pt x="11533539" y="7077070"/>
                </a:cubicBezTo>
                <a:close/>
                <a:moveTo>
                  <a:pt x="596675" y="7071124"/>
                </a:moveTo>
                <a:cubicBezTo>
                  <a:pt x="597079" y="7074575"/>
                  <a:pt x="597484" y="7078022"/>
                  <a:pt x="597886" y="7081468"/>
                </a:cubicBezTo>
                <a:cubicBezTo>
                  <a:pt x="597886" y="7081468"/>
                  <a:pt x="598291" y="7084914"/>
                  <a:pt x="598291" y="7084914"/>
                </a:cubicBezTo>
                <a:cubicBezTo>
                  <a:pt x="598291" y="7084914"/>
                  <a:pt x="588585" y="7086048"/>
                  <a:pt x="588179" y="7082604"/>
                </a:cubicBezTo>
                <a:cubicBezTo>
                  <a:pt x="587780" y="7079160"/>
                  <a:pt x="587371" y="7075708"/>
                  <a:pt x="586969" y="7072262"/>
                </a:cubicBezTo>
                <a:cubicBezTo>
                  <a:pt x="596675" y="7071124"/>
                  <a:pt x="596675" y="7071124"/>
                  <a:pt x="596675" y="7071124"/>
                </a:cubicBezTo>
                <a:close/>
                <a:moveTo>
                  <a:pt x="11768845" y="7057762"/>
                </a:moveTo>
                <a:cubicBezTo>
                  <a:pt x="11769379" y="7081492"/>
                  <a:pt x="11769645" y="7093356"/>
                  <a:pt x="11770183" y="7117089"/>
                </a:cubicBezTo>
                <a:cubicBezTo>
                  <a:pt x="11770453" y="7128956"/>
                  <a:pt x="11770453" y="7128956"/>
                  <a:pt x="11770717" y="7140818"/>
                </a:cubicBezTo>
                <a:cubicBezTo>
                  <a:pt x="11770717" y="7140818"/>
                  <a:pt x="11770983" y="7152683"/>
                  <a:pt x="11770983" y="7152683"/>
                </a:cubicBezTo>
                <a:cubicBezTo>
                  <a:pt x="11754621" y="7153084"/>
                  <a:pt x="11754621" y="7153084"/>
                  <a:pt x="11754357" y="7141219"/>
                </a:cubicBezTo>
                <a:cubicBezTo>
                  <a:pt x="11754357" y="7141219"/>
                  <a:pt x="11754089" y="7129353"/>
                  <a:pt x="11754089" y="7129353"/>
                </a:cubicBezTo>
                <a:cubicBezTo>
                  <a:pt x="11753823" y="7117490"/>
                  <a:pt x="11753823" y="7117490"/>
                  <a:pt x="11737189" y="7106024"/>
                </a:cubicBezTo>
                <a:cubicBezTo>
                  <a:pt x="11753021" y="7081890"/>
                  <a:pt x="11752751" y="7070026"/>
                  <a:pt x="11752487" y="7058162"/>
                </a:cubicBezTo>
                <a:cubicBezTo>
                  <a:pt x="11752487" y="7058162"/>
                  <a:pt x="11752487" y="7058162"/>
                  <a:pt x="11768845" y="7057762"/>
                </a:cubicBezTo>
                <a:close/>
                <a:moveTo>
                  <a:pt x="10530849" y="7041035"/>
                </a:moveTo>
                <a:cubicBezTo>
                  <a:pt x="10539985" y="7040812"/>
                  <a:pt x="10540117" y="7046671"/>
                  <a:pt x="10537931" y="7051122"/>
                </a:cubicBezTo>
                <a:cubicBezTo>
                  <a:pt x="10535745" y="7055570"/>
                  <a:pt x="10531245" y="7058613"/>
                  <a:pt x="10531109" y="7052754"/>
                </a:cubicBezTo>
                <a:cubicBezTo>
                  <a:pt x="10531109" y="7052754"/>
                  <a:pt x="10530849" y="7041035"/>
                  <a:pt x="10530849" y="7041035"/>
                </a:cubicBezTo>
                <a:close/>
                <a:moveTo>
                  <a:pt x="388146" y="7033704"/>
                </a:moveTo>
                <a:cubicBezTo>
                  <a:pt x="391533" y="7033740"/>
                  <a:pt x="394969" y="7034204"/>
                  <a:pt x="401842" y="7035132"/>
                </a:cubicBezTo>
                <a:cubicBezTo>
                  <a:pt x="402643" y="7041970"/>
                  <a:pt x="403042" y="7045388"/>
                  <a:pt x="403841" y="7052224"/>
                </a:cubicBezTo>
                <a:cubicBezTo>
                  <a:pt x="404243" y="7055644"/>
                  <a:pt x="404643" y="7059060"/>
                  <a:pt x="418393" y="7060920"/>
                </a:cubicBezTo>
                <a:cubicBezTo>
                  <a:pt x="418789" y="7064338"/>
                  <a:pt x="418789" y="7064338"/>
                  <a:pt x="405843" y="7069316"/>
                </a:cubicBezTo>
                <a:cubicBezTo>
                  <a:pt x="405843" y="7069316"/>
                  <a:pt x="392495" y="7070878"/>
                  <a:pt x="392096" y="7067459"/>
                </a:cubicBezTo>
                <a:cubicBezTo>
                  <a:pt x="378354" y="7065602"/>
                  <a:pt x="377556" y="7058769"/>
                  <a:pt x="377152" y="7055348"/>
                </a:cubicBezTo>
                <a:cubicBezTo>
                  <a:pt x="376353" y="7048512"/>
                  <a:pt x="375954" y="7045094"/>
                  <a:pt x="375555" y="7041675"/>
                </a:cubicBezTo>
                <a:cubicBezTo>
                  <a:pt x="368880" y="7042457"/>
                  <a:pt x="368777" y="7041601"/>
                  <a:pt x="370297" y="7040124"/>
                </a:cubicBezTo>
                <a:cubicBezTo>
                  <a:pt x="371814" y="7038646"/>
                  <a:pt x="374952" y="7036550"/>
                  <a:pt x="374750" y="7034839"/>
                </a:cubicBezTo>
                <a:cubicBezTo>
                  <a:pt x="381424" y="7034058"/>
                  <a:pt x="384760" y="7033667"/>
                  <a:pt x="388146" y="7033704"/>
                </a:cubicBezTo>
                <a:close/>
                <a:moveTo>
                  <a:pt x="10347067" y="7022013"/>
                </a:moveTo>
                <a:cubicBezTo>
                  <a:pt x="10347067" y="7022013"/>
                  <a:pt x="10347067" y="7022013"/>
                  <a:pt x="10347329" y="7033569"/>
                </a:cubicBezTo>
                <a:cubicBezTo>
                  <a:pt x="10347329" y="7033569"/>
                  <a:pt x="10347329" y="7033569"/>
                  <a:pt x="10347589" y="7045130"/>
                </a:cubicBezTo>
                <a:cubicBezTo>
                  <a:pt x="10367221" y="7044648"/>
                  <a:pt x="10367221" y="7044648"/>
                  <a:pt x="10367485" y="7056206"/>
                </a:cubicBezTo>
                <a:cubicBezTo>
                  <a:pt x="10347849" y="7056682"/>
                  <a:pt x="10347849" y="7056682"/>
                  <a:pt x="10347849" y="7056682"/>
                </a:cubicBezTo>
                <a:cubicBezTo>
                  <a:pt x="10348369" y="7079799"/>
                  <a:pt x="10328995" y="7091836"/>
                  <a:pt x="10328995" y="7091836"/>
                </a:cubicBezTo>
                <a:cubicBezTo>
                  <a:pt x="10329259" y="7103390"/>
                  <a:pt x="10329259" y="7103390"/>
                  <a:pt x="10329259" y="7103390"/>
                </a:cubicBezTo>
                <a:cubicBezTo>
                  <a:pt x="10309619" y="7103870"/>
                  <a:pt x="10309619" y="7103870"/>
                  <a:pt x="10309359" y="7092314"/>
                </a:cubicBezTo>
                <a:cubicBezTo>
                  <a:pt x="10309619" y="7103870"/>
                  <a:pt x="10309619" y="7103870"/>
                  <a:pt x="10309879" y="7115428"/>
                </a:cubicBezTo>
                <a:cubicBezTo>
                  <a:pt x="10290249" y="7115906"/>
                  <a:pt x="10289469" y="7081237"/>
                  <a:pt x="10288949" y="7058121"/>
                </a:cubicBezTo>
                <a:cubicBezTo>
                  <a:pt x="10288949" y="7058121"/>
                  <a:pt x="10288687" y="7046564"/>
                  <a:pt x="10288429" y="7035006"/>
                </a:cubicBezTo>
                <a:cubicBezTo>
                  <a:pt x="10308317" y="7046086"/>
                  <a:pt x="10308317" y="7046086"/>
                  <a:pt x="10308059" y="7034526"/>
                </a:cubicBezTo>
                <a:cubicBezTo>
                  <a:pt x="10308059" y="7034526"/>
                  <a:pt x="10327695" y="7034048"/>
                  <a:pt x="10327437" y="7022490"/>
                </a:cubicBezTo>
                <a:cubicBezTo>
                  <a:pt x="10327437" y="7022490"/>
                  <a:pt x="10327437" y="7022490"/>
                  <a:pt x="10347067" y="7022013"/>
                </a:cubicBezTo>
                <a:close/>
                <a:moveTo>
                  <a:pt x="11207613" y="7020504"/>
                </a:moveTo>
                <a:cubicBezTo>
                  <a:pt x="11209139" y="7020069"/>
                  <a:pt x="11210999" y="7020819"/>
                  <a:pt x="11212261" y="7022380"/>
                </a:cubicBezTo>
                <a:cubicBezTo>
                  <a:pt x="11214787" y="7025498"/>
                  <a:pt x="11214933" y="7031853"/>
                  <a:pt x="11205255" y="7038449"/>
                </a:cubicBezTo>
                <a:cubicBezTo>
                  <a:pt x="11205255" y="7038449"/>
                  <a:pt x="11204971" y="7025737"/>
                  <a:pt x="11204971" y="7025737"/>
                </a:cubicBezTo>
                <a:cubicBezTo>
                  <a:pt x="11204897" y="7022558"/>
                  <a:pt x="11206089" y="7020940"/>
                  <a:pt x="11207613" y="7020504"/>
                </a:cubicBezTo>
                <a:close/>
                <a:moveTo>
                  <a:pt x="10327175" y="7010934"/>
                </a:moveTo>
                <a:cubicBezTo>
                  <a:pt x="10327175" y="7010934"/>
                  <a:pt x="10327437" y="7022490"/>
                  <a:pt x="10327437" y="7022490"/>
                </a:cubicBezTo>
                <a:cubicBezTo>
                  <a:pt x="10307799" y="7022970"/>
                  <a:pt x="10307799" y="7022970"/>
                  <a:pt x="10307799" y="7022970"/>
                </a:cubicBezTo>
                <a:cubicBezTo>
                  <a:pt x="10307799" y="7022970"/>
                  <a:pt x="10307799" y="7022970"/>
                  <a:pt x="10307539" y="7011411"/>
                </a:cubicBezTo>
                <a:cubicBezTo>
                  <a:pt x="10307539" y="7011411"/>
                  <a:pt x="10327175" y="7010934"/>
                  <a:pt x="10327175" y="7010934"/>
                </a:cubicBezTo>
                <a:close/>
                <a:moveTo>
                  <a:pt x="11404321" y="7009208"/>
                </a:moveTo>
                <a:cubicBezTo>
                  <a:pt x="11404321" y="7009208"/>
                  <a:pt x="11420945" y="7020463"/>
                  <a:pt x="11420945" y="7020463"/>
                </a:cubicBezTo>
                <a:cubicBezTo>
                  <a:pt x="11404583" y="7020861"/>
                  <a:pt x="11404583" y="7020861"/>
                  <a:pt x="11404583" y="7020861"/>
                </a:cubicBezTo>
                <a:cubicBezTo>
                  <a:pt x="11404583" y="7020861"/>
                  <a:pt x="11404321" y="7009208"/>
                  <a:pt x="11404321" y="7009208"/>
                </a:cubicBezTo>
                <a:close/>
                <a:moveTo>
                  <a:pt x="10040183" y="7005441"/>
                </a:moveTo>
                <a:cubicBezTo>
                  <a:pt x="10041681" y="7017110"/>
                  <a:pt x="10033415" y="7027060"/>
                  <a:pt x="10027867" y="7039628"/>
                </a:cubicBezTo>
                <a:lnTo>
                  <a:pt x="10031029" y="7079010"/>
                </a:lnTo>
                <a:lnTo>
                  <a:pt x="10030379" y="7077846"/>
                </a:lnTo>
                <a:cubicBezTo>
                  <a:pt x="10030379" y="7077846"/>
                  <a:pt x="10030379" y="7077846"/>
                  <a:pt x="10031875" y="7089515"/>
                </a:cubicBezTo>
                <a:cubicBezTo>
                  <a:pt x="10013097" y="7091920"/>
                  <a:pt x="10013097" y="7091920"/>
                  <a:pt x="10013097" y="7091920"/>
                </a:cubicBezTo>
                <a:cubicBezTo>
                  <a:pt x="10013097" y="7091920"/>
                  <a:pt x="10011601" y="7080250"/>
                  <a:pt x="10011601" y="7080250"/>
                </a:cubicBezTo>
                <a:cubicBezTo>
                  <a:pt x="9992819" y="7082654"/>
                  <a:pt x="9995809" y="7105990"/>
                  <a:pt x="9997305" y="7117658"/>
                </a:cubicBezTo>
                <a:cubicBezTo>
                  <a:pt x="9987173" y="7113022"/>
                  <a:pt x="9985305" y="7098438"/>
                  <a:pt x="9981269" y="7085611"/>
                </a:cubicBezTo>
                <a:lnTo>
                  <a:pt x="9971459" y="7078342"/>
                </a:lnTo>
                <a:lnTo>
                  <a:pt x="9972549" y="7073385"/>
                </a:lnTo>
                <a:cubicBezTo>
                  <a:pt x="9971051" y="7061718"/>
                  <a:pt x="9972549" y="7073385"/>
                  <a:pt x="9952271" y="7064121"/>
                </a:cubicBezTo>
                <a:lnTo>
                  <a:pt x="9971459" y="7078342"/>
                </a:lnTo>
                <a:lnTo>
                  <a:pt x="9963509" y="7114568"/>
                </a:lnTo>
                <a:cubicBezTo>
                  <a:pt x="9960119" y="7125378"/>
                  <a:pt x="9961241" y="7134130"/>
                  <a:pt x="9981519" y="7143392"/>
                </a:cubicBezTo>
                <a:cubicBezTo>
                  <a:pt x="9981519" y="7143392"/>
                  <a:pt x="9981519" y="7143392"/>
                  <a:pt x="9998799" y="7129324"/>
                </a:cubicBezTo>
                <a:cubicBezTo>
                  <a:pt x="9998799" y="7129324"/>
                  <a:pt x="9999547" y="7135158"/>
                  <a:pt x="10000109" y="7139534"/>
                </a:cubicBezTo>
                <a:lnTo>
                  <a:pt x="10000293" y="7140992"/>
                </a:lnTo>
                <a:lnTo>
                  <a:pt x="10011525" y="7142520"/>
                </a:lnTo>
                <a:cubicBezTo>
                  <a:pt x="10019169" y="7139320"/>
                  <a:pt x="10017209" y="7124005"/>
                  <a:pt x="10016089" y="7115254"/>
                </a:cubicBezTo>
                <a:cubicBezTo>
                  <a:pt x="10026969" y="7125720"/>
                  <a:pt x="10033163" y="7136788"/>
                  <a:pt x="10041323" y="7144637"/>
                </a:cubicBezTo>
                <a:lnTo>
                  <a:pt x="10073947" y="7153508"/>
                </a:lnTo>
                <a:lnTo>
                  <a:pt x="10074835" y="7145902"/>
                </a:lnTo>
                <a:cubicBezTo>
                  <a:pt x="10074835" y="7145902"/>
                  <a:pt x="10074835" y="7145902"/>
                  <a:pt x="10074567" y="7134172"/>
                </a:cubicBezTo>
                <a:cubicBezTo>
                  <a:pt x="10056573" y="7134613"/>
                  <a:pt x="10056309" y="7122890"/>
                  <a:pt x="10056309" y="7122890"/>
                </a:cubicBezTo>
                <a:cubicBezTo>
                  <a:pt x="10056309" y="7122890"/>
                  <a:pt x="10074303" y="7122453"/>
                  <a:pt x="10074303" y="7122453"/>
                </a:cubicBezTo>
                <a:cubicBezTo>
                  <a:pt x="10074303" y="7122453"/>
                  <a:pt x="10074303" y="7122453"/>
                  <a:pt x="10092565" y="7133735"/>
                </a:cubicBezTo>
                <a:cubicBezTo>
                  <a:pt x="10092633" y="7136668"/>
                  <a:pt x="10092647" y="7137400"/>
                  <a:pt x="10092635" y="7136851"/>
                </a:cubicBezTo>
                <a:lnTo>
                  <a:pt x="10092567" y="7133735"/>
                </a:lnTo>
                <a:lnTo>
                  <a:pt x="10100207" y="7135567"/>
                </a:lnTo>
                <a:cubicBezTo>
                  <a:pt x="10101077" y="7136829"/>
                  <a:pt x="10100555" y="7138672"/>
                  <a:pt x="10099481" y="7140898"/>
                </a:cubicBezTo>
                <a:lnTo>
                  <a:pt x="10096177" y="7149330"/>
                </a:lnTo>
                <a:lnTo>
                  <a:pt x="10097185" y="7152316"/>
                </a:lnTo>
                <a:cubicBezTo>
                  <a:pt x="10095689" y="7140648"/>
                  <a:pt x="10115963" y="7149916"/>
                  <a:pt x="10114467" y="7138246"/>
                </a:cubicBezTo>
                <a:cubicBezTo>
                  <a:pt x="10112975" y="7126577"/>
                  <a:pt x="10112975" y="7126577"/>
                  <a:pt x="10109977" y="7103242"/>
                </a:cubicBezTo>
                <a:cubicBezTo>
                  <a:pt x="10128757" y="7100840"/>
                  <a:pt x="10128757" y="7100840"/>
                  <a:pt x="10128757" y="7100840"/>
                </a:cubicBezTo>
                <a:cubicBezTo>
                  <a:pt x="10128757" y="7100840"/>
                  <a:pt x="10128757" y="7100840"/>
                  <a:pt x="10130253" y="7112507"/>
                </a:cubicBezTo>
                <a:cubicBezTo>
                  <a:pt x="10130253" y="7112507"/>
                  <a:pt x="10147539" y="7098440"/>
                  <a:pt x="10147539" y="7098440"/>
                </a:cubicBezTo>
                <a:lnTo>
                  <a:pt x="10126721" y="7065696"/>
                </a:lnTo>
                <a:lnTo>
                  <a:pt x="10126893" y="7073259"/>
                </a:lnTo>
                <a:cubicBezTo>
                  <a:pt x="10117601" y="7067716"/>
                  <a:pt x="10108441" y="7067937"/>
                  <a:pt x="10101533" y="7066661"/>
                </a:cubicBezTo>
                <a:lnTo>
                  <a:pt x="10090211" y="7051728"/>
                </a:lnTo>
                <a:lnTo>
                  <a:pt x="10092689" y="7056722"/>
                </a:lnTo>
                <a:cubicBezTo>
                  <a:pt x="10096759" y="7074544"/>
                  <a:pt x="10083517" y="7082910"/>
                  <a:pt x="10069431" y="7084712"/>
                </a:cubicBezTo>
                <a:cubicBezTo>
                  <a:pt x="10070179" y="7090546"/>
                  <a:pt x="10075621" y="7095780"/>
                  <a:pt x="10081063" y="7101008"/>
                </a:cubicBezTo>
                <a:lnTo>
                  <a:pt x="10090497" y="7114224"/>
                </a:lnTo>
                <a:lnTo>
                  <a:pt x="10092039" y="7110288"/>
                </a:lnTo>
                <a:lnTo>
                  <a:pt x="10092181" y="7116587"/>
                </a:lnTo>
                <a:lnTo>
                  <a:pt x="10092697" y="7117314"/>
                </a:lnTo>
                <a:lnTo>
                  <a:pt x="10092191" y="7117108"/>
                </a:lnTo>
                <a:lnTo>
                  <a:pt x="10092305" y="7122011"/>
                </a:lnTo>
                <a:cubicBezTo>
                  <a:pt x="10092305" y="7122011"/>
                  <a:pt x="10092435" y="7127874"/>
                  <a:pt x="10092533" y="7132272"/>
                </a:cubicBezTo>
                <a:lnTo>
                  <a:pt x="10092567" y="7133735"/>
                </a:lnTo>
                <a:lnTo>
                  <a:pt x="10092565" y="7133735"/>
                </a:lnTo>
                <a:cubicBezTo>
                  <a:pt x="10092565" y="7133735"/>
                  <a:pt x="10088001" y="7130914"/>
                  <a:pt x="10085651" y="7126574"/>
                </a:cubicBezTo>
                <a:lnTo>
                  <a:pt x="10089753" y="7116114"/>
                </a:lnTo>
                <a:lnTo>
                  <a:pt x="10074017" y="7109701"/>
                </a:lnTo>
                <a:lnTo>
                  <a:pt x="10074037" y="7110728"/>
                </a:lnTo>
                <a:cubicBezTo>
                  <a:pt x="10074037" y="7110728"/>
                  <a:pt x="10056041" y="7111168"/>
                  <a:pt x="10056309" y="7122890"/>
                </a:cubicBezTo>
                <a:cubicBezTo>
                  <a:pt x="10056309" y="7122890"/>
                  <a:pt x="10056309" y="7122890"/>
                  <a:pt x="10056041" y="7111168"/>
                </a:cubicBezTo>
                <a:cubicBezTo>
                  <a:pt x="10055781" y="7099444"/>
                  <a:pt x="10055781" y="7099444"/>
                  <a:pt x="10055781" y="7099444"/>
                </a:cubicBezTo>
                <a:cubicBezTo>
                  <a:pt x="10055781" y="7099444"/>
                  <a:pt x="10055513" y="7087718"/>
                  <a:pt x="10055513" y="7087718"/>
                </a:cubicBezTo>
                <a:lnTo>
                  <a:pt x="10055517" y="7087720"/>
                </a:lnTo>
                <a:lnTo>
                  <a:pt x="10049153" y="7075446"/>
                </a:lnTo>
                <a:cubicBezTo>
                  <a:pt x="10067937" y="7073044"/>
                  <a:pt x="10067937" y="7073044"/>
                  <a:pt x="10066441" y="7061375"/>
                </a:cubicBezTo>
                <a:lnTo>
                  <a:pt x="10067951" y="7047734"/>
                </a:lnTo>
                <a:lnTo>
                  <a:pt x="10057293" y="7036002"/>
                </a:lnTo>
                <a:lnTo>
                  <a:pt x="10063223" y="7032708"/>
                </a:lnTo>
                <a:lnTo>
                  <a:pt x="10059795" y="7028132"/>
                </a:lnTo>
                <a:cubicBezTo>
                  <a:pt x="10051817" y="7021742"/>
                  <a:pt x="10041681" y="7017110"/>
                  <a:pt x="10040183" y="7005441"/>
                </a:cubicBezTo>
                <a:close/>
                <a:moveTo>
                  <a:pt x="398177" y="7000334"/>
                </a:moveTo>
                <a:cubicBezTo>
                  <a:pt x="398581" y="7003781"/>
                  <a:pt x="411924" y="7005712"/>
                  <a:pt x="412330" y="7009160"/>
                </a:cubicBezTo>
                <a:cubicBezTo>
                  <a:pt x="412330" y="7009160"/>
                  <a:pt x="412330" y="7009160"/>
                  <a:pt x="412736" y="7012607"/>
                </a:cubicBezTo>
                <a:cubicBezTo>
                  <a:pt x="412736" y="7012607"/>
                  <a:pt x="399790" y="7014118"/>
                  <a:pt x="399790" y="7014118"/>
                </a:cubicBezTo>
                <a:cubicBezTo>
                  <a:pt x="386851" y="7015633"/>
                  <a:pt x="386851" y="7015633"/>
                  <a:pt x="386445" y="7012189"/>
                </a:cubicBezTo>
                <a:cubicBezTo>
                  <a:pt x="386044" y="7008739"/>
                  <a:pt x="386044" y="7008739"/>
                  <a:pt x="386044" y="7008739"/>
                </a:cubicBezTo>
                <a:cubicBezTo>
                  <a:pt x="386044" y="7008739"/>
                  <a:pt x="385641" y="7005295"/>
                  <a:pt x="385641" y="7005295"/>
                </a:cubicBezTo>
                <a:cubicBezTo>
                  <a:pt x="372698" y="7006810"/>
                  <a:pt x="372299" y="7003362"/>
                  <a:pt x="385238" y="7001846"/>
                </a:cubicBezTo>
                <a:cubicBezTo>
                  <a:pt x="385238" y="7001846"/>
                  <a:pt x="398177" y="7000334"/>
                  <a:pt x="398177" y="7000334"/>
                </a:cubicBezTo>
                <a:close/>
                <a:moveTo>
                  <a:pt x="10366205" y="6999577"/>
                </a:moveTo>
                <a:cubicBezTo>
                  <a:pt x="10379537" y="7009848"/>
                  <a:pt x="10379537" y="7009848"/>
                  <a:pt x="10379537" y="7009848"/>
                </a:cubicBezTo>
                <a:cubicBezTo>
                  <a:pt x="10379775" y="7020444"/>
                  <a:pt x="10379775" y="7020444"/>
                  <a:pt x="10379775" y="7020444"/>
                </a:cubicBezTo>
                <a:cubicBezTo>
                  <a:pt x="10379537" y="7009848"/>
                  <a:pt x="10366447" y="7010171"/>
                  <a:pt x="10366205" y="6999577"/>
                </a:cubicBezTo>
                <a:close/>
                <a:moveTo>
                  <a:pt x="1930897" y="6996317"/>
                </a:moveTo>
                <a:cubicBezTo>
                  <a:pt x="1938373" y="6997138"/>
                  <a:pt x="1942108" y="6997548"/>
                  <a:pt x="1944026" y="6998171"/>
                </a:cubicBezTo>
                <a:cubicBezTo>
                  <a:pt x="1945940" y="6998792"/>
                  <a:pt x="1946042" y="6999626"/>
                  <a:pt x="1946234" y="7001298"/>
                </a:cubicBezTo>
                <a:cubicBezTo>
                  <a:pt x="1946234" y="7001298"/>
                  <a:pt x="1946630" y="7004642"/>
                  <a:pt x="1946630" y="7004642"/>
                </a:cubicBezTo>
                <a:cubicBezTo>
                  <a:pt x="1932072" y="7006346"/>
                  <a:pt x="1931677" y="7003002"/>
                  <a:pt x="1931677" y="7003002"/>
                </a:cubicBezTo>
                <a:cubicBezTo>
                  <a:pt x="1931677" y="7003002"/>
                  <a:pt x="1931284" y="6999658"/>
                  <a:pt x="1931284" y="6999658"/>
                </a:cubicBezTo>
                <a:cubicBezTo>
                  <a:pt x="1916336" y="6998022"/>
                  <a:pt x="1916336" y="6998022"/>
                  <a:pt x="1930897" y="6996317"/>
                </a:cubicBezTo>
                <a:close/>
                <a:moveTo>
                  <a:pt x="10346283" y="6987341"/>
                </a:moveTo>
                <a:cubicBezTo>
                  <a:pt x="10346283" y="6987341"/>
                  <a:pt x="10346545" y="6998899"/>
                  <a:pt x="10346545" y="6998899"/>
                </a:cubicBezTo>
                <a:cubicBezTo>
                  <a:pt x="10346545" y="6998899"/>
                  <a:pt x="10326911" y="6999379"/>
                  <a:pt x="10326911" y="6999379"/>
                </a:cubicBezTo>
                <a:cubicBezTo>
                  <a:pt x="10326911" y="6999379"/>
                  <a:pt x="10326653" y="6987821"/>
                  <a:pt x="10326653" y="6987821"/>
                </a:cubicBezTo>
                <a:cubicBezTo>
                  <a:pt x="10346283" y="6987341"/>
                  <a:pt x="10346283" y="6987341"/>
                  <a:pt x="10346283" y="6987341"/>
                </a:cubicBezTo>
                <a:close/>
                <a:moveTo>
                  <a:pt x="10179179" y="6981883"/>
                </a:moveTo>
                <a:cubicBezTo>
                  <a:pt x="10195807" y="6993136"/>
                  <a:pt x="10195807" y="6993136"/>
                  <a:pt x="10195807" y="6993136"/>
                </a:cubicBezTo>
                <a:cubicBezTo>
                  <a:pt x="10196069" y="7004788"/>
                  <a:pt x="10196069" y="7004788"/>
                  <a:pt x="10196069" y="7004788"/>
                </a:cubicBezTo>
                <a:cubicBezTo>
                  <a:pt x="10196331" y="7016444"/>
                  <a:pt x="10196331" y="7016444"/>
                  <a:pt x="10196331" y="7016444"/>
                </a:cubicBezTo>
                <a:cubicBezTo>
                  <a:pt x="10196331" y="7016444"/>
                  <a:pt x="10179707" y="7005189"/>
                  <a:pt x="10179707" y="7005189"/>
                </a:cubicBezTo>
                <a:cubicBezTo>
                  <a:pt x="10179447" y="6993535"/>
                  <a:pt x="10179447" y="6993535"/>
                  <a:pt x="10179447" y="6993535"/>
                </a:cubicBezTo>
                <a:cubicBezTo>
                  <a:pt x="10179179" y="6981883"/>
                  <a:pt x="10179179" y="6981883"/>
                  <a:pt x="10179179" y="6981883"/>
                </a:cubicBezTo>
                <a:close/>
                <a:moveTo>
                  <a:pt x="383190" y="6970323"/>
                </a:moveTo>
                <a:cubicBezTo>
                  <a:pt x="383190" y="6970323"/>
                  <a:pt x="383190" y="6970323"/>
                  <a:pt x="383595" y="6973770"/>
                </a:cubicBezTo>
                <a:cubicBezTo>
                  <a:pt x="383595" y="6973770"/>
                  <a:pt x="383999" y="6977218"/>
                  <a:pt x="383999" y="6977218"/>
                </a:cubicBezTo>
                <a:cubicBezTo>
                  <a:pt x="369839" y="6982369"/>
                  <a:pt x="369839" y="6982369"/>
                  <a:pt x="369839" y="6982369"/>
                </a:cubicBezTo>
                <a:cubicBezTo>
                  <a:pt x="370243" y="6985814"/>
                  <a:pt x="370243" y="6985814"/>
                  <a:pt x="370243" y="6985814"/>
                </a:cubicBezTo>
                <a:cubicBezTo>
                  <a:pt x="355686" y="6987517"/>
                  <a:pt x="355282" y="6984070"/>
                  <a:pt x="355282" y="6984070"/>
                </a:cubicBezTo>
                <a:cubicBezTo>
                  <a:pt x="355282" y="6984070"/>
                  <a:pt x="354880" y="6980625"/>
                  <a:pt x="369436" y="6978920"/>
                </a:cubicBezTo>
                <a:cubicBezTo>
                  <a:pt x="369034" y="6975476"/>
                  <a:pt x="369034" y="6975476"/>
                  <a:pt x="368634" y="6972028"/>
                </a:cubicBezTo>
                <a:cubicBezTo>
                  <a:pt x="368634" y="6972028"/>
                  <a:pt x="368634" y="6972028"/>
                  <a:pt x="383190" y="6970323"/>
                </a:cubicBezTo>
                <a:close/>
                <a:moveTo>
                  <a:pt x="10417797" y="6964394"/>
                </a:moveTo>
                <a:cubicBezTo>
                  <a:pt x="10427611" y="6964156"/>
                  <a:pt x="10432521" y="6964036"/>
                  <a:pt x="10435009" y="6965388"/>
                </a:cubicBezTo>
                <a:cubicBezTo>
                  <a:pt x="10437493" y="6966742"/>
                  <a:pt x="10437557" y="6969567"/>
                  <a:pt x="10437687" y="6975217"/>
                </a:cubicBezTo>
                <a:cubicBezTo>
                  <a:pt x="10437941" y="6986518"/>
                  <a:pt x="10437941" y="6986518"/>
                  <a:pt x="10438197" y="6997818"/>
                </a:cubicBezTo>
                <a:cubicBezTo>
                  <a:pt x="10438197" y="6997818"/>
                  <a:pt x="10437941" y="6986518"/>
                  <a:pt x="10418307" y="6986998"/>
                </a:cubicBezTo>
                <a:cubicBezTo>
                  <a:pt x="10418307" y="6986998"/>
                  <a:pt x="10418053" y="6975695"/>
                  <a:pt x="10418053" y="6975695"/>
                </a:cubicBezTo>
                <a:cubicBezTo>
                  <a:pt x="10418053" y="6975695"/>
                  <a:pt x="10417797" y="6964394"/>
                  <a:pt x="10417797" y="6964394"/>
                </a:cubicBezTo>
                <a:close/>
                <a:moveTo>
                  <a:pt x="11408291" y="6945644"/>
                </a:moveTo>
                <a:cubicBezTo>
                  <a:pt x="11409843" y="6944991"/>
                  <a:pt x="11411195" y="6945367"/>
                  <a:pt x="11412373" y="6946522"/>
                </a:cubicBezTo>
                <a:cubicBezTo>
                  <a:pt x="11419435" y="6953458"/>
                  <a:pt x="11420223" y="6988420"/>
                  <a:pt x="11420419" y="6997158"/>
                </a:cubicBezTo>
                <a:cubicBezTo>
                  <a:pt x="11404055" y="6997557"/>
                  <a:pt x="11404055" y="6997557"/>
                  <a:pt x="11404321" y="7009208"/>
                </a:cubicBezTo>
                <a:cubicBezTo>
                  <a:pt x="11404321" y="7009208"/>
                  <a:pt x="11387693" y="6997958"/>
                  <a:pt x="11387693" y="6997958"/>
                </a:cubicBezTo>
                <a:cubicBezTo>
                  <a:pt x="11395871" y="6997758"/>
                  <a:pt x="11399899" y="6994744"/>
                  <a:pt x="11401911" y="6993237"/>
                </a:cubicBezTo>
                <a:lnTo>
                  <a:pt x="11402799" y="6992942"/>
                </a:lnTo>
                <a:lnTo>
                  <a:pt x="11404055" y="6997557"/>
                </a:lnTo>
                <a:cubicBezTo>
                  <a:pt x="11403989" y="6994644"/>
                  <a:pt x="11403957" y="6993186"/>
                  <a:pt x="11403689" y="6992647"/>
                </a:cubicBezTo>
                <a:lnTo>
                  <a:pt x="11402799" y="6992942"/>
                </a:lnTo>
                <a:lnTo>
                  <a:pt x="11397363" y="6972944"/>
                </a:lnTo>
                <a:cubicBezTo>
                  <a:pt x="11395219" y="6968624"/>
                  <a:pt x="11395219" y="6968624"/>
                  <a:pt x="11403533" y="6974252"/>
                </a:cubicBezTo>
                <a:cubicBezTo>
                  <a:pt x="11403271" y="6962598"/>
                  <a:pt x="11403271" y="6962598"/>
                  <a:pt x="11403271" y="6962598"/>
                </a:cubicBezTo>
                <a:cubicBezTo>
                  <a:pt x="11403005" y="6950942"/>
                  <a:pt x="11403271" y="6962598"/>
                  <a:pt x="11403005" y="6950942"/>
                </a:cubicBezTo>
                <a:cubicBezTo>
                  <a:pt x="11404985" y="6947980"/>
                  <a:pt x="11406739" y="6946298"/>
                  <a:pt x="11408291" y="6945644"/>
                </a:cubicBezTo>
                <a:close/>
                <a:moveTo>
                  <a:pt x="11752911" y="6931802"/>
                </a:moveTo>
                <a:cubicBezTo>
                  <a:pt x="11752911" y="6931802"/>
                  <a:pt x="11752911" y="6931802"/>
                  <a:pt x="11753147" y="6942394"/>
                </a:cubicBezTo>
                <a:cubicBezTo>
                  <a:pt x="11753147" y="6942394"/>
                  <a:pt x="11753387" y="6952988"/>
                  <a:pt x="11753387" y="6952988"/>
                </a:cubicBezTo>
                <a:cubicBezTo>
                  <a:pt x="11753387" y="6952988"/>
                  <a:pt x="11733513" y="6942874"/>
                  <a:pt x="11733273" y="6932278"/>
                </a:cubicBezTo>
                <a:cubicBezTo>
                  <a:pt x="11733273" y="6932278"/>
                  <a:pt x="11752911" y="6931802"/>
                  <a:pt x="11752911" y="6931802"/>
                </a:cubicBezTo>
                <a:close/>
                <a:moveTo>
                  <a:pt x="8276361" y="6922060"/>
                </a:moveTo>
                <a:cubicBezTo>
                  <a:pt x="8292761" y="6938195"/>
                  <a:pt x="8317149" y="6932796"/>
                  <a:pt x="8330263" y="6944225"/>
                </a:cubicBezTo>
                <a:cubicBezTo>
                  <a:pt x="8334631" y="6948034"/>
                  <a:pt x="8337747" y="6953714"/>
                  <a:pt x="8338897" y="6962682"/>
                </a:cubicBezTo>
                <a:cubicBezTo>
                  <a:pt x="8341965" y="6986605"/>
                  <a:pt x="8304355" y="6991415"/>
                  <a:pt x="8304355" y="6991415"/>
                </a:cubicBezTo>
                <a:cubicBezTo>
                  <a:pt x="8301289" y="6967496"/>
                  <a:pt x="8280957" y="6957939"/>
                  <a:pt x="8279425" y="6945978"/>
                </a:cubicBezTo>
                <a:cubicBezTo>
                  <a:pt x="8260623" y="6948386"/>
                  <a:pt x="8259091" y="6936425"/>
                  <a:pt x="8260623" y="6948386"/>
                </a:cubicBezTo>
                <a:cubicBezTo>
                  <a:pt x="8260623" y="6948386"/>
                  <a:pt x="8260623" y="6948386"/>
                  <a:pt x="8240285" y="6938830"/>
                </a:cubicBezTo>
                <a:cubicBezTo>
                  <a:pt x="8240285" y="6938830"/>
                  <a:pt x="8240285" y="6938830"/>
                  <a:pt x="8259091" y="6936425"/>
                </a:cubicBezTo>
                <a:cubicBezTo>
                  <a:pt x="8257555" y="6924463"/>
                  <a:pt x="8259091" y="6936425"/>
                  <a:pt x="8277891" y="6934018"/>
                </a:cubicBezTo>
                <a:cubicBezTo>
                  <a:pt x="8277891" y="6934018"/>
                  <a:pt x="8277891" y="6934018"/>
                  <a:pt x="8276361" y="6922060"/>
                </a:cubicBezTo>
                <a:close/>
                <a:moveTo>
                  <a:pt x="10158135" y="6919854"/>
                </a:moveTo>
                <a:cubicBezTo>
                  <a:pt x="10159939" y="6919811"/>
                  <a:pt x="10161427" y="6920726"/>
                  <a:pt x="10161457" y="6921896"/>
                </a:cubicBezTo>
                <a:cubicBezTo>
                  <a:pt x="10161485" y="6923066"/>
                  <a:pt x="10160041" y="6924051"/>
                  <a:pt x="10158231" y="6924096"/>
                </a:cubicBezTo>
                <a:cubicBezTo>
                  <a:pt x="10156423" y="6924141"/>
                  <a:pt x="10154935" y="6923226"/>
                  <a:pt x="10154909" y="6922056"/>
                </a:cubicBezTo>
                <a:cubicBezTo>
                  <a:pt x="10154883" y="6920886"/>
                  <a:pt x="10156327" y="6919902"/>
                  <a:pt x="10158135" y="6919854"/>
                </a:cubicBezTo>
                <a:close/>
                <a:moveTo>
                  <a:pt x="11204825" y="6919058"/>
                </a:moveTo>
                <a:cubicBezTo>
                  <a:pt x="11204825" y="6919058"/>
                  <a:pt x="11204825" y="6919058"/>
                  <a:pt x="11205089" y="6930776"/>
                </a:cubicBezTo>
                <a:cubicBezTo>
                  <a:pt x="11205089" y="6930776"/>
                  <a:pt x="11205089" y="6930776"/>
                  <a:pt x="11186809" y="6931220"/>
                </a:cubicBezTo>
                <a:cubicBezTo>
                  <a:pt x="11186809" y="6931220"/>
                  <a:pt x="11186809" y="6931220"/>
                  <a:pt x="11204825" y="6919058"/>
                </a:cubicBezTo>
                <a:close/>
                <a:moveTo>
                  <a:pt x="11223105" y="6918612"/>
                </a:moveTo>
                <a:cubicBezTo>
                  <a:pt x="11223105" y="6918612"/>
                  <a:pt x="11223105" y="6918612"/>
                  <a:pt x="11223371" y="6930330"/>
                </a:cubicBezTo>
                <a:cubicBezTo>
                  <a:pt x="11223371" y="6930330"/>
                  <a:pt x="11223371" y="6930330"/>
                  <a:pt x="11205089" y="6930776"/>
                </a:cubicBezTo>
                <a:cubicBezTo>
                  <a:pt x="11204825" y="6919058"/>
                  <a:pt x="11223105" y="6918612"/>
                  <a:pt x="11223105" y="6918612"/>
                </a:cubicBezTo>
                <a:close/>
                <a:moveTo>
                  <a:pt x="10289067" y="6918354"/>
                </a:moveTo>
                <a:cubicBezTo>
                  <a:pt x="10289067" y="6918354"/>
                  <a:pt x="10289337" y="6930222"/>
                  <a:pt x="10289337" y="6930222"/>
                </a:cubicBezTo>
                <a:cubicBezTo>
                  <a:pt x="10289067" y="6918354"/>
                  <a:pt x="10272705" y="6918756"/>
                  <a:pt x="10289067" y="6918354"/>
                </a:cubicBezTo>
                <a:close/>
                <a:moveTo>
                  <a:pt x="10396787" y="6904035"/>
                </a:moveTo>
                <a:cubicBezTo>
                  <a:pt x="10397055" y="6915838"/>
                  <a:pt x="10397319" y="6927644"/>
                  <a:pt x="10377955" y="6939930"/>
                </a:cubicBezTo>
                <a:cubicBezTo>
                  <a:pt x="10377955" y="6939930"/>
                  <a:pt x="10377687" y="6928124"/>
                  <a:pt x="10377687" y="6928124"/>
                </a:cubicBezTo>
                <a:cubicBezTo>
                  <a:pt x="10377421" y="6916318"/>
                  <a:pt x="10377421" y="6916318"/>
                  <a:pt x="10396787" y="6904035"/>
                </a:cubicBezTo>
                <a:close/>
                <a:moveTo>
                  <a:pt x="11492825" y="6902218"/>
                </a:moveTo>
                <a:cubicBezTo>
                  <a:pt x="11493355" y="6925627"/>
                  <a:pt x="11493883" y="6949040"/>
                  <a:pt x="11494411" y="6972450"/>
                </a:cubicBezTo>
                <a:cubicBezTo>
                  <a:pt x="11476291" y="6972892"/>
                  <a:pt x="11477345" y="7019716"/>
                  <a:pt x="11477611" y="7031423"/>
                </a:cubicBezTo>
                <a:cubicBezTo>
                  <a:pt x="11478403" y="7066539"/>
                  <a:pt x="11480245" y="7148478"/>
                  <a:pt x="11480773" y="7171894"/>
                </a:cubicBezTo>
                <a:cubicBezTo>
                  <a:pt x="11481041" y="7183598"/>
                  <a:pt x="11481303" y="7195304"/>
                  <a:pt x="11481831" y="7218716"/>
                </a:cubicBezTo>
                <a:cubicBezTo>
                  <a:pt x="11481831" y="7218716"/>
                  <a:pt x="11482095" y="7230420"/>
                  <a:pt x="11482095" y="7230420"/>
                </a:cubicBezTo>
                <a:cubicBezTo>
                  <a:pt x="11483151" y="7277245"/>
                  <a:pt x="11484735" y="7347482"/>
                  <a:pt x="11485527" y="7382600"/>
                </a:cubicBezTo>
                <a:cubicBezTo>
                  <a:pt x="11486319" y="7417716"/>
                  <a:pt x="11487371" y="7464541"/>
                  <a:pt x="11488165" y="7499659"/>
                </a:cubicBezTo>
                <a:cubicBezTo>
                  <a:pt x="11488427" y="7511365"/>
                  <a:pt x="11489219" y="7546480"/>
                  <a:pt x="11507079" y="7534336"/>
                </a:cubicBezTo>
                <a:lnTo>
                  <a:pt x="11507609" y="7557745"/>
                </a:lnTo>
                <a:cubicBezTo>
                  <a:pt x="11508133" y="7581156"/>
                  <a:pt x="11507867" y="7569450"/>
                  <a:pt x="11525993" y="7569009"/>
                </a:cubicBezTo>
                <a:cubicBezTo>
                  <a:pt x="11526259" y="7580718"/>
                  <a:pt x="11508133" y="7581156"/>
                  <a:pt x="11526525" y="7592420"/>
                </a:cubicBezTo>
                <a:cubicBezTo>
                  <a:pt x="11508401" y="7592865"/>
                  <a:pt x="11508401" y="7592865"/>
                  <a:pt x="11508401" y="7592865"/>
                </a:cubicBezTo>
                <a:cubicBezTo>
                  <a:pt x="11508665" y="7604568"/>
                  <a:pt x="11508665" y="7604568"/>
                  <a:pt x="11508923" y="7616274"/>
                </a:cubicBezTo>
                <a:cubicBezTo>
                  <a:pt x="11509189" y="7627982"/>
                  <a:pt x="11509189" y="7627982"/>
                  <a:pt x="11509189" y="7627982"/>
                </a:cubicBezTo>
                <a:cubicBezTo>
                  <a:pt x="11509453" y="7639688"/>
                  <a:pt x="11509189" y="7627982"/>
                  <a:pt x="11509453" y="7639688"/>
                </a:cubicBezTo>
                <a:cubicBezTo>
                  <a:pt x="11509713" y="7651394"/>
                  <a:pt x="11509453" y="7639688"/>
                  <a:pt x="11509713" y="7651394"/>
                </a:cubicBezTo>
                <a:cubicBezTo>
                  <a:pt x="11492121" y="7675246"/>
                  <a:pt x="11511301" y="7721629"/>
                  <a:pt x="11511829" y="7745038"/>
                </a:cubicBezTo>
                <a:cubicBezTo>
                  <a:pt x="11493705" y="7745480"/>
                  <a:pt x="11512623" y="7780156"/>
                  <a:pt x="11494497" y="7780598"/>
                </a:cubicBezTo>
                <a:cubicBezTo>
                  <a:pt x="11494497" y="7780598"/>
                  <a:pt x="11494497" y="7780598"/>
                  <a:pt x="11512885" y="7791866"/>
                </a:cubicBezTo>
                <a:cubicBezTo>
                  <a:pt x="11495287" y="7815716"/>
                  <a:pt x="11495555" y="7827421"/>
                  <a:pt x="11496079" y="7850836"/>
                </a:cubicBezTo>
                <a:cubicBezTo>
                  <a:pt x="11496609" y="7874249"/>
                  <a:pt x="11497929" y="7932776"/>
                  <a:pt x="11479807" y="7933219"/>
                </a:cubicBezTo>
                <a:cubicBezTo>
                  <a:pt x="11498719" y="7967894"/>
                  <a:pt x="11500041" y="8026424"/>
                  <a:pt x="11500831" y="8061542"/>
                </a:cubicBezTo>
                <a:cubicBezTo>
                  <a:pt x="11482445" y="8050280"/>
                  <a:pt x="11482181" y="8038572"/>
                  <a:pt x="11463527" y="8015608"/>
                </a:cubicBezTo>
                <a:cubicBezTo>
                  <a:pt x="11463265" y="8003898"/>
                  <a:pt x="11463003" y="7992192"/>
                  <a:pt x="11444879" y="7992632"/>
                </a:cubicBezTo>
                <a:cubicBezTo>
                  <a:pt x="11444879" y="7992632"/>
                  <a:pt x="11463003" y="7992192"/>
                  <a:pt x="11463003" y="7992192"/>
                </a:cubicBezTo>
                <a:cubicBezTo>
                  <a:pt x="11463003" y="7992192"/>
                  <a:pt x="11462737" y="7980486"/>
                  <a:pt x="11462737" y="7980486"/>
                </a:cubicBezTo>
                <a:lnTo>
                  <a:pt x="11462209" y="7957077"/>
                </a:lnTo>
                <a:cubicBezTo>
                  <a:pt x="11461949" y="7945368"/>
                  <a:pt x="11444351" y="7969222"/>
                  <a:pt x="11444087" y="7957518"/>
                </a:cubicBezTo>
                <a:cubicBezTo>
                  <a:pt x="11443825" y="7945811"/>
                  <a:pt x="11461157" y="7910250"/>
                  <a:pt x="11442505" y="7887282"/>
                </a:cubicBezTo>
                <a:cubicBezTo>
                  <a:pt x="11460891" y="7898542"/>
                  <a:pt x="11460365" y="7875134"/>
                  <a:pt x="11460099" y="7863426"/>
                </a:cubicBezTo>
                <a:cubicBezTo>
                  <a:pt x="11460099" y="7863426"/>
                  <a:pt x="11460099" y="7863426"/>
                  <a:pt x="11441979" y="7863874"/>
                </a:cubicBezTo>
                <a:cubicBezTo>
                  <a:pt x="11441711" y="7852164"/>
                  <a:pt x="11459835" y="7851724"/>
                  <a:pt x="11459835" y="7851724"/>
                </a:cubicBezTo>
                <a:cubicBezTo>
                  <a:pt x="11459703" y="7845868"/>
                  <a:pt x="11455173" y="7845982"/>
                  <a:pt x="11450609" y="7844626"/>
                </a:cubicBezTo>
                <a:lnTo>
                  <a:pt x="11444893" y="7834994"/>
                </a:lnTo>
                <a:lnTo>
                  <a:pt x="11459573" y="7840018"/>
                </a:lnTo>
                <a:cubicBezTo>
                  <a:pt x="11459045" y="7816604"/>
                  <a:pt x="11441181" y="7828750"/>
                  <a:pt x="11440923" y="7817044"/>
                </a:cubicBezTo>
                <a:cubicBezTo>
                  <a:pt x="11440659" y="7805339"/>
                  <a:pt x="11440391" y="7793635"/>
                  <a:pt x="11440125" y="7781928"/>
                </a:cubicBezTo>
                <a:cubicBezTo>
                  <a:pt x="11439865" y="7770222"/>
                  <a:pt x="11440125" y="7781928"/>
                  <a:pt x="11439603" y="7758516"/>
                </a:cubicBezTo>
                <a:cubicBezTo>
                  <a:pt x="11457987" y="7769778"/>
                  <a:pt x="11457727" y="7758075"/>
                  <a:pt x="11457987" y="7769778"/>
                </a:cubicBezTo>
                <a:cubicBezTo>
                  <a:pt x="11457987" y="7769778"/>
                  <a:pt x="11475583" y="7745923"/>
                  <a:pt x="11457461" y="7746368"/>
                </a:cubicBezTo>
                <a:cubicBezTo>
                  <a:pt x="11457461" y="7746368"/>
                  <a:pt x="11457461" y="7746368"/>
                  <a:pt x="11457197" y="7734663"/>
                </a:cubicBezTo>
                <a:cubicBezTo>
                  <a:pt x="11456667" y="7711251"/>
                  <a:pt x="11456139" y="7687837"/>
                  <a:pt x="11437487" y="7664869"/>
                </a:cubicBezTo>
                <a:lnTo>
                  <a:pt x="11437227" y="7653164"/>
                </a:lnTo>
                <a:cubicBezTo>
                  <a:pt x="11437487" y="7664869"/>
                  <a:pt x="11438019" y="7688280"/>
                  <a:pt x="11420159" y="7700428"/>
                </a:cubicBezTo>
                <a:cubicBezTo>
                  <a:pt x="11420159" y="7700428"/>
                  <a:pt x="11420159" y="7700428"/>
                  <a:pt x="11402031" y="7700874"/>
                </a:cubicBezTo>
                <a:cubicBezTo>
                  <a:pt x="11402031" y="7700874"/>
                  <a:pt x="11383643" y="7689610"/>
                  <a:pt x="11401767" y="7689164"/>
                </a:cubicBezTo>
                <a:cubicBezTo>
                  <a:pt x="11401767" y="7689164"/>
                  <a:pt x="11401767" y="7689164"/>
                  <a:pt x="11419895" y="7688724"/>
                </a:cubicBezTo>
                <a:cubicBezTo>
                  <a:pt x="11438019" y="7688280"/>
                  <a:pt x="11419365" y="7665311"/>
                  <a:pt x="11419103" y="7653606"/>
                </a:cubicBezTo>
                <a:cubicBezTo>
                  <a:pt x="11419103" y="7653606"/>
                  <a:pt x="11418837" y="7641900"/>
                  <a:pt x="11436961" y="7641456"/>
                </a:cubicBezTo>
                <a:cubicBezTo>
                  <a:pt x="11436961" y="7641456"/>
                  <a:pt x="11436697" y="7629754"/>
                  <a:pt x="11436697" y="7629754"/>
                </a:cubicBezTo>
                <a:cubicBezTo>
                  <a:pt x="11436697" y="7629754"/>
                  <a:pt x="11436697" y="7629754"/>
                  <a:pt x="11436433" y="7618044"/>
                </a:cubicBezTo>
                <a:cubicBezTo>
                  <a:pt x="11436433" y="7618044"/>
                  <a:pt x="11436433" y="7618044"/>
                  <a:pt x="11436173" y="7606340"/>
                </a:cubicBezTo>
                <a:cubicBezTo>
                  <a:pt x="11436433" y="7618044"/>
                  <a:pt x="11418311" y="7618484"/>
                  <a:pt x="11418311" y="7618484"/>
                </a:cubicBezTo>
                <a:lnTo>
                  <a:pt x="11418575" y="7630196"/>
                </a:lnTo>
                <a:cubicBezTo>
                  <a:pt x="11400185" y="7618928"/>
                  <a:pt x="11418049" y="7606781"/>
                  <a:pt x="11399655" y="7595518"/>
                </a:cubicBezTo>
                <a:cubicBezTo>
                  <a:pt x="11417519" y="7583372"/>
                  <a:pt x="11417783" y="7595075"/>
                  <a:pt x="11418049" y="7606781"/>
                </a:cubicBezTo>
                <a:cubicBezTo>
                  <a:pt x="11435907" y="7594632"/>
                  <a:pt x="11435907" y="7594632"/>
                  <a:pt x="11435907" y="7594632"/>
                </a:cubicBezTo>
                <a:cubicBezTo>
                  <a:pt x="11417519" y="7583372"/>
                  <a:pt x="11418049" y="7606781"/>
                  <a:pt x="11417783" y="7595075"/>
                </a:cubicBezTo>
                <a:cubicBezTo>
                  <a:pt x="11417519" y="7583372"/>
                  <a:pt x="11435645" y="7582931"/>
                  <a:pt x="11435645" y="7582931"/>
                </a:cubicBezTo>
                <a:cubicBezTo>
                  <a:pt x="11435645" y="7582931"/>
                  <a:pt x="11435645" y="7582931"/>
                  <a:pt x="11435377" y="7571222"/>
                </a:cubicBezTo>
                <a:cubicBezTo>
                  <a:pt x="11435377" y="7571222"/>
                  <a:pt x="11417253" y="7571662"/>
                  <a:pt x="11417253" y="7571662"/>
                </a:cubicBezTo>
                <a:cubicBezTo>
                  <a:pt x="11417253" y="7571662"/>
                  <a:pt x="11416993" y="7559958"/>
                  <a:pt x="11398863" y="7560402"/>
                </a:cubicBezTo>
                <a:cubicBezTo>
                  <a:pt x="11398599" y="7548696"/>
                  <a:pt x="11398599" y="7548696"/>
                  <a:pt x="11398599" y="7548696"/>
                </a:cubicBezTo>
                <a:cubicBezTo>
                  <a:pt x="11398337" y="7536990"/>
                  <a:pt x="11398337" y="7536990"/>
                  <a:pt x="11398073" y="7525283"/>
                </a:cubicBezTo>
                <a:cubicBezTo>
                  <a:pt x="11398073" y="7525283"/>
                  <a:pt x="11398073" y="7525283"/>
                  <a:pt x="11416199" y="7524840"/>
                </a:cubicBezTo>
                <a:cubicBezTo>
                  <a:pt x="11416199" y="7524840"/>
                  <a:pt x="11416199" y="7524840"/>
                  <a:pt x="11415935" y="7513134"/>
                </a:cubicBezTo>
                <a:cubicBezTo>
                  <a:pt x="11415935" y="7513134"/>
                  <a:pt x="11433795" y="7500986"/>
                  <a:pt x="11433795" y="7500986"/>
                </a:cubicBezTo>
                <a:cubicBezTo>
                  <a:pt x="11433795" y="7500986"/>
                  <a:pt x="11433795" y="7500986"/>
                  <a:pt x="11433531" y="7489280"/>
                </a:cubicBezTo>
                <a:cubicBezTo>
                  <a:pt x="11433531" y="7489280"/>
                  <a:pt x="11433003" y="7465868"/>
                  <a:pt x="11414879" y="7466312"/>
                </a:cubicBezTo>
                <a:cubicBezTo>
                  <a:pt x="11432739" y="7454164"/>
                  <a:pt x="11414353" y="7442898"/>
                  <a:pt x="11432739" y="7454164"/>
                </a:cubicBezTo>
                <a:cubicBezTo>
                  <a:pt x="11432473" y="7442458"/>
                  <a:pt x="11432473" y="7442458"/>
                  <a:pt x="11432213" y="7430748"/>
                </a:cubicBezTo>
                <a:cubicBezTo>
                  <a:pt x="11432213" y="7430748"/>
                  <a:pt x="11432213" y="7430748"/>
                  <a:pt x="11414353" y="7442898"/>
                </a:cubicBezTo>
                <a:cubicBezTo>
                  <a:pt x="11414353" y="7442898"/>
                  <a:pt x="11414353" y="7442898"/>
                  <a:pt x="11414089" y="7431192"/>
                </a:cubicBezTo>
                <a:cubicBezTo>
                  <a:pt x="11414089" y="7431192"/>
                  <a:pt x="11413823" y="7419487"/>
                  <a:pt x="11413559" y="7407778"/>
                </a:cubicBezTo>
                <a:cubicBezTo>
                  <a:pt x="11395169" y="7396518"/>
                  <a:pt x="11394641" y="7373108"/>
                  <a:pt x="11394115" y="7349696"/>
                </a:cubicBezTo>
                <a:cubicBezTo>
                  <a:pt x="11411979" y="7337547"/>
                  <a:pt x="11411979" y="7337547"/>
                  <a:pt x="11411713" y="7325842"/>
                </a:cubicBezTo>
                <a:cubicBezTo>
                  <a:pt x="11411979" y="7337547"/>
                  <a:pt x="11412241" y="7349251"/>
                  <a:pt x="11412241" y="7349251"/>
                </a:cubicBezTo>
                <a:lnTo>
                  <a:pt x="11412503" y="7360956"/>
                </a:lnTo>
                <a:cubicBezTo>
                  <a:pt x="11430629" y="7360514"/>
                  <a:pt x="11430629" y="7360514"/>
                  <a:pt x="11430629" y="7360514"/>
                </a:cubicBezTo>
                <a:cubicBezTo>
                  <a:pt x="11430629" y="7360514"/>
                  <a:pt x="11430893" y="7372220"/>
                  <a:pt x="11430893" y="7372220"/>
                </a:cubicBezTo>
                <a:cubicBezTo>
                  <a:pt x="11430893" y="7372220"/>
                  <a:pt x="11431155" y="7383926"/>
                  <a:pt x="11449541" y="7395187"/>
                </a:cubicBezTo>
                <a:cubicBezTo>
                  <a:pt x="11449281" y="7383482"/>
                  <a:pt x="11449281" y="7383482"/>
                  <a:pt x="11449281" y="7383482"/>
                </a:cubicBezTo>
                <a:cubicBezTo>
                  <a:pt x="11449281" y="7383482"/>
                  <a:pt x="11449017" y="7371780"/>
                  <a:pt x="11449017" y="7371780"/>
                </a:cubicBezTo>
                <a:cubicBezTo>
                  <a:pt x="11449017" y="7371780"/>
                  <a:pt x="11466875" y="7359627"/>
                  <a:pt x="11466875" y="7359627"/>
                </a:cubicBezTo>
                <a:cubicBezTo>
                  <a:pt x="11447961" y="7324956"/>
                  <a:pt x="11447693" y="7313248"/>
                  <a:pt x="11447169" y="7289838"/>
                </a:cubicBezTo>
                <a:cubicBezTo>
                  <a:pt x="11429045" y="7290280"/>
                  <a:pt x="11429045" y="7290280"/>
                  <a:pt x="11429045" y="7290280"/>
                </a:cubicBezTo>
                <a:cubicBezTo>
                  <a:pt x="11429045" y="7290280"/>
                  <a:pt x="11428781" y="7278570"/>
                  <a:pt x="11428781" y="7278570"/>
                </a:cubicBezTo>
                <a:cubicBezTo>
                  <a:pt x="11428781" y="7278570"/>
                  <a:pt x="11428517" y="7266868"/>
                  <a:pt x="11428517" y="7266868"/>
                </a:cubicBezTo>
                <a:cubicBezTo>
                  <a:pt x="11410397" y="7267311"/>
                  <a:pt x="11409865" y="7243900"/>
                  <a:pt x="11410131" y="7255605"/>
                </a:cubicBezTo>
                <a:cubicBezTo>
                  <a:pt x="11391739" y="7244340"/>
                  <a:pt x="11409603" y="7232192"/>
                  <a:pt x="11390685" y="7197516"/>
                </a:cubicBezTo>
                <a:cubicBezTo>
                  <a:pt x="11408815" y="7197072"/>
                  <a:pt x="11390421" y="7185812"/>
                  <a:pt x="11408547" y="7185368"/>
                </a:cubicBezTo>
                <a:cubicBezTo>
                  <a:pt x="11408021" y="7161958"/>
                  <a:pt x="11407757" y="7150252"/>
                  <a:pt x="11407225" y="7126840"/>
                </a:cubicBezTo>
                <a:cubicBezTo>
                  <a:pt x="11425349" y="7126398"/>
                  <a:pt x="11425087" y="7114694"/>
                  <a:pt x="11425087" y="7114694"/>
                </a:cubicBezTo>
                <a:cubicBezTo>
                  <a:pt x="11425087" y="7114694"/>
                  <a:pt x="11407225" y="7126840"/>
                  <a:pt x="11406965" y="7115136"/>
                </a:cubicBezTo>
                <a:cubicBezTo>
                  <a:pt x="11406699" y="7103424"/>
                  <a:pt x="11406437" y="7091724"/>
                  <a:pt x="11406437" y="7091724"/>
                </a:cubicBezTo>
                <a:cubicBezTo>
                  <a:pt x="11406171" y="7080018"/>
                  <a:pt x="11406171" y="7080018"/>
                  <a:pt x="11406171" y="7080018"/>
                </a:cubicBezTo>
                <a:cubicBezTo>
                  <a:pt x="11406171" y="7080018"/>
                  <a:pt x="11406171" y="7080018"/>
                  <a:pt x="11405907" y="7068310"/>
                </a:cubicBezTo>
                <a:cubicBezTo>
                  <a:pt x="11405907" y="7068310"/>
                  <a:pt x="11405645" y="7056605"/>
                  <a:pt x="11405645" y="7056605"/>
                </a:cubicBezTo>
                <a:cubicBezTo>
                  <a:pt x="11405379" y="7044898"/>
                  <a:pt x="11423503" y="7044456"/>
                  <a:pt x="11423503" y="7044456"/>
                </a:cubicBezTo>
                <a:cubicBezTo>
                  <a:pt x="11423503" y="7044456"/>
                  <a:pt x="11423767" y="7056162"/>
                  <a:pt x="11423767" y="7056162"/>
                </a:cubicBezTo>
                <a:cubicBezTo>
                  <a:pt x="11424031" y="7067868"/>
                  <a:pt x="11424031" y="7067868"/>
                  <a:pt x="11424031" y="7067868"/>
                </a:cubicBezTo>
                <a:cubicBezTo>
                  <a:pt x="11442155" y="7067424"/>
                  <a:pt x="11442155" y="7067424"/>
                  <a:pt x="11442155" y="7067424"/>
                </a:cubicBezTo>
                <a:cubicBezTo>
                  <a:pt x="11441893" y="7055718"/>
                  <a:pt x="11441893" y="7055718"/>
                  <a:pt x="11459753" y="7043570"/>
                </a:cubicBezTo>
                <a:cubicBezTo>
                  <a:pt x="11440305" y="6985482"/>
                  <a:pt x="11475761" y="6949483"/>
                  <a:pt x="11475235" y="6926066"/>
                </a:cubicBezTo>
                <a:cubicBezTo>
                  <a:pt x="11475235" y="6926066"/>
                  <a:pt x="11474707" y="6902658"/>
                  <a:pt x="11492825" y="6902218"/>
                </a:cubicBezTo>
                <a:close/>
                <a:moveTo>
                  <a:pt x="10363817" y="6893632"/>
                </a:moveTo>
                <a:cubicBezTo>
                  <a:pt x="10364085" y="6905500"/>
                  <a:pt x="10364085" y="6905500"/>
                  <a:pt x="10364085" y="6905500"/>
                </a:cubicBezTo>
                <a:cubicBezTo>
                  <a:pt x="10364085" y="6905500"/>
                  <a:pt x="10364085" y="6905500"/>
                  <a:pt x="10361629" y="6905560"/>
                </a:cubicBezTo>
                <a:lnTo>
                  <a:pt x="10344449" y="6905980"/>
                </a:lnTo>
                <a:cubicBezTo>
                  <a:pt x="10344717" y="6917842"/>
                  <a:pt x="10344987" y="6929709"/>
                  <a:pt x="10345251" y="6941575"/>
                </a:cubicBezTo>
                <a:cubicBezTo>
                  <a:pt x="10345251" y="6941575"/>
                  <a:pt x="10345251" y="6941575"/>
                  <a:pt x="10345519" y="6953439"/>
                </a:cubicBezTo>
                <a:cubicBezTo>
                  <a:pt x="10345519" y="6953439"/>
                  <a:pt x="10345519" y="6953439"/>
                  <a:pt x="10325885" y="6953920"/>
                </a:cubicBezTo>
                <a:cubicBezTo>
                  <a:pt x="10325621" y="6942052"/>
                  <a:pt x="10325621" y="6942052"/>
                  <a:pt x="10325621" y="6942052"/>
                </a:cubicBezTo>
                <a:lnTo>
                  <a:pt x="10344005" y="6906838"/>
                </a:lnTo>
                <a:lnTo>
                  <a:pt x="10324831" y="6907308"/>
                </a:lnTo>
                <a:cubicBezTo>
                  <a:pt x="10324831" y="6907308"/>
                  <a:pt x="10324547" y="6894592"/>
                  <a:pt x="10324547" y="6894592"/>
                </a:cubicBezTo>
                <a:cubicBezTo>
                  <a:pt x="10344183" y="6894113"/>
                  <a:pt x="10344183" y="6894113"/>
                  <a:pt x="10344183" y="6894113"/>
                </a:cubicBezTo>
                <a:cubicBezTo>
                  <a:pt x="10344183" y="6894113"/>
                  <a:pt x="10344183" y="6894113"/>
                  <a:pt x="10363817" y="6893632"/>
                </a:cubicBezTo>
                <a:close/>
                <a:moveTo>
                  <a:pt x="10288267" y="6882759"/>
                </a:moveTo>
                <a:cubicBezTo>
                  <a:pt x="10304629" y="6882361"/>
                  <a:pt x="10289067" y="6918354"/>
                  <a:pt x="10305431" y="6917958"/>
                </a:cubicBezTo>
                <a:cubicBezTo>
                  <a:pt x="10305967" y="6941688"/>
                  <a:pt x="10289067" y="6918354"/>
                  <a:pt x="10289067" y="6918354"/>
                </a:cubicBezTo>
                <a:cubicBezTo>
                  <a:pt x="10288797" y="6906491"/>
                  <a:pt x="10288533" y="6894624"/>
                  <a:pt x="10288267" y="6882759"/>
                </a:cubicBezTo>
                <a:close/>
                <a:moveTo>
                  <a:pt x="8324575" y="6868694"/>
                </a:moveTo>
                <a:cubicBezTo>
                  <a:pt x="8342485" y="6866406"/>
                  <a:pt x="8364937" y="6899572"/>
                  <a:pt x="8350057" y="6925502"/>
                </a:cubicBezTo>
                <a:cubicBezTo>
                  <a:pt x="8341107" y="6926647"/>
                  <a:pt x="8331395" y="6921882"/>
                  <a:pt x="8325595" y="6912114"/>
                </a:cubicBezTo>
                <a:cubicBezTo>
                  <a:pt x="8319793" y="6902344"/>
                  <a:pt x="8317899" y="6887568"/>
                  <a:pt x="8324575" y="6868694"/>
                </a:cubicBezTo>
                <a:close/>
                <a:moveTo>
                  <a:pt x="519507" y="6856977"/>
                </a:moveTo>
                <a:cubicBezTo>
                  <a:pt x="521226" y="6857214"/>
                  <a:pt x="521326" y="6858072"/>
                  <a:pt x="521527" y="6859793"/>
                </a:cubicBezTo>
                <a:cubicBezTo>
                  <a:pt x="525552" y="6894206"/>
                  <a:pt x="542927" y="6927062"/>
                  <a:pt x="559894" y="6956472"/>
                </a:cubicBezTo>
                <a:cubicBezTo>
                  <a:pt x="563519" y="6987446"/>
                  <a:pt x="580893" y="7020302"/>
                  <a:pt x="584518" y="7051274"/>
                </a:cubicBezTo>
                <a:cubicBezTo>
                  <a:pt x="584920" y="7054714"/>
                  <a:pt x="584920" y="7054714"/>
                  <a:pt x="571572" y="7056275"/>
                </a:cubicBezTo>
                <a:cubicBezTo>
                  <a:pt x="571572" y="7056275"/>
                  <a:pt x="571572" y="7056275"/>
                  <a:pt x="571173" y="7052835"/>
                </a:cubicBezTo>
                <a:cubicBezTo>
                  <a:pt x="554203" y="7023424"/>
                  <a:pt x="550173" y="6989004"/>
                  <a:pt x="533203" y="6959596"/>
                </a:cubicBezTo>
                <a:cubicBezTo>
                  <a:pt x="515832" y="6926740"/>
                  <a:pt x="511804" y="6892326"/>
                  <a:pt x="508182" y="6861354"/>
                </a:cubicBezTo>
                <a:cubicBezTo>
                  <a:pt x="507777" y="6857912"/>
                  <a:pt x="507777" y="6857912"/>
                  <a:pt x="507777" y="6857912"/>
                </a:cubicBezTo>
                <a:cubicBezTo>
                  <a:pt x="514452" y="6857132"/>
                  <a:pt x="517786" y="6856740"/>
                  <a:pt x="519507" y="6856977"/>
                </a:cubicBezTo>
                <a:close/>
                <a:moveTo>
                  <a:pt x="11600467" y="6850724"/>
                </a:moveTo>
                <a:cubicBezTo>
                  <a:pt x="11600467" y="6850724"/>
                  <a:pt x="11601003" y="6874305"/>
                  <a:pt x="11601535" y="6897892"/>
                </a:cubicBezTo>
                <a:cubicBezTo>
                  <a:pt x="11601535" y="6897892"/>
                  <a:pt x="11601799" y="6909680"/>
                  <a:pt x="11601799" y="6909680"/>
                </a:cubicBezTo>
                <a:lnTo>
                  <a:pt x="11602593" y="6945055"/>
                </a:lnTo>
                <a:lnTo>
                  <a:pt x="11602865" y="6956848"/>
                </a:lnTo>
                <a:lnTo>
                  <a:pt x="11603127" y="6968638"/>
                </a:lnTo>
                <a:cubicBezTo>
                  <a:pt x="11604457" y="7027597"/>
                  <a:pt x="11605521" y="7074762"/>
                  <a:pt x="11606585" y="7121931"/>
                </a:cubicBezTo>
                <a:cubicBezTo>
                  <a:pt x="11589159" y="7075162"/>
                  <a:pt x="11588095" y="7027996"/>
                  <a:pt x="11587035" y="6980829"/>
                </a:cubicBezTo>
                <a:cubicBezTo>
                  <a:pt x="11587035" y="6980829"/>
                  <a:pt x="11587035" y="6980829"/>
                  <a:pt x="11586499" y="6957248"/>
                </a:cubicBezTo>
                <a:cubicBezTo>
                  <a:pt x="11586235" y="6945454"/>
                  <a:pt x="11585703" y="6921872"/>
                  <a:pt x="11585437" y="6910080"/>
                </a:cubicBezTo>
                <a:cubicBezTo>
                  <a:pt x="11585437" y="6910080"/>
                  <a:pt x="11585169" y="6898288"/>
                  <a:pt x="11585169" y="6898288"/>
                </a:cubicBezTo>
                <a:cubicBezTo>
                  <a:pt x="11585169" y="6898288"/>
                  <a:pt x="11585169" y="6898288"/>
                  <a:pt x="11584907" y="6886497"/>
                </a:cubicBezTo>
                <a:cubicBezTo>
                  <a:pt x="11584639" y="6874706"/>
                  <a:pt x="11568011" y="6863312"/>
                  <a:pt x="11600467" y="6850724"/>
                </a:cubicBezTo>
                <a:close/>
                <a:moveTo>
                  <a:pt x="10415095" y="6844532"/>
                </a:moveTo>
                <a:cubicBezTo>
                  <a:pt x="10425041" y="6850192"/>
                  <a:pt x="10425177" y="6856098"/>
                  <a:pt x="10422887" y="6863536"/>
                </a:cubicBezTo>
                <a:cubicBezTo>
                  <a:pt x="10420601" y="6870975"/>
                  <a:pt x="10415893" y="6879946"/>
                  <a:pt x="10416155" y="6891752"/>
                </a:cubicBezTo>
                <a:cubicBezTo>
                  <a:pt x="10416427" y="6903558"/>
                  <a:pt x="10396787" y="6904035"/>
                  <a:pt x="10396787" y="6904035"/>
                </a:cubicBezTo>
                <a:cubicBezTo>
                  <a:pt x="10396521" y="6892231"/>
                  <a:pt x="10396521" y="6892231"/>
                  <a:pt x="10396257" y="6880425"/>
                </a:cubicBezTo>
                <a:cubicBezTo>
                  <a:pt x="10376627" y="6880905"/>
                  <a:pt x="10375825" y="6845490"/>
                  <a:pt x="10395725" y="6856818"/>
                </a:cubicBezTo>
                <a:cubicBezTo>
                  <a:pt x="10395725" y="6856818"/>
                  <a:pt x="10395725" y="6856818"/>
                  <a:pt x="10395457" y="6845010"/>
                </a:cubicBezTo>
                <a:cubicBezTo>
                  <a:pt x="10395457" y="6845010"/>
                  <a:pt x="10395457" y="6845010"/>
                  <a:pt x="10415095" y="6844532"/>
                </a:cubicBezTo>
                <a:close/>
                <a:moveTo>
                  <a:pt x="6475985" y="6839344"/>
                </a:moveTo>
                <a:lnTo>
                  <a:pt x="6476033" y="6841565"/>
                </a:lnTo>
                <a:lnTo>
                  <a:pt x="6476549" y="6839386"/>
                </a:lnTo>
                <a:close/>
                <a:moveTo>
                  <a:pt x="11639459" y="6837050"/>
                </a:moveTo>
                <a:cubicBezTo>
                  <a:pt x="11639723" y="6848916"/>
                  <a:pt x="11639723" y="6848916"/>
                  <a:pt x="11639989" y="6860778"/>
                </a:cubicBezTo>
                <a:cubicBezTo>
                  <a:pt x="11641061" y="6908240"/>
                  <a:pt x="11662027" y="6967088"/>
                  <a:pt x="11663101" y="7014551"/>
                </a:cubicBezTo>
                <a:cubicBezTo>
                  <a:pt x="11643199" y="7003164"/>
                  <a:pt x="11642397" y="6967567"/>
                  <a:pt x="11622763" y="6968050"/>
                </a:cubicBezTo>
                <a:cubicBezTo>
                  <a:pt x="11621957" y="6932451"/>
                  <a:pt x="11600717" y="6861740"/>
                  <a:pt x="11639459" y="6837050"/>
                </a:cubicBezTo>
                <a:close/>
                <a:moveTo>
                  <a:pt x="10471253" y="6831448"/>
                </a:moveTo>
                <a:cubicBezTo>
                  <a:pt x="10480391" y="6831228"/>
                  <a:pt x="10485029" y="6834040"/>
                  <a:pt x="10487377" y="6836918"/>
                </a:cubicBezTo>
                <a:cubicBezTo>
                  <a:pt x="10489727" y="6839792"/>
                  <a:pt x="10489795" y="6842717"/>
                  <a:pt x="10489795" y="6842717"/>
                </a:cubicBezTo>
                <a:cubicBezTo>
                  <a:pt x="10489795" y="6842717"/>
                  <a:pt x="10471515" y="6843168"/>
                  <a:pt x="10471515" y="6843168"/>
                </a:cubicBezTo>
                <a:cubicBezTo>
                  <a:pt x="10471515" y="6843168"/>
                  <a:pt x="10471253" y="6831448"/>
                  <a:pt x="10471253" y="6831448"/>
                </a:cubicBezTo>
                <a:close/>
                <a:moveTo>
                  <a:pt x="4382298" y="6826784"/>
                </a:moveTo>
                <a:lnTo>
                  <a:pt x="4379564" y="6841312"/>
                </a:lnTo>
                <a:cubicBezTo>
                  <a:pt x="4384493" y="6843069"/>
                  <a:pt x="4386245" y="6841956"/>
                  <a:pt x="4386710" y="6839390"/>
                </a:cubicBezTo>
                <a:lnTo>
                  <a:pt x="4386584" y="6837042"/>
                </a:lnTo>
                <a:close/>
                <a:moveTo>
                  <a:pt x="508133" y="6818919"/>
                </a:moveTo>
                <a:cubicBezTo>
                  <a:pt x="511418" y="6818972"/>
                  <a:pt x="514753" y="6819454"/>
                  <a:pt x="514953" y="6821178"/>
                </a:cubicBezTo>
                <a:cubicBezTo>
                  <a:pt x="514953" y="6821178"/>
                  <a:pt x="515357" y="6824625"/>
                  <a:pt x="515357" y="6824625"/>
                </a:cubicBezTo>
                <a:cubicBezTo>
                  <a:pt x="515357" y="6824625"/>
                  <a:pt x="528299" y="6823112"/>
                  <a:pt x="528702" y="6826558"/>
                </a:cubicBezTo>
                <a:cubicBezTo>
                  <a:pt x="528702" y="6826558"/>
                  <a:pt x="528702" y="6826558"/>
                  <a:pt x="515761" y="6828072"/>
                </a:cubicBezTo>
                <a:cubicBezTo>
                  <a:pt x="516160" y="6831519"/>
                  <a:pt x="516160" y="6831519"/>
                  <a:pt x="503224" y="6833032"/>
                </a:cubicBezTo>
                <a:cubicBezTo>
                  <a:pt x="502820" y="6829586"/>
                  <a:pt x="489477" y="6827654"/>
                  <a:pt x="489072" y="6824207"/>
                </a:cubicBezTo>
                <a:cubicBezTo>
                  <a:pt x="489072" y="6824207"/>
                  <a:pt x="501612" y="6819245"/>
                  <a:pt x="501612" y="6819245"/>
                </a:cubicBezTo>
                <a:cubicBezTo>
                  <a:pt x="501612" y="6819245"/>
                  <a:pt x="504847" y="6818866"/>
                  <a:pt x="508133" y="6818919"/>
                </a:cubicBezTo>
                <a:close/>
                <a:moveTo>
                  <a:pt x="221089" y="6818198"/>
                </a:moveTo>
                <a:cubicBezTo>
                  <a:pt x="224374" y="6818246"/>
                  <a:pt x="227709" y="6818720"/>
                  <a:pt x="227909" y="6820427"/>
                </a:cubicBezTo>
                <a:cubicBezTo>
                  <a:pt x="228707" y="6827253"/>
                  <a:pt x="229107" y="6830662"/>
                  <a:pt x="229905" y="6837485"/>
                </a:cubicBezTo>
                <a:cubicBezTo>
                  <a:pt x="218559" y="6852649"/>
                  <a:pt x="219755" y="6862887"/>
                  <a:pt x="234300" y="6875018"/>
                </a:cubicBezTo>
                <a:cubicBezTo>
                  <a:pt x="234696" y="6878430"/>
                  <a:pt x="234696" y="6878430"/>
                  <a:pt x="234696" y="6878430"/>
                </a:cubicBezTo>
                <a:cubicBezTo>
                  <a:pt x="234696" y="6878430"/>
                  <a:pt x="221753" y="6879946"/>
                  <a:pt x="221753" y="6879946"/>
                </a:cubicBezTo>
                <a:cubicBezTo>
                  <a:pt x="208014" y="6874638"/>
                  <a:pt x="203983" y="6868188"/>
                  <a:pt x="203184" y="6861365"/>
                </a:cubicBezTo>
                <a:cubicBezTo>
                  <a:pt x="202384" y="6854546"/>
                  <a:pt x="204818" y="6847341"/>
                  <a:pt x="204022" y="6840516"/>
                </a:cubicBezTo>
                <a:cubicBezTo>
                  <a:pt x="203224" y="6833692"/>
                  <a:pt x="202426" y="6826867"/>
                  <a:pt x="202027" y="6823458"/>
                </a:cubicBezTo>
                <a:cubicBezTo>
                  <a:pt x="201628" y="6820046"/>
                  <a:pt x="201628" y="6820046"/>
                  <a:pt x="214570" y="6818528"/>
                </a:cubicBezTo>
                <a:cubicBezTo>
                  <a:pt x="214570" y="6818528"/>
                  <a:pt x="217804" y="6818150"/>
                  <a:pt x="221089" y="6818198"/>
                </a:cubicBezTo>
                <a:close/>
                <a:moveTo>
                  <a:pt x="11619343" y="6816342"/>
                </a:moveTo>
                <a:cubicBezTo>
                  <a:pt x="11619343" y="6816342"/>
                  <a:pt x="11619625" y="6829055"/>
                  <a:pt x="11619625" y="6829055"/>
                </a:cubicBezTo>
                <a:cubicBezTo>
                  <a:pt x="11599991" y="6829536"/>
                  <a:pt x="11599991" y="6829536"/>
                  <a:pt x="11599991" y="6829536"/>
                </a:cubicBezTo>
                <a:cubicBezTo>
                  <a:pt x="11599705" y="6816820"/>
                  <a:pt x="11619343" y="6816342"/>
                  <a:pt x="11619343" y="6816342"/>
                </a:cubicBezTo>
                <a:close/>
                <a:moveTo>
                  <a:pt x="10383089" y="6800084"/>
                </a:moveTo>
                <a:cubicBezTo>
                  <a:pt x="10384017" y="6800259"/>
                  <a:pt x="10383409" y="6800672"/>
                  <a:pt x="10382201" y="6801494"/>
                </a:cubicBezTo>
                <a:cubicBezTo>
                  <a:pt x="10379777" y="6803144"/>
                  <a:pt x="10374947" y="6806442"/>
                  <a:pt x="10375091" y="6812802"/>
                </a:cubicBezTo>
                <a:cubicBezTo>
                  <a:pt x="10375091" y="6812802"/>
                  <a:pt x="10374803" y="6800086"/>
                  <a:pt x="10374803" y="6800086"/>
                </a:cubicBezTo>
                <a:cubicBezTo>
                  <a:pt x="10379711" y="6799967"/>
                  <a:pt x="10382165" y="6799908"/>
                  <a:pt x="10383089" y="6800084"/>
                </a:cubicBezTo>
                <a:close/>
                <a:moveTo>
                  <a:pt x="9975323" y="6797161"/>
                </a:moveTo>
                <a:lnTo>
                  <a:pt x="9975717" y="6800223"/>
                </a:lnTo>
                <a:lnTo>
                  <a:pt x="9977247" y="6799652"/>
                </a:lnTo>
                <a:close/>
                <a:moveTo>
                  <a:pt x="10166705" y="6787082"/>
                </a:moveTo>
                <a:cubicBezTo>
                  <a:pt x="10169483" y="6787610"/>
                  <a:pt x="10173199" y="6789110"/>
                  <a:pt x="10178179" y="6792169"/>
                </a:cubicBezTo>
                <a:cubicBezTo>
                  <a:pt x="10178179" y="6792169"/>
                  <a:pt x="10178467" y="6804882"/>
                  <a:pt x="10178467" y="6804882"/>
                </a:cubicBezTo>
                <a:cubicBezTo>
                  <a:pt x="10158829" y="6805362"/>
                  <a:pt x="10158545" y="6792650"/>
                  <a:pt x="10158545" y="6792650"/>
                </a:cubicBezTo>
                <a:cubicBezTo>
                  <a:pt x="10158545" y="6792650"/>
                  <a:pt x="10158381" y="6785498"/>
                  <a:pt x="10166705" y="6787082"/>
                </a:cubicBezTo>
                <a:close/>
                <a:moveTo>
                  <a:pt x="11343649" y="6787032"/>
                </a:moveTo>
                <a:cubicBezTo>
                  <a:pt x="11363549" y="6798208"/>
                  <a:pt x="11363815" y="6809860"/>
                  <a:pt x="11364073" y="6821512"/>
                </a:cubicBezTo>
                <a:cubicBezTo>
                  <a:pt x="11364337" y="6833170"/>
                  <a:pt x="11364601" y="6844820"/>
                  <a:pt x="11364601" y="6844820"/>
                </a:cubicBezTo>
                <a:cubicBezTo>
                  <a:pt x="11364601" y="6844820"/>
                  <a:pt x="11364861" y="6856473"/>
                  <a:pt x="11364861" y="6856473"/>
                </a:cubicBezTo>
                <a:cubicBezTo>
                  <a:pt x="11364861" y="6856473"/>
                  <a:pt x="11344965" y="6845300"/>
                  <a:pt x="11344965" y="6845300"/>
                </a:cubicBezTo>
                <a:cubicBezTo>
                  <a:pt x="11344965" y="6845300"/>
                  <a:pt x="11344701" y="6833648"/>
                  <a:pt x="11344437" y="6821994"/>
                </a:cubicBezTo>
                <a:cubicBezTo>
                  <a:pt x="11344177" y="6810339"/>
                  <a:pt x="11343913" y="6798687"/>
                  <a:pt x="11343649" y="6787032"/>
                </a:cubicBezTo>
                <a:close/>
                <a:moveTo>
                  <a:pt x="10396515" y="6782973"/>
                </a:moveTo>
                <a:cubicBezTo>
                  <a:pt x="10397741" y="6782946"/>
                  <a:pt x="10399603" y="6783638"/>
                  <a:pt x="10402411" y="6785785"/>
                </a:cubicBezTo>
                <a:cubicBezTo>
                  <a:pt x="10405225" y="6787932"/>
                  <a:pt x="10408985" y="6791530"/>
                  <a:pt x="10414029" y="6797312"/>
                </a:cubicBezTo>
                <a:lnTo>
                  <a:pt x="10414561" y="6820918"/>
                </a:lnTo>
                <a:lnTo>
                  <a:pt x="10414827" y="6832725"/>
                </a:lnTo>
                <a:cubicBezTo>
                  <a:pt x="10395193" y="6833210"/>
                  <a:pt x="10395193" y="6833210"/>
                  <a:pt x="10395193" y="6833210"/>
                </a:cubicBezTo>
                <a:cubicBezTo>
                  <a:pt x="10394925" y="6821400"/>
                  <a:pt x="10375025" y="6810075"/>
                  <a:pt x="10394125" y="6785984"/>
                </a:cubicBezTo>
                <a:cubicBezTo>
                  <a:pt x="10394125" y="6785984"/>
                  <a:pt x="10394057" y="6783036"/>
                  <a:pt x="10396515" y="6782973"/>
                </a:cubicBezTo>
                <a:close/>
                <a:moveTo>
                  <a:pt x="10206401" y="6782428"/>
                </a:moveTo>
                <a:cubicBezTo>
                  <a:pt x="10209651" y="6807754"/>
                  <a:pt x="10189503" y="6810332"/>
                  <a:pt x="10189503" y="6810332"/>
                </a:cubicBezTo>
                <a:cubicBezTo>
                  <a:pt x="10189503" y="6810332"/>
                  <a:pt x="10187877" y="6797669"/>
                  <a:pt x="10186255" y="6785002"/>
                </a:cubicBezTo>
                <a:cubicBezTo>
                  <a:pt x="10186255" y="6785002"/>
                  <a:pt x="10186255" y="6785002"/>
                  <a:pt x="10206401" y="6782428"/>
                </a:cubicBezTo>
                <a:close/>
                <a:moveTo>
                  <a:pt x="10488403" y="6781080"/>
                </a:moveTo>
                <a:lnTo>
                  <a:pt x="10488429" y="6782206"/>
                </a:lnTo>
                <a:lnTo>
                  <a:pt x="10488471" y="6784129"/>
                </a:lnTo>
                <a:close/>
                <a:moveTo>
                  <a:pt x="10321873" y="6775940"/>
                </a:moveTo>
                <a:cubicBezTo>
                  <a:pt x="10321873" y="6775940"/>
                  <a:pt x="10326781" y="6775822"/>
                  <a:pt x="10331727" y="6777294"/>
                </a:cubicBezTo>
                <a:cubicBezTo>
                  <a:pt x="10336673" y="6778761"/>
                  <a:pt x="10341649" y="6781820"/>
                  <a:pt x="10341795" y="6788174"/>
                </a:cubicBezTo>
                <a:cubicBezTo>
                  <a:pt x="10342083" y="6800888"/>
                  <a:pt x="10342083" y="6800888"/>
                  <a:pt x="10342083" y="6800888"/>
                </a:cubicBezTo>
                <a:cubicBezTo>
                  <a:pt x="10322155" y="6788652"/>
                  <a:pt x="10322155" y="6788652"/>
                  <a:pt x="10322155" y="6788652"/>
                </a:cubicBezTo>
                <a:cubicBezTo>
                  <a:pt x="10322155" y="6788652"/>
                  <a:pt x="10322155" y="6788652"/>
                  <a:pt x="10321873" y="6775940"/>
                </a:cubicBezTo>
                <a:close/>
                <a:moveTo>
                  <a:pt x="140466" y="6773836"/>
                </a:moveTo>
                <a:cubicBezTo>
                  <a:pt x="140466" y="6773836"/>
                  <a:pt x="143802" y="6774322"/>
                  <a:pt x="145521" y="6774992"/>
                </a:cubicBezTo>
                <a:cubicBezTo>
                  <a:pt x="147240" y="6775664"/>
                  <a:pt x="147341" y="6776529"/>
                  <a:pt x="140872" y="6777285"/>
                </a:cubicBezTo>
                <a:cubicBezTo>
                  <a:pt x="142483" y="6791070"/>
                  <a:pt x="143695" y="6801414"/>
                  <a:pt x="157848" y="6810240"/>
                </a:cubicBezTo>
                <a:cubicBezTo>
                  <a:pt x="158654" y="6817132"/>
                  <a:pt x="159461" y="6824025"/>
                  <a:pt x="160266" y="6830920"/>
                </a:cubicBezTo>
                <a:cubicBezTo>
                  <a:pt x="161072" y="6837812"/>
                  <a:pt x="161882" y="6844706"/>
                  <a:pt x="149744" y="6853114"/>
                </a:cubicBezTo>
                <a:cubicBezTo>
                  <a:pt x="149744" y="6853114"/>
                  <a:pt x="150147" y="6856562"/>
                  <a:pt x="136805" y="6854628"/>
                </a:cubicBezTo>
                <a:cubicBezTo>
                  <a:pt x="136805" y="6854628"/>
                  <a:pt x="136805" y="6854628"/>
                  <a:pt x="136403" y="6851184"/>
                </a:cubicBezTo>
                <a:cubicBezTo>
                  <a:pt x="148131" y="6839330"/>
                  <a:pt x="146516" y="6825540"/>
                  <a:pt x="131967" y="6813266"/>
                </a:cubicBezTo>
                <a:cubicBezTo>
                  <a:pt x="131358" y="6808094"/>
                  <a:pt x="127520" y="6803304"/>
                  <a:pt x="125246" y="6797890"/>
                </a:cubicBezTo>
                <a:cubicBezTo>
                  <a:pt x="122975" y="6792479"/>
                  <a:pt x="122266" y="6786450"/>
                  <a:pt x="127933" y="6778800"/>
                </a:cubicBezTo>
                <a:cubicBezTo>
                  <a:pt x="127528" y="6775352"/>
                  <a:pt x="127528" y="6775352"/>
                  <a:pt x="140466" y="6773836"/>
                </a:cubicBezTo>
                <a:close/>
                <a:moveTo>
                  <a:pt x="397713" y="6772132"/>
                </a:moveTo>
                <a:cubicBezTo>
                  <a:pt x="399384" y="6772382"/>
                  <a:pt x="399484" y="6773260"/>
                  <a:pt x="399690" y="6775016"/>
                </a:cubicBezTo>
                <a:cubicBezTo>
                  <a:pt x="400102" y="6778526"/>
                  <a:pt x="400512" y="6782036"/>
                  <a:pt x="400924" y="6785542"/>
                </a:cubicBezTo>
                <a:cubicBezTo>
                  <a:pt x="388391" y="6790566"/>
                  <a:pt x="388391" y="6790566"/>
                  <a:pt x="375451" y="6792080"/>
                </a:cubicBezTo>
                <a:cubicBezTo>
                  <a:pt x="375451" y="6792080"/>
                  <a:pt x="372113" y="6791582"/>
                  <a:pt x="370393" y="6790892"/>
                </a:cubicBezTo>
                <a:cubicBezTo>
                  <a:pt x="368674" y="6790207"/>
                  <a:pt x="368572" y="6789330"/>
                  <a:pt x="375039" y="6788572"/>
                </a:cubicBezTo>
                <a:cubicBezTo>
                  <a:pt x="374630" y="6785059"/>
                  <a:pt x="374217" y="6781552"/>
                  <a:pt x="373808" y="6778044"/>
                </a:cubicBezTo>
                <a:cubicBezTo>
                  <a:pt x="373808" y="6778044"/>
                  <a:pt x="373397" y="6774530"/>
                  <a:pt x="386335" y="6773019"/>
                </a:cubicBezTo>
                <a:cubicBezTo>
                  <a:pt x="392805" y="6772263"/>
                  <a:pt x="396045" y="6771884"/>
                  <a:pt x="397713" y="6772132"/>
                </a:cubicBezTo>
                <a:close/>
                <a:moveTo>
                  <a:pt x="10174499" y="6765051"/>
                </a:moveTo>
                <a:cubicBezTo>
                  <a:pt x="10176347" y="6765360"/>
                  <a:pt x="10177605" y="6766742"/>
                  <a:pt x="10177669" y="6769568"/>
                </a:cubicBezTo>
                <a:cubicBezTo>
                  <a:pt x="10177669" y="6769568"/>
                  <a:pt x="10158287" y="6781348"/>
                  <a:pt x="10177925" y="6780868"/>
                </a:cubicBezTo>
                <a:cubicBezTo>
                  <a:pt x="10178179" y="6792169"/>
                  <a:pt x="10158287" y="6781348"/>
                  <a:pt x="10158287" y="6781348"/>
                </a:cubicBezTo>
                <a:cubicBezTo>
                  <a:pt x="10158095" y="6772873"/>
                  <a:pt x="10168953" y="6764128"/>
                  <a:pt x="10174499" y="6765051"/>
                </a:cubicBezTo>
                <a:close/>
                <a:moveTo>
                  <a:pt x="11343121" y="6763726"/>
                </a:moveTo>
                <a:cubicBezTo>
                  <a:pt x="11353073" y="6769310"/>
                  <a:pt x="11353139" y="6772224"/>
                  <a:pt x="11350751" y="6775200"/>
                </a:cubicBezTo>
                <a:cubicBezTo>
                  <a:pt x="11348361" y="6778172"/>
                  <a:pt x="11343517" y="6781210"/>
                  <a:pt x="11343649" y="6787032"/>
                </a:cubicBezTo>
                <a:cubicBezTo>
                  <a:pt x="11343649" y="6787032"/>
                  <a:pt x="11343387" y="6775380"/>
                  <a:pt x="11343387" y="6775380"/>
                </a:cubicBezTo>
                <a:cubicBezTo>
                  <a:pt x="11343121" y="6763726"/>
                  <a:pt x="11343121" y="6763726"/>
                  <a:pt x="11343121" y="6763726"/>
                </a:cubicBezTo>
                <a:close/>
                <a:moveTo>
                  <a:pt x="2359976" y="6762096"/>
                </a:moveTo>
                <a:cubicBezTo>
                  <a:pt x="2364753" y="6761830"/>
                  <a:pt x="2369372" y="6769671"/>
                  <a:pt x="2370677" y="6777192"/>
                </a:cubicBezTo>
                <a:cubicBezTo>
                  <a:pt x="2371983" y="6784714"/>
                  <a:pt x="2369977" y="6791916"/>
                  <a:pt x="2361512" y="6790358"/>
                </a:cubicBezTo>
                <a:cubicBezTo>
                  <a:pt x="2361072" y="6782286"/>
                  <a:pt x="2360413" y="6770172"/>
                  <a:pt x="2359976" y="6762096"/>
                </a:cubicBezTo>
                <a:close/>
                <a:moveTo>
                  <a:pt x="8311849" y="6751620"/>
                </a:moveTo>
                <a:lnTo>
                  <a:pt x="8311851" y="6751622"/>
                </a:lnTo>
                <a:cubicBezTo>
                  <a:pt x="8312211" y="6754435"/>
                  <a:pt x="8312301" y="6755138"/>
                  <a:pt x="8312233" y="6754610"/>
                </a:cubicBezTo>
                <a:close/>
                <a:moveTo>
                  <a:pt x="11401553" y="6741100"/>
                </a:moveTo>
                <a:cubicBezTo>
                  <a:pt x="11418171" y="6752142"/>
                  <a:pt x="11418425" y="6763584"/>
                  <a:pt x="11418687" y="6775024"/>
                </a:cubicBezTo>
                <a:cubicBezTo>
                  <a:pt x="11418687" y="6775024"/>
                  <a:pt x="11418687" y="6775024"/>
                  <a:pt x="11418943" y="6786466"/>
                </a:cubicBezTo>
                <a:cubicBezTo>
                  <a:pt x="11435307" y="6786063"/>
                  <a:pt x="11435049" y="6774624"/>
                  <a:pt x="11435049" y="6774624"/>
                </a:cubicBezTo>
                <a:cubicBezTo>
                  <a:pt x="11435307" y="6786063"/>
                  <a:pt x="11435825" y="6808951"/>
                  <a:pt x="11436337" y="6831831"/>
                </a:cubicBezTo>
                <a:cubicBezTo>
                  <a:pt x="11419719" y="6820790"/>
                  <a:pt x="11419719" y="6820790"/>
                  <a:pt x="11419459" y="6809350"/>
                </a:cubicBezTo>
                <a:cubicBezTo>
                  <a:pt x="11419459" y="6809350"/>
                  <a:pt x="11419459" y="6809350"/>
                  <a:pt x="11419203" y="6797910"/>
                </a:cubicBezTo>
                <a:cubicBezTo>
                  <a:pt x="11419203" y="6797910"/>
                  <a:pt x="11419203" y="6797910"/>
                  <a:pt x="11402843" y="6798310"/>
                </a:cubicBezTo>
                <a:cubicBezTo>
                  <a:pt x="11402583" y="6786864"/>
                  <a:pt x="11402583" y="6786864"/>
                  <a:pt x="11402583" y="6786864"/>
                </a:cubicBezTo>
                <a:cubicBezTo>
                  <a:pt x="11402583" y="6786864"/>
                  <a:pt x="11402321" y="6775424"/>
                  <a:pt x="11402321" y="6775424"/>
                </a:cubicBezTo>
                <a:cubicBezTo>
                  <a:pt x="11402065" y="6763982"/>
                  <a:pt x="11401809" y="6752538"/>
                  <a:pt x="11401809" y="6752538"/>
                </a:cubicBezTo>
                <a:cubicBezTo>
                  <a:pt x="11401809" y="6752538"/>
                  <a:pt x="11401553" y="6741100"/>
                  <a:pt x="11401553" y="6741100"/>
                </a:cubicBezTo>
                <a:close/>
                <a:moveTo>
                  <a:pt x="10298597" y="6737422"/>
                </a:moveTo>
                <a:cubicBezTo>
                  <a:pt x="10300141" y="6737783"/>
                  <a:pt x="10301403" y="6739342"/>
                  <a:pt x="10301475" y="6742522"/>
                </a:cubicBezTo>
                <a:cubicBezTo>
                  <a:pt x="10301475" y="6742522"/>
                  <a:pt x="10301475" y="6742522"/>
                  <a:pt x="10301765" y="6755234"/>
                </a:cubicBezTo>
                <a:cubicBezTo>
                  <a:pt x="10286821" y="6746060"/>
                  <a:pt x="10293969" y="6736343"/>
                  <a:pt x="10298597" y="6737422"/>
                </a:cubicBezTo>
                <a:close/>
                <a:moveTo>
                  <a:pt x="8322395" y="6727388"/>
                </a:moveTo>
                <a:cubicBezTo>
                  <a:pt x="8323119" y="6733015"/>
                  <a:pt x="8320119" y="6736258"/>
                  <a:pt x="8317125" y="6739502"/>
                </a:cubicBezTo>
                <a:lnTo>
                  <a:pt x="8311849" y="6751620"/>
                </a:lnTo>
                <a:lnTo>
                  <a:pt x="8311671" y="6750212"/>
                </a:lnTo>
                <a:cubicBezTo>
                  <a:pt x="8311129" y="6745990"/>
                  <a:pt x="8310409" y="6740362"/>
                  <a:pt x="8310409" y="6740362"/>
                </a:cubicBezTo>
                <a:cubicBezTo>
                  <a:pt x="8308965" y="6729109"/>
                  <a:pt x="8308965" y="6729109"/>
                  <a:pt x="8322395" y="6727388"/>
                </a:cubicBezTo>
                <a:close/>
                <a:moveTo>
                  <a:pt x="10476081" y="6722158"/>
                </a:moveTo>
                <a:cubicBezTo>
                  <a:pt x="10478853" y="6722686"/>
                  <a:pt x="10480739" y="6724628"/>
                  <a:pt x="10482021" y="6726980"/>
                </a:cubicBezTo>
                <a:cubicBezTo>
                  <a:pt x="10484583" y="6731686"/>
                  <a:pt x="10484727" y="6738044"/>
                  <a:pt x="10484727" y="6738044"/>
                </a:cubicBezTo>
                <a:cubicBezTo>
                  <a:pt x="10484727" y="6738044"/>
                  <a:pt x="10484727" y="6738044"/>
                  <a:pt x="10485011" y="6750756"/>
                </a:cubicBezTo>
                <a:cubicBezTo>
                  <a:pt x="10465377" y="6751238"/>
                  <a:pt x="10465091" y="6738523"/>
                  <a:pt x="10464801" y="6725814"/>
                </a:cubicBezTo>
                <a:cubicBezTo>
                  <a:pt x="10469641" y="6722513"/>
                  <a:pt x="10473303" y="6721628"/>
                  <a:pt x="10476081" y="6722158"/>
                </a:cubicBezTo>
                <a:close/>
                <a:moveTo>
                  <a:pt x="11273081" y="6715618"/>
                </a:moveTo>
                <a:cubicBezTo>
                  <a:pt x="11274939" y="6716368"/>
                  <a:pt x="11277449" y="6718691"/>
                  <a:pt x="11279975" y="6721810"/>
                </a:cubicBezTo>
                <a:cubicBezTo>
                  <a:pt x="11285025" y="6728048"/>
                  <a:pt x="11290151" y="6737460"/>
                  <a:pt x="11290293" y="6743818"/>
                </a:cubicBezTo>
                <a:cubicBezTo>
                  <a:pt x="11270661" y="6744296"/>
                  <a:pt x="11289719" y="6718390"/>
                  <a:pt x="11270087" y="6718869"/>
                </a:cubicBezTo>
                <a:cubicBezTo>
                  <a:pt x="11270015" y="6715693"/>
                  <a:pt x="11271221" y="6714870"/>
                  <a:pt x="11273081" y="6715618"/>
                </a:cubicBezTo>
                <a:close/>
                <a:moveTo>
                  <a:pt x="373632" y="6715238"/>
                </a:moveTo>
                <a:cubicBezTo>
                  <a:pt x="377021" y="6715291"/>
                  <a:pt x="380460" y="6715789"/>
                  <a:pt x="380669" y="6717564"/>
                </a:cubicBezTo>
                <a:cubicBezTo>
                  <a:pt x="394848" y="6723108"/>
                  <a:pt x="395677" y="6730208"/>
                  <a:pt x="396508" y="6737314"/>
                </a:cubicBezTo>
                <a:cubicBezTo>
                  <a:pt x="396925" y="6740864"/>
                  <a:pt x="397758" y="6747966"/>
                  <a:pt x="411519" y="6749956"/>
                </a:cubicBezTo>
                <a:cubicBezTo>
                  <a:pt x="411931" y="6753507"/>
                  <a:pt x="398583" y="6755066"/>
                  <a:pt x="398583" y="6755066"/>
                </a:cubicBezTo>
                <a:cubicBezTo>
                  <a:pt x="385239" y="6756630"/>
                  <a:pt x="385239" y="6756630"/>
                  <a:pt x="384823" y="6753080"/>
                </a:cubicBezTo>
                <a:cubicBezTo>
                  <a:pt x="371066" y="6751090"/>
                  <a:pt x="370652" y="6747537"/>
                  <a:pt x="369819" y="6740434"/>
                </a:cubicBezTo>
                <a:cubicBezTo>
                  <a:pt x="368988" y="6733332"/>
                  <a:pt x="368571" y="6729782"/>
                  <a:pt x="354396" y="6724240"/>
                </a:cubicBezTo>
                <a:cubicBezTo>
                  <a:pt x="353982" y="6720688"/>
                  <a:pt x="353982" y="6720688"/>
                  <a:pt x="366911" y="6715576"/>
                </a:cubicBezTo>
                <a:cubicBezTo>
                  <a:pt x="366911" y="6715576"/>
                  <a:pt x="370245" y="6715186"/>
                  <a:pt x="373632" y="6715238"/>
                </a:cubicBezTo>
                <a:close/>
                <a:moveTo>
                  <a:pt x="11344213" y="6689433"/>
                </a:moveTo>
                <a:cubicBezTo>
                  <a:pt x="11345739" y="6689064"/>
                  <a:pt x="11347595" y="6689682"/>
                  <a:pt x="11348853" y="6690978"/>
                </a:cubicBezTo>
                <a:cubicBezTo>
                  <a:pt x="11351367" y="6693566"/>
                  <a:pt x="11351489" y="6698865"/>
                  <a:pt x="11341789" y="6704402"/>
                </a:cubicBezTo>
                <a:cubicBezTo>
                  <a:pt x="11341789" y="6704402"/>
                  <a:pt x="11341551" y="6693805"/>
                  <a:pt x="11341551" y="6693805"/>
                </a:cubicBezTo>
                <a:cubicBezTo>
                  <a:pt x="11341489" y="6691156"/>
                  <a:pt x="11342687" y="6689802"/>
                  <a:pt x="11344213" y="6689433"/>
                </a:cubicBezTo>
                <a:close/>
                <a:moveTo>
                  <a:pt x="10113989" y="6687666"/>
                </a:moveTo>
                <a:cubicBezTo>
                  <a:pt x="10113989" y="6687666"/>
                  <a:pt x="10118679" y="6687064"/>
                  <a:pt x="10123561" y="6687925"/>
                </a:cubicBezTo>
                <a:cubicBezTo>
                  <a:pt x="10128443" y="6688782"/>
                  <a:pt x="10133513" y="6691097"/>
                  <a:pt x="10134257" y="6696932"/>
                </a:cubicBezTo>
                <a:cubicBezTo>
                  <a:pt x="10134257" y="6696932"/>
                  <a:pt x="10135757" y="6708600"/>
                  <a:pt x="10118469" y="6722669"/>
                </a:cubicBezTo>
                <a:cubicBezTo>
                  <a:pt x="10116977" y="6711003"/>
                  <a:pt x="10115483" y="6699334"/>
                  <a:pt x="10113989" y="6687666"/>
                </a:cubicBezTo>
                <a:close/>
                <a:moveTo>
                  <a:pt x="177748" y="6686052"/>
                </a:moveTo>
                <a:cubicBezTo>
                  <a:pt x="181033" y="6686106"/>
                  <a:pt x="184369" y="6686589"/>
                  <a:pt x="184571" y="6688313"/>
                </a:cubicBezTo>
                <a:cubicBezTo>
                  <a:pt x="191043" y="6687555"/>
                  <a:pt x="194378" y="6688038"/>
                  <a:pt x="196095" y="6688711"/>
                </a:cubicBezTo>
                <a:cubicBezTo>
                  <a:pt x="197813" y="6689384"/>
                  <a:pt x="197914" y="6690245"/>
                  <a:pt x="197914" y="6690245"/>
                </a:cubicBezTo>
                <a:cubicBezTo>
                  <a:pt x="198319" y="6693692"/>
                  <a:pt x="198319" y="6693692"/>
                  <a:pt x="198319" y="6693692"/>
                </a:cubicBezTo>
                <a:cubicBezTo>
                  <a:pt x="198319" y="6693692"/>
                  <a:pt x="198721" y="6697138"/>
                  <a:pt x="198721" y="6697138"/>
                </a:cubicBezTo>
                <a:cubicBezTo>
                  <a:pt x="198721" y="6697138"/>
                  <a:pt x="185779" y="6698654"/>
                  <a:pt x="185779" y="6698654"/>
                </a:cubicBezTo>
                <a:cubicBezTo>
                  <a:pt x="172437" y="6696720"/>
                  <a:pt x="172437" y="6696720"/>
                  <a:pt x="172035" y="6693274"/>
                </a:cubicBezTo>
                <a:cubicBezTo>
                  <a:pt x="165364" y="6692307"/>
                  <a:pt x="165264" y="6691447"/>
                  <a:pt x="166780" y="6690396"/>
                </a:cubicBezTo>
                <a:cubicBezTo>
                  <a:pt x="168294" y="6689344"/>
                  <a:pt x="171427" y="6688104"/>
                  <a:pt x="171227" y="6686378"/>
                </a:cubicBezTo>
                <a:cubicBezTo>
                  <a:pt x="171227" y="6686378"/>
                  <a:pt x="174462" y="6686000"/>
                  <a:pt x="177748" y="6686052"/>
                </a:cubicBezTo>
                <a:close/>
                <a:moveTo>
                  <a:pt x="485767" y="6685588"/>
                </a:moveTo>
                <a:cubicBezTo>
                  <a:pt x="487639" y="6685810"/>
                  <a:pt x="487741" y="6686678"/>
                  <a:pt x="487941" y="6688412"/>
                </a:cubicBezTo>
                <a:cubicBezTo>
                  <a:pt x="489164" y="6698828"/>
                  <a:pt x="490787" y="6712712"/>
                  <a:pt x="492411" y="6726596"/>
                </a:cubicBezTo>
                <a:cubicBezTo>
                  <a:pt x="478257" y="6731770"/>
                  <a:pt x="477851" y="6728301"/>
                  <a:pt x="477851" y="6728301"/>
                </a:cubicBezTo>
                <a:cubicBezTo>
                  <a:pt x="477036" y="6721357"/>
                  <a:pt x="472590" y="6714839"/>
                  <a:pt x="470006" y="6708544"/>
                </a:cubicBezTo>
                <a:cubicBezTo>
                  <a:pt x="467423" y="6702252"/>
                  <a:pt x="466714" y="6696176"/>
                  <a:pt x="473385" y="6690120"/>
                </a:cubicBezTo>
                <a:cubicBezTo>
                  <a:pt x="472976" y="6686647"/>
                  <a:pt x="472976" y="6686647"/>
                  <a:pt x="472976" y="6686647"/>
                </a:cubicBezTo>
                <a:cubicBezTo>
                  <a:pt x="480256" y="6685797"/>
                  <a:pt x="483897" y="6685368"/>
                  <a:pt x="485767" y="6685588"/>
                </a:cubicBezTo>
                <a:close/>
                <a:moveTo>
                  <a:pt x="10317159" y="6675828"/>
                </a:moveTo>
                <a:cubicBezTo>
                  <a:pt x="10319615" y="6675768"/>
                  <a:pt x="10319679" y="6678712"/>
                  <a:pt x="10319811" y="6684597"/>
                </a:cubicBezTo>
                <a:cubicBezTo>
                  <a:pt x="10319811" y="6684597"/>
                  <a:pt x="10339449" y="6684120"/>
                  <a:pt x="10339449" y="6684120"/>
                </a:cubicBezTo>
                <a:cubicBezTo>
                  <a:pt x="10339449" y="6684120"/>
                  <a:pt x="10339713" y="6695889"/>
                  <a:pt x="10339713" y="6695889"/>
                </a:cubicBezTo>
                <a:cubicBezTo>
                  <a:pt x="10339713" y="6695889"/>
                  <a:pt x="10320079" y="6696368"/>
                  <a:pt x="10320079" y="6696368"/>
                </a:cubicBezTo>
                <a:cubicBezTo>
                  <a:pt x="10320079" y="6696368"/>
                  <a:pt x="10320343" y="6708139"/>
                  <a:pt x="10320343" y="6708139"/>
                </a:cubicBezTo>
                <a:cubicBezTo>
                  <a:pt x="10320079" y="6696368"/>
                  <a:pt x="10320343" y="6708139"/>
                  <a:pt x="10300711" y="6708620"/>
                </a:cubicBezTo>
                <a:cubicBezTo>
                  <a:pt x="10300445" y="6696848"/>
                  <a:pt x="10300445" y="6696848"/>
                  <a:pt x="10300179" y="6685074"/>
                </a:cubicBezTo>
                <a:cubicBezTo>
                  <a:pt x="10309863" y="6678950"/>
                  <a:pt x="10314707" y="6675888"/>
                  <a:pt x="10317159" y="6675828"/>
                </a:cubicBezTo>
                <a:close/>
                <a:moveTo>
                  <a:pt x="10225219" y="6662954"/>
                </a:moveTo>
                <a:cubicBezTo>
                  <a:pt x="10228155" y="6685868"/>
                  <a:pt x="10232559" y="6720244"/>
                  <a:pt x="10215769" y="6722390"/>
                </a:cubicBezTo>
                <a:cubicBezTo>
                  <a:pt x="10205909" y="6712008"/>
                  <a:pt x="10203707" y="6694818"/>
                  <a:pt x="10206251" y="6681393"/>
                </a:cubicBezTo>
                <a:cubicBezTo>
                  <a:pt x="10208795" y="6667964"/>
                  <a:pt x="10216089" y="6658292"/>
                  <a:pt x="10225219" y="6662954"/>
                </a:cubicBezTo>
                <a:close/>
                <a:moveTo>
                  <a:pt x="11249115" y="6660024"/>
                </a:moveTo>
                <a:cubicBezTo>
                  <a:pt x="11249115" y="6660024"/>
                  <a:pt x="11236311" y="6673058"/>
                  <a:pt x="11249401" y="6672736"/>
                </a:cubicBezTo>
                <a:cubicBezTo>
                  <a:pt x="11249401" y="6672736"/>
                  <a:pt x="11249401" y="6672736"/>
                  <a:pt x="11236311" y="6673058"/>
                </a:cubicBezTo>
                <a:cubicBezTo>
                  <a:pt x="11236025" y="6660344"/>
                  <a:pt x="11249115" y="6660024"/>
                  <a:pt x="11249115" y="6660024"/>
                </a:cubicBezTo>
                <a:close/>
                <a:moveTo>
                  <a:pt x="6415651" y="6658872"/>
                </a:moveTo>
                <a:lnTo>
                  <a:pt x="6407753" y="6692358"/>
                </a:lnTo>
                <a:cubicBezTo>
                  <a:pt x="6403447" y="6704188"/>
                  <a:pt x="6399137" y="6716017"/>
                  <a:pt x="6399401" y="6727734"/>
                </a:cubicBezTo>
                <a:cubicBezTo>
                  <a:pt x="6413511" y="6744977"/>
                  <a:pt x="6416887" y="6742696"/>
                  <a:pt x="6410207" y="6750554"/>
                </a:cubicBezTo>
                <a:lnTo>
                  <a:pt x="6402273" y="6760332"/>
                </a:lnTo>
                <a:lnTo>
                  <a:pt x="6409905" y="6785844"/>
                </a:lnTo>
                <a:lnTo>
                  <a:pt x="6409905" y="6790364"/>
                </a:lnTo>
                <a:lnTo>
                  <a:pt x="6409963" y="6790496"/>
                </a:lnTo>
                <a:cubicBezTo>
                  <a:pt x="6414763" y="6800638"/>
                  <a:pt x="6419531" y="6809314"/>
                  <a:pt x="6419531" y="6809314"/>
                </a:cubicBezTo>
                <a:cubicBezTo>
                  <a:pt x="6419531" y="6809314"/>
                  <a:pt x="6415027" y="6812354"/>
                  <a:pt x="6410523" y="6815396"/>
                </a:cubicBezTo>
                <a:lnTo>
                  <a:pt x="6402879" y="6820559"/>
                </a:lnTo>
                <a:lnTo>
                  <a:pt x="6402205" y="6821897"/>
                </a:lnTo>
                <a:lnTo>
                  <a:pt x="6417743" y="6831343"/>
                </a:lnTo>
                <a:cubicBezTo>
                  <a:pt x="6420059" y="6832751"/>
                  <a:pt x="6420059" y="6832751"/>
                  <a:pt x="6420059" y="6832751"/>
                </a:cubicBezTo>
                <a:cubicBezTo>
                  <a:pt x="6420059" y="6832751"/>
                  <a:pt x="6420059" y="6832751"/>
                  <a:pt x="6401783" y="6833197"/>
                </a:cubicBezTo>
                <a:cubicBezTo>
                  <a:pt x="6420059" y="6832751"/>
                  <a:pt x="6420327" y="6844472"/>
                  <a:pt x="6402047" y="6844917"/>
                </a:cubicBezTo>
                <a:cubicBezTo>
                  <a:pt x="6402313" y="6856633"/>
                  <a:pt x="6402047" y="6844917"/>
                  <a:pt x="6420589" y="6856187"/>
                </a:cubicBezTo>
                <a:cubicBezTo>
                  <a:pt x="6402575" y="6868350"/>
                  <a:pt x="6402841" y="6880066"/>
                  <a:pt x="6403099" y="6891788"/>
                </a:cubicBezTo>
                <a:cubicBezTo>
                  <a:pt x="6402971" y="6885926"/>
                  <a:pt x="6402971" y="6885926"/>
                  <a:pt x="6400717" y="6887448"/>
                </a:cubicBezTo>
                <a:lnTo>
                  <a:pt x="6399679" y="6887761"/>
                </a:lnTo>
                <a:lnTo>
                  <a:pt x="6398121" y="6950877"/>
                </a:lnTo>
                <a:lnTo>
                  <a:pt x="6404735" y="6940886"/>
                </a:lnTo>
                <a:cubicBezTo>
                  <a:pt x="6407143" y="6940750"/>
                  <a:pt x="6409555" y="6940619"/>
                  <a:pt x="6409555" y="6940619"/>
                </a:cubicBezTo>
                <a:cubicBezTo>
                  <a:pt x="6414697" y="6924081"/>
                  <a:pt x="6423127" y="6923611"/>
                  <a:pt x="6433807" y="6925558"/>
                </a:cubicBezTo>
                <a:lnTo>
                  <a:pt x="6455541" y="6925228"/>
                </a:lnTo>
                <a:lnTo>
                  <a:pt x="6455839" y="6914377"/>
                </a:lnTo>
                <a:lnTo>
                  <a:pt x="6460453" y="6925152"/>
                </a:lnTo>
                <a:lnTo>
                  <a:pt x="6471531" y="6924985"/>
                </a:lnTo>
                <a:cubicBezTo>
                  <a:pt x="6469451" y="6931194"/>
                  <a:pt x="6470825" y="6934166"/>
                  <a:pt x="6473041" y="6936074"/>
                </a:cubicBezTo>
                <a:lnTo>
                  <a:pt x="6478057" y="6939658"/>
                </a:lnTo>
                <a:lnTo>
                  <a:pt x="6475659" y="6932941"/>
                </a:lnTo>
                <a:lnTo>
                  <a:pt x="6474477" y="6875818"/>
                </a:lnTo>
                <a:lnTo>
                  <a:pt x="6466397" y="6862178"/>
                </a:lnTo>
                <a:lnTo>
                  <a:pt x="6466391" y="6862534"/>
                </a:lnTo>
                <a:cubicBezTo>
                  <a:pt x="6466159" y="6865146"/>
                  <a:pt x="6465629" y="6866864"/>
                  <a:pt x="6464503" y="6865058"/>
                </a:cubicBezTo>
                <a:lnTo>
                  <a:pt x="6463893" y="6857942"/>
                </a:lnTo>
                <a:lnTo>
                  <a:pt x="6462971" y="6856394"/>
                </a:lnTo>
                <a:cubicBezTo>
                  <a:pt x="6462149" y="6852375"/>
                  <a:pt x="6462781" y="6850054"/>
                  <a:pt x="6464137" y="6848646"/>
                </a:cubicBezTo>
                <a:lnTo>
                  <a:pt x="6466165" y="6847814"/>
                </a:lnTo>
                <a:lnTo>
                  <a:pt x="6460453" y="6838174"/>
                </a:lnTo>
                <a:lnTo>
                  <a:pt x="6457139" y="6837926"/>
                </a:lnTo>
                <a:lnTo>
                  <a:pt x="6451613" y="6836659"/>
                </a:lnTo>
                <a:lnTo>
                  <a:pt x="6452191" y="6837011"/>
                </a:lnTo>
                <a:cubicBezTo>
                  <a:pt x="6450021" y="6854436"/>
                  <a:pt x="6450351" y="6875500"/>
                  <a:pt x="6455455" y="6889802"/>
                </a:cubicBezTo>
                <a:cubicBezTo>
                  <a:pt x="6455455" y="6889802"/>
                  <a:pt x="6455455" y="6889802"/>
                  <a:pt x="6453015" y="6889674"/>
                </a:cubicBezTo>
                <a:cubicBezTo>
                  <a:pt x="6455515" y="6893310"/>
                  <a:pt x="6455569" y="6896822"/>
                  <a:pt x="6455623" y="6900332"/>
                </a:cubicBezTo>
                <a:cubicBezTo>
                  <a:pt x="6455675" y="6903842"/>
                  <a:pt x="6455789" y="6910867"/>
                  <a:pt x="6455839" y="6914377"/>
                </a:cubicBezTo>
                <a:cubicBezTo>
                  <a:pt x="6453345" y="6910738"/>
                  <a:pt x="6453233" y="6903716"/>
                  <a:pt x="6453179" y="6900206"/>
                </a:cubicBezTo>
                <a:cubicBezTo>
                  <a:pt x="6453123" y="6896695"/>
                  <a:pt x="6453123" y="6896695"/>
                  <a:pt x="6453071" y="6893185"/>
                </a:cubicBezTo>
                <a:cubicBezTo>
                  <a:pt x="6448129" y="6889420"/>
                  <a:pt x="6453345" y="6910738"/>
                  <a:pt x="6448405" y="6906976"/>
                </a:cubicBezTo>
                <a:lnTo>
                  <a:pt x="6444243" y="6889970"/>
                </a:lnTo>
                <a:lnTo>
                  <a:pt x="6440059" y="6889491"/>
                </a:lnTo>
                <a:cubicBezTo>
                  <a:pt x="6438575" y="6888667"/>
                  <a:pt x="6438205" y="6887406"/>
                  <a:pt x="6438423" y="6885844"/>
                </a:cubicBezTo>
                <a:lnTo>
                  <a:pt x="6441301" y="6877951"/>
                </a:lnTo>
                <a:lnTo>
                  <a:pt x="6437971" y="6864340"/>
                </a:lnTo>
                <a:lnTo>
                  <a:pt x="6441595" y="6834354"/>
                </a:lnTo>
                <a:lnTo>
                  <a:pt x="6437563" y="6833428"/>
                </a:lnTo>
                <a:cubicBezTo>
                  <a:pt x="6437563" y="6833428"/>
                  <a:pt x="6437563" y="6833428"/>
                  <a:pt x="6437341" y="6829376"/>
                </a:cubicBezTo>
                <a:cubicBezTo>
                  <a:pt x="6435151" y="6833563"/>
                  <a:pt x="6432741" y="6833694"/>
                  <a:pt x="6430333" y="6833830"/>
                </a:cubicBezTo>
                <a:cubicBezTo>
                  <a:pt x="6430333" y="6833830"/>
                  <a:pt x="6430333" y="6833830"/>
                  <a:pt x="6427927" y="6833966"/>
                </a:cubicBezTo>
                <a:cubicBezTo>
                  <a:pt x="6427927" y="6833966"/>
                  <a:pt x="6425513" y="6834096"/>
                  <a:pt x="6423103" y="6834232"/>
                </a:cubicBezTo>
                <a:cubicBezTo>
                  <a:pt x="6422887" y="6830178"/>
                  <a:pt x="6422887" y="6830178"/>
                  <a:pt x="6422887" y="6830178"/>
                </a:cubicBezTo>
                <a:cubicBezTo>
                  <a:pt x="6422887" y="6830178"/>
                  <a:pt x="6425073" y="6825995"/>
                  <a:pt x="6425073" y="6825995"/>
                </a:cubicBezTo>
                <a:cubicBezTo>
                  <a:pt x="6425073" y="6825995"/>
                  <a:pt x="6425073" y="6825995"/>
                  <a:pt x="6429893" y="6825728"/>
                </a:cubicBezTo>
                <a:cubicBezTo>
                  <a:pt x="6429893" y="6825728"/>
                  <a:pt x="6432305" y="6825594"/>
                  <a:pt x="6432305" y="6825594"/>
                </a:cubicBezTo>
                <a:cubicBezTo>
                  <a:pt x="6436461" y="6813177"/>
                  <a:pt x="6421787" y="6809925"/>
                  <a:pt x="6431423" y="6809390"/>
                </a:cubicBezTo>
                <a:cubicBezTo>
                  <a:pt x="6431203" y="6805341"/>
                  <a:pt x="6430983" y="6801289"/>
                  <a:pt x="6430763" y="6797240"/>
                </a:cubicBezTo>
                <a:cubicBezTo>
                  <a:pt x="6430541" y="6793188"/>
                  <a:pt x="6432953" y="6793053"/>
                  <a:pt x="6435359" y="6792921"/>
                </a:cubicBezTo>
                <a:cubicBezTo>
                  <a:pt x="6440183" y="6792652"/>
                  <a:pt x="6442587" y="6792518"/>
                  <a:pt x="6442807" y="6796568"/>
                </a:cubicBezTo>
                <a:cubicBezTo>
                  <a:pt x="6443027" y="6800619"/>
                  <a:pt x="6443027" y="6800619"/>
                  <a:pt x="6443251" y="6804672"/>
                </a:cubicBezTo>
                <a:cubicBezTo>
                  <a:pt x="6448069" y="6804404"/>
                  <a:pt x="6450697" y="6808318"/>
                  <a:pt x="6451135" y="6816420"/>
                </a:cubicBezTo>
                <a:cubicBezTo>
                  <a:pt x="6453105" y="6808186"/>
                  <a:pt x="6468001" y="6815486"/>
                  <a:pt x="6464933" y="6803466"/>
                </a:cubicBezTo>
                <a:cubicBezTo>
                  <a:pt x="6447627" y="6796302"/>
                  <a:pt x="6445217" y="6796437"/>
                  <a:pt x="6444119" y="6776184"/>
                </a:cubicBezTo>
                <a:cubicBezTo>
                  <a:pt x="6437109" y="6780636"/>
                  <a:pt x="6422875" y="6785488"/>
                  <a:pt x="6415209" y="6777790"/>
                </a:cubicBezTo>
                <a:cubicBezTo>
                  <a:pt x="6429001" y="6764834"/>
                  <a:pt x="6410817" y="6741468"/>
                  <a:pt x="6410377" y="6733367"/>
                </a:cubicBezTo>
                <a:cubicBezTo>
                  <a:pt x="6409057" y="6709062"/>
                  <a:pt x="6419783" y="6684089"/>
                  <a:pt x="6416055" y="6659917"/>
                </a:cubicBezTo>
                <a:close/>
                <a:moveTo>
                  <a:pt x="11357097" y="6657386"/>
                </a:moveTo>
                <a:cubicBezTo>
                  <a:pt x="11358907" y="6657342"/>
                  <a:pt x="11360395" y="6658255"/>
                  <a:pt x="11360419" y="6659424"/>
                </a:cubicBezTo>
                <a:cubicBezTo>
                  <a:pt x="11360445" y="6660593"/>
                  <a:pt x="11359003" y="6661582"/>
                  <a:pt x="11357195" y="6661623"/>
                </a:cubicBezTo>
                <a:cubicBezTo>
                  <a:pt x="11355389" y="6661670"/>
                  <a:pt x="11353901" y="6660754"/>
                  <a:pt x="11353873" y="6659583"/>
                </a:cubicBezTo>
                <a:cubicBezTo>
                  <a:pt x="11353847" y="6658416"/>
                  <a:pt x="11355293" y="6657430"/>
                  <a:pt x="11357097" y="6657386"/>
                </a:cubicBezTo>
                <a:close/>
                <a:moveTo>
                  <a:pt x="11310967" y="6643456"/>
                </a:moveTo>
                <a:lnTo>
                  <a:pt x="11327769" y="6693292"/>
                </a:lnTo>
                <a:lnTo>
                  <a:pt x="11328029" y="6705010"/>
                </a:lnTo>
                <a:cubicBezTo>
                  <a:pt x="11328029" y="6705010"/>
                  <a:pt x="11309485" y="6693738"/>
                  <a:pt x="11309485" y="6693738"/>
                </a:cubicBezTo>
                <a:lnTo>
                  <a:pt x="11309217" y="6682019"/>
                </a:lnTo>
                <a:cubicBezTo>
                  <a:pt x="11308953" y="6670301"/>
                  <a:pt x="11309217" y="6682019"/>
                  <a:pt x="11308689" y="6658584"/>
                </a:cubicBezTo>
                <a:cubicBezTo>
                  <a:pt x="11308689" y="6658584"/>
                  <a:pt x="11308689" y="6658584"/>
                  <a:pt x="11308427" y="6646866"/>
                </a:cubicBezTo>
                <a:close/>
                <a:moveTo>
                  <a:pt x="11582607" y="6639160"/>
                </a:moveTo>
                <a:cubicBezTo>
                  <a:pt x="11582607" y="6639160"/>
                  <a:pt x="11582607" y="6639160"/>
                  <a:pt x="11582889" y="6651874"/>
                </a:cubicBezTo>
                <a:cubicBezTo>
                  <a:pt x="11582889" y="6651874"/>
                  <a:pt x="11582889" y="6651874"/>
                  <a:pt x="11583177" y="6664586"/>
                </a:cubicBezTo>
                <a:cubicBezTo>
                  <a:pt x="11563543" y="6665068"/>
                  <a:pt x="11563543" y="6665068"/>
                  <a:pt x="11563543" y="6665068"/>
                </a:cubicBezTo>
                <a:lnTo>
                  <a:pt x="11563255" y="6652352"/>
                </a:lnTo>
                <a:cubicBezTo>
                  <a:pt x="11562967" y="6639640"/>
                  <a:pt x="11562967" y="6639640"/>
                  <a:pt x="11582607" y="6639160"/>
                </a:cubicBezTo>
                <a:close/>
                <a:moveTo>
                  <a:pt x="10466763" y="6632247"/>
                </a:moveTo>
                <a:lnTo>
                  <a:pt x="10466763" y="6632250"/>
                </a:lnTo>
                <a:lnTo>
                  <a:pt x="10466761" y="6632248"/>
                </a:lnTo>
                <a:close/>
                <a:moveTo>
                  <a:pt x="480205" y="6622275"/>
                </a:moveTo>
                <a:cubicBezTo>
                  <a:pt x="480205" y="6622275"/>
                  <a:pt x="480605" y="6625675"/>
                  <a:pt x="480605" y="6625675"/>
                </a:cubicBezTo>
                <a:cubicBezTo>
                  <a:pt x="466439" y="6630782"/>
                  <a:pt x="481399" y="6632480"/>
                  <a:pt x="481795" y="6635882"/>
                </a:cubicBezTo>
                <a:cubicBezTo>
                  <a:pt x="481795" y="6635882"/>
                  <a:pt x="482194" y="6639282"/>
                  <a:pt x="482591" y="6642686"/>
                </a:cubicBezTo>
                <a:cubicBezTo>
                  <a:pt x="482591" y="6642686"/>
                  <a:pt x="482989" y="6646087"/>
                  <a:pt x="482989" y="6646087"/>
                </a:cubicBezTo>
                <a:cubicBezTo>
                  <a:pt x="468431" y="6647790"/>
                  <a:pt x="468431" y="6647790"/>
                  <a:pt x="468431" y="6647790"/>
                </a:cubicBezTo>
                <a:cubicBezTo>
                  <a:pt x="468031" y="6644390"/>
                  <a:pt x="467635" y="6640988"/>
                  <a:pt x="467236" y="6637586"/>
                </a:cubicBezTo>
                <a:cubicBezTo>
                  <a:pt x="467037" y="6635885"/>
                  <a:pt x="463203" y="6634609"/>
                  <a:pt x="461128" y="6632695"/>
                </a:cubicBezTo>
                <a:cubicBezTo>
                  <a:pt x="459062" y="6630780"/>
                  <a:pt x="458763" y="6628230"/>
                  <a:pt x="465644" y="6623977"/>
                </a:cubicBezTo>
                <a:cubicBezTo>
                  <a:pt x="465644" y="6623977"/>
                  <a:pt x="465644" y="6623977"/>
                  <a:pt x="480205" y="6622275"/>
                </a:cubicBezTo>
                <a:close/>
                <a:moveTo>
                  <a:pt x="4380392" y="6622242"/>
                </a:moveTo>
                <a:lnTo>
                  <a:pt x="4380808" y="6632156"/>
                </a:lnTo>
                <a:lnTo>
                  <a:pt x="4381649" y="6632058"/>
                </a:lnTo>
                <a:close/>
                <a:moveTo>
                  <a:pt x="10370791" y="6622108"/>
                </a:moveTo>
                <a:cubicBezTo>
                  <a:pt x="10390711" y="6634341"/>
                  <a:pt x="10390711" y="6634341"/>
                  <a:pt x="10390995" y="6647052"/>
                </a:cubicBezTo>
                <a:cubicBezTo>
                  <a:pt x="10390995" y="6647052"/>
                  <a:pt x="10390995" y="6647052"/>
                  <a:pt x="10371363" y="6647534"/>
                </a:cubicBezTo>
                <a:cubicBezTo>
                  <a:pt x="10371077" y="6634822"/>
                  <a:pt x="10371077" y="6634822"/>
                  <a:pt x="10371077" y="6634822"/>
                </a:cubicBezTo>
                <a:cubicBezTo>
                  <a:pt x="10371077" y="6634822"/>
                  <a:pt x="10371077" y="6634822"/>
                  <a:pt x="10370791" y="6622108"/>
                </a:cubicBezTo>
                <a:close/>
                <a:moveTo>
                  <a:pt x="1815601" y="6616627"/>
                </a:moveTo>
                <a:cubicBezTo>
                  <a:pt x="1815601" y="6616627"/>
                  <a:pt x="1815601" y="6616627"/>
                  <a:pt x="1816004" y="6620086"/>
                </a:cubicBezTo>
                <a:cubicBezTo>
                  <a:pt x="1816410" y="6623547"/>
                  <a:pt x="1802933" y="6625120"/>
                  <a:pt x="1803341" y="6628578"/>
                </a:cubicBezTo>
                <a:cubicBezTo>
                  <a:pt x="1802933" y="6625120"/>
                  <a:pt x="1802530" y="6621662"/>
                  <a:pt x="1815601" y="6616627"/>
                </a:cubicBezTo>
                <a:close/>
                <a:moveTo>
                  <a:pt x="11252795" y="6613053"/>
                </a:moveTo>
                <a:cubicBezTo>
                  <a:pt x="11252795" y="6613053"/>
                  <a:pt x="11252795" y="6613053"/>
                  <a:pt x="11253061" y="6624769"/>
                </a:cubicBezTo>
                <a:cubicBezTo>
                  <a:pt x="11253323" y="6636484"/>
                  <a:pt x="11253587" y="6648206"/>
                  <a:pt x="11235571" y="6660370"/>
                </a:cubicBezTo>
                <a:lnTo>
                  <a:pt x="11235311" y="6648652"/>
                </a:lnTo>
                <a:cubicBezTo>
                  <a:pt x="11235047" y="6636930"/>
                  <a:pt x="11253061" y="6624769"/>
                  <a:pt x="11252795" y="6613053"/>
                </a:cubicBezTo>
                <a:close/>
                <a:moveTo>
                  <a:pt x="11339689" y="6611172"/>
                </a:moveTo>
                <a:lnTo>
                  <a:pt x="11356897" y="6612165"/>
                </a:lnTo>
                <a:cubicBezTo>
                  <a:pt x="11359387" y="6613519"/>
                  <a:pt x="11359445" y="6616342"/>
                  <a:pt x="11359573" y="6621992"/>
                </a:cubicBezTo>
                <a:lnTo>
                  <a:pt x="11359831" y="6633295"/>
                </a:lnTo>
                <a:cubicBezTo>
                  <a:pt x="11359831" y="6633295"/>
                  <a:pt x="11340195" y="6633772"/>
                  <a:pt x="11340195" y="6633772"/>
                </a:cubicBezTo>
                <a:cubicBezTo>
                  <a:pt x="11340195" y="6633772"/>
                  <a:pt x="11339685" y="6611173"/>
                  <a:pt x="11339685" y="6611173"/>
                </a:cubicBezTo>
                <a:close/>
                <a:moveTo>
                  <a:pt x="10259171" y="6608346"/>
                </a:moveTo>
                <a:cubicBezTo>
                  <a:pt x="10259171" y="6608346"/>
                  <a:pt x="10259171" y="6608346"/>
                  <a:pt x="10260795" y="6621014"/>
                </a:cubicBezTo>
                <a:cubicBezTo>
                  <a:pt x="10260795" y="6621014"/>
                  <a:pt x="10240647" y="6623594"/>
                  <a:pt x="10240647" y="6623594"/>
                </a:cubicBezTo>
                <a:cubicBezTo>
                  <a:pt x="10239025" y="6610924"/>
                  <a:pt x="10239025" y="6610924"/>
                  <a:pt x="10239025" y="6610924"/>
                </a:cubicBezTo>
                <a:cubicBezTo>
                  <a:pt x="10239025" y="6610924"/>
                  <a:pt x="10259171" y="6608346"/>
                  <a:pt x="10259171" y="6608346"/>
                </a:cubicBezTo>
                <a:close/>
                <a:moveTo>
                  <a:pt x="6410565" y="6603346"/>
                </a:moveTo>
                <a:lnTo>
                  <a:pt x="6403593" y="6616673"/>
                </a:lnTo>
                <a:lnTo>
                  <a:pt x="6403135" y="6617933"/>
                </a:lnTo>
                <a:lnTo>
                  <a:pt x="6401859" y="6645603"/>
                </a:lnTo>
                <a:lnTo>
                  <a:pt x="6410475" y="6645392"/>
                </a:lnTo>
                <a:lnTo>
                  <a:pt x="6409369" y="6642515"/>
                </a:lnTo>
                <a:cubicBezTo>
                  <a:pt x="6408767" y="6639756"/>
                  <a:pt x="6408847" y="6637085"/>
                  <a:pt x="6410257" y="6634531"/>
                </a:cubicBezTo>
                <a:lnTo>
                  <a:pt x="6415493" y="6630224"/>
                </a:lnTo>
                <a:lnTo>
                  <a:pt x="6415303" y="6621826"/>
                </a:lnTo>
                <a:lnTo>
                  <a:pt x="6417059" y="6628936"/>
                </a:lnTo>
                <a:lnTo>
                  <a:pt x="6419111" y="6627248"/>
                </a:lnTo>
                <a:cubicBezTo>
                  <a:pt x="6418891" y="6623196"/>
                  <a:pt x="6418891" y="6623196"/>
                  <a:pt x="6416483" y="6623332"/>
                </a:cubicBezTo>
                <a:cubicBezTo>
                  <a:pt x="6416483" y="6623332"/>
                  <a:pt x="6416483" y="6623332"/>
                  <a:pt x="6416263" y="6619278"/>
                </a:cubicBezTo>
                <a:cubicBezTo>
                  <a:pt x="6416043" y="6615230"/>
                  <a:pt x="6415823" y="6611179"/>
                  <a:pt x="6415599" y="6607128"/>
                </a:cubicBezTo>
                <a:cubicBezTo>
                  <a:pt x="6415599" y="6607128"/>
                  <a:pt x="6415599" y="6607128"/>
                  <a:pt x="6413413" y="6611312"/>
                </a:cubicBezTo>
                <a:cubicBezTo>
                  <a:pt x="6413193" y="6607261"/>
                  <a:pt x="6410783" y="6607396"/>
                  <a:pt x="6410565" y="6603346"/>
                </a:cubicBezTo>
                <a:close/>
                <a:moveTo>
                  <a:pt x="10337591" y="6601718"/>
                </a:moveTo>
                <a:cubicBezTo>
                  <a:pt x="10337855" y="6613490"/>
                  <a:pt x="10337855" y="6613490"/>
                  <a:pt x="10337855" y="6613490"/>
                </a:cubicBezTo>
                <a:cubicBezTo>
                  <a:pt x="10337855" y="6613490"/>
                  <a:pt x="10337855" y="6613490"/>
                  <a:pt x="10338123" y="6625263"/>
                </a:cubicBezTo>
                <a:cubicBezTo>
                  <a:pt x="10358025" y="6636552"/>
                  <a:pt x="10339181" y="6672350"/>
                  <a:pt x="10358819" y="6671866"/>
                </a:cubicBezTo>
                <a:cubicBezTo>
                  <a:pt x="10358819" y="6671866"/>
                  <a:pt x="10359085" y="6683639"/>
                  <a:pt x="10359085" y="6683639"/>
                </a:cubicBezTo>
                <a:cubicBezTo>
                  <a:pt x="10339449" y="6684120"/>
                  <a:pt x="10359085" y="6683639"/>
                  <a:pt x="10339449" y="6684120"/>
                </a:cubicBezTo>
                <a:cubicBezTo>
                  <a:pt x="10339181" y="6672350"/>
                  <a:pt x="10318753" y="6637512"/>
                  <a:pt x="10318753" y="6637512"/>
                </a:cubicBezTo>
                <a:cubicBezTo>
                  <a:pt x="10318753" y="6637512"/>
                  <a:pt x="10318219" y="6613968"/>
                  <a:pt x="10317955" y="6602198"/>
                </a:cubicBezTo>
                <a:cubicBezTo>
                  <a:pt x="10318219" y="6613968"/>
                  <a:pt x="10338123" y="6625263"/>
                  <a:pt x="10337591" y="6601718"/>
                </a:cubicBezTo>
                <a:close/>
                <a:moveTo>
                  <a:pt x="11289093" y="6600440"/>
                </a:moveTo>
                <a:cubicBezTo>
                  <a:pt x="11289093" y="6600440"/>
                  <a:pt x="11289355" y="6612160"/>
                  <a:pt x="11289355" y="6612160"/>
                </a:cubicBezTo>
                <a:cubicBezTo>
                  <a:pt x="11289487" y="6618018"/>
                  <a:pt x="11294127" y="6620836"/>
                  <a:pt x="11296473" y="6623710"/>
                </a:cubicBezTo>
                <a:cubicBezTo>
                  <a:pt x="11298823" y="6626581"/>
                  <a:pt x="11298891" y="6629512"/>
                  <a:pt x="11289883" y="6635593"/>
                </a:cubicBezTo>
                <a:cubicBezTo>
                  <a:pt x="11289883" y="6635593"/>
                  <a:pt x="11290149" y="6647312"/>
                  <a:pt x="11290149" y="6647312"/>
                </a:cubicBezTo>
                <a:cubicBezTo>
                  <a:pt x="11290149" y="6647312"/>
                  <a:pt x="11290149" y="6647312"/>
                  <a:pt x="11290411" y="6659032"/>
                </a:cubicBezTo>
                <a:cubicBezTo>
                  <a:pt x="11290677" y="6670746"/>
                  <a:pt x="11290677" y="6670746"/>
                  <a:pt x="11290677" y="6670746"/>
                </a:cubicBezTo>
                <a:cubicBezTo>
                  <a:pt x="11272397" y="6671194"/>
                  <a:pt x="11272131" y="6659478"/>
                  <a:pt x="11271867" y="6647759"/>
                </a:cubicBezTo>
                <a:cubicBezTo>
                  <a:pt x="11253323" y="6636484"/>
                  <a:pt x="11271075" y="6612608"/>
                  <a:pt x="11270811" y="6600887"/>
                </a:cubicBezTo>
                <a:cubicBezTo>
                  <a:pt x="11289093" y="6600440"/>
                  <a:pt x="11289093" y="6600440"/>
                  <a:pt x="11289093" y="6600440"/>
                </a:cubicBezTo>
                <a:close/>
                <a:moveTo>
                  <a:pt x="11307369" y="6599994"/>
                </a:moveTo>
                <a:cubicBezTo>
                  <a:pt x="11307633" y="6611712"/>
                  <a:pt x="11307633" y="6611712"/>
                  <a:pt x="11325919" y="6611267"/>
                </a:cubicBezTo>
                <a:cubicBezTo>
                  <a:pt x="11307633" y="6611712"/>
                  <a:pt x="11307899" y="6623430"/>
                  <a:pt x="11326183" y="6622984"/>
                </a:cubicBezTo>
                <a:lnTo>
                  <a:pt x="11310967" y="6643456"/>
                </a:lnTo>
                <a:lnTo>
                  <a:pt x="11308163" y="6635148"/>
                </a:lnTo>
                <a:cubicBezTo>
                  <a:pt x="11307899" y="6623430"/>
                  <a:pt x="11307369" y="6599994"/>
                  <a:pt x="11307369" y="6599994"/>
                </a:cubicBezTo>
                <a:close/>
                <a:moveTo>
                  <a:pt x="10298061" y="6591022"/>
                </a:moveTo>
                <a:cubicBezTo>
                  <a:pt x="10298061" y="6591022"/>
                  <a:pt x="10298061" y="6591022"/>
                  <a:pt x="10298325" y="6602678"/>
                </a:cubicBezTo>
                <a:cubicBezTo>
                  <a:pt x="10298325" y="6602678"/>
                  <a:pt x="10298061" y="6591022"/>
                  <a:pt x="10278427" y="6591506"/>
                </a:cubicBezTo>
                <a:cubicBezTo>
                  <a:pt x="10278427" y="6591506"/>
                  <a:pt x="10278427" y="6591506"/>
                  <a:pt x="10298061" y="6591022"/>
                </a:cubicBezTo>
                <a:close/>
                <a:moveTo>
                  <a:pt x="8286077" y="6590450"/>
                </a:moveTo>
                <a:cubicBezTo>
                  <a:pt x="8289015" y="6613368"/>
                  <a:pt x="8290481" y="6624824"/>
                  <a:pt x="8313357" y="6656838"/>
                </a:cubicBezTo>
                <a:cubicBezTo>
                  <a:pt x="8294887" y="6659201"/>
                  <a:pt x="8296355" y="6670658"/>
                  <a:pt x="8277887" y="6673017"/>
                </a:cubicBezTo>
                <a:cubicBezTo>
                  <a:pt x="8276419" y="6661561"/>
                  <a:pt x="8276419" y="6661561"/>
                  <a:pt x="8273481" y="6638644"/>
                </a:cubicBezTo>
                <a:cubicBezTo>
                  <a:pt x="8264249" y="6639825"/>
                  <a:pt x="8260001" y="6643281"/>
                  <a:pt x="8258059" y="6646440"/>
                </a:cubicBezTo>
                <a:lnTo>
                  <a:pt x="8257993" y="6646694"/>
                </a:lnTo>
                <a:lnTo>
                  <a:pt x="8261185" y="6646516"/>
                </a:lnTo>
                <a:cubicBezTo>
                  <a:pt x="8263535" y="6646385"/>
                  <a:pt x="8263753" y="6650458"/>
                  <a:pt x="8261411" y="6650587"/>
                </a:cubicBezTo>
                <a:cubicBezTo>
                  <a:pt x="8261629" y="6654658"/>
                  <a:pt x="8259279" y="6654788"/>
                  <a:pt x="8257157" y="6658990"/>
                </a:cubicBezTo>
                <a:cubicBezTo>
                  <a:pt x="8253127" y="6671465"/>
                  <a:pt x="8254235" y="6691822"/>
                  <a:pt x="8254899" y="6704038"/>
                </a:cubicBezTo>
                <a:cubicBezTo>
                  <a:pt x="8255337" y="6712176"/>
                  <a:pt x="8255783" y="6720320"/>
                  <a:pt x="8256003" y="6724393"/>
                </a:cubicBezTo>
                <a:cubicBezTo>
                  <a:pt x="8256221" y="6728466"/>
                  <a:pt x="8254097" y="6732666"/>
                  <a:pt x="8251751" y="6732796"/>
                </a:cubicBezTo>
                <a:cubicBezTo>
                  <a:pt x="8249401" y="6732928"/>
                  <a:pt x="8246839" y="6728985"/>
                  <a:pt x="8246617" y="6724914"/>
                </a:cubicBezTo>
                <a:cubicBezTo>
                  <a:pt x="8246397" y="6720844"/>
                  <a:pt x="8245953" y="6712700"/>
                  <a:pt x="8245733" y="6708629"/>
                </a:cubicBezTo>
                <a:cubicBezTo>
                  <a:pt x="8245511" y="6704558"/>
                  <a:pt x="8245293" y="6700486"/>
                  <a:pt x="8245067" y="6696417"/>
                </a:cubicBezTo>
                <a:cubicBezTo>
                  <a:pt x="8244183" y="6680132"/>
                  <a:pt x="8245865" y="6667784"/>
                  <a:pt x="8247329" y="6651371"/>
                </a:cubicBezTo>
                <a:cubicBezTo>
                  <a:pt x="8247329" y="6651371"/>
                  <a:pt x="8247329" y="6651371"/>
                  <a:pt x="8249677" y="6651240"/>
                </a:cubicBezTo>
                <a:cubicBezTo>
                  <a:pt x="8249455" y="6647167"/>
                  <a:pt x="8249455" y="6647167"/>
                  <a:pt x="8251803" y="6647040"/>
                </a:cubicBezTo>
                <a:lnTo>
                  <a:pt x="8252907" y="6646977"/>
                </a:lnTo>
                <a:lnTo>
                  <a:pt x="8238963" y="6625591"/>
                </a:lnTo>
                <a:cubicBezTo>
                  <a:pt x="8237861" y="6616998"/>
                  <a:pt x="8241379" y="6607814"/>
                  <a:pt x="8249145" y="6595175"/>
                </a:cubicBezTo>
                <a:cubicBezTo>
                  <a:pt x="8250611" y="6606632"/>
                  <a:pt x="8267611" y="6592814"/>
                  <a:pt x="8286077" y="6590450"/>
                </a:cubicBezTo>
                <a:close/>
                <a:moveTo>
                  <a:pt x="11306579" y="6564841"/>
                </a:moveTo>
                <a:cubicBezTo>
                  <a:pt x="11306843" y="6576558"/>
                  <a:pt x="11288825" y="6588724"/>
                  <a:pt x="11307369" y="6599994"/>
                </a:cubicBezTo>
                <a:cubicBezTo>
                  <a:pt x="11307369" y="6599994"/>
                  <a:pt x="11289093" y="6600440"/>
                  <a:pt x="11289093" y="6600440"/>
                </a:cubicBezTo>
                <a:cubicBezTo>
                  <a:pt x="11288825" y="6588724"/>
                  <a:pt x="11288825" y="6588724"/>
                  <a:pt x="11288297" y="6565284"/>
                </a:cubicBezTo>
                <a:cubicBezTo>
                  <a:pt x="11306579" y="6564841"/>
                  <a:pt x="11306579" y="6564841"/>
                  <a:pt x="11306579" y="6564841"/>
                </a:cubicBezTo>
                <a:close/>
                <a:moveTo>
                  <a:pt x="11338645" y="6564838"/>
                </a:moveTo>
                <a:lnTo>
                  <a:pt x="11339689" y="6611172"/>
                </a:lnTo>
                <a:lnTo>
                  <a:pt x="11322381" y="6605799"/>
                </a:lnTo>
                <a:cubicBezTo>
                  <a:pt x="11319859" y="6602964"/>
                  <a:pt x="11319791" y="6600068"/>
                  <a:pt x="11319791" y="6600068"/>
                </a:cubicBezTo>
                <a:cubicBezTo>
                  <a:pt x="11319533" y="6588487"/>
                  <a:pt x="11319007" y="6565318"/>
                  <a:pt x="11338645" y="6564838"/>
                </a:cubicBezTo>
                <a:close/>
                <a:moveTo>
                  <a:pt x="148670" y="6563671"/>
                </a:moveTo>
                <a:cubicBezTo>
                  <a:pt x="151956" y="6563721"/>
                  <a:pt x="155291" y="6564200"/>
                  <a:pt x="155492" y="6565915"/>
                </a:cubicBezTo>
                <a:cubicBezTo>
                  <a:pt x="156695" y="6576206"/>
                  <a:pt x="157902" y="6586496"/>
                  <a:pt x="159105" y="6596787"/>
                </a:cubicBezTo>
                <a:cubicBezTo>
                  <a:pt x="160307" y="6607078"/>
                  <a:pt x="161108" y="6613936"/>
                  <a:pt x="175258" y="6622716"/>
                </a:cubicBezTo>
                <a:cubicBezTo>
                  <a:pt x="175258" y="6622716"/>
                  <a:pt x="162717" y="6627663"/>
                  <a:pt x="162717" y="6627663"/>
                </a:cubicBezTo>
                <a:cubicBezTo>
                  <a:pt x="149777" y="6629178"/>
                  <a:pt x="149777" y="6629178"/>
                  <a:pt x="149373" y="6625744"/>
                </a:cubicBezTo>
                <a:cubicBezTo>
                  <a:pt x="148169" y="6615452"/>
                  <a:pt x="147364" y="6608594"/>
                  <a:pt x="146164" y="6598302"/>
                </a:cubicBezTo>
                <a:cubicBezTo>
                  <a:pt x="144962" y="6588010"/>
                  <a:pt x="143755" y="6577720"/>
                  <a:pt x="129612" y="6568944"/>
                </a:cubicBezTo>
                <a:cubicBezTo>
                  <a:pt x="129612" y="6568944"/>
                  <a:pt x="129210" y="6565513"/>
                  <a:pt x="142150" y="6563999"/>
                </a:cubicBezTo>
                <a:cubicBezTo>
                  <a:pt x="142150" y="6563999"/>
                  <a:pt x="145385" y="6563621"/>
                  <a:pt x="148670" y="6563671"/>
                </a:cubicBezTo>
                <a:close/>
                <a:moveTo>
                  <a:pt x="10115891" y="6546712"/>
                </a:moveTo>
                <a:cubicBezTo>
                  <a:pt x="10124623" y="6546500"/>
                  <a:pt x="10128981" y="6546392"/>
                  <a:pt x="10131199" y="6547799"/>
                </a:cubicBezTo>
                <a:cubicBezTo>
                  <a:pt x="10133411" y="6549200"/>
                  <a:pt x="10133477" y="6552112"/>
                  <a:pt x="10133611" y="6557940"/>
                </a:cubicBezTo>
                <a:cubicBezTo>
                  <a:pt x="10142597" y="6569378"/>
                  <a:pt x="10142793" y="6578121"/>
                  <a:pt x="10140779" y="6585456"/>
                </a:cubicBezTo>
                <a:lnTo>
                  <a:pt x="10136353" y="6599266"/>
                </a:lnTo>
                <a:lnTo>
                  <a:pt x="10136999" y="6600380"/>
                </a:lnTo>
                <a:cubicBezTo>
                  <a:pt x="10137959" y="6607856"/>
                  <a:pt x="10137657" y="6615490"/>
                  <a:pt x="10135955" y="6622168"/>
                </a:cubicBezTo>
                <a:lnTo>
                  <a:pt x="10135091" y="6623628"/>
                </a:lnTo>
                <a:lnTo>
                  <a:pt x="10135183" y="6627862"/>
                </a:lnTo>
                <a:lnTo>
                  <a:pt x="10133621" y="6626120"/>
                </a:lnTo>
                <a:lnTo>
                  <a:pt x="10126491" y="6638194"/>
                </a:lnTo>
                <a:cubicBezTo>
                  <a:pt x="10126109" y="6635204"/>
                  <a:pt x="10124081" y="6629383"/>
                  <a:pt x="10121575" y="6622298"/>
                </a:cubicBezTo>
                <a:lnTo>
                  <a:pt x="10119805" y="6616966"/>
                </a:lnTo>
                <a:lnTo>
                  <a:pt x="10117469" y="6616633"/>
                </a:lnTo>
                <a:lnTo>
                  <a:pt x="10117307" y="6609454"/>
                </a:lnTo>
                <a:lnTo>
                  <a:pt x="10113763" y="6598792"/>
                </a:lnTo>
                <a:cubicBezTo>
                  <a:pt x="10111453" y="6590730"/>
                  <a:pt x="10109815" y="6582962"/>
                  <a:pt x="10110021" y="6577050"/>
                </a:cubicBezTo>
                <a:lnTo>
                  <a:pt x="10116367" y="6567786"/>
                </a:lnTo>
                <a:lnTo>
                  <a:pt x="10116155" y="6558366"/>
                </a:lnTo>
                <a:cubicBezTo>
                  <a:pt x="10116155" y="6558366"/>
                  <a:pt x="10115891" y="6546712"/>
                  <a:pt x="10115891" y="6546712"/>
                </a:cubicBezTo>
                <a:close/>
                <a:moveTo>
                  <a:pt x="10511355" y="6544135"/>
                </a:moveTo>
                <a:cubicBezTo>
                  <a:pt x="10514103" y="6543511"/>
                  <a:pt x="10515953" y="6543837"/>
                  <a:pt x="10517199" y="6544548"/>
                </a:cubicBezTo>
                <a:cubicBezTo>
                  <a:pt x="10519683" y="6545970"/>
                  <a:pt x="10519753" y="6548935"/>
                  <a:pt x="10519753" y="6548935"/>
                </a:cubicBezTo>
                <a:cubicBezTo>
                  <a:pt x="10520021" y="6560803"/>
                  <a:pt x="10520021" y="6560803"/>
                  <a:pt x="10500385" y="6561282"/>
                </a:cubicBezTo>
                <a:cubicBezTo>
                  <a:pt x="10500385" y="6561282"/>
                  <a:pt x="10500115" y="6549418"/>
                  <a:pt x="10500115" y="6549418"/>
                </a:cubicBezTo>
                <a:cubicBezTo>
                  <a:pt x="10504957" y="6546332"/>
                  <a:pt x="10508605" y="6544758"/>
                  <a:pt x="10511355" y="6544135"/>
                </a:cubicBezTo>
                <a:close/>
                <a:moveTo>
                  <a:pt x="11306049" y="6541404"/>
                </a:moveTo>
                <a:lnTo>
                  <a:pt x="11306579" y="6564841"/>
                </a:lnTo>
                <a:cubicBezTo>
                  <a:pt x="11306315" y="6553122"/>
                  <a:pt x="11287771" y="6541848"/>
                  <a:pt x="11306049" y="6541404"/>
                </a:cubicBezTo>
                <a:close/>
                <a:moveTo>
                  <a:pt x="10316381" y="6532278"/>
                </a:moveTo>
                <a:cubicBezTo>
                  <a:pt x="10316381" y="6532278"/>
                  <a:pt x="10316645" y="6543930"/>
                  <a:pt x="10316645" y="6543930"/>
                </a:cubicBezTo>
                <a:cubicBezTo>
                  <a:pt x="10297535" y="6567716"/>
                  <a:pt x="10317435" y="6578895"/>
                  <a:pt x="10298061" y="6591022"/>
                </a:cubicBezTo>
                <a:cubicBezTo>
                  <a:pt x="10297799" y="6579370"/>
                  <a:pt x="10297799" y="6579370"/>
                  <a:pt x="10297799" y="6579370"/>
                </a:cubicBezTo>
                <a:cubicBezTo>
                  <a:pt x="10277901" y="6568196"/>
                  <a:pt x="10297269" y="6556066"/>
                  <a:pt x="10297011" y="6544412"/>
                </a:cubicBezTo>
                <a:cubicBezTo>
                  <a:pt x="10296747" y="6532756"/>
                  <a:pt x="10296747" y="6532756"/>
                  <a:pt x="10316381" y="6532278"/>
                </a:cubicBezTo>
                <a:close/>
                <a:moveTo>
                  <a:pt x="85843" y="6531202"/>
                </a:moveTo>
                <a:cubicBezTo>
                  <a:pt x="85843" y="6531202"/>
                  <a:pt x="85843" y="6531202"/>
                  <a:pt x="86252" y="6534724"/>
                </a:cubicBezTo>
                <a:cubicBezTo>
                  <a:pt x="88314" y="6552350"/>
                  <a:pt x="90376" y="6569976"/>
                  <a:pt x="92441" y="6587600"/>
                </a:cubicBezTo>
                <a:cubicBezTo>
                  <a:pt x="92441" y="6587600"/>
                  <a:pt x="77879" y="6589308"/>
                  <a:pt x="77879" y="6589308"/>
                </a:cubicBezTo>
                <a:cubicBezTo>
                  <a:pt x="77879" y="6589308"/>
                  <a:pt x="63324" y="6591010"/>
                  <a:pt x="63324" y="6591010"/>
                </a:cubicBezTo>
                <a:cubicBezTo>
                  <a:pt x="61261" y="6573384"/>
                  <a:pt x="73343" y="6550529"/>
                  <a:pt x="71693" y="6536428"/>
                </a:cubicBezTo>
                <a:cubicBezTo>
                  <a:pt x="71281" y="6532906"/>
                  <a:pt x="71281" y="6532906"/>
                  <a:pt x="85843" y="6531202"/>
                </a:cubicBezTo>
                <a:close/>
                <a:moveTo>
                  <a:pt x="10147701" y="6529538"/>
                </a:moveTo>
                <a:cubicBezTo>
                  <a:pt x="10149349" y="6529862"/>
                  <a:pt x="10150469" y="6531292"/>
                  <a:pt x="10150537" y="6534204"/>
                </a:cubicBezTo>
                <a:cubicBezTo>
                  <a:pt x="10150537" y="6534204"/>
                  <a:pt x="10167987" y="6533780"/>
                  <a:pt x="10167987" y="6533780"/>
                </a:cubicBezTo>
                <a:cubicBezTo>
                  <a:pt x="10167987" y="6533780"/>
                  <a:pt x="10168251" y="6545435"/>
                  <a:pt x="10168251" y="6545435"/>
                </a:cubicBezTo>
                <a:cubicBezTo>
                  <a:pt x="10168251" y="6545435"/>
                  <a:pt x="10168511" y="6557088"/>
                  <a:pt x="10168511" y="6557088"/>
                </a:cubicBezTo>
                <a:cubicBezTo>
                  <a:pt x="10177369" y="6562700"/>
                  <a:pt x="10177501" y="6568526"/>
                  <a:pt x="10175419" y="6572950"/>
                </a:cubicBezTo>
                <a:cubicBezTo>
                  <a:pt x="10173337" y="6577373"/>
                  <a:pt x="10169037" y="6580394"/>
                  <a:pt x="10169037" y="6580394"/>
                </a:cubicBezTo>
                <a:cubicBezTo>
                  <a:pt x="10169037" y="6580394"/>
                  <a:pt x="10169037" y="6580394"/>
                  <a:pt x="10168775" y="6568742"/>
                </a:cubicBezTo>
                <a:cubicBezTo>
                  <a:pt x="10168775" y="6568742"/>
                  <a:pt x="10168775" y="6568742"/>
                  <a:pt x="10151325" y="6569168"/>
                </a:cubicBezTo>
                <a:cubicBezTo>
                  <a:pt x="10151325" y="6569168"/>
                  <a:pt x="10151063" y="6557514"/>
                  <a:pt x="10133611" y="6557940"/>
                </a:cubicBezTo>
                <a:cubicBezTo>
                  <a:pt x="10133611" y="6557940"/>
                  <a:pt x="10133611" y="6557940"/>
                  <a:pt x="10133347" y="6546286"/>
                </a:cubicBezTo>
                <a:cubicBezTo>
                  <a:pt x="10133149" y="6537545"/>
                  <a:pt x="10142771" y="6528565"/>
                  <a:pt x="10147701" y="6529538"/>
                </a:cubicBezTo>
                <a:close/>
                <a:moveTo>
                  <a:pt x="10097917" y="6523833"/>
                </a:moveTo>
                <a:cubicBezTo>
                  <a:pt x="10098045" y="6529658"/>
                  <a:pt x="10098079" y="6531116"/>
                  <a:pt x="10098057" y="6530206"/>
                </a:cubicBezTo>
                <a:lnTo>
                  <a:pt x="10098057" y="6530154"/>
                </a:lnTo>
                <a:lnTo>
                  <a:pt x="10098443" y="6547140"/>
                </a:lnTo>
                <a:cubicBezTo>
                  <a:pt x="10098309" y="6541310"/>
                  <a:pt x="10093881" y="6538504"/>
                  <a:pt x="10091633" y="6535644"/>
                </a:cubicBezTo>
                <a:close/>
                <a:moveTo>
                  <a:pt x="11483751" y="6514376"/>
                </a:moveTo>
                <a:cubicBezTo>
                  <a:pt x="11483751" y="6514376"/>
                  <a:pt x="11484021" y="6526378"/>
                  <a:pt x="11484021" y="6526378"/>
                </a:cubicBezTo>
                <a:cubicBezTo>
                  <a:pt x="11502011" y="6549968"/>
                  <a:pt x="11484833" y="6562401"/>
                  <a:pt x="11502555" y="6573978"/>
                </a:cubicBezTo>
                <a:cubicBezTo>
                  <a:pt x="11485375" y="6586414"/>
                  <a:pt x="11485375" y="6586414"/>
                  <a:pt x="11485105" y="6574406"/>
                </a:cubicBezTo>
                <a:cubicBezTo>
                  <a:pt x="11484833" y="6562401"/>
                  <a:pt x="11466839" y="6538812"/>
                  <a:pt x="11483751" y="6514376"/>
                </a:cubicBezTo>
                <a:close/>
                <a:moveTo>
                  <a:pt x="1721789" y="6512562"/>
                </a:moveTo>
                <a:cubicBezTo>
                  <a:pt x="1729068" y="6511712"/>
                  <a:pt x="1732806" y="6512136"/>
                  <a:pt x="1734727" y="6512774"/>
                </a:cubicBezTo>
                <a:cubicBezTo>
                  <a:pt x="1736649" y="6513410"/>
                  <a:pt x="1736746" y="6514262"/>
                  <a:pt x="1736746" y="6514262"/>
                </a:cubicBezTo>
                <a:cubicBezTo>
                  <a:pt x="1737146" y="6517662"/>
                  <a:pt x="1737146" y="6517662"/>
                  <a:pt x="1737541" y="6521068"/>
                </a:cubicBezTo>
                <a:cubicBezTo>
                  <a:pt x="1737941" y="6524468"/>
                  <a:pt x="1737941" y="6524468"/>
                  <a:pt x="1738340" y="6527871"/>
                </a:cubicBezTo>
                <a:cubicBezTo>
                  <a:pt x="1738340" y="6527871"/>
                  <a:pt x="1738737" y="6531273"/>
                  <a:pt x="1739134" y="6534672"/>
                </a:cubicBezTo>
                <a:cubicBezTo>
                  <a:pt x="1739134" y="6534672"/>
                  <a:pt x="1724576" y="6536380"/>
                  <a:pt x="1724576" y="6536380"/>
                </a:cubicBezTo>
                <a:cubicBezTo>
                  <a:pt x="1724576" y="6536380"/>
                  <a:pt x="1724576" y="6536380"/>
                  <a:pt x="1724177" y="6532976"/>
                </a:cubicBezTo>
                <a:cubicBezTo>
                  <a:pt x="1723780" y="6529572"/>
                  <a:pt x="1723385" y="6526172"/>
                  <a:pt x="1722985" y="6522771"/>
                </a:cubicBezTo>
                <a:cubicBezTo>
                  <a:pt x="1722985" y="6522771"/>
                  <a:pt x="1722586" y="6519368"/>
                  <a:pt x="1722187" y="6515966"/>
                </a:cubicBezTo>
                <a:cubicBezTo>
                  <a:pt x="1722187" y="6515966"/>
                  <a:pt x="1721789" y="6512562"/>
                  <a:pt x="1721789" y="6512562"/>
                </a:cubicBezTo>
                <a:close/>
                <a:moveTo>
                  <a:pt x="10184915" y="6510048"/>
                </a:moveTo>
                <a:cubicBezTo>
                  <a:pt x="10184915" y="6510048"/>
                  <a:pt x="10184915" y="6510048"/>
                  <a:pt x="10185183" y="6521702"/>
                </a:cubicBezTo>
                <a:lnTo>
                  <a:pt x="10185439" y="6533352"/>
                </a:lnTo>
                <a:lnTo>
                  <a:pt x="10204597" y="6511686"/>
                </a:lnTo>
                <a:lnTo>
                  <a:pt x="10204837" y="6522280"/>
                </a:lnTo>
                <a:cubicBezTo>
                  <a:pt x="10205075" y="6532878"/>
                  <a:pt x="10205075" y="6532878"/>
                  <a:pt x="10185437" y="6533356"/>
                </a:cubicBezTo>
                <a:lnTo>
                  <a:pt x="10185439" y="6533354"/>
                </a:lnTo>
                <a:lnTo>
                  <a:pt x="10167987" y="6533780"/>
                </a:lnTo>
                <a:cubicBezTo>
                  <a:pt x="10167987" y="6533780"/>
                  <a:pt x="10167721" y="6522127"/>
                  <a:pt x="10167721" y="6522127"/>
                </a:cubicBezTo>
                <a:cubicBezTo>
                  <a:pt x="10185183" y="6521702"/>
                  <a:pt x="10185183" y="6521702"/>
                  <a:pt x="10184915" y="6510048"/>
                </a:cubicBezTo>
                <a:close/>
                <a:moveTo>
                  <a:pt x="4431191" y="6508102"/>
                </a:moveTo>
                <a:cubicBezTo>
                  <a:pt x="4438469" y="6507249"/>
                  <a:pt x="4442213" y="6507680"/>
                  <a:pt x="4444181" y="6508751"/>
                </a:cubicBezTo>
                <a:cubicBezTo>
                  <a:pt x="4446153" y="6509828"/>
                  <a:pt x="4446353" y="6511544"/>
                  <a:pt x="4446553" y="6513256"/>
                </a:cubicBezTo>
                <a:cubicBezTo>
                  <a:pt x="4447357" y="6520119"/>
                  <a:pt x="4448158" y="6526978"/>
                  <a:pt x="4449365" y="6537266"/>
                </a:cubicBezTo>
                <a:cubicBezTo>
                  <a:pt x="4449767" y="6540700"/>
                  <a:pt x="4450166" y="6544131"/>
                  <a:pt x="4450968" y="6550994"/>
                </a:cubicBezTo>
                <a:cubicBezTo>
                  <a:pt x="4451370" y="6554422"/>
                  <a:pt x="4452173" y="6561283"/>
                  <a:pt x="4452980" y="6568144"/>
                </a:cubicBezTo>
                <a:cubicBezTo>
                  <a:pt x="4453379" y="6571572"/>
                  <a:pt x="4438820" y="6573276"/>
                  <a:pt x="4424264" y="6574980"/>
                </a:cubicBezTo>
                <a:cubicBezTo>
                  <a:pt x="4424264" y="6574980"/>
                  <a:pt x="4423862" y="6571549"/>
                  <a:pt x="4423457" y="6568122"/>
                </a:cubicBezTo>
                <a:cubicBezTo>
                  <a:pt x="4422655" y="6561256"/>
                  <a:pt x="4421451" y="6550969"/>
                  <a:pt x="4420245" y="6540678"/>
                </a:cubicBezTo>
                <a:cubicBezTo>
                  <a:pt x="4419045" y="6530385"/>
                  <a:pt x="4418242" y="6523526"/>
                  <a:pt x="4417438" y="6516664"/>
                </a:cubicBezTo>
                <a:cubicBezTo>
                  <a:pt x="4417035" y="6513232"/>
                  <a:pt x="4431191" y="6508102"/>
                  <a:pt x="4431191" y="6508102"/>
                </a:cubicBezTo>
                <a:close/>
                <a:moveTo>
                  <a:pt x="10355127" y="6508012"/>
                </a:moveTo>
                <a:cubicBezTo>
                  <a:pt x="10355127" y="6508012"/>
                  <a:pt x="10355637" y="6530612"/>
                  <a:pt x="10355637" y="6530612"/>
                </a:cubicBezTo>
                <a:cubicBezTo>
                  <a:pt x="10355889" y="6541914"/>
                  <a:pt x="10355889" y="6541914"/>
                  <a:pt x="10355889" y="6541914"/>
                </a:cubicBezTo>
                <a:cubicBezTo>
                  <a:pt x="10356143" y="6553212"/>
                  <a:pt x="10356143" y="6553212"/>
                  <a:pt x="10356143" y="6553212"/>
                </a:cubicBezTo>
                <a:cubicBezTo>
                  <a:pt x="10356143" y="6553212"/>
                  <a:pt x="10356397" y="6564516"/>
                  <a:pt x="10356397" y="6564516"/>
                </a:cubicBezTo>
                <a:cubicBezTo>
                  <a:pt x="10336761" y="6564992"/>
                  <a:pt x="10336761" y="6564992"/>
                  <a:pt x="10336761" y="6564992"/>
                </a:cubicBezTo>
                <a:cubicBezTo>
                  <a:pt x="10336509" y="6553693"/>
                  <a:pt x="10336509" y="6553693"/>
                  <a:pt x="10336509" y="6553693"/>
                </a:cubicBezTo>
                <a:cubicBezTo>
                  <a:pt x="10336251" y="6542394"/>
                  <a:pt x="10336251" y="6542394"/>
                  <a:pt x="10336251" y="6542394"/>
                </a:cubicBezTo>
                <a:cubicBezTo>
                  <a:pt x="10336251" y="6542394"/>
                  <a:pt x="10355637" y="6530612"/>
                  <a:pt x="10335997" y="6531094"/>
                </a:cubicBezTo>
                <a:cubicBezTo>
                  <a:pt x="10335741" y="6519792"/>
                  <a:pt x="10335741" y="6519792"/>
                  <a:pt x="10335741" y="6519792"/>
                </a:cubicBezTo>
                <a:cubicBezTo>
                  <a:pt x="10335489" y="6508490"/>
                  <a:pt x="10355379" y="6519314"/>
                  <a:pt x="10355127" y="6508012"/>
                </a:cubicBezTo>
                <a:close/>
                <a:moveTo>
                  <a:pt x="11305257" y="6506250"/>
                </a:moveTo>
                <a:lnTo>
                  <a:pt x="11306049" y="6541404"/>
                </a:lnTo>
                <a:cubicBezTo>
                  <a:pt x="11306049" y="6541404"/>
                  <a:pt x="11305521" y="6517970"/>
                  <a:pt x="11286979" y="6506696"/>
                </a:cubicBezTo>
                <a:cubicBezTo>
                  <a:pt x="11286979" y="6506696"/>
                  <a:pt x="11286979" y="6506696"/>
                  <a:pt x="11305257" y="6506250"/>
                </a:cubicBezTo>
                <a:close/>
                <a:moveTo>
                  <a:pt x="451417" y="6502398"/>
                </a:moveTo>
                <a:cubicBezTo>
                  <a:pt x="451417" y="6502398"/>
                  <a:pt x="451830" y="6505932"/>
                  <a:pt x="451830" y="6505932"/>
                </a:cubicBezTo>
                <a:cubicBezTo>
                  <a:pt x="452656" y="6512994"/>
                  <a:pt x="453482" y="6520062"/>
                  <a:pt x="454723" y="6530656"/>
                </a:cubicBezTo>
                <a:cubicBezTo>
                  <a:pt x="455136" y="6534190"/>
                  <a:pt x="470107" y="6536018"/>
                  <a:pt x="470523" y="6539550"/>
                </a:cubicBezTo>
                <a:cubicBezTo>
                  <a:pt x="470523" y="6539550"/>
                  <a:pt x="455961" y="6541254"/>
                  <a:pt x="455961" y="6541254"/>
                </a:cubicBezTo>
                <a:cubicBezTo>
                  <a:pt x="455961" y="6541254"/>
                  <a:pt x="441408" y="6542958"/>
                  <a:pt x="441408" y="6542958"/>
                </a:cubicBezTo>
                <a:cubicBezTo>
                  <a:pt x="440993" y="6539426"/>
                  <a:pt x="440577" y="6535892"/>
                  <a:pt x="440168" y="6532362"/>
                </a:cubicBezTo>
                <a:cubicBezTo>
                  <a:pt x="439339" y="6525295"/>
                  <a:pt x="438099" y="6514698"/>
                  <a:pt x="437274" y="6507636"/>
                </a:cubicBezTo>
                <a:cubicBezTo>
                  <a:pt x="436859" y="6504103"/>
                  <a:pt x="436859" y="6504103"/>
                  <a:pt x="451417" y="6502398"/>
                </a:cubicBezTo>
                <a:close/>
                <a:moveTo>
                  <a:pt x="4532520" y="6493062"/>
                </a:moveTo>
                <a:cubicBezTo>
                  <a:pt x="4542590" y="6491774"/>
                  <a:pt x="4548035" y="6494296"/>
                  <a:pt x="4551161" y="6498724"/>
                </a:cubicBezTo>
                <a:cubicBezTo>
                  <a:pt x="4554287" y="6503152"/>
                  <a:pt x="4555100" y="6509482"/>
                  <a:pt x="4555911" y="6515812"/>
                </a:cubicBezTo>
                <a:cubicBezTo>
                  <a:pt x="4546650" y="6523432"/>
                  <a:pt x="4536170" y="6521556"/>
                  <a:pt x="4530326" y="6515870"/>
                </a:cubicBezTo>
                <a:cubicBezTo>
                  <a:pt x="4524476" y="6510180"/>
                  <a:pt x="4523256" y="6500682"/>
                  <a:pt x="4532520" y="6493062"/>
                </a:cubicBezTo>
                <a:close/>
                <a:moveTo>
                  <a:pt x="10132037" y="6488022"/>
                </a:moveTo>
                <a:cubicBezTo>
                  <a:pt x="10132163" y="6493846"/>
                  <a:pt x="10136589" y="6496650"/>
                  <a:pt x="10138873" y="6500969"/>
                </a:cubicBezTo>
                <a:cubicBezTo>
                  <a:pt x="10141149" y="6505288"/>
                  <a:pt x="10141283" y="6511115"/>
                  <a:pt x="10132825" y="6522978"/>
                </a:cubicBezTo>
                <a:lnTo>
                  <a:pt x="10132829" y="6523330"/>
                </a:lnTo>
                <a:cubicBezTo>
                  <a:pt x="10113447" y="6535114"/>
                  <a:pt x="10132577" y="6512034"/>
                  <a:pt x="10132577" y="6512034"/>
                </a:cubicBezTo>
                <a:lnTo>
                  <a:pt x="10132559" y="6511326"/>
                </a:lnTo>
                <a:cubicBezTo>
                  <a:pt x="10132293" y="6499672"/>
                  <a:pt x="10132293" y="6499672"/>
                  <a:pt x="10132037" y="6488022"/>
                </a:cubicBezTo>
                <a:close/>
                <a:moveTo>
                  <a:pt x="4297163" y="6485468"/>
                </a:moveTo>
                <a:lnTo>
                  <a:pt x="4307432" y="6536546"/>
                </a:lnTo>
                <a:cubicBezTo>
                  <a:pt x="4313345" y="6534184"/>
                  <a:pt x="4316411" y="6535030"/>
                  <a:pt x="4319501" y="6536381"/>
                </a:cubicBezTo>
                <a:lnTo>
                  <a:pt x="4328755" y="6538556"/>
                </a:lnTo>
                <a:lnTo>
                  <a:pt x="4326821" y="6527592"/>
                </a:lnTo>
                <a:cubicBezTo>
                  <a:pt x="4322364" y="6511804"/>
                  <a:pt x="4315692" y="6497786"/>
                  <a:pt x="4304596" y="6487310"/>
                </a:cubicBezTo>
                <a:close/>
                <a:moveTo>
                  <a:pt x="321577" y="6483726"/>
                </a:moveTo>
                <a:cubicBezTo>
                  <a:pt x="323326" y="6483964"/>
                  <a:pt x="323428" y="6484830"/>
                  <a:pt x="323629" y="6486566"/>
                </a:cubicBezTo>
                <a:cubicBezTo>
                  <a:pt x="324444" y="6493507"/>
                  <a:pt x="324846" y="6496978"/>
                  <a:pt x="325663" y="6503920"/>
                </a:cubicBezTo>
                <a:cubicBezTo>
                  <a:pt x="326069" y="6507391"/>
                  <a:pt x="326878" y="6514332"/>
                  <a:pt x="327691" y="6521274"/>
                </a:cubicBezTo>
                <a:cubicBezTo>
                  <a:pt x="328503" y="6528216"/>
                  <a:pt x="329720" y="6538628"/>
                  <a:pt x="330942" y="6549042"/>
                </a:cubicBezTo>
                <a:cubicBezTo>
                  <a:pt x="358116" y="6545862"/>
                  <a:pt x="346965" y="6568276"/>
                  <a:pt x="333784" y="6573340"/>
                </a:cubicBezTo>
                <a:cubicBezTo>
                  <a:pt x="319790" y="6571458"/>
                  <a:pt x="309092" y="6568312"/>
                  <a:pt x="303486" y="6564569"/>
                </a:cubicBezTo>
                <a:cubicBezTo>
                  <a:pt x="297882" y="6560826"/>
                  <a:pt x="297375" y="6556488"/>
                  <a:pt x="303765" y="6552223"/>
                </a:cubicBezTo>
                <a:lnTo>
                  <a:pt x="300107" y="6520986"/>
                </a:lnTo>
                <a:cubicBezTo>
                  <a:pt x="298891" y="6510572"/>
                  <a:pt x="311260" y="6498568"/>
                  <a:pt x="296452" y="6489747"/>
                </a:cubicBezTo>
                <a:cubicBezTo>
                  <a:pt x="296452" y="6489747"/>
                  <a:pt x="296047" y="6486275"/>
                  <a:pt x="309634" y="6484684"/>
                </a:cubicBezTo>
                <a:cubicBezTo>
                  <a:pt x="316431" y="6483889"/>
                  <a:pt x="319827" y="6483490"/>
                  <a:pt x="321577" y="6483726"/>
                </a:cubicBezTo>
                <a:close/>
                <a:moveTo>
                  <a:pt x="10096865" y="6477216"/>
                </a:moveTo>
                <a:cubicBezTo>
                  <a:pt x="10096865" y="6477216"/>
                  <a:pt x="10101225" y="6477110"/>
                  <a:pt x="10105623" y="6478461"/>
                </a:cubicBezTo>
                <a:cubicBezTo>
                  <a:pt x="10110017" y="6479810"/>
                  <a:pt x="10114449" y="6482618"/>
                  <a:pt x="10114575" y="6488444"/>
                </a:cubicBezTo>
                <a:cubicBezTo>
                  <a:pt x="10114843" y="6500098"/>
                  <a:pt x="10114843" y="6500098"/>
                  <a:pt x="10114843" y="6500098"/>
                </a:cubicBezTo>
                <a:cubicBezTo>
                  <a:pt x="10114843" y="6500098"/>
                  <a:pt x="10114843" y="6500098"/>
                  <a:pt x="10115105" y="6511752"/>
                </a:cubicBezTo>
                <a:cubicBezTo>
                  <a:pt x="10115105" y="6511752"/>
                  <a:pt x="10115365" y="6523405"/>
                  <a:pt x="10115365" y="6523405"/>
                </a:cubicBezTo>
                <a:cubicBezTo>
                  <a:pt x="10115365" y="6523405"/>
                  <a:pt x="10115365" y="6523405"/>
                  <a:pt x="10115629" y="6535059"/>
                </a:cubicBezTo>
                <a:cubicBezTo>
                  <a:pt x="10115629" y="6535059"/>
                  <a:pt x="10115629" y="6535059"/>
                  <a:pt x="10097917" y="6523833"/>
                </a:cubicBezTo>
                <a:lnTo>
                  <a:pt x="10097883" y="6522376"/>
                </a:lnTo>
                <a:cubicBezTo>
                  <a:pt x="10097717" y="6515090"/>
                  <a:pt x="10097521" y="6506351"/>
                  <a:pt x="10097651" y="6512178"/>
                </a:cubicBezTo>
                <a:cubicBezTo>
                  <a:pt x="10079937" y="6500954"/>
                  <a:pt x="10097389" y="6500525"/>
                  <a:pt x="10096865" y="6477216"/>
                </a:cubicBezTo>
                <a:close/>
                <a:moveTo>
                  <a:pt x="11231349" y="6472883"/>
                </a:moveTo>
                <a:cubicBezTo>
                  <a:pt x="11231349" y="6472883"/>
                  <a:pt x="11231349" y="6472883"/>
                  <a:pt x="11249889" y="6484154"/>
                </a:cubicBezTo>
                <a:cubicBezTo>
                  <a:pt x="11249889" y="6484154"/>
                  <a:pt x="11249889" y="6484154"/>
                  <a:pt x="11231611" y="6484598"/>
                </a:cubicBezTo>
                <a:cubicBezTo>
                  <a:pt x="11231349" y="6472883"/>
                  <a:pt x="11231349" y="6472883"/>
                  <a:pt x="11231349" y="6472883"/>
                </a:cubicBezTo>
                <a:close/>
                <a:moveTo>
                  <a:pt x="11336557" y="6472178"/>
                </a:moveTo>
                <a:cubicBezTo>
                  <a:pt x="11356451" y="6483280"/>
                  <a:pt x="11356451" y="6483280"/>
                  <a:pt x="11356973" y="6506448"/>
                </a:cubicBezTo>
                <a:cubicBezTo>
                  <a:pt x="11337077" y="6495342"/>
                  <a:pt x="11356973" y="6506448"/>
                  <a:pt x="11337341" y="6506926"/>
                </a:cubicBezTo>
                <a:cubicBezTo>
                  <a:pt x="11337863" y="6530094"/>
                  <a:pt x="11337341" y="6506926"/>
                  <a:pt x="11357231" y="6518029"/>
                </a:cubicBezTo>
                <a:cubicBezTo>
                  <a:pt x="11357231" y="6518029"/>
                  <a:pt x="11358017" y="6552778"/>
                  <a:pt x="11358277" y="6564360"/>
                </a:cubicBezTo>
                <a:cubicBezTo>
                  <a:pt x="11358277" y="6564360"/>
                  <a:pt x="11338645" y="6564838"/>
                  <a:pt x="11338645" y="6564838"/>
                </a:cubicBezTo>
                <a:cubicBezTo>
                  <a:pt x="11338119" y="6541676"/>
                  <a:pt x="11317703" y="6507406"/>
                  <a:pt x="11337077" y="6495342"/>
                </a:cubicBezTo>
                <a:cubicBezTo>
                  <a:pt x="11337077" y="6495342"/>
                  <a:pt x="11336817" y="6483761"/>
                  <a:pt x="11336817" y="6483761"/>
                </a:cubicBezTo>
                <a:cubicBezTo>
                  <a:pt x="11336817" y="6483761"/>
                  <a:pt x="11336557" y="6472178"/>
                  <a:pt x="11336557" y="6472178"/>
                </a:cubicBezTo>
                <a:close/>
                <a:moveTo>
                  <a:pt x="144826" y="6462477"/>
                </a:moveTo>
                <a:cubicBezTo>
                  <a:pt x="146696" y="6462695"/>
                  <a:pt x="146793" y="6463558"/>
                  <a:pt x="146998" y="6465278"/>
                </a:cubicBezTo>
                <a:cubicBezTo>
                  <a:pt x="133243" y="6473880"/>
                  <a:pt x="134048" y="6480770"/>
                  <a:pt x="149418" y="6485960"/>
                </a:cubicBezTo>
                <a:cubicBezTo>
                  <a:pt x="149418" y="6485960"/>
                  <a:pt x="149819" y="6489408"/>
                  <a:pt x="135259" y="6491114"/>
                </a:cubicBezTo>
                <a:cubicBezTo>
                  <a:pt x="135259" y="6491114"/>
                  <a:pt x="135259" y="6491114"/>
                  <a:pt x="120700" y="6492816"/>
                </a:cubicBezTo>
                <a:cubicBezTo>
                  <a:pt x="112817" y="6488498"/>
                  <a:pt x="112315" y="6484188"/>
                  <a:pt x="113675" y="6480097"/>
                </a:cubicBezTo>
                <a:cubicBezTo>
                  <a:pt x="115044" y="6476006"/>
                  <a:pt x="118279" y="6472139"/>
                  <a:pt x="117880" y="6468688"/>
                </a:cubicBezTo>
                <a:cubicBezTo>
                  <a:pt x="117471" y="6465242"/>
                  <a:pt x="132030" y="6463540"/>
                  <a:pt x="132030" y="6463540"/>
                </a:cubicBezTo>
                <a:cubicBezTo>
                  <a:pt x="139314" y="6462684"/>
                  <a:pt x="142954" y="6462259"/>
                  <a:pt x="144826" y="6462477"/>
                </a:cubicBezTo>
                <a:close/>
                <a:moveTo>
                  <a:pt x="10181351" y="6455450"/>
                </a:moveTo>
                <a:cubicBezTo>
                  <a:pt x="10183261" y="6455383"/>
                  <a:pt x="10185825" y="6455412"/>
                  <a:pt x="10188433" y="6455792"/>
                </a:cubicBezTo>
                <a:cubicBezTo>
                  <a:pt x="10193651" y="6456557"/>
                  <a:pt x="10199049" y="6458726"/>
                  <a:pt x="10199771" y="6464352"/>
                </a:cubicBezTo>
                <a:cubicBezTo>
                  <a:pt x="10201211" y="6475610"/>
                  <a:pt x="10201211" y="6475610"/>
                  <a:pt x="10202649" y="6486868"/>
                </a:cubicBezTo>
                <a:cubicBezTo>
                  <a:pt x="10182505" y="6489442"/>
                  <a:pt x="10179621" y="6466929"/>
                  <a:pt x="10178179" y="6455677"/>
                </a:cubicBezTo>
                <a:cubicBezTo>
                  <a:pt x="10178179" y="6455677"/>
                  <a:pt x="10179437" y="6455515"/>
                  <a:pt x="10181351" y="6455450"/>
                </a:cubicBezTo>
                <a:close/>
                <a:moveTo>
                  <a:pt x="10091995" y="6455076"/>
                </a:moveTo>
                <a:lnTo>
                  <a:pt x="10092001" y="6455078"/>
                </a:lnTo>
                <a:lnTo>
                  <a:pt x="10099503" y="6461256"/>
                </a:lnTo>
                <a:lnTo>
                  <a:pt x="10092287" y="6467788"/>
                </a:lnTo>
                <a:lnTo>
                  <a:pt x="10092283" y="6467788"/>
                </a:lnTo>
                <a:cubicBezTo>
                  <a:pt x="10091995" y="6455076"/>
                  <a:pt x="10092283" y="6467788"/>
                  <a:pt x="10091995" y="6455076"/>
                </a:cubicBezTo>
                <a:close/>
                <a:moveTo>
                  <a:pt x="11336035" y="6449012"/>
                </a:moveTo>
                <a:cubicBezTo>
                  <a:pt x="11336035" y="6449012"/>
                  <a:pt x="11336295" y="6460594"/>
                  <a:pt x="11336295" y="6460594"/>
                </a:cubicBezTo>
                <a:cubicBezTo>
                  <a:pt x="11336295" y="6460594"/>
                  <a:pt x="11336295" y="6460594"/>
                  <a:pt x="11316657" y="6461072"/>
                </a:cubicBezTo>
                <a:cubicBezTo>
                  <a:pt x="11316657" y="6461072"/>
                  <a:pt x="11316657" y="6461072"/>
                  <a:pt x="11316397" y="6449490"/>
                </a:cubicBezTo>
                <a:cubicBezTo>
                  <a:pt x="11316397" y="6449490"/>
                  <a:pt x="11316397" y="6449490"/>
                  <a:pt x="11336035" y="6449012"/>
                </a:cubicBezTo>
                <a:close/>
                <a:moveTo>
                  <a:pt x="238400" y="6443904"/>
                </a:moveTo>
                <a:cubicBezTo>
                  <a:pt x="240097" y="6444145"/>
                  <a:pt x="240199" y="6445011"/>
                  <a:pt x="240402" y="6446738"/>
                </a:cubicBezTo>
                <a:cubicBezTo>
                  <a:pt x="243641" y="6474402"/>
                  <a:pt x="246874" y="6502059"/>
                  <a:pt x="263285" y="6528177"/>
                </a:cubicBezTo>
                <a:cubicBezTo>
                  <a:pt x="279873" y="6669944"/>
                  <a:pt x="308421" y="6799793"/>
                  <a:pt x="363720" y="6930015"/>
                </a:cubicBezTo>
                <a:cubicBezTo>
                  <a:pt x="363720" y="6930015"/>
                  <a:pt x="364123" y="6933475"/>
                  <a:pt x="364123" y="6933475"/>
                </a:cubicBezTo>
                <a:cubicBezTo>
                  <a:pt x="364123" y="6933475"/>
                  <a:pt x="364525" y="6936932"/>
                  <a:pt x="364525" y="6936932"/>
                </a:cubicBezTo>
                <a:cubicBezTo>
                  <a:pt x="351356" y="6938472"/>
                  <a:pt x="350951" y="6935016"/>
                  <a:pt x="337777" y="6936556"/>
                </a:cubicBezTo>
                <a:cubicBezTo>
                  <a:pt x="282077" y="6802876"/>
                  <a:pt x="253528" y="6673028"/>
                  <a:pt x="236941" y="6531265"/>
                </a:cubicBezTo>
                <a:cubicBezTo>
                  <a:pt x="233705" y="6503602"/>
                  <a:pt x="217297" y="6477482"/>
                  <a:pt x="214058" y="6449822"/>
                </a:cubicBezTo>
                <a:cubicBezTo>
                  <a:pt x="214058" y="6449822"/>
                  <a:pt x="226825" y="6444823"/>
                  <a:pt x="226825" y="6444823"/>
                </a:cubicBezTo>
                <a:cubicBezTo>
                  <a:pt x="233412" y="6444052"/>
                  <a:pt x="236704" y="6443667"/>
                  <a:pt x="238400" y="6443904"/>
                </a:cubicBezTo>
                <a:close/>
                <a:moveTo>
                  <a:pt x="4451081" y="6443416"/>
                </a:moveTo>
                <a:cubicBezTo>
                  <a:pt x="4452703" y="6456081"/>
                  <a:pt x="4455949" y="6481408"/>
                  <a:pt x="4437426" y="6496648"/>
                </a:cubicBezTo>
                <a:cubicBezTo>
                  <a:pt x="4427351" y="6497938"/>
                  <a:pt x="4426135" y="6488440"/>
                  <a:pt x="4429756" y="6476715"/>
                </a:cubicBezTo>
                <a:cubicBezTo>
                  <a:pt x="4433367" y="6464992"/>
                  <a:pt x="4441819" y="6451034"/>
                  <a:pt x="4451081" y="6443416"/>
                </a:cubicBezTo>
                <a:close/>
                <a:moveTo>
                  <a:pt x="11464677" y="6442761"/>
                </a:moveTo>
                <a:cubicBezTo>
                  <a:pt x="11464949" y="6454768"/>
                  <a:pt x="11482667" y="6466346"/>
                  <a:pt x="11482939" y="6478356"/>
                </a:cubicBezTo>
                <a:cubicBezTo>
                  <a:pt x="11482939" y="6478356"/>
                  <a:pt x="11483483" y="6502370"/>
                  <a:pt x="11483751" y="6514376"/>
                </a:cubicBezTo>
                <a:cubicBezTo>
                  <a:pt x="11483751" y="6514376"/>
                  <a:pt x="11483751" y="6514376"/>
                  <a:pt x="11466301" y="6514798"/>
                </a:cubicBezTo>
                <a:cubicBezTo>
                  <a:pt x="11466301" y="6514798"/>
                  <a:pt x="11466301" y="6514798"/>
                  <a:pt x="11466839" y="6538812"/>
                </a:cubicBezTo>
                <a:cubicBezTo>
                  <a:pt x="11466839" y="6538812"/>
                  <a:pt x="11466839" y="6538812"/>
                  <a:pt x="11467113" y="6550820"/>
                </a:cubicBezTo>
                <a:cubicBezTo>
                  <a:pt x="11467113" y="6550820"/>
                  <a:pt x="11467113" y="6550820"/>
                  <a:pt x="11449385" y="6539241"/>
                </a:cubicBezTo>
                <a:lnTo>
                  <a:pt x="11449417" y="6540654"/>
                </a:lnTo>
                <a:cubicBezTo>
                  <a:pt x="11429783" y="6541132"/>
                  <a:pt x="11429783" y="6541132"/>
                  <a:pt x="11429783" y="6541132"/>
                </a:cubicBezTo>
                <a:cubicBezTo>
                  <a:pt x="11429783" y="6541132"/>
                  <a:pt x="11429783" y="6541132"/>
                  <a:pt x="11429499" y="6528421"/>
                </a:cubicBezTo>
                <a:cubicBezTo>
                  <a:pt x="11429209" y="6515706"/>
                  <a:pt x="11429209" y="6515706"/>
                  <a:pt x="11429209" y="6515706"/>
                </a:cubicBezTo>
                <a:cubicBezTo>
                  <a:pt x="11429209" y="6515706"/>
                  <a:pt x="11449129" y="6527941"/>
                  <a:pt x="11449129" y="6527941"/>
                </a:cubicBezTo>
                <a:lnTo>
                  <a:pt x="11448303" y="6491214"/>
                </a:lnTo>
                <a:lnTo>
                  <a:pt x="11452523" y="6488162"/>
                </a:lnTo>
                <a:lnTo>
                  <a:pt x="11465489" y="6478780"/>
                </a:lnTo>
                <a:cubicBezTo>
                  <a:pt x="11465219" y="6466774"/>
                  <a:pt x="11464949" y="6454768"/>
                  <a:pt x="11464949" y="6454768"/>
                </a:cubicBezTo>
                <a:cubicBezTo>
                  <a:pt x="11464949" y="6454768"/>
                  <a:pt x="11464677" y="6442761"/>
                  <a:pt x="11464677" y="6442761"/>
                </a:cubicBezTo>
                <a:close/>
                <a:moveTo>
                  <a:pt x="10130983" y="6441406"/>
                </a:moveTo>
                <a:cubicBezTo>
                  <a:pt x="10130983" y="6441406"/>
                  <a:pt x="10131247" y="6453060"/>
                  <a:pt x="10131247" y="6453060"/>
                </a:cubicBezTo>
                <a:cubicBezTo>
                  <a:pt x="10131247" y="6453060"/>
                  <a:pt x="10131247" y="6453060"/>
                  <a:pt x="10131507" y="6464711"/>
                </a:cubicBezTo>
                <a:cubicBezTo>
                  <a:pt x="10131771" y="6476364"/>
                  <a:pt x="10131771" y="6476364"/>
                  <a:pt x="10132037" y="6488022"/>
                </a:cubicBezTo>
                <a:cubicBezTo>
                  <a:pt x="10132037" y="6488022"/>
                  <a:pt x="10114575" y="6488444"/>
                  <a:pt x="10114575" y="6488444"/>
                </a:cubicBezTo>
                <a:cubicBezTo>
                  <a:pt x="10114053" y="6465138"/>
                  <a:pt x="10114053" y="6465138"/>
                  <a:pt x="10113791" y="6453488"/>
                </a:cubicBezTo>
                <a:cubicBezTo>
                  <a:pt x="10113529" y="6441834"/>
                  <a:pt x="10113529" y="6441834"/>
                  <a:pt x="10113529" y="6441834"/>
                </a:cubicBezTo>
                <a:cubicBezTo>
                  <a:pt x="10113529" y="6441834"/>
                  <a:pt x="10130983" y="6441406"/>
                  <a:pt x="10130983" y="6441406"/>
                </a:cubicBezTo>
                <a:close/>
                <a:moveTo>
                  <a:pt x="11231061" y="6439982"/>
                </a:moveTo>
                <a:cubicBezTo>
                  <a:pt x="11237607" y="6439824"/>
                  <a:pt x="11237653" y="6441944"/>
                  <a:pt x="11236063" y="6444104"/>
                </a:cubicBezTo>
                <a:cubicBezTo>
                  <a:pt x="11234475" y="6446258"/>
                  <a:pt x="11231249" y="6448460"/>
                  <a:pt x="11231249" y="6448460"/>
                </a:cubicBezTo>
                <a:cubicBezTo>
                  <a:pt x="11231061" y="6439982"/>
                  <a:pt x="11231061" y="6439982"/>
                  <a:pt x="11231061" y="6439982"/>
                </a:cubicBezTo>
                <a:close/>
                <a:moveTo>
                  <a:pt x="10274999" y="6439302"/>
                </a:moveTo>
                <a:cubicBezTo>
                  <a:pt x="10274999" y="6439302"/>
                  <a:pt x="10274999" y="6439302"/>
                  <a:pt x="10275253" y="6450602"/>
                </a:cubicBezTo>
                <a:cubicBezTo>
                  <a:pt x="10262163" y="6450922"/>
                  <a:pt x="10262163" y="6450922"/>
                  <a:pt x="10261905" y="6439622"/>
                </a:cubicBezTo>
                <a:cubicBezTo>
                  <a:pt x="10274999" y="6439302"/>
                  <a:pt x="10274999" y="6439302"/>
                  <a:pt x="10274999" y="6439302"/>
                </a:cubicBezTo>
                <a:close/>
                <a:moveTo>
                  <a:pt x="11335775" y="6437430"/>
                </a:moveTo>
                <a:cubicBezTo>
                  <a:pt x="11345589" y="6437189"/>
                  <a:pt x="11350497" y="6437070"/>
                  <a:pt x="11352985" y="6438456"/>
                </a:cubicBezTo>
                <a:cubicBezTo>
                  <a:pt x="11355473" y="6439842"/>
                  <a:pt x="11355535" y="6442742"/>
                  <a:pt x="11355667" y="6448530"/>
                </a:cubicBezTo>
                <a:cubicBezTo>
                  <a:pt x="11355667" y="6448530"/>
                  <a:pt x="11355667" y="6448530"/>
                  <a:pt x="11336035" y="6449012"/>
                </a:cubicBezTo>
                <a:cubicBezTo>
                  <a:pt x="11335775" y="6437430"/>
                  <a:pt x="11335775" y="6437430"/>
                  <a:pt x="11335775" y="6437430"/>
                </a:cubicBezTo>
                <a:close/>
                <a:moveTo>
                  <a:pt x="6429405" y="6435834"/>
                </a:moveTo>
                <a:lnTo>
                  <a:pt x="6429623" y="6445610"/>
                </a:lnTo>
                <a:cubicBezTo>
                  <a:pt x="6429623" y="6445610"/>
                  <a:pt x="6411609" y="6457777"/>
                  <a:pt x="6411609" y="6457777"/>
                </a:cubicBezTo>
                <a:lnTo>
                  <a:pt x="6411871" y="6469492"/>
                </a:lnTo>
                <a:lnTo>
                  <a:pt x="6411873" y="6469498"/>
                </a:lnTo>
                <a:lnTo>
                  <a:pt x="6411871" y="6469494"/>
                </a:lnTo>
                <a:lnTo>
                  <a:pt x="6411935" y="6472420"/>
                </a:lnTo>
                <a:lnTo>
                  <a:pt x="6411873" y="6469498"/>
                </a:lnTo>
                <a:lnTo>
                  <a:pt x="6412397" y="6475304"/>
                </a:lnTo>
                <a:lnTo>
                  <a:pt x="6423677" y="6488854"/>
                </a:lnTo>
                <a:cubicBezTo>
                  <a:pt x="6426085" y="6488722"/>
                  <a:pt x="6428495" y="6488588"/>
                  <a:pt x="6428495" y="6488588"/>
                </a:cubicBezTo>
                <a:cubicBezTo>
                  <a:pt x="6426851" y="6480558"/>
                  <a:pt x="6429645" y="6476337"/>
                  <a:pt x="6433667" y="6472560"/>
                </a:cubicBezTo>
                <a:lnTo>
                  <a:pt x="6439077" y="6466790"/>
                </a:lnTo>
                <a:lnTo>
                  <a:pt x="6438747" y="6446018"/>
                </a:lnTo>
                <a:lnTo>
                  <a:pt x="6437545" y="6443902"/>
                </a:lnTo>
                <a:close/>
                <a:moveTo>
                  <a:pt x="11558287" y="6431996"/>
                </a:moveTo>
                <a:cubicBezTo>
                  <a:pt x="11578707" y="6466186"/>
                  <a:pt x="11579745" y="6512417"/>
                  <a:pt x="11580267" y="6535531"/>
                </a:cubicBezTo>
                <a:cubicBezTo>
                  <a:pt x="11580527" y="6547086"/>
                  <a:pt x="11580527" y="6547086"/>
                  <a:pt x="11580527" y="6547086"/>
                </a:cubicBezTo>
                <a:cubicBezTo>
                  <a:pt x="11560629" y="6536010"/>
                  <a:pt x="11560629" y="6536010"/>
                  <a:pt x="11560629" y="6536010"/>
                </a:cubicBezTo>
                <a:cubicBezTo>
                  <a:pt x="11580007" y="6523971"/>
                  <a:pt x="11560111" y="6512897"/>
                  <a:pt x="11559853" y="6501338"/>
                </a:cubicBezTo>
                <a:cubicBezTo>
                  <a:pt x="11559853" y="6501338"/>
                  <a:pt x="11559327" y="6478222"/>
                  <a:pt x="11559067" y="6466666"/>
                </a:cubicBezTo>
                <a:cubicBezTo>
                  <a:pt x="11558807" y="6455111"/>
                  <a:pt x="11558807" y="6455111"/>
                  <a:pt x="11558807" y="6455111"/>
                </a:cubicBezTo>
                <a:cubicBezTo>
                  <a:pt x="11558807" y="6455111"/>
                  <a:pt x="11558807" y="6455111"/>
                  <a:pt x="11558547" y="6443554"/>
                </a:cubicBezTo>
                <a:cubicBezTo>
                  <a:pt x="11558287" y="6431996"/>
                  <a:pt x="11558547" y="6443554"/>
                  <a:pt x="11558287" y="6431996"/>
                </a:cubicBezTo>
                <a:close/>
                <a:moveTo>
                  <a:pt x="10078339" y="6429970"/>
                </a:moveTo>
                <a:cubicBezTo>
                  <a:pt x="10078625" y="6442685"/>
                  <a:pt x="10091717" y="6442368"/>
                  <a:pt x="10091717" y="6442368"/>
                </a:cubicBezTo>
                <a:cubicBezTo>
                  <a:pt x="10091999" y="6455075"/>
                  <a:pt x="10091999" y="6455075"/>
                  <a:pt x="10091999" y="6455075"/>
                </a:cubicBezTo>
                <a:lnTo>
                  <a:pt x="10091995" y="6455076"/>
                </a:lnTo>
                <a:lnTo>
                  <a:pt x="10078911" y="6455396"/>
                </a:lnTo>
                <a:cubicBezTo>
                  <a:pt x="10078625" y="6442685"/>
                  <a:pt x="10078625" y="6442685"/>
                  <a:pt x="10078625" y="6442685"/>
                </a:cubicBezTo>
                <a:cubicBezTo>
                  <a:pt x="10078339" y="6429970"/>
                  <a:pt x="10078339" y="6429970"/>
                  <a:pt x="10078339" y="6429970"/>
                </a:cubicBezTo>
                <a:close/>
                <a:moveTo>
                  <a:pt x="73816" y="6428424"/>
                </a:moveTo>
                <a:cubicBezTo>
                  <a:pt x="73816" y="6428424"/>
                  <a:pt x="74218" y="6431870"/>
                  <a:pt x="74218" y="6431870"/>
                </a:cubicBezTo>
                <a:cubicBezTo>
                  <a:pt x="60464" y="6440467"/>
                  <a:pt x="61271" y="6447360"/>
                  <a:pt x="77044" y="6455998"/>
                </a:cubicBezTo>
                <a:cubicBezTo>
                  <a:pt x="77846" y="6462889"/>
                  <a:pt x="79056" y="6473230"/>
                  <a:pt x="65303" y="6481828"/>
                </a:cubicBezTo>
                <a:cubicBezTo>
                  <a:pt x="65303" y="6481828"/>
                  <a:pt x="65704" y="6485276"/>
                  <a:pt x="50746" y="6483532"/>
                </a:cubicBezTo>
                <a:cubicBezTo>
                  <a:pt x="50746" y="6483532"/>
                  <a:pt x="50746" y="6483532"/>
                  <a:pt x="50342" y="6480086"/>
                </a:cubicBezTo>
                <a:cubicBezTo>
                  <a:pt x="64094" y="6471488"/>
                  <a:pt x="63286" y="6464596"/>
                  <a:pt x="47923" y="6459406"/>
                </a:cubicBezTo>
                <a:cubicBezTo>
                  <a:pt x="47116" y="6452510"/>
                  <a:pt x="45908" y="6442172"/>
                  <a:pt x="59253" y="6430124"/>
                </a:cubicBezTo>
                <a:cubicBezTo>
                  <a:pt x="73816" y="6428424"/>
                  <a:pt x="73816" y="6428424"/>
                  <a:pt x="73816" y="6428424"/>
                </a:cubicBezTo>
                <a:close/>
                <a:moveTo>
                  <a:pt x="10261651" y="6428320"/>
                </a:moveTo>
                <a:cubicBezTo>
                  <a:pt x="10261651" y="6428320"/>
                  <a:pt x="10264985" y="6431066"/>
                  <a:pt x="10266683" y="6433852"/>
                </a:cubicBezTo>
                <a:cubicBezTo>
                  <a:pt x="10268387" y="6436636"/>
                  <a:pt x="10268449" y="6439462"/>
                  <a:pt x="10261905" y="6439622"/>
                </a:cubicBezTo>
                <a:cubicBezTo>
                  <a:pt x="10261905" y="6439622"/>
                  <a:pt x="10261651" y="6428320"/>
                  <a:pt x="10261651" y="6428320"/>
                </a:cubicBezTo>
                <a:close/>
                <a:moveTo>
                  <a:pt x="127491" y="6424682"/>
                </a:moveTo>
                <a:lnTo>
                  <a:pt x="129543" y="6442228"/>
                </a:lnTo>
                <a:cubicBezTo>
                  <a:pt x="114984" y="6443932"/>
                  <a:pt x="114984" y="6443932"/>
                  <a:pt x="114984" y="6443932"/>
                </a:cubicBezTo>
                <a:cubicBezTo>
                  <a:pt x="114984" y="6443932"/>
                  <a:pt x="114984" y="6443932"/>
                  <a:pt x="112930" y="6426385"/>
                </a:cubicBezTo>
                <a:cubicBezTo>
                  <a:pt x="112930" y="6426385"/>
                  <a:pt x="112930" y="6426385"/>
                  <a:pt x="127491" y="6424682"/>
                </a:cubicBezTo>
                <a:close/>
                <a:moveTo>
                  <a:pt x="10113005" y="6418524"/>
                </a:moveTo>
                <a:cubicBezTo>
                  <a:pt x="10130719" y="6429754"/>
                  <a:pt x="10130719" y="6429754"/>
                  <a:pt x="10130983" y="6441406"/>
                </a:cubicBezTo>
                <a:cubicBezTo>
                  <a:pt x="10113263" y="6430177"/>
                  <a:pt x="10113263" y="6430177"/>
                  <a:pt x="10113263" y="6430177"/>
                </a:cubicBezTo>
                <a:cubicBezTo>
                  <a:pt x="10113263" y="6430177"/>
                  <a:pt x="10113005" y="6418524"/>
                  <a:pt x="10113005" y="6418524"/>
                </a:cubicBezTo>
                <a:close/>
                <a:moveTo>
                  <a:pt x="10353019" y="6414784"/>
                </a:moveTo>
                <a:cubicBezTo>
                  <a:pt x="10353287" y="6426439"/>
                  <a:pt x="10353549" y="6438092"/>
                  <a:pt x="10353811" y="6449745"/>
                </a:cubicBezTo>
                <a:cubicBezTo>
                  <a:pt x="10353811" y="6449745"/>
                  <a:pt x="10353811" y="6449745"/>
                  <a:pt x="10354075" y="6461398"/>
                </a:cubicBezTo>
                <a:cubicBezTo>
                  <a:pt x="10354075" y="6461398"/>
                  <a:pt x="10354075" y="6461398"/>
                  <a:pt x="10334437" y="6461880"/>
                </a:cubicBezTo>
                <a:cubicBezTo>
                  <a:pt x="10334437" y="6461880"/>
                  <a:pt x="10334437" y="6461880"/>
                  <a:pt x="10334177" y="6450224"/>
                </a:cubicBezTo>
                <a:cubicBezTo>
                  <a:pt x="10353549" y="6438092"/>
                  <a:pt x="10353287" y="6426439"/>
                  <a:pt x="10353019" y="6414784"/>
                </a:cubicBezTo>
                <a:close/>
                <a:moveTo>
                  <a:pt x="11284865" y="6412950"/>
                </a:moveTo>
                <a:cubicBezTo>
                  <a:pt x="11303141" y="6412505"/>
                  <a:pt x="11285129" y="6424670"/>
                  <a:pt x="11303409" y="6424222"/>
                </a:cubicBezTo>
                <a:cubicBezTo>
                  <a:pt x="11303935" y="6447662"/>
                  <a:pt x="11304201" y="6459378"/>
                  <a:pt x="11304729" y="6482816"/>
                </a:cubicBezTo>
                <a:lnTo>
                  <a:pt x="11304991" y="6494531"/>
                </a:lnTo>
                <a:cubicBezTo>
                  <a:pt x="11286713" y="6494977"/>
                  <a:pt x="11286713" y="6494977"/>
                  <a:pt x="11286713" y="6494977"/>
                </a:cubicBezTo>
                <a:cubicBezTo>
                  <a:pt x="11286447" y="6483264"/>
                  <a:pt x="11286447" y="6483264"/>
                  <a:pt x="11286447" y="6483264"/>
                </a:cubicBezTo>
                <a:cubicBezTo>
                  <a:pt x="11285659" y="6448108"/>
                  <a:pt x="11267379" y="6448553"/>
                  <a:pt x="11267379" y="6448553"/>
                </a:cubicBezTo>
                <a:cubicBezTo>
                  <a:pt x="11267379" y="6448553"/>
                  <a:pt x="11267379" y="6448553"/>
                  <a:pt x="11285659" y="6448108"/>
                </a:cubicBezTo>
                <a:cubicBezTo>
                  <a:pt x="11285393" y="6436388"/>
                  <a:pt x="11285393" y="6436388"/>
                  <a:pt x="11285393" y="6436388"/>
                </a:cubicBezTo>
                <a:cubicBezTo>
                  <a:pt x="11285393" y="6436388"/>
                  <a:pt x="11285129" y="6424670"/>
                  <a:pt x="11285129" y="6424670"/>
                </a:cubicBezTo>
                <a:cubicBezTo>
                  <a:pt x="11285129" y="6424670"/>
                  <a:pt x="11284865" y="6412950"/>
                  <a:pt x="11284865" y="6412950"/>
                </a:cubicBezTo>
                <a:close/>
                <a:moveTo>
                  <a:pt x="11446497" y="6411168"/>
                </a:moveTo>
                <a:lnTo>
                  <a:pt x="11446763" y="6422942"/>
                </a:lnTo>
                <a:cubicBezTo>
                  <a:pt x="11427129" y="6423422"/>
                  <a:pt x="11427129" y="6423422"/>
                  <a:pt x="11427129" y="6423422"/>
                </a:cubicBezTo>
                <a:cubicBezTo>
                  <a:pt x="11427129" y="6423422"/>
                  <a:pt x="11426863" y="6411648"/>
                  <a:pt x="11446497" y="6411168"/>
                </a:cubicBezTo>
                <a:close/>
                <a:moveTo>
                  <a:pt x="4368381" y="6408912"/>
                </a:moveTo>
                <a:cubicBezTo>
                  <a:pt x="4370037" y="6406857"/>
                  <a:pt x="4371295" y="6406696"/>
                  <a:pt x="4371667" y="6409598"/>
                </a:cubicBezTo>
                <a:cubicBezTo>
                  <a:pt x="4373156" y="6421208"/>
                  <a:pt x="4396278" y="6441846"/>
                  <a:pt x="4376130" y="6444422"/>
                </a:cubicBezTo>
                <a:cubicBezTo>
                  <a:pt x="4376130" y="6444422"/>
                  <a:pt x="4355985" y="6447002"/>
                  <a:pt x="4355985" y="6447002"/>
                </a:cubicBezTo>
                <a:cubicBezTo>
                  <a:pt x="4354870" y="6438295"/>
                  <a:pt x="4363413" y="6415079"/>
                  <a:pt x="4368381" y="6408912"/>
                </a:cubicBezTo>
                <a:close/>
                <a:moveTo>
                  <a:pt x="11577353" y="6406090"/>
                </a:moveTo>
                <a:cubicBezTo>
                  <a:pt x="11595071" y="6417317"/>
                  <a:pt x="11594803" y="6405666"/>
                  <a:pt x="11595333" y="6428972"/>
                </a:cubicBezTo>
                <a:cubicBezTo>
                  <a:pt x="11613047" y="6440198"/>
                  <a:pt x="11612521" y="6416892"/>
                  <a:pt x="11612521" y="6416892"/>
                </a:cubicBezTo>
                <a:cubicBezTo>
                  <a:pt x="11612781" y="6428544"/>
                  <a:pt x="11630497" y="6439772"/>
                  <a:pt x="11613569" y="6463506"/>
                </a:cubicBezTo>
                <a:cubicBezTo>
                  <a:pt x="11613569" y="6463506"/>
                  <a:pt x="11613569" y="6463506"/>
                  <a:pt x="11631017" y="6463078"/>
                </a:cubicBezTo>
                <a:cubicBezTo>
                  <a:pt x="11631281" y="6474734"/>
                  <a:pt x="11631281" y="6474734"/>
                  <a:pt x="11613831" y="6475158"/>
                </a:cubicBezTo>
                <a:cubicBezTo>
                  <a:pt x="11596907" y="6498890"/>
                  <a:pt x="11615671" y="6556732"/>
                  <a:pt x="11599009" y="6592120"/>
                </a:cubicBezTo>
                <a:cubicBezTo>
                  <a:pt x="11580765" y="6557586"/>
                  <a:pt x="11596381" y="6475585"/>
                  <a:pt x="11577353" y="6406090"/>
                </a:cubicBezTo>
                <a:close/>
                <a:moveTo>
                  <a:pt x="10302119" y="6403504"/>
                </a:moveTo>
                <a:cubicBezTo>
                  <a:pt x="10303047" y="6403680"/>
                  <a:pt x="10302439" y="6404092"/>
                  <a:pt x="10301229" y="6404918"/>
                </a:cubicBezTo>
                <a:cubicBezTo>
                  <a:pt x="10298811" y="6406566"/>
                  <a:pt x="10293975" y="6409866"/>
                  <a:pt x="10294121" y="6416222"/>
                </a:cubicBezTo>
                <a:cubicBezTo>
                  <a:pt x="10294121" y="6416222"/>
                  <a:pt x="10293831" y="6403510"/>
                  <a:pt x="10293831" y="6403510"/>
                </a:cubicBezTo>
                <a:cubicBezTo>
                  <a:pt x="10298741" y="6403388"/>
                  <a:pt x="10301195" y="6403328"/>
                  <a:pt x="10302119" y="6403504"/>
                </a:cubicBezTo>
                <a:close/>
                <a:moveTo>
                  <a:pt x="10095447" y="6402374"/>
                </a:moveTo>
                <a:cubicBezTo>
                  <a:pt x="10096229" y="6400716"/>
                  <a:pt x="10099647" y="6407192"/>
                  <a:pt x="10112739" y="6406874"/>
                </a:cubicBezTo>
                <a:cubicBezTo>
                  <a:pt x="10113005" y="6418524"/>
                  <a:pt x="10113005" y="6418524"/>
                  <a:pt x="10113005" y="6418524"/>
                </a:cubicBezTo>
                <a:cubicBezTo>
                  <a:pt x="10095547" y="6418952"/>
                  <a:pt x="10095285" y="6407296"/>
                  <a:pt x="10095285" y="6407296"/>
                </a:cubicBezTo>
                <a:cubicBezTo>
                  <a:pt x="10095219" y="6404384"/>
                  <a:pt x="10095187" y="6402928"/>
                  <a:pt x="10095447" y="6402374"/>
                </a:cubicBezTo>
                <a:close/>
                <a:moveTo>
                  <a:pt x="11248041" y="6402128"/>
                </a:moveTo>
                <a:cubicBezTo>
                  <a:pt x="11266585" y="6413398"/>
                  <a:pt x="11266849" y="6425116"/>
                  <a:pt x="11267113" y="6436834"/>
                </a:cubicBezTo>
                <a:lnTo>
                  <a:pt x="11267379" y="6448553"/>
                </a:lnTo>
                <a:lnTo>
                  <a:pt x="11268169" y="6483709"/>
                </a:lnTo>
                <a:cubicBezTo>
                  <a:pt x="11268169" y="6483709"/>
                  <a:pt x="11268169" y="6483709"/>
                  <a:pt x="11286447" y="6483264"/>
                </a:cubicBezTo>
                <a:cubicBezTo>
                  <a:pt x="11286713" y="6494977"/>
                  <a:pt x="11268433" y="6495424"/>
                  <a:pt x="11268433" y="6495424"/>
                </a:cubicBezTo>
                <a:cubicBezTo>
                  <a:pt x="11286713" y="6494977"/>
                  <a:pt x="11286713" y="6494977"/>
                  <a:pt x="11286713" y="6494977"/>
                </a:cubicBezTo>
                <a:cubicBezTo>
                  <a:pt x="11286713" y="6494977"/>
                  <a:pt x="11286713" y="6494977"/>
                  <a:pt x="11286979" y="6506696"/>
                </a:cubicBezTo>
                <a:cubicBezTo>
                  <a:pt x="11287243" y="6518414"/>
                  <a:pt x="11287505" y="6530133"/>
                  <a:pt x="11288035" y="6553568"/>
                </a:cubicBezTo>
                <a:cubicBezTo>
                  <a:pt x="11269753" y="6554014"/>
                  <a:pt x="11269489" y="6542296"/>
                  <a:pt x="11251739" y="6566178"/>
                </a:cubicBezTo>
                <a:lnTo>
                  <a:pt x="11249889" y="6484154"/>
                </a:lnTo>
                <a:lnTo>
                  <a:pt x="11249359" y="6460718"/>
                </a:lnTo>
                <a:cubicBezTo>
                  <a:pt x="11249359" y="6460718"/>
                  <a:pt x="11249359" y="6460718"/>
                  <a:pt x="11231083" y="6461165"/>
                </a:cubicBezTo>
                <a:cubicBezTo>
                  <a:pt x="11231083" y="6461165"/>
                  <a:pt x="11231083" y="6461165"/>
                  <a:pt x="11230817" y="6449445"/>
                </a:cubicBezTo>
                <a:cubicBezTo>
                  <a:pt x="11230817" y="6449445"/>
                  <a:pt x="11249093" y="6448999"/>
                  <a:pt x="11248833" y="6437280"/>
                </a:cubicBezTo>
                <a:lnTo>
                  <a:pt x="11248571" y="6425560"/>
                </a:lnTo>
                <a:cubicBezTo>
                  <a:pt x="11248571" y="6425560"/>
                  <a:pt x="11248571" y="6425560"/>
                  <a:pt x="11230291" y="6426008"/>
                </a:cubicBezTo>
                <a:cubicBezTo>
                  <a:pt x="11230291" y="6426008"/>
                  <a:pt x="11230291" y="6426008"/>
                  <a:pt x="11230025" y="6414292"/>
                </a:cubicBezTo>
                <a:cubicBezTo>
                  <a:pt x="11230025" y="6414292"/>
                  <a:pt x="11230025" y="6414292"/>
                  <a:pt x="11248305" y="6413844"/>
                </a:cubicBezTo>
                <a:cubicBezTo>
                  <a:pt x="11248305" y="6413844"/>
                  <a:pt x="11248305" y="6413844"/>
                  <a:pt x="11248041" y="6402128"/>
                </a:cubicBezTo>
                <a:close/>
                <a:moveTo>
                  <a:pt x="431725" y="6397144"/>
                </a:moveTo>
                <a:cubicBezTo>
                  <a:pt x="435415" y="6397152"/>
                  <a:pt x="439157" y="6397594"/>
                  <a:pt x="439357" y="6399330"/>
                </a:cubicBezTo>
                <a:cubicBezTo>
                  <a:pt x="439765" y="6402804"/>
                  <a:pt x="440578" y="6409743"/>
                  <a:pt x="441388" y="6416684"/>
                </a:cubicBezTo>
                <a:cubicBezTo>
                  <a:pt x="442203" y="6423627"/>
                  <a:pt x="443017" y="6430571"/>
                  <a:pt x="443423" y="6434044"/>
                </a:cubicBezTo>
                <a:cubicBezTo>
                  <a:pt x="445452" y="6451394"/>
                  <a:pt x="447481" y="6468750"/>
                  <a:pt x="434547" y="6484337"/>
                </a:cubicBezTo>
                <a:cubicBezTo>
                  <a:pt x="434951" y="6487810"/>
                  <a:pt x="434951" y="6487810"/>
                  <a:pt x="420394" y="6489513"/>
                </a:cubicBezTo>
                <a:cubicBezTo>
                  <a:pt x="420394" y="6489513"/>
                  <a:pt x="405433" y="6487745"/>
                  <a:pt x="405433" y="6487745"/>
                </a:cubicBezTo>
                <a:cubicBezTo>
                  <a:pt x="417549" y="6465215"/>
                  <a:pt x="415114" y="6444389"/>
                  <a:pt x="412270" y="6420094"/>
                </a:cubicBezTo>
                <a:cubicBezTo>
                  <a:pt x="411457" y="6413153"/>
                  <a:pt x="410644" y="6406207"/>
                  <a:pt x="410239" y="6402739"/>
                </a:cubicBezTo>
                <a:cubicBezTo>
                  <a:pt x="409833" y="6399269"/>
                  <a:pt x="409833" y="6399269"/>
                  <a:pt x="424395" y="6397562"/>
                </a:cubicBezTo>
                <a:cubicBezTo>
                  <a:pt x="424395" y="6397562"/>
                  <a:pt x="428036" y="6397136"/>
                  <a:pt x="431725" y="6397144"/>
                </a:cubicBezTo>
                <a:close/>
                <a:moveTo>
                  <a:pt x="286459" y="6395920"/>
                </a:moveTo>
                <a:cubicBezTo>
                  <a:pt x="286459" y="6395920"/>
                  <a:pt x="301427" y="6397702"/>
                  <a:pt x="301427" y="6397702"/>
                </a:cubicBezTo>
                <a:cubicBezTo>
                  <a:pt x="302651" y="6408164"/>
                  <a:pt x="303875" y="6418628"/>
                  <a:pt x="305099" y="6429088"/>
                </a:cubicBezTo>
                <a:cubicBezTo>
                  <a:pt x="306322" y="6439552"/>
                  <a:pt x="307137" y="6446527"/>
                  <a:pt x="322508" y="6451802"/>
                </a:cubicBezTo>
                <a:cubicBezTo>
                  <a:pt x="337479" y="6453582"/>
                  <a:pt x="309994" y="6470943"/>
                  <a:pt x="310403" y="6474430"/>
                </a:cubicBezTo>
                <a:cubicBezTo>
                  <a:pt x="295844" y="6476133"/>
                  <a:pt x="280468" y="6470864"/>
                  <a:pt x="279243" y="6460398"/>
                </a:cubicBezTo>
                <a:cubicBezTo>
                  <a:pt x="279243" y="6460398"/>
                  <a:pt x="279243" y="6460398"/>
                  <a:pt x="293803" y="6458695"/>
                </a:cubicBezTo>
                <a:cubicBezTo>
                  <a:pt x="278023" y="6449937"/>
                  <a:pt x="277205" y="6442962"/>
                  <a:pt x="275981" y="6432497"/>
                </a:cubicBezTo>
                <a:cubicBezTo>
                  <a:pt x="274755" y="6422034"/>
                  <a:pt x="288089" y="6409867"/>
                  <a:pt x="272715" y="6404594"/>
                </a:cubicBezTo>
                <a:cubicBezTo>
                  <a:pt x="272306" y="6401108"/>
                  <a:pt x="272306" y="6401108"/>
                  <a:pt x="286459" y="6395920"/>
                </a:cubicBezTo>
                <a:close/>
                <a:moveTo>
                  <a:pt x="11200731" y="6395220"/>
                </a:moveTo>
                <a:cubicBezTo>
                  <a:pt x="11203301" y="6395160"/>
                  <a:pt x="11206779" y="6397273"/>
                  <a:pt x="11211481" y="6403021"/>
                </a:cubicBezTo>
                <a:cubicBezTo>
                  <a:pt x="11193199" y="6403464"/>
                  <a:pt x="11212013" y="6426456"/>
                  <a:pt x="11193993" y="6438620"/>
                </a:cubicBezTo>
                <a:cubicBezTo>
                  <a:pt x="11193993" y="6438620"/>
                  <a:pt x="11193729" y="6426904"/>
                  <a:pt x="11193729" y="6426904"/>
                </a:cubicBezTo>
                <a:cubicBezTo>
                  <a:pt x="11193467" y="6415182"/>
                  <a:pt x="11175185" y="6415630"/>
                  <a:pt x="11175185" y="6415630"/>
                </a:cubicBezTo>
                <a:lnTo>
                  <a:pt x="11174923" y="6403914"/>
                </a:lnTo>
                <a:cubicBezTo>
                  <a:pt x="11193199" y="6403464"/>
                  <a:pt x="11193467" y="6415182"/>
                  <a:pt x="11193467" y="6415182"/>
                </a:cubicBezTo>
                <a:cubicBezTo>
                  <a:pt x="11193467" y="6415182"/>
                  <a:pt x="11193021" y="6395408"/>
                  <a:pt x="11200731" y="6395220"/>
                </a:cubicBezTo>
                <a:close/>
                <a:moveTo>
                  <a:pt x="11265537" y="6394625"/>
                </a:moveTo>
                <a:cubicBezTo>
                  <a:pt x="11267071" y="6394587"/>
                  <a:pt x="11268961" y="6396657"/>
                  <a:pt x="11270249" y="6399454"/>
                </a:cubicBezTo>
                <a:cubicBezTo>
                  <a:pt x="11272835" y="6405047"/>
                  <a:pt x="11273023" y="6413521"/>
                  <a:pt x="11263205" y="6413758"/>
                </a:cubicBezTo>
                <a:cubicBezTo>
                  <a:pt x="11263205" y="6413758"/>
                  <a:pt x="11262949" y="6402460"/>
                  <a:pt x="11262949" y="6402460"/>
                </a:cubicBezTo>
                <a:lnTo>
                  <a:pt x="11263657" y="6400314"/>
                </a:lnTo>
                <a:lnTo>
                  <a:pt x="11264001" y="6400273"/>
                </a:lnTo>
                <a:lnTo>
                  <a:pt x="11264501" y="6397756"/>
                </a:lnTo>
                <a:close/>
                <a:moveTo>
                  <a:pt x="218599" y="6383524"/>
                </a:moveTo>
                <a:cubicBezTo>
                  <a:pt x="230730" y="6382106"/>
                  <a:pt x="231128" y="6385494"/>
                  <a:pt x="231128" y="6385494"/>
                </a:cubicBezTo>
                <a:cubicBezTo>
                  <a:pt x="231922" y="6392260"/>
                  <a:pt x="232316" y="6395644"/>
                  <a:pt x="232712" y="6399030"/>
                </a:cubicBezTo>
                <a:cubicBezTo>
                  <a:pt x="232712" y="6399030"/>
                  <a:pt x="233107" y="6402412"/>
                  <a:pt x="233505" y="6405796"/>
                </a:cubicBezTo>
                <a:cubicBezTo>
                  <a:pt x="233899" y="6409178"/>
                  <a:pt x="233899" y="6409178"/>
                  <a:pt x="234295" y="6412564"/>
                </a:cubicBezTo>
                <a:cubicBezTo>
                  <a:pt x="234689" y="6415950"/>
                  <a:pt x="222561" y="6417370"/>
                  <a:pt x="222561" y="6417370"/>
                </a:cubicBezTo>
                <a:cubicBezTo>
                  <a:pt x="222561" y="6417370"/>
                  <a:pt x="210031" y="6415403"/>
                  <a:pt x="210031" y="6415403"/>
                </a:cubicBezTo>
                <a:cubicBezTo>
                  <a:pt x="209240" y="6408636"/>
                  <a:pt x="208844" y="6405252"/>
                  <a:pt x="208446" y="6401868"/>
                </a:cubicBezTo>
                <a:cubicBezTo>
                  <a:pt x="208052" y="6398483"/>
                  <a:pt x="207655" y="6395100"/>
                  <a:pt x="206863" y="6388331"/>
                </a:cubicBezTo>
                <a:cubicBezTo>
                  <a:pt x="206863" y="6388331"/>
                  <a:pt x="218599" y="6383524"/>
                  <a:pt x="218599" y="6383524"/>
                </a:cubicBezTo>
                <a:close/>
                <a:moveTo>
                  <a:pt x="11210051" y="6379724"/>
                </a:moveTo>
                <a:cubicBezTo>
                  <a:pt x="11210051" y="6379724"/>
                  <a:pt x="11210309" y="6391028"/>
                  <a:pt x="11210309" y="6391028"/>
                </a:cubicBezTo>
                <a:cubicBezTo>
                  <a:pt x="11210561" y="6402326"/>
                  <a:pt x="11190415" y="6380204"/>
                  <a:pt x="11190671" y="6391506"/>
                </a:cubicBezTo>
                <a:cubicBezTo>
                  <a:pt x="11190163" y="6368904"/>
                  <a:pt x="11210309" y="6391028"/>
                  <a:pt x="11210051" y="6379724"/>
                </a:cubicBezTo>
                <a:close/>
                <a:moveTo>
                  <a:pt x="11265791" y="6378245"/>
                </a:moveTo>
                <a:lnTo>
                  <a:pt x="11265801" y="6378720"/>
                </a:lnTo>
                <a:lnTo>
                  <a:pt x="11266057" y="6389965"/>
                </a:lnTo>
                <a:lnTo>
                  <a:pt x="11264501" y="6397756"/>
                </a:lnTo>
                <a:lnTo>
                  <a:pt x="11263657" y="6400314"/>
                </a:lnTo>
                <a:lnTo>
                  <a:pt x="11248041" y="6402128"/>
                </a:lnTo>
                <a:cubicBezTo>
                  <a:pt x="11247777" y="6390410"/>
                  <a:pt x="11247777" y="6390410"/>
                  <a:pt x="11247777" y="6390410"/>
                </a:cubicBezTo>
                <a:lnTo>
                  <a:pt x="11265061" y="6378738"/>
                </a:lnTo>
                <a:close/>
                <a:moveTo>
                  <a:pt x="10384883" y="6375846"/>
                </a:moveTo>
                <a:cubicBezTo>
                  <a:pt x="10384883" y="6375846"/>
                  <a:pt x="10384883" y="6375846"/>
                  <a:pt x="10385169" y="6388561"/>
                </a:cubicBezTo>
                <a:cubicBezTo>
                  <a:pt x="10385169" y="6388561"/>
                  <a:pt x="10385169" y="6388561"/>
                  <a:pt x="10365533" y="6389042"/>
                </a:cubicBezTo>
                <a:cubicBezTo>
                  <a:pt x="10365249" y="6376326"/>
                  <a:pt x="10365249" y="6376326"/>
                  <a:pt x="10365249" y="6376326"/>
                </a:cubicBezTo>
                <a:cubicBezTo>
                  <a:pt x="10384883" y="6375846"/>
                  <a:pt x="10384883" y="6375846"/>
                  <a:pt x="10384883" y="6375846"/>
                </a:cubicBezTo>
                <a:close/>
                <a:moveTo>
                  <a:pt x="59689" y="6370782"/>
                </a:moveTo>
                <a:cubicBezTo>
                  <a:pt x="63378" y="6370774"/>
                  <a:pt x="67115" y="6371184"/>
                  <a:pt x="67311" y="6372854"/>
                </a:cubicBezTo>
                <a:cubicBezTo>
                  <a:pt x="67311" y="6372854"/>
                  <a:pt x="52752" y="6374562"/>
                  <a:pt x="52752" y="6374562"/>
                </a:cubicBezTo>
                <a:cubicBezTo>
                  <a:pt x="53139" y="6377903"/>
                  <a:pt x="53534" y="6381244"/>
                  <a:pt x="53534" y="6381244"/>
                </a:cubicBezTo>
                <a:cubicBezTo>
                  <a:pt x="53925" y="6384586"/>
                  <a:pt x="54318" y="6387930"/>
                  <a:pt x="54318" y="6387930"/>
                </a:cubicBezTo>
                <a:cubicBezTo>
                  <a:pt x="54707" y="6391270"/>
                  <a:pt x="54707" y="6391270"/>
                  <a:pt x="40149" y="6392974"/>
                </a:cubicBezTo>
                <a:cubicBezTo>
                  <a:pt x="40149" y="6392974"/>
                  <a:pt x="39759" y="6389634"/>
                  <a:pt x="39759" y="6389634"/>
                </a:cubicBezTo>
                <a:cubicBezTo>
                  <a:pt x="39759" y="6389634"/>
                  <a:pt x="39367" y="6386290"/>
                  <a:pt x="39367" y="6386290"/>
                </a:cubicBezTo>
                <a:cubicBezTo>
                  <a:pt x="38585" y="6379604"/>
                  <a:pt x="38193" y="6376265"/>
                  <a:pt x="37804" y="6372921"/>
                </a:cubicBezTo>
                <a:cubicBezTo>
                  <a:pt x="37804" y="6372921"/>
                  <a:pt x="52360" y="6371218"/>
                  <a:pt x="52360" y="6371218"/>
                </a:cubicBezTo>
                <a:cubicBezTo>
                  <a:pt x="52360" y="6371218"/>
                  <a:pt x="56001" y="6370791"/>
                  <a:pt x="59689" y="6370782"/>
                </a:cubicBezTo>
                <a:close/>
                <a:moveTo>
                  <a:pt x="10364965" y="6363611"/>
                </a:moveTo>
                <a:cubicBezTo>
                  <a:pt x="10365251" y="6376326"/>
                  <a:pt x="10365539" y="6389040"/>
                  <a:pt x="10352451" y="6389360"/>
                </a:cubicBezTo>
                <a:cubicBezTo>
                  <a:pt x="10352161" y="6376643"/>
                  <a:pt x="10352161" y="6376643"/>
                  <a:pt x="10351877" y="6363935"/>
                </a:cubicBezTo>
                <a:cubicBezTo>
                  <a:pt x="10351877" y="6363935"/>
                  <a:pt x="10364965" y="6363611"/>
                  <a:pt x="10364965" y="6363611"/>
                </a:cubicBezTo>
                <a:close/>
                <a:moveTo>
                  <a:pt x="11242239" y="6354913"/>
                </a:moveTo>
                <a:cubicBezTo>
                  <a:pt x="11242525" y="6367626"/>
                  <a:pt x="11230007" y="6393372"/>
                  <a:pt x="11229435" y="6367946"/>
                </a:cubicBezTo>
                <a:cubicBezTo>
                  <a:pt x="11242811" y="6380340"/>
                  <a:pt x="11229149" y="6355233"/>
                  <a:pt x="11242239" y="6354913"/>
                </a:cubicBezTo>
                <a:close/>
                <a:moveTo>
                  <a:pt x="10482551" y="6354665"/>
                </a:moveTo>
                <a:lnTo>
                  <a:pt x="10484399" y="6355894"/>
                </a:lnTo>
                <a:cubicBezTo>
                  <a:pt x="10485347" y="6357028"/>
                  <a:pt x="10484741" y="6357378"/>
                  <a:pt x="10483499" y="6356746"/>
                </a:cubicBezTo>
                <a:close/>
                <a:moveTo>
                  <a:pt x="9973383" y="6348866"/>
                </a:moveTo>
                <a:cubicBezTo>
                  <a:pt x="9973383" y="6348866"/>
                  <a:pt x="9975007" y="6361530"/>
                  <a:pt x="9976627" y="6374193"/>
                </a:cubicBezTo>
                <a:cubicBezTo>
                  <a:pt x="9976627" y="6374193"/>
                  <a:pt x="9976627" y="6374193"/>
                  <a:pt x="9963199" y="6375914"/>
                </a:cubicBezTo>
                <a:cubicBezTo>
                  <a:pt x="9961577" y="6363250"/>
                  <a:pt x="9975007" y="6361530"/>
                  <a:pt x="9973383" y="6348866"/>
                </a:cubicBezTo>
                <a:close/>
                <a:moveTo>
                  <a:pt x="11155291" y="6344304"/>
                </a:moveTo>
                <a:lnTo>
                  <a:pt x="11155323" y="6345768"/>
                </a:lnTo>
                <a:lnTo>
                  <a:pt x="11155321" y="6345756"/>
                </a:lnTo>
                <a:close/>
                <a:moveTo>
                  <a:pt x="10475745" y="6339706"/>
                </a:moveTo>
                <a:lnTo>
                  <a:pt x="10482551" y="6354665"/>
                </a:lnTo>
                <a:lnTo>
                  <a:pt x="10475985" y="6350300"/>
                </a:lnTo>
                <a:cubicBezTo>
                  <a:pt x="10475985" y="6350300"/>
                  <a:pt x="10475745" y="6339706"/>
                  <a:pt x="10475745" y="6339706"/>
                </a:cubicBezTo>
                <a:close/>
                <a:moveTo>
                  <a:pt x="432057" y="6336952"/>
                </a:moveTo>
                <a:cubicBezTo>
                  <a:pt x="432057" y="6336952"/>
                  <a:pt x="432456" y="6340353"/>
                  <a:pt x="432456" y="6340353"/>
                </a:cubicBezTo>
                <a:cubicBezTo>
                  <a:pt x="432851" y="6343757"/>
                  <a:pt x="432851" y="6343757"/>
                  <a:pt x="433251" y="6347154"/>
                </a:cubicBezTo>
                <a:cubicBezTo>
                  <a:pt x="433649" y="6350556"/>
                  <a:pt x="434048" y="6353960"/>
                  <a:pt x="434446" y="6357363"/>
                </a:cubicBezTo>
                <a:cubicBezTo>
                  <a:pt x="434446" y="6357363"/>
                  <a:pt x="434843" y="6360765"/>
                  <a:pt x="434843" y="6360765"/>
                </a:cubicBezTo>
                <a:cubicBezTo>
                  <a:pt x="434843" y="6360765"/>
                  <a:pt x="420285" y="6362468"/>
                  <a:pt x="419886" y="6359068"/>
                </a:cubicBezTo>
                <a:cubicBezTo>
                  <a:pt x="412407" y="6358215"/>
                  <a:pt x="412210" y="6356516"/>
                  <a:pt x="413828" y="6354604"/>
                </a:cubicBezTo>
                <a:cubicBezTo>
                  <a:pt x="415447" y="6352689"/>
                  <a:pt x="418888" y="6350560"/>
                  <a:pt x="418689" y="6348858"/>
                </a:cubicBezTo>
                <a:cubicBezTo>
                  <a:pt x="418291" y="6345459"/>
                  <a:pt x="418291" y="6345459"/>
                  <a:pt x="417892" y="6342052"/>
                </a:cubicBezTo>
                <a:cubicBezTo>
                  <a:pt x="417892" y="6342052"/>
                  <a:pt x="417498" y="6338653"/>
                  <a:pt x="432057" y="6336952"/>
                </a:cubicBezTo>
                <a:close/>
                <a:moveTo>
                  <a:pt x="4297160" y="6334544"/>
                </a:moveTo>
                <a:lnTo>
                  <a:pt x="4308270" y="6373984"/>
                </a:lnTo>
                <a:cubicBezTo>
                  <a:pt x="4307826" y="6365882"/>
                  <a:pt x="4311493" y="6355521"/>
                  <a:pt x="4316089" y="6345618"/>
                </a:cubicBezTo>
                <a:lnTo>
                  <a:pt x="4317835" y="6342281"/>
                </a:lnTo>
                <a:lnTo>
                  <a:pt x="4303579" y="6338743"/>
                </a:lnTo>
                <a:close/>
                <a:moveTo>
                  <a:pt x="767227" y="6334002"/>
                </a:moveTo>
                <a:cubicBezTo>
                  <a:pt x="773532" y="6334670"/>
                  <a:pt x="786331" y="6337672"/>
                  <a:pt x="786331" y="6337672"/>
                </a:cubicBezTo>
                <a:cubicBezTo>
                  <a:pt x="773804" y="6342701"/>
                  <a:pt x="773804" y="6342701"/>
                  <a:pt x="773390" y="6339190"/>
                </a:cubicBezTo>
                <a:cubicBezTo>
                  <a:pt x="766512" y="6336438"/>
                  <a:pt x="763876" y="6334969"/>
                  <a:pt x="763801" y="6334311"/>
                </a:cubicBezTo>
                <a:cubicBezTo>
                  <a:pt x="763745" y="6333817"/>
                  <a:pt x="765125" y="6333780"/>
                  <a:pt x="767227" y="6334002"/>
                </a:cubicBezTo>
                <a:close/>
                <a:moveTo>
                  <a:pt x="4342306" y="6330204"/>
                </a:moveTo>
                <a:lnTo>
                  <a:pt x="4345415" y="6357192"/>
                </a:lnTo>
                <a:cubicBezTo>
                  <a:pt x="4350264" y="6368606"/>
                  <a:pt x="4355797" y="6381500"/>
                  <a:pt x="4352954" y="6395880"/>
                </a:cubicBezTo>
                <a:cubicBezTo>
                  <a:pt x="4348355" y="6400196"/>
                  <a:pt x="4343536" y="6400466"/>
                  <a:pt x="4338498" y="6396683"/>
                </a:cubicBezTo>
                <a:cubicBezTo>
                  <a:pt x="4336310" y="6400868"/>
                  <a:pt x="4336749" y="6408969"/>
                  <a:pt x="4335220" y="6425304"/>
                </a:cubicBezTo>
                <a:cubicBezTo>
                  <a:pt x="4330182" y="6421521"/>
                  <a:pt x="4317033" y="6401938"/>
                  <a:pt x="4300832" y="6415029"/>
                </a:cubicBezTo>
                <a:lnTo>
                  <a:pt x="4299405" y="6429663"/>
                </a:lnTo>
                <a:lnTo>
                  <a:pt x="4317598" y="6436576"/>
                </a:lnTo>
                <a:cubicBezTo>
                  <a:pt x="4322583" y="6437428"/>
                  <a:pt x="4327378" y="6436812"/>
                  <a:pt x="4336972" y="6435585"/>
                </a:cubicBezTo>
                <a:lnTo>
                  <a:pt x="4341984" y="6466604"/>
                </a:lnTo>
                <a:lnTo>
                  <a:pt x="4351714" y="6460444"/>
                </a:lnTo>
                <a:cubicBezTo>
                  <a:pt x="4351714" y="6460444"/>
                  <a:pt x="4351494" y="6456366"/>
                  <a:pt x="4351271" y="6452285"/>
                </a:cubicBezTo>
                <a:cubicBezTo>
                  <a:pt x="4348834" y="6452423"/>
                  <a:pt x="4348834" y="6452423"/>
                  <a:pt x="4351050" y="6448210"/>
                </a:cubicBezTo>
                <a:cubicBezTo>
                  <a:pt x="4351050" y="6448210"/>
                  <a:pt x="4353486" y="6448074"/>
                  <a:pt x="4353709" y="6452152"/>
                </a:cubicBezTo>
                <a:cubicBezTo>
                  <a:pt x="4356367" y="6456096"/>
                  <a:pt x="4356589" y="6460176"/>
                  <a:pt x="4354374" y="6464390"/>
                </a:cubicBezTo>
                <a:cubicBezTo>
                  <a:pt x="4354374" y="6464390"/>
                  <a:pt x="4354374" y="6464390"/>
                  <a:pt x="4356811" y="6464252"/>
                </a:cubicBezTo>
                <a:cubicBezTo>
                  <a:pt x="4359249" y="6464118"/>
                  <a:pt x="4360866" y="6465818"/>
                  <a:pt x="4361737" y="6468455"/>
                </a:cubicBezTo>
                <a:cubicBezTo>
                  <a:pt x="4364340" y="6476363"/>
                  <a:pt x="4360188" y="6492704"/>
                  <a:pt x="4351052" y="6493212"/>
                </a:cubicBezTo>
                <a:cubicBezTo>
                  <a:pt x="4348837" y="6497424"/>
                  <a:pt x="4349057" y="6501503"/>
                  <a:pt x="4349279" y="6505582"/>
                </a:cubicBezTo>
                <a:lnTo>
                  <a:pt x="4348840" y="6508645"/>
                </a:lnTo>
                <a:lnTo>
                  <a:pt x="4360918" y="6535646"/>
                </a:lnTo>
                <a:lnTo>
                  <a:pt x="4367662" y="6533198"/>
                </a:lnTo>
                <a:lnTo>
                  <a:pt x="4376634" y="6584364"/>
                </a:lnTo>
                <a:lnTo>
                  <a:pt x="4378597" y="6584136"/>
                </a:lnTo>
                <a:cubicBezTo>
                  <a:pt x="4382238" y="6583708"/>
                  <a:pt x="4385877" y="6583282"/>
                  <a:pt x="4385877" y="6583282"/>
                </a:cubicBezTo>
                <a:cubicBezTo>
                  <a:pt x="4385877" y="6583282"/>
                  <a:pt x="4385877" y="6583282"/>
                  <a:pt x="4387050" y="6593312"/>
                </a:cubicBezTo>
                <a:cubicBezTo>
                  <a:pt x="4387050" y="6593312"/>
                  <a:pt x="4383411" y="6593738"/>
                  <a:pt x="4379771" y="6594163"/>
                </a:cubicBezTo>
                <a:lnTo>
                  <a:pt x="4379422" y="6594204"/>
                </a:lnTo>
                <a:lnTo>
                  <a:pt x="4383325" y="6602334"/>
                </a:lnTo>
                <a:lnTo>
                  <a:pt x="4380279" y="6619670"/>
                </a:lnTo>
                <a:lnTo>
                  <a:pt x="4380316" y="6620449"/>
                </a:lnTo>
                <a:lnTo>
                  <a:pt x="4408034" y="6628732"/>
                </a:lnTo>
                <a:cubicBezTo>
                  <a:pt x="4415608" y="6630737"/>
                  <a:pt x="4420777" y="6633048"/>
                  <a:pt x="4421529" y="6638902"/>
                </a:cubicBezTo>
                <a:cubicBezTo>
                  <a:pt x="4423025" y="6650606"/>
                  <a:pt x="4424527" y="6662307"/>
                  <a:pt x="4426027" y="6674014"/>
                </a:cubicBezTo>
                <a:cubicBezTo>
                  <a:pt x="4416433" y="6675241"/>
                  <a:pt x="4406091" y="6670616"/>
                  <a:pt x="4397771" y="6662758"/>
                </a:cubicBezTo>
                <a:lnTo>
                  <a:pt x="4387294" y="6642833"/>
                </a:lnTo>
                <a:lnTo>
                  <a:pt x="4381287" y="6643536"/>
                </a:lnTo>
                <a:lnTo>
                  <a:pt x="4382593" y="6674566"/>
                </a:lnTo>
                <a:lnTo>
                  <a:pt x="4366309" y="6699750"/>
                </a:lnTo>
                <a:lnTo>
                  <a:pt x="4372361" y="6707948"/>
                </a:lnTo>
                <a:cubicBezTo>
                  <a:pt x="4376629" y="6713333"/>
                  <a:pt x="4381391" y="6717912"/>
                  <a:pt x="4387433" y="6720846"/>
                </a:cubicBezTo>
                <a:lnTo>
                  <a:pt x="4397072" y="6722124"/>
                </a:lnTo>
                <a:lnTo>
                  <a:pt x="4402035" y="6721366"/>
                </a:lnTo>
                <a:cubicBezTo>
                  <a:pt x="4401616" y="6717814"/>
                  <a:pt x="4401201" y="6714262"/>
                  <a:pt x="4400785" y="6710713"/>
                </a:cubicBezTo>
                <a:cubicBezTo>
                  <a:pt x="4400785" y="6710713"/>
                  <a:pt x="4400371" y="6707160"/>
                  <a:pt x="4400371" y="6707160"/>
                </a:cubicBezTo>
                <a:cubicBezTo>
                  <a:pt x="4399957" y="6703609"/>
                  <a:pt x="4399957" y="6703609"/>
                  <a:pt x="4399957" y="6703609"/>
                </a:cubicBezTo>
                <a:cubicBezTo>
                  <a:pt x="4407236" y="6702756"/>
                  <a:pt x="4410876" y="6702330"/>
                  <a:pt x="4412749" y="6702562"/>
                </a:cubicBezTo>
                <a:cubicBezTo>
                  <a:pt x="4414619" y="6702794"/>
                  <a:pt x="4414724" y="6703680"/>
                  <a:pt x="4414933" y="6705456"/>
                </a:cubicBezTo>
                <a:cubicBezTo>
                  <a:pt x="4414933" y="6705456"/>
                  <a:pt x="4415346" y="6709007"/>
                  <a:pt x="4415346" y="6709007"/>
                </a:cubicBezTo>
                <a:cubicBezTo>
                  <a:pt x="4415346" y="6709007"/>
                  <a:pt x="4415761" y="6712560"/>
                  <a:pt x="4415761" y="6712560"/>
                </a:cubicBezTo>
                <a:cubicBezTo>
                  <a:pt x="4415971" y="6714336"/>
                  <a:pt x="4416178" y="6716112"/>
                  <a:pt x="4414567" y="6718100"/>
                </a:cubicBezTo>
                <a:lnTo>
                  <a:pt x="4405437" y="6723234"/>
                </a:lnTo>
                <a:lnTo>
                  <a:pt x="4410188" y="6723864"/>
                </a:lnTo>
                <a:cubicBezTo>
                  <a:pt x="4411688" y="6735532"/>
                  <a:pt x="4392902" y="6737934"/>
                  <a:pt x="4414674" y="6758870"/>
                </a:cubicBezTo>
                <a:cubicBezTo>
                  <a:pt x="4416170" y="6770536"/>
                  <a:pt x="4414674" y="6758870"/>
                  <a:pt x="4416170" y="6770536"/>
                </a:cubicBezTo>
                <a:cubicBezTo>
                  <a:pt x="4434946" y="6768136"/>
                  <a:pt x="4431956" y="6744798"/>
                  <a:pt x="4449242" y="6730730"/>
                </a:cubicBezTo>
                <a:lnTo>
                  <a:pt x="4463817" y="6717488"/>
                </a:lnTo>
                <a:lnTo>
                  <a:pt x="4461815" y="6704978"/>
                </a:lnTo>
                <a:cubicBezTo>
                  <a:pt x="4461850" y="6700034"/>
                  <a:pt x="4462886" y="6694864"/>
                  <a:pt x="4465513" y="6689287"/>
                </a:cubicBezTo>
                <a:cubicBezTo>
                  <a:pt x="4465105" y="6685824"/>
                  <a:pt x="4465105" y="6685824"/>
                  <a:pt x="4478045" y="6684308"/>
                </a:cubicBezTo>
                <a:lnTo>
                  <a:pt x="4480525" y="6684113"/>
                </a:lnTo>
                <a:lnTo>
                  <a:pt x="4476480" y="6668690"/>
                </a:lnTo>
                <a:lnTo>
                  <a:pt x="4474010" y="6663798"/>
                </a:lnTo>
                <a:lnTo>
                  <a:pt x="4474086" y="6664441"/>
                </a:lnTo>
                <a:cubicBezTo>
                  <a:pt x="4461144" y="6665956"/>
                  <a:pt x="4461144" y="6665956"/>
                  <a:pt x="4460732" y="6662458"/>
                </a:cubicBezTo>
                <a:cubicBezTo>
                  <a:pt x="4446974" y="6656984"/>
                  <a:pt x="4446565" y="6653484"/>
                  <a:pt x="4445747" y="6646493"/>
                </a:cubicBezTo>
                <a:cubicBezTo>
                  <a:pt x="4444111" y="6632508"/>
                  <a:pt x="4429535" y="6620036"/>
                  <a:pt x="4427896" y="6606050"/>
                </a:cubicBezTo>
                <a:cubicBezTo>
                  <a:pt x="4427896" y="6606050"/>
                  <a:pt x="4440429" y="6601040"/>
                  <a:pt x="4440429" y="6601040"/>
                </a:cubicBezTo>
                <a:cubicBezTo>
                  <a:pt x="4446898" y="6600285"/>
                  <a:pt x="4450236" y="6600778"/>
                  <a:pt x="4451955" y="6601464"/>
                </a:cubicBezTo>
                <a:cubicBezTo>
                  <a:pt x="4453675" y="6602150"/>
                  <a:pt x="4453778" y="6603022"/>
                  <a:pt x="4453778" y="6603022"/>
                </a:cubicBezTo>
                <a:lnTo>
                  <a:pt x="4459853" y="6616789"/>
                </a:lnTo>
                <a:lnTo>
                  <a:pt x="4462041" y="6618839"/>
                </a:lnTo>
                <a:cubicBezTo>
                  <a:pt x="4464939" y="6620506"/>
                  <a:pt x="4468647" y="6621513"/>
                  <a:pt x="4473341" y="6620913"/>
                </a:cubicBezTo>
                <a:cubicBezTo>
                  <a:pt x="4471845" y="6609246"/>
                  <a:pt x="4468855" y="6585909"/>
                  <a:pt x="4486138" y="6571838"/>
                </a:cubicBezTo>
                <a:cubicBezTo>
                  <a:pt x="4486138" y="6571838"/>
                  <a:pt x="4484648" y="6560174"/>
                  <a:pt x="4501927" y="6546105"/>
                </a:cubicBezTo>
                <a:cubicBezTo>
                  <a:pt x="4523701" y="6567036"/>
                  <a:pt x="4495110" y="6641846"/>
                  <a:pt x="4532673" y="6637044"/>
                </a:cubicBezTo>
                <a:cubicBezTo>
                  <a:pt x="4532673" y="6637044"/>
                  <a:pt x="4531925" y="6631210"/>
                  <a:pt x="4533525" y="6625076"/>
                </a:cubicBezTo>
                <a:lnTo>
                  <a:pt x="4535833" y="6620641"/>
                </a:lnTo>
                <a:lnTo>
                  <a:pt x="4535377" y="6618948"/>
                </a:lnTo>
                <a:cubicBezTo>
                  <a:pt x="4535813" y="6617422"/>
                  <a:pt x="4537247" y="6615666"/>
                  <a:pt x="4540272" y="6613496"/>
                </a:cubicBezTo>
                <a:lnTo>
                  <a:pt x="4545107" y="6612930"/>
                </a:lnTo>
                <a:lnTo>
                  <a:pt x="4548456" y="6611306"/>
                </a:lnTo>
                <a:lnTo>
                  <a:pt x="4548939" y="6612481"/>
                </a:lnTo>
                <a:lnTo>
                  <a:pt x="4551595" y="6612171"/>
                </a:lnTo>
                <a:cubicBezTo>
                  <a:pt x="4553211" y="6611982"/>
                  <a:pt x="4553211" y="6611982"/>
                  <a:pt x="4553211" y="6611982"/>
                </a:cubicBezTo>
                <a:cubicBezTo>
                  <a:pt x="4553211" y="6611982"/>
                  <a:pt x="4556553" y="6612502"/>
                  <a:pt x="4558276" y="6613208"/>
                </a:cubicBezTo>
                <a:cubicBezTo>
                  <a:pt x="4559996" y="6613914"/>
                  <a:pt x="4560105" y="6614806"/>
                  <a:pt x="4553630" y="6615564"/>
                </a:cubicBezTo>
                <a:lnTo>
                  <a:pt x="4554575" y="6623642"/>
                </a:lnTo>
                <a:lnTo>
                  <a:pt x="4556573" y="6626568"/>
                </a:lnTo>
                <a:lnTo>
                  <a:pt x="4566579" y="6628116"/>
                </a:lnTo>
                <a:cubicBezTo>
                  <a:pt x="4568249" y="6628374"/>
                  <a:pt x="4568249" y="6628374"/>
                  <a:pt x="4568249" y="6628374"/>
                </a:cubicBezTo>
                <a:cubicBezTo>
                  <a:pt x="4568249" y="6628374"/>
                  <a:pt x="4568249" y="6628374"/>
                  <a:pt x="4568669" y="6631958"/>
                </a:cubicBezTo>
                <a:cubicBezTo>
                  <a:pt x="4568669" y="6631958"/>
                  <a:pt x="4568775" y="6632853"/>
                  <a:pt x="4567208" y="6633490"/>
                </a:cubicBezTo>
                <a:lnTo>
                  <a:pt x="4562121" y="6633481"/>
                </a:lnTo>
                <a:lnTo>
                  <a:pt x="4571718" y="6643906"/>
                </a:lnTo>
                <a:cubicBezTo>
                  <a:pt x="4589006" y="6629839"/>
                  <a:pt x="4609281" y="6639104"/>
                  <a:pt x="4606288" y="6615766"/>
                </a:cubicBezTo>
                <a:cubicBezTo>
                  <a:pt x="4626561" y="6625030"/>
                  <a:pt x="4623569" y="6601696"/>
                  <a:pt x="4642350" y="6599295"/>
                </a:cubicBezTo>
                <a:cubicBezTo>
                  <a:pt x="4640858" y="6587627"/>
                  <a:pt x="4637864" y="6564292"/>
                  <a:pt x="4636370" y="6552621"/>
                </a:cubicBezTo>
                <a:cubicBezTo>
                  <a:pt x="4616095" y="6543358"/>
                  <a:pt x="4597321" y="6545760"/>
                  <a:pt x="4578541" y="6548164"/>
                </a:cubicBezTo>
                <a:cubicBezTo>
                  <a:pt x="4592831" y="6510759"/>
                  <a:pt x="4571063" y="6489826"/>
                  <a:pt x="4566577" y="6454820"/>
                </a:cubicBezTo>
                <a:cubicBezTo>
                  <a:pt x="4547798" y="6457222"/>
                  <a:pt x="4552283" y="6492226"/>
                  <a:pt x="4532012" y="6482961"/>
                </a:cubicBezTo>
                <a:cubicBezTo>
                  <a:pt x="4529019" y="6459624"/>
                  <a:pt x="4524534" y="6424622"/>
                  <a:pt x="4504261" y="6415356"/>
                </a:cubicBezTo>
                <a:cubicBezTo>
                  <a:pt x="4486979" y="6429425"/>
                  <a:pt x="4507254" y="6438692"/>
                  <a:pt x="4510244" y="6462029"/>
                </a:cubicBezTo>
                <a:cubicBezTo>
                  <a:pt x="4492956" y="6476098"/>
                  <a:pt x="4474179" y="6478498"/>
                  <a:pt x="4472683" y="6466830"/>
                </a:cubicBezTo>
                <a:cubicBezTo>
                  <a:pt x="4469694" y="6443494"/>
                  <a:pt x="4489965" y="6452762"/>
                  <a:pt x="4468200" y="6431830"/>
                </a:cubicBezTo>
                <a:cubicBezTo>
                  <a:pt x="4449418" y="6434230"/>
                  <a:pt x="4429146" y="6424964"/>
                  <a:pt x="4426154" y="6401628"/>
                </a:cubicBezTo>
                <a:cubicBezTo>
                  <a:pt x="4416767" y="6402829"/>
                  <a:pt x="4412820" y="6409262"/>
                  <a:pt x="4408686" y="6414238"/>
                </a:cubicBezTo>
                <a:lnTo>
                  <a:pt x="4405725" y="6416564"/>
                </a:lnTo>
                <a:lnTo>
                  <a:pt x="4406410" y="6422424"/>
                </a:lnTo>
                <a:cubicBezTo>
                  <a:pt x="4406410" y="6422424"/>
                  <a:pt x="4394675" y="6427248"/>
                  <a:pt x="4394277" y="6423844"/>
                </a:cubicBezTo>
                <a:cubicBezTo>
                  <a:pt x="4382142" y="6425262"/>
                  <a:pt x="4381746" y="6421860"/>
                  <a:pt x="4393877" y="6420442"/>
                </a:cubicBezTo>
                <a:lnTo>
                  <a:pt x="4392713" y="6418478"/>
                </a:lnTo>
                <a:lnTo>
                  <a:pt x="4390092" y="6418098"/>
                </a:lnTo>
                <a:lnTo>
                  <a:pt x="4389909" y="6416815"/>
                </a:lnTo>
                <a:lnTo>
                  <a:pt x="4380951" y="6415058"/>
                </a:lnTo>
                <a:cubicBezTo>
                  <a:pt x="4380552" y="6411654"/>
                  <a:pt x="4380552" y="6411654"/>
                  <a:pt x="4380151" y="6408254"/>
                </a:cubicBezTo>
                <a:cubicBezTo>
                  <a:pt x="4379954" y="6406552"/>
                  <a:pt x="4379855" y="6405701"/>
                  <a:pt x="4381323" y="6405098"/>
                </a:cubicBezTo>
                <a:lnTo>
                  <a:pt x="4388084" y="6404032"/>
                </a:lnTo>
                <a:lnTo>
                  <a:pt x="4387632" y="6400852"/>
                </a:lnTo>
                <a:cubicBezTo>
                  <a:pt x="4386501" y="6393996"/>
                  <a:pt x="4385011" y="6386300"/>
                  <a:pt x="4383013" y="6378566"/>
                </a:cubicBezTo>
                <a:lnTo>
                  <a:pt x="4375607" y="6356808"/>
                </a:lnTo>
                <a:lnTo>
                  <a:pt x="4367660" y="6357539"/>
                </a:lnTo>
                <a:cubicBezTo>
                  <a:pt x="4362755" y="6357666"/>
                  <a:pt x="4359419" y="6357164"/>
                  <a:pt x="4359213" y="6355403"/>
                </a:cubicBezTo>
                <a:lnTo>
                  <a:pt x="4356892" y="6335570"/>
                </a:lnTo>
                <a:close/>
                <a:moveTo>
                  <a:pt x="11444641" y="6328772"/>
                </a:moveTo>
                <a:cubicBezTo>
                  <a:pt x="11444907" y="6340542"/>
                  <a:pt x="11445435" y="6364086"/>
                  <a:pt x="11445705" y="6375858"/>
                </a:cubicBezTo>
                <a:cubicBezTo>
                  <a:pt x="11445435" y="6364086"/>
                  <a:pt x="11444907" y="6340542"/>
                  <a:pt x="11425005" y="6329250"/>
                </a:cubicBezTo>
                <a:cubicBezTo>
                  <a:pt x="11425005" y="6329250"/>
                  <a:pt x="11425005" y="6329250"/>
                  <a:pt x="11444641" y="6328772"/>
                </a:cubicBezTo>
                <a:close/>
                <a:moveTo>
                  <a:pt x="11191353" y="6321440"/>
                </a:moveTo>
                <a:cubicBezTo>
                  <a:pt x="11191353" y="6321440"/>
                  <a:pt x="11191619" y="6333160"/>
                  <a:pt x="11209895" y="6332708"/>
                </a:cubicBezTo>
                <a:lnTo>
                  <a:pt x="11210127" y="6342978"/>
                </a:lnTo>
                <a:lnTo>
                  <a:pt x="11228861" y="6342522"/>
                </a:lnTo>
                <a:lnTo>
                  <a:pt x="11229149" y="6355233"/>
                </a:lnTo>
                <a:lnTo>
                  <a:pt x="11229149" y="6355236"/>
                </a:lnTo>
                <a:lnTo>
                  <a:pt x="11210415" y="6355694"/>
                </a:lnTo>
                <a:lnTo>
                  <a:pt x="11210953" y="6379584"/>
                </a:lnTo>
                <a:cubicBezTo>
                  <a:pt x="11192673" y="6380030"/>
                  <a:pt x="11192673" y="6380030"/>
                  <a:pt x="11192673" y="6380030"/>
                </a:cubicBezTo>
                <a:cubicBezTo>
                  <a:pt x="11192145" y="6356596"/>
                  <a:pt x="11191877" y="6344876"/>
                  <a:pt x="11191353" y="6321440"/>
                </a:cubicBezTo>
                <a:close/>
                <a:moveTo>
                  <a:pt x="11264205" y="6307932"/>
                </a:moveTo>
                <a:cubicBezTo>
                  <a:pt x="11264205" y="6307932"/>
                  <a:pt x="11264205" y="6307932"/>
                  <a:pt x="11282751" y="6319206"/>
                </a:cubicBezTo>
                <a:cubicBezTo>
                  <a:pt x="11264471" y="6319654"/>
                  <a:pt x="11264735" y="6331374"/>
                  <a:pt x="11264735" y="6331374"/>
                </a:cubicBezTo>
                <a:cubicBezTo>
                  <a:pt x="11264735" y="6331374"/>
                  <a:pt x="11264471" y="6319654"/>
                  <a:pt x="11264471" y="6319654"/>
                </a:cubicBezTo>
                <a:cubicBezTo>
                  <a:pt x="11264471" y="6319654"/>
                  <a:pt x="11264205" y="6307932"/>
                  <a:pt x="11264205" y="6307932"/>
                </a:cubicBezTo>
                <a:close/>
                <a:moveTo>
                  <a:pt x="6424393" y="6306187"/>
                </a:moveTo>
                <a:lnTo>
                  <a:pt x="6410657" y="6314172"/>
                </a:lnTo>
                <a:cubicBezTo>
                  <a:pt x="6408505" y="6320088"/>
                  <a:pt x="6408701" y="6328876"/>
                  <a:pt x="6408965" y="6340592"/>
                </a:cubicBezTo>
                <a:cubicBezTo>
                  <a:pt x="6408965" y="6340592"/>
                  <a:pt x="6427245" y="6340146"/>
                  <a:pt x="6427245" y="6340146"/>
                </a:cubicBezTo>
                <a:cubicBezTo>
                  <a:pt x="6427775" y="6363584"/>
                  <a:pt x="6428301" y="6387022"/>
                  <a:pt x="6428567" y="6398738"/>
                </a:cubicBezTo>
                <a:cubicBezTo>
                  <a:pt x="6428567" y="6398738"/>
                  <a:pt x="6410549" y="6410901"/>
                  <a:pt x="6428829" y="6410453"/>
                </a:cubicBezTo>
                <a:cubicBezTo>
                  <a:pt x="6428829" y="6410453"/>
                  <a:pt x="6410549" y="6410901"/>
                  <a:pt x="6410549" y="6410901"/>
                </a:cubicBezTo>
                <a:cubicBezTo>
                  <a:pt x="6410549" y="6410901"/>
                  <a:pt x="6428829" y="6410453"/>
                  <a:pt x="6411081" y="6434336"/>
                </a:cubicBezTo>
                <a:cubicBezTo>
                  <a:pt x="6411081" y="6434336"/>
                  <a:pt x="6411081" y="6434336"/>
                  <a:pt x="6411343" y="6446058"/>
                </a:cubicBezTo>
                <a:cubicBezTo>
                  <a:pt x="6411343" y="6446058"/>
                  <a:pt x="6411343" y="6446058"/>
                  <a:pt x="6413595" y="6444538"/>
                </a:cubicBezTo>
                <a:lnTo>
                  <a:pt x="6428219" y="6434662"/>
                </a:lnTo>
                <a:lnTo>
                  <a:pt x="6425415" y="6431881"/>
                </a:lnTo>
                <a:cubicBezTo>
                  <a:pt x="6431765" y="6415278"/>
                  <a:pt x="6431647" y="6402078"/>
                  <a:pt x="6431837" y="6388865"/>
                </a:cubicBezTo>
                <a:lnTo>
                  <a:pt x="6433163" y="6369002"/>
                </a:lnTo>
                <a:lnTo>
                  <a:pt x="6430221" y="6349572"/>
                </a:lnTo>
                <a:close/>
                <a:moveTo>
                  <a:pt x="10363661" y="6305696"/>
                </a:moveTo>
                <a:cubicBezTo>
                  <a:pt x="10363661" y="6305696"/>
                  <a:pt x="10363913" y="6316996"/>
                  <a:pt x="10350825" y="6317317"/>
                </a:cubicBezTo>
                <a:cubicBezTo>
                  <a:pt x="10350825" y="6317317"/>
                  <a:pt x="10350569" y="6306016"/>
                  <a:pt x="10350569" y="6306016"/>
                </a:cubicBezTo>
                <a:cubicBezTo>
                  <a:pt x="10350569" y="6306016"/>
                  <a:pt x="10350569" y="6306016"/>
                  <a:pt x="10363661" y="6305696"/>
                </a:cubicBezTo>
                <a:close/>
                <a:moveTo>
                  <a:pt x="10404519" y="6305474"/>
                </a:moveTo>
                <a:lnTo>
                  <a:pt x="10401609" y="6317274"/>
                </a:lnTo>
                <a:lnTo>
                  <a:pt x="10386505" y="6317642"/>
                </a:lnTo>
                <a:cubicBezTo>
                  <a:pt x="10386505" y="6317642"/>
                  <a:pt x="10386505" y="6317642"/>
                  <a:pt x="10386245" y="6305924"/>
                </a:cubicBezTo>
                <a:cubicBezTo>
                  <a:pt x="10386245" y="6305924"/>
                  <a:pt x="10386245" y="6305924"/>
                  <a:pt x="10404519" y="6305474"/>
                </a:cubicBezTo>
                <a:close/>
                <a:moveTo>
                  <a:pt x="11240949" y="6297706"/>
                </a:moveTo>
                <a:cubicBezTo>
                  <a:pt x="11240949" y="6297706"/>
                  <a:pt x="11241185" y="6308302"/>
                  <a:pt x="11241185" y="6308302"/>
                </a:cubicBezTo>
                <a:cubicBezTo>
                  <a:pt x="11228097" y="6308620"/>
                  <a:pt x="11240949" y="6297706"/>
                  <a:pt x="11240949" y="6297706"/>
                </a:cubicBezTo>
                <a:close/>
                <a:moveTo>
                  <a:pt x="4336087" y="6294560"/>
                </a:moveTo>
                <a:cubicBezTo>
                  <a:pt x="4337582" y="6306226"/>
                  <a:pt x="4320298" y="6320298"/>
                  <a:pt x="4320298" y="6320298"/>
                </a:cubicBezTo>
                <a:lnTo>
                  <a:pt x="4325745" y="6327167"/>
                </a:lnTo>
                <a:lnTo>
                  <a:pt x="4329498" y="6319986"/>
                </a:lnTo>
                <a:lnTo>
                  <a:pt x="4340158" y="6326332"/>
                </a:lnTo>
                <a:close/>
                <a:moveTo>
                  <a:pt x="10217543" y="6287033"/>
                </a:moveTo>
                <a:lnTo>
                  <a:pt x="10217543" y="6287034"/>
                </a:lnTo>
                <a:lnTo>
                  <a:pt x="10217543" y="6287041"/>
                </a:lnTo>
                <a:close/>
                <a:moveTo>
                  <a:pt x="11227119" y="6285392"/>
                </a:moveTo>
                <a:cubicBezTo>
                  <a:pt x="11227383" y="6297110"/>
                  <a:pt x="11227383" y="6297110"/>
                  <a:pt x="11227383" y="6297110"/>
                </a:cubicBezTo>
                <a:cubicBezTo>
                  <a:pt x="11227647" y="6308828"/>
                  <a:pt x="11227647" y="6308828"/>
                  <a:pt x="11227909" y="6320548"/>
                </a:cubicBezTo>
                <a:cubicBezTo>
                  <a:pt x="11227909" y="6320548"/>
                  <a:pt x="11227909" y="6320548"/>
                  <a:pt x="11228175" y="6332264"/>
                </a:cubicBezTo>
                <a:cubicBezTo>
                  <a:pt x="11227909" y="6320548"/>
                  <a:pt x="11227909" y="6320548"/>
                  <a:pt x="11209633" y="6320992"/>
                </a:cubicBezTo>
                <a:lnTo>
                  <a:pt x="11209367" y="6309276"/>
                </a:lnTo>
                <a:cubicBezTo>
                  <a:pt x="11209105" y="6297554"/>
                  <a:pt x="11209105" y="6297554"/>
                  <a:pt x="11208839" y="6285836"/>
                </a:cubicBezTo>
                <a:cubicBezTo>
                  <a:pt x="11208839" y="6285836"/>
                  <a:pt x="11227119" y="6285392"/>
                  <a:pt x="11227119" y="6285392"/>
                </a:cubicBezTo>
                <a:close/>
                <a:moveTo>
                  <a:pt x="11388573" y="6281707"/>
                </a:moveTo>
                <a:lnTo>
                  <a:pt x="11390901" y="6283115"/>
                </a:lnTo>
                <a:lnTo>
                  <a:pt x="11392913" y="6293310"/>
                </a:lnTo>
                <a:lnTo>
                  <a:pt x="11388839" y="6293407"/>
                </a:lnTo>
                <a:close/>
                <a:moveTo>
                  <a:pt x="10029873" y="6281702"/>
                </a:moveTo>
                <a:cubicBezTo>
                  <a:pt x="10032741" y="6280778"/>
                  <a:pt x="10036361" y="6281057"/>
                  <a:pt x="10041433" y="6283374"/>
                </a:cubicBezTo>
                <a:cubicBezTo>
                  <a:pt x="10064719" y="6315957"/>
                  <a:pt x="10047415" y="6330030"/>
                  <a:pt x="10031599" y="6355762"/>
                </a:cubicBezTo>
                <a:cubicBezTo>
                  <a:pt x="10036081" y="6390749"/>
                  <a:pt x="10054885" y="6388344"/>
                  <a:pt x="10057873" y="6411674"/>
                </a:cubicBezTo>
                <a:cubicBezTo>
                  <a:pt x="10059369" y="6423338"/>
                  <a:pt x="10040569" y="6425742"/>
                  <a:pt x="10042061" y="6437406"/>
                </a:cubicBezTo>
                <a:cubicBezTo>
                  <a:pt x="10046543" y="6472401"/>
                  <a:pt x="10066841" y="6481658"/>
                  <a:pt x="10071327" y="6516648"/>
                </a:cubicBezTo>
                <a:cubicBezTo>
                  <a:pt x="10071327" y="6516648"/>
                  <a:pt x="10054021" y="6530721"/>
                  <a:pt x="10052525" y="6519056"/>
                </a:cubicBezTo>
                <a:cubicBezTo>
                  <a:pt x="10054021" y="6530721"/>
                  <a:pt x="10038209" y="6556454"/>
                  <a:pt x="10039701" y="6568118"/>
                </a:cubicBezTo>
                <a:cubicBezTo>
                  <a:pt x="10041195" y="6579780"/>
                  <a:pt x="10061493" y="6589042"/>
                  <a:pt x="10062987" y="6600705"/>
                </a:cubicBezTo>
                <a:cubicBezTo>
                  <a:pt x="10064481" y="6612365"/>
                  <a:pt x="10064481" y="6612365"/>
                  <a:pt x="10065977" y="6624031"/>
                </a:cubicBezTo>
                <a:cubicBezTo>
                  <a:pt x="10083285" y="6609964"/>
                  <a:pt x="10084783" y="6621628"/>
                  <a:pt x="10105077" y="6630883"/>
                </a:cubicBezTo>
                <a:cubicBezTo>
                  <a:pt x="10087769" y="6644953"/>
                  <a:pt x="10087769" y="6644953"/>
                  <a:pt x="10071957" y="6670689"/>
                </a:cubicBezTo>
                <a:cubicBezTo>
                  <a:pt x="10074947" y="6694016"/>
                  <a:pt x="10093747" y="6691611"/>
                  <a:pt x="10095243" y="6703274"/>
                </a:cubicBezTo>
                <a:cubicBezTo>
                  <a:pt x="10095243" y="6703274"/>
                  <a:pt x="10096735" y="6714940"/>
                  <a:pt x="10096735" y="6714940"/>
                </a:cubicBezTo>
                <a:cubicBezTo>
                  <a:pt x="10077935" y="6717345"/>
                  <a:pt x="10076439" y="6705678"/>
                  <a:pt x="10077935" y="6717345"/>
                </a:cubicBezTo>
                <a:cubicBezTo>
                  <a:pt x="10074947" y="6694016"/>
                  <a:pt x="10051657" y="6661427"/>
                  <a:pt x="10047173" y="6626438"/>
                </a:cubicBezTo>
                <a:cubicBezTo>
                  <a:pt x="10045679" y="6614771"/>
                  <a:pt x="10045679" y="6614771"/>
                  <a:pt x="10044185" y="6603112"/>
                </a:cubicBezTo>
                <a:cubicBezTo>
                  <a:pt x="10042691" y="6591443"/>
                  <a:pt x="10022395" y="6582186"/>
                  <a:pt x="10003593" y="6584593"/>
                </a:cubicBezTo>
                <a:cubicBezTo>
                  <a:pt x="10002095" y="6572928"/>
                  <a:pt x="10002095" y="6572928"/>
                  <a:pt x="10020897" y="6570523"/>
                </a:cubicBezTo>
                <a:cubicBezTo>
                  <a:pt x="10016413" y="6535531"/>
                  <a:pt x="10013421" y="6512204"/>
                  <a:pt x="10008939" y="6477208"/>
                </a:cubicBezTo>
                <a:cubicBezTo>
                  <a:pt x="10007447" y="6465544"/>
                  <a:pt x="10005953" y="6453882"/>
                  <a:pt x="10005953" y="6453882"/>
                </a:cubicBezTo>
                <a:cubicBezTo>
                  <a:pt x="10002963" y="6430554"/>
                  <a:pt x="9998479" y="6395560"/>
                  <a:pt x="9976685" y="6374640"/>
                </a:cubicBezTo>
                <a:cubicBezTo>
                  <a:pt x="9972201" y="6339648"/>
                  <a:pt x="9989509" y="6325576"/>
                  <a:pt x="10005325" y="6299845"/>
                </a:cubicBezTo>
                <a:cubicBezTo>
                  <a:pt x="10019425" y="6298040"/>
                  <a:pt x="10021271" y="6284468"/>
                  <a:pt x="10029873" y="6281702"/>
                </a:cubicBezTo>
                <a:close/>
                <a:moveTo>
                  <a:pt x="11208573" y="6274122"/>
                </a:moveTo>
                <a:cubicBezTo>
                  <a:pt x="11208573" y="6274122"/>
                  <a:pt x="11208573" y="6274122"/>
                  <a:pt x="11208839" y="6285836"/>
                </a:cubicBezTo>
                <a:cubicBezTo>
                  <a:pt x="11208839" y="6285836"/>
                  <a:pt x="11190559" y="6286284"/>
                  <a:pt x="11190559" y="6286284"/>
                </a:cubicBezTo>
                <a:cubicBezTo>
                  <a:pt x="11190559" y="6286284"/>
                  <a:pt x="11190559" y="6286284"/>
                  <a:pt x="11190293" y="6274568"/>
                </a:cubicBezTo>
                <a:cubicBezTo>
                  <a:pt x="11208573" y="6274122"/>
                  <a:pt x="11208573" y="6274122"/>
                  <a:pt x="11208573" y="6274122"/>
                </a:cubicBezTo>
                <a:close/>
                <a:moveTo>
                  <a:pt x="10476851" y="6268538"/>
                </a:moveTo>
                <a:cubicBezTo>
                  <a:pt x="10477117" y="6280257"/>
                  <a:pt x="10477117" y="6280257"/>
                  <a:pt x="10477117" y="6280257"/>
                </a:cubicBezTo>
                <a:cubicBezTo>
                  <a:pt x="10458837" y="6280702"/>
                  <a:pt x="10458837" y="6280702"/>
                  <a:pt x="10458837" y="6280702"/>
                </a:cubicBezTo>
                <a:cubicBezTo>
                  <a:pt x="10458571" y="6268986"/>
                  <a:pt x="10458571" y="6268986"/>
                  <a:pt x="10458571" y="6268986"/>
                </a:cubicBezTo>
                <a:cubicBezTo>
                  <a:pt x="10476851" y="6268538"/>
                  <a:pt x="10476851" y="6268538"/>
                  <a:pt x="10476851" y="6268538"/>
                </a:cubicBezTo>
                <a:close/>
                <a:moveTo>
                  <a:pt x="10199057" y="6265906"/>
                </a:moveTo>
                <a:cubicBezTo>
                  <a:pt x="10199245" y="6274380"/>
                  <a:pt x="10199245" y="6274380"/>
                  <a:pt x="10199245" y="6274380"/>
                </a:cubicBezTo>
                <a:cubicBezTo>
                  <a:pt x="10199245" y="6274380"/>
                  <a:pt x="10179611" y="6274859"/>
                  <a:pt x="10179611" y="6274859"/>
                </a:cubicBezTo>
                <a:cubicBezTo>
                  <a:pt x="10179611" y="6274859"/>
                  <a:pt x="10179611" y="6274859"/>
                  <a:pt x="10179417" y="6266382"/>
                </a:cubicBezTo>
                <a:cubicBezTo>
                  <a:pt x="10179417" y="6266382"/>
                  <a:pt x="10199057" y="6265906"/>
                  <a:pt x="10199057" y="6265906"/>
                </a:cubicBezTo>
                <a:close/>
                <a:moveTo>
                  <a:pt x="10257957" y="6264467"/>
                </a:moveTo>
                <a:cubicBezTo>
                  <a:pt x="10258193" y="6275062"/>
                  <a:pt x="10258435" y="6285655"/>
                  <a:pt x="10258193" y="6275062"/>
                </a:cubicBezTo>
                <a:cubicBezTo>
                  <a:pt x="10258435" y="6285655"/>
                  <a:pt x="10238795" y="6286139"/>
                  <a:pt x="10238321" y="6264946"/>
                </a:cubicBezTo>
                <a:cubicBezTo>
                  <a:pt x="10238555" y="6275542"/>
                  <a:pt x="10258193" y="6275062"/>
                  <a:pt x="10257957" y="6264467"/>
                </a:cubicBezTo>
                <a:close/>
                <a:moveTo>
                  <a:pt x="312351" y="6253562"/>
                </a:moveTo>
                <a:cubicBezTo>
                  <a:pt x="314101" y="6253794"/>
                  <a:pt x="314203" y="6254656"/>
                  <a:pt x="314404" y="6256380"/>
                </a:cubicBezTo>
                <a:cubicBezTo>
                  <a:pt x="289246" y="6276792"/>
                  <a:pt x="291261" y="6294026"/>
                  <a:pt x="306862" y="6309670"/>
                </a:cubicBezTo>
                <a:cubicBezTo>
                  <a:pt x="307270" y="6313118"/>
                  <a:pt x="322068" y="6321868"/>
                  <a:pt x="294891" y="6325047"/>
                </a:cubicBezTo>
                <a:cubicBezTo>
                  <a:pt x="294891" y="6325047"/>
                  <a:pt x="308478" y="6323460"/>
                  <a:pt x="308478" y="6323460"/>
                </a:cubicBezTo>
                <a:cubicBezTo>
                  <a:pt x="308884" y="6326904"/>
                  <a:pt x="308884" y="6326904"/>
                  <a:pt x="308884" y="6326904"/>
                </a:cubicBezTo>
                <a:cubicBezTo>
                  <a:pt x="310091" y="6337244"/>
                  <a:pt x="298118" y="6352624"/>
                  <a:pt x="299327" y="6362966"/>
                </a:cubicBezTo>
                <a:cubicBezTo>
                  <a:pt x="299729" y="6366411"/>
                  <a:pt x="300536" y="6373303"/>
                  <a:pt x="287351" y="6378338"/>
                </a:cubicBezTo>
                <a:cubicBezTo>
                  <a:pt x="287756" y="6381788"/>
                  <a:pt x="287756" y="6381788"/>
                  <a:pt x="287756" y="6381788"/>
                </a:cubicBezTo>
                <a:cubicBezTo>
                  <a:pt x="274170" y="6383378"/>
                  <a:pt x="274170" y="6383378"/>
                  <a:pt x="273763" y="6379930"/>
                </a:cubicBezTo>
                <a:cubicBezTo>
                  <a:pt x="273361" y="6376484"/>
                  <a:pt x="272553" y="6369589"/>
                  <a:pt x="271748" y="6362697"/>
                </a:cubicBezTo>
                <a:cubicBezTo>
                  <a:pt x="284126" y="6350764"/>
                  <a:pt x="282915" y="6340426"/>
                  <a:pt x="281705" y="6330086"/>
                </a:cubicBezTo>
                <a:cubicBezTo>
                  <a:pt x="280899" y="6323191"/>
                  <a:pt x="251705" y="6309137"/>
                  <a:pt x="279286" y="6309406"/>
                </a:cubicBezTo>
                <a:cubicBezTo>
                  <a:pt x="263684" y="6293758"/>
                  <a:pt x="275253" y="6274935"/>
                  <a:pt x="286825" y="6256110"/>
                </a:cubicBezTo>
                <a:cubicBezTo>
                  <a:pt x="286825" y="6256110"/>
                  <a:pt x="300413" y="6254520"/>
                  <a:pt x="300413" y="6254520"/>
                </a:cubicBezTo>
                <a:cubicBezTo>
                  <a:pt x="307207" y="6253728"/>
                  <a:pt x="310605" y="6253329"/>
                  <a:pt x="312351" y="6253562"/>
                </a:cubicBezTo>
                <a:close/>
                <a:moveTo>
                  <a:pt x="11296645" y="6250766"/>
                </a:moveTo>
                <a:cubicBezTo>
                  <a:pt x="11305365" y="6250557"/>
                  <a:pt x="11314289" y="6259082"/>
                  <a:pt x="11318887" y="6269173"/>
                </a:cubicBezTo>
                <a:cubicBezTo>
                  <a:pt x="11323475" y="6279262"/>
                  <a:pt x="11323737" y="6290918"/>
                  <a:pt x="11315145" y="6296955"/>
                </a:cubicBezTo>
                <a:cubicBezTo>
                  <a:pt x="11315145" y="6296955"/>
                  <a:pt x="11314883" y="6285302"/>
                  <a:pt x="11314883" y="6285302"/>
                </a:cubicBezTo>
                <a:cubicBezTo>
                  <a:pt x="11314883" y="6285302"/>
                  <a:pt x="11314619" y="6273648"/>
                  <a:pt x="11314619" y="6273648"/>
                </a:cubicBezTo>
                <a:cubicBezTo>
                  <a:pt x="11314619" y="6273648"/>
                  <a:pt x="11314883" y="6285302"/>
                  <a:pt x="11297431" y="6285728"/>
                </a:cubicBezTo>
                <a:cubicBezTo>
                  <a:pt x="11279977" y="6286154"/>
                  <a:pt x="11279711" y="6274501"/>
                  <a:pt x="11279453" y="6262849"/>
                </a:cubicBezTo>
                <a:cubicBezTo>
                  <a:pt x="11279453" y="6262849"/>
                  <a:pt x="11279187" y="6251194"/>
                  <a:pt x="11296645" y="6250766"/>
                </a:cubicBezTo>
                <a:close/>
                <a:moveTo>
                  <a:pt x="10216477" y="6240041"/>
                </a:moveTo>
                <a:cubicBezTo>
                  <a:pt x="10216477" y="6240041"/>
                  <a:pt x="10235003" y="6263100"/>
                  <a:pt x="10235533" y="6286600"/>
                </a:cubicBezTo>
                <a:cubicBezTo>
                  <a:pt x="10235801" y="6298351"/>
                  <a:pt x="10253801" y="6297913"/>
                  <a:pt x="10236065" y="6310098"/>
                </a:cubicBezTo>
                <a:cubicBezTo>
                  <a:pt x="10254065" y="6309660"/>
                  <a:pt x="10253801" y="6297913"/>
                  <a:pt x="10254065" y="6309660"/>
                </a:cubicBezTo>
                <a:cubicBezTo>
                  <a:pt x="10236065" y="6310098"/>
                  <a:pt x="10254333" y="6321410"/>
                  <a:pt x="10254595" y="6333160"/>
                </a:cubicBezTo>
                <a:lnTo>
                  <a:pt x="10255655" y="6380160"/>
                </a:lnTo>
                <a:cubicBezTo>
                  <a:pt x="10273653" y="6379719"/>
                  <a:pt x="10256185" y="6403658"/>
                  <a:pt x="10273917" y="6391468"/>
                </a:cubicBezTo>
                <a:cubicBezTo>
                  <a:pt x="10256185" y="6403658"/>
                  <a:pt x="10256449" y="6415408"/>
                  <a:pt x="10256979" y="6438906"/>
                </a:cubicBezTo>
                <a:cubicBezTo>
                  <a:pt x="10238713" y="6427598"/>
                  <a:pt x="10257241" y="6450657"/>
                  <a:pt x="10239247" y="6451098"/>
                </a:cubicBezTo>
                <a:cubicBezTo>
                  <a:pt x="10239507" y="6462848"/>
                  <a:pt x="10239247" y="6451098"/>
                  <a:pt x="10239507" y="6462848"/>
                </a:cubicBezTo>
                <a:cubicBezTo>
                  <a:pt x="10239777" y="6474596"/>
                  <a:pt x="10239777" y="6474596"/>
                  <a:pt x="10240039" y="6486346"/>
                </a:cubicBezTo>
                <a:cubicBezTo>
                  <a:pt x="10240039" y="6486346"/>
                  <a:pt x="10240305" y="6498096"/>
                  <a:pt x="10240305" y="6498096"/>
                </a:cubicBezTo>
                <a:cubicBezTo>
                  <a:pt x="10240305" y="6498096"/>
                  <a:pt x="10222309" y="6498537"/>
                  <a:pt x="10222309" y="6498537"/>
                </a:cubicBezTo>
                <a:cubicBezTo>
                  <a:pt x="10222309" y="6498537"/>
                  <a:pt x="10222309" y="6498537"/>
                  <a:pt x="10222045" y="6486788"/>
                </a:cubicBezTo>
                <a:lnTo>
                  <a:pt x="10221801" y="6475934"/>
                </a:lnTo>
                <a:lnTo>
                  <a:pt x="10203801" y="6476370"/>
                </a:lnTo>
                <a:cubicBezTo>
                  <a:pt x="10203801" y="6476370"/>
                  <a:pt x="10203545" y="6465072"/>
                  <a:pt x="10203545" y="6465072"/>
                </a:cubicBezTo>
                <a:lnTo>
                  <a:pt x="10221777" y="6474986"/>
                </a:lnTo>
                <a:lnTo>
                  <a:pt x="10221513" y="6463286"/>
                </a:lnTo>
                <a:cubicBezTo>
                  <a:pt x="10239247" y="6451098"/>
                  <a:pt x="10219925" y="6392786"/>
                  <a:pt x="10219925" y="6392786"/>
                </a:cubicBezTo>
                <a:cubicBezTo>
                  <a:pt x="10237657" y="6380600"/>
                  <a:pt x="10219925" y="6392786"/>
                  <a:pt x="10219397" y="6369286"/>
                </a:cubicBezTo>
                <a:lnTo>
                  <a:pt x="10220765" y="6368343"/>
                </a:lnTo>
                <a:lnTo>
                  <a:pt x="10202309" y="6368794"/>
                </a:lnTo>
                <a:cubicBezTo>
                  <a:pt x="10221011" y="6368338"/>
                  <a:pt x="10220751" y="6356838"/>
                  <a:pt x="10220751" y="6356838"/>
                </a:cubicBezTo>
                <a:lnTo>
                  <a:pt x="10221009" y="6368180"/>
                </a:lnTo>
                <a:lnTo>
                  <a:pt x="10237123" y="6357100"/>
                </a:lnTo>
                <a:lnTo>
                  <a:pt x="10232441" y="6345648"/>
                </a:lnTo>
                <a:lnTo>
                  <a:pt x="10220501" y="6345938"/>
                </a:lnTo>
                <a:cubicBezTo>
                  <a:pt x="10220501" y="6345938"/>
                  <a:pt x="10220217" y="6333228"/>
                  <a:pt x="10220217" y="6333228"/>
                </a:cubicBezTo>
                <a:lnTo>
                  <a:pt x="10229753" y="6339086"/>
                </a:lnTo>
                <a:lnTo>
                  <a:pt x="10218069" y="6310538"/>
                </a:lnTo>
                <a:cubicBezTo>
                  <a:pt x="10217937" y="6304664"/>
                  <a:pt x="10217739" y="6295852"/>
                  <a:pt x="10217607" y="6289977"/>
                </a:cubicBezTo>
                <a:lnTo>
                  <a:pt x="10217543" y="6287034"/>
                </a:lnTo>
                <a:lnTo>
                  <a:pt x="10217475" y="6284102"/>
                </a:lnTo>
                <a:lnTo>
                  <a:pt x="10217543" y="6287033"/>
                </a:lnTo>
                <a:lnTo>
                  <a:pt x="10214927" y="6270937"/>
                </a:lnTo>
                <a:cubicBezTo>
                  <a:pt x="10212577" y="6266586"/>
                  <a:pt x="10208011" y="6263758"/>
                  <a:pt x="10199015" y="6263980"/>
                </a:cubicBezTo>
                <a:cubicBezTo>
                  <a:pt x="10198745" y="6252231"/>
                  <a:pt x="10217013" y="6263536"/>
                  <a:pt x="10216477" y="6240041"/>
                </a:cubicBezTo>
                <a:close/>
                <a:moveTo>
                  <a:pt x="11262619" y="6237625"/>
                </a:moveTo>
                <a:cubicBezTo>
                  <a:pt x="11263153" y="6261065"/>
                  <a:pt x="11263153" y="6261065"/>
                  <a:pt x="11263679" y="6284500"/>
                </a:cubicBezTo>
                <a:cubicBezTo>
                  <a:pt x="11263941" y="6296217"/>
                  <a:pt x="11263941" y="6296217"/>
                  <a:pt x="11264205" y="6307932"/>
                </a:cubicBezTo>
                <a:cubicBezTo>
                  <a:pt x="11263941" y="6296217"/>
                  <a:pt x="11263941" y="6296217"/>
                  <a:pt x="11245401" y="6284944"/>
                </a:cubicBezTo>
                <a:cubicBezTo>
                  <a:pt x="11245401" y="6284944"/>
                  <a:pt x="11245267" y="6279086"/>
                  <a:pt x="11245169" y="6274692"/>
                </a:cubicBezTo>
                <a:lnTo>
                  <a:pt x="11245127" y="6272894"/>
                </a:lnTo>
                <a:lnTo>
                  <a:pt x="11245135" y="6273228"/>
                </a:lnTo>
                <a:cubicBezTo>
                  <a:pt x="11245069" y="6270299"/>
                  <a:pt x="11245053" y="6269566"/>
                  <a:pt x="11245065" y="6270116"/>
                </a:cubicBezTo>
                <a:lnTo>
                  <a:pt x="11245127" y="6272894"/>
                </a:lnTo>
                <a:lnTo>
                  <a:pt x="11244343" y="6238070"/>
                </a:lnTo>
                <a:cubicBezTo>
                  <a:pt x="11244343" y="6238070"/>
                  <a:pt x="11244343" y="6238070"/>
                  <a:pt x="11262619" y="6237625"/>
                </a:cubicBezTo>
                <a:close/>
                <a:moveTo>
                  <a:pt x="58847" y="6237491"/>
                </a:moveTo>
                <a:cubicBezTo>
                  <a:pt x="62538" y="6237498"/>
                  <a:pt x="66279" y="6237939"/>
                  <a:pt x="66482" y="6239672"/>
                </a:cubicBezTo>
                <a:cubicBezTo>
                  <a:pt x="66482" y="6239672"/>
                  <a:pt x="66482" y="6239672"/>
                  <a:pt x="67295" y="6246615"/>
                </a:cubicBezTo>
                <a:cubicBezTo>
                  <a:pt x="68108" y="6253558"/>
                  <a:pt x="68917" y="6260498"/>
                  <a:pt x="69735" y="6267444"/>
                </a:cubicBezTo>
                <a:cubicBezTo>
                  <a:pt x="71764" y="6284798"/>
                  <a:pt x="74201" y="6305621"/>
                  <a:pt x="61670" y="6324680"/>
                </a:cubicBezTo>
                <a:cubicBezTo>
                  <a:pt x="61670" y="6324680"/>
                  <a:pt x="62076" y="6328152"/>
                  <a:pt x="47112" y="6326386"/>
                </a:cubicBezTo>
                <a:cubicBezTo>
                  <a:pt x="47112" y="6326386"/>
                  <a:pt x="47112" y="6326386"/>
                  <a:pt x="46706" y="6322914"/>
                </a:cubicBezTo>
                <a:cubicBezTo>
                  <a:pt x="44270" y="6302088"/>
                  <a:pt x="41023" y="6274320"/>
                  <a:pt x="38180" y="6250023"/>
                </a:cubicBezTo>
                <a:cubicBezTo>
                  <a:pt x="38180" y="6250023"/>
                  <a:pt x="38180" y="6250023"/>
                  <a:pt x="37366" y="6243080"/>
                </a:cubicBezTo>
                <a:cubicBezTo>
                  <a:pt x="36960" y="6239610"/>
                  <a:pt x="36960" y="6239610"/>
                  <a:pt x="51516" y="6237910"/>
                </a:cubicBezTo>
                <a:cubicBezTo>
                  <a:pt x="51516" y="6237910"/>
                  <a:pt x="55156" y="6237483"/>
                  <a:pt x="58847" y="6237491"/>
                </a:cubicBezTo>
                <a:close/>
                <a:moveTo>
                  <a:pt x="10384659" y="6235618"/>
                </a:moveTo>
                <a:cubicBezTo>
                  <a:pt x="10384921" y="6247335"/>
                  <a:pt x="10366641" y="6247783"/>
                  <a:pt x="10366641" y="6247783"/>
                </a:cubicBezTo>
                <a:cubicBezTo>
                  <a:pt x="10366641" y="6247783"/>
                  <a:pt x="10366641" y="6247783"/>
                  <a:pt x="10366377" y="6236062"/>
                </a:cubicBezTo>
                <a:cubicBezTo>
                  <a:pt x="10366377" y="6236062"/>
                  <a:pt x="10366377" y="6236062"/>
                  <a:pt x="10384659" y="6235618"/>
                </a:cubicBezTo>
                <a:close/>
                <a:moveTo>
                  <a:pt x="432672" y="6231868"/>
                </a:moveTo>
                <a:cubicBezTo>
                  <a:pt x="434544" y="6232092"/>
                  <a:pt x="434648" y="6232970"/>
                  <a:pt x="434854" y="6234725"/>
                </a:cubicBezTo>
                <a:cubicBezTo>
                  <a:pt x="435264" y="6238234"/>
                  <a:pt x="436087" y="6245254"/>
                  <a:pt x="436494" y="6248762"/>
                </a:cubicBezTo>
                <a:cubicBezTo>
                  <a:pt x="437728" y="6259290"/>
                  <a:pt x="424402" y="6271521"/>
                  <a:pt x="440191" y="6280346"/>
                </a:cubicBezTo>
                <a:cubicBezTo>
                  <a:pt x="440606" y="6283858"/>
                  <a:pt x="426047" y="6285563"/>
                  <a:pt x="426047" y="6285563"/>
                </a:cubicBezTo>
                <a:cubicBezTo>
                  <a:pt x="426047" y="6285563"/>
                  <a:pt x="411487" y="6287266"/>
                  <a:pt x="411487" y="6287266"/>
                </a:cubicBezTo>
                <a:cubicBezTo>
                  <a:pt x="409847" y="6273226"/>
                  <a:pt x="408610" y="6262699"/>
                  <a:pt x="407380" y="6252168"/>
                </a:cubicBezTo>
                <a:cubicBezTo>
                  <a:pt x="421525" y="6246956"/>
                  <a:pt x="420707" y="6239938"/>
                  <a:pt x="420295" y="6236430"/>
                </a:cubicBezTo>
                <a:cubicBezTo>
                  <a:pt x="419883" y="6232920"/>
                  <a:pt x="419883" y="6232920"/>
                  <a:pt x="419883" y="6232920"/>
                </a:cubicBezTo>
                <a:cubicBezTo>
                  <a:pt x="427162" y="6232066"/>
                  <a:pt x="430804" y="6231642"/>
                  <a:pt x="432672" y="6231868"/>
                </a:cubicBezTo>
                <a:close/>
                <a:moveTo>
                  <a:pt x="130378" y="6228676"/>
                </a:moveTo>
                <a:cubicBezTo>
                  <a:pt x="130378" y="6228676"/>
                  <a:pt x="144129" y="6230566"/>
                  <a:pt x="144534" y="6234011"/>
                </a:cubicBezTo>
                <a:cubicBezTo>
                  <a:pt x="133201" y="6252807"/>
                  <a:pt x="135219" y="6270041"/>
                  <a:pt x="137237" y="6287276"/>
                </a:cubicBezTo>
                <a:cubicBezTo>
                  <a:pt x="140058" y="6311402"/>
                  <a:pt x="143284" y="6338977"/>
                  <a:pt x="132763" y="6364667"/>
                </a:cubicBezTo>
                <a:cubicBezTo>
                  <a:pt x="119820" y="6369672"/>
                  <a:pt x="119820" y="6369672"/>
                  <a:pt x="119820" y="6369672"/>
                </a:cubicBezTo>
                <a:cubicBezTo>
                  <a:pt x="106477" y="6371236"/>
                  <a:pt x="106072" y="6367790"/>
                  <a:pt x="105669" y="6364344"/>
                </a:cubicBezTo>
                <a:cubicBezTo>
                  <a:pt x="116192" y="6338651"/>
                  <a:pt x="113368" y="6314528"/>
                  <a:pt x="110545" y="6290398"/>
                </a:cubicBezTo>
                <a:cubicBezTo>
                  <a:pt x="108530" y="6273165"/>
                  <a:pt x="119453" y="6250923"/>
                  <a:pt x="117435" y="6233688"/>
                </a:cubicBezTo>
                <a:cubicBezTo>
                  <a:pt x="117435" y="6233688"/>
                  <a:pt x="117033" y="6230242"/>
                  <a:pt x="130378" y="6228676"/>
                </a:cubicBezTo>
                <a:close/>
                <a:moveTo>
                  <a:pt x="10114065" y="6227991"/>
                </a:moveTo>
                <a:cubicBezTo>
                  <a:pt x="10118413" y="6226266"/>
                  <a:pt x="10115051" y="6232823"/>
                  <a:pt x="10143101" y="6232140"/>
                </a:cubicBezTo>
                <a:cubicBezTo>
                  <a:pt x="10143363" y="6243642"/>
                  <a:pt x="10124663" y="6244100"/>
                  <a:pt x="10124919" y="6255600"/>
                </a:cubicBezTo>
                <a:cubicBezTo>
                  <a:pt x="10124919" y="6255600"/>
                  <a:pt x="10124919" y="6255600"/>
                  <a:pt x="10125181" y="6267100"/>
                </a:cubicBezTo>
                <a:cubicBezTo>
                  <a:pt x="10125181" y="6267100"/>
                  <a:pt x="10125181" y="6267100"/>
                  <a:pt x="10125439" y="6278606"/>
                </a:cubicBezTo>
                <a:cubicBezTo>
                  <a:pt x="10144137" y="6278147"/>
                  <a:pt x="10125181" y="6267100"/>
                  <a:pt x="10125181" y="6267100"/>
                </a:cubicBezTo>
                <a:cubicBezTo>
                  <a:pt x="10125181" y="6267100"/>
                  <a:pt x="10144137" y="6278147"/>
                  <a:pt x="10143879" y="6266646"/>
                </a:cubicBezTo>
                <a:cubicBezTo>
                  <a:pt x="10144137" y="6278147"/>
                  <a:pt x="10144137" y="6278147"/>
                  <a:pt x="10144659" y="6301152"/>
                </a:cubicBezTo>
                <a:cubicBezTo>
                  <a:pt x="10144659" y="6301152"/>
                  <a:pt x="10144659" y="6301152"/>
                  <a:pt x="10163357" y="6300695"/>
                </a:cubicBezTo>
                <a:cubicBezTo>
                  <a:pt x="10163621" y="6312198"/>
                  <a:pt x="10163621" y="6312198"/>
                  <a:pt x="10163621" y="6312198"/>
                </a:cubicBezTo>
                <a:cubicBezTo>
                  <a:pt x="10163357" y="6300695"/>
                  <a:pt x="10182313" y="6311738"/>
                  <a:pt x="10182575" y="6323241"/>
                </a:cubicBezTo>
                <a:cubicBezTo>
                  <a:pt x="10182575" y="6323241"/>
                  <a:pt x="10182313" y="6311738"/>
                  <a:pt x="10182313" y="6311738"/>
                </a:cubicBezTo>
                <a:cubicBezTo>
                  <a:pt x="10182057" y="6300240"/>
                  <a:pt x="10200493" y="6288281"/>
                  <a:pt x="10200493" y="6288281"/>
                </a:cubicBezTo>
                <a:cubicBezTo>
                  <a:pt x="10200757" y="6299783"/>
                  <a:pt x="10200757" y="6299783"/>
                  <a:pt x="10200757" y="6299783"/>
                </a:cubicBezTo>
                <a:cubicBezTo>
                  <a:pt x="10200757" y="6299783"/>
                  <a:pt x="10201013" y="6311282"/>
                  <a:pt x="10201013" y="6311282"/>
                </a:cubicBezTo>
                <a:cubicBezTo>
                  <a:pt x="10201013" y="6311282"/>
                  <a:pt x="10201273" y="6322784"/>
                  <a:pt x="10201273" y="6322784"/>
                </a:cubicBezTo>
                <a:cubicBezTo>
                  <a:pt x="10201533" y="6334289"/>
                  <a:pt x="10201533" y="6334289"/>
                  <a:pt x="10201793" y="6345788"/>
                </a:cubicBezTo>
                <a:cubicBezTo>
                  <a:pt x="10201793" y="6345788"/>
                  <a:pt x="10206531" y="6348550"/>
                  <a:pt x="10208965" y="6352808"/>
                </a:cubicBezTo>
                <a:cubicBezTo>
                  <a:pt x="10211403" y="6357066"/>
                  <a:pt x="10211531" y="6362814"/>
                  <a:pt x="10202309" y="6368794"/>
                </a:cubicBezTo>
                <a:cubicBezTo>
                  <a:pt x="10202309" y="6368794"/>
                  <a:pt x="10202309" y="6368794"/>
                  <a:pt x="10202571" y="6380297"/>
                </a:cubicBezTo>
                <a:cubicBezTo>
                  <a:pt x="10165175" y="6381210"/>
                  <a:pt x="10183095" y="6346246"/>
                  <a:pt x="10164395" y="6346703"/>
                </a:cubicBezTo>
                <a:cubicBezTo>
                  <a:pt x="10164139" y="6335201"/>
                  <a:pt x="10164139" y="6335201"/>
                  <a:pt x="10164139" y="6335201"/>
                </a:cubicBezTo>
                <a:cubicBezTo>
                  <a:pt x="10163877" y="6323696"/>
                  <a:pt x="10164139" y="6335201"/>
                  <a:pt x="10163877" y="6323696"/>
                </a:cubicBezTo>
                <a:cubicBezTo>
                  <a:pt x="10163877" y="6323696"/>
                  <a:pt x="10163877" y="6323696"/>
                  <a:pt x="10145437" y="6335658"/>
                </a:cubicBezTo>
                <a:cubicBezTo>
                  <a:pt x="10145437" y="6335658"/>
                  <a:pt x="10145437" y="6335658"/>
                  <a:pt x="10145695" y="6347160"/>
                </a:cubicBezTo>
                <a:cubicBezTo>
                  <a:pt x="10164395" y="6346703"/>
                  <a:pt x="10164395" y="6346703"/>
                  <a:pt x="10164395" y="6346703"/>
                </a:cubicBezTo>
                <a:cubicBezTo>
                  <a:pt x="10164395" y="6346703"/>
                  <a:pt x="10164395" y="6346703"/>
                  <a:pt x="10164657" y="6358206"/>
                </a:cubicBezTo>
                <a:cubicBezTo>
                  <a:pt x="10164915" y="6369708"/>
                  <a:pt x="10164915" y="6369708"/>
                  <a:pt x="10164915" y="6369708"/>
                </a:cubicBezTo>
                <a:cubicBezTo>
                  <a:pt x="10164915" y="6369708"/>
                  <a:pt x="10164915" y="6369708"/>
                  <a:pt x="10146215" y="6370164"/>
                </a:cubicBezTo>
                <a:cubicBezTo>
                  <a:pt x="10127515" y="6370622"/>
                  <a:pt x="10127515" y="6370622"/>
                  <a:pt x="10127515" y="6370622"/>
                </a:cubicBezTo>
                <a:cubicBezTo>
                  <a:pt x="10127515" y="6370622"/>
                  <a:pt x="10108817" y="6371078"/>
                  <a:pt x="10108817" y="6371078"/>
                </a:cubicBezTo>
                <a:lnTo>
                  <a:pt x="10108555" y="6359576"/>
                </a:lnTo>
                <a:cubicBezTo>
                  <a:pt x="10108555" y="6359576"/>
                  <a:pt x="10108555" y="6359576"/>
                  <a:pt x="10108297" y="6348072"/>
                </a:cubicBezTo>
                <a:cubicBezTo>
                  <a:pt x="10108297" y="6348072"/>
                  <a:pt x="10089599" y="6348530"/>
                  <a:pt x="10089599" y="6348530"/>
                </a:cubicBezTo>
                <a:cubicBezTo>
                  <a:pt x="10107779" y="6325070"/>
                  <a:pt x="10088301" y="6291018"/>
                  <a:pt x="10106479" y="6267558"/>
                </a:cubicBezTo>
                <a:cubicBezTo>
                  <a:pt x="10106221" y="6256058"/>
                  <a:pt x="10106221" y="6256058"/>
                  <a:pt x="10106221" y="6256058"/>
                </a:cubicBezTo>
                <a:cubicBezTo>
                  <a:pt x="10106221" y="6256058"/>
                  <a:pt x="10105961" y="6244554"/>
                  <a:pt x="10105961" y="6244554"/>
                </a:cubicBezTo>
                <a:cubicBezTo>
                  <a:pt x="10105961" y="6244554"/>
                  <a:pt x="10105701" y="6233050"/>
                  <a:pt x="10105701" y="6233050"/>
                </a:cubicBezTo>
                <a:cubicBezTo>
                  <a:pt x="10110311" y="6230061"/>
                  <a:pt x="10112619" y="6228566"/>
                  <a:pt x="10114065" y="6227991"/>
                </a:cubicBezTo>
                <a:close/>
                <a:moveTo>
                  <a:pt x="10309453" y="6225052"/>
                </a:moveTo>
                <a:cubicBezTo>
                  <a:pt x="10309453" y="6225052"/>
                  <a:pt x="10309741" y="6237766"/>
                  <a:pt x="10309741" y="6237766"/>
                </a:cubicBezTo>
                <a:cubicBezTo>
                  <a:pt x="10309741" y="6237766"/>
                  <a:pt x="10310313" y="6263192"/>
                  <a:pt x="10290677" y="6263671"/>
                </a:cubicBezTo>
                <a:cubicBezTo>
                  <a:pt x="10290391" y="6250956"/>
                  <a:pt x="10290391" y="6250956"/>
                  <a:pt x="10290103" y="6238243"/>
                </a:cubicBezTo>
                <a:cubicBezTo>
                  <a:pt x="10309741" y="6237766"/>
                  <a:pt x="10309741" y="6237766"/>
                  <a:pt x="10309453" y="6225052"/>
                </a:cubicBezTo>
                <a:close/>
                <a:moveTo>
                  <a:pt x="950155" y="6224231"/>
                </a:moveTo>
                <a:cubicBezTo>
                  <a:pt x="950961" y="6231124"/>
                  <a:pt x="965921" y="6232868"/>
                  <a:pt x="965921" y="6232868"/>
                </a:cubicBezTo>
                <a:cubicBezTo>
                  <a:pt x="966327" y="6236316"/>
                  <a:pt x="966327" y="6236316"/>
                  <a:pt x="966327" y="6236316"/>
                </a:cubicBezTo>
                <a:cubicBezTo>
                  <a:pt x="966327" y="6236316"/>
                  <a:pt x="951771" y="6238017"/>
                  <a:pt x="951771" y="6238017"/>
                </a:cubicBezTo>
                <a:cubicBezTo>
                  <a:pt x="951366" y="6234570"/>
                  <a:pt x="936401" y="6232826"/>
                  <a:pt x="935596" y="6225934"/>
                </a:cubicBezTo>
                <a:cubicBezTo>
                  <a:pt x="935596" y="6225934"/>
                  <a:pt x="950155" y="6224231"/>
                  <a:pt x="950155" y="6224231"/>
                </a:cubicBezTo>
                <a:close/>
                <a:moveTo>
                  <a:pt x="11422617" y="6223310"/>
                </a:moveTo>
                <a:cubicBezTo>
                  <a:pt x="11422617" y="6223310"/>
                  <a:pt x="11422903" y="6236026"/>
                  <a:pt x="11442539" y="6235544"/>
                </a:cubicBezTo>
                <a:cubicBezTo>
                  <a:pt x="11442539" y="6235544"/>
                  <a:pt x="11422903" y="6236026"/>
                  <a:pt x="11422903" y="6236026"/>
                </a:cubicBezTo>
                <a:cubicBezTo>
                  <a:pt x="11422903" y="6236026"/>
                  <a:pt x="11422617" y="6223310"/>
                  <a:pt x="11422617" y="6223310"/>
                </a:cubicBezTo>
                <a:close/>
                <a:moveTo>
                  <a:pt x="310311" y="6221386"/>
                </a:moveTo>
                <a:cubicBezTo>
                  <a:pt x="310311" y="6221386"/>
                  <a:pt x="310311" y="6221386"/>
                  <a:pt x="310729" y="6224940"/>
                </a:cubicBezTo>
                <a:cubicBezTo>
                  <a:pt x="296582" y="6230194"/>
                  <a:pt x="296999" y="6233743"/>
                  <a:pt x="297417" y="6237298"/>
                </a:cubicBezTo>
                <a:cubicBezTo>
                  <a:pt x="297829" y="6240848"/>
                  <a:pt x="283270" y="6242551"/>
                  <a:pt x="283270" y="6242551"/>
                </a:cubicBezTo>
                <a:cubicBezTo>
                  <a:pt x="268711" y="6244254"/>
                  <a:pt x="268296" y="6240705"/>
                  <a:pt x="267880" y="6237152"/>
                </a:cubicBezTo>
                <a:cubicBezTo>
                  <a:pt x="282026" y="6231898"/>
                  <a:pt x="281608" y="6228346"/>
                  <a:pt x="295751" y="6223092"/>
                </a:cubicBezTo>
                <a:cubicBezTo>
                  <a:pt x="295751" y="6223092"/>
                  <a:pt x="295335" y="6219542"/>
                  <a:pt x="310311" y="6221386"/>
                </a:cubicBezTo>
                <a:close/>
                <a:moveTo>
                  <a:pt x="10147885" y="6219285"/>
                </a:moveTo>
                <a:cubicBezTo>
                  <a:pt x="10147885" y="6219285"/>
                  <a:pt x="10149509" y="6231946"/>
                  <a:pt x="10151133" y="6244612"/>
                </a:cubicBezTo>
                <a:cubicBezTo>
                  <a:pt x="10151133" y="6244612"/>
                  <a:pt x="10147773" y="6245042"/>
                  <a:pt x="10145695" y="6242091"/>
                </a:cubicBezTo>
                <a:cubicBezTo>
                  <a:pt x="10143605" y="6239140"/>
                  <a:pt x="10142797" y="6232804"/>
                  <a:pt x="10147885" y="6219285"/>
                </a:cubicBezTo>
                <a:close/>
                <a:moveTo>
                  <a:pt x="11295855" y="6215806"/>
                </a:moveTo>
                <a:cubicBezTo>
                  <a:pt x="11304579" y="6215595"/>
                  <a:pt x="11309007" y="6218403"/>
                  <a:pt x="11311255" y="6221261"/>
                </a:cubicBezTo>
                <a:cubicBezTo>
                  <a:pt x="11313503" y="6224122"/>
                  <a:pt x="11313569" y="6227036"/>
                  <a:pt x="11313569" y="6227036"/>
                </a:cubicBezTo>
                <a:cubicBezTo>
                  <a:pt x="11313831" y="6238688"/>
                  <a:pt x="11296121" y="6227463"/>
                  <a:pt x="11296381" y="6239112"/>
                </a:cubicBezTo>
                <a:cubicBezTo>
                  <a:pt x="11296381" y="6239112"/>
                  <a:pt x="11296381" y="6239112"/>
                  <a:pt x="11278927" y="6239540"/>
                </a:cubicBezTo>
                <a:cubicBezTo>
                  <a:pt x="11278927" y="6239540"/>
                  <a:pt x="11278663" y="6227890"/>
                  <a:pt x="11295855" y="6215806"/>
                </a:cubicBezTo>
                <a:close/>
                <a:moveTo>
                  <a:pt x="11269611" y="6214327"/>
                </a:moveTo>
                <a:lnTo>
                  <a:pt x="11271301" y="6216898"/>
                </a:lnTo>
                <a:lnTo>
                  <a:pt x="11277337" y="6214799"/>
                </a:lnTo>
                <a:lnTo>
                  <a:pt x="11261417" y="6225655"/>
                </a:lnTo>
                <a:cubicBezTo>
                  <a:pt x="11258997" y="6227306"/>
                  <a:pt x="11258997" y="6227306"/>
                  <a:pt x="11258997" y="6227306"/>
                </a:cubicBezTo>
                <a:cubicBezTo>
                  <a:pt x="11258997" y="6227306"/>
                  <a:pt x="11258711" y="6214593"/>
                  <a:pt x="11258711" y="6214593"/>
                </a:cubicBezTo>
                <a:cubicBezTo>
                  <a:pt x="11258711" y="6214593"/>
                  <a:pt x="11258711" y="6214593"/>
                  <a:pt x="11261169" y="6214532"/>
                </a:cubicBezTo>
                <a:close/>
                <a:moveTo>
                  <a:pt x="225784" y="6213704"/>
                </a:moveTo>
                <a:cubicBezTo>
                  <a:pt x="233063" y="6212850"/>
                  <a:pt x="236807" y="6213294"/>
                  <a:pt x="238774" y="6214380"/>
                </a:cubicBezTo>
                <a:cubicBezTo>
                  <a:pt x="240749" y="6215468"/>
                  <a:pt x="240954" y="6217202"/>
                  <a:pt x="241158" y="6218939"/>
                </a:cubicBezTo>
                <a:cubicBezTo>
                  <a:pt x="246840" y="6267500"/>
                  <a:pt x="237556" y="6314295"/>
                  <a:pt x="242425" y="6355919"/>
                </a:cubicBezTo>
                <a:cubicBezTo>
                  <a:pt x="242828" y="6359388"/>
                  <a:pt x="228675" y="6364562"/>
                  <a:pt x="228675" y="6364562"/>
                </a:cubicBezTo>
                <a:cubicBezTo>
                  <a:pt x="214118" y="6366262"/>
                  <a:pt x="213712" y="6362794"/>
                  <a:pt x="213307" y="6359329"/>
                </a:cubicBezTo>
                <a:cubicBezTo>
                  <a:pt x="208438" y="6317704"/>
                  <a:pt x="203161" y="6272611"/>
                  <a:pt x="212036" y="6222342"/>
                </a:cubicBezTo>
                <a:cubicBezTo>
                  <a:pt x="211630" y="6218875"/>
                  <a:pt x="211222" y="6215406"/>
                  <a:pt x="225784" y="6213704"/>
                </a:cubicBezTo>
                <a:close/>
                <a:moveTo>
                  <a:pt x="11166591" y="6194664"/>
                </a:moveTo>
                <a:cubicBezTo>
                  <a:pt x="11167649" y="6241604"/>
                  <a:pt x="11168443" y="6276810"/>
                  <a:pt x="11169239" y="6312017"/>
                </a:cubicBezTo>
                <a:cubicBezTo>
                  <a:pt x="11148807" y="6277288"/>
                  <a:pt x="11167383" y="6229870"/>
                  <a:pt x="11166591" y="6194664"/>
                </a:cubicBezTo>
                <a:close/>
                <a:moveTo>
                  <a:pt x="306671" y="6190262"/>
                </a:moveTo>
                <a:cubicBezTo>
                  <a:pt x="306671" y="6190262"/>
                  <a:pt x="306671" y="6190262"/>
                  <a:pt x="307074" y="6193708"/>
                </a:cubicBezTo>
                <a:cubicBezTo>
                  <a:pt x="307479" y="6197154"/>
                  <a:pt x="307879" y="6200602"/>
                  <a:pt x="308284" y="6204050"/>
                </a:cubicBezTo>
                <a:cubicBezTo>
                  <a:pt x="293725" y="6205752"/>
                  <a:pt x="293725" y="6205752"/>
                  <a:pt x="293725" y="6205752"/>
                </a:cubicBezTo>
                <a:cubicBezTo>
                  <a:pt x="293725" y="6205752"/>
                  <a:pt x="293320" y="6202306"/>
                  <a:pt x="293320" y="6202306"/>
                </a:cubicBezTo>
                <a:cubicBezTo>
                  <a:pt x="293320" y="6202306"/>
                  <a:pt x="292917" y="6198860"/>
                  <a:pt x="292513" y="6195414"/>
                </a:cubicBezTo>
                <a:cubicBezTo>
                  <a:pt x="292513" y="6195414"/>
                  <a:pt x="292513" y="6195414"/>
                  <a:pt x="292110" y="6191964"/>
                </a:cubicBezTo>
                <a:cubicBezTo>
                  <a:pt x="292110" y="6191964"/>
                  <a:pt x="292110" y="6191964"/>
                  <a:pt x="306671" y="6190262"/>
                </a:cubicBezTo>
                <a:close/>
                <a:moveTo>
                  <a:pt x="429606" y="6189853"/>
                </a:moveTo>
                <a:cubicBezTo>
                  <a:pt x="429606" y="6189853"/>
                  <a:pt x="429606" y="6189853"/>
                  <a:pt x="429993" y="6193193"/>
                </a:cubicBezTo>
                <a:cubicBezTo>
                  <a:pt x="429993" y="6193193"/>
                  <a:pt x="429993" y="6193193"/>
                  <a:pt x="430780" y="6199879"/>
                </a:cubicBezTo>
                <a:cubicBezTo>
                  <a:pt x="416216" y="6201584"/>
                  <a:pt x="416216" y="6201584"/>
                  <a:pt x="416216" y="6201584"/>
                </a:cubicBezTo>
                <a:lnTo>
                  <a:pt x="415436" y="6194898"/>
                </a:lnTo>
                <a:cubicBezTo>
                  <a:pt x="415041" y="6191556"/>
                  <a:pt x="415041" y="6191556"/>
                  <a:pt x="429606" y="6189853"/>
                </a:cubicBezTo>
                <a:close/>
                <a:moveTo>
                  <a:pt x="1601278" y="6185992"/>
                </a:moveTo>
                <a:lnTo>
                  <a:pt x="1615162" y="6187874"/>
                </a:lnTo>
                <a:lnTo>
                  <a:pt x="1613272" y="6186343"/>
                </a:lnTo>
                <a:cubicBezTo>
                  <a:pt x="1611488" y="6185678"/>
                  <a:pt x="1608018" y="6185208"/>
                  <a:pt x="1601278" y="6185992"/>
                </a:cubicBezTo>
                <a:close/>
                <a:moveTo>
                  <a:pt x="59921" y="6183560"/>
                </a:moveTo>
                <a:cubicBezTo>
                  <a:pt x="59921" y="6183560"/>
                  <a:pt x="59921" y="6183560"/>
                  <a:pt x="60324" y="6187005"/>
                </a:cubicBezTo>
                <a:cubicBezTo>
                  <a:pt x="60324" y="6187005"/>
                  <a:pt x="60324" y="6187005"/>
                  <a:pt x="61130" y="6193900"/>
                </a:cubicBezTo>
                <a:cubicBezTo>
                  <a:pt x="61535" y="6197348"/>
                  <a:pt x="61535" y="6197348"/>
                  <a:pt x="61535" y="6197348"/>
                </a:cubicBezTo>
                <a:cubicBezTo>
                  <a:pt x="46973" y="6199052"/>
                  <a:pt x="46973" y="6199052"/>
                  <a:pt x="46571" y="6195604"/>
                </a:cubicBezTo>
                <a:cubicBezTo>
                  <a:pt x="46571" y="6195604"/>
                  <a:pt x="46571" y="6195604"/>
                  <a:pt x="45768" y="6188712"/>
                </a:cubicBezTo>
                <a:cubicBezTo>
                  <a:pt x="45359" y="6185264"/>
                  <a:pt x="45359" y="6185264"/>
                  <a:pt x="59921" y="6183560"/>
                </a:cubicBezTo>
                <a:close/>
                <a:moveTo>
                  <a:pt x="136100" y="6175091"/>
                </a:moveTo>
                <a:cubicBezTo>
                  <a:pt x="137666" y="6175352"/>
                  <a:pt x="137771" y="6176230"/>
                  <a:pt x="137976" y="6177982"/>
                </a:cubicBezTo>
                <a:cubicBezTo>
                  <a:pt x="138386" y="6181493"/>
                  <a:pt x="139210" y="6188512"/>
                  <a:pt x="127487" y="6193443"/>
                </a:cubicBezTo>
                <a:cubicBezTo>
                  <a:pt x="127896" y="6196952"/>
                  <a:pt x="128719" y="6203969"/>
                  <a:pt x="129130" y="6207482"/>
                </a:cubicBezTo>
                <a:cubicBezTo>
                  <a:pt x="129539" y="6210990"/>
                  <a:pt x="129539" y="6210990"/>
                  <a:pt x="129539" y="6210990"/>
                </a:cubicBezTo>
                <a:cubicBezTo>
                  <a:pt x="117408" y="6212410"/>
                  <a:pt x="117408" y="6212410"/>
                  <a:pt x="117408" y="6212410"/>
                </a:cubicBezTo>
                <a:cubicBezTo>
                  <a:pt x="116584" y="6205390"/>
                  <a:pt x="115763" y="6198371"/>
                  <a:pt x="115354" y="6194862"/>
                </a:cubicBezTo>
                <a:cubicBezTo>
                  <a:pt x="114531" y="6187844"/>
                  <a:pt x="126254" y="6182915"/>
                  <a:pt x="125844" y="6179402"/>
                </a:cubicBezTo>
                <a:cubicBezTo>
                  <a:pt x="125432" y="6175892"/>
                  <a:pt x="125432" y="6175892"/>
                  <a:pt x="125432" y="6175892"/>
                </a:cubicBezTo>
                <a:cubicBezTo>
                  <a:pt x="131499" y="6175184"/>
                  <a:pt x="134532" y="6174828"/>
                  <a:pt x="136100" y="6175091"/>
                </a:cubicBezTo>
                <a:close/>
                <a:moveTo>
                  <a:pt x="9933339" y="6173968"/>
                </a:moveTo>
                <a:cubicBezTo>
                  <a:pt x="9933561" y="6173384"/>
                  <a:pt x="9933653" y="6174114"/>
                  <a:pt x="9934029" y="6177030"/>
                </a:cubicBezTo>
                <a:lnTo>
                  <a:pt x="9933021" y="6175013"/>
                </a:lnTo>
                <a:close/>
                <a:moveTo>
                  <a:pt x="11133315" y="6171013"/>
                </a:moveTo>
                <a:cubicBezTo>
                  <a:pt x="11133849" y="6194744"/>
                  <a:pt x="11134119" y="6206610"/>
                  <a:pt x="11151017" y="6229942"/>
                </a:cubicBezTo>
                <a:cubicBezTo>
                  <a:pt x="11151017" y="6229942"/>
                  <a:pt x="11134653" y="6230339"/>
                  <a:pt x="11134653" y="6230339"/>
                </a:cubicBezTo>
                <a:close/>
                <a:moveTo>
                  <a:pt x="10105043" y="6162200"/>
                </a:moveTo>
                <a:cubicBezTo>
                  <a:pt x="10105043" y="6162200"/>
                  <a:pt x="10105283" y="6172792"/>
                  <a:pt x="10105283" y="6172792"/>
                </a:cubicBezTo>
                <a:cubicBezTo>
                  <a:pt x="10085643" y="6173272"/>
                  <a:pt x="10085403" y="6162678"/>
                  <a:pt x="10085403" y="6162678"/>
                </a:cubicBezTo>
                <a:cubicBezTo>
                  <a:pt x="10085403" y="6162678"/>
                  <a:pt x="10105043" y="6162200"/>
                  <a:pt x="10105043" y="6162200"/>
                </a:cubicBezTo>
                <a:close/>
                <a:moveTo>
                  <a:pt x="10235937" y="6159008"/>
                </a:moveTo>
                <a:cubicBezTo>
                  <a:pt x="10235937" y="6159008"/>
                  <a:pt x="10235937" y="6159008"/>
                  <a:pt x="10236127" y="6167482"/>
                </a:cubicBezTo>
                <a:cubicBezTo>
                  <a:pt x="10236127" y="6167482"/>
                  <a:pt x="10236127" y="6167482"/>
                  <a:pt x="10216489" y="6167961"/>
                </a:cubicBezTo>
                <a:cubicBezTo>
                  <a:pt x="10216489" y="6167961"/>
                  <a:pt x="10216489" y="6167961"/>
                  <a:pt x="10216299" y="6159486"/>
                </a:cubicBezTo>
                <a:cubicBezTo>
                  <a:pt x="10235937" y="6159008"/>
                  <a:pt x="10235937" y="6159008"/>
                  <a:pt x="10235937" y="6159008"/>
                </a:cubicBezTo>
                <a:close/>
                <a:moveTo>
                  <a:pt x="11293375" y="6154389"/>
                </a:moveTo>
                <a:cubicBezTo>
                  <a:pt x="11309735" y="6153988"/>
                  <a:pt x="11310595" y="6192129"/>
                  <a:pt x="11293947" y="6179814"/>
                </a:cubicBezTo>
                <a:cubicBezTo>
                  <a:pt x="11293661" y="6167101"/>
                  <a:pt x="11277297" y="6167502"/>
                  <a:pt x="11293375" y="6154389"/>
                </a:cubicBezTo>
                <a:close/>
                <a:moveTo>
                  <a:pt x="1636838" y="6154226"/>
                </a:moveTo>
                <a:cubicBezTo>
                  <a:pt x="1638574" y="6154462"/>
                  <a:pt x="1638672" y="6155327"/>
                  <a:pt x="1638876" y="6157056"/>
                </a:cubicBezTo>
                <a:cubicBezTo>
                  <a:pt x="1638876" y="6157056"/>
                  <a:pt x="1625397" y="6158632"/>
                  <a:pt x="1625397" y="6158632"/>
                </a:cubicBezTo>
                <a:cubicBezTo>
                  <a:pt x="1625397" y="6158632"/>
                  <a:pt x="1625397" y="6158632"/>
                  <a:pt x="1624992" y="6155172"/>
                </a:cubicBezTo>
                <a:cubicBezTo>
                  <a:pt x="1631735" y="6154383"/>
                  <a:pt x="1635102" y="6153993"/>
                  <a:pt x="1636838" y="6154226"/>
                </a:cubicBezTo>
                <a:close/>
                <a:moveTo>
                  <a:pt x="11144341" y="6151747"/>
                </a:moveTo>
                <a:lnTo>
                  <a:pt x="11133315" y="6171013"/>
                </a:lnTo>
                <a:lnTo>
                  <a:pt x="11133045" y="6159150"/>
                </a:lnTo>
                <a:close/>
                <a:moveTo>
                  <a:pt x="10176467" y="6145184"/>
                </a:moveTo>
                <a:cubicBezTo>
                  <a:pt x="10182707" y="6146450"/>
                  <a:pt x="10188893" y="6149788"/>
                  <a:pt x="10193335" y="6154472"/>
                </a:cubicBezTo>
                <a:cubicBezTo>
                  <a:pt x="10202213" y="6163850"/>
                  <a:pt x="10204107" y="6178626"/>
                  <a:pt x="10185479" y="6193021"/>
                </a:cubicBezTo>
                <a:cubicBezTo>
                  <a:pt x="10175401" y="6194312"/>
                  <a:pt x="10169611" y="6189045"/>
                  <a:pt x="10165953" y="6180502"/>
                </a:cubicBezTo>
                <a:lnTo>
                  <a:pt x="10162097" y="6161938"/>
                </a:lnTo>
                <a:lnTo>
                  <a:pt x="10162261" y="6169286"/>
                </a:lnTo>
                <a:cubicBezTo>
                  <a:pt x="10144501" y="6169719"/>
                  <a:pt x="10144237" y="6158066"/>
                  <a:pt x="10144237" y="6158066"/>
                </a:cubicBezTo>
                <a:cubicBezTo>
                  <a:pt x="10144237" y="6158066"/>
                  <a:pt x="10143975" y="6146414"/>
                  <a:pt x="10143975" y="6146414"/>
                </a:cubicBezTo>
                <a:cubicBezTo>
                  <a:pt x="10143975" y="6146414"/>
                  <a:pt x="10148415" y="6146304"/>
                  <a:pt x="10152891" y="6147652"/>
                </a:cubicBezTo>
                <a:lnTo>
                  <a:pt x="10160971" y="6156502"/>
                </a:lnTo>
                <a:lnTo>
                  <a:pt x="10159271" y="6148322"/>
                </a:lnTo>
                <a:cubicBezTo>
                  <a:pt x="10163931" y="6144723"/>
                  <a:pt x="10170227" y="6143918"/>
                  <a:pt x="10176467" y="6145184"/>
                </a:cubicBezTo>
                <a:close/>
                <a:moveTo>
                  <a:pt x="11309447" y="6141278"/>
                </a:moveTo>
                <a:cubicBezTo>
                  <a:pt x="11309735" y="6153988"/>
                  <a:pt x="11310023" y="6166702"/>
                  <a:pt x="11310023" y="6166702"/>
                </a:cubicBezTo>
                <a:cubicBezTo>
                  <a:pt x="11296935" y="6167022"/>
                  <a:pt x="11309735" y="6153988"/>
                  <a:pt x="11309447" y="6141278"/>
                </a:cubicBezTo>
                <a:close/>
                <a:moveTo>
                  <a:pt x="140494" y="6136452"/>
                </a:moveTo>
                <a:cubicBezTo>
                  <a:pt x="144184" y="6136458"/>
                  <a:pt x="147925" y="6136894"/>
                  <a:pt x="148125" y="6138616"/>
                </a:cubicBezTo>
                <a:cubicBezTo>
                  <a:pt x="148531" y="6142061"/>
                  <a:pt x="148933" y="6145506"/>
                  <a:pt x="148933" y="6145506"/>
                </a:cubicBezTo>
                <a:cubicBezTo>
                  <a:pt x="134774" y="6150660"/>
                  <a:pt x="134774" y="6150660"/>
                  <a:pt x="134774" y="6150660"/>
                </a:cubicBezTo>
                <a:cubicBezTo>
                  <a:pt x="120221" y="6152362"/>
                  <a:pt x="119816" y="6148916"/>
                  <a:pt x="119816" y="6148916"/>
                </a:cubicBezTo>
                <a:cubicBezTo>
                  <a:pt x="119816" y="6148916"/>
                  <a:pt x="119413" y="6145471"/>
                  <a:pt x="119008" y="6142020"/>
                </a:cubicBezTo>
                <a:cubicBezTo>
                  <a:pt x="118605" y="6138577"/>
                  <a:pt x="133162" y="6136874"/>
                  <a:pt x="133162" y="6136874"/>
                </a:cubicBezTo>
                <a:cubicBezTo>
                  <a:pt x="133162" y="6136874"/>
                  <a:pt x="136803" y="6136448"/>
                  <a:pt x="140494" y="6136452"/>
                </a:cubicBezTo>
                <a:close/>
                <a:moveTo>
                  <a:pt x="440962" y="6129252"/>
                </a:moveTo>
                <a:cubicBezTo>
                  <a:pt x="444046" y="6129338"/>
                  <a:pt x="447182" y="6129860"/>
                  <a:pt x="447387" y="6131614"/>
                </a:cubicBezTo>
                <a:cubicBezTo>
                  <a:pt x="447387" y="6131614"/>
                  <a:pt x="447387" y="6131614"/>
                  <a:pt x="448621" y="6142142"/>
                </a:cubicBezTo>
                <a:cubicBezTo>
                  <a:pt x="449030" y="6145652"/>
                  <a:pt x="436899" y="6147072"/>
                  <a:pt x="436899" y="6147072"/>
                </a:cubicBezTo>
                <a:cubicBezTo>
                  <a:pt x="424761" y="6148490"/>
                  <a:pt x="424761" y="6148490"/>
                  <a:pt x="424352" y="6144980"/>
                </a:cubicBezTo>
                <a:cubicBezTo>
                  <a:pt x="424352" y="6144980"/>
                  <a:pt x="424352" y="6144980"/>
                  <a:pt x="423119" y="6134452"/>
                </a:cubicBezTo>
                <a:cubicBezTo>
                  <a:pt x="422712" y="6130944"/>
                  <a:pt x="422712" y="6130944"/>
                  <a:pt x="434843" y="6129524"/>
                </a:cubicBezTo>
                <a:cubicBezTo>
                  <a:pt x="434843" y="6129524"/>
                  <a:pt x="437877" y="6129170"/>
                  <a:pt x="440962" y="6129252"/>
                </a:cubicBezTo>
                <a:close/>
                <a:moveTo>
                  <a:pt x="11148609" y="6123153"/>
                </a:moveTo>
                <a:cubicBezTo>
                  <a:pt x="11148875" y="6135018"/>
                  <a:pt x="11149075" y="6143919"/>
                  <a:pt x="11147165" y="6149900"/>
                </a:cubicBezTo>
                <a:lnTo>
                  <a:pt x="11144341" y="6151747"/>
                </a:lnTo>
                <a:lnTo>
                  <a:pt x="11147097" y="6146935"/>
                </a:lnTo>
                <a:cubicBezTo>
                  <a:pt x="11148943" y="6137984"/>
                  <a:pt x="11148745" y="6129088"/>
                  <a:pt x="11148609" y="6123153"/>
                </a:cubicBezTo>
                <a:close/>
                <a:moveTo>
                  <a:pt x="10039269" y="6117334"/>
                </a:moveTo>
                <a:cubicBezTo>
                  <a:pt x="10040755" y="6128944"/>
                  <a:pt x="10040755" y="6128944"/>
                  <a:pt x="10040755" y="6128944"/>
                </a:cubicBezTo>
                <a:cubicBezTo>
                  <a:pt x="10040755" y="6128944"/>
                  <a:pt x="10022851" y="6131233"/>
                  <a:pt x="10024339" y="6142842"/>
                </a:cubicBezTo>
                <a:cubicBezTo>
                  <a:pt x="10028803" y="6177668"/>
                  <a:pt x="9992985" y="6182246"/>
                  <a:pt x="9994473" y="6193859"/>
                </a:cubicBezTo>
                <a:cubicBezTo>
                  <a:pt x="9978055" y="6207756"/>
                  <a:pt x="9958661" y="6198439"/>
                  <a:pt x="9961637" y="6221656"/>
                </a:cubicBezTo>
                <a:cubicBezTo>
                  <a:pt x="9961637" y="6221656"/>
                  <a:pt x="9942237" y="6212336"/>
                  <a:pt x="9942237" y="6212336"/>
                </a:cubicBezTo>
                <a:cubicBezTo>
                  <a:pt x="9940751" y="6200734"/>
                  <a:pt x="9939261" y="6189122"/>
                  <a:pt x="9937773" y="6177514"/>
                </a:cubicBezTo>
                <a:cubicBezTo>
                  <a:pt x="9957171" y="6186832"/>
                  <a:pt x="9973591" y="6172932"/>
                  <a:pt x="9972103" y="6161322"/>
                </a:cubicBezTo>
                <a:cubicBezTo>
                  <a:pt x="9990009" y="6159034"/>
                  <a:pt x="9988521" y="6147422"/>
                  <a:pt x="9987033" y="6135818"/>
                </a:cubicBezTo>
                <a:cubicBezTo>
                  <a:pt x="10004943" y="6133526"/>
                  <a:pt x="10004943" y="6133526"/>
                  <a:pt x="10022851" y="6131233"/>
                </a:cubicBezTo>
                <a:cubicBezTo>
                  <a:pt x="10022851" y="6131233"/>
                  <a:pt x="10022851" y="6131233"/>
                  <a:pt x="10039269" y="6117334"/>
                </a:cubicBezTo>
                <a:close/>
                <a:moveTo>
                  <a:pt x="11164701" y="6110888"/>
                </a:moveTo>
                <a:lnTo>
                  <a:pt x="11164971" y="6122752"/>
                </a:lnTo>
                <a:cubicBezTo>
                  <a:pt x="11164971" y="6122752"/>
                  <a:pt x="11148609" y="6123153"/>
                  <a:pt x="11148609" y="6123153"/>
                </a:cubicBezTo>
                <a:cubicBezTo>
                  <a:pt x="11148609" y="6123153"/>
                  <a:pt x="11148341" y="6111287"/>
                  <a:pt x="11148341" y="6111287"/>
                </a:cubicBezTo>
                <a:cubicBezTo>
                  <a:pt x="11148341" y="6111287"/>
                  <a:pt x="11164701" y="6110888"/>
                  <a:pt x="11164701" y="6110888"/>
                </a:cubicBezTo>
                <a:close/>
                <a:moveTo>
                  <a:pt x="10346145" y="6109676"/>
                </a:moveTo>
                <a:cubicBezTo>
                  <a:pt x="10346383" y="6120271"/>
                  <a:pt x="10346383" y="6120271"/>
                  <a:pt x="10346623" y="6130868"/>
                </a:cubicBezTo>
                <a:cubicBezTo>
                  <a:pt x="10326985" y="6131344"/>
                  <a:pt x="10326985" y="6131344"/>
                  <a:pt x="10326985" y="6131344"/>
                </a:cubicBezTo>
                <a:cubicBezTo>
                  <a:pt x="10326745" y="6120750"/>
                  <a:pt x="10326745" y="6120750"/>
                  <a:pt x="10326745" y="6120750"/>
                </a:cubicBezTo>
                <a:cubicBezTo>
                  <a:pt x="10326513" y="6110154"/>
                  <a:pt x="10326513" y="6110154"/>
                  <a:pt x="10326513" y="6110154"/>
                </a:cubicBezTo>
                <a:cubicBezTo>
                  <a:pt x="10346145" y="6109676"/>
                  <a:pt x="10346145" y="6109676"/>
                  <a:pt x="10346145" y="6109676"/>
                </a:cubicBezTo>
                <a:close/>
                <a:moveTo>
                  <a:pt x="11308683" y="6107379"/>
                </a:moveTo>
                <a:cubicBezTo>
                  <a:pt x="11313589" y="6107257"/>
                  <a:pt x="11316079" y="6108784"/>
                  <a:pt x="11317055" y="6111146"/>
                </a:cubicBezTo>
                <a:cubicBezTo>
                  <a:pt x="11318027" y="6113506"/>
                  <a:pt x="11317487" y="6116700"/>
                  <a:pt x="11316329" y="6119908"/>
                </a:cubicBezTo>
                <a:cubicBezTo>
                  <a:pt x="11314021" y="6126328"/>
                  <a:pt x="11309251" y="6132800"/>
                  <a:pt x="11309251" y="6132800"/>
                </a:cubicBezTo>
                <a:cubicBezTo>
                  <a:pt x="11308967" y="6120086"/>
                  <a:pt x="11308967" y="6120086"/>
                  <a:pt x="11308683" y="6107379"/>
                </a:cubicBezTo>
                <a:close/>
                <a:moveTo>
                  <a:pt x="10436593" y="6105378"/>
                </a:moveTo>
                <a:cubicBezTo>
                  <a:pt x="10436859" y="6117096"/>
                  <a:pt x="10436859" y="6117096"/>
                  <a:pt x="10436859" y="6117096"/>
                </a:cubicBezTo>
                <a:cubicBezTo>
                  <a:pt x="10436859" y="6117096"/>
                  <a:pt x="10418577" y="6117544"/>
                  <a:pt x="10418577" y="6117544"/>
                </a:cubicBezTo>
                <a:cubicBezTo>
                  <a:pt x="10418577" y="6117544"/>
                  <a:pt x="10418577" y="6117544"/>
                  <a:pt x="10436593" y="6105378"/>
                </a:cubicBezTo>
                <a:close/>
                <a:moveTo>
                  <a:pt x="10133225" y="6105334"/>
                </a:moveTo>
                <a:lnTo>
                  <a:pt x="10135231" y="6107190"/>
                </a:lnTo>
                <a:lnTo>
                  <a:pt x="10133295" y="6108512"/>
                </a:lnTo>
                <a:cubicBezTo>
                  <a:pt x="10128459" y="6111812"/>
                  <a:pt x="10123623" y="6115107"/>
                  <a:pt x="10123623" y="6115107"/>
                </a:cubicBezTo>
                <a:cubicBezTo>
                  <a:pt x="10123477" y="6108752"/>
                  <a:pt x="10128315" y="6105454"/>
                  <a:pt x="10133225" y="6105334"/>
                </a:cubicBezTo>
                <a:close/>
                <a:moveTo>
                  <a:pt x="10395625" y="6103534"/>
                </a:moveTo>
                <a:cubicBezTo>
                  <a:pt x="10397147" y="6102999"/>
                  <a:pt x="10398389" y="6103632"/>
                  <a:pt x="10398451" y="6106281"/>
                </a:cubicBezTo>
                <a:cubicBezTo>
                  <a:pt x="10398451" y="6106281"/>
                  <a:pt x="10398451" y="6106281"/>
                  <a:pt x="10398689" y="6116874"/>
                </a:cubicBezTo>
                <a:cubicBezTo>
                  <a:pt x="10383965" y="6117236"/>
                  <a:pt x="10391057" y="6105135"/>
                  <a:pt x="10395625" y="6103534"/>
                </a:cubicBezTo>
                <a:close/>
                <a:moveTo>
                  <a:pt x="10142973" y="6101914"/>
                </a:moveTo>
                <a:cubicBezTo>
                  <a:pt x="10142973" y="6101914"/>
                  <a:pt x="10143259" y="6114630"/>
                  <a:pt x="10143259" y="6114630"/>
                </a:cubicBezTo>
                <a:lnTo>
                  <a:pt x="10135231" y="6107190"/>
                </a:lnTo>
                <a:close/>
                <a:moveTo>
                  <a:pt x="773289" y="6100082"/>
                </a:moveTo>
                <a:cubicBezTo>
                  <a:pt x="773289" y="6100082"/>
                  <a:pt x="773706" y="6103636"/>
                  <a:pt x="773706" y="6103636"/>
                </a:cubicBezTo>
                <a:cubicBezTo>
                  <a:pt x="774121" y="6107188"/>
                  <a:pt x="774121" y="6107188"/>
                  <a:pt x="774537" y="6110740"/>
                </a:cubicBezTo>
                <a:cubicBezTo>
                  <a:pt x="774955" y="6114292"/>
                  <a:pt x="760394" y="6115996"/>
                  <a:pt x="775369" y="6117841"/>
                </a:cubicBezTo>
                <a:cubicBezTo>
                  <a:pt x="775369" y="6117841"/>
                  <a:pt x="761228" y="6123097"/>
                  <a:pt x="761228" y="6123097"/>
                </a:cubicBezTo>
                <a:cubicBezTo>
                  <a:pt x="761228" y="6123097"/>
                  <a:pt x="746666" y="6124799"/>
                  <a:pt x="746250" y="6121248"/>
                </a:cubicBezTo>
                <a:cubicBezTo>
                  <a:pt x="745835" y="6117694"/>
                  <a:pt x="745419" y="6114144"/>
                  <a:pt x="745003" y="6110596"/>
                </a:cubicBezTo>
                <a:cubicBezTo>
                  <a:pt x="759565" y="6108891"/>
                  <a:pt x="759147" y="6105340"/>
                  <a:pt x="759147" y="6105340"/>
                </a:cubicBezTo>
                <a:cubicBezTo>
                  <a:pt x="758730" y="6101786"/>
                  <a:pt x="758730" y="6101786"/>
                  <a:pt x="773289" y="6100082"/>
                </a:cubicBezTo>
                <a:close/>
                <a:moveTo>
                  <a:pt x="10056171" y="6089432"/>
                </a:moveTo>
                <a:cubicBezTo>
                  <a:pt x="10056171" y="6089432"/>
                  <a:pt x="10057795" y="6102094"/>
                  <a:pt x="10059415" y="6114758"/>
                </a:cubicBezTo>
                <a:cubicBezTo>
                  <a:pt x="10048531" y="6109712"/>
                  <a:pt x="10048125" y="6106546"/>
                  <a:pt x="10050239" y="6103059"/>
                </a:cubicBezTo>
                <a:cubicBezTo>
                  <a:pt x="10052351" y="6099572"/>
                  <a:pt x="10056983" y="6095762"/>
                  <a:pt x="10056171" y="6089432"/>
                </a:cubicBezTo>
                <a:close/>
                <a:moveTo>
                  <a:pt x="11297015" y="6079867"/>
                </a:moveTo>
                <a:cubicBezTo>
                  <a:pt x="11298231" y="6079340"/>
                  <a:pt x="11299875" y="6079632"/>
                  <a:pt x="11301525" y="6080254"/>
                </a:cubicBezTo>
                <a:cubicBezTo>
                  <a:pt x="11304825" y="6081496"/>
                  <a:pt x="11308157" y="6084068"/>
                  <a:pt x="11308157" y="6084068"/>
                </a:cubicBezTo>
                <a:cubicBezTo>
                  <a:pt x="11308399" y="6094660"/>
                  <a:pt x="11295069" y="6084386"/>
                  <a:pt x="11295309" y="6094980"/>
                </a:cubicBezTo>
                <a:cubicBezTo>
                  <a:pt x="11295309" y="6094980"/>
                  <a:pt x="11295069" y="6084386"/>
                  <a:pt x="11295069" y="6084386"/>
                </a:cubicBezTo>
                <a:cubicBezTo>
                  <a:pt x="11295011" y="6081737"/>
                  <a:pt x="11295799" y="6080393"/>
                  <a:pt x="11297015" y="6079867"/>
                </a:cubicBezTo>
                <a:close/>
                <a:moveTo>
                  <a:pt x="71717" y="6074184"/>
                </a:moveTo>
                <a:cubicBezTo>
                  <a:pt x="72122" y="6077665"/>
                  <a:pt x="72529" y="6081146"/>
                  <a:pt x="72940" y="6084627"/>
                </a:cubicBezTo>
                <a:cubicBezTo>
                  <a:pt x="73753" y="6091593"/>
                  <a:pt x="74162" y="6095074"/>
                  <a:pt x="62844" y="6103454"/>
                </a:cubicBezTo>
                <a:cubicBezTo>
                  <a:pt x="62844" y="6103454"/>
                  <a:pt x="63250" y="6106936"/>
                  <a:pt x="50710" y="6104874"/>
                </a:cubicBezTo>
                <a:cubicBezTo>
                  <a:pt x="50710" y="6104874"/>
                  <a:pt x="50710" y="6104874"/>
                  <a:pt x="50301" y="6101393"/>
                </a:cubicBezTo>
                <a:cubicBezTo>
                  <a:pt x="49487" y="6094431"/>
                  <a:pt x="60806" y="6086046"/>
                  <a:pt x="47860" y="6080504"/>
                </a:cubicBezTo>
                <a:cubicBezTo>
                  <a:pt x="47454" y="6077022"/>
                  <a:pt x="47454" y="6077022"/>
                  <a:pt x="59585" y="6075603"/>
                </a:cubicBezTo>
                <a:cubicBezTo>
                  <a:pt x="59585" y="6075603"/>
                  <a:pt x="59585" y="6075603"/>
                  <a:pt x="71717" y="6074184"/>
                </a:cubicBezTo>
                <a:close/>
                <a:moveTo>
                  <a:pt x="10083305" y="6069456"/>
                </a:moveTo>
                <a:cubicBezTo>
                  <a:pt x="10093117" y="6069216"/>
                  <a:pt x="10093177" y="6071862"/>
                  <a:pt x="10090815" y="6075898"/>
                </a:cubicBezTo>
                <a:cubicBezTo>
                  <a:pt x="10088451" y="6079930"/>
                  <a:pt x="10083661" y="6085344"/>
                  <a:pt x="10083783" y="6090645"/>
                </a:cubicBezTo>
                <a:cubicBezTo>
                  <a:pt x="10083783" y="6090645"/>
                  <a:pt x="10083543" y="6080050"/>
                  <a:pt x="10083543" y="6080050"/>
                </a:cubicBezTo>
                <a:cubicBezTo>
                  <a:pt x="10083543" y="6080050"/>
                  <a:pt x="10083543" y="6080050"/>
                  <a:pt x="10083305" y="6069456"/>
                </a:cubicBezTo>
                <a:close/>
                <a:moveTo>
                  <a:pt x="10253467" y="6065300"/>
                </a:moveTo>
                <a:cubicBezTo>
                  <a:pt x="10253703" y="6075896"/>
                  <a:pt x="10253703" y="6075896"/>
                  <a:pt x="10266793" y="6075574"/>
                </a:cubicBezTo>
                <a:cubicBezTo>
                  <a:pt x="10266793" y="6075574"/>
                  <a:pt x="10266793" y="6075574"/>
                  <a:pt x="10267031" y="6086170"/>
                </a:cubicBezTo>
                <a:cubicBezTo>
                  <a:pt x="10253941" y="6086489"/>
                  <a:pt x="10253941" y="6086489"/>
                  <a:pt x="10253941" y="6086489"/>
                </a:cubicBezTo>
                <a:cubicBezTo>
                  <a:pt x="10253703" y="6075896"/>
                  <a:pt x="10253703" y="6075896"/>
                  <a:pt x="10253467" y="6065300"/>
                </a:cubicBezTo>
                <a:close/>
                <a:moveTo>
                  <a:pt x="11163633" y="6063425"/>
                </a:moveTo>
                <a:cubicBezTo>
                  <a:pt x="11163903" y="6075293"/>
                  <a:pt x="11163903" y="6075293"/>
                  <a:pt x="11164165" y="6087158"/>
                </a:cubicBezTo>
                <a:cubicBezTo>
                  <a:pt x="11163903" y="6075293"/>
                  <a:pt x="11147539" y="6075694"/>
                  <a:pt x="11163633" y="6063425"/>
                </a:cubicBezTo>
                <a:close/>
                <a:moveTo>
                  <a:pt x="698490" y="6063418"/>
                </a:moveTo>
                <a:cubicBezTo>
                  <a:pt x="705461" y="6066966"/>
                  <a:pt x="708067" y="6068193"/>
                  <a:pt x="708067" y="6068193"/>
                </a:cubicBezTo>
                <a:cubicBezTo>
                  <a:pt x="708067" y="6068193"/>
                  <a:pt x="705461" y="6066966"/>
                  <a:pt x="702025" y="6065624"/>
                </a:cubicBezTo>
                <a:lnTo>
                  <a:pt x="695713" y="6063737"/>
                </a:lnTo>
                <a:close/>
                <a:moveTo>
                  <a:pt x="690978" y="6062328"/>
                </a:moveTo>
                <a:lnTo>
                  <a:pt x="695713" y="6063737"/>
                </a:lnTo>
                <a:lnTo>
                  <a:pt x="692015" y="6064174"/>
                </a:lnTo>
                <a:cubicBezTo>
                  <a:pt x="688780" y="6064550"/>
                  <a:pt x="685547" y="6064930"/>
                  <a:pt x="685547" y="6064930"/>
                </a:cubicBezTo>
                <a:cubicBezTo>
                  <a:pt x="685242" y="6062344"/>
                  <a:pt x="687646" y="6061846"/>
                  <a:pt x="690978" y="6062328"/>
                </a:cubicBezTo>
                <a:close/>
                <a:moveTo>
                  <a:pt x="422307" y="6053925"/>
                </a:moveTo>
                <a:cubicBezTo>
                  <a:pt x="423571" y="6054216"/>
                  <a:pt x="423673" y="6055082"/>
                  <a:pt x="423876" y="6056816"/>
                </a:cubicBezTo>
                <a:cubicBezTo>
                  <a:pt x="425090" y="6067208"/>
                  <a:pt x="426310" y="6077606"/>
                  <a:pt x="427522" y="6088003"/>
                </a:cubicBezTo>
                <a:cubicBezTo>
                  <a:pt x="428336" y="6094932"/>
                  <a:pt x="429147" y="6101864"/>
                  <a:pt x="429958" y="6108794"/>
                </a:cubicBezTo>
                <a:cubicBezTo>
                  <a:pt x="430362" y="6112260"/>
                  <a:pt x="430362" y="6112260"/>
                  <a:pt x="430362" y="6112260"/>
                </a:cubicBezTo>
                <a:cubicBezTo>
                  <a:pt x="420658" y="6113398"/>
                  <a:pt x="420658" y="6113398"/>
                  <a:pt x="420252" y="6109930"/>
                </a:cubicBezTo>
                <a:cubicBezTo>
                  <a:pt x="419441" y="6102998"/>
                  <a:pt x="418629" y="6096068"/>
                  <a:pt x="417820" y="6089138"/>
                </a:cubicBezTo>
                <a:cubicBezTo>
                  <a:pt x="416603" y="6078742"/>
                  <a:pt x="415386" y="6068349"/>
                  <a:pt x="414166" y="6057949"/>
                </a:cubicBezTo>
                <a:cubicBezTo>
                  <a:pt x="413764" y="6054488"/>
                  <a:pt x="413764" y="6054488"/>
                  <a:pt x="413764" y="6054488"/>
                </a:cubicBezTo>
                <a:cubicBezTo>
                  <a:pt x="418618" y="6053919"/>
                  <a:pt x="421043" y="6053634"/>
                  <a:pt x="422307" y="6053925"/>
                </a:cubicBezTo>
                <a:close/>
                <a:moveTo>
                  <a:pt x="10390713" y="6053467"/>
                </a:moveTo>
                <a:lnTo>
                  <a:pt x="10397451" y="6061782"/>
                </a:lnTo>
                <a:cubicBezTo>
                  <a:pt x="10377817" y="6062262"/>
                  <a:pt x="10377817" y="6062262"/>
                  <a:pt x="10377817" y="6062262"/>
                </a:cubicBezTo>
                <a:close/>
                <a:moveTo>
                  <a:pt x="10416995" y="6047232"/>
                </a:moveTo>
                <a:cubicBezTo>
                  <a:pt x="10416995" y="6047232"/>
                  <a:pt x="10417257" y="6058952"/>
                  <a:pt x="10435537" y="6058506"/>
                </a:cubicBezTo>
                <a:cubicBezTo>
                  <a:pt x="10435537" y="6058506"/>
                  <a:pt x="10435799" y="6070224"/>
                  <a:pt x="10435799" y="6070224"/>
                </a:cubicBezTo>
                <a:cubicBezTo>
                  <a:pt x="10435799" y="6070224"/>
                  <a:pt x="10435799" y="6070224"/>
                  <a:pt x="10436061" y="6081942"/>
                </a:cubicBezTo>
                <a:cubicBezTo>
                  <a:pt x="10436061" y="6081942"/>
                  <a:pt x="10436331" y="6093658"/>
                  <a:pt x="10418315" y="6105826"/>
                </a:cubicBezTo>
                <a:cubicBezTo>
                  <a:pt x="10418051" y="6094106"/>
                  <a:pt x="10417523" y="6070668"/>
                  <a:pt x="10417785" y="6082388"/>
                </a:cubicBezTo>
                <a:cubicBezTo>
                  <a:pt x="10417523" y="6070668"/>
                  <a:pt x="10417523" y="6070668"/>
                  <a:pt x="10416995" y="6047232"/>
                </a:cubicBezTo>
                <a:close/>
                <a:moveTo>
                  <a:pt x="10453553" y="6046339"/>
                </a:moveTo>
                <a:cubicBezTo>
                  <a:pt x="10453553" y="6046339"/>
                  <a:pt x="10453815" y="6058057"/>
                  <a:pt x="10435537" y="6058506"/>
                </a:cubicBezTo>
                <a:lnTo>
                  <a:pt x="10435275" y="6046788"/>
                </a:lnTo>
                <a:cubicBezTo>
                  <a:pt x="10435275" y="6046788"/>
                  <a:pt x="10453553" y="6046339"/>
                  <a:pt x="10453553" y="6046339"/>
                </a:cubicBezTo>
                <a:close/>
                <a:moveTo>
                  <a:pt x="10194905" y="6040228"/>
                </a:moveTo>
                <a:cubicBezTo>
                  <a:pt x="10194905" y="6040228"/>
                  <a:pt x="10195165" y="6051882"/>
                  <a:pt x="10195165" y="6051882"/>
                </a:cubicBezTo>
                <a:cubicBezTo>
                  <a:pt x="10195165" y="6051882"/>
                  <a:pt x="10212929" y="6051448"/>
                  <a:pt x="10212929" y="6051448"/>
                </a:cubicBezTo>
                <a:cubicBezTo>
                  <a:pt x="10212929" y="6051448"/>
                  <a:pt x="10213195" y="6063103"/>
                  <a:pt x="10213195" y="6063103"/>
                </a:cubicBezTo>
                <a:cubicBezTo>
                  <a:pt x="10213195" y="6063103"/>
                  <a:pt x="10213195" y="6063103"/>
                  <a:pt x="10213455" y="6074758"/>
                </a:cubicBezTo>
                <a:cubicBezTo>
                  <a:pt x="10213719" y="6086408"/>
                  <a:pt x="10231481" y="6085975"/>
                  <a:pt x="10231481" y="6085975"/>
                </a:cubicBezTo>
                <a:cubicBezTo>
                  <a:pt x="10231745" y="6097630"/>
                  <a:pt x="10232009" y="6109282"/>
                  <a:pt x="10250035" y="6120502"/>
                </a:cubicBezTo>
                <a:cubicBezTo>
                  <a:pt x="10250035" y="6120502"/>
                  <a:pt x="10250299" y="6132158"/>
                  <a:pt x="10250299" y="6132158"/>
                </a:cubicBezTo>
                <a:cubicBezTo>
                  <a:pt x="10267799" y="6120066"/>
                  <a:pt x="10267539" y="6108417"/>
                  <a:pt x="10267275" y="6096762"/>
                </a:cubicBezTo>
                <a:cubicBezTo>
                  <a:pt x="10267539" y="6108417"/>
                  <a:pt x="10267799" y="6120066"/>
                  <a:pt x="10268061" y="6131722"/>
                </a:cubicBezTo>
                <a:cubicBezTo>
                  <a:pt x="10268061" y="6131722"/>
                  <a:pt x="10268325" y="6143379"/>
                  <a:pt x="10268325" y="6143379"/>
                </a:cubicBezTo>
                <a:cubicBezTo>
                  <a:pt x="10268325" y="6143379"/>
                  <a:pt x="10268325" y="6143379"/>
                  <a:pt x="10268589" y="6155028"/>
                </a:cubicBezTo>
                <a:cubicBezTo>
                  <a:pt x="10268589" y="6155028"/>
                  <a:pt x="10268589" y="6155028"/>
                  <a:pt x="10250823" y="6155464"/>
                </a:cubicBezTo>
                <a:cubicBezTo>
                  <a:pt x="10250823" y="6155464"/>
                  <a:pt x="10250823" y="6155464"/>
                  <a:pt x="10250561" y="6143812"/>
                </a:cubicBezTo>
                <a:cubicBezTo>
                  <a:pt x="10250299" y="6132158"/>
                  <a:pt x="10250299" y="6132158"/>
                  <a:pt x="10232273" y="6120934"/>
                </a:cubicBezTo>
                <a:cubicBezTo>
                  <a:pt x="10214769" y="6133024"/>
                  <a:pt x="10214769" y="6133024"/>
                  <a:pt x="10215031" y="6144679"/>
                </a:cubicBezTo>
                <a:cubicBezTo>
                  <a:pt x="10215297" y="6156328"/>
                  <a:pt x="10214507" y="6121370"/>
                  <a:pt x="10197267" y="6145111"/>
                </a:cubicBezTo>
                <a:cubicBezTo>
                  <a:pt x="10197003" y="6133460"/>
                  <a:pt x="10196479" y="6110152"/>
                  <a:pt x="10196479" y="6110152"/>
                </a:cubicBezTo>
                <a:cubicBezTo>
                  <a:pt x="10196479" y="6110152"/>
                  <a:pt x="10196479" y="6110152"/>
                  <a:pt x="10178979" y="6122235"/>
                </a:cubicBezTo>
                <a:cubicBezTo>
                  <a:pt x="10197003" y="6133460"/>
                  <a:pt x="10179241" y="6133890"/>
                  <a:pt x="10179503" y="6145546"/>
                </a:cubicBezTo>
                <a:cubicBezTo>
                  <a:pt x="10179503" y="6145546"/>
                  <a:pt x="10179503" y="6145546"/>
                  <a:pt x="10179241" y="6133890"/>
                </a:cubicBezTo>
                <a:cubicBezTo>
                  <a:pt x="10179241" y="6133890"/>
                  <a:pt x="10161477" y="6134326"/>
                  <a:pt x="10161477" y="6134326"/>
                </a:cubicBezTo>
                <a:lnTo>
                  <a:pt x="10161211" y="6122671"/>
                </a:lnTo>
                <a:cubicBezTo>
                  <a:pt x="10178715" y="6110584"/>
                  <a:pt x="10178715" y="6110584"/>
                  <a:pt x="10178715" y="6110584"/>
                </a:cubicBezTo>
                <a:cubicBezTo>
                  <a:pt x="10178715" y="6110584"/>
                  <a:pt x="10178451" y="6098930"/>
                  <a:pt x="10178451" y="6098930"/>
                </a:cubicBezTo>
                <a:cubicBezTo>
                  <a:pt x="10178451" y="6098930"/>
                  <a:pt x="10177929" y="6075626"/>
                  <a:pt x="10177929" y="6075626"/>
                </a:cubicBezTo>
                <a:cubicBezTo>
                  <a:pt x="10177929" y="6075626"/>
                  <a:pt x="10159637" y="6052750"/>
                  <a:pt x="10177139" y="6040664"/>
                </a:cubicBezTo>
                <a:cubicBezTo>
                  <a:pt x="10177401" y="6052314"/>
                  <a:pt x="10177139" y="6040664"/>
                  <a:pt x="10194905" y="6040228"/>
                </a:cubicBezTo>
                <a:close/>
                <a:moveTo>
                  <a:pt x="10377241" y="6036837"/>
                </a:moveTo>
                <a:lnTo>
                  <a:pt x="10383975" y="6045153"/>
                </a:lnTo>
                <a:lnTo>
                  <a:pt x="10377527" y="6049546"/>
                </a:lnTo>
                <a:cubicBezTo>
                  <a:pt x="10377241" y="6036837"/>
                  <a:pt x="10377241" y="6036837"/>
                  <a:pt x="10377241" y="6036837"/>
                </a:cubicBezTo>
                <a:close/>
                <a:moveTo>
                  <a:pt x="10396879" y="6036356"/>
                </a:moveTo>
                <a:cubicBezTo>
                  <a:pt x="10397163" y="6049068"/>
                  <a:pt x="10377527" y="6049546"/>
                  <a:pt x="10397163" y="6049068"/>
                </a:cubicBezTo>
                <a:lnTo>
                  <a:pt x="10390713" y="6053467"/>
                </a:lnTo>
                <a:lnTo>
                  <a:pt x="10383975" y="6045153"/>
                </a:lnTo>
                <a:lnTo>
                  <a:pt x="10387201" y="6042954"/>
                </a:lnTo>
                <a:cubicBezTo>
                  <a:pt x="10387131" y="6039776"/>
                  <a:pt x="10387057" y="6036596"/>
                  <a:pt x="10396879" y="6036356"/>
                </a:cubicBezTo>
                <a:close/>
                <a:moveTo>
                  <a:pt x="858284" y="6027670"/>
                </a:moveTo>
                <a:cubicBezTo>
                  <a:pt x="859531" y="6038321"/>
                  <a:pt x="888646" y="6034918"/>
                  <a:pt x="860359" y="6045426"/>
                </a:cubicBezTo>
                <a:cubicBezTo>
                  <a:pt x="853079" y="6046275"/>
                  <a:pt x="852976" y="6045391"/>
                  <a:pt x="854695" y="6044289"/>
                </a:cubicBezTo>
                <a:cubicBezTo>
                  <a:pt x="856409" y="6043190"/>
                  <a:pt x="859947" y="6041876"/>
                  <a:pt x="859947" y="6041876"/>
                </a:cubicBezTo>
                <a:cubicBezTo>
                  <a:pt x="859118" y="6034770"/>
                  <a:pt x="844556" y="6036478"/>
                  <a:pt x="858284" y="6027670"/>
                </a:cubicBezTo>
                <a:close/>
                <a:moveTo>
                  <a:pt x="10285331" y="6026362"/>
                </a:moveTo>
                <a:cubicBezTo>
                  <a:pt x="10285615" y="6039074"/>
                  <a:pt x="10285615" y="6039074"/>
                  <a:pt x="10285615" y="6039074"/>
                </a:cubicBezTo>
                <a:cubicBezTo>
                  <a:pt x="10285615" y="6039074"/>
                  <a:pt x="10265979" y="6039552"/>
                  <a:pt x="10265979" y="6039552"/>
                </a:cubicBezTo>
                <a:cubicBezTo>
                  <a:pt x="10265979" y="6039552"/>
                  <a:pt x="10265693" y="6026842"/>
                  <a:pt x="10265693" y="6026842"/>
                </a:cubicBezTo>
                <a:cubicBezTo>
                  <a:pt x="10265693" y="6026842"/>
                  <a:pt x="10285331" y="6026362"/>
                  <a:pt x="10285331" y="6026362"/>
                </a:cubicBezTo>
                <a:close/>
                <a:moveTo>
                  <a:pt x="419508" y="6019508"/>
                </a:moveTo>
                <a:cubicBezTo>
                  <a:pt x="419508" y="6019508"/>
                  <a:pt x="419508" y="6019508"/>
                  <a:pt x="421858" y="6039566"/>
                </a:cubicBezTo>
                <a:cubicBezTo>
                  <a:pt x="421858" y="6039566"/>
                  <a:pt x="421858" y="6039566"/>
                  <a:pt x="412148" y="6040701"/>
                </a:cubicBezTo>
                <a:cubicBezTo>
                  <a:pt x="412148" y="6040701"/>
                  <a:pt x="412148" y="6040701"/>
                  <a:pt x="409803" y="6020646"/>
                </a:cubicBezTo>
                <a:cubicBezTo>
                  <a:pt x="419508" y="6019508"/>
                  <a:pt x="419508" y="6019508"/>
                  <a:pt x="419508" y="6019508"/>
                </a:cubicBezTo>
                <a:close/>
                <a:moveTo>
                  <a:pt x="10140871" y="6008689"/>
                </a:moveTo>
                <a:cubicBezTo>
                  <a:pt x="10140871" y="6008689"/>
                  <a:pt x="10141107" y="6019286"/>
                  <a:pt x="10141107" y="6019286"/>
                </a:cubicBezTo>
                <a:cubicBezTo>
                  <a:pt x="10141349" y="6029878"/>
                  <a:pt x="10121473" y="6019762"/>
                  <a:pt x="10140871" y="6008689"/>
                </a:cubicBezTo>
                <a:close/>
                <a:moveTo>
                  <a:pt x="131881" y="5999802"/>
                </a:moveTo>
                <a:cubicBezTo>
                  <a:pt x="131881" y="5999802"/>
                  <a:pt x="131881" y="5999802"/>
                  <a:pt x="132299" y="6003350"/>
                </a:cubicBezTo>
                <a:cubicBezTo>
                  <a:pt x="132299" y="6003350"/>
                  <a:pt x="132299" y="6003350"/>
                  <a:pt x="132713" y="6006904"/>
                </a:cubicBezTo>
                <a:cubicBezTo>
                  <a:pt x="133128" y="6010455"/>
                  <a:pt x="133546" y="6014006"/>
                  <a:pt x="133960" y="6017558"/>
                </a:cubicBezTo>
                <a:cubicBezTo>
                  <a:pt x="133960" y="6017558"/>
                  <a:pt x="133960" y="6017558"/>
                  <a:pt x="134378" y="6021112"/>
                </a:cubicBezTo>
                <a:cubicBezTo>
                  <a:pt x="119819" y="6022814"/>
                  <a:pt x="119819" y="6022814"/>
                  <a:pt x="119819" y="6022814"/>
                </a:cubicBezTo>
                <a:cubicBezTo>
                  <a:pt x="105258" y="6024516"/>
                  <a:pt x="105258" y="6024516"/>
                  <a:pt x="104845" y="6020964"/>
                </a:cubicBezTo>
                <a:cubicBezTo>
                  <a:pt x="118984" y="6015714"/>
                  <a:pt x="118156" y="6008607"/>
                  <a:pt x="117738" y="6005060"/>
                </a:cubicBezTo>
                <a:cubicBezTo>
                  <a:pt x="117738" y="6005060"/>
                  <a:pt x="117325" y="6001506"/>
                  <a:pt x="131881" y="5999802"/>
                </a:cubicBezTo>
                <a:close/>
                <a:moveTo>
                  <a:pt x="10264647" y="5980224"/>
                </a:moveTo>
                <a:cubicBezTo>
                  <a:pt x="10264909" y="5991882"/>
                  <a:pt x="10264909" y="5991882"/>
                  <a:pt x="10264909" y="5991882"/>
                </a:cubicBezTo>
                <a:cubicBezTo>
                  <a:pt x="10264909" y="5991882"/>
                  <a:pt x="10251823" y="5992202"/>
                  <a:pt x="10251557" y="5980544"/>
                </a:cubicBezTo>
                <a:cubicBezTo>
                  <a:pt x="10251557" y="5980544"/>
                  <a:pt x="10264647" y="5980224"/>
                  <a:pt x="10264647" y="5980224"/>
                </a:cubicBezTo>
                <a:close/>
                <a:moveTo>
                  <a:pt x="10393905" y="5977072"/>
                </a:moveTo>
                <a:cubicBezTo>
                  <a:pt x="10402905" y="5976852"/>
                  <a:pt x="10407465" y="5979657"/>
                  <a:pt x="10409783" y="5982513"/>
                </a:cubicBezTo>
                <a:cubicBezTo>
                  <a:pt x="10412093" y="5985372"/>
                  <a:pt x="10412159" y="5988284"/>
                  <a:pt x="10412159" y="5988284"/>
                </a:cubicBezTo>
                <a:cubicBezTo>
                  <a:pt x="10412159" y="5988284"/>
                  <a:pt x="10394165" y="5988724"/>
                  <a:pt x="10394165" y="5988724"/>
                </a:cubicBezTo>
                <a:cubicBezTo>
                  <a:pt x="10393905" y="5977072"/>
                  <a:pt x="10393905" y="5977072"/>
                  <a:pt x="10393905" y="5977072"/>
                </a:cubicBezTo>
                <a:close/>
                <a:moveTo>
                  <a:pt x="4282117" y="5976651"/>
                </a:moveTo>
                <a:lnTo>
                  <a:pt x="4278386" y="6001862"/>
                </a:lnTo>
                <a:cubicBezTo>
                  <a:pt x="4281457" y="6013883"/>
                  <a:pt x="4295911" y="6013078"/>
                  <a:pt x="4298980" y="6025096"/>
                </a:cubicBezTo>
                <a:cubicBezTo>
                  <a:pt x="4286064" y="6054250"/>
                  <a:pt x="4314546" y="6089238"/>
                  <a:pt x="4299003" y="6114478"/>
                </a:cubicBezTo>
                <a:cubicBezTo>
                  <a:pt x="4284328" y="6111228"/>
                  <a:pt x="4279071" y="6103396"/>
                  <a:pt x="4262206" y="6104334"/>
                </a:cubicBezTo>
                <a:cubicBezTo>
                  <a:pt x="4255196" y="6108786"/>
                  <a:pt x="4266154" y="6132554"/>
                  <a:pt x="4257175" y="6145242"/>
                </a:cubicBezTo>
                <a:lnTo>
                  <a:pt x="4270806" y="6207826"/>
                </a:lnTo>
                <a:lnTo>
                  <a:pt x="4303203" y="6201390"/>
                </a:lnTo>
                <a:lnTo>
                  <a:pt x="4297524" y="6175382"/>
                </a:lnTo>
                <a:cubicBezTo>
                  <a:pt x="4296674" y="6159700"/>
                  <a:pt x="4297012" y="6143440"/>
                  <a:pt x="4294915" y="6127312"/>
                </a:cubicBezTo>
                <a:cubicBezTo>
                  <a:pt x="4303094" y="6143101"/>
                  <a:pt x="4300000" y="6131092"/>
                  <a:pt x="4311942" y="6126369"/>
                </a:cubicBezTo>
                <a:cubicBezTo>
                  <a:pt x="4307846" y="6140810"/>
                  <a:pt x="4313705" y="6158751"/>
                  <a:pt x="4318592" y="6175737"/>
                </a:cubicBezTo>
                <a:lnTo>
                  <a:pt x="4319668" y="6180720"/>
                </a:lnTo>
                <a:lnTo>
                  <a:pt x="4321136" y="6177884"/>
                </a:lnTo>
                <a:cubicBezTo>
                  <a:pt x="4322631" y="6189552"/>
                  <a:pt x="4342908" y="6198818"/>
                  <a:pt x="4342908" y="6198818"/>
                </a:cubicBezTo>
                <a:cubicBezTo>
                  <a:pt x="4361684" y="6196414"/>
                  <a:pt x="4361684" y="6196414"/>
                  <a:pt x="4380465" y="6194014"/>
                </a:cubicBezTo>
                <a:cubicBezTo>
                  <a:pt x="4378973" y="6182342"/>
                  <a:pt x="4377472" y="6170676"/>
                  <a:pt x="4377472" y="6170676"/>
                </a:cubicBezTo>
                <a:cubicBezTo>
                  <a:pt x="4357197" y="6161410"/>
                  <a:pt x="4358694" y="6173077"/>
                  <a:pt x="4358694" y="6173077"/>
                </a:cubicBezTo>
                <a:cubicBezTo>
                  <a:pt x="4338422" y="6163812"/>
                  <a:pt x="4355702" y="6149742"/>
                  <a:pt x="4335432" y="6140476"/>
                </a:cubicBezTo>
                <a:cubicBezTo>
                  <a:pt x="4335432" y="6140476"/>
                  <a:pt x="4333936" y="6128809"/>
                  <a:pt x="4332441" y="6117140"/>
                </a:cubicBezTo>
                <a:cubicBezTo>
                  <a:pt x="4312164" y="6107877"/>
                  <a:pt x="4327953" y="6082138"/>
                  <a:pt x="4307676" y="6072873"/>
                </a:cubicBezTo>
                <a:cubicBezTo>
                  <a:pt x="4324967" y="6058806"/>
                  <a:pt x="4324967" y="6058806"/>
                  <a:pt x="4323469" y="6047134"/>
                </a:cubicBezTo>
                <a:cubicBezTo>
                  <a:pt x="4321972" y="6035470"/>
                  <a:pt x="4303192" y="6037872"/>
                  <a:pt x="4301699" y="6026202"/>
                </a:cubicBezTo>
                <a:cubicBezTo>
                  <a:pt x="4299458" y="6008700"/>
                  <a:pt x="4293266" y="5997634"/>
                  <a:pt x="4287264" y="5988024"/>
                </a:cubicBezTo>
                <a:close/>
                <a:moveTo>
                  <a:pt x="127924" y="5965960"/>
                </a:moveTo>
                <a:cubicBezTo>
                  <a:pt x="127924" y="5965960"/>
                  <a:pt x="127924" y="5965960"/>
                  <a:pt x="128333" y="5969469"/>
                </a:cubicBezTo>
                <a:cubicBezTo>
                  <a:pt x="128333" y="5969469"/>
                  <a:pt x="128744" y="5972976"/>
                  <a:pt x="128744" y="5972976"/>
                </a:cubicBezTo>
                <a:cubicBezTo>
                  <a:pt x="128744" y="5972976"/>
                  <a:pt x="129157" y="5976491"/>
                  <a:pt x="129157" y="5976491"/>
                </a:cubicBezTo>
                <a:cubicBezTo>
                  <a:pt x="129566" y="5980000"/>
                  <a:pt x="129566" y="5980000"/>
                  <a:pt x="129566" y="5980000"/>
                </a:cubicBezTo>
                <a:cubicBezTo>
                  <a:pt x="129976" y="5983510"/>
                  <a:pt x="129976" y="5983510"/>
                  <a:pt x="129976" y="5983510"/>
                </a:cubicBezTo>
                <a:cubicBezTo>
                  <a:pt x="115416" y="5985210"/>
                  <a:pt x="115004" y="5981704"/>
                  <a:pt x="115004" y="5981704"/>
                </a:cubicBezTo>
                <a:cubicBezTo>
                  <a:pt x="115004" y="5981704"/>
                  <a:pt x="114592" y="5978191"/>
                  <a:pt x="114185" y="5974685"/>
                </a:cubicBezTo>
                <a:cubicBezTo>
                  <a:pt x="114185" y="5974685"/>
                  <a:pt x="113773" y="5971176"/>
                  <a:pt x="113773" y="5971176"/>
                </a:cubicBezTo>
                <a:cubicBezTo>
                  <a:pt x="113362" y="5967664"/>
                  <a:pt x="113362" y="5967664"/>
                  <a:pt x="127924" y="5965960"/>
                </a:cubicBezTo>
                <a:close/>
                <a:moveTo>
                  <a:pt x="304973" y="5965574"/>
                </a:moveTo>
                <a:cubicBezTo>
                  <a:pt x="304973" y="5965574"/>
                  <a:pt x="304973" y="5965574"/>
                  <a:pt x="305384" y="5969080"/>
                </a:cubicBezTo>
                <a:lnTo>
                  <a:pt x="306613" y="5979611"/>
                </a:lnTo>
                <a:cubicBezTo>
                  <a:pt x="306613" y="5979611"/>
                  <a:pt x="307024" y="5983117"/>
                  <a:pt x="307024" y="5983117"/>
                </a:cubicBezTo>
                <a:cubicBezTo>
                  <a:pt x="292465" y="5984822"/>
                  <a:pt x="292057" y="5981315"/>
                  <a:pt x="292057" y="5981315"/>
                </a:cubicBezTo>
                <a:cubicBezTo>
                  <a:pt x="292057" y="5981315"/>
                  <a:pt x="292057" y="5981315"/>
                  <a:pt x="290823" y="5970785"/>
                </a:cubicBezTo>
                <a:cubicBezTo>
                  <a:pt x="290411" y="5967274"/>
                  <a:pt x="290411" y="5967274"/>
                  <a:pt x="304973" y="5965574"/>
                </a:cubicBezTo>
                <a:close/>
                <a:moveTo>
                  <a:pt x="11085995" y="5960174"/>
                </a:moveTo>
                <a:cubicBezTo>
                  <a:pt x="11087803" y="5960131"/>
                  <a:pt x="11089291" y="5961046"/>
                  <a:pt x="11089319" y="5962212"/>
                </a:cubicBezTo>
                <a:cubicBezTo>
                  <a:pt x="11089343" y="5963384"/>
                  <a:pt x="11087901" y="5964368"/>
                  <a:pt x="11086091" y="5964415"/>
                </a:cubicBezTo>
                <a:cubicBezTo>
                  <a:pt x="11084287" y="5964459"/>
                  <a:pt x="11082799" y="5963544"/>
                  <a:pt x="11082771" y="5962375"/>
                </a:cubicBezTo>
                <a:cubicBezTo>
                  <a:pt x="11082747" y="5961206"/>
                  <a:pt x="11084193" y="5960218"/>
                  <a:pt x="11085995" y="5960174"/>
                </a:cubicBezTo>
                <a:close/>
                <a:moveTo>
                  <a:pt x="426004" y="5948867"/>
                </a:moveTo>
                <a:cubicBezTo>
                  <a:pt x="426004" y="5948867"/>
                  <a:pt x="426394" y="5952210"/>
                  <a:pt x="426394" y="5952210"/>
                </a:cubicBezTo>
                <a:cubicBezTo>
                  <a:pt x="426394" y="5952210"/>
                  <a:pt x="426394" y="5952210"/>
                  <a:pt x="427957" y="5965582"/>
                </a:cubicBezTo>
                <a:cubicBezTo>
                  <a:pt x="427957" y="5965582"/>
                  <a:pt x="428349" y="5968922"/>
                  <a:pt x="428349" y="5968922"/>
                </a:cubicBezTo>
                <a:cubicBezTo>
                  <a:pt x="413790" y="5970625"/>
                  <a:pt x="413398" y="5967284"/>
                  <a:pt x="413398" y="5967284"/>
                </a:cubicBezTo>
                <a:cubicBezTo>
                  <a:pt x="413398" y="5967284"/>
                  <a:pt x="413398" y="5967284"/>
                  <a:pt x="411833" y="5953915"/>
                </a:cubicBezTo>
                <a:cubicBezTo>
                  <a:pt x="411833" y="5953915"/>
                  <a:pt x="411443" y="5950572"/>
                  <a:pt x="426004" y="5948867"/>
                </a:cubicBezTo>
                <a:close/>
                <a:moveTo>
                  <a:pt x="233512" y="5943442"/>
                </a:moveTo>
                <a:cubicBezTo>
                  <a:pt x="233512" y="5943442"/>
                  <a:pt x="233512" y="5943442"/>
                  <a:pt x="233906" y="5946814"/>
                </a:cubicBezTo>
                <a:cubicBezTo>
                  <a:pt x="235091" y="5956936"/>
                  <a:pt x="235883" y="5963690"/>
                  <a:pt x="237068" y="5973814"/>
                </a:cubicBezTo>
                <a:cubicBezTo>
                  <a:pt x="237460" y="5977186"/>
                  <a:pt x="237855" y="5980561"/>
                  <a:pt x="238252" y="5983936"/>
                </a:cubicBezTo>
                <a:cubicBezTo>
                  <a:pt x="238643" y="5987310"/>
                  <a:pt x="226512" y="5988728"/>
                  <a:pt x="226512" y="5988728"/>
                </a:cubicBezTo>
                <a:cubicBezTo>
                  <a:pt x="226512" y="5988728"/>
                  <a:pt x="214381" y="5990148"/>
                  <a:pt x="213985" y="5986776"/>
                </a:cubicBezTo>
                <a:cubicBezTo>
                  <a:pt x="213590" y="5983400"/>
                  <a:pt x="213197" y="5980027"/>
                  <a:pt x="212804" y="5976652"/>
                </a:cubicBezTo>
                <a:cubicBezTo>
                  <a:pt x="211614" y="5966527"/>
                  <a:pt x="210430" y="5956401"/>
                  <a:pt x="221377" y="5944860"/>
                </a:cubicBezTo>
                <a:cubicBezTo>
                  <a:pt x="221377" y="5944860"/>
                  <a:pt x="221377" y="5944860"/>
                  <a:pt x="233512" y="5943442"/>
                </a:cubicBezTo>
                <a:close/>
                <a:moveTo>
                  <a:pt x="11146075" y="5935636"/>
                </a:moveTo>
                <a:lnTo>
                  <a:pt x="11146341" y="5947355"/>
                </a:lnTo>
                <a:cubicBezTo>
                  <a:pt x="11128061" y="5947802"/>
                  <a:pt x="11128061" y="5947802"/>
                  <a:pt x="11128061" y="5947802"/>
                </a:cubicBezTo>
                <a:cubicBezTo>
                  <a:pt x="11127799" y="5936082"/>
                  <a:pt x="11127799" y="5936082"/>
                  <a:pt x="11127799" y="5936082"/>
                </a:cubicBezTo>
                <a:cubicBezTo>
                  <a:pt x="11127799" y="5936082"/>
                  <a:pt x="11127799" y="5936082"/>
                  <a:pt x="11146075" y="5935636"/>
                </a:cubicBezTo>
                <a:close/>
                <a:moveTo>
                  <a:pt x="10321187" y="5932205"/>
                </a:moveTo>
                <a:cubicBezTo>
                  <a:pt x="10321187" y="5932205"/>
                  <a:pt x="10321187" y="5932205"/>
                  <a:pt x="10321445" y="5943507"/>
                </a:cubicBezTo>
                <a:cubicBezTo>
                  <a:pt x="10321445" y="5943507"/>
                  <a:pt x="10321445" y="5943507"/>
                  <a:pt x="10303117" y="5943950"/>
                </a:cubicBezTo>
                <a:cubicBezTo>
                  <a:pt x="10302865" y="5932656"/>
                  <a:pt x="10302865" y="5932656"/>
                  <a:pt x="10321187" y="5932205"/>
                </a:cubicBezTo>
                <a:close/>
                <a:moveTo>
                  <a:pt x="11417315" y="5929868"/>
                </a:moveTo>
                <a:cubicBezTo>
                  <a:pt x="11417315" y="5929868"/>
                  <a:pt x="11417315" y="5929868"/>
                  <a:pt x="11417579" y="5941568"/>
                </a:cubicBezTo>
                <a:cubicBezTo>
                  <a:pt x="11417839" y="5953263"/>
                  <a:pt x="11418633" y="5988358"/>
                  <a:pt x="11418897" y="6000057"/>
                </a:cubicBezTo>
                <a:cubicBezTo>
                  <a:pt x="11419421" y="6023456"/>
                  <a:pt x="11402153" y="6070693"/>
                  <a:pt x="11420741" y="6081948"/>
                </a:cubicBezTo>
                <a:cubicBezTo>
                  <a:pt x="11421269" y="6105340"/>
                  <a:pt x="11439861" y="6116591"/>
                  <a:pt x="11440387" y="6139986"/>
                </a:cubicBezTo>
                <a:cubicBezTo>
                  <a:pt x="11422063" y="6140434"/>
                  <a:pt x="11421799" y="6128738"/>
                  <a:pt x="11422063" y="6140434"/>
                </a:cubicBezTo>
                <a:cubicBezTo>
                  <a:pt x="11422323" y="6152134"/>
                  <a:pt x="11422323" y="6152134"/>
                  <a:pt x="11440913" y="6163384"/>
                </a:cubicBezTo>
                <a:cubicBezTo>
                  <a:pt x="11440913" y="6163384"/>
                  <a:pt x="11441179" y="6175085"/>
                  <a:pt x="11441179" y="6175085"/>
                </a:cubicBezTo>
                <a:cubicBezTo>
                  <a:pt x="11441179" y="6175085"/>
                  <a:pt x="11423113" y="6187230"/>
                  <a:pt x="11441443" y="6186782"/>
                </a:cubicBezTo>
                <a:cubicBezTo>
                  <a:pt x="11441443" y="6186782"/>
                  <a:pt x="11423381" y="6198926"/>
                  <a:pt x="11423381" y="6198926"/>
                </a:cubicBezTo>
                <a:cubicBezTo>
                  <a:pt x="11423381" y="6198926"/>
                  <a:pt x="11423113" y="6187230"/>
                  <a:pt x="11423113" y="6187230"/>
                </a:cubicBezTo>
                <a:cubicBezTo>
                  <a:pt x="11422851" y="6175530"/>
                  <a:pt x="11422851" y="6175530"/>
                  <a:pt x="11422851" y="6175530"/>
                </a:cubicBezTo>
                <a:cubicBezTo>
                  <a:pt x="11422851" y="6175530"/>
                  <a:pt x="11422589" y="6163831"/>
                  <a:pt x="11422589" y="6163831"/>
                </a:cubicBezTo>
                <a:cubicBezTo>
                  <a:pt x="11422589" y="6163831"/>
                  <a:pt x="11422323" y="6152134"/>
                  <a:pt x="11422323" y="6152134"/>
                </a:cubicBezTo>
                <a:cubicBezTo>
                  <a:pt x="11422589" y="6163831"/>
                  <a:pt x="11404789" y="6187678"/>
                  <a:pt x="11423113" y="6187230"/>
                </a:cubicBezTo>
                <a:cubicBezTo>
                  <a:pt x="11423113" y="6187230"/>
                  <a:pt x="11423381" y="6198926"/>
                  <a:pt x="11405053" y="6199374"/>
                </a:cubicBezTo>
                <a:cubicBezTo>
                  <a:pt x="11405317" y="6211071"/>
                  <a:pt x="11423903" y="6222323"/>
                  <a:pt x="11423381" y="6198926"/>
                </a:cubicBezTo>
                <a:cubicBezTo>
                  <a:pt x="11442235" y="6221876"/>
                  <a:pt x="11405579" y="6222769"/>
                  <a:pt x="11406373" y="6257864"/>
                </a:cubicBezTo>
                <a:lnTo>
                  <a:pt x="11423385" y="6257448"/>
                </a:lnTo>
                <a:lnTo>
                  <a:pt x="11423381" y="6257213"/>
                </a:lnTo>
                <a:cubicBezTo>
                  <a:pt x="11423381" y="6257213"/>
                  <a:pt x="11423381" y="6257213"/>
                  <a:pt x="11423095" y="6244499"/>
                </a:cubicBezTo>
                <a:cubicBezTo>
                  <a:pt x="11443017" y="6256736"/>
                  <a:pt x="11443017" y="6256736"/>
                  <a:pt x="11443017" y="6256736"/>
                </a:cubicBezTo>
                <a:cubicBezTo>
                  <a:pt x="11443017" y="6256736"/>
                  <a:pt x="11443017" y="6256736"/>
                  <a:pt x="11443307" y="6269444"/>
                </a:cubicBezTo>
                <a:cubicBezTo>
                  <a:pt x="11423953" y="6282639"/>
                  <a:pt x="11423953" y="6282639"/>
                  <a:pt x="11423953" y="6282639"/>
                </a:cubicBezTo>
                <a:cubicBezTo>
                  <a:pt x="11423953" y="6282639"/>
                  <a:pt x="11423667" y="6269924"/>
                  <a:pt x="11423667" y="6269924"/>
                </a:cubicBezTo>
                <a:lnTo>
                  <a:pt x="11423483" y="6261632"/>
                </a:lnTo>
                <a:lnTo>
                  <a:pt x="11418317" y="6279522"/>
                </a:lnTo>
                <a:cubicBezTo>
                  <a:pt x="11420775" y="6286778"/>
                  <a:pt x="11425487" y="6292514"/>
                  <a:pt x="11425487" y="6292514"/>
                </a:cubicBezTo>
                <a:cubicBezTo>
                  <a:pt x="11407691" y="6316355"/>
                  <a:pt x="11427073" y="6362702"/>
                  <a:pt x="11427337" y="6374402"/>
                </a:cubicBezTo>
                <a:cubicBezTo>
                  <a:pt x="11427337" y="6374402"/>
                  <a:pt x="11427601" y="6386098"/>
                  <a:pt x="11409273" y="6386545"/>
                </a:cubicBezTo>
                <a:cubicBezTo>
                  <a:pt x="11409273" y="6386545"/>
                  <a:pt x="11409273" y="6386545"/>
                  <a:pt x="11427601" y="6386098"/>
                </a:cubicBezTo>
                <a:cubicBezTo>
                  <a:pt x="11428389" y="6421195"/>
                  <a:pt x="11410857" y="6456736"/>
                  <a:pt x="11429707" y="6479684"/>
                </a:cubicBezTo>
                <a:cubicBezTo>
                  <a:pt x="11411383" y="6480130"/>
                  <a:pt x="11411383" y="6480130"/>
                  <a:pt x="11411383" y="6480130"/>
                </a:cubicBezTo>
                <a:cubicBezTo>
                  <a:pt x="11411649" y="6491828"/>
                  <a:pt x="11411649" y="6491828"/>
                  <a:pt x="11411649" y="6491828"/>
                </a:cubicBezTo>
                <a:cubicBezTo>
                  <a:pt x="11411649" y="6491828"/>
                  <a:pt x="11411649" y="6491828"/>
                  <a:pt x="11430239" y="6503080"/>
                </a:cubicBezTo>
                <a:lnTo>
                  <a:pt x="11430499" y="6514779"/>
                </a:lnTo>
                <a:cubicBezTo>
                  <a:pt x="11430499" y="6514779"/>
                  <a:pt x="11411909" y="6503528"/>
                  <a:pt x="11411909" y="6503528"/>
                </a:cubicBezTo>
                <a:cubicBezTo>
                  <a:pt x="11411909" y="6503528"/>
                  <a:pt x="11412175" y="6515227"/>
                  <a:pt x="11412439" y="6526925"/>
                </a:cubicBezTo>
                <a:cubicBezTo>
                  <a:pt x="11412701" y="6538622"/>
                  <a:pt x="11395171" y="6574163"/>
                  <a:pt x="11413495" y="6573716"/>
                </a:cubicBezTo>
                <a:cubicBezTo>
                  <a:pt x="11413757" y="6585416"/>
                  <a:pt x="11395433" y="6585862"/>
                  <a:pt x="11395695" y="6597562"/>
                </a:cubicBezTo>
                <a:cubicBezTo>
                  <a:pt x="11395695" y="6597562"/>
                  <a:pt x="11395695" y="6597562"/>
                  <a:pt x="11414019" y="6597114"/>
                </a:cubicBezTo>
                <a:cubicBezTo>
                  <a:pt x="11414283" y="6608812"/>
                  <a:pt x="11414811" y="6632208"/>
                  <a:pt x="11415075" y="6643906"/>
                </a:cubicBezTo>
                <a:cubicBezTo>
                  <a:pt x="11415339" y="6655605"/>
                  <a:pt x="11397013" y="6656052"/>
                  <a:pt x="11397275" y="6667748"/>
                </a:cubicBezTo>
                <a:cubicBezTo>
                  <a:pt x="11397275" y="6667748"/>
                  <a:pt x="11397541" y="6679450"/>
                  <a:pt x="11397541" y="6679450"/>
                </a:cubicBezTo>
                <a:cubicBezTo>
                  <a:pt x="11397807" y="6691146"/>
                  <a:pt x="11398069" y="6702844"/>
                  <a:pt x="11380007" y="6714989"/>
                </a:cubicBezTo>
                <a:cubicBezTo>
                  <a:pt x="11380271" y="6726685"/>
                  <a:pt x="11380533" y="6738388"/>
                  <a:pt x="11380797" y="6750085"/>
                </a:cubicBezTo>
                <a:cubicBezTo>
                  <a:pt x="11362209" y="6738836"/>
                  <a:pt x="11380007" y="6714989"/>
                  <a:pt x="11379745" y="6703292"/>
                </a:cubicBezTo>
                <a:cubicBezTo>
                  <a:pt x="11379745" y="6703292"/>
                  <a:pt x="11379479" y="6691592"/>
                  <a:pt x="11379479" y="6691592"/>
                </a:cubicBezTo>
                <a:cubicBezTo>
                  <a:pt x="11379479" y="6691592"/>
                  <a:pt x="11379217" y="6679900"/>
                  <a:pt x="11379217" y="6679900"/>
                </a:cubicBezTo>
                <a:cubicBezTo>
                  <a:pt x="11378953" y="6668198"/>
                  <a:pt x="11397013" y="6656052"/>
                  <a:pt x="11397013" y="6656052"/>
                </a:cubicBezTo>
                <a:cubicBezTo>
                  <a:pt x="11396751" y="6644352"/>
                  <a:pt x="11396751" y="6644352"/>
                  <a:pt x="11396751" y="6644352"/>
                </a:cubicBezTo>
                <a:lnTo>
                  <a:pt x="11395959" y="6609258"/>
                </a:lnTo>
                <a:cubicBezTo>
                  <a:pt x="11395959" y="6609258"/>
                  <a:pt x="11377635" y="6609704"/>
                  <a:pt x="11377635" y="6609704"/>
                </a:cubicBezTo>
                <a:cubicBezTo>
                  <a:pt x="11377369" y="6598008"/>
                  <a:pt x="11377369" y="6598008"/>
                  <a:pt x="11395433" y="6585862"/>
                </a:cubicBezTo>
                <a:cubicBezTo>
                  <a:pt x="11395433" y="6585862"/>
                  <a:pt x="11395433" y="6585862"/>
                  <a:pt x="11377109" y="6586312"/>
                </a:cubicBezTo>
                <a:cubicBezTo>
                  <a:pt x="11377109" y="6586312"/>
                  <a:pt x="11376843" y="6574612"/>
                  <a:pt x="11376843" y="6574612"/>
                </a:cubicBezTo>
                <a:cubicBezTo>
                  <a:pt x="11376843" y="6574612"/>
                  <a:pt x="11376843" y="6574612"/>
                  <a:pt x="11376317" y="6551214"/>
                </a:cubicBezTo>
                <a:lnTo>
                  <a:pt x="11375525" y="6516122"/>
                </a:lnTo>
                <a:cubicBezTo>
                  <a:pt x="11375525" y="6516122"/>
                  <a:pt x="11375525" y="6516122"/>
                  <a:pt x="11393851" y="6515671"/>
                </a:cubicBezTo>
                <a:cubicBezTo>
                  <a:pt x="11393585" y="6503978"/>
                  <a:pt x="11375261" y="6504426"/>
                  <a:pt x="11374995" y="6492724"/>
                </a:cubicBezTo>
                <a:cubicBezTo>
                  <a:pt x="11392793" y="6468882"/>
                  <a:pt x="11392531" y="6457185"/>
                  <a:pt x="11392005" y="6433785"/>
                </a:cubicBezTo>
                <a:cubicBezTo>
                  <a:pt x="11391739" y="6422088"/>
                  <a:pt x="11409537" y="6398242"/>
                  <a:pt x="11409009" y="6374847"/>
                </a:cubicBezTo>
                <a:lnTo>
                  <a:pt x="11392913" y="6293310"/>
                </a:lnTo>
                <a:lnTo>
                  <a:pt x="11407167" y="6292958"/>
                </a:lnTo>
                <a:lnTo>
                  <a:pt x="11390901" y="6283115"/>
                </a:lnTo>
                <a:lnTo>
                  <a:pt x="11388313" y="6270009"/>
                </a:lnTo>
                <a:lnTo>
                  <a:pt x="11388049" y="6258312"/>
                </a:lnTo>
                <a:cubicBezTo>
                  <a:pt x="11387783" y="6246614"/>
                  <a:pt x="11387783" y="6246614"/>
                  <a:pt x="11387783" y="6246614"/>
                </a:cubicBezTo>
                <a:cubicBezTo>
                  <a:pt x="11387783" y="6246614"/>
                  <a:pt x="11387783" y="6246614"/>
                  <a:pt x="11387519" y="6234918"/>
                </a:cubicBezTo>
                <a:cubicBezTo>
                  <a:pt x="11387519" y="6234918"/>
                  <a:pt x="11387519" y="6234918"/>
                  <a:pt x="11387255" y="6223217"/>
                </a:cubicBezTo>
                <a:cubicBezTo>
                  <a:pt x="11387255" y="6223217"/>
                  <a:pt x="11387255" y="6223217"/>
                  <a:pt x="11386993" y="6211520"/>
                </a:cubicBezTo>
                <a:cubicBezTo>
                  <a:pt x="11386993" y="6211520"/>
                  <a:pt x="11386993" y="6211520"/>
                  <a:pt x="11386729" y="6199820"/>
                </a:cubicBezTo>
                <a:cubicBezTo>
                  <a:pt x="11368405" y="6200268"/>
                  <a:pt x="11368141" y="6188568"/>
                  <a:pt x="11368141" y="6188568"/>
                </a:cubicBezTo>
                <a:cubicBezTo>
                  <a:pt x="11386203" y="6176426"/>
                  <a:pt x="11367875" y="6176873"/>
                  <a:pt x="11367875" y="6176873"/>
                </a:cubicBezTo>
                <a:cubicBezTo>
                  <a:pt x="11367613" y="6165174"/>
                  <a:pt x="11367085" y="6141778"/>
                  <a:pt x="11385143" y="6129633"/>
                </a:cubicBezTo>
                <a:cubicBezTo>
                  <a:pt x="11385143" y="6129633"/>
                  <a:pt x="11385143" y="6129633"/>
                  <a:pt x="11384881" y="6117934"/>
                </a:cubicBezTo>
                <a:cubicBezTo>
                  <a:pt x="11384623" y="6106234"/>
                  <a:pt x="11365241" y="6059892"/>
                  <a:pt x="11384089" y="6082839"/>
                </a:cubicBezTo>
                <a:cubicBezTo>
                  <a:pt x="11384089" y="6082839"/>
                  <a:pt x="11383827" y="6071140"/>
                  <a:pt x="11383827" y="6071140"/>
                </a:cubicBezTo>
                <a:cubicBezTo>
                  <a:pt x="11365505" y="6071588"/>
                  <a:pt x="11365505" y="6071588"/>
                  <a:pt x="11365241" y="6059892"/>
                </a:cubicBezTo>
                <a:cubicBezTo>
                  <a:pt x="11365241" y="6059892"/>
                  <a:pt x="11364975" y="6048192"/>
                  <a:pt x="11364975" y="6048192"/>
                </a:cubicBezTo>
                <a:cubicBezTo>
                  <a:pt x="11364709" y="6036492"/>
                  <a:pt x="11364709" y="6036492"/>
                  <a:pt x="11364709" y="6036492"/>
                </a:cubicBezTo>
                <a:cubicBezTo>
                  <a:pt x="11364709" y="6036492"/>
                  <a:pt x="11364709" y="6036492"/>
                  <a:pt x="11383037" y="6036046"/>
                </a:cubicBezTo>
                <a:cubicBezTo>
                  <a:pt x="11382509" y="6012650"/>
                  <a:pt x="11381981" y="5989252"/>
                  <a:pt x="11381451" y="5965858"/>
                </a:cubicBezTo>
                <a:cubicBezTo>
                  <a:pt x="11399779" y="5965410"/>
                  <a:pt x="11398991" y="5930314"/>
                  <a:pt x="11417315" y="5929868"/>
                </a:cubicBezTo>
                <a:close/>
                <a:moveTo>
                  <a:pt x="11547967" y="5925616"/>
                </a:moveTo>
                <a:cubicBezTo>
                  <a:pt x="11547967" y="5925616"/>
                  <a:pt x="11548227" y="5937338"/>
                  <a:pt x="11566773" y="5936886"/>
                </a:cubicBezTo>
                <a:cubicBezTo>
                  <a:pt x="11567565" y="5972046"/>
                  <a:pt x="11567831" y="5983769"/>
                  <a:pt x="11568621" y="6018930"/>
                </a:cubicBezTo>
                <a:cubicBezTo>
                  <a:pt x="11568621" y="6018930"/>
                  <a:pt x="11550077" y="6019387"/>
                  <a:pt x="11550077" y="6019387"/>
                </a:cubicBezTo>
                <a:cubicBezTo>
                  <a:pt x="11568889" y="6030657"/>
                  <a:pt x="11550607" y="6042832"/>
                  <a:pt x="11550871" y="6054550"/>
                </a:cubicBezTo>
                <a:cubicBezTo>
                  <a:pt x="11551139" y="6066272"/>
                  <a:pt x="11551139" y="6066272"/>
                  <a:pt x="11551399" y="6077994"/>
                </a:cubicBezTo>
                <a:cubicBezTo>
                  <a:pt x="11551399" y="6077994"/>
                  <a:pt x="11551667" y="6089716"/>
                  <a:pt x="11551667" y="6089716"/>
                </a:cubicBezTo>
                <a:cubicBezTo>
                  <a:pt x="11551925" y="6101436"/>
                  <a:pt x="11551925" y="6101436"/>
                  <a:pt x="11551925" y="6101436"/>
                </a:cubicBezTo>
                <a:cubicBezTo>
                  <a:pt x="11551925" y="6101436"/>
                  <a:pt x="11533385" y="6101892"/>
                  <a:pt x="11533385" y="6101892"/>
                </a:cubicBezTo>
                <a:cubicBezTo>
                  <a:pt x="11533121" y="6090169"/>
                  <a:pt x="11533121" y="6090169"/>
                  <a:pt x="11532855" y="6078448"/>
                </a:cubicBezTo>
                <a:cubicBezTo>
                  <a:pt x="11532593" y="6066725"/>
                  <a:pt x="11532593" y="6066725"/>
                  <a:pt x="11532593" y="6066725"/>
                </a:cubicBezTo>
                <a:cubicBezTo>
                  <a:pt x="11532329" y="6055006"/>
                  <a:pt x="11513519" y="6043736"/>
                  <a:pt x="11513519" y="6043736"/>
                </a:cubicBezTo>
                <a:cubicBezTo>
                  <a:pt x="11513255" y="6032015"/>
                  <a:pt x="11513519" y="6043736"/>
                  <a:pt x="11513255" y="6032015"/>
                </a:cubicBezTo>
                <a:cubicBezTo>
                  <a:pt x="11531537" y="6019838"/>
                  <a:pt x="11512729" y="6008568"/>
                  <a:pt x="11531005" y="5996397"/>
                </a:cubicBezTo>
                <a:cubicBezTo>
                  <a:pt x="11531005" y="5996397"/>
                  <a:pt x="11530743" y="5984676"/>
                  <a:pt x="11530743" y="5984676"/>
                </a:cubicBezTo>
                <a:cubicBezTo>
                  <a:pt x="11530743" y="5984676"/>
                  <a:pt x="11530477" y="5972954"/>
                  <a:pt x="11530477" y="5972954"/>
                </a:cubicBezTo>
                <a:cubicBezTo>
                  <a:pt x="11530477" y="5972954"/>
                  <a:pt x="11549019" y="5972502"/>
                  <a:pt x="11549019" y="5972502"/>
                </a:cubicBezTo>
                <a:cubicBezTo>
                  <a:pt x="11549019" y="5972502"/>
                  <a:pt x="11548757" y="5960778"/>
                  <a:pt x="11548757" y="5960778"/>
                </a:cubicBezTo>
                <a:cubicBezTo>
                  <a:pt x="11548227" y="5937338"/>
                  <a:pt x="11547967" y="5925616"/>
                  <a:pt x="11547967" y="5925616"/>
                </a:cubicBezTo>
                <a:close/>
                <a:moveTo>
                  <a:pt x="11066313" y="5908914"/>
                </a:moveTo>
                <a:cubicBezTo>
                  <a:pt x="11068041" y="5909514"/>
                  <a:pt x="11070079" y="5911113"/>
                  <a:pt x="11072429" y="5913986"/>
                </a:cubicBezTo>
                <a:lnTo>
                  <a:pt x="11072957" y="5937421"/>
                </a:lnTo>
                <a:cubicBezTo>
                  <a:pt x="11073219" y="5949140"/>
                  <a:pt x="11073219" y="5949140"/>
                  <a:pt x="11073219" y="5949140"/>
                </a:cubicBezTo>
                <a:cubicBezTo>
                  <a:pt x="11059513" y="5949474"/>
                  <a:pt x="11055339" y="5916601"/>
                  <a:pt x="11062047" y="5909843"/>
                </a:cubicBezTo>
                <a:cubicBezTo>
                  <a:pt x="11063165" y="5908716"/>
                  <a:pt x="11064585" y="5908316"/>
                  <a:pt x="11066313" y="5908914"/>
                </a:cubicBezTo>
                <a:close/>
                <a:moveTo>
                  <a:pt x="298226" y="5907913"/>
                </a:moveTo>
                <a:cubicBezTo>
                  <a:pt x="298226" y="5907913"/>
                  <a:pt x="298617" y="5911260"/>
                  <a:pt x="298617" y="5911260"/>
                </a:cubicBezTo>
                <a:cubicBezTo>
                  <a:pt x="298617" y="5911260"/>
                  <a:pt x="298617" y="5911260"/>
                  <a:pt x="299396" y="5917944"/>
                </a:cubicBezTo>
                <a:cubicBezTo>
                  <a:pt x="284837" y="5919646"/>
                  <a:pt x="284837" y="5919646"/>
                  <a:pt x="284837" y="5919646"/>
                </a:cubicBezTo>
                <a:cubicBezTo>
                  <a:pt x="284837" y="5919646"/>
                  <a:pt x="284837" y="5919646"/>
                  <a:pt x="284056" y="5912962"/>
                </a:cubicBezTo>
                <a:cubicBezTo>
                  <a:pt x="284056" y="5912962"/>
                  <a:pt x="283666" y="5909620"/>
                  <a:pt x="298226" y="5907913"/>
                </a:cubicBezTo>
                <a:close/>
                <a:moveTo>
                  <a:pt x="421162" y="5907508"/>
                </a:moveTo>
                <a:cubicBezTo>
                  <a:pt x="421162" y="5907508"/>
                  <a:pt x="421162" y="5907508"/>
                  <a:pt x="422776" y="5921294"/>
                </a:cubicBezTo>
                <a:cubicBezTo>
                  <a:pt x="422776" y="5921294"/>
                  <a:pt x="408217" y="5922996"/>
                  <a:pt x="408217" y="5922996"/>
                </a:cubicBezTo>
                <a:cubicBezTo>
                  <a:pt x="408217" y="5922996"/>
                  <a:pt x="408217" y="5922996"/>
                  <a:pt x="406600" y="5909210"/>
                </a:cubicBezTo>
                <a:cubicBezTo>
                  <a:pt x="406600" y="5909210"/>
                  <a:pt x="421162" y="5907508"/>
                  <a:pt x="421162" y="5907508"/>
                </a:cubicBezTo>
                <a:close/>
                <a:moveTo>
                  <a:pt x="749527" y="5897036"/>
                </a:moveTo>
                <a:cubicBezTo>
                  <a:pt x="756811" y="5896186"/>
                  <a:pt x="760550" y="5896612"/>
                  <a:pt x="762469" y="5897254"/>
                </a:cubicBezTo>
                <a:cubicBezTo>
                  <a:pt x="764388" y="5897894"/>
                  <a:pt x="764490" y="5898748"/>
                  <a:pt x="764490" y="5898748"/>
                </a:cubicBezTo>
                <a:cubicBezTo>
                  <a:pt x="765291" y="5905586"/>
                  <a:pt x="765690" y="5909004"/>
                  <a:pt x="766490" y="5915840"/>
                </a:cubicBezTo>
                <a:cubicBezTo>
                  <a:pt x="766888" y="5919258"/>
                  <a:pt x="767690" y="5926095"/>
                  <a:pt x="768488" y="5932934"/>
                </a:cubicBezTo>
                <a:cubicBezTo>
                  <a:pt x="768488" y="5932934"/>
                  <a:pt x="768488" y="5932934"/>
                  <a:pt x="753929" y="5934636"/>
                </a:cubicBezTo>
                <a:cubicBezTo>
                  <a:pt x="753929" y="5934636"/>
                  <a:pt x="753929" y="5934636"/>
                  <a:pt x="753530" y="5931218"/>
                </a:cubicBezTo>
                <a:cubicBezTo>
                  <a:pt x="752329" y="5920962"/>
                  <a:pt x="751128" y="5910708"/>
                  <a:pt x="749926" y="5900455"/>
                </a:cubicBezTo>
                <a:cubicBezTo>
                  <a:pt x="749926" y="5900455"/>
                  <a:pt x="749527" y="5897036"/>
                  <a:pt x="749527" y="5897036"/>
                </a:cubicBezTo>
                <a:close/>
                <a:moveTo>
                  <a:pt x="638732" y="5896026"/>
                </a:moveTo>
                <a:cubicBezTo>
                  <a:pt x="645600" y="5896915"/>
                  <a:pt x="647436" y="5898184"/>
                  <a:pt x="646767" y="5899689"/>
                </a:cubicBezTo>
                <a:cubicBezTo>
                  <a:pt x="644759" y="5904216"/>
                  <a:pt x="620176" y="5910900"/>
                  <a:pt x="641076" y="5916076"/>
                </a:cubicBezTo>
                <a:cubicBezTo>
                  <a:pt x="627728" y="5917640"/>
                  <a:pt x="614380" y="5919201"/>
                  <a:pt x="614380" y="5919201"/>
                </a:cubicBezTo>
                <a:cubicBezTo>
                  <a:pt x="613209" y="5909173"/>
                  <a:pt x="626558" y="5907614"/>
                  <a:pt x="638732" y="5896026"/>
                </a:cubicBezTo>
                <a:close/>
                <a:moveTo>
                  <a:pt x="11290821" y="5895814"/>
                </a:moveTo>
                <a:cubicBezTo>
                  <a:pt x="11291107" y="5908526"/>
                  <a:pt x="11291107" y="5908526"/>
                  <a:pt x="11291393" y="5921237"/>
                </a:cubicBezTo>
                <a:cubicBezTo>
                  <a:pt x="11291393" y="5921237"/>
                  <a:pt x="11271755" y="5921719"/>
                  <a:pt x="11271755" y="5921719"/>
                </a:cubicBezTo>
                <a:cubicBezTo>
                  <a:pt x="11271469" y="5909010"/>
                  <a:pt x="11271469" y="5909010"/>
                  <a:pt x="11271185" y="5896292"/>
                </a:cubicBezTo>
                <a:cubicBezTo>
                  <a:pt x="11271185" y="5896292"/>
                  <a:pt x="11290821" y="5895814"/>
                  <a:pt x="11290821" y="5895814"/>
                </a:cubicBezTo>
                <a:close/>
                <a:moveTo>
                  <a:pt x="48531" y="5891806"/>
                </a:moveTo>
                <a:cubicBezTo>
                  <a:pt x="50397" y="5892000"/>
                  <a:pt x="50494" y="5892816"/>
                  <a:pt x="50681" y="5894447"/>
                </a:cubicBezTo>
                <a:cubicBezTo>
                  <a:pt x="50681" y="5894447"/>
                  <a:pt x="51066" y="5897706"/>
                  <a:pt x="51448" y="5900962"/>
                </a:cubicBezTo>
                <a:cubicBezTo>
                  <a:pt x="51448" y="5900962"/>
                  <a:pt x="51830" y="5904223"/>
                  <a:pt x="51830" y="5904223"/>
                </a:cubicBezTo>
                <a:cubicBezTo>
                  <a:pt x="51830" y="5904223"/>
                  <a:pt x="52210" y="5907482"/>
                  <a:pt x="52210" y="5907482"/>
                </a:cubicBezTo>
                <a:cubicBezTo>
                  <a:pt x="37651" y="5909184"/>
                  <a:pt x="37651" y="5909184"/>
                  <a:pt x="37651" y="5909184"/>
                </a:cubicBezTo>
                <a:cubicBezTo>
                  <a:pt x="37268" y="5905926"/>
                  <a:pt x="37268" y="5905926"/>
                  <a:pt x="36884" y="5902668"/>
                </a:cubicBezTo>
                <a:cubicBezTo>
                  <a:pt x="36505" y="5899406"/>
                  <a:pt x="36124" y="5896147"/>
                  <a:pt x="35742" y="5892890"/>
                </a:cubicBezTo>
                <a:cubicBezTo>
                  <a:pt x="43022" y="5892037"/>
                  <a:pt x="46661" y="5891611"/>
                  <a:pt x="48531" y="5891806"/>
                </a:cubicBezTo>
                <a:close/>
                <a:moveTo>
                  <a:pt x="11108459" y="5889656"/>
                </a:moveTo>
                <a:cubicBezTo>
                  <a:pt x="11108459" y="5889656"/>
                  <a:pt x="11108721" y="5901374"/>
                  <a:pt x="11108721" y="5901374"/>
                </a:cubicBezTo>
                <a:cubicBezTo>
                  <a:pt x="11108991" y="5913092"/>
                  <a:pt x="11108991" y="5913092"/>
                  <a:pt x="11108991" y="5913092"/>
                </a:cubicBezTo>
                <a:cubicBezTo>
                  <a:pt x="11108991" y="5913092"/>
                  <a:pt x="11108991" y="5913092"/>
                  <a:pt x="11109251" y="5924810"/>
                </a:cubicBezTo>
                <a:cubicBezTo>
                  <a:pt x="11090973" y="5925256"/>
                  <a:pt x="11090973" y="5925256"/>
                  <a:pt x="11090973" y="5925256"/>
                </a:cubicBezTo>
                <a:cubicBezTo>
                  <a:pt x="11090973" y="5925256"/>
                  <a:pt x="11090973" y="5925256"/>
                  <a:pt x="11090707" y="5913539"/>
                </a:cubicBezTo>
                <a:cubicBezTo>
                  <a:pt x="11090707" y="5913539"/>
                  <a:pt x="11090707" y="5913539"/>
                  <a:pt x="11090445" y="5901820"/>
                </a:cubicBezTo>
                <a:cubicBezTo>
                  <a:pt x="11108721" y="5901374"/>
                  <a:pt x="11108459" y="5889656"/>
                  <a:pt x="11108459" y="5889656"/>
                </a:cubicBezTo>
                <a:close/>
                <a:moveTo>
                  <a:pt x="10210187" y="5888278"/>
                </a:moveTo>
                <a:cubicBezTo>
                  <a:pt x="10210187" y="5888278"/>
                  <a:pt x="10210187" y="5888278"/>
                  <a:pt x="10210471" y="5900992"/>
                </a:cubicBezTo>
                <a:cubicBezTo>
                  <a:pt x="10210471" y="5900992"/>
                  <a:pt x="10210471" y="5900992"/>
                  <a:pt x="10190835" y="5901474"/>
                </a:cubicBezTo>
                <a:cubicBezTo>
                  <a:pt x="10190549" y="5888757"/>
                  <a:pt x="10190549" y="5888757"/>
                  <a:pt x="10190549" y="5888757"/>
                </a:cubicBezTo>
                <a:cubicBezTo>
                  <a:pt x="10210187" y="5888278"/>
                  <a:pt x="10210187" y="5888278"/>
                  <a:pt x="10210187" y="5888278"/>
                </a:cubicBezTo>
                <a:close/>
                <a:moveTo>
                  <a:pt x="10070801" y="5882986"/>
                </a:moveTo>
                <a:cubicBezTo>
                  <a:pt x="10071393" y="5884428"/>
                  <a:pt x="10074407" y="5895316"/>
                  <a:pt x="10081219" y="5897915"/>
                </a:cubicBezTo>
                <a:lnTo>
                  <a:pt x="10086321" y="5896573"/>
                </a:lnTo>
                <a:lnTo>
                  <a:pt x="10098929" y="5890992"/>
                </a:lnTo>
                <a:lnTo>
                  <a:pt x="10093103" y="5902330"/>
                </a:lnTo>
                <a:lnTo>
                  <a:pt x="10093117" y="5902566"/>
                </a:lnTo>
                <a:lnTo>
                  <a:pt x="10099437" y="5913594"/>
                </a:lnTo>
                <a:lnTo>
                  <a:pt x="10093901" y="5915935"/>
                </a:lnTo>
                <a:lnTo>
                  <a:pt x="10094817" y="5931638"/>
                </a:lnTo>
                <a:cubicBezTo>
                  <a:pt x="10094243" y="5947130"/>
                  <a:pt x="10091151" y="5962946"/>
                  <a:pt x="10081855" y="5970303"/>
                </a:cubicBezTo>
                <a:cubicBezTo>
                  <a:pt x="10061709" y="5972882"/>
                  <a:pt x="10057043" y="5936474"/>
                  <a:pt x="10053935" y="5912196"/>
                </a:cubicBezTo>
                <a:cubicBezTo>
                  <a:pt x="10075639" y="5921762"/>
                  <a:pt x="10052377" y="5900064"/>
                  <a:pt x="10070969" y="5885352"/>
                </a:cubicBezTo>
                <a:cubicBezTo>
                  <a:pt x="10070677" y="5883075"/>
                  <a:pt x="10070605" y="5882506"/>
                  <a:pt x="10070801" y="5882986"/>
                </a:cubicBezTo>
                <a:close/>
                <a:moveTo>
                  <a:pt x="4340095" y="5878981"/>
                </a:moveTo>
                <a:cubicBezTo>
                  <a:pt x="4319819" y="5869719"/>
                  <a:pt x="4305528" y="5907124"/>
                  <a:pt x="4327293" y="5928057"/>
                </a:cubicBezTo>
                <a:cubicBezTo>
                  <a:pt x="4298006" y="5922908"/>
                  <a:pt x="4297883" y="5894020"/>
                  <a:pt x="4283808" y="5881920"/>
                </a:cubicBezTo>
                <a:lnTo>
                  <a:pt x="4273080" y="5879283"/>
                </a:lnTo>
                <a:lnTo>
                  <a:pt x="4273004" y="5884022"/>
                </a:lnTo>
                <a:cubicBezTo>
                  <a:pt x="4277199" y="5904928"/>
                  <a:pt x="4290632" y="5927036"/>
                  <a:pt x="4274863" y="5937054"/>
                </a:cubicBezTo>
                <a:lnTo>
                  <a:pt x="4276926" y="5943810"/>
                </a:lnTo>
                <a:lnTo>
                  <a:pt x="4277777" y="5939580"/>
                </a:lnTo>
                <a:cubicBezTo>
                  <a:pt x="4287817" y="5927179"/>
                  <a:pt x="4313588" y="5932777"/>
                  <a:pt x="4328793" y="5939725"/>
                </a:cubicBezTo>
                <a:cubicBezTo>
                  <a:pt x="4334770" y="5986394"/>
                  <a:pt x="4342247" y="6044734"/>
                  <a:pt x="4381301" y="6051598"/>
                </a:cubicBezTo>
                <a:cubicBezTo>
                  <a:pt x="4400077" y="6049196"/>
                  <a:pt x="4378310" y="6028260"/>
                  <a:pt x="4397089" y="6025860"/>
                </a:cubicBezTo>
                <a:cubicBezTo>
                  <a:pt x="4417364" y="6035125"/>
                  <a:pt x="4418859" y="6046792"/>
                  <a:pt x="4421850" y="6070128"/>
                </a:cubicBezTo>
                <a:cubicBezTo>
                  <a:pt x="4418859" y="6046792"/>
                  <a:pt x="4440629" y="6067726"/>
                  <a:pt x="4460904" y="6076992"/>
                </a:cubicBezTo>
                <a:cubicBezTo>
                  <a:pt x="4478183" y="6062923"/>
                  <a:pt x="4434646" y="6021056"/>
                  <a:pt x="4450439" y="5995318"/>
                </a:cubicBezTo>
                <a:cubicBezTo>
                  <a:pt x="4415868" y="6023456"/>
                  <a:pt x="4408393" y="5965118"/>
                  <a:pt x="4388117" y="5955852"/>
                </a:cubicBezTo>
                <a:cubicBezTo>
                  <a:pt x="4369338" y="5958258"/>
                  <a:pt x="4372331" y="5981589"/>
                  <a:pt x="4372331" y="5981589"/>
                </a:cubicBezTo>
                <a:cubicBezTo>
                  <a:pt x="4352059" y="5972326"/>
                  <a:pt x="4346075" y="5925656"/>
                  <a:pt x="4340095" y="5878981"/>
                </a:cubicBezTo>
                <a:close/>
                <a:moveTo>
                  <a:pt x="10467871" y="5870122"/>
                </a:moveTo>
                <a:cubicBezTo>
                  <a:pt x="10468135" y="5881840"/>
                  <a:pt x="10468135" y="5881840"/>
                  <a:pt x="10468135" y="5881840"/>
                </a:cubicBezTo>
                <a:cubicBezTo>
                  <a:pt x="10468399" y="5893560"/>
                  <a:pt x="10468399" y="5893560"/>
                  <a:pt x="10468661" y="5905280"/>
                </a:cubicBezTo>
                <a:cubicBezTo>
                  <a:pt x="10468661" y="5905280"/>
                  <a:pt x="10450381" y="5905726"/>
                  <a:pt x="10450381" y="5905726"/>
                </a:cubicBezTo>
                <a:cubicBezTo>
                  <a:pt x="10449853" y="5882288"/>
                  <a:pt x="10449853" y="5882288"/>
                  <a:pt x="10467871" y="5870122"/>
                </a:cubicBezTo>
                <a:close/>
                <a:moveTo>
                  <a:pt x="11546645" y="5867006"/>
                </a:moveTo>
                <a:lnTo>
                  <a:pt x="11546907" y="5878730"/>
                </a:lnTo>
                <a:cubicBezTo>
                  <a:pt x="11546907" y="5878730"/>
                  <a:pt x="11546907" y="5878730"/>
                  <a:pt x="11528367" y="5879181"/>
                </a:cubicBezTo>
                <a:cubicBezTo>
                  <a:pt x="11546907" y="5878730"/>
                  <a:pt x="11546645" y="5867006"/>
                  <a:pt x="11546645" y="5867006"/>
                </a:cubicBezTo>
                <a:close/>
                <a:moveTo>
                  <a:pt x="116189" y="5865690"/>
                </a:moveTo>
                <a:cubicBezTo>
                  <a:pt x="116189" y="5865690"/>
                  <a:pt x="116189" y="5865690"/>
                  <a:pt x="116587" y="5869072"/>
                </a:cubicBezTo>
                <a:cubicBezTo>
                  <a:pt x="116980" y="5872458"/>
                  <a:pt x="117772" y="5879224"/>
                  <a:pt x="133127" y="5884290"/>
                </a:cubicBezTo>
                <a:cubicBezTo>
                  <a:pt x="133127" y="5884290"/>
                  <a:pt x="133127" y="5884290"/>
                  <a:pt x="133523" y="5887672"/>
                </a:cubicBezTo>
                <a:cubicBezTo>
                  <a:pt x="133523" y="5887672"/>
                  <a:pt x="133523" y="5887672"/>
                  <a:pt x="133917" y="5891059"/>
                </a:cubicBezTo>
                <a:cubicBezTo>
                  <a:pt x="119356" y="5892762"/>
                  <a:pt x="119756" y="5896148"/>
                  <a:pt x="119756" y="5896148"/>
                </a:cubicBezTo>
                <a:cubicBezTo>
                  <a:pt x="120146" y="5899530"/>
                  <a:pt x="105586" y="5901234"/>
                  <a:pt x="105586" y="5901234"/>
                </a:cubicBezTo>
                <a:cubicBezTo>
                  <a:pt x="105586" y="5901234"/>
                  <a:pt x="90635" y="5899555"/>
                  <a:pt x="90635" y="5899555"/>
                </a:cubicBezTo>
                <a:cubicBezTo>
                  <a:pt x="104796" y="5894464"/>
                  <a:pt x="104403" y="5891084"/>
                  <a:pt x="104403" y="5891084"/>
                </a:cubicBezTo>
                <a:cubicBezTo>
                  <a:pt x="104003" y="5887698"/>
                  <a:pt x="104003" y="5887698"/>
                  <a:pt x="104003" y="5887698"/>
                </a:cubicBezTo>
                <a:cubicBezTo>
                  <a:pt x="103212" y="5880930"/>
                  <a:pt x="102420" y="5874162"/>
                  <a:pt x="102026" y="5870778"/>
                </a:cubicBezTo>
                <a:cubicBezTo>
                  <a:pt x="101629" y="5867395"/>
                  <a:pt x="101629" y="5867395"/>
                  <a:pt x="116189" y="5865690"/>
                </a:cubicBezTo>
                <a:close/>
                <a:moveTo>
                  <a:pt x="10337985" y="5863957"/>
                </a:moveTo>
                <a:cubicBezTo>
                  <a:pt x="10337985" y="5863957"/>
                  <a:pt x="10337985" y="5863957"/>
                  <a:pt x="10338241" y="5875258"/>
                </a:cubicBezTo>
                <a:cubicBezTo>
                  <a:pt x="10338499" y="5886558"/>
                  <a:pt x="10357075" y="5897414"/>
                  <a:pt x="10357585" y="5920010"/>
                </a:cubicBezTo>
                <a:cubicBezTo>
                  <a:pt x="10357329" y="5908710"/>
                  <a:pt x="10357329" y="5908710"/>
                  <a:pt x="10375401" y="5896962"/>
                </a:cubicBezTo>
                <a:cubicBezTo>
                  <a:pt x="10375657" y="5908264"/>
                  <a:pt x="10375657" y="5908264"/>
                  <a:pt x="10375657" y="5908264"/>
                </a:cubicBezTo>
                <a:cubicBezTo>
                  <a:pt x="10375657" y="5908264"/>
                  <a:pt x="10375911" y="5919564"/>
                  <a:pt x="10375911" y="5919564"/>
                </a:cubicBezTo>
                <a:cubicBezTo>
                  <a:pt x="10375911" y="5919564"/>
                  <a:pt x="10375911" y="5919564"/>
                  <a:pt x="10376165" y="5930866"/>
                </a:cubicBezTo>
                <a:cubicBezTo>
                  <a:pt x="10376421" y="5942164"/>
                  <a:pt x="10376421" y="5942164"/>
                  <a:pt x="10376421" y="5942164"/>
                </a:cubicBezTo>
                <a:cubicBezTo>
                  <a:pt x="10376421" y="5942164"/>
                  <a:pt x="10376673" y="5953467"/>
                  <a:pt x="10376929" y="5964765"/>
                </a:cubicBezTo>
                <a:cubicBezTo>
                  <a:pt x="10376929" y="5964765"/>
                  <a:pt x="10358097" y="5942610"/>
                  <a:pt x="10357839" y="5931313"/>
                </a:cubicBezTo>
                <a:cubicBezTo>
                  <a:pt x="10357839" y="5931313"/>
                  <a:pt x="10357839" y="5931313"/>
                  <a:pt x="10339517" y="5931760"/>
                </a:cubicBezTo>
                <a:cubicBezTo>
                  <a:pt x="10339517" y="5931760"/>
                  <a:pt x="10339517" y="5931760"/>
                  <a:pt x="10339261" y="5920457"/>
                </a:cubicBezTo>
                <a:cubicBezTo>
                  <a:pt x="10321187" y="5932205"/>
                  <a:pt x="10321187" y="5932205"/>
                  <a:pt x="10321187" y="5932205"/>
                </a:cubicBezTo>
                <a:cubicBezTo>
                  <a:pt x="10321187" y="5932205"/>
                  <a:pt x="10321187" y="5932205"/>
                  <a:pt x="10302609" y="5921354"/>
                </a:cubicBezTo>
                <a:cubicBezTo>
                  <a:pt x="10302609" y="5921354"/>
                  <a:pt x="10302609" y="5921354"/>
                  <a:pt x="10302355" y="5910053"/>
                </a:cubicBezTo>
                <a:cubicBezTo>
                  <a:pt x="10302355" y="5910053"/>
                  <a:pt x="10320681" y="5909604"/>
                  <a:pt x="10320681" y="5909604"/>
                </a:cubicBezTo>
                <a:cubicBezTo>
                  <a:pt x="10320681" y="5909604"/>
                  <a:pt x="10320425" y="5898306"/>
                  <a:pt x="10320425" y="5898306"/>
                </a:cubicBezTo>
                <a:cubicBezTo>
                  <a:pt x="10302101" y="5898752"/>
                  <a:pt x="10319915" y="5875703"/>
                  <a:pt x="10319659" y="5864405"/>
                </a:cubicBezTo>
                <a:cubicBezTo>
                  <a:pt x="10319659" y="5864405"/>
                  <a:pt x="10319915" y="5875703"/>
                  <a:pt x="10319915" y="5875703"/>
                </a:cubicBezTo>
                <a:cubicBezTo>
                  <a:pt x="10338241" y="5875258"/>
                  <a:pt x="10337985" y="5863957"/>
                  <a:pt x="10337985" y="5863957"/>
                </a:cubicBezTo>
                <a:close/>
                <a:moveTo>
                  <a:pt x="11306457" y="5863246"/>
                </a:moveTo>
                <a:cubicBezTo>
                  <a:pt x="11306457" y="5863246"/>
                  <a:pt x="11323083" y="5874594"/>
                  <a:pt x="11323083" y="5874594"/>
                </a:cubicBezTo>
                <a:cubicBezTo>
                  <a:pt x="11323347" y="5886348"/>
                  <a:pt x="11324147" y="5921596"/>
                  <a:pt x="11324675" y="5945094"/>
                </a:cubicBezTo>
                <a:cubicBezTo>
                  <a:pt x="11324675" y="5945094"/>
                  <a:pt x="11324935" y="5956845"/>
                  <a:pt x="11325203" y="5968596"/>
                </a:cubicBezTo>
                <a:lnTo>
                  <a:pt x="11326221" y="6013662"/>
                </a:lnTo>
                <a:lnTo>
                  <a:pt x="11345565" y="6000476"/>
                </a:lnTo>
                <a:cubicBezTo>
                  <a:pt x="11345565" y="6000476"/>
                  <a:pt x="11345565" y="6000476"/>
                  <a:pt x="11345853" y="6013186"/>
                </a:cubicBezTo>
                <a:cubicBezTo>
                  <a:pt x="11346139" y="6025900"/>
                  <a:pt x="11346139" y="6025900"/>
                  <a:pt x="11346139" y="6025900"/>
                </a:cubicBezTo>
                <a:lnTo>
                  <a:pt x="11326221" y="6013669"/>
                </a:lnTo>
                <a:lnTo>
                  <a:pt x="11326529" y="6027344"/>
                </a:lnTo>
                <a:cubicBezTo>
                  <a:pt x="11326529" y="6027344"/>
                  <a:pt x="11326793" y="6039095"/>
                  <a:pt x="11326793" y="6039095"/>
                </a:cubicBezTo>
                <a:cubicBezTo>
                  <a:pt x="11309899" y="6015995"/>
                  <a:pt x="11309373" y="5992496"/>
                  <a:pt x="11308841" y="5968997"/>
                </a:cubicBezTo>
                <a:cubicBezTo>
                  <a:pt x="11308575" y="5957243"/>
                  <a:pt x="11308311" y="5945493"/>
                  <a:pt x="11308311" y="5945493"/>
                </a:cubicBezTo>
                <a:cubicBezTo>
                  <a:pt x="11307517" y="5910246"/>
                  <a:pt x="11306987" y="5886746"/>
                  <a:pt x="11306725" y="5874996"/>
                </a:cubicBezTo>
                <a:close/>
                <a:moveTo>
                  <a:pt x="11107667" y="5854504"/>
                </a:moveTo>
                <a:cubicBezTo>
                  <a:pt x="11116937" y="5860138"/>
                  <a:pt x="11117069" y="5865995"/>
                  <a:pt x="11114919" y="5871913"/>
                </a:cubicBezTo>
                <a:cubicBezTo>
                  <a:pt x="11112761" y="5877829"/>
                  <a:pt x="11108325" y="5883800"/>
                  <a:pt x="11108459" y="5889656"/>
                </a:cubicBezTo>
                <a:cubicBezTo>
                  <a:pt x="11108197" y="5877938"/>
                  <a:pt x="11107929" y="5866222"/>
                  <a:pt x="11107929" y="5866222"/>
                </a:cubicBezTo>
                <a:cubicBezTo>
                  <a:pt x="11107929" y="5866222"/>
                  <a:pt x="11107667" y="5854504"/>
                  <a:pt x="11107667" y="5854504"/>
                </a:cubicBezTo>
                <a:close/>
                <a:moveTo>
                  <a:pt x="11131487" y="5844716"/>
                </a:moveTo>
                <a:cubicBezTo>
                  <a:pt x="11132103" y="5844834"/>
                  <a:pt x="11131699" y="5845108"/>
                  <a:pt x="11130893" y="5845658"/>
                </a:cubicBezTo>
                <a:cubicBezTo>
                  <a:pt x="11129279" y="5846758"/>
                  <a:pt x="11126055" y="5848960"/>
                  <a:pt x="11126151" y="5853194"/>
                </a:cubicBezTo>
                <a:cubicBezTo>
                  <a:pt x="11126151" y="5853194"/>
                  <a:pt x="11125961" y="5844720"/>
                  <a:pt x="11125961" y="5844720"/>
                </a:cubicBezTo>
                <a:cubicBezTo>
                  <a:pt x="11129233" y="5844639"/>
                  <a:pt x="11130869" y="5844599"/>
                  <a:pt x="11131487" y="5844716"/>
                </a:cubicBezTo>
                <a:close/>
                <a:moveTo>
                  <a:pt x="10408747" y="5836790"/>
                </a:moveTo>
                <a:cubicBezTo>
                  <a:pt x="10409009" y="5848442"/>
                  <a:pt x="10409009" y="5848442"/>
                  <a:pt x="10409271" y="5860095"/>
                </a:cubicBezTo>
                <a:cubicBezTo>
                  <a:pt x="10409271" y="5860095"/>
                  <a:pt x="10427269" y="5859656"/>
                  <a:pt x="10427009" y="5848006"/>
                </a:cubicBezTo>
                <a:cubicBezTo>
                  <a:pt x="10427269" y="5859656"/>
                  <a:pt x="10427533" y="5871309"/>
                  <a:pt x="10427799" y="5882964"/>
                </a:cubicBezTo>
                <a:cubicBezTo>
                  <a:pt x="10428059" y="5894616"/>
                  <a:pt x="10428059" y="5894616"/>
                  <a:pt x="10428323" y="5906275"/>
                </a:cubicBezTo>
                <a:cubicBezTo>
                  <a:pt x="10446323" y="5905831"/>
                  <a:pt x="10428847" y="5929579"/>
                  <a:pt x="10428847" y="5929579"/>
                </a:cubicBezTo>
                <a:cubicBezTo>
                  <a:pt x="10429109" y="5941234"/>
                  <a:pt x="10447109" y="5940792"/>
                  <a:pt x="10447633" y="5964102"/>
                </a:cubicBezTo>
                <a:cubicBezTo>
                  <a:pt x="10429373" y="5952886"/>
                  <a:pt x="10447899" y="5975752"/>
                  <a:pt x="10429899" y="5976191"/>
                </a:cubicBezTo>
                <a:cubicBezTo>
                  <a:pt x="10430161" y="5987843"/>
                  <a:pt x="10430161" y="5987843"/>
                  <a:pt x="10430425" y="5999498"/>
                </a:cubicBezTo>
                <a:cubicBezTo>
                  <a:pt x="10430683" y="6011152"/>
                  <a:pt x="10430683" y="6011152"/>
                  <a:pt x="10430951" y="6022805"/>
                </a:cubicBezTo>
                <a:cubicBezTo>
                  <a:pt x="10430951" y="6022805"/>
                  <a:pt x="10430683" y="6011152"/>
                  <a:pt x="10412687" y="6011592"/>
                </a:cubicBezTo>
                <a:cubicBezTo>
                  <a:pt x="10412687" y="6011592"/>
                  <a:pt x="10412427" y="5999939"/>
                  <a:pt x="10412427" y="5999939"/>
                </a:cubicBezTo>
                <a:lnTo>
                  <a:pt x="10412159" y="5988284"/>
                </a:lnTo>
                <a:lnTo>
                  <a:pt x="10411635" y="5964976"/>
                </a:lnTo>
                <a:cubicBezTo>
                  <a:pt x="10411635" y="5964976"/>
                  <a:pt x="10393641" y="5965418"/>
                  <a:pt x="10393641" y="5965418"/>
                </a:cubicBezTo>
                <a:lnTo>
                  <a:pt x="10393381" y="5953764"/>
                </a:lnTo>
                <a:lnTo>
                  <a:pt x="10393119" y="5942110"/>
                </a:lnTo>
                <a:cubicBezTo>
                  <a:pt x="10393119" y="5942110"/>
                  <a:pt x="10392921" y="5933371"/>
                  <a:pt x="10392757" y="5926088"/>
                </a:cubicBezTo>
                <a:lnTo>
                  <a:pt x="10392589" y="5918801"/>
                </a:lnTo>
                <a:lnTo>
                  <a:pt x="10392591" y="5918802"/>
                </a:lnTo>
                <a:cubicBezTo>
                  <a:pt x="10392527" y="5915889"/>
                  <a:pt x="10392525" y="5915890"/>
                  <a:pt x="10392563" y="5917529"/>
                </a:cubicBezTo>
                <a:lnTo>
                  <a:pt x="10392589" y="5918801"/>
                </a:lnTo>
                <a:lnTo>
                  <a:pt x="10384845" y="5912252"/>
                </a:lnTo>
                <a:cubicBezTo>
                  <a:pt x="10382205" y="5907400"/>
                  <a:pt x="10392325" y="5907151"/>
                  <a:pt x="10392325" y="5907151"/>
                </a:cubicBezTo>
                <a:lnTo>
                  <a:pt x="10392065" y="5895497"/>
                </a:lnTo>
                <a:cubicBezTo>
                  <a:pt x="10392065" y="5895497"/>
                  <a:pt x="10391801" y="5883842"/>
                  <a:pt x="10391801" y="5883842"/>
                </a:cubicBezTo>
                <a:cubicBezTo>
                  <a:pt x="10391801" y="5883842"/>
                  <a:pt x="10391541" y="5872190"/>
                  <a:pt x="10391541" y="5872190"/>
                </a:cubicBezTo>
                <a:cubicBezTo>
                  <a:pt x="10391541" y="5872190"/>
                  <a:pt x="10391541" y="5872190"/>
                  <a:pt x="10391275" y="5860533"/>
                </a:cubicBezTo>
                <a:cubicBezTo>
                  <a:pt x="10391015" y="5848882"/>
                  <a:pt x="10391015" y="5848882"/>
                  <a:pt x="10390751" y="5837232"/>
                </a:cubicBezTo>
                <a:cubicBezTo>
                  <a:pt x="10409009" y="5848442"/>
                  <a:pt x="10409009" y="5848442"/>
                  <a:pt x="10408747" y="5836790"/>
                </a:cubicBezTo>
                <a:close/>
                <a:moveTo>
                  <a:pt x="205655" y="5831516"/>
                </a:moveTo>
                <a:cubicBezTo>
                  <a:pt x="207324" y="5831759"/>
                  <a:pt x="207425" y="5832618"/>
                  <a:pt x="207627" y="5834344"/>
                </a:cubicBezTo>
                <a:cubicBezTo>
                  <a:pt x="208029" y="5837790"/>
                  <a:pt x="208837" y="5844682"/>
                  <a:pt x="222182" y="5846615"/>
                </a:cubicBezTo>
                <a:cubicBezTo>
                  <a:pt x="222182" y="5846615"/>
                  <a:pt x="222585" y="5850064"/>
                  <a:pt x="222585" y="5850064"/>
                </a:cubicBezTo>
                <a:cubicBezTo>
                  <a:pt x="222988" y="5853508"/>
                  <a:pt x="210447" y="5858468"/>
                  <a:pt x="210447" y="5858468"/>
                </a:cubicBezTo>
                <a:cubicBezTo>
                  <a:pt x="197508" y="5859984"/>
                  <a:pt x="197105" y="5856539"/>
                  <a:pt x="197105" y="5856539"/>
                </a:cubicBezTo>
                <a:cubicBezTo>
                  <a:pt x="196703" y="5853093"/>
                  <a:pt x="196703" y="5853093"/>
                  <a:pt x="196297" y="5849646"/>
                </a:cubicBezTo>
                <a:cubicBezTo>
                  <a:pt x="182957" y="5847712"/>
                  <a:pt x="182148" y="5840820"/>
                  <a:pt x="181746" y="5837371"/>
                </a:cubicBezTo>
                <a:cubicBezTo>
                  <a:pt x="181342" y="5833922"/>
                  <a:pt x="194282" y="5832410"/>
                  <a:pt x="194282" y="5832410"/>
                </a:cubicBezTo>
                <a:cubicBezTo>
                  <a:pt x="200756" y="5831655"/>
                  <a:pt x="203989" y="5831276"/>
                  <a:pt x="205655" y="5831516"/>
                </a:cubicBezTo>
                <a:close/>
                <a:moveTo>
                  <a:pt x="11125419" y="5830621"/>
                </a:moveTo>
                <a:cubicBezTo>
                  <a:pt x="11125419" y="5830621"/>
                  <a:pt x="11125419" y="5830621"/>
                  <a:pt x="11125681" y="5842339"/>
                </a:cubicBezTo>
                <a:cubicBezTo>
                  <a:pt x="11125681" y="5842339"/>
                  <a:pt x="11107405" y="5842788"/>
                  <a:pt x="11107667" y="5854504"/>
                </a:cubicBezTo>
                <a:cubicBezTo>
                  <a:pt x="11107405" y="5842788"/>
                  <a:pt x="11107139" y="5831069"/>
                  <a:pt x="11125419" y="5830621"/>
                </a:cubicBezTo>
                <a:close/>
                <a:moveTo>
                  <a:pt x="11305659" y="5827998"/>
                </a:moveTo>
                <a:cubicBezTo>
                  <a:pt x="11305659" y="5827998"/>
                  <a:pt x="11306191" y="5851496"/>
                  <a:pt x="11306191" y="5851496"/>
                </a:cubicBezTo>
                <a:cubicBezTo>
                  <a:pt x="11306191" y="5851496"/>
                  <a:pt x="11306191" y="5851496"/>
                  <a:pt x="11289827" y="5851896"/>
                </a:cubicBezTo>
                <a:lnTo>
                  <a:pt x="11290055" y="5861912"/>
                </a:lnTo>
                <a:cubicBezTo>
                  <a:pt x="11270419" y="5862392"/>
                  <a:pt x="11289581" y="5840722"/>
                  <a:pt x="11289581" y="5840722"/>
                </a:cubicBezTo>
                <a:lnTo>
                  <a:pt x="11289563" y="5840148"/>
                </a:lnTo>
                <a:cubicBezTo>
                  <a:pt x="11289563" y="5840148"/>
                  <a:pt x="11289299" y="5828395"/>
                  <a:pt x="11305659" y="5827998"/>
                </a:cubicBezTo>
                <a:close/>
                <a:moveTo>
                  <a:pt x="397658" y="5818777"/>
                </a:moveTo>
                <a:cubicBezTo>
                  <a:pt x="397658" y="5818777"/>
                  <a:pt x="397658" y="5818777"/>
                  <a:pt x="398058" y="5822226"/>
                </a:cubicBezTo>
                <a:cubicBezTo>
                  <a:pt x="399269" y="5832564"/>
                  <a:pt x="400881" y="5846351"/>
                  <a:pt x="415034" y="5855178"/>
                </a:cubicBezTo>
                <a:cubicBezTo>
                  <a:pt x="415440" y="5858624"/>
                  <a:pt x="415440" y="5858624"/>
                  <a:pt x="402497" y="5860138"/>
                </a:cubicBezTo>
                <a:cubicBezTo>
                  <a:pt x="402497" y="5860138"/>
                  <a:pt x="402497" y="5860138"/>
                  <a:pt x="389554" y="5861655"/>
                </a:cubicBezTo>
                <a:cubicBezTo>
                  <a:pt x="388753" y="5854762"/>
                  <a:pt x="384707" y="5848245"/>
                  <a:pt x="382335" y="5841971"/>
                </a:cubicBezTo>
                <a:cubicBezTo>
                  <a:pt x="379964" y="5835699"/>
                  <a:pt x="379256" y="5829664"/>
                  <a:pt x="385119" y="5823738"/>
                </a:cubicBezTo>
                <a:cubicBezTo>
                  <a:pt x="384716" y="5820292"/>
                  <a:pt x="384716" y="5820292"/>
                  <a:pt x="397658" y="5818777"/>
                </a:cubicBezTo>
                <a:close/>
                <a:moveTo>
                  <a:pt x="10516237" y="5812120"/>
                </a:moveTo>
                <a:cubicBezTo>
                  <a:pt x="10516507" y="5823984"/>
                  <a:pt x="10516773" y="5835850"/>
                  <a:pt x="10517041" y="5847713"/>
                </a:cubicBezTo>
                <a:cubicBezTo>
                  <a:pt x="10504219" y="5859898"/>
                  <a:pt x="10504219" y="5859898"/>
                  <a:pt x="10504219" y="5859898"/>
                </a:cubicBezTo>
                <a:cubicBezTo>
                  <a:pt x="10504219" y="5859898"/>
                  <a:pt x="10504219" y="5859898"/>
                  <a:pt x="10503951" y="5848035"/>
                </a:cubicBezTo>
                <a:cubicBezTo>
                  <a:pt x="10516773" y="5835850"/>
                  <a:pt x="10516507" y="5823984"/>
                  <a:pt x="10516237" y="5812120"/>
                </a:cubicBezTo>
                <a:close/>
                <a:moveTo>
                  <a:pt x="10483485" y="5811346"/>
                </a:moveTo>
                <a:cubicBezTo>
                  <a:pt x="10492643" y="5811122"/>
                  <a:pt x="10497293" y="5813934"/>
                  <a:pt x="10499681" y="5818268"/>
                </a:cubicBezTo>
                <a:cubicBezTo>
                  <a:pt x="10502067" y="5822602"/>
                  <a:pt x="10502203" y="5828452"/>
                  <a:pt x="10502335" y="5834305"/>
                </a:cubicBezTo>
                <a:cubicBezTo>
                  <a:pt x="10484007" y="5834754"/>
                  <a:pt x="10484007" y="5834754"/>
                  <a:pt x="10484007" y="5834754"/>
                </a:cubicBezTo>
                <a:cubicBezTo>
                  <a:pt x="10484007" y="5834754"/>
                  <a:pt x="10483747" y="5823044"/>
                  <a:pt x="10483747" y="5823044"/>
                </a:cubicBezTo>
                <a:cubicBezTo>
                  <a:pt x="10502075" y="5822598"/>
                  <a:pt x="10502075" y="5822598"/>
                  <a:pt x="10483485" y="5811346"/>
                </a:cubicBezTo>
                <a:close/>
                <a:moveTo>
                  <a:pt x="11634247" y="5807208"/>
                </a:moveTo>
                <a:cubicBezTo>
                  <a:pt x="11652773" y="5830159"/>
                  <a:pt x="11635827" y="5877382"/>
                  <a:pt x="11653829" y="5876944"/>
                </a:cubicBezTo>
                <a:cubicBezTo>
                  <a:pt x="11671819" y="5876504"/>
                  <a:pt x="11671293" y="5853111"/>
                  <a:pt x="11671293" y="5853111"/>
                </a:cubicBezTo>
                <a:cubicBezTo>
                  <a:pt x="11680555" y="5864591"/>
                  <a:pt x="11680755" y="5873362"/>
                  <a:pt x="11678701" y="5882188"/>
                </a:cubicBezTo>
                <a:cubicBezTo>
                  <a:pt x="11676653" y="5891013"/>
                  <a:pt x="11672349" y="5899899"/>
                  <a:pt x="11672611" y="5911594"/>
                </a:cubicBezTo>
                <a:cubicBezTo>
                  <a:pt x="11655409" y="5947118"/>
                  <a:pt x="11673927" y="5970068"/>
                  <a:pt x="11674457" y="5993463"/>
                </a:cubicBezTo>
                <a:cubicBezTo>
                  <a:pt x="11638727" y="6006038"/>
                  <a:pt x="11637933" y="5970948"/>
                  <a:pt x="11619145" y="5936303"/>
                </a:cubicBezTo>
                <a:cubicBezTo>
                  <a:pt x="11636879" y="5924166"/>
                  <a:pt x="11637145" y="5935863"/>
                  <a:pt x="11637145" y="5935863"/>
                </a:cubicBezTo>
                <a:cubicBezTo>
                  <a:pt x="11636617" y="5912474"/>
                  <a:pt x="11617829" y="5877823"/>
                  <a:pt x="11635037" y="5842296"/>
                </a:cubicBezTo>
                <a:cubicBezTo>
                  <a:pt x="11617035" y="5842737"/>
                  <a:pt x="11617035" y="5842737"/>
                  <a:pt x="11616771" y="5831040"/>
                </a:cubicBezTo>
                <a:cubicBezTo>
                  <a:pt x="11616771" y="5831040"/>
                  <a:pt x="11616771" y="5831040"/>
                  <a:pt x="11634773" y="5830600"/>
                </a:cubicBezTo>
                <a:cubicBezTo>
                  <a:pt x="11634507" y="5818904"/>
                  <a:pt x="11634507" y="5818904"/>
                  <a:pt x="11634247" y="5807208"/>
                </a:cubicBezTo>
                <a:close/>
                <a:moveTo>
                  <a:pt x="8378739" y="5806752"/>
                </a:moveTo>
                <a:cubicBezTo>
                  <a:pt x="8380231" y="5818420"/>
                  <a:pt x="8362951" y="5832490"/>
                  <a:pt x="8362951" y="5832490"/>
                </a:cubicBezTo>
                <a:cubicBezTo>
                  <a:pt x="8361451" y="5820822"/>
                  <a:pt x="8361451" y="5820822"/>
                  <a:pt x="8359961" y="5809153"/>
                </a:cubicBezTo>
                <a:cubicBezTo>
                  <a:pt x="8359961" y="5809153"/>
                  <a:pt x="8359961" y="5809153"/>
                  <a:pt x="8378739" y="5806752"/>
                </a:cubicBezTo>
                <a:close/>
                <a:moveTo>
                  <a:pt x="10136095" y="5796806"/>
                </a:moveTo>
                <a:cubicBezTo>
                  <a:pt x="10153817" y="5808389"/>
                  <a:pt x="10154085" y="5820396"/>
                  <a:pt x="10154085" y="5820396"/>
                </a:cubicBezTo>
                <a:cubicBezTo>
                  <a:pt x="10154085" y="5820396"/>
                  <a:pt x="10171537" y="5819966"/>
                  <a:pt x="10154357" y="5832402"/>
                </a:cubicBezTo>
                <a:cubicBezTo>
                  <a:pt x="10171811" y="5831974"/>
                  <a:pt x="10171811" y="5831974"/>
                  <a:pt x="10171811" y="5831974"/>
                </a:cubicBezTo>
                <a:cubicBezTo>
                  <a:pt x="10189261" y="5831548"/>
                  <a:pt x="10189529" y="5843556"/>
                  <a:pt x="10189529" y="5843556"/>
                </a:cubicBezTo>
                <a:cubicBezTo>
                  <a:pt x="10189803" y="5855561"/>
                  <a:pt x="10189803" y="5855561"/>
                  <a:pt x="10189803" y="5855561"/>
                </a:cubicBezTo>
                <a:cubicBezTo>
                  <a:pt x="10172619" y="5867995"/>
                  <a:pt x="10172619" y="5867995"/>
                  <a:pt x="10172619" y="5867995"/>
                </a:cubicBezTo>
                <a:cubicBezTo>
                  <a:pt x="10155167" y="5868421"/>
                  <a:pt x="10154897" y="5856414"/>
                  <a:pt x="10154897" y="5856414"/>
                </a:cubicBezTo>
                <a:cubicBezTo>
                  <a:pt x="10154627" y="5844406"/>
                  <a:pt x="10154627" y="5844406"/>
                  <a:pt x="10154627" y="5844406"/>
                </a:cubicBezTo>
                <a:cubicBezTo>
                  <a:pt x="10137179" y="5844834"/>
                  <a:pt x="10137179" y="5844834"/>
                  <a:pt x="10137179" y="5844834"/>
                </a:cubicBezTo>
                <a:cubicBezTo>
                  <a:pt x="10137179" y="5844834"/>
                  <a:pt x="10136907" y="5832828"/>
                  <a:pt x="10136907" y="5832828"/>
                </a:cubicBezTo>
                <a:cubicBezTo>
                  <a:pt x="10136635" y="5820819"/>
                  <a:pt x="10136635" y="5820819"/>
                  <a:pt x="10136635" y="5820819"/>
                </a:cubicBezTo>
                <a:cubicBezTo>
                  <a:pt x="10136635" y="5820819"/>
                  <a:pt x="10136363" y="5808816"/>
                  <a:pt x="10136363" y="5808816"/>
                </a:cubicBezTo>
                <a:cubicBezTo>
                  <a:pt x="10136363" y="5808816"/>
                  <a:pt x="10136095" y="5796806"/>
                  <a:pt x="10136095" y="5796806"/>
                </a:cubicBezTo>
                <a:close/>
                <a:moveTo>
                  <a:pt x="11142907" y="5795020"/>
                </a:moveTo>
                <a:cubicBezTo>
                  <a:pt x="11142907" y="5795020"/>
                  <a:pt x="11143171" y="5806740"/>
                  <a:pt x="11143171" y="5806740"/>
                </a:cubicBezTo>
                <a:cubicBezTo>
                  <a:pt x="11124891" y="5807186"/>
                  <a:pt x="11124891" y="5807186"/>
                  <a:pt x="11124891" y="5807186"/>
                </a:cubicBezTo>
                <a:cubicBezTo>
                  <a:pt x="11124891" y="5807186"/>
                  <a:pt x="11124625" y="5795468"/>
                  <a:pt x="11124625" y="5795468"/>
                </a:cubicBezTo>
                <a:cubicBezTo>
                  <a:pt x="11142907" y="5795020"/>
                  <a:pt x="11142907" y="5795020"/>
                  <a:pt x="11142907" y="5795020"/>
                </a:cubicBezTo>
                <a:close/>
                <a:moveTo>
                  <a:pt x="11668307" y="5793321"/>
                </a:moveTo>
                <a:cubicBezTo>
                  <a:pt x="11668573" y="5805183"/>
                  <a:pt x="11669377" y="5840780"/>
                  <a:pt x="11669645" y="5852646"/>
                </a:cubicBezTo>
                <a:cubicBezTo>
                  <a:pt x="11669645" y="5852646"/>
                  <a:pt x="11669377" y="5840780"/>
                  <a:pt x="11656287" y="5841098"/>
                </a:cubicBezTo>
                <a:cubicBezTo>
                  <a:pt x="11655751" y="5817367"/>
                  <a:pt x="11655485" y="5805506"/>
                  <a:pt x="11668307" y="5793321"/>
                </a:cubicBezTo>
                <a:close/>
                <a:moveTo>
                  <a:pt x="10299707" y="5792812"/>
                </a:moveTo>
                <a:cubicBezTo>
                  <a:pt x="10299707" y="5792812"/>
                  <a:pt x="10304615" y="5792690"/>
                  <a:pt x="10309559" y="5794162"/>
                </a:cubicBezTo>
                <a:cubicBezTo>
                  <a:pt x="10314507" y="5795629"/>
                  <a:pt x="10319485" y="5798689"/>
                  <a:pt x="10319631" y="5805044"/>
                </a:cubicBezTo>
                <a:cubicBezTo>
                  <a:pt x="10319631" y="5805044"/>
                  <a:pt x="10319919" y="5817756"/>
                  <a:pt x="10300283" y="5818237"/>
                </a:cubicBezTo>
                <a:cubicBezTo>
                  <a:pt x="10299997" y="5805526"/>
                  <a:pt x="10299997" y="5805526"/>
                  <a:pt x="10299997" y="5805526"/>
                </a:cubicBezTo>
                <a:cubicBezTo>
                  <a:pt x="10299997" y="5805526"/>
                  <a:pt x="10299997" y="5805526"/>
                  <a:pt x="10299707" y="5792812"/>
                </a:cubicBezTo>
                <a:close/>
                <a:moveTo>
                  <a:pt x="52685" y="5785452"/>
                </a:moveTo>
                <a:cubicBezTo>
                  <a:pt x="52685" y="5785452"/>
                  <a:pt x="53098" y="5788960"/>
                  <a:pt x="53098" y="5788960"/>
                </a:cubicBezTo>
                <a:cubicBezTo>
                  <a:pt x="38948" y="5794174"/>
                  <a:pt x="39360" y="5797688"/>
                  <a:pt x="39770" y="5801194"/>
                </a:cubicBezTo>
                <a:cubicBezTo>
                  <a:pt x="39770" y="5801194"/>
                  <a:pt x="40178" y="5804705"/>
                  <a:pt x="40178" y="5804705"/>
                </a:cubicBezTo>
                <a:cubicBezTo>
                  <a:pt x="25624" y="5806407"/>
                  <a:pt x="25624" y="5806407"/>
                  <a:pt x="25214" y="5802898"/>
                </a:cubicBezTo>
                <a:cubicBezTo>
                  <a:pt x="24801" y="5799387"/>
                  <a:pt x="24392" y="5795880"/>
                  <a:pt x="38126" y="5787156"/>
                </a:cubicBezTo>
                <a:cubicBezTo>
                  <a:pt x="38126" y="5787156"/>
                  <a:pt x="38126" y="5787156"/>
                  <a:pt x="52685" y="5785452"/>
                </a:cubicBezTo>
                <a:close/>
                <a:moveTo>
                  <a:pt x="11288239" y="5781398"/>
                </a:moveTo>
                <a:cubicBezTo>
                  <a:pt x="11288239" y="5781398"/>
                  <a:pt x="11288239" y="5781398"/>
                  <a:pt x="11304871" y="5792750"/>
                </a:cubicBezTo>
                <a:cubicBezTo>
                  <a:pt x="11304871" y="5792750"/>
                  <a:pt x="11305131" y="5804494"/>
                  <a:pt x="11305131" y="5804494"/>
                </a:cubicBezTo>
                <a:cubicBezTo>
                  <a:pt x="11305397" y="5816244"/>
                  <a:pt x="11305397" y="5816244"/>
                  <a:pt x="11305659" y="5827998"/>
                </a:cubicBezTo>
                <a:cubicBezTo>
                  <a:pt x="11305397" y="5816244"/>
                  <a:pt x="11305397" y="5816244"/>
                  <a:pt x="11289035" y="5816646"/>
                </a:cubicBezTo>
                <a:cubicBezTo>
                  <a:pt x="11288771" y="5804896"/>
                  <a:pt x="11288771" y="5804896"/>
                  <a:pt x="11288505" y="5793146"/>
                </a:cubicBezTo>
                <a:cubicBezTo>
                  <a:pt x="11288505" y="5793146"/>
                  <a:pt x="11288239" y="5781398"/>
                  <a:pt x="11288239" y="5781398"/>
                </a:cubicBezTo>
                <a:close/>
                <a:moveTo>
                  <a:pt x="11340597" y="5780120"/>
                </a:moveTo>
                <a:cubicBezTo>
                  <a:pt x="11340883" y="5792834"/>
                  <a:pt x="11340883" y="5792834"/>
                  <a:pt x="11340883" y="5792834"/>
                </a:cubicBezTo>
                <a:cubicBezTo>
                  <a:pt x="11321249" y="5793312"/>
                  <a:pt x="11340597" y="5780120"/>
                  <a:pt x="11340597" y="5780120"/>
                </a:cubicBezTo>
                <a:close/>
                <a:moveTo>
                  <a:pt x="10391051" y="5777864"/>
                </a:moveTo>
                <a:cubicBezTo>
                  <a:pt x="10391051" y="5777864"/>
                  <a:pt x="10391051" y="5777864"/>
                  <a:pt x="10371703" y="5791058"/>
                </a:cubicBezTo>
                <a:cubicBezTo>
                  <a:pt x="10371415" y="5778342"/>
                  <a:pt x="10371415" y="5778342"/>
                  <a:pt x="10371415" y="5778342"/>
                </a:cubicBezTo>
                <a:cubicBezTo>
                  <a:pt x="10371415" y="5778342"/>
                  <a:pt x="10391051" y="5777864"/>
                  <a:pt x="10391051" y="5777864"/>
                </a:cubicBezTo>
                <a:close/>
                <a:moveTo>
                  <a:pt x="199007" y="5774680"/>
                </a:moveTo>
                <a:cubicBezTo>
                  <a:pt x="199007" y="5774680"/>
                  <a:pt x="199416" y="5778193"/>
                  <a:pt x="199416" y="5778193"/>
                </a:cubicBezTo>
                <a:cubicBezTo>
                  <a:pt x="199825" y="5781702"/>
                  <a:pt x="199825" y="5781702"/>
                  <a:pt x="200239" y="5785213"/>
                </a:cubicBezTo>
                <a:cubicBezTo>
                  <a:pt x="200648" y="5788720"/>
                  <a:pt x="201059" y="5792228"/>
                  <a:pt x="201471" y="5795738"/>
                </a:cubicBezTo>
                <a:cubicBezTo>
                  <a:pt x="201880" y="5799250"/>
                  <a:pt x="202702" y="5806268"/>
                  <a:pt x="203115" y="5809780"/>
                </a:cubicBezTo>
                <a:cubicBezTo>
                  <a:pt x="193407" y="5810914"/>
                  <a:pt x="193407" y="5810914"/>
                  <a:pt x="192995" y="5807403"/>
                </a:cubicBezTo>
                <a:cubicBezTo>
                  <a:pt x="192177" y="5800386"/>
                  <a:pt x="191355" y="5793364"/>
                  <a:pt x="190534" y="5786346"/>
                </a:cubicBezTo>
                <a:cubicBezTo>
                  <a:pt x="190122" y="5782840"/>
                  <a:pt x="190122" y="5782840"/>
                  <a:pt x="189709" y="5779329"/>
                </a:cubicBezTo>
                <a:cubicBezTo>
                  <a:pt x="189709" y="5779329"/>
                  <a:pt x="189298" y="5775819"/>
                  <a:pt x="199007" y="5774680"/>
                </a:cubicBezTo>
                <a:close/>
                <a:moveTo>
                  <a:pt x="281995" y="5769226"/>
                </a:moveTo>
                <a:cubicBezTo>
                  <a:pt x="283663" y="5769476"/>
                  <a:pt x="283766" y="5770356"/>
                  <a:pt x="283969" y="5772114"/>
                </a:cubicBezTo>
                <a:cubicBezTo>
                  <a:pt x="285202" y="5782638"/>
                  <a:pt x="286433" y="5793168"/>
                  <a:pt x="300197" y="5798672"/>
                </a:cubicBezTo>
                <a:cubicBezTo>
                  <a:pt x="301021" y="5805691"/>
                  <a:pt x="301431" y="5809201"/>
                  <a:pt x="301840" y="5812710"/>
                </a:cubicBezTo>
                <a:cubicBezTo>
                  <a:pt x="302256" y="5816218"/>
                  <a:pt x="302256" y="5816218"/>
                  <a:pt x="289718" y="5821242"/>
                </a:cubicBezTo>
                <a:cubicBezTo>
                  <a:pt x="289718" y="5821242"/>
                  <a:pt x="276370" y="5819248"/>
                  <a:pt x="275958" y="5815741"/>
                </a:cubicBezTo>
                <a:cubicBezTo>
                  <a:pt x="275549" y="5812228"/>
                  <a:pt x="275137" y="5808720"/>
                  <a:pt x="274727" y="5805209"/>
                </a:cubicBezTo>
                <a:cubicBezTo>
                  <a:pt x="273494" y="5794681"/>
                  <a:pt x="259321" y="5785670"/>
                  <a:pt x="258091" y="5775140"/>
                </a:cubicBezTo>
                <a:cubicBezTo>
                  <a:pt x="257678" y="5771626"/>
                  <a:pt x="270620" y="5770112"/>
                  <a:pt x="270620" y="5770112"/>
                </a:cubicBezTo>
                <a:cubicBezTo>
                  <a:pt x="277092" y="5769358"/>
                  <a:pt x="280327" y="5768980"/>
                  <a:pt x="281995" y="5769226"/>
                </a:cubicBezTo>
                <a:close/>
                <a:moveTo>
                  <a:pt x="11290039" y="5764227"/>
                </a:moveTo>
                <a:lnTo>
                  <a:pt x="11289717" y="5765107"/>
                </a:lnTo>
                <a:cubicBezTo>
                  <a:pt x="11288741" y="5767252"/>
                  <a:pt x="11287953" y="5768684"/>
                  <a:pt x="11287953" y="5768684"/>
                </a:cubicBezTo>
                <a:close/>
                <a:moveTo>
                  <a:pt x="10500753" y="5764083"/>
                </a:moveTo>
                <a:cubicBezTo>
                  <a:pt x="10501015" y="5775786"/>
                  <a:pt x="10501543" y="5799192"/>
                  <a:pt x="10483217" y="5799637"/>
                </a:cubicBezTo>
                <a:cubicBezTo>
                  <a:pt x="10483217" y="5799637"/>
                  <a:pt x="10483217" y="5799637"/>
                  <a:pt x="10464893" y="5800088"/>
                </a:cubicBezTo>
                <a:cubicBezTo>
                  <a:pt x="10483217" y="5799637"/>
                  <a:pt x="10482955" y="5787938"/>
                  <a:pt x="10482955" y="5787938"/>
                </a:cubicBezTo>
                <a:cubicBezTo>
                  <a:pt x="10482689" y="5776232"/>
                  <a:pt x="10482425" y="5764532"/>
                  <a:pt x="10500753" y="5764083"/>
                </a:cubicBezTo>
                <a:close/>
                <a:moveTo>
                  <a:pt x="11160393" y="5759420"/>
                </a:moveTo>
                <a:cubicBezTo>
                  <a:pt x="11160393" y="5759420"/>
                  <a:pt x="11160655" y="5771136"/>
                  <a:pt x="11142379" y="5771582"/>
                </a:cubicBezTo>
                <a:cubicBezTo>
                  <a:pt x="11142379" y="5771582"/>
                  <a:pt x="11142109" y="5759866"/>
                  <a:pt x="11142109" y="5759866"/>
                </a:cubicBezTo>
                <a:cubicBezTo>
                  <a:pt x="11160393" y="5759420"/>
                  <a:pt x="11160393" y="5759420"/>
                  <a:pt x="11160393" y="5759420"/>
                </a:cubicBezTo>
                <a:close/>
                <a:moveTo>
                  <a:pt x="6261197" y="5757963"/>
                </a:moveTo>
                <a:cubicBezTo>
                  <a:pt x="6263579" y="5757828"/>
                  <a:pt x="6264037" y="5766152"/>
                  <a:pt x="6268811" y="5765886"/>
                </a:cubicBezTo>
                <a:cubicBezTo>
                  <a:pt x="6267325" y="5782661"/>
                  <a:pt x="6252091" y="5766812"/>
                  <a:pt x="6261197" y="5757963"/>
                </a:cubicBezTo>
                <a:close/>
                <a:moveTo>
                  <a:pt x="10508945" y="5756719"/>
                </a:moveTo>
                <a:lnTo>
                  <a:pt x="10502307" y="5775146"/>
                </a:lnTo>
                <a:cubicBezTo>
                  <a:pt x="10502053" y="5763847"/>
                  <a:pt x="10502053" y="5763847"/>
                  <a:pt x="10502053" y="5763847"/>
                </a:cubicBezTo>
                <a:close/>
                <a:moveTo>
                  <a:pt x="9984513" y="5753870"/>
                </a:moveTo>
                <a:cubicBezTo>
                  <a:pt x="9984513" y="5753870"/>
                  <a:pt x="9984757" y="5764466"/>
                  <a:pt x="10004629" y="5774580"/>
                </a:cubicBezTo>
                <a:cubicBezTo>
                  <a:pt x="9984991" y="5775058"/>
                  <a:pt x="9984513" y="5753870"/>
                  <a:pt x="9984757" y="5764466"/>
                </a:cubicBezTo>
                <a:cubicBezTo>
                  <a:pt x="9984757" y="5764466"/>
                  <a:pt x="9984513" y="5753870"/>
                  <a:pt x="9984513" y="5753870"/>
                </a:cubicBezTo>
                <a:close/>
                <a:moveTo>
                  <a:pt x="389149" y="5746081"/>
                </a:moveTo>
                <a:cubicBezTo>
                  <a:pt x="395620" y="5745322"/>
                  <a:pt x="398952" y="5745795"/>
                  <a:pt x="400672" y="5746455"/>
                </a:cubicBezTo>
                <a:cubicBezTo>
                  <a:pt x="402390" y="5747118"/>
                  <a:pt x="402488" y="5747967"/>
                  <a:pt x="402488" y="5747967"/>
                </a:cubicBezTo>
                <a:cubicBezTo>
                  <a:pt x="389945" y="5752882"/>
                  <a:pt x="389945" y="5752882"/>
                  <a:pt x="403286" y="5754770"/>
                </a:cubicBezTo>
                <a:cubicBezTo>
                  <a:pt x="403684" y="5758172"/>
                  <a:pt x="404081" y="5761578"/>
                  <a:pt x="391538" y="5766496"/>
                </a:cubicBezTo>
                <a:cubicBezTo>
                  <a:pt x="391935" y="5769894"/>
                  <a:pt x="378996" y="5771406"/>
                  <a:pt x="378996" y="5771406"/>
                </a:cubicBezTo>
                <a:cubicBezTo>
                  <a:pt x="378797" y="5769709"/>
                  <a:pt x="375465" y="5769238"/>
                  <a:pt x="373746" y="5768574"/>
                </a:cubicBezTo>
                <a:cubicBezTo>
                  <a:pt x="372031" y="5767912"/>
                  <a:pt x="371931" y="5767064"/>
                  <a:pt x="378201" y="5764604"/>
                </a:cubicBezTo>
                <a:cubicBezTo>
                  <a:pt x="378201" y="5764604"/>
                  <a:pt x="377803" y="5761201"/>
                  <a:pt x="377803" y="5761201"/>
                </a:cubicBezTo>
                <a:cubicBezTo>
                  <a:pt x="377603" y="5759501"/>
                  <a:pt x="374069" y="5757327"/>
                  <a:pt x="372154" y="5754966"/>
                </a:cubicBezTo>
                <a:cubicBezTo>
                  <a:pt x="370240" y="5752604"/>
                  <a:pt x="369939" y="5750052"/>
                  <a:pt x="376207" y="5747594"/>
                </a:cubicBezTo>
                <a:cubicBezTo>
                  <a:pt x="376207" y="5747594"/>
                  <a:pt x="389149" y="5746081"/>
                  <a:pt x="389149" y="5746081"/>
                </a:cubicBezTo>
                <a:close/>
                <a:moveTo>
                  <a:pt x="11294741" y="5743076"/>
                </a:moveTo>
                <a:cubicBezTo>
                  <a:pt x="11296393" y="5743744"/>
                  <a:pt x="11297257" y="5745842"/>
                  <a:pt x="11297323" y="5748668"/>
                </a:cubicBezTo>
                <a:lnTo>
                  <a:pt x="11290039" y="5764227"/>
                </a:lnTo>
                <a:lnTo>
                  <a:pt x="11292611" y="5757262"/>
                </a:lnTo>
                <a:cubicBezTo>
                  <a:pt x="11294117" y="5751573"/>
                  <a:pt x="11293991" y="5745922"/>
                  <a:pt x="11287443" y="5746081"/>
                </a:cubicBezTo>
                <a:cubicBezTo>
                  <a:pt x="11290653" y="5743176"/>
                  <a:pt x="11293089" y="5742410"/>
                  <a:pt x="11294741" y="5743076"/>
                </a:cubicBezTo>
                <a:close/>
                <a:moveTo>
                  <a:pt x="10408597" y="5742908"/>
                </a:moveTo>
                <a:lnTo>
                  <a:pt x="10409129" y="5766318"/>
                </a:lnTo>
                <a:cubicBezTo>
                  <a:pt x="10409129" y="5766318"/>
                  <a:pt x="10409129" y="5766318"/>
                  <a:pt x="10390797" y="5766766"/>
                </a:cubicBezTo>
                <a:cubicBezTo>
                  <a:pt x="10408859" y="5754613"/>
                  <a:pt x="10390273" y="5743359"/>
                  <a:pt x="10408597" y="5742908"/>
                </a:cubicBezTo>
                <a:close/>
                <a:moveTo>
                  <a:pt x="10514633" y="5740924"/>
                </a:moveTo>
                <a:cubicBezTo>
                  <a:pt x="10514633" y="5740924"/>
                  <a:pt x="10514761" y="5746576"/>
                  <a:pt x="10513253" y="5752266"/>
                </a:cubicBezTo>
                <a:lnTo>
                  <a:pt x="10508945" y="5756719"/>
                </a:lnTo>
                <a:close/>
                <a:moveTo>
                  <a:pt x="182477" y="5738499"/>
                </a:moveTo>
                <a:cubicBezTo>
                  <a:pt x="194608" y="5737080"/>
                  <a:pt x="195024" y="5740636"/>
                  <a:pt x="195442" y="5744183"/>
                </a:cubicBezTo>
                <a:cubicBezTo>
                  <a:pt x="195442" y="5744183"/>
                  <a:pt x="195855" y="5747734"/>
                  <a:pt x="195855" y="5747734"/>
                </a:cubicBezTo>
                <a:cubicBezTo>
                  <a:pt x="196271" y="5751285"/>
                  <a:pt x="196686" y="5754836"/>
                  <a:pt x="196686" y="5754836"/>
                </a:cubicBezTo>
                <a:cubicBezTo>
                  <a:pt x="196686" y="5754836"/>
                  <a:pt x="197102" y="5758390"/>
                  <a:pt x="197102" y="5758390"/>
                </a:cubicBezTo>
                <a:cubicBezTo>
                  <a:pt x="197102" y="5758390"/>
                  <a:pt x="184968" y="5759808"/>
                  <a:pt x="184968" y="5759808"/>
                </a:cubicBezTo>
                <a:cubicBezTo>
                  <a:pt x="184555" y="5756260"/>
                  <a:pt x="184137" y="5752706"/>
                  <a:pt x="183723" y="5749154"/>
                </a:cubicBezTo>
                <a:cubicBezTo>
                  <a:pt x="183308" y="5745602"/>
                  <a:pt x="182893" y="5742054"/>
                  <a:pt x="182893" y="5742054"/>
                </a:cubicBezTo>
                <a:cubicBezTo>
                  <a:pt x="170345" y="5739920"/>
                  <a:pt x="170345" y="5739920"/>
                  <a:pt x="182477" y="5738499"/>
                </a:cubicBezTo>
                <a:close/>
                <a:moveTo>
                  <a:pt x="270354" y="5722278"/>
                </a:moveTo>
                <a:cubicBezTo>
                  <a:pt x="273434" y="5722330"/>
                  <a:pt x="276563" y="5722789"/>
                  <a:pt x="276753" y="5724417"/>
                </a:cubicBezTo>
                <a:cubicBezTo>
                  <a:pt x="276753" y="5724417"/>
                  <a:pt x="277135" y="5727678"/>
                  <a:pt x="277135" y="5727678"/>
                </a:cubicBezTo>
                <a:cubicBezTo>
                  <a:pt x="277135" y="5727678"/>
                  <a:pt x="277517" y="5730938"/>
                  <a:pt x="277897" y="5734196"/>
                </a:cubicBezTo>
                <a:cubicBezTo>
                  <a:pt x="278279" y="5737455"/>
                  <a:pt x="278279" y="5737455"/>
                  <a:pt x="266145" y="5738876"/>
                </a:cubicBezTo>
                <a:cubicBezTo>
                  <a:pt x="266145" y="5738876"/>
                  <a:pt x="266145" y="5738876"/>
                  <a:pt x="265766" y="5735614"/>
                </a:cubicBezTo>
                <a:cubicBezTo>
                  <a:pt x="265383" y="5732356"/>
                  <a:pt x="265383" y="5732356"/>
                  <a:pt x="252872" y="5730518"/>
                </a:cubicBezTo>
                <a:cubicBezTo>
                  <a:pt x="252872" y="5730518"/>
                  <a:pt x="252488" y="5727260"/>
                  <a:pt x="252488" y="5727260"/>
                </a:cubicBezTo>
                <a:cubicBezTo>
                  <a:pt x="252488" y="5727260"/>
                  <a:pt x="264239" y="5722580"/>
                  <a:pt x="264239" y="5722580"/>
                </a:cubicBezTo>
                <a:cubicBezTo>
                  <a:pt x="264239" y="5722580"/>
                  <a:pt x="267272" y="5722224"/>
                  <a:pt x="270354" y="5722278"/>
                </a:cubicBezTo>
                <a:close/>
                <a:moveTo>
                  <a:pt x="10537553" y="5716006"/>
                </a:moveTo>
                <a:cubicBezTo>
                  <a:pt x="10537819" y="5727720"/>
                  <a:pt x="10537819" y="5727720"/>
                  <a:pt x="10537819" y="5727720"/>
                </a:cubicBezTo>
                <a:cubicBezTo>
                  <a:pt x="10519541" y="5728168"/>
                  <a:pt x="10519541" y="5728168"/>
                  <a:pt x="10519541" y="5728168"/>
                </a:cubicBezTo>
                <a:cubicBezTo>
                  <a:pt x="10537553" y="5716006"/>
                  <a:pt x="10537553" y="5716006"/>
                  <a:pt x="10537553" y="5716006"/>
                </a:cubicBezTo>
                <a:close/>
                <a:moveTo>
                  <a:pt x="865906" y="5714431"/>
                </a:moveTo>
                <a:cubicBezTo>
                  <a:pt x="878035" y="5713016"/>
                  <a:pt x="867134" y="5724962"/>
                  <a:pt x="891401" y="5722122"/>
                </a:cubicBezTo>
                <a:cubicBezTo>
                  <a:pt x="880089" y="5730560"/>
                  <a:pt x="866725" y="5721452"/>
                  <a:pt x="865906" y="5714431"/>
                </a:cubicBezTo>
                <a:close/>
                <a:moveTo>
                  <a:pt x="11632135" y="5713640"/>
                </a:moveTo>
                <a:cubicBezTo>
                  <a:pt x="11632135" y="5713640"/>
                  <a:pt x="11632135" y="5713640"/>
                  <a:pt x="11632397" y="5725338"/>
                </a:cubicBezTo>
                <a:cubicBezTo>
                  <a:pt x="11632663" y="5737033"/>
                  <a:pt x="11632925" y="5748731"/>
                  <a:pt x="11633187" y="5760423"/>
                </a:cubicBezTo>
                <a:lnTo>
                  <a:pt x="11633451" y="5772122"/>
                </a:lnTo>
                <a:cubicBezTo>
                  <a:pt x="11633451" y="5772122"/>
                  <a:pt x="11633451" y="5772122"/>
                  <a:pt x="11615455" y="5772562"/>
                </a:cubicBezTo>
                <a:cubicBezTo>
                  <a:pt x="11615455" y="5772562"/>
                  <a:pt x="11615191" y="5760864"/>
                  <a:pt x="11615191" y="5760864"/>
                </a:cubicBezTo>
                <a:cubicBezTo>
                  <a:pt x="11632925" y="5748731"/>
                  <a:pt x="11632663" y="5737033"/>
                  <a:pt x="11614401" y="5725780"/>
                </a:cubicBezTo>
                <a:cubicBezTo>
                  <a:pt x="11614401" y="5725780"/>
                  <a:pt x="11614135" y="5714082"/>
                  <a:pt x="11632135" y="5713640"/>
                </a:cubicBezTo>
                <a:close/>
                <a:moveTo>
                  <a:pt x="11338969" y="5708081"/>
                </a:moveTo>
                <a:cubicBezTo>
                  <a:pt x="11338969" y="5708081"/>
                  <a:pt x="11339261" y="5720794"/>
                  <a:pt x="11339261" y="5720794"/>
                </a:cubicBezTo>
                <a:cubicBezTo>
                  <a:pt x="11319621" y="5721272"/>
                  <a:pt x="11319339" y="5708560"/>
                  <a:pt x="11319339" y="5708560"/>
                </a:cubicBezTo>
                <a:cubicBezTo>
                  <a:pt x="11319339" y="5708560"/>
                  <a:pt x="11319339" y="5708560"/>
                  <a:pt x="11338969" y="5708081"/>
                </a:cubicBezTo>
                <a:close/>
                <a:moveTo>
                  <a:pt x="1805496" y="5706574"/>
                </a:moveTo>
                <a:cubicBezTo>
                  <a:pt x="1807065" y="5706832"/>
                  <a:pt x="1807161" y="5707702"/>
                  <a:pt x="1807364" y="5709446"/>
                </a:cubicBezTo>
                <a:cubicBezTo>
                  <a:pt x="1821130" y="5721978"/>
                  <a:pt x="1822765" y="5735930"/>
                  <a:pt x="1824398" y="5749879"/>
                </a:cubicBezTo>
                <a:cubicBezTo>
                  <a:pt x="1825624" y="5760342"/>
                  <a:pt x="1826845" y="5770804"/>
                  <a:pt x="1827664" y="5777782"/>
                </a:cubicBezTo>
                <a:cubicBezTo>
                  <a:pt x="1827664" y="5777782"/>
                  <a:pt x="1828070" y="5781270"/>
                  <a:pt x="1828070" y="5781270"/>
                </a:cubicBezTo>
                <a:cubicBezTo>
                  <a:pt x="1828070" y="5781270"/>
                  <a:pt x="1828070" y="5781270"/>
                  <a:pt x="1816346" y="5786175"/>
                </a:cubicBezTo>
                <a:cubicBezTo>
                  <a:pt x="1816346" y="5786175"/>
                  <a:pt x="1815938" y="5782690"/>
                  <a:pt x="1815938" y="5782690"/>
                </a:cubicBezTo>
                <a:cubicBezTo>
                  <a:pt x="1802580" y="5773644"/>
                  <a:pt x="1801355" y="5763182"/>
                  <a:pt x="1800132" y="5752718"/>
                </a:cubicBezTo>
                <a:cubicBezTo>
                  <a:pt x="1798499" y="5738770"/>
                  <a:pt x="1796869" y="5724816"/>
                  <a:pt x="1795233" y="5710866"/>
                </a:cubicBezTo>
                <a:cubicBezTo>
                  <a:pt x="1794827" y="5707378"/>
                  <a:pt x="1794827" y="5707378"/>
                  <a:pt x="1794827" y="5707378"/>
                </a:cubicBezTo>
                <a:cubicBezTo>
                  <a:pt x="1800891" y="5706667"/>
                  <a:pt x="1803927" y="5706314"/>
                  <a:pt x="1805496" y="5706574"/>
                </a:cubicBezTo>
                <a:close/>
                <a:moveTo>
                  <a:pt x="370563" y="5706327"/>
                </a:moveTo>
                <a:cubicBezTo>
                  <a:pt x="382694" y="5704909"/>
                  <a:pt x="383098" y="5708354"/>
                  <a:pt x="383098" y="5708354"/>
                </a:cubicBezTo>
                <a:cubicBezTo>
                  <a:pt x="383503" y="5711800"/>
                  <a:pt x="383906" y="5715250"/>
                  <a:pt x="384310" y="5718693"/>
                </a:cubicBezTo>
                <a:cubicBezTo>
                  <a:pt x="372176" y="5720115"/>
                  <a:pt x="372176" y="5720115"/>
                  <a:pt x="372176" y="5720115"/>
                </a:cubicBezTo>
                <a:cubicBezTo>
                  <a:pt x="372176" y="5720115"/>
                  <a:pt x="369143" y="5720469"/>
                  <a:pt x="367574" y="5720216"/>
                </a:cubicBezTo>
                <a:cubicBezTo>
                  <a:pt x="366005" y="5719960"/>
                  <a:pt x="365907" y="5719101"/>
                  <a:pt x="371773" y="5716667"/>
                </a:cubicBezTo>
                <a:cubicBezTo>
                  <a:pt x="371773" y="5716667"/>
                  <a:pt x="371371" y="5713220"/>
                  <a:pt x="370966" y="5709774"/>
                </a:cubicBezTo>
                <a:cubicBezTo>
                  <a:pt x="370966" y="5709774"/>
                  <a:pt x="370563" y="5706327"/>
                  <a:pt x="370563" y="5706327"/>
                </a:cubicBezTo>
                <a:close/>
                <a:moveTo>
                  <a:pt x="11287063" y="5699170"/>
                </a:moveTo>
                <a:cubicBezTo>
                  <a:pt x="11287079" y="5699902"/>
                  <a:pt x="11287103" y="5701000"/>
                  <a:pt x="11287107" y="5701184"/>
                </a:cubicBezTo>
                <a:lnTo>
                  <a:pt x="11287065" y="5699260"/>
                </a:lnTo>
                <a:close/>
                <a:moveTo>
                  <a:pt x="11482427" y="5681254"/>
                </a:moveTo>
                <a:cubicBezTo>
                  <a:pt x="11476007" y="5686711"/>
                  <a:pt x="11472731" y="5686793"/>
                  <a:pt x="11471035" y="5684186"/>
                </a:cubicBezTo>
                <a:lnTo>
                  <a:pt x="11470649" y="5681544"/>
                </a:lnTo>
                <a:lnTo>
                  <a:pt x="11470975" y="5681536"/>
                </a:lnTo>
                <a:cubicBezTo>
                  <a:pt x="11472613" y="5681496"/>
                  <a:pt x="11475883" y="5681416"/>
                  <a:pt x="11482427" y="5681254"/>
                </a:cubicBezTo>
                <a:close/>
                <a:moveTo>
                  <a:pt x="11470599" y="5681204"/>
                </a:moveTo>
                <a:lnTo>
                  <a:pt x="11470649" y="5681544"/>
                </a:lnTo>
                <a:lnTo>
                  <a:pt x="11469339" y="5681576"/>
                </a:lnTo>
                <a:close/>
                <a:moveTo>
                  <a:pt x="9948765" y="5677344"/>
                </a:moveTo>
                <a:cubicBezTo>
                  <a:pt x="9948765" y="5677344"/>
                  <a:pt x="9931593" y="5703138"/>
                  <a:pt x="9953227" y="5712168"/>
                </a:cubicBezTo>
                <a:cubicBezTo>
                  <a:pt x="9936049" y="5737962"/>
                  <a:pt x="9919455" y="5728284"/>
                  <a:pt x="9914891" y="5712644"/>
                </a:cubicBezTo>
                <a:cubicBezTo>
                  <a:pt x="9910327" y="5697008"/>
                  <a:pt x="9917797" y="5675405"/>
                  <a:pt x="9948765" y="5677344"/>
                </a:cubicBezTo>
                <a:close/>
                <a:moveTo>
                  <a:pt x="10257769" y="5675117"/>
                </a:moveTo>
                <a:cubicBezTo>
                  <a:pt x="10258035" y="5686982"/>
                  <a:pt x="10258035" y="5686982"/>
                  <a:pt x="10258305" y="5698848"/>
                </a:cubicBezTo>
                <a:cubicBezTo>
                  <a:pt x="10258305" y="5698848"/>
                  <a:pt x="10258575" y="5710712"/>
                  <a:pt x="10258839" y="5722576"/>
                </a:cubicBezTo>
                <a:lnTo>
                  <a:pt x="10259083" y="5733388"/>
                </a:lnTo>
                <a:cubicBezTo>
                  <a:pt x="10259083" y="5733388"/>
                  <a:pt x="10259083" y="5733388"/>
                  <a:pt x="10278979" y="5744562"/>
                </a:cubicBezTo>
                <a:cubicBezTo>
                  <a:pt x="10278715" y="5732908"/>
                  <a:pt x="10278453" y="5721252"/>
                  <a:pt x="10278453" y="5721252"/>
                </a:cubicBezTo>
                <a:cubicBezTo>
                  <a:pt x="10278715" y="5732908"/>
                  <a:pt x="10278979" y="5744562"/>
                  <a:pt x="10298617" y="5744082"/>
                </a:cubicBezTo>
                <a:lnTo>
                  <a:pt x="10298661" y="5746194"/>
                </a:lnTo>
                <a:lnTo>
                  <a:pt x="10299139" y="5767390"/>
                </a:lnTo>
                <a:cubicBezTo>
                  <a:pt x="10279239" y="5756214"/>
                  <a:pt x="10279501" y="5767868"/>
                  <a:pt x="10259605" y="5756692"/>
                </a:cubicBezTo>
                <a:lnTo>
                  <a:pt x="10259109" y="5734444"/>
                </a:lnTo>
                <a:cubicBezTo>
                  <a:pt x="10242747" y="5734842"/>
                  <a:pt x="10242747" y="5734842"/>
                  <a:pt x="10242747" y="5734842"/>
                </a:cubicBezTo>
                <a:cubicBezTo>
                  <a:pt x="10242747" y="5734842"/>
                  <a:pt x="10242747" y="5734842"/>
                  <a:pt x="10242479" y="5722978"/>
                </a:cubicBezTo>
                <a:cubicBezTo>
                  <a:pt x="10242209" y="5711111"/>
                  <a:pt x="10242209" y="5711111"/>
                  <a:pt x="10241941" y="5699245"/>
                </a:cubicBezTo>
                <a:cubicBezTo>
                  <a:pt x="10241941" y="5699245"/>
                  <a:pt x="10241941" y="5699245"/>
                  <a:pt x="10225583" y="5699647"/>
                </a:cubicBezTo>
                <a:cubicBezTo>
                  <a:pt x="10225583" y="5699647"/>
                  <a:pt x="10225583" y="5699647"/>
                  <a:pt x="10225311" y="5687779"/>
                </a:cubicBezTo>
                <a:cubicBezTo>
                  <a:pt x="10225311" y="5687779"/>
                  <a:pt x="10225311" y="5687779"/>
                  <a:pt x="10241677" y="5687380"/>
                </a:cubicBezTo>
                <a:cubicBezTo>
                  <a:pt x="10241941" y="5699245"/>
                  <a:pt x="10241407" y="5675517"/>
                  <a:pt x="10257769" y="5675117"/>
                </a:cubicBezTo>
                <a:close/>
                <a:moveTo>
                  <a:pt x="1803297" y="5674624"/>
                </a:moveTo>
                <a:cubicBezTo>
                  <a:pt x="1791180" y="5686714"/>
                  <a:pt x="1830805" y="5678520"/>
                  <a:pt x="1818691" y="5690609"/>
                </a:cubicBezTo>
                <a:cubicBezTo>
                  <a:pt x="1805350" y="5692168"/>
                  <a:pt x="1804940" y="5688664"/>
                  <a:pt x="1778245" y="5691787"/>
                </a:cubicBezTo>
                <a:cubicBezTo>
                  <a:pt x="1777011" y="5681256"/>
                  <a:pt x="1790361" y="5679694"/>
                  <a:pt x="1803297" y="5674624"/>
                </a:cubicBezTo>
                <a:close/>
                <a:moveTo>
                  <a:pt x="11469101" y="5670978"/>
                </a:moveTo>
                <a:cubicBezTo>
                  <a:pt x="11475763" y="5676119"/>
                  <a:pt x="11475827" y="5678766"/>
                  <a:pt x="11474219" y="5680132"/>
                </a:cubicBezTo>
                <a:lnTo>
                  <a:pt x="11470599" y="5681204"/>
                </a:lnTo>
                <a:close/>
                <a:moveTo>
                  <a:pt x="954040" y="5658378"/>
                </a:moveTo>
                <a:cubicBezTo>
                  <a:pt x="954040" y="5658378"/>
                  <a:pt x="954446" y="5661854"/>
                  <a:pt x="954446" y="5661854"/>
                </a:cubicBezTo>
                <a:cubicBezTo>
                  <a:pt x="954854" y="5665328"/>
                  <a:pt x="954854" y="5665328"/>
                  <a:pt x="955261" y="5668802"/>
                </a:cubicBezTo>
                <a:cubicBezTo>
                  <a:pt x="956076" y="5675750"/>
                  <a:pt x="943750" y="5691281"/>
                  <a:pt x="985199" y="5682908"/>
                </a:cubicBezTo>
                <a:cubicBezTo>
                  <a:pt x="944968" y="5701704"/>
                  <a:pt x="976938" y="5733180"/>
                  <a:pt x="964614" y="5748714"/>
                </a:cubicBezTo>
                <a:cubicBezTo>
                  <a:pt x="979376" y="5754028"/>
                  <a:pt x="979785" y="5757502"/>
                  <a:pt x="980194" y="5760978"/>
                </a:cubicBezTo>
                <a:cubicBezTo>
                  <a:pt x="980596" y="5764451"/>
                  <a:pt x="981002" y="5767926"/>
                  <a:pt x="981409" y="5771400"/>
                </a:cubicBezTo>
                <a:cubicBezTo>
                  <a:pt x="995768" y="5773242"/>
                  <a:pt x="982631" y="5781823"/>
                  <a:pt x="969493" y="5790404"/>
                </a:cubicBezTo>
                <a:cubicBezTo>
                  <a:pt x="969896" y="5793878"/>
                  <a:pt x="970307" y="5797353"/>
                  <a:pt x="971119" y="5804301"/>
                </a:cubicBezTo>
                <a:cubicBezTo>
                  <a:pt x="971119" y="5804301"/>
                  <a:pt x="971119" y="5804301"/>
                  <a:pt x="971521" y="5807776"/>
                </a:cubicBezTo>
                <a:cubicBezTo>
                  <a:pt x="1001866" y="5825358"/>
                  <a:pt x="988728" y="5833938"/>
                  <a:pt x="991168" y="5854785"/>
                </a:cubicBezTo>
                <a:cubicBezTo>
                  <a:pt x="949311" y="5859682"/>
                  <a:pt x="1003899" y="5842728"/>
                  <a:pt x="962450" y="5851098"/>
                </a:cubicBezTo>
                <a:cubicBezTo>
                  <a:pt x="962859" y="5854572"/>
                  <a:pt x="949311" y="5859682"/>
                  <a:pt x="948908" y="5856208"/>
                </a:cubicBezTo>
                <a:cubicBezTo>
                  <a:pt x="934955" y="5857842"/>
                  <a:pt x="934955" y="5857842"/>
                  <a:pt x="934549" y="5854366"/>
                </a:cubicBezTo>
                <a:cubicBezTo>
                  <a:pt x="934549" y="5854366"/>
                  <a:pt x="934140" y="5850890"/>
                  <a:pt x="934140" y="5850890"/>
                </a:cubicBezTo>
                <a:cubicBezTo>
                  <a:pt x="905014" y="5843732"/>
                  <a:pt x="916120" y="5817780"/>
                  <a:pt x="957977" y="5812884"/>
                </a:cubicBezTo>
                <a:cubicBezTo>
                  <a:pt x="957574" y="5809408"/>
                  <a:pt x="957574" y="5809408"/>
                  <a:pt x="957574" y="5809408"/>
                </a:cubicBezTo>
                <a:cubicBezTo>
                  <a:pt x="956760" y="5802459"/>
                  <a:pt x="956352" y="5798986"/>
                  <a:pt x="941995" y="5797142"/>
                </a:cubicBezTo>
                <a:cubicBezTo>
                  <a:pt x="928041" y="5798773"/>
                  <a:pt x="927636" y="5795300"/>
                  <a:pt x="913679" y="5796932"/>
                </a:cubicBezTo>
                <a:cubicBezTo>
                  <a:pt x="927228" y="5791827"/>
                  <a:pt x="912461" y="5786510"/>
                  <a:pt x="926418" y="5784876"/>
                </a:cubicBezTo>
                <a:cubicBezTo>
                  <a:pt x="926012" y="5781406"/>
                  <a:pt x="912461" y="5786510"/>
                  <a:pt x="911647" y="5779562"/>
                </a:cubicBezTo>
                <a:cubicBezTo>
                  <a:pt x="910430" y="5769141"/>
                  <a:pt x="925601" y="5777932"/>
                  <a:pt x="939149" y="5772822"/>
                </a:cubicBezTo>
                <a:cubicBezTo>
                  <a:pt x="939149" y="5772822"/>
                  <a:pt x="939149" y="5772822"/>
                  <a:pt x="938743" y="5769348"/>
                </a:cubicBezTo>
                <a:cubicBezTo>
                  <a:pt x="952694" y="5767715"/>
                  <a:pt x="952694" y="5767715"/>
                  <a:pt x="952694" y="5767715"/>
                </a:cubicBezTo>
                <a:lnTo>
                  <a:pt x="951066" y="5753816"/>
                </a:lnTo>
                <a:cubicBezTo>
                  <a:pt x="937114" y="5755452"/>
                  <a:pt x="937114" y="5755452"/>
                  <a:pt x="936708" y="5751979"/>
                </a:cubicBezTo>
                <a:cubicBezTo>
                  <a:pt x="922755" y="5753608"/>
                  <a:pt x="923163" y="5757082"/>
                  <a:pt x="895259" y="5760348"/>
                </a:cubicBezTo>
                <a:cubicBezTo>
                  <a:pt x="908804" y="5755244"/>
                  <a:pt x="922351" y="5750134"/>
                  <a:pt x="921540" y="5743186"/>
                </a:cubicBezTo>
                <a:cubicBezTo>
                  <a:pt x="876018" y="5716815"/>
                  <a:pt x="887938" y="5697814"/>
                  <a:pt x="912595" y="5666748"/>
                </a:cubicBezTo>
                <a:cubicBezTo>
                  <a:pt x="954040" y="5658378"/>
                  <a:pt x="899453" y="5675333"/>
                  <a:pt x="941310" y="5670436"/>
                </a:cubicBezTo>
                <a:cubicBezTo>
                  <a:pt x="941310" y="5670436"/>
                  <a:pt x="941310" y="5670436"/>
                  <a:pt x="940902" y="5666960"/>
                </a:cubicBezTo>
                <a:cubicBezTo>
                  <a:pt x="940902" y="5666960"/>
                  <a:pt x="940498" y="5663488"/>
                  <a:pt x="940498" y="5663488"/>
                </a:cubicBezTo>
                <a:cubicBezTo>
                  <a:pt x="940498" y="5663488"/>
                  <a:pt x="954040" y="5658378"/>
                  <a:pt x="954040" y="5658378"/>
                </a:cubicBezTo>
                <a:close/>
                <a:moveTo>
                  <a:pt x="4330431" y="5647018"/>
                </a:moveTo>
                <a:cubicBezTo>
                  <a:pt x="4337713" y="5646167"/>
                  <a:pt x="4341449" y="5646602"/>
                  <a:pt x="4343373" y="5647252"/>
                </a:cubicBezTo>
                <a:cubicBezTo>
                  <a:pt x="4345295" y="5647900"/>
                  <a:pt x="4345396" y="5648760"/>
                  <a:pt x="4345396" y="5648760"/>
                </a:cubicBezTo>
                <a:cubicBezTo>
                  <a:pt x="4345396" y="5648760"/>
                  <a:pt x="4345396" y="5648760"/>
                  <a:pt x="4346203" y="5655655"/>
                </a:cubicBezTo>
                <a:cubicBezTo>
                  <a:pt x="4346203" y="5655655"/>
                  <a:pt x="4346606" y="5659102"/>
                  <a:pt x="4332045" y="5660807"/>
                </a:cubicBezTo>
                <a:cubicBezTo>
                  <a:pt x="4332045" y="5660807"/>
                  <a:pt x="4331641" y="5657360"/>
                  <a:pt x="4331641" y="5657360"/>
                </a:cubicBezTo>
                <a:cubicBezTo>
                  <a:pt x="4331641" y="5657360"/>
                  <a:pt x="4331641" y="5657360"/>
                  <a:pt x="4330836" y="5650464"/>
                </a:cubicBezTo>
                <a:cubicBezTo>
                  <a:pt x="4330836" y="5650464"/>
                  <a:pt x="4330431" y="5647018"/>
                  <a:pt x="4330431" y="5647018"/>
                </a:cubicBezTo>
                <a:close/>
                <a:moveTo>
                  <a:pt x="10407275" y="5626240"/>
                </a:moveTo>
                <a:cubicBezTo>
                  <a:pt x="10407275" y="5626240"/>
                  <a:pt x="10420619" y="5637220"/>
                  <a:pt x="10420619" y="5637220"/>
                </a:cubicBezTo>
                <a:cubicBezTo>
                  <a:pt x="10420619" y="5637220"/>
                  <a:pt x="10420619" y="5637220"/>
                  <a:pt x="10407533" y="5637542"/>
                </a:cubicBezTo>
                <a:cubicBezTo>
                  <a:pt x="10407533" y="5637542"/>
                  <a:pt x="10407533" y="5637542"/>
                  <a:pt x="10407275" y="5626240"/>
                </a:cubicBezTo>
                <a:close/>
                <a:moveTo>
                  <a:pt x="10307283" y="5624918"/>
                </a:moveTo>
                <a:cubicBezTo>
                  <a:pt x="10310033" y="5624354"/>
                  <a:pt x="10311879" y="5624640"/>
                  <a:pt x="10313119" y="5625274"/>
                </a:cubicBezTo>
                <a:cubicBezTo>
                  <a:pt x="10315607" y="5626538"/>
                  <a:pt x="10315667" y="5629187"/>
                  <a:pt x="10315667" y="5629187"/>
                </a:cubicBezTo>
                <a:cubicBezTo>
                  <a:pt x="10315667" y="5629187"/>
                  <a:pt x="10315667" y="5629187"/>
                  <a:pt x="10315905" y="5639780"/>
                </a:cubicBezTo>
                <a:cubicBezTo>
                  <a:pt x="10296273" y="5640258"/>
                  <a:pt x="10296029" y="5629664"/>
                  <a:pt x="10296029" y="5629664"/>
                </a:cubicBezTo>
                <a:cubicBezTo>
                  <a:pt x="10300881" y="5626896"/>
                  <a:pt x="10304533" y="5625482"/>
                  <a:pt x="10307283" y="5624918"/>
                </a:cubicBezTo>
                <a:close/>
                <a:moveTo>
                  <a:pt x="10407053" y="5616354"/>
                </a:moveTo>
                <a:cubicBezTo>
                  <a:pt x="10407053" y="5616354"/>
                  <a:pt x="10407053" y="5616354"/>
                  <a:pt x="10407245" y="5624830"/>
                </a:cubicBezTo>
                <a:cubicBezTo>
                  <a:pt x="10407245" y="5624830"/>
                  <a:pt x="10407245" y="5624830"/>
                  <a:pt x="10387607" y="5625307"/>
                </a:cubicBezTo>
                <a:cubicBezTo>
                  <a:pt x="10387421" y="5616833"/>
                  <a:pt x="10387421" y="5616833"/>
                  <a:pt x="10387421" y="5616833"/>
                </a:cubicBezTo>
                <a:cubicBezTo>
                  <a:pt x="10407053" y="5616354"/>
                  <a:pt x="10407053" y="5616354"/>
                  <a:pt x="10407053" y="5616354"/>
                </a:cubicBezTo>
                <a:close/>
                <a:moveTo>
                  <a:pt x="372575" y="5604447"/>
                </a:moveTo>
                <a:cubicBezTo>
                  <a:pt x="372575" y="5604447"/>
                  <a:pt x="385916" y="5606347"/>
                  <a:pt x="385916" y="5606347"/>
                </a:cubicBezTo>
                <a:cubicBezTo>
                  <a:pt x="386319" y="5609754"/>
                  <a:pt x="386319" y="5609754"/>
                  <a:pt x="386718" y="5613168"/>
                </a:cubicBezTo>
                <a:cubicBezTo>
                  <a:pt x="387516" y="5619994"/>
                  <a:pt x="374972" y="5624916"/>
                  <a:pt x="375768" y="5631740"/>
                </a:cubicBezTo>
                <a:cubicBezTo>
                  <a:pt x="376967" y="5641979"/>
                  <a:pt x="378165" y="5652214"/>
                  <a:pt x="379360" y="5662454"/>
                </a:cubicBezTo>
                <a:cubicBezTo>
                  <a:pt x="379360" y="5662454"/>
                  <a:pt x="379764" y="5665861"/>
                  <a:pt x="379764" y="5665861"/>
                </a:cubicBezTo>
                <a:cubicBezTo>
                  <a:pt x="366820" y="5667380"/>
                  <a:pt x="366423" y="5663964"/>
                  <a:pt x="366423" y="5663964"/>
                </a:cubicBezTo>
                <a:cubicBezTo>
                  <a:pt x="359353" y="5659604"/>
                  <a:pt x="358761" y="5654488"/>
                  <a:pt x="359775" y="5649177"/>
                </a:cubicBezTo>
                <a:cubicBezTo>
                  <a:pt x="360793" y="5643872"/>
                  <a:pt x="363427" y="5638374"/>
                  <a:pt x="362831" y="5633256"/>
                </a:cubicBezTo>
                <a:cubicBezTo>
                  <a:pt x="362031" y="5626432"/>
                  <a:pt x="361235" y="5619609"/>
                  <a:pt x="360038" y="5609374"/>
                </a:cubicBezTo>
                <a:cubicBezTo>
                  <a:pt x="360038" y="5609374"/>
                  <a:pt x="359636" y="5605959"/>
                  <a:pt x="372575" y="5604447"/>
                </a:cubicBezTo>
                <a:close/>
                <a:moveTo>
                  <a:pt x="251779" y="5602959"/>
                </a:moveTo>
                <a:cubicBezTo>
                  <a:pt x="253346" y="5603209"/>
                  <a:pt x="256479" y="5603709"/>
                  <a:pt x="262546" y="5603000"/>
                </a:cubicBezTo>
                <a:cubicBezTo>
                  <a:pt x="262945" y="5606418"/>
                  <a:pt x="263345" y="5609835"/>
                  <a:pt x="263747" y="5613255"/>
                </a:cubicBezTo>
                <a:cubicBezTo>
                  <a:pt x="264146" y="5616674"/>
                  <a:pt x="264543" y="5620089"/>
                  <a:pt x="264945" y="5623509"/>
                </a:cubicBezTo>
                <a:cubicBezTo>
                  <a:pt x="265344" y="5626928"/>
                  <a:pt x="265745" y="5630348"/>
                  <a:pt x="266145" y="5633765"/>
                </a:cubicBezTo>
                <a:cubicBezTo>
                  <a:pt x="266547" y="5637182"/>
                  <a:pt x="254412" y="5638600"/>
                  <a:pt x="254412" y="5638600"/>
                </a:cubicBezTo>
                <a:cubicBezTo>
                  <a:pt x="254412" y="5638600"/>
                  <a:pt x="242281" y="5640024"/>
                  <a:pt x="241882" y="5636605"/>
                </a:cubicBezTo>
                <a:cubicBezTo>
                  <a:pt x="241477" y="5633185"/>
                  <a:pt x="241081" y="5629768"/>
                  <a:pt x="240682" y="5626350"/>
                </a:cubicBezTo>
                <a:cubicBezTo>
                  <a:pt x="252011" y="5618092"/>
                  <a:pt x="251213" y="5611257"/>
                  <a:pt x="238683" y="5609258"/>
                </a:cubicBezTo>
                <a:cubicBezTo>
                  <a:pt x="238278" y="5605840"/>
                  <a:pt x="238278" y="5605840"/>
                  <a:pt x="250412" y="5604419"/>
                </a:cubicBezTo>
                <a:cubicBezTo>
                  <a:pt x="250213" y="5602708"/>
                  <a:pt x="250213" y="5602708"/>
                  <a:pt x="251779" y="5602959"/>
                </a:cubicBezTo>
                <a:close/>
                <a:moveTo>
                  <a:pt x="11572221" y="5597802"/>
                </a:moveTo>
                <a:cubicBezTo>
                  <a:pt x="11582167" y="5603212"/>
                  <a:pt x="11582233" y="5606036"/>
                  <a:pt x="11579807" y="5607508"/>
                </a:cubicBezTo>
                <a:cubicBezTo>
                  <a:pt x="11577385" y="5608981"/>
                  <a:pt x="11572471" y="5609102"/>
                  <a:pt x="11572471" y="5609102"/>
                </a:cubicBezTo>
                <a:close/>
                <a:moveTo>
                  <a:pt x="10602811" y="5597164"/>
                </a:moveTo>
                <a:lnTo>
                  <a:pt x="10608299" y="5608758"/>
                </a:lnTo>
                <a:cubicBezTo>
                  <a:pt x="10608299" y="5608758"/>
                  <a:pt x="10590019" y="5609201"/>
                  <a:pt x="10590019" y="5609201"/>
                </a:cubicBezTo>
                <a:cubicBezTo>
                  <a:pt x="10589755" y="5597484"/>
                  <a:pt x="10589755" y="5597484"/>
                  <a:pt x="10589755" y="5597484"/>
                </a:cubicBezTo>
                <a:close/>
                <a:moveTo>
                  <a:pt x="11611461" y="5595427"/>
                </a:moveTo>
                <a:cubicBezTo>
                  <a:pt x="11611747" y="5608140"/>
                  <a:pt x="11592397" y="5621330"/>
                  <a:pt x="11592683" y="5634049"/>
                </a:cubicBezTo>
                <a:cubicBezTo>
                  <a:pt x="11592683" y="5634049"/>
                  <a:pt x="11592397" y="5621330"/>
                  <a:pt x="11592397" y="5621330"/>
                </a:cubicBezTo>
                <a:cubicBezTo>
                  <a:pt x="11592397" y="5621330"/>
                  <a:pt x="11592109" y="5608622"/>
                  <a:pt x="11591823" y="5595908"/>
                </a:cubicBezTo>
                <a:close/>
                <a:moveTo>
                  <a:pt x="10509461" y="5581186"/>
                </a:moveTo>
                <a:lnTo>
                  <a:pt x="10511079" y="5583155"/>
                </a:lnTo>
                <a:lnTo>
                  <a:pt x="10510451" y="5584284"/>
                </a:lnTo>
                <a:lnTo>
                  <a:pt x="10508115" y="5582393"/>
                </a:lnTo>
                <a:close/>
                <a:moveTo>
                  <a:pt x="10406191" y="5578214"/>
                </a:moveTo>
                <a:cubicBezTo>
                  <a:pt x="10406191" y="5578214"/>
                  <a:pt x="10406191" y="5578214"/>
                  <a:pt x="10406477" y="5590930"/>
                </a:cubicBezTo>
                <a:cubicBezTo>
                  <a:pt x="10386841" y="5591411"/>
                  <a:pt x="10406191" y="5578214"/>
                  <a:pt x="10406191" y="5578214"/>
                </a:cubicBezTo>
                <a:close/>
                <a:moveTo>
                  <a:pt x="11650251" y="5573279"/>
                </a:moveTo>
                <a:cubicBezTo>
                  <a:pt x="11650519" y="5585147"/>
                  <a:pt x="11651321" y="5620742"/>
                  <a:pt x="11651591" y="5632608"/>
                </a:cubicBezTo>
                <a:cubicBezTo>
                  <a:pt x="11651591" y="5632608"/>
                  <a:pt x="11651321" y="5620742"/>
                  <a:pt x="11631415" y="5609358"/>
                </a:cubicBezTo>
                <a:cubicBezTo>
                  <a:pt x="11631151" y="5597494"/>
                  <a:pt x="11650519" y="5585147"/>
                  <a:pt x="11650251" y="5573279"/>
                </a:cubicBezTo>
                <a:close/>
                <a:moveTo>
                  <a:pt x="10314105" y="5559916"/>
                </a:moveTo>
                <a:cubicBezTo>
                  <a:pt x="10314105" y="5559916"/>
                  <a:pt x="10314105" y="5559916"/>
                  <a:pt x="10314367" y="5571652"/>
                </a:cubicBezTo>
                <a:cubicBezTo>
                  <a:pt x="10314635" y="5583386"/>
                  <a:pt x="10314897" y="5595124"/>
                  <a:pt x="10315161" y="5606856"/>
                </a:cubicBezTo>
                <a:cubicBezTo>
                  <a:pt x="10315161" y="5606856"/>
                  <a:pt x="10315427" y="5618590"/>
                  <a:pt x="10295795" y="5619068"/>
                </a:cubicBezTo>
                <a:cubicBezTo>
                  <a:pt x="10295795" y="5619068"/>
                  <a:pt x="10295795" y="5619068"/>
                  <a:pt x="10295531" y="5607339"/>
                </a:cubicBezTo>
                <a:cubicBezTo>
                  <a:pt x="10295531" y="5607339"/>
                  <a:pt x="10295531" y="5607339"/>
                  <a:pt x="10295265" y="5595600"/>
                </a:cubicBezTo>
                <a:cubicBezTo>
                  <a:pt x="10295265" y="5595600"/>
                  <a:pt x="10294735" y="5572128"/>
                  <a:pt x="10294735" y="5572128"/>
                </a:cubicBezTo>
                <a:cubicBezTo>
                  <a:pt x="10294735" y="5572128"/>
                  <a:pt x="10294473" y="5560396"/>
                  <a:pt x="10294473" y="5560396"/>
                </a:cubicBezTo>
                <a:cubicBezTo>
                  <a:pt x="10294473" y="5560396"/>
                  <a:pt x="10294473" y="5560396"/>
                  <a:pt x="10314105" y="5559916"/>
                </a:cubicBezTo>
                <a:close/>
                <a:moveTo>
                  <a:pt x="4220010" y="5537670"/>
                </a:moveTo>
                <a:lnTo>
                  <a:pt x="4219355" y="5537915"/>
                </a:lnTo>
                <a:cubicBezTo>
                  <a:pt x="4228782" y="5578020"/>
                  <a:pt x="4207108" y="5623917"/>
                  <a:pt x="4244129" y="5638112"/>
                </a:cubicBezTo>
                <a:cubicBezTo>
                  <a:pt x="4240192" y="5654581"/>
                  <a:pt x="4259693" y="5702252"/>
                  <a:pt x="4241081" y="5715476"/>
                </a:cubicBezTo>
                <a:lnTo>
                  <a:pt x="4251442" y="5745968"/>
                </a:lnTo>
                <a:lnTo>
                  <a:pt x="4252875" y="5719667"/>
                </a:lnTo>
                <a:cubicBezTo>
                  <a:pt x="4255888" y="5705938"/>
                  <a:pt x="4259087" y="5693672"/>
                  <a:pt x="4256844" y="5676173"/>
                </a:cubicBezTo>
                <a:cubicBezTo>
                  <a:pt x="4256844" y="5676173"/>
                  <a:pt x="4253851" y="5652834"/>
                  <a:pt x="4255350" y="5664502"/>
                </a:cubicBezTo>
                <a:cubicBezTo>
                  <a:pt x="4272636" y="5650432"/>
                  <a:pt x="4274131" y="5662101"/>
                  <a:pt x="4275625" y="5673767"/>
                </a:cubicBezTo>
                <a:cubicBezTo>
                  <a:pt x="4277118" y="5685436"/>
                  <a:pt x="4295896" y="5683036"/>
                  <a:pt x="4297391" y="5694700"/>
                </a:cubicBezTo>
                <a:cubicBezTo>
                  <a:pt x="4283100" y="5732106"/>
                  <a:pt x="4306365" y="5764706"/>
                  <a:pt x="4326640" y="5773974"/>
                </a:cubicBezTo>
                <a:cubicBezTo>
                  <a:pt x="4329629" y="5797306"/>
                  <a:pt x="4309354" y="5788044"/>
                  <a:pt x="4310847" y="5799708"/>
                </a:cubicBezTo>
                <a:cubicBezTo>
                  <a:pt x="4329629" y="5797306"/>
                  <a:pt x="4345419" y="5771572"/>
                  <a:pt x="4367185" y="5792504"/>
                </a:cubicBezTo>
                <a:cubicBezTo>
                  <a:pt x="4352891" y="5829908"/>
                  <a:pt x="4373169" y="5839174"/>
                  <a:pt x="4376156" y="5862512"/>
                </a:cubicBezTo>
                <a:cubicBezTo>
                  <a:pt x="4377653" y="5874180"/>
                  <a:pt x="4377653" y="5874180"/>
                  <a:pt x="4377653" y="5874180"/>
                </a:cubicBezTo>
                <a:cubicBezTo>
                  <a:pt x="4380639" y="5897513"/>
                  <a:pt x="4363359" y="5911584"/>
                  <a:pt x="4382135" y="5909180"/>
                </a:cubicBezTo>
                <a:cubicBezTo>
                  <a:pt x="4399423" y="5895112"/>
                  <a:pt x="4377653" y="5874180"/>
                  <a:pt x="4394938" y="5860108"/>
                </a:cubicBezTo>
                <a:cubicBezTo>
                  <a:pt x="4374660" y="5850842"/>
                  <a:pt x="4388955" y="5813437"/>
                  <a:pt x="4365688" y="5780836"/>
                </a:cubicBezTo>
                <a:cubicBezTo>
                  <a:pt x="4364194" y="5769167"/>
                  <a:pt x="4359711" y="5734166"/>
                  <a:pt x="4356719" y="5710828"/>
                </a:cubicBezTo>
                <a:cubicBezTo>
                  <a:pt x="4375500" y="5708428"/>
                  <a:pt x="4372509" y="5685093"/>
                  <a:pt x="4391289" y="5682689"/>
                </a:cubicBezTo>
                <a:cubicBezTo>
                  <a:pt x="4391289" y="5682689"/>
                  <a:pt x="4394279" y="5706026"/>
                  <a:pt x="4394279" y="5706026"/>
                </a:cubicBezTo>
                <a:cubicBezTo>
                  <a:pt x="4413059" y="5703624"/>
                  <a:pt x="4410071" y="5680286"/>
                  <a:pt x="4408575" y="5668619"/>
                </a:cubicBezTo>
                <a:cubicBezTo>
                  <a:pt x="4407080" y="5656953"/>
                  <a:pt x="4407080" y="5656953"/>
                  <a:pt x="4405582" y="5645285"/>
                </a:cubicBezTo>
                <a:cubicBezTo>
                  <a:pt x="4404089" y="5633617"/>
                  <a:pt x="4404089" y="5633617"/>
                  <a:pt x="4419876" y="5607881"/>
                </a:cubicBezTo>
                <a:cubicBezTo>
                  <a:pt x="4440145" y="5617148"/>
                  <a:pt x="4416051" y="5726956"/>
                  <a:pt x="4470888" y="5708082"/>
                </a:cubicBezTo>
                <a:cubicBezTo>
                  <a:pt x="4470888" y="5708082"/>
                  <a:pt x="4470888" y="5708082"/>
                  <a:pt x="4488173" y="5694013"/>
                </a:cubicBezTo>
                <a:cubicBezTo>
                  <a:pt x="4483687" y="5659010"/>
                  <a:pt x="4464909" y="5661417"/>
                  <a:pt x="4461919" y="5638078"/>
                </a:cubicBezTo>
                <a:cubicBezTo>
                  <a:pt x="4460423" y="5626411"/>
                  <a:pt x="4460423" y="5626411"/>
                  <a:pt x="4460423" y="5626411"/>
                </a:cubicBezTo>
                <a:cubicBezTo>
                  <a:pt x="4460423" y="5626411"/>
                  <a:pt x="4465117" y="5625810"/>
                  <a:pt x="4472158" y="5624910"/>
                </a:cubicBezTo>
                <a:lnTo>
                  <a:pt x="4488598" y="5622804"/>
                </a:lnTo>
                <a:lnTo>
                  <a:pt x="4482261" y="5597150"/>
                </a:lnTo>
                <a:lnTo>
                  <a:pt x="4481879" y="5595606"/>
                </a:lnTo>
                <a:lnTo>
                  <a:pt x="4476501" y="5584330"/>
                </a:lnTo>
                <a:cubicBezTo>
                  <a:pt x="4472846" y="5574421"/>
                  <a:pt x="4471725" y="5565670"/>
                  <a:pt x="4470229" y="5554002"/>
                </a:cubicBezTo>
                <a:cubicBezTo>
                  <a:pt x="4451453" y="5556404"/>
                  <a:pt x="4438652" y="5605476"/>
                  <a:pt x="4416883" y="5584542"/>
                </a:cubicBezTo>
                <a:cubicBezTo>
                  <a:pt x="4416883" y="5584542"/>
                  <a:pt x="4401097" y="5610284"/>
                  <a:pt x="4401097" y="5610284"/>
                </a:cubicBezTo>
                <a:cubicBezTo>
                  <a:pt x="4380821" y="5601018"/>
                  <a:pt x="4379323" y="5589347"/>
                  <a:pt x="4379323" y="5589347"/>
                </a:cubicBezTo>
                <a:cubicBezTo>
                  <a:pt x="4360549" y="5591750"/>
                  <a:pt x="4341765" y="5594154"/>
                  <a:pt x="4346253" y="5629158"/>
                </a:cubicBezTo>
                <a:cubicBezTo>
                  <a:pt x="4328972" y="5643228"/>
                  <a:pt x="4307204" y="5622292"/>
                  <a:pt x="4289917" y="5636365"/>
                </a:cubicBezTo>
                <a:cubicBezTo>
                  <a:pt x="4288422" y="5624696"/>
                  <a:pt x="4268149" y="5615428"/>
                  <a:pt x="4268149" y="5615428"/>
                </a:cubicBezTo>
                <a:cubicBezTo>
                  <a:pt x="4268149" y="5615428"/>
                  <a:pt x="4249367" y="5617832"/>
                  <a:pt x="4230591" y="5620232"/>
                </a:cubicBezTo>
                <a:cubicBezTo>
                  <a:pt x="4229093" y="5608568"/>
                  <a:pt x="4226851" y="5591064"/>
                  <a:pt x="4224610" y="5573564"/>
                </a:cubicBezTo>
                <a:close/>
                <a:moveTo>
                  <a:pt x="239961" y="5522132"/>
                </a:moveTo>
                <a:cubicBezTo>
                  <a:pt x="239961" y="5522132"/>
                  <a:pt x="253306" y="5524036"/>
                  <a:pt x="253306" y="5524036"/>
                </a:cubicBezTo>
                <a:cubicBezTo>
                  <a:pt x="253704" y="5527456"/>
                  <a:pt x="241164" y="5532388"/>
                  <a:pt x="241563" y="5535804"/>
                </a:cubicBezTo>
                <a:cubicBezTo>
                  <a:pt x="242362" y="5542644"/>
                  <a:pt x="230221" y="5550992"/>
                  <a:pt x="243962" y="5556316"/>
                </a:cubicBezTo>
                <a:cubicBezTo>
                  <a:pt x="243962" y="5556316"/>
                  <a:pt x="244363" y="5559736"/>
                  <a:pt x="244363" y="5559736"/>
                </a:cubicBezTo>
                <a:cubicBezTo>
                  <a:pt x="244363" y="5559736"/>
                  <a:pt x="231424" y="5561246"/>
                  <a:pt x="231424" y="5561246"/>
                </a:cubicBezTo>
                <a:cubicBezTo>
                  <a:pt x="217281" y="5552509"/>
                  <a:pt x="216480" y="5545671"/>
                  <a:pt x="228621" y="5537319"/>
                </a:cubicBezTo>
                <a:cubicBezTo>
                  <a:pt x="228222" y="5533902"/>
                  <a:pt x="227825" y="5530485"/>
                  <a:pt x="227420" y="5527065"/>
                </a:cubicBezTo>
                <a:cubicBezTo>
                  <a:pt x="227420" y="5527065"/>
                  <a:pt x="239961" y="5522132"/>
                  <a:pt x="239961" y="5522132"/>
                </a:cubicBezTo>
                <a:close/>
                <a:moveTo>
                  <a:pt x="62766" y="5521270"/>
                </a:moveTo>
                <a:cubicBezTo>
                  <a:pt x="62766" y="5521270"/>
                  <a:pt x="63170" y="5524716"/>
                  <a:pt x="63170" y="5524716"/>
                </a:cubicBezTo>
                <a:cubicBezTo>
                  <a:pt x="51840" y="5540014"/>
                  <a:pt x="66399" y="5552290"/>
                  <a:pt x="68009" y="5566076"/>
                </a:cubicBezTo>
                <a:cubicBezTo>
                  <a:pt x="81759" y="5571456"/>
                  <a:pt x="82967" y="5581794"/>
                  <a:pt x="83775" y="5588690"/>
                </a:cubicBezTo>
                <a:cubicBezTo>
                  <a:pt x="84181" y="5592138"/>
                  <a:pt x="84584" y="5595583"/>
                  <a:pt x="84985" y="5599032"/>
                </a:cubicBezTo>
                <a:cubicBezTo>
                  <a:pt x="85388" y="5602474"/>
                  <a:pt x="72446" y="5603992"/>
                  <a:pt x="72446" y="5603992"/>
                </a:cubicBezTo>
                <a:cubicBezTo>
                  <a:pt x="59506" y="5605507"/>
                  <a:pt x="59506" y="5605507"/>
                  <a:pt x="59103" y="5602060"/>
                </a:cubicBezTo>
                <a:cubicBezTo>
                  <a:pt x="70835" y="5590205"/>
                  <a:pt x="56280" y="5577933"/>
                  <a:pt x="55069" y="5567591"/>
                </a:cubicBezTo>
                <a:cubicBezTo>
                  <a:pt x="40514" y="5555318"/>
                  <a:pt x="38904" y="5541531"/>
                  <a:pt x="50231" y="5526230"/>
                </a:cubicBezTo>
                <a:cubicBezTo>
                  <a:pt x="49828" y="5522782"/>
                  <a:pt x="49828" y="5522782"/>
                  <a:pt x="62766" y="5521270"/>
                </a:cubicBezTo>
                <a:close/>
                <a:moveTo>
                  <a:pt x="336574" y="5520992"/>
                </a:moveTo>
                <a:cubicBezTo>
                  <a:pt x="336574" y="5520992"/>
                  <a:pt x="336574" y="5520992"/>
                  <a:pt x="351541" y="5522768"/>
                </a:cubicBezTo>
                <a:cubicBezTo>
                  <a:pt x="352356" y="5529731"/>
                  <a:pt x="353174" y="5536696"/>
                  <a:pt x="353990" y="5543658"/>
                </a:cubicBezTo>
                <a:cubicBezTo>
                  <a:pt x="353990" y="5543658"/>
                  <a:pt x="354396" y="5547140"/>
                  <a:pt x="354396" y="5547140"/>
                </a:cubicBezTo>
                <a:cubicBezTo>
                  <a:pt x="354396" y="5547140"/>
                  <a:pt x="354804" y="5550620"/>
                  <a:pt x="354804" y="5550620"/>
                </a:cubicBezTo>
                <a:cubicBezTo>
                  <a:pt x="340242" y="5552326"/>
                  <a:pt x="339836" y="5548844"/>
                  <a:pt x="339836" y="5548844"/>
                </a:cubicBezTo>
                <a:cubicBezTo>
                  <a:pt x="339021" y="5541880"/>
                  <a:pt x="337797" y="5531434"/>
                  <a:pt x="336981" y="5524472"/>
                </a:cubicBezTo>
                <a:cubicBezTo>
                  <a:pt x="329703" y="5525324"/>
                  <a:pt x="329703" y="5525324"/>
                  <a:pt x="331473" y="5524674"/>
                </a:cubicBezTo>
                <a:cubicBezTo>
                  <a:pt x="333245" y="5524025"/>
                  <a:pt x="336780" y="5522730"/>
                  <a:pt x="336574" y="5520992"/>
                </a:cubicBezTo>
                <a:close/>
                <a:moveTo>
                  <a:pt x="10412449" y="5519941"/>
                </a:moveTo>
                <a:cubicBezTo>
                  <a:pt x="10418055" y="5523514"/>
                  <a:pt x="10418387" y="5538346"/>
                  <a:pt x="10418007" y="5521392"/>
                </a:cubicBezTo>
                <a:cubicBezTo>
                  <a:pt x="10418007" y="5521392"/>
                  <a:pt x="10418263" y="5532697"/>
                  <a:pt x="10418515" y="5543996"/>
                </a:cubicBezTo>
                <a:cubicBezTo>
                  <a:pt x="10405427" y="5544315"/>
                  <a:pt x="10418007" y="5521392"/>
                  <a:pt x="10404921" y="5521714"/>
                </a:cubicBezTo>
                <a:cubicBezTo>
                  <a:pt x="10408129" y="5518810"/>
                  <a:pt x="10410581" y="5518750"/>
                  <a:pt x="10412449" y="5519941"/>
                </a:cubicBezTo>
                <a:close/>
                <a:moveTo>
                  <a:pt x="10254133" y="5514088"/>
                </a:moveTo>
                <a:cubicBezTo>
                  <a:pt x="10254327" y="5522564"/>
                  <a:pt x="10273771" y="5513610"/>
                  <a:pt x="10273965" y="5522086"/>
                </a:cubicBezTo>
                <a:cubicBezTo>
                  <a:pt x="10254327" y="5522564"/>
                  <a:pt x="10254327" y="5522564"/>
                  <a:pt x="10254327" y="5522564"/>
                </a:cubicBezTo>
                <a:cubicBezTo>
                  <a:pt x="10254327" y="5522564"/>
                  <a:pt x="10254327" y="5522564"/>
                  <a:pt x="10254133" y="5514088"/>
                </a:cubicBezTo>
                <a:close/>
                <a:moveTo>
                  <a:pt x="5830221" y="5513138"/>
                </a:moveTo>
                <a:lnTo>
                  <a:pt x="5824615" y="5528596"/>
                </a:lnTo>
                <a:lnTo>
                  <a:pt x="5822635" y="5531138"/>
                </a:lnTo>
                <a:lnTo>
                  <a:pt x="5824023" y="5534320"/>
                </a:lnTo>
                <a:cubicBezTo>
                  <a:pt x="5829735" y="5539350"/>
                  <a:pt x="5840447" y="5543354"/>
                  <a:pt x="5847999" y="5549483"/>
                </a:cubicBezTo>
                <a:cubicBezTo>
                  <a:pt x="5867303" y="5539336"/>
                  <a:pt x="5856285" y="5532738"/>
                  <a:pt x="5843031" y="5523442"/>
                </a:cubicBezTo>
                <a:lnTo>
                  <a:pt x="5840037" y="5521036"/>
                </a:lnTo>
                <a:lnTo>
                  <a:pt x="5837321" y="5523151"/>
                </a:lnTo>
                <a:lnTo>
                  <a:pt x="5837223" y="5518772"/>
                </a:lnTo>
                <a:close/>
                <a:moveTo>
                  <a:pt x="10293355" y="5511014"/>
                </a:moveTo>
                <a:lnTo>
                  <a:pt x="10293385" y="5512336"/>
                </a:lnTo>
                <a:cubicBezTo>
                  <a:pt x="10293477" y="5516310"/>
                  <a:pt x="10293597" y="5521608"/>
                  <a:pt x="10293597" y="5521608"/>
                </a:cubicBezTo>
                <a:cubicBezTo>
                  <a:pt x="10278689" y="5514022"/>
                  <a:pt x="10286143" y="5517814"/>
                  <a:pt x="10290701" y="5515715"/>
                </a:cubicBezTo>
                <a:close/>
                <a:moveTo>
                  <a:pt x="10385007" y="5509836"/>
                </a:moveTo>
                <a:cubicBezTo>
                  <a:pt x="10385007" y="5509836"/>
                  <a:pt x="10385271" y="5521487"/>
                  <a:pt x="10385271" y="5521487"/>
                </a:cubicBezTo>
                <a:cubicBezTo>
                  <a:pt x="10385533" y="5533140"/>
                  <a:pt x="10385533" y="5533140"/>
                  <a:pt x="10385533" y="5533140"/>
                </a:cubicBezTo>
                <a:cubicBezTo>
                  <a:pt x="10365637" y="5521968"/>
                  <a:pt x="10385007" y="5509836"/>
                  <a:pt x="10385007" y="5509836"/>
                </a:cubicBezTo>
                <a:close/>
                <a:moveTo>
                  <a:pt x="10293293" y="5508198"/>
                </a:moveTo>
                <a:cubicBezTo>
                  <a:pt x="10293279" y="5507701"/>
                  <a:pt x="10293295" y="5508364"/>
                  <a:pt x="10293355" y="5511012"/>
                </a:cubicBezTo>
                <a:lnTo>
                  <a:pt x="10293355" y="5511014"/>
                </a:lnTo>
                <a:close/>
                <a:moveTo>
                  <a:pt x="11519909" y="5504098"/>
                </a:moveTo>
                <a:cubicBezTo>
                  <a:pt x="11529179" y="5503872"/>
                  <a:pt x="11533885" y="5506690"/>
                  <a:pt x="11536263" y="5509562"/>
                </a:cubicBezTo>
                <a:cubicBezTo>
                  <a:pt x="11538651" y="5512436"/>
                  <a:pt x="11538715" y="5515367"/>
                  <a:pt x="11538715" y="5515367"/>
                </a:cubicBezTo>
                <a:cubicBezTo>
                  <a:pt x="11538979" y="5527088"/>
                  <a:pt x="11539507" y="5550528"/>
                  <a:pt x="11539775" y="5562252"/>
                </a:cubicBezTo>
                <a:cubicBezTo>
                  <a:pt x="11540037" y="5573974"/>
                  <a:pt x="11540301" y="5585692"/>
                  <a:pt x="11540565" y="5597414"/>
                </a:cubicBezTo>
                <a:cubicBezTo>
                  <a:pt x="11540829" y="5609137"/>
                  <a:pt x="11541093" y="5620858"/>
                  <a:pt x="11541093" y="5620858"/>
                </a:cubicBezTo>
                <a:lnTo>
                  <a:pt x="11541359" y="5632578"/>
                </a:lnTo>
                <a:cubicBezTo>
                  <a:pt x="11522551" y="5621312"/>
                  <a:pt x="11522287" y="5609590"/>
                  <a:pt x="11522023" y="5597867"/>
                </a:cubicBezTo>
                <a:cubicBezTo>
                  <a:pt x="11521757" y="5586148"/>
                  <a:pt x="11521497" y="5574424"/>
                  <a:pt x="11521497" y="5574424"/>
                </a:cubicBezTo>
                <a:cubicBezTo>
                  <a:pt x="11521229" y="5562704"/>
                  <a:pt x="11521229" y="5562704"/>
                  <a:pt x="11521229" y="5562704"/>
                </a:cubicBezTo>
                <a:cubicBezTo>
                  <a:pt x="11521229" y="5562704"/>
                  <a:pt x="11520699" y="5539260"/>
                  <a:pt x="11520699" y="5539260"/>
                </a:cubicBezTo>
                <a:cubicBezTo>
                  <a:pt x="11520699" y="5539260"/>
                  <a:pt x="11520699" y="5539260"/>
                  <a:pt x="11502157" y="5539714"/>
                </a:cubicBezTo>
                <a:cubicBezTo>
                  <a:pt x="11502157" y="5539714"/>
                  <a:pt x="11520699" y="5539260"/>
                  <a:pt x="11520439" y="5527540"/>
                </a:cubicBezTo>
                <a:cubicBezTo>
                  <a:pt x="11520439" y="5527540"/>
                  <a:pt x="11520171" y="5515819"/>
                  <a:pt x="11520171" y="5515819"/>
                </a:cubicBezTo>
                <a:close/>
                <a:moveTo>
                  <a:pt x="5776809" y="5502160"/>
                </a:moveTo>
                <a:lnTo>
                  <a:pt x="5774543" y="5505492"/>
                </a:lnTo>
                <a:lnTo>
                  <a:pt x="5779465" y="5506978"/>
                </a:lnTo>
                <a:close/>
                <a:moveTo>
                  <a:pt x="152229" y="5501068"/>
                </a:moveTo>
                <a:cubicBezTo>
                  <a:pt x="153894" y="5501301"/>
                  <a:pt x="153995" y="5502152"/>
                  <a:pt x="154194" y="5503852"/>
                </a:cubicBezTo>
                <a:cubicBezTo>
                  <a:pt x="155785" y="5517462"/>
                  <a:pt x="170322" y="5529556"/>
                  <a:pt x="171915" y="5543163"/>
                </a:cubicBezTo>
                <a:cubicBezTo>
                  <a:pt x="172311" y="5546567"/>
                  <a:pt x="159368" y="5548078"/>
                  <a:pt x="159368" y="5548078"/>
                </a:cubicBezTo>
                <a:cubicBezTo>
                  <a:pt x="159368" y="5548078"/>
                  <a:pt x="146427" y="5549594"/>
                  <a:pt x="146031" y="5546192"/>
                </a:cubicBezTo>
                <a:cubicBezTo>
                  <a:pt x="144440" y="5532584"/>
                  <a:pt x="142847" y="5518974"/>
                  <a:pt x="141255" y="5505366"/>
                </a:cubicBezTo>
                <a:cubicBezTo>
                  <a:pt x="134787" y="5506122"/>
                  <a:pt x="134688" y="5505275"/>
                  <a:pt x="136204" y="5504234"/>
                </a:cubicBezTo>
                <a:cubicBezTo>
                  <a:pt x="137721" y="5503193"/>
                  <a:pt x="140855" y="5501966"/>
                  <a:pt x="140855" y="5501966"/>
                </a:cubicBezTo>
                <a:cubicBezTo>
                  <a:pt x="147328" y="5501208"/>
                  <a:pt x="150562" y="5500830"/>
                  <a:pt x="152229" y="5501068"/>
                </a:cubicBezTo>
                <a:close/>
                <a:moveTo>
                  <a:pt x="10404379" y="5497702"/>
                </a:moveTo>
                <a:cubicBezTo>
                  <a:pt x="10410921" y="5497540"/>
                  <a:pt x="10414269" y="5500642"/>
                  <a:pt x="10415975" y="5503778"/>
                </a:cubicBezTo>
                <a:cubicBezTo>
                  <a:pt x="10417683" y="5506920"/>
                  <a:pt x="10417753" y="5510096"/>
                  <a:pt x="10417753" y="5510096"/>
                </a:cubicBezTo>
                <a:cubicBezTo>
                  <a:pt x="10417753" y="5510096"/>
                  <a:pt x="10404665" y="5510414"/>
                  <a:pt x="10404665" y="5510414"/>
                </a:cubicBezTo>
                <a:cubicBezTo>
                  <a:pt x="10404665" y="5510414"/>
                  <a:pt x="10404379" y="5497702"/>
                  <a:pt x="10404379" y="5497702"/>
                </a:cubicBezTo>
                <a:close/>
                <a:moveTo>
                  <a:pt x="10312515" y="5489506"/>
                </a:moveTo>
                <a:cubicBezTo>
                  <a:pt x="10312515" y="5489506"/>
                  <a:pt x="10332415" y="5500760"/>
                  <a:pt x="10312783" y="5501238"/>
                </a:cubicBezTo>
                <a:cubicBezTo>
                  <a:pt x="10332681" y="5512498"/>
                  <a:pt x="10332945" y="5524232"/>
                  <a:pt x="10333211" y="5535966"/>
                </a:cubicBezTo>
                <a:cubicBezTo>
                  <a:pt x="10313311" y="5524711"/>
                  <a:pt x="10333477" y="5547699"/>
                  <a:pt x="10313839" y="5548181"/>
                </a:cubicBezTo>
                <a:cubicBezTo>
                  <a:pt x="10294205" y="5548660"/>
                  <a:pt x="10294205" y="5548660"/>
                  <a:pt x="10293945" y="5536926"/>
                </a:cubicBezTo>
                <a:cubicBezTo>
                  <a:pt x="10313839" y="5548181"/>
                  <a:pt x="10293415" y="5513456"/>
                  <a:pt x="10312515" y="5489506"/>
                </a:cubicBezTo>
                <a:close/>
                <a:moveTo>
                  <a:pt x="11521765" y="5483530"/>
                </a:moveTo>
                <a:cubicBezTo>
                  <a:pt x="11524083" y="5483474"/>
                  <a:pt x="11528783" y="5486290"/>
                  <a:pt x="11538183" y="5491924"/>
                </a:cubicBezTo>
                <a:cubicBezTo>
                  <a:pt x="11538183" y="5491924"/>
                  <a:pt x="11538451" y="5503646"/>
                  <a:pt x="11538451" y="5503646"/>
                </a:cubicBezTo>
                <a:cubicBezTo>
                  <a:pt x="11538451" y="5503646"/>
                  <a:pt x="11538451" y="5503646"/>
                  <a:pt x="11519909" y="5504098"/>
                </a:cubicBezTo>
                <a:lnTo>
                  <a:pt x="11519645" y="5492377"/>
                </a:lnTo>
                <a:cubicBezTo>
                  <a:pt x="11519513" y="5486516"/>
                  <a:pt x="11519447" y="5483586"/>
                  <a:pt x="11521765" y="5483530"/>
                </a:cubicBezTo>
                <a:close/>
                <a:moveTo>
                  <a:pt x="9719695" y="5480498"/>
                </a:moveTo>
                <a:cubicBezTo>
                  <a:pt x="9721503" y="5480452"/>
                  <a:pt x="9722991" y="5481368"/>
                  <a:pt x="9723019" y="5482537"/>
                </a:cubicBezTo>
                <a:cubicBezTo>
                  <a:pt x="9723045" y="5483706"/>
                  <a:pt x="9721597" y="5484692"/>
                  <a:pt x="9719793" y="5484736"/>
                </a:cubicBezTo>
                <a:cubicBezTo>
                  <a:pt x="9717981" y="5484781"/>
                  <a:pt x="9716497" y="5483866"/>
                  <a:pt x="9716471" y="5482696"/>
                </a:cubicBezTo>
                <a:cubicBezTo>
                  <a:pt x="9716445" y="5481530"/>
                  <a:pt x="9717887" y="5480542"/>
                  <a:pt x="9719695" y="5480498"/>
                </a:cubicBezTo>
                <a:close/>
                <a:moveTo>
                  <a:pt x="341540" y="5479342"/>
                </a:moveTo>
                <a:cubicBezTo>
                  <a:pt x="343158" y="5479153"/>
                  <a:pt x="343258" y="5480004"/>
                  <a:pt x="343457" y="5481706"/>
                </a:cubicBezTo>
                <a:cubicBezTo>
                  <a:pt x="349929" y="5480948"/>
                  <a:pt x="353264" y="5481422"/>
                  <a:pt x="354980" y="5482081"/>
                </a:cubicBezTo>
                <a:cubicBezTo>
                  <a:pt x="356700" y="5482742"/>
                  <a:pt x="356797" y="5483595"/>
                  <a:pt x="356797" y="5483595"/>
                </a:cubicBezTo>
                <a:cubicBezTo>
                  <a:pt x="357198" y="5486997"/>
                  <a:pt x="357594" y="5490398"/>
                  <a:pt x="344654" y="5491913"/>
                </a:cubicBezTo>
                <a:cubicBezTo>
                  <a:pt x="345048" y="5495317"/>
                  <a:pt x="345048" y="5495317"/>
                  <a:pt x="345449" y="5498717"/>
                </a:cubicBezTo>
                <a:cubicBezTo>
                  <a:pt x="345449" y="5498717"/>
                  <a:pt x="345846" y="5502118"/>
                  <a:pt x="345846" y="5502118"/>
                </a:cubicBezTo>
                <a:cubicBezTo>
                  <a:pt x="332906" y="5503632"/>
                  <a:pt x="332906" y="5503632"/>
                  <a:pt x="332507" y="5500232"/>
                </a:cubicBezTo>
                <a:cubicBezTo>
                  <a:pt x="325840" y="5499286"/>
                  <a:pt x="325641" y="5497584"/>
                  <a:pt x="327057" y="5495696"/>
                </a:cubicBezTo>
                <a:cubicBezTo>
                  <a:pt x="328477" y="5493804"/>
                  <a:pt x="331513" y="5491728"/>
                  <a:pt x="331311" y="5490026"/>
                </a:cubicBezTo>
                <a:cubicBezTo>
                  <a:pt x="331311" y="5490026"/>
                  <a:pt x="330914" y="5486624"/>
                  <a:pt x="330914" y="5486624"/>
                </a:cubicBezTo>
                <a:cubicBezTo>
                  <a:pt x="330914" y="5486624"/>
                  <a:pt x="330518" y="5483222"/>
                  <a:pt x="330518" y="5483222"/>
                </a:cubicBezTo>
                <a:cubicBezTo>
                  <a:pt x="336788" y="5480762"/>
                  <a:pt x="339922" y="5479532"/>
                  <a:pt x="341540" y="5479342"/>
                </a:cubicBezTo>
                <a:close/>
                <a:moveTo>
                  <a:pt x="5837121" y="5476584"/>
                </a:moveTo>
                <a:lnTo>
                  <a:pt x="5834727" y="5500706"/>
                </a:lnTo>
                <a:lnTo>
                  <a:pt x="5830295" y="5512937"/>
                </a:lnTo>
                <a:lnTo>
                  <a:pt x="5837039" y="5510468"/>
                </a:lnTo>
                <a:lnTo>
                  <a:pt x="5836799" y="5499846"/>
                </a:lnTo>
                <a:lnTo>
                  <a:pt x="5846131" y="5489682"/>
                </a:lnTo>
                <a:lnTo>
                  <a:pt x="5841529" y="5479636"/>
                </a:lnTo>
                <a:close/>
                <a:moveTo>
                  <a:pt x="10437581" y="5473465"/>
                </a:moveTo>
                <a:cubicBezTo>
                  <a:pt x="10437843" y="5485173"/>
                  <a:pt x="10419721" y="5485615"/>
                  <a:pt x="10419721" y="5485615"/>
                </a:cubicBezTo>
                <a:cubicBezTo>
                  <a:pt x="10419721" y="5485615"/>
                  <a:pt x="10419457" y="5473910"/>
                  <a:pt x="10419457" y="5473910"/>
                </a:cubicBezTo>
                <a:cubicBezTo>
                  <a:pt x="10419457" y="5473910"/>
                  <a:pt x="10419457" y="5473910"/>
                  <a:pt x="10437581" y="5473465"/>
                </a:cubicBezTo>
                <a:close/>
                <a:moveTo>
                  <a:pt x="4230502" y="5472934"/>
                </a:moveTo>
                <a:cubicBezTo>
                  <a:pt x="4230139" y="5472426"/>
                  <a:pt x="4229598" y="5472864"/>
                  <a:pt x="4228517" y="5473743"/>
                </a:cubicBezTo>
                <a:lnTo>
                  <a:pt x="4223134" y="5475940"/>
                </a:lnTo>
                <a:lnTo>
                  <a:pt x="4228451" y="5490161"/>
                </a:lnTo>
                <a:lnTo>
                  <a:pt x="4228451" y="5491833"/>
                </a:lnTo>
                <a:lnTo>
                  <a:pt x="4231609" y="5496608"/>
                </a:lnTo>
                <a:lnTo>
                  <a:pt x="4232151" y="5506556"/>
                </a:lnTo>
                <a:lnTo>
                  <a:pt x="4232630" y="5505828"/>
                </a:lnTo>
                <a:cubicBezTo>
                  <a:pt x="4238740" y="5497636"/>
                  <a:pt x="4242312" y="5488286"/>
                  <a:pt x="4231427" y="5477820"/>
                </a:cubicBezTo>
                <a:cubicBezTo>
                  <a:pt x="4231054" y="5474902"/>
                  <a:pt x="4230867" y="5473444"/>
                  <a:pt x="4230502" y="5472934"/>
                </a:cubicBezTo>
                <a:close/>
                <a:moveTo>
                  <a:pt x="10549129" y="5470143"/>
                </a:moveTo>
                <a:cubicBezTo>
                  <a:pt x="10549393" y="5481846"/>
                  <a:pt x="10549393" y="5481846"/>
                  <a:pt x="10549393" y="5481846"/>
                </a:cubicBezTo>
                <a:cubicBezTo>
                  <a:pt x="10531067" y="5482293"/>
                  <a:pt x="10531067" y="5482293"/>
                  <a:pt x="10531067" y="5482293"/>
                </a:cubicBezTo>
                <a:cubicBezTo>
                  <a:pt x="10530805" y="5470589"/>
                  <a:pt x="10530805" y="5470589"/>
                  <a:pt x="10549129" y="5470143"/>
                </a:cubicBezTo>
                <a:close/>
                <a:moveTo>
                  <a:pt x="11608595" y="5468298"/>
                </a:moveTo>
                <a:cubicBezTo>
                  <a:pt x="11608847" y="5479599"/>
                  <a:pt x="11608847" y="5479599"/>
                  <a:pt x="11609101" y="5490902"/>
                </a:cubicBezTo>
                <a:cubicBezTo>
                  <a:pt x="11609101" y="5490902"/>
                  <a:pt x="11609357" y="5502198"/>
                  <a:pt x="11609357" y="5502198"/>
                </a:cubicBezTo>
                <a:cubicBezTo>
                  <a:pt x="11609357" y="5502198"/>
                  <a:pt x="11589723" y="5502680"/>
                  <a:pt x="11589723" y="5502680"/>
                </a:cubicBezTo>
                <a:cubicBezTo>
                  <a:pt x="11589723" y="5502680"/>
                  <a:pt x="11589465" y="5491380"/>
                  <a:pt x="11589465" y="5491380"/>
                </a:cubicBezTo>
                <a:cubicBezTo>
                  <a:pt x="11589215" y="5480078"/>
                  <a:pt x="11589215" y="5480078"/>
                  <a:pt x="11588959" y="5468780"/>
                </a:cubicBezTo>
                <a:cubicBezTo>
                  <a:pt x="11608595" y="5468298"/>
                  <a:pt x="11608595" y="5468298"/>
                  <a:pt x="11608595" y="5468298"/>
                </a:cubicBezTo>
                <a:close/>
                <a:moveTo>
                  <a:pt x="10311991" y="5466036"/>
                </a:moveTo>
                <a:lnTo>
                  <a:pt x="10312253" y="5477774"/>
                </a:lnTo>
                <a:cubicBezTo>
                  <a:pt x="10292621" y="5478249"/>
                  <a:pt x="10292621" y="5478249"/>
                  <a:pt x="10292621" y="5478249"/>
                </a:cubicBezTo>
                <a:cubicBezTo>
                  <a:pt x="10292621" y="5478249"/>
                  <a:pt x="10292621" y="5478249"/>
                  <a:pt x="10292357" y="5466516"/>
                </a:cubicBezTo>
                <a:cubicBezTo>
                  <a:pt x="10311991" y="5466036"/>
                  <a:pt x="10311991" y="5466036"/>
                  <a:pt x="10311991" y="5466036"/>
                </a:cubicBezTo>
                <a:close/>
                <a:moveTo>
                  <a:pt x="232192" y="5459219"/>
                </a:moveTo>
                <a:cubicBezTo>
                  <a:pt x="246349" y="5464598"/>
                  <a:pt x="247569" y="5475014"/>
                  <a:pt x="248381" y="5481956"/>
                </a:cubicBezTo>
                <a:cubicBezTo>
                  <a:pt x="248787" y="5485425"/>
                  <a:pt x="249195" y="5488896"/>
                  <a:pt x="249600" y="5492366"/>
                </a:cubicBezTo>
                <a:cubicBezTo>
                  <a:pt x="249600" y="5492366"/>
                  <a:pt x="249600" y="5492366"/>
                  <a:pt x="250006" y="5495838"/>
                </a:cubicBezTo>
                <a:cubicBezTo>
                  <a:pt x="250006" y="5495838"/>
                  <a:pt x="250412" y="5499308"/>
                  <a:pt x="237067" y="5500871"/>
                </a:cubicBezTo>
                <a:cubicBezTo>
                  <a:pt x="223720" y="5502433"/>
                  <a:pt x="223316" y="5498960"/>
                  <a:pt x="222907" y="5495492"/>
                </a:cubicBezTo>
                <a:cubicBezTo>
                  <a:pt x="222907" y="5495492"/>
                  <a:pt x="222499" y="5492020"/>
                  <a:pt x="222096" y="5488548"/>
                </a:cubicBezTo>
                <a:cubicBezTo>
                  <a:pt x="215019" y="5485858"/>
                  <a:pt x="207428" y="5478830"/>
                  <a:pt x="206667" y="5472320"/>
                </a:cubicBezTo>
                <a:cubicBezTo>
                  <a:pt x="205907" y="5465814"/>
                  <a:pt x="211970" y="5459827"/>
                  <a:pt x="232192" y="5459219"/>
                </a:cubicBezTo>
                <a:close/>
                <a:moveTo>
                  <a:pt x="10217895" y="5455612"/>
                </a:moveTo>
                <a:cubicBezTo>
                  <a:pt x="10235877" y="5478595"/>
                  <a:pt x="10235877" y="5478595"/>
                  <a:pt x="10236139" y="5490298"/>
                </a:cubicBezTo>
                <a:cubicBezTo>
                  <a:pt x="10236399" y="5502000"/>
                  <a:pt x="10236399" y="5502000"/>
                  <a:pt x="10236399" y="5502000"/>
                </a:cubicBezTo>
                <a:cubicBezTo>
                  <a:pt x="10236399" y="5502000"/>
                  <a:pt x="10236667" y="5513707"/>
                  <a:pt x="10236667" y="5513707"/>
                </a:cubicBezTo>
                <a:cubicBezTo>
                  <a:pt x="10236667" y="5513707"/>
                  <a:pt x="10236931" y="5525410"/>
                  <a:pt x="10236931" y="5525410"/>
                </a:cubicBezTo>
                <a:cubicBezTo>
                  <a:pt x="10236931" y="5525410"/>
                  <a:pt x="10236931" y="5525410"/>
                  <a:pt x="10237193" y="5537113"/>
                </a:cubicBezTo>
                <a:cubicBezTo>
                  <a:pt x="10237193" y="5537113"/>
                  <a:pt x="10219743" y="5537540"/>
                  <a:pt x="10219743" y="5537540"/>
                </a:cubicBezTo>
                <a:cubicBezTo>
                  <a:pt x="10220007" y="5549244"/>
                  <a:pt x="10220007" y="5549244"/>
                  <a:pt x="10220271" y="5560948"/>
                </a:cubicBezTo>
                <a:cubicBezTo>
                  <a:pt x="10220535" y="5572648"/>
                  <a:pt x="10237719" y="5560522"/>
                  <a:pt x="10237983" y="5572224"/>
                </a:cubicBezTo>
                <a:cubicBezTo>
                  <a:pt x="10238249" y="5583929"/>
                  <a:pt x="10238515" y="5595632"/>
                  <a:pt x="10238775" y="5607337"/>
                </a:cubicBezTo>
                <a:cubicBezTo>
                  <a:pt x="10238775" y="5607337"/>
                  <a:pt x="10256497" y="5618614"/>
                  <a:pt x="10239305" y="5630745"/>
                </a:cubicBezTo>
                <a:cubicBezTo>
                  <a:pt x="10239569" y="5642446"/>
                  <a:pt x="10239569" y="5642446"/>
                  <a:pt x="10257023" y="5642019"/>
                </a:cubicBezTo>
                <a:cubicBezTo>
                  <a:pt x="10257289" y="5653726"/>
                  <a:pt x="10257289" y="5653726"/>
                  <a:pt x="10257289" y="5653726"/>
                </a:cubicBezTo>
                <a:cubicBezTo>
                  <a:pt x="10257289" y="5653726"/>
                  <a:pt x="10257289" y="5653726"/>
                  <a:pt x="10257551" y="5665430"/>
                </a:cubicBezTo>
                <a:cubicBezTo>
                  <a:pt x="10257551" y="5665430"/>
                  <a:pt x="10257551" y="5665430"/>
                  <a:pt x="10240093" y="5665858"/>
                </a:cubicBezTo>
                <a:cubicBezTo>
                  <a:pt x="10240093" y="5665858"/>
                  <a:pt x="10240093" y="5665858"/>
                  <a:pt x="10240361" y="5677560"/>
                </a:cubicBezTo>
                <a:cubicBezTo>
                  <a:pt x="10240361" y="5677560"/>
                  <a:pt x="10240361" y="5677560"/>
                  <a:pt x="10222909" y="5677986"/>
                </a:cubicBezTo>
                <a:cubicBezTo>
                  <a:pt x="10205455" y="5678413"/>
                  <a:pt x="10205721" y="5690116"/>
                  <a:pt x="10205721" y="5690116"/>
                </a:cubicBezTo>
                <a:cubicBezTo>
                  <a:pt x="10205455" y="5678413"/>
                  <a:pt x="10205195" y="5666710"/>
                  <a:pt x="10205195" y="5666710"/>
                </a:cubicBezTo>
                <a:cubicBezTo>
                  <a:pt x="10204929" y="5655006"/>
                  <a:pt x="10222119" y="5642875"/>
                  <a:pt x="10204399" y="5631596"/>
                </a:cubicBezTo>
                <a:cubicBezTo>
                  <a:pt x="10204399" y="5631596"/>
                  <a:pt x="10221853" y="5631171"/>
                  <a:pt x="10221853" y="5631171"/>
                </a:cubicBezTo>
                <a:cubicBezTo>
                  <a:pt x="10221853" y="5631171"/>
                  <a:pt x="10204137" y="5619891"/>
                  <a:pt x="10221325" y="5607764"/>
                </a:cubicBezTo>
                <a:cubicBezTo>
                  <a:pt x="10203877" y="5608189"/>
                  <a:pt x="10204137" y="5619891"/>
                  <a:pt x="10204137" y="5619891"/>
                </a:cubicBezTo>
                <a:cubicBezTo>
                  <a:pt x="10203613" y="5596486"/>
                  <a:pt x="10203347" y="5584783"/>
                  <a:pt x="10203079" y="5573078"/>
                </a:cubicBezTo>
                <a:cubicBezTo>
                  <a:pt x="10203079" y="5573078"/>
                  <a:pt x="10203079" y="5573078"/>
                  <a:pt x="10202819" y="5561377"/>
                </a:cubicBezTo>
                <a:cubicBezTo>
                  <a:pt x="10202553" y="5549670"/>
                  <a:pt x="10202027" y="5526263"/>
                  <a:pt x="10201759" y="5514559"/>
                </a:cubicBezTo>
                <a:cubicBezTo>
                  <a:pt x="10201497" y="5502850"/>
                  <a:pt x="10201497" y="5502850"/>
                  <a:pt x="10200705" y="5467745"/>
                </a:cubicBezTo>
                <a:cubicBezTo>
                  <a:pt x="10218423" y="5479022"/>
                  <a:pt x="10218157" y="5467319"/>
                  <a:pt x="10217895" y="5455612"/>
                </a:cubicBezTo>
                <a:close/>
                <a:moveTo>
                  <a:pt x="11464069" y="5447802"/>
                </a:moveTo>
                <a:cubicBezTo>
                  <a:pt x="11470617" y="5447640"/>
                  <a:pt x="11470683" y="5450464"/>
                  <a:pt x="11469109" y="5453330"/>
                </a:cubicBezTo>
                <a:cubicBezTo>
                  <a:pt x="11467533" y="5456196"/>
                  <a:pt x="11464323" y="5459098"/>
                  <a:pt x="11464323" y="5459098"/>
                </a:cubicBezTo>
                <a:cubicBezTo>
                  <a:pt x="11464323" y="5459098"/>
                  <a:pt x="11464323" y="5459098"/>
                  <a:pt x="11464069" y="5447802"/>
                </a:cubicBezTo>
                <a:close/>
                <a:moveTo>
                  <a:pt x="334959" y="5444114"/>
                </a:moveTo>
                <a:cubicBezTo>
                  <a:pt x="338650" y="5444118"/>
                  <a:pt x="342391" y="5444554"/>
                  <a:pt x="342593" y="5446278"/>
                </a:cubicBezTo>
                <a:cubicBezTo>
                  <a:pt x="342593" y="5446278"/>
                  <a:pt x="342996" y="5449724"/>
                  <a:pt x="343397" y="5453170"/>
                </a:cubicBezTo>
                <a:cubicBezTo>
                  <a:pt x="343397" y="5453170"/>
                  <a:pt x="343798" y="5456618"/>
                  <a:pt x="329244" y="5458320"/>
                </a:cubicBezTo>
                <a:cubicBezTo>
                  <a:pt x="329244" y="5458320"/>
                  <a:pt x="328839" y="5454876"/>
                  <a:pt x="314281" y="5456580"/>
                </a:cubicBezTo>
                <a:cubicBezTo>
                  <a:pt x="313881" y="5453130"/>
                  <a:pt x="313881" y="5453130"/>
                  <a:pt x="313476" y="5449686"/>
                </a:cubicBezTo>
                <a:cubicBezTo>
                  <a:pt x="313476" y="5449686"/>
                  <a:pt x="313071" y="5446238"/>
                  <a:pt x="327628" y="5444534"/>
                </a:cubicBezTo>
                <a:cubicBezTo>
                  <a:pt x="327628" y="5444534"/>
                  <a:pt x="331269" y="5444108"/>
                  <a:pt x="334959" y="5444114"/>
                </a:cubicBezTo>
                <a:close/>
                <a:moveTo>
                  <a:pt x="5855165" y="5443218"/>
                </a:moveTo>
                <a:lnTo>
                  <a:pt x="5847547" y="5443493"/>
                </a:lnTo>
                <a:lnTo>
                  <a:pt x="5831887" y="5445872"/>
                </a:lnTo>
                <a:lnTo>
                  <a:pt x="5832471" y="5446374"/>
                </a:lnTo>
                <a:lnTo>
                  <a:pt x="5834717" y="5457330"/>
                </a:lnTo>
                <a:lnTo>
                  <a:pt x="5838653" y="5455050"/>
                </a:lnTo>
                <a:lnTo>
                  <a:pt x="5855295" y="5448947"/>
                </a:lnTo>
                <a:close/>
                <a:moveTo>
                  <a:pt x="9741523" y="5432012"/>
                </a:moveTo>
                <a:lnTo>
                  <a:pt x="9711105" y="5461393"/>
                </a:lnTo>
                <a:cubicBezTo>
                  <a:pt x="9700489" y="5471644"/>
                  <a:pt x="9692595" y="5484513"/>
                  <a:pt x="9695585" y="5507852"/>
                </a:cubicBezTo>
                <a:cubicBezTo>
                  <a:pt x="9675313" y="5498584"/>
                  <a:pt x="9675313" y="5498584"/>
                  <a:pt x="9658025" y="5512656"/>
                </a:cubicBezTo>
                <a:cubicBezTo>
                  <a:pt x="9637757" y="5503388"/>
                  <a:pt x="9655039" y="5489318"/>
                  <a:pt x="9655039" y="5489318"/>
                </a:cubicBezTo>
                <a:cubicBezTo>
                  <a:pt x="9649967" y="5487005"/>
                  <a:pt x="9646445" y="5487453"/>
                  <a:pt x="9643745" y="5489650"/>
                </a:cubicBezTo>
                <a:lnTo>
                  <a:pt x="9638809" y="5498045"/>
                </a:lnTo>
                <a:lnTo>
                  <a:pt x="9640539" y="5503100"/>
                </a:lnTo>
                <a:cubicBezTo>
                  <a:pt x="9642875" y="5509934"/>
                  <a:pt x="9642999" y="5515444"/>
                  <a:pt x="9634269" y="5515656"/>
                </a:cubicBezTo>
                <a:lnTo>
                  <a:pt x="9629499" y="5515122"/>
                </a:lnTo>
                <a:lnTo>
                  <a:pt x="9621965" y="5529126"/>
                </a:lnTo>
                <a:cubicBezTo>
                  <a:pt x="9621965" y="5529126"/>
                  <a:pt x="9621965" y="5529126"/>
                  <a:pt x="9623461" y="5540794"/>
                </a:cubicBezTo>
                <a:cubicBezTo>
                  <a:pt x="9624961" y="5552464"/>
                  <a:pt x="9626455" y="5564129"/>
                  <a:pt x="9626455" y="5564129"/>
                </a:cubicBezTo>
                <a:cubicBezTo>
                  <a:pt x="9665503" y="5570996"/>
                  <a:pt x="9652707" y="5620065"/>
                  <a:pt x="9690261" y="5615261"/>
                </a:cubicBezTo>
                <a:cubicBezTo>
                  <a:pt x="9691759" y="5626929"/>
                  <a:pt x="9693253" y="5638597"/>
                  <a:pt x="9712029" y="5636194"/>
                </a:cubicBezTo>
                <a:cubicBezTo>
                  <a:pt x="9726327" y="5598790"/>
                  <a:pt x="9688769" y="5603594"/>
                  <a:pt x="9666997" y="5582660"/>
                </a:cubicBezTo>
                <a:cubicBezTo>
                  <a:pt x="9684285" y="5568592"/>
                  <a:pt x="9681293" y="5545258"/>
                  <a:pt x="9681293" y="5545258"/>
                </a:cubicBezTo>
                <a:cubicBezTo>
                  <a:pt x="9700069" y="5542855"/>
                  <a:pt x="9701565" y="5554522"/>
                  <a:pt x="9703059" y="5566190"/>
                </a:cubicBezTo>
                <a:cubicBezTo>
                  <a:pt x="9721841" y="5563787"/>
                  <a:pt x="9720349" y="5552118"/>
                  <a:pt x="9720349" y="5552118"/>
                </a:cubicBezTo>
                <a:cubicBezTo>
                  <a:pt x="9721841" y="5563787"/>
                  <a:pt x="9721841" y="5563787"/>
                  <a:pt x="9723335" y="5575453"/>
                </a:cubicBezTo>
                <a:cubicBezTo>
                  <a:pt x="9731979" y="5568420"/>
                  <a:pt x="9735553" y="5559069"/>
                  <a:pt x="9739127" y="5549718"/>
                </a:cubicBezTo>
                <a:lnTo>
                  <a:pt x="9743999" y="5541769"/>
                </a:lnTo>
                <a:lnTo>
                  <a:pt x="9743363" y="5513573"/>
                </a:lnTo>
                <a:cubicBezTo>
                  <a:pt x="9743095" y="5501656"/>
                  <a:pt x="9742829" y="5489738"/>
                  <a:pt x="9742829" y="5489738"/>
                </a:cubicBezTo>
                <a:cubicBezTo>
                  <a:pt x="9742557" y="5477818"/>
                  <a:pt x="9742557" y="5477818"/>
                  <a:pt x="9742557" y="5477818"/>
                </a:cubicBezTo>
                <a:cubicBezTo>
                  <a:pt x="9742287" y="5465900"/>
                  <a:pt x="9742019" y="5453980"/>
                  <a:pt x="9742019" y="5453980"/>
                </a:cubicBezTo>
                <a:close/>
                <a:moveTo>
                  <a:pt x="760400" y="5431162"/>
                </a:moveTo>
                <a:cubicBezTo>
                  <a:pt x="764969" y="5433429"/>
                  <a:pt x="784392" y="5452266"/>
                  <a:pt x="762850" y="5436317"/>
                </a:cubicBezTo>
                <a:cubicBezTo>
                  <a:pt x="759001" y="5431488"/>
                  <a:pt x="758877" y="5430404"/>
                  <a:pt x="760400" y="5431162"/>
                </a:cubicBezTo>
                <a:close/>
                <a:moveTo>
                  <a:pt x="11587909" y="5422164"/>
                </a:moveTo>
                <a:lnTo>
                  <a:pt x="11588147" y="5432763"/>
                </a:lnTo>
                <a:cubicBezTo>
                  <a:pt x="11568509" y="5433242"/>
                  <a:pt x="11587909" y="5422164"/>
                  <a:pt x="11587909" y="5422164"/>
                </a:cubicBezTo>
                <a:close/>
                <a:moveTo>
                  <a:pt x="33768" y="5405667"/>
                </a:moveTo>
                <a:cubicBezTo>
                  <a:pt x="35336" y="5405920"/>
                  <a:pt x="35436" y="5406781"/>
                  <a:pt x="35636" y="5408503"/>
                </a:cubicBezTo>
                <a:cubicBezTo>
                  <a:pt x="36038" y="5411950"/>
                  <a:pt x="36038" y="5411950"/>
                  <a:pt x="48575" y="5413980"/>
                </a:cubicBezTo>
                <a:cubicBezTo>
                  <a:pt x="48978" y="5417423"/>
                  <a:pt x="36846" y="5418845"/>
                  <a:pt x="36846" y="5418845"/>
                </a:cubicBezTo>
                <a:cubicBezTo>
                  <a:pt x="36846" y="5418845"/>
                  <a:pt x="24715" y="5420266"/>
                  <a:pt x="24715" y="5420266"/>
                </a:cubicBezTo>
                <a:cubicBezTo>
                  <a:pt x="24306" y="5416817"/>
                  <a:pt x="23905" y="5413372"/>
                  <a:pt x="23905" y="5413372"/>
                </a:cubicBezTo>
                <a:cubicBezTo>
                  <a:pt x="23905" y="5413372"/>
                  <a:pt x="23905" y="5413372"/>
                  <a:pt x="23501" y="5409924"/>
                </a:cubicBezTo>
                <a:cubicBezTo>
                  <a:pt x="23501" y="5409924"/>
                  <a:pt x="23100" y="5406476"/>
                  <a:pt x="23100" y="5406476"/>
                </a:cubicBezTo>
                <a:cubicBezTo>
                  <a:pt x="29168" y="5405768"/>
                  <a:pt x="32201" y="5405412"/>
                  <a:pt x="33768" y="5405667"/>
                </a:cubicBezTo>
                <a:close/>
                <a:moveTo>
                  <a:pt x="9924219" y="5403001"/>
                </a:moveTo>
                <a:cubicBezTo>
                  <a:pt x="9924473" y="5414442"/>
                  <a:pt x="9944111" y="5413966"/>
                  <a:pt x="9944111" y="5413966"/>
                </a:cubicBezTo>
                <a:cubicBezTo>
                  <a:pt x="9944111" y="5413966"/>
                  <a:pt x="9944367" y="5425406"/>
                  <a:pt x="9944627" y="5436846"/>
                </a:cubicBezTo>
                <a:cubicBezTo>
                  <a:pt x="9924733" y="5425886"/>
                  <a:pt x="9924993" y="5437328"/>
                  <a:pt x="9924993" y="5437328"/>
                </a:cubicBezTo>
                <a:cubicBezTo>
                  <a:pt x="9904841" y="5414922"/>
                  <a:pt x="9924473" y="5414442"/>
                  <a:pt x="9924219" y="5403001"/>
                </a:cubicBezTo>
                <a:close/>
                <a:moveTo>
                  <a:pt x="10492573" y="5401261"/>
                </a:moveTo>
                <a:cubicBezTo>
                  <a:pt x="10501731" y="5401038"/>
                  <a:pt x="10506313" y="5400924"/>
                  <a:pt x="10508641" y="5402332"/>
                </a:cubicBezTo>
                <a:cubicBezTo>
                  <a:pt x="10510965" y="5403739"/>
                  <a:pt x="10511029" y="5406667"/>
                  <a:pt x="10511159" y="5412514"/>
                </a:cubicBezTo>
                <a:lnTo>
                  <a:pt x="10511423" y="5424221"/>
                </a:lnTo>
                <a:cubicBezTo>
                  <a:pt x="10529751" y="5423774"/>
                  <a:pt x="10511949" y="5447630"/>
                  <a:pt x="10530805" y="5470589"/>
                </a:cubicBezTo>
                <a:cubicBezTo>
                  <a:pt x="10530805" y="5470589"/>
                  <a:pt x="10530805" y="5470589"/>
                  <a:pt x="10531067" y="5482293"/>
                </a:cubicBezTo>
                <a:cubicBezTo>
                  <a:pt x="10531067" y="5482293"/>
                  <a:pt x="10531595" y="5505699"/>
                  <a:pt x="10531859" y="5517405"/>
                </a:cubicBezTo>
                <a:cubicBezTo>
                  <a:pt x="10531859" y="5517405"/>
                  <a:pt x="10531333" y="5493996"/>
                  <a:pt x="10549921" y="5505253"/>
                </a:cubicBezTo>
                <a:cubicBezTo>
                  <a:pt x="10549921" y="5505253"/>
                  <a:pt x="10549921" y="5505253"/>
                  <a:pt x="10549659" y="5493549"/>
                </a:cubicBezTo>
                <a:cubicBezTo>
                  <a:pt x="10549921" y="5505253"/>
                  <a:pt x="10549921" y="5505253"/>
                  <a:pt x="10568245" y="5504805"/>
                </a:cubicBezTo>
                <a:cubicBezTo>
                  <a:pt x="10550447" y="5528661"/>
                  <a:pt x="10551239" y="5563774"/>
                  <a:pt x="10570359" y="5598434"/>
                </a:cubicBezTo>
                <a:cubicBezTo>
                  <a:pt x="10570885" y="5621844"/>
                  <a:pt x="10552293" y="5610588"/>
                  <a:pt x="10552559" y="5622290"/>
                </a:cubicBezTo>
                <a:cubicBezTo>
                  <a:pt x="10552821" y="5633995"/>
                  <a:pt x="10553351" y="5657406"/>
                  <a:pt x="10534759" y="5646147"/>
                </a:cubicBezTo>
                <a:cubicBezTo>
                  <a:pt x="10534759" y="5646147"/>
                  <a:pt x="10534759" y="5646147"/>
                  <a:pt x="10535025" y="5657852"/>
                </a:cubicBezTo>
                <a:cubicBezTo>
                  <a:pt x="10516967" y="5670002"/>
                  <a:pt x="10517491" y="5693412"/>
                  <a:pt x="10517231" y="5681705"/>
                </a:cubicBezTo>
                <a:cubicBezTo>
                  <a:pt x="10498903" y="5682154"/>
                  <a:pt x="10499167" y="5693861"/>
                  <a:pt x="10499167" y="5693861"/>
                </a:cubicBezTo>
                <a:cubicBezTo>
                  <a:pt x="10498903" y="5682154"/>
                  <a:pt x="10498641" y="5670452"/>
                  <a:pt x="10480581" y="5682602"/>
                </a:cubicBezTo>
                <a:cubicBezTo>
                  <a:pt x="10480315" y="5670898"/>
                  <a:pt x="10480581" y="5682602"/>
                  <a:pt x="10462255" y="5683046"/>
                </a:cubicBezTo>
                <a:cubicBezTo>
                  <a:pt x="10462255" y="5683046"/>
                  <a:pt x="10462255" y="5683046"/>
                  <a:pt x="10462521" y="5694754"/>
                </a:cubicBezTo>
                <a:cubicBezTo>
                  <a:pt x="10462781" y="5706456"/>
                  <a:pt x="10481371" y="5717714"/>
                  <a:pt x="10463573" y="5741570"/>
                </a:cubicBezTo>
                <a:cubicBezTo>
                  <a:pt x="10463573" y="5741570"/>
                  <a:pt x="10463837" y="5753272"/>
                  <a:pt x="10463837" y="5753272"/>
                </a:cubicBezTo>
                <a:cubicBezTo>
                  <a:pt x="10464101" y="5764975"/>
                  <a:pt x="10464101" y="5764975"/>
                  <a:pt x="10464101" y="5764975"/>
                </a:cubicBezTo>
                <a:cubicBezTo>
                  <a:pt x="10464363" y="5776678"/>
                  <a:pt x="10482689" y="5776232"/>
                  <a:pt x="10464893" y="5800088"/>
                </a:cubicBezTo>
                <a:cubicBezTo>
                  <a:pt x="10483485" y="5811346"/>
                  <a:pt x="10465419" y="5823493"/>
                  <a:pt x="10465419" y="5823493"/>
                </a:cubicBezTo>
                <a:cubicBezTo>
                  <a:pt x="10465419" y="5823493"/>
                  <a:pt x="10465419" y="5823493"/>
                  <a:pt x="10465681" y="5835198"/>
                </a:cubicBezTo>
                <a:cubicBezTo>
                  <a:pt x="10465949" y="5846900"/>
                  <a:pt x="10466211" y="5858608"/>
                  <a:pt x="10447885" y="5859056"/>
                </a:cubicBezTo>
                <a:cubicBezTo>
                  <a:pt x="10466211" y="5858608"/>
                  <a:pt x="10466211" y="5858608"/>
                  <a:pt x="10466475" y="5870310"/>
                </a:cubicBezTo>
                <a:cubicBezTo>
                  <a:pt x="10466475" y="5870310"/>
                  <a:pt x="10466475" y="5870310"/>
                  <a:pt x="10448149" y="5870758"/>
                </a:cubicBezTo>
                <a:cubicBezTo>
                  <a:pt x="10448149" y="5870758"/>
                  <a:pt x="10448149" y="5870758"/>
                  <a:pt x="10429559" y="5859502"/>
                </a:cubicBezTo>
                <a:cubicBezTo>
                  <a:pt x="10429559" y="5859502"/>
                  <a:pt x="10429299" y="5847798"/>
                  <a:pt x="10429299" y="5847798"/>
                </a:cubicBezTo>
                <a:cubicBezTo>
                  <a:pt x="10429299" y="5847798"/>
                  <a:pt x="10429299" y="5847798"/>
                  <a:pt x="10447621" y="5847350"/>
                </a:cubicBezTo>
                <a:lnTo>
                  <a:pt x="10447361" y="5835646"/>
                </a:lnTo>
                <a:cubicBezTo>
                  <a:pt x="10447091" y="5823942"/>
                  <a:pt x="10428769" y="5824390"/>
                  <a:pt x="10428507" y="5812686"/>
                </a:cubicBezTo>
                <a:cubicBezTo>
                  <a:pt x="10409653" y="5789728"/>
                  <a:pt x="10428243" y="5800981"/>
                  <a:pt x="10427715" y="5777576"/>
                </a:cubicBezTo>
                <a:cubicBezTo>
                  <a:pt x="10427979" y="5789278"/>
                  <a:pt x="10427979" y="5789278"/>
                  <a:pt x="10427979" y="5789278"/>
                </a:cubicBezTo>
                <a:cubicBezTo>
                  <a:pt x="10427979" y="5789278"/>
                  <a:pt x="10427979" y="5789278"/>
                  <a:pt x="10446305" y="5788832"/>
                </a:cubicBezTo>
                <a:cubicBezTo>
                  <a:pt x="10427979" y="5789278"/>
                  <a:pt x="10427979" y="5789278"/>
                  <a:pt x="10427715" y="5777576"/>
                </a:cubicBezTo>
                <a:cubicBezTo>
                  <a:pt x="10427715" y="5777576"/>
                  <a:pt x="10427451" y="5765872"/>
                  <a:pt x="10427451" y="5765872"/>
                </a:cubicBezTo>
                <a:cubicBezTo>
                  <a:pt x="10427451" y="5765872"/>
                  <a:pt x="10427185" y="5754165"/>
                  <a:pt x="10427185" y="5754165"/>
                </a:cubicBezTo>
                <a:cubicBezTo>
                  <a:pt x="10427185" y="5754165"/>
                  <a:pt x="10426925" y="5742462"/>
                  <a:pt x="10426925" y="5742462"/>
                </a:cubicBezTo>
                <a:cubicBezTo>
                  <a:pt x="10426925" y="5742462"/>
                  <a:pt x="10426925" y="5742462"/>
                  <a:pt x="10426663" y="5730760"/>
                </a:cubicBezTo>
                <a:cubicBezTo>
                  <a:pt x="10426663" y="5730760"/>
                  <a:pt x="10426925" y="5742462"/>
                  <a:pt x="10408597" y="5742908"/>
                </a:cubicBezTo>
                <a:cubicBezTo>
                  <a:pt x="10408335" y="5731207"/>
                  <a:pt x="10408335" y="5731207"/>
                  <a:pt x="10390009" y="5731656"/>
                </a:cubicBezTo>
                <a:cubicBezTo>
                  <a:pt x="10408071" y="5719502"/>
                  <a:pt x="10408071" y="5719502"/>
                  <a:pt x="10408071" y="5719502"/>
                </a:cubicBezTo>
                <a:cubicBezTo>
                  <a:pt x="10408071" y="5719502"/>
                  <a:pt x="10408335" y="5731207"/>
                  <a:pt x="10408335" y="5731207"/>
                </a:cubicBezTo>
                <a:cubicBezTo>
                  <a:pt x="10408335" y="5731207"/>
                  <a:pt x="10426393" y="5719055"/>
                  <a:pt x="10426393" y="5719055"/>
                </a:cubicBezTo>
                <a:cubicBezTo>
                  <a:pt x="10425869" y="5695649"/>
                  <a:pt x="10425869" y="5695649"/>
                  <a:pt x="10425869" y="5695649"/>
                </a:cubicBezTo>
                <a:cubicBezTo>
                  <a:pt x="10425603" y="5683942"/>
                  <a:pt x="10425341" y="5672242"/>
                  <a:pt x="10425603" y="5683942"/>
                </a:cubicBezTo>
                <a:cubicBezTo>
                  <a:pt x="10425075" y="5660538"/>
                  <a:pt x="10425341" y="5672242"/>
                  <a:pt x="10406751" y="5660984"/>
                </a:cubicBezTo>
                <a:cubicBezTo>
                  <a:pt x="10424811" y="5648832"/>
                  <a:pt x="10424549" y="5637127"/>
                  <a:pt x="10442609" y="5624974"/>
                </a:cubicBezTo>
                <a:cubicBezTo>
                  <a:pt x="10442345" y="5613273"/>
                  <a:pt x="10442345" y="5613273"/>
                  <a:pt x="10442345" y="5613273"/>
                </a:cubicBezTo>
                <a:cubicBezTo>
                  <a:pt x="10442345" y="5613273"/>
                  <a:pt x="10424019" y="5613721"/>
                  <a:pt x="10424019" y="5613721"/>
                </a:cubicBezTo>
                <a:cubicBezTo>
                  <a:pt x="10423755" y="5602016"/>
                  <a:pt x="10442081" y="5601569"/>
                  <a:pt x="10442081" y="5601569"/>
                </a:cubicBezTo>
                <a:cubicBezTo>
                  <a:pt x="10442081" y="5601569"/>
                  <a:pt x="10442081" y="5601569"/>
                  <a:pt x="10423755" y="5602016"/>
                </a:cubicBezTo>
                <a:cubicBezTo>
                  <a:pt x="10423495" y="5590313"/>
                  <a:pt x="10423495" y="5590313"/>
                  <a:pt x="10423495" y="5590313"/>
                </a:cubicBezTo>
                <a:cubicBezTo>
                  <a:pt x="10423495" y="5590313"/>
                  <a:pt x="10423495" y="5590313"/>
                  <a:pt x="10423231" y="5578607"/>
                </a:cubicBezTo>
                <a:cubicBezTo>
                  <a:pt x="10423231" y="5578607"/>
                  <a:pt x="10422965" y="5566903"/>
                  <a:pt x="10422965" y="5566903"/>
                </a:cubicBezTo>
                <a:cubicBezTo>
                  <a:pt x="10422965" y="5566903"/>
                  <a:pt x="10422965" y="5566903"/>
                  <a:pt x="10441289" y="5566456"/>
                </a:cubicBezTo>
                <a:cubicBezTo>
                  <a:pt x="10441023" y="5554753"/>
                  <a:pt x="10441023" y="5554753"/>
                  <a:pt x="10441023" y="5554753"/>
                </a:cubicBezTo>
                <a:cubicBezTo>
                  <a:pt x="10422701" y="5555198"/>
                  <a:pt x="10422177" y="5531792"/>
                  <a:pt x="10421909" y="5520090"/>
                </a:cubicBezTo>
                <a:cubicBezTo>
                  <a:pt x="10440501" y="5531346"/>
                  <a:pt x="10440235" y="5519644"/>
                  <a:pt x="10439971" y="5507938"/>
                </a:cubicBezTo>
                <a:cubicBezTo>
                  <a:pt x="10439971" y="5507938"/>
                  <a:pt x="10439971" y="5507938"/>
                  <a:pt x="10439709" y="5496236"/>
                </a:cubicBezTo>
                <a:cubicBezTo>
                  <a:pt x="10439709" y="5496236"/>
                  <a:pt x="10439709" y="5496236"/>
                  <a:pt x="10458031" y="5495787"/>
                </a:cubicBezTo>
                <a:cubicBezTo>
                  <a:pt x="10458031" y="5495787"/>
                  <a:pt x="10458561" y="5519195"/>
                  <a:pt x="10458561" y="5519195"/>
                </a:cubicBezTo>
                <a:cubicBezTo>
                  <a:pt x="10458561" y="5519195"/>
                  <a:pt x="10458561" y="5519195"/>
                  <a:pt x="10458825" y="5530898"/>
                </a:cubicBezTo>
                <a:cubicBezTo>
                  <a:pt x="10459091" y="5542604"/>
                  <a:pt x="10459349" y="5554306"/>
                  <a:pt x="10459613" y="5566009"/>
                </a:cubicBezTo>
                <a:cubicBezTo>
                  <a:pt x="10441553" y="5578161"/>
                  <a:pt x="10441553" y="5578161"/>
                  <a:pt x="10441553" y="5578161"/>
                </a:cubicBezTo>
                <a:cubicBezTo>
                  <a:pt x="10441817" y="5589862"/>
                  <a:pt x="10460143" y="5589417"/>
                  <a:pt x="10460143" y="5589417"/>
                </a:cubicBezTo>
                <a:lnTo>
                  <a:pt x="10460675" y="5612824"/>
                </a:lnTo>
                <a:cubicBezTo>
                  <a:pt x="10479263" y="5624080"/>
                  <a:pt x="10460937" y="5624526"/>
                  <a:pt x="10460937" y="5624526"/>
                </a:cubicBezTo>
                <a:cubicBezTo>
                  <a:pt x="10461197" y="5636234"/>
                  <a:pt x="10461197" y="5636234"/>
                  <a:pt x="10461197" y="5636234"/>
                </a:cubicBezTo>
                <a:cubicBezTo>
                  <a:pt x="10479787" y="5647490"/>
                  <a:pt x="10479523" y="5635784"/>
                  <a:pt x="10479523" y="5635784"/>
                </a:cubicBezTo>
                <a:cubicBezTo>
                  <a:pt x="10479787" y="5647490"/>
                  <a:pt x="10479787" y="5647490"/>
                  <a:pt x="10479787" y="5647490"/>
                </a:cubicBezTo>
                <a:cubicBezTo>
                  <a:pt x="10479787" y="5647490"/>
                  <a:pt x="10479787" y="5647490"/>
                  <a:pt x="10480051" y="5659194"/>
                </a:cubicBezTo>
                <a:cubicBezTo>
                  <a:pt x="10480051" y="5659194"/>
                  <a:pt x="10479787" y="5647490"/>
                  <a:pt x="10497847" y="5635338"/>
                </a:cubicBezTo>
                <a:lnTo>
                  <a:pt x="10498111" y="5647044"/>
                </a:lnTo>
                <a:cubicBezTo>
                  <a:pt x="10516439" y="5646595"/>
                  <a:pt x="10497321" y="5611932"/>
                  <a:pt x="10515381" y="5599778"/>
                </a:cubicBezTo>
                <a:cubicBezTo>
                  <a:pt x="10515247" y="5593928"/>
                  <a:pt x="10510603" y="5591112"/>
                  <a:pt x="10508247" y="5588244"/>
                </a:cubicBezTo>
                <a:lnTo>
                  <a:pt x="10510451" y="5584284"/>
                </a:lnTo>
                <a:lnTo>
                  <a:pt x="10515117" y="5588076"/>
                </a:lnTo>
                <a:lnTo>
                  <a:pt x="10511079" y="5583155"/>
                </a:lnTo>
                <a:lnTo>
                  <a:pt x="10514853" y="5576370"/>
                </a:lnTo>
                <a:lnTo>
                  <a:pt x="10509461" y="5581186"/>
                </a:lnTo>
                <a:lnTo>
                  <a:pt x="10497611" y="5566752"/>
                </a:lnTo>
                <a:lnTo>
                  <a:pt x="10497851" y="5577390"/>
                </a:lnTo>
                <a:cubicBezTo>
                  <a:pt x="10498101" y="5588690"/>
                  <a:pt x="10497851" y="5577390"/>
                  <a:pt x="10478213" y="5577870"/>
                </a:cubicBezTo>
                <a:lnTo>
                  <a:pt x="10497239" y="5566303"/>
                </a:lnTo>
                <a:lnTo>
                  <a:pt x="10496267" y="5565114"/>
                </a:lnTo>
                <a:cubicBezTo>
                  <a:pt x="10496267" y="5565114"/>
                  <a:pt x="10496267" y="5565114"/>
                  <a:pt x="10495999" y="5553410"/>
                </a:cubicBezTo>
                <a:lnTo>
                  <a:pt x="10508215" y="5553110"/>
                </a:lnTo>
                <a:lnTo>
                  <a:pt x="10514589" y="5564667"/>
                </a:lnTo>
                <a:cubicBezTo>
                  <a:pt x="10514325" y="5552963"/>
                  <a:pt x="10514325" y="5552963"/>
                  <a:pt x="10514325" y="5552963"/>
                </a:cubicBezTo>
                <a:lnTo>
                  <a:pt x="10508215" y="5553110"/>
                </a:lnTo>
                <a:lnTo>
                  <a:pt x="10495473" y="5530002"/>
                </a:lnTo>
                <a:cubicBezTo>
                  <a:pt x="10513799" y="5529556"/>
                  <a:pt x="10513537" y="5517852"/>
                  <a:pt x="10513537" y="5517852"/>
                </a:cubicBezTo>
                <a:cubicBezTo>
                  <a:pt x="10513537" y="5517852"/>
                  <a:pt x="10513271" y="5506148"/>
                  <a:pt x="10513271" y="5506148"/>
                </a:cubicBezTo>
                <a:cubicBezTo>
                  <a:pt x="10494947" y="5506596"/>
                  <a:pt x="10494947" y="5506596"/>
                  <a:pt x="10494947" y="5506596"/>
                </a:cubicBezTo>
                <a:cubicBezTo>
                  <a:pt x="10494683" y="5494892"/>
                  <a:pt x="10494683" y="5494892"/>
                  <a:pt x="10494683" y="5494892"/>
                </a:cubicBezTo>
                <a:cubicBezTo>
                  <a:pt x="10494683" y="5494892"/>
                  <a:pt x="10513007" y="5494446"/>
                  <a:pt x="10513007" y="5494446"/>
                </a:cubicBezTo>
                <a:cubicBezTo>
                  <a:pt x="10512745" y="5482740"/>
                  <a:pt x="10512745" y="5482740"/>
                  <a:pt x="10512745" y="5482740"/>
                </a:cubicBezTo>
                <a:cubicBezTo>
                  <a:pt x="10512481" y="5471037"/>
                  <a:pt x="10512215" y="5459332"/>
                  <a:pt x="10511949" y="5447630"/>
                </a:cubicBezTo>
                <a:cubicBezTo>
                  <a:pt x="10493629" y="5448073"/>
                  <a:pt x="10511949" y="5447630"/>
                  <a:pt x="10511687" y="5435924"/>
                </a:cubicBezTo>
                <a:cubicBezTo>
                  <a:pt x="10511423" y="5424221"/>
                  <a:pt x="10493101" y="5424668"/>
                  <a:pt x="10493101" y="5424668"/>
                </a:cubicBezTo>
                <a:cubicBezTo>
                  <a:pt x="10492833" y="5412963"/>
                  <a:pt x="10492833" y="5412963"/>
                  <a:pt x="10492833" y="5412963"/>
                </a:cubicBezTo>
                <a:cubicBezTo>
                  <a:pt x="10492833" y="5412963"/>
                  <a:pt x="10492573" y="5401261"/>
                  <a:pt x="10492573" y="5401261"/>
                </a:cubicBezTo>
                <a:close/>
                <a:moveTo>
                  <a:pt x="9586157" y="5398632"/>
                </a:moveTo>
                <a:lnTo>
                  <a:pt x="9583601" y="5398692"/>
                </a:lnTo>
                <a:lnTo>
                  <a:pt x="9586739" y="5403184"/>
                </a:lnTo>
                <a:close/>
                <a:moveTo>
                  <a:pt x="6216029" y="5388294"/>
                </a:moveTo>
                <a:cubicBezTo>
                  <a:pt x="6209143" y="5386997"/>
                  <a:pt x="6204641" y="5390038"/>
                  <a:pt x="6205037" y="5407615"/>
                </a:cubicBezTo>
                <a:cubicBezTo>
                  <a:pt x="6186759" y="5408061"/>
                  <a:pt x="6186225" y="5384622"/>
                  <a:pt x="6186491" y="5396343"/>
                </a:cubicBezTo>
                <a:cubicBezTo>
                  <a:pt x="6186491" y="5396343"/>
                  <a:pt x="6186759" y="5408061"/>
                  <a:pt x="6186759" y="5408061"/>
                </a:cubicBezTo>
                <a:cubicBezTo>
                  <a:pt x="6187017" y="5419778"/>
                  <a:pt x="6187017" y="5419778"/>
                  <a:pt x="6187017" y="5419778"/>
                </a:cubicBezTo>
                <a:cubicBezTo>
                  <a:pt x="6205301" y="5419332"/>
                  <a:pt x="6205827" y="5442766"/>
                  <a:pt x="6187549" y="5443212"/>
                </a:cubicBezTo>
                <a:cubicBezTo>
                  <a:pt x="6187549" y="5443212"/>
                  <a:pt x="6187811" y="5454932"/>
                  <a:pt x="6187811" y="5454932"/>
                </a:cubicBezTo>
                <a:cubicBezTo>
                  <a:pt x="6187811" y="5454932"/>
                  <a:pt x="6169531" y="5455377"/>
                  <a:pt x="6169531" y="5455377"/>
                </a:cubicBezTo>
                <a:cubicBezTo>
                  <a:pt x="6160397" y="5455602"/>
                  <a:pt x="6160397" y="5455602"/>
                  <a:pt x="6162681" y="5455545"/>
                </a:cubicBezTo>
                <a:lnTo>
                  <a:pt x="6132971" y="5456273"/>
                </a:lnTo>
                <a:lnTo>
                  <a:pt x="6129507" y="5452042"/>
                </a:lnTo>
                <a:lnTo>
                  <a:pt x="6138367" y="5469878"/>
                </a:lnTo>
                <a:cubicBezTo>
                  <a:pt x="6146293" y="5486532"/>
                  <a:pt x="6153271" y="5502366"/>
                  <a:pt x="6158359" y="5516668"/>
                </a:cubicBezTo>
                <a:cubicBezTo>
                  <a:pt x="6146095" y="5528621"/>
                  <a:pt x="6131407" y="5519822"/>
                  <a:pt x="6118739" y="5528318"/>
                </a:cubicBezTo>
                <a:cubicBezTo>
                  <a:pt x="6119551" y="5535233"/>
                  <a:pt x="6146501" y="5532080"/>
                  <a:pt x="6160789" y="5537418"/>
                </a:cubicBezTo>
                <a:cubicBezTo>
                  <a:pt x="6163517" y="5560761"/>
                  <a:pt x="6168981" y="5585538"/>
                  <a:pt x="6175613" y="5611216"/>
                </a:cubicBezTo>
                <a:lnTo>
                  <a:pt x="6184077" y="5641882"/>
                </a:lnTo>
                <a:lnTo>
                  <a:pt x="6187059" y="5641810"/>
                </a:lnTo>
                <a:lnTo>
                  <a:pt x="6187327" y="5653653"/>
                </a:lnTo>
                <a:lnTo>
                  <a:pt x="6197477" y="5690433"/>
                </a:lnTo>
                <a:cubicBezTo>
                  <a:pt x="6212325" y="5744346"/>
                  <a:pt x="6225639" y="5799750"/>
                  <a:pt x="6224969" y="5852410"/>
                </a:cubicBezTo>
                <a:cubicBezTo>
                  <a:pt x="6225373" y="5855870"/>
                  <a:pt x="6225779" y="5859326"/>
                  <a:pt x="6225779" y="5859326"/>
                </a:cubicBezTo>
                <a:cubicBezTo>
                  <a:pt x="6226185" y="5862787"/>
                  <a:pt x="6226991" y="5869701"/>
                  <a:pt x="6226991" y="5869701"/>
                </a:cubicBezTo>
                <a:cubicBezTo>
                  <a:pt x="6214329" y="5878196"/>
                  <a:pt x="6214329" y="5878196"/>
                  <a:pt x="6214731" y="5881656"/>
                </a:cubicBezTo>
                <a:cubicBezTo>
                  <a:pt x="6242491" y="5885416"/>
                  <a:pt x="6245323" y="5909624"/>
                  <a:pt x="6232657" y="5918118"/>
                </a:cubicBezTo>
                <a:cubicBezTo>
                  <a:pt x="6232657" y="5918118"/>
                  <a:pt x="6232657" y="5918118"/>
                  <a:pt x="6233063" y="5921574"/>
                </a:cubicBezTo>
                <a:cubicBezTo>
                  <a:pt x="6233063" y="5921574"/>
                  <a:pt x="6233467" y="5925032"/>
                  <a:pt x="6233467" y="5925032"/>
                </a:cubicBezTo>
                <a:lnTo>
                  <a:pt x="6254325" y="5971420"/>
                </a:lnTo>
                <a:lnTo>
                  <a:pt x="6254309" y="5970651"/>
                </a:lnTo>
                <a:cubicBezTo>
                  <a:pt x="6254275" y="5969186"/>
                  <a:pt x="6254275" y="5969186"/>
                  <a:pt x="6254275" y="5969186"/>
                </a:cubicBezTo>
                <a:cubicBezTo>
                  <a:pt x="6254275" y="5969186"/>
                  <a:pt x="6272557" y="5968738"/>
                  <a:pt x="6272557" y="5968738"/>
                </a:cubicBezTo>
                <a:cubicBezTo>
                  <a:pt x="6272689" y="5974598"/>
                  <a:pt x="6272751" y="5977528"/>
                  <a:pt x="6270499" y="5979048"/>
                </a:cubicBezTo>
                <a:lnTo>
                  <a:pt x="6258387" y="5980458"/>
                </a:lnTo>
                <a:lnTo>
                  <a:pt x="6268093" y="6002046"/>
                </a:lnTo>
                <a:cubicBezTo>
                  <a:pt x="6279703" y="6028294"/>
                  <a:pt x="6289679" y="6055170"/>
                  <a:pt x="6292915" y="6082836"/>
                </a:cubicBezTo>
                <a:cubicBezTo>
                  <a:pt x="6294131" y="6093212"/>
                  <a:pt x="6281459" y="6101704"/>
                  <a:pt x="6282673" y="6112074"/>
                </a:cubicBezTo>
                <a:cubicBezTo>
                  <a:pt x="6283487" y="6118992"/>
                  <a:pt x="6297371" y="6120874"/>
                  <a:pt x="6297771" y="6124332"/>
                </a:cubicBezTo>
                <a:lnTo>
                  <a:pt x="6304015" y="6133119"/>
                </a:lnTo>
                <a:lnTo>
                  <a:pt x="6312549" y="6120184"/>
                </a:lnTo>
                <a:cubicBezTo>
                  <a:pt x="6312287" y="6108466"/>
                  <a:pt x="6294007" y="6108910"/>
                  <a:pt x="6294007" y="6108910"/>
                </a:cubicBezTo>
                <a:cubicBezTo>
                  <a:pt x="6294007" y="6108910"/>
                  <a:pt x="6293741" y="6097191"/>
                  <a:pt x="6293741" y="6097191"/>
                </a:cubicBezTo>
                <a:cubicBezTo>
                  <a:pt x="6293479" y="6085473"/>
                  <a:pt x="6293479" y="6085473"/>
                  <a:pt x="6293213" y="6073758"/>
                </a:cubicBezTo>
                <a:cubicBezTo>
                  <a:pt x="6292949" y="6062038"/>
                  <a:pt x="6311229" y="6061589"/>
                  <a:pt x="6292949" y="6062038"/>
                </a:cubicBezTo>
                <a:lnTo>
                  <a:pt x="6291627" y="6003449"/>
                </a:lnTo>
                <a:cubicBezTo>
                  <a:pt x="6291627" y="6003449"/>
                  <a:pt x="6291361" y="5991730"/>
                  <a:pt x="6291361" y="5991730"/>
                </a:cubicBezTo>
                <a:cubicBezTo>
                  <a:pt x="6291361" y="5991730"/>
                  <a:pt x="6291361" y="5991730"/>
                  <a:pt x="6291097" y="5980010"/>
                </a:cubicBezTo>
                <a:cubicBezTo>
                  <a:pt x="6291097" y="5980010"/>
                  <a:pt x="6291097" y="5980010"/>
                  <a:pt x="6290833" y="5968294"/>
                </a:cubicBezTo>
                <a:cubicBezTo>
                  <a:pt x="6290833" y="5968294"/>
                  <a:pt x="6272557" y="5968738"/>
                  <a:pt x="6272557" y="5968738"/>
                </a:cubicBezTo>
                <a:cubicBezTo>
                  <a:pt x="6272287" y="5957022"/>
                  <a:pt x="6272287" y="5957022"/>
                  <a:pt x="6272287" y="5957022"/>
                </a:cubicBezTo>
                <a:cubicBezTo>
                  <a:pt x="6272029" y="5945305"/>
                  <a:pt x="6272029" y="5945305"/>
                  <a:pt x="6272029" y="5945305"/>
                </a:cubicBezTo>
                <a:cubicBezTo>
                  <a:pt x="6271763" y="5933586"/>
                  <a:pt x="6271501" y="5921868"/>
                  <a:pt x="6271501" y="5921868"/>
                </a:cubicBezTo>
                <a:lnTo>
                  <a:pt x="6271987" y="5920650"/>
                </a:lnTo>
                <a:lnTo>
                  <a:pt x="6271751" y="5916313"/>
                </a:lnTo>
                <a:lnTo>
                  <a:pt x="6273767" y="5916180"/>
                </a:lnTo>
                <a:lnTo>
                  <a:pt x="6277989" y="5905588"/>
                </a:lnTo>
                <a:cubicBezTo>
                  <a:pt x="6280175" y="5901138"/>
                  <a:pt x="6280109" y="5898208"/>
                  <a:pt x="6270969" y="5898431"/>
                </a:cubicBezTo>
                <a:cubicBezTo>
                  <a:pt x="6288723" y="5874550"/>
                  <a:pt x="6287663" y="5827678"/>
                  <a:pt x="6287401" y="5815964"/>
                </a:cubicBezTo>
                <a:cubicBezTo>
                  <a:pt x="6287137" y="5804244"/>
                  <a:pt x="6287137" y="5804244"/>
                  <a:pt x="6287137" y="5804244"/>
                </a:cubicBezTo>
                <a:cubicBezTo>
                  <a:pt x="6286345" y="5769086"/>
                  <a:pt x="6267801" y="5757818"/>
                  <a:pt x="6285289" y="5722214"/>
                </a:cubicBezTo>
                <a:cubicBezTo>
                  <a:pt x="6285023" y="5710496"/>
                  <a:pt x="6267007" y="5722660"/>
                  <a:pt x="6266479" y="5699224"/>
                </a:cubicBezTo>
                <a:cubicBezTo>
                  <a:pt x="6248199" y="5699672"/>
                  <a:pt x="6248463" y="5711390"/>
                  <a:pt x="6248729" y="5723108"/>
                </a:cubicBezTo>
                <a:cubicBezTo>
                  <a:pt x="6248729" y="5723108"/>
                  <a:pt x="6248463" y="5711390"/>
                  <a:pt x="6248463" y="5711390"/>
                </a:cubicBezTo>
                <a:cubicBezTo>
                  <a:pt x="6248463" y="5711390"/>
                  <a:pt x="6230183" y="5711836"/>
                  <a:pt x="6230183" y="5711836"/>
                </a:cubicBezTo>
                <a:cubicBezTo>
                  <a:pt x="6248463" y="5711390"/>
                  <a:pt x="6248199" y="5699672"/>
                  <a:pt x="6248199" y="5699672"/>
                </a:cubicBezTo>
                <a:cubicBezTo>
                  <a:pt x="6229915" y="5700116"/>
                  <a:pt x="6229915" y="5700116"/>
                  <a:pt x="6247937" y="5687956"/>
                </a:cubicBezTo>
                <a:cubicBezTo>
                  <a:pt x="6229655" y="5688400"/>
                  <a:pt x="6229655" y="5688400"/>
                  <a:pt x="6229655" y="5688400"/>
                </a:cubicBezTo>
                <a:cubicBezTo>
                  <a:pt x="6229391" y="5676684"/>
                  <a:pt x="6229391" y="5676684"/>
                  <a:pt x="6229125" y="5664964"/>
                </a:cubicBezTo>
                <a:cubicBezTo>
                  <a:pt x="6210583" y="5653690"/>
                  <a:pt x="6228863" y="5653246"/>
                  <a:pt x="6228863" y="5653246"/>
                </a:cubicBezTo>
                <a:cubicBezTo>
                  <a:pt x="6228597" y="5641527"/>
                  <a:pt x="6228335" y="5629810"/>
                  <a:pt x="6210055" y="5630256"/>
                </a:cubicBezTo>
                <a:cubicBezTo>
                  <a:pt x="6209791" y="5618541"/>
                  <a:pt x="6209791" y="5618541"/>
                  <a:pt x="6209791" y="5618541"/>
                </a:cubicBezTo>
                <a:cubicBezTo>
                  <a:pt x="6209527" y="5606822"/>
                  <a:pt x="6209527" y="5606822"/>
                  <a:pt x="6209527" y="5606822"/>
                </a:cubicBezTo>
                <a:lnTo>
                  <a:pt x="6225777" y="5616698"/>
                </a:lnTo>
                <a:lnTo>
                  <a:pt x="6225561" y="5606954"/>
                </a:lnTo>
                <a:cubicBezTo>
                  <a:pt x="6235373" y="5606711"/>
                  <a:pt x="6235447" y="5609891"/>
                  <a:pt x="6233069" y="5613130"/>
                </a:cubicBezTo>
                <a:lnTo>
                  <a:pt x="6227777" y="5617914"/>
                </a:lnTo>
                <a:lnTo>
                  <a:pt x="6228071" y="5618093"/>
                </a:lnTo>
                <a:cubicBezTo>
                  <a:pt x="6228335" y="5629810"/>
                  <a:pt x="6228335" y="5629810"/>
                  <a:pt x="6228597" y="5641527"/>
                </a:cubicBezTo>
                <a:cubicBezTo>
                  <a:pt x="6246877" y="5641079"/>
                  <a:pt x="6246877" y="5641079"/>
                  <a:pt x="6246877" y="5641079"/>
                </a:cubicBezTo>
                <a:cubicBezTo>
                  <a:pt x="6246877" y="5641079"/>
                  <a:pt x="6246877" y="5641079"/>
                  <a:pt x="6249163" y="5641024"/>
                </a:cubicBezTo>
                <a:lnTo>
                  <a:pt x="6249669" y="5641011"/>
                </a:lnTo>
                <a:lnTo>
                  <a:pt x="6249479" y="5637477"/>
                </a:lnTo>
                <a:cubicBezTo>
                  <a:pt x="6253067" y="5635252"/>
                  <a:pt x="6254971" y="5636158"/>
                  <a:pt x="6256593" y="5637588"/>
                </a:cubicBezTo>
                <a:lnTo>
                  <a:pt x="6261829" y="5640716"/>
                </a:lnTo>
                <a:lnTo>
                  <a:pt x="6265159" y="5640635"/>
                </a:lnTo>
                <a:lnTo>
                  <a:pt x="6265057" y="5636160"/>
                </a:lnTo>
                <a:lnTo>
                  <a:pt x="6260947" y="5628450"/>
                </a:lnTo>
                <a:cubicBezTo>
                  <a:pt x="6267295" y="5611847"/>
                  <a:pt x="6261377" y="5591862"/>
                  <a:pt x="6244511" y="5592800"/>
                </a:cubicBezTo>
                <a:lnTo>
                  <a:pt x="6244369" y="5581218"/>
                </a:lnTo>
                <a:lnTo>
                  <a:pt x="6237357" y="5573714"/>
                </a:lnTo>
                <a:cubicBezTo>
                  <a:pt x="6233721" y="5564460"/>
                  <a:pt x="6240327" y="5553308"/>
                  <a:pt x="6226221" y="5536064"/>
                </a:cubicBezTo>
                <a:cubicBezTo>
                  <a:pt x="6244501" y="5535623"/>
                  <a:pt x="6244237" y="5523903"/>
                  <a:pt x="6244237" y="5523903"/>
                </a:cubicBezTo>
                <a:cubicBezTo>
                  <a:pt x="6243975" y="5512182"/>
                  <a:pt x="6225167" y="5489192"/>
                  <a:pt x="6243181" y="5477032"/>
                </a:cubicBezTo>
                <a:cubicBezTo>
                  <a:pt x="6224901" y="5477474"/>
                  <a:pt x="6224901" y="5477474"/>
                  <a:pt x="6242653" y="5453594"/>
                </a:cubicBezTo>
                <a:cubicBezTo>
                  <a:pt x="6224375" y="5454040"/>
                  <a:pt x="6224637" y="5465759"/>
                  <a:pt x="6224637" y="5465759"/>
                </a:cubicBezTo>
                <a:cubicBezTo>
                  <a:pt x="6224375" y="5454040"/>
                  <a:pt x="6241855" y="5418440"/>
                  <a:pt x="6241331" y="5395004"/>
                </a:cubicBezTo>
                <a:cubicBezTo>
                  <a:pt x="6232189" y="5395225"/>
                  <a:pt x="6222919" y="5389590"/>
                  <a:pt x="6216029" y="5388294"/>
                </a:cubicBezTo>
                <a:close/>
                <a:moveTo>
                  <a:pt x="5847791" y="5382667"/>
                </a:moveTo>
                <a:lnTo>
                  <a:pt x="5841721" y="5391021"/>
                </a:lnTo>
                <a:cubicBezTo>
                  <a:pt x="5840085" y="5394542"/>
                  <a:pt x="5839043" y="5398962"/>
                  <a:pt x="5839175" y="5404822"/>
                </a:cubicBezTo>
                <a:cubicBezTo>
                  <a:pt x="5839175" y="5404822"/>
                  <a:pt x="5839175" y="5404822"/>
                  <a:pt x="5841459" y="5404766"/>
                </a:cubicBezTo>
                <a:lnTo>
                  <a:pt x="5847619" y="5404616"/>
                </a:lnTo>
                <a:lnTo>
                  <a:pt x="5848467" y="5392992"/>
                </a:lnTo>
                <a:cubicBezTo>
                  <a:pt x="5848879" y="5389220"/>
                  <a:pt x="5848911" y="5385820"/>
                  <a:pt x="5847919" y="5382815"/>
                </a:cubicBezTo>
                <a:close/>
                <a:moveTo>
                  <a:pt x="10399225" y="5380724"/>
                </a:moveTo>
                <a:cubicBezTo>
                  <a:pt x="10399487" y="5392426"/>
                  <a:pt x="10399487" y="5392426"/>
                  <a:pt x="10399487" y="5392426"/>
                </a:cubicBezTo>
                <a:cubicBezTo>
                  <a:pt x="10381367" y="5392869"/>
                  <a:pt x="10381367" y="5392869"/>
                  <a:pt x="10381367" y="5392869"/>
                </a:cubicBezTo>
                <a:cubicBezTo>
                  <a:pt x="10399487" y="5392426"/>
                  <a:pt x="10399225" y="5380724"/>
                  <a:pt x="10399225" y="5380724"/>
                </a:cubicBezTo>
                <a:close/>
                <a:moveTo>
                  <a:pt x="10493043" y="5364098"/>
                </a:moveTo>
                <a:cubicBezTo>
                  <a:pt x="10493329" y="5376814"/>
                  <a:pt x="10473693" y="5377292"/>
                  <a:pt x="10473693" y="5377292"/>
                </a:cubicBezTo>
                <a:cubicBezTo>
                  <a:pt x="10473403" y="5364578"/>
                  <a:pt x="10473403" y="5364578"/>
                  <a:pt x="10473403" y="5364578"/>
                </a:cubicBezTo>
                <a:cubicBezTo>
                  <a:pt x="10473403" y="5364578"/>
                  <a:pt x="10473403" y="5364578"/>
                  <a:pt x="10493043" y="5364098"/>
                </a:cubicBezTo>
                <a:close/>
                <a:moveTo>
                  <a:pt x="9703937" y="5362574"/>
                </a:moveTo>
                <a:lnTo>
                  <a:pt x="9703953" y="5363222"/>
                </a:lnTo>
                <a:cubicBezTo>
                  <a:pt x="9703953" y="5363222"/>
                  <a:pt x="9703953" y="5363222"/>
                  <a:pt x="9705999" y="5363172"/>
                </a:cubicBezTo>
                <a:lnTo>
                  <a:pt x="9713901" y="5362979"/>
                </a:lnTo>
                <a:close/>
                <a:moveTo>
                  <a:pt x="220895" y="5359190"/>
                </a:moveTo>
                <a:cubicBezTo>
                  <a:pt x="220895" y="5359190"/>
                  <a:pt x="234247" y="5361147"/>
                  <a:pt x="234247" y="5361147"/>
                </a:cubicBezTo>
                <a:cubicBezTo>
                  <a:pt x="234247" y="5361147"/>
                  <a:pt x="234653" y="5364620"/>
                  <a:pt x="234653" y="5364620"/>
                </a:cubicBezTo>
                <a:cubicBezTo>
                  <a:pt x="224145" y="5386959"/>
                  <a:pt x="227393" y="5414724"/>
                  <a:pt x="230238" y="5439023"/>
                </a:cubicBezTo>
                <a:cubicBezTo>
                  <a:pt x="230238" y="5439023"/>
                  <a:pt x="230238" y="5439023"/>
                  <a:pt x="230642" y="5442494"/>
                </a:cubicBezTo>
                <a:cubicBezTo>
                  <a:pt x="231049" y="5445966"/>
                  <a:pt x="231455" y="5449436"/>
                  <a:pt x="218517" y="5450948"/>
                </a:cubicBezTo>
                <a:cubicBezTo>
                  <a:pt x="218517" y="5450948"/>
                  <a:pt x="205173" y="5448995"/>
                  <a:pt x="204764" y="5445522"/>
                </a:cubicBezTo>
                <a:cubicBezTo>
                  <a:pt x="204764" y="5445522"/>
                  <a:pt x="204764" y="5445522"/>
                  <a:pt x="204358" y="5442050"/>
                </a:cubicBezTo>
                <a:cubicBezTo>
                  <a:pt x="201107" y="5414282"/>
                  <a:pt x="198267" y="5389987"/>
                  <a:pt x="208362" y="5364174"/>
                </a:cubicBezTo>
                <a:cubicBezTo>
                  <a:pt x="208362" y="5364174"/>
                  <a:pt x="207956" y="5360704"/>
                  <a:pt x="220895" y="5359190"/>
                </a:cubicBezTo>
                <a:close/>
                <a:moveTo>
                  <a:pt x="11291775" y="5357315"/>
                </a:moveTo>
                <a:lnTo>
                  <a:pt x="11287339" y="5365405"/>
                </a:lnTo>
                <a:lnTo>
                  <a:pt x="11287029" y="5364498"/>
                </a:lnTo>
                <a:cubicBezTo>
                  <a:pt x="11288565" y="5360220"/>
                  <a:pt x="11291775" y="5357315"/>
                  <a:pt x="11291775" y="5357315"/>
                </a:cubicBezTo>
                <a:close/>
                <a:moveTo>
                  <a:pt x="10434945" y="5356430"/>
                </a:moveTo>
                <a:cubicBezTo>
                  <a:pt x="10435207" y="5368132"/>
                  <a:pt x="10453063" y="5355985"/>
                  <a:pt x="10453331" y="5367692"/>
                </a:cubicBezTo>
                <a:cubicBezTo>
                  <a:pt x="10453593" y="5379396"/>
                  <a:pt x="10453593" y="5379396"/>
                  <a:pt x="10453593" y="5379396"/>
                </a:cubicBezTo>
                <a:cubicBezTo>
                  <a:pt x="10453593" y="5379396"/>
                  <a:pt x="10453859" y="5391100"/>
                  <a:pt x="10454123" y="5402806"/>
                </a:cubicBezTo>
                <a:cubicBezTo>
                  <a:pt x="10454123" y="5402806"/>
                  <a:pt x="10454383" y="5414508"/>
                  <a:pt x="10454383" y="5414508"/>
                </a:cubicBezTo>
                <a:cubicBezTo>
                  <a:pt x="10436261" y="5414947"/>
                  <a:pt x="10454911" y="5437914"/>
                  <a:pt x="10436529" y="5426656"/>
                </a:cubicBezTo>
                <a:cubicBezTo>
                  <a:pt x="10454911" y="5437914"/>
                  <a:pt x="10454651" y="5426212"/>
                  <a:pt x="10455177" y="5449618"/>
                </a:cubicBezTo>
                <a:cubicBezTo>
                  <a:pt x="10455177" y="5449618"/>
                  <a:pt x="10455177" y="5449618"/>
                  <a:pt x="10455441" y="5461322"/>
                </a:cubicBezTo>
                <a:cubicBezTo>
                  <a:pt x="10473303" y="5449178"/>
                  <a:pt x="10473831" y="5472584"/>
                  <a:pt x="10455703" y="5473026"/>
                </a:cubicBezTo>
                <a:cubicBezTo>
                  <a:pt x="10455703" y="5473026"/>
                  <a:pt x="10455969" y="5484731"/>
                  <a:pt x="10455969" y="5484731"/>
                </a:cubicBezTo>
                <a:cubicBezTo>
                  <a:pt x="10455969" y="5484731"/>
                  <a:pt x="10437843" y="5485173"/>
                  <a:pt x="10437843" y="5485173"/>
                </a:cubicBezTo>
                <a:cubicBezTo>
                  <a:pt x="10455703" y="5473026"/>
                  <a:pt x="10437319" y="5461764"/>
                  <a:pt x="10437319" y="5461764"/>
                </a:cubicBezTo>
                <a:cubicBezTo>
                  <a:pt x="10437319" y="5461764"/>
                  <a:pt x="10437319" y="5461764"/>
                  <a:pt x="10437057" y="5450061"/>
                </a:cubicBezTo>
                <a:cubicBezTo>
                  <a:pt x="10437057" y="5450061"/>
                  <a:pt x="10418669" y="5438800"/>
                  <a:pt x="10418669" y="5438800"/>
                </a:cubicBezTo>
                <a:cubicBezTo>
                  <a:pt x="10418669" y="5438800"/>
                  <a:pt x="10400015" y="5415836"/>
                  <a:pt x="10400279" y="5427538"/>
                </a:cubicBezTo>
                <a:cubicBezTo>
                  <a:pt x="10400015" y="5415836"/>
                  <a:pt x="10400015" y="5415836"/>
                  <a:pt x="10417875" y="5403690"/>
                </a:cubicBezTo>
                <a:cubicBezTo>
                  <a:pt x="10399751" y="5404132"/>
                  <a:pt x="10417611" y="5391983"/>
                  <a:pt x="10417347" y="5380282"/>
                </a:cubicBezTo>
                <a:cubicBezTo>
                  <a:pt x="10417347" y="5380282"/>
                  <a:pt x="10417083" y="5368574"/>
                  <a:pt x="10417083" y="5368574"/>
                </a:cubicBezTo>
                <a:cubicBezTo>
                  <a:pt x="10435207" y="5368132"/>
                  <a:pt x="10435207" y="5368132"/>
                  <a:pt x="10435207" y="5368132"/>
                </a:cubicBezTo>
                <a:cubicBezTo>
                  <a:pt x="10435207" y="5368132"/>
                  <a:pt x="10435207" y="5368132"/>
                  <a:pt x="10434945" y="5356430"/>
                </a:cubicBezTo>
                <a:close/>
                <a:moveTo>
                  <a:pt x="9942813" y="5356331"/>
                </a:moveTo>
                <a:cubicBezTo>
                  <a:pt x="9942813" y="5356331"/>
                  <a:pt x="9943099" y="5369046"/>
                  <a:pt x="9943099" y="5369046"/>
                </a:cubicBezTo>
                <a:cubicBezTo>
                  <a:pt x="9943099" y="5369046"/>
                  <a:pt x="9923463" y="5369528"/>
                  <a:pt x="9942813" y="5356331"/>
                </a:cubicBezTo>
                <a:close/>
                <a:moveTo>
                  <a:pt x="5783009" y="5347570"/>
                </a:moveTo>
                <a:cubicBezTo>
                  <a:pt x="5783277" y="5359290"/>
                  <a:pt x="5783537" y="5371008"/>
                  <a:pt x="5764993" y="5359736"/>
                </a:cubicBezTo>
                <a:cubicBezTo>
                  <a:pt x="5774399" y="5371232"/>
                  <a:pt x="5774597" y="5380019"/>
                  <a:pt x="5770193" y="5387454"/>
                </a:cubicBezTo>
                <a:lnTo>
                  <a:pt x="5749215" y="5405793"/>
                </a:lnTo>
                <a:lnTo>
                  <a:pt x="5749735" y="5410242"/>
                </a:lnTo>
                <a:cubicBezTo>
                  <a:pt x="5756881" y="5412912"/>
                  <a:pt x="5763819" y="5413852"/>
                  <a:pt x="5770711" y="5414361"/>
                </a:cubicBezTo>
                <a:lnTo>
                  <a:pt x="5778785" y="5414956"/>
                </a:lnTo>
                <a:lnTo>
                  <a:pt x="5781665" y="5402012"/>
                </a:lnTo>
                <a:cubicBezTo>
                  <a:pt x="5782991" y="5397400"/>
                  <a:pt x="5784067" y="5394442"/>
                  <a:pt x="5784067" y="5394442"/>
                </a:cubicBezTo>
                <a:cubicBezTo>
                  <a:pt x="5784333" y="5406162"/>
                  <a:pt x="5802609" y="5405716"/>
                  <a:pt x="5802873" y="5417430"/>
                </a:cubicBezTo>
                <a:cubicBezTo>
                  <a:pt x="5802873" y="5417430"/>
                  <a:pt x="5802873" y="5417430"/>
                  <a:pt x="5803139" y="5429153"/>
                </a:cubicBezTo>
                <a:cubicBezTo>
                  <a:pt x="5794131" y="5435234"/>
                  <a:pt x="5794197" y="5438162"/>
                  <a:pt x="5796549" y="5441038"/>
                </a:cubicBezTo>
                <a:lnTo>
                  <a:pt x="5800319" y="5447152"/>
                </a:lnTo>
                <a:lnTo>
                  <a:pt x="5796051" y="5455835"/>
                </a:lnTo>
                <a:lnTo>
                  <a:pt x="5797311" y="5466580"/>
                </a:lnTo>
                <a:lnTo>
                  <a:pt x="5797429" y="5466536"/>
                </a:lnTo>
                <a:cubicBezTo>
                  <a:pt x="5797429" y="5466536"/>
                  <a:pt x="5796665" y="5460587"/>
                  <a:pt x="5798063" y="5452852"/>
                </a:cubicBezTo>
                <a:lnTo>
                  <a:pt x="5800799" y="5447937"/>
                </a:lnTo>
                <a:lnTo>
                  <a:pt x="5800319" y="5447152"/>
                </a:lnTo>
                <a:lnTo>
                  <a:pt x="5803403" y="5440870"/>
                </a:lnTo>
                <a:lnTo>
                  <a:pt x="5803451" y="5443178"/>
                </a:lnTo>
                <a:lnTo>
                  <a:pt x="5811661" y="5428440"/>
                </a:lnTo>
                <a:lnTo>
                  <a:pt x="5821609" y="5437014"/>
                </a:lnTo>
                <a:lnTo>
                  <a:pt x="5820891" y="5405266"/>
                </a:lnTo>
                <a:cubicBezTo>
                  <a:pt x="5820891" y="5405266"/>
                  <a:pt x="5821157" y="5416985"/>
                  <a:pt x="5802873" y="5417430"/>
                </a:cubicBezTo>
                <a:cubicBezTo>
                  <a:pt x="5802609" y="5405716"/>
                  <a:pt x="5802609" y="5405716"/>
                  <a:pt x="5802609" y="5405716"/>
                </a:cubicBezTo>
                <a:cubicBezTo>
                  <a:pt x="5802609" y="5405716"/>
                  <a:pt x="5802345" y="5393996"/>
                  <a:pt x="5802345" y="5393996"/>
                </a:cubicBezTo>
                <a:lnTo>
                  <a:pt x="5803665" y="5382899"/>
                </a:lnTo>
                <a:lnTo>
                  <a:pt x="5801215" y="5383184"/>
                </a:lnTo>
                <a:cubicBezTo>
                  <a:pt x="5801215" y="5383184"/>
                  <a:pt x="5800811" y="5379728"/>
                  <a:pt x="5800409" y="5376272"/>
                </a:cubicBezTo>
                <a:lnTo>
                  <a:pt x="5812575" y="5373782"/>
                </a:lnTo>
                <a:lnTo>
                  <a:pt x="5820103" y="5370114"/>
                </a:lnTo>
                <a:cubicBezTo>
                  <a:pt x="5801287" y="5347122"/>
                  <a:pt x="5783537" y="5371008"/>
                  <a:pt x="5783009" y="5347570"/>
                </a:cubicBezTo>
                <a:close/>
                <a:moveTo>
                  <a:pt x="9886751" y="5339894"/>
                </a:moveTo>
                <a:cubicBezTo>
                  <a:pt x="9908191" y="5360747"/>
                  <a:pt x="9877209" y="5411908"/>
                  <a:pt x="9881671" y="5446733"/>
                </a:cubicBezTo>
                <a:cubicBezTo>
                  <a:pt x="9863205" y="5449092"/>
                  <a:pt x="9863205" y="5449092"/>
                  <a:pt x="9863205" y="5449092"/>
                </a:cubicBezTo>
                <a:cubicBezTo>
                  <a:pt x="9860971" y="5431681"/>
                  <a:pt x="9854497" y="5417764"/>
                  <a:pt x="9850701" y="5406449"/>
                </a:cubicBezTo>
                <a:cubicBezTo>
                  <a:pt x="9846903" y="5395138"/>
                  <a:pt x="9845787" y="5386431"/>
                  <a:pt x="9854277" y="5379445"/>
                </a:cubicBezTo>
                <a:cubicBezTo>
                  <a:pt x="9852791" y="5367837"/>
                  <a:pt x="9852791" y="5367837"/>
                  <a:pt x="9852791" y="5367837"/>
                </a:cubicBezTo>
                <a:cubicBezTo>
                  <a:pt x="9852791" y="5367837"/>
                  <a:pt x="9872749" y="5377082"/>
                  <a:pt x="9872749" y="5377082"/>
                </a:cubicBezTo>
                <a:cubicBezTo>
                  <a:pt x="9871261" y="5365471"/>
                  <a:pt x="9869775" y="5353866"/>
                  <a:pt x="9886751" y="5339894"/>
                </a:cubicBezTo>
                <a:close/>
                <a:moveTo>
                  <a:pt x="11566365" y="5337892"/>
                </a:moveTo>
                <a:cubicBezTo>
                  <a:pt x="11566629" y="5349548"/>
                  <a:pt x="11566889" y="5361200"/>
                  <a:pt x="11567153" y="5372852"/>
                </a:cubicBezTo>
                <a:cubicBezTo>
                  <a:pt x="11554063" y="5373175"/>
                  <a:pt x="11553539" y="5349868"/>
                  <a:pt x="11553275" y="5338214"/>
                </a:cubicBezTo>
                <a:cubicBezTo>
                  <a:pt x="11553275" y="5338214"/>
                  <a:pt x="11553275" y="5338214"/>
                  <a:pt x="11566365" y="5337892"/>
                </a:cubicBezTo>
                <a:close/>
                <a:moveTo>
                  <a:pt x="10218079" y="5336900"/>
                </a:moveTo>
                <a:cubicBezTo>
                  <a:pt x="10218341" y="5348614"/>
                  <a:pt x="10218341" y="5348614"/>
                  <a:pt x="10218341" y="5348614"/>
                </a:cubicBezTo>
                <a:cubicBezTo>
                  <a:pt x="10200061" y="5349060"/>
                  <a:pt x="10200061" y="5349060"/>
                  <a:pt x="10200061" y="5349060"/>
                </a:cubicBezTo>
                <a:cubicBezTo>
                  <a:pt x="10200061" y="5349060"/>
                  <a:pt x="10200061" y="5349060"/>
                  <a:pt x="10181785" y="5349510"/>
                </a:cubicBezTo>
                <a:cubicBezTo>
                  <a:pt x="10181785" y="5349510"/>
                  <a:pt x="10181519" y="5337792"/>
                  <a:pt x="10181519" y="5337792"/>
                </a:cubicBezTo>
                <a:cubicBezTo>
                  <a:pt x="10181519" y="5337792"/>
                  <a:pt x="10181519" y="5337792"/>
                  <a:pt x="10199795" y="5337344"/>
                </a:cubicBezTo>
                <a:cubicBezTo>
                  <a:pt x="10218079" y="5336900"/>
                  <a:pt x="10218079" y="5336900"/>
                  <a:pt x="10218079" y="5336900"/>
                </a:cubicBezTo>
                <a:close/>
                <a:moveTo>
                  <a:pt x="203922" y="5333224"/>
                </a:moveTo>
                <a:cubicBezTo>
                  <a:pt x="204316" y="5336569"/>
                  <a:pt x="216446" y="5335146"/>
                  <a:pt x="216838" y="5338491"/>
                </a:cubicBezTo>
                <a:cubicBezTo>
                  <a:pt x="217227" y="5341834"/>
                  <a:pt x="205096" y="5343250"/>
                  <a:pt x="205096" y="5343250"/>
                </a:cubicBezTo>
                <a:cubicBezTo>
                  <a:pt x="192965" y="5344673"/>
                  <a:pt x="192965" y="5344673"/>
                  <a:pt x="192573" y="5341330"/>
                </a:cubicBezTo>
                <a:cubicBezTo>
                  <a:pt x="192573" y="5341330"/>
                  <a:pt x="192573" y="5341330"/>
                  <a:pt x="192181" y="5337988"/>
                </a:cubicBezTo>
                <a:cubicBezTo>
                  <a:pt x="192181" y="5337988"/>
                  <a:pt x="192181" y="5337988"/>
                  <a:pt x="204316" y="5336569"/>
                </a:cubicBezTo>
                <a:cubicBezTo>
                  <a:pt x="204316" y="5336569"/>
                  <a:pt x="204316" y="5336569"/>
                  <a:pt x="203922" y="5333224"/>
                </a:cubicBezTo>
                <a:close/>
                <a:moveTo>
                  <a:pt x="10525021" y="5330244"/>
                </a:moveTo>
                <a:cubicBezTo>
                  <a:pt x="10525269" y="5341262"/>
                  <a:pt x="10525269" y="5341262"/>
                  <a:pt x="10544901" y="5340784"/>
                </a:cubicBezTo>
                <a:cubicBezTo>
                  <a:pt x="10525769" y="5363301"/>
                  <a:pt x="10525769" y="5363301"/>
                  <a:pt x="10506129" y="5363776"/>
                </a:cubicBezTo>
                <a:cubicBezTo>
                  <a:pt x="10505885" y="5352760"/>
                  <a:pt x="10505885" y="5352760"/>
                  <a:pt x="10505635" y="5341744"/>
                </a:cubicBezTo>
                <a:cubicBezTo>
                  <a:pt x="10505885" y="5352760"/>
                  <a:pt x="10505635" y="5341744"/>
                  <a:pt x="10525021" y="5330244"/>
                </a:cubicBezTo>
                <a:close/>
                <a:moveTo>
                  <a:pt x="12534" y="5330209"/>
                </a:moveTo>
                <a:cubicBezTo>
                  <a:pt x="19205" y="5331193"/>
                  <a:pt x="22544" y="5331684"/>
                  <a:pt x="24263" y="5332366"/>
                </a:cubicBezTo>
                <a:cubicBezTo>
                  <a:pt x="25982" y="5333046"/>
                  <a:pt x="26083" y="5333916"/>
                  <a:pt x="26289" y="5335657"/>
                </a:cubicBezTo>
                <a:cubicBezTo>
                  <a:pt x="26693" y="5339138"/>
                  <a:pt x="27513" y="5346103"/>
                  <a:pt x="27915" y="5349584"/>
                </a:cubicBezTo>
                <a:cubicBezTo>
                  <a:pt x="28326" y="5353065"/>
                  <a:pt x="28326" y="5353065"/>
                  <a:pt x="41269" y="5351552"/>
                </a:cubicBezTo>
                <a:cubicBezTo>
                  <a:pt x="41269" y="5351552"/>
                  <a:pt x="41675" y="5355031"/>
                  <a:pt x="41675" y="5355031"/>
                </a:cubicBezTo>
                <a:cubicBezTo>
                  <a:pt x="41675" y="5355031"/>
                  <a:pt x="28730" y="5356544"/>
                  <a:pt x="29141" y="5360030"/>
                </a:cubicBezTo>
                <a:cubicBezTo>
                  <a:pt x="29141" y="5360030"/>
                  <a:pt x="15790" y="5358060"/>
                  <a:pt x="15790" y="5358060"/>
                </a:cubicBezTo>
                <a:cubicBezTo>
                  <a:pt x="15387" y="5354584"/>
                  <a:pt x="15387" y="5354584"/>
                  <a:pt x="15387" y="5354584"/>
                </a:cubicBezTo>
                <a:cubicBezTo>
                  <a:pt x="1630" y="5349132"/>
                  <a:pt x="813" y="5342170"/>
                  <a:pt x="0" y="5335204"/>
                </a:cubicBezTo>
                <a:cubicBezTo>
                  <a:pt x="0" y="5335204"/>
                  <a:pt x="12534" y="5330209"/>
                  <a:pt x="12534" y="5330209"/>
                </a:cubicBezTo>
                <a:close/>
                <a:moveTo>
                  <a:pt x="9612567" y="5327539"/>
                </a:moveTo>
                <a:cubicBezTo>
                  <a:pt x="9612635" y="5330472"/>
                  <a:pt x="9612669" y="5331938"/>
                  <a:pt x="9612389" y="5332496"/>
                </a:cubicBezTo>
                <a:lnTo>
                  <a:pt x="9610961" y="5332145"/>
                </a:lnTo>
                <a:close/>
                <a:moveTo>
                  <a:pt x="10361161" y="5323502"/>
                </a:moveTo>
                <a:lnTo>
                  <a:pt x="10361671" y="5346103"/>
                </a:lnTo>
                <a:cubicBezTo>
                  <a:pt x="10361419" y="5334804"/>
                  <a:pt x="10361419" y="5334804"/>
                  <a:pt x="10342041" y="5346586"/>
                </a:cubicBezTo>
                <a:cubicBezTo>
                  <a:pt x="10341531" y="5323983"/>
                  <a:pt x="10361161" y="5323502"/>
                  <a:pt x="10361161" y="5323502"/>
                </a:cubicBezTo>
                <a:close/>
                <a:moveTo>
                  <a:pt x="9922413" y="5322910"/>
                </a:moveTo>
                <a:cubicBezTo>
                  <a:pt x="9932489" y="5334111"/>
                  <a:pt x="9932685" y="5342692"/>
                  <a:pt x="9930419" y="5351334"/>
                </a:cubicBezTo>
                <a:cubicBezTo>
                  <a:pt x="9928161" y="5359978"/>
                  <a:pt x="9923445" y="5368678"/>
                  <a:pt x="9923701" y="5380120"/>
                </a:cubicBezTo>
                <a:cubicBezTo>
                  <a:pt x="9923187" y="5357236"/>
                  <a:pt x="9922929" y="5345793"/>
                  <a:pt x="9922413" y="5322910"/>
                </a:cubicBezTo>
                <a:close/>
                <a:moveTo>
                  <a:pt x="10524771" y="5319229"/>
                </a:moveTo>
                <a:cubicBezTo>
                  <a:pt x="10525021" y="5330244"/>
                  <a:pt x="10525021" y="5330244"/>
                  <a:pt x="10525021" y="5330244"/>
                </a:cubicBezTo>
                <a:cubicBezTo>
                  <a:pt x="10505383" y="5330722"/>
                  <a:pt x="10525021" y="5330244"/>
                  <a:pt x="10505383" y="5330722"/>
                </a:cubicBezTo>
                <a:cubicBezTo>
                  <a:pt x="10505383" y="5330722"/>
                  <a:pt x="10505383" y="5330722"/>
                  <a:pt x="10505139" y="5319708"/>
                </a:cubicBezTo>
                <a:cubicBezTo>
                  <a:pt x="10524771" y="5319229"/>
                  <a:pt x="10524771" y="5319229"/>
                  <a:pt x="10524771" y="5319229"/>
                </a:cubicBezTo>
                <a:close/>
                <a:moveTo>
                  <a:pt x="11624795" y="5315267"/>
                </a:moveTo>
                <a:cubicBezTo>
                  <a:pt x="11624795" y="5315267"/>
                  <a:pt x="11625057" y="5327133"/>
                  <a:pt x="11625329" y="5338996"/>
                </a:cubicBezTo>
                <a:cubicBezTo>
                  <a:pt x="11625057" y="5327133"/>
                  <a:pt x="11625057" y="5327133"/>
                  <a:pt x="11605153" y="5315745"/>
                </a:cubicBezTo>
                <a:cubicBezTo>
                  <a:pt x="11624795" y="5315267"/>
                  <a:pt x="11624795" y="5315267"/>
                  <a:pt x="11624795" y="5315267"/>
                </a:cubicBezTo>
                <a:close/>
                <a:moveTo>
                  <a:pt x="5745657" y="5313310"/>
                </a:moveTo>
                <a:lnTo>
                  <a:pt x="5745029" y="5315042"/>
                </a:lnTo>
                <a:lnTo>
                  <a:pt x="5749193" y="5327162"/>
                </a:lnTo>
                <a:lnTo>
                  <a:pt x="5748569" y="5332198"/>
                </a:lnTo>
                <a:lnTo>
                  <a:pt x="5764201" y="5324581"/>
                </a:lnTo>
                <a:cubicBezTo>
                  <a:pt x="5764201" y="5324581"/>
                  <a:pt x="5745923" y="5325026"/>
                  <a:pt x="5745657" y="5313310"/>
                </a:cubicBezTo>
                <a:close/>
                <a:moveTo>
                  <a:pt x="9845355" y="5309792"/>
                </a:moveTo>
                <a:cubicBezTo>
                  <a:pt x="9866801" y="5330648"/>
                  <a:pt x="9866801" y="5330648"/>
                  <a:pt x="9851303" y="5356230"/>
                </a:cubicBezTo>
                <a:cubicBezTo>
                  <a:pt x="9832835" y="5358588"/>
                  <a:pt x="9831349" y="5346978"/>
                  <a:pt x="9829861" y="5335369"/>
                </a:cubicBezTo>
                <a:cubicBezTo>
                  <a:pt x="9826887" y="5312155"/>
                  <a:pt x="9845355" y="5309792"/>
                  <a:pt x="9845355" y="5309792"/>
                </a:cubicBezTo>
                <a:close/>
                <a:moveTo>
                  <a:pt x="11585213" y="5302452"/>
                </a:moveTo>
                <a:lnTo>
                  <a:pt x="11585475" y="5314102"/>
                </a:lnTo>
                <a:cubicBezTo>
                  <a:pt x="11585741" y="5325759"/>
                  <a:pt x="11586003" y="5337412"/>
                  <a:pt x="11566365" y="5337892"/>
                </a:cubicBezTo>
                <a:cubicBezTo>
                  <a:pt x="11566101" y="5326239"/>
                  <a:pt x="11585213" y="5302452"/>
                  <a:pt x="11565579" y="5302934"/>
                </a:cubicBezTo>
                <a:cubicBezTo>
                  <a:pt x="11585213" y="5302452"/>
                  <a:pt x="11585213" y="5302452"/>
                  <a:pt x="11585213" y="5302452"/>
                </a:cubicBezTo>
                <a:close/>
                <a:moveTo>
                  <a:pt x="11296331" y="5298849"/>
                </a:moveTo>
                <a:cubicBezTo>
                  <a:pt x="11296331" y="5298849"/>
                  <a:pt x="11296599" y="5310565"/>
                  <a:pt x="11296599" y="5310565"/>
                </a:cubicBezTo>
                <a:cubicBezTo>
                  <a:pt x="11296599" y="5310565"/>
                  <a:pt x="11296599" y="5310565"/>
                  <a:pt x="11278311" y="5311012"/>
                </a:cubicBezTo>
                <a:cubicBezTo>
                  <a:pt x="11278311" y="5311012"/>
                  <a:pt x="11278047" y="5299294"/>
                  <a:pt x="11278047" y="5299294"/>
                </a:cubicBezTo>
                <a:cubicBezTo>
                  <a:pt x="11278047" y="5299294"/>
                  <a:pt x="11278047" y="5299294"/>
                  <a:pt x="11296331" y="5298849"/>
                </a:cubicBezTo>
                <a:close/>
                <a:moveTo>
                  <a:pt x="4218703" y="5298774"/>
                </a:moveTo>
                <a:lnTo>
                  <a:pt x="4219046" y="5304318"/>
                </a:lnTo>
                <a:cubicBezTo>
                  <a:pt x="4220502" y="5314396"/>
                  <a:pt x="4220944" y="5322501"/>
                  <a:pt x="4215356" y="5330936"/>
                </a:cubicBezTo>
                <a:cubicBezTo>
                  <a:pt x="4230473" y="5342283"/>
                  <a:pt x="4229827" y="5374822"/>
                  <a:pt x="4223698" y="5395477"/>
                </a:cubicBezTo>
                <a:cubicBezTo>
                  <a:pt x="4222823" y="5401619"/>
                  <a:pt x="4220033" y="5405839"/>
                  <a:pt x="4217184" y="5409042"/>
                </a:cubicBezTo>
                <a:lnTo>
                  <a:pt x="4214654" y="5411812"/>
                </a:lnTo>
                <a:lnTo>
                  <a:pt x="4223950" y="5419480"/>
                </a:lnTo>
                <a:cubicBezTo>
                  <a:pt x="4223950" y="5419480"/>
                  <a:pt x="4241237" y="5405408"/>
                  <a:pt x="4241237" y="5405408"/>
                </a:cubicBezTo>
                <a:cubicBezTo>
                  <a:pt x="4241237" y="5405408"/>
                  <a:pt x="4241237" y="5405408"/>
                  <a:pt x="4239743" y="5393738"/>
                </a:cubicBezTo>
                <a:cubicBezTo>
                  <a:pt x="4258518" y="5391337"/>
                  <a:pt x="4257025" y="5379674"/>
                  <a:pt x="4257025" y="5379674"/>
                </a:cubicBezTo>
                <a:cubicBezTo>
                  <a:pt x="4256278" y="5373840"/>
                  <a:pt x="4255529" y="5368006"/>
                  <a:pt x="4254968" y="5363630"/>
                </a:cubicBezTo>
                <a:lnTo>
                  <a:pt x="4254619" y="5360912"/>
                </a:lnTo>
                <a:lnTo>
                  <a:pt x="4253944" y="5361198"/>
                </a:lnTo>
                <a:cubicBezTo>
                  <a:pt x="4253944" y="5361198"/>
                  <a:pt x="4240596" y="5362760"/>
                  <a:pt x="4240197" y="5359341"/>
                </a:cubicBezTo>
                <a:cubicBezTo>
                  <a:pt x="4226455" y="5357486"/>
                  <a:pt x="4225657" y="5350651"/>
                  <a:pt x="4225254" y="5347230"/>
                </a:cubicBezTo>
                <a:cubicBezTo>
                  <a:pt x="4224454" y="5340394"/>
                  <a:pt x="4224055" y="5336976"/>
                  <a:pt x="4223656" y="5333556"/>
                </a:cubicBezTo>
                <a:cubicBezTo>
                  <a:pt x="4216981" y="5334339"/>
                  <a:pt x="4216878" y="5333484"/>
                  <a:pt x="4218398" y="5332006"/>
                </a:cubicBezTo>
                <a:cubicBezTo>
                  <a:pt x="4219915" y="5330528"/>
                  <a:pt x="4223051" y="5328432"/>
                  <a:pt x="4222851" y="5326721"/>
                </a:cubicBezTo>
                <a:lnTo>
                  <a:pt x="4230373" y="5326084"/>
                </a:lnTo>
                <a:lnTo>
                  <a:pt x="4225807" y="5303616"/>
                </a:lnTo>
                <a:close/>
                <a:moveTo>
                  <a:pt x="9630317" y="5291882"/>
                </a:moveTo>
                <a:lnTo>
                  <a:pt x="9630581" y="5303616"/>
                </a:lnTo>
                <a:cubicBezTo>
                  <a:pt x="9630581" y="5303616"/>
                  <a:pt x="9612307" y="5315802"/>
                  <a:pt x="9612307" y="5315802"/>
                </a:cubicBezTo>
                <a:cubicBezTo>
                  <a:pt x="9612039" y="5304069"/>
                  <a:pt x="9612039" y="5304069"/>
                  <a:pt x="9630317" y="5291882"/>
                </a:cubicBezTo>
                <a:close/>
                <a:moveTo>
                  <a:pt x="11295803" y="5275411"/>
                </a:moveTo>
                <a:cubicBezTo>
                  <a:pt x="11296069" y="5287129"/>
                  <a:pt x="11296069" y="5287129"/>
                  <a:pt x="11296069" y="5287129"/>
                </a:cubicBezTo>
                <a:cubicBezTo>
                  <a:pt x="11296331" y="5298849"/>
                  <a:pt x="11277787" y="5287576"/>
                  <a:pt x="11277787" y="5287576"/>
                </a:cubicBezTo>
                <a:cubicBezTo>
                  <a:pt x="11295803" y="5275411"/>
                  <a:pt x="11295803" y="5275411"/>
                  <a:pt x="11295803" y="5275411"/>
                </a:cubicBezTo>
                <a:close/>
                <a:moveTo>
                  <a:pt x="111671" y="5252541"/>
                </a:moveTo>
                <a:cubicBezTo>
                  <a:pt x="111671" y="5252541"/>
                  <a:pt x="111671" y="5252541"/>
                  <a:pt x="112074" y="5255997"/>
                </a:cubicBezTo>
                <a:cubicBezTo>
                  <a:pt x="129058" y="5289052"/>
                  <a:pt x="132701" y="5320162"/>
                  <a:pt x="136746" y="5354732"/>
                </a:cubicBezTo>
                <a:cubicBezTo>
                  <a:pt x="140789" y="5389302"/>
                  <a:pt x="145240" y="5427330"/>
                  <a:pt x="162226" y="5460385"/>
                </a:cubicBezTo>
                <a:cubicBezTo>
                  <a:pt x="162631" y="5463840"/>
                  <a:pt x="149688" y="5465354"/>
                  <a:pt x="149688" y="5465354"/>
                </a:cubicBezTo>
                <a:cubicBezTo>
                  <a:pt x="136749" y="5466868"/>
                  <a:pt x="136749" y="5466868"/>
                  <a:pt x="136346" y="5463414"/>
                </a:cubicBezTo>
                <a:cubicBezTo>
                  <a:pt x="119358" y="5430356"/>
                  <a:pt x="114911" y="5392332"/>
                  <a:pt x="110864" y="5357763"/>
                </a:cubicBezTo>
                <a:cubicBezTo>
                  <a:pt x="106820" y="5323192"/>
                  <a:pt x="103178" y="5292082"/>
                  <a:pt x="99135" y="5257509"/>
                </a:cubicBezTo>
                <a:cubicBezTo>
                  <a:pt x="98730" y="5254056"/>
                  <a:pt x="98730" y="5254056"/>
                  <a:pt x="111671" y="5252541"/>
                </a:cubicBezTo>
                <a:close/>
                <a:moveTo>
                  <a:pt x="9940423" y="5250392"/>
                </a:moveTo>
                <a:cubicBezTo>
                  <a:pt x="9940715" y="5263107"/>
                  <a:pt x="9940715" y="5263107"/>
                  <a:pt x="9940997" y="5275820"/>
                </a:cubicBezTo>
                <a:cubicBezTo>
                  <a:pt x="9940997" y="5275820"/>
                  <a:pt x="9940997" y="5275820"/>
                  <a:pt x="9921361" y="5276297"/>
                </a:cubicBezTo>
                <a:cubicBezTo>
                  <a:pt x="9940715" y="5263107"/>
                  <a:pt x="9940715" y="5263107"/>
                  <a:pt x="9940423" y="5250392"/>
                </a:cubicBezTo>
                <a:close/>
                <a:moveTo>
                  <a:pt x="10490461" y="5249682"/>
                </a:moveTo>
                <a:cubicBezTo>
                  <a:pt x="10497009" y="5249523"/>
                  <a:pt x="10497127" y="5254821"/>
                  <a:pt x="10495613" y="5260156"/>
                </a:cubicBezTo>
                <a:cubicBezTo>
                  <a:pt x="10494093" y="5265494"/>
                  <a:pt x="10490941" y="5270870"/>
                  <a:pt x="10490941" y="5270870"/>
                </a:cubicBezTo>
                <a:cubicBezTo>
                  <a:pt x="10490941" y="5270870"/>
                  <a:pt x="10490461" y="5249682"/>
                  <a:pt x="10490461" y="5249682"/>
                </a:cubicBezTo>
                <a:close/>
                <a:moveTo>
                  <a:pt x="11477005" y="5247132"/>
                </a:moveTo>
                <a:cubicBezTo>
                  <a:pt x="11496609" y="5293565"/>
                  <a:pt x="11479915" y="5376068"/>
                  <a:pt x="11499251" y="5410781"/>
                </a:cubicBezTo>
                <a:cubicBezTo>
                  <a:pt x="11499515" y="5422498"/>
                  <a:pt x="11500045" y="5445942"/>
                  <a:pt x="11500307" y="5457664"/>
                </a:cubicBezTo>
                <a:cubicBezTo>
                  <a:pt x="11500307" y="5457664"/>
                  <a:pt x="11518849" y="5457212"/>
                  <a:pt x="11519115" y="5468932"/>
                </a:cubicBezTo>
                <a:cubicBezTo>
                  <a:pt x="11519383" y="5480656"/>
                  <a:pt x="11500839" y="5481106"/>
                  <a:pt x="11500573" y="5469384"/>
                </a:cubicBezTo>
                <a:cubicBezTo>
                  <a:pt x="11501099" y="5492830"/>
                  <a:pt x="11501367" y="5504552"/>
                  <a:pt x="11502157" y="5539714"/>
                </a:cubicBezTo>
                <a:cubicBezTo>
                  <a:pt x="11503213" y="5586598"/>
                  <a:pt x="11521757" y="5586148"/>
                  <a:pt x="11503743" y="5610040"/>
                </a:cubicBezTo>
                <a:cubicBezTo>
                  <a:pt x="11504003" y="5621760"/>
                  <a:pt x="11522551" y="5621312"/>
                  <a:pt x="11522813" y="5633032"/>
                </a:cubicBezTo>
                <a:lnTo>
                  <a:pt x="11524663" y="5715080"/>
                </a:lnTo>
                <a:cubicBezTo>
                  <a:pt x="11524925" y="5726804"/>
                  <a:pt x="11524925" y="5726804"/>
                  <a:pt x="11524925" y="5726804"/>
                </a:cubicBezTo>
                <a:cubicBezTo>
                  <a:pt x="11524925" y="5726804"/>
                  <a:pt x="11525455" y="5750246"/>
                  <a:pt x="11525455" y="5750246"/>
                </a:cubicBezTo>
                <a:cubicBezTo>
                  <a:pt x="11525455" y="5750246"/>
                  <a:pt x="11525455" y="5750246"/>
                  <a:pt x="11543999" y="5749791"/>
                </a:cubicBezTo>
                <a:cubicBezTo>
                  <a:pt x="11525719" y="5761967"/>
                  <a:pt x="11525719" y="5761967"/>
                  <a:pt x="11525719" y="5761967"/>
                </a:cubicBezTo>
                <a:cubicBezTo>
                  <a:pt x="11525985" y="5773689"/>
                  <a:pt x="11525719" y="5761967"/>
                  <a:pt x="11544531" y="5773240"/>
                </a:cubicBezTo>
                <a:lnTo>
                  <a:pt x="11533303" y="5788132"/>
                </a:lnTo>
                <a:lnTo>
                  <a:pt x="11543765" y="5787876"/>
                </a:lnTo>
                <a:cubicBezTo>
                  <a:pt x="11543765" y="5787876"/>
                  <a:pt x="11544009" y="5798470"/>
                  <a:pt x="11544249" y="5809066"/>
                </a:cubicBezTo>
                <a:cubicBezTo>
                  <a:pt x="11534433" y="5809304"/>
                  <a:pt x="11534311" y="5804009"/>
                  <a:pt x="11534193" y="5798710"/>
                </a:cubicBezTo>
                <a:lnTo>
                  <a:pt x="11529201" y="5793570"/>
                </a:lnTo>
                <a:lnTo>
                  <a:pt x="11526511" y="5797132"/>
                </a:lnTo>
                <a:cubicBezTo>
                  <a:pt x="11526511" y="5797132"/>
                  <a:pt x="11526779" y="5808856"/>
                  <a:pt x="11526779" y="5808856"/>
                </a:cubicBezTo>
                <a:cubicBezTo>
                  <a:pt x="11527307" y="5832296"/>
                  <a:pt x="11527569" y="5844017"/>
                  <a:pt x="11528367" y="5879181"/>
                </a:cubicBezTo>
                <a:cubicBezTo>
                  <a:pt x="11546907" y="5878730"/>
                  <a:pt x="11528893" y="5902628"/>
                  <a:pt x="11547435" y="5902174"/>
                </a:cubicBezTo>
                <a:cubicBezTo>
                  <a:pt x="11529155" y="5914348"/>
                  <a:pt x="11548227" y="5937338"/>
                  <a:pt x="11530211" y="5961234"/>
                </a:cubicBezTo>
                <a:cubicBezTo>
                  <a:pt x="11530211" y="5961234"/>
                  <a:pt x="11530477" y="5972954"/>
                  <a:pt x="11530477" y="5972954"/>
                </a:cubicBezTo>
                <a:cubicBezTo>
                  <a:pt x="11530743" y="5984676"/>
                  <a:pt x="11511669" y="5961684"/>
                  <a:pt x="11511935" y="5973406"/>
                </a:cubicBezTo>
                <a:cubicBezTo>
                  <a:pt x="11511405" y="5949964"/>
                  <a:pt x="11510877" y="5926520"/>
                  <a:pt x="11529685" y="5937789"/>
                </a:cubicBezTo>
                <a:cubicBezTo>
                  <a:pt x="11510613" y="5914800"/>
                  <a:pt x="11510351" y="5903080"/>
                  <a:pt x="11510613" y="5914800"/>
                </a:cubicBezTo>
                <a:cubicBezTo>
                  <a:pt x="11510351" y="5903080"/>
                  <a:pt x="11510351" y="5903080"/>
                  <a:pt x="11510081" y="5891356"/>
                </a:cubicBezTo>
                <a:cubicBezTo>
                  <a:pt x="11510081" y="5891356"/>
                  <a:pt x="11510081" y="5891356"/>
                  <a:pt x="11509821" y="5879636"/>
                </a:cubicBezTo>
                <a:cubicBezTo>
                  <a:pt x="11509559" y="5867914"/>
                  <a:pt x="11527569" y="5844017"/>
                  <a:pt x="11508235" y="5809308"/>
                </a:cubicBezTo>
                <a:cubicBezTo>
                  <a:pt x="11507971" y="5797584"/>
                  <a:pt x="11507705" y="5785866"/>
                  <a:pt x="11507443" y="5774144"/>
                </a:cubicBezTo>
                <a:cubicBezTo>
                  <a:pt x="11506651" y="5738978"/>
                  <a:pt x="11506121" y="5715534"/>
                  <a:pt x="11487047" y="5692544"/>
                </a:cubicBezTo>
                <a:cubicBezTo>
                  <a:pt x="11486523" y="5669104"/>
                  <a:pt x="11504269" y="5633485"/>
                  <a:pt x="11485729" y="5633938"/>
                </a:cubicBezTo>
                <a:cubicBezTo>
                  <a:pt x="11485199" y="5610494"/>
                  <a:pt x="11484673" y="5587052"/>
                  <a:pt x="11484405" y="5575330"/>
                </a:cubicBezTo>
                <a:cubicBezTo>
                  <a:pt x="11484405" y="5575330"/>
                  <a:pt x="11464275" y="5505455"/>
                  <a:pt x="11483351" y="5528446"/>
                </a:cubicBezTo>
                <a:cubicBezTo>
                  <a:pt x="11483219" y="5522586"/>
                  <a:pt x="11483137" y="5518923"/>
                  <a:pt x="11483087" y="5516725"/>
                </a:cubicBezTo>
                <a:lnTo>
                  <a:pt x="11483081" y="5516476"/>
                </a:lnTo>
                <a:lnTo>
                  <a:pt x="11483087" y="5516724"/>
                </a:lnTo>
                <a:cubicBezTo>
                  <a:pt x="11483087" y="5516724"/>
                  <a:pt x="11483021" y="5513794"/>
                  <a:pt x="11483021" y="5513794"/>
                </a:cubicBezTo>
                <a:lnTo>
                  <a:pt x="11483081" y="5516476"/>
                </a:lnTo>
                <a:lnTo>
                  <a:pt x="11482721" y="5500609"/>
                </a:lnTo>
                <a:cubicBezTo>
                  <a:pt x="11482623" y="5496214"/>
                  <a:pt x="11482555" y="5493284"/>
                  <a:pt x="11482555" y="5493284"/>
                </a:cubicBezTo>
                <a:cubicBezTo>
                  <a:pt x="11482555" y="5493284"/>
                  <a:pt x="11482555" y="5493284"/>
                  <a:pt x="11464013" y="5493738"/>
                </a:cubicBezTo>
                <a:cubicBezTo>
                  <a:pt x="11464013" y="5493738"/>
                  <a:pt x="11464013" y="5493738"/>
                  <a:pt x="11463747" y="5482009"/>
                </a:cubicBezTo>
                <a:lnTo>
                  <a:pt x="11464843" y="5481984"/>
                </a:lnTo>
                <a:lnTo>
                  <a:pt x="11464327" y="5459101"/>
                </a:lnTo>
                <a:cubicBezTo>
                  <a:pt x="11464327" y="5459101"/>
                  <a:pt x="11477411" y="5458782"/>
                  <a:pt x="11477411" y="5458782"/>
                </a:cubicBezTo>
                <a:lnTo>
                  <a:pt x="11466151" y="5481952"/>
                </a:lnTo>
                <a:lnTo>
                  <a:pt x="11482293" y="5481556"/>
                </a:lnTo>
                <a:cubicBezTo>
                  <a:pt x="11490771" y="5446167"/>
                  <a:pt x="11485209" y="5405258"/>
                  <a:pt x="11479617" y="5362882"/>
                </a:cubicBezTo>
                <a:close/>
                <a:moveTo>
                  <a:pt x="9593271" y="5246146"/>
                </a:moveTo>
                <a:cubicBezTo>
                  <a:pt x="9593271" y="5246146"/>
                  <a:pt x="9593271" y="5246146"/>
                  <a:pt x="9593555" y="5258861"/>
                </a:cubicBezTo>
                <a:cubicBezTo>
                  <a:pt x="9573919" y="5259338"/>
                  <a:pt x="9593555" y="5258861"/>
                  <a:pt x="9593271" y="5246146"/>
                </a:cubicBezTo>
                <a:close/>
                <a:moveTo>
                  <a:pt x="9862499" y="5223849"/>
                </a:moveTo>
                <a:cubicBezTo>
                  <a:pt x="9869859" y="5221387"/>
                  <a:pt x="9880315" y="5223088"/>
                  <a:pt x="9891921" y="5233759"/>
                </a:cubicBezTo>
                <a:cubicBezTo>
                  <a:pt x="9893449" y="5245719"/>
                  <a:pt x="9876373" y="5272218"/>
                  <a:pt x="9877905" y="5284177"/>
                </a:cubicBezTo>
                <a:cubicBezTo>
                  <a:pt x="9857761" y="5286755"/>
                  <a:pt x="9856225" y="5274796"/>
                  <a:pt x="9851627" y="5238915"/>
                </a:cubicBezTo>
                <a:cubicBezTo>
                  <a:pt x="9850861" y="5232936"/>
                  <a:pt x="9855133" y="5226311"/>
                  <a:pt x="9862499" y="5223849"/>
                </a:cubicBezTo>
                <a:close/>
                <a:moveTo>
                  <a:pt x="11476479" y="5223686"/>
                </a:moveTo>
                <a:lnTo>
                  <a:pt x="11476743" y="5235411"/>
                </a:lnTo>
                <a:cubicBezTo>
                  <a:pt x="11476743" y="5235411"/>
                  <a:pt x="11458197" y="5235864"/>
                  <a:pt x="11457935" y="5224140"/>
                </a:cubicBezTo>
                <a:cubicBezTo>
                  <a:pt x="11457935" y="5224140"/>
                  <a:pt x="11476479" y="5223686"/>
                  <a:pt x="11476479" y="5223686"/>
                </a:cubicBezTo>
                <a:close/>
                <a:moveTo>
                  <a:pt x="11583415" y="5222995"/>
                </a:moveTo>
                <a:cubicBezTo>
                  <a:pt x="11583673" y="5234296"/>
                  <a:pt x="11583927" y="5245599"/>
                  <a:pt x="11584183" y="5256899"/>
                </a:cubicBezTo>
                <a:cubicBezTo>
                  <a:pt x="11564545" y="5257376"/>
                  <a:pt x="11583673" y="5234296"/>
                  <a:pt x="11583415" y="5222995"/>
                </a:cubicBezTo>
                <a:close/>
                <a:moveTo>
                  <a:pt x="5725267" y="5220011"/>
                </a:moveTo>
                <a:cubicBezTo>
                  <a:pt x="5739371" y="5237254"/>
                  <a:pt x="5722331" y="5242068"/>
                  <a:pt x="5720979" y="5258038"/>
                </a:cubicBezTo>
                <a:lnTo>
                  <a:pt x="5725493" y="5274595"/>
                </a:lnTo>
                <a:lnTo>
                  <a:pt x="5734841" y="5289406"/>
                </a:lnTo>
                <a:lnTo>
                  <a:pt x="5738145" y="5284182"/>
                </a:lnTo>
                <a:cubicBezTo>
                  <a:pt x="5744869" y="5278155"/>
                  <a:pt x="5754009" y="5277932"/>
                  <a:pt x="5763411" y="5289427"/>
                </a:cubicBezTo>
                <a:cubicBezTo>
                  <a:pt x="5763147" y="5277709"/>
                  <a:pt x="5763147" y="5277709"/>
                  <a:pt x="5763147" y="5277709"/>
                </a:cubicBezTo>
                <a:cubicBezTo>
                  <a:pt x="5762879" y="5265992"/>
                  <a:pt x="5744071" y="5243001"/>
                  <a:pt x="5744071" y="5243001"/>
                </a:cubicBezTo>
                <a:cubicBezTo>
                  <a:pt x="5725791" y="5243447"/>
                  <a:pt x="5743543" y="5219565"/>
                  <a:pt x="5725267" y="5220011"/>
                </a:cubicBezTo>
                <a:close/>
                <a:moveTo>
                  <a:pt x="10395267" y="5205164"/>
                </a:moveTo>
                <a:cubicBezTo>
                  <a:pt x="10413653" y="5216425"/>
                  <a:pt x="10413653" y="5216425"/>
                  <a:pt x="10413653" y="5216425"/>
                </a:cubicBezTo>
                <a:cubicBezTo>
                  <a:pt x="10413653" y="5216425"/>
                  <a:pt x="10395531" y="5216868"/>
                  <a:pt x="10395531" y="5216868"/>
                </a:cubicBezTo>
                <a:cubicBezTo>
                  <a:pt x="10395531" y="5216868"/>
                  <a:pt x="10395531" y="5216868"/>
                  <a:pt x="10395267" y="5205164"/>
                </a:cubicBezTo>
                <a:close/>
                <a:moveTo>
                  <a:pt x="11294221" y="5205102"/>
                </a:moveTo>
                <a:lnTo>
                  <a:pt x="11294483" y="5216819"/>
                </a:lnTo>
                <a:cubicBezTo>
                  <a:pt x="11294483" y="5216819"/>
                  <a:pt x="11294745" y="5228538"/>
                  <a:pt x="11276729" y="5240704"/>
                </a:cubicBezTo>
                <a:cubicBezTo>
                  <a:pt x="11294745" y="5228538"/>
                  <a:pt x="11294483" y="5216819"/>
                  <a:pt x="11294221" y="5205102"/>
                </a:cubicBezTo>
                <a:close/>
                <a:moveTo>
                  <a:pt x="5685401" y="5191627"/>
                </a:moveTo>
                <a:lnTo>
                  <a:pt x="5682151" y="5199340"/>
                </a:lnTo>
                <a:cubicBezTo>
                  <a:pt x="5679761" y="5202625"/>
                  <a:pt x="5676297" y="5205879"/>
                  <a:pt x="5671549" y="5209064"/>
                </a:cubicBezTo>
                <a:cubicBezTo>
                  <a:pt x="5678489" y="5210004"/>
                  <a:pt x="5682953" y="5211673"/>
                  <a:pt x="5685975" y="5213784"/>
                </a:cubicBezTo>
                <a:lnTo>
                  <a:pt x="5688621" y="5217162"/>
                </a:lnTo>
                <a:lnTo>
                  <a:pt x="5688473" y="5210651"/>
                </a:lnTo>
                <a:cubicBezTo>
                  <a:pt x="5688307" y="5203327"/>
                  <a:pt x="5688177" y="5197468"/>
                  <a:pt x="5688177" y="5197468"/>
                </a:cubicBezTo>
                <a:cubicBezTo>
                  <a:pt x="5688043" y="5191610"/>
                  <a:pt x="5688043" y="5191610"/>
                  <a:pt x="5685759" y="5191667"/>
                </a:cubicBezTo>
                <a:close/>
                <a:moveTo>
                  <a:pt x="10505231" y="5178654"/>
                </a:moveTo>
                <a:cubicBezTo>
                  <a:pt x="10513417" y="5178456"/>
                  <a:pt x="10513479" y="5181280"/>
                  <a:pt x="10511499" y="5184153"/>
                </a:cubicBezTo>
                <a:cubicBezTo>
                  <a:pt x="10509517" y="5187031"/>
                  <a:pt x="10505489" y="5189956"/>
                  <a:pt x="10505489" y="5189956"/>
                </a:cubicBezTo>
                <a:cubicBezTo>
                  <a:pt x="10505231" y="5178654"/>
                  <a:pt x="10505231" y="5178654"/>
                  <a:pt x="10505231" y="5178654"/>
                </a:cubicBezTo>
                <a:close/>
                <a:moveTo>
                  <a:pt x="11621633" y="5175423"/>
                </a:moveTo>
                <a:cubicBezTo>
                  <a:pt x="11621633" y="5175423"/>
                  <a:pt x="11622111" y="5196618"/>
                  <a:pt x="11622111" y="5196618"/>
                </a:cubicBezTo>
                <a:cubicBezTo>
                  <a:pt x="11602239" y="5186499"/>
                  <a:pt x="11621633" y="5175423"/>
                  <a:pt x="11621633" y="5175423"/>
                </a:cubicBezTo>
                <a:close/>
                <a:moveTo>
                  <a:pt x="10177821" y="5173737"/>
                </a:moveTo>
                <a:lnTo>
                  <a:pt x="10180659" y="5183716"/>
                </a:lnTo>
                <a:lnTo>
                  <a:pt x="10178085" y="5185455"/>
                </a:lnTo>
                <a:cubicBezTo>
                  <a:pt x="10178085" y="5185455"/>
                  <a:pt x="10177821" y="5173737"/>
                  <a:pt x="10177821" y="5173737"/>
                </a:cubicBezTo>
                <a:close/>
                <a:moveTo>
                  <a:pt x="9866617" y="5171634"/>
                </a:moveTo>
                <a:cubicBezTo>
                  <a:pt x="9866617" y="5171634"/>
                  <a:pt x="9866617" y="5171634"/>
                  <a:pt x="9866809" y="5180107"/>
                </a:cubicBezTo>
                <a:cubicBezTo>
                  <a:pt x="9866809" y="5180107"/>
                  <a:pt x="9847175" y="5180588"/>
                  <a:pt x="9847175" y="5180588"/>
                </a:cubicBezTo>
                <a:cubicBezTo>
                  <a:pt x="9846983" y="5172113"/>
                  <a:pt x="9866617" y="5171634"/>
                  <a:pt x="9866617" y="5171634"/>
                </a:cubicBezTo>
                <a:close/>
                <a:moveTo>
                  <a:pt x="10377337" y="5169767"/>
                </a:moveTo>
                <a:cubicBezTo>
                  <a:pt x="10377337" y="5169767"/>
                  <a:pt x="10377601" y="5181417"/>
                  <a:pt x="10397239" y="5180936"/>
                </a:cubicBezTo>
                <a:cubicBezTo>
                  <a:pt x="10397239" y="5180936"/>
                  <a:pt x="10377601" y="5181417"/>
                  <a:pt x="10377863" y="5193070"/>
                </a:cubicBezTo>
                <a:cubicBezTo>
                  <a:pt x="10377863" y="5193070"/>
                  <a:pt x="10372955" y="5193191"/>
                  <a:pt x="10370499" y="5193251"/>
                </a:cubicBezTo>
                <a:lnTo>
                  <a:pt x="10358227" y="5193550"/>
                </a:lnTo>
                <a:cubicBezTo>
                  <a:pt x="10358227" y="5193550"/>
                  <a:pt x="10358227" y="5193550"/>
                  <a:pt x="10357967" y="5181896"/>
                </a:cubicBezTo>
                <a:cubicBezTo>
                  <a:pt x="10357967" y="5181896"/>
                  <a:pt x="10357967" y="5181896"/>
                  <a:pt x="10377601" y="5181417"/>
                </a:cubicBezTo>
                <a:cubicBezTo>
                  <a:pt x="10377337" y="5169767"/>
                  <a:pt x="10377337" y="5169767"/>
                  <a:pt x="10377337" y="5169767"/>
                </a:cubicBezTo>
                <a:close/>
                <a:moveTo>
                  <a:pt x="1698139" y="5168796"/>
                </a:moveTo>
                <a:cubicBezTo>
                  <a:pt x="1701304" y="5168261"/>
                  <a:pt x="1704123" y="5168695"/>
                  <a:pt x="1706066" y="5169559"/>
                </a:cubicBezTo>
                <a:cubicBezTo>
                  <a:pt x="1709959" y="5171289"/>
                  <a:pt x="1710362" y="5174738"/>
                  <a:pt x="1703086" y="5175586"/>
                </a:cubicBezTo>
                <a:cubicBezTo>
                  <a:pt x="1702684" y="5172141"/>
                  <a:pt x="1702684" y="5172141"/>
                  <a:pt x="1688122" y="5173845"/>
                </a:cubicBezTo>
                <a:cubicBezTo>
                  <a:pt x="1691460" y="5170834"/>
                  <a:pt x="1694973" y="5169331"/>
                  <a:pt x="1698139" y="5168796"/>
                </a:cubicBezTo>
                <a:close/>
                <a:moveTo>
                  <a:pt x="855042" y="5159201"/>
                </a:moveTo>
                <a:cubicBezTo>
                  <a:pt x="855042" y="5159201"/>
                  <a:pt x="855042" y="5159201"/>
                  <a:pt x="855440" y="5162604"/>
                </a:cubicBezTo>
                <a:cubicBezTo>
                  <a:pt x="855837" y="5166006"/>
                  <a:pt x="856632" y="5172808"/>
                  <a:pt x="842476" y="5177913"/>
                </a:cubicBezTo>
                <a:cubicBezTo>
                  <a:pt x="842476" y="5177913"/>
                  <a:pt x="842875" y="5181317"/>
                  <a:pt x="842875" y="5181317"/>
                </a:cubicBezTo>
                <a:cubicBezTo>
                  <a:pt x="857432" y="5179613"/>
                  <a:pt x="843269" y="5184717"/>
                  <a:pt x="843269" y="5184717"/>
                </a:cubicBezTo>
                <a:cubicBezTo>
                  <a:pt x="843269" y="5184717"/>
                  <a:pt x="843269" y="5184717"/>
                  <a:pt x="828711" y="5186424"/>
                </a:cubicBezTo>
                <a:cubicBezTo>
                  <a:pt x="828312" y="5183020"/>
                  <a:pt x="827914" y="5179615"/>
                  <a:pt x="827914" y="5179615"/>
                </a:cubicBezTo>
                <a:cubicBezTo>
                  <a:pt x="827914" y="5179615"/>
                  <a:pt x="827914" y="5179615"/>
                  <a:pt x="827514" y="5176218"/>
                </a:cubicBezTo>
                <a:cubicBezTo>
                  <a:pt x="841681" y="5171109"/>
                  <a:pt x="841281" y="5167710"/>
                  <a:pt x="840883" y="5164304"/>
                </a:cubicBezTo>
                <a:lnTo>
                  <a:pt x="840486" y="5160906"/>
                </a:lnTo>
                <a:cubicBezTo>
                  <a:pt x="855042" y="5159201"/>
                  <a:pt x="855042" y="5159201"/>
                  <a:pt x="855042" y="5159201"/>
                </a:cubicBezTo>
                <a:close/>
                <a:moveTo>
                  <a:pt x="11293159" y="5158231"/>
                </a:moveTo>
                <a:lnTo>
                  <a:pt x="11293429" y="5169948"/>
                </a:lnTo>
                <a:cubicBezTo>
                  <a:pt x="11275145" y="5170394"/>
                  <a:pt x="11293159" y="5158231"/>
                  <a:pt x="11293159" y="5158231"/>
                </a:cubicBezTo>
                <a:close/>
                <a:moveTo>
                  <a:pt x="10412333" y="5157906"/>
                </a:moveTo>
                <a:cubicBezTo>
                  <a:pt x="10412597" y="5169611"/>
                  <a:pt x="10412597" y="5169611"/>
                  <a:pt x="10413125" y="5193014"/>
                </a:cubicBezTo>
                <a:cubicBezTo>
                  <a:pt x="10413125" y="5193014"/>
                  <a:pt x="10413125" y="5193014"/>
                  <a:pt x="10395003" y="5193462"/>
                </a:cubicBezTo>
                <a:cubicBezTo>
                  <a:pt x="10394471" y="5170050"/>
                  <a:pt x="10412863" y="5181314"/>
                  <a:pt x="10412333" y="5157906"/>
                </a:cubicBezTo>
                <a:close/>
                <a:moveTo>
                  <a:pt x="10468725" y="5156934"/>
                </a:moveTo>
                <a:cubicBezTo>
                  <a:pt x="10478543" y="5156695"/>
                  <a:pt x="10478667" y="5161991"/>
                  <a:pt x="10476325" y="5167348"/>
                </a:cubicBezTo>
                <a:cubicBezTo>
                  <a:pt x="10473993" y="5172705"/>
                  <a:pt x="10469199" y="5178123"/>
                  <a:pt x="10469199" y="5178123"/>
                </a:cubicBezTo>
                <a:cubicBezTo>
                  <a:pt x="10468963" y="5167526"/>
                  <a:pt x="10468963" y="5167526"/>
                  <a:pt x="10468963" y="5167526"/>
                </a:cubicBezTo>
                <a:cubicBezTo>
                  <a:pt x="10468963" y="5167526"/>
                  <a:pt x="10468963" y="5167526"/>
                  <a:pt x="10468725" y="5156934"/>
                </a:cubicBezTo>
                <a:close/>
                <a:moveTo>
                  <a:pt x="9840987" y="5155896"/>
                </a:moveTo>
                <a:cubicBezTo>
                  <a:pt x="9840987" y="5155896"/>
                  <a:pt x="9842611" y="5168555"/>
                  <a:pt x="9844235" y="5181220"/>
                </a:cubicBezTo>
                <a:cubicBezTo>
                  <a:pt x="9844235" y="5181220"/>
                  <a:pt x="9822461" y="5171134"/>
                  <a:pt x="9822461" y="5171134"/>
                </a:cubicBezTo>
                <a:cubicBezTo>
                  <a:pt x="9842611" y="5168555"/>
                  <a:pt x="9820841" y="5158470"/>
                  <a:pt x="9840987" y="5155896"/>
                </a:cubicBezTo>
                <a:close/>
                <a:moveTo>
                  <a:pt x="100378" y="5142053"/>
                </a:moveTo>
                <a:cubicBezTo>
                  <a:pt x="107658" y="5141199"/>
                  <a:pt x="111397" y="5141631"/>
                  <a:pt x="113319" y="5142271"/>
                </a:cubicBezTo>
                <a:cubicBezTo>
                  <a:pt x="115240" y="5142915"/>
                  <a:pt x="115341" y="5143771"/>
                  <a:pt x="115341" y="5143771"/>
                </a:cubicBezTo>
                <a:cubicBezTo>
                  <a:pt x="116541" y="5154039"/>
                  <a:pt x="117744" y="5164308"/>
                  <a:pt x="119346" y="5177999"/>
                </a:cubicBezTo>
                <a:cubicBezTo>
                  <a:pt x="119746" y="5181423"/>
                  <a:pt x="120544" y="5188267"/>
                  <a:pt x="120946" y="5191691"/>
                </a:cubicBezTo>
                <a:cubicBezTo>
                  <a:pt x="122550" y="5205380"/>
                  <a:pt x="123749" y="5215650"/>
                  <a:pt x="110391" y="5227621"/>
                </a:cubicBezTo>
                <a:cubicBezTo>
                  <a:pt x="110793" y="5231042"/>
                  <a:pt x="110793" y="5231042"/>
                  <a:pt x="96238" y="5232747"/>
                </a:cubicBezTo>
                <a:cubicBezTo>
                  <a:pt x="96238" y="5232747"/>
                  <a:pt x="95834" y="5229325"/>
                  <a:pt x="95834" y="5229325"/>
                </a:cubicBezTo>
                <a:cubicBezTo>
                  <a:pt x="108391" y="5210505"/>
                  <a:pt x="91829" y="5195096"/>
                  <a:pt x="90226" y="5181405"/>
                </a:cubicBezTo>
                <a:cubicBezTo>
                  <a:pt x="88627" y="5167714"/>
                  <a:pt x="87426" y="5157445"/>
                  <a:pt x="86222" y="5147177"/>
                </a:cubicBezTo>
                <a:cubicBezTo>
                  <a:pt x="85821" y="5143756"/>
                  <a:pt x="100378" y="5142053"/>
                  <a:pt x="100378" y="5142053"/>
                </a:cubicBezTo>
                <a:close/>
                <a:moveTo>
                  <a:pt x="10376549" y="5134806"/>
                </a:moveTo>
                <a:cubicBezTo>
                  <a:pt x="10386367" y="5134565"/>
                  <a:pt x="10391343" y="5137360"/>
                  <a:pt x="10393861" y="5140212"/>
                </a:cubicBezTo>
                <a:cubicBezTo>
                  <a:pt x="10396379" y="5143063"/>
                  <a:pt x="10396447" y="5145977"/>
                  <a:pt x="10396447" y="5145977"/>
                </a:cubicBezTo>
                <a:cubicBezTo>
                  <a:pt x="10396447" y="5145977"/>
                  <a:pt x="10396711" y="5157631"/>
                  <a:pt x="10396711" y="5157631"/>
                </a:cubicBezTo>
                <a:cubicBezTo>
                  <a:pt x="10396711" y="5157631"/>
                  <a:pt x="10377073" y="5158108"/>
                  <a:pt x="10377337" y="5169767"/>
                </a:cubicBezTo>
                <a:cubicBezTo>
                  <a:pt x="10377337" y="5169767"/>
                  <a:pt x="10377337" y="5169767"/>
                  <a:pt x="10357703" y="5170246"/>
                </a:cubicBezTo>
                <a:cubicBezTo>
                  <a:pt x="10357439" y="5158591"/>
                  <a:pt x="10357439" y="5158591"/>
                  <a:pt x="10376811" y="5146454"/>
                </a:cubicBezTo>
                <a:cubicBezTo>
                  <a:pt x="10376549" y="5134806"/>
                  <a:pt x="10376549" y="5134806"/>
                  <a:pt x="10376549" y="5134806"/>
                </a:cubicBezTo>
                <a:close/>
                <a:moveTo>
                  <a:pt x="10345777" y="5131317"/>
                </a:moveTo>
                <a:cubicBezTo>
                  <a:pt x="10349513" y="5133608"/>
                  <a:pt x="10342527" y="5150474"/>
                  <a:pt x="10357467" y="5159650"/>
                </a:cubicBezTo>
                <a:cubicBezTo>
                  <a:pt x="10337833" y="5160129"/>
                  <a:pt x="10337257" y="5134703"/>
                  <a:pt x="10337257" y="5134703"/>
                </a:cubicBezTo>
                <a:cubicBezTo>
                  <a:pt x="10342097" y="5131405"/>
                  <a:pt x="10344529" y="5130551"/>
                  <a:pt x="10345777" y="5131317"/>
                </a:cubicBezTo>
                <a:close/>
                <a:moveTo>
                  <a:pt x="1696316" y="5130236"/>
                </a:moveTo>
                <a:cubicBezTo>
                  <a:pt x="1696316" y="5130236"/>
                  <a:pt x="1696316" y="5130236"/>
                  <a:pt x="1696719" y="5133695"/>
                </a:cubicBezTo>
                <a:cubicBezTo>
                  <a:pt x="1683243" y="5135271"/>
                  <a:pt x="1683243" y="5135271"/>
                  <a:pt x="1683243" y="5135271"/>
                </a:cubicBezTo>
                <a:cubicBezTo>
                  <a:pt x="1683243" y="5135271"/>
                  <a:pt x="1682838" y="5131812"/>
                  <a:pt x="1682838" y="5131812"/>
                </a:cubicBezTo>
                <a:cubicBezTo>
                  <a:pt x="1682838" y="5131812"/>
                  <a:pt x="1682838" y="5131812"/>
                  <a:pt x="1696316" y="5130236"/>
                </a:cubicBezTo>
                <a:close/>
                <a:moveTo>
                  <a:pt x="10323885" y="5122309"/>
                </a:moveTo>
                <a:cubicBezTo>
                  <a:pt x="10324173" y="5135021"/>
                  <a:pt x="10324173" y="5135021"/>
                  <a:pt x="10324461" y="5147738"/>
                </a:cubicBezTo>
                <a:cubicBezTo>
                  <a:pt x="10324461" y="5147738"/>
                  <a:pt x="10304535" y="5135502"/>
                  <a:pt x="10304251" y="5122787"/>
                </a:cubicBezTo>
                <a:cubicBezTo>
                  <a:pt x="10323885" y="5122309"/>
                  <a:pt x="10323885" y="5122309"/>
                  <a:pt x="10323885" y="5122309"/>
                </a:cubicBezTo>
                <a:close/>
                <a:moveTo>
                  <a:pt x="10465917" y="5121465"/>
                </a:moveTo>
                <a:cubicBezTo>
                  <a:pt x="10465917" y="5121465"/>
                  <a:pt x="10466179" y="5133173"/>
                  <a:pt x="10466179" y="5133173"/>
                </a:cubicBezTo>
                <a:cubicBezTo>
                  <a:pt x="10448051" y="5133613"/>
                  <a:pt x="10448051" y="5133613"/>
                  <a:pt x="10448051" y="5133613"/>
                </a:cubicBezTo>
                <a:cubicBezTo>
                  <a:pt x="10466179" y="5133173"/>
                  <a:pt x="10466179" y="5133173"/>
                  <a:pt x="10465917" y="5121465"/>
                </a:cubicBezTo>
                <a:close/>
                <a:moveTo>
                  <a:pt x="10484037" y="5121024"/>
                </a:moveTo>
                <a:cubicBezTo>
                  <a:pt x="10484301" y="5132727"/>
                  <a:pt x="10484301" y="5132727"/>
                  <a:pt x="10502427" y="5132286"/>
                </a:cubicBezTo>
                <a:lnTo>
                  <a:pt x="10488037" y="5142071"/>
                </a:lnTo>
                <a:lnTo>
                  <a:pt x="10484567" y="5144431"/>
                </a:lnTo>
                <a:cubicBezTo>
                  <a:pt x="10484567" y="5144431"/>
                  <a:pt x="10484567" y="5144431"/>
                  <a:pt x="10484301" y="5132727"/>
                </a:cubicBezTo>
                <a:cubicBezTo>
                  <a:pt x="10484037" y="5121024"/>
                  <a:pt x="10484037" y="5121024"/>
                  <a:pt x="10484037" y="5121024"/>
                </a:cubicBezTo>
                <a:close/>
                <a:moveTo>
                  <a:pt x="8230401" y="5118666"/>
                </a:moveTo>
                <a:lnTo>
                  <a:pt x="8227667" y="5133195"/>
                </a:lnTo>
                <a:cubicBezTo>
                  <a:pt x="8232595" y="5134952"/>
                  <a:pt x="8234347" y="5133839"/>
                  <a:pt x="8234813" y="5131272"/>
                </a:cubicBezTo>
                <a:lnTo>
                  <a:pt x="8234685" y="5128924"/>
                </a:lnTo>
                <a:close/>
                <a:moveTo>
                  <a:pt x="10092839" y="5117003"/>
                </a:moveTo>
                <a:cubicBezTo>
                  <a:pt x="10101229" y="5121652"/>
                  <a:pt x="10101671" y="5141062"/>
                  <a:pt x="10101671" y="5141062"/>
                </a:cubicBezTo>
                <a:cubicBezTo>
                  <a:pt x="10101671" y="5141062"/>
                  <a:pt x="10101929" y="5152563"/>
                  <a:pt x="10102187" y="5164067"/>
                </a:cubicBezTo>
                <a:cubicBezTo>
                  <a:pt x="10102447" y="5175569"/>
                  <a:pt x="10102447" y="5175569"/>
                  <a:pt x="10102705" y="5187072"/>
                </a:cubicBezTo>
                <a:cubicBezTo>
                  <a:pt x="10082813" y="5176048"/>
                  <a:pt x="10082549" y="5164549"/>
                  <a:pt x="10062917" y="5165024"/>
                </a:cubicBezTo>
                <a:cubicBezTo>
                  <a:pt x="10062659" y="5153523"/>
                  <a:pt x="10062401" y="5142018"/>
                  <a:pt x="10062401" y="5142018"/>
                </a:cubicBezTo>
                <a:cubicBezTo>
                  <a:pt x="10082033" y="5141542"/>
                  <a:pt x="10082033" y="5141542"/>
                  <a:pt x="10081773" y="5130039"/>
                </a:cubicBezTo>
                <a:cubicBezTo>
                  <a:pt x="10081515" y="5118534"/>
                  <a:pt x="10082033" y="5141542"/>
                  <a:pt x="10081515" y="5118534"/>
                </a:cubicBezTo>
                <a:cubicBezTo>
                  <a:pt x="10086361" y="5115541"/>
                  <a:pt x="10090039" y="5115452"/>
                  <a:pt x="10092839" y="5117003"/>
                </a:cubicBezTo>
                <a:close/>
                <a:moveTo>
                  <a:pt x="26620" y="5115997"/>
                </a:moveTo>
                <a:cubicBezTo>
                  <a:pt x="28439" y="5115785"/>
                  <a:pt x="28542" y="5116662"/>
                  <a:pt x="28746" y="5118416"/>
                </a:cubicBezTo>
                <a:cubicBezTo>
                  <a:pt x="43307" y="5116712"/>
                  <a:pt x="43307" y="5116712"/>
                  <a:pt x="43307" y="5116712"/>
                </a:cubicBezTo>
                <a:cubicBezTo>
                  <a:pt x="43716" y="5120222"/>
                  <a:pt x="43716" y="5120222"/>
                  <a:pt x="29158" y="5121925"/>
                </a:cubicBezTo>
                <a:cubicBezTo>
                  <a:pt x="29568" y="5125438"/>
                  <a:pt x="15418" y="5130649"/>
                  <a:pt x="29979" y="5128944"/>
                </a:cubicBezTo>
                <a:cubicBezTo>
                  <a:pt x="30389" y="5132456"/>
                  <a:pt x="15827" y="5134159"/>
                  <a:pt x="15827" y="5134159"/>
                </a:cubicBezTo>
                <a:cubicBezTo>
                  <a:pt x="15827" y="5134159"/>
                  <a:pt x="1274" y="5135862"/>
                  <a:pt x="1274" y="5135862"/>
                </a:cubicBezTo>
                <a:cubicBezTo>
                  <a:pt x="449" y="5128840"/>
                  <a:pt x="14597" y="5123631"/>
                  <a:pt x="14187" y="5120119"/>
                </a:cubicBezTo>
                <a:cubicBezTo>
                  <a:pt x="21263" y="5117512"/>
                  <a:pt x="24801" y="5116210"/>
                  <a:pt x="26620" y="5115997"/>
                </a:cubicBezTo>
                <a:close/>
                <a:moveTo>
                  <a:pt x="9736053" y="5115777"/>
                </a:moveTo>
                <a:lnTo>
                  <a:pt x="9735347" y="5116609"/>
                </a:lnTo>
                <a:lnTo>
                  <a:pt x="9736239" y="5115991"/>
                </a:lnTo>
                <a:close/>
                <a:moveTo>
                  <a:pt x="10465653" y="5109764"/>
                </a:moveTo>
                <a:cubicBezTo>
                  <a:pt x="10465917" y="5121465"/>
                  <a:pt x="10465917" y="5121465"/>
                  <a:pt x="10465917" y="5121465"/>
                </a:cubicBezTo>
                <a:cubicBezTo>
                  <a:pt x="10465917" y="5121465"/>
                  <a:pt x="10465917" y="5121465"/>
                  <a:pt x="10447525" y="5110206"/>
                </a:cubicBezTo>
                <a:cubicBezTo>
                  <a:pt x="10447525" y="5110206"/>
                  <a:pt x="10447525" y="5110206"/>
                  <a:pt x="10465653" y="5109764"/>
                </a:cubicBezTo>
                <a:close/>
                <a:moveTo>
                  <a:pt x="11620011" y="5103384"/>
                </a:moveTo>
                <a:cubicBezTo>
                  <a:pt x="11620011" y="5103384"/>
                  <a:pt x="11620011" y="5103384"/>
                  <a:pt x="11620279" y="5115250"/>
                </a:cubicBezTo>
                <a:cubicBezTo>
                  <a:pt x="11620279" y="5115250"/>
                  <a:pt x="11620279" y="5115250"/>
                  <a:pt x="11620547" y="5127114"/>
                </a:cubicBezTo>
                <a:cubicBezTo>
                  <a:pt x="11620817" y="5138979"/>
                  <a:pt x="11620817" y="5138979"/>
                  <a:pt x="11621085" y="5150845"/>
                </a:cubicBezTo>
                <a:cubicBezTo>
                  <a:pt x="11621085" y="5150845"/>
                  <a:pt x="11621355" y="5162709"/>
                  <a:pt x="11621355" y="5162709"/>
                </a:cubicBezTo>
                <a:cubicBezTo>
                  <a:pt x="11621355" y="5162709"/>
                  <a:pt x="11601715" y="5163189"/>
                  <a:pt x="11601447" y="5151325"/>
                </a:cubicBezTo>
                <a:cubicBezTo>
                  <a:pt x="11601181" y="5139459"/>
                  <a:pt x="11601181" y="5139459"/>
                  <a:pt x="11600915" y="5127594"/>
                </a:cubicBezTo>
                <a:cubicBezTo>
                  <a:pt x="11600645" y="5115729"/>
                  <a:pt x="11600645" y="5115729"/>
                  <a:pt x="11600645" y="5115729"/>
                </a:cubicBezTo>
                <a:cubicBezTo>
                  <a:pt x="11600377" y="5103863"/>
                  <a:pt x="11620011" y="5103384"/>
                  <a:pt x="11620011" y="5103384"/>
                </a:cubicBezTo>
                <a:close/>
                <a:moveTo>
                  <a:pt x="114087" y="5101511"/>
                </a:moveTo>
                <a:cubicBezTo>
                  <a:pt x="117173" y="5101599"/>
                  <a:pt x="120311" y="5102132"/>
                  <a:pt x="120518" y="5103907"/>
                </a:cubicBezTo>
                <a:cubicBezTo>
                  <a:pt x="120518" y="5103907"/>
                  <a:pt x="120933" y="5107460"/>
                  <a:pt x="120933" y="5107460"/>
                </a:cubicBezTo>
                <a:cubicBezTo>
                  <a:pt x="121345" y="5111011"/>
                  <a:pt x="121765" y="5114562"/>
                  <a:pt x="121765" y="5114562"/>
                </a:cubicBezTo>
                <a:cubicBezTo>
                  <a:pt x="122180" y="5118113"/>
                  <a:pt x="122180" y="5118113"/>
                  <a:pt x="122180" y="5118113"/>
                </a:cubicBezTo>
                <a:cubicBezTo>
                  <a:pt x="122596" y="5121664"/>
                  <a:pt x="122596" y="5121664"/>
                  <a:pt x="110464" y="5123086"/>
                </a:cubicBezTo>
                <a:cubicBezTo>
                  <a:pt x="110464" y="5123086"/>
                  <a:pt x="110046" y="5119532"/>
                  <a:pt x="110046" y="5119532"/>
                </a:cubicBezTo>
                <a:cubicBezTo>
                  <a:pt x="109633" y="5115984"/>
                  <a:pt x="109217" y="5112432"/>
                  <a:pt x="109217" y="5112432"/>
                </a:cubicBezTo>
                <a:cubicBezTo>
                  <a:pt x="108798" y="5108880"/>
                  <a:pt x="96252" y="5106748"/>
                  <a:pt x="96252" y="5106748"/>
                </a:cubicBezTo>
                <a:cubicBezTo>
                  <a:pt x="95836" y="5103196"/>
                  <a:pt x="107967" y="5101776"/>
                  <a:pt x="107967" y="5101776"/>
                </a:cubicBezTo>
                <a:cubicBezTo>
                  <a:pt x="107967" y="5101776"/>
                  <a:pt x="111003" y="5101421"/>
                  <a:pt x="114087" y="5101511"/>
                </a:cubicBezTo>
                <a:close/>
                <a:moveTo>
                  <a:pt x="10375759" y="5099844"/>
                </a:moveTo>
                <a:cubicBezTo>
                  <a:pt x="10375759" y="5099844"/>
                  <a:pt x="10376023" y="5111497"/>
                  <a:pt x="10376023" y="5111497"/>
                </a:cubicBezTo>
                <a:cubicBezTo>
                  <a:pt x="10376291" y="5123152"/>
                  <a:pt x="10376291" y="5123152"/>
                  <a:pt x="10376549" y="5134806"/>
                </a:cubicBezTo>
                <a:cubicBezTo>
                  <a:pt x="10376549" y="5134806"/>
                  <a:pt x="10376549" y="5134806"/>
                  <a:pt x="10356913" y="5135286"/>
                </a:cubicBezTo>
                <a:cubicBezTo>
                  <a:pt x="10356913" y="5135286"/>
                  <a:pt x="10356649" y="5123629"/>
                  <a:pt x="10356649" y="5123629"/>
                </a:cubicBezTo>
                <a:lnTo>
                  <a:pt x="10356391" y="5111975"/>
                </a:lnTo>
                <a:cubicBezTo>
                  <a:pt x="10356391" y="5111975"/>
                  <a:pt x="10375759" y="5099844"/>
                  <a:pt x="10375759" y="5099844"/>
                </a:cubicBezTo>
                <a:close/>
                <a:moveTo>
                  <a:pt x="9280477" y="5098449"/>
                </a:moveTo>
                <a:cubicBezTo>
                  <a:pt x="9280477" y="5098449"/>
                  <a:pt x="9285175" y="5097850"/>
                  <a:pt x="9290053" y="5098708"/>
                </a:cubicBezTo>
                <a:cubicBezTo>
                  <a:pt x="9294937" y="5099567"/>
                  <a:pt x="9300003" y="5101882"/>
                  <a:pt x="9300751" y="5107716"/>
                </a:cubicBezTo>
                <a:cubicBezTo>
                  <a:pt x="9300751" y="5107716"/>
                  <a:pt x="9281973" y="5110119"/>
                  <a:pt x="9281973" y="5110119"/>
                </a:cubicBezTo>
                <a:cubicBezTo>
                  <a:pt x="9281973" y="5110119"/>
                  <a:pt x="9281973" y="5110119"/>
                  <a:pt x="9263197" y="5112519"/>
                </a:cubicBezTo>
                <a:cubicBezTo>
                  <a:pt x="9263197" y="5112519"/>
                  <a:pt x="9263197" y="5112519"/>
                  <a:pt x="9261701" y="5100852"/>
                </a:cubicBezTo>
                <a:cubicBezTo>
                  <a:pt x="9261701" y="5100852"/>
                  <a:pt x="9261701" y="5100852"/>
                  <a:pt x="9280477" y="5098449"/>
                </a:cubicBezTo>
                <a:close/>
                <a:moveTo>
                  <a:pt x="10080967" y="5094318"/>
                </a:moveTo>
                <a:cubicBezTo>
                  <a:pt x="10080967" y="5094318"/>
                  <a:pt x="10085947" y="5097379"/>
                  <a:pt x="10088473" y="5100500"/>
                </a:cubicBezTo>
                <a:cubicBezTo>
                  <a:pt x="10090997" y="5103615"/>
                  <a:pt x="10091073" y="5106795"/>
                  <a:pt x="10081253" y="5107035"/>
                </a:cubicBezTo>
                <a:cubicBezTo>
                  <a:pt x="10081253" y="5107035"/>
                  <a:pt x="10080967" y="5094318"/>
                  <a:pt x="10080967" y="5094318"/>
                </a:cubicBezTo>
                <a:close/>
                <a:moveTo>
                  <a:pt x="846834" y="5089010"/>
                </a:moveTo>
                <a:cubicBezTo>
                  <a:pt x="846834" y="5089010"/>
                  <a:pt x="846834" y="5089010"/>
                  <a:pt x="861793" y="5090754"/>
                </a:cubicBezTo>
                <a:cubicBezTo>
                  <a:pt x="862194" y="5094203"/>
                  <a:pt x="862598" y="5097647"/>
                  <a:pt x="862598" y="5097647"/>
                </a:cubicBezTo>
                <a:cubicBezTo>
                  <a:pt x="863004" y="5101094"/>
                  <a:pt x="863004" y="5101094"/>
                  <a:pt x="863004" y="5101094"/>
                </a:cubicBezTo>
                <a:cubicBezTo>
                  <a:pt x="848444" y="5102799"/>
                  <a:pt x="848444" y="5102799"/>
                  <a:pt x="848444" y="5102799"/>
                </a:cubicBezTo>
                <a:cubicBezTo>
                  <a:pt x="848042" y="5099351"/>
                  <a:pt x="847640" y="5095906"/>
                  <a:pt x="847234" y="5092457"/>
                </a:cubicBezTo>
                <a:cubicBezTo>
                  <a:pt x="839957" y="5093308"/>
                  <a:pt x="839857" y="5092450"/>
                  <a:pt x="841573" y="5091372"/>
                </a:cubicBezTo>
                <a:cubicBezTo>
                  <a:pt x="843293" y="5090296"/>
                  <a:pt x="846834" y="5089010"/>
                  <a:pt x="846834" y="5089010"/>
                </a:cubicBezTo>
                <a:close/>
                <a:moveTo>
                  <a:pt x="11473307" y="5083032"/>
                </a:moveTo>
                <a:cubicBezTo>
                  <a:pt x="11473571" y="5094755"/>
                  <a:pt x="11473571" y="5094755"/>
                  <a:pt x="11473571" y="5094755"/>
                </a:cubicBezTo>
                <a:cubicBezTo>
                  <a:pt x="11473571" y="5094755"/>
                  <a:pt x="11492115" y="5094299"/>
                  <a:pt x="11492377" y="5106021"/>
                </a:cubicBezTo>
                <a:cubicBezTo>
                  <a:pt x="11473837" y="5106474"/>
                  <a:pt x="11473837" y="5106474"/>
                  <a:pt x="11474101" y="5118196"/>
                </a:cubicBezTo>
                <a:cubicBezTo>
                  <a:pt x="11474101" y="5118196"/>
                  <a:pt x="11474101" y="5118196"/>
                  <a:pt x="11492643" y="5117744"/>
                </a:cubicBezTo>
                <a:cubicBezTo>
                  <a:pt x="11492643" y="5117744"/>
                  <a:pt x="11474367" y="5129918"/>
                  <a:pt x="11474367" y="5129918"/>
                </a:cubicBezTo>
                <a:lnTo>
                  <a:pt x="11476479" y="5223686"/>
                </a:lnTo>
                <a:cubicBezTo>
                  <a:pt x="11456877" y="5177255"/>
                  <a:pt x="11474629" y="5141639"/>
                  <a:pt x="11455293" y="5106927"/>
                </a:cubicBezTo>
                <a:cubicBezTo>
                  <a:pt x="11473837" y="5106474"/>
                  <a:pt x="11455031" y="5095209"/>
                  <a:pt x="11473307" y="5083032"/>
                </a:cubicBezTo>
                <a:close/>
                <a:moveTo>
                  <a:pt x="789115" y="5079244"/>
                </a:moveTo>
                <a:cubicBezTo>
                  <a:pt x="789115" y="5079244"/>
                  <a:pt x="789115" y="5079244"/>
                  <a:pt x="789514" y="5082650"/>
                </a:cubicBezTo>
                <a:cubicBezTo>
                  <a:pt x="789913" y="5086050"/>
                  <a:pt x="790708" y="5092855"/>
                  <a:pt x="803637" y="5098237"/>
                </a:cubicBezTo>
                <a:cubicBezTo>
                  <a:pt x="803637" y="5098237"/>
                  <a:pt x="803637" y="5098237"/>
                  <a:pt x="804037" y="5101642"/>
                </a:cubicBezTo>
                <a:cubicBezTo>
                  <a:pt x="791903" y="5103061"/>
                  <a:pt x="791903" y="5103061"/>
                  <a:pt x="791903" y="5103061"/>
                </a:cubicBezTo>
                <a:cubicBezTo>
                  <a:pt x="791903" y="5103061"/>
                  <a:pt x="791504" y="5099658"/>
                  <a:pt x="791504" y="5099658"/>
                </a:cubicBezTo>
                <a:cubicBezTo>
                  <a:pt x="778573" y="5094274"/>
                  <a:pt x="777778" y="5087472"/>
                  <a:pt x="776984" y="5080666"/>
                </a:cubicBezTo>
                <a:cubicBezTo>
                  <a:pt x="776984" y="5080666"/>
                  <a:pt x="789115" y="5079244"/>
                  <a:pt x="789115" y="5079244"/>
                </a:cubicBezTo>
                <a:close/>
                <a:moveTo>
                  <a:pt x="11323765" y="5074812"/>
                </a:moveTo>
                <a:cubicBezTo>
                  <a:pt x="11323765" y="5074812"/>
                  <a:pt x="11328443" y="5074699"/>
                  <a:pt x="11333145" y="5076049"/>
                </a:cubicBezTo>
                <a:cubicBezTo>
                  <a:pt x="11337857" y="5077396"/>
                  <a:pt x="11342597" y="5080208"/>
                  <a:pt x="11342727" y="5086066"/>
                </a:cubicBezTo>
                <a:cubicBezTo>
                  <a:pt x="11324029" y="5086522"/>
                  <a:pt x="11324029" y="5086522"/>
                  <a:pt x="11324029" y="5086522"/>
                </a:cubicBezTo>
                <a:cubicBezTo>
                  <a:pt x="11324029" y="5086522"/>
                  <a:pt x="11323765" y="5074812"/>
                  <a:pt x="11323765" y="5074812"/>
                </a:cubicBezTo>
                <a:close/>
                <a:moveTo>
                  <a:pt x="11619249" y="5069485"/>
                </a:moveTo>
                <a:cubicBezTo>
                  <a:pt x="11629065" y="5069244"/>
                  <a:pt x="11629187" y="5074540"/>
                  <a:pt x="11626851" y="5079899"/>
                </a:cubicBezTo>
                <a:cubicBezTo>
                  <a:pt x="11624515" y="5085255"/>
                  <a:pt x="11619725" y="5090672"/>
                  <a:pt x="11619725" y="5090672"/>
                </a:cubicBezTo>
                <a:cubicBezTo>
                  <a:pt x="11619725" y="5090672"/>
                  <a:pt x="11619485" y="5080078"/>
                  <a:pt x="11619249" y="5069485"/>
                </a:cubicBezTo>
                <a:close/>
                <a:moveTo>
                  <a:pt x="11480973" y="5063051"/>
                </a:moveTo>
                <a:cubicBezTo>
                  <a:pt x="11484449" y="5062967"/>
                  <a:pt x="11477943" y="5082917"/>
                  <a:pt x="11491849" y="5082577"/>
                </a:cubicBezTo>
                <a:cubicBezTo>
                  <a:pt x="11473307" y="5083032"/>
                  <a:pt x="11473307" y="5083032"/>
                  <a:pt x="11473307" y="5083032"/>
                </a:cubicBezTo>
                <a:cubicBezTo>
                  <a:pt x="11473307" y="5083032"/>
                  <a:pt x="11473045" y="5071309"/>
                  <a:pt x="11473045" y="5071309"/>
                </a:cubicBezTo>
                <a:cubicBezTo>
                  <a:pt x="11477549" y="5065335"/>
                  <a:pt x="11479817" y="5063082"/>
                  <a:pt x="11480973" y="5063051"/>
                </a:cubicBezTo>
                <a:close/>
                <a:moveTo>
                  <a:pt x="10482719" y="5062506"/>
                </a:moveTo>
                <a:cubicBezTo>
                  <a:pt x="10482981" y="5074208"/>
                  <a:pt x="10482981" y="5074208"/>
                  <a:pt x="10482981" y="5074208"/>
                </a:cubicBezTo>
                <a:cubicBezTo>
                  <a:pt x="10482981" y="5074208"/>
                  <a:pt x="10482981" y="5074208"/>
                  <a:pt x="10501373" y="5085470"/>
                </a:cubicBezTo>
                <a:cubicBezTo>
                  <a:pt x="10501373" y="5085470"/>
                  <a:pt x="10501373" y="5085470"/>
                  <a:pt x="10519493" y="5085028"/>
                </a:cubicBezTo>
                <a:cubicBezTo>
                  <a:pt x="10519757" y="5096732"/>
                  <a:pt x="10501635" y="5097173"/>
                  <a:pt x="10501635" y="5097173"/>
                </a:cubicBezTo>
                <a:cubicBezTo>
                  <a:pt x="10501635" y="5097173"/>
                  <a:pt x="10501635" y="5097173"/>
                  <a:pt x="10501897" y="5108880"/>
                </a:cubicBezTo>
                <a:cubicBezTo>
                  <a:pt x="10501897" y="5108880"/>
                  <a:pt x="10501897" y="5108880"/>
                  <a:pt x="10483509" y="5097615"/>
                </a:cubicBezTo>
                <a:cubicBezTo>
                  <a:pt x="10483509" y="5097615"/>
                  <a:pt x="10483777" y="5109322"/>
                  <a:pt x="10483777" y="5109322"/>
                </a:cubicBezTo>
                <a:cubicBezTo>
                  <a:pt x="10483777" y="5109322"/>
                  <a:pt x="10483777" y="5109322"/>
                  <a:pt x="10465653" y="5109764"/>
                </a:cubicBezTo>
                <a:cubicBezTo>
                  <a:pt x="10465653" y="5109764"/>
                  <a:pt x="10465653" y="5109764"/>
                  <a:pt x="10465389" y="5098061"/>
                </a:cubicBezTo>
                <a:cubicBezTo>
                  <a:pt x="10465389" y="5098061"/>
                  <a:pt x="10465125" y="5086358"/>
                  <a:pt x="10465125" y="5086358"/>
                </a:cubicBezTo>
                <a:cubicBezTo>
                  <a:pt x="10465125" y="5086358"/>
                  <a:pt x="10464863" y="5074650"/>
                  <a:pt x="10464863" y="5074650"/>
                </a:cubicBezTo>
                <a:cubicBezTo>
                  <a:pt x="10464863" y="5074650"/>
                  <a:pt x="10464595" y="5062947"/>
                  <a:pt x="10464595" y="5062947"/>
                </a:cubicBezTo>
                <a:cubicBezTo>
                  <a:pt x="10464595" y="5062947"/>
                  <a:pt x="10464595" y="5062947"/>
                  <a:pt x="10482719" y="5062506"/>
                </a:cubicBezTo>
                <a:close/>
                <a:moveTo>
                  <a:pt x="36879" y="5061812"/>
                </a:moveTo>
                <a:cubicBezTo>
                  <a:pt x="37270" y="5065154"/>
                  <a:pt x="37270" y="5065154"/>
                  <a:pt x="37270" y="5065154"/>
                </a:cubicBezTo>
                <a:cubicBezTo>
                  <a:pt x="23099" y="5070203"/>
                  <a:pt x="23881" y="5076889"/>
                  <a:pt x="24665" y="5083572"/>
                </a:cubicBezTo>
                <a:cubicBezTo>
                  <a:pt x="24665" y="5083572"/>
                  <a:pt x="24665" y="5083572"/>
                  <a:pt x="10110" y="5085277"/>
                </a:cubicBezTo>
                <a:cubicBezTo>
                  <a:pt x="8934" y="5075247"/>
                  <a:pt x="8547" y="5071906"/>
                  <a:pt x="22320" y="5063518"/>
                </a:cubicBezTo>
                <a:cubicBezTo>
                  <a:pt x="22320" y="5063518"/>
                  <a:pt x="36879" y="5061812"/>
                  <a:pt x="36879" y="5061812"/>
                </a:cubicBezTo>
                <a:close/>
                <a:moveTo>
                  <a:pt x="5611821" y="5058979"/>
                </a:moveTo>
                <a:lnTo>
                  <a:pt x="5611561" y="5059378"/>
                </a:lnTo>
                <a:lnTo>
                  <a:pt x="5611659" y="5059794"/>
                </a:lnTo>
                <a:close/>
                <a:moveTo>
                  <a:pt x="11564407" y="5057333"/>
                </a:moveTo>
                <a:cubicBezTo>
                  <a:pt x="11573135" y="5057120"/>
                  <a:pt x="11577557" y="5059903"/>
                  <a:pt x="11579839" y="5064182"/>
                </a:cubicBezTo>
                <a:cubicBezTo>
                  <a:pt x="11582121" y="5068461"/>
                  <a:pt x="11582247" y="5074242"/>
                  <a:pt x="11582379" y="5080020"/>
                </a:cubicBezTo>
                <a:cubicBezTo>
                  <a:pt x="11582379" y="5080020"/>
                  <a:pt x="11582641" y="5091579"/>
                  <a:pt x="11582641" y="5091579"/>
                </a:cubicBezTo>
                <a:cubicBezTo>
                  <a:pt x="11582641" y="5091579"/>
                  <a:pt x="11582641" y="5091579"/>
                  <a:pt x="11565189" y="5092005"/>
                </a:cubicBezTo>
                <a:cubicBezTo>
                  <a:pt x="11564929" y="5080444"/>
                  <a:pt x="11564929" y="5080444"/>
                  <a:pt x="11564929" y="5080444"/>
                </a:cubicBezTo>
                <a:cubicBezTo>
                  <a:pt x="11564667" y="5068891"/>
                  <a:pt x="11564667" y="5068891"/>
                  <a:pt x="11564407" y="5057333"/>
                </a:cubicBezTo>
                <a:close/>
                <a:moveTo>
                  <a:pt x="10335445" y="5054187"/>
                </a:moveTo>
                <a:cubicBezTo>
                  <a:pt x="10335445" y="5054187"/>
                  <a:pt x="10340349" y="5054068"/>
                  <a:pt x="10345291" y="5055403"/>
                </a:cubicBezTo>
                <a:cubicBezTo>
                  <a:pt x="10350233" y="5056743"/>
                  <a:pt x="10355203" y="5059532"/>
                  <a:pt x="10355339" y="5065364"/>
                </a:cubicBezTo>
                <a:cubicBezTo>
                  <a:pt x="10355339" y="5065364"/>
                  <a:pt x="10355603" y="5077013"/>
                  <a:pt x="10375759" y="5099844"/>
                </a:cubicBezTo>
                <a:cubicBezTo>
                  <a:pt x="10356127" y="5100324"/>
                  <a:pt x="10356127" y="5100324"/>
                  <a:pt x="10356127" y="5100324"/>
                </a:cubicBezTo>
                <a:cubicBezTo>
                  <a:pt x="10356127" y="5100324"/>
                  <a:pt x="10336493" y="5100805"/>
                  <a:pt x="10336493" y="5100805"/>
                </a:cubicBezTo>
                <a:cubicBezTo>
                  <a:pt x="10336231" y="5089149"/>
                  <a:pt x="10336231" y="5089149"/>
                  <a:pt x="10336231" y="5089149"/>
                </a:cubicBezTo>
                <a:cubicBezTo>
                  <a:pt x="10336231" y="5089149"/>
                  <a:pt x="10335971" y="5077494"/>
                  <a:pt x="10335707" y="5065843"/>
                </a:cubicBezTo>
                <a:cubicBezTo>
                  <a:pt x="10335707" y="5065843"/>
                  <a:pt x="10335445" y="5054187"/>
                  <a:pt x="10335445" y="5054187"/>
                </a:cubicBezTo>
                <a:close/>
                <a:moveTo>
                  <a:pt x="9810677" y="5052513"/>
                </a:moveTo>
                <a:cubicBezTo>
                  <a:pt x="9815141" y="5087339"/>
                  <a:pt x="9834905" y="5108405"/>
                  <a:pt x="9822579" y="5145378"/>
                </a:cubicBezTo>
                <a:cubicBezTo>
                  <a:pt x="9805787" y="5147528"/>
                  <a:pt x="9804303" y="5135919"/>
                  <a:pt x="9802815" y="5124311"/>
                </a:cubicBezTo>
                <a:cubicBezTo>
                  <a:pt x="9799841" y="5101095"/>
                  <a:pt x="9793891" y="5054661"/>
                  <a:pt x="9810677" y="5052513"/>
                </a:cubicBezTo>
                <a:close/>
                <a:moveTo>
                  <a:pt x="333343" y="5045347"/>
                </a:moveTo>
                <a:cubicBezTo>
                  <a:pt x="335061" y="5045584"/>
                  <a:pt x="335160" y="5046449"/>
                  <a:pt x="335361" y="5048175"/>
                </a:cubicBezTo>
                <a:cubicBezTo>
                  <a:pt x="338188" y="5072339"/>
                  <a:pt x="328074" y="5101515"/>
                  <a:pt x="330904" y="5125678"/>
                </a:cubicBezTo>
                <a:cubicBezTo>
                  <a:pt x="335752" y="5167103"/>
                  <a:pt x="327652" y="5213540"/>
                  <a:pt x="319158" y="5256526"/>
                </a:cubicBezTo>
                <a:cubicBezTo>
                  <a:pt x="319158" y="5256526"/>
                  <a:pt x="319565" y="5259977"/>
                  <a:pt x="306217" y="5261538"/>
                </a:cubicBezTo>
                <a:cubicBezTo>
                  <a:pt x="305813" y="5258085"/>
                  <a:pt x="305813" y="5258085"/>
                  <a:pt x="305408" y="5254635"/>
                </a:cubicBezTo>
                <a:cubicBezTo>
                  <a:pt x="314310" y="5215102"/>
                  <a:pt x="309059" y="5170228"/>
                  <a:pt x="317557" y="5127241"/>
                </a:cubicBezTo>
                <a:cubicBezTo>
                  <a:pt x="314323" y="5099626"/>
                  <a:pt x="311497" y="5075461"/>
                  <a:pt x="308673" y="5051300"/>
                </a:cubicBezTo>
                <a:cubicBezTo>
                  <a:pt x="308265" y="5047846"/>
                  <a:pt x="321613" y="5046282"/>
                  <a:pt x="321613" y="5046282"/>
                </a:cubicBezTo>
                <a:cubicBezTo>
                  <a:pt x="328288" y="5045502"/>
                  <a:pt x="331622" y="5045113"/>
                  <a:pt x="333343" y="5045347"/>
                </a:cubicBezTo>
                <a:close/>
                <a:moveTo>
                  <a:pt x="5647919" y="5034309"/>
                </a:moveTo>
                <a:cubicBezTo>
                  <a:pt x="5647919" y="5034309"/>
                  <a:pt x="5643351" y="5034419"/>
                  <a:pt x="5638779" y="5034532"/>
                </a:cubicBezTo>
                <a:lnTo>
                  <a:pt x="5631569" y="5034706"/>
                </a:lnTo>
                <a:lnTo>
                  <a:pt x="5631337" y="5035044"/>
                </a:lnTo>
                <a:cubicBezTo>
                  <a:pt x="5628093" y="5038327"/>
                  <a:pt x="5623853" y="5042219"/>
                  <a:pt x="5620071" y="5046386"/>
                </a:cubicBezTo>
                <a:lnTo>
                  <a:pt x="5612001" y="5058706"/>
                </a:lnTo>
                <a:lnTo>
                  <a:pt x="5628113" y="5068500"/>
                </a:lnTo>
                <a:cubicBezTo>
                  <a:pt x="5630431" y="5069908"/>
                  <a:pt x="5630431" y="5069908"/>
                  <a:pt x="5630431" y="5069908"/>
                </a:cubicBezTo>
                <a:lnTo>
                  <a:pt x="5630595" y="5077178"/>
                </a:lnTo>
                <a:lnTo>
                  <a:pt x="5640417" y="5079825"/>
                </a:lnTo>
                <a:lnTo>
                  <a:pt x="5648707" y="5080484"/>
                </a:lnTo>
                <a:lnTo>
                  <a:pt x="5641693" y="5062306"/>
                </a:lnTo>
                <a:cubicBezTo>
                  <a:pt x="5639241" y="5055038"/>
                  <a:pt x="5639045" y="5046250"/>
                  <a:pt x="5647919" y="5034309"/>
                </a:cubicBezTo>
                <a:close/>
                <a:moveTo>
                  <a:pt x="5666163" y="5032386"/>
                </a:moveTo>
                <a:lnTo>
                  <a:pt x="5666165" y="5032399"/>
                </a:lnTo>
                <a:cubicBezTo>
                  <a:pt x="5666199" y="5033863"/>
                  <a:pt x="5666199" y="5033863"/>
                  <a:pt x="5666199" y="5033863"/>
                </a:cubicBezTo>
                <a:cubicBezTo>
                  <a:pt x="5666725" y="5057300"/>
                  <a:pt x="5667783" y="5104169"/>
                  <a:pt x="5649771" y="5116338"/>
                </a:cubicBezTo>
                <a:lnTo>
                  <a:pt x="5649019" y="5083162"/>
                </a:lnTo>
                <a:lnTo>
                  <a:pt x="5636719" y="5086503"/>
                </a:lnTo>
                <a:lnTo>
                  <a:pt x="5630895" y="5090550"/>
                </a:lnTo>
                <a:lnTo>
                  <a:pt x="5631159" y="5102135"/>
                </a:lnTo>
                <a:lnTo>
                  <a:pt x="5631247" y="5106164"/>
                </a:lnTo>
                <a:lnTo>
                  <a:pt x="5648531" y="5114480"/>
                </a:lnTo>
                <a:cubicBezTo>
                  <a:pt x="5654393" y="5120804"/>
                  <a:pt x="5655303" y="5128584"/>
                  <a:pt x="5649573" y="5138018"/>
                </a:cubicBezTo>
                <a:lnTo>
                  <a:pt x="5650409" y="5138791"/>
                </a:lnTo>
                <a:lnTo>
                  <a:pt x="5662399" y="5134522"/>
                </a:lnTo>
                <a:cubicBezTo>
                  <a:pt x="5664789" y="5131636"/>
                  <a:pt x="5664727" y="5128812"/>
                  <a:pt x="5664727" y="5128812"/>
                </a:cubicBezTo>
                <a:cubicBezTo>
                  <a:pt x="5674543" y="5128573"/>
                  <a:pt x="5674609" y="5131394"/>
                  <a:pt x="5672245" y="5135695"/>
                </a:cubicBezTo>
                <a:cubicBezTo>
                  <a:pt x="5669889" y="5139992"/>
                  <a:pt x="5665107" y="5145760"/>
                  <a:pt x="5665235" y="5151413"/>
                </a:cubicBezTo>
                <a:lnTo>
                  <a:pt x="5665261" y="5152580"/>
                </a:lnTo>
                <a:lnTo>
                  <a:pt x="5680625" y="5169879"/>
                </a:lnTo>
                <a:lnTo>
                  <a:pt x="5680721" y="5170201"/>
                </a:lnTo>
                <a:lnTo>
                  <a:pt x="5685131" y="5163834"/>
                </a:lnTo>
                <a:cubicBezTo>
                  <a:pt x="5687255" y="5156454"/>
                  <a:pt x="5687123" y="5150594"/>
                  <a:pt x="5687123" y="5150594"/>
                </a:cubicBezTo>
                <a:cubicBezTo>
                  <a:pt x="5686853" y="5138877"/>
                  <a:pt x="5686591" y="5127163"/>
                  <a:pt x="5686591" y="5127163"/>
                </a:cubicBezTo>
                <a:cubicBezTo>
                  <a:pt x="5686327" y="5115442"/>
                  <a:pt x="5686327" y="5115442"/>
                  <a:pt x="5686327" y="5115442"/>
                </a:cubicBezTo>
                <a:cubicBezTo>
                  <a:pt x="5686063" y="5103723"/>
                  <a:pt x="5686063" y="5103723"/>
                  <a:pt x="5685799" y="5092006"/>
                </a:cubicBezTo>
                <a:cubicBezTo>
                  <a:pt x="5685537" y="5080288"/>
                  <a:pt x="5685269" y="5068569"/>
                  <a:pt x="5685005" y="5056852"/>
                </a:cubicBezTo>
                <a:lnTo>
                  <a:pt x="5692899" y="5064609"/>
                </a:lnTo>
                <a:lnTo>
                  <a:pt x="5691463" y="5058187"/>
                </a:lnTo>
                <a:cubicBezTo>
                  <a:pt x="5689145" y="5052981"/>
                  <a:pt x="5686001" y="5047982"/>
                  <a:pt x="5681621" y="5043400"/>
                </a:cubicBezTo>
                <a:close/>
                <a:moveTo>
                  <a:pt x="5665931" y="5022144"/>
                </a:moveTo>
                <a:lnTo>
                  <a:pt x="5666033" y="5026583"/>
                </a:lnTo>
                <a:lnTo>
                  <a:pt x="5670419" y="5024280"/>
                </a:lnTo>
                <a:cubicBezTo>
                  <a:pt x="5673791" y="5023886"/>
                  <a:pt x="5677259" y="5024356"/>
                  <a:pt x="5677459" y="5026086"/>
                </a:cubicBezTo>
                <a:lnTo>
                  <a:pt x="5680341" y="5027400"/>
                </a:lnTo>
                <a:lnTo>
                  <a:pt x="5676795" y="5022244"/>
                </a:lnTo>
                <a:cubicBezTo>
                  <a:pt x="5673883" y="5019751"/>
                  <a:pt x="5670435" y="5019102"/>
                  <a:pt x="5665931" y="5022144"/>
                </a:cubicBezTo>
                <a:close/>
                <a:moveTo>
                  <a:pt x="794648" y="5021425"/>
                </a:moveTo>
                <a:cubicBezTo>
                  <a:pt x="795051" y="5024873"/>
                  <a:pt x="795051" y="5024873"/>
                  <a:pt x="795051" y="5024873"/>
                </a:cubicBezTo>
                <a:cubicBezTo>
                  <a:pt x="795454" y="5028316"/>
                  <a:pt x="795856" y="5031762"/>
                  <a:pt x="796262" y="5035213"/>
                </a:cubicBezTo>
                <a:cubicBezTo>
                  <a:pt x="796664" y="5038659"/>
                  <a:pt x="797069" y="5042105"/>
                  <a:pt x="797874" y="5048998"/>
                </a:cubicBezTo>
                <a:cubicBezTo>
                  <a:pt x="788170" y="5050137"/>
                  <a:pt x="788170" y="5050137"/>
                  <a:pt x="788170" y="5050137"/>
                </a:cubicBezTo>
                <a:cubicBezTo>
                  <a:pt x="787362" y="5043240"/>
                  <a:pt x="786960" y="5039796"/>
                  <a:pt x="786554" y="5036346"/>
                </a:cubicBezTo>
                <a:cubicBezTo>
                  <a:pt x="786152" y="5032902"/>
                  <a:pt x="785749" y="5029452"/>
                  <a:pt x="785344" y="5026006"/>
                </a:cubicBezTo>
                <a:cubicBezTo>
                  <a:pt x="784944" y="5022562"/>
                  <a:pt x="784944" y="5022562"/>
                  <a:pt x="794648" y="5021425"/>
                </a:cubicBezTo>
                <a:close/>
                <a:moveTo>
                  <a:pt x="11289991" y="5017612"/>
                </a:moveTo>
                <a:cubicBezTo>
                  <a:pt x="11289991" y="5017612"/>
                  <a:pt x="11294689" y="5023361"/>
                  <a:pt x="11297107" y="5029165"/>
                </a:cubicBezTo>
                <a:cubicBezTo>
                  <a:pt x="11299527" y="5034966"/>
                  <a:pt x="11299663" y="5040826"/>
                  <a:pt x="11290519" y="5041050"/>
                </a:cubicBezTo>
                <a:cubicBezTo>
                  <a:pt x="11290783" y="5052770"/>
                  <a:pt x="11291047" y="5064483"/>
                  <a:pt x="11291311" y="5076204"/>
                </a:cubicBezTo>
                <a:cubicBezTo>
                  <a:pt x="11291311" y="5076204"/>
                  <a:pt x="11291839" y="5099641"/>
                  <a:pt x="11291839" y="5099641"/>
                </a:cubicBezTo>
                <a:cubicBezTo>
                  <a:pt x="11292107" y="5111360"/>
                  <a:pt x="11292637" y="5134793"/>
                  <a:pt x="11292897" y="5146513"/>
                </a:cubicBezTo>
                <a:cubicBezTo>
                  <a:pt x="11274877" y="5158678"/>
                  <a:pt x="11274613" y="5146959"/>
                  <a:pt x="11274613" y="5146959"/>
                </a:cubicBezTo>
                <a:cubicBezTo>
                  <a:pt x="11274613" y="5146959"/>
                  <a:pt x="11274613" y="5146959"/>
                  <a:pt x="11274351" y="5135240"/>
                </a:cubicBezTo>
                <a:cubicBezTo>
                  <a:pt x="11274351" y="5135240"/>
                  <a:pt x="11274083" y="5123521"/>
                  <a:pt x="11274083" y="5123521"/>
                </a:cubicBezTo>
                <a:cubicBezTo>
                  <a:pt x="11273819" y="5111805"/>
                  <a:pt x="11273819" y="5111805"/>
                  <a:pt x="11273819" y="5111805"/>
                </a:cubicBezTo>
                <a:cubicBezTo>
                  <a:pt x="11273819" y="5111805"/>
                  <a:pt x="11273555" y="5100086"/>
                  <a:pt x="11273555" y="5100086"/>
                </a:cubicBezTo>
                <a:cubicBezTo>
                  <a:pt x="11291839" y="5099641"/>
                  <a:pt x="11272763" y="5064930"/>
                  <a:pt x="11273031" y="5076650"/>
                </a:cubicBezTo>
                <a:cubicBezTo>
                  <a:pt x="11254747" y="5077094"/>
                  <a:pt x="11273031" y="5076650"/>
                  <a:pt x="11272763" y="5064930"/>
                </a:cubicBezTo>
                <a:cubicBezTo>
                  <a:pt x="11272501" y="5053216"/>
                  <a:pt x="11290519" y="5041050"/>
                  <a:pt x="11271969" y="5029779"/>
                </a:cubicBezTo>
                <a:cubicBezTo>
                  <a:pt x="11271969" y="5029779"/>
                  <a:pt x="11271707" y="5018059"/>
                  <a:pt x="11289991" y="5017612"/>
                </a:cubicBezTo>
                <a:close/>
                <a:moveTo>
                  <a:pt x="9704111" y="5011635"/>
                </a:moveTo>
                <a:lnTo>
                  <a:pt x="9692117" y="5033934"/>
                </a:lnTo>
                <a:cubicBezTo>
                  <a:pt x="9693609" y="5045601"/>
                  <a:pt x="9699803" y="5056669"/>
                  <a:pt x="9703643" y="5068036"/>
                </a:cubicBezTo>
                <a:lnTo>
                  <a:pt x="9703473" y="5070466"/>
                </a:lnTo>
                <a:lnTo>
                  <a:pt x="9707643" y="5070363"/>
                </a:lnTo>
                <a:lnTo>
                  <a:pt x="9714941" y="5070185"/>
                </a:lnTo>
                <a:lnTo>
                  <a:pt x="9711861" y="5053708"/>
                </a:lnTo>
                <a:cubicBezTo>
                  <a:pt x="9711113" y="5047849"/>
                  <a:pt x="9715399" y="5041340"/>
                  <a:pt x="9719681" y="5034834"/>
                </a:cubicBezTo>
                <a:lnTo>
                  <a:pt x="9720957" y="5031757"/>
                </a:lnTo>
                <a:lnTo>
                  <a:pt x="9715635" y="5030579"/>
                </a:lnTo>
                <a:close/>
                <a:moveTo>
                  <a:pt x="9612517" y="5008538"/>
                </a:moveTo>
                <a:cubicBezTo>
                  <a:pt x="9595231" y="5022609"/>
                  <a:pt x="9596727" y="5034276"/>
                  <a:pt x="9598221" y="5045946"/>
                </a:cubicBezTo>
                <a:cubicBezTo>
                  <a:pt x="9579445" y="5048345"/>
                  <a:pt x="9577949" y="5036678"/>
                  <a:pt x="9557677" y="5027416"/>
                </a:cubicBezTo>
                <a:cubicBezTo>
                  <a:pt x="9557677" y="5027416"/>
                  <a:pt x="9559169" y="5039081"/>
                  <a:pt x="9559169" y="5039081"/>
                </a:cubicBezTo>
                <a:cubicBezTo>
                  <a:pt x="9563657" y="5074085"/>
                  <a:pt x="9566647" y="5097420"/>
                  <a:pt x="9588415" y="5118353"/>
                </a:cubicBezTo>
                <a:cubicBezTo>
                  <a:pt x="9605695" y="5104284"/>
                  <a:pt x="9622983" y="5090213"/>
                  <a:pt x="9618495" y="5055210"/>
                </a:cubicBezTo>
                <a:cubicBezTo>
                  <a:pt x="9641759" y="5087812"/>
                  <a:pt x="9650731" y="5157815"/>
                  <a:pt x="9636441" y="5195222"/>
                </a:cubicBezTo>
                <a:lnTo>
                  <a:pt x="9628065" y="5191968"/>
                </a:lnTo>
                <a:lnTo>
                  <a:pt x="9628467" y="5209735"/>
                </a:lnTo>
                <a:cubicBezTo>
                  <a:pt x="9628733" y="5221472"/>
                  <a:pt x="9628733" y="5221472"/>
                  <a:pt x="9628733" y="5221472"/>
                </a:cubicBezTo>
                <a:cubicBezTo>
                  <a:pt x="9628997" y="5233206"/>
                  <a:pt x="9628997" y="5233206"/>
                  <a:pt x="9628997" y="5233206"/>
                </a:cubicBezTo>
                <a:cubicBezTo>
                  <a:pt x="9619721" y="5233432"/>
                  <a:pt x="9615155" y="5236480"/>
                  <a:pt x="9612937" y="5240937"/>
                </a:cubicBezTo>
                <a:lnTo>
                  <a:pt x="9612421" y="5245196"/>
                </a:lnTo>
                <a:lnTo>
                  <a:pt x="9623601" y="5243764"/>
                </a:lnTo>
                <a:cubicBezTo>
                  <a:pt x="9623601" y="5243764"/>
                  <a:pt x="9625229" y="5256431"/>
                  <a:pt x="9625229" y="5256431"/>
                </a:cubicBezTo>
                <a:cubicBezTo>
                  <a:pt x="9625229" y="5256431"/>
                  <a:pt x="9624821" y="5253263"/>
                  <a:pt x="9622315" y="5250367"/>
                </a:cubicBezTo>
                <a:lnTo>
                  <a:pt x="9612147" y="5247445"/>
                </a:lnTo>
                <a:lnTo>
                  <a:pt x="9610981" y="5257129"/>
                </a:lnTo>
                <a:lnTo>
                  <a:pt x="9610757" y="5247045"/>
                </a:lnTo>
                <a:lnTo>
                  <a:pt x="9606815" y="5245912"/>
                </a:lnTo>
                <a:lnTo>
                  <a:pt x="9610717" y="5245413"/>
                </a:lnTo>
                <a:lnTo>
                  <a:pt x="9610717" y="5245396"/>
                </a:lnTo>
                <a:lnTo>
                  <a:pt x="9610189" y="5221922"/>
                </a:lnTo>
                <a:cubicBezTo>
                  <a:pt x="9610189" y="5221922"/>
                  <a:pt x="9591643" y="5222377"/>
                  <a:pt x="9610717" y="5245396"/>
                </a:cubicBezTo>
                <a:cubicBezTo>
                  <a:pt x="9591909" y="5234110"/>
                  <a:pt x="9591909" y="5234110"/>
                  <a:pt x="9591643" y="5222377"/>
                </a:cubicBezTo>
                <a:cubicBezTo>
                  <a:pt x="9591643" y="5222377"/>
                  <a:pt x="9591381" y="5210641"/>
                  <a:pt x="9591381" y="5210641"/>
                </a:cubicBezTo>
                <a:cubicBezTo>
                  <a:pt x="9591381" y="5210641"/>
                  <a:pt x="9591113" y="5198907"/>
                  <a:pt x="9591113" y="5198907"/>
                </a:cubicBezTo>
                <a:cubicBezTo>
                  <a:pt x="9591113" y="5198907"/>
                  <a:pt x="9609657" y="5198454"/>
                  <a:pt x="9609921" y="5210190"/>
                </a:cubicBezTo>
                <a:cubicBezTo>
                  <a:pt x="9609921" y="5210190"/>
                  <a:pt x="9609657" y="5198454"/>
                  <a:pt x="9609657" y="5198454"/>
                </a:cubicBezTo>
                <a:lnTo>
                  <a:pt x="9609419" y="5187758"/>
                </a:lnTo>
                <a:lnTo>
                  <a:pt x="9599453" y="5188258"/>
                </a:lnTo>
                <a:lnTo>
                  <a:pt x="9599031" y="5190090"/>
                </a:lnTo>
                <a:cubicBezTo>
                  <a:pt x="9597887" y="5190668"/>
                  <a:pt x="9595553" y="5189993"/>
                  <a:pt x="9590849" y="5187172"/>
                </a:cubicBezTo>
                <a:lnTo>
                  <a:pt x="9595927" y="5176976"/>
                </a:lnTo>
                <a:lnTo>
                  <a:pt x="9595889" y="5176692"/>
                </a:lnTo>
                <a:lnTo>
                  <a:pt x="9594397" y="5165023"/>
                </a:lnTo>
                <a:cubicBezTo>
                  <a:pt x="9577111" y="5179095"/>
                  <a:pt x="9594397" y="5165023"/>
                  <a:pt x="9595889" y="5176692"/>
                </a:cubicBezTo>
                <a:cubicBezTo>
                  <a:pt x="9577111" y="5179095"/>
                  <a:pt x="9581599" y="5214098"/>
                  <a:pt x="9562815" y="5216498"/>
                </a:cubicBezTo>
                <a:cubicBezTo>
                  <a:pt x="9562815" y="5216498"/>
                  <a:pt x="9561321" y="5204832"/>
                  <a:pt x="9542547" y="5207232"/>
                </a:cubicBezTo>
                <a:cubicBezTo>
                  <a:pt x="9544041" y="5218903"/>
                  <a:pt x="9545535" y="5230571"/>
                  <a:pt x="9528251" y="5244641"/>
                </a:cubicBezTo>
                <a:cubicBezTo>
                  <a:pt x="9528251" y="5244641"/>
                  <a:pt x="9528251" y="5244641"/>
                  <a:pt x="9547029" y="5242238"/>
                </a:cubicBezTo>
                <a:cubicBezTo>
                  <a:pt x="9548525" y="5253904"/>
                  <a:pt x="9550017" y="5265573"/>
                  <a:pt x="9550017" y="5265573"/>
                </a:cubicBezTo>
                <a:cubicBezTo>
                  <a:pt x="9551517" y="5277241"/>
                  <a:pt x="9551517" y="5277241"/>
                  <a:pt x="9570291" y="5274840"/>
                </a:cubicBezTo>
                <a:cubicBezTo>
                  <a:pt x="9574779" y="5309841"/>
                  <a:pt x="9579261" y="5344844"/>
                  <a:pt x="9583749" y="5379850"/>
                </a:cubicBezTo>
                <a:cubicBezTo>
                  <a:pt x="9582627" y="5371099"/>
                  <a:pt x="9572625" y="5376825"/>
                  <a:pt x="9576879" y="5389067"/>
                </a:cubicBezTo>
                <a:lnTo>
                  <a:pt x="9580189" y="5393806"/>
                </a:lnTo>
                <a:lnTo>
                  <a:pt x="9584619" y="5386640"/>
                </a:lnTo>
                <a:lnTo>
                  <a:pt x="9583749" y="5379850"/>
                </a:lnTo>
                <a:lnTo>
                  <a:pt x="9587903" y="5381333"/>
                </a:lnTo>
                <a:lnTo>
                  <a:pt x="9592731" y="5373520"/>
                </a:lnTo>
                <a:cubicBezTo>
                  <a:pt x="9594885" y="5366128"/>
                  <a:pt x="9594687" y="5357329"/>
                  <a:pt x="9594291" y="5339727"/>
                </a:cubicBezTo>
                <a:cubicBezTo>
                  <a:pt x="9594291" y="5339727"/>
                  <a:pt x="9594025" y="5327989"/>
                  <a:pt x="9594025" y="5327989"/>
                </a:cubicBezTo>
                <a:cubicBezTo>
                  <a:pt x="9603297" y="5327764"/>
                  <a:pt x="9607997" y="5330585"/>
                  <a:pt x="9610349" y="5331995"/>
                </a:cubicBezTo>
                <a:lnTo>
                  <a:pt x="9610961" y="5332145"/>
                </a:lnTo>
                <a:lnTo>
                  <a:pt x="9610117" y="5334570"/>
                </a:lnTo>
                <a:cubicBezTo>
                  <a:pt x="9606043" y="5346778"/>
                  <a:pt x="9599587" y="5368949"/>
                  <a:pt x="9613097" y="5351008"/>
                </a:cubicBezTo>
                <a:cubicBezTo>
                  <a:pt x="9631905" y="5362290"/>
                  <a:pt x="9594819" y="5363198"/>
                  <a:pt x="9613361" y="5362742"/>
                </a:cubicBezTo>
                <a:cubicBezTo>
                  <a:pt x="9613623" y="5374476"/>
                  <a:pt x="9613623" y="5374476"/>
                  <a:pt x="9595083" y="5374929"/>
                </a:cubicBezTo>
                <a:cubicBezTo>
                  <a:pt x="9595215" y="5380798"/>
                  <a:pt x="9599915" y="5383617"/>
                  <a:pt x="9604619" y="5386438"/>
                </a:cubicBezTo>
                <a:lnTo>
                  <a:pt x="9605633" y="5387666"/>
                </a:lnTo>
                <a:lnTo>
                  <a:pt x="9611251" y="5389672"/>
                </a:lnTo>
                <a:cubicBezTo>
                  <a:pt x="9618483" y="5390229"/>
                  <a:pt x="9622805" y="5386710"/>
                  <a:pt x="9621305" y="5375042"/>
                </a:cubicBezTo>
                <a:cubicBezTo>
                  <a:pt x="9632191" y="5385512"/>
                  <a:pt x="9641953" y="5387226"/>
                  <a:pt x="9648811" y="5384868"/>
                </a:cubicBezTo>
                <a:lnTo>
                  <a:pt x="9650899" y="5381828"/>
                </a:lnTo>
                <a:lnTo>
                  <a:pt x="9650185" y="5350103"/>
                </a:lnTo>
                <a:cubicBezTo>
                  <a:pt x="9649923" y="5338369"/>
                  <a:pt x="9613097" y="5351008"/>
                  <a:pt x="9612307" y="5315802"/>
                </a:cubicBezTo>
                <a:cubicBezTo>
                  <a:pt x="9631113" y="5327083"/>
                  <a:pt x="9630849" y="5315350"/>
                  <a:pt x="9630849" y="5315350"/>
                </a:cubicBezTo>
                <a:cubicBezTo>
                  <a:pt x="9630849" y="5315350"/>
                  <a:pt x="9630849" y="5315350"/>
                  <a:pt x="9633167" y="5315294"/>
                </a:cubicBezTo>
                <a:lnTo>
                  <a:pt x="9633509" y="5315283"/>
                </a:lnTo>
                <a:lnTo>
                  <a:pt x="9632609" y="5314302"/>
                </a:lnTo>
                <a:lnTo>
                  <a:pt x="9638729" y="5296926"/>
                </a:lnTo>
                <a:lnTo>
                  <a:pt x="9630317" y="5291882"/>
                </a:lnTo>
                <a:cubicBezTo>
                  <a:pt x="9630317" y="5291882"/>
                  <a:pt x="9630317" y="5291882"/>
                  <a:pt x="9612039" y="5304069"/>
                </a:cubicBezTo>
                <a:cubicBezTo>
                  <a:pt x="9630053" y="5280147"/>
                  <a:pt x="9611775" y="5292336"/>
                  <a:pt x="9611511" y="5280598"/>
                </a:cubicBezTo>
                <a:cubicBezTo>
                  <a:pt x="9611511" y="5280598"/>
                  <a:pt x="9611511" y="5280598"/>
                  <a:pt x="9611775" y="5292336"/>
                </a:cubicBezTo>
                <a:cubicBezTo>
                  <a:pt x="9611775" y="5292336"/>
                  <a:pt x="9611511" y="5280598"/>
                  <a:pt x="9592703" y="5269317"/>
                </a:cubicBezTo>
                <a:cubicBezTo>
                  <a:pt x="9611247" y="5268867"/>
                  <a:pt x="9610981" y="5257129"/>
                  <a:pt x="9610981" y="5257129"/>
                </a:cubicBezTo>
                <a:cubicBezTo>
                  <a:pt x="9610981" y="5257129"/>
                  <a:pt x="9610981" y="5257129"/>
                  <a:pt x="9629525" y="5256674"/>
                </a:cubicBezTo>
                <a:cubicBezTo>
                  <a:pt x="9629525" y="5256674"/>
                  <a:pt x="9629789" y="5268413"/>
                  <a:pt x="9629789" y="5268413"/>
                </a:cubicBezTo>
                <a:cubicBezTo>
                  <a:pt x="9648333" y="5267962"/>
                  <a:pt x="9648333" y="5267962"/>
                  <a:pt x="9648333" y="5267962"/>
                </a:cubicBezTo>
                <a:cubicBezTo>
                  <a:pt x="9648333" y="5267962"/>
                  <a:pt x="9648597" y="5279694"/>
                  <a:pt x="9630053" y="5280147"/>
                </a:cubicBezTo>
                <a:cubicBezTo>
                  <a:pt x="9630053" y="5280147"/>
                  <a:pt x="9648863" y="5291427"/>
                  <a:pt x="9648597" y="5279694"/>
                </a:cubicBezTo>
                <a:lnTo>
                  <a:pt x="9648627" y="5280981"/>
                </a:lnTo>
                <a:lnTo>
                  <a:pt x="9664187" y="5262830"/>
                </a:lnTo>
                <a:cubicBezTo>
                  <a:pt x="9665679" y="5274497"/>
                  <a:pt x="9667173" y="5286164"/>
                  <a:pt x="9685961" y="5283758"/>
                </a:cubicBezTo>
                <a:cubicBezTo>
                  <a:pt x="9682755" y="5296028"/>
                  <a:pt x="9681627" y="5305809"/>
                  <a:pt x="9682067" y="5313905"/>
                </a:cubicBezTo>
                <a:lnTo>
                  <a:pt x="9686863" y="5331224"/>
                </a:lnTo>
                <a:lnTo>
                  <a:pt x="9686807" y="5328662"/>
                </a:lnTo>
                <a:cubicBezTo>
                  <a:pt x="9686807" y="5328662"/>
                  <a:pt x="9686807" y="5328662"/>
                  <a:pt x="9703169" y="5328264"/>
                </a:cubicBezTo>
                <a:cubicBezTo>
                  <a:pt x="9703169" y="5328264"/>
                  <a:pt x="9703169" y="5328264"/>
                  <a:pt x="9703429" y="5339918"/>
                </a:cubicBezTo>
                <a:lnTo>
                  <a:pt x="9703675" y="5350881"/>
                </a:lnTo>
                <a:lnTo>
                  <a:pt x="9715123" y="5362952"/>
                </a:lnTo>
                <a:lnTo>
                  <a:pt x="9720319" y="5362826"/>
                </a:lnTo>
                <a:cubicBezTo>
                  <a:pt x="9720319" y="5362826"/>
                  <a:pt x="9720581" y="5374478"/>
                  <a:pt x="9704215" y="5374878"/>
                </a:cubicBezTo>
                <a:lnTo>
                  <a:pt x="9702489" y="5362516"/>
                </a:lnTo>
                <a:lnTo>
                  <a:pt x="9688823" y="5361960"/>
                </a:lnTo>
                <a:cubicBezTo>
                  <a:pt x="9681587" y="5361400"/>
                  <a:pt x="9676895" y="5362002"/>
                  <a:pt x="9677641" y="5367838"/>
                </a:cubicBezTo>
                <a:cubicBezTo>
                  <a:pt x="9677641" y="5367838"/>
                  <a:pt x="9677641" y="5367838"/>
                  <a:pt x="9679139" y="5379506"/>
                </a:cubicBezTo>
                <a:cubicBezTo>
                  <a:pt x="9682129" y="5402840"/>
                  <a:pt x="9719685" y="5398037"/>
                  <a:pt x="9736971" y="5383968"/>
                </a:cubicBezTo>
                <a:cubicBezTo>
                  <a:pt x="9729491" y="5325626"/>
                  <a:pt x="9706229" y="5293026"/>
                  <a:pt x="9700251" y="5246355"/>
                </a:cubicBezTo>
                <a:cubicBezTo>
                  <a:pt x="9697259" y="5223019"/>
                  <a:pt x="9737807" y="5241552"/>
                  <a:pt x="9734815" y="5218213"/>
                </a:cubicBezTo>
                <a:lnTo>
                  <a:pt x="9737751" y="5223243"/>
                </a:lnTo>
                <a:lnTo>
                  <a:pt x="9737727" y="5222127"/>
                </a:lnTo>
                <a:cubicBezTo>
                  <a:pt x="9737727" y="5222127"/>
                  <a:pt x="9755225" y="5209969"/>
                  <a:pt x="9754959" y="5198243"/>
                </a:cubicBezTo>
                <a:cubicBezTo>
                  <a:pt x="9754959" y="5198243"/>
                  <a:pt x="9754959" y="5198243"/>
                  <a:pt x="9754697" y="5186519"/>
                </a:cubicBezTo>
                <a:cubicBezTo>
                  <a:pt x="9754697" y="5186519"/>
                  <a:pt x="9736667" y="5175230"/>
                  <a:pt x="9737195" y="5198676"/>
                </a:cubicBezTo>
                <a:cubicBezTo>
                  <a:pt x="9719169" y="5187387"/>
                  <a:pt x="9719169" y="5187387"/>
                  <a:pt x="9736667" y="5175230"/>
                </a:cubicBezTo>
                <a:cubicBezTo>
                  <a:pt x="9719431" y="5199111"/>
                  <a:pt x="9718641" y="5163937"/>
                  <a:pt x="9700875" y="5164372"/>
                </a:cubicBezTo>
                <a:cubicBezTo>
                  <a:pt x="9700613" y="5152647"/>
                  <a:pt x="9718373" y="5152216"/>
                  <a:pt x="9718107" y="5140490"/>
                </a:cubicBezTo>
                <a:cubicBezTo>
                  <a:pt x="9718107" y="5140490"/>
                  <a:pt x="9717845" y="5128767"/>
                  <a:pt x="9717845" y="5128767"/>
                </a:cubicBezTo>
                <a:cubicBezTo>
                  <a:pt x="9717585" y="5117043"/>
                  <a:pt x="9717319" y="5105322"/>
                  <a:pt x="9717055" y="5093596"/>
                </a:cubicBezTo>
                <a:lnTo>
                  <a:pt x="9702287" y="5087066"/>
                </a:lnTo>
                <a:lnTo>
                  <a:pt x="9701083" y="5103943"/>
                </a:lnTo>
                <a:cubicBezTo>
                  <a:pt x="9691699" y="5105141"/>
                  <a:pt x="9685879" y="5096993"/>
                  <a:pt x="9682225" y="5087082"/>
                </a:cubicBezTo>
                <a:lnTo>
                  <a:pt x="9678141" y="5068116"/>
                </a:lnTo>
                <a:lnTo>
                  <a:pt x="9672677" y="5068248"/>
                </a:lnTo>
                <a:lnTo>
                  <a:pt x="9668997" y="5076916"/>
                </a:lnTo>
                <a:cubicBezTo>
                  <a:pt x="9669557" y="5081290"/>
                  <a:pt x="9669931" y="5084211"/>
                  <a:pt x="9660543" y="5085409"/>
                </a:cubicBezTo>
                <a:cubicBezTo>
                  <a:pt x="9640263" y="5076148"/>
                  <a:pt x="9656055" y="5050404"/>
                  <a:pt x="9635779" y="5041141"/>
                </a:cubicBezTo>
                <a:cubicBezTo>
                  <a:pt x="9634287" y="5029472"/>
                  <a:pt x="9632787" y="5017804"/>
                  <a:pt x="9612517" y="5008538"/>
                </a:cubicBezTo>
                <a:close/>
                <a:moveTo>
                  <a:pt x="10499525" y="5003542"/>
                </a:moveTo>
                <a:cubicBezTo>
                  <a:pt x="10499525" y="5003542"/>
                  <a:pt x="10499525" y="5003542"/>
                  <a:pt x="10517913" y="5014807"/>
                </a:cubicBezTo>
                <a:cubicBezTo>
                  <a:pt x="10517913" y="5014807"/>
                  <a:pt x="10518175" y="5026508"/>
                  <a:pt x="10518175" y="5026508"/>
                </a:cubicBezTo>
                <a:cubicBezTo>
                  <a:pt x="10518439" y="5038215"/>
                  <a:pt x="10518439" y="5038215"/>
                  <a:pt x="10518439" y="5038215"/>
                </a:cubicBezTo>
                <a:cubicBezTo>
                  <a:pt x="10500313" y="5038656"/>
                  <a:pt x="10500313" y="5038656"/>
                  <a:pt x="10500313" y="5038656"/>
                </a:cubicBezTo>
                <a:cubicBezTo>
                  <a:pt x="10500051" y="5026952"/>
                  <a:pt x="10500051" y="5026952"/>
                  <a:pt x="10500051" y="5026952"/>
                </a:cubicBezTo>
                <a:cubicBezTo>
                  <a:pt x="10500051" y="5026952"/>
                  <a:pt x="10499789" y="5015248"/>
                  <a:pt x="10499789" y="5015248"/>
                </a:cubicBezTo>
                <a:cubicBezTo>
                  <a:pt x="10499789" y="5015248"/>
                  <a:pt x="10499525" y="5003542"/>
                  <a:pt x="10499525" y="5003542"/>
                </a:cubicBezTo>
                <a:close/>
                <a:moveTo>
                  <a:pt x="1681076" y="5003264"/>
                </a:moveTo>
                <a:cubicBezTo>
                  <a:pt x="1682947" y="5003484"/>
                  <a:pt x="1683050" y="5004349"/>
                  <a:pt x="1683253" y="5006081"/>
                </a:cubicBezTo>
                <a:cubicBezTo>
                  <a:pt x="1683655" y="5009547"/>
                  <a:pt x="1683655" y="5009547"/>
                  <a:pt x="1683655" y="5009547"/>
                </a:cubicBezTo>
                <a:cubicBezTo>
                  <a:pt x="1683655" y="5009547"/>
                  <a:pt x="1683655" y="5009547"/>
                  <a:pt x="1698617" y="5011311"/>
                </a:cubicBezTo>
                <a:cubicBezTo>
                  <a:pt x="1698617" y="5011311"/>
                  <a:pt x="1698617" y="5011311"/>
                  <a:pt x="1699023" y="5014774"/>
                </a:cubicBezTo>
                <a:cubicBezTo>
                  <a:pt x="1671121" y="5028578"/>
                  <a:pt x="1687712" y="5044199"/>
                  <a:pt x="1688927" y="5054596"/>
                </a:cubicBezTo>
                <a:cubicBezTo>
                  <a:pt x="1689332" y="5058062"/>
                  <a:pt x="1689332" y="5058062"/>
                  <a:pt x="1675179" y="5063230"/>
                </a:cubicBezTo>
                <a:cubicBezTo>
                  <a:pt x="1675179" y="5063230"/>
                  <a:pt x="1660211" y="5061470"/>
                  <a:pt x="1660211" y="5061470"/>
                </a:cubicBezTo>
                <a:cubicBezTo>
                  <a:pt x="1658591" y="5047609"/>
                  <a:pt x="1656563" y="5030280"/>
                  <a:pt x="1669499" y="5014716"/>
                </a:cubicBezTo>
                <a:cubicBezTo>
                  <a:pt x="1654940" y="5016419"/>
                  <a:pt x="1654538" y="5012958"/>
                  <a:pt x="1654130" y="5009491"/>
                </a:cubicBezTo>
                <a:cubicBezTo>
                  <a:pt x="1653726" y="5006025"/>
                  <a:pt x="1668285" y="5004322"/>
                  <a:pt x="1668285" y="5004322"/>
                </a:cubicBezTo>
                <a:cubicBezTo>
                  <a:pt x="1675565" y="5003470"/>
                  <a:pt x="1679206" y="5003043"/>
                  <a:pt x="1681076" y="5003264"/>
                </a:cubicBezTo>
                <a:close/>
                <a:moveTo>
                  <a:pt x="44546" y="5001199"/>
                </a:moveTo>
                <a:cubicBezTo>
                  <a:pt x="44546" y="5001199"/>
                  <a:pt x="44546" y="5001199"/>
                  <a:pt x="44953" y="5004680"/>
                </a:cubicBezTo>
                <a:cubicBezTo>
                  <a:pt x="45362" y="5008166"/>
                  <a:pt x="45768" y="5011647"/>
                  <a:pt x="46175" y="5015126"/>
                </a:cubicBezTo>
                <a:cubicBezTo>
                  <a:pt x="46583" y="5018606"/>
                  <a:pt x="47398" y="5025572"/>
                  <a:pt x="33246" y="5030757"/>
                </a:cubicBezTo>
                <a:cubicBezTo>
                  <a:pt x="33653" y="5034240"/>
                  <a:pt x="19092" y="5035944"/>
                  <a:pt x="18686" y="5032462"/>
                </a:cubicBezTo>
                <a:cubicBezTo>
                  <a:pt x="18686" y="5032462"/>
                  <a:pt x="15046" y="5032888"/>
                  <a:pt x="13175" y="5032667"/>
                </a:cubicBezTo>
                <a:cubicBezTo>
                  <a:pt x="11304" y="5032440"/>
                  <a:pt x="11204" y="5031573"/>
                  <a:pt x="18277" y="5028979"/>
                </a:cubicBezTo>
                <a:cubicBezTo>
                  <a:pt x="17871" y="5025498"/>
                  <a:pt x="17465" y="5022017"/>
                  <a:pt x="17053" y="5018534"/>
                </a:cubicBezTo>
                <a:cubicBezTo>
                  <a:pt x="16647" y="5015051"/>
                  <a:pt x="15833" y="5008089"/>
                  <a:pt x="29987" y="5002905"/>
                </a:cubicBezTo>
                <a:cubicBezTo>
                  <a:pt x="29987" y="5002905"/>
                  <a:pt x="29987" y="5002905"/>
                  <a:pt x="44546" y="5001199"/>
                </a:cubicBezTo>
                <a:close/>
                <a:moveTo>
                  <a:pt x="10373401" y="4994965"/>
                </a:moveTo>
                <a:cubicBezTo>
                  <a:pt x="10373401" y="4994965"/>
                  <a:pt x="10373401" y="4994965"/>
                  <a:pt x="10373665" y="5006617"/>
                </a:cubicBezTo>
                <a:cubicBezTo>
                  <a:pt x="10373665" y="5006617"/>
                  <a:pt x="10354027" y="5007095"/>
                  <a:pt x="10354027" y="5007095"/>
                </a:cubicBezTo>
                <a:cubicBezTo>
                  <a:pt x="10354027" y="5007095"/>
                  <a:pt x="10373401" y="4994965"/>
                  <a:pt x="10373401" y="4994965"/>
                </a:cubicBezTo>
                <a:close/>
                <a:moveTo>
                  <a:pt x="5626251" y="4992378"/>
                </a:moveTo>
                <a:lnTo>
                  <a:pt x="5628849" y="4999604"/>
                </a:lnTo>
                <a:cubicBezTo>
                  <a:pt x="5628849" y="4999604"/>
                  <a:pt x="5629113" y="5011319"/>
                  <a:pt x="5629113" y="5011319"/>
                </a:cubicBezTo>
                <a:cubicBezTo>
                  <a:pt x="5629113" y="5011319"/>
                  <a:pt x="5629113" y="5011319"/>
                  <a:pt x="5626827" y="5011375"/>
                </a:cubicBezTo>
                <a:lnTo>
                  <a:pt x="5610879" y="5011762"/>
                </a:lnTo>
                <a:lnTo>
                  <a:pt x="5613405" y="5013150"/>
                </a:lnTo>
                <a:cubicBezTo>
                  <a:pt x="5614157" y="5014103"/>
                  <a:pt x="5613825" y="5014909"/>
                  <a:pt x="5613057" y="5015656"/>
                </a:cubicBezTo>
                <a:lnTo>
                  <a:pt x="5610831" y="5017830"/>
                </a:lnTo>
                <a:lnTo>
                  <a:pt x="5610829" y="5022157"/>
                </a:lnTo>
                <a:lnTo>
                  <a:pt x="5613205" y="5024184"/>
                </a:lnTo>
                <a:cubicBezTo>
                  <a:pt x="5621237" y="5027188"/>
                  <a:pt x="5636629" y="5027359"/>
                  <a:pt x="5636629" y="5027359"/>
                </a:cubicBezTo>
                <a:lnTo>
                  <a:pt x="5633187" y="5032359"/>
                </a:lnTo>
                <a:lnTo>
                  <a:pt x="5645403" y="5024110"/>
                </a:lnTo>
                <a:cubicBezTo>
                  <a:pt x="5647653" y="5022590"/>
                  <a:pt x="5647653" y="5022590"/>
                  <a:pt x="5647653" y="5022590"/>
                </a:cubicBezTo>
                <a:cubicBezTo>
                  <a:pt x="5647653" y="5022590"/>
                  <a:pt x="5647653" y="5022590"/>
                  <a:pt x="5647391" y="5010870"/>
                </a:cubicBezTo>
                <a:cubicBezTo>
                  <a:pt x="5647257" y="5005012"/>
                  <a:pt x="5647161" y="5000618"/>
                  <a:pt x="5646797" y="4997147"/>
                </a:cubicBezTo>
                <a:lnTo>
                  <a:pt x="5646361" y="4995509"/>
                </a:lnTo>
                <a:lnTo>
                  <a:pt x="5639671" y="4995015"/>
                </a:lnTo>
                <a:close/>
                <a:moveTo>
                  <a:pt x="10484637" y="4991190"/>
                </a:moveTo>
                <a:cubicBezTo>
                  <a:pt x="10484637" y="4991190"/>
                  <a:pt x="10484871" y="5001783"/>
                  <a:pt x="10497963" y="5001463"/>
                </a:cubicBezTo>
                <a:cubicBezTo>
                  <a:pt x="10498203" y="5012059"/>
                  <a:pt x="10485115" y="5012379"/>
                  <a:pt x="10485115" y="5012379"/>
                </a:cubicBezTo>
                <a:cubicBezTo>
                  <a:pt x="10484871" y="5001783"/>
                  <a:pt x="10484871" y="5001783"/>
                  <a:pt x="10484637" y="4991190"/>
                </a:cubicBezTo>
                <a:close/>
                <a:moveTo>
                  <a:pt x="9304243" y="4988579"/>
                </a:moveTo>
                <a:cubicBezTo>
                  <a:pt x="9324059" y="5010070"/>
                  <a:pt x="9310301" y="5035858"/>
                  <a:pt x="9311815" y="5047678"/>
                </a:cubicBezTo>
                <a:cubicBezTo>
                  <a:pt x="9295025" y="5049824"/>
                  <a:pt x="9291997" y="5026186"/>
                  <a:pt x="9288967" y="5002548"/>
                </a:cubicBezTo>
                <a:cubicBezTo>
                  <a:pt x="9305753" y="5000401"/>
                  <a:pt x="9304243" y="4988579"/>
                  <a:pt x="9304243" y="4988579"/>
                </a:cubicBezTo>
                <a:close/>
                <a:moveTo>
                  <a:pt x="10333819" y="4982151"/>
                </a:moveTo>
                <a:cubicBezTo>
                  <a:pt x="10333819" y="4982151"/>
                  <a:pt x="10334103" y="4994864"/>
                  <a:pt x="10334103" y="4994864"/>
                </a:cubicBezTo>
                <a:cubicBezTo>
                  <a:pt x="10334103" y="4994864"/>
                  <a:pt x="10334103" y="4994864"/>
                  <a:pt x="10321013" y="4995181"/>
                </a:cubicBezTo>
                <a:cubicBezTo>
                  <a:pt x="10321013" y="4995181"/>
                  <a:pt x="10320729" y="4982471"/>
                  <a:pt x="10320729" y="4982471"/>
                </a:cubicBezTo>
                <a:cubicBezTo>
                  <a:pt x="10333819" y="4982151"/>
                  <a:pt x="10333819" y="4982151"/>
                  <a:pt x="10333819" y="4982151"/>
                </a:cubicBezTo>
                <a:close/>
                <a:moveTo>
                  <a:pt x="9515263" y="4980937"/>
                </a:moveTo>
                <a:cubicBezTo>
                  <a:pt x="9521805" y="4980776"/>
                  <a:pt x="9522069" y="4992431"/>
                  <a:pt x="9520595" y="4999754"/>
                </a:cubicBezTo>
                <a:cubicBezTo>
                  <a:pt x="9519127" y="5007079"/>
                  <a:pt x="9515919" y="5010072"/>
                  <a:pt x="9515525" y="4992592"/>
                </a:cubicBezTo>
                <a:cubicBezTo>
                  <a:pt x="9515525" y="4992592"/>
                  <a:pt x="9515525" y="4992592"/>
                  <a:pt x="9515263" y="4980937"/>
                </a:cubicBezTo>
                <a:close/>
                <a:moveTo>
                  <a:pt x="11470933" y="4977539"/>
                </a:moveTo>
                <a:cubicBezTo>
                  <a:pt x="11470933" y="4977539"/>
                  <a:pt x="11471193" y="4989263"/>
                  <a:pt x="11489741" y="4988806"/>
                </a:cubicBezTo>
                <a:cubicBezTo>
                  <a:pt x="11471459" y="5000983"/>
                  <a:pt x="11471193" y="4989263"/>
                  <a:pt x="11471193" y="4989263"/>
                </a:cubicBezTo>
                <a:cubicBezTo>
                  <a:pt x="11471459" y="5000983"/>
                  <a:pt x="11471727" y="5012702"/>
                  <a:pt x="11490263" y="5012249"/>
                </a:cubicBezTo>
                <a:cubicBezTo>
                  <a:pt x="11471987" y="5024426"/>
                  <a:pt x="11472249" y="5036144"/>
                  <a:pt x="11472781" y="5059589"/>
                </a:cubicBezTo>
                <a:lnTo>
                  <a:pt x="11473045" y="5071309"/>
                </a:lnTo>
                <a:cubicBezTo>
                  <a:pt x="11454499" y="5071761"/>
                  <a:pt x="11472517" y="5047867"/>
                  <a:pt x="11454235" y="5060039"/>
                </a:cubicBezTo>
                <a:cubicBezTo>
                  <a:pt x="11472249" y="5036144"/>
                  <a:pt x="11452651" y="4989713"/>
                  <a:pt x="11470933" y="4977539"/>
                </a:cubicBezTo>
                <a:close/>
                <a:moveTo>
                  <a:pt x="5624909" y="4974963"/>
                </a:moveTo>
                <a:lnTo>
                  <a:pt x="5620983" y="4976018"/>
                </a:lnTo>
                <a:lnTo>
                  <a:pt x="5621529" y="4979262"/>
                </a:lnTo>
                <a:lnTo>
                  <a:pt x="5624595" y="4987786"/>
                </a:lnTo>
                <a:lnTo>
                  <a:pt x="5631773" y="4985861"/>
                </a:lnTo>
                <a:cubicBezTo>
                  <a:pt x="5631773" y="4985861"/>
                  <a:pt x="5635141" y="4985468"/>
                  <a:pt x="5638561" y="4985506"/>
                </a:cubicBezTo>
                <a:lnTo>
                  <a:pt x="5641329" y="4986378"/>
                </a:lnTo>
                <a:lnTo>
                  <a:pt x="5628321" y="4976166"/>
                </a:lnTo>
                <a:close/>
                <a:moveTo>
                  <a:pt x="1664617" y="4972988"/>
                </a:moveTo>
                <a:cubicBezTo>
                  <a:pt x="1679176" y="4971285"/>
                  <a:pt x="1679998" y="4978300"/>
                  <a:pt x="1694554" y="4976599"/>
                </a:cubicBezTo>
                <a:cubicBezTo>
                  <a:pt x="1695790" y="4987128"/>
                  <a:pt x="1664617" y="4972988"/>
                  <a:pt x="1665851" y="4983516"/>
                </a:cubicBezTo>
                <a:cubicBezTo>
                  <a:pt x="1658981" y="4987877"/>
                  <a:pt x="1658775" y="4986121"/>
                  <a:pt x="1660235" y="4982838"/>
                </a:cubicBezTo>
                <a:cubicBezTo>
                  <a:pt x="1661695" y="4979553"/>
                  <a:pt x="1664824" y="4974741"/>
                  <a:pt x="1664617" y="4972988"/>
                </a:cubicBezTo>
                <a:close/>
                <a:moveTo>
                  <a:pt x="9881765" y="4971990"/>
                </a:moveTo>
                <a:cubicBezTo>
                  <a:pt x="9881765" y="4971990"/>
                  <a:pt x="9881953" y="4980464"/>
                  <a:pt x="9881953" y="4980464"/>
                </a:cubicBezTo>
                <a:cubicBezTo>
                  <a:pt x="9862317" y="4980942"/>
                  <a:pt x="9862317" y="4980942"/>
                  <a:pt x="9862317" y="4980942"/>
                </a:cubicBezTo>
                <a:cubicBezTo>
                  <a:pt x="9862317" y="4980942"/>
                  <a:pt x="9862127" y="4972467"/>
                  <a:pt x="9862127" y="4972467"/>
                </a:cubicBezTo>
                <a:cubicBezTo>
                  <a:pt x="9862127" y="4972467"/>
                  <a:pt x="9862127" y="4972467"/>
                  <a:pt x="9881765" y="4971990"/>
                </a:cubicBezTo>
                <a:close/>
                <a:moveTo>
                  <a:pt x="10516853" y="4967986"/>
                </a:moveTo>
                <a:cubicBezTo>
                  <a:pt x="10516853" y="4967986"/>
                  <a:pt x="10516853" y="4967986"/>
                  <a:pt x="10517117" y="4979693"/>
                </a:cubicBezTo>
                <a:cubicBezTo>
                  <a:pt x="10517117" y="4979693"/>
                  <a:pt x="10517383" y="4991394"/>
                  <a:pt x="10517383" y="4991394"/>
                </a:cubicBezTo>
                <a:cubicBezTo>
                  <a:pt x="10517645" y="5003102"/>
                  <a:pt x="10517645" y="5003102"/>
                  <a:pt x="10499525" y="5003542"/>
                </a:cubicBezTo>
                <a:cubicBezTo>
                  <a:pt x="10499525" y="5003542"/>
                  <a:pt x="10499259" y="4991836"/>
                  <a:pt x="10499259" y="4991836"/>
                </a:cubicBezTo>
                <a:cubicBezTo>
                  <a:pt x="10499259" y="4991836"/>
                  <a:pt x="10480873" y="4980578"/>
                  <a:pt x="10480609" y="4968871"/>
                </a:cubicBezTo>
                <a:cubicBezTo>
                  <a:pt x="10480609" y="4968871"/>
                  <a:pt x="10498733" y="4968430"/>
                  <a:pt x="10498733" y="4968430"/>
                </a:cubicBezTo>
                <a:cubicBezTo>
                  <a:pt x="10498733" y="4968430"/>
                  <a:pt x="10498733" y="4968430"/>
                  <a:pt x="10516853" y="4967986"/>
                </a:cubicBezTo>
                <a:close/>
                <a:moveTo>
                  <a:pt x="5642815" y="4963536"/>
                </a:moveTo>
                <a:lnTo>
                  <a:pt x="5639333" y="4964172"/>
                </a:lnTo>
                <a:lnTo>
                  <a:pt x="5642237" y="4964101"/>
                </a:lnTo>
                <a:close/>
                <a:moveTo>
                  <a:pt x="10352977" y="4960482"/>
                </a:moveTo>
                <a:cubicBezTo>
                  <a:pt x="10352977" y="4960482"/>
                  <a:pt x="10353241" y="4972137"/>
                  <a:pt x="10353241" y="4972137"/>
                </a:cubicBezTo>
                <a:lnTo>
                  <a:pt x="10353503" y="4983791"/>
                </a:lnTo>
                <a:cubicBezTo>
                  <a:pt x="10353503" y="4983791"/>
                  <a:pt x="10372875" y="4971657"/>
                  <a:pt x="10373137" y="4983309"/>
                </a:cubicBezTo>
                <a:cubicBezTo>
                  <a:pt x="10373137" y="4983309"/>
                  <a:pt x="10373137" y="4983309"/>
                  <a:pt x="10353767" y="4995446"/>
                </a:cubicBezTo>
                <a:cubicBezTo>
                  <a:pt x="10353767" y="4995446"/>
                  <a:pt x="10353767" y="4995446"/>
                  <a:pt x="10354027" y="5007095"/>
                </a:cubicBezTo>
                <a:cubicBezTo>
                  <a:pt x="10354027" y="5007095"/>
                  <a:pt x="10354027" y="5007095"/>
                  <a:pt x="10354291" y="5018748"/>
                </a:cubicBezTo>
                <a:cubicBezTo>
                  <a:pt x="10354555" y="5030405"/>
                  <a:pt x="10354555" y="5030405"/>
                  <a:pt x="10374189" y="5029926"/>
                </a:cubicBezTo>
                <a:cubicBezTo>
                  <a:pt x="10355077" y="5053712"/>
                  <a:pt x="10334923" y="5030883"/>
                  <a:pt x="10335185" y="5042537"/>
                </a:cubicBezTo>
                <a:cubicBezTo>
                  <a:pt x="10334923" y="5030883"/>
                  <a:pt x="10334657" y="5019231"/>
                  <a:pt x="10334395" y="5007575"/>
                </a:cubicBezTo>
                <a:cubicBezTo>
                  <a:pt x="10334131" y="4995922"/>
                  <a:pt x="10334131" y="4995922"/>
                  <a:pt x="10334131" y="4995922"/>
                </a:cubicBezTo>
                <a:cubicBezTo>
                  <a:pt x="10333867" y="4984269"/>
                  <a:pt x="10333609" y="4972617"/>
                  <a:pt x="10333609" y="4972617"/>
                </a:cubicBezTo>
                <a:cubicBezTo>
                  <a:pt x="10333609" y="4972617"/>
                  <a:pt x="10333609" y="4972617"/>
                  <a:pt x="10333345" y="4960961"/>
                </a:cubicBezTo>
                <a:cubicBezTo>
                  <a:pt x="10352977" y="4960482"/>
                  <a:pt x="10352977" y="4960482"/>
                  <a:pt x="10352977" y="4960482"/>
                </a:cubicBezTo>
                <a:close/>
                <a:moveTo>
                  <a:pt x="11596995" y="4953593"/>
                </a:moveTo>
                <a:cubicBezTo>
                  <a:pt x="11597789" y="4988798"/>
                  <a:pt x="11598847" y="5035734"/>
                  <a:pt x="11599641" y="5070944"/>
                </a:cubicBezTo>
                <a:cubicBezTo>
                  <a:pt x="11579213" y="5036215"/>
                  <a:pt x="11597789" y="4988798"/>
                  <a:pt x="11596995" y="4953593"/>
                </a:cubicBezTo>
                <a:close/>
                <a:moveTo>
                  <a:pt x="9658673" y="4951996"/>
                </a:moveTo>
                <a:cubicBezTo>
                  <a:pt x="9658673" y="4951996"/>
                  <a:pt x="9658955" y="4964709"/>
                  <a:pt x="9658955" y="4964709"/>
                </a:cubicBezTo>
                <a:cubicBezTo>
                  <a:pt x="9658955" y="4964709"/>
                  <a:pt x="9658955" y="4964709"/>
                  <a:pt x="9639321" y="4965186"/>
                </a:cubicBezTo>
                <a:cubicBezTo>
                  <a:pt x="9639033" y="4952475"/>
                  <a:pt x="9658673" y="4951996"/>
                  <a:pt x="9658673" y="4951996"/>
                </a:cubicBezTo>
                <a:close/>
                <a:moveTo>
                  <a:pt x="9320121" y="4939353"/>
                </a:moveTo>
                <a:cubicBezTo>
                  <a:pt x="9333971" y="4937582"/>
                  <a:pt x="9342593" y="4940770"/>
                  <a:pt x="9347417" y="4946411"/>
                </a:cubicBezTo>
                <a:cubicBezTo>
                  <a:pt x="9361901" y="4963328"/>
                  <a:pt x="9342261" y="5002309"/>
                  <a:pt x="9327333" y="4995639"/>
                </a:cubicBezTo>
                <a:cubicBezTo>
                  <a:pt x="9316657" y="4985563"/>
                  <a:pt x="9315571" y="4977121"/>
                  <a:pt x="9316793" y="4968385"/>
                </a:cubicBezTo>
                <a:cubicBezTo>
                  <a:pt x="9318023" y="4959643"/>
                  <a:pt x="9321563" y="4950613"/>
                  <a:pt x="9320121" y="4939353"/>
                </a:cubicBezTo>
                <a:close/>
                <a:moveTo>
                  <a:pt x="11269231" y="4938114"/>
                </a:moveTo>
                <a:cubicBezTo>
                  <a:pt x="11269231" y="4938114"/>
                  <a:pt x="11272503" y="4938034"/>
                  <a:pt x="11274165" y="4939056"/>
                </a:cubicBezTo>
                <a:cubicBezTo>
                  <a:pt x="11275821" y="4940073"/>
                  <a:pt x="11275871" y="4942191"/>
                  <a:pt x="11269423" y="4946587"/>
                </a:cubicBezTo>
                <a:cubicBezTo>
                  <a:pt x="11269423" y="4946587"/>
                  <a:pt x="11269231" y="4938114"/>
                  <a:pt x="11269231" y="4938114"/>
                </a:cubicBezTo>
                <a:close/>
                <a:moveTo>
                  <a:pt x="196543" y="4933862"/>
                </a:moveTo>
                <a:cubicBezTo>
                  <a:pt x="196945" y="4937323"/>
                  <a:pt x="196945" y="4937323"/>
                  <a:pt x="196945" y="4937323"/>
                </a:cubicBezTo>
                <a:cubicBezTo>
                  <a:pt x="197351" y="4940788"/>
                  <a:pt x="184010" y="4942349"/>
                  <a:pt x="184413" y="4945812"/>
                </a:cubicBezTo>
                <a:cubicBezTo>
                  <a:pt x="184413" y="4945812"/>
                  <a:pt x="184413" y="4945812"/>
                  <a:pt x="197758" y="4944252"/>
                </a:cubicBezTo>
                <a:cubicBezTo>
                  <a:pt x="184818" y="4949275"/>
                  <a:pt x="225664" y="4951516"/>
                  <a:pt x="185629" y="4956199"/>
                </a:cubicBezTo>
                <a:cubicBezTo>
                  <a:pt x="186032" y="4959662"/>
                  <a:pt x="186440" y="4963126"/>
                  <a:pt x="186846" y="4966585"/>
                </a:cubicBezTo>
                <a:cubicBezTo>
                  <a:pt x="186846" y="4966585"/>
                  <a:pt x="187252" y="4970046"/>
                  <a:pt x="187252" y="4970046"/>
                </a:cubicBezTo>
                <a:cubicBezTo>
                  <a:pt x="201811" y="4978874"/>
                  <a:pt x="189680" y="4990822"/>
                  <a:pt x="229312" y="4982673"/>
                </a:cubicBezTo>
                <a:cubicBezTo>
                  <a:pt x="203024" y="4989261"/>
                  <a:pt x="191706" y="5008135"/>
                  <a:pt x="192920" y="5018523"/>
                </a:cubicBezTo>
                <a:cubicBezTo>
                  <a:pt x="219207" y="5011936"/>
                  <a:pt x="207075" y="5023882"/>
                  <a:pt x="220423" y="5022321"/>
                </a:cubicBezTo>
                <a:cubicBezTo>
                  <a:pt x="207480" y="5027348"/>
                  <a:pt x="207480" y="5027348"/>
                  <a:pt x="194541" y="5032368"/>
                </a:cubicBezTo>
                <a:cubicBezTo>
                  <a:pt x="194541" y="5032368"/>
                  <a:pt x="194541" y="5032368"/>
                  <a:pt x="194948" y="5035833"/>
                </a:cubicBezTo>
                <a:cubicBezTo>
                  <a:pt x="182410" y="5044319"/>
                  <a:pt x="169877" y="5052805"/>
                  <a:pt x="184031" y="5058170"/>
                </a:cubicBezTo>
                <a:cubicBezTo>
                  <a:pt x="184438" y="5061630"/>
                  <a:pt x="184438" y="5061630"/>
                  <a:pt x="184438" y="5061630"/>
                </a:cubicBezTo>
                <a:cubicBezTo>
                  <a:pt x="197783" y="5060068"/>
                  <a:pt x="197783" y="5060068"/>
                  <a:pt x="197783" y="5060068"/>
                </a:cubicBezTo>
                <a:cubicBezTo>
                  <a:pt x="211128" y="5058508"/>
                  <a:pt x="211128" y="5058508"/>
                  <a:pt x="211532" y="5061971"/>
                </a:cubicBezTo>
                <a:cubicBezTo>
                  <a:pt x="211532" y="5061971"/>
                  <a:pt x="211532" y="5061971"/>
                  <a:pt x="198190" y="5063532"/>
                </a:cubicBezTo>
                <a:cubicBezTo>
                  <a:pt x="198190" y="5063532"/>
                  <a:pt x="198190" y="5063532"/>
                  <a:pt x="184842" y="5065091"/>
                </a:cubicBezTo>
                <a:cubicBezTo>
                  <a:pt x="185248" y="5068557"/>
                  <a:pt x="185248" y="5068557"/>
                  <a:pt x="185652" y="5072015"/>
                </a:cubicBezTo>
                <a:cubicBezTo>
                  <a:pt x="226905" y="5077719"/>
                  <a:pt x="216393" y="5103520"/>
                  <a:pt x="218422" y="5120829"/>
                </a:cubicBezTo>
                <a:cubicBezTo>
                  <a:pt x="205076" y="5122391"/>
                  <a:pt x="204671" y="5118929"/>
                  <a:pt x="204671" y="5118929"/>
                </a:cubicBezTo>
                <a:cubicBezTo>
                  <a:pt x="207507" y="5143166"/>
                  <a:pt x="196999" y="5168965"/>
                  <a:pt x="199832" y="5193201"/>
                </a:cubicBezTo>
                <a:cubicBezTo>
                  <a:pt x="203074" y="5220900"/>
                  <a:pt x="206722" y="5252059"/>
                  <a:pt x="210364" y="5283223"/>
                </a:cubicBezTo>
                <a:cubicBezTo>
                  <a:pt x="210364" y="5283223"/>
                  <a:pt x="210773" y="5286684"/>
                  <a:pt x="197428" y="5288244"/>
                </a:cubicBezTo>
                <a:cubicBezTo>
                  <a:pt x="184083" y="5289809"/>
                  <a:pt x="183675" y="5286344"/>
                  <a:pt x="183675" y="5286344"/>
                </a:cubicBezTo>
                <a:cubicBezTo>
                  <a:pt x="180033" y="5255183"/>
                  <a:pt x="176384" y="5224023"/>
                  <a:pt x="172736" y="5192860"/>
                </a:cubicBezTo>
                <a:cubicBezTo>
                  <a:pt x="170306" y="5172084"/>
                  <a:pt x="167066" y="5144388"/>
                  <a:pt x="164230" y="5120149"/>
                </a:cubicBezTo>
                <a:cubicBezTo>
                  <a:pt x="161796" y="5099378"/>
                  <a:pt x="160985" y="5092455"/>
                  <a:pt x="159365" y="5078604"/>
                </a:cubicBezTo>
                <a:cubicBezTo>
                  <a:pt x="158557" y="5071680"/>
                  <a:pt x="158154" y="5068217"/>
                  <a:pt x="157747" y="5064757"/>
                </a:cubicBezTo>
                <a:cubicBezTo>
                  <a:pt x="156532" y="5054365"/>
                  <a:pt x="155316" y="5043980"/>
                  <a:pt x="167849" y="5035494"/>
                </a:cubicBezTo>
                <a:cubicBezTo>
                  <a:pt x="167849" y="5035494"/>
                  <a:pt x="167849" y="5035494"/>
                  <a:pt x="167443" y="5032033"/>
                </a:cubicBezTo>
                <a:cubicBezTo>
                  <a:pt x="153695" y="5030130"/>
                  <a:pt x="167043" y="5028570"/>
                  <a:pt x="166634" y="5025108"/>
                </a:cubicBezTo>
                <a:cubicBezTo>
                  <a:pt x="152478" y="5019742"/>
                  <a:pt x="138725" y="5017844"/>
                  <a:pt x="137919" y="5010920"/>
                </a:cubicBezTo>
                <a:cubicBezTo>
                  <a:pt x="137513" y="5007458"/>
                  <a:pt x="124169" y="5009017"/>
                  <a:pt x="124169" y="5009017"/>
                </a:cubicBezTo>
                <a:cubicBezTo>
                  <a:pt x="124169" y="5009017"/>
                  <a:pt x="124574" y="5012481"/>
                  <a:pt x="124574" y="5012481"/>
                </a:cubicBezTo>
                <a:cubicBezTo>
                  <a:pt x="124978" y="5015943"/>
                  <a:pt x="138325" y="5014380"/>
                  <a:pt x="138325" y="5014380"/>
                </a:cubicBezTo>
                <a:cubicBezTo>
                  <a:pt x="138325" y="5014380"/>
                  <a:pt x="138325" y="5014380"/>
                  <a:pt x="138725" y="5017844"/>
                </a:cubicBezTo>
                <a:cubicBezTo>
                  <a:pt x="139133" y="5021305"/>
                  <a:pt x="125788" y="5022865"/>
                  <a:pt x="125380" y="5019405"/>
                </a:cubicBezTo>
                <a:cubicBezTo>
                  <a:pt x="126194" y="5026332"/>
                  <a:pt x="126596" y="5029794"/>
                  <a:pt x="127411" y="5036716"/>
                </a:cubicBezTo>
                <a:cubicBezTo>
                  <a:pt x="129028" y="5050566"/>
                  <a:pt x="117306" y="5065977"/>
                  <a:pt x="105174" y="5077926"/>
                </a:cubicBezTo>
                <a:cubicBezTo>
                  <a:pt x="92234" y="5082950"/>
                  <a:pt x="92234" y="5082950"/>
                  <a:pt x="78889" y="5084510"/>
                </a:cubicBezTo>
                <a:cubicBezTo>
                  <a:pt x="78484" y="5081049"/>
                  <a:pt x="78079" y="5077586"/>
                  <a:pt x="78079" y="5077586"/>
                </a:cubicBezTo>
                <a:cubicBezTo>
                  <a:pt x="103555" y="5064076"/>
                  <a:pt x="101935" y="5050225"/>
                  <a:pt x="100717" y="5039839"/>
                </a:cubicBezTo>
                <a:cubicBezTo>
                  <a:pt x="99909" y="5032917"/>
                  <a:pt x="99096" y="5025990"/>
                  <a:pt x="98287" y="5019066"/>
                </a:cubicBezTo>
                <a:cubicBezTo>
                  <a:pt x="97881" y="5015604"/>
                  <a:pt x="97070" y="5008679"/>
                  <a:pt x="96665" y="5005218"/>
                </a:cubicBezTo>
                <a:cubicBezTo>
                  <a:pt x="95856" y="4998290"/>
                  <a:pt x="94642" y="4987904"/>
                  <a:pt x="107176" y="4979418"/>
                </a:cubicBezTo>
                <a:cubicBezTo>
                  <a:pt x="106774" y="4975957"/>
                  <a:pt x="119307" y="4967471"/>
                  <a:pt x="105556" y="4965571"/>
                </a:cubicBezTo>
                <a:cubicBezTo>
                  <a:pt x="105556" y="4965571"/>
                  <a:pt x="105556" y="4965571"/>
                  <a:pt x="105151" y="4962108"/>
                </a:cubicBezTo>
                <a:cubicBezTo>
                  <a:pt x="105151" y="4962108"/>
                  <a:pt x="105151" y="4962108"/>
                  <a:pt x="118493" y="4960546"/>
                </a:cubicBezTo>
                <a:cubicBezTo>
                  <a:pt x="131438" y="4955521"/>
                  <a:pt x="144783" y="4953957"/>
                  <a:pt x="157719" y="4948936"/>
                </a:cubicBezTo>
                <a:cubicBezTo>
                  <a:pt x="156912" y="4942011"/>
                  <a:pt x="170259" y="4940448"/>
                  <a:pt x="184010" y="4942349"/>
                </a:cubicBezTo>
                <a:cubicBezTo>
                  <a:pt x="183604" y="4938886"/>
                  <a:pt x="183604" y="4938886"/>
                  <a:pt x="183604" y="4938886"/>
                </a:cubicBezTo>
                <a:cubicBezTo>
                  <a:pt x="183604" y="4938886"/>
                  <a:pt x="183604" y="4938886"/>
                  <a:pt x="183199" y="4935423"/>
                </a:cubicBezTo>
                <a:cubicBezTo>
                  <a:pt x="196543" y="4933862"/>
                  <a:pt x="196543" y="4933862"/>
                  <a:pt x="196543" y="4933862"/>
                </a:cubicBezTo>
                <a:close/>
                <a:moveTo>
                  <a:pt x="799088" y="4933234"/>
                </a:moveTo>
                <a:cubicBezTo>
                  <a:pt x="799088" y="4933234"/>
                  <a:pt x="799503" y="4936787"/>
                  <a:pt x="799503" y="4936787"/>
                </a:cubicBezTo>
                <a:cubicBezTo>
                  <a:pt x="799503" y="4936787"/>
                  <a:pt x="799503" y="4936787"/>
                  <a:pt x="801166" y="4950991"/>
                </a:cubicBezTo>
                <a:cubicBezTo>
                  <a:pt x="801585" y="4954543"/>
                  <a:pt x="801585" y="4954543"/>
                  <a:pt x="801585" y="4954543"/>
                </a:cubicBezTo>
                <a:cubicBezTo>
                  <a:pt x="801585" y="4954543"/>
                  <a:pt x="787021" y="4956247"/>
                  <a:pt x="786605" y="4952696"/>
                </a:cubicBezTo>
                <a:lnTo>
                  <a:pt x="784944" y="4938489"/>
                </a:lnTo>
                <a:cubicBezTo>
                  <a:pt x="784944" y="4938489"/>
                  <a:pt x="799088" y="4933234"/>
                  <a:pt x="799088" y="4933234"/>
                </a:cubicBezTo>
                <a:close/>
                <a:moveTo>
                  <a:pt x="11616097" y="4929643"/>
                </a:moveTo>
                <a:cubicBezTo>
                  <a:pt x="11616363" y="4941378"/>
                  <a:pt x="11616363" y="4941378"/>
                  <a:pt x="11616363" y="4941378"/>
                </a:cubicBezTo>
                <a:cubicBezTo>
                  <a:pt x="11616363" y="4941378"/>
                  <a:pt x="11616627" y="4953112"/>
                  <a:pt x="11596995" y="4953593"/>
                </a:cubicBezTo>
                <a:cubicBezTo>
                  <a:pt x="11596995" y="4953593"/>
                  <a:pt x="11596995" y="4953593"/>
                  <a:pt x="11596731" y="4941857"/>
                </a:cubicBezTo>
                <a:cubicBezTo>
                  <a:pt x="11596731" y="4941857"/>
                  <a:pt x="11596467" y="4930123"/>
                  <a:pt x="11616097" y="4929643"/>
                </a:cubicBezTo>
                <a:close/>
                <a:moveTo>
                  <a:pt x="5645475" y="4926022"/>
                </a:moveTo>
                <a:lnTo>
                  <a:pt x="5643625" y="4926633"/>
                </a:lnTo>
                <a:cubicBezTo>
                  <a:pt x="5638671" y="4928089"/>
                  <a:pt x="5632035" y="4929741"/>
                  <a:pt x="5625297" y="4930531"/>
                </a:cubicBezTo>
                <a:cubicBezTo>
                  <a:pt x="5625297" y="4930531"/>
                  <a:pt x="5625297" y="4930531"/>
                  <a:pt x="5625705" y="4933987"/>
                </a:cubicBezTo>
                <a:cubicBezTo>
                  <a:pt x="5625905" y="4935717"/>
                  <a:pt x="5629375" y="4936188"/>
                  <a:pt x="5634531" y="4936461"/>
                </a:cubicBezTo>
                <a:lnTo>
                  <a:pt x="5645731" y="4937224"/>
                </a:lnTo>
                <a:lnTo>
                  <a:pt x="5645705" y="4936171"/>
                </a:lnTo>
                <a:close/>
                <a:moveTo>
                  <a:pt x="127800" y="4913955"/>
                </a:moveTo>
                <a:cubicBezTo>
                  <a:pt x="128206" y="4917402"/>
                  <a:pt x="128606" y="4920849"/>
                  <a:pt x="128606" y="4920849"/>
                </a:cubicBezTo>
                <a:cubicBezTo>
                  <a:pt x="129012" y="4924295"/>
                  <a:pt x="129416" y="4927743"/>
                  <a:pt x="129416" y="4927743"/>
                </a:cubicBezTo>
                <a:cubicBezTo>
                  <a:pt x="129818" y="4931188"/>
                  <a:pt x="130221" y="4934636"/>
                  <a:pt x="130624" y="4938080"/>
                </a:cubicBezTo>
                <a:cubicBezTo>
                  <a:pt x="130624" y="4938080"/>
                  <a:pt x="131029" y="4941528"/>
                  <a:pt x="116470" y="4943234"/>
                </a:cubicBezTo>
                <a:cubicBezTo>
                  <a:pt x="116470" y="4943234"/>
                  <a:pt x="101509" y="4941490"/>
                  <a:pt x="101509" y="4941490"/>
                </a:cubicBezTo>
                <a:cubicBezTo>
                  <a:pt x="101106" y="4938042"/>
                  <a:pt x="100701" y="4934595"/>
                  <a:pt x="100299" y="4931151"/>
                </a:cubicBezTo>
                <a:cubicBezTo>
                  <a:pt x="99893" y="4927703"/>
                  <a:pt x="99491" y="4924254"/>
                  <a:pt x="99088" y="4920809"/>
                </a:cubicBezTo>
                <a:cubicBezTo>
                  <a:pt x="98684" y="4917361"/>
                  <a:pt x="113241" y="4915657"/>
                  <a:pt x="113241" y="4915657"/>
                </a:cubicBezTo>
                <a:cubicBezTo>
                  <a:pt x="113241" y="4915657"/>
                  <a:pt x="127800" y="4913955"/>
                  <a:pt x="127800" y="4913955"/>
                </a:cubicBezTo>
                <a:close/>
                <a:moveTo>
                  <a:pt x="10263405" y="4913707"/>
                </a:moveTo>
                <a:cubicBezTo>
                  <a:pt x="10263669" y="4925427"/>
                  <a:pt x="10263669" y="4925427"/>
                  <a:pt x="10281951" y="4924980"/>
                </a:cubicBezTo>
                <a:cubicBezTo>
                  <a:pt x="10281951" y="4924980"/>
                  <a:pt x="10282217" y="4936699"/>
                  <a:pt x="10282217" y="4936699"/>
                </a:cubicBezTo>
                <a:cubicBezTo>
                  <a:pt x="10282217" y="4936699"/>
                  <a:pt x="10282217" y="4936699"/>
                  <a:pt x="10263935" y="4937143"/>
                </a:cubicBezTo>
                <a:cubicBezTo>
                  <a:pt x="10263669" y="4925427"/>
                  <a:pt x="10263669" y="4925427"/>
                  <a:pt x="10263669" y="4925427"/>
                </a:cubicBezTo>
                <a:cubicBezTo>
                  <a:pt x="10263669" y="4925427"/>
                  <a:pt x="10263669" y="4925427"/>
                  <a:pt x="10263405" y="4913707"/>
                </a:cubicBezTo>
                <a:close/>
                <a:moveTo>
                  <a:pt x="10555885" y="4906567"/>
                </a:moveTo>
                <a:cubicBezTo>
                  <a:pt x="10555885" y="4906567"/>
                  <a:pt x="10555885" y="4906567"/>
                  <a:pt x="10556149" y="4918284"/>
                </a:cubicBezTo>
                <a:cubicBezTo>
                  <a:pt x="10556413" y="4930002"/>
                  <a:pt x="10538133" y="4930450"/>
                  <a:pt x="10538133" y="4930450"/>
                </a:cubicBezTo>
                <a:cubicBezTo>
                  <a:pt x="10538133" y="4930450"/>
                  <a:pt x="10537871" y="4918732"/>
                  <a:pt x="10537871" y="4918732"/>
                </a:cubicBezTo>
                <a:cubicBezTo>
                  <a:pt x="10537871" y="4918732"/>
                  <a:pt x="10537605" y="4907012"/>
                  <a:pt x="10537605" y="4907012"/>
                </a:cubicBezTo>
                <a:cubicBezTo>
                  <a:pt x="10537605" y="4907012"/>
                  <a:pt x="10537605" y="4907012"/>
                  <a:pt x="10555885" y="4906567"/>
                </a:cubicBezTo>
                <a:close/>
                <a:moveTo>
                  <a:pt x="9787847" y="4900974"/>
                </a:moveTo>
                <a:cubicBezTo>
                  <a:pt x="9790821" y="4924193"/>
                  <a:pt x="9790821" y="4924193"/>
                  <a:pt x="9793795" y="4947410"/>
                </a:cubicBezTo>
                <a:cubicBezTo>
                  <a:pt x="9778879" y="4937517"/>
                  <a:pt x="9778879" y="4937517"/>
                  <a:pt x="9777393" y="4925911"/>
                </a:cubicBezTo>
                <a:cubicBezTo>
                  <a:pt x="9775903" y="4914303"/>
                  <a:pt x="9789333" y="4912580"/>
                  <a:pt x="9787847" y="4900974"/>
                </a:cubicBezTo>
                <a:close/>
                <a:moveTo>
                  <a:pt x="9912861" y="4899148"/>
                </a:moveTo>
                <a:cubicBezTo>
                  <a:pt x="9913129" y="4911155"/>
                  <a:pt x="9913129" y="4911155"/>
                  <a:pt x="9913129" y="4911155"/>
                </a:cubicBezTo>
                <a:cubicBezTo>
                  <a:pt x="9913129" y="4911155"/>
                  <a:pt x="9932765" y="4910674"/>
                  <a:pt x="9932765" y="4910674"/>
                </a:cubicBezTo>
                <a:cubicBezTo>
                  <a:pt x="9933037" y="4922682"/>
                  <a:pt x="9933037" y="4922682"/>
                  <a:pt x="9933307" y="4934689"/>
                </a:cubicBezTo>
                <a:cubicBezTo>
                  <a:pt x="9933579" y="4946696"/>
                  <a:pt x="9933579" y="4946696"/>
                  <a:pt x="9934119" y="4970711"/>
                </a:cubicBezTo>
                <a:cubicBezTo>
                  <a:pt x="9914211" y="4959183"/>
                  <a:pt x="9914483" y="4971188"/>
                  <a:pt x="9894853" y="4971669"/>
                </a:cubicBezTo>
                <a:cubicBezTo>
                  <a:pt x="9894581" y="4959660"/>
                  <a:pt x="9913945" y="4947175"/>
                  <a:pt x="9894581" y="4959660"/>
                </a:cubicBezTo>
                <a:cubicBezTo>
                  <a:pt x="9894311" y="4947656"/>
                  <a:pt x="9913945" y="4947175"/>
                  <a:pt x="9894039" y="4935648"/>
                </a:cubicBezTo>
                <a:cubicBezTo>
                  <a:pt x="9893499" y="4911637"/>
                  <a:pt x="9913129" y="4911155"/>
                  <a:pt x="9912861" y="4899148"/>
                </a:cubicBezTo>
                <a:close/>
                <a:moveTo>
                  <a:pt x="9369229" y="4897354"/>
                </a:moveTo>
                <a:cubicBezTo>
                  <a:pt x="9389501" y="4906617"/>
                  <a:pt x="9375209" y="4944025"/>
                  <a:pt x="9396979" y="4964956"/>
                </a:cubicBezTo>
                <a:cubicBezTo>
                  <a:pt x="9398475" y="4976626"/>
                  <a:pt x="9381189" y="4990696"/>
                  <a:pt x="9382683" y="5002362"/>
                </a:cubicBezTo>
                <a:cubicBezTo>
                  <a:pt x="9362413" y="4993098"/>
                  <a:pt x="9376701" y="4955691"/>
                  <a:pt x="9356431" y="4946425"/>
                </a:cubicBezTo>
                <a:cubicBezTo>
                  <a:pt x="9353439" y="4923091"/>
                  <a:pt x="9370721" y="4909023"/>
                  <a:pt x="9369229" y="4897354"/>
                </a:cubicBezTo>
                <a:close/>
                <a:moveTo>
                  <a:pt x="5579201" y="4886845"/>
                </a:moveTo>
                <a:cubicBezTo>
                  <a:pt x="5579201" y="4886845"/>
                  <a:pt x="5565729" y="4888425"/>
                  <a:pt x="5565729" y="4888425"/>
                </a:cubicBezTo>
                <a:lnTo>
                  <a:pt x="5563377" y="4906824"/>
                </a:lnTo>
                <a:lnTo>
                  <a:pt x="5582107" y="4908653"/>
                </a:lnTo>
                <a:cubicBezTo>
                  <a:pt x="5585531" y="4910637"/>
                  <a:pt x="5587855" y="4914026"/>
                  <a:pt x="5587979" y="4919535"/>
                </a:cubicBezTo>
                <a:cubicBezTo>
                  <a:pt x="5588229" y="4930554"/>
                  <a:pt x="5570477" y="4942009"/>
                  <a:pt x="5569979" y="4919974"/>
                </a:cubicBezTo>
                <a:lnTo>
                  <a:pt x="5564139" y="4914003"/>
                </a:lnTo>
                <a:lnTo>
                  <a:pt x="5568693" y="4928390"/>
                </a:lnTo>
                <a:cubicBezTo>
                  <a:pt x="5571931" y="4934147"/>
                  <a:pt x="5576429" y="4939754"/>
                  <a:pt x="5582029" y="4945672"/>
                </a:cubicBezTo>
                <a:lnTo>
                  <a:pt x="5593205" y="4956387"/>
                </a:lnTo>
                <a:lnTo>
                  <a:pt x="5609247" y="4941455"/>
                </a:lnTo>
                <a:cubicBezTo>
                  <a:pt x="5627527" y="4941009"/>
                  <a:pt x="5627793" y="4952729"/>
                  <a:pt x="5627793" y="4952729"/>
                </a:cubicBezTo>
                <a:cubicBezTo>
                  <a:pt x="5627793" y="4952729"/>
                  <a:pt x="5627859" y="4955658"/>
                  <a:pt x="5627925" y="4958588"/>
                </a:cubicBezTo>
                <a:lnTo>
                  <a:pt x="5627929" y="4958737"/>
                </a:lnTo>
                <a:lnTo>
                  <a:pt x="5628533" y="4958195"/>
                </a:lnTo>
                <a:lnTo>
                  <a:pt x="5646159" y="4956133"/>
                </a:lnTo>
                <a:lnTo>
                  <a:pt x="5645955" y="4947197"/>
                </a:lnTo>
                <a:lnTo>
                  <a:pt x="5640793" y="4946246"/>
                </a:lnTo>
                <a:cubicBezTo>
                  <a:pt x="5626917" y="4944362"/>
                  <a:pt x="5613031" y="4942485"/>
                  <a:pt x="5612223" y="4935568"/>
                </a:cubicBezTo>
                <a:cubicBezTo>
                  <a:pt x="5597537" y="4926766"/>
                  <a:pt x="5596727" y="4919853"/>
                  <a:pt x="5595509" y="4909478"/>
                </a:cubicBezTo>
                <a:cubicBezTo>
                  <a:pt x="5594701" y="4902560"/>
                  <a:pt x="5580011" y="4893764"/>
                  <a:pt x="5579201" y="4886845"/>
                </a:cubicBezTo>
                <a:close/>
                <a:moveTo>
                  <a:pt x="206636" y="4872965"/>
                </a:moveTo>
                <a:cubicBezTo>
                  <a:pt x="206636" y="4872965"/>
                  <a:pt x="206636" y="4872965"/>
                  <a:pt x="207042" y="4876448"/>
                </a:cubicBezTo>
                <a:cubicBezTo>
                  <a:pt x="207042" y="4876448"/>
                  <a:pt x="207042" y="4876448"/>
                  <a:pt x="207451" y="4879932"/>
                </a:cubicBezTo>
                <a:cubicBezTo>
                  <a:pt x="207857" y="4883410"/>
                  <a:pt x="207857" y="4883410"/>
                  <a:pt x="208265" y="4886891"/>
                </a:cubicBezTo>
                <a:cubicBezTo>
                  <a:pt x="208674" y="4890373"/>
                  <a:pt x="209489" y="4897336"/>
                  <a:pt x="209895" y="4900818"/>
                </a:cubicBezTo>
                <a:cubicBezTo>
                  <a:pt x="195743" y="4906004"/>
                  <a:pt x="195337" y="4902522"/>
                  <a:pt x="195337" y="4902522"/>
                </a:cubicBezTo>
                <a:cubicBezTo>
                  <a:pt x="194925" y="4899040"/>
                  <a:pt x="194110" y="4892077"/>
                  <a:pt x="193707" y="4888596"/>
                </a:cubicBezTo>
                <a:cubicBezTo>
                  <a:pt x="193297" y="4885115"/>
                  <a:pt x="192890" y="4881634"/>
                  <a:pt x="192483" y="4878151"/>
                </a:cubicBezTo>
                <a:cubicBezTo>
                  <a:pt x="192077" y="4874667"/>
                  <a:pt x="192077" y="4874667"/>
                  <a:pt x="206636" y="4872965"/>
                </a:cubicBezTo>
                <a:close/>
                <a:moveTo>
                  <a:pt x="4334509" y="4867235"/>
                </a:moveTo>
                <a:cubicBezTo>
                  <a:pt x="4324934" y="4866977"/>
                  <a:pt x="4315546" y="4868176"/>
                  <a:pt x="4306903" y="4875211"/>
                </a:cubicBezTo>
                <a:cubicBezTo>
                  <a:pt x="4306903" y="4875211"/>
                  <a:pt x="4308400" y="4886882"/>
                  <a:pt x="4308400" y="4886882"/>
                </a:cubicBezTo>
                <a:cubicBezTo>
                  <a:pt x="4306903" y="4875211"/>
                  <a:pt x="4308400" y="4886882"/>
                  <a:pt x="4327175" y="4884481"/>
                </a:cubicBezTo>
                <a:cubicBezTo>
                  <a:pt x="4330163" y="4907813"/>
                  <a:pt x="4331661" y="4919484"/>
                  <a:pt x="4351933" y="4928746"/>
                </a:cubicBezTo>
                <a:cubicBezTo>
                  <a:pt x="4337640" y="4966151"/>
                  <a:pt x="4340631" y="4989488"/>
                  <a:pt x="4343623" y="5012825"/>
                </a:cubicBezTo>
                <a:lnTo>
                  <a:pt x="4339783" y="5012252"/>
                </a:lnTo>
                <a:lnTo>
                  <a:pt x="4340513" y="5018478"/>
                </a:lnTo>
                <a:cubicBezTo>
                  <a:pt x="4326358" y="5023653"/>
                  <a:pt x="4325952" y="5020183"/>
                  <a:pt x="4325952" y="5020183"/>
                </a:cubicBezTo>
                <a:lnTo>
                  <a:pt x="4321733" y="5009561"/>
                </a:lnTo>
                <a:lnTo>
                  <a:pt x="4316868" y="5008835"/>
                </a:lnTo>
                <a:cubicBezTo>
                  <a:pt x="4309266" y="5005360"/>
                  <a:pt x="4303822" y="5000127"/>
                  <a:pt x="4303073" y="4994293"/>
                </a:cubicBezTo>
                <a:cubicBezTo>
                  <a:pt x="4285792" y="5008363"/>
                  <a:pt x="4243747" y="4978164"/>
                  <a:pt x="4248233" y="5013167"/>
                </a:cubicBezTo>
                <a:cubicBezTo>
                  <a:pt x="4229454" y="5015569"/>
                  <a:pt x="4226465" y="4992234"/>
                  <a:pt x="4207684" y="4994638"/>
                </a:cubicBezTo>
                <a:lnTo>
                  <a:pt x="4199558" y="4972607"/>
                </a:lnTo>
                <a:lnTo>
                  <a:pt x="4204324" y="5012126"/>
                </a:lnTo>
                <a:lnTo>
                  <a:pt x="4215012" y="5007458"/>
                </a:lnTo>
                <a:cubicBezTo>
                  <a:pt x="4215012" y="5007458"/>
                  <a:pt x="4228353" y="5005896"/>
                  <a:pt x="4228770" y="5009447"/>
                </a:cubicBezTo>
                <a:cubicBezTo>
                  <a:pt x="4242949" y="5014990"/>
                  <a:pt x="4243778" y="5022091"/>
                  <a:pt x="4244608" y="5029196"/>
                </a:cubicBezTo>
                <a:cubicBezTo>
                  <a:pt x="4245027" y="5032747"/>
                  <a:pt x="4245859" y="5039848"/>
                  <a:pt x="4259619" y="5041838"/>
                </a:cubicBezTo>
                <a:cubicBezTo>
                  <a:pt x="4260032" y="5045389"/>
                  <a:pt x="4246684" y="5046948"/>
                  <a:pt x="4246684" y="5046948"/>
                </a:cubicBezTo>
                <a:cubicBezTo>
                  <a:pt x="4233340" y="5048512"/>
                  <a:pt x="4233340" y="5048512"/>
                  <a:pt x="4232924" y="5044962"/>
                </a:cubicBezTo>
                <a:cubicBezTo>
                  <a:pt x="4219167" y="5042972"/>
                  <a:pt x="4218753" y="5039418"/>
                  <a:pt x="4217922" y="5032317"/>
                </a:cubicBezTo>
                <a:cubicBezTo>
                  <a:pt x="4217506" y="5028765"/>
                  <a:pt x="4217193" y="5026103"/>
                  <a:pt x="4215212" y="5023635"/>
                </a:cubicBezTo>
                <a:lnTo>
                  <a:pt x="4204982" y="5017590"/>
                </a:lnTo>
                <a:lnTo>
                  <a:pt x="4206086" y="5026736"/>
                </a:lnTo>
                <a:cubicBezTo>
                  <a:pt x="4211025" y="5073186"/>
                  <a:pt x="4213555" y="5119766"/>
                  <a:pt x="4205898" y="5156757"/>
                </a:cubicBezTo>
                <a:lnTo>
                  <a:pt x="4212336" y="5179906"/>
                </a:lnTo>
                <a:lnTo>
                  <a:pt x="4211332" y="5172053"/>
                </a:lnTo>
                <a:cubicBezTo>
                  <a:pt x="4227118" y="5146317"/>
                  <a:pt x="4203858" y="5113717"/>
                  <a:pt x="4219644" y="5087977"/>
                </a:cubicBezTo>
                <a:lnTo>
                  <a:pt x="4221107" y="5083390"/>
                </a:lnTo>
                <a:lnTo>
                  <a:pt x="4218495" y="5082774"/>
                </a:lnTo>
                <a:cubicBezTo>
                  <a:pt x="4217633" y="5082432"/>
                  <a:pt x="4217180" y="5082041"/>
                  <a:pt x="4217747" y="5081642"/>
                </a:cubicBezTo>
                <a:lnTo>
                  <a:pt x="4221962" y="5080714"/>
                </a:lnTo>
                <a:lnTo>
                  <a:pt x="4221985" y="5080639"/>
                </a:lnTo>
                <a:lnTo>
                  <a:pt x="4223069" y="5079840"/>
                </a:lnTo>
                <a:lnTo>
                  <a:pt x="4221909" y="5069926"/>
                </a:lnTo>
                <a:cubicBezTo>
                  <a:pt x="4221909" y="5069926"/>
                  <a:pt x="4221498" y="5066413"/>
                  <a:pt x="4234436" y="5064901"/>
                </a:cubicBezTo>
                <a:cubicBezTo>
                  <a:pt x="4240907" y="5064146"/>
                  <a:pt x="4244146" y="5063767"/>
                  <a:pt x="4245815" y="5064014"/>
                </a:cubicBezTo>
                <a:lnTo>
                  <a:pt x="4246294" y="5064714"/>
                </a:lnTo>
                <a:lnTo>
                  <a:pt x="4254213" y="5059841"/>
                </a:lnTo>
                <a:cubicBezTo>
                  <a:pt x="4275981" y="5080772"/>
                  <a:pt x="4260195" y="5106508"/>
                  <a:pt x="4281961" y="5127441"/>
                </a:cubicBezTo>
                <a:cubicBezTo>
                  <a:pt x="4281961" y="5127441"/>
                  <a:pt x="4280466" y="5115774"/>
                  <a:pt x="4280466" y="5115774"/>
                </a:cubicBezTo>
                <a:cubicBezTo>
                  <a:pt x="4277477" y="5092439"/>
                  <a:pt x="4277477" y="5092439"/>
                  <a:pt x="4275981" y="5080772"/>
                </a:cubicBezTo>
                <a:cubicBezTo>
                  <a:pt x="4296257" y="5090038"/>
                  <a:pt x="4272989" y="5057438"/>
                  <a:pt x="4290278" y="5043366"/>
                </a:cubicBezTo>
                <a:cubicBezTo>
                  <a:pt x="4309055" y="5040966"/>
                  <a:pt x="4312045" y="5064301"/>
                  <a:pt x="4312045" y="5064301"/>
                </a:cubicBezTo>
                <a:cubicBezTo>
                  <a:pt x="4330827" y="5061898"/>
                  <a:pt x="4309055" y="5040966"/>
                  <a:pt x="4327834" y="5038564"/>
                </a:cubicBezTo>
                <a:cubicBezTo>
                  <a:pt x="4346612" y="5036161"/>
                  <a:pt x="4352591" y="5082828"/>
                  <a:pt x="4369874" y="5068762"/>
                </a:cubicBezTo>
                <a:cubicBezTo>
                  <a:pt x="4369874" y="5068762"/>
                  <a:pt x="4366884" y="5045427"/>
                  <a:pt x="4366884" y="5045427"/>
                </a:cubicBezTo>
                <a:cubicBezTo>
                  <a:pt x="4442002" y="5035818"/>
                  <a:pt x="4353429" y="4940413"/>
                  <a:pt x="4348944" y="4905412"/>
                </a:cubicBezTo>
                <a:cubicBezTo>
                  <a:pt x="4366230" y="4891341"/>
                  <a:pt x="4364734" y="4879674"/>
                  <a:pt x="4363236" y="4868009"/>
                </a:cubicBezTo>
                <a:cubicBezTo>
                  <a:pt x="4353849" y="4869210"/>
                  <a:pt x="4344085" y="4867493"/>
                  <a:pt x="4334509" y="4867235"/>
                </a:cubicBezTo>
                <a:close/>
                <a:moveTo>
                  <a:pt x="9690699" y="4866983"/>
                </a:moveTo>
                <a:lnTo>
                  <a:pt x="9689963" y="4868180"/>
                </a:lnTo>
                <a:cubicBezTo>
                  <a:pt x="9686391" y="4877536"/>
                  <a:pt x="9682811" y="4886883"/>
                  <a:pt x="9674173" y="4893919"/>
                </a:cubicBezTo>
                <a:cubicBezTo>
                  <a:pt x="9674173" y="4893919"/>
                  <a:pt x="9675669" y="4905586"/>
                  <a:pt x="9675669" y="4905586"/>
                </a:cubicBezTo>
                <a:lnTo>
                  <a:pt x="9695495" y="4925809"/>
                </a:lnTo>
                <a:lnTo>
                  <a:pt x="9695455" y="4924026"/>
                </a:lnTo>
                <a:cubicBezTo>
                  <a:pt x="9695455" y="4924026"/>
                  <a:pt x="9695455" y="4924026"/>
                  <a:pt x="9695327" y="4918166"/>
                </a:cubicBezTo>
                <a:cubicBezTo>
                  <a:pt x="9703941" y="4906225"/>
                  <a:pt x="9699235" y="4894610"/>
                  <a:pt x="9694497" y="4881530"/>
                </a:cubicBezTo>
                <a:close/>
                <a:moveTo>
                  <a:pt x="11286557" y="4865278"/>
                </a:moveTo>
                <a:cubicBezTo>
                  <a:pt x="11295697" y="4865055"/>
                  <a:pt x="11300333" y="4867873"/>
                  <a:pt x="11302685" y="4870748"/>
                </a:cubicBezTo>
                <a:cubicBezTo>
                  <a:pt x="11305037" y="4873618"/>
                  <a:pt x="11305101" y="4876550"/>
                  <a:pt x="11305101" y="4876550"/>
                </a:cubicBezTo>
                <a:cubicBezTo>
                  <a:pt x="11305367" y="4888268"/>
                  <a:pt x="11305631" y="4899987"/>
                  <a:pt x="11305631" y="4899987"/>
                </a:cubicBezTo>
                <a:cubicBezTo>
                  <a:pt x="11305893" y="4911704"/>
                  <a:pt x="11305893" y="4911704"/>
                  <a:pt x="11287883" y="4923870"/>
                </a:cubicBezTo>
                <a:cubicBezTo>
                  <a:pt x="11287883" y="4923870"/>
                  <a:pt x="11287883" y="4923870"/>
                  <a:pt x="11306157" y="4923423"/>
                </a:cubicBezTo>
                <a:cubicBezTo>
                  <a:pt x="11306157" y="4923423"/>
                  <a:pt x="11306951" y="4958578"/>
                  <a:pt x="11288671" y="4959022"/>
                </a:cubicBezTo>
                <a:cubicBezTo>
                  <a:pt x="11307215" y="4970296"/>
                  <a:pt x="11289199" y="4982460"/>
                  <a:pt x="11307479" y="4982015"/>
                </a:cubicBezTo>
                <a:cubicBezTo>
                  <a:pt x="11307741" y="4993730"/>
                  <a:pt x="11308007" y="5005449"/>
                  <a:pt x="11289463" y="4994175"/>
                </a:cubicBezTo>
                <a:cubicBezTo>
                  <a:pt x="11289729" y="5005894"/>
                  <a:pt x="11308269" y="5017167"/>
                  <a:pt x="11289991" y="5017612"/>
                </a:cubicBezTo>
                <a:cubicBezTo>
                  <a:pt x="11289729" y="5005894"/>
                  <a:pt x="11271445" y="5006341"/>
                  <a:pt x="11271445" y="5006341"/>
                </a:cubicBezTo>
                <a:cubicBezTo>
                  <a:pt x="11270647" y="4971188"/>
                  <a:pt x="11288409" y="4947307"/>
                  <a:pt x="11287349" y="4900434"/>
                </a:cubicBezTo>
                <a:cubicBezTo>
                  <a:pt x="11287349" y="4900434"/>
                  <a:pt x="11287087" y="4888716"/>
                  <a:pt x="11287087" y="4888716"/>
                </a:cubicBezTo>
                <a:cubicBezTo>
                  <a:pt x="11287087" y="4888716"/>
                  <a:pt x="11286823" y="4876993"/>
                  <a:pt x="11286557" y="4865278"/>
                </a:cubicBezTo>
                <a:close/>
                <a:moveTo>
                  <a:pt x="46757" y="4860354"/>
                </a:moveTo>
                <a:cubicBezTo>
                  <a:pt x="50205" y="4860392"/>
                  <a:pt x="53704" y="4860866"/>
                  <a:pt x="53909" y="4862607"/>
                </a:cubicBezTo>
                <a:cubicBezTo>
                  <a:pt x="40730" y="4867685"/>
                  <a:pt x="41137" y="4871173"/>
                  <a:pt x="41137" y="4871173"/>
                </a:cubicBezTo>
                <a:cubicBezTo>
                  <a:pt x="28773" y="4883226"/>
                  <a:pt x="29590" y="4890201"/>
                  <a:pt x="43587" y="4892101"/>
                </a:cubicBezTo>
                <a:cubicBezTo>
                  <a:pt x="71578" y="4895895"/>
                  <a:pt x="60028" y="4914924"/>
                  <a:pt x="47262" y="4923490"/>
                </a:cubicBezTo>
                <a:cubicBezTo>
                  <a:pt x="34076" y="4928567"/>
                  <a:pt x="34897" y="4935543"/>
                  <a:pt x="35303" y="4939032"/>
                </a:cubicBezTo>
                <a:cubicBezTo>
                  <a:pt x="48891" y="4937442"/>
                  <a:pt x="35713" y="4942520"/>
                  <a:pt x="35713" y="4942520"/>
                </a:cubicBezTo>
                <a:cubicBezTo>
                  <a:pt x="22121" y="4944108"/>
                  <a:pt x="21715" y="4940620"/>
                  <a:pt x="21715" y="4940620"/>
                </a:cubicBezTo>
                <a:cubicBezTo>
                  <a:pt x="21304" y="4937133"/>
                  <a:pt x="20492" y="4930155"/>
                  <a:pt x="20086" y="4926671"/>
                </a:cubicBezTo>
                <a:cubicBezTo>
                  <a:pt x="12674" y="4922234"/>
                  <a:pt x="8667" y="4917398"/>
                  <a:pt x="9807" y="4912405"/>
                </a:cubicBezTo>
                <a:cubicBezTo>
                  <a:pt x="10942" y="4907409"/>
                  <a:pt x="17229" y="4902258"/>
                  <a:pt x="30405" y="4897176"/>
                </a:cubicBezTo>
                <a:cubicBezTo>
                  <a:pt x="2412" y="4893385"/>
                  <a:pt x="14776" y="4881330"/>
                  <a:pt x="13962" y="4874355"/>
                </a:cubicBezTo>
                <a:cubicBezTo>
                  <a:pt x="27139" y="4869277"/>
                  <a:pt x="26734" y="4865786"/>
                  <a:pt x="26734" y="4865786"/>
                </a:cubicBezTo>
                <a:cubicBezTo>
                  <a:pt x="26328" y="4862301"/>
                  <a:pt x="39912" y="4860712"/>
                  <a:pt x="39912" y="4860712"/>
                </a:cubicBezTo>
                <a:cubicBezTo>
                  <a:pt x="39912" y="4860712"/>
                  <a:pt x="43309" y="4860314"/>
                  <a:pt x="46757" y="4860354"/>
                </a:cubicBezTo>
                <a:close/>
                <a:moveTo>
                  <a:pt x="9839819" y="4854292"/>
                </a:moveTo>
                <a:cubicBezTo>
                  <a:pt x="9840109" y="4867003"/>
                  <a:pt x="9840109" y="4867003"/>
                  <a:pt x="9840109" y="4867003"/>
                </a:cubicBezTo>
                <a:cubicBezTo>
                  <a:pt x="9820469" y="4867483"/>
                  <a:pt x="9820469" y="4867483"/>
                  <a:pt x="9820469" y="4867483"/>
                </a:cubicBezTo>
                <a:cubicBezTo>
                  <a:pt x="9840109" y="4867003"/>
                  <a:pt x="9839819" y="4854292"/>
                  <a:pt x="9839819" y="4854292"/>
                </a:cubicBezTo>
                <a:close/>
                <a:moveTo>
                  <a:pt x="11286293" y="4853560"/>
                </a:moveTo>
                <a:cubicBezTo>
                  <a:pt x="11286293" y="4853560"/>
                  <a:pt x="11290929" y="4856379"/>
                  <a:pt x="11293277" y="4859254"/>
                </a:cubicBezTo>
                <a:cubicBezTo>
                  <a:pt x="11295631" y="4862126"/>
                  <a:pt x="11295697" y="4865055"/>
                  <a:pt x="11286557" y="4865278"/>
                </a:cubicBezTo>
                <a:cubicBezTo>
                  <a:pt x="11286557" y="4865278"/>
                  <a:pt x="11286557" y="4865278"/>
                  <a:pt x="11286293" y="4853560"/>
                </a:cubicBezTo>
                <a:close/>
                <a:moveTo>
                  <a:pt x="11430935" y="4849510"/>
                </a:moveTo>
                <a:cubicBezTo>
                  <a:pt x="11430935" y="4849510"/>
                  <a:pt x="11430935" y="4849510"/>
                  <a:pt x="11449747" y="4860779"/>
                </a:cubicBezTo>
                <a:lnTo>
                  <a:pt x="11450083" y="4875914"/>
                </a:lnTo>
                <a:lnTo>
                  <a:pt x="11451143" y="4874310"/>
                </a:lnTo>
                <a:cubicBezTo>
                  <a:pt x="11451143" y="4874310"/>
                  <a:pt x="11451383" y="4884903"/>
                  <a:pt x="11451623" y="4895501"/>
                </a:cubicBezTo>
                <a:lnTo>
                  <a:pt x="11445639" y="4887306"/>
                </a:lnTo>
                <a:lnTo>
                  <a:pt x="11431993" y="4896394"/>
                </a:lnTo>
                <a:lnTo>
                  <a:pt x="11431465" y="4872952"/>
                </a:lnTo>
                <a:cubicBezTo>
                  <a:pt x="11431465" y="4872952"/>
                  <a:pt x="11431203" y="4861230"/>
                  <a:pt x="11431203" y="4861230"/>
                </a:cubicBezTo>
                <a:cubicBezTo>
                  <a:pt x="11431203" y="4861230"/>
                  <a:pt x="11431203" y="4861230"/>
                  <a:pt x="11430935" y="4849510"/>
                </a:cubicBezTo>
                <a:close/>
                <a:moveTo>
                  <a:pt x="11576911" y="4837322"/>
                </a:moveTo>
                <a:cubicBezTo>
                  <a:pt x="11585765" y="4842887"/>
                  <a:pt x="11586285" y="4866002"/>
                  <a:pt x="11584591" y="4887725"/>
                </a:cubicBezTo>
                <a:cubicBezTo>
                  <a:pt x="11582899" y="4909449"/>
                  <a:pt x="11578997" y="4929780"/>
                  <a:pt x="11578997" y="4929780"/>
                </a:cubicBezTo>
                <a:cubicBezTo>
                  <a:pt x="11579257" y="4941337"/>
                  <a:pt x="11579775" y="4964447"/>
                  <a:pt x="11580033" y="4976008"/>
                </a:cubicBezTo>
                <a:cubicBezTo>
                  <a:pt x="11580033" y="4976008"/>
                  <a:pt x="11580033" y="4976008"/>
                  <a:pt x="11580295" y="4987563"/>
                </a:cubicBezTo>
                <a:cubicBezTo>
                  <a:pt x="11563105" y="4999546"/>
                  <a:pt x="11563105" y="4999546"/>
                  <a:pt x="11563105" y="4999546"/>
                </a:cubicBezTo>
                <a:cubicBezTo>
                  <a:pt x="11563105" y="4999546"/>
                  <a:pt x="11563367" y="5011105"/>
                  <a:pt x="11563367" y="5011105"/>
                </a:cubicBezTo>
                <a:cubicBezTo>
                  <a:pt x="11581079" y="5022235"/>
                  <a:pt x="11563627" y="5022663"/>
                  <a:pt x="11563887" y="5034220"/>
                </a:cubicBezTo>
                <a:lnTo>
                  <a:pt x="11564149" y="5045778"/>
                </a:lnTo>
                <a:cubicBezTo>
                  <a:pt x="11546433" y="5034646"/>
                  <a:pt x="11563887" y="5034220"/>
                  <a:pt x="11563627" y="5022663"/>
                </a:cubicBezTo>
                <a:cubicBezTo>
                  <a:pt x="11563367" y="5011105"/>
                  <a:pt x="11563367" y="5011105"/>
                  <a:pt x="11545653" y="4999975"/>
                </a:cubicBezTo>
                <a:cubicBezTo>
                  <a:pt x="11545653" y="4999975"/>
                  <a:pt x="11545653" y="4999975"/>
                  <a:pt x="11545389" y="4988415"/>
                </a:cubicBezTo>
                <a:cubicBezTo>
                  <a:pt x="11545389" y="4988415"/>
                  <a:pt x="11545127" y="4976860"/>
                  <a:pt x="11545127" y="4976860"/>
                </a:cubicBezTo>
                <a:cubicBezTo>
                  <a:pt x="11544347" y="4942189"/>
                  <a:pt x="11543825" y="4919074"/>
                  <a:pt x="11543305" y="4895961"/>
                </a:cubicBezTo>
                <a:cubicBezTo>
                  <a:pt x="11561283" y="4918648"/>
                  <a:pt x="11561805" y="4941763"/>
                  <a:pt x="11562581" y="4976434"/>
                </a:cubicBezTo>
                <a:cubicBezTo>
                  <a:pt x="11562067" y="4953317"/>
                  <a:pt x="11578475" y="4906663"/>
                  <a:pt x="11560759" y="4895535"/>
                </a:cubicBezTo>
                <a:cubicBezTo>
                  <a:pt x="11560495" y="4883975"/>
                  <a:pt x="11543045" y="4884402"/>
                  <a:pt x="11559981" y="4860862"/>
                </a:cubicBezTo>
                <a:cubicBezTo>
                  <a:pt x="11559719" y="4849308"/>
                  <a:pt x="11542265" y="4849733"/>
                  <a:pt x="11542265" y="4849733"/>
                </a:cubicBezTo>
                <a:cubicBezTo>
                  <a:pt x="11542001" y="4838174"/>
                  <a:pt x="11559459" y="4837748"/>
                  <a:pt x="11559459" y="4837748"/>
                </a:cubicBezTo>
                <a:cubicBezTo>
                  <a:pt x="11559459" y="4837748"/>
                  <a:pt x="11559459" y="4837748"/>
                  <a:pt x="11559719" y="4849308"/>
                </a:cubicBezTo>
                <a:cubicBezTo>
                  <a:pt x="11559459" y="4837748"/>
                  <a:pt x="11577429" y="4860436"/>
                  <a:pt x="11576911" y="4837322"/>
                </a:cubicBezTo>
                <a:close/>
                <a:moveTo>
                  <a:pt x="5532469" y="4826781"/>
                </a:moveTo>
                <a:lnTo>
                  <a:pt x="5532611" y="4827747"/>
                </a:lnTo>
                <a:lnTo>
                  <a:pt x="5532915" y="4827402"/>
                </a:lnTo>
                <a:close/>
                <a:moveTo>
                  <a:pt x="5624883" y="4823831"/>
                </a:moveTo>
                <a:lnTo>
                  <a:pt x="5625147" y="4835549"/>
                </a:lnTo>
                <a:cubicBezTo>
                  <a:pt x="5625675" y="4858983"/>
                  <a:pt x="5625411" y="4847267"/>
                  <a:pt x="5625941" y="4870703"/>
                </a:cubicBezTo>
                <a:cubicBezTo>
                  <a:pt x="5616801" y="4870926"/>
                  <a:pt x="5609881" y="4868164"/>
                  <a:pt x="5604359" y="4864085"/>
                </a:cubicBezTo>
                <a:lnTo>
                  <a:pt x="5603707" y="4863369"/>
                </a:lnTo>
                <a:lnTo>
                  <a:pt x="5603253" y="4873517"/>
                </a:lnTo>
                <a:cubicBezTo>
                  <a:pt x="5601977" y="4877172"/>
                  <a:pt x="5599011" y="4881024"/>
                  <a:pt x="5592679" y="4885271"/>
                </a:cubicBezTo>
                <a:cubicBezTo>
                  <a:pt x="5606965" y="4890612"/>
                  <a:pt x="5608175" y="4900982"/>
                  <a:pt x="5608987" y="4907899"/>
                </a:cubicBezTo>
                <a:cubicBezTo>
                  <a:pt x="5623271" y="4913240"/>
                  <a:pt x="5624085" y="4920155"/>
                  <a:pt x="5624891" y="4927072"/>
                </a:cubicBezTo>
                <a:cubicBezTo>
                  <a:pt x="5631629" y="4926284"/>
                  <a:pt x="5635001" y="4925891"/>
                  <a:pt x="5638321" y="4925064"/>
                </a:cubicBezTo>
                <a:lnTo>
                  <a:pt x="5645397" y="4922581"/>
                </a:lnTo>
                <a:lnTo>
                  <a:pt x="5645275" y="4917128"/>
                </a:lnTo>
                <a:cubicBezTo>
                  <a:pt x="5645275" y="4917128"/>
                  <a:pt x="5645013" y="4905411"/>
                  <a:pt x="5644749" y="4893692"/>
                </a:cubicBezTo>
                <a:cubicBezTo>
                  <a:pt x="5644749" y="4893692"/>
                  <a:pt x="5644487" y="4881974"/>
                  <a:pt x="5644487" y="4881974"/>
                </a:cubicBezTo>
                <a:cubicBezTo>
                  <a:pt x="5662765" y="4881526"/>
                  <a:pt x="5644219" y="4870258"/>
                  <a:pt x="5643957" y="4858538"/>
                </a:cubicBezTo>
                <a:cubicBezTo>
                  <a:pt x="5643957" y="4858538"/>
                  <a:pt x="5662233" y="4858092"/>
                  <a:pt x="5662233" y="4858092"/>
                </a:cubicBezTo>
                <a:cubicBezTo>
                  <a:pt x="5661973" y="4846373"/>
                  <a:pt x="5643693" y="4846821"/>
                  <a:pt x="5661705" y="4834655"/>
                </a:cubicBezTo>
                <a:cubicBezTo>
                  <a:pt x="5643429" y="4835101"/>
                  <a:pt x="5643693" y="4846821"/>
                  <a:pt x="5643429" y="4835101"/>
                </a:cubicBezTo>
                <a:cubicBezTo>
                  <a:pt x="5643163" y="4823383"/>
                  <a:pt x="5643163" y="4823383"/>
                  <a:pt x="5624883" y="4823831"/>
                </a:cubicBezTo>
                <a:close/>
                <a:moveTo>
                  <a:pt x="10440929" y="4817607"/>
                </a:moveTo>
                <a:cubicBezTo>
                  <a:pt x="10440929" y="4817607"/>
                  <a:pt x="10459321" y="4828871"/>
                  <a:pt x="10459321" y="4828871"/>
                </a:cubicBezTo>
                <a:cubicBezTo>
                  <a:pt x="10459321" y="4828871"/>
                  <a:pt x="10441195" y="4829313"/>
                  <a:pt x="10441195" y="4829313"/>
                </a:cubicBezTo>
                <a:cubicBezTo>
                  <a:pt x="10440929" y="4817607"/>
                  <a:pt x="10440929" y="4817607"/>
                  <a:pt x="10440929" y="4817607"/>
                </a:cubicBezTo>
                <a:close/>
                <a:moveTo>
                  <a:pt x="814564" y="4813263"/>
                </a:moveTo>
                <a:cubicBezTo>
                  <a:pt x="814957" y="4816608"/>
                  <a:pt x="815349" y="4819951"/>
                  <a:pt x="815741" y="4823291"/>
                </a:cubicBezTo>
                <a:cubicBezTo>
                  <a:pt x="815741" y="4823291"/>
                  <a:pt x="816130" y="4826632"/>
                  <a:pt x="816130" y="4826632"/>
                </a:cubicBezTo>
                <a:cubicBezTo>
                  <a:pt x="816521" y="4829976"/>
                  <a:pt x="816521" y="4829976"/>
                  <a:pt x="816910" y="4833315"/>
                </a:cubicBezTo>
                <a:cubicBezTo>
                  <a:pt x="816910" y="4833315"/>
                  <a:pt x="802350" y="4835020"/>
                  <a:pt x="802350" y="4835020"/>
                </a:cubicBezTo>
                <a:cubicBezTo>
                  <a:pt x="801964" y="4831683"/>
                  <a:pt x="801569" y="4828335"/>
                  <a:pt x="801179" y="4824995"/>
                </a:cubicBezTo>
                <a:cubicBezTo>
                  <a:pt x="800790" y="4821654"/>
                  <a:pt x="800398" y="4818310"/>
                  <a:pt x="800003" y="4814968"/>
                </a:cubicBezTo>
                <a:cubicBezTo>
                  <a:pt x="814564" y="4813263"/>
                  <a:pt x="814564" y="4813263"/>
                  <a:pt x="814564" y="4813263"/>
                </a:cubicBezTo>
                <a:close/>
                <a:moveTo>
                  <a:pt x="9838767" y="4807680"/>
                </a:moveTo>
                <a:cubicBezTo>
                  <a:pt x="9839055" y="4820391"/>
                  <a:pt x="9839055" y="4820391"/>
                  <a:pt x="9839055" y="4820391"/>
                </a:cubicBezTo>
                <a:cubicBezTo>
                  <a:pt x="9839055" y="4820391"/>
                  <a:pt x="9839055" y="4820391"/>
                  <a:pt x="9819419" y="4820872"/>
                </a:cubicBezTo>
                <a:cubicBezTo>
                  <a:pt x="9819419" y="4820872"/>
                  <a:pt x="9819133" y="4808157"/>
                  <a:pt x="9819133" y="4808157"/>
                </a:cubicBezTo>
                <a:cubicBezTo>
                  <a:pt x="9819133" y="4808157"/>
                  <a:pt x="9838767" y="4807680"/>
                  <a:pt x="9838767" y="4807680"/>
                </a:cubicBezTo>
                <a:close/>
                <a:moveTo>
                  <a:pt x="10476917" y="4805020"/>
                </a:moveTo>
                <a:lnTo>
                  <a:pt x="10480157" y="4814698"/>
                </a:lnTo>
                <a:lnTo>
                  <a:pt x="10477175" y="4816724"/>
                </a:lnTo>
                <a:cubicBezTo>
                  <a:pt x="10477175" y="4816724"/>
                  <a:pt x="10476917" y="4805020"/>
                  <a:pt x="10476917" y="4805020"/>
                </a:cubicBezTo>
                <a:close/>
                <a:moveTo>
                  <a:pt x="11336391" y="4805013"/>
                </a:moveTo>
                <a:cubicBezTo>
                  <a:pt x="11336391" y="4805013"/>
                  <a:pt x="11336657" y="4816718"/>
                  <a:pt x="11336657" y="4816718"/>
                </a:cubicBezTo>
                <a:cubicBezTo>
                  <a:pt x="11346133" y="4822349"/>
                  <a:pt x="11346071" y="4819421"/>
                  <a:pt x="11343635" y="4815088"/>
                </a:cubicBezTo>
                <a:cubicBezTo>
                  <a:pt x="11341201" y="4810757"/>
                  <a:pt x="11336391" y="4805013"/>
                  <a:pt x="11336391" y="4805013"/>
                </a:cubicBezTo>
                <a:close/>
                <a:moveTo>
                  <a:pt x="578736" y="4794802"/>
                </a:moveTo>
                <a:cubicBezTo>
                  <a:pt x="579134" y="4798249"/>
                  <a:pt x="579540" y="4801695"/>
                  <a:pt x="579946" y="4805143"/>
                </a:cubicBezTo>
                <a:cubicBezTo>
                  <a:pt x="580348" y="4808589"/>
                  <a:pt x="592886" y="4810618"/>
                  <a:pt x="593287" y="4814063"/>
                </a:cubicBezTo>
                <a:cubicBezTo>
                  <a:pt x="593287" y="4814063"/>
                  <a:pt x="593287" y="4814063"/>
                  <a:pt x="581156" y="4815483"/>
                </a:cubicBezTo>
                <a:cubicBezTo>
                  <a:pt x="580753" y="4812036"/>
                  <a:pt x="568216" y="4810009"/>
                  <a:pt x="568216" y="4810009"/>
                </a:cubicBezTo>
                <a:cubicBezTo>
                  <a:pt x="567410" y="4803117"/>
                  <a:pt x="567006" y="4799671"/>
                  <a:pt x="566603" y="4796221"/>
                </a:cubicBezTo>
                <a:cubicBezTo>
                  <a:pt x="578736" y="4794802"/>
                  <a:pt x="578736" y="4794802"/>
                  <a:pt x="578736" y="4794802"/>
                </a:cubicBezTo>
                <a:close/>
                <a:moveTo>
                  <a:pt x="9488719" y="4787197"/>
                </a:moveTo>
                <a:cubicBezTo>
                  <a:pt x="9498109" y="4785996"/>
                  <a:pt x="9503175" y="4788313"/>
                  <a:pt x="9505893" y="4790928"/>
                </a:cubicBezTo>
                <a:cubicBezTo>
                  <a:pt x="9508619" y="4793545"/>
                  <a:pt x="9508991" y="4796461"/>
                  <a:pt x="9508991" y="4796461"/>
                </a:cubicBezTo>
                <a:cubicBezTo>
                  <a:pt x="9514971" y="4843131"/>
                  <a:pt x="9499185" y="4868867"/>
                  <a:pt x="9522447" y="4901470"/>
                </a:cubicBezTo>
                <a:cubicBezTo>
                  <a:pt x="9526935" y="4936473"/>
                  <a:pt x="9511147" y="4962213"/>
                  <a:pt x="9495361" y="4987952"/>
                </a:cubicBezTo>
                <a:cubicBezTo>
                  <a:pt x="9473589" y="4967017"/>
                  <a:pt x="9469103" y="4932014"/>
                  <a:pt x="9448831" y="4922748"/>
                </a:cubicBezTo>
                <a:cubicBezTo>
                  <a:pt x="9430047" y="4925146"/>
                  <a:pt x="9431543" y="4936817"/>
                  <a:pt x="9431543" y="4936817"/>
                </a:cubicBezTo>
                <a:cubicBezTo>
                  <a:pt x="9428551" y="4913484"/>
                  <a:pt x="9427057" y="4901814"/>
                  <a:pt x="9405289" y="4880879"/>
                </a:cubicBezTo>
                <a:cubicBezTo>
                  <a:pt x="9403795" y="4869213"/>
                  <a:pt x="9422573" y="4866809"/>
                  <a:pt x="9419583" y="4843474"/>
                </a:cubicBezTo>
                <a:cubicBezTo>
                  <a:pt x="9439859" y="4852740"/>
                  <a:pt x="9442851" y="4876075"/>
                  <a:pt x="9463121" y="4885342"/>
                </a:cubicBezTo>
                <a:cubicBezTo>
                  <a:pt x="9481903" y="4882941"/>
                  <a:pt x="9439859" y="4852740"/>
                  <a:pt x="9458637" y="4850338"/>
                </a:cubicBezTo>
                <a:cubicBezTo>
                  <a:pt x="9477419" y="4847936"/>
                  <a:pt x="9461629" y="4873673"/>
                  <a:pt x="9480407" y="4871270"/>
                </a:cubicBezTo>
                <a:cubicBezTo>
                  <a:pt x="9497691" y="4857201"/>
                  <a:pt x="9477419" y="4847936"/>
                  <a:pt x="9474429" y="4824600"/>
                </a:cubicBezTo>
                <a:cubicBezTo>
                  <a:pt x="9493203" y="4822196"/>
                  <a:pt x="9490215" y="4798863"/>
                  <a:pt x="9488719" y="4787197"/>
                </a:cubicBezTo>
                <a:close/>
                <a:moveTo>
                  <a:pt x="8380621" y="4784943"/>
                </a:moveTo>
                <a:cubicBezTo>
                  <a:pt x="8390693" y="4783656"/>
                  <a:pt x="8396137" y="4786179"/>
                  <a:pt x="8399261" y="4790604"/>
                </a:cubicBezTo>
                <a:cubicBezTo>
                  <a:pt x="8402389" y="4795033"/>
                  <a:pt x="8403199" y="4801364"/>
                  <a:pt x="8404011" y="4807694"/>
                </a:cubicBezTo>
                <a:cubicBezTo>
                  <a:pt x="8394753" y="4815314"/>
                  <a:pt x="8384273" y="4813438"/>
                  <a:pt x="8378427" y="4807753"/>
                </a:cubicBezTo>
                <a:cubicBezTo>
                  <a:pt x="8372577" y="4802062"/>
                  <a:pt x="8371357" y="4792564"/>
                  <a:pt x="8380621" y="4784943"/>
                </a:cubicBezTo>
                <a:close/>
                <a:moveTo>
                  <a:pt x="9818583" y="4783793"/>
                </a:moveTo>
                <a:cubicBezTo>
                  <a:pt x="9818583" y="4783793"/>
                  <a:pt x="9818583" y="4783793"/>
                  <a:pt x="9818845" y="4795445"/>
                </a:cubicBezTo>
                <a:cubicBezTo>
                  <a:pt x="9799217" y="4795927"/>
                  <a:pt x="9798953" y="4784270"/>
                  <a:pt x="9798953" y="4784270"/>
                </a:cubicBezTo>
                <a:cubicBezTo>
                  <a:pt x="9818583" y="4783793"/>
                  <a:pt x="9818583" y="4783793"/>
                  <a:pt x="9818583" y="4783793"/>
                </a:cubicBezTo>
                <a:close/>
                <a:moveTo>
                  <a:pt x="9838219" y="4783312"/>
                </a:moveTo>
                <a:lnTo>
                  <a:pt x="9838219" y="4783312"/>
                </a:lnTo>
                <a:lnTo>
                  <a:pt x="9838219" y="4783313"/>
                </a:lnTo>
                <a:close/>
                <a:moveTo>
                  <a:pt x="10498143" y="4779009"/>
                </a:moveTo>
                <a:cubicBezTo>
                  <a:pt x="10498143" y="4779009"/>
                  <a:pt x="10498407" y="4790727"/>
                  <a:pt x="10498407" y="4790727"/>
                </a:cubicBezTo>
                <a:cubicBezTo>
                  <a:pt x="10498143" y="4779009"/>
                  <a:pt x="10479859" y="4779454"/>
                  <a:pt x="10479859" y="4779454"/>
                </a:cubicBezTo>
                <a:cubicBezTo>
                  <a:pt x="10479859" y="4779454"/>
                  <a:pt x="10498143" y="4779009"/>
                  <a:pt x="10498143" y="4779009"/>
                </a:cubicBezTo>
                <a:close/>
                <a:moveTo>
                  <a:pt x="8145265" y="4777351"/>
                </a:moveTo>
                <a:lnTo>
                  <a:pt x="8155531" y="4828428"/>
                </a:lnTo>
                <a:cubicBezTo>
                  <a:pt x="8161447" y="4826068"/>
                  <a:pt x="8164511" y="4826912"/>
                  <a:pt x="8167603" y="4828263"/>
                </a:cubicBezTo>
                <a:lnTo>
                  <a:pt x="8176855" y="4830437"/>
                </a:lnTo>
                <a:lnTo>
                  <a:pt x="8174925" y="4819475"/>
                </a:lnTo>
                <a:cubicBezTo>
                  <a:pt x="8170465" y="4803686"/>
                  <a:pt x="8163791" y="4789667"/>
                  <a:pt x="8152695" y="4779192"/>
                </a:cubicBezTo>
                <a:close/>
                <a:moveTo>
                  <a:pt x="795459" y="4776113"/>
                </a:moveTo>
                <a:cubicBezTo>
                  <a:pt x="802739" y="4775260"/>
                  <a:pt x="806480" y="4775723"/>
                  <a:pt x="808405" y="4776398"/>
                </a:cubicBezTo>
                <a:cubicBezTo>
                  <a:pt x="810328" y="4777070"/>
                  <a:pt x="810431" y="4777962"/>
                  <a:pt x="810431" y="4777962"/>
                </a:cubicBezTo>
                <a:cubicBezTo>
                  <a:pt x="810431" y="4777962"/>
                  <a:pt x="810847" y="4781514"/>
                  <a:pt x="811262" y="4785062"/>
                </a:cubicBezTo>
                <a:cubicBezTo>
                  <a:pt x="811262" y="4785062"/>
                  <a:pt x="811678" y="4788616"/>
                  <a:pt x="811678" y="4788616"/>
                </a:cubicBezTo>
                <a:cubicBezTo>
                  <a:pt x="812093" y="4792165"/>
                  <a:pt x="812510" y="4795719"/>
                  <a:pt x="812510" y="4795719"/>
                </a:cubicBezTo>
                <a:cubicBezTo>
                  <a:pt x="812510" y="4795719"/>
                  <a:pt x="812510" y="4795719"/>
                  <a:pt x="797952" y="4797418"/>
                </a:cubicBezTo>
                <a:cubicBezTo>
                  <a:pt x="797952" y="4797418"/>
                  <a:pt x="783392" y="4799123"/>
                  <a:pt x="783392" y="4799123"/>
                </a:cubicBezTo>
                <a:cubicBezTo>
                  <a:pt x="782974" y="4795574"/>
                  <a:pt x="797535" y="4793868"/>
                  <a:pt x="797535" y="4793868"/>
                </a:cubicBezTo>
                <a:cubicBezTo>
                  <a:pt x="797122" y="4790314"/>
                  <a:pt x="797122" y="4790314"/>
                  <a:pt x="796704" y="4786767"/>
                </a:cubicBezTo>
                <a:cubicBezTo>
                  <a:pt x="796289" y="4783215"/>
                  <a:pt x="781314" y="4781365"/>
                  <a:pt x="795459" y="4776113"/>
                </a:cubicBezTo>
                <a:close/>
                <a:moveTo>
                  <a:pt x="9709653" y="4765320"/>
                </a:moveTo>
                <a:cubicBezTo>
                  <a:pt x="9709917" y="4777043"/>
                  <a:pt x="9709917" y="4777043"/>
                  <a:pt x="9709917" y="4777043"/>
                </a:cubicBezTo>
                <a:cubicBezTo>
                  <a:pt x="9709917" y="4777043"/>
                  <a:pt x="9727683" y="4776608"/>
                  <a:pt x="9727683" y="4776608"/>
                </a:cubicBezTo>
                <a:cubicBezTo>
                  <a:pt x="9727945" y="4788337"/>
                  <a:pt x="9727945" y="4788337"/>
                  <a:pt x="9710185" y="4788772"/>
                </a:cubicBezTo>
                <a:lnTo>
                  <a:pt x="9699799" y="4795987"/>
                </a:lnTo>
                <a:lnTo>
                  <a:pt x="9699771" y="4795768"/>
                </a:lnTo>
                <a:lnTo>
                  <a:pt x="9697795" y="4797378"/>
                </a:lnTo>
                <a:lnTo>
                  <a:pt x="9692685" y="4800928"/>
                </a:lnTo>
                <a:cubicBezTo>
                  <a:pt x="9692685" y="4800928"/>
                  <a:pt x="9692685" y="4800928"/>
                  <a:pt x="9692419" y="4789204"/>
                </a:cubicBezTo>
                <a:cubicBezTo>
                  <a:pt x="9692419" y="4789204"/>
                  <a:pt x="9692151" y="4777476"/>
                  <a:pt x="9692151" y="4777476"/>
                </a:cubicBezTo>
                <a:cubicBezTo>
                  <a:pt x="9692151" y="4777476"/>
                  <a:pt x="9692151" y="4777476"/>
                  <a:pt x="9691889" y="4765754"/>
                </a:cubicBezTo>
                <a:cubicBezTo>
                  <a:pt x="9691889" y="4765754"/>
                  <a:pt x="9709653" y="4765320"/>
                  <a:pt x="9709653" y="4765320"/>
                </a:cubicBezTo>
                <a:close/>
                <a:moveTo>
                  <a:pt x="9637409" y="4764026"/>
                </a:moveTo>
                <a:lnTo>
                  <a:pt x="9637669" y="4775584"/>
                </a:lnTo>
                <a:cubicBezTo>
                  <a:pt x="9646959" y="4781138"/>
                  <a:pt x="9647027" y="4784030"/>
                  <a:pt x="9644775" y="4785530"/>
                </a:cubicBezTo>
                <a:cubicBezTo>
                  <a:pt x="9642511" y="4787031"/>
                  <a:pt x="9637929" y="4787141"/>
                  <a:pt x="9637929" y="4787141"/>
                </a:cubicBezTo>
                <a:cubicBezTo>
                  <a:pt x="9637929" y="4787141"/>
                  <a:pt x="9637409" y="4764026"/>
                  <a:pt x="9619347" y="4776033"/>
                </a:cubicBezTo>
                <a:cubicBezTo>
                  <a:pt x="9619087" y="4764474"/>
                  <a:pt x="9637409" y="4764026"/>
                  <a:pt x="9637409" y="4764026"/>
                </a:cubicBezTo>
                <a:close/>
                <a:moveTo>
                  <a:pt x="9674059" y="4763132"/>
                </a:moveTo>
                <a:cubicBezTo>
                  <a:pt x="9674059" y="4763132"/>
                  <a:pt x="9674319" y="4774689"/>
                  <a:pt x="9674319" y="4774689"/>
                </a:cubicBezTo>
                <a:cubicBezTo>
                  <a:pt x="9674319" y="4774689"/>
                  <a:pt x="9674319" y="4774689"/>
                  <a:pt x="9655995" y="4775136"/>
                </a:cubicBezTo>
                <a:cubicBezTo>
                  <a:pt x="9655735" y="4763581"/>
                  <a:pt x="9655735" y="4763581"/>
                  <a:pt x="9655735" y="4763581"/>
                </a:cubicBezTo>
                <a:cubicBezTo>
                  <a:pt x="9674059" y="4763132"/>
                  <a:pt x="9674059" y="4763132"/>
                  <a:pt x="9674059" y="4763132"/>
                </a:cubicBezTo>
                <a:close/>
                <a:moveTo>
                  <a:pt x="5566373" y="4761568"/>
                </a:moveTo>
                <a:cubicBezTo>
                  <a:pt x="5563491" y="4762866"/>
                  <a:pt x="5560269" y="4766258"/>
                  <a:pt x="5556223" y="4772734"/>
                </a:cubicBezTo>
                <a:lnTo>
                  <a:pt x="5556803" y="4777249"/>
                </a:lnTo>
                <a:lnTo>
                  <a:pt x="5566655" y="4779645"/>
                </a:lnTo>
                <a:cubicBezTo>
                  <a:pt x="5566757" y="4780510"/>
                  <a:pt x="5565121" y="4781139"/>
                  <a:pt x="5562413" y="4781676"/>
                </a:cubicBezTo>
                <a:lnTo>
                  <a:pt x="5557457" y="4782357"/>
                </a:lnTo>
                <a:lnTo>
                  <a:pt x="5558291" y="4788858"/>
                </a:lnTo>
                <a:cubicBezTo>
                  <a:pt x="5558853" y="4793255"/>
                  <a:pt x="5559227" y="4796184"/>
                  <a:pt x="5559227" y="4796184"/>
                </a:cubicBezTo>
                <a:cubicBezTo>
                  <a:pt x="5560731" y="4807914"/>
                  <a:pt x="5541547" y="4810369"/>
                  <a:pt x="5543051" y="4822095"/>
                </a:cubicBezTo>
                <a:cubicBezTo>
                  <a:pt x="5543051" y="4822095"/>
                  <a:pt x="5543051" y="4822095"/>
                  <a:pt x="5544553" y="4833819"/>
                </a:cubicBezTo>
                <a:cubicBezTo>
                  <a:pt x="5544553" y="4833819"/>
                  <a:pt x="5546053" y="4845542"/>
                  <a:pt x="5546053" y="4845542"/>
                </a:cubicBezTo>
                <a:lnTo>
                  <a:pt x="5533535" y="4828254"/>
                </a:lnTo>
                <a:lnTo>
                  <a:pt x="5533687" y="4834915"/>
                </a:lnTo>
                <a:lnTo>
                  <a:pt x="5534437" y="4839941"/>
                </a:lnTo>
                <a:cubicBezTo>
                  <a:pt x="5537995" y="4855738"/>
                  <a:pt x="5543083" y="4870041"/>
                  <a:pt x="5551439" y="4883082"/>
                </a:cubicBezTo>
                <a:cubicBezTo>
                  <a:pt x="5551439" y="4883082"/>
                  <a:pt x="5564915" y="4881509"/>
                  <a:pt x="5578795" y="4883390"/>
                </a:cubicBezTo>
                <a:cubicBezTo>
                  <a:pt x="5591059" y="4871438"/>
                  <a:pt x="5589035" y="4854149"/>
                  <a:pt x="5575153" y="4852266"/>
                </a:cubicBezTo>
                <a:cubicBezTo>
                  <a:pt x="5574749" y="4848809"/>
                  <a:pt x="5574749" y="4848809"/>
                  <a:pt x="5588225" y="4847233"/>
                </a:cubicBezTo>
                <a:lnTo>
                  <a:pt x="5589121" y="4846949"/>
                </a:lnTo>
                <a:lnTo>
                  <a:pt x="5581463" y="4837165"/>
                </a:lnTo>
                <a:cubicBezTo>
                  <a:pt x="5578259" y="4834495"/>
                  <a:pt x="5574815" y="4833846"/>
                  <a:pt x="5570311" y="4836886"/>
                </a:cubicBezTo>
                <a:cubicBezTo>
                  <a:pt x="5570179" y="4831027"/>
                  <a:pt x="5570013" y="4823703"/>
                  <a:pt x="5570121" y="4815824"/>
                </a:cubicBezTo>
                <a:lnTo>
                  <a:pt x="5570491" y="4809587"/>
                </a:lnTo>
                <a:lnTo>
                  <a:pt x="5570285" y="4807849"/>
                </a:lnTo>
                <a:cubicBezTo>
                  <a:pt x="5570285" y="4807849"/>
                  <a:pt x="5569891" y="4804444"/>
                  <a:pt x="5569891" y="4804444"/>
                </a:cubicBezTo>
                <a:lnTo>
                  <a:pt x="5570797" y="4804459"/>
                </a:lnTo>
                <a:lnTo>
                  <a:pt x="5571571" y="4791422"/>
                </a:lnTo>
                <a:lnTo>
                  <a:pt x="5581141" y="4768073"/>
                </a:lnTo>
                <a:lnTo>
                  <a:pt x="5574473" y="4762954"/>
                </a:lnTo>
                <a:cubicBezTo>
                  <a:pt x="5571791" y="4761060"/>
                  <a:pt x="5569253" y="4760267"/>
                  <a:pt x="5566373" y="4761568"/>
                </a:cubicBezTo>
                <a:close/>
                <a:moveTo>
                  <a:pt x="40794" y="4758964"/>
                </a:moveTo>
                <a:cubicBezTo>
                  <a:pt x="48076" y="4758111"/>
                  <a:pt x="51820" y="4758564"/>
                  <a:pt x="53742" y="4759227"/>
                </a:cubicBezTo>
                <a:cubicBezTo>
                  <a:pt x="55665" y="4759894"/>
                  <a:pt x="55766" y="4760768"/>
                  <a:pt x="55766" y="4760768"/>
                </a:cubicBezTo>
                <a:cubicBezTo>
                  <a:pt x="56587" y="4767787"/>
                  <a:pt x="71557" y="4769594"/>
                  <a:pt x="71969" y="4773104"/>
                </a:cubicBezTo>
                <a:cubicBezTo>
                  <a:pt x="73203" y="4783631"/>
                  <a:pt x="59872" y="4795862"/>
                  <a:pt x="61102" y="4806393"/>
                </a:cubicBezTo>
                <a:cubicBezTo>
                  <a:pt x="61514" y="4809903"/>
                  <a:pt x="46955" y="4811605"/>
                  <a:pt x="46955" y="4811605"/>
                </a:cubicBezTo>
                <a:cubicBezTo>
                  <a:pt x="32401" y="4813311"/>
                  <a:pt x="31987" y="4809799"/>
                  <a:pt x="31987" y="4809799"/>
                </a:cubicBezTo>
                <a:cubicBezTo>
                  <a:pt x="44903" y="4794059"/>
                  <a:pt x="43259" y="4780021"/>
                  <a:pt x="41618" y="4765985"/>
                </a:cubicBezTo>
                <a:cubicBezTo>
                  <a:pt x="41206" y="4762470"/>
                  <a:pt x="40794" y="4758964"/>
                  <a:pt x="40794" y="4758964"/>
                </a:cubicBezTo>
                <a:close/>
                <a:moveTo>
                  <a:pt x="10552189" y="4742515"/>
                </a:moveTo>
                <a:cubicBezTo>
                  <a:pt x="10552189" y="4742515"/>
                  <a:pt x="10552189" y="4742515"/>
                  <a:pt x="10552449" y="4754232"/>
                </a:cubicBezTo>
                <a:cubicBezTo>
                  <a:pt x="10552715" y="4765949"/>
                  <a:pt x="10552977" y="4777667"/>
                  <a:pt x="10552977" y="4777667"/>
                </a:cubicBezTo>
                <a:cubicBezTo>
                  <a:pt x="10553509" y="4801105"/>
                  <a:pt x="10553243" y="4789387"/>
                  <a:pt x="10553771" y="4812824"/>
                </a:cubicBezTo>
                <a:cubicBezTo>
                  <a:pt x="10572057" y="4812378"/>
                  <a:pt x="10572057" y="4812378"/>
                  <a:pt x="10572057" y="4812378"/>
                </a:cubicBezTo>
                <a:lnTo>
                  <a:pt x="10570999" y="4765505"/>
                </a:lnTo>
                <a:cubicBezTo>
                  <a:pt x="10570999" y="4765505"/>
                  <a:pt x="10570735" y="4753784"/>
                  <a:pt x="10552189" y="4742515"/>
                </a:cubicBezTo>
                <a:close/>
                <a:moveTo>
                  <a:pt x="9709127" y="4741873"/>
                </a:moveTo>
                <a:cubicBezTo>
                  <a:pt x="9718005" y="4741656"/>
                  <a:pt x="9722449" y="4741545"/>
                  <a:pt x="9724705" y="4742957"/>
                </a:cubicBezTo>
                <a:cubicBezTo>
                  <a:pt x="9726957" y="4744368"/>
                  <a:pt x="9727025" y="4747303"/>
                  <a:pt x="9727153" y="4753161"/>
                </a:cubicBezTo>
                <a:cubicBezTo>
                  <a:pt x="9727153" y="4753161"/>
                  <a:pt x="9727153" y="4753161"/>
                  <a:pt x="9727417" y="4764887"/>
                </a:cubicBezTo>
                <a:cubicBezTo>
                  <a:pt x="9727417" y="4764887"/>
                  <a:pt x="9727417" y="4764887"/>
                  <a:pt x="9709653" y="4765320"/>
                </a:cubicBezTo>
                <a:cubicBezTo>
                  <a:pt x="9709387" y="4753596"/>
                  <a:pt x="9709387" y="4753596"/>
                  <a:pt x="9709387" y="4753596"/>
                </a:cubicBezTo>
                <a:cubicBezTo>
                  <a:pt x="9709127" y="4741873"/>
                  <a:pt x="9709127" y="4741873"/>
                  <a:pt x="9709127" y="4741873"/>
                </a:cubicBezTo>
                <a:close/>
                <a:moveTo>
                  <a:pt x="9706283" y="4740247"/>
                </a:moveTo>
                <a:cubicBezTo>
                  <a:pt x="9706283" y="4740247"/>
                  <a:pt x="9706539" y="4751548"/>
                  <a:pt x="9706539" y="4751548"/>
                </a:cubicBezTo>
                <a:cubicBezTo>
                  <a:pt x="9693195" y="4740568"/>
                  <a:pt x="9706283" y="4740247"/>
                  <a:pt x="9706283" y="4740247"/>
                </a:cubicBezTo>
                <a:close/>
                <a:moveTo>
                  <a:pt x="10332677" y="4737673"/>
                </a:moveTo>
                <a:cubicBezTo>
                  <a:pt x="10332945" y="4749681"/>
                  <a:pt x="10332945" y="4749681"/>
                  <a:pt x="10315495" y="4750105"/>
                </a:cubicBezTo>
                <a:lnTo>
                  <a:pt x="10315223" y="4738099"/>
                </a:lnTo>
                <a:cubicBezTo>
                  <a:pt x="10315223" y="4738099"/>
                  <a:pt x="10315223" y="4738099"/>
                  <a:pt x="10332677" y="4737673"/>
                </a:cubicBezTo>
                <a:close/>
                <a:moveTo>
                  <a:pt x="8299183" y="4735298"/>
                </a:moveTo>
                <a:cubicBezTo>
                  <a:pt x="8300805" y="4747962"/>
                  <a:pt x="8304049" y="4773291"/>
                  <a:pt x="8285527" y="4788531"/>
                </a:cubicBezTo>
                <a:cubicBezTo>
                  <a:pt x="8275451" y="4789820"/>
                  <a:pt x="8274235" y="4780322"/>
                  <a:pt x="8277857" y="4768597"/>
                </a:cubicBezTo>
                <a:cubicBezTo>
                  <a:pt x="8281469" y="4756874"/>
                  <a:pt x="8289919" y="4742916"/>
                  <a:pt x="8299183" y="4735298"/>
                </a:cubicBezTo>
                <a:close/>
                <a:moveTo>
                  <a:pt x="9909137" y="4733880"/>
                </a:moveTo>
                <a:cubicBezTo>
                  <a:pt x="9909425" y="4746595"/>
                  <a:pt x="9889785" y="4747074"/>
                  <a:pt x="9890075" y="4759784"/>
                </a:cubicBezTo>
                <a:cubicBezTo>
                  <a:pt x="9889785" y="4747074"/>
                  <a:pt x="9889785" y="4747074"/>
                  <a:pt x="9889499" y="4734359"/>
                </a:cubicBezTo>
                <a:cubicBezTo>
                  <a:pt x="9889499" y="4734359"/>
                  <a:pt x="9909137" y="4733880"/>
                  <a:pt x="9909137" y="4733880"/>
                </a:cubicBezTo>
                <a:close/>
                <a:moveTo>
                  <a:pt x="562999" y="4733872"/>
                </a:moveTo>
                <a:cubicBezTo>
                  <a:pt x="566081" y="4733951"/>
                  <a:pt x="569217" y="4734465"/>
                  <a:pt x="569421" y="4736201"/>
                </a:cubicBezTo>
                <a:cubicBezTo>
                  <a:pt x="569826" y="4739670"/>
                  <a:pt x="570641" y="4746613"/>
                  <a:pt x="571453" y="4753554"/>
                </a:cubicBezTo>
                <a:cubicBezTo>
                  <a:pt x="572263" y="4760498"/>
                  <a:pt x="573073" y="4767438"/>
                  <a:pt x="573889" y="4774382"/>
                </a:cubicBezTo>
                <a:cubicBezTo>
                  <a:pt x="573889" y="4774382"/>
                  <a:pt x="574295" y="4777852"/>
                  <a:pt x="562164" y="4779272"/>
                </a:cubicBezTo>
                <a:cubicBezTo>
                  <a:pt x="562164" y="4779272"/>
                  <a:pt x="561755" y="4775800"/>
                  <a:pt x="561755" y="4775800"/>
                </a:cubicBezTo>
                <a:cubicBezTo>
                  <a:pt x="548810" y="4770278"/>
                  <a:pt x="547995" y="4763336"/>
                  <a:pt x="547187" y="4756398"/>
                </a:cubicBezTo>
                <a:cubicBezTo>
                  <a:pt x="546372" y="4749451"/>
                  <a:pt x="558100" y="4744560"/>
                  <a:pt x="545154" y="4739039"/>
                </a:cubicBezTo>
                <a:cubicBezTo>
                  <a:pt x="544750" y="4735568"/>
                  <a:pt x="556883" y="4734148"/>
                  <a:pt x="556883" y="4734148"/>
                </a:cubicBezTo>
                <a:cubicBezTo>
                  <a:pt x="556883" y="4734148"/>
                  <a:pt x="559916" y="4733793"/>
                  <a:pt x="562999" y="4733872"/>
                </a:cubicBezTo>
                <a:close/>
                <a:moveTo>
                  <a:pt x="9581709" y="4733395"/>
                </a:moveTo>
                <a:cubicBezTo>
                  <a:pt x="9591529" y="4733154"/>
                  <a:pt x="9596437" y="4733031"/>
                  <a:pt x="9598925" y="4734301"/>
                </a:cubicBezTo>
                <a:cubicBezTo>
                  <a:pt x="9601409" y="4735562"/>
                  <a:pt x="9601465" y="4738212"/>
                  <a:pt x="9601583" y="4743508"/>
                </a:cubicBezTo>
                <a:cubicBezTo>
                  <a:pt x="9601583" y="4743508"/>
                  <a:pt x="9601825" y="4754106"/>
                  <a:pt x="9601825" y="4754106"/>
                </a:cubicBezTo>
                <a:cubicBezTo>
                  <a:pt x="9601825" y="4754106"/>
                  <a:pt x="9581951" y="4743988"/>
                  <a:pt x="9581951" y="4743988"/>
                </a:cubicBezTo>
                <a:cubicBezTo>
                  <a:pt x="9581709" y="4733395"/>
                  <a:pt x="9581709" y="4733395"/>
                  <a:pt x="9581709" y="4733395"/>
                </a:cubicBezTo>
                <a:close/>
                <a:moveTo>
                  <a:pt x="135950" y="4731311"/>
                </a:moveTo>
                <a:cubicBezTo>
                  <a:pt x="136340" y="4734655"/>
                  <a:pt x="136340" y="4734655"/>
                  <a:pt x="136729" y="4737997"/>
                </a:cubicBezTo>
                <a:cubicBezTo>
                  <a:pt x="136729" y="4737997"/>
                  <a:pt x="137121" y="4741337"/>
                  <a:pt x="137121" y="4741337"/>
                </a:cubicBezTo>
                <a:cubicBezTo>
                  <a:pt x="137513" y="4744681"/>
                  <a:pt x="137513" y="4744681"/>
                  <a:pt x="137904" y="4748024"/>
                </a:cubicBezTo>
                <a:cubicBezTo>
                  <a:pt x="137904" y="4748024"/>
                  <a:pt x="138295" y="4751367"/>
                  <a:pt x="123344" y="4749726"/>
                </a:cubicBezTo>
                <a:cubicBezTo>
                  <a:pt x="123344" y="4749726"/>
                  <a:pt x="123344" y="4749726"/>
                  <a:pt x="122953" y="4746386"/>
                </a:cubicBezTo>
                <a:cubicBezTo>
                  <a:pt x="122953" y="4746386"/>
                  <a:pt x="122560" y="4743043"/>
                  <a:pt x="122173" y="4739702"/>
                </a:cubicBezTo>
                <a:cubicBezTo>
                  <a:pt x="122173" y="4739702"/>
                  <a:pt x="121781" y="4736357"/>
                  <a:pt x="121389" y="4733015"/>
                </a:cubicBezTo>
                <a:cubicBezTo>
                  <a:pt x="121389" y="4733015"/>
                  <a:pt x="121389" y="4733015"/>
                  <a:pt x="135950" y="4731311"/>
                </a:cubicBezTo>
                <a:close/>
                <a:moveTo>
                  <a:pt x="9574397" y="4726629"/>
                </a:moveTo>
                <a:cubicBezTo>
                  <a:pt x="9577427" y="4750266"/>
                  <a:pt x="9580457" y="4773904"/>
                  <a:pt x="9581973" y="4785726"/>
                </a:cubicBezTo>
                <a:cubicBezTo>
                  <a:pt x="9564059" y="4788016"/>
                  <a:pt x="9561033" y="4764377"/>
                  <a:pt x="9543127" y="4766670"/>
                </a:cubicBezTo>
                <a:cubicBezTo>
                  <a:pt x="9523703" y="4757141"/>
                  <a:pt x="9522191" y="4745320"/>
                  <a:pt x="9538579" y="4731210"/>
                </a:cubicBezTo>
                <a:cubicBezTo>
                  <a:pt x="9558001" y="4740739"/>
                  <a:pt x="9556489" y="4728920"/>
                  <a:pt x="9574397" y="4726629"/>
                </a:cubicBezTo>
                <a:close/>
                <a:moveTo>
                  <a:pt x="9817033" y="4714930"/>
                </a:moveTo>
                <a:cubicBezTo>
                  <a:pt x="9817287" y="4726228"/>
                  <a:pt x="9817287" y="4726228"/>
                  <a:pt x="9817545" y="4737531"/>
                </a:cubicBezTo>
                <a:cubicBezTo>
                  <a:pt x="9817545" y="4737531"/>
                  <a:pt x="9798163" y="4749310"/>
                  <a:pt x="9798163" y="4749310"/>
                </a:cubicBezTo>
                <a:cubicBezTo>
                  <a:pt x="9797907" y="4738009"/>
                  <a:pt x="9797907" y="4738009"/>
                  <a:pt x="9797651" y="4726709"/>
                </a:cubicBezTo>
                <a:cubicBezTo>
                  <a:pt x="9797651" y="4726709"/>
                  <a:pt x="9797399" y="4715409"/>
                  <a:pt x="9817033" y="4714930"/>
                </a:cubicBezTo>
                <a:close/>
                <a:moveTo>
                  <a:pt x="9836379" y="4701740"/>
                </a:moveTo>
                <a:cubicBezTo>
                  <a:pt x="9836641" y="4713396"/>
                  <a:pt x="9836641" y="4713396"/>
                  <a:pt x="9817005" y="4713872"/>
                </a:cubicBezTo>
                <a:cubicBezTo>
                  <a:pt x="9817005" y="4713872"/>
                  <a:pt x="9817005" y="4713872"/>
                  <a:pt x="9816747" y="4702218"/>
                </a:cubicBezTo>
                <a:cubicBezTo>
                  <a:pt x="9816747" y="4702218"/>
                  <a:pt x="9836379" y="4701740"/>
                  <a:pt x="9836379" y="4701740"/>
                </a:cubicBezTo>
                <a:close/>
                <a:moveTo>
                  <a:pt x="8216479" y="4700794"/>
                </a:moveTo>
                <a:cubicBezTo>
                  <a:pt x="8218137" y="4698739"/>
                  <a:pt x="8219395" y="4698578"/>
                  <a:pt x="8219769" y="4701481"/>
                </a:cubicBezTo>
                <a:cubicBezTo>
                  <a:pt x="8221259" y="4713090"/>
                  <a:pt x="8244377" y="4733728"/>
                  <a:pt x="8224231" y="4736305"/>
                </a:cubicBezTo>
                <a:cubicBezTo>
                  <a:pt x="8224231" y="4736305"/>
                  <a:pt x="8204087" y="4738885"/>
                  <a:pt x="8204087" y="4738885"/>
                </a:cubicBezTo>
                <a:cubicBezTo>
                  <a:pt x="8202971" y="4730177"/>
                  <a:pt x="8211513" y="4706961"/>
                  <a:pt x="8216479" y="4700794"/>
                </a:cubicBezTo>
                <a:close/>
                <a:moveTo>
                  <a:pt x="9652843" y="4693499"/>
                </a:moveTo>
                <a:cubicBezTo>
                  <a:pt x="9652843" y="4693499"/>
                  <a:pt x="9672767" y="4705734"/>
                  <a:pt x="9672767" y="4705734"/>
                </a:cubicBezTo>
                <a:cubicBezTo>
                  <a:pt x="9672767" y="4705734"/>
                  <a:pt x="9653127" y="4706213"/>
                  <a:pt x="9653127" y="4706213"/>
                </a:cubicBezTo>
                <a:cubicBezTo>
                  <a:pt x="9653127" y="4706213"/>
                  <a:pt x="9652843" y="4693499"/>
                  <a:pt x="9652843" y="4693499"/>
                </a:cubicBezTo>
                <a:close/>
                <a:moveTo>
                  <a:pt x="9836117" y="4690084"/>
                </a:moveTo>
                <a:cubicBezTo>
                  <a:pt x="9836379" y="4701740"/>
                  <a:pt x="9856009" y="4701262"/>
                  <a:pt x="9856275" y="4712913"/>
                </a:cubicBezTo>
                <a:cubicBezTo>
                  <a:pt x="9856275" y="4712913"/>
                  <a:pt x="9856537" y="4724565"/>
                  <a:pt x="9856537" y="4724565"/>
                </a:cubicBezTo>
                <a:cubicBezTo>
                  <a:pt x="9876699" y="4747393"/>
                  <a:pt x="9837957" y="4771661"/>
                  <a:pt x="9838481" y="4794964"/>
                </a:cubicBezTo>
                <a:lnTo>
                  <a:pt x="9838219" y="4783312"/>
                </a:lnTo>
                <a:lnTo>
                  <a:pt x="9838179" y="4781506"/>
                </a:lnTo>
                <a:lnTo>
                  <a:pt x="9838155" y="4780399"/>
                </a:lnTo>
                <a:cubicBezTo>
                  <a:pt x="9838091" y="4777487"/>
                  <a:pt x="9838039" y="4775302"/>
                  <a:pt x="9838039" y="4775302"/>
                </a:cubicBezTo>
                <a:lnTo>
                  <a:pt x="9838179" y="4781506"/>
                </a:lnTo>
                <a:lnTo>
                  <a:pt x="9838219" y="4783312"/>
                </a:lnTo>
                <a:lnTo>
                  <a:pt x="9823331" y="4776390"/>
                </a:lnTo>
                <a:cubicBezTo>
                  <a:pt x="9823229" y="4772021"/>
                  <a:pt x="9828007" y="4766074"/>
                  <a:pt x="9837695" y="4760008"/>
                </a:cubicBezTo>
                <a:cubicBezTo>
                  <a:pt x="9818059" y="4760488"/>
                  <a:pt x="9818321" y="4772140"/>
                  <a:pt x="9818321" y="4772140"/>
                </a:cubicBezTo>
                <a:lnTo>
                  <a:pt x="9818059" y="4760488"/>
                </a:lnTo>
                <a:cubicBezTo>
                  <a:pt x="9817797" y="4748829"/>
                  <a:pt x="9837171" y="4736699"/>
                  <a:pt x="9836641" y="4713396"/>
                </a:cubicBezTo>
                <a:cubicBezTo>
                  <a:pt x="9836641" y="4713396"/>
                  <a:pt x="9836641" y="4713396"/>
                  <a:pt x="9836379" y="4701740"/>
                </a:cubicBezTo>
                <a:cubicBezTo>
                  <a:pt x="9836379" y="4701740"/>
                  <a:pt x="9836379" y="4701740"/>
                  <a:pt x="9836117" y="4690084"/>
                </a:cubicBezTo>
                <a:close/>
                <a:moveTo>
                  <a:pt x="9945799" y="4675322"/>
                </a:moveTo>
                <a:cubicBezTo>
                  <a:pt x="9954957" y="4675095"/>
                  <a:pt x="9959541" y="4674986"/>
                  <a:pt x="9959575" y="4676434"/>
                </a:cubicBezTo>
                <a:cubicBezTo>
                  <a:pt x="9959605" y="4677880"/>
                  <a:pt x="9955089" y="4680890"/>
                  <a:pt x="9946057" y="4686906"/>
                </a:cubicBezTo>
                <a:cubicBezTo>
                  <a:pt x="9928255" y="4710515"/>
                  <a:pt x="9946057" y="4686906"/>
                  <a:pt x="9945799" y="4675322"/>
                </a:cubicBezTo>
                <a:close/>
                <a:moveTo>
                  <a:pt x="9617001" y="4672018"/>
                </a:moveTo>
                <a:cubicBezTo>
                  <a:pt x="9617001" y="4672018"/>
                  <a:pt x="9617259" y="4683577"/>
                  <a:pt x="9617259" y="4683577"/>
                </a:cubicBezTo>
                <a:cubicBezTo>
                  <a:pt x="9635585" y="4683127"/>
                  <a:pt x="9635585" y="4683127"/>
                  <a:pt x="9635585" y="4683127"/>
                </a:cubicBezTo>
                <a:lnTo>
                  <a:pt x="9635845" y="4694685"/>
                </a:lnTo>
                <a:cubicBezTo>
                  <a:pt x="9635845" y="4694685"/>
                  <a:pt x="9635845" y="4694685"/>
                  <a:pt x="9636107" y="4706240"/>
                </a:cubicBezTo>
                <a:cubicBezTo>
                  <a:pt x="9654433" y="4705794"/>
                  <a:pt x="9654693" y="4717353"/>
                  <a:pt x="9654953" y="4728907"/>
                </a:cubicBezTo>
                <a:cubicBezTo>
                  <a:pt x="9664245" y="4734465"/>
                  <a:pt x="9664307" y="4737355"/>
                  <a:pt x="9662083" y="4740299"/>
                </a:cubicBezTo>
                <a:cubicBezTo>
                  <a:pt x="9659859" y="4743241"/>
                  <a:pt x="9655343" y="4746247"/>
                  <a:pt x="9655475" y="4752021"/>
                </a:cubicBezTo>
                <a:cubicBezTo>
                  <a:pt x="9655735" y="4763581"/>
                  <a:pt x="9655735" y="4763581"/>
                  <a:pt x="9655735" y="4763581"/>
                </a:cubicBezTo>
                <a:cubicBezTo>
                  <a:pt x="9655735" y="4763581"/>
                  <a:pt x="9655475" y="4752021"/>
                  <a:pt x="9637153" y="4752469"/>
                </a:cubicBezTo>
                <a:lnTo>
                  <a:pt x="9637409" y="4764026"/>
                </a:lnTo>
                <a:cubicBezTo>
                  <a:pt x="9637153" y="4752469"/>
                  <a:pt x="9619087" y="4764474"/>
                  <a:pt x="9619087" y="4764474"/>
                </a:cubicBezTo>
                <a:cubicBezTo>
                  <a:pt x="9618825" y="4752919"/>
                  <a:pt x="9618565" y="4741359"/>
                  <a:pt x="9636889" y="4740913"/>
                </a:cubicBezTo>
                <a:cubicBezTo>
                  <a:pt x="9618565" y="4741359"/>
                  <a:pt x="9618303" y="4729801"/>
                  <a:pt x="9618043" y="4718249"/>
                </a:cubicBezTo>
                <a:cubicBezTo>
                  <a:pt x="9599979" y="4730251"/>
                  <a:pt x="9599717" y="4718695"/>
                  <a:pt x="9581395" y="4719144"/>
                </a:cubicBezTo>
                <a:cubicBezTo>
                  <a:pt x="9580873" y="4696028"/>
                  <a:pt x="9599195" y="4695582"/>
                  <a:pt x="9599195" y="4695582"/>
                </a:cubicBezTo>
                <a:cubicBezTo>
                  <a:pt x="9599195" y="4695582"/>
                  <a:pt x="9580873" y="4696028"/>
                  <a:pt x="9580873" y="4696028"/>
                </a:cubicBezTo>
                <a:cubicBezTo>
                  <a:pt x="9580873" y="4696028"/>
                  <a:pt x="9580613" y="4684470"/>
                  <a:pt x="9598939" y="4684022"/>
                </a:cubicBezTo>
                <a:cubicBezTo>
                  <a:pt x="9617259" y="4683577"/>
                  <a:pt x="9617259" y="4683577"/>
                  <a:pt x="9617001" y="4672018"/>
                </a:cubicBezTo>
                <a:close/>
                <a:moveTo>
                  <a:pt x="10348501" y="4665211"/>
                </a:moveTo>
                <a:cubicBezTo>
                  <a:pt x="10348501" y="4665211"/>
                  <a:pt x="10366499" y="4688795"/>
                  <a:pt x="10366769" y="4700800"/>
                </a:cubicBezTo>
                <a:cubicBezTo>
                  <a:pt x="10349583" y="4713233"/>
                  <a:pt x="10349315" y="4701225"/>
                  <a:pt x="10349583" y="4713233"/>
                </a:cubicBezTo>
                <a:cubicBezTo>
                  <a:pt x="10350127" y="4737247"/>
                  <a:pt x="10350127" y="4737247"/>
                  <a:pt x="10350395" y="4749254"/>
                </a:cubicBezTo>
                <a:cubicBezTo>
                  <a:pt x="10350395" y="4749254"/>
                  <a:pt x="10367853" y="4748828"/>
                  <a:pt x="10368123" y="4760834"/>
                </a:cubicBezTo>
                <a:cubicBezTo>
                  <a:pt x="10368123" y="4760834"/>
                  <a:pt x="10368123" y="4760834"/>
                  <a:pt x="10350671" y="4761260"/>
                </a:cubicBezTo>
                <a:cubicBezTo>
                  <a:pt x="10333215" y="4761686"/>
                  <a:pt x="10332945" y="4749681"/>
                  <a:pt x="10332401" y="4725666"/>
                </a:cubicBezTo>
                <a:cubicBezTo>
                  <a:pt x="10332401" y="4725666"/>
                  <a:pt x="10332401" y="4725666"/>
                  <a:pt x="10314953" y="4726092"/>
                </a:cubicBezTo>
                <a:cubicBezTo>
                  <a:pt x="10314683" y="4714083"/>
                  <a:pt x="10314683" y="4714083"/>
                  <a:pt x="10314683" y="4714083"/>
                </a:cubicBezTo>
                <a:cubicBezTo>
                  <a:pt x="10314417" y="4702078"/>
                  <a:pt x="10314417" y="4702078"/>
                  <a:pt x="10314417" y="4702078"/>
                </a:cubicBezTo>
                <a:lnTo>
                  <a:pt x="10331595" y="4689649"/>
                </a:lnTo>
                <a:lnTo>
                  <a:pt x="10314141" y="4690075"/>
                </a:lnTo>
                <a:cubicBezTo>
                  <a:pt x="10313869" y="4678069"/>
                  <a:pt x="10313869" y="4678069"/>
                  <a:pt x="10331321" y="4677643"/>
                </a:cubicBezTo>
                <a:lnTo>
                  <a:pt x="10331595" y="4689645"/>
                </a:lnTo>
                <a:lnTo>
                  <a:pt x="10348771" y="4677216"/>
                </a:lnTo>
                <a:cubicBezTo>
                  <a:pt x="10348771" y="4677216"/>
                  <a:pt x="10348771" y="4677216"/>
                  <a:pt x="10348501" y="4665211"/>
                </a:cubicBezTo>
                <a:close/>
                <a:moveTo>
                  <a:pt x="10466131" y="4660746"/>
                </a:moveTo>
                <a:cubicBezTo>
                  <a:pt x="10469849" y="4662248"/>
                  <a:pt x="10462773" y="4675138"/>
                  <a:pt x="10477503" y="4674780"/>
                </a:cubicBezTo>
                <a:cubicBezTo>
                  <a:pt x="10458119" y="4686558"/>
                  <a:pt x="10457611" y="4663957"/>
                  <a:pt x="10457611" y="4663957"/>
                </a:cubicBezTo>
                <a:cubicBezTo>
                  <a:pt x="10462455" y="4661012"/>
                  <a:pt x="10464897" y="4660247"/>
                  <a:pt x="10466131" y="4660746"/>
                </a:cubicBezTo>
                <a:close/>
                <a:moveTo>
                  <a:pt x="9616743" y="4660461"/>
                </a:moveTo>
                <a:cubicBezTo>
                  <a:pt x="9617001" y="4672018"/>
                  <a:pt x="9617001" y="4672018"/>
                  <a:pt x="9598939" y="4684022"/>
                </a:cubicBezTo>
                <a:cubicBezTo>
                  <a:pt x="9598673" y="4672467"/>
                  <a:pt x="9598939" y="4684022"/>
                  <a:pt x="9598415" y="4660907"/>
                </a:cubicBezTo>
                <a:cubicBezTo>
                  <a:pt x="9598415" y="4660907"/>
                  <a:pt x="9598415" y="4660907"/>
                  <a:pt x="9616743" y="4660461"/>
                </a:cubicBezTo>
                <a:close/>
                <a:moveTo>
                  <a:pt x="451337" y="4651971"/>
                </a:moveTo>
                <a:cubicBezTo>
                  <a:pt x="450926" y="4648462"/>
                  <a:pt x="462667" y="4654204"/>
                  <a:pt x="468640" y="4657951"/>
                </a:cubicBezTo>
                <a:cubicBezTo>
                  <a:pt x="474615" y="4661697"/>
                  <a:pt x="474818" y="4663453"/>
                  <a:pt x="451337" y="4651971"/>
                </a:cubicBezTo>
                <a:close/>
                <a:moveTo>
                  <a:pt x="9963595" y="4651709"/>
                </a:moveTo>
                <a:cubicBezTo>
                  <a:pt x="9945271" y="4652157"/>
                  <a:pt x="9945271" y="4652157"/>
                  <a:pt x="9945531" y="4663739"/>
                </a:cubicBezTo>
                <a:cubicBezTo>
                  <a:pt x="9945271" y="4652157"/>
                  <a:pt x="9945271" y="4652157"/>
                  <a:pt x="9945271" y="4652157"/>
                </a:cubicBezTo>
                <a:cubicBezTo>
                  <a:pt x="9963595" y="4651709"/>
                  <a:pt x="9963595" y="4651709"/>
                  <a:pt x="9963595" y="4651709"/>
                </a:cubicBezTo>
                <a:close/>
                <a:moveTo>
                  <a:pt x="5619255" y="4646095"/>
                </a:moveTo>
                <a:lnTo>
                  <a:pt x="5614729" y="4677523"/>
                </a:lnTo>
                <a:cubicBezTo>
                  <a:pt x="5612775" y="4692225"/>
                  <a:pt x="5613103" y="4706874"/>
                  <a:pt x="5622507" y="4718368"/>
                </a:cubicBezTo>
                <a:cubicBezTo>
                  <a:pt x="5622243" y="4706652"/>
                  <a:pt x="5622243" y="4706652"/>
                  <a:pt x="5622243" y="4706652"/>
                </a:cubicBezTo>
                <a:cubicBezTo>
                  <a:pt x="5621979" y="4694931"/>
                  <a:pt x="5621979" y="4694931"/>
                  <a:pt x="5621713" y="4683212"/>
                </a:cubicBezTo>
                <a:cubicBezTo>
                  <a:pt x="5621713" y="4683212"/>
                  <a:pt x="5640259" y="4694483"/>
                  <a:pt x="5640259" y="4694483"/>
                </a:cubicBezTo>
                <a:lnTo>
                  <a:pt x="5639797" y="4673918"/>
                </a:lnTo>
                <a:lnTo>
                  <a:pt x="5639655" y="4673825"/>
                </a:lnTo>
                <a:cubicBezTo>
                  <a:pt x="5632109" y="4667697"/>
                  <a:pt x="5627829" y="4660310"/>
                  <a:pt x="5633351" y="4649148"/>
                </a:cubicBezTo>
                <a:close/>
                <a:moveTo>
                  <a:pt x="10330511" y="4641620"/>
                </a:moveTo>
                <a:cubicBezTo>
                  <a:pt x="10330511" y="4641620"/>
                  <a:pt x="10330783" y="4653627"/>
                  <a:pt x="10330783" y="4653627"/>
                </a:cubicBezTo>
                <a:cubicBezTo>
                  <a:pt x="10331055" y="4665636"/>
                  <a:pt x="10331055" y="4665636"/>
                  <a:pt x="10331055" y="4665636"/>
                </a:cubicBezTo>
                <a:cubicBezTo>
                  <a:pt x="10331055" y="4665636"/>
                  <a:pt x="10348501" y="4665211"/>
                  <a:pt x="10348771" y="4677216"/>
                </a:cubicBezTo>
                <a:cubicBezTo>
                  <a:pt x="10331321" y="4677643"/>
                  <a:pt x="10331321" y="4677643"/>
                  <a:pt x="10331321" y="4677643"/>
                </a:cubicBezTo>
                <a:cubicBezTo>
                  <a:pt x="10331321" y="4677643"/>
                  <a:pt x="10331055" y="4665636"/>
                  <a:pt x="10313599" y="4666062"/>
                </a:cubicBezTo>
                <a:cubicBezTo>
                  <a:pt x="10313599" y="4666062"/>
                  <a:pt x="10313329" y="4654051"/>
                  <a:pt x="10313329" y="4654051"/>
                </a:cubicBezTo>
                <a:cubicBezTo>
                  <a:pt x="10313061" y="4642047"/>
                  <a:pt x="10313061" y="4642047"/>
                  <a:pt x="10313061" y="4642047"/>
                </a:cubicBezTo>
                <a:cubicBezTo>
                  <a:pt x="10330511" y="4641620"/>
                  <a:pt x="10330511" y="4641620"/>
                  <a:pt x="10330511" y="4641620"/>
                </a:cubicBezTo>
                <a:close/>
                <a:moveTo>
                  <a:pt x="766389" y="4639753"/>
                </a:moveTo>
                <a:cubicBezTo>
                  <a:pt x="779328" y="4638240"/>
                  <a:pt x="780141" y="4645221"/>
                  <a:pt x="780141" y="4645221"/>
                </a:cubicBezTo>
                <a:cubicBezTo>
                  <a:pt x="786614" y="4644466"/>
                  <a:pt x="796524" y="4645073"/>
                  <a:pt x="803401" y="4647808"/>
                </a:cubicBezTo>
                <a:cubicBezTo>
                  <a:pt x="810281" y="4650545"/>
                  <a:pt x="814130" y="4655403"/>
                  <a:pt x="808475" y="4663143"/>
                </a:cubicBezTo>
                <a:cubicBezTo>
                  <a:pt x="795948" y="4668146"/>
                  <a:pt x="795536" y="4664657"/>
                  <a:pt x="795536" y="4664657"/>
                </a:cubicBezTo>
                <a:cubicBezTo>
                  <a:pt x="783002" y="4669659"/>
                  <a:pt x="797172" y="4678623"/>
                  <a:pt x="810521" y="4680602"/>
                </a:cubicBezTo>
                <a:cubicBezTo>
                  <a:pt x="810521" y="4680602"/>
                  <a:pt x="810930" y="4684091"/>
                  <a:pt x="810930" y="4684091"/>
                </a:cubicBezTo>
                <a:cubicBezTo>
                  <a:pt x="797987" y="4685607"/>
                  <a:pt x="797987" y="4685607"/>
                  <a:pt x="797987" y="4685607"/>
                </a:cubicBezTo>
                <a:cubicBezTo>
                  <a:pt x="784230" y="4680137"/>
                  <a:pt x="770063" y="4671177"/>
                  <a:pt x="781777" y="4659188"/>
                </a:cubicBezTo>
                <a:cubicBezTo>
                  <a:pt x="781777" y="4659188"/>
                  <a:pt x="781777" y="4659188"/>
                  <a:pt x="769248" y="4664194"/>
                </a:cubicBezTo>
                <a:cubicBezTo>
                  <a:pt x="762569" y="4663205"/>
                  <a:pt x="759938" y="4661745"/>
                  <a:pt x="759525" y="4659968"/>
                </a:cubicBezTo>
                <a:cubicBezTo>
                  <a:pt x="758285" y="4654637"/>
                  <a:pt x="777010" y="4646471"/>
                  <a:pt x="766389" y="4639753"/>
                </a:cubicBezTo>
                <a:close/>
                <a:moveTo>
                  <a:pt x="9545891" y="4637572"/>
                </a:moveTo>
                <a:cubicBezTo>
                  <a:pt x="9545891" y="4637572"/>
                  <a:pt x="9566167" y="4646841"/>
                  <a:pt x="9566167" y="4646841"/>
                </a:cubicBezTo>
                <a:cubicBezTo>
                  <a:pt x="9566167" y="4646841"/>
                  <a:pt x="9547387" y="4649243"/>
                  <a:pt x="9547387" y="4649243"/>
                </a:cubicBezTo>
                <a:cubicBezTo>
                  <a:pt x="9547387" y="4649243"/>
                  <a:pt x="9545891" y="4637572"/>
                  <a:pt x="9545891" y="4637572"/>
                </a:cubicBezTo>
                <a:close/>
                <a:moveTo>
                  <a:pt x="9981403" y="4628093"/>
                </a:moveTo>
                <a:cubicBezTo>
                  <a:pt x="9990561" y="4627870"/>
                  <a:pt x="9995143" y="4627758"/>
                  <a:pt x="9999787" y="4630542"/>
                </a:cubicBezTo>
                <a:cubicBezTo>
                  <a:pt x="10004435" y="4633328"/>
                  <a:pt x="10009151" y="4639006"/>
                  <a:pt x="10018573" y="4650364"/>
                </a:cubicBezTo>
                <a:cubicBezTo>
                  <a:pt x="10018573" y="4650364"/>
                  <a:pt x="10018573" y="4650364"/>
                  <a:pt x="10018835" y="4661951"/>
                </a:cubicBezTo>
                <a:cubicBezTo>
                  <a:pt x="10019095" y="4673531"/>
                  <a:pt x="10019357" y="4685115"/>
                  <a:pt x="10019617" y="4696698"/>
                </a:cubicBezTo>
                <a:cubicBezTo>
                  <a:pt x="10001293" y="4697146"/>
                  <a:pt x="10001033" y="4685562"/>
                  <a:pt x="10001033" y="4685562"/>
                </a:cubicBezTo>
                <a:cubicBezTo>
                  <a:pt x="10001033" y="4685562"/>
                  <a:pt x="10001293" y="4697146"/>
                  <a:pt x="10001293" y="4697146"/>
                </a:cubicBezTo>
                <a:cubicBezTo>
                  <a:pt x="10001553" y="4708729"/>
                  <a:pt x="10001553" y="4708729"/>
                  <a:pt x="10019877" y="4708281"/>
                </a:cubicBezTo>
                <a:cubicBezTo>
                  <a:pt x="10020139" y="4719862"/>
                  <a:pt x="10020399" y="4731446"/>
                  <a:pt x="10020399" y="4731446"/>
                </a:cubicBezTo>
                <a:cubicBezTo>
                  <a:pt x="10002337" y="4743476"/>
                  <a:pt x="10001815" y="4720312"/>
                  <a:pt x="10002077" y="4731893"/>
                </a:cubicBezTo>
                <a:cubicBezTo>
                  <a:pt x="10002077" y="4731893"/>
                  <a:pt x="10002337" y="4743476"/>
                  <a:pt x="10002337" y="4743476"/>
                </a:cubicBezTo>
                <a:cubicBezTo>
                  <a:pt x="9984013" y="4743924"/>
                  <a:pt x="9984013" y="4743924"/>
                  <a:pt x="9984013" y="4743924"/>
                </a:cubicBezTo>
                <a:cubicBezTo>
                  <a:pt x="9984013" y="4743924"/>
                  <a:pt x="9984273" y="4755507"/>
                  <a:pt x="9984535" y="4767090"/>
                </a:cubicBezTo>
                <a:cubicBezTo>
                  <a:pt x="9984535" y="4767090"/>
                  <a:pt x="9966471" y="4779120"/>
                  <a:pt x="9966471" y="4779120"/>
                </a:cubicBezTo>
                <a:cubicBezTo>
                  <a:pt x="9947625" y="4756405"/>
                  <a:pt x="9965949" y="4755957"/>
                  <a:pt x="9947361" y="4744819"/>
                </a:cubicBezTo>
                <a:cubicBezTo>
                  <a:pt x="9965689" y="4744370"/>
                  <a:pt x="9965689" y="4744370"/>
                  <a:pt x="9965425" y="4732787"/>
                </a:cubicBezTo>
                <a:cubicBezTo>
                  <a:pt x="9965689" y="4744370"/>
                  <a:pt x="9947099" y="4733235"/>
                  <a:pt x="9947099" y="4733235"/>
                </a:cubicBezTo>
                <a:cubicBezTo>
                  <a:pt x="9946841" y="4721652"/>
                  <a:pt x="9928255" y="4710515"/>
                  <a:pt x="9946057" y="4686906"/>
                </a:cubicBezTo>
                <a:cubicBezTo>
                  <a:pt x="9964383" y="4686456"/>
                  <a:pt x="9964383" y="4686456"/>
                  <a:pt x="9964383" y="4686456"/>
                </a:cubicBezTo>
                <a:cubicBezTo>
                  <a:pt x="9964383" y="4686456"/>
                  <a:pt x="9964119" y="4674874"/>
                  <a:pt x="9964119" y="4674874"/>
                </a:cubicBezTo>
                <a:cubicBezTo>
                  <a:pt x="9982445" y="4674428"/>
                  <a:pt x="9982445" y="4674428"/>
                  <a:pt x="9982445" y="4674428"/>
                </a:cubicBezTo>
                <a:cubicBezTo>
                  <a:pt x="9982181" y="4662843"/>
                  <a:pt x="9981925" y="4651261"/>
                  <a:pt x="9981925" y="4651261"/>
                </a:cubicBezTo>
                <a:cubicBezTo>
                  <a:pt x="9981925" y="4651261"/>
                  <a:pt x="9981925" y="4651261"/>
                  <a:pt x="10000249" y="4650813"/>
                </a:cubicBezTo>
                <a:cubicBezTo>
                  <a:pt x="9999989" y="4639233"/>
                  <a:pt x="9999989" y="4639233"/>
                  <a:pt x="9981663" y="4639681"/>
                </a:cubicBezTo>
                <a:cubicBezTo>
                  <a:pt x="9981663" y="4639681"/>
                  <a:pt x="9981663" y="4639681"/>
                  <a:pt x="9981403" y="4628093"/>
                </a:cubicBezTo>
                <a:close/>
                <a:moveTo>
                  <a:pt x="8145261" y="4626426"/>
                </a:moveTo>
                <a:lnTo>
                  <a:pt x="8156371" y="4665867"/>
                </a:lnTo>
                <a:cubicBezTo>
                  <a:pt x="8155929" y="4657765"/>
                  <a:pt x="8159597" y="4647404"/>
                  <a:pt x="8164191" y="4637501"/>
                </a:cubicBezTo>
                <a:lnTo>
                  <a:pt x="8165935" y="4634163"/>
                </a:lnTo>
                <a:lnTo>
                  <a:pt x="8151679" y="4630625"/>
                </a:lnTo>
                <a:close/>
                <a:moveTo>
                  <a:pt x="11569953" y="4625494"/>
                </a:moveTo>
                <a:cubicBezTo>
                  <a:pt x="11570193" y="4636089"/>
                  <a:pt x="11570193" y="4636089"/>
                  <a:pt x="11570193" y="4636089"/>
                </a:cubicBezTo>
                <a:cubicBezTo>
                  <a:pt x="11570193" y="4636089"/>
                  <a:pt x="11570193" y="4636089"/>
                  <a:pt x="11550553" y="4636567"/>
                </a:cubicBezTo>
                <a:cubicBezTo>
                  <a:pt x="11550553" y="4636567"/>
                  <a:pt x="11550553" y="4636567"/>
                  <a:pt x="11550315" y="4625971"/>
                </a:cubicBezTo>
                <a:cubicBezTo>
                  <a:pt x="11550315" y="4625971"/>
                  <a:pt x="11569953" y="4625494"/>
                  <a:pt x="11569953" y="4625494"/>
                </a:cubicBezTo>
                <a:close/>
                <a:moveTo>
                  <a:pt x="8190407" y="4622085"/>
                </a:moveTo>
                <a:lnTo>
                  <a:pt x="8193513" y="4649075"/>
                </a:lnTo>
                <a:cubicBezTo>
                  <a:pt x="8198363" y="4660488"/>
                  <a:pt x="8203897" y="4673382"/>
                  <a:pt x="8201055" y="4687763"/>
                </a:cubicBezTo>
                <a:cubicBezTo>
                  <a:pt x="8196457" y="4692079"/>
                  <a:pt x="8191635" y="4692348"/>
                  <a:pt x="8186599" y="4688565"/>
                </a:cubicBezTo>
                <a:cubicBezTo>
                  <a:pt x="8184411" y="4692751"/>
                  <a:pt x="8184851" y="4700851"/>
                  <a:pt x="8183319" y="4717185"/>
                </a:cubicBezTo>
                <a:cubicBezTo>
                  <a:pt x="8178281" y="4713404"/>
                  <a:pt x="8165133" y="4693821"/>
                  <a:pt x="8148933" y="4706911"/>
                </a:cubicBezTo>
                <a:lnTo>
                  <a:pt x="8147507" y="4721546"/>
                </a:lnTo>
                <a:lnTo>
                  <a:pt x="8165697" y="4728457"/>
                </a:lnTo>
                <a:cubicBezTo>
                  <a:pt x="8170683" y="4729310"/>
                  <a:pt x="8175477" y="4728694"/>
                  <a:pt x="8185071" y="4727467"/>
                </a:cubicBezTo>
                <a:lnTo>
                  <a:pt x="8190085" y="4758487"/>
                </a:lnTo>
                <a:lnTo>
                  <a:pt x="8199815" y="4752326"/>
                </a:lnTo>
                <a:cubicBezTo>
                  <a:pt x="8199815" y="4752326"/>
                  <a:pt x="8199593" y="4748248"/>
                  <a:pt x="8199373" y="4744167"/>
                </a:cubicBezTo>
                <a:cubicBezTo>
                  <a:pt x="8196935" y="4744306"/>
                  <a:pt x="8196935" y="4744306"/>
                  <a:pt x="8199151" y="4740092"/>
                </a:cubicBezTo>
                <a:cubicBezTo>
                  <a:pt x="8199151" y="4740092"/>
                  <a:pt x="8201585" y="4739955"/>
                  <a:pt x="8201811" y="4744033"/>
                </a:cubicBezTo>
                <a:cubicBezTo>
                  <a:pt x="8204467" y="4747978"/>
                  <a:pt x="8204689" y="4752057"/>
                  <a:pt x="8202475" y="4756271"/>
                </a:cubicBezTo>
                <a:cubicBezTo>
                  <a:pt x="8202475" y="4756271"/>
                  <a:pt x="8202475" y="4756271"/>
                  <a:pt x="8204909" y="4756134"/>
                </a:cubicBezTo>
                <a:cubicBezTo>
                  <a:pt x="8207347" y="4755999"/>
                  <a:pt x="8208967" y="4757700"/>
                  <a:pt x="8209837" y="4760337"/>
                </a:cubicBezTo>
                <a:cubicBezTo>
                  <a:pt x="8212441" y="4768245"/>
                  <a:pt x="8208291" y="4784585"/>
                  <a:pt x="8199153" y="4785095"/>
                </a:cubicBezTo>
                <a:cubicBezTo>
                  <a:pt x="8196939" y="4789306"/>
                  <a:pt x="8197155" y="4793385"/>
                  <a:pt x="8197379" y="4797464"/>
                </a:cubicBezTo>
                <a:lnTo>
                  <a:pt x="8196943" y="4800527"/>
                </a:lnTo>
                <a:lnTo>
                  <a:pt x="8209021" y="4827528"/>
                </a:lnTo>
                <a:lnTo>
                  <a:pt x="8215763" y="4825079"/>
                </a:lnTo>
                <a:lnTo>
                  <a:pt x="8225847" y="4882597"/>
                </a:lnTo>
                <a:lnTo>
                  <a:pt x="8231425" y="4894217"/>
                </a:lnTo>
                <a:lnTo>
                  <a:pt x="8228381" y="4911553"/>
                </a:lnTo>
                <a:lnTo>
                  <a:pt x="8228419" y="4912331"/>
                </a:lnTo>
                <a:lnTo>
                  <a:pt x="8256133" y="4920614"/>
                </a:lnTo>
                <a:cubicBezTo>
                  <a:pt x="8263707" y="4922619"/>
                  <a:pt x="8268879" y="4924931"/>
                  <a:pt x="8269629" y="4930784"/>
                </a:cubicBezTo>
                <a:cubicBezTo>
                  <a:pt x="8271127" y="4942488"/>
                  <a:pt x="8272629" y="4954189"/>
                  <a:pt x="8274129" y="4965896"/>
                </a:cubicBezTo>
                <a:cubicBezTo>
                  <a:pt x="8254943" y="4968351"/>
                  <a:pt x="8232755" y="4947397"/>
                  <a:pt x="8229757" y="4923988"/>
                </a:cubicBezTo>
                <a:lnTo>
                  <a:pt x="8228493" y="4914124"/>
                </a:lnTo>
                <a:lnTo>
                  <a:pt x="8230693" y="4966448"/>
                </a:lnTo>
                <a:lnTo>
                  <a:pt x="8214409" y="4991632"/>
                </a:lnTo>
                <a:lnTo>
                  <a:pt x="8220463" y="4999831"/>
                </a:lnTo>
                <a:cubicBezTo>
                  <a:pt x="8228999" y="5010600"/>
                  <a:pt x="8239511" y="5018149"/>
                  <a:pt x="8258289" y="5015744"/>
                </a:cubicBezTo>
                <a:cubicBezTo>
                  <a:pt x="8259787" y="5027414"/>
                  <a:pt x="8241001" y="5029816"/>
                  <a:pt x="8262775" y="5050752"/>
                </a:cubicBezTo>
                <a:cubicBezTo>
                  <a:pt x="8264269" y="5062418"/>
                  <a:pt x="8262775" y="5050752"/>
                  <a:pt x="8264269" y="5062418"/>
                </a:cubicBezTo>
                <a:cubicBezTo>
                  <a:pt x="8283047" y="5060018"/>
                  <a:pt x="8280059" y="5036680"/>
                  <a:pt x="8297341" y="5022612"/>
                </a:cubicBezTo>
                <a:cubicBezTo>
                  <a:pt x="8314627" y="5008540"/>
                  <a:pt x="8314627" y="5008540"/>
                  <a:pt x="8330413" y="4982802"/>
                </a:cubicBezTo>
                <a:cubicBezTo>
                  <a:pt x="8325927" y="4947800"/>
                  <a:pt x="8305653" y="4938534"/>
                  <a:pt x="8301171" y="4903529"/>
                </a:cubicBezTo>
                <a:cubicBezTo>
                  <a:pt x="8299671" y="4891864"/>
                  <a:pt x="8302665" y="4915198"/>
                  <a:pt x="8321443" y="4912796"/>
                </a:cubicBezTo>
                <a:cubicBezTo>
                  <a:pt x="8319945" y="4901128"/>
                  <a:pt x="8316957" y="4877792"/>
                  <a:pt x="8334239" y="4863720"/>
                </a:cubicBezTo>
                <a:cubicBezTo>
                  <a:pt x="8334239" y="4863720"/>
                  <a:pt x="8332747" y="4852057"/>
                  <a:pt x="8350027" y="4837988"/>
                </a:cubicBezTo>
                <a:cubicBezTo>
                  <a:pt x="8371801" y="4858918"/>
                  <a:pt x="8343211" y="4933729"/>
                  <a:pt x="8380771" y="4928926"/>
                </a:cubicBezTo>
                <a:cubicBezTo>
                  <a:pt x="8380771" y="4928926"/>
                  <a:pt x="8377783" y="4905590"/>
                  <a:pt x="8396557" y="4903189"/>
                </a:cubicBezTo>
                <a:cubicBezTo>
                  <a:pt x="8396557" y="4903189"/>
                  <a:pt x="8398053" y="4914856"/>
                  <a:pt x="8419821" y="4935789"/>
                </a:cubicBezTo>
                <a:cubicBezTo>
                  <a:pt x="8437107" y="4921722"/>
                  <a:pt x="8457379" y="4930986"/>
                  <a:pt x="8454389" y="4907649"/>
                </a:cubicBezTo>
                <a:cubicBezTo>
                  <a:pt x="8474661" y="4916913"/>
                  <a:pt x="8471669" y="4893578"/>
                  <a:pt x="8490453" y="4891177"/>
                </a:cubicBezTo>
                <a:cubicBezTo>
                  <a:pt x="8488957" y="4879509"/>
                  <a:pt x="8485963" y="4856174"/>
                  <a:pt x="8484469" y="4844502"/>
                </a:cubicBezTo>
                <a:cubicBezTo>
                  <a:pt x="8464197" y="4835240"/>
                  <a:pt x="8445421" y="4837642"/>
                  <a:pt x="8426639" y="4840047"/>
                </a:cubicBezTo>
                <a:cubicBezTo>
                  <a:pt x="8440931" y="4802640"/>
                  <a:pt x="8419163" y="4781708"/>
                  <a:pt x="8414679" y="4746701"/>
                </a:cubicBezTo>
                <a:cubicBezTo>
                  <a:pt x="8395899" y="4749103"/>
                  <a:pt x="8400385" y="4784109"/>
                  <a:pt x="8380113" y="4774843"/>
                </a:cubicBezTo>
                <a:cubicBezTo>
                  <a:pt x="8377119" y="4751506"/>
                  <a:pt x="8372637" y="4716504"/>
                  <a:pt x="8352363" y="4707237"/>
                </a:cubicBezTo>
                <a:cubicBezTo>
                  <a:pt x="8335081" y="4721307"/>
                  <a:pt x="8355355" y="4730575"/>
                  <a:pt x="8358347" y="4753911"/>
                </a:cubicBezTo>
                <a:cubicBezTo>
                  <a:pt x="8341059" y="4767981"/>
                  <a:pt x="8322281" y="4770380"/>
                  <a:pt x="8320783" y="4758713"/>
                </a:cubicBezTo>
                <a:cubicBezTo>
                  <a:pt x="8317795" y="4735377"/>
                  <a:pt x="8338065" y="4744644"/>
                  <a:pt x="8316299" y="4723712"/>
                </a:cubicBezTo>
                <a:cubicBezTo>
                  <a:pt x="8297521" y="4726112"/>
                  <a:pt x="8277247" y="4716846"/>
                  <a:pt x="8274255" y="4693509"/>
                </a:cubicBezTo>
                <a:cubicBezTo>
                  <a:pt x="8255481" y="4695911"/>
                  <a:pt x="8258471" y="4719245"/>
                  <a:pt x="8238193" y="4709980"/>
                </a:cubicBezTo>
                <a:cubicBezTo>
                  <a:pt x="8235951" y="4692480"/>
                  <a:pt x="8230345" y="4648728"/>
                  <a:pt x="8211835" y="4629971"/>
                </a:cubicBezTo>
                <a:close/>
                <a:moveTo>
                  <a:pt x="9796603" y="4621580"/>
                </a:moveTo>
                <a:lnTo>
                  <a:pt x="9816501" y="4628396"/>
                </a:lnTo>
                <a:cubicBezTo>
                  <a:pt x="9822793" y="4626737"/>
                  <a:pt x="9828009" y="4623058"/>
                  <a:pt x="9831239" y="4623527"/>
                </a:cubicBezTo>
                <a:cubicBezTo>
                  <a:pt x="9833395" y="4623836"/>
                  <a:pt x="9834673" y="4625990"/>
                  <a:pt x="9834803" y="4631819"/>
                </a:cubicBezTo>
                <a:cubicBezTo>
                  <a:pt x="9815429" y="4643952"/>
                  <a:pt x="9835067" y="4643472"/>
                  <a:pt x="9835329" y="4655127"/>
                </a:cubicBezTo>
                <a:cubicBezTo>
                  <a:pt x="9835593" y="4666778"/>
                  <a:pt x="9835593" y="4666778"/>
                  <a:pt x="9835593" y="4666778"/>
                </a:cubicBezTo>
                <a:cubicBezTo>
                  <a:pt x="9815957" y="4667258"/>
                  <a:pt x="9815957" y="4667258"/>
                  <a:pt x="9815957" y="4667258"/>
                </a:cubicBezTo>
                <a:cubicBezTo>
                  <a:pt x="9815957" y="4667258"/>
                  <a:pt x="9815957" y="4667258"/>
                  <a:pt x="9815691" y="4655607"/>
                </a:cubicBezTo>
                <a:cubicBezTo>
                  <a:pt x="9815691" y="4655607"/>
                  <a:pt x="9815691" y="4655607"/>
                  <a:pt x="9796059" y="4656086"/>
                </a:cubicBezTo>
                <a:cubicBezTo>
                  <a:pt x="9795797" y="4644432"/>
                  <a:pt x="9800577" y="4638483"/>
                  <a:pt x="9802933" y="4634054"/>
                </a:cubicBezTo>
                <a:lnTo>
                  <a:pt x="9796281" y="4622825"/>
                </a:lnTo>
                <a:close/>
                <a:moveTo>
                  <a:pt x="10329967" y="4617606"/>
                </a:moveTo>
                <a:cubicBezTo>
                  <a:pt x="10329967" y="4617606"/>
                  <a:pt x="10330239" y="4629614"/>
                  <a:pt x="10330239" y="4629614"/>
                </a:cubicBezTo>
                <a:cubicBezTo>
                  <a:pt x="10330239" y="4629614"/>
                  <a:pt x="10312789" y="4630042"/>
                  <a:pt x="10312789" y="4630042"/>
                </a:cubicBezTo>
                <a:cubicBezTo>
                  <a:pt x="10312519" y="4618035"/>
                  <a:pt x="10312519" y="4618035"/>
                  <a:pt x="10329967" y="4617606"/>
                </a:cubicBezTo>
                <a:close/>
                <a:moveTo>
                  <a:pt x="9981139" y="4616512"/>
                </a:moveTo>
                <a:cubicBezTo>
                  <a:pt x="9981403" y="4628093"/>
                  <a:pt x="9981403" y="4628093"/>
                  <a:pt x="9981403" y="4628093"/>
                </a:cubicBezTo>
                <a:cubicBezTo>
                  <a:pt x="9963075" y="4628540"/>
                  <a:pt x="9981139" y="4616512"/>
                  <a:pt x="9981139" y="4616512"/>
                </a:cubicBezTo>
                <a:close/>
                <a:moveTo>
                  <a:pt x="10486885" y="4596263"/>
                </a:moveTo>
                <a:lnTo>
                  <a:pt x="10487193" y="4597546"/>
                </a:lnTo>
                <a:cubicBezTo>
                  <a:pt x="10489541" y="4600420"/>
                  <a:pt x="10494177" y="4603237"/>
                  <a:pt x="10494177" y="4603237"/>
                </a:cubicBezTo>
                <a:lnTo>
                  <a:pt x="10484903" y="4597600"/>
                </a:lnTo>
                <a:close/>
                <a:moveTo>
                  <a:pt x="9864683" y="4595104"/>
                </a:moveTo>
                <a:cubicBezTo>
                  <a:pt x="9864683" y="4595104"/>
                  <a:pt x="9886455" y="4605192"/>
                  <a:pt x="9867929" y="4620432"/>
                </a:cubicBezTo>
                <a:cubicBezTo>
                  <a:pt x="9866307" y="4607771"/>
                  <a:pt x="9867929" y="4620432"/>
                  <a:pt x="9866307" y="4607771"/>
                </a:cubicBezTo>
                <a:cubicBezTo>
                  <a:pt x="9866307" y="4607771"/>
                  <a:pt x="9866307" y="4607771"/>
                  <a:pt x="9864683" y="4595104"/>
                </a:cubicBezTo>
                <a:close/>
                <a:moveTo>
                  <a:pt x="5480035" y="4593557"/>
                </a:moveTo>
                <a:lnTo>
                  <a:pt x="5476617" y="4593875"/>
                </a:lnTo>
                <a:lnTo>
                  <a:pt x="5480681" y="4595395"/>
                </a:lnTo>
                <a:close/>
                <a:moveTo>
                  <a:pt x="10493911" y="4591519"/>
                </a:moveTo>
                <a:lnTo>
                  <a:pt x="10486885" y="4596263"/>
                </a:lnTo>
                <a:lnTo>
                  <a:pt x="10486245" y="4593538"/>
                </a:lnTo>
                <a:cubicBezTo>
                  <a:pt x="10487075" y="4592421"/>
                  <a:pt x="10489341" y="4591632"/>
                  <a:pt x="10493911" y="4591519"/>
                </a:cubicBezTo>
                <a:close/>
                <a:moveTo>
                  <a:pt x="10512191" y="4591071"/>
                </a:moveTo>
                <a:lnTo>
                  <a:pt x="10508417" y="4593624"/>
                </a:lnTo>
                <a:lnTo>
                  <a:pt x="10494177" y="4603237"/>
                </a:lnTo>
                <a:cubicBezTo>
                  <a:pt x="10493911" y="4591519"/>
                  <a:pt x="10493911" y="4591519"/>
                  <a:pt x="10493911" y="4591519"/>
                </a:cubicBezTo>
                <a:lnTo>
                  <a:pt x="10508357" y="4591166"/>
                </a:lnTo>
                <a:close/>
                <a:moveTo>
                  <a:pt x="8184189" y="4586441"/>
                </a:moveTo>
                <a:cubicBezTo>
                  <a:pt x="8185681" y="4598109"/>
                  <a:pt x="8168399" y="4612180"/>
                  <a:pt x="8168399" y="4612180"/>
                </a:cubicBezTo>
                <a:lnTo>
                  <a:pt x="8173847" y="4619050"/>
                </a:lnTo>
                <a:lnTo>
                  <a:pt x="8177597" y="4611868"/>
                </a:lnTo>
                <a:lnTo>
                  <a:pt x="8188257" y="4618215"/>
                </a:lnTo>
                <a:close/>
                <a:moveTo>
                  <a:pt x="9973227" y="4582830"/>
                </a:moveTo>
                <a:lnTo>
                  <a:pt x="9977973" y="4592281"/>
                </a:lnTo>
                <a:cubicBezTo>
                  <a:pt x="9968155" y="4592525"/>
                  <a:pt x="9963185" y="4589816"/>
                  <a:pt x="9963117" y="4586995"/>
                </a:cubicBezTo>
                <a:close/>
                <a:moveTo>
                  <a:pt x="10467549" y="4575492"/>
                </a:moveTo>
                <a:cubicBezTo>
                  <a:pt x="10470105" y="4574879"/>
                  <a:pt x="10471829" y="4575205"/>
                  <a:pt x="10472987" y="4575911"/>
                </a:cubicBezTo>
                <a:cubicBezTo>
                  <a:pt x="10475303" y="4577317"/>
                  <a:pt x="10475369" y="4580247"/>
                  <a:pt x="10475369" y="4580247"/>
                </a:cubicBezTo>
                <a:lnTo>
                  <a:pt x="10475633" y="4591965"/>
                </a:lnTo>
                <a:lnTo>
                  <a:pt x="10484903" y="4597600"/>
                </a:lnTo>
                <a:lnTo>
                  <a:pt x="10475897" y="4603683"/>
                </a:lnTo>
                <a:cubicBezTo>
                  <a:pt x="10476427" y="4627122"/>
                  <a:pt x="10494445" y="4614956"/>
                  <a:pt x="10494177" y="4603237"/>
                </a:cubicBezTo>
                <a:cubicBezTo>
                  <a:pt x="10494177" y="4603237"/>
                  <a:pt x="10494177" y="4603237"/>
                  <a:pt x="10494445" y="4614956"/>
                </a:cubicBezTo>
                <a:cubicBezTo>
                  <a:pt x="10494445" y="4614956"/>
                  <a:pt x="10494445" y="4614956"/>
                  <a:pt x="10512721" y="4614511"/>
                </a:cubicBezTo>
                <a:cubicBezTo>
                  <a:pt x="10494707" y="4626672"/>
                  <a:pt x="10494445" y="4614956"/>
                  <a:pt x="10494707" y="4626672"/>
                </a:cubicBezTo>
                <a:cubicBezTo>
                  <a:pt x="10494975" y="4638391"/>
                  <a:pt x="10494975" y="4638391"/>
                  <a:pt x="10513251" y="4637945"/>
                </a:cubicBezTo>
                <a:cubicBezTo>
                  <a:pt x="10513517" y="4649664"/>
                  <a:pt x="10513517" y="4649664"/>
                  <a:pt x="10513517" y="4649664"/>
                </a:cubicBezTo>
                <a:cubicBezTo>
                  <a:pt x="10513517" y="4649664"/>
                  <a:pt x="10514043" y="4673101"/>
                  <a:pt x="10514043" y="4673101"/>
                </a:cubicBezTo>
                <a:cubicBezTo>
                  <a:pt x="10514043" y="4673101"/>
                  <a:pt x="10514043" y="4673101"/>
                  <a:pt x="10495763" y="4673547"/>
                </a:cubicBezTo>
                <a:cubicBezTo>
                  <a:pt x="10496029" y="4685265"/>
                  <a:pt x="10496291" y="4696980"/>
                  <a:pt x="10496291" y="4696980"/>
                </a:cubicBezTo>
                <a:cubicBezTo>
                  <a:pt x="10496291" y="4696980"/>
                  <a:pt x="10496555" y="4708699"/>
                  <a:pt x="10496555" y="4708699"/>
                </a:cubicBezTo>
                <a:cubicBezTo>
                  <a:pt x="10515101" y="4719971"/>
                  <a:pt x="10497351" y="4743856"/>
                  <a:pt x="10497611" y="4755571"/>
                </a:cubicBezTo>
                <a:cubicBezTo>
                  <a:pt x="10497877" y="4767290"/>
                  <a:pt x="10497877" y="4767290"/>
                  <a:pt x="10497877" y="4767290"/>
                </a:cubicBezTo>
                <a:cubicBezTo>
                  <a:pt x="10498143" y="4779009"/>
                  <a:pt x="10498143" y="4779009"/>
                  <a:pt x="10498143" y="4779009"/>
                </a:cubicBezTo>
                <a:cubicBezTo>
                  <a:pt x="10498143" y="4779009"/>
                  <a:pt x="10497877" y="4767290"/>
                  <a:pt x="10479599" y="4767735"/>
                </a:cubicBezTo>
                <a:cubicBezTo>
                  <a:pt x="10479599" y="4767735"/>
                  <a:pt x="10479599" y="4767735"/>
                  <a:pt x="10479859" y="4779454"/>
                </a:cubicBezTo>
                <a:cubicBezTo>
                  <a:pt x="10479859" y="4779454"/>
                  <a:pt x="10480125" y="4791172"/>
                  <a:pt x="10480125" y="4791172"/>
                </a:cubicBezTo>
                <a:cubicBezTo>
                  <a:pt x="10480125" y="4791172"/>
                  <a:pt x="10480125" y="4791172"/>
                  <a:pt x="10461845" y="4791620"/>
                </a:cubicBezTo>
                <a:cubicBezTo>
                  <a:pt x="10461845" y="4791620"/>
                  <a:pt x="10461845" y="4791620"/>
                  <a:pt x="10443565" y="4792066"/>
                </a:cubicBezTo>
                <a:cubicBezTo>
                  <a:pt x="10443565" y="4792066"/>
                  <a:pt x="10443565" y="4792066"/>
                  <a:pt x="10443305" y="4780348"/>
                </a:cubicBezTo>
                <a:cubicBezTo>
                  <a:pt x="10461583" y="4779899"/>
                  <a:pt x="10461583" y="4779899"/>
                  <a:pt x="10461583" y="4779899"/>
                </a:cubicBezTo>
                <a:cubicBezTo>
                  <a:pt x="10461583" y="4779899"/>
                  <a:pt x="10461319" y="4768181"/>
                  <a:pt x="10461319" y="4768181"/>
                </a:cubicBezTo>
                <a:cubicBezTo>
                  <a:pt x="10461319" y="4768181"/>
                  <a:pt x="10461319" y="4768181"/>
                  <a:pt x="10461055" y="4756464"/>
                </a:cubicBezTo>
                <a:cubicBezTo>
                  <a:pt x="10461055" y="4756464"/>
                  <a:pt x="10461055" y="4756464"/>
                  <a:pt x="10460789" y="4744745"/>
                </a:cubicBezTo>
                <a:cubicBezTo>
                  <a:pt x="10460789" y="4744745"/>
                  <a:pt x="10460523" y="4733029"/>
                  <a:pt x="10460523" y="4733029"/>
                </a:cubicBezTo>
                <a:cubicBezTo>
                  <a:pt x="10460523" y="4733029"/>
                  <a:pt x="10478803" y="4732584"/>
                  <a:pt x="10478803" y="4732584"/>
                </a:cubicBezTo>
                <a:cubicBezTo>
                  <a:pt x="10478803" y="4732584"/>
                  <a:pt x="10478539" y="4720864"/>
                  <a:pt x="10478539" y="4720864"/>
                </a:cubicBezTo>
                <a:cubicBezTo>
                  <a:pt x="10478539" y="4720864"/>
                  <a:pt x="10478539" y="4720864"/>
                  <a:pt x="10459997" y="4709593"/>
                </a:cubicBezTo>
                <a:cubicBezTo>
                  <a:pt x="10459997" y="4709593"/>
                  <a:pt x="10459997" y="4709593"/>
                  <a:pt x="10459735" y="4697874"/>
                </a:cubicBezTo>
                <a:lnTo>
                  <a:pt x="10476829" y="4697456"/>
                </a:lnTo>
                <a:lnTo>
                  <a:pt x="10478015" y="4697426"/>
                </a:lnTo>
                <a:cubicBezTo>
                  <a:pt x="10478015" y="4697426"/>
                  <a:pt x="10477749" y="4685713"/>
                  <a:pt x="10477749" y="4685713"/>
                </a:cubicBezTo>
                <a:lnTo>
                  <a:pt x="10477503" y="4674780"/>
                </a:lnTo>
                <a:lnTo>
                  <a:pt x="10477481" y="4673992"/>
                </a:lnTo>
                <a:cubicBezTo>
                  <a:pt x="10477481" y="4673992"/>
                  <a:pt x="10495237" y="4650109"/>
                  <a:pt x="10476955" y="4650556"/>
                </a:cubicBezTo>
                <a:cubicBezTo>
                  <a:pt x="10476955" y="4650556"/>
                  <a:pt x="10476955" y="4650556"/>
                  <a:pt x="10476693" y="4638838"/>
                </a:cubicBezTo>
                <a:cubicBezTo>
                  <a:pt x="10476693" y="4638838"/>
                  <a:pt x="10476693" y="4638838"/>
                  <a:pt x="10476427" y="4627122"/>
                </a:cubicBezTo>
                <a:cubicBezTo>
                  <a:pt x="10476693" y="4638838"/>
                  <a:pt x="10458413" y="4639283"/>
                  <a:pt x="10458413" y="4639283"/>
                </a:cubicBezTo>
                <a:cubicBezTo>
                  <a:pt x="10458413" y="4639283"/>
                  <a:pt x="10458413" y="4639283"/>
                  <a:pt x="10458149" y="4627566"/>
                </a:cubicBezTo>
                <a:cubicBezTo>
                  <a:pt x="10457885" y="4615847"/>
                  <a:pt x="10457353" y="4592409"/>
                  <a:pt x="10457089" y="4580693"/>
                </a:cubicBezTo>
                <a:cubicBezTo>
                  <a:pt x="10461595" y="4577653"/>
                  <a:pt x="10464989" y="4576104"/>
                  <a:pt x="10467549" y="4575492"/>
                </a:cubicBezTo>
                <a:close/>
                <a:moveTo>
                  <a:pt x="9977465" y="4569679"/>
                </a:moveTo>
                <a:cubicBezTo>
                  <a:pt x="9977465" y="4569679"/>
                  <a:pt x="9977721" y="4580983"/>
                  <a:pt x="9977721" y="4580983"/>
                </a:cubicBezTo>
                <a:lnTo>
                  <a:pt x="9973227" y="4582830"/>
                </a:lnTo>
                <a:lnTo>
                  <a:pt x="9970259" y="4576922"/>
                </a:lnTo>
                <a:cubicBezTo>
                  <a:pt x="9967709" y="4572746"/>
                  <a:pt x="9967645" y="4569920"/>
                  <a:pt x="9977465" y="4569679"/>
                </a:cubicBezTo>
                <a:close/>
                <a:moveTo>
                  <a:pt x="9833229" y="4561897"/>
                </a:moveTo>
                <a:cubicBezTo>
                  <a:pt x="9833229" y="4561897"/>
                  <a:pt x="9833229" y="4561897"/>
                  <a:pt x="9833485" y="4573194"/>
                </a:cubicBezTo>
                <a:cubicBezTo>
                  <a:pt x="9833739" y="4584499"/>
                  <a:pt x="9814353" y="4596275"/>
                  <a:pt x="9814353" y="4596275"/>
                </a:cubicBezTo>
                <a:cubicBezTo>
                  <a:pt x="9814353" y="4596275"/>
                  <a:pt x="9814353" y="4596275"/>
                  <a:pt x="9814101" y="4584980"/>
                </a:cubicBezTo>
                <a:cubicBezTo>
                  <a:pt x="9814101" y="4584980"/>
                  <a:pt x="9813845" y="4573676"/>
                  <a:pt x="9813845" y="4573676"/>
                </a:cubicBezTo>
                <a:cubicBezTo>
                  <a:pt x="9813845" y="4573676"/>
                  <a:pt x="9813593" y="4562375"/>
                  <a:pt x="9813593" y="4562375"/>
                </a:cubicBezTo>
                <a:cubicBezTo>
                  <a:pt x="9813593" y="4562375"/>
                  <a:pt x="9813593" y="4562375"/>
                  <a:pt x="9833229" y="4561897"/>
                </a:cubicBezTo>
                <a:close/>
                <a:moveTo>
                  <a:pt x="9905219" y="4560138"/>
                </a:moveTo>
                <a:cubicBezTo>
                  <a:pt x="9905693" y="4581328"/>
                  <a:pt x="9905693" y="4581328"/>
                  <a:pt x="9886055" y="4581808"/>
                </a:cubicBezTo>
                <a:cubicBezTo>
                  <a:pt x="9886055" y="4581808"/>
                  <a:pt x="9885819" y="4571211"/>
                  <a:pt x="9885819" y="4571211"/>
                </a:cubicBezTo>
                <a:cubicBezTo>
                  <a:pt x="9885581" y="4560619"/>
                  <a:pt x="9885819" y="4571211"/>
                  <a:pt x="9905219" y="4560138"/>
                </a:cubicBezTo>
                <a:close/>
                <a:moveTo>
                  <a:pt x="9973935" y="4558460"/>
                </a:moveTo>
                <a:cubicBezTo>
                  <a:pt x="9975745" y="4558415"/>
                  <a:pt x="9977233" y="4559330"/>
                  <a:pt x="9977261" y="4560502"/>
                </a:cubicBezTo>
                <a:cubicBezTo>
                  <a:pt x="9977285" y="4561669"/>
                  <a:pt x="9975841" y="4562655"/>
                  <a:pt x="9974029" y="4562699"/>
                </a:cubicBezTo>
                <a:cubicBezTo>
                  <a:pt x="9972223" y="4562745"/>
                  <a:pt x="9970737" y="4561827"/>
                  <a:pt x="9970709" y="4560660"/>
                </a:cubicBezTo>
                <a:cubicBezTo>
                  <a:pt x="9970683" y="4559490"/>
                  <a:pt x="9972127" y="4558505"/>
                  <a:pt x="9973935" y="4558460"/>
                </a:cubicBezTo>
                <a:close/>
                <a:moveTo>
                  <a:pt x="10511399" y="4555919"/>
                </a:moveTo>
                <a:cubicBezTo>
                  <a:pt x="10511665" y="4567637"/>
                  <a:pt x="10511665" y="4567637"/>
                  <a:pt x="10511665" y="4567637"/>
                </a:cubicBezTo>
                <a:cubicBezTo>
                  <a:pt x="10511665" y="4567637"/>
                  <a:pt x="10511927" y="4579352"/>
                  <a:pt x="10493653" y="4579800"/>
                </a:cubicBezTo>
                <a:cubicBezTo>
                  <a:pt x="10493653" y="4579800"/>
                  <a:pt x="10493653" y="4579800"/>
                  <a:pt x="10493387" y="4568081"/>
                </a:cubicBezTo>
                <a:cubicBezTo>
                  <a:pt x="10511665" y="4567637"/>
                  <a:pt x="10511665" y="4567637"/>
                  <a:pt x="10511399" y="4555919"/>
                </a:cubicBezTo>
                <a:close/>
                <a:moveTo>
                  <a:pt x="10332687" y="4550645"/>
                </a:moveTo>
                <a:cubicBezTo>
                  <a:pt x="10336305" y="4547825"/>
                  <a:pt x="10329287" y="4563304"/>
                  <a:pt x="10344213" y="4571684"/>
                </a:cubicBezTo>
                <a:cubicBezTo>
                  <a:pt x="10324839" y="4583817"/>
                  <a:pt x="10324313" y="4560508"/>
                  <a:pt x="10324313" y="4560508"/>
                </a:cubicBezTo>
                <a:cubicBezTo>
                  <a:pt x="10329093" y="4554561"/>
                  <a:pt x="10331477" y="4551587"/>
                  <a:pt x="10332687" y="4550645"/>
                </a:cubicBezTo>
                <a:close/>
                <a:moveTo>
                  <a:pt x="11558737" y="4547833"/>
                </a:moveTo>
                <a:cubicBezTo>
                  <a:pt x="11561049" y="4548333"/>
                  <a:pt x="11564151" y="4549741"/>
                  <a:pt x="11568307" y="4552608"/>
                </a:cubicBezTo>
                <a:cubicBezTo>
                  <a:pt x="11551947" y="4553005"/>
                  <a:pt x="11552213" y="4564872"/>
                  <a:pt x="11552213" y="4564872"/>
                </a:cubicBezTo>
                <a:cubicBezTo>
                  <a:pt x="11568841" y="4576337"/>
                  <a:pt x="11569113" y="4588201"/>
                  <a:pt x="11553017" y="4600467"/>
                </a:cubicBezTo>
                <a:cubicBezTo>
                  <a:pt x="11553017" y="4600467"/>
                  <a:pt x="11535849" y="4565269"/>
                  <a:pt x="11551947" y="4553005"/>
                </a:cubicBezTo>
                <a:cubicBezTo>
                  <a:pt x="11551947" y="4553005"/>
                  <a:pt x="11551795" y="4546332"/>
                  <a:pt x="11558737" y="4547833"/>
                </a:cubicBezTo>
                <a:close/>
                <a:moveTo>
                  <a:pt x="11607115" y="4531307"/>
                </a:moveTo>
                <a:cubicBezTo>
                  <a:pt x="11607115" y="4531307"/>
                  <a:pt x="11607357" y="4541901"/>
                  <a:pt x="11607357" y="4541901"/>
                </a:cubicBezTo>
                <a:cubicBezTo>
                  <a:pt x="11607357" y="4541901"/>
                  <a:pt x="11607597" y="4552496"/>
                  <a:pt x="11607597" y="4552496"/>
                </a:cubicBezTo>
                <a:cubicBezTo>
                  <a:pt x="11587959" y="4552976"/>
                  <a:pt x="11607357" y="4541901"/>
                  <a:pt x="11607115" y="4531307"/>
                </a:cubicBezTo>
                <a:close/>
                <a:moveTo>
                  <a:pt x="11534819" y="4519504"/>
                </a:moveTo>
                <a:cubicBezTo>
                  <a:pt x="11534819" y="4519504"/>
                  <a:pt x="11535089" y="4531368"/>
                  <a:pt x="11535089" y="4531368"/>
                </a:cubicBezTo>
                <a:cubicBezTo>
                  <a:pt x="11535089" y="4531368"/>
                  <a:pt x="11515183" y="4519986"/>
                  <a:pt x="11534819" y="4519504"/>
                </a:cubicBezTo>
                <a:close/>
                <a:moveTo>
                  <a:pt x="9887765" y="4512107"/>
                </a:moveTo>
                <a:cubicBezTo>
                  <a:pt x="9895947" y="4511908"/>
                  <a:pt x="9900105" y="4514835"/>
                  <a:pt x="9902221" y="4517813"/>
                </a:cubicBezTo>
                <a:cubicBezTo>
                  <a:pt x="9904333" y="4520788"/>
                  <a:pt x="9904401" y="4523818"/>
                  <a:pt x="9904401" y="4523818"/>
                </a:cubicBezTo>
                <a:cubicBezTo>
                  <a:pt x="9904401" y="4523818"/>
                  <a:pt x="9904401" y="4523818"/>
                  <a:pt x="9904675" y="4535924"/>
                </a:cubicBezTo>
                <a:cubicBezTo>
                  <a:pt x="9904675" y="4535924"/>
                  <a:pt x="9904675" y="4535924"/>
                  <a:pt x="9888311" y="4536323"/>
                </a:cubicBezTo>
                <a:cubicBezTo>
                  <a:pt x="9888311" y="4536323"/>
                  <a:pt x="9888311" y="4536323"/>
                  <a:pt x="9888039" y="4524214"/>
                </a:cubicBezTo>
                <a:close/>
                <a:moveTo>
                  <a:pt x="1595406" y="4507608"/>
                </a:moveTo>
                <a:cubicBezTo>
                  <a:pt x="1597071" y="4507853"/>
                  <a:pt x="1597174" y="4508717"/>
                  <a:pt x="1597375" y="4510453"/>
                </a:cubicBezTo>
                <a:cubicBezTo>
                  <a:pt x="1611942" y="4522814"/>
                  <a:pt x="1613565" y="4536688"/>
                  <a:pt x="1615185" y="4550561"/>
                </a:cubicBezTo>
                <a:cubicBezTo>
                  <a:pt x="1616811" y="4564438"/>
                  <a:pt x="1618435" y="4578312"/>
                  <a:pt x="1620060" y="4592188"/>
                </a:cubicBezTo>
                <a:cubicBezTo>
                  <a:pt x="1609554" y="4614514"/>
                  <a:pt x="1611583" y="4631859"/>
                  <a:pt x="1614017" y="4652672"/>
                </a:cubicBezTo>
                <a:cubicBezTo>
                  <a:pt x="1614017" y="4652672"/>
                  <a:pt x="1614423" y="4656138"/>
                  <a:pt x="1601484" y="4657652"/>
                </a:cubicBezTo>
                <a:cubicBezTo>
                  <a:pt x="1601484" y="4657652"/>
                  <a:pt x="1588539" y="4659168"/>
                  <a:pt x="1588135" y="4655700"/>
                </a:cubicBezTo>
                <a:cubicBezTo>
                  <a:pt x="1585701" y="4634886"/>
                  <a:pt x="1583670" y="4617543"/>
                  <a:pt x="1594181" y="4595218"/>
                </a:cubicBezTo>
                <a:cubicBezTo>
                  <a:pt x="1590933" y="4567469"/>
                  <a:pt x="1587684" y="4539718"/>
                  <a:pt x="1571493" y="4513482"/>
                </a:cubicBezTo>
                <a:cubicBezTo>
                  <a:pt x="1571493" y="4513482"/>
                  <a:pt x="1584032" y="4508499"/>
                  <a:pt x="1584032" y="4508499"/>
                </a:cubicBezTo>
                <a:cubicBezTo>
                  <a:pt x="1590503" y="4507745"/>
                  <a:pt x="1593737" y="4507363"/>
                  <a:pt x="1595406" y="4507608"/>
                </a:cubicBezTo>
                <a:close/>
                <a:moveTo>
                  <a:pt x="9700999" y="4505765"/>
                </a:moveTo>
                <a:cubicBezTo>
                  <a:pt x="9700999" y="4505765"/>
                  <a:pt x="9700999" y="4505765"/>
                  <a:pt x="9701253" y="4517065"/>
                </a:cubicBezTo>
                <a:cubicBezTo>
                  <a:pt x="9701253" y="4517065"/>
                  <a:pt x="9701253" y="4517065"/>
                  <a:pt x="9701507" y="4528366"/>
                </a:cubicBezTo>
                <a:cubicBezTo>
                  <a:pt x="9701507" y="4528366"/>
                  <a:pt x="9688417" y="4528686"/>
                  <a:pt x="9688417" y="4528686"/>
                </a:cubicBezTo>
                <a:cubicBezTo>
                  <a:pt x="9688161" y="4517383"/>
                  <a:pt x="9688161" y="4517383"/>
                  <a:pt x="9688161" y="4517383"/>
                </a:cubicBezTo>
                <a:cubicBezTo>
                  <a:pt x="9701253" y="4517065"/>
                  <a:pt x="9701253" y="4517065"/>
                  <a:pt x="9700999" y="4505765"/>
                </a:cubicBezTo>
                <a:close/>
                <a:moveTo>
                  <a:pt x="9884245" y="4501291"/>
                </a:moveTo>
                <a:cubicBezTo>
                  <a:pt x="9884245" y="4501291"/>
                  <a:pt x="9884245" y="4501291"/>
                  <a:pt x="9884533" y="4514005"/>
                </a:cubicBezTo>
                <a:cubicBezTo>
                  <a:pt x="9871445" y="4514325"/>
                  <a:pt x="9871445" y="4514325"/>
                  <a:pt x="9871445" y="4514325"/>
                </a:cubicBezTo>
                <a:cubicBezTo>
                  <a:pt x="9871159" y="4501610"/>
                  <a:pt x="9871159" y="4501610"/>
                  <a:pt x="9871159" y="4501610"/>
                </a:cubicBezTo>
                <a:cubicBezTo>
                  <a:pt x="9871159" y="4501610"/>
                  <a:pt x="9871159" y="4501610"/>
                  <a:pt x="9884245" y="4501291"/>
                </a:cubicBezTo>
                <a:close/>
                <a:moveTo>
                  <a:pt x="5458565" y="4478851"/>
                </a:moveTo>
                <a:lnTo>
                  <a:pt x="5458585" y="4479122"/>
                </a:lnTo>
                <a:lnTo>
                  <a:pt x="5458625" y="4479128"/>
                </a:lnTo>
                <a:close/>
                <a:moveTo>
                  <a:pt x="9649597" y="4476810"/>
                </a:moveTo>
                <a:lnTo>
                  <a:pt x="9667725" y="4482196"/>
                </a:lnTo>
                <a:cubicBezTo>
                  <a:pt x="9649725" y="4482636"/>
                  <a:pt x="9649725" y="4482636"/>
                  <a:pt x="9649725" y="4482636"/>
                </a:cubicBezTo>
                <a:close/>
                <a:moveTo>
                  <a:pt x="9886947" y="4475787"/>
                </a:moveTo>
                <a:lnTo>
                  <a:pt x="9887221" y="4487893"/>
                </a:lnTo>
                <a:cubicBezTo>
                  <a:pt x="9887221" y="4487893"/>
                  <a:pt x="9870859" y="4488295"/>
                  <a:pt x="9870859" y="4488295"/>
                </a:cubicBezTo>
                <a:cubicBezTo>
                  <a:pt x="9870585" y="4476183"/>
                  <a:pt x="9870585" y="4476183"/>
                  <a:pt x="9886947" y="4475787"/>
                </a:cubicBezTo>
                <a:close/>
                <a:moveTo>
                  <a:pt x="11277575" y="4466867"/>
                </a:moveTo>
                <a:lnTo>
                  <a:pt x="11277837" y="4478581"/>
                </a:lnTo>
                <a:cubicBezTo>
                  <a:pt x="11277837" y="4478581"/>
                  <a:pt x="11277837" y="4478581"/>
                  <a:pt x="11259557" y="4479029"/>
                </a:cubicBezTo>
                <a:cubicBezTo>
                  <a:pt x="11277837" y="4478581"/>
                  <a:pt x="11277575" y="4466867"/>
                  <a:pt x="11277575" y="4466867"/>
                </a:cubicBezTo>
                <a:close/>
                <a:moveTo>
                  <a:pt x="10341797" y="4464680"/>
                </a:moveTo>
                <a:cubicBezTo>
                  <a:pt x="10341797" y="4464680"/>
                  <a:pt x="10342069" y="4476686"/>
                  <a:pt x="10342069" y="4476686"/>
                </a:cubicBezTo>
                <a:cubicBezTo>
                  <a:pt x="10342069" y="4476686"/>
                  <a:pt x="10342069" y="4476686"/>
                  <a:pt x="10361703" y="4476207"/>
                </a:cubicBezTo>
                <a:cubicBezTo>
                  <a:pt x="10361979" y="4488214"/>
                  <a:pt x="10342615" y="4500700"/>
                  <a:pt x="10343151" y="4524716"/>
                </a:cubicBezTo>
                <a:lnTo>
                  <a:pt x="10323523" y="4525194"/>
                </a:lnTo>
                <a:cubicBezTo>
                  <a:pt x="10342881" y="4512708"/>
                  <a:pt x="10342881" y="4512708"/>
                  <a:pt x="10342615" y="4500700"/>
                </a:cubicBezTo>
                <a:cubicBezTo>
                  <a:pt x="10342615" y="4500700"/>
                  <a:pt x="10342881" y="4512708"/>
                  <a:pt x="10323249" y="4513186"/>
                </a:cubicBezTo>
                <a:cubicBezTo>
                  <a:pt x="10322979" y="4501180"/>
                  <a:pt x="10322979" y="4501180"/>
                  <a:pt x="10322979" y="4501180"/>
                </a:cubicBezTo>
                <a:cubicBezTo>
                  <a:pt x="10322979" y="4501180"/>
                  <a:pt x="10322979" y="4501180"/>
                  <a:pt x="10342339" y="4488693"/>
                </a:cubicBezTo>
                <a:cubicBezTo>
                  <a:pt x="10342339" y="4488693"/>
                  <a:pt x="10342339" y="4488693"/>
                  <a:pt x="10322711" y="4489174"/>
                </a:cubicBezTo>
                <a:cubicBezTo>
                  <a:pt x="10342339" y="4488693"/>
                  <a:pt x="10342069" y="4476686"/>
                  <a:pt x="10341797" y="4464680"/>
                </a:cubicBezTo>
                <a:close/>
                <a:moveTo>
                  <a:pt x="10378697" y="4455298"/>
                </a:moveTo>
                <a:cubicBezTo>
                  <a:pt x="10396147" y="4454875"/>
                  <a:pt x="10396941" y="4490078"/>
                  <a:pt x="10396413" y="4466609"/>
                </a:cubicBezTo>
                <a:cubicBezTo>
                  <a:pt x="10396675" y="4478342"/>
                  <a:pt x="10397471" y="4513548"/>
                  <a:pt x="10397471" y="4513548"/>
                </a:cubicBezTo>
                <a:cubicBezTo>
                  <a:pt x="10397471" y="4513548"/>
                  <a:pt x="10397733" y="4525284"/>
                  <a:pt x="10415191" y="4524856"/>
                </a:cubicBezTo>
                <a:cubicBezTo>
                  <a:pt x="10415191" y="4524856"/>
                  <a:pt x="10397999" y="4537020"/>
                  <a:pt x="10397999" y="4537020"/>
                </a:cubicBezTo>
                <a:cubicBezTo>
                  <a:pt x="10397999" y="4537020"/>
                  <a:pt x="10397999" y="4537020"/>
                  <a:pt x="10398263" y="4548750"/>
                </a:cubicBezTo>
                <a:cubicBezTo>
                  <a:pt x="10415983" y="4560060"/>
                  <a:pt x="10398791" y="4572222"/>
                  <a:pt x="10416515" y="4583531"/>
                </a:cubicBezTo>
                <a:cubicBezTo>
                  <a:pt x="10416515" y="4583531"/>
                  <a:pt x="10399057" y="4583961"/>
                  <a:pt x="10399321" y="4595692"/>
                </a:cubicBezTo>
                <a:cubicBezTo>
                  <a:pt x="10399587" y="4607426"/>
                  <a:pt x="10399057" y="4583961"/>
                  <a:pt x="10381873" y="4596119"/>
                </a:cubicBezTo>
                <a:cubicBezTo>
                  <a:pt x="10381605" y="4584383"/>
                  <a:pt x="10399057" y="4583961"/>
                  <a:pt x="10381605" y="4584383"/>
                </a:cubicBezTo>
                <a:cubicBezTo>
                  <a:pt x="10381605" y="4584383"/>
                  <a:pt x="10381605" y="4584383"/>
                  <a:pt x="10381341" y="4572648"/>
                </a:cubicBezTo>
                <a:cubicBezTo>
                  <a:pt x="10381073" y="4560914"/>
                  <a:pt x="10381341" y="4572648"/>
                  <a:pt x="10363629" y="4561339"/>
                </a:cubicBezTo>
                <a:cubicBezTo>
                  <a:pt x="10363361" y="4549604"/>
                  <a:pt x="10380815" y="4549178"/>
                  <a:pt x="10380549" y="4537446"/>
                </a:cubicBezTo>
                <a:cubicBezTo>
                  <a:pt x="10380549" y="4537446"/>
                  <a:pt x="10380283" y="4525711"/>
                  <a:pt x="10380283" y="4525711"/>
                </a:cubicBezTo>
                <a:cubicBezTo>
                  <a:pt x="10380283" y="4525711"/>
                  <a:pt x="10380017" y="4513973"/>
                  <a:pt x="10380017" y="4513973"/>
                </a:cubicBezTo>
                <a:cubicBezTo>
                  <a:pt x="10380017" y="4513973"/>
                  <a:pt x="10362569" y="4514401"/>
                  <a:pt x="10362569" y="4514401"/>
                </a:cubicBezTo>
                <a:cubicBezTo>
                  <a:pt x="10362303" y="4502666"/>
                  <a:pt x="10362303" y="4502666"/>
                  <a:pt x="10362303" y="4502666"/>
                </a:cubicBezTo>
                <a:cubicBezTo>
                  <a:pt x="10362303" y="4502666"/>
                  <a:pt x="10379759" y="4502240"/>
                  <a:pt x="10379759" y="4502240"/>
                </a:cubicBezTo>
                <a:cubicBezTo>
                  <a:pt x="10361771" y="4479196"/>
                  <a:pt x="10396413" y="4466609"/>
                  <a:pt x="10378697" y="4455298"/>
                </a:cubicBezTo>
                <a:close/>
                <a:moveTo>
                  <a:pt x="10033697" y="4449589"/>
                </a:moveTo>
                <a:cubicBezTo>
                  <a:pt x="10047039" y="4460572"/>
                  <a:pt x="10047039" y="4460572"/>
                  <a:pt x="10047039" y="4460572"/>
                </a:cubicBezTo>
                <a:cubicBezTo>
                  <a:pt x="10047039" y="4460572"/>
                  <a:pt x="10047295" y="4471870"/>
                  <a:pt x="10047295" y="4471870"/>
                </a:cubicBezTo>
                <a:cubicBezTo>
                  <a:pt x="10047039" y="4460572"/>
                  <a:pt x="10033949" y="4460889"/>
                  <a:pt x="10033949" y="4460889"/>
                </a:cubicBezTo>
                <a:cubicBezTo>
                  <a:pt x="10033949" y="4460889"/>
                  <a:pt x="10033697" y="4449589"/>
                  <a:pt x="10033697" y="4449589"/>
                </a:cubicBezTo>
                <a:close/>
                <a:moveTo>
                  <a:pt x="11258497" y="4432159"/>
                </a:moveTo>
                <a:cubicBezTo>
                  <a:pt x="11258563" y="4435088"/>
                  <a:pt x="11257455" y="4436581"/>
                  <a:pt x="11255753" y="4437172"/>
                </a:cubicBezTo>
                <a:lnTo>
                  <a:pt x="11255145" y="4437133"/>
                </a:lnTo>
                <a:lnTo>
                  <a:pt x="11256007" y="4435701"/>
                </a:lnTo>
                <a:cubicBezTo>
                  <a:pt x="11257387" y="4433652"/>
                  <a:pt x="11258497" y="4432159"/>
                  <a:pt x="11258497" y="4432159"/>
                </a:cubicBezTo>
                <a:close/>
                <a:moveTo>
                  <a:pt x="11276781" y="4431710"/>
                </a:moveTo>
                <a:lnTo>
                  <a:pt x="11277575" y="4466867"/>
                </a:lnTo>
                <a:cubicBezTo>
                  <a:pt x="11277313" y="4455146"/>
                  <a:pt x="11259557" y="4479029"/>
                  <a:pt x="11259293" y="4467313"/>
                </a:cubicBezTo>
                <a:cubicBezTo>
                  <a:pt x="11259293" y="4467313"/>
                  <a:pt x="11259025" y="4455593"/>
                  <a:pt x="11259025" y="4455593"/>
                </a:cubicBezTo>
                <a:cubicBezTo>
                  <a:pt x="11258763" y="4443874"/>
                  <a:pt x="11258763" y="4443874"/>
                  <a:pt x="11276781" y="4431710"/>
                </a:cubicBezTo>
                <a:close/>
                <a:moveTo>
                  <a:pt x="9810631" y="4431008"/>
                </a:moveTo>
                <a:cubicBezTo>
                  <a:pt x="9810895" y="4442663"/>
                  <a:pt x="9810895" y="4442663"/>
                  <a:pt x="9810895" y="4442663"/>
                </a:cubicBezTo>
                <a:cubicBezTo>
                  <a:pt x="9791261" y="4443143"/>
                  <a:pt x="9791527" y="4454792"/>
                  <a:pt x="9791527" y="4454792"/>
                </a:cubicBezTo>
                <a:cubicBezTo>
                  <a:pt x="9791527" y="4454792"/>
                  <a:pt x="9791527" y="4454792"/>
                  <a:pt x="9791261" y="4443143"/>
                </a:cubicBezTo>
                <a:cubicBezTo>
                  <a:pt x="9791261" y="4443143"/>
                  <a:pt x="9791261" y="4443143"/>
                  <a:pt x="9790995" y="4431489"/>
                </a:cubicBezTo>
                <a:cubicBezTo>
                  <a:pt x="9790995" y="4431489"/>
                  <a:pt x="9790995" y="4431489"/>
                  <a:pt x="9810631" y="4431008"/>
                </a:cubicBezTo>
                <a:close/>
                <a:moveTo>
                  <a:pt x="9902261" y="4428773"/>
                </a:moveTo>
                <a:cubicBezTo>
                  <a:pt x="9902261" y="4428773"/>
                  <a:pt x="9902547" y="4441488"/>
                  <a:pt x="9902547" y="4441488"/>
                </a:cubicBezTo>
                <a:cubicBezTo>
                  <a:pt x="9902547" y="4441488"/>
                  <a:pt x="9882911" y="4441965"/>
                  <a:pt x="9882911" y="4441965"/>
                </a:cubicBezTo>
                <a:cubicBezTo>
                  <a:pt x="9882911" y="4441965"/>
                  <a:pt x="9882623" y="4429250"/>
                  <a:pt x="9902261" y="4428773"/>
                </a:cubicBezTo>
                <a:close/>
                <a:moveTo>
                  <a:pt x="9718239" y="4399346"/>
                </a:moveTo>
                <a:cubicBezTo>
                  <a:pt x="9718527" y="4412059"/>
                  <a:pt x="9718527" y="4412059"/>
                  <a:pt x="9738453" y="4424293"/>
                </a:cubicBezTo>
                <a:cubicBezTo>
                  <a:pt x="9738453" y="4424293"/>
                  <a:pt x="9718813" y="4424774"/>
                  <a:pt x="9718813" y="4424774"/>
                </a:cubicBezTo>
                <a:cubicBezTo>
                  <a:pt x="9718527" y="4412059"/>
                  <a:pt x="9718527" y="4412059"/>
                  <a:pt x="9718239" y="4399346"/>
                </a:cubicBezTo>
                <a:close/>
                <a:moveTo>
                  <a:pt x="4889512" y="4357572"/>
                </a:moveTo>
                <a:lnTo>
                  <a:pt x="4890812" y="4367703"/>
                </a:lnTo>
                <a:lnTo>
                  <a:pt x="4899189" y="4363750"/>
                </a:lnTo>
                <a:cubicBezTo>
                  <a:pt x="4899255" y="4362483"/>
                  <a:pt x="4896982" y="4361325"/>
                  <a:pt x="4894278" y="4360108"/>
                </a:cubicBezTo>
                <a:close/>
                <a:moveTo>
                  <a:pt x="9792455" y="4350896"/>
                </a:moveTo>
                <a:cubicBezTo>
                  <a:pt x="9792743" y="4363607"/>
                  <a:pt x="9792743" y="4363607"/>
                  <a:pt x="9776379" y="4364008"/>
                </a:cubicBezTo>
                <a:lnTo>
                  <a:pt x="9776095" y="4351297"/>
                </a:lnTo>
                <a:lnTo>
                  <a:pt x="9776095" y="4351295"/>
                </a:lnTo>
                <a:cubicBezTo>
                  <a:pt x="9792455" y="4350896"/>
                  <a:pt x="9792455" y="4350896"/>
                  <a:pt x="9792455" y="4350896"/>
                </a:cubicBezTo>
                <a:close/>
                <a:moveTo>
                  <a:pt x="9792455" y="4350896"/>
                </a:moveTo>
                <a:cubicBezTo>
                  <a:pt x="9792455" y="4350896"/>
                  <a:pt x="9792455" y="4350896"/>
                  <a:pt x="9809103" y="4363207"/>
                </a:cubicBezTo>
                <a:lnTo>
                  <a:pt x="9809107" y="4363211"/>
                </a:lnTo>
                <a:lnTo>
                  <a:pt x="9848895" y="4385254"/>
                </a:lnTo>
                <a:cubicBezTo>
                  <a:pt x="9849411" y="4408260"/>
                  <a:pt x="9830035" y="4420240"/>
                  <a:pt x="9850191" y="4442767"/>
                </a:cubicBezTo>
                <a:cubicBezTo>
                  <a:pt x="9830549" y="4443245"/>
                  <a:pt x="9830549" y="4443245"/>
                  <a:pt x="9830549" y="4443245"/>
                </a:cubicBezTo>
                <a:cubicBezTo>
                  <a:pt x="9810655" y="4432223"/>
                  <a:pt x="9830035" y="4420240"/>
                  <a:pt x="9830035" y="4420240"/>
                </a:cubicBezTo>
                <a:cubicBezTo>
                  <a:pt x="9829773" y="4408742"/>
                  <a:pt x="9810655" y="4432223"/>
                  <a:pt x="9810139" y="4409219"/>
                </a:cubicBezTo>
                <a:cubicBezTo>
                  <a:pt x="9810139" y="4409219"/>
                  <a:pt x="9810139" y="4409219"/>
                  <a:pt x="9790505" y="4409695"/>
                </a:cubicBezTo>
                <a:cubicBezTo>
                  <a:pt x="9790505" y="4409695"/>
                  <a:pt x="9790505" y="4409695"/>
                  <a:pt x="9790247" y="4398195"/>
                </a:cubicBezTo>
                <a:cubicBezTo>
                  <a:pt x="9790247" y="4398195"/>
                  <a:pt x="9790247" y="4398195"/>
                  <a:pt x="9789991" y="4386693"/>
                </a:cubicBezTo>
                <a:cubicBezTo>
                  <a:pt x="9789991" y="4386693"/>
                  <a:pt x="9809617" y="4386215"/>
                  <a:pt x="9809617" y="4386215"/>
                </a:cubicBezTo>
                <a:cubicBezTo>
                  <a:pt x="9809617" y="4386215"/>
                  <a:pt x="9809617" y="4386215"/>
                  <a:pt x="9809881" y="4397718"/>
                </a:cubicBezTo>
                <a:cubicBezTo>
                  <a:pt x="9809617" y="4386215"/>
                  <a:pt x="9814465" y="4383218"/>
                  <a:pt x="9816853" y="4380286"/>
                </a:cubicBezTo>
                <a:lnTo>
                  <a:pt x="9809107" y="4363214"/>
                </a:lnTo>
                <a:lnTo>
                  <a:pt x="9809103" y="4363212"/>
                </a:lnTo>
                <a:lnTo>
                  <a:pt x="9793029" y="4376320"/>
                </a:lnTo>
                <a:cubicBezTo>
                  <a:pt x="9793029" y="4376320"/>
                  <a:pt x="9793029" y="4376320"/>
                  <a:pt x="9792743" y="4363607"/>
                </a:cubicBezTo>
                <a:cubicBezTo>
                  <a:pt x="9792743" y="4363607"/>
                  <a:pt x="9792743" y="4363607"/>
                  <a:pt x="9792455" y="4350896"/>
                </a:cubicBezTo>
                <a:close/>
                <a:moveTo>
                  <a:pt x="9756173" y="4339061"/>
                </a:moveTo>
                <a:cubicBezTo>
                  <a:pt x="9756173" y="4339061"/>
                  <a:pt x="9756455" y="4351774"/>
                  <a:pt x="9776095" y="4351297"/>
                </a:cubicBezTo>
                <a:cubicBezTo>
                  <a:pt x="9776095" y="4351297"/>
                  <a:pt x="9757031" y="4377201"/>
                  <a:pt x="9756455" y="4351774"/>
                </a:cubicBezTo>
                <a:cubicBezTo>
                  <a:pt x="9756455" y="4351774"/>
                  <a:pt x="9756745" y="4364487"/>
                  <a:pt x="9756745" y="4364487"/>
                </a:cubicBezTo>
                <a:cubicBezTo>
                  <a:pt x="9737115" y="4364968"/>
                  <a:pt x="9756455" y="4351774"/>
                  <a:pt x="9756173" y="4339061"/>
                </a:cubicBezTo>
                <a:close/>
                <a:moveTo>
                  <a:pt x="1535318" y="4338864"/>
                </a:moveTo>
                <a:cubicBezTo>
                  <a:pt x="1542115" y="4338066"/>
                  <a:pt x="1545613" y="4338537"/>
                  <a:pt x="1547410" y="4339210"/>
                </a:cubicBezTo>
                <a:cubicBezTo>
                  <a:pt x="1549212" y="4339881"/>
                  <a:pt x="1549314" y="4340749"/>
                  <a:pt x="1549314" y="4340749"/>
                </a:cubicBezTo>
                <a:cubicBezTo>
                  <a:pt x="1581781" y="4382784"/>
                  <a:pt x="1586666" y="4424522"/>
                  <a:pt x="1605135" y="4464673"/>
                </a:cubicBezTo>
                <a:cubicBezTo>
                  <a:pt x="1605135" y="4464673"/>
                  <a:pt x="1605135" y="4464673"/>
                  <a:pt x="1605545" y="4468151"/>
                </a:cubicBezTo>
                <a:cubicBezTo>
                  <a:pt x="1605545" y="4468151"/>
                  <a:pt x="1592362" y="4473220"/>
                  <a:pt x="1592362" y="4473220"/>
                </a:cubicBezTo>
                <a:cubicBezTo>
                  <a:pt x="1578774" y="4474812"/>
                  <a:pt x="1578774" y="4474812"/>
                  <a:pt x="1578369" y="4471331"/>
                </a:cubicBezTo>
                <a:cubicBezTo>
                  <a:pt x="1559490" y="4427706"/>
                  <a:pt x="1554605" y="4385969"/>
                  <a:pt x="1522543" y="4347409"/>
                </a:cubicBezTo>
                <a:cubicBezTo>
                  <a:pt x="1522136" y="4343929"/>
                  <a:pt x="1521731" y="4340451"/>
                  <a:pt x="1535318" y="4338864"/>
                </a:cubicBezTo>
                <a:close/>
                <a:moveTo>
                  <a:pt x="9602015" y="4322963"/>
                </a:moveTo>
                <a:lnTo>
                  <a:pt x="9598463" y="4329042"/>
                </a:lnTo>
                <a:lnTo>
                  <a:pt x="9608843" y="4331651"/>
                </a:lnTo>
                <a:close/>
                <a:moveTo>
                  <a:pt x="9640629" y="4318023"/>
                </a:moveTo>
                <a:lnTo>
                  <a:pt x="9638977" y="4319009"/>
                </a:lnTo>
                <a:lnTo>
                  <a:pt x="9640771" y="4319129"/>
                </a:lnTo>
                <a:close/>
                <a:moveTo>
                  <a:pt x="4884265" y="4316630"/>
                </a:moveTo>
                <a:lnTo>
                  <a:pt x="4885292" y="4324642"/>
                </a:lnTo>
                <a:cubicBezTo>
                  <a:pt x="4886320" y="4332664"/>
                  <a:pt x="4887441" y="4341415"/>
                  <a:pt x="4888564" y="4350166"/>
                </a:cubicBezTo>
                <a:lnTo>
                  <a:pt x="4888644" y="4350798"/>
                </a:lnTo>
                <a:lnTo>
                  <a:pt x="4894949" y="4351263"/>
                </a:lnTo>
                <a:cubicBezTo>
                  <a:pt x="4898371" y="4351302"/>
                  <a:pt x="4901740" y="4350908"/>
                  <a:pt x="4901537" y="4349178"/>
                </a:cubicBezTo>
                <a:cubicBezTo>
                  <a:pt x="4910735" y="4340215"/>
                  <a:pt x="4897190" y="4333913"/>
                  <a:pt x="4889160" y="4325487"/>
                </a:cubicBezTo>
                <a:close/>
                <a:moveTo>
                  <a:pt x="9706905" y="4282241"/>
                </a:moveTo>
                <a:cubicBezTo>
                  <a:pt x="9710519" y="4283387"/>
                  <a:pt x="9713549" y="4286218"/>
                  <a:pt x="9715049" y="4289601"/>
                </a:cubicBezTo>
                <a:cubicBezTo>
                  <a:pt x="9718051" y="4296368"/>
                  <a:pt x="9714935" y="4305348"/>
                  <a:pt x="9698145" y="4307497"/>
                </a:cubicBezTo>
                <a:cubicBezTo>
                  <a:pt x="9698145" y="4307497"/>
                  <a:pt x="9695261" y="4284981"/>
                  <a:pt x="9695261" y="4284981"/>
                </a:cubicBezTo>
                <a:cubicBezTo>
                  <a:pt x="9699097" y="4281631"/>
                  <a:pt x="9703295" y="4281094"/>
                  <a:pt x="9706905" y="4282241"/>
                </a:cubicBezTo>
                <a:close/>
                <a:moveTo>
                  <a:pt x="8130219" y="4268532"/>
                </a:moveTo>
                <a:lnTo>
                  <a:pt x="8126485" y="4293745"/>
                </a:lnTo>
                <a:cubicBezTo>
                  <a:pt x="8129557" y="4305765"/>
                  <a:pt x="8144011" y="4304961"/>
                  <a:pt x="8147081" y="4316977"/>
                </a:cubicBezTo>
                <a:cubicBezTo>
                  <a:pt x="8134165" y="4346133"/>
                  <a:pt x="8162649" y="4381119"/>
                  <a:pt x="8147105" y="4406361"/>
                </a:cubicBezTo>
                <a:cubicBezTo>
                  <a:pt x="8132429" y="4403110"/>
                  <a:pt x="8127173" y="4395277"/>
                  <a:pt x="8110307" y="4396217"/>
                </a:cubicBezTo>
                <a:cubicBezTo>
                  <a:pt x="8103297" y="4400668"/>
                  <a:pt x="8114253" y="4424435"/>
                  <a:pt x="8105277" y="4437123"/>
                </a:cubicBezTo>
                <a:lnTo>
                  <a:pt x="8118909" y="4499707"/>
                </a:lnTo>
                <a:lnTo>
                  <a:pt x="8151303" y="4493273"/>
                </a:lnTo>
                <a:lnTo>
                  <a:pt x="8145627" y="4467264"/>
                </a:lnTo>
                <a:cubicBezTo>
                  <a:pt x="8144777" y="4451581"/>
                  <a:pt x="8145113" y="4435322"/>
                  <a:pt x="8143017" y="4419195"/>
                </a:cubicBezTo>
                <a:cubicBezTo>
                  <a:pt x="8151193" y="4434983"/>
                  <a:pt x="8148101" y="4422974"/>
                  <a:pt x="8160043" y="4418251"/>
                </a:cubicBezTo>
                <a:cubicBezTo>
                  <a:pt x="8155949" y="4432693"/>
                  <a:pt x="8161805" y="4450633"/>
                  <a:pt x="8166691" y="4467620"/>
                </a:cubicBezTo>
                <a:lnTo>
                  <a:pt x="8167771" y="4472602"/>
                </a:lnTo>
                <a:lnTo>
                  <a:pt x="8169237" y="4469767"/>
                </a:lnTo>
                <a:cubicBezTo>
                  <a:pt x="8170731" y="4481435"/>
                  <a:pt x="8191007" y="4490700"/>
                  <a:pt x="8191007" y="4490700"/>
                </a:cubicBezTo>
                <a:cubicBezTo>
                  <a:pt x="8209785" y="4488296"/>
                  <a:pt x="8209785" y="4488296"/>
                  <a:pt x="8228567" y="4485894"/>
                </a:cubicBezTo>
                <a:cubicBezTo>
                  <a:pt x="8227075" y="4474224"/>
                  <a:pt x="8225575" y="4462559"/>
                  <a:pt x="8225575" y="4462559"/>
                </a:cubicBezTo>
                <a:cubicBezTo>
                  <a:pt x="8205297" y="4453292"/>
                  <a:pt x="8206793" y="4464959"/>
                  <a:pt x="8206793" y="4464959"/>
                </a:cubicBezTo>
                <a:cubicBezTo>
                  <a:pt x="8186523" y="4455694"/>
                  <a:pt x="8203801" y="4441624"/>
                  <a:pt x="8183533" y="4432357"/>
                </a:cubicBezTo>
                <a:cubicBezTo>
                  <a:pt x="8183533" y="4432357"/>
                  <a:pt x="8182037" y="4420691"/>
                  <a:pt x="8180543" y="4409022"/>
                </a:cubicBezTo>
                <a:cubicBezTo>
                  <a:pt x="8160265" y="4399758"/>
                  <a:pt x="8176053" y="4374021"/>
                  <a:pt x="8155775" y="4364755"/>
                </a:cubicBezTo>
                <a:cubicBezTo>
                  <a:pt x="8173069" y="4350688"/>
                  <a:pt x="8173069" y="4350688"/>
                  <a:pt x="8171571" y="4339016"/>
                </a:cubicBezTo>
                <a:cubicBezTo>
                  <a:pt x="8170073" y="4327352"/>
                  <a:pt x="8151291" y="4329753"/>
                  <a:pt x="8149801" y="4318085"/>
                </a:cubicBezTo>
                <a:cubicBezTo>
                  <a:pt x="8147559" y="4300582"/>
                  <a:pt x="8141367" y="4289515"/>
                  <a:pt x="8135363" y="4279906"/>
                </a:cubicBezTo>
                <a:close/>
                <a:moveTo>
                  <a:pt x="9882269" y="4268144"/>
                </a:moveTo>
                <a:cubicBezTo>
                  <a:pt x="9890707" y="4279599"/>
                  <a:pt x="9890971" y="4291250"/>
                  <a:pt x="9891165" y="4299993"/>
                </a:cubicBezTo>
                <a:lnTo>
                  <a:pt x="9899675" y="4314351"/>
                </a:lnTo>
                <a:lnTo>
                  <a:pt x="9899393" y="4301647"/>
                </a:lnTo>
                <a:cubicBezTo>
                  <a:pt x="9899393" y="4301647"/>
                  <a:pt x="9919029" y="4301166"/>
                  <a:pt x="9919029" y="4301166"/>
                </a:cubicBezTo>
                <a:cubicBezTo>
                  <a:pt x="9919307" y="4313878"/>
                  <a:pt x="9919307" y="4313878"/>
                  <a:pt x="9919307" y="4313878"/>
                </a:cubicBezTo>
                <a:lnTo>
                  <a:pt x="9899681" y="4314358"/>
                </a:lnTo>
                <a:cubicBezTo>
                  <a:pt x="9899945" y="4326011"/>
                  <a:pt x="9899945" y="4326011"/>
                  <a:pt x="9900465" y="4349317"/>
                </a:cubicBezTo>
                <a:cubicBezTo>
                  <a:pt x="9900465" y="4349317"/>
                  <a:pt x="9884365" y="4361371"/>
                  <a:pt x="9884365" y="4361371"/>
                </a:cubicBezTo>
                <a:cubicBezTo>
                  <a:pt x="9884365" y="4361371"/>
                  <a:pt x="9884109" y="4349717"/>
                  <a:pt x="9884109" y="4349717"/>
                </a:cubicBezTo>
                <a:cubicBezTo>
                  <a:pt x="9883843" y="4338066"/>
                  <a:pt x="9883579" y="4326410"/>
                  <a:pt x="9883579" y="4326410"/>
                </a:cubicBezTo>
                <a:cubicBezTo>
                  <a:pt x="9883319" y="4314757"/>
                  <a:pt x="9866429" y="4291849"/>
                  <a:pt x="9866169" y="4280198"/>
                </a:cubicBezTo>
                <a:cubicBezTo>
                  <a:pt x="9882791" y="4291450"/>
                  <a:pt x="9882269" y="4268144"/>
                  <a:pt x="9882269" y="4268144"/>
                </a:cubicBezTo>
                <a:close/>
                <a:moveTo>
                  <a:pt x="10120655" y="4260621"/>
                </a:moveTo>
                <a:cubicBezTo>
                  <a:pt x="10120921" y="4272339"/>
                  <a:pt x="10120921" y="4272339"/>
                  <a:pt x="10102641" y="4272787"/>
                </a:cubicBezTo>
                <a:cubicBezTo>
                  <a:pt x="10102373" y="4261068"/>
                  <a:pt x="10102373" y="4261068"/>
                  <a:pt x="10102373" y="4261068"/>
                </a:cubicBezTo>
                <a:cubicBezTo>
                  <a:pt x="10102373" y="4261068"/>
                  <a:pt x="10120655" y="4260621"/>
                  <a:pt x="10120655" y="4260621"/>
                </a:cubicBezTo>
                <a:close/>
                <a:moveTo>
                  <a:pt x="9919311" y="4253812"/>
                </a:moveTo>
                <a:cubicBezTo>
                  <a:pt x="9928451" y="4253588"/>
                  <a:pt x="9933087" y="4256406"/>
                  <a:pt x="9937687" y="4257761"/>
                </a:cubicBezTo>
                <a:lnTo>
                  <a:pt x="9944517" y="4258099"/>
                </a:lnTo>
                <a:lnTo>
                  <a:pt x="9942291" y="4259115"/>
                </a:lnTo>
                <a:cubicBezTo>
                  <a:pt x="9942357" y="4262044"/>
                  <a:pt x="9946993" y="4264862"/>
                  <a:pt x="9956133" y="4264640"/>
                </a:cubicBezTo>
                <a:cubicBezTo>
                  <a:pt x="9937853" y="4265085"/>
                  <a:pt x="9938383" y="4288521"/>
                  <a:pt x="9938651" y="4300240"/>
                </a:cubicBezTo>
                <a:cubicBezTo>
                  <a:pt x="9938651" y="4300240"/>
                  <a:pt x="9938911" y="4311957"/>
                  <a:pt x="9957189" y="4311512"/>
                </a:cubicBezTo>
                <a:cubicBezTo>
                  <a:pt x="9939175" y="4323673"/>
                  <a:pt x="9939175" y="4323673"/>
                  <a:pt x="9939439" y="4335394"/>
                </a:cubicBezTo>
                <a:cubicBezTo>
                  <a:pt x="9939175" y="4323673"/>
                  <a:pt x="9920895" y="4324121"/>
                  <a:pt x="9920631" y="4312405"/>
                </a:cubicBezTo>
                <a:cubicBezTo>
                  <a:pt x="9920369" y="4300687"/>
                  <a:pt x="9920369" y="4300687"/>
                  <a:pt x="9920369" y="4300687"/>
                </a:cubicBezTo>
                <a:cubicBezTo>
                  <a:pt x="9920105" y="4288968"/>
                  <a:pt x="9919575" y="4265530"/>
                  <a:pt x="9919841" y="4277249"/>
                </a:cubicBezTo>
                <a:cubicBezTo>
                  <a:pt x="9919841" y="4277249"/>
                  <a:pt x="9938119" y="4276804"/>
                  <a:pt x="9919575" y="4265530"/>
                </a:cubicBezTo>
                <a:cubicBezTo>
                  <a:pt x="9919311" y="4253812"/>
                  <a:pt x="9919311" y="4253812"/>
                  <a:pt x="9919311" y="4253812"/>
                </a:cubicBezTo>
                <a:close/>
                <a:moveTo>
                  <a:pt x="9955867" y="4252920"/>
                </a:moveTo>
                <a:cubicBezTo>
                  <a:pt x="9951363" y="4255962"/>
                  <a:pt x="9947969" y="4257510"/>
                  <a:pt x="9945127" y="4258130"/>
                </a:cubicBezTo>
                <a:lnTo>
                  <a:pt x="9944517" y="4258099"/>
                </a:lnTo>
                <a:close/>
                <a:moveTo>
                  <a:pt x="5647969" y="4225315"/>
                </a:moveTo>
                <a:cubicBezTo>
                  <a:pt x="5647969" y="4225315"/>
                  <a:pt x="5629955" y="4237480"/>
                  <a:pt x="5629689" y="4225763"/>
                </a:cubicBezTo>
                <a:cubicBezTo>
                  <a:pt x="5629689" y="4225763"/>
                  <a:pt x="5629955" y="4237480"/>
                  <a:pt x="5629955" y="4237480"/>
                </a:cubicBezTo>
                <a:cubicBezTo>
                  <a:pt x="5630087" y="4243339"/>
                  <a:pt x="5630087" y="4243339"/>
                  <a:pt x="5627769" y="4241930"/>
                </a:cubicBezTo>
                <a:lnTo>
                  <a:pt x="5625783" y="4241436"/>
                </a:lnTo>
                <a:lnTo>
                  <a:pt x="5628415" y="4272694"/>
                </a:lnTo>
                <a:lnTo>
                  <a:pt x="5628463" y="4272692"/>
                </a:lnTo>
                <a:cubicBezTo>
                  <a:pt x="5630749" y="4272636"/>
                  <a:pt x="5630749" y="4272636"/>
                  <a:pt x="5630749" y="4272636"/>
                </a:cubicBezTo>
                <a:cubicBezTo>
                  <a:pt x="5630749" y="4272636"/>
                  <a:pt x="5630749" y="4272636"/>
                  <a:pt x="5630483" y="4260917"/>
                </a:cubicBezTo>
                <a:cubicBezTo>
                  <a:pt x="5648495" y="4248753"/>
                  <a:pt x="5630483" y="4260917"/>
                  <a:pt x="5630219" y="4249199"/>
                </a:cubicBezTo>
                <a:cubicBezTo>
                  <a:pt x="5648765" y="4260470"/>
                  <a:pt x="5648233" y="4237033"/>
                  <a:pt x="5648495" y="4248753"/>
                </a:cubicBezTo>
                <a:cubicBezTo>
                  <a:pt x="5648233" y="4237033"/>
                  <a:pt x="5648233" y="4237033"/>
                  <a:pt x="5647969" y="4225315"/>
                </a:cubicBezTo>
                <a:close/>
                <a:moveTo>
                  <a:pt x="4882319" y="4183329"/>
                </a:moveTo>
                <a:lnTo>
                  <a:pt x="4881675" y="4196321"/>
                </a:lnTo>
                <a:cubicBezTo>
                  <a:pt x="4876334" y="4215163"/>
                  <a:pt x="4864099" y="4226733"/>
                  <a:pt x="4853691" y="4243258"/>
                </a:cubicBezTo>
                <a:lnTo>
                  <a:pt x="4848200" y="4255801"/>
                </a:lnTo>
                <a:lnTo>
                  <a:pt x="4849778" y="4257082"/>
                </a:lnTo>
                <a:cubicBezTo>
                  <a:pt x="4849778" y="4257082"/>
                  <a:pt x="4849778" y="4257082"/>
                  <a:pt x="4850183" y="4260539"/>
                </a:cubicBezTo>
                <a:cubicBezTo>
                  <a:pt x="4864469" y="4265880"/>
                  <a:pt x="4865679" y="4276253"/>
                  <a:pt x="4866490" y="4283169"/>
                </a:cubicBezTo>
                <a:lnTo>
                  <a:pt x="4867828" y="4294589"/>
                </a:lnTo>
                <a:lnTo>
                  <a:pt x="4875802" y="4297134"/>
                </a:lnTo>
                <a:cubicBezTo>
                  <a:pt x="4879580" y="4298689"/>
                  <a:pt x="4882209" y="4300577"/>
                  <a:pt x="4882582" y="4303495"/>
                </a:cubicBezTo>
                <a:lnTo>
                  <a:pt x="4884198" y="4316104"/>
                </a:lnTo>
                <a:lnTo>
                  <a:pt x="4890551" y="4313657"/>
                </a:lnTo>
                <a:cubicBezTo>
                  <a:pt x="4893921" y="4313263"/>
                  <a:pt x="4897290" y="4312868"/>
                  <a:pt x="4897085" y="4311138"/>
                </a:cubicBezTo>
                <a:cubicBezTo>
                  <a:pt x="4909754" y="4302648"/>
                  <a:pt x="4880374" y="4285054"/>
                  <a:pt x="4892230" y="4269644"/>
                </a:cubicBezTo>
                <a:cubicBezTo>
                  <a:pt x="4891827" y="4266185"/>
                  <a:pt x="4926994" y="4216496"/>
                  <a:pt x="4886160" y="4217771"/>
                </a:cubicBezTo>
                <a:cubicBezTo>
                  <a:pt x="4884947" y="4207396"/>
                  <a:pt x="4891085" y="4194190"/>
                  <a:pt x="4888375" y="4187441"/>
                </a:cubicBezTo>
                <a:close/>
                <a:moveTo>
                  <a:pt x="4433656" y="4182359"/>
                </a:moveTo>
                <a:lnTo>
                  <a:pt x="4431319" y="4183358"/>
                </a:lnTo>
                <a:lnTo>
                  <a:pt x="4431747" y="4184402"/>
                </a:lnTo>
                <a:close/>
                <a:moveTo>
                  <a:pt x="8188197" y="4170863"/>
                </a:moveTo>
                <a:cubicBezTo>
                  <a:pt x="8167919" y="4161601"/>
                  <a:pt x="8153629" y="4199007"/>
                  <a:pt x="8175397" y="4219939"/>
                </a:cubicBezTo>
                <a:cubicBezTo>
                  <a:pt x="8146107" y="4214791"/>
                  <a:pt x="8145983" y="4185902"/>
                  <a:pt x="8131909" y="4173802"/>
                </a:cubicBezTo>
                <a:lnTo>
                  <a:pt x="8121179" y="4171165"/>
                </a:lnTo>
                <a:lnTo>
                  <a:pt x="8121105" y="4175905"/>
                </a:lnTo>
                <a:cubicBezTo>
                  <a:pt x="8125301" y="4196810"/>
                  <a:pt x="8138735" y="4218918"/>
                  <a:pt x="8122965" y="4228936"/>
                </a:cubicBezTo>
                <a:lnTo>
                  <a:pt x="8125027" y="4235693"/>
                </a:lnTo>
                <a:lnTo>
                  <a:pt x="8125877" y="4231462"/>
                </a:lnTo>
                <a:cubicBezTo>
                  <a:pt x="8135919" y="4219061"/>
                  <a:pt x="8161689" y="4224658"/>
                  <a:pt x="8176895" y="4231607"/>
                </a:cubicBezTo>
                <a:cubicBezTo>
                  <a:pt x="8182869" y="4278276"/>
                  <a:pt x="8190347" y="4336617"/>
                  <a:pt x="8229403" y="4343480"/>
                </a:cubicBezTo>
                <a:cubicBezTo>
                  <a:pt x="8248177" y="4341078"/>
                  <a:pt x="8226411" y="4320143"/>
                  <a:pt x="8245189" y="4317743"/>
                </a:cubicBezTo>
                <a:cubicBezTo>
                  <a:pt x="8265465" y="4327007"/>
                  <a:pt x="8266959" y="4338674"/>
                  <a:pt x="8269951" y="4362011"/>
                </a:cubicBezTo>
                <a:cubicBezTo>
                  <a:pt x="8266959" y="4338674"/>
                  <a:pt x="8288729" y="4359608"/>
                  <a:pt x="8309007" y="4368874"/>
                </a:cubicBezTo>
                <a:cubicBezTo>
                  <a:pt x="8326285" y="4354806"/>
                  <a:pt x="8282745" y="4312938"/>
                  <a:pt x="8298541" y="4287199"/>
                </a:cubicBezTo>
                <a:cubicBezTo>
                  <a:pt x="8263969" y="4315338"/>
                  <a:pt x="8256493" y="4257000"/>
                  <a:pt x="8236219" y="4247735"/>
                </a:cubicBezTo>
                <a:cubicBezTo>
                  <a:pt x="8217441" y="4250141"/>
                  <a:pt x="8220429" y="4273471"/>
                  <a:pt x="8220429" y="4273471"/>
                </a:cubicBezTo>
                <a:cubicBezTo>
                  <a:pt x="8200159" y="4264208"/>
                  <a:pt x="8194175" y="4217538"/>
                  <a:pt x="8188197" y="4170863"/>
                </a:cubicBezTo>
                <a:close/>
                <a:moveTo>
                  <a:pt x="11559613" y="4166850"/>
                </a:moveTo>
                <a:cubicBezTo>
                  <a:pt x="11559877" y="4178585"/>
                  <a:pt x="11559877" y="4178585"/>
                  <a:pt x="11559877" y="4178585"/>
                </a:cubicBezTo>
                <a:cubicBezTo>
                  <a:pt x="11560403" y="4202055"/>
                  <a:pt x="11560935" y="4225528"/>
                  <a:pt x="11561197" y="4237259"/>
                </a:cubicBezTo>
                <a:cubicBezTo>
                  <a:pt x="11561729" y="4260732"/>
                  <a:pt x="11542617" y="4284683"/>
                  <a:pt x="11562791" y="4307671"/>
                </a:cubicBezTo>
                <a:cubicBezTo>
                  <a:pt x="11543151" y="4308152"/>
                  <a:pt x="11543151" y="4308152"/>
                  <a:pt x="11543151" y="4308152"/>
                </a:cubicBezTo>
                <a:cubicBezTo>
                  <a:pt x="11542617" y="4284683"/>
                  <a:pt x="11542091" y="4261211"/>
                  <a:pt x="11541565" y="4237740"/>
                </a:cubicBezTo>
                <a:cubicBezTo>
                  <a:pt x="11541301" y="4226007"/>
                  <a:pt x="11560403" y="4202055"/>
                  <a:pt x="11540245" y="4179066"/>
                </a:cubicBezTo>
                <a:cubicBezTo>
                  <a:pt x="11540245" y="4179066"/>
                  <a:pt x="11559613" y="4166850"/>
                  <a:pt x="11559613" y="4166850"/>
                </a:cubicBezTo>
                <a:close/>
                <a:moveTo>
                  <a:pt x="9549539" y="4157498"/>
                </a:moveTo>
                <a:cubicBezTo>
                  <a:pt x="9552627" y="4157661"/>
                  <a:pt x="9556435" y="4158667"/>
                  <a:pt x="9561637" y="4160986"/>
                </a:cubicBezTo>
                <a:cubicBezTo>
                  <a:pt x="9563143" y="4172732"/>
                  <a:pt x="9564647" y="4184478"/>
                  <a:pt x="9588467" y="4217249"/>
                </a:cubicBezTo>
                <a:lnTo>
                  <a:pt x="9589737" y="4217960"/>
                </a:lnTo>
                <a:lnTo>
                  <a:pt x="9589429" y="4204274"/>
                </a:lnTo>
                <a:cubicBezTo>
                  <a:pt x="9588901" y="4180968"/>
                  <a:pt x="9589165" y="4192618"/>
                  <a:pt x="9588641" y="4169313"/>
                </a:cubicBezTo>
                <a:cubicBezTo>
                  <a:pt x="9606641" y="4168870"/>
                  <a:pt x="9606905" y="4180527"/>
                  <a:pt x="9624639" y="4168432"/>
                </a:cubicBezTo>
                <a:cubicBezTo>
                  <a:pt x="9624899" y="4180087"/>
                  <a:pt x="9624899" y="4180087"/>
                  <a:pt x="9624899" y="4180087"/>
                </a:cubicBezTo>
                <a:cubicBezTo>
                  <a:pt x="9625161" y="4191740"/>
                  <a:pt x="9629921" y="4203283"/>
                  <a:pt x="9632469" y="4216341"/>
                </a:cubicBezTo>
                <a:lnTo>
                  <a:pt x="9629859" y="4236968"/>
                </a:lnTo>
                <a:lnTo>
                  <a:pt x="9649397" y="4233330"/>
                </a:lnTo>
                <a:cubicBezTo>
                  <a:pt x="9668709" y="4230861"/>
                  <a:pt x="9671715" y="4254353"/>
                  <a:pt x="9689517" y="4240137"/>
                </a:cubicBezTo>
                <a:cubicBezTo>
                  <a:pt x="9692527" y="4263628"/>
                  <a:pt x="9674729" y="4277846"/>
                  <a:pt x="9676233" y="4289592"/>
                </a:cubicBezTo>
                <a:cubicBezTo>
                  <a:pt x="9676233" y="4289592"/>
                  <a:pt x="9655421" y="4280316"/>
                  <a:pt x="9656925" y="4292064"/>
                </a:cubicBezTo>
                <a:cubicBezTo>
                  <a:pt x="9659939" y="4315555"/>
                  <a:pt x="9662949" y="4339045"/>
                  <a:pt x="9643635" y="4341516"/>
                </a:cubicBezTo>
                <a:cubicBezTo>
                  <a:pt x="9643635" y="4341516"/>
                  <a:pt x="9643635" y="4341516"/>
                  <a:pt x="9643259" y="4338581"/>
                </a:cubicBezTo>
                <a:lnTo>
                  <a:pt x="9641591" y="4325548"/>
                </a:lnTo>
                <a:lnTo>
                  <a:pt x="9637315" y="4331361"/>
                </a:lnTo>
                <a:lnTo>
                  <a:pt x="9632331" y="4338133"/>
                </a:lnTo>
                <a:lnTo>
                  <a:pt x="9632307" y="4339237"/>
                </a:lnTo>
                <a:lnTo>
                  <a:pt x="9630907" y="4340069"/>
                </a:lnTo>
                <a:lnTo>
                  <a:pt x="9628575" y="4343239"/>
                </a:lnTo>
                <a:cubicBezTo>
                  <a:pt x="9628575" y="4343239"/>
                  <a:pt x="9610843" y="4355331"/>
                  <a:pt x="9610581" y="4343675"/>
                </a:cubicBezTo>
                <a:cubicBezTo>
                  <a:pt x="9611103" y="4366983"/>
                  <a:pt x="9629359" y="4378196"/>
                  <a:pt x="9629625" y="4389850"/>
                </a:cubicBezTo>
                <a:cubicBezTo>
                  <a:pt x="9630153" y="4413159"/>
                  <a:pt x="9648149" y="4412720"/>
                  <a:pt x="9630415" y="4424809"/>
                </a:cubicBezTo>
                <a:cubicBezTo>
                  <a:pt x="9648677" y="4436027"/>
                  <a:pt x="9648677" y="4436027"/>
                  <a:pt x="9648413" y="4424370"/>
                </a:cubicBezTo>
                <a:cubicBezTo>
                  <a:pt x="9648677" y="4436027"/>
                  <a:pt x="9648943" y="4447676"/>
                  <a:pt x="9666939" y="4447239"/>
                </a:cubicBezTo>
                <a:cubicBezTo>
                  <a:pt x="9667201" y="4458893"/>
                  <a:pt x="9666939" y="4447239"/>
                  <a:pt x="9648943" y="4447676"/>
                </a:cubicBezTo>
                <a:lnTo>
                  <a:pt x="9649597" y="4476810"/>
                </a:lnTo>
                <a:lnTo>
                  <a:pt x="9631465" y="4471426"/>
                </a:lnTo>
                <a:cubicBezTo>
                  <a:pt x="9631201" y="4459770"/>
                  <a:pt x="9612943" y="4448556"/>
                  <a:pt x="9613207" y="4460208"/>
                </a:cubicBezTo>
                <a:cubicBezTo>
                  <a:pt x="9613207" y="4460208"/>
                  <a:pt x="9612681" y="4436903"/>
                  <a:pt x="9594681" y="4437344"/>
                </a:cubicBezTo>
                <a:cubicBezTo>
                  <a:pt x="9612421" y="4425251"/>
                  <a:pt x="9593897" y="4402382"/>
                  <a:pt x="9593897" y="4402382"/>
                </a:cubicBezTo>
                <a:cubicBezTo>
                  <a:pt x="9593633" y="4390729"/>
                  <a:pt x="9592581" y="4344116"/>
                  <a:pt x="9610843" y="4355331"/>
                </a:cubicBezTo>
                <a:cubicBezTo>
                  <a:pt x="9610709" y="4349503"/>
                  <a:pt x="9606143" y="4346699"/>
                  <a:pt x="9601579" y="4343897"/>
                </a:cubicBezTo>
                <a:lnTo>
                  <a:pt x="9594729" y="4335437"/>
                </a:lnTo>
                <a:lnTo>
                  <a:pt x="9592713" y="4338890"/>
                </a:lnTo>
                <a:cubicBezTo>
                  <a:pt x="9587037" y="4359203"/>
                  <a:pt x="9590987" y="4390035"/>
                  <a:pt x="9593245" y="4407657"/>
                </a:cubicBezTo>
                <a:cubicBezTo>
                  <a:pt x="9593245" y="4407657"/>
                  <a:pt x="9593245" y="4407657"/>
                  <a:pt x="9594751" y="4419400"/>
                </a:cubicBezTo>
                <a:cubicBezTo>
                  <a:pt x="9575443" y="4421872"/>
                  <a:pt x="9575443" y="4421872"/>
                  <a:pt x="9575443" y="4421872"/>
                </a:cubicBezTo>
                <a:cubicBezTo>
                  <a:pt x="9575443" y="4421872"/>
                  <a:pt x="9573939" y="4410128"/>
                  <a:pt x="9573939" y="4410128"/>
                </a:cubicBezTo>
                <a:cubicBezTo>
                  <a:pt x="9551621" y="4389103"/>
                  <a:pt x="9569423" y="4374887"/>
                  <a:pt x="9564909" y="4339650"/>
                </a:cubicBezTo>
                <a:cubicBezTo>
                  <a:pt x="9563403" y="4327902"/>
                  <a:pt x="9563403" y="4327902"/>
                  <a:pt x="9561899" y="4316153"/>
                </a:cubicBezTo>
                <a:cubicBezTo>
                  <a:pt x="9538075" y="4283387"/>
                  <a:pt x="9549857" y="4222186"/>
                  <a:pt x="9527537" y="4201166"/>
                </a:cubicBezTo>
                <a:cubicBezTo>
                  <a:pt x="9526033" y="4189417"/>
                  <a:pt x="9524529" y="4177673"/>
                  <a:pt x="9523023" y="4165926"/>
                </a:cubicBezTo>
                <a:cubicBezTo>
                  <a:pt x="9537507" y="4164074"/>
                  <a:pt x="9540277" y="4157003"/>
                  <a:pt x="9549539" y="4157498"/>
                </a:cubicBezTo>
                <a:close/>
                <a:moveTo>
                  <a:pt x="9762955" y="4150830"/>
                </a:moveTo>
                <a:cubicBezTo>
                  <a:pt x="9763777" y="4149161"/>
                  <a:pt x="9766059" y="4149106"/>
                  <a:pt x="9770697" y="4151924"/>
                </a:cubicBezTo>
                <a:cubicBezTo>
                  <a:pt x="9770697" y="4151924"/>
                  <a:pt x="9770959" y="4163642"/>
                  <a:pt x="9770959" y="4163642"/>
                </a:cubicBezTo>
                <a:cubicBezTo>
                  <a:pt x="9771225" y="4175359"/>
                  <a:pt x="9770959" y="4163642"/>
                  <a:pt x="9789241" y="4163194"/>
                </a:cubicBezTo>
                <a:cubicBezTo>
                  <a:pt x="9789767" y="4186632"/>
                  <a:pt x="9790033" y="4198347"/>
                  <a:pt x="9790561" y="4221785"/>
                </a:cubicBezTo>
                <a:cubicBezTo>
                  <a:pt x="9790561" y="4221785"/>
                  <a:pt x="9772281" y="4222229"/>
                  <a:pt x="9772547" y="4233948"/>
                </a:cubicBezTo>
                <a:cubicBezTo>
                  <a:pt x="9772547" y="4233948"/>
                  <a:pt x="9772547" y="4233948"/>
                  <a:pt x="9772811" y="4245668"/>
                </a:cubicBezTo>
                <a:cubicBezTo>
                  <a:pt x="9791089" y="4245219"/>
                  <a:pt x="9790823" y="4233503"/>
                  <a:pt x="9790561" y="4221785"/>
                </a:cubicBezTo>
                <a:cubicBezTo>
                  <a:pt x="9790295" y="4210065"/>
                  <a:pt x="9808837" y="4221340"/>
                  <a:pt x="9808837" y="4221340"/>
                </a:cubicBezTo>
                <a:cubicBezTo>
                  <a:pt x="9808311" y="4197903"/>
                  <a:pt x="9808311" y="4197903"/>
                  <a:pt x="9808311" y="4197903"/>
                </a:cubicBezTo>
                <a:cubicBezTo>
                  <a:pt x="9808049" y="4186184"/>
                  <a:pt x="9826329" y="4185739"/>
                  <a:pt x="9826329" y="4185739"/>
                </a:cubicBezTo>
                <a:cubicBezTo>
                  <a:pt x="9826329" y="4185739"/>
                  <a:pt x="9826591" y="4197455"/>
                  <a:pt x="9826591" y="4197455"/>
                </a:cubicBezTo>
                <a:cubicBezTo>
                  <a:pt x="9845137" y="4208727"/>
                  <a:pt x="9827385" y="4232608"/>
                  <a:pt x="9845661" y="4232163"/>
                </a:cubicBezTo>
                <a:cubicBezTo>
                  <a:pt x="9827651" y="4244328"/>
                  <a:pt x="9827911" y="4256045"/>
                  <a:pt x="9827911" y="4256045"/>
                </a:cubicBezTo>
                <a:cubicBezTo>
                  <a:pt x="9828177" y="4267765"/>
                  <a:pt x="9828443" y="4279484"/>
                  <a:pt x="9846723" y="4279036"/>
                </a:cubicBezTo>
                <a:cubicBezTo>
                  <a:pt x="9828705" y="4291199"/>
                  <a:pt x="9829495" y="4326351"/>
                  <a:pt x="9829759" y="4338069"/>
                </a:cubicBezTo>
                <a:cubicBezTo>
                  <a:pt x="9811217" y="4326800"/>
                  <a:pt x="9811217" y="4326800"/>
                  <a:pt x="9810955" y="4315085"/>
                </a:cubicBezTo>
                <a:cubicBezTo>
                  <a:pt x="9810955" y="4315085"/>
                  <a:pt x="9810955" y="4315085"/>
                  <a:pt x="9810691" y="4303365"/>
                </a:cubicBezTo>
                <a:cubicBezTo>
                  <a:pt x="9810691" y="4303365"/>
                  <a:pt x="9810425" y="4291646"/>
                  <a:pt x="9810425" y="4291646"/>
                </a:cubicBezTo>
                <a:cubicBezTo>
                  <a:pt x="9810425" y="4291646"/>
                  <a:pt x="9792413" y="4303811"/>
                  <a:pt x="9792675" y="4315530"/>
                </a:cubicBezTo>
                <a:cubicBezTo>
                  <a:pt x="9792675" y="4315530"/>
                  <a:pt x="9792675" y="4315530"/>
                  <a:pt x="9774395" y="4315973"/>
                </a:cubicBezTo>
                <a:cubicBezTo>
                  <a:pt x="9774395" y="4315973"/>
                  <a:pt x="9792149" y="4292092"/>
                  <a:pt x="9774129" y="4304260"/>
                </a:cubicBezTo>
                <a:cubicBezTo>
                  <a:pt x="9773867" y="4292536"/>
                  <a:pt x="9773867" y="4292536"/>
                  <a:pt x="9755583" y="4292986"/>
                </a:cubicBezTo>
                <a:cubicBezTo>
                  <a:pt x="9773599" y="4280819"/>
                  <a:pt x="9773339" y="4269103"/>
                  <a:pt x="9755057" y="4269548"/>
                </a:cubicBezTo>
                <a:cubicBezTo>
                  <a:pt x="9755057" y="4269548"/>
                  <a:pt x="9755057" y="4269548"/>
                  <a:pt x="9754793" y="4257830"/>
                </a:cubicBezTo>
                <a:cubicBezTo>
                  <a:pt x="9754529" y="4246115"/>
                  <a:pt x="9754793" y="4257830"/>
                  <a:pt x="9754529" y="4246115"/>
                </a:cubicBezTo>
                <a:cubicBezTo>
                  <a:pt x="9772547" y="4233948"/>
                  <a:pt x="9753999" y="4222677"/>
                  <a:pt x="9754265" y="4234396"/>
                </a:cubicBezTo>
                <a:cubicBezTo>
                  <a:pt x="9754265" y="4234396"/>
                  <a:pt x="9753999" y="4222677"/>
                  <a:pt x="9753739" y="4210959"/>
                </a:cubicBezTo>
                <a:cubicBezTo>
                  <a:pt x="9753739" y="4210959"/>
                  <a:pt x="9753739" y="4210959"/>
                  <a:pt x="9753477" y="4199239"/>
                </a:cubicBezTo>
                <a:cubicBezTo>
                  <a:pt x="9753477" y="4199239"/>
                  <a:pt x="9753477" y="4199239"/>
                  <a:pt x="9771753" y="4198793"/>
                </a:cubicBezTo>
                <a:cubicBezTo>
                  <a:pt x="9771491" y="4187078"/>
                  <a:pt x="9771225" y="4175359"/>
                  <a:pt x="9752949" y="4175808"/>
                </a:cubicBezTo>
                <a:cubicBezTo>
                  <a:pt x="9752681" y="4164088"/>
                  <a:pt x="9771225" y="4175359"/>
                  <a:pt x="9771225" y="4175359"/>
                </a:cubicBezTo>
                <a:cubicBezTo>
                  <a:pt x="9771225" y="4175359"/>
                  <a:pt x="9760499" y="4155836"/>
                  <a:pt x="9762955" y="4150830"/>
                </a:cubicBezTo>
                <a:close/>
                <a:moveTo>
                  <a:pt x="10319355" y="4150252"/>
                </a:moveTo>
                <a:cubicBezTo>
                  <a:pt x="10319621" y="4161970"/>
                  <a:pt x="10319883" y="4173690"/>
                  <a:pt x="10320149" y="4185403"/>
                </a:cubicBezTo>
                <a:cubicBezTo>
                  <a:pt x="10320149" y="4185403"/>
                  <a:pt x="10320149" y="4185403"/>
                  <a:pt x="10301869" y="4185850"/>
                </a:cubicBezTo>
                <a:cubicBezTo>
                  <a:pt x="10301603" y="4174137"/>
                  <a:pt x="10301603" y="4174137"/>
                  <a:pt x="10301603" y="4174137"/>
                </a:cubicBezTo>
                <a:cubicBezTo>
                  <a:pt x="10301341" y="4162417"/>
                  <a:pt x="10301073" y="4150696"/>
                  <a:pt x="10319355" y="4150252"/>
                </a:cubicBezTo>
                <a:close/>
                <a:moveTo>
                  <a:pt x="9640425" y="4142608"/>
                </a:moveTo>
                <a:cubicBezTo>
                  <a:pt x="9645331" y="4142491"/>
                  <a:pt x="9647821" y="4144017"/>
                  <a:pt x="9648799" y="4146577"/>
                </a:cubicBezTo>
                <a:cubicBezTo>
                  <a:pt x="9649777" y="4149140"/>
                  <a:pt x="9649249" y="4152728"/>
                  <a:pt x="9648107" y="4156730"/>
                </a:cubicBezTo>
                <a:cubicBezTo>
                  <a:pt x="9645835" y="4164738"/>
                  <a:pt x="9641139" y="4174393"/>
                  <a:pt x="9641285" y="4180749"/>
                </a:cubicBezTo>
                <a:cubicBezTo>
                  <a:pt x="9641285" y="4180749"/>
                  <a:pt x="9640713" y="4155322"/>
                  <a:pt x="9640425" y="4142608"/>
                </a:cubicBezTo>
                <a:close/>
                <a:moveTo>
                  <a:pt x="9587877" y="4135410"/>
                </a:moveTo>
                <a:cubicBezTo>
                  <a:pt x="9588069" y="4143886"/>
                  <a:pt x="9588069" y="4143886"/>
                  <a:pt x="9588069" y="4143886"/>
                </a:cubicBezTo>
                <a:cubicBezTo>
                  <a:pt x="9588069" y="4143886"/>
                  <a:pt x="9588069" y="4143886"/>
                  <a:pt x="9568431" y="4144366"/>
                </a:cubicBezTo>
                <a:cubicBezTo>
                  <a:pt x="9568431" y="4144366"/>
                  <a:pt x="9587877" y="4135410"/>
                  <a:pt x="9587877" y="4135410"/>
                </a:cubicBezTo>
                <a:close/>
                <a:moveTo>
                  <a:pt x="9655323" y="4089832"/>
                </a:moveTo>
                <a:cubicBezTo>
                  <a:pt x="9655617" y="4090387"/>
                  <a:pt x="9655647" y="4091888"/>
                  <a:pt x="9655713" y="4094890"/>
                </a:cubicBezTo>
                <a:cubicBezTo>
                  <a:pt x="9655713" y="4094890"/>
                  <a:pt x="9655713" y="4094890"/>
                  <a:pt x="9637993" y="4107335"/>
                </a:cubicBezTo>
                <a:cubicBezTo>
                  <a:pt x="9637993" y="4107335"/>
                  <a:pt x="9637993" y="4107335"/>
                  <a:pt x="9637721" y="4095326"/>
                </a:cubicBezTo>
                <a:cubicBezTo>
                  <a:pt x="9646719" y="4095110"/>
                  <a:pt x="9651149" y="4091997"/>
                  <a:pt x="9653363" y="4090443"/>
                </a:cubicBezTo>
                <a:cubicBezTo>
                  <a:pt x="9654471" y="4089666"/>
                  <a:pt x="9655027" y="4089276"/>
                  <a:pt x="9655323" y="4089832"/>
                </a:cubicBezTo>
                <a:close/>
                <a:moveTo>
                  <a:pt x="9655445" y="4082883"/>
                </a:moveTo>
                <a:cubicBezTo>
                  <a:pt x="9664443" y="4082662"/>
                  <a:pt x="9669009" y="4085555"/>
                  <a:pt x="9671327" y="4088502"/>
                </a:cubicBezTo>
                <a:cubicBezTo>
                  <a:pt x="9673647" y="4091447"/>
                  <a:pt x="9673711" y="4094451"/>
                  <a:pt x="9673711" y="4094451"/>
                </a:cubicBezTo>
                <a:cubicBezTo>
                  <a:pt x="9673983" y="4106456"/>
                  <a:pt x="9674257" y="4118464"/>
                  <a:pt x="9692257" y="4118024"/>
                </a:cubicBezTo>
                <a:cubicBezTo>
                  <a:pt x="9692525" y="4130034"/>
                  <a:pt x="9674525" y="4130469"/>
                  <a:pt x="9674795" y="4142477"/>
                </a:cubicBezTo>
                <a:cubicBezTo>
                  <a:pt x="9674795" y="4142477"/>
                  <a:pt x="9674795" y="4142477"/>
                  <a:pt x="9692799" y="4142038"/>
                </a:cubicBezTo>
                <a:cubicBezTo>
                  <a:pt x="9692799" y="4142038"/>
                  <a:pt x="9692799" y="4142038"/>
                  <a:pt x="9693069" y="4154044"/>
                </a:cubicBezTo>
                <a:cubicBezTo>
                  <a:pt x="9675071" y="4154483"/>
                  <a:pt x="9675071" y="4154483"/>
                  <a:pt x="9675071" y="4154483"/>
                </a:cubicBezTo>
                <a:cubicBezTo>
                  <a:pt x="9657071" y="4154925"/>
                  <a:pt x="9674795" y="4142477"/>
                  <a:pt x="9674525" y="4130469"/>
                </a:cubicBezTo>
                <a:cubicBezTo>
                  <a:pt x="9656803" y="4142915"/>
                  <a:pt x="9673983" y="4106456"/>
                  <a:pt x="9655989" y="4106895"/>
                </a:cubicBezTo>
                <a:cubicBezTo>
                  <a:pt x="9655989" y="4106895"/>
                  <a:pt x="9655713" y="4094890"/>
                  <a:pt x="9655713" y="4094890"/>
                </a:cubicBezTo>
                <a:cubicBezTo>
                  <a:pt x="9655713" y="4094890"/>
                  <a:pt x="9655713" y="4094890"/>
                  <a:pt x="9655445" y="4082883"/>
                </a:cubicBezTo>
                <a:close/>
                <a:moveTo>
                  <a:pt x="10408907" y="4065990"/>
                </a:moveTo>
                <a:lnTo>
                  <a:pt x="10409173" y="4077712"/>
                </a:lnTo>
                <a:cubicBezTo>
                  <a:pt x="10409173" y="4077712"/>
                  <a:pt x="10390893" y="4078160"/>
                  <a:pt x="10390631" y="4066439"/>
                </a:cubicBezTo>
                <a:cubicBezTo>
                  <a:pt x="10408907" y="4065990"/>
                  <a:pt x="10408907" y="4065990"/>
                  <a:pt x="10408907" y="4065990"/>
                </a:cubicBezTo>
                <a:close/>
                <a:moveTo>
                  <a:pt x="9599345" y="4063055"/>
                </a:moveTo>
                <a:cubicBezTo>
                  <a:pt x="9599877" y="4086786"/>
                  <a:pt x="9599877" y="4086786"/>
                  <a:pt x="9600143" y="4098650"/>
                </a:cubicBezTo>
                <a:cubicBezTo>
                  <a:pt x="9600413" y="4110517"/>
                  <a:pt x="9583781" y="4099049"/>
                  <a:pt x="9584317" y="4122778"/>
                </a:cubicBezTo>
                <a:cubicBezTo>
                  <a:pt x="9567685" y="4111314"/>
                  <a:pt x="9582977" y="4063453"/>
                  <a:pt x="9599345" y="4063055"/>
                </a:cubicBezTo>
                <a:close/>
                <a:moveTo>
                  <a:pt x="4130097" y="4061109"/>
                </a:moveTo>
                <a:cubicBezTo>
                  <a:pt x="4131764" y="4061358"/>
                  <a:pt x="4131867" y="4062237"/>
                  <a:pt x="4132072" y="4063996"/>
                </a:cubicBezTo>
                <a:cubicBezTo>
                  <a:pt x="4133303" y="4074520"/>
                  <a:pt x="4134533" y="4085051"/>
                  <a:pt x="4148298" y="4090554"/>
                </a:cubicBezTo>
                <a:cubicBezTo>
                  <a:pt x="4149122" y="4097573"/>
                  <a:pt x="4149532" y="4101083"/>
                  <a:pt x="4149943" y="4104593"/>
                </a:cubicBezTo>
                <a:cubicBezTo>
                  <a:pt x="4150357" y="4108101"/>
                  <a:pt x="4150357" y="4108101"/>
                  <a:pt x="4137820" y="4113123"/>
                </a:cubicBezTo>
                <a:cubicBezTo>
                  <a:pt x="4137820" y="4113123"/>
                  <a:pt x="4124470" y="4111129"/>
                  <a:pt x="4124061" y="4107624"/>
                </a:cubicBezTo>
                <a:cubicBezTo>
                  <a:pt x="4123650" y="4104111"/>
                  <a:pt x="4123238" y="4100602"/>
                  <a:pt x="4122828" y="4097092"/>
                </a:cubicBezTo>
                <a:cubicBezTo>
                  <a:pt x="4121594" y="4086563"/>
                  <a:pt x="4107421" y="4077552"/>
                  <a:pt x="4106192" y="4067022"/>
                </a:cubicBezTo>
                <a:cubicBezTo>
                  <a:pt x="4105782" y="4063509"/>
                  <a:pt x="4118721" y="4061995"/>
                  <a:pt x="4118721" y="4061995"/>
                </a:cubicBezTo>
                <a:cubicBezTo>
                  <a:pt x="4125192" y="4061239"/>
                  <a:pt x="4128428" y="4060862"/>
                  <a:pt x="4130097" y="4061109"/>
                </a:cubicBezTo>
                <a:close/>
                <a:moveTo>
                  <a:pt x="4430576" y="4052982"/>
                </a:moveTo>
                <a:lnTo>
                  <a:pt x="4425765" y="4053596"/>
                </a:lnTo>
                <a:lnTo>
                  <a:pt x="4428388" y="4058080"/>
                </a:lnTo>
                <a:close/>
                <a:moveTo>
                  <a:pt x="4799167" y="4045699"/>
                </a:moveTo>
                <a:lnTo>
                  <a:pt x="4787791" y="4046623"/>
                </a:lnTo>
                <a:lnTo>
                  <a:pt x="4787911" y="4048777"/>
                </a:lnTo>
                <a:lnTo>
                  <a:pt x="4791212" y="4060719"/>
                </a:lnTo>
                <a:lnTo>
                  <a:pt x="4799051" y="4059801"/>
                </a:lnTo>
                <a:cubicBezTo>
                  <a:pt x="4800796" y="4059598"/>
                  <a:pt x="4800796" y="4059598"/>
                  <a:pt x="4800796" y="4059598"/>
                </a:cubicBezTo>
                <a:close/>
                <a:moveTo>
                  <a:pt x="4030577" y="4030383"/>
                </a:moveTo>
                <a:cubicBezTo>
                  <a:pt x="4042709" y="4028962"/>
                  <a:pt x="4043125" y="4032518"/>
                  <a:pt x="4043543" y="4036065"/>
                </a:cubicBezTo>
                <a:cubicBezTo>
                  <a:pt x="4043543" y="4036065"/>
                  <a:pt x="4043955" y="4039617"/>
                  <a:pt x="4043955" y="4039617"/>
                </a:cubicBezTo>
                <a:cubicBezTo>
                  <a:pt x="4044374" y="4043167"/>
                  <a:pt x="4044787" y="4046719"/>
                  <a:pt x="4044787" y="4046719"/>
                </a:cubicBezTo>
                <a:cubicBezTo>
                  <a:pt x="4044787" y="4046719"/>
                  <a:pt x="4045203" y="4050271"/>
                  <a:pt x="4045203" y="4050271"/>
                </a:cubicBezTo>
                <a:cubicBezTo>
                  <a:pt x="4045203" y="4050271"/>
                  <a:pt x="4033069" y="4051691"/>
                  <a:pt x="4033069" y="4051691"/>
                </a:cubicBezTo>
                <a:cubicBezTo>
                  <a:pt x="4032655" y="4048142"/>
                  <a:pt x="4032239" y="4044588"/>
                  <a:pt x="4031824" y="4041036"/>
                </a:cubicBezTo>
                <a:cubicBezTo>
                  <a:pt x="4031408" y="4037484"/>
                  <a:pt x="4030994" y="4033935"/>
                  <a:pt x="4030994" y="4033935"/>
                </a:cubicBezTo>
                <a:cubicBezTo>
                  <a:pt x="4018446" y="4031802"/>
                  <a:pt x="4018446" y="4031802"/>
                  <a:pt x="4030577" y="4030383"/>
                </a:cubicBezTo>
                <a:close/>
                <a:moveTo>
                  <a:pt x="11556195" y="4015275"/>
                </a:moveTo>
                <a:cubicBezTo>
                  <a:pt x="11556461" y="4027013"/>
                  <a:pt x="11556723" y="4038744"/>
                  <a:pt x="11556989" y="4050479"/>
                </a:cubicBezTo>
                <a:cubicBezTo>
                  <a:pt x="11557253" y="4062217"/>
                  <a:pt x="11557519" y="4073950"/>
                  <a:pt x="11557519" y="4073950"/>
                </a:cubicBezTo>
                <a:cubicBezTo>
                  <a:pt x="11558047" y="4097422"/>
                  <a:pt x="11558311" y="4109154"/>
                  <a:pt x="11558575" y="4120891"/>
                </a:cubicBezTo>
                <a:cubicBezTo>
                  <a:pt x="11558575" y="4120891"/>
                  <a:pt x="11558575" y="4120891"/>
                  <a:pt x="11538939" y="4121368"/>
                </a:cubicBezTo>
                <a:cubicBezTo>
                  <a:pt x="11538411" y="4097900"/>
                  <a:pt x="11538143" y="4086168"/>
                  <a:pt x="11537881" y="4074432"/>
                </a:cubicBezTo>
                <a:cubicBezTo>
                  <a:pt x="11537881" y="4074432"/>
                  <a:pt x="11537615" y="4062696"/>
                  <a:pt x="11537353" y="4050959"/>
                </a:cubicBezTo>
                <a:cubicBezTo>
                  <a:pt x="11537091" y="4039225"/>
                  <a:pt x="11536825" y="4027490"/>
                  <a:pt x="11536557" y="4015755"/>
                </a:cubicBezTo>
                <a:cubicBezTo>
                  <a:pt x="11556195" y="4015275"/>
                  <a:pt x="11556195" y="4015275"/>
                  <a:pt x="11556195" y="4015275"/>
                </a:cubicBezTo>
                <a:close/>
                <a:moveTo>
                  <a:pt x="4118455" y="4014159"/>
                </a:moveTo>
                <a:cubicBezTo>
                  <a:pt x="4121534" y="4014212"/>
                  <a:pt x="4124664" y="4014671"/>
                  <a:pt x="4124854" y="4016300"/>
                </a:cubicBezTo>
                <a:cubicBezTo>
                  <a:pt x="4124854" y="4016300"/>
                  <a:pt x="4125236" y="4019559"/>
                  <a:pt x="4125236" y="4019559"/>
                </a:cubicBezTo>
                <a:cubicBezTo>
                  <a:pt x="4125236" y="4019559"/>
                  <a:pt x="4125618" y="4022820"/>
                  <a:pt x="4125998" y="4026079"/>
                </a:cubicBezTo>
                <a:cubicBezTo>
                  <a:pt x="4126382" y="4029337"/>
                  <a:pt x="4126382" y="4029337"/>
                  <a:pt x="4114246" y="4030758"/>
                </a:cubicBezTo>
                <a:cubicBezTo>
                  <a:pt x="4114246" y="4030758"/>
                  <a:pt x="4114246" y="4030758"/>
                  <a:pt x="4113867" y="4027496"/>
                </a:cubicBezTo>
                <a:cubicBezTo>
                  <a:pt x="4113484" y="4024238"/>
                  <a:pt x="4113484" y="4024238"/>
                  <a:pt x="4100973" y="4022400"/>
                </a:cubicBezTo>
                <a:cubicBezTo>
                  <a:pt x="4100973" y="4022400"/>
                  <a:pt x="4100590" y="4019141"/>
                  <a:pt x="4100590" y="4019141"/>
                </a:cubicBezTo>
                <a:cubicBezTo>
                  <a:pt x="4100590" y="4019141"/>
                  <a:pt x="4112339" y="4014462"/>
                  <a:pt x="4112339" y="4014462"/>
                </a:cubicBezTo>
                <a:cubicBezTo>
                  <a:pt x="4112339" y="4014462"/>
                  <a:pt x="4115372" y="4014107"/>
                  <a:pt x="4118455" y="4014159"/>
                </a:cubicBezTo>
                <a:close/>
                <a:moveTo>
                  <a:pt x="4812868" y="4010851"/>
                </a:moveTo>
                <a:lnTo>
                  <a:pt x="4815473" y="4026404"/>
                </a:lnTo>
                <a:cubicBezTo>
                  <a:pt x="4816108" y="4031833"/>
                  <a:pt x="4815797" y="4036712"/>
                  <a:pt x="4812715" y="4040596"/>
                </a:cubicBezTo>
                <a:cubicBezTo>
                  <a:pt x="4827477" y="4045912"/>
                  <a:pt x="4827885" y="4049385"/>
                  <a:pt x="4828295" y="4052860"/>
                </a:cubicBezTo>
                <a:cubicBezTo>
                  <a:pt x="4828697" y="4056333"/>
                  <a:pt x="4829103" y="4059809"/>
                  <a:pt x="4829511" y="4063282"/>
                </a:cubicBezTo>
                <a:cubicBezTo>
                  <a:pt x="4843870" y="4065124"/>
                  <a:pt x="4830732" y="4073706"/>
                  <a:pt x="4817593" y="4082285"/>
                </a:cubicBezTo>
                <a:cubicBezTo>
                  <a:pt x="4817997" y="4085760"/>
                  <a:pt x="4818408" y="4089235"/>
                  <a:pt x="4819219" y="4096183"/>
                </a:cubicBezTo>
                <a:lnTo>
                  <a:pt x="4819498" y="4098581"/>
                </a:lnTo>
                <a:lnTo>
                  <a:pt x="4826705" y="4100145"/>
                </a:lnTo>
                <a:cubicBezTo>
                  <a:pt x="4829944" y="4097506"/>
                  <a:pt x="4820940" y="4083094"/>
                  <a:pt x="4833901" y="4072544"/>
                </a:cubicBezTo>
                <a:cubicBezTo>
                  <a:pt x="4852680" y="4070139"/>
                  <a:pt x="4855667" y="4093475"/>
                  <a:pt x="4874451" y="4091072"/>
                </a:cubicBezTo>
                <a:cubicBezTo>
                  <a:pt x="4858657" y="4116809"/>
                  <a:pt x="4881928" y="4149410"/>
                  <a:pt x="4883423" y="4161079"/>
                </a:cubicBezTo>
                <a:lnTo>
                  <a:pt x="4883340" y="4162773"/>
                </a:lnTo>
                <a:lnTo>
                  <a:pt x="4883686" y="4161972"/>
                </a:lnTo>
                <a:cubicBezTo>
                  <a:pt x="4889648" y="4152728"/>
                  <a:pt x="4900840" y="4138932"/>
                  <a:pt x="4889522" y="4129738"/>
                </a:cubicBezTo>
                <a:cubicBezTo>
                  <a:pt x="4889117" y="4126282"/>
                  <a:pt x="4875638" y="4127861"/>
                  <a:pt x="4875638" y="4127861"/>
                </a:cubicBezTo>
                <a:cubicBezTo>
                  <a:pt x="4875234" y="4124402"/>
                  <a:pt x="4888306" y="4119365"/>
                  <a:pt x="4887903" y="4115906"/>
                </a:cubicBezTo>
                <a:cubicBezTo>
                  <a:pt x="4898950" y="4093581"/>
                  <a:pt x="4882237" y="4067493"/>
                  <a:pt x="4852451" y="4046441"/>
                </a:cubicBezTo>
                <a:cubicBezTo>
                  <a:pt x="4858685" y="4041330"/>
                  <a:pt x="4862414" y="4036729"/>
                  <a:pt x="4864256" y="4032406"/>
                </a:cubicBezTo>
                <a:lnTo>
                  <a:pt x="4864659" y="4021835"/>
                </a:lnTo>
                <a:lnTo>
                  <a:pt x="4854166" y="4031685"/>
                </a:lnTo>
                <a:cubicBezTo>
                  <a:pt x="4843828" y="4038287"/>
                  <a:pt x="4836086" y="4033719"/>
                  <a:pt x="4827922" y="4025869"/>
                </a:cubicBezTo>
                <a:close/>
                <a:moveTo>
                  <a:pt x="4075603" y="3997621"/>
                </a:moveTo>
                <a:cubicBezTo>
                  <a:pt x="4078101" y="3998802"/>
                  <a:pt x="4078480" y="4001760"/>
                  <a:pt x="4078480" y="4001760"/>
                </a:cubicBezTo>
                <a:cubicBezTo>
                  <a:pt x="4099978" y="4023034"/>
                  <a:pt x="4099978" y="4023034"/>
                  <a:pt x="4103006" y="4046674"/>
                </a:cubicBezTo>
                <a:cubicBezTo>
                  <a:pt x="4103006" y="4046674"/>
                  <a:pt x="4103006" y="4046674"/>
                  <a:pt x="4104524" y="4058492"/>
                </a:cubicBezTo>
                <a:cubicBezTo>
                  <a:pt x="4106034" y="4070311"/>
                  <a:pt x="4106034" y="4070311"/>
                  <a:pt x="4107552" y="4082134"/>
                </a:cubicBezTo>
                <a:cubicBezTo>
                  <a:pt x="4089079" y="4084496"/>
                  <a:pt x="4087565" y="4072676"/>
                  <a:pt x="4086053" y="4060856"/>
                </a:cubicBezTo>
                <a:cubicBezTo>
                  <a:pt x="4086053" y="4060856"/>
                  <a:pt x="4084540" y="4049036"/>
                  <a:pt x="4084540" y="4049036"/>
                </a:cubicBezTo>
                <a:cubicBezTo>
                  <a:pt x="4084540" y="4049036"/>
                  <a:pt x="4083020" y="4037217"/>
                  <a:pt x="4064554" y="4039578"/>
                </a:cubicBezTo>
                <a:cubicBezTo>
                  <a:pt x="4049123" y="4065582"/>
                  <a:pt x="4087565" y="4072676"/>
                  <a:pt x="4073642" y="4110499"/>
                </a:cubicBezTo>
                <a:cubicBezTo>
                  <a:pt x="4064031" y="4108722"/>
                  <a:pt x="4057410" y="4102813"/>
                  <a:pt x="4053123" y="4094539"/>
                </a:cubicBezTo>
                <a:lnTo>
                  <a:pt x="4047127" y="4066725"/>
                </a:lnTo>
                <a:lnTo>
                  <a:pt x="4047517" y="4070075"/>
                </a:lnTo>
                <a:cubicBezTo>
                  <a:pt x="4047926" y="4073584"/>
                  <a:pt x="4047926" y="4073584"/>
                  <a:pt x="4048341" y="4077095"/>
                </a:cubicBezTo>
                <a:cubicBezTo>
                  <a:pt x="4048750" y="4080604"/>
                  <a:pt x="4049159" y="4084110"/>
                  <a:pt x="4049572" y="4087620"/>
                </a:cubicBezTo>
                <a:cubicBezTo>
                  <a:pt x="4049981" y="4091132"/>
                  <a:pt x="4050802" y="4098150"/>
                  <a:pt x="4051216" y="4101662"/>
                </a:cubicBezTo>
                <a:cubicBezTo>
                  <a:pt x="4041508" y="4102796"/>
                  <a:pt x="4041508" y="4102796"/>
                  <a:pt x="4041095" y="4099286"/>
                </a:cubicBezTo>
                <a:cubicBezTo>
                  <a:pt x="4040277" y="4092269"/>
                  <a:pt x="4039456" y="4085247"/>
                  <a:pt x="4038635" y="4078228"/>
                </a:cubicBezTo>
                <a:cubicBezTo>
                  <a:pt x="4038222" y="4074722"/>
                  <a:pt x="4038222" y="4074722"/>
                  <a:pt x="4037810" y="4071211"/>
                </a:cubicBezTo>
                <a:cubicBezTo>
                  <a:pt x="4037810" y="4071211"/>
                  <a:pt x="4037707" y="4070333"/>
                  <a:pt x="4038818" y="4069314"/>
                </a:cubicBezTo>
                <a:lnTo>
                  <a:pt x="4047092" y="4066568"/>
                </a:lnTo>
                <a:lnTo>
                  <a:pt x="4046625" y="4064397"/>
                </a:lnTo>
                <a:cubicBezTo>
                  <a:pt x="4046091" y="4041940"/>
                  <a:pt x="4052295" y="4017123"/>
                  <a:pt x="4060014" y="4004121"/>
                </a:cubicBezTo>
                <a:cubicBezTo>
                  <a:pt x="4068487" y="3997030"/>
                  <a:pt x="4073103" y="3996438"/>
                  <a:pt x="4075603" y="3997621"/>
                </a:cubicBezTo>
                <a:close/>
                <a:moveTo>
                  <a:pt x="9711839" y="3988253"/>
                </a:moveTo>
                <a:lnTo>
                  <a:pt x="9708429" y="4000320"/>
                </a:lnTo>
                <a:lnTo>
                  <a:pt x="9709265" y="4001010"/>
                </a:lnTo>
                <a:lnTo>
                  <a:pt x="9708343" y="4000616"/>
                </a:lnTo>
                <a:lnTo>
                  <a:pt x="9704793" y="4013177"/>
                </a:lnTo>
                <a:cubicBezTo>
                  <a:pt x="9700519" y="4019733"/>
                  <a:pt x="9696233" y="4026285"/>
                  <a:pt x="9697751" y="4038106"/>
                </a:cubicBezTo>
                <a:cubicBezTo>
                  <a:pt x="9719411" y="4047348"/>
                  <a:pt x="9719411" y="4047348"/>
                  <a:pt x="9719411" y="4047348"/>
                </a:cubicBezTo>
                <a:cubicBezTo>
                  <a:pt x="9719411" y="4047348"/>
                  <a:pt x="9699269" y="4049926"/>
                  <a:pt x="9699269" y="4049926"/>
                </a:cubicBezTo>
                <a:cubicBezTo>
                  <a:pt x="9699269" y="4049926"/>
                  <a:pt x="9699269" y="4049926"/>
                  <a:pt x="9679119" y="4052502"/>
                </a:cubicBezTo>
                <a:cubicBezTo>
                  <a:pt x="9677605" y="4040682"/>
                  <a:pt x="9677605" y="4040682"/>
                  <a:pt x="9676089" y="4028864"/>
                </a:cubicBezTo>
                <a:lnTo>
                  <a:pt x="9686283" y="4014292"/>
                </a:lnTo>
                <a:lnTo>
                  <a:pt x="9676827" y="4014525"/>
                </a:lnTo>
                <a:cubicBezTo>
                  <a:pt x="9676827" y="4014525"/>
                  <a:pt x="9676541" y="4001809"/>
                  <a:pt x="9676541" y="4001809"/>
                </a:cubicBezTo>
                <a:lnTo>
                  <a:pt x="9689629" y="4001487"/>
                </a:lnTo>
                <a:cubicBezTo>
                  <a:pt x="9689629" y="4001487"/>
                  <a:pt x="9689701" y="4004668"/>
                  <a:pt x="9689771" y="4007848"/>
                </a:cubicBezTo>
                <a:lnTo>
                  <a:pt x="9689803" y="4009263"/>
                </a:lnTo>
                <a:lnTo>
                  <a:pt x="9693399" y="4004123"/>
                </a:lnTo>
                <a:lnTo>
                  <a:pt x="9700971" y="3997605"/>
                </a:lnTo>
                <a:lnTo>
                  <a:pt x="9700895" y="3997436"/>
                </a:lnTo>
                <a:lnTo>
                  <a:pt x="9701077" y="3997514"/>
                </a:lnTo>
                <a:lnTo>
                  <a:pt x="9703003" y="3995857"/>
                </a:lnTo>
                <a:lnTo>
                  <a:pt x="9701757" y="3994834"/>
                </a:lnTo>
                <a:cubicBezTo>
                  <a:pt x="9704139" y="3991594"/>
                  <a:pt x="9708975" y="3988298"/>
                  <a:pt x="9708975" y="3988298"/>
                </a:cubicBezTo>
                <a:lnTo>
                  <a:pt x="9705661" y="3993566"/>
                </a:lnTo>
                <a:close/>
                <a:moveTo>
                  <a:pt x="10388777" y="3984414"/>
                </a:moveTo>
                <a:cubicBezTo>
                  <a:pt x="10388777" y="3984414"/>
                  <a:pt x="10388777" y="3984414"/>
                  <a:pt x="10389043" y="3996131"/>
                </a:cubicBezTo>
                <a:cubicBezTo>
                  <a:pt x="10389043" y="3996131"/>
                  <a:pt x="10389043" y="3996131"/>
                  <a:pt x="10389309" y="4007849"/>
                </a:cubicBezTo>
                <a:cubicBezTo>
                  <a:pt x="10389043" y="3996131"/>
                  <a:pt x="10370763" y="3996578"/>
                  <a:pt x="10370763" y="3996578"/>
                </a:cubicBezTo>
                <a:cubicBezTo>
                  <a:pt x="10370501" y="3984860"/>
                  <a:pt x="10370501" y="3984860"/>
                  <a:pt x="10370501" y="3984860"/>
                </a:cubicBezTo>
                <a:cubicBezTo>
                  <a:pt x="10370501" y="3984860"/>
                  <a:pt x="10388777" y="3984414"/>
                  <a:pt x="10388777" y="3984414"/>
                </a:cubicBezTo>
                <a:close/>
                <a:moveTo>
                  <a:pt x="10352431" y="3982186"/>
                </a:moveTo>
                <a:cubicBezTo>
                  <a:pt x="10353323" y="3983814"/>
                  <a:pt x="10357049" y="3996913"/>
                  <a:pt x="10370763" y="3996578"/>
                </a:cubicBezTo>
                <a:cubicBezTo>
                  <a:pt x="10371029" y="4008295"/>
                  <a:pt x="10370763" y="3996578"/>
                  <a:pt x="10371029" y="4008295"/>
                </a:cubicBezTo>
                <a:cubicBezTo>
                  <a:pt x="10371029" y="4008295"/>
                  <a:pt x="10389309" y="4007849"/>
                  <a:pt x="10389309" y="4007849"/>
                </a:cubicBezTo>
                <a:cubicBezTo>
                  <a:pt x="10389573" y="4019568"/>
                  <a:pt x="10371557" y="4031733"/>
                  <a:pt x="10371557" y="4031733"/>
                </a:cubicBezTo>
                <a:cubicBezTo>
                  <a:pt x="10371819" y="4043451"/>
                  <a:pt x="10390103" y="4043004"/>
                  <a:pt x="10390631" y="4066439"/>
                </a:cubicBezTo>
                <a:cubicBezTo>
                  <a:pt x="10390631" y="4066439"/>
                  <a:pt x="10390631" y="4066439"/>
                  <a:pt x="10390893" y="4078160"/>
                </a:cubicBezTo>
                <a:cubicBezTo>
                  <a:pt x="10390893" y="4078160"/>
                  <a:pt x="10390893" y="4078160"/>
                  <a:pt x="10391421" y="4101594"/>
                </a:cubicBezTo>
                <a:cubicBezTo>
                  <a:pt x="10372877" y="4090323"/>
                  <a:pt x="10391421" y="4101594"/>
                  <a:pt x="10373143" y="4102042"/>
                </a:cubicBezTo>
                <a:cubicBezTo>
                  <a:pt x="10372877" y="4090323"/>
                  <a:pt x="10372877" y="4090323"/>
                  <a:pt x="10372877" y="4090323"/>
                </a:cubicBezTo>
                <a:cubicBezTo>
                  <a:pt x="10354329" y="4079050"/>
                  <a:pt x="10354329" y="4079050"/>
                  <a:pt x="10354065" y="4067331"/>
                </a:cubicBezTo>
                <a:cubicBezTo>
                  <a:pt x="10353803" y="4055616"/>
                  <a:pt x="10353803" y="4055616"/>
                  <a:pt x="10353537" y="4043900"/>
                </a:cubicBezTo>
                <a:cubicBezTo>
                  <a:pt x="10353537" y="4043900"/>
                  <a:pt x="10353537" y="4043900"/>
                  <a:pt x="10353277" y="4032179"/>
                </a:cubicBezTo>
                <a:cubicBezTo>
                  <a:pt x="10335257" y="4044344"/>
                  <a:pt x="10354065" y="4067331"/>
                  <a:pt x="10336051" y="4079497"/>
                </a:cubicBezTo>
                <a:cubicBezTo>
                  <a:pt x="10336051" y="4079497"/>
                  <a:pt x="10336313" y="4091216"/>
                  <a:pt x="10354593" y="4090768"/>
                </a:cubicBezTo>
                <a:cubicBezTo>
                  <a:pt x="10336313" y="4091216"/>
                  <a:pt x="10336313" y="4091216"/>
                  <a:pt x="10336579" y="4102934"/>
                </a:cubicBezTo>
                <a:cubicBezTo>
                  <a:pt x="10336843" y="4114651"/>
                  <a:pt x="10336579" y="4102934"/>
                  <a:pt x="10336843" y="4114651"/>
                </a:cubicBezTo>
                <a:cubicBezTo>
                  <a:pt x="10337103" y="4126369"/>
                  <a:pt x="10336843" y="4114651"/>
                  <a:pt x="10318825" y="4126814"/>
                </a:cubicBezTo>
                <a:lnTo>
                  <a:pt x="10318035" y="4091663"/>
                </a:lnTo>
                <a:cubicBezTo>
                  <a:pt x="10317769" y="4079945"/>
                  <a:pt x="10317769" y="4079945"/>
                  <a:pt x="10317769" y="4079945"/>
                </a:cubicBezTo>
                <a:cubicBezTo>
                  <a:pt x="10317769" y="4079945"/>
                  <a:pt x="10317505" y="4068222"/>
                  <a:pt x="10317505" y="4068222"/>
                </a:cubicBezTo>
                <a:cubicBezTo>
                  <a:pt x="10317241" y="4056506"/>
                  <a:pt x="10317241" y="4056506"/>
                  <a:pt x="10317241" y="4056506"/>
                </a:cubicBezTo>
                <a:cubicBezTo>
                  <a:pt x="10317241" y="4056506"/>
                  <a:pt x="10316711" y="4033070"/>
                  <a:pt x="10334995" y="4032624"/>
                </a:cubicBezTo>
                <a:cubicBezTo>
                  <a:pt x="10316449" y="4021352"/>
                  <a:pt x="10334729" y="4020908"/>
                  <a:pt x="10334467" y="4009190"/>
                </a:cubicBezTo>
                <a:cubicBezTo>
                  <a:pt x="10334467" y="4009190"/>
                  <a:pt x="10334467" y="4009190"/>
                  <a:pt x="10352745" y="4008744"/>
                </a:cubicBezTo>
                <a:cubicBezTo>
                  <a:pt x="10352479" y="3997025"/>
                  <a:pt x="10334203" y="3997470"/>
                  <a:pt x="10334203" y="3997470"/>
                </a:cubicBezTo>
                <a:cubicBezTo>
                  <a:pt x="10352479" y="3997025"/>
                  <a:pt x="10352479" y="3997025"/>
                  <a:pt x="10352479" y="3997025"/>
                </a:cubicBezTo>
                <a:cubicBezTo>
                  <a:pt x="10352213" y="3985305"/>
                  <a:pt x="10352213" y="3985305"/>
                  <a:pt x="10352213" y="3985305"/>
                </a:cubicBezTo>
                <a:cubicBezTo>
                  <a:pt x="10352149" y="3982377"/>
                  <a:pt x="10352131" y="3981645"/>
                  <a:pt x="10352431" y="3982186"/>
                </a:cubicBezTo>
                <a:close/>
                <a:moveTo>
                  <a:pt x="9481211" y="3976925"/>
                </a:moveTo>
                <a:cubicBezTo>
                  <a:pt x="9482743" y="3976394"/>
                  <a:pt x="9484713" y="3976811"/>
                  <a:pt x="9486143" y="3977969"/>
                </a:cubicBezTo>
                <a:cubicBezTo>
                  <a:pt x="9489001" y="3980286"/>
                  <a:pt x="9489675" y="3985563"/>
                  <a:pt x="9480281" y="3992130"/>
                </a:cubicBezTo>
                <a:cubicBezTo>
                  <a:pt x="9480281" y="3992130"/>
                  <a:pt x="9478929" y="3981576"/>
                  <a:pt x="9478929" y="3981576"/>
                </a:cubicBezTo>
                <a:cubicBezTo>
                  <a:pt x="9478589" y="3978938"/>
                  <a:pt x="9479677" y="3977458"/>
                  <a:pt x="9481211" y="3976925"/>
                </a:cubicBezTo>
                <a:close/>
                <a:moveTo>
                  <a:pt x="10035161" y="3933691"/>
                </a:moveTo>
                <a:cubicBezTo>
                  <a:pt x="10035429" y="3945558"/>
                  <a:pt x="10035429" y="3945558"/>
                  <a:pt x="10035695" y="3957420"/>
                </a:cubicBezTo>
                <a:cubicBezTo>
                  <a:pt x="10035695" y="3957420"/>
                  <a:pt x="10035695" y="3957420"/>
                  <a:pt x="10035963" y="3969287"/>
                </a:cubicBezTo>
                <a:cubicBezTo>
                  <a:pt x="10019867" y="3981555"/>
                  <a:pt x="10019867" y="3981555"/>
                  <a:pt x="10020135" y="3993418"/>
                </a:cubicBezTo>
                <a:cubicBezTo>
                  <a:pt x="10019603" y="3969687"/>
                  <a:pt x="10002971" y="3958223"/>
                  <a:pt x="10002703" y="3946357"/>
                </a:cubicBezTo>
                <a:cubicBezTo>
                  <a:pt x="10002437" y="3934488"/>
                  <a:pt x="10002437" y="3934488"/>
                  <a:pt x="10018795" y="3934091"/>
                </a:cubicBezTo>
                <a:cubicBezTo>
                  <a:pt x="10018795" y="3934091"/>
                  <a:pt x="10018795" y="3934091"/>
                  <a:pt x="10035161" y="3933691"/>
                </a:cubicBezTo>
                <a:close/>
                <a:moveTo>
                  <a:pt x="10570523" y="3933079"/>
                </a:moveTo>
                <a:cubicBezTo>
                  <a:pt x="10570523" y="3933079"/>
                  <a:pt x="10570785" y="3944797"/>
                  <a:pt x="10552507" y="3945242"/>
                </a:cubicBezTo>
                <a:lnTo>
                  <a:pt x="10552771" y="3956960"/>
                </a:lnTo>
                <a:cubicBezTo>
                  <a:pt x="10552771" y="3956960"/>
                  <a:pt x="10552507" y="3945242"/>
                  <a:pt x="10570785" y="3944797"/>
                </a:cubicBezTo>
                <a:cubicBezTo>
                  <a:pt x="10570785" y="3944797"/>
                  <a:pt x="10570785" y="3944797"/>
                  <a:pt x="10570523" y="3933079"/>
                </a:cubicBezTo>
                <a:close/>
                <a:moveTo>
                  <a:pt x="10314071" y="3915892"/>
                </a:moveTo>
                <a:cubicBezTo>
                  <a:pt x="10314071" y="3915892"/>
                  <a:pt x="10314333" y="3927607"/>
                  <a:pt x="10296057" y="3928053"/>
                </a:cubicBezTo>
                <a:cubicBezTo>
                  <a:pt x="10295793" y="3916338"/>
                  <a:pt x="10295793" y="3916338"/>
                  <a:pt x="10295793" y="3916338"/>
                </a:cubicBezTo>
                <a:cubicBezTo>
                  <a:pt x="10295793" y="3916338"/>
                  <a:pt x="10314071" y="3915892"/>
                  <a:pt x="10314071" y="3915892"/>
                </a:cubicBezTo>
                <a:close/>
                <a:moveTo>
                  <a:pt x="11533885" y="3897101"/>
                </a:moveTo>
                <a:cubicBezTo>
                  <a:pt x="11533885" y="3897101"/>
                  <a:pt x="11534171" y="3909818"/>
                  <a:pt x="11534171" y="3909818"/>
                </a:cubicBezTo>
                <a:cubicBezTo>
                  <a:pt x="11521081" y="3910135"/>
                  <a:pt x="11533885" y="3897101"/>
                  <a:pt x="11533885" y="3897101"/>
                </a:cubicBezTo>
                <a:close/>
                <a:moveTo>
                  <a:pt x="3973384" y="3887346"/>
                </a:moveTo>
                <a:cubicBezTo>
                  <a:pt x="3974736" y="3897900"/>
                  <a:pt x="3976088" y="3908455"/>
                  <a:pt x="3955938" y="3911030"/>
                </a:cubicBezTo>
                <a:cubicBezTo>
                  <a:pt x="3954589" y="3900474"/>
                  <a:pt x="3954589" y="3900474"/>
                  <a:pt x="3953237" y="3889923"/>
                </a:cubicBezTo>
                <a:cubicBezTo>
                  <a:pt x="3973384" y="3887346"/>
                  <a:pt x="3973384" y="3887346"/>
                  <a:pt x="3973384" y="3887346"/>
                </a:cubicBezTo>
                <a:close/>
                <a:moveTo>
                  <a:pt x="4005656" y="3883501"/>
                </a:moveTo>
                <a:cubicBezTo>
                  <a:pt x="4008190" y="3884658"/>
                  <a:pt x="4008559" y="3887574"/>
                  <a:pt x="4009312" y="3893409"/>
                </a:cubicBezTo>
                <a:cubicBezTo>
                  <a:pt x="4012297" y="3916739"/>
                  <a:pt x="4015290" y="3940077"/>
                  <a:pt x="4037059" y="3961013"/>
                </a:cubicBezTo>
                <a:cubicBezTo>
                  <a:pt x="4038552" y="3972678"/>
                  <a:pt x="4022763" y="3998419"/>
                  <a:pt x="4024260" y="4010083"/>
                </a:cubicBezTo>
                <a:cubicBezTo>
                  <a:pt x="4006980" y="4024155"/>
                  <a:pt x="4016786" y="3951746"/>
                  <a:pt x="3996512" y="3942479"/>
                </a:cubicBezTo>
                <a:cubicBezTo>
                  <a:pt x="3996512" y="3942479"/>
                  <a:pt x="3996512" y="3942479"/>
                  <a:pt x="3977730" y="3944882"/>
                </a:cubicBezTo>
                <a:cubicBezTo>
                  <a:pt x="3979226" y="3956549"/>
                  <a:pt x="3960450" y="3958953"/>
                  <a:pt x="3958954" y="3947284"/>
                </a:cubicBezTo>
                <a:cubicBezTo>
                  <a:pt x="3955962" y="3923946"/>
                  <a:pt x="3976236" y="3933217"/>
                  <a:pt x="3976236" y="3933217"/>
                </a:cubicBezTo>
                <a:cubicBezTo>
                  <a:pt x="3976236" y="3933217"/>
                  <a:pt x="3995018" y="3930813"/>
                  <a:pt x="3995018" y="3930813"/>
                </a:cubicBezTo>
                <a:cubicBezTo>
                  <a:pt x="3993520" y="3919145"/>
                  <a:pt x="3989036" y="3884144"/>
                  <a:pt x="3989036" y="3884144"/>
                </a:cubicBezTo>
                <a:cubicBezTo>
                  <a:pt x="3998424" y="3882942"/>
                  <a:pt x="4003119" y="3882340"/>
                  <a:pt x="4005656" y="3883501"/>
                </a:cubicBezTo>
                <a:close/>
                <a:moveTo>
                  <a:pt x="9983713" y="3865331"/>
                </a:moveTo>
                <a:cubicBezTo>
                  <a:pt x="9983713" y="3865331"/>
                  <a:pt x="9988283" y="3865222"/>
                  <a:pt x="9992885" y="3866573"/>
                </a:cubicBezTo>
                <a:cubicBezTo>
                  <a:pt x="9997489" y="3867927"/>
                  <a:pt x="10002121" y="3870745"/>
                  <a:pt x="10002255" y="3876604"/>
                </a:cubicBezTo>
                <a:cubicBezTo>
                  <a:pt x="10002521" y="3888324"/>
                  <a:pt x="10002521" y="3888324"/>
                  <a:pt x="10002521" y="3888324"/>
                </a:cubicBezTo>
                <a:cubicBezTo>
                  <a:pt x="10002783" y="3900043"/>
                  <a:pt x="10002783" y="3900043"/>
                  <a:pt x="10003049" y="3911759"/>
                </a:cubicBezTo>
                <a:cubicBezTo>
                  <a:pt x="10003049" y="3911759"/>
                  <a:pt x="10003049" y="3911759"/>
                  <a:pt x="9984771" y="3912207"/>
                </a:cubicBezTo>
                <a:lnTo>
                  <a:pt x="9985033" y="3923926"/>
                </a:lnTo>
                <a:cubicBezTo>
                  <a:pt x="9966755" y="3924373"/>
                  <a:pt x="9966755" y="3924373"/>
                  <a:pt x="9966755" y="3924373"/>
                </a:cubicBezTo>
                <a:cubicBezTo>
                  <a:pt x="9947945" y="3901380"/>
                  <a:pt x="9948211" y="3913099"/>
                  <a:pt x="9929665" y="3901828"/>
                </a:cubicBezTo>
                <a:cubicBezTo>
                  <a:pt x="9929403" y="3890109"/>
                  <a:pt x="9929403" y="3890109"/>
                  <a:pt x="9929403" y="3890109"/>
                </a:cubicBezTo>
                <a:cubicBezTo>
                  <a:pt x="9929403" y="3890109"/>
                  <a:pt x="9929403" y="3890109"/>
                  <a:pt x="9947683" y="3889661"/>
                </a:cubicBezTo>
                <a:cubicBezTo>
                  <a:pt x="9965699" y="3877495"/>
                  <a:pt x="9965963" y="3889218"/>
                  <a:pt x="9965699" y="3877495"/>
                </a:cubicBezTo>
                <a:cubicBezTo>
                  <a:pt x="9965699" y="3877495"/>
                  <a:pt x="9983977" y="3877051"/>
                  <a:pt x="9983977" y="3877051"/>
                </a:cubicBezTo>
                <a:cubicBezTo>
                  <a:pt x="9983977" y="3877051"/>
                  <a:pt x="9983713" y="3865331"/>
                  <a:pt x="9983713" y="3865331"/>
                </a:cubicBezTo>
                <a:close/>
                <a:moveTo>
                  <a:pt x="5601559" y="3851585"/>
                </a:moveTo>
                <a:cubicBezTo>
                  <a:pt x="5601559" y="3851585"/>
                  <a:pt x="5601823" y="3863450"/>
                  <a:pt x="5619819" y="3863012"/>
                </a:cubicBezTo>
                <a:cubicBezTo>
                  <a:pt x="5619819" y="3863012"/>
                  <a:pt x="5620087" y="3874876"/>
                  <a:pt x="5602089" y="3875317"/>
                </a:cubicBezTo>
                <a:cubicBezTo>
                  <a:pt x="5601823" y="3863450"/>
                  <a:pt x="5601823" y="3863450"/>
                  <a:pt x="5601559" y="3851585"/>
                </a:cubicBezTo>
                <a:close/>
                <a:moveTo>
                  <a:pt x="10513565" y="3840675"/>
                </a:moveTo>
                <a:cubicBezTo>
                  <a:pt x="10522839" y="3846308"/>
                  <a:pt x="10522971" y="3852168"/>
                  <a:pt x="10520787" y="3856617"/>
                </a:cubicBezTo>
                <a:cubicBezTo>
                  <a:pt x="10518601" y="3861067"/>
                  <a:pt x="10514097" y="3864106"/>
                  <a:pt x="10514097" y="3864106"/>
                </a:cubicBezTo>
                <a:close/>
                <a:moveTo>
                  <a:pt x="11208467" y="3835432"/>
                </a:moveTo>
                <a:cubicBezTo>
                  <a:pt x="11208467" y="3835432"/>
                  <a:pt x="11208733" y="3847148"/>
                  <a:pt x="11208995" y="3858867"/>
                </a:cubicBezTo>
                <a:cubicBezTo>
                  <a:pt x="11208995" y="3858867"/>
                  <a:pt x="11209261" y="3870586"/>
                  <a:pt x="11209261" y="3870586"/>
                </a:cubicBezTo>
                <a:cubicBezTo>
                  <a:pt x="11209261" y="3870586"/>
                  <a:pt x="11209523" y="3882304"/>
                  <a:pt x="11209523" y="3882304"/>
                </a:cubicBezTo>
                <a:cubicBezTo>
                  <a:pt x="11209523" y="3882304"/>
                  <a:pt x="11209523" y="3882304"/>
                  <a:pt x="11209789" y="3894023"/>
                </a:cubicBezTo>
                <a:cubicBezTo>
                  <a:pt x="11209789" y="3894023"/>
                  <a:pt x="11191511" y="3894468"/>
                  <a:pt x="11191511" y="3894468"/>
                </a:cubicBezTo>
                <a:cubicBezTo>
                  <a:pt x="11191511" y="3894468"/>
                  <a:pt x="11191511" y="3894468"/>
                  <a:pt x="11191245" y="3882749"/>
                </a:cubicBezTo>
                <a:cubicBezTo>
                  <a:pt x="11191245" y="3882749"/>
                  <a:pt x="11191245" y="3882749"/>
                  <a:pt x="11190983" y="3871032"/>
                </a:cubicBezTo>
                <a:cubicBezTo>
                  <a:pt x="11190983" y="3871032"/>
                  <a:pt x="11190719" y="3859312"/>
                  <a:pt x="11190719" y="3859312"/>
                </a:cubicBezTo>
                <a:lnTo>
                  <a:pt x="11190453" y="3847596"/>
                </a:lnTo>
                <a:lnTo>
                  <a:pt x="11190187" y="3835877"/>
                </a:lnTo>
                <a:cubicBezTo>
                  <a:pt x="11190187" y="3835877"/>
                  <a:pt x="11190187" y="3835877"/>
                  <a:pt x="11208467" y="3835432"/>
                </a:cubicBezTo>
                <a:close/>
                <a:moveTo>
                  <a:pt x="11245025" y="3834535"/>
                </a:moveTo>
                <a:cubicBezTo>
                  <a:pt x="11245025" y="3834535"/>
                  <a:pt x="11245025" y="3834535"/>
                  <a:pt x="11245291" y="3846254"/>
                </a:cubicBezTo>
                <a:cubicBezTo>
                  <a:pt x="11245291" y="3846254"/>
                  <a:pt x="11245555" y="3857975"/>
                  <a:pt x="11245555" y="3857975"/>
                </a:cubicBezTo>
                <a:cubicBezTo>
                  <a:pt x="11245555" y="3857975"/>
                  <a:pt x="11227279" y="3858423"/>
                  <a:pt x="11227279" y="3858423"/>
                </a:cubicBezTo>
                <a:cubicBezTo>
                  <a:pt x="11245291" y="3846254"/>
                  <a:pt x="11245291" y="3846254"/>
                  <a:pt x="11245025" y="3834535"/>
                </a:cubicBezTo>
                <a:close/>
                <a:moveTo>
                  <a:pt x="8068113" y="3829553"/>
                </a:moveTo>
                <a:lnTo>
                  <a:pt x="8067455" y="3829797"/>
                </a:lnTo>
                <a:cubicBezTo>
                  <a:pt x="8076881" y="3869901"/>
                  <a:pt x="8055209" y="3915799"/>
                  <a:pt x="8092229" y="3929994"/>
                </a:cubicBezTo>
                <a:cubicBezTo>
                  <a:pt x="8088293" y="3946463"/>
                  <a:pt x="8107795" y="3994134"/>
                  <a:pt x="8089183" y="4007359"/>
                </a:cubicBezTo>
                <a:lnTo>
                  <a:pt x="8099543" y="4037850"/>
                </a:lnTo>
                <a:lnTo>
                  <a:pt x="8100977" y="4011549"/>
                </a:lnTo>
                <a:cubicBezTo>
                  <a:pt x="8103987" y="3997820"/>
                  <a:pt x="8107187" y="3985555"/>
                  <a:pt x="8104947" y="3968054"/>
                </a:cubicBezTo>
                <a:cubicBezTo>
                  <a:pt x="8104947" y="3968054"/>
                  <a:pt x="8101951" y="3944717"/>
                  <a:pt x="8103451" y="3956386"/>
                </a:cubicBezTo>
                <a:cubicBezTo>
                  <a:pt x="8120735" y="3942314"/>
                  <a:pt x="8122233" y="3953984"/>
                  <a:pt x="8123725" y="3965649"/>
                </a:cubicBezTo>
                <a:cubicBezTo>
                  <a:pt x="8125221" y="3977319"/>
                  <a:pt x="8143999" y="3974919"/>
                  <a:pt x="8145491" y="3986582"/>
                </a:cubicBezTo>
                <a:cubicBezTo>
                  <a:pt x="8131201" y="4023987"/>
                  <a:pt x="8154465" y="4056588"/>
                  <a:pt x="8174741" y="4065856"/>
                </a:cubicBezTo>
                <a:cubicBezTo>
                  <a:pt x="8177731" y="4089189"/>
                  <a:pt x="8157453" y="4079927"/>
                  <a:pt x="8158949" y="4091591"/>
                </a:cubicBezTo>
                <a:cubicBezTo>
                  <a:pt x="8177731" y="4089189"/>
                  <a:pt x="8193521" y="4063454"/>
                  <a:pt x="8215287" y="4084386"/>
                </a:cubicBezTo>
                <a:cubicBezTo>
                  <a:pt x="8200991" y="4121791"/>
                  <a:pt x="8221267" y="4131055"/>
                  <a:pt x="8224257" y="4154394"/>
                </a:cubicBezTo>
                <a:cubicBezTo>
                  <a:pt x="8225753" y="4166062"/>
                  <a:pt x="8225753" y="4166062"/>
                  <a:pt x="8225753" y="4166062"/>
                </a:cubicBezTo>
                <a:cubicBezTo>
                  <a:pt x="8228741" y="4189395"/>
                  <a:pt x="8211461" y="4203466"/>
                  <a:pt x="8230237" y="4201062"/>
                </a:cubicBezTo>
                <a:cubicBezTo>
                  <a:pt x="8247523" y="4186995"/>
                  <a:pt x="8225753" y="4166062"/>
                  <a:pt x="8243039" y="4151990"/>
                </a:cubicBezTo>
                <a:cubicBezTo>
                  <a:pt x="8222761" y="4142724"/>
                  <a:pt x="8237055" y="4105319"/>
                  <a:pt x="8213791" y="4072719"/>
                </a:cubicBezTo>
                <a:cubicBezTo>
                  <a:pt x="8212295" y="4061050"/>
                  <a:pt x="8207809" y="4026047"/>
                  <a:pt x="8204821" y="4002711"/>
                </a:cubicBezTo>
                <a:cubicBezTo>
                  <a:pt x="8223599" y="4000310"/>
                  <a:pt x="8220611" y="3976974"/>
                  <a:pt x="8239389" y="3974571"/>
                </a:cubicBezTo>
                <a:cubicBezTo>
                  <a:pt x="8239389" y="3974571"/>
                  <a:pt x="8242381" y="3997908"/>
                  <a:pt x="8242381" y="3997908"/>
                </a:cubicBezTo>
                <a:cubicBezTo>
                  <a:pt x="8261159" y="3995507"/>
                  <a:pt x="8258171" y="3972168"/>
                  <a:pt x="8256673" y="3960501"/>
                </a:cubicBezTo>
                <a:cubicBezTo>
                  <a:pt x="8255181" y="3948835"/>
                  <a:pt x="8255181" y="3948835"/>
                  <a:pt x="8253681" y="3937167"/>
                </a:cubicBezTo>
                <a:cubicBezTo>
                  <a:pt x="8252191" y="3925499"/>
                  <a:pt x="8252191" y="3925499"/>
                  <a:pt x="8267977" y="3899762"/>
                </a:cubicBezTo>
                <a:cubicBezTo>
                  <a:pt x="8288245" y="3909030"/>
                  <a:pt x="8264151" y="4018839"/>
                  <a:pt x="8318989" y="3999964"/>
                </a:cubicBezTo>
                <a:cubicBezTo>
                  <a:pt x="8318989" y="3999964"/>
                  <a:pt x="8318989" y="3999964"/>
                  <a:pt x="8336275" y="3985896"/>
                </a:cubicBezTo>
                <a:cubicBezTo>
                  <a:pt x="8331785" y="3950893"/>
                  <a:pt x="8313011" y="3953299"/>
                  <a:pt x="8310021" y="3929960"/>
                </a:cubicBezTo>
                <a:cubicBezTo>
                  <a:pt x="8308523" y="3918294"/>
                  <a:pt x="8308523" y="3918294"/>
                  <a:pt x="8308523" y="3918294"/>
                </a:cubicBezTo>
                <a:cubicBezTo>
                  <a:pt x="8308523" y="3918294"/>
                  <a:pt x="8327301" y="3915890"/>
                  <a:pt x="8346079" y="3913487"/>
                </a:cubicBezTo>
                <a:cubicBezTo>
                  <a:pt x="8322817" y="3880888"/>
                  <a:pt x="8321323" y="3869218"/>
                  <a:pt x="8318331" y="3845884"/>
                </a:cubicBezTo>
                <a:cubicBezTo>
                  <a:pt x="8299555" y="3848286"/>
                  <a:pt x="8286753" y="3897359"/>
                  <a:pt x="8264985" y="3876424"/>
                </a:cubicBezTo>
                <a:cubicBezTo>
                  <a:pt x="8264985" y="3876424"/>
                  <a:pt x="8249197" y="3902165"/>
                  <a:pt x="8249197" y="3902165"/>
                </a:cubicBezTo>
                <a:cubicBezTo>
                  <a:pt x="8228923" y="3892899"/>
                  <a:pt x="8227423" y="3881229"/>
                  <a:pt x="8227423" y="3881229"/>
                </a:cubicBezTo>
                <a:cubicBezTo>
                  <a:pt x="8208647" y="3883632"/>
                  <a:pt x="8189867" y="3886037"/>
                  <a:pt x="8194355" y="3921039"/>
                </a:cubicBezTo>
                <a:cubicBezTo>
                  <a:pt x="8177075" y="3935110"/>
                  <a:pt x="8155307" y="3914174"/>
                  <a:pt x="8138017" y="3928247"/>
                </a:cubicBezTo>
                <a:cubicBezTo>
                  <a:pt x="8136525" y="3916577"/>
                  <a:pt x="8116251" y="3907311"/>
                  <a:pt x="8116251" y="3907311"/>
                </a:cubicBezTo>
                <a:cubicBezTo>
                  <a:pt x="8116251" y="3907311"/>
                  <a:pt x="8097469" y="3909715"/>
                  <a:pt x="8078693" y="3912116"/>
                </a:cubicBezTo>
                <a:cubicBezTo>
                  <a:pt x="8077195" y="3900450"/>
                  <a:pt x="8074951" y="3882946"/>
                  <a:pt x="8072711" y="3865446"/>
                </a:cubicBezTo>
                <a:close/>
                <a:moveTo>
                  <a:pt x="5601021" y="3827854"/>
                </a:moveTo>
                <a:cubicBezTo>
                  <a:pt x="5601291" y="3839719"/>
                  <a:pt x="5601291" y="3839719"/>
                  <a:pt x="5601291" y="3839719"/>
                </a:cubicBezTo>
                <a:cubicBezTo>
                  <a:pt x="5583019" y="3828293"/>
                  <a:pt x="5583019" y="3828293"/>
                  <a:pt x="5583019" y="3828293"/>
                </a:cubicBezTo>
                <a:cubicBezTo>
                  <a:pt x="5583019" y="3828293"/>
                  <a:pt x="5601021" y="3827854"/>
                  <a:pt x="5601021" y="3827854"/>
                </a:cubicBezTo>
                <a:close/>
                <a:moveTo>
                  <a:pt x="5655037" y="3827381"/>
                </a:moveTo>
                <a:lnTo>
                  <a:pt x="5635687" y="3840572"/>
                </a:lnTo>
                <a:lnTo>
                  <a:pt x="5635685" y="3840575"/>
                </a:lnTo>
                <a:cubicBezTo>
                  <a:pt x="5635397" y="3827863"/>
                  <a:pt x="5635397" y="3827863"/>
                  <a:pt x="5635397" y="3827863"/>
                </a:cubicBezTo>
                <a:cubicBezTo>
                  <a:pt x="5635397" y="3827863"/>
                  <a:pt x="5655037" y="3827381"/>
                  <a:pt x="5655037" y="3827381"/>
                </a:cubicBezTo>
                <a:close/>
                <a:moveTo>
                  <a:pt x="10385085" y="3820359"/>
                </a:moveTo>
                <a:cubicBezTo>
                  <a:pt x="10385085" y="3820359"/>
                  <a:pt x="10389715" y="3823181"/>
                  <a:pt x="10392065" y="3826052"/>
                </a:cubicBezTo>
                <a:cubicBezTo>
                  <a:pt x="10394417" y="3828928"/>
                  <a:pt x="10394485" y="3831855"/>
                  <a:pt x="10385347" y="3832077"/>
                </a:cubicBezTo>
                <a:cubicBezTo>
                  <a:pt x="10385347" y="3832077"/>
                  <a:pt x="10385085" y="3820359"/>
                  <a:pt x="10385085" y="3820359"/>
                </a:cubicBezTo>
                <a:close/>
                <a:moveTo>
                  <a:pt x="11207939" y="3811996"/>
                </a:moveTo>
                <a:cubicBezTo>
                  <a:pt x="11207939" y="3811996"/>
                  <a:pt x="11208201" y="3823715"/>
                  <a:pt x="11189921" y="3824160"/>
                </a:cubicBezTo>
                <a:cubicBezTo>
                  <a:pt x="11189659" y="3812442"/>
                  <a:pt x="11189659" y="3812442"/>
                  <a:pt x="11189659" y="3812442"/>
                </a:cubicBezTo>
                <a:cubicBezTo>
                  <a:pt x="11189659" y="3812442"/>
                  <a:pt x="11189659" y="3812442"/>
                  <a:pt x="11207939" y="3811996"/>
                </a:cubicBezTo>
                <a:close/>
                <a:moveTo>
                  <a:pt x="11226221" y="3811549"/>
                </a:moveTo>
                <a:lnTo>
                  <a:pt x="11226481" y="3823268"/>
                </a:lnTo>
                <a:cubicBezTo>
                  <a:pt x="11226481" y="3823268"/>
                  <a:pt x="11226749" y="3834982"/>
                  <a:pt x="11208467" y="3835432"/>
                </a:cubicBezTo>
                <a:cubicBezTo>
                  <a:pt x="11208467" y="3835432"/>
                  <a:pt x="11208201" y="3823715"/>
                  <a:pt x="11208201" y="3823715"/>
                </a:cubicBezTo>
                <a:cubicBezTo>
                  <a:pt x="11208201" y="3823715"/>
                  <a:pt x="11208201" y="3823715"/>
                  <a:pt x="11207939" y="3811996"/>
                </a:cubicBezTo>
                <a:cubicBezTo>
                  <a:pt x="11207939" y="3811996"/>
                  <a:pt x="11207939" y="3811996"/>
                  <a:pt x="11226221" y="3811549"/>
                </a:cubicBezTo>
                <a:close/>
                <a:moveTo>
                  <a:pt x="11243969" y="3787664"/>
                </a:moveTo>
                <a:cubicBezTo>
                  <a:pt x="11243969" y="3787664"/>
                  <a:pt x="11244235" y="3799382"/>
                  <a:pt x="11244235" y="3799382"/>
                </a:cubicBezTo>
                <a:cubicBezTo>
                  <a:pt x="11244235" y="3799382"/>
                  <a:pt x="11225955" y="3799830"/>
                  <a:pt x="11225955" y="3799830"/>
                </a:cubicBezTo>
                <a:cubicBezTo>
                  <a:pt x="11225689" y="3788112"/>
                  <a:pt x="11225689" y="3788112"/>
                  <a:pt x="11243969" y="3787664"/>
                </a:cubicBezTo>
                <a:close/>
                <a:moveTo>
                  <a:pt x="11313421" y="3786183"/>
                </a:moveTo>
                <a:cubicBezTo>
                  <a:pt x="11322773" y="3785959"/>
                  <a:pt x="11327445" y="3785844"/>
                  <a:pt x="11329817" y="3787249"/>
                </a:cubicBezTo>
                <a:cubicBezTo>
                  <a:pt x="11332185" y="3788658"/>
                  <a:pt x="11332253" y="3791585"/>
                  <a:pt x="11332385" y="3797442"/>
                </a:cubicBezTo>
                <a:cubicBezTo>
                  <a:pt x="11332385" y="3797442"/>
                  <a:pt x="11332385" y="3797442"/>
                  <a:pt x="11313687" y="3797897"/>
                </a:cubicBezTo>
                <a:cubicBezTo>
                  <a:pt x="11313687" y="3797897"/>
                  <a:pt x="11313687" y="3797897"/>
                  <a:pt x="11313421" y="3786183"/>
                </a:cubicBezTo>
                <a:close/>
                <a:moveTo>
                  <a:pt x="9704269" y="3779591"/>
                </a:moveTo>
                <a:cubicBezTo>
                  <a:pt x="9704269" y="3779591"/>
                  <a:pt x="9704533" y="3791248"/>
                  <a:pt x="9704533" y="3791248"/>
                </a:cubicBezTo>
                <a:cubicBezTo>
                  <a:pt x="9704795" y="3802902"/>
                  <a:pt x="9685423" y="3815033"/>
                  <a:pt x="9685423" y="3815033"/>
                </a:cubicBezTo>
                <a:lnTo>
                  <a:pt x="9684899" y="3791728"/>
                </a:lnTo>
                <a:cubicBezTo>
                  <a:pt x="9684637" y="3780073"/>
                  <a:pt x="9704269" y="3779591"/>
                  <a:pt x="9704269" y="3779591"/>
                </a:cubicBezTo>
                <a:close/>
                <a:moveTo>
                  <a:pt x="11280269" y="3775055"/>
                </a:moveTo>
                <a:cubicBezTo>
                  <a:pt x="11280269" y="3775055"/>
                  <a:pt x="11280535" y="3786770"/>
                  <a:pt x="11280535" y="3786770"/>
                </a:cubicBezTo>
                <a:lnTo>
                  <a:pt x="11276559" y="3784359"/>
                </a:lnTo>
                <a:close/>
                <a:moveTo>
                  <a:pt x="9723643" y="3767463"/>
                </a:moveTo>
                <a:cubicBezTo>
                  <a:pt x="9723643" y="3767463"/>
                  <a:pt x="9723903" y="3779112"/>
                  <a:pt x="9723903" y="3779112"/>
                </a:cubicBezTo>
                <a:cubicBezTo>
                  <a:pt x="9723903" y="3779112"/>
                  <a:pt x="9704269" y="3779591"/>
                  <a:pt x="9704269" y="3779591"/>
                </a:cubicBezTo>
                <a:cubicBezTo>
                  <a:pt x="9704007" y="3767939"/>
                  <a:pt x="9704007" y="3767939"/>
                  <a:pt x="9704007" y="3767939"/>
                </a:cubicBezTo>
                <a:cubicBezTo>
                  <a:pt x="9723643" y="3767463"/>
                  <a:pt x="9723643" y="3767463"/>
                  <a:pt x="9723643" y="3767463"/>
                </a:cubicBezTo>
                <a:close/>
                <a:moveTo>
                  <a:pt x="11206883" y="3765122"/>
                </a:moveTo>
                <a:cubicBezTo>
                  <a:pt x="11207149" y="3776839"/>
                  <a:pt x="11207411" y="3788560"/>
                  <a:pt x="11207677" y="3800276"/>
                </a:cubicBezTo>
                <a:cubicBezTo>
                  <a:pt x="11189397" y="3800724"/>
                  <a:pt x="11189397" y="3800724"/>
                  <a:pt x="11189397" y="3800724"/>
                </a:cubicBezTo>
                <a:cubicBezTo>
                  <a:pt x="11189397" y="3800724"/>
                  <a:pt x="11189397" y="3800724"/>
                  <a:pt x="11189129" y="3789004"/>
                </a:cubicBezTo>
                <a:cubicBezTo>
                  <a:pt x="11189129" y="3789004"/>
                  <a:pt x="11188865" y="3777285"/>
                  <a:pt x="11188865" y="3777285"/>
                </a:cubicBezTo>
                <a:cubicBezTo>
                  <a:pt x="11188599" y="3765570"/>
                  <a:pt x="11188599" y="3765570"/>
                  <a:pt x="11206883" y="3765122"/>
                </a:cubicBezTo>
                <a:close/>
                <a:moveTo>
                  <a:pt x="8078603" y="3764817"/>
                </a:moveTo>
                <a:cubicBezTo>
                  <a:pt x="8078241" y="3764307"/>
                  <a:pt x="8077699" y="3764746"/>
                  <a:pt x="8076619" y="3765624"/>
                </a:cubicBezTo>
                <a:lnTo>
                  <a:pt x="8067145" y="3769492"/>
                </a:lnTo>
                <a:lnTo>
                  <a:pt x="8079711" y="3788490"/>
                </a:lnTo>
                <a:lnTo>
                  <a:pt x="8080251" y="3798437"/>
                </a:lnTo>
                <a:lnTo>
                  <a:pt x="8080731" y="3797710"/>
                </a:lnTo>
                <a:cubicBezTo>
                  <a:pt x="8086841" y="3789516"/>
                  <a:pt x="8090415" y="3780169"/>
                  <a:pt x="8079527" y="3769702"/>
                </a:cubicBezTo>
                <a:cubicBezTo>
                  <a:pt x="8079155" y="3766785"/>
                  <a:pt x="8078965" y="3765326"/>
                  <a:pt x="8078603" y="3764817"/>
                </a:cubicBezTo>
                <a:close/>
                <a:moveTo>
                  <a:pt x="10547755" y="3734315"/>
                </a:moveTo>
                <a:lnTo>
                  <a:pt x="10547757" y="3734317"/>
                </a:lnTo>
                <a:cubicBezTo>
                  <a:pt x="10547823" y="3737247"/>
                  <a:pt x="10547839" y="3737980"/>
                  <a:pt x="10547825" y="3737430"/>
                </a:cubicBezTo>
                <a:close/>
                <a:moveTo>
                  <a:pt x="9722853" y="3732500"/>
                </a:moveTo>
                <a:cubicBezTo>
                  <a:pt x="9722853" y="3732500"/>
                  <a:pt x="9723379" y="3755807"/>
                  <a:pt x="9704007" y="3767939"/>
                </a:cubicBezTo>
                <a:cubicBezTo>
                  <a:pt x="9704007" y="3767939"/>
                  <a:pt x="9704007" y="3767939"/>
                  <a:pt x="9703743" y="3756286"/>
                </a:cubicBezTo>
                <a:lnTo>
                  <a:pt x="9703219" y="3732981"/>
                </a:lnTo>
                <a:cubicBezTo>
                  <a:pt x="9703219" y="3732981"/>
                  <a:pt x="9703219" y="3732981"/>
                  <a:pt x="9722853" y="3732500"/>
                </a:cubicBezTo>
                <a:close/>
                <a:moveTo>
                  <a:pt x="11222083" y="3718158"/>
                </a:moveTo>
                <a:cubicBezTo>
                  <a:pt x="11222083" y="3718158"/>
                  <a:pt x="11222337" y="3729456"/>
                  <a:pt x="11222847" y="3752056"/>
                </a:cubicBezTo>
                <a:cubicBezTo>
                  <a:pt x="11203213" y="3752538"/>
                  <a:pt x="11222337" y="3729456"/>
                  <a:pt x="11222083" y="3718158"/>
                </a:cubicBezTo>
                <a:close/>
                <a:moveTo>
                  <a:pt x="9486195" y="3701612"/>
                </a:moveTo>
                <a:lnTo>
                  <a:pt x="9478401" y="3705411"/>
                </a:lnTo>
                <a:lnTo>
                  <a:pt x="9486353" y="3708744"/>
                </a:lnTo>
                <a:close/>
                <a:moveTo>
                  <a:pt x="9595871" y="3698935"/>
                </a:moveTo>
                <a:cubicBezTo>
                  <a:pt x="9595871" y="3698935"/>
                  <a:pt x="9596137" y="3710654"/>
                  <a:pt x="9596137" y="3710654"/>
                </a:cubicBezTo>
                <a:cubicBezTo>
                  <a:pt x="9596401" y="3722371"/>
                  <a:pt x="9596401" y="3722371"/>
                  <a:pt x="9596667" y="3734090"/>
                </a:cubicBezTo>
                <a:cubicBezTo>
                  <a:pt x="9596667" y="3734090"/>
                  <a:pt x="9596401" y="3722371"/>
                  <a:pt x="9578121" y="3722818"/>
                </a:cubicBezTo>
                <a:cubicBezTo>
                  <a:pt x="9578121" y="3722818"/>
                  <a:pt x="9578121" y="3722818"/>
                  <a:pt x="9577859" y="3711099"/>
                </a:cubicBezTo>
                <a:cubicBezTo>
                  <a:pt x="9577859" y="3711099"/>
                  <a:pt x="9595871" y="3698935"/>
                  <a:pt x="9595871" y="3698935"/>
                </a:cubicBezTo>
                <a:close/>
                <a:moveTo>
                  <a:pt x="11459879" y="3664288"/>
                </a:moveTo>
                <a:cubicBezTo>
                  <a:pt x="11469283" y="3669924"/>
                  <a:pt x="11469347" y="3672849"/>
                  <a:pt x="11467063" y="3674372"/>
                </a:cubicBezTo>
                <a:cubicBezTo>
                  <a:pt x="11464781" y="3675895"/>
                  <a:pt x="11460145" y="3676008"/>
                  <a:pt x="11460145" y="3676008"/>
                </a:cubicBezTo>
                <a:cubicBezTo>
                  <a:pt x="11460145" y="3676008"/>
                  <a:pt x="11460145" y="3676008"/>
                  <a:pt x="11459879" y="3664288"/>
                </a:cubicBezTo>
                <a:close/>
                <a:moveTo>
                  <a:pt x="5690575" y="3661158"/>
                </a:moveTo>
                <a:cubicBezTo>
                  <a:pt x="5690859" y="3673873"/>
                  <a:pt x="5690859" y="3673873"/>
                  <a:pt x="5690859" y="3673873"/>
                </a:cubicBezTo>
                <a:cubicBezTo>
                  <a:pt x="5671227" y="3674351"/>
                  <a:pt x="5671227" y="3674351"/>
                  <a:pt x="5670937" y="3661639"/>
                </a:cubicBezTo>
                <a:cubicBezTo>
                  <a:pt x="5670937" y="3661639"/>
                  <a:pt x="5690575" y="3661158"/>
                  <a:pt x="5690575" y="3661158"/>
                </a:cubicBezTo>
                <a:close/>
                <a:moveTo>
                  <a:pt x="11459615" y="3652567"/>
                </a:moveTo>
                <a:lnTo>
                  <a:pt x="11473297" y="3660763"/>
                </a:lnTo>
                <a:lnTo>
                  <a:pt x="11471467" y="3664006"/>
                </a:lnTo>
                <a:lnTo>
                  <a:pt x="11459879" y="3664288"/>
                </a:lnTo>
                <a:cubicBezTo>
                  <a:pt x="11459879" y="3664288"/>
                  <a:pt x="11459615" y="3652567"/>
                  <a:pt x="11459615" y="3652567"/>
                </a:cubicBezTo>
                <a:close/>
                <a:moveTo>
                  <a:pt x="5426475" y="3615655"/>
                </a:moveTo>
                <a:cubicBezTo>
                  <a:pt x="5428101" y="3628321"/>
                  <a:pt x="5428101" y="3628321"/>
                  <a:pt x="5431345" y="3653651"/>
                </a:cubicBezTo>
                <a:cubicBezTo>
                  <a:pt x="5411199" y="3656229"/>
                  <a:pt x="5428101" y="3628321"/>
                  <a:pt x="5409573" y="3643560"/>
                </a:cubicBezTo>
                <a:cubicBezTo>
                  <a:pt x="5407949" y="3630899"/>
                  <a:pt x="5406327" y="3618234"/>
                  <a:pt x="5426475" y="3615655"/>
                </a:cubicBezTo>
                <a:close/>
                <a:moveTo>
                  <a:pt x="9517035" y="3607148"/>
                </a:moveTo>
                <a:cubicBezTo>
                  <a:pt x="9517319" y="3619861"/>
                  <a:pt x="9517607" y="3632575"/>
                  <a:pt x="9497683" y="3620340"/>
                </a:cubicBezTo>
                <a:cubicBezTo>
                  <a:pt x="9497683" y="3620340"/>
                  <a:pt x="9497683" y="3620340"/>
                  <a:pt x="9497395" y="3607627"/>
                </a:cubicBezTo>
                <a:cubicBezTo>
                  <a:pt x="9497395" y="3607627"/>
                  <a:pt x="9517035" y="3607148"/>
                  <a:pt x="9517035" y="3607148"/>
                </a:cubicBezTo>
                <a:close/>
                <a:moveTo>
                  <a:pt x="8066803" y="3590654"/>
                </a:moveTo>
                <a:lnTo>
                  <a:pt x="8067149" y="3596201"/>
                </a:lnTo>
                <a:cubicBezTo>
                  <a:pt x="8068603" y="3606278"/>
                  <a:pt x="8069045" y="3614382"/>
                  <a:pt x="8063459" y="3622818"/>
                </a:cubicBezTo>
                <a:cubicBezTo>
                  <a:pt x="8078575" y="3634165"/>
                  <a:pt x="8077929" y="3666705"/>
                  <a:pt x="8071797" y="3687359"/>
                </a:cubicBezTo>
                <a:cubicBezTo>
                  <a:pt x="8070923" y="3693501"/>
                  <a:pt x="8068135" y="3697721"/>
                  <a:pt x="8065287" y="3700925"/>
                </a:cubicBezTo>
                <a:lnTo>
                  <a:pt x="8062755" y="3703694"/>
                </a:lnTo>
                <a:lnTo>
                  <a:pt x="8072049" y="3711362"/>
                </a:lnTo>
                <a:cubicBezTo>
                  <a:pt x="8072049" y="3711362"/>
                  <a:pt x="8089339" y="3697289"/>
                  <a:pt x="8089339" y="3697289"/>
                </a:cubicBezTo>
                <a:cubicBezTo>
                  <a:pt x="8089339" y="3697289"/>
                  <a:pt x="8089339" y="3697289"/>
                  <a:pt x="8087843" y="3685621"/>
                </a:cubicBezTo>
                <a:cubicBezTo>
                  <a:pt x="8106617" y="3683219"/>
                  <a:pt x="8105127" y="3671557"/>
                  <a:pt x="8105127" y="3671557"/>
                </a:cubicBezTo>
                <a:cubicBezTo>
                  <a:pt x="8103631" y="3659887"/>
                  <a:pt x="8102135" y="3648221"/>
                  <a:pt x="8102135" y="3648221"/>
                </a:cubicBezTo>
                <a:cubicBezTo>
                  <a:pt x="8100639" y="3636552"/>
                  <a:pt x="8080367" y="3627284"/>
                  <a:pt x="8080367" y="3627284"/>
                </a:cubicBezTo>
                <a:cubicBezTo>
                  <a:pt x="8078873" y="3615617"/>
                  <a:pt x="8077377" y="3603949"/>
                  <a:pt x="8073909" y="3595498"/>
                </a:cubicBezTo>
                <a:close/>
                <a:moveTo>
                  <a:pt x="9556411" y="3570929"/>
                </a:moveTo>
                <a:cubicBezTo>
                  <a:pt x="9556411" y="3570929"/>
                  <a:pt x="9560979" y="3570819"/>
                  <a:pt x="9565579" y="3572171"/>
                </a:cubicBezTo>
                <a:cubicBezTo>
                  <a:pt x="9570185" y="3573525"/>
                  <a:pt x="9574821" y="3576342"/>
                  <a:pt x="9574951" y="3582203"/>
                </a:cubicBezTo>
                <a:cubicBezTo>
                  <a:pt x="9574951" y="3582203"/>
                  <a:pt x="9574951" y="3582203"/>
                  <a:pt x="9556933" y="3594368"/>
                </a:cubicBezTo>
                <a:cubicBezTo>
                  <a:pt x="9556933" y="3594368"/>
                  <a:pt x="9556671" y="3582648"/>
                  <a:pt x="9556671" y="3582648"/>
                </a:cubicBezTo>
                <a:cubicBezTo>
                  <a:pt x="9556671" y="3582648"/>
                  <a:pt x="9556411" y="3570929"/>
                  <a:pt x="9556411" y="3570929"/>
                </a:cubicBezTo>
                <a:close/>
                <a:moveTo>
                  <a:pt x="5596849" y="3570165"/>
                </a:moveTo>
                <a:cubicBezTo>
                  <a:pt x="5596849" y="3570165"/>
                  <a:pt x="5597135" y="3582878"/>
                  <a:pt x="5597135" y="3582878"/>
                </a:cubicBezTo>
                <a:cubicBezTo>
                  <a:pt x="5597135" y="3582878"/>
                  <a:pt x="5577501" y="3583358"/>
                  <a:pt x="5577501" y="3583358"/>
                </a:cubicBezTo>
                <a:cubicBezTo>
                  <a:pt x="5577501" y="3583358"/>
                  <a:pt x="5577501" y="3583358"/>
                  <a:pt x="5577217" y="3570645"/>
                </a:cubicBezTo>
                <a:cubicBezTo>
                  <a:pt x="5577217" y="3570645"/>
                  <a:pt x="5596849" y="3570165"/>
                  <a:pt x="5596849" y="3570165"/>
                </a:cubicBezTo>
                <a:close/>
                <a:moveTo>
                  <a:pt x="9443225" y="3528390"/>
                </a:moveTo>
                <a:cubicBezTo>
                  <a:pt x="9462861" y="3527909"/>
                  <a:pt x="9443735" y="3550993"/>
                  <a:pt x="9463373" y="3550511"/>
                </a:cubicBezTo>
                <a:cubicBezTo>
                  <a:pt x="9463627" y="3561811"/>
                  <a:pt x="9443481" y="3539690"/>
                  <a:pt x="9443225" y="3528390"/>
                </a:cubicBezTo>
                <a:close/>
                <a:moveTo>
                  <a:pt x="9515221" y="3526633"/>
                </a:moveTo>
                <a:cubicBezTo>
                  <a:pt x="9515459" y="3537228"/>
                  <a:pt x="9515699" y="3547822"/>
                  <a:pt x="9515699" y="3547822"/>
                </a:cubicBezTo>
                <a:cubicBezTo>
                  <a:pt x="9515699" y="3547822"/>
                  <a:pt x="9495583" y="3527114"/>
                  <a:pt x="9515221" y="3526633"/>
                </a:cubicBezTo>
                <a:close/>
                <a:moveTo>
                  <a:pt x="4380579" y="3513863"/>
                </a:moveTo>
                <a:cubicBezTo>
                  <a:pt x="4382073" y="3525532"/>
                  <a:pt x="4383568" y="3537198"/>
                  <a:pt x="4386558" y="3560535"/>
                </a:cubicBezTo>
                <a:cubicBezTo>
                  <a:pt x="4391627" y="3562850"/>
                  <a:pt x="4396135" y="3560790"/>
                  <a:pt x="4400657" y="3556506"/>
                </a:cubicBezTo>
                <a:lnTo>
                  <a:pt x="4406328" y="3549552"/>
                </a:lnTo>
                <a:lnTo>
                  <a:pt x="4406054" y="3533305"/>
                </a:lnTo>
                <a:lnTo>
                  <a:pt x="4398645" y="3517039"/>
                </a:lnTo>
                <a:close/>
                <a:moveTo>
                  <a:pt x="6047383" y="3512527"/>
                </a:moveTo>
                <a:cubicBezTo>
                  <a:pt x="6047669" y="3525239"/>
                  <a:pt x="6047383" y="3512527"/>
                  <a:pt x="6047669" y="3525239"/>
                </a:cubicBezTo>
                <a:cubicBezTo>
                  <a:pt x="6047669" y="3525239"/>
                  <a:pt x="6047383" y="3512527"/>
                  <a:pt x="6034291" y="3512845"/>
                </a:cubicBezTo>
                <a:cubicBezTo>
                  <a:pt x="6034291" y="3512845"/>
                  <a:pt x="6034291" y="3512845"/>
                  <a:pt x="6047383" y="3512527"/>
                </a:cubicBezTo>
                <a:close/>
                <a:moveTo>
                  <a:pt x="4415146" y="3485722"/>
                </a:moveTo>
                <a:lnTo>
                  <a:pt x="4416363" y="3495228"/>
                </a:lnTo>
                <a:lnTo>
                  <a:pt x="4418982" y="3494220"/>
                </a:lnTo>
                <a:cubicBezTo>
                  <a:pt x="4418982" y="3494220"/>
                  <a:pt x="4418982" y="3494220"/>
                  <a:pt x="4418781" y="3492490"/>
                </a:cubicBezTo>
                <a:lnTo>
                  <a:pt x="4418646" y="3491343"/>
                </a:lnTo>
                <a:lnTo>
                  <a:pt x="4418242" y="3491255"/>
                </a:lnTo>
                <a:cubicBezTo>
                  <a:pt x="4415519" y="3488639"/>
                  <a:pt x="4415146" y="3485722"/>
                  <a:pt x="4415146" y="3485722"/>
                </a:cubicBezTo>
                <a:close/>
                <a:moveTo>
                  <a:pt x="5546239" y="3460678"/>
                </a:moveTo>
                <a:cubicBezTo>
                  <a:pt x="5549405" y="3460142"/>
                  <a:pt x="5552225" y="3460577"/>
                  <a:pt x="5554167" y="3461440"/>
                </a:cubicBezTo>
                <a:cubicBezTo>
                  <a:pt x="5558061" y="3463170"/>
                  <a:pt x="5558463" y="3466619"/>
                  <a:pt x="5551187" y="3467468"/>
                </a:cubicBezTo>
                <a:cubicBezTo>
                  <a:pt x="5550785" y="3464022"/>
                  <a:pt x="5550785" y="3464022"/>
                  <a:pt x="5536225" y="3465728"/>
                </a:cubicBezTo>
                <a:cubicBezTo>
                  <a:pt x="5539561" y="3462715"/>
                  <a:pt x="5543073" y="3461212"/>
                  <a:pt x="5546239" y="3460678"/>
                </a:cubicBezTo>
                <a:close/>
                <a:moveTo>
                  <a:pt x="4467628" y="3442954"/>
                </a:moveTo>
                <a:cubicBezTo>
                  <a:pt x="4468032" y="3446411"/>
                  <a:pt x="4483939" y="3465584"/>
                  <a:pt x="4444317" y="3477234"/>
                </a:cubicBezTo>
                <a:cubicBezTo>
                  <a:pt x="4444317" y="3477234"/>
                  <a:pt x="4444317" y="3477234"/>
                  <a:pt x="4444722" y="3480690"/>
                </a:cubicBezTo>
                <a:cubicBezTo>
                  <a:pt x="4444722" y="3480690"/>
                  <a:pt x="4444722" y="3480690"/>
                  <a:pt x="4445936" y="3491062"/>
                </a:cubicBezTo>
                <a:lnTo>
                  <a:pt x="4458794" y="3502509"/>
                </a:lnTo>
                <a:lnTo>
                  <a:pt x="4462590" y="3495218"/>
                </a:lnTo>
                <a:cubicBezTo>
                  <a:pt x="4464951" y="3492692"/>
                  <a:pt x="4468283" y="3490783"/>
                  <a:pt x="4472977" y="3490183"/>
                </a:cubicBezTo>
                <a:cubicBezTo>
                  <a:pt x="4472977" y="3490183"/>
                  <a:pt x="4474473" y="3501852"/>
                  <a:pt x="4475969" y="3513519"/>
                </a:cubicBezTo>
                <a:cubicBezTo>
                  <a:pt x="4496244" y="3522787"/>
                  <a:pt x="4477461" y="3525187"/>
                  <a:pt x="4478956" y="3536856"/>
                </a:cubicBezTo>
                <a:cubicBezTo>
                  <a:pt x="4480454" y="3548524"/>
                  <a:pt x="4500729" y="3557789"/>
                  <a:pt x="4500729" y="3557789"/>
                </a:cubicBezTo>
                <a:cubicBezTo>
                  <a:pt x="4499236" y="3546123"/>
                  <a:pt x="4499236" y="3546123"/>
                  <a:pt x="4499236" y="3546123"/>
                </a:cubicBezTo>
                <a:cubicBezTo>
                  <a:pt x="4499236" y="3546123"/>
                  <a:pt x="4499236" y="3546123"/>
                  <a:pt x="4497738" y="3534453"/>
                </a:cubicBezTo>
                <a:cubicBezTo>
                  <a:pt x="4497738" y="3534453"/>
                  <a:pt x="4496244" y="3522787"/>
                  <a:pt x="4494747" y="3511116"/>
                </a:cubicBezTo>
                <a:cubicBezTo>
                  <a:pt x="4513524" y="3508716"/>
                  <a:pt x="4496244" y="3522787"/>
                  <a:pt x="4515020" y="3520383"/>
                </a:cubicBezTo>
                <a:cubicBezTo>
                  <a:pt x="4512033" y="3497049"/>
                  <a:pt x="4526325" y="3459641"/>
                  <a:pt x="4506050" y="3450377"/>
                </a:cubicBezTo>
                <a:cubicBezTo>
                  <a:pt x="4487271" y="3452777"/>
                  <a:pt x="4488768" y="3464445"/>
                  <a:pt x="4469986" y="3466849"/>
                </a:cubicBezTo>
                <a:lnTo>
                  <a:pt x="4479071" y="3443080"/>
                </a:lnTo>
                <a:close/>
                <a:moveTo>
                  <a:pt x="3083631" y="3439043"/>
                </a:moveTo>
                <a:cubicBezTo>
                  <a:pt x="3086498" y="3447131"/>
                  <a:pt x="3089141" y="3451108"/>
                  <a:pt x="3091781" y="3455085"/>
                </a:cubicBezTo>
                <a:cubicBezTo>
                  <a:pt x="3094648" y="3463171"/>
                  <a:pt x="3097289" y="3467149"/>
                  <a:pt x="3100159" y="3475238"/>
                </a:cubicBezTo>
                <a:cubicBezTo>
                  <a:pt x="3100382" y="3479350"/>
                  <a:pt x="3100382" y="3479350"/>
                  <a:pt x="3097963" y="3479483"/>
                </a:cubicBezTo>
                <a:cubicBezTo>
                  <a:pt x="3097963" y="3479483"/>
                  <a:pt x="3095543" y="3479618"/>
                  <a:pt x="3095318" y="3475506"/>
                </a:cubicBezTo>
                <a:cubicBezTo>
                  <a:pt x="3095097" y="3471393"/>
                  <a:pt x="3089810" y="3463439"/>
                  <a:pt x="3087164" y="3459464"/>
                </a:cubicBezTo>
                <a:cubicBezTo>
                  <a:pt x="3084299" y="3451376"/>
                  <a:pt x="3081659" y="3447399"/>
                  <a:pt x="3079013" y="3443422"/>
                </a:cubicBezTo>
                <a:cubicBezTo>
                  <a:pt x="3079013" y="3443422"/>
                  <a:pt x="3079013" y="3443422"/>
                  <a:pt x="3078787" y="3439309"/>
                </a:cubicBezTo>
                <a:cubicBezTo>
                  <a:pt x="3078787" y="3439309"/>
                  <a:pt x="3078787" y="3439309"/>
                  <a:pt x="3081211" y="3439179"/>
                </a:cubicBezTo>
                <a:cubicBezTo>
                  <a:pt x="3081211" y="3439179"/>
                  <a:pt x="3083631" y="3439043"/>
                  <a:pt x="3083631" y="3439043"/>
                </a:cubicBezTo>
                <a:close/>
                <a:moveTo>
                  <a:pt x="9450479" y="3435754"/>
                </a:moveTo>
                <a:lnTo>
                  <a:pt x="9431413" y="3442943"/>
                </a:lnTo>
                <a:lnTo>
                  <a:pt x="9449059" y="3453683"/>
                </a:lnTo>
                <a:cubicBezTo>
                  <a:pt x="9452345" y="3460675"/>
                  <a:pt x="9453465" y="3469425"/>
                  <a:pt x="9454211" y="3475260"/>
                </a:cubicBezTo>
                <a:cubicBezTo>
                  <a:pt x="9471493" y="3461190"/>
                  <a:pt x="9472989" y="3472860"/>
                  <a:pt x="9472989" y="3472860"/>
                </a:cubicBezTo>
                <a:lnTo>
                  <a:pt x="9470321" y="3452033"/>
                </a:lnTo>
                <a:lnTo>
                  <a:pt x="9464515" y="3450066"/>
                </a:lnTo>
                <a:cubicBezTo>
                  <a:pt x="9462167" y="3447194"/>
                  <a:pt x="9462103" y="3444261"/>
                  <a:pt x="9462103" y="3444261"/>
                </a:cubicBezTo>
                <a:cubicBezTo>
                  <a:pt x="9461971" y="3438403"/>
                  <a:pt x="9457333" y="3435584"/>
                  <a:pt x="9450479" y="3435754"/>
                </a:cubicBezTo>
                <a:close/>
                <a:moveTo>
                  <a:pt x="5544419" y="3422117"/>
                </a:moveTo>
                <a:cubicBezTo>
                  <a:pt x="5544419" y="3422117"/>
                  <a:pt x="5544419" y="3422117"/>
                  <a:pt x="5544821" y="3425577"/>
                </a:cubicBezTo>
                <a:cubicBezTo>
                  <a:pt x="5531343" y="3427153"/>
                  <a:pt x="5531343" y="3427153"/>
                  <a:pt x="5531343" y="3427153"/>
                </a:cubicBezTo>
                <a:cubicBezTo>
                  <a:pt x="5531343" y="3427153"/>
                  <a:pt x="5530939" y="3423693"/>
                  <a:pt x="5530939" y="3423693"/>
                </a:cubicBezTo>
                <a:cubicBezTo>
                  <a:pt x="5530939" y="3423693"/>
                  <a:pt x="5530939" y="3423693"/>
                  <a:pt x="5544419" y="3422117"/>
                </a:cubicBezTo>
                <a:close/>
                <a:moveTo>
                  <a:pt x="4368737" y="3420872"/>
                </a:moveTo>
                <a:lnTo>
                  <a:pt x="4343507" y="3432940"/>
                </a:lnTo>
                <a:lnTo>
                  <a:pt x="4349589" y="3437876"/>
                </a:lnTo>
                <a:lnTo>
                  <a:pt x="4351334" y="3434588"/>
                </a:lnTo>
                <a:cubicBezTo>
                  <a:pt x="4356403" y="3436905"/>
                  <a:pt x="4359124" y="3439522"/>
                  <a:pt x="4360647" y="3442106"/>
                </a:cubicBezTo>
                <a:lnTo>
                  <a:pt x="4360985" y="3443266"/>
                </a:lnTo>
                <a:lnTo>
                  <a:pt x="4372484" y="3447077"/>
                </a:lnTo>
                <a:lnTo>
                  <a:pt x="4369515" y="3455118"/>
                </a:lnTo>
                <a:lnTo>
                  <a:pt x="4373106" y="3455523"/>
                </a:lnTo>
                <a:cubicBezTo>
                  <a:pt x="4373106" y="3455523"/>
                  <a:pt x="4371607" y="3443855"/>
                  <a:pt x="4390388" y="3441454"/>
                </a:cubicBezTo>
                <a:cubicBezTo>
                  <a:pt x="4380249" y="3436821"/>
                  <a:pt x="4375179" y="3434504"/>
                  <a:pt x="4372458" y="3431887"/>
                </a:cubicBezTo>
                <a:close/>
                <a:moveTo>
                  <a:pt x="9424751" y="3410002"/>
                </a:moveTo>
                <a:cubicBezTo>
                  <a:pt x="9424751" y="3410002"/>
                  <a:pt x="9424751" y="3410002"/>
                  <a:pt x="9422465" y="3410059"/>
                </a:cubicBezTo>
                <a:lnTo>
                  <a:pt x="9407729" y="3410418"/>
                </a:lnTo>
                <a:lnTo>
                  <a:pt x="9413663" y="3456729"/>
                </a:lnTo>
                <a:cubicBezTo>
                  <a:pt x="9413663" y="3456729"/>
                  <a:pt x="9413663" y="3456729"/>
                  <a:pt x="9432441" y="3454325"/>
                </a:cubicBezTo>
                <a:lnTo>
                  <a:pt x="9430997" y="3443100"/>
                </a:lnTo>
                <a:lnTo>
                  <a:pt x="9425541" y="3445156"/>
                </a:lnTo>
                <a:cubicBezTo>
                  <a:pt x="9425279" y="3433438"/>
                  <a:pt x="9425279" y="3433438"/>
                  <a:pt x="9425013" y="3421722"/>
                </a:cubicBezTo>
                <a:cubicBezTo>
                  <a:pt x="9424751" y="3410002"/>
                  <a:pt x="9424751" y="3410002"/>
                  <a:pt x="9424751" y="3410002"/>
                </a:cubicBezTo>
                <a:close/>
                <a:moveTo>
                  <a:pt x="3874721" y="3407879"/>
                </a:moveTo>
                <a:cubicBezTo>
                  <a:pt x="3876540" y="3407666"/>
                  <a:pt x="3876643" y="3408544"/>
                  <a:pt x="3876847" y="3410298"/>
                </a:cubicBezTo>
                <a:cubicBezTo>
                  <a:pt x="3891408" y="3408594"/>
                  <a:pt x="3891408" y="3408594"/>
                  <a:pt x="3891408" y="3408594"/>
                </a:cubicBezTo>
                <a:cubicBezTo>
                  <a:pt x="3891817" y="3412104"/>
                  <a:pt x="3891817" y="3412104"/>
                  <a:pt x="3877259" y="3413807"/>
                </a:cubicBezTo>
                <a:cubicBezTo>
                  <a:pt x="3877670" y="3417320"/>
                  <a:pt x="3863519" y="3422531"/>
                  <a:pt x="3878080" y="3420826"/>
                </a:cubicBezTo>
                <a:cubicBezTo>
                  <a:pt x="3878490" y="3424339"/>
                  <a:pt x="3863928" y="3426039"/>
                  <a:pt x="3863928" y="3426039"/>
                </a:cubicBezTo>
                <a:cubicBezTo>
                  <a:pt x="3863928" y="3426039"/>
                  <a:pt x="3849374" y="3427745"/>
                  <a:pt x="3849374" y="3427745"/>
                </a:cubicBezTo>
                <a:cubicBezTo>
                  <a:pt x="3848550" y="3420722"/>
                  <a:pt x="3862699" y="3415512"/>
                  <a:pt x="3862288" y="3412000"/>
                </a:cubicBezTo>
                <a:cubicBezTo>
                  <a:pt x="3869363" y="3409395"/>
                  <a:pt x="3872902" y="3408092"/>
                  <a:pt x="3874721" y="3407879"/>
                </a:cubicBezTo>
                <a:close/>
                <a:moveTo>
                  <a:pt x="4421016" y="3401910"/>
                </a:moveTo>
                <a:lnTo>
                  <a:pt x="4420942" y="3402824"/>
                </a:lnTo>
                <a:lnTo>
                  <a:pt x="4421940" y="3402731"/>
                </a:lnTo>
                <a:close/>
                <a:moveTo>
                  <a:pt x="5007173" y="3400011"/>
                </a:moveTo>
                <a:lnTo>
                  <a:pt x="5004001" y="3407801"/>
                </a:lnTo>
                <a:lnTo>
                  <a:pt x="4995520" y="3431408"/>
                </a:lnTo>
                <a:lnTo>
                  <a:pt x="4999284" y="3433324"/>
                </a:lnTo>
                <a:close/>
                <a:moveTo>
                  <a:pt x="11489797" y="3393622"/>
                </a:moveTo>
                <a:cubicBezTo>
                  <a:pt x="11490059" y="3405278"/>
                  <a:pt x="11490319" y="3416931"/>
                  <a:pt x="11490583" y="3428584"/>
                </a:cubicBezTo>
                <a:cubicBezTo>
                  <a:pt x="11490847" y="3440238"/>
                  <a:pt x="11490847" y="3440238"/>
                  <a:pt x="11471207" y="3440716"/>
                </a:cubicBezTo>
                <a:cubicBezTo>
                  <a:pt x="11471207" y="3440716"/>
                  <a:pt x="11470947" y="3429063"/>
                  <a:pt x="11470947" y="3429063"/>
                </a:cubicBezTo>
                <a:cubicBezTo>
                  <a:pt x="11470683" y="3417408"/>
                  <a:pt x="11470423" y="3405756"/>
                  <a:pt x="11470159" y="3394102"/>
                </a:cubicBezTo>
                <a:cubicBezTo>
                  <a:pt x="11470159" y="3394102"/>
                  <a:pt x="11470159" y="3394102"/>
                  <a:pt x="11489797" y="3393622"/>
                </a:cubicBezTo>
                <a:close/>
                <a:moveTo>
                  <a:pt x="3962189" y="3393392"/>
                </a:moveTo>
                <a:cubicBezTo>
                  <a:pt x="3965275" y="3393481"/>
                  <a:pt x="3968412" y="3394014"/>
                  <a:pt x="3968621" y="3395790"/>
                </a:cubicBezTo>
                <a:cubicBezTo>
                  <a:pt x="3968621" y="3395790"/>
                  <a:pt x="3969034" y="3399342"/>
                  <a:pt x="3969034" y="3399342"/>
                </a:cubicBezTo>
                <a:cubicBezTo>
                  <a:pt x="3969447" y="3402891"/>
                  <a:pt x="3969866" y="3406443"/>
                  <a:pt x="3969866" y="3406443"/>
                </a:cubicBezTo>
                <a:cubicBezTo>
                  <a:pt x="3970281" y="3409995"/>
                  <a:pt x="3970281" y="3409995"/>
                  <a:pt x="3970281" y="3409995"/>
                </a:cubicBezTo>
                <a:cubicBezTo>
                  <a:pt x="3970697" y="3413546"/>
                  <a:pt x="3970697" y="3413546"/>
                  <a:pt x="3958563" y="3414968"/>
                </a:cubicBezTo>
                <a:cubicBezTo>
                  <a:pt x="3958563" y="3414968"/>
                  <a:pt x="3958147" y="3411415"/>
                  <a:pt x="3958147" y="3411415"/>
                </a:cubicBezTo>
                <a:cubicBezTo>
                  <a:pt x="3957733" y="3407866"/>
                  <a:pt x="3957318" y="3404314"/>
                  <a:pt x="3957318" y="3404314"/>
                </a:cubicBezTo>
                <a:cubicBezTo>
                  <a:pt x="3956899" y="3400762"/>
                  <a:pt x="3944352" y="3398630"/>
                  <a:pt x="3944352" y="3398630"/>
                </a:cubicBezTo>
                <a:cubicBezTo>
                  <a:pt x="3943937" y="3395078"/>
                  <a:pt x="3956069" y="3393658"/>
                  <a:pt x="3956069" y="3393658"/>
                </a:cubicBezTo>
                <a:cubicBezTo>
                  <a:pt x="3956069" y="3393658"/>
                  <a:pt x="3959103" y="3393303"/>
                  <a:pt x="3962189" y="3393392"/>
                </a:cubicBezTo>
                <a:close/>
                <a:moveTo>
                  <a:pt x="3089850" y="3385676"/>
                </a:moveTo>
                <a:cubicBezTo>
                  <a:pt x="3092343" y="3385537"/>
                  <a:pt x="3097329" y="3385260"/>
                  <a:pt x="3097552" y="3389376"/>
                </a:cubicBezTo>
                <a:cubicBezTo>
                  <a:pt x="3097552" y="3389376"/>
                  <a:pt x="3097552" y="3389376"/>
                  <a:pt x="3102985" y="3397318"/>
                </a:cubicBezTo>
                <a:cubicBezTo>
                  <a:pt x="3103211" y="3401430"/>
                  <a:pt x="3103434" y="3405541"/>
                  <a:pt x="3100938" y="3405677"/>
                </a:cubicBezTo>
                <a:cubicBezTo>
                  <a:pt x="3098446" y="3405819"/>
                  <a:pt x="3093461" y="3406093"/>
                  <a:pt x="3093235" y="3401983"/>
                </a:cubicBezTo>
                <a:cubicBezTo>
                  <a:pt x="3093235" y="3401983"/>
                  <a:pt x="3093235" y="3401983"/>
                  <a:pt x="3087805" y="3394040"/>
                </a:cubicBezTo>
                <a:cubicBezTo>
                  <a:pt x="3087578" y="3389927"/>
                  <a:pt x="3087578" y="3389927"/>
                  <a:pt x="3089850" y="3385676"/>
                </a:cubicBezTo>
                <a:close/>
                <a:moveTo>
                  <a:pt x="5419833" y="3374481"/>
                </a:moveTo>
                <a:cubicBezTo>
                  <a:pt x="5422263" y="3374723"/>
                  <a:pt x="5425595" y="3375772"/>
                  <a:pt x="5430163" y="3378138"/>
                </a:cubicBezTo>
                <a:cubicBezTo>
                  <a:pt x="5431655" y="3389749"/>
                  <a:pt x="5433145" y="3401355"/>
                  <a:pt x="5433145" y="3401355"/>
                </a:cubicBezTo>
                <a:cubicBezTo>
                  <a:pt x="5425489" y="3408235"/>
                  <a:pt x="5417101" y="3409310"/>
                  <a:pt x="5412339" y="3405491"/>
                </a:cubicBezTo>
                <a:cubicBezTo>
                  <a:pt x="5407587" y="3401677"/>
                  <a:pt x="5406471" y="3392969"/>
                  <a:pt x="5413381" y="3380289"/>
                </a:cubicBezTo>
                <a:cubicBezTo>
                  <a:pt x="5413381" y="3380289"/>
                  <a:pt x="5413007" y="3377385"/>
                  <a:pt x="5414919" y="3375665"/>
                </a:cubicBezTo>
                <a:cubicBezTo>
                  <a:pt x="5415875" y="3374804"/>
                  <a:pt x="5417403" y="3374239"/>
                  <a:pt x="5419833" y="3374481"/>
                </a:cubicBezTo>
                <a:close/>
                <a:moveTo>
                  <a:pt x="5683699" y="3356049"/>
                </a:moveTo>
                <a:cubicBezTo>
                  <a:pt x="5683967" y="3367913"/>
                  <a:pt x="5684235" y="3379779"/>
                  <a:pt x="5684501" y="3391645"/>
                </a:cubicBezTo>
                <a:cubicBezTo>
                  <a:pt x="5684501" y="3391645"/>
                  <a:pt x="5684501" y="3391645"/>
                  <a:pt x="5664865" y="3392122"/>
                </a:cubicBezTo>
                <a:cubicBezTo>
                  <a:pt x="5664331" y="3368393"/>
                  <a:pt x="5683967" y="3367913"/>
                  <a:pt x="5683699" y="3356049"/>
                </a:cubicBezTo>
                <a:close/>
                <a:moveTo>
                  <a:pt x="11234195" y="3354097"/>
                </a:moveTo>
                <a:cubicBezTo>
                  <a:pt x="11234195" y="3354097"/>
                  <a:pt x="11234195" y="3354097"/>
                  <a:pt x="11234459" y="3365819"/>
                </a:cubicBezTo>
                <a:cubicBezTo>
                  <a:pt x="11234459" y="3365819"/>
                  <a:pt x="11234459" y="3365819"/>
                  <a:pt x="11252745" y="3365374"/>
                </a:cubicBezTo>
                <a:cubicBezTo>
                  <a:pt x="11234723" y="3377537"/>
                  <a:pt x="11252745" y="3365374"/>
                  <a:pt x="11234723" y="3377537"/>
                </a:cubicBezTo>
                <a:cubicBezTo>
                  <a:pt x="11253007" y="3377092"/>
                  <a:pt x="11253007" y="3377092"/>
                  <a:pt x="11253007" y="3377092"/>
                </a:cubicBezTo>
                <a:cubicBezTo>
                  <a:pt x="11253273" y="3388805"/>
                  <a:pt x="11253273" y="3388805"/>
                  <a:pt x="11253273" y="3388805"/>
                </a:cubicBezTo>
                <a:cubicBezTo>
                  <a:pt x="11234991" y="3389251"/>
                  <a:pt x="11234991" y="3389251"/>
                  <a:pt x="11234991" y="3389251"/>
                </a:cubicBezTo>
                <a:cubicBezTo>
                  <a:pt x="11234991" y="3389251"/>
                  <a:pt x="11234991" y="3389251"/>
                  <a:pt x="11235251" y="3400971"/>
                </a:cubicBezTo>
                <a:cubicBezTo>
                  <a:pt x="11216973" y="3401417"/>
                  <a:pt x="11234459" y="3365819"/>
                  <a:pt x="11216181" y="3366263"/>
                </a:cubicBezTo>
                <a:cubicBezTo>
                  <a:pt x="11234459" y="3365819"/>
                  <a:pt x="11234195" y="3354097"/>
                  <a:pt x="11234195" y="3354097"/>
                </a:cubicBezTo>
                <a:close/>
                <a:moveTo>
                  <a:pt x="3884980" y="3353695"/>
                </a:moveTo>
                <a:cubicBezTo>
                  <a:pt x="3885372" y="3357037"/>
                  <a:pt x="3885372" y="3357037"/>
                  <a:pt x="3885372" y="3357037"/>
                </a:cubicBezTo>
                <a:cubicBezTo>
                  <a:pt x="3871200" y="3362084"/>
                  <a:pt x="3871984" y="3368770"/>
                  <a:pt x="3872765" y="3375453"/>
                </a:cubicBezTo>
                <a:cubicBezTo>
                  <a:pt x="3872765" y="3375453"/>
                  <a:pt x="3872765" y="3375453"/>
                  <a:pt x="3858211" y="3377159"/>
                </a:cubicBezTo>
                <a:cubicBezTo>
                  <a:pt x="3857036" y="3367128"/>
                  <a:pt x="3856647" y="3363788"/>
                  <a:pt x="3870421" y="3355399"/>
                </a:cubicBezTo>
                <a:cubicBezTo>
                  <a:pt x="3870421" y="3355399"/>
                  <a:pt x="3884980" y="3353695"/>
                  <a:pt x="3884980" y="3353695"/>
                </a:cubicBezTo>
                <a:close/>
                <a:moveTo>
                  <a:pt x="6197187" y="3335503"/>
                </a:moveTo>
                <a:cubicBezTo>
                  <a:pt x="6194905" y="3335558"/>
                  <a:pt x="6194967" y="3338488"/>
                  <a:pt x="6195101" y="3344347"/>
                </a:cubicBezTo>
                <a:cubicBezTo>
                  <a:pt x="6195101" y="3344347"/>
                  <a:pt x="6176823" y="3344793"/>
                  <a:pt x="6176823" y="3344793"/>
                </a:cubicBezTo>
                <a:cubicBezTo>
                  <a:pt x="6177089" y="3356512"/>
                  <a:pt x="6158807" y="3356960"/>
                  <a:pt x="6159073" y="3368673"/>
                </a:cubicBezTo>
                <a:cubicBezTo>
                  <a:pt x="6159333" y="3380393"/>
                  <a:pt x="6160129" y="3415548"/>
                  <a:pt x="6160391" y="3427262"/>
                </a:cubicBezTo>
                <a:cubicBezTo>
                  <a:pt x="6160391" y="3427262"/>
                  <a:pt x="6160129" y="3415548"/>
                  <a:pt x="6142111" y="3427710"/>
                </a:cubicBezTo>
                <a:cubicBezTo>
                  <a:pt x="6142375" y="3439428"/>
                  <a:pt x="6142375" y="3439428"/>
                  <a:pt x="6142639" y="3451147"/>
                </a:cubicBezTo>
                <a:cubicBezTo>
                  <a:pt x="6160921" y="3450700"/>
                  <a:pt x="6160657" y="3438985"/>
                  <a:pt x="6160657" y="3438985"/>
                </a:cubicBezTo>
                <a:cubicBezTo>
                  <a:pt x="6161183" y="3462419"/>
                  <a:pt x="6179465" y="3461972"/>
                  <a:pt x="6180255" y="3497127"/>
                </a:cubicBezTo>
                <a:cubicBezTo>
                  <a:pt x="6179989" y="3485410"/>
                  <a:pt x="6179989" y="3485410"/>
                  <a:pt x="6179989" y="3485410"/>
                </a:cubicBezTo>
                <a:lnTo>
                  <a:pt x="6188455" y="3474954"/>
                </a:lnTo>
                <a:lnTo>
                  <a:pt x="6187307" y="3460954"/>
                </a:lnTo>
                <a:cubicBezTo>
                  <a:pt x="6190255" y="3426255"/>
                  <a:pt x="6203443" y="3390989"/>
                  <a:pt x="6220743" y="3375808"/>
                </a:cubicBezTo>
                <a:cubicBezTo>
                  <a:pt x="6218717" y="3371859"/>
                  <a:pt x="6217989" y="3366819"/>
                  <a:pt x="6217617" y="3361381"/>
                </a:cubicBezTo>
                <a:lnTo>
                  <a:pt x="6217507" y="3359511"/>
                </a:lnTo>
                <a:lnTo>
                  <a:pt x="6216031" y="3359956"/>
                </a:lnTo>
                <a:cubicBezTo>
                  <a:pt x="6213777" y="3361477"/>
                  <a:pt x="6213777" y="3361477"/>
                  <a:pt x="6213645" y="3355619"/>
                </a:cubicBezTo>
                <a:cubicBezTo>
                  <a:pt x="6213381" y="3343900"/>
                  <a:pt x="6213381" y="3343900"/>
                  <a:pt x="6213381" y="3343900"/>
                </a:cubicBezTo>
                <a:cubicBezTo>
                  <a:pt x="6204111" y="3338265"/>
                  <a:pt x="6199475" y="3335447"/>
                  <a:pt x="6197187" y="3335503"/>
                </a:cubicBezTo>
                <a:close/>
                <a:moveTo>
                  <a:pt x="11233667" y="3330662"/>
                </a:moveTo>
                <a:lnTo>
                  <a:pt x="11233929" y="3342380"/>
                </a:lnTo>
                <a:cubicBezTo>
                  <a:pt x="11233929" y="3342380"/>
                  <a:pt x="11215649" y="3342828"/>
                  <a:pt x="11215649" y="3342828"/>
                </a:cubicBezTo>
                <a:cubicBezTo>
                  <a:pt x="11215387" y="3331108"/>
                  <a:pt x="11215387" y="3331108"/>
                  <a:pt x="11233667" y="3330662"/>
                </a:cubicBezTo>
                <a:close/>
                <a:moveTo>
                  <a:pt x="9437863" y="3329830"/>
                </a:moveTo>
                <a:lnTo>
                  <a:pt x="9437807" y="3339339"/>
                </a:lnTo>
                <a:lnTo>
                  <a:pt x="9441447" y="3339246"/>
                </a:lnTo>
                <a:close/>
                <a:moveTo>
                  <a:pt x="2980274" y="3322544"/>
                </a:moveTo>
                <a:cubicBezTo>
                  <a:pt x="2986415" y="3347240"/>
                  <a:pt x="2967933" y="3360784"/>
                  <a:pt x="2956634" y="3373932"/>
                </a:cubicBezTo>
                <a:cubicBezTo>
                  <a:pt x="2949447" y="3374332"/>
                  <a:pt x="2946827" y="3370305"/>
                  <a:pt x="2943979" y="3362115"/>
                </a:cubicBezTo>
                <a:cubicBezTo>
                  <a:pt x="2947641" y="3341051"/>
                  <a:pt x="2958939" y="3327902"/>
                  <a:pt x="2980274" y="3322544"/>
                </a:cubicBezTo>
                <a:close/>
                <a:moveTo>
                  <a:pt x="11264933" y="3295236"/>
                </a:moveTo>
                <a:cubicBezTo>
                  <a:pt x="11274753" y="3294997"/>
                  <a:pt x="11279723" y="3297790"/>
                  <a:pt x="11282245" y="3300645"/>
                </a:cubicBezTo>
                <a:cubicBezTo>
                  <a:pt x="11284767" y="3303496"/>
                  <a:pt x="11284831" y="3306409"/>
                  <a:pt x="11284831" y="3306409"/>
                </a:cubicBezTo>
                <a:cubicBezTo>
                  <a:pt x="11284831" y="3306409"/>
                  <a:pt x="11265195" y="3306889"/>
                  <a:pt x="11265195" y="3306889"/>
                </a:cubicBezTo>
                <a:cubicBezTo>
                  <a:pt x="11265195" y="3306889"/>
                  <a:pt x="11265195" y="3306889"/>
                  <a:pt x="11264933" y="3295236"/>
                </a:cubicBezTo>
                <a:close/>
                <a:moveTo>
                  <a:pt x="5529177" y="3295145"/>
                </a:moveTo>
                <a:cubicBezTo>
                  <a:pt x="5531047" y="3295365"/>
                  <a:pt x="5531149" y="3296231"/>
                  <a:pt x="5531351" y="3297963"/>
                </a:cubicBezTo>
                <a:cubicBezTo>
                  <a:pt x="5531757" y="3301428"/>
                  <a:pt x="5531757" y="3301428"/>
                  <a:pt x="5531757" y="3301428"/>
                </a:cubicBezTo>
                <a:cubicBezTo>
                  <a:pt x="5531757" y="3301428"/>
                  <a:pt x="5531757" y="3301428"/>
                  <a:pt x="5546717" y="3303192"/>
                </a:cubicBezTo>
                <a:cubicBezTo>
                  <a:pt x="5546717" y="3303192"/>
                  <a:pt x="5546717" y="3303192"/>
                  <a:pt x="5547125" y="3306656"/>
                </a:cubicBezTo>
                <a:cubicBezTo>
                  <a:pt x="5519221" y="3320459"/>
                  <a:pt x="5535811" y="3336080"/>
                  <a:pt x="5537027" y="3346478"/>
                </a:cubicBezTo>
                <a:cubicBezTo>
                  <a:pt x="5537435" y="3349943"/>
                  <a:pt x="5537435" y="3349943"/>
                  <a:pt x="5523281" y="3355113"/>
                </a:cubicBezTo>
                <a:cubicBezTo>
                  <a:pt x="5523281" y="3355113"/>
                  <a:pt x="5508315" y="3353351"/>
                  <a:pt x="5508315" y="3353351"/>
                </a:cubicBezTo>
                <a:cubicBezTo>
                  <a:pt x="5506693" y="3339490"/>
                  <a:pt x="5504665" y="3322163"/>
                  <a:pt x="5517599" y="3306598"/>
                </a:cubicBezTo>
                <a:cubicBezTo>
                  <a:pt x="5503039" y="3308300"/>
                  <a:pt x="5502637" y="3304839"/>
                  <a:pt x="5502233" y="3301373"/>
                </a:cubicBezTo>
                <a:cubicBezTo>
                  <a:pt x="5501825" y="3297907"/>
                  <a:pt x="5516385" y="3296205"/>
                  <a:pt x="5516385" y="3296205"/>
                </a:cubicBezTo>
                <a:cubicBezTo>
                  <a:pt x="5523665" y="3295351"/>
                  <a:pt x="5527307" y="3294925"/>
                  <a:pt x="5529177" y="3295145"/>
                </a:cubicBezTo>
                <a:close/>
                <a:moveTo>
                  <a:pt x="3892648" y="3293081"/>
                </a:moveTo>
                <a:cubicBezTo>
                  <a:pt x="3892648" y="3293081"/>
                  <a:pt x="3892648" y="3293081"/>
                  <a:pt x="3893054" y="3296562"/>
                </a:cubicBezTo>
                <a:cubicBezTo>
                  <a:pt x="3893463" y="3300047"/>
                  <a:pt x="3893870" y="3303529"/>
                  <a:pt x="3894277" y="3307008"/>
                </a:cubicBezTo>
                <a:cubicBezTo>
                  <a:pt x="3894684" y="3310489"/>
                  <a:pt x="3895498" y="3317453"/>
                  <a:pt x="3881348" y="3322639"/>
                </a:cubicBezTo>
                <a:cubicBezTo>
                  <a:pt x="3881754" y="3326121"/>
                  <a:pt x="3867193" y="3327826"/>
                  <a:pt x="3866787" y="3324344"/>
                </a:cubicBezTo>
                <a:cubicBezTo>
                  <a:pt x="3866787" y="3324344"/>
                  <a:pt x="3863148" y="3324770"/>
                  <a:pt x="3861276" y="3324549"/>
                </a:cubicBezTo>
                <a:cubicBezTo>
                  <a:pt x="3859405" y="3324322"/>
                  <a:pt x="3859304" y="3323455"/>
                  <a:pt x="3866377" y="3320861"/>
                </a:cubicBezTo>
                <a:cubicBezTo>
                  <a:pt x="3865972" y="3317379"/>
                  <a:pt x="3865566" y="3313899"/>
                  <a:pt x="3865155" y="3310415"/>
                </a:cubicBezTo>
                <a:cubicBezTo>
                  <a:pt x="3864748" y="3306933"/>
                  <a:pt x="3863933" y="3299970"/>
                  <a:pt x="3878090" y="3294787"/>
                </a:cubicBezTo>
                <a:cubicBezTo>
                  <a:pt x="3878090" y="3294787"/>
                  <a:pt x="3878090" y="3294787"/>
                  <a:pt x="3892648" y="3293081"/>
                </a:cubicBezTo>
                <a:close/>
                <a:moveTo>
                  <a:pt x="4374214" y="3286894"/>
                </a:moveTo>
                <a:cubicBezTo>
                  <a:pt x="4375833" y="3299556"/>
                  <a:pt x="4375833" y="3299556"/>
                  <a:pt x="4355685" y="3302133"/>
                </a:cubicBezTo>
                <a:cubicBezTo>
                  <a:pt x="4355685" y="3302133"/>
                  <a:pt x="4354065" y="3289472"/>
                  <a:pt x="4354065" y="3289472"/>
                </a:cubicBezTo>
                <a:cubicBezTo>
                  <a:pt x="4374214" y="3286894"/>
                  <a:pt x="4374214" y="3286894"/>
                  <a:pt x="4374214" y="3286894"/>
                </a:cubicBezTo>
                <a:close/>
                <a:moveTo>
                  <a:pt x="5754529" y="3273031"/>
                </a:moveTo>
                <a:cubicBezTo>
                  <a:pt x="5754529" y="3273031"/>
                  <a:pt x="5754795" y="3284749"/>
                  <a:pt x="5754795" y="3284749"/>
                </a:cubicBezTo>
                <a:cubicBezTo>
                  <a:pt x="5754795" y="3284749"/>
                  <a:pt x="5755057" y="3296468"/>
                  <a:pt x="5773345" y="3296022"/>
                </a:cubicBezTo>
                <a:cubicBezTo>
                  <a:pt x="5773869" y="3319457"/>
                  <a:pt x="5755325" y="3308186"/>
                  <a:pt x="5755589" y="3319904"/>
                </a:cubicBezTo>
                <a:cubicBezTo>
                  <a:pt x="5755855" y="3331623"/>
                  <a:pt x="5774399" y="3342894"/>
                  <a:pt x="5774135" y="3331176"/>
                </a:cubicBezTo>
                <a:cubicBezTo>
                  <a:pt x="5783409" y="3336813"/>
                  <a:pt x="5783537" y="3342670"/>
                  <a:pt x="5781385" y="3348588"/>
                </a:cubicBezTo>
                <a:cubicBezTo>
                  <a:pt x="5779233" y="3354501"/>
                  <a:pt x="5774797" y="3360472"/>
                  <a:pt x="5774929" y="3366331"/>
                </a:cubicBezTo>
                <a:cubicBezTo>
                  <a:pt x="5774929" y="3366331"/>
                  <a:pt x="5775191" y="3378045"/>
                  <a:pt x="5756905" y="3378493"/>
                </a:cubicBezTo>
                <a:cubicBezTo>
                  <a:pt x="5756905" y="3378493"/>
                  <a:pt x="5756643" y="3366778"/>
                  <a:pt x="5756643" y="3366778"/>
                </a:cubicBezTo>
                <a:cubicBezTo>
                  <a:pt x="5756643" y="3366778"/>
                  <a:pt x="5738101" y="3355506"/>
                  <a:pt x="5756381" y="3355060"/>
                </a:cubicBezTo>
                <a:cubicBezTo>
                  <a:pt x="5756117" y="3343341"/>
                  <a:pt x="5737835" y="3343788"/>
                  <a:pt x="5738101" y="3355506"/>
                </a:cubicBezTo>
                <a:cubicBezTo>
                  <a:pt x="5719821" y="3355954"/>
                  <a:pt x="5737043" y="3308629"/>
                  <a:pt x="5736781" y="3296914"/>
                </a:cubicBezTo>
                <a:cubicBezTo>
                  <a:pt x="5736781" y="3296914"/>
                  <a:pt x="5736249" y="3273474"/>
                  <a:pt x="5754529" y="3273031"/>
                </a:cubicBezTo>
                <a:close/>
                <a:moveTo>
                  <a:pt x="5512719" y="3264869"/>
                </a:moveTo>
                <a:cubicBezTo>
                  <a:pt x="5527279" y="3263167"/>
                  <a:pt x="5528101" y="3270183"/>
                  <a:pt x="5542657" y="3268481"/>
                </a:cubicBezTo>
                <a:cubicBezTo>
                  <a:pt x="5543889" y="3279010"/>
                  <a:pt x="5512719" y="3264869"/>
                  <a:pt x="5513951" y="3275397"/>
                </a:cubicBezTo>
                <a:cubicBezTo>
                  <a:pt x="5507081" y="3279758"/>
                  <a:pt x="5506875" y="3278003"/>
                  <a:pt x="5508337" y="3274721"/>
                </a:cubicBezTo>
                <a:cubicBezTo>
                  <a:pt x="5509797" y="3271435"/>
                  <a:pt x="5512923" y="3266623"/>
                  <a:pt x="5512719" y="3264869"/>
                </a:cubicBezTo>
                <a:close/>
                <a:moveTo>
                  <a:pt x="9236803" y="3263862"/>
                </a:moveTo>
                <a:cubicBezTo>
                  <a:pt x="9256947" y="3261286"/>
                  <a:pt x="9260189" y="3286614"/>
                  <a:pt x="9258569" y="3273954"/>
                </a:cubicBezTo>
                <a:cubicBezTo>
                  <a:pt x="9278713" y="3271373"/>
                  <a:pt x="9260189" y="3286614"/>
                  <a:pt x="9260189" y="3286614"/>
                </a:cubicBezTo>
                <a:cubicBezTo>
                  <a:pt x="9240047" y="3289191"/>
                  <a:pt x="9238423" y="3276528"/>
                  <a:pt x="9236803" y="3263862"/>
                </a:cubicBezTo>
                <a:close/>
                <a:moveTo>
                  <a:pt x="5682687" y="3218196"/>
                </a:moveTo>
                <a:cubicBezTo>
                  <a:pt x="5682687" y="3218196"/>
                  <a:pt x="5682687" y="3218196"/>
                  <a:pt x="5683763" y="3226637"/>
                </a:cubicBezTo>
                <a:cubicBezTo>
                  <a:pt x="5663617" y="3229215"/>
                  <a:pt x="5663617" y="3229215"/>
                  <a:pt x="5663617" y="3229215"/>
                </a:cubicBezTo>
                <a:cubicBezTo>
                  <a:pt x="5663617" y="3229215"/>
                  <a:pt x="5662537" y="3220771"/>
                  <a:pt x="5662537" y="3220771"/>
                </a:cubicBezTo>
                <a:cubicBezTo>
                  <a:pt x="5682687" y="3218196"/>
                  <a:pt x="5682687" y="3218196"/>
                  <a:pt x="5682687" y="3218196"/>
                </a:cubicBezTo>
                <a:close/>
                <a:moveTo>
                  <a:pt x="9400079" y="3212295"/>
                </a:moveTo>
                <a:cubicBezTo>
                  <a:pt x="9400079" y="3212295"/>
                  <a:pt x="9400331" y="3223314"/>
                  <a:pt x="9400331" y="3223314"/>
                </a:cubicBezTo>
                <a:cubicBezTo>
                  <a:pt x="9382585" y="3234774"/>
                  <a:pt x="9382585" y="3234774"/>
                  <a:pt x="9382585" y="3234774"/>
                </a:cubicBezTo>
                <a:cubicBezTo>
                  <a:pt x="9382585" y="3234774"/>
                  <a:pt x="9382335" y="3223755"/>
                  <a:pt x="9382335" y="3223755"/>
                </a:cubicBezTo>
                <a:cubicBezTo>
                  <a:pt x="9400079" y="3212295"/>
                  <a:pt x="9400079" y="3212295"/>
                  <a:pt x="9400079" y="3212295"/>
                </a:cubicBezTo>
                <a:close/>
                <a:moveTo>
                  <a:pt x="3975903" y="3205837"/>
                </a:moveTo>
                <a:cubicBezTo>
                  <a:pt x="3976306" y="3209282"/>
                  <a:pt x="3976708" y="3212731"/>
                  <a:pt x="3976708" y="3212731"/>
                </a:cubicBezTo>
                <a:cubicBezTo>
                  <a:pt x="3977114" y="3216175"/>
                  <a:pt x="3977516" y="3219625"/>
                  <a:pt x="3977516" y="3219625"/>
                </a:cubicBezTo>
                <a:cubicBezTo>
                  <a:pt x="3977919" y="3223070"/>
                  <a:pt x="3978322" y="3226517"/>
                  <a:pt x="3978725" y="3229963"/>
                </a:cubicBezTo>
                <a:cubicBezTo>
                  <a:pt x="3978725" y="3229963"/>
                  <a:pt x="3979129" y="3233409"/>
                  <a:pt x="3964571" y="3235116"/>
                </a:cubicBezTo>
                <a:cubicBezTo>
                  <a:pt x="3964571" y="3235116"/>
                  <a:pt x="3949609" y="3233374"/>
                  <a:pt x="3949609" y="3233374"/>
                </a:cubicBezTo>
                <a:cubicBezTo>
                  <a:pt x="3949207" y="3229924"/>
                  <a:pt x="3948804" y="3226476"/>
                  <a:pt x="3948400" y="3223031"/>
                </a:cubicBezTo>
                <a:cubicBezTo>
                  <a:pt x="3947996" y="3219584"/>
                  <a:pt x="3947592" y="3216136"/>
                  <a:pt x="3947189" y="3212691"/>
                </a:cubicBezTo>
                <a:cubicBezTo>
                  <a:pt x="3946786" y="3209243"/>
                  <a:pt x="3961342" y="3207539"/>
                  <a:pt x="3961342" y="3207539"/>
                </a:cubicBezTo>
                <a:cubicBezTo>
                  <a:pt x="3961342" y="3207539"/>
                  <a:pt x="3975903" y="3205837"/>
                  <a:pt x="3975903" y="3205837"/>
                </a:cubicBezTo>
                <a:close/>
                <a:moveTo>
                  <a:pt x="9411169" y="3198677"/>
                </a:moveTo>
                <a:cubicBezTo>
                  <a:pt x="9417481" y="3197747"/>
                  <a:pt x="9425075" y="3197561"/>
                  <a:pt x="9430205" y="3200536"/>
                </a:cubicBezTo>
                <a:cubicBezTo>
                  <a:pt x="9433631" y="3202518"/>
                  <a:pt x="9435953" y="3205907"/>
                  <a:pt x="9436081" y="3211416"/>
                </a:cubicBezTo>
                <a:cubicBezTo>
                  <a:pt x="9436327" y="3222436"/>
                  <a:pt x="9418575" y="3233891"/>
                  <a:pt x="9418081" y="3211855"/>
                </a:cubicBezTo>
                <a:cubicBezTo>
                  <a:pt x="9417829" y="3200837"/>
                  <a:pt x="9399835" y="3201278"/>
                  <a:pt x="9399835" y="3201278"/>
                </a:cubicBezTo>
                <a:cubicBezTo>
                  <a:pt x="9399835" y="3201278"/>
                  <a:pt x="9404861" y="3199605"/>
                  <a:pt x="9411169" y="3198677"/>
                </a:cubicBezTo>
                <a:close/>
                <a:moveTo>
                  <a:pt x="5393071" y="3195179"/>
                </a:moveTo>
                <a:cubicBezTo>
                  <a:pt x="5394513" y="3206433"/>
                  <a:pt x="5397397" y="3228948"/>
                  <a:pt x="5397397" y="3228948"/>
                </a:cubicBezTo>
                <a:cubicBezTo>
                  <a:pt x="5377249" y="3231525"/>
                  <a:pt x="5377249" y="3231525"/>
                  <a:pt x="5377249" y="3231525"/>
                </a:cubicBezTo>
                <a:cubicBezTo>
                  <a:pt x="5374365" y="3209010"/>
                  <a:pt x="5374365" y="3209010"/>
                  <a:pt x="5393071" y="3195179"/>
                </a:cubicBezTo>
                <a:close/>
                <a:moveTo>
                  <a:pt x="5752681" y="3191006"/>
                </a:moveTo>
                <a:cubicBezTo>
                  <a:pt x="5752943" y="3202724"/>
                  <a:pt x="5771497" y="3213996"/>
                  <a:pt x="5772021" y="3237432"/>
                </a:cubicBezTo>
                <a:cubicBezTo>
                  <a:pt x="5772551" y="3260866"/>
                  <a:pt x="5772815" y="3272585"/>
                  <a:pt x="5754529" y="3273031"/>
                </a:cubicBezTo>
                <a:cubicBezTo>
                  <a:pt x="5754003" y="3249597"/>
                  <a:pt x="5754003" y="3249597"/>
                  <a:pt x="5735725" y="3250039"/>
                </a:cubicBezTo>
                <a:cubicBezTo>
                  <a:pt x="5735197" y="3226605"/>
                  <a:pt x="5753473" y="3226162"/>
                  <a:pt x="5734667" y="3203170"/>
                </a:cubicBezTo>
                <a:cubicBezTo>
                  <a:pt x="5752943" y="3202724"/>
                  <a:pt x="5752681" y="3191006"/>
                  <a:pt x="5752681" y="3191006"/>
                </a:cubicBezTo>
                <a:close/>
                <a:moveTo>
                  <a:pt x="4585455" y="3177740"/>
                </a:moveTo>
                <a:cubicBezTo>
                  <a:pt x="4607067" y="3186619"/>
                  <a:pt x="4588391" y="3200656"/>
                  <a:pt x="4589859" y="3212112"/>
                </a:cubicBezTo>
                <a:cubicBezTo>
                  <a:pt x="4588391" y="3200656"/>
                  <a:pt x="4585455" y="3177740"/>
                  <a:pt x="4585455" y="3177740"/>
                </a:cubicBezTo>
                <a:close/>
                <a:moveTo>
                  <a:pt x="4054736" y="3164848"/>
                </a:moveTo>
                <a:cubicBezTo>
                  <a:pt x="4054736" y="3164848"/>
                  <a:pt x="4054736" y="3164848"/>
                  <a:pt x="4055142" y="3168330"/>
                </a:cubicBezTo>
                <a:cubicBezTo>
                  <a:pt x="4055142" y="3168330"/>
                  <a:pt x="4055142" y="3168330"/>
                  <a:pt x="4055551" y="3171813"/>
                </a:cubicBezTo>
                <a:cubicBezTo>
                  <a:pt x="4055958" y="3175292"/>
                  <a:pt x="4055958" y="3175292"/>
                  <a:pt x="4056366" y="3178772"/>
                </a:cubicBezTo>
                <a:cubicBezTo>
                  <a:pt x="4056773" y="3182255"/>
                  <a:pt x="4057589" y="3189218"/>
                  <a:pt x="4057995" y="3192699"/>
                </a:cubicBezTo>
                <a:cubicBezTo>
                  <a:pt x="4043845" y="3197885"/>
                  <a:pt x="4043438" y="3194404"/>
                  <a:pt x="4043438" y="3194404"/>
                </a:cubicBezTo>
                <a:cubicBezTo>
                  <a:pt x="4043027" y="3190922"/>
                  <a:pt x="4042210" y="3183959"/>
                  <a:pt x="4041807" y="3180478"/>
                </a:cubicBezTo>
                <a:cubicBezTo>
                  <a:pt x="4041398" y="3176998"/>
                  <a:pt x="4040992" y="3173515"/>
                  <a:pt x="4040583" y="3170032"/>
                </a:cubicBezTo>
                <a:cubicBezTo>
                  <a:pt x="4040178" y="3166550"/>
                  <a:pt x="4040178" y="3166550"/>
                  <a:pt x="4054736" y="3164848"/>
                </a:cubicBezTo>
                <a:close/>
                <a:moveTo>
                  <a:pt x="4511520" y="3164181"/>
                </a:moveTo>
                <a:cubicBezTo>
                  <a:pt x="4528272" y="3167570"/>
                  <a:pt x="4527281" y="3189817"/>
                  <a:pt x="4513289" y="3200456"/>
                </a:cubicBezTo>
                <a:cubicBezTo>
                  <a:pt x="4511797" y="3188848"/>
                  <a:pt x="4491654" y="3191427"/>
                  <a:pt x="4488681" y="3168207"/>
                </a:cubicBezTo>
                <a:cubicBezTo>
                  <a:pt x="4498382" y="3164019"/>
                  <a:pt x="4505937" y="3163052"/>
                  <a:pt x="4511520" y="3164181"/>
                </a:cubicBezTo>
                <a:close/>
                <a:moveTo>
                  <a:pt x="9374255" y="3160274"/>
                </a:moveTo>
                <a:cubicBezTo>
                  <a:pt x="9377005" y="3159808"/>
                  <a:pt x="9378865" y="3160558"/>
                  <a:pt x="9380129" y="3162116"/>
                </a:cubicBezTo>
                <a:cubicBezTo>
                  <a:pt x="9382653" y="3165234"/>
                  <a:pt x="9382797" y="3171591"/>
                  <a:pt x="9382939" y="3177948"/>
                </a:cubicBezTo>
                <a:cubicBezTo>
                  <a:pt x="9383227" y="3190660"/>
                  <a:pt x="9383227" y="3190660"/>
                  <a:pt x="9383227" y="3190660"/>
                </a:cubicBezTo>
                <a:cubicBezTo>
                  <a:pt x="9383227" y="3190660"/>
                  <a:pt x="9363591" y="3191142"/>
                  <a:pt x="9363591" y="3191142"/>
                </a:cubicBezTo>
                <a:cubicBezTo>
                  <a:pt x="9363309" y="3178429"/>
                  <a:pt x="9382653" y="3165234"/>
                  <a:pt x="9363023" y="3165716"/>
                </a:cubicBezTo>
                <a:cubicBezTo>
                  <a:pt x="9367859" y="3162418"/>
                  <a:pt x="9371503" y="3160739"/>
                  <a:pt x="9374255" y="3160274"/>
                </a:cubicBezTo>
                <a:close/>
                <a:moveTo>
                  <a:pt x="8182611" y="3159117"/>
                </a:moveTo>
                <a:cubicBezTo>
                  <a:pt x="8173035" y="3158858"/>
                  <a:pt x="8163643" y="3160059"/>
                  <a:pt x="8155001" y="3167093"/>
                </a:cubicBezTo>
                <a:cubicBezTo>
                  <a:pt x="8155001" y="3167093"/>
                  <a:pt x="8156501" y="3178764"/>
                  <a:pt x="8156501" y="3178764"/>
                </a:cubicBezTo>
                <a:cubicBezTo>
                  <a:pt x="8155001" y="3167093"/>
                  <a:pt x="8156501" y="3178764"/>
                  <a:pt x="8175277" y="3176363"/>
                </a:cubicBezTo>
                <a:cubicBezTo>
                  <a:pt x="8178263" y="3199695"/>
                  <a:pt x="8179759" y="3211366"/>
                  <a:pt x="8200035" y="3220629"/>
                </a:cubicBezTo>
                <a:cubicBezTo>
                  <a:pt x="8185741" y="3258034"/>
                  <a:pt x="8188733" y="3281370"/>
                  <a:pt x="8191721" y="3304707"/>
                </a:cubicBezTo>
                <a:cubicBezTo>
                  <a:pt x="8172947" y="3307107"/>
                  <a:pt x="8152673" y="3297842"/>
                  <a:pt x="8151177" y="3286175"/>
                </a:cubicBezTo>
                <a:cubicBezTo>
                  <a:pt x="8133895" y="3300245"/>
                  <a:pt x="8091847" y="3270045"/>
                  <a:pt x="8096335" y="3305049"/>
                </a:cubicBezTo>
                <a:cubicBezTo>
                  <a:pt x="8077555" y="3307451"/>
                  <a:pt x="8074565" y="3284115"/>
                  <a:pt x="8055783" y="3286520"/>
                </a:cubicBezTo>
                <a:lnTo>
                  <a:pt x="8047659" y="3264489"/>
                </a:lnTo>
                <a:lnTo>
                  <a:pt x="8054185" y="3318618"/>
                </a:lnTo>
                <a:cubicBezTo>
                  <a:pt x="8059125" y="3365068"/>
                  <a:pt x="8061657" y="3411649"/>
                  <a:pt x="8054001" y="3448639"/>
                </a:cubicBezTo>
                <a:lnTo>
                  <a:pt x="8060439" y="3471789"/>
                </a:lnTo>
                <a:lnTo>
                  <a:pt x="8059433" y="3463934"/>
                </a:lnTo>
                <a:cubicBezTo>
                  <a:pt x="8075219" y="3438198"/>
                  <a:pt x="8051961" y="3405598"/>
                  <a:pt x="8067745" y="3379860"/>
                </a:cubicBezTo>
                <a:cubicBezTo>
                  <a:pt x="8066249" y="3368194"/>
                  <a:pt x="8085033" y="3365790"/>
                  <a:pt x="8102315" y="3351723"/>
                </a:cubicBezTo>
                <a:cubicBezTo>
                  <a:pt x="8124083" y="3372654"/>
                  <a:pt x="8108297" y="3398390"/>
                  <a:pt x="8130061" y="3419323"/>
                </a:cubicBezTo>
                <a:cubicBezTo>
                  <a:pt x="8130061" y="3419323"/>
                  <a:pt x="8128567" y="3407656"/>
                  <a:pt x="8128567" y="3407656"/>
                </a:cubicBezTo>
                <a:cubicBezTo>
                  <a:pt x="8125577" y="3384321"/>
                  <a:pt x="8125577" y="3384321"/>
                  <a:pt x="8124083" y="3372654"/>
                </a:cubicBezTo>
                <a:cubicBezTo>
                  <a:pt x="8144357" y="3381919"/>
                  <a:pt x="8121091" y="3349320"/>
                  <a:pt x="8138381" y="3335249"/>
                </a:cubicBezTo>
                <a:cubicBezTo>
                  <a:pt x="8157157" y="3332848"/>
                  <a:pt x="8160143" y="3356183"/>
                  <a:pt x="8160143" y="3356183"/>
                </a:cubicBezTo>
                <a:cubicBezTo>
                  <a:pt x="8178929" y="3353780"/>
                  <a:pt x="8157157" y="3332848"/>
                  <a:pt x="8175935" y="3330445"/>
                </a:cubicBezTo>
                <a:cubicBezTo>
                  <a:pt x="8194715" y="3328043"/>
                  <a:pt x="8200693" y="3374711"/>
                  <a:pt x="8217975" y="3360644"/>
                </a:cubicBezTo>
                <a:cubicBezTo>
                  <a:pt x="8217975" y="3360644"/>
                  <a:pt x="8214985" y="3337309"/>
                  <a:pt x="8214985" y="3337309"/>
                </a:cubicBezTo>
                <a:cubicBezTo>
                  <a:pt x="8290103" y="3327701"/>
                  <a:pt x="8201529" y="3232294"/>
                  <a:pt x="8197045" y="3197294"/>
                </a:cubicBezTo>
                <a:cubicBezTo>
                  <a:pt x="8214329" y="3183223"/>
                  <a:pt x="8212835" y="3171556"/>
                  <a:pt x="8211339" y="3159891"/>
                </a:cubicBezTo>
                <a:cubicBezTo>
                  <a:pt x="8201949" y="3161091"/>
                  <a:pt x="8192185" y="3159375"/>
                  <a:pt x="8182611" y="3159117"/>
                </a:cubicBezTo>
                <a:close/>
                <a:moveTo>
                  <a:pt x="3894859" y="3152235"/>
                </a:moveTo>
                <a:cubicBezTo>
                  <a:pt x="3898306" y="3152274"/>
                  <a:pt x="3901806" y="3152748"/>
                  <a:pt x="3902009" y="3154489"/>
                </a:cubicBezTo>
                <a:cubicBezTo>
                  <a:pt x="3888831" y="3159566"/>
                  <a:pt x="3889239" y="3163055"/>
                  <a:pt x="3889239" y="3163055"/>
                </a:cubicBezTo>
                <a:cubicBezTo>
                  <a:pt x="3876876" y="3175109"/>
                  <a:pt x="3877690" y="3182083"/>
                  <a:pt x="3891690" y="3183983"/>
                </a:cubicBezTo>
                <a:cubicBezTo>
                  <a:pt x="3919680" y="3187777"/>
                  <a:pt x="3908128" y="3206806"/>
                  <a:pt x="3895363" y="3215372"/>
                </a:cubicBezTo>
                <a:cubicBezTo>
                  <a:pt x="3882177" y="3220449"/>
                  <a:pt x="3882998" y="3227427"/>
                  <a:pt x="3883403" y="3230914"/>
                </a:cubicBezTo>
                <a:cubicBezTo>
                  <a:pt x="3896991" y="3229324"/>
                  <a:pt x="3883814" y="3234402"/>
                  <a:pt x="3883814" y="3234402"/>
                </a:cubicBezTo>
                <a:cubicBezTo>
                  <a:pt x="3870221" y="3235990"/>
                  <a:pt x="3869816" y="3232502"/>
                  <a:pt x="3869816" y="3232502"/>
                </a:cubicBezTo>
                <a:cubicBezTo>
                  <a:pt x="3869407" y="3229015"/>
                  <a:pt x="3868593" y="3222038"/>
                  <a:pt x="3868186" y="3218552"/>
                </a:cubicBezTo>
                <a:cubicBezTo>
                  <a:pt x="3860775" y="3214116"/>
                  <a:pt x="3856768" y="3209280"/>
                  <a:pt x="3857908" y="3204287"/>
                </a:cubicBezTo>
                <a:cubicBezTo>
                  <a:pt x="3859044" y="3199291"/>
                  <a:pt x="3865330" y="3194141"/>
                  <a:pt x="3878505" y="3189057"/>
                </a:cubicBezTo>
                <a:cubicBezTo>
                  <a:pt x="3850515" y="3185267"/>
                  <a:pt x="3862879" y="3173211"/>
                  <a:pt x="3862064" y="3166237"/>
                </a:cubicBezTo>
                <a:cubicBezTo>
                  <a:pt x="3875240" y="3161159"/>
                  <a:pt x="3874834" y="3157669"/>
                  <a:pt x="3874834" y="3157669"/>
                </a:cubicBezTo>
                <a:cubicBezTo>
                  <a:pt x="3874428" y="3154183"/>
                  <a:pt x="3888013" y="3152593"/>
                  <a:pt x="3888013" y="3152593"/>
                </a:cubicBezTo>
                <a:cubicBezTo>
                  <a:pt x="3888013" y="3152593"/>
                  <a:pt x="3891411" y="3152196"/>
                  <a:pt x="3894859" y="3152235"/>
                </a:cubicBezTo>
                <a:close/>
                <a:moveTo>
                  <a:pt x="11189553" y="3146556"/>
                </a:moveTo>
                <a:cubicBezTo>
                  <a:pt x="11199371" y="3146316"/>
                  <a:pt x="11199491" y="3151614"/>
                  <a:pt x="11197123" y="3155648"/>
                </a:cubicBezTo>
                <a:cubicBezTo>
                  <a:pt x="11194759" y="3159680"/>
                  <a:pt x="11189911" y="3162449"/>
                  <a:pt x="11189789" y="3157149"/>
                </a:cubicBezTo>
                <a:cubicBezTo>
                  <a:pt x="11189553" y="3146556"/>
                  <a:pt x="11189553" y="3146556"/>
                  <a:pt x="11189553" y="3146556"/>
                </a:cubicBezTo>
                <a:close/>
                <a:moveTo>
                  <a:pt x="5802049" y="3145152"/>
                </a:moveTo>
                <a:cubicBezTo>
                  <a:pt x="5802049" y="3145152"/>
                  <a:pt x="5802313" y="3156867"/>
                  <a:pt x="5802313" y="3156867"/>
                </a:cubicBezTo>
                <a:cubicBezTo>
                  <a:pt x="5802313" y="3156867"/>
                  <a:pt x="5802579" y="3168583"/>
                  <a:pt x="5802579" y="3168583"/>
                </a:cubicBezTo>
                <a:cubicBezTo>
                  <a:pt x="5802843" y="3180299"/>
                  <a:pt x="5802843" y="3180299"/>
                  <a:pt x="5784781" y="3192461"/>
                </a:cubicBezTo>
                <a:cubicBezTo>
                  <a:pt x="5784253" y="3169032"/>
                  <a:pt x="5783723" y="3145597"/>
                  <a:pt x="5802049" y="3145152"/>
                </a:cubicBezTo>
                <a:close/>
                <a:moveTo>
                  <a:pt x="4552818" y="3141385"/>
                </a:moveTo>
                <a:cubicBezTo>
                  <a:pt x="4555522" y="3141680"/>
                  <a:pt x="4558256" y="3143040"/>
                  <a:pt x="4560877" y="3145743"/>
                </a:cubicBezTo>
                <a:cubicBezTo>
                  <a:pt x="4563944" y="3169666"/>
                  <a:pt x="4565475" y="3181625"/>
                  <a:pt x="4549096" y="3195877"/>
                </a:cubicBezTo>
                <a:cubicBezTo>
                  <a:pt x="4530427" y="3192187"/>
                  <a:pt x="4528124" y="3174246"/>
                  <a:pt x="4533120" y="3159930"/>
                </a:cubicBezTo>
                <a:cubicBezTo>
                  <a:pt x="4535614" y="3152775"/>
                  <a:pt x="4539931" y="3146524"/>
                  <a:pt x="4544936" y="3143415"/>
                </a:cubicBezTo>
                <a:cubicBezTo>
                  <a:pt x="4547439" y="3141860"/>
                  <a:pt x="4550114" y="3141090"/>
                  <a:pt x="4552818" y="3141385"/>
                </a:cubicBezTo>
                <a:close/>
                <a:moveTo>
                  <a:pt x="11410901" y="3137730"/>
                </a:moveTo>
                <a:cubicBezTo>
                  <a:pt x="11411161" y="3149447"/>
                  <a:pt x="11429709" y="3148996"/>
                  <a:pt x="11429971" y="3160717"/>
                </a:cubicBezTo>
                <a:cubicBezTo>
                  <a:pt x="11430235" y="3172439"/>
                  <a:pt x="11430765" y="3195880"/>
                  <a:pt x="11449307" y="3195428"/>
                </a:cubicBezTo>
                <a:cubicBezTo>
                  <a:pt x="11450895" y="3265759"/>
                  <a:pt x="11452217" y="3324365"/>
                  <a:pt x="11453271" y="3371251"/>
                </a:cubicBezTo>
                <a:cubicBezTo>
                  <a:pt x="11453537" y="3382974"/>
                  <a:pt x="11453537" y="3382974"/>
                  <a:pt x="11453537" y="3382974"/>
                </a:cubicBezTo>
                <a:cubicBezTo>
                  <a:pt x="11453799" y="3394692"/>
                  <a:pt x="11455125" y="3453300"/>
                  <a:pt x="11455653" y="3476744"/>
                </a:cubicBezTo>
                <a:cubicBezTo>
                  <a:pt x="11455653" y="3476744"/>
                  <a:pt x="11455915" y="3488465"/>
                  <a:pt x="11456179" y="3500187"/>
                </a:cubicBezTo>
                <a:cubicBezTo>
                  <a:pt x="11456439" y="3511907"/>
                  <a:pt x="11438429" y="3535806"/>
                  <a:pt x="11457763" y="3570515"/>
                </a:cubicBezTo>
                <a:cubicBezTo>
                  <a:pt x="11439219" y="3570969"/>
                  <a:pt x="11457763" y="3570515"/>
                  <a:pt x="11439219" y="3570969"/>
                </a:cubicBezTo>
                <a:cubicBezTo>
                  <a:pt x="11458291" y="3593959"/>
                  <a:pt x="11440543" y="3629579"/>
                  <a:pt x="11459349" y="3640843"/>
                </a:cubicBezTo>
                <a:cubicBezTo>
                  <a:pt x="11441069" y="3653019"/>
                  <a:pt x="11440807" y="3641298"/>
                  <a:pt x="11441337" y="3664739"/>
                </a:cubicBezTo>
                <a:cubicBezTo>
                  <a:pt x="11441595" y="3676462"/>
                  <a:pt x="11441595" y="3676462"/>
                  <a:pt x="11441595" y="3676462"/>
                </a:cubicBezTo>
                <a:cubicBezTo>
                  <a:pt x="11441595" y="3676462"/>
                  <a:pt x="11441595" y="3676462"/>
                  <a:pt x="11460145" y="3676008"/>
                </a:cubicBezTo>
                <a:cubicBezTo>
                  <a:pt x="11460669" y="3699451"/>
                  <a:pt x="11442917" y="3735066"/>
                  <a:pt x="11461461" y="3734616"/>
                </a:cubicBezTo>
                <a:cubicBezTo>
                  <a:pt x="11461201" y="3722892"/>
                  <a:pt x="11461201" y="3722892"/>
                  <a:pt x="11461201" y="3722892"/>
                </a:cubicBezTo>
                <a:cubicBezTo>
                  <a:pt x="11460935" y="3711170"/>
                  <a:pt x="11461201" y="3722892"/>
                  <a:pt x="11460935" y="3711170"/>
                </a:cubicBezTo>
                <a:cubicBezTo>
                  <a:pt x="11460935" y="3711170"/>
                  <a:pt x="11460669" y="3699451"/>
                  <a:pt x="11478949" y="3687277"/>
                </a:cubicBezTo>
                <a:cubicBezTo>
                  <a:pt x="11478949" y="3687277"/>
                  <a:pt x="11460407" y="3687731"/>
                  <a:pt x="11460407" y="3687731"/>
                </a:cubicBezTo>
                <a:cubicBezTo>
                  <a:pt x="11460407" y="3687731"/>
                  <a:pt x="11460407" y="3687731"/>
                  <a:pt x="11460145" y="3676008"/>
                </a:cubicBezTo>
                <a:cubicBezTo>
                  <a:pt x="11478687" y="3675555"/>
                  <a:pt x="11478687" y="3675555"/>
                  <a:pt x="11478687" y="3675555"/>
                </a:cubicBezTo>
                <a:cubicBezTo>
                  <a:pt x="11478553" y="3669695"/>
                  <a:pt x="11473855" y="3666879"/>
                  <a:pt x="11471467" y="3664006"/>
                </a:cubicBezTo>
                <a:lnTo>
                  <a:pt x="11478421" y="3663833"/>
                </a:lnTo>
                <a:lnTo>
                  <a:pt x="11473297" y="3660763"/>
                </a:lnTo>
                <a:lnTo>
                  <a:pt x="11478155" y="3652114"/>
                </a:lnTo>
                <a:cubicBezTo>
                  <a:pt x="11496439" y="3639940"/>
                  <a:pt x="11458555" y="3605681"/>
                  <a:pt x="11477099" y="3605227"/>
                </a:cubicBezTo>
                <a:cubicBezTo>
                  <a:pt x="11476837" y="3593506"/>
                  <a:pt x="11476837" y="3593506"/>
                  <a:pt x="11476837" y="3593506"/>
                </a:cubicBezTo>
                <a:cubicBezTo>
                  <a:pt x="11476571" y="3581782"/>
                  <a:pt x="11495117" y="3581333"/>
                  <a:pt x="11476571" y="3581782"/>
                </a:cubicBezTo>
                <a:cubicBezTo>
                  <a:pt x="11476307" y="3570061"/>
                  <a:pt x="11476571" y="3581782"/>
                  <a:pt x="11476307" y="3570061"/>
                </a:cubicBezTo>
                <a:cubicBezTo>
                  <a:pt x="11476307" y="3570061"/>
                  <a:pt x="11476043" y="3558338"/>
                  <a:pt x="11476043" y="3558338"/>
                </a:cubicBezTo>
                <a:cubicBezTo>
                  <a:pt x="11475779" y="3546620"/>
                  <a:pt x="11474985" y="3511455"/>
                  <a:pt x="11493533" y="3511005"/>
                </a:cubicBezTo>
                <a:cubicBezTo>
                  <a:pt x="11494059" y="3534446"/>
                  <a:pt x="11494059" y="3534446"/>
                  <a:pt x="11494589" y="3557890"/>
                </a:cubicBezTo>
                <a:cubicBezTo>
                  <a:pt x="11494589" y="3557890"/>
                  <a:pt x="11494851" y="3569608"/>
                  <a:pt x="11494851" y="3569608"/>
                </a:cubicBezTo>
                <a:cubicBezTo>
                  <a:pt x="11494851" y="3569608"/>
                  <a:pt x="11495117" y="3581333"/>
                  <a:pt x="11495117" y="3581333"/>
                </a:cubicBezTo>
                <a:cubicBezTo>
                  <a:pt x="11495645" y="3604777"/>
                  <a:pt x="11515245" y="3651208"/>
                  <a:pt x="11497229" y="3675103"/>
                </a:cubicBezTo>
                <a:cubicBezTo>
                  <a:pt x="11497495" y="3686824"/>
                  <a:pt x="11497495" y="3686824"/>
                  <a:pt x="11497495" y="3686824"/>
                </a:cubicBezTo>
                <a:cubicBezTo>
                  <a:pt x="11497495" y="3686824"/>
                  <a:pt x="11497495" y="3686824"/>
                  <a:pt x="11497757" y="3698543"/>
                </a:cubicBezTo>
                <a:cubicBezTo>
                  <a:pt x="11497757" y="3698543"/>
                  <a:pt x="11497889" y="3704404"/>
                  <a:pt x="11497987" y="3708800"/>
                </a:cubicBezTo>
                <a:lnTo>
                  <a:pt x="11498023" y="3710264"/>
                </a:lnTo>
                <a:lnTo>
                  <a:pt x="11493721" y="3738043"/>
                </a:lnTo>
                <a:cubicBezTo>
                  <a:pt x="11496811" y="3759410"/>
                  <a:pt x="11517819" y="3765492"/>
                  <a:pt x="11518417" y="3791865"/>
                </a:cubicBezTo>
                <a:cubicBezTo>
                  <a:pt x="11499345" y="3768875"/>
                  <a:pt x="11500663" y="3827479"/>
                  <a:pt x="11500925" y="3839198"/>
                </a:cubicBezTo>
                <a:cubicBezTo>
                  <a:pt x="11500925" y="3839198"/>
                  <a:pt x="11501455" y="3862645"/>
                  <a:pt x="11501455" y="3862645"/>
                </a:cubicBezTo>
                <a:cubicBezTo>
                  <a:pt x="11501455" y="3862645"/>
                  <a:pt x="11501721" y="3874367"/>
                  <a:pt x="11501721" y="3874367"/>
                </a:cubicBezTo>
                <a:cubicBezTo>
                  <a:pt x="11502513" y="3909535"/>
                  <a:pt x="11521323" y="3920801"/>
                  <a:pt x="11503307" y="3944697"/>
                </a:cubicBezTo>
                <a:cubicBezTo>
                  <a:pt x="11521849" y="3944242"/>
                  <a:pt x="11523173" y="4002847"/>
                  <a:pt x="11504365" y="3991582"/>
                </a:cubicBezTo>
                <a:cubicBezTo>
                  <a:pt x="11504631" y="4003301"/>
                  <a:pt x="11523435" y="4014572"/>
                  <a:pt x="11523435" y="4014572"/>
                </a:cubicBezTo>
                <a:cubicBezTo>
                  <a:pt x="11523699" y="4026293"/>
                  <a:pt x="11524231" y="4049735"/>
                  <a:pt x="11505683" y="4050191"/>
                </a:cubicBezTo>
                <a:cubicBezTo>
                  <a:pt x="11505953" y="4061911"/>
                  <a:pt x="11505953" y="4061911"/>
                  <a:pt x="11505953" y="4061911"/>
                </a:cubicBezTo>
                <a:cubicBezTo>
                  <a:pt x="11506481" y="4085355"/>
                  <a:pt x="11525021" y="4084900"/>
                  <a:pt x="11525287" y="4096622"/>
                </a:cubicBezTo>
                <a:cubicBezTo>
                  <a:pt x="11506743" y="4097075"/>
                  <a:pt x="11507273" y="4120517"/>
                  <a:pt x="11507273" y="4120517"/>
                </a:cubicBezTo>
                <a:lnTo>
                  <a:pt x="11507535" y="4132238"/>
                </a:lnTo>
                <a:cubicBezTo>
                  <a:pt x="11488991" y="4132689"/>
                  <a:pt x="11508327" y="4167403"/>
                  <a:pt x="11508591" y="4179124"/>
                </a:cubicBezTo>
                <a:cubicBezTo>
                  <a:pt x="11490047" y="4179576"/>
                  <a:pt x="11490047" y="4179576"/>
                  <a:pt x="11490047" y="4179576"/>
                </a:cubicBezTo>
                <a:cubicBezTo>
                  <a:pt x="11490047" y="4179576"/>
                  <a:pt x="11490313" y="4191299"/>
                  <a:pt x="11490575" y="4203020"/>
                </a:cubicBezTo>
                <a:cubicBezTo>
                  <a:pt x="11471769" y="4191753"/>
                  <a:pt x="11509647" y="4226009"/>
                  <a:pt x="11491105" y="4226461"/>
                </a:cubicBezTo>
                <a:cubicBezTo>
                  <a:pt x="11491371" y="4238184"/>
                  <a:pt x="11491371" y="4238184"/>
                  <a:pt x="11491371" y="4238184"/>
                </a:cubicBezTo>
                <a:cubicBezTo>
                  <a:pt x="11492161" y="4273349"/>
                  <a:pt x="11492955" y="4308512"/>
                  <a:pt x="11493747" y="4343678"/>
                </a:cubicBezTo>
                <a:cubicBezTo>
                  <a:pt x="11494011" y="4355397"/>
                  <a:pt x="11493747" y="4343678"/>
                  <a:pt x="11494011" y="4355397"/>
                </a:cubicBezTo>
                <a:cubicBezTo>
                  <a:pt x="11494541" y="4378840"/>
                  <a:pt x="11495071" y="4402281"/>
                  <a:pt x="11495599" y="4425729"/>
                </a:cubicBezTo>
                <a:cubicBezTo>
                  <a:pt x="11498505" y="4554663"/>
                  <a:pt x="11483395" y="4707496"/>
                  <a:pt x="11485511" y="4801264"/>
                </a:cubicBezTo>
                <a:lnTo>
                  <a:pt x="11475537" y="4724627"/>
                </a:lnTo>
                <a:lnTo>
                  <a:pt x="11483661" y="4719215"/>
                </a:lnTo>
                <a:lnTo>
                  <a:pt x="11473063" y="4706444"/>
                </a:lnTo>
                <a:lnTo>
                  <a:pt x="11469657" y="4682504"/>
                </a:lnTo>
                <a:lnTo>
                  <a:pt x="11471147" y="4678473"/>
                </a:lnTo>
                <a:lnTo>
                  <a:pt x="11468037" y="4671098"/>
                </a:lnTo>
                <a:lnTo>
                  <a:pt x="11463267" y="4637617"/>
                </a:lnTo>
                <a:cubicBezTo>
                  <a:pt x="11463267" y="4637617"/>
                  <a:pt x="11463529" y="4649335"/>
                  <a:pt x="11463529" y="4649335"/>
                </a:cubicBezTo>
                <a:lnTo>
                  <a:pt x="11463795" y="4661059"/>
                </a:lnTo>
                <a:lnTo>
                  <a:pt x="11468037" y="4671098"/>
                </a:lnTo>
                <a:lnTo>
                  <a:pt x="11469657" y="4682504"/>
                </a:lnTo>
                <a:lnTo>
                  <a:pt x="11464589" y="4696225"/>
                </a:lnTo>
                <a:lnTo>
                  <a:pt x="11473063" y="4706444"/>
                </a:lnTo>
                <a:lnTo>
                  <a:pt x="11474291" y="4715046"/>
                </a:lnTo>
                <a:lnTo>
                  <a:pt x="11475537" y="4724627"/>
                </a:lnTo>
                <a:lnTo>
                  <a:pt x="11465381" y="4731390"/>
                </a:lnTo>
                <a:cubicBezTo>
                  <a:pt x="11465647" y="4743110"/>
                  <a:pt x="11465647" y="4743110"/>
                  <a:pt x="11465909" y="4754831"/>
                </a:cubicBezTo>
                <a:cubicBezTo>
                  <a:pt x="11465909" y="4754831"/>
                  <a:pt x="11466439" y="4778275"/>
                  <a:pt x="11466703" y="4789996"/>
                </a:cubicBezTo>
                <a:cubicBezTo>
                  <a:pt x="11466703" y="4789996"/>
                  <a:pt x="11466967" y="4801715"/>
                  <a:pt x="11466967" y="4801715"/>
                </a:cubicBezTo>
                <a:cubicBezTo>
                  <a:pt x="11467761" y="4836883"/>
                  <a:pt x="11469081" y="4895487"/>
                  <a:pt x="11470139" y="4942373"/>
                </a:cubicBezTo>
                <a:cubicBezTo>
                  <a:pt x="11470139" y="4942373"/>
                  <a:pt x="11470403" y="4954098"/>
                  <a:pt x="11470403" y="4954098"/>
                </a:cubicBezTo>
                <a:cubicBezTo>
                  <a:pt x="11470667" y="4965817"/>
                  <a:pt x="11470667" y="4965817"/>
                  <a:pt x="11470933" y="4977539"/>
                </a:cubicBezTo>
                <a:cubicBezTo>
                  <a:pt x="11452123" y="4966271"/>
                  <a:pt x="11452123" y="4966271"/>
                  <a:pt x="11451861" y="4954551"/>
                </a:cubicBezTo>
                <a:cubicBezTo>
                  <a:pt x="11451861" y="4954551"/>
                  <a:pt x="11451591" y="4942829"/>
                  <a:pt x="11451591" y="4942829"/>
                </a:cubicBezTo>
                <a:cubicBezTo>
                  <a:pt x="11450797" y="4907662"/>
                  <a:pt x="11468815" y="4883766"/>
                  <a:pt x="11449747" y="4860779"/>
                </a:cubicBezTo>
                <a:cubicBezTo>
                  <a:pt x="11449747" y="4860779"/>
                  <a:pt x="11449479" y="4849054"/>
                  <a:pt x="11449479" y="4849054"/>
                </a:cubicBezTo>
                <a:cubicBezTo>
                  <a:pt x="11449215" y="4837335"/>
                  <a:pt x="11448161" y="4790448"/>
                  <a:pt x="11447627" y="4767007"/>
                </a:cubicBezTo>
                <a:cubicBezTo>
                  <a:pt x="11447627" y="4767007"/>
                  <a:pt x="11447895" y="4778726"/>
                  <a:pt x="11429085" y="4767456"/>
                </a:cubicBezTo>
                <a:cubicBezTo>
                  <a:pt x="11428823" y="4755739"/>
                  <a:pt x="11447365" y="4755284"/>
                  <a:pt x="11428823" y="4755739"/>
                </a:cubicBezTo>
                <a:cubicBezTo>
                  <a:pt x="11447101" y="4743563"/>
                  <a:pt x="11428295" y="4732295"/>
                  <a:pt x="11428029" y="4720575"/>
                </a:cubicBezTo>
                <a:cubicBezTo>
                  <a:pt x="11427765" y="4708852"/>
                  <a:pt x="11446307" y="4708400"/>
                  <a:pt x="11446307" y="4708400"/>
                </a:cubicBezTo>
                <a:cubicBezTo>
                  <a:pt x="11446307" y="4708400"/>
                  <a:pt x="11427765" y="4708852"/>
                  <a:pt x="11427501" y="4697131"/>
                </a:cubicBezTo>
                <a:cubicBezTo>
                  <a:pt x="11427501" y="4697131"/>
                  <a:pt x="11427501" y="4697131"/>
                  <a:pt x="11446043" y="4696678"/>
                </a:cubicBezTo>
                <a:cubicBezTo>
                  <a:pt x="11444985" y="4649792"/>
                  <a:pt x="11443931" y="4602908"/>
                  <a:pt x="11442609" y="4544300"/>
                </a:cubicBezTo>
                <a:cubicBezTo>
                  <a:pt x="11442609" y="4544300"/>
                  <a:pt x="11442081" y="4520856"/>
                  <a:pt x="11442081" y="4520856"/>
                </a:cubicBezTo>
                <a:cubicBezTo>
                  <a:pt x="11441815" y="4509133"/>
                  <a:pt x="11441289" y="4485691"/>
                  <a:pt x="11441023" y="4473970"/>
                </a:cubicBezTo>
                <a:cubicBezTo>
                  <a:pt x="11440497" y="4450528"/>
                  <a:pt x="11439969" y="4427084"/>
                  <a:pt x="11439703" y="4415365"/>
                </a:cubicBezTo>
                <a:cubicBezTo>
                  <a:pt x="11439703" y="4415365"/>
                  <a:pt x="11439439" y="4403640"/>
                  <a:pt x="11439439" y="4403640"/>
                </a:cubicBezTo>
                <a:cubicBezTo>
                  <a:pt x="11439175" y="4391921"/>
                  <a:pt x="11439175" y="4391921"/>
                  <a:pt x="11438913" y="4380199"/>
                </a:cubicBezTo>
                <a:cubicBezTo>
                  <a:pt x="11438647" y="4368481"/>
                  <a:pt x="11438647" y="4368481"/>
                  <a:pt x="11438647" y="4368481"/>
                </a:cubicBezTo>
                <a:cubicBezTo>
                  <a:pt x="11438385" y="4356756"/>
                  <a:pt x="11438385" y="4356756"/>
                  <a:pt x="11438117" y="4345037"/>
                </a:cubicBezTo>
                <a:cubicBezTo>
                  <a:pt x="11438117" y="4345037"/>
                  <a:pt x="11437853" y="4333315"/>
                  <a:pt x="11437853" y="4333315"/>
                </a:cubicBezTo>
                <a:cubicBezTo>
                  <a:pt x="11437327" y="4309871"/>
                  <a:pt x="11436267" y="4262985"/>
                  <a:pt x="11454281" y="4239087"/>
                </a:cubicBezTo>
                <a:cubicBezTo>
                  <a:pt x="11435473" y="4227819"/>
                  <a:pt x="11435739" y="4239541"/>
                  <a:pt x="11435739" y="4239541"/>
                </a:cubicBezTo>
                <a:cubicBezTo>
                  <a:pt x="11434945" y="4204378"/>
                  <a:pt x="11434683" y="4192657"/>
                  <a:pt x="11433889" y="4157494"/>
                </a:cubicBezTo>
                <a:cubicBezTo>
                  <a:pt x="11452431" y="4157040"/>
                  <a:pt x="11433623" y="4145768"/>
                  <a:pt x="11433623" y="4145768"/>
                </a:cubicBezTo>
                <a:cubicBezTo>
                  <a:pt x="11432831" y="4110606"/>
                  <a:pt x="11450847" y="4086712"/>
                  <a:pt x="11431509" y="4052000"/>
                </a:cubicBezTo>
                <a:cubicBezTo>
                  <a:pt x="11450057" y="4051548"/>
                  <a:pt x="11431247" y="4040278"/>
                  <a:pt x="11431247" y="4040278"/>
                </a:cubicBezTo>
                <a:cubicBezTo>
                  <a:pt x="11431247" y="4040278"/>
                  <a:pt x="11430719" y="4016836"/>
                  <a:pt x="11430453" y="4005113"/>
                </a:cubicBezTo>
                <a:cubicBezTo>
                  <a:pt x="11430453" y="4005113"/>
                  <a:pt x="11430189" y="3993391"/>
                  <a:pt x="11429925" y="3981668"/>
                </a:cubicBezTo>
                <a:cubicBezTo>
                  <a:pt x="11428603" y="3923065"/>
                  <a:pt x="11446617" y="3899170"/>
                  <a:pt x="11426753" y="3841011"/>
                </a:cubicBezTo>
                <a:cubicBezTo>
                  <a:pt x="11426753" y="3841011"/>
                  <a:pt x="11445033" y="3828839"/>
                  <a:pt x="11445033" y="3828839"/>
                </a:cubicBezTo>
                <a:cubicBezTo>
                  <a:pt x="11426491" y="3829293"/>
                  <a:pt x="11444239" y="3793676"/>
                  <a:pt x="11425697" y="3794130"/>
                </a:cubicBezTo>
                <a:cubicBezTo>
                  <a:pt x="11425169" y="3770686"/>
                  <a:pt x="11444239" y="3793676"/>
                  <a:pt x="11444239" y="3793676"/>
                </a:cubicBezTo>
                <a:cubicBezTo>
                  <a:pt x="11443977" y="3781954"/>
                  <a:pt x="11425437" y="3782409"/>
                  <a:pt x="11425169" y="3770686"/>
                </a:cubicBezTo>
                <a:cubicBezTo>
                  <a:pt x="11443183" y="3746791"/>
                  <a:pt x="11442393" y="3711626"/>
                  <a:pt x="11441863" y="3688182"/>
                </a:cubicBezTo>
                <a:cubicBezTo>
                  <a:pt x="11441863" y="3688182"/>
                  <a:pt x="11442127" y="3699907"/>
                  <a:pt x="11423581" y="3700357"/>
                </a:cubicBezTo>
                <a:cubicBezTo>
                  <a:pt x="11423581" y="3700357"/>
                  <a:pt x="11423581" y="3700357"/>
                  <a:pt x="11423317" y="3688634"/>
                </a:cubicBezTo>
                <a:cubicBezTo>
                  <a:pt x="11423053" y="3676913"/>
                  <a:pt x="11423053" y="3676913"/>
                  <a:pt x="11422789" y="3665191"/>
                </a:cubicBezTo>
                <a:cubicBezTo>
                  <a:pt x="11422527" y="3653469"/>
                  <a:pt x="11422789" y="3665191"/>
                  <a:pt x="11422527" y="3653469"/>
                </a:cubicBezTo>
                <a:cubicBezTo>
                  <a:pt x="11421733" y="3618306"/>
                  <a:pt x="11421203" y="3594863"/>
                  <a:pt x="11419885" y="3536256"/>
                </a:cubicBezTo>
                <a:cubicBezTo>
                  <a:pt x="11419619" y="3524535"/>
                  <a:pt x="11419619" y="3524535"/>
                  <a:pt x="11419619" y="3524535"/>
                </a:cubicBezTo>
                <a:cubicBezTo>
                  <a:pt x="11419093" y="3501095"/>
                  <a:pt x="11399757" y="3466380"/>
                  <a:pt x="11417771" y="3442485"/>
                </a:cubicBezTo>
                <a:cubicBezTo>
                  <a:pt x="11417241" y="3419043"/>
                  <a:pt x="11416713" y="3395599"/>
                  <a:pt x="11416183" y="3372156"/>
                </a:cubicBezTo>
                <a:cubicBezTo>
                  <a:pt x="11416183" y="3372156"/>
                  <a:pt x="11416453" y="3383879"/>
                  <a:pt x="11397641" y="3372610"/>
                </a:cubicBezTo>
                <a:cubicBezTo>
                  <a:pt x="11415919" y="3360434"/>
                  <a:pt x="11396847" y="3337447"/>
                  <a:pt x="11396585" y="3325724"/>
                </a:cubicBezTo>
                <a:cubicBezTo>
                  <a:pt x="11396321" y="3314001"/>
                  <a:pt x="11415129" y="3325271"/>
                  <a:pt x="11414863" y="3313549"/>
                </a:cubicBezTo>
                <a:cubicBezTo>
                  <a:pt x="11414601" y="3301827"/>
                  <a:pt x="11414601" y="3301827"/>
                  <a:pt x="11414601" y="3301827"/>
                </a:cubicBezTo>
                <a:cubicBezTo>
                  <a:pt x="11414601" y="3301827"/>
                  <a:pt x="11432613" y="3277933"/>
                  <a:pt x="11432087" y="3254489"/>
                </a:cubicBezTo>
                <a:cubicBezTo>
                  <a:pt x="11414335" y="3290105"/>
                  <a:pt x="11412747" y="3219780"/>
                  <a:pt x="11413011" y="3231502"/>
                </a:cubicBezTo>
                <a:cubicBezTo>
                  <a:pt x="11412747" y="3219780"/>
                  <a:pt x="11393413" y="3185066"/>
                  <a:pt x="11411429" y="3161171"/>
                </a:cubicBezTo>
                <a:cubicBezTo>
                  <a:pt x="11392885" y="3161622"/>
                  <a:pt x="11392621" y="3149903"/>
                  <a:pt x="11410901" y="3137730"/>
                </a:cubicBezTo>
                <a:close/>
                <a:moveTo>
                  <a:pt x="4101944" y="3132943"/>
                </a:moveTo>
                <a:lnTo>
                  <a:pt x="4103568" y="3145609"/>
                </a:lnTo>
                <a:cubicBezTo>
                  <a:pt x="4092680" y="3140565"/>
                  <a:pt x="4092680" y="3140565"/>
                  <a:pt x="4095203" y="3140241"/>
                </a:cubicBezTo>
                <a:cubicBezTo>
                  <a:pt x="4097718" y="3139919"/>
                  <a:pt x="4102756" y="3139274"/>
                  <a:pt x="4101944" y="3132943"/>
                </a:cubicBezTo>
                <a:close/>
                <a:moveTo>
                  <a:pt x="4619873" y="3126755"/>
                </a:moveTo>
                <a:cubicBezTo>
                  <a:pt x="4621341" y="3138211"/>
                  <a:pt x="4621341" y="3138211"/>
                  <a:pt x="4622812" y="3149671"/>
                </a:cubicBezTo>
                <a:cubicBezTo>
                  <a:pt x="4622812" y="3149671"/>
                  <a:pt x="4622812" y="3149671"/>
                  <a:pt x="4602661" y="3152248"/>
                </a:cubicBezTo>
                <a:cubicBezTo>
                  <a:pt x="4604134" y="3163703"/>
                  <a:pt x="4604134" y="3163703"/>
                  <a:pt x="4583988" y="3166281"/>
                </a:cubicBezTo>
                <a:cubicBezTo>
                  <a:pt x="4583988" y="3166281"/>
                  <a:pt x="4583988" y="3166281"/>
                  <a:pt x="4582518" y="3154822"/>
                </a:cubicBezTo>
                <a:cubicBezTo>
                  <a:pt x="4582518" y="3154822"/>
                  <a:pt x="4581049" y="3143366"/>
                  <a:pt x="4581049" y="3143366"/>
                </a:cubicBezTo>
                <a:cubicBezTo>
                  <a:pt x="4601194" y="3140788"/>
                  <a:pt x="4601194" y="3140788"/>
                  <a:pt x="4601194" y="3140788"/>
                </a:cubicBezTo>
                <a:cubicBezTo>
                  <a:pt x="4599724" y="3129332"/>
                  <a:pt x="4619873" y="3126755"/>
                  <a:pt x="4619873" y="3126755"/>
                </a:cubicBezTo>
                <a:close/>
                <a:moveTo>
                  <a:pt x="11429181" y="3125556"/>
                </a:moveTo>
                <a:cubicBezTo>
                  <a:pt x="11429247" y="3128486"/>
                  <a:pt x="11429247" y="3128486"/>
                  <a:pt x="11429207" y="3126836"/>
                </a:cubicBezTo>
                <a:lnTo>
                  <a:pt x="11429177" y="3125556"/>
                </a:lnTo>
                <a:close/>
                <a:moveTo>
                  <a:pt x="6169561" y="3123001"/>
                </a:moveTo>
                <a:cubicBezTo>
                  <a:pt x="6169561" y="3123001"/>
                  <a:pt x="6174541" y="3125881"/>
                  <a:pt x="6177095" y="3130325"/>
                </a:cubicBezTo>
                <a:cubicBezTo>
                  <a:pt x="6179651" y="3134766"/>
                  <a:pt x="6179789" y="3140772"/>
                  <a:pt x="6170101" y="3147013"/>
                </a:cubicBezTo>
                <a:cubicBezTo>
                  <a:pt x="6170101" y="3147013"/>
                  <a:pt x="6170101" y="3147013"/>
                  <a:pt x="6169835" y="3135006"/>
                </a:cubicBezTo>
                <a:cubicBezTo>
                  <a:pt x="6169835" y="3135006"/>
                  <a:pt x="6169835" y="3135006"/>
                  <a:pt x="6169561" y="3123001"/>
                </a:cubicBezTo>
                <a:close/>
                <a:moveTo>
                  <a:pt x="5961381" y="3118493"/>
                </a:moveTo>
                <a:cubicBezTo>
                  <a:pt x="5965955" y="3118381"/>
                  <a:pt x="5970591" y="3121201"/>
                  <a:pt x="5970721" y="3127060"/>
                </a:cubicBezTo>
                <a:cubicBezTo>
                  <a:pt x="5970721" y="3127060"/>
                  <a:pt x="5970985" y="3138776"/>
                  <a:pt x="5970985" y="3138776"/>
                </a:cubicBezTo>
                <a:cubicBezTo>
                  <a:pt x="5970985" y="3138776"/>
                  <a:pt x="5952709" y="3139222"/>
                  <a:pt x="5952709" y="3139222"/>
                </a:cubicBezTo>
                <a:lnTo>
                  <a:pt x="5952445" y="3127507"/>
                </a:lnTo>
                <a:cubicBezTo>
                  <a:pt x="5952311" y="3121645"/>
                  <a:pt x="5956815" y="3118607"/>
                  <a:pt x="5961381" y="3118493"/>
                </a:cubicBezTo>
                <a:close/>
                <a:moveTo>
                  <a:pt x="11228249" y="3103084"/>
                </a:moveTo>
                <a:cubicBezTo>
                  <a:pt x="11228549" y="3103627"/>
                  <a:pt x="11228583" y="3105092"/>
                  <a:pt x="11228647" y="3108022"/>
                </a:cubicBezTo>
                <a:cubicBezTo>
                  <a:pt x="11228647" y="3108022"/>
                  <a:pt x="11246933" y="3107574"/>
                  <a:pt x="11246933" y="3107574"/>
                </a:cubicBezTo>
                <a:cubicBezTo>
                  <a:pt x="11246933" y="3107574"/>
                  <a:pt x="11247195" y="3119291"/>
                  <a:pt x="11247195" y="3119291"/>
                </a:cubicBezTo>
                <a:cubicBezTo>
                  <a:pt x="11247461" y="3131008"/>
                  <a:pt x="11229441" y="3143174"/>
                  <a:pt x="11229703" y="3154892"/>
                </a:cubicBezTo>
                <a:cubicBezTo>
                  <a:pt x="11229703" y="3154892"/>
                  <a:pt x="11230235" y="3178329"/>
                  <a:pt x="11230235" y="3178329"/>
                </a:cubicBezTo>
                <a:cubicBezTo>
                  <a:pt x="11230235" y="3178329"/>
                  <a:pt x="11248253" y="3166164"/>
                  <a:pt x="11248253" y="3166164"/>
                </a:cubicBezTo>
                <a:cubicBezTo>
                  <a:pt x="11248517" y="3177883"/>
                  <a:pt x="11249047" y="3201317"/>
                  <a:pt x="11249309" y="3213035"/>
                </a:cubicBezTo>
                <a:cubicBezTo>
                  <a:pt x="11249571" y="3224753"/>
                  <a:pt x="11267587" y="3212589"/>
                  <a:pt x="11267853" y="3224309"/>
                </a:cubicBezTo>
                <a:cubicBezTo>
                  <a:pt x="11267853" y="3224309"/>
                  <a:pt x="11268121" y="3236026"/>
                  <a:pt x="11268121" y="3236026"/>
                </a:cubicBezTo>
                <a:cubicBezTo>
                  <a:pt x="11268121" y="3236026"/>
                  <a:pt x="11268121" y="3236026"/>
                  <a:pt x="11268383" y="3247744"/>
                </a:cubicBezTo>
                <a:cubicBezTo>
                  <a:pt x="11268383" y="3247744"/>
                  <a:pt x="11268383" y="3247744"/>
                  <a:pt x="11268647" y="3259461"/>
                </a:cubicBezTo>
                <a:cubicBezTo>
                  <a:pt x="11250103" y="3248192"/>
                  <a:pt x="11250103" y="3248192"/>
                  <a:pt x="11250103" y="3248192"/>
                </a:cubicBezTo>
                <a:cubicBezTo>
                  <a:pt x="11249837" y="3236472"/>
                  <a:pt x="11249837" y="3236472"/>
                  <a:pt x="11249837" y="3236472"/>
                </a:cubicBezTo>
                <a:cubicBezTo>
                  <a:pt x="11249837" y="3236472"/>
                  <a:pt x="11231553" y="3236921"/>
                  <a:pt x="11231289" y="3225200"/>
                </a:cubicBezTo>
                <a:cubicBezTo>
                  <a:pt x="11231553" y="3236921"/>
                  <a:pt x="11231553" y="3236921"/>
                  <a:pt x="11231553" y="3236921"/>
                </a:cubicBezTo>
                <a:cubicBezTo>
                  <a:pt x="11231819" y="3248637"/>
                  <a:pt x="11231819" y="3248637"/>
                  <a:pt x="11232081" y="3260352"/>
                </a:cubicBezTo>
                <a:cubicBezTo>
                  <a:pt x="11232347" y="3272073"/>
                  <a:pt x="11232347" y="3272073"/>
                  <a:pt x="11232613" y="3283792"/>
                </a:cubicBezTo>
                <a:cubicBezTo>
                  <a:pt x="11251157" y="3295064"/>
                  <a:pt x="11232879" y="3295508"/>
                  <a:pt x="11233141" y="3307225"/>
                </a:cubicBezTo>
                <a:cubicBezTo>
                  <a:pt x="11233405" y="3318942"/>
                  <a:pt x="11251687" y="3318498"/>
                  <a:pt x="11251687" y="3318498"/>
                </a:cubicBezTo>
                <a:cubicBezTo>
                  <a:pt x="11252219" y="3341933"/>
                  <a:pt x="11251951" y="3330217"/>
                  <a:pt x="11233405" y="3318942"/>
                </a:cubicBezTo>
                <a:lnTo>
                  <a:pt x="11233667" y="3330662"/>
                </a:lnTo>
                <a:cubicBezTo>
                  <a:pt x="11215387" y="3331108"/>
                  <a:pt x="11215125" y="3319390"/>
                  <a:pt x="11214859" y="3307676"/>
                </a:cubicBezTo>
                <a:cubicBezTo>
                  <a:pt x="11233141" y="3307225"/>
                  <a:pt x="11214331" y="3284239"/>
                  <a:pt x="11214069" y="3272517"/>
                </a:cubicBezTo>
                <a:lnTo>
                  <a:pt x="11214859" y="3307676"/>
                </a:lnTo>
                <a:lnTo>
                  <a:pt x="11215387" y="3331108"/>
                </a:lnTo>
                <a:cubicBezTo>
                  <a:pt x="11215649" y="3342828"/>
                  <a:pt x="11215649" y="3342828"/>
                  <a:pt x="11215649" y="3342828"/>
                </a:cubicBezTo>
                <a:cubicBezTo>
                  <a:pt x="11179091" y="3343722"/>
                  <a:pt x="11195787" y="3272965"/>
                  <a:pt x="11195525" y="3261246"/>
                </a:cubicBezTo>
                <a:cubicBezTo>
                  <a:pt x="11195525" y="3261246"/>
                  <a:pt x="11195525" y="3261246"/>
                  <a:pt x="11195257" y="3249529"/>
                </a:cubicBezTo>
                <a:cubicBezTo>
                  <a:pt x="11195257" y="3249529"/>
                  <a:pt x="11194991" y="3237810"/>
                  <a:pt x="11194991" y="3237810"/>
                </a:cubicBezTo>
                <a:cubicBezTo>
                  <a:pt x="11194991" y="3237810"/>
                  <a:pt x="11194729" y="3226095"/>
                  <a:pt x="11213009" y="3225648"/>
                </a:cubicBezTo>
                <a:cubicBezTo>
                  <a:pt x="11212747" y="3213930"/>
                  <a:pt x="11212747" y="3213930"/>
                  <a:pt x="11212747" y="3213930"/>
                </a:cubicBezTo>
                <a:cubicBezTo>
                  <a:pt x="11212747" y="3213930"/>
                  <a:pt x="11212483" y="3202211"/>
                  <a:pt x="11212483" y="3202211"/>
                </a:cubicBezTo>
                <a:cubicBezTo>
                  <a:pt x="11212221" y="3190492"/>
                  <a:pt x="11212221" y="3190492"/>
                  <a:pt x="11211951" y="3178775"/>
                </a:cubicBezTo>
                <a:lnTo>
                  <a:pt x="11211689" y="3167057"/>
                </a:lnTo>
                <a:lnTo>
                  <a:pt x="11210899" y="3131902"/>
                </a:lnTo>
                <a:cubicBezTo>
                  <a:pt x="11210633" y="3120186"/>
                  <a:pt x="11210899" y="3131902"/>
                  <a:pt x="11210369" y="3108466"/>
                </a:cubicBezTo>
                <a:cubicBezTo>
                  <a:pt x="11224077" y="3108133"/>
                  <a:pt x="11227357" y="3101457"/>
                  <a:pt x="11228249" y="3103084"/>
                </a:cubicBezTo>
                <a:close/>
                <a:moveTo>
                  <a:pt x="11428651" y="3102110"/>
                </a:moveTo>
                <a:cubicBezTo>
                  <a:pt x="11428651" y="3102110"/>
                  <a:pt x="11428847" y="3110902"/>
                  <a:pt x="11429013" y="3118228"/>
                </a:cubicBezTo>
                <a:lnTo>
                  <a:pt x="11429177" y="3125556"/>
                </a:lnTo>
                <a:lnTo>
                  <a:pt x="11412987" y="3127417"/>
                </a:lnTo>
                <a:cubicBezTo>
                  <a:pt x="11410701" y="3128938"/>
                  <a:pt x="11410767" y="3131869"/>
                  <a:pt x="11410901" y="3137730"/>
                </a:cubicBezTo>
                <a:cubicBezTo>
                  <a:pt x="11392885" y="3161622"/>
                  <a:pt x="11392093" y="3126458"/>
                  <a:pt x="11391831" y="3114738"/>
                </a:cubicBezTo>
                <a:cubicBezTo>
                  <a:pt x="11391831" y="3114738"/>
                  <a:pt x="11391831" y="3114738"/>
                  <a:pt x="11410373" y="3114287"/>
                </a:cubicBezTo>
                <a:cubicBezTo>
                  <a:pt x="11410373" y="3114287"/>
                  <a:pt x="11410105" y="3102563"/>
                  <a:pt x="11428651" y="3102110"/>
                </a:cubicBezTo>
                <a:close/>
                <a:moveTo>
                  <a:pt x="11297847" y="3095257"/>
                </a:moveTo>
                <a:cubicBezTo>
                  <a:pt x="11298117" y="3106968"/>
                  <a:pt x="11280203" y="3142557"/>
                  <a:pt x="11298639" y="3130388"/>
                </a:cubicBezTo>
                <a:cubicBezTo>
                  <a:pt x="11298905" y="3142101"/>
                  <a:pt x="11298905" y="3142101"/>
                  <a:pt x="11299429" y="3165519"/>
                </a:cubicBezTo>
                <a:cubicBezTo>
                  <a:pt x="11280469" y="3154267"/>
                  <a:pt x="11280733" y="3165979"/>
                  <a:pt x="11280733" y="3165979"/>
                </a:cubicBezTo>
                <a:cubicBezTo>
                  <a:pt x="11280733" y="3165979"/>
                  <a:pt x="11280995" y="3177688"/>
                  <a:pt x="11280995" y="3177688"/>
                </a:cubicBezTo>
                <a:cubicBezTo>
                  <a:pt x="11281257" y="3189400"/>
                  <a:pt x="11281257" y="3189400"/>
                  <a:pt x="11281523" y="3201107"/>
                </a:cubicBezTo>
                <a:cubicBezTo>
                  <a:pt x="11262827" y="3201568"/>
                  <a:pt x="11262561" y="3189855"/>
                  <a:pt x="11262561" y="3189855"/>
                </a:cubicBezTo>
                <a:cubicBezTo>
                  <a:pt x="11262561" y="3189855"/>
                  <a:pt x="11262293" y="3178144"/>
                  <a:pt x="11262031" y="3166436"/>
                </a:cubicBezTo>
                <a:cubicBezTo>
                  <a:pt x="11280203" y="3142557"/>
                  <a:pt x="11260977" y="3119592"/>
                  <a:pt x="11279413" y="3107425"/>
                </a:cubicBezTo>
                <a:cubicBezTo>
                  <a:pt x="11279145" y="3095715"/>
                  <a:pt x="11279145" y="3095715"/>
                  <a:pt x="11279145" y="3095715"/>
                </a:cubicBezTo>
                <a:cubicBezTo>
                  <a:pt x="11279145" y="3095715"/>
                  <a:pt x="11298117" y="3106968"/>
                  <a:pt x="11297847" y="3095257"/>
                </a:cubicBezTo>
                <a:close/>
                <a:moveTo>
                  <a:pt x="4174841" y="3089297"/>
                </a:moveTo>
                <a:cubicBezTo>
                  <a:pt x="4194813" y="3098658"/>
                  <a:pt x="4199322" y="3133832"/>
                  <a:pt x="4219292" y="3143197"/>
                </a:cubicBezTo>
                <a:cubicBezTo>
                  <a:pt x="4220795" y="3154924"/>
                  <a:pt x="4222295" y="3166647"/>
                  <a:pt x="4223802" y="3178376"/>
                </a:cubicBezTo>
                <a:cubicBezTo>
                  <a:pt x="4203828" y="3169009"/>
                  <a:pt x="4206833" y="3192461"/>
                  <a:pt x="4206833" y="3192461"/>
                </a:cubicBezTo>
                <a:cubicBezTo>
                  <a:pt x="4188365" y="3194826"/>
                  <a:pt x="4173764" y="3190734"/>
                  <a:pt x="4165337" y="3179893"/>
                </a:cubicBezTo>
                <a:cubicBezTo>
                  <a:pt x="4156908" y="3169054"/>
                  <a:pt x="4154653" y="3151464"/>
                  <a:pt x="4160885" y="3126831"/>
                </a:cubicBezTo>
                <a:cubicBezTo>
                  <a:pt x="4142418" y="3129195"/>
                  <a:pt x="4139412" y="3105745"/>
                  <a:pt x="4156378" y="3091654"/>
                </a:cubicBezTo>
                <a:cubicBezTo>
                  <a:pt x="4157881" y="3103380"/>
                  <a:pt x="4159382" y="3115106"/>
                  <a:pt x="4179348" y="3124470"/>
                </a:cubicBezTo>
                <a:cubicBezTo>
                  <a:pt x="4196316" y="3110382"/>
                  <a:pt x="4176344" y="3101019"/>
                  <a:pt x="4174841" y="3089297"/>
                </a:cubicBezTo>
                <a:close/>
                <a:moveTo>
                  <a:pt x="5818787" y="3074407"/>
                </a:moveTo>
                <a:cubicBezTo>
                  <a:pt x="5819055" y="3086126"/>
                  <a:pt x="5819319" y="3097843"/>
                  <a:pt x="5801257" y="3110004"/>
                </a:cubicBezTo>
                <a:lnTo>
                  <a:pt x="5800995" y="3098286"/>
                </a:lnTo>
                <a:cubicBezTo>
                  <a:pt x="5800995" y="3098286"/>
                  <a:pt x="5800733" y="3086572"/>
                  <a:pt x="5818787" y="3074407"/>
                </a:cubicBezTo>
                <a:close/>
                <a:moveTo>
                  <a:pt x="5909871" y="3073493"/>
                </a:moveTo>
                <a:lnTo>
                  <a:pt x="5914825" y="3081526"/>
                </a:lnTo>
                <a:cubicBezTo>
                  <a:pt x="5914563" y="3069809"/>
                  <a:pt x="5914825" y="3081526"/>
                  <a:pt x="5933105" y="3081078"/>
                </a:cubicBezTo>
                <a:lnTo>
                  <a:pt x="5933343" y="3091656"/>
                </a:lnTo>
                <a:lnTo>
                  <a:pt x="5940723" y="3102264"/>
                </a:lnTo>
                <a:cubicBezTo>
                  <a:pt x="5938303" y="3103914"/>
                  <a:pt x="5933397" y="3104035"/>
                  <a:pt x="5933397" y="3104035"/>
                </a:cubicBezTo>
                <a:lnTo>
                  <a:pt x="5933185" y="3094694"/>
                </a:lnTo>
                <a:lnTo>
                  <a:pt x="5918525" y="3245580"/>
                </a:lnTo>
                <a:cubicBezTo>
                  <a:pt x="5918789" y="3257295"/>
                  <a:pt x="5900507" y="3257740"/>
                  <a:pt x="5900243" y="3246024"/>
                </a:cubicBezTo>
                <a:cubicBezTo>
                  <a:pt x="5899977" y="3234308"/>
                  <a:pt x="5881173" y="3211316"/>
                  <a:pt x="5881435" y="3223034"/>
                </a:cubicBezTo>
                <a:cubicBezTo>
                  <a:pt x="5862895" y="3211762"/>
                  <a:pt x="5880641" y="3187881"/>
                  <a:pt x="5880909" y="3199601"/>
                </a:cubicBezTo>
                <a:cubicBezTo>
                  <a:pt x="5880115" y="3164447"/>
                  <a:pt x="5898131" y="3152281"/>
                  <a:pt x="5879323" y="3129292"/>
                </a:cubicBezTo>
                <a:cubicBezTo>
                  <a:pt x="5897601" y="3128844"/>
                  <a:pt x="5897339" y="3117127"/>
                  <a:pt x="5897339" y="3117127"/>
                </a:cubicBezTo>
                <a:close/>
                <a:moveTo>
                  <a:pt x="5873765" y="3073067"/>
                </a:moveTo>
                <a:cubicBezTo>
                  <a:pt x="5874031" y="3084780"/>
                  <a:pt x="5874557" y="3108216"/>
                  <a:pt x="5874557" y="3108216"/>
                </a:cubicBezTo>
                <a:cubicBezTo>
                  <a:pt x="5856235" y="3108662"/>
                  <a:pt x="5856235" y="3108662"/>
                  <a:pt x="5856235" y="3108662"/>
                </a:cubicBezTo>
                <a:cubicBezTo>
                  <a:pt x="5837909" y="3109109"/>
                  <a:pt x="5837909" y="3109109"/>
                  <a:pt x="5837909" y="3109109"/>
                </a:cubicBezTo>
                <a:cubicBezTo>
                  <a:pt x="5819585" y="3109556"/>
                  <a:pt x="5819847" y="3121271"/>
                  <a:pt x="5820113" y="3132987"/>
                </a:cubicBezTo>
                <a:cubicBezTo>
                  <a:pt x="5819847" y="3121271"/>
                  <a:pt x="5819585" y="3109556"/>
                  <a:pt x="5837643" y="3097393"/>
                </a:cubicBezTo>
                <a:cubicBezTo>
                  <a:pt x="5819055" y="3086126"/>
                  <a:pt x="5819055" y="3086126"/>
                  <a:pt x="5837381" y="3085678"/>
                </a:cubicBezTo>
                <a:cubicBezTo>
                  <a:pt x="5837115" y="3073959"/>
                  <a:pt x="5837115" y="3073959"/>
                  <a:pt x="5837115" y="3073959"/>
                </a:cubicBezTo>
                <a:cubicBezTo>
                  <a:pt x="5855441" y="3073513"/>
                  <a:pt x="5855705" y="3085228"/>
                  <a:pt x="5855967" y="3096943"/>
                </a:cubicBezTo>
                <a:cubicBezTo>
                  <a:pt x="5855705" y="3085228"/>
                  <a:pt x="5855441" y="3073513"/>
                  <a:pt x="5873765" y="3073067"/>
                </a:cubicBezTo>
                <a:close/>
                <a:moveTo>
                  <a:pt x="11297319" y="3071835"/>
                </a:moveTo>
                <a:cubicBezTo>
                  <a:pt x="11297319" y="3071835"/>
                  <a:pt x="11301999" y="3071722"/>
                  <a:pt x="11304367" y="3073128"/>
                </a:cubicBezTo>
                <a:cubicBezTo>
                  <a:pt x="11306729" y="3074532"/>
                  <a:pt x="11306799" y="3077463"/>
                  <a:pt x="11297585" y="3083547"/>
                </a:cubicBezTo>
                <a:cubicBezTo>
                  <a:pt x="11297585" y="3083547"/>
                  <a:pt x="11297847" y="3095257"/>
                  <a:pt x="11279145" y="3095715"/>
                </a:cubicBezTo>
                <a:cubicBezTo>
                  <a:pt x="11279145" y="3095715"/>
                  <a:pt x="11279145" y="3095715"/>
                  <a:pt x="11279113" y="3094252"/>
                </a:cubicBezTo>
                <a:lnTo>
                  <a:pt x="11278985" y="3088554"/>
                </a:lnTo>
                <a:lnTo>
                  <a:pt x="11278991" y="3088763"/>
                </a:lnTo>
                <a:cubicBezTo>
                  <a:pt x="11278983" y="3088397"/>
                  <a:pt x="11278951" y="3086933"/>
                  <a:pt x="11278885" y="3084005"/>
                </a:cubicBezTo>
                <a:lnTo>
                  <a:pt x="11278985" y="3088554"/>
                </a:lnTo>
                <a:lnTo>
                  <a:pt x="11278949" y="3086932"/>
                </a:lnTo>
                <a:cubicBezTo>
                  <a:pt x="11278883" y="3084004"/>
                  <a:pt x="11278753" y="3078147"/>
                  <a:pt x="11278619" y="3072288"/>
                </a:cubicBezTo>
                <a:cubicBezTo>
                  <a:pt x="11297319" y="3071835"/>
                  <a:pt x="11297319" y="3071835"/>
                  <a:pt x="11297319" y="3071835"/>
                </a:cubicBezTo>
                <a:close/>
                <a:moveTo>
                  <a:pt x="6019349" y="3068013"/>
                </a:moveTo>
                <a:cubicBezTo>
                  <a:pt x="6037615" y="3079345"/>
                  <a:pt x="6019883" y="3091554"/>
                  <a:pt x="6037615" y="3079345"/>
                </a:cubicBezTo>
                <a:cubicBezTo>
                  <a:pt x="6019883" y="3091554"/>
                  <a:pt x="6019883" y="3091554"/>
                  <a:pt x="6019883" y="3091554"/>
                </a:cubicBezTo>
                <a:cubicBezTo>
                  <a:pt x="6037883" y="3091116"/>
                  <a:pt x="6002681" y="3127311"/>
                  <a:pt x="6039209" y="3149973"/>
                </a:cubicBezTo>
                <a:cubicBezTo>
                  <a:pt x="6021207" y="3150409"/>
                  <a:pt x="6021739" y="3173956"/>
                  <a:pt x="6003741" y="3174393"/>
                </a:cubicBezTo>
                <a:cubicBezTo>
                  <a:pt x="6003473" y="3162623"/>
                  <a:pt x="6003473" y="3162623"/>
                  <a:pt x="6003209" y="3150852"/>
                </a:cubicBezTo>
                <a:cubicBezTo>
                  <a:pt x="5985211" y="3151290"/>
                  <a:pt x="5985211" y="3151290"/>
                  <a:pt x="5985211" y="3151290"/>
                </a:cubicBezTo>
                <a:cubicBezTo>
                  <a:pt x="5966683" y="3128188"/>
                  <a:pt x="5984419" y="3115979"/>
                  <a:pt x="5983621" y="3080666"/>
                </a:cubicBezTo>
                <a:cubicBezTo>
                  <a:pt x="5983889" y="3092433"/>
                  <a:pt x="5983357" y="3068895"/>
                  <a:pt x="6001351" y="3068453"/>
                </a:cubicBezTo>
                <a:cubicBezTo>
                  <a:pt x="6001615" y="3080226"/>
                  <a:pt x="6019349" y="3068013"/>
                  <a:pt x="6019349" y="3068013"/>
                </a:cubicBezTo>
                <a:close/>
                <a:moveTo>
                  <a:pt x="4037946" y="3059611"/>
                </a:moveTo>
                <a:cubicBezTo>
                  <a:pt x="4039389" y="3070868"/>
                  <a:pt x="4042272" y="3093380"/>
                  <a:pt x="4042272" y="3093380"/>
                </a:cubicBezTo>
                <a:cubicBezTo>
                  <a:pt x="4031475" y="3089045"/>
                  <a:pt x="4030397" y="3080603"/>
                  <a:pt x="4032015" y="3073243"/>
                </a:cubicBezTo>
                <a:cubicBezTo>
                  <a:pt x="4033633" y="3065886"/>
                  <a:pt x="4037946" y="3059611"/>
                  <a:pt x="4037946" y="3059611"/>
                </a:cubicBezTo>
                <a:close/>
                <a:moveTo>
                  <a:pt x="5914299" y="3058092"/>
                </a:moveTo>
                <a:lnTo>
                  <a:pt x="5909871" y="3073493"/>
                </a:lnTo>
                <a:lnTo>
                  <a:pt x="5907705" y="3069976"/>
                </a:lnTo>
                <a:cubicBezTo>
                  <a:pt x="5905357" y="3067101"/>
                  <a:pt x="5905291" y="3064173"/>
                  <a:pt x="5914299" y="3058092"/>
                </a:cubicBezTo>
                <a:close/>
                <a:moveTo>
                  <a:pt x="11409051" y="3055676"/>
                </a:moveTo>
                <a:cubicBezTo>
                  <a:pt x="11409313" y="3067397"/>
                  <a:pt x="11409313" y="3067397"/>
                  <a:pt x="11409313" y="3067397"/>
                </a:cubicBezTo>
                <a:cubicBezTo>
                  <a:pt x="11409313" y="3067397"/>
                  <a:pt x="11409575" y="3079122"/>
                  <a:pt x="11409575" y="3079122"/>
                </a:cubicBezTo>
                <a:cubicBezTo>
                  <a:pt x="11391035" y="3079575"/>
                  <a:pt x="11390771" y="3067853"/>
                  <a:pt x="11390505" y="3056130"/>
                </a:cubicBezTo>
                <a:cubicBezTo>
                  <a:pt x="11390505" y="3056130"/>
                  <a:pt x="11390505" y="3056130"/>
                  <a:pt x="11409051" y="3055676"/>
                </a:cubicBezTo>
                <a:close/>
                <a:moveTo>
                  <a:pt x="3888895" y="3050845"/>
                </a:moveTo>
                <a:cubicBezTo>
                  <a:pt x="3896177" y="3049995"/>
                  <a:pt x="3899919" y="3050446"/>
                  <a:pt x="3901843" y="3051109"/>
                </a:cubicBezTo>
                <a:cubicBezTo>
                  <a:pt x="3903765" y="3051775"/>
                  <a:pt x="3903868" y="3052651"/>
                  <a:pt x="3903868" y="3052651"/>
                </a:cubicBezTo>
                <a:cubicBezTo>
                  <a:pt x="3904689" y="3059669"/>
                  <a:pt x="3919660" y="3061477"/>
                  <a:pt x="3920070" y="3064987"/>
                </a:cubicBezTo>
                <a:cubicBezTo>
                  <a:pt x="3921304" y="3075512"/>
                  <a:pt x="3907973" y="3087744"/>
                  <a:pt x="3909205" y="3098275"/>
                </a:cubicBezTo>
                <a:cubicBezTo>
                  <a:pt x="3909615" y="3101785"/>
                  <a:pt x="3895056" y="3103488"/>
                  <a:pt x="3895056" y="3103488"/>
                </a:cubicBezTo>
                <a:cubicBezTo>
                  <a:pt x="3880503" y="3105192"/>
                  <a:pt x="3880088" y="3101682"/>
                  <a:pt x="3880088" y="3101682"/>
                </a:cubicBezTo>
                <a:cubicBezTo>
                  <a:pt x="3893004" y="3085940"/>
                  <a:pt x="3891361" y="3071902"/>
                  <a:pt x="3889718" y="3057866"/>
                </a:cubicBezTo>
                <a:cubicBezTo>
                  <a:pt x="3889306" y="3054352"/>
                  <a:pt x="3888895" y="3050845"/>
                  <a:pt x="3888895" y="3050845"/>
                </a:cubicBezTo>
                <a:close/>
                <a:moveTo>
                  <a:pt x="11227327" y="3049427"/>
                </a:moveTo>
                <a:cubicBezTo>
                  <a:pt x="11227327" y="3049427"/>
                  <a:pt x="11227327" y="3049427"/>
                  <a:pt x="11227593" y="3061147"/>
                </a:cubicBezTo>
                <a:cubicBezTo>
                  <a:pt x="11227593" y="3061147"/>
                  <a:pt x="11227855" y="3072865"/>
                  <a:pt x="11227855" y="3072865"/>
                </a:cubicBezTo>
                <a:cubicBezTo>
                  <a:pt x="11227855" y="3072865"/>
                  <a:pt x="11228121" y="3084587"/>
                  <a:pt x="11228121" y="3084587"/>
                </a:cubicBezTo>
                <a:cubicBezTo>
                  <a:pt x="11228121" y="3084587"/>
                  <a:pt x="11228121" y="3084587"/>
                  <a:pt x="11209575" y="3073312"/>
                </a:cubicBezTo>
                <a:cubicBezTo>
                  <a:pt x="11209575" y="3073312"/>
                  <a:pt x="11209311" y="3061595"/>
                  <a:pt x="11209311" y="3061595"/>
                </a:cubicBezTo>
                <a:cubicBezTo>
                  <a:pt x="11227593" y="3061147"/>
                  <a:pt x="11227593" y="3061147"/>
                  <a:pt x="11227327" y="3049427"/>
                </a:cubicBezTo>
                <a:close/>
                <a:moveTo>
                  <a:pt x="11296793" y="3048413"/>
                </a:moveTo>
                <a:cubicBezTo>
                  <a:pt x="11306143" y="3048185"/>
                  <a:pt x="11306203" y="3051114"/>
                  <a:pt x="11303969" y="3055562"/>
                </a:cubicBezTo>
                <a:cubicBezTo>
                  <a:pt x="11301733" y="3060008"/>
                  <a:pt x="11297189" y="3065977"/>
                  <a:pt x="11297319" y="3071835"/>
                </a:cubicBezTo>
                <a:cubicBezTo>
                  <a:pt x="11297053" y="3060121"/>
                  <a:pt x="11278357" y="3060581"/>
                  <a:pt x="11278093" y="3048870"/>
                </a:cubicBezTo>
                <a:cubicBezTo>
                  <a:pt x="11296793" y="3048413"/>
                  <a:pt x="11296793" y="3048413"/>
                  <a:pt x="11296793" y="3048413"/>
                </a:cubicBezTo>
                <a:close/>
                <a:moveTo>
                  <a:pt x="4525783" y="3040379"/>
                </a:moveTo>
                <a:cubicBezTo>
                  <a:pt x="4529812" y="3040601"/>
                  <a:pt x="4533764" y="3042309"/>
                  <a:pt x="4537283" y="3044808"/>
                </a:cubicBezTo>
                <a:cubicBezTo>
                  <a:pt x="4544323" y="3049808"/>
                  <a:pt x="4549638" y="3057980"/>
                  <a:pt x="4550382" y="3063781"/>
                </a:cubicBezTo>
                <a:cubicBezTo>
                  <a:pt x="4535075" y="3077538"/>
                  <a:pt x="4533588" y="3065927"/>
                  <a:pt x="4533588" y="3065927"/>
                </a:cubicBezTo>
                <a:cubicBezTo>
                  <a:pt x="4516798" y="3068076"/>
                  <a:pt x="4515313" y="3056465"/>
                  <a:pt x="4513826" y="3044859"/>
                </a:cubicBezTo>
                <a:cubicBezTo>
                  <a:pt x="4517652" y="3041420"/>
                  <a:pt x="4521756" y="3040157"/>
                  <a:pt x="4525783" y="3040379"/>
                </a:cubicBezTo>
                <a:close/>
                <a:moveTo>
                  <a:pt x="5810485" y="3036331"/>
                </a:moveTo>
                <a:cubicBezTo>
                  <a:pt x="5819113" y="3037769"/>
                  <a:pt x="5822847" y="3050866"/>
                  <a:pt x="5836591" y="3050529"/>
                </a:cubicBezTo>
                <a:cubicBezTo>
                  <a:pt x="5836591" y="3050529"/>
                  <a:pt x="5836851" y="3062246"/>
                  <a:pt x="5837115" y="3073959"/>
                </a:cubicBezTo>
                <a:cubicBezTo>
                  <a:pt x="5818787" y="3074407"/>
                  <a:pt x="5818787" y="3074407"/>
                  <a:pt x="5818787" y="3074407"/>
                </a:cubicBezTo>
                <a:cubicBezTo>
                  <a:pt x="5818527" y="3062693"/>
                  <a:pt x="5800199" y="3063139"/>
                  <a:pt x="5799937" y="3051423"/>
                </a:cubicBezTo>
                <a:lnTo>
                  <a:pt x="5799671" y="3039706"/>
                </a:lnTo>
                <a:cubicBezTo>
                  <a:pt x="5804189" y="3036666"/>
                  <a:pt x="5807607" y="3035851"/>
                  <a:pt x="5810485" y="3036331"/>
                </a:cubicBezTo>
                <a:close/>
                <a:moveTo>
                  <a:pt x="6025423" y="3028681"/>
                </a:moveTo>
                <a:cubicBezTo>
                  <a:pt x="6026651" y="3028816"/>
                  <a:pt x="6028311" y="3029769"/>
                  <a:pt x="6029961" y="3030390"/>
                </a:cubicBezTo>
                <a:lnTo>
                  <a:pt x="6032385" y="3030243"/>
                </a:lnTo>
                <a:lnTo>
                  <a:pt x="6030085" y="3035691"/>
                </a:lnTo>
                <a:cubicBezTo>
                  <a:pt x="6026903" y="3039744"/>
                  <a:pt x="6023691" y="3042473"/>
                  <a:pt x="6023691" y="3042473"/>
                </a:cubicBezTo>
                <a:cubicBezTo>
                  <a:pt x="6023691" y="3042473"/>
                  <a:pt x="6023447" y="3031878"/>
                  <a:pt x="6023447" y="3031878"/>
                </a:cubicBezTo>
                <a:cubicBezTo>
                  <a:pt x="6023389" y="3029228"/>
                  <a:pt x="6024193" y="3028546"/>
                  <a:pt x="6025423" y="3028681"/>
                </a:cubicBezTo>
                <a:close/>
                <a:moveTo>
                  <a:pt x="4411100" y="3025754"/>
                </a:moveTo>
                <a:cubicBezTo>
                  <a:pt x="4414183" y="3025834"/>
                  <a:pt x="4417318" y="3026347"/>
                  <a:pt x="4417522" y="3028083"/>
                </a:cubicBezTo>
                <a:cubicBezTo>
                  <a:pt x="4417926" y="3031552"/>
                  <a:pt x="4418741" y="3038496"/>
                  <a:pt x="4419554" y="3045435"/>
                </a:cubicBezTo>
                <a:lnTo>
                  <a:pt x="4419606" y="3045871"/>
                </a:lnTo>
                <a:lnTo>
                  <a:pt x="4431095" y="3037388"/>
                </a:lnTo>
                <a:cubicBezTo>
                  <a:pt x="4444147" y="3036255"/>
                  <a:pt x="4457237" y="3056032"/>
                  <a:pt x="4458321" y="3064473"/>
                </a:cubicBezTo>
                <a:cubicBezTo>
                  <a:pt x="4476788" y="3062110"/>
                  <a:pt x="4473903" y="3039598"/>
                  <a:pt x="4490929" y="3025980"/>
                </a:cubicBezTo>
                <a:cubicBezTo>
                  <a:pt x="4490929" y="3025980"/>
                  <a:pt x="4493813" y="3048491"/>
                  <a:pt x="4496699" y="3071006"/>
                </a:cubicBezTo>
                <a:cubicBezTo>
                  <a:pt x="4479674" y="3084624"/>
                  <a:pt x="4478230" y="3073371"/>
                  <a:pt x="4476788" y="3062110"/>
                </a:cubicBezTo>
                <a:cubicBezTo>
                  <a:pt x="4461203" y="3086989"/>
                  <a:pt x="4464090" y="3109500"/>
                  <a:pt x="4465530" y="3120758"/>
                </a:cubicBezTo>
                <a:cubicBezTo>
                  <a:pt x="4445624" y="3111862"/>
                  <a:pt x="4445624" y="3111862"/>
                  <a:pt x="4428598" y="3125485"/>
                </a:cubicBezTo>
                <a:cubicBezTo>
                  <a:pt x="4428238" y="3122669"/>
                  <a:pt x="4427697" y="3118447"/>
                  <a:pt x="4427021" y="3113170"/>
                </a:cubicBezTo>
                <a:lnTo>
                  <a:pt x="4426024" y="3105398"/>
                </a:lnTo>
                <a:lnTo>
                  <a:pt x="4422636" y="3103335"/>
                </a:lnTo>
                <a:cubicBezTo>
                  <a:pt x="4419452" y="3102397"/>
                  <a:pt x="4416317" y="3101891"/>
                  <a:pt x="4416317" y="3101891"/>
                </a:cubicBezTo>
                <a:cubicBezTo>
                  <a:pt x="4415512" y="3094998"/>
                  <a:pt x="4415106" y="3091551"/>
                  <a:pt x="4414704" y="3088103"/>
                </a:cubicBezTo>
                <a:lnTo>
                  <a:pt x="4423673" y="3087054"/>
                </a:lnTo>
                <a:lnTo>
                  <a:pt x="4421163" y="3067466"/>
                </a:lnTo>
                <a:lnTo>
                  <a:pt x="4420676" y="3068176"/>
                </a:lnTo>
                <a:cubicBezTo>
                  <a:pt x="4419261" y="3069221"/>
                  <a:pt x="4416330" y="3070444"/>
                  <a:pt x="4410264" y="3071154"/>
                </a:cubicBezTo>
                <a:cubicBezTo>
                  <a:pt x="4410264" y="3071154"/>
                  <a:pt x="4409855" y="3067682"/>
                  <a:pt x="4409855" y="3067682"/>
                </a:cubicBezTo>
                <a:cubicBezTo>
                  <a:pt x="4396911" y="3062160"/>
                  <a:pt x="4396096" y="3055217"/>
                  <a:pt x="4395287" y="3048280"/>
                </a:cubicBezTo>
                <a:cubicBezTo>
                  <a:pt x="4394472" y="3041333"/>
                  <a:pt x="4406202" y="3036442"/>
                  <a:pt x="4393255" y="3030920"/>
                </a:cubicBezTo>
                <a:cubicBezTo>
                  <a:pt x="4392852" y="3027450"/>
                  <a:pt x="4404982" y="3026030"/>
                  <a:pt x="4404982" y="3026030"/>
                </a:cubicBezTo>
                <a:cubicBezTo>
                  <a:pt x="4404982" y="3026030"/>
                  <a:pt x="4408017" y="3025675"/>
                  <a:pt x="4411100" y="3025754"/>
                </a:cubicBezTo>
                <a:close/>
                <a:moveTo>
                  <a:pt x="3984051" y="3023194"/>
                </a:moveTo>
                <a:cubicBezTo>
                  <a:pt x="3984440" y="3026537"/>
                  <a:pt x="3984440" y="3026537"/>
                  <a:pt x="3984830" y="3029879"/>
                </a:cubicBezTo>
                <a:cubicBezTo>
                  <a:pt x="3984830" y="3029879"/>
                  <a:pt x="3985222" y="3033220"/>
                  <a:pt x="3985222" y="3033220"/>
                </a:cubicBezTo>
                <a:cubicBezTo>
                  <a:pt x="3985614" y="3036563"/>
                  <a:pt x="3985614" y="3036563"/>
                  <a:pt x="3986006" y="3039906"/>
                </a:cubicBezTo>
                <a:cubicBezTo>
                  <a:pt x="3986006" y="3039906"/>
                  <a:pt x="3986395" y="3043248"/>
                  <a:pt x="3971445" y="3041608"/>
                </a:cubicBezTo>
                <a:cubicBezTo>
                  <a:pt x="3971445" y="3041608"/>
                  <a:pt x="3971445" y="3041608"/>
                  <a:pt x="3971053" y="3038269"/>
                </a:cubicBezTo>
                <a:cubicBezTo>
                  <a:pt x="3971053" y="3038269"/>
                  <a:pt x="3970661" y="3034924"/>
                  <a:pt x="3970274" y="3031583"/>
                </a:cubicBezTo>
                <a:cubicBezTo>
                  <a:pt x="3970274" y="3031583"/>
                  <a:pt x="3969881" y="3028240"/>
                  <a:pt x="3969490" y="3024896"/>
                </a:cubicBezTo>
                <a:cubicBezTo>
                  <a:pt x="3969490" y="3024896"/>
                  <a:pt x="3969490" y="3024896"/>
                  <a:pt x="3984051" y="3023194"/>
                </a:cubicBezTo>
                <a:close/>
                <a:moveTo>
                  <a:pt x="6036299" y="3020963"/>
                </a:moveTo>
                <a:cubicBezTo>
                  <a:pt x="6036419" y="3026260"/>
                  <a:pt x="6035661" y="3028928"/>
                  <a:pt x="6034459" y="3030117"/>
                </a:cubicBezTo>
                <a:lnTo>
                  <a:pt x="6032385" y="3030243"/>
                </a:lnTo>
                <a:close/>
                <a:moveTo>
                  <a:pt x="5636787" y="3017994"/>
                </a:moveTo>
                <a:cubicBezTo>
                  <a:pt x="5636787" y="3017994"/>
                  <a:pt x="5636787" y="3017994"/>
                  <a:pt x="5637071" y="3030708"/>
                </a:cubicBezTo>
                <a:cubicBezTo>
                  <a:pt x="5637071" y="3030708"/>
                  <a:pt x="5637071" y="3030708"/>
                  <a:pt x="5637363" y="3043421"/>
                </a:cubicBezTo>
                <a:cubicBezTo>
                  <a:pt x="5637363" y="3043421"/>
                  <a:pt x="5637363" y="3043421"/>
                  <a:pt x="5617723" y="3043902"/>
                </a:cubicBezTo>
                <a:cubicBezTo>
                  <a:pt x="5617439" y="3031186"/>
                  <a:pt x="5617439" y="3031186"/>
                  <a:pt x="5617149" y="3018474"/>
                </a:cubicBezTo>
                <a:cubicBezTo>
                  <a:pt x="5636787" y="3017994"/>
                  <a:pt x="5636787" y="3017994"/>
                  <a:pt x="5636787" y="3017994"/>
                </a:cubicBezTo>
                <a:close/>
                <a:moveTo>
                  <a:pt x="11189715" y="3003449"/>
                </a:moveTo>
                <a:cubicBezTo>
                  <a:pt x="11189715" y="3003449"/>
                  <a:pt x="11189975" y="3015169"/>
                  <a:pt x="11171697" y="3015615"/>
                </a:cubicBezTo>
                <a:cubicBezTo>
                  <a:pt x="11171697" y="3015615"/>
                  <a:pt x="11171431" y="3003896"/>
                  <a:pt x="11171431" y="3003896"/>
                </a:cubicBezTo>
                <a:cubicBezTo>
                  <a:pt x="11189715" y="3003449"/>
                  <a:pt x="11189715" y="3003449"/>
                  <a:pt x="11189715" y="3003449"/>
                </a:cubicBezTo>
                <a:close/>
                <a:moveTo>
                  <a:pt x="11238661" y="3001197"/>
                </a:moveTo>
                <a:cubicBezTo>
                  <a:pt x="11238945" y="3013912"/>
                  <a:pt x="11258297" y="3000719"/>
                  <a:pt x="11258869" y="3026147"/>
                </a:cubicBezTo>
                <a:lnTo>
                  <a:pt x="11245107" y="3026482"/>
                </a:lnTo>
                <a:lnTo>
                  <a:pt x="11245347" y="3037266"/>
                </a:lnTo>
                <a:cubicBezTo>
                  <a:pt x="11227065" y="3037712"/>
                  <a:pt x="11227327" y="3049427"/>
                  <a:pt x="11227327" y="3049427"/>
                </a:cubicBezTo>
                <a:cubicBezTo>
                  <a:pt x="11227065" y="3037712"/>
                  <a:pt x="11208785" y="3038160"/>
                  <a:pt x="11208785" y="3038160"/>
                </a:cubicBezTo>
                <a:cubicBezTo>
                  <a:pt x="11208785" y="3038160"/>
                  <a:pt x="11208785" y="3038160"/>
                  <a:pt x="11208519" y="3026441"/>
                </a:cubicBezTo>
                <a:cubicBezTo>
                  <a:pt x="11226799" y="3025993"/>
                  <a:pt x="11226799" y="3025993"/>
                  <a:pt x="11227065" y="3037712"/>
                </a:cubicBezTo>
                <a:cubicBezTo>
                  <a:pt x="11227065" y="3037712"/>
                  <a:pt x="11227065" y="3037712"/>
                  <a:pt x="11226799" y="3025993"/>
                </a:cubicBezTo>
                <a:lnTo>
                  <a:pt x="11239211" y="3025690"/>
                </a:lnTo>
                <a:close/>
                <a:moveTo>
                  <a:pt x="5814269" y="3000888"/>
                </a:moveTo>
                <a:cubicBezTo>
                  <a:pt x="5815979" y="3000481"/>
                  <a:pt x="5817141" y="3001185"/>
                  <a:pt x="5817207" y="3004114"/>
                </a:cubicBezTo>
                <a:cubicBezTo>
                  <a:pt x="5817469" y="3015830"/>
                  <a:pt x="5817469" y="3015830"/>
                  <a:pt x="5817469" y="3015830"/>
                </a:cubicBezTo>
                <a:cubicBezTo>
                  <a:pt x="5817737" y="3027547"/>
                  <a:pt x="5817737" y="3027547"/>
                  <a:pt x="5799409" y="3027992"/>
                </a:cubicBezTo>
                <a:cubicBezTo>
                  <a:pt x="5799409" y="3027992"/>
                  <a:pt x="5799147" y="3016277"/>
                  <a:pt x="5799147" y="3016277"/>
                </a:cubicBezTo>
                <a:cubicBezTo>
                  <a:pt x="5799147" y="3016277"/>
                  <a:pt x="5798881" y="3004561"/>
                  <a:pt x="5798881" y="3004561"/>
                </a:cubicBezTo>
                <a:cubicBezTo>
                  <a:pt x="5799079" y="3013348"/>
                  <a:pt x="5809139" y="3002112"/>
                  <a:pt x="5814269" y="3000888"/>
                </a:cubicBezTo>
                <a:close/>
                <a:moveTo>
                  <a:pt x="11407727" y="2997072"/>
                </a:moveTo>
                <a:cubicBezTo>
                  <a:pt x="11407991" y="3008792"/>
                  <a:pt x="11408523" y="3032233"/>
                  <a:pt x="11427593" y="3055223"/>
                </a:cubicBezTo>
                <a:cubicBezTo>
                  <a:pt x="11427859" y="3066945"/>
                  <a:pt x="11408789" y="3043956"/>
                  <a:pt x="11408789" y="3043956"/>
                </a:cubicBezTo>
                <a:cubicBezTo>
                  <a:pt x="11389979" y="3032687"/>
                  <a:pt x="11407991" y="3008792"/>
                  <a:pt x="11407727" y="2997072"/>
                </a:cubicBezTo>
                <a:close/>
                <a:moveTo>
                  <a:pt x="11258069" y="2990773"/>
                </a:moveTo>
                <a:cubicBezTo>
                  <a:pt x="11267421" y="2990546"/>
                  <a:pt x="11272165" y="2993358"/>
                  <a:pt x="11274571" y="2996229"/>
                </a:cubicBezTo>
                <a:cubicBezTo>
                  <a:pt x="11276969" y="2999100"/>
                  <a:pt x="11277035" y="3002030"/>
                  <a:pt x="11277035" y="3002030"/>
                </a:cubicBezTo>
                <a:cubicBezTo>
                  <a:pt x="11277035" y="3002030"/>
                  <a:pt x="11277035" y="3002030"/>
                  <a:pt x="11277303" y="3013736"/>
                </a:cubicBezTo>
                <a:cubicBezTo>
                  <a:pt x="11277563" y="3025448"/>
                  <a:pt x="11277563" y="3025448"/>
                  <a:pt x="11277563" y="3025448"/>
                </a:cubicBezTo>
                <a:cubicBezTo>
                  <a:pt x="11277825" y="3037156"/>
                  <a:pt x="11277825" y="3037156"/>
                  <a:pt x="11277825" y="3037156"/>
                </a:cubicBezTo>
                <a:cubicBezTo>
                  <a:pt x="11277825" y="3037156"/>
                  <a:pt x="11259127" y="3037616"/>
                  <a:pt x="11259127" y="3037616"/>
                </a:cubicBezTo>
                <a:lnTo>
                  <a:pt x="11258869" y="3026147"/>
                </a:lnTo>
                <a:lnTo>
                  <a:pt x="11258865" y="3025905"/>
                </a:lnTo>
                <a:cubicBezTo>
                  <a:pt x="11258865" y="3025905"/>
                  <a:pt x="11258599" y="3014195"/>
                  <a:pt x="11258599" y="3014195"/>
                </a:cubicBezTo>
                <a:cubicBezTo>
                  <a:pt x="11258337" y="3002482"/>
                  <a:pt x="11258337" y="3002482"/>
                  <a:pt x="11258337" y="3002482"/>
                </a:cubicBezTo>
                <a:cubicBezTo>
                  <a:pt x="11258337" y="3002482"/>
                  <a:pt x="11258069" y="2990773"/>
                  <a:pt x="11258069" y="2990773"/>
                </a:cubicBezTo>
                <a:close/>
                <a:moveTo>
                  <a:pt x="4028751" y="2987852"/>
                </a:moveTo>
                <a:cubicBezTo>
                  <a:pt x="4028751" y="2987852"/>
                  <a:pt x="4028751" y="2987852"/>
                  <a:pt x="4030371" y="3000518"/>
                </a:cubicBezTo>
                <a:cubicBezTo>
                  <a:pt x="4030371" y="3000518"/>
                  <a:pt x="4030371" y="3000518"/>
                  <a:pt x="4008602" y="2990427"/>
                </a:cubicBezTo>
                <a:cubicBezTo>
                  <a:pt x="4028751" y="2987852"/>
                  <a:pt x="4028751" y="2987852"/>
                  <a:pt x="4028751" y="2987852"/>
                </a:cubicBezTo>
                <a:close/>
                <a:moveTo>
                  <a:pt x="4713631" y="2985039"/>
                </a:moveTo>
                <a:cubicBezTo>
                  <a:pt x="4715126" y="2996705"/>
                  <a:pt x="4716623" y="3008375"/>
                  <a:pt x="4700835" y="3034111"/>
                </a:cubicBezTo>
                <a:cubicBezTo>
                  <a:pt x="4689956" y="3023645"/>
                  <a:pt x="4688087" y="3009062"/>
                  <a:pt x="4691466" y="2998250"/>
                </a:cubicBezTo>
                <a:cubicBezTo>
                  <a:pt x="4694855" y="2987439"/>
                  <a:pt x="4703498" y="2980407"/>
                  <a:pt x="4713631" y="2985039"/>
                </a:cubicBezTo>
                <a:close/>
                <a:moveTo>
                  <a:pt x="11170903" y="2980462"/>
                </a:moveTo>
                <a:lnTo>
                  <a:pt x="11171167" y="2992176"/>
                </a:lnTo>
                <a:cubicBezTo>
                  <a:pt x="11171167" y="2992176"/>
                  <a:pt x="11171167" y="2992176"/>
                  <a:pt x="11152889" y="2992624"/>
                </a:cubicBezTo>
                <a:cubicBezTo>
                  <a:pt x="11152889" y="2992624"/>
                  <a:pt x="11152625" y="2980908"/>
                  <a:pt x="11170903" y="2980462"/>
                </a:cubicBezTo>
                <a:close/>
                <a:moveTo>
                  <a:pt x="4971231" y="2972840"/>
                </a:moveTo>
                <a:cubicBezTo>
                  <a:pt x="4972019" y="2971998"/>
                  <a:pt x="4974461" y="2972426"/>
                  <a:pt x="4979531" y="2974742"/>
                </a:cubicBezTo>
                <a:cubicBezTo>
                  <a:pt x="4979531" y="2974742"/>
                  <a:pt x="4981022" y="2986410"/>
                  <a:pt x="4982516" y="2998076"/>
                </a:cubicBezTo>
                <a:cubicBezTo>
                  <a:pt x="4981769" y="2992247"/>
                  <a:pt x="4975954" y="2984095"/>
                  <a:pt x="4972858" y="2978561"/>
                </a:cubicBezTo>
                <a:cubicBezTo>
                  <a:pt x="4971311" y="2975794"/>
                  <a:pt x="4970444" y="2973682"/>
                  <a:pt x="4971231" y="2972840"/>
                </a:cubicBezTo>
                <a:close/>
                <a:moveTo>
                  <a:pt x="4524909" y="2971574"/>
                </a:moveTo>
                <a:cubicBezTo>
                  <a:pt x="4539963" y="2982522"/>
                  <a:pt x="4541584" y="2995185"/>
                  <a:pt x="4543208" y="3007850"/>
                </a:cubicBezTo>
                <a:cubicBezTo>
                  <a:pt x="4529777" y="3009569"/>
                  <a:pt x="4528155" y="2996902"/>
                  <a:pt x="4528155" y="2996902"/>
                </a:cubicBezTo>
                <a:cubicBezTo>
                  <a:pt x="4526528" y="2984240"/>
                  <a:pt x="4526528" y="2984240"/>
                  <a:pt x="4526528" y="2984240"/>
                </a:cubicBezTo>
                <a:cubicBezTo>
                  <a:pt x="4524909" y="2971574"/>
                  <a:pt x="4524909" y="2971574"/>
                  <a:pt x="4524909" y="2971574"/>
                </a:cubicBezTo>
                <a:close/>
                <a:moveTo>
                  <a:pt x="4217080" y="2966144"/>
                </a:moveTo>
                <a:cubicBezTo>
                  <a:pt x="4217080" y="2966144"/>
                  <a:pt x="4218580" y="2977868"/>
                  <a:pt x="4218580" y="2977868"/>
                </a:cubicBezTo>
                <a:cubicBezTo>
                  <a:pt x="4223086" y="3013047"/>
                  <a:pt x="4224589" y="3024771"/>
                  <a:pt x="4207446" y="3050800"/>
                </a:cubicBezTo>
                <a:cubicBezTo>
                  <a:pt x="4202942" y="3015623"/>
                  <a:pt x="4181292" y="3006474"/>
                  <a:pt x="4162650" y="3020778"/>
                </a:cubicBezTo>
                <a:cubicBezTo>
                  <a:pt x="4158144" y="2985599"/>
                  <a:pt x="4176781" y="2971298"/>
                  <a:pt x="4198432" y="2980445"/>
                </a:cubicBezTo>
                <a:cubicBezTo>
                  <a:pt x="4196929" y="2968718"/>
                  <a:pt x="4217080" y="2966144"/>
                  <a:pt x="4217080" y="2966144"/>
                </a:cubicBezTo>
                <a:close/>
                <a:moveTo>
                  <a:pt x="4557399" y="2958836"/>
                </a:moveTo>
                <a:cubicBezTo>
                  <a:pt x="4567472" y="2957549"/>
                  <a:pt x="4572876" y="2959756"/>
                  <a:pt x="4575758" y="2962279"/>
                </a:cubicBezTo>
                <a:cubicBezTo>
                  <a:pt x="4578641" y="2964806"/>
                  <a:pt x="4579007" y="2967657"/>
                  <a:pt x="4579007" y="2967657"/>
                </a:cubicBezTo>
                <a:cubicBezTo>
                  <a:pt x="4584850" y="3013251"/>
                  <a:pt x="4592153" y="3070237"/>
                  <a:pt x="4551862" y="3075389"/>
                </a:cubicBezTo>
                <a:cubicBezTo>
                  <a:pt x="4567622" y="3038621"/>
                  <a:pt x="4563242" y="3004427"/>
                  <a:pt x="4557399" y="2958836"/>
                </a:cubicBezTo>
                <a:close/>
                <a:moveTo>
                  <a:pt x="11224329" y="2946430"/>
                </a:moveTo>
                <a:cubicBezTo>
                  <a:pt x="11237659" y="2956708"/>
                  <a:pt x="11237659" y="2956708"/>
                  <a:pt x="11237893" y="2967300"/>
                </a:cubicBezTo>
                <a:cubicBezTo>
                  <a:pt x="11224809" y="2967619"/>
                  <a:pt x="11224809" y="2967619"/>
                  <a:pt x="11224809" y="2967619"/>
                </a:cubicBezTo>
                <a:cubicBezTo>
                  <a:pt x="11224809" y="2967619"/>
                  <a:pt x="11224567" y="2957028"/>
                  <a:pt x="11224567" y="2957028"/>
                </a:cubicBezTo>
                <a:cubicBezTo>
                  <a:pt x="11224329" y="2946430"/>
                  <a:pt x="11224329" y="2946430"/>
                  <a:pt x="11224329" y="2946430"/>
                </a:cubicBezTo>
                <a:close/>
                <a:moveTo>
                  <a:pt x="5726787" y="2943720"/>
                </a:moveTo>
                <a:cubicBezTo>
                  <a:pt x="5726787" y="2943720"/>
                  <a:pt x="5726787" y="2943720"/>
                  <a:pt x="5727057" y="2955584"/>
                </a:cubicBezTo>
                <a:cubicBezTo>
                  <a:pt x="5727057" y="2955584"/>
                  <a:pt x="5727859" y="2991179"/>
                  <a:pt x="5747225" y="2978835"/>
                </a:cubicBezTo>
                <a:cubicBezTo>
                  <a:pt x="5728125" y="3003046"/>
                  <a:pt x="5728125" y="3003046"/>
                  <a:pt x="5708491" y="3003524"/>
                </a:cubicBezTo>
                <a:cubicBezTo>
                  <a:pt x="5708225" y="2991659"/>
                  <a:pt x="5707959" y="2979797"/>
                  <a:pt x="5707689" y="2967929"/>
                </a:cubicBezTo>
                <a:cubicBezTo>
                  <a:pt x="5707425" y="2956064"/>
                  <a:pt x="5707425" y="2956064"/>
                  <a:pt x="5707157" y="2944200"/>
                </a:cubicBezTo>
                <a:cubicBezTo>
                  <a:pt x="5707157" y="2944200"/>
                  <a:pt x="5726787" y="2943720"/>
                  <a:pt x="5726787" y="2943720"/>
                </a:cubicBezTo>
                <a:close/>
                <a:moveTo>
                  <a:pt x="4862290" y="2941290"/>
                </a:moveTo>
                <a:cubicBezTo>
                  <a:pt x="4862290" y="2941290"/>
                  <a:pt x="4884062" y="2951375"/>
                  <a:pt x="4884062" y="2951375"/>
                </a:cubicBezTo>
                <a:cubicBezTo>
                  <a:pt x="4884062" y="2951375"/>
                  <a:pt x="4863916" y="2953954"/>
                  <a:pt x="4865536" y="2966616"/>
                </a:cubicBezTo>
                <a:cubicBezTo>
                  <a:pt x="4865536" y="2966616"/>
                  <a:pt x="4863916" y="2953954"/>
                  <a:pt x="4863916" y="2953954"/>
                </a:cubicBezTo>
                <a:cubicBezTo>
                  <a:pt x="4863916" y="2953954"/>
                  <a:pt x="4862290" y="2941290"/>
                  <a:pt x="4862290" y="2941290"/>
                </a:cubicBezTo>
                <a:close/>
                <a:moveTo>
                  <a:pt x="5373501" y="2935959"/>
                </a:moveTo>
                <a:cubicBezTo>
                  <a:pt x="5374853" y="2946515"/>
                  <a:pt x="5374853" y="2946515"/>
                  <a:pt x="5376205" y="2957069"/>
                </a:cubicBezTo>
                <a:cubicBezTo>
                  <a:pt x="5362777" y="2958785"/>
                  <a:pt x="5361423" y="2948234"/>
                  <a:pt x="5360069" y="2937682"/>
                </a:cubicBezTo>
                <a:cubicBezTo>
                  <a:pt x="5374853" y="2946515"/>
                  <a:pt x="5373501" y="2935959"/>
                  <a:pt x="5373501" y="2935959"/>
                </a:cubicBezTo>
                <a:close/>
                <a:moveTo>
                  <a:pt x="4078757" y="2934256"/>
                </a:moveTo>
                <a:cubicBezTo>
                  <a:pt x="4087712" y="2933112"/>
                  <a:pt x="4092564" y="2935495"/>
                  <a:pt x="4095370" y="2939639"/>
                </a:cubicBezTo>
                <a:cubicBezTo>
                  <a:pt x="4098179" y="2943786"/>
                  <a:pt x="4098938" y="2949696"/>
                  <a:pt x="4099696" y="2955605"/>
                </a:cubicBezTo>
                <a:cubicBezTo>
                  <a:pt x="4081782" y="2957896"/>
                  <a:pt x="4084815" y="2981535"/>
                  <a:pt x="4068423" y="2995647"/>
                </a:cubicBezTo>
                <a:cubicBezTo>
                  <a:pt x="4059471" y="2996791"/>
                  <a:pt x="4057958" y="2984971"/>
                  <a:pt x="4058491" y="2971386"/>
                </a:cubicBezTo>
                <a:cubicBezTo>
                  <a:pt x="4059024" y="2957806"/>
                  <a:pt x="4061607" y="2942457"/>
                  <a:pt x="4060849" y="2936549"/>
                </a:cubicBezTo>
                <a:cubicBezTo>
                  <a:pt x="4062365" y="2948369"/>
                  <a:pt x="4080269" y="2946080"/>
                  <a:pt x="4078757" y="2934256"/>
                </a:cubicBezTo>
                <a:close/>
                <a:moveTo>
                  <a:pt x="4614490" y="2931634"/>
                </a:moveTo>
                <a:cubicBezTo>
                  <a:pt x="4627428" y="2930122"/>
                  <a:pt x="4628243" y="2937103"/>
                  <a:pt x="4628243" y="2937103"/>
                </a:cubicBezTo>
                <a:cubicBezTo>
                  <a:pt x="4634715" y="2936348"/>
                  <a:pt x="4644625" y="2936955"/>
                  <a:pt x="4651501" y="2939691"/>
                </a:cubicBezTo>
                <a:cubicBezTo>
                  <a:pt x="4658383" y="2942426"/>
                  <a:pt x="4662232" y="2947284"/>
                  <a:pt x="4656577" y="2955025"/>
                </a:cubicBezTo>
                <a:cubicBezTo>
                  <a:pt x="4644049" y="2960028"/>
                  <a:pt x="4643637" y="2956540"/>
                  <a:pt x="4643637" y="2956540"/>
                </a:cubicBezTo>
                <a:cubicBezTo>
                  <a:pt x="4631103" y="2961542"/>
                  <a:pt x="4645273" y="2970505"/>
                  <a:pt x="4658622" y="2972483"/>
                </a:cubicBezTo>
                <a:cubicBezTo>
                  <a:pt x="4658622" y="2972483"/>
                  <a:pt x="4659030" y="2975973"/>
                  <a:pt x="4659030" y="2975973"/>
                </a:cubicBezTo>
                <a:cubicBezTo>
                  <a:pt x="4646090" y="2977489"/>
                  <a:pt x="4646090" y="2977489"/>
                  <a:pt x="4646090" y="2977489"/>
                </a:cubicBezTo>
                <a:cubicBezTo>
                  <a:pt x="4632331" y="2972018"/>
                  <a:pt x="4618164" y="2963059"/>
                  <a:pt x="4629879" y="2951071"/>
                </a:cubicBezTo>
                <a:cubicBezTo>
                  <a:pt x="4629879" y="2951071"/>
                  <a:pt x="4629879" y="2951071"/>
                  <a:pt x="4617349" y="2956076"/>
                </a:cubicBezTo>
                <a:cubicBezTo>
                  <a:pt x="4610671" y="2955087"/>
                  <a:pt x="4608039" y="2953627"/>
                  <a:pt x="4607626" y="2951850"/>
                </a:cubicBezTo>
                <a:cubicBezTo>
                  <a:pt x="4606386" y="2946519"/>
                  <a:pt x="4625111" y="2938354"/>
                  <a:pt x="4614490" y="2931634"/>
                </a:cubicBezTo>
                <a:close/>
                <a:moveTo>
                  <a:pt x="5634687" y="2924770"/>
                </a:moveTo>
                <a:cubicBezTo>
                  <a:pt x="5654317" y="2924289"/>
                  <a:pt x="5654847" y="2947597"/>
                  <a:pt x="5655107" y="2959252"/>
                </a:cubicBezTo>
                <a:cubicBezTo>
                  <a:pt x="5655107" y="2959252"/>
                  <a:pt x="5635737" y="2971386"/>
                  <a:pt x="5635737" y="2971386"/>
                </a:cubicBezTo>
                <a:cubicBezTo>
                  <a:pt x="5635211" y="2948077"/>
                  <a:pt x="5635211" y="2948077"/>
                  <a:pt x="5634687" y="2924770"/>
                </a:cubicBezTo>
                <a:close/>
                <a:moveTo>
                  <a:pt x="11224423" y="2920531"/>
                </a:moveTo>
                <a:cubicBezTo>
                  <a:pt x="11224423" y="2920531"/>
                  <a:pt x="11224685" y="2932247"/>
                  <a:pt x="11242969" y="2931800"/>
                </a:cubicBezTo>
                <a:cubicBezTo>
                  <a:pt x="11242969" y="2931800"/>
                  <a:pt x="11224685" y="2932247"/>
                  <a:pt x="11224685" y="2932247"/>
                </a:cubicBezTo>
                <a:cubicBezTo>
                  <a:pt x="11224685" y="2932247"/>
                  <a:pt x="11224423" y="2920531"/>
                  <a:pt x="11224423" y="2920531"/>
                </a:cubicBezTo>
                <a:close/>
                <a:moveTo>
                  <a:pt x="5929163" y="2916164"/>
                </a:moveTo>
                <a:cubicBezTo>
                  <a:pt x="5929163" y="2916164"/>
                  <a:pt x="5929163" y="2916164"/>
                  <a:pt x="5929419" y="2927463"/>
                </a:cubicBezTo>
                <a:cubicBezTo>
                  <a:pt x="5929675" y="2938766"/>
                  <a:pt x="5910039" y="2939245"/>
                  <a:pt x="5910039" y="2939245"/>
                </a:cubicBezTo>
                <a:cubicBezTo>
                  <a:pt x="5890407" y="2939724"/>
                  <a:pt x="5909785" y="2927945"/>
                  <a:pt x="5909785" y="2927945"/>
                </a:cubicBezTo>
                <a:cubicBezTo>
                  <a:pt x="5909785" y="2927945"/>
                  <a:pt x="5909785" y="2927945"/>
                  <a:pt x="5929163" y="2916164"/>
                </a:cubicBezTo>
                <a:close/>
                <a:moveTo>
                  <a:pt x="4505725" y="2914230"/>
                </a:moveTo>
                <a:cubicBezTo>
                  <a:pt x="4508465" y="2913143"/>
                  <a:pt x="4512336" y="2913383"/>
                  <a:pt x="4517746" y="2915642"/>
                </a:cubicBezTo>
                <a:cubicBezTo>
                  <a:pt x="4517746" y="2915642"/>
                  <a:pt x="4520722" y="2938861"/>
                  <a:pt x="4522208" y="2950469"/>
                </a:cubicBezTo>
                <a:cubicBezTo>
                  <a:pt x="4522208" y="2950469"/>
                  <a:pt x="4520722" y="2938861"/>
                  <a:pt x="4500573" y="2941436"/>
                </a:cubicBezTo>
                <a:cubicBezTo>
                  <a:pt x="4499457" y="2932731"/>
                  <a:pt x="4497504" y="2917496"/>
                  <a:pt x="4505725" y="2914230"/>
                </a:cubicBezTo>
                <a:close/>
                <a:moveTo>
                  <a:pt x="11169319" y="2910152"/>
                </a:moveTo>
                <a:cubicBezTo>
                  <a:pt x="11169583" y="2921869"/>
                  <a:pt x="11169583" y="2921869"/>
                  <a:pt x="11169583" y="2921869"/>
                </a:cubicBezTo>
                <a:cubicBezTo>
                  <a:pt x="11169847" y="2933587"/>
                  <a:pt x="11169847" y="2933587"/>
                  <a:pt x="11169847" y="2933587"/>
                </a:cubicBezTo>
                <a:cubicBezTo>
                  <a:pt x="11169847" y="2933587"/>
                  <a:pt x="11169847" y="2933587"/>
                  <a:pt x="11151567" y="2934033"/>
                </a:cubicBezTo>
                <a:cubicBezTo>
                  <a:pt x="11151567" y="2934033"/>
                  <a:pt x="11151567" y="2934033"/>
                  <a:pt x="11151303" y="2922315"/>
                </a:cubicBezTo>
                <a:cubicBezTo>
                  <a:pt x="11151303" y="2922315"/>
                  <a:pt x="11169319" y="2910152"/>
                  <a:pt x="11169319" y="2910152"/>
                </a:cubicBezTo>
                <a:close/>
                <a:moveTo>
                  <a:pt x="11169053" y="2898436"/>
                </a:moveTo>
                <a:cubicBezTo>
                  <a:pt x="11169053" y="2898436"/>
                  <a:pt x="11169319" y="2910152"/>
                  <a:pt x="11187601" y="2909705"/>
                </a:cubicBezTo>
                <a:cubicBezTo>
                  <a:pt x="11169319" y="2910152"/>
                  <a:pt x="11169319" y="2910152"/>
                  <a:pt x="11169319" y="2910152"/>
                </a:cubicBezTo>
                <a:cubicBezTo>
                  <a:pt x="11169319" y="2910152"/>
                  <a:pt x="11169053" y="2898436"/>
                  <a:pt x="11169053" y="2898436"/>
                </a:cubicBezTo>
                <a:close/>
                <a:moveTo>
                  <a:pt x="4110809" y="2895833"/>
                </a:moveTo>
                <a:cubicBezTo>
                  <a:pt x="4130757" y="2905080"/>
                  <a:pt x="4152202" y="2925935"/>
                  <a:pt x="4170670" y="2923573"/>
                </a:cubicBezTo>
                <a:cubicBezTo>
                  <a:pt x="4173643" y="2946788"/>
                  <a:pt x="4155177" y="2949153"/>
                  <a:pt x="4159640" y="2983979"/>
                </a:cubicBezTo>
                <a:cubicBezTo>
                  <a:pt x="4131934" y="2987521"/>
                  <a:pt x="4116228" y="2974780"/>
                  <a:pt x="4109195" y="2956508"/>
                </a:cubicBezTo>
                <a:cubicBezTo>
                  <a:pt x="4102160" y="2938237"/>
                  <a:pt x="4103803" y="2914428"/>
                  <a:pt x="4110809" y="2895833"/>
                </a:cubicBezTo>
                <a:close/>
                <a:moveTo>
                  <a:pt x="6020249" y="2889916"/>
                </a:moveTo>
                <a:cubicBezTo>
                  <a:pt x="6020537" y="2902632"/>
                  <a:pt x="6020537" y="2902632"/>
                  <a:pt x="6020537" y="2902632"/>
                </a:cubicBezTo>
                <a:cubicBezTo>
                  <a:pt x="6020537" y="2902632"/>
                  <a:pt x="6020537" y="2902632"/>
                  <a:pt x="6000901" y="2903109"/>
                </a:cubicBezTo>
                <a:cubicBezTo>
                  <a:pt x="6000611" y="2890397"/>
                  <a:pt x="6000611" y="2890397"/>
                  <a:pt x="6000611" y="2890397"/>
                </a:cubicBezTo>
                <a:cubicBezTo>
                  <a:pt x="6000611" y="2890397"/>
                  <a:pt x="6000611" y="2890397"/>
                  <a:pt x="6020249" y="2889916"/>
                </a:cubicBezTo>
                <a:close/>
                <a:moveTo>
                  <a:pt x="4089095" y="2872868"/>
                </a:moveTo>
                <a:cubicBezTo>
                  <a:pt x="4099167" y="2871582"/>
                  <a:pt x="4104607" y="2874104"/>
                  <a:pt x="4105217" y="2878853"/>
                </a:cubicBezTo>
                <a:cubicBezTo>
                  <a:pt x="4105825" y="2883602"/>
                  <a:pt x="4101601" y="2890576"/>
                  <a:pt x="4092335" y="2898194"/>
                </a:cubicBezTo>
                <a:cubicBezTo>
                  <a:pt x="4092335" y="2898194"/>
                  <a:pt x="4090714" y="2885534"/>
                  <a:pt x="4070570" y="2888111"/>
                </a:cubicBezTo>
                <a:cubicBezTo>
                  <a:pt x="4068949" y="2875447"/>
                  <a:pt x="4089095" y="2872868"/>
                  <a:pt x="4089095" y="2872868"/>
                </a:cubicBezTo>
                <a:close/>
                <a:moveTo>
                  <a:pt x="4471093" y="2871201"/>
                </a:moveTo>
                <a:cubicBezTo>
                  <a:pt x="4474099" y="2894651"/>
                  <a:pt x="4475603" y="2906378"/>
                  <a:pt x="4477106" y="2918104"/>
                </a:cubicBezTo>
                <a:cubicBezTo>
                  <a:pt x="4480109" y="2941556"/>
                  <a:pt x="4481612" y="2953281"/>
                  <a:pt x="4484618" y="2976731"/>
                </a:cubicBezTo>
                <a:cubicBezTo>
                  <a:pt x="4484618" y="2976731"/>
                  <a:pt x="4464469" y="2979310"/>
                  <a:pt x="4464469" y="2979310"/>
                </a:cubicBezTo>
                <a:cubicBezTo>
                  <a:pt x="4461466" y="2955857"/>
                  <a:pt x="4459963" y="2944131"/>
                  <a:pt x="4456960" y="2920679"/>
                </a:cubicBezTo>
                <a:cubicBezTo>
                  <a:pt x="4455454" y="2908954"/>
                  <a:pt x="4453951" y="2897228"/>
                  <a:pt x="4450945" y="2873776"/>
                </a:cubicBezTo>
                <a:cubicBezTo>
                  <a:pt x="4471093" y="2871201"/>
                  <a:pt x="4471093" y="2871201"/>
                  <a:pt x="4471093" y="2871201"/>
                </a:cubicBezTo>
                <a:close/>
                <a:moveTo>
                  <a:pt x="4414053" y="2869915"/>
                </a:moveTo>
                <a:cubicBezTo>
                  <a:pt x="4423008" y="2868769"/>
                  <a:pt x="4429056" y="2871573"/>
                  <a:pt x="4433113" y="2876595"/>
                </a:cubicBezTo>
                <a:cubicBezTo>
                  <a:pt x="4445279" y="2891666"/>
                  <a:pt x="4439532" y="2926725"/>
                  <a:pt x="4440612" y="2935164"/>
                </a:cubicBezTo>
                <a:cubicBezTo>
                  <a:pt x="4422711" y="2937456"/>
                  <a:pt x="4416789" y="2926772"/>
                  <a:pt x="4414987" y="2912699"/>
                </a:cubicBezTo>
                <a:cubicBezTo>
                  <a:pt x="4413184" y="2898634"/>
                  <a:pt x="4415492" y="2881171"/>
                  <a:pt x="4414053" y="2869915"/>
                </a:cubicBezTo>
                <a:close/>
                <a:moveTo>
                  <a:pt x="11294159" y="2848619"/>
                </a:moveTo>
                <a:cubicBezTo>
                  <a:pt x="11294283" y="2854269"/>
                  <a:pt x="11299315" y="2859802"/>
                  <a:pt x="11301903" y="2865390"/>
                </a:cubicBezTo>
                <a:cubicBezTo>
                  <a:pt x="11304483" y="2870981"/>
                  <a:pt x="11304607" y="2876632"/>
                  <a:pt x="11294923" y="2882519"/>
                </a:cubicBezTo>
                <a:cubicBezTo>
                  <a:pt x="11294669" y="2871221"/>
                  <a:pt x="11294411" y="2859922"/>
                  <a:pt x="11294159" y="2848619"/>
                </a:cubicBezTo>
                <a:close/>
                <a:moveTo>
                  <a:pt x="4107770" y="2848170"/>
                </a:moveTo>
                <a:cubicBezTo>
                  <a:pt x="4128049" y="2857305"/>
                  <a:pt x="4112203" y="2882786"/>
                  <a:pt x="4112203" y="2882786"/>
                </a:cubicBezTo>
                <a:cubicBezTo>
                  <a:pt x="4112203" y="2882786"/>
                  <a:pt x="4109247" y="2859712"/>
                  <a:pt x="4107770" y="2848170"/>
                </a:cubicBezTo>
                <a:close/>
                <a:moveTo>
                  <a:pt x="9450633" y="2834013"/>
                </a:moveTo>
                <a:lnTo>
                  <a:pt x="9447261" y="2836121"/>
                </a:lnTo>
                <a:lnTo>
                  <a:pt x="9450891" y="2836033"/>
                </a:lnTo>
                <a:close/>
                <a:moveTo>
                  <a:pt x="4198925" y="2824498"/>
                </a:moveTo>
                <a:cubicBezTo>
                  <a:pt x="4198925" y="2824498"/>
                  <a:pt x="4198925" y="2824498"/>
                  <a:pt x="4200547" y="2837161"/>
                </a:cubicBezTo>
                <a:cubicBezTo>
                  <a:pt x="4202169" y="2849825"/>
                  <a:pt x="4202169" y="2849825"/>
                  <a:pt x="4182024" y="2852403"/>
                </a:cubicBezTo>
                <a:cubicBezTo>
                  <a:pt x="4182024" y="2852403"/>
                  <a:pt x="4180402" y="2839739"/>
                  <a:pt x="4180402" y="2839739"/>
                </a:cubicBezTo>
                <a:cubicBezTo>
                  <a:pt x="4200547" y="2837161"/>
                  <a:pt x="4200547" y="2837161"/>
                  <a:pt x="4198925" y="2824498"/>
                </a:cubicBezTo>
                <a:close/>
                <a:moveTo>
                  <a:pt x="9484395" y="2810598"/>
                </a:moveTo>
                <a:lnTo>
                  <a:pt x="9482285" y="2810649"/>
                </a:lnTo>
                <a:lnTo>
                  <a:pt x="9482849" y="2811642"/>
                </a:lnTo>
                <a:close/>
                <a:moveTo>
                  <a:pt x="9446487" y="2801661"/>
                </a:moveTo>
                <a:lnTo>
                  <a:pt x="9446739" y="2812813"/>
                </a:lnTo>
                <a:lnTo>
                  <a:pt x="9448005" y="2813527"/>
                </a:lnTo>
                <a:close/>
                <a:moveTo>
                  <a:pt x="4653170" y="2800710"/>
                </a:moveTo>
                <a:cubicBezTo>
                  <a:pt x="4674832" y="2809956"/>
                  <a:pt x="4657713" y="2836170"/>
                  <a:pt x="4660743" y="2859812"/>
                </a:cubicBezTo>
                <a:cubicBezTo>
                  <a:pt x="4640594" y="2862385"/>
                  <a:pt x="4640594" y="2862385"/>
                  <a:pt x="4618936" y="2853143"/>
                </a:cubicBezTo>
                <a:cubicBezTo>
                  <a:pt x="4636052" y="2826931"/>
                  <a:pt x="4633023" y="2803290"/>
                  <a:pt x="4653170" y="2800710"/>
                </a:cubicBezTo>
                <a:close/>
                <a:moveTo>
                  <a:pt x="5443509" y="2799490"/>
                </a:moveTo>
                <a:cubicBezTo>
                  <a:pt x="5445171" y="2799735"/>
                  <a:pt x="5445275" y="2800600"/>
                  <a:pt x="5445477" y="2802335"/>
                </a:cubicBezTo>
                <a:cubicBezTo>
                  <a:pt x="5460043" y="2814696"/>
                  <a:pt x="5461665" y="2828571"/>
                  <a:pt x="5463285" y="2842444"/>
                </a:cubicBezTo>
                <a:cubicBezTo>
                  <a:pt x="5464913" y="2856319"/>
                  <a:pt x="5466537" y="2870195"/>
                  <a:pt x="5468163" y="2884070"/>
                </a:cubicBezTo>
                <a:cubicBezTo>
                  <a:pt x="5457655" y="2906397"/>
                  <a:pt x="5459683" y="2923741"/>
                  <a:pt x="5462117" y="2944554"/>
                </a:cubicBezTo>
                <a:cubicBezTo>
                  <a:pt x="5462117" y="2944554"/>
                  <a:pt x="5462523" y="2948020"/>
                  <a:pt x="5449583" y="2949535"/>
                </a:cubicBezTo>
                <a:cubicBezTo>
                  <a:pt x="5449583" y="2949535"/>
                  <a:pt x="5436641" y="2951050"/>
                  <a:pt x="5436237" y="2947581"/>
                </a:cubicBezTo>
                <a:cubicBezTo>
                  <a:pt x="5433801" y="2926768"/>
                  <a:pt x="5431769" y="2909424"/>
                  <a:pt x="5442283" y="2887099"/>
                </a:cubicBezTo>
                <a:cubicBezTo>
                  <a:pt x="5439033" y="2859350"/>
                  <a:pt x="5435785" y="2831599"/>
                  <a:pt x="5419595" y="2805363"/>
                </a:cubicBezTo>
                <a:cubicBezTo>
                  <a:pt x="5419595" y="2805363"/>
                  <a:pt x="5432131" y="2800381"/>
                  <a:pt x="5432131" y="2800381"/>
                </a:cubicBezTo>
                <a:cubicBezTo>
                  <a:pt x="5438605" y="2799626"/>
                  <a:pt x="5441839" y="2799245"/>
                  <a:pt x="5443509" y="2799490"/>
                </a:cubicBezTo>
                <a:close/>
                <a:moveTo>
                  <a:pt x="11292885" y="2792117"/>
                </a:moveTo>
                <a:cubicBezTo>
                  <a:pt x="11293265" y="2809069"/>
                  <a:pt x="11298427" y="2820250"/>
                  <a:pt x="11301077" y="2828665"/>
                </a:cubicBezTo>
                <a:cubicBezTo>
                  <a:pt x="11303719" y="2837080"/>
                  <a:pt x="11303843" y="2842730"/>
                  <a:pt x="11294159" y="2848619"/>
                </a:cubicBezTo>
                <a:cubicBezTo>
                  <a:pt x="11294159" y="2848619"/>
                  <a:pt x="11294411" y="2859922"/>
                  <a:pt x="11274777" y="2860401"/>
                </a:cubicBezTo>
                <a:cubicBezTo>
                  <a:pt x="11274519" y="2849095"/>
                  <a:pt x="11293901" y="2837320"/>
                  <a:pt x="11293901" y="2837320"/>
                </a:cubicBezTo>
                <a:lnTo>
                  <a:pt x="11293391" y="2814719"/>
                </a:lnTo>
                <a:close/>
                <a:moveTo>
                  <a:pt x="11403853" y="2776687"/>
                </a:moveTo>
                <a:cubicBezTo>
                  <a:pt x="11403853" y="2776687"/>
                  <a:pt x="11403853" y="2776687"/>
                  <a:pt x="11417195" y="2787668"/>
                </a:cubicBezTo>
                <a:cubicBezTo>
                  <a:pt x="11417195" y="2787668"/>
                  <a:pt x="11404105" y="2787986"/>
                  <a:pt x="11404105" y="2787986"/>
                </a:cubicBezTo>
                <a:close/>
                <a:moveTo>
                  <a:pt x="4512921" y="2771457"/>
                </a:moveTo>
                <a:cubicBezTo>
                  <a:pt x="4515893" y="2794678"/>
                  <a:pt x="4500590" y="2808430"/>
                  <a:pt x="4502080" y="2820039"/>
                </a:cubicBezTo>
                <a:cubicBezTo>
                  <a:pt x="4493683" y="2821114"/>
                  <a:pt x="4492196" y="2809505"/>
                  <a:pt x="4494908" y="2797358"/>
                </a:cubicBezTo>
                <a:cubicBezTo>
                  <a:pt x="4497618" y="2785213"/>
                  <a:pt x="4504521" y="2772530"/>
                  <a:pt x="4512921" y="2771457"/>
                </a:cubicBezTo>
                <a:close/>
                <a:moveTo>
                  <a:pt x="9483339" y="2763720"/>
                </a:moveTo>
                <a:lnTo>
                  <a:pt x="9483079" y="2763848"/>
                </a:lnTo>
                <a:lnTo>
                  <a:pt x="9477745" y="2773964"/>
                </a:lnTo>
                <a:lnTo>
                  <a:pt x="9475729" y="2767430"/>
                </a:lnTo>
                <a:lnTo>
                  <a:pt x="9467509" y="2771437"/>
                </a:lnTo>
                <a:lnTo>
                  <a:pt x="9466223" y="2782246"/>
                </a:lnTo>
                <a:lnTo>
                  <a:pt x="9481117" y="2808580"/>
                </a:lnTo>
                <a:lnTo>
                  <a:pt x="9477145" y="2793188"/>
                </a:lnTo>
                <a:cubicBezTo>
                  <a:pt x="9474661" y="2784453"/>
                  <a:pt x="9474465" y="2775663"/>
                  <a:pt x="9483339" y="2763720"/>
                </a:cubicBezTo>
                <a:close/>
                <a:moveTo>
                  <a:pt x="4226662" y="2748009"/>
                </a:moveTo>
                <a:cubicBezTo>
                  <a:pt x="4228164" y="2759732"/>
                  <a:pt x="4245134" y="2745645"/>
                  <a:pt x="4265101" y="2755009"/>
                </a:cubicBezTo>
                <a:cubicBezTo>
                  <a:pt x="4268107" y="2778460"/>
                  <a:pt x="4268107" y="2778460"/>
                  <a:pt x="4271112" y="2801912"/>
                </a:cubicBezTo>
                <a:cubicBezTo>
                  <a:pt x="4271112" y="2801912"/>
                  <a:pt x="4252642" y="2804274"/>
                  <a:pt x="4254147" y="2816001"/>
                </a:cubicBezTo>
                <a:cubicBezTo>
                  <a:pt x="4254147" y="2816001"/>
                  <a:pt x="4252642" y="2804274"/>
                  <a:pt x="4234174" y="2806638"/>
                </a:cubicBezTo>
                <a:cubicBezTo>
                  <a:pt x="4234174" y="2806638"/>
                  <a:pt x="4238683" y="2841812"/>
                  <a:pt x="4240183" y="2853540"/>
                </a:cubicBezTo>
                <a:cubicBezTo>
                  <a:pt x="4220221" y="2844177"/>
                  <a:pt x="4218341" y="2829519"/>
                  <a:pt x="4220699" y="2811340"/>
                </a:cubicBezTo>
                <a:cubicBezTo>
                  <a:pt x="4223064" y="2793164"/>
                  <a:pt x="4229667" y="2771461"/>
                  <a:pt x="4226662" y="2748009"/>
                </a:cubicBezTo>
                <a:close/>
                <a:moveTo>
                  <a:pt x="4359229" y="2743921"/>
                </a:moveTo>
                <a:cubicBezTo>
                  <a:pt x="4369305" y="2742635"/>
                  <a:pt x="4376073" y="2745525"/>
                  <a:pt x="4380219" y="2750437"/>
                </a:cubicBezTo>
                <a:cubicBezTo>
                  <a:pt x="4392666" y="2765174"/>
                  <a:pt x="4381533" y="2798134"/>
                  <a:pt x="4365288" y="2791200"/>
                </a:cubicBezTo>
                <a:cubicBezTo>
                  <a:pt x="4363775" y="2779383"/>
                  <a:pt x="4360747" y="2755743"/>
                  <a:pt x="4359229" y="2743921"/>
                </a:cubicBezTo>
                <a:close/>
                <a:moveTo>
                  <a:pt x="9380601" y="2734902"/>
                </a:moveTo>
                <a:cubicBezTo>
                  <a:pt x="9385265" y="2771311"/>
                  <a:pt x="9413187" y="2829417"/>
                  <a:pt x="9372893" y="2834570"/>
                </a:cubicBezTo>
                <a:cubicBezTo>
                  <a:pt x="9371339" y="2822435"/>
                  <a:pt x="9346531" y="2788600"/>
                  <a:pt x="9343419" y="2764330"/>
                </a:cubicBezTo>
                <a:cubicBezTo>
                  <a:pt x="9341861" y="2752192"/>
                  <a:pt x="9340307" y="2740056"/>
                  <a:pt x="9360453" y="2737481"/>
                </a:cubicBezTo>
                <a:cubicBezTo>
                  <a:pt x="9362007" y="2749616"/>
                  <a:pt x="9360453" y="2737481"/>
                  <a:pt x="9362007" y="2749616"/>
                </a:cubicBezTo>
                <a:cubicBezTo>
                  <a:pt x="9362007" y="2749616"/>
                  <a:pt x="9382157" y="2747037"/>
                  <a:pt x="9380601" y="2734902"/>
                </a:cubicBezTo>
                <a:close/>
                <a:moveTo>
                  <a:pt x="5995677" y="2729395"/>
                </a:moveTo>
                <a:cubicBezTo>
                  <a:pt x="5995937" y="2741011"/>
                  <a:pt x="5996197" y="2752624"/>
                  <a:pt x="6013739" y="2775435"/>
                </a:cubicBezTo>
                <a:cubicBezTo>
                  <a:pt x="6013739" y="2775435"/>
                  <a:pt x="6013475" y="2763823"/>
                  <a:pt x="6013475" y="2763823"/>
                </a:cubicBezTo>
                <a:cubicBezTo>
                  <a:pt x="6013739" y="2775435"/>
                  <a:pt x="6030755" y="2775019"/>
                  <a:pt x="6031015" y="2786633"/>
                </a:cubicBezTo>
                <a:cubicBezTo>
                  <a:pt x="6013739" y="2775435"/>
                  <a:pt x="6014259" y="2798664"/>
                  <a:pt x="6013999" y="2787048"/>
                </a:cubicBezTo>
                <a:cubicBezTo>
                  <a:pt x="5997247" y="2799079"/>
                  <a:pt x="5997771" y="2822308"/>
                  <a:pt x="5998031" y="2833923"/>
                </a:cubicBezTo>
                <a:cubicBezTo>
                  <a:pt x="5998293" y="2845537"/>
                  <a:pt x="6015047" y="2833508"/>
                  <a:pt x="6015309" y="2845121"/>
                </a:cubicBezTo>
                <a:cubicBezTo>
                  <a:pt x="6015571" y="2856735"/>
                  <a:pt x="6015571" y="2856735"/>
                  <a:pt x="6015571" y="2856735"/>
                </a:cubicBezTo>
                <a:cubicBezTo>
                  <a:pt x="5998819" y="2868765"/>
                  <a:pt x="5999081" y="2880379"/>
                  <a:pt x="5999081" y="2880379"/>
                </a:cubicBezTo>
                <a:cubicBezTo>
                  <a:pt x="5999863" y="2915222"/>
                  <a:pt x="5983111" y="2927248"/>
                  <a:pt x="5983631" y="2950479"/>
                </a:cubicBezTo>
                <a:cubicBezTo>
                  <a:pt x="5983631" y="2950479"/>
                  <a:pt x="6000649" y="2950065"/>
                  <a:pt x="6000649" y="2950065"/>
                </a:cubicBezTo>
                <a:cubicBezTo>
                  <a:pt x="6000649" y="2950065"/>
                  <a:pt x="6000911" y="2961679"/>
                  <a:pt x="6000911" y="2961679"/>
                </a:cubicBezTo>
                <a:cubicBezTo>
                  <a:pt x="6000911" y="2961679"/>
                  <a:pt x="5983891" y="2962092"/>
                  <a:pt x="5983891" y="2962092"/>
                </a:cubicBezTo>
                <a:cubicBezTo>
                  <a:pt x="5984157" y="2973710"/>
                  <a:pt x="5984679" y="2996935"/>
                  <a:pt x="5984679" y="2996935"/>
                </a:cubicBezTo>
                <a:cubicBezTo>
                  <a:pt x="5984679" y="2996935"/>
                  <a:pt x="5984679" y="2996935"/>
                  <a:pt x="5984939" y="3008553"/>
                </a:cubicBezTo>
                <a:cubicBezTo>
                  <a:pt x="5985203" y="3020165"/>
                  <a:pt x="5985463" y="3031780"/>
                  <a:pt x="5968711" y="3043809"/>
                </a:cubicBezTo>
                <a:cubicBezTo>
                  <a:pt x="5968445" y="3032194"/>
                  <a:pt x="5951171" y="3020997"/>
                  <a:pt x="5951171" y="3020997"/>
                </a:cubicBezTo>
                <a:cubicBezTo>
                  <a:pt x="5951171" y="3020997"/>
                  <a:pt x="5951171" y="3020997"/>
                  <a:pt x="5950909" y="3009382"/>
                </a:cubicBezTo>
                <a:cubicBezTo>
                  <a:pt x="5967923" y="3008967"/>
                  <a:pt x="5967923" y="3008967"/>
                  <a:pt x="5967399" y="2985738"/>
                </a:cubicBezTo>
                <a:cubicBezTo>
                  <a:pt x="5967139" y="2974124"/>
                  <a:pt x="5966875" y="2962509"/>
                  <a:pt x="5966615" y="2950894"/>
                </a:cubicBezTo>
                <a:cubicBezTo>
                  <a:pt x="5966089" y="2927666"/>
                  <a:pt x="5965829" y="2916056"/>
                  <a:pt x="5965569" y="2904442"/>
                </a:cubicBezTo>
                <a:cubicBezTo>
                  <a:pt x="5965045" y="2881211"/>
                  <a:pt x="5965045" y="2881211"/>
                  <a:pt x="5964521" y="2857981"/>
                </a:cubicBezTo>
                <a:cubicBezTo>
                  <a:pt x="5964257" y="2846370"/>
                  <a:pt x="5964257" y="2846370"/>
                  <a:pt x="5947245" y="2846784"/>
                </a:cubicBezTo>
                <a:cubicBezTo>
                  <a:pt x="5946983" y="2835170"/>
                  <a:pt x="5946983" y="2835170"/>
                  <a:pt x="5946721" y="2823553"/>
                </a:cubicBezTo>
                <a:cubicBezTo>
                  <a:pt x="5963995" y="2834754"/>
                  <a:pt x="5963211" y="2799911"/>
                  <a:pt x="5962949" y="2788296"/>
                </a:cubicBezTo>
                <a:cubicBezTo>
                  <a:pt x="5979703" y="2776264"/>
                  <a:pt x="5996463" y="2764239"/>
                  <a:pt x="5995677" y="2729395"/>
                </a:cubicBezTo>
                <a:close/>
                <a:moveTo>
                  <a:pt x="4033617" y="2716926"/>
                </a:moveTo>
                <a:cubicBezTo>
                  <a:pt x="4033617" y="2716926"/>
                  <a:pt x="4035094" y="2728464"/>
                  <a:pt x="4036574" y="2740004"/>
                </a:cubicBezTo>
                <a:cubicBezTo>
                  <a:pt x="4036574" y="2740004"/>
                  <a:pt x="4038056" y="2751543"/>
                  <a:pt x="4038056" y="2751543"/>
                </a:cubicBezTo>
                <a:cubicBezTo>
                  <a:pt x="4058334" y="2760674"/>
                  <a:pt x="4075660" y="2746733"/>
                  <a:pt x="4094462" y="2744329"/>
                </a:cubicBezTo>
                <a:lnTo>
                  <a:pt x="4095941" y="2755864"/>
                </a:lnTo>
                <a:cubicBezTo>
                  <a:pt x="4100376" y="2790478"/>
                  <a:pt x="4120656" y="2799615"/>
                  <a:pt x="4106288" y="2836630"/>
                </a:cubicBezTo>
                <a:cubicBezTo>
                  <a:pt x="4086009" y="2827499"/>
                  <a:pt x="4101854" y="2802020"/>
                  <a:pt x="4081573" y="2792885"/>
                </a:cubicBezTo>
                <a:cubicBezTo>
                  <a:pt x="4064248" y="2806828"/>
                  <a:pt x="4061291" y="2783753"/>
                  <a:pt x="4043968" y="2797693"/>
                </a:cubicBezTo>
                <a:cubicBezTo>
                  <a:pt x="4023686" y="2788561"/>
                  <a:pt x="4042492" y="2786155"/>
                  <a:pt x="4039532" y="2763082"/>
                </a:cubicBezTo>
                <a:cubicBezTo>
                  <a:pt x="4019251" y="2753947"/>
                  <a:pt x="4017774" y="2742409"/>
                  <a:pt x="4017774" y="2742409"/>
                </a:cubicBezTo>
                <a:cubicBezTo>
                  <a:pt x="4016297" y="2730870"/>
                  <a:pt x="4016297" y="2730870"/>
                  <a:pt x="4014815" y="2719333"/>
                </a:cubicBezTo>
                <a:cubicBezTo>
                  <a:pt x="4014815" y="2719333"/>
                  <a:pt x="4014815" y="2719333"/>
                  <a:pt x="4033617" y="2716926"/>
                </a:cubicBezTo>
                <a:close/>
                <a:moveTo>
                  <a:pt x="6108221" y="2708707"/>
                </a:moveTo>
                <a:lnTo>
                  <a:pt x="6113601" y="2710324"/>
                </a:lnTo>
                <a:cubicBezTo>
                  <a:pt x="6118137" y="2711684"/>
                  <a:pt x="6122703" y="2714517"/>
                  <a:pt x="6122967" y="2726289"/>
                </a:cubicBezTo>
                <a:cubicBezTo>
                  <a:pt x="6118337" y="2720514"/>
                  <a:pt x="6114863" y="2716183"/>
                  <a:pt x="6111969" y="2712756"/>
                </a:cubicBezTo>
                <a:close/>
                <a:moveTo>
                  <a:pt x="6106443" y="2706788"/>
                </a:moveTo>
                <a:lnTo>
                  <a:pt x="6108221" y="2708707"/>
                </a:lnTo>
                <a:lnTo>
                  <a:pt x="6107369" y="2708452"/>
                </a:lnTo>
                <a:close/>
                <a:moveTo>
                  <a:pt x="4211440" y="2700794"/>
                </a:moveTo>
                <a:cubicBezTo>
                  <a:pt x="4213260" y="2700026"/>
                  <a:pt x="4214566" y="2700218"/>
                  <a:pt x="4215497" y="2700812"/>
                </a:cubicBezTo>
                <a:cubicBezTo>
                  <a:pt x="4217351" y="2702005"/>
                  <a:pt x="4217712" y="2704818"/>
                  <a:pt x="4217712" y="2704818"/>
                </a:cubicBezTo>
                <a:cubicBezTo>
                  <a:pt x="4219156" y="2716076"/>
                  <a:pt x="4220599" y="2727330"/>
                  <a:pt x="4220599" y="2727330"/>
                </a:cubicBezTo>
                <a:cubicBezTo>
                  <a:pt x="4207167" y="2729052"/>
                  <a:pt x="4217712" y="2704818"/>
                  <a:pt x="4204284" y="2706535"/>
                </a:cubicBezTo>
                <a:cubicBezTo>
                  <a:pt x="4207280" y="2703292"/>
                  <a:pt x="4209618" y="2701563"/>
                  <a:pt x="4211440" y="2700794"/>
                </a:cubicBezTo>
                <a:close/>
                <a:moveTo>
                  <a:pt x="11164561" y="2699229"/>
                </a:moveTo>
                <a:cubicBezTo>
                  <a:pt x="11164561" y="2699229"/>
                  <a:pt x="11164561" y="2699229"/>
                  <a:pt x="11146549" y="2711391"/>
                </a:cubicBezTo>
                <a:cubicBezTo>
                  <a:pt x="11146283" y="2699671"/>
                  <a:pt x="11146283" y="2699671"/>
                  <a:pt x="11146283" y="2699671"/>
                </a:cubicBezTo>
                <a:cubicBezTo>
                  <a:pt x="11146283" y="2699671"/>
                  <a:pt x="11164561" y="2699229"/>
                  <a:pt x="11164561" y="2699229"/>
                </a:cubicBezTo>
                <a:close/>
                <a:moveTo>
                  <a:pt x="9427739" y="2696323"/>
                </a:moveTo>
                <a:lnTo>
                  <a:pt x="9428001" y="2708099"/>
                </a:lnTo>
                <a:cubicBezTo>
                  <a:pt x="9410009" y="2708534"/>
                  <a:pt x="9410009" y="2708534"/>
                  <a:pt x="9410009" y="2708534"/>
                </a:cubicBezTo>
                <a:cubicBezTo>
                  <a:pt x="9410009" y="2708534"/>
                  <a:pt x="9409745" y="2696763"/>
                  <a:pt x="9427739" y="2696323"/>
                </a:cubicBezTo>
                <a:close/>
                <a:moveTo>
                  <a:pt x="5042339" y="2695154"/>
                </a:moveTo>
                <a:cubicBezTo>
                  <a:pt x="5043742" y="2706130"/>
                  <a:pt x="5046555" y="2728079"/>
                  <a:pt x="5029220" y="2752608"/>
                </a:cubicBezTo>
                <a:cubicBezTo>
                  <a:pt x="5007668" y="2744206"/>
                  <a:pt x="5023597" y="2708710"/>
                  <a:pt x="5002045" y="2700305"/>
                </a:cubicBezTo>
                <a:cubicBezTo>
                  <a:pt x="5022188" y="2697727"/>
                  <a:pt x="5022188" y="2697727"/>
                  <a:pt x="5042339" y="2695154"/>
                </a:cubicBezTo>
                <a:close/>
                <a:moveTo>
                  <a:pt x="9477495" y="2694269"/>
                </a:moveTo>
                <a:lnTo>
                  <a:pt x="9468653" y="2703048"/>
                </a:lnTo>
                <a:lnTo>
                  <a:pt x="9469679" y="2706568"/>
                </a:lnTo>
                <a:lnTo>
                  <a:pt x="9482017" y="2705132"/>
                </a:lnTo>
                <a:close/>
                <a:moveTo>
                  <a:pt x="9239815" y="2683791"/>
                </a:moveTo>
                <a:cubicBezTo>
                  <a:pt x="9249331" y="2682575"/>
                  <a:pt x="9259595" y="2687220"/>
                  <a:pt x="9267671" y="2693637"/>
                </a:cubicBezTo>
                <a:cubicBezTo>
                  <a:pt x="9275743" y="2700051"/>
                  <a:pt x="9281625" y="2708237"/>
                  <a:pt x="9282379" y="2714100"/>
                </a:cubicBezTo>
                <a:cubicBezTo>
                  <a:pt x="9283883" y="2725829"/>
                  <a:pt x="9264853" y="2728262"/>
                  <a:pt x="9264853" y="2728262"/>
                </a:cubicBezTo>
                <a:cubicBezTo>
                  <a:pt x="9263353" y="2716536"/>
                  <a:pt x="9242827" y="2707247"/>
                  <a:pt x="9241319" y="2695519"/>
                </a:cubicBezTo>
                <a:cubicBezTo>
                  <a:pt x="9239815" y="2683791"/>
                  <a:pt x="9239815" y="2683791"/>
                  <a:pt x="9239815" y="2683791"/>
                </a:cubicBezTo>
                <a:close/>
                <a:moveTo>
                  <a:pt x="4139160" y="2677683"/>
                </a:moveTo>
                <a:cubicBezTo>
                  <a:pt x="4160747" y="2686364"/>
                  <a:pt x="4159301" y="2675108"/>
                  <a:pt x="4180894" y="2683788"/>
                </a:cubicBezTo>
                <a:cubicBezTo>
                  <a:pt x="4182336" y="2695044"/>
                  <a:pt x="4162188" y="2697621"/>
                  <a:pt x="4163631" y="2708879"/>
                </a:cubicBezTo>
                <a:cubicBezTo>
                  <a:pt x="4163631" y="2708879"/>
                  <a:pt x="4142046" y="2700198"/>
                  <a:pt x="4139160" y="2677683"/>
                </a:cubicBezTo>
                <a:close/>
                <a:moveTo>
                  <a:pt x="4500270" y="2667340"/>
                </a:moveTo>
                <a:cubicBezTo>
                  <a:pt x="4501760" y="2678983"/>
                  <a:pt x="4501760" y="2678983"/>
                  <a:pt x="4482992" y="2681383"/>
                </a:cubicBezTo>
                <a:cubicBezTo>
                  <a:pt x="4481502" y="2669740"/>
                  <a:pt x="4481502" y="2669740"/>
                  <a:pt x="4481502" y="2669740"/>
                </a:cubicBezTo>
                <a:cubicBezTo>
                  <a:pt x="4500270" y="2667340"/>
                  <a:pt x="4500270" y="2667340"/>
                  <a:pt x="4500270" y="2667340"/>
                </a:cubicBezTo>
                <a:close/>
                <a:moveTo>
                  <a:pt x="6159263" y="2666046"/>
                </a:moveTo>
                <a:cubicBezTo>
                  <a:pt x="6159263" y="2666046"/>
                  <a:pt x="6159549" y="2678758"/>
                  <a:pt x="6159549" y="2678758"/>
                </a:cubicBezTo>
                <a:cubicBezTo>
                  <a:pt x="6139917" y="2679238"/>
                  <a:pt x="6159549" y="2678758"/>
                  <a:pt x="6159263" y="2666046"/>
                </a:cubicBezTo>
                <a:close/>
                <a:moveTo>
                  <a:pt x="11218613" y="2662733"/>
                </a:moveTo>
                <a:cubicBezTo>
                  <a:pt x="11218873" y="2674451"/>
                  <a:pt x="11218873" y="2674451"/>
                  <a:pt x="11219139" y="2686171"/>
                </a:cubicBezTo>
                <a:cubicBezTo>
                  <a:pt x="11219401" y="2697889"/>
                  <a:pt x="11238479" y="2732597"/>
                  <a:pt x="11220457" y="2744760"/>
                </a:cubicBezTo>
                <a:cubicBezTo>
                  <a:pt x="11220723" y="2756479"/>
                  <a:pt x="11220723" y="2756479"/>
                  <a:pt x="11220723" y="2756479"/>
                </a:cubicBezTo>
                <a:cubicBezTo>
                  <a:pt x="11220985" y="2768197"/>
                  <a:pt x="11221253" y="2779915"/>
                  <a:pt x="11221513" y="2791632"/>
                </a:cubicBezTo>
                <a:cubicBezTo>
                  <a:pt x="11240063" y="2802904"/>
                  <a:pt x="11222305" y="2826785"/>
                  <a:pt x="11240857" y="2838059"/>
                </a:cubicBezTo>
                <a:cubicBezTo>
                  <a:pt x="11241119" y="2849773"/>
                  <a:pt x="11222837" y="2850221"/>
                  <a:pt x="11222837" y="2850221"/>
                </a:cubicBezTo>
                <a:cubicBezTo>
                  <a:pt x="11223103" y="2861939"/>
                  <a:pt x="11241119" y="2849773"/>
                  <a:pt x="11241383" y="2861493"/>
                </a:cubicBezTo>
                <a:cubicBezTo>
                  <a:pt x="11241383" y="2861493"/>
                  <a:pt x="11241119" y="2849773"/>
                  <a:pt x="11259403" y="2849328"/>
                </a:cubicBezTo>
                <a:cubicBezTo>
                  <a:pt x="11259665" y="2861046"/>
                  <a:pt x="11259927" y="2872764"/>
                  <a:pt x="11241911" y="2884931"/>
                </a:cubicBezTo>
                <a:cubicBezTo>
                  <a:pt x="11241911" y="2884931"/>
                  <a:pt x="11224157" y="2908816"/>
                  <a:pt x="11224423" y="2920531"/>
                </a:cubicBezTo>
                <a:cubicBezTo>
                  <a:pt x="11224685" y="2932247"/>
                  <a:pt x="11206409" y="2932695"/>
                  <a:pt x="11206143" y="2920977"/>
                </a:cubicBezTo>
                <a:cubicBezTo>
                  <a:pt x="11206409" y="2932695"/>
                  <a:pt x="11206671" y="2944413"/>
                  <a:pt x="11188393" y="2944861"/>
                </a:cubicBezTo>
                <a:cubicBezTo>
                  <a:pt x="11188393" y="2944861"/>
                  <a:pt x="11188393" y="2944861"/>
                  <a:pt x="11188655" y="2956576"/>
                </a:cubicBezTo>
                <a:cubicBezTo>
                  <a:pt x="11188655" y="2956576"/>
                  <a:pt x="11170375" y="2957024"/>
                  <a:pt x="11170109" y="2945305"/>
                </a:cubicBezTo>
                <a:cubicBezTo>
                  <a:pt x="11170109" y="2945305"/>
                  <a:pt x="11169847" y="2933587"/>
                  <a:pt x="11169847" y="2933587"/>
                </a:cubicBezTo>
                <a:cubicBezTo>
                  <a:pt x="11188129" y="2933143"/>
                  <a:pt x="11188129" y="2933143"/>
                  <a:pt x="11188129" y="2933143"/>
                </a:cubicBezTo>
                <a:cubicBezTo>
                  <a:pt x="11206143" y="2920977"/>
                  <a:pt x="11187601" y="2909705"/>
                  <a:pt x="11187331" y="2897988"/>
                </a:cubicBezTo>
                <a:cubicBezTo>
                  <a:pt x="11205615" y="2897544"/>
                  <a:pt x="11205349" y="2885822"/>
                  <a:pt x="11205349" y="2885822"/>
                </a:cubicBezTo>
                <a:cubicBezTo>
                  <a:pt x="11205349" y="2885822"/>
                  <a:pt x="11205349" y="2885822"/>
                  <a:pt x="11205087" y="2874106"/>
                </a:cubicBezTo>
                <a:cubicBezTo>
                  <a:pt x="11204823" y="2862385"/>
                  <a:pt x="11204823" y="2862385"/>
                  <a:pt x="11204823" y="2862385"/>
                </a:cubicBezTo>
                <a:cubicBezTo>
                  <a:pt x="11204823" y="2862385"/>
                  <a:pt x="11204823" y="2862385"/>
                  <a:pt x="11204561" y="2850667"/>
                </a:cubicBezTo>
                <a:cubicBezTo>
                  <a:pt x="11204561" y="2850667"/>
                  <a:pt x="11204561" y="2850667"/>
                  <a:pt x="11204291" y="2838952"/>
                </a:cubicBezTo>
                <a:cubicBezTo>
                  <a:pt x="11204291" y="2838952"/>
                  <a:pt x="11204291" y="2838952"/>
                  <a:pt x="11222571" y="2838504"/>
                </a:cubicBezTo>
                <a:cubicBezTo>
                  <a:pt x="11222305" y="2826785"/>
                  <a:pt x="11204291" y="2838952"/>
                  <a:pt x="11203767" y="2815513"/>
                </a:cubicBezTo>
                <a:cubicBezTo>
                  <a:pt x="11203497" y="2803795"/>
                  <a:pt x="11203497" y="2803795"/>
                  <a:pt x="11203235" y="2792078"/>
                </a:cubicBezTo>
                <a:cubicBezTo>
                  <a:pt x="11203235" y="2792078"/>
                  <a:pt x="11203235" y="2792078"/>
                  <a:pt x="11202973" y="2780362"/>
                </a:cubicBezTo>
                <a:cubicBezTo>
                  <a:pt x="11202177" y="2745208"/>
                  <a:pt x="11184163" y="2757369"/>
                  <a:pt x="11183637" y="2733934"/>
                </a:cubicBezTo>
                <a:cubicBezTo>
                  <a:pt x="11201913" y="2733487"/>
                  <a:pt x="11201913" y="2733487"/>
                  <a:pt x="11201651" y="2721769"/>
                </a:cubicBezTo>
                <a:cubicBezTo>
                  <a:pt x="11201387" y="2710055"/>
                  <a:pt x="11201387" y="2710055"/>
                  <a:pt x="11200597" y="2674897"/>
                </a:cubicBezTo>
                <a:cubicBezTo>
                  <a:pt x="11200597" y="2674897"/>
                  <a:pt x="11200597" y="2674897"/>
                  <a:pt x="11218613" y="2662733"/>
                </a:cubicBezTo>
                <a:close/>
                <a:moveTo>
                  <a:pt x="11406671" y="2656510"/>
                </a:moveTo>
                <a:cubicBezTo>
                  <a:pt x="11407325" y="2658284"/>
                  <a:pt x="11406997" y="2661868"/>
                  <a:pt x="11406267" y="2665864"/>
                </a:cubicBezTo>
                <a:cubicBezTo>
                  <a:pt x="11404809" y="2673849"/>
                  <a:pt x="11401753" y="2683462"/>
                  <a:pt x="11401753" y="2683462"/>
                </a:cubicBezTo>
                <a:cubicBezTo>
                  <a:pt x="11401463" y="2670749"/>
                  <a:pt x="11401463" y="2670749"/>
                  <a:pt x="11401179" y="2658033"/>
                </a:cubicBezTo>
                <a:cubicBezTo>
                  <a:pt x="11404377" y="2654777"/>
                  <a:pt x="11406017" y="2654736"/>
                  <a:pt x="11406671" y="2656510"/>
                </a:cubicBezTo>
                <a:close/>
                <a:moveTo>
                  <a:pt x="4462743" y="2643734"/>
                </a:moveTo>
                <a:cubicBezTo>
                  <a:pt x="4463459" y="2641832"/>
                  <a:pt x="4468150" y="2648473"/>
                  <a:pt x="4483261" y="2646541"/>
                </a:cubicBezTo>
                <a:cubicBezTo>
                  <a:pt x="4483261" y="2646541"/>
                  <a:pt x="4483261" y="2646541"/>
                  <a:pt x="4484884" y="2659202"/>
                </a:cubicBezTo>
                <a:cubicBezTo>
                  <a:pt x="4464736" y="2661779"/>
                  <a:pt x="4463113" y="2649117"/>
                  <a:pt x="4463113" y="2649117"/>
                </a:cubicBezTo>
                <a:cubicBezTo>
                  <a:pt x="4462707" y="2645951"/>
                  <a:pt x="4462505" y="2644368"/>
                  <a:pt x="4462743" y="2643734"/>
                </a:cubicBezTo>
                <a:close/>
                <a:moveTo>
                  <a:pt x="11250175" y="2640523"/>
                </a:moveTo>
                <a:cubicBezTo>
                  <a:pt x="11230793" y="2652301"/>
                  <a:pt x="11250941" y="2674423"/>
                  <a:pt x="11231305" y="2674903"/>
                </a:cubicBezTo>
                <a:cubicBezTo>
                  <a:pt x="11250685" y="2663124"/>
                  <a:pt x="11230539" y="2641003"/>
                  <a:pt x="11250175" y="2640523"/>
                </a:cubicBezTo>
                <a:close/>
                <a:moveTo>
                  <a:pt x="4689527" y="2633360"/>
                </a:moveTo>
                <a:cubicBezTo>
                  <a:pt x="4691459" y="2633447"/>
                  <a:pt x="4694061" y="2633784"/>
                  <a:pt x="4696748" y="2634780"/>
                </a:cubicBezTo>
                <a:cubicBezTo>
                  <a:pt x="4702122" y="2636775"/>
                  <a:pt x="4707835" y="2641407"/>
                  <a:pt x="4709188" y="2651963"/>
                </a:cubicBezTo>
                <a:cubicBezTo>
                  <a:pt x="4689042" y="2654540"/>
                  <a:pt x="4689042" y="2654540"/>
                  <a:pt x="4689042" y="2654540"/>
                </a:cubicBezTo>
                <a:cubicBezTo>
                  <a:pt x="4687690" y="2643986"/>
                  <a:pt x="4686338" y="2633434"/>
                  <a:pt x="4686338" y="2633434"/>
                </a:cubicBezTo>
                <a:cubicBezTo>
                  <a:pt x="4686338" y="2633434"/>
                  <a:pt x="4687596" y="2633273"/>
                  <a:pt x="4689527" y="2633360"/>
                </a:cubicBezTo>
                <a:close/>
                <a:moveTo>
                  <a:pt x="6138841" y="2631679"/>
                </a:moveTo>
                <a:cubicBezTo>
                  <a:pt x="6138841" y="2631679"/>
                  <a:pt x="6138841" y="2631679"/>
                  <a:pt x="6139107" y="2643450"/>
                </a:cubicBezTo>
                <a:cubicBezTo>
                  <a:pt x="6139107" y="2643450"/>
                  <a:pt x="6139107" y="2643450"/>
                  <a:pt x="6121109" y="2643890"/>
                </a:cubicBezTo>
                <a:cubicBezTo>
                  <a:pt x="6121641" y="2667435"/>
                  <a:pt x="6122701" y="2714519"/>
                  <a:pt x="6104439" y="2703188"/>
                </a:cubicBezTo>
                <a:lnTo>
                  <a:pt x="6106443" y="2706788"/>
                </a:lnTo>
                <a:lnTo>
                  <a:pt x="6104473" y="2704659"/>
                </a:lnTo>
                <a:cubicBezTo>
                  <a:pt x="6099873" y="2700354"/>
                  <a:pt x="6095307" y="2697520"/>
                  <a:pt x="6086175" y="2691852"/>
                </a:cubicBezTo>
                <a:cubicBezTo>
                  <a:pt x="6086441" y="2703625"/>
                  <a:pt x="6086705" y="2715397"/>
                  <a:pt x="6068707" y="2715835"/>
                </a:cubicBezTo>
                <a:lnTo>
                  <a:pt x="6068439" y="2704063"/>
                </a:lnTo>
                <a:cubicBezTo>
                  <a:pt x="6068439" y="2704063"/>
                  <a:pt x="6068439" y="2704063"/>
                  <a:pt x="6068175" y="2692292"/>
                </a:cubicBezTo>
                <a:cubicBezTo>
                  <a:pt x="6067911" y="2680523"/>
                  <a:pt x="6067911" y="2680523"/>
                  <a:pt x="6067911" y="2680523"/>
                </a:cubicBezTo>
                <a:cubicBezTo>
                  <a:pt x="6067911" y="2680523"/>
                  <a:pt x="6067911" y="2680523"/>
                  <a:pt x="6067643" y="2668752"/>
                </a:cubicBezTo>
                <a:cubicBezTo>
                  <a:pt x="6067377" y="2656981"/>
                  <a:pt x="6085115" y="2644770"/>
                  <a:pt x="6067113" y="2645205"/>
                </a:cubicBezTo>
                <a:cubicBezTo>
                  <a:pt x="6066849" y="2633439"/>
                  <a:pt x="6066849" y="2633439"/>
                  <a:pt x="6084849" y="2632997"/>
                </a:cubicBezTo>
                <a:cubicBezTo>
                  <a:pt x="6085115" y="2644770"/>
                  <a:pt x="6085115" y="2644770"/>
                  <a:pt x="6085379" y="2656539"/>
                </a:cubicBezTo>
                <a:cubicBezTo>
                  <a:pt x="6098877" y="2656211"/>
                  <a:pt x="6101953" y="2642886"/>
                  <a:pt x="6110239" y="2636059"/>
                </a:cubicBezTo>
                <a:lnTo>
                  <a:pt x="6114481" y="2634484"/>
                </a:lnTo>
                <a:lnTo>
                  <a:pt x="6114159" y="2635228"/>
                </a:lnTo>
                <a:cubicBezTo>
                  <a:pt x="6111975" y="2638225"/>
                  <a:pt x="6111975" y="2638225"/>
                  <a:pt x="6120843" y="2632120"/>
                </a:cubicBezTo>
                <a:cubicBezTo>
                  <a:pt x="6120843" y="2632120"/>
                  <a:pt x="6120843" y="2632120"/>
                  <a:pt x="6138841" y="2631679"/>
                </a:cubicBezTo>
                <a:close/>
                <a:moveTo>
                  <a:pt x="5068251" y="2631059"/>
                </a:moveTo>
                <a:cubicBezTo>
                  <a:pt x="5069787" y="2643018"/>
                  <a:pt x="5074380" y="2678899"/>
                  <a:pt x="5075916" y="2690858"/>
                </a:cubicBezTo>
                <a:cubicBezTo>
                  <a:pt x="5059123" y="2693006"/>
                  <a:pt x="5048432" y="2676142"/>
                  <a:pt x="5046321" y="2659694"/>
                </a:cubicBezTo>
                <a:cubicBezTo>
                  <a:pt x="5044214" y="2643252"/>
                  <a:pt x="5050695" y="2627226"/>
                  <a:pt x="5068251" y="2631059"/>
                </a:cubicBezTo>
                <a:close/>
                <a:moveTo>
                  <a:pt x="4706484" y="2630854"/>
                </a:moveTo>
                <a:cubicBezTo>
                  <a:pt x="4716551" y="2629567"/>
                  <a:pt x="4727683" y="2636510"/>
                  <a:pt x="4733949" y="2645467"/>
                </a:cubicBezTo>
                <a:cubicBezTo>
                  <a:pt x="4740218" y="2654428"/>
                  <a:pt x="4741624" y="2665403"/>
                  <a:pt x="4732253" y="2672179"/>
                </a:cubicBezTo>
                <a:cubicBezTo>
                  <a:pt x="4713517" y="2685732"/>
                  <a:pt x="4709298" y="2652804"/>
                  <a:pt x="4706484" y="2630854"/>
                </a:cubicBezTo>
                <a:close/>
                <a:moveTo>
                  <a:pt x="5383421" y="2630745"/>
                </a:moveTo>
                <a:cubicBezTo>
                  <a:pt x="5390217" y="2629949"/>
                  <a:pt x="5393713" y="2630419"/>
                  <a:pt x="5395513" y="2631092"/>
                </a:cubicBezTo>
                <a:cubicBezTo>
                  <a:pt x="5397315" y="2631763"/>
                  <a:pt x="5397413" y="2632631"/>
                  <a:pt x="5397413" y="2632631"/>
                </a:cubicBezTo>
                <a:cubicBezTo>
                  <a:pt x="5429881" y="2674666"/>
                  <a:pt x="5434767" y="2716404"/>
                  <a:pt x="5453237" y="2756555"/>
                </a:cubicBezTo>
                <a:cubicBezTo>
                  <a:pt x="5453237" y="2756555"/>
                  <a:pt x="5453237" y="2756555"/>
                  <a:pt x="5453645" y="2760033"/>
                </a:cubicBezTo>
                <a:cubicBezTo>
                  <a:pt x="5453645" y="2760033"/>
                  <a:pt x="5440463" y="2765102"/>
                  <a:pt x="5440463" y="2765102"/>
                </a:cubicBezTo>
                <a:cubicBezTo>
                  <a:pt x="5426877" y="2766693"/>
                  <a:pt x="5426877" y="2766693"/>
                  <a:pt x="5426469" y="2763213"/>
                </a:cubicBezTo>
                <a:cubicBezTo>
                  <a:pt x="5407591" y="2719588"/>
                  <a:pt x="5402705" y="2677850"/>
                  <a:pt x="5370645" y="2639290"/>
                </a:cubicBezTo>
                <a:cubicBezTo>
                  <a:pt x="5370237" y="2635811"/>
                  <a:pt x="5369833" y="2632333"/>
                  <a:pt x="5383421" y="2630745"/>
                </a:cubicBezTo>
                <a:close/>
                <a:moveTo>
                  <a:pt x="9194251" y="2630030"/>
                </a:moveTo>
                <a:cubicBezTo>
                  <a:pt x="9198759" y="2665210"/>
                  <a:pt x="9217785" y="2662777"/>
                  <a:pt x="9238319" y="2672066"/>
                </a:cubicBezTo>
                <a:cubicBezTo>
                  <a:pt x="9238319" y="2672066"/>
                  <a:pt x="9238319" y="2672066"/>
                  <a:pt x="9239815" y="2683791"/>
                </a:cubicBezTo>
                <a:cubicBezTo>
                  <a:pt x="9220795" y="2686225"/>
                  <a:pt x="9222291" y="2697953"/>
                  <a:pt x="9204769" y="2712113"/>
                </a:cubicBezTo>
                <a:cubicBezTo>
                  <a:pt x="9203269" y="2700388"/>
                  <a:pt x="9184243" y="2702817"/>
                  <a:pt x="9184243" y="2702817"/>
                </a:cubicBezTo>
                <a:cubicBezTo>
                  <a:pt x="9179733" y="2667646"/>
                  <a:pt x="9176725" y="2644192"/>
                  <a:pt x="9194251" y="2630030"/>
                </a:cubicBezTo>
                <a:close/>
                <a:moveTo>
                  <a:pt x="4057719" y="2628035"/>
                </a:moveTo>
                <a:cubicBezTo>
                  <a:pt x="4067792" y="2626747"/>
                  <a:pt x="4074373" y="2628184"/>
                  <a:pt x="4078653" y="2631626"/>
                </a:cubicBezTo>
                <a:cubicBezTo>
                  <a:pt x="4091495" y="2641951"/>
                  <a:pt x="4083611" y="2670312"/>
                  <a:pt x="4087059" y="2697222"/>
                </a:cubicBezTo>
                <a:cubicBezTo>
                  <a:pt x="4065381" y="2687839"/>
                  <a:pt x="4060783" y="2651956"/>
                  <a:pt x="4057719" y="2628035"/>
                </a:cubicBezTo>
                <a:close/>
                <a:moveTo>
                  <a:pt x="9325703" y="2626086"/>
                </a:moveTo>
                <a:cubicBezTo>
                  <a:pt x="9325703" y="2626086"/>
                  <a:pt x="9307795" y="2628376"/>
                  <a:pt x="9309279" y="2639985"/>
                </a:cubicBezTo>
                <a:cubicBezTo>
                  <a:pt x="9310769" y="2651597"/>
                  <a:pt x="9312255" y="2663199"/>
                  <a:pt x="9313743" y="2674810"/>
                </a:cubicBezTo>
                <a:cubicBezTo>
                  <a:pt x="9295837" y="2677102"/>
                  <a:pt x="9295837" y="2677102"/>
                  <a:pt x="9276441" y="2667783"/>
                </a:cubicBezTo>
                <a:cubicBezTo>
                  <a:pt x="9273467" y="2644565"/>
                  <a:pt x="9291377" y="2642275"/>
                  <a:pt x="9307795" y="2628376"/>
                </a:cubicBezTo>
                <a:cubicBezTo>
                  <a:pt x="9307795" y="2628376"/>
                  <a:pt x="9307795" y="2628376"/>
                  <a:pt x="9325703" y="2626086"/>
                </a:cubicBezTo>
                <a:close/>
                <a:moveTo>
                  <a:pt x="8792723" y="2621325"/>
                </a:moveTo>
                <a:cubicBezTo>
                  <a:pt x="8814401" y="2630709"/>
                  <a:pt x="8815933" y="2642670"/>
                  <a:pt x="8818999" y="2666590"/>
                </a:cubicBezTo>
                <a:cubicBezTo>
                  <a:pt x="8810455" y="2679839"/>
                  <a:pt x="8799617" y="2675147"/>
                  <a:pt x="8793049" y="2663832"/>
                </a:cubicBezTo>
                <a:cubicBezTo>
                  <a:pt x="8786479" y="2652513"/>
                  <a:pt x="8784179" y="2634573"/>
                  <a:pt x="8792723" y="2621325"/>
                </a:cubicBezTo>
                <a:close/>
                <a:moveTo>
                  <a:pt x="6120579" y="2620349"/>
                </a:moveTo>
                <a:cubicBezTo>
                  <a:pt x="6120843" y="2632120"/>
                  <a:pt x="6120843" y="2632120"/>
                  <a:pt x="6120843" y="2632120"/>
                </a:cubicBezTo>
                <a:lnTo>
                  <a:pt x="6114481" y="2634484"/>
                </a:lnTo>
                <a:close/>
                <a:moveTo>
                  <a:pt x="11257889" y="2615094"/>
                </a:moveTo>
                <a:cubicBezTo>
                  <a:pt x="11258813" y="2615270"/>
                  <a:pt x="11258209" y="2615682"/>
                  <a:pt x="11256999" y="2616506"/>
                </a:cubicBezTo>
                <a:cubicBezTo>
                  <a:pt x="11254581" y="2618156"/>
                  <a:pt x="11249741" y="2621454"/>
                  <a:pt x="11249887" y="2627812"/>
                </a:cubicBezTo>
                <a:cubicBezTo>
                  <a:pt x="11249887" y="2627812"/>
                  <a:pt x="11249601" y="2615098"/>
                  <a:pt x="11249601" y="2615098"/>
                </a:cubicBezTo>
                <a:cubicBezTo>
                  <a:pt x="11254511" y="2614978"/>
                  <a:pt x="11256963" y="2614917"/>
                  <a:pt x="11257889" y="2615094"/>
                </a:cubicBezTo>
                <a:close/>
                <a:moveTo>
                  <a:pt x="9370235" y="2614343"/>
                </a:moveTo>
                <a:cubicBezTo>
                  <a:pt x="9389867" y="2613865"/>
                  <a:pt x="9370525" y="2627057"/>
                  <a:pt x="9390157" y="2626577"/>
                </a:cubicBezTo>
                <a:cubicBezTo>
                  <a:pt x="9370525" y="2627057"/>
                  <a:pt x="9370525" y="2627057"/>
                  <a:pt x="9370525" y="2627057"/>
                </a:cubicBezTo>
                <a:cubicBezTo>
                  <a:pt x="9370525" y="2627057"/>
                  <a:pt x="9370525" y="2627057"/>
                  <a:pt x="9370235" y="2614343"/>
                </a:cubicBezTo>
                <a:close/>
                <a:moveTo>
                  <a:pt x="4894510" y="2606803"/>
                </a:moveTo>
                <a:cubicBezTo>
                  <a:pt x="4899546" y="2606159"/>
                  <a:pt x="4903685" y="2608489"/>
                  <a:pt x="4906764" y="2612563"/>
                </a:cubicBezTo>
                <a:cubicBezTo>
                  <a:pt x="4916012" y="2624787"/>
                  <a:pt x="4915753" y="2652709"/>
                  <a:pt x="4901721" y="2663087"/>
                </a:cubicBezTo>
                <a:cubicBezTo>
                  <a:pt x="4881575" y="2665663"/>
                  <a:pt x="4900280" y="2651827"/>
                  <a:pt x="4880134" y="2654405"/>
                </a:cubicBezTo>
                <a:cubicBezTo>
                  <a:pt x="4878689" y="2643149"/>
                  <a:pt x="4875805" y="2620635"/>
                  <a:pt x="4874361" y="2609379"/>
                </a:cubicBezTo>
                <a:cubicBezTo>
                  <a:pt x="4874361" y="2609379"/>
                  <a:pt x="4894510" y="2606803"/>
                  <a:pt x="4894510" y="2606803"/>
                </a:cubicBezTo>
                <a:close/>
                <a:moveTo>
                  <a:pt x="4170797" y="2604990"/>
                </a:moveTo>
                <a:cubicBezTo>
                  <a:pt x="4189600" y="2602587"/>
                  <a:pt x="4192576" y="2625803"/>
                  <a:pt x="4194060" y="2637410"/>
                </a:cubicBezTo>
                <a:cubicBezTo>
                  <a:pt x="4212861" y="2635006"/>
                  <a:pt x="4209887" y="2611790"/>
                  <a:pt x="4211375" y="2623396"/>
                </a:cubicBezTo>
                <a:cubicBezTo>
                  <a:pt x="4212861" y="2635006"/>
                  <a:pt x="4231669" y="2632600"/>
                  <a:pt x="4233155" y="2644210"/>
                </a:cubicBezTo>
                <a:cubicBezTo>
                  <a:pt x="4233155" y="2644210"/>
                  <a:pt x="4230177" y="2620989"/>
                  <a:pt x="4248981" y="2618586"/>
                </a:cubicBezTo>
                <a:cubicBezTo>
                  <a:pt x="4251959" y="2641805"/>
                  <a:pt x="4270760" y="2639401"/>
                  <a:pt x="4275222" y="2674222"/>
                </a:cubicBezTo>
                <a:cubicBezTo>
                  <a:pt x="4275222" y="2674222"/>
                  <a:pt x="4257907" y="2688235"/>
                  <a:pt x="4257907" y="2688235"/>
                </a:cubicBezTo>
                <a:cubicBezTo>
                  <a:pt x="4237616" y="2679030"/>
                  <a:pt x="4214350" y="2646614"/>
                  <a:pt x="4176750" y="2651425"/>
                </a:cubicBezTo>
                <a:cubicBezTo>
                  <a:pt x="4175260" y="2639818"/>
                  <a:pt x="4172285" y="2616600"/>
                  <a:pt x="4170797" y="2604990"/>
                </a:cubicBezTo>
                <a:close/>
                <a:moveTo>
                  <a:pt x="9267655" y="2599187"/>
                </a:moveTo>
                <a:cubicBezTo>
                  <a:pt x="9267655" y="2599187"/>
                  <a:pt x="9267655" y="2599187"/>
                  <a:pt x="9268737" y="2607633"/>
                </a:cubicBezTo>
                <a:cubicBezTo>
                  <a:pt x="9268737" y="2607633"/>
                  <a:pt x="9268737" y="2607633"/>
                  <a:pt x="9248587" y="2610211"/>
                </a:cubicBezTo>
                <a:cubicBezTo>
                  <a:pt x="9248587" y="2610211"/>
                  <a:pt x="9247505" y="2601769"/>
                  <a:pt x="9247505" y="2601769"/>
                </a:cubicBezTo>
                <a:cubicBezTo>
                  <a:pt x="9247505" y="2601769"/>
                  <a:pt x="9267655" y="2599187"/>
                  <a:pt x="9267655" y="2599187"/>
                </a:cubicBezTo>
                <a:close/>
                <a:moveTo>
                  <a:pt x="4968376" y="2597354"/>
                </a:moveTo>
                <a:cubicBezTo>
                  <a:pt x="4968376" y="2597354"/>
                  <a:pt x="4994474" y="2641212"/>
                  <a:pt x="4972837" y="2632181"/>
                </a:cubicBezTo>
                <a:cubicBezTo>
                  <a:pt x="4971348" y="2620571"/>
                  <a:pt x="4969862" y="2608963"/>
                  <a:pt x="4968376" y="2597354"/>
                </a:cubicBezTo>
                <a:close/>
                <a:moveTo>
                  <a:pt x="4852274" y="2571806"/>
                </a:moveTo>
                <a:cubicBezTo>
                  <a:pt x="4854119" y="2571212"/>
                  <a:pt x="4856727" y="2571594"/>
                  <a:pt x="4859424" y="2572678"/>
                </a:cubicBezTo>
                <a:cubicBezTo>
                  <a:pt x="4864822" y="2574850"/>
                  <a:pt x="4870580" y="2579833"/>
                  <a:pt x="4871302" y="2585461"/>
                </a:cubicBezTo>
                <a:cubicBezTo>
                  <a:pt x="4851154" y="2588041"/>
                  <a:pt x="4852596" y="2599294"/>
                  <a:pt x="4852596" y="2599294"/>
                </a:cubicBezTo>
                <a:cubicBezTo>
                  <a:pt x="4851154" y="2588041"/>
                  <a:pt x="4851154" y="2588041"/>
                  <a:pt x="4849710" y="2576779"/>
                </a:cubicBezTo>
                <a:cubicBezTo>
                  <a:pt x="4849351" y="2573966"/>
                  <a:pt x="4850431" y="2572398"/>
                  <a:pt x="4852274" y="2571806"/>
                </a:cubicBezTo>
                <a:close/>
                <a:moveTo>
                  <a:pt x="11398789" y="2552096"/>
                </a:moveTo>
                <a:cubicBezTo>
                  <a:pt x="11412167" y="2564488"/>
                  <a:pt x="11412167" y="2564488"/>
                  <a:pt x="11412167" y="2564488"/>
                </a:cubicBezTo>
                <a:cubicBezTo>
                  <a:pt x="11412453" y="2577202"/>
                  <a:pt x="11412453" y="2577202"/>
                  <a:pt x="11412453" y="2577202"/>
                </a:cubicBezTo>
                <a:cubicBezTo>
                  <a:pt x="11412453" y="2577202"/>
                  <a:pt x="11399361" y="2577523"/>
                  <a:pt x="11399361" y="2577523"/>
                </a:cubicBezTo>
                <a:cubicBezTo>
                  <a:pt x="11399075" y="2564808"/>
                  <a:pt x="11399075" y="2564808"/>
                  <a:pt x="11399075" y="2564808"/>
                </a:cubicBezTo>
                <a:cubicBezTo>
                  <a:pt x="11398789" y="2552096"/>
                  <a:pt x="11398789" y="2552096"/>
                  <a:pt x="11398789" y="2552096"/>
                </a:cubicBezTo>
                <a:close/>
                <a:moveTo>
                  <a:pt x="6231977" y="2546182"/>
                </a:moveTo>
                <a:cubicBezTo>
                  <a:pt x="6241115" y="2545959"/>
                  <a:pt x="6245753" y="2548777"/>
                  <a:pt x="6248103" y="2551650"/>
                </a:cubicBezTo>
                <a:cubicBezTo>
                  <a:pt x="6250453" y="2554522"/>
                  <a:pt x="6250519" y="2557453"/>
                  <a:pt x="6250519" y="2557453"/>
                </a:cubicBezTo>
                <a:cubicBezTo>
                  <a:pt x="6250519" y="2557453"/>
                  <a:pt x="6250787" y="2569170"/>
                  <a:pt x="6250787" y="2569170"/>
                </a:cubicBezTo>
                <a:cubicBezTo>
                  <a:pt x="6232507" y="2569618"/>
                  <a:pt x="6232239" y="2557901"/>
                  <a:pt x="6231977" y="2546182"/>
                </a:cubicBezTo>
                <a:close/>
                <a:moveTo>
                  <a:pt x="11247787" y="2534579"/>
                </a:moveTo>
                <a:cubicBezTo>
                  <a:pt x="11248297" y="2557181"/>
                  <a:pt x="11248297" y="2557181"/>
                  <a:pt x="11248297" y="2557181"/>
                </a:cubicBezTo>
                <a:lnTo>
                  <a:pt x="11248295" y="2557179"/>
                </a:lnTo>
                <a:lnTo>
                  <a:pt x="11228405" y="2546358"/>
                </a:lnTo>
                <a:cubicBezTo>
                  <a:pt x="11228151" y="2535058"/>
                  <a:pt x="11228151" y="2535058"/>
                  <a:pt x="11247787" y="2534579"/>
                </a:cubicBezTo>
                <a:close/>
                <a:moveTo>
                  <a:pt x="4024052" y="2525081"/>
                </a:moveTo>
                <a:cubicBezTo>
                  <a:pt x="4027056" y="2548533"/>
                  <a:pt x="4028558" y="2560253"/>
                  <a:pt x="4030059" y="2571982"/>
                </a:cubicBezTo>
                <a:cubicBezTo>
                  <a:pt x="4033071" y="2595439"/>
                  <a:pt x="4015769" y="2609565"/>
                  <a:pt x="3999970" y="2635423"/>
                </a:cubicBezTo>
                <a:cubicBezTo>
                  <a:pt x="3962366" y="2640234"/>
                  <a:pt x="3957860" y="2605058"/>
                  <a:pt x="3951847" y="2558153"/>
                </a:cubicBezTo>
                <a:cubicBezTo>
                  <a:pt x="3931539" y="2548834"/>
                  <a:pt x="3931539" y="2548834"/>
                  <a:pt x="3930037" y="2537106"/>
                </a:cubicBezTo>
                <a:cubicBezTo>
                  <a:pt x="3930037" y="2537106"/>
                  <a:pt x="3930037" y="2537106"/>
                  <a:pt x="3948841" y="2534700"/>
                </a:cubicBezTo>
                <a:cubicBezTo>
                  <a:pt x="3950342" y="2546425"/>
                  <a:pt x="3950342" y="2546425"/>
                  <a:pt x="3950342" y="2546425"/>
                </a:cubicBezTo>
                <a:cubicBezTo>
                  <a:pt x="3969147" y="2544020"/>
                  <a:pt x="4005248" y="2527484"/>
                  <a:pt x="4008253" y="2550937"/>
                </a:cubicBezTo>
                <a:cubicBezTo>
                  <a:pt x="4027056" y="2548533"/>
                  <a:pt x="4005248" y="2527484"/>
                  <a:pt x="4024052" y="2525081"/>
                </a:cubicBezTo>
                <a:close/>
                <a:moveTo>
                  <a:pt x="9180731" y="2524501"/>
                </a:moveTo>
                <a:cubicBezTo>
                  <a:pt x="9202761" y="2545514"/>
                  <a:pt x="9224791" y="2566535"/>
                  <a:pt x="9242317" y="2552376"/>
                </a:cubicBezTo>
                <a:cubicBezTo>
                  <a:pt x="9243821" y="2564103"/>
                  <a:pt x="9245323" y="2575829"/>
                  <a:pt x="9227799" y="2589985"/>
                </a:cubicBezTo>
                <a:cubicBezTo>
                  <a:pt x="9226295" y="2578261"/>
                  <a:pt x="9211775" y="2615874"/>
                  <a:pt x="9192751" y="2618307"/>
                </a:cubicBezTo>
                <a:cubicBezTo>
                  <a:pt x="9189745" y="2594855"/>
                  <a:pt x="9172221" y="2609014"/>
                  <a:pt x="9153193" y="2611449"/>
                </a:cubicBezTo>
                <a:cubicBezTo>
                  <a:pt x="9148687" y="2576274"/>
                  <a:pt x="9166205" y="2562109"/>
                  <a:pt x="9164707" y="2550384"/>
                </a:cubicBezTo>
                <a:cubicBezTo>
                  <a:pt x="9163203" y="2538660"/>
                  <a:pt x="9180731" y="2524501"/>
                  <a:pt x="9180731" y="2524501"/>
                </a:cubicBezTo>
                <a:close/>
                <a:moveTo>
                  <a:pt x="4976071" y="2520105"/>
                </a:moveTo>
                <a:cubicBezTo>
                  <a:pt x="4981158" y="2517362"/>
                  <a:pt x="4988800" y="2517082"/>
                  <a:pt x="4999575" y="2521283"/>
                </a:cubicBezTo>
                <a:cubicBezTo>
                  <a:pt x="5000987" y="2532259"/>
                  <a:pt x="5002390" y="2543232"/>
                  <a:pt x="4983652" y="2556787"/>
                </a:cubicBezTo>
                <a:cubicBezTo>
                  <a:pt x="4973579" y="2558075"/>
                  <a:pt x="4966783" y="2544999"/>
                  <a:pt x="4967896" y="2533702"/>
                </a:cubicBezTo>
                <a:cubicBezTo>
                  <a:pt x="4968451" y="2528052"/>
                  <a:pt x="4970983" y="2522847"/>
                  <a:pt x="4976071" y="2520105"/>
                </a:cubicBezTo>
                <a:close/>
                <a:moveTo>
                  <a:pt x="11378107" y="2505959"/>
                </a:moveTo>
                <a:cubicBezTo>
                  <a:pt x="11378107" y="2505959"/>
                  <a:pt x="11378397" y="2518675"/>
                  <a:pt x="11378397" y="2518675"/>
                </a:cubicBezTo>
                <a:cubicBezTo>
                  <a:pt x="11378397" y="2518675"/>
                  <a:pt x="11358759" y="2519153"/>
                  <a:pt x="11378107" y="2505959"/>
                </a:cubicBezTo>
                <a:close/>
                <a:moveTo>
                  <a:pt x="6155521" y="2500168"/>
                </a:moveTo>
                <a:cubicBezTo>
                  <a:pt x="6155729" y="2509251"/>
                  <a:pt x="6166517" y="2497632"/>
                  <a:pt x="6172127" y="2501471"/>
                </a:cubicBezTo>
                <a:cubicBezTo>
                  <a:pt x="6173997" y="2502749"/>
                  <a:pt x="6175295" y="2505745"/>
                  <a:pt x="6175425" y="2511800"/>
                </a:cubicBezTo>
                <a:cubicBezTo>
                  <a:pt x="6175425" y="2511800"/>
                  <a:pt x="6175703" y="2523909"/>
                  <a:pt x="6175973" y="2536015"/>
                </a:cubicBezTo>
                <a:cubicBezTo>
                  <a:pt x="6176247" y="2548120"/>
                  <a:pt x="6176247" y="2548120"/>
                  <a:pt x="6176247" y="2548120"/>
                </a:cubicBezTo>
                <a:cubicBezTo>
                  <a:pt x="6176247" y="2548120"/>
                  <a:pt x="6176247" y="2548120"/>
                  <a:pt x="6176521" y="2560228"/>
                </a:cubicBezTo>
                <a:cubicBezTo>
                  <a:pt x="6156889" y="2560708"/>
                  <a:pt x="6156889" y="2560708"/>
                  <a:pt x="6156889" y="2560708"/>
                </a:cubicBezTo>
                <a:cubicBezTo>
                  <a:pt x="6156613" y="2548600"/>
                  <a:pt x="6156613" y="2548600"/>
                  <a:pt x="6156613" y="2548600"/>
                </a:cubicBezTo>
                <a:cubicBezTo>
                  <a:pt x="6156613" y="2548600"/>
                  <a:pt x="6156613" y="2548600"/>
                  <a:pt x="6156345" y="2536495"/>
                </a:cubicBezTo>
                <a:cubicBezTo>
                  <a:pt x="6156613" y="2548600"/>
                  <a:pt x="6175703" y="2523909"/>
                  <a:pt x="6156073" y="2524387"/>
                </a:cubicBezTo>
                <a:cubicBezTo>
                  <a:pt x="6155797" y="2512277"/>
                  <a:pt x="6155521" y="2500168"/>
                  <a:pt x="6155521" y="2500168"/>
                </a:cubicBezTo>
                <a:close/>
                <a:moveTo>
                  <a:pt x="6175157" y="2499692"/>
                </a:moveTo>
                <a:cubicBezTo>
                  <a:pt x="6175157" y="2499692"/>
                  <a:pt x="6180065" y="2499570"/>
                  <a:pt x="6185007" y="2500967"/>
                </a:cubicBezTo>
                <a:cubicBezTo>
                  <a:pt x="6189955" y="2502358"/>
                  <a:pt x="6194929" y="2505264"/>
                  <a:pt x="6195067" y="2511317"/>
                </a:cubicBezTo>
                <a:cubicBezTo>
                  <a:pt x="6175425" y="2511800"/>
                  <a:pt x="6175425" y="2511800"/>
                  <a:pt x="6175425" y="2511800"/>
                </a:cubicBezTo>
                <a:cubicBezTo>
                  <a:pt x="6175425" y="2511800"/>
                  <a:pt x="6175157" y="2499692"/>
                  <a:pt x="6175157" y="2499692"/>
                </a:cubicBezTo>
                <a:close/>
                <a:moveTo>
                  <a:pt x="11415993" y="2493772"/>
                </a:moveTo>
                <a:cubicBezTo>
                  <a:pt x="11415993" y="2493772"/>
                  <a:pt x="11416255" y="2505490"/>
                  <a:pt x="11416255" y="2505490"/>
                </a:cubicBezTo>
                <a:cubicBezTo>
                  <a:pt x="11397975" y="2505938"/>
                  <a:pt x="11397975" y="2505938"/>
                  <a:pt x="11397975" y="2505938"/>
                </a:cubicBezTo>
                <a:cubicBezTo>
                  <a:pt x="11416255" y="2505490"/>
                  <a:pt x="11415993" y="2493772"/>
                  <a:pt x="11415993" y="2493772"/>
                </a:cubicBezTo>
                <a:close/>
                <a:moveTo>
                  <a:pt x="4591371" y="2478253"/>
                </a:moveTo>
                <a:cubicBezTo>
                  <a:pt x="4612960" y="2486933"/>
                  <a:pt x="4614402" y="2498190"/>
                  <a:pt x="4595697" y="2512024"/>
                </a:cubicBezTo>
                <a:cubicBezTo>
                  <a:pt x="4585628" y="2513310"/>
                  <a:pt x="4584904" y="2507683"/>
                  <a:pt x="4586520" y="2500327"/>
                </a:cubicBezTo>
                <a:cubicBezTo>
                  <a:pt x="4588139" y="2492968"/>
                  <a:pt x="4592089" y="2483885"/>
                  <a:pt x="4591371" y="2478253"/>
                </a:cubicBezTo>
                <a:close/>
                <a:moveTo>
                  <a:pt x="4133885" y="2476707"/>
                </a:moveTo>
                <a:cubicBezTo>
                  <a:pt x="4133885" y="2476707"/>
                  <a:pt x="4135509" y="2489372"/>
                  <a:pt x="4135509" y="2489372"/>
                </a:cubicBezTo>
                <a:cubicBezTo>
                  <a:pt x="4125431" y="2490660"/>
                  <a:pt x="4125431" y="2490660"/>
                  <a:pt x="4127750" y="2488755"/>
                </a:cubicBezTo>
                <a:cubicBezTo>
                  <a:pt x="4130065" y="2486851"/>
                  <a:pt x="4134694" y="2483040"/>
                  <a:pt x="4133885" y="2476707"/>
                </a:cubicBezTo>
                <a:close/>
                <a:moveTo>
                  <a:pt x="4894821" y="2476097"/>
                </a:moveTo>
                <a:cubicBezTo>
                  <a:pt x="4896346" y="2487995"/>
                  <a:pt x="4899392" y="2511787"/>
                  <a:pt x="4899392" y="2511787"/>
                </a:cubicBezTo>
                <a:cubicBezTo>
                  <a:pt x="4899392" y="2511787"/>
                  <a:pt x="4894018" y="2506430"/>
                  <a:pt x="4890756" y="2499289"/>
                </a:cubicBezTo>
                <a:cubicBezTo>
                  <a:pt x="4887491" y="2492150"/>
                  <a:pt x="4886349" y="2483231"/>
                  <a:pt x="4894821" y="2476097"/>
                </a:cubicBezTo>
                <a:close/>
                <a:moveTo>
                  <a:pt x="11246403" y="2473135"/>
                </a:moveTo>
                <a:lnTo>
                  <a:pt x="11246663" y="2484790"/>
                </a:lnTo>
                <a:cubicBezTo>
                  <a:pt x="11246663" y="2484790"/>
                  <a:pt x="11246929" y="2496443"/>
                  <a:pt x="11246929" y="2496443"/>
                </a:cubicBezTo>
                <a:cubicBezTo>
                  <a:pt x="11246929" y="2496443"/>
                  <a:pt x="11246929" y="2496443"/>
                  <a:pt x="11227291" y="2496924"/>
                </a:cubicBezTo>
                <a:cubicBezTo>
                  <a:pt x="11227029" y="2485269"/>
                  <a:pt x="11227029" y="2485269"/>
                  <a:pt x="11227029" y="2485269"/>
                </a:cubicBezTo>
                <a:cubicBezTo>
                  <a:pt x="11227029" y="2485269"/>
                  <a:pt x="11246403" y="2473135"/>
                  <a:pt x="11246403" y="2473135"/>
                </a:cubicBezTo>
                <a:close/>
                <a:moveTo>
                  <a:pt x="11374505" y="2468749"/>
                </a:moveTo>
                <a:cubicBezTo>
                  <a:pt x="11376025" y="2468117"/>
                  <a:pt x="11377269" y="2468882"/>
                  <a:pt x="11377343" y="2472058"/>
                </a:cubicBezTo>
                <a:cubicBezTo>
                  <a:pt x="11377343" y="2472058"/>
                  <a:pt x="11377631" y="2484773"/>
                  <a:pt x="11377631" y="2484773"/>
                </a:cubicBezTo>
                <a:cubicBezTo>
                  <a:pt x="11362905" y="2485132"/>
                  <a:pt x="11369943" y="2470651"/>
                  <a:pt x="11374505" y="2468749"/>
                </a:cubicBezTo>
                <a:close/>
                <a:moveTo>
                  <a:pt x="6298755" y="2463358"/>
                </a:moveTo>
                <a:cubicBezTo>
                  <a:pt x="6298755" y="2463358"/>
                  <a:pt x="6298755" y="2463358"/>
                  <a:pt x="6299043" y="2476073"/>
                </a:cubicBezTo>
                <a:lnTo>
                  <a:pt x="6285665" y="2463679"/>
                </a:lnTo>
                <a:cubicBezTo>
                  <a:pt x="6285665" y="2463679"/>
                  <a:pt x="6298755" y="2463358"/>
                  <a:pt x="6298755" y="2463358"/>
                </a:cubicBezTo>
                <a:close/>
                <a:moveTo>
                  <a:pt x="11246139" y="2461486"/>
                </a:moveTo>
                <a:lnTo>
                  <a:pt x="11246403" y="2473135"/>
                </a:lnTo>
                <a:cubicBezTo>
                  <a:pt x="11246403" y="2473135"/>
                  <a:pt x="11246403" y="2473135"/>
                  <a:pt x="11226769" y="2473614"/>
                </a:cubicBezTo>
                <a:cubicBezTo>
                  <a:pt x="11226769" y="2473614"/>
                  <a:pt x="11226769" y="2473614"/>
                  <a:pt x="11226507" y="2461964"/>
                </a:cubicBezTo>
                <a:cubicBezTo>
                  <a:pt x="11246139" y="2461486"/>
                  <a:pt x="11246139" y="2461486"/>
                  <a:pt x="11246139" y="2461486"/>
                </a:cubicBezTo>
                <a:close/>
                <a:moveTo>
                  <a:pt x="8777029" y="2456713"/>
                </a:moveTo>
                <a:cubicBezTo>
                  <a:pt x="8779385" y="2455110"/>
                  <a:pt x="8782741" y="2454680"/>
                  <a:pt x="8787595" y="2457039"/>
                </a:cubicBezTo>
                <a:cubicBezTo>
                  <a:pt x="8805505" y="2454748"/>
                  <a:pt x="8814519" y="2525102"/>
                  <a:pt x="8798113" y="2539120"/>
                </a:cubicBezTo>
                <a:cubicBezTo>
                  <a:pt x="8798113" y="2539120"/>
                  <a:pt x="8796607" y="2527391"/>
                  <a:pt x="8777201" y="2517954"/>
                </a:cubicBezTo>
                <a:cubicBezTo>
                  <a:pt x="8777201" y="2517954"/>
                  <a:pt x="8780205" y="2541408"/>
                  <a:pt x="8762301" y="2543697"/>
                </a:cubicBezTo>
                <a:cubicBezTo>
                  <a:pt x="8757795" y="2508521"/>
                  <a:pt x="8754785" y="2485068"/>
                  <a:pt x="8751781" y="2461622"/>
                </a:cubicBezTo>
                <a:lnTo>
                  <a:pt x="8769685" y="2459327"/>
                </a:lnTo>
                <a:cubicBezTo>
                  <a:pt x="8771943" y="2476917"/>
                  <a:pt x="8769971" y="2461527"/>
                  <a:pt x="8777029" y="2456713"/>
                </a:cubicBezTo>
                <a:close/>
                <a:moveTo>
                  <a:pt x="4968774" y="2440701"/>
                </a:moveTo>
                <a:lnTo>
                  <a:pt x="4991897" y="2461342"/>
                </a:lnTo>
                <a:cubicBezTo>
                  <a:pt x="4981823" y="2462630"/>
                  <a:pt x="4976415" y="2460371"/>
                  <a:pt x="4973339" y="2456341"/>
                </a:cubicBezTo>
                <a:close/>
                <a:moveTo>
                  <a:pt x="4968770" y="2440696"/>
                </a:moveTo>
                <a:lnTo>
                  <a:pt x="4968774" y="2440700"/>
                </a:lnTo>
                <a:lnTo>
                  <a:pt x="4968774" y="2440701"/>
                </a:lnTo>
                <a:close/>
                <a:moveTo>
                  <a:pt x="9438247" y="2435817"/>
                </a:moveTo>
                <a:cubicBezTo>
                  <a:pt x="9438247" y="2435817"/>
                  <a:pt x="9438503" y="2447320"/>
                  <a:pt x="9438503" y="2447320"/>
                </a:cubicBezTo>
                <a:lnTo>
                  <a:pt x="9434313" y="2435913"/>
                </a:lnTo>
                <a:close/>
                <a:moveTo>
                  <a:pt x="3915434" y="2423136"/>
                </a:moveTo>
                <a:cubicBezTo>
                  <a:pt x="3915434" y="2423136"/>
                  <a:pt x="3916875" y="2434391"/>
                  <a:pt x="3918320" y="2445649"/>
                </a:cubicBezTo>
                <a:cubicBezTo>
                  <a:pt x="3908244" y="2446941"/>
                  <a:pt x="3907523" y="2441311"/>
                  <a:pt x="3909323" y="2435362"/>
                </a:cubicBezTo>
                <a:cubicBezTo>
                  <a:pt x="3911119" y="2429411"/>
                  <a:pt x="3915434" y="2423136"/>
                  <a:pt x="3915434" y="2423136"/>
                </a:cubicBezTo>
                <a:close/>
                <a:moveTo>
                  <a:pt x="4945658" y="2420060"/>
                </a:moveTo>
                <a:lnTo>
                  <a:pt x="4968770" y="2440696"/>
                </a:lnTo>
                <a:lnTo>
                  <a:pt x="4947142" y="2431672"/>
                </a:lnTo>
                <a:cubicBezTo>
                  <a:pt x="4947142" y="2431672"/>
                  <a:pt x="4945658" y="2420060"/>
                  <a:pt x="4945658" y="2420060"/>
                </a:cubicBezTo>
                <a:close/>
                <a:moveTo>
                  <a:pt x="4117274" y="2417004"/>
                </a:moveTo>
                <a:cubicBezTo>
                  <a:pt x="4118604" y="2417387"/>
                  <a:pt x="4121308" y="2418516"/>
                  <a:pt x="4126718" y="2420774"/>
                </a:cubicBezTo>
                <a:cubicBezTo>
                  <a:pt x="4128202" y="2432385"/>
                  <a:pt x="4129692" y="2443990"/>
                  <a:pt x="4131181" y="2455602"/>
                </a:cubicBezTo>
                <a:cubicBezTo>
                  <a:pt x="4111032" y="2458178"/>
                  <a:pt x="4108057" y="2434963"/>
                  <a:pt x="4106570" y="2423351"/>
                </a:cubicBezTo>
                <a:cubicBezTo>
                  <a:pt x="4121680" y="2421418"/>
                  <a:pt x="4113287" y="2415855"/>
                  <a:pt x="4117274" y="2417004"/>
                </a:cubicBezTo>
                <a:close/>
                <a:moveTo>
                  <a:pt x="6198391" y="2413803"/>
                </a:moveTo>
                <a:cubicBezTo>
                  <a:pt x="6200247" y="2414356"/>
                  <a:pt x="6202735" y="2415885"/>
                  <a:pt x="6206079" y="2418983"/>
                </a:cubicBezTo>
                <a:cubicBezTo>
                  <a:pt x="6206079" y="2418983"/>
                  <a:pt x="6192991" y="2419299"/>
                  <a:pt x="6193277" y="2432017"/>
                </a:cubicBezTo>
                <a:cubicBezTo>
                  <a:pt x="6193277" y="2432017"/>
                  <a:pt x="6192991" y="2419299"/>
                  <a:pt x="6192991" y="2419299"/>
                </a:cubicBezTo>
                <a:cubicBezTo>
                  <a:pt x="6192991" y="2419299"/>
                  <a:pt x="6192831" y="2412150"/>
                  <a:pt x="6198391" y="2413803"/>
                </a:cubicBezTo>
                <a:close/>
                <a:moveTo>
                  <a:pt x="8861311" y="2410905"/>
                </a:moveTo>
                <a:cubicBezTo>
                  <a:pt x="8861311" y="2410905"/>
                  <a:pt x="8861311" y="2410905"/>
                  <a:pt x="8862825" y="2422723"/>
                </a:cubicBezTo>
                <a:cubicBezTo>
                  <a:pt x="8862825" y="2422723"/>
                  <a:pt x="8862825" y="2422723"/>
                  <a:pt x="8842679" y="2425301"/>
                </a:cubicBezTo>
                <a:cubicBezTo>
                  <a:pt x="8845707" y="2448940"/>
                  <a:pt x="8847219" y="2460757"/>
                  <a:pt x="8848737" y="2472578"/>
                </a:cubicBezTo>
                <a:cubicBezTo>
                  <a:pt x="8828591" y="2475154"/>
                  <a:pt x="8825565" y="2451517"/>
                  <a:pt x="8821019" y="2416057"/>
                </a:cubicBezTo>
                <a:cubicBezTo>
                  <a:pt x="8841163" y="2413479"/>
                  <a:pt x="8841163" y="2413479"/>
                  <a:pt x="8841163" y="2413479"/>
                </a:cubicBezTo>
                <a:cubicBezTo>
                  <a:pt x="8841163" y="2413479"/>
                  <a:pt x="8841163" y="2413479"/>
                  <a:pt x="8861311" y="2410905"/>
                </a:cubicBezTo>
                <a:close/>
                <a:moveTo>
                  <a:pt x="11261663" y="2401214"/>
                </a:moveTo>
                <a:cubicBezTo>
                  <a:pt x="11263199" y="2401353"/>
                  <a:pt x="11264461" y="2402736"/>
                  <a:pt x="11264521" y="2405561"/>
                </a:cubicBezTo>
                <a:cubicBezTo>
                  <a:pt x="11264521" y="2405561"/>
                  <a:pt x="11265033" y="2428163"/>
                  <a:pt x="11265033" y="2428163"/>
                </a:cubicBezTo>
                <a:cubicBezTo>
                  <a:pt x="11249925" y="2411570"/>
                  <a:pt x="11257049" y="2400797"/>
                  <a:pt x="11261663" y="2401214"/>
                </a:cubicBezTo>
                <a:close/>
                <a:moveTo>
                  <a:pt x="8784739" y="2399250"/>
                </a:moveTo>
                <a:cubicBezTo>
                  <a:pt x="8786363" y="2411909"/>
                  <a:pt x="8786363" y="2411909"/>
                  <a:pt x="8786363" y="2411909"/>
                </a:cubicBezTo>
                <a:cubicBezTo>
                  <a:pt x="8776287" y="2413197"/>
                  <a:pt x="8775881" y="2410032"/>
                  <a:pt x="8777995" y="2406544"/>
                </a:cubicBezTo>
                <a:cubicBezTo>
                  <a:pt x="8780109" y="2403056"/>
                  <a:pt x="8784739" y="2399250"/>
                  <a:pt x="8784739" y="2399250"/>
                </a:cubicBezTo>
                <a:close/>
                <a:moveTo>
                  <a:pt x="6156173" y="2392819"/>
                </a:moveTo>
                <a:cubicBezTo>
                  <a:pt x="6161659" y="2391097"/>
                  <a:pt x="6172845" y="2397183"/>
                  <a:pt x="6172845" y="2397183"/>
                </a:cubicBezTo>
                <a:cubicBezTo>
                  <a:pt x="6172845" y="2397183"/>
                  <a:pt x="6177819" y="2399887"/>
                  <a:pt x="6180337" y="2402653"/>
                </a:cubicBezTo>
                <a:cubicBezTo>
                  <a:pt x="6182853" y="2405418"/>
                  <a:pt x="6182917" y="2408241"/>
                  <a:pt x="6173099" y="2408480"/>
                </a:cubicBezTo>
                <a:cubicBezTo>
                  <a:pt x="6173357" y="2419784"/>
                  <a:pt x="6153723" y="2420262"/>
                  <a:pt x="6153723" y="2420262"/>
                </a:cubicBezTo>
                <a:cubicBezTo>
                  <a:pt x="6153469" y="2408961"/>
                  <a:pt x="6153469" y="2408961"/>
                  <a:pt x="6153469" y="2408961"/>
                </a:cubicBezTo>
                <a:cubicBezTo>
                  <a:pt x="6153469" y="2408961"/>
                  <a:pt x="6153469" y="2408961"/>
                  <a:pt x="6153211" y="2397660"/>
                </a:cubicBezTo>
                <a:cubicBezTo>
                  <a:pt x="6153149" y="2394835"/>
                  <a:pt x="6154345" y="2393393"/>
                  <a:pt x="6156173" y="2392819"/>
                </a:cubicBezTo>
                <a:close/>
                <a:moveTo>
                  <a:pt x="6244775" y="2392600"/>
                </a:moveTo>
                <a:cubicBezTo>
                  <a:pt x="6244775" y="2392600"/>
                  <a:pt x="6245061" y="2405311"/>
                  <a:pt x="6245349" y="2418026"/>
                </a:cubicBezTo>
                <a:cubicBezTo>
                  <a:pt x="6225999" y="2431219"/>
                  <a:pt x="6225709" y="2418505"/>
                  <a:pt x="6225423" y="2405791"/>
                </a:cubicBezTo>
                <a:cubicBezTo>
                  <a:pt x="6225423" y="2405791"/>
                  <a:pt x="6245061" y="2405311"/>
                  <a:pt x="6244775" y="2392600"/>
                </a:cubicBezTo>
                <a:close/>
                <a:moveTo>
                  <a:pt x="9417569" y="2390287"/>
                </a:moveTo>
                <a:lnTo>
                  <a:pt x="9434313" y="2435913"/>
                </a:lnTo>
                <a:lnTo>
                  <a:pt x="9418603" y="2436295"/>
                </a:lnTo>
                <a:cubicBezTo>
                  <a:pt x="9418345" y="2424794"/>
                  <a:pt x="9398453" y="2413771"/>
                  <a:pt x="9397937" y="2390765"/>
                </a:cubicBezTo>
                <a:cubicBezTo>
                  <a:pt x="9417569" y="2390287"/>
                  <a:pt x="9417569" y="2390287"/>
                  <a:pt x="9417569" y="2390287"/>
                </a:cubicBezTo>
                <a:close/>
                <a:moveTo>
                  <a:pt x="5020173" y="2389076"/>
                </a:moveTo>
                <a:cubicBezTo>
                  <a:pt x="5021615" y="2400333"/>
                  <a:pt x="5021615" y="2400333"/>
                  <a:pt x="5021615" y="2400333"/>
                </a:cubicBezTo>
                <a:cubicBezTo>
                  <a:pt x="5023058" y="2411591"/>
                  <a:pt x="5041291" y="2420701"/>
                  <a:pt x="5042732" y="2431958"/>
                </a:cubicBezTo>
                <a:cubicBezTo>
                  <a:pt x="5027386" y="2445365"/>
                  <a:pt x="5027386" y="2445365"/>
                  <a:pt x="5028828" y="2456618"/>
                </a:cubicBezTo>
                <a:cubicBezTo>
                  <a:pt x="5027386" y="2445365"/>
                  <a:pt x="5007711" y="2424995"/>
                  <a:pt x="5004828" y="2402480"/>
                </a:cubicBezTo>
                <a:cubicBezTo>
                  <a:pt x="5004828" y="2402480"/>
                  <a:pt x="5004828" y="2402480"/>
                  <a:pt x="5003385" y="2391225"/>
                </a:cubicBezTo>
                <a:cubicBezTo>
                  <a:pt x="5003385" y="2391225"/>
                  <a:pt x="5003385" y="2391225"/>
                  <a:pt x="5020173" y="2389076"/>
                </a:cubicBezTo>
                <a:close/>
                <a:moveTo>
                  <a:pt x="4882622" y="2380926"/>
                </a:moveTo>
                <a:cubicBezTo>
                  <a:pt x="4901094" y="2378563"/>
                  <a:pt x="4902618" y="2390460"/>
                  <a:pt x="4921084" y="2388098"/>
                </a:cubicBezTo>
                <a:cubicBezTo>
                  <a:pt x="4922610" y="2399996"/>
                  <a:pt x="4907190" y="2426152"/>
                  <a:pt x="4904142" y="2402360"/>
                </a:cubicBezTo>
                <a:cubicBezTo>
                  <a:pt x="4887199" y="2416617"/>
                  <a:pt x="4910240" y="2449944"/>
                  <a:pt x="4893300" y="2464201"/>
                </a:cubicBezTo>
                <a:cubicBezTo>
                  <a:pt x="4873304" y="2454670"/>
                  <a:pt x="4861786" y="2438005"/>
                  <a:pt x="4859693" y="2421647"/>
                </a:cubicBezTo>
                <a:cubicBezTo>
                  <a:pt x="4857595" y="2405290"/>
                  <a:pt x="4864917" y="2389235"/>
                  <a:pt x="4882622" y="2380926"/>
                </a:cubicBezTo>
                <a:close/>
                <a:moveTo>
                  <a:pt x="11281745" y="2380906"/>
                </a:moveTo>
                <a:cubicBezTo>
                  <a:pt x="11300443" y="2380449"/>
                  <a:pt x="11300969" y="2403871"/>
                  <a:pt x="11300969" y="2403871"/>
                </a:cubicBezTo>
                <a:cubicBezTo>
                  <a:pt x="11300969" y="2403871"/>
                  <a:pt x="11301235" y="2415581"/>
                  <a:pt x="11301235" y="2415581"/>
                </a:cubicBezTo>
                <a:cubicBezTo>
                  <a:pt x="11301497" y="2427295"/>
                  <a:pt x="11301235" y="2415581"/>
                  <a:pt x="11320199" y="2426837"/>
                </a:cubicBezTo>
                <a:cubicBezTo>
                  <a:pt x="11320461" y="2438549"/>
                  <a:pt x="11301759" y="2439005"/>
                  <a:pt x="11302023" y="2450714"/>
                </a:cubicBezTo>
                <a:cubicBezTo>
                  <a:pt x="11321515" y="2485393"/>
                  <a:pt x="11322045" y="2508811"/>
                  <a:pt x="11303871" y="2532689"/>
                </a:cubicBezTo>
                <a:cubicBezTo>
                  <a:pt x="11322835" y="2543941"/>
                  <a:pt x="11304137" y="2544399"/>
                  <a:pt x="11323365" y="2567365"/>
                </a:cubicBezTo>
                <a:cubicBezTo>
                  <a:pt x="11304663" y="2567821"/>
                  <a:pt x="11323891" y="2590787"/>
                  <a:pt x="11305189" y="2591242"/>
                </a:cubicBezTo>
                <a:cubicBezTo>
                  <a:pt x="11304929" y="2579531"/>
                  <a:pt x="11304137" y="2544399"/>
                  <a:pt x="11285439" y="2544854"/>
                </a:cubicBezTo>
                <a:cubicBezTo>
                  <a:pt x="11284911" y="2521433"/>
                  <a:pt x="11284911" y="2521433"/>
                  <a:pt x="11284643" y="2509721"/>
                </a:cubicBezTo>
                <a:cubicBezTo>
                  <a:pt x="11284643" y="2509721"/>
                  <a:pt x="11284387" y="2498015"/>
                  <a:pt x="11284387" y="2498015"/>
                </a:cubicBezTo>
                <a:cubicBezTo>
                  <a:pt x="11284387" y="2498015"/>
                  <a:pt x="11284387" y="2498015"/>
                  <a:pt x="11284119" y="2486304"/>
                </a:cubicBezTo>
                <a:cubicBezTo>
                  <a:pt x="11284119" y="2486304"/>
                  <a:pt x="11283857" y="2474593"/>
                  <a:pt x="11283857" y="2474593"/>
                </a:cubicBezTo>
                <a:cubicBezTo>
                  <a:pt x="11302023" y="2450714"/>
                  <a:pt x="11283063" y="2439461"/>
                  <a:pt x="11282007" y="2392617"/>
                </a:cubicBezTo>
                <a:close/>
                <a:moveTo>
                  <a:pt x="9436687" y="2366803"/>
                </a:moveTo>
                <a:cubicBezTo>
                  <a:pt x="9436945" y="2378306"/>
                  <a:pt x="9437203" y="2389806"/>
                  <a:pt x="9417569" y="2390287"/>
                </a:cubicBezTo>
                <a:cubicBezTo>
                  <a:pt x="9417311" y="2378783"/>
                  <a:pt x="9417311" y="2378783"/>
                  <a:pt x="9417053" y="2367282"/>
                </a:cubicBezTo>
                <a:cubicBezTo>
                  <a:pt x="9417053" y="2367282"/>
                  <a:pt x="9436687" y="2366803"/>
                  <a:pt x="9436687" y="2366803"/>
                </a:cubicBezTo>
                <a:close/>
                <a:moveTo>
                  <a:pt x="4099131" y="2365309"/>
                </a:moveTo>
                <a:cubicBezTo>
                  <a:pt x="4100574" y="2376568"/>
                  <a:pt x="4103457" y="2399081"/>
                  <a:pt x="4083312" y="2401656"/>
                </a:cubicBezTo>
                <a:cubicBezTo>
                  <a:pt x="4081868" y="2390404"/>
                  <a:pt x="4081868" y="2390404"/>
                  <a:pt x="4078986" y="2367888"/>
                </a:cubicBezTo>
                <a:cubicBezTo>
                  <a:pt x="4099131" y="2365309"/>
                  <a:pt x="4099131" y="2365309"/>
                  <a:pt x="4099131" y="2365309"/>
                </a:cubicBezTo>
                <a:close/>
                <a:moveTo>
                  <a:pt x="11263405" y="2356124"/>
                </a:moveTo>
                <a:lnTo>
                  <a:pt x="11281435" y="2367190"/>
                </a:lnTo>
                <a:lnTo>
                  <a:pt x="11281217" y="2357483"/>
                </a:lnTo>
                <a:cubicBezTo>
                  <a:pt x="11290563" y="2357258"/>
                  <a:pt x="11290629" y="2360187"/>
                  <a:pt x="11288395" y="2364633"/>
                </a:cubicBezTo>
                <a:cubicBezTo>
                  <a:pt x="11286157" y="2369082"/>
                  <a:pt x="11281615" y="2375054"/>
                  <a:pt x="11281745" y="2380906"/>
                </a:cubicBezTo>
                <a:lnTo>
                  <a:pt x="11281463" y="2368403"/>
                </a:lnTo>
                <a:lnTo>
                  <a:pt x="11263695" y="2368836"/>
                </a:lnTo>
                <a:cubicBezTo>
                  <a:pt x="11263695" y="2368836"/>
                  <a:pt x="11263695" y="2368836"/>
                  <a:pt x="11263405" y="2356124"/>
                </a:cubicBezTo>
                <a:close/>
                <a:moveTo>
                  <a:pt x="6226975" y="2338267"/>
                </a:moveTo>
                <a:cubicBezTo>
                  <a:pt x="6228789" y="2337163"/>
                  <a:pt x="6231261" y="2337809"/>
                  <a:pt x="6233751" y="2339163"/>
                </a:cubicBezTo>
                <a:cubicBezTo>
                  <a:pt x="6238721" y="2341867"/>
                  <a:pt x="6243757" y="2347396"/>
                  <a:pt x="6243757" y="2347396"/>
                </a:cubicBezTo>
                <a:cubicBezTo>
                  <a:pt x="6244007" y="2358698"/>
                  <a:pt x="6244007" y="2358698"/>
                  <a:pt x="6244007" y="2358698"/>
                </a:cubicBezTo>
                <a:cubicBezTo>
                  <a:pt x="6243757" y="2347396"/>
                  <a:pt x="6224123" y="2347877"/>
                  <a:pt x="6224123" y="2347877"/>
                </a:cubicBezTo>
                <a:cubicBezTo>
                  <a:pt x="6223995" y="2342226"/>
                  <a:pt x="6225157" y="2339371"/>
                  <a:pt x="6226975" y="2338267"/>
                </a:cubicBezTo>
                <a:close/>
                <a:moveTo>
                  <a:pt x="4116032" y="2337406"/>
                </a:moveTo>
                <a:cubicBezTo>
                  <a:pt x="4117474" y="2348661"/>
                  <a:pt x="4117474" y="2348661"/>
                  <a:pt x="4120361" y="2371177"/>
                </a:cubicBezTo>
                <a:cubicBezTo>
                  <a:pt x="4100218" y="2373755"/>
                  <a:pt x="4098773" y="2362498"/>
                  <a:pt x="4098773" y="2362498"/>
                </a:cubicBezTo>
                <a:cubicBezTo>
                  <a:pt x="4097329" y="2351239"/>
                  <a:pt x="4095888" y="2339981"/>
                  <a:pt x="4116032" y="2337406"/>
                </a:cubicBezTo>
                <a:close/>
                <a:moveTo>
                  <a:pt x="8962879" y="2323005"/>
                </a:moveTo>
                <a:cubicBezTo>
                  <a:pt x="8964837" y="2323290"/>
                  <a:pt x="8966277" y="2324536"/>
                  <a:pt x="8966635" y="2327350"/>
                </a:cubicBezTo>
                <a:cubicBezTo>
                  <a:pt x="8968077" y="2338610"/>
                  <a:pt x="8949375" y="2352442"/>
                  <a:pt x="8947927" y="2341185"/>
                </a:cubicBezTo>
                <a:cubicBezTo>
                  <a:pt x="8947927" y="2341185"/>
                  <a:pt x="8947927" y="2341185"/>
                  <a:pt x="8946487" y="2329929"/>
                </a:cubicBezTo>
                <a:cubicBezTo>
                  <a:pt x="8946487" y="2329929"/>
                  <a:pt x="8957009" y="2322147"/>
                  <a:pt x="8962879" y="2323005"/>
                </a:cubicBezTo>
                <a:close/>
                <a:moveTo>
                  <a:pt x="8808093" y="2301867"/>
                </a:moveTo>
                <a:cubicBezTo>
                  <a:pt x="8809579" y="2313475"/>
                  <a:pt x="8828051" y="2311114"/>
                  <a:pt x="8828051" y="2311114"/>
                </a:cubicBezTo>
                <a:cubicBezTo>
                  <a:pt x="8833997" y="2357547"/>
                  <a:pt x="8817019" y="2371519"/>
                  <a:pt x="8801527" y="2397096"/>
                </a:cubicBezTo>
                <a:cubicBezTo>
                  <a:pt x="8781569" y="2387854"/>
                  <a:pt x="8779711" y="2373344"/>
                  <a:pt x="8784595" y="2356496"/>
                </a:cubicBezTo>
                <a:cubicBezTo>
                  <a:pt x="8789469" y="2339646"/>
                  <a:pt x="8801087" y="2320458"/>
                  <a:pt x="8808093" y="2301867"/>
                </a:cubicBezTo>
                <a:close/>
                <a:moveTo>
                  <a:pt x="11279899" y="2298930"/>
                </a:moveTo>
                <a:lnTo>
                  <a:pt x="11280163" y="2310643"/>
                </a:lnTo>
                <a:cubicBezTo>
                  <a:pt x="11280163" y="2310643"/>
                  <a:pt x="11261461" y="2311099"/>
                  <a:pt x="11261461" y="2311099"/>
                </a:cubicBezTo>
                <a:cubicBezTo>
                  <a:pt x="11261461" y="2311099"/>
                  <a:pt x="11261195" y="2299388"/>
                  <a:pt x="11261195" y="2299388"/>
                </a:cubicBezTo>
                <a:cubicBezTo>
                  <a:pt x="11279899" y="2298930"/>
                  <a:pt x="11279899" y="2298930"/>
                  <a:pt x="11279899" y="2298930"/>
                </a:cubicBezTo>
                <a:close/>
                <a:moveTo>
                  <a:pt x="11298065" y="2295918"/>
                </a:moveTo>
                <a:cubicBezTo>
                  <a:pt x="11299875" y="2295875"/>
                  <a:pt x="11301361" y="2296786"/>
                  <a:pt x="11301389" y="2297956"/>
                </a:cubicBezTo>
                <a:cubicBezTo>
                  <a:pt x="11301415" y="2299126"/>
                  <a:pt x="11299969" y="2300112"/>
                  <a:pt x="11298159" y="2300156"/>
                </a:cubicBezTo>
                <a:cubicBezTo>
                  <a:pt x="11296353" y="2300200"/>
                  <a:pt x="11294865" y="2299286"/>
                  <a:pt x="11294839" y="2298115"/>
                </a:cubicBezTo>
                <a:cubicBezTo>
                  <a:pt x="11294815" y="2296943"/>
                  <a:pt x="11296257" y="2295961"/>
                  <a:pt x="11298065" y="2295918"/>
                </a:cubicBezTo>
                <a:close/>
                <a:moveTo>
                  <a:pt x="7923705" y="2289503"/>
                </a:moveTo>
                <a:cubicBezTo>
                  <a:pt x="7926201" y="2290684"/>
                  <a:pt x="7926579" y="2293642"/>
                  <a:pt x="7926579" y="2293642"/>
                </a:cubicBezTo>
                <a:cubicBezTo>
                  <a:pt x="7948079" y="2314915"/>
                  <a:pt x="7948079" y="2314915"/>
                  <a:pt x="7951107" y="2338556"/>
                </a:cubicBezTo>
                <a:cubicBezTo>
                  <a:pt x="7951107" y="2338556"/>
                  <a:pt x="7951107" y="2338556"/>
                  <a:pt x="7952623" y="2350374"/>
                </a:cubicBezTo>
                <a:cubicBezTo>
                  <a:pt x="7954137" y="2362192"/>
                  <a:pt x="7954137" y="2362192"/>
                  <a:pt x="7955655" y="2374015"/>
                </a:cubicBezTo>
                <a:cubicBezTo>
                  <a:pt x="7937181" y="2376377"/>
                  <a:pt x="7935667" y="2364557"/>
                  <a:pt x="7934155" y="2352739"/>
                </a:cubicBezTo>
                <a:cubicBezTo>
                  <a:pt x="7934155" y="2352739"/>
                  <a:pt x="7932641" y="2340918"/>
                  <a:pt x="7932641" y="2340918"/>
                </a:cubicBezTo>
                <a:cubicBezTo>
                  <a:pt x="7932641" y="2340918"/>
                  <a:pt x="7931123" y="2329098"/>
                  <a:pt x="7912653" y="2331460"/>
                </a:cubicBezTo>
                <a:cubicBezTo>
                  <a:pt x="7897223" y="2357464"/>
                  <a:pt x="7935667" y="2364557"/>
                  <a:pt x="7921743" y="2402380"/>
                </a:cubicBezTo>
                <a:cubicBezTo>
                  <a:pt x="7902521" y="2398829"/>
                  <a:pt x="7895251" y="2378740"/>
                  <a:pt x="7894725" y="2356279"/>
                </a:cubicBezTo>
                <a:cubicBezTo>
                  <a:pt x="7894191" y="2333822"/>
                  <a:pt x="7900397" y="2309005"/>
                  <a:pt x="7908113" y="2296002"/>
                </a:cubicBezTo>
                <a:cubicBezTo>
                  <a:pt x="7916589" y="2288911"/>
                  <a:pt x="7921205" y="2288320"/>
                  <a:pt x="7923705" y="2289503"/>
                </a:cubicBezTo>
                <a:close/>
                <a:moveTo>
                  <a:pt x="9014583" y="2275451"/>
                </a:moveTo>
                <a:cubicBezTo>
                  <a:pt x="9037705" y="2296090"/>
                  <a:pt x="9020531" y="2321886"/>
                  <a:pt x="9020531" y="2321886"/>
                </a:cubicBezTo>
                <a:cubicBezTo>
                  <a:pt x="9019047" y="2310277"/>
                  <a:pt x="9017561" y="2298666"/>
                  <a:pt x="8997415" y="2301242"/>
                </a:cubicBezTo>
                <a:cubicBezTo>
                  <a:pt x="9017561" y="2298666"/>
                  <a:pt x="9014583" y="2275451"/>
                  <a:pt x="9014583" y="2275451"/>
                </a:cubicBezTo>
                <a:close/>
                <a:moveTo>
                  <a:pt x="9169983" y="2263083"/>
                </a:moveTo>
                <a:cubicBezTo>
                  <a:pt x="9181909" y="2267377"/>
                  <a:pt x="9197175" y="2279985"/>
                  <a:pt x="9208331" y="2296023"/>
                </a:cubicBezTo>
                <a:cubicBezTo>
                  <a:pt x="9191889" y="2309771"/>
                  <a:pt x="9193359" y="2321233"/>
                  <a:pt x="9175453" y="2323521"/>
                </a:cubicBezTo>
                <a:cubicBezTo>
                  <a:pt x="9172517" y="2300605"/>
                  <a:pt x="9171049" y="2289149"/>
                  <a:pt x="9151677" y="2279981"/>
                </a:cubicBezTo>
                <a:cubicBezTo>
                  <a:pt x="9149473" y="2262794"/>
                  <a:pt x="9158055" y="2258783"/>
                  <a:pt x="9169983" y="2263083"/>
                </a:cubicBezTo>
                <a:close/>
                <a:moveTo>
                  <a:pt x="11278575" y="2240379"/>
                </a:moveTo>
                <a:lnTo>
                  <a:pt x="11279899" y="2298930"/>
                </a:lnTo>
                <a:cubicBezTo>
                  <a:pt x="11260667" y="2275968"/>
                  <a:pt x="11279105" y="2263799"/>
                  <a:pt x="11278575" y="2240379"/>
                </a:cubicBezTo>
                <a:close/>
                <a:moveTo>
                  <a:pt x="11373359" y="2225150"/>
                </a:moveTo>
                <a:cubicBezTo>
                  <a:pt x="11382499" y="2224927"/>
                  <a:pt x="11387135" y="2227743"/>
                  <a:pt x="11389483" y="2230618"/>
                </a:cubicBezTo>
                <a:cubicBezTo>
                  <a:pt x="11391835" y="2233491"/>
                  <a:pt x="11391901" y="2236421"/>
                  <a:pt x="11391901" y="2236421"/>
                </a:cubicBezTo>
                <a:cubicBezTo>
                  <a:pt x="11410185" y="2235976"/>
                  <a:pt x="11410443" y="2247693"/>
                  <a:pt x="11410709" y="2259412"/>
                </a:cubicBezTo>
                <a:cubicBezTo>
                  <a:pt x="11392427" y="2259859"/>
                  <a:pt x="11392427" y="2259859"/>
                  <a:pt x="11392165" y="2248138"/>
                </a:cubicBezTo>
                <a:cubicBezTo>
                  <a:pt x="11392165" y="2248138"/>
                  <a:pt x="11392165" y="2248138"/>
                  <a:pt x="11392427" y="2259859"/>
                </a:cubicBezTo>
                <a:cubicBezTo>
                  <a:pt x="11392695" y="2271576"/>
                  <a:pt x="11392957" y="2283292"/>
                  <a:pt x="11392957" y="2283292"/>
                </a:cubicBezTo>
                <a:lnTo>
                  <a:pt x="11392989" y="2284662"/>
                </a:lnTo>
                <a:lnTo>
                  <a:pt x="11406625" y="2318708"/>
                </a:lnTo>
                <a:lnTo>
                  <a:pt x="11393763" y="2319022"/>
                </a:lnTo>
                <a:lnTo>
                  <a:pt x="11394015" y="2330163"/>
                </a:lnTo>
                <a:cubicBezTo>
                  <a:pt x="11394015" y="2330163"/>
                  <a:pt x="11394015" y="2330163"/>
                  <a:pt x="11394275" y="2341884"/>
                </a:cubicBezTo>
                <a:cubicBezTo>
                  <a:pt x="11394543" y="2353601"/>
                  <a:pt x="11412819" y="2353155"/>
                  <a:pt x="11412819" y="2353155"/>
                </a:cubicBezTo>
                <a:cubicBezTo>
                  <a:pt x="11413085" y="2364875"/>
                  <a:pt x="11413617" y="2388310"/>
                  <a:pt x="11413879" y="2400026"/>
                </a:cubicBezTo>
                <a:cubicBezTo>
                  <a:pt x="11414145" y="2411745"/>
                  <a:pt x="11414145" y="2411745"/>
                  <a:pt x="11414407" y="2423463"/>
                </a:cubicBezTo>
                <a:cubicBezTo>
                  <a:pt x="11414407" y="2423463"/>
                  <a:pt x="11414671" y="2435182"/>
                  <a:pt x="11414671" y="2435182"/>
                </a:cubicBezTo>
                <a:cubicBezTo>
                  <a:pt x="11414671" y="2435182"/>
                  <a:pt x="11414671" y="2435182"/>
                  <a:pt x="11414933" y="2446899"/>
                </a:cubicBezTo>
                <a:cubicBezTo>
                  <a:pt x="11424075" y="2446678"/>
                  <a:pt x="11424209" y="2452536"/>
                  <a:pt x="11422123" y="2461378"/>
                </a:cubicBezTo>
                <a:cubicBezTo>
                  <a:pt x="11420035" y="2470223"/>
                  <a:pt x="11415727" y="2482053"/>
                  <a:pt x="11415993" y="2493772"/>
                </a:cubicBezTo>
                <a:cubicBezTo>
                  <a:pt x="11397713" y="2494220"/>
                  <a:pt x="11397451" y="2482503"/>
                  <a:pt x="11397451" y="2482503"/>
                </a:cubicBezTo>
                <a:cubicBezTo>
                  <a:pt x="11397185" y="2470782"/>
                  <a:pt x="11397185" y="2470782"/>
                  <a:pt x="11396919" y="2459063"/>
                </a:cubicBezTo>
                <a:cubicBezTo>
                  <a:pt x="11378639" y="2459509"/>
                  <a:pt x="11378111" y="2436078"/>
                  <a:pt x="11396127" y="2423909"/>
                </a:cubicBezTo>
                <a:cubicBezTo>
                  <a:pt x="11377849" y="2424355"/>
                  <a:pt x="11377583" y="2412636"/>
                  <a:pt x="11377583" y="2412636"/>
                </a:cubicBezTo>
                <a:cubicBezTo>
                  <a:pt x="11377583" y="2412636"/>
                  <a:pt x="11395601" y="2400470"/>
                  <a:pt x="11395601" y="2400470"/>
                </a:cubicBezTo>
                <a:cubicBezTo>
                  <a:pt x="11395601" y="2400470"/>
                  <a:pt x="11395335" y="2388757"/>
                  <a:pt x="11395335" y="2388757"/>
                </a:cubicBezTo>
                <a:cubicBezTo>
                  <a:pt x="11377059" y="2389204"/>
                  <a:pt x="11377059" y="2389204"/>
                  <a:pt x="11377059" y="2389204"/>
                </a:cubicBezTo>
                <a:cubicBezTo>
                  <a:pt x="11394809" y="2365320"/>
                  <a:pt x="11376529" y="2365768"/>
                  <a:pt x="11375997" y="2342330"/>
                </a:cubicBezTo>
                <a:cubicBezTo>
                  <a:pt x="11375997" y="2342330"/>
                  <a:pt x="11375733" y="2330612"/>
                  <a:pt x="11375733" y="2330612"/>
                </a:cubicBezTo>
                <a:cubicBezTo>
                  <a:pt x="11375733" y="2330612"/>
                  <a:pt x="11375733" y="2330612"/>
                  <a:pt x="11375469" y="2318895"/>
                </a:cubicBezTo>
                <a:cubicBezTo>
                  <a:pt x="11375469" y="2318895"/>
                  <a:pt x="11375207" y="2307178"/>
                  <a:pt x="11374945" y="2295459"/>
                </a:cubicBezTo>
                <a:lnTo>
                  <a:pt x="11392999" y="2295017"/>
                </a:lnTo>
                <a:lnTo>
                  <a:pt x="11392987" y="2294583"/>
                </a:lnTo>
                <a:lnTo>
                  <a:pt x="11374151" y="2260305"/>
                </a:lnTo>
                <a:cubicBezTo>
                  <a:pt x="11374151" y="2260305"/>
                  <a:pt x="11373885" y="2248586"/>
                  <a:pt x="11373885" y="2248586"/>
                </a:cubicBezTo>
                <a:cubicBezTo>
                  <a:pt x="11373623" y="2236869"/>
                  <a:pt x="11373359" y="2225150"/>
                  <a:pt x="11373359" y="2225150"/>
                </a:cubicBezTo>
                <a:close/>
                <a:moveTo>
                  <a:pt x="8948815" y="2223798"/>
                </a:moveTo>
                <a:cubicBezTo>
                  <a:pt x="8958701" y="2225514"/>
                  <a:pt x="8966589" y="2230465"/>
                  <a:pt x="8972925" y="2237474"/>
                </a:cubicBezTo>
                <a:cubicBezTo>
                  <a:pt x="8991939" y="2258507"/>
                  <a:pt x="8997009" y="2298083"/>
                  <a:pt x="9000393" y="2324467"/>
                </a:cubicBezTo>
                <a:cubicBezTo>
                  <a:pt x="8981363" y="2326898"/>
                  <a:pt x="8978359" y="2303448"/>
                  <a:pt x="8957831" y="2294155"/>
                </a:cubicBezTo>
                <a:cubicBezTo>
                  <a:pt x="8957831" y="2294155"/>
                  <a:pt x="8957831" y="2294155"/>
                  <a:pt x="8959331" y="2305879"/>
                </a:cubicBezTo>
                <a:cubicBezTo>
                  <a:pt x="8938801" y="2296590"/>
                  <a:pt x="8937299" y="2284862"/>
                  <a:pt x="8935797" y="2273137"/>
                </a:cubicBezTo>
                <a:cubicBezTo>
                  <a:pt x="8918275" y="2287297"/>
                  <a:pt x="8902253" y="2313183"/>
                  <a:pt x="8905259" y="2336633"/>
                </a:cubicBezTo>
                <a:cubicBezTo>
                  <a:pt x="8894993" y="2331987"/>
                  <a:pt x="8893491" y="2320264"/>
                  <a:pt x="8893989" y="2305301"/>
                </a:cubicBezTo>
                <a:cubicBezTo>
                  <a:pt x="8894489" y="2290341"/>
                  <a:pt x="8896993" y="2272144"/>
                  <a:pt x="8894739" y="2254557"/>
                </a:cubicBezTo>
                <a:cubicBezTo>
                  <a:pt x="8894739" y="2254557"/>
                  <a:pt x="8913765" y="2252123"/>
                  <a:pt x="8912261" y="2240396"/>
                </a:cubicBezTo>
                <a:cubicBezTo>
                  <a:pt x="8932793" y="2249688"/>
                  <a:pt x="8932793" y="2249688"/>
                  <a:pt x="8953321" y="2258977"/>
                </a:cubicBezTo>
                <a:cubicBezTo>
                  <a:pt x="8951819" y="2247251"/>
                  <a:pt x="8950315" y="2235527"/>
                  <a:pt x="8948815" y="2223798"/>
                </a:cubicBezTo>
                <a:close/>
                <a:moveTo>
                  <a:pt x="9047305" y="2211199"/>
                </a:moveTo>
                <a:cubicBezTo>
                  <a:pt x="9048819" y="2223019"/>
                  <a:pt x="9053365" y="2258478"/>
                  <a:pt x="9054877" y="2270298"/>
                </a:cubicBezTo>
                <a:cubicBezTo>
                  <a:pt x="9034733" y="2272875"/>
                  <a:pt x="9034733" y="2272875"/>
                  <a:pt x="9034733" y="2272875"/>
                </a:cubicBezTo>
                <a:cubicBezTo>
                  <a:pt x="9033219" y="2261056"/>
                  <a:pt x="9026669" y="2249879"/>
                  <a:pt x="9022823" y="2239864"/>
                </a:cubicBezTo>
                <a:cubicBezTo>
                  <a:pt x="9018977" y="2229841"/>
                  <a:pt x="9017845" y="2220978"/>
                  <a:pt x="9027159" y="2213778"/>
                </a:cubicBezTo>
                <a:cubicBezTo>
                  <a:pt x="9027159" y="2213778"/>
                  <a:pt x="9027159" y="2213778"/>
                  <a:pt x="9047305" y="2211199"/>
                </a:cubicBezTo>
                <a:close/>
                <a:moveTo>
                  <a:pt x="6332197" y="2203906"/>
                </a:moveTo>
                <a:cubicBezTo>
                  <a:pt x="6332483" y="2216620"/>
                  <a:pt x="6332483" y="2216620"/>
                  <a:pt x="6332483" y="2216620"/>
                </a:cubicBezTo>
                <a:cubicBezTo>
                  <a:pt x="6312847" y="2217100"/>
                  <a:pt x="6312847" y="2217100"/>
                  <a:pt x="6312847" y="2217100"/>
                </a:cubicBezTo>
                <a:cubicBezTo>
                  <a:pt x="6312561" y="2204387"/>
                  <a:pt x="6332483" y="2216620"/>
                  <a:pt x="6332197" y="2203906"/>
                </a:cubicBezTo>
                <a:close/>
                <a:moveTo>
                  <a:pt x="9396677" y="2189701"/>
                </a:moveTo>
                <a:cubicBezTo>
                  <a:pt x="9404861" y="2189503"/>
                  <a:pt x="9409017" y="2192346"/>
                  <a:pt x="9411127" y="2195240"/>
                </a:cubicBezTo>
                <a:cubicBezTo>
                  <a:pt x="9413237" y="2198131"/>
                  <a:pt x="9413303" y="2201074"/>
                  <a:pt x="9413303" y="2201074"/>
                </a:cubicBezTo>
                <a:cubicBezTo>
                  <a:pt x="9413567" y="2212843"/>
                  <a:pt x="9413837" y="2224614"/>
                  <a:pt x="9413837" y="2224614"/>
                </a:cubicBezTo>
                <a:lnTo>
                  <a:pt x="9414237" y="2242431"/>
                </a:lnTo>
                <a:lnTo>
                  <a:pt x="9420195" y="2214988"/>
                </a:lnTo>
                <a:cubicBezTo>
                  <a:pt x="9425947" y="2209961"/>
                  <a:pt x="9434345" y="2208889"/>
                  <a:pt x="9442741" y="2207815"/>
                </a:cubicBezTo>
                <a:cubicBezTo>
                  <a:pt x="9444181" y="2219070"/>
                  <a:pt x="9428837" y="2232473"/>
                  <a:pt x="9430275" y="2243732"/>
                </a:cubicBezTo>
                <a:cubicBezTo>
                  <a:pt x="9430275" y="2243732"/>
                  <a:pt x="9425721" y="2241457"/>
                  <a:pt x="9421343" y="2240585"/>
                </a:cubicBezTo>
                <a:lnTo>
                  <a:pt x="9414299" y="2245332"/>
                </a:lnTo>
                <a:lnTo>
                  <a:pt x="9414365" y="2248157"/>
                </a:lnTo>
                <a:cubicBezTo>
                  <a:pt x="9414365" y="2248157"/>
                  <a:pt x="9414629" y="2259928"/>
                  <a:pt x="9414629" y="2259928"/>
                </a:cubicBezTo>
                <a:cubicBezTo>
                  <a:pt x="9414897" y="2271698"/>
                  <a:pt x="9399065" y="2295644"/>
                  <a:pt x="9398799" y="2283871"/>
                </a:cubicBezTo>
                <a:cubicBezTo>
                  <a:pt x="9398799" y="2283871"/>
                  <a:pt x="9398799" y="2283871"/>
                  <a:pt x="9382435" y="2284272"/>
                </a:cubicBezTo>
                <a:cubicBezTo>
                  <a:pt x="9382167" y="2272499"/>
                  <a:pt x="9398531" y="2272101"/>
                  <a:pt x="9398531" y="2272101"/>
                </a:cubicBezTo>
                <a:cubicBezTo>
                  <a:pt x="9382167" y="2272499"/>
                  <a:pt x="9381903" y="2260727"/>
                  <a:pt x="9381903" y="2260727"/>
                </a:cubicBezTo>
                <a:cubicBezTo>
                  <a:pt x="9381373" y="2237187"/>
                  <a:pt x="9381373" y="2237187"/>
                  <a:pt x="9397739" y="2236787"/>
                </a:cubicBezTo>
                <a:cubicBezTo>
                  <a:pt x="9397469" y="2225015"/>
                  <a:pt x="9397469" y="2225015"/>
                  <a:pt x="9381109" y="2225414"/>
                </a:cubicBezTo>
                <a:cubicBezTo>
                  <a:pt x="9380841" y="2213644"/>
                  <a:pt x="9397207" y="2213242"/>
                  <a:pt x="9396677" y="2189701"/>
                </a:cubicBezTo>
                <a:close/>
                <a:moveTo>
                  <a:pt x="7821483" y="2179227"/>
                </a:moveTo>
                <a:cubicBezTo>
                  <a:pt x="7822837" y="2189781"/>
                  <a:pt x="7824189" y="2200336"/>
                  <a:pt x="7804039" y="2202911"/>
                </a:cubicBezTo>
                <a:cubicBezTo>
                  <a:pt x="7802689" y="2192356"/>
                  <a:pt x="7802689" y="2192356"/>
                  <a:pt x="7801339" y="2181805"/>
                </a:cubicBezTo>
                <a:cubicBezTo>
                  <a:pt x="7821483" y="2179227"/>
                  <a:pt x="7821483" y="2179227"/>
                  <a:pt x="7821483" y="2179227"/>
                </a:cubicBezTo>
                <a:close/>
                <a:moveTo>
                  <a:pt x="11287345" y="2179050"/>
                </a:moveTo>
                <a:cubicBezTo>
                  <a:pt x="11290069" y="2177392"/>
                  <a:pt x="11293751" y="2177301"/>
                  <a:pt x="11298723" y="2180005"/>
                </a:cubicBezTo>
                <a:cubicBezTo>
                  <a:pt x="11279089" y="2180487"/>
                  <a:pt x="11298983" y="2191306"/>
                  <a:pt x="11279599" y="2203089"/>
                </a:cubicBezTo>
                <a:cubicBezTo>
                  <a:pt x="11279599" y="2203089"/>
                  <a:pt x="11279171" y="2184021"/>
                  <a:pt x="11287345" y="2179050"/>
                </a:cubicBezTo>
                <a:close/>
                <a:moveTo>
                  <a:pt x="7853759" y="2175382"/>
                </a:moveTo>
                <a:cubicBezTo>
                  <a:pt x="7856291" y="2176540"/>
                  <a:pt x="7856661" y="2179456"/>
                  <a:pt x="7857415" y="2185290"/>
                </a:cubicBezTo>
                <a:cubicBezTo>
                  <a:pt x="7860399" y="2208620"/>
                  <a:pt x="7863393" y="2231958"/>
                  <a:pt x="7885157" y="2252895"/>
                </a:cubicBezTo>
                <a:cubicBezTo>
                  <a:pt x="7886653" y="2264560"/>
                  <a:pt x="7870863" y="2290301"/>
                  <a:pt x="7872361" y="2301965"/>
                </a:cubicBezTo>
                <a:cubicBezTo>
                  <a:pt x="7855081" y="2316037"/>
                  <a:pt x="7864887" y="2243628"/>
                  <a:pt x="7844611" y="2234361"/>
                </a:cubicBezTo>
                <a:cubicBezTo>
                  <a:pt x="7844611" y="2234361"/>
                  <a:pt x="7844611" y="2234361"/>
                  <a:pt x="7825829" y="2236764"/>
                </a:cubicBezTo>
                <a:cubicBezTo>
                  <a:pt x="7827327" y="2248432"/>
                  <a:pt x="7808551" y="2250835"/>
                  <a:pt x="7807055" y="2239164"/>
                </a:cubicBezTo>
                <a:cubicBezTo>
                  <a:pt x="7804065" y="2215828"/>
                  <a:pt x="7824339" y="2225099"/>
                  <a:pt x="7824339" y="2225099"/>
                </a:cubicBezTo>
                <a:cubicBezTo>
                  <a:pt x="7824339" y="2225099"/>
                  <a:pt x="7843121" y="2222695"/>
                  <a:pt x="7843121" y="2222695"/>
                </a:cubicBezTo>
                <a:cubicBezTo>
                  <a:pt x="7841621" y="2211027"/>
                  <a:pt x="7837135" y="2176025"/>
                  <a:pt x="7837135" y="2176025"/>
                </a:cubicBezTo>
                <a:cubicBezTo>
                  <a:pt x="7846523" y="2174823"/>
                  <a:pt x="7851219" y="2174221"/>
                  <a:pt x="7853759" y="2175382"/>
                </a:cubicBezTo>
                <a:close/>
                <a:moveTo>
                  <a:pt x="11333091" y="2168743"/>
                </a:moveTo>
                <a:lnTo>
                  <a:pt x="11333305" y="2178458"/>
                </a:lnTo>
                <a:lnTo>
                  <a:pt x="11333353" y="2180455"/>
                </a:lnTo>
                <a:lnTo>
                  <a:pt x="11331709" y="2178496"/>
                </a:lnTo>
                <a:lnTo>
                  <a:pt x="11328223" y="2174334"/>
                </a:lnTo>
                <a:close/>
                <a:moveTo>
                  <a:pt x="9449659" y="2143466"/>
                </a:moveTo>
                <a:cubicBezTo>
                  <a:pt x="9449659" y="2143466"/>
                  <a:pt x="9449925" y="2155332"/>
                  <a:pt x="9467919" y="2154893"/>
                </a:cubicBezTo>
                <a:cubicBezTo>
                  <a:pt x="9467919" y="2154893"/>
                  <a:pt x="9468189" y="2166758"/>
                  <a:pt x="9450191" y="2167199"/>
                </a:cubicBezTo>
                <a:cubicBezTo>
                  <a:pt x="9449925" y="2155332"/>
                  <a:pt x="9449925" y="2155332"/>
                  <a:pt x="9449659" y="2143466"/>
                </a:cubicBezTo>
                <a:close/>
                <a:moveTo>
                  <a:pt x="11350251" y="2142002"/>
                </a:moveTo>
                <a:cubicBezTo>
                  <a:pt x="11350541" y="2154716"/>
                  <a:pt x="11330909" y="2155194"/>
                  <a:pt x="11350541" y="2154716"/>
                </a:cubicBezTo>
                <a:cubicBezTo>
                  <a:pt x="11331193" y="2167908"/>
                  <a:pt x="11330909" y="2155194"/>
                  <a:pt x="11330909" y="2155194"/>
                </a:cubicBezTo>
                <a:cubicBezTo>
                  <a:pt x="11330621" y="2142485"/>
                  <a:pt x="11330909" y="2155194"/>
                  <a:pt x="11350251" y="2142002"/>
                </a:cubicBezTo>
                <a:close/>
                <a:moveTo>
                  <a:pt x="10694361" y="2124482"/>
                </a:moveTo>
                <a:cubicBezTo>
                  <a:pt x="10694361" y="2124482"/>
                  <a:pt x="10698929" y="2124369"/>
                  <a:pt x="10701247" y="2125781"/>
                </a:cubicBezTo>
                <a:cubicBezTo>
                  <a:pt x="10703563" y="2127190"/>
                  <a:pt x="10703631" y="2130119"/>
                  <a:pt x="10694625" y="2136204"/>
                </a:cubicBezTo>
                <a:cubicBezTo>
                  <a:pt x="10694361" y="2124482"/>
                  <a:pt x="10694361" y="2124482"/>
                  <a:pt x="10694361" y="2124482"/>
                </a:cubicBezTo>
                <a:close/>
                <a:moveTo>
                  <a:pt x="4945566" y="2124031"/>
                </a:moveTo>
                <a:cubicBezTo>
                  <a:pt x="4955033" y="2122822"/>
                  <a:pt x="4960134" y="2125132"/>
                  <a:pt x="4963062" y="2129201"/>
                </a:cubicBezTo>
                <a:cubicBezTo>
                  <a:pt x="4965991" y="2133270"/>
                  <a:pt x="4966733" y="2139099"/>
                  <a:pt x="4967483" y="2144926"/>
                </a:cubicBezTo>
                <a:cubicBezTo>
                  <a:pt x="4968976" y="2156588"/>
                  <a:pt x="4970470" y="2168245"/>
                  <a:pt x="4971964" y="2179904"/>
                </a:cubicBezTo>
                <a:cubicBezTo>
                  <a:pt x="4993879" y="2200801"/>
                  <a:pt x="5020272" y="2256672"/>
                  <a:pt x="4985411" y="2284831"/>
                </a:cubicBezTo>
                <a:cubicBezTo>
                  <a:pt x="4983918" y="2273176"/>
                  <a:pt x="4980926" y="2249854"/>
                  <a:pt x="4960510" y="2240620"/>
                </a:cubicBezTo>
                <a:cubicBezTo>
                  <a:pt x="4947557" y="2289674"/>
                  <a:pt x="4994373" y="2354785"/>
                  <a:pt x="4958017" y="2371286"/>
                </a:cubicBezTo>
                <a:cubicBezTo>
                  <a:pt x="4958017" y="2371286"/>
                  <a:pt x="4956526" y="2359627"/>
                  <a:pt x="4955031" y="2347967"/>
                </a:cubicBezTo>
                <a:cubicBezTo>
                  <a:pt x="4936102" y="2350389"/>
                  <a:pt x="4936102" y="2350389"/>
                  <a:pt x="4917177" y="2352809"/>
                </a:cubicBezTo>
                <a:cubicBezTo>
                  <a:pt x="4914193" y="2329495"/>
                  <a:pt x="4893772" y="2320254"/>
                  <a:pt x="4909709" y="2294518"/>
                </a:cubicBezTo>
                <a:cubicBezTo>
                  <a:pt x="4909709" y="2294518"/>
                  <a:pt x="4889289" y="2285281"/>
                  <a:pt x="4890783" y="2296934"/>
                </a:cubicBezTo>
                <a:cubicBezTo>
                  <a:pt x="4890783" y="2296934"/>
                  <a:pt x="4893772" y="2320254"/>
                  <a:pt x="4895265" y="2331914"/>
                </a:cubicBezTo>
                <a:cubicBezTo>
                  <a:pt x="4874847" y="2322674"/>
                  <a:pt x="4877836" y="2345991"/>
                  <a:pt x="4858915" y="2348414"/>
                </a:cubicBezTo>
                <a:cubicBezTo>
                  <a:pt x="4840736" y="2356665"/>
                  <a:pt x="4834510" y="2345611"/>
                  <a:pt x="4832454" y="2329577"/>
                </a:cubicBezTo>
                <a:lnTo>
                  <a:pt x="4831051" y="2281859"/>
                </a:lnTo>
                <a:lnTo>
                  <a:pt x="4813602" y="2284092"/>
                </a:lnTo>
                <a:cubicBezTo>
                  <a:pt x="4819569" y="2330660"/>
                  <a:pt x="4825537" y="2377232"/>
                  <a:pt x="4848782" y="2409756"/>
                </a:cubicBezTo>
                <a:cubicBezTo>
                  <a:pt x="4851765" y="2433041"/>
                  <a:pt x="4854748" y="2456326"/>
                  <a:pt x="4857734" y="2479611"/>
                </a:cubicBezTo>
                <a:cubicBezTo>
                  <a:pt x="4838965" y="2482015"/>
                  <a:pt x="4837472" y="2470372"/>
                  <a:pt x="4818705" y="2472771"/>
                </a:cubicBezTo>
                <a:cubicBezTo>
                  <a:pt x="4832996" y="2435443"/>
                  <a:pt x="4811245" y="2414560"/>
                  <a:pt x="4789493" y="2393673"/>
                </a:cubicBezTo>
                <a:cubicBezTo>
                  <a:pt x="4790984" y="2405319"/>
                  <a:pt x="4793967" y="2428604"/>
                  <a:pt x="4795459" y="2440244"/>
                </a:cubicBezTo>
                <a:cubicBezTo>
                  <a:pt x="4776691" y="2442646"/>
                  <a:pt x="4759414" y="2456691"/>
                  <a:pt x="4757921" y="2445044"/>
                </a:cubicBezTo>
                <a:cubicBezTo>
                  <a:pt x="4759414" y="2456691"/>
                  <a:pt x="4760906" y="2468331"/>
                  <a:pt x="4742142" y="2470732"/>
                </a:cubicBezTo>
                <a:cubicBezTo>
                  <a:pt x="4739156" y="2447446"/>
                  <a:pt x="4737666" y="2435807"/>
                  <a:pt x="4717402" y="2426561"/>
                </a:cubicBezTo>
                <a:cubicBezTo>
                  <a:pt x="4718897" y="2438205"/>
                  <a:pt x="4700127" y="2440607"/>
                  <a:pt x="4700127" y="2440607"/>
                </a:cubicBezTo>
                <a:cubicBezTo>
                  <a:pt x="4700127" y="2440607"/>
                  <a:pt x="4698633" y="2428963"/>
                  <a:pt x="4679868" y="2431364"/>
                </a:cubicBezTo>
                <a:cubicBezTo>
                  <a:pt x="4681357" y="2443008"/>
                  <a:pt x="4703112" y="2463893"/>
                  <a:pt x="4704605" y="2475533"/>
                </a:cubicBezTo>
                <a:cubicBezTo>
                  <a:pt x="4707588" y="2498820"/>
                  <a:pt x="4712061" y="2533743"/>
                  <a:pt x="4732323" y="2542987"/>
                </a:cubicBezTo>
                <a:cubicBezTo>
                  <a:pt x="4732323" y="2542987"/>
                  <a:pt x="4729337" y="2519701"/>
                  <a:pt x="4748108" y="2517302"/>
                </a:cubicBezTo>
                <a:cubicBezTo>
                  <a:pt x="4766873" y="2514902"/>
                  <a:pt x="4769856" y="2538184"/>
                  <a:pt x="4787132" y="2524142"/>
                </a:cubicBezTo>
                <a:cubicBezTo>
                  <a:pt x="4807395" y="2533385"/>
                  <a:pt x="4808884" y="2545026"/>
                  <a:pt x="4811870" y="2568316"/>
                </a:cubicBezTo>
                <a:cubicBezTo>
                  <a:pt x="4794594" y="2582354"/>
                  <a:pt x="4793099" y="2570716"/>
                  <a:pt x="4791611" y="2559072"/>
                </a:cubicBezTo>
                <a:cubicBezTo>
                  <a:pt x="4757060" y="2587157"/>
                  <a:pt x="4781791" y="2631327"/>
                  <a:pt x="4802053" y="2640569"/>
                </a:cubicBezTo>
                <a:cubicBezTo>
                  <a:pt x="4802053" y="2640569"/>
                  <a:pt x="4786267" y="2666252"/>
                  <a:pt x="4787762" y="2677897"/>
                </a:cubicBezTo>
                <a:cubicBezTo>
                  <a:pt x="4764520" y="2645370"/>
                  <a:pt x="4755570" y="2575516"/>
                  <a:pt x="4721016" y="2603605"/>
                </a:cubicBezTo>
                <a:cubicBezTo>
                  <a:pt x="4719523" y="2591959"/>
                  <a:pt x="4699261" y="2582717"/>
                  <a:pt x="4697771" y="2571078"/>
                </a:cubicBezTo>
                <a:cubicBezTo>
                  <a:pt x="4697771" y="2571078"/>
                  <a:pt x="4699261" y="2582717"/>
                  <a:pt x="4681985" y="2596759"/>
                </a:cubicBezTo>
                <a:cubicBezTo>
                  <a:pt x="4661725" y="2587518"/>
                  <a:pt x="4661725" y="2587518"/>
                  <a:pt x="4644448" y="2601559"/>
                </a:cubicBezTo>
                <a:cubicBezTo>
                  <a:pt x="4642956" y="2589921"/>
                  <a:pt x="4641462" y="2578278"/>
                  <a:pt x="4622696" y="2580680"/>
                </a:cubicBezTo>
                <a:cubicBezTo>
                  <a:pt x="4622696" y="2580680"/>
                  <a:pt x="4624186" y="2592321"/>
                  <a:pt x="4605422" y="2594723"/>
                </a:cubicBezTo>
                <a:cubicBezTo>
                  <a:pt x="4602439" y="2571438"/>
                  <a:pt x="4600948" y="2559795"/>
                  <a:pt x="4618220" y="2545751"/>
                </a:cubicBezTo>
                <a:cubicBezTo>
                  <a:pt x="4636986" y="2543347"/>
                  <a:pt x="4636986" y="2543347"/>
                  <a:pt x="4638479" y="2554991"/>
                </a:cubicBezTo>
                <a:cubicBezTo>
                  <a:pt x="4673031" y="2526907"/>
                  <a:pt x="4632514" y="2508421"/>
                  <a:pt x="4610758" y="2487538"/>
                </a:cubicBezTo>
                <a:cubicBezTo>
                  <a:pt x="4607775" y="2464253"/>
                  <a:pt x="4625051" y="2450212"/>
                  <a:pt x="4603302" y="2429326"/>
                </a:cubicBezTo>
                <a:cubicBezTo>
                  <a:pt x="4603302" y="2429326"/>
                  <a:pt x="4604792" y="2440968"/>
                  <a:pt x="4587520" y="2455012"/>
                </a:cubicBezTo>
                <a:cubicBezTo>
                  <a:pt x="4567256" y="2445770"/>
                  <a:pt x="4562782" y="2410842"/>
                  <a:pt x="4541032" y="2389957"/>
                </a:cubicBezTo>
                <a:lnTo>
                  <a:pt x="4548492" y="2448171"/>
                </a:lnTo>
                <a:cubicBezTo>
                  <a:pt x="4548492" y="2448171"/>
                  <a:pt x="4548492" y="2448171"/>
                  <a:pt x="4549980" y="2459812"/>
                </a:cubicBezTo>
                <a:cubicBezTo>
                  <a:pt x="4573227" y="2492339"/>
                  <a:pt x="4524380" y="2557753"/>
                  <a:pt x="4567886" y="2599525"/>
                </a:cubicBezTo>
                <a:cubicBezTo>
                  <a:pt x="4569373" y="2611165"/>
                  <a:pt x="4572363" y="2634450"/>
                  <a:pt x="4555084" y="2648496"/>
                </a:cubicBezTo>
                <a:cubicBezTo>
                  <a:pt x="4556575" y="2660134"/>
                  <a:pt x="4575345" y="2657736"/>
                  <a:pt x="4595604" y="2666976"/>
                </a:cubicBezTo>
                <a:cubicBezTo>
                  <a:pt x="4595604" y="2666976"/>
                  <a:pt x="4612884" y="2652933"/>
                  <a:pt x="4611390" y="2641291"/>
                </a:cubicBezTo>
                <a:cubicBezTo>
                  <a:pt x="4612884" y="2652933"/>
                  <a:pt x="4636121" y="2685461"/>
                  <a:pt x="4618849" y="2699506"/>
                </a:cubicBezTo>
                <a:cubicBezTo>
                  <a:pt x="4618849" y="2699506"/>
                  <a:pt x="4598590" y="2690259"/>
                  <a:pt x="4597097" y="2678619"/>
                </a:cubicBezTo>
                <a:cubicBezTo>
                  <a:pt x="4597097" y="2678619"/>
                  <a:pt x="4597097" y="2678619"/>
                  <a:pt x="4578330" y="2681022"/>
                </a:cubicBezTo>
                <a:cubicBezTo>
                  <a:pt x="4562544" y="2706706"/>
                  <a:pt x="4554217" y="2790607"/>
                  <a:pt x="4594741" y="2809088"/>
                </a:cubicBezTo>
                <a:cubicBezTo>
                  <a:pt x="4597722" y="2832375"/>
                  <a:pt x="4600705" y="2855660"/>
                  <a:pt x="4583433" y="2869705"/>
                </a:cubicBezTo>
                <a:cubicBezTo>
                  <a:pt x="4583433" y="2869705"/>
                  <a:pt x="4581937" y="2858060"/>
                  <a:pt x="4561674" y="2848815"/>
                </a:cubicBezTo>
                <a:cubicBezTo>
                  <a:pt x="4545893" y="2874504"/>
                  <a:pt x="4524140" y="2853620"/>
                  <a:pt x="4522648" y="2841977"/>
                </a:cubicBezTo>
                <a:cubicBezTo>
                  <a:pt x="4521158" y="2830332"/>
                  <a:pt x="4519665" y="2818692"/>
                  <a:pt x="4538437" y="2816292"/>
                </a:cubicBezTo>
                <a:cubicBezTo>
                  <a:pt x="4516678" y="2795408"/>
                  <a:pt x="4533958" y="2781364"/>
                  <a:pt x="4530971" y="2758081"/>
                </a:cubicBezTo>
                <a:cubicBezTo>
                  <a:pt x="4529481" y="2746435"/>
                  <a:pt x="4509224" y="2737196"/>
                  <a:pt x="4507727" y="2725550"/>
                </a:cubicBezTo>
                <a:cubicBezTo>
                  <a:pt x="4506238" y="2713909"/>
                  <a:pt x="4522019" y="2688223"/>
                  <a:pt x="4501760" y="2678983"/>
                </a:cubicBezTo>
                <a:cubicBezTo>
                  <a:pt x="4501760" y="2678983"/>
                  <a:pt x="4501760" y="2678983"/>
                  <a:pt x="4500270" y="2667340"/>
                </a:cubicBezTo>
                <a:cubicBezTo>
                  <a:pt x="4498775" y="2655697"/>
                  <a:pt x="4495792" y="2632410"/>
                  <a:pt x="4511580" y="2606727"/>
                </a:cubicBezTo>
                <a:cubicBezTo>
                  <a:pt x="4549115" y="2601926"/>
                  <a:pt x="4519905" y="2522825"/>
                  <a:pt x="4515429" y="2487900"/>
                </a:cubicBezTo>
                <a:cubicBezTo>
                  <a:pt x="4498152" y="2501945"/>
                  <a:pt x="4501135" y="2525226"/>
                  <a:pt x="4502631" y="2536868"/>
                </a:cubicBezTo>
                <a:cubicBezTo>
                  <a:pt x="4504122" y="2548515"/>
                  <a:pt x="4504122" y="2548515"/>
                  <a:pt x="4504122" y="2548515"/>
                </a:cubicBezTo>
                <a:cubicBezTo>
                  <a:pt x="4486843" y="2562555"/>
                  <a:pt x="4486843" y="2562555"/>
                  <a:pt x="4486843" y="2562555"/>
                </a:cubicBezTo>
                <a:cubicBezTo>
                  <a:pt x="4486843" y="2562555"/>
                  <a:pt x="4485349" y="2550914"/>
                  <a:pt x="4485349" y="2550914"/>
                </a:cubicBezTo>
                <a:cubicBezTo>
                  <a:pt x="4485349" y="2550914"/>
                  <a:pt x="4483860" y="2539272"/>
                  <a:pt x="4483860" y="2539272"/>
                </a:cubicBezTo>
                <a:cubicBezTo>
                  <a:pt x="4488335" y="2574200"/>
                  <a:pt x="4450803" y="2579002"/>
                  <a:pt x="4455274" y="2613930"/>
                </a:cubicBezTo>
                <a:cubicBezTo>
                  <a:pt x="4437999" y="2627973"/>
                  <a:pt x="4442479" y="2662902"/>
                  <a:pt x="4446951" y="2697828"/>
                </a:cubicBezTo>
                <a:cubicBezTo>
                  <a:pt x="4448441" y="2709467"/>
                  <a:pt x="4451427" y="2732753"/>
                  <a:pt x="4454410" y="2756039"/>
                </a:cubicBezTo>
                <a:cubicBezTo>
                  <a:pt x="4455903" y="2767683"/>
                  <a:pt x="4458883" y="2790966"/>
                  <a:pt x="4460379" y="2802608"/>
                </a:cubicBezTo>
                <a:cubicBezTo>
                  <a:pt x="4460379" y="2802608"/>
                  <a:pt x="4460379" y="2802608"/>
                  <a:pt x="4463362" y="2825894"/>
                </a:cubicBezTo>
                <a:cubicBezTo>
                  <a:pt x="4463362" y="2825894"/>
                  <a:pt x="4444596" y="2828296"/>
                  <a:pt x="4444596" y="2828296"/>
                </a:cubicBezTo>
                <a:cubicBezTo>
                  <a:pt x="4444596" y="2828296"/>
                  <a:pt x="4444596" y="2828296"/>
                  <a:pt x="4441607" y="2805008"/>
                </a:cubicBezTo>
                <a:cubicBezTo>
                  <a:pt x="4437132" y="2770083"/>
                  <a:pt x="4432659" y="2735153"/>
                  <a:pt x="4428182" y="2700227"/>
                </a:cubicBezTo>
                <a:cubicBezTo>
                  <a:pt x="4428182" y="2700227"/>
                  <a:pt x="4409413" y="2702627"/>
                  <a:pt x="4407921" y="2690989"/>
                </a:cubicBezTo>
                <a:cubicBezTo>
                  <a:pt x="4390645" y="2705027"/>
                  <a:pt x="4392137" y="2716670"/>
                  <a:pt x="4393631" y="2728318"/>
                </a:cubicBezTo>
                <a:cubicBezTo>
                  <a:pt x="4392137" y="2716670"/>
                  <a:pt x="4389152" y="2693387"/>
                  <a:pt x="4371876" y="2707430"/>
                </a:cubicBezTo>
                <a:cubicBezTo>
                  <a:pt x="4350124" y="2686546"/>
                  <a:pt x="4347138" y="2663262"/>
                  <a:pt x="4309607" y="2668060"/>
                </a:cubicBezTo>
                <a:cubicBezTo>
                  <a:pt x="4312590" y="2691345"/>
                  <a:pt x="4331357" y="2688946"/>
                  <a:pt x="4334341" y="2712231"/>
                </a:cubicBezTo>
                <a:cubicBezTo>
                  <a:pt x="4337324" y="2735517"/>
                  <a:pt x="4321543" y="2761204"/>
                  <a:pt x="4324528" y="2784487"/>
                </a:cubicBezTo>
                <a:cubicBezTo>
                  <a:pt x="4326016" y="2796128"/>
                  <a:pt x="4343290" y="2782087"/>
                  <a:pt x="4344780" y="2793730"/>
                </a:cubicBezTo>
                <a:cubicBezTo>
                  <a:pt x="4388288" y="2835499"/>
                  <a:pt x="4336463" y="2877627"/>
                  <a:pt x="4311726" y="2833457"/>
                </a:cubicBezTo>
                <a:cubicBezTo>
                  <a:pt x="4307247" y="2798530"/>
                  <a:pt x="4338814" y="2747159"/>
                  <a:pt x="4298297" y="2728673"/>
                </a:cubicBezTo>
                <a:cubicBezTo>
                  <a:pt x="4275053" y="2696150"/>
                  <a:pt x="4290838" y="2670462"/>
                  <a:pt x="4306622" y="2644777"/>
                </a:cubicBezTo>
                <a:cubicBezTo>
                  <a:pt x="4325386" y="2642374"/>
                  <a:pt x="4323894" y="2630736"/>
                  <a:pt x="4322403" y="2619094"/>
                </a:cubicBezTo>
                <a:cubicBezTo>
                  <a:pt x="4322403" y="2619094"/>
                  <a:pt x="4341172" y="2616691"/>
                  <a:pt x="4341172" y="2616691"/>
                </a:cubicBezTo>
                <a:cubicBezTo>
                  <a:pt x="4356955" y="2591007"/>
                  <a:pt x="4372742" y="2565320"/>
                  <a:pt x="4350989" y="2544435"/>
                </a:cubicBezTo>
                <a:cubicBezTo>
                  <a:pt x="4349497" y="2532793"/>
                  <a:pt x="4349497" y="2532793"/>
                  <a:pt x="4330728" y="2535195"/>
                </a:cubicBezTo>
                <a:cubicBezTo>
                  <a:pt x="4323269" y="2476980"/>
                  <a:pt x="4359316" y="2460537"/>
                  <a:pt x="4336074" y="2428010"/>
                </a:cubicBezTo>
                <a:cubicBezTo>
                  <a:pt x="4317302" y="2430411"/>
                  <a:pt x="4340545" y="2462938"/>
                  <a:pt x="4321778" y="2465341"/>
                </a:cubicBezTo>
                <a:cubicBezTo>
                  <a:pt x="4321778" y="2465341"/>
                  <a:pt x="4301520" y="2456097"/>
                  <a:pt x="4301520" y="2456097"/>
                </a:cubicBezTo>
                <a:cubicBezTo>
                  <a:pt x="4300024" y="2444456"/>
                  <a:pt x="4318798" y="2442053"/>
                  <a:pt x="4298533" y="2432813"/>
                </a:cubicBezTo>
                <a:cubicBezTo>
                  <a:pt x="4279769" y="2435212"/>
                  <a:pt x="4303009" y="2467738"/>
                  <a:pt x="4288721" y="2505067"/>
                </a:cubicBezTo>
                <a:cubicBezTo>
                  <a:pt x="4308979" y="2514308"/>
                  <a:pt x="4310469" y="2525951"/>
                  <a:pt x="4329237" y="2523552"/>
                </a:cubicBezTo>
                <a:cubicBezTo>
                  <a:pt x="4332221" y="2546835"/>
                  <a:pt x="4338189" y="2593406"/>
                  <a:pt x="4300655" y="2598206"/>
                </a:cubicBezTo>
                <a:cubicBezTo>
                  <a:pt x="4300655" y="2598206"/>
                  <a:pt x="4299162" y="2586565"/>
                  <a:pt x="4297670" y="2574922"/>
                </a:cubicBezTo>
                <a:cubicBezTo>
                  <a:pt x="4296179" y="2563280"/>
                  <a:pt x="4280394" y="2588965"/>
                  <a:pt x="4278903" y="2577322"/>
                </a:cubicBezTo>
                <a:cubicBezTo>
                  <a:pt x="4275915" y="2554038"/>
                  <a:pt x="4274425" y="2542395"/>
                  <a:pt x="4272935" y="2530755"/>
                </a:cubicBezTo>
                <a:cubicBezTo>
                  <a:pt x="4269952" y="2507465"/>
                  <a:pt x="4248200" y="2486585"/>
                  <a:pt x="4263982" y="2460895"/>
                </a:cubicBezTo>
                <a:cubicBezTo>
                  <a:pt x="4262493" y="2449255"/>
                  <a:pt x="4259507" y="2425970"/>
                  <a:pt x="4255028" y="2391044"/>
                </a:cubicBezTo>
                <a:cubicBezTo>
                  <a:pt x="4252047" y="2367756"/>
                  <a:pt x="4250557" y="2356117"/>
                  <a:pt x="4228806" y="2335234"/>
                </a:cubicBezTo>
                <a:cubicBezTo>
                  <a:pt x="4213018" y="2360917"/>
                  <a:pt x="4214513" y="2372561"/>
                  <a:pt x="4218986" y="2407485"/>
                </a:cubicBezTo>
                <a:cubicBezTo>
                  <a:pt x="4224956" y="2454059"/>
                  <a:pt x="4213648" y="2514668"/>
                  <a:pt x="4238380" y="2558840"/>
                </a:cubicBezTo>
                <a:cubicBezTo>
                  <a:pt x="4199354" y="2552002"/>
                  <a:pt x="4194876" y="2517071"/>
                  <a:pt x="4188911" y="2470502"/>
                </a:cubicBezTo>
                <a:cubicBezTo>
                  <a:pt x="4171632" y="2484546"/>
                  <a:pt x="4179092" y="2542758"/>
                  <a:pt x="4182075" y="2566043"/>
                </a:cubicBezTo>
                <a:cubicBezTo>
                  <a:pt x="4141556" y="2547559"/>
                  <a:pt x="4170139" y="2472902"/>
                  <a:pt x="4162680" y="2414688"/>
                </a:cubicBezTo>
                <a:cubicBezTo>
                  <a:pt x="4161188" y="2403049"/>
                  <a:pt x="4161188" y="2403049"/>
                  <a:pt x="4178465" y="2389001"/>
                </a:cubicBezTo>
                <a:cubicBezTo>
                  <a:pt x="4158203" y="2379762"/>
                  <a:pt x="4161188" y="2403049"/>
                  <a:pt x="4139438" y="2382163"/>
                </a:cubicBezTo>
                <a:cubicBezTo>
                  <a:pt x="4136453" y="2358880"/>
                  <a:pt x="4133469" y="2335593"/>
                  <a:pt x="4128996" y="2300667"/>
                </a:cubicBezTo>
                <a:cubicBezTo>
                  <a:pt x="4110228" y="2303067"/>
                  <a:pt x="4111718" y="2314708"/>
                  <a:pt x="4111718" y="2314708"/>
                </a:cubicBezTo>
                <a:cubicBezTo>
                  <a:pt x="4101588" y="2310088"/>
                  <a:pt x="4100469" y="2301356"/>
                  <a:pt x="4101509" y="2290868"/>
                </a:cubicBezTo>
                <a:cubicBezTo>
                  <a:pt x="4102552" y="2280380"/>
                  <a:pt x="4105752" y="2268137"/>
                  <a:pt x="4104258" y="2256493"/>
                </a:cubicBezTo>
                <a:cubicBezTo>
                  <a:pt x="4101275" y="2233210"/>
                  <a:pt x="4079522" y="2212325"/>
                  <a:pt x="4096800" y="2198283"/>
                </a:cubicBezTo>
                <a:cubicBezTo>
                  <a:pt x="4117056" y="2207525"/>
                  <a:pt x="4134334" y="2193483"/>
                  <a:pt x="4154593" y="2202720"/>
                </a:cubicBezTo>
                <a:cubicBezTo>
                  <a:pt x="4173364" y="2200322"/>
                  <a:pt x="4173364" y="2200322"/>
                  <a:pt x="4173364" y="2200322"/>
                </a:cubicBezTo>
                <a:cubicBezTo>
                  <a:pt x="4193626" y="2209566"/>
                  <a:pt x="4193626" y="2209566"/>
                  <a:pt x="4215374" y="2230449"/>
                </a:cubicBezTo>
                <a:cubicBezTo>
                  <a:pt x="4232653" y="2216402"/>
                  <a:pt x="4234147" y="2228049"/>
                  <a:pt x="4273172" y="2234888"/>
                </a:cubicBezTo>
                <a:cubicBezTo>
                  <a:pt x="4273172" y="2234888"/>
                  <a:pt x="4274663" y="2246533"/>
                  <a:pt x="4274663" y="2246533"/>
                </a:cubicBezTo>
                <a:cubicBezTo>
                  <a:pt x="4282124" y="2304743"/>
                  <a:pt x="4305367" y="2337271"/>
                  <a:pt x="4294055" y="2397881"/>
                </a:cubicBezTo>
                <a:cubicBezTo>
                  <a:pt x="4295547" y="2409527"/>
                  <a:pt x="4311333" y="2383840"/>
                  <a:pt x="4330105" y="2381439"/>
                </a:cubicBezTo>
                <a:cubicBezTo>
                  <a:pt x="4328612" y="2369795"/>
                  <a:pt x="4309843" y="2372197"/>
                  <a:pt x="4308350" y="2360554"/>
                </a:cubicBezTo>
                <a:cubicBezTo>
                  <a:pt x="4302381" y="2313985"/>
                  <a:pt x="4294925" y="2255771"/>
                  <a:pt x="4290449" y="2220846"/>
                </a:cubicBezTo>
                <a:cubicBezTo>
                  <a:pt x="4309218" y="2218445"/>
                  <a:pt x="4325004" y="2192758"/>
                  <a:pt x="4345260" y="2201996"/>
                </a:cubicBezTo>
                <a:cubicBezTo>
                  <a:pt x="4345260" y="2201996"/>
                  <a:pt x="4361048" y="2176314"/>
                  <a:pt x="4361048" y="2176314"/>
                </a:cubicBezTo>
                <a:cubicBezTo>
                  <a:pt x="4379815" y="2173914"/>
                  <a:pt x="4379815" y="2173914"/>
                  <a:pt x="4379815" y="2173914"/>
                </a:cubicBezTo>
                <a:cubicBezTo>
                  <a:pt x="4379815" y="2173914"/>
                  <a:pt x="4379815" y="2173914"/>
                  <a:pt x="4381307" y="2185556"/>
                </a:cubicBezTo>
                <a:cubicBezTo>
                  <a:pt x="4382800" y="2197196"/>
                  <a:pt x="4365522" y="2211241"/>
                  <a:pt x="4346753" y="2213642"/>
                </a:cubicBezTo>
                <a:cubicBezTo>
                  <a:pt x="4349736" y="2236928"/>
                  <a:pt x="4369997" y="2246169"/>
                  <a:pt x="4371490" y="2257809"/>
                </a:cubicBezTo>
                <a:cubicBezTo>
                  <a:pt x="4390259" y="2255411"/>
                  <a:pt x="4388766" y="2243768"/>
                  <a:pt x="4388766" y="2243768"/>
                </a:cubicBezTo>
                <a:cubicBezTo>
                  <a:pt x="4407534" y="2241369"/>
                  <a:pt x="4409027" y="2253009"/>
                  <a:pt x="4409027" y="2253009"/>
                </a:cubicBezTo>
                <a:cubicBezTo>
                  <a:pt x="4410521" y="2264652"/>
                  <a:pt x="4412010" y="2276294"/>
                  <a:pt x="4413504" y="2287938"/>
                </a:cubicBezTo>
                <a:cubicBezTo>
                  <a:pt x="4433759" y="2297179"/>
                  <a:pt x="4433759" y="2297179"/>
                  <a:pt x="4435253" y="2308825"/>
                </a:cubicBezTo>
                <a:cubicBezTo>
                  <a:pt x="4454020" y="2306423"/>
                  <a:pt x="4432269" y="2285536"/>
                  <a:pt x="4451034" y="2283136"/>
                </a:cubicBezTo>
                <a:cubicBezTo>
                  <a:pt x="4469806" y="2280737"/>
                  <a:pt x="4452529" y="2294778"/>
                  <a:pt x="4472789" y="2304025"/>
                </a:cubicBezTo>
                <a:cubicBezTo>
                  <a:pt x="4490068" y="2289977"/>
                  <a:pt x="4488573" y="2278334"/>
                  <a:pt x="4485589" y="2255049"/>
                </a:cubicBezTo>
                <a:cubicBezTo>
                  <a:pt x="4485589" y="2255049"/>
                  <a:pt x="4504358" y="2252649"/>
                  <a:pt x="4504358" y="2252649"/>
                </a:cubicBezTo>
                <a:cubicBezTo>
                  <a:pt x="4505851" y="2264288"/>
                  <a:pt x="4507344" y="2275936"/>
                  <a:pt x="4508834" y="2287577"/>
                </a:cubicBezTo>
                <a:cubicBezTo>
                  <a:pt x="4546372" y="2282774"/>
                  <a:pt x="4540405" y="2236203"/>
                  <a:pt x="4541898" y="2247848"/>
                </a:cubicBezTo>
                <a:cubicBezTo>
                  <a:pt x="4557681" y="2222160"/>
                  <a:pt x="4557681" y="2222160"/>
                  <a:pt x="4574954" y="2208117"/>
                </a:cubicBezTo>
                <a:cubicBezTo>
                  <a:pt x="4593722" y="2205717"/>
                  <a:pt x="4596705" y="2229000"/>
                  <a:pt x="4598198" y="2240644"/>
                </a:cubicBezTo>
                <a:cubicBezTo>
                  <a:pt x="4616967" y="2238243"/>
                  <a:pt x="4613984" y="2214958"/>
                  <a:pt x="4613984" y="2214958"/>
                </a:cubicBezTo>
                <a:cubicBezTo>
                  <a:pt x="4613984" y="2214958"/>
                  <a:pt x="4615473" y="2226599"/>
                  <a:pt x="4634245" y="2224199"/>
                </a:cubicBezTo>
                <a:cubicBezTo>
                  <a:pt x="4653009" y="2221796"/>
                  <a:pt x="4632752" y="2212559"/>
                  <a:pt x="4651521" y="2210155"/>
                </a:cubicBezTo>
                <a:cubicBezTo>
                  <a:pt x="4651521" y="2210155"/>
                  <a:pt x="4655995" y="2245083"/>
                  <a:pt x="4655995" y="2245083"/>
                </a:cubicBezTo>
                <a:cubicBezTo>
                  <a:pt x="4638718" y="2259128"/>
                  <a:pt x="4640211" y="2270768"/>
                  <a:pt x="4622936" y="2284813"/>
                </a:cubicBezTo>
                <a:cubicBezTo>
                  <a:pt x="4624425" y="2296454"/>
                  <a:pt x="4643195" y="2294057"/>
                  <a:pt x="4643195" y="2294057"/>
                </a:cubicBezTo>
                <a:cubicBezTo>
                  <a:pt x="4660473" y="2280012"/>
                  <a:pt x="4658978" y="2268368"/>
                  <a:pt x="4657488" y="2256729"/>
                </a:cubicBezTo>
                <a:cubicBezTo>
                  <a:pt x="4676257" y="2254327"/>
                  <a:pt x="4660473" y="2280012"/>
                  <a:pt x="4680731" y="2289252"/>
                </a:cubicBezTo>
                <a:cubicBezTo>
                  <a:pt x="4699500" y="2286853"/>
                  <a:pt x="4696517" y="2263567"/>
                  <a:pt x="4715286" y="2261166"/>
                </a:cubicBezTo>
                <a:cubicBezTo>
                  <a:pt x="4716779" y="2272812"/>
                  <a:pt x="4715286" y="2261166"/>
                  <a:pt x="4716779" y="2272812"/>
                </a:cubicBezTo>
                <a:cubicBezTo>
                  <a:pt x="4719762" y="2296095"/>
                  <a:pt x="4740017" y="2305334"/>
                  <a:pt x="4760279" y="2314577"/>
                </a:cubicBezTo>
                <a:cubicBezTo>
                  <a:pt x="4764756" y="2349507"/>
                  <a:pt x="4767738" y="2372792"/>
                  <a:pt x="4788003" y="2382032"/>
                </a:cubicBezTo>
                <a:cubicBezTo>
                  <a:pt x="4803784" y="2356345"/>
                  <a:pt x="4782034" y="2335463"/>
                  <a:pt x="4779045" y="2312174"/>
                </a:cubicBezTo>
                <a:cubicBezTo>
                  <a:pt x="4773080" y="2265607"/>
                  <a:pt x="4788864" y="2239921"/>
                  <a:pt x="4804650" y="2214234"/>
                </a:cubicBezTo>
                <a:cubicBezTo>
                  <a:pt x="4801664" y="2190951"/>
                  <a:pt x="4784389" y="2204993"/>
                  <a:pt x="4800175" y="2179310"/>
                </a:cubicBezTo>
                <a:lnTo>
                  <a:pt x="4831627" y="2279325"/>
                </a:lnTo>
                <a:lnTo>
                  <a:pt x="4845470" y="2243487"/>
                </a:lnTo>
                <a:cubicBezTo>
                  <a:pt x="4842481" y="2220170"/>
                  <a:pt x="4859906" y="2206087"/>
                  <a:pt x="4856917" y="2182770"/>
                </a:cubicBezTo>
                <a:cubicBezTo>
                  <a:pt x="4877341" y="2192008"/>
                  <a:pt x="4915189" y="2187165"/>
                  <a:pt x="4910705" y="2152188"/>
                </a:cubicBezTo>
                <a:cubicBezTo>
                  <a:pt x="4929633" y="2149769"/>
                  <a:pt x="4932620" y="2173087"/>
                  <a:pt x="4932620" y="2173087"/>
                </a:cubicBezTo>
                <a:cubicBezTo>
                  <a:pt x="4929633" y="2149769"/>
                  <a:pt x="4928137" y="2138114"/>
                  <a:pt x="4945566" y="2124031"/>
                </a:cubicBezTo>
                <a:close/>
                <a:moveTo>
                  <a:pt x="9449123" y="2119737"/>
                </a:moveTo>
                <a:cubicBezTo>
                  <a:pt x="9449393" y="2131601"/>
                  <a:pt x="9449393" y="2131601"/>
                  <a:pt x="9449393" y="2131601"/>
                </a:cubicBezTo>
                <a:cubicBezTo>
                  <a:pt x="9431121" y="2120175"/>
                  <a:pt x="9431121" y="2120175"/>
                  <a:pt x="9431121" y="2120175"/>
                </a:cubicBezTo>
                <a:cubicBezTo>
                  <a:pt x="9431121" y="2120175"/>
                  <a:pt x="9449123" y="2119737"/>
                  <a:pt x="9449123" y="2119737"/>
                </a:cubicBezTo>
                <a:close/>
                <a:moveTo>
                  <a:pt x="9503137" y="2119262"/>
                </a:moveTo>
                <a:lnTo>
                  <a:pt x="9483787" y="2132454"/>
                </a:lnTo>
                <a:lnTo>
                  <a:pt x="9483787" y="2132457"/>
                </a:lnTo>
                <a:cubicBezTo>
                  <a:pt x="9483499" y="2119744"/>
                  <a:pt x="9483499" y="2119744"/>
                  <a:pt x="9483499" y="2119744"/>
                </a:cubicBezTo>
                <a:cubicBezTo>
                  <a:pt x="9483499" y="2119744"/>
                  <a:pt x="9503137" y="2119262"/>
                  <a:pt x="9503137" y="2119262"/>
                </a:cubicBezTo>
                <a:close/>
                <a:moveTo>
                  <a:pt x="3893519" y="2104152"/>
                </a:moveTo>
                <a:cubicBezTo>
                  <a:pt x="3913666" y="2113446"/>
                  <a:pt x="3915164" y="2125129"/>
                  <a:pt x="3935317" y="2134426"/>
                </a:cubicBezTo>
                <a:cubicBezTo>
                  <a:pt x="3936811" y="2146105"/>
                  <a:pt x="3958459" y="2167087"/>
                  <a:pt x="3980107" y="2188063"/>
                </a:cubicBezTo>
                <a:cubicBezTo>
                  <a:pt x="3980107" y="2188063"/>
                  <a:pt x="3978610" y="2176382"/>
                  <a:pt x="3997259" y="2173995"/>
                </a:cubicBezTo>
                <a:cubicBezTo>
                  <a:pt x="3998759" y="2185679"/>
                  <a:pt x="4000256" y="2197359"/>
                  <a:pt x="4001752" y="2209041"/>
                </a:cubicBezTo>
                <a:cubicBezTo>
                  <a:pt x="4020404" y="2206653"/>
                  <a:pt x="4056217" y="2190202"/>
                  <a:pt x="4059212" y="2213565"/>
                </a:cubicBezTo>
                <a:cubicBezTo>
                  <a:pt x="4062208" y="2236929"/>
                  <a:pt x="4062208" y="2236929"/>
                  <a:pt x="4062208" y="2236929"/>
                </a:cubicBezTo>
                <a:cubicBezTo>
                  <a:pt x="4066698" y="2271977"/>
                  <a:pt x="4054031" y="2321092"/>
                  <a:pt x="4057025" y="2344455"/>
                </a:cubicBezTo>
                <a:cubicBezTo>
                  <a:pt x="4061517" y="2379501"/>
                  <a:pt x="4064510" y="2402867"/>
                  <a:pt x="4048850" y="2428616"/>
                </a:cubicBezTo>
                <a:cubicBezTo>
                  <a:pt x="4070496" y="2449595"/>
                  <a:pt x="4073495" y="2472961"/>
                  <a:pt x="4095140" y="2493934"/>
                </a:cubicBezTo>
                <a:cubicBezTo>
                  <a:pt x="4098134" y="2517301"/>
                  <a:pt x="4077985" y="2508006"/>
                  <a:pt x="4080980" y="2531369"/>
                </a:cubicBezTo>
                <a:cubicBezTo>
                  <a:pt x="4082474" y="2543051"/>
                  <a:pt x="4083971" y="2554734"/>
                  <a:pt x="4102624" y="2552346"/>
                </a:cubicBezTo>
                <a:lnTo>
                  <a:pt x="4102789" y="2553624"/>
                </a:lnTo>
                <a:lnTo>
                  <a:pt x="4107116" y="2587393"/>
                </a:lnTo>
                <a:cubicBezTo>
                  <a:pt x="4086964" y="2578100"/>
                  <a:pt x="4088461" y="2589780"/>
                  <a:pt x="4051151" y="2594550"/>
                </a:cubicBezTo>
                <a:cubicBezTo>
                  <a:pt x="4046662" y="2559508"/>
                  <a:pt x="4062323" y="2533752"/>
                  <a:pt x="4039178" y="2501094"/>
                </a:cubicBezTo>
                <a:cubicBezTo>
                  <a:pt x="4037681" y="2489414"/>
                  <a:pt x="4037681" y="2489414"/>
                  <a:pt x="4019031" y="2491798"/>
                </a:cubicBezTo>
                <a:cubicBezTo>
                  <a:pt x="4031694" y="2442688"/>
                  <a:pt x="3991394" y="2424092"/>
                  <a:pt x="3971241" y="2414800"/>
                </a:cubicBezTo>
                <a:cubicBezTo>
                  <a:pt x="3965255" y="2368067"/>
                  <a:pt x="4002564" y="2363293"/>
                  <a:pt x="3995078" y="2304883"/>
                </a:cubicBezTo>
                <a:cubicBezTo>
                  <a:pt x="3957767" y="2309658"/>
                  <a:pt x="3959266" y="2321342"/>
                  <a:pt x="3957767" y="2309658"/>
                </a:cubicBezTo>
                <a:cubicBezTo>
                  <a:pt x="3954775" y="2286293"/>
                  <a:pt x="3950285" y="2251247"/>
                  <a:pt x="3928634" y="2230270"/>
                </a:cubicBezTo>
                <a:cubicBezTo>
                  <a:pt x="3928634" y="2230270"/>
                  <a:pt x="3909984" y="2232656"/>
                  <a:pt x="3909984" y="2232656"/>
                </a:cubicBezTo>
                <a:cubicBezTo>
                  <a:pt x="3906994" y="2209292"/>
                  <a:pt x="3906994" y="2209292"/>
                  <a:pt x="3905494" y="2197610"/>
                </a:cubicBezTo>
                <a:cubicBezTo>
                  <a:pt x="3886842" y="2199997"/>
                  <a:pt x="3888336" y="2211678"/>
                  <a:pt x="3888336" y="2211678"/>
                </a:cubicBezTo>
                <a:cubicBezTo>
                  <a:pt x="3885343" y="2188312"/>
                  <a:pt x="3877856" y="2129905"/>
                  <a:pt x="3893519" y="2104152"/>
                </a:cubicBezTo>
                <a:close/>
                <a:moveTo>
                  <a:pt x="11246233" y="2098105"/>
                </a:moveTo>
                <a:cubicBezTo>
                  <a:pt x="11247159" y="2098281"/>
                  <a:pt x="11246553" y="2098694"/>
                  <a:pt x="11245345" y="2099519"/>
                </a:cubicBezTo>
                <a:cubicBezTo>
                  <a:pt x="11242927" y="2101170"/>
                  <a:pt x="11238089" y="2104467"/>
                  <a:pt x="11238229" y="2110823"/>
                </a:cubicBezTo>
                <a:cubicBezTo>
                  <a:pt x="11238229" y="2110823"/>
                  <a:pt x="11237943" y="2098107"/>
                  <a:pt x="11237943" y="2098107"/>
                </a:cubicBezTo>
                <a:cubicBezTo>
                  <a:pt x="11242851" y="2097988"/>
                  <a:pt x="11245309" y="2097929"/>
                  <a:pt x="11246233" y="2098105"/>
                </a:cubicBezTo>
                <a:close/>
                <a:moveTo>
                  <a:pt x="9391311" y="2072805"/>
                </a:moveTo>
                <a:cubicBezTo>
                  <a:pt x="9394249" y="2095722"/>
                  <a:pt x="9398651" y="2130095"/>
                  <a:pt x="9401585" y="2153011"/>
                </a:cubicBezTo>
                <a:cubicBezTo>
                  <a:pt x="9379971" y="2144129"/>
                  <a:pt x="9375567" y="2109759"/>
                  <a:pt x="9371161" y="2075383"/>
                </a:cubicBezTo>
                <a:cubicBezTo>
                  <a:pt x="9371161" y="2075383"/>
                  <a:pt x="9371161" y="2075383"/>
                  <a:pt x="9391311" y="2072805"/>
                </a:cubicBezTo>
                <a:close/>
                <a:moveTo>
                  <a:pt x="9216135" y="2048018"/>
                </a:moveTo>
                <a:cubicBezTo>
                  <a:pt x="9234939" y="2045615"/>
                  <a:pt x="9239443" y="2080787"/>
                  <a:pt x="9256747" y="2066658"/>
                </a:cubicBezTo>
                <a:cubicBezTo>
                  <a:pt x="9258249" y="2078384"/>
                  <a:pt x="9259749" y="2090110"/>
                  <a:pt x="9261253" y="2101836"/>
                </a:cubicBezTo>
                <a:cubicBezTo>
                  <a:pt x="9278555" y="2087704"/>
                  <a:pt x="9281559" y="2111159"/>
                  <a:pt x="9280055" y="2099433"/>
                </a:cubicBezTo>
                <a:cubicBezTo>
                  <a:pt x="9301867" y="2120480"/>
                  <a:pt x="9267263" y="2148741"/>
                  <a:pt x="9248461" y="2151145"/>
                </a:cubicBezTo>
                <a:cubicBezTo>
                  <a:pt x="9228155" y="2141821"/>
                  <a:pt x="9226655" y="2130098"/>
                  <a:pt x="9223651" y="2106646"/>
                </a:cubicBezTo>
                <a:cubicBezTo>
                  <a:pt x="9201839" y="2085599"/>
                  <a:pt x="9200337" y="2073875"/>
                  <a:pt x="9216135" y="2048018"/>
                </a:cubicBezTo>
                <a:close/>
                <a:moveTo>
                  <a:pt x="9329361" y="2042115"/>
                </a:moveTo>
                <a:cubicBezTo>
                  <a:pt x="9332337" y="2065334"/>
                  <a:pt x="9350609" y="2074796"/>
                  <a:pt x="9335309" y="2088551"/>
                </a:cubicBezTo>
                <a:cubicBezTo>
                  <a:pt x="9315545" y="2067482"/>
                  <a:pt x="9314063" y="2055872"/>
                  <a:pt x="9329361" y="2042115"/>
                </a:cubicBezTo>
                <a:close/>
                <a:moveTo>
                  <a:pt x="11255765" y="2017113"/>
                </a:moveTo>
                <a:cubicBezTo>
                  <a:pt x="11256051" y="2029824"/>
                  <a:pt x="11256051" y="2029824"/>
                  <a:pt x="11256337" y="2042539"/>
                </a:cubicBezTo>
                <a:cubicBezTo>
                  <a:pt x="11256051" y="2029824"/>
                  <a:pt x="11236417" y="2030303"/>
                  <a:pt x="11236129" y="2017593"/>
                </a:cubicBezTo>
                <a:cubicBezTo>
                  <a:pt x="11256051" y="2029824"/>
                  <a:pt x="11255765" y="2017113"/>
                  <a:pt x="11255765" y="2017113"/>
                </a:cubicBezTo>
                <a:close/>
                <a:moveTo>
                  <a:pt x="9119327" y="1996204"/>
                </a:moveTo>
                <a:lnTo>
                  <a:pt x="9131115" y="1997855"/>
                </a:lnTo>
                <a:lnTo>
                  <a:pt x="9132615" y="2009558"/>
                </a:lnTo>
                <a:cubicBezTo>
                  <a:pt x="9134113" y="2021262"/>
                  <a:pt x="9132615" y="2009558"/>
                  <a:pt x="9153299" y="2018807"/>
                </a:cubicBezTo>
                <a:cubicBezTo>
                  <a:pt x="9135615" y="2032969"/>
                  <a:pt x="9175487" y="2039763"/>
                  <a:pt x="9178491" y="2063169"/>
                </a:cubicBezTo>
                <a:cubicBezTo>
                  <a:pt x="9162305" y="2089035"/>
                  <a:pt x="9160801" y="2077331"/>
                  <a:pt x="9122431" y="2082238"/>
                </a:cubicBezTo>
                <a:cubicBezTo>
                  <a:pt x="9104743" y="2096401"/>
                  <a:pt x="9131431" y="2152465"/>
                  <a:pt x="9152113" y="2161717"/>
                </a:cubicBezTo>
                <a:cubicBezTo>
                  <a:pt x="9155113" y="2185123"/>
                  <a:pt x="9135929" y="2187577"/>
                  <a:pt x="9137429" y="2199284"/>
                </a:cubicBezTo>
                <a:cubicBezTo>
                  <a:pt x="9118243" y="2201740"/>
                  <a:pt x="9113743" y="2166624"/>
                  <a:pt x="9094553" y="2169080"/>
                </a:cubicBezTo>
                <a:cubicBezTo>
                  <a:pt x="9094553" y="2169080"/>
                  <a:pt x="9096055" y="2180784"/>
                  <a:pt x="9096055" y="2180784"/>
                </a:cubicBezTo>
                <a:cubicBezTo>
                  <a:pt x="9099055" y="2204191"/>
                  <a:pt x="9119743" y="2213442"/>
                  <a:pt x="9105051" y="2251010"/>
                </a:cubicBezTo>
                <a:cubicBezTo>
                  <a:pt x="9103555" y="2239304"/>
                  <a:pt x="9084367" y="2241761"/>
                  <a:pt x="9063683" y="2232512"/>
                </a:cubicBezTo>
                <a:cubicBezTo>
                  <a:pt x="9060685" y="2209100"/>
                  <a:pt x="9059183" y="2197395"/>
                  <a:pt x="9054683" y="2162283"/>
                </a:cubicBezTo>
                <a:cubicBezTo>
                  <a:pt x="9054683" y="2162283"/>
                  <a:pt x="9070865" y="2136423"/>
                  <a:pt x="9091555" y="2145671"/>
                </a:cubicBezTo>
                <a:cubicBezTo>
                  <a:pt x="9107745" y="2119808"/>
                  <a:pt x="9082559" y="2075446"/>
                  <a:pt x="9098745" y="2049581"/>
                </a:cubicBezTo>
                <a:cubicBezTo>
                  <a:pt x="9097243" y="2037877"/>
                  <a:pt x="9095743" y="2026168"/>
                  <a:pt x="9094241" y="2014464"/>
                </a:cubicBezTo>
                <a:cubicBezTo>
                  <a:pt x="9108635" y="2012625"/>
                  <a:pt x="9110545" y="1998997"/>
                  <a:pt x="9119327" y="1996204"/>
                </a:cubicBezTo>
                <a:close/>
                <a:moveTo>
                  <a:pt x="9482175" y="1988336"/>
                </a:moveTo>
                <a:cubicBezTo>
                  <a:pt x="9482443" y="2000203"/>
                  <a:pt x="9487141" y="2008992"/>
                  <a:pt x="9489623" y="2019321"/>
                </a:cubicBezTo>
                <a:cubicBezTo>
                  <a:pt x="9492109" y="2029645"/>
                  <a:pt x="9492377" y="2041509"/>
                  <a:pt x="9483779" y="2059529"/>
                </a:cubicBezTo>
                <a:cubicBezTo>
                  <a:pt x="9483779" y="2059529"/>
                  <a:pt x="9484315" y="2083259"/>
                  <a:pt x="9484315" y="2083259"/>
                </a:cubicBezTo>
                <a:cubicBezTo>
                  <a:pt x="9484581" y="2095128"/>
                  <a:pt x="9484581" y="2095128"/>
                  <a:pt x="9466583" y="2095565"/>
                </a:cubicBezTo>
                <a:cubicBezTo>
                  <a:pt x="9466583" y="2095565"/>
                  <a:pt x="9466315" y="2083699"/>
                  <a:pt x="9466315" y="2083699"/>
                </a:cubicBezTo>
                <a:cubicBezTo>
                  <a:pt x="9466045" y="2071834"/>
                  <a:pt x="9447517" y="2048543"/>
                  <a:pt x="9465511" y="2048104"/>
                </a:cubicBezTo>
                <a:cubicBezTo>
                  <a:pt x="9465511" y="2048104"/>
                  <a:pt x="9465511" y="2048104"/>
                  <a:pt x="9465243" y="2036236"/>
                </a:cubicBezTo>
                <a:cubicBezTo>
                  <a:pt x="9464709" y="2012505"/>
                  <a:pt x="9482707" y="2012069"/>
                  <a:pt x="9482175" y="1988336"/>
                </a:cubicBezTo>
                <a:close/>
                <a:moveTo>
                  <a:pt x="10704965" y="1983925"/>
                </a:moveTo>
                <a:cubicBezTo>
                  <a:pt x="10704965" y="1983925"/>
                  <a:pt x="10692159" y="1996953"/>
                  <a:pt x="10692159" y="1996953"/>
                </a:cubicBezTo>
                <a:cubicBezTo>
                  <a:pt x="10692159" y="1996953"/>
                  <a:pt x="10692159" y="1996953"/>
                  <a:pt x="10691873" y="1984242"/>
                </a:cubicBezTo>
                <a:cubicBezTo>
                  <a:pt x="10691873" y="1984242"/>
                  <a:pt x="10704965" y="1983925"/>
                  <a:pt x="10704965" y="1983925"/>
                </a:cubicBezTo>
                <a:close/>
                <a:moveTo>
                  <a:pt x="11255007" y="1983212"/>
                </a:moveTo>
                <a:cubicBezTo>
                  <a:pt x="11264821" y="1982971"/>
                  <a:pt x="11264883" y="1985620"/>
                  <a:pt x="11262517" y="1989650"/>
                </a:cubicBezTo>
                <a:cubicBezTo>
                  <a:pt x="11260151" y="1993686"/>
                  <a:pt x="11255365" y="1999102"/>
                  <a:pt x="11255483" y="2004401"/>
                </a:cubicBezTo>
                <a:cubicBezTo>
                  <a:pt x="11245423" y="1994046"/>
                  <a:pt x="11245365" y="1991397"/>
                  <a:pt x="11247791" y="1990015"/>
                </a:cubicBezTo>
                <a:lnTo>
                  <a:pt x="11254421" y="1983763"/>
                </a:lnTo>
                <a:lnTo>
                  <a:pt x="11254729" y="1984809"/>
                </a:lnTo>
                <a:lnTo>
                  <a:pt x="11255001" y="1983216"/>
                </a:lnTo>
                <a:close/>
                <a:moveTo>
                  <a:pt x="11254429" y="1957785"/>
                </a:moveTo>
                <a:cubicBezTo>
                  <a:pt x="11254715" y="1970498"/>
                  <a:pt x="11254429" y="1957785"/>
                  <a:pt x="11255001" y="1983210"/>
                </a:cubicBezTo>
                <a:lnTo>
                  <a:pt x="11255001" y="1983216"/>
                </a:lnTo>
                <a:lnTo>
                  <a:pt x="11254421" y="1983763"/>
                </a:lnTo>
                <a:lnTo>
                  <a:pt x="11252403" y="1976914"/>
                </a:lnTo>
                <a:cubicBezTo>
                  <a:pt x="11249807" y="1970621"/>
                  <a:pt x="11244755" y="1964385"/>
                  <a:pt x="11235081" y="1970976"/>
                </a:cubicBezTo>
                <a:cubicBezTo>
                  <a:pt x="11235081" y="1970976"/>
                  <a:pt x="11234793" y="1958264"/>
                  <a:pt x="11234793" y="1958264"/>
                </a:cubicBezTo>
                <a:cubicBezTo>
                  <a:pt x="11254429" y="1957785"/>
                  <a:pt x="11254429" y="1957785"/>
                  <a:pt x="11254429" y="1957785"/>
                </a:cubicBezTo>
                <a:close/>
                <a:moveTo>
                  <a:pt x="9185431" y="1957554"/>
                </a:moveTo>
                <a:cubicBezTo>
                  <a:pt x="9186875" y="1968811"/>
                  <a:pt x="9207023" y="1966235"/>
                  <a:pt x="9208465" y="1977492"/>
                </a:cubicBezTo>
                <a:cubicBezTo>
                  <a:pt x="9211349" y="2000004"/>
                  <a:pt x="9211349" y="2000004"/>
                  <a:pt x="9194087" y="2025096"/>
                </a:cubicBezTo>
                <a:cubicBezTo>
                  <a:pt x="9192649" y="2013841"/>
                  <a:pt x="9171061" y="2005158"/>
                  <a:pt x="9169617" y="1993903"/>
                </a:cubicBezTo>
                <a:cubicBezTo>
                  <a:pt x="9168175" y="1982646"/>
                  <a:pt x="9166733" y="1971388"/>
                  <a:pt x="9185431" y="1957554"/>
                </a:cubicBezTo>
                <a:close/>
                <a:moveTo>
                  <a:pt x="9538677" y="1953041"/>
                </a:moveTo>
                <a:cubicBezTo>
                  <a:pt x="9538961" y="1965754"/>
                  <a:pt x="9538961" y="1965754"/>
                  <a:pt x="9538961" y="1965754"/>
                </a:cubicBezTo>
                <a:cubicBezTo>
                  <a:pt x="9519329" y="1966233"/>
                  <a:pt x="9519329" y="1966233"/>
                  <a:pt x="9519039" y="1953520"/>
                </a:cubicBezTo>
                <a:cubicBezTo>
                  <a:pt x="9519039" y="1953520"/>
                  <a:pt x="9538677" y="1953041"/>
                  <a:pt x="9538677" y="1953041"/>
                </a:cubicBezTo>
                <a:close/>
                <a:moveTo>
                  <a:pt x="9407021" y="1922335"/>
                </a:moveTo>
                <a:cubicBezTo>
                  <a:pt x="9407021" y="1922335"/>
                  <a:pt x="9407259" y="1932927"/>
                  <a:pt x="9407259" y="1932927"/>
                </a:cubicBezTo>
                <a:cubicBezTo>
                  <a:pt x="9387625" y="1933407"/>
                  <a:pt x="9387625" y="1933407"/>
                  <a:pt x="9387625" y="1933407"/>
                </a:cubicBezTo>
                <a:cubicBezTo>
                  <a:pt x="9387381" y="1922815"/>
                  <a:pt x="9387381" y="1922815"/>
                  <a:pt x="9407021" y="1922335"/>
                </a:cubicBezTo>
                <a:close/>
                <a:moveTo>
                  <a:pt x="9274577" y="1907537"/>
                </a:moveTo>
                <a:cubicBezTo>
                  <a:pt x="9276203" y="1920204"/>
                  <a:pt x="9276203" y="1920204"/>
                  <a:pt x="9279443" y="1945533"/>
                </a:cubicBezTo>
                <a:cubicBezTo>
                  <a:pt x="9259301" y="1948111"/>
                  <a:pt x="9276203" y="1920204"/>
                  <a:pt x="9257675" y="1935442"/>
                </a:cubicBezTo>
                <a:cubicBezTo>
                  <a:pt x="9256051" y="1922781"/>
                  <a:pt x="9254427" y="1910116"/>
                  <a:pt x="9274577" y="1907537"/>
                </a:cubicBezTo>
                <a:close/>
                <a:moveTo>
                  <a:pt x="11488985" y="1905422"/>
                </a:moveTo>
                <a:cubicBezTo>
                  <a:pt x="11508623" y="1904941"/>
                  <a:pt x="11489239" y="1916720"/>
                  <a:pt x="11509133" y="1927539"/>
                </a:cubicBezTo>
                <a:cubicBezTo>
                  <a:pt x="11489747" y="1939321"/>
                  <a:pt x="11489239" y="1916720"/>
                  <a:pt x="11488985" y="1905422"/>
                </a:cubicBezTo>
                <a:close/>
                <a:moveTo>
                  <a:pt x="11252901" y="1889985"/>
                </a:moveTo>
                <a:cubicBezTo>
                  <a:pt x="11253157" y="1901485"/>
                  <a:pt x="11253157" y="1901485"/>
                  <a:pt x="11253157" y="1901485"/>
                </a:cubicBezTo>
                <a:cubicBezTo>
                  <a:pt x="11233527" y="1901967"/>
                  <a:pt x="11233785" y="1913469"/>
                  <a:pt x="11234043" y="1924969"/>
                </a:cubicBezTo>
                <a:cubicBezTo>
                  <a:pt x="11233785" y="1913469"/>
                  <a:pt x="11233527" y="1901967"/>
                  <a:pt x="11233269" y="1890463"/>
                </a:cubicBezTo>
                <a:cubicBezTo>
                  <a:pt x="11233269" y="1890463"/>
                  <a:pt x="11233269" y="1890463"/>
                  <a:pt x="11252901" y="1889985"/>
                </a:cubicBezTo>
                <a:close/>
                <a:moveTo>
                  <a:pt x="9156093" y="1888373"/>
                </a:moveTo>
                <a:cubicBezTo>
                  <a:pt x="9157533" y="1899627"/>
                  <a:pt x="9157533" y="1899627"/>
                  <a:pt x="9160419" y="1922140"/>
                </a:cubicBezTo>
                <a:cubicBezTo>
                  <a:pt x="9150343" y="1923430"/>
                  <a:pt x="9149623" y="1917801"/>
                  <a:pt x="9151241" y="1910445"/>
                </a:cubicBezTo>
                <a:cubicBezTo>
                  <a:pt x="9152857" y="1903089"/>
                  <a:pt x="9156815" y="1894004"/>
                  <a:pt x="9156093" y="1888373"/>
                </a:cubicBezTo>
                <a:close/>
                <a:moveTo>
                  <a:pt x="11364159" y="1887267"/>
                </a:moveTo>
                <a:cubicBezTo>
                  <a:pt x="11364159" y="1887267"/>
                  <a:pt x="11364159" y="1887267"/>
                  <a:pt x="11364353" y="1895744"/>
                </a:cubicBezTo>
                <a:cubicBezTo>
                  <a:pt x="11364353" y="1895744"/>
                  <a:pt x="11344715" y="1896221"/>
                  <a:pt x="11344715" y="1896221"/>
                </a:cubicBezTo>
                <a:cubicBezTo>
                  <a:pt x="11344527" y="1887747"/>
                  <a:pt x="11344527" y="1887747"/>
                  <a:pt x="11344527" y="1887747"/>
                </a:cubicBezTo>
                <a:cubicBezTo>
                  <a:pt x="11344527" y="1887747"/>
                  <a:pt x="11364159" y="1887267"/>
                  <a:pt x="11364159" y="1887267"/>
                </a:cubicBezTo>
                <a:close/>
                <a:moveTo>
                  <a:pt x="9444947" y="1862047"/>
                </a:moveTo>
                <a:cubicBezTo>
                  <a:pt x="9444947" y="1862047"/>
                  <a:pt x="9445237" y="1874760"/>
                  <a:pt x="9445237" y="1874760"/>
                </a:cubicBezTo>
                <a:cubicBezTo>
                  <a:pt x="9445237" y="1874760"/>
                  <a:pt x="9425601" y="1875241"/>
                  <a:pt x="9425601" y="1875241"/>
                </a:cubicBezTo>
                <a:cubicBezTo>
                  <a:pt x="9425601" y="1875241"/>
                  <a:pt x="9425601" y="1875241"/>
                  <a:pt x="9425315" y="1862527"/>
                </a:cubicBezTo>
                <a:cubicBezTo>
                  <a:pt x="9425315" y="1862527"/>
                  <a:pt x="9444947" y="1862047"/>
                  <a:pt x="9444947" y="1862047"/>
                </a:cubicBezTo>
                <a:close/>
                <a:moveTo>
                  <a:pt x="8989711" y="1856614"/>
                </a:moveTo>
                <a:cubicBezTo>
                  <a:pt x="8992929" y="1856773"/>
                  <a:pt x="8996899" y="1857784"/>
                  <a:pt x="9002319" y="1860130"/>
                </a:cubicBezTo>
                <a:cubicBezTo>
                  <a:pt x="9005383" y="1884052"/>
                  <a:pt x="8988303" y="1910550"/>
                  <a:pt x="8989835" y="1922510"/>
                </a:cubicBezTo>
                <a:cubicBezTo>
                  <a:pt x="8969689" y="1925087"/>
                  <a:pt x="8968161" y="1913128"/>
                  <a:pt x="8968161" y="1913128"/>
                </a:cubicBezTo>
                <a:cubicBezTo>
                  <a:pt x="8965093" y="1889205"/>
                  <a:pt x="8985233" y="1886627"/>
                  <a:pt x="8962025" y="1865285"/>
                </a:cubicBezTo>
                <a:cubicBezTo>
                  <a:pt x="8977135" y="1863352"/>
                  <a:pt x="8980051" y="1856140"/>
                  <a:pt x="8989711" y="1856614"/>
                </a:cubicBezTo>
                <a:close/>
                <a:moveTo>
                  <a:pt x="6872645" y="1850452"/>
                </a:moveTo>
                <a:lnTo>
                  <a:pt x="6869237" y="1850536"/>
                </a:lnTo>
                <a:lnTo>
                  <a:pt x="6869475" y="1850983"/>
                </a:lnTo>
                <a:lnTo>
                  <a:pt x="6869895" y="1852395"/>
                </a:lnTo>
                <a:close/>
                <a:moveTo>
                  <a:pt x="6926591" y="1847005"/>
                </a:moveTo>
                <a:lnTo>
                  <a:pt x="6926903" y="1860789"/>
                </a:lnTo>
                <a:cubicBezTo>
                  <a:pt x="6927163" y="1872444"/>
                  <a:pt x="6927163" y="1872444"/>
                  <a:pt x="6927425" y="1884097"/>
                </a:cubicBezTo>
                <a:cubicBezTo>
                  <a:pt x="6927693" y="1895748"/>
                  <a:pt x="6927693" y="1895748"/>
                  <a:pt x="6927693" y="1895748"/>
                </a:cubicBezTo>
                <a:lnTo>
                  <a:pt x="6927175" y="1902182"/>
                </a:lnTo>
                <a:lnTo>
                  <a:pt x="6928485" y="1902297"/>
                </a:lnTo>
                <a:cubicBezTo>
                  <a:pt x="6933075" y="1886807"/>
                  <a:pt x="6933981" y="1878377"/>
                  <a:pt x="6930351" y="1861629"/>
                </a:cubicBezTo>
                <a:close/>
                <a:moveTo>
                  <a:pt x="6881843" y="1835660"/>
                </a:moveTo>
                <a:lnTo>
                  <a:pt x="6881413" y="1840036"/>
                </a:lnTo>
                <a:cubicBezTo>
                  <a:pt x="6881579" y="1847320"/>
                  <a:pt x="6881777" y="1856061"/>
                  <a:pt x="6872909" y="1862109"/>
                </a:cubicBezTo>
                <a:lnTo>
                  <a:pt x="6872639" y="1861596"/>
                </a:lnTo>
                <a:lnTo>
                  <a:pt x="6872919" y="1862531"/>
                </a:lnTo>
                <a:lnTo>
                  <a:pt x="6872909" y="1862109"/>
                </a:lnTo>
                <a:cubicBezTo>
                  <a:pt x="6890907" y="1861670"/>
                  <a:pt x="6890907" y="1861670"/>
                  <a:pt x="6890907" y="1861670"/>
                </a:cubicBezTo>
                <a:cubicBezTo>
                  <a:pt x="6890907" y="1861670"/>
                  <a:pt x="6891169" y="1873323"/>
                  <a:pt x="6891169" y="1873323"/>
                </a:cubicBezTo>
                <a:cubicBezTo>
                  <a:pt x="6891169" y="1873323"/>
                  <a:pt x="6886671" y="1873432"/>
                  <a:pt x="6882171" y="1873542"/>
                </a:cubicBezTo>
                <a:lnTo>
                  <a:pt x="6877195" y="1873663"/>
                </a:lnTo>
                <a:lnTo>
                  <a:pt x="6882657" y="1883768"/>
                </a:lnTo>
                <a:cubicBezTo>
                  <a:pt x="6885947" y="1886632"/>
                  <a:pt x="6890205" y="1887157"/>
                  <a:pt x="6896063" y="1883784"/>
                </a:cubicBezTo>
                <a:cubicBezTo>
                  <a:pt x="6888395" y="1876086"/>
                  <a:pt x="6902411" y="1867180"/>
                  <a:pt x="6906569" y="1854761"/>
                </a:cubicBezTo>
                <a:cubicBezTo>
                  <a:pt x="6896933" y="1855297"/>
                  <a:pt x="6889321" y="1848610"/>
                  <a:pt x="6883377" y="1839291"/>
                </a:cubicBezTo>
                <a:close/>
                <a:moveTo>
                  <a:pt x="7907945" y="1834912"/>
                </a:moveTo>
                <a:cubicBezTo>
                  <a:pt x="7907945" y="1834912"/>
                  <a:pt x="7909443" y="1846582"/>
                  <a:pt x="7909443" y="1846582"/>
                </a:cubicBezTo>
                <a:cubicBezTo>
                  <a:pt x="7909443" y="1846582"/>
                  <a:pt x="7890665" y="1848983"/>
                  <a:pt x="7890665" y="1848983"/>
                </a:cubicBezTo>
                <a:cubicBezTo>
                  <a:pt x="7890665" y="1848983"/>
                  <a:pt x="7890665" y="1848983"/>
                  <a:pt x="7889169" y="1837316"/>
                </a:cubicBezTo>
                <a:cubicBezTo>
                  <a:pt x="7889169" y="1837316"/>
                  <a:pt x="7889169" y="1837316"/>
                  <a:pt x="7907945" y="1834912"/>
                </a:cubicBezTo>
                <a:close/>
                <a:moveTo>
                  <a:pt x="10751271" y="1809464"/>
                </a:moveTo>
                <a:cubicBezTo>
                  <a:pt x="10755841" y="1809353"/>
                  <a:pt x="10760477" y="1812171"/>
                  <a:pt x="10760607" y="1818031"/>
                </a:cubicBezTo>
                <a:cubicBezTo>
                  <a:pt x="10769749" y="1817806"/>
                  <a:pt x="10774385" y="1820626"/>
                  <a:pt x="10776735" y="1823497"/>
                </a:cubicBezTo>
                <a:cubicBezTo>
                  <a:pt x="10779083" y="1826370"/>
                  <a:pt x="10779153" y="1829300"/>
                  <a:pt x="10779153" y="1829300"/>
                </a:cubicBezTo>
                <a:cubicBezTo>
                  <a:pt x="10779419" y="1841019"/>
                  <a:pt x="10779419" y="1841019"/>
                  <a:pt x="10779681" y="1852737"/>
                </a:cubicBezTo>
                <a:cubicBezTo>
                  <a:pt x="10761141" y="1841465"/>
                  <a:pt x="10761403" y="1853185"/>
                  <a:pt x="10743123" y="1853627"/>
                </a:cubicBezTo>
                <a:cubicBezTo>
                  <a:pt x="10742857" y="1841911"/>
                  <a:pt x="10742857" y="1841911"/>
                  <a:pt x="10742857" y="1841911"/>
                </a:cubicBezTo>
                <a:cubicBezTo>
                  <a:pt x="10742857" y="1841911"/>
                  <a:pt x="10742857" y="1841911"/>
                  <a:pt x="10742595" y="1830191"/>
                </a:cubicBezTo>
                <a:cubicBezTo>
                  <a:pt x="10742595" y="1830191"/>
                  <a:pt x="10760607" y="1818031"/>
                  <a:pt x="10742333" y="1818475"/>
                </a:cubicBezTo>
                <a:cubicBezTo>
                  <a:pt x="10742197" y="1812617"/>
                  <a:pt x="10746701" y="1809575"/>
                  <a:pt x="10751271" y="1809464"/>
                </a:cubicBezTo>
                <a:close/>
                <a:moveTo>
                  <a:pt x="9895483" y="1804409"/>
                </a:moveTo>
                <a:cubicBezTo>
                  <a:pt x="9895771" y="1817121"/>
                  <a:pt x="9895483" y="1804409"/>
                  <a:pt x="9895771" y="1817121"/>
                </a:cubicBezTo>
                <a:cubicBezTo>
                  <a:pt x="9895771" y="1817121"/>
                  <a:pt x="9895483" y="1804409"/>
                  <a:pt x="9882393" y="1804727"/>
                </a:cubicBezTo>
                <a:cubicBezTo>
                  <a:pt x="9882393" y="1804727"/>
                  <a:pt x="9882393" y="1804727"/>
                  <a:pt x="9895483" y="1804409"/>
                </a:cubicBezTo>
                <a:close/>
                <a:moveTo>
                  <a:pt x="8912631" y="1799381"/>
                </a:moveTo>
                <a:cubicBezTo>
                  <a:pt x="8914253" y="1812046"/>
                  <a:pt x="8915877" y="1824708"/>
                  <a:pt x="8900709" y="1839521"/>
                </a:cubicBezTo>
                <a:cubicBezTo>
                  <a:pt x="8892313" y="1840598"/>
                  <a:pt x="8891095" y="1831095"/>
                  <a:pt x="8894077" y="1821062"/>
                </a:cubicBezTo>
                <a:cubicBezTo>
                  <a:pt x="8897061" y="1811027"/>
                  <a:pt x="8904235" y="1800455"/>
                  <a:pt x="8912631" y="1799381"/>
                </a:cubicBezTo>
                <a:close/>
                <a:moveTo>
                  <a:pt x="7036583" y="1788153"/>
                </a:moveTo>
                <a:cubicBezTo>
                  <a:pt x="7036583" y="1788153"/>
                  <a:pt x="7036837" y="1799451"/>
                  <a:pt x="7036837" y="1799451"/>
                </a:cubicBezTo>
                <a:cubicBezTo>
                  <a:pt x="7036837" y="1799451"/>
                  <a:pt x="7037093" y="1810752"/>
                  <a:pt x="7037093" y="1810752"/>
                </a:cubicBezTo>
                <a:cubicBezTo>
                  <a:pt x="7037093" y="1810752"/>
                  <a:pt x="7037347" y="1822056"/>
                  <a:pt x="7037347" y="1822056"/>
                </a:cubicBezTo>
                <a:cubicBezTo>
                  <a:pt x="7017457" y="1811232"/>
                  <a:pt x="7017203" y="1799931"/>
                  <a:pt x="7016947" y="1788634"/>
                </a:cubicBezTo>
                <a:cubicBezTo>
                  <a:pt x="7036583" y="1788153"/>
                  <a:pt x="7036583" y="1788153"/>
                  <a:pt x="7036583" y="1788153"/>
                </a:cubicBezTo>
                <a:close/>
                <a:moveTo>
                  <a:pt x="11211241" y="1785004"/>
                </a:moveTo>
                <a:cubicBezTo>
                  <a:pt x="11221061" y="1784764"/>
                  <a:pt x="11226031" y="1787467"/>
                  <a:pt x="11228585" y="1791648"/>
                </a:cubicBezTo>
                <a:cubicBezTo>
                  <a:pt x="11231135" y="1795824"/>
                  <a:pt x="11231261" y="1801473"/>
                  <a:pt x="11231389" y="1807122"/>
                </a:cubicBezTo>
                <a:cubicBezTo>
                  <a:pt x="11211755" y="1807601"/>
                  <a:pt x="11212005" y="1818903"/>
                  <a:pt x="11212005" y="1818903"/>
                </a:cubicBezTo>
                <a:cubicBezTo>
                  <a:pt x="11211755" y="1807601"/>
                  <a:pt x="11211497" y="1796302"/>
                  <a:pt x="11211241" y="1785004"/>
                </a:cubicBezTo>
                <a:close/>
                <a:moveTo>
                  <a:pt x="10739739" y="1783797"/>
                </a:moveTo>
                <a:lnTo>
                  <a:pt x="10740029" y="1796507"/>
                </a:lnTo>
                <a:cubicBezTo>
                  <a:pt x="10740029" y="1796507"/>
                  <a:pt x="10740029" y="1796507"/>
                  <a:pt x="10720391" y="1796988"/>
                </a:cubicBezTo>
                <a:cubicBezTo>
                  <a:pt x="10720391" y="1796988"/>
                  <a:pt x="10720107" y="1784276"/>
                  <a:pt x="10720107" y="1784276"/>
                </a:cubicBezTo>
                <a:cubicBezTo>
                  <a:pt x="10720107" y="1784276"/>
                  <a:pt x="10739739" y="1783797"/>
                  <a:pt x="10739739" y="1783797"/>
                </a:cubicBezTo>
                <a:close/>
                <a:moveTo>
                  <a:pt x="9142567" y="1782839"/>
                </a:moveTo>
                <a:cubicBezTo>
                  <a:pt x="9144015" y="1794095"/>
                  <a:pt x="9144015" y="1794095"/>
                  <a:pt x="9145455" y="1805351"/>
                </a:cubicBezTo>
                <a:cubicBezTo>
                  <a:pt x="9145455" y="1805351"/>
                  <a:pt x="9146895" y="1816609"/>
                  <a:pt x="9146895" y="1816609"/>
                </a:cubicBezTo>
                <a:cubicBezTo>
                  <a:pt x="9126749" y="1819187"/>
                  <a:pt x="9145455" y="1805351"/>
                  <a:pt x="9125309" y="1807929"/>
                </a:cubicBezTo>
                <a:cubicBezTo>
                  <a:pt x="9125309" y="1807929"/>
                  <a:pt x="9125309" y="1807929"/>
                  <a:pt x="9123861" y="1796672"/>
                </a:cubicBezTo>
                <a:cubicBezTo>
                  <a:pt x="9122425" y="1785417"/>
                  <a:pt x="9122425" y="1785417"/>
                  <a:pt x="9142567" y="1782839"/>
                </a:cubicBezTo>
                <a:close/>
                <a:moveTo>
                  <a:pt x="6600247" y="1758460"/>
                </a:moveTo>
                <a:cubicBezTo>
                  <a:pt x="6602081" y="1758084"/>
                  <a:pt x="6604553" y="1758687"/>
                  <a:pt x="6607039" y="1759951"/>
                </a:cubicBezTo>
                <a:cubicBezTo>
                  <a:pt x="6612003" y="1762481"/>
                  <a:pt x="6617031" y="1767657"/>
                  <a:pt x="6617149" y="1772955"/>
                </a:cubicBezTo>
                <a:cubicBezTo>
                  <a:pt x="6597513" y="1773434"/>
                  <a:pt x="6616913" y="1762361"/>
                  <a:pt x="6597275" y="1762839"/>
                </a:cubicBezTo>
                <a:cubicBezTo>
                  <a:pt x="6597215" y="1760190"/>
                  <a:pt x="6598415" y="1758836"/>
                  <a:pt x="6600247" y="1758460"/>
                </a:cubicBezTo>
                <a:close/>
                <a:moveTo>
                  <a:pt x="11246407" y="1755710"/>
                </a:moveTo>
                <a:lnTo>
                  <a:pt x="11249937" y="1758615"/>
                </a:lnTo>
                <a:cubicBezTo>
                  <a:pt x="11250225" y="1771332"/>
                  <a:pt x="11245313" y="1771450"/>
                  <a:pt x="11242753" y="1766743"/>
                </a:cubicBezTo>
                <a:close/>
                <a:moveTo>
                  <a:pt x="11505215" y="1754080"/>
                </a:moveTo>
                <a:lnTo>
                  <a:pt x="11505219" y="1754082"/>
                </a:lnTo>
                <a:lnTo>
                  <a:pt x="11505289" y="1757233"/>
                </a:lnTo>
                <a:cubicBezTo>
                  <a:pt x="11505299" y="1757789"/>
                  <a:pt x="11505283" y="1757047"/>
                  <a:pt x="11505215" y="1754080"/>
                </a:cubicBezTo>
                <a:close/>
                <a:moveTo>
                  <a:pt x="11249651" y="1745906"/>
                </a:moveTo>
                <a:lnTo>
                  <a:pt x="11246407" y="1755710"/>
                </a:lnTo>
                <a:lnTo>
                  <a:pt x="11242431" y="1752441"/>
                </a:lnTo>
                <a:cubicBezTo>
                  <a:pt x="11244813" y="1749203"/>
                  <a:pt x="11249651" y="1745906"/>
                  <a:pt x="11249651" y="1745906"/>
                </a:cubicBezTo>
                <a:close/>
                <a:moveTo>
                  <a:pt x="6931731" y="1730925"/>
                </a:moveTo>
                <a:cubicBezTo>
                  <a:pt x="6934599" y="1739014"/>
                  <a:pt x="6937241" y="1742989"/>
                  <a:pt x="6939879" y="1746966"/>
                </a:cubicBezTo>
                <a:cubicBezTo>
                  <a:pt x="6942751" y="1755053"/>
                  <a:pt x="6945389" y="1759031"/>
                  <a:pt x="6948261" y="1767121"/>
                </a:cubicBezTo>
                <a:cubicBezTo>
                  <a:pt x="6948481" y="1771231"/>
                  <a:pt x="6948481" y="1771231"/>
                  <a:pt x="6946065" y="1771364"/>
                </a:cubicBezTo>
                <a:cubicBezTo>
                  <a:pt x="6946065" y="1771364"/>
                  <a:pt x="6943645" y="1771499"/>
                  <a:pt x="6943419" y="1767387"/>
                </a:cubicBezTo>
                <a:cubicBezTo>
                  <a:pt x="6943197" y="1763277"/>
                  <a:pt x="6937909" y="1755320"/>
                  <a:pt x="6935265" y="1751345"/>
                </a:cubicBezTo>
                <a:cubicBezTo>
                  <a:pt x="6932399" y="1743259"/>
                  <a:pt x="6929757" y="1739281"/>
                  <a:pt x="6927115" y="1735303"/>
                </a:cubicBezTo>
                <a:cubicBezTo>
                  <a:pt x="6927115" y="1735303"/>
                  <a:pt x="6927115" y="1735303"/>
                  <a:pt x="6926891" y="1731191"/>
                </a:cubicBezTo>
                <a:cubicBezTo>
                  <a:pt x="6926891" y="1731191"/>
                  <a:pt x="6926891" y="1731191"/>
                  <a:pt x="6929313" y="1731060"/>
                </a:cubicBezTo>
                <a:cubicBezTo>
                  <a:pt x="6929313" y="1731060"/>
                  <a:pt x="6931731" y="1730925"/>
                  <a:pt x="6931731" y="1730925"/>
                </a:cubicBezTo>
                <a:close/>
                <a:moveTo>
                  <a:pt x="7820859" y="1728291"/>
                </a:moveTo>
                <a:cubicBezTo>
                  <a:pt x="7827363" y="1729118"/>
                  <a:pt x="7834123" y="1731940"/>
                  <a:pt x="7839905" y="1737100"/>
                </a:cubicBezTo>
                <a:cubicBezTo>
                  <a:pt x="7819761" y="1739678"/>
                  <a:pt x="7822733" y="1762896"/>
                  <a:pt x="7802585" y="1765473"/>
                </a:cubicBezTo>
                <a:cubicBezTo>
                  <a:pt x="7784129" y="1741286"/>
                  <a:pt x="7801343" y="1725810"/>
                  <a:pt x="7820859" y="1728291"/>
                </a:cubicBezTo>
                <a:close/>
                <a:moveTo>
                  <a:pt x="8902357" y="1719180"/>
                </a:moveTo>
                <a:cubicBezTo>
                  <a:pt x="8922501" y="1716602"/>
                  <a:pt x="8927045" y="1752059"/>
                  <a:pt x="8928557" y="1763879"/>
                </a:cubicBezTo>
                <a:cubicBezTo>
                  <a:pt x="8909927" y="1778276"/>
                  <a:pt x="8908413" y="1766457"/>
                  <a:pt x="8906895" y="1754637"/>
                </a:cubicBezTo>
                <a:cubicBezTo>
                  <a:pt x="8906895" y="1754637"/>
                  <a:pt x="8903867" y="1730998"/>
                  <a:pt x="8902357" y="1719180"/>
                </a:cubicBezTo>
                <a:close/>
                <a:moveTo>
                  <a:pt x="11504415" y="1718485"/>
                </a:moveTo>
                <a:cubicBezTo>
                  <a:pt x="11524317" y="1729872"/>
                  <a:pt x="11524581" y="1741735"/>
                  <a:pt x="11524853" y="1753604"/>
                </a:cubicBezTo>
                <a:cubicBezTo>
                  <a:pt x="11524853" y="1753604"/>
                  <a:pt x="11524853" y="1753604"/>
                  <a:pt x="11525117" y="1765466"/>
                </a:cubicBezTo>
                <a:cubicBezTo>
                  <a:pt x="11525117" y="1765466"/>
                  <a:pt x="11520209" y="1765587"/>
                  <a:pt x="11515269" y="1764223"/>
                </a:cubicBezTo>
                <a:lnTo>
                  <a:pt x="11505219" y="1754082"/>
                </a:lnTo>
                <a:lnTo>
                  <a:pt x="11505183" y="1752599"/>
                </a:lnTo>
                <a:cubicBezTo>
                  <a:pt x="11505085" y="1748149"/>
                  <a:pt x="11504949" y="1742216"/>
                  <a:pt x="11504949" y="1742216"/>
                </a:cubicBezTo>
                <a:cubicBezTo>
                  <a:pt x="11504677" y="1730353"/>
                  <a:pt x="11504677" y="1730353"/>
                  <a:pt x="11504415" y="1718485"/>
                </a:cubicBezTo>
                <a:close/>
                <a:moveTo>
                  <a:pt x="9043811" y="1717872"/>
                </a:moveTo>
                <a:cubicBezTo>
                  <a:pt x="9048991" y="1718334"/>
                  <a:pt x="9054687" y="1722860"/>
                  <a:pt x="9061241" y="1734035"/>
                </a:cubicBezTo>
                <a:cubicBezTo>
                  <a:pt x="9062757" y="1745855"/>
                  <a:pt x="9042607" y="1748433"/>
                  <a:pt x="9042607" y="1748433"/>
                </a:cubicBezTo>
                <a:cubicBezTo>
                  <a:pt x="9025489" y="1774650"/>
                  <a:pt x="9050179" y="1807532"/>
                  <a:pt x="9030033" y="1810108"/>
                </a:cubicBezTo>
                <a:cubicBezTo>
                  <a:pt x="9027003" y="1786470"/>
                  <a:pt x="9005345" y="1777227"/>
                  <a:pt x="9002313" y="1753587"/>
                </a:cubicBezTo>
                <a:cubicBezTo>
                  <a:pt x="9017425" y="1751654"/>
                  <a:pt x="9028275" y="1716479"/>
                  <a:pt x="9043811" y="1717872"/>
                </a:cubicBezTo>
                <a:close/>
                <a:moveTo>
                  <a:pt x="9344789" y="1709776"/>
                </a:moveTo>
                <a:cubicBezTo>
                  <a:pt x="9350663" y="1755610"/>
                  <a:pt x="9330511" y="1758187"/>
                  <a:pt x="9334921" y="1792560"/>
                </a:cubicBezTo>
                <a:cubicBezTo>
                  <a:pt x="9314775" y="1795136"/>
                  <a:pt x="9314775" y="1795136"/>
                  <a:pt x="9314775" y="1795136"/>
                </a:cubicBezTo>
                <a:cubicBezTo>
                  <a:pt x="9313305" y="1783680"/>
                  <a:pt x="9310371" y="1760764"/>
                  <a:pt x="9308905" y="1749305"/>
                </a:cubicBezTo>
                <a:cubicBezTo>
                  <a:pt x="9327579" y="1735269"/>
                  <a:pt x="9326111" y="1723811"/>
                  <a:pt x="9344789" y="1709776"/>
                </a:cubicBezTo>
                <a:close/>
                <a:moveTo>
                  <a:pt x="7015133" y="1708118"/>
                </a:moveTo>
                <a:cubicBezTo>
                  <a:pt x="7015133" y="1708118"/>
                  <a:pt x="7015133" y="1708118"/>
                  <a:pt x="7035007" y="1718233"/>
                </a:cubicBezTo>
                <a:cubicBezTo>
                  <a:pt x="7035007" y="1718233"/>
                  <a:pt x="7015609" y="1729307"/>
                  <a:pt x="7015609" y="1729307"/>
                </a:cubicBezTo>
                <a:cubicBezTo>
                  <a:pt x="7015609" y="1729307"/>
                  <a:pt x="7015369" y="1718711"/>
                  <a:pt x="7015369" y="1718711"/>
                </a:cubicBezTo>
                <a:cubicBezTo>
                  <a:pt x="7015369" y="1718711"/>
                  <a:pt x="7015369" y="1718711"/>
                  <a:pt x="7015133" y="1708118"/>
                </a:cubicBezTo>
                <a:close/>
                <a:moveTo>
                  <a:pt x="11434849" y="1707770"/>
                </a:moveTo>
                <a:cubicBezTo>
                  <a:pt x="11435381" y="1731207"/>
                  <a:pt x="11435911" y="1754643"/>
                  <a:pt x="11436173" y="1766361"/>
                </a:cubicBezTo>
                <a:cubicBezTo>
                  <a:pt x="11436437" y="1778078"/>
                  <a:pt x="11436701" y="1789796"/>
                  <a:pt x="11436701" y="1789796"/>
                </a:cubicBezTo>
                <a:cubicBezTo>
                  <a:pt x="11436967" y="1801516"/>
                  <a:pt x="11436967" y="1801516"/>
                  <a:pt x="11437231" y="1813233"/>
                </a:cubicBezTo>
                <a:cubicBezTo>
                  <a:pt x="11437757" y="1836668"/>
                  <a:pt x="11438285" y="1860105"/>
                  <a:pt x="11457093" y="1883095"/>
                </a:cubicBezTo>
                <a:cubicBezTo>
                  <a:pt x="11457093" y="1883095"/>
                  <a:pt x="11457359" y="1894812"/>
                  <a:pt x="11457359" y="1894812"/>
                </a:cubicBezTo>
                <a:cubicBezTo>
                  <a:pt x="11457359" y="1894812"/>
                  <a:pt x="11439077" y="1895259"/>
                  <a:pt x="11439077" y="1895259"/>
                </a:cubicBezTo>
                <a:cubicBezTo>
                  <a:pt x="11420271" y="1872271"/>
                  <a:pt x="11419479" y="1837113"/>
                  <a:pt x="11418949" y="1813675"/>
                </a:cubicBezTo>
                <a:cubicBezTo>
                  <a:pt x="11418949" y="1813675"/>
                  <a:pt x="11418687" y="1801963"/>
                  <a:pt x="11418687" y="1801963"/>
                </a:cubicBezTo>
                <a:cubicBezTo>
                  <a:pt x="11418687" y="1801963"/>
                  <a:pt x="11418157" y="1778526"/>
                  <a:pt x="11418157" y="1778526"/>
                </a:cubicBezTo>
                <a:cubicBezTo>
                  <a:pt x="11417631" y="1755089"/>
                  <a:pt x="11417103" y="1731653"/>
                  <a:pt x="11434849" y="1707770"/>
                </a:cubicBezTo>
                <a:close/>
                <a:moveTo>
                  <a:pt x="6937951" y="1677558"/>
                </a:moveTo>
                <a:cubicBezTo>
                  <a:pt x="6940443" y="1677420"/>
                  <a:pt x="6945429" y="1677142"/>
                  <a:pt x="6945653" y="1681258"/>
                </a:cubicBezTo>
                <a:cubicBezTo>
                  <a:pt x="6945653" y="1681258"/>
                  <a:pt x="6945653" y="1681258"/>
                  <a:pt x="6951087" y="1689200"/>
                </a:cubicBezTo>
                <a:cubicBezTo>
                  <a:pt x="6951313" y="1693312"/>
                  <a:pt x="6951535" y="1697423"/>
                  <a:pt x="6949039" y="1697559"/>
                </a:cubicBezTo>
                <a:cubicBezTo>
                  <a:pt x="6946547" y="1697701"/>
                  <a:pt x="6941561" y="1697976"/>
                  <a:pt x="6941337" y="1693865"/>
                </a:cubicBezTo>
                <a:cubicBezTo>
                  <a:pt x="6941337" y="1693865"/>
                  <a:pt x="6941337" y="1693865"/>
                  <a:pt x="6935907" y="1685922"/>
                </a:cubicBezTo>
                <a:cubicBezTo>
                  <a:pt x="6935679" y="1681809"/>
                  <a:pt x="6935679" y="1681809"/>
                  <a:pt x="6937951" y="1677558"/>
                </a:cubicBezTo>
                <a:close/>
                <a:moveTo>
                  <a:pt x="9267935" y="1666363"/>
                </a:moveTo>
                <a:cubicBezTo>
                  <a:pt x="9270365" y="1666605"/>
                  <a:pt x="9273699" y="1667654"/>
                  <a:pt x="9278267" y="1670020"/>
                </a:cubicBezTo>
                <a:cubicBezTo>
                  <a:pt x="9279757" y="1681631"/>
                  <a:pt x="9281243" y="1693237"/>
                  <a:pt x="9281243" y="1693237"/>
                </a:cubicBezTo>
                <a:cubicBezTo>
                  <a:pt x="9273591" y="1700118"/>
                  <a:pt x="9265201" y="1701192"/>
                  <a:pt x="9260443" y="1697374"/>
                </a:cubicBezTo>
                <a:cubicBezTo>
                  <a:pt x="9255685" y="1693559"/>
                  <a:pt x="9254573" y="1684851"/>
                  <a:pt x="9261481" y="1672171"/>
                </a:cubicBezTo>
                <a:cubicBezTo>
                  <a:pt x="9261481" y="1672171"/>
                  <a:pt x="9261109" y="1669267"/>
                  <a:pt x="9263019" y="1667546"/>
                </a:cubicBezTo>
                <a:cubicBezTo>
                  <a:pt x="9263977" y="1666686"/>
                  <a:pt x="9265503" y="1666121"/>
                  <a:pt x="9267935" y="1666363"/>
                </a:cubicBezTo>
                <a:close/>
                <a:moveTo>
                  <a:pt x="8115727" y="1652477"/>
                </a:moveTo>
                <a:cubicBezTo>
                  <a:pt x="8125797" y="1651189"/>
                  <a:pt x="8131243" y="1653712"/>
                  <a:pt x="8134165" y="1656557"/>
                </a:cubicBezTo>
                <a:cubicBezTo>
                  <a:pt x="8137089" y="1659399"/>
                  <a:pt x="8137493" y="1662564"/>
                  <a:pt x="8137493" y="1662564"/>
                </a:cubicBezTo>
                <a:cubicBezTo>
                  <a:pt x="8139117" y="1675230"/>
                  <a:pt x="8139117" y="1675230"/>
                  <a:pt x="8118973" y="1677806"/>
                </a:cubicBezTo>
                <a:cubicBezTo>
                  <a:pt x="8117347" y="1665141"/>
                  <a:pt x="8117347" y="1665141"/>
                  <a:pt x="8115727" y="1652477"/>
                </a:cubicBezTo>
                <a:close/>
                <a:moveTo>
                  <a:pt x="9531799" y="1647930"/>
                </a:moveTo>
                <a:cubicBezTo>
                  <a:pt x="9532065" y="1659794"/>
                  <a:pt x="9532335" y="1671662"/>
                  <a:pt x="9532603" y="1683527"/>
                </a:cubicBezTo>
                <a:cubicBezTo>
                  <a:pt x="9532603" y="1683527"/>
                  <a:pt x="9532603" y="1683527"/>
                  <a:pt x="9512965" y="1684004"/>
                </a:cubicBezTo>
                <a:cubicBezTo>
                  <a:pt x="9512433" y="1660275"/>
                  <a:pt x="9532065" y="1659794"/>
                  <a:pt x="9531799" y="1647930"/>
                </a:cubicBezTo>
                <a:close/>
                <a:moveTo>
                  <a:pt x="9102951" y="1633452"/>
                </a:moveTo>
                <a:cubicBezTo>
                  <a:pt x="9104435" y="1645062"/>
                  <a:pt x="9126073" y="1654088"/>
                  <a:pt x="9129049" y="1677307"/>
                </a:cubicBezTo>
                <a:cubicBezTo>
                  <a:pt x="9129049" y="1677307"/>
                  <a:pt x="9108899" y="1679887"/>
                  <a:pt x="9108899" y="1679887"/>
                </a:cubicBezTo>
                <a:cubicBezTo>
                  <a:pt x="9087267" y="1670856"/>
                  <a:pt x="9085781" y="1659244"/>
                  <a:pt x="9102951" y="1633452"/>
                </a:cubicBezTo>
                <a:close/>
                <a:moveTo>
                  <a:pt x="6828375" y="1614425"/>
                </a:moveTo>
                <a:cubicBezTo>
                  <a:pt x="6834517" y="1639122"/>
                  <a:pt x="6816035" y="1652666"/>
                  <a:pt x="6804737" y="1665814"/>
                </a:cubicBezTo>
                <a:cubicBezTo>
                  <a:pt x="6797547" y="1666215"/>
                  <a:pt x="6794929" y="1662186"/>
                  <a:pt x="6792081" y="1653997"/>
                </a:cubicBezTo>
                <a:cubicBezTo>
                  <a:pt x="6795741" y="1632933"/>
                  <a:pt x="6807039" y="1619784"/>
                  <a:pt x="6828375" y="1614425"/>
                </a:cubicBezTo>
                <a:close/>
                <a:moveTo>
                  <a:pt x="11613283" y="1609828"/>
                </a:moveTo>
                <a:cubicBezTo>
                  <a:pt x="11613283" y="1609828"/>
                  <a:pt x="11613573" y="1622542"/>
                  <a:pt x="11613573" y="1622542"/>
                </a:cubicBezTo>
                <a:cubicBezTo>
                  <a:pt x="11613573" y="1622542"/>
                  <a:pt x="11593939" y="1623021"/>
                  <a:pt x="11593939" y="1623021"/>
                </a:cubicBezTo>
                <a:cubicBezTo>
                  <a:pt x="11593939" y="1623021"/>
                  <a:pt x="11593647" y="1610306"/>
                  <a:pt x="11593647" y="1610306"/>
                </a:cubicBezTo>
                <a:cubicBezTo>
                  <a:pt x="11593647" y="1610306"/>
                  <a:pt x="11613283" y="1609828"/>
                  <a:pt x="11613283" y="1609828"/>
                </a:cubicBezTo>
                <a:close/>
                <a:moveTo>
                  <a:pt x="8185263" y="1609260"/>
                </a:moveTo>
                <a:cubicBezTo>
                  <a:pt x="8186777" y="1621080"/>
                  <a:pt x="8188291" y="1632896"/>
                  <a:pt x="8188291" y="1632896"/>
                </a:cubicBezTo>
                <a:cubicBezTo>
                  <a:pt x="8189809" y="1644719"/>
                  <a:pt x="8191321" y="1656538"/>
                  <a:pt x="8192835" y="1668358"/>
                </a:cubicBezTo>
                <a:cubicBezTo>
                  <a:pt x="8171171" y="1659113"/>
                  <a:pt x="8172689" y="1670932"/>
                  <a:pt x="8152541" y="1673510"/>
                </a:cubicBezTo>
                <a:cubicBezTo>
                  <a:pt x="8152541" y="1673510"/>
                  <a:pt x="8151031" y="1661692"/>
                  <a:pt x="8151031" y="1661692"/>
                </a:cubicBezTo>
                <a:cubicBezTo>
                  <a:pt x="8148001" y="1638054"/>
                  <a:pt x="8148001" y="1638054"/>
                  <a:pt x="8169659" y="1647295"/>
                </a:cubicBezTo>
                <a:cubicBezTo>
                  <a:pt x="8169659" y="1647295"/>
                  <a:pt x="8168141" y="1635476"/>
                  <a:pt x="8168141" y="1635476"/>
                </a:cubicBezTo>
                <a:cubicBezTo>
                  <a:pt x="8168141" y="1635476"/>
                  <a:pt x="8166629" y="1623660"/>
                  <a:pt x="8165113" y="1611838"/>
                </a:cubicBezTo>
                <a:cubicBezTo>
                  <a:pt x="8165113" y="1611838"/>
                  <a:pt x="8185263" y="1609260"/>
                  <a:pt x="8185263" y="1609260"/>
                </a:cubicBezTo>
                <a:close/>
                <a:moveTo>
                  <a:pt x="8317433" y="1604648"/>
                </a:moveTo>
                <a:cubicBezTo>
                  <a:pt x="8321917" y="1639650"/>
                  <a:pt x="8340697" y="1637251"/>
                  <a:pt x="8345181" y="1672249"/>
                </a:cubicBezTo>
                <a:cubicBezTo>
                  <a:pt x="8327895" y="1686320"/>
                  <a:pt x="8327895" y="1686320"/>
                  <a:pt x="8329395" y="1697989"/>
                </a:cubicBezTo>
                <a:cubicBezTo>
                  <a:pt x="8329395" y="1697989"/>
                  <a:pt x="8310611" y="1700392"/>
                  <a:pt x="8309111" y="1688721"/>
                </a:cubicBezTo>
                <a:cubicBezTo>
                  <a:pt x="8308369" y="1682891"/>
                  <a:pt x="8301059" y="1663068"/>
                  <a:pt x="8298627" y="1644113"/>
                </a:cubicBezTo>
                <a:cubicBezTo>
                  <a:pt x="8296195" y="1625150"/>
                  <a:pt x="8298649" y="1607048"/>
                  <a:pt x="8317433" y="1604648"/>
                </a:cubicBezTo>
                <a:close/>
                <a:moveTo>
                  <a:pt x="9331267" y="1604243"/>
                </a:moveTo>
                <a:cubicBezTo>
                  <a:pt x="9334241" y="1627462"/>
                  <a:pt x="9335729" y="1639068"/>
                  <a:pt x="9337217" y="1650680"/>
                </a:cubicBezTo>
                <a:cubicBezTo>
                  <a:pt x="9317071" y="1653258"/>
                  <a:pt x="9317071" y="1653258"/>
                  <a:pt x="9317071" y="1653258"/>
                </a:cubicBezTo>
                <a:cubicBezTo>
                  <a:pt x="9315579" y="1641647"/>
                  <a:pt x="9311117" y="1606820"/>
                  <a:pt x="9331267" y="1604243"/>
                </a:cubicBezTo>
                <a:close/>
                <a:moveTo>
                  <a:pt x="11357281" y="1582158"/>
                </a:moveTo>
                <a:cubicBezTo>
                  <a:pt x="11357281" y="1582158"/>
                  <a:pt x="11357571" y="1594874"/>
                  <a:pt x="11357571" y="1594874"/>
                </a:cubicBezTo>
                <a:cubicBezTo>
                  <a:pt x="11337647" y="1582639"/>
                  <a:pt x="11357281" y="1582158"/>
                  <a:pt x="11357281" y="1582158"/>
                </a:cubicBezTo>
                <a:close/>
                <a:moveTo>
                  <a:pt x="8222313" y="1578776"/>
                </a:moveTo>
                <a:cubicBezTo>
                  <a:pt x="8223935" y="1591439"/>
                  <a:pt x="8223935" y="1591439"/>
                  <a:pt x="8203787" y="1594015"/>
                </a:cubicBezTo>
                <a:cubicBezTo>
                  <a:pt x="8203787" y="1594015"/>
                  <a:pt x="8202165" y="1581353"/>
                  <a:pt x="8202165" y="1581353"/>
                </a:cubicBezTo>
                <a:cubicBezTo>
                  <a:pt x="8222313" y="1578776"/>
                  <a:pt x="8222313" y="1578776"/>
                  <a:pt x="8222313" y="1578776"/>
                </a:cubicBezTo>
                <a:close/>
                <a:moveTo>
                  <a:pt x="11520611" y="1565449"/>
                </a:moveTo>
                <a:lnTo>
                  <a:pt x="11520611" y="1565452"/>
                </a:lnTo>
                <a:lnTo>
                  <a:pt x="11520897" y="1578163"/>
                </a:lnTo>
                <a:lnTo>
                  <a:pt x="11514163" y="1569846"/>
                </a:lnTo>
                <a:close/>
                <a:moveTo>
                  <a:pt x="9602631" y="1564913"/>
                </a:moveTo>
                <a:cubicBezTo>
                  <a:pt x="9602631" y="1564913"/>
                  <a:pt x="9602895" y="1576631"/>
                  <a:pt x="9602895" y="1576631"/>
                </a:cubicBezTo>
                <a:cubicBezTo>
                  <a:pt x="9602895" y="1576631"/>
                  <a:pt x="9603159" y="1588351"/>
                  <a:pt x="9621447" y="1587903"/>
                </a:cubicBezTo>
                <a:cubicBezTo>
                  <a:pt x="9621971" y="1611338"/>
                  <a:pt x="9603425" y="1600067"/>
                  <a:pt x="9603691" y="1611786"/>
                </a:cubicBezTo>
                <a:cubicBezTo>
                  <a:pt x="9603955" y="1623505"/>
                  <a:pt x="9622499" y="1634776"/>
                  <a:pt x="9622237" y="1623058"/>
                </a:cubicBezTo>
                <a:cubicBezTo>
                  <a:pt x="9631511" y="1628695"/>
                  <a:pt x="9631639" y="1634552"/>
                  <a:pt x="9629487" y="1640469"/>
                </a:cubicBezTo>
                <a:cubicBezTo>
                  <a:pt x="9627335" y="1646383"/>
                  <a:pt x="9622899" y="1652354"/>
                  <a:pt x="9623033" y="1658213"/>
                </a:cubicBezTo>
                <a:cubicBezTo>
                  <a:pt x="9623033" y="1658213"/>
                  <a:pt x="9623293" y="1669927"/>
                  <a:pt x="9605009" y="1670375"/>
                </a:cubicBezTo>
                <a:cubicBezTo>
                  <a:pt x="9605009" y="1670375"/>
                  <a:pt x="9604745" y="1658660"/>
                  <a:pt x="9604745" y="1658660"/>
                </a:cubicBezTo>
                <a:cubicBezTo>
                  <a:pt x="9604745" y="1658660"/>
                  <a:pt x="9586203" y="1647388"/>
                  <a:pt x="9604481" y="1646942"/>
                </a:cubicBezTo>
                <a:cubicBezTo>
                  <a:pt x="9604219" y="1635223"/>
                  <a:pt x="9585937" y="1635670"/>
                  <a:pt x="9586203" y="1647388"/>
                </a:cubicBezTo>
                <a:cubicBezTo>
                  <a:pt x="9567923" y="1647836"/>
                  <a:pt x="9585145" y="1600512"/>
                  <a:pt x="9584883" y="1588796"/>
                </a:cubicBezTo>
                <a:cubicBezTo>
                  <a:pt x="9584883" y="1588796"/>
                  <a:pt x="9584351" y="1565357"/>
                  <a:pt x="9602631" y="1564913"/>
                </a:cubicBezTo>
                <a:close/>
                <a:moveTo>
                  <a:pt x="11500689" y="1553218"/>
                </a:moveTo>
                <a:lnTo>
                  <a:pt x="11514163" y="1569846"/>
                </a:lnTo>
                <a:lnTo>
                  <a:pt x="11501261" y="1578646"/>
                </a:lnTo>
                <a:cubicBezTo>
                  <a:pt x="11500975" y="1565929"/>
                  <a:pt x="11500975" y="1565929"/>
                  <a:pt x="11500689" y="1553218"/>
                </a:cubicBezTo>
                <a:close/>
                <a:moveTo>
                  <a:pt x="11614635" y="1547058"/>
                </a:moveTo>
                <a:cubicBezTo>
                  <a:pt x="11616179" y="1547615"/>
                  <a:pt x="11618067" y="1549557"/>
                  <a:pt x="11619347" y="1551911"/>
                </a:cubicBezTo>
                <a:cubicBezTo>
                  <a:pt x="11620627" y="1554265"/>
                  <a:pt x="11621307" y="1557033"/>
                  <a:pt x="11620433" y="1559240"/>
                </a:cubicBezTo>
                <a:lnTo>
                  <a:pt x="11612237" y="1563216"/>
                </a:lnTo>
                <a:lnTo>
                  <a:pt x="11611947" y="1550500"/>
                </a:lnTo>
                <a:cubicBezTo>
                  <a:pt x="11611877" y="1547324"/>
                  <a:pt x="11613087" y="1546499"/>
                  <a:pt x="11614635" y="1547058"/>
                </a:cubicBezTo>
                <a:close/>
                <a:moveTo>
                  <a:pt x="11520037" y="1540027"/>
                </a:moveTo>
                <a:lnTo>
                  <a:pt x="11520611" y="1565449"/>
                </a:lnTo>
                <a:lnTo>
                  <a:pt x="11512963" y="1552919"/>
                </a:lnTo>
                <a:cubicBezTo>
                  <a:pt x="11515267" y="1546502"/>
                  <a:pt x="11520037" y="1540027"/>
                  <a:pt x="11520037" y="1540027"/>
                </a:cubicBezTo>
                <a:close/>
                <a:moveTo>
                  <a:pt x="11572395" y="1538750"/>
                </a:moveTo>
                <a:cubicBezTo>
                  <a:pt x="11572395" y="1538750"/>
                  <a:pt x="11572395" y="1538750"/>
                  <a:pt x="11572685" y="1551459"/>
                </a:cubicBezTo>
                <a:cubicBezTo>
                  <a:pt x="11559593" y="1551779"/>
                  <a:pt x="11559593" y="1551779"/>
                  <a:pt x="11559305" y="1539067"/>
                </a:cubicBezTo>
                <a:cubicBezTo>
                  <a:pt x="11559305" y="1539067"/>
                  <a:pt x="11572395" y="1538750"/>
                  <a:pt x="11572395" y="1538750"/>
                </a:cubicBezTo>
                <a:close/>
                <a:moveTo>
                  <a:pt x="7929991" y="1534651"/>
                </a:moveTo>
                <a:cubicBezTo>
                  <a:pt x="7931475" y="1546261"/>
                  <a:pt x="7931475" y="1546261"/>
                  <a:pt x="7932967" y="1557873"/>
                </a:cubicBezTo>
                <a:cubicBezTo>
                  <a:pt x="7934451" y="1569477"/>
                  <a:pt x="7934451" y="1569477"/>
                  <a:pt x="7934451" y="1569477"/>
                </a:cubicBezTo>
                <a:cubicBezTo>
                  <a:pt x="7934451" y="1569477"/>
                  <a:pt x="7934451" y="1569477"/>
                  <a:pt x="7935943" y="1581086"/>
                </a:cubicBezTo>
                <a:cubicBezTo>
                  <a:pt x="7935943" y="1581086"/>
                  <a:pt x="7934451" y="1569477"/>
                  <a:pt x="7914307" y="1572054"/>
                </a:cubicBezTo>
                <a:cubicBezTo>
                  <a:pt x="7912819" y="1560446"/>
                  <a:pt x="7909845" y="1537228"/>
                  <a:pt x="7929991" y="1534651"/>
                </a:cubicBezTo>
                <a:close/>
                <a:moveTo>
                  <a:pt x="11316675" y="1523789"/>
                </a:moveTo>
                <a:cubicBezTo>
                  <a:pt x="11336305" y="1523311"/>
                  <a:pt x="11316945" y="1535657"/>
                  <a:pt x="11336843" y="1547042"/>
                </a:cubicBezTo>
                <a:cubicBezTo>
                  <a:pt x="11317477" y="1559389"/>
                  <a:pt x="11317477" y="1559389"/>
                  <a:pt x="11318011" y="1583118"/>
                </a:cubicBezTo>
                <a:lnTo>
                  <a:pt x="11317807" y="1573892"/>
                </a:lnTo>
                <a:lnTo>
                  <a:pt x="11301453" y="1595381"/>
                </a:lnTo>
                <a:cubicBezTo>
                  <a:pt x="11301453" y="1595381"/>
                  <a:pt x="11301453" y="1595381"/>
                  <a:pt x="11301187" y="1583670"/>
                </a:cubicBezTo>
                <a:lnTo>
                  <a:pt x="11317781" y="1572721"/>
                </a:lnTo>
                <a:lnTo>
                  <a:pt x="11317747" y="1571251"/>
                </a:lnTo>
                <a:cubicBezTo>
                  <a:pt x="11317747" y="1571251"/>
                  <a:pt x="11297843" y="1559866"/>
                  <a:pt x="11297843" y="1559866"/>
                </a:cubicBezTo>
                <a:cubicBezTo>
                  <a:pt x="11297577" y="1548001"/>
                  <a:pt x="11317213" y="1547522"/>
                  <a:pt x="11316675" y="1523789"/>
                </a:cubicBezTo>
                <a:close/>
                <a:moveTo>
                  <a:pt x="9530787" y="1510077"/>
                </a:moveTo>
                <a:cubicBezTo>
                  <a:pt x="9530787" y="1510077"/>
                  <a:pt x="9530787" y="1510077"/>
                  <a:pt x="9531865" y="1518520"/>
                </a:cubicBezTo>
                <a:cubicBezTo>
                  <a:pt x="9511719" y="1521097"/>
                  <a:pt x="9511719" y="1521097"/>
                  <a:pt x="9511719" y="1521097"/>
                </a:cubicBezTo>
                <a:cubicBezTo>
                  <a:pt x="9511719" y="1521097"/>
                  <a:pt x="9510637" y="1512652"/>
                  <a:pt x="9510637" y="1512652"/>
                </a:cubicBezTo>
                <a:cubicBezTo>
                  <a:pt x="9530787" y="1510077"/>
                  <a:pt x="9530787" y="1510077"/>
                  <a:pt x="9530787" y="1510077"/>
                </a:cubicBezTo>
                <a:close/>
                <a:moveTo>
                  <a:pt x="11630531" y="1503407"/>
                </a:moveTo>
                <a:lnTo>
                  <a:pt x="11630821" y="1516121"/>
                </a:lnTo>
                <a:cubicBezTo>
                  <a:pt x="11630821" y="1516121"/>
                  <a:pt x="11611183" y="1516601"/>
                  <a:pt x="11611183" y="1516601"/>
                </a:cubicBezTo>
                <a:cubicBezTo>
                  <a:pt x="11610899" y="1503886"/>
                  <a:pt x="11610899" y="1503886"/>
                  <a:pt x="11630531" y="1503407"/>
                </a:cubicBezTo>
                <a:close/>
                <a:moveTo>
                  <a:pt x="10113345" y="1502433"/>
                </a:moveTo>
                <a:lnTo>
                  <a:pt x="10113413" y="1505534"/>
                </a:lnTo>
                <a:lnTo>
                  <a:pt x="10113413" y="1505545"/>
                </a:lnTo>
                <a:cubicBezTo>
                  <a:pt x="10113347" y="1502616"/>
                  <a:pt x="10113331" y="1501883"/>
                  <a:pt x="10113345" y="1502433"/>
                </a:cubicBezTo>
                <a:close/>
                <a:moveTo>
                  <a:pt x="8096249" y="1500514"/>
                </a:moveTo>
                <a:cubicBezTo>
                  <a:pt x="8097741" y="1512125"/>
                  <a:pt x="8097741" y="1512125"/>
                  <a:pt x="8099225" y="1523729"/>
                </a:cubicBezTo>
                <a:cubicBezTo>
                  <a:pt x="8100713" y="1535340"/>
                  <a:pt x="8100713" y="1535340"/>
                  <a:pt x="8102205" y="1546945"/>
                </a:cubicBezTo>
                <a:cubicBezTo>
                  <a:pt x="8102205" y="1546945"/>
                  <a:pt x="8102205" y="1546945"/>
                  <a:pt x="8103691" y="1558556"/>
                </a:cubicBezTo>
                <a:cubicBezTo>
                  <a:pt x="8105177" y="1570164"/>
                  <a:pt x="8108153" y="1593381"/>
                  <a:pt x="8108153" y="1593381"/>
                </a:cubicBezTo>
                <a:cubicBezTo>
                  <a:pt x="8089683" y="1595745"/>
                  <a:pt x="8086709" y="1572529"/>
                  <a:pt x="8085219" y="1560918"/>
                </a:cubicBezTo>
                <a:cubicBezTo>
                  <a:pt x="8083731" y="1549307"/>
                  <a:pt x="8082247" y="1537702"/>
                  <a:pt x="8082247" y="1537702"/>
                </a:cubicBezTo>
                <a:cubicBezTo>
                  <a:pt x="8082247" y="1537702"/>
                  <a:pt x="8082247" y="1537702"/>
                  <a:pt x="8080757" y="1526092"/>
                </a:cubicBezTo>
                <a:cubicBezTo>
                  <a:pt x="8062293" y="1528454"/>
                  <a:pt x="8068239" y="1574892"/>
                  <a:pt x="8051263" y="1588858"/>
                </a:cubicBezTo>
                <a:cubicBezTo>
                  <a:pt x="8040541" y="1578434"/>
                  <a:pt x="8039423" y="1569723"/>
                  <a:pt x="8040431" y="1559271"/>
                </a:cubicBezTo>
                <a:cubicBezTo>
                  <a:pt x="8041437" y="1548820"/>
                  <a:pt x="8044571" y="1536623"/>
                  <a:pt x="8042339" y="1519209"/>
                </a:cubicBezTo>
                <a:cubicBezTo>
                  <a:pt x="8059313" y="1505239"/>
                  <a:pt x="8077781" y="1502876"/>
                  <a:pt x="8096249" y="1500514"/>
                </a:cubicBezTo>
                <a:close/>
                <a:moveTo>
                  <a:pt x="11355371" y="1497405"/>
                </a:moveTo>
                <a:cubicBezTo>
                  <a:pt x="11355659" y="1510118"/>
                  <a:pt x="11355659" y="1510118"/>
                  <a:pt x="11355945" y="1522832"/>
                </a:cubicBezTo>
                <a:cubicBezTo>
                  <a:pt x="11336023" y="1510598"/>
                  <a:pt x="11355659" y="1510118"/>
                  <a:pt x="11355371" y="1497405"/>
                </a:cubicBezTo>
                <a:close/>
                <a:moveTo>
                  <a:pt x="11599595" y="1492680"/>
                </a:moveTo>
                <a:cubicBezTo>
                  <a:pt x="11603361" y="1496297"/>
                  <a:pt x="11596331" y="1511310"/>
                  <a:pt x="11610673" y="1494000"/>
                </a:cubicBezTo>
                <a:cubicBezTo>
                  <a:pt x="11610673" y="1494000"/>
                  <a:pt x="11591551" y="1517079"/>
                  <a:pt x="11611437" y="1527899"/>
                </a:cubicBezTo>
                <a:cubicBezTo>
                  <a:pt x="11611437" y="1527899"/>
                  <a:pt x="11611437" y="1527899"/>
                  <a:pt x="11591801" y="1528379"/>
                </a:cubicBezTo>
                <a:cubicBezTo>
                  <a:pt x="11591801" y="1528379"/>
                  <a:pt x="11591291" y="1505777"/>
                  <a:pt x="11591041" y="1494479"/>
                </a:cubicBezTo>
                <a:cubicBezTo>
                  <a:pt x="11595885" y="1491534"/>
                  <a:pt x="11598341" y="1491474"/>
                  <a:pt x="11599595" y="1492680"/>
                </a:cubicBezTo>
                <a:close/>
                <a:moveTo>
                  <a:pt x="11630249" y="1490694"/>
                </a:moveTo>
                <a:lnTo>
                  <a:pt x="11630531" y="1503407"/>
                </a:lnTo>
                <a:cubicBezTo>
                  <a:pt x="11630249" y="1490694"/>
                  <a:pt x="11610899" y="1503886"/>
                  <a:pt x="11610611" y="1491171"/>
                </a:cubicBezTo>
                <a:cubicBezTo>
                  <a:pt x="11630249" y="1490694"/>
                  <a:pt x="11630249" y="1490694"/>
                  <a:pt x="11630249" y="1490694"/>
                </a:cubicBezTo>
                <a:close/>
                <a:moveTo>
                  <a:pt x="9241173" y="1487061"/>
                </a:moveTo>
                <a:cubicBezTo>
                  <a:pt x="9242615" y="1498316"/>
                  <a:pt x="9245501" y="1520830"/>
                  <a:pt x="9245501" y="1520830"/>
                </a:cubicBezTo>
                <a:cubicBezTo>
                  <a:pt x="9225351" y="1523407"/>
                  <a:pt x="9225351" y="1523407"/>
                  <a:pt x="9225351" y="1523407"/>
                </a:cubicBezTo>
                <a:cubicBezTo>
                  <a:pt x="9222469" y="1500891"/>
                  <a:pt x="9222469" y="1500891"/>
                  <a:pt x="9241173" y="1487061"/>
                </a:cubicBezTo>
                <a:close/>
                <a:moveTo>
                  <a:pt x="9600783" y="1482888"/>
                </a:moveTo>
                <a:cubicBezTo>
                  <a:pt x="9601045" y="1494606"/>
                  <a:pt x="9619597" y="1505878"/>
                  <a:pt x="9620123" y="1529315"/>
                </a:cubicBezTo>
                <a:cubicBezTo>
                  <a:pt x="9620651" y="1552748"/>
                  <a:pt x="9620917" y="1564467"/>
                  <a:pt x="9602631" y="1564913"/>
                </a:cubicBezTo>
                <a:cubicBezTo>
                  <a:pt x="9602103" y="1541479"/>
                  <a:pt x="9602103" y="1541479"/>
                  <a:pt x="9583823" y="1541921"/>
                </a:cubicBezTo>
                <a:cubicBezTo>
                  <a:pt x="9583299" y="1518487"/>
                  <a:pt x="9601575" y="1518044"/>
                  <a:pt x="9582769" y="1495051"/>
                </a:cubicBezTo>
                <a:cubicBezTo>
                  <a:pt x="9601045" y="1494606"/>
                  <a:pt x="9600783" y="1482888"/>
                  <a:pt x="9600783" y="1482888"/>
                </a:cubicBezTo>
                <a:close/>
                <a:moveTo>
                  <a:pt x="11479263" y="1474245"/>
                </a:moveTo>
                <a:cubicBezTo>
                  <a:pt x="11499427" y="1497071"/>
                  <a:pt x="11499689" y="1508723"/>
                  <a:pt x="11500211" y="1532031"/>
                </a:cubicBezTo>
                <a:cubicBezTo>
                  <a:pt x="11499689" y="1508723"/>
                  <a:pt x="11479791" y="1497549"/>
                  <a:pt x="11479527" y="1485895"/>
                </a:cubicBezTo>
                <a:cubicBezTo>
                  <a:pt x="11479263" y="1474245"/>
                  <a:pt x="11479263" y="1474245"/>
                  <a:pt x="11479263" y="1474245"/>
                </a:cubicBezTo>
                <a:close/>
                <a:moveTo>
                  <a:pt x="8433555" y="1469622"/>
                </a:moveTo>
                <a:cubicBezTo>
                  <a:pt x="8455167" y="1478501"/>
                  <a:pt x="8436491" y="1492538"/>
                  <a:pt x="8437961" y="1503995"/>
                </a:cubicBezTo>
                <a:cubicBezTo>
                  <a:pt x="8436491" y="1492538"/>
                  <a:pt x="8433555" y="1469622"/>
                  <a:pt x="8433555" y="1469622"/>
                </a:cubicBezTo>
                <a:close/>
                <a:moveTo>
                  <a:pt x="8359619" y="1456063"/>
                </a:moveTo>
                <a:cubicBezTo>
                  <a:pt x="8376373" y="1459452"/>
                  <a:pt x="8375383" y="1481699"/>
                  <a:pt x="8361389" y="1492338"/>
                </a:cubicBezTo>
                <a:cubicBezTo>
                  <a:pt x="8359899" y="1480730"/>
                  <a:pt x="8339757" y="1483309"/>
                  <a:pt x="8336783" y="1460088"/>
                </a:cubicBezTo>
                <a:cubicBezTo>
                  <a:pt x="8346483" y="1455900"/>
                  <a:pt x="8354039" y="1454934"/>
                  <a:pt x="8359619" y="1456063"/>
                </a:cubicBezTo>
                <a:close/>
                <a:moveTo>
                  <a:pt x="11498111" y="1438803"/>
                </a:moveTo>
                <a:cubicBezTo>
                  <a:pt x="11498111" y="1438803"/>
                  <a:pt x="11498111" y="1438803"/>
                  <a:pt x="11498373" y="1450456"/>
                </a:cubicBezTo>
                <a:cubicBezTo>
                  <a:pt x="11498373" y="1450456"/>
                  <a:pt x="11498637" y="1462110"/>
                  <a:pt x="11498637" y="1462110"/>
                </a:cubicBezTo>
                <a:cubicBezTo>
                  <a:pt x="11479001" y="1462589"/>
                  <a:pt x="11479263" y="1474245"/>
                  <a:pt x="11479263" y="1474245"/>
                </a:cubicBezTo>
                <a:cubicBezTo>
                  <a:pt x="11479001" y="1462589"/>
                  <a:pt x="11479001" y="1462589"/>
                  <a:pt x="11479001" y="1462589"/>
                </a:cubicBezTo>
                <a:cubicBezTo>
                  <a:pt x="11478739" y="1450934"/>
                  <a:pt x="11478739" y="1450934"/>
                  <a:pt x="11478739" y="1450934"/>
                </a:cubicBezTo>
                <a:cubicBezTo>
                  <a:pt x="11478477" y="1439284"/>
                  <a:pt x="11498111" y="1438803"/>
                  <a:pt x="11498111" y="1438803"/>
                </a:cubicBezTo>
                <a:close/>
                <a:moveTo>
                  <a:pt x="9650149" y="1437033"/>
                </a:moveTo>
                <a:cubicBezTo>
                  <a:pt x="9650149" y="1437033"/>
                  <a:pt x="9650417" y="1448749"/>
                  <a:pt x="9650417" y="1448749"/>
                </a:cubicBezTo>
                <a:cubicBezTo>
                  <a:pt x="9650417" y="1448749"/>
                  <a:pt x="9650681" y="1460465"/>
                  <a:pt x="9650681" y="1460465"/>
                </a:cubicBezTo>
                <a:cubicBezTo>
                  <a:pt x="9650945" y="1472181"/>
                  <a:pt x="9650945" y="1472181"/>
                  <a:pt x="9632883" y="1484343"/>
                </a:cubicBezTo>
                <a:cubicBezTo>
                  <a:pt x="9632353" y="1460914"/>
                  <a:pt x="9631827" y="1437480"/>
                  <a:pt x="9650149" y="1437033"/>
                </a:cubicBezTo>
                <a:close/>
                <a:moveTo>
                  <a:pt x="8400919" y="1433267"/>
                </a:moveTo>
                <a:cubicBezTo>
                  <a:pt x="8403623" y="1433562"/>
                  <a:pt x="8406357" y="1434921"/>
                  <a:pt x="8408979" y="1437625"/>
                </a:cubicBezTo>
                <a:cubicBezTo>
                  <a:pt x="8412045" y="1461548"/>
                  <a:pt x="8413575" y="1473507"/>
                  <a:pt x="8397199" y="1487758"/>
                </a:cubicBezTo>
                <a:cubicBezTo>
                  <a:pt x="8378529" y="1484070"/>
                  <a:pt x="8376227" y="1466127"/>
                  <a:pt x="8381219" y="1451812"/>
                </a:cubicBezTo>
                <a:cubicBezTo>
                  <a:pt x="8383713" y="1444657"/>
                  <a:pt x="8388033" y="1438406"/>
                  <a:pt x="8393039" y="1435296"/>
                </a:cubicBezTo>
                <a:cubicBezTo>
                  <a:pt x="8395541" y="1433742"/>
                  <a:pt x="8398215" y="1432972"/>
                  <a:pt x="8400919" y="1433267"/>
                </a:cubicBezTo>
                <a:close/>
                <a:moveTo>
                  <a:pt x="9247029" y="1426242"/>
                </a:moveTo>
                <a:cubicBezTo>
                  <a:pt x="9288819" y="1432777"/>
                  <a:pt x="9260507" y="1531451"/>
                  <a:pt x="9302297" y="1537987"/>
                </a:cubicBezTo>
                <a:cubicBezTo>
                  <a:pt x="9305293" y="1561366"/>
                  <a:pt x="9286645" y="1575633"/>
                  <a:pt x="9285145" y="1563941"/>
                </a:cubicBezTo>
                <a:cubicBezTo>
                  <a:pt x="9280653" y="1528870"/>
                  <a:pt x="9260507" y="1531451"/>
                  <a:pt x="9276157" y="1493803"/>
                </a:cubicBezTo>
                <a:cubicBezTo>
                  <a:pt x="9253015" y="1473003"/>
                  <a:pt x="9251521" y="1461314"/>
                  <a:pt x="9247029" y="1426242"/>
                </a:cubicBezTo>
                <a:close/>
                <a:moveTo>
                  <a:pt x="8141311" y="1426101"/>
                </a:moveTo>
                <a:cubicBezTo>
                  <a:pt x="8142755" y="1437360"/>
                  <a:pt x="8164347" y="1446040"/>
                  <a:pt x="8165789" y="1457295"/>
                </a:cubicBezTo>
                <a:cubicBezTo>
                  <a:pt x="8144197" y="1448615"/>
                  <a:pt x="8125499" y="1462451"/>
                  <a:pt x="8124055" y="1451192"/>
                </a:cubicBezTo>
                <a:cubicBezTo>
                  <a:pt x="8122613" y="1439934"/>
                  <a:pt x="8142755" y="1437360"/>
                  <a:pt x="8141311" y="1426101"/>
                </a:cubicBezTo>
                <a:close/>
                <a:moveTo>
                  <a:pt x="7950045" y="1424825"/>
                </a:moveTo>
                <a:lnTo>
                  <a:pt x="7951667" y="1437490"/>
                </a:lnTo>
                <a:cubicBezTo>
                  <a:pt x="7940781" y="1432448"/>
                  <a:pt x="7940781" y="1432448"/>
                  <a:pt x="7943305" y="1432124"/>
                </a:cubicBezTo>
                <a:cubicBezTo>
                  <a:pt x="7945819" y="1431802"/>
                  <a:pt x="7950857" y="1431156"/>
                  <a:pt x="7950045" y="1424825"/>
                </a:cubicBezTo>
                <a:close/>
                <a:moveTo>
                  <a:pt x="8467975" y="1418638"/>
                </a:moveTo>
                <a:cubicBezTo>
                  <a:pt x="8469441" y="1430093"/>
                  <a:pt x="8469441" y="1430093"/>
                  <a:pt x="8470913" y="1441553"/>
                </a:cubicBezTo>
                <a:cubicBezTo>
                  <a:pt x="8470913" y="1441553"/>
                  <a:pt x="8470913" y="1441553"/>
                  <a:pt x="8450761" y="1444130"/>
                </a:cubicBezTo>
                <a:cubicBezTo>
                  <a:pt x="8452235" y="1455586"/>
                  <a:pt x="8452235" y="1455586"/>
                  <a:pt x="8432089" y="1458163"/>
                </a:cubicBezTo>
                <a:cubicBezTo>
                  <a:pt x="8432089" y="1458163"/>
                  <a:pt x="8432089" y="1458163"/>
                  <a:pt x="8430619" y="1446704"/>
                </a:cubicBezTo>
                <a:cubicBezTo>
                  <a:pt x="8430619" y="1446704"/>
                  <a:pt x="8429151" y="1435248"/>
                  <a:pt x="8429151" y="1435248"/>
                </a:cubicBezTo>
                <a:cubicBezTo>
                  <a:pt x="8449295" y="1432670"/>
                  <a:pt x="8449295" y="1432670"/>
                  <a:pt x="8449295" y="1432670"/>
                </a:cubicBezTo>
                <a:cubicBezTo>
                  <a:pt x="8447827" y="1421214"/>
                  <a:pt x="8467975" y="1418638"/>
                  <a:pt x="8467975" y="1418638"/>
                </a:cubicBezTo>
                <a:close/>
                <a:moveTo>
                  <a:pt x="10017663" y="1414883"/>
                </a:moveTo>
                <a:cubicBezTo>
                  <a:pt x="10017663" y="1414883"/>
                  <a:pt x="10022641" y="1417763"/>
                  <a:pt x="10025195" y="1422207"/>
                </a:cubicBezTo>
                <a:cubicBezTo>
                  <a:pt x="10027753" y="1426648"/>
                  <a:pt x="10027891" y="1432653"/>
                  <a:pt x="10018203" y="1438895"/>
                </a:cubicBezTo>
                <a:cubicBezTo>
                  <a:pt x="10018203" y="1438895"/>
                  <a:pt x="10018203" y="1438895"/>
                  <a:pt x="10017935" y="1426888"/>
                </a:cubicBezTo>
                <a:cubicBezTo>
                  <a:pt x="10017935" y="1426888"/>
                  <a:pt x="10017935" y="1426888"/>
                  <a:pt x="10017663" y="1414883"/>
                </a:cubicBezTo>
                <a:close/>
                <a:moveTo>
                  <a:pt x="9809483" y="1410374"/>
                </a:moveTo>
                <a:cubicBezTo>
                  <a:pt x="9814055" y="1410263"/>
                  <a:pt x="9818693" y="1413083"/>
                  <a:pt x="9818821" y="1418941"/>
                </a:cubicBezTo>
                <a:cubicBezTo>
                  <a:pt x="9818821" y="1418941"/>
                  <a:pt x="9819087" y="1430658"/>
                  <a:pt x="9819087" y="1430658"/>
                </a:cubicBezTo>
                <a:cubicBezTo>
                  <a:pt x="9819087" y="1430658"/>
                  <a:pt x="9800809" y="1431104"/>
                  <a:pt x="9800809" y="1431104"/>
                </a:cubicBezTo>
                <a:lnTo>
                  <a:pt x="9800545" y="1419388"/>
                </a:lnTo>
                <a:cubicBezTo>
                  <a:pt x="9800413" y="1413527"/>
                  <a:pt x="9804917" y="1410489"/>
                  <a:pt x="9809483" y="1410374"/>
                </a:cubicBezTo>
                <a:close/>
                <a:moveTo>
                  <a:pt x="11278005" y="1406017"/>
                </a:moveTo>
                <a:cubicBezTo>
                  <a:pt x="11279815" y="1405972"/>
                  <a:pt x="11281299" y="1406884"/>
                  <a:pt x="11281323" y="1408057"/>
                </a:cubicBezTo>
                <a:cubicBezTo>
                  <a:pt x="11281349" y="1409225"/>
                  <a:pt x="11279909" y="1410211"/>
                  <a:pt x="11278097" y="1410254"/>
                </a:cubicBezTo>
                <a:cubicBezTo>
                  <a:pt x="11276291" y="1410301"/>
                  <a:pt x="11274807" y="1409383"/>
                  <a:pt x="11274777" y="1408216"/>
                </a:cubicBezTo>
                <a:cubicBezTo>
                  <a:pt x="11274751" y="1407044"/>
                  <a:pt x="11276195" y="1406061"/>
                  <a:pt x="11278005" y="1406017"/>
                </a:cubicBezTo>
                <a:close/>
                <a:moveTo>
                  <a:pt x="11313711" y="1392426"/>
                </a:moveTo>
                <a:cubicBezTo>
                  <a:pt x="11313983" y="1404533"/>
                  <a:pt x="11333619" y="1404053"/>
                  <a:pt x="11334169" y="1428268"/>
                </a:cubicBezTo>
                <a:cubicBezTo>
                  <a:pt x="11314529" y="1428748"/>
                  <a:pt x="11314529" y="1428748"/>
                  <a:pt x="11314529" y="1428748"/>
                </a:cubicBezTo>
                <a:lnTo>
                  <a:pt x="11313983" y="1404533"/>
                </a:lnTo>
                <a:cubicBezTo>
                  <a:pt x="11313983" y="1404533"/>
                  <a:pt x="11313711" y="1392426"/>
                  <a:pt x="11313711" y="1392426"/>
                </a:cubicBezTo>
                <a:close/>
                <a:moveTo>
                  <a:pt x="11352793" y="1382992"/>
                </a:moveTo>
                <a:cubicBezTo>
                  <a:pt x="11352793" y="1382992"/>
                  <a:pt x="11353029" y="1393585"/>
                  <a:pt x="11353029" y="1393585"/>
                </a:cubicBezTo>
                <a:cubicBezTo>
                  <a:pt x="11353269" y="1404182"/>
                  <a:pt x="11333393" y="1394068"/>
                  <a:pt x="11352793" y="1382992"/>
                </a:cubicBezTo>
                <a:close/>
                <a:moveTo>
                  <a:pt x="11296005" y="1381294"/>
                </a:moveTo>
                <a:cubicBezTo>
                  <a:pt x="11296267" y="1392854"/>
                  <a:pt x="11296267" y="1392854"/>
                  <a:pt x="11296267" y="1392854"/>
                </a:cubicBezTo>
                <a:cubicBezTo>
                  <a:pt x="11296267" y="1392854"/>
                  <a:pt x="11296267" y="1392854"/>
                  <a:pt x="11278815" y="1393280"/>
                </a:cubicBezTo>
                <a:cubicBezTo>
                  <a:pt x="11278553" y="1381721"/>
                  <a:pt x="11278553" y="1381721"/>
                  <a:pt x="11296005" y="1381294"/>
                </a:cubicBezTo>
                <a:close/>
                <a:moveTo>
                  <a:pt x="8022941" y="1381178"/>
                </a:moveTo>
                <a:cubicBezTo>
                  <a:pt x="8042913" y="1390540"/>
                  <a:pt x="8047423" y="1425715"/>
                  <a:pt x="8067393" y="1435080"/>
                </a:cubicBezTo>
                <a:cubicBezTo>
                  <a:pt x="8068895" y="1446806"/>
                  <a:pt x="8070397" y="1458528"/>
                  <a:pt x="8071903" y="1470258"/>
                </a:cubicBezTo>
                <a:cubicBezTo>
                  <a:pt x="8051931" y="1460890"/>
                  <a:pt x="8054935" y="1484344"/>
                  <a:pt x="8054935" y="1484344"/>
                </a:cubicBezTo>
                <a:cubicBezTo>
                  <a:pt x="8036465" y="1486708"/>
                  <a:pt x="8021867" y="1482615"/>
                  <a:pt x="8013437" y="1471775"/>
                </a:cubicBezTo>
                <a:cubicBezTo>
                  <a:pt x="8005009" y="1460936"/>
                  <a:pt x="8002755" y="1443346"/>
                  <a:pt x="8008985" y="1418713"/>
                </a:cubicBezTo>
                <a:cubicBezTo>
                  <a:pt x="7990519" y="1421078"/>
                  <a:pt x="7987511" y="1397627"/>
                  <a:pt x="8004479" y="1383536"/>
                </a:cubicBezTo>
                <a:cubicBezTo>
                  <a:pt x="8005981" y="1395262"/>
                  <a:pt x="8007483" y="1406989"/>
                  <a:pt x="8027451" y="1416351"/>
                </a:cubicBezTo>
                <a:cubicBezTo>
                  <a:pt x="8044415" y="1402264"/>
                  <a:pt x="8024445" y="1392901"/>
                  <a:pt x="8022941" y="1381178"/>
                </a:cubicBezTo>
                <a:close/>
                <a:moveTo>
                  <a:pt x="9666887" y="1366288"/>
                </a:moveTo>
                <a:cubicBezTo>
                  <a:pt x="9667155" y="1378009"/>
                  <a:pt x="9667421" y="1389725"/>
                  <a:pt x="9649359" y="1401887"/>
                </a:cubicBezTo>
                <a:lnTo>
                  <a:pt x="9649095" y="1390168"/>
                </a:lnTo>
                <a:cubicBezTo>
                  <a:pt x="9649095" y="1390168"/>
                  <a:pt x="9648831" y="1378454"/>
                  <a:pt x="9666887" y="1366288"/>
                </a:cubicBezTo>
                <a:close/>
                <a:moveTo>
                  <a:pt x="9757973" y="1365374"/>
                </a:moveTo>
                <a:lnTo>
                  <a:pt x="9762927" y="1373408"/>
                </a:lnTo>
                <a:cubicBezTo>
                  <a:pt x="9762665" y="1361690"/>
                  <a:pt x="9762927" y="1373408"/>
                  <a:pt x="9781207" y="1372961"/>
                </a:cubicBezTo>
                <a:lnTo>
                  <a:pt x="9781445" y="1383538"/>
                </a:lnTo>
                <a:lnTo>
                  <a:pt x="9788825" y="1394145"/>
                </a:lnTo>
                <a:cubicBezTo>
                  <a:pt x="9786403" y="1395795"/>
                  <a:pt x="9781499" y="1395917"/>
                  <a:pt x="9781499" y="1395917"/>
                </a:cubicBezTo>
                <a:lnTo>
                  <a:pt x="9781287" y="1386576"/>
                </a:lnTo>
                <a:lnTo>
                  <a:pt x="9766625" y="1537461"/>
                </a:lnTo>
                <a:cubicBezTo>
                  <a:pt x="9766889" y="1549177"/>
                  <a:pt x="9748609" y="1549621"/>
                  <a:pt x="9748345" y="1537906"/>
                </a:cubicBezTo>
                <a:cubicBezTo>
                  <a:pt x="9748079" y="1526190"/>
                  <a:pt x="9729273" y="1503199"/>
                  <a:pt x="9729535" y="1514917"/>
                </a:cubicBezTo>
                <a:cubicBezTo>
                  <a:pt x="9710995" y="1503643"/>
                  <a:pt x="9728743" y="1479763"/>
                  <a:pt x="9729009" y="1491482"/>
                </a:cubicBezTo>
                <a:cubicBezTo>
                  <a:pt x="9728217" y="1456328"/>
                  <a:pt x="9746233" y="1444163"/>
                  <a:pt x="9727425" y="1421174"/>
                </a:cubicBezTo>
                <a:cubicBezTo>
                  <a:pt x="9745703" y="1420725"/>
                  <a:pt x="9745441" y="1409010"/>
                  <a:pt x="9745441" y="1409010"/>
                </a:cubicBezTo>
                <a:close/>
                <a:moveTo>
                  <a:pt x="9721863" y="1364949"/>
                </a:moveTo>
                <a:cubicBezTo>
                  <a:pt x="9722129" y="1376662"/>
                  <a:pt x="9722661" y="1400098"/>
                  <a:pt x="9722661" y="1400098"/>
                </a:cubicBezTo>
                <a:cubicBezTo>
                  <a:pt x="9704335" y="1400545"/>
                  <a:pt x="9704335" y="1400545"/>
                  <a:pt x="9704335" y="1400545"/>
                </a:cubicBezTo>
                <a:cubicBezTo>
                  <a:pt x="9686011" y="1400991"/>
                  <a:pt x="9686011" y="1400991"/>
                  <a:pt x="9686011" y="1400991"/>
                </a:cubicBezTo>
                <a:cubicBezTo>
                  <a:pt x="9667683" y="1401437"/>
                  <a:pt x="9667949" y="1413153"/>
                  <a:pt x="9668213" y="1424868"/>
                </a:cubicBezTo>
                <a:cubicBezTo>
                  <a:pt x="9667949" y="1413153"/>
                  <a:pt x="9667683" y="1401437"/>
                  <a:pt x="9685743" y="1389275"/>
                </a:cubicBezTo>
                <a:cubicBezTo>
                  <a:pt x="9667155" y="1378009"/>
                  <a:pt x="9667155" y="1378009"/>
                  <a:pt x="9685481" y="1377559"/>
                </a:cubicBezTo>
                <a:cubicBezTo>
                  <a:pt x="9685219" y="1365841"/>
                  <a:pt x="9685219" y="1365841"/>
                  <a:pt x="9685219" y="1365841"/>
                </a:cubicBezTo>
                <a:cubicBezTo>
                  <a:pt x="9703543" y="1365394"/>
                  <a:pt x="9703805" y="1377109"/>
                  <a:pt x="9704071" y="1388825"/>
                </a:cubicBezTo>
                <a:cubicBezTo>
                  <a:pt x="9703805" y="1377109"/>
                  <a:pt x="9703543" y="1365394"/>
                  <a:pt x="9721863" y="1364949"/>
                </a:cubicBezTo>
                <a:close/>
                <a:moveTo>
                  <a:pt x="11207573" y="1361586"/>
                </a:moveTo>
                <a:cubicBezTo>
                  <a:pt x="11226117" y="1372855"/>
                  <a:pt x="11226117" y="1372855"/>
                  <a:pt x="11226117" y="1372855"/>
                </a:cubicBezTo>
                <a:cubicBezTo>
                  <a:pt x="11226379" y="1384575"/>
                  <a:pt x="11208103" y="1385022"/>
                  <a:pt x="11208103" y="1385022"/>
                </a:cubicBezTo>
                <a:cubicBezTo>
                  <a:pt x="11208103" y="1385022"/>
                  <a:pt x="11208103" y="1385022"/>
                  <a:pt x="11207837" y="1373302"/>
                </a:cubicBezTo>
                <a:cubicBezTo>
                  <a:pt x="11207573" y="1361586"/>
                  <a:pt x="11207573" y="1361586"/>
                  <a:pt x="11207573" y="1361586"/>
                </a:cubicBezTo>
                <a:close/>
                <a:moveTo>
                  <a:pt x="9867453" y="1359895"/>
                </a:moveTo>
                <a:cubicBezTo>
                  <a:pt x="9885717" y="1371228"/>
                  <a:pt x="9867983" y="1383436"/>
                  <a:pt x="9885717" y="1371228"/>
                </a:cubicBezTo>
                <a:cubicBezTo>
                  <a:pt x="9867983" y="1383436"/>
                  <a:pt x="9867983" y="1383436"/>
                  <a:pt x="9867983" y="1383436"/>
                </a:cubicBezTo>
                <a:cubicBezTo>
                  <a:pt x="9885985" y="1382998"/>
                  <a:pt x="9850781" y="1419193"/>
                  <a:pt x="9887309" y="1441855"/>
                </a:cubicBezTo>
                <a:cubicBezTo>
                  <a:pt x="9869311" y="1442291"/>
                  <a:pt x="9869841" y="1465838"/>
                  <a:pt x="9851843" y="1466275"/>
                </a:cubicBezTo>
                <a:cubicBezTo>
                  <a:pt x="9851575" y="1454505"/>
                  <a:pt x="9851575" y="1454505"/>
                  <a:pt x="9851313" y="1442734"/>
                </a:cubicBezTo>
                <a:cubicBezTo>
                  <a:pt x="9833313" y="1443172"/>
                  <a:pt x="9833313" y="1443172"/>
                  <a:pt x="9833313" y="1443172"/>
                </a:cubicBezTo>
                <a:cubicBezTo>
                  <a:pt x="9814785" y="1420070"/>
                  <a:pt x="9832519" y="1407862"/>
                  <a:pt x="9831723" y="1372548"/>
                </a:cubicBezTo>
                <a:cubicBezTo>
                  <a:pt x="9831989" y="1384314"/>
                  <a:pt x="9831457" y="1360777"/>
                  <a:pt x="9849453" y="1360334"/>
                </a:cubicBezTo>
                <a:cubicBezTo>
                  <a:pt x="9849717" y="1372108"/>
                  <a:pt x="9867453" y="1359895"/>
                  <a:pt x="9867453" y="1359895"/>
                </a:cubicBezTo>
                <a:close/>
                <a:moveTo>
                  <a:pt x="11496183" y="1353234"/>
                </a:moveTo>
                <a:cubicBezTo>
                  <a:pt x="11496447" y="1364809"/>
                  <a:pt x="11496965" y="1387953"/>
                  <a:pt x="11496965" y="1387953"/>
                </a:cubicBezTo>
                <a:cubicBezTo>
                  <a:pt x="11496707" y="1376380"/>
                  <a:pt x="11476809" y="1365288"/>
                  <a:pt x="11476549" y="1353715"/>
                </a:cubicBezTo>
                <a:cubicBezTo>
                  <a:pt x="11476549" y="1353715"/>
                  <a:pt x="11476549" y="1353715"/>
                  <a:pt x="11496183" y="1353234"/>
                </a:cubicBezTo>
                <a:close/>
                <a:moveTo>
                  <a:pt x="7886049" y="1351493"/>
                </a:moveTo>
                <a:cubicBezTo>
                  <a:pt x="7887489" y="1362751"/>
                  <a:pt x="7890373" y="1385261"/>
                  <a:pt x="7890373" y="1385261"/>
                </a:cubicBezTo>
                <a:cubicBezTo>
                  <a:pt x="7879577" y="1380926"/>
                  <a:pt x="7878497" y="1372484"/>
                  <a:pt x="7880117" y="1365125"/>
                </a:cubicBezTo>
                <a:cubicBezTo>
                  <a:pt x="7881733" y="1357767"/>
                  <a:pt x="7886049" y="1351493"/>
                  <a:pt x="7886049" y="1351493"/>
                </a:cubicBezTo>
                <a:close/>
                <a:moveTo>
                  <a:pt x="11258513" y="1350372"/>
                </a:moveTo>
                <a:cubicBezTo>
                  <a:pt x="11258513" y="1350372"/>
                  <a:pt x="11277475" y="1361626"/>
                  <a:pt x="11277475" y="1361626"/>
                </a:cubicBezTo>
                <a:cubicBezTo>
                  <a:pt x="11277737" y="1373335"/>
                  <a:pt x="11277737" y="1373335"/>
                  <a:pt x="11277737" y="1373335"/>
                </a:cubicBezTo>
                <a:cubicBezTo>
                  <a:pt x="11278265" y="1396756"/>
                  <a:pt x="11277737" y="1373335"/>
                  <a:pt x="11259305" y="1385502"/>
                </a:cubicBezTo>
                <a:cubicBezTo>
                  <a:pt x="11277999" y="1385046"/>
                  <a:pt x="11278265" y="1396756"/>
                  <a:pt x="11278265" y="1396756"/>
                </a:cubicBezTo>
                <a:cubicBezTo>
                  <a:pt x="11278265" y="1396756"/>
                  <a:pt x="11259833" y="1408921"/>
                  <a:pt x="11260097" y="1420634"/>
                </a:cubicBezTo>
                <a:cubicBezTo>
                  <a:pt x="11260097" y="1420634"/>
                  <a:pt x="11260361" y="1432345"/>
                  <a:pt x="11260361" y="1432345"/>
                </a:cubicBezTo>
                <a:cubicBezTo>
                  <a:pt x="11278795" y="1420176"/>
                  <a:pt x="11279323" y="1443598"/>
                  <a:pt x="11279057" y="1431887"/>
                </a:cubicBezTo>
                <a:cubicBezTo>
                  <a:pt x="11278795" y="1420176"/>
                  <a:pt x="11278795" y="1420176"/>
                  <a:pt x="11297493" y="1419721"/>
                </a:cubicBezTo>
                <a:cubicBezTo>
                  <a:pt x="11297493" y="1419721"/>
                  <a:pt x="11297759" y="1431432"/>
                  <a:pt x="11297759" y="1431432"/>
                </a:cubicBezTo>
                <a:cubicBezTo>
                  <a:pt x="11297759" y="1431432"/>
                  <a:pt x="11298021" y="1443139"/>
                  <a:pt x="11279323" y="1443598"/>
                </a:cubicBezTo>
                <a:cubicBezTo>
                  <a:pt x="11279323" y="1443598"/>
                  <a:pt x="11279323" y="1443598"/>
                  <a:pt x="11298021" y="1443139"/>
                </a:cubicBezTo>
                <a:cubicBezTo>
                  <a:pt x="11299077" y="1489983"/>
                  <a:pt x="11281435" y="1537282"/>
                  <a:pt x="11301453" y="1595381"/>
                </a:cubicBezTo>
                <a:cubicBezTo>
                  <a:pt x="11301453" y="1595381"/>
                  <a:pt x="11301453" y="1595381"/>
                  <a:pt x="11301717" y="1607090"/>
                </a:cubicBezTo>
                <a:cubicBezTo>
                  <a:pt x="11301983" y="1618803"/>
                  <a:pt x="11301983" y="1618803"/>
                  <a:pt x="11320683" y="1618346"/>
                </a:cubicBezTo>
                <a:cubicBezTo>
                  <a:pt x="11320943" y="1630055"/>
                  <a:pt x="11302247" y="1630513"/>
                  <a:pt x="11301983" y="1618803"/>
                </a:cubicBezTo>
                <a:cubicBezTo>
                  <a:pt x="11301983" y="1618803"/>
                  <a:pt x="11301983" y="1618803"/>
                  <a:pt x="11302247" y="1630513"/>
                </a:cubicBezTo>
                <a:cubicBezTo>
                  <a:pt x="11302773" y="1653933"/>
                  <a:pt x="11303035" y="1665643"/>
                  <a:pt x="11303561" y="1689064"/>
                </a:cubicBezTo>
                <a:cubicBezTo>
                  <a:pt x="11303561" y="1689064"/>
                  <a:pt x="11303831" y="1700775"/>
                  <a:pt x="11303831" y="1700775"/>
                </a:cubicBezTo>
                <a:cubicBezTo>
                  <a:pt x="11304093" y="1712487"/>
                  <a:pt x="11304623" y="1735910"/>
                  <a:pt x="11304623" y="1735910"/>
                </a:cubicBezTo>
                <a:cubicBezTo>
                  <a:pt x="11304885" y="1747621"/>
                  <a:pt x="11304623" y="1735910"/>
                  <a:pt x="11304885" y="1747621"/>
                </a:cubicBezTo>
                <a:cubicBezTo>
                  <a:pt x="11304885" y="1747621"/>
                  <a:pt x="11305147" y="1759331"/>
                  <a:pt x="11305147" y="1759331"/>
                </a:cubicBezTo>
                <a:cubicBezTo>
                  <a:pt x="11305147" y="1759331"/>
                  <a:pt x="11305147" y="1759331"/>
                  <a:pt x="11323849" y="1758874"/>
                </a:cubicBezTo>
                <a:cubicBezTo>
                  <a:pt x="11323849" y="1758874"/>
                  <a:pt x="11324115" y="1770583"/>
                  <a:pt x="11324375" y="1782295"/>
                </a:cubicBezTo>
                <a:cubicBezTo>
                  <a:pt x="11324375" y="1782295"/>
                  <a:pt x="11324643" y="1794005"/>
                  <a:pt x="11324643" y="1794005"/>
                </a:cubicBezTo>
                <a:cubicBezTo>
                  <a:pt x="11324643" y="1794005"/>
                  <a:pt x="11324643" y="1794005"/>
                  <a:pt x="11324907" y="1805715"/>
                </a:cubicBezTo>
                <a:cubicBezTo>
                  <a:pt x="11325169" y="1817427"/>
                  <a:pt x="11325433" y="1829136"/>
                  <a:pt x="11325433" y="1829136"/>
                </a:cubicBezTo>
                <a:cubicBezTo>
                  <a:pt x="11325433" y="1829136"/>
                  <a:pt x="11325433" y="1829136"/>
                  <a:pt x="11325695" y="1840848"/>
                </a:cubicBezTo>
                <a:cubicBezTo>
                  <a:pt x="11325695" y="1840848"/>
                  <a:pt x="11325963" y="1852559"/>
                  <a:pt x="11325963" y="1852559"/>
                </a:cubicBezTo>
                <a:cubicBezTo>
                  <a:pt x="11326223" y="1864268"/>
                  <a:pt x="11326223" y="1864268"/>
                  <a:pt x="11326223" y="1864268"/>
                </a:cubicBezTo>
                <a:cubicBezTo>
                  <a:pt x="11307527" y="1864725"/>
                  <a:pt x="11327019" y="1899400"/>
                  <a:pt x="11308319" y="1899855"/>
                </a:cubicBezTo>
                <a:cubicBezTo>
                  <a:pt x="11308579" y="1911567"/>
                  <a:pt x="11308579" y="1911567"/>
                  <a:pt x="11327545" y="1922820"/>
                </a:cubicBezTo>
                <a:cubicBezTo>
                  <a:pt x="11327811" y="1934532"/>
                  <a:pt x="11309111" y="1934990"/>
                  <a:pt x="11309111" y="1934990"/>
                </a:cubicBezTo>
                <a:cubicBezTo>
                  <a:pt x="11328073" y="1946242"/>
                  <a:pt x="11309375" y="1946700"/>
                  <a:pt x="11309375" y="1946700"/>
                </a:cubicBezTo>
                <a:cubicBezTo>
                  <a:pt x="11309637" y="1958408"/>
                  <a:pt x="11309375" y="1946700"/>
                  <a:pt x="11328073" y="1946242"/>
                </a:cubicBezTo>
                <a:cubicBezTo>
                  <a:pt x="11309903" y="1970122"/>
                  <a:pt x="11310167" y="1981834"/>
                  <a:pt x="11310429" y="1993542"/>
                </a:cubicBezTo>
                <a:cubicBezTo>
                  <a:pt x="11310429" y="1993542"/>
                  <a:pt x="11329129" y="1993087"/>
                  <a:pt x="11329393" y="2004798"/>
                </a:cubicBezTo>
                <a:cubicBezTo>
                  <a:pt x="11329393" y="2004798"/>
                  <a:pt x="11310695" y="2005256"/>
                  <a:pt x="11310695" y="2005256"/>
                </a:cubicBezTo>
                <a:cubicBezTo>
                  <a:pt x="11310695" y="2005256"/>
                  <a:pt x="11310961" y="2016963"/>
                  <a:pt x="11329655" y="2016508"/>
                </a:cubicBezTo>
                <a:cubicBezTo>
                  <a:pt x="11310961" y="2016963"/>
                  <a:pt x="11311487" y="2040384"/>
                  <a:pt x="11330185" y="2039928"/>
                </a:cubicBezTo>
                <a:cubicBezTo>
                  <a:pt x="11330449" y="2051639"/>
                  <a:pt x="11311747" y="2052095"/>
                  <a:pt x="11311747" y="2052095"/>
                </a:cubicBezTo>
                <a:cubicBezTo>
                  <a:pt x="11312015" y="2063806"/>
                  <a:pt x="11330977" y="2075059"/>
                  <a:pt x="11331241" y="2086769"/>
                </a:cubicBezTo>
                <a:lnTo>
                  <a:pt x="11316953" y="2085842"/>
                </a:lnTo>
                <a:lnTo>
                  <a:pt x="11312273" y="2075516"/>
                </a:lnTo>
                <a:cubicBezTo>
                  <a:pt x="11312411" y="2081374"/>
                  <a:pt x="11312473" y="2084298"/>
                  <a:pt x="11314847" y="2085705"/>
                </a:cubicBezTo>
                <a:lnTo>
                  <a:pt x="11316953" y="2085842"/>
                </a:lnTo>
                <a:lnTo>
                  <a:pt x="11322121" y="2097246"/>
                </a:lnTo>
                <a:cubicBezTo>
                  <a:pt x="11326897" y="2101523"/>
                  <a:pt x="11331637" y="2104339"/>
                  <a:pt x="11331767" y="2110191"/>
                </a:cubicBezTo>
                <a:cubicBezTo>
                  <a:pt x="11331503" y="2098479"/>
                  <a:pt x="11313595" y="2134070"/>
                  <a:pt x="11332035" y="2121902"/>
                </a:cubicBezTo>
                <a:cubicBezTo>
                  <a:pt x="11313595" y="2134070"/>
                  <a:pt x="11313595" y="2134070"/>
                  <a:pt x="11313859" y="2145779"/>
                </a:cubicBezTo>
                <a:cubicBezTo>
                  <a:pt x="11313859" y="2145779"/>
                  <a:pt x="11313595" y="2134070"/>
                  <a:pt x="11332561" y="2145323"/>
                </a:cubicBezTo>
                <a:cubicBezTo>
                  <a:pt x="11332561" y="2145323"/>
                  <a:pt x="11332825" y="2157033"/>
                  <a:pt x="11314123" y="2157492"/>
                </a:cubicBezTo>
                <a:lnTo>
                  <a:pt x="11328223" y="2174334"/>
                </a:lnTo>
                <a:lnTo>
                  <a:pt x="11323971" y="2179219"/>
                </a:lnTo>
                <a:cubicBezTo>
                  <a:pt x="11324069" y="2183612"/>
                  <a:pt x="11324133" y="2186538"/>
                  <a:pt x="11314651" y="2180912"/>
                </a:cubicBezTo>
                <a:lnTo>
                  <a:pt x="11332141" y="2201806"/>
                </a:lnTo>
                <a:lnTo>
                  <a:pt x="11351591" y="2201329"/>
                </a:lnTo>
                <a:cubicBezTo>
                  <a:pt x="11332243" y="2214523"/>
                  <a:pt x="11332533" y="2227235"/>
                  <a:pt x="11332533" y="2227235"/>
                </a:cubicBezTo>
                <a:cubicBezTo>
                  <a:pt x="11332243" y="2214523"/>
                  <a:pt x="11332243" y="2214523"/>
                  <a:pt x="11332243" y="2214523"/>
                </a:cubicBezTo>
                <a:lnTo>
                  <a:pt x="11332083" y="2207446"/>
                </a:lnTo>
                <a:lnTo>
                  <a:pt x="11315975" y="2239464"/>
                </a:lnTo>
                <a:cubicBezTo>
                  <a:pt x="11334933" y="2250719"/>
                  <a:pt x="11334933" y="2250719"/>
                  <a:pt x="11334933" y="2250719"/>
                </a:cubicBezTo>
                <a:cubicBezTo>
                  <a:pt x="11335203" y="2262431"/>
                  <a:pt x="11335731" y="2285852"/>
                  <a:pt x="11335203" y="2262431"/>
                </a:cubicBezTo>
                <a:cubicBezTo>
                  <a:pt x="11354167" y="2273684"/>
                  <a:pt x="11354695" y="2297106"/>
                  <a:pt x="11335993" y="2297562"/>
                </a:cubicBezTo>
                <a:cubicBezTo>
                  <a:pt x="11354695" y="2297106"/>
                  <a:pt x="11354695" y="2297106"/>
                  <a:pt x="11354955" y="2308817"/>
                </a:cubicBezTo>
                <a:cubicBezTo>
                  <a:pt x="11354955" y="2308817"/>
                  <a:pt x="11354955" y="2308817"/>
                  <a:pt x="11336257" y="2309273"/>
                </a:cubicBezTo>
                <a:cubicBezTo>
                  <a:pt x="11337047" y="2344405"/>
                  <a:pt x="11357067" y="2402500"/>
                  <a:pt x="11357861" y="2437636"/>
                </a:cubicBezTo>
                <a:cubicBezTo>
                  <a:pt x="11357861" y="2437636"/>
                  <a:pt x="11339163" y="2438094"/>
                  <a:pt x="11339163" y="2438094"/>
                </a:cubicBezTo>
                <a:cubicBezTo>
                  <a:pt x="11358919" y="2484477"/>
                  <a:pt x="11341013" y="2520065"/>
                  <a:pt x="11341803" y="2555195"/>
                </a:cubicBezTo>
                <a:cubicBezTo>
                  <a:pt x="11342325" y="2578618"/>
                  <a:pt x="11361031" y="2578159"/>
                  <a:pt x="11361293" y="2589871"/>
                </a:cubicBezTo>
                <a:cubicBezTo>
                  <a:pt x="11361555" y="2601582"/>
                  <a:pt x="11343385" y="2625461"/>
                  <a:pt x="11362347" y="2636713"/>
                </a:cubicBezTo>
                <a:cubicBezTo>
                  <a:pt x="11343649" y="2637170"/>
                  <a:pt x="11343913" y="2648882"/>
                  <a:pt x="11343913" y="2648882"/>
                </a:cubicBezTo>
                <a:cubicBezTo>
                  <a:pt x="11344177" y="2660593"/>
                  <a:pt x="11363671" y="2695271"/>
                  <a:pt x="11345231" y="2707435"/>
                </a:cubicBezTo>
                <a:cubicBezTo>
                  <a:pt x="11345231" y="2707435"/>
                  <a:pt x="11363933" y="2706979"/>
                  <a:pt x="11364195" y="2718691"/>
                </a:cubicBezTo>
                <a:cubicBezTo>
                  <a:pt x="11346025" y="2742567"/>
                  <a:pt x="11384481" y="2788497"/>
                  <a:pt x="11366577" y="2824084"/>
                </a:cubicBezTo>
                <a:cubicBezTo>
                  <a:pt x="11367103" y="2847505"/>
                  <a:pt x="11367891" y="2882641"/>
                  <a:pt x="11369215" y="2941192"/>
                </a:cubicBezTo>
                <a:cubicBezTo>
                  <a:pt x="11369741" y="2964613"/>
                  <a:pt x="11370531" y="2999745"/>
                  <a:pt x="11371059" y="3023166"/>
                </a:cubicBezTo>
                <a:cubicBezTo>
                  <a:pt x="11371327" y="3034874"/>
                  <a:pt x="11371589" y="3046586"/>
                  <a:pt x="11372117" y="3070006"/>
                </a:cubicBezTo>
                <a:cubicBezTo>
                  <a:pt x="11372117" y="3070006"/>
                  <a:pt x="11372381" y="3081720"/>
                  <a:pt x="11372381" y="3081720"/>
                </a:cubicBezTo>
                <a:cubicBezTo>
                  <a:pt x="11372909" y="3105142"/>
                  <a:pt x="11373171" y="3116854"/>
                  <a:pt x="11373701" y="3140274"/>
                </a:cubicBezTo>
                <a:cubicBezTo>
                  <a:pt x="11374229" y="3163694"/>
                  <a:pt x="11374755" y="3187116"/>
                  <a:pt x="11375283" y="3210537"/>
                </a:cubicBezTo>
                <a:cubicBezTo>
                  <a:pt x="11375283" y="3210537"/>
                  <a:pt x="11376607" y="3269092"/>
                  <a:pt x="11395037" y="3256920"/>
                </a:cubicBezTo>
                <a:cubicBezTo>
                  <a:pt x="11395303" y="3268637"/>
                  <a:pt x="11395565" y="3280346"/>
                  <a:pt x="11396093" y="3303768"/>
                </a:cubicBezTo>
                <a:cubicBezTo>
                  <a:pt x="11396093" y="3303768"/>
                  <a:pt x="11396093" y="3303768"/>
                  <a:pt x="11377399" y="3304223"/>
                </a:cubicBezTo>
                <a:cubicBezTo>
                  <a:pt x="11377399" y="3304223"/>
                  <a:pt x="11377925" y="3327644"/>
                  <a:pt x="11377661" y="3315933"/>
                </a:cubicBezTo>
                <a:cubicBezTo>
                  <a:pt x="11378983" y="3374486"/>
                  <a:pt x="11379773" y="3409620"/>
                  <a:pt x="11380565" y="3444751"/>
                </a:cubicBezTo>
                <a:cubicBezTo>
                  <a:pt x="11399525" y="3456004"/>
                  <a:pt x="11363451" y="3515474"/>
                  <a:pt x="11382413" y="3526726"/>
                </a:cubicBezTo>
                <a:cubicBezTo>
                  <a:pt x="11382943" y="3550149"/>
                  <a:pt x="11382943" y="3550149"/>
                  <a:pt x="11383205" y="3561857"/>
                </a:cubicBezTo>
                <a:cubicBezTo>
                  <a:pt x="11383205" y="3561857"/>
                  <a:pt x="11383467" y="3573569"/>
                  <a:pt x="11383467" y="3573569"/>
                </a:cubicBezTo>
                <a:cubicBezTo>
                  <a:pt x="11402167" y="3573111"/>
                  <a:pt x="11384259" y="3608700"/>
                  <a:pt x="11402695" y="3596533"/>
                </a:cubicBezTo>
                <a:cubicBezTo>
                  <a:pt x="11384001" y="3596990"/>
                  <a:pt x="11402955" y="3608242"/>
                  <a:pt x="11384259" y="3608700"/>
                </a:cubicBezTo>
                <a:cubicBezTo>
                  <a:pt x="11403221" y="3619952"/>
                  <a:pt x="11403483" y="3631664"/>
                  <a:pt x="11385051" y="3643831"/>
                </a:cubicBezTo>
                <a:cubicBezTo>
                  <a:pt x="11385317" y="3655538"/>
                  <a:pt x="11403483" y="3631664"/>
                  <a:pt x="11403749" y="3643374"/>
                </a:cubicBezTo>
                <a:cubicBezTo>
                  <a:pt x="11404013" y="3655084"/>
                  <a:pt x="11404279" y="3666797"/>
                  <a:pt x="11404541" y="3678505"/>
                </a:cubicBezTo>
                <a:cubicBezTo>
                  <a:pt x="11404541" y="3678505"/>
                  <a:pt x="11405069" y="3701927"/>
                  <a:pt x="11386371" y="3702384"/>
                </a:cubicBezTo>
                <a:cubicBezTo>
                  <a:pt x="11386901" y="3725803"/>
                  <a:pt x="11405593" y="3725349"/>
                  <a:pt x="11405861" y="3737061"/>
                </a:cubicBezTo>
                <a:lnTo>
                  <a:pt x="11406123" y="3748773"/>
                </a:lnTo>
                <a:cubicBezTo>
                  <a:pt x="11406655" y="3772195"/>
                  <a:pt x="11406919" y="3783904"/>
                  <a:pt x="11388483" y="3796069"/>
                </a:cubicBezTo>
                <a:cubicBezTo>
                  <a:pt x="11389013" y="3819492"/>
                  <a:pt x="11407443" y="3807322"/>
                  <a:pt x="11389013" y="3819492"/>
                </a:cubicBezTo>
                <a:cubicBezTo>
                  <a:pt x="11389013" y="3819492"/>
                  <a:pt x="11389277" y="3831202"/>
                  <a:pt x="11407971" y="3830745"/>
                </a:cubicBezTo>
                <a:cubicBezTo>
                  <a:pt x="11389013" y="3819492"/>
                  <a:pt x="11408767" y="3865877"/>
                  <a:pt x="11389807" y="3854624"/>
                </a:cubicBezTo>
                <a:cubicBezTo>
                  <a:pt x="11390071" y="3866332"/>
                  <a:pt x="11408767" y="3865877"/>
                  <a:pt x="11408505" y="3854168"/>
                </a:cubicBezTo>
                <a:cubicBezTo>
                  <a:pt x="11408767" y="3865877"/>
                  <a:pt x="11409029" y="3877586"/>
                  <a:pt x="11390331" y="3878044"/>
                </a:cubicBezTo>
                <a:cubicBezTo>
                  <a:pt x="11390331" y="3878044"/>
                  <a:pt x="11409029" y="3877586"/>
                  <a:pt x="11409293" y="3889298"/>
                </a:cubicBezTo>
                <a:cubicBezTo>
                  <a:pt x="11390331" y="3878044"/>
                  <a:pt x="11409559" y="3901009"/>
                  <a:pt x="11390599" y="3889755"/>
                </a:cubicBezTo>
                <a:cubicBezTo>
                  <a:pt x="11390599" y="3889755"/>
                  <a:pt x="11390599" y="3889755"/>
                  <a:pt x="11390861" y="3901464"/>
                </a:cubicBezTo>
                <a:cubicBezTo>
                  <a:pt x="11390861" y="3901464"/>
                  <a:pt x="11409559" y="3901009"/>
                  <a:pt x="11409293" y="3889298"/>
                </a:cubicBezTo>
                <a:cubicBezTo>
                  <a:pt x="11409293" y="3889298"/>
                  <a:pt x="11391125" y="3913176"/>
                  <a:pt x="11409559" y="3901009"/>
                </a:cubicBezTo>
                <a:cubicBezTo>
                  <a:pt x="11409821" y="3912717"/>
                  <a:pt x="11391919" y="3948308"/>
                  <a:pt x="11410613" y="3947852"/>
                </a:cubicBezTo>
                <a:lnTo>
                  <a:pt x="11411931" y="4006407"/>
                </a:lnTo>
                <a:cubicBezTo>
                  <a:pt x="11393239" y="4006863"/>
                  <a:pt x="11411931" y="4006407"/>
                  <a:pt x="11412199" y="4018118"/>
                </a:cubicBezTo>
                <a:cubicBezTo>
                  <a:pt x="11412723" y="4041538"/>
                  <a:pt x="11413519" y="4076670"/>
                  <a:pt x="11413519" y="4076670"/>
                </a:cubicBezTo>
                <a:cubicBezTo>
                  <a:pt x="11413781" y="4088378"/>
                  <a:pt x="11414045" y="4100090"/>
                  <a:pt x="11395085" y="4088838"/>
                </a:cubicBezTo>
                <a:cubicBezTo>
                  <a:pt x="11395351" y="4100545"/>
                  <a:pt x="11414045" y="4100090"/>
                  <a:pt x="11414045" y="4100090"/>
                </a:cubicBezTo>
                <a:cubicBezTo>
                  <a:pt x="11395875" y="4123966"/>
                  <a:pt x="11414839" y="4135220"/>
                  <a:pt x="11415631" y="4170356"/>
                </a:cubicBezTo>
                <a:cubicBezTo>
                  <a:pt x="11396931" y="4170810"/>
                  <a:pt x="11396671" y="4159099"/>
                  <a:pt x="11396671" y="4159099"/>
                </a:cubicBezTo>
                <a:cubicBezTo>
                  <a:pt x="11396931" y="4170810"/>
                  <a:pt x="11396931" y="4170810"/>
                  <a:pt x="11397197" y="4182523"/>
                </a:cubicBezTo>
                <a:cubicBezTo>
                  <a:pt x="11397197" y="4182523"/>
                  <a:pt x="11396931" y="4170810"/>
                  <a:pt x="11415893" y="4182066"/>
                </a:cubicBezTo>
                <a:cubicBezTo>
                  <a:pt x="11415893" y="4182066"/>
                  <a:pt x="11416159" y="4193773"/>
                  <a:pt x="11416159" y="4193773"/>
                </a:cubicBezTo>
                <a:cubicBezTo>
                  <a:pt x="11416159" y="4193773"/>
                  <a:pt x="11416159" y="4193773"/>
                  <a:pt x="11397463" y="4194230"/>
                </a:cubicBezTo>
                <a:cubicBezTo>
                  <a:pt x="11416419" y="4205488"/>
                  <a:pt x="11398255" y="4229364"/>
                  <a:pt x="11417215" y="4240618"/>
                </a:cubicBezTo>
                <a:cubicBezTo>
                  <a:pt x="11398781" y="4252786"/>
                  <a:pt x="11418009" y="4275749"/>
                  <a:pt x="11399311" y="4276204"/>
                </a:cubicBezTo>
                <a:cubicBezTo>
                  <a:pt x="11399571" y="4287920"/>
                  <a:pt x="11399571" y="4287920"/>
                  <a:pt x="11399571" y="4287920"/>
                </a:cubicBezTo>
                <a:cubicBezTo>
                  <a:pt x="11399839" y="4299626"/>
                  <a:pt x="11400365" y="4323051"/>
                  <a:pt x="11419063" y="4322593"/>
                </a:cubicBezTo>
                <a:cubicBezTo>
                  <a:pt x="11400893" y="4346469"/>
                  <a:pt x="11401419" y="4369891"/>
                  <a:pt x="11401685" y="4381600"/>
                </a:cubicBezTo>
                <a:cubicBezTo>
                  <a:pt x="11401947" y="4393312"/>
                  <a:pt x="11421435" y="4427992"/>
                  <a:pt x="11402739" y="4428447"/>
                </a:cubicBezTo>
                <a:cubicBezTo>
                  <a:pt x="11403269" y="4451866"/>
                  <a:pt x="11421435" y="4427992"/>
                  <a:pt x="11403269" y="4451866"/>
                </a:cubicBezTo>
                <a:cubicBezTo>
                  <a:pt x="11403005" y="4440159"/>
                  <a:pt x="11404327" y="4498707"/>
                  <a:pt x="11404589" y="4510419"/>
                </a:cubicBezTo>
                <a:cubicBezTo>
                  <a:pt x="11385627" y="4499166"/>
                  <a:pt x="11404851" y="4522129"/>
                  <a:pt x="11404851" y="4522129"/>
                </a:cubicBezTo>
                <a:cubicBezTo>
                  <a:pt x="11405117" y="4533842"/>
                  <a:pt x="11405117" y="4533842"/>
                  <a:pt x="11405117" y="4533842"/>
                </a:cubicBezTo>
                <a:cubicBezTo>
                  <a:pt x="11405381" y="4545551"/>
                  <a:pt x="11405381" y="4545551"/>
                  <a:pt x="11424341" y="4556807"/>
                </a:cubicBezTo>
                <a:cubicBezTo>
                  <a:pt x="11406437" y="4592394"/>
                  <a:pt x="11406965" y="4615816"/>
                  <a:pt x="11408023" y="4662659"/>
                </a:cubicBezTo>
                <a:cubicBezTo>
                  <a:pt x="11408023" y="4662659"/>
                  <a:pt x="11408155" y="4668514"/>
                  <a:pt x="11408351" y="4677297"/>
                </a:cubicBezTo>
                <a:lnTo>
                  <a:pt x="11409077" y="4709478"/>
                </a:lnTo>
                <a:lnTo>
                  <a:pt x="11409011" y="4706573"/>
                </a:lnTo>
                <a:cubicBezTo>
                  <a:pt x="11408993" y="4705841"/>
                  <a:pt x="11409011" y="4706573"/>
                  <a:pt x="11409077" y="4709501"/>
                </a:cubicBezTo>
                <a:lnTo>
                  <a:pt x="11409077" y="4709478"/>
                </a:lnTo>
                <a:lnTo>
                  <a:pt x="11409143" y="4712428"/>
                </a:lnTo>
                <a:cubicBezTo>
                  <a:pt x="11409275" y="4718283"/>
                  <a:pt x="11409473" y="4727066"/>
                  <a:pt x="11409603" y="4732922"/>
                </a:cubicBezTo>
                <a:cubicBezTo>
                  <a:pt x="11410399" y="4768054"/>
                  <a:pt x="11393015" y="4827063"/>
                  <a:pt x="11412507" y="4861737"/>
                </a:cubicBezTo>
                <a:cubicBezTo>
                  <a:pt x="11412773" y="4873451"/>
                  <a:pt x="11394865" y="4909038"/>
                  <a:pt x="11413567" y="4908582"/>
                </a:cubicBezTo>
                <a:cubicBezTo>
                  <a:pt x="11395395" y="4932459"/>
                  <a:pt x="11395921" y="4955879"/>
                  <a:pt x="11396449" y="4979300"/>
                </a:cubicBezTo>
                <a:cubicBezTo>
                  <a:pt x="11396713" y="4991012"/>
                  <a:pt x="11396979" y="5002723"/>
                  <a:pt x="11397241" y="5014435"/>
                </a:cubicBezTo>
                <a:cubicBezTo>
                  <a:pt x="11397503" y="5026144"/>
                  <a:pt x="11397773" y="5037855"/>
                  <a:pt x="11397773" y="5037855"/>
                </a:cubicBezTo>
                <a:cubicBezTo>
                  <a:pt x="11397773" y="5037855"/>
                  <a:pt x="11398031" y="5049566"/>
                  <a:pt x="11398299" y="5061276"/>
                </a:cubicBezTo>
                <a:cubicBezTo>
                  <a:pt x="11398299" y="5061276"/>
                  <a:pt x="11398825" y="5084698"/>
                  <a:pt x="11417787" y="5095953"/>
                </a:cubicBezTo>
                <a:cubicBezTo>
                  <a:pt x="11418053" y="5107661"/>
                  <a:pt x="11418845" y="5142794"/>
                  <a:pt x="11400411" y="5154964"/>
                </a:cubicBezTo>
                <a:cubicBezTo>
                  <a:pt x="11419637" y="5177927"/>
                  <a:pt x="11420961" y="5236480"/>
                  <a:pt x="11422015" y="5283322"/>
                </a:cubicBezTo>
                <a:cubicBezTo>
                  <a:pt x="11422541" y="5306744"/>
                  <a:pt x="11423597" y="5353588"/>
                  <a:pt x="11423861" y="5365298"/>
                </a:cubicBezTo>
                <a:cubicBezTo>
                  <a:pt x="11423597" y="5353588"/>
                  <a:pt x="11424389" y="5388720"/>
                  <a:pt x="11424389" y="5388720"/>
                </a:cubicBezTo>
                <a:cubicBezTo>
                  <a:pt x="11424389" y="5388720"/>
                  <a:pt x="11424389" y="5388720"/>
                  <a:pt x="11424919" y="5412138"/>
                </a:cubicBezTo>
                <a:cubicBezTo>
                  <a:pt x="11425183" y="5423850"/>
                  <a:pt x="11424919" y="5412138"/>
                  <a:pt x="11443877" y="5423394"/>
                </a:cubicBezTo>
                <a:cubicBezTo>
                  <a:pt x="11443877" y="5423394"/>
                  <a:pt x="11425709" y="5447270"/>
                  <a:pt x="11444141" y="5435103"/>
                </a:cubicBezTo>
                <a:cubicBezTo>
                  <a:pt x="11444669" y="5458526"/>
                  <a:pt x="11426239" y="5470694"/>
                  <a:pt x="11426501" y="5482400"/>
                </a:cubicBezTo>
                <a:cubicBezTo>
                  <a:pt x="11445461" y="5493656"/>
                  <a:pt x="11427029" y="5505824"/>
                  <a:pt x="11427557" y="5529244"/>
                </a:cubicBezTo>
                <a:cubicBezTo>
                  <a:pt x="11427821" y="5540960"/>
                  <a:pt x="11427295" y="5517534"/>
                  <a:pt x="11445991" y="5517078"/>
                </a:cubicBezTo>
                <a:cubicBezTo>
                  <a:pt x="11446253" y="5528788"/>
                  <a:pt x="11447311" y="5575633"/>
                  <a:pt x="11428615" y="5576088"/>
                </a:cubicBezTo>
                <a:cubicBezTo>
                  <a:pt x="11447311" y="5575633"/>
                  <a:pt x="11428875" y="5587799"/>
                  <a:pt x="11429141" y="5599509"/>
                </a:cubicBezTo>
                <a:cubicBezTo>
                  <a:pt x="11429405" y="5611221"/>
                  <a:pt x="11429405" y="5611221"/>
                  <a:pt x="11429933" y="5634641"/>
                </a:cubicBezTo>
                <a:cubicBezTo>
                  <a:pt x="11429933" y="5634641"/>
                  <a:pt x="11429933" y="5634641"/>
                  <a:pt x="11430199" y="5646353"/>
                </a:cubicBezTo>
                <a:cubicBezTo>
                  <a:pt x="11430199" y="5646353"/>
                  <a:pt x="11430199" y="5646353"/>
                  <a:pt x="11430461" y="5658062"/>
                </a:cubicBezTo>
                <a:cubicBezTo>
                  <a:pt x="11430461" y="5658062"/>
                  <a:pt x="11412817" y="5705362"/>
                  <a:pt x="11431519" y="5704906"/>
                </a:cubicBezTo>
                <a:cubicBezTo>
                  <a:pt x="11432311" y="5740038"/>
                  <a:pt x="11433101" y="5775168"/>
                  <a:pt x="11434423" y="5833724"/>
                </a:cubicBezTo>
                <a:cubicBezTo>
                  <a:pt x="11415455" y="5822472"/>
                  <a:pt x="11434423" y="5833724"/>
                  <a:pt x="11415721" y="5834178"/>
                </a:cubicBezTo>
                <a:cubicBezTo>
                  <a:pt x="11396493" y="5811213"/>
                  <a:pt x="11396757" y="5822925"/>
                  <a:pt x="11359095" y="5812128"/>
                </a:cubicBezTo>
                <a:cubicBezTo>
                  <a:pt x="11377527" y="5799962"/>
                  <a:pt x="11358835" y="5800419"/>
                  <a:pt x="11358569" y="5788706"/>
                </a:cubicBezTo>
                <a:cubicBezTo>
                  <a:pt x="11377267" y="5788252"/>
                  <a:pt x="11377001" y="5776538"/>
                  <a:pt x="11358307" y="5776994"/>
                </a:cubicBezTo>
                <a:cubicBezTo>
                  <a:pt x="11358307" y="5776994"/>
                  <a:pt x="11358307" y="5776994"/>
                  <a:pt x="11377001" y="5776538"/>
                </a:cubicBezTo>
                <a:cubicBezTo>
                  <a:pt x="11358307" y="5776994"/>
                  <a:pt x="11358041" y="5765284"/>
                  <a:pt x="11358041" y="5765284"/>
                </a:cubicBezTo>
                <a:cubicBezTo>
                  <a:pt x="11358041" y="5765284"/>
                  <a:pt x="11357775" y="5753574"/>
                  <a:pt x="11357775" y="5753574"/>
                </a:cubicBezTo>
                <a:cubicBezTo>
                  <a:pt x="11357511" y="5741862"/>
                  <a:pt x="11357249" y="5730153"/>
                  <a:pt x="11356983" y="5718440"/>
                </a:cubicBezTo>
                <a:lnTo>
                  <a:pt x="11356723" y="5706731"/>
                </a:lnTo>
                <a:lnTo>
                  <a:pt x="11356459" y="5695020"/>
                </a:lnTo>
                <a:lnTo>
                  <a:pt x="11355929" y="5671600"/>
                </a:lnTo>
                <a:cubicBezTo>
                  <a:pt x="11355665" y="5659890"/>
                  <a:pt x="11355403" y="5648181"/>
                  <a:pt x="11373835" y="5636010"/>
                </a:cubicBezTo>
                <a:cubicBezTo>
                  <a:pt x="11373835" y="5636010"/>
                  <a:pt x="11373569" y="5624300"/>
                  <a:pt x="11373569" y="5624300"/>
                </a:cubicBezTo>
                <a:cubicBezTo>
                  <a:pt x="11373569" y="5624300"/>
                  <a:pt x="11373569" y="5624300"/>
                  <a:pt x="11355135" y="5636468"/>
                </a:cubicBezTo>
                <a:cubicBezTo>
                  <a:pt x="11355135" y="5636468"/>
                  <a:pt x="11354873" y="5624756"/>
                  <a:pt x="11354873" y="5624756"/>
                </a:cubicBezTo>
                <a:cubicBezTo>
                  <a:pt x="11354873" y="5624756"/>
                  <a:pt x="11354873" y="5624756"/>
                  <a:pt x="11354609" y="5613048"/>
                </a:cubicBezTo>
                <a:cubicBezTo>
                  <a:pt x="11354609" y="5613048"/>
                  <a:pt x="11354345" y="5601338"/>
                  <a:pt x="11354081" y="5589628"/>
                </a:cubicBezTo>
                <a:cubicBezTo>
                  <a:pt x="11354081" y="5589628"/>
                  <a:pt x="11353819" y="5577914"/>
                  <a:pt x="11353819" y="5577914"/>
                </a:cubicBezTo>
                <a:cubicBezTo>
                  <a:pt x="11353555" y="5566206"/>
                  <a:pt x="11353555" y="5566206"/>
                  <a:pt x="11353555" y="5566206"/>
                </a:cubicBezTo>
                <a:cubicBezTo>
                  <a:pt x="11353555" y="5566206"/>
                  <a:pt x="11353027" y="5542784"/>
                  <a:pt x="11353027" y="5542784"/>
                </a:cubicBezTo>
                <a:cubicBezTo>
                  <a:pt x="11352497" y="5519360"/>
                  <a:pt x="11352497" y="5519360"/>
                  <a:pt x="11370665" y="5495482"/>
                </a:cubicBezTo>
                <a:lnTo>
                  <a:pt x="11353361" y="5474812"/>
                </a:lnTo>
                <a:lnTo>
                  <a:pt x="11351439" y="5472518"/>
                </a:lnTo>
                <a:cubicBezTo>
                  <a:pt x="11351177" y="5460806"/>
                  <a:pt x="11350915" y="5449098"/>
                  <a:pt x="11350915" y="5449098"/>
                </a:cubicBezTo>
                <a:cubicBezTo>
                  <a:pt x="11350651" y="5437383"/>
                  <a:pt x="11350915" y="5449098"/>
                  <a:pt x="11350651" y="5437383"/>
                </a:cubicBezTo>
                <a:cubicBezTo>
                  <a:pt x="11350385" y="5425677"/>
                  <a:pt x="11350385" y="5425677"/>
                  <a:pt x="11350385" y="5425677"/>
                </a:cubicBezTo>
                <a:cubicBezTo>
                  <a:pt x="11350123" y="5413966"/>
                  <a:pt x="11350123" y="5413966"/>
                  <a:pt x="11350123" y="5413966"/>
                </a:cubicBezTo>
                <a:cubicBezTo>
                  <a:pt x="11349591" y="5390543"/>
                  <a:pt x="11349329" y="5378836"/>
                  <a:pt x="11348801" y="5355414"/>
                </a:cubicBezTo>
                <a:cubicBezTo>
                  <a:pt x="11330101" y="5355872"/>
                  <a:pt x="11348537" y="5343704"/>
                  <a:pt x="11348273" y="5331990"/>
                </a:cubicBezTo>
                <a:cubicBezTo>
                  <a:pt x="11348273" y="5331990"/>
                  <a:pt x="11348273" y="5331990"/>
                  <a:pt x="11366967" y="5331534"/>
                </a:cubicBezTo>
                <a:cubicBezTo>
                  <a:pt x="11357489" y="5325907"/>
                  <a:pt x="11357355" y="5320052"/>
                  <a:pt x="11359561" y="5314141"/>
                </a:cubicBezTo>
                <a:lnTo>
                  <a:pt x="11361769" y="5308224"/>
                </a:lnTo>
                <a:lnTo>
                  <a:pt x="11366439" y="5308112"/>
                </a:lnTo>
                <a:cubicBezTo>
                  <a:pt x="11366439" y="5308112"/>
                  <a:pt x="11366175" y="5296404"/>
                  <a:pt x="11366175" y="5296404"/>
                </a:cubicBezTo>
                <a:lnTo>
                  <a:pt x="11361769" y="5308224"/>
                </a:lnTo>
                <a:lnTo>
                  <a:pt x="11347745" y="5308569"/>
                </a:lnTo>
                <a:cubicBezTo>
                  <a:pt x="11347745" y="5308569"/>
                  <a:pt x="11347745" y="5308569"/>
                  <a:pt x="11347481" y="5296859"/>
                </a:cubicBezTo>
                <a:lnTo>
                  <a:pt x="11347215" y="5285150"/>
                </a:lnTo>
                <a:cubicBezTo>
                  <a:pt x="11347215" y="5285150"/>
                  <a:pt x="11346955" y="5273438"/>
                  <a:pt x="11346955" y="5273438"/>
                </a:cubicBezTo>
                <a:cubicBezTo>
                  <a:pt x="11365385" y="5261270"/>
                  <a:pt x="11346161" y="5238302"/>
                  <a:pt x="11346161" y="5238302"/>
                </a:cubicBezTo>
                <a:cubicBezTo>
                  <a:pt x="11327197" y="5227054"/>
                  <a:pt x="11364593" y="5226138"/>
                  <a:pt x="11345371" y="5203174"/>
                </a:cubicBezTo>
                <a:cubicBezTo>
                  <a:pt x="11345105" y="5191463"/>
                  <a:pt x="11345105" y="5191463"/>
                  <a:pt x="11345105" y="5191463"/>
                </a:cubicBezTo>
                <a:cubicBezTo>
                  <a:pt x="11345105" y="5191463"/>
                  <a:pt x="11363539" y="5179298"/>
                  <a:pt x="11363539" y="5179298"/>
                </a:cubicBezTo>
                <a:cubicBezTo>
                  <a:pt x="11363799" y="5191006"/>
                  <a:pt x="11363799" y="5191006"/>
                  <a:pt x="11363799" y="5191006"/>
                </a:cubicBezTo>
                <a:lnTo>
                  <a:pt x="11379251" y="5190629"/>
                </a:lnTo>
                <a:lnTo>
                  <a:pt x="11382763" y="5202260"/>
                </a:lnTo>
                <a:cubicBezTo>
                  <a:pt x="11382763" y="5202260"/>
                  <a:pt x="11382501" y="5190551"/>
                  <a:pt x="11382501" y="5190551"/>
                </a:cubicBezTo>
                <a:lnTo>
                  <a:pt x="11379251" y="5190629"/>
                </a:lnTo>
                <a:lnTo>
                  <a:pt x="11372659" y="5168819"/>
                </a:lnTo>
                <a:cubicBezTo>
                  <a:pt x="11372427" y="5158573"/>
                  <a:pt x="11372229" y="5149790"/>
                  <a:pt x="11362747" y="5144164"/>
                </a:cubicBezTo>
                <a:cubicBezTo>
                  <a:pt x="11362483" y="5132458"/>
                  <a:pt x="11362483" y="5132458"/>
                  <a:pt x="11343783" y="5132910"/>
                </a:cubicBezTo>
                <a:cubicBezTo>
                  <a:pt x="11343521" y="5121201"/>
                  <a:pt x="11343521" y="5121201"/>
                  <a:pt x="11343521" y="5121201"/>
                </a:cubicBezTo>
                <a:cubicBezTo>
                  <a:pt x="11343255" y="5109488"/>
                  <a:pt x="11343255" y="5109488"/>
                  <a:pt x="11343255" y="5109488"/>
                </a:cubicBezTo>
                <a:lnTo>
                  <a:pt x="11343033" y="5099551"/>
                </a:lnTo>
                <a:lnTo>
                  <a:pt x="11325261" y="5099985"/>
                </a:lnTo>
                <a:cubicBezTo>
                  <a:pt x="11334959" y="5094449"/>
                  <a:pt x="11334959" y="5094449"/>
                  <a:pt x="11334991" y="5095772"/>
                </a:cubicBezTo>
                <a:lnTo>
                  <a:pt x="11343017" y="5098793"/>
                </a:lnTo>
                <a:lnTo>
                  <a:pt x="11342727" y="5086066"/>
                </a:lnTo>
                <a:cubicBezTo>
                  <a:pt x="11342727" y="5086066"/>
                  <a:pt x="11342727" y="5086066"/>
                  <a:pt x="11342463" y="5074356"/>
                </a:cubicBezTo>
                <a:cubicBezTo>
                  <a:pt x="11342463" y="5074356"/>
                  <a:pt x="11342201" y="5062645"/>
                  <a:pt x="11342201" y="5062645"/>
                </a:cubicBezTo>
                <a:cubicBezTo>
                  <a:pt x="11342201" y="5062645"/>
                  <a:pt x="11341933" y="5050936"/>
                  <a:pt x="11341933" y="5050936"/>
                </a:cubicBezTo>
                <a:cubicBezTo>
                  <a:pt x="11341933" y="5050936"/>
                  <a:pt x="11341933" y="5050936"/>
                  <a:pt x="11341673" y="5039226"/>
                </a:cubicBezTo>
                <a:cubicBezTo>
                  <a:pt x="11341673" y="5039226"/>
                  <a:pt x="11341409" y="5027516"/>
                  <a:pt x="11341409" y="5027516"/>
                </a:cubicBezTo>
                <a:cubicBezTo>
                  <a:pt x="11341143" y="5015802"/>
                  <a:pt x="11341143" y="5015802"/>
                  <a:pt x="11341143" y="5015802"/>
                </a:cubicBezTo>
                <a:lnTo>
                  <a:pt x="11340881" y="5004092"/>
                </a:lnTo>
                <a:cubicBezTo>
                  <a:pt x="11340881" y="5004092"/>
                  <a:pt x="11340617" y="4992384"/>
                  <a:pt x="11340617" y="4992384"/>
                </a:cubicBezTo>
                <a:cubicBezTo>
                  <a:pt x="11340617" y="4992384"/>
                  <a:pt x="11340351" y="4980671"/>
                  <a:pt x="11321651" y="4981129"/>
                </a:cubicBezTo>
                <a:cubicBezTo>
                  <a:pt x="11321651" y="4981129"/>
                  <a:pt x="11340351" y="4980671"/>
                  <a:pt x="11340351" y="4980671"/>
                </a:cubicBezTo>
                <a:cubicBezTo>
                  <a:pt x="11340089" y="4968962"/>
                  <a:pt x="11339561" y="4945540"/>
                  <a:pt x="11358521" y="4956795"/>
                </a:cubicBezTo>
                <a:cubicBezTo>
                  <a:pt x="11339561" y="4945540"/>
                  <a:pt x="11357993" y="4933372"/>
                  <a:pt x="11339031" y="4922118"/>
                </a:cubicBezTo>
                <a:cubicBezTo>
                  <a:pt x="11357467" y="4909954"/>
                  <a:pt x="11357993" y="4933372"/>
                  <a:pt x="11357993" y="4933372"/>
                </a:cubicBezTo>
                <a:cubicBezTo>
                  <a:pt x="11376695" y="4932918"/>
                  <a:pt x="11357993" y="4933372"/>
                  <a:pt x="11357729" y="4921661"/>
                </a:cubicBezTo>
                <a:lnTo>
                  <a:pt x="11357467" y="4909954"/>
                </a:lnTo>
                <a:cubicBezTo>
                  <a:pt x="11357467" y="4909954"/>
                  <a:pt x="11357467" y="4909954"/>
                  <a:pt x="11338765" y="4910409"/>
                </a:cubicBezTo>
                <a:cubicBezTo>
                  <a:pt x="11338765" y="4910409"/>
                  <a:pt x="11338505" y="4898697"/>
                  <a:pt x="11338505" y="4898697"/>
                </a:cubicBezTo>
                <a:cubicBezTo>
                  <a:pt x="11338505" y="4898697"/>
                  <a:pt x="11338241" y="4886988"/>
                  <a:pt x="11338241" y="4886988"/>
                </a:cubicBezTo>
                <a:cubicBezTo>
                  <a:pt x="11338241" y="4886988"/>
                  <a:pt x="11356675" y="4874822"/>
                  <a:pt x="11356675" y="4874822"/>
                </a:cubicBezTo>
                <a:cubicBezTo>
                  <a:pt x="11356675" y="4874822"/>
                  <a:pt x="11356675" y="4874822"/>
                  <a:pt x="11356409" y="4863107"/>
                </a:cubicBezTo>
                <a:cubicBezTo>
                  <a:pt x="11356147" y="4851395"/>
                  <a:pt x="11356147" y="4851395"/>
                  <a:pt x="11356147" y="4851395"/>
                </a:cubicBezTo>
                <a:cubicBezTo>
                  <a:pt x="11355881" y="4839689"/>
                  <a:pt x="11355881" y="4839689"/>
                  <a:pt x="11355615" y="4827975"/>
                </a:cubicBezTo>
                <a:cubicBezTo>
                  <a:pt x="11355615" y="4827975"/>
                  <a:pt x="11355615" y="4827975"/>
                  <a:pt x="11336919" y="4828435"/>
                </a:cubicBezTo>
                <a:lnTo>
                  <a:pt x="11337185" y="4840141"/>
                </a:lnTo>
                <a:cubicBezTo>
                  <a:pt x="11337185" y="4840141"/>
                  <a:pt x="11337447" y="4851853"/>
                  <a:pt x="11337447" y="4851853"/>
                </a:cubicBezTo>
                <a:cubicBezTo>
                  <a:pt x="11337447" y="4851853"/>
                  <a:pt x="11318751" y="4852311"/>
                  <a:pt x="11318483" y="4840601"/>
                </a:cubicBezTo>
                <a:cubicBezTo>
                  <a:pt x="11318483" y="4840601"/>
                  <a:pt x="11318223" y="4828889"/>
                  <a:pt x="11317953" y="4817178"/>
                </a:cubicBezTo>
                <a:cubicBezTo>
                  <a:pt x="11317693" y="4805466"/>
                  <a:pt x="11335863" y="4781591"/>
                  <a:pt x="11317163" y="4782047"/>
                </a:cubicBezTo>
                <a:cubicBezTo>
                  <a:pt x="11316637" y="4758627"/>
                  <a:pt x="11335863" y="4781591"/>
                  <a:pt x="11335597" y="4769880"/>
                </a:cubicBezTo>
                <a:cubicBezTo>
                  <a:pt x="11335339" y="4758169"/>
                  <a:pt x="11335339" y="4758169"/>
                  <a:pt x="11335339" y="4758169"/>
                </a:cubicBezTo>
                <a:cubicBezTo>
                  <a:pt x="11335339" y="4758169"/>
                  <a:pt x="11335073" y="4746460"/>
                  <a:pt x="11316373" y="4746916"/>
                </a:cubicBezTo>
                <a:cubicBezTo>
                  <a:pt x="11316107" y="4735206"/>
                  <a:pt x="11316107" y="4735206"/>
                  <a:pt x="11334809" y="4734747"/>
                </a:cubicBezTo>
                <a:cubicBezTo>
                  <a:pt x="11316107" y="4735206"/>
                  <a:pt x="11316107" y="4735206"/>
                  <a:pt x="11315845" y="4723496"/>
                </a:cubicBezTo>
                <a:cubicBezTo>
                  <a:pt x="11315845" y="4723496"/>
                  <a:pt x="11315845" y="4723496"/>
                  <a:pt x="11334545" y="4723036"/>
                </a:cubicBezTo>
                <a:cubicBezTo>
                  <a:pt x="11334279" y="4711329"/>
                  <a:pt x="11315577" y="4711784"/>
                  <a:pt x="11315577" y="4711784"/>
                </a:cubicBezTo>
                <a:cubicBezTo>
                  <a:pt x="11334017" y="4699615"/>
                  <a:pt x="11315057" y="4688365"/>
                  <a:pt x="11333489" y="4676194"/>
                </a:cubicBezTo>
                <a:cubicBezTo>
                  <a:pt x="11333489" y="4676194"/>
                  <a:pt x="11333489" y="4676194"/>
                  <a:pt x="11333225" y="4664485"/>
                </a:cubicBezTo>
                <a:cubicBezTo>
                  <a:pt x="11313997" y="4641519"/>
                  <a:pt x="11331905" y="4605929"/>
                  <a:pt x="11312675" y="4582966"/>
                </a:cubicBezTo>
                <a:cubicBezTo>
                  <a:pt x="11330847" y="4559087"/>
                  <a:pt x="11311621" y="4536124"/>
                  <a:pt x="11310829" y="4500992"/>
                </a:cubicBezTo>
                <a:cubicBezTo>
                  <a:pt x="11329529" y="4500534"/>
                  <a:pt x="11329529" y="4500534"/>
                  <a:pt x="11329529" y="4500534"/>
                </a:cubicBezTo>
                <a:cubicBezTo>
                  <a:pt x="11329267" y="4488823"/>
                  <a:pt x="11329267" y="4488823"/>
                  <a:pt x="11329267" y="4488823"/>
                </a:cubicBezTo>
                <a:cubicBezTo>
                  <a:pt x="11329267" y="4488823"/>
                  <a:pt x="11329267" y="4488823"/>
                  <a:pt x="11310563" y="4489282"/>
                </a:cubicBezTo>
                <a:cubicBezTo>
                  <a:pt x="11310301" y="4477570"/>
                  <a:pt x="11310301" y="4477570"/>
                  <a:pt x="11329003" y="4477114"/>
                </a:cubicBezTo>
                <a:lnTo>
                  <a:pt x="11328741" y="4465402"/>
                </a:lnTo>
                <a:cubicBezTo>
                  <a:pt x="11328473" y="4453693"/>
                  <a:pt x="11328473" y="4453693"/>
                  <a:pt x="11328473" y="4453693"/>
                </a:cubicBezTo>
                <a:cubicBezTo>
                  <a:pt x="11328207" y="4441981"/>
                  <a:pt x="11328207" y="4441981"/>
                  <a:pt x="11328207" y="4441981"/>
                </a:cubicBezTo>
                <a:cubicBezTo>
                  <a:pt x="11327943" y="4430271"/>
                  <a:pt x="11309243" y="4430728"/>
                  <a:pt x="11309243" y="4430728"/>
                </a:cubicBezTo>
                <a:cubicBezTo>
                  <a:pt x="11309243" y="4430728"/>
                  <a:pt x="11308713" y="4407309"/>
                  <a:pt x="11308455" y="4395596"/>
                </a:cubicBezTo>
                <a:cubicBezTo>
                  <a:pt x="11308455" y="4395596"/>
                  <a:pt x="11308455" y="4395596"/>
                  <a:pt x="11308189" y="4383886"/>
                </a:cubicBezTo>
                <a:cubicBezTo>
                  <a:pt x="11307925" y="4372173"/>
                  <a:pt x="11307925" y="4372173"/>
                  <a:pt x="11307925" y="4372173"/>
                </a:cubicBezTo>
                <a:cubicBezTo>
                  <a:pt x="11307663" y="4360464"/>
                  <a:pt x="11326359" y="4360006"/>
                  <a:pt x="11326359" y="4360006"/>
                </a:cubicBezTo>
                <a:cubicBezTo>
                  <a:pt x="11326359" y="4360006"/>
                  <a:pt x="11326099" y="4348296"/>
                  <a:pt x="11307397" y="4348751"/>
                </a:cubicBezTo>
                <a:cubicBezTo>
                  <a:pt x="11325829" y="4336587"/>
                  <a:pt x="11324779" y="4289745"/>
                  <a:pt x="11324779" y="4289745"/>
                </a:cubicBezTo>
                <a:cubicBezTo>
                  <a:pt x="11324249" y="4266323"/>
                  <a:pt x="11322929" y="4207769"/>
                  <a:pt x="11322929" y="4207769"/>
                </a:cubicBezTo>
                <a:cubicBezTo>
                  <a:pt x="11303965" y="4196512"/>
                  <a:pt x="11322663" y="4196056"/>
                  <a:pt x="11322401" y="4184348"/>
                </a:cubicBezTo>
                <a:cubicBezTo>
                  <a:pt x="11322137" y="4172635"/>
                  <a:pt x="11322137" y="4172635"/>
                  <a:pt x="11321875" y="4160926"/>
                </a:cubicBezTo>
                <a:cubicBezTo>
                  <a:pt x="11321609" y="4149216"/>
                  <a:pt x="11339513" y="4113627"/>
                  <a:pt x="11321077" y="4125794"/>
                </a:cubicBezTo>
                <a:cubicBezTo>
                  <a:pt x="11320813" y="4114081"/>
                  <a:pt x="11320555" y="4102374"/>
                  <a:pt x="11320555" y="4102374"/>
                </a:cubicBezTo>
                <a:cubicBezTo>
                  <a:pt x="11320023" y="4078951"/>
                  <a:pt x="11319497" y="4055530"/>
                  <a:pt x="11318965" y="4032109"/>
                </a:cubicBezTo>
                <a:cubicBezTo>
                  <a:pt x="11318703" y="4020401"/>
                  <a:pt x="11322983" y="4002719"/>
                  <a:pt x="11324925" y="3985097"/>
                </a:cubicBezTo>
                <a:lnTo>
                  <a:pt x="11319007" y="3950868"/>
                </a:lnTo>
                <a:lnTo>
                  <a:pt x="11319247" y="3961701"/>
                </a:lnTo>
                <a:cubicBezTo>
                  <a:pt x="11319247" y="3961701"/>
                  <a:pt x="11319247" y="3961701"/>
                  <a:pt x="11299617" y="3962181"/>
                </a:cubicBezTo>
                <a:cubicBezTo>
                  <a:pt x="11299617" y="3962181"/>
                  <a:pt x="11299617" y="3962181"/>
                  <a:pt x="11299329" y="3949469"/>
                </a:cubicBezTo>
                <a:lnTo>
                  <a:pt x="11318679" y="3948995"/>
                </a:lnTo>
                <a:lnTo>
                  <a:pt x="11316857" y="3938423"/>
                </a:lnTo>
                <a:cubicBezTo>
                  <a:pt x="11316595" y="3926711"/>
                  <a:pt x="11316595" y="3926711"/>
                  <a:pt x="11316595" y="3926711"/>
                </a:cubicBezTo>
                <a:cubicBezTo>
                  <a:pt x="11316595" y="3926711"/>
                  <a:pt x="11316327" y="3915001"/>
                  <a:pt x="11316327" y="3915001"/>
                </a:cubicBezTo>
                <a:cubicBezTo>
                  <a:pt x="11316065" y="3903292"/>
                  <a:pt x="11316065" y="3903292"/>
                  <a:pt x="11316065" y="3903292"/>
                </a:cubicBezTo>
                <a:cubicBezTo>
                  <a:pt x="11315799" y="3891579"/>
                  <a:pt x="11315275" y="3868161"/>
                  <a:pt x="11315007" y="3856447"/>
                </a:cubicBezTo>
                <a:lnTo>
                  <a:pt x="11314217" y="3821321"/>
                </a:lnTo>
                <a:cubicBezTo>
                  <a:pt x="11332911" y="3820860"/>
                  <a:pt x="11313953" y="3809607"/>
                  <a:pt x="11332385" y="3797442"/>
                </a:cubicBezTo>
                <a:cubicBezTo>
                  <a:pt x="11332385" y="3797442"/>
                  <a:pt x="11332119" y="3785730"/>
                  <a:pt x="11332119" y="3785730"/>
                </a:cubicBezTo>
                <a:cubicBezTo>
                  <a:pt x="11332119" y="3785730"/>
                  <a:pt x="11332119" y="3785730"/>
                  <a:pt x="11331857" y="3774020"/>
                </a:cubicBezTo>
                <a:lnTo>
                  <a:pt x="11314551" y="3753350"/>
                </a:lnTo>
                <a:lnTo>
                  <a:pt x="11314761" y="3762538"/>
                </a:lnTo>
                <a:cubicBezTo>
                  <a:pt x="11314499" y="3750881"/>
                  <a:pt x="11314237" y="3739229"/>
                  <a:pt x="11294337" y="3728053"/>
                </a:cubicBezTo>
                <a:cubicBezTo>
                  <a:pt x="11294337" y="3728053"/>
                  <a:pt x="11294337" y="3728053"/>
                  <a:pt x="11313969" y="3727574"/>
                </a:cubicBezTo>
                <a:lnTo>
                  <a:pt x="11314419" y="3747495"/>
                </a:lnTo>
                <a:lnTo>
                  <a:pt x="11330535" y="3715464"/>
                </a:lnTo>
                <a:cubicBezTo>
                  <a:pt x="11330277" y="3703753"/>
                  <a:pt x="11330277" y="3703753"/>
                  <a:pt x="11330277" y="3703753"/>
                </a:cubicBezTo>
                <a:cubicBezTo>
                  <a:pt x="11330277" y="3703753"/>
                  <a:pt x="11330011" y="3692040"/>
                  <a:pt x="11330011" y="3692040"/>
                </a:cubicBezTo>
                <a:cubicBezTo>
                  <a:pt x="11330011" y="3692040"/>
                  <a:pt x="11329745" y="3680333"/>
                  <a:pt x="11329745" y="3680333"/>
                </a:cubicBezTo>
                <a:cubicBezTo>
                  <a:pt x="11311047" y="3680788"/>
                  <a:pt x="11329219" y="3656911"/>
                  <a:pt x="11328953" y="3645198"/>
                </a:cubicBezTo>
                <a:cubicBezTo>
                  <a:pt x="11328691" y="3633490"/>
                  <a:pt x="11310253" y="3645657"/>
                  <a:pt x="11310253" y="3645657"/>
                </a:cubicBezTo>
                <a:cubicBezTo>
                  <a:pt x="11309989" y="3633946"/>
                  <a:pt x="11309989" y="3633946"/>
                  <a:pt x="11328691" y="3633490"/>
                </a:cubicBezTo>
                <a:cubicBezTo>
                  <a:pt x="11309989" y="3633946"/>
                  <a:pt x="11309727" y="3622236"/>
                  <a:pt x="11328425" y="3621779"/>
                </a:cubicBezTo>
                <a:cubicBezTo>
                  <a:pt x="11328161" y="3610070"/>
                  <a:pt x="11309727" y="3622236"/>
                  <a:pt x="11309727" y="3622236"/>
                </a:cubicBezTo>
                <a:cubicBezTo>
                  <a:pt x="11328161" y="3610070"/>
                  <a:pt x="11308939" y="3587105"/>
                  <a:pt x="11308939" y="3587105"/>
                </a:cubicBezTo>
                <a:cubicBezTo>
                  <a:pt x="11308673" y="3575395"/>
                  <a:pt x="11307087" y="3505128"/>
                  <a:pt x="11306823" y="3493420"/>
                </a:cubicBezTo>
                <a:cubicBezTo>
                  <a:pt x="11306557" y="3481706"/>
                  <a:pt x="11306557" y="3481706"/>
                  <a:pt x="11306297" y="3469998"/>
                </a:cubicBezTo>
                <a:cubicBezTo>
                  <a:pt x="11306297" y="3469998"/>
                  <a:pt x="11306035" y="3458285"/>
                  <a:pt x="11306035" y="3458285"/>
                </a:cubicBezTo>
                <a:lnTo>
                  <a:pt x="11305507" y="3434865"/>
                </a:lnTo>
                <a:cubicBezTo>
                  <a:pt x="11304977" y="3411444"/>
                  <a:pt x="11304977" y="3411444"/>
                  <a:pt x="11285747" y="3388478"/>
                </a:cubicBezTo>
                <a:cubicBezTo>
                  <a:pt x="11304445" y="3388024"/>
                  <a:pt x="11304183" y="3376310"/>
                  <a:pt x="11304183" y="3376310"/>
                </a:cubicBezTo>
                <a:cubicBezTo>
                  <a:pt x="11304183" y="3376310"/>
                  <a:pt x="11303661" y="3352892"/>
                  <a:pt x="11303661" y="3352892"/>
                </a:cubicBezTo>
                <a:cubicBezTo>
                  <a:pt x="11303661" y="3352892"/>
                  <a:pt x="11303661" y="3352892"/>
                  <a:pt x="11303393" y="3341180"/>
                </a:cubicBezTo>
                <a:cubicBezTo>
                  <a:pt x="11303129" y="3329472"/>
                  <a:pt x="11303129" y="3329472"/>
                  <a:pt x="11302867" y="3317758"/>
                </a:cubicBezTo>
                <a:cubicBezTo>
                  <a:pt x="11302867" y="3317758"/>
                  <a:pt x="11302867" y="3317758"/>
                  <a:pt x="11302601" y="3306051"/>
                </a:cubicBezTo>
                <a:cubicBezTo>
                  <a:pt x="11302601" y="3306051"/>
                  <a:pt x="11302337" y="3294338"/>
                  <a:pt x="11302337" y="3294338"/>
                </a:cubicBezTo>
                <a:cubicBezTo>
                  <a:pt x="11302071" y="3282629"/>
                  <a:pt x="11302071" y="3282629"/>
                  <a:pt x="11302071" y="3282629"/>
                </a:cubicBezTo>
                <a:cubicBezTo>
                  <a:pt x="11302071" y="3282629"/>
                  <a:pt x="11302071" y="3282629"/>
                  <a:pt x="11301809" y="3270918"/>
                </a:cubicBezTo>
                <a:cubicBezTo>
                  <a:pt x="11301809" y="3270918"/>
                  <a:pt x="11301809" y="3270918"/>
                  <a:pt x="11283373" y="3283086"/>
                </a:cubicBezTo>
                <a:cubicBezTo>
                  <a:pt x="11301809" y="3270918"/>
                  <a:pt x="11301277" y="3247494"/>
                  <a:pt x="11301277" y="3247494"/>
                </a:cubicBezTo>
                <a:cubicBezTo>
                  <a:pt x="11301017" y="3235784"/>
                  <a:pt x="11301017" y="3235784"/>
                  <a:pt x="11300751" y="3224073"/>
                </a:cubicBezTo>
                <a:cubicBezTo>
                  <a:pt x="11300751" y="3224073"/>
                  <a:pt x="11282315" y="3236239"/>
                  <a:pt x="11282581" y="3247951"/>
                </a:cubicBezTo>
                <a:cubicBezTo>
                  <a:pt x="11263617" y="3236697"/>
                  <a:pt x="11282053" y="3224529"/>
                  <a:pt x="11281523" y="3201107"/>
                </a:cubicBezTo>
                <a:cubicBezTo>
                  <a:pt x="11281523" y="3201107"/>
                  <a:pt x="11281787" y="3212819"/>
                  <a:pt x="11300489" y="3212363"/>
                </a:cubicBezTo>
                <a:cubicBezTo>
                  <a:pt x="11300227" y="3200655"/>
                  <a:pt x="11300227" y="3200655"/>
                  <a:pt x="11300227" y="3200655"/>
                </a:cubicBezTo>
                <a:cubicBezTo>
                  <a:pt x="11318657" y="3188486"/>
                  <a:pt x="11318657" y="3188486"/>
                  <a:pt x="11318657" y="3188486"/>
                </a:cubicBezTo>
                <a:cubicBezTo>
                  <a:pt x="11318391" y="3176776"/>
                  <a:pt x="11317867" y="3153355"/>
                  <a:pt x="11317867" y="3153355"/>
                </a:cubicBezTo>
                <a:cubicBezTo>
                  <a:pt x="11317867" y="3153355"/>
                  <a:pt x="11317867" y="3153355"/>
                  <a:pt x="11317599" y="3141641"/>
                </a:cubicBezTo>
                <a:cubicBezTo>
                  <a:pt x="11317337" y="3129934"/>
                  <a:pt x="11317337" y="3129934"/>
                  <a:pt x="11317075" y="3118223"/>
                </a:cubicBezTo>
                <a:cubicBezTo>
                  <a:pt x="11317075" y="3118223"/>
                  <a:pt x="11298639" y="3130388"/>
                  <a:pt x="11298377" y="3118679"/>
                </a:cubicBezTo>
                <a:cubicBezTo>
                  <a:pt x="11298117" y="3106968"/>
                  <a:pt x="11316809" y="3106512"/>
                  <a:pt x="11297585" y="3083547"/>
                </a:cubicBezTo>
                <a:cubicBezTo>
                  <a:pt x="11316279" y="3083092"/>
                  <a:pt x="11316541" y="3094800"/>
                  <a:pt x="11316541" y="3094800"/>
                </a:cubicBezTo>
                <a:cubicBezTo>
                  <a:pt x="11316279" y="3083092"/>
                  <a:pt x="11316279" y="3083092"/>
                  <a:pt x="11316279" y="3083092"/>
                </a:cubicBezTo>
                <a:cubicBezTo>
                  <a:pt x="11316279" y="3083092"/>
                  <a:pt x="11316279" y="3083092"/>
                  <a:pt x="11316015" y="3071379"/>
                </a:cubicBezTo>
                <a:cubicBezTo>
                  <a:pt x="11316015" y="3071379"/>
                  <a:pt x="11316015" y="3071379"/>
                  <a:pt x="11315751" y="3059666"/>
                </a:cubicBezTo>
                <a:cubicBezTo>
                  <a:pt x="11315487" y="3047956"/>
                  <a:pt x="11296527" y="3036701"/>
                  <a:pt x="11315225" y="3036246"/>
                </a:cubicBezTo>
                <a:cubicBezTo>
                  <a:pt x="11315225" y="3036246"/>
                  <a:pt x="11315225" y="3036246"/>
                  <a:pt x="11296527" y="3036701"/>
                </a:cubicBezTo>
                <a:cubicBezTo>
                  <a:pt x="11296265" y="3024991"/>
                  <a:pt x="11296265" y="3024991"/>
                  <a:pt x="11296265" y="3024991"/>
                </a:cubicBezTo>
                <a:cubicBezTo>
                  <a:pt x="11296003" y="3013283"/>
                  <a:pt x="11296003" y="3013283"/>
                  <a:pt x="11295735" y="3001569"/>
                </a:cubicBezTo>
                <a:cubicBezTo>
                  <a:pt x="11295735" y="3001569"/>
                  <a:pt x="11277303" y="3013736"/>
                  <a:pt x="11277303" y="3013736"/>
                </a:cubicBezTo>
                <a:cubicBezTo>
                  <a:pt x="11277035" y="3002030"/>
                  <a:pt x="11295469" y="2989859"/>
                  <a:pt x="11295469" y="2989859"/>
                </a:cubicBezTo>
                <a:cubicBezTo>
                  <a:pt x="11295469" y="2989859"/>
                  <a:pt x="11295469" y="2989859"/>
                  <a:pt x="11295207" y="2978150"/>
                </a:cubicBezTo>
                <a:cubicBezTo>
                  <a:pt x="11294947" y="2966439"/>
                  <a:pt x="11294947" y="2966439"/>
                  <a:pt x="11294947" y="2966439"/>
                </a:cubicBezTo>
                <a:cubicBezTo>
                  <a:pt x="11294947" y="2966439"/>
                  <a:pt x="11294417" y="2943018"/>
                  <a:pt x="11294153" y="2931309"/>
                </a:cubicBezTo>
                <a:cubicBezTo>
                  <a:pt x="11293889" y="2919597"/>
                  <a:pt x="11312585" y="2919142"/>
                  <a:pt x="11312847" y="2930852"/>
                </a:cubicBezTo>
                <a:cubicBezTo>
                  <a:pt x="11312585" y="2919142"/>
                  <a:pt x="11312585" y="2919142"/>
                  <a:pt x="11331549" y="2930393"/>
                </a:cubicBezTo>
                <a:cubicBezTo>
                  <a:pt x="11331549" y="2930393"/>
                  <a:pt x="11331549" y="2930393"/>
                  <a:pt x="11331287" y="2918684"/>
                </a:cubicBezTo>
                <a:cubicBezTo>
                  <a:pt x="11330755" y="2895264"/>
                  <a:pt x="11330491" y="2883554"/>
                  <a:pt x="11312055" y="2895720"/>
                </a:cubicBezTo>
                <a:cubicBezTo>
                  <a:pt x="11311793" y="2884009"/>
                  <a:pt x="11311793" y="2884009"/>
                  <a:pt x="11330491" y="2883554"/>
                </a:cubicBezTo>
                <a:cubicBezTo>
                  <a:pt x="11311265" y="2860586"/>
                  <a:pt x="11328643" y="2801576"/>
                  <a:pt x="11309415" y="2778613"/>
                </a:cubicBezTo>
                <a:cubicBezTo>
                  <a:pt x="11308887" y="2755193"/>
                  <a:pt x="11308361" y="2731770"/>
                  <a:pt x="11307833" y="2708349"/>
                </a:cubicBezTo>
                <a:cubicBezTo>
                  <a:pt x="11307833" y="2708349"/>
                  <a:pt x="11289137" y="2708808"/>
                  <a:pt x="11289137" y="2708808"/>
                </a:cubicBezTo>
                <a:cubicBezTo>
                  <a:pt x="11288875" y="2697096"/>
                  <a:pt x="11307571" y="2696637"/>
                  <a:pt x="11288875" y="2697096"/>
                </a:cubicBezTo>
                <a:cubicBezTo>
                  <a:pt x="11307037" y="2673220"/>
                  <a:pt x="11287551" y="2638541"/>
                  <a:pt x="11287285" y="2626828"/>
                </a:cubicBezTo>
                <a:cubicBezTo>
                  <a:pt x="11287285" y="2626828"/>
                  <a:pt x="11287025" y="2615120"/>
                  <a:pt x="11287025" y="2615120"/>
                </a:cubicBezTo>
                <a:cubicBezTo>
                  <a:pt x="11287025" y="2615120"/>
                  <a:pt x="11287025" y="2615120"/>
                  <a:pt x="11305721" y="2614661"/>
                </a:cubicBezTo>
                <a:cubicBezTo>
                  <a:pt x="11305459" y="2602953"/>
                  <a:pt x="11305459" y="2602953"/>
                  <a:pt x="11305459" y="2602953"/>
                </a:cubicBezTo>
                <a:cubicBezTo>
                  <a:pt x="11286763" y="2603408"/>
                  <a:pt x="11286763" y="2603408"/>
                  <a:pt x="11286763" y="2603408"/>
                </a:cubicBezTo>
                <a:cubicBezTo>
                  <a:pt x="11286763" y="2603408"/>
                  <a:pt x="11286497" y="2591698"/>
                  <a:pt x="11305189" y="2591242"/>
                </a:cubicBezTo>
                <a:cubicBezTo>
                  <a:pt x="11305459" y="2602953"/>
                  <a:pt x="11323891" y="2590787"/>
                  <a:pt x="11324157" y="2602496"/>
                </a:cubicBezTo>
                <a:cubicBezTo>
                  <a:pt x="11324421" y="2614204"/>
                  <a:pt x="11324685" y="2625916"/>
                  <a:pt x="11324685" y="2625916"/>
                </a:cubicBezTo>
                <a:cubicBezTo>
                  <a:pt x="11324951" y="2637624"/>
                  <a:pt x="11324421" y="2614204"/>
                  <a:pt x="11324951" y="2637624"/>
                </a:cubicBezTo>
                <a:cubicBezTo>
                  <a:pt x="11343385" y="2625461"/>
                  <a:pt x="11324157" y="2602496"/>
                  <a:pt x="11323629" y="2579075"/>
                </a:cubicBezTo>
                <a:cubicBezTo>
                  <a:pt x="11323103" y="2555653"/>
                  <a:pt x="11341271" y="2531776"/>
                  <a:pt x="11340747" y="2508352"/>
                </a:cubicBezTo>
                <a:cubicBezTo>
                  <a:pt x="11340481" y="2496646"/>
                  <a:pt x="11321779" y="2497101"/>
                  <a:pt x="11321515" y="2485393"/>
                </a:cubicBezTo>
                <a:cubicBezTo>
                  <a:pt x="11321253" y="2473677"/>
                  <a:pt x="11339425" y="2449801"/>
                  <a:pt x="11320725" y="2450259"/>
                </a:cubicBezTo>
                <a:cubicBezTo>
                  <a:pt x="11338897" y="2426380"/>
                  <a:pt x="11318875" y="2368283"/>
                  <a:pt x="11336785" y="2332693"/>
                </a:cubicBezTo>
                <a:cubicBezTo>
                  <a:pt x="11318087" y="2333153"/>
                  <a:pt x="11317821" y="2321442"/>
                  <a:pt x="11317293" y="2298017"/>
                </a:cubicBezTo>
                <a:cubicBezTo>
                  <a:pt x="11317293" y="2298017"/>
                  <a:pt x="11316765" y="2274599"/>
                  <a:pt x="11298329" y="2286765"/>
                </a:cubicBezTo>
                <a:cubicBezTo>
                  <a:pt x="11298329" y="2286765"/>
                  <a:pt x="11316237" y="2251174"/>
                  <a:pt x="11297535" y="2251633"/>
                </a:cubicBezTo>
                <a:cubicBezTo>
                  <a:pt x="11297271" y="2239924"/>
                  <a:pt x="11297803" y="2263344"/>
                  <a:pt x="11316237" y="2251174"/>
                </a:cubicBezTo>
                <a:cubicBezTo>
                  <a:pt x="11297007" y="2228212"/>
                  <a:pt x="11314389" y="2169200"/>
                  <a:pt x="11295425" y="2157946"/>
                </a:cubicBezTo>
                <a:lnTo>
                  <a:pt x="11294633" y="2122814"/>
                </a:lnTo>
                <a:cubicBezTo>
                  <a:pt x="11275937" y="2123273"/>
                  <a:pt x="11275937" y="2123273"/>
                  <a:pt x="11275937" y="2123273"/>
                </a:cubicBezTo>
                <a:cubicBezTo>
                  <a:pt x="11276463" y="2146695"/>
                  <a:pt x="11276201" y="2134981"/>
                  <a:pt x="11276729" y="2158401"/>
                </a:cubicBezTo>
                <a:cubicBezTo>
                  <a:pt x="11276729" y="2158401"/>
                  <a:pt x="11258025" y="2158860"/>
                  <a:pt x="11258291" y="2170570"/>
                </a:cubicBezTo>
                <a:lnTo>
                  <a:pt x="11258557" y="2182283"/>
                </a:lnTo>
                <a:cubicBezTo>
                  <a:pt x="11258557" y="2182283"/>
                  <a:pt x="11258557" y="2182283"/>
                  <a:pt x="11239855" y="2182739"/>
                </a:cubicBezTo>
                <a:cubicBezTo>
                  <a:pt x="11239591" y="2171026"/>
                  <a:pt x="11239065" y="2147606"/>
                  <a:pt x="11257763" y="2147148"/>
                </a:cubicBezTo>
                <a:lnTo>
                  <a:pt x="11257237" y="2123727"/>
                </a:lnTo>
                <a:cubicBezTo>
                  <a:pt x="11256971" y="2112018"/>
                  <a:pt x="11256971" y="2112018"/>
                  <a:pt x="11256971" y="2112018"/>
                </a:cubicBezTo>
                <a:cubicBezTo>
                  <a:pt x="11256971" y="2112018"/>
                  <a:pt x="11256709" y="2100308"/>
                  <a:pt x="11256709" y="2100308"/>
                </a:cubicBezTo>
                <a:cubicBezTo>
                  <a:pt x="11256709" y="2100308"/>
                  <a:pt x="11256709" y="2100308"/>
                  <a:pt x="11275673" y="2111564"/>
                </a:cubicBezTo>
                <a:cubicBezTo>
                  <a:pt x="11275673" y="2111564"/>
                  <a:pt x="11275673" y="2111564"/>
                  <a:pt x="11275407" y="2099852"/>
                </a:cubicBezTo>
                <a:cubicBezTo>
                  <a:pt x="11275407" y="2099852"/>
                  <a:pt x="11294105" y="2099394"/>
                  <a:pt x="11294105" y="2099394"/>
                </a:cubicBezTo>
                <a:cubicBezTo>
                  <a:pt x="11293839" y="2087685"/>
                  <a:pt x="11293839" y="2087685"/>
                  <a:pt x="11293839" y="2087685"/>
                </a:cubicBezTo>
                <a:cubicBezTo>
                  <a:pt x="11293313" y="2064264"/>
                  <a:pt x="11274617" y="2064721"/>
                  <a:pt x="11292783" y="2040841"/>
                </a:cubicBezTo>
                <a:cubicBezTo>
                  <a:pt x="11273827" y="2029587"/>
                  <a:pt x="11291993" y="2005708"/>
                  <a:pt x="11291729" y="1994002"/>
                </a:cubicBezTo>
                <a:cubicBezTo>
                  <a:pt x="11291465" y="1982289"/>
                  <a:pt x="11272769" y="1982746"/>
                  <a:pt x="11273033" y="1994455"/>
                </a:cubicBezTo>
                <a:cubicBezTo>
                  <a:pt x="11272507" y="1971037"/>
                  <a:pt x="11290671" y="1947156"/>
                  <a:pt x="11290407" y="1935445"/>
                </a:cubicBezTo>
                <a:cubicBezTo>
                  <a:pt x="11290407" y="1935445"/>
                  <a:pt x="11290407" y="1935445"/>
                  <a:pt x="11290145" y="1923733"/>
                </a:cubicBezTo>
                <a:cubicBezTo>
                  <a:pt x="11289881" y="1912025"/>
                  <a:pt x="11289087" y="1876893"/>
                  <a:pt x="11288823" y="1865181"/>
                </a:cubicBezTo>
                <a:cubicBezTo>
                  <a:pt x="11288823" y="1865181"/>
                  <a:pt x="11288291" y="1841760"/>
                  <a:pt x="11269599" y="1842216"/>
                </a:cubicBezTo>
                <a:cubicBezTo>
                  <a:pt x="11288291" y="1841760"/>
                  <a:pt x="11288035" y="1830051"/>
                  <a:pt x="11287771" y="1818341"/>
                </a:cubicBezTo>
                <a:lnTo>
                  <a:pt x="11270703" y="1808211"/>
                </a:lnTo>
                <a:lnTo>
                  <a:pt x="11268809" y="1807086"/>
                </a:lnTo>
                <a:cubicBezTo>
                  <a:pt x="11268547" y="1795374"/>
                  <a:pt x="11286979" y="1783207"/>
                  <a:pt x="11268017" y="1771954"/>
                </a:cubicBezTo>
                <a:cubicBezTo>
                  <a:pt x="11267751" y="1760243"/>
                  <a:pt x="11267493" y="1748532"/>
                  <a:pt x="11267493" y="1748532"/>
                </a:cubicBezTo>
                <a:cubicBezTo>
                  <a:pt x="11267225" y="1736820"/>
                  <a:pt x="11285659" y="1724653"/>
                  <a:pt x="11266959" y="1725108"/>
                </a:cubicBezTo>
                <a:cubicBezTo>
                  <a:pt x="11266959" y="1725108"/>
                  <a:pt x="11285129" y="1701231"/>
                  <a:pt x="11266431" y="1701685"/>
                </a:cubicBezTo>
                <a:cubicBezTo>
                  <a:pt x="11284863" y="1689520"/>
                  <a:pt x="11265903" y="1678267"/>
                  <a:pt x="11265377" y="1654849"/>
                </a:cubicBezTo>
                <a:cubicBezTo>
                  <a:pt x="11284073" y="1654390"/>
                  <a:pt x="11265111" y="1643137"/>
                  <a:pt x="11265111" y="1643137"/>
                </a:cubicBezTo>
                <a:cubicBezTo>
                  <a:pt x="11265111" y="1643137"/>
                  <a:pt x="11265111" y="1643137"/>
                  <a:pt x="11264849" y="1631427"/>
                </a:cubicBezTo>
                <a:cubicBezTo>
                  <a:pt x="11264849" y="1631427"/>
                  <a:pt x="11264849" y="1631427"/>
                  <a:pt x="11264583" y="1619714"/>
                </a:cubicBezTo>
                <a:cubicBezTo>
                  <a:pt x="11283017" y="1607545"/>
                  <a:pt x="11264321" y="1608006"/>
                  <a:pt x="11264321" y="1608006"/>
                </a:cubicBezTo>
                <a:cubicBezTo>
                  <a:pt x="11282491" y="1584125"/>
                  <a:pt x="11263791" y="1584583"/>
                  <a:pt x="11263265" y="1561161"/>
                </a:cubicBezTo>
                <a:cubicBezTo>
                  <a:pt x="11263529" y="1572873"/>
                  <a:pt x="11262999" y="1549452"/>
                  <a:pt x="11262733" y="1537741"/>
                </a:cubicBezTo>
                <a:cubicBezTo>
                  <a:pt x="11262733" y="1537741"/>
                  <a:pt x="11262733" y="1537741"/>
                  <a:pt x="11262475" y="1526031"/>
                </a:cubicBezTo>
                <a:cubicBezTo>
                  <a:pt x="11262207" y="1514320"/>
                  <a:pt x="11262207" y="1514320"/>
                  <a:pt x="11261683" y="1490897"/>
                </a:cubicBezTo>
                <a:cubicBezTo>
                  <a:pt x="11261417" y="1479186"/>
                  <a:pt x="11261155" y="1467475"/>
                  <a:pt x="11260627" y="1444053"/>
                </a:cubicBezTo>
                <a:cubicBezTo>
                  <a:pt x="11241657" y="1432799"/>
                  <a:pt x="11241657" y="1432799"/>
                  <a:pt x="11241927" y="1444510"/>
                </a:cubicBezTo>
                <a:cubicBezTo>
                  <a:pt x="11241657" y="1432799"/>
                  <a:pt x="11241395" y="1421090"/>
                  <a:pt x="11241657" y="1432799"/>
                </a:cubicBezTo>
                <a:cubicBezTo>
                  <a:pt x="11222697" y="1421547"/>
                  <a:pt x="11241133" y="1409380"/>
                  <a:pt x="11222433" y="1409834"/>
                </a:cubicBezTo>
                <a:cubicBezTo>
                  <a:pt x="11241133" y="1409380"/>
                  <a:pt x="11240603" y="1385958"/>
                  <a:pt x="11240865" y="1397671"/>
                </a:cubicBezTo>
                <a:lnTo>
                  <a:pt x="11240603" y="1385958"/>
                </a:lnTo>
                <a:cubicBezTo>
                  <a:pt x="11259305" y="1385502"/>
                  <a:pt x="11258777" y="1362081"/>
                  <a:pt x="11258777" y="1362081"/>
                </a:cubicBezTo>
                <a:cubicBezTo>
                  <a:pt x="11258513" y="1350372"/>
                  <a:pt x="11258513" y="1350372"/>
                  <a:pt x="11258513" y="1350372"/>
                </a:cubicBezTo>
                <a:close/>
                <a:moveTo>
                  <a:pt x="9762399" y="1349973"/>
                </a:moveTo>
                <a:lnTo>
                  <a:pt x="9757973" y="1365374"/>
                </a:lnTo>
                <a:lnTo>
                  <a:pt x="9755805" y="1361859"/>
                </a:lnTo>
                <a:cubicBezTo>
                  <a:pt x="9753457" y="1358984"/>
                  <a:pt x="9753391" y="1356055"/>
                  <a:pt x="9762399" y="1349973"/>
                </a:cubicBezTo>
                <a:close/>
                <a:moveTo>
                  <a:pt x="11188963" y="1347546"/>
                </a:moveTo>
                <a:lnTo>
                  <a:pt x="11188969" y="1347952"/>
                </a:lnTo>
                <a:lnTo>
                  <a:pt x="11188963" y="1347711"/>
                </a:lnTo>
                <a:close/>
                <a:moveTo>
                  <a:pt x="11188959" y="1347385"/>
                </a:moveTo>
                <a:lnTo>
                  <a:pt x="11188963" y="1347546"/>
                </a:lnTo>
                <a:lnTo>
                  <a:pt x="11188959" y="1347409"/>
                </a:lnTo>
                <a:close/>
                <a:moveTo>
                  <a:pt x="11294965" y="1335067"/>
                </a:moveTo>
                <a:cubicBezTo>
                  <a:pt x="11294965" y="1335067"/>
                  <a:pt x="11312673" y="1346197"/>
                  <a:pt x="11312673" y="1346197"/>
                </a:cubicBezTo>
                <a:cubicBezTo>
                  <a:pt x="11312931" y="1357752"/>
                  <a:pt x="11312931" y="1357752"/>
                  <a:pt x="11312931" y="1357752"/>
                </a:cubicBezTo>
                <a:cubicBezTo>
                  <a:pt x="11313195" y="1369311"/>
                  <a:pt x="11295741" y="1369737"/>
                  <a:pt x="11296005" y="1381294"/>
                </a:cubicBezTo>
                <a:cubicBezTo>
                  <a:pt x="11296005" y="1381294"/>
                  <a:pt x="11296005" y="1381294"/>
                  <a:pt x="11295741" y="1369737"/>
                </a:cubicBezTo>
                <a:lnTo>
                  <a:pt x="11295221" y="1346625"/>
                </a:lnTo>
                <a:cubicBezTo>
                  <a:pt x="11295221" y="1346625"/>
                  <a:pt x="11294965" y="1335067"/>
                  <a:pt x="11294965" y="1335067"/>
                </a:cubicBezTo>
                <a:close/>
                <a:moveTo>
                  <a:pt x="8373883" y="1332261"/>
                </a:moveTo>
                <a:cubicBezTo>
                  <a:pt x="8377913" y="1332483"/>
                  <a:pt x="8381865" y="1334190"/>
                  <a:pt x="8385385" y="1336690"/>
                </a:cubicBezTo>
                <a:cubicBezTo>
                  <a:pt x="8392423" y="1341691"/>
                  <a:pt x="8397739" y="1349862"/>
                  <a:pt x="8398481" y="1355664"/>
                </a:cubicBezTo>
                <a:cubicBezTo>
                  <a:pt x="8383179" y="1369420"/>
                  <a:pt x="8381689" y="1357809"/>
                  <a:pt x="8381689" y="1357809"/>
                </a:cubicBezTo>
                <a:cubicBezTo>
                  <a:pt x="8364899" y="1359958"/>
                  <a:pt x="8363413" y="1348347"/>
                  <a:pt x="8361927" y="1336742"/>
                </a:cubicBezTo>
                <a:cubicBezTo>
                  <a:pt x="8365751" y="1333302"/>
                  <a:pt x="8369857" y="1332039"/>
                  <a:pt x="8373883" y="1332261"/>
                </a:cubicBezTo>
                <a:close/>
                <a:moveTo>
                  <a:pt x="11495663" y="1330092"/>
                </a:moveTo>
                <a:cubicBezTo>
                  <a:pt x="11495923" y="1341662"/>
                  <a:pt x="11495923" y="1341662"/>
                  <a:pt x="11496183" y="1353234"/>
                </a:cubicBezTo>
                <a:cubicBezTo>
                  <a:pt x="11476285" y="1342143"/>
                  <a:pt x="11495663" y="1330092"/>
                  <a:pt x="11495663" y="1330092"/>
                </a:cubicBezTo>
                <a:close/>
                <a:moveTo>
                  <a:pt x="9658583" y="1328213"/>
                </a:moveTo>
                <a:cubicBezTo>
                  <a:pt x="9667213" y="1329652"/>
                  <a:pt x="9670945" y="1342747"/>
                  <a:pt x="9684691" y="1342411"/>
                </a:cubicBezTo>
                <a:cubicBezTo>
                  <a:pt x="9684691" y="1342411"/>
                  <a:pt x="9684953" y="1354128"/>
                  <a:pt x="9685219" y="1365841"/>
                </a:cubicBezTo>
                <a:cubicBezTo>
                  <a:pt x="9666887" y="1366288"/>
                  <a:pt x="9666887" y="1366288"/>
                  <a:pt x="9666887" y="1366288"/>
                </a:cubicBezTo>
                <a:cubicBezTo>
                  <a:pt x="9666631" y="1354575"/>
                  <a:pt x="9648303" y="1355021"/>
                  <a:pt x="9648039" y="1343305"/>
                </a:cubicBezTo>
                <a:lnTo>
                  <a:pt x="9647773" y="1331589"/>
                </a:lnTo>
                <a:cubicBezTo>
                  <a:pt x="9652289" y="1328549"/>
                  <a:pt x="9655709" y="1327733"/>
                  <a:pt x="9658583" y="1328213"/>
                </a:cubicBezTo>
                <a:close/>
                <a:moveTo>
                  <a:pt x="11294701" y="1323506"/>
                </a:moveTo>
                <a:cubicBezTo>
                  <a:pt x="11294701" y="1323506"/>
                  <a:pt x="11294701" y="1323506"/>
                  <a:pt x="11294965" y="1335067"/>
                </a:cubicBezTo>
                <a:cubicBezTo>
                  <a:pt x="11294701" y="1323506"/>
                  <a:pt x="11277253" y="1323933"/>
                  <a:pt x="11277253" y="1323933"/>
                </a:cubicBezTo>
                <a:cubicBezTo>
                  <a:pt x="11277253" y="1323933"/>
                  <a:pt x="11294701" y="1323506"/>
                  <a:pt x="11294701" y="1323506"/>
                </a:cubicBezTo>
                <a:close/>
                <a:moveTo>
                  <a:pt x="11444417" y="1320632"/>
                </a:moveTo>
                <a:lnTo>
                  <a:pt x="11444679" y="1332350"/>
                </a:lnTo>
                <a:cubicBezTo>
                  <a:pt x="11426399" y="1332794"/>
                  <a:pt x="11426399" y="1332794"/>
                  <a:pt x="11426399" y="1332794"/>
                </a:cubicBezTo>
                <a:cubicBezTo>
                  <a:pt x="11426399" y="1332794"/>
                  <a:pt x="11426137" y="1321076"/>
                  <a:pt x="11444417" y="1320632"/>
                </a:cubicBezTo>
                <a:close/>
                <a:moveTo>
                  <a:pt x="9873525" y="1320562"/>
                </a:moveTo>
                <a:cubicBezTo>
                  <a:pt x="9874753" y="1320698"/>
                  <a:pt x="9876415" y="1321651"/>
                  <a:pt x="9878065" y="1322273"/>
                </a:cubicBezTo>
                <a:lnTo>
                  <a:pt x="9880483" y="1322125"/>
                </a:lnTo>
                <a:lnTo>
                  <a:pt x="9878187" y="1327572"/>
                </a:lnTo>
                <a:cubicBezTo>
                  <a:pt x="9875005" y="1331626"/>
                  <a:pt x="9871793" y="1334355"/>
                  <a:pt x="9871793" y="1334355"/>
                </a:cubicBezTo>
                <a:cubicBezTo>
                  <a:pt x="9871793" y="1334355"/>
                  <a:pt x="9871549" y="1323759"/>
                  <a:pt x="9871549" y="1323759"/>
                </a:cubicBezTo>
                <a:cubicBezTo>
                  <a:pt x="9871491" y="1321111"/>
                  <a:pt x="9872293" y="1320427"/>
                  <a:pt x="9873525" y="1320562"/>
                </a:cubicBezTo>
                <a:close/>
                <a:moveTo>
                  <a:pt x="8339031" y="1317861"/>
                </a:moveTo>
                <a:cubicBezTo>
                  <a:pt x="8339031" y="1317861"/>
                  <a:pt x="8341915" y="1340374"/>
                  <a:pt x="8344799" y="1362888"/>
                </a:cubicBezTo>
                <a:cubicBezTo>
                  <a:pt x="8327775" y="1376505"/>
                  <a:pt x="8326331" y="1365252"/>
                  <a:pt x="8324889" y="1353992"/>
                </a:cubicBezTo>
                <a:cubicBezTo>
                  <a:pt x="8309303" y="1378871"/>
                  <a:pt x="8312191" y="1401381"/>
                  <a:pt x="8313631" y="1412641"/>
                </a:cubicBezTo>
                <a:cubicBezTo>
                  <a:pt x="8293725" y="1403743"/>
                  <a:pt x="8293725" y="1403743"/>
                  <a:pt x="8276699" y="1417366"/>
                </a:cubicBezTo>
                <a:cubicBezTo>
                  <a:pt x="8275257" y="1406106"/>
                  <a:pt x="8270929" y="1372336"/>
                  <a:pt x="8266601" y="1338568"/>
                </a:cubicBezTo>
                <a:cubicBezTo>
                  <a:pt x="8282185" y="1313692"/>
                  <a:pt x="8304977" y="1345101"/>
                  <a:pt x="8306421" y="1356354"/>
                </a:cubicBezTo>
                <a:cubicBezTo>
                  <a:pt x="8324889" y="1353992"/>
                  <a:pt x="8322003" y="1331480"/>
                  <a:pt x="8339031" y="1317861"/>
                </a:cubicBezTo>
                <a:close/>
                <a:moveTo>
                  <a:pt x="9884403" y="1312845"/>
                </a:moveTo>
                <a:cubicBezTo>
                  <a:pt x="9884521" y="1318142"/>
                  <a:pt x="9883763" y="1320810"/>
                  <a:pt x="9882561" y="1321999"/>
                </a:cubicBezTo>
                <a:lnTo>
                  <a:pt x="9880483" y="1322125"/>
                </a:lnTo>
                <a:close/>
                <a:moveTo>
                  <a:pt x="9484889" y="1309877"/>
                </a:moveTo>
                <a:cubicBezTo>
                  <a:pt x="9484889" y="1309877"/>
                  <a:pt x="9484889" y="1309877"/>
                  <a:pt x="9485171" y="1322590"/>
                </a:cubicBezTo>
                <a:cubicBezTo>
                  <a:pt x="9485171" y="1322590"/>
                  <a:pt x="9485171" y="1322590"/>
                  <a:pt x="9485463" y="1335304"/>
                </a:cubicBezTo>
                <a:cubicBezTo>
                  <a:pt x="9485463" y="1335304"/>
                  <a:pt x="9485463" y="1335304"/>
                  <a:pt x="9465823" y="1335783"/>
                </a:cubicBezTo>
                <a:cubicBezTo>
                  <a:pt x="9465537" y="1323069"/>
                  <a:pt x="9465537" y="1323069"/>
                  <a:pt x="9465251" y="1310356"/>
                </a:cubicBezTo>
                <a:cubicBezTo>
                  <a:pt x="9484889" y="1309877"/>
                  <a:pt x="9484889" y="1309877"/>
                  <a:pt x="9484889" y="1309877"/>
                </a:cubicBezTo>
                <a:close/>
                <a:moveTo>
                  <a:pt x="9234925" y="1296299"/>
                </a:moveTo>
                <a:cubicBezTo>
                  <a:pt x="9239593" y="1297214"/>
                  <a:pt x="9244451" y="1299615"/>
                  <a:pt x="9254167" y="1304418"/>
                </a:cubicBezTo>
                <a:cubicBezTo>
                  <a:pt x="9257211" y="1328209"/>
                  <a:pt x="9240831" y="1342397"/>
                  <a:pt x="9243881" y="1366190"/>
                </a:cubicBezTo>
                <a:cubicBezTo>
                  <a:pt x="9243881" y="1366190"/>
                  <a:pt x="9261785" y="1363897"/>
                  <a:pt x="9261785" y="1363897"/>
                </a:cubicBezTo>
                <a:cubicBezTo>
                  <a:pt x="9260263" y="1352004"/>
                  <a:pt x="9260263" y="1352004"/>
                  <a:pt x="9260263" y="1352004"/>
                </a:cubicBezTo>
                <a:cubicBezTo>
                  <a:pt x="9281219" y="1373502"/>
                  <a:pt x="9263309" y="1375795"/>
                  <a:pt x="9263309" y="1375795"/>
                </a:cubicBezTo>
                <a:cubicBezTo>
                  <a:pt x="9233593" y="1427959"/>
                  <a:pt x="9221401" y="1332790"/>
                  <a:pt x="9216831" y="1297102"/>
                </a:cubicBezTo>
                <a:cubicBezTo>
                  <a:pt x="9225783" y="1295957"/>
                  <a:pt x="9230259" y="1295385"/>
                  <a:pt x="9234925" y="1296299"/>
                </a:cubicBezTo>
                <a:close/>
                <a:moveTo>
                  <a:pt x="9662369" y="1292771"/>
                </a:moveTo>
                <a:cubicBezTo>
                  <a:pt x="9664077" y="1292363"/>
                  <a:pt x="9665241" y="1293067"/>
                  <a:pt x="9665309" y="1295996"/>
                </a:cubicBezTo>
                <a:cubicBezTo>
                  <a:pt x="9665573" y="1307713"/>
                  <a:pt x="9665573" y="1307713"/>
                  <a:pt x="9665573" y="1307713"/>
                </a:cubicBezTo>
                <a:cubicBezTo>
                  <a:pt x="9665835" y="1319428"/>
                  <a:pt x="9665835" y="1319428"/>
                  <a:pt x="9647511" y="1319874"/>
                </a:cubicBezTo>
                <a:cubicBezTo>
                  <a:pt x="9647511" y="1319874"/>
                  <a:pt x="9647247" y="1308158"/>
                  <a:pt x="9647247" y="1308158"/>
                </a:cubicBezTo>
                <a:cubicBezTo>
                  <a:pt x="9647247" y="1308158"/>
                  <a:pt x="9646983" y="1296443"/>
                  <a:pt x="9646983" y="1296443"/>
                </a:cubicBezTo>
                <a:cubicBezTo>
                  <a:pt x="9647179" y="1305230"/>
                  <a:pt x="9657237" y="1293995"/>
                  <a:pt x="9662369" y="1292771"/>
                </a:cubicBezTo>
                <a:close/>
                <a:moveTo>
                  <a:pt x="7876853" y="1279733"/>
                </a:moveTo>
                <a:cubicBezTo>
                  <a:pt x="7876853" y="1279733"/>
                  <a:pt x="7876853" y="1279733"/>
                  <a:pt x="7878473" y="1292399"/>
                </a:cubicBezTo>
                <a:cubicBezTo>
                  <a:pt x="7878473" y="1292399"/>
                  <a:pt x="7878473" y="1292399"/>
                  <a:pt x="7856703" y="1282309"/>
                </a:cubicBezTo>
                <a:cubicBezTo>
                  <a:pt x="7876853" y="1279733"/>
                  <a:pt x="7876853" y="1279733"/>
                  <a:pt x="7876853" y="1279733"/>
                </a:cubicBezTo>
                <a:close/>
                <a:moveTo>
                  <a:pt x="8561733" y="1276921"/>
                </a:moveTo>
                <a:cubicBezTo>
                  <a:pt x="8563227" y="1288586"/>
                  <a:pt x="8564723" y="1300257"/>
                  <a:pt x="8548935" y="1325994"/>
                </a:cubicBezTo>
                <a:cubicBezTo>
                  <a:pt x="8538057" y="1315528"/>
                  <a:pt x="8536189" y="1300944"/>
                  <a:pt x="8539567" y="1290131"/>
                </a:cubicBezTo>
                <a:cubicBezTo>
                  <a:pt x="8542953" y="1279321"/>
                  <a:pt x="8551599" y="1272290"/>
                  <a:pt x="8561733" y="1276921"/>
                </a:cubicBezTo>
                <a:close/>
                <a:moveTo>
                  <a:pt x="11605645" y="1270818"/>
                </a:moveTo>
                <a:cubicBezTo>
                  <a:pt x="11625281" y="1270338"/>
                  <a:pt x="11625759" y="1291529"/>
                  <a:pt x="11606121" y="1292009"/>
                </a:cubicBezTo>
                <a:cubicBezTo>
                  <a:pt x="11605999" y="1286709"/>
                  <a:pt x="11610853" y="1283942"/>
                  <a:pt x="11613247" y="1281234"/>
                </a:cubicBezTo>
                <a:cubicBezTo>
                  <a:pt x="11615643" y="1278525"/>
                  <a:pt x="11615585" y="1275874"/>
                  <a:pt x="11605645" y="1270818"/>
                </a:cubicBezTo>
                <a:close/>
                <a:moveTo>
                  <a:pt x="8819333" y="1264722"/>
                </a:moveTo>
                <a:cubicBezTo>
                  <a:pt x="8820121" y="1263879"/>
                  <a:pt x="8822563" y="1264309"/>
                  <a:pt x="8827631" y="1266624"/>
                </a:cubicBezTo>
                <a:cubicBezTo>
                  <a:pt x="8827631" y="1266624"/>
                  <a:pt x="8829123" y="1278292"/>
                  <a:pt x="8830615" y="1289958"/>
                </a:cubicBezTo>
                <a:cubicBezTo>
                  <a:pt x="8829871" y="1284129"/>
                  <a:pt x="8824055" y="1275977"/>
                  <a:pt x="8820961" y="1270444"/>
                </a:cubicBezTo>
                <a:cubicBezTo>
                  <a:pt x="8819413" y="1267676"/>
                  <a:pt x="8818543" y="1265563"/>
                  <a:pt x="8819333" y="1264722"/>
                </a:cubicBezTo>
                <a:close/>
                <a:moveTo>
                  <a:pt x="8373011" y="1263458"/>
                </a:moveTo>
                <a:cubicBezTo>
                  <a:pt x="8388065" y="1274403"/>
                  <a:pt x="8389685" y="1287068"/>
                  <a:pt x="8391309" y="1299733"/>
                </a:cubicBezTo>
                <a:cubicBezTo>
                  <a:pt x="8377879" y="1301451"/>
                  <a:pt x="8376257" y="1288784"/>
                  <a:pt x="8376257" y="1288784"/>
                </a:cubicBezTo>
                <a:cubicBezTo>
                  <a:pt x="8374629" y="1276123"/>
                  <a:pt x="8374629" y="1276123"/>
                  <a:pt x="8374629" y="1276123"/>
                </a:cubicBezTo>
                <a:cubicBezTo>
                  <a:pt x="8373011" y="1263458"/>
                  <a:pt x="8373011" y="1263458"/>
                  <a:pt x="8373011" y="1263458"/>
                </a:cubicBezTo>
                <a:close/>
                <a:moveTo>
                  <a:pt x="8065179" y="1258026"/>
                </a:moveTo>
                <a:cubicBezTo>
                  <a:pt x="8065179" y="1258026"/>
                  <a:pt x="8066681" y="1269751"/>
                  <a:pt x="8066681" y="1269751"/>
                </a:cubicBezTo>
                <a:cubicBezTo>
                  <a:pt x="8071185" y="1304929"/>
                  <a:pt x="8072691" y="1316653"/>
                  <a:pt x="8055545" y="1342683"/>
                </a:cubicBezTo>
                <a:cubicBezTo>
                  <a:pt x="8051043" y="1307505"/>
                  <a:pt x="8029393" y="1298356"/>
                  <a:pt x="8010751" y="1312660"/>
                </a:cubicBezTo>
                <a:cubicBezTo>
                  <a:pt x="8006245" y="1277482"/>
                  <a:pt x="8024881" y="1263180"/>
                  <a:pt x="8046533" y="1272327"/>
                </a:cubicBezTo>
                <a:cubicBezTo>
                  <a:pt x="8045029" y="1260601"/>
                  <a:pt x="8065179" y="1258026"/>
                  <a:pt x="8065179" y="1258026"/>
                </a:cubicBezTo>
                <a:close/>
                <a:moveTo>
                  <a:pt x="11260033" y="1254785"/>
                </a:moveTo>
                <a:cubicBezTo>
                  <a:pt x="11260033" y="1254785"/>
                  <a:pt x="11260297" y="1266500"/>
                  <a:pt x="11260297" y="1266500"/>
                </a:cubicBezTo>
                <a:cubicBezTo>
                  <a:pt x="11242017" y="1266948"/>
                  <a:pt x="11241753" y="1255227"/>
                  <a:pt x="11241753" y="1255227"/>
                </a:cubicBezTo>
                <a:cubicBezTo>
                  <a:pt x="11241753" y="1255227"/>
                  <a:pt x="11260033" y="1254785"/>
                  <a:pt x="11260033" y="1254785"/>
                </a:cubicBezTo>
                <a:close/>
                <a:moveTo>
                  <a:pt x="8405501" y="1250718"/>
                </a:moveTo>
                <a:cubicBezTo>
                  <a:pt x="8415575" y="1249430"/>
                  <a:pt x="8420977" y="1251638"/>
                  <a:pt x="8423859" y="1254162"/>
                </a:cubicBezTo>
                <a:cubicBezTo>
                  <a:pt x="8426743" y="1256689"/>
                  <a:pt x="8427109" y="1259539"/>
                  <a:pt x="8427109" y="1259539"/>
                </a:cubicBezTo>
                <a:cubicBezTo>
                  <a:pt x="8432951" y="1305133"/>
                  <a:pt x="8440255" y="1362119"/>
                  <a:pt x="8399963" y="1367272"/>
                </a:cubicBezTo>
                <a:cubicBezTo>
                  <a:pt x="8415725" y="1330503"/>
                  <a:pt x="8411345" y="1296309"/>
                  <a:pt x="8405501" y="1250718"/>
                </a:cubicBezTo>
                <a:close/>
                <a:moveTo>
                  <a:pt x="10819235" y="1243381"/>
                </a:moveTo>
                <a:cubicBezTo>
                  <a:pt x="10829055" y="1243141"/>
                  <a:pt x="10834025" y="1245933"/>
                  <a:pt x="10836579" y="1250244"/>
                </a:cubicBezTo>
                <a:cubicBezTo>
                  <a:pt x="10839133" y="1254555"/>
                  <a:pt x="10839265" y="1260382"/>
                  <a:pt x="10839397" y="1266208"/>
                </a:cubicBezTo>
                <a:cubicBezTo>
                  <a:pt x="10839397" y="1266208"/>
                  <a:pt x="10839397" y="1266208"/>
                  <a:pt x="10839659" y="1277861"/>
                </a:cubicBezTo>
                <a:cubicBezTo>
                  <a:pt x="10839659" y="1277861"/>
                  <a:pt x="10839659" y="1277861"/>
                  <a:pt x="10820019" y="1278341"/>
                </a:cubicBezTo>
                <a:cubicBezTo>
                  <a:pt x="10820019" y="1278341"/>
                  <a:pt x="10819759" y="1266688"/>
                  <a:pt x="10819759" y="1266688"/>
                </a:cubicBezTo>
                <a:cubicBezTo>
                  <a:pt x="10819495" y="1255035"/>
                  <a:pt x="10819495" y="1255035"/>
                  <a:pt x="10819235" y="1243381"/>
                </a:cubicBezTo>
                <a:close/>
                <a:moveTo>
                  <a:pt x="9574891" y="1235602"/>
                </a:moveTo>
                <a:cubicBezTo>
                  <a:pt x="9574891" y="1235602"/>
                  <a:pt x="9574891" y="1235602"/>
                  <a:pt x="9575159" y="1247466"/>
                </a:cubicBezTo>
                <a:cubicBezTo>
                  <a:pt x="9575159" y="1247466"/>
                  <a:pt x="9575959" y="1283061"/>
                  <a:pt x="9595327" y="1270716"/>
                </a:cubicBezTo>
                <a:cubicBezTo>
                  <a:pt x="9576227" y="1294928"/>
                  <a:pt x="9576227" y="1294928"/>
                  <a:pt x="9556591" y="1295407"/>
                </a:cubicBezTo>
                <a:cubicBezTo>
                  <a:pt x="9556329" y="1283541"/>
                  <a:pt x="9556061" y="1271679"/>
                  <a:pt x="9555791" y="1259811"/>
                </a:cubicBezTo>
                <a:cubicBezTo>
                  <a:pt x="9555527" y="1247947"/>
                  <a:pt x="9555527" y="1247947"/>
                  <a:pt x="9555259" y="1236082"/>
                </a:cubicBezTo>
                <a:cubicBezTo>
                  <a:pt x="9555259" y="1236082"/>
                  <a:pt x="9574891" y="1235602"/>
                  <a:pt x="9574891" y="1235602"/>
                </a:cubicBezTo>
                <a:close/>
                <a:moveTo>
                  <a:pt x="8710393" y="1233172"/>
                </a:moveTo>
                <a:cubicBezTo>
                  <a:pt x="8710393" y="1233172"/>
                  <a:pt x="8732161" y="1243257"/>
                  <a:pt x="8732161" y="1243257"/>
                </a:cubicBezTo>
                <a:cubicBezTo>
                  <a:pt x="8732161" y="1243257"/>
                  <a:pt x="8712017" y="1245836"/>
                  <a:pt x="8713637" y="1258498"/>
                </a:cubicBezTo>
                <a:cubicBezTo>
                  <a:pt x="8713637" y="1258498"/>
                  <a:pt x="8712017" y="1245836"/>
                  <a:pt x="8712017" y="1245836"/>
                </a:cubicBezTo>
                <a:cubicBezTo>
                  <a:pt x="8712017" y="1245836"/>
                  <a:pt x="8710393" y="1233172"/>
                  <a:pt x="8710393" y="1233172"/>
                </a:cubicBezTo>
                <a:close/>
                <a:moveTo>
                  <a:pt x="8839605" y="1229512"/>
                </a:moveTo>
                <a:cubicBezTo>
                  <a:pt x="8839605" y="1229512"/>
                  <a:pt x="8861107" y="1237487"/>
                  <a:pt x="8842311" y="1250621"/>
                </a:cubicBezTo>
                <a:cubicBezTo>
                  <a:pt x="8842311" y="1250621"/>
                  <a:pt x="8839605" y="1229512"/>
                  <a:pt x="8839605" y="1229512"/>
                </a:cubicBezTo>
                <a:close/>
                <a:moveTo>
                  <a:pt x="9221601" y="1227841"/>
                </a:moveTo>
                <a:cubicBezTo>
                  <a:pt x="9222957" y="1238397"/>
                  <a:pt x="9222957" y="1238397"/>
                  <a:pt x="9224305" y="1248951"/>
                </a:cubicBezTo>
                <a:cubicBezTo>
                  <a:pt x="9210879" y="1250668"/>
                  <a:pt x="9209525" y="1240116"/>
                  <a:pt x="9208171" y="1229563"/>
                </a:cubicBezTo>
                <a:cubicBezTo>
                  <a:pt x="9222957" y="1238397"/>
                  <a:pt x="9221601" y="1227841"/>
                  <a:pt x="9221601" y="1227841"/>
                </a:cubicBezTo>
                <a:close/>
                <a:moveTo>
                  <a:pt x="7926859" y="1226139"/>
                </a:moveTo>
                <a:cubicBezTo>
                  <a:pt x="7935811" y="1224994"/>
                  <a:pt x="7940667" y="1227377"/>
                  <a:pt x="7943469" y="1231522"/>
                </a:cubicBezTo>
                <a:cubicBezTo>
                  <a:pt x="7946279" y="1235667"/>
                  <a:pt x="7947039" y="1241577"/>
                  <a:pt x="7947797" y="1247486"/>
                </a:cubicBezTo>
                <a:cubicBezTo>
                  <a:pt x="7929885" y="1249778"/>
                  <a:pt x="7932915" y="1273417"/>
                  <a:pt x="7916523" y="1287528"/>
                </a:cubicBezTo>
                <a:cubicBezTo>
                  <a:pt x="7907571" y="1288673"/>
                  <a:pt x="7906057" y="1276853"/>
                  <a:pt x="7906589" y="1263268"/>
                </a:cubicBezTo>
                <a:cubicBezTo>
                  <a:pt x="7907127" y="1249688"/>
                  <a:pt x="7909709" y="1234338"/>
                  <a:pt x="7908951" y="1228430"/>
                </a:cubicBezTo>
                <a:cubicBezTo>
                  <a:pt x="7910467" y="1240252"/>
                  <a:pt x="7928369" y="1237962"/>
                  <a:pt x="7926859" y="1226139"/>
                </a:cubicBezTo>
                <a:close/>
                <a:moveTo>
                  <a:pt x="8153305" y="1222915"/>
                </a:moveTo>
                <a:cubicBezTo>
                  <a:pt x="8172491" y="1220460"/>
                  <a:pt x="8175477" y="1243763"/>
                  <a:pt x="8178467" y="1267064"/>
                </a:cubicBezTo>
                <a:cubicBezTo>
                  <a:pt x="8178467" y="1267064"/>
                  <a:pt x="8199143" y="1276262"/>
                  <a:pt x="8218329" y="1273807"/>
                </a:cubicBezTo>
                <a:cubicBezTo>
                  <a:pt x="8240503" y="1294654"/>
                  <a:pt x="8244981" y="1329602"/>
                  <a:pt x="8228777" y="1355360"/>
                </a:cubicBezTo>
                <a:cubicBezTo>
                  <a:pt x="8252447" y="1387858"/>
                  <a:pt x="8258417" y="1434463"/>
                  <a:pt x="8245201" y="1483520"/>
                </a:cubicBezTo>
                <a:cubicBezTo>
                  <a:pt x="8229001" y="1509274"/>
                  <a:pt x="8239233" y="1436916"/>
                  <a:pt x="8218549" y="1427720"/>
                </a:cubicBezTo>
                <a:cubicBezTo>
                  <a:pt x="8218549" y="1427720"/>
                  <a:pt x="8218549" y="1427720"/>
                  <a:pt x="8199365" y="1430171"/>
                </a:cubicBezTo>
                <a:cubicBezTo>
                  <a:pt x="8196375" y="1406870"/>
                  <a:pt x="8193395" y="1383568"/>
                  <a:pt x="8190403" y="1360267"/>
                </a:cubicBezTo>
                <a:cubicBezTo>
                  <a:pt x="8150543" y="1353528"/>
                  <a:pt x="8140087" y="1271971"/>
                  <a:pt x="8103209" y="1288534"/>
                </a:cubicBezTo>
                <a:cubicBezTo>
                  <a:pt x="8101717" y="1276882"/>
                  <a:pt x="8098731" y="1253578"/>
                  <a:pt x="8097237" y="1241931"/>
                </a:cubicBezTo>
                <a:cubicBezTo>
                  <a:pt x="8098731" y="1253578"/>
                  <a:pt x="8119409" y="1262777"/>
                  <a:pt x="8138597" y="1260323"/>
                </a:cubicBezTo>
                <a:cubicBezTo>
                  <a:pt x="8157785" y="1257868"/>
                  <a:pt x="8154799" y="1234566"/>
                  <a:pt x="8153305" y="1222915"/>
                </a:cubicBezTo>
                <a:close/>
                <a:moveTo>
                  <a:pt x="8968865" y="1217942"/>
                </a:moveTo>
                <a:cubicBezTo>
                  <a:pt x="8982585" y="1220126"/>
                  <a:pt x="8993829" y="1247971"/>
                  <a:pt x="8979855" y="1258767"/>
                </a:cubicBezTo>
                <a:cubicBezTo>
                  <a:pt x="8958197" y="1249524"/>
                  <a:pt x="8956681" y="1237704"/>
                  <a:pt x="8955169" y="1225885"/>
                </a:cubicBezTo>
                <a:cubicBezTo>
                  <a:pt x="8959447" y="1219333"/>
                  <a:pt x="8964295" y="1217210"/>
                  <a:pt x="8968865" y="1217942"/>
                </a:cubicBezTo>
                <a:close/>
                <a:moveTo>
                  <a:pt x="9482789" y="1216652"/>
                </a:moveTo>
                <a:cubicBezTo>
                  <a:pt x="9502421" y="1216172"/>
                  <a:pt x="9502949" y="1239479"/>
                  <a:pt x="9503209" y="1251134"/>
                </a:cubicBezTo>
                <a:cubicBezTo>
                  <a:pt x="9503209" y="1251134"/>
                  <a:pt x="9483837" y="1263267"/>
                  <a:pt x="9483837" y="1263267"/>
                </a:cubicBezTo>
                <a:cubicBezTo>
                  <a:pt x="9483313" y="1239958"/>
                  <a:pt x="9483313" y="1239958"/>
                  <a:pt x="9482789" y="1216652"/>
                </a:cubicBezTo>
                <a:close/>
                <a:moveTo>
                  <a:pt x="9777265" y="1208046"/>
                </a:moveTo>
                <a:cubicBezTo>
                  <a:pt x="9777265" y="1208046"/>
                  <a:pt x="9777265" y="1208046"/>
                  <a:pt x="9777521" y="1219345"/>
                </a:cubicBezTo>
                <a:cubicBezTo>
                  <a:pt x="9777775" y="1230649"/>
                  <a:pt x="9758139" y="1231127"/>
                  <a:pt x="9758139" y="1231127"/>
                </a:cubicBezTo>
                <a:cubicBezTo>
                  <a:pt x="9738505" y="1231606"/>
                  <a:pt x="9757887" y="1219826"/>
                  <a:pt x="9757887" y="1219826"/>
                </a:cubicBezTo>
                <a:cubicBezTo>
                  <a:pt x="9757887" y="1219826"/>
                  <a:pt x="9757887" y="1219826"/>
                  <a:pt x="9777265" y="1208046"/>
                </a:cubicBezTo>
                <a:close/>
                <a:moveTo>
                  <a:pt x="10759473" y="1206681"/>
                </a:moveTo>
                <a:cubicBezTo>
                  <a:pt x="10759761" y="1219391"/>
                  <a:pt x="10760049" y="1232103"/>
                  <a:pt x="10760049" y="1232103"/>
                </a:cubicBezTo>
                <a:lnTo>
                  <a:pt x="10747133" y="1220135"/>
                </a:lnTo>
                <a:lnTo>
                  <a:pt x="10747139" y="1220409"/>
                </a:lnTo>
                <a:cubicBezTo>
                  <a:pt x="10747139" y="1220409"/>
                  <a:pt x="10747139" y="1220409"/>
                  <a:pt x="10747403" y="1232128"/>
                </a:cubicBezTo>
                <a:cubicBezTo>
                  <a:pt x="10747667" y="1243847"/>
                  <a:pt x="10747927" y="1255564"/>
                  <a:pt x="10748195" y="1267281"/>
                </a:cubicBezTo>
                <a:cubicBezTo>
                  <a:pt x="10748457" y="1278999"/>
                  <a:pt x="10749251" y="1314152"/>
                  <a:pt x="10749515" y="1325868"/>
                </a:cubicBezTo>
                <a:cubicBezTo>
                  <a:pt x="10749779" y="1337591"/>
                  <a:pt x="10749779" y="1337591"/>
                  <a:pt x="10749779" y="1337591"/>
                </a:cubicBezTo>
                <a:cubicBezTo>
                  <a:pt x="10750305" y="1361027"/>
                  <a:pt x="10732289" y="1373187"/>
                  <a:pt x="10713743" y="1361916"/>
                </a:cubicBezTo>
                <a:lnTo>
                  <a:pt x="10710769" y="1331212"/>
                </a:lnTo>
                <a:lnTo>
                  <a:pt x="10713219" y="1338482"/>
                </a:lnTo>
                <a:cubicBezTo>
                  <a:pt x="10731235" y="1326316"/>
                  <a:pt x="10730969" y="1314599"/>
                  <a:pt x="10730707" y="1302885"/>
                </a:cubicBezTo>
                <a:cubicBezTo>
                  <a:pt x="10730443" y="1291162"/>
                  <a:pt x="10730443" y="1291162"/>
                  <a:pt x="10730179" y="1279445"/>
                </a:cubicBezTo>
                <a:cubicBezTo>
                  <a:pt x="10730179" y="1279445"/>
                  <a:pt x="10730179" y="1279445"/>
                  <a:pt x="10729913" y="1267728"/>
                </a:cubicBezTo>
                <a:cubicBezTo>
                  <a:pt x="10729647" y="1256010"/>
                  <a:pt x="10729123" y="1232575"/>
                  <a:pt x="10728859" y="1220854"/>
                </a:cubicBezTo>
                <a:cubicBezTo>
                  <a:pt x="10728595" y="1209138"/>
                  <a:pt x="10746873" y="1208690"/>
                  <a:pt x="10746873" y="1208690"/>
                </a:cubicBezTo>
                <a:lnTo>
                  <a:pt x="10747109" y="1219265"/>
                </a:lnTo>
                <a:close/>
                <a:moveTo>
                  <a:pt x="8353827" y="1206113"/>
                </a:moveTo>
                <a:cubicBezTo>
                  <a:pt x="8356567" y="1205024"/>
                  <a:pt x="8360437" y="1205266"/>
                  <a:pt x="8365847" y="1207523"/>
                </a:cubicBezTo>
                <a:cubicBezTo>
                  <a:pt x="8365847" y="1207523"/>
                  <a:pt x="8368825" y="1230742"/>
                  <a:pt x="8370311" y="1242351"/>
                </a:cubicBezTo>
                <a:cubicBezTo>
                  <a:pt x="8370311" y="1242351"/>
                  <a:pt x="8368825" y="1230742"/>
                  <a:pt x="8348675" y="1233318"/>
                </a:cubicBezTo>
                <a:cubicBezTo>
                  <a:pt x="8347559" y="1224614"/>
                  <a:pt x="8345605" y="1209378"/>
                  <a:pt x="8353827" y="1206113"/>
                </a:cubicBezTo>
                <a:close/>
                <a:moveTo>
                  <a:pt x="11256945" y="1197926"/>
                </a:moveTo>
                <a:lnTo>
                  <a:pt x="11257215" y="1209790"/>
                </a:lnTo>
                <a:cubicBezTo>
                  <a:pt x="11267163" y="1215481"/>
                  <a:pt x="11267227" y="1218450"/>
                  <a:pt x="11264843" y="1221477"/>
                </a:cubicBezTo>
                <a:cubicBezTo>
                  <a:pt x="11262451" y="1224502"/>
                  <a:pt x="11257611" y="1227587"/>
                  <a:pt x="11257747" y="1233518"/>
                </a:cubicBezTo>
                <a:cubicBezTo>
                  <a:pt x="11257747" y="1233518"/>
                  <a:pt x="11257747" y="1233518"/>
                  <a:pt x="11258013" y="1245388"/>
                </a:cubicBezTo>
                <a:cubicBezTo>
                  <a:pt x="11238379" y="1245866"/>
                  <a:pt x="11258013" y="1245388"/>
                  <a:pt x="11237843" y="1222135"/>
                </a:cubicBezTo>
                <a:cubicBezTo>
                  <a:pt x="11237577" y="1210270"/>
                  <a:pt x="11257215" y="1209790"/>
                  <a:pt x="11237577" y="1210270"/>
                </a:cubicBezTo>
                <a:cubicBezTo>
                  <a:pt x="11257215" y="1209790"/>
                  <a:pt x="11237577" y="1210270"/>
                  <a:pt x="11256945" y="1197926"/>
                </a:cubicBezTo>
                <a:close/>
                <a:moveTo>
                  <a:pt x="9070483" y="1195331"/>
                </a:moveTo>
                <a:cubicBezTo>
                  <a:pt x="9076283" y="1195663"/>
                  <a:pt x="9088969" y="1204767"/>
                  <a:pt x="9087887" y="1196322"/>
                </a:cubicBezTo>
                <a:cubicBezTo>
                  <a:pt x="9089331" y="1207583"/>
                  <a:pt x="9070627" y="1221414"/>
                  <a:pt x="9069185" y="1210159"/>
                </a:cubicBezTo>
                <a:cubicBezTo>
                  <a:pt x="9067743" y="1198898"/>
                  <a:pt x="9067743" y="1198898"/>
                  <a:pt x="9067743" y="1198898"/>
                </a:cubicBezTo>
                <a:cubicBezTo>
                  <a:pt x="9067381" y="1196084"/>
                  <a:pt x="9068549" y="1195220"/>
                  <a:pt x="9070483" y="1195331"/>
                </a:cubicBezTo>
                <a:close/>
                <a:moveTo>
                  <a:pt x="11002527" y="1190724"/>
                </a:moveTo>
                <a:cubicBezTo>
                  <a:pt x="11002527" y="1190724"/>
                  <a:pt x="10984513" y="1202890"/>
                  <a:pt x="10984513" y="1202890"/>
                </a:cubicBezTo>
                <a:lnTo>
                  <a:pt x="10984245" y="1191171"/>
                </a:lnTo>
                <a:cubicBezTo>
                  <a:pt x="10984245" y="1191171"/>
                  <a:pt x="10965969" y="1191617"/>
                  <a:pt x="10966235" y="1203333"/>
                </a:cubicBezTo>
                <a:cubicBezTo>
                  <a:pt x="10984777" y="1214606"/>
                  <a:pt x="10948743" y="1238936"/>
                  <a:pt x="10967291" y="1250207"/>
                </a:cubicBezTo>
                <a:cubicBezTo>
                  <a:pt x="10967553" y="1261923"/>
                  <a:pt x="10967553" y="1261923"/>
                  <a:pt x="10985835" y="1261478"/>
                </a:cubicBezTo>
                <a:cubicBezTo>
                  <a:pt x="10967291" y="1250207"/>
                  <a:pt x="10985567" y="1249759"/>
                  <a:pt x="10985043" y="1226326"/>
                </a:cubicBezTo>
                <a:cubicBezTo>
                  <a:pt x="11003587" y="1237597"/>
                  <a:pt x="11003057" y="1214161"/>
                  <a:pt x="11003057" y="1214161"/>
                </a:cubicBezTo>
                <a:cubicBezTo>
                  <a:pt x="11012067" y="1208078"/>
                  <a:pt x="11012067" y="1208078"/>
                  <a:pt x="11009781" y="1208134"/>
                </a:cubicBezTo>
                <a:cubicBezTo>
                  <a:pt x="11007493" y="1208189"/>
                  <a:pt x="11002923" y="1208300"/>
                  <a:pt x="11002793" y="1202442"/>
                </a:cubicBezTo>
                <a:cubicBezTo>
                  <a:pt x="11002793" y="1202442"/>
                  <a:pt x="11002793" y="1202442"/>
                  <a:pt x="11002527" y="1190724"/>
                </a:cubicBezTo>
                <a:close/>
                <a:moveTo>
                  <a:pt x="7958909" y="1187715"/>
                </a:moveTo>
                <a:cubicBezTo>
                  <a:pt x="7978857" y="1196962"/>
                  <a:pt x="8000305" y="1217818"/>
                  <a:pt x="8018771" y="1215456"/>
                </a:cubicBezTo>
                <a:cubicBezTo>
                  <a:pt x="8021745" y="1238670"/>
                  <a:pt x="8003279" y="1241036"/>
                  <a:pt x="8007741" y="1275860"/>
                </a:cubicBezTo>
                <a:cubicBezTo>
                  <a:pt x="7980033" y="1279403"/>
                  <a:pt x="7964329" y="1266663"/>
                  <a:pt x="7957297" y="1248390"/>
                </a:cubicBezTo>
                <a:cubicBezTo>
                  <a:pt x="7950259" y="1230119"/>
                  <a:pt x="7951905" y="1206310"/>
                  <a:pt x="7958909" y="1187715"/>
                </a:cubicBezTo>
                <a:close/>
                <a:moveTo>
                  <a:pt x="10758997" y="1185491"/>
                </a:moveTo>
                <a:cubicBezTo>
                  <a:pt x="10758997" y="1185491"/>
                  <a:pt x="10759283" y="1198206"/>
                  <a:pt x="10759283" y="1198206"/>
                </a:cubicBezTo>
                <a:cubicBezTo>
                  <a:pt x="10759283" y="1198206"/>
                  <a:pt x="10759283" y="1198206"/>
                  <a:pt x="10746193" y="1198525"/>
                </a:cubicBezTo>
                <a:cubicBezTo>
                  <a:pt x="10746193" y="1198525"/>
                  <a:pt x="10745909" y="1185810"/>
                  <a:pt x="10745909" y="1185810"/>
                </a:cubicBezTo>
                <a:cubicBezTo>
                  <a:pt x="10745909" y="1185810"/>
                  <a:pt x="10758997" y="1185491"/>
                  <a:pt x="10758997" y="1185491"/>
                </a:cubicBezTo>
                <a:close/>
                <a:moveTo>
                  <a:pt x="9868349" y="1181798"/>
                </a:moveTo>
                <a:cubicBezTo>
                  <a:pt x="9868637" y="1194514"/>
                  <a:pt x="9868637" y="1194514"/>
                  <a:pt x="9868637" y="1194514"/>
                </a:cubicBezTo>
                <a:cubicBezTo>
                  <a:pt x="9868637" y="1194514"/>
                  <a:pt x="9868637" y="1194514"/>
                  <a:pt x="9848999" y="1194991"/>
                </a:cubicBezTo>
                <a:cubicBezTo>
                  <a:pt x="9848713" y="1182279"/>
                  <a:pt x="9848713" y="1182279"/>
                  <a:pt x="9848713" y="1182279"/>
                </a:cubicBezTo>
                <a:cubicBezTo>
                  <a:pt x="9848713" y="1182279"/>
                  <a:pt x="9848713" y="1182279"/>
                  <a:pt x="9868349" y="1181798"/>
                </a:cubicBezTo>
                <a:close/>
                <a:moveTo>
                  <a:pt x="7937197" y="1164750"/>
                </a:moveTo>
                <a:cubicBezTo>
                  <a:pt x="7947267" y="1163463"/>
                  <a:pt x="7952707" y="1165986"/>
                  <a:pt x="7953319" y="1170734"/>
                </a:cubicBezTo>
                <a:cubicBezTo>
                  <a:pt x="7953925" y="1175483"/>
                  <a:pt x="7949703" y="1182458"/>
                  <a:pt x="7940437" y="1190076"/>
                </a:cubicBezTo>
                <a:cubicBezTo>
                  <a:pt x="7940437" y="1190076"/>
                  <a:pt x="7938817" y="1177416"/>
                  <a:pt x="7918673" y="1179992"/>
                </a:cubicBezTo>
                <a:cubicBezTo>
                  <a:pt x="7917049" y="1167328"/>
                  <a:pt x="7937197" y="1164750"/>
                  <a:pt x="7937197" y="1164750"/>
                </a:cubicBezTo>
                <a:close/>
                <a:moveTo>
                  <a:pt x="8319195" y="1163082"/>
                </a:moveTo>
                <a:cubicBezTo>
                  <a:pt x="8322199" y="1186532"/>
                  <a:pt x="8323705" y="1198260"/>
                  <a:pt x="8325207" y="1209987"/>
                </a:cubicBezTo>
                <a:cubicBezTo>
                  <a:pt x="8328211" y="1233439"/>
                  <a:pt x="8329715" y="1245163"/>
                  <a:pt x="8332719" y="1268613"/>
                </a:cubicBezTo>
                <a:cubicBezTo>
                  <a:pt x="8332719" y="1268613"/>
                  <a:pt x="8312571" y="1271193"/>
                  <a:pt x="8312571" y="1271193"/>
                </a:cubicBezTo>
                <a:cubicBezTo>
                  <a:pt x="8309567" y="1247740"/>
                  <a:pt x="8308065" y="1236014"/>
                  <a:pt x="8305061" y="1212561"/>
                </a:cubicBezTo>
                <a:cubicBezTo>
                  <a:pt x="8303553" y="1200836"/>
                  <a:pt x="8302053" y="1189109"/>
                  <a:pt x="8299047" y="1165659"/>
                </a:cubicBezTo>
                <a:cubicBezTo>
                  <a:pt x="8319195" y="1163082"/>
                  <a:pt x="8319195" y="1163082"/>
                  <a:pt x="8319195" y="1163082"/>
                </a:cubicBezTo>
                <a:close/>
                <a:moveTo>
                  <a:pt x="8262155" y="1161797"/>
                </a:moveTo>
                <a:cubicBezTo>
                  <a:pt x="8271111" y="1160652"/>
                  <a:pt x="8277155" y="1163455"/>
                  <a:pt x="8281213" y="1168477"/>
                </a:cubicBezTo>
                <a:cubicBezTo>
                  <a:pt x="8293379" y="1183548"/>
                  <a:pt x="8287633" y="1218607"/>
                  <a:pt x="8288713" y="1227047"/>
                </a:cubicBezTo>
                <a:cubicBezTo>
                  <a:pt x="8270811" y="1229337"/>
                  <a:pt x="8264889" y="1218654"/>
                  <a:pt x="8263089" y="1204582"/>
                </a:cubicBezTo>
                <a:cubicBezTo>
                  <a:pt x="8261285" y="1190515"/>
                  <a:pt x="8263593" y="1173053"/>
                  <a:pt x="8262155" y="1161797"/>
                </a:cubicBezTo>
                <a:close/>
                <a:moveTo>
                  <a:pt x="10836769" y="1149674"/>
                </a:moveTo>
                <a:lnTo>
                  <a:pt x="10837247" y="1170859"/>
                </a:lnTo>
                <a:lnTo>
                  <a:pt x="10829557" y="1156475"/>
                </a:lnTo>
                <a:cubicBezTo>
                  <a:pt x="10831919" y="1152442"/>
                  <a:pt x="10836769" y="1149674"/>
                  <a:pt x="10836769" y="1149674"/>
                </a:cubicBezTo>
                <a:close/>
                <a:moveTo>
                  <a:pt x="8848931" y="1142512"/>
                </a:moveTo>
                <a:cubicBezTo>
                  <a:pt x="8869077" y="1139934"/>
                  <a:pt x="8870699" y="1152595"/>
                  <a:pt x="8870699" y="1152595"/>
                </a:cubicBezTo>
                <a:cubicBezTo>
                  <a:pt x="8890849" y="1150020"/>
                  <a:pt x="8890849" y="1150020"/>
                  <a:pt x="8890849" y="1150020"/>
                </a:cubicBezTo>
                <a:cubicBezTo>
                  <a:pt x="8890849" y="1150020"/>
                  <a:pt x="8890849" y="1150020"/>
                  <a:pt x="8892469" y="1162683"/>
                </a:cubicBezTo>
                <a:cubicBezTo>
                  <a:pt x="8892469" y="1162683"/>
                  <a:pt x="8892469" y="1162683"/>
                  <a:pt x="8872321" y="1165260"/>
                </a:cubicBezTo>
                <a:cubicBezTo>
                  <a:pt x="8875571" y="1190587"/>
                  <a:pt x="8833653" y="1183080"/>
                  <a:pt x="8848931" y="1142512"/>
                </a:cubicBezTo>
                <a:close/>
                <a:moveTo>
                  <a:pt x="7955871" y="1140053"/>
                </a:moveTo>
                <a:cubicBezTo>
                  <a:pt x="7976151" y="1149186"/>
                  <a:pt x="7960301" y="1174668"/>
                  <a:pt x="7960301" y="1174668"/>
                </a:cubicBezTo>
                <a:cubicBezTo>
                  <a:pt x="7960301" y="1174668"/>
                  <a:pt x="7957349" y="1151594"/>
                  <a:pt x="7955871" y="1140053"/>
                </a:cubicBezTo>
                <a:close/>
                <a:moveTo>
                  <a:pt x="8047025" y="1116380"/>
                </a:moveTo>
                <a:cubicBezTo>
                  <a:pt x="8047025" y="1116380"/>
                  <a:pt x="8047025" y="1116380"/>
                  <a:pt x="8048649" y="1129043"/>
                </a:cubicBezTo>
                <a:cubicBezTo>
                  <a:pt x="8050269" y="1141707"/>
                  <a:pt x="8050269" y="1141707"/>
                  <a:pt x="8030123" y="1144284"/>
                </a:cubicBezTo>
                <a:cubicBezTo>
                  <a:pt x="8030123" y="1144284"/>
                  <a:pt x="8028503" y="1131621"/>
                  <a:pt x="8028503" y="1131621"/>
                </a:cubicBezTo>
                <a:cubicBezTo>
                  <a:pt x="8048649" y="1129043"/>
                  <a:pt x="8048649" y="1129043"/>
                  <a:pt x="8047025" y="1116380"/>
                </a:cubicBezTo>
                <a:close/>
                <a:moveTo>
                  <a:pt x="8501269" y="1092592"/>
                </a:moveTo>
                <a:cubicBezTo>
                  <a:pt x="8522931" y="1101838"/>
                  <a:pt x="8505813" y="1128052"/>
                  <a:pt x="8508845" y="1151694"/>
                </a:cubicBezTo>
                <a:cubicBezTo>
                  <a:pt x="8488695" y="1154267"/>
                  <a:pt x="8488695" y="1154267"/>
                  <a:pt x="8467037" y="1145026"/>
                </a:cubicBezTo>
                <a:cubicBezTo>
                  <a:pt x="8484151" y="1118813"/>
                  <a:pt x="8481125" y="1095173"/>
                  <a:pt x="8501269" y="1092592"/>
                </a:cubicBezTo>
                <a:close/>
                <a:moveTo>
                  <a:pt x="11509815" y="1086601"/>
                </a:moveTo>
                <a:cubicBezTo>
                  <a:pt x="11509815" y="1086601"/>
                  <a:pt x="11510083" y="1098171"/>
                  <a:pt x="11510083" y="1098171"/>
                </a:cubicBezTo>
                <a:cubicBezTo>
                  <a:pt x="11510341" y="1109742"/>
                  <a:pt x="11510601" y="1121314"/>
                  <a:pt x="11510865" y="1132887"/>
                </a:cubicBezTo>
                <a:cubicBezTo>
                  <a:pt x="11510865" y="1132887"/>
                  <a:pt x="11511121" y="1144461"/>
                  <a:pt x="11511121" y="1144461"/>
                </a:cubicBezTo>
                <a:cubicBezTo>
                  <a:pt x="11511121" y="1144461"/>
                  <a:pt x="11511385" y="1156029"/>
                  <a:pt x="11511385" y="1156029"/>
                </a:cubicBezTo>
                <a:cubicBezTo>
                  <a:pt x="11511385" y="1156029"/>
                  <a:pt x="11511385" y="1156029"/>
                  <a:pt x="11531015" y="1155552"/>
                </a:cubicBezTo>
                <a:cubicBezTo>
                  <a:pt x="11511645" y="1167602"/>
                  <a:pt x="11532061" y="1201840"/>
                  <a:pt x="11512689" y="1213890"/>
                </a:cubicBezTo>
                <a:lnTo>
                  <a:pt x="11511907" y="1179174"/>
                </a:lnTo>
                <a:cubicBezTo>
                  <a:pt x="11492791" y="1202800"/>
                  <a:pt x="11512951" y="1225462"/>
                  <a:pt x="11513211" y="1237036"/>
                </a:cubicBezTo>
                <a:cubicBezTo>
                  <a:pt x="11513211" y="1237036"/>
                  <a:pt x="11513471" y="1248607"/>
                  <a:pt x="11513471" y="1248607"/>
                </a:cubicBezTo>
                <a:cubicBezTo>
                  <a:pt x="11513731" y="1260177"/>
                  <a:pt x="11513993" y="1271753"/>
                  <a:pt x="11513993" y="1271753"/>
                </a:cubicBezTo>
                <a:cubicBezTo>
                  <a:pt x="11514257" y="1283324"/>
                  <a:pt x="11514513" y="1294896"/>
                  <a:pt x="11514513" y="1294896"/>
                </a:cubicBezTo>
                <a:cubicBezTo>
                  <a:pt x="11514777" y="1306467"/>
                  <a:pt x="11514777" y="1306467"/>
                  <a:pt x="11514777" y="1306467"/>
                </a:cubicBezTo>
                <a:cubicBezTo>
                  <a:pt x="11495401" y="1318519"/>
                  <a:pt x="11495663" y="1330092"/>
                  <a:pt x="11495663" y="1330092"/>
                </a:cubicBezTo>
                <a:cubicBezTo>
                  <a:pt x="11495401" y="1318519"/>
                  <a:pt x="11495401" y="1318519"/>
                  <a:pt x="11495137" y="1306948"/>
                </a:cubicBezTo>
                <a:cubicBezTo>
                  <a:pt x="11495137" y="1306948"/>
                  <a:pt x="11494879" y="1295375"/>
                  <a:pt x="11494619" y="1283804"/>
                </a:cubicBezTo>
                <a:cubicBezTo>
                  <a:pt x="11494355" y="1272233"/>
                  <a:pt x="11494355" y="1272233"/>
                  <a:pt x="11494355" y="1272233"/>
                </a:cubicBezTo>
                <a:cubicBezTo>
                  <a:pt x="11493837" y="1249089"/>
                  <a:pt x="11473679" y="1226423"/>
                  <a:pt x="11492791" y="1202800"/>
                </a:cubicBezTo>
                <a:cubicBezTo>
                  <a:pt x="11473155" y="1203279"/>
                  <a:pt x="11492271" y="1179655"/>
                  <a:pt x="11492009" y="1168086"/>
                </a:cubicBezTo>
                <a:cubicBezTo>
                  <a:pt x="11492009" y="1168086"/>
                  <a:pt x="11492009" y="1168086"/>
                  <a:pt x="11491749" y="1156510"/>
                </a:cubicBezTo>
                <a:cubicBezTo>
                  <a:pt x="11491485" y="1144938"/>
                  <a:pt x="11491485" y="1144938"/>
                  <a:pt x="11491485" y="1144938"/>
                </a:cubicBezTo>
                <a:cubicBezTo>
                  <a:pt x="11491227" y="1133367"/>
                  <a:pt x="11491227" y="1133367"/>
                  <a:pt x="11491227" y="1133367"/>
                </a:cubicBezTo>
                <a:cubicBezTo>
                  <a:pt x="11490967" y="1121793"/>
                  <a:pt x="11490705" y="1110222"/>
                  <a:pt x="11490443" y="1098650"/>
                </a:cubicBezTo>
                <a:cubicBezTo>
                  <a:pt x="11490183" y="1087080"/>
                  <a:pt x="11509815" y="1086601"/>
                  <a:pt x="11509815" y="1086601"/>
                </a:cubicBezTo>
                <a:close/>
                <a:moveTo>
                  <a:pt x="8361019" y="1063340"/>
                </a:moveTo>
                <a:cubicBezTo>
                  <a:pt x="8363993" y="1086561"/>
                  <a:pt x="8348693" y="1100312"/>
                  <a:pt x="8350181" y="1111922"/>
                </a:cubicBezTo>
                <a:cubicBezTo>
                  <a:pt x="8341783" y="1112995"/>
                  <a:pt x="8340297" y="1101387"/>
                  <a:pt x="8343007" y="1089240"/>
                </a:cubicBezTo>
                <a:cubicBezTo>
                  <a:pt x="8345719" y="1077095"/>
                  <a:pt x="8352623" y="1064411"/>
                  <a:pt x="8361019" y="1063340"/>
                </a:cubicBezTo>
                <a:close/>
                <a:moveTo>
                  <a:pt x="10670763" y="1047726"/>
                </a:moveTo>
                <a:lnTo>
                  <a:pt x="10671001" y="1058323"/>
                </a:lnTo>
                <a:cubicBezTo>
                  <a:pt x="10651367" y="1058801"/>
                  <a:pt x="10671001" y="1058323"/>
                  <a:pt x="10670763" y="1047726"/>
                </a:cubicBezTo>
                <a:close/>
                <a:moveTo>
                  <a:pt x="8074761" y="1039891"/>
                </a:moveTo>
                <a:cubicBezTo>
                  <a:pt x="8076263" y="1051614"/>
                  <a:pt x="8093235" y="1037528"/>
                  <a:pt x="8113201" y="1046891"/>
                </a:cubicBezTo>
                <a:cubicBezTo>
                  <a:pt x="8116209" y="1070342"/>
                  <a:pt x="8116209" y="1070342"/>
                  <a:pt x="8119213" y="1093794"/>
                </a:cubicBezTo>
                <a:cubicBezTo>
                  <a:pt x="8119213" y="1093794"/>
                  <a:pt x="8100743" y="1096155"/>
                  <a:pt x="8102249" y="1107884"/>
                </a:cubicBezTo>
                <a:cubicBezTo>
                  <a:pt x="8102249" y="1107884"/>
                  <a:pt x="8100743" y="1096155"/>
                  <a:pt x="8082273" y="1098520"/>
                </a:cubicBezTo>
                <a:cubicBezTo>
                  <a:pt x="8082273" y="1098520"/>
                  <a:pt x="8086783" y="1133694"/>
                  <a:pt x="8088285" y="1145423"/>
                </a:cubicBezTo>
                <a:cubicBezTo>
                  <a:pt x="8068323" y="1136060"/>
                  <a:pt x="8066441" y="1121401"/>
                  <a:pt x="8068799" y="1103222"/>
                </a:cubicBezTo>
                <a:cubicBezTo>
                  <a:pt x="8071165" y="1085046"/>
                  <a:pt x="8077769" y="1063344"/>
                  <a:pt x="8074761" y="1039891"/>
                </a:cubicBezTo>
                <a:close/>
                <a:moveTo>
                  <a:pt x="8207331" y="1035803"/>
                </a:moveTo>
                <a:cubicBezTo>
                  <a:pt x="8217407" y="1034518"/>
                  <a:pt x="8224175" y="1037407"/>
                  <a:pt x="8228319" y="1042319"/>
                </a:cubicBezTo>
                <a:cubicBezTo>
                  <a:pt x="8240767" y="1057055"/>
                  <a:pt x="8229635" y="1090016"/>
                  <a:pt x="8213391" y="1083082"/>
                </a:cubicBezTo>
                <a:cubicBezTo>
                  <a:pt x="8211873" y="1071264"/>
                  <a:pt x="8208847" y="1047625"/>
                  <a:pt x="8207331" y="1035803"/>
                </a:cubicBezTo>
                <a:close/>
                <a:moveTo>
                  <a:pt x="9843779" y="1021277"/>
                </a:moveTo>
                <a:cubicBezTo>
                  <a:pt x="9844035" y="1032893"/>
                  <a:pt x="9844299" y="1044506"/>
                  <a:pt x="9861839" y="1067318"/>
                </a:cubicBezTo>
                <a:cubicBezTo>
                  <a:pt x="9861839" y="1067318"/>
                  <a:pt x="9861577" y="1055705"/>
                  <a:pt x="9861577" y="1055705"/>
                </a:cubicBezTo>
                <a:cubicBezTo>
                  <a:pt x="9861839" y="1067318"/>
                  <a:pt x="9878855" y="1066901"/>
                  <a:pt x="9879117" y="1078516"/>
                </a:cubicBezTo>
                <a:cubicBezTo>
                  <a:pt x="9861839" y="1067318"/>
                  <a:pt x="9862359" y="1090547"/>
                  <a:pt x="9862101" y="1078930"/>
                </a:cubicBezTo>
                <a:cubicBezTo>
                  <a:pt x="9845349" y="1090961"/>
                  <a:pt x="9845873" y="1114190"/>
                  <a:pt x="9846131" y="1125804"/>
                </a:cubicBezTo>
                <a:cubicBezTo>
                  <a:pt x="9846393" y="1137420"/>
                  <a:pt x="9863147" y="1125390"/>
                  <a:pt x="9863411" y="1137003"/>
                </a:cubicBezTo>
                <a:cubicBezTo>
                  <a:pt x="9863673" y="1148617"/>
                  <a:pt x="9863673" y="1148617"/>
                  <a:pt x="9863673" y="1148617"/>
                </a:cubicBezTo>
                <a:cubicBezTo>
                  <a:pt x="9846917" y="1160647"/>
                  <a:pt x="9847183" y="1172260"/>
                  <a:pt x="9847183" y="1172260"/>
                </a:cubicBezTo>
                <a:cubicBezTo>
                  <a:pt x="9847965" y="1207105"/>
                  <a:pt x="9831211" y="1219131"/>
                  <a:pt x="9831731" y="1242362"/>
                </a:cubicBezTo>
                <a:cubicBezTo>
                  <a:pt x="9831731" y="1242362"/>
                  <a:pt x="9848751" y="1241946"/>
                  <a:pt x="9848751" y="1241946"/>
                </a:cubicBezTo>
                <a:cubicBezTo>
                  <a:pt x="9848751" y="1241946"/>
                  <a:pt x="9849013" y="1253561"/>
                  <a:pt x="9849013" y="1253561"/>
                </a:cubicBezTo>
                <a:cubicBezTo>
                  <a:pt x="9849013" y="1253561"/>
                  <a:pt x="9831993" y="1253974"/>
                  <a:pt x="9831993" y="1253974"/>
                </a:cubicBezTo>
                <a:cubicBezTo>
                  <a:pt x="9832257" y="1265591"/>
                  <a:pt x="9832783" y="1288818"/>
                  <a:pt x="9832783" y="1288818"/>
                </a:cubicBezTo>
                <a:cubicBezTo>
                  <a:pt x="9832783" y="1288818"/>
                  <a:pt x="9832783" y="1288818"/>
                  <a:pt x="9833039" y="1300434"/>
                </a:cubicBezTo>
                <a:cubicBezTo>
                  <a:pt x="9833303" y="1312047"/>
                  <a:pt x="9833565" y="1323661"/>
                  <a:pt x="9816809" y="1335692"/>
                </a:cubicBezTo>
                <a:cubicBezTo>
                  <a:pt x="9816547" y="1324076"/>
                  <a:pt x="9799273" y="1312879"/>
                  <a:pt x="9799273" y="1312879"/>
                </a:cubicBezTo>
                <a:cubicBezTo>
                  <a:pt x="9799273" y="1312879"/>
                  <a:pt x="9799273" y="1312879"/>
                  <a:pt x="9799007" y="1301264"/>
                </a:cubicBezTo>
                <a:cubicBezTo>
                  <a:pt x="9816023" y="1300849"/>
                  <a:pt x="9816023" y="1300849"/>
                  <a:pt x="9815501" y="1277621"/>
                </a:cubicBezTo>
                <a:cubicBezTo>
                  <a:pt x="9815237" y="1266007"/>
                  <a:pt x="9814977" y="1254391"/>
                  <a:pt x="9814713" y="1242776"/>
                </a:cubicBezTo>
                <a:cubicBezTo>
                  <a:pt x="9814191" y="1219549"/>
                  <a:pt x="9813931" y="1207937"/>
                  <a:pt x="9813669" y="1196323"/>
                </a:cubicBezTo>
                <a:cubicBezTo>
                  <a:pt x="9813145" y="1173093"/>
                  <a:pt x="9813145" y="1173093"/>
                  <a:pt x="9812621" y="1149863"/>
                </a:cubicBezTo>
                <a:cubicBezTo>
                  <a:pt x="9812359" y="1138252"/>
                  <a:pt x="9812359" y="1138252"/>
                  <a:pt x="9795345" y="1138666"/>
                </a:cubicBezTo>
                <a:cubicBezTo>
                  <a:pt x="9795085" y="1127051"/>
                  <a:pt x="9795085" y="1127051"/>
                  <a:pt x="9794819" y="1115435"/>
                </a:cubicBezTo>
                <a:cubicBezTo>
                  <a:pt x="9812099" y="1126636"/>
                  <a:pt x="9811313" y="1091793"/>
                  <a:pt x="9811047" y="1080178"/>
                </a:cubicBezTo>
                <a:cubicBezTo>
                  <a:pt x="9827807" y="1068147"/>
                  <a:pt x="9844563" y="1056121"/>
                  <a:pt x="9843779" y="1021277"/>
                </a:cubicBezTo>
                <a:close/>
                <a:moveTo>
                  <a:pt x="7881719" y="1008808"/>
                </a:moveTo>
                <a:cubicBezTo>
                  <a:pt x="7881719" y="1008808"/>
                  <a:pt x="7883197" y="1020346"/>
                  <a:pt x="7884675" y="1031886"/>
                </a:cubicBezTo>
                <a:cubicBezTo>
                  <a:pt x="7884675" y="1031886"/>
                  <a:pt x="7886153" y="1043426"/>
                  <a:pt x="7886153" y="1043426"/>
                </a:cubicBezTo>
                <a:cubicBezTo>
                  <a:pt x="7906435" y="1052556"/>
                  <a:pt x="7923761" y="1038615"/>
                  <a:pt x="7942563" y="1036210"/>
                </a:cubicBezTo>
                <a:lnTo>
                  <a:pt x="7944043" y="1047746"/>
                </a:lnTo>
                <a:cubicBezTo>
                  <a:pt x="7948477" y="1082360"/>
                  <a:pt x="7968755" y="1091497"/>
                  <a:pt x="7954389" y="1128512"/>
                </a:cubicBezTo>
                <a:cubicBezTo>
                  <a:pt x="7934111" y="1119381"/>
                  <a:pt x="7949955" y="1093902"/>
                  <a:pt x="7929673" y="1084767"/>
                </a:cubicBezTo>
                <a:cubicBezTo>
                  <a:pt x="7912351" y="1098710"/>
                  <a:pt x="7909391" y="1075635"/>
                  <a:pt x="7892069" y="1089576"/>
                </a:cubicBezTo>
                <a:cubicBezTo>
                  <a:pt x="7871787" y="1080442"/>
                  <a:pt x="7890591" y="1078037"/>
                  <a:pt x="7887633" y="1054963"/>
                </a:cubicBezTo>
                <a:cubicBezTo>
                  <a:pt x="7867353" y="1045829"/>
                  <a:pt x="7865875" y="1034291"/>
                  <a:pt x="7865875" y="1034291"/>
                </a:cubicBezTo>
                <a:cubicBezTo>
                  <a:pt x="7864397" y="1022753"/>
                  <a:pt x="7864397" y="1022753"/>
                  <a:pt x="7862915" y="1011216"/>
                </a:cubicBezTo>
                <a:cubicBezTo>
                  <a:pt x="7862915" y="1011216"/>
                  <a:pt x="7862915" y="1011216"/>
                  <a:pt x="7881719" y="1008808"/>
                </a:cubicBezTo>
                <a:close/>
                <a:moveTo>
                  <a:pt x="9956319" y="1000590"/>
                </a:moveTo>
                <a:lnTo>
                  <a:pt x="9961701" y="1002205"/>
                </a:lnTo>
                <a:cubicBezTo>
                  <a:pt x="9966237" y="1003566"/>
                  <a:pt x="9970803" y="1006399"/>
                  <a:pt x="9971067" y="1018171"/>
                </a:cubicBezTo>
                <a:cubicBezTo>
                  <a:pt x="9966435" y="1012395"/>
                  <a:pt x="9962963" y="1008064"/>
                  <a:pt x="9960069" y="1004638"/>
                </a:cubicBezTo>
                <a:close/>
                <a:moveTo>
                  <a:pt x="9954543" y="998670"/>
                </a:moveTo>
                <a:lnTo>
                  <a:pt x="9956319" y="1000590"/>
                </a:lnTo>
                <a:lnTo>
                  <a:pt x="9955471" y="1000334"/>
                </a:lnTo>
                <a:close/>
                <a:moveTo>
                  <a:pt x="8508025" y="997338"/>
                </a:moveTo>
                <a:cubicBezTo>
                  <a:pt x="8528183" y="1006729"/>
                  <a:pt x="8534221" y="1053830"/>
                  <a:pt x="8517079" y="1067990"/>
                </a:cubicBezTo>
                <a:cubicBezTo>
                  <a:pt x="8557399" y="1086770"/>
                  <a:pt x="8580579" y="1119709"/>
                  <a:pt x="8602255" y="1140870"/>
                </a:cubicBezTo>
                <a:cubicBezTo>
                  <a:pt x="8617885" y="1114933"/>
                  <a:pt x="8635033" y="1100774"/>
                  <a:pt x="8632015" y="1077225"/>
                </a:cubicBezTo>
                <a:cubicBezTo>
                  <a:pt x="8652177" y="1086614"/>
                  <a:pt x="8653687" y="1098391"/>
                  <a:pt x="8673851" y="1107778"/>
                </a:cubicBezTo>
                <a:cubicBezTo>
                  <a:pt x="8676869" y="1131329"/>
                  <a:pt x="8658211" y="1133714"/>
                  <a:pt x="8661233" y="1157267"/>
                </a:cubicBezTo>
                <a:cubicBezTo>
                  <a:pt x="8645597" y="1183201"/>
                  <a:pt x="8644085" y="1171426"/>
                  <a:pt x="8622413" y="1150262"/>
                </a:cubicBezTo>
                <a:cubicBezTo>
                  <a:pt x="8605271" y="1164423"/>
                  <a:pt x="8626943" y="1185588"/>
                  <a:pt x="8629957" y="1209135"/>
                </a:cubicBezTo>
                <a:cubicBezTo>
                  <a:pt x="8611309" y="1211522"/>
                  <a:pt x="8591147" y="1202136"/>
                  <a:pt x="8572491" y="1204522"/>
                </a:cubicBezTo>
                <a:cubicBezTo>
                  <a:pt x="8569471" y="1180971"/>
                  <a:pt x="8566453" y="1157420"/>
                  <a:pt x="8561927" y="1122094"/>
                </a:cubicBezTo>
                <a:cubicBezTo>
                  <a:pt x="8560415" y="1110320"/>
                  <a:pt x="8543267" y="1124479"/>
                  <a:pt x="8541765" y="1112705"/>
                </a:cubicBezTo>
                <a:cubicBezTo>
                  <a:pt x="8523113" y="1115091"/>
                  <a:pt x="8543267" y="1124479"/>
                  <a:pt x="8524623" y="1126864"/>
                </a:cubicBezTo>
                <a:cubicBezTo>
                  <a:pt x="8521607" y="1103314"/>
                  <a:pt x="8513919" y="1080363"/>
                  <a:pt x="8508761" y="1058584"/>
                </a:cubicBezTo>
                <a:cubicBezTo>
                  <a:pt x="8503603" y="1036802"/>
                  <a:pt x="8500961" y="1016194"/>
                  <a:pt x="8508025" y="997338"/>
                </a:cubicBezTo>
                <a:close/>
                <a:moveTo>
                  <a:pt x="10743611" y="993124"/>
                </a:moveTo>
                <a:cubicBezTo>
                  <a:pt x="10744825" y="992565"/>
                  <a:pt x="10746469" y="992878"/>
                  <a:pt x="10748121" y="993544"/>
                </a:cubicBezTo>
                <a:cubicBezTo>
                  <a:pt x="10751427" y="994879"/>
                  <a:pt x="10754763" y="997620"/>
                  <a:pt x="10754763" y="997620"/>
                </a:cubicBezTo>
                <a:cubicBezTo>
                  <a:pt x="10755015" y="1008922"/>
                  <a:pt x="10755015" y="1008922"/>
                  <a:pt x="10755015" y="1008922"/>
                </a:cubicBezTo>
                <a:cubicBezTo>
                  <a:pt x="10755271" y="1020222"/>
                  <a:pt x="10754763" y="997620"/>
                  <a:pt x="10741925" y="1009242"/>
                </a:cubicBezTo>
                <a:cubicBezTo>
                  <a:pt x="10741925" y="1009242"/>
                  <a:pt x="10741671" y="997942"/>
                  <a:pt x="10741671" y="997942"/>
                </a:cubicBezTo>
                <a:cubicBezTo>
                  <a:pt x="10741611" y="995117"/>
                  <a:pt x="10742395" y="993683"/>
                  <a:pt x="10743611" y="993124"/>
                </a:cubicBezTo>
                <a:close/>
                <a:moveTo>
                  <a:pt x="8059539" y="992676"/>
                </a:moveTo>
                <a:cubicBezTo>
                  <a:pt x="8061361" y="991908"/>
                  <a:pt x="8062667" y="992100"/>
                  <a:pt x="8063599" y="992694"/>
                </a:cubicBezTo>
                <a:cubicBezTo>
                  <a:pt x="8065453" y="993886"/>
                  <a:pt x="8065813" y="996700"/>
                  <a:pt x="8065813" y="996700"/>
                </a:cubicBezTo>
                <a:cubicBezTo>
                  <a:pt x="8067255" y="1007958"/>
                  <a:pt x="8068699" y="1019213"/>
                  <a:pt x="8068699" y="1019213"/>
                </a:cubicBezTo>
                <a:cubicBezTo>
                  <a:pt x="8055269" y="1020934"/>
                  <a:pt x="8065813" y="996700"/>
                  <a:pt x="8052385" y="998417"/>
                </a:cubicBezTo>
                <a:cubicBezTo>
                  <a:pt x="8055383" y="995173"/>
                  <a:pt x="8057719" y="993445"/>
                  <a:pt x="8059539" y="992676"/>
                </a:cubicBezTo>
                <a:close/>
                <a:moveTo>
                  <a:pt x="8890439" y="987036"/>
                </a:moveTo>
                <a:cubicBezTo>
                  <a:pt x="8891845" y="998011"/>
                  <a:pt x="8894655" y="1019960"/>
                  <a:pt x="8877321" y="1044490"/>
                </a:cubicBezTo>
                <a:cubicBezTo>
                  <a:pt x="8855769" y="1036089"/>
                  <a:pt x="8871697" y="1000592"/>
                  <a:pt x="8850145" y="992187"/>
                </a:cubicBezTo>
                <a:cubicBezTo>
                  <a:pt x="8870291" y="989609"/>
                  <a:pt x="8870291" y="989609"/>
                  <a:pt x="8890439" y="987036"/>
                </a:cubicBezTo>
                <a:close/>
                <a:moveTo>
                  <a:pt x="7987263" y="969564"/>
                </a:moveTo>
                <a:cubicBezTo>
                  <a:pt x="8008849" y="978247"/>
                  <a:pt x="8007401" y="966990"/>
                  <a:pt x="8028995" y="975669"/>
                </a:cubicBezTo>
                <a:cubicBezTo>
                  <a:pt x="8030435" y="986926"/>
                  <a:pt x="8010289" y="989503"/>
                  <a:pt x="8011733" y="1000761"/>
                </a:cubicBezTo>
                <a:cubicBezTo>
                  <a:pt x="8011733" y="1000761"/>
                  <a:pt x="7990147" y="992080"/>
                  <a:pt x="7987263" y="969564"/>
                </a:cubicBezTo>
                <a:close/>
                <a:moveTo>
                  <a:pt x="10818415" y="966560"/>
                </a:moveTo>
                <a:lnTo>
                  <a:pt x="10832755" y="971695"/>
                </a:lnTo>
                <a:cubicBezTo>
                  <a:pt x="10832755" y="971695"/>
                  <a:pt x="10827847" y="971813"/>
                  <a:pt x="10822909" y="970610"/>
                </a:cubicBezTo>
                <a:close/>
                <a:moveTo>
                  <a:pt x="10815053" y="963530"/>
                </a:moveTo>
                <a:lnTo>
                  <a:pt x="10818415" y="966560"/>
                </a:lnTo>
                <a:lnTo>
                  <a:pt x="10815423" y="965489"/>
                </a:lnTo>
                <a:close/>
                <a:moveTo>
                  <a:pt x="8348371" y="959222"/>
                </a:moveTo>
                <a:cubicBezTo>
                  <a:pt x="8349863" y="970865"/>
                  <a:pt x="8349863" y="970865"/>
                  <a:pt x="8331095" y="973264"/>
                </a:cubicBezTo>
                <a:cubicBezTo>
                  <a:pt x="8329601" y="961622"/>
                  <a:pt x="8329601" y="961622"/>
                  <a:pt x="8329601" y="961622"/>
                </a:cubicBezTo>
                <a:cubicBezTo>
                  <a:pt x="8348371" y="959222"/>
                  <a:pt x="8348371" y="959222"/>
                  <a:pt x="8348371" y="959222"/>
                </a:cubicBezTo>
                <a:close/>
                <a:moveTo>
                  <a:pt x="8778479" y="958881"/>
                </a:moveTo>
                <a:cubicBezTo>
                  <a:pt x="8786033" y="957917"/>
                  <a:pt x="8791449" y="960227"/>
                  <a:pt x="8792963" y="972047"/>
                </a:cubicBezTo>
                <a:cubicBezTo>
                  <a:pt x="8794477" y="983869"/>
                  <a:pt x="8795993" y="995686"/>
                  <a:pt x="8799025" y="1019325"/>
                </a:cubicBezTo>
                <a:cubicBezTo>
                  <a:pt x="8783417" y="1057363"/>
                  <a:pt x="8809625" y="1102060"/>
                  <a:pt x="8792505" y="1128277"/>
                </a:cubicBezTo>
                <a:cubicBezTo>
                  <a:pt x="8749183" y="1109792"/>
                  <a:pt x="8778871" y="1021903"/>
                  <a:pt x="8735555" y="1003419"/>
                </a:cubicBezTo>
                <a:cubicBezTo>
                  <a:pt x="8754187" y="989021"/>
                  <a:pt x="8752669" y="977203"/>
                  <a:pt x="8751153" y="965381"/>
                </a:cubicBezTo>
                <a:cubicBezTo>
                  <a:pt x="8761225" y="964093"/>
                  <a:pt x="8770923" y="959850"/>
                  <a:pt x="8778479" y="958881"/>
                </a:cubicBezTo>
                <a:close/>
                <a:moveTo>
                  <a:pt x="10007365" y="957927"/>
                </a:moveTo>
                <a:cubicBezTo>
                  <a:pt x="10007365" y="957927"/>
                  <a:pt x="10007653" y="970639"/>
                  <a:pt x="10007653" y="970639"/>
                </a:cubicBezTo>
                <a:cubicBezTo>
                  <a:pt x="9988015" y="971121"/>
                  <a:pt x="10007653" y="970639"/>
                  <a:pt x="10007365" y="957927"/>
                </a:cubicBezTo>
                <a:close/>
                <a:moveTo>
                  <a:pt x="10812643" y="950983"/>
                </a:moveTo>
                <a:lnTo>
                  <a:pt x="10815053" y="963530"/>
                </a:lnTo>
                <a:lnTo>
                  <a:pt x="10812881" y="961579"/>
                </a:lnTo>
                <a:cubicBezTo>
                  <a:pt x="10812881" y="961579"/>
                  <a:pt x="10812881" y="961579"/>
                  <a:pt x="10812643" y="950983"/>
                </a:cubicBezTo>
                <a:close/>
                <a:moveTo>
                  <a:pt x="8310845" y="935616"/>
                </a:moveTo>
                <a:cubicBezTo>
                  <a:pt x="8311561" y="933714"/>
                  <a:pt x="8316251" y="940355"/>
                  <a:pt x="8331363" y="938422"/>
                </a:cubicBezTo>
                <a:cubicBezTo>
                  <a:pt x="8331363" y="938422"/>
                  <a:pt x="8331363" y="938422"/>
                  <a:pt x="8332985" y="951083"/>
                </a:cubicBezTo>
                <a:cubicBezTo>
                  <a:pt x="8312839" y="953661"/>
                  <a:pt x="8311215" y="940999"/>
                  <a:pt x="8311215" y="940999"/>
                </a:cubicBezTo>
                <a:cubicBezTo>
                  <a:pt x="8310809" y="937833"/>
                  <a:pt x="8310605" y="936250"/>
                  <a:pt x="8310845" y="935616"/>
                </a:cubicBezTo>
                <a:close/>
                <a:moveTo>
                  <a:pt x="8537627" y="925242"/>
                </a:moveTo>
                <a:cubicBezTo>
                  <a:pt x="8539561" y="925329"/>
                  <a:pt x="8542163" y="925666"/>
                  <a:pt x="8544851" y="926663"/>
                </a:cubicBezTo>
                <a:cubicBezTo>
                  <a:pt x="8550225" y="928658"/>
                  <a:pt x="8555935" y="933289"/>
                  <a:pt x="8557289" y="943844"/>
                </a:cubicBezTo>
                <a:cubicBezTo>
                  <a:pt x="8537143" y="946421"/>
                  <a:pt x="8537143" y="946421"/>
                  <a:pt x="8537143" y="946421"/>
                </a:cubicBezTo>
                <a:cubicBezTo>
                  <a:pt x="8535791" y="935868"/>
                  <a:pt x="8534439" y="925316"/>
                  <a:pt x="8534439" y="925316"/>
                </a:cubicBezTo>
                <a:cubicBezTo>
                  <a:pt x="8534439" y="925316"/>
                  <a:pt x="8535697" y="925154"/>
                  <a:pt x="8537627" y="925242"/>
                </a:cubicBezTo>
                <a:close/>
                <a:moveTo>
                  <a:pt x="9986941" y="923562"/>
                </a:moveTo>
                <a:cubicBezTo>
                  <a:pt x="9986941" y="923562"/>
                  <a:pt x="9986941" y="923562"/>
                  <a:pt x="9987207" y="935332"/>
                </a:cubicBezTo>
                <a:cubicBezTo>
                  <a:pt x="9987207" y="935332"/>
                  <a:pt x="9987207" y="935332"/>
                  <a:pt x="9969211" y="935772"/>
                </a:cubicBezTo>
                <a:cubicBezTo>
                  <a:pt x="9969743" y="959316"/>
                  <a:pt x="9970799" y="1006401"/>
                  <a:pt x="9952539" y="995069"/>
                </a:cubicBezTo>
                <a:lnTo>
                  <a:pt x="9954543" y="998670"/>
                </a:lnTo>
                <a:lnTo>
                  <a:pt x="9952573" y="996541"/>
                </a:lnTo>
                <a:cubicBezTo>
                  <a:pt x="9947973" y="992236"/>
                  <a:pt x="9943409" y="989402"/>
                  <a:pt x="9934275" y="983734"/>
                </a:cubicBezTo>
                <a:cubicBezTo>
                  <a:pt x="9934543" y="995507"/>
                  <a:pt x="9934807" y="1007279"/>
                  <a:pt x="9916805" y="1007718"/>
                </a:cubicBezTo>
                <a:lnTo>
                  <a:pt x="9916541" y="995945"/>
                </a:lnTo>
                <a:cubicBezTo>
                  <a:pt x="9916541" y="995945"/>
                  <a:pt x="9916541" y="995945"/>
                  <a:pt x="9916279" y="984174"/>
                </a:cubicBezTo>
                <a:cubicBezTo>
                  <a:pt x="9916013" y="972405"/>
                  <a:pt x="9916013" y="972405"/>
                  <a:pt x="9916013" y="972405"/>
                </a:cubicBezTo>
                <a:cubicBezTo>
                  <a:pt x="9916013" y="972405"/>
                  <a:pt x="9916013" y="972405"/>
                  <a:pt x="9915743" y="960634"/>
                </a:cubicBezTo>
                <a:cubicBezTo>
                  <a:pt x="9915481" y="948863"/>
                  <a:pt x="9933213" y="936652"/>
                  <a:pt x="9915217" y="937088"/>
                </a:cubicBezTo>
                <a:cubicBezTo>
                  <a:pt x="9914947" y="925322"/>
                  <a:pt x="9914947" y="925322"/>
                  <a:pt x="9932949" y="924880"/>
                </a:cubicBezTo>
                <a:cubicBezTo>
                  <a:pt x="9933213" y="936652"/>
                  <a:pt x="9933213" y="936652"/>
                  <a:pt x="9933481" y="948421"/>
                </a:cubicBezTo>
                <a:cubicBezTo>
                  <a:pt x="9946977" y="948093"/>
                  <a:pt x="9950053" y="934769"/>
                  <a:pt x="9958341" y="927942"/>
                </a:cubicBezTo>
                <a:lnTo>
                  <a:pt x="9962581" y="926366"/>
                </a:lnTo>
                <a:lnTo>
                  <a:pt x="9962261" y="927110"/>
                </a:lnTo>
                <a:cubicBezTo>
                  <a:pt x="9960077" y="930107"/>
                  <a:pt x="9960077" y="930107"/>
                  <a:pt x="9968945" y="924003"/>
                </a:cubicBezTo>
                <a:cubicBezTo>
                  <a:pt x="9968945" y="924003"/>
                  <a:pt x="9968945" y="924003"/>
                  <a:pt x="9986941" y="923562"/>
                </a:cubicBezTo>
                <a:close/>
                <a:moveTo>
                  <a:pt x="8916353" y="922941"/>
                </a:moveTo>
                <a:cubicBezTo>
                  <a:pt x="8917887" y="934900"/>
                  <a:pt x="8922481" y="970781"/>
                  <a:pt x="8924017" y="982741"/>
                </a:cubicBezTo>
                <a:cubicBezTo>
                  <a:pt x="8907225" y="984888"/>
                  <a:pt x="8896533" y="968024"/>
                  <a:pt x="8894421" y="951576"/>
                </a:cubicBezTo>
                <a:cubicBezTo>
                  <a:pt x="8892317" y="935133"/>
                  <a:pt x="8898797" y="919107"/>
                  <a:pt x="8916353" y="922941"/>
                </a:cubicBezTo>
                <a:close/>
                <a:moveTo>
                  <a:pt x="8554585" y="922737"/>
                </a:moveTo>
                <a:cubicBezTo>
                  <a:pt x="8564651" y="921449"/>
                  <a:pt x="8575783" y="928392"/>
                  <a:pt x="8582051" y="937349"/>
                </a:cubicBezTo>
                <a:cubicBezTo>
                  <a:pt x="8588321" y="946310"/>
                  <a:pt x="8589723" y="957285"/>
                  <a:pt x="8580355" y="964061"/>
                </a:cubicBezTo>
                <a:cubicBezTo>
                  <a:pt x="8561617" y="977614"/>
                  <a:pt x="8557399" y="944686"/>
                  <a:pt x="8554585" y="922737"/>
                </a:cubicBezTo>
                <a:close/>
                <a:moveTo>
                  <a:pt x="7905821" y="919917"/>
                </a:moveTo>
                <a:cubicBezTo>
                  <a:pt x="7915893" y="918629"/>
                  <a:pt x="7922473" y="920066"/>
                  <a:pt x="7926755" y="923508"/>
                </a:cubicBezTo>
                <a:cubicBezTo>
                  <a:pt x="7939597" y="933833"/>
                  <a:pt x="7931711" y="962194"/>
                  <a:pt x="7935161" y="989104"/>
                </a:cubicBezTo>
                <a:cubicBezTo>
                  <a:pt x="7913481" y="979721"/>
                  <a:pt x="7908883" y="943839"/>
                  <a:pt x="7905821" y="919917"/>
                </a:cubicBezTo>
                <a:close/>
                <a:moveTo>
                  <a:pt x="9968681" y="912230"/>
                </a:moveTo>
                <a:cubicBezTo>
                  <a:pt x="9968945" y="924003"/>
                  <a:pt x="9968945" y="924003"/>
                  <a:pt x="9968945" y="924003"/>
                </a:cubicBezTo>
                <a:lnTo>
                  <a:pt x="9962581" y="926366"/>
                </a:lnTo>
                <a:close/>
                <a:moveTo>
                  <a:pt x="8742611" y="898686"/>
                </a:moveTo>
                <a:cubicBezTo>
                  <a:pt x="8747647" y="898041"/>
                  <a:pt x="8751785" y="900372"/>
                  <a:pt x="8754865" y="904445"/>
                </a:cubicBezTo>
                <a:cubicBezTo>
                  <a:pt x="8764113" y="916670"/>
                  <a:pt x="8763853" y="944591"/>
                  <a:pt x="8749823" y="954970"/>
                </a:cubicBezTo>
                <a:cubicBezTo>
                  <a:pt x="8729677" y="957544"/>
                  <a:pt x="8748381" y="943710"/>
                  <a:pt x="8728235" y="946288"/>
                </a:cubicBezTo>
                <a:cubicBezTo>
                  <a:pt x="8726789" y="935032"/>
                  <a:pt x="8723903" y="912516"/>
                  <a:pt x="8722463" y="901261"/>
                </a:cubicBezTo>
                <a:cubicBezTo>
                  <a:pt x="8722463" y="901261"/>
                  <a:pt x="8742611" y="898686"/>
                  <a:pt x="8742611" y="898686"/>
                </a:cubicBezTo>
                <a:close/>
                <a:moveTo>
                  <a:pt x="8018897" y="896871"/>
                </a:moveTo>
                <a:cubicBezTo>
                  <a:pt x="8037699" y="894468"/>
                  <a:pt x="8040677" y="917685"/>
                  <a:pt x="8042159" y="929292"/>
                </a:cubicBezTo>
                <a:cubicBezTo>
                  <a:pt x="8060963" y="926887"/>
                  <a:pt x="8057989" y="903672"/>
                  <a:pt x="8059477" y="915279"/>
                </a:cubicBezTo>
                <a:cubicBezTo>
                  <a:pt x="8060963" y="926887"/>
                  <a:pt x="8079771" y="924482"/>
                  <a:pt x="8081257" y="936091"/>
                </a:cubicBezTo>
                <a:cubicBezTo>
                  <a:pt x="8081257" y="936091"/>
                  <a:pt x="8078279" y="912871"/>
                  <a:pt x="8097081" y="910468"/>
                </a:cubicBezTo>
                <a:cubicBezTo>
                  <a:pt x="8100059" y="933688"/>
                  <a:pt x="8118861" y="931283"/>
                  <a:pt x="8123323" y="966104"/>
                </a:cubicBezTo>
                <a:cubicBezTo>
                  <a:pt x="8123323" y="966104"/>
                  <a:pt x="8106009" y="980117"/>
                  <a:pt x="8106009" y="980117"/>
                </a:cubicBezTo>
                <a:cubicBezTo>
                  <a:pt x="8085719" y="970912"/>
                  <a:pt x="8062449" y="938497"/>
                  <a:pt x="8024851" y="943308"/>
                </a:cubicBezTo>
                <a:cubicBezTo>
                  <a:pt x="8023359" y="931700"/>
                  <a:pt x="8020385" y="908481"/>
                  <a:pt x="8018897" y="896871"/>
                </a:cubicBezTo>
                <a:close/>
                <a:moveTo>
                  <a:pt x="10319041" y="890853"/>
                </a:moveTo>
                <a:lnTo>
                  <a:pt x="10319831" y="926006"/>
                </a:lnTo>
                <a:cubicBezTo>
                  <a:pt x="10319699" y="920145"/>
                  <a:pt x="10324201" y="917102"/>
                  <a:pt x="10326385" y="912656"/>
                </a:cubicBezTo>
                <a:cubicBezTo>
                  <a:pt x="10328575" y="908204"/>
                  <a:pt x="10328443" y="902343"/>
                  <a:pt x="10319041" y="890853"/>
                </a:cubicBezTo>
                <a:close/>
                <a:moveTo>
                  <a:pt x="8816477" y="889236"/>
                </a:moveTo>
                <a:cubicBezTo>
                  <a:pt x="8816477" y="889236"/>
                  <a:pt x="8842575" y="933094"/>
                  <a:pt x="8820939" y="924064"/>
                </a:cubicBezTo>
                <a:cubicBezTo>
                  <a:pt x="8819451" y="912453"/>
                  <a:pt x="8817965" y="900845"/>
                  <a:pt x="8816477" y="889236"/>
                </a:cubicBezTo>
                <a:close/>
                <a:moveTo>
                  <a:pt x="10940553" y="875678"/>
                </a:moveTo>
                <a:cubicBezTo>
                  <a:pt x="10940553" y="875678"/>
                  <a:pt x="10940821" y="887394"/>
                  <a:pt x="10940821" y="887394"/>
                </a:cubicBezTo>
                <a:cubicBezTo>
                  <a:pt x="10922543" y="887839"/>
                  <a:pt x="10922543" y="887839"/>
                  <a:pt x="10922543" y="887839"/>
                </a:cubicBezTo>
                <a:cubicBezTo>
                  <a:pt x="10922279" y="876122"/>
                  <a:pt x="10922279" y="876122"/>
                  <a:pt x="10922279" y="876122"/>
                </a:cubicBezTo>
                <a:cubicBezTo>
                  <a:pt x="10922279" y="876122"/>
                  <a:pt x="10940553" y="875678"/>
                  <a:pt x="10940553" y="875678"/>
                </a:cubicBezTo>
                <a:close/>
                <a:moveTo>
                  <a:pt x="8700373" y="863687"/>
                </a:moveTo>
                <a:cubicBezTo>
                  <a:pt x="8702219" y="863094"/>
                  <a:pt x="8704827" y="863476"/>
                  <a:pt x="8707525" y="864561"/>
                </a:cubicBezTo>
                <a:cubicBezTo>
                  <a:pt x="8712925" y="866731"/>
                  <a:pt x="8718681" y="871715"/>
                  <a:pt x="8719403" y="877343"/>
                </a:cubicBezTo>
                <a:cubicBezTo>
                  <a:pt x="8699257" y="879923"/>
                  <a:pt x="8700697" y="891177"/>
                  <a:pt x="8700697" y="891177"/>
                </a:cubicBezTo>
                <a:cubicBezTo>
                  <a:pt x="8699257" y="879923"/>
                  <a:pt x="8699257" y="879923"/>
                  <a:pt x="8697811" y="868661"/>
                </a:cubicBezTo>
                <a:cubicBezTo>
                  <a:pt x="8697453" y="865848"/>
                  <a:pt x="8698531" y="864281"/>
                  <a:pt x="8700373" y="863687"/>
                </a:cubicBezTo>
                <a:close/>
                <a:moveTo>
                  <a:pt x="10684109" y="858490"/>
                </a:moveTo>
                <a:cubicBezTo>
                  <a:pt x="10684109" y="858490"/>
                  <a:pt x="10688745" y="861306"/>
                  <a:pt x="10691097" y="864183"/>
                </a:cubicBezTo>
                <a:cubicBezTo>
                  <a:pt x="10693445" y="867053"/>
                  <a:pt x="10693511" y="869982"/>
                  <a:pt x="10684371" y="870204"/>
                </a:cubicBezTo>
                <a:close/>
                <a:moveTo>
                  <a:pt x="10830347" y="854917"/>
                </a:moveTo>
                <a:cubicBezTo>
                  <a:pt x="10830347" y="854917"/>
                  <a:pt x="10830613" y="866636"/>
                  <a:pt x="10830613" y="866636"/>
                </a:cubicBezTo>
                <a:lnTo>
                  <a:pt x="10827543" y="858687"/>
                </a:lnTo>
                <a:close/>
                <a:moveTo>
                  <a:pt x="11612493" y="848352"/>
                </a:moveTo>
                <a:lnTo>
                  <a:pt x="11612759" y="860214"/>
                </a:lnTo>
                <a:cubicBezTo>
                  <a:pt x="11613027" y="872085"/>
                  <a:pt x="11617315" y="880880"/>
                  <a:pt x="11619567" y="889729"/>
                </a:cubicBezTo>
                <a:cubicBezTo>
                  <a:pt x="11621809" y="898580"/>
                  <a:pt x="11622013" y="907477"/>
                  <a:pt x="11614095" y="919543"/>
                </a:cubicBezTo>
                <a:cubicBezTo>
                  <a:pt x="11614095" y="919543"/>
                  <a:pt x="11614359" y="931409"/>
                  <a:pt x="11614359" y="931409"/>
                </a:cubicBezTo>
                <a:cubicBezTo>
                  <a:pt x="11614359" y="931409"/>
                  <a:pt x="11614095" y="919543"/>
                  <a:pt x="11597737" y="919944"/>
                </a:cubicBezTo>
                <a:cubicBezTo>
                  <a:pt x="11597737" y="919944"/>
                  <a:pt x="11614095" y="919543"/>
                  <a:pt x="11613829" y="907678"/>
                </a:cubicBezTo>
                <a:cubicBezTo>
                  <a:pt x="11613561" y="895814"/>
                  <a:pt x="11597463" y="908079"/>
                  <a:pt x="11597199" y="896212"/>
                </a:cubicBezTo>
                <a:cubicBezTo>
                  <a:pt x="11596931" y="884349"/>
                  <a:pt x="11596931" y="884349"/>
                  <a:pt x="11596931" y="884349"/>
                </a:cubicBezTo>
                <a:cubicBezTo>
                  <a:pt x="11613027" y="872085"/>
                  <a:pt x="11596129" y="848753"/>
                  <a:pt x="11612493" y="848352"/>
                </a:cubicBezTo>
                <a:close/>
                <a:moveTo>
                  <a:pt x="10080077" y="838064"/>
                </a:moveTo>
                <a:cubicBezTo>
                  <a:pt x="10089217" y="837842"/>
                  <a:pt x="10093855" y="840658"/>
                  <a:pt x="10096205" y="843532"/>
                </a:cubicBezTo>
                <a:cubicBezTo>
                  <a:pt x="10098553" y="846405"/>
                  <a:pt x="10098619" y="849335"/>
                  <a:pt x="10098619" y="849335"/>
                </a:cubicBezTo>
                <a:cubicBezTo>
                  <a:pt x="10098619" y="849335"/>
                  <a:pt x="10098887" y="861051"/>
                  <a:pt x="10098887" y="861051"/>
                </a:cubicBezTo>
                <a:cubicBezTo>
                  <a:pt x="10080609" y="861499"/>
                  <a:pt x="10080339" y="849783"/>
                  <a:pt x="10080077" y="838064"/>
                </a:cubicBezTo>
                <a:close/>
                <a:moveTo>
                  <a:pt x="7872153" y="816963"/>
                </a:moveTo>
                <a:cubicBezTo>
                  <a:pt x="7875155" y="840415"/>
                  <a:pt x="7876659" y="852136"/>
                  <a:pt x="7878159" y="863864"/>
                </a:cubicBezTo>
                <a:cubicBezTo>
                  <a:pt x="7881173" y="887321"/>
                  <a:pt x="7863869" y="901448"/>
                  <a:pt x="7848071" y="927304"/>
                </a:cubicBezTo>
                <a:cubicBezTo>
                  <a:pt x="7810469" y="932116"/>
                  <a:pt x="7805961" y="896939"/>
                  <a:pt x="7799949" y="850036"/>
                </a:cubicBezTo>
                <a:cubicBezTo>
                  <a:pt x="7779641" y="840715"/>
                  <a:pt x="7779641" y="840715"/>
                  <a:pt x="7778139" y="828989"/>
                </a:cubicBezTo>
                <a:cubicBezTo>
                  <a:pt x="7778139" y="828989"/>
                  <a:pt x="7778139" y="828989"/>
                  <a:pt x="7796943" y="826581"/>
                </a:cubicBezTo>
                <a:cubicBezTo>
                  <a:pt x="7798443" y="838308"/>
                  <a:pt x="7798443" y="838308"/>
                  <a:pt x="7798443" y="838308"/>
                </a:cubicBezTo>
                <a:cubicBezTo>
                  <a:pt x="7817249" y="835902"/>
                  <a:pt x="7853349" y="819367"/>
                  <a:pt x="7856355" y="842819"/>
                </a:cubicBezTo>
                <a:cubicBezTo>
                  <a:pt x="7875155" y="840415"/>
                  <a:pt x="7853349" y="819367"/>
                  <a:pt x="7872153" y="816963"/>
                </a:cubicBezTo>
                <a:close/>
                <a:moveTo>
                  <a:pt x="8824171" y="811987"/>
                </a:moveTo>
                <a:cubicBezTo>
                  <a:pt x="8829257" y="809244"/>
                  <a:pt x="8836901" y="808964"/>
                  <a:pt x="8847677" y="813165"/>
                </a:cubicBezTo>
                <a:cubicBezTo>
                  <a:pt x="8849089" y="824140"/>
                  <a:pt x="8850491" y="835114"/>
                  <a:pt x="8831753" y="848670"/>
                </a:cubicBezTo>
                <a:cubicBezTo>
                  <a:pt x="8821681" y="849957"/>
                  <a:pt x="8814885" y="836880"/>
                  <a:pt x="8815995" y="825584"/>
                </a:cubicBezTo>
                <a:cubicBezTo>
                  <a:pt x="8816553" y="819935"/>
                  <a:pt x="8819085" y="814729"/>
                  <a:pt x="8824171" y="811987"/>
                </a:cubicBezTo>
                <a:close/>
                <a:moveTo>
                  <a:pt x="10003625" y="792050"/>
                </a:moveTo>
                <a:cubicBezTo>
                  <a:pt x="10003831" y="801133"/>
                  <a:pt x="10014615" y="789514"/>
                  <a:pt x="10020231" y="793353"/>
                </a:cubicBezTo>
                <a:cubicBezTo>
                  <a:pt x="10022101" y="794631"/>
                  <a:pt x="10023395" y="797627"/>
                  <a:pt x="10023529" y="803681"/>
                </a:cubicBezTo>
                <a:cubicBezTo>
                  <a:pt x="10023529" y="803681"/>
                  <a:pt x="10023803" y="815791"/>
                  <a:pt x="10024075" y="827896"/>
                </a:cubicBezTo>
                <a:cubicBezTo>
                  <a:pt x="10024351" y="840003"/>
                  <a:pt x="10024351" y="840003"/>
                  <a:pt x="10024351" y="840003"/>
                </a:cubicBezTo>
                <a:cubicBezTo>
                  <a:pt x="10024351" y="840003"/>
                  <a:pt x="10024351" y="840003"/>
                  <a:pt x="10024623" y="852109"/>
                </a:cubicBezTo>
                <a:cubicBezTo>
                  <a:pt x="10004991" y="852590"/>
                  <a:pt x="10004991" y="852590"/>
                  <a:pt x="10004991" y="852590"/>
                </a:cubicBezTo>
                <a:cubicBezTo>
                  <a:pt x="10004715" y="840481"/>
                  <a:pt x="10004715" y="840481"/>
                  <a:pt x="10004715" y="840481"/>
                </a:cubicBezTo>
                <a:cubicBezTo>
                  <a:pt x="10004715" y="840481"/>
                  <a:pt x="10004715" y="840481"/>
                  <a:pt x="10004447" y="828378"/>
                </a:cubicBezTo>
                <a:cubicBezTo>
                  <a:pt x="10004715" y="840481"/>
                  <a:pt x="10023803" y="815791"/>
                  <a:pt x="10004173" y="816269"/>
                </a:cubicBezTo>
                <a:cubicBezTo>
                  <a:pt x="10003899" y="804159"/>
                  <a:pt x="10003625" y="792050"/>
                  <a:pt x="10003625" y="792050"/>
                </a:cubicBezTo>
                <a:close/>
                <a:moveTo>
                  <a:pt x="10023257" y="791574"/>
                </a:moveTo>
                <a:cubicBezTo>
                  <a:pt x="10023257" y="791574"/>
                  <a:pt x="10028167" y="791452"/>
                  <a:pt x="10033109" y="792849"/>
                </a:cubicBezTo>
                <a:cubicBezTo>
                  <a:pt x="10038055" y="794239"/>
                  <a:pt x="10043031" y="797146"/>
                  <a:pt x="10043165" y="803200"/>
                </a:cubicBezTo>
                <a:cubicBezTo>
                  <a:pt x="10023529" y="803681"/>
                  <a:pt x="10023529" y="803681"/>
                  <a:pt x="10023529" y="803681"/>
                </a:cubicBezTo>
                <a:cubicBezTo>
                  <a:pt x="10023529" y="803681"/>
                  <a:pt x="10023257" y="791574"/>
                  <a:pt x="10023257" y="791574"/>
                </a:cubicBezTo>
                <a:close/>
                <a:moveTo>
                  <a:pt x="10298117" y="774118"/>
                </a:moveTo>
                <a:cubicBezTo>
                  <a:pt x="10298117" y="774118"/>
                  <a:pt x="10298117" y="774118"/>
                  <a:pt x="10298383" y="785835"/>
                </a:cubicBezTo>
                <a:cubicBezTo>
                  <a:pt x="10298383" y="785835"/>
                  <a:pt x="10280099" y="786280"/>
                  <a:pt x="10280361" y="798001"/>
                </a:cubicBezTo>
                <a:cubicBezTo>
                  <a:pt x="10280099" y="786280"/>
                  <a:pt x="10279835" y="774564"/>
                  <a:pt x="10298117" y="774118"/>
                </a:cubicBezTo>
                <a:close/>
                <a:moveTo>
                  <a:pt x="8439471" y="770135"/>
                </a:moveTo>
                <a:cubicBezTo>
                  <a:pt x="8461061" y="778815"/>
                  <a:pt x="8462501" y="790072"/>
                  <a:pt x="8443799" y="803906"/>
                </a:cubicBezTo>
                <a:cubicBezTo>
                  <a:pt x="8433729" y="805193"/>
                  <a:pt x="8433005" y="799565"/>
                  <a:pt x="8434621" y="792210"/>
                </a:cubicBezTo>
                <a:cubicBezTo>
                  <a:pt x="8436241" y="784850"/>
                  <a:pt x="8440191" y="775766"/>
                  <a:pt x="8439471" y="770135"/>
                </a:cubicBezTo>
                <a:close/>
                <a:moveTo>
                  <a:pt x="7981985" y="768589"/>
                </a:moveTo>
                <a:cubicBezTo>
                  <a:pt x="7981985" y="768589"/>
                  <a:pt x="7983609" y="781254"/>
                  <a:pt x="7983609" y="781254"/>
                </a:cubicBezTo>
                <a:cubicBezTo>
                  <a:pt x="7973533" y="782542"/>
                  <a:pt x="7973533" y="782542"/>
                  <a:pt x="7975851" y="780636"/>
                </a:cubicBezTo>
                <a:cubicBezTo>
                  <a:pt x="7978167" y="778732"/>
                  <a:pt x="7982795" y="774922"/>
                  <a:pt x="7981985" y="768589"/>
                </a:cubicBezTo>
                <a:close/>
                <a:moveTo>
                  <a:pt x="8742923" y="767979"/>
                </a:moveTo>
                <a:cubicBezTo>
                  <a:pt x="8744445" y="779877"/>
                  <a:pt x="8747493" y="803670"/>
                  <a:pt x="8747493" y="803670"/>
                </a:cubicBezTo>
                <a:cubicBezTo>
                  <a:pt x="8747493" y="803670"/>
                  <a:pt x="8742119" y="798312"/>
                  <a:pt x="8738857" y="791171"/>
                </a:cubicBezTo>
                <a:cubicBezTo>
                  <a:pt x="8735593" y="784033"/>
                  <a:pt x="8734449" y="775113"/>
                  <a:pt x="8742923" y="767979"/>
                </a:cubicBezTo>
                <a:close/>
                <a:moveTo>
                  <a:pt x="11613909" y="766061"/>
                </a:moveTo>
                <a:cubicBezTo>
                  <a:pt x="11614151" y="776659"/>
                  <a:pt x="11614151" y="776659"/>
                  <a:pt x="11614151" y="776659"/>
                </a:cubicBezTo>
                <a:cubicBezTo>
                  <a:pt x="11614151" y="776659"/>
                  <a:pt x="11594513" y="777138"/>
                  <a:pt x="11594753" y="787732"/>
                </a:cubicBezTo>
                <a:cubicBezTo>
                  <a:pt x="11594513" y="777138"/>
                  <a:pt x="11594513" y="777138"/>
                  <a:pt x="11594513" y="777138"/>
                </a:cubicBezTo>
                <a:cubicBezTo>
                  <a:pt x="11594513" y="777138"/>
                  <a:pt x="11594275" y="766542"/>
                  <a:pt x="11594275" y="766542"/>
                </a:cubicBezTo>
                <a:cubicBezTo>
                  <a:pt x="11594275" y="766542"/>
                  <a:pt x="11613909" y="766061"/>
                  <a:pt x="11613909" y="766061"/>
                </a:cubicBezTo>
                <a:close/>
                <a:moveTo>
                  <a:pt x="10952327" y="756774"/>
                </a:moveTo>
                <a:cubicBezTo>
                  <a:pt x="10952327" y="756774"/>
                  <a:pt x="10952599" y="768878"/>
                  <a:pt x="10952599" y="768878"/>
                </a:cubicBezTo>
                <a:cubicBezTo>
                  <a:pt x="10952869" y="780988"/>
                  <a:pt x="10953147" y="793097"/>
                  <a:pt x="10953417" y="805205"/>
                </a:cubicBezTo>
                <a:cubicBezTo>
                  <a:pt x="10953691" y="817310"/>
                  <a:pt x="10953963" y="829418"/>
                  <a:pt x="10954237" y="841527"/>
                </a:cubicBezTo>
                <a:cubicBezTo>
                  <a:pt x="10934599" y="842004"/>
                  <a:pt x="10934599" y="842004"/>
                  <a:pt x="10934599" y="842004"/>
                </a:cubicBezTo>
                <a:cubicBezTo>
                  <a:pt x="10934599" y="842004"/>
                  <a:pt x="10934327" y="829899"/>
                  <a:pt x="10934327" y="829899"/>
                </a:cubicBezTo>
                <a:cubicBezTo>
                  <a:pt x="10934327" y="829899"/>
                  <a:pt x="10934057" y="817788"/>
                  <a:pt x="10933781" y="805683"/>
                </a:cubicBezTo>
                <a:cubicBezTo>
                  <a:pt x="10933509" y="793573"/>
                  <a:pt x="10933237" y="781468"/>
                  <a:pt x="10932965" y="769358"/>
                </a:cubicBezTo>
                <a:cubicBezTo>
                  <a:pt x="10932689" y="757255"/>
                  <a:pt x="10952327" y="756774"/>
                  <a:pt x="10952327" y="756774"/>
                </a:cubicBezTo>
                <a:close/>
                <a:moveTo>
                  <a:pt x="10146857" y="755240"/>
                </a:moveTo>
                <a:cubicBezTo>
                  <a:pt x="10146857" y="755240"/>
                  <a:pt x="10146857" y="755240"/>
                  <a:pt x="10147145" y="767955"/>
                </a:cubicBezTo>
                <a:lnTo>
                  <a:pt x="10133767" y="755560"/>
                </a:lnTo>
                <a:cubicBezTo>
                  <a:pt x="10133767" y="755560"/>
                  <a:pt x="10146857" y="755240"/>
                  <a:pt x="10146857" y="755240"/>
                </a:cubicBezTo>
                <a:close/>
                <a:moveTo>
                  <a:pt x="10696895" y="754535"/>
                </a:moveTo>
                <a:cubicBezTo>
                  <a:pt x="10696895" y="754535"/>
                  <a:pt x="10697085" y="763009"/>
                  <a:pt x="10697085" y="763009"/>
                </a:cubicBezTo>
                <a:cubicBezTo>
                  <a:pt x="10697085" y="763009"/>
                  <a:pt x="10697085" y="763009"/>
                  <a:pt x="10677451" y="763488"/>
                </a:cubicBezTo>
                <a:cubicBezTo>
                  <a:pt x="10677451" y="763488"/>
                  <a:pt x="10677451" y="763488"/>
                  <a:pt x="10677259" y="755013"/>
                </a:cubicBezTo>
                <a:cubicBezTo>
                  <a:pt x="10677259" y="755013"/>
                  <a:pt x="10677259" y="755013"/>
                  <a:pt x="10696895" y="754535"/>
                </a:cubicBezTo>
                <a:close/>
                <a:moveTo>
                  <a:pt x="10935739" y="747285"/>
                </a:moveTo>
                <a:lnTo>
                  <a:pt x="10936007" y="759058"/>
                </a:lnTo>
                <a:cubicBezTo>
                  <a:pt x="10936007" y="759058"/>
                  <a:pt x="10919907" y="771230"/>
                  <a:pt x="10920171" y="783003"/>
                </a:cubicBezTo>
                <a:cubicBezTo>
                  <a:pt x="10919907" y="771230"/>
                  <a:pt x="10919641" y="759458"/>
                  <a:pt x="10935739" y="747285"/>
                </a:cubicBezTo>
                <a:close/>
                <a:moveTo>
                  <a:pt x="8816877" y="732585"/>
                </a:moveTo>
                <a:lnTo>
                  <a:pt x="8839999" y="753223"/>
                </a:lnTo>
                <a:cubicBezTo>
                  <a:pt x="8829925" y="754512"/>
                  <a:pt x="8824515" y="752253"/>
                  <a:pt x="8821439" y="748222"/>
                </a:cubicBezTo>
                <a:close/>
                <a:moveTo>
                  <a:pt x="8816871" y="732579"/>
                </a:moveTo>
                <a:lnTo>
                  <a:pt x="8816877" y="732581"/>
                </a:lnTo>
                <a:lnTo>
                  <a:pt x="8816877" y="732585"/>
                </a:lnTo>
                <a:close/>
                <a:moveTo>
                  <a:pt x="10754321" y="727802"/>
                </a:moveTo>
                <a:cubicBezTo>
                  <a:pt x="10754321" y="727802"/>
                  <a:pt x="10754587" y="739521"/>
                  <a:pt x="10754587" y="739521"/>
                </a:cubicBezTo>
                <a:cubicBezTo>
                  <a:pt x="10754587" y="739521"/>
                  <a:pt x="10754851" y="751242"/>
                  <a:pt x="10754851" y="751242"/>
                </a:cubicBezTo>
                <a:cubicBezTo>
                  <a:pt x="10755379" y="774677"/>
                  <a:pt x="10755907" y="798113"/>
                  <a:pt x="10774715" y="821100"/>
                </a:cubicBezTo>
                <a:cubicBezTo>
                  <a:pt x="10774715" y="821100"/>
                  <a:pt x="10756171" y="809829"/>
                  <a:pt x="10756171" y="809829"/>
                </a:cubicBezTo>
                <a:lnTo>
                  <a:pt x="10756437" y="821548"/>
                </a:lnTo>
                <a:lnTo>
                  <a:pt x="10765873" y="834509"/>
                </a:lnTo>
                <a:cubicBezTo>
                  <a:pt x="10770541" y="838792"/>
                  <a:pt x="10775241" y="844542"/>
                  <a:pt x="10775507" y="856261"/>
                </a:cubicBezTo>
                <a:cubicBezTo>
                  <a:pt x="10756961" y="844987"/>
                  <a:pt x="10756961" y="844987"/>
                  <a:pt x="10757227" y="856707"/>
                </a:cubicBezTo>
                <a:cubicBezTo>
                  <a:pt x="10775507" y="856261"/>
                  <a:pt x="10758285" y="903576"/>
                  <a:pt x="10758547" y="915296"/>
                </a:cubicBezTo>
                <a:cubicBezTo>
                  <a:pt x="10758815" y="927010"/>
                  <a:pt x="10758815" y="927010"/>
                  <a:pt x="10758815" y="927010"/>
                </a:cubicBezTo>
                <a:cubicBezTo>
                  <a:pt x="10759075" y="938729"/>
                  <a:pt x="10759337" y="950449"/>
                  <a:pt x="10759337" y="950449"/>
                </a:cubicBezTo>
                <a:cubicBezTo>
                  <a:pt x="10759603" y="962162"/>
                  <a:pt x="10759603" y="962162"/>
                  <a:pt x="10741591" y="974330"/>
                </a:cubicBezTo>
                <a:cubicBezTo>
                  <a:pt x="10741327" y="962612"/>
                  <a:pt x="10741327" y="962612"/>
                  <a:pt x="10741327" y="962612"/>
                </a:cubicBezTo>
                <a:lnTo>
                  <a:pt x="10741061" y="950893"/>
                </a:lnTo>
                <a:lnTo>
                  <a:pt x="10740795" y="939177"/>
                </a:lnTo>
                <a:cubicBezTo>
                  <a:pt x="10740533" y="927457"/>
                  <a:pt x="10740533" y="927457"/>
                  <a:pt x="10740533" y="927457"/>
                </a:cubicBezTo>
                <a:cubicBezTo>
                  <a:pt x="10740269" y="915739"/>
                  <a:pt x="10740269" y="915739"/>
                  <a:pt x="10740269" y="915739"/>
                </a:cubicBezTo>
                <a:cubicBezTo>
                  <a:pt x="10740005" y="904021"/>
                  <a:pt x="10757227" y="856707"/>
                  <a:pt x="10738947" y="857152"/>
                </a:cubicBezTo>
                <a:cubicBezTo>
                  <a:pt x="10738419" y="833714"/>
                  <a:pt x="10738419" y="833714"/>
                  <a:pt x="10738419" y="833714"/>
                </a:cubicBezTo>
                <a:cubicBezTo>
                  <a:pt x="10737891" y="810277"/>
                  <a:pt x="10718821" y="775571"/>
                  <a:pt x="10737363" y="786841"/>
                </a:cubicBezTo>
                <a:cubicBezTo>
                  <a:pt x="10737097" y="775125"/>
                  <a:pt x="10737097" y="775125"/>
                  <a:pt x="10718821" y="775571"/>
                </a:cubicBezTo>
                <a:cubicBezTo>
                  <a:pt x="10736571" y="751686"/>
                  <a:pt x="10718023" y="740417"/>
                  <a:pt x="10718023" y="740417"/>
                </a:cubicBezTo>
                <a:cubicBezTo>
                  <a:pt x="10718023" y="740417"/>
                  <a:pt x="10717763" y="728696"/>
                  <a:pt x="10717763" y="728696"/>
                </a:cubicBezTo>
                <a:cubicBezTo>
                  <a:pt x="10736043" y="728248"/>
                  <a:pt x="10736043" y="728248"/>
                  <a:pt x="10736043" y="728248"/>
                </a:cubicBezTo>
                <a:cubicBezTo>
                  <a:pt x="10736043" y="728248"/>
                  <a:pt x="10736043" y="728248"/>
                  <a:pt x="10754321" y="727802"/>
                </a:cubicBezTo>
                <a:close/>
                <a:moveTo>
                  <a:pt x="7763535" y="715017"/>
                </a:moveTo>
                <a:cubicBezTo>
                  <a:pt x="7763535" y="715017"/>
                  <a:pt x="7764975" y="726272"/>
                  <a:pt x="7766421" y="737531"/>
                </a:cubicBezTo>
                <a:cubicBezTo>
                  <a:pt x="7756345" y="738823"/>
                  <a:pt x="7755625" y="733194"/>
                  <a:pt x="7757423" y="727245"/>
                </a:cubicBezTo>
                <a:cubicBezTo>
                  <a:pt x="7759221" y="721293"/>
                  <a:pt x="7763535" y="715017"/>
                  <a:pt x="7763535" y="715017"/>
                </a:cubicBezTo>
                <a:close/>
                <a:moveTo>
                  <a:pt x="8793759" y="711942"/>
                </a:moveTo>
                <a:lnTo>
                  <a:pt x="8816871" y="732579"/>
                </a:lnTo>
                <a:lnTo>
                  <a:pt x="8795243" y="723553"/>
                </a:lnTo>
                <a:cubicBezTo>
                  <a:pt x="8795243" y="723553"/>
                  <a:pt x="8793759" y="711942"/>
                  <a:pt x="8793759" y="711942"/>
                </a:cubicBezTo>
                <a:close/>
                <a:moveTo>
                  <a:pt x="11046535" y="708944"/>
                </a:moveTo>
                <a:cubicBezTo>
                  <a:pt x="11046803" y="720664"/>
                  <a:pt x="11046803" y="720664"/>
                  <a:pt x="11047063" y="732382"/>
                </a:cubicBezTo>
                <a:cubicBezTo>
                  <a:pt x="11047595" y="755819"/>
                  <a:pt x="11047595" y="755819"/>
                  <a:pt x="11029315" y="756265"/>
                </a:cubicBezTo>
                <a:cubicBezTo>
                  <a:pt x="11029047" y="744548"/>
                  <a:pt x="11028785" y="732827"/>
                  <a:pt x="11028523" y="721108"/>
                </a:cubicBezTo>
                <a:cubicBezTo>
                  <a:pt x="11046803" y="720664"/>
                  <a:pt x="11046535" y="708944"/>
                  <a:pt x="11046535" y="708944"/>
                </a:cubicBezTo>
                <a:close/>
                <a:moveTo>
                  <a:pt x="7965375" y="708886"/>
                </a:moveTo>
                <a:cubicBezTo>
                  <a:pt x="7966703" y="709269"/>
                  <a:pt x="7969409" y="710397"/>
                  <a:pt x="7974819" y="712656"/>
                </a:cubicBezTo>
                <a:cubicBezTo>
                  <a:pt x="7976305" y="724266"/>
                  <a:pt x="7977795" y="735872"/>
                  <a:pt x="7979283" y="747484"/>
                </a:cubicBezTo>
                <a:cubicBezTo>
                  <a:pt x="7959133" y="750059"/>
                  <a:pt x="7956159" y="726845"/>
                  <a:pt x="7954671" y="715232"/>
                </a:cubicBezTo>
                <a:cubicBezTo>
                  <a:pt x="7969781" y="713300"/>
                  <a:pt x="7961387" y="707737"/>
                  <a:pt x="7965375" y="708886"/>
                </a:cubicBezTo>
                <a:close/>
                <a:moveTo>
                  <a:pt x="10046493" y="705686"/>
                </a:moveTo>
                <a:cubicBezTo>
                  <a:pt x="10048347" y="706237"/>
                  <a:pt x="10050835" y="707767"/>
                  <a:pt x="10054181" y="710865"/>
                </a:cubicBezTo>
                <a:cubicBezTo>
                  <a:pt x="10054181" y="710865"/>
                  <a:pt x="10041093" y="711181"/>
                  <a:pt x="10041379" y="723899"/>
                </a:cubicBezTo>
                <a:cubicBezTo>
                  <a:pt x="10041379" y="723899"/>
                  <a:pt x="10041093" y="711181"/>
                  <a:pt x="10041093" y="711181"/>
                </a:cubicBezTo>
                <a:cubicBezTo>
                  <a:pt x="10041093" y="711181"/>
                  <a:pt x="10040933" y="704032"/>
                  <a:pt x="10046493" y="705686"/>
                </a:cubicBezTo>
                <a:close/>
                <a:moveTo>
                  <a:pt x="10951043" y="699803"/>
                </a:moveTo>
                <a:cubicBezTo>
                  <a:pt x="10951307" y="711574"/>
                  <a:pt x="10951575" y="723344"/>
                  <a:pt x="10935213" y="723746"/>
                </a:cubicBezTo>
                <a:cubicBezTo>
                  <a:pt x="10934943" y="711971"/>
                  <a:pt x="10934943" y="711971"/>
                  <a:pt x="10934943" y="711971"/>
                </a:cubicBezTo>
                <a:cubicBezTo>
                  <a:pt x="10951307" y="711574"/>
                  <a:pt x="10951307" y="711574"/>
                  <a:pt x="10951043" y="699803"/>
                </a:cubicBezTo>
                <a:close/>
                <a:moveTo>
                  <a:pt x="10934413" y="688430"/>
                </a:moveTo>
                <a:cubicBezTo>
                  <a:pt x="10942727" y="694118"/>
                  <a:pt x="10942861" y="700003"/>
                  <a:pt x="10940919" y="704466"/>
                </a:cubicBezTo>
                <a:cubicBezTo>
                  <a:pt x="10938969" y="708930"/>
                  <a:pt x="10934943" y="711971"/>
                  <a:pt x="10934943" y="711971"/>
                </a:cubicBezTo>
                <a:cubicBezTo>
                  <a:pt x="10934679" y="700200"/>
                  <a:pt x="10934679" y="700200"/>
                  <a:pt x="10934679" y="700200"/>
                </a:cubicBezTo>
                <a:cubicBezTo>
                  <a:pt x="10934413" y="688430"/>
                  <a:pt x="10934413" y="688430"/>
                  <a:pt x="10934413" y="688430"/>
                </a:cubicBezTo>
                <a:close/>
                <a:moveTo>
                  <a:pt x="11520469" y="687784"/>
                </a:moveTo>
                <a:cubicBezTo>
                  <a:pt x="11520975" y="710384"/>
                  <a:pt x="11501851" y="733463"/>
                  <a:pt x="11521745" y="744285"/>
                </a:cubicBezTo>
                <a:cubicBezTo>
                  <a:pt x="11521999" y="755584"/>
                  <a:pt x="11502111" y="744764"/>
                  <a:pt x="11502365" y="756067"/>
                </a:cubicBezTo>
                <a:cubicBezTo>
                  <a:pt x="11501851" y="733463"/>
                  <a:pt x="11501851" y="733463"/>
                  <a:pt x="11501345" y="710863"/>
                </a:cubicBezTo>
                <a:cubicBezTo>
                  <a:pt x="11501345" y="710863"/>
                  <a:pt x="11520469" y="687784"/>
                  <a:pt x="11520469" y="687784"/>
                </a:cubicBezTo>
                <a:close/>
                <a:moveTo>
                  <a:pt x="10004275" y="684702"/>
                </a:moveTo>
                <a:cubicBezTo>
                  <a:pt x="10009761" y="682979"/>
                  <a:pt x="10020945" y="689066"/>
                  <a:pt x="10020945" y="689066"/>
                </a:cubicBezTo>
                <a:cubicBezTo>
                  <a:pt x="10020945" y="689066"/>
                  <a:pt x="10025921" y="691770"/>
                  <a:pt x="10028437" y="694534"/>
                </a:cubicBezTo>
                <a:cubicBezTo>
                  <a:pt x="10030957" y="697301"/>
                  <a:pt x="10031019" y="700123"/>
                  <a:pt x="10021201" y="700363"/>
                </a:cubicBezTo>
                <a:cubicBezTo>
                  <a:pt x="10021459" y="711666"/>
                  <a:pt x="10001825" y="712144"/>
                  <a:pt x="10001825" y="712144"/>
                </a:cubicBezTo>
                <a:cubicBezTo>
                  <a:pt x="10001569" y="700842"/>
                  <a:pt x="10001569" y="700842"/>
                  <a:pt x="10001569" y="700842"/>
                </a:cubicBezTo>
                <a:cubicBezTo>
                  <a:pt x="10001569" y="700842"/>
                  <a:pt x="10001569" y="700842"/>
                  <a:pt x="10001313" y="689541"/>
                </a:cubicBezTo>
                <a:cubicBezTo>
                  <a:pt x="10001251" y="686717"/>
                  <a:pt x="10002447" y="685276"/>
                  <a:pt x="10004275" y="684702"/>
                </a:cubicBezTo>
                <a:close/>
                <a:moveTo>
                  <a:pt x="10092879" y="684481"/>
                </a:moveTo>
                <a:cubicBezTo>
                  <a:pt x="10092879" y="684481"/>
                  <a:pt x="10093163" y="697193"/>
                  <a:pt x="10093451" y="709908"/>
                </a:cubicBezTo>
                <a:cubicBezTo>
                  <a:pt x="10074103" y="723102"/>
                  <a:pt x="10073813" y="710387"/>
                  <a:pt x="10073527" y="697673"/>
                </a:cubicBezTo>
                <a:cubicBezTo>
                  <a:pt x="10073527" y="697673"/>
                  <a:pt x="10093163" y="697193"/>
                  <a:pt x="10092879" y="684481"/>
                </a:cubicBezTo>
                <a:close/>
                <a:moveTo>
                  <a:pt x="8868273" y="680958"/>
                </a:moveTo>
                <a:cubicBezTo>
                  <a:pt x="8869717" y="692215"/>
                  <a:pt x="8869717" y="692215"/>
                  <a:pt x="8869717" y="692215"/>
                </a:cubicBezTo>
                <a:cubicBezTo>
                  <a:pt x="8871161" y="703473"/>
                  <a:pt x="8889393" y="712582"/>
                  <a:pt x="8890833" y="723839"/>
                </a:cubicBezTo>
                <a:cubicBezTo>
                  <a:pt x="8875489" y="737247"/>
                  <a:pt x="8875489" y="737247"/>
                  <a:pt x="8876929" y="748500"/>
                </a:cubicBezTo>
                <a:cubicBezTo>
                  <a:pt x="8875489" y="737247"/>
                  <a:pt x="8855813" y="716877"/>
                  <a:pt x="8852929" y="694361"/>
                </a:cubicBezTo>
                <a:cubicBezTo>
                  <a:pt x="8852929" y="694361"/>
                  <a:pt x="8852929" y="694361"/>
                  <a:pt x="8851483" y="683107"/>
                </a:cubicBezTo>
                <a:cubicBezTo>
                  <a:pt x="8851483" y="683107"/>
                  <a:pt x="8851483" y="683107"/>
                  <a:pt x="8868273" y="680958"/>
                </a:cubicBezTo>
                <a:close/>
                <a:moveTo>
                  <a:pt x="10950511" y="676260"/>
                </a:moveTo>
                <a:cubicBezTo>
                  <a:pt x="10950775" y="688033"/>
                  <a:pt x="10950775" y="688033"/>
                  <a:pt x="10950775" y="688033"/>
                </a:cubicBezTo>
                <a:cubicBezTo>
                  <a:pt x="10934413" y="688430"/>
                  <a:pt x="10934413" y="688430"/>
                  <a:pt x="10934413" y="688430"/>
                </a:cubicBezTo>
                <a:cubicBezTo>
                  <a:pt x="10934147" y="676660"/>
                  <a:pt x="10934147" y="676660"/>
                  <a:pt x="10934147" y="676660"/>
                </a:cubicBezTo>
                <a:cubicBezTo>
                  <a:pt x="10934147" y="676660"/>
                  <a:pt x="10950511" y="676260"/>
                  <a:pt x="10950511" y="676260"/>
                </a:cubicBezTo>
                <a:close/>
                <a:moveTo>
                  <a:pt x="8730725" y="672807"/>
                </a:moveTo>
                <a:cubicBezTo>
                  <a:pt x="8749193" y="670445"/>
                  <a:pt x="8750719" y="682342"/>
                  <a:pt x="8769183" y="679979"/>
                </a:cubicBezTo>
                <a:cubicBezTo>
                  <a:pt x="8770711" y="691878"/>
                  <a:pt x="8755291" y="718034"/>
                  <a:pt x="8752245" y="694243"/>
                </a:cubicBezTo>
                <a:cubicBezTo>
                  <a:pt x="8735301" y="708499"/>
                  <a:pt x="8758341" y="741827"/>
                  <a:pt x="8741401" y="756083"/>
                </a:cubicBezTo>
                <a:cubicBezTo>
                  <a:pt x="8721405" y="746551"/>
                  <a:pt x="8709887" y="729887"/>
                  <a:pt x="8707791" y="713529"/>
                </a:cubicBezTo>
                <a:cubicBezTo>
                  <a:pt x="8705695" y="697173"/>
                  <a:pt x="8713017" y="681118"/>
                  <a:pt x="8730725" y="672807"/>
                </a:cubicBezTo>
                <a:close/>
                <a:moveTo>
                  <a:pt x="11082039" y="661179"/>
                </a:moveTo>
                <a:cubicBezTo>
                  <a:pt x="11091311" y="666818"/>
                  <a:pt x="11091577" y="678533"/>
                  <a:pt x="11089523" y="688843"/>
                </a:cubicBezTo>
                <a:cubicBezTo>
                  <a:pt x="11087473" y="699153"/>
                  <a:pt x="11083097" y="708053"/>
                  <a:pt x="11083097" y="708053"/>
                </a:cubicBezTo>
                <a:cubicBezTo>
                  <a:pt x="11064287" y="685064"/>
                  <a:pt x="11082565" y="684616"/>
                  <a:pt x="11082039" y="661179"/>
                </a:cubicBezTo>
                <a:close/>
                <a:moveTo>
                  <a:pt x="10752739" y="657498"/>
                </a:moveTo>
                <a:cubicBezTo>
                  <a:pt x="10752739" y="657498"/>
                  <a:pt x="10753263" y="680930"/>
                  <a:pt x="10753001" y="669212"/>
                </a:cubicBezTo>
                <a:cubicBezTo>
                  <a:pt x="10753529" y="692649"/>
                  <a:pt x="10753791" y="704371"/>
                  <a:pt x="10754057" y="716087"/>
                </a:cubicBezTo>
                <a:cubicBezTo>
                  <a:pt x="10735511" y="704813"/>
                  <a:pt x="10734983" y="681378"/>
                  <a:pt x="10734983" y="681378"/>
                </a:cubicBezTo>
                <a:cubicBezTo>
                  <a:pt x="10734721" y="669657"/>
                  <a:pt x="10734721" y="669657"/>
                  <a:pt x="10734455" y="657944"/>
                </a:cubicBezTo>
                <a:cubicBezTo>
                  <a:pt x="10734455" y="657944"/>
                  <a:pt x="10753263" y="680930"/>
                  <a:pt x="10752739" y="657498"/>
                </a:cubicBezTo>
                <a:close/>
                <a:moveTo>
                  <a:pt x="7947233" y="657191"/>
                </a:moveTo>
                <a:cubicBezTo>
                  <a:pt x="7948677" y="668450"/>
                  <a:pt x="7951557" y="690963"/>
                  <a:pt x="7931413" y="693538"/>
                </a:cubicBezTo>
                <a:cubicBezTo>
                  <a:pt x="7929969" y="682285"/>
                  <a:pt x="7929969" y="682285"/>
                  <a:pt x="7927085" y="659770"/>
                </a:cubicBezTo>
                <a:cubicBezTo>
                  <a:pt x="7947233" y="657191"/>
                  <a:pt x="7947233" y="657191"/>
                  <a:pt x="7947233" y="657191"/>
                </a:cubicBezTo>
                <a:close/>
                <a:moveTo>
                  <a:pt x="11224621" y="635646"/>
                </a:moveTo>
                <a:cubicBezTo>
                  <a:pt x="11234441" y="635407"/>
                  <a:pt x="11234503" y="638057"/>
                  <a:pt x="11232133" y="642089"/>
                </a:cubicBezTo>
                <a:cubicBezTo>
                  <a:pt x="11229773" y="646123"/>
                  <a:pt x="11224981" y="651540"/>
                  <a:pt x="11225099" y="656837"/>
                </a:cubicBezTo>
                <a:cubicBezTo>
                  <a:pt x="11224859" y="646243"/>
                  <a:pt x="11224859" y="646243"/>
                  <a:pt x="11224621" y="635646"/>
                </a:cubicBezTo>
                <a:close/>
                <a:moveTo>
                  <a:pt x="10075073" y="630149"/>
                </a:moveTo>
                <a:cubicBezTo>
                  <a:pt x="10076891" y="629044"/>
                  <a:pt x="10079363" y="629691"/>
                  <a:pt x="10081851" y="631044"/>
                </a:cubicBezTo>
                <a:cubicBezTo>
                  <a:pt x="10086821" y="633749"/>
                  <a:pt x="10091857" y="639278"/>
                  <a:pt x="10091857" y="639278"/>
                </a:cubicBezTo>
                <a:cubicBezTo>
                  <a:pt x="10092111" y="650581"/>
                  <a:pt x="10092111" y="650581"/>
                  <a:pt x="10092111" y="650581"/>
                </a:cubicBezTo>
                <a:cubicBezTo>
                  <a:pt x="10091857" y="639278"/>
                  <a:pt x="10072223" y="639759"/>
                  <a:pt x="10072223" y="639759"/>
                </a:cubicBezTo>
                <a:cubicBezTo>
                  <a:pt x="10072093" y="634109"/>
                  <a:pt x="10073257" y="631253"/>
                  <a:pt x="10075073" y="630149"/>
                </a:cubicBezTo>
                <a:close/>
                <a:moveTo>
                  <a:pt x="7964131" y="629288"/>
                </a:moveTo>
                <a:cubicBezTo>
                  <a:pt x="7965575" y="640543"/>
                  <a:pt x="7965575" y="640543"/>
                  <a:pt x="7968463" y="663059"/>
                </a:cubicBezTo>
                <a:cubicBezTo>
                  <a:pt x="7948319" y="665637"/>
                  <a:pt x="7946875" y="654379"/>
                  <a:pt x="7946875" y="654379"/>
                </a:cubicBezTo>
                <a:cubicBezTo>
                  <a:pt x="7945429" y="643121"/>
                  <a:pt x="7943989" y="631864"/>
                  <a:pt x="7964131" y="629288"/>
                </a:cubicBezTo>
                <a:close/>
                <a:moveTo>
                  <a:pt x="11355447" y="619331"/>
                </a:moveTo>
                <a:cubicBezTo>
                  <a:pt x="11355447" y="619331"/>
                  <a:pt x="11355447" y="619331"/>
                  <a:pt x="11355709" y="631049"/>
                </a:cubicBezTo>
                <a:cubicBezTo>
                  <a:pt x="11355709" y="631049"/>
                  <a:pt x="11355709" y="631049"/>
                  <a:pt x="11337431" y="631497"/>
                </a:cubicBezTo>
                <a:cubicBezTo>
                  <a:pt x="11337165" y="619780"/>
                  <a:pt x="11355447" y="619331"/>
                  <a:pt x="11355447" y="619331"/>
                </a:cubicBezTo>
                <a:close/>
                <a:moveTo>
                  <a:pt x="11170353" y="552175"/>
                </a:moveTo>
                <a:cubicBezTo>
                  <a:pt x="11170353" y="552175"/>
                  <a:pt x="11170641" y="564890"/>
                  <a:pt x="11170641" y="564890"/>
                </a:cubicBezTo>
                <a:cubicBezTo>
                  <a:pt x="11151005" y="565368"/>
                  <a:pt x="11170353" y="552175"/>
                  <a:pt x="11170353" y="552175"/>
                </a:cubicBezTo>
                <a:close/>
                <a:moveTo>
                  <a:pt x="10924737" y="549692"/>
                </a:moveTo>
                <a:cubicBezTo>
                  <a:pt x="10926549" y="549646"/>
                  <a:pt x="10928033" y="550558"/>
                  <a:pt x="10928059" y="551730"/>
                </a:cubicBezTo>
                <a:cubicBezTo>
                  <a:pt x="10928089" y="552900"/>
                  <a:pt x="10926643" y="553884"/>
                  <a:pt x="10924837" y="553929"/>
                </a:cubicBezTo>
                <a:cubicBezTo>
                  <a:pt x="10923029" y="553971"/>
                  <a:pt x="10921541" y="553056"/>
                  <a:pt x="10921517" y="551891"/>
                </a:cubicBezTo>
                <a:cubicBezTo>
                  <a:pt x="10921487" y="550718"/>
                  <a:pt x="10922935" y="549737"/>
                  <a:pt x="10924737" y="549692"/>
                </a:cubicBezTo>
                <a:close/>
                <a:moveTo>
                  <a:pt x="10940431" y="535757"/>
                </a:moveTo>
                <a:cubicBezTo>
                  <a:pt x="10947435" y="539900"/>
                  <a:pt x="10947827" y="557156"/>
                  <a:pt x="10947631" y="548529"/>
                </a:cubicBezTo>
                <a:cubicBezTo>
                  <a:pt x="10947631" y="548529"/>
                  <a:pt x="10947889" y="560030"/>
                  <a:pt x="10947889" y="560030"/>
                </a:cubicBezTo>
                <a:cubicBezTo>
                  <a:pt x="10948147" y="571531"/>
                  <a:pt x="10948147" y="571531"/>
                  <a:pt x="10948147" y="571531"/>
                </a:cubicBezTo>
                <a:cubicBezTo>
                  <a:pt x="10948411" y="583035"/>
                  <a:pt x="10948411" y="583035"/>
                  <a:pt x="10948411" y="583035"/>
                </a:cubicBezTo>
                <a:cubicBezTo>
                  <a:pt x="10948411" y="583035"/>
                  <a:pt x="10932049" y="583434"/>
                  <a:pt x="10932049" y="583434"/>
                </a:cubicBezTo>
                <a:lnTo>
                  <a:pt x="10932279" y="593603"/>
                </a:lnTo>
                <a:lnTo>
                  <a:pt x="10920183" y="585262"/>
                </a:lnTo>
                <a:lnTo>
                  <a:pt x="10919153" y="582050"/>
                </a:lnTo>
                <a:lnTo>
                  <a:pt x="10915381" y="570271"/>
                </a:lnTo>
                <a:cubicBezTo>
                  <a:pt x="10931737" y="569871"/>
                  <a:pt x="10931737" y="569871"/>
                  <a:pt x="10931737" y="569871"/>
                </a:cubicBezTo>
                <a:lnTo>
                  <a:pt x="10931527" y="560428"/>
                </a:lnTo>
                <a:lnTo>
                  <a:pt x="10931473" y="558005"/>
                </a:lnTo>
                <a:lnTo>
                  <a:pt x="10931009" y="537425"/>
                </a:lnTo>
                <a:cubicBezTo>
                  <a:pt x="10935033" y="534451"/>
                  <a:pt x="10938103" y="534377"/>
                  <a:pt x="10940431" y="535757"/>
                </a:cubicBezTo>
                <a:close/>
                <a:moveTo>
                  <a:pt x="11110979" y="532426"/>
                </a:moveTo>
                <a:cubicBezTo>
                  <a:pt x="11111121" y="538783"/>
                  <a:pt x="11111189" y="541962"/>
                  <a:pt x="11111227" y="543550"/>
                </a:cubicBezTo>
                <a:lnTo>
                  <a:pt x="11111247" y="544417"/>
                </a:lnTo>
                <a:lnTo>
                  <a:pt x="11108391" y="545210"/>
                </a:lnTo>
                <a:lnTo>
                  <a:pt x="11104719" y="545302"/>
                </a:lnTo>
                <a:cubicBezTo>
                  <a:pt x="11101447" y="545378"/>
                  <a:pt x="11098175" y="545459"/>
                  <a:pt x="11098175" y="545459"/>
                </a:cubicBezTo>
                <a:cubicBezTo>
                  <a:pt x="11098175" y="545459"/>
                  <a:pt x="11098175" y="545459"/>
                  <a:pt x="11097889" y="532744"/>
                </a:cubicBezTo>
                <a:cubicBezTo>
                  <a:pt x="11097889" y="532744"/>
                  <a:pt x="11110979" y="532426"/>
                  <a:pt x="11110979" y="532426"/>
                </a:cubicBezTo>
                <a:close/>
                <a:moveTo>
                  <a:pt x="11316503" y="522238"/>
                </a:moveTo>
                <a:cubicBezTo>
                  <a:pt x="11318027" y="521804"/>
                  <a:pt x="11319889" y="522553"/>
                  <a:pt x="11321155" y="524113"/>
                </a:cubicBezTo>
                <a:cubicBezTo>
                  <a:pt x="11323681" y="527229"/>
                  <a:pt x="11323821" y="533589"/>
                  <a:pt x="11314145" y="540184"/>
                </a:cubicBezTo>
                <a:cubicBezTo>
                  <a:pt x="11314145" y="540184"/>
                  <a:pt x="11313857" y="527469"/>
                  <a:pt x="11313857" y="527469"/>
                </a:cubicBezTo>
                <a:cubicBezTo>
                  <a:pt x="11313785" y="524292"/>
                  <a:pt x="11314977" y="522673"/>
                  <a:pt x="11316503" y="522238"/>
                </a:cubicBezTo>
                <a:close/>
                <a:moveTo>
                  <a:pt x="11077965" y="520508"/>
                </a:moveTo>
                <a:lnTo>
                  <a:pt x="11078253" y="533225"/>
                </a:lnTo>
                <a:cubicBezTo>
                  <a:pt x="11058615" y="533705"/>
                  <a:pt x="11077965" y="520508"/>
                  <a:pt x="11077965" y="520508"/>
                </a:cubicBezTo>
                <a:close/>
                <a:moveTo>
                  <a:pt x="11097601" y="520031"/>
                </a:moveTo>
                <a:cubicBezTo>
                  <a:pt x="11087927" y="526627"/>
                  <a:pt x="11083017" y="526747"/>
                  <a:pt x="11080493" y="523631"/>
                </a:cubicBezTo>
                <a:lnTo>
                  <a:pt x="11079925" y="520461"/>
                </a:lnTo>
                <a:lnTo>
                  <a:pt x="11087785" y="520273"/>
                </a:lnTo>
                <a:cubicBezTo>
                  <a:pt x="11092691" y="520149"/>
                  <a:pt x="11097601" y="520031"/>
                  <a:pt x="11097601" y="520031"/>
                </a:cubicBezTo>
                <a:close/>
                <a:moveTo>
                  <a:pt x="11079787" y="519669"/>
                </a:moveTo>
                <a:lnTo>
                  <a:pt x="11079925" y="520461"/>
                </a:lnTo>
                <a:lnTo>
                  <a:pt x="11077965" y="520508"/>
                </a:lnTo>
                <a:close/>
                <a:moveTo>
                  <a:pt x="10527667" y="509777"/>
                </a:moveTo>
                <a:cubicBezTo>
                  <a:pt x="10527667" y="509777"/>
                  <a:pt x="10527667" y="509777"/>
                  <a:pt x="10508289" y="521702"/>
                </a:cubicBezTo>
                <a:cubicBezTo>
                  <a:pt x="10508031" y="510258"/>
                  <a:pt x="10508031" y="510258"/>
                  <a:pt x="10508031" y="510258"/>
                </a:cubicBezTo>
                <a:cubicBezTo>
                  <a:pt x="10508031" y="510258"/>
                  <a:pt x="10527667" y="509777"/>
                  <a:pt x="10527667" y="509777"/>
                </a:cubicBezTo>
                <a:close/>
                <a:moveTo>
                  <a:pt x="11077679" y="507797"/>
                </a:moveTo>
                <a:cubicBezTo>
                  <a:pt x="11087497" y="507560"/>
                  <a:pt x="11092479" y="510616"/>
                  <a:pt x="11092547" y="513795"/>
                </a:cubicBezTo>
                <a:lnTo>
                  <a:pt x="11079787" y="519669"/>
                </a:lnTo>
                <a:close/>
                <a:moveTo>
                  <a:pt x="10180299" y="495787"/>
                </a:moveTo>
                <a:cubicBezTo>
                  <a:pt x="10180583" y="508502"/>
                  <a:pt x="10180583" y="508502"/>
                  <a:pt x="10180583" y="508502"/>
                </a:cubicBezTo>
                <a:cubicBezTo>
                  <a:pt x="10160947" y="508982"/>
                  <a:pt x="10160947" y="508982"/>
                  <a:pt x="10160947" y="508982"/>
                </a:cubicBezTo>
                <a:cubicBezTo>
                  <a:pt x="10160661" y="496269"/>
                  <a:pt x="10180583" y="508502"/>
                  <a:pt x="10180299" y="495787"/>
                </a:cubicBezTo>
                <a:close/>
                <a:moveTo>
                  <a:pt x="10913297" y="477893"/>
                </a:moveTo>
                <a:lnTo>
                  <a:pt x="10918351" y="484127"/>
                </a:lnTo>
                <a:lnTo>
                  <a:pt x="10913587" y="490602"/>
                </a:lnTo>
                <a:close/>
                <a:moveTo>
                  <a:pt x="11059535" y="474138"/>
                </a:moveTo>
                <a:cubicBezTo>
                  <a:pt x="11059535" y="474138"/>
                  <a:pt x="11059797" y="485855"/>
                  <a:pt x="11059797" y="485855"/>
                </a:cubicBezTo>
                <a:cubicBezTo>
                  <a:pt x="11041783" y="498021"/>
                  <a:pt x="11042045" y="509740"/>
                  <a:pt x="11042311" y="521459"/>
                </a:cubicBezTo>
                <a:cubicBezTo>
                  <a:pt x="11042311" y="521459"/>
                  <a:pt x="11042311" y="521459"/>
                  <a:pt x="11042045" y="509740"/>
                </a:cubicBezTo>
                <a:cubicBezTo>
                  <a:pt x="11041783" y="498021"/>
                  <a:pt x="11041519" y="486304"/>
                  <a:pt x="11059535" y="474138"/>
                </a:cubicBezTo>
                <a:close/>
                <a:moveTo>
                  <a:pt x="11022711" y="463310"/>
                </a:moveTo>
                <a:cubicBezTo>
                  <a:pt x="11022711" y="463310"/>
                  <a:pt x="11022973" y="475032"/>
                  <a:pt x="11022973" y="475032"/>
                </a:cubicBezTo>
                <a:cubicBezTo>
                  <a:pt x="11023235" y="486750"/>
                  <a:pt x="11023235" y="486750"/>
                  <a:pt x="11041519" y="486304"/>
                </a:cubicBezTo>
                <a:cubicBezTo>
                  <a:pt x="11041519" y="486304"/>
                  <a:pt x="11023235" y="486750"/>
                  <a:pt x="11023235" y="486750"/>
                </a:cubicBezTo>
                <a:cubicBezTo>
                  <a:pt x="11023767" y="510186"/>
                  <a:pt x="11023767" y="510186"/>
                  <a:pt x="11005753" y="522353"/>
                </a:cubicBezTo>
                <a:cubicBezTo>
                  <a:pt x="11005753" y="522353"/>
                  <a:pt x="11006013" y="534068"/>
                  <a:pt x="11006013" y="534068"/>
                </a:cubicBezTo>
                <a:cubicBezTo>
                  <a:pt x="11006013" y="534068"/>
                  <a:pt x="11006013" y="534068"/>
                  <a:pt x="10987733" y="534512"/>
                </a:cubicBezTo>
                <a:cubicBezTo>
                  <a:pt x="11005221" y="498917"/>
                  <a:pt x="11004693" y="475476"/>
                  <a:pt x="11022711" y="463310"/>
                </a:cubicBezTo>
                <a:close/>
                <a:moveTo>
                  <a:pt x="11168683" y="448025"/>
                </a:moveTo>
                <a:cubicBezTo>
                  <a:pt x="11168683" y="448025"/>
                  <a:pt x="11168683" y="448025"/>
                  <a:pt x="11168947" y="459742"/>
                </a:cubicBezTo>
                <a:cubicBezTo>
                  <a:pt x="11169209" y="471460"/>
                  <a:pt x="11150929" y="471904"/>
                  <a:pt x="11150929" y="471904"/>
                </a:cubicBezTo>
                <a:cubicBezTo>
                  <a:pt x="11150667" y="460188"/>
                  <a:pt x="11150667" y="460188"/>
                  <a:pt x="11168683" y="448025"/>
                </a:cubicBezTo>
                <a:close/>
                <a:moveTo>
                  <a:pt x="11095975" y="447993"/>
                </a:moveTo>
                <a:cubicBezTo>
                  <a:pt x="11102523" y="447834"/>
                  <a:pt x="11105867" y="450931"/>
                  <a:pt x="11107577" y="454070"/>
                </a:cubicBezTo>
                <a:cubicBezTo>
                  <a:pt x="11109283" y="457208"/>
                  <a:pt x="11109355" y="460385"/>
                  <a:pt x="11109355" y="460385"/>
                </a:cubicBezTo>
                <a:cubicBezTo>
                  <a:pt x="11096549" y="473416"/>
                  <a:pt x="11096265" y="460705"/>
                  <a:pt x="11096265" y="460705"/>
                </a:cubicBezTo>
                <a:cubicBezTo>
                  <a:pt x="11096265" y="460705"/>
                  <a:pt x="11096265" y="460705"/>
                  <a:pt x="11095975" y="447993"/>
                </a:cubicBezTo>
                <a:close/>
                <a:moveTo>
                  <a:pt x="10747979" y="446574"/>
                </a:moveTo>
                <a:lnTo>
                  <a:pt x="10748245" y="458289"/>
                </a:lnTo>
                <a:cubicBezTo>
                  <a:pt x="10766527" y="457845"/>
                  <a:pt x="10748773" y="481727"/>
                  <a:pt x="10767055" y="481280"/>
                </a:cubicBezTo>
                <a:cubicBezTo>
                  <a:pt x="10767319" y="492999"/>
                  <a:pt x="10748773" y="481727"/>
                  <a:pt x="10748773" y="481727"/>
                </a:cubicBezTo>
                <a:cubicBezTo>
                  <a:pt x="10748511" y="470009"/>
                  <a:pt x="10748511" y="470009"/>
                  <a:pt x="10730231" y="470454"/>
                </a:cubicBezTo>
                <a:cubicBezTo>
                  <a:pt x="10748245" y="458289"/>
                  <a:pt x="10748245" y="458289"/>
                  <a:pt x="10747979" y="446574"/>
                </a:cubicBezTo>
                <a:close/>
                <a:moveTo>
                  <a:pt x="10525605" y="418246"/>
                </a:moveTo>
                <a:cubicBezTo>
                  <a:pt x="10545499" y="429207"/>
                  <a:pt x="10545755" y="440650"/>
                  <a:pt x="10545755" y="440650"/>
                </a:cubicBezTo>
                <a:cubicBezTo>
                  <a:pt x="10545755" y="440650"/>
                  <a:pt x="10565647" y="451612"/>
                  <a:pt x="10565127" y="428727"/>
                </a:cubicBezTo>
                <a:cubicBezTo>
                  <a:pt x="10565647" y="451612"/>
                  <a:pt x="10547049" y="497855"/>
                  <a:pt x="10546791" y="486417"/>
                </a:cubicBezTo>
                <a:cubicBezTo>
                  <a:pt x="10527153" y="486896"/>
                  <a:pt x="10547303" y="509297"/>
                  <a:pt x="10527667" y="509777"/>
                </a:cubicBezTo>
                <a:cubicBezTo>
                  <a:pt x="10526893" y="475457"/>
                  <a:pt x="10506999" y="464492"/>
                  <a:pt x="10506487" y="441609"/>
                </a:cubicBezTo>
                <a:cubicBezTo>
                  <a:pt x="10506487" y="441609"/>
                  <a:pt x="10506227" y="430167"/>
                  <a:pt x="10506227" y="430167"/>
                </a:cubicBezTo>
                <a:cubicBezTo>
                  <a:pt x="10505713" y="407282"/>
                  <a:pt x="10506487" y="441609"/>
                  <a:pt x="10525605" y="418246"/>
                </a:cubicBezTo>
                <a:close/>
                <a:moveTo>
                  <a:pt x="8793669" y="415913"/>
                </a:moveTo>
                <a:cubicBezTo>
                  <a:pt x="8803133" y="414704"/>
                  <a:pt x="8808237" y="417014"/>
                  <a:pt x="8811165" y="421083"/>
                </a:cubicBezTo>
                <a:cubicBezTo>
                  <a:pt x="8814093" y="425153"/>
                  <a:pt x="8814833" y="430981"/>
                  <a:pt x="8815581" y="436807"/>
                </a:cubicBezTo>
                <a:cubicBezTo>
                  <a:pt x="8817077" y="448469"/>
                  <a:pt x="8818571" y="460126"/>
                  <a:pt x="8820065" y="471785"/>
                </a:cubicBezTo>
                <a:cubicBezTo>
                  <a:pt x="8841979" y="492683"/>
                  <a:pt x="8868373" y="548554"/>
                  <a:pt x="8833509" y="576713"/>
                </a:cubicBezTo>
                <a:cubicBezTo>
                  <a:pt x="8832017" y="565057"/>
                  <a:pt x="8829029" y="541736"/>
                  <a:pt x="8808611" y="532502"/>
                </a:cubicBezTo>
                <a:cubicBezTo>
                  <a:pt x="8795661" y="581556"/>
                  <a:pt x="8842473" y="646667"/>
                  <a:pt x="8806119" y="663167"/>
                </a:cubicBezTo>
                <a:cubicBezTo>
                  <a:pt x="8806119" y="663167"/>
                  <a:pt x="8804627" y="651509"/>
                  <a:pt x="8803131" y="639849"/>
                </a:cubicBezTo>
                <a:cubicBezTo>
                  <a:pt x="8784205" y="642270"/>
                  <a:pt x="8784205" y="642270"/>
                  <a:pt x="8765279" y="644691"/>
                </a:cubicBezTo>
                <a:cubicBezTo>
                  <a:pt x="8762293" y="621377"/>
                  <a:pt x="8741873" y="612136"/>
                  <a:pt x="8757811" y="586400"/>
                </a:cubicBezTo>
                <a:cubicBezTo>
                  <a:pt x="8757811" y="586400"/>
                  <a:pt x="8737391" y="577163"/>
                  <a:pt x="8738885" y="588817"/>
                </a:cubicBezTo>
                <a:cubicBezTo>
                  <a:pt x="8738885" y="588817"/>
                  <a:pt x="8741873" y="612136"/>
                  <a:pt x="8743367" y="623796"/>
                </a:cubicBezTo>
                <a:cubicBezTo>
                  <a:pt x="8722947" y="614556"/>
                  <a:pt x="8725935" y="637873"/>
                  <a:pt x="8707017" y="640296"/>
                </a:cubicBezTo>
                <a:cubicBezTo>
                  <a:pt x="8688839" y="648547"/>
                  <a:pt x="8682613" y="637493"/>
                  <a:pt x="8680551" y="621460"/>
                </a:cubicBezTo>
                <a:lnTo>
                  <a:pt x="8679151" y="573741"/>
                </a:lnTo>
                <a:lnTo>
                  <a:pt x="8661703" y="575974"/>
                </a:lnTo>
                <a:cubicBezTo>
                  <a:pt x="8667671" y="622542"/>
                  <a:pt x="8673639" y="669114"/>
                  <a:pt x="8696881" y="701638"/>
                </a:cubicBezTo>
                <a:cubicBezTo>
                  <a:pt x="8699867" y="724923"/>
                  <a:pt x="8702847" y="748208"/>
                  <a:pt x="8705833" y="771492"/>
                </a:cubicBezTo>
                <a:cubicBezTo>
                  <a:pt x="8687065" y="773897"/>
                  <a:pt x="8685573" y="762254"/>
                  <a:pt x="8666807" y="764654"/>
                </a:cubicBezTo>
                <a:cubicBezTo>
                  <a:pt x="8681097" y="727324"/>
                  <a:pt x="8659347" y="706441"/>
                  <a:pt x="8637593" y="685554"/>
                </a:cubicBezTo>
                <a:cubicBezTo>
                  <a:pt x="8639085" y="697201"/>
                  <a:pt x="8642069" y="720486"/>
                  <a:pt x="8643559" y="732126"/>
                </a:cubicBezTo>
                <a:cubicBezTo>
                  <a:pt x="8624793" y="734528"/>
                  <a:pt x="8607515" y="748573"/>
                  <a:pt x="8606023" y="736927"/>
                </a:cubicBezTo>
                <a:cubicBezTo>
                  <a:pt x="8607515" y="748573"/>
                  <a:pt x="8609009" y="760213"/>
                  <a:pt x="8590243" y="762614"/>
                </a:cubicBezTo>
                <a:cubicBezTo>
                  <a:pt x="8587259" y="739328"/>
                  <a:pt x="8585765" y="727689"/>
                  <a:pt x="8565503" y="718443"/>
                </a:cubicBezTo>
                <a:cubicBezTo>
                  <a:pt x="8566995" y="730087"/>
                  <a:pt x="8548229" y="732489"/>
                  <a:pt x="8548229" y="732489"/>
                </a:cubicBezTo>
                <a:cubicBezTo>
                  <a:pt x="8548229" y="732489"/>
                  <a:pt x="8546735" y="720845"/>
                  <a:pt x="8527969" y="723246"/>
                </a:cubicBezTo>
                <a:cubicBezTo>
                  <a:pt x="8529459" y="734890"/>
                  <a:pt x="8551213" y="755776"/>
                  <a:pt x="8552705" y="767414"/>
                </a:cubicBezTo>
                <a:cubicBezTo>
                  <a:pt x="8555691" y="790701"/>
                  <a:pt x="8560163" y="825625"/>
                  <a:pt x="8580425" y="834870"/>
                </a:cubicBezTo>
                <a:cubicBezTo>
                  <a:pt x="8580425" y="834870"/>
                  <a:pt x="8577437" y="811583"/>
                  <a:pt x="8596209" y="809185"/>
                </a:cubicBezTo>
                <a:cubicBezTo>
                  <a:pt x="8614975" y="806784"/>
                  <a:pt x="8617959" y="830067"/>
                  <a:pt x="8635235" y="816025"/>
                </a:cubicBezTo>
                <a:cubicBezTo>
                  <a:pt x="8655497" y="825266"/>
                  <a:pt x="8656985" y="836908"/>
                  <a:pt x="8659971" y="860198"/>
                </a:cubicBezTo>
                <a:cubicBezTo>
                  <a:pt x="8642693" y="874237"/>
                  <a:pt x="8641201" y="862599"/>
                  <a:pt x="8639711" y="850954"/>
                </a:cubicBezTo>
                <a:cubicBezTo>
                  <a:pt x="8605161" y="879039"/>
                  <a:pt x="8629893" y="923209"/>
                  <a:pt x="8650153" y="932451"/>
                </a:cubicBezTo>
                <a:cubicBezTo>
                  <a:pt x="8650153" y="932451"/>
                  <a:pt x="8634367" y="958134"/>
                  <a:pt x="8635865" y="969779"/>
                </a:cubicBezTo>
                <a:cubicBezTo>
                  <a:pt x="8612623" y="937251"/>
                  <a:pt x="8603673" y="867398"/>
                  <a:pt x="8569117" y="895487"/>
                </a:cubicBezTo>
                <a:cubicBezTo>
                  <a:pt x="8567625" y="883841"/>
                  <a:pt x="8547363" y="874599"/>
                  <a:pt x="8545873" y="862960"/>
                </a:cubicBezTo>
                <a:cubicBezTo>
                  <a:pt x="8545873" y="862960"/>
                  <a:pt x="8547363" y="874599"/>
                  <a:pt x="8530085" y="888641"/>
                </a:cubicBezTo>
                <a:cubicBezTo>
                  <a:pt x="8509825" y="879401"/>
                  <a:pt x="8509825" y="879401"/>
                  <a:pt x="8492549" y="893442"/>
                </a:cubicBezTo>
                <a:cubicBezTo>
                  <a:pt x="8491059" y="881803"/>
                  <a:pt x="8489561" y="870161"/>
                  <a:pt x="8470797" y="872561"/>
                </a:cubicBezTo>
                <a:cubicBezTo>
                  <a:pt x="8470797" y="872561"/>
                  <a:pt x="8472287" y="884203"/>
                  <a:pt x="8453525" y="886606"/>
                </a:cubicBezTo>
                <a:cubicBezTo>
                  <a:pt x="8450541" y="863320"/>
                  <a:pt x="8449049" y="851678"/>
                  <a:pt x="8466319" y="837633"/>
                </a:cubicBezTo>
                <a:cubicBezTo>
                  <a:pt x="8485085" y="835230"/>
                  <a:pt x="8485085" y="835230"/>
                  <a:pt x="8486579" y="846873"/>
                </a:cubicBezTo>
                <a:cubicBezTo>
                  <a:pt x="8521133" y="818789"/>
                  <a:pt x="8480615" y="800303"/>
                  <a:pt x="8458861" y="779421"/>
                </a:cubicBezTo>
                <a:cubicBezTo>
                  <a:pt x="8455877" y="756135"/>
                  <a:pt x="8473153" y="742093"/>
                  <a:pt x="8451401" y="721208"/>
                </a:cubicBezTo>
                <a:cubicBezTo>
                  <a:pt x="8451401" y="721208"/>
                  <a:pt x="8452895" y="732850"/>
                  <a:pt x="8435621" y="746894"/>
                </a:cubicBezTo>
                <a:cubicBezTo>
                  <a:pt x="8415357" y="737652"/>
                  <a:pt x="8410883" y="702724"/>
                  <a:pt x="8389131" y="681838"/>
                </a:cubicBezTo>
                <a:lnTo>
                  <a:pt x="8396593" y="740053"/>
                </a:lnTo>
                <a:cubicBezTo>
                  <a:pt x="8396593" y="740053"/>
                  <a:pt x="8396593" y="740053"/>
                  <a:pt x="8398083" y="751694"/>
                </a:cubicBezTo>
                <a:cubicBezTo>
                  <a:pt x="8421327" y="784221"/>
                  <a:pt x="8372481" y="849636"/>
                  <a:pt x="8415989" y="891407"/>
                </a:cubicBezTo>
                <a:cubicBezTo>
                  <a:pt x="8417473" y="903046"/>
                  <a:pt x="8420463" y="926332"/>
                  <a:pt x="8403187" y="940377"/>
                </a:cubicBezTo>
                <a:cubicBezTo>
                  <a:pt x="8404677" y="952016"/>
                  <a:pt x="8423447" y="949618"/>
                  <a:pt x="8443707" y="958858"/>
                </a:cubicBezTo>
                <a:cubicBezTo>
                  <a:pt x="8443707" y="958858"/>
                  <a:pt x="8460985" y="944816"/>
                  <a:pt x="8459491" y="933174"/>
                </a:cubicBezTo>
                <a:cubicBezTo>
                  <a:pt x="8460985" y="944816"/>
                  <a:pt x="8484223" y="977344"/>
                  <a:pt x="8466949" y="991388"/>
                </a:cubicBezTo>
                <a:cubicBezTo>
                  <a:pt x="8466949" y="991388"/>
                  <a:pt x="8446689" y="982141"/>
                  <a:pt x="8445199" y="970501"/>
                </a:cubicBezTo>
                <a:cubicBezTo>
                  <a:pt x="8445199" y="970501"/>
                  <a:pt x="8445199" y="970501"/>
                  <a:pt x="8426429" y="972905"/>
                </a:cubicBezTo>
                <a:cubicBezTo>
                  <a:pt x="8410645" y="998588"/>
                  <a:pt x="8402319" y="1082489"/>
                  <a:pt x="8442843" y="1100969"/>
                </a:cubicBezTo>
                <a:cubicBezTo>
                  <a:pt x="8445825" y="1124257"/>
                  <a:pt x="8448807" y="1147543"/>
                  <a:pt x="8431533" y="1161587"/>
                </a:cubicBezTo>
                <a:cubicBezTo>
                  <a:pt x="8431533" y="1161587"/>
                  <a:pt x="8430039" y="1149942"/>
                  <a:pt x="8409777" y="1140697"/>
                </a:cubicBezTo>
                <a:cubicBezTo>
                  <a:pt x="8393995" y="1166387"/>
                  <a:pt x="8372241" y="1145502"/>
                  <a:pt x="8370749" y="1133860"/>
                </a:cubicBezTo>
                <a:cubicBezTo>
                  <a:pt x="8369259" y="1122214"/>
                  <a:pt x="8367767" y="1110574"/>
                  <a:pt x="8386537" y="1108173"/>
                </a:cubicBezTo>
                <a:cubicBezTo>
                  <a:pt x="8364779" y="1087289"/>
                  <a:pt x="8382059" y="1073246"/>
                  <a:pt x="8379073" y="1049962"/>
                </a:cubicBezTo>
                <a:cubicBezTo>
                  <a:pt x="8377581" y="1038317"/>
                  <a:pt x="8357325" y="1029078"/>
                  <a:pt x="8355829" y="1017432"/>
                </a:cubicBezTo>
                <a:cubicBezTo>
                  <a:pt x="8354339" y="1005792"/>
                  <a:pt x="8370123" y="980106"/>
                  <a:pt x="8349863" y="970865"/>
                </a:cubicBezTo>
                <a:cubicBezTo>
                  <a:pt x="8349863" y="970865"/>
                  <a:pt x="8349863" y="970865"/>
                  <a:pt x="8348371" y="959222"/>
                </a:cubicBezTo>
                <a:cubicBezTo>
                  <a:pt x="8346877" y="947578"/>
                  <a:pt x="8343895" y="924292"/>
                  <a:pt x="8359681" y="898609"/>
                </a:cubicBezTo>
                <a:cubicBezTo>
                  <a:pt x="8397217" y="893808"/>
                  <a:pt x="8368007" y="814707"/>
                  <a:pt x="8363529" y="779782"/>
                </a:cubicBezTo>
                <a:cubicBezTo>
                  <a:pt x="8346255" y="793827"/>
                  <a:pt x="8349237" y="817108"/>
                  <a:pt x="8350731" y="828750"/>
                </a:cubicBezTo>
                <a:cubicBezTo>
                  <a:pt x="8352223" y="840396"/>
                  <a:pt x="8352223" y="840396"/>
                  <a:pt x="8352223" y="840396"/>
                </a:cubicBezTo>
                <a:cubicBezTo>
                  <a:pt x="8334943" y="854437"/>
                  <a:pt x="8334943" y="854437"/>
                  <a:pt x="8334943" y="854437"/>
                </a:cubicBezTo>
                <a:cubicBezTo>
                  <a:pt x="8334943" y="854437"/>
                  <a:pt x="8333451" y="842796"/>
                  <a:pt x="8333451" y="842796"/>
                </a:cubicBezTo>
                <a:cubicBezTo>
                  <a:pt x="8333451" y="842796"/>
                  <a:pt x="8331961" y="831154"/>
                  <a:pt x="8331961" y="831154"/>
                </a:cubicBezTo>
                <a:cubicBezTo>
                  <a:pt x="8336433" y="866082"/>
                  <a:pt x="8298905" y="870884"/>
                  <a:pt x="8303377" y="905812"/>
                </a:cubicBezTo>
                <a:cubicBezTo>
                  <a:pt x="8286099" y="919855"/>
                  <a:pt x="8290581" y="954783"/>
                  <a:pt x="8295051" y="989710"/>
                </a:cubicBezTo>
                <a:cubicBezTo>
                  <a:pt x="8296543" y="1001348"/>
                  <a:pt x="8299527" y="1024635"/>
                  <a:pt x="8302511" y="1047921"/>
                </a:cubicBezTo>
                <a:cubicBezTo>
                  <a:pt x="8304005" y="1059564"/>
                  <a:pt x="8306985" y="1082849"/>
                  <a:pt x="8308479" y="1094490"/>
                </a:cubicBezTo>
                <a:cubicBezTo>
                  <a:pt x="8308479" y="1094490"/>
                  <a:pt x="8308479" y="1094490"/>
                  <a:pt x="8311461" y="1117775"/>
                </a:cubicBezTo>
                <a:cubicBezTo>
                  <a:pt x="8311461" y="1117775"/>
                  <a:pt x="8292695" y="1120179"/>
                  <a:pt x="8292695" y="1120179"/>
                </a:cubicBezTo>
                <a:cubicBezTo>
                  <a:pt x="8292695" y="1120179"/>
                  <a:pt x="8292695" y="1120179"/>
                  <a:pt x="8289709" y="1096891"/>
                </a:cubicBezTo>
                <a:cubicBezTo>
                  <a:pt x="8285233" y="1061965"/>
                  <a:pt x="8280761" y="1027035"/>
                  <a:pt x="8276283" y="992108"/>
                </a:cubicBezTo>
                <a:cubicBezTo>
                  <a:pt x="8276283" y="992108"/>
                  <a:pt x="8257515" y="994510"/>
                  <a:pt x="8256023" y="982871"/>
                </a:cubicBezTo>
                <a:cubicBezTo>
                  <a:pt x="8238747" y="996910"/>
                  <a:pt x="8240237" y="1008553"/>
                  <a:pt x="8241733" y="1020200"/>
                </a:cubicBezTo>
                <a:cubicBezTo>
                  <a:pt x="8240237" y="1008553"/>
                  <a:pt x="8237253" y="985270"/>
                  <a:pt x="8219977" y="999312"/>
                </a:cubicBezTo>
                <a:cubicBezTo>
                  <a:pt x="8198227" y="978428"/>
                  <a:pt x="8195239" y="955144"/>
                  <a:pt x="8157709" y="959942"/>
                </a:cubicBezTo>
                <a:cubicBezTo>
                  <a:pt x="8160689" y="983228"/>
                  <a:pt x="8179457" y="980828"/>
                  <a:pt x="8182441" y="1004113"/>
                </a:cubicBezTo>
                <a:cubicBezTo>
                  <a:pt x="8185425" y="1027399"/>
                  <a:pt x="8169645" y="1053086"/>
                  <a:pt x="8172629" y="1076369"/>
                </a:cubicBezTo>
                <a:cubicBezTo>
                  <a:pt x="8174119" y="1088010"/>
                  <a:pt x="8191391" y="1073969"/>
                  <a:pt x="8192881" y="1085612"/>
                </a:cubicBezTo>
                <a:cubicBezTo>
                  <a:pt x="8236387" y="1127381"/>
                  <a:pt x="8184563" y="1169508"/>
                  <a:pt x="8159827" y="1125339"/>
                </a:cubicBezTo>
                <a:cubicBezTo>
                  <a:pt x="8155349" y="1090412"/>
                  <a:pt x="8186917" y="1039040"/>
                  <a:pt x="8146399" y="1020555"/>
                </a:cubicBezTo>
                <a:cubicBezTo>
                  <a:pt x="8123155" y="988032"/>
                  <a:pt x="8138939" y="962344"/>
                  <a:pt x="8154725" y="936659"/>
                </a:cubicBezTo>
                <a:cubicBezTo>
                  <a:pt x="8173487" y="934257"/>
                  <a:pt x="8171997" y="922618"/>
                  <a:pt x="8170503" y="910976"/>
                </a:cubicBezTo>
                <a:cubicBezTo>
                  <a:pt x="8170503" y="910976"/>
                  <a:pt x="8189273" y="908573"/>
                  <a:pt x="8189273" y="908573"/>
                </a:cubicBezTo>
                <a:cubicBezTo>
                  <a:pt x="8205059" y="882889"/>
                  <a:pt x="8220845" y="857201"/>
                  <a:pt x="8199091" y="836316"/>
                </a:cubicBezTo>
                <a:cubicBezTo>
                  <a:pt x="8197599" y="824674"/>
                  <a:pt x="8197599" y="824674"/>
                  <a:pt x="8178829" y="827076"/>
                </a:cubicBezTo>
                <a:cubicBezTo>
                  <a:pt x="8171369" y="768861"/>
                  <a:pt x="8207417" y="752419"/>
                  <a:pt x="8184175" y="719893"/>
                </a:cubicBezTo>
                <a:cubicBezTo>
                  <a:pt x="8165403" y="722293"/>
                  <a:pt x="8188647" y="754820"/>
                  <a:pt x="8169881" y="757223"/>
                </a:cubicBezTo>
                <a:cubicBezTo>
                  <a:pt x="8169881" y="757223"/>
                  <a:pt x="8149621" y="747980"/>
                  <a:pt x="8149621" y="747980"/>
                </a:cubicBezTo>
                <a:cubicBezTo>
                  <a:pt x="8148127" y="736338"/>
                  <a:pt x="8166897" y="733935"/>
                  <a:pt x="8146633" y="724696"/>
                </a:cubicBezTo>
                <a:cubicBezTo>
                  <a:pt x="8127871" y="727095"/>
                  <a:pt x="8151111" y="759621"/>
                  <a:pt x="8136823" y="796949"/>
                </a:cubicBezTo>
                <a:cubicBezTo>
                  <a:pt x="8157079" y="806191"/>
                  <a:pt x="8158571" y="817833"/>
                  <a:pt x="8177339" y="815434"/>
                </a:cubicBezTo>
                <a:cubicBezTo>
                  <a:pt x="8180323" y="838717"/>
                  <a:pt x="8186291" y="885289"/>
                  <a:pt x="8148757" y="890087"/>
                </a:cubicBezTo>
                <a:cubicBezTo>
                  <a:pt x="8148757" y="890087"/>
                  <a:pt x="8147263" y="878447"/>
                  <a:pt x="8145771" y="866805"/>
                </a:cubicBezTo>
                <a:cubicBezTo>
                  <a:pt x="8144281" y="855162"/>
                  <a:pt x="8128497" y="880846"/>
                  <a:pt x="8127005" y="869204"/>
                </a:cubicBezTo>
                <a:cubicBezTo>
                  <a:pt x="8124019" y="845920"/>
                  <a:pt x="8122527" y="834277"/>
                  <a:pt x="8121035" y="822636"/>
                </a:cubicBezTo>
                <a:cubicBezTo>
                  <a:pt x="8118051" y="799347"/>
                  <a:pt x="8096301" y="778466"/>
                  <a:pt x="8112085" y="752777"/>
                </a:cubicBezTo>
                <a:cubicBezTo>
                  <a:pt x="8110593" y="741137"/>
                  <a:pt x="8107607" y="717852"/>
                  <a:pt x="8103131" y="682925"/>
                </a:cubicBezTo>
                <a:cubicBezTo>
                  <a:pt x="8100147" y="659638"/>
                  <a:pt x="8098659" y="647999"/>
                  <a:pt x="8076905" y="627116"/>
                </a:cubicBezTo>
                <a:cubicBezTo>
                  <a:pt x="8061121" y="652799"/>
                  <a:pt x="8062613" y="664443"/>
                  <a:pt x="8067087" y="699368"/>
                </a:cubicBezTo>
                <a:cubicBezTo>
                  <a:pt x="8073057" y="745941"/>
                  <a:pt x="8061749" y="806551"/>
                  <a:pt x="8086481" y="850722"/>
                </a:cubicBezTo>
                <a:cubicBezTo>
                  <a:pt x="8047453" y="843884"/>
                  <a:pt x="8042977" y="808954"/>
                  <a:pt x="8037013" y="762385"/>
                </a:cubicBezTo>
                <a:cubicBezTo>
                  <a:pt x="8019731" y="776428"/>
                  <a:pt x="8027193" y="834640"/>
                  <a:pt x="8030177" y="857925"/>
                </a:cubicBezTo>
                <a:cubicBezTo>
                  <a:pt x="7989659" y="839441"/>
                  <a:pt x="8018237" y="764784"/>
                  <a:pt x="8010783" y="706571"/>
                </a:cubicBezTo>
                <a:cubicBezTo>
                  <a:pt x="8009289" y="694931"/>
                  <a:pt x="8009289" y="694931"/>
                  <a:pt x="8026565" y="680882"/>
                </a:cubicBezTo>
                <a:cubicBezTo>
                  <a:pt x="8006305" y="671643"/>
                  <a:pt x="8009289" y="694931"/>
                  <a:pt x="7987539" y="674045"/>
                </a:cubicBezTo>
                <a:cubicBezTo>
                  <a:pt x="7984555" y="650762"/>
                  <a:pt x="7981569" y="627475"/>
                  <a:pt x="7977097" y="592549"/>
                </a:cubicBezTo>
                <a:cubicBezTo>
                  <a:pt x="7958331" y="594948"/>
                  <a:pt x="7959817" y="606590"/>
                  <a:pt x="7959817" y="606590"/>
                </a:cubicBezTo>
                <a:cubicBezTo>
                  <a:pt x="7949687" y="601970"/>
                  <a:pt x="7948571" y="593237"/>
                  <a:pt x="7949609" y="582749"/>
                </a:cubicBezTo>
                <a:cubicBezTo>
                  <a:pt x="7950653" y="572262"/>
                  <a:pt x="7953851" y="560020"/>
                  <a:pt x="7952357" y="548375"/>
                </a:cubicBezTo>
                <a:cubicBezTo>
                  <a:pt x="7949375" y="525092"/>
                  <a:pt x="7927625" y="504206"/>
                  <a:pt x="7944899" y="490165"/>
                </a:cubicBezTo>
                <a:cubicBezTo>
                  <a:pt x="7965157" y="499406"/>
                  <a:pt x="7982437" y="485365"/>
                  <a:pt x="8002695" y="494602"/>
                </a:cubicBezTo>
                <a:cubicBezTo>
                  <a:pt x="8021463" y="492204"/>
                  <a:pt x="8021463" y="492204"/>
                  <a:pt x="8021463" y="492204"/>
                </a:cubicBezTo>
                <a:cubicBezTo>
                  <a:pt x="8041727" y="501449"/>
                  <a:pt x="8041727" y="501449"/>
                  <a:pt x="8063475" y="522330"/>
                </a:cubicBezTo>
                <a:cubicBezTo>
                  <a:pt x="8080755" y="508283"/>
                  <a:pt x="8082249" y="519930"/>
                  <a:pt x="8121275" y="526771"/>
                </a:cubicBezTo>
                <a:cubicBezTo>
                  <a:pt x="8121275" y="526771"/>
                  <a:pt x="8122763" y="538415"/>
                  <a:pt x="8122763" y="538415"/>
                </a:cubicBezTo>
                <a:cubicBezTo>
                  <a:pt x="8130227" y="596625"/>
                  <a:pt x="8153469" y="629154"/>
                  <a:pt x="8142157" y="689763"/>
                </a:cubicBezTo>
                <a:cubicBezTo>
                  <a:pt x="8143647" y="701409"/>
                  <a:pt x="8159435" y="675722"/>
                  <a:pt x="8178205" y="673321"/>
                </a:cubicBezTo>
                <a:cubicBezTo>
                  <a:pt x="8176713" y="661677"/>
                  <a:pt x="8157943" y="664079"/>
                  <a:pt x="8156453" y="652437"/>
                </a:cubicBezTo>
                <a:cubicBezTo>
                  <a:pt x="8150483" y="605867"/>
                  <a:pt x="8143023" y="547654"/>
                  <a:pt x="8138551" y="512729"/>
                </a:cubicBezTo>
                <a:cubicBezTo>
                  <a:pt x="8157319" y="510326"/>
                  <a:pt x="8173103" y="484640"/>
                  <a:pt x="8193363" y="493879"/>
                </a:cubicBezTo>
                <a:cubicBezTo>
                  <a:pt x="8193363" y="493879"/>
                  <a:pt x="8209149" y="468195"/>
                  <a:pt x="8209149" y="468195"/>
                </a:cubicBezTo>
                <a:cubicBezTo>
                  <a:pt x="8227917" y="465795"/>
                  <a:pt x="8227917" y="465795"/>
                  <a:pt x="8227917" y="465795"/>
                </a:cubicBezTo>
                <a:cubicBezTo>
                  <a:pt x="8227917" y="465795"/>
                  <a:pt x="8227917" y="465795"/>
                  <a:pt x="8229409" y="477438"/>
                </a:cubicBezTo>
                <a:cubicBezTo>
                  <a:pt x="8230899" y="489078"/>
                  <a:pt x="8213623" y="503123"/>
                  <a:pt x="8194855" y="505525"/>
                </a:cubicBezTo>
                <a:cubicBezTo>
                  <a:pt x="8197837" y="528810"/>
                  <a:pt x="8218097" y="538051"/>
                  <a:pt x="8219591" y="549691"/>
                </a:cubicBezTo>
                <a:cubicBezTo>
                  <a:pt x="8238361" y="547292"/>
                  <a:pt x="8236869" y="535650"/>
                  <a:pt x="8236869" y="535650"/>
                </a:cubicBezTo>
                <a:cubicBezTo>
                  <a:pt x="8255635" y="533250"/>
                  <a:pt x="8257129" y="544891"/>
                  <a:pt x="8257129" y="544891"/>
                </a:cubicBezTo>
                <a:cubicBezTo>
                  <a:pt x="8258623" y="556535"/>
                  <a:pt x="8260113" y="568177"/>
                  <a:pt x="8261605" y="579821"/>
                </a:cubicBezTo>
                <a:cubicBezTo>
                  <a:pt x="8281857" y="589060"/>
                  <a:pt x="8281857" y="589060"/>
                  <a:pt x="8283355" y="600708"/>
                </a:cubicBezTo>
                <a:cubicBezTo>
                  <a:pt x="8302121" y="598305"/>
                  <a:pt x="8280371" y="577419"/>
                  <a:pt x="8299135" y="575018"/>
                </a:cubicBezTo>
                <a:cubicBezTo>
                  <a:pt x="8317909" y="572619"/>
                  <a:pt x="8300631" y="586660"/>
                  <a:pt x="8320891" y="595907"/>
                </a:cubicBezTo>
                <a:cubicBezTo>
                  <a:pt x="8338169" y="581860"/>
                  <a:pt x="8336675" y="570216"/>
                  <a:pt x="8333689" y="546931"/>
                </a:cubicBezTo>
                <a:cubicBezTo>
                  <a:pt x="8333689" y="546931"/>
                  <a:pt x="8352461" y="544531"/>
                  <a:pt x="8352461" y="544531"/>
                </a:cubicBezTo>
                <a:cubicBezTo>
                  <a:pt x="8353953" y="556171"/>
                  <a:pt x="8355445" y="567817"/>
                  <a:pt x="8356933" y="579459"/>
                </a:cubicBezTo>
                <a:cubicBezTo>
                  <a:pt x="8394475" y="574656"/>
                  <a:pt x="8388507" y="528084"/>
                  <a:pt x="8389997" y="539730"/>
                </a:cubicBezTo>
                <a:cubicBezTo>
                  <a:pt x="8405781" y="514042"/>
                  <a:pt x="8405781" y="514042"/>
                  <a:pt x="8423055" y="499998"/>
                </a:cubicBezTo>
                <a:cubicBezTo>
                  <a:pt x="8441821" y="497599"/>
                  <a:pt x="8444807" y="520881"/>
                  <a:pt x="8446301" y="532526"/>
                </a:cubicBezTo>
                <a:cubicBezTo>
                  <a:pt x="8465069" y="530126"/>
                  <a:pt x="8462085" y="506841"/>
                  <a:pt x="8462085" y="506841"/>
                </a:cubicBezTo>
                <a:cubicBezTo>
                  <a:pt x="8462085" y="506841"/>
                  <a:pt x="8463575" y="518482"/>
                  <a:pt x="8482345" y="516081"/>
                </a:cubicBezTo>
                <a:cubicBezTo>
                  <a:pt x="8501113" y="513678"/>
                  <a:pt x="8480853" y="504442"/>
                  <a:pt x="8499623" y="502037"/>
                </a:cubicBezTo>
                <a:cubicBezTo>
                  <a:pt x="8499623" y="502037"/>
                  <a:pt x="8504095" y="536965"/>
                  <a:pt x="8504095" y="536965"/>
                </a:cubicBezTo>
                <a:cubicBezTo>
                  <a:pt x="8486821" y="551009"/>
                  <a:pt x="8488311" y="562650"/>
                  <a:pt x="8471037" y="576696"/>
                </a:cubicBezTo>
                <a:cubicBezTo>
                  <a:pt x="8472527" y="588336"/>
                  <a:pt x="8491297" y="585938"/>
                  <a:pt x="8491297" y="585938"/>
                </a:cubicBezTo>
                <a:cubicBezTo>
                  <a:pt x="8508575" y="571894"/>
                  <a:pt x="8507081" y="560249"/>
                  <a:pt x="8505587" y="548611"/>
                </a:cubicBezTo>
                <a:cubicBezTo>
                  <a:pt x="8524359" y="546209"/>
                  <a:pt x="8508575" y="571894"/>
                  <a:pt x="8528831" y="581133"/>
                </a:cubicBezTo>
                <a:cubicBezTo>
                  <a:pt x="8547601" y="578735"/>
                  <a:pt x="8544619" y="555449"/>
                  <a:pt x="8563385" y="553047"/>
                </a:cubicBezTo>
                <a:cubicBezTo>
                  <a:pt x="8564879" y="564694"/>
                  <a:pt x="8563385" y="553047"/>
                  <a:pt x="8564879" y="564694"/>
                </a:cubicBezTo>
                <a:cubicBezTo>
                  <a:pt x="8567865" y="587977"/>
                  <a:pt x="8588119" y="597217"/>
                  <a:pt x="8608381" y="606460"/>
                </a:cubicBezTo>
                <a:cubicBezTo>
                  <a:pt x="8612855" y="641389"/>
                  <a:pt x="8615841" y="664674"/>
                  <a:pt x="8636105" y="673914"/>
                </a:cubicBezTo>
                <a:cubicBezTo>
                  <a:pt x="8651885" y="648227"/>
                  <a:pt x="8630133" y="627345"/>
                  <a:pt x="8627145" y="604056"/>
                </a:cubicBezTo>
                <a:cubicBezTo>
                  <a:pt x="8621183" y="557489"/>
                  <a:pt x="8636963" y="531803"/>
                  <a:pt x="8652751" y="506116"/>
                </a:cubicBezTo>
                <a:cubicBezTo>
                  <a:pt x="8649767" y="482832"/>
                  <a:pt x="8632491" y="496875"/>
                  <a:pt x="8648275" y="471192"/>
                </a:cubicBezTo>
                <a:lnTo>
                  <a:pt x="8679727" y="571207"/>
                </a:lnTo>
                <a:lnTo>
                  <a:pt x="8693571" y="535369"/>
                </a:lnTo>
                <a:cubicBezTo>
                  <a:pt x="8690581" y="512052"/>
                  <a:pt x="8708009" y="497970"/>
                  <a:pt x="8705019" y="474653"/>
                </a:cubicBezTo>
                <a:cubicBezTo>
                  <a:pt x="8725441" y="483891"/>
                  <a:pt x="8763291" y="479047"/>
                  <a:pt x="8758805" y="444070"/>
                </a:cubicBezTo>
                <a:cubicBezTo>
                  <a:pt x="8777735" y="441652"/>
                  <a:pt x="8780721" y="464969"/>
                  <a:pt x="8780721" y="464969"/>
                </a:cubicBezTo>
                <a:cubicBezTo>
                  <a:pt x="8777735" y="441652"/>
                  <a:pt x="8776235" y="429997"/>
                  <a:pt x="8793669" y="415913"/>
                </a:cubicBezTo>
                <a:close/>
                <a:moveTo>
                  <a:pt x="11350449" y="407859"/>
                </a:moveTo>
                <a:cubicBezTo>
                  <a:pt x="11350449" y="407859"/>
                  <a:pt x="11350737" y="420572"/>
                  <a:pt x="11350737" y="420572"/>
                </a:cubicBezTo>
                <a:cubicBezTo>
                  <a:pt x="11331103" y="421052"/>
                  <a:pt x="11331103" y="421052"/>
                  <a:pt x="11331387" y="433766"/>
                </a:cubicBezTo>
                <a:cubicBezTo>
                  <a:pt x="11331387" y="433766"/>
                  <a:pt x="11331103" y="421052"/>
                  <a:pt x="11331103" y="421052"/>
                </a:cubicBezTo>
                <a:cubicBezTo>
                  <a:pt x="11331103" y="421052"/>
                  <a:pt x="11330815" y="408338"/>
                  <a:pt x="11330815" y="408338"/>
                </a:cubicBezTo>
                <a:cubicBezTo>
                  <a:pt x="11350449" y="407859"/>
                  <a:pt x="11350449" y="407859"/>
                  <a:pt x="11350449" y="407859"/>
                </a:cubicBezTo>
                <a:close/>
                <a:moveTo>
                  <a:pt x="11039669" y="404277"/>
                </a:moveTo>
                <a:cubicBezTo>
                  <a:pt x="11039669" y="404277"/>
                  <a:pt x="11039935" y="415996"/>
                  <a:pt x="11040199" y="427713"/>
                </a:cubicBezTo>
                <a:cubicBezTo>
                  <a:pt x="11040727" y="451150"/>
                  <a:pt x="11040727" y="451150"/>
                  <a:pt x="11022711" y="463310"/>
                </a:cubicBezTo>
                <a:cubicBezTo>
                  <a:pt x="11022181" y="439879"/>
                  <a:pt x="11022181" y="439879"/>
                  <a:pt x="11021653" y="416441"/>
                </a:cubicBezTo>
                <a:cubicBezTo>
                  <a:pt x="11021653" y="416441"/>
                  <a:pt x="11039935" y="415996"/>
                  <a:pt x="11039669" y="404277"/>
                </a:cubicBezTo>
                <a:close/>
                <a:moveTo>
                  <a:pt x="7741619" y="396035"/>
                </a:moveTo>
                <a:cubicBezTo>
                  <a:pt x="7761767" y="405329"/>
                  <a:pt x="7763265" y="417011"/>
                  <a:pt x="7783417" y="426308"/>
                </a:cubicBezTo>
                <a:cubicBezTo>
                  <a:pt x="7784913" y="437987"/>
                  <a:pt x="7806561" y="458968"/>
                  <a:pt x="7828209" y="479944"/>
                </a:cubicBezTo>
                <a:cubicBezTo>
                  <a:pt x="7828209" y="479944"/>
                  <a:pt x="7826711" y="468265"/>
                  <a:pt x="7845359" y="465877"/>
                </a:cubicBezTo>
                <a:cubicBezTo>
                  <a:pt x="7846859" y="477562"/>
                  <a:pt x="7848357" y="489241"/>
                  <a:pt x="7849853" y="500923"/>
                </a:cubicBezTo>
                <a:cubicBezTo>
                  <a:pt x="7868505" y="498536"/>
                  <a:pt x="7904319" y="482084"/>
                  <a:pt x="7907311" y="505447"/>
                </a:cubicBezTo>
                <a:cubicBezTo>
                  <a:pt x="7910309" y="528811"/>
                  <a:pt x="7910309" y="528811"/>
                  <a:pt x="7910309" y="528811"/>
                </a:cubicBezTo>
                <a:cubicBezTo>
                  <a:pt x="7914801" y="563858"/>
                  <a:pt x="7902133" y="612973"/>
                  <a:pt x="7905127" y="636337"/>
                </a:cubicBezTo>
                <a:cubicBezTo>
                  <a:pt x="7909619" y="671384"/>
                  <a:pt x="7912609" y="694749"/>
                  <a:pt x="7896949" y="720499"/>
                </a:cubicBezTo>
                <a:cubicBezTo>
                  <a:pt x="7918597" y="741477"/>
                  <a:pt x="7921595" y="764843"/>
                  <a:pt x="7943241" y="785816"/>
                </a:cubicBezTo>
                <a:cubicBezTo>
                  <a:pt x="7946233" y="809182"/>
                  <a:pt x="7926087" y="799888"/>
                  <a:pt x="7929081" y="823251"/>
                </a:cubicBezTo>
                <a:cubicBezTo>
                  <a:pt x="7930575" y="834932"/>
                  <a:pt x="7932073" y="846617"/>
                  <a:pt x="7950725" y="844228"/>
                </a:cubicBezTo>
                <a:lnTo>
                  <a:pt x="7950891" y="845505"/>
                </a:lnTo>
                <a:lnTo>
                  <a:pt x="7955219" y="879275"/>
                </a:lnTo>
                <a:cubicBezTo>
                  <a:pt x="7935065" y="869981"/>
                  <a:pt x="7936563" y="881662"/>
                  <a:pt x="7899253" y="886433"/>
                </a:cubicBezTo>
                <a:cubicBezTo>
                  <a:pt x="7894763" y="851391"/>
                  <a:pt x="7910425" y="825634"/>
                  <a:pt x="7887281" y="792976"/>
                </a:cubicBezTo>
                <a:cubicBezTo>
                  <a:pt x="7885781" y="781296"/>
                  <a:pt x="7885781" y="781296"/>
                  <a:pt x="7867133" y="783680"/>
                </a:cubicBezTo>
                <a:cubicBezTo>
                  <a:pt x="7879793" y="734570"/>
                  <a:pt x="7839495" y="715975"/>
                  <a:pt x="7819343" y="706681"/>
                </a:cubicBezTo>
                <a:cubicBezTo>
                  <a:pt x="7813355" y="659949"/>
                  <a:pt x="7850665" y="655175"/>
                  <a:pt x="7843179" y="596765"/>
                </a:cubicBezTo>
                <a:cubicBezTo>
                  <a:pt x="7805867" y="601539"/>
                  <a:pt x="7807367" y="613224"/>
                  <a:pt x="7805867" y="601539"/>
                </a:cubicBezTo>
                <a:cubicBezTo>
                  <a:pt x="7802877" y="578174"/>
                  <a:pt x="7798385" y="543129"/>
                  <a:pt x="7776735" y="522151"/>
                </a:cubicBezTo>
                <a:cubicBezTo>
                  <a:pt x="7776735" y="522151"/>
                  <a:pt x="7758083" y="524538"/>
                  <a:pt x="7758083" y="524538"/>
                </a:cubicBezTo>
                <a:cubicBezTo>
                  <a:pt x="7755095" y="501174"/>
                  <a:pt x="7755095" y="501174"/>
                  <a:pt x="7753595" y="489492"/>
                </a:cubicBezTo>
                <a:cubicBezTo>
                  <a:pt x="7734943" y="491878"/>
                  <a:pt x="7736437" y="503559"/>
                  <a:pt x="7736437" y="503559"/>
                </a:cubicBezTo>
                <a:cubicBezTo>
                  <a:pt x="7733445" y="480194"/>
                  <a:pt x="7725955" y="421787"/>
                  <a:pt x="7741619" y="396035"/>
                </a:cubicBezTo>
                <a:close/>
                <a:moveTo>
                  <a:pt x="11107825" y="392583"/>
                </a:moveTo>
                <a:cubicBezTo>
                  <a:pt x="11107825" y="392583"/>
                  <a:pt x="11108085" y="404235"/>
                  <a:pt x="11108085" y="404235"/>
                </a:cubicBezTo>
                <a:cubicBezTo>
                  <a:pt x="11108349" y="415888"/>
                  <a:pt x="11108611" y="427543"/>
                  <a:pt x="11108611" y="427543"/>
                </a:cubicBezTo>
                <a:cubicBezTo>
                  <a:pt x="11092513" y="439598"/>
                  <a:pt x="11092513" y="439598"/>
                  <a:pt x="11092513" y="439598"/>
                </a:cubicBezTo>
                <a:cubicBezTo>
                  <a:pt x="11092513" y="439598"/>
                  <a:pt x="11092245" y="427944"/>
                  <a:pt x="11092245" y="427944"/>
                </a:cubicBezTo>
                <a:cubicBezTo>
                  <a:pt x="11092245" y="427944"/>
                  <a:pt x="11091985" y="416286"/>
                  <a:pt x="11091985" y="416286"/>
                </a:cubicBezTo>
                <a:cubicBezTo>
                  <a:pt x="11075363" y="405035"/>
                  <a:pt x="11075363" y="405035"/>
                  <a:pt x="11075095" y="393382"/>
                </a:cubicBezTo>
                <a:cubicBezTo>
                  <a:pt x="11091459" y="392983"/>
                  <a:pt x="11091459" y="392983"/>
                  <a:pt x="11091459" y="392983"/>
                </a:cubicBezTo>
                <a:cubicBezTo>
                  <a:pt x="11091725" y="404637"/>
                  <a:pt x="11091725" y="404637"/>
                  <a:pt x="11091725" y="404637"/>
                </a:cubicBezTo>
                <a:cubicBezTo>
                  <a:pt x="11091725" y="404637"/>
                  <a:pt x="11091459" y="392983"/>
                  <a:pt x="11107825" y="392583"/>
                </a:cubicBezTo>
                <a:close/>
                <a:moveTo>
                  <a:pt x="11130801" y="390327"/>
                </a:moveTo>
                <a:lnTo>
                  <a:pt x="11147205" y="400297"/>
                </a:lnTo>
                <a:lnTo>
                  <a:pt x="11147283" y="400097"/>
                </a:lnTo>
                <a:lnTo>
                  <a:pt x="11147747" y="400627"/>
                </a:lnTo>
                <a:lnTo>
                  <a:pt x="11149347" y="401598"/>
                </a:lnTo>
                <a:lnTo>
                  <a:pt x="11148885" y="401911"/>
                </a:lnTo>
                <a:lnTo>
                  <a:pt x="11157363" y="411515"/>
                </a:lnTo>
                <a:cubicBezTo>
                  <a:pt x="11157493" y="417338"/>
                  <a:pt x="11157625" y="423168"/>
                  <a:pt x="11167443" y="422927"/>
                </a:cubicBezTo>
                <a:cubicBezTo>
                  <a:pt x="11167703" y="434581"/>
                  <a:pt x="11148071" y="435058"/>
                  <a:pt x="11148071" y="435058"/>
                </a:cubicBezTo>
                <a:cubicBezTo>
                  <a:pt x="11138119" y="429474"/>
                  <a:pt x="11137989" y="423645"/>
                  <a:pt x="11140315" y="417761"/>
                </a:cubicBezTo>
                <a:lnTo>
                  <a:pt x="11145725" y="404044"/>
                </a:lnTo>
                <a:lnTo>
                  <a:pt x="11131331" y="413761"/>
                </a:lnTo>
                <a:cubicBezTo>
                  <a:pt x="11131067" y="402043"/>
                  <a:pt x="11131067" y="402043"/>
                  <a:pt x="11131067" y="402043"/>
                </a:cubicBezTo>
                <a:cubicBezTo>
                  <a:pt x="11131067" y="402043"/>
                  <a:pt x="11130801" y="390327"/>
                  <a:pt x="11130801" y="390327"/>
                </a:cubicBezTo>
                <a:close/>
                <a:moveTo>
                  <a:pt x="10924283" y="384343"/>
                </a:moveTo>
                <a:cubicBezTo>
                  <a:pt x="10924283" y="384343"/>
                  <a:pt x="10944207" y="396581"/>
                  <a:pt x="10944207" y="396581"/>
                </a:cubicBezTo>
                <a:cubicBezTo>
                  <a:pt x="10944207" y="396581"/>
                  <a:pt x="10944207" y="396581"/>
                  <a:pt x="10924569" y="397058"/>
                </a:cubicBezTo>
                <a:cubicBezTo>
                  <a:pt x="10924569" y="397058"/>
                  <a:pt x="10924283" y="384343"/>
                  <a:pt x="10924283" y="384343"/>
                </a:cubicBezTo>
                <a:close/>
                <a:moveTo>
                  <a:pt x="11130539" y="378610"/>
                </a:moveTo>
                <a:cubicBezTo>
                  <a:pt x="11130539" y="378610"/>
                  <a:pt x="11149081" y="389883"/>
                  <a:pt x="11149081" y="389883"/>
                </a:cubicBezTo>
                <a:cubicBezTo>
                  <a:pt x="11149081" y="389883"/>
                  <a:pt x="11130801" y="390327"/>
                  <a:pt x="11130801" y="390327"/>
                </a:cubicBezTo>
                <a:cubicBezTo>
                  <a:pt x="11130539" y="378610"/>
                  <a:pt x="11130539" y="378610"/>
                  <a:pt x="11130539" y="378610"/>
                </a:cubicBezTo>
                <a:close/>
                <a:moveTo>
                  <a:pt x="10688391" y="377383"/>
                </a:moveTo>
                <a:cubicBezTo>
                  <a:pt x="10688681" y="390094"/>
                  <a:pt x="10688681" y="390094"/>
                  <a:pt x="10688967" y="402809"/>
                </a:cubicBezTo>
                <a:cubicBezTo>
                  <a:pt x="10669045" y="390574"/>
                  <a:pt x="10688391" y="377383"/>
                  <a:pt x="10688391" y="377383"/>
                </a:cubicBezTo>
                <a:close/>
                <a:moveTo>
                  <a:pt x="11038873" y="369123"/>
                </a:moveTo>
                <a:cubicBezTo>
                  <a:pt x="11039071" y="377909"/>
                  <a:pt x="11049107" y="366673"/>
                  <a:pt x="11054337" y="370395"/>
                </a:cubicBezTo>
                <a:cubicBezTo>
                  <a:pt x="11056079" y="371635"/>
                  <a:pt x="11057289" y="374535"/>
                  <a:pt x="11057419" y="380394"/>
                </a:cubicBezTo>
                <a:cubicBezTo>
                  <a:pt x="11039401" y="392558"/>
                  <a:pt x="11038873" y="369123"/>
                  <a:pt x="11039141" y="380839"/>
                </a:cubicBezTo>
                <a:cubicBezTo>
                  <a:pt x="11039141" y="380839"/>
                  <a:pt x="11039141" y="380839"/>
                  <a:pt x="11020861" y="381287"/>
                </a:cubicBezTo>
                <a:cubicBezTo>
                  <a:pt x="11020595" y="369568"/>
                  <a:pt x="11020595" y="369568"/>
                  <a:pt x="11038873" y="369123"/>
                </a:cubicBezTo>
                <a:close/>
                <a:moveTo>
                  <a:pt x="11054891" y="368435"/>
                </a:moveTo>
                <a:cubicBezTo>
                  <a:pt x="11059801" y="368315"/>
                  <a:pt x="11062273" y="369049"/>
                  <a:pt x="11063223" y="370418"/>
                </a:cubicBezTo>
                <a:lnTo>
                  <a:pt x="11062989" y="372129"/>
                </a:lnTo>
                <a:close/>
                <a:moveTo>
                  <a:pt x="11074527" y="367954"/>
                </a:moveTo>
                <a:cubicBezTo>
                  <a:pt x="11074813" y="380670"/>
                  <a:pt x="11075095" y="393382"/>
                  <a:pt x="11055463" y="393861"/>
                </a:cubicBezTo>
                <a:cubicBezTo>
                  <a:pt x="11055317" y="387505"/>
                  <a:pt x="11060083" y="381028"/>
                  <a:pt x="11062433" y="376200"/>
                </a:cubicBezTo>
                <a:lnTo>
                  <a:pt x="11062989" y="372129"/>
                </a:lnTo>
                <a:lnTo>
                  <a:pt x="11064817" y="372963"/>
                </a:lnTo>
                <a:cubicBezTo>
                  <a:pt x="11069761" y="374432"/>
                  <a:pt x="11074671" y="374312"/>
                  <a:pt x="11074527" y="367954"/>
                </a:cubicBezTo>
                <a:close/>
                <a:moveTo>
                  <a:pt x="10923519" y="350443"/>
                </a:moveTo>
                <a:cubicBezTo>
                  <a:pt x="10923519" y="350443"/>
                  <a:pt x="10928623" y="358800"/>
                  <a:pt x="10931231" y="365803"/>
                </a:cubicBezTo>
                <a:cubicBezTo>
                  <a:pt x="10933849" y="372804"/>
                  <a:pt x="10933973" y="378456"/>
                  <a:pt x="10924027" y="373042"/>
                </a:cubicBezTo>
                <a:cubicBezTo>
                  <a:pt x="10923773" y="361745"/>
                  <a:pt x="10923773" y="361745"/>
                  <a:pt x="10923519" y="350443"/>
                </a:cubicBezTo>
                <a:close/>
                <a:moveTo>
                  <a:pt x="11147229" y="307857"/>
                </a:moveTo>
                <a:cubicBezTo>
                  <a:pt x="11147229" y="307857"/>
                  <a:pt x="11147497" y="319573"/>
                  <a:pt x="11147497" y="319573"/>
                </a:cubicBezTo>
                <a:cubicBezTo>
                  <a:pt x="11129217" y="320021"/>
                  <a:pt x="11129217" y="320021"/>
                  <a:pt x="11129483" y="331735"/>
                </a:cubicBezTo>
                <a:cubicBezTo>
                  <a:pt x="11129217" y="320021"/>
                  <a:pt x="11128951" y="308301"/>
                  <a:pt x="11147229" y="307857"/>
                </a:cubicBezTo>
                <a:close/>
                <a:moveTo>
                  <a:pt x="11037287" y="298814"/>
                </a:moveTo>
                <a:cubicBezTo>
                  <a:pt x="11037287" y="298814"/>
                  <a:pt x="11037287" y="298814"/>
                  <a:pt x="11037553" y="310533"/>
                </a:cubicBezTo>
                <a:cubicBezTo>
                  <a:pt x="11019277" y="310979"/>
                  <a:pt x="11037287" y="298814"/>
                  <a:pt x="11037287" y="298814"/>
                </a:cubicBezTo>
                <a:close/>
                <a:moveTo>
                  <a:pt x="11055571" y="298367"/>
                </a:moveTo>
                <a:cubicBezTo>
                  <a:pt x="11055835" y="310085"/>
                  <a:pt x="11056099" y="321805"/>
                  <a:pt x="11056365" y="333521"/>
                </a:cubicBezTo>
                <a:lnTo>
                  <a:pt x="11054205" y="337915"/>
                </a:lnTo>
                <a:lnTo>
                  <a:pt x="11047617" y="351321"/>
                </a:lnTo>
                <a:cubicBezTo>
                  <a:pt x="11047749" y="357179"/>
                  <a:pt x="11047885" y="363038"/>
                  <a:pt x="11038873" y="369123"/>
                </a:cubicBezTo>
                <a:cubicBezTo>
                  <a:pt x="11038611" y="357404"/>
                  <a:pt x="11020331" y="357852"/>
                  <a:pt x="11020331" y="357852"/>
                </a:cubicBezTo>
                <a:cubicBezTo>
                  <a:pt x="11002051" y="358295"/>
                  <a:pt x="11002051" y="358295"/>
                  <a:pt x="11002051" y="358295"/>
                </a:cubicBezTo>
                <a:cubicBezTo>
                  <a:pt x="11002051" y="358295"/>
                  <a:pt x="11001785" y="346579"/>
                  <a:pt x="11001785" y="346579"/>
                </a:cubicBezTo>
                <a:cubicBezTo>
                  <a:pt x="11020065" y="346133"/>
                  <a:pt x="11020065" y="346133"/>
                  <a:pt x="11020065" y="346133"/>
                </a:cubicBezTo>
                <a:cubicBezTo>
                  <a:pt x="11020065" y="346133"/>
                  <a:pt x="11020065" y="346133"/>
                  <a:pt x="11019803" y="334415"/>
                </a:cubicBezTo>
                <a:cubicBezTo>
                  <a:pt x="11019803" y="334415"/>
                  <a:pt x="11019539" y="322699"/>
                  <a:pt x="11019539" y="322699"/>
                </a:cubicBezTo>
                <a:cubicBezTo>
                  <a:pt x="11019539" y="322699"/>
                  <a:pt x="11037819" y="322253"/>
                  <a:pt x="11037819" y="322253"/>
                </a:cubicBezTo>
                <a:cubicBezTo>
                  <a:pt x="11037819" y="322253"/>
                  <a:pt x="11055835" y="310085"/>
                  <a:pt x="11055571" y="298367"/>
                </a:cubicBezTo>
                <a:close/>
                <a:moveTo>
                  <a:pt x="10996873" y="263855"/>
                </a:moveTo>
                <a:cubicBezTo>
                  <a:pt x="11005193" y="269586"/>
                  <a:pt x="11005391" y="278486"/>
                  <a:pt x="11003513" y="285951"/>
                </a:cubicBezTo>
                <a:cubicBezTo>
                  <a:pt x="11001635" y="293417"/>
                  <a:pt x="10997679" y="299451"/>
                  <a:pt x="10997679" y="299451"/>
                </a:cubicBezTo>
                <a:cubicBezTo>
                  <a:pt x="10997679" y="299451"/>
                  <a:pt x="10981315" y="299850"/>
                  <a:pt x="10997945" y="311315"/>
                </a:cubicBezTo>
                <a:cubicBezTo>
                  <a:pt x="10997945" y="311315"/>
                  <a:pt x="10998213" y="323179"/>
                  <a:pt x="10981849" y="323581"/>
                </a:cubicBezTo>
                <a:cubicBezTo>
                  <a:pt x="10981581" y="311715"/>
                  <a:pt x="10981581" y="311715"/>
                  <a:pt x="10981581" y="311715"/>
                </a:cubicBezTo>
                <a:cubicBezTo>
                  <a:pt x="10981315" y="299850"/>
                  <a:pt x="10981315" y="299850"/>
                  <a:pt x="10981045" y="287986"/>
                </a:cubicBezTo>
                <a:cubicBezTo>
                  <a:pt x="10981045" y="287986"/>
                  <a:pt x="10980781" y="276119"/>
                  <a:pt x="10980781" y="276119"/>
                </a:cubicBezTo>
                <a:cubicBezTo>
                  <a:pt x="10980781" y="276119"/>
                  <a:pt x="10980513" y="264254"/>
                  <a:pt x="10996873" y="263855"/>
                </a:cubicBezTo>
                <a:close/>
                <a:moveTo>
                  <a:pt x="11146177" y="260983"/>
                </a:moveTo>
                <a:cubicBezTo>
                  <a:pt x="11146177" y="260983"/>
                  <a:pt x="11146439" y="272698"/>
                  <a:pt x="11146439" y="272698"/>
                </a:cubicBezTo>
                <a:cubicBezTo>
                  <a:pt x="11128163" y="273147"/>
                  <a:pt x="11128163" y="273147"/>
                  <a:pt x="11128163" y="273147"/>
                </a:cubicBezTo>
                <a:lnTo>
                  <a:pt x="11127897" y="261431"/>
                </a:lnTo>
                <a:cubicBezTo>
                  <a:pt x="11127897" y="261431"/>
                  <a:pt x="11146177" y="260983"/>
                  <a:pt x="11146177" y="260983"/>
                </a:cubicBezTo>
                <a:close/>
                <a:moveTo>
                  <a:pt x="11287895" y="247208"/>
                </a:moveTo>
                <a:cubicBezTo>
                  <a:pt x="11288159" y="258861"/>
                  <a:pt x="11288159" y="258861"/>
                  <a:pt x="11288159" y="258861"/>
                </a:cubicBezTo>
                <a:cubicBezTo>
                  <a:pt x="11288159" y="258861"/>
                  <a:pt x="11268785" y="270993"/>
                  <a:pt x="11268785" y="270993"/>
                </a:cubicBezTo>
                <a:lnTo>
                  <a:pt x="11268527" y="259339"/>
                </a:lnTo>
                <a:cubicBezTo>
                  <a:pt x="11268527" y="259339"/>
                  <a:pt x="11268527" y="259339"/>
                  <a:pt x="11287895" y="247208"/>
                </a:cubicBezTo>
                <a:close/>
                <a:moveTo>
                  <a:pt x="11307535" y="246727"/>
                </a:moveTo>
                <a:cubicBezTo>
                  <a:pt x="11307535" y="246727"/>
                  <a:pt x="11307799" y="258381"/>
                  <a:pt x="11307799" y="258381"/>
                </a:cubicBezTo>
                <a:cubicBezTo>
                  <a:pt x="11307799" y="258381"/>
                  <a:pt x="11307799" y="258381"/>
                  <a:pt x="11308059" y="270035"/>
                </a:cubicBezTo>
                <a:cubicBezTo>
                  <a:pt x="11288421" y="270516"/>
                  <a:pt x="11288421" y="270516"/>
                  <a:pt x="11288159" y="258861"/>
                </a:cubicBezTo>
                <a:cubicBezTo>
                  <a:pt x="11307535" y="246727"/>
                  <a:pt x="11307535" y="246727"/>
                  <a:pt x="11307535" y="246727"/>
                </a:cubicBezTo>
                <a:close/>
                <a:moveTo>
                  <a:pt x="11327161" y="246249"/>
                </a:moveTo>
                <a:cubicBezTo>
                  <a:pt x="11327161" y="246249"/>
                  <a:pt x="11327161" y="246249"/>
                  <a:pt x="11327425" y="257902"/>
                </a:cubicBezTo>
                <a:cubicBezTo>
                  <a:pt x="11327425" y="257902"/>
                  <a:pt x="11327691" y="269557"/>
                  <a:pt x="11327691" y="269557"/>
                </a:cubicBezTo>
                <a:cubicBezTo>
                  <a:pt x="11327691" y="269557"/>
                  <a:pt x="11327691" y="269557"/>
                  <a:pt x="11307799" y="258381"/>
                </a:cubicBezTo>
                <a:cubicBezTo>
                  <a:pt x="11307799" y="258381"/>
                  <a:pt x="11327161" y="246249"/>
                  <a:pt x="11327161" y="246249"/>
                </a:cubicBezTo>
                <a:close/>
                <a:moveTo>
                  <a:pt x="11307273" y="235075"/>
                </a:moveTo>
                <a:cubicBezTo>
                  <a:pt x="11317087" y="234837"/>
                  <a:pt x="11321999" y="234715"/>
                  <a:pt x="11324483" y="236112"/>
                </a:cubicBezTo>
                <a:cubicBezTo>
                  <a:pt x="11326967" y="237510"/>
                  <a:pt x="11327035" y="240424"/>
                  <a:pt x="11327161" y="246249"/>
                </a:cubicBezTo>
                <a:cubicBezTo>
                  <a:pt x="11307535" y="246727"/>
                  <a:pt x="11307535" y="246727"/>
                  <a:pt x="11307535" y="246727"/>
                </a:cubicBezTo>
                <a:cubicBezTo>
                  <a:pt x="11307273" y="235075"/>
                  <a:pt x="11307273" y="235075"/>
                  <a:pt x="11307273" y="235075"/>
                </a:cubicBezTo>
                <a:close/>
                <a:moveTo>
                  <a:pt x="10468691" y="217389"/>
                </a:moveTo>
                <a:cubicBezTo>
                  <a:pt x="10482065" y="229782"/>
                  <a:pt x="10482065" y="229782"/>
                  <a:pt x="10482065" y="229782"/>
                </a:cubicBezTo>
                <a:lnTo>
                  <a:pt x="10468977" y="230102"/>
                </a:lnTo>
                <a:cubicBezTo>
                  <a:pt x="10468691" y="217389"/>
                  <a:pt x="10468691" y="217389"/>
                  <a:pt x="10468691" y="217389"/>
                </a:cubicBezTo>
                <a:close/>
                <a:moveTo>
                  <a:pt x="10907203" y="207529"/>
                </a:moveTo>
                <a:lnTo>
                  <a:pt x="10907473" y="219397"/>
                </a:lnTo>
                <a:cubicBezTo>
                  <a:pt x="10887843" y="219875"/>
                  <a:pt x="10887843" y="219875"/>
                  <a:pt x="10887843" y="219875"/>
                </a:cubicBezTo>
                <a:cubicBezTo>
                  <a:pt x="10887843" y="219875"/>
                  <a:pt x="10887843" y="219875"/>
                  <a:pt x="10887573" y="208010"/>
                </a:cubicBezTo>
                <a:cubicBezTo>
                  <a:pt x="10887573" y="208010"/>
                  <a:pt x="10887573" y="208010"/>
                  <a:pt x="10907203" y="207529"/>
                </a:cubicBezTo>
                <a:close/>
                <a:moveTo>
                  <a:pt x="10736791" y="200547"/>
                </a:moveTo>
                <a:cubicBezTo>
                  <a:pt x="10736791" y="200547"/>
                  <a:pt x="10736791" y="200547"/>
                  <a:pt x="10737059" y="212352"/>
                </a:cubicBezTo>
                <a:cubicBezTo>
                  <a:pt x="10737059" y="212352"/>
                  <a:pt x="10737059" y="212352"/>
                  <a:pt x="10737327" y="224159"/>
                </a:cubicBezTo>
                <a:cubicBezTo>
                  <a:pt x="10737327" y="224159"/>
                  <a:pt x="10737327" y="224159"/>
                  <a:pt x="10737593" y="235965"/>
                </a:cubicBezTo>
                <a:cubicBezTo>
                  <a:pt x="10737857" y="247768"/>
                  <a:pt x="10738919" y="294987"/>
                  <a:pt x="10739187" y="306793"/>
                </a:cubicBezTo>
                <a:cubicBezTo>
                  <a:pt x="10739187" y="306793"/>
                  <a:pt x="10739719" y="330400"/>
                  <a:pt x="10739987" y="342207"/>
                </a:cubicBezTo>
                <a:cubicBezTo>
                  <a:pt x="10723357" y="330800"/>
                  <a:pt x="10722825" y="307191"/>
                  <a:pt x="10706197" y="295785"/>
                </a:cubicBezTo>
                <a:cubicBezTo>
                  <a:pt x="10705663" y="272176"/>
                  <a:pt x="10705133" y="248568"/>
                  <a:pt x="10704597" y="224955"/>
                </a:cubicBezTo>
                <a:lnTo>
                  <a:pt x="10704331" y="213151"/>
                </a:lnTo>
                <a:cubicBezTo>
                  <a:pt x="10720961" y="224555"/>
                  <a:pt x="10720961" y="224555"/>
                  <a:pt x="10721227" y="236362"/>
                </a:cubicBezTo>
                <a:lnTo>
                  <a:pt x="10720697" y="212752"/>
                </a:lnTo>
                <a:cubicBezTo>
                  <a:pt x="10737059" y="212352"/>
                  <a:pt x="10736791" y="200547"/>
                  <a:pt x="10736791" y="200547"/>
                </a:cubicBezTo>
                <a:close/>
                <a:moveTo>
                  <a:pt x="10703533" y="177737"/>
                </a:moveTo>
                <a:cubicBezTo>
                  <a:pt x="10711851" y="183440"/>
                  <a:pt x="10711917" y="186391"/>
                  <a:pt x="10709939" y="189393"/>
                </a:cubicBezTo>
                <a:cubicBezTo>
                  <a:pt x="10707957" y="192395"/>
                  <a:pt x="10703935" y="195442"/>
                  <a:pt x="10704065" y="201343"/>
                </a:cubicBezTo>
                <a:cubicBezTo>
                  <a:pt x="10703797" y="189542"/>
                  <a:pt x="10703797" y="189542"/>
                  <a:pt x="10703533" y="177737"/>
                </a:cubicBezTo>
                <a:close/>
                <a:moveTo>
                  <a:pt x="10866867" y="161028"/>
                </a:moveTo>
                <a:cubicBezTo>
                  <a:pt x="10886767" y="172414"/>
                  <a:pt x="10887039" y="184278"/>
                  <a:pt x="10887039" y="184278"/>
                </a:cubicBezTo>
                <a:cubicBezTo>
                  <a:pt x="10887305" y="196144"/>
                  <a:pt x="10887305" y="196144"/>
                  <a:pt x="10887305" y="196144"/>
                </a:cubicBezTo>
                <a:cubicBezTo>
                  <a:pt x="10887573" y="208010"/>
                  <a:pt x="10887573" y="208010"/>
                  <a:pt x="10887573" y="208010"/>
                </a:cubicBezTo>
                <a:cubicBezTo>
                  <a:pt x="10867935" y="208492"/>
                  <a:pt x="10867669" y="196624"/>
                  <a:pt x="10867669" y="196624"/>
                </a:cubicBezTo>
                <a:cubicBezTo>
                  <a:pt x="10867399" y="184758"/>
                  <a:pt x="10867133" y="172894"/>
                  <a:pt x="10867133" y="172894"/>
                </a:cubicBezTo>
                <a:cubicBezTo>
                  <a:pt x="10867133" y="172894"/>
                  <a:pt x="10867133" y="172894"/>
                  <a:pt x="10866867" y="161028"/>
                </a:cubicBezTo>
                <a:close/>
                <a:moveTo>
                  <a:pt x="10739005" y="153551"/>
                </a:moveTo>
                <a:cubicBezTo>
                  <a:pt x="10739005" y="153551"/>
                  <a:pt x="10739271" y="165205"/>
                  <a:pt x="10739271" y="165205"/>
                </a:cubicBezTo>
                <a:cubicBezTo>
                  <a:pt x="10739271" y="165205"/>
                  <a:pt x="10721271" y="165642"/>
                  <a:pt x="10721271" y="165642"/>
                </a:cubicBezTo>
                <a:cubicBezTo>
                  <a:pt x="10721271" y="165642"/>
                  <a:pt x="10721271" y="165642"/>
                  <a:pt x="10721007" y="153991"/>
                </a:cubicBezTo>
                <a:cubicBezTo>
                  <a:pt x="10739005" y="153551"/>
                  <a:pt x="10739005" y="153551"/>
                  <a:pt x="10739005" y="153551"/>
                </a:cubicBezTo>
                <a:close/>
                <a:moveTo>
                  <a:pt x="10814497" y="151834"/>
                </a:moveTo>
                <a:cubicBezTo>
                  <a:pt x="10834101" y="209979"/>
                  <a:pt x="10816607" y="245581"/>
                  <a:pt x="10817665" y="292453"/>
                </a:cubicBezTo>
                <a:cubicBezTo>
                  <a:pt x="10836215" y="303723"/>
                  <a:pt x="10835685" y="280286"/>
                  <a:pt x="10835951" y="292004"/>
                </a:cubicBezTo>
                <a:cubicBezTo>
                  <a:pt x="10836215" y="303723"/>
                  <a:pt x="10836215" y="303723"/>
                  <a:pt x="10818197" y="315889"/>
                </a:cubicBezTo>
                <a:cubicBezTo>
                  <a:pt x="10837003" y="338876"/>
                  <a:pt x="10836475" y="315440"/>
                  <a:pt x="10855021" y="326716"/>
                </a:cubicBezTo>
                <a:cubicBezTo>
                  <a:pt x="10836215" y="303723"/>
                  <a:pt x="10854759" y="314996"/>
                  <a:pt x="10854229" y="291557"/>
                </a:cubicBezTo>
                <a:cubicBezTo>
                  <a:pt x="10854229" y="291557"/>
                  <a:pt x="10854497" y="303277"/>
                  <a:pt x="10854759" y="314996"/>
                </a:cubicBezTo>
                <a:cubicBezTo>
                  <a:pt x="10873039" y="314550"/>
                  <a:pt x="10872509" y="291114"/>
                  <a:pt x="10872245" y="279393"/>
                </a:cubicBezTo>
                <a:cubicBezTo>
                  <a:pt x="10872245" y="279393"/>
                  <a:pt x="10872509" y="291114"/>
                  <a:pt x="10890789" y="290666"/>
                </a:cubicBezTo>
                <a:cubicBezTo>
                  <a:pt x="10891055" y="302384"/>
                  <a:pt x="10891317" y="314102"/>
                  <a:pt x="10891581" y="325820"/>
                </a:cubicBezTo>
                <a:cubicBezTo>
                  <a:pt x="10891317" y="314102"/>
                  <a:pt x="10891847" y="337539"/>
                  <a:pt x="10892109" y="349257"/>
                </a:cubicBezTo>
                <a:cubicBezTo>
                  <a:pt x="10892109" y="349257"/>
                  <a:pt x="10892373" y="360975"/>
                  <a:pt x="10910653" y="360531"/>
                </a:cubicBezTo>
                <a:cubicBezTo>
                  <a:pt x="10892637" y="372692"/>
                  <a:pt x="10892637" y="372692"/>
                  <a:pt x="10892905" y="384411"/>
                </a:cubicBezTo>
                <a:cubicBezTo>
                  <a:pt x="10892905" y="384411"/>
                  <a:pt x="10893431" y="407847"/>
                  <a:pt x="10911977" y="419117"/>
                </a:cubicBezTo>
                <a:cubicBezTo>
                  <a:pt x="10893959" y="431284"/>
                  <a:pt x="10912767" y="454276"/>
                  <a:pt x="10895019" y="478156"/>
                </a:cubicBezTo>
                <a:cubicBezTo>
                  <a:pt x="10895019" y="478156"/>
                  <a:pt x="10895019" y="478156"/>
                  <a:pt x="10913295" y="477708"/>
                </a:cubicBezTo>
                <a:lnTo>
                  <a:pt x="10913297" y="477893"/>
                </a:lnTo>
                <a:lnTo>
                  <a:pt x="10913587" y="490605"/>
                </a:lnTo>
                <a:lnTo>
                  <a:pt x="10913587" y="490602"/>
                </a:lnTo>
                <a:lnTo>
                  <a:pt x="10914133" y="514819"/>
                </a:lnTo>
                <a:lnTo>
                  <a:pt x="10930233" y="502919"/>
                </a:lnTo>
                <a:cubicBezTo>
                  <a:pt x="10930489" y="514419"/>
                  <a:pt x="10930489" y="514419"/>
                  <a:pt x="10930489" y="514419"/>
                </a:cubicBezTo>
                <a:lnTo>
                  <a:pt x="10914131" y="514821"/>
                </a:lnTo>
                <a:lnTo>
                  <a:pt x="10930747" y="525922"/>
                </a:lnTo>
                <a:lnTo>
                  <a:pt x="10914389" y="526323"/>
                </a:lnTo>
                <a:lnTo>
                  <a:pt x="10915113" y="558404"/>
                </a:lnTo>
                <a:lnTo>
                  <a:pt x="10931473" y="558005"/>
                </a:lnTo>
                <a:cubicBezTo>
                  <a:pt x="10915111" y="558407"/>
                  <a:pt x="10915381" y="570271"/>
                  <a:pt x="10915381" y="570271"/>
                </a:cubicBezTo>
                <a:lnTo>
                  <a:pt x="10915143" y="559740"/>
                </a:lnTo>
                <a:lnTo>
                  <a:pt x="10897129" y="571900"/>
                </a:lnTo>
                <a:lnTo>
                  <a:pt x="10915669" y="583170"/>
                </a:lnTo>
                <a:lnTo>
                  <a:pt x="10915645" y="582137"/>
                </a:lnTo>
                <a:lnTo>
                  <a:pt x="10920183" y="585262"/>
                </a:lnTo>
                <a:lnTo>
                  <a:pt x="10921985" y="590887"/>
                </a:lnTo>
                <a:lnTo>
                  <a:pt x="10915913" y="593998"/>
                </a:lnTo>
                <a:lnTo>
                  <a:pt x="10915937" y="594889"/>
                </a:lnTo>
                <a:cubicBezTo>
                  <a:pt x="10916201" y="606606"/>
                  <a:pt x="10897659" y="595335"/>
                  <a:pt x="10897659" y="595335"/>
                </a:cubicBezTo>
                <a:cubicBezTo>
                  <a:pt x="10897921" y="607055"/>
                  <a:pt x="10897921" y="607055"/>
                  <a:pt x="10897921" y="607055"/>
                </a:cubicBezTo>
                <a:cubicBezTo>
                  <a:pt x="10897921" y="607055"/>
                  <a:pt x="10916201" y="606606"/>
                  <a:pt x="10916201" y="606606"/>
                </a:cubicBezTo>
                <a:lnTo>
                  <a:pt x="10933579" y="606183"/>
                </a:lnTo>
                <a:lnTo>
                  <a:pt x="10932543" y="605469"/>
                </a:lnTo>
                <a:cubicBezTo>
                  <a:pt x="10932543" y="605469"/>
                  <a:pt x="10932543" y="605469"/>
                  <a:pt x="10948905" y="605068"/>
                </a:cubicBezTo>
                <a:cubicBezTo>
                  <a:pt x="10948905" y="605068"/>
                  <a:pt x="10949175" y="616932"/>
                  <a:pt x="10949175" y="616932"/>
                </a:cubicBezTo>
                <a:lnTo>
                  <a:pt x="10934497" y="606811"/>
                </a:lnTo>
                <a:lnTo>
                  <a:pt x="10934745" y="617881"/>
                </a:lnTo>
                <a:cubicBezTo>
                  <a:pt x="10916463" y="618325"/>
                  <a:pt x="10916463" y="618325"/>
                  <a:pt x="10916463" y="618325"/>
                </a:cubicBezTo>
                <a:cubicBezTo>
                  <a:pt x="10916463" y="618325"/>
                  <a:pt x="10916463" y="618325"/>
                  <a:pt x="10898183" y="618771"/>
                </a:cubicBezTo>
                <a:cubicBezTo>
                  <a:pt x="10898183" y="618771"/>
                  <a:pt x="10916463" y="618325"/>
                  <a:pt x="10916729" y="630045"/>
                </a:cubicBezTo>
                <a:cubicBezTo>
                  <a:pt x="10916729" y="630045"/>
                  <a:pt x="10916995" y="641764"/>
                  <a:pt x="10935273" y="641315"/>
                </a:cubicBezTo>
                <a:cubicBezTo>
                  <a:pt x="10935273" y="641315"/>
                  <a:pt x="10935273" y="641315"/>
                  <a:pt x="10916995" y="641764"/>
                </a:cubicBezTo>
                <a:cubicBezTo>
                  <a:pt x="10917257" y="653483"/>
                  <a:pt x="10917257" y="653483"/>
                  <a:pt x="10917257" y="653483"/>
                </a:cubicBezTo>
                <a:cubicBezTo>
                  <a:pt x="10917257" y="653483"/>
                  <a:pt x="10917523" y="665196"/>
                  <a:pt x="10917523" y="665196"/>
                </a:cubicBezTo>
                <a:cubicBezTo>
                  <a:pt x="10917523" y="665196"/>
                  <a:pt x="10917523" y="665196"/>
                  <a:pt x="10935799" y="664750"/>
                </a:cubicBezTo>
                <a:cubicBezTo>
                  <a:pt x="10935799" y="664750"/>
                  <a:pt x="10935799" y="664750"/>
                  <a:pt x="10936067" y="676469"/>
                </a:cubicBezTo>
                <a:cubicBezTo>
                  <a:pt x="10936067" y="676469"/>
                  <a:pt x="10917785" y="676913"/>
                  <a:pt x="10917785" y="676913"/>
                </a:cubicBezTo>
                <a:cubicBezTo>
                  <a:pt x="10918051" y="688633"/>
                  <a:pt x="10918051" y="688633"/>
                  <a:pt x="10918315" y="700352"/>
                </a:cubicBezTo>
                <a:cubicBezTo>
                  <a:pt x="10900297" y="712518"/>
                  <a:pt x="10900297" y="712518"/>
                  <a:pt x="10900297" y="712518"/>
                </a:cubicBezTo>
                <a:cubicBezTo>
                  <a:pt x="10918579" y="712071"/>
                  <a:pt x="10900829" y="735950"/>
                  <a:pt x="10919109" y="735507"/>
                </a:cubicBezTo>
                <a:cubicBezTo>
                  <a:pt x="10919633" y="758942"/>
                  <a:pt x="10901353" y="759390"/>
                  <a:pt x="10901619" y="771106"/>
                </a:cubicBezTo>
                <a:cubicBezTo>
                  <a:pt x="10901619" y="771106"/>
                  <a:pt x="10901619" y="771106"/>
                  <a:pt x="10901883" y="782827"/>
                </a:cubicBezTo>
                <a:cubicBezTo>
                  <a:pt x="10901883" y="782827"/>
                  <a:pt x="10920429" y="794095"/>
                  <a:pt x="10920693" y="805812"/>
                </a:cubicBezTo>
                <a:cubicBezTo>
                  <a:pt x="10920693" y="805812"/>
                  <a:pt x="10920955" y="817530"/>
                  <a:pt x="10902679" y="817978"/>
                </a:cubicBezTo>
                <a:cubicBezTo>
                  <a:pt x="10902679" y="817978"/>
                  <a:pt x="10902679" y="817978"/>
                  <a:pt x="10920955" y="817530"/>
                </a:cubicBezTo>
                <a:cubicBezTo>
                  <a:pt x="10902679" y="817978"/>
                  <a:pt x="10902941" y="829697"/>
                  <a:pt x="10902941" y="829697"/>
                </a:cubicBezTo>
                <a:cubicBezTo>
                  <a:pt x="10903733" y="864853"/>
                  <a:pt x="10903995" y="876568"/>
                  <a:pt x="10905053" y="923440"/>
                </a:cubicBezTo>
                <a:cubicBezTo>
                  <a:pt x="10905053" y="923440"/>
                  <a:pt x="10904789" y="911724"/>
                  <a:pt x="10923069" y="911277"/>
                </a:cubicBezTo>
                <a:cubicBezTo>
                  <a:pt x="10904525" y="900005"/>
                  <a:pt x="10922807" y="899562"/>
                  <a:pt x="10941083" y="899112"/>
                </a:cubicBezTo>
                <a:cubicBezTo>
                  <a:pt x="10941083" y="899112"/>
                  <a:pt x="10941083" y="899112"/>
                  <a:pt x="10940821" y="887394"/>
                </a:cubicBezTo>
                <a:cubicBezTo>
                  <a:pt x="10959101" y="886947"/>
                  <a:pt x="10959101" y="886947"/>
                  <a:pt x="10959365" y="898667"/>
                </a:cubicBezTo>
                <a:cubicBezTo>
                  <a:pt x="10959101" y="886947"/>
                  <a:pt x="10958571" y="863510"/>
                  <a:pt x="10958309" y="851794"/>
                </a:cubicBezTo>
                <a:cubicBezTo>
                  <a:pt x="10958043" y="840078"/>
                  <a:pt x="10958043" y="840078"/>
                  <a:pt x="10958043" y="840078"/>
                </a:cubicBezTo>
                <a:cubicBezTo>
                  <a:pt x="10976059" y="827910"/>
                  <a:pt x="10958043" y="840078"/>
                  <a:pt x="10976059" y="827910"/>
                </a:cubicBezTo>
                <a:cubicBezTo>
                  <a:pt x="10975797" y="816192"/>
                  <a:pt x="10975531" y="804474"/>
                  <a:pt x="10975531" y="804474"/>
                </a:cubicBezTo>
                <a:cubicBezTo>
                  <a:pt x="10975267" y="792758"/>
                  <a:pt x="10975267" y="792758"/>
                  <a:pt x="10975003" y="781041"/>
                </a:cubicBezTo>
                <a:cubicBezTo>
                  <a:pt x="10974475" y="757605"/>
                  <a:pt x="10955667" y="734612"/>
                  <a:pt x="10973683" y="722448"/>
                </a:cubicBezTo>
                <a:cubicBezTo>
                  <a:pt x="10973153" y="699013"/>
                  <a:pt x="10990903" y="675130"/>
                  <a:pt x="10990375" y="651696"/>
                </a:cubicBezTo>
                <a:cubicBezTo>
                  <a:pt x="10990375" y="651696"/>
                  <a:pt x="10990113" y="639976"/>
                  <a:pt x="10990113" y="639976"/>
                </a:cubicBezTo>
                <a:cubicBezTo>
                  <a:pt x="10990113" y="639976"/>
                  <a:pt x="10990113" y="639976"/>
                  <a:pt x="11008391" y="639527"/>
                </a:cubicBezTo>
                <a:cubicBezTo>
                  <a:pt x="10989849" y="628259"/>
                  <a:pt x="10989849" y="628259"/>
                  <a:pt x="10989849" y="628259"/>
                </a:cubicBezTo>
                <a:cubicBezTo>
                  <a:pt x="10989849" y="628259"/>
                  <a:pt x="10989587" y="616541"/>
                  <a:pt x="10989587" y="616541"/>
                </a:cubicBezTo>
                <a:cubicBezTo>
                  <a:pt x="10989587" y="616541"/>
                  <a:pt x="11007597" y="604373"/>
                  <a:pt x="11007597" y="604373"/>
                </a:cubicBezTo>
                <a:cubicBezTo>
                  <a:pt x="10989321" y="604822"/>
                  <a:pt x="10989055" y="593103"/>
                  <a:pt x="11007069" y="580941"/>
                </a:cubicBezTo>
                <a:cubicBezTo>
                  <a:pt x="11006807" y="569221"/>
                  <a:pt x="11006807" y="569221"/>
                  <a:pt x="11006807" y="569221"/>
                </a:cubicBezTo>
                <a:cubicBezTo>
                  <a:pt x="11006281" y="545785"/>
                  <a:pt x="11006545" y="557503"/>
                  <a:pt x="11006013" y="534068"/>
                </a:cubicBezTo>
                <a:cubicBezTo>
                  <a:pt x="11024293" y="533621"/>
                  <a:pt x="11024293" y="533621"/>
                  <a:pt x="11024557" y="545341"/>
                </a:cubicBezTo>
                <a:cubicBezTo>
                  <a:pt x="11024293" y="533621"/>
                  <a:pt x="11042573" y="533173"/>
                  <a:pt x="11042311" y="521459"/>
                </a:cubicBezTo>
                <a:cubicBezTo>
                  <a:pt x="11042573" y="533173"/>
                  <a:pt x="11042837" y="544893"/>
                  <a:pt x="11024823" y="557057"/>
                </a:cubicBezTo>
                <a:cubicBezTo>
                  <a:pt x="11024823" y="557057"/>
                  <a:pt x="11043367" y="568328"/>
                  <a:pt x="11025087" y="568777"/>
                </a:cubicBezTo>
                <a:cubicBezTo>
                  <a:pt x="11025087" y="568777"/>
                  <a:pt x="11043367" y="568328"/>
                  <a:pt x="11043367" y="568328"/>
                </a:cubicBezTo>
                <a:cubicBezTo>
                  <a:pt x="11043629" y="580047"/>
                  <a:pt x="11025349" y="580495"/>
                  <a:pt x="11025349" y="580495"/>
                </a:cubicBezTo>
                <a:lnTo>
                  <a:pt x="11041897" y="590550"/>
                </a:lnTo>
                <a:lnTo>
                  <a:pt x="11049749" y="575790"/>
                </a:lnTo>
                <a:cubicBezTo>
                  <a:pt x="11049639" y="571022"/>
                  <a:pt x="11049569" y="567843"/>
                  <a:pt x="11059385" y="567601"/>
                </a:cubicBezTo>
                <a:lnTo>
                  <a:pt x="11042315" y="590803"/>
                </a:lnTo>
                <a:lnTo>
                  <a:pt x="11043893" y="591765"/>
                </a:lnTo>
                <a:cubicBezTo>
                  <a:pt x="11062173" y="591318"/>
                  <a:pt x="11044157" y="603483"/>
                  <a:pt x="11044685" y="626922"/>
                </a:cubicBezTo>
                <a:cubicBezTo>
                  <a:pt x="11062701" y="614754"/>
                  <a:pt x="11062437" y="603038"/>
                  <a:pt x="11062173" y="591318"/>
                </a:cubicBezTo>
                <a:cubicBezTo>
                  <a:pt x="11062173" y="591318"/>
                  <a:pt x="11061911" y="579602"/>
                  <a:pt x="11061911" y="579602"/>
                </a:cubicBezTo>
                <a:cubicBezTo>
                  <a:pt x="11061911" y="579602"/>
                  <a:pt x="11061649" y="567884"/>
                  <a:pt x="11061649" y="567884"/>
                </a:cubicBezTo>
                <a:cubicBezTo>
                  <a:pt x="11061381" y="556166"/>
                  <a:pt x="11061117" y="544445"/>
                  <a:pt x="11079133" y="532282"/>
                </a:cubicBezTo>
                <a:cubicBezTo>
                  <a:pt x="11079133" y="532282"/>
                  <a:pt x="11079399" y="544001"/>
                  <a:pt x="11079399" y="544001"/>
                </a:cubicBezTo>
                <a:cubicBezTo>
                  <a:pt x="11097675" y="543553"/>
                  <a:pt x="11097409" y="531836"/>
                  <a:pt x="11097409" y="531836"/>
                </a:cubicBezTo>
                <a:cubicBezTo>
                  <a:pt x="11097675" y="543553"/>
                  <a:pt x="11097675" y="543553"/>
                  <a:pt x="11097943" y="555272"/>
                </a:cubicBezTo>
                <a:cubicBezTo>
                  <a:pt x="11097943" y="555272"/>
                  <a:pt x="11079661" y="555719"/>
                  <a:pt x="11079925" y="567439"/>
                </a:cubicBezTo>
                <a:cubicBezTo>
                  <a:pt x="11098205" y="566991"/>
                  <a:pt x="11098205" y="566991"/>
                  <a:pt x="11098205" y="566991"/>
                </a:cubicBezTo>
                <a:cubicBezTo>
                  <a:pt x="11111717" y="557865"/>
                  <a:pt x="11104665" y="549247"/>
                  <a:pt x="11108007" y="545317"/>
                </a:cubicBezTo>
                <a:lnTo>
                  <a:pt x="11108391" y="545210"/>
                </a:lnTo>
                <a:lnTo>
                  <a:pt x="11111263" y="545139"/>
                </a:lnTo>
                <a:lnTo>
                  <a:pt x="11111247" y="544417"/>
                </a:lnTo>
                <a:lnTo>
                  <a:pt x="11115957" y="543105"/>
                </a:lnTo>
                <a:cubicBezTo>
                  <a:pt x="11115957" y="543105"/>
                  <a:pt x="11115693" y="531389"/>
                  <a:pt x="11115693" y="531389"/>
                </a:cubicBezTo>
                <a:cubicBezTo>
                  <a:pt x="11115427" y="519673"/>
                  <a:pt x="11133443" y="507510"/>
                  <a:pt x="11132915" y="484072"/>
                </a:cubicBezTo>
                <a:cubicBezTo>
                  <a:pt x="11133181" y="495791"/>
                  <a:pt x="11114903" y="496237"/>
                  <a:pt x="11115165" y="507955"/>
                </a:cubicBezTo>
                <a:cubicBezTo>
                  <a:pt x="11114903" y="496237"/>
                  <a:pt x="11096357" y="484965"/>
                  <a:pt x="11114371" y="472798"/>
                </a:cubicBezTo>
                <a:cubicBezTo>
                  <a:pt x="11114107" y="461078"/>
                  <a:pt x="11114107" y="461078"/>
                  <a:pt x="11114107" y="461078"/>
                </a:cubicBezTo>
                <a:cubicBezTo>
                  <a:pt x="11114107" y="461078"/>
                  <a:pt x="11114107" y="461078"/>
                  <a:pt x="11113845" y="449364"/>
                </a:cubicBezTo>
                <a:cubicBezTo>
                  <a:pt x="11113845" y="449364"/>
                  <a:pt x="11113581" y="437646"/>
                  <a:pt x="11131597" y="425482"/>
                </a:cubicBezTo>
                <a:cubicBezTo>
                  <a:pt x="11131859" y="437200"/>
                  <a:pt x="11131859" y="437200"/>
                  <a:pt x="11132125" y="448920"/>
                </a:cubicBezTo>
                <a:cubicBezTo>
                  <a:pt x="11132125" y="448920"/>
                  <a:pt x="11150405" y="448471"/>
                  <a:pt x="11132387" y="460634"/>
                </a:cubicBezTo>
                <a:cubicBezTo>
                  <a:pt x="11132387" y="460634"/>
                  <a:pt x="11150929" y="471904"/>
                  <a:pt x="11150929" y="471904"/>
                </a:cubicBezTo>
                <a:cubicBezTo>
                  <a:pt x="11151195" y="483624"/>
                  <a:pt x="11151195" y="483624"/>
                  <a:pt x="11151195" y="483624"/>
                </a:cubicBezTo>
                <a:cubicBezTo>
                  <a:pt x="11151461" y="495343"/>
                  <a:pt x="11151195" y="483624"/>
                  <a:pt x="11169739" y="494897"/>
                </a:cubicBezTo>
                <a:cubicBezTo>
                  <a:pt x="11151723" y="507062"/>
                  <a:pt x="11152517" y="542214"/>
                  <a:pt x="11153043" y="565652"/>
                </a:cubicBezTo>
                <a:cubicBezTo>
                  <a:pt x="11153043" y="565652"/>
                  <a:pt x="11135029" y="577816"/>
                  <a:pt x="11135029" y="577816"/>
                </a:cubicBezTo>
                <a:cubicBezTo>
                  <a:pt x="11153307" y="577370"/>
                  <a:pt x="11153307" y="577370"/>
                  <a:pt x="11153571" y="589086"/>
                </a:cubicBezTo>
                <a:cubicBezTo>
                  <a:pt x="11153571" y="589086"/>
                  <a:pt x="11135293" y="589531"/>
                  <a:pt x="11135293" y="589531"/>
                </a:cubicBezTo>
                <a:cubicBezTo>
                  <a:pt x="11154099" y="612521"/>
                  <a:pt x="11136351" y="636407"/>
                  <a:pt x="11118599" y="660288"/>
                </a:cubicBezTo>
                <a:cubicBezTo>
                  <a:pt x="11118599" y="660288"/>
                  <a:pt x="11118333" y="648569"/>
                  <a:pt x="11118333" y="648569"/>
                </a:cubicBezTo>
                <a:cubicBezTo>
                  <a:pt x="11118069" y="636854"/>
                  <a:pt x="11081509" y="637745"/>
                  <a:pt x="11099263" y="613861"/>
                </a:cubicBezTo>
                <a:cubicBezTo>
                  <a:pt x="11117805" y="625135"/>
                  <a:pt x="11098999" y="602143"/>
                  <a:pt x="11117013" y="589976"/>
                </a:cubicBezTo>
                <a:cubicBezTo>
                  <a:pt x="11098733" y="590424"/>
                  <a:pt x="11099523" y="625580"/>
                  <a:pt x="11081509" y="637745"/>
                </a:cubicBezTo>
                <a:cubicBezTo>
                  <a:pt x="11081247" y="626026"/>
                  <a:pt x="11081247" y="626026"/>
                  <a:pt x="11081247" y="626026"/>
                </a:cubicBezTo>
                <a:cubicBezTo>
                  <a:pt x="11063231" y="638192"/>
                  <a:pt x="11045745" y="673791"/>
                  <a:pt x="11046535" y="708944"/>
                </a:cubicBezTo>
                <a:cubicBezTo>
                  <a:pt x="11046535" y="708944"/>
                  <a:pt x="11028255" y="709392"/>
                  <a:pt x="11028255" y="709392"/>
                </a:cubicBezTo>
                <a:cubicBezTo>
                  <a:pt x="11010773" y="744992"/>
                  <a:pt x="11030107" y="791418"/>
                  <a:pt x="11012619" y="827018"/>
                </a:cubicBezTo>
                <a:cubicBezTo>
                  <a:pt x="10994339" y="827466"/>
                  <a:pt x="11012619" y="827018"/>
                  <a:pt x="11012357" y="815300"/>
                </a:cubicBezTo>
                <a:cubicBezTo>
                  <a:pt x="10994077" y="815745"/>
                  <a:pt x="10994339" y="827466"/>
                  <a:pt x="10994339" y="827466"/>
                </a:cubicBezTo>
                <a:cubicBezTo>
                  <a:pt x="10994601" y="839184"/>
                  <a:pt x="11013147" y="850456"/>
                  <a:pt x="10995133" y="862619"/>
                </a:cubicBezTo>
                <a:cubicBezTo>
                  <a:pt x="10995133" y="862619"/>
                  <a:pt x="10995133" y="862619"/>
                  <a:pt x="10995395" y="874337"/>
                </a:cubicBezTo>
                <a:cubicBezTo>
                  <a:pt x="10995925" y="897773"/>
                  <a:pt x="10978701" y="945090"/>
                  <a:pt x="10997773" y="979802"/>
                </a:cubicBezTo>
                <a:cubicBezTo>
                  <a:pt x="10997773" y="979802"/>
                  <a:pt x="10979493" y="980249"/>
                  <a:pt x="10979493" y="980249"/>
                </a:cubicBezTo>
                <a:cubicBezTo>
                  <a:pt x="10980017" y="1003682"/>
                  <a:pt x="10980017" y="1003682"/>
                  <a:pt x="10998565" y="1014953"/>
                </a:cubicBezTo>
                <a:cubicBezTo>
                  <a:pt x="10998831" y="1026672"/>
                  <a:pt x="10980283" y="1015400"/>
                  <a:pt x="10980549" y="1027117"/>
                </a:cubicBezTo>
                <a:cubicBezTo>
                  <a:pt x="10980549" y="1027117"/>
                  <a:pt x="10980549" y="1027117"/>
                  <a:pt x="10980815" y="1038837"/>
                </a:cubicBezTo>
                <a:lnTo>
                  <a:pt x="10983453" y="1156017"/>
                </a:lnTo>
                <a:cubicBezTo>
                  <a:pt x="10982401" y="1109147"/>
                  <a:pt x="10999619" y="1061825"/>
                  <a:pt x="10998831" y="1026672"/>
                </a:cubicBezTo>
                <a:cubicBezTo>
                  <a:pt x="10999095" y="1038389"/>
                  <a:pt x="10998831" y="1026672"/>
                  <a:pt x="11017109" y="1026225"/>
                </a:cubicBezTo>
                <a:cubicBezTo>
                  <a:pt x="10998565" y="1014953"/>
                  <a:pt x="11016581" y="1002788"/>
                  <a:pt x="10997773" y="979802"/>
                </a:cubicBezTo>
                <a:cubicBezTo>
                  <a:pt x="11016051" y="979354"/>
                  <a:pt x="10996715" y="932929"/>
                  <a:pt x="11014995" y="932481"/>
                </a:cubicBezTo>
                <a:cubicBezTo>
                  <a:pt x="11014995" y="932481"/>
                  <a:pt x="11014733" y="920762"/>
                  <a:pt x="11033013" y="920314"/>
                </a:cubicBezTo>
                <a:cubicBezTo>
                  <a:pt x="11014733" y="920762"/>
                  <a:pt x="11032749" y="908599"/>
                  <a:pt x="11032749" y="908599"/>
                </a:cubicBezTo>
                <a:cubicBezTo>
                  <a:pt x="11032749" y="908599"/>
                  <a:pt x="11014203" y="897328"/>
                  <a:pt x="11014203" y="897328"/>
                </a:cubicBezTo>
                <a:cubicBezTo>
                  <a:pt x="11013675" y="873889"/>
                  <a:pt x="11014467" y="909049"/>
                  <a:pt x="11032483" y="896883"/>
                </a:cubicBezTo>
                <a:cubicBezTo>
                  <a:pt x="11032217" y="885161"/>
                  <a:pt x="11013411" y="862171"/>
                  <a:pt x="11031955" y="873445"/>
                </a:cubicBezTo>
                <a:cubicBezTo>
                  <a:pt x="11031955" y="873445"/>
                  <a:pt x="11031689" y="861726"/>
                  <a:pt x="11031689" y="861726"/>
                </a:cubicBezTo>
                <a:cubicBezTo>
                  <a:pt x="11031429" y="850011"/>
                  <a:pt x="11031689" y="861726"/>
                  <a:pt x="11031429" y="850011"/>
                </a:cubicBezTo>
                <a:cubicBezTo>
                  <a:pt x="11031161" y="838292"/>
                  <a:pt x="11030897" y="826574"/>
                  <a:pt x="11030635" y="814854"/>
                </a:cubicBezTo>
                <a:cubicBezTo>
                  <a:pt x="11048915" y="814410"/>
                  <a:pt x="11048915" y="814410"/>
                  <a:pt x="11048915" y="814410"/>
                </a:cubicBezTo>
                <a:cubicBezTo>
                  <a:pt x="11048121" y="779257"/>
                  <a:pt x="11066401" y="778809"/>
                  <a:pt x="11047595" y="755819"/>
                </a:cubicBezTo>
                <a:cubicBezTo>
                  <a:pt x="11066139" y="767091"/>
                  <a:pt x="11065875" y="755372"/>
                  <a:pt x="11065611" y="743653"/>
                </a:cubicBezTo>
                <a:cubicBezTo>
                  <a:pt x="11047595" y="755819"/>
                  <a:pt x="11065343" y="731936"/>
                  <a:pt x="11065343" y="731936"/>
                </a:cubicBezTo>
                <a:cubicBezTo>
                  <a:pt x="11064815" y="708501"/>
                  <a:pt x="11064815" y="708501"/>
                  <a:pt x="11083097" y="708053"/>
                </a:cubicBezTo>
                <a:cubicBezTo>
                  <a:pt x="11084153" y="754927"/>
                  <a:pt x="11084945" y="790079"/>
                  <a:pt x="11067191" y="813960"/>
                </a:cubicBezTo>
                <a:cubicBezTo>
                  <a:pt x="11067723" y="837397"/>
                  <a:pt x="11068251" y="860833"/>
                  <a:pt x="11050497" y="884715"/>
                </a:cubicBezTo>
                <a:cubicBezTo>
                  <a:pt x="11050763" y="896435"/>
                  <a:pt x="11069833" y="931140"/>
                  <a:pt x="11051557" y="931588"/>
                </a:cubicBezTo>
                <a:cubicBezTo>
                  <a:pt x="11051821" y="943305"/>
                  <a:pt x="11069833" y="931140"/>
                  <a:pt x="11069833" y="931140"/>
                </a:cubicBezTo>
                <a:cubicBezTo>
                  <a:pt x="11069833" y="931140"/>
                  <a:pt x="11070363" y="954577"/>
                  <a:pt x="11070625" y="966297"/>
                </a:cubicBezTo>
                <a:cubicBezTo>
                  <a:pt x="11088645" y="954133"/>
                  <a:pt x="11088379" y="942414"/>
                  <a:pt x="11087851" y="918976"/>
                </a:cubicBezTo>
                <a:cubicBezTo>
                  <a:pt x="11087587" y="907260"/>
                  <a:pt x="11087057" y="883826"/>
                  <a:pt x="11105339" y="883376"/>
                </a:cubicBezTo>
                <a:cubicBezTo>
                  <a:pt x="11086793" y="872105"/>
                  <a:pt x="11086793" y="872105"/>
                  <a:pt x="11086529" y="860385"/>
                </a:cubicBezTo>
                <a:cubicBezTo>
                  <a:pt x="11086529" y="860385"/>
                  <a:pt x="11104283" y="836507"/>
                  <a:pt x="11104547" y="848225"/>
                </a:cubicBezTo>
                <a:cubicBezTo>
                  <a:pt x="11104015" y="824788"/>
                  <a:pt x="11104015" y="824788"/>
                  <a:pt x="11103751" y="813069"/>
                </a:cubicBezTo>
                <a:cubicBezTo>
                  <a:pt x="11121771" y="800903"/>
                  <a:pt x="11121771" y="800903"/>
                  <a:pt x="11121771" y="800903"/>
                </a:cubicBezTo>
                <a:cubicBezTo>
                  <a:pt x="11122295" y="824340"/>
                  <a:pt x="11122295" y="824340"/>
                  <a:pt x="11122561" y="836061"/>
                </a:cubicBezTo>
                <a:cubicBezTo>
                  <a:pt x="11122825" y="847777"/>
                  <a:pt x="11122825" y="847777"/>
                  <a:pt x="11141105" y="847334"/>
                </a:cubicBezTo>
                <a:cubicBezTo>
                  <a:pt x="11158855" y="823448"/>
                  <a:pt x="11158329" y="800009"/>
                  <a:pt x="11158329" y="800009"/>
                </a:cubicBezTo>
                <a:cubicBezTo>
                  <a:pt x="11158329" y="800009"/>
                  <a:pt x="11158329" y="800009"/>
                  <a:pt x="11158067" y="788291"/>
                </a:cubicBezTo>
                <a:cubicBezTo>
                  <a:pt x="11158067" y="788291"/>
                  <a:pt x="11157535" y="764860"/>
                  <a:pt x="11157535" y="764860"/>
                </a:cubicBezTo>
                <a:cubicBezTo>
                  <a:pt x="11157273" y="753140"/>
                  <a:pt x="11157273" y="753140"/>
                  <a:pt x="11157007" y="741425"/>
                </a:cubicBezTo>
                <a:cubicBezTo>
                  <a:pt x="11156479" y="717985"/>
                  <a:pt x="11155951" y="694550"/>
                  <a:pt x="11155423" y="671112"/>
                </a:cubicBezTo>
                <a:cubicBezTo>
                  <a:pt x="11155423" y="671112"/>
                  <a:pt x="11137143" y="671560"/>
                  <a:pt x="11137143" y="671560"/>
                </a:cubicBezTo>
                <a:cubicBezTo>
                  <a:pt x="11137143" y="671560"/>
                  <a:pt x="11155159" y="659394"/>
                  <a:pt x="11155159" y="659394"/>
                </a:cubicBezTo>
                <a:cubicBezTo>
                  <a:pt x="11154895" y="647678"/>
                  <a:pt x="11154365" y="624239"/>
                  <a:pt x="11154365" y="624239"/>
                </a:cubicBezTo>
                <a:cubicBezTo>
                  <a:pt x="11154365" y="624239"/>
                  <a:pt x="11154365" y="624239"/>
                  <a:pt x="11172383" y="612077"/>
                </a:cubicBezTo>
                <a:cubicBezTo>
                  <a:pt x="11172645" y="623795"/>
                  <a:pt x="11172645" y="623795"/>
                  <a:pt x="11172645" y="623795"/>
                </a:cubicBezTo>
                <a:cubicBezTo>
                  <a:pt x="11172645" y="623795"/>
                  <a:pt x="11172645" y="623795"/>
                  <a:pt x="11172911" y="635514"/>
                </a:cubicBezTo>
                <a:cubicBezTo>
                  <a:pt x="11172911" y="635514"/>
                  <a:pt x="11173173" y="647233"/>
                  <a:pt x="11173173" y="647233"/>
                </a:cubicBezTo>
                <a:cubicBezTo>
                  <a:pt x="11191453" y="646786"/>
                  <a:pt x="11191193" y="635067"/>
                  <a:pt x="11191193" y="635067"/>
                </a:cubicBezTo>
                <a:cubicBezTo>
                  <a:pt x="11191193" y="635067"/>
                  <a:pt x="11191453" y="646786"/>
                  <a:pt x="11191453" y="646786"/>
                </a:cubicBezTo>
                <a:cubicBezTo>
                  <a:pt x="11191453" y="646786"/>
                  <a:pt x="11191453" y="646786"/>
                  <a:pt x="11209737" y="646340"/>
                </a:cubicBezTo>
                <a:cubicBezTo>
                  <a:pt x="11209737" y="646340"/>
                  <a:pt x="11191719" y="658502"/>
                  <a:pt x="11191719" y="658502"/>
                </a:cubicBezTo>
                <a:cubicBezTo>
                  <a:pt x="11210001" y="658055"/>
                  <a:pt x="11191987" y="670218"/>
                  <a:pt x="11210531" y="681494"/>
                </a:cubicBezTo>
                <a:cubicBezTo>
                  <a:pt x="11192249" y="681937"/>
                  <a:pt x="11210795" y="693212"/>
                  <a:pt x="11211323" y="716646"/>
                </a:cubicBezTo>
                <a:cubicBezTo>
                  <a:pt x="11192775" y="705375"/>
                  <a:pt x="11211323" y="716646"/>
                  <a:pt x="11211589" y="728365"/>
                </a:cubicBezTo>
                <a:cubicBezTo>
                  <a:pt x="11193307" y="728809"/>
                  <a:pt x="11193571" y="740527"/>
                  <a:pt x="11193571" y="740527"/>
                </a:cubicBezTo>
                <a:cubicBezTo>
                  <a:pt x="11193571" y="740527"/>
                  <a:pt x="11193571" y="740527"/>
                  <a:pt x="11193835" y="752247"/>
                </a:cubicBezTo>
                <a:cubicBezTo>
                  <a:pt x="11193835" y="752247"/>
                  <a:pt x="11194101" y="763967"/>
                  <a:pt x="11175815" y="764411"/>
                </a:cubicBezTo>
                <a:cubicBezTo>
                  <a:pt x="11175815" y="764411"/>
                  <a:pt x="11175815" y="764411"/>
                  <a:pt x="11176081" y="776130"/>
                </a:cubicBezTo>
                <a:cubicBezTo>
                  <a:pt x="11194363" y="775683"/>
                  <a:pt x="11194363" y="775683"/>
                  <a:pt x="11194363" y="775683"/>
                </a:cubicBezTo>
                <a:cubicBezTo>
                  <a:pt x="11194101" y="763967"/>
                  <a:pt x="11194101" y="763967"/>
                  <a:pt x="11194101" y="763967"/>
                </a:cubicBezTo>
                <a:cubicBezTo>
                  <a:pt x="11194101" y="763967"/>
                  <a:pt x="11194101" y="763967"/>
                  <a:pt x="11212381" y="763519"/>
                </a:cubicBezTo>
                <a:cubicBezTo>
                  <a:pt x="11212381" y="763519"/>
                  <a:pt x="11212381" y="763519"/>
                  <a:pt x="11212117" y="751800"/>
                </a:cubicBezTo>
                <a:cubicBezTo>
                  <a:pt x="11212117" y="751800"/>
                  <a:pt x="11212117" y="751800"/>
                  <a:pt x="11211849" y="740084"/>
                </a:cubicBezTo>
                <a:cubicBezTo>
                  <a:pt x="11211849" y="740084"/>
                  <a:pt x="11211849" y="740084"/>
                  <a:pt x="11211589" y="728365"/>
                </a:cubicBezTo>
                <a:lnTo>
                  <a:pt x="11211323" y="716646"/>
                </a:lnTo>
                <a:lnTo>
                  <a:pt x="11211061" y="704931"/>
                </a:lnTo>
                <a:cubicBezTo>
                  <a:pt x="11211061" y="704931"/>
                  <a:pt x="11210795" y="693212"/>
                  <a:pt x="11210795" y="693212"/>
                </a:cubicBezTo>
                <a:lnTo>
                  <a:pt x="11210531" y="681494"/>
                </a:lnTo>
                <a:lnTo>
                  <a:pt x="11210001" y="658055"/>
                </a:lnTo>
                <a:cubicBezTo>
                  <a:pt x="11210267" y="669774"/>
                  <a:pt x="11210267" y="669774"/>
                  <a:pt x="11228809" y="681046"/>
                </a:cubicBezTo>
                <a:cubicBezTo>
                  <a:pt x="11229075" y="692764"/>
                  <a:pt x="11229075" y="692764"/>
                  <a:pt x="11229339" y="704482"/>
                </a:cubicBezTo>
                <a:cubicBezTo>
                  <a:pt x="11229075" y="692764"/>
                  <a:pt x="11246825" y="668880"/>
                  <a:pt x="11246561" y="657162"/>
                </a:cubicBezTo>
                <a:cubicBezTo>
                  <a:pt x="11246561" y="657162"/>
                  <a:pt x="11265103" y="668437"/>
                  <a:pt x="11264573" y="645001"/>
                </a:cubicBezTo>
                <a:lnTo>
                  <a:pt x="11264313" y="633283"/>
                </a:lnTo>
                <a:cubicBezTo>
                  <a:pt x="11264047" y="621563"/>
                  <a:pt x="11282853" y="644553"/>
                  <a:pt x="11282591" y="632837"/>
                </a:cubicBezTo>
                <a:cubicBezTo>
                  <a:pt x="11283119" y="656272"/>
                  <a:pt x="11283913" y="691426"/>
                  <a:pt x="11266163" y="715305"/>
                </a:cubicBezTo>
                <a:cubicBezTo>
                  <a:pt x="11266163" y="715305"/>
                  <a:pt x="11284443" y="714861"/>
                  <a:pt x="11284443" y="714861"/>
                </a:cubicBezTo>
                <a:cubicBezTo>
                  <a:pt x="11284179" y="703145"/>
                  <a:pt x="11283913" y="691426"/>
                  <a:pt x="11302459" y="702697"/>
                </a:cubicBezTo>
                <a:cubicBezTo>
                  <a:pt x="11283913" y="691426"/>
                  <a:pt x="11283651" y="679708"/>
                  <a:pt x="11301927" y="679260"/>
                </a:cubicBezTo>
                <a:cubicBezTo>
                  <a:pt x="11301665" y="667544"/>
                  <a:pt x="11319945" y="667096"/>
                  <a:pt x="11300871" y="632389"/>
                </a:cubicBezTo>
                <a:cubicBezTo>
                  <a:pt x="11318885" y="620223"/>
                  <a:pt x="11318621" y="608505"/>
                  <a:pt x="11336897" y="608060"/>
                </a:cubicBezTo>
                <a:cubicBezTo>
                  <a:pt x="11336897" y="608060"/>
                  <a:pt x="11336897" y="608060"/>
                  <a:pt x="11337165" y="619780"/>
                </a:cubicBezTo>
                <a:cubicBezTo>
                  <a:pt x="11337165" y="619780"/>
                  <a:pt x="11337165" y="619780"/>
                  <a:pt x="11337431" y="631497"/>
                </a:cubicBezTo>
                <a:cubicBezTo>
                  <a:pt x="11355975" y="642770"/>
                  <a:pt x="11337697" y="643216"/>
                  <a:pt x="11337697" y="643216"/>
                </a:cubicBezTo>
                <a:cubicBezTo>
                  <a:pt x="11337961" y="654932"/>
                  <a:pt x="11337961" y="654932"/>
                  <a:pt x="11337961" y="654932"/>
                </a:cubicBezTo>
                <a:cubicBezTo>
                  <a:pt x="11337961" y="654932"/>
                  <a:pt x="11356241" y="654488"/>
                  <a:pt x="11337697" y="643216"/>
                </a:cubicBezTo>
                <a:lnTo>
                  <a:pt x="11356011" y="654348"/>
                </a:lnTo>
                <a:lnTo>
                  <a:pt x="11355991" y="653642"/>
                </a:lnTo>
                <a:cubicBezTo>
                  <a:pt x="11369085" y="653323"/>
                  <a:pt x="11369085" y="653323"/>
                  <a:pt x="11369085" y="653323"/>
                </a:cubicBezTo>
                <a:cubicBezTo>
                  <a:pt x="11369369" y="666035"/>
                  <a:pt x="11369369" y="666035"/>
                  <a:pt x="11369369" y="666035"/>
                </a:cubicBezTo>
                <a:lnTo>
                  <a:pt x="11356505" y="666349"/>
                </a:lnTo>
                <a:lnTo>
                  <a:pt x="11356769" y="677922"/>
                </a:lnTo>
                <a:lnTo>
                  <a:pt x="11357031" y="689642"/>
                </a:lnTo>
                <a:cubicBezTo>
                  <a:pt x="11356769" y="677922"/>
                  <a:pt x="11356769" y="677922"/>
                  <a:pt x="11375045" y="677473"/>
                </a:cubicBezTo>
                <a:cubicBezTo>
                  <a:pt x="11375313" y="689193"/>
                  <a:pt x="11375313" y="689193"/>
                  <a:pt x="11375313" y="689193"/>
                </a:cubicBezTo>
                <a:cubicBezTo>
                  <a:pt x="11375313" y="689193"/>
                  <a:pt x="11375575" y="700912"/>
                  <a:pt x="11375575" y="700912"/>
                </a:cubicBezTo>
                <a:cubicBezTo>
                  <a:pt x="11375841" y="712627"/>
                  <a:pt x="11376105" y="724348"/>
                  <a:pt x="11357823" y="724793"/>
                </a:cubicBezTo>
                <a:cubicBezTo>
                  <a:pt x="11358085" y="736511"/>
                  <a:pt x="11358085" y="736511"/>
                  <a:pt x="11358353" y="748230"/>
                </a:cubicBezTo>
                <a:cubicBezTo>
                  <a:pt x="11358353" y="748230"/>
                  <a:pt x="11358085" y="736511"/>
                  <a:pt x="11376367" y="736067"/>
                </a:cubicBezTo>
                <a:cubicBezTo>
                  <a:pt x="11376631" y="747785"/>
                  <a:pt x="11376897" y="759505"/>
                  <a:pt x="11358617" y="759950"/>
                </a:cubicBezTo>
                <a:cubicBezTo>
                  <a:pt x="11358617" y="759950"/>
                  <a:pt x="11358617" y="759950"/>
                  <a:pt x="11376897" y="759505"/>
                </a:cubicBezTo>
                <a:cubicBezTo>
                  <a:pt x="11377425" y="782936"/>
                  <a:pt x="11359675" y="806820"/>
                  <a:pt x="11359935" y="818537"/>
                </a:cubicBezTo>
                <a:cubicBezTo>
                  <a:pt x="11360201" y="830255"/>
                  <a:pt x="11360465" y="841977"/>
                  <a:pt x="11360465" y="841977"/>
                </a:cubicBezTo>
                <a:cubicBezTo>
                  <a:pt x="11360993" y="865410"/>
                  <a:pt x="11343507" y="901010"/>
                  <a:pt x="11362315" y="924000"/>
                </a:cubicBezTo>
                <a:cubicBezTo>
                  <a:pt x="11362577" y="935718"/>
                  <a:pt x="11344299" y="936164"/>
                  <a:pt x="11344299" y="936164"/>
                </a:cubicBezTo>
                <a:cubicBezTo>
                  <a:pt x="11344565" y="947883"/>
                  <a:pt x="11344827" y="959602"/>
                  <a:pt x="11344827" y="959602"/>
                </a:cubicBezTo>
                <a:cubicBezTo>
                  <a:pt x="11345093" y="971321"/>
                  <a:pt x="11363639" y="982592"/>
                  <a:pt x="11345355" y="983035"/>
                </a:cubicBezTo>
                <a:cubicBezTo>
                  <a:pt x="11345621" y="994754"/>
                  <a:pt x="11345885" y="1006477"/>
                  <a:pt x="11345885" y="1006477"/>
                </a:cubicBezTo>
                <a:cubicBezTo>
                  <a:pt x="11345885" y="1006477"/>
                  <a:pt x="11346149" y="1018193"/>
                  <a:pt x="11346149" y="1018193"/>
                </a:cubicBezTo>
                <a:cubicBezTo>
                  <a:pt x="11327867" y="1018640"/>
                  <a:pt x="11327867" y="1018640"/>
                  <a:pt x="11327867" y="1018640"/>
                </a:cubicBezTo>
                <a:cubicBezTo>
                  <a:pt x="11327867" y="1018640"/>
                  <a:pt x="11327867" y="1018640"/>
                  <a:pt x="11328133" y="1030356"/>
                </a:cubicBezTo>
                <a:cubicBezTo>
                  <a:pt x="11328395" y="1042074"/>
                  <a:pt x="11328395" y="1042074"/>
                  <a:pt x="11328395" y="1042074"/>
                </a:cubicBezTo>
                <a:cubicBezTo>
                  <a:pt x="11328133" y="1030356"/>
                  <a:pt x="11328133" y="1030356"/>
                  <a:pt x="11346411" y="1029910"/>
                </a:cubicBezTo>
                <a:cubicBezTo>
                  <a:pt x="11346679" y="1041627"/>
                  <a:pt x="11347469" y="1076783"/>
                  <a:pt x="11347469" y="1076783"/>
                </a:cubicBezTo>
                <a:cubicBezTo>
                  <a:pt x="11347731" y="1088500"/>
                  <a:pt x="11329189" y="1077229"/>
                  <a:pt x="11329189" y="1077229"/>
                </a:cubicBezTo>
                <a:cubicBezTo>
                  <a:pt x="11329189" y="1077229"/>
                  <a:pt x="11329189" y="1077229"/>
                  <a:pt x="11329455" y="1088947"/>
                </a:cubicBezTo>
                <a:cubicBezTo>
                  <a:pt x="11348261" y="1111935"/>
                  <a:pt x="11329981" y="1112383"/>
                  <a:pt x="11330511" y="1135818"/>
                </a:cubicBezTo>
                <a:cubicBezTo>
                  <a:pt x="11330775" y="1147540"/>
                  <a:pt x="11349055" y="1147092"/>
                  <a:pt x="11349317" y="1158811"/>
                </a:cubicBezTo>
                <a:cubicBezTo>
                  <a:pt x="11331037" y="1159256"/>
                  <a:pt x="11331037" y="1159256"/>
                  <a:pt x="11331037" y="1159256"/>
                </a:cubicBezTo>
                <a:cubicBezTo>
                  <a:pt x="11331303" y="1170972"/>
                  <a:pt x="11331303" y="1170972"/>
                  <a:pt x="11331565" y="1182690"/>
                </a:cubicBezTo>
                <a:cubicBezTo>
                  <a:pt x="11340839" y="1188328"/>
                  <a:pt x="11340903" y="1191256"/>
                  <a:pt x="11340971" y="1194184"/>
                </a:cubicBezTo>
                <a:lnTo>
                  <a:pt x="11349807" y="1204986"/>
                </a:lnTo>
                <a:lnTo>
                  <a:pt x="11350373" y="1205679"/>
                </a:lnTo>
                <a:lnTo>
                  <a:pt x="11350381" y="1205995"/>
                </a:lnTo>
                <a:lnTo>
                  <a:pt x="11350635" y="1217401"/>
                </a:lnTo>
                <a:cubicBezTo>
                  <a:pt x="11350635" y="1217401"/>
                  <a:pt x="11332359" y="1217844"/>
                  <a:pt x="11332359" y="1217844"/>
                </a:cubicBezTo>
                <a:cubicBezTo>
                  <a:pt x="11313815" y="1206571"/>
                  <a:pt x="11331565" y="1182690"/>
                  <a:pt x="11312761" y="1159702"/>
                </a:cubicBezTo>
                <a:cubicBezTo>
                  <a:pt x="11295535" y="1207021"/>
                  <a:pt x="11313815" y="1206571"/>
                  <a:pt x="11333417" y="1264716"/>
                </a:cubicBezTo>
                <a:cubicBezTo>
                  <a:pt x="11333679" y="1276434"/>
                  <a:pt x="11333945" y="1288153"/>
                  <a:pt x="11333945" y="1288153"/>
                </a:cubicBezTo>
                <a:cubicBezTo>
                  <a:pt x="11333679" y="1276434"/>
                  <a:pt x="11352753" y="1311143"/>
                  <a:pt x="11353019" y="1322862"/>
                </a:cubicBezTo>
                <a:cubicBezTo>
                  <a:pt x="11353019" y="1322862"/>
                  <a:pt x="11353281" y="1334580"/>
                  <a:pt x="11353281" y="1334580"/>
                </a:cubicBezTo>
                <a:cubicBezTo>
                  <a:pt x="11353281" y="1334580"/>
                  <a:pt x="11371299" y="1322414"/>
                  <a:pt x="11371299" y="1322414"/>
                </a:cubicBezTo>
                <a:cubicBezTo>
                  <a:pt x="11371299" y="1322414"/>
                  <a:pt x="11371299" y="1322414"/>
                  <a:pt x="11353019" y="1322862"/>
                </a:cubicBezTo>
                <a:cubicBezTo>
                  <a:pt x="11352753" y="1311143"/>
                  <a:pt x="11352753" y="1311143"/>
                  <a:pt x="11352753" y="1311143"/>
                </a:cubicBezTo>
                <a:cubicBezTo>
                  <a:pt x="11352487" y="1299423"/>
                  <a:pt x="11352487" y="1299423"/>
                  <a:pt x="11352487" y="1299423"/>
                </a:cubicBezTo>
                <a:cubicBezTo>
                  <a:pt x="11352223" y="1287707"/>
                  <a:pt x="11352223" y="1287707"/>
                  <a:pt x="11352223" y="1287707"/>
                </a:cubicBezTo>
                <a:cubicBezTo>
                  <a:pt x="11352223" y="1287707"/>
                  <a:pt x="11351961" y="1275990"/>
                  <a:pt x="11351693" y="1264270"/>
                </a:cubicBezTo>
                <a:cubicBezTo>
                  <a:pt x="11351431" y="1252552"/>
                  <a:pt x="11351431" y="1252552"/>
                  <a:pt x="11351431" y="1252552"/>
                </a:cubicBezTo>
                <a:cubicBezTo>
                  <a:pt x="11351167" y="1240832"/>
                  <a:pt x="11351167" y="1240832"/>
                  <a:pt x="11351167" y="1240832"/>
                </a:cubicBezTo>
                <a:cubicBezTo>
                  <a:pt x="11351167" y="1240832"/>
                  <a:pt x="11350905" y="1229118"/>
                  <a:pt x="11369181" y="1228669"/>
                </a:cubicBezTo>
                <a:cubicBezTo>
                  <a:pt x="11369181" y="1228669"/>
                  <a:pt x="11368915" y="1216953"/>
                  <a:pt x="11368653" y="1205235"/>
                </a:cubicBezTo>
                <a:cubicBezTo>
                  <a:pt x="11368653" y="1205235"/>
                  <a:pt x="11368521" y="1199376"/>
                  <a:pt x="11368423" y="1194981"/>
                </a:cubicBezTo>
                <a:lnTo>
                  <a:pt x="11368391" y="1193516"/>
                </a:lnTo>
                <a:lnTo>
                  <a:pt x="11368391" y="1193517"/>
                </a:lnTo>
                <a:cubicBezTo>
                  <a:pt x="11368325" y="1190587"/>
                  <a:pt x="11368309" y="1189854"/>
                  <a:pt x="11368321" y="1190403"/>
                </a:cubicBezTo>
                <a:lnTo>
                  <a:pt x="11368391" y="1193516"/>
                </a:lnTo>
                <a:lnTo>
                  <a:pt x="11360637" y="1191874"/>
                </a:lnTo>
                <a:cubicBezTo>
                  <a:pt x="11357991" y="1188640"/>
                  <a:pt x="11368127" y="1181797"/>
                  <a:pt x="11368127" y="1181797"/>
                </a:cubicBezTo>
                <a:cubicBezTo>
                  <a:pt x="11349583" y="1170524"/>
                  <a:pt x="11385349" y="1134480"/>
                  <a:pt x="11366805" y="1123206"/>
                </a:cubicBezTo>
                <a:cubicBezTo>
                  <a:pt x="11366543" y="1111488"/>
                  <a:pt x="11385087" y="1122759"/>
                  <a:pt x="11384823" y="1111044"/>
                </a:cubicBezTo>
                <a:cubicBezTo>
                  <a:pt x="11384559" y="1099326"/>
                  <a:pt x="11366277" y="1099773"/>
                  <a:pt x="11366277" y="1099773"/>
                </a:cubicBezTo>
                <a:cubicBezTo>
                  <a:pt x="11366277" y="1099773"/>
                  <a:pt x="11366015" y="1088054"/>
                  <a:pt x="11366015" y="1088054"/>
                </a:cubicBezTo>
                <a:cubicBezTo>
                  <a:pt x="11365749" y="1076335"/>
                  <a:pt x="11365749" y="1076335"/>
                  <a:pt x="11365485" y="1064619"/>
                </a:cubicBezTo>
                <a:lnTo>
                  <a:pt x="11365217" y="1052900"/>
                </a:lnTo>
                <a:lnTo>
                  <a:pt x="11364693" y="1029466"/>
                </a:lnTo>
                <a:cubicBezTo>
                  <a:pt x="11363901" y="994311"/>
                  <a:pt x="11363901" y="994311"/>
                  <a:pt x="11363371" y="970875"/>
                </a:cubicBezTo>
                <a:cubicBezTo>
                  <a:pt x="11363107" y="959157"/>
                  <a:pt x="11363107" y="959157"/>
                  <a:pt x="11363107" y="959157"/>
                </a:cubicBezTo>
                <a:cubicBezTo>
                  <a:pt x="11363107" y="959157"/>
                  <a:pt x="11381119" y="946991"/>
                  <a:pt x="11381385" y="958709"/>
                </a:cubicBezTo>
                <a:cubicBezTo>
                  <a:pt x="11381385" y="958709"/>
                  <a:pt x="11380859" y="935273"/>
                  <a:pt x="11380859" y="935273"/>
                </a:cubicBezTo>
                <a:cubicBezTo>
                  <a:pt x="11362577" y="935718"/>
                  <a:pt x="11380593" y="923554"/>
                  <a:pt x="11380329" y="911833"/>
                </a:cubicBezTo>
                <a:cubicBezTo>
                  <a:pt x="11380067" y="900117"/>
                  <a:pt x="11380067" y="900117"/>
                  <a:pt x="11379801" y="888400"/>
                </a:cubicBezTo>
                <a:cubicBezTo>
                  <a:pt x="11379273" y="864965"/>
                  <a:pt x="11378217" y="818092"/>
                  <a:pt x="11396229" y="805928"/>
                </a:cubicBezTo>
                <a:cubicBezTo>
                  <a:pt x="11395969" y="794209"/>
                  <a:pt x="11414251" y="793763"/>
                  <a:pt x="11395705" y="782492"/>
                </a:cubicBezTo>
                <a:cubicBezTo>
                  <a:pt x="11395705" y="782492"/>
                  <a:pt x="11413985" y="782044"/>
                  <a:pt x="11413721" y="770328"/>
                </a:cubicBezTo>
                <a:cubicBezTo>
                  <a:pt x="11413721" y="770328"/>
                  <a:pt x="11413985" y="782044"/>
                  <a:pt x="11413985" y="782044"/>
                </a:cubicBezTo>
                <a:cubicBezTo>
                  <a:pt x="11413721" y="770328"/>
                  <a:pt x="11432263" y="781598"/>
                  <a:pt x="11432263" y="781598"/>
                </a:cubicBezTo>
                <a:cubicBezTo>
                  <a:pt x="11450541" y="781152"/>
                  <a:pt x="11450541" y="781152"/>
                  <a:pt x="11450541" y="781152"/>
                </a:cubicBezTo>
                <a:cubicBezTo>
                  <a:pt x="11450541" y="781152"/>
                  <a:pt x="11450809" y="792869"/>
                  <a:pt x="11450809" y="792869"/>
                </a:cubicBezTo>
                <a:cubicBezTo>
                  <a:pt x="11432791" y="805036"/>
                  <a:pt x="11433055" y="816754"/>
                  <a:pt x="11433055" y="816754"/>
                </a:cubicBezTo>
                <a:cubicBezTo>
                  <a:pt x="11433583" y="840192"/>
                  <a:pt x="11415831" y="864071"/>
                  <a:pt x="11434377" y="875342"/>
                </a:cubicBezTo>
                <a:cubicBezTo>
                  <a:pt x="11416097" y="875790"/>
                  <a:pt x="11434641" y="887063"/>
                  <a:pt x="11416625" y="899228"/>
                </a:cubicBezTo>
                <a:cubicBezTo>
                  <a:pt x="11434905" y="898780"/>
                  <a:pt x="11435433" y="922213"/>
                  <a:pt x="11417153" y="922661"/>
                </a:cubicBezTo>
                <a:cubicBezTo>
                  <a:pt x="11417417" y="934377"/>
                  <a:pt x="11417417" y="934377"/>
                  <a:pt x="11435695" y="933932"/>
                </a:cubicBezTo>
                <a:cubicBezTo>
                  <a:pt x="11417679" y="946099"/>
                  <a:pt x="11436489" y="969088"/>
                  <a:pt x="11417945" y="957817"/>
                </a:cubicBezTo>
                <a:cubicBezTo>
                  <a:pt x="11418211" y="969534"/>
                  <a:pt x="11418211" y="969534"/>
                  <a:pt x="11418473" y="981253"/>
                </a:cubicBezTo>
                <a:cubicBezTo>
                  <a:pt x="11437281" y="1004243"/>
                  <a:pt x="11420325" y="1063279"/>
                  <a:pt x="11438869" y="1074552"/>
                </a:cubicBezTo>
                <a:cubicBezTo>
                  <a:pt x="11420853" y="1086717"/>
                  <a:pt x="11420591" y="1074998"/>
                  <a:pt x="11420591" y="1074998"/>
                </a:cubicBezTo>
                <a:cubicBezTo>
                  <a:pt x="11421115" y="1098434"/>
                  <a:pt x="11439925" y="1121421"/>
                  <a:pt x="11421907" y="1133588"/>
                </a:cubicBezTo>
                <a:cubicBezTo>
                  <a:pt x="11422439" y="1157023"/>
                  <a:pt x="11440713" y="1156579"/>
                  <a:pt x="11422701" y="1168741"/>
                </a:cubicBezTo>
                <a:cubicBezTo>
                  <a:pt x="11422701" y="1168741"/>
                  <a:pt x="11422701" y="1168741"/>
                  <a:pt x="11440981" y="1168293"/>
                </a:cubicBezTo>
                <a:cubicBezTo>
                  <a:pt x="11422701" y="1168741"/>
                  <a:pt x="11441245" y="1180011"/>
                  <a:pt x="11422965" y="1180459"/>
                </a:cubicBezTo>
                <a:cubicBezTo>
                  <a:pt x="11423495" y="1203895"/>
                  <a:pt x="11441771" y="1203449"/>
                  <a:pt x="11442301" y="1226886"/>
                </a:cubicBezTo>
                <a:cubicBezTo>
                  <a:pt x="11424023" y="1227332"/>
                  <a:pt x="11424285" y="1239048"/>
                  <a:pt x="11424285" y="1239048"/>
                </a:cubicBezTo>
                <a:lnTo>
                  <a:pt x="11425871" y="1309357"/>
                </a:lnTo>
                <a:cubicBezTo>
                  <a:pt x="11425871" y="1309357"/>
                  <a:pt x="11425871" y="1309357"/>
                  <a:pt x="11444153" y="1308910"/>
                </a:cubicBezTo>
                <a:lnTo>
                  <a:pt x="11444417" y="1320632"/>
                </a:lnTo>
                <a:cubicBezTo>
                  <a:pt x="11444417" y="1320632"/>
                  <a:pt x="11444417" y="1320632"/>
                  <a:pt x="11426137" y="1321076"/>
                </a:cubicBezTo>
                <a:cubicBezTo>
                  <a:pt x="11426399" y="1332794"/>
                  <a:pt x="11426399" y="1332794"/>
                  <a:pt x="11426399" y="1332794"/>
                </a:cubicBezTo>
                <a:cubicBezTo>
                  <a:pt x="11408647" y="1356678"/>
                  <a:pt x="11408647" y="1356678"/>
                  <a:pt x="11409177" y="1380111"/>
                </a:cubicBezTo>
                <a:cubicBezTo>
                  <a:pt x="11427459" y="1379664"/>
                  <a:pt x="11427987" y="1403102"/>
                  <a:pt x="11427721" y="1391383"/>
                </a:cubicBezTo>
                <a:cubicBezTo>
                  <a:pt x="11446263" y="1402655"/>
                  <a:pt x="11428251" y="1414820"/>
                  <a:pt x="11428775" y="1438255"/>
                </a:cubicBezTo>
                <a:cubicBezTo>
                  <a:pt x="11428775" y="1438255"/>
                  <a:pt x="11428775" y="1438255"/>
                  <a:pt x="11447317" y="1449527"/>
                </a:cubicBezTo>
                <a:cubicBezTo>
                  <a:pt x="11447317" y="1449527"/>
                  <a:pt x="11447585" y="1461244"/>
                  <a:pt x="11447585" y="1461244"/>
                </a:cubicBezTo>
                <a:cubicBezTo>
                  <a:pt x="11447851" y="1472963"/>
                  <a:pt x="11447851" y="1472963"/>
                  <a:pt x="11447851" y="1472963"/>
                </a:cubicBezTo>
                <a:cubicBezTo>
                  <a:pt x="11448115" y="1484685"/>
                  <a:pt x="11448115" y="1484685"/>
                  <a:pt x="11448115" y="1484685"/>
                </a:cubicBezTo>
                <a:cubicBezTo>
                  <a:pt x="11448377" y="1496398"/>
                  <a:pt x="11430359" y="1508563"/>
                  <a:pt x="11448377" y="1496398"/>
                </a:cubicBezTo>
                <a:cubicBezTo>
                  <a:pt x="11431155" y="1543721"/>
                  <a:pt x="11451813" y="1648732"/>
                  <a:pt x="11434323" y="1684332"/>
                </a:cubicBezTo>
                <a:cubicBezTo>
                  <a:pt x="11434587" y="1696052"/>
                  <a:pt x="11434849" y="1707770"/>
                  <a:pt x="11434849" y="1707770"/>
                </a:cubicBezTo>
                <a:cubicBezTo>
                  <a:pt x="11416573" y="1708216"/>
                  <a:pt x="11416311" y="1696498"/>
                  <a:pt x="11416311" y="1696498"/>
                </a:cubicBezTo>
                <a:cubicBezTo>
                  <a:pt x="11414989" y="1637909"/>
                  <a:pt x="11431421" y="1555434"/>
                  <a:pt x="11411819" y="1497291"/>
                </a:cubicBezTo>
                <a:cubicBezTo>
                  <a:pt x="11393801" y="1509457"/>
                  <a:pt x="11412347" y="1520727"/>
                  <a:pt x="11412347" y="1520727"/>
                </a:cubicBezTo>
                <a:cubicBezTo>
                  <a:pt x="11412347" y="1520727"/>
                  <a:pt x="11412609" y="1532445"/>
                  <a:pt x="11412609" y="1532445"/>
                </a:cubicBezTo>
                <a:cubicBezTo>
                  <a:pt x="11412609" y="1532445"/>
                  <a:pt x="11413141" y="1555882"/>
                  <a:pt x="11413405" y="1567600"/>
                </a:cubicBezTo>
                <a:cubicBezTo>
                  <a:pt x="11413405" y="1567600"/>
                  <a:pt x="11413405" y="1567600"/>
                  <a:pt x="11413929" y="1591036"/>
                </a:cubicBezTo>
                <a:cubicBezTo>
                  <a:pt x="11414191" y="1602755"/>
                  <a:pt x="11414191" y="1602755"/>
                  <a:pt x="11414459" y="1614474"/>
                </a:cubicBezTo>
                <a:cubicBezTo>
                  <a:pt x="11396447" y="1626636"/>
                  <a:pt x="11415255" y="1649626"/>
                  <a:pt x="11415783" y="1673066"/>
                </a:cubicBezTo>
                <a:cubicBezTo>
                  <a:pt x="11416043" y="1684779"/>
                  <a:pt x="11415783" y="1673066"/>
                  <a:pt x="11397501" y="1673510"/>
                </a:cubicBezTo>
                <a:cubicBezTo>
                  <a:pt x="11397763" y="1685225"/>
                  <a:pt x="11416043" y="1684779"/>
                  <a:pt x="11416311" y="1696498"/>
                </a:cubicBezTo>
                <a:cubicBezTo>
                  <a:pt x="11416311" y="1696498"/>
                  <a:pt x="11416311" y="1696498"/>
                  <a:pt x="11398031" y="1696946"/>
                </a:cubicBezTo>
                <a:cubicBezTo>
                  <a:pt x="11416573" y="1708216"/>
                  <a:pt x="11398295" y="1708664"/>
                  <a:pt x="11398295" y="1708664"/>
                </a:cubicBezTo>
                <a:cubicBezTo>
                  <a:pt x="11399085" y="1743818"/>
                  <a:pt x="11381069" y="1755980"/>
                  <a:pt x="11399879" y="1778970"/>
                </a:cubicBezTo>
                <a:cubicBezTo>
                  <a:pt x="11399879" y="1778970"/>
                  <a:pt x="11400143" y="1790689"/>
                  <a:pt x="11400409" y="1802408"/>
                </a:cubicBezTo>
                <a:cubicBezTo>
                  <a:pt x="11400673" y="1814124"/>
                  <a:pt x="11400673" y="1814124"/>
                  <a:pt x="11400673" y="1814124"/>
                </a:cubicBezTo>
                <a:cubicBezTo>
                  <a:pt x="11400937" y="1825843"/>
                  <a:pt x="11400937" y="1825843"/>
                  <a:pt x="11401199" y="1837561"/>
                </a:cubicBezTo>
                <a:lnTo>
                  <a:pt x="11401989" y="1872716"/>
                </a:lnTo>
                <a:lnTo>
                  <a:pt x="11402259" y="1884434"/>
                </a:lnTo>
                <a:cubicBezTo>
                  <a:pt x="11402259" y="1884434"/>
                  <a:pt x="11402521" y="1896153"/>
                  <a:pt x="11402521" y="1896153"/>
                </a:cubicBezTo>
                <a:cubicBezTo>
                  <a:pt x="11402783" y="1907870"/>
                  <a:pt x="11402783" y="1907870"/>
                  <a:pt x="11403045" y="1919588"/>
                </a:cubicBezTo>
                <a:cubicBezTo>
                  <a:pt x="11403309" y="1931307"/>
                  <a:pt x="11403309" y="1931307"/>
                  <a:pt x="11403309" y="1931307"/>
                </a:cubicBezTo>
                <a:lnTo>
                  <a:pt x="11403841" y="1954740"/>
                </a:lnTo>
                <a:lnTo>
                  <a:pt x="11404107" y="1966459"/>
                </a:lnTo>
                <a:cubicBezTo>
                  <a:pt x="11404371" y="1978177"/>
                  <a:pt x="11404107" y="1966459"/>
                  <a:pt x="11404371" y="1978177"/>
                </a:cubicBezTo>
                <a:cubicBezTo>
                  <a:pt x="11404635" y="1989899"/>
                  <a:pt x="11404897" y="2001618"/>
                  <a:pt x="11405163" y="2013330"/>
                </a:cubicBezTo>
                <a:cubicBezTo>
                  <a:pt x="11405163" y="2013330"/>
                  <a:pt x="11386883" y="2013778"/>
                  <a:pt x="11386883" y="2013778"/>
                </a:cubicBezTo>
                <a:cubicBezTo>
                  <a:pt x="11405425" y="2025051"/>
                  <a:pt x="11388731" y="2095805"/>
                  <a:pt x="11407801" y="2130515"/>
                </a:cubicBezTo>
                <a:cubicBezTo>
                  <a:pt x="11389785" y="2142675"/>
                  <a:pt x="11409121" y="2189102"/>
                  <a:pt x="11409655" y="2212540"/>
                </a:cubicBezTo>
                <a:cubicBezTo>
                  <a:pt x="11409655" y="2212540"/>
                  <a:pt x="11391635" y="2224703"/>
                  <a:pt x="11391635" y="2224703"/>
                </a:cubicBezTo>
                <a:cubicBezTo>
                  <a:pt x="11391373" y="2212985"/>
                  <a:pt x="11373093" y="2213430"/>
                  <a:pt x="11372829" y="2201711"/>
                </a:cubicBezTo>
                <a:cubicBezTo>
                  <a:pt x="11372565" y="2189996"/>
                  <a:pt x="11390845" y="2189550"/>
                  <a:pt x="11390579" y="2177832"/>
                </a:cubicBezTo>
                <a:cubicBezTo>
                  <a:pt x="11390579" y="2177832"/>
                  <a:pt x="11390579" y="2177832"/>
                  <a:pt x="11372299" y="2178276"/>
                </a:cubicBezTo>
                <a:cubicBezTo>
                  <a:pt x="11390317" y="2166112"/>
                  <a:pt x="11371769" y="2154841"/>
                  <a:pt x="11390051" y="2154393"/>
                </a:cubicBezTo>
                <a:cubicBezTo>
                  <a:pt x="11389785" y="2142675"/>
                  <a:pt x="11371769" y="2154841"/>
                  <a:pt x="11371769" y="2154841"/>
                </a:cubicBezTo>
                <a:cubicBezTo>
                  <a:pt x="11371509" y="2143121"/>
                  <a:pt x="11371509" y="2143121"/>
                  <a:pt x="11370979" y="2119688"/>
                </a:cubicBezTo>
                <a:cubicBezTo>
                  <a:pt x="11370979" y="2119688"/>
                  <a:pt x="11389259" y="2119240"/>
                  <a:pt x="11370717" y="2107971"/>
                </a:cubicBezTo>
                <a:cubicBezTo>
                  <a:pt x="11370717" y="2107971"/>
                  <a:pt x="11370979" y="2119688"/>
                  <a:pt x="11370979" y="2119688"/>
                </a:cubicBezTo>
                <a:cubicBezTo>
                  <a:pt x="11352701" y="2120131"/>
                  <a:pt x="11370451" y="2096251"/>
                  <a:pt x="11370451" y="2096251"/>
                </a:cubicBezTo>
                <a:cubicBezTo>
                  <a:pt x="11370185" y="2084531"/>
                  <a:pt x="11370185" y="2084531"/>
                  <a:pt x="11370185" y="2084531"/>
                </a:cubicBezTo>
                <a:cubicBezTo>
                  <a:pt x="11369395" y="2049380"/>
                  <a:pt x="11369131" y="2037662"/>
                  <a:pt x="11368603" y="2014226"/>
                </a:cubicBezTo>
                <a:cubicBezTo>
                  <a:pt x="11368603" y="2014226"/>
                  <a:pt x="11368603" y="2014226"/>
                  <a:pt x="11368337" y="2002507"/>
                </a:cubicBezTo>
                <a:cubicBezTo>
                  <a:pt x="11368337" y="2002507"/>
                  <a:pt x="11368337" y="2002507"/>
                  <a:pt x="11386615" y="2002061"/>
                </a:cubicBezTo>
                <a:cubicBezTo>
                  <a:pt x="11386351" y="1990344"/>
                  <a:pt x="11386089" y="1978625"/>
                  <a:pt x="11385827" y="1966907"/>
                </a:cubicBezTo>
                <a:cubicBezTo>
                  <a:pt x="11367279" y="1955634"/>
                  <a:pt x="11386089" y="1978625"/>
                  <a:pt x="11367809" y="1979071"/>
                </a:cubicBezTo>
                <a:cubicBezTo>
                  <a:pt x="11367279" y="1955634"/>
                  <a:pt x="11367019" y="1943914"/>
                  <a:pt x="11367019" y="1943914"/>
                </a:cubicBezTo>
                <a:cubicBezTo>
                  <a:pt x="11366487" y="1920481"/>
                  <a:pt x="11366225" y="1908763"/>
                  <a:pt x="11384239" y="1896597"/>
                </a:cubicBezTo>
                <a:cubicBezTo>
                  <a:pt x="11384239" y="1896597"/>
                  <a:pt x="11365959" y="1897044"/>
                  <a:pt x="11365959" y="1897044"/>
                </a:cubicBezTo>
                <a:cubicBezTo>
                  <a:pt x="11365433" y="1873609"/>
                  <a:pt x="11365169" y="1861892"/>
                  <a:pt x="11364905" y="1850173"/>
                </a:cubicBezTo>
                <a:cubicBezTo>
                  <a:pt x="11383181" y="1849728"/>
                  <a:pt x="11364113" y="1815017"/>
                  <a:pt x="11363845" y="1803300"/>
                </a:cubicBezTo>
                <a:cubicBezTo>
                  <a:pt x="11363845" y="1803300"/>
                  <a:pt x="11363845" y="1803300"/>
                  <a:pt x="11363583" y="1791583"/>
                </a:cubicBezTo>
                <a:cubicBezTo>
                  <a:pt x="11363583" y="1791583"/>
                  <a:pt x="11363321" y="1779865"/>
                  <a:pt x="11363055" y="1768144"/>
                </a:cubicBezTo>
                <a:cubicBezTo>
                  <a:pt x="11362789" y="1756425"/>
                  <a:pt x="11362789" y="1756425"/>
                  <a:pt x="11362789" y="1756425"/>
                </a:cubicBezTo>
                <a:cubicBezTo>
                  <a:pt x="11362523" y="1744712"/>
                  <a:pt x="11362523" y="1744712"/>
                  <a:pt x="11362523" y="1744712"/>
                </a:cubicBezTo>
                <a:cubicBezTo>
                  <a:pt x="11362523" y="1744712"/>
                  <a:pt x="11362263" y="1732993"/>
                  <a:pt x="11362263" y="1732993"/>
                </a:cubicBezTo>
                <a:cubicBezTo>
                  <a:pt x="11362263" y="1732993"/>
                  <a:pt x="11362263" y="1732993"/>
                  <a:pt x="11361997" y="1721276"/>
                </a:cubicBezTo>
                <a:cubicBezTo>
                  <a:pt x="11380015" y="1709109"/>
                  <a:pt x="11360943" y="1674404"/>
                  <a:pt x="11360943" y="1674404"/>
                </a:cubicBezTo>
                <a:cubicBezTo>
                  <a:pt x="11360675" y="1662687"/>
                  <a:pt x="11360943" y="1674404"/>
                  <a:pt x="11360675" y="1662687"/>
                </a:cubicBezTo>
                <a:cubicBezTo>
                  <a:pt x="11360413" y="1650967"/>
                  <a:pt x="11360413" y="1650967"/>
                  <a:pt x="11360151" y="1639249"/>
                </a:cubicBezTo>
                <a:cubicBezTo>
                  <a:pt x="11360151" y="1639249"/>
                  <a:pt x="11341867" y="1639694"/>
                  <a:pt x="11341605" y="1627976"/>
                </a:cubicBezTo>
                <a:cubicBezTo>
                  <a:pt x="11359887" y="1627529"/>
                  <a:pt x="11359887" y="1627529"/>
                  <a:pt x="11359887" y="1627529"/>
                </a:cubicBezTo>
                <a:cubicBezTo>
                  <a:pt x="11377635" y="1603649"/>
                  <a:pt x="11359091" y="1592374"/>
                  <a:pt x="11358561" y="1568937"/>
                </a:cubicBezTo>
                <a:cubicBezTo>
                  <a:pt x="11376845" y="1568490"/>
                  <a:pt x="11376845" y="1568490"/>
                  <a:pt x="11376845" y="1568490"/>
                </a:cubicBezTo>
                <a:cubicBezTo>
                  <a:pt x="11376579" y="1556773"/>
                  <a:pt x="11376579" y="1556773"/>
                  <a:pt x="11376579" y="1556773"/>
                </a:cubicBezTo>
                <a:cubicBezTo>
                  <a:pt x="11376317" y="1545059"/>
                  <a:pt x="11358035" y="1545505"/>
                  <a:pt x="11357773" y="1533784"/>
                </a:cubicBezTo>
                <a:cubicBezTo>
                  <a:pt x="11376051" y="1533339"/>
                  <a:pt x="11375787" y="1521621"/>
                  <a:pt x="11375787" y="1521621"/>
                </a:cubicBezTo>
                <a:cubicBezTo>
                  <a:pt x="11357243" y="1510350"/>
                  <a:pt x="11374465" y="1463030"/>
                  <a:pt x="11356185" y="1463478"/>
                </a:cubicBezTo>
                <a:cubicBezTo>
                  <a:pt x="11374203" y="1451312"/>
                  <a:pt x="11373935" y="1439594"/>
                  <a:pt x="11373673" y="1427873"/>
                </a:cubicBezTo>
                <a:cubicBezTo>
                  <a:pt x="11355923" y="1451760"/>
                  <a:pt x="11373145" y="1404442"/>
                  <a:pt x="11372881" y="1392723"/>
                </a:cubicBezTo>
                <a:cubicBezTo>
                  <a:pt x="11372619" y="1381005"/>
                  <a:pt x="11372619" y="1381005"/>
                  <a:pt x="11372619" y="1381005"/>
                </a:cubicBezTo>
                <a:cubicBezTo>
                  <a:pt x="11372619" y="1381005"/>
                  <a:pt x="11372619" y="1381005"/>
                  <a:pt x="11354335" y="1381448"/>
                </a:cubicBezTo>
                <a:cubicBezTo>
                  <a:pt x="11354071" y="1369733"/>
                  <a:pt x="11354071" y="1369733"/>
                  <a:pt x="11353807" y="1358017"/>
                </a:cubicBezTo>
                <a:cubicBezTo>
                  <a:pt x="11353807" y="1358017"/>
                  <a:pt x="11353807" y="1358017"/>
                  <a:pt x="11353545" y="1346299"/>
                </a:cubicBezTo>
                <a:cubicBezTo>
                  <a:pt x="11335001" y="1335026"/>
                  <a:pt x="11335001" y="1335026"/>
                  <a:pt x="11334735" y="1323306"/>
                </a:cubicBezTo>
                <a:cubicBezTo>
                  <a:pt x="11334735" y="1323306"/>
                  <a:pt x="11334735" y="1323306"/>
                  <a:pt x="11334471" y="1311587"/>
                </a:cubicBezTo>
                <a:cubicBezTo>
                  <a:pt x="11334471" y="1311587"/>
                  <a:pt x="11334471" y="1311587"/>
                  <a:pt x="11334209" y="1299868"/>
                </a:cubicBezTo>
                <a:cubicBezTo>
                  <a:pt x="11334209" y="1299868"/>
                  <a:pt x="11315929" y="1300316"/>
                  <a:pt x="11316195" y="1312033"/>
                </a:cubicBezTo>
                <a:cubicBezTo>
                  <a:pt x="11316195" y="1312033"/>
                  <a:pt x="11334471" y="1311587"/>
                  <a:pt x="11334735" y="1323306"/>
                </a:cubicBezTo>
                <a:cubicBezTo>
                  <a:pt x="11315929" y="1300316"/>
                  <a:pt x="11316459" y="1323755"/>
                  <a:pt x="11316459" y="1323755"/>
                </a:cubicBezTo>
                <a:cubicBezTo>
                  <a:pt x="11316459" y="1323755"/>
                  <a:pt x="11298181" y="1324201"/>
                  <a:pt x="11298181" y="1324201"/>
                </a:cubicBezTo>
                <a:cubicBezTo>
                  <a:pt x="11297915" y="1312481"/>
                  <a:pt x="11297651" y="1300763"/>
                  <a:pt x="11279107" y="1289491"/>
                </a:cubicBezTo>
                <a:cubicBezTo>
                  <a:pt x="11297383" y="1289048"/>
                  <a:pt x="11297383" y="1289048"/>
                  <a:pt x="11297117" y="1277329"/>
                </a:cubicBezTo>
                <a:cubicBezTo>
                  <a:pt x="11279107" y="1289491"/>
                  <a:pt x="11296593" y="1253893"/>
                  <a:pt x="11278049" y="1242619"/>
                </a:cubicBezTo>
                <a:cubicBezTo>
                  <a:pt x="11277787" y="1230904"/>
                  <a:pt x="11277787" y="1230904"/>
                  <a:pt x="11277517" y="1219187"/>
                </a:cubicBezTo>
                <a:cubicBezTo>
                  <a:pt x="11277255" y="1207465"/>
                  <a:pt x="11276465" y="1172310"/>
                  <a:pt x="11258183" y="1172756"/>
                </a:cubicBezTo>
                <a:cubicBezTo>
                  <a:pt x="11257923" y="1161039"/>
                  <a:pt x="11257657" y="1149324"/>
                  <a:pt x="11275673" y="1137160"/>
                </a:cubicBezTo>
                <a:cubicBezTo>
                  <a:pt x="11275673" y="1137160"/>
                  <a:pt x="11275673" y="1137160"/>
                  <a:pt x="11257391" y="1137604"/>
                </a:cubicBezTo>
                <a:cubicBezTo>
                  <a:pt x="11257391" y="1137604"/>
                  <a:pt x="11257391" y="1137604"/>
                  <a:pt x="11239115" y="1138050"/>
                </a:cubicBezTo>
                <a:cubicBezTo>
                  <a:pt x="11239115" y="1138050"/>
                  <a:pt x="11239115" y="1138050"/>
                  <a:pt x="11220833" y="1138497"/>
                </a:cubicBezTo>
                <a:cubicBezTo>
                  <a:pt x="11221097" y="1150216"/>
                  <a:pt x="11203083" y="1162380"/>
                  <a:pt x="11203083" y="1162380"/>
                </a:cubicBezTo>
                <a:cubicBezTo>
                  <a:pt x="11203343" y="1174096"/>
                  <a:pt x="11203343" y="1174096"/>
                  <a:pt x="11221889" y="1185369"/>
                </a:cubicBezTo>
                <a:cubicBezTo>
                  <a:pt x="11203871" y="1197534"/>
                  <a:pt x="11203343" y="1174096"/>
                  <a:pt x="11203609" y="1185817"/>
                </a:cubicBezTo>
                <a:cubicBezTo>
                  <a:pt x="11203609" y="1185817"/>
                  <a:pt x="11203609" y="1185817"/>
                  <a:pt x="11203871" y="1197534"/>
                </a:cubicBezTo>
                <a:cubicBezTo>
                  <a:pt x="11203871" y="1197534"/>
                  <a:pt x="11203609" y="1185817"/>
                  <a:pt x="11221889" y="1185369"/>
                </a:cubicBezTo>
                <a:cubicBezTo>
                  <a:pt x="11222155" y="1197086"/>
                  <a:pt x="11222417" y="1208803"/>
                  <a:pt x="11222683" y="1220523"/>
                </a:cubicBezTo>
                <a:cubicBezTo>
                  <a:pt x="11222945" y="1232241"/>
                  <a:pt x="11241225" y="1231796"/>
                  <a:pt x="11241225" y="1231796"/>
                </a:cubicBezTo>
                <a:cubicBezTo>
                  <a:pt x="11241487" y="1243511"/>
                  <a:pt x="11241487" y="1243511"/>
                  <a:pt x="11241487" y="1243511"/>
                </a:cubicBezTo>
                <a:cubicBezTo>
                  <a:pt x="11241487" y="1243511"/>
                  <a:pt x="11241753" y="1255227"/>
                  <a:pt x="11241753" y="1255227"/>
                </a:cubicBezTo>
                <a:cubicBezTo>
                  <a:pt x="11241753" y="1255227"/>
                  <a:pt x="11241753" y="1255227"/>
                  <a:pt x="11242017" y="1266948"/>
                </a:cubicBezTo>
                <a:lnTo>
                  <a:pt x="11242019" y="1266977"/>
                </a:lnTo>
                <a:lnTo>
                  <a:pt x="11258493" y="1266573"/>
                </a:lnTo>
                <a:lnTo>
                  <a:pt x="11258753" y="1278130"/>
                </a:lnTo>
                <a:cubicBezTo>
                  <a:pt x="11258493" y="1266573"/>
                  <a:pt x="11258753" y="1278130"/>
                  <a:pt x="11276207" y="1277705"/>
                </a:cubicBezTo>
                <a:cubicBezTo>
                  <a:pt x="11276207" y="1277705"/>
                  <a:pt x="11276207" y="1277705"/>
                  <a:pt x="11276469" y="1289265"/>
                </a:cubicBezTo>
                <a:cubicBezTo>
                  <a:pt x="11276729" y="1300820"/>
                  <a:pt x="11276989" y="1312376"/>
                  <a:pt x="11277253" y="1323933"/>
                </a:cubicBezTo>
                <a:cubicBezTo>
                  <a:pt x="11276989" y="1312376"/>
                  <a:pt x="11276729" y="1300820"/>
                  <a:pt x="11259015" y="1289690"/>
                </a:cubicBezTo>
                <a:lnTo>
                  <a:pt x="11258779" y="1279287"/>
                </a:lnTo>
                <a:cubicBezTo>
                  <a:pt x="11239147" y="1279770"/>
                  <a:pt x="11239147" y="1279770"/>
                  <a:pt x="11239147" y="1279770"/>
                </a:cubicBezTo>
                <a:lnTo>
                  <a:pt x="11239029" y="1274693"/>
                </a:lnTo>
                <a:lnTo>
                  <a:pt x="11223473" y="1255675"/>
                </a:lnTo>
                <a:cubicBezTo>
                  <a:pt x="11223473" y="1255675"/>
                  <a:pt x="11223737" y="1267395"/>
                  <a:pt x="11223737" y="1267395"/>
                </a:cubicBezTo>
                <a:lnTo>
                  <a:pt x="11224267" y="1290832"/>
                </a:lnTo>
                <a:cubicBezTo>
                  <a:pt x="11224267" y="1290832"/>
                  <a:pt x="11224267" y="1290832"/>
                  <a:pt x="11224531" y="1302548"/>
                </a:cubicBezTo>
                <a:cubicBezTo>
                  <a:pt x="11224795" y="1314265"/>
                  <a:pt x="11224795" y="1314265"/>
                  <a:pt x="11224795" y="1314265"/>
                </a:cubicBezTo>
                <a:lnTo>
                  <a:pt x="11225855" y="1361139"/>
                </a:lnTo>
                <a:cubicBezTo>
                  <a:pt x="11225855" y="1361139"/>
                  <a:pt x="11225855" y="1361139"/>
                  <a:pt x="11207573" y="1361586"/>
                </a:cubicBezTo>
                <a:cubicBezTo>
                  <a:pt x="11207307" y="1349868"/>
                  <a:pt x="11207045" y="1338149"/>
                  <a:pt x="11206779" y="1326429"/>
                </a:cubicBezTo>
                <a:cubicBezTo>
                  <a:pt x="11188233" y="1315160"/>
                  <a:pt x="11207045" y="1338149"/>
                  <a:pt x="11188761" y="1338594"/>
                </a:cubicBezTo>
                <a:lnTo>
                  <a:pt x="11188959" y="1347409"/>
                </a:lnTo>
                <a:lnTo>
                  <a:pt x="11188963" y="1347711"/>
                </a:lnTo>
                <a:lnTo>
                  <a:pt x="11189021" y="1350315"/>
                </a:lnTo>
                <a:lnTo>
                  <a:pt x="11188969" y="1347952"/>
                </a:lnTo>
                <a:lnTo>
                  <a:pt x="11189287" y="1362032"/>
                </a:lnTo>
                <a:cubicBezTo>
                  <a:pt x="11189287" y="1362032"/>
                  <a:pt x="11190081" y="1397187"/>
                  <a:pt x="11171537" y="1385912"/>
                </a:cubicBezTo>
                <a:cubicBezTo>
                  <a:pt x="11190081" y="1397187"/>
                  <a:pt x="11190609" y="1420623"/>
                  <a:pt x="11190609" y="1420623"/>
                </a:cubicBezTo>
                <a:cubicBezTo>
                  <a:pt x="11190609" y="1420623"/>
                  <a:pt x="11191137" y="1444056"/>
                  <a:pt x="11172855" y="1444503"/>
                </a:cubicBezTo>
                <a:cubicBezTo>
                  <a:pt x="11191137" y="1444056"/>
                  <a:pt x="11191401" y="1455775"/>
                  <a:pt x="11191401" y="1455775"/>
                </a:cubicBezTo>
                <a:lnTo>
                  <a:pt x="11208653" y="1487167"/>
                </a:lnTo>
                <a:lnTo>
                  <a:pt x="11223711" y="1466702"/>
                </a:lnTo>
                <a:cubicBezTo>
                  <a:pt x="11224001" y="1479414"/>
                  <a:pt x="11204367" y="1479893"/>
                  <a:pt x="11224287" y="1492129"/>
                </a:cubicBezTo>
                <a:lnTo>
                  <a:pt x="11210521" y="1492462"/>
                </a:lnTo>
                <a:lnTo>
                  <a:pt x="11211531" y="1537358"/>
                </a:lnTo>
                <a:cubicBezTo>
                  <a:pt x="11211797" y="1549076"/>
                  <a:pt x="11194043" y="1572955"/>
                  <a:pt x="11212059" y="1560792"/>
                </a:cubicBezTo>
                <a:cubicBezTo>
                  <a:pt x="11212325" y="1572510"/>
                  <a:pt x="11194043" y="1572955"/>
                  <a:pt x="11194043" y="1572955"/>
                </a:cubicBezTo>
                <a:cubicBezTo>
                  <a:pt x="11213119" y="1607664"/>
                  <a:pt x="11195893" y="1654983"/>
                  <a:pt x="11197215" y="1713571"/>
                </a:cubicBezTo>
                <a:cubicBezTo>
                  <a:pt x="11197479" y="1725289"/>
                  <a:pt x="11197741" y="1737012"/>
                  <a:pt x="11198271" y="1760443"/>
                </a:cubicBezTo>
                <a:cubicBezTo>
                  <a:pt x="11198271" y="1760443"/>
                  <a:pt x="11179989" y="1760890"/>
                  <a:pt x="11180255" y="1772609"/>
                </a:cubicBezTo>
                <a:cubicBezTo>
                  <a:pt x="11180517" y="1784327"/>
                  <a:pt x="11179989" y="1760890"/>
                  <a:pt x="11198533" y="1772164"/>
                </a:cubicBezTo>
                <a:cubicBezTo>
                  <a:pt x="11198799" y="1783883"/>
                  <a:pt x="11198799" y="1783883"/>
                  <a:pt x="11199061" y="1795599"/>
                </a:cubicBezTo>
                <a:cubicBezTo>
                  <a:pt x="11199327" y="1807320"/>
                  <a:pt x="11180781" y="1796047"/>
                  <a:pt x="11180781" y="1796047"/>
                </a:cubicBezTo>
                <a:cubicBezTo>
                  <a:pt x="11199327" y="1807320"/>
                  <a:pt x="11181047" y="1807763"/>
                  <a:pt x="11199327" y="1807320"/>
                </a:cubicBezTo>
                <a:cubicBezTo>
                  <a:pt x="11199589" y="1819035"/>
                  <a:pt x="11181309" y="1819480"/>
                  <a:pt x="11181309" y="1819480"/>
                </a:cubicBezTo>
                <a:cubicBezTo>
                  <a:pt x="11181575" y="1831196"/>
                  <a:pt x="11181575" y="1831196"/>
                  <a:pt x="11181837" y="1842916"/>
                </a:cubicBezTo>
                <a:cubicBezTo>
                  <a:pt x="11182103" y="1854635"/>
                  <a:pt x="11182103" y="1854635"/>
                  <a:pt x="11182369" y="1866353"/>
                </a:cubicBezTo>
                <a:cubicBezTo>
                  <a:pt x="11182633" y="1878076"/>
                  <a:pt x="11182369" y="1866353"/>
                  <a:pt x="11182633" y="1878076"/>
                </a:cubicBezTo>
                <a:lnTo>
                  <a:pt x="11182895" y="1889790"/>
                </a:lnTo>
                <a:cubicBezTo>
                  <a:pt x="11165145" y="1913673"/>
                  <a:pt x="11183689" y="1924944"/>
                  <a:pt x="11202231" y="1936218"/>
                </a:cubicBezTo>
                <a:cubicBezTo>
                  <a:pt x="11202497" y="1947934"/>
                  <a:pt x="11202497" y="1947934"/>
                  <a:pt x="11202759" y="1959651"/>
                </a:cubicBezTo>
                <a:cubicBezTo>
                  <a:pt x="11184479" y="1960097"/>
                  <a:pt x="11184745" y="1971815"/>
                  <a:pt x="11166467" y="1972261"/>
                </a:cubicBezTo>
                <a:cubicBezTo>
                  <a:pt x="11166733" y="1983981"/>
                  <a:pt x="11185009" y="1983536"/>
                  <a:pt x="11166995" y="1995699"/>
                </a:cubicBezTo>
                <a:cubicBezTo>
                  <a:pt x="11185539" y="2006972"/>
                  <a:pt x="11185273" y="1995253"/>
                  <a:pt x="11167261" y="2007419"/>
                </a:cubicBezTo>
                <a:cubicBezTo>
                  <a:pt x="11185805" y="2018686"/>
                  <a:pt x="11186067" y="2030406"/>
                  <a:pt x="11186327" y="2042125"/>
                </a:cubicBezTo>
                <a:cubicBezTo>
                  <a:pt x="11186067" y="2030406"/>
                  <a:pt x="11186327" y="2042125"/>
                  <a:pt x="11204607" y="2041677"/>
                </a:cubicBezTo>
                <a:cubicBezTo>
                  <a:pt x="11186593" y="2053844"/>
                  <a:pt x="11187121" y="2077275"/>
                  <a:pt x="11187121" y="2077275"/>
                </a:cubicBezTo>
                <a:cubicBezTo>
                  <a:pt x="11187121" y="2077275"/>
                  <a:pt x="11187387" y="2088998"/>
                  <a:pt x="11187387" y="2088998"/>
                </a:cubicBezTo>
                <a:cubicBezTo>
                  <a:pt x="11187387" y="2088998"/>
                  <a:pt x="11187651" y="2100714"/>
                  <a:pt x="11187651" y="2100714"/>
                </a:cubicBezTo>
                <a:cubicBezTo>
                  <a:pt x="11187651" y="2100714"/>
                  <a:pt x="11187913" y="2112434"/>
                  <a:pt x="11187913" y="2112434"/>
                </a:cubicBezTo>
                <a:cubicBezTo>
                  <a:pt x="11187913" y="2112434"/>
                  <a:pt x="11187913" y="2112434"/>
                  <a:pt x="11206197" y="2111985"/>
                </a:cubicBezTo>
                <a:cubicBezTo>
                  <a:pt x="11206197" y="2111985"/>
                  <a:pt x="11206457" y="2123705"/>
                  <a:pt x="11206457" y="2123705"/>
                </a:cubicBezTo>
                <a:cubicBezTo>
                  <a:pt x="11206457" y="2123705"/>
                  <a:pt x="11206457" y="2123705"/>
                  <a:pt x="11188177" y="2124149"/>
                </a:cubicBezTo>
                <a:cubicBezTo>
                  <a:pt x="11188177" y="2124149"/>
                  <a:pt x="11188445" y="2135871"/>
                  <a:pt x="11188445" y="2135871"/>
                </a:cubicBezTo>
                <a:cubicBezTo>
                  <a:pt x="11188707" y="2147585"/>
                  <a:pt x="11189235" y="2171022"/>
                  <a:pt x="11189499" y="2182741"/>
                </a:cubicBezTo>
                <a:cubicBezTo>
                  <a:pt x="11189235" y="2171022"/>
                  <a:pt x="11189235" y="2171022"/>
                  <a:pt x="11207251" y="2158858"/>
                </a:cubicBezTo>
                <a:cubicBezTo>
                  <a:pt x="11207251" y="2158858"/>
                  <a:pt x="11207517" y="2170578"/>
                  <a:pt x="11207517" y="2170578"/>
                </a:cubicBezTo>
                <a:cubicBezTo>
                  <a:pt x="11207777" y="2182296"/>
                  <a:pt x="11207777" y="2182296"/>
                  <a:pt x="11207777" y="2182296"/>
                </a:cubicBezTo>
                <a:cubicBezTo>
                  <a:pt x="11207777" y="2182296"/>
                  <a:pt x="11207777" y="2182296"/>
                  <a:pt x="11208045" y="2194013"/>
                </a:cubicBezTo>
                <a:cubicBezTo>
                  <a:pt x="11208045" y="2194013"/>
                  <a:pt x="11208045" y="2194013"/>
                  <a:pt x="11189763" y="2194460"/>
                </a:cubicBezTo>
                <a:cubicBezTo>
                  <a:pt x="11190291" y="2217894"/>
                  <a:pt x="11208045" y="2194013"/>
                  <a:pt x="11190555" y="2229614"/>
                </a:cubicBezTo>
                <a:cubicBezTo>
                  <a:pt x="11190817" y="2241332"/>
                  <a:pt x="11190817" y="2241332"/>
                  <a:pt x="11190817" y="2241332"/>
                </a:cubicBezTo>
                <a:cubicBezTo>
                  <a:pt x="11191351" y="2264770"/>
                  <a:pt x="11210155" y="2287756"/>
                  <a:pt x="11192139" y="2299922"/>
                </a:cubicBezTo>
                <a:cubicBezTo>
                  <a:pt x="11192139" y="2299922"/>
                  <a:pt x="11192669" y="2323358"/>
                  <a:pt x="11210953" y="2322910"/>
                </a:cubicBezTo>
                <a:cubicBezTo>
                  <a:pt x="11211217" y="2334627"/>
                  <a:pt x="11193195" y="2346791"/>
                  <a:pt x="11193195" y="2346791"/>
                </a:cubicBezTo>
                <a:cubicBezTo>
                  <a:pt x="11193461" y="2358511"/>
                  <a:pt x="11212007" y="2369783"/>
                  <a:pt x="11211741" y="2358063"/>
                </a:cubicBezTo>
                <a:cubicBezTo>
                  <a:pt x="11193989" y="2381947"/>
                  <a:pt x="11212797" y="2404934"/>
                  <a:pt x="11195313" y="2440537"/>
                </a:cubicBezTo>
                <a:cubicBezTo>
                  <a:pt x="11195313" y="2440537"/>
                  <a:pt x="11195579" y="2452256"/>
                  <a:pt x="11213857" y="2451810"/>
                </a:cubicBezTo>
                <a:cubicBezTo>
                  <a:pt x="11195837" y="2463973"/>
                  <a:pt x="11196367" y="2487411"/>
                  <a:pt x="11214645" y="2486963"/>
                </a:cubicBezTo>
                <a:cubicBezTo>
                  <a:pt x="11196893" y="2510844"/>
                  <a:pt x="11197423" y="2534280"/>
                  <a:pt x="11197951" y="2557717"/>
                </a:cubicBezTo>
                <a:cubicBezTo>
                  <a:pt x="11197951" y="2557717"/>
                  <a:pt x="11216231" y="2557272"/>
                  <a:pt x="11216231" y="2557272"/>
                </a:cubicBezTo>
                <a:cubicBezTo>
                  <a:pt x="11216231" y="2557272"/>
                  <a:pt x="11216231" y="2557272"/>
                  <a:pt x="11216493" y="2568989"/>
                </a:cubicBezTo>
                <a:cubicBezTo>
                  <a:pt x="11216493" y="2568989"/>
                  <a:pt x="11198477" y="2581154"/>
                  <a:pt x="11198477" y="2581154"/>
                </a:cubicBezTo>
                <a:cubicBezTo>
                  <a:pt x="11198477" y="2581154"/>
                  <a:pt x="11198477" y="2581154"/>
                  <a:pt x="11216759" y="2580710"/>
                </a:cubicBezTo>
                <a:cubicBezTo>
                  <a:pt x="11216759" y="2580710"/>
                  <a:pt x="11217025" y="2592426"/>
                  <a:pt x="11217025" y="2592426"/>
                </a:cubicBezTo>
                <a:cubicBezTo>
                  <a:pt x="11198745" y="2592871"/>
                  <a:pt x="11198745" y="2592871"/>
                  <a:pt x="11198745" y="2592871"/>
                </a:cubicBezTo>
                <a:cubicBezTo>
                  <a:pt x="11199007" y="2604589"/>
                  <a:pt x="11217551" y="2615863"/>
                  <a:pt x="11218081" y="2639298"/>
                </a:cubicBezTo>
                <a:cubicBezTo>
                  <a:pt x="11218347" y="2651017"/>
                  <a:pt x="11218347" y="2651017"/>
                  <a:pt x="11218347" y="2651017"/>
                </a:cubicBezTo>
                <a:cubicBezTo>
                  <a:pt x="11218347" y="2651017"/>
                  <a:pt x="11218347" y="2651017"/>
                  <a:pt x="11200069" y="2651465"/>
                </a:cubicBezTo>
                <a:cubicBezTo>
                  <a:pt x="11200331" y="2663178"/>
                  <a:pt x="11182051" y="2663626"/>
                  <a:pt x="11182051" y="2663626"/>
                </a:cubicBezTo>
                <a:cubicBezTo>
                  <a:pt x="11182051" y="2663626"/>
                  <a:pt x="11182051" y="2663626"/>
                  <a:pt x="11182317" y="2675345"/>
                </a:cubicBezTo>
                <a:cubicBezTo>
                  <a:pt x="11182841" y="2698781"/>
                  <a:pt x="11183373" y="2722216"/>
                  <a:pt x="11165355" y="2734377"/>
                </a:cubicBezTo>
                <a:cubicBezTo>
                  <a:pt x="11165355" y="2734377"/>
                  <a:pt x="11165091" y="2722663"/>
                  <a:pt x="11165091" y="2722663"/>
                </a:cubicBezTo>
                <a:cubicBezTo>
                  <a:pt x="11165091" y="2722663"/>
                  <a:pt x="11164561" y="2699229"/>
                  <a:pt x="11164561" y="2699229"/>
                </a:cubicBezTo>
                <a:cubicBezTo>
                  <a:pt x="11164299" y="2687511"/>
                  <a:pt x="11164299" y="2687511"/>
                  <a:pt x="11164299" y="2687511"/>
                </a:cubicBezTo>
                <a:cubicBezTo>
                  <a:pt x="11146017" y="2687955"/>
                  <a:pt x="11146017" y="2687955"/>
                  <a:pt x="11146283" y="2699671"/>
                </a:cubicBezTo>
                <a:cubicBezTo>
                  <a:pt x="11146283" y="2699671"/>
                  <a:pt x="11127741" y="2688401"/>
                  <a:pt x="11127741" y="2688401"/>
                </a:cubicBezTo>
                <a:cubicBezTo>
                  <a:pt x="11128003" y="2700119"/>
                  <a:pt x="11146283" y="2699671"/>
                  <a:pt x="11128269" y="2711838"/>
                </a:cubicBezTo>
                <a:cubicBezTo>
                  <a:pt x="11128269" y="2711838"/>
                  <a:pt x="11129061" y="2746991"/>
                  <a:pt x="11129061" y="2746991"/>
                </a:cubicBezTo>
                <a:cubicBezTo>
                  <a:pt x="11129061" y="2746991"/>
                  <a:pt x="11129061" y="2746991"/>
                  <a:pt x="11147341" y="2746544"/>
                </a:cubicBezTo>
                <a:cubicBezTo>
                  <a:pt x="11147605" y="2758262"/>
                  <a:pt x="11147605" y="2758262"/>
                  <a:pt x="11147605" y="2758262"/>
                </a:cubicBezTo>
                <a:cubicBezTo>
                  <a:pt x="11147605" y="2758262"/>
                  <a:pt x="11147605" y="2758262"/>
                  <a:pt x="11129323" y="2758709"/>
                </a:cubicBezTo>
                <a:cubicBezTo>
                  <a:pt x="11147867" y="2769984"/>
                  <a:pt x="11129323" y="2758709"/>
                  <a:pt x="11129853" y="2782148"/>
                </a:cubicBezTo>
                <a:cubicBezTo>
                  <a:pt x="11130119" y="2793863"/>
                  <a:pt x="11130119" y="2793863"/>
                  <a:pt x="11130383" y="2805579"/>
                </a:cubicBezTo>
                <a:cubicBezTo>
                  <a:pt x="11130383" y="2805579"/>
                  <a:pt x="11130383" y="2805579"/>
                  <a:pt x="11130645" y="2817300"/>
                </a:cubicBezTo>
                <a:cubicBezTo>
                  <a:pt x="11149187" y="2828572"/>
                  <a:pt x="11149187" y="2828572"/>
                  <a:pt x="11149455" y="2840289"/>
                </a:cubicBezTo>
                <a:cubicBezTo>
                  <a:pt x="11149455" y="2840289"/>
                  <a:pt x="11148657" y="2805136"/>
                  <a:pt x="11148925" y="2816853"/>
                </a:cubicBezTo>
                <a:cubicBezTo>
                  <a:pt x="11148657" y="2805136"/>
                  <a:pt x="11148657" y="2805136"/>
                  <a:pt x="11148657" y="2805136"/>
                </a:cubicBezTo>
                <a:cubicBezTo>
                  <a:pt x="11148397" y="2793416"/>
                  <a:pt x="11148397" y="2793416"/>
                  <a:pt x="11148397" y="2793416"/>
                </a:cubicBezTo>
                <a:cubicBezTo>
                  <a:pt x="11148397" y="2793416"/>
                  <a:pt x="11148397" y="2793416"/>
                  <a:pt x="11148131" y="2781703"/>
                </a:cubicBezTo>
                <a:cubicBezTo>
                  <a:pt x="11147867" y="2769984"/>
                  <a:pt x="11147867" y="2769984"/>
                  <a:pt x="11147605" y="2758262"/>
                </a:cubicBezTo>
                <a:cubicBezTo>
                  <a:pt x="11166147" y="2769536"/>
                  <a:pt x="11165885" y="2757818"/>
                  <a:pt x="11166147" y="2769536"/>
                </a:cubicBezTo>
                <a:cubicBezTo>
                  <a:pt x="11166147" y="2769536"/>
                  <a:pt x="11166411" y="2781255"/>
                  <a:pt x="11166411" y="2781255"/>
                </a:cubicBezTo>
                <a:cubicBezTo>
                  <a:pt x="11166677" y="2792970"/>
                  <a:pt x="11166677" y="2792970"/>
                  <a:pt x="11166677" y="2792970"/>
                </a:cubicBezTo>
                <a:cubicBezTo>
                  <a:pt x="11166677" y="2792970"/>
                  <a:pt x="11166677" y="2792970"/>
                  <a:pt x="11166937" y="2804688"/>
                </a:cubicBezTo>
                <a:cubicBezTo>
                  <a:pt x="11166937" y="2804688"/>
                  <a:pt x="11167205" y="2816407"/>
                  <a:pt x="11167205" y="2816407"/>
                </a:cubicBezTo>
                <a:cubicBezTo>
                  <a:pt x="11185221" y="2804241"/>
                  <a:pt x="11185221" y="2804241"/>
                  <a:pt x="11184955" y="2792526"/>
                </a:cubicBezTo>
                <a:cubicBezTo>
                  <a:pt x="11185221" y="2804241"/>
                  <a:pt x="11185483" y="2815959"/>
                  <a:pt x="11185749" y="2827678"/>
                </a:cubicBezTo>
                <a:cubicBezTo>
                  <a:pt x="11185749" y="2827678"/>
                  <a:pt x="11185749" y="2827678"/>
                  <a:pt x="11167469" y="2828126"/>
                </a:cubicBezTo>
                <a:cubicBezTo>
                  <a:pt x="11167733" y="2839843"/>
                  <a:pt x="11186011" y="2839397"/>
                  <a:pt x="11186011" y="2839397"/>
                </a:cubicBezTo>
                <a:cubicBezTo>
                  <a:pt x="11167999" y="2851559"/>
                  <a:pt x="11168523" y="2874997"/>
                  <a:pt x="11168789" y="2886714"/>
                </a:cubicBezTo>
                <a:cubicBezTo>
                  <a:pt x="11169053" y="2898436"/>
                  <a:pt x="11150773" y="2898880"/>
                  <a:pt x="11151039" y="2910600"/>
                </a:cubicBezTo>
                <a:cubicBezTo>
                  <a:pt x="11151303" y="2922315"/>
                  <a:pt x="11133287" y="2934480"/>
                  <a:pt x="11151829" y="2945753"/>
                </a:cubicBezTo>
                <a:cubicBezTo>
                  <a:pt x="11151829" y="2945753"/>
                  <a:pt x="11133553" y="2946199"/>
                  <a:pt x="11133553" y="2946199"/>
                </a:cubicBezTo>
                <a:cubicBezTo>
                  <a:pt x="11133819" y="2957918"/>
                  <a:pt x="11134081" y="2969636"/>
                  <a:pt x="11134343" y="2981354"/>
                </a:cubicBezTo>
                <a:cubicBezTo>
                  <a:pt x="11134611" y="2993068"/>
                  <a:pt x="11135663" y="3039945"/>
                  <a:pt x="11135401" y="3028226"/>
                </a:cubicBezTo>
                <a:cubicBezTo>
                  <a:pt x="11153685" y="3027778"/>
                  <a:pt x="11135663" y="3039945"/>
                  <a:pt x="11135663" y="3039945"/>
                </a:cubicBezTo>
                <a:cubicBezTo>
                  <a:pt x="11135929" y="3051661"/>
                  <a:pt x="11154209" y="3051213"/>
                  <a:pt x="11154475" y="3062929"/>
                </a:cubicBezTo>
                <a:cubicBezTo>
                  <a:pt x="11154475" y="3062929"/>
                  <a:pt x="11154475" y="3062929"/>
                  <a:pt x="11154737" y="3074651"/>
                </a:cubicBezTo>
                <a:cubicBezTo>
                  <a:pt x="11154737" y="3074651"/>
                  <a:pt x="11154737" y="3074651"/>
                  <a:pt x="11136457" y="3075098"/>
                </a:cubicBezTo>
                <a:cubicBezTo>
                  <a:pt x="11155265" y="3098086"/>
                  <a:pt x="11155527" y="3109806"/>
                  <a:pt x="11155793" y="3121523"/>
                </a:cubicBezTo>
                <a:cubicBezTo>
                  <a:pt x="11155793" y="3121523"/>
                  <a:pt x="11174073" y="3121078"/>
                  <a:pt x="11174073" y="3121078"/>
                </a:cubicBezTo>
                <a:cubicBezTo>
                  <a:pt x="11173283" y="3085922"/>
                  <a:pt x="11172755" y="3062484"/>
                  <a:pt x="11172225" y="3039051"/>
                </a:cubicBezTo>
                <a:cubicBezTo>
                  <a:pt x="11172225" y="3039051"/>
                  <a:pt x="11171959" y="3027333"/>
                  <a:pt x="11171959" y="3027333"/>
                </a:cubicBezTo>
                <a:cubicBezTo>
                  <a:pt x="11171959" y="3027333"/>
                  <a:pt x="11171959" y="3027333"/>
                  <a:pt x="11190239" y="3026885"/>
                </a:cubicBezTo>
                <a:lnTo>
                  <a:pt x="11190453" y="3036393"/>
                </a:lnTo>
                <a:lnTo>
                  <a:pt x="11206255" y="3016124"/>
                </a:lnTo>
                <a:cubicBezTo>
                  <a:pt x="11185811" y="2980582"/>
                  <a:pt x="11205987" y="3004119"/>
                  <a:pt x="11205443" y="2980103"/>
                </a:cubicBezTo>
                <a:cubicBezTo>
                  <a:pt x="11225077" y="2979623"/>
                  <a:pt x="11225077" y="2979623"/>
                  <a:pt x="11225077" y="2979623"/>
                </a:cubicBezTo>
                <a:cubicBezTo>
                  <a:pt x="11225349" y="2991629"/>
                  <a:pt x="11225349" y="2991629"/>
                  <a:pt x="11225619" y="3003637"/>
                </a:cubicBezTo>
                <a:lnTo>
                  <a:pt x="11190479" y="3037432"/>
                </a:lnTo>
                <a:lnTo>
                  <a:pt x="11190505" y="3038603"/>
                </a:lnTo>
                <a:cubicBezTo>
                  <a:pt x="11190505" y="3038603"/>
                  <a:pt x="11190765" y="3050322"/>
                  <a:pt x="11190765" y="3050322"/>
                </a:cubicBezTo>
                <a:lnTo>
                  <a:pt x="11191293" y="3073760"/>
                </a:lnTo>
                <a:cubicBezTo>
                  <a:pt x="11191433" y="3079618"/>
                  <a:pt x="11196133" y="3085365"/>
                  <a:pt x="11198547" y="3091167"/>
                </a:cubicBezTo>
                <a:lnTo>
                  <a:pt x="11196973" y="3095496"/>
                </a:lnTo>
                <a:lnTo>
                  <a:pt x="11208039" y="3095227"/>
                </a:lnTo>
                <a:cubicBezTo>
                  <a:pt x="11208329" y="3107939"/>
                  <a:pt x="11208329" y="3107939"/>
                  <a:pt x="11208329" y="3107939"/>
                </a:cubicBezTo>
                <a:lnTo>
                  <a:pt x="11195341" y="3099968"/>
                </a:lnTo>
                <a:lnTo>
                  <a:pt x="11192089" y="3108914"/>
                </a:lnTo>
                <a:cubicBezTo>
                  <a:pt x="11191825" y="3097196"/>
                  <a:pt x="11192615" y="3132348"/>
                  <a:pt x="11174603" y="3144512"/>
                </a:cubicBezTo>
                <a:cubicBezTo>
                  <a:pt x="11174603" y="3144512"/>
                  <a:pt x="11156323" y="3144960"/>
                  <a:pt x="11156323" y="3144960"/>
                </a:cubicBezTo>
                <a:cubicBezTo>
                  <a:pt x="11156323" y="3144960"/>
                  <a:pt x="11157379" y="3191829"/>
                  <a:pt x="11175655" y="3191383"/>
                </a:cubicBezTo>
                <a:cubicBezTo>
                  <a:pt x="11175393" y="3179665"/>
                  <a:pt x="11175393" y="3179665"/>
                  <a:pt x="11175129" y="3167946"/>
                </a:cubicBezTo>
                <a:cubicBezTo>
                  <a:pt x="11175129" y="3167946"/>
                  <a:pt x="11193409" y="3167501"/>
                  <a:pt x="11193409" y="3167501"/>
                </a:cubicBezTo>
                <a:cubicBezTo>
                  <a:pt x="11211689" y="3167057"/>
                  <a:pt x="11211689" y="3167057"/>
                  <a:pt x="11211689" y="3167057"/>
                </a:cubicBezTo>
                <a:cubicBezTo>
                  <a:pt x="11211951" y="3178775"/>
                  <a:pt x="11193673" y="3179221"/>
                  <a:pt x="11193673" y="3179221"/>
                </a:cubicBezTo>
                <a:cubicBezTo>
                  <a:pt x="11212483" y="3202211"/>
                  <a:pt x="11193939" y="3190939"/>
                  <a:pt x="11194203" y="3202656"/>
                </a:cubicBezTo>
                <a:cubicBezTo>
                  <a:pt x="11194467" y="3214376"/>
                  <a:pt x="11194467" y="3214376"/>
                  <a:pt x="11176183" y="3214820"/>
                </a:cubicBezTo>
                <a:cubicBezTo>
                  <a:pt x="11194729" y="3226095"/>
                  <a:pt x="11176715" y="3238256"/>
                  <a:pt x="11176715" y="3238256"/>
                </a:cubicBezTo>
                <a:cubicBezTo>
                  <a:pt x="11176981" y="3249975"/>
                  <a:pt x="11176981" y="3249975"/>
                  <a:pt x="11177245" y="3261693"/>
                </a:cubicBezTo>
                <a:cubicBezTo>
                  <a:pt x="11177771" y="3285129"/>
                  <a:pt x="11160021" y="3309011"/>
                  <a:pt x="11178829" y="3332001"/>
                </a:cubicBezTo>
                <a:cubicBezTo>
                  <a:pt x="11179357" y="3355438"/>
                  <a:pt x="11197637" y="3354990"/>
                  <a:pt x="11197901" y="3366710"/>
                </a:cubicBezTo>
                <a:cubicBezTo>
                  <a:pt x="11179357" y="3355438"/>
                  <a:pt x="11198165" y="3378429"/>
                  <a:pt x="11198165" y="3378429"/>
                </a:cubicBezTo>
                <a:cubicBezTo>
                  <a:pt x="11198295" y="3384287"/>
                  <a:pt x="11193861" y="3390256"/>
                  <a:pt x="11191671" y="3394706"/>
                </a:cubicBezTo>
                <a:lnTo>
                  <a:pt x="11196377" y="3399497"/>
                </a:lnTo>
                <a:lnTo>
                  <a:pt x="11198695" y="3401865"/>
                </a:lnTo>
                <a:cubicBezTo>
                  <a:pt x="11199219" y="3425299"/>
                  <a:pt x="11198955" y="3413583"/>
                  <a:pt x="11180413" y="3402309"/>
                </a:cubicBezTo>
                <a:cubicBezTo>
                  <a:pt x="11180677" y="3414027"/>
                  <a:pt x="11180677" y="3414027"/>
                  <a:pt x="11180939" y="3425747"/>
                </a:cubicBezTo>
                <a:lnTo>
                  <a:pt x="11197607" y="3425339"/>
                </a:lnTo>
                <a:lnTo>
                  <a:pt x="11205567" y="3421235"/>
                </a:lnTo>
                <a:cubicBezTo>
                  <a:pt x="11205535" y="3419645"/>
                  <a:pt x="11205535" y="3419645"/>
                  <a:pt x="11215495" y="3425761"/>
                </a:cubicBezTo>
                <a:lnTo>
                  <a:pt x="11199239" y="3426159"/>
                </a:lnTo>
                <a:lnTo>
                  <a:pt x="11199485" y="3437018"/>
                </a:lnTo>
                <a:cubicBezTo>
                  <a:pt x="11199485" y="3437018"/>
                  <a:pt x="11181205" y="3437466"/>
                  <a:pt x="11181205" y="3437466"/>
                </a:cubicBezTo>
                <a:cubicBezTo>
                  <a:pt x="11181469" y="3449181"/>
                  <a:pt x="11181469" y="3449181"/>
                  <a:pt x="11181469" y="3449181"/>
                </a:cubicBezTo>
                <a:cubicBezTo>
                  <a:pt x="11163455" y="3461345"/>
                  <a:pt x="11163455" y="3461345"/>
                  <a:pt x="11163455" y="3461345"/>
                </a:cubicBezTo>
                <a:cubicBezTo>
                  <a:pt x="11163455" y="3461345"/>
                  <a:pt x="11163455" y="3461345"/>
                  <a:pt x="11181733" y="3460900"/>
                </a:cubicBezTo>
                <a:cubicBezTo>
                  <a:pt x="11199751" y="3448734"/>
                  <a:pt x="11199751" y="3448734"/>
                  <a:pt x="11199751" y="3448734"/>
                </a:cubicBezTo>
                <a:lnTo>
                  <a:pt x="11194529" y="3460587"/>
                </a:lnTo>
                <a:lnTo>
                  <a:pt x="11193225" y="3463553"/>
                </a:lnTo>
                <a:cubicBezTo>
                  <a:pt x="11195575" y="3466423"/>
                  <a:pt x="11200147" y="3466312"/>
                  <a:pt x="11200017" y="3460454"/>
                </a:cubicBezTo>
                <a:cubicBezTo>
                  <a:pt x="11200277" y="3472171"/>
                  <a:pt x="11200277" y="3472171"/>
                  <a:pt x="11200277" y="3472171"/>
                </a:cubicBezTo>
                <a:cubicBezTo>
                  <a:pt x="11200541" y="3483890"/>
                  <a:pt x="11201335" y="3519044"/>
                  <a:pt x="11202127" y="3554196"/>
                </a:cubicBezTo>
                <a:lnTo>
                  <a:pt x="11202447" y="3568193"/>
                </a:lnTo>
                <a:lnTo>
                  <a:pt x="11203185" y="3601069"/>
                </a:lnTo>
                <a:cubicBezTo>
                  <a:pt x="11203447" y="3612788"/>
                  <a:pt x="11203447" y="3612788"/>
                  <a:pt x="11203447" y="3612788"/>
                </a:cubicBezTo>
                <a:cubicBezTo>
                  <a:pt x="11203711" y="3624509"/>
                  <a:pt x="11203711" y="3624509"/>
                  <a:pt x="11203981" y="3636224"/>
                </a:cubicBezTo>
                <a:lnTo>
                  <a:pt x="11204239" y="3647940"/>
                </a:lnTo>
                <a:lnTo>
                  <a:pt x="11204505" y="3659660"/>
                </a:lnTo>
                <a:cubicBezTo>
                  <a:pt x="11204769" y="3671381"/>
                  <a:pt x="11205035" y="3683098"/>
                  <a:pt x="11205035" y="3683098"/>
                </a:cubicBezTo>
                <a:cubicBezTo>
                  <a:pt x="11205297" y="3694815"/>
                  <a:pt x="11205297" y="3694815"/>
                  <a:pt x="11205297" y="3694815"/>
                </a:cubicBezTo>
                <a:cubicBezTo>
                  <a:pt x="11205297" y="3694815"/>
                  <a:pt x="11205297" y="3694815"/>
                  <a:pt x="11205563" y="3706531"/>
                </a:cubicBezTo>
                <a:cubicBezTo>
                  <a:pt x="11205563" y="3706531"/>
                  <a:pt x="11187283" y="3706977"/>
                  <a:pt x="11187283" y="3706977"/>
                </a:cubicBezTo>
                <a:cubicBezTo>
                  <a:pt x="11187283" y="3706977"/>
                  <a:pt x="11187283" y="3706977"/>
                  <a:pt x="11187021" y="3695262"/>
                </a:cubicBezTo>
                <a:cubicBezTo>
                  <a:pt x="11168737" y="3695708"/>
                  <a:pt x="11168737" y="3695708"/>
                  <a:pt x="11168737" y="3695708"/>
                </a:cubicBezTo>
                <a:cubicBezTo>
                  <a:pt x="11168737" y="3695708"/>
                  <a:pt x="11169003" y="3707424"/>
                  <a:pt x="11169003" y="3707424"/>
                </a:cubicBezTo>
                <a:cubicBezTo>
                  <a:pt x="11169003" y="3707424"/>
                  <a:pt x="11169003" y="3707424"/>
                  <a:pt x="11187283" y="3706977"/>
                </a:cubicBezTo>
                <a:cubicBezTo>
                  <a:pt x="11187283" y="3706977"/>
                  <a:pt x="11187283" y="3706977"/>
                  <a:pt x="11187545" y="3718694"/>
                </a:cubicBezTo>
                <a:cubicBezTo>
                  <a:pt x="11187545" y="3718694"/>
                  <a:pt x="11205563" y="3706531"/>
                  <a:pt x="11205563" y="3706531"/>
                </a:cubicBezTo>
                <a:cubicBezTo>
                  <a:pt x="11206091" y="3729967"/>
                  <a:pt x="11206091" y="3729967"/>
                  <a:pt x="11206353" y="3741685"/>
                </a:cubicBezTo>
                <a:cubicBezTo>
                  <a:pt x="11188339" y="3753851"/>
                  <a:pt x="11188339" y="3753851"/>
                  <a:pt x="11187809" y="3730414"/>
                </a:cubicBezTo>
                <a:cubicBezTo>
                  <a:pt x="11187809" y="3730414"/>
                  <a:pt x="11187545" y="3718694"/>
                  <a:pt x="11169265" y="3719144"/>
                </a:cubicBezTo>
                <a:cubicBezTo>
                  <a:pt x="11169265" y="3719144"/>
                  <a:pt x="11150987" y="3719588"/>
                  <a:pt x="11150725" y="3707870"/>
                </a:cubicBezTo>
                <a:cubicBezTo>
                  <a:pt x="11150725" y="3707870"/>
                  <a:pt x="11132441" y="3708316"/>
                  <a:pt x="11132441" y="3708316"/>
                </a:cubicBezTo>
                <a:cubicBezTo>
                  <a:pt x="11132441" y="3708316"/>
                  <a:pt x="11151253" y="3731308"/>
                  <a:pt x="11133235" y="3743474"/>
                </a:cubicBezTo>
                <a:cubicBezTo>
                  <a:pt x="11151515" y="3743026"/>
                  <a:pt x="11151515" y="3743026"/>
                  <a:pt x="11151515" y="3743026"/>
                </a:cubicBezTo>
                <a:cubicBezTo>
                  <a:pt x="11151515" y="3743026"/>
                  <a:pt x="11151515" y="3743026"/>
                  <a:pt x="11169795" y="3742581"/>
                </a:cubicBezTo>
                <a:cubicBezTo>
                  <a:pt x="11170059" y="3754299"/>
                  <a:pt x="11170323" y="3766019"/>
                  <a:pt x="11170323" y="3766019"/>
                </a:cubicBezTo>
                <a:cubicBezTo>
                  <a:pt x="11170323" y="3766019"/>
                  <a:pt x="11170323" y="3766019"/>
                  <a:pt x="11170585" y="3777731"/>
                </a:cubicBezTo>
                <a:cubicBezTo>
                  <a:pt x="11170585" y="3777731"/>
                  <a:pt x="11189397" y="3800724"/>
                  <a:pt x="11171117" y="3801169"/>
                </a:cubicBezTo>
                <a:cubicBezTo>
                  <a:pt x="11171379" y="3812886"/>
                  <a:pt x="11171379" y="3812886"/>
                  <a:pt x="11171645" y="3824605"/>
                </a:cubicBezTo>
                <a:cubicBezTo>
                  <a:pt x="11171645" y="3824605"/>
                  <a:pt x="11171907" y="3836322"/>
                  <a:pt x="11171907" y="3836322"/>
                </a:cubicBezTo>
                <a:cubicBezTo>
                  <a:pt x="11171907" y="3836322"/>
                  <a:pt x="11172175" y="3848041"/>
                  <a:pt x="11190453" y="3847596"/>
                </a:cubicBezTo>
                <a:cubicBezTo>
                  <a:pt x="11190453" y="3847596"/>
                  <a:pt x="11172175" y="3848041"/>
                  <a:pt x="11172175" y="3848041"/>
                </a:cubicBezTo>
                <a:cubicBezTo>
                  <a:pt x="11172439" y="3859760"/>
                  <a:pt x="11190719" y="3859312"/>
                  <a:pt x="11190719" y="3859312"/>
                </a:cubicBezTo>
                <a:cubicBezTo>
                  <a:pt x="11172701" y="3871478"/>
                  <a:pt x="11191245" y="3882749"/>
                  <a:pt x="11172963" y="3883196"/>
                </a:cubicBezTo>
                <a:cubicBezTo>
                  <a:pt x="11191511" y="3894468"/>
                  <a:pt x="11191773" y="3906183"/>
                  <a:pt x="11173493" y="3906631"/>
                </a:cubicBezTo>
                <a:cubicBezTo>
                  <a:pt x="11192035" y="3917903"/>
                  <a:pt x="11192035" y="3917903"/>
                  <a:pt x="11192301" y="3929621"/>
                </a:cubicBezTo>
                <a:cubicBezTo>
                  <a:pt x="11192567" y="3941340"/>
                  <a:pt x="11192567" y="3941340"/>
                  <a:pt x="11192829" y="3953058"/>
                </a:cubicBezTo>
                <a:cubicBezTo>
                  <a:pt x="11192829" y="3953058"/>
                  <a:pt x="11192567" y="3941340"/>
                  <a:pt x="11210843" y="3940894"/>
                </a:cubicBezTo>
                <a:cubicBezTo>
                  <a:pt x="11210843" y="3940894"/>
                  <a:pt x="11210579" y="3929176"/>
                  <a:pt x="11228859" y="3928728"/>
                </a:cubicBezTo>
                <a:cubicBezTo>
                  <a:pt x="11229125" y="3940447"/>
                  <a:pt x="11211109" y="3952614"/>
                  <a:pt x="11211371" y="3964330"/>
                </a:cubicBezTo>
                <a:cubicBezTo>
                  <a:pt x="11211371" y="3964330"/>
                  <a:pt x="11211371" y="3964330"/>
                  <a:pt x="11229917" y="3975601"/>
                </a:cubicBezTo>
                <a:cubicBezTo>
                  <a:pt x="11229917" y="3975601"/>
                  <a:pt x="11229655" y="3963882"/>
                  <a:pt x="11229655" y="3963882"/>
                </a:cubicBezTo>
                <a:cubicBezTo>
                  <a:pt x="11229387" y="3952165"/>
                  <a:pt x="11229387" y="3952165"/>
                  <a:pt x="11229387" y="3952165"/>
                </a:cubicBezTo>
                <a:cubicBezTo>
                  <a:pt x="11229387" y="3952165"/>
                  <a:pt x="11229125" y="3940447"/>
                  <a:pt x="11229125" y="3940447"/>
                </a:cubicBezTo>
                <a:cubicBezTo>
                  <a:pt x="11228859" y="3928728"/>
                  <a:pt x="11228859" y="3928728"/>
                  <a:pt x="11246877" y="3916562"/>
                </a:cubicBezTo>
                <a:cubicBezTo>
                  <a:pt x="11246877" y="3916562"/>
                  <a:pt x="11242307" y="3916675"/>
                  <a:pt x="11240021" y="3916731"/>
                </a:cubicBezTo>
                <a:lnTo>
                  <a:pt x="11228597" y="3917010"/>
                </a:lnTo>
                <a:cubicBezTo>
                  <a:pt x="11228597" y="3917010"/>
                  <a:pt x="11228597" y="3917010"/>
                  <a:pt x="11228331" y="3905293"/>
                </a:cubicBezTo>
                <a:cubicBezTo>
                  <a:pt x="11228331" y="3905293"/>
                  <a:pt x="11228331" y="3905293"/>
                  <a:pt x="11246611" y="3904846"/>
                </a:cubicBezTo>
                <a:cubicBezTo>
                  <a:pt x="11228069" y="3893578"/>
                  <a:pt x="11228069" y="3893578"/>
                  <a:pt x="11228069" y="3893578"/>
                </a:cubicBezTo>
                <a:cubicBezTo>
                  <a:pt x="11227803" y="3881856"/>
                  <a:pt x="11245823" y="3869694"/>
                  <a:pt x="11245555" y="3857975"/>
                </a:cubicBezTo>
                <a:cubicBezTo>
                  <a:pt x="11245555" y="3857975"/>
                  <a:pt x="11245823" y="3869694"/>
                  <a:pt x="11246085" y="3881412"/>
                </a:cubicBezTo>
                <a:cubicBezTo>
                  <a:pt x="11264103" y="3869246"/>
                  <a:pt x="11245291" y="3846254"/>
                  <a:pt x="11263309" y="3834089"/>
                </a:cubicBezTo>
                <a:cubicBezTo>
                  <a:pt x="11263309" y="3834089"/>
                  <a:pt x="11245025" y="3834535"/>
                  <a:pt x="11245025" y="3834535"/>
                </a:cubicBezTo>
                <a:cubicBezTo>
                  <a:pt x="11245025" y="3834535"/>
                  <a:pt x="11245025" y="3834535"/>
                  <a:pt x="11244759" y="3822822"/>
                </a:cubicBezTo>
                <a:cubicBezTo>
                  <a:pt x="11244497" y="3811102"/>
                  <a:pt x="11244497" y="3811102"/>
                  <a:pt x="11244235" y="3799382"/>
                </a:cubicBezTo>
                <a:cubicBezTo>
                  <a:pt x="11244235" y="3799382"/>
                  <a:pt x="11244235" y="3799382"/>
                  <a:pt x="11262519" y="3798937"/>
                </a:cubicBezTo>
                <a:cubicBezTo>
                  <a:pt x="11262519" y="3798937"/>
                  <a:pt x="11262519" y="3798937"/>
                  <a:pt x="11262255" y="3787218"/>
                </a:cubicBezTo>
                <a:cubicBezTo>
                  <a:pt x="11262255" y="3787218"/>
                  <a:pt x="11262255" y="3787218"/>
                  <a:pt x="11243969" y="3787664"/>
                </a:cubicBezTo>
                <a:cubicBezTo>
                  <a:pt x="11243969" y="3787664"/>
                  <a:pt x="11243703" y="3775945"/>
                  <a:pt x="11243703" y="3775945"/>
                </a:cubicBezTo>
                <a:cubicBezTo>
                  <a:pt x="11225427" y="3776391"/>
                  <a:pt x="11225427" y="3776391"/>
                  <a:pt x="11225427" y="3776391"/>
                </a:cubicBezTo>
                <a:cubicBezTo>
                  <a:pt x="11225161" y="3764677"/>
                  <a:pt x="11225161" y="3764677"/>
                  <a:pt x="11225161" y="3764677"/>
                </a:cubicBezTo>
                <a:cubicBezTo>
                  <a:pt x="11225161" y="3764677"/>
                  <a:pt x="11243441" y="3764232"/>
                  <a:pt x="11243441" y="3764232"/>
                </a:cubicBezTo>
                <a:cubicBezTo>
                  <a:pt x="11224897" y="3752959"/>
                  <a:pt x="11242913" y="3740794"/>
                  <a:pt x="11242383" y="3717357"/>
                </a:cubicBezTo>
                <a:cubicBezTo>
                  <a:pt x="11242383" y="3717357"/>
                  <a:pt x="11242121" y="3705640"/>
                  <a:pt x="11242121" y="3705640"/>
                </a:cubicBezTo>
                <a:cubicBezTo>
                  <a:pt x="11242121" y="3705640"/>
                  <a:pt x="11242121" y="3705640"/>
                  <a:pt x="11241859" y="3693923"/>
                </a:cubicBezTo>
                <a:cubicBezTo>
                  <a:pt x="11241859" y="3693923"/>
                  <a:pt x="11241723" y="3688064"/>
                  <a:pt x="11241627" y="3683669"/>
                </a:cubicBezTo>
                <a:lnTo>
                  <a:pt x="11241589" y="3682108"/>
                </a:lnTo>
                <a:lnTo>
                  <a:pt x="11241593" y="3682204"/>
                </a:lnTo>
                <a:cubicBezTo>
                  <a:pt x="11241527" y="3679275"/>
                  <a:pt x="11241509" y="3678542"/>
                  <a:pt x="11241523" y="3679091"/>
                </a:cubicBezTo>
                <a:lnTo>
                  <a:pt x="11241589" y="3682108"/>
                </a:lnTo>
                <a:lnTo>
                  <a:pt x="11240801" y="3647048"/>
                </a:lnTo>
                <a:cubicBezTo>
                  <a:pt x="11240801" y="3647048"/>
                  <a:pt x="11240005" y="3611898"/>
                  <a:pt x="11221731" y="3612340"/>
                </a:cubicBezTo>
                <a:cubicBezTo>
                  <a:pt x="11221463" y="3600623"/>
                  <a:pt x="11239479" y="3588460"/>
                  <a:pt x="11239217" y="3576740"/>
                </a:cubicBezTo>
                <a:cubicBezTo>
                  <a:pt x="11239217" y="3576740"/>
                  <a:pt x="11239217" y="3576740"/>
                  <a:pt x="11238951" y="3565023"/>
                </a:cubicBezTo>
                <a:cubicBezTo>
                  <a:pt x="11220669" y="3565471"/>
                  <a:pt x="11238951" y="3565023"/>
                  <a:pt x="11220409" y="3553752"/>
                </a:cubicBezTo>
                <a:cubicBezTo>
                  <a:pt x="11238689" y="3553306"/>
                  <a:pt x="11238423" y="3541585"/>
                  <a:pt x="11238423" y="3541585"/>
                </a:cubicBezTo>
                <a:cubicBezTo>
                  <a:pt x="11238157" y="3529866"/>
                  <a:pt x="11238423" y="3541585"/>
                  <a:pt x="11220143" y="3542033"/>
                </a:cubicBezTo>
                <a:cubicBezTo>
                  <a:pt x="11238157" y="3529866"/>
                  <a:pt x="11237629" y="3506435"/>
                  <a:pt x="11237369" y="3494717"/>
                </a:cubicBezTo>
                <a:cubicBezTo>
                  <a:pt x="11237103" y="3482997"/>
                  <a:pt x="11237103" y="3482997"/>
                  <a:pt x="11218821" y="3483445"/>
                </a:cubicBezTo>
                <a:cubicBezTo>
                  <a:pt x="11237103" y="3482997"/>
                  <a:pt x="11218821" y="3483445"/>
                  <a:pt x="11218555" y="3471726"/>
                </a:cubicBezTo>
                <a:cubicBezTo>
                  <a:pt x="11236573" y="3459560"/>
                  <a:pt x="11236835" y="3471278"/>
                  <a:pt x="11236835" y="3471278"/>
                </a:cubicBezTo>
                <a:cubicBezTo>
                  <a:pt x="11236309" y="3447840"/>
                  <a:pt x="11236573" y="3459560"/>
                  <a:pt x="11218029" y="3448289"/>
                </a:cubicBezTo>
                <a:cubicBezTo>
                  <a:pt x="11236309" y="3447840"/>
                  <a:pt x="11217763" y="3436572"/>
                  <a:pt x="11217763" y="3436572"/>
                </a:cubicBezTo>
                <a:cubicBezTo>
                  <a:pt x="11217501" y="3424852"/>
                  <a:pt x="11236043" y="3436124"/>
                  <a:pt x="11235513" y="3412690"/>
                </a:cubicBezTo>
                <a:cubicBezTo>
                  <a:pt x="11235513" y="3412690"/>
                  <a:pt x="11217235" y="3413135"/>
                  <a:pt x="11217501" y="3424852"/>
                </a:cubicBezTo>
                <a:cubicBezTo>
                  <a:pt x="11217501" y="3424852"/>
                  <a:pt x="11216973" y="3401417"/>
                  <a:pt x="11235251" y="3400971"/>
                </a:cubicBezTo>
                <a:cubicBezTo>
                  <a:pt x="11253535" y="3400524"/>
                  <a:pt x="11253535" y="3400524"/>
                  <a:pt x="11253273" y="3388805"/>
                </a:cubicBezTo>
                <a:cubicBezTo>
                  <a:pt x="11253273" y="3388805"/>
                  <a:pt x="11253273" y="3388805"/>
                  <a:pt x="11253535" y="3400524"/>
                </a:cubicBezTo>
                <a:cubicBezTo>
                  <a:pt x="11253535" y="3400524"/>
                  <a:pt x="11253535" y="3400524"/>
                  <a:pt x="11253801" y="3412243"/>
                </a:cubicBezTo>
                <a:cubicBezTo>
                  <a:pt x="11253801" y="3412243"/>
                  <a:pt x="11253801" y="3412243"/>
                  <a:pt x="11254063" y="3423961"/>
                </a:cubicBezTo>
                <a:cubicBezTo>
                  <a:pt x="11253801" y="3412243"/>
                  <a:pt x="11253801" y="3412243"/>
                  <a:pt x="11272081" y="3411798"/>
                </a:cubicBezTo>
                <a:cubicBezTo>
                  <a:pt x="11272343" y="3423515"/>
                  <a:pt x="11272609" y="3435233"/>
                  <a:pt x="11254329" y="3435680"/>
                </a:cubicBezTo>
                <a:cubicBezTo>
                  <a:pt x="11272873" y="3446948"/>
                  <a:pt x="11273139" y="3458667"/>
                  <a:pt x="11273397" y="3470387"/>
                </a:cubicBezTo>
                <a:cubicBezTo>
                  <a:pt x="11273397" y="3470387"/>
                  <a:pt x="11255121" y="3470833"/>
                  <a:pt x="11255121" y="3470833"/>
                </a:cubicBezTo>
                <a:cubicBezTo>
                  <a:pt x="11273667" y="3482104"/>
                  <a:pt x="11255913" y="3505986"/>
                  <a:pt x="11256177" y="3517704"/>
                </a:cubicBezTo>
                <a:cubicBezTo>
                  <a:pt x="11256443" y="3529423"/>
                  <a:pt x="11255913" y="3505986"/>
                  <a:pt x="11274195" y="3505542"/>
                </a:cubicBezTo>
                <a:cubicBezTo>
                  <a:pt x="11256443" y="3529423"/>
                  <a:pt x="11256443" y="3529423"/>
                  <a:pt x="11274981" y="3540695"/>
                </a:cubicBezTo>
                <a:cubicBezTo>
                  <a:pt x="11275245" y="3552414"/>
                  <a:pt x="11275245" y="3552414"/>
                  <a:pt x="11275245" y="3552414"/>
                </a:cubicBezTo>
                <a:cubicBezTo>
                  <a:pt x="11256973" y="3552859"/>
                  <a:pt x="11256973" y="3552859"/>
                  <a:pt x="11256973" y="3552859"/>
                </a:cubicBezTo>
                <a:cubicBezTo>
                  <a:pt x="11257235" y="3564577"/>
                  <a:pt x="11275513" y="3564131"/>
                  <a:pt x="11275779" y="3575848"/>
                </a:cubicBezTo>
                <a:cubicBezTo>
                  <a:pt x="11276041" y="3587566"/>
                  <a:pt x="11257765" y="3588012"/>
                  <a:pt x="11276041" y="3587566"/>
                </a:cubicBezTo>
                <a:cubicBezTo>
                  <a:pt x="11258029" y="3599732"/>
                  <a:pt x="11257765" y="3588012"/>
                  <a:pt x="11257765" y="3588012"/>
                </a:cubicBezTo>
                <a:lnTo>
                  <a:pt x="11258289" y="3611270"/>
                </a:lnTo>
                <a:lnTo>
                  <a:pt x="11272053" y="3610938"/>
                </a:lnTo>
                <a:cubicBezTo>
                  <a:pt x="11272053" y="3610938"/>
                  <a:pt x="11272053" y="3610938"/>
                  <a:pt x="11272339" y="3623651"/>
                </a:cubicBezTo>
                <a:lnTo>
                  <a:pt x="11258575" y="3623989"/>
                </a:lnTo>
                <a:lnTo>
                  <a:pt x="11258821" y="3634886"/>
                </a:lnTo>
                <a:cubicBezTo>
                  <a:pt x="11258557" y="3623168"/>
                  <a:pt x="11276833" y="3622722"/>
                  <a:pt x="11277099" y="3634442"/>
                </a:cubicBezTo>
                <a:cubicBezTo>
                  <a:pt x="11259085" y="3646603"/>
                  <a:pt x="11259085" y="3646603"/>
                  <a:pt x="11259085" y="3646603"/>
                </a:cubicBezTo>
                <a:cubicBezTo>
                  <a:pt x="11259085" y="3646603"/>
                  <a:pt x="11259085" y="3646603"/>
                  <a:pt x="11259347" y="3658321"/>
                </a:cubicBezTo>
                <a:cubicBezTo>
                  <a:pt x="11259347" y="3658321"/>
                  <a:pt x="11259875" y="3681758"/>
                  <a:pt x="11260143" y="3693476"/>
                </a:cubicBezTo>
                <a:cubicBezTo>
                  <a:pt x="11260667" y="3716912"/>
                  <a:pt x="11278423" y="3693030"/>
                  <a:pt x="11260933" y="3728630"/>
                </a:cubicBezTo>
                <a:cubicBezTo>
                  <a:pt x="11261199" y="3740347"/>
                  <a:pt x="11261199" y="3740347"/>
                  <a:pt x="11261199" y="3740347"/>
                </a:cubicBezTo>
                <a:cubicBezTo>
                  <a:pt x="11261465" y="3752067"/>
                  <a:pt x="11279741" y="3751621"/>
                  <a:pt x="11279475" y="3739901"/>
                </a:cubicBezTo>
                <a:cubicBezTo>
                  <a:pt x="11279475" y="3739901"/>
                  <a:pt x="11261727" y="3763784"/>
                  <a:pt x="11280269" y="3775055"/>
                </a:cubicBezTo>
                <a:cubicBezTo>
                  <a:pt x="11280269" y="3775055"/>
                  <a:pt x="11280269" y="3775055"/>
                  <a:pt x="11261993" y="3775500"/>
                </a:cubicBezTo>
                <a:lnTo>
                  <a:pt x="11276559" y="3784359"/>
                </a:lnTo>
                <a:lnTo>
                  <a:pt x="11273779" y="3791334"/>
                </a:lnTo>
                <a:cubicBezTo>
                  <a:pt x="11271657" y="3798715"/>
                  <a:pt x="11271791" y="3804574"/>
                  <a:pt x="11280795" y="3798492"/>
                </a:cubicBezTo>
                <a:cubicBezTo>
                  <a:pt x="11281591" y="3833643"/>
                  <a:pt x="11282647" y="3880522"/>
                  <a:pt x="11264629" y="3892684"/>
                </a:cubicBezTo>
                <a:cubicBezTo>
                  <a:pt x="11264629" y="3892684"/>
                  <a:pt x="11264629" y="3892684"/>
                  <a:pt x="11264897" y="3904401"/>
                </a:cubicBezTo>
                <a:lnTo>
                  <a:pt x="11265161" y="3916119"/>
                </a:lnTo>
                <a:cubicBezTo>
                  <a:pt x="11265691" y="3939553"/>
                  <a:pt x="11284233" y="3950828"/>
                  <a:pt x="11265953" y="3951273"/>
                </a:cubicBezTo>
                <a:cubicBezTo>
                  <a:pt x="11266217" y="3962988"/>
                  <a:pt x="11284493" y="3962542"/>
                  <a:pt x="11285025" y="3985980"/>
                </a:cubicBezTo>
                <a:cubicBezTo>
                  <a:pt x="11285287" y="3997699"/>
                  <a:pt x="11267539" y="4021582"/>
                  <a:pt x="11268067" y="4045016"/>
                </a:cubicBezTo>
                <a:cubicBezTo>
                  <a:pt x="11267803" y="4033299"/>
                  <a:pt x="11268853" y="4080170"/>
                  <a:pt x="11269121" y="4091887"/>
                </a:cubicBezTo>
                <a:lnTo>
                  <a:pt x="11269383" y="4103606"/>
                </a:lnTo>
                <a:cubicBezTo>
                  <a:pt x="11269383" y="4103606"/>
                  <a:pt x="11287667" y="4103160"/>
                  <a:pt x="11287667" y="4103160"/>
                </a:cubicBezTo>
                <a:cubicBezTo>
                  <a:pt x="11287929" y="4114877"/>
                  <a:pt x="11287929" y="4114877"/>
                  <a:pt x="11287929" y="4114877"/>
                </a:cubicBezTo>
                <a:cubicBezTo>
                  <a:pt x="11269649" y="4115325"/>
                  <a:pt x="11269649" y="4115325"/>
                  <a:pt x="11269649" y="4115325"/>
                </a:cubicBezTo>
                <a:cubicBezTo>
                  <a:pt x="11269649" y="4115325"/>
                  <a:pt x="11269915" y="4127042"/>
                  <a:pt x="11269915" y="4127042"/>
                </a:cubicBezTo>
                <a:cubicBezTo>
                  <a:pt x="11269915" y="4127042"/>
                  <a:pt x="11269915" y="4127042"/>
                  <a:pt x="11270177" y="4138763"/>
                </a:cubicBezTo>
                <a:cubicBezTo>
                  <a:pt x="11288457" y="4138315"/>
                  <a:pt x="11288457" y="4138315"/>
                  <a:pt x="11288457" y="4138315"/>
                </a:cubicBezTo>
                <a:cubicBezTo>
                  <a:pt x="11307269" y="4161302"/>
                  <a:pt x="11289251" y="4173468"/>
                  <a:pt x="11289517" y="4185186"/>
                </a:cubicBezTo>
                <a:cubicBezTo>
                  <a:pt x="11271235" y="4185635"/>
                  <a:pt x="11271235" y="4185635"/>
                  <a:pt x="11271235" y="4185635"/>
                </a:cubicBezTo>
                <a:cubicBezTo>
                  <a:pt x="11271501" y="4197352"/>
                  <a:pt x="11271501" y="4197352"/>
                  <a:pt x="11271501" y="4197352"/>
                </a:cubicBezTo>
                <a:cubicBezTo>
                  <a:pt x="11271501" y="4197352"/>
                  <a:pt x="11271501" y="4197352"/>
                  <a:pt x="11271763" y="4209070"/>
                </a:cubicBezTo>
                <a:cubicBezTo>
                  <a:pt x="11271763" y="4209070"/>
                  <a:pt x="11272029" y="4220786"/>
                  <a:pt x="11272029" y="4220786"/>
                </a:cubicBezTo>
                <a:cubicBezTo>
                  <a:pt x="11290307" y="4220341"/>
                  <a:pt x="11290573" y="4232059"/>
                  <a:pt x="11272295" y="4232505"/>
                </a:cubicBezTo>
                <a:cubicBezTo>
                  <a:pt x="11290573" y="4232059"/>
                  <a:pt x="11290573" y="4232059"/>
                  <a:pt x="11290573" y="4232059"/>
                </a:cubicBezTo>
                <a:cubicBezTo>
                  <a:pt x="11290835" y="4243779"/>
                  <a:pt x="11290835" y="4243779"/>
                  <a:pt x="11290835" y="4243779"/>
                </a:cubicBezTo>
                <a:cubicBezTo>
                  <a:pt x="11290835" y="4243779"/>
                  <a:pt x="11290835" y="4243779"/>
                  <a:pt x="11291103" y="4255495"/>
                </a:cubicBezTo>
                <a:cubicBezTo>
                  <a:pt x="11291103" y="4255495"/>
                  <a:pt x="11291103" y="4255495"/>
                  <a:pt x="11291365" y="4267214"/>
                </a:cubicBezTo>
                <a:cubicBezTo>
                  <a:pt x="11291365" y="4267214"/>
                  <a:pt x="11291629" y="4278933"/>
                  <a:pt x="11291629" y="4278933"/>
                </a:cubicBezTo>
                <a:cubicBezTo>
                  <a:pt x="11291629" y="4278933"/>
                  <a:pt x="11291629" y="4278933"/>
                  <a:pt x="11291891" y="4290647"/>
                </a:cubicBezTo>
                <a:cubicBezTo>
                  <a:pt x="11291891" y="4290647"/>
                  <a:pt x="11292157" y="4302366"/>
                  <a:pt x="11292157" y="4302366"/>
                </a:cubicBezTo>
                <a:cubicBezTo>
                  <a:pt x="11292157" y="4302366"/>
                  <a:pt x="11292157" y="4302366"/>
                  <a:pt x="11292419" y="4314084"/>
                </a:cubicBezTo>
                <a:cubicBezTo>
                  <a:pt x="11292419" y="4314084"/>
                  <a:pt x="11273877" y="4302814"/>
                  <a:pt x="11273877" y="4302814"/>
                </a:cubicBezTo>
                <a:cubicBezTo>
                  <a:pt x="11273877" y="4302814"/>
                  <a:pt x="11274143" y="4314533"/>
                  <a:pt x="11274143" y="4314533"/>
                </a:cubicBezTo>
                <a:cubicBezTo>
                  <a:pt x="11274405" y="4326252"/>
                  <a:pt x="11274405" y="4326252"/>
                  <a:pt x="11274405" y="4326252"/>
                </a:cubicBezTo>
                <a:cubicBezTo>
                  <a:pt x="11274405" y="4326252"/>
                  <a:pt x="11274671" y="4337971"/>
                  <a:pt x="11274671" y="4337971"/>
                </a:cubicBezTo>
                <a:cubicBezTo>
                  <a:pt x="11274671" y="4337971"/>
                  <a:pt x="11274671" y="4337971"/>
                  <a:pt x="11274933" y="4349685"/>
                </a:cubicBezTo>
                <a:cubicBezTo>
                  <a:pt x="11274933" y="4349685"/>
                  <a:pt x="11274933" y="4349685"/>
                  <a:pt x="11256649" y="4350131"/>
                </a:cubicBezTo>
                <a:cubicBezTo>
                  <a:pt x="11256649" y="4350131"/>
                  <a:pt x="11256649" y="4350131"/>
                  <a:pt x="11256913" y="4361850"/>
                </a:cubicBezTo>
                <a:cubicBezTo>
                  <a:pt x="11256913" y="4361850"/>
                  <a:pt x="11256913" y="4361850"/>
                  <a:pt x="11257179" y="4373568"/>
                </a:cubicBezTo>
                <a:cubicBezTo>
                  <a:pt x="11275465" y="4373120"/>
                  <a:pt x="11275199" y="4361402"/>
                  <a:pt x="11275465" y="4373120"/>
                </a:cubicBezTo>
                <a:cubicBezTo>
                  <a:pt x="11275465" y="4373120"/>
                  <a:pt x="11275727" y="4384840"/>
                  <a:pt x="11275727" y="4384840"/>
                </a:cubicBezTo>
                <a:cubicBezTo>
                  <a:pt x="11275991" y="4396558"/>
                  <a:pt x="11275727" y="4384840"/>
                  <a:pt x="11275991" y="4396558"/>
                </a:cubicBezTo>
                <a:cubicBezTo>
                  <a:pt x="11276253" y="4408276"/>
                  <a:pt x="11275991" y="4396558"/>
                  <a:pt x="11276253" y="4408276"/>
                </a:cubicBezTo>
                <a:cubicBezTo>
                  <a:pt x="11276253" y="4408276"/>
                  <a:pt x="11276253" y="4408276"/>
                  <a:pt x="11257969" y="4408722"/>
                </a:cubicBezTo>
                <a:cubicBezTo>
                  <a:pt x="11258235" y="4420438"/>
                  <a:pt x="11258235" y="4420438"/>
                  <a:pt x="11258235" y="4420438"/>
                </a:cubicBezTo>
                <a:cubicBezTo>
                  <a:pt x="11258235" y="4420438"/>
                  <a:pt x="11240221" y="4432602"/>
                  <a:pt x="11240221" y="4432602"/>
                </a:cubicBezTo>
                <a:cubicBezTo>
                  <a:pt x="11240221" y="4432602"/>
                  <a:pt x="11244857" y="4435421"/>
                  <a:pt x="11249457" y="4436774"/>
                </a:cubicBezTo>
                <a:lnTo>
                  <a:pt x="11255145" y="4437133"/>
                </a:lnTo>
                <a:lnTo>
                  <a:pt x="11251875" y="4442579"/>
                </a:lnTo>
                <a:cubicBezTo>
                  <a:pt x="11249689" y="4447029"/>
                  <a:pt x="11249755" y="4449958"/>
                  <a:pt x="11258763" y="4443874"/>
                </a:cubicBezTo>
                <a:cubicBezTo>
                  <a:pt x="11259025" y="4455593"/>
                  <a:pt x="11240747" y="4456042"/>
                  <a:pt x="11241009" y="4467759"/>
                </a:cubicBezTo>
                <a:cubicBezTo>
                  <a:pt x="11241279" y="4479475"/>
                  <a:pt x="11259557" y="4479029"/>
                  <a:pt x="11259557" y="4479029"/>
                </a:cubicBezTo>
                <a:cubicBezTo>
                  <a:pt x="11259821" y="4490749"/>
                  <a:pt x="11260085" y="4502465"/>
                  <a:pt x="11242067" y="4514632"/>
                </a:cubicBezTo>
                <a:cubicBezTo>
                  <a:pt x="11242067" y="4514632"/>
                  <a:pt x="11242067" y="4514632"/>
                  <a:pt x="11260351" y="4514182"/>
                </a:cubicBezTo>
                <a:cubicBezTo>
                  <a:pt x="11260085" y="4502465"/>
                  <a:pt x="11260085" y="4502465"/>
                  <a:pt x="11260085" y="4502465"/>
                </a:cubicBezTo>
                <a:cubicBezTo>
                  <a:pt x="11260351" y="4514182"/>
                  <a:pt x="11278631" y="4513738"/>
                  <a:pt x="11260611" y="4525903"/>
                </a:cubicBezTo>
                <a:cubicBezTo>
                  <a:pt x="11278897" y="4525455"/>
                  <a:pt x="11278897" y="4525455"/>
                  <a:pt x="11278897" y="4525455"/>
                </a:cubicBezTo>
                <a:cubicBezTo>
                  <a:pt x="11279161" y="4537175"/>
                  <a:pt x="11279427" y="4548894"/>
                  <a:pt x="11279427" y="4548894"/>
                </a:cubicBezTo>
                <a:cubicBezTo>
                  <a:pt x="11279625" y="4557681"/>
                  <a:pt x="11279375" y="4546695"/>
                  <a:pt x="11279461" y="4550540"/>
                </a:cubicBezTo>
                <a:lnTo>
                  <a:pt x="11279679" y="4560112"/>
                </a:lnTo>
                <a:lnTo>
                  <a:pt x="11274765" y="4557799"/>
                </a:lnTo>
                <a:lnTo>
                  <a:pt x="11271591" y="4558573"/>
                </a:lnTo>
                <a:lnTo>
                  <a:pt x="11270383" y="4553510"/>
                </a:lnTo>
                <a:cubicBezTo>
                  <a:pt x="11270285" y="4549116"/>
                  <a:pt x="11270151" y="4543257"/>
                  <a:pt x="11260879" y="4537620"/>
                </a:cubicBezTo>
                <a:cubicBezTo>
                  <a:pt x="11261141" y="4549339"/>
                  <a:pt x="11261405" y="4561057"/>
                  <a:pt x="11243127" y="4561500"/>
                </a:cubicBezTo>
                <a:cubicBezTo>
                  <a:pt x="11243389" y="4573220"/>
                  <a:pt x="11261669" y="4572772"/>
                  <a:pt x="11261669" y="4572772"/>
                </a:cubicBezTo>
                <a:cubicBezTo>
                  <a:pt x="11261669" y="4572772"/>
                  <a:pt x="11261669" y="4572772"/>
                  <a:pt x="11261405" y="4561057"/>
                </a:cubicBezTo>
                <a:lnTo>
                  <a:pt x="11271591" y="4558573"/>
                </a:lnTo>
                <a:lnTo>
                  <a:pt x="11271643" y="4558791"/>
                </a:lnTo>
                <a:cubicBezTo>
                  <a:pt x="11272815" y="4560045"/>
                  <a:pt x="11275119" y="4560721"/>
                  <a:pt x="11279689" y="4560609"/>
                </a:cubicBezTo>
                <a:lnTo>
                  <a:pt x="11279679" y="4560112"/>
                </a:lnTo>
                <a:lnTo>
                  <a:pt x="11286609" y="4563372"/>
                </a:lnTo>
                <a:cubicBezTo>
                  <a:pt x="11293597" y="4569063"/>
                  <a:pt x="11298365" y="4577740"/>
                  <a:pt x="11298497" y="4583601"/>
                </a:cubicBezTo>
                <a:cubicBezTo>
                  <a:pt x="11298763" y="4595321"/>
                  <a:pt x="11299553" y="4630470"/>
                  <a:pt x="11299291" y="4618752"/>
                </a:cubicBezTo>
                <a:cubicBezTo>
                  <a:pt x="11299291" y="4618752"/>
                  <a:pt x="11299553" y="4630470"/>
                  <a:pt x="11299817" y="4642191"/>
                </a:cubicBezTo>
                <a:cubicBezTo>
                  <a:pt x="11300083" y="4653910"/>
                  <a:pt x="11300347" y="4665627"/>
                  <a:pt x="11300613" y="4677345"/>
                </a:cubicBezTo>
                <a:cubicBezTo>
                  <a:pt x="11300613" y="4677345"/>
                  <a:pt x="11300875" y="4689060"/>
                  <a:pt x="11300875" y="4689060"/>
                </a:cubicBezTo>
                <a:cubicBezTo>
                  <a:pt x="11301667" y="4724218"/>
                  <a:pt x="11321003" y="4770642"/>
                  <a:pt x="11302987" y="4782808"/>
                </a:cubicBezTo>
                <a:cubicBezTo>
                  <a:pt x="11284443" y="4771533"/>
                  <a:pt x="11302461" y="4759370"/>
                  <a:pt x="11284181" y="4759818"/>
                </a:cubicBezTo>
                <a:cubicBezTo>
                  <a:pt x="11283915" y="4748096"/>
                  <a:pt x="11283915" y="4748096"/>
                  <a:pt x="11302193" y="4747651"/>
                </a:cubicBezTo>
                <a:cubicBezTo>
                  <a:pt x="11283915" y="4748096"/>
                  <a:pt x="11283915" y="4748096"/>
                  <a:pt x="11283649" y="4736377"/>
                </a:cubicBezTo>
                <a:cubicBezTo>
                  <a:pt x="11283389" y="4724667"/>
                  <a:pt x="11301931" y="4735932"/>
                  <a:pt x="11301667" y="4724218"/>
                </a:cubicBezTo>
                <a:cubicBezTo>
                  <a:pt x="11283389" y="4724667"/>
                  <a:pt x="11283389" y="4724667"/>
                  <a:pt x="11283389" y="4724667"/>
                </a:cubicBezTo>
                <a:lnTo>
                  <a:pt x="11283649" y="4736377"/>
                </a:lnTo>
                <a:lnTo>
                  <a:pt x="11283915" y="4748096"/>
                </a:lnTo>
                <a:cubicBezTo>
                  <a:pt x="11284181" y="4759818"/>
                  <a:pt x="11284181" y="4759818"/>
                  <a:pt x="11284181" y="4759818"/>
                </a:cubicBezTo>
                <a:cubicBezTo>
                  <a:pt x="11284181" y="4759818"/>
                  <a:pt x="11284181" y="4759818"/>
                  <a:pt x="11265895" y="4760261"/>
                </a:cubicBezTo>
                <a:cubicBezTo>
                  <a:pt x="11265895" y="4760261"/>
                  <a:pt x="11266161" y="4771979"/>
                  <a:pt x="11266161" y="4771979"/>
                </a:cubicBezTo>
                <a:cubicBezTo>
                  <a:pt x="11266161" y="4771979"/>
                  <a:pt x="11284705" y="4783252"/>
                  <a:pt x="11284973" y="4794969"/>
                </a:cubicBezTo>
                <a:cubicBezTo>
                  <a:pt x="11284973" y="4794969"/>
                  <a:pt x="11285235" y="4806689"/>
                  <a:pt x="11285235" y="4806689"/>
                </a:cubicBezTo>
                <a:cubicBezTo>
                  <a:pt x="11266951" y="4807133"/>
                  <a:pt x="11266951" y="4807133"/>
                  <a:pt x="11266951" y="4807133"/>
                </a:cubicBezTo>
                <a:cubicBezTo>
                  <a:pt x="11266951" y="4807133"/>
                  <a:pt x="11267217" y="4818852"/>
                  <a:pt x="11267217" y="4818852"/>
                </a:cubicBezTo>
                <a:cubicBezTo>
                  <a:pt x="11267747" y="4842291"/>
                  <a:pt x="11267485" y="4830571"/>
                  <a:pt x="11267747" y="4842291"/>
                </a:cubicBezTo>
                <a:cubicBezTo>
                  <a:pt x="11267747" y="4842291"/>
                  <a:pt x="11268011" y="4854007"/>
                  <a:pt x="11249727" y="4854453"/>
                </a:cubicBezTo>
                <a:cubicBezTo>
                  <a:pt x="11268273" y="4865727"/>
                  <a:pt x="11268273" y="4865727"/>
                  <a:pt x="11268273" y="4865727"/>
                </a:cubicBezTo>
                <a:cubicBezTo>
                  <a:pt x="11268273" y="4865727"/>
                  <a:pt x="11268539" y="4877443"/>
                  <a:pt x="11268539" y="4877443"/>
                </a:cubicBezTo>
                <a:cubicBezTo>
                  <a:pt x="11269067" y="4900881"/>
                  <a:pt x="11251315" y="4924762"/>
                  <a:pt x="11251051" y="4913044"/>
                </a:cubicBezTo>
                <a:cubicBezTo>
                  <a:pt x="11251051" y="4913044"/>
                  <a:pt x="11251315" y="4924762"/>
                  <a:pt x="11251315" y="4924762"/>
                </a:cubicBezTo>
                <a:cubicBezTo>
                  <a:pt x="11251583" y="4936479"/>
                  <a:pt x="11251583" y="4936479"/>
                  <a:pt x="11251583" y="4936479"/>
                </a:cubicBezTo>
                <a:cubicBezTo>
                  <a:pt x="11270123" y="4947752"/>
                  <a:pt x="11252109" y="4959916"/>
                  <a:pt x="11252109" y="4959916"/>
                </a:cubicBezTo>
                <a:cubicBezTo>
                  <a:pt x="11252109" y="4959916"/>
                  <a:pt x="11252369" y="4971634"/>
                  <a:pt x="11252369" y="4971634"/>
                </a:cubicBezTo>
                <a:cubicBezTo>
                  <a:pt x="11252369" y="4971634"/>
                  <a:pt x="11252637" y="4983351"/>
                  <a:pt x="11252637" y="4983351"/>
                </a:cubicBezTo>
                <a:cubicBezTo>
                  <a:pt x="11252899" y="4995070"/>
                  <a:pt x="11252899" y="4995070"/>
                  <a:pt x="11252899" y="4995070"/>
                </a:cubicBezTo>
                <a:cubicBezTo>
                  <a:pt x="11252899" y="4995070"/>
                  <a:pt x="11253165" y="5006789"/>
                  <a:pt x="11253165" y="5006789"/>
                </a:cubicBezTo>
                <a:cubicBezTo>
                  <a:pt x="11253427" y="5018507"/>
                  <a:pt x="11253165" y="5006789"/>
                  <a:pt x="11253427" y="5018507"/>
                </a:cubicBezTo>
                <a:cubicBezTo>
                  <a:pt x="11234885" y="5007232"/>
                  <a:pt x="11253693" y="5030225"/>
                  <a:pt x="11235409" y="5030669"/>
                </a:cubicBezTo>
                <a:cubicBezTo>
                  <a:pt x="11235409" y="5030669"/>
                  <a:pt x="11253957" y="5041941"/>
                  <a:pt x="11235941" y="5054107"/>
                </a:cubicBezTo>
                <a:cubicBezTo>
                  <a:pt x="11235941" y="5054107"/>
                  <a:pt x="11235941" y="5054107"/>
                  <a:pt x="11236205" y="5065822"/>
                </a:cubicBezTo>
                <a:cubicBezTo>
                  <a:pt x="11254221" y="5053662"/>
                  <a:pt x="11254485" y="5065374"/>
                  <a:pt x="11253957" y="5041941"/>
                </a:cubicBezTo>
                <a:cubicBezTo>
                  <a:pt x="11254221" y="5053662"/>
                  <a:pt x="11254221" y="5053662"/>
                  <a:pt x="11272763" y="5064930"/>
                </a:cubicBezTo>
                <a:cubicBezTo>
                  <a:pt x="11254485" y="5065374"/>
                  <a:pt x="11254747" y="5077094"/>
                  <a:pt x="11254747" y="5077094"/>
                </a:cubicBezTo>
                <a:cubicBezTo>
                  <a:pt x="11254747" y="5077094"/>
                  <a:pt x="11255013" y="5088814"/>
                  <a:pt x="11255013" y="5088814"/>
                </a:cubicBezTo>
                <a:cubicBezTo>
                  <a:pt x="11255013" y="5088814"/>
                  <a:pt x="11255537" y="5112252"/>
                  <a:pt x="11237261" y="5112695"/>
                </a:cubicBezTo>
                <a:cubicBezTo>
                  <a:pt x="11237261" y="5112695"/>
                  <a:pt x="11237261" y="5112695"/>
                  <a:pt x="11237527" y="5124414"/>
                </a:cubicBezTo>
                <a:cubicBezTo>
                  <a:pt x="11237791" y="5136133"/>
                  <a:pt x="11237791" y="5136133"/>
                  <a:pt x="11237791" y="5136133"/>
                </a:cubicBezTo>
                <a:cubicBezTo>
                  <a:pt x="11237791" y="5136133"/>
                  <a:pt x="11256071" y="5135687"/>
                  <a:pt x="11256335" y="5147404"/>
                </a:cubicBezTo>
                <a:cubicBezTo>
                  <a:pt x="11256335" y="5147404"/>
                  <a:pt x="11256597" y="5159122"/>
                  <a:pt x="11256865" y="5170839"/>
                </a:cubicBezTo>
                <a:cubicBezTo>
                  <a:pt x="11256865" y="5170839"/>
                  <a:pt x="11238581" y="5171286"/>
                  <a:pt x="11238581" y="5171286"/>
                </a:cubicBezTo>
                <a:cubicBezTo>
                  <a:pt x="11238843" y="5183006"/>
                  <a:pt x="11238843" y="5183006"/>
                  <a:pt x="11238843" y="5183006"/>
                </a:cubicBezTo>
                <a:cubicBezTo>
                  <a:pt x="11238843" y="5183006"/>
                  <a:pt x="11239111" y="5194723"/>
                  <a:pt x="11239111" y="5194723"/>
                </a:cubicBezTo>
                <a:cubicBezTo>
                  <a:pt x="11257129" y="5182561"/>
                  <a:pt x="11256865" y="5170839"/>
                  <a:pt x="11257129" y="5182561"/>
                </a:cubicBezTo>
                <a:cubicBezTo>
                  <a:pt x="11256865" y="5170839"/>
                  <a:pt x="11256865" y="5170839"/>
                  <a:pt x="11256865" y="5170839"/>
                </a:cubicBezTo>
                <a:cubicBezTo>
                  <a:pt x="11256597" y="5159122"/>
                  <a:pt x="11275145" y="5170394"/>
                  <a:pt x="11274877" y="5158678"/>
                </a:cubicBezTo>
                <a:cubicBezTo>
                  <a:pt x="11293693" y="5181668"/>
                  <a:pt x="11257655" y="5205995"/>
                  <a:pt x="11276729" y="5240704"/>
                </a:cubicBezTo>
                <a:cubicBezTo>
                  <a:pt x="11276991" y="5252419"/>
                  <a:pt x="11295539" y="5263691"/>
                  <a:pt x="11295803" y="5275411"/>
                </a:cubicBezTo>
                <a:cubicBezTo>
                  <a:pt x="11277519" y="5275857"/>
                  <a:pt x="11277519" y="5275857"/>
                  <a:pt x="11277519" y="5275857"/>
                </a:cubicBezTo>
                <a:cubicBezTo>
                  <a:pt x="11277519" y="5275857"/>
                  <a:pt x="11277519" y="5275857"/>
                  <a:pt x="11277787" y="5287576"/>
                </a:cubicBezTo>
                <a:cubicBezTo>
                  <a:pt x="11277787" y="5287576"/>
                  <a:pt x="11277787" y="5287576"/>
                  <a:pt x="11278047" y="5299294"/>
                </a:cubicBezTo>
                <a:cubicBezTo>
                  <a:pt x="11260297" y="5323173"/>
                  <a:pt x="11278577" y="5322728"/>
                  <a:pt x="11260561" y="5334892"/>
                </a:cubicBezTo>
                <a:cubicBezTo>
                  <a:pt x="11269969" y="5346390"/>
                  <a:pt x="11270165" y="5355176"/>
                  <a:pt x="11270329" y="5362501"/>
                </a:cubicBezTo>
                <a:lnTo>
                  <a:pt x="11279277" y="5380096"/>
                </a:lnTo>
                <a:lnTo>
                  <a:pt x="11287339" y="5365405"/>
                </a:lnTo>
                <a:lnTo>
                  <a:pt x="11292287" y="5379917"/>
                </a:lnTo>
                <a:lnTo>
                  <a:pt x="11279343" y="5380235"/>
                </a:lnTo>
                <a:lnTo>
                  <a:pt x="11279895" y="5381319"/>
                </a:lnTo>
                <a:lnTo>
                  <a:pt x="11280461" y="5406348"/>
                </a:lnTo>
                <a:lnTo>
                  <a:pt x="11280889" y="5425259"/>
                </a:lnTo>
                <a:cubicBezTo>
                  <a:pt x="11285723" y="5436870"/>
                  <a:pt x="11290491" y="5445542"/>
                  <a:pt x="11281481" y="5451626"/>
                </a:cubicBezTo>
                <a:cubicBezTo>
                  <a:pt x="11281747" y="5463344"/>
                  <a:pt x="11281481" y="5451626"/>
                  <a:pt x="11300033" y="5462896"/>
                </a:cubicBezTo>
                <a:cubicBezTo>
                  <a:pt x="11300297" y="5474616"/>
                  <a:pt x="11282009" y="5475062"/>
                  <a:pt x="11282009" y="5475062"/>
                </a:cubicBezTo>
                <a:cubicBezTo>
                  <a:pt x="11300561" y="5486334"/>
                  <a:pt x="11282803" y="5510216"/>
                  <a:pt x="11283067" y="5521936"/>
                </a:cubicBezTo>
                <a:cubicBezTo>
                  <a:pt x="11283331" y="5533653"/>
                  <a:pt x="11283331" y="5533653"/>
                  <a:pt x="11283331" y="5533653"/>
                </a:cubicBezTo>
                <a:cubicBezTo>
                  <a:pt x="11283593" y="5545372"/>
                  <a:pt x="11283331" y="5533653"/>
                  <a:pt x="11283593" y="5545372"/>
                </a:cubicBezTo>
                <a:cubicBezTo>
                  <a:pt x="11283593" y="5545372"/>
                  <a:pt x="11284123" y="5568809"/>
                  <a:pt x="11284387" y="5580522"/>
                </a:cubicBezTo>
                <a:cubicBezTo>
                  <a:pt x="11293661" y="5586160"/>
                  <a:pt x="11293729" y="5589088"/>
                  <a:pt x="11291509" y="5592075"/>
                </a:cubicBezTo>
                <a:lnTo>
                  <a:pt x="11284917" y="5603960"/>
                </a:lnTo>
                <a:lnTo>
                  <a:pt x="11285183" y="5615680"/>
                </a:lnTo>
                <a:cubicBezTo>
                  <a:pt x="11284917" y="5603960"/>
                  <a:pt x="11285445" y="5627398"/>
                  <a:pt x="11285711" y="5639113"/>
                </a:cubicBezTo>
                <a:cubicBezTo>
                  <a:pt x="11285711" y="5639113"/>
                  <a:pt x="11304257" y="5650386"/>
                  <a:pt x="11304257" y="5650386"/>
                </a:cubicBezTo>
                <a:cubicBezTo>
                  <a:pt x="11304523" y="5662102"/>
                  <a:pt x="11287029" y="5697706"/>
                  <a:pt x="11287029" y="5697706"/>
                </a:cubicBezTo>
                <a:lnTo>
                  <a:pt x="11287065" y="5699260"/>
                </a:lnTo>
                <a:lnTo>
                  <a:pt x="11287067" y="5699353"/>
                </a:lnTo>
                <a:cubicBezTo>
                  <a:pt x="11287095" y="5700634"/>
                  <a:pt x="11287161" y="5703564"/>
                  <a:pt x="11287293" y="5709422"/>
                </a:cubicBezTo>
                <a:lnTo>
                  <a:pt x="11278289" y="5715504"/>
                </a:lnTo>
                <a:lnTo>
                  <a:pt x="11269017" y="5709868"/>
                </a:lnTo>
                <a:lnTo>
                  <a:pt x="11269275" y="5721585"/>
                </a:lnTo>
                <a:cubicBezTo>
                  <a:pt x="11269409" y="5727446"/>
                  <a:pt x="11269409" y="5727446"/>
                  <a:pt x="11269343" y="5724516"/>
                </a:cubicBezTo>
                <a:lnTo>
                  <a:pt x="11269275" y="5721585"/>
                </a:lnTo>
                <a:lnTo>
                  <a:pt x="11278289" y="5715504"/>
                </a:lnTo>
                <a:lnTo>
                  <a:pt x="11287555" y="5721142"/>
                </a:lnTo>
                <a:cubicBezTo>
                  <a:pt x="11269275" y="5721585"/>
                  <a:pt x="11269541" y="5733304"/>
                  <a:pt x="11269805" y="5745024"/>
                </a:cubicBezTo>
                <a:cubicBezTo>
                  <a:pt x="11270335" y="5768459"/>
                  <a:pt x="11270863" y="5791895"/>
                  <a:pt x="11271127" y="5803615"/>
                </a:cubicBezTo>
                <a:cubicBezTo>
                  <a:pt x="11271393" y="5815331"/>
                  <a:pt x="11271659" y="5827050"/>
                  <a:pt x="11253375" y="5827501"/>
                </a:cubicBezTo>
                <a:cubicBezTo>
                  <a:pt x="11272183" y="5850484"/>
                  <a:pt x="11254695" y="5886088"/>
                  <a:pt x="11255223" y="5909522"/>
                </a:cubicBezTo>
                <a:cubicBezTo>
                  <a:pt x="11255223" y="5909522"/>
                  <a:pt x="11255755" y="5932956"/>
                  <a:pt x="11255755" y="5932956"/>
                </a:cubicBezTo>
                <a:cubicBezTo>
                  <a:pt x="11255755" y="5932956"/>
                  <a:pt x="11256017" y="5944679"/>
                  <a:pt x="11256017" y="5944679"/>
                </a:cubicBezTo>
                <a:cubicBezTo>
                  <a:pt x="11256279" y="5956397"/>
                  <a:pt x="11256279" y="5956397"/>
                  <a:pt x="11256279" y="5956397"/>
                </a:cubicBezTo>
                <a:cubicBezTo>
                  <a:pt x="11256545" y="5968112"/>
                  <a:pt x="11256545" y="5968112"/>
                  <a:pt x="11256545" y="5968112"/>
                </a:cubicBezTo>
                <a:cubicBezTo>
                  <a:pt x="11256545" y="5968112"/>
                  <a:pt x="11256545" y="5968112"/>
                  <a:pt x="11256809" y="5979828"/>
                </a:cubicBezTo>
                <a:cubicBezTo>
                  <a:pt x="11256809" y="5979828"/>
                  <a:pt x="11256545" y="5968112"/>
                  <a:pt x="11274825" y="5967668"/>
                </a:cubicBezTo>
                <a:cubicBezTo>
                  <a:pt x="11274825" y="5967668"/>
                  <a:pt x="11275089" y="5979383"/>
                  <a:pt x="11275089" y="5979383"/>
                </a:cubicBezTo>
                <a:cubicBezTo>
                  <a:pt x="11275353" y="5991100"/>
                  <a:pt x="11275353" y="5991100"/>
                  <a:pt x="11275353" y="5991100"/>
                </a:cubicBezTo>
                <a:cubicBezTo>
                  <a:pt x="11275353" y="5991100"/>
                  <a:pt x="11275617" y="6002822"/>
                  <a:pt x="11275617" y="6002822"/>
                </a:cubicBezTo>
                <a:cubicBezTo>
                  <a:pt x="11275617" y="6002822"/>
                  <a:pt x="11275881" y="6014540"/>
                  <a:pt x="11257601" y="6014985"/>
                </a:cubicBezTo>
                <a:cubicBezTo>
                  <a:pt x="11257601" y="6014985"/>
                  <a:pt x="11257601" y="6014985"/>
                  <a:pt x="11275881" y="6014540"/>
                </a:cubicBezTo>
                <a:cubicBezTo>
                  <a:pt x="11257869" y="6026701"/>
                  <a:pt x="11258129" y="6038420"/>
                  <a:pt x="11276409" y="6037973"/>
                </a:cubicBezTo>
                <a:cubicBezTo>
                  <a:pt x="11276673" y="6049693"/>
                  <a:pt x="11276673" y="6049693"/>
                  <a:pt x="11294955" y="6049246"/>
                </a:cubicBezTo>
                <a:cubicBezTo>
                  <a:pt x="11276939" y="6061412"/>
                  <a:pt x="11276939" y="6061412"/>
                  <a:pt x="11276939" y="6061412"/>
                </a:cubicBezTo>
                <a:cubicBezTo>
                  <a:pt x="11277201" y="6073130"/>
                  <a:pt x="11277201" y="6073130"/>
                  <a:pt x="11277201" y="6073130"/>
                </a:cubicBezTo>
                <a:cubicBezTo>
                  <a:pt x="11277201" y="6073130"/>
                  <a:pt x="11277467" y="6084846"/>
                  <a:pt x="11277731" y="6096566"/>
                </a:cubicBezTo>
                <a:cubicBezTo>
                  <a:pt x="11277731" y="6096566"/>
                  <a:pt x="11277731" y="6096566"/>
                  <a:pt x="11277999" y="6108283"/>
                </a:cubicBezTo>
                <a:cubicBezTo>
                  <a:pt x="11277999" y="6108283"/>
                  <a:pt x="11277999" y="6108283"/>
                  <a:pt x="11296275" y="6107837"/>
                </a:cubicBezTo>
                <a:cubicBezTo>
                  <a:pt x="11296539" y="6119556"/>
                  <a:pt x="11296539" y="6119556"/>
                  <a:pt x="11296539" y="6119556"/>
                </a:cubicBezTo>
                <a:cubicBezTo>
                  <a:pt x="11296803" y="6131273"/>
                  <a:pt x="11296803" y="6131273"/>
                  <a:pt x="11296803" y="6131273"/>
                </a:cubicBezTo>
                <a:cubicBezTo>
                  <a:pt x="11278787" y="6143438"/>
                  <a:pt x="11279053" y="6155154"/>
                  <a:pt x="11279319" y="6166872"/>
                </a:cubicBezTo>
                <a:cubicBezTo>
                  <a:pt x="11279579" y="6178590"/>
                  <a:pt x="11261035" y="6167319"/>
                  <a:pt x="11261301" y="6179036"/>
                </a:cubicBezTo>
                <a:lnTo>
                  <a:pt x="11295739" y="6210628"/>
                </a:lnTo>
                <a:lnTo>
                  <a:pt x="11298655" y="6213300"/>
                </a:lnTo>
                <a:lnTo>
                  <a:pt x="11295803" y="6213368"/>
                </a:lnTo>
                <a:lnTo>
                  <a:pt x="11280375" y="6213744"/>
                </a:lnTo>
                <a:lnTo>
                  <a:pt x="11277337" y="6214799"/>
                </a:lnTo>
                <a:lnTo>
                  <a:pt x="11278347" y="6214114"/>
                </a:lnTo>
                <a:lnTo>
                  <a:pt x="11269611" y="6214327"/>
                </a:lnTo>
                <a:lnTo>
                  <a:pt x="11261829" y="6202474"/>
                </a:lnTo>
                <a:cubicBezTo>
                  <a:pt x="11261829" y="6202474"/>
                  <a:pt x="11261829" y="6202474"/>
                  <a:pt x="11261565" y="6190758"/>
                </a:cubicBezTo>
                <a:cubicBezTo>
                  <a:pt x="11261565" y="6190758"/>
                  <a:pt x="11261565" y="6190758"/>
                  <a:pt x="11243287" y="6191202"/>
                </a:cubicBezTo>
                <a:cubicBezTo>
                  <a:pt x="11261301" y="6179036"/>
                  <a:pt x="11242757" y="6167764"/>
                  <a:pt x="11242757" y="6167764"/>
                </a:cubicBezTo>
                <a:cubicBezTo>
                  <a:pt x="11243023" y="6179486"/>
                  <a:pt x="11243023" y="6179486"/>
                  <a:pt x="11243287" y="6191202"/>
                </a:cubicBezTo>
                <a:cubicBezTo>
                  <a:pt x="11243287" y="6191202"/>
                  <a:pt x="11243287" y="6191202"/>
                  <a:pt x="11225005" y="6191647"/>
                </a:cubicBezTo>
                <a:cubicBezTo>
                  <a:pt x="11243287" y="6191202"/>
                  <a:pt x="11243551" y="6202920"/>
                  <a:pt x="11243551" y="6202920"/>
                </a:cubicBezTo>
                <a:cubicBezTo>
                  <a:pt x="11243813" y="6214640"/>
                  <a:pt x="11243813" y="6214640"/>
                  <a:pt x="11244079" y="6226358"/>
                </a:cubicBezTo>
                <a:cubicBezTo>
                  <a:pt x="11244343" y="6238070"/>
                  <a:pt x="11244343" y="6238070"/>
                  <a:pt x="11244343" y="6238070"/>
                </a:cubicBezTo>
                <a:cubicBezTo>
                  <a:pt x="11225799" y="6226804"/>
                  <a:pt x="11225799" y="6226804"/>
                  <a:pt x="11225267" y="6203365"/>
                </a:cubicBezTo>
                <a:cubicBezTo>
                  <a:pt x="11225533" y="6215084"/>
                  <a:pt x="11208047" y="6250684"/>
                  <a:pt x="11208573" y="6274122"/>
                </a:cubicBezTo>
                <a:cubicBezTo>
                  <a:pt x="11190031" y="6262850"/>
                  <a:pt x="11208047" y="6250684"/>
                  <a:pt x="11189503" y="6239412"/>
                </a:cubicBezTo>
                <a:cubicBezTo>
                  <a:pt x="11189503" y="6239412"/>
                  <a:pt x="11189241" y="6227698"/>
                  <a:pt x="11189241" y="6227698"/>
                </a:cubicBezTo>
                <a:cubicBezTo>
                  <a:pt x="11189241" y="6227698"/>
                  <a:pt x="11189241" y="6227698"/>
                  <a:pt x="11188975" y="6215978"/>
                </a:cubicBezTo>
                <a:cubicBezTo>
                  <a:pt x="11188975" y="6215978"/>
                  <a:pt x="11188975" y="6215978"/>
                  <a:pt x="11188709" y="6204259"/>
                </a:cubicBezTo>
                <a:cubicBezTo>
                  <a:pt x="11188709" y="6204259"/>
                  <a:pt x="11188709" y="6204259"/>
                  <a:pt x="11188449" y="6192540"/>
                </a:cubicBezTo>
                <a:cubicBezTo>
                  <a:pt x="11169905" y="6181267"/>
                  <a:pt x="11187917" y="6169106"/>
                  <a:pt x="11187917" y="6169106"/>
                </a:cubicBezTo>
                <a:cubicBezTo>
                  <a:pt x="11187917" y="6169106"/>
                  <a:pt x="11187655" y="6157387"/>
                  <a:pt x="11187655" y="6157387"/>
                </a:cubicBezTo>
                <a:cubicBezTo>
                  <a:pt x="11187393" y="6145669"/>
                  <a:pt x="11187393" y="6145669"/>
                  <a:pt x="11187125" y="6133949"/>
                </a:cubicBezTo>
                <a:cubicBezTo>
                  <a:pt x="11187393" y="6145669"/>
                  <a:pt x="11186865" y="6122232"/>
                  <a:pt x="11186865" y="6122232"/>
                </a:cubicBezTo>
                <a:lnTo>
                  <a:pt x="11186597" y="6110516"/>
                </a:lnTo>
                <a:lnTo>
                  <a:pt x="11186333" y="6098797"/>
                </a:lnTo>
                <a:lnTo>
                  <a:pt x="11186069" y="6087078"/>
                </a:lnTo>
                <a:cubicBezTo>
                  <a:pt x="11185805" y="6075359"/>
                  <a:pt x="11185805" y="6075359"/>
                  <a:pt x="11185805" y="6075359"/>
                </a:cubicBezTo>
                <a:lnTo>
                  <a:pt x="11185541" y="6063644"/>
                </a:lnTo>
                <a:lnTo>
                  <a:pt x="11184481" y="6016770"/>
                </a:lnTo>
                <a:cubicBezTo>
                  <a:pt x="11166205" y="6017218"/>
                  <a:pt x="11166205" y="6017218"/>
                  <a:pt x="11166205" y="6017218"/>
                </a:cubicBezTo>
                <a:cubicBezTo>
                  <a:pt x="11166205" y="6017218"/>
                  <a:pt x="11166205" y="6017218"/>
                  <a:pt x="11165939" y="6005500"/>
                </a:cubicBezTo>
                <a:cubicBezTo>
                  <a:pt x="11165939" y="6005500"/>
                  <a:pt x="11165673" y="5993780"/>
                  <a:pt x="11165673" y="5993780"/>
                </a:cubicBezTo>
                <a:cubicBezTo>
                  <a:pt x="11183957" y="5993335"/>
                  <a:pt x="11183957" y="5993335"/>
                  <a:pt x="11184221" y="6005052"/>
                </a:cubicBezTo>
                <a:cubicBezTo>
                  <a:pt x="11183957" y="5993335"/>
                  <a:pt x="11183957" y="5993335"/>
                  <a:pt x="11183957" y="5993335"/>
                </a:cubicBezTo>
                <a:cubicBezTo>
                  <a:pt x="11183691" y="5981614"/>
                  <a:pt x="11183957" y="5993335"/>
                  <a:pt x="11183691" y="5981614"/>
                </a:cubicBezTo>
                <a:cubicBezTo>
                  <a:pt x="11183691" y="5981614"/>
                  <a:pt x="11183691" y="5981614"/>
                  <a:pt x="11165415" y="5982060"/>
                </a:cubicBezTo>
                <a:cubicBezTo>
                  <a:pt x="11165415" y="5982060"/>
                  <a:pt x="11165147" y="5970346"/>
                  <a:pt x="11165147" y="5970346"/>
                </a:cubicBezTo>
                <a:cubicBezTo>
                  <a:pt x="11165147" y="5970346"/>
                  <a:pt x="11183429" y="5969900"/>
                  <a:pt x="11183429" y="5969900"/>
                </a:cubicBezTo>
                <a:cubicBezTo>
                  <a:pt x="11182899" y="5946461"/>
                  <a:pt x="11182633" y="5934745"/>
                  <a:pt x="11182105" y="5911308"/>
                </a:cubicBezTo>
                <a:cubicBezTo>
                  <a:pt x="11182105" y="5911308"/>
                  <a:pt x="11182371" y="5923026"/>
                  <a:pt x="11164089" y="5923474"/>
                </a:cubicBezTo>
                <a:cubicBezTo>
                  <a:pt x="11164089" y="5923474"/>
                  <a:pt x="11164089" y="5923474"/>
                  <a:pt x="11163825" y="5911756"/>
                </a:cubicBezTo>
                <a:cubicBezTo>
                  <a:pt x="11163825" y="5911756"/>
                  <a:pt x="11163563" y="5900036"/>
                  <a:pt x="11163301" y="5888320"/>
                </a:cubicBezTo>
                <a:cubicBezTo>
                  <a:pt x="11163035" y="5876600"/>
                  <a:pt x="11162773" y="5864882"/>
                  <a:pt x="11162505" y="5853162"/>
                </a:cubicBezTo>
                <a:cubicBezTo>
                  <a:pt x="11162505" y="5853162"/>
                  <a:pt x="11162241" y="5841449"/>
                  <a:pt x="11162241" y="5841449"/>
                </a:cubicBezTo>
                <a:cubicBezTo>
                  <a:pt x="11144227" y="5853611"/>
                  <a:pt x="11143433" y="5818458"/>
                  <a:pt x="11143699" y="5830176"/>
                </a:cubicBezTo>
                <a:cubicBezTo>
                  <a:pt x="11143699" y="5830176"/>
                  <a:pt x="11143433" y="5818458"/>
                  <a:pt x="11143171" y="5806740"/>
                </a:cubicBezTo>
                <a:cubicBezTo>
                  <a:pt x="11143171" y="5806740"/>
                  <a:pt x="11143171" y="5806740"/>
                  <a:pt x="11161453" y="5806290"/>
                </a:cubicBezTo>
                <a:cubicBezTo>
                  <a:pt x="11161187" y="5794575"/>
                  <a:pt x="11142379" y="5771582"/>
                  <a:pt x="11160655" y="5771136"/>
                </a:cubicBezTo>
                <a:lnTo>
                  <a:pt x="11160393" y="5759420"/>
                </a:lnTo>
                <a:lnTo>
                  <a:pt x="11160127" y="5747703"/>
                </a:lnTo>
                <a:lnTo>
                  <a:pt x="11159599" y="5724265"/>
                </a:lnTo>
                <a:cubicBezTo>
                  <a:pt x="11159599" y="5724265"/>
                  <a:pt x="11141585" y="5736431"/>
                  <a:pt x="11141849" y="5748148"/>
                </a:cubicBezTo>
                <a:cubicBezTo>
                  <a:pt x="11141849" y="5748148"/>
                  <a:pt x="11142109" y="5759866"/>
                  <a:pt x="11123571" y="5748592"/>
                </a:cubicBezTo>
                <a:cubicBezTo>
                  <a:pt x="11124101" y="5772028"/>
                  <a:pt x="11142109" y="5759866"/>
                  <a:pt x="11142379" y="5771582"/>
                </a:cubicBezTo>
                <a:cubicBezTo>
                  <a:pt x="11123833" y="5760314"/>
                  <a:pt x="11142379" y="5771582"/>
                  <a:pt x="11142643" y="5783302"/>
                </a:cubicBezTo>
                <a:cubicBezTo>
                  <a:pt x="11124363" y="5783746"/>
                  <a:pt x="11124363" y="5783746"/>
                  <a:pt x="11124363" y="5783746"/>
                </a:cubicBezTo>
                <a:cubicBezTo>
                  <a:pt x="11124363" y="5783746"/>
                  <a:pt x="11124363" y="5783746"/>
                  <a:pt x="11124625" y="5795468"/>
                </a:cubicBezTo>
                <a:cubicBezTo>
                  <a:pt x="11106349" y="5795913"/>
                  <a:pt x="11124891" y="5807186"/>
                  <a:pt x="11106611" y="5807634"/>
                </a:cubicBezTo>
                <a:cubicBezTo>
                  <a:pt x="11106875" y="5819352"/>
                  <a:pt x="11107139" y="5831069"/>
                  <a:pt x="11088861" y="5831515"/>
                </a:cubicBezTo>
                <a:cubicBezTo>
                  <a:pt x="11088861" y="5831515"/>
                  <a:pt x="11088595" y="5819796"/>
                  <a:pt x="11088595" y="5819796"/>
                </a:cubicBezTo>
                <a:cubicBezTo>
                  <a:pt x="11106875" y="5819352"/>
                  <a:pt x="11106611" y="5807634"/>
                  <a:pt x="11106349" y="5795913"/>
                </a:cubicBezTo>
                <a:cubicBezTo>
                  <a:pt x="11106083" y="5784194"/>
                  <a:pt x="11105555" y="5760758"/>
                  <a:pt x="11105023" y="5737321"/>
                </a:cubicBezTo>
                <a:cubicBezTo>
                  <a:pt x="11105023" y="5737321"/>
                  <a:pt x="11123043" y="5725154"/>
                  <a:pt x="11123043" y="5725154"/>
                </a:cubicBezTo>
                <a:cubicBezTo>
                  <a:pt x="11104495" y="5713886"/>
                  <a:pt x="11122779" y="5713440"/>
                  <a:pt x="11122511" y="5701723"/>
                </a:cubicBezTo>
                <a:cubicBezTo>
                  <a:pt x="11122511" y="5701723"/>
                  <a:pt x="11103971" y="5690450"/>
                  <a:pt x="11103971" y="5690450"/>
                </a:cubicBezTo>
                <a:cubicBezTo>
                  <a:pt x="11104235" y="5702169"/>
                  <a:pt x="11104495" y="5713886"/>
                  <a:pt x="11104495" y="5713886"/>
                </a:cubicBezTo>
                <a:cubicBezTo>
                  <a:pt x="11104495" y="5713886"/>
                  <a:pt x="11104495" y="5713886"/>
                  <a:pt x="11086219" y="5714332"/>
                </a:cubicBezTo>
                <a:lnTo>
                  <a:pt x="11086479" y="5726050"/>
                </a:lnTo>
                <a:cubicBezTo>
                  <a:pt x="11086479" y="5726050"/>
                  <a:pt x="11086747" y="5737769"/>
                  <a:pt x="11068201" y="5726495"/>
                </a:cubicBezTo>
                <a:cubicBezTo>
                  <a:pt x="11086219" y="5714332"/>
                  <a:pt x="11086219" y="5714332"/>
                  <a:pt x="11085691" y="5690898"/>
                </a:cubicBezTo>
                <a:cubicBezTo>
                  <a:pt x="11085955" y="5702617"/>
                  <a:pt x="11085955" y="5702617"/>
                  <a:pt x="11067675" y="5703062"/>
                </a:cubicBezTo>
                <a:cubicBezTo>
                  <a:pt x="11067675" y="5703062"/>
                  <a:pt x="11067935" y="5714776"/>
                  <a:pt x="11067935" y="5714776"/>
                </a:cubicBezTo>
                <a:cubicBezTo>
                  <a:pt x="11067935" y="5714776"/>
                  <a:pt x="11067935" y="5714776"/>
                  <a:pt x="11068201" y="5726495"/>
                </a:cubicBezTo>
                <a:cubicBezTo>
                  <a:pt x="11068201" y="5726495"/>
                  <a:pt x="11068201" y="5726495"/>
                  <a:pt x="11068467" y="5738214"/>
                </a:cubicBezTo>
                <a:cubicBezTo>
                  <a:pt x="11068467" y="5738214"/>
                  <a:pt x="11068729" y="5749933"/>
                  <a:pt x="11068729" y="5749933"/>
                </a:cubicBezTo>
                <a:lnTo>
                  <a:pt x="11068993" y="5761651"/>
                </a:lnTo>
                <a:cubicBezTo>
                  <a:pt x="11068993" y="5761651"/>
                  <a:pt x="11087275" y="5761206"/>
                  <a:pt x="11087275" y="5761206"/>
                </a:cubicBezTo>
                <a:cubicBezTo>
                  <a:pt x="11087275" y="5761206"/>
                  <a:pt x="11087537" y="5772922"/>
                  <a:pt x="11087537" y="5772922"/>
                </a:cubicBezTo>
                <a:cubicBezTo>
                  <a:pt x="11087537" y="5772922"/>
                  <a:pt x="11087537" y="5772922"/>
                  <a:pt x="11087803" y="5784642"/>
                </a:cubicBezTo>
                <a:cubicBezTo>
                  <a:pt x="11069519" y="5785084"/>
                  <a:pt x="11069783" y="5796806"/>
                  <a:pt x="11069783" y="5796806"/>
                </a:cubicBezTo>
                <a:cubicBezTo>
                  <a:pt x="11088065" y="5796360"/>
                  <a:pt x="11088065" y="5796360"/>
                  <a:pt x="11088065" y="5796360"/>
                </a:cubicBezTo>
                <a:cubicBezTo>
                  <a:pt x="11088065" y="5796360"/>
                  <a:pt x="11088329" y="5808078"/>
                  <a:pt x="11088329" y="5808078"/>
                </a:cubicBezTo>
                <a:cubicBezTo>
                  <a:pt x="11088329" y="5808078"/>
                  <a:pt x="11070049" y="5808523"/>
                  <a:pt x="11070049" y="5808523"/>
                </a:cubicBezTo>
                <a:lnTo>
                  <a:pt x="11070577" y="5831958"/>
                </a:lnTo>
                <a:cubicBezTo>
                  <a:pt x="11052299" y="5832406"/>
                  <a:pt x="11052299" y="5832406"/>
                  <a:pt x="11052299" y="5832406"/>
                </a:cubicBezTo>
                <a:cubicBezTo>
                  <a:pt x="11052299" y="5832406"/>
                  <a:pt x="11052299" y="5832406"/>
                  <a:pt x="11052563" y="5844125"/>
                </a:cubicBezTo>
                <a:cubicBezTo>
                  <a:pt x="11070843" y="5843680"/>
                  <a:pt x="11052829" y="5855841"/>
                  <a:pt x="11071105" y="5855395"/>
                </a:cubicBezTo>
                <a:lnTo>
                  <a:pt x="11071089" y="5855456"/>
                </a:lnTo>
                <a:lnTo>
                  <a:pt x="11086695" y="5845677"/>
                </a:lnTo>
                <a:cubicBezTo>
                  <a:pt x="11086957" y="5857333"/>
                  <a:pt x="11086957" y="5857333"/>
                  <a:pt x="11087221" y="5868986"/>
                </a:cubicBezTo>
                <a:cubicBezTo>
                  <a:pt x="11067583" y="5869466"/>
                  <a:pt x="11067583" y="5869466"/>
                  <a:pt x="11067583" y="5869466"/>
                </a:cubicBezTo>
                <a:lnTo>
                  <a:pt x="11067507" y="5866147"/>
                </a:lnTo>
                <a:lnTo>
                  <a:pt x="11064679" y="5874607"/>
                </a:lnTo>
                <a:lnTo>
                  <a:pt x="11067975" y="5886788"/>
                </a:lnTo>
                <a:lnTo>
                  <a:pt x="11069587" y="5892738"/>
                </a:lnTo>
                <a:lnTo>
                  <a:pt x="11072165" y="5902266"/>
                </a:lnTo>
                <a:cubicBezTo>
                  <a:pt x="11053619" y="5890996"/>
                  <a:pt x="11054413" y="5926148"/>
                  <a:pt x="11054413" y="5926148"/>
                </a:cubicBezTo>
                <a:cubicBezTo>
                  <a:pt x="11054413" y="5926148"/>
                  <a:pt x="11036133" y="5926598"/>
                  <a:pt x="11036133" y="5926598"/>
                </a:cubicBezTo>
                <a:cubicBezTo>
                  <a:pt x="11054943" y="5949586"/>
                  <a:pt x="11036925" y="5961751"/>
                  <a:pt x="11037453" y="5985186"/>
                </a:cubicBezTo>
                <a:cubicBezTo>
                  <a:pt x="11055737" y="5984738"/>
                  <a:pt x="11055737" y="5984738"/>
                  <a:pt x="11055737" y="5984738"/>
                </a:cubicBezTo>
                <a:cubicBezTo>
                  <a:pt x="11055737" y="5984738"/>
                  <a:pt x="11055737" y="5984738"/>
                  <a:pt x="11074013" y="5984295"/>
                </a:cubicBezTo>
                <a:cubicBezTo>
                  <a:pt x="11074013" y="5984295"/>
                  <a:pt x="11074013" y="5984295"/>
                  <a:pt x="11074279" y="5996012"/>
                </a:cubicBezTo>
                <a:cubicBezTo>
                  <a:pt x="11056001" y="5996458"/>
                  <a:pt x="11056261" y="6008178"/>
                  <a:pt x="11056261" y="6008178"/>
                </a:cubicBezTo>
                <a:cubicBezTo>
                  <a:pt x="11056525" y="6019898"/>
                  <a:pt x="11074805" y="6019450"/>
                  <a:pt x="11056525" y="6019898"/>
                </a:cubicBezTo>
                <a:cubicBezTo>
                  <a:pt x="11056525" y="6019898"/>
                  <a:pt x="11056525" y="6019898"/>
                  <a:pt x="11056789" y="6031610"/>
                </a:cubicBezTo>
                <a:cubicBezTo>
                  <a:pt x="11075069" y="6031164"/>
                  <a:pt x="11075069" y="6031164"/>
                  <a:pt x="11075069" y="6031164"/>
                </a:cubicBezTo>
                <a:cubicBezTo>
                  <a:pt x="11075069" y="6031164"/>
                  <a:pt x="11075069" y="6031164"/>
                  <a:pt x="11074805" y="6019450"/>
                </a:cubicBezTo>
                <a:cubicBezTo>
                  <a:pt x="11074805" y="6019450"/>
                  <a:pt x="11074543" y="6007730"/>
                  <a:pt x="11074543" y="6007730"/>
                </a:cubicBezTo>
                <a:cubicBezTo>
                  <a:pt x="11074543" y="6007730"/>
                  <a:pt x="11092559" y="5995564"/>
                  <a:pt x="11092559" y="5995564"/>
                </a:cubicBezTo>
                <a:cubicBezTo>
                  <a:pt x="11092291" y="5983848"/>
                  <a:pt x="11092291" y="5983848"/>
                  <a:pt x="11092291" y="5983848"/>
                </a:cubicBezTo>
                <a:cubicBezTo>
                  <a:pt x="11092291" y="5983848"/>
                  <a:pt x="11092291" y="5983848"/>
                  <a:pt x="11092031" y="5972134"/>
                </a:cubicBezTo>
                <a:cubicBezTo>
                  <a:pt x="11092031" y="5972134"/>
                  <a:pt x="11110307" y="5971688"/>
                  <a:pt x="11110307" y="5971688"/>
                </a:cubicBezTo>
                <a:cubicBezTo>
                  <a:pt x="11110043" y="5959968"/>
                  <a:pt x="11110043" y="5959968"/>
                  <a:pt x="11110043" y="5959968"/>
                </a:cubicBezTo>
                <a:cubicBezTo>
                  <a:pt x="11109781" y="5948250"/>
                  <a:pt x="11109781" y="5948250"/>
                  <a:pt x="11109781" y="5948250"/>
                </a:cubicBezTo>
                <a:cubicBezTo>
                  <a:pt x="11109781" y="5948250"/>
                  <a:pt x="11128061" y="5947802"/>
                  <a:pt x="11128061" y="5947802"/>
                </a:cubicBezTo>
                <a:cubicBezTo>
                  <a:pt x="11128061" y="5947802"/>
                  <a:pt x="11128061" y="5947802"/>
                  <a:pt x="11128327" y="5959518"/>
                </a:cubicBezTo>
                <a:cubicBezTo>
                  <a:pt x="11128327" y="5959518"/>
                  <a:pt x="11128327" y="5959518"/>
                  <a:pt x="11128587" y="5971237"/>
                </a:cubicBezTo>
                <a:cubicBezTo>
                  <a:pt x="11128587" y="5971237"/>
                  <a:pt x="11146603" y="5959072"/>
                  <a:pt x="11146603" y="5959072"/>
                </a:cubicBezTo>
                <a:lnTo>
                  <a:pt x="11146869" y="5970792"/>
                </a:lnTo>
                <a:cubicBezTo>
                  <a:pt x="11147135" y="5982508"/>
                  <a:pt x="11147135" y="5982508"/>
                  <a:pt x="11147397" y="5994226"/>
                </a:cubicBezTo>
                <a:cubicBezTo>
                  <a:pt x="11147927" y="6017664"/>
                  <a:pt x="11148189" y="6029380"/>
                  <a:pt x="11148719" y="6052817"/>
                </a:cubicBezTo>
                <a:cubicBezTo>
                  <a:pt x="11148719" y="6052817"/>
                  <a:pt x="11148451" y="6041098"/>
                  <a:pt x="11130175" y="6041544"/>
                </a:cubicBezTo>
                <a:cubicBezTo>
                  <a:pt x="11148979" y="6064536"/>
                  <a:pt x="11130699" y="6064980"/>
                  <a:pt x="11130965" y="6076699"/>
                </a:cubicBezTo>
                <a:cubicBezTo>
                  <a:pt x="11150303" y="6123124"/>
                  <a:pt x="11115065" y="6182608"/>
                  <a:pt x="11115857" y="6217764"/>
                </a:cubicBezTo>
                <a:cubicBezTo>
                  <a:pt x="11115857" y="6217764"/>
                  <a:pt x="11116119" y="6229482"/>
                  <a:pt x="11116119" y="6229482"/>
                </a:cubicBezTo>
                <a:cubicBezTo>
                  <a:pt x="11116385" y="6241198"/>
                  <a:pt x="11116385" y="6241198"/>
                  <a:pt x="11116647" y="6252916"/>
                </a:cubicBezTo>
                <a:cubicBezTo>
                  <a:pt x="11134929" y="6252469"/>
                  <a:pt x="11116913" y="6264634"/>
                  <a:pt x="11135721" y="6287624"/>
                </a:cubicBezTo>
                <a:cubicBezTo>
                  <a:pt x="11135721" y="6287624"/>
                  <a:pt x="11135455" y="6275910"/>
                  <a:pt x="11135455" y="6275910"/>
                </a:cubicBezTo>
                <a:cubicBezTo>
                  <a:pt x="11135191" y="6264187"/>
                  <a:pt x="11134929" y="6252469"/>
                  <a:pt x="11153209" y="6252024"/>
                </a:cubicBezTo>
                <a:cubicBezTo>
                  <a:pt x="11144463" y="6269824"/>
                  <a:pt x="11144793" y="6284471"/>
                  <a:pt x="11147409" y="6299062"/>
                </a:cubicBezTo>
                <a:lnTo>
                  <a:pt x="11155321" y="6345756"/>
                </a:lnTo>
                <a:lnTo>
                  <a:pt x="11155321" y="6345769"/>
                </a:lnTo>
                <a:lnTo>
                  <a:pt x="11155323" y="6345768"/>
                </a:lnTo>
                <a:lnTo>
                  <a:pt x="11155453" y="6351626"/>
                </a:lnTo>
                <a:cubicBezTo>
                  <a:pt x="11155585" y="6357486"/>
                  <a:pt x="11155717" y="6363344"/>
                  <a:pt x="11155587" y="6357487"/>
                </a:cubicBezTo>
                <a:cubicBezTo>
                  <a:pt x="11156115" y="6380924"/>
                  <a:pt x="11157167" y="6427796"/>
                  <a:pt x="11157435" y="6439513"/>
                </a:cubicBezTo>
                <a:cubicBezTo>
                  <a:pt x="11157435" y="6439513"/>
                  <a:pt x="11175717" y="6439069"/>
                  <a:pt x="11175717" y="6439069"/>
                </a:cubicBezTo>
                <a:cubicBezTo>
                  <a:pt x="11175717" y="6439069"/>
                  <a:pt x="11175979" y="6450784"/>
                  <a:pt x="11175979" y="6450784"/>
                </a:cubicBezTo>
                <a:cubicBezTo>
                  <a:pt x="11175979" y="6450784"/>
                  <a:pt x="11157699" y="6451232"/>
                  <a:pt x="11157699" y="6451232"/>
                </a:cubicBezTo>
                <a:cubicBezTo>
                  <a:pt x="11157965" y="6462950"/>
                  <a:pt x="11158227" y="6474666"/>
                  <a:pt x="11158227" y="6474666"/>
                </a:cubicBezTo>
                <a:cubicBezTo>
                  <a:pt x="11158493" y="6486388"/>
                  <a:pt x="11158493" y="6486388"/>
                  <a:pt x="11158493" y="6486388"/>
                </a:cubicBezTo>
                <a:cubicBezTo>
                  <a:pt x="11158493" y="6486388"/>
                  <a:pt x="11158755" y="6498102"/>
                  <a:pt x="11158755" y="6498102"/>
                </a:cubicBezTo>
                <a:cubicBezTo>
                  <a:pt x="11158755" y="6498102"/>
                  <a:pt x="11158755" y="6498102"/>
                  <a:pt x="11177035" y="6497656"/>
                </a:cubicBezTo>
                <a:cubicBezTo>
                  <a:pt x="11177035" y="6497656"/>
                  <a:pt x="11177035" y="6497656"/>
                  <a:pt x="11176771" y="6485940"/>
                </a:cubicBezTo>
                <a:cubicBezTo>
                  <a:pt x="11158493" y="6486388"/>
                  <a:pt x="11158493" y="6486388"/>
                  <a:pt x="11158493" y="6486388"/>
                </a:cubicBezTo>
                <a:cubicBezTo>
                  <a:pt x="11176507" y="6474222"/>
                  <a:pt x="11176507" y="6474222"/>
                  <a:pt x="11176507" y="6474222"/>
                </a:cubicBezTo>
                <a:cubicBezTo>
                  <a:pt x="11176507" y="6474222"/>
                  <a:pt x="11194521" y="6462056"/>
                  <a:pt x="11194521" y="6462056"/>
                </a:cubicBezTo>
                <a:cubicBezTo>
                  <a:pt x="11194521" y="6462056"/>
                  <a:pt x="11194521" y="6462056"/>
                  <a:pt x="11212803" y="6461612"/>
                </a:cubicBezTo>
                <a:cubicBezTo>
                  <a:pt x="11212803" y="6461612"/>
                  <a:pt x="11212803" y="6461612"/>
                  <a:pt x="11213067" y="6473327"/>
                </a:cubicBezTo>
                <a:cubicBezTo>
                  <a:pt x="11213067" y="6473327"/>
                  <a:pt x="11213067" y="6473327"/>
                  <a:pt x="11213333" y="6485048"/>
                </a:cubicBezTo>
                <a:cubicBezTo>
                  <a:pt x="11232137" y="6508036"/>
                  <a:pt x="11214121" y="6520199"/>
                  <a:pt x="11214387" y="6531919"/>
                </a:cubicBezTo>
                <a:cubicBezTo>
                  <a:pt x="11214387" y="6531919"/>
                  <a:pt x="11214387" y="6531919"/>
                  <a:pt x="11232669" y="6531472"/>
                </a:cubicBezTo>
                <a:cubicBezTo>
                  <a:pt x="11232931" y="6543190"/>
                  <a:pt x="11232931" y="6543190"/>
                  <a:pt x="11232931" y="6543190"/>
                </a:cubicBezTo>
                <a:cubicBezTo>
                  <a:pt x="11232931" y="6543190"/>
                  <a:pt x="11232931" y="6543190"/>
                  <a:pt x="11233197" y="6554908"/>
                </a:cubicBezTo>
                <a:cubicBezTo>
                  <a:pt x="11233459" y="6566624"/>
                  <a:pt x="11215179" y="6567072"/>
                  <a:pt x="11215443" y="6578791"/>
                </a:cubicBezTo>
                <a:cubicBezTo>
                  <a:pt x="11215443" y="6578791"/>
                  <a:pt x="11233725" y="6578342"/>
                  <a:pt x="11233725" y="6578342"/>
                </a:cubicBezTo>
                <a:cubicBezTo>
                  <a:pt x="11215443" y="6578791"/>
                  <a:pt x="11233985" y="6590060"/>
                  <a:pt x="11215709" y="6590508"/>
                </a:cubicBezTo>
                <a:cubicBezTo>
                  <a:pt x="11215709" y="6590508"/>
                  <a:pt x="11233985" y="6590060"/>
                  <a:pt x="11233985" y="6590060"/>
                </a:cubicBezTo>
                <a:cubicBezTo>
                  <a:pt x="11234251" y="6601780"/>
                  <a:pt x="11234251" y="6601780"/>
                  <a:pt x="11215975" y="6602230"/>
                </a:cubicBezTo>
                <a:cubicBezTo>
                  <a:pt x="11234515" y="6613498"/>
                  <a:pt x="11234251" y="6601780"/>
                  <a:pt x="11234515" y="6613498"/>
                </a:cubicBezTo>
                <a:cubicBezTo>
                  <a:pt x="11234515" y="6613498"/>
                  <a:pt x="11216237" y="6613947"/>
                  <a:pt x="11234779" y="6625216"/>
                </a:cubicBezTo>
                <a:cubicBezTo>
                  <a:pt x="11216499" y="6625662"/>
                  <a:pt x="11216237" y="6613947"/>
                  <a:pt x="11216237" y="6613947"/>
                </a:cubicBezTo>
                <a:cubicBezTo>
                  <a:pt x="11216237" y="6613947"/>
                  <a:pt x="11216499" y="6625662"/>
                  <a:pt x="11216499" y="6625662"/>
                </a:cubicBezTo>
                <a:cubicBezTo>
                  <a:pt x="11198219" y="6626106"/>
                  <a:pt x="11197957" y="6614392"/>
                  <a:pt x="11197957" y="6614392"/>
                </a:cubicBezTo>
                <a:lnTo>
                  <a:pt x="11197695" y="6602673"/>
                </a:lnTo>
                <a:lnTo>
                  <a:pt x="11197165" y="6579238"/>
                </a:lnTo>
                <a:cubicBezTo>
                  <a:pt x="11197695" y="6602673"/>
                  <a:pt x="11178887" y="6579681"/>
                  <a:pt x="11178619" y="6567964"/>
                </a:cubicBezTo>
                <a:cubicBezTo>
                  <a:pt x="11178619" y="6567964"/>
                  <a:pt x="11179149" y="6591400"/>
                  <a:pt x="11179411" y="6603120"/>
                </a:cubicBezTo>
                <a:cubicBezTo>
                  <a:pt x="11179677" y="6614840"/>
                  <a:pt x="11179677" y="6614840"/>
                  <a:pt x="11179677" y="6614840"/>
                </a:cubicBezTo>
                <a:cubicBezTo>
                  <a:pt x="11179943" y="6626555"/>
                  <a:pt x="11179943" y="6626555"/>
                  <a:pt x="11179943" y="6626555"/>
                </a:cubicBezTo>
                <a:cubicBezTo>
                  <a:pt x="11179943" y="6626555"/>
                  <a:pt x="11179677" y="6614840"/>
                  <a:pt x="11197957" y="6614392"/>
                </a:cubicBezTo>
                <a:cubicBezTo>
                  <a:pt x="11197957" y="6614392"/>
                  <a:pt x="11198219" y="6626106"/>
                  <a:pt x="11198219" y="6626106"/>
                </a:cubicBezTo>
                <a:cubicBezTo>
                  <a:pt x="11198485" y="6637825"/>
                  <a:pt x="11198485" y="6637825"/>
                  <a:pt x="11198485" y="6637825"/>
                </a:cubicBezTo>
                <a:cubicBezTo>
                  <a:pt x="11198749" y="6649543"/>
                  <a:pt x="11180471" y="6649992"/>
                  <a:pt x="11180471" y="6649992"/>
                </a:cubicBezTo>
                <a:cubicBezTo>
                  <a:pt x="11180471" y="6649992"/>
                  <a:pt x="11180733" y="6661708"/>
                  <a:pt x="11180733" y="6661708"/>
                </a:cubicBezTo>
                <a:cubicBezTo>
                  <a:pt x="11180733" y="6661708"/>
                  <a:pt x="11199011" y="6661262"/>
                  <a:pt x="11199279" y="6672979"/>
                </a:cubicBezTo>
                <a:cubicBezTo>
                  <a:pt x="11199279" y="6672979"/>
                  <a:pt x="11199279" y="6672979"/>
                  <a:pt x="11199011" y="6661262"/>
                </a:cubicBezTo>
                <a:cubicBezTo>
                  <a:pt x="11199011" y="6661262"/>
                  <a:pt x="11217293" y="6660814"/>
                  <a:pt x="11217293" y="6660814"/>
                </a:cubicBezTo>
                <a:cubicBezTo>
                  <a:pt x="11217555" y="6672530"/>
                  <a:pt x="11217555" y="6672530"/>
                  <a:pt x="11217821" y="6684250"/>
                </a:cubicBezTo>
                <a:cubicBezTo>
                  <a:pt x="11217821" y="6684250"/>
                  <a:pt x="11217821" y="6684250"/>
                  <a:pt x="11236101" y="6683806"/>
                </a:cubicBezTo>
                <a:lnTo>
                  <a:pt x="11236367" y="6695522"/>
                </a:lnTo>
                <a:cubicBezTo>
                  <a:pt x="11236367" y="6695522"/>
                  <a:pt x="11236891" y="6718960"/>
                  <a:pt x="11255175" y="6718513"/>
                </a:cubicBezTo>
                <a:cubicBezTo>
                  <a:pt x="11255305" y="6724374"/>
                  <a:pt x="11250799" y="6727416"/>
                  <a:pt x="11246293" y="6730452"/>
                </a:cubicBezTo>
                <a:lnTo>
                  <a:pt x="11240557" y="6738184"/>
                </a:lnTo>
                <a:lnTo>
                  <a:pt x="11239605" y="6737946"/>
                </a:lnTo>
                <a:cubicBezTo>
                  <a:pt x="11237355" y="6739468"/>
                  <a:pt x="11237419" y="6742397"/>
                  <a:pt x="11237419" y="6742397"/>
                </a:cubicBezTo>
                <a:lnTo>
                  <a:pt x="11240557" y="6738184"/>
                </a:lnTo>
                <a:lnTo>
                  <a:pt x="11255701" y="6741952"/>
                </a:lnTo>
                <a:cubicBezTo>
                  <a:pt x="11256495" y="6777106"/>
                  <a:pt x="11274773" y="6776660"/>
                  <a:pt x="11257025" y="6800538"/>
                </a:cubicBezTo>
                <a:cubicBezTo>
                  <a:pt x="11275303" y="6800092"/>
                  <a:pt x="11274773" y="6776660"/>
                  <a:pt x="11274773" y="6776660"/>
                </a:cubicBezTo>
                <a:cubicBezTo>
                  <a:pt x="11275303" y="6800092"/>
                  <a:pt x="11293847" y="6811365"/>
                  <a:pt x="11276097" y="6835246"/>
                </a:cubicBezTo>
                <a:cubicBezTo>
                  <a:pt x="11276097" y="6835246"/>
                  <a:pt x="11276885" y="6870402"/>
                  <a:pt x="11276885" y="6870402"/>
                </a:cubicBezTo>
                <a:cubicBezTo>
                  <a:pt x="11276885" y="6870402"/>
                  <a:pt x="11276885" y="6870402"/>
                  <a:pt x="11258607" y="6870849"/>
                </a:cubicBezTo>
                <a:cubicBezTo>
                  <a:pt x="11240327" y="6871296"/>
                  <a:pt x="11240327" y="6871296"/>
                  <a:pt x="11240065" y="6859578"/>
                </a:cubicBezTo>
                <a:cubicBezTo>
                  <a:pt x="11258345" y="6859130"/>
                  <a:pt x="11258345" y="6859130"/>
                  <a:pt x="11257811" y="6835694"/>
                </a:cubicBezTo>
                <a:cubicBezTo>
                  <a:pt x="11239537" y="6836141"/>
                  <a:pt x="11257025" y="6800538"/>
                  <a:pt x="11239005" y="6812702"/>
                </a:cubicBezTo>
                <a:lnTo>
                  <a:pt x="11240065" y="6859578"/>
                </a:lnTo>
                <a:cubicBezTo>
                  <a:pt x="11240065" y="6859578"/>
                  <a:pt x="11240065" y="6859578"/>
                  <a:pt x="11221787" y="6860024"/>
                </a:cubicBezTo>
                <a:cubicBezTo>
                  <a:pt x="11221787" y="6860024"/>
                  <a:pt x="11222045" y="6871743"/>
                  <a:pt x="11222045" y="6871743"/>
                </a:cubicBezTo>
                <a:cubicBezTo>
                  <a:pt x="11222311" y="6883456"/>
                  <a:pt x="11222311" y="6883456"/>
                  <a:pt x="11240857" y="6894731"/>
                </a:cubicBezTo>
                <a:cubicBezTo>
                  <a:pt x="11240857" y="6894731"/>
                  <a:pt x="11240857" y="6894731"/>
                  <a:pt x="11222577" y="6895176"/>
                </a:cubicBezTo>
                <a:cubicBezTo>
                  <a:pt x="11223105" y="6918612"/>
                  <a:pt x="11222577" y="6895176"/>
                  <a:pt x="11204297" y="6895624"/>
                </a:cubicBezTo>
                <a:cubicBezTo>
                  <a:pt x="11204297" y="6895624"/>
                  <a:pt x="11204561" y="6907340"/>
                  <a:pt x="11186281" y="6907788"/>
                </a:cubicBezTo>
                <a:lnTo>
                  <a:pt x="11186545" y="6919506"/>
                </a:lnTo>
                <a:cubicBezTo>
                  <a:pt x="11168267" y="6919952"/>
                  <a:pt x="11168267" y="6919952"/>
                  <a:pt x="11168267" y="6919952"/>
                </a:cubicBezTo>
                <a:cubicBezTo>
                  <a:pt x="11168529" y="6931666"/>
                  <a:pt x="11168529" y="6931666"/>
                  <a:pt x="11168529" y="6931666"/>
                </a:cubicBezTo>
                <a:cubicBezTo>
                  <a:pt x="11168529" y="6931666"/>
                  <a:pt x="11168529" y="6931666"/>
                  <a:pt x="11168793" y="6943386"/>
                </a:cubicBezTo>
                <a:lnTo>
                  <a:pt x="11169055" y="6955106"/>
                </a:lnTo>
                <a:lnTo>
                  <a:pt x="11160411" y="6977298"/>
                </a:lnTo>
                <a:cubicBezTo>
                  <a:pt x="11155943" y="6981808"/>
                  <a:pt x="11151439" y="6984850"/>
                  <a:pt x="11151573" y="6990709"/>
                </a:cubicBezTo>
                <a:cubicBezTo>
                  <a:pt x="11151833" y="7002427"/>
                  <a:pt x="11169589" y="6978545"/>
                  <a:pt x="11169853" y="6990260"/>
                </a:cubicBezTo>
                <a:cubicBezTo>
                  <a:pt x="11170377" y="7013697"/>
                  <a:pt x="11152631" y="7037579"/>
                  <a:pt x="11152891" y="7049298"/>
                </a:cubicBezTo>
                <a:cubicBezTo>
                  <a:pt x="11152891" y="7049298"/>
                  <a:pt x="11152891" y="7049298"/>
                  <a:pt x="11134611" y="7049744"/>
                </a:cubicBezTo>
                <a:cubicBezTo>
                  <a:pt x="11134611" y="7049744"/>
                  <a:pt x="11134877" y="7061457"/>
                  <a:pt x="11134877" y="7061457"/>
                </a:cubicBezTo>
                <a:cubicBezTo>
                  <a:pt x="11134877" y="7061457"/>
                  <a:pt x="11153157" y="7061014"/>
                  <a:pt x="11153157" y="7061014"/>
                </a:cubicBezTo>
                <a:cubicBezTo>
                  <a:pt x="11153157" y="7061014"/>
                  <a:pt x="11152891" y="7049298"/>
                  <a:pt x="11171171" y="7048850"/>
                </a:cubicBezTo>
                <a:cubicBezTo>
                  <a:pt x="11171171" y="7048850"/>
                  <a:pt x="11171171" y="7048850"/>
                  <a:pt x="11171437" y="7060568"/>
                </a:cubicBezTo>
                <a:cubicBezTo>
                  <a:pt x="11171437" y="7060568"/>
                  <a:pt x="11171437" y="7060568"/>
                  <a:pt x="11189717" y="7060122"/>
                </a:cubicBezTo>
                <a:cubicBezTo>
                  <a:pt x="11189979" y="7071841"/>
                  <a:pt x="11189979" y="7071841"/>
                  <a:pt x="11190245" y="7083561"/>
                </a:cubicBezTo>
                <a:cubicBezTo>
                  <a:pt x="11190511" y="7095274"/>
                  <a:pt x="11190511" y="7095274"/>
                  <a:pt x="11190511" y="7095274"/>
                </a:cubicBezTo>
                <a:cubicBezTo>
                  <a:pt x="11190511" y="7095274"/>
                  <a:pt x="11190511" y="7095274"/>
                  <a:pt x="11208525" y="7083113"/>
                </a:cubicBezTo>
                <a:cubicBezTo>
                  <a:pt x="11208525" y="7083113"/>
                  <a:pt x="11190245" y="7083561"/>
                  <a:pt x="11190245" y="7083561"/>
                </a:cubicBezTo>
                <a:cubicBezTo>
                  <a:pt x="11189979" y="7071841"/>
                  <a:pt x="11208259" y="7071393"/>
                  <a:pt x="11207995" y="7059678"/>
                </a:cubicBezTo>
                <a:cubicBezTo>
                  <a:pt x="11207727" y="7047956"/>
                  <a:pt x="11226803" y="7082666"/>
                  <a:pt x="11227067" y="7094383"/>
                </a:cubicBezTo>
                <a:cubicBezTo>
                  <a:pt x="11245349" y="7093938"/>
                  <a:pt x="11207467" y="7036240"/>
                  <a:pt x="11225485" y="7024073"/>
                </a:cubicBezTo>
                <a:cubicBezTo>
                  <a:pt x="11225219" y="7012354"/>
                  <a:pt x="11225219" y="7012354"/>
                  <a:pt x="11225219" y="7012354"/>
                </a:cubicBezTo>
                <a:cubicBezTo>
                  <a:pt x="11206935" y="7012801"/>
                  <a:pt x="11206673" y="7001086"/>
                  <a:pt x="11206673" y="7001086"/>
                </a:cubicBezTo>
                <a:cubicBezTo>
                  <a:pt x="11206935" y="7012801"/>
                  <a:pt x="11188921" y="7024968"/>
                  <a:pt x="11188659" y="7013250"/>
                </a:cubicBezTo>
                <a:cubicBezTo>
                  <a:pt x="11188659" y="7013250"/>
                  <a:pt x="11188395" y="7001532"/>
                  <a:pt x="11188395" y="7001532"/>
                </a:cubicBezTo>
                <a:cubicBezTo>
                  <a:pt x="11188129" y="6989816"/>
                  <a:pt x="11188129" y="6989816"/>
                  <a:pt x="11188129" y="6989816"/>
                </a:cubicBezTo>
                <a:cubicBezTo>
                  <a:pt x="11188129" y="6989816"/>
                  <a:pt x="11188129" y="6989816"/>
                  <a:pt x="11206407" y="6989369"/>
                </a:cubicBezTo>
                <a:cubicBezTo>
                  <a:pt x="11206407" y="6989369"/>
                  <a:pt x="11187865" y="6978096"/>
                  <a:pt x="11187865" y="6978096"/>
                </a:cubicBezTo>
                <a:cubicBezTo>
                  <a:pt x="11205883" y="6965931"/>
                  <a:pt x="11206143" y="6977650"/>
                  <a:pt x="11206143" y="6977650"/>
                </a:cubicBezTo>
                <a:cubicBezTo>
                  <a:pt x="11206143" y="6977650"/>
                  <a:pt x="11224423" y="6977202"/>
                  <a:pt x="11224423" y="6977202"/>
                </a:cubicBezTo>
                <a:cubicBezTo>
                  <a:pt x="11224423" y="6977202"/>
                  <a:pt x="11224163" y="6965486"/>
                  <a:pt x="11224163" y="6965486"/>
                </a:cubicBezTo>
                <a:cubicBezTo>
                  <a:pt x="11223897" y="6953770"/>
                  <a:pt x="11205617" y="6954214"/>
                  <a:pt x="11205617" y="6954214"/>
                </a:cubicBezTo>
                <a:cubicBezTo>
                  <a:pt x="11205617" y="6954214"/>
                  <a:pt x="11205883" y="6965931"/>
                  <a:pt x="11205883" y="6965931"/>
                </a:cubicBezTo>
                <a:cubicBezTo>
                  <a:pt x="11187603" y="6966376"/>
                  <a:pt x="11187337" y="6954658"/>
                  <a:pt x="11187337" y="6954658"/>
                </a:cubicBezTo>
                <a:cubicBezTo>
                  <a:pt x="11187073" y="6942940"/>
                  <a:pt x="11187073" y="6942940"/>
                  <a:pt x="11187073" y="6942940"/>
                </a:cubicBezTo>
                <a:cubicBezTo>
                  <a:pt x="11205353" y="6942495"/>
                  <a:pt x="11205353" y="6942495"/>
                  <a:pt x="11205353" y="6942495"/>
                </a:cubicBezTo>
                <a:cubicBezTo>
                  <a:pt x="11205353" y="6942495"/>
                  <a:pt x="11223635" y="6942048"/>
                  <a:pt x="11223635" y="6942048"/>
                </a:cubicBezTo>
                <a:cubicBezTo>
                  <a:pt x="11223635" y="6942048"/>
                  <a:pt x="11223635" y="6942048"/>
                  <a:pt x="11223897" y="6953770"/>
                </a:cubicBezTo>
                <a:cubicBezTo>
                  <a:pt x="11223897" y="6953770"/>
                  <a:pt x="11242179" y="6953320"/>
                  <a:pt x="11242179" y="6953320"/>
                </a:cubicBezTo>
                <a:cubicBezTo>
                  <a:pt x="11241913" y="6941600"/>
                  <a:pt x="11241913" y="6941600"/>
                  <a:pt x="11241913" y="6941600"/>
                </a:cubicBezTo>
                <a:cubicBezTo>
                  <a:pt x="11241913" y="6941600"/>
                  <a:pt x="11223635" y="6942048"/>
                  <a:pt x="11223635" y="6942048"/>
                </a:cubicBezTo>
                <a:cubicBezTo>
                  <a:pt x="11223371" y="6930330"/>
                  <a:pt x="11223371" y="6930330"/>
                  <a:pt x="11223371" y="6930330"/>
                </a:cubicBezTo>
                <a:cubicBezTo>
                  <a:pt x="11223371" y="6930330"/>
                  <a:pt x="11241385" y="6918168"/>
                  <a:pt x="11241385" y="6918168"/>
                </a:cubicBezTo>
                <a:cubicBezTo>
                  <a:pt x="11241647" y="6929884"/>
                  <a:pt x="11241647" y="6929884"/>
                  <a:pt x="11241647" y="6929884"/>
                </a:cubicBezTo>
                <a:cubicBezTo>
                  <a:pt x="11241385" y="6918168"/>
                  <a:pt x="11241117" y="6906448"/>
                  <a:pt x="11259663" y="6917723"/>
                </a:cubicBezTo>
                <a:lnTo>
                  <a:pt x="11259401" y="6906002"/>
                </a:lnTo>
                <a:cubicBezTo>
                  <a:pt x="11259401" y="6906002"/>
                  <a:pt x="11277679" y="6905556"/>
                  <a:pt x="11277679" y="6905556"/>
                </a:cubicBezTo>
                <a:cubicBezTo>
                  <a:pt x="11277943" y="6917275"/>
                  <a:pt x="11278205" y="6928990"/>
                  <a:pt x="11259929" y="6929436"/>
                </a:cubicBezTo>
                <a:cubicBezTo>
                  <a:pt x="11260193" y="6941156"/>
                  <a:pt x="11260455" y="6952874"/>
                  <a:pt x="11260721" y="6964592"/>
                </a:cubicBezTo>
                <a:cubicBezTo>
                  <a:pt x="11260721" y="6964592"/>
                  <a:pt x="11260455" y="6952874"/>
                  <a:pt x="11278735" y="6952426"/>
                </a:cubicBezTo>
                <a:cubicBezTo>
                  <a:pt x="11278735" y="6952426"/>
                  <a:pt x="11278735" y="6952426"/>
                  <a:pt x="11278473" y="6940710"/>
                </a:cubicBezTo>
                <a:cubicBezTo>
                  <a:pt x="11296751" y="6940262"/>
                  <a:pt x="11296751" y="6940262"/>
                  <a:pt x="11296751" y="6940262"/>
                </a:cubicBezTo>
                <a:cubicBezTo>
                  <a:pt x="11297017" y="6951981"/>
                  <a:pt x="11297017" y="6951981"/>
                  <a:pt x="11297017" y="6951981"/>
                </a:cubicBezTo>
                <a:cubicBezTo>
                  <a:pt x="11297017" y="6951981"/>
                  <a:pt x="11297017" y="6951981"/>
                  <a:pt x="11297283" y="6963700"/>
                </a:cubicBezTo>
                <a:cubicBezTo>
                  <a:pt x="11297283" y="6963700"/>
                  <a:pt x="11297283" y="6963700"/>
                  <a:pt x="11297547" y="6975419"/>
                </a:cubicBezTo>
                <a:cubicBezTo>
                  <a:pt x="11279263" y="6975866"/>
                  <a:pt x="11297809" y="6987137"/>
                  <a:pt x="11279529" y="6987582"/>
                </a:cubicBezTo>
                <a:cubicBezTo>
                  <a:pt x="11279529" y="6987582"/>
                  <a:pt x="11279529" y="6987582"/>
                  <a:pt x="11297809" y="6987137"/>
                </a:cubicBezTo>
                <a:cubicBezTo>
                  <a:pt x="11297809" y="6987137"/>
                  <a:pt x="11297809" y="6987137"/>
                  <a:pt x="11298071" y="6998852"/>
                </a:cubicBezTo>
                <a:cubicBezTo>
                  <a:pt x="11298337" y="7010572"/>
                  <a:pt x="11298337" y="7010572"/>
                  <a:pt x="11298599" y="7022293"/>
                </a:cubicBezTo>
                <a:cubicBezTo>
                  <a:pt x="11317409" y="7045280"/>
                  <a:pt x="11317671" y="7056995"/>
                  <a:pt x="11299659" y="7069160"/>
                </a:cubicBezTo>
                <a:cubicBezTo>
                  <a:pt x="11317937" y="7068716"/>
                  <a:pt x="11318201" y="7080434"/>
                  <a:pt x="11299921" y="7080880"/>
                </a:cubicBezTo>
                <a:cubicBezTo>
                  <a:pt x="11299921" y="7080880"/>
                  <a:pt x="11299921" y="7080880"/>
                  <a:pt x="11300187" y="7092598"/>
                </a:cubicBezTo>
                <a:cubicBezTo>
                  <a:pt x="11318729" y="7103870"/>
                  <a:pt x="11300979" y="7127754"/>
                  <a:pt x="11319787" y="7150743"/>
                </a:cubicBezTo>
                <a:cubicBezTo>
                  <a:pt x="11301505" y="7151189"/>
                  <a:pt x="11301245" y="7139470"/>
                  <a:pt x="11301245" y="7139470"/>
                </a:cubicBezTo>
                <a:cubicBezTo>
                  <a:pt x="11301505" y="7151189"/>
                  <a:pt x="11301505" y="7151189"/>
                  <a:pt x="11301505" y="7151189"/>
                </a:cubicBezTo>
                <a:cubicBezTo>
                  <a:pt x="11301505" y="7151189"/>
                  <a:pt x="11301773" y="7162907"/>
                  <a:pt x="11301773" y="7162907"/>
                </a:cubicBezTo>
                <a:cubicBezTo>
                  <a:pt x="11320051" y="7162461"/>
                  <a:pt x="11320051" y="7162461"/>
                  <a:pt x="11320051" y="7162461"/>
                </a:cubicBezTo>
                <a:cubicBezTo>
                  <a:pt x="11320313" y="7174180"/>
                  <a:pt x="11302299" y="7186341"/>
                  <a:pt x="11302563" y="7198059"/>
                </a:cubicBezTo>
                <a:cubicBezTo>
                  <a:pt x="11302563" y="7198059"/>
                  <a:pt x="11302035" y="7174626"/>
                  <a:pt x="11302035" y="7174626"/>
                </a:cubicBezTo>
                <a:cubicBezTo>
                  <a:pt x="11302035" y="7174626"/>
                  <a:pt x="11284019" y="7186789"/>
                  <a:pt x="11284019" y="7186789"/>
                </a:cubicBezTo>
                <a:cubicBezTo>
                  <a:pt x="11284019" y="7186789"/>
                  <a:pt x="11284019" y="7186789"/>
                  <a:pt x="11283755" y="7175072"/>
                </a:cubicBezTo>
                <a:cubicBezTo>
                  <a:pt x="11283755" y="7175072"/>
                  <a:pt x="11283489" y="7163354"/>
                  <a:pt x="11283489" y="7163354"/>
                </a:cubicBezTo>
                <a:cubicBezTo>
                  <a:pt x="11283489" y="7163354"/>
                  <a:pt x="11283755" y="7175072"/>
                  <a:pt x="11265477" y="7175519"/>
                </a:cubicBezTo>
                <a:cubicBezTo>
                  <a:pt x="11265477" y="7175519"/>
                  <a:pt x="11283227" y="7151636"/>
                  <a:pt x="11264945" y="7152080"/>
                </a:cubicBezTo>
                <a:cubicBezTo>
                  <a:pt x="11264945" y="7152080"/>
                  <a:pt x="11265213" y="7163799"/>
                  <a:pt x="11265213" y="7163799"/>
                </a:cubicBezTo>
                <a:cubicBezTo>
                  <a:pt x="11265213" y="7163799"/>
                  <a:pt x="11265477" y="7175519"/>
                  <a:pt x="11265477" y="7175519"/>
                </a:cubicBezTo>
                <a:cubicBezTo>
                  <a:pt x="11266005" y="7198953"/>
                  <a:pt x="11266531" y="7222390"/>
                  <a:pt x="11267059" y="7245827"/>
                </a:cubicBezTo>
                <a:cubicBezTo>
                  <a:pt x="11267059" y="7245827"/>
                  <a:pt x="11285341" y="7245380"/>
                  <a:pt x="11285601" y="7257100"/>
                </a:cubicBezTo>
                <a:cubicBezTo>
                  <a:pt x="11285341" y="7245380"/>
                  <a:pt x="11266795" y="7234108"/>
                  <a:pt x="11285079" y="7233662"/>
                </a:cubicBezTo>
                <a:cubicBezTo>
                  <a:pt x="11303359" y="7233214"/>
                  <a:pt x="11303359" y="7233214"/>
                  <a:pt x="11303625" y="7244934"/>
                </a:cubicBezTo>
                <a:cubicBezTo>
                  <a:pt x="11303625" y="7244934"/>
                  <a:pt x="11303625" y="7244934"/>
                  <a:pt x="11321901" y="7244486"/>
                </a:cubicBezTo>
                <a:cubicBezTo>
                  <a:pt x="11322423" y="7267922"/>
                  <a:pt x="11304147" y="7268368"/>
                  <a:pt x="11304677" y="7291804"/>
                </a:cubicBezTo>
                <a:cubicBezTo>
                  <a:pt x="11323219" y="7303077"/>
                  <a:pt x="11305205" y="7315238"/>
                  <a:pt x="11305735" y="7338676"/>
                </a:cubicBezTo>
                <a:cubicBezTo>
                  <a:pt x="11305735" y="7338676"/>
                  <a:pt x="11305735" y="7338676"/>
                  <a:pt x="11305469" y="7326957"/>
                </a:cubicBezTo>
                <a:cubicBezTo>
                  <a:pt x="11287451" y="7339123"/>
                  <a:pt x="11287451" y="7339123"/>
                  <a:pt x="11287451" y="7339123"/>
                </a:cubicBezTo>
                <a:cubicBezTo>
                  <a:pt x="11287717" y="7350842"/>
                  <a:pt x="11287717" y="7350842"/>
                  <a:pt x="11287717" y="7350842"/>
                </a:cubicBezTo>
                <a:cubicBezTo>
                  <a:pt x="11288247" y="7374278"/>
                  <a:pt x="11270759" y="7409875"/>
                  <a:pt x="11307581" y="7420704"/>
                </a:cubicBezTo>
                <a:cubicBezTo>
                  <a:pt x="11307847" y="7432423"/>
                  <a:pt x="11289301" y="7421152"/>
                  <a:pt x="11289569" y="7432871"/>
                </a:cubicBezTo>
                <a:cubicBezTo>
                  <a:pt x="11289569" y="7432871"/>
                  <a:pt x="11289835" y="7444584"/>
                  <a:pt x="11289835" y="7444584"/>
                </a:cubicBezTo>
                <a:cubicBezTo>
                  <a:pt x="11308111" y="7444138"/>
                  <a:pt x="11307847" y="7432423"/>
                  <a:pt x="11308375" y="7455856"/>
                </a:cubicBezTo>
                <a:cubicBezTo>
                  <a:pt x="11308111" y="7444138"/>
                  <a:pt x="11307581" y="7420704"/>
                  <a:pt x="11325863" y="7420257"/>
                </a:cubicBezTo>
                <a:cubicBezTo>
                  <a:pt x="11307581" y="7420704"/>
                  <a:pt x="11307319" y="7408988"/>
                  <a:pt x="11307319" y="7408988"/>
                </a:cubicBezTo>
                <a:cubicBezTo>
                  <a:pt x="11307057" y="7397267"/>
                  <a:pt x="11326127" y="7431975"/>
                  <a:pt x="11325601" y="7408538"/>
                </a:cubicBezTo>
                <a:cubicBezTo>
                  <a:pt x="11325601" y="7408538"/>
                  <a:pt x="11325601" y="7408538"/>
                  <a:pt x="11325335" y="7396822"/>
                </a:cubicBezTo>
                <a:cubicBezTo>
                  <a:pt x="11325335" y="7396822"/>
                  <a:pt x="11325075" y="7385104"/>
                  <a:pt x="11325075" y="7385104"/>
                </a:cubicBezTo>
                <a:cubicBezTo>
                  <a:pt x="11324805" y="7373388"/>
                  <a:pt x="11343621" y="7396374"/>
                  <a:pt x="11343091" y="7372938"/>
                </a:cubicBezTo>
                <a:cubicBezTo>
                  <a:pt x="11343091" y="7372938"/>
                  <a:pt x="11343091" y="7372938"/>
                  <a:pt x="11361371" y="7372494"/>
                </a:cubicBezTo>
                <a:cubicBezTo>
                  <a:pt x="11343353" y="7384656"/>
                  <a:pt x="11343621" y="7396374"/>
                  <a:pt x="11343883" y="7408094"/>
                </a:cubicBezTo>
                <a:cubicBezTo>
                  <a:pt x="11343883" y="7408094"/>
                  <a:pt x="11343883" y="7408094"/>
                  <a:pt x="11344149" y="7419812"/>
                </a:cubicBezTo>
                <a:cubicBezTo>
                  <a:pt x="11344149" y="7419812"/>
                  <a:pt x="11344149" y="7419812"/>
                  <a:pt x="11344411" y="7431529"/>
                </a:cubicBezTo>
                <a:cubicBezTo>
                  <a:pt x="11344411" y="7431529"/>
                  <a:pt x="11344411" y="7431529"/>
                  <a:pt x="11362689" y="7431081"/>
                </a:cubicBezTo>
                <a:cubicBezTo>
                  <a:pt x="11362955" y="7442797"/>
                  <a:pt x="11344411" y="7431529"/>
                  <a:pt x="11344677" y="7443245"/>
                </a:cubicBezTo>
                <a:cubicBezTo>
                  <a:pt x="11345205" y="7466683"/>
                  <a:pt x="11363745" y="7477952"/>
                  <a:pt x="11364009" y="7489675"/>
                </a:cubicBezTo>
                <a:cubicBezTo>
                  <a:pt x="11364273" y="7501391"/>
                  <a:pt x="11364273" y="7501391"/>
                  <a:pt x="11346261" y="7513558"/>
                </a:cubicBezTo>
                <a:cubicBezTo>
                  <a:pt x="11346521" y="7525272"/>
                  <a:pt x="11346521" y="7525272"/>
                  <a:pt x="11346521" y="7525272"/>
                </a:cubicBezTo>
                <a:cubicBezTo>
                  <a:pt x="11347051" y="7548710"/>
                  <a:pt x="11347581" y="7572146"/>
                  <a:pt x="11348109" y="7595580"/>
                </a:cubicBezTo>
                <a:lnTo>
                  <a:pt x="11348371" y="7607301"/>
                </a:lnTo>
                <a:cubicBezTo>
                  <a:pt x="11348635" y="7619020"/>
                  <a:pt x="11330087" y="7607746"/>
                  <a:pt x="11330087" y="7607746"/>
                </a:cubicBezTo>
                <a:cubicBezTo>
                  <a:pt x="11330087" y="7607746"/>
                  <a:pt x="11330087" y="7607746"/>
                  <a:pt x="11330353" y="7619462"/>
                </a:cubicBezTo>
                <a:cubicBezTo>
                  <a:pt x="11330353" y="7619462"/>
                  <a:pt x="11312071" y="7619910"/>
                  <a:pt x="11312071" y="7619910"/>
                </a:cubicBezTo>
                <a:cubicBezTo>
                  <a:pt x="11312071" y="7619910"/>
                  <a:pt x="11312337" y="7631629"/>
                  <a:pt x="11312337" y="7631629"/>
                </a:cubicBezTo>
                <a:cubicBezTo>
                  <a:pt x="11312337" y="7631629"/>
                  <a:pt x="11312599" y="7643348"/>
                  <a:pt x="11312599" y="7643348"/>
                </a:cubicBezTo>
                <a:cubicBezTo>
                  <a:pt x="11312599" y="7643348"/>
                  <a:pt x="11312867" y="7655066"/>
                  <a:pt x="11312867" y="7655066"/>
                </a:cubicBezTo>
                <a:cubicBezTo>
                  <a:pt x="11294587" y="7655510"/>
                  <a:pt x="11294587" y="7655510"/>
                  <a:pt x="11294587" y="7655510"/>
                </a:cubicBezTo>
                <a:cubicBezTo>
                  <a:pt x="11294323" y="7643794"/>
                  <a:pt x="11294323" y="7643794"/>
                  <a:pt x="11294323" y="7643794"/>
                </a:cubicBezTo>
                <a:cubicBezTo>
                  <a:pt x="11294323" y="7643794"/>
                  <a:pt x="11294059" y="7632076"/>
                  <a:pt x="11294059" y="7632076"/>
                </a:cubicBezTo>
                <a:cubicBezTo>
                  <a:pt x="11293795" y="7620356"/>
                  <a:pt x="11293529" y="7608636"/>
                  <a:pt x="11293263" y="7596920"/>
                </a:cubicBezTo>
                <a:cubicBezTo>
                  <a:pt x="11293001" y="7585202"/>
                  <a:pt x="11293001" y="7585202"/>
                  <a:pt x="11274719" y="7585647"/>
                </a:cubicBezTo>
                <a:cubicBezTo>
                  <a:pt x="11274983" y="7597364"/>
                  <a:pt x="11275249" y="7609084"/>
                  <a:pt x="11275513" y="7620804"/>
                </a:cubicBezTo>
                <a:cubicBezTo>
                  <a:pt x="11275779" y="7632520"/>
                  <a:pt x="11275779" y="7632520"/>
                  <a:pt x="11276043" y="7644238"/>
                </a:cubicBezTo>
                <a:cubicBezTo>
                  <a:pt x="11295115" y="7678946"/>
                  <a:pt x="11296437" y="7737535"/>
                  <a:pt x="11278421" y="7749704"/>
                </a:cubicBezTo>
                <a:cubicBezTo>
                  <a:pt x="11279475" y="7796572"/>
                  <a:pt x="11281061" y="7866882"/>
                  <a:pt x="11282119" y="7913752"/>
                </a:cubicBezTo>
                <a:cubicBezTo>
                  <a:pt x="11282119" y="7913752"/>
                  <a:pt x="11282119" y="7913752"/>
                  <a:pt x="11300397" y="7913306"/>
                </a:cubicBezTo>
                <a:cubicBezTo>
                  <a:pt x="11300659" y="7925024"/>
                  <a:pt x="11300659" y="7925024"/>
                  <a:pt x="11300659" y="7925024"/>
                </a:cubicBezTo>
                <a:cubicBezTo>
                  <a:pt x="11300659" y="7925024"/>
                  <a:pt x="11300659" y="7925024"/>
                  <a:pt x="11282383" y="7925471"/>
                </a:cubicBezTo>
                <a:cubicBezTo>
                  <a:pt x="11282645" y="7937189"/>
                  <a:pt x="11300925" y="7936744"/>
                  <a:pt x="11301455" y="7960180"/>
                </a:cubicBezTo>
                <a:cubicBezTo>
                  <a:pt x="11301719" y="7971898"/>
                  <a:pt x="11302249" y="7995335"/>
                  <a:pt x="11302515" y="8007054"/>
                </a:cubicBezTo>
                <a:cubicBezTo>
                  <a:pt x="11284231" y="8007498"/>
                  <a:pt x="11284231" y="8007498"/>
                  <a:pt x="11283965" y="7995779"/>
                </a:cubicBezTo>
                <a:cubicBezTo>
                  <a:pt x="11284497" y="8019214"/>
                  <a:pt x="11266747" y="8043098"/>
                  <a:pt x="11285553" y="8066090"/>
                </a:cubicBezTo>
                <a:cubicBezTo>
                  <a:pt x="11267273" y="8066536"/>
                  <a:pt x="11267537" y="8078253"/>
                  <a:pt x="11267537" y="8078253"/>
                </a:cubicBezTo>
                <a:cubicBezTo>
                  <a:pt x="11268067" y="8101688"/>
                  <a:pt x="11268857" y="8136843"/>
                  <a:pt x="11287403" y="8148114"/>
                </a:cubicBezTo>
                <a:cubicBezTo>
                  <a:pt x="11269911" y="8183714"/>
                  <a:pt x="11289249" y="8230138"/>
                  <a:pt x="11289777" y="8253576"/>
                </a:cubicBezTo>
                <a:cubicBezTo>
                  <a:pt x="11308849" y="8288285"/>
                  <a:pt x="11309379" y="8311720"/>
                  <a:pt x="11310439" y="8358593"/>
                </a:cubicBezTo>
                <a:cubicBezTo>
                  <a:pt x="11310699" y="8370310"/>
                  <a:pt x="11311229" y="8393745"/>
                  <a:pt x="11329507" y="8393299"/>
                </a:cubicBezTo>
                <a:cubicBezTo>
                  <a:pt x="11312023" y="8428899"/>
                  <a:pt x="11330829" y="8451891"/>
                  <a:pt x="11331887" y="8498760"/>
                </a:cubicBezTo>
                <a:cubicBezTo>
                  <a:pt x="11332149" y="8510481"/>
                  <a:pt x="11332943" y="8545635"/>
                  <a:pt x="11351485" y="8556904"/>
                </a:cubicBezTo>
                <a:cubicBezTo>
                  <a:pt x="11333469" y="8569069"/>
                  <a:pt x="11333205" y="8557352"/>
                  <a:pt x="11333469" y="8569069"/>
                </a:cubicBezTo>
                <a:cubicBezTo>
                  <a:pt x="11351747" y="8568623"/>
                  <a:pt x="11334527" y="8615942"/>
                  <a:pt x="11352807" y="8615493"/>
                </a:cubicBezTo>
                <a:cubicBezTo>
                  <a:pt x="11335587" y="8662815"/>
                  <a:pt x="11355185" y="8720961"/>
                  <a:pt x="11355977" y="8756110"/>
                </a:cubicBezTo>
                <a:cubicBezTo>
                  <a:pt x="11356241" y="8767831"/>
                  <a:pt x="11356241" y="8767831"/>
                  <a:pt x="11356769" y="8791269"/>
                </a:cubicBezTo>
                <a:cubicBezTo>
                  <a:pt x="11357299" y="8814702"/>
                  <a:pt x="11357299" y="8814702"/>
                  <a:pt x="11357827" y="8838140"/>
                </a:cubicBezTo>
                <a:cubicBezTo>
                  <a:pt x="11376109" y="8837692"/>
                  <a:pt x="11358093" y="8849859"/>
                  <a:pt x="11358355" y="8861573"/>
                </a:cubicBezTo>
                <a:cubicBezTo>
                  <a:pt x="11358621" y="8873291"/>
                  <a:pt x="11376639" y="8861127"/>
                  <a:pt x="11358621" y="8873291"/>
                </a:cubicBezTo>
                <a:cubicBezTo>
                  <a:pt x="11358621" y="8873291"/>
                  <a:pt x="11376901" y="8872844"/>
                  <a:pt x="11376901" y="8872844"/>
                </a:cubicBezTo>
                <a:cubicBezTo>
                  <a:pt x="11376901" y="8872844"/>
                  <a:pt x="11377167" y="8884562"/>
                  <a:pt x="11358885" y="8885011"/>
                </a:cubicBezTo>
                <a:cubicBezTo>
                  <a:pt x="11359151" y="8896727"/>
                  <a:pt x="11358885" y="8885011"/>
                  <a:pt x="11377167" y="8884562"/>
                </a:cubicBezTo>
                <a:cubicBezTo>
                  <a:pt x="11377429" y="8896282"/>
                  <a:pt x="11359151" y="8896727"/>
                  <a:pt x="11359413" y="8908448"/>
                </a:cubicBezTo>
                <a:cubicBezTo>
                  <a:pt x="11377429" y="8896282"/>
                  <a:pt x="11377429" y="8896282"/>
                  <a:pt x="11377961" y="8919717"/>
                </a:cubicBezTo>
                <a:cubicBezTo>
                  <a:pt x="11396241" y="8919274"/>
                  <a:pt x="11396241" y="8919274"/>
                  <a:pt x="11396507" y="8930993"/>
                </a:cubicBezTo>
                <a:cubicBezTo>
                  <a:pt x="11396767" y="8942707"/>
                  <a:pt x="11396767" y="8942707"/>
                  <a:pt x="11396767" y="8942707"/>
                </a:cubicBezTo>
                <a:cubicBezTo>
                  <a:pt x="11397033" y="8954428"/>
                  <a:pt x="11397297" y="8966147"/>
                  <a:pt x="11379281" y="8978309"/>
                </a:cubicBezTo>
                <a:cubicBezTo>
                  <a:pt x="11398087" y="9001298"/>
                  <a:pt x="11380071" y="9013464"/>
                  <a:pt x="11380603" y="9036901"/>
                </a:cubicBezTo>
                <a:cubicBezTo>
                  <a:pt x="11380869" y="9048619"/>
                  <a:pt x="11381129" y="9060336"/>
                  <a:pt x="11381393" y="9072052"/>
                </a:cubicBezTo>
                <a:cubicBezTo>
                  <a:pt x="11381393" y="9072052"/>
                  <a:pt x="11381393" y="9072052"/>
                  <a:pt x="11381657" y="9083771"/>
                </a:cubicBezTo>
                <a:cubicBezTo>
                  <a:pt x="11381657" y="9083771"/>
                  <a:pt x="11381393" y="9072052"/>
                  <a:pt x="11363111" y="9072501"/>
                </a:cubicBezTo>
                <a:cubicBezTo>
                  <a:pt x="11363111" y="9072501"/>
                  <a:pt x="11362581" y="9049065"/>
                  <a:pt x="11344037" y="9037794"/>
                </a:cubicBezTo>
                <a:cubicBezTo>
                  <a:pt x="11343775" y="9026073"/>
                  <a:pt x="11362053" y="9025627"/>
                  <a:pt x="11361787" y="9013909"/>
                </a:cubicBezTo>
                <a:cubicBezTo>
                  <a:pt x="11361787" y="9013909"/>
                  <a:pt x="11361787" y="9013909"/>
                  <a:pt x="11361523" y="9002192"/>
                </a:cubicBezTo>
                <a:cubicBezTo>
                  <a:pt x="11361523" y="9002192"/>
                  <a:pt x="11361523" y="9002192"/>
                  <a:pt x="11361263" y="8990473"/>
                </a:cubicBezTo>
                <a:lnTo>
                  <a:pt x="11359027" y="8981411"/>
                </a:lnTo>
                <a:lnTo>
                  <a:pt x="11360997" y="8978757"/>
                </a:lnTo>
                <a:lnTo>
                  <a:pt x="11354551" y="8963284"/>
                </a:lnTo>
                <a:lnTo>
                  <a:pt x="11353713" y="8959881"/>
                </a:lnTo>
                <a:cubicBezTo>
                  <a:pt x="11351129" y="8946755"/>
                  <a:pt x="11350799" y="8932107"/>
                  <a:pt x="11359675" y="8920167"/>
                </a:cubicBezTo>
                <a:cubicBezTo>
                  <a:pt x="11359413" y="8908448"/>
                  <a:pt x="11341133" y="8908894"/>
                  <a:pt x="11341133" y="8908894"/>
                </a:cubicBezTo>
                <a:cubicBezTo>
                  <a:pt x="11341395" y="8920611"/>
                  <a:pt x="11341395" y="8920611"/>
                  <a:pt x="11341395" y="8920611"/>
                </a:cubicBezTo>
                <a:cubicBezTo>
                  <a:pt x="11341663" y="8932334"/>
                  <a:pt x="11341663" y="8932334"/>
                  <a:pt x="11341663" y="8932334"/>
                </a:cubicBezTo>
                <a:lnTo>
                  <a:pt x="11354551" y="8963284"/>
                </a:lnTo>
                <a:lnTo>
                  <a:pt x="11359027" y="8981411"/>
                </a:lnTo>
                <a:lnTo>
                  <a:pt x="11343245" y="9002637"/>
                </a:lnTo>
                <a:cubicBezTo>
                  <a:pt x="11343245" y="9002637"/>
                  <a:pt x="11343509" y="9014355"/>
                  <a:pt x="11343509" y="9014355"/>
                </a:cubicBezTo>
                <a:lnTo>
                  <a:pt x="11344037" y="9037794"/>
                </a:lnTo>
                <a:lnTo>
                  <a:pt x="11344303" y="9049513"/>
                </a:lnTo>
                <a:cubicBezTo>
                  <a:pt x="11345095" y="9084662"/>
                  <a:pt x="11327605" y="9120262"/>
                  <a:pt x="11346679" y="9154974"/>
                </a:cubicBezTo>
                <a:cubicBezTo>
                  <a:pt x="11346679" y="9154974"/>
                  <a:pt x="11328399" y="9155419"/>
                  <a:pt x="11328399" y="9155419"/>
                </a:cubicBezTo>
                <a:cubicBezTo>
                  <a:pt x="11309857" y="9144145"/>
                  <a:pt x="11308007" y="9062124"/>
                  <a:pt x="11325757" y="9038237"/>
                </a:cubicBezTo>
                <a:cubicBezTo>
                  <a:pt x="11325495" y="9026521"/>
                  <a:pt x="11325233" y="9014802"/>
                  <a:pt x="11324967" y="9003083"/>
                </a:cubicBezTo>
                <a:cubicBezTo>
                  <a:pt x="11324703" y="8991364"/>
                  <a:pt x="11305893" y="8968377"/>
                  <a:pt x="11323647" y="8944494"/>
                </a:cubicBezTo>
                <a:cubicBezTo>
                  <a:pt x="11323647" y="8944494"/>
                  <a:pt x="11323383" y="8932780"/>
                  <a:pt x="11304839" y="8921504"/>
                </a:cubicBezTo>
                <a:cubicBezTo>
                  <a:pt x="11304839" y="8921504"/>
                  <a:pt x="11322853" y="8909342"/>
                  <a:pt x="11322853" y="8909342"/>
                </a:cubicBezTo>
                <a:cubicBezTo>
                  <a:pt x="11322853" y="8909342"/>
                  <a:pt x="11322853" y="8909342"/>
                  <a:pt x="11322587" y="8897621"/>
                </a:cubicBezTo>
                <a:cubicBezTo>
                  <a:pt x="11340603" y="8885456"/>
                  <a:pt x="11340077" y="8862021"/>
                  <a:pt x="11339813" y="8850304"/>
                </a:cubicBezTo>
                <a:cubicBezTo>
                  <a:pt x="11339547" y="8838586"/>
                  <a:pt x="11339547" y="8838586"/>
                  <a:pt x="11339547" y="8838586"/>
                </a:cubicBezTo>
                <a:cubicBezTo>
                  <a:pt x="11339281" y="8826866"/>
                  <a:pt x="11338753" y="8803433"/>
                  <a:pt x="11338225" y="8779996"/>
                </a:cubicBezTo>
                <a:cubicBezTo>
                  <a:pt x="11337959" y="8768277"/>
                  <a:pt x="11319683" y="8768725"/>
                  <a:pt x="11319417" y="8757006"/>
                </a:cubicBezTo>
                <a:cubicBezTo>
                  <a:pt x="11318625" y="8721852"/>
                  <a:pt x="11318095" y="8698414"/>
                  <a:pt x="11317569" y="8674981"/>
                </a:cubicBezTo>
                <a:cubicBezTo>
                  <a:pt x="11335851" y="8674533"/>
                  <a:pt x="11335057" y="8639379"/>
                  <a:pt x="11316513" y="8628108"/>
                </a:cubicBezTo>
                <a:cubicBezTo>
                  <a:pt x="11334265" y="8604220"/>
                  <a:pt x="11314931" y="8557797"/>
                  <a:pt x="11314931" y="8557797"/>
                </a:cubicBezTo>
                <a:cubicBezTo>
                  <a:pt x="11314399" y="8534364"/>
                  <a:pt x="11312813" y="8464056"/>
                  <a:pt x="11294005" y="8441066"/>
                </a:cubicBezTo>
                <a:cubicBezTo>
                  <a:pt x="11294005" y="8441066"/>
                  <a:pt x="11293739" y="8429347"/>
                  <a:pt x="11293739" y="8429347"/>
                </a:cubicBezTo>
                <a:cubicBezTo>
                  <a:pt x="11293739" y="8429347"/>
                  <a:pt x="11292949" y="8394193"/>
                  <a:pt x="11292421" y="8370756"/>
                </a:cubicBezTo>
                <a:cubicBezTo>
                  <a:pt x="11292157" y="8359036"/>
                  <a:pt x="11291893" y="8347317"/>
                  <a:pt x="11291365" y="8323885"/>
                </a:cubicBezTo>
                <a:cubicBezTo>
                  <a:pt x="11272293" y="8289176"/>
                  <a:pt x="11290041" y="8265295"/>
                  <a:pt x="11254013" y="8289624"/>
                </a:cubicBezTo>
                <a:cubicBezTo>
                  <a:pt x="11271765" y="8265740"/>
                  <a:pt x="11253219" y="8254469"/>
                  <a:pt x="11252957" y="8242749"/>
                </a:cubicBezTo>
                <a:cubicBezTo>
                  <a:pt x="11252957" y="8242749"/>
                  <a:pt x="11252689" y="8231032"/>
                  <a:pt x="11252689" y="8231032"/>
                </a:cubicBezTo>
                <a:cubicBezTo>
                  <a:pt x="11271235" y="8242305"/>
                  <a:pt x="11270707" y="8218868"/>
                  <a:pt x="11270445" y="8207153"/>
                </a:cubicBezTo>
                <a:cubicBezTo>
                  <a:pt x="11270177" y="8195434"/>
                  <a:pt x="11252689" y="8231032"/>
                  <a:pt x="11252163" y="8207597"/>
                </a:cubicBezTo>
                <a:cubicBezTo>
                  <a:pt x="11251635" y="8184161"/>
                  <a:pt x="11251635" y="8184161"/>
                  <a:pt x="11250843" y="8149008"/>
                </a:cubicBezTo>
                <a:cubicBezTo>
                  <a:pt x="11250843" y="8149008"/>
                  <a:pt x="11250843" y="8149008"/>
                  <a:pt x="11269123" y="8148562"/>
                </a:cubicBezTo>
                <a:cubicBezTo>
                  <a:pt x="11268857" y="8136843"/>
                  <a:pt x="11268857" y="8136843"/>
                  <a:pt x="11250315" y="8125570"/>
                </a:cubicBezTo>
                <a:cubicBezTo>
                  <a:pt x="11249787" y="8102136"/>
                  <a:pt x="11248995" y="8066980"/>
                  <a:pt x="11229921" y="8032274"/>
                </a:cubicBezTo>
                <a:cubicBezTo>
                  <a:pt x="11248203" y="8031830"/>
                  <a:pt x="11229129" y="7997118"/>
                  <a:pt x="11247673" y="8008391"/>
                </a:cubicBezTo>
                <a:cubicBezTo>
                  <a:pt x="11247673" y="8008391"/>
                  <a:pt x="11247411" y="7996673"/>
                  <a:pt x="11247411" y="7996673"/>
                </a:cubicBezTo>
                <a:cubicBezTo>
                  <a:pt x="11247145" y="7984955"/>
                  <a:pt x="11246881" y="7973237"/>
                  <a:pt x="11246881" y="7973237"/>
                </a:cubicBezTo>
                <a:cubicBezTo>
                  <a:pt x="11246613" y="7961518"/>
                  <a:pt x="11246613" y="7961518"/>
                  <a:pt x="11246613" y="7961518"/>
                </a:cubicBezTo>
                <a:cubicBezTo>
                  <a:pt x="11246613" y="7961518"/>
                  <a:pt x="11246613" y="7961518"/>
                  <a:pt x="11246349" y="7949800"/>
                </a:cubicBezTo>
                <a:cubicBezTo>
                  <a:pt x="11228075" y="7950246"/>
                  <a:pt x="11228337" y="7961964"/>
                  <a:pt x="11228599" y="7973680"/>
                </a:cubicBezTo>
                <a:cubicBezTo>
                  <a:pt x="11228337" y="7961964"/>
                  <a:pt x="11228075" y="7950246"/>
                  <a:pt x="11227807" y="7938527"/>
                </a:cubicBezTo>
                <a:cubicBezTo>
                  <a:pt x="11227807" y="7938527"/>
                  <a:pt x="11227807" y="7938527"/>
                  <a:pt x="11227543" y="7926812"/>
                </a:cubicBezTo>
                <a:cubicBezTo>
                  <a:pt x="11227277" y="7915090"/>
                  <a:pt x="11227543" y="7926812"/>
                  <a:pt x="11227277" y="7915090"/>
                </a:cubicBezTo>
                <a:cubicBezTo>
                  <a:pt x="11227013" y="7903376"/>
                  <a:pt x="11208473" y="7892103"/>
                  <a:pt x="11208211" y="7880386"/>
                </a:cubicBezTo>
                <a:cubicBezTo>
                  <a:pt x="11208473" y="7892103"/>
                  <a:pt x="11208473" y="7892103"/>
                  <a:pt x="11208473" y="7892103"/>
                </a:cubicBezTo>
                <a:cubicBezTo>
                  <a:pt x="11208735" y="7903822"/>
                  <a:pt x="11208735" y="7903822"/>
                  <a:pt x="11208735" y="7903822"/>
                </a:cubicBezTo>
                <a:cubicBezTo>
                  <a:pt x="11208735" y="7903822"/>
                  <a:pt x="11209001" y="7915537"/>
                  <a:pt x="11209261" y="7927256"/>
                </a:cubicBezTo>
                <a:cubicBezTo>
                  <a:pt x="11209261" y="7927256"/>
                  <a:pt x="11209527" y="7938975"/>
                  <a:pt x="11209791" y="7950692"/>
                </a:cubicBezTo>
                <a:cubicBezTo>
                  <a:pt x="11209791" y="7950692"/>
                  <a:pt x="11209791" y="7950692"/>
                  <a:pt x="11210057" y="7962412"/>
                </a:cubicBezTo>
                <a:cubicBezTo>
                  <a:pt x="11210057" y="7962412"/>
                  <a:pt x="11210319" y="7974128"/>
                  <a:pt x="11210585" y="7985848"/>
                </a:cubicBezTo>
                <a:cubicBezTo>
                  <a:pt x="11211115" y="8009282"/>
                  <a:pt x="11211905" y="8044438"/>
                  <a:pt x="11212433" y="8067874"/>
                </a:cubicBezTo>
                <a:cubicBezTo>
                  <a:pt x="11212433" y="8067874"/>
                  <a:pt x="11212697" y="8079594"/>
                  <a:pt x="11212697" y="8079594"/>
                </a:cubicBezTo>
                <a:lnTo>
                  <a:pt x="11209893" y="8083368"/>
                </a:lnTo>
                <a:lnTo>
                  <a:pt x="11216947" y="8101597"/>
                </a:lnTo>
                <a:cubicBezTo>
                  <a:pt x="11214695" y="8110398"/>
                  <a:pt x="11209915" y="8116342"/>
                  <a:pt x="11209649" y="8104689"/>
                </a:cubicBezTo>
                <a:lnTo>
                  <a:pt x="11209191" y="8084309"/>
                </a:lnTo>
                <a:lnTo>
                  <a:pt x="11194949" y="8103473"/>
                </a:lnTo>
                <a:lnTo>
                  <a:pt x="11194687" y="8091754"/>
                </a:lnTo>
                <a:cubicBezTo>
                  <a:pt x="11194687" y="8091754"/>
                  <a:pt x="11194687" y="8091754"/>
                  <a:pt x="11194419" y="8080038"/>
                </a:cubicBezTo>
                <a:cubicBezTo>
                  <a:pt x="11194419" y="8080038"/>
                  <a:pt x="11194419" y="8080038"/>
                  <a:pt x="11194153" y="8068320"/>
                </a:cubicBezTo>
                <a:cubicBezTo>
                  <a:pt x="11194153" y="8068320"/>
                  <a:pt x="11194153" y="8068320"/>
                  <a:pt x="11193625" y="8044882"/>
                </a:cubicBezTo>
                <a:cubicBezTo>
                  <a:pt x="11175347" y="8045328"/>
                  <a:pt x="11175347" y="8045328"/>
                  <a:pt x="11175081" y="8033616"/>
                </a:cubicBezTo>
                <a:cubicBezTo>
                  <a:pt x="11174817" y="8021894"/>
                  <a:pt x="11174817" y="8021894"/>
                  <a:pt x="11174555" y="8010178"/>
                </a:cubicBezTo>
                <a:cubicBezTo>
                  <a:pt x="11174555" y="8010178"/>
                  <a:pt x="11155745" y="7987188"/>
                  <a:pt x="11155745" y="7987188"/>
                </a:cubicBezTo>
                <a:cubicBezTo>
                  <a:pt x="11137465" y="7987633"/>
                  <a:pt x="11155745" y="7987188"/>
                  <a:pt x="11155479" y="7975464"/>
                </a:cubicBezTo>
                <a:cubicBezTo>
                  <a:pt x="11137199" y="7975912"/>
                  <a:pt x="11137465" y="7987633"/>
                  <a:pt x="11136673" y="7952476"/>
                </a:cubicBezTo>
                <a:cubicBezTo>
                  <a:pt x="11154687" y="7940314"/>
                  <a:pt x="11154951" y="7952032"/>
                  <a:pt x="11154951" y="7952032"/>
                </a:cubicBezTo>
                <a:cubicBezTo>
                  <a:pt x="11154425" y="7928594"/>
                  <a:pt x="11136407" y="7940759"/>
                  <a:pt x="11135883" y="7917323"/>
                </a:cubicBezTo>
                <a:cubicBezTo>
                  <a:pt x="11117075" y="7894334"/>
                  <a:pt x="11135089" y="7882170"/>
                  <a:pt x="11134825" y="7870452"/>
                </a:cubicBezTo>
                <a:lnTo>
                  <a:pt x="11135355" y="7893890"/>
                </a:lnTo>
                <a:cubicBezTo>
                  <a:pt x="11135355" y="7893890"/>
                  <a:pt x="11135355" y="7893890"/>
                  <a:pt x="11153367" y="7881725"/>
                </a:cubicBezTo>
                <a:lnTo>
                  <a:pt x="11152837" y="7858287"/>
                </a:lnTo>
                <a:cubicBezTo>
                  <a:pt x="11152837" y="7858287"/>
                  <a:pt x="11134561" y="7858735"/>
                  <a:pt x="11134561" y="7858735"/>
                </a:cubicBezTo>
                <a:cubicBezTo>
                  <a:pt x="11134561" y="7858735"/>
                  <a:pt x="11134295" y="7847017"/>
                  <a:pt x="11152577" y="7846568"/>
                </a:cubicBezTo>
                <a:cubicBezTo>
                  <a:pt x="11152577" y="7846568"/>
                  <a:pt x="11152577" y="7846568"/>
                  <a:pt x="11152311" y="7834846"/>
                </a:cubicBezTo>
                <a:cubicBezTo>
                  <a:pt x="11152311" y="7834846"/>
                  <a:pt x="11170593" y="7834402"/>
                  <a:pt x="11170593" y="7834402"/>
                </a:cubicBezTo>
                <a:cubicBezTo>
                  <a:pt x="11170593" y="7834402"/>
                  <a:pt x="11170593" y="7834402"/>
                  <a:pt x="11170327" y="7822688"/>
                </a:cubicBezTo>
                <a:cubicBezTo>
                  <a:pt x="11170327" y="7822688"/>
                  <a:pt x="11170063" y="7810970"/>
                  <a:pt x="11170063" y="7810970"/>
                </a:cubicBezTo>
                <a:cubicBezTo>
                  <a:pt x="11188339" y="7810522"/>
                  <a:pt x="11169797" y="7799252"/>
                  <a:pt x="11169533" y="7787532"/>
                </a:cubicBezTo>
                <a:cubicBezTo>
                  <a:pt x="11169533" y="7787532"/>
                  <a:pt x="11169271" y="7775818"/>
                  <a:pt x="11169271" y="7775818"/>
                </a:cubicBezTo>
                <a:cubicBezTo>
                  <a:pt x="11169007" y="7764096"/>
                  <a:pt x="11168739" y="7752380"/>
                  <a:pt x="11169007" y="7764096"/>
                </a:cubicBezTo>
                <a:cubicBezTo>
                  <a:pt x="11187021" y="7751936"/>
                  <a:pt x="11168739" y="7752380"/>
                  <a:pt x="11168475" y="7740661"/>
                </a:cubicBezTo>
                <a:lnTo>
                  <a:pt x="11168215" y="7728942"/>
                </a:lnTo>
                <a:cubicBezTo>
                  <a:pt x="11167953" y="7717224"/>
                  <a:pt x="11167953" y="7717224"/>
                  <a:pt x="11167953" y="7717224"/>
                </a:cubicBezTo>
                <a:cubicBezTo>
                  <a:pt x="11167953" y="7717224"/>
                  <a:pt x="11149403" y="7705952"/>
                  <a:pt x="11149403" y="7705952"/>
                </a:cubicBezTo>
                <a:cubicBezTo>
                  <a:pt x="11149403" y="7705952"/>
                  <a:pt x="11149141" y="7694236"/>
                  <a:pt x="11149141" y="7694236"/>
                </a:cubicBezTo>
                <a:cubicBezTo>
                  <a:pt x="11149013" y="7688378"/>
                  <a:pt x="11144371" y="7685558"/>
                  <a:pt x="11141955" y="7679758"/>
                </a:cubicBezTo>
                <a:lnTo>
                  <a:pt x="11142711" y="7675736"/>
                </a:lnTo>
                <a:lnTo>
                  <a:pt x="11137893" y="7680990"/>
                </a:lnTo>
                <a:cubicBezTo>
                  <a:pt x="11138053" y="7688272"/>
                  <a:pt x="11138187" y="7694100"/>
                  <a:pt x="11128101" y="7682686"/>
                </a:cubicBezTo>
                <a:lnTo>
                  <a:pt x="11143185" y="7673242"/>
                </a:lnTo>
                <a:lnTo>
                  <a:pt x="11148083" y="7647364"/>
                </a:lnTo>
                <a:cubicBezTo>
                  <a:pt x="11148349" y="7659084"/>
                  <a:pt x="11129539" y="7636092"/>
                  <a:pt x="11147555" y="7623926"/>
                </a:cubicBezTo>
                <a:cubicBezTo>
                  <a:pt x="11147293" y="7612208"/>
                  <a:pt x="11129011" y="7612656"/>
                  <a:pt x="11129275" y="7624374"/>
                </a:cubicBezTo>
                <a:cubicBezTo>
                  <a:pt x="11129539" y="7636092"/>
                  <a:pt x="11129539" y="7636092"/>
                  <a:pt x="11129805" y="7647813"/>
                </a:cubicBezTo>
                <a:cubicBezTo>
                  <a:pt x="11129805" y="7647813"/>
                  <a:pt x="11130333" y="7671246"/>
                  <a:pt x="11111787" y="7659972"/>
                </a:cubicBezTo>
                <a:cubicBezTo>
                  <a:pt x="11111787" y="7659972"/>
                  <a:pt x="11093511" y="7660418"/>
                  <a:pt x="11093511" y="7660418"/>
                </a:cubicBezTo>
                <a:cubicBezTo>
                  <a:pt x="11093511" y="7660418"/>
                  <a:pt x="11093511" y="7660418"/>
                  <a:pt x="11093775" y="7672136"/>
                </a:cubicBezTo>
                <a:cubicBezTo>
                  <a:pt x="11075495" y="7672584"/>
                  <a:pt x="11075231" y="7660866"/>
                  <a:pt x="11075231" y="7660866"/>
                </a:cubicBezTo>
                <a:cubicBezTo>
                  <a:pt x="11093511" y="7660418"/>
                  <a:pt x="11093511" y="7660418"/>
                  <a:pt x="11093247" y="7648703"/>
                </a:cubicBezTo>
                <a:cubicBezTo>
                  <a:pt x="11092983" y="7636984"/>
                  <a:pt x="11092983" y="7636984"/>
                  <a:pt x="11092717" y="7625265"/>
                </a:cubicBezTo>
                <a:cubicBezTo>
                  <a:pt x="11074967" y="7649151"/>
                  <a:pt x="11091399" y="7566678"/>
                  <a:pt x="11073377" y="7578836"/>
                </a:cubicBezTo>
                <a:cubicBezTo>
                  <a:pt x="11073113" y="7567124"/>
                  <a:pt x="11073113" y="7567124"/>
                  <a:pt x="11072853" y="7555402"/>
                </a:cubicBezTo>
                <a:cubicBezTo>
                  <a:pt x="11054837" y="7567570"/>
                  <a:pt x="11036557" y="7568018"/>
                  <a:pt x="11054307" y="7544132"/>
                </a:cubicBezTo>
                <a:cubicBezTo>
                  <a:pt x="11036293" y="7556296"/>
                  <a:pt x="11036293" y="7556296"/>
                  <a:pt x="11036557" y="7568018"/>
                </a:cubicBezTo>
                <a:cubicBezTo>
                  <a:pt x="11036821" y="7579730"/>
                  <a:pt x="11036821" y="7579730"/>
                  <a:pt x="11037085" y="7591450"/>
                </a:cubicBezTo>
                <a:cubicBezTo>
                  <a:pt x="11037347" y="7603170"/>
                  <a:pt x="11019861" y="7638772"/>
                  <a:pt x="11019599" y="7627051"/>
                </a:cubicBezTo>
                <a:cubicBezTo>
                  <a:pt x="11019333" y="7615331"/>
                  <a:pt x="11019333" y="7615331"/>
                  <a:pt x="11018809" y="7591896"/>
                </a:cubicBezTo>
                <a:cubicBezTo>
                  <a:pt x="11018809" y="7591896"/>
                  <a:pt x="11018541" y="7580178"/>
                  <a:pt x="11018541" y="7580178"/>
                </a:cubicBezTo>
                <a:cubicBezTo>
                  <a:pt x="11018277" y="7568463"/>
                  <a:pt x="11018013" y="7556744"/>
                  <a:pt x="11018013" y="7556744"/>
                </a:cubicBezTo>
                <a:cubicBezTo>
                  <a:pt x="11018013" y="7556744"/>
                  <a:pt x="11036293" y="7556296"/>
                  <a:pt x="11036293" y="7556296"/>
                </a:cubicBezTo>
                <a:cubicBezTo>
                  <a:pt x="11036293" y="7556296"/>
                  <a:pt x="11036293" y="7556296"/>
                  <a:pt x="11017749" y="7545025"/>
                </a:cubicBezTo>
                <a:cubicBezTo>
                  <a:pt x="11036031" y="7544578"/>
                  <a:pt x="11036031" y="7544578"/>
                  <a:pt x="11036031" y="7544578"/>
                </a:cubicBezTo>
                <a:cubicBezTo>
                  <a:pt x="11036031" y="7544578"/>
                  <a:pt x="11036031" y="7544578"/>
                  <a:pt x="11035763" y="7532861"/>
                </a:cubicBezTo>
                <a:cubicBezTo>
                  <a:pt x="11035501" y="7521146"/>
                  <a:pt x="11035501" y="7521146"/>
                  <a:pt x="11035501" y="7521146"/>
                </a:cubicBezTo>
                <a:cubicBezTo>
                  <a:pt x="11035501" y="7521146"/>
                  <a:pt x="11035501" y="7521146"/>
                  <a:pt x="11035241" y="7509426"/>
                </a:cubicBezTo>
                <a:cubicBezTo>
                  <a:pt x="11053253" y="7497260"/>
                  <a:pt x="11035501" y="7521146"/>
                  <a:pt x="11053783" y="7520698"/>
                </a:cubicBezTo>
                <a:cubicBezTo>
                  <a:pt x="11071797" y="7508535"/>
                  <a:pt x="11071533" y="7496816"/>
                  <a:pt x="11071267" y="7485097"/>
                </a:cubicBezTo>
                <a:cubicBezTo>
                  <a:pt x="11071003" y="7473378"/>
                  <a:pt x="11089279" y="7472930"/>
                  <a:pt x="11089017" y="7461212"/>
                </a:cubicBezTo>
                <a:cubicBezTo>
                  <a:pt x="11088755" y="7449496"/>
                  <a:pt x="11089017" y="7461212"/>
                  <a:pt x="11088493" y="7437778"/>
                </a:cubicBezTo>
                <a:cubicBezTo>
                  <a:pt x="11088493" y="7437778"/>
                  <a:pt x="11088493" y="7437778"/>
                  <a:pt x="11107035" y="7449048"/>
                </a:cubicBezTo>
                <a:cubicBezTo>
                  <a:pt x="11107035" y="7449048"/>
                  <a:pt x="11107035" y="7449048"/>
                  <a:pt x="11106769" y="7437332"/>
                </a:cubicBezTo>
                <a:cubicBezTo>
                  <a:pt x="11106769" y="7437332"/>
                  <a:pt x="11106507" y="7425614"/>
                  <a:pt x="11106507" y="7425614"/>
                </a:cubicBezTo>
                <a:cubicBezTo>
                  <a:pt x="11106507" y="7425614"/>
                  <a:pt x="11106507" y="7425614"/>
                  <a:pt x="11106245" y="7413896"/>
                </a:cubicBezTo>
                <a:cubicBezTo>
                  <a:pt x="11106245" y="7413896"/>
                  <a:pt x="11106245" y="7413896"/>
                  <a:pt x="11105977" y="7402179"/>
                </a:cubicBezTo>
                <a:cubicBezTo>
                  <a:pt x="11105977" y="7402179"/>
                  <a:pt x="11105713" y="7390460"/>
                  <a:pt x="11105713" y="7390460"/>
                </a:cubicBezTo>
                <a:cubicBezTo>
                  <a:pt x="11105451" y="7378741"/>
                  <a:pt x="11105451" y="7378741"/>
                  <a:pt x="11105451" y="7378741"/>
                </a:cubicBezTo>
                <a:cubicBezTo>
                  <a:pt x="11105185" y="7367026"/>
                  <a:pt x="11123465" y="7366578"/>
                  <a:pt x="11123727" y="7378293"/>
                </a:cubicBezTo>
                <a:cubicBezTo>
                  <a:pt x="11123465" y="7366578"/>
                  <a:pt x="11123465" y="7366578"/>
                  <a:pt x="11123465" y="7366578"/>
                </a:cubicBezTo>
                <a:cubicBezTo>
                  <a:pt x="11123199" y="7354858"/>
                  <a:pt x="11123465" y="7366578"/>
                  <a:pt x="11105185" y="7367026"/>
                </a:cubicBezTo>
                <a:lnTo>
                  <a:pt x="11104653" y="7343586"/>
                </a:lnTo>
                <a:cubicBezTo>
                  <a:pt x="11104389" y="7331868"/>
                  <a:pt x="11085319" y="7297160"/>
                  <a:pt x="11103335" y="7284994"/>
                </a:cubicBezTo>
                <a:lnTo>
                  <a:pt x="11104389" y="7331868"/>
                </a:lnTo>
                <a:cubicBezTo>
                  <a:pt x="11104389" y="7331868"/>
                  <a:pt x="11104127" y="7320150"/>
                  <a:pt x="11122669" y="7331422"/>
                </a:cubicBezTo>
                <a:cubicBezTo>
                  <a:pt x="11104127" y="7320150"/>
                  <a:pt x="11103865" y="7308434"/>
                  <a:pt x="11103335" y="7284994"/>
                </a:cubicBezTo>
                <a:cubicBezTo>
                  <a:pt x="11103069" y="7273278"/>
                  <a:pt x="11102807" y="7261562"/>
                  <a:pt x="11102807" y="7261562"/>
                </a:cubicBezTo>
                <a:cubicBezTo>
                  <a:pt x="11102807" y="7261562"/>
                  <a:pt x="11102807" y="7261562"/>
                  <a:pt x="11084529" y="7262006"/>
                </a:cubicBezTo>
                <a:cubicBezTo>
                  <a:pt x="11084791" y="7273722"/>
                  <a:pt x="11084791" y="7273722"/>
                  <a:pt x="11103335" y="7284994"/>
                </a:cubicBezTo>
                <a:cubicBezTo>
                  <a:pt x="11085057" y="7285442"/>
                  <a:pt x="11085319" y="7297160"/>
                  <a:pt x="11066779" y="7285888"/>
                </a:cubicBezTo>
                <a:cubicBezTo>
                  <a:pt x="11085585" y="7308878"/>
                  <a:pt x="11086111" y="7332314"/>
                  <a:pt x="11086907" y="7367470"/>
                </a:cubicBezTo>
                <a:cubicBezTo>
                  <a:pt x="11068627" y="7367913"/>
                  <a:pt x="11067569" y="7321040"/>
                  <a:pt x="11067303" y="7309326"/>
                </a:cubicBezTo>
                <a:cubicBezTo>
                  <a:pt x="11067037" y="7297607"/>
                  <a:pt x="11049023" y="7309770"/>
                  <a:pt x="11048499" y="7286335"/>
                </a:cubicBezTo>
                <a:cubicBezTo>
                  <a:pt x="11048499" y="7286335"/>
                  <a:pt x="11048499" y="7286335"/>
                  <a:pt x="11048231" y="7274617"/>
                </a:cubicBezTo>
                <a:cubicBezTo>
                  <a:pt x="11029951" y="7275064"/>
                  <a:pt x="11029687" y="7263347"/>
                  <a:pt x="11029687" y="7263347"/>
                </a:cubicBezTo>
                <a:lnTo>
                  <a:pt x="11029423" y="7251629"/>
                </a:lnTo>
                <a:cubicBezTo>
                  <a:pt x="11010881" y="7240356"/>
                  <a:pt x="11029423" y="7251629"/>
                  <a:pt x="11011409" y="7263794"/>
                </a:cubicBezTo>
                <a:cubicBezTo>
                  <a:pt x="11011409" y="7263794"/>
                  <a:pt x="10993129" y="7264240"/>
                  <a:pt x="10992865" y="7252522"/>
                </a:cubicBezTo>
                <a:cubicBezTo>
                  <a:pt x="10992865" y="7252522"/>
                  <a:pt x="10992865" y="7252522"/>
                  <a:pt x="10993129" y="7264240"/>
                </a:cubicBezTo>
                <a:cubicBezTo>
                  <a:pt x="10993391" y="7275956"/>
                  <a:pt x="10993129" y="7264240"/>
                  <a:pt x="10993391" y="7275956"/>
                </a:cubicBezTo>
                <a:cubicBezTo>
                  <a:pt x="10993657" y="7287673"/>
                  <a:pt x="10993657" y="7287673"/>
                  <a:pt x="11012201" y="7298946"/>
                </a:cubicBezTo>
                <a:cubicBezTo>
                  <a:pt x="11012201" y="7298946"/>
                  <a:pt x="11012201" y="7298946"/>
                  <a:pt x="10993919" y="7299394"/>
                </a:cubicBezTo>
                <a:lnTo>
                  <a:pt x="10994185" y="7311112"/>
                </a:lnTo>
                <a:cubicBezTo>
                  <a:pt x="10994185" y="7311112"/>
                  <a:pt x="10975901" y="7311558"/>
                  <a:pt x="10976165" y="7323274"/>
                </a:cubicBezTo>
                <a:cubicBezTo>
                  <a:pt x="10976165" y="7323274"/>
                  <a:pt x="10975639" y="7299838"/>
                  <a:pt x="10975901" y="7311558"/>
                </a:cubicBezTo>
                <a:cubicBezTo>
                  <a:pt x="10957889" y="7323720"/>
                  <a:pt x="10976429" y="7334989"/>
                  <a:pt x="10958413" y="7347155"/>
                </a:cubicBezTo>
                <a:cubicBezTo>
                  <a:pt x="10959207" y="7382312"/>
                  <a:pt x="10941191" y="7394477"/>
                  <a:pt x="10941721" y="7417912"/>
                </a:cubicBezTo>
                <a:cubicBezTo>
                  <a:pt x="10941721" y="7417912"/>
                  <a:pt x="10923709" y="7430079"/>
                  <a:pt x="10923709" y="7430079"/>
                </a:cubicBezTo>
                <a:cubicBezTo>
                  <a:pt x="10923709" y="7430079"/>
                  <a:pt x="10923969" y="7441798"/>
                  <a:pt x="10923969" y="7441798"/>
                </a:cubicBezTo>
                <a:lnTo>
                  <a:pt x="10924237" y="7453512"/>
                </a:lnTo>
                <a:cubicBezTo>
                  <a:pt x="10905955" y="7453958"/>
                  <a:pt x="10924763" y="7476950"/>
                  <a:pt x="10906217" y="7465676"/>
                </a:cubicBezTo>
                <a:cubicBezTo>
                  <a:pt x="10906481" y="7477395"/>
                  <a:pt x="10924763" y="7476950"/>
                  <a:pt x="10906481" y="7477395"/>
                </a:cubicBezTo>
                <a:cubicBezTo>
                  <a:pt x="10906745" y="7489113"/>
                  <a:pt x="10906745" y="7489113"/>
                  <a:pt x="10907011" y="7500830"/>
                </a:cubicBezTo>
                <a:cubicBezTo>
                  <a:pt x="10907011" y="7500830"/>
                  <a:pt x="10888995" y="7512997"/>
                  <a:pt x="10888731" y="7501276"/>
                </a:cubicBezTo>
                <a:cubicBezTo>
                  <a:pt x="10888995" y="7512997"/>
                  <a:pt x="10889523" y="7536430"/>
                  <a:pt x="10871243" y="7536878"/>
                </a:cubicBezTo>
                <a:cubicBezTo>
                  <a:pt x="10889787" y="7548148"/>
                  <a:pt x="10871505" y="7548596"/>
                  <a:pt x="10871773" y="7560314"/>
                </a:cubicBezTo>
                <a:cubicBezTo>
                  <a:pt x="10871773" y="7560314"/>
                  <a:pt x="10890051" y="7559868"/>
                  <a:pt x="10890051" y="7559868"/>
                </a:cubicBezTo>
                <a:cubicBezTo>
                  <a:pt x="10890051" y="7559868"/>
                  <a:pt x="10890051" y="7559868"/>
                  <a:pt x="10890315" y="7571587"/>
                </a:cubicBezTo>
                <a:cubicBezTo>
                  <a:pt x="10872033" y="7572034"/>
                  <a:pt x="10872033" y="7572034"/>
                  <a:pt x="10872033" y="7572034"/>
                </a:cubicBezTo>
                <a:lnTo>
                  <a:pt x="10872299" y="7583750"/>
                </a:lnTo>
                <a:cubicBezTo>
                  <a:pt x="10890579" y="7583302"/>
                  <a:pt x="10890579" y="7583302"/>
                  <a:pt x="10890579" y="7583302"/>
                </a:cubicBezTo>
                <a:cubicBezTo>
                  <a:pt x="10890579" y="7583302"/>
                  <a:pt x="10890843" y="7595020"/>
                  <a:pt x="10890843" y="7595020"/>
                </a:cubicBezTo>
                <a:cubicBezTo>
                  <a:pt x="10891901" y="7641894"/>
                  <a:pt x="10892431" y="7665330"/>
                  <a:pt x="10874413" y="7677494"/>
                </a:cubicBezTo>
                <a:cubicBezTo>
                  <a:pt x="10874151" y="7665776"/>
                  <a:pt x="10873887" y="7654060"/>
                  <a:pt x="10873623" y="7642338"/>
                </a:cubicBezTo>
                <a:cubicBezTo>
                  <a:pt x="10873623" y="7642338"/>
                  <a:pt x="10855343" y="7642786"/>
                  <a:pt x="10855075" y="7631067"/>
                </a:cubicBezTo>
                <a:cubicBezTo>
                  <a:pt x="10837063" y="7643234"/>
                  <a:pt x="10838383" y="7701822"/>
                  <a:pt x="10820629" y="7725704"/>
                </a:cubicBezTo>
                <a:cubicBezTo>
                  <a:pt x="10820895" y="7737424"/>
                  <a:pt x="10802089" y="7714434"/>
                  <a:pt x="10802089" y="7714434"/>
                </a:cubicBezTo>
                <a:cubicBezTo>
                  <a:pt x="10802089" y="7714434"/>
                  <a:pt x="10802089" y="7714434"/>
                  <a:pt x="10801823" y="7702718"/>
                </a:cubicBezTo>
                <a:cubicBezTo>
                  <a:pt x="10801823" y="7702718"/>
                  <a:pt x="10802089" y="7714434"/>
                  <a:pt x="10783543" y="7703162"/>
                </a:cubicBezTo>
                <a:cubicBezTo>
                  <a:pt x="10783543" y="7703162"/>
                  <a:pt x="10783543" y="7703162"/>
                  <a:pt x="10783807" y="7714878"/>
                </a:cubicBezTo>
                <a:cubicBezTo>
                  <a:pt x="10801823" y="7702718"/>
                  <a:pt x="10784335" y="7738315"/>
                  <a:pt x="10784071" y="7726593"/>
                </a:cubicBezTo>
                <a:cubicBezTo>
                  <a:pt x="10784335" y="7738315"/>
                  <a:pt x="10766057" y="7738762"/>
                  <a:pt x="10784867" y="7761750"/>
                </a:cubicBezTo>
                <a:cubicBezTo>
                  <a:pt x="10766583" y="7762200"/>
                  <a:pt x="10785393" y="7785188"/>
                  <a:pt x="10766849" y="7773916"/>
                </a:cubicBezTo>
                <a:cubicBezTo>
                  <a:pt x="10766849" y="7773916"/>
                  <a:pt x="10766849" y="7773916"/>
                  <a:pt x="10767111" y="7785635"/>
                </a:cubicBezTo>
                <a:cubicBezTo>
                  <a:pt x="10748831" y="7786083"/>
                  <a:pt x="10748831" y="7786083"/>
                  <a:pt x="10748831" y="7786083"/>
                </a:cubicBezTo>
                <a:cubicBezTo>
                  <a:pt x="10748831" y="7786083"/>
                  <a:pt x="10749099" y="7797797"/>
                  <a:pt x="10749099" y="7797797"/>
                </a:cubicBezTo>
                <a:cubicBezTo>
                  <a:pt x="10730819" y="7798245"/>
                  <a:pt x="10731083" y="7809962"/>
                  <a:pt x="10731083" y="7809962"/>
                </a:cubicBezTo>
                <a:cubicBezTo>
                  <a:pt x="10731083" y="7809962"/>
                  <a:pt x="10731083" y="7809962"/>
                  <a:pt x="10749627" y="7821234"/>
                </a:cubicBezTo>
                <a:cubicBezTo>
                  <a:pt x="10749627" y="7821234"/>
                  <a:pt x="10749627" y="7821234"/>
                  <a:pt x="10731347" y="7821679"/>
                </a:cubicBezTo>
                <a:cubicBezTo>
                  <a:pt x="10731615" y="7833400"/>
                  <a:pt x="10731615" y="7833400"/>
                  <a:pt x="10731615" y="7833400"/>
                </a:cubicBezTo>
                <a:cubicBezTo>
                  <a:pt x="10731615" y="7833400"/>
                  <a:pt x="10731615" y="7833400"/>
                  <a:pt x="10713331" y="7833846"/>
                </a:cubicBezTo>
                <a:lnTo>
                  <a:pt x="10697211" y="7889946"/>
                </a:lnTo>
                <a:lnTo>
                  <a:pt x="10709573" y="7881583"/>
                </a:lnTo>
                <a:cubicBezTo>
                  <a:pt x="10709573" y="7881583"/>
                  <a:pt x="10709841" y="7893356"/>
                  <a:pt x="10709841" y="7893356"/>
                </a:cubicBezTo>
                <a:cubicBezTo>
                  <a:pt x="10710105" y="7905124"/>
                  <a:pt x="10710105" y="7905124"/>
                  <a:pt x="10691777" y="7905569"/>
                </a:cubicBezTo>
                <a:lnTo>
                  <a:pt x="10691635" y="7899253"/>
                </a:lnTo>
                <a:lnTo>
                  <a:pt x="10678623" y="7916764"/>
                </a:lnTo>
                <a:cubicBezTo>
                  <a:pt x="10678623" y="7916764"/>
                  <a:pt x="10678623" y="7916764"/>
                  <a:pt x="10660339" y="7917211"/>
                </a:cubicBezTo>
                <a:cubicBezTo>
                  <a:pt x="10660339" y="7917211"/>
                  <a:pt x="10660605" y="7928927"/>
                  <a:pt x="10660605" y="7928927"/>
                </a:cubicBezTo>
                <a:lnTo>
                  <a:pt x="10645983" y="7929286"/>
                </a:lnTo>
                <a:lnTo>
                  <a:pt x="10647577" y="7934504"/>
                </a:lnTo>
                <a:cubicBezTo>
                  <a:pt x="10649321" y="7939230"/>
                  <a:pt x="10649389" y="7942409"/>
                  <a:pt x="10642845" y="7942570"/>
                </a:cubicBezTo>
                <a:lnTo>
                  <a:pt x="10642545" y="7929367"/>
                </a:lnTo>
                <a:lnTo>
                  <a:pt x="10642327" y="7929373"/>
                </a:lnTo>
                <a:lnTo>
                  <a:pt x="10642539" y="7928936"/>
                </a:lnTo>
                <a:lnTo>
                  <a:pt x="10642273" y="7917142"/>
                </a:lnTo>
                <a:lnTo>
                  <a:pt x="10644595" y="7924746"/>
                </a:lnTo>
                <a:lnTo>
                  <a:pt x="10648877" y="7916026"/>
                </a:lnTo>
                <a:cubicBezTo>
                  <a:pt x="10651069" y="7911573"/>
                  <a:pt x="10650933" y="7905717"/>
                  <a:pt x="10641531" y="7894222"/>
                </a:cubicBezTo>
                <a:cubicBezTo>
                  <a:pt x="10660077" y="7905493"/>
                  <a:pt x="10660077" y="7905493"/>
                  <a:pt x="10660077" y="7905493"/>
                </a:cubicBezTo>
                <a:cubicBezTo>
                  <a:pt x="10659813" y="7893776"/>
                  <a:pt x="10659813" y="7893776"/>
                  <a:pt x="10659551" y="7882056"/>
                </a:cubicBezTo>
                <a:cubicBezTo>
                  <a:pt x="10659551" y="7882056"/>
                  <a:pt x="10659551" y="7882056"/>
                  <a:pt x="10659283" y="7870339"/>
                </a:cubicBezTo>
                <a:cubicBezTo>
                  <a:pt x="10641531" y="7894222"/>
                  <a:pt x="10640741" y="7859066"/>
                  <a:pt x="10658753" y="7846898"/>
                </a:cubicBezTo>
                <a:cubicBezTo>
                  <a:pt x="10658493" y="7835186"/>
                  <a:pt x="10658225" y="7823466"/>
                  <a:pt x="10657961" y="7811747"/>
                </a:cubicBezTo>
                <a:cubicBezTo>
                  <a:pt x="10657961" y="7811747"/>
                  <a:pt x="10639685" y="7812197"/>
                  <a:pt x="10639685" y="7812197"/>
                </a:cubicBezTo>
                <a:cubicBezTo>
                  <a:pt x="10639685" y="7812197"/>
                  <a:pt x="10639685" y="7812197"/>
                  <a:pt x="10639651" y="7810732"/>
                </a:cubicBezTo>
                <a:lnTo>
                  <a:pt x="10639513" y="7804605"/>
                </a:lnTo>
                <a:lnTo>
                  <a:pt x="10639527" y="7805236"/>
                </a:lnTo>
                <a:lnTo>
                  <a:pt x="10639505" y="7804281"/>
                </a:lnTo>
                <a:lnTo>
                  <a:pt x="10639487" y="7803406"/>
                </a:lnTo>
                <a:lnTo>
                  <a:pt x="10639443" y="7801484"/>
                </a:lnTo>
                <a:lnTo>
                  <a:pt x="10639421" y="7800474"/>
                </a:lnTo>
                <a:lnTo>
                  <a:pt x="10639441" y="7801336"/>
                </a:lnTo>
                <a:lnTo>
                  <a:pt x="10639155" y="7788759"/>
                </a:lnTo>
                <a:cubicBezTo>
                  <a:pt x="10638889" y="7777040"/>
                  <a:pt x="10638627" y="7765322"/>
                  <a:pt x="10638361" y="7753602"/>
                </a:cubicBezTo>
                <a:cubicBezTo>
                  <a:pt x="10638099" y="7741886"/>
                  <a:pt x="10638099" y="7741886"/>
                  <a:pt x="10637837" y="7730166"/>
                </a:cubicBezTo>
                <a:cubicBezTo>
                  <a:pt x="10637837" y="7730166"/>
                  <a:pt x="10637837" y="7730166"/>
                  <a:pt x="10619549" y="7730614"/>
                </a:cubicBezTo>
                <a:cubicBezTo>
                  <a:pt x="10638361" y="7753602"/>
                  <a:pt x="10620077" y="7754051"/>
                  <a:pt x="10620345" y="7765768"/>
                </a:cubicBezTo>
                <a:cubicBezTo>
                  <a:pt x="10620345" y="7765768"/>
                  <a:pt x="10602061" y="7766213"/>
                  <a:pt x="10602061" y="7766213"/>
                </a:cubicBezTo>
                <a:cubicBezTo>
                  <a:pt x="10601799" y="7754496"/>
                  <a:pt x="10601799" y="7754496"/>
                  <a:pt x="10601799" y="7754496"/>
                </a:cubicBezTo>
                <a:cubicBezTo>
                  <a:pt x="10601533" y="7742778"/>
                  <a:pt x="10601271" y="7731060"/>
                  <a:pt x="10601271" y="7731060"/>
                </a:cubicBezTo>
                <a:cubicBezTo>
                  <a:pt x="10601137" y="7725201"/>
                  <a:pt x="10600873" y="7713484"/>
                  <a:pt x="10600673" y="7704695"/>
                </a:cubicBezTo>
                <a:lnTo>
                  <a:pt x="10600473" y="7695830"/>
                </a:lnTo>
                <a:lnTo>
                  <a:pt x="10600211" y="7684190"/>
                </a:lnTo>
                <a:lnTo>
                  <a:pt x="10599949" y="7672469"/>
                </a:lnTo>
                <a:cubicBezTo>
                  <a:pt x="10618229" y="7672022"/>
                  <a:pt x="10599157" y="7637319"/>
                  <a:pt x="10598895" y="7625600"/>
                </a:cubicBezTo>
                <a:cubicBezTo>
                  <a:pt x="10616907" y="7613434"/>
                  <a:pt x="10616383" y="7589996"/>
                  <a:pt x="10616117" y="7578280"/>
                </a:cubicBezTo>
                <a:cubicBezTo>
                  <a:pt x="10615853" y="7566564"/>
                  <a:pt x="10616383" y="7589996"/>
                  <a:pt x="10597835" y="7578727"/>
                </a:cubicBezTo>
                <a:cubicBezTo>
                  <a:pt x="10597835" y="7578727"/>
                  <a:pt x="10615853" y="7566564"/>
                  <a:pt x="10597309" y="7555290"/>
                </a:cubicBezTo>
                <a:cubicBezTo>
                  <a:pt x="10597571" y="7567008"/>
                  <a:pt x="10597571" y="7567008"/>
                  <a:pt x="10579027" y="7555737"/>
                </a:cubicBezTo>
                <a:cubicBezTo>
                  <a:pt x="10578763" y="7544019"/>
                  <a:pt x="10578501" y="7532301"/>
                  <a:pt x="10578501" y="7532301"/>
                </a:cubicBezTo>
                <a:cubicBezTo>
                  <a:pt x="10578501" y="7532301"/>
                  <a:pt x="10578501" y="7532301"/>
                  <a:pt x="10578237" y="7520586"/>
                </a:cubicBezTo>
                <a:cubicBezTo>
                  <a:pt x="10559961" y="7521032"/>
                  <a:pt x="10559961" y="7521032"/>
                  <a:pt x="10559961" y="7521032"/>
                </a:cubicBezTo>
                <a:cubicBezTo>
                  <a:pt x="10559961" y="7521032"/>
                  <a:pt x="10559693" y="7509310"/>
                  <a:pt x="10559693" y="7509310"/>
                </a:cubicBezTo>
                <a:cubicBezTo>
                  <a:pt x="10578237" y="7520586"/>
                  <a:pt x="10559429" y="7497594"/>
                  <a:pt x="10559165" y="7485874"/>
                </a:cubicBezTo>
                <a:cubicBezTo>
                  <a:pt x="10559165" y="7485874"/>
                  <a:pt x="10559165" y="7485874"/>
                  <a:pt x="10559429" y="7497594"/>
                </a:cubicBezTo>
                <a:cubicBezTo>
                  <a:pt x="10559429" y="7497594"/>
                  <a:pt x="10559429" y="7497594"/>
                  <a:pt x="10559693" y="7509310"/>
                </a:cubicBezTo>
                <a:cubicBezTo>
                  <a:pt x="10541411" y="7509758"/>
                  <a:pt x="10541411" y="7509758"/>
                  <a:pt x="10541411" y="7509758"/>
                </a:cubicBezTo>
                <a:cubicBezTo>
                  <a:pt x="10541411" y="7509758"/>
                  <a:pt x="10541411" y="7509758"/>
                  <a:pt x="10541147" y="7498040"/>
                </a:cubicBezTo>
                <a:cubicBezTo>
                  <a:pt x="10540885" y="7486321"/>
                  <a:pt x="10540619" y="7474602"/>
                  <a:pt x="10558903" y="7474156"/>
                </a:cubicBezTo>
                <a:cubicBezTo>
                  <a:pt x="10558903" y="7474156"/>
                  <a:pt x="10558637" y="7462438"/>
                  <a:pt x="10558371" y="7450722"/>
                </a:cubicBezTo>
                <a:cubicBezTo>
                  <a:pt x="10558371" y="7450722"/>
                  <a:pt x="10558637" y="7462438"/>
                  <a:pt x="10576647" y="7450273"/>
                </a:cubicBezTo>
                <a:cubicBezTo>
                  <a:pt x="10576385" y="7438556"/>
                  <a:pt x="10558109" y="7439002"/>
                  <a:pt x="10558109" y="7439002"/>
                </a:cubicBezTo>
                <a:cubicBezTo>
                  <a:pt x="10576385" y="7438556"/>
                  <a:pt x="10576385" y="7438556"/>
                  <a:pt x="10576385" y="7438556"/>
                </a:cubicBezTo>
                <a:cubicBezTo>
                  <a:pt x="10576121" y="7426836"/>
                  <a:pt x="10576121" y="7426836"/>
                  <a:pt x="10576121" y="7426836"/>
                </a:cubicBezTo>
                <a:cubicBezTo>
                  <a:pt x="10566853" y="7421202"/>
                  <a:pt x="10566719" y="7415340"/>
                  <a:pt x="10568871" y="7409430"/>
                </a:cubicBezTo>
                <a:lnTo>
                  <a:pt x="10570165" y="7405878"/>
                </a:lnTo>
                <a:lnTo>
                  <a:pt x="10573307" y="7403456"/>
                </a:lnTo>
                <a:cubicBezTo>
                  <a:pt x="10575459" y="7397544"/>
                  <a:pt x="10575331" y="7391685"/>
                  <a:pt x="10575331" y="7391685"/>
                </a:cubicBezTo>
                <a:lnTo>
                  <a:pt x="10570165" y="7405878"/>
                </a:lnTo>
                <a:lnTo>
                  <a:pt x="10557577" y="7415566"/>
                </a:lnTo>
                <a:cubicBezTo>
                  <a:pt x="10557841" y="7427284"/>
                  <a:pt x="10557841" y="7427284"/>
                  <a:pt x="10557841" y="7427284"/>
                </a:cubicBezTo>
                <a:cubicBezTo>
                  <a:pt x="10558109" y="7439002"/>
                  <a:pt x="10558109" y="7439002"/>
                  <a:pt x="10558109" y="7439002"/>
                </a:cubicBezTo>
                <a:cubicBezTo>
                  <a:pt x="10558371" y="7450722"/>
                  <a:pt x="10540091" y="7451168"/>
                  <a:pt x="10540355" y="7462883"/>
                </a:cubicBezTo>
                <a:cubicBezTo>
                  <a:pt x="10522075" y="7463331"/>
                  <a:pt x="10539827" y="7439450"/>
                  <a:pt x="10521811" y="7451612"/>
                </a:cubicBezTo>
                <a:cubicBezTo>
                  <a:pt x="10539563" y="7427731"/>
                  <a:pt x="10539563" y="7427731"/>
                  <a:pt x="10539301" y="7416012"/>
                </a:cubicBezTo>
                <a:cubicBezTo>
                  <a:pt x="10539035" y="7404298"/>
                  <a:pt x="10539035" y="7404298"/>
                  <a:pt x="10538769" y="7392580"/>
                </a:cubicBezTo>
                <a:cubicBezTo>
                  <a:pt x="10538769" y="7392580"/>
                  <a:pt x="10520491" y="7393024"/>
                  <a:pt x="10520491" y="7393024"/>
                </a:cubicBezTo>
                <a:cubicBezTo>
                  <a:pt x="10520227" y="7381306"/>
                  <a:pt x="10520227" y="7381306"/>
                  <a:pt x="10520227" y="7381306"/>
                </a:cubicBezTo>
                <a:cubicBezTo>
                  <a:pt x="10519963" y="7369588"/>
                  <a:pt x="10519435" y="7346150"/>
                  <a:pt x="10519169" y="7334430"/>
                </a:cubicBezTo>
                <a:cubicBezTo>
                  <a:pt x="10519169" y="7334430"/>
                  <a:pt x="10537449" y="7333985"/>
                  <a:pt x="10537185" y="7322268"/>
                </a:cubicBezTo>
                <a:cubicBezTo>
                  <a:pt x="10555729" y="7333537"/>
                  <a:pt x="10555201" y="7310104"/>
                  <a:pt x="10555729" y="7333537"/>
                </a:cubicBezTo>
                <a:cubicBezTo>
                  <a:pt x="10573745" y="7321376"/>
                  <a:pt x="10573745" y="7321376"/>
                  <a:pt x="10573483" y="7309658"/>
                </a:cubicBezTo>
                <a:cubicBezTo>
                  <a:pt x="10573483" y="7309658"/>
                  <a:pt x="10555201" y="7310104"/>
                  <a:pt x="10555201" y="7310104"/>
                </a:cubicBezTo>
                <a:cubicBezTo>
                  <a:pt x="10555201" y="7310104"/>
                  <a:pt x="10554935" y="7298388"/>
                  <a:pt x="10536921" y="7310551"/>
                </a:cubicBezTo>
                <a:cubicBezTo>
                  <a:pt x="10536921" y="7310551"/>
                  <a:pt x="10536655" y="7298832"/>
                  <a:pt x="10536655" y="7298832"/>
                </a:cubicBezTo>
                <a:cubicBezTo>
                  <a:pt x="10536921" y="7310551"/>
                  <a:pt x="10536131" y="7275400"/>
                  <a:pt x="10535865" y="7263679"/>
                </a:cubicBezTo>
                <a:lnTo>
                  <a:pt x="10535599" y="7251960"/>
                </a:lnTo>
                <a:cubicBezTo>
                  <a:pt x="10535599" y="7251960"/>
                  <a:pt x="10535865" y="7263679"/>
                  <a:pt x="10517583" y="7264124"/>
                </a:cubicBezTo>
                <a:cubicBezTo>
                  <a:pt x="10535599" y="7251960"/>
                  <a:pt x="10517321" y="7252406"/>
                  <a:pt x="10535337" y="7240242"/>
                </a:cubicBezTo>
                <a:cubicBezTo>
                  <a:pt x="10535337" y="7240242"/>
                  <a:pt x="10535073" y="7228524"/>
                  <a:pt x="10535073" y="7228524"/>
                </a:cubicBezTo>
                <a:cubicBezTo>
                  <a:pt x="10534811" y="7216804"/>
                  <a:pt x="10534811" y="7216804"/>
                  <a:pt x="10534811" y="7216804"/>
                </a:cubicBezTo>
                <a:cubicBezTo>
                  <a:pt x="10534811" y="7216804"/>
                  <a:pt x="10534283" y="7193370"/>
                  <a:pt x="10516003" y="7193818"/>
                </a:cubicBezTo>
                <a:cubicBezTo>
                  <a:pt x="10534015" y="7181650"/>
                  <a:pt x="10534015" y="7181650"/>
                  <a:pt x="10534015" y="7181650"/>
                </a:cubicBezTo>
                <a:cubicBezTo>
                  <a:pt x="10533221" y="7146496"/>
                  <a:pt x="10533489" y="7158214"/>
                  <a:pt x="10532959" y="7134778"/>
                </a:cubicBezTo>
                <a:cubicBezTo>
                  <a:pt x="10532697" y="7123060"/>
                  <a:pt x="10532167" y="7099622"/>
                  <a:pt x="10532167" y="7099622"/>
                </a:cubicBezTo>
                <a:cubicBezTo>
                  <a:pt x="10531899" y="7087906"/>
                  <a:pt x="10531637" y="7076188"/>
                  <a:pt x="10531637" y="7076188"/>
                </a:cubicBezTo>
                <a:cubicBezTo>
                  <a:pt x="10531371" y="7064472"/>
                  <a:pt x="10549655" y="7064025"/>
                  <a:pt x="10549389" y="7052306"/>
                </a:cubicBezTo>
                <a:cubicBezTo>
                  <a:pt x="10530849" y="7041035"/>
                  <a:pt x="10548861" y="7028872"/>
                  <a:pt x="10530321" y="7017602"/>
                </a:cubicBezTo>
                <a:cubicBezTo>
                  <a:pt x="10530321" y="7017602"/>
                  <a:pt x="10530849" y="7041035"/>
                  <a:pt x="10530849" y="7041035"/>
                </a:cubicBezTo>
                <a:cubicBezTo>
                  <a:pt x="10530849" y="7041035"/>
                  <a:pt x="10530849" y="7041035"/>
                  <a:pt x="10512567" y="7041480"/>
                </a:cubicBezTo>
                <a:cubicBezTo>
                  <a:pt x="10512567" y="7041480"/>
                  <a:pt x="10512829" y="7053198"/>
                  <a:pt x="10512829" y="7053198"/>
                </a:cubicBezTo>
                <a:cubicBezTo>
                  <a:pt x="10513095" y="7064920"/>
                  <a:pt x="10512829" y="7053198"/>
                  <a:pt x="10494547" y="7053649"/>
                </a:cubicBezTo>
                <a:cubicBezTo>
                  <a:pt x="10494815" y="7065363"/>
                  <a:pt x="10494815" y="7065363"/>
                  <a:pt x="10513095" y="7064920"/>
                </a:cubicBezTo>
                <a:cubicBezTo>
                  <a:pt x="10513361" y="7076633"/>
                  <a:pt x="10494547" y="7053649"/>
                  <a:pt x="10495079" y="7077081"/>
                </a:cubicBezTo>
                <a:cubicBezTo>
                  <a:pt x="10495079" y="7077081"/>
                  <a:pt x="10495079" y="7077081"/>
                  <a:pt x="10476797" y="7077526"/>
                </a:cubicBezTo>
                <a:cubicBezTo>
                  <a:pt x="10476269" y="7054094"/>
                  <a:pt x="10493755" y="7018492"/>
                  <a:pt x="10475215" y="7007220"/>
                </a:cubicBezTo>
                <a:cubicBezTo>
                  <a:pt x="10474953" y="6995502"/>
                  <a:pt x="10493493" y="7006775"/>
                  <a:pt x="10474953" y="6995502"/>
                </a:cubicBezTo>
                <a:cubicBezTo>
                  <a:pt x="10474953" y="6995502"/>
                  <a:pt x="10474953" y="6995502"/>
                  <a:pt x="10493229" y="6995056"/>
                </a:cubicBezTo>
                <a:cubicBezTo>
                  <a:pt x="10474953" y="6995502"/>
                  <a:pt x="10474685" y="6983785"/>
                  <a:pt x="10474685" y="6983785"/>
                </a:cubicBezTo>
                <a:cubicBezTo>
                  <a:pt x="10492965" y="6983337"/>
                  <a:pt x="10492965" y="6983337"/>
                  <a:pt x="10492965" y="6983337"/>
                </a:cubicBezTo>
                <a:cubicBezTo>
                  <a:pt x="10492699" y="6971618"/>
                  <a:pt x="10492699" y="6971618"/>
                  <a:pt x="10492437" y="6959900"/>
                </a:cubicBezTo>
                <a:cubicBezTo>
                  <a:pt x="10492437" y="6959900"/>
                  <a:pt x="10492437" y="6959900"/>
                  <a:pt x="10474157" y="6960348"/>
                </a:cubicBezTo>
                <a:cubicBezTo>
                  <a:pt x="10474157" y="6960348"/>
                  <a:pt x="10474157" y="6960348"/>
                  <a:pt x="10473893" y="6948628"/>
                </a:cubicBezTo>
                <a:cubicBezTo>
                  <a:pt x="10491909" y="6936466"/>
                  <a:pt x="10473367" y="6925194"/>
                  <a:pt x="10473367" y="6925194"/>
                </a:cubicBezTo>
                <a:cubicBezTo>
                  <a:pt x="10455085" y="6925640"/>
                  <a:pt x="10455085" y="6925640"/>
                  <a:pt x="10455085" y="6925640"/>
                </a:cubicBezTo>
                <a:cubicBezTo>
                  <a:pt x="10455085" y="6925640"/>
                  <a:pt x="10455085" y="6925640"/>
                  <a:pt x="10454825" y="6913922"/>
                </a:cubicBezTo>
                <a:cubicBezTo>
                  <a:pt x="10454557" y="6902204"/>
                  <a:pt x="10473101" y="6913476"/>
                  <a:pt x="10472837" y="6901756"/>
                </a:cubicBezTo>
                <a:cubicBezTo>
                  <a:pt x="10472837" y="6901756"/>
                  <a:pt x="10472571" y="6890040"/>
                  <a:pt x="10472571" y="6890040"/>
                </a:cubicBezTo>
                <a:cubicBezTo>
                  <a:pt x="10472571" y="6890040"/>
                  <a:pt x="10472571" y="6890040"/>
                  <a:pt x="10472309" y="6878322"/>
                </a:cubicBezTo>
                <a:cubicBezTo>
                  <a:pt x="10472309" y="6878322"/>
                  <a:pt x="10472309" y="6878322"/>
                  <a:pt x="10490589" y="6877877"/>
                </a:cubicBezTo>
                <a:cubicBezTo>
                  <a:pt x="10490323" y="6866159"/>
                  <a:pt x="10471779" y="6854888"/>
                  <a:pt x="10471779" y="6854888"/>
                </a:cubicBezTo>
                <a:cubicBezTo>
                  <a:pt x="10471515" y="6843168"/>
                  <a:pt x="10490061" y="6854440"/>
                  <a:pt x="10489795" y="6842717"/>
                </a:cubicBezTo>
                <a:cubicBezTo>
                  <a:pt x="10489795" y="6842717"/>
                  <a:pt x="10489531" y="6831000"/>
                  <a:pt x="10489265" y="6819282"/>
                </a:cubicBezTo>
                <a:cubicBezTo>
                  <a:pt x="10489265" y="6819282"/>
                  <a:pt x="10489003" y="6807568"/>
                  <a:pt x="10470723" y="6808016"/>
                </a:cubicBezTo>
                <a:cubicBezTo>
                  <a:pt x="10470723" y="6808016"/>
                  <a:pt x="10470461" y="6796298"/>
                  <a:pt x="10470461" y="6796298"/>
                </a:cubicBezTo>
                <a:cubicBezTo>
                  <a:pt x="10488737" y="6795848"/>
                  <a:pt x="10489003" y="6807568"/>
                  <a:pt x="10489003" y="6807568"/>
                </a:cubicBezTo>
                <a:cubicBezTo>
                  <a:pt x="10489003" y="6807568"/>
                  <a:pt x="10489003" y="6807568"/>
                  <a:pt x="10488737" y="6795848"/>
                </a:cubicBezTo>
                <a:cubicBezTo>
                  <a:pt x="10489003" y="6807568"/>
                  <a:pt x="10506755" y="6783686"/>
                  <a:pt x="10507281" y="6807122"/>
                </a:cubicBezTo>
                <a:cubicBezTo>
                  <a:pt x="10507281" y="6807122"/>
                  <a:pt x="10507019" y="6795404"/>
                  <a:pt x="10507019" y="6795404"/>
                </a:cubicBezTo>
                <a:cubicBezTo>
                  <a:pt x="10507019" y="6795404"/>
                  <a:pt x="10488471" y="6784129"/>
                  <a:pt x="10488737" y="6795848"/>
                </a:cubicBezTo>
                <a:cubicBezTo>
                  <a:pt x="10488737" y="6795848"/>
                  <a:pt x="10488605" y="6789989"/>
                  <a:pt x="10488507" y="6785596"/>
                </a:cubicBezTo>
                <a:lnTo>
                  <a:pt x="10488429" y="6782206"/>
                </a:lnTo>
                <a:lnTo>
                  <a:pt x="10488403" y="6781018"/>
                </a:lnTo>
                <a:lnTo>
                  <a:pt x="10488403" y="6781080"/>
                </a:lnTo>
                <a:lnTo>
                  <a:pt x="10488309" y="6776806"/>
                </a:lnTo>
                <a:cubicBezTo>
                  <a:pt x="10488209" y="6772413"/>
                  <a:pt x="10488079" y="6766554"/>
                  <a:pt x="10487947" y="6760696"/>
                </a:cubicBezTo>
                <a:cubicBezTo>
                  <a:pt x="10507019" y="6795404"/>
                  <a:pt x="10524239" y="6748084"/>
                  <a:pt x="10523977" y="6736368"/>
                </a:cubicBezTo>
                <a:cubicBezTo>
                  <a:pt x="10523977" y="6736368"/>
                  <a:pt x="10523449" y="6712928"/>
                  <a:pt x="10541729" y="6712486"/>
                </a:cubicBezTo>
                <a:cubicBezTo>
                  <a:pt x="10522391" y="6666058"/>
                  <a:pt x="10539879" y="6630460"/>
                  <a:pt x="10538561" y="6571868"/>
                </a:cubicBezTo>
                <a:cubicBezTo>
                  <a:pt x="10538561" y="6571868"/>
                  <a:pt x="10538561" y="6571868"/>
                  <a:pt x="10520279" y="6572316"/>
                </a:cubicBezTo>
                <a:cubicBezTo>
                  <a:pt x="10520013" y="6560596"/>
                  <a:pt x="10520013" y="6560596"/>
                  <a:pt x="10520013" y="6560596"/>
                </a:cubicBezTo>
                <a:cubicBezTo>
                  <a:pt x="10520013" y="6560596"/>
                  <a:pt x="10520013" y="6560596"/>
                  <a:pt x="10538293" y="6560148"/>
                </a:cubicBezTo>
                <a:cubicBezTo>
                  <a:pt x="10538293" y="6560148"/>
                  <a:pt x="10519749" y="6548876"/>
                  <a:pt x="10538029" y="6548430"/>
                </a:cubicBezTo>
                <a:cubicBezTo>
                  <a:pt x="10537767" y="6536712"/>
                  <a:pt x="10519487" y="6537158"/>
                  <a:pt x="10519749" y="6548876"/>
                </a:cubicBezTo>
                <a:cubicBezTo>
                  <a:pt x="10519487" y="6537158"/>
                  <a:pt x="10519487" y="6537158"/>
                  <a:pt x="10519221" y="6525442"/>
                </a:cubicBezTo>
                <a:cubicBezTo>
                  <a:pt x="10518693" y="6502004"/>
                  <a:pt x="10518431" y="6490289"/>
                  <a:pt x="10536707" y="6489844"/>
                </a:cubicBezTo>
                <a:cubicBezTo>
                  <a:pt x="10517639" y="6455133"/>
                  <a:pt x="10536179" y="6466406"/>
                  <a:pt x="10535387" y="6431250"/>
                </a:cubicBezTo>
                <a:cubicBezTo>
                  <a:pt x="10535387" y="6431250"/>
                  <a:pt x="10534595" y="6396097"/>
                  <a:pt x="10552873" y="6395652"/>
                </a:cubicBezTo>
                <a:cubicBezTo>
                  <a:pt x="10552873" y="6395652"/>
                  <a:pt x="10552611" y="6383932"/>
                  <a:pt x="10552349" y="6372217"/>
                </a:cubicBezTo>
                <a:cubicBezTo>
                  <a:pt x="10552349" y="6372217"/>
                  <a:pt x="10533803" y="6360945"/>
                  <a:pt x="10533803" y="6360945"/>
                </a:cubicBezTo>
                <a:cubicBezTo>
                  <a:pt x="10533541" y="6349226"/>
                  <a:pt x="10533541" y="6349226"/>
                  <a:pt x="10533541" y="6349226"/>
                </a:cubicBezTo>
                <a:cubicBezTo>
                  <a:pt x="10551821" y="6348778"/>
                  <a:pt x="10551821" y="6348778"/>
                  <a:pt x="10551821" y="6348778"/>
                </a:cubicBezTo>
                <a:cubicBezTo>
                  <a:pt x="10551821" y="6348778"/>
                  <a:pt x="10552083" y="6360500"/>
                  <a:pt x="10552083" y="6360500"/>
                </a:cubicBezTo>
                <a:cubicBezTo>
                  <a:pt x="10551821" y="6348778"/>
                  <a:pt x="10569833" y="6336614"/>
                  <a:pt x="10569571" y="6324894"/>
                </a:cubicBezTo>
                <a:cubicBezTo>
                  <a:pt x="10569305" y="6313177"/>
                  <a:pt x="10569305" y="6313177"/>
                  <a:pt x="10569305" y="6313177"/>
                </a:cubicBezTo>
                <a:cubicBezTo>
                  <a:pt x="10569305" y="6313177"/>
                  <a:pt x="10569043" y="6301461"/>
                  <a:pt x="10569043" y="6301461"/>
                </a:cubicBezTo>
                <a:cubicBezTo>
                  <a:pt x="10587059" y="6289296"/>
                  <a:pt x="10568781" y="6289743"/>
                  <a:pt x="10568515" y="6278024"/>
                </a:cubicBezTo>
                <a:cubicBezTo>
                  <a:pt x="10569043" y="6301461"/>
                  <a:pt x="10532483" y="6302350"/>
                  <a:pt x="10533277" y="6337507"/>
                </a:cubicBezTo>
                <a:cubicBezTo>
                  <a:pt x="10533013" y="6325788"/>
                  <a:pt x="10532749" y="6314070"/>
                  <a:pt x="10532483" y="6302350"/>
                </a:cubicBezTo>
                <a:cubicBezTo>
                  <a:pt x="10514467" y="6314517"/>
                  <a:pt x="10532483" y="6302350"/>
                  <a:pt x="10514205" y="6302799"/>
                </a:cubicBezTo>
                <a:cubicBezTo>
                  <a:pt x="10513673" y="6279364"/>
                  <a:pt x="10512883" y="6244212"/>
                  <a:pt x="10530633" y="6220328"/>
                </a:cubicBezTo>
                <a:cubicBezTo>
                  <a:pt x="10530367" y="6208609"/>
                  <a:pt x="10530367" y="6208609"/>
                  <a:pt x="10530367" y="6208609"/>
                </a:cubicBezTo>
                <a:cubicBezTo>
                  <a:pt x="10530367" y="6208609"/>
                  <a:pt x="10530367" y="6208609"/>
                  <a:pt x="10530107" y="6196890"/>
                </a:cubicBezTo>
                <a:cubicBezTo>
                  <a:pt x="10529843" y="6185174"/>
                  <a:pt x="10529843" y="6185174"/>
                  <a:pt x="10529843" y="6185174"/>
                </a:cubicBezTo>
                <a:cubicBezTo>
                  <a:pt x="10511031" y="6162182"/>
                  <a:pt x="10527993" y="6103147"/>
                  <a:pt x="10546273" y="6102699"/>
                </a:cubicBezTo>
                <a:cubicBezTo>
                  <a:pt x="10546799" y="6126136"/>
                  <a:pt x="10546537" y="6114418"/>
                  <a:pt x="10547063" y="6137854"/>
                </a:cubicBezTo>
                <a:cubicBezTo>
                  <a:pt x="10565077" y="6125690"/>
                  <a:pt x="10545743" y="6079265"/>
                  <a:pt x="10564025" y="6078817"/>
                </a:cubicBezTo>
                <a:cubicBezTo>
                  <a:pt x="10563493" y="6055379"/>
                  <a:pt x="10545479" y="6067545"/>
                  <a:pt x="10545213" y="6055827"/>
                </a:cubicBezTo>
                <a:cubicBezTo>
                  <a:pt x="10545479" y="6067545"/>
                  <a:pt x="10545479" y="6067545"/>
                  <a:pt x="10545479" y="6067545"/>
                </a:cubicBezTo>
                <a:cubicBezTo>
                  <a:pt x="10545479" y="6067545"/>
                  <a:pt x="10545743" y="6079265"/>
                  <a:pt x="10545743" y="6079265"/>
                </a:cubicBezTo>
                <a:cubicBezTo>
                  <a:pt x="10545743" y="6079265"/>
                  <a:pt x="10546007" y="6090980"/>
                  <a:pt x="10546007" y="6090980"/>
                </a:cubicBezTo>
                <a:cubicBezTo>
                  <a:pt x="10546007" y="6090980"/>
                  <a:pt x="10527729" y="6091426"/>
                  <a:pt x="10527729" y="6091426"/>
                </a:cubicBezTo>
                <a:cubicBezTo>
                  <a:pt x="10527729" y="6091426"/>
                  <a:pt x="10509447" y="6091876"/>
                  <a:pt x="10509711" y="6103594"/>
                </a:cubicBezTo>
                <a:cubicBezTo>
                  <a:pt x="10509977" y="6115314"/>
                  <a:pt x="10509977" y="6115314"/>
                  <a:pt x="10509977" y="6115314"/>
                </a:cubicBezTo>
                <a:cubicBezTo>
                  <a:pt x="10509977" y="6115314"/>
                  <a:pt x="10509977" y="6115314"/>
                  <a:pt x="10491695" y="6115758"/>
                </a:cubicBezTo>
                <a:cubicBezTo>
                  <a:pt x="10491957" y="6127473"/>
                  <a:pt x="10491957" y="6127473"/>
                  <a:pt x="10492223" y="6139192"/>
                </a:cubicBezTo>
                <a:cubicBezTo>
                  <a:pt x="10492223" y="6139192"/>
                  <a:pt x="10474211" y="6151356"/>
                  <a:pt x="10474211" y="6151356"/>
                </a:cubicBezTo>
                <a:cubicBezTo>
                  <a:pt x="10474211" y="6151356"/>
                  <a:pt x="10474211" y="6151356"/>
                  <a:pt x="10474473" y="6163074"/>
                </a:cubicBezTo>
                <a:cubicBezTo>
                  <a:pt x="10474473" y="6163074"/>
                  <a:pt x="10474473" y="6163074"/>
                  <a:pt x="10474737" y="6174791"/>
                </a:cubicBezTo>
                <a:cubicBezTo>
                  <a:pt x="10474737" y="6174791"/>
                  <a:pt x="10474737" y="6174791"/>
                  <a:pt x="10475003" y="6186509"/>
                </a:cubicBezTo>
                <a:cubicBezTo>
                  <a:pt x="10475003" y="6186509"/>
                  <a:pt x="10475265" y="6198227"/>
                  <a:pt x="10456983" y="6198676"/>
                </a:cubicBezTo>
                <a:lnTo>
                  <a:pt x="10473447" y="6198272"/>
                </a:lnTo>
                <a:lnTo>
                  <a:pt x="10472545" y="6197750"/>
                </a:lnTo>
                <a:cubicBezTo>
                  <a:pt x="10491909" y="6185264"/>
                  <a:pt x="10491909" y="6185264"/>
                  <a:pt x="10491641" y="6173258"/>
                </a:cubicBezTo>
                <a:cubicBezTo>
                  <a:pt x="10491641" y="6173258"/>
                  <a:pt x="10491641" y="6173258"/>
                  <a:pt x="10491369" y="6161252"/>
                </a:cubicBezTo>
                <a:cubicBezTo>
                  <a:pt x="10491369" y="6161252"/>
                  <a:pt x="10511005" y="6160770"/>
                  <a:pt x="10511005" y="6160770"/>
                </a:cubicBezTo>
                <a:cubicBezTo>
                  <a:pt x="10511005" y="6160770"/>
                  <a:pt x="10511271" y="6172778"/>
                  <a:pt x="10511271" y="6172778"/>
                </a:cubicBezTo>
                <a:cubicBezTo>
                  <a:pt x="10511271" y="6172778"/>
                  <a:pt x="10511271" y="6172778"/>
                  <a:pt x="10511541" y="6184786"/>
                </a:cubicBezTo>
                <a:cubicBezTo>
                  <a:pt x="10511811" y="6196792"/>
                  <a:pt x="10511811" y="6196792"/>
                  <a:pt x="10512357" y="6220806"/>
                </a:cubicBezTo>
                <a:lnTo>
                  <a:pt x="10475291" y="6199342"/>
                </a:lnTo>
                <a:lnTo>
                  <a:pt x="10475531" y="6209946"/>
                </a:lnTo>
                <a:cubicBezTo>
                  <a:pt x="10475791" y="6221665"/>
                  <a:pt x="10475791" y="6221665"/>
                  <a:pt x="10475791" y="6221665"/>
                </a:cubicBezTo>
                <a:cubicBezTo>
                  <a:pt x="10475791" y="6221665"/>
                  <a:pt x="10475791" y="6221665"/>
                  <a:pt x="10476057" y="6233384"/>
                </a:cubicBezTo>
                <a:cubicBezTo>
                  <a:pt x="10476057" y="6233384"/>
                  <a:pt x="10457777" y="6233832"/>
                  <a:pt x="10457777" y="6233832"/>
                </a:cubicBezTo>
                <a:cubicBezTo>
                  <a:pt x="10457777" y="6233832"/>
                  <a:pt x="10458041" y="6245551"/>
                  <a:pt x="10458041" y="6245551"/>
                </a:cubicBezTo>
                <a:cubicBezTo>
                  <a:pt x="10458311" y="6257266"/>
                  <a:pt x="10458311" y="6257266"/>
                  <a:pt x="10458311" y="6257266"/>
                </a:cubicBezTo>
                <a:cubicBezTo>
                  <a:pt x="10458311" y="6257266"/>
                  <a:pt x="10458571" y="6268986"/>
                  <a:pt x="10440289" y="6269430"/>
                </a:cubicBezTo>
                <a:cubicBezTo>
                  <a:pt x="10440559" y="6281148"/>
                  <a:pt x="10458837" y="6280702"/>
                  <a:pt x="10458837" y="6280702"/>
                </a:cubicBezTo>
                <a:cubicBezTo>
                  <a:pt x="10459099" y="6292420"/>
                  <a:pt x="10459099" y="6292420"/>
                  <a:pt x="10459367" y="6304138"/>
                </a:cubicBezTo>
                <a:cubicBezTo>
                  <a:pt x="10459367" y="6304138"/>
                  <a:pt x="10459367" y="6304138"/>
                  <a:pt x="10477907" y="6315410"/>
                </a:cubicBezTo>
                <a:cubicBezTo>
                  <a:pt x="10459893" y="6327572"/>
                  <a:pt x="10460419" y="6351008"/>
                  <a:pt x="10460419" y="6351008"/>
                </a:cubicBezTo>
                <a:cubicBezTo>
                  <a:pt x="10460683" y="6362730"/>
                  <a:pt x="10478703" y="6350564"/>
                  <a:pt x="10460947" y="6374448"/>
                </a:cubicBezTo>
                <a:cubicBezTo>
                  <a:pt x="10478963" y="6362284"/>
                  <a:pt x="10479227" y="6374004"/>
                  <a:pt x="10478963" y="6362284"/>
                </a:cubicBezTo>
                <a:cubicBezTo>
                  <a:pt x="10478963" y="6362284"/>
                  <a:pt x="10479227" y="6374004"/>
                  <a:pt x="10497247" y="6361836"/>
                </a:cubicBezTo>
                <a:cubicBezTo>
                  <a:pt x="10497771" y="6385272"/>
                  <a:pt x="10480287" y="6420873"/>
                  <a:pt x="10498829" y="6432140"/>
                </a:cubicBezTo>
                <a:cubicBezTo>
                  <a:pt x="10498829" y="6432140"/>
                  <a:pt x="10480549" y="6432588"/>
                  <a:pt x="10480549" y="6432588"/>
                </a:cubicBezTo>
                <a:cubicBezTo>
                  <a:pt x="10480813" y="6444308"/>
                  <a:pt x="10480813" y="6444308"/>
                  <a:pt x="10499091" y="6443858"/>
                </a:cubicBezTo>
                <a:cubicBezTo>
                  <a:pt x="10499355" y="6455581"/>
                  <a:pt x="10499355" y="6455581"/>
                  <a:pt x="10499355" y="6455581"/>
                </a:cubicBezTo>
                <a:cubicBezTo>
                  <a:pt x="10499355" y="6455581"/>
                  <a:pt x="10499885" y="6479018"/>
                  <a:pt x="10500151" y="6490734"/>
                </a:cubicBezTo>
                <a:cubicBezTo>
                  <a:pt x="10481869" y="6491182"/>
                  <a:pt x="10500941" y="6525887"/>
                  <a:pt x="10482927" y="6538054"/>
                </a:cubicBezTo>
                <a:cubicBezTo>
                  <a:pt x="10482927" y="6538054"/>
                  <a:pt x="10482927" y="6538054"/>
                  <a:pt x="10483191" y="6549770"/>
                </a:cubicBezTo>
                <a:cubicBezTo>
                  <a:pt x="10483191" y="6549770"/>
                  <a:pt x="10483191" y="6549770"/>
                  <a:pt x="10464911" y="6550217"/>
                </a:cubicBezTo>
                <a:cubicBezTo>
                  <a:pt x="10465175" y="6561934"/>
                  <a:pt x="10465175" y="6561934"/>
                  <a:pt x="10465175" y="6561934"/>
                </a:cubicBezTo>
                <a:cubicBezTo>
                  <a:pt x="10465441" y="6573652"/>
                  <a:pt x="10484513" y="6608360"/>
                  <a:pt x="10466235" y="6608807"/>
                </a:cubicBezTo>
                <a:cubicBezTo>
                  <a:pt x="10466235" y="6608807"/>
                  <a:pt x="10466497" y="6620525"/>
                  <a:pt x="10466497" y="6620525"/>
                </a:cubicBezTo>
                <a:lnTo>
                  <a:pt x="10466761" y="6632248"/>
                </a:lnTo>
                <a:lnTo>
                  <a:pt x="10466827" y="6635175"/>
                </a:lnTo>
                <a:cubicBezTo>
                  <a:pt x="10466861" y="6636640"/>
                  <a:pt x="10466879" y="6637372"/>
                  <a:pt x="10466869" y="6637006"/>
                </a:cubicBezTo>
                <a:lnTo>
                  <a:pt x="10466763" y="6632250"/>
                </a:lnTo>
                <a:lnTo>
                  <a:pt x="10469747" y="6637853"/>
                </a:lnTo>
                <a:cubicBezTo>
                  <a:pt x="10475123" y="6648162"/>
                  <a:pt x="10485903" y="6669880"/>
                  <a:pt x="10486099" y="6678668"/>
                </a:cubicBezTo>
                <a:cubicBezTo>
                  <a:pt x="10486099" y="6678668"/>
                  <a:pt x="10486099" y="6678668"/>
                  <a:pt x="10504375" y="6678222"/>
                </a:cubicBezTo>
                <a:cubicBezTo>
                  <a:pt x="10504375" y="6678222"/>
                  <a:pt x="10504639" y="6689939"/>
                  <a:pt x="10504903" y="6701656"/>
                </a:cubicBezTo>
                <a:cubicBezTo>
                  <a:pt x="10504903" y="6701656"/>
                  <a:pt x="10504903" y="6701656"/>
                  <a:pt x="10523187" y="6701210"/>
                </a:cubicBezTo>
                <a:cubicBezTo>
                  <a:pt x="10505169" y="6713376"/>
                  <a:pt x="10505431" y="6725094"/>
                  <a:pt x="10505959" y="6748530"/>
                </a:cubicBezTo>
                <a:cubicBezTo>
                  <a:pt x="10487419" y="6737261"/>
                  <a:pt x="10487419" y="6737261"/>
                  <a:pt x="10487419" y="6737261"/>
                </a:cubicBezTo>
                <a:cubicBezTo>
                  <a:pt x="10487419" y="6737261"/>
                  <a:pt x="10487419" y="6737261"/>
                  <a:pt x="10505431" y="6725094"/>
                </a:cubicBezTo>
                <a:cubicBezTo>
                  <a:pt x="10505431" y="6725094"/>
                  <a:pt x="10505431" y="6725094"/>
                  <a:pt x="10487155" y="6725540"/>
                </a:cubicBezTo>
                <a:cubicBezTo>
                  <a:pt x="10487155" y="6725540"/>
                  <a:pt x="10486889" y="6713822"/>
                  <a:pt x="10486889" y="6713822"/>
                </a:cubicBezTo>
                <a:cubicBezTo>
                  <a:pt x="10486889" y="6713822"/>
                  <a:pt x="10468347" y="6702550"/>
                  <a:pt x="10468607" y="6714268"/>
                </a:cubicBezTo>
                <a:cubicBezTo>
                  <a:pt x="10468607" y="6714268"/>
                  <a:pt x="10468607" y="6714268"/>
                  <a:pt x="10468347" y="6702550"/>
                </a:cubicBezTo>
                <a:cubicBezTo>
                  <a:pt x="10450065" y="6702994"/>
                  <a:pt x="10431523" y="6691724"/>
                  <a:pt x="10431257" y="6680008"/>
                </a:cubicBezTo>
                <a:cubicBezTo>
                  <a:pt x="10430993" y="6668290"/>
                  <a:pt x="10430993" y="6668290"/>
                  <a:pt x="10412711" y="6668735"/>
                </a:cubicBezTo>
                <a:cubicBezTo>
                  <a:pt x="10412445" y="6657018"/>
                  <a:pt x="10430993" y="6668290"/>
                  <a:pt x="10430731" y="6656570"/>
                </a:cubicBezTo>
                <a:cubicBezTo>
                  <a:pt x="10430731" y="6656570"/>
                  <a:pt x="10412445" y="6657018"/>
                  <a:pt x="10412445" y="6657018"/>
                </a:cubicBezTo>
                <a:cubicBezTo>
                  <a:pt x="10412445" y="6657018"/>
                  <a:pt x="10412185" y="6645298"/>
                  <a:pt x="10412185" y="6645298"/>
                </a:cubicBezTo>
                <a:cubicBezTo>
                  <a:pt x="10412185" y="6645298"/>
                  <a:pt x="10411917" y="6633584"/>
                  <a:pt x="10430467" y="6644852"/>
                </a:cubicBezTo>
                <a:cubicBezTo>
                  <a:pt x="10430467" y="6644852"/>
                  <a:pt x="10411917" y="6633584"/>
                  <a:pt x="10429939" y="6621419"/>
                </a:cubicBezTo>
                <a:cubicBezTo>
                  <a:pt x="10429673" y="6609700"/>
                  <a:pt x="10429673" y="6609700"/>
                  <a:pt x="10429409" y="6597979"/>
                </a:cubicBezTo>
                <a:cubicBezTo>
                  <a:pt x="10429143" y="6586264"/>
                  <a:pt x="10428617" y="6562826"/>
                  <a:pt x="10428617" y="6562826"/>
                </a:cubicBezTo>
                <a:cubicBezTo>
                  <a:pt x="10428353" y="6551108"/>
                  <a:pt x="10409539" y="6528122"/>
                  <a:pt x="10427825" y="6527673"/>
                </a:cubicBezTo>
                <a:cubicBezTo>
                  <a:pt x="10427825" y="6527673"/>
                  <a:pt x="10427825" y="6527673"/>
                  <a:pt x="10427557" y="6515956"/>
                </a:cubicBezTo>
                <a:cubicBezTo>
                  <a:pt x="10427557" y="6515956"/>
                  <a:pt x="10427031" y="6492520"/>
                  <a:pt x="10426767" y="6480802"/>
                </a:cubicBezTo>
                <a:cubicBezTo>
                  <a:pt x="10426767" y="6480802"/>
                  <a:pt x="10426501" y="6469081"/>
                  <a:pt x="10408217" y="6469526"/>
                </a:cubicBezTo>
                <a:cubicBezTo>
                  <a:pt x="10407425" y="6434375"/>
                  <a:pt x="10388617" y="6411385"/>
                  <a:pt x="10406107" y="6375786"/>
                </a:cubicBezTo>
                <a:cubicBezTo>
                  <a:pt x="10405841" y="6364068"/>
                  <a:pt x="10405841" y="6364068"/>
                  <a:pt x="10387559" y="6364516"/>
                </a:cubicBezTo>
                <a:cubicBezTo>
                  <a:pt x="10396569" y="6358432"/>
                  <a:pt x="10396373" y="6349644"/>
                  <a:pt x="10396139" y="6339389"/>
                </a:cubicBezTo>
                <a:lnTo>
                  <a:pt x="10401609" y="6317274"/>
                </a:lnTo>
                <a:lnTo>
                  <a:pt x="10404785" y="6317194"/>
                </a:lnTo>
                <a:cubicBezTo>
                  <a:pt x="10404519" y="6305474"/>
                  <a:pt x="10404519" y="6305474"/>
                  <a:pt x="10404519" y="6305474"/>
                </a:cubicBezTo>
                <a:cubicBezTo>
                  <a:pt x="10404255" y="6293759"/>
                  <a:pt x="10403993" y="6282041"/>
                  <a:pt x="10385449" y="6270769"/>
                </a:cubicBezTo>
                <a:cubicBezTo>
                  <a:pt x="10385183" y="6259051"/>
                  <a:pt x="10385183" y="6259051"/>
                  <a:pt x="10385183" y="6259051"/>
                </a:cubicBezTo>
                <a:cubicBezTo>
                  <a:pt x="10384921" y="6247335"/>
                  <a:pt x="10366641" y="6247783"/>
                  <a:pt x="10384921" y="6247335"/>
                </a:cubicBezTo>
                <a:lnTo>
                  <a:pt x="10384659" y="6235618"/>
                </a:lnTo>
                <a:lnTo>
                  <a:pt x="10384391" y="6223897"/>
                </a:lnTo>
                <a:cubicBezTo>
                  <a:pt x="10384391" y="6223897"/>
                  <a:pt x="10384391" y="6223897"/>
                  <a:pt x="10366377" y="6236062"/>
                </a:cubicBezTo>
                <a:cubicBezTo>
                  <a:pt x="10366641" y="6247783"/>
                  <a:pt x="10366641" y="6247783"/>
                  <a:pt x="10348359" y="6248227"/>
                </a:cubicBezTo>
                <a:cubicBezTo>
                  <a:pt x="10348359" y="6248227"/>
                  <a:pt x="10348095" y="6236508"/>
                  <a:pt x="10348095" y="6236508"/>
                </a:cubicBezTo>
                <a:lnTo>
                  <a:pt x="10347817" y="6224115"/>
                </a:lnTo>
                <a:lnTo>
                  <a:pt x="10329091" y="6224574"/>
                </a:lnTo>
                <a:lnTo>
                  <a:pt x="10329087" y="6224572"/>
                </a:lnTo>
                <a:lnTo>
                  <a:pt x="10329087" y="6224564"/>
                </a:lnTo>
                <a:lnTo>
                  <a:pt x="10321397" y="6210184"/>
                </a:lnTo>
                <a:cubicBezTo>
                  <a:pt x="10323759" y="6206152"/>
                  <a:pt x="10328609" y="6203382"/>
                  <a:pt x="10328609" y="6203382"/>
                </a:cubicBezTo>
                <a:lnTo>
                  <a:pt x="10328899" y="6216098"/>
                </a:lnTo>
                <a:lnTo>
                  <a:pt x="10347809" y="6223726"/>
                </a:lnTo>
                <a:lnTo>
                  <a:pt x="10347569" y="6213073"/>
                </a:lnTo>
                <a:cubicBezTo>
                  <a:pt x="10347569" y="6213073"/>
                  <a:pt x="10347303" y="6201353"/>
                  <a:pt x="10365581" y="6200907"/>
                </a:cubicBezTo>
                <a:cubicBezTo>
                  <a:pt x="10365319" y="6189189"/>
                  <a:pt x="10365319" y="6189189"/>
                  <a:pt x="10365319" y="6189189"/>
                </a:cubicBezTo>
                <a:cubicBezTo>
                  <a:pt x="10365053" y="6177469"/>
                  <a:pt x="10364789" y="6165751"/>
                  <a:pt x="10346249" y="6154482"/>
                </a:cubicBezTo>
                <a:cubicBezTo>
                  <a:pt x="10364525" y="6154036"/>
                  <a:pt x="10364265" y="6142316"/>
                  <a:pt x="10364525" y="6154036"/>
                </a:cubicBezTo>
                <a:cubicBezTo>
                  <a:pt x="10364265" y="6142316"/>
                  <a:pt x="10364265" y="6142316"/>
                  <a:pt x="10363999" y="6130598"/>
                </a:cubicBezTo>
                <a:cubicBezTo>
                  <a:pt x="10363733" y="6118882"/>
                  <a:pt x="10381751" y="6106720"/>
                  <a:pt x="10381485" y="6095000"/>
                </a:cubicBezTo>
                <a:cubicBezTo>
                  <a:pt x="10381485" y="6095000"/>
                  <a:pt x="10381485" y="6095000"/>
                  <a:pt x="10381751" y="6106720"/>
                </a:cubicBezTo>
                <a:cubicBezTo>
                  <a:pt x="10381751" y="6106720"/>
                  <a:pt x="10382015" y="6118436"/>
                  <a:pt x="10382279" y="6130152"/>
                </a:cubicBezTo>
                <a:cubicBezTo>
                  <a:pt x="10382279" y="6130152"/>
                  <a:pt x="10382015" y="6118436"/>
                  <a:pt x="10400293" y="6117990"/>
                </a:cubicBezTo>
                <a:cubicBezTo>
                  <a:pt x="10400557" y="6129706"/>
                  <a:pt x="10400557" y="6129706"/>
                  <a:pt x="10400557" y="6129706"/>
                </a:cubicBezTo>
                <a:cubicBezTo>
                  <a:pt x="10400825" y="6141425"/>
                  <a:pt x="10400825" y="6141425"/>
                  <a:pt x="10400825" y="6141425"/>
                </a:cubicBezTo>
                <a:cubicBezTo>
                  <a:pt x="10401351" y="6164862"/>
                  <a:pt x="10419105" y="6140978"/>
                  <a:pt x="10419369" y="6152696"/>
                </a:cubicBezTo>
                <a:cubicBezTo>
                  <a:pt x="10419105" y="6140978"/>
                  <a:pt x="10419105" y="6140978"/>
                  <a:pt x="10419105" y="6140978"/>
                </a:cubicBezTo>
                <a:cubicBezTo>
                  <a:pt x="10437387" y="6140531"/>
                  <a:pt x="10437387" y="6140531"/>
                  <a:pt x="10437647" y="6152249"/>
                </a:cubicBezTo>
                <a:cubicBezTo>
                  <a:pt x="10437647" y="6152249"/>
                  <a:pt x="10437647" y="6152249"/>
                  <a:pt x="10437387" y="6140531"/>
                </a:cubicBezTo>
                <a:cubicBezTo>
                  <a:pt x="10437121" y="6128812"/>
                  <a:pt x="10436593" y="6105378"/>
                  <a:pt x="10455401" y="6128366"/>
                </a:cubicBezTo>
                <a:cubicBezTo>
                  <a:pt x="10455135" y="6116651"/>
                  <a:pt x="10436593" y="6105378"/>
                  <a:pt x="10436331" y="6093658"/>
                </a:cubicBezTo>
                <a:cubicBezTo>
                  <a:pt x="10454607" y="6093218"/>
                  <a:pt x="10435799" y="6070224"/>
                  <a:pt x="10454343" y="6081497"/>
                </a:cubicBezTo>
                <a:cubicBezTo>
                  <a:pt x="10454211" y="6075637"/>
                  <a:pt x="10454145" y="6072707"/>
                  <a:pt x="10454115" y="6071425"/>
                </a:cubicBezTo>
                <a:lnTo>
                  <a:pt x="10454115" y="6071358"/>
                </a:lnTo>
                <a:lnTo>
                  <a:pt x="10454157" y="6073258"/>
                </a:lnTo>
                <a:cubicBezTo>
                  <a:pt x="10454153" y="6073074"/>
                  <a:pt x="10454129" y="6071975"/>
                  <a:pt x="10454113" y="6071242"/>
                </a:cubicBezTo>
                <a:lnTo>
                  <a:pt x="10454115" y="6071358"/>
                </a:lnTo>
                <a:lnTo>
                  <a:pt x="10454079" y="6069780"/>
                </a:lnTo>
                <a:cubicBezTo>
                  <a:pt x="10453815" y="6058057"/>
                  <a:pt x="10453815" y="6058057"/>
                  <a:pt x="10453815" y="6058057"/>
                </a:cubicBezTo>
                <a:cubicBezTo>
                  <a:pt x="10453553" y="6046339"/>
                  <a:pt x="10453553" y="6046339"/>
                  <a:pt x="10453553" y="6046339"/>
                </a:cubicBezTo>
                <a:cubicBezTo>
                  <a:pt x="10453291" y="6034623"/>
                  <a:pt x="10453025" y="6022906"/>
                  <a:pt x="10453025" y="6022906"/>
                </a:cubicBezTo>
                <a:cubicBezTo>
                  <a:pt x="10452759" y="6011186"/>
                  <a:pt x="10452495" y="5999467"/>
                  <a:pt x="10452495" y="5999467"/>
                </a:cubicBezTo>
                <a:cubicBezTo>
                  <a:pt x="10452495" y="5999467"/>
                  <a:pt x="10452231" y="5987752"/>
                  <a:pt x="10452231" y="5987752"/>
                </a:cubicBezTo>
                <a:cubicBezTo>
                  <a:pt x="10451965" y="5976035"/>
                  <a:pt x="10451965" y="5976035"/>
                  <a:pt x="10451707" y="5964314"/>
                </a:cubicBezTo>
                <a:cubicBezTo>
                  <a:pt x="10451177" y="5940879"/>
                  <a:pt x="10450909" y="5929160"/>
                  <a:pt x="10468925" y="5916994"/>
                </a:cubicBezTo>
                <a:cubicBezTo>
                  <a:pt x="10468925" y="5916994"/>
                  <a:pt x="10468925" y="5916994"/>
                  <a:pt x="10468661" y="5905280"/>
                </a:cubicBezTo>
                <a:cubicBezTo>
                  <a:pt x="10486941" y="5904832"/>
                  <a:pt x="10487203" y="5916548"/>
                  <a:pt x="10487203" y="5916548"/>
                </a:cubicBezTo>
                <a:cubicBezTo>
                  <a:pt x="10487203" y="5916548"/>
                  <a:pt x="10486941" y="5904832"/>
                  <a:pt x="10486941" y="5904832"/>
                </a:cubicBezTo>
                <a:cubicBezTo>
                  <a:pt x="10486941" y="5904832"/>
                  <a:pt x="10486941" y="5904832"/>
                  <a:pt x="10505221" y="5904386"/>
                </a:cubicBezTo>
                <a:cubicBezTo>
                  <a:pt x="10504957" y="5892666"/>
                  <a:pt x="10504957" y="5892666"/>
                  <a:pt x="10504957" y="5892666"/>
                </a:cubicBezTo>
                <a:cubicBezTo>
                  <a:pt x="10504957" y="5892666"/>
                  <a:pt x="10504693" y="5880950"/>
                  <a:pt x="10504427" y="5869230"/>
                </a:cubicBezTo>
                <a:cubicBezTo>
                  <a:pt x="10522707" y="5868786"/>
                  <a:pt x="10522707" y="5868786"/>
                  <a:pt x="10522707" y="5868786"/>
                </a:cubicBezTo>
                <a:cubicBezTo>
                  <a:pt x="10522179" y="5845348"/>
                  <a:pt x="10539667" y="5809748"/>
                  <a:pt x="10539141" y="5786311"/>
                </a:cubicBezTo>
                <a:cubicBezTo>
                  <a:pt x="10538877" y="5774596"/>
                  <a:pt x="10538877" y="5774596"/>
                  <a:pt x="10538877" y="5774596"/>
                </a:cubicBezTo>
                <a:cubicBezTo>
                  <a:pt x="10538877" y="5774596"/>
                  <a:pt x="10538611" y="5762874"/>
                  <a:pt x="10538611" y="5762874"/>
                </a:cubicBezTo>
                <a:cubicBezTo>
                  <a:pt x="10538611" y="5762874"/>
                  <a:pt x="10538347" y="5751160"/>
                  <a:pt x="10538347" y="5751160"/>
                </a:cubicBezTo>
                <a:cubicBezTo>
                  <a:pt x="10538081" y="5739440"/>
                  <a:pt x="10538081" y="5739440"/>
                  <a:pt x="10538081" y="5739440"/>
                </a:cubicBezTo>
                <a:cubicBezTo>
                  <a:pt x="10538081" y="5739440"/>
                  <a:pt x="10538081" y="5739440"/>
                  <a:pt x="10556097" y="5727274"/>
                </a:cubicBezTo>
                <a:lnTo>
                  <a:pt x="10555833" y="5715558"/>
                </a:lnTo>
                <a:cubicBezTo>
                  <a:pt x="10555833" y="5715558"/>
                  <a:pt x="10556097" y="5727274"/>
                  <a:pt x="10537553" y="5716006"/>
                </a:cubicBezTo>
                <a:cubicBezTo>
                  <a:pt x="10555569" y="5703840"/>
                  <a:pt x="10536763" y="5680848"/>
                  <a:pt x="10555041" y="5680404"/>
                </a:cubicBezTo>
                <a:cubicBezTo>
                  <a:pt x="10554781" y="5668685"/>
                  <a:pt x="10536497" y="5669130"/>
                  <a:pt x="10536235" y="5657412"/>
                </a:cubicBezTo>
                <a:cubicBezTo>
                  <a:pt x="10554511" y="5656968"/>
                  <a:pt x="10553985" y="5633534"/>
                  <a:pt x="10554247" y="5645251"/>
                </a:cubicBezTo>
                <a:cubicBezTo>
                  <a:pt x="10554247" y="5645251"/>
                  <a:pt x="10554247" y="5645251"/>
                  <a:pt x="10554511" y="5656968"/>
                </a:cubicBezTo>
                <a:cubicBezTo>
                  <a:pt x="10554781" y="5668685"/>
                  <a:pt x="10572791" y="5656520"/>
                  <a:pt x="10572791" y="5656520"/>
                </a:cubicBezTo>
                <a:cubicBezTo>
                  <a:pt x="10573055" y="5668236"/>
                  <a:pt x="10573055" y="5668236"/>
                  <a:pt x="10573055" y="5668236"/>
                </a:cubicBezTo>
                <a:cubicBezTo>
                  <a:pt x="10573055" y="5668236"/>
                  <a:pt x="10573321" y="5679958"/>
                  <a:pt x="10573321" y="5679958"/>
                </a:cubicBezTo>
                <a:cubicBezTo>
                  <a:pt x="10591605" y="5679512"/>
                  <a:pt x="10592133" y="5702947"/>
                  <a:pt x="10592133" y="5702947"/>
                </a:cubicBezTo>
                <a:cubicBezTo>
                  <a:pt x="10592133" y="5702947"/>
                  <a:pt x="10592399" y="5714668"/>
                  <a:pt x="10592399" y="5714668"/>
                </a:cubicBezTo>
                <a:cubicBezTo>
                  <a:pt x="10592399" y="5714668"/>
                  <a:pt x="10610941" y="5725937"/>
                  <a:pt x="10610679" y="5714220"/>
                </a:cubicBezTo>
                <a:cubicBezTo>
                  <a:pt x="10610413" y="5702502"/>
                  <a:pt x="10610413" y="5702502"/>
                  <a:pt x="10610413" y="5702502"/>
                </a:cubicBezTo>
                <a:cubicBezTo>
                  <a:pt x="10610413" y="5702502"/>
                  <a:pt x="10610147" y="5690782"/>
                  <a:pt x="10591869" y="5691229"/>
                </a:cubicBezTo>
                <a:cubicBezTo>
                  <a:pt x="10609885" y="5679064"/>
                  <a:pt x="10591343" y="5667793"/>
                  <a:pt x="10609355" y="5655626"/>
                </a:cubicBezTo>
                <a:cubicBezTo>
                  <a:pt x="10609093" y="5643912"/>
                  <a:pt x="10608563" y="5620477"/>
                  <a:pt x="10608563" y="5620477"/>
                </a:cubicBezTo>
                <a:cubicBezTo>
                  <a:pt x="10608563" y="5620477"/>
                  <a:pt x="10608563" y="5620477"/>
                  <a:pt x="10608299" y="5608758"/>
                </a:cubicBezTo>
                <a:cubicBezTo>
                  <a:pt x="10608037" y="5597039"/>
                  <a:pt x="10608037" y="5597039"/>
                  <a:pt x="10608037" y="5597039"/>
                </a:cubicBezTo>
                <a:lnTo>
                  <a:pt x="10602811" y="5597164"/>
                </a:lnTo>
                <a:lnTo>
                  <a:pt x="10569885" y="5527619"/>
                </a:lnTo>
                <a:cubicBezTo>
                  <a:pt x="10569623" y="5515904"/>
                  <a:pt x="10587905" y="5515458"/>
                  <a:pt x="10569623" y="5515904"/>
                </a:cubicBezTo>
                <a:cubicBezTo>
                  <a:pt x="10587381" y="5492022"/>
                  <a:pt x="10567773" y="5433880"/>
                  <a:pt x="10548965" y="5410886"/>
                </a:cubicBezTo>
                <a:cubicBezTo>
                  <a:pt x="10566719" y="5387008"/>
                  <a:pt x="10566719" y="5387008"/>
                  <a:pt x="10548173" y="5375736"/>
                </a:cubicBezTo>
                <a:cubicBezTo>
                  <a:pt x="10565657" y="5340133"/>
                  <a:pt x="10546851" y="5317146"/>
                  <a:pt x="10546063" y="5281990"/>
                </a:cubicBezTo>
                <a:cubicBezTo>
                  <a:pt x="10546063" y="5281990"/>
                  <a:pt x="10526457" y="5223846"/>
                  <a:pt x="10544475" y="5211682"/>
                </a:cubicBezTo>
                <a:cubicBezTo>
                  <a:pt x="10544209" y="5199964"/>
                  <a:pt x="10543947" y="5188246"/>
                  <a:pt x="10525401" y="5176974"/>
                </a:cubicBezTo>
                <a:cubicBezTo>
                  <a:pt x="10543947" y="5188246"/>
                  <a:pt x="10542889" y="5141373"/>
                  <a:pt x="10542889" y="5141373"/>
                </a:cubicBezTo>
                <a:cubicBezTo>
                  <a:pt x="10542623" y="5129657"/>
                  <a:pt x="10524081" y="5118383"/>
                  <a:pt x="10542099" y="5106221"/>
                </a:cubicBezTo>
                <a:cubicBezTo>
                  <a:pt x="10523551" y="5094948"/>
                  <a:pt x="10523291" y="5083228"/>
                  <a:pt x="10541039" y="5059348"/>
                </a:cubicBezTo>
                <a:cubicBezTo>
                  <a:pt x="10540775" y="5047628"/>
                  <a:pt x="10522235" y="5036359"/>
                  <a:pt x="10540513" y="5035913"/>
                </a:cubicBezTo>
                <a:cubicBezTo>
                  <a:pt x="10540247" y="5024195"/>
                  <a:pt x="10539983" y="5012476"/>
                  <a:pt x="10539723" y="5000759"/>
                </a:cubicBezTo>
                <a:cubicBezTo>
                  <a:pt x="10538929" y="4965604"/>
                  <a:pt x="10538663" y="4953886"/>
                  <a:pt x="10538133" y="4930450"/>
                </a:cubicBezTo>
                <a:cubicBezTo>
                  <a:pt x="10556675" y="4941722"/>
                  <a:pt x="10557205" y="4965156"/>
                  <a:pt x="10557469" y="4976877"/>
                </a:cubicBezTo>
                <a:lnTo>
                  <a:pt x="10559583" y="5070622"/>
                </a:lnTo>
                <a:lnTo>
                  <a:pt x="10559849" y="5082338"/>
                </a:lnTo>
                <a:cubicBezTo>
                  <a:pt x="10559717" y="5076477"/>
                  <a:pt x="10564285" y="5076366"/>
                  <a:pt x="10568825" y="5074791"/>
                </a:cubicBezTo>
                <a:lnTo>
                  <a:pt x="10574149" y="5064884"/>
                </a:lnTo>
                <a:lnTo>
                  <a:pt x="10575449" y="5064373"/>
                </a:lnTo>
                <a:cubicBezTo>
                  <a:pt x="10577671" y="5061387"/>
                  <a:pt x="10577607" y="5058457"/>
                  <a:pt x="10577607" y="5058457"/>
                </a:cubicBezTo>
                <a:lnTo>
                  <a:pt x="10574149" y="5064884"/>
                </a:lnTo>
                <a:lnTo>
                  <a:pt x="10559583" y="5070622"/>
                </a:lnTo>
                <a:cubicBezTo>
                  <a:pt x="10559321" y="5058902"/>
                  <a:pt x="10577343" y="5046737"/>
                  <a:pt x="10577343" y="5046737"/>
                </a:cubicBezTo>
                <a:cubicBezTo>
                  <a:pt x="10577343" y="5046737"/>
                  <a:pt x="10577075" y="5035017"/>
                  <a:pt x="10577075" y="5035017"/>
                </a:cubicBezTo>
                <a:cubicBezTo>
                  <a:pt x="10576811" y="5023302"/>
                  <a:pt x="10576547" y="5011582"/>
                  <a:pt x="10576547" y="5011582"/>
                </a:cubicBezTo>
                <a:cubicBezTo>
                  <a:pt x="10576547" y="5011582"/>
                  <a:pt x="10576283" y="4999865"/>
                  <a:pt x="10576283" y="4999865"/>
                </a:cubicBezTo>
                <a:cubicBezTo>
                  <a:pt x="10558001" y="5000312"/>
                  <a:pt x="10575495" y="4964711"/>
                  <a:pt x="10556675" y="4941722"/>
                </a:cubicBezTo>
                <a:cubicBezTo>
                  <a:pt x="10575229" y="4952993"/>
                  <a:pt x="10555885" y="4906567"/>
                  <a:pt x="10574433" y="4917842"/>
                </a:cubicBezTo>
                <a:cubicBezTo>
                  <a:pt x="10574433" y="4917842"/>
                  <a:pt x="10574171" y="4906121"/>
                  <a:pt x="10574171" y="4906121"/>
                </a:cubicBezTo>
                <a:cubicBezTo>
                  <a:pt x="10574171" y="4906121"/>
                  <a:pt x="10573643" y="4882682"/>
                  <a:pt x="10573381" y="4870967"/>
                </a:cubicBezTo>
                <a:cubicBezTo>
                  <a:pt x="10573115" y="4859248"/>
                  <a:pt x="10573115" y="4859248"/>
                  <a:pt x="10573115" y="4859248"/>
                </a:cubicBezTo>
                <a:cubicBezTo>
                  <a:pt x="10573115" y="4859248"/>
                  <a:pt x="10572847" y="4847527"/>
                  <a:pt x="10572847" y="4847527"/>
                </a:cubicBezTo>
                <a:cubicBezTo>
                  <a:pt x="10572847" y="4847527"/>
                  <a:pt x="10572847" y="4847527"/>
                  <a:pt x="10572583" y="4835813"/>
                </a:cubicBezTo>
                <a:cubicBezTo>
                  <a:pt x="10572583" y="4835813"/>
                  <a:pt x="10572583" y="4835813"/>
                  <a:pt x="10572317" y="4824093"/>
                </a:cubicBezTo>
                <a:cubicBezTo>
                  <a:pt x="10572317" y="4824093"/>
                  <a:pt x="10572317" y="4824093"/>
                  <a:pt x="10554037" y="4824540"/>
                </a:cubicBezTo>
                <a:cubicBezTo>
                  <a:pt x="10554037" y="4824540"/>
                  <a:pt x="10554565" y="4847977"/>
                  <a:pt x="10554829" y="4859699"/>
                </a:cubicBezTo>
                <a:cubicBezTo>
                  <a:pt x="10573115" y="4859248"/>
                  <a:pt x="10573115" y="4859248"/>
                  <a:pt x="10573381" y="4870967"/>
                </a:cubicBezTo>
                <a:lnTo>
                  <a:pt x="10555091" y="4871412"/>
                </a:lnTo>
                <a:lnTo>
                  <a:pt x="10555125" y="4872879"/>
                </a:lnTo>
                <a:cubicBezTo>
                  <a:pt x="10550591" y="4874455"/>
                  <a:pt x="10546087" y="4877496"/>
                  <a:pt x="10555619" y="4894848"/>
                </a:cubicBezTo>
                <a:cubicBezTo>
                  <a:pt x="10555619" y="4894848"/>
                  <a:pt x="10551049" y="4894959"/>
                  <a:pt x="10546481" y="4895072"/>
                </a:cubicBezTo>
                <a:lnTo>
                  <a:pt x="10537341" y="4895296"/>
                </a:lnTo>
                <a:lnTo>
                  <a:pt x="10537309" y="4893829"/>
                </a:lnTo>
                <a:cubicBezTo>
                  <a:pt x="10537209" y="4889434"/>
                  <a:pt x="10537077" y="4883575"/>
                  <a:pt x="10537077" y="4883575"/>
                </a:cubicBezTo>
                <a:cubicBezTo>
                  <a:pt x="10536815" y="4871860"/>
                  <a:pt x="10536283" y="4848423"/>
                  <a:pt x="10535755" y="4824987"/>
                </a:cubicBezTo>
                <a:cubicBezTo>
                  <a:pt x="10535755" y="4824987"/>
                  <a:pt x="10535493" y="4813273"/>
                  <a:pt x="10535493" y="4813273"/>
                </a:cubicBezTo>
                <a:cubicBezTo>
                  <a:pt x="10535231" y="4801551"/>
                  <a:pt x="10534963" y="4789834"/>
                  <a:pt x="10534701" y="4778115"/>
                </a:cubicBezTo>
                <a:cubicBezTo>
                  <a:pt x="10534701" y="4778115"/>
                  <a:pt x="10534435" y="4766397"/>
                  <a:pt x="10534435" y="4766397"/>
                </a:cubicBezTo>
                <a:cubicBezTo>
                  <a:pt x="10534435" y="4766397"/>
                  <a:pt x="10534435" y="4766397"/>
                  <a:pt x="10534171" y="4754675"/>
                </a:cubicBezTo>
                <a:cubicBezTo>
                  <a:pt x="10533643" y="4731244"/>
                  <a:pt x="10514309" y="4684821"/>
                  <a:pt x="10532321" y="4672655"/>
                </a:cubicBezTo>
                <a:cubicBezTo>
                  <a:pt x="10532321" y="4672655"/>
                  <a:pt x="10532321" y="4672655"/>
                  <a:pt x="10532059" y="4660935"/>
                </a:cubicBezTo>
                <a:cubicBezTo>
                  <a:pt x="10531795" y="4649220"/>
                  <a:pt x="10531795" y="4649220"/>
                  <a:pt x="10531535" y="4637499"/>
                </a:cubicBezTo>
                <a:cubicBezTo>
                  <a:pt x="10531267" y="4625778"/>
                  <a:pt x="10530739" y="4602346"/>
                  <a:pt x="10530739" y="4602346"/>
                </a:cubicBezTo>
                <a:cubicBezTo>
                  <a:pt x="10530477" y="4590626"/>
                  <a:pt x="10530477" y="4590626"/>
                  <a:pt x="10548487" y="4578461"/>
                </a:cubicBezTo>
                <a:cubicBezTo>
                  <a:pt x="10529945" y="4567186"/>
                  <a:pt x="10529945" y="4567186"/>
                  <a:pt x="10529683" y="4555472"/>
                </a:cubicBezTo>
                <a:cubicBezTo>
                  <a:pt x="10529155" y="4532037"/>
                  <a:pt x="10528889" y="4520318"/>
                  <a:pt x="10528359" y="4496881"/>
                </a:cubicBezTo>
                <a:cubicBezTo>
                  <a:pt x="10528095" y="4485164"/>
                  <a:pt x="10527831" y="4473446"/>
                  <a:pt x="10545847" y="4461283"/>
                </a:cubicBezTo>
                <a:cubicBezTo>
                  <a:pt x="10545583" y="4449565"/>
                  <a:pt x="10545583" y="4449565"/>
                  <a:pt x="10545583" y="4449565"/>
                </a:cubicBezTo>
                <a:cubicBezTo>
                  <a:pt x="10545583" y="4449565"/>
                  <a:pt x="10545583" y="4449565"/>
                  <a:pt x="10527037" y="4438291"/>
                </a:cubicBezTo>
                <a:cubicBezTo>
                  <a:pt x="10527037" y="4438291"/>
                  <a:pt x="10527037" y="4438291"/>
                  <a:pt x="10526773" y="4426574"/>
                </a:cubicBezTo>
                <a:cubicBezTo>
                  <a:pt x="10509023" y="4450456"/>
                  <a:pt x="10528095" y="4485164"/>
                  <a:pt x="10510345" y="4509045"/>
                </a:cubicBezTo>
                <a:cubicBezTo>
                  <a:pt x="10510345" y="4509045"/>
                  <a:pt x="10510607" y="4520763"/>
                  <a:pt x="10510607" y="4520763"/>
                </a:cubicBezTo>
                <a:cubicBezTo>
                  <a:pt x="10510871" y="4532482"/>
                  <a:pt x="10510871" y="4532482"/>
                  <a:pt x="10510871" y="4532482"/>
                </a:cubicBezTo>
                <a:cubicBezTo>
                  <a:pt x="10510871" y="4532482"/>
                  <a:pt x="10510871" y="4532482"/>
                  <a:pt x="10492593" y="4532930"/>
                </a:cubicBezTo>
                <a:cubicBezTo>
                  <a:pt x="10492593" y="4532930"/>
                  <a:pt x="10511137" y="4544201"/>
                  <a:pt x="10511137" y="4544201"/>
                </a:cubicBezTo>
                <a:cubicBezTo>
                  <a:pt x="10511399" y="4555919"/>
                  <a:pt x="10511399" y="4555919"/>
                  <a:pt x="10493121" y="4556367"/>
                </a:cubicBezTo>
                <a:cubicBezTo>
                  <a:pt x="10493121" y="4556367"/>
                  <a:pt x="10493121" y="4556367"/>
                  <a:pt x="10474841" y="4556814"/>
                </a:cubicBezTo>
                <a:cubicBezTo>
                  <a:pt x="10474841" y="4556814"/>
                  <a:pt x="10456561" y="4557259"/>
                  <a:pt x="10456561" y="4557259"/>
                </a:cubicBezTo>
                <a:cubicBezTo>
                  <a:pt x="10456561" y="4557259"/>
                  <a:pt x="10456295" y="4545540"/>
                  <a:pt x="10456295" y="4545540"/>
                </a:cubicBezTo>
                <a:cubicBezTo>
                  <a:pt x="10456295" y="4545540"/>
                  <a:pt x="10474579" y="4545095"/>
                  <a:pt x="10474579" y="4545095"/>
                </a:cubicBezTo>
                <a:lnTo>
                  <a:pt x="10474313" y="4533375"/>
                </a:lnTo>
                <a:cubicBezTo>
                  <a:pt x="10474051" y="4521656"/>
                  <a:pt x="10474313" y="4533375"/>
                  <a:pt x="10474051" y="4521656"/>
                </a:cubicBezTo>
                <a:cubicBezTo>
                  <a:pt x="10473787" y="4509937"/>
                  <a:pt x="10473787" y="4509937"/>
                  <a:pt x="10473787" y="4509937"/>
                </a:cubicBezTo>
                <a:cubicBezTo>
                  <a:pt x="10473787" y="4509937"/>
                  <a:pt x="10455505" y="4510384"/>
                  <a:pt x="10455243" y="4498666"/>
                </a:cubicBezTo>
                <a:cubicBezTo>
                  <a:pt x="10454977" y="4486951"/>
                  <a:pt x="10436697" y="4487394"/>
                  <a:pt x="10436697" y="4487394"/>
                </a:cubicBezTo>
                <a:cubicBezTo>
                  <a:pt x="10436697" y="4487394"/>
                  <a:pt x="10454715" y="4475233"/>
                  <a:pt x="10454715" y="4475233"/>
                </a:cubicBezTo>
                <a:cubicBezTo>
                  <a:pt x="10436171" y="4463958"/>
                  <a:pt x="10435903" y="4452242"/>
                  <a:pt x="10435637" y="4440522"/>
                </a:cubicBezTo>
                <a:cubicBezTo>
                  <a:pt x="10435637" y="4440522"/>
                  <a:pt x="10434849" y="4405370"/>
                  <a:pt x="10434849" y="4405370"/>
                </a:cubicBezTo>
                <a:cubicBezTo>
                  <a:pt x="10434585" y="4393652"/>
                  <a:pt x="10434585" y="4393652"/>
                  <a:pt x="10434585" y="4393652"/>
                </a:cubicBezTo>
                <a:cubicBezTo>
                  <a:pt x="10451807" y="4346334"/>
                  <a:pt x="10416039" y="4382380"/>
                  <a:pt x="10414985" y="4335510"/>
                </a:cubicBezTo>
                <a:cubicBezTo>
                  <a:pt x="10414985" y="4335510"/>
                  <a:pt x="10415247" y="4347227"/>
                  <a:pt x="10415247" y="4347227"/>
                </a:cubicBezTo>
                <a:cubicBezTo>
                  <a:pt x="10414985" y="4335510"/>
                  <a:pt x="10396441" y="4324236"/>
                  <a:pt x="10414721" y="4323792"/>
                </a:cubicBezTo>
                <a:cubicBezTo>
                  <a:pt x="10395911" y="4300803"/>
                  <a:pt x="10377633" y="4301246"/>
                  <a:pt x="10376837" y="4266091"/>
                </a:cubicBezTo>
                <a:cubicBezTo>
                  <a:pt x="10376575" y="4254373"/>
                  <a:pt x="10394589" y="4242210"/>
                  <a:pt x="10394327" y="4230494"/>
                </a:cubicBezTo>
                <a:cubicBezTo>
                  <a:pt x="10376049" y="4230939"/>
                  <a:pt x="10376049" y="4230939"/>
                  <a:pt x="10376049" y="4230939"/>
                </a:cubicBezTo>
                <a:cubicBezTo>
                  <a:pt x="10375783" y="4219221"/>
                  <a:pt x="10375519" y="4207502"/>
                  <a:pt x="10375253" y="4195782"/>
                </a:cubicBezTo>
                <a:cubicBezTo>
                  <a:pt x="10393535" y="4195338"/>
                  <a:pt x="10393535" y="4195338"/>
                  <a:pt x="10393535" y="4195338"/>
                </a:cubicBezTo>
                <a:cubicBezTo>
                  <a:pt x="10393007" y="4171900"/>
                  <a:pt x="10374727" y="4172348"/>
                  <a:pt x="10392741" y="4160184"/>
                </a:cubicBezTo>
                <a:cubicBezTo>
                  <a:pt x="10392479" y="4148466"/>
                  <a:pt x="10391949" y="4125027"/>
                  <a:pt x="10391685" y="4113309"/>
                </a:cubicBezTo>
                <a:cubicBezTo>
                  <a:pt x="10409701" y="4101149"/>
                  <a:pt x="10409701" y="4101149"/>
                  <a:pt x="10409439" y="4089431"/>
                </a:cubicBezTo>
                <a:cubicBezTo>
                  <a:pt x="10409173" y="4077712"/>
                  <a:pt x="10409173" y="4077712"/>
                  <a:pt x="10409173" y="4077712"/>
                </a:cubicBezTo>
                <a:cubicBezTo>
                  <a:pt x="10427451" y="4077263"/>
                  <a:pt x="10427715" y="4088984"/>
                  <a:pt x="10427715" y="4088984"/>
                </a:cubicBezTo>
                <a:cubicBezTo>
                  <a:pt x="10427715" y="4088984"/>
                  <a:pt x="10427715" y="4088984"/>
                  <a:pt x="10427451" y="4077263"/>
                </a:cubicBezTo>
                <a:cubicBezTo>
                  <a:pt x="10427451" y="4077263"/>
                  <a:pt x="10427451" y="4077263"/>
                  <a:pt x="10427189" y="4065548"/>
                </a:cubicBezTo>
                <a:cubicBezTo>
                  <a:pt x="10427189" y="4065548"/>
                  <a:pt x="10427189" y="4065548"/>
                  <a:pt x="10445733" y="4076819"/>
                </a:cubicBezTo>
                <a:cubicBezTo>
                  <a:pt x="10445733" y="4076819"/>
                  <a:pt x="10445995" y="4088537"/>
                  <a:pt x="10445995" y="4088537"/>
                </a:cubicBezTo>
                <a:cubicBezTo>
                  <a:pt x="10445995" y="4088537"/>
                  <a:pt x="10445995" y="4088537"/>
                  <a:pt x="10464277" y="4088093"/>
                </a:cubicBezTo>
                <a:cubicBezTo>
                  <a:pt x="10464277" y="4088093"/>
                  <a:pt x="10464277" y="4088093"/>
                  <a:pt x="10464011" y="4076374"/>
                </a:cubicBezTo>
                <a:cubicBezTo>
                  <a:pt x="10445469" y="4065100"/>
                  <a:pt x="10445469" y="4065100"/>
                  <a:pt x="10445469" y="4065100"/>
                </a:cubicBezTo>
                <a:cubicBezTo>
                  <a:pt x="10463745" y="4064653"/>
                  <a:pt x="10463745" y="4064653"/>
                  <a:pt x="10463745" y="4064653"/>
                </a:cubicBezTo>
                <a:cubicBezTo>
                  <a:pt x="10463483" y="4052936"/>
                  <a:pt x="10462955" y="4029501"/>
                  <a:pt x="10462691" y="4017784"/>
                </a:cubicBezTo>
                <a:cubicBezTo>
                  <a:pt x="10462955" y="4029501"/>
                  <a:pt x="10480971" y="4017336"/>
                  <a:pt x="10480707" y="4005621"/>
                </a:cubicBezTo>
                <a:cubicBezTo>
                  <a:pt x="10462429" y="4006064"/>
                  <a:pt x="10462429" y="4006064"/>
                  <a:pt x="10462429" y="4006064"/>
                </a:cubicBezTo>
                <a:cubicBezTo>
                  <a:pt x="10462429" y="4006064"/>
                  <a:pt x="10444147" y="4006509"/>
                  <a:pt x="10444409" y="4018231"/>
                </a:cubicBezTo>
                <a:cubicBezTo>
                  <a:pt x="10444409" y="4018231"/>
                  <a:pt x="10444147" y="4006509"/>
                  <a:pt x="10444147" y="4006509"/>
                </a:cubicBezTo>
                <a:cubicBezTo>
                  <a:pt x="10443881" y="3994793"/>
                  <a:pt x="10443881" y="3994793"/>
                  <a:pt x="10443881" y="3994793"/>
                </a:cubicBezTo>
                <a:cubicBezTo>
                  <a:pt x="10443881" y="3994793"/>
                  <a:pt x="10443881" y="3994793"/>
                  <a:pt x="10462161" y="3994345"/>
                </a:cubicBezTo>
                <a:cubicBezTo>
                  <a:pt x="10462161" y="3994345"/>
                  <a:pt x="10462161" y="3994345"/>
                  <a:pt x="10480443" y="3993901"/>
                </a:cubicBezTo>
                <a:cubicBezTo>
                  <a:pt x="10480177" y="3982181"/>
                  <a:pt x="10480177" y="3982181"/>
                  <a:pt x="10480177" y="3982181"/>
                </a:cubicBezTo>
                <a:cubicBezTo>
                  <a:pt x="10480177" y="3982181"/>
                  <a:pt x="10480177" y="3982181"/>
                  <a:pt x="10479911" y="3970464"/>
                </a:cubicBezTo>
                <a:cubicBezTo>
                  <a:pt x="10479911" y="3970464"/>
                  <a:pt x="10479649" y="3958746"/>
                  <a:pt x="10479383" y="3947028"/>
                </a:cubicBezTo>
                <a:cubicBezTo>
                  <a:pt x="10479121" y="3935309"/>
                  <a:pt x="10479121" y="3935309"/>
                  <a:pt x="10497133" y="3923145"/>
                </a:cubicBezTo>
                <a:cubicBezTo>
                  <a:pt x="10496871" y="3911429"/>
                  <a:pt x="10496871" y="3911429"/>
                  <a:pt x="10496609" y="3899708"/>
                </a:cubicBezTo>
                <a:cubicBezTo>
                  <a:pt x="10496343" y="3887992"/>
                  <a:pt x="10496343" y="3887992"/>
                  <a:pt x="10496343" y="3887992"/>
                </a:cubicBezTo>
                <a:cubicBezTo>
                  <a:pt x="10496081" y="3876272"/>
                  <a:pt x="10496081" y="3876272"/>
                  <a:pt x="10495815" y="3864555"/>
                </a:cubicBezTo>
                <a:cubicBezTo>
                  <a:pt x="10495815" y="3864555"/>
                  <a:pt x="10496081" y="3876272"/>
                  <a:pt x="10514361" y="3875829"/>
                </a:cubicBezTo>
                <a:cubicBezTo>
                  <a:pt x="10514623" y="3887544"/>
                  <a:pt x="10532905" y="3887100"/>
                  <a:pt x="10514623" y="3887544"/>
                </a:cubicBezTo>
                <a:lnTo>
                  <a:pt x="10515151" y="3910982"/>
                </a:lnTo>
                <a:cubicBezTo>
                  <a:pt x="10514885" y="3899262"/>
                  <a:pt x="10533169" y="3898818"/>
                  <a:pt x="10533169" y="3898818"/>
                </a:cubicBezTo>
                <a:cubicBezTo>
                  <a:pt x="10532641" y="3875381"/>
                  <a:pt x="10532641" y="3875381"/>
                  <a:pt x="10532375" y="3863663"/>
                </a:cubicBezTo>
                <a:cubicBezTo>
                  <a:pt x="10532111" y="3851943"/>
                  <a:pt x="10532375" y="3863663"/>
                  <a:pt x="10550657" y="3863214"/>
                </a:cubicBezTo>
                <a:lnTo>
                  <a:pt x="10551185" y="3886653"/>
                </a:lnTo>
                <a:cubicBezTo>
                  <a:pt x="10569465" y="3886205"/>
                  <a:pt x="10569465" y="3886205"/>
                  <a:pt x="10569465" y="3886205"/>
                </a:cubicBezTo>
                <a:cubicBezTo>
                  <a:pt x="10569465" y="3886205"/>
                  <a:pt x="10569465" y="3886205"/>
                  <a:pt x="10569731" y="3897928"/>
                </a:cubicBezTo>
                <a:cubicBezTo>
                  <a:pt x="10569997" y="3909641"/>
                  <a:pt x="10569731" y="3897928"/>
                  <a:pt x="10570259" y="3921358"/>
                </a:cubicBezTo>
                <a:cubicBezTo>
                  <a:pt x="10570259" y="3921358"/>
                  <a:pt x="10588539" y="3920914"/>
                  <a:pt x="10588539" y="3920914"/>
                </a:cubicBezTo>
                <a:cubicBezTo>
                  <a:pt x="10588801" y="3932632"/>
                  <a:pt x="10588801" y="3932632"/>
                  <a:pt x="10588801" y="3932632"/>
                </a:cubicBezTo>
                <a:cubicBezTo>
                  <a:pt x="10589067" y="3944352"/>
                  <a:pt x="10570785" y="3944797"/>
                  <a:pt x="10571051" y="3956515"/>
                </a:cubicBezTo>
                <a:lnTo>
                  <a:pt x="10571317" y="3968234"/>
                </a:lnTo>
                <a:cubicBezTo>
                  <a:pt x="10571579" y="3979949"/>
                  <a:pt x="10571317" y="3968234"/>
                  <a:pt x="10589861" y="3979501"/>
                </a:cubicBezTo>
                <a:cubicBezTo>
                  <a:pt x="10589595" y="3967786"/>
                  <a:pt x="10608141" y="3979057"/>
                  <a:pt x="10607875" y="3967339"/>
                </a:cubicBezTo>
                <a:cubicBezTo>
                  <a:pt x="10589861" y="3979501"/>
                  <a:pt x="10588011" y="3897480"/>
                  <a:pt x="10606555" y="3908751"/>
                </a:cubicBezTo>
                <a:cubicBezTo>
                  <a:pt x="10606287" y="3897032"/>
                  <a:pt x="10588011" y="3897480"/>
                  <a:pt x="10587485" y="3874042"/>
                </a:cubicBezTo>
                <a:cubicBezTo>
                  <a:pt x="10605761" y="3873594"/>
                  <a:pt x="10587219" y="3862323"/>
                  <a:pt x="10586951" y="3850604"/>
                </a:cubicBezTo>
                <a:cubicBezTo>
                  <a:pt x="10586691" y="3838890"/>
                  <a:pt x="10586691" y="3838890"/>
                  <a:pt x="10586691" y="3838890"/>
                </a:cubicBezTo>
                <a:cubicBezTo>
                  <a:pt x="10604971" y="3838442"/>
                  <a:pt x="10585631" y="3792017"/>
                  <a:pt x="10603651" y="3779852"/>
                </a:cubicBezTo>
                <a:cubicBezTo>
                  <a:pt x="10603123" y="3756417"/>
                  <a:pt x="10585631" y="3792017"/>
                  <a:pt x="10585897" y="3803733"/>
                </a:cubicBezTo>
                <a:cubicBezTo>
                  <a:pt x="10585897" y="3803733"/>
                  <a:pt x="10585897" y="3803733"/>
                  <a:pt x="10585631" y="3792017"/>
                </a:cubicBezTo>
                <a:cubicBezTo>
                  <a:pt x="10585897" y="3803733"/>
                  <a:pt x="10567883" y="3815896"/>
                  <a:pt x="10568149" y="3827616"/>
                </a:cubicBezTo>
                <a:cubicBezTo>
                  <a:pt x="10568149" y="3827616"/>
                  <a:pt x="10567883" y="3815896"/>
                  <a:pt x="10567883" y="3815896"/>
                </a:cubicBezTo>
                <a:cubicBezTo>
                  <a:pt x="10568149" y="3827616"/>
                  <a:pt x="10568149" y="3827616"/>
                  <a:pt x="10549867" y="3828062"/>
                </a:cubicBezTo>
                <a:cubicBezTo>
                  <a:pt x="10549867" y="3828062"/>
                  <a:pt x="10531583" y="3828509"/>
                  <a:pt x="10531845" y="3840227"/>
                </a:cubicBezTo>
                <a:cubicBezTo>
                  <a:pt x="10531845" y="3840227"/>
                  <a:pt x="10531845" y="3840227"/>
                  <a:pt x="10531583" y="3828509"/>
                </a:cubicBezTo>
                <a:cubicBezTo>
                  <a:pt x="10531845" y="3840227"/>
                  <a:pt x="10530789" y="3793352"/>
                  <a:pt x="10549075" y="3792906"/>
                </a:cubicBezTo>
                <a:cubicBezTo>
                  <a:pt x="10548809" y="3781191"/>
                  <a:pt x="10548809" y="3781191"/>
                  <a:pt x="10548809" y="3781191"/>
                </a:cubicBezTo>
                <a:cubicBezTo>
                  <a:pt x="10566561" y="3757309"/>
                  <a:pt x="10548019" y="3746035"/>
                  <a:pt x="10547487" y="3722600"/>
                </a:cubicBezTo>
                <a:cubicBezTo>
                  <a:pt x="10547487" y="3722600"/>
                  <a:pt x="10547621" y="3728459"/>
                  <a:pt x="10547719" y="3732853"/>
                </a:cubicBezTo>
                <a:lnTo>
                  <a:pt x="10547755" y="3734315"/>
                </a:lnTo>
                <a:lnTo>
                  <a:pt x="10538379" y="3724288"/>
                </a:lnTo>
                <a:cubicBezTo>
                  <a:pt x="10533777" y="3722935"/>
                  <a:pt x="10529207" y="3723047"/>
                  <a:pt x="10529207" y="3723047"/>
                </a:cubicBezTo>
                <a:cubicBezTo>
                  <a:pt x="10510925" y="3723490"/>
                  <a:pt x="10510925" y="3723490"/>
                  <a:pt x="10510925" y="3723490"/>
                </a:cubicBezTo>
                <a:cubicBezTo>
                  <a:pt x="10510663" y="3711777"/>
                  <a:pt x="10510663" y="3711777"/>
                  <a:pt x="10510395" y="3700055"/>
                </a:cubicBezTo>
                <a:cubicBezTo>
                  <a:pt x="10510395" y="3700055"/>
                  <a:pt x="10510133" y="3688338"/>
                  <a:pt x="10510133" y="3688338"/>
                </a:cubicBezTo>
                <a:cubicBezTo>
                  <a:pt x="10491855" y="3688786"/>
                  <a:pt x="10510395" y="3700055"/>
                  <a:pt x="10510395" y="3700055"/>
                </a:cubicBezTo>
                <a:lnTo>
                  <a:pt x="10505619" y="3702238"/>
                </a:lnTo>
                <a:lnTo>
                  <a:pt x="10507947" y="3701673"/>
                </a:lnTo>
                <a:cubicBezTo>
                  <a:pt x="10508237" y="3714389"/>
                  <a:pt x="10508237" y="3714389"/>
                  <a:pt x="10508237" y="3714389"/>
                </a:cubicBezTo>
                <a:lnTo>
                  <a:pt x="10501189" y="3704255"/>
                </a:lnTo>
                <a:lnTo>
                  <a:pt x="10456089" y="3724829"/>
                </a:lnTo>
                <a:cubicBezTo>
                  <a:pt x="10456349" y="3736548"/>
                  <a:pt x="10474365" y="3724386"/>
                  <a:pt x="10474365" y="3724386"/>
                </a:cubicBezTo>
                <a:cubicBezTo>
                  <a:pt x="10474365" y="3724386"/>
                  <a:pt x="10456617" y="3748267"/>
                  <a:pt x="10456617" y="3748267"/>
                </a:cubicBezTo>
                <a:cubicBezTo>
                  <a:pt x="10457409" y="3783423"/>
                  <a:pt x="10439391" y="3795583"/>
                  <a:pt x="10439919" y="3819019"/>
                </a:cubicBezTo>
                <a:cubicBezTo>
                  <a:pt x="10439919" y="3819019"/>
                  <a:pt x="10458197" y="3818579"/>
                  <a:pt x="10458197" y="3818579"/>
                </a:cubicBezTo>
                <a:cubicBezTo>
                  <a:pt x="10458197" y="3818579"/>
                  <a:pt x="10458197" y="3818579"/>
                  <a:pt x="10458463" y="3830292"/>
                </a:cubicBezTo>
                <a:cubicBezTo>
                  <a:pt x="10458993" y="3853729"/>
                  <a:pt x="10440709" y="3854175"/>
                  <a:pt x="10440977" y="3865892"/>
                </a:cubicBezTo>
                <a:cubicBezTo>
                  <a:pt x="10440977" y="3865892"/>
                  <a:pt x="10441239" y="3877611"/>
                  <a:pt x="10441239" y="3877611"/>
                </a:cubicBezTo>
                <a:cubicBezTo>
                  <a:pt x="10422697" y="3866340"/>
                  <a:pt x="10421907" y="3831188"/>
                  <a:pt x="10403095" y="3808194"/>
                </a:cubicBezTo>
                <a:cubicBezTo>
                  <a:pt x="10403095" y="3808194"/>
                  <a:pt x="10403625" y="3831631"/>
                  <a:pt x="10385085" y="3820359"/>
                </a:cubicBezTo>
                <a:cubicBezTo>
                  <a:pt x="10385347" y="3832077"/>
                  <a:pt x="10367331" y="3844244"/>
                  <a:pt x="10367593" y="3855960"/>
                </a:cubicBezTo>
                <a:cubicBezTo>
                  <a:pt x="10367593" y="3855960"/>
                  <a:pt x="10367859" y="3867678"/>
                  <a:pt x="10367859" y="3867678"/>
                </a:cubicBezTo>
                <a:cubicBezTo>
                  <a:pt x="10367859" y="3867678"/>
                  <a:pt x="10368123" y="3879397"/>
                  <a:pt x="10368123" y="3879397"/>
                </a:cubicBezTo>
                <a:cubicBezTo>
                  <a:pt x="10368385" y="3891116"/>
                  <a:pt x="10368385" y="3891116"/>
                  <a:pt x="10368385" y="3891116"/>
                </a:cubicBezTo>
                <a:cubicBezTo>
                  <a:pt x="10386929" y="3902387"/>
                  <a:pt x="10387195" y="3914109"/>
                  <a:pt x="10387457" y="3925820"/>
                </a:cubicBezTo>
                <a:cubicBezTo>
                  <a:pt x="10387457" y="3925820"/>
                  <a:pt x="10387457" y="3925820"/>
                  <a:pt x="10369177" y="3926268"/>
                </a:cubicBezTo>
                <a:cubicBezTo>
                  <a:pt x="10368649" y="3902835"/>
                  <a:pt x="10369177" y="3926268"/>
                  <a:pt x="10350895" y="3926712"/>
                </a:cubicBezTo>
                <a:cubicBezTo>
                  <a:pt x="10350365" y="3903280"/>
                  <a:pt x="10350103" y="3891562"/>
                  <a:pt x="10350103" y="3891562"/>
                </a:cubicBezTo>
                <a:cubicBezTo>
                  <a:pt x="10350103" y="3891562"/>
                  <a:pt x="10349837" y="3879843"/>
                  <a:pt x="10349577" y="3868125"/>
                </a:cubicBezTo>
                <a:cubicBezTo>
                  <a:pt x="10349577" y="3868125"/>
                  <a:pt x="10349309" y="3856405"/>
                  <a:pt x="10367331" y="3844244"/>
                </a:cubicBezTo>
                <a:lnTo>
                  <a:pt x="10366801" y="3820806"/>
                </a:lnTo>
                <a:cubicBezTo>
                  <a:pt x="10366533" y="3809089"/>
                  <a:pt x="10366801" y="3820806"/>
                  <a:pt x="10366533" y="3809089"/>
                </a:cubicBezTo>
                <a:cubicBezTo>
                  <a:pt x="10366533" y="3809089"/>
                  <a:pt x="10366271" y="3797369"/>
                  <a:pt x="10366271" y="3797369"/>
                </a:cubicBezTo>
                <a:cubicBezTo>
                  <a:pt x="10366271" y="3797369"/>
                  <a:pt x="10366007" y="3785653"/>
                  <a:pt x="10366007" y="3785653"/>
                </a:cubicBezTo>
                <a:cubicBezTo>
                  <a:pt x="10366007" y="3785653"/>
                  <a:pt x="10383763" y="3761771"/>
                  <a:pt x="10383231" y="3738334"/>
                </a:cubicBezTo>
                <a:cubicBezTo>
                  <a:pt x="10383231" y="3738334"/>
                  <a:pt x="10364955" y="3738782"/>
                  <a:pt x="10364955" y="3738782"/>
                </a:cubicBezTo>
                <a:cubicBezTo>
                  <a:pt x="10365217" y="3750497"/>
                  <a:pt x="10365217" y="3750497"/>
                  <a:pt x="10365217" y="3750497"/>
                </a:cubicBezTo>
                <a:cubicBezTo>
                  <a:pt x="10365217" y="3750497"/>
                  <a:pt x="10365217" y="3750497"/>
                  <a:pt x="10347197" y="3762664"/>
                </a:cubicBezTo>
                <a:cubicBezTo>
                  <a:pt x="10347197" y="3762664"/>
                  <a:pt x="10347459" y="3774383"/>
                  <a:pt x="10347459" y="3774383"/>
                </a:cubicBezTo>
                <a:cubicBezTo>
                  <a:pt x="10347459" y="3774383"/>
                  <a:pt x="10347725" y="3786101"/>
                  <a:pt x="10347725" y="3786101"/>
                </a:cubicBezTo>
                <a:cubicBezTo>
                  <a:pt x="10329445" y="3786546"/>
                  <a:pt x="10329445" y="3786546"/>
                  <a:pt x="10329445" y="3786546"/>
                </a:cubicBezTo>
                <a:cubicBezTo>
                  <a:pt x="10329445" y="3786546"/>
                  <a:pt x="10311165" y="3786994"/>
                  <a:pt x="10311165" y="3786994"/>
                </a:cubicBezTo>
                <a:cubicBezTo>
                  <a:pt x="10293417" y="3810871"/>
                  <a:pt x="10293677" y="3822590"/>
                  <a:pt x="10275929" y="3846475"/>
                </a:cubicBezTo>
                <a:lnTo>
                  <a:pt x="10277247" y="3905065"/>
                </a:lnTo>
                <a:cubicBezTo>
                  <a:pt x="10277247" y="3905065"/>
                  <a:pt x="10295525" y="3904621"/>
                  <a:pt x="10296057" y="3928053"/>
                </a:cubicBezTo>
                <a:cubicBezTo>
                  <a:pt x="10296057" y="3928053"/>
                  <a:pt x="10296319" y="3939772"/>
                  <a:pt x="10296319" y="3939772"/>
                </a:cubicBezTo>
                <a:cubicBezTo>
                  <a:pt x="10296319" y="3939772"/>
                  <a:pt x="10296319" y="3939772"/>
                  <a:pt x="10296583" y="3951489"/>
                </a:cubicBezTo>
                <a:cubicBezTo>
                  <a:pt x="10296583" y="3951489"/>
                  <a:pt x="10314863" y="3951043"/>
                  <a:pt x="10314863" y="3951043"/>
                </a:cubicBezTo>
                <a:cubicBezTo>
                  <a:pt x="10315127" y="3962764"/>
                  <a:pt x="10315389" y="3974482"/>
                  <a:pt x="10297375" y="3986643"/>
                </a:cubicBezTo>
                <a:cubicBezTo>
                  <a:pt x="10297903" y="4010080"/>
                  <a:pt x="10298169" y="4021800"/>
                  <a:pt x="10279887" y="4022247"/>
                </a:cubicBezTo>
                <a:cubicBezTo>
                  <a:pt x="10280153" y="4033966"/>
                  <a:pt x="10280153" y="4033966"/>
                  <a:pt x="10280153" y="4033966"/>
                </a:cubicBezTo>
                <a:cubicBezTo>
                  <a:pt x="10280153" y="4033966"/>
                  <a:pt x="10280421" y="4045683"/>
                  <a:pt x="10280421" y="4045683"/>
                </a:cubicBezTo>
                <a:cubicBezTo>
                  <a:pt x="10262405" y="4057843"/>
                  <a:pt x="10262405" y="4057843"/>
                  <a:pt x="10262405" y="4057843"/>
                </a:cubicBezTo>
                <a:cubicBezTo>
                  <a:pt x="10262405" y="4057843"/>
                  <a:pt x="10262405" y="4057843"/>
                  <a:pt x="10262665" y="4069565"/>
                </a:cubicBezTo>
                <a:cubicBezTo>
                  <a:pt x="10281209" y="4080837"/>
                  <a:pt x="10281475" y="4092554"/>
                  <a:pt x="10300017" y="4103828"/>
                </a:cubicBezTo>
                <a:cubicBezTo>
                  <a:pt x="10281741" y="4104273"/>
                  <a:pt x="10282265" y="4127707"/>
                  <a:pt x="10300281" y="4115544"/>
                </a:cubicBezTo>
                <a:cubicBezTo>
                  <a:pt x="10300549" y="4127260"/>
                  <a:pt x="10282001" y="4115991"/>
                  <a:pt x="10282265" y="4127707"/>
                </a:cubicBezTo>
                <a:cubicBezTo>
                  <a:pt x="10300811" y="4138978"/>
                  <a:pt x="10264781" y="4163308"/>
                  <a:pt x="10283061" y="4162862"/>
                </a:cubicBezTo>
                <a:cubicBezTo>
                  <a:pt x="10283061" y="4162862"/>
                  <a:pt x="10283323" y="4174582"/>
                  <a:pt x="10265041" y="4175027"/>
                </a:cubicBezTo>
                <a:cubicBezTo>
                  <a:pt x="10265305" y="4186742"/>
                  <a:pt x="10283589" y="4186298"/>
                  <a:pt x="10265569" y="4198460"/>
                </a:cubicBezTo>
                <a:cubicBezTo>
                  <a:pt x="10284115" y="4209736"/>
                  <a:pt x="10283853" y="4198016"/>
                  <a:pt x="10284115" y="4209736"/>
                </a:cubicBezTo>
                <a:cubicBezTo>
                  <a:pt x="10284377" y="4221454"/>
                  <a:pt x="10284645" y="4233170"/>
                  <a:pt x="10303187" y="4244440"/>
                </a:cubicBezTo>
                <a:cubicBezTo>
                  <a:pt x="10302925" y="4232726"/>
                  <a:pt x="10284377" y="4221454"/>
                  <a:pt x="10302925" y="4232726"/>
                </a:cubicBezTo>
                <a:cubicBezTo>
                  <a:pt x="10302925" y="4232726"/>
                  <a:pt x="10302659" y="4221006"/>
                  <a:pt x="10302659" y="4221006"/>
                </a:cubicBezTo>
                <a:cubicBezTo>
                  <a:pt x="10320939" y="4220561"/>
                  <a:pt x="10302925" y="4232726"/>
                  <a:pt x="10321467" y="4243992"/>
                </a:cubicBezTo>
                <a:cubicBezTo>
                  <a:pt x="10303187" y="4244440"/>
                  <a:pt x="10303715" y="4267878"/>
                  <a:pt x="10303715" y="4267878"/>
                </a:cubicBezTo>
                <a:cubicBezTo>
                  <a:pt x="10285175" y="4256604"/>
                  <a:pt x="10304511" y="4303031"/>
                  <a:pt x="10286231" y="4303479"/>
                </a:cubicBezTo>
                <a:lnTo>
                  <a:pt x="10286803" y="4328932"/>
                </a:lnTo>
                <a:lnTo>
                  <a:pt x="10287021" y="4338633"/>
                </a:lnTo>
                <a:cubicBezTo>
                  <a:pt x="10287287" y="4350351"/>
                  <a:pt x="10305039" y="4326467"/>
                  <a:pt x="10305563" y="4349903"/>
                </a:cubicBezTo>
                <a:lnTo>
                  <a:pt x="10305083" y="4328484"/>
                </a:lnTo>
                <a:lnTo>
                  <a:pt x="10305039" y="4326467"/>
                </a:lnTo>
                <a:cubicBezTo>
                  <a:pt x="10323583" y="4337740"/>
                  <a:pt x="10324105" y="4361175"/>
                  <a:pt x="10324105" y="4361175"/>
                </a:cubicBezTo>
                <a:cubicBezTo>
                  <a:pt x="10306093" y="4373341"/>
                  <a:pt x="10306093" y="4373341"/>
                  <a:pt x="10306093" y="4373341"/>
                </a:cubicBezTo>
                <a:cubicBezTo>
                  <a:pt x="10305827" y="4361622"/>
                  <a:pt x="10287815" y="4373786"/>
                  <a:pt x="10287547" y="4362070"/>
                </a:cubicBezTo>
                <a:cubicBezTo>
                  <a:pt x="10287815" y="4373786"/>
                  <a:pt x="10288607" y="4408940"/>
                  <a:pt x="10288607" y="4408940"/>
                </a:cubicBezTo>
                <a:cubicBezTo>
                  <a:pt x="10288871" y="4420657"/>
                  <a:pt x="10288871" y="4420657"/>
                  <a:pt x="10288871" y="4420657"/>
                </a:cubicBezTo>
                <a:cubicBezTo>
                  <a:pt x="10289397" y="4444092"/>
                  <a:pt x="10289665" y="4455812"/>
                  <a:pt x="10290191" y="4479249"/>
                </a:cubicBezTo>
                <a:cubicBezTo>
                  <a:pt x="10290453" y="4490966"/>
                  <a:pt x="10290721" y="4502684"/>
                  <a:pt x="10290983" y="4514402"/>
                </a:cubicBezTo>
                <a:cubicBezTo>
                  <a:pt x="10290983" y="4514402"/>
                  <a:pt x="10272703" y="4514849"/>
                  <a:pt x="10272441" y="4503131"/>
                </a:cubicBezTo>
                <a:cubicBezTo>
                  <a:pt x="10272703" y="4514849"/>
                  <a:pt x="10272969" y="4526569"/>
                  <a:pt x="10273235" y="4538285"/>
                </a:cubicBezTo>
                <a:cubicBezTo>
                  <a:pt x="10273235" y="4538285"/>
                  <a:pt x="10273431" y="4547074"/>
                  <a:pt x="10273597" y="4554397"/>
                </a:cubicBezTo>
                <a:lnTo>
                  <a:pt x="10273761" y="4561723"/>
                </a:lnTo>
                <a:lnTo>
                  <a:pt x="10273759" y="4561721"/>
                </a:lnTo>
                <a:cubicBezTo>
                  <a:pt x="10273825" y="4564651"/>
                  <a:pt x="10273825" y="4564651"/>
                  <a:pt x="10273791" y="4563002"/>
                </a:cubicBezTo>
                <a:lnTo>
                  <a:pt x="10273761" y="4561723"/>
                </a:lnTo>
                <a:lnTo>
                  <a:pt x="10283167" y="4573215"/>
                </a:lnTo>
                <a:cubicBezTo>
                  <a:pt x="10287801" y="4576034"/>
                  <a:pt x="10292437" y="4578851"/>
                  <a:pt x="10292571" y="4584709"/>
                </a:cubicBezTo>
                <a:cubicBezTo>
                  <a:pt x="10292571" y="4584709"/>
                  <a:pt x="10292307" y="4572992"/>
                  <a:pt x="10292307" y="4572992"/>
                </a:cubicBezTo>
                <a:cubicBezTo>
                  <a:pt x="10292307" y="4572992"/>
                  <a:pt x="10310587" y="4572544"/>
                  <a:pt x="10310847" y="4584267"/>
                </a:cubicBezTo>
                <a:cubicBezTo>
                  <a:pt x="10311113" y="4595981"/>
                  <a:pt x="10311377" y="4607701"/>
                  <a:pt x="10311641" y="4619420"/>
                </a:cubicBezTo>
                <a:cubicBezTo>
                  <a:pt x="10311641" y="4619420"/>
                  <a:pt x="10293361" y="4619864"/>
                  <a:pt x="10293099" y="4608146"/>
                </a:cubicBezTo>
                <a:cubicBezTo>
                  <a:pt x="10311377" y="4607701"/>
                  <a:pt x="10311113" y="4595981"/>
                  <a:pt x="10292837" y="4596428"/>
                </a:cubicBezTo>
                <a:cubicBezTo>
                  <a:pt x="10293099" y="4608146"/>
                  <a:pt x="10274815" y="4608592"/>
                  <a:pt x="10274549" y="4596873"/>
                </a:cubicBezTo>
                <a:cubicBezTo>
                  <a:pt x="10256271" y="4597319"/>
                  <a:pt x="10256539" y="4609042"/>
                  <a:pt x="10257069" y="4632474"/>
                </a:cubicBezTo>
                <a:cubicBezTo>
                  <a:pt x="10257069" y="4632474"/>
                  <a:pt x="10275347" y="4632030"/>
                  <a:pt x="10275347" y="4632030"/>
                </a:cubicBezTo>
                <a:cubicBezTo>
                  <a:pt x="10275873" y="4655466"/>
                  <a:pt x="10276401" y="4678903"/>
                  <a:pt x="10276667" y="4690618"/>
                </a:cubicBezTo>
                <a:cubicBezTo>
                  <a:pt x="10276667" y="4690618"/>
                  <a:pt x="10258651" y="4702783"/>
                  <a:pt x="10276933" y="4702335"/>
                </a:cubicBezTo>
                <a:cubicBezTo>
                  <a:pt x="10276933" y="4702335"/>
                  <a:pt x="10258651" y="4702783"/>
                  <a:pt x="10258651" y="4702783"/>
                </a:cubicBezTo>
                <a:cubicBezTo>
                  <a:pt x="10258651" y="4702783"/>
                  <a:pt x="10276933" y="4702335"/>
                  <a:pt x="10259183" y="4726219"/>
                </a:cubicBezTo>
                <a:cubicBezTo>
                  <a:pt x="10259183" y="4726219"/>
                  <a:pt x="10259183" y="4726219"/>
                  <a:pt x="10259445" y="4737939"/>
                </a:cubicBezTo>
                <a:cubicBezTo>
                  <a:pt x="10259445" y="4737939"/>
                  <a:pt x="10259445" y="4737939"/>
                  <a:pt x="10277461" y="4725774"/>
                </a:cubicBezTo>
                <a:cubicBezTo>
                  <a:pt x="10277461" y="4725774"/>
                  <a:pt x="10277461" y="4725774"/>
                  <a:pt x="10277725" y="4737491"/>
                </a:cubicBezTo>
                <a:cubicBezTo>
                  <a:pt x="10277725" y="4737491"/>
                  <a:pt x="10259709" y="4749658"/>
                  <a:pt x="10259709" y="4749658"/>
                </a:cubicBezTo>
                <a:lnTo>
                  <a:pt x="10259973" y="4761374"/>
                </a:lnTo>
                <a:lnTo>
                  <a:pt x="10259971" y="4761377"/>
                </a:lnTo>
                <a:lnTo>
                  <a:pt x="10259973" y="4761382"/>
                </a:lnTo>
                <a:lnTo>
                  <a:pt x="10259971" y="4761380"/>
                </a:lnTo>
                <a:lnTo>
                  <a:pt x="10260039" y="4764301"/>
                </a:lnTo>
                <a:lnTo>
                  <a:pt x="10259973" y="4761382"/>
                </a:lnTo>
                <a:lnTo>
                  <a:pt x="10263017" y="4795009"/>
                </a:lnTo>
                <a:cubicBezTo>
                  <a:pt x="10265533" y="4805208"/>
                  <a:pt x="10270301" y="4813884"/>
                  <a:pt x="10279575" y="4819521"/>
                </a:cubicBezTo>
                <a:lnTo>
                  <a:pt x="10280399" y="4856075"/>
                </a:lnTo>
                <a:lnTo>
                  <a:pt x="10314589" y="4844113"/>
                </a:lnTo>
                <a:cubicBezTo>
                  <a:pt x="10314329" y="4832408"/>
                  <a:pt x="10314329" y="4832408"/>
                  <a:pt x="10314063" y="4820708"/>
                </a:cubicBezTo>
                <a:cubicBezTo>
                  <a:pt x="10314063" y="4820708"/>
                  <a:pt x="10295939" y="4821150"/>
                  <a:pt x="10295939" y="4821150"/>
                </a:cubicBezTo>
                <a:cubicBezTo>
                  <a:pt x="10295939" y="4821150"/>
                  <a:pt x="10313797" y="4809001"/>
                  <a:pt x="10313797" y="4809001"/>
                </a:cubicBezTo>
                <a:lnTo>
                  <a:pt x="10313537" y="4797299"/>
                </a:lnTo>
                <a:lnTo>
                  <a:pt x="10313269" y="4785594"/>
                </a:lnTo>
                <a:cubicBezTo>
                  <a:pt x="10331395" y="4785151"/>
                  <a:pt x="10331395" y="4785151"/>
                  <a:pt x="10331395" y="4785151"/>
                </a:cubicBezTo>
                <a:cubicBezTo>
                  <a:pt x="10331395" y="4785151"/>
                  <a:pt x="10331659" y="4796856"/>
                  <a:pt x="10331659" y="4796856"/>
                </a:cubicBezTo>
                <a:cubicBezTo>
                  <a:pt x="10331925" y="4808559"/>
                  <a:pt x="10331925" y="4808559"/>
                  <a:pt x="10332187" y="4820263"/>
                </a:cubicBezTo>
                <a:cubicBezTo>
                  <a:pt x="10332187" y="4820263"/>
                  <a:pt x="10350307" y="4819823"/>
                  <a:pt x="10350573" y="4831524"/>
                </a:cubicBezTo>
                <a:cubicBezTo>
                  <a:pt x="10350045" y="4808117"/>
                  <a:pt x="10368701" y="4831079"/>
                  <a:pt x="10368963" y="4842787"/>
                </a:cubicBezTo>
                <a:cubicBezTo>
                  <a:pt x="10387087" y="4842344"/>
                  <a:pt x="10387087" y="4842344"/>
                  <a:pt x="10387087" y="4842344"/>
                </a:cubicBezTo>
                <a:cubicBezTo>
                  <a:pt x="10387087" y="4842344"/>
                  <a:pt x="10405209" y="4841901"/>
                  <a:pt x="10405209" y="4841901"/>
                </a:cubicBezTo>
                <a:cubicBezTo>
                  <a:pt x="10404945" y="4830197"/>
                  <a:pt x="10423335" y="4841461"/>
                  <a:pt x="10423335" y="4841461"/>
                </a:cubicBezTo>
                <a:cubicBezTo>
                  <a:pt x="10423335" y="4841461"/>
                  <a:pt x="10423335" y="4841461"/>
                  <a:pt x="10423069" y="4829757"/>
                </a:cubicBezTo>
                <a:cubicBezTo>
                  <a:pt x="10423069" y="4829757"/>
                  <a:pt x="10441195" y="4829313"/>
                  <a:pt x="10441195" y="4829313"/>
                </a:cubicBezTo>
                <a:cubicBezTo>
                  <a:pt x="10441457" y="4841018"/>
                  <a:pt x="10441717" y="4852716"/>
                  <a:pt x="10441717" y="4852716"/>
                </a:cubicBezTo>
                <a:cubicBezTo>
                  <a:pt x="10441987" y="4864425"/>
                  <a:pt x="10460113" y="4863981"/>
                  <a:pt x="10460377" y="4875684"/>
                </a:cubicBezTo>
                <a:cubicBezTo>
                  <a:pt x="10460377" y="4875684"/>
                  <a:pt x="10460377" y="4875684"/>
                  <a:pt x="10460113" y="4863981"/>
                </a:cubicBezTo>
                <a:cubicBezTo>
                  <a:pt x="10459847" y="4852277"/>
                  <a:pt x="10477969" y="4851834"/>
                  <a:pt x="10459583" y="4840573"/>
                </a:cubicBezTo>
                <a:cubicBezTo>
                  <a:pt x="10459321" y="4828871"/>
                  <a:pt x="10477175" y="4816724"/>
                  <a:pt x="10477705" y="4840132"/>
                </a:cubicBezTo>
                <a:cubicBezTo>
                  <a:pt x="10486633" y="4834058"/>
                  <a:pt x="10486573" y="4831131"/>
                  <a:pt x="10484205" y="4826799"/>
                </a:cubicBezTo>
                <a:lnTo>
                  <a:pt x="10480157" y="4814698"/>
                </a:lnTo>
                <a:lnTo>
                  <a:pt x="10495037" y="4804574"/>
                </a:lnTo>
                <a:cubicBezTo>
                  <a:pt x="10495303" y="4816282"/>
                  <a:pt x="10495565" y="4827983"/>
                  <a:pt x="10513689" y="4827541"/>
                </a:cubicBezTo>
                <a:cubicBezTo>
                  <a:pt x="10495829" y="4839689"/>
                  <a:pt x="10514215" y="4850946"/>
                  <a:pt x="10514481" y="4862653"/>
                </a:cubicBezTo>
                <a:cubicBezTo>
                  <a:pt x="10514743" y="4874357"/>
                  <a:pt x="10514743" y="4874357"/>
                  <a:pt x="10514743" y="4874357"/>
                </a:cubicBezTo>
                <a:cubicBezTo>
                  <a:pt x="10514743" y="4874357"/>
                  <a:pt x="10515007" y="4886064"/>
                  <a:pt x="10515007" y="4886064"/>
                </a:cubicBezTo>
                <a:cubicBezTo>
                  <a:pt x="10515007" y="4886064"/>
                  <a:pt x="10515007" y="4886064"/>
                  <a:pt x="10515273" y="4897763"/>
                </a:cubicBezTo>
                <a:cubicBezTo>
                  <a:pt x="10515273" y="4897763"/>
                  <a:pt x="10515273" y="4897763"/>
                  <a:pt x="10515539" y="4909471"/>
                </a:cubicBezTo>
                <a:cubicBezTo>
                  <a:pt x="10515539" y="4909471"/>
                  <a:pt x="10497417" y="4909913"/>
                  <a:pt x="10497417" y="4909913"/>
                </a:cubicBezTo>
                <a:cubicBezTo>
                  <a:pt x="10515799" y="4921172"/>
                  <a:pt x="10515799" y="4921172"/>
                  <a:pt x="10515799" y="4921172"/>
                </a:cubicBezTo>
                <a:cubicBezTo>
                  <a:pt x="10516065" y="4932878"/>
                  <a:pt x="10498203" y="4945019"/>
                  <a:pt x="10498203" y="4945019"/>
                </a:cubicBezTo>
                <a:cubicBezTo>
                  <a:pt x="10498467" y="4956726"/>
                  <a:pt x="10498467" y="4956726"/>
                  <a:pt x="10498467" y="4956726"/>
                </a:cubicBezTo>
                <a:cubicBezTo>
                  <a:pt x="10498733" y="4968430"/>
                  <a:pt x="10498733" y="4968430"/>
                  <a:pt x="10498733" y="4968430"/>
                </a:cubicBezTo>
                <a:cubicBezTo>
                  <a:pt x="10498733" y="4968430"/>
                  <a:pt x="10480345" y="4957170"/>
                  <a:pt x="10480345" y="4957170"/>
                </a:cubicBezTo>
                <a:cubicBezTo>
                  <a:pt x="10480345" y="4957170"/>
                  <a:pt x="10480609" y="4968871"/>
                  <a:pt x="10480609" y="4968871"/>
                </a:cubicBezTo>
                <a:cubicBezTo>
                  <a:pt x="10480609" y="4968871"/>
                  <a:pt x="10480609" y="4968871"/>
                  <a:pt x="10480873" y="4980578"/>
                </a:cubicBezTo>
                <a:cubicBezTo>
                  <a:pt x="10481403" y="5003986"/>
                  <a:pt x="10481403" y="5003986"/>
                  <a:pt x="10481663" y="5015689"/>
                </a:cubicBezTo>
                <a:cubicBezTo>
                  <a:pt x="10463807" y="5027837"/>
                  <a:pt x="10464069" y="5039543"/>
                  <a:pt x="10464331" y="5051244"/>
                </a:cubicBezTo>
                <a:cubicBezTo>
                  <a:pt x="10464331" y="5051244"/>
                  <a:pt x="10464595" y="5062947"/>
                  <a:pt x="10464595" y="5062947"/>
                </a:cubicBezTo>
                <a:cubicBezTo>
                  <a:pt x="10464595" y="5062947"/>
                  <a:pt x="10464595" y="5062947"/>
                  <a:pt x="10446471" y="5063392"/>
                </a:cubicBezTo>
                <a:cubicBezTo>
                  <a:pt x="10464863" y="5074650"/>
                  <a:pt x="10446997" y="5086797"/>
                  <a:pt x="10447261" y="5098500"/>
                </a:cubicBezTo>
                <a:cubicBezTo>
                  <a:pt x="10447261" y="5098500"/>
                  <a:pt x="10447261" y="5098500"/>
                  <a:pt x="10447525" y="5110206"/>
                </a:cubicBezTo>
                <a:lnTo>
                  <a:pt x="10448051" y="5133613"/>
                </a:lnTo>
                <a:lnTo>
                  <a:pt x="10448315" y="5145316"/>
                </a:lnTo>
                <a:cubicBezTo>
                  <a:pt x="10466709" y="5156578"/>
                  <a:pt x="10466969" y="5168282"/>
                  <a:pt x="10467501" y="5191689"/>
                </a:cubicBezTo>
                <a:cubicBezTo>
                  <a:pt x="10449371" y="5192133"/>
                  <a:pt x="10449639" y="5203835"/>
                  <a:pt x="10449639" y="5203835"/>
                </a:cubicBezTo>
                <a:cubicBezTo>
                  <a:pt x="10468023" y="5215097"/>
                  <a:pt x="10432037" y="5227688"/>
                  <a:pt x="10450427" y="5238947"/>
                </a:cubicBezTo>
                <a:cubicBezTo>
                  <a:pt x="10450427" y="5238947"/>
                  <a:pt x="10432037" y="5227688"/>
                  <a:pt x="10432567" y="5251096"/>
                </a:cubicBezTo>
                <a:cubicBezTo>
                  <a:pt x="10450953" y="5262359"/>
                  <a:pt x="10433095" y="5274504"/>
                  <a:pt x="10451743" y="5297468"/>
                </a:cubicBezTo>
                <a:cubicBezTo>
                  <a:pt x="10451743" y="5297468"/>
                  <a:pt x="10452011" y="5309172"/>
                  <a:pt x="10452011" y="5309172"/>
                </a:cubicBezTo>
                <a:cubicBezTo>
                  <a:pt x="10452275" y="5320876"/>
                  <a:pt x="10452275" y="5320876"/>
                  <a:pt x="10434153" y="5321318"/>
                </a:cubicBezTo>
                <a:cubicBezTo>
                  <a:pt x="10434153" y="5321318"/>
                  <a:pt x="10434153" y="5321318"/>
                  <a:pt x="10452275" y="5320876"/>
                </a:cubicBezTo>
                <a:cubicBezTo>
                  <a:pt x="10452539" y="5332582"/>
                  <a:pt x="10452801" y="5344281"/>
                  <a:pt x="10453063" y="5355985"/>
                </a:cubicBezTo>
                <a:cubicBezTo>
                  <a:pt x="10435207" y="5368132"/>
                  <a:pt x="10434413" y="5333022"/>
                  <a:pt x="10434945" y="5356430"/>
                </a:cubicBezTo>
                <a:cubicBezTo>
                  <a:pt x="10434945" y="5356430"/>
                  <a:pt x="10434681" y="5344727"/>
                  <a:pt x="10416557" y="5345168"/>
                </a:cubicBezTo>
                <a:lnTo>
                  <a:pt x="10416289" y="5333464"/>
                </a:lnTo>
                <a:lnTo>
                  <a:pt x="10416293" y="5333465"/>
                </a:lnTo>
                <a:lnTo>
                  <a:pt x="10416225" y="5330584"/>
                </a:lnTo>
                <a:lnTo>
                  <a:pt x="10416227" y="5330540"/>
                </a:lnTo>
                <a:cubicBezTo>
                  <a:pt x="10416195" y="5329077"/>
                  <a:pt x="10416175" y="5328345"/>
                  <a:pt x="10416183" y="5328710"/>
                </a:cubicBezTo>
                <a:lnTo>
                  <a:pt x="10416225" y="5330584"/>
                </a:lnTo>
                <a:lnTo>
                  <a:pt x="10416289" y="5333464"/>
                </a:lnTo>
                <a:lnTo>
                  <a:pt x="10413435" y="5307184"/>
                </a:lnTo>
                <a:cubicBezTo>
                  <a:pt x="10410971" y="5298462"/>
                  <a:pt x="10406309" y="5292722"/>
                  <a:pt x="10397377" y="5298795"/>
                </a:cubicBezTo>
                <a:cubicBezTo>
                  <a:pt x="10415501" y="5298354"/>
                  <a:pt x="10414975" y="5274945"/>
                  <a:pt x="10414709" y="5263243"/>
                </a:cubicBezTo>
                <a:lnTo>
                  <a:pt x="10414181" y="5239831"/>
                </a:lnTo>
                <a:cubicBezTo>
                  <a:pt x="10414181" y="5239831"/>
                  <a:pt x="10414181" y="5239831"/>
                  <a:pt x="10413915" y="5228131"/>
                </a:cubicBezTo>
                <a:cubicBezTo>
                  <a:pt x="10413915" y="5228131"/>
                  <a:pt x="10413915" y="5228131"/>
                  <a:pt x="10413653" y="5216425"/>
                </a:cubicBezTo>
                <a:lnTo>
                  <a:pt x="10413389" y="5204723"/>
                </a:lnTo>
                <a:cubicBezTo>
                  <a:pt x="10431517" y="5204279"/>
                  <a:pt x="10412863" y="5181314"/>
                  <a:pt x="10431249" y="5192574"/>
                </a:cubicBezTo>
                <a:cubicBezTo>
                  <a:pt x="10431249" y="5192574"/>
                  <a:pt x="10430985" y="5180873"/>
                  <a:pt x="10430985" y="5180873"/>
                </a:cubicBezTo>
                <a:cubicBezTo>
                  <a:pt x="10430721" y="5169165"/>
                  <a:pt x="10430721" y="5169165"/>
                  <a:pt x="10430721" y="5169165"/>
                </a:cubicBezTo>
                <a:cubicBezTo>
                  <a:pt x="10430457" y="5157464"/>
                  <a:pt x="10430195" y="5145758"/>
                  <a:pt x="10411545" y="5122795"/>
                </a:cubicBezTo>
                <a:cubicBezTo>
                  <a:pt x="10429665" y="5122352"/>
                  <a:pt x="10429139" y="5098942"/>
                  <a:pt x="10429139" y="5098942"/>
                </a:cubicBezTo>
                <a:cubicBezTo>
                  <a:pt x="10429139" y="5098942"/>
                  <a:pt x="10429139" y="5098942"/>
                  <a:pt x="10428877" y="5087244"/>
                </a:cubicBezTo>
                <a:cubicBezTo>
                  <a:pt x="10429139" y="5098942"/>
                  <a:pt x="10429139" y="5098942"/>
                  <a:pt x="10411281" y="5111091"/>
                </a:cubicBezTo>
                <a:lnTo>
                  <a:pt x="10411015" y="5099385"/>
                </a:lnTo>
                <a:cubicBezTo>
                  <a:pt x="10411015" y="5099385"/>
                  <a:pt x="10410749" y="5087684"/>
                  <a:pt x="10410749" y="5087684"/>
                </a:cubicBezTo>
                <a:cubicBezTo>
                  <a:pt x="10410749" y="5087684"/>
                  <a:pt x="10410487" y="5075978"/>
                  <a:pt x="10410487" y="5075978"/>
                </a:cubicBezTo>
                <a:cubicBezTo>
                  <a:pt x="10409959" y="5052572"/>
                  <a:pt x="10409959" y="5052572"/>
                  <a:pt x="10409695" y="5040867"/>
                </a:cubicBezTo>
                <a:cubicBezTo>
                  <a:pt x="10427557" y="5028722"/>
                  <a:pt x="10409165" y="5017462"/>
                  <a:pt x="10427293" y="5017019"/>
                </a:cubicBezTo>
                <a:cubicBezTo>
                  <a:pt x="10427293" y="5017019"/>
                  <a:pt x="10408905" y="5005754"/>
                  <a:pt x="10408639" y="4994050"/>
                </a:cubicBezTo>
                <a:cubicBezTo>
                  <a:pt x="10408639" y="4994050"/>
                  <a:pt x="10426763" y="4993609"/>
                  <a:pt x="10426763" y="4993609"/>
                </a:cubicBezTo>
                <a:cubicBezTo>
                  <a:pt x="10426235" y="4970203"/>
                  <a:pt x="10425179" y="4923385"/>
                  <a:pt x="10406795" y="4912124"/>
                </a:cubicBezTo>
                <a:cubicBezTo>
                  <a:pt x="10406267" y="4888717"/>
                  <a:pt x="10406795" y="4912124"/>
                  <a:pt x="10406267" y="4888717"/>
                </a:cubicBezTo>
                <a:cubicBezTo>
                  <a:pt x="10388143" y="4889160"/>
                  <a:pt x="10388671" y="4912568"/>
                  <a:pt x="10388143" y="4889160"/>
                </a:cubicBezTo>
                <a:cubicBezTo>
                  <a:pt x="10388143" y="4889160"/>
                  <a:pt x="10388407" y="4900863"/>
                  <a:pt x="10388407" y="4900863"/>
                </a:cubicBezTo>
                <a:cubicBezTo>
                  <a:pt x="10388671" y="4912568"/>
                  <a:pt x="10371073" y="4936417"/>
                  <a:pt x="10371337" y="4948119"/>
                </a:cubicBezTo>
                <a:cubicBezTo>
                  <a:pt x="10371603" y="4959827"/>
                  <a:pt x="10371603" y="4959827"/>
                  <a:pt x="10371603" y="4959827"/>
                </a:cubicBezTo>
                <a:cubicBezTo>
                  <a:pt x="10371869" y="4971527"/>
                  <a:pt x="10371869" y="4971527"/>
                  <a:pt x="10371869" y="4971527"/>
                </a:cubicBezTo>
                <a:cubicBezTo>
                  <a:pt x="10353479" y="4960267"/>
                  <a:pt x="10353479" y="4960267"/>
                  <a:pt x="10353213" y="4948563"/>
                </a:cubicBezTo>
                <a:cubicBezTo>
                  <a:pt x="10353213" y="4948563"/>
                  <a:pt x="10353213" y="4948563"/>
                  <a:pt x="10335353" y="4960709"/>
                </a:cubicBezTo>
                <a:cubicBezTo>
                  <a:pt x="10317227" y="4961153"/>
                  <a:pt x="10317227" y="4961153"/>
                  <a:pt x="10316965" y="4949449"/>
                </a:cubicBezTo>
                <a:cubicBezTo>
                  <a:pt x="10316965" y="4949449"/>
                  <a:pt x="10316965" y="4949449"/>
                  <a:pt x="10335087" y="4949004"/>
                </a:cubicBezTo>
                <a:cubicBezTo>
                  <a:pt x="10334827" y="4937303"/>
                  <a:pt x="10334827" y="4937303"/>
                  <a:pt x="10352949" y="4936860"/>
                </a:cubicBezTo>
                <a:cubicBezTo>
                  <a:pt x="10352949" y="4936860"/>
                  <a:pt x="10334563" y="4925596"/>
                  <a:pt x="10334563" y="4925596"/>
                </a:cubicBezTo>
                <a:cubicBezTo>
                  <a:pt x="10334563" y="4925596"/>
                  <a:pt x="10316439" y="4926038"/>
                  <a:pt x="10316439" y="4926038"/>
                </a:cubicBezTo>
                <a:cubicBezTo>
                  <a:pt x="10316439" y="4926038"/>
                  <a:pt x="10316439" y="4926038"/>
                  <a:pt x="10316173" y="4914338"/>
                </a:cubicBezTo>
                <a:cubicBezTo>
                  <a:pt x="10316173" y="4914338"/>
                  <a:pt x="10315907" y="4902635"/>
                  <a:pt x="10315907" y="4902635"/>
                </a:cubicBezTo>
                <a:cubicBezTo>
                  <a:pt x="10315649" y="4890930"/>
                  <a:pt x="10297259" y="4879669"/>
                  <a:pt x="10279399" y="4891813"/>
                </a:cubicBezTo>
                <a:lnTo>
                  <a:pt x="10279357" y="4889869"/>
                </a:lnTo>
                <a:lnTo>
                  <a:pt x="10244599" y="4890716"/>
                </a:lnTo>
                <a:cubicBezTo>
                  <a:pt x="10263143" y="4901989"/>
                  <a:pt x="10245127" y="4914154"/>
                  <a:pt x="10245389" y="4925872"/>
                </a:cubicBezTo>
                <a:cubicBezTo>
                  <a:pt x="10245653" y="4937590"/>
                  <a:pt x="10245389" y="4925872"/>
                  <a:pt x="10245653" y="4937590"/>
                </a:cubicBezTo>
                <a:cubicBezTo>
                  <a:pt x="10263935" y="4937143"/>
                  <a:pt x="10263935" y="4937143"/>
                  <a:pt x="10263935" y="4937143"/>
                </a:cubicBezTo>
                <a:cubicBezTo>
                  <a:pt x="10282479" y="4948419"/>
                  <a:pt x="10282479" y="4948419"/>
                  <a:pt x="10282479" y="4948419"/>
                </a:cubicBezTo>
                <a:cubicBezTo>
                  <a:pt x="10282743" y="4960133"/>
                  <a:pt x="10282743" y="4960133"/>
                  <a:pt x="10282743" y="4960133"/>
                </a:cubicBezTo>
                <a:cubicBezTo>
                  <a:pt x="10282743" y="4960133"/>
                  <a:pt x="10264463" y="4960580"/>
                  <a:pt x="10264463" y="4960580"/>
                </a:cubicBezTo>
                <a:cubicBezTo>
                  <a:pt x="10264463" y="4960580"/>
                  <a:pt x="10264201" y="4948865"/>
                  <a:pt x="10264201" y="4948865"/>
                </a:cubicBezTo>
                <a:cubicBezTo>
                  <a:pt x="10264729" y="4972300"/>
                  <a:pt x="10246977" y="4996182"/>
                  <a:pt x="10247505" y="5019615"/>
                </a:cubicBezTo>
                <a:cubicBezTo>
                  <a:pt x="10266313" y="5042606"/>
                  <a:pt x="10266047" y="5030887"/>
                  <a:pt x="10248297" y="5054773"/>
                </a:cubicBezTo>
                <a:cubicBezTo>
                  <a:pt x="10248561" y="5066490"/>
                  <a:pt x="10267631" y="5101197"/>
                  <a:pt x="10267631" y="5101197"/>
                </a:cubicBezTo>
                <a:cubicBezTo>
                  <a:pt x="10267631" y="5101197"/>
                  <a:pt x="10249617" y="5113361"/>
                  <a:pt x="10249617" y="5113361"/>
                </a:cubicBezTo>
                <a:cubicBezTo>
                  <a:pt x="10268161" y="5124633"/>
                  <a:pt x="10268161" y="5124633"/>
                  <a:pt x="10268161" y="5124633"/>
                </a:cubicBezTo>
                <a:cubicBezTo>
                  <a:pt x="10268161" y="5124633"/>
                  <a:pt x="10268161" y="5124633"/>
                  <a:pt x="10249885" y="5125079"/>
                </a:cubicBezTo>
                <a:cubicBezTo>
                  <a:pt x="10268161" y="5124633"/>
                  <a:pt x="10268427" y="5136353"/>
                  <a:pt x="10250147" y="5136799"/>
                </a:cubicBezTo>
                <a:cubicBezTo>
                  <a:pt x="10250413" y="5148515"/>
                  <a:pt x="10250147" y="5136799"/>
                  <a:pt x="10268689" y="5148069"/>
                </a:cubicBezTo>
                <a:cubicBezTo>
                  <a:pt x="10250675" y="5160232"/>
                  <a:pt x="10250939" y="5171949"/>
                  <a:pt x="10251201" y="5183669"/>
                </a:cubicBezTo>
                <a:cubicBezTo>
                  <a:pt x="10250939" y="5171949"/>
                  <a:pt x="10251201" y="5183669"/>
                  <a:pt x="10232923" y="5184116"/>
                </a:cubicBezTo>
                <a:cubicBezTo>
                  <a:pt x="10232923" y="5184116"/>
                  <a:pt x="10232923" y="5184116"/>
                  <a:pt x="10232655" y="5172397"/>
                </a:cubicBezTo>
                <a:cubicBezTo>
                  <a:pt x="10232655" y="5172397"/>
                  <a:pt x="10232923" y="5184116"/>
                  <a:pt x="10214643" y="5184563"/>
                </a:cubicBezTo>
                <a:cubicBezTo>
                  <a:pt x="10214643" y="5184563"/>
                  <a:pt x="10215175" y="5207998"/>
                  <a:pt x="10215175" y="5207998"/>
                </a:cubicBezTo>
                <a:cubicBezTo>
                  <a:pt x="10215699" y="5231434"/>
                  <a:pt x="10215961" y="5243152"/>
                  <a:pt x="10216231" y="5254869"/>
                </a:cubicBezTo>
                <a:cubicBezTo>
                  <a:pt x="10234769" y="5266141"/>
                  <a:pt x="10216757" y="5278307"/>
                  <a:pt x="10217021" y="5290023"/>
                </a:cubicBezTo>
                <a:cubicBezTo>
                  <a:pt x="10217287" y="5301742"/>
                  <a:pt x="10217817" y="5325180"/>
                  <a:pt x="10199535" y="5325626"/>
                </a:cubicBezTo>
                <a:cubicBezTo>
                  <a:pt x="10199535" y="5325626"/>
                  <a:pt x="10199535" y="5325626"/>
                  <a:pt x="10181255" y="5326072"/>
                </a:cubicBezTo>
                <a:cubicBezTo>
                  <a:pt x="10181255" y="5326072"/>
                  <a:pt x="10181255" y="5326072"/>
                  <a:pt x="10180989" y="5314353"/>
                </a:cubicBezTo>
                <a:cubicBezTo>
                  <a:pt x="10180989" y="5314353"/>
                  <a:pt x="10199271" y="5313909"/>
                  <a:pt x="10199271" y="5313909"/>
                </a:cubicBezTo>
                <a:cubicBezTo>
                  <a:pt x="10199005" y="5302189"/>
                  <a:pt x="10180725" y="5302636"/>
                  <a:pt x="10198741" y="5290471"/>
                </a:cubicBezTo>
                <a:cubicBezTo>
                  <a:pt x="10198479" y="5278753"/>
                  <a:pt x="10198211" y="5267036"/>
                  <a:pt x="10179935" y="5267482"/>
                </a:cubicBezTo>
                <a:cubicBezTo>
                  <a:pt x="10197951" y="5255317"/>
                  <a:pt x="10197951" y="5255317"/>
                  <a:pt x="10197685" y="5243598"/>
                </a:cubicBezTo>
                <a:lnTo>
                  <a:pt x="10180659" y="5183716"/>
                </a:lnTo>
                <a:lnTo>
                  <a:pt x="10196099" y="5173291"/>
                </a:lnTo>
                <a:cubicBezTo>
                  <a:pt x="10196099" y="5173291"/>
                  <a:pt x="10177821" y="5173737"/>
                  <a:pt x="10177821" y="5173737"/>
                </a:cubicBezTo>
                <a:lnTo>
                  <a:pt x="10177621" y="5164947"/>
                </a:lnTo>
                <a:lnTo>
                  <a:pt x="10195835" y="5161572"/>
                </a:lnTo>
                <a:cubicBezTo>
                  <a:pt x="10177555" y="5162020"/>
                  <a:pt x="10177555" y="5162020"/>
                  <a:pt x="10177555" y="5162020"/>
                </a:cubicBezTo>
                <a:lnTo>
                  <a:pt x="10177621" y="5164947"/>
                </a:lnTo>
                <a:cubicBezTo>
                  <a:pt x="10173053" y="5165060"/>
                  <a:pt x="10168417" y="5162243"/>
                  <a:pt x="10159013" y="5150748"/>
                </a:cubicBezTo>
                <a:cubicBezTo>
                  <a:pt x="10177289" y="5150302"/>
                  <a:pt x="10158481" y="5127313"/>
                  <a:pt x="10158481" y="5127313"/>
                </a:cubicBezTo>
                <a:cubicBezTo>
                  <a:pt x="10158481" y="5127313"/>
                  <a:pt x="10158221" y="5115594"/>
                  <a:pt x="10158221" y="5115594"/>
                </a:cubicBezTo>
                <a:cubicBezTo>
                  <a:pt x="10139411" y="5092605"/>
                  <a:pt x="10157429" y="5080442"/>
                  <a:pt x="10156635" y="5045284"/>
                </a:cubicBezTo>
                <a:cubicBezTo>
                  <a:pt x="10175179" y="5056555"/>
                  <a:pt x="10175179" y="5056555"/>
                  <a:pt x="10175441" y="5068276"/>
                </a:cubicBezTo>
                <a:cubicBezTo>
                  <a:pt x="10174913" y="5044840"/>
                  <a:pt x="10155577" y="4998413"/>
                  <a:pt x="10173329" y="4974531"/>
                </a:cubicBezTo>
                <a:cubicBezTo>
                  <a:pt x="10173065" y="4962811"/>
                  <a:pt x="10173065" y="4962811"/>
                  <a:pt x="10172537" y="4939375"/>
                </a:cubicBezTo>
                <a:cubicBezTo>
                  <a:pt x="10172271" y="4927658"/>
                  <a:pt x="10172271" y="4927658"/>
                  <a:pt x="10172271" y="4927658"/>
                </a:cubicBezTo>
                <a:cubicBezTo>
                  <a:pt x="10172005" y="4915938"/>
                  <a:pt x="10171743" y="4904220"/>
                  <a:pt x="10171215" y="4880786"/>
                </a:cubicBezTo>
                <a:lnTo>
                  <a:pt x="10170955" y="4869068"/>
                </a:lnTo>
                <a:cubicBezTo>
                  <a:pt x="10170955" y="4869068"/>
                  <a:pt x="10188967" y="4856905"/>
                  <a:pt x="10188441" y="4833467"/>
                </a:cubicBezTo>
                <a:cubicBezTo>
                  <a:pt x="10188441" y="4833467"/>
                  <a:pt x="10170157" y="4833913"/>
                  <a:pt x="10170157" y="4833913"/>
                </a:cubicBezTo>
                <a:cubicBezTo>
                  <a:pt x="10170157" y="4833913"/>
                  <a:pt x="10169895" y="4822194"/>
                  <a:pt x="10169895" y="4822194"/>
                </a:cubicBezTo>
                <a:cubicBezTo>
                  <a:pt x="10169633" y="4810477"/>
                  <a:pt x="10169369" y="4798759"/>
                  <a:pt x="10151087" y="4799208"/>
                </a:cubicBezTo>
                <a:cubicBezTo>
                  <a:pt x="10150819" y="4787489"/>
                  <a:pt x="10169103" y="4787041"/>
                  <a:pt x="10169103" y="4787041"/>
                </a:cubicBezTo>
                <a:cubicBezTo>
                  <a:pt x="10132279" y="4776215"/>
                  <a:pt x="10131485" y="4741063"/>
                  <a:pt x="10130695" y="4705907"/>
                </a:cubicBezTo>
                <a:cubicBezTo>
                  <a:pt x="10130695" y="4705907"/>
                  <a:pt x="10130433" y="4694192"/>
                  <a:pt x="10148975" y="4705459"/>
                </a:cubicBezTo>
                <a:cubicBezTo>
                  <a:pt x="10148443" y="4682027"/>
                  <a:pt x="10130433" y="4694192"/>
                  <a:pt x="10148443" y="4682027"/>
                </a:cubicBezTo>
                <a:cubicBezTo>
                  <a:pt x="10129903" y="4670754"/>
                  <a:pt x="10130167" y="4682473"/>
                  <a:pt x="10129903" y="4670754"/>
                </a:cubicBezTo>
                <a:cubicBezTo>
                  <a:pt x="10129373" y="4647319"/>
                  <a:pt x="10128847" y="4623885"/>
                  <a:pt x="10146859" y="4611717"/>
                </a:cubicBezTo>
                <a:cubicBezTo>
                  <a:pt x="10165141" y="4611274"/>
                  <a:pt x="10147387" y="4635152"/>
                  <a:pt x="10147651" y="4646869"/>
                </a:cubicBezTo>
                <a:cubicBezTo>
                  <a:pt x="10147917" y="4658589"/>
                  <a:pt x="10165669" y="4634707"/>
                  <a:pt x="10166193" y="4658143"/>
                </a:cubicBezTo>
                <a:cubicBezTo>
                  <a:pt x="10166193" y="4658143"/>
                  <a:pt x="10165933" y="4646424"/>
                  <a:pt x="10165933" y="4646424"/>
                </a:cubicBezTo>
                <a:cubicBezTo>
                  <a:pt x="10165933" y="4646424"/>
                  <a:pt x="10165669" y="4634707"/>
                  <a:pt x="10184213" y="4645978"/>
                </a:cubicBezTo>
                <a:cubicBezTo>
                  <a:pt x="10165669" y="4634707"/>
                  <a:pt x="10165405" y="4622990"/>
                  <a:pt x="10183419" y="4610825"/>
                </a:cubicBezTo>
                <a:cubicBezTo>
                  <a:pt x="10165141" y="4611274"/>
                  <a:pt x="10165141" y="4611274"/>
                  <a:pt x="10164877" y="4599552"/>
                </a:cubicBezTo>
                <a:lnTo>
                  <a:pt x="10159997" y="4587839"/>
                </a:lnTo>
                <a:lnTo>
                  <a:pt x="10145543" y="4553128"/>
                </a:lnTo>
                <a:cubicBezTo>
                  <a:pt x="10145273" y="4541410"/>
                  <a:pt x="10145273" y="4541410"/>
                  <a:pt x="10145273" y="4541410"/>
                </a:cubicBezTo>
                <a:cubicBezTo>
                  <a:pt x="10145273" y="4541410"/>
                  <a:pt x="10145013" y="4529692"/>
                  <a:pt x="10145013" y="4529692"/>
                </a:cubicBezTo>
                <a:cubicBezTo>
                  <a:pt x="10145013" y="4529692"/>
                  <a:pt x="10145013" y="4529692"/>
                  <a:pt x="10144747" y="4517971"/>
                </a:cubicBezTo>
                <a:cubicBezTo>
                  <a:pt x="10143955" y="4482819"/>
                  <a:pt x="10124881" y="4448112"/>
                  <a:pt x="10160649" y="4412066"/>
                </a:cubicBezTo>
                <a:cubicBezTo>
                  <a:pt x="10160389" y="4400348"/>
                  <a:pt x="10142107" y="4400792"/>
                  <a:pt x="10142107" y="4400792"/>
                </a:cubicBezTo>
                <a:cubicBezTo>
                  <a:pt x="10142107" y="4400792"/>
                  <a:pt x="10141839" y="4389074"/>
                  <a:pt x="10141839" y="4389074"/>
                </a:cubicBezTo>
                <a:cubicBezTo>
                  <a:pt x="10141579" y="4377355"/>
                  <a:pt x="10141579" y="4377355"/>
                  <a:pt x="10141313" y="4365639"/>
                </a:cubicBezTo>
                <a:cubicBezTo>
                  <a:pt x="10141051" y="4353921"/>
                  <a:pt x="10159327" y="4353472"/>
                  <a:pt x="10141051" y="4353921"/>
                </a:cubicBezTo>
                <a:lnTo>
                  <a:pt x="10139725" y="4295331"/>
                </a:lnTo>
                <a:cubicBezTo>
                  <a:pt x="10139725" y="4295331"/>
                  <a:pt x="10139463" y="4283613"/>
                  <a:pt x="10139463" y="4283613"/>
                </a:cubicBezTo>
                <a:cubicBezTo>
                  <a:pt x="10139463" y="4283613"/>
                  <a:pt x="10139463" y="4283613"/>
                  <a:pt x="10139197" y="4271893"/>
                </a:cubicBezTo>
                <a:cubicBezTo>
                  <a:pt x="10139197" y="4271893"/>
                  <a:pt x="10139197" y="4271893"/>
                  <a:pt x="10138933" y="4260175"/>
                </a:cubicBezTo>
                <a:cubicBezTo>
                  <a:pt x="10138933" y="4260175"/>
                  <a:pt x="10120655" y="4260621"/>
                  <a:pt x="10120655" y="4260621"/>
                </a:cubicBezTo>
                <a:cubicBezTo>
                  <a:pt x="10120389" y="4248903"/>
                  <a:pt x="10120389" y="4248903"/>
                  <a:pt x="10120389" y="4248903"/>
                </a:cubicBezTo>
                <a:cubicBezTo>
                  <a:pt x="10120131" y="4237187"/>
                  <a:pt x="10120131" y="4237187"/>
                  <a:pt x="10120131" y="4237187"/>
                </a:cubicBezTo>
                <a:cubicBezTo>
                  <a:pt x="10119865" y="4225468"/>
                  <a:pt x="10119601" y="4213750"/>
                  <a:pt x="10119601" y="4213750"/>
                </a:cubicBezTo>
                <a:cubicBezTo>
                  <a:pt x="10119335" y="4202030"/>
                  <a:pt x="10137349" y="4189868"/>
                  <a:pt x="10119069" y="4190313"/>
                </a:cubicBezTo>
                <a:cubicBezTo>
                  <a:pt x="10136821" y="4166432"/>
                  <a:pt x="10135765" y="4119560"/>
                  <a:pt x="10135503" y="4107845"/>
                </a:cubicBezTo>
                <a:cubicBezTo>
                  <a:pt x="10135237" y="4096126"/>
                  <a:pt x="10135237" y="4096126"/>
                  <a:pt x="10135237" y="4096126"/>
                </a:cubicBezTo>
                <a:cubicBezTo>
                  <a:pt x="10134445" y="4060969"/>
                  <a:pt x="10115901" y="4049702"/>
                  <a:pt x="10133389" y="4014098"/>
                </a:cubicBezTo>
                <a:cubicBezTo>
                  <a:pt x="10133123" y="4002378"/>
                  <a:pt x="10115109" y="4014541"/>
                  <a:pt x="10114577" y="3991106"/>
                </a:cubicBezTo>
                <a:cubicBezTo>
                  <a:pt x="10096297" y="3991554"/>
                  <a:pt x="10096565" y="4003272"/>
                  <a:pt x="10096829" y="4014990"/>
                </a:cubicBezTo>
                <a:cubicBezTo>
                  <a:pt x="10096829" y="4014990"/>
                  <a:pt x="10096565" y="4003272"/>
                  <a:pt x="10096565" y="4003272"/>
                </a:cubicBezTo>
                <a:cubicBezTo>
                  <a:pt x="10096565" y="4003272"/>
                  <a:pt x="10078285" y="4003718"/>
                  <a:pt x="10078285" y="4003718"/>
                </a:cubicBezTo>
                <a:cubicBezTo>
                  <a:pt x="10096565" y="4003272"/>
                  <a:pt x="10096297" y="3991554"/>
                  <a:pt x="10096297" y="3991554"/>
                </a:cubicBezTo>
                <a:cubicBezTo>
                  <a:pt x="10078019" y="3991999"/>
                  <a:pt x="10078019" y="3991999"/>
                  <a:pt x="10096039" y="3979838"/>
                </a:cubicBezTo>
                <a:cubicBezTo>
                  <a:pt x="10077759" y="3980282"/>
                  <a:pt x="10077759" y="3980282"/>
                  <a:pt x="10077759" y="3980282"/>
                </a:cubicBezTo>
                <a:cubicBezTo>
                  <a:pt x="10077493" y="3968566"/>
                  <a:pt x="10077493" y="3968566"/>
                  <a:pt x="10077229" y="3956846"/>
                </a:cubicBezTo>
                <a:cubicBezTo>
                  <a:pt x="10058685" y="3945573"/>
                  <a:pt x="10076965" y="3945129"/>
                  <a:pt x="10076965" y="3945129"/>
                </a:cubicBezTo>
                <a:cubicBezTo>
                  <a:pt x="10076699" y="3933409"/>
                  <a:pt x="10076437" y="3921694"/>
                  <a:pt x="10058153" y="3922138"/>
                </a:cubicBezTo>
                <a:cubicBezTo>
                  <a:pt x="10057891" y="3910422"/>
                  <a:pt x="10057891" y="3910422"/>
                  <a:pt x="10057891" y="3910422"/>
                </a:cubicBezTo>
                <a:cubicBezTo>
                  <a:pt x="10057627" y="3898703"/>
                  <a:pt x="10057627" y="3898703"/>
                  <a:pt x="10057627" y="3898703"/>
                </a:cubicBezTo>
                <a:lnTo>
                  <a:pt x="10073879" y="3908580"/>
                </a:lnTo>
                <a:lnTo>
                  <a:pt x="10073663" y="3898836"/>
                </a:lnTo>
                <a:cubicBezTo>
                  <a:pt x="10083477" y="3898594"/>
                  <a:pt x="10083545" y="3901774"/>
                  <a:pt x="10081169" y="3905013"/>
                </a:cubicBezTo>
                <a:lnTo>
                  <a:pt x="10075877" y="3909797"/>
                </a:lnTo>
                <a:lnTo>
                  <a:pt x="10076171" y="3909976"/>
                </a:lnTo>
                <a:cubicBezTo>
                  <a:pt x="10076437" y="3921694"/>
                  <a:pt x="10076437" y="3921694"/>
                  <a:pt x="10076699" y="3933409"/>
                </a:cubicBezTo>
                <a:cubicBezTo>
                  <a:pt x="10094979" y="3932961"/>
                  <a:pt x="10094979" y="3932961"/>
                  <a:pt x="10094979" y="3932961"/>
                </a:cubicBezTo>
                <a:cubicBezTo>
                  <a:pt x="10094979" y="3932961"/>
                  <a:pt x="10094979" y="3932961"/>
                  <a:pt x="10113261" y="3932517"/>
                </a:cubicBezTo>
                <a:cubicBezTo>
                  <a:pt x="10113261" y="3932517"/>
                  <a:pt x="10112995" y="3920799"/>
                  <a:pt x="10112995" y="3920799"/>
                </a:cubicBezTo>
                <a:cubicBezTo>
                  <a:pt x="10112995" y="3920799"/>
                  <a:pt x="10112995" y="3920799"/>
                  <a:pt x="10112733" y="3909083"/>
                </a:cubicBezTo>
                <a:cubicBezTo>
                  <a:pt x="10112471" y="3897365"/>
                  <a:pt x="10112203" y="3885644"/>
                  <a:pt x="10112203" y="3885644"/>
                </a:cubicBezTo>
                <a:cubicBezTo>
                  <a:pt x="10111935" y="3873928"/>
                  <a:pt x="10111935" y="3873928"/>
                  <a:pt x="10111411" y="3850492"/>
                </a:cubicBezTo>
                <a:cubicBezTo>
                  <a:pt x="10093131" y="3850938"/>
                  <a:pt x="10093395" y="3862655"/>
                  <a:pt x="10093659" y="3874374"/>
                </a:cubicBezTo>
                <a:cubicBezTo>
                  <a:pt x="10075115" y="3863100"/>
                  <a:pt x="10093131" y="3850938"/>
                  <a:pt x="10074323" y="3827947"/>
                </a:cubicBezTo>
                <a:cubicBezTo>
                  <a:pt x="10092603" y="3827505"/>
                  <a:pt x="10092337" y="3815786"/>
                  <a:pt x="10092337" y="3815786"/>
                </a:cubicBezTo>
                <a:cubicBezTo>
                  <a:pt x="10092073" y="3804064"/>
                  <a:pt x="10073267" y="3781076"/>
                  <a:pt x="10091281" y="3768914"/>
                </a:cubicBezTo>
                <a:cubicBezTo>
                  <a:pt x="10073001" y="3769356"/>
                  <a:pt x="10073001" y="3769356"/>
                  <a:pt x="10090753" y="3745476"/>
                </a:cubicBezTo>
                <a:cubicBezTo>
                  <a:pt x="10072475" y="3745922"/>
                  <a:pt x="10072739" y="3757640"/>
                  <a:pt x="10072739" y="3757640"/>
                </a:cubicBezTo>
                <a:cubicBezTo>
                  <a:pt x="10072475" y="3745922"/>
                  <a:pt x="10089959" y="3710321"/>
                  <a:pt x="10089433" y="3686885"/>
                </a:cubicBezTo>
                <a:cubicBezTo>
                  <a:pt x="10071149" y="3687329"/>
                  <a:pt x="10052345" y="3664344"/>
                  <a:pt x="10053137" y="3699498"/>
                </a:cubicBezTo>
                <a:cubicBezTo>
                  <a:pt x="10034859" y="3699942"/>
                  <a:pt x="10034329" y="3676504"/>
                  <a:pt x="10034593" y="3688226"/>
                </a:cubicBezTo>
                <a:cubicBezTo>
                  <a:pt x="10034593" y="3688226"/>
                  <a:pt x="10034859" y="3699942"/>
                  <a:pt x="10034859" y="3699942"/>
                </a:cubicBezTo>
                <a:cubicBezTo>
                  <a:pt x="10035121" y="3711659"/>
                  <a:pt x="10035121" y="3711659"/>
                  <a:pt x="10035121" y="3711659"/>
                </a:cubicBezTo>
                <a:cubicBezTo>
                  <a:pt x="10053399" y="3711213"/>
                  <a:pt x="10053927" y="3734649"/>
                  <a:pt x="10035647" y="3735095"/>
                </a:cubicBezTo>
                <a:cubicBezTo>
                  <a:pt x="10035647" y="3735095"/>
                  <a:pt x="10035913" y="3746813"/>
                  <a:pt x="10035913" y="3746813"/>
                </a:cubicBezTo>
                <a:cubicBezTo>
                  <a:pt x="10035913" y="3746813"/>
                  <a:pt x="10017635" y="3747259"/>
                  <a:pt x="10017635" y="3747259"/>
                </a:cubicBezTo>
                <a:cubicBezTo>
                  <a:pt x="10008497" y="3747483"/>
                  <a:pt x="10008497" y="3747483"/>
                  <a:pt x="10010781" y="3747427"/>
                </a:cubicBezTo>
                <a:lnTo>
                  <a:pt x="9981071" y="3748156"/>
                </a:lnTo>
                <a:cubicBezTo>
                  <a:pt x="9980805" y="3736434"/>
                  <a:pt x="9962525" y="3736882"/>
                  <a:pt x="9962263" y="3725166"/>
                </a:cubicBezTo>
                <a:cubicBezTo>
                  <a:pt x="9962263" y="3725166"/>
                  <a:pt x="9961997" y="3713443"/>
                  <a:pt x="9961997" y="3713443"/>
                </a:cubicBezTo>
                <a:cubicBezTo>
                  <a:pt x="9961997" y="3713443"/>
                  <a:pt x="9943717" y="3713892"/>
                  <a:pt x="9943717" y="3713892"/>
                </a:cubicBezTo>
                <a:cubicBezTo>
                  <a:pt x="9943983" y="3725610"/>
                  <a:pt x="9943983" y="3725610"/>
                  <a:pt x="9962263" y="3725166"/>
                </a:cubicBezTo>
                <a:cubicBezTo>
                  <a:pt x="9962263" y="3725166"/>
                  <a:pt x="9944773" y="3760764"/>
                  <a:pt x="9944511" y="3749044"/>
                </a:cubicBezTo>
                <a:cubicBezTo>
                  <a:pt x="9944773" y="3760764"/>
                  <a:pt x="9926757" y="3772930"/>
                  <a:pt x="9926495" y="3761212"/>
                </a:cubicBezTo>
                <a:cubicBezTo>
                  <a:pt x="9926757" y="3772930"/>
                  <a:pt x="9927023" y="3784646"/>
                  <a:pt x="9927287" y="3796364"/>
                </a:cubicBezTo>
                <a:cubicBezTo>
                  <a:pt x="9909007" y="3796812"/>
                  <a:pt x="9909007" y="3796812"/>
                  <a:pt x="9909007" y="3796812"/>
                </a:cubicBezTo>
                <a:cubicBezTo>
                  <a:pt x="9909007" y="3796812"/>
                  <a:pt x="9909271" y="3808529"/>
                  <a:pt x="9909271" y="3808529"/>
                </a:cubicBezTo>
                <a:cubicBezTo>
                  <a:pt x="9909803" y="3831964"/>
                  <a:pt x="9927819" y="3819801"/>
                  <a:pt x="9928347" y="3843239"/>
                </a:cubicBezTo>
                <a:cubicBezTo>
                  <a:pt x="9946889" y="3854508"/>
                  <a:pt x="9929137" y="3878390"/>
                  <a:pt x="9929403" y="3890109"/>
                </a:cubicBezTo>
                <a:cubicBezTo>
                  <a:pt x="9929927" y="3913546"/>
                  <a:pt x="9912177" y="3937426"/>
                  <a:pt x="9930721" y="3948701"/>
                </a:cubicBezTo>
                <a:cubicBezTo>
                  <a:pt x="9930985" y="3960419"/>
                  <a:pt x="9912705" y="3960863"/>
                  <a:pt x="9913501" y="3996017"/>
                </a:cubicBezTo>
                <a:cubicBezTo>
                  <a:pt x="9913501" y="3996017"/>
                  <a:pt x="9913501" y="3996017"/>
                  <a:pt x="9913765" y="4007734"/>
                </a:cubicBezTo>
                <a:cubicBezTo>
                  <a:pt x="9913501" y="3996017"/>
                  <a:pt x="9913501" y="3996017"/>
                  <a:pt x="9931779" y="3995568"/>
                </a:cubicBezTo>
                <a:cubicBezTo>
                  <a:pt x="9932307" y="4019006"/>
                  <a:pt x="9914293" y="4031171"/>
                  <a:pt x="9915081" y="4066326"/>
                </a:cubicBezTo>
                <a:cubicBezTo>
                  <a:pt x="9896805" y="4066772"/>
                  <a:pt x="9896805" y="4066772"/>
                  <a:pt x="9897071" y="4078491"/>
                </a:cubicBezTo>
                <a:cubicBezTo>
                  <a:pt x="9897599" y="4101926"/>
                  <a:pt x="9915613" y="4089761"/>
                  <a:pt x="9916141" y="4113199"/>
                </a:cubicBezTo>
                <a:cubicBezTo>
                  <a:pt x="9916671" y="4136634"/>
                  <a:pt x="9934949" y="4136186"/>
                  <a:pt x="9935743" y="4171342"/>
                </a:cubicBezTo>
                <a:cubicBezTo>
                  <a:pt x="9935743" y="4171342"/>
                  <a:pt x="9935743" y="4171342"/>
                  <a:pt x="9935477" y="4159623"/>
                </a:cubicBezTo>
                <a:cubicBezTo>
                  <a:pt x="9936007" y="4183061"/>
                  <a:pt x="9955079" y="4217766"/>
                  <a:pt x="9936799" y="4218214"/>
                </a:cubicBezTo>
                <a:cubicBezTo>
                  <a:pt x="9937061" y="4229933"/>
                  <a:pt x="9955079" y="4217766"/>
                  <a:pt x="9937061" y="4229933"/>
                </a:cubicBezTo>
                <a:cubicBezTo>
                  <a:pt x="9937061" y="4229933"/>
                  <a:pt x="9918521" y="4218662"/>
                  <a:pt x="9936535" y="4206496"/>
                </a:cubicBezTo>
                <a:cubicBezTo>
                  <a:pt x="9918259" y="4206942"/>
                  <a:pt x="9918783" y="4230377"/>
                  <a:pt x="9918783" y="4230377"/>
                </a:cubicBezTo>
                <a:cubicBezTo>
                  <a:pt x="9900503" y="4230824"/>
                  <a:pt x="9918521" y="4218662"/>
                  <a:pt x="9918521" y="4218662"/>
                </a:cubicBezTo>
                <a:cubicBezTo>
                  <a:pt x="9918521" y="4218662"/>
                  <a:pt x="9918521" y="4218662"/>
                  <a:pt x="9918259" y="4206942"/>
                </a:cubicBezTo>
                <a:cubicBezTo>
                  <a:pt x="9899971" y="4207387"/>
                  <a:pt x="9899971" y="4207387"/>
                  <a:pt x="9899971" y="4207387"/>
                </a:cubicBezTo>
                <a:cubicBezTo>
                  <a:pt x="9917989" y="4195224"/>
                  <a:pt x="9917989" y="4195224"/>
                  <a:pt x="9917465" y="4171791"/>
                </a:cubicBezTo>
                <a:cubicBezTo>
                  <a:pt x="9917465" y="4171791"/>
                  <a:pt x="9899449" y="4183954"/>
                  <a:pt x="9899183" y="4172235"/>
                </a:cubicBezTo>
                <a:cubicBezTo>
                  <a:pt x="9899183" y="4172235"/>
                  <a:pt x="9899711" y="4195670"/>
                  <a:pt x="9899971" y="4207387"/>
                </a:cubicBezTo>
                <a:cubicBezTo>
                  <a:pt x="9881697" y="4207837"/>
                  <a:pt x="9901033" y="4254260"/>
                  <a:pt x="9864735" y="4266871"/>
                </a:cubicBezTo>
                <a:cubicBezTo>
                  <a:pt x="9846191" y="4255598"/>
                  <a:pt x="9862887" y="4184846"/>
                  <a:pt x="9862625" y="4173131"/>
                </a:cubicBezTo>
                <a:cubicBezTo>
                  <a:pt x="9862093" y="4149689"/>
                  <a:pt x="9861831" y="4137971"/>
                  <a:pt x="9861303" y="4114537"/>
                </a:cubicBezTo>
                <a:cubicBezTo>
                  <a:pt x="9861303" y="4114537"/>
                  <a:pt x="9843023" y="4114985"/>
                  <a:pt x="9842495" y="4091547"/>
                </a:cubicBezTo>
                <a:cubicBezTo>
                  <a:pt x="9842495" y="4091547"/>
                  <a:pt x="9842755" y="4103266"/>
                  <a:pt x="9842755" y="4103266"/>
                </a:cubicBezTo>
                <a:cubicBezTo>
                  <a:pt x="9842755" y="4103266"/>
                  <a:pt x="9842495" y="4091547"/>
                  <a:pt x="9824477" y="4103713"/>
                </a:cubicBezTo>
                <a:cubicBezTo>
                  <a:pt x="9824741" y="4115429"/>
                  <a:pt x="9825009" y="4127146"/>
                  <a:pt x="9825535" y="4150582"/>
                </a:cubicBezTo>
                <a:cubicBezTo>
                  <a:pt x="9806989" y="4139311"/>
                  <a:pt x="9807255" y="4151030"/>
                  <a:pt x="9806989" y="4139311"/>
                </a:cubicBezTo>
                <a:cubicBezTo>
                  <a:pt x="9806989" y="4139311"/>
                  <a:pt x="9788709" y="4139756"/>
                  <a:pt x="9788709" y="4139756"/>
                </a:cubicBezTo>
                <a:cubicBezTo>
                  <a:pt x="9770431" y="4140205"/>
                  <a:pt x="9770431" y="4140205"/>
                  <a:pt x="9770431" y="4140205"/>
                </a:cubicBezTo>
                <a:cubicBezTo>
                  <a:pt x="9770431" y="4140205"/>
                  <a:pt x="9770167" y="4128486"/>
                  <a:pt x="9788447" y="4128038"/>
                </a:cubicBezTo>
                <a:cubicBezTo>
                  <a:pt x="9788447" y="4128038"/>
                  <a:pt x="9806727" y="4127593"/>
                  <a:pt x="9806727" y="4127593"/>
                </a:cubicBezTo>
                <a:cubicBezTo>
                  <a:pt x="9806463" y="4115876"/>
                  <a:pt x="9806197" y="4104157"/>
                  <a:pt x="9805933" y="4092439"/>
                </a:cubicBezTo>
                <a:cubicBezTo>
                  <a:pt x="9806197" y="4104157"/>
                  <a:pt x="9787921" y="4104604"/>
                  <a:pt x="9787653" y="4092887"/>
                </a:cubicBezTo>
                <a:cubicBezTo>
                  <a:pt x="9787653" y="4092887"/>
                  <a:pt x="9787921" y="4104604"/>
                  <a:pt x="9787921" y="4104604"/>
                </a:cubicBezTo>
                <a:cubicBezTo>
                  <a:pt x="9769373" y="4093332"/>
                  <a:pt x="9787391" y="4081166"/>
                  <a:pt x="9787391" y="4081166"/>
                </a:cubicBezTo>
                <a:cubicBezTo>
                  <a:pt x="9787391" y="4081166"/>
                  <a:pt x="9787391" y="4081166"/>
                  <a:pt x="9769111" y="4081614"/>
                </a:cubicBezTo>
                <a:cubicBezTo>
                  <a:pt x="9769111" y="4081614"/>
                  <a:pt x="9769111" y="4081614"/>
                  <a:pt x="9768845" y="4069894"/>
                </a:cubicBezTo>
                <a:cubicBezTo>
                  <a:pt x="9768845" y="4069894"/>
                  <a:pt x="9768583" y="4058180"/>
                  <a:pt x="9768583" y="4058180"/>
                </a:cubicBezTo>
                <a:cubicBezTo>
                  <a:pt x="9768583" y="4058180"/>
                  <a:pt x="9768583" y="4058180"/>
                  <a:pt x="9786863" y="4057732"/>
                </a:cubicBezTo>
                <a:cubicBezTo>
                  <a:pt x="9786863" y="4057732"/>
                  <a:pt x="9768055" y="4034743"/>
                  <a:pt x="9786069" y="4022579"/>
                </a:cubicBezTo>
                <a:cubicBezTo>
                  <a:pt x="9786069" y="4022579"/>
                  <a:pt x="9786069" y="4022579"/>
                  <a:pt x="9785543" y="3999141"/>
                </a:cubicBezTo>
                <a:cubicBezTo>
                  <a:pt x="9785277" y="3987425"/>
                  <a:pt x="9803557" y="3986979"/>
                  <a:pt x="9803557" y="3986979"/>
                </a:cubicBezTo>
                <a:cubicBezTo>
                  <a:pt x="9803557" y="3986979"/>
                  <a:pt x="9802501" y="3940102"/>
                  <a:pt x="9820775" y="3939658"/>
                </a:cubicBezTo>
                <a:cubicBezTo>
                  <a:pt x="9801705" y="3904950"/>
                  <a:pt x="9819195" y="3869348"/>
                  <a:pt x="9818403" y="3834197"/>
                </a:cubicBezTo>
                <a:cubicBezTo>
                  <a:pt x="9818403" y="3834197"/>
                  <a:pt x="9800125" y="3834643"/>
                  <a:pt x="9799857" y="3822924"/>
                </a:cubicBezTo>
                <a:cubicBezTo>
                  <a:pt x="9799595" y="3811204"/>
                  <a:pt x="9817875" y="3810758"/>
                  <a:pt x="9799333" y="3799489"/>
                </a:cubicBezTo>
                <a:cubicBezTo>
                  <a:pt x="9799333" y="3799489"/>
                  <a:pt x="9799067" y="3787770"/>
                  <a:pt x="9799067" y="3787770"/>
                </a:cubicBezTo>
                <a:cubicBezTo>
                  <a:pt x="9780787" y="3788218"/>
                  <a:pt x="9798801" y="3776054"/>
                  <a:pt x="9798801" y="3776054"/>
                </a:cubicBezTo>
                <a:cubicBezTo>
                  <a:pt x="9798801" y="3776054"/>
                  <a:pt x="9780521" y="3776498"/>
                  <a:pt x="9780521" y="3776498"/>
                </a:cubicBezTo>
                <a:cubicBezTo>
                  <a:pt x="9780521" y="3776498"/>
                  <a:pt x="9780257" y="3764781"/>
                  <a:pt x="9780257" y="3764781"/>
                </a:cubicBezTo>
                <a:cubicBezTo>
                  <a:pt x="9779727" y="3741345"/>
                  <a:pt x="9761447" y="3741790"/>
                  <a:pt x="9761185" y="3730074"/>
                </a:cubicBezTo>
                <a:cubicBezTo>
                  <a:pt x="9760921" y="3718355"/>
                  <a:pt x="9760921" y="3718355"/>
                  <a:pt x="9760921" y="3718355"/>
                </a:cubicBezTo>
                <a:cubicBezTo>
                  <a:pt x="9760921" y="3718355"/>
                  <a:pt x="9760921" y="3718355"/>
                  <a:pt x="9760887" y="3716891"/>
                </a:cubicBezTo>
                <a:lnTo>
                  <a:pt x="9760749" y="3710678"/>
                </a:lnTo>
                <a:lnTo>
                  <a:pt x="9760765" y="3711398"/>
                </a:lnTo>
                <a:cubicBezTo>
                  <a:pt x="9760755" y="3711032"/>
                  <a:pt x="9760723" y="3709567"/>
                  <a:pt x="9760657" y="3706637"/>
                </a:cubicBezTo>
                <a:lnTo>
                  <a:pt x="9760749" y="3710678"/>
                </a:lnTo>
                <a:lnTo>
                  <a:pt x="9760723" y="3709567"/>
                </a:lnTo>
                <a:cubicBezTo>
                  <a:pt x="9760657" y="3706637"/>
                  <a:pt x="9760525" y="3700778"/>
                  <a:pt x="9760391" y="3694918"/>
                </a:cubicBezTo>
                <a:cubicBezTo>
                  <a:pt x="9742115" y="3695364"/>
                  <a:pt x="9759603" y="3659766"/>
                  <a:pt x="9741587" y="3671930"/>
                </a:cubicBezTo>
                <a:cubicBezTo>
                  <a:pt x="9741587" y="3671930"/>
                  <a:pt x="9741587" y="3671930"/>
                  <a:pt x="9723309" y="3672378"/>
                </a:cubicBezTo>
                <a:cubicBezTo>
                  <a:pt x="9723309" y="3672378"/>
                  <a:pt x="9723309" y="3672378"/>
                  <a:pt x="9723045" y="3660656"/>
                </a:cubicBezTo>
                <a:cubicBezTo>
                  <a:pt x="9723045" y="3660656"/>
                  <a:pt x="9723045" y="3660656"/>
                  <a:pt x="9741321" y="3660210"/>
                </a:cubicBezTo>
                <a:cubicBezTo>
                  <a:pt x="9741321" y="3660210"/>
                  <a:pt x="9741059" y="3648495"/>
                  <a:pt x="9741059" y="3648495"/>
                </a:cubicBezTo>
                <a:cubicBezTo>
                  <a:pt x="9722513" y="3637223"/>
                  <a:pt x="9722249" y="3625501"/>
                  <a:pt x="9703705" y="3614230"/>
                </a:cubicBezTo>
                <a:cubicBezTo>
                  <a:pt x="9703705" y="3614230"/>
                  <a:pt x="9703969" y="3625949"/>
                  <a:pt x="9685689" y="3626394"/>
                </a:cubicBezTo>
                <a:cubicBezTo>
                  <a:pt x="9685689" y="3626394"/>
                  <a:pt x="9685689" y="3626394"/>
                  <a:pt x="9685955" y="3638112"/>
                </a:cubicBezTo>
                <a:cubicBezTo>
                  <a:pt x="9686217" y="3649832"/>
                  <a:pt x="9686483" y="3661551"/>
                  <a:pt x="9704763" y="3661103"/>
                </a:cubicBezTo>
                <a:cubicBezTo>
                  <a:pt x="9705025" y="3672823"/>
                  <a:pt x="9686745" y="3673269"/>
                  <a:pt x="9687273" y="3696705"/>
                </a:cubicBezTo>
                <a:cubicBezTo>
                  <a:pt x="9687273" y="3696705"/>
                  <a:pt x="9687273" y="3696705"/>
                  <a:pt x="9705553" y="3696255"/>
                </a:cubicBezTo>
                <a:lnTo>
                  <a:pt x="9705289" y="3684539"/>
                </a:lnTo>
                <a:cubicBezTo>
                  <a:pt x="9705289" y="3684539"/>
                  <a:pt x="9705553" y="3696255"/>
                  <a:pt x="9723833" y="3695811"/>
                </a:cubicBezTo>
                <a:cubicBezTo>
                  <a:pt x="9724099" y="3707530"/>
                  <a:pt x="9724099" y="3707530"/>
                  <a:pt x="9724099" y="3707530"/>
                </a:cubicBezTo>
                <a:cubicBezTo>
                  <a:pt x="9724099" y="3707530"/>
                  <a:pt x="9724099" y="3707530"/>
                  <a:pt x="9724361" y="3719248"/>
                </a:cubicBezTo>
                <a:cubicBezTo>
                  <a:pt x="9724361" y="3719248"/>
                  <a:pt x="9706081" y="3719696"/>
                  <a:pt x="9705819" y="3707975"/>
                </a:cubicBezTo>
                <a:cubicBezTo>
                  <a:pt x="9706081" y="3719696"/>
                  <a:pt x="9706081" y="3719696"/>
                  <a:pt x="9687803" y="3720142"/>
                </a:cubicBezTo>
                <a:cubicBezTo>
                  <a:pt x="9687933" y="3725998"/>
                  <a:pt x="9683431" y="3729041"/>
                  <a:pt x="9678927" y="3732083"/>
                </a:cubicBezTo>
                <a:lnTo>
                  <a:pt x="9676771" y="3734983"/>
                </a:lnTo>
                <a:lnTo>
                  <a:pt x="9680571" y="3738256"/>
                </a:lnTo>
                <a:cubicBezTo>
                  <a:pt x="9693171" y="3766679"/>
                  <a:pt x="9682117" y="3820237"/>
                  <a:pt x="9656201" y="3841695"/>
                </a:cubicBezTo>
                <a:cubicBezTo>
                  <a:pt x="9655441" y="3835742"/>
                  <a:pt x="9651119" y="3839321"/>
                  <a:pt x="9646801" y="3842898"/>
                </a:cubicBezTo>
                <a:lnTo>
                  <a:pt x="9643751" y="3843286"/>
                </a:lnTo>
                <a:lnTo>
                  <a:pt x="9642833" y="3844731"/>
                </a:lnTo>
                <a:cubicBezTo>
                  <a:pt x="9636287" y="3865751"/>
                  <a:pt x="9640489" y="3896390"/>
                  <a:pt x="9654313" y="3887270"/>
                </a:cubicBezTo>
                <a:cubicBezTo>
                  <a:pt x="9654579" y="3898969"/>
                  <a:pt x="9636403" y="3922834"/>
                  <a:pt x="9655105" y="3922378"/>
                </a:cubicBezTo>
                <a:cubicBezTo>
                  <a:pt x="9636671" y="3934539"/>
                  <a:pt x="9655897" y="3957492"/>
                  <a:pt x="9656161" y="3969195"/>
                </a:cubicBezTo>
                <a:cubicBezTo>
                  <a:pt x="9637461" y="3969651"/>
                  <a:pt x="9637461" y="3969651"/>
                  <a:pt x="9637461" y="3969651"/>
                </a:cubicBezTo>
                <a:cubicBezTo>
                  <a:pt x="9637461" y="3969651"/>
                  <a:pt x="9637461" y="3969651"/>
                  <a:pt x="9637197" y="3957949"/>
                </a:cubicBezTo>
                <a:cubicBezTo>
                  <a:pt x="9618761" y="3970107"/>
                  <a:pt x="9618499" y="3958405"/>
                  <a:pt x="9618499" y="3958405"/>
                </a:cubicBezTo>
                <a:cubicBezTo>
                  <a:pt x="9599803" y="3958861"/>
                  <a:pt x="9618761" y="3970107"/>
                  <a:pt x="9600067" y="3970567"/>
                </a:cubicBezTo>
                <a:cubicBezTo>
                  <a:pt x="9600067" y="3970567"/>
                  <a:pt x="9600067" y="3970567"/>
                  <a:pt x="9600329" y="3982268"/>
                </a:cubicBezTo>
                <a:cubicBezTo>
                  <a:pt x="9600067" y="3970567"/>
                  <a:pt x="9600067" y="3970567"/>
                  <a:pt x="9619023" y="3981813"/>
                </a:cubicBezTo>
                <a:cubicBezTo>
                  <a:pt x="9600591" y="3993972"/>
                  <a:pt x="9600591" y="3993972"/>
                  <a:pt x="9600857" y="4005679"/>
                </a:cubicBezTo>
                <a:cubicBezTo>
                  <a:pt x="9601121" y="4017381"/>
                  <a:pt x="9601121" y="4017381"/>
                  <a:pt x="9601121" y="4017381"/>
                </a:cubicBezTo>
                <a:cubicBezTo>
                  <a:pt x="9601383" y="4029084"/>
                  <a:pt x="9601383" y="4029084"/>
                  <a:pt x="9601383" y="4029084"/>
                </a:cubicBezTo>
                <a:cubicBezTo>
                  <a:pt x="9582421" y="4017838"/>
                  <a:pt x="9581627" y="3982728"/>
                  <a:pt x="9581627" y="3982728"/>
                </a:cubicBezTo>
                <a:cubicBezTo>
                  <a:pt x="9581365" y="3971019"/>
                  <a:pt x="9581365" y="3971019"/>
                  <a:pt x="9581365" y="3971019"/>
                </a:cubicBezTo>
                <a:cubicBezTo>
                  <a:pt x="9581365" y="3971019"/>
                  <a:pt x="9581365" y="3971019"/>
                  <a:pt x="9581103" y="3959318"/>
                </a:cubicBezTo>
                <a:cubicBezTo>
                  <a:pt x="9581103" y="3959318"/>
                  <a:pt x="9581103" y="3959318"/>
                  <a:pt x="9580835" y="3947613"/>
                </a:cubicBezTo>
                <a:cubicBezTo>
                  <a:pt x="9580575" y="3935908"/>
                  <a:pt x="9580575" y="3935908"/>
                  <a:pt x="9580575" y="3935908"/>
                </a:cubicBezTo>
                <a:cubicBezTo>
                  <a:pt x="9561871" y="3936365"/>
                  <a:pt x="9561871" y="3936365"/>
                  <a:pt x="9562137" y="3948070"/>
                </a:cubicBezTo>
                <a:cubicBezTo>
                  <a:pt x="9557463" y="3948181"/>
                  <a:pt x="9554023" y="3951195"/>
                  <a:pt x="9551495" y="3955833"/>
                </a:cubicBezTo>
                <a:lnTo>
                  <a:pt x="9548649" y="3965489"/>
                </a:lnTo>
                <a:lnTo>
                  <a:pt x="9555285" y="3978248"/>
                </a:lnTo>
                <a:lnTo>
                  <a:pt x="9545963" y="4019011"/>
                </a:lnTo>
                <a:lnTo>
                  <a:pt x="9546137" y="4026713"/>
                </a:lnTo>
                <a:lnTo>
                  <a:pt x="9546503" y="4029576"/>
                </a:lnTo>
                <a:lnTo>
                  <a:pt x="9563381" y="4029163"/>
                </a:lnTo>
                <a:cubicBezTo>
                  <a:pt x="9565837" y="4029104"/>
                  <a:pt x="9565837" y="4029104"/>
                  <a:pt x="9565837" y="4029104"/>
                </a:cubicBezTo>
                <a:cubicBezTo>
                  <a:pt x="9565837" y="4029104"/>
                  <a:pt x="9565837" y="4029104"/>
                  <a:pt x="9566103" y="4040969"/>
                </a:cubicBezTo>
                <a:cubicBezTo>
                  <a:pt x="9566103" y="4040969"/>
                  <a:pt x="9561195" y="4041089"/>
                  <a:pt x="9556289" y="4041209"/>
                </a:cubicBezTo>
                <a:lnTo>
                  <a:pt x="9548019" y="4041410"/>
                </a:lnTo>
                <a:lnTo>
                  <a:pt x="9548455" y="4044784"/>
                </a:lnTo>
                <a:cubicBezTo>
                  <a:pt x="9548455" y="4044784"/>
                  <a:pt x="9548455" y="4044784"/>
                  <a:pt x="9570103" y="4053949"/>
                </a:cubicBezTo>
                <a:cubicBezTo>
                  <a:pt x="9570103" y="4053949"/>
                  <a:pt x="9549955" y="4056530"/>
                  <a:pt x="9549955" y="4056530"/>
                </a:cubicBezTo>
                <a:cubicBezTo>
                  <a:pt x="9529809" y="4059104"/>
                  <a:pt x="9557481" y="4115257"/>
                  <a:pt x="9535831" y="4106090"/>
                </a:cubicBezTo>
                <a:cubicBezTo>
                  <a:pt x="9515687" y="4108669"/>
                  <a:pt x="9512677" y="4085176"/>
                  <a:pt x="9531313" y="4070853"/>
                </a:cubicBezTo>
                <a:cubicBezTo>
                  <a:pt x="9519739" y="4060395"/>
                  <a:pt x="9518233" y="4048647"/>
                  <a:pt x="9516729" y="4036901"/>
                </a:cubicBezTo>
                <a:lnTo>
                  <a:pt x="9509695" y="4020541"/>
                </a:lnTo>
                <a:lnTo>
                  <a:pt x="9506663" y="4018678"/>
                </a:lnTo>
                <a:lnTo>
                  <a:pt x="9506541" y="4013196"/>
                </a:lnTo>
                <a:lnTo>
                  <a:pt x="9502139" y="4002952"/>
                </a:lnTo>
                <a:cubicBezTo>
                  <a:pt x="9517767" y="3965136"/>
                  <a:pt x="9491605" y="3920728"/>
                  <a:pt x="9488593" y="3897237"/>
                </a:cubicBezTo>
                <a:cubicBezTo>
                  <a:pt x="9487087" y="3885491"/>
                  <a:pt x="9485583" y="3873744"/>
                  <a:pt x="9504219" y="3859421"/>
                </a:cubicBezTo>
                <a:cubicBezTo>
                  <a:pt x="9504219" y="3859421"/>
                  <a:pt x="9502719" y="3847676"/>
                  <a:pt x="9522863" y="3845099"/>
                </a:cubicBezTo>
                <a:cubicBezTo>
                  <a:pt x="9524369" y="3856845"/>
                  <a:pt x="9530535" y="3865011"/>
                  <a:pt x="9536513" y="3871706"/>
                </a:cubicBezTo>
                <a:lnTo>
                  <a:pt x="9541163" y="3878321"/>
                </a:lnTo>
                <a:lnTo>
                  <a:pt x="9541855" y="3878302"/>
                </a:lnTo>
                <a:lnTo>
                  <a:pt x="9542929" y="3880834"/>
                </a:lnTo>
                <a:lnTo>
                  <a:pt x="9545503" y="3884488"/>
                </a:lnTo>
                <a:lnTo>
                  <a:pt x="9560815" y="3889550"/>
                </a:lnTo>
                <a:lnTo>
                  <a:pt x="9561083" y="3901255"/>
                </a:lnTo>
                <a:cubicBezTo>
                  <a:pt x="9561083" y="3901255"/>
                  <a:pt x="9561083" y="3901255"/>
                  <a:pt x="9561345" y="3912960"/>
                </a:cubicBezTo>
                <a:cubicBezTo>
                  <a:pt x="9561345" y="3912960"/>
                  <a:pt x="9561345" y="3912960"/>
                  <a:pt x="9559009" y="3913016"/>
                </a:cubicBezTo>
                <a:lnTo>
                  <a:pt x="9549523" y="3913249"/>
                </a:lnTo>
                <a:lnTo>
                  <a:pt x="9549525" y="3913322"/>
                </a:lnTo>
                <a:lnTo>
                  <a:pt x="9541529" y="3927403"/>
                </a:lnTo>
                <a:lnTo>
                  <a:pt x="9542945" y="3926583"/>
                </a:lnTo>
                <a:cubicBezTo>
                  <a:pt x="9547517" y="3922080"/>
                  <a:pt x="9552125" y="3919040"/>
                  <a:pt x="9561609" y="3924664"/>
                </a:cubicBezTo>
                <a:cubicBezTo>
                  <a:pt x="9561609" y="3924664"/>
                  <a:pt x="9561609" y="3924664"/>
                  <a:pt x="9561345" y="3912960"/>
                </a:cubicBezTo>
                <a:cubicBezTo>
                  <a:pt x="9561345" y="3912960"/>
                  <a:pt x="9580047" y="3912502"/>
                  <a:pt x="9580047" y="3912502"/>
                </a:cubicBezTo>
                <a:cubicBezTo>
                  <a:pt x="9579781" y="3900798"/>
                  <a:pt x="9561083" y="3901255"/>
                  <a:pt x="9560815" y="3889550"/>
                </a:cubicBezTo>
                <a:lnTo>
                  <a:pt x="9560557" y="3877846"/>
                </a:lnTo>
                <a:cubicBezTo>
                  <a:pt x="9560291" y="3866142"/>
                  <a:pt x="9560291" y="3866142"/>
                  <a:pt x="9560291" y="3866142"/>
                </a:cubicBezTo>
                <a:cubicBezTo>
                  <a:pt x="9560027" y="3854438"/>
                  <a:pt x="9559765" y="3842737"/>
                  <a:pt x="9559499" y="3831032"/>
                </a:cubicBezTo>
                <a:cubicBezTo>
                  <a:pt x="9559233" y="3819329"/>
                  <a:pt x="9559233" y="3819329"/>
                  <a:pt x="9578197" y="3830573"/>
                </a:cubicBezTo>
                <a:cubicBezTo>
                  <a:pt x="9577671" y="3807167"/>
                  <a:pt x="9577671" y="3807167"/>
                  <a:pt x="9577671" y="3807167"/>
                </a:cubicBezTo>
                <a:cubicBezTo>
                  <a:pt x="9577407" y="3795463"/>
                  <a:pt x="9577407" y="3795463"/>
                  <a:pt x="9577407" y="3795463"/>
                </a:cubicBezTo>
                <a:cubicBezTo>
                  <a:pt x="9596373" y="3806709"/>
                  <a:pt x="9596635" y="3818415"/>
                  <a:pt x="9615597" y="3829662"/>
                </a:cubicBezTo>
                <a:cubicBezTo>
                  <a:pt x="9615597" y="3829662"/>
                  <a:pt x="9615067" y="3806251"/>
                  <a:pt x="9615333" y="3817959"/>
                </a:cubicBezTo>
                <a:cubicBezTo>
                  <a:pt x="9629357" y="3817618"/>
                  <a:pt x="9622193" y="3811203"/>
                  <a:pt x="9625629" y="3807826"/>
                </a:cubicBezTo>
                <a:lnTo>
                  <a:pt x="9630431" y="3806630"/>
                </a:lnTo>
                <a:lnTo>
                  <a:pt x="9629717" y="3802761"/>
                </a:lnTo>
                <a:cubicBezTo>
                  <a:pt x="9625455" y="3788190"/>
                  <a:pt x="9618853" y="3773924"/>
                  <a:pt x="9607927" y="3763228"/>
                </a:cubicBezTo>
                <a:cubicBezTo>
                  <a:pt x="9617331" y="3762029"/>
                  <a:pt x="9622411" y="3764399"/>
                  <a:pt x="9627301" y="3765281"/>
                </a:cubicBezTo>
                <a:lnTo>
                  <a:pt x="9633891" y="3762803"/>
                </a:lnTo>
                <a:lnTo>
                  <a:pt x="9633487" y="3744915"/>
                </a:lnTo>
                <a:cubicBezTo>
                  <a:pt x="9614943" y="3733644"/>
                  <a:pt x="9632169" y="3686324"/>
                  <a:pt x="9632169" y="3686324"/>
                </a:cubicBezTo>
                <a:cubicBezTo>
                  <a:pt x="9632433" y="3698043"/>
                  <a:pt x="9650709" y="3697597"/>
                  <a:pt x="9650975" y="3709313"/>
                </a:cubicBezTo>
                <a:cubicBezTo>
                  <a:pt x="9650975" y="3709313"/>
                  <a:pt x="9650975" y="3709313"/>
                  <a:pt x="9651239" y="3721035"/>
                </a:cubicBezTo>
                <a:cubicBezTo>
                  <a:pt x="9642233" y="3727116"/>
                  <a:pt x="9642297" y="3730044"/>
                  <a:pt x="9644649" y="3732920"/>
                </a:cubicBezTo>
                <a:lnTo>
                  <a:pt x="9648419" y="3739034"/>
                </a:lnTo>
                <a:lnTo>
                  <a:pt x="9637389" y="3761485"/>
                </a:lnTo>
                <a:lnTo>
                  <a:pt x="9645531" y="3758418"/>
                </a:lnTo>
                <a:cubicBezTo>
                  <a:pt x="9645531" y="3758418"/>
                  <a:pt x="9644769" y="3752470"/>
                  <a:pt x="9646163" y="3744733"/>
                </a:cubicBezTo>
                <a:lnTo>
                  <a:pt x="9648903" y="3739819"/>
                </a:lnTo>
                <a:lnTo>
                  <a:pt x="9648419" y="3739034"/>
                </a:lnTo>
                <a:lnTo>
                  <a:pt x="9651505" y="3732751"/>
                </a:lnTo>
                <a:lnTo>
                  <a:pt x="9651555" y="3735061"/>
                </a:lnTo>
                <a:lnTo>
                  <a:pt x="9659761" y="3720323"/>
                </a:lnTo>
                <a:lnTo>
                  <a:pt x="9669711" y="3728896"/>
                </a:lnTo>
                <a:lnTo>
                  <a:pt x="9668993" y="3697148"/>
                </a:lnTo>
                <a:cubicBezTo>
                  <a:pt x="9668993" y="3697148"/>
                  <a:pt x="9669259" y="3708869"/>
                  <a:pt x="9650975" y="3709313"/>
                </a:cubicBezTo>
                <a:cubicBezTo>
                  <a:pt x="9650709" y="3697597"/>
                  <a:pt x="9650709" y="3697597"/>
                  <a:pt x="9650709" y="3697597"/>
                </a:cubicBezTo>
                <a:cubicBezTo>
                  <a:pt x="9650709" y="3697597"/>
                  <a:pt x="9650445" y="3685878"/>
                  <a:pt x="9650445" y="3685878"/>
                </a:cubicBezTo>
                <a:cubicBezTo>
                  <a:pt x="9650181" y="3674160"/>
                  <a:pt x="9649919" y="3662442"/>
                  <a:pt x="9668203" y="3661996"/>
                </a:cubicBezTo>
                <a:cubicBezTo>
                  <a:pt x="9649387" y="3639003"/>
                  <a:pt x="9631641" y="3662890"/>
                  <a:pt x="9631113" y="3639452"/>
                </a:cubicBezTo>
                <a:cubicBezTo>
                  <a:pt x="9631377" y="3651171"/>
                  <a:pt x="9631641" y="3662890"/>
                  <a:pt x="9613095" y="3651619"/>
                </a:cubicBezTo>
                <a:cubicBezTo>
                  <a:pt x="9631903" y="3674609"/>
                  <a:pt x="9613889" y="3686770"/>
                  <a:pt x="9595871" y="3698935"/>
                </a:cubicBezTo>
                <a:lnTo>
                  <a:pt x="9595815" y="3696412"/>
                </a:lnTo>
                <a:lnTo>
                  <a:pt x="9589763" y="3701393"/>
                </a:lnTo>
                <a:cubicBezTo>
                  <a:pt x="9584727" y="3702034"/>
                  <a:pt x="9579689" y="3702680"/>
                  <a:pt x="9580499" y="3709012"/>
                </a:cubicBezTo>
                <a:cubicBezTo>
                  <a:pt x="9570427" y="3710300"/>
                  <a:pt x="9570427" y="3710300"/>
                  <a:pt x="9572743" y="3708397"/>
                </a:cubicBezTo>
                <a:cubicBezTo>
                  <a:pt x="9575061" y="3706489"/>
                  <a:pt x="9579689" y="3702680"/>
                  <a:pt x="9578877" y="3696346"/>
                </a:cubicBezTo>
                <a:cubicBezTo>
                  <a:pt x="9578877" y="3696346"/>
                  <a:pt x="9578877" y="3696346"/>
                  <a:pt x="9581397" y="3696025"/>
                </a:cubicBezTo>
                <a:lnTo>
                  <a:pt x="9595763" y="3694186"/>
                </a:lnTo>
                <a:lnTo>
                  <a:pt x="9595375" y="3676965"/>
                </a:lnTo>
                <a:cubicBezTo>
                  <a:pt x="9595275" y="3672571"/>
                  <a:pt x="9595215" y="3669642"/>
                  <a:pt x="9595079" y="3663783"/>
                </a:cubicBezTo>
                <a:cubicBezTo>
                  <a:pt x="9576803" y="3664229"/>
                  <a:pt x="9576803" y="3664229"/>
                  <a:pt x="9576803" y="3664229"/>
                </a:cubicBezTo>
                <a:cubicBezTo>
                  <a:pt x="9576803" y="3664229"/>
                  <a:pt x="9558521" y="3664674"/>
                  <a:pt x="9558521" y="3664674"/>
                </a:cubicBezTo>
                <a:cubicBezTo>
                  <a:pt x="9554081" y="3670645"/>
                  <a:pt x="9551977" y="3678757"/>
                  <a:pt x="9551049" y="3688122"/>
                </a:cubicBezTo>
                <a:lnTo>
                  <a:pt x="9550659" y="3715235"/>
                </a:lnTo>
                <a:lnTo>
                  <a:pt x="9563199" y="3710940"/>
                </a:lnTo>
                <a:cubicBezTo>
                  <a:pt x="9564677" y="3722476"/>
                  <a:pt x="9570461" y="3730530"/>
                  <a:pt x="9578403" y="3736846"/>
                </a:cubicBezTo>
                <a:lnTo>
                  <a:pt x="9589249" y="3742810"/>
                </a:lnTo>
                <a:lnTo>
                  <a:pt x="9596667" y="3734090"/>
                </a:lnTo>
                <a:lnTo>
                  <a:pt x="9595239" y="3746097"/>
                </a:lnTo>
                <a:lnTo>
                  <a:pt x="9606525" y="3752307"/>
                </a:lnTo>
                <a:cubicBezTo>
                  <a:pt x="9606525" y="3752307"/>
                  <a:pt x="9589297" y="3766236"/>
                  <a:pt x="9589297" y="3766236"/>
                </a:cubicBezTo>
                <a:lnTo>
                  <a:pt x="9550253" y="3748545"/>
                </a:lnTo>
                <a:lnTo>
                  <a:pt x="9550203" y="3752259"/>
                </a:lnTo>
                <a:lnTo>
                  <a:pt x="9547039" y="3765260"/>
                </a:lnTo>
                <a:lnTo>
                  <a:pt x="9548993" y="3766993"/>
                </a:lnTo>
                <a:cubicBezTo>
                  <a:pt x="9552253" y="3773904"/>
                  <a:pt x="9553365" y="3782559"/>
                  <a:pt x="9554841" y="3794098"/>
                </a:cubicBezTo>
                <a:cubicBezTo>
                  <a:pt x="9554841" y="3794098"/>
                  <a:pt x="9556321" y="3805635"/>
                  <a:pt x="9556321" y="3805635"/>
                </a:cubicBezTo>
                <a:cubicBezTo>
                  <a:pt x="9557797" y="3817175"/>
                  <a:pt x="9557797" y="3817175"/>
                  <a:pt x="9557797" y="3817175"/>
                </a:cubicBezTo>
                <a:cubicBezTo>
                  <a:pt x="9557797" y="3817175"/>
                  <a:pt x="9557797" y="3817175"/>
                  <a:pt x="9559277" y="3828711"/>
                </a:cubicBezTo>
                <a:cubicBezTo>
                  <a:pt x="9540569" y="3831105"/>
                  <a:pt x="9539087" y="3819568"/>
                  <a:pt x="9539087" y="3819568"/>
                </a:cubicBezTo>
                <a:cubicBezTo>
                  <a:pt x="9539087" y="3819568"/>
                  <a:pt x="9539087" y="3819568"/>
                  <a:pt x="9537611" y="3808030"/>
                </a:cubicBezTo>
                <a:cubicBezTo>
                  <a:pt x="9537611" y="3808030"/>
                  <a:pt x="9536131" y="3796490"/>
                  <a:pt x="9536131" y="3796490"/>
                </a:cubicBezTo>
                <a:cubicBezTo>
                  <a:pt x="9534655" y="3784952"/>
                  <a:pt x="9534655" y="3784952"/>
                  <a:pt x="9514471" y="3775808"/>
                </a:cubicBezTo>
                <a:cubicBezTo>
                  <a:pt x="9512991" y="3764271"/>
                  <a:pt x="9511511" y="3752730"/>
                  <a:pt x="9511511" y="3752730"/>
                </a:cubicBezTo>
                <a:cubicBezTo>
                  <a:pt x="9511511" y="3752730"/>
                  <a:pt x="9510033" y="3741193"/>
                  <a:pt x="9510033" y="3741193"/>
                </a:cubicBezTo>
                <a:cubicBezTo>
                  <a:pt x="9510033" y="3741193"/>
                  <a:pt x="9508555" y="3729655"/>
                  <a:pt x="9508555" y="3729655"/>
                </a:cubicBezTo>
                <a:lnTo>
                  <a:pt x="9523319" y="3724598"/>
                </a:lnTo>
                <a:lnTo>
                  <a:pt x="9523283" y="3724156"/>
                </a:lnTo>
                <a:cubicBezTo>
                  <a:pt x="9523283" y="3724156"/>
                  <a:pt x="9523283" y="3724156"/>
                  <a:pt x="9505003" y="3724604"/>
                </a:cubicBezTo>
                <a:cubicBezTo>
                  <a:pt x="9505003" y="3724604"/>
                  <a:pt x="9500431" y="3724716"/>
                  <a:pt x="9495829" y="3723361"/>
                </a:cubicBezTo>
                <a:lnTo>
                  <a:pt x="9487611" y="3714566"/>
                </a:lnTo>
                <a:lnTo>
                  <a:pt x="9490035" y="3733494"/>
                </a:lnTo>
                <a:cubicBezTo>
                  <a:pt x="9490959" y="3740701"/>
                  <a:pt x="9492069" y="3749353"/>
                  <a:pt x="9494289" y="3766666"/>
                </a:cubicBezTo>
                <a:cubicBezTo>
                  <a:pt x="9514471" y="3775808"/>
                  <a:pt x="9511511" y="3752730"/>
                  <a:pt x="9514471" y="3775808"/>
                </a:cubicBezTo>
                <a:cubicBezTo>
                  <a:pt x="9515949" y="3787344"/>
                  <a:pt x="9515949" y="3787344"/>
                  <a:pt x="9517431" y="3798884"/>
                </a:cubicBezTo>
                <a:cubicBezTo>
                  <a:pt x="9498723" y="3801276"/>
                  <a:pt x="9480013" y="3803669"/>
                  <a:pt x="9478535" y="3792132"/>
                </a:cubicBezTo>
                <a:cubicBezTo>
                  <a:pt x="9478535" y="3792132"/>
                  <a:pt x="9477057" y="3780594"/>
                  <a:pt x="9475579" y="3769057"/>
                </a:cubicBezTo>
                <a:cubicBezTo>
                  <a:pt x="9475579" y="3769057"/>
                  <a:pt x="9474097" y="3757518"/>
                  <a:pt x="9453915" y="3748371"/>
                </a:cubicBezTo>
                <a:cubicBezTo>
                  <a:pt x="9435211" y="3750763"/>
                  <a:pt x="9419455" y="3776237"/>
                  <a:pt x="9422411" y="3799311"/>
                </a:cubicBezTo>
                <a:cubicBezTo>
                  <a:pt x="9423893" y="3810848"/>
                  <a:pt x="9444083" y="3819995"/>
                  <a:pt x="9462787" y="3817602"/>
                </a:cubicBezTo>
                <a:cubicBezTo>
                  <a:pt x="9464265" y="3829141"/>
                  <a:pt x="9447035" y="3843071"/>
                  <a:pt x="9448521" y="3854610"/>
                </a:cubicBezTo>
                <a:cubicBezTo>
                  <a:pt x="9428327" y="3845464"/>
                  <a:pt x="9408145" y="3836317"/>
                  <a:pt x="9405187" y="3813242"/>
                </a:cubicBezTo>
                <a:cubicBezTo>
                  <a:pt x="9405187" y="3813242"/>
                  <a:pt x="9405187" y="3813242"/>
                  <a:pt x="9403709" y="3801704"/>
                </a:cubicBezTo>
                <a:cubicBezTo>
                  <a:pt x="9384997" y="3804096"/>
                  <a:pt x="9386479" y="3815636"/>
                  <a:pt x="9367771" y="3818027"/>
                </a:cubicBezTo>
                <a:cubicBezTo>
                  <a:pt x="9364815" y="3794953"/>
                  <a:pt x="9363337" y="3783414"/>
                  <a:pt x="9343151" y="3774268"/>
                </a:cubicBezTo>
                <a:cubicBezTo>
                  <a:pt x="9338713" y="3739655"/>
                  <a:pt x="9377603" y="3746406"/>
                  <a:pt x="9415019" y="3741620"/>
                </a:cubicBezTo>
                <a:cubicBezTo>
                  <a:pt x="9413543" y="3730084"/>
                  <a:pt x="9409105" y="3695466"/>
                  <a:pt x="9407627" y="3683930"/>
                </a:cubicBezTo>
                <a:cubicBezTo>
                  <a:pt x="9426335" y="3681537"/>
                  <a:pt x="9436429" y="3686108"/>
                  <a:pt x="9446707" y="3692122"/>
                </a:cubicBezTo>
                <a:lnTo>
                  <a:pt x="9449427" y="3693265"/>
                </a:lnTo>
                <a:lnTo>
                  <a:pt x="9448845" y="3667352"/>
                </a:lnTo>
                <a:cubicBezTo>
                  <a:pt x="9466593" y="3643469"/>
                  <a:pt x="9466593" y="3643469"/>
                  <a:pt x="9447785" y="3620479"/>
                </a:cubicBezTo>
                <a:cubicBezTo>
                  <a:pt x="9465801" y="3608318"/>
                  <a:pt x="9466063" y="3620033"/>
                  <a:pt x="9465801" y="3608318"/>
                </a:cubicBezTo>
                <a:cubicBezTo>
                  <a:pt x="9484081" y="3607867"/>
                  <a:pt x="9466331" y="3631750"/>
                  <a:pt x="9484343" y="3619586"/>
                </a:cubicBezTo>
                <a:cubicBezTo>
                  <a:pt x="9484609" y="3631304"/>
                  <a:pt x="9484873" y="3643023"/>
                  <a:pt x="9485135" y="3654742"/>
                </a:cubicBezTo>
                <a:cubicBezTo>
                  <a:pt x="9485403" y="3666459"/>
                  <a:pt x="9485403" y="3666459"/>
                  <a:pt x="9485403" y="3666459"/>
                </a:cubicBezTo>
                <a:lnTo>
                  <a:pt x="9467121" y="3666906"/>
                </a:lnTo>
                <a:cubicBezTo>
                  <a:pt x="9449107" y="3679073"/>
                  <a:pt x="9467385" y="3678627"/>
                  <a:pt x="9467649" y="3690341"/>
                </a:cubicBezTo>
                <a:cubicBezTo>
                  <a:pt x="9467385" y="3678627"/>
                  <a:pt x="9467385" y="3678627"/>
                  <a:pt x="9485403" y="3666459"/>
                </a:cubicBezTo>
                <a:cubicBezTo>
                  <a:pt x="9485403" y="3666459"/>
                  <a:pt x="9485403" y="3666459"/>
                  <a:pt x="9503947" y="3677733"/>
                </a:cubicBezTo>
                <a:cubicBezTo>
                  <a:pt x="9503947" y="3677733"/>
                  <a:pt x="9503947" y="3677733"/>
                  <a:pt x="9485669" y="3678178"/>
                </a:cubicBezTo>
                <a:cubicBezTo>
                  <a:pt x="9485931" y="3689892"/>
                  <a:pt x="9485931" y="3689892"/>
                  <a:pt x="9485931" y="3689892"/>
                </a:cubicBezTo>
                <a:cubicBezTo>
                  <a:pt x="9485931" y="3689892"/>
                  <a:pt x="9504473" y="3701164"/>
                  <a:pt x="9504473" y="3701164"/>
                </a:cubicBezTo>
                <a:cubicBezTo>
                  <a:pt x="9504473" y="3701164"/>
                  <a:pt x="9504209" y="3689448"/>
                  <a:pt x="9504209" y="3689448"/>
                </a:cubicBezTo>
                <a:cubicBezTo>
                  <a:pt x="9504209" y="3689448"/>
                  <a:pt x="9504209" y="3689448"/>
                  <a:pt x="9503947" y="3677733"/>
                </a:cubicBezTo>
                <a:lnTo>
                  <a:pt x="9503417" y="3654297"/>
                </a:lnTo>
                <a:cubicBezTo>
                  <a:pt x="9502361" y="3607426"/>
                  <a:pt x="9539449" y="3629965"/>
                  <a:pt x="9557463" y="3617802"/>
                </a:cubicBezTo>
                <a:cubicBezTo>
                  <a:pt x="9557729" y="3629520"/>
                  <a:pt x="9557729" y="3629520"/>
                  <a:pt x="9557989" y="3641237"/>
                </a:cubicBezTo>
                <a:cubicBezTo>
                  <a:pt x="9557729" y="3629520"/>
                  <a:pt x="9557729" y="3629520"/>
                  <a:pt x="9576007" y="3629075"/>
                </a:cubicBezTo>
                <a:cubicBezTo>
                  <a:pt x="9576273" y="3640793"/>
                  <a:pt x="9576273" y="3640793"/>
                  <a:pt x="9576535" y="3652508"/>
                </a:cubicBezTo>
                <a:cubicBezTo>
                  <a:pt x="9576273" y="3640793"/>
                  <a:pt x="9576273" y="3640793"/>
                  <a:pt x="9594553" y="3640345"/>
                </a:cubicBezTo>
                <a:cubicBezTo>
                  <a:pt x="9594287" y="3628627"/>
                  <a:pt x="9594023" y="3616907"/>
                  <a:pt x="9612305" y="3616464"/>
                </a:cubicBezTo>
                <a:cubicBezTo>
                  <a:pt x="9612305" y="3616464"/>
                  <a:pt x="9594023" y="3616907"/>
                  <a:pt x="9593759" y="3605191"/>
                </a:cubicBezTo>
                <a:cubicBezTo>
                  <a:pt x="9593759" y="3605191"/>
                  <a:pt x="9594023" y="3616907"/>
                  <a:pt x="9575743" y="3617356"/>
                </a:cubicBezTo>
                <a:cubicBezTo>
                  <a:pt x="9575743" y="3617356"/>
                  <a:pt x="9575481" y="3605637"/>
                  <a:pt x="9575481" y="3605637"/>
                </a:cubicBezTo>
                <a:cubicBezTo>
                  <a:pt x="9574951" y="3582203"/>
                  <a:pt x="9592703" y="3558318"/>
                  <a:pt x="9611509" y="3581310"/>
                </a:cubicBezTo>
                <a:cubicBezTo>
                  <a:pt x="9611247" y="3569592"/>
                  <a:pt x="9611247" y="3569592"/>
                  <a:pt x="9611247" y="3569592"/>
                </a:cubicBezTo>
                <a:cubicBezTo>
                  <a:pt x="9610981" y="3557874"/>
                  <a:pt x="9592169" y="3534883"/>
                  <a:pt x="9592169" y="3534883"/>
                </a:cubicBezTo>
                <a:cubicBezTo>
                  <a:pt x="9573893" y="3535328"/>
                  <a:pt x="9591645" y="3511447"/>
                  <a:pt x="9573367" y="3511893"/>
                </a:cubicBezTo>
                <a:cubicBezTo>
                  <a:pt x="9592169" y="3534883"/>
                  <a:pt x="9555611" y="3535778"/>
                  <a:pt x="9574689" y="3570485"/>
                </a:cubicBezTo>
                <a:cubicBezTo>
                  <a:pt x="9574689" y="3570485"/>
                  <a:pt x="9574689" y="3570485"/>
                  <a:pt x="9556411" y="3570929"/>
                </a:cubicBezTo>
                <a:cubicBezTo>
                  <a:pt x="9556411" y="3570929"/>
                  <a:pt x="9538129" y="3571376"/>
                  <a:pt x="9537863" y="3559657"/>
                </a:cubicBezTo>
                <a:cubicBezTo>
                  <a:pt x="9537863" y="3559657"/>
                  <a:pt x="9537597" y="3547941"/>
                  <a:pt x="9537597" y="3547941"/>
                </a:cubicBezTo>
                <a:cubicBezTo>
                  <a:pt x="9555879" y="3547497"/>
                  <a:pt x="9555879" y="3547497"/>
                  <a:pt x="9555879" y="3547497"/>
                </a:cubicBezTo>
                <a:cubicBezTo>
                  <a:pt x="9555349" y="3524058"/>
                  <a:pt x="9537071" y="3524503"/>
                  <a:pt x="9537071" y="3524503"/>
                </a:cubicBezTo>
                <a:cubicBezTo>
                  <a:pt x="9536807" y="3512786"/>
                  <a:pt x="9536275" y="3489351"/>
                  <a:pt x="9536275" y="3489351"/>
                </a:cubicBezTo>
                <a:cubicBezTo>
                  <a:pt x="9536011" y="3477634"/>
                  <a:pt x="9536275" y="3489351"/>
                  <a:pt x="9517733" y="3478080"/>
                </a:cubicBezTo>
                <a:cubicBezTo>
                  <a:pt x="9535745" y="3465915"/>
                  <a:pt x="9535221" y="3442476"/>
                  <a:pt x="9535221" y="3442476"/>
                </a:cubicBezTo>
                <a:cubicBezTo>
                  <a:pt x="9534957" y="3430759"/>
                  <a:pt x="9534695" y="3419044"/>
                  <a:pt x="9534695" y="3419044"/>
                </a:cubicBezTo>
                <a:cubicBezTo>
                  <a:pt x="9534429" y="3407325"/>
                  <a:pt x="9534429" y="3407325"/>
                  <a:pt x="9534429" y="3407325"/>
                </a:cubicBezTo>
                <a:cubicBezTo>
                  <a:pt x="9534161" y="3395606"/>
                  <a:pt x="9534161" y="3395606"/>
                  <a:pt x="9533901" y="3383887"/>
                </a:cubicBezTo>
                <a:cubicBezTo>
                  <a:pt x="9533635" y="3372169"/>
                  <a:pt x="9533373" y="3360450"/>
                  <a:pt x="9533107" y="3348734"/>
                </a:cubicBezTo>
                <a:cubicBezTo>
                  <a:pt x="9551915" y="3371721"/>
                  <a:pt x="9532845" y="3337017"/>
                  <a:pt x="9551387" y="3348288"/>
                </a:cubicBezTo>
                <a:cubicBezTo>
                  <a:pt x="9551387" y="3348288"/>
                  <a:pt x="9551125" y="3336569"/>
                  <a:pt x="9551125" y="3336569"/>
                </a:cubicBezTo>
                <a:cubicBezTo>
                  <a:pt x="9533107" y="3348734"/>
                  <a:pt x="9532051" y="3301859"/>
                  <a:pt x="9514033" y="3314025"/>
                </a:cubicBezTo>
                <a:cubicBezTo>
                  <a:pt x="9514301" y="3325745"/>
                  <a:pt x="9514301" y="3325745"/>
                  <a:pt x="9514301" y="3325745"/>
                </a:cubicBezTo>
                <a:cubicBezTo>
                  <a:pt x="9514829" y="3349183"/>
                  <a:pt x="9515885" y="3396052"/>
                  <a:pt x="9497871" y="3408219"/>
                </a:cubicBezTo>
                <a:cubicBezTo>
                  <a:pt x="9497603" y="3396496"/>
                  <a:pt x="9497339" y="3384780"/>
                  <a:pt x="9497077" y="3373062"/>
                </a:cubicBezTo>
                <a:cubicBezTo>
                  <a:pt x="9496815" y="3361344"/>
                  <a:pt x="9478269" y="3350073"/>
                  <a:pt x="9496019" y="3326190"/>
                </a:cubicBezTo>
                <a:cubicBezTo>
                  <a:pt x="9496019" y="3326190"/>
                  <a:pt x="9477741" y="3326635"/>
                  <a:pt x="9477741" y="3326635"/>
                </a:cubicBezTo>
                <a:cubicBezTo>
                  <a:pt x="9495755" y="3314471"/>
                  <a:pt x="9495755" y="3314471"/>
                  <a:pt x="9495755" y="3314471"/>
                </a:cubicBezTo>
                <a:cubicBezTo>
                  <a:pt x="9495755" y="3314471"/>
                  <a:pt x="9495755" y="3314471"/>
                  <a:pt x="9495489" y="3302752"/>
                </a:cubicBezTo>
                <a:cubicBezTo>
                  <a:pt x="9494965" y="3279319"/>
                  <a:pt x="9494965" y="3279319"/>
                  <a:pt x="9476421" y="3268048"/>
                </a:cubicBezTo>
                <a:cubicBezTo>
                  <a:pt x="9457877" y="3256775"/>
                  <a:pt x="9476685" y="3279766"/>
                  <a:pt x="9476947" y="3291486"/>
                </a:cubicBezTo>
                <a:cubicBezTo>
                  <a:pt x="9476947" y="3291486"/>
                  <a:pt x="9477213" y="3303201"/>
                  <a:pt x="9477213" y="3303201"/>
                </a:cubicBezTo>
                <a:cubicBezTo>
                  <a:pt x="9477213" y="3303201"/>
                  <a:pt x="9477213" y="3303201"/>
                  <a:pt x="9458933" y="3303646"/>
                </a:cubicBezTo>
                <a:cubicBezTo>
                  <a:pt x="9459199" y="3315365"/>
                  <a:pt x="9459989" y="3350521"/>
                  <a:pt x="9441973" y="3362683"/>
                </a:cubicBezTo>
                <a:cubicBezTo>
                  <a:pt x="9441709" y="3350964"/>
                  <a:pt x="9423693" y="3363129"/>
                  <a:pt x="9423427" y="3351413"/>
                </a:cubicBezTo>
                <a:lnTo>
                  <a:pt x="9423415" y="3350729"/>
                </a:lnTo>
                <a:lnTo>
                  <a:pt x="9418983" y="3349317"/>
                </a:lnTo>
                <a:cubicBezTo>
                  <a:pt x="9400949" y="3357554"/>
                  <a:pt x="9397751" y="3369822"/>
                  <a:pt x="9399247" y="3381489"/>
                </a:cubicBezTo>
                <a:lnTo>
                  <a:pt x="9406357" y="3405589"/>
                </a:lnTo>
                <a:lnTo>
                  <a:pt x="9406205" y="3398731"/>
                </a:lnTo>
                <a:cubicBezTo>
                  <a:pt x="9405945" y="3387012"/>
                  <a:pt x="9405945" y="3387012"/>
                  <a:pt x="9405945" y="3387012"/>
                </a:cubicBezTo>
                <a:cubicBezTo>
                  <a:pt x="9424221" y="3386566"/>
                  <a:pt x="9424221" y="3386566"/>
                  <a:pt x="9424221" y="3386566"/>
                </a:cubicBezTo>
                <a:cubicBezTo>
                  <a:pt x="9442501" y="3386118"/>
                  <a:pt x="9423959" y="3374848"/>
                  <a:pt x="9423693" y="3363129"/>
                </a:cubicBezTo>
                <a:cubicBezTo>
                  <a:pt x="9423693" y="3363129"/>
                  <a:pt x="9441973" y="3362683"/>
                  <a:pt x="9441973" y="3362683"/>
                </a:cubicBezTo>
                <a:cubicBezTo>
                  <a:pt x="9460253" y="3362237"/>
                  <a:pt x="9460253" y="3362237"/>
                  <a:pt x="9459989" y="3350521"/>
                </a:cubicBezTo>
                <a:cubicBezTo>
                  <a:pt x="9478533" y="3361791"/>
                  <a:pt x="9478533" y="3361791"/>
                  <a:pt x="9478533" y="3361791"/>
                </a:cubicBezTo>
                <a:cubicBezTo>
                  <a:pt x="9479061" y="3385228"/>
                  <a:pt x="9479589" y="3408663"/>
                  <a:pt x="9479589" y="3408663"/>
                </a:cubicBezTo>
                <a:lnTo>
                  <a:pt x="9479721" y="3414430"/>
                </a:lnTo>
                <a:lnTo>
                  <a:pt x="9484289" y="3412118"/>
                </a:lnTo>
                <a:cubicBezTo>
                  <a:pt x="9489735" y="3417349"/>
                  <a:pt x="9492735" y="3422155"/>
                  <a:pt x="9494223" y="3426782"/>
                </a:cubicBezTo>
                <a:lnTo>
                  <a:pt x="9494553" y="3432082"/>
                </a:lnTo>
                <a:lnTo>
                  <a:pt x="9510499" y="3426403"/>
                </a:lnTo>
                <a:cubicBezTo>
                  <a:pt x="9512889" y="3423518"/>
                  <a:pt x="9512827" y="3420694"/>
                  <a:pt x="9512827" y="3420694"/>
                </a:cubicBezTo>
                <a:cubicBezTo>
                  <a:pt x="9522647" y="3420454"/>
                  <a:pt x="9522711" y="3423276"/>
                  <a:pt x="9520349" y="3427576"/>
                </a:cubicBezTo>
                <a:cubicBezTo>
                  <a:pt x="9517993" y="3431873"/>
                  <a:pt x="9513207" y="3437642"/>
                  <a:pt x="9513337" y="3443295"/>
                </a:cubicBezTo>
                <a:cubicBezTo>
                  <a:pt x="9513337" y="3443295"/>
                  <a:pt x="9513847" y="3465894"/>
                  <a:pt x="9513847" y="3465894"/>
                </a:cubicBezTo>
                <a:cubicBezTo>
                  <a:pt x="9494213" y="3466372"/>
                  <a:pt x="9513847" y="3465894"/>
                  <a:pt x="9494213" y="3466372"/>
                </a:cubicBezTo>
                <a:lnTo>
                  <a:pt x="9493877" y="3451278"/>
                </a:lnTo>
                <a:lnTo>
                  <a:pt x="9491767" y="3470457"/>
                </a:lnTo>
                <a:cubicBezTo>
                  <a:pt x="9491767" y="3470457"/>
                  <a:pt x="9491767" y="3470457"/>
                  <a:pt x="9493261" y="3482122"/>
                </a:cubicBezTo>
                <a:cubicBezTo>
                  <a:pt x="9496249" y="3505459"/>
                  <a:pt x="9500737" y="3540462"/>
                  <a:pt x="9483453" y="3554530"/>
                </a:cubicBezTo>
                <a:cubicBezTo>
                  <a:pt x="9464677" y="3556934"/>
                  <a:pt x="9463181" y="3545265"/>
                  <a:pt x="9463181" y="3545265"/>
                </a:cubicBezTo>
                <a:cubicBezTo>
                  <a:pt x="9441411" y="3524332"/>
                  <a:pt x="9435429" y="3477664"/>
                  <a:pt x="9415157" y="3468396"/>
                </a:cubicBezTo>
                <a:cubicBezTo>
                  <a:pt x="9415157" y="3468396"/>
                  <a:pt x="9397869" y="3482467"/>
                  <a:pt x="9397869" y="3482467"/>
                </a:cubicBezTo>
                <a:cubicBezTo>
                  <a:pt x="9376103" y="3461535"/>
                  <a:pt x="9340039" y="3478006"/>
                  <a:pt x="9343029" y="3501341"/>
                </a:cubicBezTo>
                <a:cubicBezTo>
                  <a:pt x="9343029" y="3501341"/>
                  <a:pt x="9344525" y="3513008"/>
                  <a:pt x="9346021" y="3524675"/>
                </a:cubicBezTo>
                <a:cubicBezTo>
                  <a:pt x="9347513" y="3536344"/>
                  <a:pt x="9330235" y="3550415"/>
                  <a:pt x="9331727" y="3562080"/>
                </a:cubicBezTo>
                <a:cubicBezTo>
                  <a:pt x="9334717" y="3585419"/>
                  <a:pt x="9353495" y="3583015"/>
                  <a:pt x="9372277" y="3580613"/>
                </a:cubicBezTo>
                <a:cubicBezTo>
                  <a:pt x="9370783" y="3568946"/>
                  <a:pt x="9367791" y="3545610"/>
                  <a:pt x="9367791" y="3545610"/>
                </a:cubicBezTo>
                <a:cubicBezTo>
                  <a:pt x="9385077" y="3531538"/>
                  <a:pt x="9383581" y="3519871"/>
                  <a:pt x="9383581" y="3519871"/>
                </a:cubicBezTo>
                <a:cubicBezTo>
                  <a:pt x="9385077" y="3531538"/>
                  <a:pt x="9385077" y="3531538"/>
                  <a:pt x="9386569" y="3543207"/>
                </a:cubicBezTo>
                <a:cubicBezTo>
                  <a:pt x="9391053" y="3578209"/>
                  <a:pt x="9427121" y="3561740"/>
                  <a:pt x="9433097" y="3608409"/>
                </a:cubicBezTo>
                <a:cubicBezTo>
                  <a:pt x="9415811" y="3622480"/>
                  <a:pt x="9376763" y="3615615"/>
                  <a:pt x="9373771" y="3592281"/>
                </a:cubicBezTo>
                <a:cubicBezTo>
                  <a:pt x="9375267" y="3603949"/>
                  <a:pt x="9379753" y="3638951"/>
                  <a:pt x="9379753" y="3638951"/>
                </a:cubicBezTo>
                <a:cubicBezTo>
                  <a:pt x="9363961" y="3664687"/>
                  <a:pt x="9351163" y="3713762"/>
                  <a:pt x="9315103" y="3730235"/>
                </a:cubicBezTo>
                <a:cubicBezTo>
                  <a:pt x="9297821" y="3744306"/>
                  <a:pt x="9305295" y="3802646"/>
                  <a:pt x="9327063" y="3823579"/>
                </a:cubicBezTo>
                <a:cubicBezTo>
                  <a:pt x="9364621" y="3818773"/>
                  <a:pt x="9369105" y="3853776"/>
                  <a:pt x="9389381" y="3863040"/>
                </a:cubicBezTo>
                <a:cubicBezTo>
                  <a:pt x="9408161" y="3860637"/>
                  <a:pt x="9406665" y="3848968"/>
                  <a:pt x="9408161" y="3860637"/>
                </a:cubicBezTo>
                <a:cubicBezTo>
                  <a:pt x="9411151" y="3883974"/>
                  <a:pt x="9431425" y="3893241"/>
                  <a:pt x="9432923" y="3904909"/>
                </a:cubicBezTo>
                <a:cubicBezTo>
                  <a:pt x="9435909" y="3928241"/>
                  <a:pt x="9415637" y="3918977"/>
                  <a:pt x="9399845" y="3944715"/>
                </a:cubicBezTo>
                <a:cubicBezTo>
                  <a:pt x="9401339" y="3956383"/>
                  <a:pt x="9420125" y="3953981"/>
                  <a:pt x="9421617" y="3965646"/>
                </a:cubicBezTo>
                <a:cubicBezTo>
                  <a:pt x="9423113" y="3977316"/>
                  <a:pt x="9423113" y="3977316"/>
                  <a:pt x="9423113" y="3977316"/>
                </a:cubicBezTo>
                <a:cubicBezTo>
                  <a:pt x="9407323" y="4003055"/>
                  <a:pt x="9387049" y="3993789"/>
                  <a:pt x="9390037" y="4017125"/>
                </a:cubicBezTo>
                <a:cubicBezTo>
                  <a:pt x="9350985" y="4010259"/>
                  <a:pt x="9368271" y="3996190"/>
                  <a:pt x="9363789" y="3961184"/>
                </a:cubicBezTo>
                <a:cubicBezTo>
                  <a:pt x="9343509" y="3951921"/>
                  <a:pt x="9345005" y="3963588"/>
                  <a:pt x="9327723" y="3977659"/>
                </a:cubicBezTo>
                <a:cubicBezTo>
                  <a:pt x="9324731" y="3954322"/>
                  <a:pt x="9290163" y="3982465"/>
                  <a:pt x="9266901" y="3949862"/>
                </a:cubicBezTo>
                <a:cubicBezTo>
                  <a:pt x="9271387" y="3984866"/>
                  <a:pt x="9272881" y="3996533"/>
                  <a:pt x="9257089" y="4022271"/>
                </a:cubicBezTo>
                <a:cubicBezTo>
                  <a:pt x="9260081" y="4045607"/>
                  <a:pt x="9275873" y="4019867"/>
                  <a:pt x="9294651" y="4017467"/>
                </a:cubicBezTo>
                <a:cubicBezTo>
                  <a:pt x="9313429" y="4015064"/>
                  <a:pt x="9330711" y="4000995"/>
                  <a:pt x="9350985" y="4010259"/>
                </a:cubicBezTo>
                <a:cubicBezTo>
                  <a:pt x="9336693" y="4047669"/>
                  <a:pt x="9397515" y="4075464"/>
                  <a:pt x="9381733" y="4101202"/>
                </a:cubicBezTo>
                <a:cubicBezTo>
                  <a:pt x="9400503" y="4098799"/>
                  <a:pt x="9396021" y="4063794"/>
                  <a:pt x="9411809" y="4038059"/>
                </a:cubicBezTo>
                <a:cubicBezTo>
                  <a:pt x="9450861" y="4044921"/>
                  <a:pt x="9456841" y="4091593"/>
                  <a:pt x="9494401" y="4086789"/>
                </a:cubicBezTo>
                <a:cubicBezTo>
                  <a:pt x="9497389" y="4110120"/>
                  <a:pt x="9481597" y="4135862"/>
                  <a:pt x="9484585" y="4159197"/>
                </a:cubicBezTo>
                <a:cubicBezTo>
                  <a:pt x="9484585" y="4159197"/>
                  <a:pt x="9486087" y="4170864"/>
                  <a:pt x="9486087" y="4170864"/>
                </a:cubicBezTo>
                <a:cubicBezTo>
                  <a:pt x="9509351" y="4203465"/>
                  <a:pt x="9531119" y="4224395"/>
                  <a:pt x="9518323" y="4273470"/>
                </a:cubicBezTo>
                <a:cubicBezTo>
                  <a:pt x="9519815" y="4285140"/>
                  <a:pt x="9537099" y="4271068"/>
                  <a:pt x="9538595" y="4282737"/>
                </a:cubicBezTo>
                <a:cubicBezTo>
                  <a:pt x="9538595" y="4282737"/>
                  <a:pt x="9538595" y="4282737"/>
                  <a:pt x="9540091" y="4294404"/>
                </a:cubicBezTo>
                <a:cubicBezTo>
                  <a:pt x="9540091" y="4294404"/>
                  <a:pt x="9540091" y="4294404"/>
                  <a:pt x="9521313" y="4296806"/>
                </a:cubicBezTo>
                <a:cubicBezTo>
                  <a:pt x="9502531" y="4299210"/>
                  <a:pt x="9508513" y="4345881"/>
                  <a:pt x="9511501" y="4369218"/>
                </a:cubicBezTo>
                <a:cubicBezTo>
                  <a:pt x="9473945" y="4374022"/>
                  <a:pt x="9482919" y="4444024"/>
                  <a:pt x="9500197" y="4429954"/>
                </a:cubicBezTo>
                <a:cubicBezTo>
                  <a:pt x="9500197" y="4429954"/>
                  <a:pt x="9521969" y="4450888"/>
                  <a:pt x="9521969" y="4450888"/>
                </a:cubicBezTo>
                <a:cubicBezTo>
                  <a:pt x="9543741" y="4471824"/>
                  <a:pt x="9543741" y="4471824"/>
                  <a:pt x="9548221" y="4506826"/>
                </a:cubicBezTo>
                <a:cubicBezTo>
                  <a:pt x="9548221" y="4506826"/>
                  <a:pt x="9530941" y="4520892"/>
                  <a:pt x="9532433" y="4532561"/>
                </a:cubicBezTo>
                <a:cubicBezTo>
                  <a:pt x="9533929" y="4544231"/>
                  <a:pt x="9533929" y="4544231"/>
                  <a:pt x="9554205" y="4553496"/>
                </a:cubicBezTo>
                <a:cubicBezTo>
                  <a:pt x="9569997" y="4527759"/>
                  <a:pt x="9587277" y="4513687"/>
                  <a:pt x="9600077" y="4464619"/>
                </a:cubicBezTo>
                <a:cubicBezTo>
                  <a:pt x="9601571" y="4476285"/>
                  <a:pt x="9621843" y="4485549"/>
                  <a:pt x="9640627" y="4483149"/>
                </a:cubicBezTo>
                <a:cubicBezTo>
                  <a:pt x="9643613" y="4506480"/>
                  <a:pt x="9627823" y="4532220"/>
                  <a:pt x="9630813" y="4555556"/>
                </a:cubicBezTo>
                <a:cubicBezTo>
                  <a:pt x="9630813" y="4555556"/>
                  <a:pt x="9649597" y="4553152"/>
                  <a:pt x="9649597" y="4553152"/>
                </a:cubicBezTo>
                <a:cubicBezTo>
                  <a:pt x="9649597" y="4553152"/>
                  <a:pt x="9649597" y="4553152"/>
                  <a:pt x="9668373" y="4550751"/>
                </a:cubicBezTo>
                <a:cubicBezTo>
                  <a:pt x="9690145" y="4571684"/>
                  <a:pt x="9677345" y="4620757"/>
                  <a:pt x="9661555" y="4646496"/>
                </a:cubicBezTo>
                <a:cubicBezTo>
                  <a:pt x="9661555" y="4646496"/>
                  <a:pt x="9661555" y="4646496"/>
                  <a:pt x="9642777" y="4648901"/>
                </a:cubicBezTo>
                <a:cubicBezTo>
                  <a:pt x="9642777" y="4648901"/>
                  <a:pt x="9642777" y="4648901"/>
                  <a:pt x="9644269" y="4660566"/>
                </a:cubicBezTo>
                <a:cubicBezTo>
                  <a:pt x="9645767" y="4672236"/>
                  <a:pt x="9626989" y="4674636"/>
                  <a:pt x="9626989" y="4674636"/>
                </a:cubicBezTo>
                <a:cubicBezTo>
                  <a:pt x="9626989" y="4674636"/>
                  <a:pt x="9623995" y="4651299"/>
                  <a:pt x="9623995" y="4651299"/>
                </a:cubicBezTo>
                <a:cubicBezTo>
                  <a:pt x="9603725" y="4642034"/>
                  <a:pt x="9621005" y="4627964"/>
                  <a:pt x="9600737" y="4618698"/>
                </a:cubicBezTo>
                <a:cubicBezTo>
                  <a:pt x="9583447" y="4632771"/>
                  <a:pt x="9563177" y="4623503"/>
                  <a:pt x="9545891" y="4637572"/>
                </a:cubicBezTo>
                <a:cubicBezTo>
                  <a:pt x="9544397" y="4625906"/>
                  <a:pt x="9542901" y="4614239"/>
                  <a:pt x="9524121" y="4616642"/>
                </a:cubicBezTo>
                <a:cubicBezTo>
                  <a:pt x="9505349" y="4619042"/>
                  <a:pt x="9508337" y="4642376"/>
                  <a:pt x="9489553" y="4644780"/>
                </a:cubicBezTo>
                <a:cubicBezTo>
                  <a:pt x="9491049" y="4656446"/>
                  <a:pt x="9509833" y="4654046"/>
                  <a:pt x="9492543" y="4668118"/>
                </a:cubicBezTo>
                <a:cubicBezTo>
                  <a:pt x="9473769" y="4670520"/>
                  <a:pt x="9491049" y="4656446"/>
                  <a:pt x="9470777" y="4647183"/>
                </a:cubicBezTo>
                <a:cubicBezTo>
                  <a:pt x="9456485" y="4684588"/>
                  <a:pt x="9479749" y="4717188"/>
                  <a:pt x="9501517" y="4738124"/>
                </a:cubicBezTo>
                <a:cubicBezTo>
                  <a:pt x="9484231" y="4752194"/>
                  <a:pt x="9482737" y="4740524"/>
                  <a:pt x="9482737" y="4740524"/>
                </a:cubicBezTo>
                <a:cubicBezTo>
                  <a:pt x="9465455" y="4754595"/>
                  <a:pt x="9466949" y="4766263"/>
                  <a:pt x="9449663" y="4780333"/>
                </a:cubicBezTo>
                <a:cubicBezTo>
                  <a:pt x="9429395" y="4771067"/>
                  <a:pt x="9432385" y="4794400"/>
                  <a:pt x="9415099" y="4808470"/>
                </a:cubicBezTo>
                <a:cubicBezTo>
                  <a:pt x="9416595" y="4820141"/>
                  <a:pt x="9396323" y="4810876"/>
                  <a:pt x="9394827" y="4799209"/>
                </a:cubicBezTo>
                <a:cubicBezTo>
                  <a:pt x="9396323" y="4810876"/>
                  <a:pt x="9396323" y="4810876"/>
                  <a:pt x="9396323" y="4810876"/>
                </a:cubicBezTo>
                <a:cubicBezTo>
                  <a:pt x="9380531" y="4836610"/>
                  <a:pt x="9400807" y="4845877"/>
                  <a:pt x="9402299" y="4857546"/>
                </a:cubicBezTo>
                <a:cubicBezTo>
                  <a:pt x="9385017" y="4871616"/>
                  <a:pt x="9406785" y="4892549"/>
                  <a:pt x="9388009" y="4894952"/>
                </a:cubicBezTo>
                <a:cubicBezTo>
                  <a:pt x="9366235" y="4874016"/>
                  <a:pt x="9363243" y="4850679"/>
                  <a:pt x="9342973" y="4841413"/>
                </a:cubicBezTo>
                <a:cubicBezTo>
                  <a:pt x="9344471" y="4853081"/>
                  <a:pt x="9345965" y="4864750"/>
                  <a:pt x="9330177" y="4890489"/>
                </a:cubicBezTo>
                <a:cubicBezTo>
                  <a:pt x="9309905" y="4881222"/>
                  <a:pt x="9312891" y="4904557"/>
                  <a:pt x="9314387" y="4916227"/>
                </a:cubicBezTo>
                <a:cubicBezTo>
                  <a:pt x="9295611" y="4918626"/>
                  <a:pt x="9294115" y="4906960"/>
                  <a:pt x="9291125" y="4883624"/>
                </a:cubicBezTo>
                <a:cubicBezTo>
                  <a:pt x="9311395" y="4892890"/>
                  <a:pt x="9289629" y="4871958"/>
                  <a:pt x="9308405" y="4869557"/>
                </a:cubicBezTo>
                <a:cubicBezTo>
                  <a:pt x="9306913" y="4857888"/>
                  <a:pt x="9289629" y="4871958"/>
                  <a:pt x="9288131" y="4860287"/>
                </a:cubicBezTo>
                <a:cubicBezTo>
                  <a:pt x="9273837" y="4897694"/>
                  <a:pt x="9237779" y="4914168"/>
                  <a:pt x="9248241" y="4995844"/>
                </a:cubicBezTo>
                <a:cubicBezTo>
                  <a:pt x="9248241" y="4995844"/>
                  <a:pt x="9249741" y="5007509"/>
                  <a:pt x="9229467" y="4998244"/>
                </a:cubicBezTo>
                <a:cubicBezTo>
                  <a:pt x="9233949" y="5033248"/>
                  <a:pt x="9254225" y="5042511"/>
                  <a:pt x="9255721" y="5054181"/>
                </a:cubicBezTo>
                <a:cubicBezTo>
                  <a:pt x="9258715" y="5077516"/>
                  <a:pt x="9239929" y="5079918"/>
                  <a:pt x="9244415" y="5114923"/>
                </a:cubicBezTo>
                <a:cubicBezTo>
                  <a:pt x="9245909" y="5126590"/>
                  <a:pt x="9244415" y="5114923"/>
                  <a:pt x="9263197" y="5112519"/>
                </a:cubicBezTo>
                <a:cubicBezTo>
                  <a:pt x="9269177" y="5159192"/>
                  <a:pt x="9289449" y="5168456"/>
                  <a:pt x="9275153" y="5205861"/>
                </a:cubicBezTo>
                <a:cubicBezTo>
                  <a:pt x="9312711" y="5201056"/>
                  <a:pt x="9311217" y="5189391"/>
                  <a:pt x="9328503" y="5175317"/>
                </a:cubicBezTo>
                <a:cubicBezTo>
                  <a:pt x="9321025" y="5116981"/>
                  <a:pt x="9316543" y="5081979"/>
                  <a:pt x="9351109" y="5053835"/>
                </a:cubicBezTo>
                <a:cubicBezTo>
                  <a:pt x="9372877" y="5074771"/>
                  <a:pt x="9391657" y="5072369"/>
                  <a:pt x="9388663" y="5049032"/>
                </a:cubicBezTo>
                <a:cubicBezTo>
                  <a:pt x="9388663" y="5049032"/>
                  <a:pt x="9387167" y="5037365"/>
                  <a:pt x="9387167" y="5037365"/>
                </a:cubicBezTo>
                <a:cubicBezTo>
                  <a:pt x="9387167" y="5037365"/>
                  <a:pt x="9385673" y="5025698"/>
                  <a:pt x="9385673" y="5025698"/>
                </a:cubicBezTo>
                <a:lnTo>
                  <a:pt x="9384177" y="5014032"/>
                </a:lnTo>
                <a:cubicBezTo>
                  <a:pt x="9385673" y="5025698"/>
                  <a:pt x="9404453" y="5023295"/>
                  <a:pt x="9405951" y="5034961"/>
                </a:cubicBezTo>
                <a:cubicBezTo>
                  <a:pt x="9407445" y="5046632"/>
                  <a:pt x="9407445" y="5046632"/>
                  <a:pt x="9407445" y="5046632"/>
                </a:cubicBezTo>
                <a:cubicBezTo>
                  <a:pt x="9424727" y="5032559"/>
                  <a:pt x="9443505" y="5030158"/>
                  <a:pt x="9465275" y="5051092"/>
                </a:cubicBezTo>
                <a:cubicBezTo>
                  <a:pt x="9462289" y="5027755"/>
                  <a:pt x="9501341" y="5034619"/>
                  <a:pt x="9496853" y="4999616"/>
                </a:cubicBezTo>
                <a:cubicBezTo>
                  <a:pt x="9517129" y="5008881"/>
                  <a:pt x="9518621" y="5020550"/>
                  <a:pt x="9518621" y="5020550"/>
                </a:cubicBezTo>
                <a:cubicBezTo>
                  <a:pt x="9518621" y="5020550"/>
                  <a:pt x="9535905" y="5006481"/>
                  <a:pt x="9535905" y="5006481"/>
                </a:cubicBezTo>
                <a:cubicBezTo>
                  <a:pt x="9534409" y="4994814"/>
                  <a:pt x="9532911" y="4983147"/>
                  <a:pt x="9529923" y="4959810"/>
                </a:cubicBezTo>
                <a:cubicBezTo>
                  <a:pt x="9565987" y="4943337"/>
                  <a:pt x="9586259" y="4952604"/>
                  <a:pt x="9581775" y="4917599"/>
                </a:cubicBezTo>
                <a:cubicBezTo>
                  <a:pt x="9580277" y="4905931"/>
                  <a:pt x="9562999" y="4920003"/>
                  <a:pt x="9542725" y="4910736"/>
                </a:cubicBezTo>
                <a:cubicBezTo>
                  <a:pt x="9558513" y="4885000"/>
                  <a:pt x="9558513" y="4885000"/>
                  <a:pt x="9575793" y="4870930"/>
                </a:cubicBezTo>
                <a:lnTo>
                  <a:pt x="9595523" y="4897665"/>
                </a:lnTo>
                <a:lnTo>
                  <a:pt x="9602655" y="4899936"/>
                </a:lnTo>
                <a:cubicBezTo>
                  <a:pt x="9605173" y="4902843"/>
                  <a:pt x="9605245" y="4905808"/>
                  <a:pt x="9605245" y="4905808"/>
                </a:cubicBezTo>
                <a:lnTo>
                  <a:pt x="9605319" y="4909172"/>
                </a:lnTo>
                <a:lnTo>
                  <a:pt x="9616855" y="4919043"/>
                </a:lnTo>
                <a:cubicBezTo>
                  <a:pt x="9622897" y="4921975"/>
                  <a:pt x="9630223" y="4923263"/>
                  <a:pt x="9639611" y="4922061"/>
                </a:cubicBezTo>
                <a:cubicBezTo>
                  <a:pt x="9641105" y="4933729"/>
                  <a:pt x="9623817" y="4947799"/>
                  <a:pt x="9625315" y="4959468"/>
                </a:cubicBezTo>
                <a:cubicBezTo>
                  <a:pt x="9628301" y="4982802"/>
                  <a:pt x="9645591" y="4968732"/>
                  <a:pt x="9664365" y="4966331"/>
                </a:cubicBezTo>
                <a:cubicBezTo>
                  <a:pt x="9639611" y="4922061"/>
                  <a:pt x="9655395" y="4896322"/>
                  <a:pt x="9647919" y="4837982"/>
                </a:cubicBezTo>
                <a:cubicBezTo>
                  <a:pt x="9666693" y="4835580"/>
                  <a:pt x="9685477" y="4833178"/>
                  <a:pt x="9682489" y="4809843"/>
                </a:cubicBezTo>
                <a:lnTo>
                  <a:pt x="9697795" y="4797378"/>
                </a:lnTo>
                <a:lnTo>
                  <a:pt x="9699799" y="4795987"/>
                </a:lnTo>
                <a:lnTo>
                  <a:pt x="9701267" y="4807441"/>
                </a:lnTo>
                <a:lnTo>
                  <a:pt x="9704663" y="4833970"/>
                </a:lnTo>
                <a:lnTo>
                  <a:pt x="9711175" y="4832734"/>
                </a:lnTo>
                <a:cubicBezTo>
                  <a:pt x="9715681" y="4835557"/>
                  <a:pt x="9720255" y="4841311"/>
                  <a:pt x="9729267" y="4846958"/>
                </a:cubicBezTo>
                <a:cubicBezTo>
                  <a:pt x="9729005" y="4835234"/>
                  <a:pt x="9729005" y="4835234"/>
                  <a:pt x="9728739" y="4823508"/>
                </a:cubicBezTo>
                <a:cubicBezTo>
                  <a:pt x="9728475" y="4811783"/>
                  <a:pt x="9727945" y="4788337"/>
                  <a:pt x="9727683" y="4776608"/>
                </a:cubicBezTo>
                <a:cubicBezTo>
                  <a:pt x="9744915" y="4752728"/>
                  <a:pt x="9726625" y="4729713"/>
                  <a:pt x="9744127" y="4717557"/>
                </a:cubicBezTo>
                <a:cubicBezTo>
                  <a:pt x="9744127" y="4717557"/>
                  <a:pt x="9743861" y="4705832"/>
                  <a:pt x="9743861" y="4705832"/>
                </a:cubicBezTo>
                <a:cubicBezTo>
                  <a:pt x="9726093" y="4706266"/>
                  <a:pt x="9743597" y="4694110"/>
                  <a:pt x="9743597" y="4694110"/>
                </a:cubicBezTo>
                <a:cubicBezTo>
                  <a:pt x="9743333" y="4682384"/>
                  <a:pt x="9743199" y="4676523"/>
                  <a:pt x="9743069" y="4670660"/>
                </a:cubicBezTo>
                <a:lnTo>
                  <a:pt x="9742655" y="4652470"/>
                </a:lnTo>
                <a:lnTo>
                  <a:pt x="9740949" y="4652172"/>
                </a:lnTo>
                <a:cubicBezTo>
                  <a:pt x="9735873" y="4649841"/>
                  <a:pt x="9730795" y="4647508"/>
                  <a:pt x="9721395" y="4648712"/>
                </a:cubicBezTo>
                <a:cubicBezTo>
                  <a:pt x="9718389" y="4625262"/>
                  <a:pt x="9716887" y="4613536"/>
                  <a:pt x="9713883" y="4590082"/>
                </a:cubicBezTo>
                <a:cubicBezTo>
                  <a:pt x="9732687" y="4587676"/>
                  <a:pt x="9729679" y="4564224"/>
                  <a:pt x="9746981" y="4550094"/>
                </a:cubicBezTo>
                <a:cubicBezTo>
                  <a:pt x="9765783" y="4547690"/>
                  <a:pt x="9767287" y="4559417"/>
                  <a:pt x="9768789" y="4571144"/>
                </a:cubicBezTo>
                <a:cubicBezTo>
                  <a:pt x="9787589" y="4568738"/>
                  <a:pt x="9786087" y="4557009"/>
                  <a:pt x="9804891" y="4554604"/>
                </a:cubicBezTo>
                <a:cubicBezTo>
                  <a:pt x="9806393" y="4566335"/>
                  <a:pt x="9806393" y="4566335"/>
                  <a:pt x="9807895" y="4578055"/>
                </a:cubicBezTo>
                <a:lnTo>
                  <a:pt x="9796603" y="4621580"/>
                </a:lnTo>
                <a:lnTo>
                  <a:pt x="9795273" y="4621124"/>
                </a:lnTo>
                <a:lnTo>
                  <a:pt x="9796281" y="4622825"/>
                </a:lnTo>
                <a:lnTo>
                  <a:pt x="9795103" y="4627366"/>
                </a:lnTo>
                <a:cubicBezTo>
                  <a:pt x="9776301" y="4629770"/>
                  <a:pt x="9773295" y="4606320"/>
                  <a:pt x="9773295" y="4606320"/>
                </a:cubicBezTo>
                <a:cubicBezTo>
                  <a:pt x="9763891" y="4607522"/>
                  <a:pt x="9759567" y="4611056"/>
                  <a:pt x="9757781" y="4615753"/>
                </a:cubicBezTo>
                <a:lnTo>
                  <a:pt x="9757735" y="4618301"/>
                </a:lnTo>
                <a:lnTo>
                  <a:pt x="9759775" y="4623330"/>
                </a:lnTo>
                <a:lnTo>
                  <a:pt x="9757653" y="4623379"/>
                </a:lnTo>
                <a:lnTo>
                  <a:pt x="9757501" y="4632175"/>
                </a:lnTo>
                <a:lnTo>
                  <a:pt x="9758325" y="4638645"/>
                </a:lnTo>
                <a:lnTo>
                  <a:pt x="9760041" y="4635053"/>
                </a:lnTo>
                <a:cubicBezTo>
                  <a:pt x="9759775" y="4623330"/>
                  <a:pt x="9759775" y="4623330"/>
                  <a:pt x="9759775" y="4623330"/>
                </a:cubicBezTo>
                <a:cubicBezTo>
                  <a:pt x="9759775" y="4623330"/>
                  <a:pt x="9777539" y="4622896"/>
                  <a:pt x="9777539" y="4622896"/>
                </a:cubicBezTo>
                <a:cubicBezTo>
                  <a:pt x="9777539" y="4622896"/>
                  <a:pt x="9777805" y="4634620"/>
                  <a:pt x="9777805" y="4634620"/>
                </a:cubicBezTo>
                <a:cubicBezTo>
                  <a:pt x="9778331" y="4658070"/>
                  <a:pt x="9778331" y="4658070"/>
                  <a:pt x="9778861" y="4681518"/>
                </a:cubicBezTo>
                <a:lnTo>
                  <a:pt x="9787037" y="4684377"/>
                </a:lnTo>
                <a:lnTo>
                  <a:pt x="9800009" y="4676317"/>
                </a:lnTo>
                <a:lnTo>
                  <a:pt x="9794179" y="4686875"/>
                </a:lnTo>
                <a:lnTo>
                  <a:pt x="9794537" y="4687001"/>
                </a:lnTo>
                <a:cubicBezTo>
                  <a:pt x="9796759" y="4686946"/>
                  <a:pt x="9796759" y="4686946"/>
                  <a:pt x="9796887" y="4692806"/>
                </a:cubicBezTo>
                <a:lnTo>
                  <a:pt x="9795343" y="4695354"/>
                </a:lnTo>
                <a:lnTo>
                  <a:pt x="9804335" y="4710087"/>
                </a:lnTo>
                <a:lnTo>
                  <a:pt x="9787239" y="4708728"/>
                </a:lnTo>
                <a:lnTo>
                  <a:pt x="9779753" y="4721085"/>
                </a:lnTo>
                <a:cubicBezTo>
                  <a:pt x="9775543" y="4731453"/>
                  <a:pt x="9771303" y="4740353"/>
                  <a:pt x="9762415" y="4740571"/>
                </a:cubicBezTo>
                <a:cubicBezTo>
                  <a:pt x="9780711" y="4763583"/>
                  <a:pt x="9781767" y="4810483"/>
                  <a:pt x="9764535" y="4834365"/>
                </a:cubicBezTo>
                <a:cubicBezTo>
                  <a:pt x="9782557" y="4845654"/>
                  <a:pt x="9764797" y="4846088"/>
                  <a:pt x="9764797" y="4846088"/>
                </a:cubicBezTo>
                <a:cubicBezTo>
                  <a:pt x="9764797" y="4846088"/>
                  <a:pt x="9765061" y="4857813"/>
                  <a:pt x="9765061" y="4857813"/>
                </a:cubicBezTo>
                <a:cubicBezTo>
                  <a:pt x="9765061" y="4857813"/>
                  <a:pt x="9765589" y="4881260"/>
                  <a:pt x="9765589" y="4881260"/>
                </a:cubicBezTo>
                <a:cubicBezTo>
                  <a:pt x="9765853" y="4892985"/>
                  <a:pt x="9766383" y="4916432"/>
                  <a:pt x="9766913" y="4939883"/>
                </a:cubicBezTo>
                <a:cubicBezTo>
                  <a:pt x="9749413" y="4952040"/>
                  <a:pt x="9766647" y="4928155"/>
                  <a:pt x="9749147" y="4940314"/>
                </a:cubicBezTo>
                <a:cubicBezTo>
                  <a:pt x="9749413" y="4952040"/>
                  <a:pt x="9731649" y="4952474"/>
                  <a:pt x="9731909" y="4964195"/>
                </a:cubicBezTo>
                <a:cubicBezTo>
                  <a:pt x="9732173" y="4975921"/>
                  <a:pt x="9768235" y="4998499"/>
                  <a:pt x="9767703" y="4975054"/>
                </a:cubicBezTo>
                <a:cubicBezTo>
                  <a:pt x="9767969" y="4986780"/>
                  <a:pt x="9767969" y="4986780"/>
                  <a:pt x="9768235" y="4998499"/>
                </a:cubicBezTo>
                <a:cubicBezTo>
                  <a:pt x="9768431" y="5007293"/>
                  <a:pt x="9778325" y="5002653"/>
                  <a:pt x="9775875" y="5004911"/>
                </a:cubicBezTo>
                <a:lnTo>
                  <a:pt x="9768499" y="5010224"/>
                </a:lnTo>
                <a:lnTo>
                  <a:pt x="9768427" y="5007110"/>
                </a:lnTo>
                <a:cubicBezTo>
                  <a:pt x="9768417" y="5006560"/>
                  <a:pt x="9768431" y="5007293"/>
                  <a:pt x="9768497" y="5010225"/>
                </a:cubicBezTo>
                <a:lnTo>
                  <a:pt x="9768499" y="5010224"/>
                </a:lnTo>
                <a:lnTo>
                  <a:pt x="9768531" y="5011690"/>
                </a:lnTo>
                <a:cubicBezTo>
                  <a:pt x="9768631" y="5016087"/>
                  <a:pt x="9768763" y="5021950"/>
                  <a:pt x="9768763" y="5021950"/>
                </a:cubicBezTo>
                <a:cubicBezTo>
                  <a:pt x="9768763" y="5021950"/>
                  <a:pt x="9769027" y="5033674"/>
                  <a:pt x="9751259" y="5034108"/>
                </a:cubicBezTo>
                <a:cubicBezTo>
                  <a:pt x="9751259" y="5034108"/>
                  <a:pt x="9750995" y="5022383"/>
                  <a:pt x="9750995" y="5022383"/>
                </a:cubicBezTo>
                <a:cubicBezTo>
                  <a:pt x="9750995" y="5022383"/>
                  <a:pt x="9750995" y="5022383"/>
                  <a:pt x="9750731" y="5010658"/>
                </a:cubicBezTo>
                <a:cubicBezTo>
                  <a:pt x="9733233" y="5022816"/>
                  <a:pt x="9732967" y="5011090"/>
                  <a:pt x="9732967" y="5011090"/>
                </a:cubicBezTo>
                <a:lnTo>
                  <a:pt x="9733131" y="5018335"/>
                </a:lnTo>
                <a:lnTo>
                  <a:pt x="9740353" y="5021388"/>
                </a:lnTo>
                <a:cubicBezTo>
                  <a:pt x="9744017" y="5025018"/>
                  <a:pt x="9747195" y="5029825"/>
                  <a:pt x="9750275" y="5033901"/>
                </a:cubicBezTo>
                <a:lnTo>
                  <a:pt x="9750949" y="5034484"/>
                </a:lnTo>
                <a:lnTo>
                  <a:pt x="9751259" y="5034108"/>
                </a:lnTo>
                <a:lnTo>
                  <a:pt x="9751279" y="5034766"/>
                </a:lnTo>
                <a:lnTo>
                  <a:pt x="9759635" y="5042013"/>
                </a:lnTo>
                <a:cubicBezTo>
                  <a:pt x="9762923" y="5042709"/>
                  <a:pt x="9766513" y="5040760"/>
                  <a:pt x="9770801" y="5034254"/>
                </a:cubicBezTo>
                <a:cubicBezTo>
                  <a:pt x="9772301" y="5045980"/>
                  <a:pt x="9753659" y="5060282"/>
                  <a:pt x="9755161" y="5072008"/>
                </a:cubicBezTo>
                <a:cubicBezTo>
                  <a:pt x="9755913" y="5077873"/>
                  <a:pt x="9757039" y="5086665"/>
                  <a:pt x="9755647" y="5095780"/>
                </a:cubicBezTo>
                <a:lnTo>
                  <a:pt x="9749321" y="5106901"/>
                </a:lnTo>
                <a:lnTo>
                  <a:pt x="9752847" y="5104453"/>
                </a:lnTo>
                <a:cubicBezTo>
                  <a:pt x="9752847" y="5104453"/>
                  <a:pt x="9770611" y="5104018"/>
                  <a:pt x="9770611" y="5104018"/>
                </a:cubicBezTo>
                <a:cubicBezTo>
                  <a:pt x="9770873" y="5115743"/>
                  <a:pt x="9770873" y="5115743"/>
                  <a:pt x="9753375" y="5127900"/>
                </a:cubicBezTo>
                <a:cubicBezTo>
                  <a:pt x="9753639" y="5139625"/>
                  <a:pt x="9771669" y="5150915"/>
                  <a:pt x="9771669" y="5150915"/>
                </a:cubicBezTo>
                <a:cubicBezTo>
                  <a:pt x="9771403" y="5139189"/>
                  <a:pt x="9771669" y="5150915"/>
                  <a:pt x="9771141" y="5127466"/>
                </a:cubicBezTo>
                <a:cubicBezTo>
                  <a:pt x="9789431" y="5150478"/>
                  <a:pt x="9789167" y="5138757"/>
                  <a:pt x="9807201" y="5150048"/>
                </a:cubicBezTo>
                <a:cubicBezTo>
                  <a:pt x="9789431" y="5150478"/>
                  <a:pt x="9789965" y="5173927"/>
                  <a:pt x="9807459" y="5161768"/>
                </a:cubicBezTo>
                <a:cubicBezTo>
                  <a:pt x="9807725" y="5173494"/>
                  <a:pt x="9807725" y="5173494"/>
                  <a:pt x="9789965" y="5173927"/>
                </a:cubicBezTo>
                <a:cubicBezTo>
                  <a:pt x="9808253" y="5196941"/>
                  <a:pt x="9808253" y="5196941"/>
                  <a:pt x="9808785" y="5220392"/>
                </a:cubicBezTo>
                <a:cubicBezTo>
                  <a:pt x="9809047" y="5232117"/>
                  <a:pt x="9808785" y="5220392"/>
                  <a:pt x="9809313" y="5243842"/>
                </a:cubicBezTo>
                <a:cubicBezTo>
                  <a:pt x="9809047" y="5232117"/>
                  <a:pt x="9809047" y="5232117"/>
                  <a:pt x="9791547" y="5244273"/>
                </a:cubicBezTo>
                <a:cubicBezTo>
                  <a:pt x="9800429" y="5244057"/>
                  <a:pt x="9804939" y="5246880"/>
                  <a:pt x="9807291" y="5252686"/>
                </a:cubicBezTo>
                <a:lnTo>
                  <a:pt x="9809659" y="5274856"/>
                </a:lnTo>
                <a:lnTo>
                  <a:pt x="9820585" y="5282930"/>
                </a:lnTo>
                <a:cubicBezTo>
                  <a:pt x="9823825" y="5288235"/>
                  <a:pt x="9824547" y="5293862"/>
                  <a:pt x="9825269" y="5299493"/>
                </a:cubicBezTo>
                <a:cubicBezTo>
                  <a:pt x="9825269" y="5299493"/>
                  <a:pt x="9825269" y="5299493"/>
                  <a:pt x="9805117" y="5302067"/>
                </a:cubicBezTo>
                <a:cubicBezTo>
                  <a:pt x="9805117" y="5302067"/>
                  <a:pt x="9802235" y="5279557"/>
                  <a:pt x="9800791" y="5268299"/>
                </a:cubicBezTo>
                <a:lnTo>
                  <a:pt x="9800815" y="5268318"/>
                </a:lnTo>
                <a:lnTo>
                  <a:pt x="9799779" y="5264418"/>
                </a:lnTo>
                <a:cubicBezTo>
                  <a:pt x="9798655" y="5263895"/>
                  <a:pt x="9796449" y="5264681"/>
                  <a:pt x="9792075" y="5267721"/>
                </a:cubicBezTo>
                <a:cubicBezTo>
                  <a:pt x="9791813" y="5255999"/>
                  <a:pt x="9791813" y="5255999"/>
                  <a:pt x="9774047" y="5256431"/>
                </a:cubicBezTo>
                <a:cubicBezTo>
                  <a:pt x="9773453" y="5230051"/>
                  <a:pt x="9763757" y="5243486"/>
                  <a:pt x="9751231" y="5242142"/>
                </a:cubicBezTo>
                <a:lnTo>
                  <a:pt x="9747361" y="5239718"/>
                </a:lnTo>
                <a:lnTo>
                  <a:pt x="9750103" y="5244426"/>
                </a:lnTo>
                <a:cubicBezTo>
                  <a:pt x="9758083" y="5250818"/>
                  <a:pt x="9768221" y="5255449"/>
                  <a:pt x="9778357" y="5260083"/>
                </a:cubicBezTo>
                <a:cubicBezTo>
                  <a:pt x="9779849" y="5271748"/>
                  <a:pt x="9743789" y="5288223"/>
                  <a:pt x="9743789" y="5288223"/>
                </a:cubicBezTo>
                <a:cubicBezTo>
                  <a:pt x="9746781" y="5311558"/>
                  <a:pt x="9748277" y="5323225"/>
                  <a:pt x="9770043" y="5344158"/>
                </a:cubicBezTo>
                <a:cubicBezTo>
                  <a:pt x="9770043" y="5344158"/>
                  <a:pt x="9787329" y="5330088"/>
                  <a:pt x="9788821" y="5341756"/>
                </a:cubicBezTo>
                <a:cubicBezTo>
                  <a:pt x="9801201" y="5363891"/>
                  <a:pt x="9799869" y="5390742"/>
                  <a:pt x="9793283" y="5413823"/>
                </a:cubicBezTo>
                <a:lnTo>
                  <a:pt x="9781071" y="5443228"/>
                </a:lnTo>
                <a:lnTo>
                  <a:pt x="9781557" y="5464940"/>
                </a:lnTo>
                <a:lnTo>
                  <a:pt x="9782753" y="5518078"/>
                </a:lnTo>
                <a:lnTo>
                  <a:pt x="9790975" y="5507508"/>
                </a:lnTo>
                <a:cubicBezTo>
                  <a:pt x="9789481" y="5495842"/>
                  <a:pt x="9789481" y="5495842"/>
                  <a:pt x="9789481" y="5495842"/>
                </a:cubicBezTo>
                <a:cubicBezTo>
                  <a:pt x="9789481" y="5495842"/>
                  <a:pt x="9787985" y="5484172"/>
                  <a:pt x="9787985" y="5484172"/>
                </a:cubicBezTo>
                <a:cubicBezTo>
                  <a:pt x="9787985" y="5484172"/>
                  <a:pt x="9786487" y="5472504"/>
                  <a:pt x="9786487" y="5472504"/>
                </a:cubicBezTo>
                <a:cubicBezTo>
                  <a:pt x="9786487" y="5472504"/>
                  <a:pt x="9805271" y="5470102"/>
                  <a:pt x="9806765" y="5481770"/>
                </a:cubicBezTo>
                <a:cubicBezTo>
                  <a:pt x="9806765" y="5481770"/>
                  <a:pt x="9806765" y="5481770"/>
                  <a:pt x="9808261" y="5493436"/>
                </a:cubicBezTo>
                <a:cubicBezTo>
                  <a:pt x="9809755" y="5505103"/>
                  <a:pt x="9830027" y="5514370"/>
                  <a:pt x="9830027" y="5514370"/>
                </a:cubicBezTo>
                <a:cubicBezTo>
                  <a:pt x="9828537" y="5502704"/>
                  <a:pt x="9848805" y="5511969"/>
                  <a:pt x="9866091" y="5497899"/>
                </a:cubicBezTo>
                <a:cubicBezTo>
                  <a:pt x="9875483" y="5496696"/>
                  <a:pt x="9884499" y="5492577"/>
                  <a:pt x="9893887" y="5491379"/>
                </a:cubicBezTo>
                <a:lnTo>
                  <a:pt x="9915127" y="5499144"/>
                </a:lnTo>
                <a:lnTo>
                  <a:pt x="9906405" y="5484418"/>
                </a:lnTo>
                <a:cubicBezTo>
                  <a:pt x="9926039" y="5483938"/>
                  <a:pt x="9926615" y="5509366"/>
                  <a:pt x="9926615" y="5509366"/>
                </a:cubicBezTo>
                <a:lnTo>
                  <a:pt x="9923589" y="5507035"/>
                </a:lnTo>
                <a:lnTo>
                  <a:pt x="9922641" y="5520366"/>
                </a:lnTo>
                <a:lnTo>
                  <a:pt x="9929045" y="5520206"/>
                </a:lnTo>
                <a:cubicBezTo>
                  <a:pt x="9933407" y="5520100"/>
                  <a:pt x="9937769" y="5519996"/>
                  <a:pt x="9946497" y="5519784"/>
                </a:cubicBezTo>
                <a:lnTo>
                  <a:pt x="9947827" y="5578807"/>
                </a:lnTo>
                <a:lnTo>
                  <a:pt x="9948093" y="5590611"/>
                </a:lnTo>
                <a:lnTo>
                  <a:pt x="9948829" y="5623073"/>
                </a:lnTo>
                <a:cubicBezTo>
                  <a:pt x="9949227" y="5640784"/>
                  <a:pt x="9949555" y="5655537"/>
                  <a:pt x="9949425" y="5649638"/>
                </a:cubicBezTo>
                <a:cubicBezTo>
                  <a:pt x="9949425" y="5649638"/>
                  <a:pt x="9949425" y="5649638"/>
                  <a:pt x="9949689" y="5661439"/>
                </a:cubicBezTo>
                <a:cubicBezTo>
                  <a:pt x="9949689" y="5661439"/>
                  <a:pt x="9949689" y="5661439"/>
                  <a:pt x="9932235" y="5661868"/>
                </a:cubicBezTo>
                <a:cubicBezTo>
                  <a:pt x="9931971" y="5650064"/>
                  <a:pt x="9931971" y="5650064"/>
                  <a:pt x="9931971" y="5650064"/>
                </a:cubicBezTo>
                <a:cubicBezTo>
                  <a:pt x="9931703" y="5638256"/>
                  <a:pt x="9931703" y="5638256"/>
                  <a:pt x="9931439" y="5626450"/>
                </a:cubicBezTo>
                <a:cubicBezTo>
                  <a:pt x="9931173" y="5614648"/>
                  <a:pt x="9931439" y="5626450"/>
                  <a:pt x="9931173" y="5614648"/>
                </a:cubicBezTo>
                <a:cubicBezTo>
                  <a:pt x="9930907" y="5602840"/>
                  <a:pt x="9930907" y="5602840"/>
                  <a:pt x="9930907" y="5602840"/>
                </a:cubicBezTo>
                <a:cubicBezTo>
                  <a:pt x="9930907" y="5602840"/>
                  <a:pt x="9913455" y="5603266"/>
                  <a:pt x="9913455" y="5603266"/>
                </a:cubicBezTo>
                <a:lnTo>
                  <a:pt x="9913245" y="5593940"/>
                </a:lnTo>
                <a:lnTo>
                  <a:pt x="9906037" y="5586178"/>
                </a:lnTo>
                <a:cubicBezTo>
                  <a:pt x="9905103" y="5578886"/>
                  <a:pt x="9903983" y="5570134"/>
                  <a:pt x="9893847" y="5565500"/>
                </a:cubicBezTo>
                <a:cubicBezTo>
                  <a:pt x="9893847" y="5565500"/>
                  <a:pt x="9898331" y="5600503"/>
                  <a:pt x="9878055" y="5591242"/>
                </a:cubicBezTo>
                <a:cubicBezTo>
                  <a:pt x="9876557" y="5579571"/>
                  <a:pt x="9857775" y="5581974"/>
                  <a:pt x="9854787" y="5558638"/>
                </a:cubicBezTo>
                <a:cubicBezTo>
                  <a:pt x="9837505" y="5572708"/>
                  <a:pt x="9839001" y="5584374"/>
                  <a:pt x="9841989" y="5607710"/>
                </a:cubicBezTo>
                <a:cubicBezTo>
                  <a:pt x="9821717" y="5598444"/>
                  <a:pt x="9804429" y="5612516"/>
                  <a:pt x="9802937" y="5600848"/>
                </a:cubicBezTo>
                <a:cubicBezTo>
                  <a:pt x="9801441" y="5589182"/>
                  <a:pt x="9795249" y="5578114"/>
                  <a:pt x="9786899" y="5568806"/>
                </a:cubicBezTo>
                <a:lnTo>
                  <a:pt x="9776295" y="5560944"/>
                </a:lnTo>
                <a:lnTo>
                  <a:pt x="9773991" y="5564998"/>
                </a:lnTo>
                <a:cubicBezTo>
                  <a:pt x="9769181" y="5569588"/>
                  <a:pt x="9764337" y="5572686"/>
                  <a:pt x="9764337" y="5572686"/>
                </a:cubicBezTo>
                <a:cubicBezTo>
                  <a:pt x="9764073" y="5560768"/>
                  <a:pt x="9764073" y="5560768"/>
                  <a:pt x="9764073" y="5560768"/>
                </a:cubicBezTo>
                <a:lnTo>
                  <a:pt x="9756845" y="5560944"/>
                </a:lnTo>
                <a:lnTo>
                  <a:pt x="9754309" y="5593728"/>
                </a:lnTo>
                <a:cubicBezTo>
                  <a:pt x="9751295" y="5607454"/>
                  <a:pt x="9748097" y="5619724"/>
                  <a:pt x="9749593" y="5631390"/>
                </a:cubicBezTo>
                <a:cubicBezTo>
                  <a:pt x="9771359" y="5652324"/>
                  <a:pt x="9791633" y="5661590"/>
                  <a:pt x="9827697" y="5645118"/>
                </a:cubicBezTo>
                <a:cubicBezTo>
                  <a:pt x="9827697" y="5645118"/>
                  <a:pt x="9847969" y="5654382"/>
                  <a:pt x="9849463" y="5666051"/>
                </a:cubicBezTo>
                <a:cubicBezTo>
                  <a:pt x="9850961" y="5677720"/>
                  <a:pt x="9871229" y="5686984"/>
                  <a:pt x="9855443" y="5712720"/>
                </a:cubicBezTo>
                <a:cubicBezTo>
                  <a:pt x="9859929" y="5747726"/>
                  <a:pt x="9845639" y="5785129"/>
                  <a:pt x="9848629" y="5808466"/>
                </a:cubicBezTo>
                <a:cubicBezTo>
                  <a:pt x="9851619" y="5831802"/>
                  <a:pt x="9887681" y="5815330"/>
                  <a:pt x="9907955" y="5824594"/>
                </a:cubicBezTo>
                <a:cubicBezTo>
                  <a:pt x="9926735" y="5822193"/>
                  <a:pt x="9903471" y="5789592"/>
                  <a:pt x="9922251" y="5787192"/>
                </a:cubicBezTo>
                <a:cubicBezTo>
                  <a:pt x="9941027" y="5784788"/>
                  <a:pt x="9939533" y="5773117"/>
                  <a:pt x="9938039" y="5761453"/>
                </a:cubicBezTo>
                <a:cubicBezTo>
                  <a:pt x="9959807" y="5782385"/>
                  <a:pt x="9980085" y="5791650"/>
                  <a:pt x="9998861" y="5789248"/>
                </a:cubicBezTo>
                <a:cubicBezTo>
                  <a:pt x="10000355" y="5800916"/>
                  <a:pt x="10000355" y="5800916"/>
                  <a:pt x="10000355" y="5800916"/>
                </a:cubicBezTo>
                <a:cubicBezTo>
                  <a:pt x="9983073" y="5814986"/>
                  <a:pt x="9984567" y="5826656"/>
                  <a:pt x="9965787" y="5829059"/>
                </a:cubicBezTo>
                <a:cubicBezTo>
                  <a:pt x="9967283" y="5840726"/>
                  <a:pt x="9968775" y="5852392"/>
                  <a:pt x="9971767" y="5875728"/>
                </a:cubicBezTo>
                <a:cubicBezTo>
                  <a:pt x="9952991" y="5878128"/>
                  <a:pt x="9935707" y="5892198"/>
                  <a:pt x="9935707" y="5892198"/>
                </a:cubicBezTo>
                <a:cubicBezTo>
                  <a:pt x="9937203" y="5903865"/>
                  <a:pt x="9937203" y="5903865"/>
                  <a:pt x="9937203" y="5903865"/>
                </a:cubicBezTo>
                <a:cubicBezTo>
                  <a:pt x="9938697" y="5915534"/>
                  <a:pt x="9938697" y="5915534"/>
                  <a:pt x="9940191" y="5927200"/>
                </a:cubicBezTo>
                <a:cubicBezTo>
                  <a:pt x="9943187" y="5950539"/>
                  <a:pt x="9960465" y="5936467"/>
                  <a:pt x="9980735" y="5945736"/>
                </a:cubicBezTo>
                <a:cubicBezTo>
                  <a:pt x="9979243" y="5934068"/>
                  <a:pt x="9960465" y="5936467"/>
                  <a:pt x="9957477" y="5913132"/>
                </a:cubicBezTo>
                <a:cubicBezTo>
                  <a:pt x="9992043" y="5884990"/>
                  <a:pt x="10021287" y="5964265"/>
                  <a:pt x="9985223" y="5980736"/>
                </a:cubicBezTo>
                <a:cubicBezTo>
                  <a:pt x="9988215" y="6004072"/>
                  <a:pt x="10006997" y="6001669"/>
                  <a:pt x="9991203" y="6027406"/>
                </a:cubicBezTo>
                <a:cubicBezTo>
                  <a:pt x="9991203" y="6027406"/>
                  <a:pt x="9970931" y="6018144"/>
                  <a:pt x="9972429" y="6029806"/>
                </a:cubicBezTo>
                <a:cubicBezTo>
                  <a:pt x="9972429" y="6029806"/>
                  <a:pt x="9973921" y="6041478"/>
                  <a:pt x="9973921" y="6041478"/>
                </a:cubicBezTo>
                <a:cubicBezTo>
                  <a:pt x="9973921" y="6041478"/>
                  <a:pt x="9959633" y="6078884"/>
                  <a:pt x="9956641" y="6055548"/>
                </a:cubicBezTo>
                <a:cubicBezTo>
                  <a:pt x="9937859" y="6057949"/>
                  <a:pt x="9955145" y="6043878"/>
                  <a:pt x="9955145" y="6043878"/>
                </a:cubicBezTo>
                <a:cubicBezTo>
                  <a:pt x="9955145" y="6043878"/>
                  <a:pt x="9953645" y="6032213"/>
                  <a:pt x="9953645" y="6032213"/>
                </a:cubicBezTo>
                <a:cubicBezTo>
                  <a:pt x="9952157" y="6020543"/>
                  <a:pt x="9931877" y="6011279"/>
                  <a:pt x="9931877" y="6011279"/>
                </a:cubicBezTo>
                <a:cubicBezTo>
                  <a:pt x="9931877" y="6011279"/>
                  <a:pt x="9933375" y="6022944"/>
                  <a:pt x="9934871" y="6034613"/>
                </a:cubicBezTo>
                <a:cubicBezTo>
                  <a:pt x="9898807" y="6051086"/>
                  <a:pt x="9901799" y="6074424"/>
                  <a:pt x="9887503" y="6111828"/>
                </a:cubicBezTo>
                <a:cubicBezTo>
                  <a:pt x="9887503" y="6111828"/>
                  <a:pt x="9887503" y="6111828"/>
                  <a:pt x="9888999" y="6123497"/>
                </a:cubicBezTo>
                <a:cubicBezTo>
                  <a:pt x="9899137" y="6128130"/>
                  <a:pt x="9909647" y="6135679"/>
                  <a:pt x="9917995" y="6144986"/>
                </a:cubicBezTo>
                <a:lnTo>
                  <a:pt x="9933021" y="6175013"/>
                </a:lnTo>
                <a:lnTo>
                  <a:pt x="9931869" y="6178789"/>
                </a:lnTo>
                <a:cubicBezTo>
                  <a:pt x="9930083" y="6183464"/>
                  <a:pt x="9926137" y="6189898"/>
                  <a:pt x="9916747" y="6191098"/>
                </a:cubicBezTo>
                <a:cubicBezTo>
                  <a:pt x="9918245" y="6202770"/>
                  <a:pt x="9937019" y="6200366"/>
                  <a:pt x="9919735" y="6214434"/>
                </a:cubicBezTo>
                <a:cubicBezTo>
                  <a:pt x="9906941" y="6263507"/>
                  <a:pt x="9954957" y="6340380"/>
                  <a:pt x="9942165" y="6389451"/>
                </a:cubicBezTo>
                <a:cubicBezTo>
                  <a:pt x="9960941" y="6387048"/>
                  <a:pt x="9960941" y="6387048"/>
                  <a:pt x="9960941" y="6387048"/>
                </a:cubicBezTo>
                <a:cubicBezTo>
                  <a:pt x="9960941" y="6387048"/>
                  <a:pt x="9979723" y="6384649"/>
                  <a:pt x="9979723" y="6384649"/>
                </a:cubicBezTo>
                <a:cubicBezTo>
                  <a:pt x="9982713" y="6407983"/>
                  <a:pt x="9987201" y="6442989"/>
                  <a:pt x="9990189" y="6466318"/>
                </a:cubicBezTo>
                <a:cubicBezTo>
                  <a:pt x="9969913" y="6457056"/>
                  <a:pt x="9966923" y="6433722"/>
                  <a:pt x="9948145" y="6436125"/>
                </a:cubicBezTo>
                <a:cubicBezTo>
                  <a:pt x="9948145" y="6436125"/>
                  <a:pt x="9949645" y="6447792"/>
                  <a:pt x="9949645" y="6447792"/>
                </a:cubicBezTo>
                <a:cubicBezTo>
                  <a:pt x="9951135" y="6459456"/>
                  <a:pt x="9969913" y="6457056"/>
                  <a:pt x="9971407" y="6468725"/>
                </a:cubicBezTo>
                <a:cubicBezTo>
                  <a:pt x="9958611" y="6517795"/>
                  <a:pt x="9966087" y="6576136"/>
                  <a:pt x="9951797" y="6613538"/>
                </a:cubicBezTo>
                <a:cubicBezTo>
                  <a:pt x="9953289" y="6625208"/>
                  <a:pt x="9954785" y="6636874"/>
                  <a:pt x="9975059" y="6646142"/>
                </a:cubicBezTo>
                <a:cubicBezTo>
                  <a:pt x="9959271" y="6671877"/>
                  <a:pt x="9938995" y="6662615"/>
                  <a:pt x="9940491" y="6674282"/>
                </a:cubicBezTo>
                <a:cubicBezTo>
                  <a:pt x="9923203" y="6688352"/>
                  <a:pt x="9943479" y="6697616"/>
                  <a:pt x="9944975" y="6709284"/>
                </a:cubicBezTo>
                <a:cubicBezTo>
                  <a:pt x="9944975" y="6709284"/>
                  <a:pt x="9944975" y="6709284"/>
                  <a:pt x="9963755" y="6706882"/>
                </a:cubicBezTo>
                <a:cubicBezTo>
                  <a:pt x="9984031" y="6716150"/>
                  <a:pt x="10004301" y="6725415"/>
                  <a:pt x="10024575" y="6734680"/>
                </a:cubicBezTo>
                <a:cubicBezTo>
                  <a:pt x="10027565" y="6758013"/>
                  <a:pt x="10010281" y="6772084"/>
                  <a:pt x="10011775" y="6783750"/>
                </a:cubicBezTo>
                <a:cubicBezTo>
                  <a:pt x="9991501" y="6774486"/>
                  <a:pt x="9972727" y="6776888"/>
                  <a:pt x="9969735" y="6753554"/>
                </a:cubicBezTo>
                <a:cubicBezTo>
                  <a:pt x="9952451" y="6767622"/>
                  <a:pt x="9952451" y="6767622"/>
                  <a:pt x="9952451" y="6767622"/>
                </a:cubicBezTo>
                <a:cubicBezTo>
                  <a:pt x="9953945" y="6779291"/>
                  <a:pt x="9913397" y="6760760"/>
                  <a:pt x="9930681" y="6746692"/>
                </a:cubicBezTo>
                <a:cubicBezTo>
                  <a:pt x="9930681" y="6746692"/>
                  <a:pt x="9930681" y="6746692"/>
                  <a:pt x="9929189" y="6735022"/>
                </a:cubicBezTo>
                <a:cubicBezTo>
                  <a:pt x="9929189" y="6735022"/>
                  <a:pt x="9910407" y="6737426"/>
                  <a:pt x="9910407" y="6737426"/>
                </a:cubicBezTo>
                <a:cubicBezTo>
                  <a:pt x="9913397" y="6760760"/>
                  <a:pt x="9899107" y="6798166"/>
                  <a:pt x="9902095" y="6821498"/>
                </a:cubicBezTo>
                <a:cubicBezTo>
                  <a:pt x="9902095" y="6821498"/>
                  <a:pt x="9902095" y="6821498"/>
                  <a:pt x="9884813" y="6835571"/>
                </a:cubicBezTo>
                <a:cubicBezTo>
                  <a:pt x="9903591" y="6833171"/>
                  <a:pt x="9905085" y="6844838"/>
                  <a:pt x="9905085" y="6844838"/>
                </a:cubicBezTo>
                <a:cubicBezTo>
                  <a:pt x="9923865" y="6842436"/>
                  <a:pt x="9920873" y="6819100"/>
                  <a:pt x="9939655" y="6816698"/>
                </a:cubicBezTo>
                <a:cubicBezTo>
                  <a:pt x="9959927" y="6825962"/>
                  <a:pt x="9942647" y="6840030"/>
                  <a:pt x="9962917" y="6849298"/>
                </a:cubicBezTo>
                <a:cubicBezTo>
                  <a:pt x="9962917" y="6849298"/>
                  <a:pt x="9961421" y="6837630"/>
                  <a:pt x="9961421" y="6837630"/>
                </a:cubicBezTo>
                <a:cubicBezTo>
                  <a:pt x="9958429" y="6814296"/>
                  <a:pt x="9956935" y="6802627"/>
                  <a:pt x="9955439" y="6790958"/>
                </a:cubicBezTo>
                <a:cubicBezTo>
                  <a:pt x="9972727" y="6776888"/>
                  <a:pt x="9972727" y="6776888"/>
                  <a:pt x="9974223" y="6788555"/>
                </a:cubicBezTo>
                <a:lnTo>
                  <a:pt x="9975319" y="6797120"/>
                </a:lnTo>
                <a:lnTo>
                  <a:pt x="9977337" y="6797071"/>
                </a:lnTo>
                <a:lnTo>
                  <a:pt x="9984671" y="6796892"/>
                </a:lnTo>
                <a:lnTo>
                  <a:pt x="9993935" y="6793446"/>
                </a:lnTo>
                <a:cubicBezTo>
                  <a:pt x="9998445" y="6791388"/>
                  <a:pt x="10003137" y="6790787"/>
                  <a:pt x="10013271" y="6795418"/>
                </a:cubicBezTo>
                <a:lnTo>
                  <a:pt x="10008527" y="6818915"/>
                </a:lnTo>
                <a:lnTo>
                  <a:pt x="10008593" y="6821748"/>
                </a:lnTo>
                <a:lnTo>
                  <a:pt x="10008189" y="6820590"/>
                </a:lnTo>
                <a:lnTo>
                  <a:pt x="10007435" y="6824332"/>
                </a:lnTo>
                <a:cubicBezTo>
                  <a:pt x="10003677" y="6832224"/>
                  <a:pt x="9999725" y="6838660"/>
                  <a:pt x="10000473" y="6844494"/>
                </a:cubicBezTo>
                <a:cubicBezTo>
                  <a:pt x="10001969" y="6856162"/>
                  <a:pt x="10020747" y="6853759"/>
                  <a:pt x="10022239" y="6865426"/>
                </a:cubicBezTo>
                <a:cubicBezTo>
                  <a:pt x="10038033" y="6839691"/>
                  <a:pt x="10072601" y="6811548"/>
                  <a:pt x="10065127" y="6753210"/>
                </a:cubicBezTo>
                <a:cubicBezTo>
                  <a:pt x="10065127" y="6753210"/>
                  <a:pt x="10065127" y="6753210"/>
                  <a:pt x="10063631" y="6741542"/>
                </a:cubicBezTo>
                <a:cubicBezTo>
                  <a:pt x="10082409" y="6739140"/>
                  <a:pt x="10083905" y="6750807"/>
                  <a:pt x="10083905" y="6750807"/>
                </a:cubicBezTo>
                <a:cubicBezTo>
                  <a:pt x="10102683" y="6748405"/>
                  <a:pt x="10083905" y="6750807"/>
                  <a:pt x="10101191" y="6736738"/>
                </a:cubicBezTo>
                <a:cubicBezTo>
                  <a:pt x="10102683" y="6748405"/>
                  <a:pt x="10101191" y="6736738"/>
                  <a:pt x="10121463" y="6746002"/>
                </a:cubicBezTo>
                <a:lnTo>
                  <a:pt x="10128939" y="6804341"/>
                </a:lnTo>
                <a:cubicBezTo>
                  <a:pt x="10110161" y="6806745"/>
                  <a:pt x="10092875" y="6820814"/>
                  <a:pt x="10089883" y="6797478"/>
                </a:cubicBezTo>
                <a:cubicBezTo>
                  <a:pt x="10091379" y="6809147"/>
                  <a:pt x="10075593" y="6834885"/>
                  <a:pt x="10075593" y="6834885"/>
                </a:cubicBezTo>
                <a:cubicBezTo>
                  <a:pt x="10078585" y="6858220"/>
                  <a:pt x="10083067" y="6893223"/>
                  <a:pt x="10065785" y="6907292"/>
                </a:cubicBezTo>
                <a:cubicBezTo>
                  <a:pt x="10047003" y="6909696"/>
                  <a:pt x="10045509" y="6898028"/>
                  <a:pt x="10025233" y="6888762"/>
                </a:cubicBezTo>
                <a:cubicBezTo>
                  <a:pt x="10028221" y="6912100"/>
                  <a:pt x="10031213" y="6935433"/>
                  <a:pt x="10032709" y="6947100"/>
                </a:cubicBezTo>
                <a:cubicBezTo>
                  <a:pt x="10034205" y="6958770"/>
                  <a:pt x="10051487" y="6944698"/>
                  <a:pt x="10051487" y="6944698"/>
                </a:cubicBezTo>
                <a:cubicBezTo>
                  <a:pt x="10052983" y="6956365"/>
                  <a:pt x="10052983" y="6956365"/>
                  <a:pt x="10054481" y="6968036"/>
                </a:cubicBezTo>
                <a:lnTo>
                  <a:pt x="10068795" y="6972888"/>
                </a:lnTo>
                <a:lnTo>
                  <a:pt x="10069577" y="6970780"/>
                </a:lnTo>
                <a:cubicBezTo>
                  <a:pt x="10069317" y="6959240"/>
                  <a:pt x="10068795" y="6936171"/>
                  <a:pt x="10069055" y="6947707"/>
                </a:cubicBezTo>
                <a:cubicBezTo>
                  <a:pt x="10050467" y="6936616"/>
                  <a:pt x="10068533" y="6924633"/>
                  <a:pt x="10086339" y="6901116"/>
                </a:cubicBezTo>
                <a:cubicBezTo>
                  <a:pt x="10086601" y="6912652"/>
                  <a:pt x="10068533" y="6924633"/>
                  <a:pt x="10086861" y="6924188"/>
                </a:cubicBezTo>
                <a:cubicBezTo>
                  <a:pt x="10086601" y="6912652"/>
                  <a:pt x="10086861" y="6924188"/>
                  <a:pt x="10104929" y="6912206"/>
                </a:cubicBezTo>
                <a:cubicBezTo>
                  <a:pt x="10104929" y="6912206"/>
                  <a:pt x="10104929" y="6912206"/>
                  <a:pt x="10105185" y="6923740"/>
                </a:cubicBezTo>
                <a:lnTo>
                  <a:pt x="10111817" y="6933664"/>
                </a:lnTo>
                <a:lnTo>
                  <a:pt x="10107283" y="6910638"/>
                </a:lnTo>
                <a:lnTo>
                  <a:pt x="10104929" y="6912206"/>
                </a:lnTo>
                <a:cubicBezTo>
                  <a:pt x="10086601" y="6912652"/>
                  <a:pt x="10086339" y="6901116"/>
                  <a:pt x="10086079" y="6889580"/>
                </a:cubicBezTo>
                <a:cubicBezTo>
                  <a:pt x="10104407" y="6889134"/>
                  <a:pt x="10103883" y="6866061"/>
                  <a:pt x="10122209" y="6865614"/>
                </a:cubicBezTo>
                <a:cubicBezTo>
                  <a:pt x="10122341" y="6871382"/>
                  <a:pt x="10122341" y="6871382"/>
                  <a:pt x="10122341" y="6871382"/>
                </a:cubicBezTo>
                <a:lnTo>
                  <a:pt x="10122415" y="6874694"/>
                </a:lnTo>
                <a:lnTo>
                  <a:pt x="10137251" y="6864212"/>
                </a:lnTo>
                <a:cubicBezTo>
                  <a:pt x="10137251" y="6864212"/>
                  <a:pt x="10138743" y="6875824"/>
                  <a:pt x="10156647" y="6873530"/>
                </a:cubicBezTo>
                <a:cubicBezTo>
                  <a:pt x="10158135" y="6885138"/>
                  <a:pt x="10158135" y="6885138"/>
                  <a:pt x="10159621" y="6896746"/>
                </a:cubicBezTo>
                <a:cubicBezTo>
                  <a:pt x="10159621" y="6896746"/>
                  <a:pt x="10143205" y="6910648"/>
                  <a:pt x="10143205" y="6910648"/>
                </a:cubicBezTo>
                <a:cubicBezTo>
                  <a:pt x="10134997" y="6917596"/>
                  <a:pt x="10131637" y="6926874"/>
                  <a:pt x="10130513" y="6935866"/>
                </a:cubicBezTo>
                <a:lnTo>
                  <a:pt x="10130807" y="6945160"/>
                </a:lnTo>
                <a:lnTo>
                  <a:pt x="10142355" y="6945918"/>
                </a:lnTo>
                <a:cubicBezTo>
                  <a:pt x="10142355" y="6945918"/>
                  <a:pt x="10142355" y="6945918"/>
                  <a:pt x="10142615" y="6957450"/>
                </a:cubicBezTo>
                <a:cubicBezTo>
                  <a:pt x="10142615" y="6957450"/>
                  <a:pt x="10124289" y="6957900"/>
                  <a:pt x="10142877" y="6968991"/>
                </a:cubicBezTo>
                <a:cubicBezTo>
                  <a:pt x="10124289" y="6957900"/>
                  <a:pt x="10124813" y="6980974"/>
                  <a:pt x="10106485" y="6981420"/>
                </a:cubicBezTo>
                <a:cubicBezTo>
                  <a:pt x="10106743" y="6992956"/>
                  <a:pt x="10106743" y="6992956"/>
                  <a:pt x="10125073" y="6992508"/>
                </a:cubicBezTo>
                <a:cubicBezTo>
                  <a:pt x="10125333" y="7004043"/>
                  <a:pt x="10125591" y="7015580"/>
                  <a:pt x="10107783" y="7039098"/>
                </a:cubicBezTo>
                <a:cubicBezTo>
                  <a:pt x="10107915" y="7044866"/>
                  <a:pt x="10112497" y="7044753"/>
                  <a:pt x="10117077" y="7044641"/>
                </a:cubicBezTo>
                <a:lnTo>
                  <a:pt x="10123227" y="7048308"/>
                </a:lnTo>
                <a:lnTo>
                  <a:pt x="10119785" y="7030836"/>
                </a:lnTo>
                <a:cubicBezTo>
                  <a:pt x="10138569" y="7028432"/>
                  <a:pt x="10177617" y="7035294"/>
                  <a:pt x="10196403" y="7032892"/>
                </a:cubicBezTo>
                <a:cubicBezTo>
                  <a:pt x="10196403" y="7032892"/>
                  <a:pt x="10199387" y="7056230"/>
                  <a:pt x="10200883" y="7067896"/>
                </a:cubicBezTo>
                <a:cubicBezTo>
                  <a:pt x="10183599" y="7081968"/>
                  <a:pt x="10164821" y="7084367"/>
                  <a:pt x="10163325" y="7072700"/>
                </a:cubicBezTo>
                <a:lnTo>
                  <a:pt x="10167811" y="7107705"/>
                </a:lnTo>
                <a:cubicBezTo>
                  <a:pt x="10169307" y="7119371"/>
                  <a:pt x="10169307" y="7119371"/>
                  <a:pt x="10169307" y="7119371"/>
                </a:cubicBezTo>
                <a:cubicBezTo>
                  <a:pt x="10169307" y="7119371"/>
                  <a:pt x="10170803" y="7131040"/>
                  <a:pt x="10170803" y="7131040"/>
                </a:cubicBezTo>
                <a:cubicBezTo>
                  <a:pt x="10170803" y="7131040"/>
                  <a:pt x="10172297" y="7142708"/>
                  <a:pt x="10173793" y="7154376"/>
                </a:cubicBezTo>
                <a:cubicBezTo>
                  <a:pt x="10155015" y="7156778"/>
                  <a:pt x="10156511" y="7168443"/>
                  <a:pt x="10137727" y="7170845"/>
                </a:cubicBezTo>
                <a:cubicBezTo>
                  <a:pt x="10159501" y="7191780"/>
                  <a:pt x="10179775" y="7201044"/>
                  <a:pt x="10184257" y="7236049"/>
                </a:cubicBezTo>
                <a:cubicBezTo>
                  <a:pt x="10174871" y="7237248"/>
                  <a:pt x="10164733" y="7232620"/>
                  <a:pt x="10156571" y="7224767"/>
                </a:cubicBezTo>
                <a:lnTo>
                  <a:pt x="10147327" y="7206936"/>
                </a:lnTo>
                <a:lnTo>
                  <a:pt x="10146127" y="7213076"/>
                </a:lnTo>
                <a:cubicBezTo>
                  <a:pt x="10143911" y="7214594"/>
                  <a:pt x="10139413" y="7214708"/>
                  <a:pt x="10130409" y="7214927"/>
                </a:cubicBezTo>
                <a:lnTo>
                  <a:pt x="10122533" y="7218359"/>
                </a:lnTo>
                <a:lnTo>
                  <a:pt x="10122585" y="7220220"/>
                </a:lnTo>
                <a:lnTo>
                  <a:pt x="10112727" y="7238882"/>
                </a:lnTo>
                <a:lnTo>
                  <a:pt x="10112947" y="7238816"/>
                </a:lnTo>
                <a:cubicBezTo>
                  <a:pt x="10113343" y="7256402"/>
                  <a:pt x="10109041" y="7265306"/>
                  <a:pt x="10106985" y="7274152"/>
                </a:cubicBezTo>
                <a:lnTo>
                  <a:pt x="10112201" y="7298338"/>
                </a:lnTo>
                <a:lnTo>
                  <a:pt x="10130643" y="7297883"/>
                </a:lnTo>
                <a:cubicBezTo>
                  <a:pt x="10130643" y="7297883"/>
                  <a:pt x="10130643" y="7297883"/>
                  <a:pt x="10130929" y="7310598"/>
                </a:cubicBezTo>
                <a:lnTo>
                  <a:pt x="10113157" y="7311034"/>
                </a:lnTo>
                <a:lnTo>
                  <a:pt x="10097063" y="7333046"/>
                </a:lnTo>
                <a:cubicBezTo>
                  <a:pt x="10097063" y="7333046"/>
                  <a:pt x="10078795" y="7321763"/>
                  <a:pt x="10079061" y="7333486"/>
                </a:cubicBezTo>
                <a:cubicBezTo>
                  <a:pt x="10097063" y="7333046"/>
                  <a:pt x="10097323" y="7344771"/>
                  <a:pt x="10097589" y="7356496"/>
                </a:cubicBezTo>
                <a:cubicBezTo>
                  <a:pt x="10097851" y="7368218"/>
                  <a:pt x="10097851" y="7368218"/>
                  <a:pt x="10097851" y="7368218"/>
                </a:cubicBezTo>
                <a:cubicBezTo>
                  <a:pt x="10098119" y="7379942"/>
                  <a:pt x="10093815" y="7388846"/>
                  <a:pt x="10089515" y="7397752"/>
                </a:cubicBezTo>
                <a:lnTo>
                  <a:pt x="10085237" y="7412889"/>
                </a:lnTo>
                <a:lnTo>
                  <a:pt x="10092515" y="7413814"/>
                </a:lnTo>
                <a:cubicBezTo>
                  <a:pt x="10111295" y="7411407"/>
                  <a:pt x="10108303" y="7388071"/>
                  <a:pt x="10127087" y="7385671"/>
                </a:cubicBezTo>
                <a:cubicBezTo>
                  <a:pt x="10130075" y="7409006"/>
                  <a:pt x="10131575" y="7420674"/>
                  <a:pt x="10151847" y="7429939"/>
                </a:cubicBezTo>
                <a:cubicBezTo>
                  <a:pt x="10169127" y="7415869"/>
                  <a:pt x="10166137" y="7392532"/>
                  <a:pt x="10203695" y="7387728"/>
                </a:cubicBezTo>
                <a:cubicBezTo>
                  <a:pt x="10225465" y="7408665"/>
                  <a:pt x="10209675" y="7434398"/>
                  <a:pt x="10193887" y="7460137"/>
                </a:cubicBezTo>
                <a:cubicBezTo>
                  <a:pt x="10193887" y="7460137"/>
                  <a:pt x="10190897" y="7436800"/>
                  <a:pt x="10190897" y="7436800"/>
                </a:cubicBezTo>
                <a:cubicBezTo>
                  <a:pt x="10172119" y="7439203"/>
                  <a:pt x="10175109" y="7462540"/>
                  <a:pt x="10156329" y="7464942"/>
                </a:cubicBezTo>
                <a:cubicBezTo>
                  <a:pt x="10156329" y="7464942"/>
                  <a:pt x="10153339" y="7441606"/>
                  <a:pt x="10153339" y="7441606"/>
                </a:cubicBezTo>
                <a:cubicBezTo>
                  <a:pt x="10079719" y="7462884"/>
                  <a:pt x="10165301" y="7534950"/>
                  <a:pt x="10171281" y="7581622"/>
                </a:cubicBezTo>
                <a:cubicBezTo>
                  <a:pt x="10154001" y="7595688"/>
                  <a:pt x="10152507" y="7584022"/>
                  <a:pt x="10154001" y="7595688"/>
                </a:cubicBezTo>
                <a:cubicBezTo>
                  <a:pt x="10152507" y="7584022"/>
                  <a:pt x="10132229" y="7574757"/>
                  <a:pt x="10129237" y="7551422"/>
                </a:cubicBezTo>
                <a:cubicBezTo>
                  <a:pt x="10120597" y="7558458"/>
                  <a:pt x="10116273" y="7561976"/>
                  <a:pt x="10111951" y="7565493"/>
                </a:cubicBezTo>
                <a:lnTo>
                  <a:pt x="10098939" y="7576086"/>
                </a:lnTo>
                <a:lnTo>
                  <a:pt x="10099525" y="7602128"/>
                </a:lnTo>
                <a:lnTo>
                  <a:pt x="10100567" y="7606973"/>
                </a:lnTo>
                <a:cubicBezTo>
                  <a:pt x="10104223" y="7616882"/>
                  <a:pt x="10110039" y="7625030"/>
                  <a:pt x="10119427" y="7623830"/>
                </a:cubicBezTo>
                <a:cubicBezTo>
                  <a:pt x="10117933" y="7612160"/>
                  <a:pt x="10133723" y="7586426"/>
                  <a:pt x="10154001" y="7595688"/>
                </a:cubicBezTo>
                <a:cubicBezTo>
                  <a:pt x="10156989" y="7619024"/>
                  <a:pt x="10161475" y="7654028"/>
                  <a:pt x="10164469" y="7677364"/>
                </a:cubicBezTo>
                <a:cubicBezTo>
                  <a:pt x="10167455" y="7700699"/>
                  <a:pt x="10148677" y="7703100"/>
                  <a:pt x="10170445" y="7724036"/>
                </a:cubicBezTo>
                <a:cubicBezTo>
                  <a:pt x="10171943" y="7735702"/>
                  <a:pt x="10171943" y="7735702"/>
                  <a:pt x="10173439" y="7747369"/>
                </a:cubicBezTo>
                <a:cubicBezTo>
                  <a:pt x="10176429" y="7770704"/>
                  <a:pt x="10179417" y="7794040"/>
                  <a:pt x="10179873" y="7816218"/>
                </a:cubicBezTo>
                <a:lnTo>
                  <a:pt x="10178667" y="7841572"/>
                </a:lnTo>
                <a:lnTo>
                  <a:pt x="10175051" y="7851704"/>
                </a:lnTo>
                <a:cubicBezTo>
                  <a:pt x="10173925" y="7856104"/>
                  <a:pt x="10173409" y="7860488"/>
                  <a:pt x="10174405" y="7863744"/>
                </a:cubicBezTo>
                <a:lnTo>
                  <a:pt x="10174585" y="7863858"/>
                </a:lnTo>
                <a:lnTo>
                  <a:pt x="10171103" y="7878120"/>
                </a:lnTo>
                <a:cubicBezTo>
                  <a:pt x="10194367" y="7910716"/>
                  <a:pt x="10197359" y="7934054"/>
                  <a:pt x="10219127" y="7954986"/>
                </a:cubicBezTo>
                <a:cubicBezTo>
                  <a:pt x="10220619" y="7966654"/>
                  <a:pt x="10220619" y="7966654"/>
                  <a:pt x="10220619" y="7966654"/>
                </a:cubicBezTo>
                <a:cubicBezTo>
                  <a:pt x="10220619" y="7966654"/>
                  <a:pt x="10222115" y="7978322"/>
                  <a:pt x="10203339" y="7980726"/>
                </a:cubicBezTo>
                <a:cubicBezTo>
                  <a:pt x="10186055" y="7994796"/>
                  <a:pt x="10187549" y="8006462"/>
                  <a:pt x="10189045" y="8018131"/>
                </a:cubicBezTo>
                <a:cubicBezTo>
                  <a:pt x="10192037" y="8041466"/>
                  <a:pt x="10210813" y="8039063"/>
                  <a:pt x="10213807" y="8062398"/>
                </a:cubicBezTo>
                <a:cubicBezTo>
                  <a:pt x="10232585" y="8059997"/>
                  <a:pt x="10254351" y="8080929"/>
                  <a:pt x="10255847" y="8092596"/>
                </a:cubicBezTo>
                <a:cubicBezTo>
                  <a:pt x="10254351" y="8080929"/>
                  <a:pt x="10270141" y="8055192"/>
                  <a:pt x="10268647" y="8043524"/>
                </a:cubicBezTo>
                <a:cubicBezTo>
                  <a:pt x="10304705" y="8027053"/>
                  <a:pt x="10304705" y="8027053"/>
                  <a:pt x="10324981" y="8036314"/>
                </a:cubicBezTo>
                <a:cubicBezTo>
                  <a:pt x="10327973" y="8059652"/>
                  <a:pt x="10327973" y="8059652"/>
                  <a:pt x="10330965" y="8082989"/>
                </a:cubicBezTo>
                <a:cubicBezTo>
                  <a:pt x="10310687" y="8073722"/>
                  <a:pt x="10312181" y="8085394"/>
                  <a:pt x="10294903" y="8099463"/>
                </a:cubicBezTo>
                <a:cubicBezTo>
                  <a:pt x="10316667" y="8120398"/>
                  <a:pt x="10299387" y="8134465"/>
                  <a:pt x="10300877" y="8146132"/>
                </a:cubicBezTo>
                <a:cubicBezTo>
                  <a:pt x="10280611" y="8136865"/>
                  <a:pt x="10277617" y="8113530"/>
                  <a:pt x="10257343" y="8104266"/>
                </a:cubicBezTo>
                <a:cubicBezTo>
                  <a:pt x="10258837" y="8115935"/>
                  <a:pt x="10260331" y="8127602"/>
                  <a:pt x="10243051" y="8141673"/>
                </a:cubicBezTo>
                <a:cubicBezTo>
                  <a:pt x="10253931" y="8152138"/>
                  <a:pt x="10259749" y="8160290"/>
                  <a:pt x="10265379" y="8166979"/>
                </a:cubicBezTo>
                <a:lnTo>
                  <a:pt x="10271939" y="8172105"/>
                </a:lnTo>
                <a:lnTo>
                  <a:pt x="10281309" y="8171872"/>
                </a:lnTo>
                <a:cubicBezTo>
                  <a:pt x="10281309" y="8171872"/>
                  <a:pt x="10281383" y="8175054"/>
                  <a:pt x="10281455" y="8178231"/>
                </a:cubicBezTo>
                <a:lnTo>
                  <a:pt x="10281487" y="8179554"/>
                </a:lnTo>
                <a:lnTo>
                  <a:pt x="10286587" y="8183536"/>
                </a:lnTo>
                <a:cubicBezTo>
                  <a:pt x="10303869" y="8169469"/>
                  <a:pt x="10319655" y="8143732"/>
                  <a:pt x="10357217" y="8138926"/>
                </a:cubicBezTo>
                <a:cubicBezTo>
                  <a:pt x="10342925" y="8176329"/>
                  <a:pt x="10347409" y="8211331"/>
                  <a:pt x="10331621" y="8237072"/>
                </a:cubicBezTo>
                <a:cubicBezTo>
                  <a:pt x="10309853" y="8216140"/>
                  <a:pt x="10294065" y="8241875"/>
                  <a:pt x="10278271" y="8267614"/>
                </a:cubicBezTo>
                <a:lnTo>
                  <a:pt x="10263655" y="8259954"/>
                </a:lnTo>
                <a:lnTo>
                  <a:pt x="10263829" y="8267700"/>
                </a:lnTo>
                <a:cubicBezTo>
                  <a:pt x="10263829" y="8267700"/>
                  <a:pt x="10263829" y="8267700"/>
                  <a:pt x="10264093" y="8279352"/>
                </a:cubicBezTo>
                <a:cubicBezTo>
                  <a:pt x="10264093" y="8279352"/>
                  <a:pt x="10246093" y="8279795"/>
                  <a:pt x="10246093" y="8279795"/>
                </a:cubicBezTo>
                <a:cubicBezTo>
                  <a:pt x="10246093" y="8279795"/>
                  <a:pt x="10245831" y="8268138"/>
                  <a:pt x="10245831" y="8268138"/>
                </a:cubicBezTo>
                <a:cubicBezTo>
                  <a:pt x="10245831" y="8268138"/>
                  <a:pt x="10245831" y="8268138"/>
                  <a:pt x="10245567" y="8256486"/>
                </a:cubicBezTo>
                <a:cubicBezTo>
                  <a:pt x="10245567" y="8256486"/>
                  <a:pt x="10245567" y="8256486"/>
                  <a:pt x="10247817" y="8256429"/>
                </a:cubicBezTo>
                <a:lnTo>
                  <a:pt x="10257055" y="8256205"/>
                </a:lnTo>
                <a:lnTo>
                  <a:pt x="10245321" y="8245619"/>
                </a:lnTo>
                <a:lnTo>
                  <a:pt x="10245567" y="8256486"/>
                </a:lnTo>
                <a:cubicBezTo>
                  <a:pt x="10245567" y="8256486"/>
                  <a:pt x="10245567" y="8256486"/>
                  <a:pt x="10227569" y="8256926"/>
                </a:cubicBezTo>
                <a:lnTo>
                  <a:pt x="10227831" y="8268581"/>
                </a:lnTo>
                <a:lnTo>
                  <a:pt x="10227191" y="8268594"/>
                </a:lnTo>
                <a:lnTo>
                  <a:pt x="10237259" y="8287316"/>
                </a:lnTo>
                <a:cubicBezTo>
                  <a:pt x="10241173" y="8294597"/>
                  <a:pt x="10244457" y="8301589"/>
                  <a:pt x="10245203" y="8307423"/>
                </a:cubicBezTo>
                <a:cubicBezTo>
                  <a:pt x="10226425" y="8309825"/>
                  <a:pt x="10223431" y="8286491"/>
                  <a:pt x="10203155" y="8277224"/>
                </a:cubicBezTo>
                <a:cubicBezTo>
                  <a:pt x="10185873" y="8291293"/>
                  <a:pt x="10168593" y="8305363"/>
                  <a:pt x="10170087" y="8317032"/>
                </a:cubicBezTo>
                <a:cubicBezTo>
                  <a:pt x="10157121" y="8327585"/>
                  <a:pt x="10143317" y="8331574"/>
                  <a:pt x="10147043" y="8346661"/>
                </a:cubicBezTo>
                <a:lnTo>
                  <a:pt x="10155367" y="8362456"/>
                </a:lnTo>
                <a:lnTo>
                  <a:pt x="10164125" y="8347384"/>
                </a:lnTo>
                <a:cubicBezTo>
                  <a:pt x="10169001" y="8345806"/>
                  <a:pt x="10173911" y="8345688"/>
                  <a:pt x="10173775" y="8339860"/>
                </a:cubicBezTo>
                <a:cubicBezTo>
                  <a:pt x="10173775" y="8339860"/>
                  <a:pt x="10173775" y="8339860"/>
                  <a:pt x="10176263" y="8341258"/>
                </a:cubicBezTo>
                <a:lnTo>
                  <a:pt x="10183097" y="8345095"/>
                </a:lnTo>
                <a:lnTo>
                  <a:pt x="10191855" y="8337961"/>
                </a:lnTo>
                <a:lnTo>
                  <a:pt x="10191117" y="8349599"/>
                </a:lnTo>
                <a:lnTo>
                  <a:pt x="10193677" y="8351035"/>
                </a:lnTo>
                <a:cubicBezTo>
                  <a:pt x="10193677" y="8351035"/>
                  <a:pt x="10193937" y="8362691"/>
                  <a:pt x="10193937" y="8362691"/>
                </a:cubicBezTo>
                <a:cubicBezTo>
                  <a:pt x="10193937" y="8362691"/>
                  <a:pt x="10194203" y="8374344"/>
                  <a:pt x="10194203" y="8374344"/>
                </a:cubicBezTo>
                <a:lnTo>
                  <a:pt x="10189589" y="8373673"/>
                </a:lnTo>
                <a:lnTo>
                  <a:pt x="10189483" y="8375327"/>
                </a:lnTo>
                <a:lnTo>
                  <a:pt x="10190481" y="8386954"/>
                </a:lnTo>
                <a:lnTo>
                  <a:pt x="10194463" y="8385994"/>
                </a:lnTo>
                <a:cubicBezTo>
                  <a:pt x="10204431" y="8392113"/>
                  <a:pt x="10204431" y="8392113"/>
                  <a:pt x="10201973" y="8392170"/>
                </a:cubicBezTo>
                <a:cubicBezTo>
                  <a:pt x="10199517" y="8392234"/>
                  <a:pt x="10194607" y="8392352"/>
                  <a:pt x="10194749" y="8398708"/>
                </a:cubicBezTo>
                <a:lnTo>
                  <a:pt x="10191233" y="8395731"/>
                </a:lnTo>
                <a:lnTo>
                  <a:pt x="10191293" y="8396406"/>
                </a:lnTo>
                <a:cubicBezTo>
                  <a:pt x="10193131" y="8403765"/>
                  <a:pt x="10196503" y="8411487"/>
                  <a:pt x="10202321" y="8419637"/>
                </a:cubicBezTo>
                <a:cubicBezTo>
                  <a:pt x="10219599" y="8405568"/>
                  <a:pt x="10216611" y="8382235"/>
                  <a:pt x="10213621" y="8358897"/>
                </a:cubicBezTo>
                <a:cubicBezTo>
                  <a:pt x="10232403" y="8356494"/>
                  <a:pt x="10232403" y="8356494"/>
                  <a:pt x="10249687" y="8342425"/>
                </a:cubicBezTo>
                <a:cubicBezTo>
                  <a:pt x="10252679" y="8365761"/>
                  <a:pt x="10235393" y="8379830"/>
                  <a:pt x="10255671" y="8389096"/>
                </a:cubicBezTo>
                <a:cubicBezTo>
                  <a:pt x="10274445" y="8386695"/>
                  <a:pt x="10269961" y="8351689"/>
                  <a:pt x="10290233" y="8360956"/>
                </a:cubicBezTo>
                <a:cubicBezTo>
                  <a:pt x="10293227" y="8384293"/>
                  <a:pt x="10316493" y="8416895"/>
                  <a:pt x="10319481" y="8440230"/>
                </a:cubicBezTo>
                <a:cubicBezTo>
                  <a:pt x="10283419" y="8456701"/>
                  <a:pt x="10263145" y="8447436"/>
                  <a:pt x="10261651" y="8435769"/>
                </a:cubicBezTo>
                <a:cubicBezTo>
                  <a:pt x="10261651" y="8435769"/>
                  <a:pt x="10261651" y="8435769"/>
                  <a:pt x="10241373" y="8426502"/>
                </a:cubicBezTo>
                <a:cubicBezTo>
                  <a:pt x="10241373" y="8426502"/>
                  <a:pt x="10241373" y="8426502"/>
                  <a:pt x="10242869" y="8438170"/>
                </a:cubicBezTo>
                <a:cubicBezTo>
                  <a:pt x="10244365" y="8449837"/>
                  <a:pt x="10245859" y="8461504"/>
                  <a:pt x="10247355" y="8473174"/>
                </a:cubicBezTo>
                <a:cubicBezTo>
                  <a:pt x="10247355" y="8473174"/>
                  <a:pt x="10230065" y="8487243"/>
                  <a:pt x="10231565" y="8498907"/>
                </a:cubicBezTo>
                <a:cubicBezTo>
                  <a:pt x="10211291" y="8489645"/>
                  <a:pt x="10225583" y="8452241"/>
                  <a:pt x="10205309" y="8442974"/>
                </a:cubicBezTo>
                <a:cubicBezTo>
                  <a:pt x="10186531" y="8445374"/>
                  <a:pt x="10189525" y="8468713"/>
                  <a:pt x="10172237" y="8482785"/>
                </a:cubicBezTo>
                <a:cubicBezTo>
                  <a:pt x="10148975" y="8450181"/>
                  <a:pt x="10142993" y="8403510"/>
                  <a:pt x="10119729" y="8370906"/>
                </a:cubicBezTo>
                <a:cubicBezTo>
                  <a:pt x="10100949" y="8373310"/>
                  <a:pt x="10121225" y="8382576"/>
                  <a:pt x="10121225" y="8382576"/>
                </a:cubicBezTo>
                <a:cubicBezTo>
                  <a:pt x="10103939" y="8396647"/>
                  <a:pt x="10085161" y="8399048"/>
                  <a:pt x="10086657" y="8410715"/>
                </a:cubicBezTo>
                <a:cubicBezTo>
                  <a:pt x="10089649" y="8434051"/>
                  <a:pt x="10108427" y="8431648"/>
                  <a:pt x="10111417" y="8454986"/>
                </a:cubicBezTo>
                <a:cubicBezTo>
                  <a:pt x="10111417" y="8454986"/>
                  <a:pt x="10131691" y="8464250"/>
                  <a:pt x="10134677" y="8487585"/>
                </a:cubicBezTo>
                <a:cubicBezTo>
                  <a:pt x="10115901" y="8489992"/>
                  <a:pt x="10117401" y="8501654"/>
                  <a:pt x="10097127" y="8492393"/>
                </a:cubicBezTo>
                <a:lnTo>
                  <a:pt x="10088201" y="8513376"/>
                </a:lnTo>
                <a:lnTo>
                  <a:pt x="10088341" y="8519675"/>
                </a:lnTo>
                <a:cubicBezTo>
                  <a:pt x="10088607" y="8531440"/>
                  <a:pt x="10088607" y="8531440"/>
                  <a:pt x="10088607" y="8531440"/>
                </a:cubicBezTo>
                <a:cubicBezTo>
                  <a:pt x="10088607" y="8531440"/>
                  <a:pt x="10088607" y="8531440"/>
                  <a:pt x="10088871" y="8543201"/>
                </a:cubicBezTo>
                <a:lnTo>
                  <a:pt x="10089111" y="8553842"/>
                </a:lnTo>
                <a:lnTo>
                  <a:pt x="10098741" y="8559442"/>
                </a:lnTo>
                <a:cubicBezTo>
                  <a:pt x="10104035" y="8563193"/>
                  <a:pt x="10109509" y="8568391"/>
                  <a:pt x="10110249" y="8574195"/>
                </a:cubicBezTo>
                <a:cubicBezTo>
                  <a:pt x="10127689" y="8560162"/>
                  <a:pt x="10143641" y="8534527"/>
                  <a:pt x="10159589" y="8508891"/>
                </a:cubicBezTo>
                <a:cubicBezTo>
                  <a:pt x="10178513" y="8506467"/>
                  <a:pt x="10165541" y="8555323"/>
                  <a:pt x="10185951" y="8564510"/>
                </a:cubicBezTo>
                <a:cubicBezTo>
                  <a:pt x="10187437" y="8576120"/>
                  <a:pt x="10206367" y="8573698"/>
                  <a:pt x="10209341" y="8596914"/>
                </a:cubicBezTo>
                <a:cubicBezTo>
                  <a:pt x="10212313" y="8620130"/>
                  <a:pt x="10213803" y="8631742"/>
                  <a:pt x="10218267" y="8666566"/>
                </a:cubicBezTo>
                <a:cubicBezTo>
                  <a:pt x="10216777" y="8654957"/>
                  <a:pt x="10178927" y="8659799"/>
                  <a:pt x="10196365" y="8645767"/>
                </a:cubicBezTo>
                <a:cubicBezTo>
                  <a:pt x="10160003" y="8662221"/>
                  <a:pt x="10120667" y="8655453"/>
                  <a:pt x="10136613" y="8629814"/>
                </a:cubicBezTo>
                <a:cubicBezTo>
                  <a:pt x="10108227" y="8633447"/>
                  <a:pt x="10092995" y="8655305"/>
                  <a:pt x="10077915" y="8657234"/>
                </a:cubicBezTo>
                <a:lnTo>
                  <a:pt x="10074901" y="8656045"/>
                </a:lnTo>
                <a:lnTo>
                  <a:pt x="10072979" y="8661266"/>
                </a:lnTo>
                <a:lnTo>
                  <a:pt x="10072841" y="8655228"/>
                </a:lnTo>
                <a:lnTo>
                  <a:pt x="10062405" y="8651108"/>
                </a:lnTo>
                <a:lnTo>
                  <a:pt x="10054195" y="8650901"/>
                </a:lnTo>
                <a:lnTo>
                  <a:pt x="10054403" y="8660250"/>
                </a:lnTo>
                <a:lnTo>
                  <a:pt x="10054435" y="8661720"/>
                </a:lnTo>
                <a:lnTo>
                  <a:pt x="10046281" y="8660080"/>
                </a:lnTo>
                <a:cubicBezTo>
                  <a:pt x="10042729" y="8656856"/>
                  <a:pt x="10049533" y="8650071"/>
                  <a:pt x="10035625" y="8650411"/>
                </a:cubicBezTo>
                <a:lnTo>
                  <a:pt x="10035363" y="8638650"/>
                </a:lnTo>
                <a:cubicBezTo>
                  <a:pt x="10035099" y="8626890"/>
                  <a:pt x="10035099" y="8626890"/>
                  <a:pt x="10035099" y="8626890"/>
                </a:cubicBezTo>
                <a:cubicBezTo>
                  <a:pt x="10034833" y="8615124"/>
                  <a:pt x="10034565" y="8603363"/>
                  <a:pt x="10034565" y="8603363"/>
                </a:cubicBezTo>
                <a:cubicBezTo>
                  <a:pt x="10034565" y="8603363"/>
                  <a:pt x="10034299" y="8591603"/>
                  <a:pt x="10034299" y="8591603"/>
                </a:cubicBezTo>
                <a:cubicBezTo>
                  <a:pt x="10034299" y="8591603"/>
                  <a:pt x="10034299" y="8591603"/>
                  <a:pt x="10052847" y="8591148"/>
                </a:cubicBezTo>
                <a:cubicBezTo>
                  <a:pt x="10034037" y="8579842"/>
                  <a:pt x="10034037" y="8579842"/>
                  <a:pt x="10052581" y="8579389"/>
                </a:cubicBezTo>
                <a:cubicBezTo>
                  <a:pt x="10052315" y="8567626"/>
                  <a:pt x="10033769" y="8568078"/>
                  <a:pt x="10033507" y="8556315"/>
                </a:cubicBezTo>
                <a:cubicBezTo>
                  <a:pt x="10052051" y="8555865"/>
                  <a:pt x="10051785" y="8544104"/>
                  <a:pt x="10051521" y="8532343"/>
                </a:cubicBezTo>
                <a:cubicBezTo>
                  <a:pt x="10042113" y="8526689"/>
                  <a:pt x="10041917" y="8517868"/>
                  <a:pt x="10041781" y="8511985"/>
                </a:cubicBezTo>
                <a:lnTo>
                  <a:pt x="10041671" y="8511490"/>
                </a:lnTo>
                <a:lnTo>
                  <a:pt x="10024061" y="8518041"/>
                </a:lnTo>
                <a:cubicBezTo>
                  <a:pt x="10019555" y="8520100"/>
                  <a:pt x="10014863" y="8520701"/>
                  <a:pt x="10004723" y="8516066"/>
                </a:cubicBezTo>
                <a:cubicBezTo>
                  <a:pt x="9985941" y="8518471"/>
                  <a:pt x="9987437" y="8530141"/>
                  <a:pt x="9987437" y="8530141"/>
                </a:cubicBezTo>
                <a:cubicBezTo>
                  <a:pt x="9988933" y="8541803"/>
                  <a:pt x="10006217" y="8527736"/>
                  <a:pt x="9988933" y="8541803"/>
                </a:cubicBezTo>
                <a:cubicBezTo>
                  <a:pt x="10010709" y="8562740"/>
                  <a:pt x="9990429" y="8553473"/>
                  <a:pt x="9993419" y="8576809"/>
                </a:cubicBezTo>
                <a:cubicBezTo>
                  <a:pt x="9994915" y="8588479"/>
                  <a:pt x="9994915" y="8588479"/>
                  <a:pt x="10013699" y="8586076"/>
                </a:cubicBezTo>
                <a:cubicBezTo>
                  <a:pt x="10016687" y="8609411"/>
                  <a:pt x="10018181" y="8621081"/>
                  <a:pt x="10018181" y="8621081"/>
                </a:cubicBezTo>
                <a:cubicBezTo>
                  <a:pt x="10002391" y="8646818"/>
                  <a:pt x="10000895" y="8635150"/>
                  <a:pt x="9982117" y="8637550"/>
                </a:cubicBezTo>
                <a:cubicBezTo>
                  <a:pt x="9964835" y="8651622"/>
                  <a:pt x="9986603" y="8672552"/>
                  <a:pt x="10003883" y="8658487"/>
                </a:cubicBezTo>
                <a:cubicBezTo>
                  <a:pt x="10006877" y="8681819"/>
                  <a:pt x="9989593" y="8695889"/>
                  <a:pt x="9992583" y="8719224"/>
                </a:cubicBezTo>
                <a:cubicBezTo>
                  <a:pt x="10011361" y="8716823"/>
                  <a:pt x="10009865" y="8705156"/>
                  <a:pt x="10008373" y="8693487"/>
                </a:cubicBezTo>
                <a:cubicBezTo>
                  <a:pt x="10044431" y="8677015"/>
                  <a:pt x="10047425" y="8700351"/>
                  <a:pt x="10063209" y="8674612"/>
                </a:cubicBezTo>
                <a:lnTo>
                  <a:pt x="10069725" y="8693354"/>
                </a:lnTo>
                <a:lnTo>
                  <a:pt x="10073045" y="8693277"/>
                </a:lnTo>
                <a:lnTo>
                  <a:pt x="10073277" y="8703584"/>
                </a:lnTo>
                <a:lnTo>
                  <a:pt x="10074557" y="8707258"/>
                </a:lnTo>
                <a:cubicBezTo>
                  <a:pt x="10076565" y="8713670"/>
                  <a:pt x="10077949" y="8719796"/>
                  <a:pt x="10077651" y="8724463"/>
                </a:cubicBezTo>
                <a:lnTo>
                  <a:pt x="10077261" y="8724939"/>
                </a:lnTo>
                <a:lnTo>
                  <a:pt x="10080809" y="8732783"/>
                </a:lnTo>
                <a:lnTo>
                  <a:pt x="10078449" y="8735430"/>
                </a:lnTo>
                <a:lnTo>
                  <a:pt x="10080641" y="8736128"/>
                </a:lnTo>
                <a:cubicBezTo>
                  <a:pt x="10085145" y="8734065"/>
                  <a:pt x="10089469" y="8730550"/>
                  <a:pt x="10089469" y="8730550"/>
                </a:cubicBezTo>
                <a:cubicBezTo>
                  <a:pt x="10114225" y="8774819"/>
                  <a:pt x="10157765" y="8816684"/>
                  <a:pt x="10141979" y="8842423"/>
                </a:cubicBezTo>
                <a:cubicBezTo>
                  <a:pt x="10105917" y="8858895"/>
                  <a:pt x="10120205" y="8821488"/>
                  <a:pt x="10099935" y="8812226"/>
                </a:cubicBezTo>
                <a:lnTo>
                  <a:pt x="10094057" y="8812063"/>
                </a:lnTo>
                <a:lnTo>
                  <a:pt x="10094285" y="8822143"/>
                </a:lnTo>
                <a:lnTo>
                  <a:pt x="10094705" y="8840774"/>
                </a:lnTo>
                <a:lnTo>
                  <a:pt x="10124689" y="8856492"/>
                </a:lnTo>
                <a:cubicBezTo>
                  <a:pt x="10143475" y="8854090"/>
                  <a:pt x="10143475" y="8854090"/>
                  <a:pt x="10163749" y="8863357"/>
                </a:cubicBezTo>
                <a:cubicBezTo>
                  <a:pt x="10181027" y="8849285"/>
                  <a:pt x="10199811" y="8846883"/>
                  <a:pt x="10195321" y="8811879"/>
                </a:cubicBezTo>
                <a:cubicBezTo>
                  <a:pt x="10196821" y="8823547"/>
                  <a:pt x="10215599" y="8821146"/>
                  <a:pt x="10215599" y="8821146"/>
                </a:cubicBezTo>
                <a:cubicBezTo>
                  <a:pt x="10215599" y="8821146"/>
                  <a:pt x="10215599" y="8821146"/>
                  <a:pt x="10232883" y="8807076"/>
                </a:cubicBezTo>
                <a:cubicBezTo>
                  <a:pt x="10232883" y="8807076"/>
                  <a:pt x="10232883" y="8807076"/>
                  <a:pt x="10214101" y="8809479"/>
                </a:cubicBezTo>
                <a:cubicBezTo>
                  <a:pt x="10214101" y="8809479"/>
                  <a:pt x="10214101" y="8809479"/>
                  <a:pt x="10212609" y="8797810"/>
                </a:cubicBezTo>
                <a:cubicBezTo>
                  <a:pt x="10231391" y="8795407"/>
                  <a:pt x="10250163" y="8793007"/>
                  <a:pt x="10234379" y="8818744"/>
                </a:cubicBezTo>
                <a:cubicBezTo>
                  <a:pt x="10235873" y="8830413"/>
                  <a:pt x="10237367" y="8842078"/>
                  <a:pt x="10237367" y="8842078"/>
                </a:cubicBezTo>
                <a:cubicBezTo>
                  <a:pt x="10220083" y="8856150"/>
                  <a:pt x="10217095" y="8832814"/>
                  <a:pt x="10218583" y="8844480"/>
                </a:cubicBezTo>
                <a:cubicBezTo>
                  <a:pt x="10220083" y="8856150"/>
                  <a:pt x="10220083" y="8856150"/>
                  <a:pt x="10240357" y="8865415"/>
                </a:cubicBezTo>
                <a:cubicBezTo>
                  <a:pt x="10240357" y="8865415"/>
                  <a:pt x="10238863" y="8853748"/>
                  <a:pt x="10237367" y="8842078"/>
                </a:cubicBezTo>
                <a:cubicBezTo>
                  <a:pt x="10274923" y="8837276"/>
                  <a:pt x="10329767" y="8818401"/>
                  <a:pt x="10318465" y="8879142"/>
                </a:cubicBezTo>
                <a:cubicBezTo>
                  <a:pt x="10296693" y="8858208"/>
                  <a:pt x="10282399" y="8895617"/>
                  <a:pt x="10241853" y="8877080"/>
                </a:cubicBezTo>
                <a:cubicBezTo>
                  <a:pt x="10243349" y="8888752"/>
                  <a:pt x="10226063" y="8902821"/>
                  <a:pt x="10207287" y="8905222"/>
                </a:cubicBezTo>
                <a:cubicBezTo>
                  <a:pt x="10210275" y="8928561"/>
                  <a:pt x="10213265" y="8951893"/>
                  <a:pt x="10216255" y="8975229"/>
                </a:cubicBezTo>
                <a:cubicBezTo>
                  <a:pt x="10216255" y="8975229"/>
                  <a:pt x="10216255" y="8975229"/>
                  <a:pt x="10217753" y="8986899"/>
                </a:cubicBezTo>
                <a:cubicBezTo>
                  <a:pt x="10216255" y="8975229"/>
                  <a:pt x="10235031" y="8972825"/>
                  <a:pt x="10235031" y="8972825"/>
                </a:cubicBezTo>
                <a:cubicBezTo>
                  <a:pt x="10255311" y="8982092"/>
                  <a:pt x="10239517" y="9007831"/>
                  <a:pt x="10259797" y="9017098"/>
                </a:cubicBezTo>
                <a:cubicBezTo>
                  <a:pt x="10261289" y="9028763"/>
                  <a:pt x="10262787" y="9040431"/>
                  <a:pt x="10244003" y="9042835"/>
                </a:cubicBezTo>
                <a:cubicBezTo>
                  <a:pt x="10243259" y="9036999"/>
                  <a:pt x="10237441" y="9028849"/>
                  <a:pt x="10229277" y="9021000"/>
                </a:cubicBezTo>
                <a:lnTo>
                  <a:pt x="10211795" y="9008845"/>
                </a:lnTo>
                <a:lnTo>
                  <a:pt x="10208505" y="9008924"/>
                </a:lnTo>
                <a:lnTo>
                  <a:pt x="10208455" y="9006522"/>
                </a:lnTo>
                <a:lnTo>
                  <a:pt x="10200465" y="9000966"/>
                </a:lnTo>
                <a:cubicBezTo>
                  <a:pt x="10200465" y="9000966"/>
                  <a:pt x="10198969" y="8989299"/>
                  <a:pt x="10198969" y="8989299"/>
                </a:cubicBezTo>
                <a:cubicBezTo>
                  <a:pt x="10198969" y="8989299"/>
                  <a:pt x="10197475" y="8977630"/>
                  <a:pt x="10197475" y="8977630"/>
                </a:cubicBezTo>
                <a:cubicBezTo>
                  <a:pt x="10177201" y="8968364"/>
                  <a:pt x="10207287" y="8905222"/>
                  <a:pt x="10188507" y="8907626"/>
                </a:cubicBezTo>
                <a:cubicBezTo>
                  <a:pt x="10169727" y="8910028"/>
                  <a:pt x="10150951" y="8912429"/>
                  <a:pt x="10152445" y="8924098"/>
                </a:cubicBezTo>
                <a:cubicBezTo>
                  <a:pt x="10150951" y="8912429"/>
                  <a:pt x="10129181" y="8891499"/>
                  <a:pt x="10110401" y="8893897"/>
                </a:cubicBezTo>
                <a:cubicBezTo>
                  <a:pt x="10111895" y="8905566"/>
                  <a:pt x="10113391" y="8917235"/>
                  <a:pt x="10116381" y="8940570"/>
                </a:cubicBezTo>
                <a:lnTo>
                  <a:pt x="10097135" y="8948651"/>
                </a:lnTo>
                <a:lnTo>
                  <a:pt x="10097197" y="8951459"/>
                </a:lnTo>
                <a:cubicBezTo>
                  <a:pt x="10097197" y="8951459"/>
                  <a:pt x="10097197" y="8951459"/>
                  <a:pt x="10115529" y="8951012"/>
                </a:cubicBezTo>
                <a:cubicBezTo>
                  <a:pt x="10097733" y="8974971"/>
                  <a:pt x="10116055" y="8974524"/>
                  <a:pt x="10116321" y="8986281"/>
                </a:cubicBezTo>
                <a:cubicBezTo>
                  <a:pt x="10098261" y="8998485"/>
                  <a:pt x="10097995" y="8986727"/>
                  <a:pt x="10097995" y="8986727"/>
                </a:cubicBezTo>
                <a:cubicBezTo>
                  <a:pt x="10097995" y="8986727"/>
                  <a:pt x="10097995" y="8986727"/>
                  <a:pt x="10098261" y="8998485"/>
                </a:cubicBezTo>
                <a:lnTo>
                  <a:pt x="10098509" y="9009555"/>
                </a:lnTo>
                <a:lnTo>
                  <a:pt x="10105637" y="9005687"/>
                </a:lnTo>
                <a:cubicBezTo>
                  <a:pt x="10110141" y="9003628"/>
                  <a:pt x="10114465" y="9000107"/>
                  <a:pt x="10122359" y="8987237"/>
                </a:cubicBezTo>
                <a:cubicBezTo>
                  <a:pt x="10161417" y="8994104"/>
                  <a:pt x="10183183" y="9015038"/>
                  <a:pt x="10204951" y="9035973"/>
                </a:cubicBezTo>
                <a:cubicBezTo>
                  <a:pt x="10197057" y="9048841"/>
                  <a:pt x="10198181" y="9057592"/>
                  <a:pt x="10201649" y="9066040"/>
                </a:cubicBezTo>
                <a:lnTo>
                  <a:pt x="10202557" y="9068427"/>
                </a:lnTo>
                <a:lnTo>
                  <a:pt x="10207389" y="9068307"/>
                </a:lnTo>
                <a:cubicBezTo>
                  <a:pt x="10209843" y="9068247"/>
                  <a:pt x="10209843" y="9068247"/>
                  <a:pt x="10209843" y="9068247"/>
                </a:cubicBezTo>
                <a:cubicBezTo>
                  <a:pt x="10209959" y="9073547"/>
                  <a:pt x="10210023" y="9076195"/>
                  <a:pt x="10207629" y="9078901"/>
                </a:cubicBezTo>
                <a:lnTo>
                  <a:pt x="10206767" y="9079464"/>
                </a:lnTo>
                <a:lnTo>
                  <a:pt x="10212427" y="9094307"/>
                </a:lnTo>
                <a:cubicBezTo>
                  <a:pt x="10212427" y="9094307"/>
                  <a:pt x="10213921" y="9105977"/>
                  <a:pt x="10213921" y="9105977"/>
                </a:cubicBezTo>
                <a:cubicBezTo>
                  <a:pt x="10213921" y="9105977"/>
                  <a:pt x="10213921" y="9105977"/>
                  <a:pt x="10215417" y="9117644"/>
                </a:cubicBezTo>
                <a:cubicBezTo>
                  <a:pt x="10215417" y="9117644"/>
                  <a:pt x="10215417" y="9117644"/>
                  <a:pt x="10234199" y="9115239"/>
                </a:cubicBezTo>
                <a:cubicBezTo>
                  <a:pt x="10235693" y="9126909"/>
                  <a:pt x="10235693" y="9126909"/>
                  <a:pt x="10255967" y="9136171"/>
                </a:cubicBezTo>
                <a:cubicBezTo>
                  <a:pt x="10254469" y="9124508"/>
                  <a:pt x="10254469" y="9124508"/>
                  <a:pt x="10271759" y="9110436"/>
                </a:cubicBezTo>
                <a:cubicBezTo>
                  <a:pt x="10292027" y="9119703"/>
                  <a:pt x="10293523" y="9131371"/>
                  <a:pt x="10313797" y="9140638"/>
                </a:cubicBezTo>
                <a:cubicBezTo>
                  <a:pt x="10298009" y="9166373"/>
                  <a:pt x="10277739" y="9157110"/>
                  <a:pt x="10257461" y="9147845"/>
                </a:cubicBezTo>
                <a:cubicBezTo>
                  <a:pt x="10258955" y="9159512"/>
                  <a:pt x="10258955" y="9159512"/>
                  <a:pt x="10258955" y="9159512"/>
                </a:cubicBezTo>
                <a:cubicBezTo>
                  <a:pt x="10262693" y="9188681"/>
                  <a:pt x="10269261" y="9202664"/>
                  <a:pt x="10275263" y="9212274"/>
                </a:cubicBezTo>
                <a:lnTo>
                  <a:pt x="10285597" y="9233447"/>
                </a:lnTo>
                <a:lnTo>
                  <a:pt x="10285465" y="9227521"/>
                </a:lnTo>
                <a:cubicBezTo>
                  <a:pt x="10305369" y="9238906"/>
                  <a:pt x="10285733" y="9239386"/>
                  <a:pt x="10305099" y="9227042"/>
                </a:cubicBezTo>
                <a:lnTo>
                  <a:pt x="10305675" y="9252616"/>
                </a:lnTo>
                <a:lnTo>
                  <a:pt x="10308475" y="9248051"/>
                </a:lnTo>
                <a:cubicBezTo>
                  <a:pt x="10309971" y="9259717"/>
                  <a:pt x="10306981" y="9236383"/>
                  <a:pt x="10327251" y="9245648"/>
                </a:cubicBezTo>
                <a:cubicBezTo>
                  <a:pt x="10328749" y="9257315"/>
                  <a:pt x="10330247" y="9268985"/>
                  <a:pt x="10330247" y="9268985"/>
                </a:cubicBezTo>
                <a:cubicBezTo>
                  <a:pt x="10331739" y="9280652"/>
                  <a:pt x="10331739" y="9280652"/>
                  <a:pt x="10333233" y="9292319"/>
                </a:cubicBezTo>
                <a:cubicBezTo>
                  <a:pt x="10336223" y="9315656"/>
                  <a:pt x="10356501" y="9324919"/>
                  <a:pt x="10340711" y="9350656"/>
                </a:cubicBezTo>
                <a:cubicBezTo>
                  <a:pt x="10360987" y="9359922"/>
                  <a:pt x="10368463" y="9418263"/>
                  <a:pt x="10351173" y="9432333"/>
                </a:cubicBezTo>
                <a:cubicBezTo>
                  <a:pt x="10352669" y="9443998"/>
                  <a:pt x="10352669" y="9443998"/>
                  <a:pt x="10354165" y="9455665"/>
                </a:cubicBezTo>
                <a:lnTo>
                  <a:pt x="10366235" y="9484185"/>
                </a:lnTo>
                <a:lnTo>
                  <a:pt x="10373101" y="9484021"/>
                </a:lnTo>
                <a:cubicBezTo>
                  <a:pt x="10378011" y="9483900"/>
                  <a:pt x="10382921" y="9483777"/>
                  <a:pt x="10382921" y="9483777"/>
                </a:cubicBezTo>
                <a:cubicBezTo>
                  <a:pt x="10383207" y="9496495"/>
                  <a:pt x="10383207" y="9496495"/>
                  <a:pt x="10383207" y="9496495"/>
                </a:cubicBezTo>
                <a:cubicBezTo>
                  <a:pt x="10383207" y="9496495"/>
                  <a:pt x="10378299" y="9496615"/>
                  <a:pt x="10373391" y="9496734"/>
                </a:cubicBezTo>
                <a:lnTo>
                  <a:pt x="10372513" y="9496756"/>
                </a:lnTo>
                <a:lnTo>
                  <a:pt x="10380425" y="9511604"/>
                </a:lnTo>
                <a:cubicBezTo>
                  <a:pt x="10400697" y="9520869"/>
                  <a:pt x="10378929" y="9499936"/>
                  <a:pt x="10397711" y="9497534"/>
                </a:cubicBezTo>
                <a:cubicBezTo>
                  <a:pt x="10374441" y="9464932"/>
                  <a:pt x="10410505" y="9448458"/>
                  <a:pt x="10387241" y="9415858"/>
                </a:cubicBezTo>
                <a:cubicBezTo>
                  <a:pt x="10421807" y="9387720"/>
                  <a:pt x="10430777" y="9457727"/>
                  <a:pt x="10451053" y="9466988"/>
                </a:cubicBezTo>
                <a:cubicBezTo>
                  <a:pt x="10454045" y="9490326"/>
                  <a:pt x="10455539" y="9501994"/>
                  <a:pt x="10457035" y="9513661"/>
                </a:cubicBezTo>
                <a:cubicBezTo>
                  <a:pt x="10475815" y="9511262"/>
                  <a:pt x="10471327" y="9476257"/>
                  <a:pt x="10488607" y="9462185"/>
                </a:cubicBezTo>
                <a:cubicBezTo>
                  <a:pt x="10469833" y="9464590"/>
                  <a:pt x="10484123" y="9427184"/>
                  <a:pt x="10481133" y="9403849"/>
                </a:cubicBezTo>
                <a:cubicBezTo>
                  <a:pt x="10481133" y="9403849"/>
                  <a:pt x="10499917" y="9401449"/>
                  <a:pt x="10498421" y="9389782"/>
                </a:cubicBezTo>
                <a:cubicBezTo>
                  <a:pt x="10499917" y="9401449"/>
                  <a:pt x="10505731" y="9409599"/>
                  <a:pt x="10511359" y="9416289"/>
                </a:cubicBezTo>
                <a:lnTo>
                  <a:pt x="10522013" y="9432298"/>
                </a:lnTo>
                <a:lnTo>
                  <a:pt x="10525829" y="9432593"/>
                </a:lnTo>
                <a:cubicBezTo>
                  <a:pt x="10525959" y="9438418"/>
                  <a:pt x="10521999" y="9444342"/>
                  <a:pt x="10518041" y="9450270"/>
                </a:cubicBezTo>
                <a:lnTo>
                  <a:pt x="10515703" y="9455578"/>
                </a:lnTo>
                <a:lnTo>
                  <a:pt x="10523071" y="9451848"/>
                </a:lnTo>
                <a:cubicBezTo>
                  <a:pt x="10525047" y="9448632"/>
                  <a:pt x="10524669" y="9445716"/>
                  <a:pt x="10524669" y="9445716"/>
                </a:cubicBezTo>
                <a:cubicBezTo>
                  <a:pt x="10524669" y="9445716"/>
                  <a:pt x="10525047" y="9448632"/>
                  <a:pt x="10527581" y="9449790"/>
                </a:cubicBezTo>
                <a:lnTo>
                  <a:pt x="10536541" y="9446134"/>
                </a:lnTo>
                <a:lnTo>
                  <a:pt x="10536159" y="9449248"/>
                </a:lnTo>
                <a:cubicBezTo>
                  <a:pt x="10537255" y="9450777"/>
                  <a:pt x="10539879" y="9452664"/>
                  <a:pt x="10544951" y="9454978"/>
                </a:cubicBezTo>
                <a:lnTo>
                  <a:pt x="10543457" y="9443311"/>
                </a:lnTo>
                <a:lnTo>
                  <a:pt x="10534485" y="9373307"/>
                </a:lnTo>
                <a:cubicBezTo>
                  <a:pt x="10534485" y="9373307"/>
                  <a:pt x="10534485" y="9373307"/>
                  <a:pt x="10532985" y="9361640"/>
                </a:cubicBezTo>
                <a:cubicBezTo>
                  <a:pt x="10554755" y="9382573"/>
                  <a:pt x="10560735" y="9429242"/>
                  <a:pt x="10581007" y="9438508"/>
                </a:cubicBezTo>
                <a:cubicBezTo>
                  <a:pt x="10583999" y="9461843"/>
                  <a:pt x="10589979" y="9508514"/>
                  <a:pt x="10611751" y="9529447"/>
                </a:cubicBezTo>
                <a:cubicBezTo>
                  <a:pt x="10617733" y="9576118"/>
                  <a:pt x="10620725" y="9599455"/>
                  <a:pt x="10639499" y="9597050"/>
                </a:cubicBezTo>
                <a:cubicBezTo>
                  <a:pt x="10658273" y="9594649"/>
                  <a:pt x="10656785" y="9582981"/>
                  <a:pt x="10656785" y="9582981"/>
                </a:cubicBezTo>
                <a:cubicBezTo>
                  <a:pt x="10653789" y="9559644"/>
                  <a:pt x="10653789" y="9559644"/>
                  <a:pt x="10650801" y="9536312"/>
                </a:cubicBezTo>
                <a:cubicBezTo>
                  <a:pt x="10650801" y="9536312"/>
                  <a:pt x="10649307" y="9524646"/>
                  <a:pt x="10668087" y="9522242"/>
                </a:cubicBezTo>
                <a:cubicBezTo>
                  <a:pt x="10671077" y="9545577"/>
                  <a:pt x="10691347" y="9554841"/>
                  <a:pt x="10695833" y="9589845"/>
                </a:cubicBezTo>
                <a:cubicBezTo>
                  <a:pt x="10678551" y="9603915"/>
                  <a:pt x="10677057" y="9592247"/>
                  <a:pt x="10658273" y="9594649"/>
                </a:cubicBezTo>
                <a:cubicBezTo>
                  <a:pt x="10659769" y="9606319"/>
                  <a:pt x="10664255" y="9641323"/>
                  <a:pt x="10667247" y="9664658"/>
                </a:cubicBezTo>
                <a:cubicBezTo>
                  <a:pt x="10629695" y="9669462"/>
                  <a:pt x="10632685" y="9692795"/>
                  <a:pt x="10595125" y="9697604"/>
                </a:cubicBezTo>
                <a:cubicBezTo>
                  <a:pt x="10579339" y="9723339"/>
                  <a:pt x="10582329" y="9746673"/>
                  <a:pt x="10602601" y="9755940"/>
                </a:cubicBezTo>
                <a:cubicBezTo>
                  <a:pt x="10583823" y="9758340"/>
                  <a:pt x="10583823" y="9758340"/>
                  <a:pt x="10565041" y="9760745"/>
                </a:cubicBezTo>
                <a:cubicBezTo>
                  <a:pt x="10544767" y="9751477"/>
                  <a:pt x="10544767" y="9751477"/>
                  <a:pt x="10544767" y="9751477"/>
                </a:cubicBezTo>
                <a:cubicBezTo>
                  <a:pt x="10544767" y="9751477"/>
                  <a:pt x="10525987" y="9753880"/>
                  <a:pt x="10525987" y="9753880"/>
                </a:cubicBezTo>
                <a:cubicBezTo>
                  <a:pt x="10505713" y="9744612"/>
                  <a:pt x="10483947" y="9723684"/>
                  <a:pt x="10463671" y="9714418"/>
                </a:cubicBezTo>
                <a:cubicBezTo>
                  <a:pt x="10444895" y="9716821"/>
                  <a:pt x="10427613" y="9730890"/>
                  <a:pt x="10407337" y="9721623"/>
                </a:cubicBezTo>
                <a:cubicBezTo>
                  <a:pt x="10408831" y="9733292"/>
                  <a:pt x="10410325" y="9744957"/>
                  <a:pt x="10410325" y="9744957"/>
                </a:cubicBezTo>
                <a:cubicBezTo>
                  <a:pt x="10391549" y="9747363"/>
                  <a:pt x="10390047" y="9735697"/>
                  <a:pt x="10371271" y="9738099"/>
                </a:cubicBezTo>
                <a:cubicBezTo>
                  <a:pt x="10387063" y="9712358"/>
                  <a:pt x="10366783" y="9703093"/>
                  <a:pt x="10366783" y="9703093"/>
                </a:cubicBezTo>
                <a:cubicBezTo>
                  <a:pt x="10365291" y="9691424"/>
                  <a:pt x="10369775" y="9726426"/>
                  <a:pt x="10351001" y="9728830"/>
                </a:cubicBezTo>
                <a:cubicBezTo>
                  <a:pt x="10329227" y="9707898"/>
                  <a:pt x="10310451" y="9710300"/>
                  <a:pt x="10272895" y="9715105"/>
                </a:cubicBezTo>
                <a:cubicBezTo>
                  <a:pt x="10274387" y="9726770"/>
                  <a:pt x="10238323" y="9743244"/>
                  <a:pt x="10241313" y="9766578"/>
                </a:cubicBezTo>
                <a:cubicBezTo>
                  <a:pt x="10242809" y="9778248"/>
                  <a:pt x="10244301" y="9789915"/>
                  <a:pt x="10245799" y="9801582"/>
                </a:cubicBezTo>
                <a:cubicBezTo>
                  <a:pt x="10245799" y="9801582"/>
                  <a:pt x="10264579" y="9799181"/>
                  <a:pt x="10264579" y="9799181"/>
                </a:cubicBezTo>
                <a:cubicBezTo>
                  <a:pt x="10264579" y="9799181"/>
                  <a:pt x="10266079" y="9810845"/>
                  <a:pt x="10266079" y="9810845"/>
                </a:cubicBezTo>
                <a:cubicBezTo>
                  <a:pt x="10266079" y="9810845"/>
                  <a:pt x="10247293" y="9813249"/>
                  <a:pt x="10247293" y="9813249"/>
                </a:cubicBezTo>
                <a:cubicBezTo>
                  <a:pt x="10247293" y="9813249"/>
                  <a:pt x="10248787" y="9824919"/>
                  <a:pt x="10248787" y="9824919"/>
                </a:cubicBezTo>
                <a:cubicBezTo>
                  <a:pt x="10251783" y="9848256"/>
                  <a:pt x="10270561" y="9845851"/>
                  <a:pt x="10289339" y="9843449"/>
                </a:cubicBezTo>
                <a:cubicBezTo>
                  <a:pt x="10308115" y="9841044"/>
                  <a:pt x="10311105" y="9864384"/>
                  <a:pt x="10329889" y="9861981"/>
                </a:cubicBezTo>
                <a:cubicBezTo>
                  <a:pt x="10312601" y="9876053"/>
                  <a:pt x="10312601" y="9876053"/>
                  <a:pt x="10317085" y="9911052"/>
                </a:cubicBezTo>
                <a:cubicBezTo>
                  <a:pt x="10335867" y="9908652"/>
                  <a:pt x="10356139" y="9917915"/>
                  <a:pt x="10376419" y="9927182"/>
                </a:cubicBezTo>
                <a:cubicBezTo>
                  <a:pt x="10393699" y="9913111"/>
                  <a:pt x="10410979" y="9899041"/>
                  <a:pt x="10425277" y="9861639"/>
                </a:cubicBezTo>
                <a:cubicBezTo>
                  <a:pt x="10425277" y="9861639"/>
                  <a:pt x="10428269" y="9884973"/>
                  <a:pt x="10445553" y="9870904"/>
                </a:cubicBezTo>
                <a:cubicBezTo>
                  <a:pt x="10442563" y="9847567"/>
                  <a:pt x="10419295" y="9814965"/>
                  <a:pt x="10435087" y="9789226"/>
                </a:cubicBezTo>
                <a:cubicBezTo>
                  <a:pt x="10435087" y="9789226"/>
                  <a:pt x="10453861" y="9786824"/>
                  <a:pt x="10453861" y="9786824"/>
                </a:cubicBezTo>
                <a:cubicBezTo>
                  <a:pt x="10455363" y="9798493"/>
                  <a:pt x="10456859" y="9810159"/>
                  <a:pt x="10458353" y="9821830"/>
                </a:cubicBezTo>
                <a:cubicBezTo>
                  <a:pt x="10478625" y="9831095"/>
                  <a:pt x="10480119" y="9842765"/>
                  <a:pt x="10481615" y="9854432"/>
                </a:cubicBezTo>
                <a:lnTo>
                  <a:pt x="10495461" y="9849046"/>
                </a:lnTo>
                <a:lnTo>
                  <a:pt x="10501627" y="9811598"/>
                </a:lnTo>
                <a:lnTo>
                  <a:pt x="10502413" y="9846343"/>
                </a:lnTo>
                <a:lnTo>
                  <a:pt x="10515705" y="9841174"/>
                </a:lnTo>
                <a:lnTo>
                  <a:pt x="10532377" y="9845707"/>
                </a:lnTo>
                <a:lnTo>
                  <a:pt x="10535113" y="9844700"/>
                </a:lnTo>
                <a:lnTo>
                  <a:pt x="10535153" y="9846464"/>
                </a:lnTo>
                <a:lnTo>
                  <a:pt x="10537951" y="9847222"/>
                </a:lnTo>
                <a:lnTo>
                  <a:pt x="10539769" y="9856327"/>
                </a:lnTo>
                <a:lnTo>
                  <a:pt x="10545199" y="9856197"/>
                </a:lnTo>
                <a:cubicBezTo>
                  <a:pt x="10550105" y="9856072"/>
                  <a:pt x="10555017" y="9855954"/>
                  <a:pt x="10555017" y="9855954"/>
                </a:cubicBezTo>
                <a:cubicBezTo>
                  <a:pt x="10555017" y="9855954"/>
                  <a:pt x="10555017" y="9855954"/>
                  <a:pt x="10555283" y="9867689"/>
                </a:cubicBezTo>
                <a:lnTo>
                  <a:pt x="10541881" y="9866872"/>
                </a:lnTo>
                <a:lnTo>
                  <a:pt x="10544441" y="9879694"/>
                </a:lnTo>
                <a:lnTo>
                  <a:pt x="10545725" y="9879662"/>
                </a:lnTo>
                <a:cubicBezTo>
                  <a:pt x="10550635" y="9879541"/>
                  <a:pt x="10555543" y="9879423"/>
                  <a:pt x="10555543" y="9879423"/>
                </a:cubicBezTo>
                <a:cubicBezTo>
                  <a:pt x="10555543" y="9879423"/>
                  <a:pt x="10555805" y="9891161"/>
                  <a:pt x="10555805" y="9891161"/>
                </a:cubicBezTo>
                <a:lnTo>
                  <a:pt x="10555861" y="9893502"/>
                </a:lnTo>
                <a:lnTo>
                  <a:pt x="10564207" y="9903158"/>
                </a:lnTo>
                <a:cubicBezTo>
                  <a:pt x="10564207" y="9903158"/>
                  <a:pt x="10584477" y="9912423"/>
                  <a:pt x="10585975" y="9924091"/>
                </a:cubicBezTo>
                <a:cubicBezTo>
                  <a:pt x="10622037" y="9907621"/>
                  <a:pt x="10625027" y="9930955"/>
                  <a:pt x="10643805" y="9928556"/>
                </a:cubicBezTo>
                <a:cubicBezTo>
                  <a:pt x="10645301" y="9940221"/>
                  <a:pt x="10648289" y="9963558"/>
                  <a:pt x="10631005" y="9977629"/>
                </a:cubicBezTo>
                <a:cubicBezTo>
                  <a:pt x="10633999" y="10000963"/>
                  <a:pt x="10654271" y="10010227"/>
                  <a:pt x="10655763" y="10021896"/>
                </a:cubicBezTo>
                <a:cubicBezTo>
                  <a:pt x="10658759" y="10045235"/>
                  <a:pt x="10660249" y="10056898"/>
                  <a:pt x="10663243" y="10080235"/>
                </a:cubicBezTo>
                <a:cubicBezTo>
                  <a:pt x="10645957" y="10094307"/>
                  <a:pt x="10642969" y="10070969"/>
                  <a:pt x="10624195" y="10073370"/>
                </a:cubicBezTo>
                <a:cubicBezTo>
                  <a:pt x="10605409" y="10075772"/>
                  <a:pt x="10608399" y="10099109"/>
                  <a:pt x="10589625" y="10101511"/>
                </a:cubicBezTo>
                <a:cubicBezTo>
                  <a:pt x="10591121" y="10113180"/>
                  <a:pt x="10592613" y="10124848"/>
                  <a:pt x="10594109" y="10136517"/>
                </a:cubicBezTo>
                <a:lnTo>
                  <a:pt x="10595603" y="10148184"/>
                </a:lnTo>
                <a:cubicBezTo>
                  <a:pt x="10597103" y="10159854"/>
                  <a:pt x="10595603" y="10148184"/>
                  <a:pt x="10576823" y="10150587"/>
                </a:cubicBezTo>
                <a:cubicBezTo>
                  <a:pt x="10576823" y="10150587"/>
                  <a:pt x="10536279" y="10132055"/>
                  <a:pt x="10517495" y="10134457"/>
                </a:cubicBezTo>
                <a:cubicBezTo>
                  <a:pt x="10521983" y="10169461"/>
                  <a:pt x="10559541" y="10164656"/>
                  <a:pt x="10543755" y="10190393"/>
                </a:cubicBezTo>
                <a:cubicBezTo>
                  <a:pt x="10545247" y="10202060"/>
                  <a:pt x="10545247" y="10202060"/>
                  <a:pt x="10526469" y="10204460"/>
                </a:cubicBezTo>
                <a:cubicBezTo>
                  <a:pt x="10530955" y="10239465"/>
                  <a:pt x="10549735" y="10237064"/>
                  <a:pt x="10551229" y="10248729"/>
                </a:cubicBezTo>
                <a:cubicBezTo>
                  <a:pt x="10552725" y="10260399"/>
                  <a:pt x="10555715" y="10283736"/>
                  <a:pt x="10538431" y="10297806"/>
                </a:cubicBezTo>
                <a:cubicBezTo>
                  <a:pt x="10538431" y="10297806"/>
                  <a:pt x="10538431" y="10297806"/>
                  <a:pt x="10536931" y="10286136"/>
                </a:cubicBezTo>
                <a:cubicBezTo>
                  <a:pt x="10518159" y="10288540"/>
                  <a:pt x="10519655" y="10300207"/>
                  <a:pt x="10519655" y="10300207"/>
                </a:cubicBezTo>
                <a:cubicBezTo>
                  <a:pt x="10519655" y="10300207"/>
                  <a:pt x="10518159" y="10288540"/>
                  <a:pt x="10518159" y="10288540"/>
                </a:cubicBezTo>
                <a:cubicBezTo>
                  <a:pt x="10516663" y="10276871"/>
                  <a:pt x="10516663" y="10276871"/>
                  <a:pt x="10535435" y="10274469"/>
                </a:cubicBezTo>
                <a:cubicBezTo>
                  <a:pt x="10512177" y="10241867"/>
                  <a:pt x="10524971" y="10192795"/>
                  <a:pt x="10484429" y="10174264"/>
                </a:cubicBezTo>
                <a:cubicBezTo>
                  <a:pt x="10468639" y="10200001"/>
                  <a:pt x="10490407" y="10220932"/>
                  <a:pt x="10512177" y="10241867"/>
                </a:cubicBezTo>
                <a:cubicBezTo>
                  <a:pt x="10493401" y="10244272"/>
                  <a:pt x="10477609" y="10270008"/>
                  <a:pt x="10458827" y="10272410"/>
                </a:cubicBezTo>
                <a:cubicBezTo>
                  <a:pt x="10461817" y="10295747"/>
                  <a:pt x="10483585" y="10316682"/>
                  <a:pt x="10503863" y="10325949"/>
                </a:cubicBezTo>
                <a:cubicBezTo>
                  <a:pt x="10503863" y="10325949"/>
                  <a:pt x="10502371" y="10314277"/>
                  <a:pt x="10519655" y="10300207"/>
                </a:cubicBezTo>
                <a:cubicBezTo>
                  <a:pt x="10521147" y="10311877"/>
                  <a:pt x="10522639" y="10323544"/>
                  <a:pt x="10542911" y="10332809"/>
                </a:cubicBezTo>
                <a:lnTo>
                  <a:pt x="10547165" y="10327111"/>
                </a:lnTo>
                <a:lnTo>
                  <a:pt x="10560739" y="10360173"/>
                </a:lnTo>
                <a:cubicBezTo>
                  <a:pt x="10558285" y="10378277"/>
                  <a:pt x="10551139" y="10396979"/>
                  <a:pt x="10553377" y="10414482"/>
                </a:cubicBezTo>
                <a:cubicBezTo>
                  <a:pt x="10534603" y="10416883"/>
                  <a:pt x="10512837" y="10395950"/>
                  <a:pt x="10492559" y="10386685"/>
                </a:cubicBezTo>
                <a:cubicBezTo>
                  <a:pt x="10500873" y="10302610"/>
                  <a:pt x="10428743" y="10335551"/>
                  <a:pt x="10418281" y="10253879"/>
                </a:cubicBezTo>
                <a:cubicBezTo>
                  <a:pt x="10419775" y="10265548"/>
                  <a:pt x="10399501" y="10256281"/>
                  <a:pt x="10400997" y="10267948"/>
                </a:cubicBezTo>
                <a:cubicBezTo>
                  <a:pt x="10382219" y="10270351"/>
                  <a:pt x="10380721" y="10258683"/>
                  <a:pt x="10379227" y="10247016"/>
                </a:cubicBezTo>
                <a:cubicBezTo>
                  <a:pt x="10358951" y="10237751"/>
                  <a:pt x="10377733" y="10235349"/>
                  <a:pt x="10376239" y="10223677"/>
                </a:cubicBezTo>
                <a:lnTo>
                  <a:pt x="10364369" y="10215758"/>
                </a:lnTo>
                <a:lnTo>
                  <a:pt x="10360271" y="10222084"/>
                </a:lnTo>
                <a:lnTo>
                  <a:pt x="10360115" y="10215192"/>
                </a:lnTo>
                <a:lnTo>
                  <a:pt x="10337181" y="10216814"/>
                </a:lnTo>
                <a:cubicBezTo>
                  <a:pt x="10322893" y="10254221"/>
                  <a:pt x="10380721" y="10258683"/>
                  <a:pt x="10385209" y="10293688"/>
                </a:cubicBezTo>
                <a:cubicBezTo>
                  <a:pt x="10385209" y="10293688"/>
                  <a:pt x="10382219" y="10270351"/>
                  <a:pt x="10402487" y="10279618"/>
                </a:cubicBezTo>
                <a:cubicBezTo>
                  <a:pt x="10389693" y="10328691"/>
                  <a:pt x="10449019" y="10344816"/>
                  <a:pt x="10456493" y="10403155"/>
                </a:cubicBezTo>
                <a:cubicBezTo>
                  <a:pt x="10459483" y="10426494"/>
                  <a:pt x="10423421" y="10442964"/>
                  <a:pt x="10426413" y="10466300"/>
                </a:cubicBezTo>
                <a:cubicBezTo>
                  <a:pt x="10388853" y="10471108"/>
                  <a:pt x="10368579" y="10461840"/>
                  <a:pt x="10370077" y="10473510"/>
                </a:cubicBezTo>
                <a:cubicBezTo>
                  <a:pt x="10373067" y="10496842"/>
                  <a:pt x="10373067" y="10496842"/>
                  <a:pt x="10374563" y="10508511"/>
                </a:cubicBezTo>
                <a:cubicBezTo>
                  <a:pt x="10337003" y="10513312"/>
                  <a:pt x="10318225" y="10515716"/>
                  <a:pt x="10299443" y="10518118"/>
                </a:cubicBezTo>
                <a:cubicBezTo>
                  <a:pt x="10294957" y="10483117"/>
                  <a:pt x="10274685" y="10473852"/>
                  <a:pt x="10257405" y="10487924"/>
                </a:cubicBezTo>
                <a:cubicBezTo>
                  <a:pt x="10234139" y="10455322"/>
                  <a:pt x="10180793" y="10485861"/>
                  <a:pt x="10165007" y="10511603"/>
                </a:cubicBezTo>
                <a:cubicBezTo>
                  <a:pt x="10146223" y="10514005"/>
                  <a:pt x="10146223" y="10514005"/>
                  <a:pt x="10146223" y="10514005"/>
                </a:cubicBezTo>
                <a:cubicBezTo>
                  <a:pt x="10146223" y="10514005"/>
                  <a:pt x="10144727" y="10502336"/>
                  <a:pt x="10144727" y="10502336"/>
                </a:cubicBezTo>
                <a:cubicBezTo>
                  <a:pt x="10141739" y="10479001"/>
                  <a:pt x="10140245" y="10467332"/>
                  <a:pt x="10138751" y="10455664"/>
                </a:cubicBezTo>
                <a:cubicBezTo>
                  <a:pt x="10119971" y="10458067"/>
                  <a:pt x="10101197" y="10460469"/>
                  <a:pt x="10101197" y="10460469"/>
                </a:cubicBezTo>
                <a:cubicBezTo>
                  <a:pt x="10066627" y="10488608"/>
                  <a:pt x="10050837" y="10514345"/>
                  <a:pt x="10016269" y="10542484"/>
                </a:cubicBezTo>
                <a:cubicBezTo>
                  <a:pt x="10014775" y="10530820"/>
                  <a:pt x="10011783" y="10507483"/>
                  <a:pt x="10011783" y="10507483"/>
                </a:cubicBezTo>
                <a:cubicBezTo>
                  <a:pt x="9993003" y="10509885"/>
                  <a:pt x="9994499" y="10521552"/>
                  <a:pt x="9956945" y="10526357"/>
                </a:cubicBezTo>
                <a:cubicBezTo>
                  <a:pt x="9935173" y="10505423"/>
                  <a:pt x="9910413" y="10461153"/>
                  <a:pt x="9896123" y="10498560"/>
                </a:cubicBezTo>
                <a:cubicBezTo>
                  <a:pt x="9877341" y="10500963"/>
                  <a:pt x="9858565" y="10503363"/>
                  <a:pt x="9839781" y="10505767"/>
                </a:cubicBezTo>
                <a:cubicBezTo>
                  <a:pt x="9836789" y="10482430"/>
                  <a:pt x="9836789" y="10482430"/>
                  <a:pt x="9816521" y="10473165"/>
                </a:cubicBezTo>
                <a:cubicBezTo>
                  <a:pt x="9818017" y="10484832"/>
                  <a:pt x="9800731" y="10498902"/>
                  <a:pt x="9802229" y="10510572"/>
                </a:cubicBezTo>
                <a:cubicBezTo>
                  <a:pt x="9802229" y="10510572"/>
                  <a:pt x="9803723" y="10522239"/>
                  <a:pt x="9803723" y="10522239"/>
                </a:cubicBezTo>
                <a:cubicBezTo>
                  <a:pt x="9803723" y="10522239"/>
                  <a:pt x="9784943" y="10524641"/>
                  <a:pt x="9784943" y="10524641"/>
                </a:cubicBezTo>
                <a:cubicBezTo>
                  <a:pt x="9784943" y="10524641"/>
                  <a:pt x="9783447" y="10512972"/>
                  <a:pt x="9783447" y="10512972"/>
                </a:cubicBezTo>
                <a:cubicBezTo>
                  <a:pt x="9780457" y="10489638"/>
                  <a:pt x="9744393" y="10506110"/>
                  <a:pt x="9742895" y="10494442"/>
                </a:cubicBezTo>
                <a:cubicBezTo>
                  <a:pt x="9686561" y="10501647"/>
                  <a:pt x="9692543" y="10548320"/>
                  <a:pt x="9634715" y="10543860"/>
                </a:cubicBezTo>
                <a:cubicBezTo>
                  <a:pt x="9634715" y="10543860"/>
                  <a:pt x="9636205" y="10555525"/>
                  <a:pt x="9617429" y="10557928"/>
                </a:cubicBezTo>
                <a:cubicBezTo>
                  <a:pt x="9595659" y="10536995"/>
                  <a:pt x="9553619" y="10506796"/>
                  <a:pt x="9497283" y="10513999"/>
                </a:cubicBezTo>
                <a:cubicBezTo>
                  <a:pt x="9497283" y="10513999"/>
                  <a:pt x="9500273" y="10537337"/>
                  <a:pt x="9481491" y="10539740"/>
                </a:cubicBezTo>
                <a:cubicBezTo>
                  <a:pt x="9459723" y="10518807"/>
                  <a:pt x="9403389" y="10526015"/>
                  <a:pt x="9381615" y="10505080"/>
                </a:cubicBezTo>
                <a:cubicBezTo>
                  <a:pt x="9347049" y="10533220"/>
                  <a:pt x="9290711" y="10540427"/>
                  <a:pt x="9250165" y="10521892"/>
                </a:cubicBezTo>
                <a:cubicBezTo>
                  <a:pt x="9226901" y="10489298"/>
                  <a:pt x="9209619" y="10503364"/>
                  <a:pt x="9187845" y="10482430"/>
                </a:cubicBezTo>
                <a:cubicBezTo>
                  <a:pt x="9167575" y="10473166"/>
                  <a:pt x="9133007" y="10501307"/>
                  <a:pt x="9111239" y="10480372"/>
                </a:cubicBezTo>
                <a:cubicBezTo>
                  <a:pt x="9112737" y="10492044"/>
                  <a:pt x="9092463" y="10482775"/>
                  <a:pt x="9073681" y="10485177"/>
                </a:cubicBezTo>
                <a:cubicBezTo>
                  <a:pt x="9079659" y="10531846"/>
                  <a:pt x="9099939" y="10541114"/>
                  <a:pt x="9120207" y="10550378"/>
                </a:cubicBezTo>
                <a:cubicBezTo>
                  <a:pt x="9104423" y="10576115"/>
                  <a:pt x="9081153" y="10543514"/>
                  <a:pt x="9062377" y="10545916"/>
                </a:cubicBezTo>
                <a:cubicBezTo>
                  <a:pt x="9037617" y="10501649"/>
                  <a:pt x="9034629" y="10478315"/>
                  <a:pt x="9012859" y="10457380"/>
                </a:cubicBezTo>
                <a:cubicBezTo>
                  <a:pt x="8970813" y="10427181"/>
                  <a:pt x="8898691" y="10460124"/>
                  <a:pt x="8907003" y="10376050"/>
                </a:cubicBezTo>
                <a:cubicBezTo>
                  <a:pt x="8905509" y="10364382"/>
                  <a:pt x="8924283" y="10361980"/>
                  <a:pt x="8921293" y="10338643"/>
                </a:cubicBezTo>
                <a:cubicBezTo>
                  <a:pt x="8941571" y="10347910"/>
                  <a:pt x="8964833" y="10380509"/>
                  <a:pt x="8982117" y="10366440"/>
                </a:cubicBezTo>
                <a:cubicBezTo>
                  <a:pt x="8985111" y="10389772"/>
                  <a:pt x="9005379" y="10399039"/>
                  <a:pt x="9025655" y="10408304"/>
                </a:cubicBezTo>
                <a:cubicBezTo>
                  <a:pt x="9025655" y="10408304"/>
                  <a:pt x="9042941" y="10394234"/>
                  <a:pt x="9039949" y="10370900"/>
                </a:cubicBezTo>
                <a:cubicBezTo>
                  <a:pt x="9058729" y="10368498"/>
                  <a:pt x="9061717" y="10391833"/>
                  <a:pt x="9061717" y="10391833"/>
                </a:cubicBezTo>
                <a:cubicBezTo>
                  <a:pt x="9061717" y="10391833"/>
                  <a:pt x="9080501" y="10389430"/>
                  <a:pt x="9080501" y="10389430"/>
                </a:cubicBezTo>
                <a:cubicBezTo>
                  <a:pt x="9100771" y="10398697"/>
                  <a:pt x="9103765" y="10422032"/>
                  <a:pt x="9125531" y="10442966"/>
                </a:cubicBezTo>
                <a:cubicBezTo>
                  <a:pt x="9144313" y="10440566"/>
                  <a:pt x="9142817" y="10428899"/>
                  <a:pt x="9141321" y="10417229"/>
                </a:cubicBezTo>
                <a:cubicBezTo>
                  <a:pt x="9160097" y="10414824"/>
                  <a:pt x="9161595" y="10426494"/>
                  <a:pt x="9163087" y="10438163"/>
                </a:cubicBezTo>
                <a:cubicBezTo>
                  <a:pt x="9181865" y="10435761"/>
                  <a:pt x="9180371" y="10424096"/>
                  <a:pt x="9178875" y="10412424"/>
                </a:cubicBezTo>
                <a:cubicBezTo>
                  <a:pt x="9199151" y="10421690"/>
                  <a:pt x="9202141" y="10445026"/>
                  <a:pt x="9222415" y="10454292"/>
                </a:cubicBezTo>
                <a:cubicBezTo>
                  <a:pt x="9222415" y="10454292"/>
                  <a:pt x="9220919" y="10442624"/>
                  <a:pt x="9220919" y="10442624"/>
                </a:cubicBezTo>
                <a:cubicBezTo>
                  <a:pt x="9241197" y="10451889"/>
                  <a:pt x="9259973" y="10449486"/>
                  <a:pt x="9262963" y="10472821"/>
                </a:cubicBezTo>
                <a:cubicBezTo>
                  <a:pt x="9281743" y="10470421"/>
                  <a:pt x="9280245" y="10458752"/>
                  <a:pt x="9280245" y="10458752"/>
                </a:cubicBezTo>
                <a:cubicBezTo>
                  <a:pt x="9277255" y="10435417"/>
                  <a:pt x="9256983" y="10426152"/>
                  <a:pt x="9252497" y="10391148"/>
                </a:cubicBezTo>
                <a:cubicBezTo>
                  <a:pt x="9252497" y="10391148"/>
                  <a:pt x="9269781" y="10377078"/>
                  <a:pt x="9269781" y="10377078"/>
                </a:cubicBezTo>
                <a:cubicBezTo>
                  <a:pt x="9246521" y="10344476"/>
                  <a:pt x="9257819" y="10283736"/>
                  <a:pt x="9234555" y="10251134"/>
                </a:cubicBezTo>
                <a:cubicBezTo>
                  <a:pt x="9234555" y="10251134"/>
                  <a:pt x="9214285" y="10241870"/>
                  <a:pt x="9214285" y="10241870"/>
                </a:cubicBezTo>
                <a:cubicBezTo>
                  <a:pt x="9196999" y="10255939"/>
                  <a:pt x="9181211" y="10281676"/>
                  <a:pt x="9162429" y="10284081"/>
                </a:cubicBezTo>
                <a:cubicBezTo>
                  <a:pt x="9160935" y="10272411"/>
                  <a:pt x="9159439" y="10260744"/>
                  <a:pt x="9139167" y="10251476"/>
                </a:cubicBezTo>
                <a:cubicBezTo>
                  <a:pt x="9120389" y="10253881"/>
                  <a:pt x="9123381" y="10277215"/>
                  <a:pt x="9121885" y="10265548"/>
                </a:cubicBezTo>
                <a:cubicBezTo>
                  <a:pt x="9100115" y="10244614"/>
                  <a:pt x="9078345" y="10223680"/>
                  <a:pt x="9073861" y="10188678"/>
                </a:cubicBezTo>
                <a:cubicBezTo>
                  <a:pt x="9070871" y="10165343"/>
                  <a:pt x="9052091" y="10167744"/>
                  <a:pt x="9030319" y="10146811"/>
                </a:cubicBezTo>
                <a:cubicBezTo>
                  <a:pt x="9008555" y="10125879"/>
                  <a:pt x="9001077" y="10067539"/>
                  <a:pt x="8960531" y="10049011"/>
                </a:cubicBezTo>
                <a:cubicBezTo>
                  <a:pt x="8957539" y="10025674"/>
                  <a:pt x="8935769" y="10004742"/>
                  <a:pt x="8913999" y="9983805"/>
                </a:cubicBezTo>
                <a:cubicBezTo>
                  <a:pt x="8876439" y="9988610"/>
                  <a:pt x="8885411" y="10058618"/>
                  <a:pt x="8850847" y="10086755"/>
                </a:cubicBezTo>
                <a:cubicBezTo>
                  <a:pt x="8830569" y="10077492"/>
                  <a:pt x="8827581" y="10054156"/>
                  <a:pt x="8824591" y="10030821"/>
                </a:cubicBezTo>
                <a:cubicBezTo>
                  <a:pt x="8820103" y="9995817"/>
                  <a:pt x="8798337" y="9974882"/>
                  <a:pt x="8792353" y="9928216"/>
                </a:cubicBezTo>
                <a:cubicBezTo>
                  <a:pt x="8786379" y="9881542"/>
                  <a:pt x="8780393" y="9834871"/>
                  <a:pt x="8738351" y="9804671"/>
                </a:cubicBezTo>
                <a:cubicBezTo>
                  <a:pt x="8751153" y="9755600"/>
                  <a:pt x="8745171" y="9708929"/>
                  <a:pt x="8723397" y="9687995"/>
                </a:cubicBezTo>
                <a:cubicBezTo>
                  <a:pt x="8718915" y="9652990"/>
                  <a:pt x="8731715" y="9603917"/>
                  <a:pt x="8708447" y="9571317"/>
                </a:cubicBezTo>
                <a:cubicBezTo>
                  <a:pt x="8706953" y="9559650"/>
                  <a:pt x="8705457" y="9547979"/>
                  <a:pt x="8703963" y="9536313"/>
                </a:cubicBezTo>
                <a:cubicBezTo>
                  <a:pt x="8700971" y="9512977"/>
                  <a:pt x="8699477" y="9501310"/>
                  <a:pt x="8679205" y="9492045"/>
                </a:cubicBezTo>
                <a:cubicBezTo>
                  <a:pt x="8712277" y="9452238"/>
                  <a:pt x="8668737" y="9410369"/>
                  <a:pt x="8664255" y="9375368"/>
                </a:cubicBezTo>
                <a:cubicBezTo>
                  <a:pt x="8664255" y="9375368"/>
                  <a:pt x="8662759" y="9363698"/>
                  <a:pt x="8681539" y="9361296"/>
                </a:cubicBezTo>
                <a:cubicBezTo>
                  <a:pt x="8677049" y="9326292"/>
                  <a:pt x="8655281" y="9305358"/>
                  <a:pt x="8650797" y="9270358"/>
                </a:cubicBezTo>
                <a:cubicBezTo>
                  <a:pt x="8633511" y="9284427"/>
                  <a:pt x="8633511" y="9284427"/>
                  <a:pt x="8616229" y="9298497"/>
                </a:cubicBezTo>
                <a:cubicBezTo>
                  <a:pt x="8617725" y="9310164"/>
                  <a:pt x="8620713" y="9333499"/>
                  <a:pt x="8622209" y="9345168"/>
                </a:cubicBezTo>
                <a:cubicBezTo>
                  <a:pt x="8583153" y="9338302"/>
                  <a:pt x="8597451" y="9300897"/>
                  <a:pt x="8594461" y="9277565"/>
                </a:cubicBezTo>
                <a:cubicBezTo>
                  <a:pt x="8613237" y="9275161"/>
                  <a:pt x="8649301" y="9258691"/>
                  <a:pt x="8646313" y="9235355"/>
                </a:cubicBezTo>
                <a:cubicBezTo>
                  <a:pt x="8641829" y="9200350"/>
                  <a:pt x="8620053" y="9179418"/>
                  <a:pt x="8617063" y="9156081"/>
                </a:cubicBezTo>
                <a:cubicBezTo>
                  <a:pt x="8615569" y="9144414"/>
                  <a:pt x="8612579" y="9121077"/>
                  <a:pt x="8593801" y="9123482"/>
                </a:cubicBezTo>
                <a:cubicBezTo>
                  <a:pt x="8576519" y="9137551"/>
                  <a:pt x="8599785" y="9170151"/>
                  <a:pt x="8582501" y="9184220"/>
                </a:cubicBezTo>
                <a:cubicBezTo>
                  <a:pt x="8563719" y="9186623"/>
                  <a:pt x="8578015" y="9149217"/>
                  <a:pt x="8576519" y="9137551"/>
                </a:cubicBezTo>
                <a:cubicBezTo>
                  <a:pt x="8554749" y="9116620"/>
                  <a:pt x="8554749" y="9116620"/>
                  <a:pt x="8551759" y="9093280"/>
                </a:cubicBezTo>
                <a:cubicBezTo>
                  <a:pt x="8550261" y="9081613"/>
                  <a:pt x="8550261" y="9081613"/>
                  <a:pt x="8548765" y="9069946"/>
                </a:cubicBezTo>
                <a:cubicBezTo>
                  <a:pt x="8564559" y="9044207"/>
                  <a:pt x="8528495" y="9060678"/>
                  <a:pt x="8525505" y="9037346"/>
                </a:cubicBezTo>
                <a:cubicBezTo>
                  <a:pt x="8539795" y="8999942"/>
                  <a:pt x="8518027" y="8979008"/>
                  <a:pt x="8513541" y="8944002"/>
                </a:cubicBezTo>
                <a:cubicBezTo>
                  <a:pt x="8549607" y="8927534"/>
                  <a:pt x="8596971" y="8850317"/>
                  <a:pt x="8537645" y="8834189"/>
                </a:cubicBezTo>
                <a:cubicBezTo>
                  <a:pt x="8537645" y="8834189"/>
                  <a:pt x="8539141" y="8845859"/>
                  <a:pt x="8520359" y="8848259"/>
                </a:cubicBezTo>
                <a:cubicBezTo>
                  <a:pt x="8542131" y="8869191"/>
                  <a:pt x="8543629" y="8880858"/>
                  <a:pt x="8545121" y="8892528"/>
                </a:cubicBezTo>
                <a:cubicBezTo>
                  <a:pt x="8548111" y="8915863"/>
                  <a:pt x="8526341" y="8894930"/>
                  <a:pt x="8526341" y="8894930"/>
                </a:cubicBezTo>
                <a:cubicBezTo>
                  <a:pt x="8527835" y="8906598"/>
                  <a:pt x="8509055" y="8908997"/>
                  <a:pt x="8507565" y="8897330"/>
                </a:cubicBezTo>
                <a:cubicBezTo>
                  <a:pt x="8482803" y="8853066"/>
                  <a:pt x="8518861" y="8836594"/>
                  <a:pt x="8514377" y="8801586"/>
                </a:cubicBezTo>
                <a:cubicBezTo>
                  <a:pt x="8514377" y="8801586"/>
                  <a:pt x="8533159" y="8799186"/>
                  <a:pt x="8533159" y="8799186"/>
                </a:cubicBezTo>
                <a:cubicBezTo>
                  <a:pt x="8528675" y="8764184"/>
                  <a:pt x="8506905" y="8743250"/>
                  <a:pt x="8521199" y="8705843"/>
                </a:cubicBezTo>
                <a:cubicBezTo>
                  <a:pt x="8522695" y="8717510"/>
                  <a:pt x="8542967" y="8726775"/>
                  <a:pt x="8561743" y="8724375"/>
                </a:cubicBezTo>
                <a:cubicBezTo>
                  <a:pt x="8564737" y="8747709"/>
                  <a:pt x="8587999" y="8780311"/>
                  <a:pt x="8569221" y="8782711"/>
                </a:cubicBezTo>
                <a:cubicBezTo>
                  <a:pt x="8570713" y="8794383"/>
                  <a:pt x="8572213" y="8806050"/>
                  <a:pt x="8572213" y="8806050"/>
                </a:cubicBezTo>
                <a:cubicBezTo>
                  <a:pt x="8592485" y="8815317"/>
                  <a:pt x="8596971" y="8850317"/>
                  <a:pt x="8615749" y="8847914"/>
                </a:cubicBezTo>
                <a:cubicBezTo>
                  <a:pt x="8611265" y="8812915"/>
                  <a:pt x="8647327" y="8796441"/>
                  <a:pt x="8624065" y="8763836"/>
                </a:cubicBezTo>
                <a:cubicBezTo>
                  <a:pt x="8621075" y="8740503"/>
                  <a:pt x="8639851" y="8738100"/>
                  <a:pt x="8639851" y="8738100"/>
                </a:cubicBezTo>
                <a:cubicBezTo>
                  <a:pt x="8638355" y="8726433"/>
                  <a:pt x="8655639" y="8712365"/>
                  <a:pt x="8654143" y="8700694"/>
                </a:cubicBezTo>
                <a:cubicBezTo>
                  <a:pt x="8651153" y="8677361"/>
                  <a:pt x="8632377" y="8679762"/>
                  <a:pt x="8630881" y="8668095"/>
                </a:cubicBezTo>
                <a:cubicBezTo>
                  <a:pt x="8630881" y="8668095"/>
                  <a:pt x="8630881" y="8668095"/>
                  <a:pt x="8612103" y="8670495"/>
                </a:cubicBezTo>
                <a:cubicBezTo>
                  <a:pt x="8613597" y="8682164"/>
                  <a:pt x="8610609" y="8658829"/>
                  <a:pt x="8609111" y="8647162"/>
                </a:cubicBezTo>
                <a:cubicBezTo>
                  <a:pt x="8609111" y="8647162"/>
                  <a:pt x="8610609" y="8658829"/>
                  <a:pt x="8629383" y="8656427"/>
                </a:cubicBezTo>
                <a:cubicBezTo>
                  <a:pt x="8645173" y="8630690"/>
                  <a:pt x="8642181" y="8607353"/>
                  <a:pt x="8637697" y="8572352"/>
                </a:cubicBezTo>
                <a:cubicBezTo>
                  <a:pt x="8636201" y="8560682"/>
                  <a:pt x="8620413" y="8586419"/>
                  <a:pt x="8618921" y="8574754"/>
                </a:cubicBezTo>
                <a:cubicBezTo>
                  <a:pt x="8617425" y="8563082"/>
                  <a:pt x="8617425" y="8563082"/>
                  <a:pt x="8636201" y="8560682"/>
                </a:cubicBezTo>
                <a:cubicBezTo>
                  <a:pt x="8633211" y="8537345"/>
                  <a:pt x="8630221" y="8514011"/>
                  <a:pt x="8627231" y="8490677"/>
                </a:cubicBezTo>
                <a:cubicBezTo>
                  <a:pt x="8606957" y="8481410"/>
                  <a:pt x="8605465" y="8469744"/>
                  <a:pt x="8602475" y="8446408"/>
                </a:cubicBezTo>
                <a:cubicBezTo>
                  <a:pt x="8600979" y="8434738"/>
                  <a:pt x="8600979" y="8434738"/>
                  <a:pt x="8600979" y="8434738"/>
                </a:cubicBezTo>
                <a:cubicBezTo>
                  <a:pt x="8635545" y="8406597"/>
                  <a:pt x="8610787" y="8362333"/>
                  <a:pt x="8589015" y="8341395"/>
                </a:cubicBezTo>
                <a:cubicBezTo>
                  <a:pt x="8586025" y="8318059"/>
                  <a:pt x="8586025" y="8318059"/>
                  <a:pt x="8601813" y="8292324"/>
                </a:cubicBezTo>
                <a:cubicBezTo>
                  <a:pt x="8558281" y="8250456"/>
                  <a:pt x="8608633" y="8196579"/>
                  <a:pt x="8568085" y="8178048"/>
                </a:cubicBezTo>
                <a:cubicBezTo>
                  <a:pt x="8583871" y="8152310"/>
                  <a:pt x="8559115" y="8108041"/>
                  <a:pt x="8556123" y="8084708"/>
                </a:cubicBezTo>
                <a:cubicBezTo>
                  <a:pt x="8554627" y="8073040"/>
                  <a:pt x="8537345" y="8087110"/>
                  <a:pt x="8535849" y="8075443"/>
                </a:cubicBezTo>
                <a:cubicBezTo>
                  <a:pt x="8514081" y="8054508"/>
                  <a:pt x="8529875" y="8028770"/>
                  <a:pt x="8526879" y="8005436"/>
                </a:cubicBezTo>
                <a:cubicBezTo>
                  <a:pt x="8523889" y="7982100"/>
                  <a:pt x="8522395" y="7970430"/>
                  <a:pt x="8519405" y="7947096"/>
                </a:cubicBezTo>
                <a:cubicBezTo>
                  <a:pt x="8500623" y="7949501"/>
                  <a:pt x="8502121" y="7961165"/>
                  <a:pt x="8500623" y="7949501"/>
                </a:cubicBezTo>
                <a:cubicBezTo>
                  <a:pt x="8497635" y="7926164"/>
                  <a:pt x="8493149" y="7891159"/>
                  <a:pt x="8488661" y="7856156"/>
                </a:cubicBezTo>
                <a:cubicBezTo>
                  <a:pt x="8484177" y="7821150"/>
                  <a:pt x="8498473" y="7783748"/>
                  <a:pt x="8476703" y="7762816"/>
                </a:cubicBezTo>
                <a:cubicBezTo>
                  <a:pt x="8459421" y="7776886"/>
                  <a:pt x="8463903" y="7811888"/>
                  <a:pt x="8466893" y="7835220"/>
                </a:cubicBezTo>
                <a:cubicBezTo>
                  <a:pt x="8448113" y="7837624"/>
                  <a:pt x="8449605" y="7849292"/>
                  <a:pt x="8451105" y="7860961"/>
                </a:cubicBezTo>
                <a:cubicBezTo>
                  <a:pt x="8432327" y="7863361"/>
                  <a:pt x="8432327" y="7863361"/>
                  <a:pt x="8433821" y="7875033"/>
                </a:cubicBezTo>
                <a:cubicBezTo>
                  <a:pt x="8436811" y="7898366"/>
                  <a:pt x="8455587" y="7895964"/>
                  <a:pt x="8474369" y="7893562"/>
                </a:cubicBezTo>
                <a:cubicBezTo>
                  <a:pt x="8458579" y="7919300"/>
                  <a:pt x="8442791" y="7945038"/>
                  <a:pt x="8445783" y="7968372"/>
                </a:cubicBezTo>
                <a:cubicBezTo>
                  <a:pt x="8424015" y="7947440"/>
                  <a:pt x="8402245" y="7926506"/>
                  <a:pt x="8399249" y="7903172"/>
                </a:cubicBezTo>
                <a:cubicBezTo>
                  <a:pt x="8399249" y="7903172"/>
                  <a:pt x="8399249" y="7903172"/>
                  <a:pt x="8380475" y="7905573"/>
                </a:cubicBezTo>
                <a:cubicBezTo>
                  <a:pt x="8358709" y="7884640"/>
                  <a:pt x="8338431" y="7875373"/>
                  <a:pt x="8318157" y="7866109"/>
                </a:cubicBezTo>
                <a:cubicBezTo>
                  <a:pt x="8335441" y="7852037"/>
                  <a:pt x="8351233" y="7826300"/>
                  <a:pt x="8346747" y="7791298"/>
                </a:cubicBezTo>
                <a:cubicBezTo>
                  <a:pt x="8346747" y="7791298"/>
                  <a:pt x="8345249" y="7779628"/>
                  <a:pt x="8365525" y="7788898"/>
                </a:cubicBezTo>
                <a:cubicBezTo>
                  <a:pt x="8367021" y="7800567"/>
                  <a:pt x="8352727" y="7837968"/>
                  <a:pt x="8374495" y="7858902"/>
                </a:cubicBezTo>
                <a:cubicBezTo>
                  <a:pt x="8375991" y="7870568"/>
                  <a:pt x="8375991" y="7870568"/>
                  <a:pt x="8375991" y="7870568"/>
                </a:cubicBezTo>
                <a:cubicBezTo>
                  <a:pt x="8413551" y="7865765"/>
                  <a:pt x="8403083" y="7784092"/>
                  <a:pt x="8397099" y="7737419"/>
                </a:cubicBezTo>
                <a:cubicBezTo>
                  <a:pt x="8378317" y="7739822"/>
                  <a:pt x="8378317" y="7739822"/>
                  <a:pt x="8358047" y="7730554"/>
                </a:cubicBezTo>
                <a:cubicBezTo>
                  <a:pt x="8356553" y="7718889"/>
                  <a:pt x="8375333" y="7716486"/>
                  <a:pt x="8373837" y="7704820"/>
                </a:cubicBezTo>
                <a:cubicBezTo>
                  <a:pt x="8373837" y="7704820"/>
                  <a:pt x="8392617" y="7702416"/>
                  <a:pt x="8394111" y="7714084"/>
                </a:cubicBezTo>
                <a:cubicBezTo>
                  <a:pt x="8412887" y="7711680"/>
                  <a:pt x="8411397" y="7700016"/>
                  <a:pt x="8409899" y="7688348"/>
                </a:cubicBezTo>
                <a:cubicBezTo>
                  <a:pt x="8428673" y="7685944"/>
                  <a:pt x="8428673" y="7685944"/>
                  <a:pt x="8447455" y="7683541"/>
                </a:cubicBezTo>
                <a:cubicBezTo>
                  <a:pt x="8448951" y="7695210"/>
                  <a:pt x="8430171" y="7697612"/>
                  <a:pt x="8451945" y="7718544"/>
                </a:cubicBezTo>
                <a:cubicBezTo>
                  <a:pt x="8469221" y="7704476"/>
                  <a:pt x="8461749" y="7646138"/>
                  <a:pt x="8457267" y="7611134"/>
                </a:cubicBezTo>
                <a:cubicBezTo>
                  <a:pt x="8457267" y="7611134"/>
                  <a:pt x="8455767" y="7599466"/>
                  <a:pt x="8455767" y="7599466"/>
                </a:cubicBezTo>
                <a:cubicBezTo>
                  <a:pt x="8436991" y="7601870"/>
                  <a:pt x="8438485" y="7613535"/>
                  <a:pt x="8418211" y="7604271"/>
                </a:cubicBezTo>
                <a:lnTo>
                  <a:pt x="8418243" y="7601656"/>
                </a:lnTo>
                <a:lnTo>
                  <a:pt x="8399171" y="7592820"/>
                </a:lnTo>
                <a:lnTo>
                  <a:pt x="8418371" y="7590365"/>
                </a:lnTo>
                <a:lnTo>
                  <a:pt x="8418607" y="7570126"/>
                </a:lnTo>
                <a:cubicBezTo>
                  <a:pt x="8412601" y="7560515"/>
                  <a:pt x="8402093" y="7552966"/>
                  <a:pt x="8391957" y="7548334"/>
                </a:cubicBezTo>
                <a:cubicBezTo>
                  <a:pt x="8396441" y="7583338"/>
                  <a:pt x="8403917" y="7641676"/>
                  <a:pt x="8409899" y="7688348"/>
                </a:cubicBezTo>
                <a:cubicBezTo>
                  <a:pt x="8380609" y="7683200"/>
                  <a:pt x="8379647" y="7647746"/>
                  <a:pt x="8372439" y="7626432"/>
                </a:cubicBezTo>
                <a:lnTo>
                  <a:pt x="8361873" y="7611479"/>
                </a:lnTo>
                <a:lnTo>
                  <a:pt x="8361875" y="7611478"/>
                </a:lnTo>
                <a:cubicBezTo>
                  <a:pt x="8361499" y="7608562"/>
                  <a:pt x="8361405" y="7607832"/>
                  <a:pt x="8361499" y="7608562"/>
                </a:cubicBezTo>
                <a:lnTo>
                  <a:pt x="8361873" y="7611479"/>
                </a:lnTo>
                <a:lnTo>
                  <a:pt x="8362247" y="7614396"/>
                </a:lnTo>
                <a:cubicBezTo>
                  <a:pt x="8362995" y="7620229"/>
                  <a:pt x="8364117" y="7628980"/>
                  <a:pt x="8364865" y="7634813"/>
                </a:cubicBezTo>
                <a:cubicBezTo>
                  <a:pt x="8346085" y="7637216"/>
                  <a:pt x="8325813" y="7627947"/>
                  <a:pt x="8322825" y="7604611"/>
                </a:cubicBezTo>
                <a:cubicBezTo>
                  <a:pt x="8340107" y="7590543"/>
                  <a:pt x="8377663" y="7585740"/>
                  <a:pt x="8371687" y="7539071"/>
                </a:cubicBezTo>
                <a:cubicBezTo>
                  <a:pt x="8371687" y="7539071"/>
                  <a:pt x="8371687" y="7539071"/>
                  <a:pt x="8390461" y="7536669"/>
                </a:cubicBezTo>
                <a:cubicBezTo>
                  <a:pt x="8388969" y="7525000"/>
                  <a:pt x="8387471" y="7513332"/>
                  <a:pt x="8406249" y="7510930"/>
                </a:cubicBezTo>
                <a:cubicBezTo>
                  <a:pt x="8423535" y="7496860"/>
                  <a:pt x="8417553" y="7450186"/>
                  <a:pt x="8431845" y="7412782"/>
                </a:cubicBezTo>
                <a:cubicBezTo>
                  <a:pt x="8410079" y="7391848"/>
                  <a:pt x="8410079" y="7391848"/>
                  <a:pt x="8389801" y="7382586"/>
                </a:cubicBezTo>
                <a:cubicBezTo>
                  <a:pt x="8392795" y="7405919"/>
                  <a:pt x="8411575" y="7403516"/>
                  <a:pt x="8416061" y="7438520"/>
                </a:cubicBezTo>
                <a:cubicBezTo>
                  <a:pt x="8397277" y="7440924"/>
                  <a:pt x="8398773" y="7452591"/>
                  <a:pt x="8397277" y="7440924"/>
                </a:cubicBezTo>
                <a:cubicBezTo>
                  <a:pt x="8379995" y="7454993"/>
                  <a:pt x="8395785" y="7429256"/>
                  <a:pt x="8377003" y="7431655"/>
                </a:cubicBezTo>
                <a:cubicBezTo>
                  <a:pt x="8359723" y="7445728"/>
                  <a:pt x="8404753" y="7499260"/>
                  <a:pt x="8388969" y="7525000"/>
                </a:cubicBezTo>
                <a:cubicBezTo>
                  <a:pt x="8368693" y="7515732"/>
                  <a:pt x="8367199" y="7504068"/>
                  <a:pt x="8364209" y="7480731"/>
                </a:cubicBezTo>
                <a:cubicBezTo>
                  <a:pt x="8343931" y="7471466"/>
                  <a:pt x="8342437" y="7459798"/>
                  <a:pt x="8340943" y="7448129"/>
                </a:cubicBezTo>
                <a:cubicBezTo>
                  <a:pt x="8339447" y="7436462"/>
                  <a:pt x="8353743" y="7399053"/>
                  <a:pt x="8333465" y="7389792"/>
                </a:cubicBezTo>
                <a:cubicBezTo>
                  <a:pt x="8350751" y="7375722"/>
                  <a:pt x="8349261" y="7364054"/>
                  <a:pt x="8349261" y="7364054"/>
                </a:cubicBezTo>
                <a:cubicBezTo>
                  <a:pt x="8368033" y="7361649"/>
                  <a:pt x="8388305" y="7370916"/>
                  <a:pt x="8385317" y="7347581"/>
                </a:cubicBezTo>
                <a:cubicBezTo>
                  <a:pt x="8383821" y="7335914"/>
                  <a:pt x="8380831" y="7312574"/>
                  <a:pt x="8362053" y="7314980"/>
                </a:cubicBezTo>
                <a:cubicBezTo>
                  <a:pt x="8359063" y="7291642"/>
                  <a:pt x="8357567" y="7279974"/>
                  <a:pt x="8356071" y="7268308"/>
                </a:cubicBezTo>
                <a:cubicBezTo>
                  <a:pt x="8354577" y="7256642"/>
                  <a:pt x="8354577" y="7256642"/>
                  <a:pt x="8354577" y="7256642"/>
                </a:cubicBezTo>
                <a:cubicBezTo>
                  <a:pt x="8353085" y="7244974"/>
                  <a:pt x="8353085" y="7244974"/>
                  <a:pt x="8351587" y="7233306"/>
                </a:cubicBezTo>
                <a:cubicBezTo>
                  <a:pt x="8353085" y="7244974"/>
                  <a:pt x="8371861" y="7242573"/>
                  <a:pt x="8373355" y="7254240"/>
                </a:cubicBezTo>
                <a:cubicBezTo>
                  <a:pt x="8395127" y="7275172"/>
                  <a:pt x="8401107" y="7321840"/>
                  <a:pt x="8424369" y="7354446"/>
                </a:cubicBezTo>
                <a:cubicBezTo>
                  <a:pt x="8422877" y="7342776"/>
                  <a:pt x="8419885" y="7319440"/>
                  <a:pt x="8416893" y="7296104"/>
                </a:cubicBezTo>
                <a:cubicBezTo>
                  <a:pt x="8454457" y="7291302"/>
                  <a:pt x="8449971" y="7256296"/>
                  <a:pt x="8426705" y="7223699"/>
                </a:cubicBezTo>
                <a:cubicBezTo>
                  <a:pt x="8426705" y="7223699"/>
                  <a:pt x="8428201" y="7235365"/>
                  <a:pt x="8409421" y="7237767"/>
                </a:cubicBezTo>
                <a:cubicBezTo>
                  <a:pt x="8407921" y="7226101"/>
                  <a:pt x="8387651" y="7216833"/>
                  <a:pt x="8384659" y="7193498"/>
                </a:cubicBezTo>
                <a:cubicBezTo>
                  <a:pt x="8383165" y="7181828"/>
                  <a:pt x="8384659" y="7193498"/>
                  <a:pt x="8383165" y="7181828"/>
                </a:cubicBezTo>
                <a:cubicBezTo>
                  <a:pt x="8381673" y="7170164"/>
                  <a:pt x="8362887" y="7172564"/>
                  <a:pt x="8362887" y="7172564"/>
                </a:cubicBezTo>
                <a:cubicBezTo>
                  <a:pt x="8359897" y="7149228"/>
                  <a:pt x="8378683" y="7146826"/>
                  <a:pt x="8377183" y="7135158"/>
                </a:cubicBezTo>
                <a:cubicBezTo>
                  <a:pt x="8355413" y="7114226"/>
                  <a:pt x="8335139" y="7104959"/>
                  <a:pt x="8319355" y="7130696"/>
                </a:cubicBezTo>
                <a:cubicBezTo>
                  <a:pt x="8300573" y="7133100"/>
                  <a:pt x="8317857" y="7119029"/>
                  <a:pt x="8299081" y="7121432"/>
                </a:cubicBezTo>
                <a:cubicBezTo>
                  <a:pt x="8314869" y="7095694"/>
                  <a:pt x="8330655" y="7069957"/>
                  <a:pt x="8368219" y="7065156"/>
                </a:cubicBezTo>
                <a:cubicBezTo>
                  <a:pt x="8350929" y="7079224"/>
                  <a:pt x="8371205" y="7088486"/>
                  <a:pt x="8371205" y="7088486"/>
                </a:cubicBezTo>
                <a:lnTo>
                  <a:pt x="8368219" y="7065156"/>
                </a:lnTo>
                <a:lnTo>
                  <a:pt x="8366717" y="7053482"/>
                </a:lnTo>
                <a:cubicBezTo>
                  <a:pt x="8381011" y="7016079"/>
                  <a:pt x="8353267" y="6948478"/>
                  <a:pt x="8386339" y="6908667"/>
                </a:cubicBezTo>
                <a:cubicBezTo>
                  <a:pt x="8405113" y="6906266"/>
                  <a:pt x="8399135" y="6859595"/>
                  <a:pt x="8394647" y="6824588"/>
                </a:cubicBezTo>
                <a:cubicBezTo>
                  <a:pt x="8394647" y="6824588"/>
                  <a:pt x="8394647" y="6824588"/>
                  <a:pt x="8375873" y="6826993"/>
                </a:cubicBezTo>
                <a:cubicBezTo>
                  <a:pt x="8374373" y="6815322"/>
                  <a:pt x="8371385" y="6791986"/>
                  <a:pt x="8371385" y="6791986"/>
                </a:cubicBezTo>
                <a:cubicBezTo>
                  <a:pt x="8390163" y="6789587"/>
                  <a:pt x="8390163" y="6789587"/>
                  <a:pt x="8390163" y="6789587"/>
                </a:cubicBezTo>
                <a:cubicBezTo>
                  <a:pt x="8390163" y="6789587"/>
                  <a:pt x="8393151" y="6812919"/>
                  <a:pt x="8411933" y="6810521"/>
                </a:cubicBezTo>
                <a:cubicBezTo>
                  <a:pt x="8411933" y="6810521"/>
                  <a:pt x="8410435" y="6798852"/>
                  <a:pt x="8410435" y="6798852"/>
                </a:cubicBezTo>
                <a:cubicBezTo>
                  <a:pt x="8423233" y="6749782"/>
                  <a:pt x="8382687" y="6731251"/>
                  <a:pt x="8375207" y="6672907"/>
                </a:cubicBezTo>
                <a:cubicBezTo>
                  <a:pt x="8357929" y="6686978"/>
                  <a:pt x="8360919" y="6710315"/>
                  <a:pt x="8342137" y="6712718"/>
                </a:cubicBezTo>
                <a:cubicBezTo>
                  <a:pt x="8320369" y="6691786"/>
                  <a:pt x="8315885" y="6656781"/>
                  <a:pt x="8312897" y="6633448"/>
                </a:cubicBezTo>
                <a:cubicBezTo>
                  <a:pt x="8312897" y="6633448"/>
                  <a:pt x="8312897" y="6633448"/>
                  <a:pt x="8331673" y="6631044"/>
                </a:cubicBezTo>
                <a:cubicBezTo>
                  <a:pt x="8334663" y="6654380"/>
                  <a:pt x="8354937" y="6663642"/>
                  <a:pt x="8373715" y="6661240"/>
                </a:cubicBezTo>
                <a:cubicBezTo>
                  <a:pt x="8372221" y="6649576"/>
                  <a:pt x="8367737" y="6614570"/>
                  <a:pt x="8367737" y="6614570"/>
                </a:cubicBezTo>
                <a:cubicBezTo>
                  <a:pt x="8364745" y="6591236"/>
                  <a:pt x="8366241" y="6602904"/>
                  <a:pt x="8363249" y="6579568"/>
                </a:cubicBezTo>
                <a:cubicBezTo>
                  <a:pt x="8363249" y="6579568"/>
                  <a:pt x="8363249" y="6579568"/>
                  <a:pt x="8361753" y="6567901"/>
                </a:cubicBezTo>
                <a:cubicBezTo>
                  <a:pt x="8361753" y="6567901"/>
                  <a:pt x="8344475" y="6581970"/>
                  <a:pt x="8344475" y="6581970"/>
                </a:cubicBezTo>
                <a:cubicBezTo>
                  <a:pt x="8342975" y="6570304"/>
                  <a:pt x="8341483" y="6558633"/>
                  <a:pt x="8360257" y="6556232"/>
                </a:cubicBezTo>
                <a:cubicBezTo>
                  <a:pt x="8360257" y="6556232"/>
                  <a:pt x="8357269" y="6532896"/>
                  <a:pt x="8357269" y="6532896"/>
                </a:cubicBezTo>
                <a:cubicBezTo>
                  <a:pt x="8357269" y="6532896"/>
                  <a:pt x="8357269" y="6532896"/>
                  <a:pt x="8338491" y="6535298"/>
                </a:cubicBezTo>
                <a:cubicBezTo>
                  <a:pt x="8321205" y="6549370"/>
                  <a:pt x="8296447" y="6505102"/>
                  <a:pt x="8277669" y="6507502"/>
                </a:cubicBezTo>
                <a:cubicBezTo>
                  <a:pt x="8276173" y="6495836"/>
                  <a:pt x="8274675" y="6484168"/>
                  <a:pt x="8273179" y="6472502"/>
                </a:cubicBezTo>
                <a:cubicBezTo>
                  <a:pt x="8290465" y="6458430"/>
                  <a:pt x="8291965" y="6470100"/>
                  <a:pt x="8293459" y="6481766"/>
                </a:cubicBezTo>
                <a:cubicBezTo>
                  <a:pt x="8294951" y="6493431"/>
                  <a:pt x="8313729" y="6491030"/>
                  <a:pt x="8315227" y="6502698"/>
                </a:cubicBezTo>
                <a:cubicBezTo>
                  <a:pt x="8332511" y="6488627"/>
                  <a:pt x="8335501" y="6511963"/>
                  <a:pt x="8335501" y="6511963"/>
                </a:cubicBezTo>
                <a:cubicBezTo>
                  <a:pt x="8335501" y="6511963"/>
                  <a:pt x="8335501" y="6511963"/>
                  <a:pt x="8354277" y="6509562"/>
                </a:cubicBezTo>
                <a:cubicBezTo>
                  <a:pt x="8352785" y="6497894"/>
                  <a:pt x="8329521" y="6465294"/>
                  <a:pt x="8346805" y="6451222"/>
                </a:cubicBezTo>
                <a:cubicBezTo>
                  <a:pt x="8340821" y="6404552"/>
                  <a:pt x="8353619" y="6355478"/>
                  <a:pt x="8328861" y="6311212"/>
                </a:cubicBezTo>
                <a:cubicBezTo>
                  <a:pt x="8325871" y="6287874"/>
                  <a:pt x="8344647" y="6285473"/>
                  <a:pt x="8343157" y="6273804"/>
                </a:cubicBezTo>
                <a:cubicBezTo>
                  <a:pt x="8340909" y="6256305"/>
                  <a:pt x="8338295" y="6235884"/>
                  <a:pt x="8331353" y="6218983"/>
                </a:cubicBezTo>
                <a:lnTo>
                  <a:pt x="8293915" y="6185515"/>
                </a:lnTo>
                <a:lnTo>
                  <a:pt x="8293997" y="6186136"/>
                </a:lnTo>
                <a:cubicBezTo>
                  <a:pt x="8293997" y="6186136"/>
                  <a:pt x="8273843" y="6188714"/>
                  <a:pt x="8273843" y="6188714"/>
                </a:cubicBezTo>
                <a:cubicBezTo>
                  <a:pt x="8272223" y="6176049"/>
                  <a:pt x="8272223" y="6176049"/>
                  <a:pt x="8292373" y="6173470"/>
                </a:cubicBezTo>
                <a:lnTo>
                  <a:pt x="8293627" y="6183289"/>
                </a:lnTo>
                <a:lnTo>
                  <a:pt x="8292977" y="6031186"/>
                </a:lnTo>
                <a:cubicBezTo>
                  <a:pt x="8292977" y="6031186"/>
                  <a:pt x="8326051" y="5991375"/>
                  <a:pt x="8305775" y="5982111"/>
                </a:cubicBezTo>
                <a:cubicBezTo>
                  <a:pt x="8305775" y="5982111"/>
                  <a:pt x="8323059" y="5968042"/>
                  <a:pt x="8324555" y="5979708"/>
                </a:cubicBezTo>
                <a:cubicBezTo>
                  <a:pt x="8321567" y="5956373"/>
                  <a:pt x="8321567" y="5956373"/>
                  <a:pt x="8320067" y="5944704"/>
                </a:cubicBezTo>
                <a:cubicBezTo>
                  <a:pt x="8318575" y="5933037"/>
                  <a:pt x="8318575" y="5933037"/>
                  <a:pt x="8317079" y="5921370"/>
                </a:cubicBezTo>
                <a:cubicBezTo>
                  <a:pt x="8315583" y="5909701"/>
                  <a:pt x="8312593" y="5886364"/>
                  <a:pt x="8311101" y="5874698"/>
                </a:cubicBezTo>
                <a:cubicBezTo>
                  <a:pt x="8348653" y="5869894"/>
                  <a:pt x="8348653" y="5869894"/>
                  <a:pt x="8364445" y="5844158"/>
                </a:cubicBezTo>
                <a:cubicBezTo>
                  <a:pt x="8362951" y="5832490"/>
                  <a:pt x="8362951" y="5832490"/>
                  <a:pt x="8362951" y="5832490"/>
                </a:cubicBezTo>
                <a:cubicBezTo>
                  <a:pt x="8364445" y="5844158"/>
                  <a:pt x="8383221" y="5841758"/>
                  <a:pt x="8383221" y="5841758"/>
                </a:cubicBezTo>
                <a:cubicBezTo>
                  <a:pt x="8384717" y="5853424"/>
                  <a:pt x="8384717" y="5853424"/>
                  <a:pt x="8384717" y="5853424"/>
                </a:cubicBezTo>
                <a:cubicBezTo>
                  <a:pt x="8384717" y="5853424"/>
                  <a:pt x="8384717" y="5853424"/>
                  <a:pt x="8403499" y="5851020"/>
                </a:cubicBezTo>
                <a:cubicBezTo>
                  <a:pt x="8402007" y="5839352"/>
                  <a:pt x="8403499" y="5851020"/>
                  <a:pt x="8422277" y="5848618"/>
                </a:cubicBezTo>
                <a:cubicBezTo>
                  <a:pt x="8439559" y="5834551"/>
                  <a:pt x="8432081" y="5776209"/>
                  <a:pt x="8450863" y="5773806"/>
                </a:cubicBezTo>
                <a:cubicBezTo>
                  <a:pt x="8472633" y="5794742"/>
                  <a:pt x="8453855" y="5797145"/>
                  <a:pt x="8456845" y="5820478"/>
                </a:cubicBezTo>
                <a:cubicBezTo>
                  <a:pt x="8456845" y="5820478"/>
                  <a:pt x="8455345" y="5808810"/>
                  <a:pt x="8474125" y="5806410"/>
                </a:cubicBezTo>
                <a:cubicBezTo>
                  <a:pt x="8492909" y="5804004"/>
                  <a:pt x="8494399" y="5815674"/>
                  <a:pt x="8495895" y="5827342"/>
                </a:cubicBezTo>
                <a:cubicBezTo>
                  <a:pt x="8497393" y="5839010"/>
                  <a:pt x="8501877" y="5874012"/>
                  <a:pt x="8503373" y="5885678"/>
                </a:cubicBezTo>
                <a:cubicBezTo>
                  <a:pt x="8537937" y="5857538"/>
                  <a:pt x="8510189" y="5789936"/>
                  <a:pt x="8504209" y="5743266"/>
                </a:cubicBezTo>
                <a:cubicBezTo>
                  <a:pt x="8502715" y="5731596"/>
                  <a:pt x="8483937" y="5733998"/>
                  <a:pt x="8485431" y="5745668"/>
                </a:cubicBezTo>
                <a:cubicBezTo>
                  <a:pt x="8466649" y="5748070"/>
                  <a:pt x="8466649" y="5748070"/>
                  <a:pt x="8466649" y="5748070"/>
                </a:cubicBezTo>
                <a:cubicBezTo>
                  <a:pt x="8466649" y="5748070"/>
                  <a:pt x="8466649" y="5748070"/>
                  <a:pt x="8465153" y="5736402"/>
                </a:cubicBezTo>
                <a:cubicBezTo>
                  <a:pt x="8480947" y="5710666"/>
                  <a:pt x="8479449" y="5698996"/>
                  <a:pt x="8495239" y="5673260"/>
                </a:cubicBezTo>
                <a:cubicBezTo>
                  <a:pt x="8474965" y="5663994"/>
                  <a:pt x="8471977" y="5640657"/>
                  <a:pt x="8470479" y="5628990"/>
                </a:cubicBezTo>
                <a:cubicBezTo>
                  <a:pt x="8451701" y="5631393"/>
                  <a:pt x="8473471" y="5652326"/>
                  <a:pt x="8474965" y="5663994"/>
                </a:cubicBezTo>
                <a:cubicBezTo>
                  <a:pt x="8457679" y="5678066"/>
                  <a:pt x="8460671" y="5701400"/>
                  <a:pt x="8462167" y="5713067"/>
                </a:cubicBezTo>
                <a:cubicBezTo>
                  <a:pt x="8423111" y="5706208"/>
                  <a:pt x="8446379" y="5738802"/>
                  <a:pt x="8407323" y="5731942"/>
                </a:cubicBezTo>
                <a:cubicBezTo>
                  <a:pt x="8407323" y="5731942"/>
                  <a:pt x="8405825" y="5720276"/>
                  <a:pt x="8404333" y="5708608"/>
                </a:cubicBezTo>
                <a:cubicBezTo>
                  <a:pt x="8385559" y="5711008"/>
                  <a:pt x="8365281" y="5701742"/>
                  <a:pt x="8346503" y="5704145"/>
                </a:cubicBezTo>
                <a:cubicBezTo>
                  <a:pt x="8360797" y="5666737"/>
                  <a:pt x="8357803" y="5643402"/>
                  <a:pt x="8353319" y="5608397"/>
                </a:cubicBezTo>
                <a:cubicBezTo>
                  <a:pt x="8351825" y="5596731"/>
                  <a:pt x="8372101" y="5605994"/>
                  <a:pt x="8389383" y="5591926"/>
                </a:cubicBezTo>
                <a:cubicBezTo>
                  <a:pt x="8367615" y="5570996"/>
                  <a:pt x="8384895" y="5556924"/>
                  <a:pt x="8381909" y="5533587"/>
                </a:cubicBezTo>
                <a:cubicBezTo>
                  <a:pt x="8381909" y="5533587"/>
                  <a:pt x="8361631" y="5524324"/>
                  <a:pt x="8361631" y="5524324"/>
                </a:cubicBezTo>
                <a:cubicBezTo>
                  <a:pt x="8344349" y="5538393"/>
                  <a:pt x="8328565" y="5564130"/>
                  <a:pt x="8351825" y="5596731"/>
                </a:cubicBezTo>
                <a:cubicBezTo>
                  <a:pt x="8333049" y="5599132"/>
                  <a:pt x="8314261" y="5601536"/>
                  <a:pt x="8296983" y="5615608"/>
                </a:cubicBezTo>
                <a:cubicBezTo>
                  <a:pt x="8312771" y="5589868"/>
                  <a:pt x="8292497" y="5580603"/>
                  <a:pt x="8288011" y="5545600"/>
                </a:cubicBezTo>
                <a:lnTo>
                  <a:pt x="8287503" y="5545666"/>
                </a:lnTo>
                <a:lnTo>
                  <a:pt x="8287141" y="5605242"/>
                </a:lnTo>
                <a:cubicBezTo>
                  <a:pt x="8282321" y="5605509"/>
                  <a:pt x="8279913" y="5605644"/>
                  <a:pt x="8275097" y="5605912"/>
                </a:cubicBezTo>
                <a:cubicBezTo>
                  <a:pt x="8275753" y="5618062"/>
                  <a:pt x="8278601" y="5626032"/>
                  <a:pt x="8288021" y="5621444"/>
                </a:cubicBezTo>
                <a:cubicBezTo>
                  <a:pt x="8286709" y="5641832"/>
                  <a:pt x="8286935" y="5657058"/>
                  <a:pt x="8286443" y="5670290"/>
                </a:cubicBezTo>
                <a:lnTo>
                  <a:pt x="8285137" y="5678532"/>
                </a:lnTo>
                <a:lnTo>
                  <a:pt x="8287177" y="5688017"/>
                </a:lnTo>
                <a:cubicBezTo>
                  <a:pt x="8305953" y="5685612"/>
                  <a:pt x="8324729" y="5683212"/>
                  <a:pt x="8324729" y="5683212"/>
                </a:cubicBezTo>
                <a:cubicBezTo>
                  <a:pt x="8327721" y="5706548"/>
                  <a:pt x="8347999" y="5715812"/>
                  <a:pt x="8349495" y="5727480"/>
                </a:cubicBezTo>
                <a:cubicBezTo>
                  <a:pt x="8349495" y="5727480"/>
                  <a:pt x="8346503" y="5704145"/>
                  <a:pt x="8366775" y="5713411"/>
                </a:cubicBezTo>
                <a:cubicBezTo>
                  <a:pt x="8368271" y="5725079"/>
                  <a:pt x="8368271" y="5725079"/>
                  <a:pt x="8369763" y="5736746"/>
                </a:cubicBezTo>
                <a:cubicBezTo>
                  <a:pt x="8350989" y="5739148"/>
                  <a:pt x="8352485" y="5750814"/>
                  <a:pt x="8333703" y="5753214"/>
                </a:cubicBezTo>
                <a:cubicBezTo>
                  <a:pt x="8330713" y="5729882"/>
                  <a:pt x="8329219" y="5718213"/>
                  <a:pt x="8310443" y="5720616"/>
                </a:cubicBezTo>
                <a:cubicBezTo>
                  <a:pt x="8311933" y="5732284"/>
                  <a:pt x="8294655" y="5746356"/>
                  <a:pt x="8296149" y="5758020"/>
                </a:cubicBezTo>
                <a:cubicBezTo>
                  <a:pt x="8297645" y="5769688"/>
                  <a:pt x="8316421" y="5767288"/>
                  <a:pt x="8317915" y="5778953"/>
                </a:cubicBezTo>
                <a:cubicBezTo>
                  <a:pt x="8319407" y="5790624"/>
                  <a:pt x="8303623" y="5816360"/>
                  <a:pt x="8325389" y="5837295"/>
                </a:cubicBezTo>
                <a:cubicBezTo>
                  <a:pt x="8326885" y="5848962"/>
                  <a:pt x="8308113" y="5851364"/>
                  <a:pt x="8309605" y="5863032"/>
                </a:cubicBezTo>
                <a:cubicBezTo>
                  <a:pt x="8309605" y="5863032"/>
                  <a:pt x="8311101" y="5874698"/>
                  <a:pt x="8311101" y="5874698"/>
                </a:cubicBezTo>
                <a:cubicBezTo>
                  <a:pt x="8302459" y="5881732"/>
                  <a:pt x="8297385" y="5879418"/>
                  <a:pt x="8292133" y="5875640"/>
                </a:cubicBezTo>
                <a:lnTo>
                  <a:pt x="8283959" y="5872466"/>
                </a:lnTo>
                <a:lnTo>
                  <a:pt x="8281741" y="5906190"/>
                </a:lnTo>
                <a:cubicBezTo>
                  <a:pt x="8282621" y="5922396"/>
                  <a:pt x="8281311" y="5942782"/>
                  <a:pt x="8284603" y="5958851"/>
                </a:cubicBezTo>
                <a:cubicBezTo>
                  <a:pt x="8287013" y="5958718"/>
                  <a:pt x="8287013" y="5958718"/>
                  <a:pt x="8287013" y="5958718"/>
                </a:cubicBezTo>
                <a:cubicBezTo>
                  <a:pt x="8286141" y="5987207"/>
                  <a:pt x="8297757" y="6023127"/>
                  <a:pt x="8281555" y="6036216"/>
                </a:cubicBezTo>
                <a:cubicBezTo>
                  <a:pt x="8289881" y="6056066"/>
                  <a:pt x="8281565" y="6080904"/>
                  <a:pt x="8285071" y="6101026"/>
                </a:cubicBezTo>
                <a:cubicBezTo>
                  <a:pt x="8276097" y="6113712"/>
                  <a:pt x="8264487" y="6122484"/>
                  <a:pt x="8272599" y="6138282"/>
                </a:cubicBezTo>
                <a:cubicBezTo>
                  <a:pt x="8258805" y="6151240"/>
                  <a:pt x="8278309" y="6198908"/>
                  <a:pt x="8277221" y="6223346"/>
                </a:cubicBezTo>
                <a:cubicBezTo>
                  <a:pt x="8276893" y="6228444"/>
                  <a:pt x="8275183" y="6235903"/>
                  <a:pt x="8273061" y="6244844"/>
                </a:cubicBezTo>
                <a:lnTo>
                  <a:pt x="8269199" y="6262606"/>
                </a:lnTo>
                <a:lnTo>
                  <a:pt x="8284047" y="6268316"/>
                </a:lnTo>
                <a:cubicBezTo>
                  <a:pt x="8268803" y="6282523"/>
                  <a:pt x="8274987" y="6330764"/>
                  <a:pt x="8276531" y="6342826"/>
                </a:cubicBezTo>
                <a:lnTo>
                  <a:pt x="8268687" y="6330368"/>
                </a:lnTo>
                <a:lnTo>
                  <a:pt x="8269147" y="6341619"/>
                </a:lnTo>
                <a:cubicBezTo>
                  <a:pt x="8254689" y="6342420"/>
                  <a:pt x="8257103" y="6342286"/>
                  <a:pt x="8240015" y="6339174"/>
                </a:cubicBezTo>
                <a:cubicBezTo>
                  <a:pt x="8240015" y="6339174"/>
                  <a:pt x="8237607" y="6339306"/>
                  <a:pt x="8235197" y="6339440"/>
                </a:cubicBezTo>
                <a:cubicBezTo>
                  <a:pt x="8235417" y="6343491"/>
                  <a:pt x="8233227" y="6347676"/>
                  <a:pt x="8230819" y="6347810"/>
                </a:cubicBezTo>
                <a:cubicBezTo>
                  <a:pt x="8236735" y="6367795"/>
                  <a:pt x="8259505" y="6342152"/>
                  <a:pt x="8272215" y="6353635"/>
                </a:cubicBezTo>
                <a:cubicBezTo>
                  <a:pt x="8265869" y="6370241"/>
                  <a:pt x="8273753" y="6381990"/>
                  <a:pt x="8259737" y="6390896"/>
                </a:cubicBezTo>
                <a:cubicBezTo>
                  <a:pt x="8274203" y="6434782"/>
                  <a:pt x="8261733" y="6472039"/>
                  <a:pt x="8263931" y="6512546"/>
                </a:cubicBezTo>
                <a:cubicBezTo>
                  <a:pt x="8240061" y="6517936"/>
                  <a:pt x="8223853" y="6531024"/>
                  <a:pt x="8235029" y="6558844"/>
                </a:cubicBezTo>
                <a:cubicBezTo>
                  <a:pt x="8230215" y="6559112"/>
                  <a:pt x="8225395" y="6559378"/>
                  <a:pt x="8220577" y="6559645"/>
                </a:cubicBezTo>
                <a:cubicBezTo>
                  <a:pt x="8231753" y="6587466"/>
                  <a:pt x="8236583" y="6631890"/>
                  <a:pt x="8218851" y="6661314"/>
                </a:cubicBezTo>
                <a:cubicBezTo>
                  <a:pt x="8221479" y="6665233"/>
                  <a:pt x="8222139" y="6677382"/>
                  <a:pt x="8229365" y="6676982"/>
                </a:cubicBezTo>
                <a:cubicBezTo>
                  <a:pt x="8220619" y="6738410"/>
                  <a:pt x="8208145" y="6775668"/>
                  <a:pt x="8206849" y="6840746"/>
                </a:cubicBezTo>
                <a:cubicBezTo>
                  <a:pt x="8207289" y="6848846"/>
                  <a:pt x="8219117" y="6844128"/>
                  <a:pt x="8223931" y="6843860"/>
                </a:cubicBezTo>
                <a:cubicBezTo>
                  <a:pt x="8228323" y="6880180"/>
                  <a:pt x="8192843" y="6894340"/>
                  <a:pt x="8206869" y="6930127"/>
                </a:cubicBezTo>
                <a:cubicBezTo>
                  <a:pt x="8215625" y="6913388"/>
                  <a:pt x="8227233" y="6904620"/>
                  <a:pt x="8241247" y="6895714"/>
                </a:cubicBezTo>
                <a:cubicBezTo>
                  <a:pt x="8241247" y="6895714"/>
                  <a:pt x="8241247" y="6895714"/>
                  <a:pt x="8243657" y="6895579"/>
                </a:cubicBezTo>
                <a:cubicBezTo>
                  <a:pt x="8243437" y="6891530"/>
                  <a:pt x="8243219" y="6887478"/>
                  <a:pt x="8242997" y="6883428"/>
                </a:cubicBezTo>
                <a:cubicBezTo>
                  <a:pt x="8235329" y="6875728"/>
                  <a:pt x="8231817" y="6855608"/>
                  <a:pt x="8241235" y="6851022"/>
                </a:cubicBezTo>
                <a:cubicBezTo>
                  <a:pt x="8240357" y="6834820"/>
                  <a:pt x="8242103" y="6822534"/>
                  <a:pt x="8243857" y="6810248"/>
                </a:cubicBezTo>
                <a:cubicBezTo>
                  <a:pt x="8247793" y="6793779"/>
                  <a:pt x="8249323" y="6777444"/>
                  <a:pt x="8246033" y="6761374"/>
                </a:cubicBezTo>
                <a:cubicBezTo>
                  <a:pt x="8246033" y="6761374"/>
                  <a:pt x="8245813" y="6757322"/>
                  <a:pt x="8248221" y="6757189"/>
                </a:cubicBezTo>
                <a:cubicBezTo>
                  <a:pt x="8250411" y="6753003"/>
                  <a:pt x="8255449" y="6756788"/>
                  <a:pt x="8255671" y="6760839"/>
                </a:cubicBezTo>
                <a:cubicBezTo>
                  <a:pt x="8261369" y="6776774"/>
                  <a:pt x="8257651" y="6797295"/>
                  <a:pt x="8253711" y="6813764"/>
                </a:cubicBezTo>
                <a:cubicBezTo>
                  <a:pt x="8251965" y="6826050"/>
                  <a:pt x="8250433" y="6842386"/>
                  <a:pt x="8251093" y="6854539"/>
                </a:cubicBezTo>
                <a:cubicBezTo>
                  <a:pt x="8251093" y="6854539"/>
                  <a:pt x="8251093" y="6854539"/>
                  <a:pt x="8253503" y="6854404"/>
                </a:cubicBezTo>
                <a:cubicBezTo>
                  <a:pt x="8251535" y="6862638"/>
                  <a:pt x="8259641" y="6878440"/>
                  <a:pt x="8252411" y="6878842"/>
                </a:cubicBezTo>
                <a:cubicBezTo>
                  <a:pt x="8252411" y="6878842"/>
                  <a:pt x="8252411" y="6878842"/>
                  <a:pt x="8250005" y="6878976"/>
                </a:cubicBezTo>
                <a:cubicBezTo>
                  <a:pt x="8252635" y="6882892"/>
                  <a:pt x="8253075" y="6890992"/>
                  <a:pt x="8250881" y="6895178"/>
                </a:cubicBezTo>
                <a:cubicBezTo>
                  <a:pt x="8250881" y="6895178"/>
                  <a:pt x="8250881" y="6895178"/>
                  <a:pt x="8253295" y="6895046"/>
                </a:cubicBezTo>
                <a:cubicBezTo>
                  <a:pt x="8247167" y="6915700"/>
                  <a:pt x="8243447" y="6936220"/>
                  <a:pt x="8229653" y="6949178"/>
                </a:cubicBezTo>
                <a:cubicBezTo>
                  <a:pt x="8259665" y="6967820"/>
                  <a:pt x="8235363" y="7009799"/>
                  <a:pt x="8241499" y="7033836"/>
                </a:cubicBezTo>
                <a:cubicBezTo>
                  <a:pt x="8222007" y="7030858"/>
                  <a:pt x="8211061" y="7051780"/>
                  <a:pt x="8212379" y="7076084"/>
                </a:cubicBezTo>
                <a:cubicBezTo>
                  <a:pt x="8220271" y="7087835"/>
                  <a:pt x="8224867" y="7083516"/>
                  <a:pt x="8237131" y="7086898"/>
                </a:cubicBezTo>
                <a:cubicBezTo>
                  <a:pt x="8243273" y="7110932"/>
                  <a:pt x="8222693" y="7132390"/>
                  <a:pt x="8238461" y="7155890"/>
                </a:cubicBezTo>
                <a:cubicBezTo>
                  <a:pt x="8223791" y="7152642"/>
                  <a:pt x="8214373" y="7157230"/>
                  <a:pt x="8205175" y="7165866"/>
                </a:cubicBezTo>
                <a:cubicBezTo>
                  <a:pt x="8212195" y="7206106"/>
                  <a:pt x="8204317" y="7239044"/>
                  <a:pt x="8222061" y="7254308"/>
                </a:cubicBezTo>
                <a:cubicBezTo>
                  <a:pt x="8222061" y="7254308"/>
                  <a:pt x="8222061" y="7254308"/>
                  <a:pt x="8222283" y="7258362"/>
                </a:cubicBezTo>
                <a:cubicBezTo>
                  <a:pt x="8226661" y="7249990"/>
                  <a:pt x="8224033" y="7246075"/>
                  <a:pt x="8223591" y="7237972"/>
                </a:cubicBezTo>
                <a:cubicBezTo>
                  <a:pt x="8223371" y="7233924"/>
                  <a:pt x="8222929" y="7225820"/>
                  <a:pt x="8225119" y="7221640"/>
                </a:cubicBezTo>
                <a:cubicBezTo>
                  <a:pt x="8224899" y="7217585"/>
                  <a:pt x="8227313" y="7217452"/>
                  <a:pt x="8229717" y="7217318"/>
                </a:cubicBezTo>
                <a:cubicBezTo>
                  <a:pt x="8232127" y="7217184"/>
                  <a:pt x="8234759" y="7221102"/>
                  <a:pt x="8232567" y="7225287"/>
                </a:cubicBezTo>
                <a:cubicBezTo>
                  <a:pt x="8232789" y="7229338"/>
                  <a:pt x="8233011" y="7233386"/>
                  <a:pt x="8233231" y="7237438"/>
                </a:cubicBezTo>
                <a:cubicBezTo>
                  <a:pt x="8233665" y="7245540"/>
                  <a:pt x="8233891" y="7249592"/>
                  <a:pt x="8231921" y="7257826"/>
                </a:cubicBezTo>
                <a:cubicBezTo>
                  <a:pt x="8244199" y="7305897"/>
                  <a:pt x="8203029" y="7348812"/>
                  <a:pt x="8228883" y="7379880"/>
                </a:cubicBezTo>
                <a:cubicBezTo>
                  <a:pt x="8217937" y="7400799"/>
                  <a:pt x="8233493" y="7420252"/>
                  <a:pt x="8217291" y="7433342"/>
                </a:cubicBezTo>
                <a:cubicBezTo>
                  <a:pt x="8230215" y="7448875"/>
                  <a:pt x="8214231" y="7466014"/>
                  <a:pt x="8212699" y="7482350"/>
                </a:cubicBezTo>
                <a:cubicBezTo>
                  <a:pt x="8211393" y="7502738"/>
                  <a:pt x="8227169" y="7526236"/>
                  <a:pt x="8224109" y="7558908"/>
                </a:cubicBezTo>
                <a:cubicBezTo>
                  <a:pt x="8189071" y="7581170"/>
                  <a:pt x="8230479" y="7631686"/>
                  <a:pt x="8200703" y="7661782"/>
                </a:cubicBezTo>
                <a:cubicBezTo>
                  <a:pt x="8221291" y="7685014"/>
                  <a:pt x="8214075" y="7730106"/>
                  <a:pt x="8206419" y="7767099"/>
                </a:cubicBezTo>
                <a:cubicBezTo>
                  <a:pt x="8219125" y="7778579"/>
                  <a:pt x="8214527" y="7782901"/>
                  <a:pt x="8217597" y="7794916"/>
                </a:cubicBezTo>
                <a:cubicBezTo>
                  <a:pt x="8215187" y="7795048"/>
                  <a:pt x="8215187" y="7795048"/>
                  <a:pt x="8212779" y="7795184"/>
                </a:cubicBezTo>
                <a:cubicBezTo>
                  <a:pt x="8217387" y="7835556"/>
                  <a:pt x="8212143" y="7872412"/>
                  <a:pt x="8207329" y="7917373"/>
                </a:cubicBezTo>
                <a:cubicBezTo>
                  <a:pt x="8207553" y="7921424"/>
                  <a:pt x="8207773" y="7925472"/>
                  <a:pt x="8207995" y="7929524"/>
                </a:cubicBezTo>
                <a:cubicBezTo>
                  <a:pt x="8208655" y="7941675"/>
                  <a:pt x="8206907" y="7953960"/>
                  <a:pt x="8207563" y="7966114"/>
                </a:cubicBezTo>
                <a:cubicBezTo>
                  <a:pt x="8207563" y="7966114"/>
                  <a:pt x="8209973" y="7965980"/>
                  <a:pt x="8214795" y="7965712"/>
                </a:cubicBezTo>
                <a:cubicBezTo>
                  <a:pt x="8210413" y="7974080"/>
                  <a:pt x="8205815" y="7978398"/>
                  <a:pt x="8203847" y="7986634"/>
                </a:cubicBezTo>
                <a:cubicBezTo>
                  <a:pt x="8204287" y="7994736"/>
                  <a:pt x="8204507" y="7998786"/>
                  <a:pt x="8204725" y="8002834"/>
                </a:cubicBezTo>
                <a:cubicBezTo>
                  <a:pt x="8206489" y="8035240"/>
                  <a:pt x="8210217" y="8059412"/>
                  <a:pt x="8202341" y="8092355"/>
                </a:cubicBezTo>
                <a:cubicBezTo>
                  <a:pt x="8202341" y="8092355"/>
                  <a:pt x="8202559" y="8096402"/>
                  <a:pt x="8204969" y="8096266"/>
                </a:cubicBezTo>
                <a:cubicBezTo>
                  <a:pt x="8205189" y="8100317"/>
                  <a:pt x="8205189" y="8100317"/>
                  <a:pt x="8200589" y="8104638"/>
                </a:cubicBezTo>
                <a:cubicBezTo>
                  <a:pt x="8198181" y="8104771"/>
                  <a:pt x="8195771" y="8104904"/>
                  <a:pt x="8195551" y="8100854"/>
                </a:cubicBezTo>
                <a:cubicBezTo>
                  <a:pt x="8193143" y="8100987"/>
                  <a:pt x="8192921" y="8096935"/>
                  <a:pt x="8192921" y="8096935"/>
                </a:cubicBezTo>
                <a:cubicBezTo>
                  <a:pt x="8165321" y="8078155"/>
                  <a:pt x="8167739" y="8122714"/>
                  <a:pt x="8145839" y="8119866"/>
                </a:cubicBezTo>
                <a:cubicBezTo>
                  <a:pt x="8151759" y="8139853"/>
                  <a:pt x="8159429" y="8147557"/>
                  <a:pt x="8167311" y="8159303"/>
                </a:cubicBezTo>
                <a:cubicBezTo>
                  <a:pt x="8174101" y="8150802"/>
                  <a:pt x="8183519" y="8146213"/>
                  <a:pt x="8198193" y="8149463"/>
                </a:cubicBezTo>
                <a:cubicBezTo>
                  <a:pt x="8198193" y="8149463"/>
                  <a:pt x="8198193" y="8149463"/>
                  <a:pt x="8197973" y="8145409"/>
                </a:cubicBezTo>
                <a:cubicBezTo>
                  <a:pt x="8197973" y="8145409"/>
                  <a:pt x="8197973" y="8145409"/>
                  <a:pt x="8200383" y="8145278"/>
                </a:cubicBezTo>
                <a:cubicBezTo>
                  <a:pt x="8200159" y="8141225"/>
                  <a:pt x="8202349" y="8137044"/>
                  <a:pt x="8202133" y="8132991"/>
                </a:cubicBezTo>
                <a:cubicBezTo>
                  <a:pt x="8206289" y="8120572"/>
                  <a:pt x="8207831" y="8148926"/>
                  <a:pt x="8203011" y="8149197"/>
                </a:cubicBezTo>
                <a:cubicBezTo>
                  <a:pt x="8205423" y="8149062"/>
                  <a:pt x="8205861" y="8157160"/>
                  <a:pt x="8213089" y="8156759"/>
                </a:cubicBezTo>
                <a:cubicBezTo>
                  <a:pt x="8199731" y="8177815"/>
                  <a:pt x="8214641" y="8229803"/>
                  <a:pt x="8196243" y="8247078"/>
                </a:cubicBezTo>
                <a:cubicBezTo>
                  <a:pt x="8195155" y="8271515"/>
                  <a:pt x="8209615" y="8270713"/>
                  <a:pt x="8206115" y="8295283"/>
                </a:cubicBezTo>
                <a:cubicBezTo>
                  <a:pt x="8193407" y="8283802"/>
                  <a:pt x="8204585" y="8311622"/>
                  <a:pt x="8197355" y="8312021"/>
                </a:cubicBezTo>
                <a:cubicBezTo>
                  <a:pt x="8198239" y="8328225"/>
                  <a:pt x="8198897" y="8340376"/>
                  <a:pt x="8197371" y="8356713"/>
                </a:cubicBezTo>
                <a:cubicBezTo>
                  <a:pt x="8197371" y="8356713"/>
                  <a:pt x="8197371" y="8356713"/>
                  <a:pt x="8199775" y="8356580"/>
                </a:cubicBezTo>
                <a:cubicBezTo>
                  <a:pt x="8200659" y="8372781"/>
                  <a:pt x="8196501" y="8385202"/>
                  <a:pt x="8194967" y="8401540"/>
                </a:cubicBezTo>
                <a:cubicBezTo>
                  <a:pt x="8175253" y="8394505"/>
                  <a:pt x="8178535" y="8365885"/>
                  <a:pt x="8187511" y="8353198"/>
                </a:cubicBezTo>
                <a:cubicBezTo>
                  <a:pt x="8189259" y="8340911"/>
                  <a:pt x="8188601" y="8328759"/>
                  <a:pt x="8185531" y="8316742"/>
                </a:cubicBezTo>
                <a:cubicBezTo>
                  <a:pt x="8176763" y="8288792"/>
                  <a:pt x="8185299" y="8268000"/>
                  <a:pt x="8160545" y="8257187"/>
                </a:cubicBezTo>
                <a:cubicBezTo>
                  <a:pt x="8151349" y="8265824"/>
                  <a:pt x="8161431" y="8273389"/>
                  <a:pt x="8161867" y="8281489"/>
                </a:cubicBezTo>
                <a:cubicBezTo>
                  <a:pt x="8165817" y="8309712"/>
                  <a:pt x="8162101" y="8330232"/>
                  <a:pt x="8156191" y="8354938"/>
                </a:cubicBezTo>
                <a:cubicBezTo>
                  <a:pt x="8138885" y="8347773"/>
                  <a:pt x="8135389" y="8372345"/>
                  <a:pt x="8139337" y="8400564"/>
                </a:cubicBezTo>
                <a:cubicBezTo>
                  <a:pt x="8143933" y="8396246"/>
                  <a:pt x="8146127" y="8392064"/>
                  <a:pt x="8148315" y="8387878"/>
                </a:cubicBezTo>
                <a:cubicBezTo>
                  <a:pt x="8148315" y="8387878"/>
                  <a:pt x="8148093" y="8383826"/>
                  <a:pt x="8150505" y="8383695"/>
                </a:cubicBezTo>
                <a:cubicBezTo>
                  <a:pt x="8152911" y="8383559"/>
                  <a:pt x="8153133" y="8387609"/>
                  <a:pt x="8153133" y="8387609"/>
                </a:cubicBezTo>
                <a:cubicBezTo>
                  <a:pt x="8153571" y="8395712"/>
                  <a:pt x="8148975" y="8400029"/>
                  <a:pt x="8146783" y="8404216"/>
                </a:cubicBezTo>
                <a:cubicBezTo>
                  <a:pt x="8146783" y="8404216"/>
                  <a:pt x="8146783" y="8404216"/>
                  <a:pt x="8149195" y="8404081"/>
                </a:cubicBezTo>
                <a:cubicBezTo>
                  <a:pt x="8151821" y="8407995"/>
                  <a:pt x="8154231" y="8407866"/>
                  <a:pt x="8154453" y="8411915"/>
                </a:cubicBezTo>
                <a:cubicBezTo>
                  <a:pt x="8154453" y="8411915"/>
                  <a:pt x="8154453" y="8411915"/>
                  <a:pt x="8156863" y="8411780"/>
                </a:cubicBezTo>
                <a:cubicBezTo>
                  <a:pt x="8157083" y="8415831"/>
                  <a:pt x="8154895" y="8420014"/>
                  <a:pt x="8152483" y="8420149"/>
                </a:cubicBezTo>
                <a:cubicBezTo>
                  <a:pt x="8150073" y="8420284"/>
                  <a:pt x="8147445" y="8416368"/>
                  <a:pt x="8147445" y="8416368"/>
                </a:cubicBezTo>
                <a:cubicBezTo>
                  <a:pt x="8147445" y="8416368"/>
                  <a:pt x="8147445" y="8416368"/>
                  <a:pt x="8145039" y="8416498"/>
                </a:cubicBezTo>
                <a:cubicBezTo>
                  <a:pt x="8144815" y="8412449"/>
                  <a:pt x="8142407" y="8412585"/>
                  <a:pt x="8139999" y="8412716"/>
                </a:cubicBezTo>
                <a:cubicBezTo>
                  <a:pt x="8139999" y="8412716"/>
                  <a:pt x="8139999" y="8412716"/>
                  <a:pt x="8140219" y="8416767"/>
                </a:cubicBezTo>
                <a:cubicBezTo>
                  <a:pt x="8125983" y="8421623"/>
                  <a:pt x="8114597" y="8434445"/>
                  <a:pt x="8103209" y="8447264"/>
                </a:cubicBezTo>
                <a:cubicBezTo>
                  <a:pt x="8100581" y="8443345"/>
                  <a:pt x="8100361" y="8439297"/>
                  <a:pt x="8100361" y="8439297"/>
                </a:cubicBezTo>
                <a:cubicBezTo>
                  <a:pt x="8076489" y="8444687"/>
                  <a:pt x="8078031" y="8473040"/>
                  <a:pt x="8083729" y="8488975"/>
                </a:cubicBezTo>
                <a:cubicBezTo>
                  <a:pt x="8090959" y="8488574"/>
                  <a:pt x="8093145" y="8484387"/>
                  <a:pt x="8090075" y="8472373"/>
                </a:cubicBezTo>
                <a:cubicBezTo>
                  <a:pt x="8099271" y="8463734"/>
                  <a:pt x="8086579" y="8496944"/>
                  <a:pt x="8096213" y="8496405"/>
                </a:cubicBezTo>
                <a:cubicBezTo>
                  <a:pt x="8110667" y="8495606"/>
                  <a:pt x="8115265" y="8491285"/>
                  <a:pt x="8127535" y="8494667"/>
                </a:cubicBezTo>
                <a:cubicBezTo>
                  <a:pt x="8127313" y="8490615"/>
                  <a:pt x="8127313" y="8490615"/>
                  <a:pt x="8127093" y="8486564"/>
                </a:cubicBezTo>
                <a:cubicBezTo>
                  <a:pt x="8127093" y="8486564"/>
                  <a:pt x="8126873" y="8482514"/>
                  <a:pt x="8129283" y="8482382"/>
                </a:cubicBezTo>
                <a:cubicBezTo>
                  <a:pt x="8131693" y="8482248"/>
                  <a:pt x="8134319" y="8486165"/>
                  <a:pt x="8134319" y="8486165"/>
                </a:cubicBezTo>
                <a:cubicBezTo>
                  <a:pt x="8134541" y="8490213"/>
                  <a:pt x="8134761" y="8494265"/>
                  <a:pt x="8134981" y="8498315"/>
                </a:cubicBezTo>
                <a:cubicBezTo>
                  <a:pt x="8133891" y="8522754"/>
                  <a:pt x="8146379" y="8530187"/>
                  <a:pt x="8129731" y="8535174"/>
                </a:cubicBezTo>
                <a:cubicBezTo>
                  <a:pt x="8133683" y="8563393"/>
                  <a:pt x="8129745" y="8579864"/>
                  <a:pt x="8133253" y="8599984"/>
                </a:cubicBezTo>
                <a:cubicBezTo>
                  <a:pt x="8120117" y="8625088"/>
                  <a:pt x="8114223" y="8694485"/>
                  <a:pt x="8125397" y="8722305"/>
                </a:cubicBezTo>
                <a:cubicBezTo>
                  <a:pt x="8128029" y="8726223"/>
                  <a:pt x="8130439" y="8726088"/>
                  <a:pt x="8132847" y="8725955"/>
                </a:cubicBezTo>
                <a:cubicBezTo>
                  <a:pt x="8134819" y="8740065"/>
                  <a:pt x="8134331" y="8753299"/>
                  <a:pt x="8135509" y="8763893"/>
                </a:cubicBezTo>
                <a:lnTo>
                  <a:pt x="8145747" y="8781774"/>
                </a:lnTo>
                <a:lnTo>
                  <a:pt x="8145567" y="8782128"/>
                </a:lnTo>
                <a:lnTo>
                  <a:pt x="8145937" y="8782108"/>
                </a:lnTo>
                <a:lnTo>
                  <a:pt x="8148195" y="8786042"/>
                </a:lnTo>
                <a:cubicBezTo>
                  <a:pt x="8150601" y="8785911"/>
                  <a:pt x="8150601" y="8785911"/>
                  <a:pt x="8150381" y="8781859"/>
                </a:cubicBezTo>
                <a:cubicBezTo>
                  <a:pt x="8150381" y="8781859"/>
                  <a:pt x="8150381" y="8781859"/>
                  <a:pt x="8147971" y="8781994"/>
                </a:cubicBezTo>
                <a:lnTo>
                  <a:pt x="8145937" y="8782108"/>
                </a:lnTo>
                <a:lnTo>
                  <a:pt x="8145747" y="8781774"/>
                </a:lnTo>
                <a:lnTo>
                  <a:pt x="8147751" y="8777943"/>
                </a:lnTo>
                <a:cubicBezTo>
                  <a:pt x="8147751" y="8777943"/>
                  <a:pt x="8147751" y="8777943"/>
                  <a:pt x="8150161" y="8777808"/>
                </a:cubicBezTo>
                <a:cubicBezTo>
                  <a:pt x="8154761" y="8773490"/>
                  <a:pt x="8151471" y="8757424"/>
                  <a:pt x="8156071" y="8753105"/>
                </a:cubicBezTo>
                <a:cubicBezTo>
                  <a:pt x="8160889" y="8752836"/>
                  <a:pt x="8158921" y="8761072"/>
                  <a:pt x="8159141" y="8765121"/>
                </a:cubicBezTo>
                <a:cubicBezTo>
                  <a:pt x="8163739" y="8760804"/>
                  <a:pt x="8166365" y="8764720"/>
                  <a:pt x="8168775" y="8764587"/>
                </a:cubicBezTo>
                <a:cubicBezTo>
                  <a:pt x="8168555" y="8760536"/>
                  <a:pt x="8170747" y="8756354"/>
                  <a:pt x="8170525" y="8752300"/>
                </a:cubicBezTo>
                <a:cubicBezTo>
                  <a:pt x="8172495" y="8744066"/>
                  <a:pt x="8174245" y="8731779"/>
                  <a:pt x="8166577" y="8724079"/>
                </a:cubicBezTo>
                <a:cubicBezTo>
                  <a:pt x="8166577" y="8724079"/>
                  <a:pt x="8166577" y="8724079"/>
                  <a:pt x="8163945" y="8720164"/>
                </a:cubicBezTo>
                <a:cubicBezTo>
                  <a:pt x="8163945" y="8720164"/>
                  <a:pt x="8163945" y="8720164"/>
                  <a:pt x="8168547" y="8715843"/>
                </a:cubicBezTo>
                <a:cubicBezTo>
                  <a:pt x="8175555" y="8711393"/>
                  <a:pt x="8175333" y="8707344"/>
                  <a:pt x="8174893" y="8699241"/>
                </a:cubicBezTo>
                <a:cubicBezTo>
                  <a:pt x="8174673" y="8695190"/>
                  <a:pt x="8174453" y="8691139"/>
                  <a:pt x="8174233" y="8687089"/>
                </a:cubicBezTo>
                <a:cubicBezTo>
                  <a:pt x="8166565" y="8679388"/>
                  <a:pt x="8163713" y="8671422"/>
                  <a:pt x="8167871" y="8659002"/>
                </a:cubicBezTo>
                <a:cubicBezTo>
                  <a:pt x="8177731" y="8662519"/>
                  <a:pt x="8179921" y="8658332"/>
                  <a:pt x="8194597" y="8661583"/>
                </a:cubicBezTo>
                <a:cubicBezTo>
                  <a:pt x="8195473" y="8677783"/>
                  <a:pt x="8191097" y="8686153"/>
                  <a:pt x="8184089" y="8690606"/>
                </a:cubicBezTo>
                <a:cubicBezTo>
                  <a:pt x="8181903" y="8694789"/>
                  <a:pt x="8181903" y="8694789"/>
                  <a:pt x="8182119" y="8698838"/>
                </a:cubicBezTo>
                <a:cubicBezTo>
                  <a:pt x="8182561" y="8706940"/>
                  <a:pt x="8183001" y="8715042"/>
                  <a:pt x="8175995" y="8719496"/>
                </a:cubicBezTo>
                <a:cubicBezTo>
                  <a:pt x="8181473" y="8731380"/>
                  <a:pt x="8179723" y="8743665"/>
                  <a:pt x="8177977" y="8755948"/>
                </a:cubicBezTo>
                <a:cubicBezTo>
                  <a:pt x="8178193" y="8759999"/>
                  <a:pt x="8178413" y="8764053"/>
                  <a:pt x="8176227" y="8768236"/>
                </a:cubicBezTo>
                <a:cubicBezTo>
                  <a:pt x="8176227" y="8768236"/>
                  <a:pt x="8176227" y="8768236"/>
                  <a:pt x="8178631" y="8768103"/>
                </a:cubicBezTo>
                <a:cubicBezTo>
                  <a:pt x="8174477" y="8780520"/>
                  <a:pt x="8177767" y="8796588"/>
                  <a:pt x="8190031" y="8799971"/>
                </a:cubicBezTo>
                <a:cubicBezTo>
                  <a:pt x="8188065" y="8808209"/>
                  <a:pt x="8188721" y="8820357"/>
                  <a:pt x="8181717" y="8824811"/>
                </a:cubicBezTo>
                <a:cubicBezTo>
                  <a:pt x="8181717" y="8824811"/>
                  <a:pt x="8184123" y="8824673"/>
                  <a:pt x="8181933" y="8828860"/>
                </a:cubicBezTo>
                <a:cubicBezTo>
                  <a:pt x="8182153" y="8832912"/>
                  <a:pt x="8182373" y="8836961"/>
                  <a:pt x="8180187" y="8841145"/>
                </a:cubicBezTo>
                <a:cubicBezTo>
                  <a:pt x="8180187" y="8841145"/>
                  <a:pt x="8180407" y="8845197"/>
                  <a:pt x="8182813" y="8845064"/>
                </a:cubicBezTo>
                <a:cubicBezTo>
                  <a:pt x="8182813" y="8845064"/>
                  <a:pt x="8182813" y="8845064"/>
                  <a:pt x="8183037" y="8849114"/>
                </a:cubicBezTo>
                <a:cubicBezTo>
                  <a:pt x="8180627" y="8849248"/>
                  <a:pt x="8180847" y="8853300"/>
                  <a:pt x="8181067" y="8857349"/>
                </a:cubicBezTo>
                <a:cubicBezTo>
                  <a:pt x="8181067" y="8857349"/>
                  <a:pt x="8181067" y="8857349"/>
                  <a:pt x="8178879" y="8861533"/>
                </a:cubicBezTo>
                <a:cubicBezTo>
                  <a:pt x="8175379" y="8886104"/>
                  <a:pt x="8171881" y="8910676"/>
                  <a:pt x="8172979" y="8930928"/>
                </a:cubicBezTo>
                <a:cubicBezTo>
                  <a:pt x="8172979" y="8930928"/>
                  <a:pt x="8175609" y="8934847"/>
                  <a:pt x="8173199" y="8934980"/>
                </a:cubicBezTo>
                <a:cubicBezTo>
                  <a:pt x="8173419" y="8939030"/>
                  <a:pt x="8173419" y="8939030"/>
                  <a:pt x="8173641" y="8943078"/>
                </a:cubicBezTo>
                <a:cubicBezTo>
                  <a:pt x="8173861" y="8947132"/>
                  <a:pt x="8171449" y="8947266"/>
                  <a:pt x="8169041" y="8947400"/>
                </a:cubicBezTo>
                <a:cubicBezTo>
                  <a:pt x="8164221" y="8947666"/>
                  <a:pt x="8161813" y="8947800"/>
                  <a:pt x="8161593" y="8943750"/>
                </a:cubicBezTo>
                <a:cubicBezTo>
                  <a:pt x="8161369" y="8939701"/>
                  <a:pt x="8163783" y="8939566"/>
                  <a:pt x="8163563" y="8935517"/>
                </a:cubicBezTo>
                <a:cubicBezTo>
                  <a:pt x="8163563" y="8935517"/>
                  <a:pt x="8163563" y="8935517"/>
                  <a:pt x="8161153" y="8935650"/>
                </a:cubicBezTo>
                <a:cubicBezTo>
                  <a:pt x="8160935" y="8931598"/>
                  <a:pt x="8153487" y="8927950"/>
                  <a:pt x="8155459" y="8919714"/>
                </a:cubicBezTo>
                <a:cubicBezTo>
                  <a:pt x="8138159" y="8957241"/>
                  <a:pt x="8146281" y="9017731"/>
                  <a:pt x="8129431" y="9063361"/>
                </a:cubicBezTo>
                <a:cubicBezTo>
                  <a:pt x="8162949" y="9102127"/>
                  <a:pt x="8143903" y="9151941"/>
                  <a:pt x="8144135" y="9200678"/>
                </a:cubicBezTo>
                <a:cubicBezTo>
                  <a:pt x="8144599" y="9298162"/>
                  <a:pt x="8138271" y="9404149"/>
                  <a:pt x="8131507" y="9502033"/>
                </a:cubicBezTo>
                <a:cubicBezTo>
                  <a:pt x="8136763" y="9509864"/>
                  <a:pt x="8139833" y="9521883"/>
                  <a:pt x="8145091" y="9529717"/>
                </a:cubicBezTo>
                <a:cubicBezTo>
                  <a:pt x="8140495" y="9534035"/>
                  <a:pt x="8141155" y="9546187"/>
                  <a:pt x="8131517" y="9546721"/>
                </a:cubicBezTo>
                <a:cubicBezTo>
                  <a:pt x="8144665" y="9566308"/>
                  <a:pt x="8138099" y="9578860"/>
                  <a:pt x="8134819" y="9607481"/>
                </a:cubicBezTo>
                <a:cubicBezTo>
                  <a:pt x="8146645" y="9602762"/>
                  <a:pt x="8150155" y="9622880"/>
                  <a:pt x="8150815" y="9635032"/>
                </a:cubicBezTo>
                <a:cubicBezTo>
                  <a:pt x="8146217" y="9639352"/>
                  <a:pt x="8139209" y="9643802"/>
                  <a:pt x="8129351" y="9640288"/>
                </a:cubicBezTo>
                <a:cubicBezTo>
                  <a:pt x="8133959" y="9680662"/>
                  <a:pt x="8122135" y="9685381"/>
                  <a:pt x="8129375" y="9729669"/>
                </a:cubicBezTo>
                <a:cubicBezTo>
                  <a:pt x="8145359" y="9712530"/>
                  <a:pt x="8120605" y="9701715"/>
                  <a:pt x="8149297" y="9696059"/>
                </a:cubicBezTo>
                <a:cubicBezTo>
                  <a:pt x="8159827" y="9756417"/>
                  <a:pt x="8150421" y="9805695"/>
                  <a:pt x="8155909" y="9862267"/>
                </a:cubicBezTo>
                <a:cubicBezTo>
                  <a:pt x="8133123" y="9843221"/>
                  <a:pt x="8147371" y="9883058"/>
                  <a:pt x="8138175" y="9891693"/>
                </a:cubicBezTo>
                <a:cubicBezTo>
                  <a:pt x="8140583" y="9891560"/>
                  <a:pt x="8142993" y="9891427"/>
                  <a:pt x="8145403" y="9891292"/>
                </a:cubicBezTo>
                <a:cubicBezTo>
                  <a:pt x="8145181" y="9887243"/>
                  <a:pt x="8144961" y="9883191"/>
                  <a:pt x="8144745" y="9879142"/>
                </a:cubicBezTo>
                <a:cubicBezTo>
                  <a:pt x="8144745" y="9879142"/>
                  <a:pt x="8144523" y="9875088"/>
                  <a:pt x="8146933" y="9874956"/>
                </a:cubicBezTo>
                <a:cubicBezTo>
                  <a:pt x="8146933" y="9874956"/>
                  <a:pt x="8149561" y="9878874"/>
                  <a:pt x="8149561" y="9878874"/>
                </a:cubicBezTo>
                <a:cubicBezTo>
                  <a:pt x="8149781" y="9882921"/>
                  <a:pt x="8150001" y="9886973"/>
                  <a:pt x="8147811" y="9891159"/>
                </a:cubicBezTo>
                <a:cubicBezTo>
                  <a:pt x="8147811" y="9891159"/>
                  <a:pt x="8147811" y="9891159"/>
                  <a:pt x="8150223" y="9891024"/>
                </a:cubicBezTo>
                <a:cubicBezTo>
                  <a:pt x="8150881" y="9903176"/>
                  <a:pt x="8143653" y="9903579"/>
                  <a:pt x="8146505" y="9911547"/>
                </a:cubicBezTo>
                <a:cubicBezTo>
                  <a:pt x="8129859" y="9916534"/>
                  <a:pt x="8128549" y="9936923"/>
                  <a:pt x="8122425" y="9957576"/>
                </a:cubicBezTo>
                <a:cubicBezTo>
                  <a:pt x="8122643" y="9961627"/>
                  <a:pt x="8122863" y="9965677"/>
                  <a:pt x="8123299" y="9973777"/>
                </a:cubicBezTo>
                <a:cubicBezTo>
                  <a:pt x="8123743" y="9981880"/>
                  <a:pt x="8124181" y="9989981"/>
                  <a:pt x="8124843" y="10002130"/>
                </a:cubicBezTo>
                <a:cubicBezTo>
                  <a:pt x="8138637" y="9989176"/>
                  <a:pt x="8131839" y="9952988"/>
                  <a:pt x="8145637" y="9940036"/>
                </a:cubicBezTo>
                <a:cubicBezTo>
                  <a:pt x="8151111" y="9951917"/>
                  <a:pt x="8155501" y="9988241"/>
                  <a:pt x="8155501" y="9988241"/>
                </a:cubicBezTo>
                <a:cubicBezTo>
                  <a:pt x="8153973" y="10004577"/>
                  <a:pt x="8140177" y="10017531"/>
                  <a:pt x="8136457" y="10038055"/>
                </a:cubicBezTo>
                <a:cubicBezTo>
                  <a:pt x="8132519" y="10054522"/>
                  <a:pt x="8143035" y="10070190"/>
                  <a:pt x="8129247" y="10083146"/>
                </a:cubicBezTo>
                <a:cubicBezTo>
                  <a:pt x="8120485" y="10099886"/>
                  <a:pt x="8123997" y="10120002"/>
                  <a:pt x="8125097" y="10140254"/>
                </a:cubicBezTo>
                <a:cubicBezTo>
                  <a:pt x="8126197" y="10160509"/>
                  <a:pt x="8127077" y="10176713"/>
                  <a:pt x="8125547" y="10193047"/>
                </a:cubicBezTo>
                <a:cubicBezTo>
                  <a:pt x="8125765" y="10197098"/>
                  <a:pt x="8123355" y="10197229"/>
                  <a:pt x="8120949" y="10197364"/>
                </a:cubicBezTo>
                <a:cubicBezTo>
                  <a:pt x="8118539" y="10197499"/>
                  <a:pt x="8118317" y="10193448"/>
                  <a:pt x="8118317" y="10193448"/>
                </a:cubicBezTo>
                <a:cubicBezTo>
                  <a:pt x="8118317" y="10193448"/>
                  <a:pt x="8118317" y="10193448"/>
                  <a:pt x="8118097" y="10189397"/>
                </a:cubicBezTo>
                <a:cubicBezTo>
                  <a:pt x="8119845" y="10177114"/>
                  <a:pt x="8118749" y="10156861"/>
                  <a:pt x="8118089" y="10144705"/>
                </a:cubicBezTo>
                <a:cubicBezTo>
                  <a:pt x="8114355" y="10120538"/>
                  <a:pt x="8113259" y="10100283"/>
                  <a:pt x="8121797" y="10079496"/>
                </a:cubicBezTo>
                <a:cubicBezTo>
                  <a:pt x="8121797" y="10079496"/>
                  <a:pt x="8121797" y="10079496"/>
                  <a:pt x="8119383" y="10079632"/>
                </a:cubicBezTo>
                <a:cubicBezTo>
                  <a:pt x="8114347" y="10075846"/>
                  <a:pt x="8111497" y="10067880"/>
                  <a:pt x="8108647" y="10059913"/>
                </a:cubicBezTo>
                <a:cubicBezTo>
                  <a:pt x="8106239" y="10060043"/>
                  <a:pt x="8106239" y="10060043"/>
                  <a:pt x="8103831" y="10060178"/>
                </a:cubicBezTo>
                <a:cubicBezTo>
                  <a:pt x="8103831" y="10060178"/>
                  <a:pt x="8101419" y="10060312"/>
                  <a:pt x="8101201" y="10056263"/>
                </a:cubicBezTo>
                <a:cubicBezTo>
                  <a:pt x="8101201" y="10056263"/>
                  <a:pt x="8101201" y="10056263"/>
                  <a:pt x="8101419" y="10060312"/>
                </a:cubicBezTo>
                <a:cubicBezTo>
                  <a:pt x="8091357" y="10097438"/>
                  <a:pt x="8109539" y="10120804"/>
                  <a:pt x="8092027" y="10154280"/>
                </a:cubicBezTo>
                <a:cubicBezTo>
                  <a:pt x="8079757" y="10150899"/>
                  <a:pt x="8088739" y="10138213"/>
                  <a:pt x="8074061" y="10134965"/>
                </a:cubicBezTo>
                <a:cubicBezTo>
                  <a:pt x="8080849" y="10126462"/>
                  <a:pt x="8080407" y="10118360"/>
                  <a:pt x="8072741" y="10110662"/>
                </a:cubicBezTo>
                <a:cubicBezTo>
                  <a:pt x="8065511" y="10111063"/>
                  <a:pt x="8070995" y="10122947"/>
                  <a:pt x="8061137" y="10119430"/>
                </a:cubicBezTo>
                <a:cubicBezTo>
                  <a:pt x="8064203" y="10131450"/>
                  <a:pt x="8064643" y="10139553"/>
                  <a:pt x="8062675" y="10147786"/>
                </a:cubicBezTo>
                <a:cubicBezTo>
                  <a:pt x="8060269" y="10147923"/>
                  <a:pt x="8060269" y="10147923"/>
                  <a:pt x="8057855" y="10148052"/>
                </a:cubicBezTo>
                <a:cubicBezTo>
                  <a:pt x="8057855" y="10148052"/>
                  <a:pt x="8057637" y="10144005"/>
                  <a:pt x="8057637" y="10144005"/>
                </a:cubicBezTo>
                <a:cubicBezTo>
                  <a:pt x="8059827" y="10139818"/>
                  <a:pt x="8059389" y="10131720"/>
                  <a:pt x="8056537" y="10123750"/>
                </a:cubicBezTo>
                <a:cubicBezTo>
                  <a:pt x="8056537" y="10123750"/>
                  <a:pt x="8056537" y="10123750"/>
                  <a:pt x="8056317" y="10119699"/>
                </a:cubicBezTo>
                <a:cubicBezTo>
                  <a:pt x="8051497" y="10119969"/>
                  <a:pt x="8041861" y="10120503"/>
                  <a:pt x="8043829" y="10112270"/>
                </a:cubicBezTo>
                <a:cubicBezTo>
                  <a:pt x="8033973" y="10108752"/>
                  <a:pt x="8047121" y="10128336"/>
                  <a:pt x="8037263" y="10124823"/>
                </a:cubicBezTo>
                <a:cubicBezTo>
                  <a:pt x="8037481" y="10128872"/>
                  <a:pt x="8037481" y="10128872"/>
                  <a:pt x="8037481" y="10128872"/>
                </a:cubicBezTo>
                <a:cubicBezTo>
                  <a:pt x="8035513" y="10137108"/>
                  <a:pt x="8045369" y="10140623"/>
                  <a:pt x="8044929" y="10132520"/>
                </a:cubicBezTo>
                <a:cubicBezTo>
                  <a:pt x="8049971" y="10136303"/>
                  <a:pt x="8040993" y="10148992"/>
                  <a:pt x="8038803" y="10153176"/>
                </a:cubicBezTo>
                <a:cubicBezTo>
                  <a:pt x="8056327" y="10164390"/>
                  <a:pt x="8037053" y="10165459"/>
                  <a:pt x="8047571" y="10181129"/>
                </a:cubicBezTo>
                <a:cubicBezTo>
                  <a:pt x="8042753" y="10181396"/>
                  <a:pt x="8038373" y="10189764"/>
                  <a:pt x="8036623" y="10202054"/>
                </a:cubicBezTo>
                <a:cubicBezTo>
                  <a:pt x="8036623" y="10202054"/>
                  <a:pt x="8036623" y="10202054"/>
                  <a:pt x="8037067" y="10210152"/>
                </a:cubicBezTo>
                <a:cubicBezTo>
                  <a:pt x="8039475" y="10210018"/>
                  <a:pt x="8042105" y="10213937"/>
                  <a:pt x="8044511" y="10213801"/>
                </a:cubicBezTo>
                <a:cubicBezTo>
                  <a:pt x="8046923" y="10213667"/>
                  <a:pt x="8049333" y="10213534"/>
                  <a:pt x="8051961" y="10217450"/>
                </a:cubicBezTo>
                <a:cubicBezTo>
                  <a:pt x="8051961" y="10217450"/>
                  <a:pt x="8051961" y="10217450"/>
                  <a:pt x="8054371" y="10217316"/>
                </a:cubicBezTo>
                <a:cubicBezTo>
                  <a:pt x="8054371" y="10217316"/>
                  <a:pt x="8054371" y="10217316"/>
                  <a:pt x="8054591" y="10221365"/>
                </a:cubicBezTo>
                <a:cubicBezTo>
                  <a:pt x="8055029" y="10229466"/>
                  <a:pt x="8048023" y="10233921"/>
                  <a:pt x="8038383" y="10234456"/>
                </a:cubicBezTo>
                <a:cubicBezTo>
                  <a:pt x="8038383" y="10234456"/>
                  <a:pt x="8038383" y="10234456"/>
                  <a:pt x="8035977" y="10234591"/>
                </a:cubicBezTo>
                <a:cubicBezTo>
                  <a:pt x="8033349" y="10230673"/>
                  <a:pt x="8028087" y="10222838"/>
                  <a:pt x="8027867" y="10218788"/>
                </a:cubicBezTo>
                <a:cubicBezTo>
                  <a:pt x="8027867" y="10218788"/>
                  <a:pt x="8027647" y="10214742"/>
                  <a:pt x="8027647" y="10214742"/>
                </a:cubicBezTo>
                <a:cubicBezTo>
                  <a:pt x="8027647" y="10214742"/>
                  <a:pt x="8027647" y="10214742"/>
                  <a:pt x="8026989" y="10202587"/>
                </a:cubicBezTo>
                <a:cubicBezTo>
                  <a:pt x="8024581" y="10202720"/>
                  <a:pt x="8022169" y="10202855"/>
                  <a:pt x="8019757" y="10202989"/>
                </a:cubicBezTo>
                <a:cubicBezTo>
                  <a:pt x="8023039" y="10174367"/>
                  <a:pt x="7999167" y="10179755"/>
                  <a:pt x="7995659" y="10159636"/>
                </a:cubicBezTo>
                <a:cubicBezTo>
                  <a:pt x="7995659" y="10159636"/>
                  <a:pt x="7993247" y="10159771"/>
                  <a:pt x="7993029" y="10155717"/>
                </a:cubicBezTo>
                <a:cubicBezTo>
                  <a:pt x="7993029" y="10155717"/>
                  <a:pt x="7993029" y="10155717"/>
                  <a:pt x="7990617" y="10155855"/>
                </a:cubicBezTo>
                <a:cubicBezTo>
                  <a:pt x="7986243" y="10164221"/>
                  <a:pt x="7999387" y="10183809"/>
                  <a:pt x="7999167" y="10179755"/>
                </a:cubicBezTo>
                <a:cubicBezTo>
                  <a:pt x="8010119" y="10203525"/>
                  <a:pt x="7996767" y="10224578"/>
                  <a:pt x="8007285" y="10240247"/>
                </a:cubicBezTo>
                <a:cubicBezTo>
                  <a:pt x="7970057" y="10266693"/>
                  <a:pt x="8001179" y="10350283"/>
                  <a:pt x="7995271" y="10374988"/>
                </a:cubicBezTo>
                <a:cubicBezTo>
                  <a:pt x="7985853" y="10379576"/>
                  <a:pt x="7991993" y="10403610"/>
                  <a:pt x="7987615" y="10411981"/>
                </a:cubicBezTo>
                <a:cubicBezTo>
                  <a:pt x="7991345" y="10436150"/>
                  <a:pt x="7990035" y="10456536"/>
                  <a:pt x="7986319" y="10477054"/>
                </a:cubicBezTo>
                <a:cubicBezTo>
                  <a:pt x="7986537" y="10481106"/>
                  <a:pt x="7984347" y="10485291"/>
                  <a:pt x="7979529" y="10485561"/>
                </a:cubicBezTo>
                <a:cubicBezTo>
                  <a:pt x="7977121" y="10485694"/>
                  <a:pt x="7974489" y="10481775"/>
                  <a:pt x="7974271" y="10477726"/>
                </a:cubicBezTo>
                <a:cubicBezTo>
                  <a:pt x="7975581" y="10457339"/>
                  <a:pt x="7979297" y="10436817"/>
                  <a:pt x="7976011" y="10420747"/>
                </a:cubicBezTo>
                <a:cubicBezTo>
                  <a:pt x="7959807" y="10433839"/>
                  <a:pt x="7961123" y="10458144"/>
                  <a:pt x="7954995" y="10478797"/>
                </a:cubicBezTo>
                <a:cubicBezTo>
                  <a:pt x="7969233" y="10473943"/>
                  <a:pt x="7967923" y="10494329"/>
                  <a:pt x="7969025" y="10514584"/>
                </a:cubicBezTo>
                <a:cubicBezTo>
                  <a:pt x="7978879" y="10518099"/>
                  <a:pt x="7973183" y="10502163"/>
                  <a:pt x="7977783" y="10497846"/>
                </a:cubicBezTo>
                <a:cubicBezTo>
                  <a:pt x="8011081" y="10532562"/>
                  <a:pt x="8024239" y="10596835"/>
                  <a:pt x="7975833" y="10595461"/>
                </a:cubicBezTo>
                <a:cubicBezTo>
                  <a:pt x="7977581" y="10583176"/>
                  <a:pt x="7974737" y="10575209"/>
                  <a:pt x="7965317" y="10579794"/>
                </a:cubicBezTo>
                <a:cubicBezTo>
                  <a:pt x="7965317" y="10579794"/>
                  <a:pt x="7965537" y="10583846"/>
                  <a:pt x="7963127" y="10583977"/>
                </a:cubicBezTo>
                <a:cubicBezTo>
                  <a:pt x="7960937" y="10588164"/>
                  <a:pt x="7960937" y="10588164"/>
                  <a:pt x="7958529" y="10588299"/>
                </a:cubicBezTo>
                <a:cubicBezTo>
                  <a:pt x="7958529" y="10588299"/>
                  <a:pt x="7958753" y="10592348"/>
                  <a:pt x="7958753" y="10592348"/>
                </a:cubicBezTo>
                <a:cubicBezTo>
                  <a:pt x="7974307" y="10611799"/>
                  <a:pt x="7946933" y="10641759"/>
                  <a:pt x="7957893" y="10665525"/>
                </a:cubicBezTo>
                <a:cubicBezTo>
                  <a:pt x="7948255" y="10666063"/>
                  <a:pt x="7958771" y="10681728"/>
                  <a:pt x="7949795" y="10694419"/>
                </a:cubicBezTo>
                <a:cubicBezTo>
                  <a:pt x="7949795" y="10694419"/>
                  <a:pt x="7949795" y="10694419"/>
                  <a:pt x="7952203" y="10694283"/>
                </a:cubicBezTo>
                <a:cubicBezTo>
                  <a:pt x="7952645" y="10702386"/>
                  <a:pt x="7955273" y="10706302"/>
                  <a:pt x="7953303" y="10714536"/>
                </a:cubicBezTo>
                <a:cubicBezTo>
                  <a:pt x="7951113" y="10718721"/>
                  <a:pt x="7948705" y="10718853"/>
                  <a:pt x="7946297" y="10718986"/>
                </a:cubicBezTo>
                <a:cubicBezTo>
                  <a:pt x="7943667" y="10715070"/>
                  <a:pt x="7943449" y="10711021"/>
                  <a:pt x="7945855" y="10710886"/>
                </a:cubicBezTo>
                <a:cubicBezTo>
                  <a:pt x="7945635" y="10706837"/>
                  <a:pt x="7945635" y="10706837"/>
                  <a:pt x="7942785" y="10698870"/>
                </a:cubicBezTo>
                <a:cubicBezTo>
                  <a:pt x="7942785" y="10698870"/>
                  <a:pt x="7942785" y="10698870"/>
                  <a:pt x="7942567" y="10694817"/>
                </a:cubicBezTo>
                <a:cubicBezTo>
                  <a:pt x="7927893" y="10691571"/>
                  <a:pt x="7933369" y="10703455"/>
                  <a:pt x="7928771" y="10707773"/>
                </a:cubicBezTo>
                <a:cubicBezTo>
                  <a:pt x="7928771" y="10707773"/>
                  <a:pt x="7928991" y="10711826"/>
                  <a:pt x="7928991" y="10711826"/>
                </a:cubicBezTo>
                <a:cubicBezTo>
                  <a:pt x="7931401" y="10711690"/>
                  <a:pt x="7933811" y="10711556"/>
                  <a:pt x="7936217" y="10711425"/>
                </a:cubicBezTo>
                <a:cubicBezTo>
                  <a:pt x="7938411" y="10707240"/>
                  <a:pt x="7941035" y="10711154"/>
                  <a:pt x="7941035" y="10711154"/>
                </a:cubicBezTo>
                <a:cubicBezTo>
                  <a:pt x="7941257" y="10715205"/>
                  <a:pt x="7941257" y="10715205"/>
                  <a:pt x="7939071" y="10719390"/>
                </a:cubicBezTo>
                <a:cubicBezTo>
                  <a:pt x="7936659" y="10719523"/>
                  <a:pt x="7934249" y="10719658"/>
                  <a:pt x="7931839" y="10719791"/>
                </a:cubicBezTo>
                <a:cubicBezTo>
                  <a:pt x="7930533" y="10740179"/>
                  <a:pt x="7931411" y="10756381"/>
                  <a:pt x="7929881" y="10772719"/>
                </a:cubicBezTo>
                <a:cubicBezTo>
                  <a:pt x="7930321" y="10780817"/>
                  <a:pt x="7930765" y="10788923"/>
                  <a:pt x="7930985" y="10792970"/>
                </a:cubicBezTo>
                <a:cubicBezTo>
                  <a:pt x="7931201" y="10797022"/>
                  <a:pt x="7928795" y="10797155"/>
                  <a:pt x="7928795" y="10797155"/>
                </a:cubicBezTo>
                <a:cubicBezTo>
                  <a:pt x="7926385" y="10797287"/>
                  <a:pt x="7923975" y="10797421"/>
                  <a:pt x="7923755" y="10793371"/>
                </a:cubicBezTo>
                <a:cubicBezTo>
                  <a:pt x="7923317" y="10785270"/>
                  <a:pt x="7923097" y="10781219"/>
                  <a:pt x="7922653" y="10773120"/>
                </a:cubicBezTo>
                <a:cubicBezTo>
                  <a:pt x="7924183" y="10756786"/>
                  <a:pt x="7923083" y="10736529"/>
                  <a:pt x="7922207" y="10720325"/>
                </a:cubicBezTo>
                <a:cubicBezTo>
                  <a:pt x="7921983" y="10716276"/>
                  <a:pt x="7921765" y="10712227"/>
                  <a:pt x="7921543" y="10708174"/>
                </a:cubicBezTo>
                <a:cubicBezTo>
                  <a:pt x="7921543" y="10708174"/>
                  <a:pt x="7921323" y="10704124"/>
                  <a:pt x="7921323" y="10704124"/>
                </a:cubicBezTo>
                <a:cubicBezTo>
                  <a:pt x="7909483" y="10664153"/>
                  <a:pt x="7927881" y="10646881"/>
                  <a:pt x="7901585" y="10607713"/>
                </a:cubicBezTo>
                <a:cubicBezTo>
                  <a:pt x="7912755" y="10590840"/>
                  <a:pt x="7947573" y="10564529"/>
                  <a:pt x="7921939" y="10537514"/>
                </a:cubicBezTo>
                <a:cubicBezTo>
                  <a:pt x="7921939" y="10537514"/>
                  <a:pt x="7921939" y="10537514"/>
                  <a:pt x="7924349" y="10537380"/>
                </a:cubicBezTo>
                <a:cubicBezTo>
                  <a:pt x="7924129" y="10533330"/>
                  <a:pt x="7921497" y="10529414"/>
                  <a:pt x="7921497" y="10529414"/>
                </a:cubicBezTo>
                <a:cubicBezTo>
                  <a:pt x="7921279" y="10525362"/>
                  <a:pt x="7921279" y="10525362"/>
                  <a:pt x="7921279" y="10525362"/>
                </a:cubicBezTo>
                <a:cubicBezTo>
                  <a:pt x="7921279" y="10525362"/>
                  <a:pt x="7921279" y="10525362"/>
                  <a:pt x="7923687" y="10525227"/>
                </a:cubicBezTo>
                <a:cubicBezTo>
                  <a:pt x="7923469" y="10521178"/>
                  <a:pt x="7926097" y="10525095"/>
                  <a:pt x="7926097" y="10525095"/>
                </a:cubicBezTo>
                <a:cubicBezTo>
                  <a:pt x="7935515" y="10520509"/>
                  <a:pt x="7930479" y="10516725"/>
                  <a:pt x="7947563" y="10519839"/>
                </a:cubicBezTo>
                <a:cubicBezTo>
                  <a:pt x="7947119" y="10511736"/>
                  <a:pt x="7925215" y="10508893"/>
                  <a:pt x="7933977" y="10492153"/>
                </a:cubicBezTo>
                <a:cubicBezTo>
                  <a:pt x="7929373" y="10496470"/>
                  <a:pt x="7926967" y="10496608"/>
                  <a:pt x="7926529" y="10488505"/>
                </a:cubicBezTo>
                <a:cubicBezTo>
                  <a:pt x="7914919" y="10497273"/>
                  <a:pt x="7940113" y="10516191"/>
                  <a:pt x="7925215" y="10508893"/>
                </a:cubicBezTo>
                <a:cubicBezTo>
                  <a:pt x="7925215" y="10508893"/>
                  <a:pt x="7925215" y="10508893"/>
                  <a:pt x="7922809" y="10509024"/>
                </a:cubicBezTo>
                <a:cubicBezTo>
                  <a:pt x="7925215" y="10508893"/>
                  <a:pt x="7925433" y="10512942"/>
                  <a:pt x="7925433" y="10512942"/>
                </a:cubicBezTo>
                <a:cubicBezTo>
                  <a:pt x="7927851" y="10512809"/>
                  <a:pt x="7928067" y="10516859"/>
                  <a:pt x="7925657" y="10516993"/>
                </a:cubicBezTo>
                <a:cubicBezTo>
                  <a:pt x="7923249" y="10517127"/>
                  <a:pt x="7920837" y="10517262"/>
                  <a:pt x="7920837" y="10517262"/>
                </a:cubicBezTo>
                <a:cubicBezTo>
                  <a:pt x="7920837" y="10517262"/>
                  <a:pt x="7918209" y="10513341"/>
                  <a:pt x="7918209" y="10513341"/>
                </a:cubicBezTo>
                <a:cubicBezTo>
                  <a:pt x="7910981" y="10513747"/>
                  <a:pt x="7912953" y="10505511"/>
                  <a:pt x="7908135" y="10505779"/>
                </a:cubicBezTo>
                <a:cubicBezTo>
                  <a:pt x="7908135" y="10505779"/>
                  <a:pt x="7908135" y="10505779"/>
                  <a:pt x="7908351" y="10509828"/>
                </a:cubicBezTo>
                <a:cubicBezTo>
                  <a:pt x="7905943" y="10509964"/>
                  <a:pt x="7905943" y="10509964"/>
                  <a:pt x="7903535" y="10510097"/>
                </a:cubicBezTo>
                <a:cubicBezTo>
                  <a:pt x="7903535" y="10510097"/>
                  <a:pt x="7903535" y="10510097"/>
                  <a:pt x="7903315" y="10506046"/>
                </a:cubicBezTo>
                <a:cubicBezTo>
                  <a:pt x="7903315" y="10506046"/>
                  <a:pt x="7903091" y="10501994"/>
                  <a:pt x="7905503" y="10501863"/>
                </a:cubicBezTo>
                <a:cubicBezTo>
                  <a:pt x="7905503" y="10501863"/>
                  <a:pt x="7905503" y="10501863"/>
                  <a:pt x="7903091" y="10501994"/>
                </a:cubicBezTo>
                <a:cubicBezTo>
                  <a:pt x="7897395" y="10486058"/>
                  <a:pt x="7896957" y="10477962"/>
                  <a:pt x="7903523" y="10465407"/>
                </a:cubicBezTo>
                <a:cubicBezTo>
                  <a:pt x="7910971" y="10469055"/>
                  <a:pt x="7903961" y="10473507"/>
                  <a:pt x="7909225" y="10481340"/>
                </a:cubicBezTo>
                <a:cubicBezTo>
                  <a:pt x="7917759" y="10460553"/>
                  <a:pt x="7902423" y="10445154"/>
                  <a:pt x="7908329" y="10420449"/>
                </a:cubicBezTo>
                <a:cubicBezTo>
                  <a:pt x="7908329" y="10420449"/>
                  <a:pt x="7908329" y="10420449"/>
                  <a:pt x="7910737" y="10420313"/>
                </a:cubicBezTo>
                <a:cubicBezTo>
                  <a:pt x="7910737" y="10420313"/>
                  <a:pt x="7908329" y="10420449"/>
                  <a:pt x="7908113" y="10416397"/>
                </a:cubicBezTo>
                <a:cubicBezTo>
                  <a:pt x="7907889" y="10412348"/>
                  <a:pt x="7905701" y="10416531"/>
                  <a:pt x="7900883" y="10416801"/>
                </a:cubicBezTo>
                <a:cubicBezTo>
                  <a:pt x="7901107" y="10420850"/>
                  <a:pt x="7898691" y="10420983"/>
                  <a:pt x="7896283" y="10421118"/>
                </a:cubicBezTo>
                <a:cubicBezTo>
                  <a:pt x="7894095" y="10425300"/>
                  <a:pt x="7894317" y="10429352"/>
                  <a:pt x="7894317" y="10429352"/>
                </a:cubicBezTo>
                <a:cubicBezTo>
                  <a:pt x="7894537" y="10433403"/>
                  <a:pt x="7894537" y="10433403"/>
                  <a:pt x="7896945" y="10433271"/>
                </a:cubicBezTo>
                <a:cubicBezTo>
                  <a:pt x="7896945" y="10433271"/>
                  <a:pt x="7899353" y="10433135"/>
                  <a:pt x="7901983" y="10437051"/>
                </a:cubicBezTo>
                <a:cubicBezTo>
                  <a:pt x="7902203" y="10441102"/>
                  <a:pt x="7902643" y="10449204"/>
                  <a:pt x="7897827" y="10449470"/>
                </a:cubicBezTo>
                <a:cubicBezTo>
                  <a:pt x="7897827" y="10449470"/>
                  <a:pt x="7897827" y="10449470"/>
                  <a:pt x="7898267" y="10457572"/>
                </a:cubicBezTo>
                <a:cubicBezTo>
                  <a:pt x="7898267" y="10457572"/>
                  <a:pt x="7895855" y="10457707"/>
                  <a:pt x="7895855" y="10457707"/>
                </a:cubicBezTo>
                <a:cubicBezTo>
                  <a:pt x="7893445" y="10457840"/>
                  <a:pt x="7893445" y="10457840"/>
                  <a:pt x="7893445" y="10457840"/>
                </a:cubicBezTo>
                <a:cubicBezTo>
                  <a:pt x="7893445" y="10457840"/>
                  <a:pt x="7893445" y="10457840"/>
                  <a:pt x="7893005" y="10449737"/>
                </a:cubicBezTo>
                <a:cubicBezTo>
                  <a:pt x="7888187" y="10450008"/>
                  <a:pt x="7885779" y="10450141"/>
                  <a:pt x="7883151" y="10446225"/>
                </a:cubicBezTo>
                <a:cubicBezTo>
                  <a:pt x="7883589" y="10454324"/>
                  <a:pt x="7881621" y="10462559"/>
                  <a:pt x="7884249" y="10466478"/>
                </a:cubicBezTo>
                <a:cubicBezTo>
                  <a:pt x="7884249" y="10466478"/>
                  <a:pt x="7886659" y="10466343"/>
                  <a:pt x="7886659" y="10466343"/>
                </a:cubicBezTo>
                <a:cubicBezTo>
                  <a:pt x="7888847" y="10462160"/>
                  <a:pt x="7891255" y="10462023"/>
                  <a:pt x="7891475" y="10466074"/>
                </a:cubicBezTo>
                <a:cubicBezTo>
                  <a:pt x="7894107" y="10469992"/>
                  <a:pt x="7891693" y="10470125"/>
                  <a:pt x="7891693" y="10470125"/>
                </a:cubicBezTo>
                <a:cubicBezTo>
                  <a:pt x="7889505" y="10474312"/>
                  <a:pt x="7884691" y="10474578"/>
                  <a:pt x="7882279" y="10474713"/>
                </a:cubicBezTo>
                <a:cubicBezTo>
                  <a:pt x="7882279" y="10474713"/>
                  <a:pt x="7882279" y="10474713"/>
                  <a:pt x="7879871" y="10474846"/>
                </a:cubicBezTo>
                <a:cubicBezTo>
                  <a:pt x="7877243" y="10470928"/>
                  <a:pt x="7874611" y="10467012"/>
                  <a:pt x="7874173" y="10458911"/>
                </a:cubicBezTo>
                <a:cubicBezTo>
                  <a:pt x="7873953" y="10454860"/>
                  <a:pt x="7875921" y="10446626"/>
                  <a:pt x="7878111" y="10442439"/>
                </a:cubicBezTo>
                <a:cubicBezTo>
                  <a:pt x="7878111" y="10442439"/>
                  <a:pt x="7877891" y="10438390"/>
                  <a:pt x="7880299" y="10438257"/>
                </a:cubicBezTo>
                <a:cubicBezTo>
                  <a:pt x="7880081" y="10434208"/>
                  <a:pt x="7882489" y="10434073"/>
                  <a:pt x="7882489" y="10434073"/>
                </a:cubicBezTo>
                <a:cubicBezTo>
                  <a:pt x="7882489" y="10434073"/>
                  <a:pt x="7882271" y="10430019"/>
                  <a:pt x="7882271" y="10430019"/>
                </a:cubicBezTo>
                <a:cubicBezTo>
                  <a:pt x="7882051" y="10425972"/>
                  <a:pt x="7881827" y="10421919"/>
                  <a:pt x="7884017" y="10417737"/>
                </a:cubicBezTo>
                <a:cubicBezTo>
                  <a:pt x="7881389" y="10413820"/>
                  <a:pt x="7881169" y="10409768"/>
                  <a:pt x="7880945" y="10405717"/>
                </a:cubicBezTo>
                <a:cubicBezTo>
                  <a:pt x="7880945" y="10405717"/>
                  <a:pt x="7880945" y="10405717"/>
                  <a:pt x="7880727" y="10401668"/>
                </a:cubicBezTo>
                <a:cubicBezTo>
                  <a:pt x="7880727" y="10401668"/>
                  <a:pt x="7880727" y="10401668"/>
                  <a:pt x="7878319" y="10401799"/>
                </a:cubicBezTo>
                <a:cubicBezTo>
                  <a:pt x="7877661" y="10389649"/>
                  <a:pt x="7882037" y="10381280"/>
                  <a:pt x="7888825" y="10372778"/>
                </a:cubicBezTo>
                <a:cubicBezTo>
                  <a:pt x="7884005" y="10373044"/>
                  <a:pt x="7876559" y="10369396"/>
                  <a:pt x="7890795" y="10364542"/>
                </a:cubicBezTo>
                <a:cubicBezTo>
                  <a:pt x="7888163" y="10360628"/>
                  <a:pt x="7888163" y="10360628"/>
                  <a:pt x="7888163" y="10360628"/>
                </a:cubicBezTo>
                <a:cubicBezTo>
                  <a:pt x="7887949" y="10356575"/>
                  <a:pt x="7887949" y="10356575"/>
                  <a:pt x="7890355" y="10356439"/>
                </a:cubicBezTo>
                <a:cubicBezTo>
                  <a:pt x="7890137" y="10352388"/>
                  <a:pt x="7894953" y="10352124"/>
                  <a:pt x="7894953" y="10352124"/>
                </a:cubicBezTo>
                <a:cubicBezTo>
                  <a:pt x="7897579" y="10356040"/>
                  <a:pt x="7899993" y="10355906"/>
                  <a:pt x="7900213" y="10359957"/>
                </a:cubicBezTo>
                <a:cubicBezTo>
                  <a:pt x="7900213" y="10359957"/>
                  <a:pt x="7900213" y="10359957"/>
                  <a:pt x="7902621" y="10359824"/>
                </a:cubicBezTo>
                <a:cubicBezTo>
                  <a:pt x="7911597" y="10347135"/>
                  <a:pt x="7905239" y="10319050"/>
                  <a:pt x="7914217" y="10306361"/>
                </a:cubicBezTo>
                <a:cubicBezTo>
                  <a:pt x="7913995" y="10302310"/>
                  <a:pt x="7892531" y="10307567"/>
                  <a:pt x="7901511" y="10294877"/>
                </a:cubicBezTo>
                <a:cubicBezTo>
                  <a:pt x="7891653" y="10291364"/>
                  <a:pt x="7878957" y="10324571"/>
                  <a:pt x="7888593" y="10324037"/>
                </a:cubicBezTo>
                <a:cubicBezTo>
                  <a:pt x="7900861" y="10327416"/>
                  <a:pt x="7876767" y="10328758"/>
                  <a:pt x="7882463" y="10344691"/>
                </a:cubicBezTo>
                <a:cubicBezTo>
                  <a:pt x="7877651" y="10344959"/>
                  <a:pt x="7877427" y="10340907"/>
                  <a:pt x="7874799" y="10336991"/>
                </a:cubicBezTo>
                <a:cubicBezTo>
                  <a:pt x="7872391" y="10337124"/>
                  <a:pt x="7870423" y="10345360"/>
                  <a:pt x="7870203" y="10341308"/>
                </a:cubicBezTo>
                <a:cubicBezTo>
                  <a:pt x="7863853" y="10357911"/>
                  <a:pt x="7865835" y="10394367"/>
                  <a:pt x="7859705" y="10415021"/>
                </a:cubicBezTo>
                <a:cubicBezTo>
                  <a:pt x="7859705" y="10415021"/>
                  <a:pt x="7859705" y="10415021"/>
                  <a:pt x="7857297" y="10415156"/>
                </a:cubicBezTo>
                <a:cubicBezTo>
                  <a:pt x="7859705" y="10415021"/>
                  <a:pt x="7859927" y="10419076"/>
                  <a:pt x="7859927" y="10419076"/>
                </a:cubicBezTo>
                <a:cubicBezTo>
                  <a:pt x="7860145" y="10423125"/>
                  <a:pt x="7857957" y="10427311"/>
                  <a:pt x="7858175" y="10431360"/>
                </a:cubicBezTo>
                <a:cubicBezTo>
                  <a:pt x="7858175" y="10431360"/>
                  <a:pt x="7858175" y="10431360"/>
                  <a:pt x="7860587" y="10431225"/>
                </a:cubicBezTo>
                <a:cubicBezTo>
                  <a:pt x="7864095" y="10451347"/>
                  <a:pt x="7854241" y="10447833"/>
                  <a:pt x="7857969" y="10471999"/>
                </a:cubicBezTo>
                <a:cubicBezTo>
                  <a:pt x="7857969" y="10471999"/>
                  <a:pt x="7860377" y="10471868"/>
                  <a:pt x="7860377" y="10471868"/>
                </a:cubicBezTo>
                <a:cubicBezTo>
                  <a:pt x="7860377" y="10471868"/>
                  <a:pt x="7860377" y="10471868"/>
                  <a:pt x="7860597" y="10475920"/>
                </a:cubicBezTo>
                <a:cubicBezTo>
                  <a:pt x="7863003" y="10475785"/>
                  <a:pt x="7863227" y="10479836"/>
                  <a:pt x="7863227" y="10479836"/>
                </a:cubicBezTo>
                <a:cubicBezTo>
                  <a:pt x="7863449" y="10483883"/>
                  <a:pt x="7861037" y="10484018"/>
                  <a:pt x="7861037" y="10484018"/>
                </a:cubicBezTo>
                <a:cubicBezTo>
                  <a:pt x="7858627" y="10484150"/>
                  <a:pt x="7858627" y="10484150"/>
                  <a:pt x="7858627" y="10484150"/>
                </a:cubicBezTo>
                <a:cubicBezTo>
                  <a:pt x="7858405" y="10480101"/>
                  <a:pt x="7858405" y="10480101"/>
                  <a:pt x="7858189" y="10476050"/>
                </a:cubicBezTo>
                <a:lnTo>
                  <a:pt x="7855781" y="10476184"/>
                </a:lnTo>
                <a:cubicBezTo>
                  <a:pt x="7848551" y="10476585"/>
                  <a:pt x="7848771" y="10480636"/>
                  <a:pt x="7848989" y="10484687"/>
                </a:cubicBezTo>
                <a:cubicBezTo>
                  <a:pt x="7838915" y="10477123"/>
                  <a:pt x="7840001" y="10452684"/>
                  <a:pt x="7838903" y="10432431"/>
                </a:cubicBezTo>
                <a:cubicBezTo>
                  <a:pt x="7848759" y="10435948"/>
                  <a:pt x="7843061" y="10420015"/>
                  <a:pt x="7850731" y="10427711"/>
                </a:cubicBezTo>
                <a:cubicBezTo>
                  <a:pt x="7850509" y="10423661"/>
                  <a:pt x="7850509" y="10423661"/>
                  <a:pt x="7850289" y="10419610"/>
                </a:cubicBezTo>
                <a:cubicBezTo>
                  <a:pt x="7847661" y="10415694"/>
                  <a:pt x="7840211" y="10412045"/>
                  <a:pt x="7846999" y="10403542"/>
                </a:cubicBezTo>
                <a:cubicBezTo>
                  <a:pt x="7832985" y="10412444"/>
                  <a:pt x="7829049" y="10428916"/>
                  <a:pt x="7822695" y="10445521"/>
                </a:cubicBezTo>
                <a:cubicBezTo>
                  <a:pt x="7820289" y="10445654"/>
                  <a:pt x="7820289" y="10445654"/>
                  <a:pt x="7820509" y="10449705"/>
                </a:cubicBezTo>
                <a:cubicBezTo>
                  <a:pt x="7820729" y="10453755"/>
                  <a:pt x="7818319" y="10453890"/>
                  <a:pt x="7815909" y="10454023"/>
                </a:cubicBezTo>
                <a:cubicBezTo>
                  <a:pt x="7813503" y="10454154"/>
                  <a:pt x="7810869" y="10450242"/>
                  <a:pt x="7810869" y="10450242"/>
                </a:cubicBezTo>
                <a:cubicBezTo>
                  <a:pt x="7810869" y="10450242"/>
                  <a:pt x="7810869" y="10450242"/>
                  <a:pt x="7810649" y="10446190"/>
                </a:cubicBezTo>
                <a:cubicBezTo>
                  <a:pt x="7810649" y="10446190"/>
                  <a:pt x="7810649" y="10446190"/>
                  <a:pt x="7810429" y="10442139"/>
                </a:cubicBezTo>
                <a:cubicBezTo>
                  <a:pt x="7811523" y="10417702"/>
                  <a:pt x="7806261" y="10409868"/>
                  <a:pt x="7814799" y="10389080"/>
                </a:cubicBezTo>
                <a:cubicBezTo>
                  <a:pt x="7817427" y="10392997"/>
                  <a:pt x="7817647" y="10397048"/>
                  <a:pt x="7822467" y="10396778"/>
                </a:cubicBezTo>
                <a:cubicBezTo>
                  <a:pt x="7834293" y="10392061"/>
                  <a:pt x="7822247" y="10392729"/>
                  <a:pt x="7823773" y="10376394"/>
                </a:cubicBezTo>
                <a:cubicBezTo>
                  <a:pt x="7816767" y="10380845"/>
                  <a:pt x="7817427" y="10392997"/>
                  <a:pt x="7807571" y="10389482"/>
                </a:cubicBezTo>
                <a:cubicBezTo>
                  <a:pt x="7807355" y="10385428"/>
                  <a:pt x="7804941" y="10385565"/>
                  <a:pt x="7802313" y="10381649"/>
                </a:cubicBezTo>
                <a:cubicBezTo>
                  <a:pt x="7802533" y="10385698"/>
                  <a:pt x="7800345" y="10389880"/>
                  <a:pt x="7800565" y="10393935"/>
                </a:cubicBezTo>
                <a:cubicBezTo>
                  <a:pt x="7798593" y="10402170"/>
                  <a:pt x="7801003" y="10402035"/>
                  <a:pt x="7808231" y="10401631"/>
                </a:cubicBezTo>
                <a:cubicBezTo>
                  <a:pt x="7808671" y="10409734"/>
                  <a:pt x="7801225" y="10406084"/>
                  <a:pt x="7796405" y="10406352"/>
                </a:cubicBezTo>
                <a:cubicBezTo>
                  <a:pt x="7796625" y="10410403"/>
                  <a:pt x="7796845" y="10414451"/>
                  <a:pt x="7796845" y="10414451"/>
                </a:cubicBezTo>
                <a:cubicBezTo>
                  <a:pt x="7797285" y="10422556"/>
                  <a:pt x="7792685" y="10426873"/>
                  <a:pt x="7790281" y="10427009"/>
                </a:cubicBezTo>
                <a:cubicBezTo>
                  <a:pt x="7788085" y="10431193"/>
                  <a:pt x="7788085" y="10431193"/>
                  <a:pt x="7788085" y="10431193"/>
                </a:cubicBezTo>
                <a:cubicBezTo>
                  <a:pt x="7788085" y="10431193"/>
                  <a:pt x="7788309" y="10435242"/>
                  <a:pt x="7788309" y="10435242"/>
                </a:cubicBezTo>
                <a:cubicBezTo>
                  <a:pt x="7795755" y="10438895"/>
                  <a:pt x="7787441" y="10463730"/>
                  <a:pt x="7797295" y="10467246"/>
                </a:cubicBezTo>
                <a:cubicBezTo>
                  <a:pt x="7792479" y="10467512"/>
                  <a:pt x="7790287" y="10471698"/>
                  <a:pt x="7788539" y="10483986"/>
                </a:cubicBezTo>
                <a:cubicBezTo>
                  <a:pt x="7791171" y="10487899"/>
                  <a:pt x="7791387" y="10491951"/>
                  <a:pt x="7791609" y="10496002"/>
                </a:cubicBezTo>
                <a:cubicBezTo>
                  <a:pt x="7791609" y="10496002"/>
                  <a:pt x="7791609" y="10496002"/>
                  <a:pt x="7794019" y="10495868"/>
                </a:cubicBezTo>
                <a:cubicBezTo>
                  <a:pt x="7794019" y="10495868"/>
                  <a:pt x="7794019" y="10495868"/>
                  <a:pt x="7793799" y="10491814"/>
                </a:cubicBezTo>
                <a:cubicBezTo>
                  <a:pt x="7795767" y="10483582"/>
                  <a:pt x="7800143" y="10475211"/>
                  <a:pt x="7804525" y="10466847"/>
                </a:cubicBezTo>
                <a:cubicBezTo>
                  <a:pt x="7806715" y="10462657"/>
                  <a:pt x="7809121" y="10462527"/>
                  <a:pt x="7809341" y="10466576"/>
                </a:cubicBezTo>
                <a:cubicBezTo>
                  <a:pt x="7811755" y="10466443"/>
                  <a:pt x="7811971" y="10470493"/>
                  <a:pt x="7811971" y="10470493"/>
                </a:cubicBezTo>
                <a:cubicBezTo>
                  <a:pt x="7807591" y="10478863"/>
                  <a:pt x="7803215" y="10487232"/>
                  <a:pt x="7801245" y="10495464"/>
                </a:cubicBezTo>
                <a:cubicBezTo>
                  <a:pt x="7801245" y="10495464"/>
                  <a:pt x="7801245" y="10495464"/>
                  <a:pt x="7799059" y="10499650"/>
                </a:cubicBezTo>
                <a:cubicBezTo>
                  <a:pt x="7796867" y="10503833"/>
                  <a:pt x="7792047" y="10504100"/>
                  <a:pt x="7787231" y="10504371"/>
                </a:cubicBezTo>
                <a:cubicBezTo>
                  <a:pt x="7787231" y="10504371"/>
                  <a:pt x="7787231" y="10504371"/>
                  <a:pt x="7784819" y="10504505"/>
                </a:cubicBezTo>
                <a:cubicBezTo>
                  <a:pt x="7784819" y="10504505"/>
                  <a:pt x="7784819" y="10504505"/>
                  <a:pt x="7784599" y="10500455"/>
                </a:cubicBezTo>
                <a:cubicBezTo>
                  <a:pt x="7784159" y="10492352"/>
                  <a:pt x="7783943" y="10488303"/>
                  <a:pt x="7781533" y="10488436"/>
                </a:cubicBezTo>
                <a:cubicBezTo>
                  <a:pt x="7781533" y="10488436"/>
                  <a:pt x="7781533" y="10488436"/>
                  <a:pt x="7779121" y="10488571"/>
                </a:cubicBezTo>
                <a:cubicBezTo>
                  <a:pt x="7774303" y="10488837"/>
                  <a:pt x="7774085" y="10484788"/>
                  <a:pt x="7769265" y="10485056"/>
                </a:cubicBezTo>
                <a:cubicBezTo>
                  <a:pt x="7767297" y="10493290"/>
                  <a:pt x="7767519" y="10497342"/>
                  <a:pt x="7770369" y="10505309"/>
                </a:cubicBezTo>
                <a:cubicBezTo>
                  <a:pt x="7770589" y="10509359"/>
                  <a:pt x="7771025" y="10517459"/>
                  <a:pt x="7769055" y="10525695"/>
                </a:cubicBezTo>
                <a:cubicBezTo>
                  <a:pt x="7769055" y="10525695"/>
                  <a:pt x="7766869" y="10529879"/>
                  <a:pt x="7764457" y="10530013"/>
                </a:cubicBezTo>
                <a:cubicBezTo>
                  <a:pt x="7759643" y="10530280"/>
                  <a:pt x="7759421" y="10526231"/>
                  <a:pt x="7759199" y="10522180"/>
                </a:cubicBezTo>
                <a:cubicBezTo>
                  <a:pt x="7758979" y="10518128"/>
                  <a:pt x="7758537" y="10510030"/>
                  <a:pt x="7758319" y="10505977"/>
                </a:cubicBezTo>
                <a:cubicBezTo>
                  <a:pt x="7757877" y="10497878"/>
                  <a:pt x="7755027" y="10489908"/>
                  <a:pt x="7756999" y="10481675"/>
                </a:cubicBezTo>
                <a:cubicBezTo>
                  <a:pt x="7756343" y="10469525"/>
                  <a:pt x="7743843" y="10417399"/>
                  <a:pt x="7768595" y="10428212"/>
                </a:cubicBezTo>
                <a:cubicBezTo>
                  <a:pt x="7768375" y="10424161"/>
                  <a:pt x="7770785" y="10424026"/>
                  <a:pt x="7770785" y="10424026"/>
                </a:cubicBezTo>
                <a:cubicBezTo>
                  <a:pt x="7773195" y="10423895"/>
                  <a:pt x="7773195" y="10423895"/>
                  <a:pt x="7773411" y="10427944"/>
                </a:cubicBezTo>
                <a:cubicBezTo>
                  <a:pt x="7778451" y="10431725"/>
                  <a:pt x="7776483" y="10439964"/>
                  <a:pt x="7781301" y="10439695"/>
                </a:cubicBezTo>
                <a:cubicBezTo>
                  <a:pt x="7781301" y="10439695"/>
                  <a:pt x="7781081" y="10435644"/>
                  <a:pt x="7781081" y="10435644"/>
                </a:cubicBezTo>
                <a:cubicBezTo>
                  <a:pt x="7778669" y="10435776"/>
                  <a:pt x="7778451" y="10431725"/>
                  <a:pt x="7778451" y="10431725"/>
                </a:cubicBezTo>
                <a:cubicBezTo>
                  <a:pt x="7778451" y="10431725"/>
                  <a:pt x="7778451" y="10431725"/>
                  <a:pt x="7778231" y="10427678"/>
                </a:cubicBezTo>
                <a:cubicBezTo>
                  <a:pt x="7778231" y="10427678"/>
                  <a:pt x="7778231" y="10427678"/>
                  <a:pt x="7780639" y="10427541"/>
                </a:cubicBezTo>
                <a:cubicBezTo>
                  <a:pt x="7780639" y="10427541"/>
                  <a:pt x="7782833" y="10423358"/>
                  <a:pt x="7785239" y="10423225"/>
                </a:cubicBezTo>
                <a:cubicBezTo>
                  <a:pt x="7787429" y="10419039"/>
                  <a:pt x="7787429" y="10419039"/>
                  <a:pt x="7787207" y="10414990"/>
                </a:cubicBezTo>
                <a:cubicBezTo>
                  <a:pt x="7772753" y="10415792"/>
                  <a:pt x="7786261" y="10405900"/>
                  <a:pt x="7786525" y="10396172"/>
                </a:cubicBezTo>
                <a:lnTo>
                  <a:pt x="7780879" y="10386952"/>
                </a:lnTo>
                <a:lnTo>
                  <a:pt x="7780909" y="10386875"/>
                </a:lnTo>
                <a:lnTo>
                  <a:pt x="7784381" y="10385184"/>
                </a:lnTo>
                <a:cubicBezTo>
                  <a:pt x="7785613" y="10385622"/>
                  <a:pt x="7786875" y="10386567"/>
                  <a:pt x="7788077" y="10386503"/>
                </a:cubicBezTo>
                <a:cubicBezTo>
                  <a:pt x="7790489" y="10386368"/>
                  <a:pt x="7790269" y="10382316"/>
                  <a:pt x="7792455" y="10378134"/>
                </a:cubicBezTo>
                <a:cubicBezTo>
                  <a:pt x="7788513" y="10372259"/>
                  <a:pt x="7785665" y="10375464"/>
                  <a:pt x="7783503" y="10380155"/>
                </a:cubicBezTo>
                <a:lnTo>
                  <a:pt x="7780909" y="10386875"/>
                </a:lnTo>
                <a:lnTo>
                  <a:pt x="7780849" y="10386904"/>
                </a:lnTo>
                <a:lnTo>
                  <a:pt x="7780879" y="10386952"/>
                </a:lnTo>
                <a:lnTo>
                  <a:pt x="7780723" y="10387355"/>
                </a:lnTo>
                <a:cubicBezTo>
                  <a:pt x="7779935" y="10389494"/>
                  <a:pt x="7779263" y="10391054"/>
                  <a:pt x="7778661" y="10391087"/>
                </a:cubicBezTo>
                <a:cubicBezTo>
                  <a:pt x="7778881" y="10395138"/>
                  <a:pt x="7761577" y="10387975"/>
                  <a:pt x="7764865" y="10404044"/>
                </a:cubicBezTo>
                <a:cubicBezTo>
                  <a:pt x="7744713" y="10388911"/>
                  <a:pt x="7748879" y="10421182"/>
                  <a:pt x="7729825" y="10426302"/>
                </a:cubicBezTo>
                <a:cubicBezTo>
                  <a:pt x="7738805" y="10413618"/>
                  <a:pt x="7710113" y="10419277"/>
                  <a:pt x="7705295" y="10419539"/>
                </a:cubicBezTo>
                <a:cubicBezTo>
                  <a:pt x="7705515" y="10423590"/>
                  <a:pt x="7705515" y="10423590"/>
                  <a:pt x="7705515" y="10423590"/>
                </a:cubicBezTo>
                <a:cubicBezTo>
                  <a:pt x="7710773" y="10431424"/>
                  <a:pt x="7711213" y="10439527"/>
                  <a:pt x="7713841" y="10443441"/>
                </a:cubicBezTo>
                <a:cubicBezTo>
                  <a:pt x="7716253" y="10443311"/>
                  <a:pt x="7716471" y="10447358"/>
                  <a:pt x="7716691" y="10451411"/>
                </a:cubicBezTo>
                <a:cubicBezTo>
                  <a:pt x="7719103" y="10451278"/>
                  <a:pt x="7719103" y="10451278"/>
                  <a:pt x="7721509" y="10451145"/>
                </a:cubicBezTo>
                <a:cubicBezTo>
                  <a:pt x="7726329" y="10450875"/>
                  <a:pt x="7728739" y="10450739"/>
                  <a:pt x="7731145" y="10450607"/>
                </a:cubicBezTo>
                <a:cubicBezTo>
                  <a:pt x="7730925" y="10446557"/>
                  <a:pt x="7733335" y="10446422"/>
                  <a:pt x="7735745" y="10446291"/>
                </a:cubicBezTo>
                <a:cubicBezTo>
                  <a:pt x="7738377" y="10450206"/>
                  <a:pt x="7738377" y="10450206"/>
                  <a:pt x="7736185" y="10454390"/>
                </a:cubicBezTo>
                <a:cubicBezTo>
                  <a:pt x="7731589" y="10458709"/>
                  <a:pt x="7724359" y="10459110"/>
                  <a:pt x="7719541" y="10459379"/>
                </a:cubicBezTo>
                <a:cubicBezTo>
                  <a:pt x="7719541" y="10459379"/>
                  <a:pt x="7717133" y="10459512"/>
                  <a:pt x="7717133" y="10459512"/>
                </a:cubicBezTo>
                <a:cubicBezTo>
                  <a:pt x="7714721" y="10459645"/>
                  <a:pt x="7712531" y="10463830"/>
                  <a:pt x="7710347" y="10468016"/>
                </a:cubicBezTo>
                <a:cubicBezTo>
                  <a:pt x="7705305" y="10464233"/>
                  <a:pt x="7702677" y="10460314"/>
                  <a:pt x="7702015" y="10448162"/>
                </a:cubicBezTo>
                <a:cubicBezTo>
                  <a:pt x="7702015" y="10448162"/>
                  <a:pt x="7702015" y="10448162"/>
                  <a:pt x="7704425" y="10448030"/>
                </a:cubicBezTo>
                <a:cubicBezTo>
                  <a:pt x="7701795" y="10444115"/>
                  <a:pt x="7701353" y="10436012"/>
                  <a:pt x="7696321" y="10432227"/>
                </a:cubicBezTo>
                <a:cubicBezTo>
                  <a:pt x="7696321" y="10432227"/>
                  <a:pt x="7696321" y="10432227"/>
                  <a:pt x="7693907" y="10432362"/>
                </a:cubicBezTo>
                <a:cubicBezTo>
                  <a:pt x="7694129" y="10436412"/>
                  <a:pt x="7691721" y="10436546"/>
                  <a:pt x="7691937" y="10440600"/>
                </a:cubicBezTo>
                <a:cubicBezTo>
                  <a:pt x="7690631" y="10460986"/>
                  <a:pt x="7686691" y="10477454"/>
                  <a:pt x="7682751" y="10493926"/>
                </a:cubicBezTo>
                <a:cubicBezTo>
                  <a:pt x="7691949" y="10485288"/>
                  <a:pt x="7723049" y="10479496"/>
                  <a:pt x="7725459" y="10479363"/>
                </a:cubicBezTo>
                <a:cubicBezTo>
                  <a:pt x="7727869" y="10479230"/>
                  <a:pt x="7727869" y="10479230"/>
                  <a:pt x="7730059" y="10475044"/>
                </a:cubicBezTo>
                <a:cubicBezTo>
                  <a:pt x="7730059" y="10475044"/>
                  <a:pt x="7730059" y="10475044"/>
                  <a:pt x="7732467" y="10474913"/>
                </a:cubicBezTo>
                <a:cubicBezTo>
                  <a:pt x="7732467" y="10474913"/>
                  <a:pt x="7732691" y="10478960"/>
                  <a:pt x="7732691" y="10478960"/>
                </a:cubicBezTo>
                <a:cubicBezTo>
                  <a:pt x="7732691" y="10478960"/>
                  <a:pt x="7730499" y="10483146"/>
                  <a:pt x="7728087" y="10483280"/>
                </a:cubicBezTo>
                <a:cubicBezTo>
                  <a:pt x="7728087" y="10483280"/>
                  <a:pt x="7728087" y="10483280"/>
                  <a:pt x="7730499" y="10483146"/>
                </a:cubicBezTo>
                <a:cubicBezTo>
                  <a:pt x="7738385" y="10494895"/>
                  <a:pt x="7719329" y="10500019"/>
                  <a:pt x="7726779" y="10503665"/>
                </a:cubicBezTo>
                <a:cubicBezTo>
                  <a:pt x="7717147" y="10504201"/>
                  <a:pt x="7713423" y="10524726"/>
                  <a:pt x="7706633" y="10533227"/>
                </a:cubicBezTo>
                <a:cubicBezTo>
                  <a:pt x="7718903" y="10536609"/>
                  <a:pt x="7688241" y="10550499"/>
                  <a:pt x="7687155" y="10574938"/>
                </a:cubicBezTo>
                <a:cubicBezTo>
                  <a:pt x="7683429" y="10573114"/>
                  <a:pt x="7681457" y="10570176"/>
                  <a:pt x="7679487" y="10567239"/>
                </a:cubicBezTo>
                <a:lnTo>
                  <a:pt x="7673085" y="10560810"/>
                </a:lnTo>
                <a:lnTo>
                  <a:pt x="7674273" y="10613473"/>
                </a:lnTo>
                <a:lnTo>
                  <a:pt x="7674679" y="10612195"/>
                </a:lnTo>
                <a:cubicBezTo>
                  <a:pt x="7691545" y="10611259"/>
                  <a:pt x="7675781" y="10632452"/>
                  <a:pt x="7675781" y="10632452"/>
                </a:cubicBezTo>
                <a:cubicBezTo>
                  <a:pt x="7678631" y="10640415"/>
                  <a:pt x="7686075" y="10644065"/>
                  <a:pt x="7683885" y="10648250"/>
                </a:cubicBezTo>
                <a:cubicBezTo>
                  <a:pt x="7684985" y="10668502"/>
                  <a:pt x="7669661" y="10697798"/>
                  <a:pt x="7679741" y="10705360"/>
                </a:cubicBezTo>
                <a:lnTo>
                  <a:pt x="7676405" y="10707883"/>
                </a:lnTo>
                <a:lnTo>
                  <a:pt x="7677453" y="10754492"/>
                </a:lnTo>
                <a:cubicBezTo>
                  <a:pt x="7677719" y="10766323"/>
                  <a:pt x="7677719" y="10766323"/>
                  <a:pt x="7677719" y="10766323"/>
                </a:cubicBezTo>
                <a:cubicBezTo>
                  <a:pt x="7677587" y="10760408"/>
                  <a:pt x="7677521" y="10757451"/>
                  <a:pt x="7675031" y="10756033"/>
                </a:cubicBezTo>
                <a:lnTo>
                  <a:pt x="7672433" y="10755871"/>
                </a:lnTo>
                <a:lnTo>
                  <a:pt x="7670403" y="10758788"/>
                </a:lnTo>
                <a:cubicBezTo>
                  <a:pt x="7668871" y="10759389"/>
                  <a:pt x="7667001" y="10759494"/>
                  <a:pt x="7665753" y="10759561"/>
                </a:cubicBezTo>
                <a:cubicBezTo>
                  <a:pt x="7665533" y="10755451"/>
                  <a:pt x="7660547" y="10755728"/>
                  <a:pt x="7658055" y="10755867"/>
                </a:cubicBezTo>
                <a:lnTo>
                  <a:pt x="7658379" y="10755007"/>
                </a:lnTo>
                <a:lnTo>
                  <a:pt x="7657815" y="10754971"/>
                </a:lnTo>
                <a:cubicBezTo>
                  <a:pt x="7657815" y="10754971"/>
                  <a:pt x="7657815" y="10754971"/>
                  <a:pt x="7657549" y="10743143"/>
                </a:cubicBezTo>
                <a:lnTo>
                  <a:pt x="7647469" y="10739943"/>
                </a:lnTo>
                <a:lnTo>
                  <a:pt x="7644581" y="10744895"/>
                </a:lnTo>
                <a:cubicBezTo>
                  <a:pt x="7643965" y="10747468"/>
                  <a:pt x="7644705" y="10749966"/>
                  <a:pt x="7648429" y="10751790"/>
                </a:cubicBezTo>
                <a:cubicBezTo>
                  <a:pt x="7641423" y="10756243"/>
                  <a:pt x="7629157" y="10752863"/>
                  <a:pt x="7622591" y="10765416"/>
                </a:cubicBezTo>
                <a:cubicBezTo>
                  <a:pt x="7634855" y="10768796"/>
                  <a:pt x="7625219" y="10769331"/>
                  <a:pt x="7615799" y="10773918"/>
                </a:cubicBezTo>
                <a:cubicBezTo>
                  <a:pt x="7607915" y="10762170"/>
                  <a:pt x="7600245" y="10754470"/>
                  <a:pt x="7590609" y="10755003"/>
                </a:cubicBezTo>
                <a:cubicBezTo>
                  <a:pt x="7590609" y="10755003"/>
                  <a:pt x="7590609" y="10755003"/>
                  <a:pt x="7590389" y="10750954"/>
                </a:cubicBezTo>
                <a:cubicBezTo>
                  <a:pt x="7588197" y="10755138"/>
                  <a:pt x="7588197" y="10755138"/>
                  <a:pt x="7585793" y="10755271"/>
                </a:cubicBezTo>
                <a:cubicBezTo>
                  <a:pt x="7583383" y="10755406"/>
                  <a:pt x="7583383" y="10755406"/>
                  <a:pt x="7583383" y="10755406"/>
                </a:cubicBezTo>
                <a:lnTo>
                  <a:pt x="7583361" y="10755022"/>
                </a:lnTo>
                <a:lnTo>
                  <a:pt x="7583331" y="10755024"/>
                </a:lnTo>
                <a:lnTo>
                  <a:pt x="7571753" y="10755305"/>
                </a:lnTo>
                <a:lnTo>
                  <a:pt x="7571787" y="10755945"/>
                </a:lnTo>
                <a:cubicBezTo>
                  <a:pt x="7571787" y="10755945"/>
                  <a:pt x="7571787" y="10755945"/>
                  <a:pt x="7569369" y="10756082"/>
                </a:cubicBezTo>
                <a:lnTo>
                  <a:pt x="7568343" y="10755389"/>
                </a:lnTo>
                <a:lnTo>
                  <a:pt x="7566153" y="10755442"/>
                </a:lnTo>
                <a:lnTo>
                  <a:pt x="7566115" y="10753885"/>
                </a:lnTo>
                <a:lnTo>
                  <a:pt x="7564331" y="10752678"/>
                </a:lnTo>
                <a:cubicBezTo>
                  <a:pt x="7564331" y="10752678"/>
                  <a:pt x="7564331" y="10752678"/>
                  <a:pt x="7564131" y="10749008"/>
                </a:cubicBezTo>
                <a:lnTo>
                  <a:pt x="7566003" y="10748905"/>
                </a:lnTo>
                <a:lnTo>
                  <a:pt x="7565723" y="10736505"/>
                </a:lnTo>
                <a:lnTo>
                  <a:pt x="7565293" y="10717392"/>
                </a:lnTo>
                <a:lnTo>
                  <a:pt x="7560947" y="10715009"/>
                </a:lnTo>
                <a:cubicBezTo>
                  <a:pt x="7558129" y="10713135"/>
                  <a:pt x="7556759" y="10710164"/>
                  <a:pt x="7561247" y="10703819"/>
                </a:cubicBezTo>
                <a:cubicBezTo>
                  <a:pt x="7561247" y="10703819"/>
                  <a:pt x="7558835" y="10703952"/>
                  <a:pt x="7558835" y="10703952"/>
                </a:cubicBezTo>
                <a:cubicBezTo>
                  <a:pt x="7556427" y="10704087"/>
                  <a:pt x="7556647" y="10708139"/>
                  <a:pt x="7554239" y="10708272"/>
                </a:cubicBezTo>
                <a:cubicBezTo>
                  <a:pt x="7554239" y="10708272"/>
                  <a:pt x="7554461" y="10712323"/>
                  <a:pt x="7554461" y="10712323"/>
                </a:cubicBezTo>
                <a:cubicBezTo>
                  <a:pt x="7557091" y="10716239"/>
                  <a:pt x="7559717" y="10720158"/>
                  <a:pt x="7562127" y="10720021"/>
                </a:cubicBezTo>
                <a:cubicBezTo>
                  <a:pt x="7562567" y="10728123"/>
                  <a:pt x="7557309" y="10720287"/>
                  <a:pt x="7552489" y="10720555"/>
                </a:cubicBezTo>
                <a:cubicBezTo>
                  <a:pt x="7564107" y="10756479"/>
                  <a:pt x="7552723" y="10769298"/>
                  <a:pt x="7541775" y="10790221"/>
                </a:cubicBezTo>
                <a:cubicBezTo>
                  <a:pt x="7544403" y="10794136"/>
                  <a:pt x="7546813" y="10794004"/>
                  <a:pt x="7547035" y="10798055"/>
                </a:cubicBezTo>
                <a:cubicBezTo>
                  <a:pt x="7549661" y="10801967"/>
                  <a:pt x="7552069" y="10801838"/>
                  <a:pt x="7554705" y="10805754"/>
                </a:cubicBezTo>
                <a:cubicBezTo>
                  <a:pt x="7557109" y="10805620"/>
                  <a:pt x="7559521" y="10805486"/>
                  <a:pt x="7559521" y="10805486"/>
                </a:cubicBezTo>
                <a:lnTo>
                  <a:pt x="7567343" y="10808275"/>
                </a:lnTo>
                <a:lnTo>
                  <a:pt x="7567221" y="10802825"/>
                </a:lnTo>
                <a:lnTo>
                  <a:pt x="7568813" y="10808800"/>
                </a:lnTo>
                <a:lnTo>
                  <a:pt x="7569377" y="10809001"/>
                </a:lnTo>
                <a:cubicBezTo>
                  <a:pt x="7569155" y="10804950"/>
                  <a:pt x="7571787" y="10808866"/>
                  <a:pt x="7571787" y="10808866"/>
                </a:cubicBezTo>
                <a:cubicBezTo>
                  <a:pt x="7571787" y="10808866"/>
                  <a:pt x="7572003" y="10812915"/>
                  <a:pt x="7572003" y="10812915"/>
                </a:cubicBezTo>
                <a:lnTo>
                  <a:pt x="7571249" y="10812957"/>
                </a:lnTo>
                <a:lnTo>
                  <a:pt x="7587113" y="10813902"/>
                </a:lnTo>
                <a:lnTo>
                  <a:pt x="7587287" y="10829288"/>
                </a:lnTo>
                <a:lnTo>
                  <a:pt x="7589371" y="10832105"/>
                </a:lnTo>
                <a:lnTo>
                  <a:pt x="7587351" y="10834856"/>
                </a:lnTo>
                <a:lnTo>
                  <a:pt x="7587419" y="10840997"/>
                </a:lnTo>
                <a:lnTo>
                  <a:pt x="7586429" y="10856569"/>
                </a:lnTo>
                <a:lnTo>
                  <a:pt x="7586801" y="10857619"/>
                </a:lnTo>
                <a:lnTo>
                  <a:pt x="7586301" y="10858587"/>
                </a:lnTo>
                <a:lnTo>
                  <a:pt x="7585833" y="10865971"/>
                </a:lnTo>
                <a:cubicBezTo>
                  <a:pt x="7583703" y="10880477"/>
                  <a:pt x="7578989" y="10889265"/>
                  <a:pt x="7569043" y="10883726"/>
                </a:cubicBezTo>
                <a:cubicBezTo>
                  <a:pt x="7568783" y="10872171"/>
                  <a:pt x="7567999" y="10837494"/>
                  <a:pt x="7567739" y="10825941"/>
                </a:cubicBezTo>
                <a:lnTo>
                  <a:pt x="7567453" y="10813169"/>
                </a:lnTo>
                <a:lnTo>
                  <a:pt x="7559957" y="10813589"/>
                </a:lnTo>
                <a:cubicBezTo>
                  <a:pt x="7559957" y="10813589"/>
                  <a:pt x="7557767" y="10817771"/>
                  <a:pt x="7552951" y="10818039"/>
                </a:cubicBezTo>
                <a:cubicBezTo>
                  <a:pt x="7552951" y="10818039"/>
                  <a:pt x="7553173" y="10822089"/>
                  <a:pt x="7550765" y="10822222"/>
                </a:cubicBezTo>
                <a:cubicBezTo>
                  <a:pt x="7553391" y="10826140"/>
                  <a:pt x="7561059" y="10833839"/>
                  <a:pt x="7557991" y="10821823"/>
                </a:cubicBezTo>
                <a:cubicBezTo>
                  <a:pt x="7566097" y="10837622"/>
                  <a:pt x="7547481" y="10850845"/>
                  <a:pt x="7553183" y="10866783"/>
                </a:cubicBezTo>
                <a:cubicBezTo>
                  <a:pt x="7553183" y="10866783"/>
                  <a:pt x="7553183" y="10866783"/>
                  <a:pt x="7550773" y="10866913"/>
                </a:cubicBezTo>
                <a:lnTo>
                  <a:pt x="7550231" y="10875416"/>
                </a:lnTo>
                <a:lnTo>
                  <a:pt x="7566813" y="10916554"/>
                </a:lnTo>
                <a:cubicBezTo>
                  <a:pt x="7569455" y="10932575"/>
                  <a:pt x="7569853" y="10950114"/>
                  <a:pt x="7570247" y="10967653"/>
                </a:cubicBezTo>
                <a:cubicBezTo>
                  <a:pt x="7552519" y="10991483"/>
                  <a:pt x="7552519" y="10991483"/>
                  <a:pt x="7553575" y="11038254"/>
                </a:cubicBezTo>
                <a:cubicBezTo>
                  <a:pt x="7553575" y="11038254"/>
                  <a:pt x="7553575" y="11038254"/>
                  <a:pt x="7553837" y="11049948"/>
                </a:cubicBezTo>
                <a:cubicBezTo>
                  <a:pt x="7553575" y="11038254"/>
                  <a:pt x="7553575" y="11038254"/>
                  <a:pt x="7571829" y="11037809"/>
                </a:cubicBezTo>
                <a:cubicBezTo>
                  <a:pt x="7553837" y="11049948"/>
                  <a:pt x="7572355" y="11061194"/>
                  <a:pt x="7572621" y="11072887"/>
                </a:cubicBezTo>
                <a:cubicBezTo>
                  <a:pt x="7572621" y="11072887"/>
                  <a:pt x="7590615" y="11060747"/>
                  <a:pt x="7590615" y="11060747"/>
                </a:cubicBezTo>
                <a:cubicBezTo>
                  <a:pt x="7590877" y="11072443"/>
                  <a:pt x="7590877" y="11072443"/>
                  <a:pt x="7590877" y="11072443"/>
                </a:cubicBezTo>
                <a:cubicBezTo>
                  <a:pt x="7590877" y="11072443"/>
                  <a:pt x="7572881" y="11084578"/>
                  <a:pt x="7572881" y="11084578"/>
                </a:cubicBezTo>
                <a:cubicBezTo>
                  <a:pt x="7572881" y="11084578"/>
                  <a:pt x="7573145" y="11096269"/>
                  <a:pt x="7573145" y="11096269"/>
                </a:cubicBezTo>
                <a:cubicBezTo>
                  <a:pt x="7573145" y="11096269"/>
                  <a:pt x="7591403" y="11095824"/>
                  <a:pt x="7591141" y="11084134"/>
                </a:cubicBezTo>
                <a:cubicBezTo>
                  <a:pt x="7591403" y="11095824"/>
                  <a:pt x="7591669" y="11107522"/>
                  <a:pt x="7573411" y="11107967"/>
                </a:cubicBezTo>
                <a:cubicBezTo>
                  <a:pt x="7573411" y="11107967"/>
                  <a:pt x="7573411" y="11107967"/>
                  <a:pt x="7555417" y="11120103"/>
                </a:cubicBezTo>
                <a:cubicBezTo>
                  <a:pt x="7573937" y="11131350"/>
                  <a:pt x="7591669" y="11107522"/>
                  <a:pt x="7591933" y="11119210"/>
                </a:cubicBezTo>
                <a:cubicBezTo>
                  <a:pt x="7591933" y="11119210"/>
                  <a:pt x="7592195" y="11130902"/>
                  <a:pt x="7592195" y="11130902"/>
                </a:cubicBezTo>
                <a:cubicBezTo>
                  <a:pt x="7592721" y="11154289"/>
                  <a:pt x="7592195" y="11130902"/>
                  <a:pt x="7574199" y="11143044"/>
                </a:cubicBezTo>
                <a:cubicBezTo>
                  <a:pt x="7592721" y="11154289"/>
                  <a:pt x="7592463" y="11142598"/>
                  <a:pt x="7592463" y="11142598"/>
                </a:cubicBezTo>
                <a:cubicBezTo>
                  <a:pt x="7592721" y="11154289"/>
                  <a:pt x="7592987" y="11165982"/>
                  <a:pt x="7592987" y="11165982"/>
                </a:cubicBezTo>
                <a:cubicBezTo>
                  <a:pt x="7592987" y="11165982"/>
                  <a:pt x="7610713" y="11142152"/>
                  <a:pt x="7611241" y="11165537"/>
                </a:cubicBezTo>
                <a:cubicBezTo>
                  <a:pt x="7611241" y="11165537"/>
                  <a:pt x="7610977" y="11153843"/>
                  <a:pt x="7610451" y="11130456"/>
                </a:cubicBezTo>
                <a:lnTo>
                  <a:pt x="7646093" y="11106416"/>
                </a:lnTo>
                <a:lnTo>
                  <a:pt x="7645859" y="11096083"/>
                </a:lnTo>
                <a:cubicBezTo>
                  <a:pt x="7645593" y="11084216"/>
                  <a:pt x="7665231" y="11083736"/>
                  <a:pt x="7665493" y="11095601"/>
                </a:cubicBezTo>
                <a:cubicBezTo>
                  <a:pt x="7665765" y="11107469"/>
                  <a:pt x="7666299" y="11131200"/>
                  <a:pt x="7646929" y="11143543"/>
                </a:cubicBezTo>
                <a:cubicBezTo>
                  <a:pt x="7646929" y="11143543"/>
                  <a:pt x="7646395" y="11119814"/>
                  <a:pt x="7646395" y="11119814"/>
                </a:cubicBezTo>
                <a:lnTo>
                  <a:pt x="7646127" y="11107903"/>
                </a:lnTo>
                <a:lnTo>
                  <a:pt x="7640345" y="11139965"/>
                </a:lnTo>
                <a:cubicBezTo>
                  <a:pt x="7638295" y="11150254"/>
                  <a:pt x="7638495" y="11159022"/>
                  <a:pt x="7647759" y="11164646"/>
                </a:cubicBezTo>
                <a:cubicBezTo>
                  <a:pt x="7629497" y="11165091"/>
                  <a:pt x="7630023" y="11188474"/>
                  <a:pt x="7630551" y="11211864"/>
                </a:cubicBezTo>
                <a:cubicBezTo>
                  <a:pt x="7649071" y="11223110"/>
                  <a:pt x="7648811" y="11211418"/>
                  <a:pt x="7649339" y="11234802"/>
                </a:cubicBezTo>
                <a:lnTo>
                  <a:pt x="7666645" y="11255945"/>
                </a:lnTo>
                <a:lnTo>
                  <a:pt x="7680631" y="11069749"/>
                </a:lnTo>
                <a:cubicBezTo>
                  <a:pt x="7680631" y="11069749"/>
                  <a:pt x="7680631" y="11069749"/>
                  <a:pt x="7680361" y="11058041"/>
                </a:cubicBezTo>
                <a:cubicBezTo>
                  <a:pt x="7680099" y="11046332"/>
                  <a:pt x="7680099" y="11046332"/>
                  <a:pt x="7679837" y="11034621"/>
                </a:cubicBezTo>
                <a:cubicBezTo>
                  <a:pt x="7679309" y="11011206"/>
                  <a:pt x="7661249" y="11023361"/>
                  <a:pt x="7679309" y="11011206"/>
                </a:cubicBezTo>
                <a:cubicBezTo>
                  <a:pt x="7660983" y="11011652"/>
                  <a:pt x="7660983" y="11011652"/>
                  <a:pt x="7660983" y="11011652"/>
                </a:cubicBezTo>
                <a:cubicBezTo>
                  <a:pt x="7660983" y="11011652"/>
                  <a:pt x="7660719" y="10999943"/>
                  <a:pt x="7660719" y="10999943"/>
                </a:cubicBezTo>
                <a:cubicBezTo>
                  <a:pt x="7678779" y="10987786"/>
                  <a:pt x="7660193" y="10976522"/>
                  <a:pt x="7660193" y="10976522"/>
                </a:cubicBezTo>
                <a:cubicBezTo>
                  <a:pt x="7659927" y="10964814"/>
                  <a:pt x="7678517" y="10976074"/>
                  <a:pt x="7678253" y="10964369"/>
                </a:cubicBezTo>
                <a:cubicBezTo>
                  <a:pt x="7677987" y="10952658"/>
                  <a:pt x="7659663" y="10953105"/>
                  <a:pt x="7659401" y="10941396"/>
                </a:cubicBezTo>
                <a:cubicBezTo>
                  <a:pt x="7659401" y="10941396"/>
                  <a:pt x="7659663" y="10953105"/>
                  <a:pt x="7659663" y="10953105"/>
                </a:cubicBezTo>
                <a:cubicBezTo>
                  <a:pt x="7659663" y="10953105"/>
                  <a:pt x="7659927" y="10964814"/>
                  <a:pt x="7659927" y="10964814"/>
                </a:cubicBezTo>
                <a:lnTo>
                  <a:pt x="7660193" y="10976522"/>
                </a:lnTo>
                <a:lnTo>
                  <a:pt x="7660453" y="10988235"/>
                </a:lnTo>
                <a:cubicBezTo>
                  <a:pt x="7660719" y="10999943"/>
                  <a:pt x="7660453" y="10988235"/>
                  <a:pt x="7641867" y="10976970"/>
                </a:cubicBezTo>
                <a:cubicBezTo>
                  <a:pt x="7641603" y="10965261"/>
                  <a:pt x="7641603" y="10965261"/>
                  <a:pt x="7641603" y="10965261"/>
                </a:cubicBezTo>
                <a:cubicBezTo>
                  <a:pt x="7641341" y="10953555"/>
                  <a:pt x="7641341" y="10953555"/>
                  <a:pt x="7641341" y="10953555"/>
                </a:cubicBezTo>
                <a:cubicBezTo>
                  <a:pt x="7641341" y="10953555"/>
                  <a:pt x="7641341" y="10953555"/>
                  <a:pt x="7641075" y="10941843"/>
                </a:cubicBezTo>
                <a:lnTo>
                  <a:pt x="7645839" y="10932178"/>
                </a:lnTo>
                <a:lnTo>
                  <a:pt x="7641939" y="10935779"/>
                </a:lnTo>
                <a:cubicBezTo>
                  <a:pt x="7639493" y="10935915"/>
                  <a:pt x="7639493" y="10935915"/>
                  <a:pt x="7637271" y="10940087"/>
                </a:cubicBezTo>
                <a:cubicBezTo>
                  <a:pt x="7637271" y="10940087"/>
                  <a:pt x="7637271" y="10940087"/>
                  <a:pt x="7634827" y="10940221"/>
                </a:cubicBezTo>
                <a:cubicBezTo>
                  <a:pt x="7634827" y="10940221"/>
                  <a:pt x="7634827" y="10940221"/>
                  <a:pt x="7632381" y="10940358"/>
                </a:cubicBezTo>
                <a:cubicBezTo>
                  <a:pt x="7629717" y="10936456"/>
                  <a:pt x="7627275" y="10936593"/>
                  <a:pt x="7627053" y="10932555"/>
                </a:cubicBezTo>
                <a:cubicBezTo>
                  <a:pt x="7627275" y="10936593"/>
                  <a:pt x="7624831" y="10936729"/>
                  <a:pt x="7624831" y="10936729"/>
                </a:cubicBezTo>
                <a:lnTo>
                  <a:pt x="7623853" y="10957836"/>
                </a:lnTo>
                <a:lnTo>
                  <a:pt x="7625565" y="10965653"/>
                </a:lnTo>
                <a:cubicBezTo>
                  <a:pt x="7627925" y="10968524"/>
                  <a:pt x="7632569" y="10971339"/>
                  <a:pt x="7641867" y="10976970"/>
                </a:cubicBezTo>
                <a:lnTo>
                  <a:pt x="7641895" y="10978167"/>
                </a:lnTo>
                <a:lnTo>
                  <a:pt x="7643811" y="10979636"/>
                </a:lnTo>
                <a:lnTo>
                  <a:pt x="7642007" y="10983164"/>
                </a:lnTo>
                <a:lnTo>
                  <a:pt x="7642133" y="10988681"/>
                </a:lnTo>
                <a:lnTo>
                  <a:pt x="7641901" y="10988665"/>
                </a:lnTo>
                <a:lnTo>
                  <a:pt x="7642977" y="11008549"/>
                </a:lnTo>
                <a:cubicBezTo>
                  <a:pt x="7645379" y="11008419"/>
                  <a:pt x="7647779" y="11008284"/>
                  <a:pt x="7650177" y="11008150"/>
                </a:cubicBezTo>
                <a:cubicBezTo>
                  <a:pt x="7649313" y="11014384"/>
                  <a:pt x="7650957" y="11022539"/>
                  <a:pt x="7651405" y="11030763"/>
                </a:cubicBezTo>
                <a:cubicBezTo>
                  <a:pt x="7651855" y="11038986"/>
                  <a:pt x="7651101" y="11047276"/>
                  <a:pt x="7645435" y="11053777"/>
                </a:cubicBezTo>
                <a:cubicBezTo>
                  <a:pt x="7630813" y="11050462"/>
                  <a:pt x="7642365" y="11041573"/>
                  <a:pt x="7630371" y="11042244"/>
                </a:cubicBezTo>
                <a:cubicBezTo>
                  <a:pt x="7641917" y="11033350"/>
                  <a:pt x="7629473" y="11025795"/>
                  <a:pt x="7636001" y="11013061"/>
                </a:cubicBezTo>
                <a:cubicBezTo>
                  <a:pt x="7636001" y="11013061"/>
                  <a:pt x="7636001" y="11013061"/>
                  <a:pt x="7638399" y="11012928"/>
                </a:cubicBezTo>
                <a:cubicBezTo>
                  <a:pt x="7635781" y="11008953"/>
                  <a:pt x="7635553" y="11004839"/>
                  <a:pt x="7635331" y="11000726"/>
                </a:cubicBezTo>
                <a:lnTo>
                  <a:pt x="7636459" y="10988302"/>
                </a:lnTo>
                <a:lnTo>
                  <a:pt x="7626061" y="10987608"/>
                </a:lnTo>
                <a:cubicBezTo>
                  <a:pt x="7623737" y="10986200"/>
                  <a:pt x="7623675" y="10983273"/>
                  <a:pt x="7623541" y="10977417"/>
                </a:cubicBezTo>
                <a:cubicBezTo>
                  <a:pt x="7623541" y="10977417"/>
                  <a:pt x="7623475" y="10974491"/>
                  <a:pt x="7623375" y="10970099"/>
                </a:cubicBezTo>
                <a:lnTo>
                  <a:pt x="7623185" y="10961572"/>
                </a:lnTo>
                <a:lnTo>
                  <a:pt x="7619035" y="10965402"/>
                </a:lnTo>
                <a:cubicBezTo>
                  <a:pt x="7616369" y="10961496"/>
                  <a:pt x="7616369" y="10961496"/>
                  <a:pt x="7616369" y="10961496"/>
                </a:cubicBezTo>
                <a:cubicBezTo>
                  <a:pt x="7616151" y="10957463"/>
                  <a:pt x="7616151" y="10957463"/>
                  <a:pt x="7616151" y="10957463"/>
                </a:cubicBezTo>
                <a:cubicBezTo>
                  <a:pt x="7615933" y="10953423"/>
                  <a:pt x="7617935" y="10945211"/>
                  <a:pt x="7617501" y="10937137"/>
                </a:cubicBezTo>
                <a:cubicBezTo>
                  <a:pt x="7617501" y="10937137"/>
                  <a:pt x="7617283" y="10933097"/>
                  <a:pt x="7619723" y="10932960"/>
                </a:cubicBezTo>
                <a:cubicBezTo>
                  <a:pt x="7617059" y="10929058"/>
                  <a:pt x="7617059" y="10929058"/>
                  <a:pt x="7614613" y="10929196"/>
                </a:cubicBezTo>
                <a:cubicBezTo>
                  <a:pt x="7614613" y="10929196"/>
                  <a:pt x="7612169" y="10929332"/>
                  <a:pt x="7612391" y="10933369"/>
                </a:cubicBezTo>
                <a:cubicBezTo>
                  <a:pt x="7609947" y="10933503"/>
                  <a:pt x="7605061" y="10933776"/>
                  <a:pt x="7604843" y="10929739"/>
                </a:cubicBezTo>
                <a:cubicBezTo>
                  <a:pt x="7604621" y="10925700"/>
                  <a:pt x="7604621" y="10925700"/>
                  <a:pt x="7604621" y="10925700"/>
                </a:cubicBezTo>
                <a:cubicBezTo>
                  <a:pt x="7609289" y="10921392"/>
                  <a:pt x="7611733" y="10921255"/>
                  <a:pt x="7614177" y="10921121"/>
                </a:cubicBezTo>
                <a:cubicBezTo>
                  <a:pt x="7613959" y="10917080"/>
                  <a:pt x="7613959" y="10917080"/>
                  <a:pt x="7613959" y="10917080"/>
                </a:cubicBezTo>
                <a:cubicBezTo>
                  <a:pt x="7613959" y="10917080"/>
                  <a:pt x="7613737" y="10913046"/>
                  <a:pt x="7613515" y="10909007"/>
                </a:cubicBezTo>
                <a:cubicBezTo>
                  <a:pt x="7615963" y="10908872"/>
                  <a:pt x="7615745" y="10904834"/>
                  <a:pt x="7615745" y="10904834"/>
                </a:cubicBezTo>
                <a:cubicBezTo>
                  <a:pt x="7615523" y="10900796"/>
                  <a:pt x="7615523" y="10900796"/>
                  <a:pt x="7617967" y="10900658"/>
                </a:cubicBezTo>
                <a:cubicBezTo>
                  <a:pt x="7620411" y="10900522"/>
                  <a:pt x="7620411" y="10900522"/>
                  <a:pt x="7620631" y="10904562"/>
                </a:cubicBezTo>
                <a:cubicBezTo>
                  <a:pt x="7620851" y="10908598"/>
                  <a:pt x="7620851" y="10908598"/>
                  <a:pt x="7621071" y="10912636"/>
                </a:cubicBezTo>
                <a:cubicBezTo>
                  <a:pt x="7621071" y="10912636"/>
                  <a:pt x="7621293" y="10916675"/>
                  <a:pt x="7618847" y="10916810"/>
                </a:cubicBezTo>
                <a:cubicBezTo>
                  <a:pt x="7621511" y="10920712"/>
                  <a:pt x="7623951" y="10920577"/>
                  <a:pt x="7623951" y="10920577"/>
                </a:cubicBezTo>
                <a:cubicBezTo>
                  <a:pt x="7623951" y="10920577"/>
                  <a:pt x="7623951" y="10920577"/>
                  <a:pt x="7626399" y="10920441"/>
                </a:cubicBezTo>
                <a:cubicBezTo>
                  <a:pt x="7626399" y="10920441"/>
                  <a:pt x="7626399" y="10920441"/>
                  <a:pt x="7626179" y="10916405"/>
                </a:cubicBezTo>
                <a:cubicBezTo>
                  <a:pt x="7626179" y="10916405"/>
                  <a:pt x="7628623" y="10916267"/>
                  <a:pt x="7631067" y="10916130"/>
                </a:cubicBezTo>
                <a:cubicBezTo>
                  <a:pt x="7631067" y="10916130"/>
                  <a:pt x="7633729" y="10920035"/>
                  <a:pt x="7633729" y="10920035"/>
                </a:cubicBezTo>
                <a:cubicBezTo>
                  <a:pt x="7631287" y="10920169"/>
                  <a:pt x="7631505" y="10924207"/>
                  <a:pt x="7631505" y="10924207"/>
                </a:cubicBezTo>
                <a:cubicBezTo>
                  <a:pt x="7631505" y="10924207"/>
                  <a:pt x="7631505" y="10924207"/>
                  <a:pt x="7631725" y="10928246"/>
                </a:cubicBezTo>
                <a:cubicBezTo>
                  <a:pt x="7631725" y="10928246"/>
                  <a:pt x="7634385" y="10932146"/>
                  <a:pt x="7634385" y="10932146"/>
                </a:cubicBezTo>
                <a:cubicBezTo>
                  <a:pt x="7634385" y="10932146"/>
                  <a:pt x="7634385" y="10932146"/>
                  <a:pt x="7636613" y="10927974"/>
                </a:cubicBezTo>
                <a:cubicBezTo>
                  <a:pt x="7636613" y="10927974"/>
                  <a:pt x="7638837" y="10923802"/>
                  <a:pt x="7643725" y="10923529"/>
                </a:cubicBezTo>
                <a:cubicBezTo>
                  <a:pt x="7643725" y="10923529"/>
                  <a:pt x="7646169" y="10923392"/>
                  <a:pt x="7648613" y="10923257"/>
                </a:cubicBezTo>
                <a:lnTo>
                  <a:pt x="7647019" y="10929782"/>
                </a:lnTo>
                <a:lnTo>
                  <a:pt x="7658607" y="10906269"/>
                </a:lnTo>
                <a:lnTo>
                  <a:pt x="7668739" y="10885714"/>
                </a:lnTo>
                <a:lnTo>
                  <a:pt x="7672201" y="10877026"/>
                </a:lnTo>
                <a:lnTo>
                  <a:pt x="7672499" y="10878086"/>
                </a:lnTo>
                <a:lnTo>
                  <a:pt x="7676141" y="10870694"/>
                </a:lnTo>
                <a:cubicBezTo>
                  <a:pt x="7677195" y="10917530"/>
                  <a:pt x="7697109" y="10987338"/>
                  <a:pt x="7698423" y="11045886"/>
                </a:cubicBezTo>
                <a:cubicBezTo>
                  <a:pt x="7698423" y="11045886"/>
                  <a:pt x="7698689" y="11057593"/>
                  <a:pt x="7698689" y="11057593"/>
                </a:cubicBezTo>
                <a:cubicBezTo>
                  <a:pt x="7717013" y="11057146"/>
                  <a:pt x="7698953" y="11069304"/>
                  <a:pt x="7698953" y="11069304"/>
                </a:cubicBezTo>
                <a:cubicBezTo>
                  <a:pt x="7699749" y="11104431"/>
                  <a:pt x="7699749" y="11104431"/>
                  <a:pt x="7700009" y="11116139"/>
                </a:cubicBezTo>
                <a:cubicBezTo>
                  <a:pt x="7718331" y="11115692"/>
                  <a:pt x="7700535" y="11139558"/>
                  <a:pt x="7700275" y="11127846"/>
                </a:cubicBezTo>
                <a:cubicBezTo>
                  <a:pt x="7700799" y="11151264"/>
                  <a:pt x="7701593" y="11186397"/>
                  <a:pt x="7702119" y="11209814"/>
                </a:cubicBezTo>
                <a:cubicBezTo>
                  <a:pt x="7692827" y="11204182"/>
                  <a:pt x="7693093" y="11215893"/>
                  <a:pt x="7691097" y="11229120"/>
                </a:cubicBezTo>
                <a:lnTo>
                  <a:pt x="7667263" y="11256695"/>
                </a:lnTo>
                <a:lnTo>
                  <a:pt x="7686899" y="11280682"/>
                </a:lnTo>
                <a:cubicBezTo>
                  <a:pt x="7686633" y="11268986"/>
                  <a:pt x="7704369" y="11245159"/>
                  <a:pt x="7704105" y="11233463"/>
                </a:cubicBezTo>
                <a:cubicBezTo>
                  <a:pt x="7703843" y="11221773"/>
                  <a:pt x="7704369" y="11245159"/>
                  <a:pt x="7722625" y="11244711"/>
                </a:cubicBezTo>
                <a:cubicBezTo>
                  <a:pt x="7687955" y="11327450"/>
                  <a:pt x="7744309" y="11396269"/>
                  <a:pt x="7709907" y="11490706"/>
                </a:cubicBezTo>
                <a:cubicBezTo>
                  <a:pt x="7710167" y="11502398"/>
                  <a:pt x="7710167" y="11502398"/>
                  <a:pt x="7710167" y="11502398"/>
                </a:cubicBezTo>
                <a:cubicBezTo>
                  <a:pt x="7710167" y="11502398"/>
                  <a:pt x="7691907" y="11502842"/>
                  <a:pt x="7691907" y="11502842"/>
                </a:cubicBezTo>
                <a:cubicBezTo>
                  <a:pt x="7690855" y="11456072"/>
                  <a:pt x="7690329" y="11432688"/>
                  <a:pt x="7707533" y="11385469"/>
                </a:cubicBezTo>
                <a:cubicBezTo>
                  <a:pt x="7707269" y="11373776"/>
                  <a:pt x="7707797" y="11397162"/>
                  <a:pt x="7689273" y="11385916"/>
                </a:cubicBezTo>
                <a:cubicBezTo>
                  <a:pt x="7689799" y="11409299"/>
                  <a:pt x="7690855" y="11456072"/>
                  <a:pt x="7672865" y="11468212"/>
                </a:cubicBezTo>
                <a:cubicBezTo>
                  <a:pt x="7654609" y="11468656"/>
                  <a:pt x="7654609" y="11468656"/>
                  <a:pt x="7654609" y="11468656"/>
                </a:cubicBezTo>
                <a:cubicBezTo>
                  <a:pt x="7636085" y="11457412"/>
                  <a:pt x="7636085" y="11457412"/>
                  <a:pt x="7635823" y="11445715"/>
                </a:cubicBezTo>
                <a:cubicBezTo>
                  <a:pt x="7635823" y="11445715"/>
                  <a:pt x="7635557" y="11434025"/>
                  <a:pt x="7635557" y="11434025"/>
                </a:cubicBezTo>
                <a:cubicBezTo>
                  <a:pt x="7635557" y="11434025"/>
                  <a:pt x="7617041" y="11422778"/>
                  <a:pt x="7617041" y="11422778"/>
                </a:cubicBezTo>
                <a:cubicBezTo>
                  <a:pt x="7616779" y="11411083"/>
                  <a:pt x="7616779" y="11411083"/>
                  <a:pt x="7616779" y="11411083"/>
                </a:cubicBezTo>
                <a:cubicBezTo>
                  <a:pt x="7616513" y="11399391"/>
                  <a:pt x="7615987" y="11376004"/>
                  <a:pt x="7634767" y="11398945"/>
                </a:cubicBezTo>
                <a:cubicBezTo>
                  <a:pt x="7634767" y="11398945"/>
                  <a:pt x="7615987" y="11376004"/>
                  <a:pt x="7634505" y="11387253"/>
                </a:cubicBezTo>
                <a:cubicBezTo>
                  <a:pt x="7634243" y="11375561"/>
                  <a:pt x="7633979" y="11363866"/>
                  <a:pt x="7633979" y="11363866"/>
                </a:cubicBezTo>
                <a:cubicBezTo>
                  <a:pt x="7633715" y="11352176"/>
                  <a:pt x="7633715" y="11352176"/>
                  <a:pt x="7633715" y="11352176"/>
                </a:cubicBezTo>
                <a:cubicBezTo>
                  <a:pt x="7633715" y="11352176"/>
                  <a:pt x="7633451" y="11340480"/>
                  <a:pt x="7633451" y="11340480"/>
                </a:cubicBezTo>
                <a:cubicBezTo>
                  <a:pt x="7633451" y="11340480"/>
                  <a:pt x="7633451" y="11340480"/>
                  <a:pt x="7633185" y="11328791"/>
                </a:cubicBezTo>
                <a:cubicBezTo>
                  <a:pt x="7614931" y="11329235"/>
                  <a:pt x="7633451" y="11340480"/>
                  <a:pt x="7614931" y="11329235"/>
                </a:cubicBezTo>
                <a:cubicBezTo>
                  <a:pt x="7615459" y="11352620"/>
                  <a:pt x="7615987" y="11376004"/>
                  <a:pt x="7616513" y="11399391"/>
                </a:cubicBezTo>
                <a:cubicBezTo>
                  <a:pt x="7616247" y="11387699"/>
                  <a:pt x="7597467" y="11364757"/>
                  <a:pt x="7597731" y="11376453"/>
                </a:cubicBezTo>
                <a:cubicBezTo>
                  <a:pt x="7597731" y="11376453"/>
                  <a:pt x="7597467" y="11364757"/>
                  <a:pt x="7597467" y="11364757"/>
                </a:cubicBezTo>
                <a:cubicBezTo>
                  <a:pt x="7597207" y="11353067"/>
                  <a:pt x="7597467" y="11364757"/>
                  <a:pt x="7597207" y="11353067"/>
                </a:cubicBezTo>
                <a:cubicBezTo>
                  <a:pt x="7597207" y="11353067"/>
                  <a:pt x="7597207" y="11353067"/>
                  <a:pt x="7596939" y="11341372"/>
                </a:cubicBezTo>
                <a:cubicBezTo>
                  <a:pt x="7615193" y="11340928"/>
                  <a:pt x="7614407" y="11305848"/>
                  <a:pt x="7614407" y="11305848"/>
                </a:cubicBezTo>
                <a:cubicBezTo>
                  <a:pt x="7614407" y="11305848"/>
                  <a:pt x="7596153" y="11306295"/>
                  <a:pt x="7596153" y="11306295"/>
                </a:cubicBezTo>
                <a:lnTo>
                  <a:pt x="7595625" y="11282912"/>
                </a:lnTo>
                <a:cubicBezTo>
                  <a:pt x="7595625" y="11282912"/>
                  <a:pt x="7595359" y="11271218"/>
                  <a:pt x="7613875" y="11282467"/>
                </a:cubicBezTo>
                <a:cubicBezTo>
                  <a:pt x="7613613" y="11270771"/>
                  <a:pt x="7595359" y="11271218"/>
                  <a:pt x="7595097" y="11259524"/>
                </a:cubicBezTo>
                <a:cubicBezTo>
                  <a:pt x="7594831" y="11247834"/>
                  <a:pt x="7594831" y="11247834"/>
                  <a:pt x="7594567" y="11236139"/>
                </a:cubicBezTo>
                <a:lnTo>
                  <a:pt x="7588853" y="11225749"/>
                </a:lnTo>
                <a:lnTo>
                  <a:pt x="7593781" y="11201059"/>
                </a:lnTo>
                <a:cubicBezTo>
                  <a:pt x="7593911" y="11206910"/>
                  <a:pt x="7589545" y="11215788"/>
                  <a:pt x="7587427" y="11223151"/>
                </a:cubicBezTo>
                <a:lnTo>
                  <a:pt x="7588853" y="11225749"/>
                </a:lnTo>
                <a:lnTo>
                  <a:pt x="7577363" y="11283353"/>
                </a:lnTo>
                <a:lnTo>
                  <a:pt x="7577343" y="11282442"/>
                </a:lnTo>
                <a:cubicBezTo>
                  <a:pt x="7577297" y="11280432"/>
                  <a:pt x="7577297" y="11280432"/>
                  <a:pt x="7577363" y="11283356"/>
                </a:cubicBezTo>
                <a:lnTo>
                  <a:pt x="7577363" y="11283353"/>
                </a:lnTo>
                <a:lnTo>
                  <a:pt x="7577593" y="11293587"/>
                </a:lnTo>
                <a:cubicBezTo>
                  <a:pt x="7577825" y="11303818"/>
                  <a:pt x="7578155" y="11318434"/>
                  <a:pt x="7578419" y="11330127"/>
                </a:cubicBezTo>
                <a:cubicBezTo>
                  <a:pt x="7560163" y="11330573"/>
                  <a:pt x="7560427" y="11342264"/>
                  <a:pt x="7560163" y="11330573"/>
                </a:cubicBezTo>
                <a:cubicBezTo>
                  <a:pt x="7559633" y="11307185"/>
                  <a:pt x="7559375" y="11295492"/>
                  <a:pt x="7558581" y="11260415"/>
                </a:cubicBezTo>
                <a:cubicBezTo>
                  <a:pt x="7540591" y="11272555"/>
                  <a:pt x="7540327" y="11260862"/>
                  <a:pt x="7522067" y="11261305"/>
                </a:cubicBezTo>
                <a:cubicBezTo>
                  <a:pt x="7540065" y="11249170"/>
                  <a:pt x="7521805" y="11249615"/>
                  <a:pt x="7521805" y="11249615"/>
                </a:cubicBezTo>
                <a:cubicBezTo>
                  <a:pt x="7521539" y="11237922"/>
                  <a:pt x="7540065" y="11249170"/>
                  <a:pt x="7539797" y="11237476"/>
                </a:cubicBezTo>
                <a:cubicBezTo>
                  <a:pt x="7521277" y="11226228"/>
                  <a:pt x="7521539" y="11237922"/>
                  <a:pt x="7521539" y="11237922"/>
                </a:cubicBezTo>
                <a:cubicBezTo>
                  <a:pt x="7503025" y="11226675"/>
                  <a:pt x="7521015" y="11214538"/>
                  <a:pt x="7502757" y="11214983"/>
                </a:cubicBezTo>
                <a:cubicBezTo>
                  <a:pt x="7502493" y="11203290"/>
                  <a:pt x="7502229" y="11191596"/>
                  <a:pt x="7502229" y="11191596"/>
                </a:cubicBezTo>
                <a:cubicBezTo>
                  <a:pt x="7502229" y="11191596"/>
                  <a:pt x="7501963" y="11179904"/>
                  <a:pt x="7501963" y="11179904"/>
                </a:cubicBezTo>
                <a:cubicBezTo>
                  <a:pt x="7501963" y="11179904"/>
                  <a:pt x="7501699" y="11168210"/>
                  <a:pt x="7501699" y="11168210"/>
                </a:cubicBezTo>
                <a:cubicBezTo>
                  <a:pt x="7501441" y="11156519"/>
                  <a:pt x="7501441" y="11156519"/>
                  <a:pt x="7501441" y="11156519"/>
                </a:cubicBezTo>
                <a:cubicBezTo>
                  <a:pt x="7501175" y="11144825"/>
                  <a:pt x="7501441" y="11156519"/>
                  <a:pt x="7483185" y="11156963"/>
                </a:cubicBezTo>
                <a:cubicBezTo>
                  <a:pt x="7501175" y="11144825"/>
                  <a:pt x="7482393" y="11121884"/>
                  <a:pt x="7482129" y="11110193"/>
                </a:cubicBezTo>
                <a:cubicBezTo>
                  <a:pt x="7481867" y="11098498"/>
                  <a:pt x="7481867" y="11098498"/>
                  <a:pt x="7481867" y="11098498"/>
                </a:cubicBezTo>
                <a:cubicBezTo>
                  <a:pt x="7481867" y="11098498"/>
                  <a:pt x="7481601" y="11086806"/>
                  <a:pt x="7481601" y="11086806"/>
                </a:cubicBezTo>
                <a:cubicBezTo>
                  <a:pt x="7500121" y="11098053"/>
                  <a:pt x="7500121" y="11098053"/>
                  <a:pt x="7500385" y="11109747"/>
                </a:cubicBezTo>
                <a:cubicBezTo>
                  <a:pt x="7500385" y="11109747"/>
                  <a:pt x="7504819" y="11103792"/>
                  <a:pt x="7506935" y="11096426"/>
                </a:cubicBezTo>
                <a:lnTo>
                  <a:pt x="7501439" y="11080146"/>
                </a:lnTo>
                <a:lnTo>
                  <a:pt x="7501613" y="11087733"/>
                </a:lnTo>
                <a:cubicBezTo>
                  <a:pt x="7481975" y="11088212"/>
                  <a:pt x="7481693" y="11075497"/>
                  <a:pt x="7481403" y="11062787"/>
                </a:cubicBezTo>
                <a:cubicBezTo>
                  <a:pt x="7501041" y="11062306"/>
                  <a:pt x="7501613" y="11087733"/>
                  <a:pt x="7501041" y="11062306"/>
                </a:cubicBezTo>
                <a:lnTo>
                  <a:pt x="7501221" y="11070214"/>
                </a:lnTo>
                <a:lnTo>
                  <a:pt x="7506883" y="11054662"/>
                </a:lnTo>
                <a:lnTo>
                  <a:pt x="7505161" y="11044417"/>
                </a:lnTo>
                <a:cubicBezTo>
                  <a:pt x="7504721" y="11036297"/>
                  <a:pt x="7506567" y="11028051"/>
                  <a:pt x="7508415" y="11019805"/>
                </a:cubicBezTo>
                <a:cubicBezTo>
                  <a:pt x="7508415" y="11019805"/>
                  <a:pt x="7510481" y="11015619"/>
                  <a:pt x="7512987" y="11019552"/>
                </a:cubicBezTo>
                <a:cubicBezTo>
                  <a:pt x="7512987" y="11019552"/>
                  <a:pt x="7513561" y="11019518"/>
                  <a:pt x="7513877" y="11020011"/>
                </a:cubicBezTo>
                <a:cubicBezTo>
                  <a:pt x="7514187" y="11020503"/>
                  <a:pt x="7514245" y="11021517"/>
                  <a:pt x="7513209" y="11023611"/>
                </a:cubicBezTo>
                <a:lnTo>
                  <a:pt x="7513183" y="11037371"/>
                </a:lnTo>
                <a:lnTo>
                  <a:pt x="7516795" y="11027452"/>
                </a:lnTo>
                <a:cubicBezTo>
                  <a:pt x="7529899" y="11000810"/>
                  <a:pt x="7522159" y="10961514"/>
                  <a:pt x="7532763" y="10938223"/>
                </a:cubicBezTo>
                <a:lnTo>
                  <a:pt x="7540759" y="10930786"/>
                </a:lnTo>
                <a:lnTo>
                  <a:pt x="7539715" y="10929057"/>
                </a:lnTo>
                <a:cubicBezTo>
                  <a:pt x="7540685" y="10927230"/>
                  <a:pt x="7543011" y="10925076"/>
                  <a:pt x="7545337" y="10922922"/>
                </a:cubicBezTo>
                <a:lnTo>
                  <a:pt x="7550835" y="10916924"/>
                </a:lnTo>
                <a:lnTo>
                  <a:pt x="7550827" y="10916563"/>
                </a:lnTo>
                <a:lnTo>
                  <a:pt x="7548443" y="10912620"/>
                </a:lnTo>
                <a:lnTo>
                  <a:pt x="7550727" y="10912130"/>
                </a:lnTo>
                <a:lnTo>
                  <a:pt x="7550409" y="10897941"/>
                </a:lnTo>
                <a:lnTo>
                  <a:pt x="7549987" y="10879199"/>
                </a:lnTo>
                <a:lnTo>
                  <a:pt x="7549467" y="10887300"/>
                </a:lnTo>
                <a:cubicBezTo>
                  <a:pt x="7549467" y="10887300"/>
                  <a:pt x="7547057" y="10887435"/>
                  <a:pt x="7544647" y="10887569"/>
                </a:cubicBezTo>
                <a:cubicBezTo>
                  <a:pt x="7544647" y="10887569"/>
                  <a:pt x="7544647" y="10887569"/>
                  <a:pt x="7544427" y="10883517"/>
                </a:cubicBezTo>
                <a:cubicBezTo>
                  <a:pt x="7544207" y="10879468"/>
                  <a:pt x="7546395" y="10875286"/>
                  <a:pt x="7546175" y="10871233"/>
                </a:cubicBezTo>
                <a:cubicBezTo>
                  <a:pt x="7539169" y="10875684"/>
                  <a:pt x="7538949" y="10871633"/>
                  <a:pt x="7541139" y="10867453"/>
                </a:cubicBezTo>
                <a:cubicBezTo>
                  <a:pt x="7540919" y="10863397"/>
                  <a:pt x="7527123" y="10876354"/>
                  <a:pt x="7528649" y="10860019"/>
                </a:cubicBezTo>
                <a:cubicBezTo>
                  <a:pt x="7526241" y="10860152"/>
                  <a:pt x="7524051" y="10864335"/>
                  <a:pt x="7521643" y="10864469"/>
                </a:cubicBezTo>
                <a:cubicBezTo>
                  <a:pt x="7521643" y="10864469"/>
                  <a:pt x="7519233" y="10864605"/>
                  <a:pt x="7519233" y="10864605"/>
                </a:cubicBezTo>
                <a:cubicBezTo>
                  <a:pt x="7515077" y="10877025"/>
                  <a:pt x="7513107" y="10885259"/>
                  <a:pt x="7513545" y="10893361"/>
                </a:cubicBezTo>
                <a:cubicBezTo>
                  <a:pt x="7513987" y="10901460"/>
                  <a:pt x="7514425" y="10909560"/>
                  <a:pt x="7512235" y="10913747"/>
                </a:cubicBezTo>
                <a:cubicBezTo>
                  <a:pt x="7510047" y="10917932"/>
                  <a:pt x="7507637" y="10918067"/>
                  <a:pt x="7505227" y="10918201"/>
                </a:cubicBezTo>
                <a:cubicBezTo>
                  <a:pt x="7502821" y="10918334"/>
                  <a:pt x="7502603" y="10914281"/>
                  <a:pt x="7502603" y="10914281"/>
                </a:cubicBezTo>
                <a:cubicBezTo>
                  <a:pt x="7502603" y="10914281"/>
                  <a:pt x="7502379" y="10910231"/>
                  <a:pt x="7502379" y="10910231"/>
                </a:cubicBezTo>
                <a:cubicBezTo>
                  <a:pt x="7504573" y="10906048"/>
                  <a:pt x="7504347" y="10901999"/>
                  <a:pt x="7504127" y="10897946"/>
                </a:cubicBezTo>
                <a:cubicBezTo>
                  <a:pt x="7501719" y="10898080"/>
                  <a:pt x="7501719" y="10898080"/>
                  <a:pt x="7499311" y="10898213"/>
                </a:cubicBezTo>
                <a:cubicBezTo>
                  <a:pt x="7496901" y="10898348"/>
                  <a:pt x="7496681" y="10894299"/>
                  <a:pt x="7496681" y="10894299"/>
                </a:cubicBezTo>
                <a:cubicBezTo>
                  <a:pt x="7496461" y="10890246"/>
                  <a:pt x="7496461" y="10890246"/>
                  <a:pt x="7498873" y="10890112"/>
                </a:cubicBezTo>
                <a:cubicBezTo>
                  <a:pt x="7501277" y="10889977"/>
                  <a:pt x="7503689" y="10889847"/>
                  <a:pt x="7506097" y="10889711"/>
                </a:cubicBezTo>
                <a:cubicBezTo>
                  <a:pt x="7505439" y="10877560"/>
                  <a:pt x="7509821" y="10869190"/>
                  <a:pt x="7511789" y="10860957"/>
                </a:cubicBezTo>
                <a:cubicBezTo>
                  <a:pt x="7511789" y="10860957"/>
                  <a:pt x="7511789" y="10860957"/>
                  <a:pt x="7514195" y="10860822"/>
                </a:cubicBezTo>
                <a:cubicBezTo>
                  <a:pt x="7514195" y="10860822"/>
                  <a:pt x="7514195" y="10860822"/>
                  <a:pt x="7513975" y="10856771"/>
                </a:cubicBezTo>
                <a:cubicBezTo>
                  <a:pt x="7516383" y="10856637"/>
                  <a:pt x="7516383" y="10856637"/>
                  <a:pt x="7518793" y="10856502"/>
                </a:cubicBezTo>
                <a:cubicBezTo>
                  <a:pt x="7521203" y="10856371"/>
                  <a:pt x="7520979" y="10852318"/>
                  <a:pt x="7523395" y="10852184"/>
                </a:cubicBezTo>
                <a:cubicBezTo>
                  <a:pt x="7523395" y="10852184"/>
                  <a:pt x="7525799" y="10852049"/>
                  <a:pt x="7525799" y="10852049"/>
                </a:cubicBezTo>
                <a:cubicBezTo>
                  <a:pt x="7522731" y="10840033"/>
                  <a:pt x="7529963" y="10839628"/>
                  <a:pt x="7529299" y="10827481"/>
                </a:cubicBezTo>
                <a:cubicBezTo>
                  <a:pt x="7534119" y="10827213"/>
                  <a:pt x="7536527" y="10827076"/>
                  <a:pt x="7538937" y="10826945"/>
                </a:cubicBezTo>
                <a:cubicBezTo>
                  <a:pt x="7538937" y="10826945"/>
                  <a:pt x="7538937" y="10826945"/>
                  <a:pt x="7541345" y="10826810"/>
                </a:cubicBezTo>
                <a:lnTo>
                  <a:pt x="7541289" y="10825756"/>
                </a:lnTo>
                <a:lnTo>
                  <a:pt x="7534347" y="10827043"/>
                </a:lnTo>
                <a:cubicBezTo>
                  <a:pt x="7534347" y="10827043"/>
                  <a:pt x="7534347" y="10827043"/>
                  <a:pt x="7534083" y="10815327"/>
                </a:cubicBezTo>
                <a:lnTo>
                  <a:pt x="7533993" y="10811278"/>
                </a:lnTo>
                <a:lnTo>
                  <a:pt x="7533239" y="10811009"/>
                </a:lnTo>
                <a:cubicBezTo>
                  <a:pt x="7533239" y="10811009"/>
                  <a:pt x="7530609" y="10807093"/>
                  <a:pt x="7530609" y="10807093"/>
                </a:cubicBezTo>
                <a:lnTo>
                  <a:pt x="7533895" y="10806911"/>
                </a:lnTo>
                <a:lnTo>
                  <a:pt x="7533667" y="10796758"/>
                </a:lnTo>
                <a:lnTo>
                  <a:pt x="7532355" y="10794808"/>
                </a:lnTo>
                <a:cubicBezTo>
                  <a:pt x="7524473" y="10783056"/>
                  <a:pt x="7524913" y="10791158"/>
                  <a:pt x="7517463" y="10787508"/>
                </a:cubicBezTo>
                <a:lnTo>
                  <a:pt x="7520275" y="10782403"/>
                </a:lnTo>
                <a:lnTo>
                  <a:pt x="7515011" y="10780619"/>
                </a:lnTo>
                <a:cubicBezTo>
                  <a:pt x="7515011" y="10780619"/>
                  <a:pt x="7514879" y="10774760"/>
                  <a:pt x="7512427" y="10767492"/>
                </a:cubicBezTo>
                <a:lnTo>
                  <a:pt x="7508871" y="10762839"/>
                </a:lnTo>
                <a:lnTo>
                  <a:pt x="7509133" y="10767656"/>
                </a:lnTo>
                <a:cubicBezTo>
                  <a:pt x="7509355" y="10771705"/>
                  <a:pt x="7509355" y="10771705"/>
                  <a:pt x="7509355" y="10771705"/>
                </a:cubicBezTo>
                <a:cubicBezTo>
                  <a:pt x="7509355" y="10771705"/>
                  <a:pt x="7509355" y="10771705"/>
                  <a:pt x="7511983" y="10775626"/>
                </a:cubicBezTo>
                <a:cubicBezTo>
                  <a:pt x="7511983" y="10775626"/>
                  <a:pt x="7512205" y="10779675"/>
                  <a:pt x="7509795" y="10779809"/>
                </a:cubicBezTo>
                <a:cubicBezTo>
                  <a:pt x="7509795" y="10779809"/>
                  <a:pt x="7507387" y="10779944"/>
                  <a:pt x="7504977" y="10780077"/>
                </a:cubicBezTo>
                <a:cubicBezTo>
                  <a:pt x="7504753" y="10776028"/>
                  <a:pt x="7504753" y="10776028"/>
                  <a:pt x="7502345" y="10776158"/>
                </a:cubicBezTo>
                <a:cubicBezTo>
                  <a:pt x="7502345" y="10776158"/>
                  <a:pt x="7499941" y="10776293"/>
                  <a:pt x="7499941" y="10776293"/>
                </a:cubicBezTo>
                <a:cubicBezTo>
                  <a:pt x="7499941" y="10776293"/>
                  <a:pt x="7497529" y="10776429"/>
                  <a:pt x="7497529" y="10776429"/>
                </a:cubicBezTo>
                <a:cubicBezTo>
                  <a:pt x="7495119" y="10776562"/>
                  <a:pt x="7495119" y="10776562"/>
                  <a:pt x="7495119" y="10776562"/>
                </a:cubicBezTo>
                <a:lnTo>
                  <a:pt x="7494303" y="10775346"/>
                </a:lnTo>
                <a:lnTo>
                  <a:pt x="7490533" y="10810525"/>
                </a:lnTo>
                <a:cubicBezTo>
                  <a:pt x="7489589" y="10819341"/>
                  <a:pt x="7489215" y="10828144"/>
                  <a:pt x="7490269" y="10836913"/>
                </a:cubicBezTo>
                <a:lnTo>
                  <a:pt x="7496341" y="10856044"/>
                </a:lnTo>
                <a:lnTo>
                  <a:pt x="7497733" y="10854075"/>
                </a:lnTo>
                <a:cubicBezTo>
                  <a:pt x="7498687" y="10855064"/>
                  <a:pt x="7499459" y="10858148"/>
                  <a:pt x="7499683" y="10862311"/>
                </a:cubicBezTo>
                <a:lnTo>
                  <a:pt x="7498351" y="10862385"/>
                </a:lnTo>
                <a:lnTo>
                  <a:pt x="7498575" y="10863091"/>
                </a:lnTo>
                <a:cubicBezTo>
                  <a:pt x="7498575" y="10863091"/>
                  <a:pt x="7494005" y="10863202"/>
                  <a:pt x="7489437" y="10863315"/>
                </a:cubicBezTo>
                <a:lnTo>
                  <a:pt x="7485429" y="10863412"/>
                </a:lnTo>
                <a:lnTo>
                  <a:pt x="7485343" y="10863461"/>
                </a:lnTo>
                <a:lnTo>
                  <a:pt x="7485335" y="10863414"/>
                </a:lnTo>
                <a:lnTo>
                  <a:pt x="7480297" y="10863537"/>
                </a:lnTo>
                <a:cubicBezTo>
                  <a:pt x="7471025" y="10857900"/>
                  <a:pt x="7465929" y="10834576"/>
                  <a:pt x="7465369" y="10809676"/>
                </a:cubicBezTo>
                <a:lnTo>
                  <a:pt x="7467399" y="10781187"/>
                </a:lnTo>
                <a:lnTo>
                  <a:pt x="7466219" y="10782433"/>
                </a:lnTo>
                <a:cubicBezTo>
                  <a:pt x="7470701" y="10773938"/>
                  <a:pt x="7465995" y="10778321"/>
                  <a:pt x="7465327" y="10765985"/>
                </a:cubicBezTo>
                <a:lnTo>
                  <a:pt x="7472111" y="10761707"/>
                </a:lnTo>
                <a:lnTo>
                  <a:pt x="7477655" y="10746355"/>
                </a:lnTo>
                <a:cubicBezTo>
                  <a:pt x="7477391" y="10734641"/>
                  <a:pt x="7477129" y="10722920"/>
                  <a:pt x="7476867" y="10711201"/>
                </a:cubicBezTo>
                <a:lnTo>
                  <a:pt x="7471339" y="10692762"/>
                </a:lnTo>
                <a:lnTo>
                  <a:pt x="7463779" y="10688922"/>
                </a:lnTo>
                <a:cubicBezTo>
                  <a:pt x="7463779" y="10688922"/>
                  <a:pt x="7463779" y="10688922"/>
                  <a:pt x="7461367" y="10689055"/>
                </a:cubicBezTo>
                <a:cubicBezTo>
                  <a:pt x="7461367" y="10689055"/>
                  <a:pt x="7461367" y="10689055"/>
                  <a:pt x="7461149" y="10685006"/>
                </a:cubicBezTo>
                <a:cubicBezTo>
                  <a:pt x="7461149" y="10685006"/>
                  <a:pt x="7461149" y="10685006"/>
                  <a:pt x="7460927" y="10680952"/>
                </a:cubicBezTo>
                <a:cubicBezTo>
                  <a:pt x="7460927" y="10680952"/>
                  <a:pt x="7460707" y="10676903"/>
                  <a:pt x="7462899" y="10672719"/>
                </a:cubicBezTo>
                <a:cubicBezTo>
                  <a:pt x="7462899" y="10672719"/>
                  <a:pt x="7462899" y="10672719"/>
                  <a:pt x="7460489" y="10672852"/>
                </a:cubicBezTo>
                <a:cubicBezTo>
                  <a:pt x="7455227" y="10665017"/>
                  <a:pt x="7446257" y="10677706"/>
                  <a:pt x="7445813" y="10669607"/>
                </a:cubicBezTo>
                <a:cubicBezTo>
                  <a:pt x="7442963" y="10661637"/>
                  <a:pt x="7445151" y="10657455"/>
                  <a:pt x="7454791" y="10656917"/>
                </a:cubicBezTo>
                <a:cubicBezTo>
                  <a:pt x="7449309" y="10645035"/>
                  <a:pt x="7431355" y="10670407"/>
                  <a:pt x="7441211" y="10673923"/>
                </a:cubicBezTo>
                <a:cubicBezTo>
                  <a:pt x="7441653" y="10682025"/>
                  <a:pt x="7438803" y="10674058"/>
                  <a:pt x="7433985" y="10674326"/>
                </a:cubicBezTo>
                <a:cubicBezTo>
                  <a:pt x="7434205" y="10678375"/>
                  <a:pt x="7434205" y="10678375"/>
                  <a:pt x="7434205" y="10678375"/>
                </a:cubicBezTo>
                <a:cubicBezTo>
                  <a:pt x="7434425" y="10682427"/>
                  <a:pt x="7436837" y="10682294"/>
                  <a:pt x="7436837" y="10682294"/>
                </a:cubicBezTo>
                <a:cubicBezTo>
                  <a:pt x="7439243" y="10682156"/>
                  <a:pt x="7441873" y="10686073"/>
                  <a:pt x="7439465" y="10686208"/>
                </a:cubicBezTo>
                <a:cubicBezTo>
                  <a:pt x="7439465" y="10686208"/>
                  <a:pt x="7437273" y="10690394"/>
                  <a:pt x="7437273" y="10690394"/>
                </a:cubicBezTo>
                <a:cubicBezTo>
                  <a:pt x="7434649" y="10686476"/>
                  <a:pt x="7429827" y="10686744"/>
                  <a:pt x="7429607" y="10682695"/>
                </a:cubicBezTo>
                <a:cubicBezTo>
                  <a:pt x="7429607" y="10682695"/>
                  <a:pt x="7429607" y="10682695"/>
                  <a:pt x="7427199" y="10682828"/>
                </a:cubicBezTo>
                <a:cubicBezTo>
                  <a:pt x="7424791" y="10682961"/>
                  <a:pt x="7424569" y="10678912"/>
                  <a:pt x="7419749" y="10679181"/>
                </a:cubicBezTo>
                <a:cubicBezTo>
                  <a:pt x="7419969" y="10683229"/>
                  <a:pt x="7422603" y="10687148"/>
                  <a:pt x="7425007" y="10687012"/>
                </a:cubicBezTo>
                <a:cubicBezTo>
                  <a:pt x="7417781" y="10687414"/>
                  <a:pt x="7415811" y="10695648"/>
                  <a:pt x="7419103" y="10711716"/>
                </a:cubicBezTo>
                <a:cubicBezTo>
                  <a:pt x="7419103" y="10711716"/>
                  <a:pt x="7419103" y="10711716"/>
                  <a:pt x="7419323" y="10715770"/>
                </a:cubicBezTo>
                <a:cubicBezTo>
                  <a:pt x="7421509" y="10711582"/>
                  <a:pt x="7423917" y="10711450"/>
                  <a:pt x="7426327" y="10711316"/>
                </a:cubicBezTo>
                <a:cubicBezTo>
                  <a:pt x="7428739" y="10711182"/>
                  <a:pt x="7428739" y="10711182"/>
                  <a:pt x="7431151" y="10711048"/>
                </a:cubicBezTo>
                <a:cubicBezTo>
                  <a:pt x="7431367" y="10715100"/>
                  <a:pt x="7428959" y="10715230"/>
                  <a:pt x="7428959" y="10715230"/>
                </a:cubicBezTo>
                <a:cubicBezTo>
                  <a:pt x="7428959" y="10715230"/>
                  <a:pt x="7426547" y="10715366"/>
                  <a:pt x="7426547" y="10715366"/>
                </a:cubicBezTo>
                <a:cubicBezTo>
                  <a:pt x="7424139" y="10715499"/>
                  <a:pt x="7424363" y="10719551"/>
                  <a:pt x="7424363" y="10719551"/>
                </a:cubicBezTo>
                <a:lnTo>
                  <a:pt x="7427211" y="10727520"/>
                </a:lnTo>
                <a:cubicBezTo>
                  <a:pt x="7418013" y="10736155"/>
                  <a:pt x="7427659" y="10780310"/>
                  <a:pt x="7423943" y="10800831"/>
                </a:cubicBezTo>
                <a:cubicBezTo>
                  <a:pt x="7431171" y="10800426"/>
                  <a:pt x="7430951" y="10796379"/>
                  <a:pt x="7438177" y="10795978"/>
                </a:cubicBezTo>
                <a:cubicBezTo>
                  <a:pt x="7438619" y="10804078"/>
                  <a:pt x="7428759" y="10800563"/>
                  <a:pt x="7431831" y="10812582"/>
                </a:cubicBezTo>
                <a:cubicBezTo>
                  <a:pt x="7427015" y="10812849"/>
                  <a:pt x="7429201" y="10808664"/>
                  <a:pt x="7426573" y="10804746"/>
                </a:cubicBezTo>
                <a:lnTo>
                  <a:pt x="7427579" y="10818187"/>
                </a:lnTo>
                <a:lnTo>
                  <a:pt x="7443145" y="10817805"/>
                </a:lnTo>
                <a:cubicBezTo>
                  <a:pt x="7443145" y="10817805"/>
                  <a:pt x="7443431" y="10830521"/>
                  <a:pt x="7443431" y="10830521"/>
                </a:cubicBezTo>
                <a:lnTo>
                  <a:pt x="7428109" y="10825271"/>
                </a:lnTo>
                <a:lnTo>
                  <a:pt x="7428771" y="10834079"/>
                </a:lnTo>
                <a:cubicBezTo>
                  <a:pt x="7429865" y="10843159"/>
                  <a:pt x="7430417" y="10853287"/>
                  <a:pt x="7427683" y="10869691"/>
                </a:cubicBezTo>
                <a:cubicBezTo>
                  <a:pt x="7419143" y="10868135"/>
                  <a:pt x="7416459" y="10874379"/>
                  <a:pt x="7414351" y="10880082"/>
                </a:cubicBezTo>
                <a:lnTo>
                  <a:pt x="7414171" y="10880461"/>
                </a:lnTo>
                <a:lnTo>
                  <a:pt x="7415145" y="10883147"/>
                </a:lnTo>
                <a:cubicBezTo>
                  <a:pt x="7415207" y="10885795"/>
                  <a:pt x="7415265" y="10888444"/>
                  <a:pt x="7425085" y="10888203"/>
                </a:cubicBezTo>
                <a:cubicBezTo>
                  <a:pt x="7425203" y="10893501"/>
                  <a:pt x="7420293" y="10893621"/>
                  <a:pt x="7415325" y="10891092"/>
                </a:cubicBezTo>
                <a:lnTo>
                  <a:pt x="7411469" y="10886133"/>
                </a:lnTo>
                <a:lnTo>
                  <a:pt x="7410963" y="10887191"/>
                </a:lnTo>
                <a:cubicBezTo>
                  <a:pt x="7409535" y="10888730"/>
                  <a:pt x="7407593" y="10889093"/>
                  <a:pt x="7404469" y="10887234"/>
                </a:cubicBezTo>
                <a:cubicBezTo>
                  <a:pt x="7409507" y="10891016"/>
                  <a:pt x="7409675" y="10894054"/>
                  <a:pt x="7408031" y="10897193"/>
                </a:cubicBezTo>
                <a:lnTo>
                  <a:pt x="7404573" y="10902211"/>
                </a:lnTo>
                <a:lnTo>
                  <a:pt x="7406285" y="10915572"/>
                </a:lnTo>
                <a:lnTo>
                  <a:pt x="7408419" y="10915453"/>
                </a:lnTo>
                <a:cubicBezTo>
                  <a:pt x="7405569" y="10907485"/>
                  <a:pt x="7417837" y="10910867"/>
                  <a:pt x="7421997" y="10898448"/>
                </a:cubicBezTo>
                <a:cubicBezTo>
                  <a:pt x="7437549" y="10917895"/>
                  <a:pt x="7436241" y="10938284"/>
                  <a:pt x="7442601" y="10966371"/>
                </a:cubicBezTo>
                <a:cubicBezTo>
                  <a:pt x="7435813" y="10974872"/>
                  <a:pt x="7448081" y="10978253"/>
                  <a:pt x="7422017" y="10987828"/>
                </a:cubicBezTo>
                <a:cubicBezTo>
                  <a:pt x="7420919" y="10967576"/>
                  <a:pt x="7423327" y="10967442"/>
                  <a:pt x="7415217" y="10951642"/>
                </a:cubicBezTo>
                <a:cubicBezTo>
                  <a:pt x="7420039" y="10951374"/>
                  <a:pt x="7414559" y="10939489"/>
                  <a:pt x="7419375" y="10939223"/>
                </a:cubicBezTo>
                <a:cubicBezTo>
                  <a:pt x="7419159" y="10935170"/>
                  <a:pt x="7414559" y="10939489"/>
                  <a:pt x="7414117" y="10931388"/>
                </a:cubicBezTo>
                <a:cubicBezTo>
                  <a:pt x="7411709" y="10931524"/>
                  <a:pt x="7411709" y="10931524"/>
                  <a:pt x="7409301" y="10931654"/>
                </a:cubicBezTo>
                <a:cubicBezTo>
                  <a:pt x="7407109" y="10935842"/>
                  <a:pt x="7407109" y="10935842"/>
                  <a:pt x="7404701" y="10935973"/>
                </a:cubicBezTo>
                <a:cubicBezTo>
                  <a:pt x="7404701" y="10935973"/>
                  <a:pt x="7404701" y="10935973"/>
                  <a:pt x="7402513" y="10940159"/>
                </a:cubicBezTo>
                <a:cubicBezTo>
                  <a:pt x="7402513" y="10940159"/>
                  <a:pt x="7400101" y="10940290"/>
                  <a:pt x="7397475" y="10936376"/>
                </a:cubicBezTo>
                <a:cubicBezTo>
                  <a:pt x="7397255" y="10932325"/>
                  <a:pt x="7397255" y="10932325"/>
                  <a:pt x="7397255" y="10932325"/>
                </a:cubicBezTo>
                <a:cubicBezTo>
                  <a:pt x="7399661" y="10932191"/>
                  <a:pt x="7399661" y="10932191"/>
                  <a:pt x="7399443" y="10928142"/>
                </a:cubicBezTo>
                <a:cubicBezTo>
                  <a:pt x="7401851" y="10928007"/>
                  <a:pt x="7401851" y="10928007"/>
                  <a:pt x="7404043" y="10923822"/>
                </a:cubicBezTo>
                <a:lnTo>
                  <a:pt x="7404011" y="10923774"/>
                </a:lnTo>
                <a:lnTo>
                  <a:pt x="7388785" y="10924146"/>
                </a:lnTo>
                <a:cubicBezTo>
                  <a:pt x="7388785" y="10924146"/>
                  <a:pt x="7388785" y="10924146"/>
                  <a:pt x="7389051" y="10935870"/>
                </a:cubicBezTo>
                <a:cubicBezTo>
                  <a:pt x="7389051" y="10935870"/>
                  <a:pt x="7390635" y="11006234"/>
                  <a:pt x="7390897" y="11017962"/>
                </a:cubicBezTo>
                <a:cubicBezTo>
                  <a:pt x="7391163" y="11029690"/>
                  <a:pt x="7390897" y="11017962"/>
                  <a:pt x="7391163" y="11029690"/>
                </a:cubicBezTo>
                <a:cubicBezTo>
                  <a:pt x="7391163" y="11029690"/>
                  <a:pt x="7391163" y="11029690"/>
                  <a:pt x="7391425" y="11041418"/>
                </a:cubicBezTo>
                <a:cubicBezTo>
                  <a:pt x="7391425" y="11041418"/>
                  <a:pt x="7391959" y="11064873"/>
                  <a:pt x="7410501" y="11064416"/>
                </a:cubicBezTo>
                <a:cubicBezTo>
                  <a:pt x="7392221" y="11076601"/>
                  <a:pt x="7411029" y="11087876"/>
                  <a:pt x="7411295" y="11099601"/>
                </a:cubicBezTo>
                <a:cubicBezTo>
                  <a:pt x="7392751" y="11100055"/>
                  <a:pt x="7392751" y="11100055"/>
                  <a:pt x="7392751" y="11100055"/>
                </a:cubicBezTo>
                <a:cubicBezTo>
                  <a:pt x="7392751" y="11100055"/>
                  <a:pt x="7393015" y="11111783"/>
                  <a:pt x="7393015" y="11111783"/>
                </a:cubicBezTo>
                <a:cubicBezTo>
                  <a:pt x="7393015" y="11111783"/>
                  <a:pt x="7393015" y="11111783"/>
                  <a:pt x="7411559" y="11111331"/>
                </a:cubicBezTo>
                <a:lnTo>
                  <a:pt x="7411817" y="11122818"/>
                </a:lnTo>
                <a:lnTo>
                  <a:pt x="7445617" y="11111085"/>
                </a:lnTo>
                <a:cubicBezTo>
                  <a:pt x="7445877" y="11122778"/>
                  <a:pt x="7464137" y="11122331"/>
                  <a:pt x="7482129" y="11110193"/>
                </a:cubicBezTo>
                <a:lnTo>
                  <a:pt x="7482393" y="11121884"/>
                </a:lnTo>
                <a:lnTo>
                  <a:pt x="7483185" y="11156963"/>
                </a:lnTo>
                <a:lnTo>
                  <a:pt x="7483447" y="11168655"/>
                </a:lnTo>
                <a:cubicBezTo>
                  <a:pt x="7483715" y="11180353"/>
                  <a:pt x="7483447" y="11168655"/>
                  <a:pt x="7483977" y="11192043"/>
                </a:cubicBezTo>
                <a:cubicBezTo>
                  <a:pt x="7484239" y="11203734"/>
                  <a:pt x="7489195" y="11221161"/>
                  <a:pt x="7491873" y="11238643"/>
                </a:cubicBezTo>
                <a:cubicBezTo>
                  <a:pt x="7494551" y="11256130"/>
                  <a:pt x="7494949" y="11273669"/>
                  <a:pt x="7486085" y="11285586"/>
                </a:cubicBezTo>
                <a:cubicBezTo>
                  <a:pt x="7485821" y="11273892"/>
                  <a:pt x="7485821" y="11273892"/>
                  <a:pt x="7485821" y="11273892"/>
                </a:cubicBezTo>
                <a:cubicBezTo>
                  <a:pt x="7485821" y="11273892"/>
                  <a:pt x="7467301" y="11262645"/>
                  <a:pt x="7467301" y="11262645"/>
                </a:cubicBezTo>
                <a:cubicBezTo>
                  <a:pt x="7467301" y="11262645"/>
                  <a:pt x="7467301" y="11262645"/>
                  <a:pt x="7467039" y="11250953"/>
                </a:cubicBezTo>
                <a:cubicBezTo>
                  <a:pt x="7448517" y="11239706"/>
                  <a:pt x="7466247" y="11215874"/>
                  <a:pt x="7466247" y="11215874"/>
                </a:cubicBezTo>
                <a:cubicBezTo>
                  <a:pt x="7465983" y="11204180"/>
                  <a:pt x="7465721" y="11192491"/>
                  <a:pt x="7447197" y="11181244"/>
                </a:cubicBezTo>
                <a:cubicBezTo>
                  <a:pt x="7447459" y="11192934"/>
                  <a:pt x="7447989" y="11216322"/>
                  <a:pt x="7429999" y="11228458"/>
                </a:cubicBezTo>
                <a:cubicBezTo>
                  <a:pt x="7412271" y="11252290"/>
                  <a:pt x="7412533" y="11263981"/>
                  <a:pt x="7394535" y="11276121"/>
                </a:cubicBezTo>
                <a:cubicBezTo>
                  <a:pt x="7394535" y="11276121"/>
                  <a:pt x="7394535" y="11276121"/>
                  <a:pt x="7394273" y="11264425"/>
                </a:cubicBezTo>
                <a:cubicBezTo>
                  <a:pt x="7394273" y="11264425"/>
                  <a:pt x="7412005" y="11240596"/>
                  <a:pt x="7411743" y="11228906"/>
                </a:cubicBezTo>
                <a:cubicBezTo>
                  <a:pt x="7411477" y="11217211"/>
                  <a:pt x="7411213" y="11205517"/>
                  <a:pt x="7429469" y="11205071"/>
                </a:cubicBezTo>
                <a:cubicBezTo>
                  <a:pt x="7429209" y="11193382"/>
                  <a:pt x="7429209" y="11193382"/>
                  <a:pt x="7429209" y="11193382"/>
                </a:cubicBezTo>
                <a:cubicBezTo>
                  <a:pt x="7410953" y="11193825"/>
                  <a:pt x="7410953" y="11193825"/>
                  <a:pt x="7410953" y="11193825"/>
                </a:cubicBezTo>
                <a:cubicBezTo>
                  <a:pt x="7410953" y="11193825"/>
                  <a:pt x="7410687" y="11182135"/>
                  <a:pt x="7410687" y="11182135"/>
                </a:cubicBezTo>
                <a:cubicBezTo>
                  <a:pt x="7410687" y="11182135"/>
                  <a:pt x="7410687" y="11182135"/>
                  <a:pt x="7428943" y="11181687"/>
                </a:cubicBezTo>
                <a:cubicBezTo>
                  <a:pt x="7410425" y="11170439"/>
                  <a:pt x="7410161" y="11158747"/>
                  <a:pt x="7410161" y="11158747"/>
                </a:cubicBezTo>
                <a:cubicBezTo>
                  <a:pt x="7410161" y="11158747"/>
                  <a:pt x="7414659" y="11155714"/>
                  <a:pt x="7416805" y="11149809"/>
                </a:cubicBezTo>
                <a:lnTo>
                  <a:pt x="7412051" y="11133092"/>
                </a:lnTo>
                <a:lnTo>
                  <a:pt x="7412089" y="11134785"/>
                </a:lnTo>
                <a:cubicBezTo>
                  <a:pt x="7412089" y="11134785"/>
                  <a:pt x="7412089" y="11134785"/>
                  <a:pt x="7393543" y="11135235"/>
                </a:cubicBezTo>
                <a:cubicBezTo>
                  <a:pt x="7393809" y="11146965"/>
                  <a:pt x="7393809" y="11146965"/>
                  <a:pt x="7412351" y="11146513"/>
                </a:cubicBezTo>
                <a:cubicBezTo>
                  <a:pt x="7394335" y="11170417"/>
                  <a:pt x="7375529" y="11159145"/>
                  <a:pt x="7375001" y="11135689"/>
                </a:cubicBezTo>
                <a:cubicBezTo>
                  <a:pt x="7375001" y="11135689"/>
                  <a:pt x="7375001" y="11135689"/>
                  <a:pt x="7375265" y="11147418"/>
                </a:cubicBezTo>
                <a:cubicBezTo>
                  <a:pt x="7370565" y="11144599"/>
                  <a:pt x="7368149" y="11140257"/>
                  <a:pt x="7366877" y="11135338"/>
                </a:cubicBezTo>
                <a:lnTo>
                  <a:pt x="7366257" y="11128970"/>
                </a:lnTo>
                <a:lnTo>
                  <a:pt x="7363083" y="11142123"/>
                </a:lnTo>
                <a:cubicBezTo>
                  <a:pt x="7363299" y="11146037"/>
                  <a:pt x="7360953" y="11146172"/>
                  <a:pt x="7360953" y="11146172"/>
                </a:cubicBezTo>
                <a:cubicBezTo>
                  <a:pt x="7358603" y="11146299"/>
                  <a:pt x="7356257" y="11146426"/>
                  <a:pt x="7356043" y="11142513"/>
                </a:cubicBezTo>
                <a:cubicBezTo>
                  <a:pt x="7358179" y="11138466"/>
                  <a:pt x="7360101" y="11130507"/>
                  <a:pt x="7362233" y="11126459"/>
                </a:cubicBezTo>
                <a:lnTo>
                  <a:pt x="7365701" y="11123229"/>
                </a:lnTo>
                <a:lnTo>
                  <a:pt x="7365367" y="11119790"/>
                </a:lnTo>
                <a:cubicBezTo>
                  <a:pt x="7365137" y="11109528"/>
                  <a:pt x="7364937" y="11100732"/>
                  <a:pt x="7355669" y="11100959"/>
                </a:cubicBezTo>
                <a:cubicBezTo>
                  <a:pt x="7355669" y="11100959"/>
                  <a:pt x="7355669" y="11100959"/>
                  <a:pt x="7337125" y="11101411"/>
                </a:cubicBezTo>
                <a:cubicBezTo>
                  <a:pt x="7337385" y="11113141"/>
                  <a:pt x="7355935" y="11112688"/>
                  <a:pt x="7337385" y="11113141"/>
                </a:cubicBezTo>
                <a:cubicBezTo>
                  <a:pt x="7375001" y="11135689"/>
                  <a:pt x="7338975" y="11183504"/>
                  <a:pt x="7376589" y="11206053"/>
                </a:cubicBezTo>
                <a:cubicBezTo>
                  <a:pt x="7358313" y="11218234"/>
                  <a:pt x="7358313" y="11218234"/>
                  <a:pt x="7358573" y="11229961"/>
                </a:cubicBezTo>
                <a:cubicBezTo>
                  <a:pt x="7358573" y="11229961"/>
                  <a:pt x="7358841" y="11241688"/>
                  <a:pt x="7358841" y="11241688"/>
                </a:cubicBezTo>
                <a:cubicBezTo>
                  <a:pt x="7349175" y="11224323"/>
                  <a:pt x="7344205" y="11209777"/>
                  <a:pt x="7339271" y="11196697"/>
                </a:cubicBezTo>
                <a:lnTo>
                  <a:pt x="7337157" y="11192749"/>
                </a:lnTo>
                <a:lnTo>
                  <a:pt x="7336895" y="11196106"/>
                </a:lnTo>
                <a:cubicBezTo>
                  <a:pt x="7332199" y="11196368"/>
                  <a:pt x="7333911" y="11184492"/>
                  <a:pt x="7322391" y="11189059"/>
                </a:cubicBezTo>
                <a:lnTo>
                  <a:pt x="7329771" y="11178946"/>
                </a:lnTo>
                <a:lnTo>
                  <a:pt x="7319899" y="11160502"/>
                </a:lnTo>
                <a:cubicBezTo>
                  <a:pt x="7319899" y="11160502"/>
                  <a:pt x="7338181" y="11148323"/>
                  <a:pt x="7338181" y="11148323"/>
                </a:cubicBezTo>
                <a:cubicBezTo>
                  <a:pt x="7319113" y="11125320"/>
                  <a:pt x="7318317" y="11090138"/>
                  <a:pt x="7317521" y="11054955"/>
                </a:cubicBezTo>
                <a:lnTo>
                  <a:pt x="7308201" y="11055182"/>
                </a:lnTo>
                <a:lnTo>
                  <a:pt x="7307825" y="11056335"/>
                </a:lnTo>
                <a:cubicBezTo>
                  <a:pt x="7307825" y="11056335"/>
                  <a:pt x="7305479" y="11056468"/>
                  <a:pt x="7305479" y="11056468"/>
                </a:cubicBezTo>
                <a:lnTo>
                  <a:pt x="7305413" y="11055250"/>
                </a:lnTo>
                <a:lnTo>
                  <a:pt x="7301297" y="11055350"/>
                </a:lnTo>
                <a:cubicBezTo>
                  <a:pt x="7298979" y="11055407"/>
                  <a:pt x="7298979" y="11055407"/>
                  <a:pt x="7298979" y="11055407"/>
                </a:cubicBezTo>
                <a:lnTo>
                  <a:pt x="7306115" y="11048751"/>
                </a:lnTo>
                <a:lnTo>
                  <a:pt x="7306453" y="11047306"/>
                </a:lnTo>
                <a:lnTo>
                  <a:pt x="7305669" y="11043513"/>
                </a:lnTo>
                <a:cubicBezTo>
                  <a:pt x="7303285" y="11040639"/>
                  <a:pt x="7298583" y="11037820"/>
                  <a:pt x="7298453" y="11031957"/>
                </a:cubicBezTo>
                <a:cubicBezTo>
                  <a:pt x="7317259" y="11043231"/>
                  <a:pt x="7279643" y="11020676"/>
                  <a:pt x="7297919" y="11008499"/>
                </a:cubicBezTo>
                <a:lnTo>
                  <a:pt x="7284009" y="11008840"/>
                </a:lnTo>
                <a:lnTo>
                  <a:pt x="7279113" y="10997225"/>
                </a:lnTo>
                <a:lnTo>
                  <a:pt x="7279377" y="11008950"/>
                </a:lnTo>
                <a:lnTo>
                  <a:pt x="7284009" y="11008840"/>
                </a:lnTo>
                <a:lnTo>
                  <a:pt x="7298717" y="11043682"/>
                </a:lnTo>
                <a:lnTo>
                  <a:pt x="7298979" y="11055407"/>
                </a:lnTo>
                <a:lnTo>
                  <a:pt x="7299771" y="11090591"/>
                </a:lnTo>
                <a:cubicBezTo>
                  <a:pt x="7300039" y="11102317"/>
                  <a:pt x="7300565" y="11125772"/>
                  <a:pt x="7300565" y="11125772"/>
                </a:cubicBezTo>
                <a:cubicBezTo>
                  <a:pt x="7300565" y="11125772"/>
                  <a:pt x="7319113" y="11125320"/>
                  <a:pt x="7319113" y="11125320"/>
                </a:cubicBezTo>
                <a:cubicBezTo>
                  <a:pt x="7319373" y="11137046"/>
                  <a:pt x="7300831" y="11137499"/>
                  <a:pt x="7300831" y="11137499"/>
                </a:cubicBezTo>
                <a:cubicBezTo>
                  <a:pt x="7301093" y="11149229"/>
                  <a:pt x="7319899" y="11160502"/>
                  <a:pt x="7320167" y="11172230"/>
                </a:cubicBezTo>
                <a:cubicBezTo>
                  <a:pt x="7320433" y="11183958"/>
                  <a:pt x="7321225" y="11219139"/>
                  <a:pt x="7321487" y="11230866"/>
                </a:cubicBezTo>
                <a:cubicBezTo>
                  <a:pt x="7321487" y="11230866"/>
                  <a:pt x="7321487" y="11230866"/>
                  <a:pt x="7340035" y="11230416"/>
                </a:cubicBezTo>
                <a:cubicBezTo>
                  <a:pt x="7340035" y="11230416"/>
                  <a:pt x="7321487" y="11230866"/>
                  <a:pt x="7321753" y="11242595"/>
                </a:cubicBezTo>
                <a:cubicBezTo>
                  <a:pt x="7341619" y="11300780"/>
                  <a:pt x="7342411" y="11335961"/>
                  <a:pt x="7343997" y="11406326"/>
                </a:cubicBezTo>
                <a:cubicBezTo>
                  <a:pt x="7324663" y="11371596"/>
                  <a:pt x="7323603" y="11324683"/>
                  <a:pt x="7304001" y="11278227"/>
                </a:cubicBezTo>
                <a:cubicBezTo>
                  <a:pt x="7303741" y="11266503"/>
                  <a:pt x="7303741" y="11266503"/>
                  <a:pt x="7303473" y="11254775"/>
                </a:cubicBezTo>
                <a:cubicBezTo>
                  <a:pt x="7302419" y="11207865"/>
                  <a:pt x="7283083" y="11173134"/>
                  <a:pt x="7282023" y="11126224"/>
                </a:cubicBezTo>
                <a:cubicBezTo>
                  <a:pt x="7282023" y="11126224"/>
                  <a:pt x="7282023" y="11126224"/>
                  <a:pt x="7281759" y="11114499"/>
                </a:cubicBezTo>
                <a:cubicBezTo>
                  <a:pt x="7281493" y="11102770"/>
                  <a:pt x="7262949" y="11103221"/>
                  <a:pt x="7262683" y="11091495"/>
                </a:cubicBezTo>
                <a:lnTo>
                  <a:pt x="7260757" y="11060971"/>
                </a:lnTo>
                <a:lnTo>
                  <a:pt x="7250205" y="11075738"/>
                </a:lnTo>
                <a:lnTo>
                  <a:pt x="7248391" y="11075838"/>
                </a:lnTo>
                <a:lnTo>
                  <a:pt x="7253643" y="11092477"/>
                </a:lnTo>
                <a:cubicBezTo>
                  <a:pt x="7256121" y="11101237"/>
                  <a:pt x="7256321" y="11110052"/>
                  <a:pt x="7247335" y="11116151"/>
                </a:cubicBezTo>
                <a:cubicBezTo>
                  <a:pt x="7265835" y="11127462"/>
                  <a:pt x="7266099" y="11139214"/>
                  <a:pt x="7266099" y="11139214"/>
                </a:cubicBezTo>
                <a:cubicBezTo>
                  <a:pt x="7266895" y="11174478"/>
                  <a:pt x="7285389" y="11185788"/>
                  <a:pt x="7267427" y="11197985"/>
                </a:cubicBezTo>
                <a:cubicBezTo>
                  <a:pt x="7286185" y="11221049"/>
                  <a:pt x="7287511" y="11279822"/>
                  <a:pt x="7306011" y="11291133"/>
                </a:cubicBezTo>
                <a:cubicBezTo>
                  <a:pt x="7307067" y="11338148"/>
                  <a:pt x="7326621" y="11396478"/>
                  <a:pt x="7327685" y="11443493"/>
                </a:cubicBezTo>
                <a:cubicBezTo>
                  <a:pt x="7327685" y="11443493"/>
                  <a:pt x="7332439" y="11452199"/>
                  <a:pt x="7334949" y="11462427"/>
                </a:cubicBezTo>
                <a:cubicBezTo>
                  <a:pt x="7337463" y="11472656"/>
                  <a:pt x="7337729" y="11484412"/>
                  <a:pt x="7328745" y="11490509"/>
                </a:cubicBezTo>
                <a:cubicBezTo>
                  <a:pt x="7310515" y="11490958"/>
                  <a:pt x="7309451" y="11443937"/>
                  <a:pt x="7308659" y="11408675"/>
                </a:cubicBezTo>
                <a:cubicBezTo>
                  <a:pt x="7289633" y="11373861"/>
                  <a:pt x="7289633" y="11373861"/>
                  <a:pt x="7288835" y="11338593"/>
                </a:cubicBezTo>
                <a:cubicBezTo>
                  <a:pt x="7287775" y="11291577"/>
                  <a:pt x="7268487" y="11245004"/>
                  <a:pt x="7249457" y="11210188"/>
                </a:cubicBezTo>
                <a:cubicBezTo>
                  <a:pt x="7249457" y="11210188"/>
                  <a:pt x="7267427" y="11197985"/>
                  <a:pt x="7249193" y="11198432"/>
                </a:cubicBezTo>
                <a:lnTo>
                  <a:pt x="7248131" y="11151418"/>
                </a:lnTo>
                <a:lnTo>
                  <a:pt x="7247599" y="11127907"/>
                </a:lnTo>
                <a:cubicBezTo>
                  <a:pt x="7229369" y="11128353"/>
                  <a:pt x="7246805" y="11092640"/>
                  <a:pt x="7228841" y="11104843"/>
                </a:cubicBezTo>
                <a:cubicBezTo>
                  <a:pt x="7229369" y="11128353"/>
                  <a:pt x="7229369" y="11128353"/>
                  <a:pt x="7248131" y="11151418"/>
                </a:cubicBezTo>
                <a:cubicBezTo>
                  <a:pt x="7229901" y="11151863"/>
                  <a:pt x="7248927" y="11186678"/>
                  <a:pt x="7249457" y="11210188"/>
                </a:cubicBezTo>
                <a:cubicBezTo>
                  <a:pt x="7231757" y="11234143"/>
                  <a:pt x="7250779" y="11268960"/>
                  <a:pt x="7269547" y="11292020"/>
                </a:cubicBezTo>
                <a:cubicBezTo>
                  <a:pt x="7252899" y="11362996"/>
                  <a:pt x="7289899" y="11385613"/>
                  <a:pt x="7291221" y="11444386"/>
                </a:cubicBezTo>
                <a:cubicBezTo>
                  <a:pt x="7273257" y="11456585"/>
                  <a:pt x="7272463" y="11421318"/>
                  <a:pt x="7272989" y="11444827"/>
                </a:cubicBezTo>
                <a:cubicBezTo>
                  <a:pt x="7253429" y="11386502"/>
                  <a:pt x="7252371" y="11339484"/>
                  <a:pt x="7251309" y="11292470"/>
                </a:cubicBezTo>
                <a:cubicBezTo>
                  <a:pt x="7232813" y="11281158"/>
                  <a:pt x="7213525" y="11234588"/>
                  <a:pt x="7231757" y="11234143"/>
                </a:cubicBezTo>
                <a:cubicBezTo>
                  <a:pt x="7212201" y="11175812"/>
                  <a:pt x="7210345" y="11093532"/>
                  <a:pt x="7190789" y="11035207"/>
                </a:cubicBezTo>
                <a:cubicBezTo>
                  <a:pt x="7190521" y="11023456"/>
                  <a:pt x="7190521" y="11023456"/>
                  <a:pt x="7190521" y="11023456"/>
                </a:cubicBezTo>
                <a:lnTo>
                  <a:pt x="7190453" y="11020423"/>
                </a:lnTo>
                <a:lnTo>
                  <a:pt x="7189983" y="11023602"/>
                </a:lnTo>
                <a:cubicBezTo>
                  <a:pt x="7188655" y="11026058"/>
                  <a:pt x="7186341" y="11027510"/>
                  <a:pt x="7182699" y="11026654"/>
                </a:cubicBezTo>
                <a:cubicBezTo>
                  <a:pt x="7181389" y="11024607"/>
                  <a:pt x="7184147" y="11020224"/>
                  <a:pt x="7186037" y="11016409"/>
                </a:cubicBezTo>
                <a:lnTo>
                  <a:pt x="7187473" y="11011895"/>
                </a:lnTo>
                <a:lnTo>
                  <a:pt x="7190303" y="11013831"/>
                </a:lnTo>
                <a:lnTo>
                  <a:pt x="7190225" y="11010229"/>
                </a:lnTo>
                <a:cubicBezTo>
                  <a:pt x="7190175" y="11008026"/>
                  <a:pt x="7190117" y="11005454"/>
                  <a:pt x="7190037" y="11001966"/>
                </a:cubicBezTo>
                <a:lnTo>
                  <a:pt x="7189989" y="10999802"/>
                </a:lnTo>
                <a:lnTo>
                  <a:pt x="7184459" y="10991024"/>
                </a:lnTo>
                <a:lnTo>
                  <a:pt x="7188583" y="10985084"/>
                </a:lnTo>
                <a:lnTo>
                  <a:pt x="7178191" y="10956865"/>
                </a:lnTo>
                <a:cubicBezTo>
                  <a:pt x="7175077" y="10945179"/>
                  <a:pt x="7172517" y="10932747"/>
                  <a:pt x="7169977" y="10921048"/>
                </a:cubicBezTo>
                <a:lnTo>
                  <a:pt x="7163497" y="10895989"/>
                </a:lnTo>
                <a:lnTo>
                  <a:pt x="7163523" y="10896456"/>
                </a:lnTo>
                <a:cubicBezTo>
                  <a:pt x="7163523" y="10896456"/>
                  <a:pt x="7163523" y="10896456"/>
                  <a:pt x="7161177" y="10896587"/>
                </a:cubicBezTo>
                <a:cubicBezTo>
                  <a:pt x="7161177" y="10896587"/>
                  <a:pt x="7160955" y="10892547"/>
                  <a:pt x="7160955" y="10892547"/>
                </a:cubicBezTo>
                <a:cubicBezTo>
                  <a:pt x="7160739" y="10888511"/>
                  <a:pt x="7160739" y="10888511"/>
                  <a:pt x="7160739" y="10888511"/>
                </a:cubicBezTo>
                <a:cubicBezTo>
                  <a:pt x="7160739" y="10888511"/>
                  <a:pt x="7160739" y="10888511"/>
                  <a:pt x="7158173" y="10884604"/>
                </a:cubicBezTo>
                <a:lnTo>
                  <a:pt x="7158711" y="10884574"/>
                </a:lnTo>
                <a:lnTo>
                  <a:pt x="7150619" y="10871539"/>
                </a:lnTo>
                <a:cubicBezTo>
                  <a:pt x="7149289" y="10812763"/>
                  <a:pt x="7148497" y="10777500"/>
                  <a:pt x="7129199" y="10730929"/>
                </a:cubicBezTo>
                <a:cubicBezTo>
                  <a:pt x="7129469" y="10742685"/>
                  <a:pt x="7129997" y="10766190"/>
                  <a:pt x="7130261" y="10777947"/>
                </a:cubicBezTo>
                <a:cubicBezTo>
                  <a:pt x="7130527" y="10789701"/>
                  <a:pt x="7130527" y="10789701"/>
                  <a:pt x="7130791" y="10801457"/>
                </a:cubicBezTo>
                <a:cubicBezTo>
                  <a:pt x="7131057" y="10813210"/>
                  <a:pt x="7113621" y="10848916"/>
                  <a:pt x="7131851" y="10848473"/>
                </a:cubicBezTo>
                <a:cubicBezTo>
                  <a:pt x="7132383" y="10871980"/>
                  <a:pt x="7133175" y="10907245"/>
                  <a:pt x="7151409" y="10906802"/>
                </a:cubicBezTo>
                <a:cubicBezTo>
                  <a:pt x="7133447" y="10918999"/>
                  <a:pt x="7170435" y="10941617"/>
                  <a:pt x="7152469" y="10953816"/>
                </a:cubicBezTo>
                <a:cubicBezTo>
                  <a:pt x="7152739" y="10965571"/>
                  <a:pt x="7153003" y="10977323"/>
                  <a:pt x="7152739" y="10965571"/>
                </a:cubicBezTo>
                <a:cubicBezTo>
                  <a:pt x="7152739" y="10965571"/>
                  <a:pt x="7171231" y="10976881"/>
                  <a:pt x="7153003" y="10977323"/>
                </a:cubicBezTo>
                <a:cubicBezTo>
                  <a:pt x="7153003" y="10977323"/>
                  <a:pt x="7153069" y="10980263"/>
                  <a:pt x="7155411" y="10983146"/>
                </a:cubicBezTo>
                <a:lnTo>
                  <a:pt x="7160833" y="10984996"/>
                </a:lnTo>
                <a:lnTo>
                  <a:pt x="7160513" y="10979099"/>
                </a:lnTo>
                <a:cubicBezTo>
                  <a:pt x="7160513" y="10979099"/>
                  <a:pt x="7160513" y="10979099"/>
                  <a:pt x="7162931" y="10978966"/>
                </a:cubicBezTo>
                <a:cubicBezTo>
                  <a:pt x="7162931" y="10978966"/>
                  <a:pt x="7165351" y="10978831"/>
                  <a:pt x="7165573" y="10982910"/>
                </a:cubicBezTo>
                <a:lnTo>
                  <a:pt x="7165775" y="10986683"/>
                </a:lnTo>
                <a:lnTo>
                  <a:pt x="7171495" y="10988634"/>
                </a:lnTo>
                <a:cubicBezTo>
                  <a:pt x="7171629" y="10994512"/>
                  <a:pt x="7171693" y="10997451"/>
                  <a:pt x="7169483" y="11000445"/>
                </a:cubicBezTo>
                <a:lnTo>
                  <a:pt x="7163483" y="11005089"/>
                </a:lnTo>
                <a:lnTo>
                  <a:pt x="7162285" y="11011728"/>
                </a:lnTo>
                <a:cubicBezTo>
                  <a:pt x="7162505" y="11015807"/>
                  <a:pt x="7162505" y="11015807"/>
                  <a:pt x="7162505" y="11015807"/>
                </a:cubicBezTo>
                <a:cubicBezTo>
                  <a:pt x="7160083" y="11015943"/>
                  <a:pt x="7160083" y="11015943"/>
                  <a:pt x="7157667" y="11016077"/>
                </a:cubicBezTo>
                <a:cubicBezTo>
                  <a:pt x="7157667" y="11016077"/>
                  <a:pt x="7157667" y="11016077"/>
                  <a:pt x="7157609" y="11015057"/>
                </a:cubicBezTo>
                <a:lnTo>
                  <a:pt x="7157327" y="11009855"/>
                </a:lnTo>
                <a:lnTo>
                  <a:pt x="7153797" y="11012587"/>
                </a:lnTo>
                <a:cubicBezTo>
                  <a:pt x="7172291" y="11023897"/>
                  <a:pt x="7172821" y="11047407"/>
                  <a:pt x="7173615" y="11082670"/>
                </a:cubicBezTo>
                <a:cubicBezTo>
                  <a:pt x="7192375" y="11105734"/>
                  <a:pt x="7192905" y="11129241"/>
                  <a:pt x="7193699" y="11164505"/>
                </a:cubicBezTo>
                <a:cubicBezTo>
                  <a:pt x="7193699" y="11164505"/>
                  <a:pt x="7193699" y="11164505"/>
                  <a:pt x="7211935" y="11164060"/>
                </a:cubicBezTo>
                <a:cubicBezTo>
                  <a:pt x="7193965" y="11176257"/>
                  <a:pt x="7194231" y="11188014"/>
                  <a:pt x="7194497" y="11199769"/>
                </a:cubicBezTo>
                <a:cubicBezTo>
                  <a:pt x="7175999" y="11188456"/>
                  <a:pt x="7176267" y="11200213"/>
                  <a:pt x="7176529" y="11211968"/>
                </a:cubicBezTo>
                <a:cubicBezTo>
                  <a:pt x="7195291" y="11235032"/>
                  <a:pt x="7177325" y="11247233"/>
                  <a:pt x="7196087" y="11270294"/>
                </a:cubicBezTo>
                <a:cubicBezTo>
                  <a:pt x="7196351" y="11282048"/>
                  <a:pt x="7196615" y="11293804"/>
                  <a:pt x="7197145" y="11317313"/>
                </a:cubicBezTo>
                <a:cubicBezTo>
                  <a:pt x="7178651" y="11306002"/>
                  <a:pt x="7177855" y="11270740"/>
                  <a:pt x="7159627" y="11271186"/>
                </a:cubicBezTo>
                <a:cubicBezTo>
                  <a:pt x="7158833" y="11235921"/>
                  <a:pt x="7148525" y="11233969"/>
                  <a:pt x="7150665" y="11215172"/>
                </a:cubicBezTo>
                <a:lnTo>
                  <a:pt x="7151993" y="11210262"/>
                </a:lnTo>
                <a:lnTo>
                  <a:pt x="7149137" y="11205667"/>
                </a:lnTo>
                <a:cubicBezTo>
                  <a:pt x="7147577" y="11199172"/>
                  <a:pt x="7149599" y="11191973"/>
                  <a:pt x="7153099" y="11189754"/>
                </a:cubicBezTo>
                <a:lnTo>
                  <a:pt x="7150967" y="11186583"/>
                </a:lnTo>
                <a:lnTo>
                  <a:pt x="7141683" y="11183415"/>
                </a:lnTo>
                <a:cubicBezTo>
                  <a:pt x="7139337" y="11180531"/>
                  <a:pt x="7139273" y="11177592"/>
                  <a:pt x="7139273" y="11177592"/>
                </a:cubicBezTo>
                <a:lnTo>
                  <a:pt x="7137267" y="11155085"/>
                </a:lnTo>
                <a:lnTo>
                  <a:pt x="7120189" y="11190024"/>
                </a:lnTo>
                <a:cubicBezTo>
                  <a:pt x="7120455" y="11201824"/>
                  <a:pt x="7120455" y="11201824"/>
                  <a:pt x="7120721" y="11213632"/>
                </a:cubicBezTo>
                <a:cubicBezTo>
                  <a:pt x="7139047" y="11213185"/>
                  <a:pt x="7139047" y="11213185"/>
                  <a:pt x="7138781" y="11201377"/>
                </a:cubicBezTo>
                <a:cubicBezTo>
                  <a:pt x="7139313" y="11224988"/>
                  <a:pt x="7139581" y="11236795"/>
                  <a:pt x="7140115" y="11260404"/>
                </a:cubicBezTo>
                <a:cubicBezTo>
                  <a:pt x="7158169" y="11248152"/>
                  <a:pt x="7158701" y="11271760"/>
                  <a:pt x="7159235" y="11295371"/>
                </a:cubicBezTo>
                <a:cubicBezTo>
                  <a:pt x="7140909" y="11295820"/>
                  <a:pt x="7140643" y="11284013"/>
                  <a:pt x="7140909" y="11295820"/>
                </a:cubicBezTo>
                <a:cubicBezTo>
                  <a:pt x="7140643" y="11284013"/>
                  <a:pt x="7140377" y="11272208"/>
                  <a:pt x="7140377" y="11272208"/>
                </a:cubicBezTo>
                <a:cubicBezTo>
                  <a:pt x="7121785" y="11260852"/>
                  <a:pt x="7140643" y="11284013"/>
                  <a:pt x="7122053" y="11272656"/>
                </a:cubicBezTo>
                <a:cubicBezTo>
                  <a:pt x="7122053" y="11272656"/>
                  <a:pt x="7122053" y="11272656"/>
                  <a:pt x="7121785" y="11260852"/>
                </a:cubicBezTo>
                <a:cubicBezTo>
                  <a:pt x="7120989" y="11225435"/>
                  <a:pt x="7101601" y="11178664"/>
                  <a:pt x="7100799" y="11143249"/>
                </a:cubicBezTo>
                <a:cubicBezTo>
                  <a:pt x="7100537" y="11131447"/>
                  <a:pt x="7100537" y="11131447"/>
                  <a:pt x="7100537" y="11131447"/>
                </a:cubicBezTo>
                <a:cubicBezTo>
                  <a:pt x="7100265" y="11119642"/>
                  <a:pt x="7099999" y="11107834"/>
                  <a:pt x="7081143" y="11084676"/>
                </a:cubicBezTo>
                <a:cubicBezTo>
                  <a:pt x="7080881" y="11072868"/>
                  <a:pt x="7080345" y="11049258"/>
                  <a:pt x="7079817" y="11025651"/>
                </a:cubicBezTo>
                <a:cubicBezTo>
                  <a:pt x="7079817" y="11025651"/>
                  <a:pt x="7060955" y="11002488"/>
                  <a:pt x="7060421" y="10978878"/>
                </a:cubicBezTo>
                <a:cubicBezTo>
                  <a:pt x="7060159" y="10967072"/>
                  <a:pt x="7060159" y="10967072"/>
                  <a:pt x="7060159" y="10967072"/>
                </a:cubicBezTo>
                <a:cubicBezTo>
                  <a:pt x="7060159" y="10967072"/>
                  <a:pt x="7078481" y="10966626"/>
                  <a:pt x="7078481" y="10966626"/>
                </a:cubicBezTo>
                <a:cubicBezTo>
                  <a:pt x="7078749" y="10978431"/>
                  <a:pt x="7078749" y="10978431"/>
                  <a:pt x="7078749" y="10978431"/>
                </a:cubicBezTo>
                <a:cubicBezTo>
                  <a:pt x="7079279" y="11002043"/>
                  <a:pt x="7097869" y="11013396"/>
                  <a:pt x="7098403" y="11037007"/>
                </a:cubicBezTo>
                <a:cubicBezTo>
                  <a:pt x="7098935" y="11060617"/>
                  <a:pt x="7118329" y="11107390"/>
                  <a:pt x="7119123" y="11142801"/>
                </a:cubicBezTo>
                <a:cubicBezTo>
                  <a:pt x="7119391" y="11154606"/>
                  <a:pt x="7119657" y="11166410"/>
                  <a:pt x="7119925" y="11178218"/>
                </a:cubicBezTo>
                <a:lnTo>
                  <a:pt x="7137239" y="11154803"/>
                </a:lnTo>
                <a:lnTo>
                  <a:pt x="7130117" y="11074911"/>
                </a:lnTo>
                <a:cubicBezTo>
                  <a:pt x="7122553" y="11042756"/>
                  <a:pt x="7117331" y="11013475"/>
                  <a:pt x="7135033" y="10989524"/>
                </a:cubicBezTo>
                <a:cubicBezTo>
                  <a:pt x="7134503" y="10966017"/>
                  <a:pt x="7116271" y="10966465"/>
                  <a:pt x="7116007" y="10954704"/>
                </a:cubicBezTo>
                <a:cubicBezTo>
                  <a:pt x="7133175" y="10907245"/>
                  <a:pt x="7113887" y="10860674"/>
                  <a:pt x="7094333" y="10802348"/>
                </a:cubicBezTo>
                <a:cubicBezTo>
                  <a:pt x="7094333" y="10802348"/>
                  <a:pt x="7094065" y="10790590"/>
                  <a:pt x="7094065" y="10790590"/>
                </a:cubicBezTo>
                <a:cubicBezTo>
                  <a:pt x="7093535" y="10767078"/>
                  <a:pt x="7093535" y="10767078"/>
                  <a:pt x="7092739" y="10731818"/>
                </a:cubicBezTo>
                <a:cubicBezTo>
                  <a:pt x="7111237" y="10743128"/>
                  <a:pt x="7129199" y="10730929"/>
                  <a:pt x="7128935" y="10719174"/>
                </a:cubicBezTo>
                <a:cubicBezTo>
                  <a:pt x="7128409" y="10695667"/>
                  <a:pt x="7146113" y="10671712"/>
                  <a:pt x="7127613" y="10660404"/>
                </a:cubicBezTo>
                <a:cubicBezTo>
                  <a:pt x="7127479" y="10654526"/>
                  <a:pt x="7127413" y="10651587"/>
                  <a:pt x="7129659" y="10650061"/>
                </a:cubicBezTo>
                <a:lnTo>
                  <a:pt x="7134489" y="10649498"/>
                </a:lnTo>
                <a:lnTo>
                  <a:pt x="7136163" y="10648434"/>
                </a:lnTo>
                <a:lnTo>
                  <a:pt x="7127349" y="10648648"/>
                </a:lnTo>
                <a:cubicBezTo>
                  <a:pt x="7127349" y="10648648"/>
                  <a:pt x="7126553" y="10613386"/>
                  <a:pt x="7126553" y="10613386"/>
                </a:cubicBezTo>
                <a:cubicBezTo>
                  <a:pt x="7126485" y="10610447"/>
                  <a:pt x="7127509" y="10605276"/>
                  <a:pt x="7128797" y="10599181"/>
                </a:cubicBezTo>
                <a:lnTo>
                  <a:pt x="7131413" y="10585697"/>
                </a:lnTo>
                <a:lnTo>
                  <a:pt x="7128861" y="10573459"/>
                </a:lnTo>
                <a:cubicBezTo>
                  <a:pt x="7130063" y="10573390"/>
                  <a:pt x="7130775" y="10575382"/>
                  <a:pt x="7131789" y="10577358"/>
                </a:cubicBezTo>
                <a:lnTo>
                  <a:pt x="7132663" y="10578059"/>
                </a:lnTo>
                <a:lnTo>
                  <a:pt x="7133089" y="10561956"/>
                </a:lnTo>
                <a:cubicBezTo>
                  <a:pt x="7132133" y="10557386"/>
                  <a:pt x="7129785" y="10554503"/>
                  <a:pt x="7125229" y="10554614"/>
                </a:cubicBezTo>
                <a:cubicBezTo>
                  <a:pt x="7125229" y="10554614"/>
                  <a:pt x="7125195" y="10553145"/>
                  <a:pt x="7125143" y="10550940"/>
                </a:cubicBezTo>
                <a:lnTo>
                  <a:pt x="7125023" y="10545615"/>
                </a:lnTo>
                <a:lnTo>
                  <a:pt x="7122501" y="10545370"/>
                </a:lnTo>
                <a:lnTo>
                  <a:pt x="7124937" y="10541795"/>
                </a:lnTo>
                <a:lnTo>
                  <a:pt x="7124781" y="10534777"/>
                </a:lnTo>
                <a:cubicBezTo>
                  <a:pt x="7124729" y="10532573"/>
                  <a:pt x="7124695" y="10531105"/>
                  <a:pt x="7124695" y="10531105"/>
                </a:cubicBezTo>
                <a:lnTo>
                  <a:pt x="7124517" y="10523135"/>
                </a:lnTo>
                <a:lnTo>
                  <a:pt x="7121399" y="10525116"/>
                </a:lnTo>
                <a:cubicBezTo>
                  <a:pt x="7118989" y="10525252"/>
                  <a:pt x="7118989" y="10525252"/>
                  <a:pt x="7118989" y="10525252"/>
                </a:cubicBezTo>
                <a:cubicBezTo>
                  <a:pt x="7119209" y="10529301"/>
                  <a:pt x="7119649" y="10537406"/>
                  <a:pt x="7117459" y="10541589"/>
                </a:cubicBezTo>
                <a:cubicBezTo>
                  <a:pt x="7115273" y="10545773"/>
                  <a:pt x="7115273" y="10545773"/>
                  <a:pt x="7115493" y="10549824"/>
                </a:cubicBezTo>
                <a:cubicBezTo>
                  <a:pt x="7115493" y="10549824"/>
                  <a:pt x="7115713" y="10553874"/>
                  <a:pt x="7115713" y="10553874"/>
                </a:cubicBezTo>
                <a:cubicBezTo>
                  <a:pt x="7118121" y="10553740"/>
                  <a:pt x="7118121" y="10553740"/>
                  <a:pt x="7120533" y="10553607"/>
                </a:cubicBezTo>
                <a:cubicBezTo>
                  <a:pt x="7122941" y="10553472"/>
                  <a:pt x="7122941" y="10553472"/>
                  <a:pt x="7122941" y="10553472"/>
                </a:cubicBezTo>
                <a:cubicBezTo>
                  <a:pt x="7123161" y="10557523"/>
                  <a:pt x="7123161" y="10557523"/>
                  <a:pt x="7123161" y="10557523"/>
                </a:cubicBezTo>
                <a:cubicBezTo>
                  <a:pt x="7120751" y="10557657"/>
                  <a:pt x="7120751" y="10557657"/>
                  <a:pt x="7120751" y="10557657"/>
                </a:cubicBezTo>
                <a:cubicBezTo>
                  <a:pt x="7123381" y="10561572"/>
                  <a:pt x="7126007" y="10565491"/>
                  <a:pt x="7130827" y="10565225"/>
                </a:cubicBezTo>
                <a:cubicBezTo>
                  <a:pt x="7119003" y="10569942"/>
                  <a:pt x="7130179" y="10597763"/>
                  <a:pt x="7118353" y="10602480"/>
                </a:cubicBezTo>
                <a:cubicBezTo>
                  <a:pt x="7101271" y="10599368"/>
                  <a:pt x="7113745" y="10562110"/>
                  <a:pt x="7094249" y="10559127"/>
                </a:cubicBezTo>
                <a:cubicBezTo>
                  <a:pt x="7094249" y="10559127"/>
                  <a:pt x="7094249" y="10559127"/>
                  <a:pt x="7092063" y="10563315"/>
                </a:cubicBezTo>
                <a:cubicBezTo>
                  <a:pt x="7089651" y="10563448"/>
                  <a:pt x="7089651" y="10563448"/>
                  <a:pt x="7087241" y="10563581"/>
                </a:cubicBezTo>
                <a:cubicBezTo>
                  <a:pt x="7087241" y="10563581"/>
                  <a:pt x="7087241" y="10563581"/>
                  <a:pt x="7087019" y="10559532"/>
                </a:cubicBezTo>
                <a:cubicBezTo>
                  <a:pt x="7087019" y="10559532"/>
                  <a:pt x="7087019" y="10559532"/>
                  <a:pt x="7093813" y="10551031"/>
                </a:cubicBezTo>
                <a:cubicBezTo>
                  <a:pt x="7093813" y="10551031"/>
                  <a:pt x="7093813" y="10551031"/>
                  <a:pt x="7091399" y="10551163"/>
                </a:cubicBezTo>
                <a:cubicBezTo>
                  <a:pt x="7093589" y="10546979"/>
                  <a:pt x="7095781" y="10542790"/>
                  <a:pt x="7100597" y="10542523"/>
                </a:cubicBezTo>
                <a:cubicBezTo>
                  <a:pt x="7103005" y="10542390"/>
                  <a:pt x="7102789" y="10538341"/>
                  <a:pt x="7102789" y="10538341"/>
                </a:cubicBezTo>
                <a:cubicBezTo>
                  <a:pt x="7099935" y="10530374"/>
                  <a:pt x="7099499" y="10522273"/>
                  <a:pt x="7097305" y="10526456"/>
                </a:cubicBezTo>
                <a:cubicBezTo>
                  <a:pt x="7087673" y="10526992"/>
                  <a:pt x="7093799" y="10506338"/>
                  <a:pt x="7090951" y="10498368"/>
                </a:cubicBezTo>
                <a:cubicBezTo>
                  <a:pt x="7086791" y="10510789"/>
                  <a:pt x="7083941" y="10502820"/>
                  <a:pt x="7081753" y="10507007"/>
                </a:cubicBezTo>
                <a:cubicBezTo>
                  <a:pt x="7074525" y="10507409"/>
                  <a:pt x="7085249" y="10482435"/>
                  <a:pt x="7090729" y="10494321"/>
                </a:cubicBezTo>
                <a:cubicBezTo>
                  <a:pt x="7092701" y="10486085"/>
                  <a:pt x="7097515" y="10485815"/>
                  <a:pt x="7096857" y="10473665"/>
                </a:cubicBezTo>
                <a:cubicBezTo>
                  <a:pt x="7101893" y="10477448"/>
                  <a:pt x="7104303" y="10477313"/>
                  <a:pt x="7104083" y="10473264"/>
                </a:cubicBezTo>
                <a:cubicBezTo>
                  <a:pt x="7114159" y="10480830"/>
                  <a:pt x="7110663" y="10505401"/>
                  <a:pt x="7121179" y="10521068"/>
                </a:cubicBezTo>
                <a:lnTo>
                  <a:pt x="7124403" y="10518042"/>
                </a:lnTo>
                <a:lnTo>
                  <a:pt x="7124199" y="10509065"/>
                </a:lnTo>
                <a:cubicBezTo>
                  <a:pt x="7124165" y="10507596"/>
                  <a:pt x="7124165" y="10507596"/>
                  <a:pt x="7124165" y="10507596"/>
                </a:cubicBezTo>
                <a:lnTo>
                  <a:pt x="7130835" y="10507433"/>
                </a:lnTo>
                <a:lnTo>
                  <a:pt x="7132613" y="10504943"/>
                </a:lnTo>
                <a:cubicBezTo>
                  <a:pt x="7132469" y="10503682"/>
                  <a:pt x="7131033" y="10502238"/>
                  <a:pt x="7127307" y="10500413"/>
                </a:cubicBezTo>
                <a:cubicBezTo>
                  <a:pt x="7131907" y="10496094"/>
                  <a:pt x="7148329" y="10487058"/>
                  <a:pt x="7154901" y="10474502"/>
                </a:cubicBezTo>
                <a:cubicBezTo>
                  <a:pt x="7158187" y="10490572"/>
                  <a:pt x="7185349" y="10501250"/>
                  <a:pt x="7186009" y="10513403"/>
                </a:cubicBezTo>
                <a:cubicBezTo>
                  <a:pt x="7188417" y="10513267"/>
                  <a:pt x="7190829" y="10513134"/>
                  <a:pt x="7190829" y="10513134"/>
                </a:cubicBezTo>
                <a:cubicBezTo>
                  <a:pt x="7193235" y="10513003"/>
                  <a:pt x="7193017" y="10508949"/>
                  <a:pt x="7193017" y="10508949"/>
                </a:cubicBezTo>
                <a:cubicBezTo>
                  <a:pt x="7192795" y="10504899"/>
                  <a:pt x="7192795" y="10504899"/>
                  <a:pt x="7195209" y="10504765"/>
                </a:cubicBezTo>
                <a:cubicBezTo>
                  <a:pt x="7196953" y="10492481"/>
                  <a:pt x="7189287" y="10484781"/>
                  <a:pt x="7193667" y="10476410"/>
                </a:cubicBezTo>
                <a:cubicBezTo>
                  <a:pt x="7193667" y="10476410"/>
                  <a:pt x="7193667" y="10476410"/>
                  <a:pt x="7196073" y="10476277"/>
                </a:cubicBezTo>
                <a:cubicBezTo>
                  <a:pt x="7196073" y="10476277"/>
                  <a:pt x="7195855" y="10472230"/>
                  <a:pt x="7198045" y="10468043"/>
                </a:cubicBezTo>
                <a:cubicBezTo>
                  <a:pt x="7200233" y="10463857"/>
                  <a:pt x="7202641" y="10463723"/>
                  <a:pt x="7205273" y="10467639"/>
                </a:cubicBezTo>
                <a:cubicBezTo>
                  <a:pt x="7207679" y="10467505"/>
                  <a:pt x="7207679" y="10467505"/>
                  <a:pt x="7207899" y="10471556"/>
                </a:cubicBezTo>
                <a:cubicBezTo>
                  <a:pt x="7212499" y="10467238"/>
                  <a:pt x="7214467" y="10459003"/>
                  <a:pt x="7215131" y="10471157"/>
                </a:cubicBezTo>
                <a:cubicBezTo>
                  <a:pt x="7229141" y="10462252"/>
                  <a:pt x="7204835" y="10459539"/>
                  <a:pt x="7214029" y="10450902"/>
                </a:cubicBezTo>
                <a:cubicBezTo>
                  <a:pt x="7194315" y="10443872"/>
                  <a:pt x="7197603" y="10459943"/>
                  <a:pt x="7183369" y="10464796"/>
                </a:cubicBezTo>
                <a:cubicBezTo>
                  <a:pt x="7183151" y="10460745"/>
                  <a:pt x="7183151" y="10460745"/>
                  <a:pt x="7183151" y="10460745"/>
                </a:cubicBezTo>
                <a:cubicBezTo>
                  <a:pt x="7173511" y="10461276"/>
                  <a:pt x="7166725" y="10469781"/>
                  <a:pt x="7147671" y="10474904"/>
                </a:cubicBezTo>
                <a:cubicBezTo>
                  <a:pt x="7154235" y="10462352"/>
                  <a:pt x="7147671" y="10474904"/>
                  <a:pt x="7137811" y="10471388"/>
                </a:cubicBezTo>
                <a:cubicBezTo>
                  <a:pt x="7140001" y="10467207"/>
                  <a:pt x="7139781" y="10463152"/>
                  <a:pt x="7139343" y="10455052"/>
                </a:cubicBezTo>
                <a:cubicBezTo>
                  <a:pt x="7132335" y="10459504"/>
                  <a:pt x="7140665" y="10479353"/>
                  <a:pt x="7125987" y="10476109"/>
                </a:cubicBezTo>
                <a:cubicBezTo>
                  <a:pt x="7123359" y="10472191"/>
                  <a:pt x="7132553" y="10463556"/>
                  <a:pt x="7132335" y="10459504"/>
                </a:cubicBezTo>
                <a:cubicBezTo>
                  <a:pt x="7132113" y="10455453"/>
                  <a:pt x="7125327" y="10463957"/>
                  <a:pt x="7122479" y="10455989"/>
                </a:cubicBezTo>
                <a:cubicBezTo>
                  <a:pt x="7120067" y="10456123"/>
                  <a:pt x="7122035" y="10447889"/>
                  <a:pt x="7121597" y="10439788"/>
                </a:cubicBezTo>
                <a:cubicBezTo>
                  <a:pt x="7118639" y="10429795"/>
                  <a:pt x="7113545" y="10425000"/>
                  <a:pt x="7109627" y="10419632"/>
                </a:cubicBezTo>
                <a:lnTo>
                  <a:pt x="7106941" y="10414231"/>
                </a:lnTo>
                <a:lnTo>
                  <a:pt x="7100127" y="10416319"/>
                </a:lnTo>
                <a:lnTo>
                  <a:pt x="7105971" y="10412275"/>
                </a:lnTo>
                <a:lnTo>
                  <a:pt x="7105049" y="10410426"/>
                </a:lnTo>
                <a:cubicBezTo>
                  <a:pt x="7104095" y="10406734"/>
                  <a:pt x="7103845" y="10402177"/>
                  <a:pt x="7104721" y="10396034"/>
                </a:cubicBezTo>
                <a:lnTo>
                  <a:pt x="7099789" y="10401376"/>
                </a:lnTo>
                <a:lnTo>
                  <a:pt x="7099881" y="10405370"/>
                </a:lnTo>
                <a:cubicBezTo>
                  <a:pt x="7100013" y="10411196"/>
                  <a:pt x="7100079" y="10414110"/>
                  <a:pt x="7097657" y="10415627"/>
                </a:cubicBezTo>
                <a:lnTo>
                  <a:pt x="7094195" y="10416006"/>
                </a:lnTo>
                <a:lnTo>
                  <a:pt x="7093777" y="10416956"/>
                </a:lnTo>
                <a:cubicBezTo>
                  <a:pt x="7093995" y="10421008"/>
                  <a:pt x="7098815" y="10420741"/>
                  <a:pt x="7101221" y="10420606"/>
                </a:cubicBezTo>
                <a:cubicBezTo>
                  <a:pt x="7104513" y="10436674"/>
                  <a:pt x="7085899" y="10449900"/>
                  <a:pt x="7088527" y="10453812"/>
                </a:cubicBezTo>
                <a:cubicBezTo>
                  <a:pt x="7081519" y="10458266"/>
                  <a:pt x="7071883" y="10458801"/>
                  <a:pt x="7059179" y="10447320"/>
                </a:cubicBezTo>
                <a:cubicBezTo>
                  <a:pt x="7066623" y="10450968"/>
                  <a:pt x="7065305" y="10426664"/>
                  <a:pt x="7062455" y="10418694"/>
                </a:cubicBezTo>
                <a:cubicBezTo>
                  <a:pt x="7072535" y="10426261"/>
                  <a:pt x="7063765" y="10398308"/>
                  <a:pt x="7076473" y="10409793"/>
                </a:cubicBezTo>
                <a:cubicBezTo>
                  <a:pt x="7074827" y="10401759"/>
                  <a:pt x="7075811" y="10397641"/>
                  <a:pt x="7077699" y="10393474"/>
                </a:cubicBezTo>
                <a:lnTo>
                  <a:pt x="7079845" y="10388110"/>
                </a:lnTo>
                <a:lnTo>
                  <a:pt x="7079719" y="10382542"/>
                </a:lnTo>
                <a:lnTo>
                  <a:pt x="7082097" y="10382484"/>
                </a:lnTo>
                <a:lnTo>
                  <a:pt x="7084347" y="10376852"/>
                </a:lnTo>
                <a:cubicBezTo>
                  <a:pt x="7069449" y="10369554"/>
                  <a:pt x="7063753" y="10353621"/>
                  <a:pt x="7067911" y="10341200"/>
                </a:cubicBezTo>
                <a:cubicBezTo>
                  <a:pt x="7065721" y="10345382"/>
                  <a:pt x="7055865" y="10341870"/>
                  <a:pt x="7053895" y="10350106"/>
                </a:cubicBezTo>
                <a:cubicBezTo>
                  <a:pt x="7046889" y="10354556"/>
                  <a:pt x="7052357" y="10321751"/>
                  <a:pt x="7046009" y="10338356"/>
                </a:cubicBezTo>
                <a:cubicBezTo>
                  <a:pt x="7040751" y="10330521"/>
                  <a:pt x="7064403" y="10321083"/>
                  <a:pt x="7063743" y="10308927"/>
                </a:cubicBezTo>
                <a:cubicBezTo>
                  <a:pt x="7061113" y="10305012"/>
                  <a:pt x="7047097" y="10313918"/>
                  <a:pt x="7055853" y="10297178"/>
                </a:cubicBezTo>
                <a:cubicBezTo>
                  <a:pt x="7046217" y="10297714"/>
                  <a:pt x="7049065" y="10305679"/>
                  <a:pt x="7041399" y="10297981"/>
                </a:cubicBezTo>
                <a:cubicBezTo>
                  <a:pt x="7041177" y="10293929"/>
                  <a:pt x="7048407" y="10293528"/>
                  <a:pt x="7050815" y="10293397"/>
                </a:cubicBezTo>
                <a:cubicBezTo>
                  <a:pt x="7050595" y="10289345"/>
                  <a:pt x="7045779" y="10289614"/>
                  <a:pt x="7040957" y="10289878"/>
                </a:cubicBezTo>
                <a:cubicBezTo>
                  <a:pt x="7051905" y="10268957"/>
                  <a:pt x="7049055" y="10260992"/>
                  <a:pt x="7067667" y="10247767"/>
                </a:cubicBezTo>
                <a:cubicBezTo>
                  <a:pt x="7065261" y="10247899"/>
                  <a:pt x="7062631" y="10243984"/>
                  <a:pt x="7062631" y="10243984"/>
                </a:cubicBezTo>
                <a:cubicBezTo>
                  <a:pt x="7062631" y="10243984"/>
                  <a:pt x="7062631" y="10243984"/>
                  <a:pt x="7060003" y="10240070"/>
                </a:cubicBezTo>
                <a:cubicBezTo>
                  <a:pt x="7060003" y="10240070"/>
                  <a:pt x="7060003" y="10240070"/>
                  <a:pt x="7062191" y="10235884"/>
                </a:cubicBezTo>
                <a:cubicBezTo>
                  <a:pt x="7062191" y="10235884"/>
                  <a:pt x="7062191" y="10235884"/>
                  <a:pt x="7061971" y="10231831"/>
                </a:cubicBezTo>
                <a:cubicBezTo>
                  <a:pt x="7052333" y="10232368"/>
                  <a:pt x="7053865" y="10216031"/>
                  <a:pt x="7046415" y="10212383"/>
                </a:cubicBezTo>
                <a:cubicBezTo>
                  <a:pt x="7046415" y="10212383"/>
                  <a:pt x="7046415" y="10212383"/>
                  <a:pt x="7044007" y="10212517"/>
                </a:cubicBezTo>
                <a:cubicBezTo>
                  <a:pt x="7044007" y="10212517"/>
                  <a:pt x="7044007" y="10212517"/>
                  <a:pt x="7044227" y="10216566"/>
                </a:cubicBezTo>
                <a:cubicBezTo>
                  <a:pt x="7042035" y="10220751"/>
                  <a:pt x="7042035" y="10220751"/>
                  <a:pt x="7039627" y="10220886"/>
                </a:cubicBezTo>
                <a:cubicBezTo>
                  <a:pt x="7037219" y="10221018"/>
                  <a:pt x="7037219" y="10221018"/>
                  <a:pt x="7036999" y="10216969"/>
                </a:cubicBezTo>
                <a:cubicBezTo>
                  <a:pt x="7036999" y="10216969"/>
                  <a:pt x="7036777" y="10212918"/>
                  <a:pt x="7036777" y="10212918"/>
                </a:cubicBezTo>
                <a:cubicBezTo>
                  <a:pt x="7036559" y="10208869"/>
                  <a:pt x="7036559" y="10208869"/>
                  <a:pt x="7034147" y="10209004"/>
                </a:cubicBezTo>
                <a:cubicBezTo>
                  <a:pt x="7031519" y="10205084"/>
                  <a:pt x="7029113" y="10205219"/>
                  <a:pt x="7026481" y="10201302"/>
                </a:cubicBezTo>
                <a:cubicBezTo>
                  <a:pt x="7024071" y="10201436"/>
                  <a:pt x="7023851" y="10197386"/>
                  <a:pt x="7023851" y="10197386"/>
                </a:cubicBezTo>
                <a:cubicBezTo>
                  <a:pt x="7018813" y="10193605"/>
                  <a:pt x="7018373" y="10185502"/>
                  <a:pt x="7017935" y="10177400"/>
                </a:cubicBezTo>
                <a:cubicBezTo>
                  <a:pt x="7017935" y="10177400"/>
                  <a:pt x="7017711" y="10173351"/>
                  <a:pt x="7017491" y="10169301"/>
                </a:cubicBezTo>
                <a:cubicBezTo>
                  <a:pt x="7017491" y="10169301"/>
                  <a:pt x="7019683" y="10165112"/>
                  <a:pt x="7019683" y="10165112"/>
                </a:cubicBezTo>
                <a:cubicBezTo>
                  <a:pt x="7017271" y="10165247"/>
                  <a:pt x="7014865" y="10165383"/>
                  <a:pt x="7015085" y="10169434"/>
                </a:cubicBezTo>
                <a:cubicBezTo>
                  <a:pt x="7015733" y="10136894"/>
                  <a:pt x="7000189" y="10162134"/>
                  <a:pt x="6980693" y="10159156"/>
                </a:cubicBezTo>
                <a:cubicBezTo>
                  <a:pt x="6980915" y="10163206"/>
                  <a:pt x="6981135" y="10167258"/>
                  <a:pt x="6981577" y="10175356"/>
                </a:cubicBezTo>
                <a:cubicBezTo>
                  <a:pt x="6983765" y="10171174"/>
                  <a:pt x="6983325" y="10163072"/>
                  <a:pt x="6990773" y="10166720"/>
                </a:cubicBezTo>
                <a:cubicBezTo>
                  <a:pt x="6991211" y="10174822"/>
                  <a:pt x="6981793" y="10179410"/>
                  <a:pt x="6982239" y="10187509"/>
                </a:cubicBezTo>
                <a:cubicBezTo>
                  <a:pt x="6970631" y="10196279"/>
                  <a:pt x="6970187" y="10188178"/>
                  <a:pt x="6960771" y="10192764"/>
                </a:cubicBezTo>
                <a:cubicBezTo>
                  <a:pt x="6961211" y="10200866"/>
                  <a:pt x="6963401" y="10196682"/>
                  <a:pt x="6963181" y="10192630"/>
                </a:cubicBezTo>
                <a:cubicBezTo>
                  <a:pt x="6970411" y="10192232"/>
                  <a:pt x="6971509" y="10212482"/>
                  <a:pt x="6964061" y="10208832"/>
                </a:cubicBezTo>
                <a:cubicBezTo>
                  <a:pt x="6964061" y="10208832"/>
                  <a:pt x="6964061" y="10208832"/>
                  <a:pt x="6964505" y="10216937"/>
                </a:cubicBezTo>
                <a:cubicBezTo>
                  <a:pt x="6969323" y="10216669"/>
                  <a:pt x="6966691" y="10212753"/>
                  <a:pt x="6968877" y="10208564"/>
                </a:cubicBezTo>
                <a:cubicBezTo>
                  <a:pt x="6971729" y="10216533"/>
                  <a:pt x="6978955" y="10216132"/>
                  <a:pt x="6979399" y="10224233"/>
                </a:cubicBezTo>
                <a:cubicBezTo>
                  <a:pt x="6986625" y="10223830"/>
                  <a:pt x="6988591" y="10215596"/>
                  <a:pt x="6998231" y="10215064"/>
                </a:cubicBezTo>
                <a:cubicBezTo>
                  <a:pt x="6997361" y="10243550"/>
                  <a:pt x="7005249" y="10255299"/>
                  <a:pt x="6993867" y="10268121"/>
                </a:cubicBezTo>
                <a:cubicBezTo>
                  <a:pt x="6986637" y="10268522"/>
                  <a:pt x="6980717" y="10248538"/>
                  <a:pt x="6978969" y="10260820"/>
                </a:cubicBezTo>
                <a:cubicBezTo>
                  <a:pt x="6966921" y="10261494"/>
                  <a:pt x="6980937" y="10252586"/>
                  <a:pt x="6978087" y="10244621"/>
                </a:cubicBezTo>
                <a:cubicBezTo>
                  <a:pt x="6969331" y="10261361"/>
                  <a:pt x="6964071" y="10253525"/>
                  <a:pt x="6957067" y="10257979"/>
                </a:cubicBezTo>
                <a:cubicBezTo>
                  <a:pt x="6949617" y="10254327"/>
                  <a:pt x="6946987" y="10250410"/>
                  <a:pt x="6951365" y="10242042"/>
                </a:cubicBezTo>
                <a:cubicBezTo>
                  <a:pt x="6951365" y="10242042"/>
                  <a:pt x="6948959" y="10242174"/>
                  <a:pt x="6948959" y="10242174"/>
                </a:cubicBezTo>
                <a:lnTo>
                  <a:pt x="6945799" y="10245140"/>
                </a:lnTo>
                <a:lnTo>
                  <a:pt x="6933999" y="10306427"/>
                </a:lnTo>
                <a:lnTo>
                  <a:pt x="6920857" y="10336475"/>
                </a:lnTo>
                <a:lnTo>
                  <a:pt x="6917655" y="10376148"/>
                </a:lnTo>
                <a:lnTo>
                  <a:pt x="6916925" y="10380170"/>
                </a:lnTo>
                <a:lnTo>
                  <a:pt x="6920027" y="10378100"/>
                </a:lnTo>
                <a:lnTo>
                  <a:pt x="6915641" y="10387222"/>
                </a:lnTo>
                <a:lnTo>
                  <a:pt x="6908103" y="10428712"/>
                </a:lnTo>
                <a:cubicBezTo>
                  <a:pt x="6904707" y="10445637"/>
                  <a:pt x="6900679" y="10461215"/>
                  <a:pt x="6894763" y="10473188"/>
                </a:cubicBezTo>
                <a:cubicBezTo>
                  <a:pt x="6894871" y="10480207"/>
                  <a:pt x="6897315" y="10480335"/>
                  <a:pt x="6897481" y="10490870"/>
                </a:cubicBezTo>
                <a:cubicBezTo>
                  <a:pt x="6893399" y="10502937"/>
                  <a:pt x="6888815" y="10512346"/>
                  <a:pt x="6883867" y="10520203"/>
                </a:cubicBezTo>
                <a:lnTo>
                  <a:pt x="6879047" y="10526298"/>
                </a:lnTo>
                <a:lnTo>
                  <a:pt x="6886511" y="10526114"/>
                </a:lnTo>
                <a:cubicBezTo>
                  <a:pt x="6886799" y="10538834"/>
                  <a:pt x="6867163" y="10539310"/>
                  <a:pt x="6867449" y="10552023"/>
                </a:cubicBezTo>
                <a:cubicBezTo>
                  <a:pt x="6867449" y="10552023"/>
                  <a:pt x="6867449" y="10552023"/>
                  <a:pt x="6867413" y="10550433"/>
                </a:cubicBezTo>
                <a:lnTo>
                  <a:pt x="6867203" y="10541059"/>
                </a:lnTo>
                <a:lnTo>
                  <a:pt x="6850809" y="10557518"/>
                </a:lnTo>
                <a:cubicBezTo>
                  <a:pt x="6844917" y="10563572"/>
                  <a:pt x="6838917" y="10570279"/>
                  <a:pt x="6832947" y="10578741"/>
                </a:cubicBezTo>
                <a:cubicBezTo>
                  <a:pt x="6833167" y="10592782"/>
                  <a:pt x="6835717" y="10599930"/>
                  <a:pt x="6835885" y="10610461"/>
                </a:cubicBezTo>
                <a:cubicBezTo>
                  <a:pt x="6850269" y="10593667"/>
                  <a:pt x="6860589" y="10629282"/>
                  <a:pt x="6868193" y="10647216"/>
                </a:cubicBezTo>
                <a:cubicBezTo>
                  <a:pt x="6875413" y="10640572"/>
                  <a:pt x="6877525" y="10619633"/>
                  <a:pt x="6887463" y="10630671"/>
                </a:cubicBezTo>
                <a:cubicBezTo>
                  <a:pt x="6900447" y="10680456"/>
                  <a:pt x="6881509" y="10718063"/>
                  <a:pt x="6877279" y="10759943"/>
                </a:cubicBezTo>
                <a:cubicBezTo>
                  <a:pt x="6872337" y="10756177"/>
                  <a:pt x="6872505" y="10766712"/>
                  <a:pt x="6870009" y="10763073"/>
                </a:cubicBezTo>
                <a:cubicBezTo>
                  <a:pt x="6870061" y="10766585"/>
                  <a:pt x="6868923" y="10771789"/>
                  <a:pt x="6868407" y="10777901"/>
                </a:cubicBezTo>
                <a:lnTo>
                  <a:pt x="6869695" y="10790073"/>
                </a:lnTo>
                <a:lnTo>
                  <a:pt x="6871807" y="10788798"/>
                </a:lnTo>
                <a:cubicBezTo>
                  <a:pt x="6874001" y="10784353"/>
                  <a:pt x="6873803" y="10775575"/>
                  <a:pt x="6873539" y="10763869"/>
                </a:cubicBezTo>
                <a:cubicBezTo>
                  <a:pt x="6892125" y="10775129"/>
                  <a:pt x="6892125" y="10775129"/>
                  <a:pt x="6892125" y="10775129"/>
                </a:cubicBezTo>
                <a:cubicBezTo>
                  <a:pt x="6892653" y="10798535"/>
                  <a:pt x="6893181" y="10821946"/>
                  <a:pt x="6893181" y="10821946"/>
                </a:cubicBezTo>
                <a:cubicBezTo>
                  <a:pt x="6893181" y="10821946"/>
                  <a:pt x="6893249" y="10824870"/>
                  <a:pt x="6893313" y="10827796"/>
                </a:cubicBezTo>
                <a:lnTo>
                  <a:pt x="6893367" y="10830062"/>
                </a:lnTo>
                <a:lnTo>
                  <a:pt x="6897655" y="10833625"/>
                </a:lnTo>
                <a:cubicBezTo>
                  <a:pt x="6899775" y="10832582"/>
                  <a:pt x="6901531" y="10827849"/>
                  <a:pt x="6902589" y="10817380"/>
                </a:cubicBezTo>
                <a:cubicBezTo>
                  <a:pt x="6902203" y="10792807"/>
                  <a:pt x="6901761" y="10764717"/>
                  <a:pt x="6894379" y="10760826"/>
                </a:cubicBezTo>
                <a:cubicBezTo>
                  <a:pt x="6891555" y="10736125"/>
                  <a:pt x="6901383" y="10740142"/>
                  <a:pt x="6906213" y="10736883"/>
                </a:cubicBezTo>
                <a:cubicBezTo>
                  <a:pt x="6906105" y="10729863"/>
                  <a:pt x="6905993" y="10722841"/>
                  <a:pt x="6908329" y="10715945"/>
                </a:cubicBezTo>
                <a:cubicBezTo>
                  <a:pt x="6903277" y="10705159"/>
                  <a:pt x="6905661" y="10701773"/>
                  <a:pt x="6898223" y="10694373"/>
                </a:cubicBezTo>
                <a:cubicBezTo>
                  <a:pt x="6892787" y="10659014"/>
                  <a:pt x="6904565" y="10631556"/>
                  <a:pt x="6919223" y="10632317"/>
                </a:cubicBezTo>
                <a:cubicBezTo>
                  <a:pt x="6926937" y="10657269"/>
                  <a:pt x="6922933" y="10713192"/>
                  <a:pt x="6910823" y="10719582"/>
                </a:cubicBezTo>
                <a:cubicBezTo>
                  <a:pt x="6908493" y="10726477"/>
                  <a:pt x="6908603" y="10733499"/>
                  <a:pt x="6906267" y="10740392"/>
                </a:cubicBezTo>
                <a:cubicBezTo>
                  <a:pt x="6906267" y="10740392"/>
                  <a:pt x="6906267" y="10740392"/>
                  <a:pt x="6908711" y="10740521"/>
                </a:cubicBezTo>
                <a:cubicBezTo>
                  <a:pt x="6912513" y="10749488"/>
                  <a:pt x="6913383" y="10766196"/>
                  <a:pt x="6913983" y="10785081"/>
                </a:cubicBezTo>
                <a:lnTo>
                  <a:pt x="6915253" y="10805171"/>
                </a:lnTo>
                <a:lnTo>
                  <a:pt x="6920107" y="10796401"/>
                </a:lnTo>
                <a:cubicBezTo>
                  <a:pt x="6924523" y="10788975"/>
                  <a:pt x="6928907" y="10780084"/>
                  <a:pt x="6928513" y="10762529"/>
                </a:cubicBezTo>
                <a:cubicBezTo>
                  <a:pt x="6928779" y="10774234"/>
                  <a:pt x="6947365" y="10785487"/>
                  <a:pt x="6947625" y="10797194"/>
                </a:cubicBezTo>
                <a:cubicBezTo>
                  <a:pt x="6947365" y="10785487"/>
                  <a:pt x="6965687" y="10785041"/>
                  <a:pt x="6965425" y="10773340"/>
                </a:cubicBezTo>
                <a:lnTo>
                  <a:pt x="6983489" y="10761187"/>
                </a:lnTo>
                <a:lnTo>
                  <a:pt x="6983489" y="10761190"/>
                </a:lnTo>
                <a:lnTo>
                  <a:pt x="6983751" y="10772892"/>
                </a:lnTo>
                <a:cubicBezTo>
                  <a:pt x="6983751" y="10772892"/>
                  <a:pt x="6983751" y="10772892"/>
                  <a:pt x="6984013" y="10784592"/>
                </a:cubicBezTo>
                <a:cubicBezTo>
                  <a:pt x="6984013" y="10784592"/>
                  <a:pt x="6984279" y="10796300"/>
                  <a:pt x="6984543" y="10808002"/>
                </a:cubicBezTo>
                <a:cubicBezTo>
                  <a:pt x="6966217" y="10808449"/>
                  <a:pt x="6966217" y="10808449"/>
                  <a:pt x="6965955" y="10796748"/>
                </a:cubicBezTo>
                <a:lnTo>
                  <a:pt x="6966405" y="10816725"/>
                </a:lnTo>
                <a:lnTo>
                  <a:pt x="6984729" y="10816277"/>
                </a:lnTo>
                <a:cubicBezTo>
                  <a:pt x="6984991" y="10827932"/>
                  <a:pt x="6985517" y="10851234"/>
                  <a:pt x="6985781" y="10862891"/>
                </a:cubicBezTo>
                <a:cubicBezTo>
                  <a:pt x="6966145" y="10863372"/>
                  <a:pt x="6965617" y="10840064"/>
                  <a:pt x="6965357" y="10828412"/>
                </a:cubicBezTo>
                <a:lnTo>
                  <a:pt x="6965229" y="10822701"/>
                </a:lnTo>
                <a:lnTo>
                  <a:pt x="6940183" y="10873491"/>
                </a:lnTo>
                <a:lnTo>
                  <a:pt x="6931151" y="10879566"/>
                </a:lnTo>
                <a:cubicBezTo>
                  <a:pt x="6931151" y="10879566"/>
                  <a:pt x="6931151" y="10879566"/>
                  <a:pt x="6931419" y="10891274"/>
                </a:cubicBezTo>
                <a:cubicBezTo>
                  <a:pt x="6950005" y="10902526"/>
                  <a:pt x="6931943" y="10914679"/>
                  <a:pt x="6950795" y="10937639"/>
                </a:cubicBezTo>
                <a:cubicBezTo>
                  <a:pt x="6950531" y="10925932"/>
                  <a:pt x="6968857" y="10925486"/>
                  <a:pt x="6969913" y="10972304"/>
                </a:cubicBezTo>
                <a:cubicBezTo>
                  <a:pt x="6951587" y="10972751"/>
                  <a:pt x="6951323" y="10961049"/>
                  <a:pt x="6951323" y="10961049"/>
                </a:cubicBezTo>
                <a:lnTo>
                  <a:pt x="6947073" y="10960250"/>
                </a:lnTo>
                <a:lnTo>
                  <a:pt x="6951059" y="10949342"/>
                </a:lnTo>
                <a:cubicBezTo>
                  <a:pt x="6942161" y="10961268"/>
                  <a:pt x="6942161" y="10961268"/>
                  <a:pt x="6944417" y="10959750"/>
                </a:cubicBezTo>
                <a:lnTo>
                  <a:pt x="6947073" y="10960250"/>
                </a:lnTo>
                <a:lnTo>
                  <a:pt x="6942425" y="10972974"/>
                </a:lnTo>
                <a:cubicBezTo>
                  <a:pt x="6942627" y="10981755"/>
                  <a:pt x="6942825" y="10990532"/>
                  <a:pt x="6933791" y="10996605"/>
                </a:cubicBezTo>
                <a:cubicBezTo>
                  <a:pt x="6934055" y="11008314"/>
                  <a:pt x="6934055" y="11008314"/>
                  <a:pt x="6952377" y="11007863"/>
                </a:cubicBezTo>
                <a:cubicBezTo>
                  <a:pt x="6934315" y="11020014"/>
                  <a:pt x="6934315" y="11020014"/>
                  <a:pt x="6934055" y="11008314"/>
                </a:cubicBezTo>
                <a:cubicBezTo>
                  <a:pt x="6934315" y="11020014"/>
                  <a:pt x="6934315" y="11020014"/>
                  <a:pt x="6934315" y="11020014"/>
                </a:cubicBezTo>
                <a:lnTo>
                  <a:pt x="6935373" y="11066831"/>
                </a:lnTo>
                <a:lnTo>
                  <a:pt x="6935639" y="11078535"/>
                </a:lnTo>
                <a:cubicBezTo>
                  <a:pt x="6935897" y="11090239"/>
                  <a:pt x="6917577" y="11090687"/>
                  <a:pt x="6917577" y="11090687"/>
                </a:cubicBezTo>
                <a:lnTo>
                  <a:pt x="6935529" y="11101555"/>
                </a:lnTo>
                <a:lnTo>
                  <a:pt x="6951039" y="11101178"/>
                </a:lnTo>
                <a:cubicBezTo>
                  <a:pt x="6951305" y="11112829"/>
                  <a:pt x="6951305" y="11112829"/>
                  <a:pt x="6932491" y="11113287"/>
                </a:cubicBezTo>
                <a:lnTo>
                  <a:pt x="6932237" y="11102040"/>
                </a:lnTo>
                <a:lnTo>
                  <a:pt x="6917839" y="11102387"/>
                </a:lnTo>
                <a:cubicBezTo>
                  <a:pt x="6917839" y="11102387"/>
                  <a:pt x="6918103" y="11114094"/>
                  <a:pt x="6918103" y="11114094"/>
                </a:cubicBezTo>
                <a:cubicBezTo>
                  <a:pt x="6918369" y="11125797"/>
                  <a:pt x="6918369" y="11125797"/>
                  <a:pt x="6918633" y="11137500"/>
                </a:cubicBezTo>
                <a:cubicBezTo>
                  <a:pt x="6918633" y="11137500"/>
                  <a:pt x="6918897" y="11149203"/>
                  <a:pt x="6918897" y="11149203"/>
                </a:cubicBezTo>
                <a:cubicBezTo>
                  <a:pt x="6919157" y="11160908"/>
                  <a:pt x="6919157" y="11160908"/>
                  <a:pt x="6919157" y="11160908"/>
                </a:cubicBezTo>
                <a:cubicBezTo>
                  <a:pt x="6900833" y="11161356"/>
                  <a:pt x="6900833" y="11161356"/>
                  <a:pt x="6900833" y="11161356"/>
                </a:cubicBezTo>
                <a:cubicBezTo>
                  <a:pt x="6882507" y="11161805"/>
                  <a:pt x="6882507" y="11161805"/>
                  <a:pt x="6882243" y="11150099"/>
                </a:cubicBezTo>
                <a:cubicBezTo>
                  <a:pt x="6882507" y="11161805"/>
                  <a:pt x="6883303" y="11196915"/>
                  <a:pt x="6883563" y="11208621"/>
                </a:cubicBezTo>
                <a:cubicBezTo>
                  <a:pt x="6883563" y="11208621"/>
                  <a:pt x="6883827" y="11220321"/>
                  <a:pt x="6883827" y="11220321"/>
                </a:cubicBezTo>
                <a:cubicBezTo>
                  <a:pt x="6883827" y="11220321"/>
                  <a:pt x="6884093" y="11232027"/>
                  <a:pt x="6884093" y="11232027"/>
                </a:cubicBezTo>
                <a:cubicBezTo>
                  <a:pt x="6865505" y="11220766"/>
                  <a:pt x="6865239" y="11209067"/>
                  <a:pt x="6865239" y="11209067"/>
                </a:cubicBezTo>
                <a:cubicBezTo>
                  <a:pt x="6865239" y="11209067"/>
                  <a:pt x="6864975" y="11197362"/>
                  <a:pt x="6864975" y="11197362"/>
                </a:cubicBezTo>
                <a:cubicBezTo>
                  <a:pt x="6864709" y="11185660"/>
                  <a:pt x="6864975" y="11197362"/>
                  <a:pt x="6864445" y="11173954"/>
                </a:cubicBezTo>
                <a:cubicBezTo>
                  <a:pt x="6864445" y="11173954"/>
                  <a:pt x="6864445" y="11173954"/>
                  <a:pt x="6846121" y="11174401"/>
                </a:cubicBezTo>
                <a:cubicBezTo>
                  <a:pt x="6846121" y="11174401"/>
                  <a:pt x="6863921" y="11150546"/>
                  <a:pt x="6845859" y="11162698"/>
                </a:cubicBezTo>
                <a:lnTo>
                  <a:pt x="6847941" y="11138767"/>
                </a:lnTo>
                <a:lnTo>
                  <a:pt x="6847247" y="11141641"/>
                </a:lnTo>
                <a:cubicBezTo>
                  <a:pt x="6843747" y="11151985"/>
                  <a:pt x="6839569" y="11157907"/>
                  <a:pt x="6834571" y="11150630"/>
                </a:cubicBezTo>
                <a:cubicBezTo>
                  <a:pt x="6833267" y="11145300"/>
                  <a:pt x="6834391" y="11139221"/>
                  <a:pt x="6835199" y="11132248"/>
                </a:cubicBezTo>
                <a:lnTo>
                  <a:pt x="6835117" y="11130765"/>
                </a:lnTo>
                <a:lnTo>
                  <a:pt x="6827267" y="11151442"/>
                </a:lnTo>
                <a:cubicBezTo>
                  <a:pt x="6827003" y="11139737"/>
                  <a:pt x="6826807" y="11130961"/>
                  <a:pt x="6826643" y="11123645"/>
                </a:cubicBezTo>
                <a:lnTo>
                  <a:pt x="6826359" y="11111129"/>
                </a:lnTo>
                <a:lnTo>
                  <a:pt x="6825679" y="11111365"/>
                </a:lnTo>
                <a:cubicBezTo>
                  <a:pt x="6818235" y="11110980"/>
                  <a:pt x="6813107" y="11104794"/>
                  <a:pt x="6809811" y="11128303"/>
                </a:cubicBezTo>
                <a:cubicBezTo>
                  <a:pt x="6795155" y="11127544"/>
                  <a:pt x="6793037" y="11148482"/>
                  <a:pt x="6778161" y="11133683"/>
                </a:cubicBezTo>
                <a:lnTo>
                  <a:pt x="6776711" y="11127140"/>
                </a:lnTo>
                <a:lnTo>
                  <a:pt x="6763301" y="11125100"/>
                </a:lnTo>
                <a:lnTo>
                  <a:pt x="6755335" y="11119660"/>
                </a:lnTo>
                <a:lnTo>
                  <a:pt x="6753573" y="11122323"/>
                </a:lnTo>
                <a:cubicBezTo>
                  <a:pt x="6751775" y="11124422"/>
                  <a:pt x="6749987" y="11126960"/>
                  <a:pt x="6748847" y="11132164"/>
                </a:cubicBezTo>
                <a:cubicBezTo>
                  <a:pt x="6746457" y="11135549"/>
                  <a:pt x="6746239" y="11121505"/>
                  <a:pt x="6743797" y="11121379"/>
                </a:cubicBezTo>
                <a:cubicBezTo>
                  <a:pt x="6731799" y="11134787"/>
                  <a:pt x="6723811" y="11092280"/>
                  <a:pt x="6716867" y="11116477"/>
                </a:cubicBezTo>
                <a:cubicBezTo>
                  <a:pt x="6701987" y="11101677"/>
                  <a:pt x="6718047" y="11035855"/>
                  <a:pt x="6703113" y="11017542"/>
                </a:cubicBezTo>
                <a:cubicBezTo>
                  <a:pt x="6691115" y="11030952"/>
                  <a:pt x="6678957" y="11033830"/>
                  <a:pt x="6664299" y="11033071"/>
                </a:cubicBezTo>
                <a:cubicBezTo>
                  <a:pt x="6664521" y="11047117"/>
                  <a:pt x="6664737" y="11061159"/>
                  <a:pt x="6659851" y="11060907"/>
                </a:cubicBezTo>
                <a:cubicBezTo>
                  <a:pt x="6654801" y="11050122"/>
                  <a:pt x="6652029" y="11028929"/>
                  <a:pt x="6644537" y="11018018"/>
                </a:cubicBezTo>
                <a:cubicBezTo>
                  <a:pt x="6637259" y="11021152"/>
                  <a:pt x="6632319" y="11017388"/>
                  <a:pt x="6630261" y="11041835"/>
                </a:cubicBezTo>
                <a:cubicBezTo>
                  <a:pt x="6632923" y="11056006"/>
                  <a:pt x="6635259" y="11049112"/>
                  <a:pt x="6637643" y="11045725"/>
                </a:cubicBezTo>
                <a:lnTo>
                  <a:pt x="6636863" y="11051219"/>
                </a:lnTo>
                <a:lnTo>
                  <a:pt x="6640515" y="11049916"/>
                </a:lnTo>
                <a:cubicBezTo>
                  <a:pt x="6643353" y="11049587"/>
                  <a:pt x="6645361" y="11050269"/>
                  <a:pt x="6645633" y="11052380"/>
                </a:cubicBezTo>
                <a:cubicBezTo>
                  <a:pt x="6647073" y="11063635"/>
                  <a:pt x="6648513" y="11074891"/>
                  <a:pt x="6648513" y="11074891"/>
                </a:cubicBezTo>
                <a:cubicBezTo>
                  <a:pt x="6648513" y="11074891"/>
                  <a:pt x="6629165" y="11065925"/>
                  <a:pt x="6630609" y="11077182"/>
                </a:cubicBezTo>
                <a:lnTo>
                  <a:pt x="6620797" y="11073840"/>
                </a:lnTo>
                <a:lnTo>
                  <a:pt x="6620999" y="11086591"/>
                </a:lnTo>
                <a:cubicBezTo>
                  <a:pt x="6613863" y="11089673"/>
                  <a:pt x="6611297" y="11079187"/>
                  <a:pt x="6606505" y="11078937"/>
                </a:cubicBezTo>
                <a:cubicBezTo>
                  <a:pt x="6606291" y="11065123"/>
                  <a:pt x="6603891" y="11065001"/>
                  <a:pt x="6603731" y="11054640"/>
                </a:cubicBezTo>
                <a:cubicBezTo>
                  <a:pt x="6604821" y="11047796"/>
                  <a:pt x="6607795" y="11046223"/>
                  <a:pt x="6611109" y="11047687"/>
                </a:cubicBezTo>
                <a:cubicBezTo>
                  <a:pt x="6614425" y="11049154"/>
                  <a:pt x="6618087" y="11053658"/>
                  <a:pt x="6620567" y="11058962"/>
                </a:cubicBezTo>
                <a:lnTo>
                  <a:pt x="6620599" y="11061079"/>
                </a:lnTo>
                <a:lnTo>
                  <a:pt x="6620779" y="11060684"/>
                </a:lnTo>
                <a:lnTo>
                  <a:pt x="6625171" y="11057419"/>
                </a:lnTo>
                <a:lnTo>
                  <a:pt x="6618997" y="11043445"/>
                </a:lnTo>
                <a:cubicBezTo>
                  <a:pt x="6614313" y="11036625"/>
                  <a:pt x="6609331" y="11030228"/>
                  <a:pt x="6605501" y="11019506"/>
                </a:cubicBezTo>
                <a:cubicBezTo>
                  <a:pt x="6598171" y="11019126"/>
                  <a:pt x="6603385" y="11040443"/>
                  <a:pt x="6600943" y="11040317"/>
                </a:cubicBezTo>
                <a:cubicBezTo>
                  <a:pt x="6596225" y="11050599"/>
                  <a:pt x="6595893" y="11029533"/>
                  <a:pt x="6598391" y="11033171"/>
                </a:cubicBezTo>
                <a:cubicBezTo>
                  <a:pt x="6594687" y="11030347"/>
                  <a:pt x="6593943" y="11041491"/>
                  <a:pt x="6590597" y="11039673"/>
                </a:cubicBezTo>
                <a:lnTo>
                  <a:pt x="6589089" y="11037239"/>
                </a:lnTo>
                <a:lnTo>
                  <a:pt x="6592987" y="11067647"/>
                </a:lnTo>
                <a:cubicBezTo>
                  <a:pt x="6594659" y="11080707"/>
                  <a:pt x="6596147" y="11092316"/>
                  <a:pt x="6597633" y="11103926"/>
                </a:cubicBezTo>
                <a:cubicBezTo>
                  <a:pt x="6592597" y="11104570"/>
                  <a:pt x="6588635" y="11103602"/>
                  <a:pt x="6585187" y="11101647"/>
                </a:cubicBezTo>
                <a:lnTo>
                  <a:pt x="6579535" y="11096698"/>
                </a:lnTo>
                <a:lnTo>
                  <a:pt x="6577711" y="11097658"/>
                </a:lnTo>
                <a:cubicBezTo>
                  <a:pt x="6577075" y="11099391"/>
                  <a:pt x="6577117" y="11102041"/>
                  <a:pt x="6577173" y="11105574"/>
                </a:cubicBezTo>
                <a:cubicBezTo>
                  <a:pt x="6576495" y="11104655"/>
                  <a:pt x="6575961" y="11102199"/>
                  <a:pt x="6575625" y="11099148"/>
                </a:cubicBezTo>
                <a:lnTo>
                  <a:pt x="6575403" y="11093097"/>
                </a:lnTo>
                <a:lnTo>
                  <a:pt x="6552879" y="11074253"/>
                </a:lnTo>
                <a:cubicBezTo>
                  <a:pt x="6550647" y="11056839"/>
                  <a:pt x="6559749" y="11037978"/>
                  <a:pt x="6572937" y="11028547"/>
                </a:cubicBezTo>
                <a:lnTo>
                  <a:pt x="6576633" y="11027025"/>
                </a:lnTo>
                <a:lnTo>
                  <a:pt x="6580857" y="11004637"/>
                </a:lnTo>
                <a:cubicBezTo>
                  <a:pt x="6583171" y="10996426"/>
                  <a:pt x="6585463" y="10986897"/>
                  <a:pt x="6585241" y="10972853"/>
                </a:cubicBezTo>
                <a:cubicBezTo>
                  <a:pt x="6585189" y="10969342"/>
                  <a:pt x="6585189" y="10969342"/>
                  <a:pt x="6585133" y="10965830"/>
                </a:cubicBezTo>
                <a:cubicBezTo>
                  <a:pt x="6585133" y="10965830"/>
                  <a:pt x="6585077" y="10962321"/>
                  <a:pt x="6585077" y="10962321"/>
                </a:cubicBezTo>
                <a:cubicBezTo>
                  <a:pt x="6572807" y="10958177"/>
                  <a:pt x="6573359" y="10993286"/>
                  <a:pt x="6563695" y="10999802"/>
                </a:cubicBezTo>
                <a:cubicBezTo>
                  <a:pt x="6565753" y="10975355"/>
                  <a:pt x="6553867" y="10995785"/>
                  <a:pt x="6555979" y="10974848"/>
                </a:cubicBezTo>
                <a:lnTo>
                  <a:pt x="6543419" y="10974197"/>
                </a:lnTo>
                <a:lnTo>
                  <a:pt x="6541577" y="10975427"/>
                </a:lnTo>
                <a:cubicBezTo>
                  <a:pt x="6530591" y="10982762"/>
                  <a:pt x="6521947" y="10989797"/>
                  <a:pt x="6522695" y="10995630"/>
                </a:cubicBezTo>
                <a:cubicBezTo>
                  <a:pt x="6503915" y="10998032"/>
                  <a:pt x="6505407" y="11009700"/>
                  <a:pt x="6503915" y="10998032"/>
                </a:cubicBezTo>
                <a:cubicBezTo>
                  <a:pt x="6502417" y="10986367"/>
                  <a:pt x="6500923" y="10974698"/>
                  <a:pt x="6497931" y="10951364"/>
                </a:cubicBezTo>
                <a:lnTo>
                  <a:pt x="6503921" y="10951900"/>
                </a:lnTo>
                <a:lnTo>
                  <a:pt x="6503861" y="10950160"/>
                </a:lnTo>
                <a:cubicBezTo>
                  <a:pt x="6504521" y="10945689"/>
                  <a:pt x="6506149" y="10942213"/>
                  <a:pt x="6509189" y="10940590"/>
                </a:cubicBezTo>
                <a:cubicBezTo>
                  <a:pt x="6511653" y="10941608"/>
                  <a:pt x="6513381" y="10944367"/>
                  <a:pt x="6514515" y="10948208"/>
                </a:cubicBezTo>
                <a:lnTo>
                  <a:pt x="6514923" y="10951480"/>
                </a:lnTo>
                <a:lnTo>
                  <a:pt x="6525917" y="10946302"/>
                </a:lnTo>
                <a:lnTo>
                  <a:pt x="6527883" y="10945031"/>
                </a:lnTo>
                <a:lnTo>
                  <a:pt x="6523179" y="10906496"/>
                </a:lnTo>
                <a:cubicBezTo>
                  <a:pt x="6515687" y="10895583"/>
                  <a:pt x="6511185" y="10919907"/>
                  <a:pt x="6503579" y="10901975"/>
                </a:cubicBezTo>
                <a:cubicBezTo>
                  <a:pt x="6506241" y="10916145"/>
                  <a:pt x="6498747" y="10905232"/>
                  <a:pt x="6498911" y="10915765"/>
                </a:cubicBezTo>
                <a:cubicBezTo>
                  <a:pt x="6496417" y="10912128"/>
                  <a:pt x="6498581" y="10894699"/>
                  <a:pt x="6501027" y="10894824"/>
                </a:cubicBezTo>
                <a:cubicBezTo>
                  <a:pt x="6501027" y="10894824"/>
                  <a:pt x="6503467" y="10894954"/>
                  <a:pt x="6503467" y="10894954"/>
                </a:cubicBezTo>
                <a:cubicBezTo>
                  <a:pt x="6503467" y="10894954"/>
                  <a:pt x="6503467" y="10894954"/>
                  <a:pt x="6505911" y="10895077"/>
                </a:cubicBezTo>
                <a:cubicBezTo>
                  <a:pt x="6498087" y="10863103"/>
                  <a:pt x="6496991" y="10792886"/>
                  <a:pt x="6506381" y="10768815"/>
                </a:cubicBezTo>
                <a:lnTo>
                  <a:pt x="6503133" y="10715853"/>
                </a:lnTo>
                <a:lnTo>
                  <a:pt x="6503305" y="10723562"/>
                </a:lnTo>
                <a:cubicBezTo>
                  <a:pt x="6503339" y="10725027"/>
                  <a:pt x="6503339" y="10725027"/>
                  <a:pt x="6503339" y="10725027"/>
                </a:cubicBezTo>
                <a:cubicBezTo>
                  <a:pt x="6503339" y="10725027"/>
                  <a:pt x="6503601" y="10736740"/>
                  <a:pt x="6503601" y="10736740"/>
                </a:cubicBezTo>
                <a:cubicBezTo>
                  <a:pt x="6503601" y="10736740"/>
                  <a:pt x="6503601" y="10736740"/>
                  <a:pt x="6485279" y="10737184"/>
                </a:cubicBezTo>
                <a:lnTo>
                  <a:pt x="6485809" y="10760619"/>
                </a:lnTo>
                <a:lnTo>
                  <a:pt x="6486091" y="10773332"/>
                </a:lnTo>
                <a:cubicBezTo>
                  <a:pt x="6472721" y="10760940"/>
                  <a:pt x="6485521" y="10747908"/>
                  <a:pt x="6485233" y="10735192"/>
                </a:cubicBezTo>
                <a:lnTo>
                  <a:pt x="6484751" y="10713756"/>
                </a:lnTo>
                <a:cubicBezTo>
                  <a:pt x="6484751" y="10713756"/>
                  <a:pt x="6484751" y="10713756"/>
                  <a:pt x="6487039" y="10713700"/>
                </a:cubicBezTo>
                <a:lnTo>
                  <a:pt x="6502977" y="10713311"/>
                </a:lnTo>
                <a:lnTo>
                  <a:pt x="6502281" y="10701951"/>
                </a:lnTo>
                <a:lnTo>
                  <a:pt x="6502621" y="10693134"/>
                </a:lnTo>
                <a:lnTo>
                  <a:pt x="6502285" y="10678161"/>
                </a:lnTo>
                <a:cubicBezTo>
                  <a:pt x="6502285" y="10678161"/>
                  <a:pt x="6502285" y="10678161"/>
                  <a:pt x="6483957" y="10678609"/>
                </a:cubicBezTo>
                <a:cubicBezTo>
                  <a:pt x="6483957" y="10678609"/>
                  <a:pt x="6483693" y="10666893"/>
                  <a:pt x="6483693" y="10666893"/>
                </a:cubicBezTo>
                <a:cubicBezTo>
                  <a:pt x="6483429" y="10655177"/>
                  <a:pt x="6483429" y="10655177"/>
                  <a:pt x="6483429" y="10655177"/>
                </a:cubicBezTo>
                <a:cubicBezTo>
                  <a:pt x="6483167" y="10643459"/>
                  <a:pt x="6482903" y="10631744"/>
                  <a:pt x="6500697" y="10607865"/>
                </a:cubicBezTo>
                <a:cubicBezTo>
                  <a:pt x="6500697" y="10607865"/>
                  <a:pt x="6500697" y="10607865"/>
                  <a:pt x="6500665" y="10606400"/>
                </a:cubicBezTo>
                <a:lnTo>
                  <a:pt x="6500489" y="10598647"/>
                </a:lnTo>
                <a:lnTo>
                  <a:pt x="6498665" y="10599245"/>
                </a:lnTo>
                <a:cubicBezTo>
                  <a:pt x="6484699" y="10603946"/>
                  <a:pt x="6472023" y="10608715"/>
                  <a:pt x="6462147" y="10613706"/>
                </a:cubicBezTo>
                <a:lnTo>
                  <a:pt x="6453769" y="10620416"/>
                </a:lnTo>
                <a:lnTo>
                  <a:pt x="6455069" y="10630544"/>
                </a:lnTo>
                <a:cubicBezTo>
                  <a:pt x="6455609" y="10634766"/>
                  <a:pt x="6455971" y="10637580"/>
                  <a:pt x="6455971" y="10637580"/>
                </a:cubicBezTo>
                <a:cubicBezTo>
                  <a:pt x="6443981" y="10650553"/>
                  <a:pt x="6442541" y="10639297"/>
                  <a:pt x="6442541" y="10639297"/>
                </a:cubicBezTo>
                <a:lnTo>
                  <a:pt x="6442349" y="10629491"/>
                </a:lnTo>
                <a:lnTo>
                  <a:pt x="6395745" y="10629968"/>
                </a:lnTo>
                <a:lnTo>
                  <a:pt x="6361181" y="10628915"/>
                </a:lnTo>
                <a:lnTo>
                  <a:pt x="6368153" y="10683347"/>
                </a:lnTo>
                <a:cubicBezTo>
                  <a:pt x="6368153" y="10683347"/>
                  <a:pt x="6368153" y="10683347"/>
                  <a:pt x="6369653" y="10695015"/>
                </a:cubicBezTo>
                <a:cubicBezTo>
                  <a:pt x="6368153" y="10683347"/>
                  <a:pt x="6386933" y="10680943"/>
                  <a:pt x="6386933" y="10680943"/>
                </a:cubicBezTo>
                <a:cubicBezTo>
                  <a:pt x="6407209" y="10690210"/>
                  <a:pt x="6391415" y="10715949"/>
                  <a:pt x="6411695" y="10725216"/>
                </a:cubicBezTo>
                <a:cubicBezTo>
                  <a:pt x="6413191" y="10736881"/>
                  <a:pt x="6414687" y="10748549"/>
                  <a:pt x="6395905" y="10750951"/>
                </a:cubicBezTo>
                <a:cubicBezTo>
                  <a:pt x="6395155" y="10745117"/>
                  <a:pt x="6389339" y="10736967"/>
                  <a:pt x="6381175" y="10729118"/>
                </a:cubicBezTo>
                <a:lnTo>
                  <a:pt x="6363693" y="10716963"/>
                </a:lnTo>
                <a:lnTo>
                  <a:pt x="6360405" y="10717042"/>
                </a:lnTo>
                <a:lnTo>
                  <a:pt x="6360353" y="10714639"/>
                </a:lnTo>
                <a:lnTo>
                  <a:pt x="6352363" y="10709084"/>
                </a:lnTo>
                <a:cubicBezTo>
                  <a:pt x="6352363" y="10709084"/>
                  <a:pt x="6350867" y="10697417"/>
                  <a:pt x="6350867" y="10697417"/>
                </a:cubicBezTo>
                <a:cubicBezTo>
                  <a:pt x="6350867" y="10697417"/>
                  <a:pt x="6349373" y="10685748"/>
                  <a:pt x="6349373" y="10685748"/>
                </a:cubicBezTo>
                <a:cubicBezTo>
                  <a:pt x="6339237" y="10681115"/>
                  <a:pt x="6341689" y="10663014"/>
                  <a:pt x="6344329" y="10646369"/>
                </a:cubicBezTo>
                <a:lnTo>
                  <a:pt x="6346563" y="10627086"/>
                </a:lnTo>
                <a:lnTo>
                  <a:pt x="6314043" y="10620918"/>
                </a:lnTo>
                <a:lnTo>
                  <a:pt x="6306709" y="10625058"/>
                </a:lnTo>
                <a:cubicBezTo>
                  <a:pt x="6304867" y="10626963"/>
                  <a:pt x="6303971" y="10629299"/>
                  <a:pt x="6304347" y="10632218"/>
                </a:cubicBezTo>
                <a:cubicBezTo>
                  <a:pt x="6303971" y="10629299"/>
                  <a:pt x="6302329" y="10625804"/>
                  <a:pt x="6299785" y="10622238"/>
                </a:cubicBezTo>
                <a:lnTo>
                  <a:pt x="6295063" y="10617319"/>
                </a:lnTo>
                <a:lnTo>
                  <a:pt x="6276669" y="10613829"/>
                </a:lnTo>
                <a:lnTo>
                  <a:pt x="6263213" y="10609125"/>
                </a:lnTo>
                <a:lnTo>
                  <a:pt x="6264731" y="10620977"/>
                </a:lnTo>
                <a:cubicBezTo>
                  <a:pt x="6265665" y="10628270"/>
                  <a:pt x="6266787" y="10637020"/>
                  <a:pt x="6268283" y="10648688"/>
                </a:cubicBezTo>
                <a:lnTo>
                  <a:pt x="6249037" y="10656768"/>
                </a:lnTo>
                <a:lnTo>
                  <a:pt x="6249097" y="10659577"/>
                </a:lnTo>
                <a:cubicBezTo>
                  <a:pt x="6249097" y="10659577"/>
                  <a:pt x="6249097" y="10659577"/>
                  <a:pt x="6267425" y="10659130"/>
                </a:cubicBezTo>
                <a:cubicBezTo>
                  <a:pt x="6249631" y="10683089"/>
                  <a:pt x="6267955" y="10682643"/>
                  <a:pt x="6268217" y="10694399"/>
                </a:cubicBezTo>
                <a:cubicBezTo>
                  <a:pt x="6250161" y="10706603"/>
                  <a:pt x="6249895" y="10694845"/>
                  <a:pt x="6249895" y="10694845"/>
                </a:cubicBezTo>
                <a:cubicBezTo>
                  <a:pt x="6249895" y="10694845"/>
                  <a:pt x="6249895" y="10694845"/>
                  <a:pt x="6250161" y="10706603"/>
                </a:cubicBezTo>
                <a:lnTo>
                  <a:pt x="6250409" y="10717674"/>
                </a:lnTo>
                <a:lnTo>
                  <a:pt x="6257537" y="10713805"/>
                </a:lnTo>
                <a:cubicBezTo>
                  <a:pt x="6262041" y="10711747"/>
                  <a:pt x="6266363" y="10708225"/>
                  <a:pt x="6274259" y="10695356"/>
                </a:cubicBezTo>
                <a:cubicBezTo>
                  <a:pt x="6313315" y="10702224"/>
                  <a:pt x="6335083" y="10723154"/>
                  <a:pt x="6356849" y="10744090"/>
                </a:cubicBezTo>
                <a:cubicBezTo>
                  <a:pt x="6348957" y="10756959"/>
                  <a:pt x="6350079" y="10765710"/>
                  <a:pt x="6353549" y="10774159"/>
                </a:cubicBezTo>
                <a:lnTo>
                  <a:pt x="6354455" y="10776544"/>
                </a:lnTo>
                <a:lnTo>
                  <a:pt x="6359291" y="10776426"/>
                </a:lnTo>
                <a:cubicBezTo>
                  <a:pt x="6361741" y="10776365"/>
                  <a:pt x="6361741" y="10776365"/>
                  <a:pt x="6361741" y="10776365"/>
                </a:cubicBezTo>
                <a:cubicBezTo>
                  <a:pt x="6361861" y="10781665"/>
                  <a:pt x="6361921" y="10784313"/>
                  <a:pt x="6359527" y="10787020"/>
                </a:cubicBezTo>
                <a:lnTo>
                  <a:pt x="6358667" y="10787582"/>
                </a:lnTo>
                <a:lnTo>
                  <a:pt x="6364325" y="10802425"/>
                </a:lnTo>
                <a:cubicBezTo>
                  <a:pt x="6364325" y="10802425"/>
                  <a:pt x="6365823" y="10814096"/>
                  <a:pt x="6365823" y="10814096"/>
                </a:cubicBezTo>
                <a:cubicBezTo>
                  <a:pt x="6365823" y="10814096"/>
                  <a:pt x="6365823" y="10814096"/>
                  <a:pt x="6367319" y="10825763"/>
                </a:cubicBezTo>
                <a:cubicBezTo>
                  <a:pt x="6367319" y="10825763"/>
                  <a:pt x="6367319" y="10825763"/>
                  <a:pt x="6386097" y="10823357"/>
                </a:cubicBezTo>
                <a:cubicBezTo>
                  <a:pt x="6387593" y="10835026"/>
                  <a:pt x="6387593" y="10835026"/>
                  <a:pt x="6407865" y="10844290"/>
                </a:cubicBezTo>
                <a:cubicBezTo>
                  <a:pt x="6406369" y="10832626"/>
                  <a:pt x="6406369" y="10832626"/>
                  <a:pt x="6423655" y="10818554"/>
                </a:cubicBezTo>
                <a:cubicBezTo>
                  <a:pt x="6443927" y="10827821"/>
                  <a:pt x="6445423" y="10839489"/>
                  <a:pt x="6465693" y="10848755"/>
                </a:cubicBezTo>
                <a:cubicBezTo>
                  <a:pt x="6449907" y="10874492"/>
                  <a:pt x="6429635" y="10865228"/>
                  <a:pt x="6409359" y="10855963"/>
                </a:cubicBezTo>
                <a:cubicBezTo>
                  <a:pt x="6410855" y="10867630"/>
                  <a:pt x="6410855" y="10867630"/>
                  <a:pt x="6410855" y="10867630"/>
                </a:cubicBezTo>
                <a:cubicBezTo>
                  <a:pt x="6414593" y="10896800"/>
                  <a:pt x="6421159" y="10910782"/>
                  <a:pt x="6427159" y="10920392"/>
                </a:cubicBezTo>
                <a:lnTo>
                  <a:pt x="6437497" y="10941565"/>
                </a:lnTo>
                <a:lnTo>
                  <a:pt x="6437365" y="10935640"/>
                </a:lnTo>
                <a:cubicBezTo>
                  <a:pt x="6457269" y="10947024"/>
                  <a:pt x="6437631" y="10947504"/>
                  <a:pt x="6456999" y="10935160"/>
                </a:cubicBezTo>
                <a:lnTo>
                  <a:pt x="6457575" y="10960735"/>
                </a:lnTo>
                <a:lnTo>
                  <a:pt x="6460373" y="10956169"/>
                </a:lnTo>
                <a:cubicBezTo>
                  <a:pt x="6461871" y="10967836"/>
                  <a:pt x="6458881" y="10944500"/>
                  <a:pt x="6479151" y="10953765"/>
                </a:cubicBezTo>
                <a:cubicBezTo>
                  <a:pt x="6480651" y="10965433"/>
                  <a:pt x="6482143" y="10977104"/>
                  <a:pt x="6482143" y="10977104"/>
                </a:cubicBezTo>
                <a:cubicBezTo>
                  <a:pt x="6483637" y="10988769"/>
                  <a:pt x="6483637" y="10988769"/>
                  <a:pt x="6485133" y="11000435"/>
                </a:cubicBezTo>
                <a:cubicBezTo>
                  <a:pt x="6488123" y="11023774"/>
                  <a:pt x="6508403" y="11033037"/>
                  <a:pt x="6492613" y="11058774"/>
                </a:cubicBezTo>
                <a:cubicBezTo>
                  <a:pt x="6512887" y="11068039"/>
                  <a:pt x="6520361" y="11126381"/>
                  <a:pt x="6503073" y="11140450"/>
                </a:cubicBezTo>
                <a:cubicBezTo>
                  <a:pt x="6504569" y="11152117"/>
                  <a:pt x="6504569" y="11152117"/>
                  <a:pt x="6506063" y="11163784"/>
                </a:cubicBezTo>
                <a:lnTo>
                  <a:pt x="6518135" y="11192304"/>
                </a:lnTo>
                <a:lnTo>
                  <a:pt x="6525003" y="11192139"/>
                </a:lnTo>
                <a:cubicBezTo>
                  <a:pt x="6529909" y="11192017"/>
                  <a:pt x="6534819" y="11191895"/>
                  <a:pt x="6534819" y="11191895"/>
                </a:cubicBezTo>
                <a:cubicBezTo>
                  <a:pt x="6535105" y="11204612"/>
                  <a:pt x="6535105" y="11204612"/>
                  <a:pt x="6535105" y="11204612"/>
                </a:cubicBezTo>
                <a:cubicBezTo>
                  <a:pt x="6535105" y="11204612"/>
                  <a:pt x="6530195" y="11204733"/>
                  <a:pt x="6525287" y="11204852"/>
                </a:cubicBezTo>
                <a:lnTo>
                  <a:pt x="6524413" y="11204873"/>
                </a:lnTo>
                <a:lnTo>
                  <a:pt x="6532323" y="11219721"/>
                </a:lnTo>
                <a:cubicBezTo>
                  <a:pt x="6552597" y="11228986"/>
                  <a:pt x="6530829" y="11208053"/>
                  <a:pt x="6549609" y="11205651"/>
                </a:cubicBezTo>
                <a:cubicBezTo>
                  <a:pt x="6526343" y="11173048"/>
                  <a:pt x="6562403" y="11156575"/>
                  <a:pt x="6539143" y="11123976"/>
                </a:cubicBezTo>
                <a:cubicBezTo>
                  <a:pt x="6573707" y="11095837"/>
                  <a:pt x="6582675" y="11165844"/>
                  <a:pt x="6602953" y="11175107"/>
                </a:cubicBezTo>
                <a:cubicBezTo>
                  <a:pt x="6605945" y="11198444"/>
                  <a:pt x="6607439" y="11210111"/>
                  <a:pt x="6608935" y="11221780"/>
                </a:cubicBezTo>
                <a:cubicBezTo>
                  <a:pt x="6627713" y="11219380"/>
                  <a:pt x="6623229" y="11184375"/>
                  <a:pt x="6640507" y="11170303"/>
                </a:cubicBezTo>
                <a:cubicBezTo>
                  <a:pt x="6621731" y="11172706"/>
                  <a:pt x="6636021" y="11135302"/>
                  <a:pt x="6633033" y="11111966"/>
                </a:cubicBezTo>
                <a:cubicBezTo>
                  <a:pt x="6633033" y="11111966"/>
                  <a:pt x="6637729" y="11111366"/>
                  <a:pt x="6642237" y="11109308"/>
                </a:cubicBezTo>
                <a:lnTo>
                  <a:pt x="6647135" y="11105812"/>
                </a:lnTo>
                <a:lnTo>
                  <a:pt x="6645741" y="11088655"/>
                </a:lnTo>
                <a:cubicBezTo>
                  <a:pt x="6650453" y="11078347"/>
                  <a:pt x="6655331" y="11078600"/>
                  <a:pt x="6657607" y="11068162"/>
                </a:cubicBezTo>
                <a:cubicBezTo>
                  <a:pt x="6667247" y="11100318"/>
                  <a:pt x="6676211" y="11088911"/>
                  <a:pt x="6685117" y="11074038"/>
                </a:cubicBezTo>
                <a:lnTo>
                  <a:pt x="6685379" y="11073609"/>
                </a:lnTo>
                <a:lnTo>
                  <a:pt x="6684885" y="11069757"/>
                </a:lnTo>
                <a:lnTo>
                  <a:pt x="6686415" y="11071918"/>
                </a:lnTo>
                <a:lnTo>
                  <a:pt x="6694029" y="11059495"/>
                </a:lnTo>
                <a:cubicBezTo>
                  <a:pt x="6695275" y="11061321"/>
                  <a:pt x="6695985" y="11067510"/>
                  <a:pt x="6696413" y="11075447"/>
                </a:cubicBezTo>
                <a:lnTo>
                  <a:pt x="6696711" y="11086458"/>
                </a:lnTo>
                <a:lnTo>
                  <a:pt x="6698721" y="11089296"/>
                </a:lnTo>
                <a:cubicBezTo>
                  <a:pt x="6710537" y="11111688"/>
                  <a:pt x="6717703" y="11139676"/>
                  <a:pt x="6732909" y="11146625"/>
                </a:cubicBezTo>
                <a:cubicBezTo>
                  <a:pt x="6735901" y="11169961"/>
                  <a:pt x="6741877" y="11216631"/>
                  <a:pt x="6763649" y="11237566"/>
                </a:cubicBezTo>
                <a:cubicBezTo>
                  <a:pt x="6769635" y="11284236"/>
                  <a:pt x="6772625" y="11307573"/>
                  <a:pt x="6791399" y="11305169"/>
                </a:cubicBezTo>
                <a:cubicBezTo>
                  <a:pt x="6810173" y="11302767"/>
                  <a:pt x="6808683" y="11291099"/>
                  <a:pt x="6808683" y="11291099"/>
                </a:cubicBezTo>
                <a:cubicBezTo>
                  <a:pt x="6805687" y="11267761"/>
                  <a:pt x="6805687" y="11267761"/>
                  <a:pt x="6802701" y="11244429"/>
                </a:cubicBezTo>
                <a:cubicBezTo>
                  <a:pt x="6802701" y="11244429"/>
                  <a:pt x="6801205" y="11232762"/>
                  <a:pt x="6819989" y="11230360"/>
                </a:cubicBezTo>
                <a:cubicBezTo>
                  <a:pt x="6822977" y="11253695"/>
                  <a:pt x="6843247" y="11262958"/>
                  <a:pt x="6847731" y="11297963"/>
                </a:cubicBezTo>
                <a:cubicBezTo>
                  <a:pt x="6830449" y="11312033"/>
                  <a:pt x="6828957" y="11300363"/>
                  <a:pt x="6810173" y="11302767"/>
                </a:cubicBezTo>
                <a:cubicBezTo>
                  <a:pt x="6811667" y="11314436"/>
                  <a:pt x="6816153" y="11349440"/>
                  <a:pt x="6819145" y="11372776"/>
                </a:cubicBezTo>
                <a:cubicBezTo>
                  <a:pt x="6781593" y="11377580"/>
                  <a:pt x="6784583" y="11400913"/>
                  <a:pt x="6747023" y="11405720"/>
                </a:cubicBezTo>
                <a:cubicBezTo>
                  <a:pt x="6731237" y="11431456"/>
                  <a:pt x="6734227" y="11454789"/>
                  <a:pt x="6754499" y="11464058"/>
                </a:cubicBezTo>
                <a:cubicBezTo>
                  <a:pt x="6735721" y="11466458"/>
                  <a:pt x="6735721" y="11466458"/>
                  <a:pt x="6716939" y="11468862"/>
                </a:cubicBezTo>
                <a:cubicBezTo>
                  <a:pt x="6696667" y="11459595"/>
                  <a:pt x="6696667" y="11459595"/>
                  <a:pt x="6696667" y="11459595"/>
                </a:cubicBezTo>
                <a:cubicBezTo>
                  <a:pt x="6696667" y="11459595"/>
                  <a:pt x="6677887" y="11461997"/>
                  <a:pt x="6677887" y="11461997"/>
                </a:cubicBezTo>
                <a:cubicBezTo>
                  <a:pt x="6657615" y="11452730"/>
                  <a:pt x="6635849" y="11431802"/>
                  <a:pt x="6615569" y="11422536"/>
                </a:cubicBezTo>
                <a:cubicBezTo>
                  <a:pt x="6596793" y="11424939"/>
                  <a:pt x="6579511" y="11439006"/>
                  <a:pt x="6559235" y="11429741"/>
                </a:cubicBezTo>
                <a:cubicBezTo>
                  <a:pt x="6560729" y="11441409"/>
                  <a:pt x="6562223" y="11453073"/>
                  <a:pt x="6562223" y="11453073"/>
                </a:cubicBezTo>
                <a:cubicBezTo>
                  <a:pt x="6543447" y="11455481"/>
                  <a:pt x="6541947" y="11443813"/>
                  <a:pt x="6523173" y="11446217"/>
                </a:cubicBezTo>
                <a:cubicBezTo>
                  <a:pt x="6538961" y="11420475"/>
                  <a:pt x="6518685" y="11411210"/>
                  <a:pt x="6518685" y="11411210"/>
                </a:cubicBezTo>
                <a:cubicBezTo>
                  <a:pt x="6517191" y="11399541"/>
                  <a:pt x="6521675" y="11434543"/>
                  <a:pt x="6502901" y="11436947"/>
                </a:cubicBezTo>
                <a:cubicBezTo>
                  <a:pt x="6481129" y="11416015"/>
                  <a:pt x="6462353" y="11418418"/>
                  <a:pt x="6424791" y="11423222"/>
                </a:cubicBezTo>
                <a:cubicBezTo>
                  <a:pt x="6426287" y="11434888"/>
                  <a:pt x="6390223" y="11451362"/>
                  <a:pt x="6393213" y="11474695"/>
                </a:cubicBezTo>
                <a:cubicBezTo>
                  <a:pt x="6394709" y="11486366"/>
                  <a:pt x="6396199" y="11498032"/>
                  <a:pt x="6397695" y="11509699"/>
                </a:cubicBezTo>
                <a:cubicBezTo>
                  <a:pt x="6397695" y="11509699"/>
                  <a:pt x="6416479" y="11507298"/>
                  <a:pt x="6416479" y="11507298"/>
                </a:cubicBezTo>
                <a:cubicBezTo>
                  <a:pt x="6416479" y="11507298"/>
                  <a:pt x="6417975" y="11518963"/>
                  <a:pt x="6417975" y="11518963"/>
                </a:cubicBezTo>
                <a:cubicBezTo>
                  <a:pt x="6417975" y="11518963"/>
                  <a:pt x="6399191" y="11521366"/>
                  <a:pt x="6399191" y="11521366"/>
                </a:cubicBezTo>
                <a:cubicBezTo>
                  <a:pt x="6399191" y="11521366"/>
                  <a:pt x="6400685" y="11533035"/>
                  <a:pt x="6400685" y="11533035"/>
                </a:cubicBezTo>
                <a:cubicBezTo>
                  <a:pt x="6403681" y="11556373"/>
                  <a:pt x="6422459" y="11553968"/>
                  <a:pt x="6441237" y="11551566"/>
                </a:cubicBezTo>
                <a:cubicBezTo>
                  <a:pt x="6460015" y="11549163"/>
                  <a:pt x="6463005" y="11572502"/>
                  <a:pt x="6481789" y="11570098"/>
                </a:cubicBezTo>
                <a:cubicBezTo>
                  <a:pt x="6464499" y="11584171"/>
                  <a:pt x="6464499" y="11584171"/>
                  <a:pt x="6468985" y="11619170"/>
                </a:cubicBezTo>
                <a:cubicBezTo>
                  <a:pt x="6487765" y="11616768"/>
                  <a:pt x="6508041" y="11626032"/>
                  <a:pt x="6528317" y="11635299"/>
                </a:cubicBezTo>
                <a:cubicBezTo>
                  <a:pt x="6545599" y="11621228"/>
                  <a:pt x="6562879" y="11607159"/>
                  <a:pt x="6577177" y="11569756"/>
                </a:cubicBezTo>
                <a:cubicBezTo>
                  <a:pt x="6577177" y="11569756"/>
                  <a:pt x="6580167" y="11593090"/>
                  <a:pt x="6597453" y="11579021"/>
                </a:cubicBezTo>
                <a:cubicBezTo>
                  <a:pt x="6594463" y="11555686"/>
                  <a:pt x="6571195" y="11523083"/>
                  <a:pt x="6586985" y="11497342"/>
                </a:cubicBezTo>
                <a:cubicBezTo>
                  <a:pt x="6586985" y="11497342"/>
                  <a:pt x="6605761" y="11494942"/>
                  <a:pt x="6605761" y="11494942"/>
                </a:cubicBezTo>
                <a:cubicBezTo>
                  <a:pt x="6607261" y="11506610"/>
                  <a:pt x="6608755" y="11518277"/>
                  <a:pt x="6610251" y="11529947"/>
                </a:cubicBezTo>
                <a:cubicBezTo>
                  <a:pt x="6630523" y="11539213"/>
                  <a:pt x="6632017" y="11550882"/>
                  <a:pt x="6633513" y="11562549"/>
                </a:cubicBezTo>
                <a:lnTo>
                  <a:pt x="6647361" y="11557164"/>
                </a:lnTo>
                <a:lnTo>
                  <a:pt x="6653527" y="11519716"/>
                </a:lnTo>
                <a:lnTo>
                  <a:pt x="6654311" y="11554461"/>
                </a:lnTo>
                <a:lnTo>
                  <a:pt x="6667605" y="11549291"/>
                </a:lnTo>
                <a:lnTo>
                  <a:pt x="6684279" y="11553825"/>
                </a:lnTo>
                <a:lnTo>
                  <a:pt x="6687015" y="11552818"/>
                </a:lnTo>
                <a:lnTo>
                  <a:pt x="6687055" y="11554581"/>
                </a:lnTo>
                <a:lnTo>
                  <a:pt x="6689849" y="11555338"/>
                </a:lnTo>
                <a:lnTo>
                  <a:pt x="6691669" y="11564443"/>
                </a:lnTo>
                <a:lnTo>
                  <a:pt x="6697095" y="11564315"/>
                </a:lnTo>
                <a:cubicBezTo>
                  <a:pt x="6702003" y="11564190"/>
                  <a:pt x="6706915" y="11564072"/>
                  <a:pt x="6706915" y="11564072"/>
                </a:cubicBezTo>
                <a:cubicBezTo>
                  <a:pt x="6706915" y="11564072"/>
                  <a:pt x="6706915" y="11564072"/>
                  <a:pt x="6707179" y="11575807"/>
                </a:cubicBezTo>
                <a:lnTo>
                  <a:pt x="6693777" y="11574990"/>
                </a:lnTo>
                <a:lnTo>
                  <a:pt x="6696341" y="11587812"/>
                </a:lnTo>
                <a:lnTo>
                  <a:pt x="6697623" y="11587780"/>
                </a:lnTo>
                <a:cubicBezTo>
                  <a:pt x="6702535" y="11587659"/>
                  <a:pt x="6707443" y="11587541"/>
                  <a:pt x="6707443" y="11587541"/>
                </a:cubicBezTo>
                <a:cubicBezTo>
                  <a:pt x="6707443" y="11587541"/>
                  <a:pt x="6707703" y="11599278"/>
                  <a:pt x="6707703" y="11599278"/>
                </a:cubicBezTo>
                <a:lnTo>
                  <a:pt x="6707761" y="11601620"/>
                </a:lnTo>
                <a:lnTo>
                  <a:pt x="6716105" y="11611276"/>
                </a:lnTo>
                <a:cubicBezTo>
                  <a:pt x="6716105" y="11611276"/>
                  <a:pt x="6736375" y="11620542"/>
                  <a:pt x="6737871" y="11632209"/>
                </a:cubicBezTo>
                <a:cubicBezTo>
                  <a:pt x="6773935" y="11615737"/>
                  <a:pt x="6776925" y="11639073"/>
                  <a:pt x="6795705" y="11636673"/>
                </a:cubicBezTo>
                <a:cubicBezTo>
                  <a:pt x="6797201" y="11648339"/>
                  <a:pt x="6800187" y="11671676"/>
                  <a:pt x="6782907" y="11685746"/>
                </a:cubicBezTo>
                <a:cubicBezTo>
                  <a:pt x="6785895" y="11709081"/>
                  <a:pt x="6806169" y="11718345"/>
                  <a:pt x="6807665" y="11730014"/>
                </a:cubicBezTo>
                <a:cubicBezTo>
                  <a:pt x="6810655" y="11753352"/>
                  <a:pt x="6812149" y="11765017"/>
                  <a:pt x="6815141" y="11788353"/>
                </a:cubicBezTo>
                <a:cubicBezTo>
                  <a:pt x="6797855" y="11802425"/>
                  <a:pt x="6794867" y="11779087"/>
                  <a:pt x="6776091" y="11781488"/>
                </a:cubicBezTo>
                <a:cubicBezTo>
                  <a:pt x="6757309" y="11783890"/>
                  <a:pt x="6760301" y="11807227"/>
                  <a:pt x="6741525" y="11809628"/>
                </a:cubicBezTo>
                <a:cubicBezTo>
                  <a:pt x="6743019" y="11821298"/>
                  <a:pt x="6744511" y="11832965"/>
                  <a:pt x="6746011" y="11844634"/>
                </a:cubicBezTo>
                <a:lnTo>
                  <a:pt x="6747503" y="11856302"/>
                </a:lnTo>
                <a:cubicBezTo>
                  <a:pt x="6749001" y="11867971"/>
                  <a:pt x="6747503" y="11856302"/>
                  <a:pt x="6728725" y="11858704"/>
                </a:cubicBezTo>
                <a:cubicBezTo>
                  <a:pt x="6728725" y="11858704"/>
                  <a:pt x="6688175" y="11840173"/>
                  <a:pt x="6669397" y="11842575"/>
                </a:cubicBezTo>
                <a:cubicBezTo>
                  <a:pt x="6673883" y="11877577"/>
                  <a:pt x="6711441" y="11872772"/>
                  <a:pt x="6695653" y="11898510"/>
                </a:cubicBezTo>
                <a:cubicBezTo>
                  <a:pt x="6697145" y="11910178"/>
                  <a:pt x="6697145" y="11910178"/>
                  <a:pt x="6678369" y="11912578"/>
                </a:cubicBezTo>
                <a:cubicBezTo>
                  <a:pt x="6682853" y="11947583"/>
                  <a:pt x="6701635" y="11945182"/>
                  <a:pt x="6703127" y="11956846"/>
                </a:cubicBezTo>
                <a:cubicBezTo>
                  <a:pt x="6704623" y="11968518"/>
                  <a:pt x="6707613" y="11991853"/>
                  <a:pt x="6690329" y="12005923"/>
                </a:cubicBezTo>
                <a:cubicBezTo>
                  <a:pt x="6690329" y="12005923"/>
                  <a:pt x="6690329" y="12005923"/>
                  <a:pt x="6688831" y="11994254"/>
                </a:cubicBezTo>
                <a:cubicBezTo>
                  <a:pt x="6670057" y="11996658"/>
                  <a:pt x="6671553" y="12008325"/>
                  <a:pt x="6671553" y="12008325"/>
                </a:cubicBezTo>
                <a:cubicBezTo>
                  <a:pt x="6671553" y="12008325"/>
                  <a:pt x="6670057" y="11996658"/>
                  <a:pt x="6670057" y="11996658"/>
                </a:cubicBezTo>
                <a:cubicBezTo>
                  <a:pt x="6668561" y="11984989"/>
                  <a:pt x="6668561" y="11984989"/>
                  <a:pt x="6687335" y="11982587"/>
                </a:cubicBezTo>
                <a:cubicBezTo>
                  <a:pt x="6664075" y="11949985"/>
                  <a:pt x="6676869" y="11900913"/>
                  <a:pt x="6636329" y="11882382"/>
                </a:cubicBezTo>
                <a:cubicBezTo>
                  <a:pt x="6620537" y="11908119"/>
                  <a:pt x="6642309" y="11929049"/>
                  <a:pt x="6664075" y="11949985"/>
                </a:cubicBezTo>
                <a:cubicBezTo>
                  <a:pt x="6645299" y="11952390"/>
                  <a:pt x="6629505" y="11978125"/>
                  <a:pt x="6610725" y="11980528"/>
                </a:cubicBezTo>
                <a:cubicBezTo>
                  <a:pt x="6613715" y="12003865"/>
                  <a:pt x="6635483" y="12024799"/>
                  <a:pt x="6655763" y="12034066"/>
                </a:cubicBezTo>
                <a:cubicBezTo>
                  <a:pt x="6655763" y="12034066"/>
                  <a:pt x="6654271" y="12022394"/>
                  <a:pt x="6671553" y="12008325"/>
                </a:cubicBezTo>
                <a:cubicBezTo>
                  <a:pt x="6673049" y="12019994"/>
                  <a:pt x="6674537" y="12031662"/>
                  <a:pt x="6694811" y="12040926"/>
                </a:cubicBezTo>
                <a:lnTo>
                  <a:pt x="6699063" y="12035228"/>
                </a:lnTo>
                <a:lnTo>
                  <a:pt x="6712635" y="12068291"/>
                </a:lnTo>
                <a:cubicBezTo>
                  <a:pt x="6710185" y="12086395"/>
                  <a:pt x="6703037" y="12105097"/>
                  <a:pt x="6705279" y="12122600"/>
                </a:cubicBezTo>
                <a:cubicBezTo>
                  <a:pt x="6686503" y="12125001"/>
                  <a:pt x="6664735" y="12104068"/>
                  <a:pt x="6644457" y="12094802"/>
                </a:cubicBezTo>
                <a:cubicBezTo>
                  <a:pt x="6652773" y="12010727"/>
                  <a:pt x="6580643" y="12043669"/>
                  <a:pt x="6570181" y="11961996"/>
                </a:cubicBezTo>
                <a:cubicBezTo>
                  <a:pt x="6571673" y="11973666"/>
                  <a:pt x="6551399" y="11964398"/>
                  <a:pt x="6552897" y="11976065"/>
                </a:cubicBezTo>
                <a:cubicBezTo>
                  <a:pt x="6534119" y="11978469"/>
                  <a:pt x="6532623" y="11966801"/>
                  <a:pt x="6531127" y="11955135"/>
                </a:cubicBezTo>
                <a:cubicBezTo>
                  <a:pt x="6510851" y="11945868"/>
                  <a:pt x="6529635" y="11943466"/>
                  <a:pt x="6528137" y="11931795"/>
                </a:cubicBezTo>
                <a:lnTo>
                  <a:pt x="6516267" y="11923876"/>
                </a:lnTo>
                <a:lnTo>
                  <a:pt x="6512173" y="11930201"/>
                </a:lnTo>
                <a:lnTo>
                  <a:pt x="6512013" y="11923310"/>
                </a:lnTo>
                <a:lnTo>
                  <a:pt x="6489083" y="11924932"/>
                </a:lnTo>
                <a:cubicBezTo>
                  <a:pt x="6474793" y="11962339"/>
                  <a:pt x="6532623" y="11966801"/>
                  <a:pt x="6537107" y="12001806"/>
                </a:cubicBezTo>
                <a:cubicBezTo>
                  <a:pt x="6537107" y="12001806"/>
                  <a:pt x="6534119" y="11978469"/>
                  <a:pt x="6554389" y="11987735"/>
                </a:cubicBezTo>
                <a:cubicBezTo>
                  <a:pt x="6541593" y="12036809"/>
                  <a:pt x="6600917" y="12052933"/>
                  <a:pt x="6608395" y="12111272"/>
                </a:cubicBezTo>
                <a:cubicBezTo>
                  <a:pt x="6611381" y="12134611"/>
                  <a:pt x="6575321" y="12151083"/>
                  <a:pt x="6578309" y="12174417"/>
                </a:cubicBezTo>
                <a:cubicBezTo>
                  <a:pt x="6540753" y="12179226"/>
                  <a:pt x="6520477" y="12169958"/>
                  <a:pt x="6521977" y="12181627"/>
                </a:cubicBezTo>
                <a:cubicBezTo>
                  <a:pt x="6524967" y="12204960"/>
                  <a:pt x="6524967" y="12204960"/>
                  <a:pt x="6526463" y="12216629"/>
                </a:cubicBezTo>
                <a:cubicBezTo>
                  <a:pt x="6488903" y="12221430"/>
                  <a:pt x="6470127" y="12223833"/>
                  <a:pt x="6451343" y="12226235"/>
                </a:cubicBezTo>
                <a:cubicBezTo>
                  <a:pt x="6446855" y="12191234"/>
                  <a:pt x="6426585" y="12181968"/>
                  <a:pt x="6409303" y="12196041"/>
                </a:cubicBezTo>
                <a:cubicBezTo>
                  <a:pt x="6386037" y="12163438"/>
                  <a:pt x="6332691" y="12193979"/>
                  <a:pt x="6316907" y="12219720"/>
                </a:cubicBezTo>
                <a:cubicBezTo>
                  <a:pt x="6298121" y="12222121"/>
                  <a:pt x="6298121" y="12222121"/>
                  <a:pt x="6298121" y="12222121"/>
                </a:cubicBezTo>
                <a:cubicBezTo>
                  <a:pt x="6298121" y="12222121"/>
                  <a:pt x="6296627" y="12210453"/>
                  <a:pt x="6296627" y="12210453"/>
                </a:cubicBezTo>
                <a:cubicBezTo>
                  <a:pt x="6293641" y="12187118"/>
                  <a:pt x="6292145" y="12175449"/>
                  <a:pt x="6290649" y="12163782"/>
                </a:cubicBezTo>
                <a:cubicBezTo>
                  <a:pt x="6271869" y="12166184"/>
                  <a:pt x="6253097" y="12168586"/>
                  <a:pt x="6253097" y="12168586"/>
                </a:cubicBezTo>
                <a:cubicBezTo>
                  <a:pt x="6218523" y="12196724"/>
                  <a:pt x="6202737" y="12222463"/>
                  <a:pt x="6168169" y="12250601"/>
                </a:cubicBezTo>
                <a:cubicBezTo>
                  <a:pt x="6166675" y="12238937"/>
                  <a:pt x="6163683" y="12215601"/>
                  <a:pt x="6163683" y="12215601"/>
                </a:cubicBezTo>
                <a:cubicBezTo>
                  <a:pt x="6144905" y="12218002"/>
                  <a:pt x="6146401" y="12229669"/>
                  <a:pt x="6108843" y="12234475"/>
                </a:cubicBezTo>
                <a:cubicBezTo>
                  <a:pt x="6087075" y="12213541"/>
                  <a:pt x="6062313" y="12169271"/>
                  <a:pt x="6048021" y="12206677"/>
                </a:cubicBezTo>
                <a:cubicBezTo>
                  <a:pt x="6029243" y="12209080"/>
                  <a:pt x="6010465" y="12211482"/>
                  <a:pt x="5991681" y="12213884"/>
                </a:cubicBezTo>
                <a:cubicBezTo>
                  <a:pt x="5988689" y="12190547"/>
                  <a:pt x="5988689" y="12190547"/>
                  <a:pt x="5968421" y="12181283"/>
                </a:cubicBezTo>
                <a:cubicBezTo>
                  <a:pt x="5969917" y="12192950"/>
                  <a:pt x="5952629" y="12207018"/>
                  <a:pt x="5954127" y="12218688"/>
                </a:cubicBezTo>
                <a:cubicBezTo>
                  <a:pt x="5954127" y="12218688"/>
                  <a:pt x="5955623" y="12230356"/>
                  <a:pt x="5955623" y="12230356"/>
                </a:cubicBezTo>
                <a:cubicBezTo>
                  <a:pt x="5955623" y="12230356"/>
                  <a:pt x="5936841" y="12232759"/>
                  <a:pt x="5936841" y="12232759"/>
                </a:cubicBezTo>
                <a:cubicBezTo>
                  <a:pt x="5936841" y="12232759"/>
                  <a:pt x="5935347" y="12221090"/>
                  <a:pt x="5935347" y="12221090"/>
                </a:cubicBezTo>
                <a:cubicBezTo>
                  <a:pt x="5932357" y="12197756"/>
                  <a:pt x="5896293" y="12214228"/>
                  <a:pt x="5894797" y="12202560"/>
                </a:cubicBezTo>
                <a:cubicBezTo>
                  <a:pt x="5838463" y="12209765"/>
                  <a:pt x="5844445" y="12256438"/>
                  <a:pt x="5786613" y="12251978"/>
                </a:cubicBezTo>
                <a:cubicBezTo>
                  <a:pt x="5786613" y="12251978"/>
                  <a:pt x="5788105" y="12263643"/>
                  <a:pt x="5769327" y="12266046"/>
                </a:cubicBezTo>
                <a:cubicBezTo>
                  <a:pt x="5747557" y="12245113"/>
                  <a:pt x="5705519" y="12214913"/>
                  <a:pt x="5649181" y="12222117"/>
                </a:cubicBezTo>
                <a:cubicBezTo>
                  <a:pt x="5649181" y="12222117"/>
                  <a:pt x="5652171" y="12245453"/>
                  <a:pt x="5633393" y="12247857"/>
                </a:cubicBezTo>
                <a:cubicBezTo>
                  <a:pt x="5611623" y="12226925"/>
                  <a:pt x="5555285" y="12234131"/>
                  <a:pt x="5533517" y="12213197"/>
                </a:cubicBezTo>
                <a:cubicBezTo>
                  <a:pt x="5498949" y="12241338"/>
                  <a:pt x="5442611" y="12248544"/>
                  <a:pt x="5402065" y="12230010"/>
                </a:cubicBezTo>
                <a:cubicBezTo>
                  <a:pt x="5378799" y="12197416"/>
                  <a:pt x="5361519" y="12211482"/>
                  <a:pt x="5339745" y="12190547"/>
                </a:cubicBezTo>
                <a:cubicBezTo>
                  <a:pt x="5319475" y="12181285"/>
                  <a:pt x="5284903" y="12209424"/>
                  <a:pt x="5263141" y="12188490"/>
                </a:cubicBezTo>
                <a:cubicBezTo>
                  <a:pt x="5264635" y="12200161"/>
                  <a:pt x="5244361" y="12190892"/>
                  <a:pt x="5225579" y="12193294"/>
                </a:cubicBezTo>
                <a:cubicBezTo>
                  <a:pt x="5231559" y="12239965"/>
                  <a:pt x="5251839" y="12249232"/>
                  <a:pt x="5272109" y="12258495"/>
                </a:cubicBezTo>
                <a:cubicBezTo>
                  <a:pt x="5256323" y="12284233"/>
                  <a:pt x="5233053" y="12251632"/>
                  <a:pt x="5214279" y="12254034"/>
                </a:cubicBezTo>
                <a:cubicBezTo>
                  <a:pt x="5189517" y="12209766"/>
                  <a:pt x="5186527" y="12186433"/>
                  <a:pt x="5164759" y="12165499"/>
                </a:cubicBezTo>
                <a:cubicBezTo>
                  <a:pt x="5122714" y="12135298"/>
                  <a:pt x="5050593" y="12168243"/>
                  <a:pt x="5058903" y="12084168"/>
                </a:cubicBezTo>
                <a:cubicBezTo>
                  <a:pt x="5057408" y="12072499"/>
                  <a:pt x="5076183" y="12070098"/>
                  <a:pt x="5073193" y="12046761"/>
                </a:cubicBezTo>
                <a:cubicBezTo>
                  <a:pt x="5093471" y="12056028"/>
                  <a:pt x="5116733" y="12088627"/>
                  <a:pt x="5134017" y="12074558"/>
                </a:cubicBezTo>
                <a:cubicBezTo>
                  <a:pt x="5137010" y="12097889"/>
                  <a:pt x="5157277" y="12107157"/>
                  <a:pt x="5177557" y="12116422"/>
                </a:cubicBezTo>
                <a:cubicBezTo>
                  <a:pt x="5177557" y="12116422"/>
                  <a:pt x="5194843" y="12102352"/>
                  <a:pt x="5191851" y="12079018"/>
                </a:cubicBezTo>
                <a:cubicBezTo>
                  <a:pt x="5210629" y="12076616"/>
                  <a:pt x="5213615" y="12099951"/>
                  <a:pt x="5213615" y="12099951"/>
                </a:cubicBezTo>
                <a:cubicBezTo>
                  <a:pt x="5213615" y="12099951"/>
                  <a:pt x="5232399" y="12097548"/>
                  <a:pt x="5232399" y="12097548"/>
                </a:cubicBezTo>
                <a:cubicBezTo>
                  <a:pt x="5252671" y="12106814"/>
                  <a:pt x="5255663" y="12130150"/>
                  <a:pt x="5277431" y="12151084"/>
                </a:cubicBezTo>
                <a:cubicBezTo>
                  <a:pt x="5296213" y="12148683"/>
                  <a:pt x="5294715" y="12137015"/>
                  <a:pt x="5293223" y="12125346"/>
                </a:cubicBezTo>
                <a:cubicBezTo>
                  <a:pt x="5311999" y="12122942"/>
                  <a:pt x="5313493" y="12134612"/>
                  <a:pt x="5314985" y="12146281"/>
                </a:cubicBezTo>
                <a:cubicBezTo>
                  <a:pt x="5333765" y="12143879"/>
                  <a:pt x="5332271" y="12132213"/>
                  <a:pt x="5330775" y="12120542"/>
                </a:cubicBezTo>
                <a:cubicBezTo>
                  <a:pt x="5351053" y="12129808"/>
                  <a:pt x="5354041" y="12153144"/>
                  <a:pt x="5374313" y="12162410"/>
                </a:cubicBezTo>
                <a:cubicBezTo>
                  <a:pt x="5374313" y="12162410"/>
                  <a:pt x="5372819" y="12150741"/>
                  <a:pt x="5372819" y="12150741"/>
                </a:cubicBezTo>
                <a:cubicBezTo>
                  <a:pt x="5393097" y="12160007"/>
                  <a:pt x="5411875" y="12157603"/>
                  <a:pt x="5414863" y="12180939"/>
                </a:cubicBezTo>
                <a:cubicBezTo>
                  <a:pt x="5433641" y="12178539"/>
                  <a:pt x="5432145" y="12166870"/>
                  <a:pt x="5432145" y="12166870"/>
                </a:cubicBezTo>
                <a:cubicBezTo>
                  <a:pt x="5429157" y="12143534"/>
                  <a:pt x="5408881" y="12134269"/>
                  <a:pt x="5404397" y="12099265"/>
                </a:cubicBezTo>
                <a:cubicBezTo>
                  <a:pt x="5404397" y="12099265"/>
                  <a:pt x="5421681" y="12085195"/>
                  <a:pt x="5421681" y="12085195"/>
                </a:cubicBezTo>
                <a:cubicBezTo>
                  <a:pt x="5398421" y="12052594"/>
                  <a:pt x="5409717" y="11991853"/>
                  <a:pt x="5386453" y="11959250"/>
                </a:cubicBezTo>
                <a:cubicBezTo>
                  <a:pt x="5386453" y="11959250"/>
                  <a:pt x="5366183" y="11949988"/>
                  <a:pt x="5366183" y="11949988"/>
                </a:cubicBezTo>
                <a:cubicBezTo>
                  <a:pt x="5348897" y="11964056"/>
                  <a:pt x="5333109" y="11989794"/>
                  <a:pt x="5314327" y="11992199"/>
                </a:cubicBezTo>
                <a:cubicBezTo>
                  <a:pt x="5312835" y="11980529"/>
                  <a:pt x="5311341" y="11968861"/>
                  <a:pt x="5291065" y="11959593"/>
                </a:cubicBezTo>
                <a:cubicBezTo>
                  <a:pt x="5272291" y="11961998"/>
                  <a:pt x="5275281" y="11985333"/>
                  <a:pt x="5273785" y="11973666"/>
                </a:cubicBezTo>
                <a:cubicBezTo>
                  <a:pt x="5252013" y="11952732"/>
                  <a:pt x="5230245" y="11931798"/>
                  <a:pt x="5225761" y="11896796"/>
                </a:cubicBezTo>
                <a:cubicBezTo>
                  <a:pt x="5222769" y="11873460"/>
                  <a:pt x="5203989" y="11875861"/>
                  <a:pt x="5182221" y="11854928"/>
                </a:cubicBezTo>
                <a:cubicBezTo>
                  <a:pt x="5160457" y="11833996"/>
                  <a:pt x="5152979" y="11775657"/>
                  <a:pt x="5112429" y="11757129"/>
                </a:cubicBezTo>
                <a:cubicBezTo>
                  <a:pt x="5109439" y="11733792"/>
                  <a:pt x="5087669" y="11712859"/>
                  <a:pt x="5065899" y="11691923"/>
                </a:cubicBezTo>
                <a:cubicBezTo>
                  <a:pt x="5028339" y="11696727"/>
                  <a:pt x="5037311" y="11766736"/>
                  <a:pt x="5002747" y="11794872"/>
                </a:cubicBezTo>
                <a:cubicBezTo>
                  <a:pt x="4982469" y="11785608"/>
                  <a:pt x="4979482" y="11762274"/>
                  <a:pt x="4976490" y="11738938"/>
                </a:cubicBezTo>
                <a:cubicBezTo>
                  <a:pt x="4972004" y="11703935"/>
                  <a:pt x="4950238" y="11682999"/>
                  <a:pt x="4944255" y="11636333"/>
                </a:cubicBezTo>
                <a:cubicBezTo>
                  <a:pt x="4938276" y="11589659"/>
                  <a:pt x="4932294" y="11542988"/>
                  <a:pt x="4890250" y="11512790"/>
                </a:cubicBezTo>
                <a:cubicBezTo>
                  <a:pt x="4903053" y="11463718"/>
                  <a:pt x="4897071" y="11417046"/>
                  <a:pt x="4875299" y="11396113"/>
                </a:cubicBezTo>
                <a:cubicBezTo>
                  <a:pt x="4870813" y="11361108"/>
                  <a:pt x="4883614" y="11312035"/>
                  <a:pt x="4860345" y="11279435"/>
                </a:cubicBezTo>
                <a:cubicBezTo>
                  <a:pt x="4858853" y="11267768"/>
                  <a:pt x="4857356" y="11256097"/>
                  <a:pt x="4855862" y="11244431"/>
                </a:cubicBezTo>
                <a:cubicBezTo>
                  <a:pt x="4852872" y="11221095"/>
                  <a:pt x="4851376" y="11209428"/>
                  <a:pt x="4831105" y="11200163"/>
                </a:cubicBezTo>
                <a:cubicBezTo>
                  <a:pt x="4864179" y="11160356"/>
                  <a:pt x="4820639" y="11118487"/>
                  <a:pt x="4816153" y="11083486"/>
                </a:cubicBezTo>
                <a:cubicBezTo>
                  <a:pt x="4816153" y="11083486"/>
                  <a:pt x="4814658" y="11071816"/>
                  <a:pt x="4833436" y="11069413"/>
                </a:cubicBezTo>
                <a:cubicBezTo>
                  <a:pt x="4828950" y="11034410"/>
                  <a:pt x="4807181" y="11013476"/>
                  <a:pt x="4802696" y="10978475"/>
                </a:cubicBezTo>
                <a:cubicBezTo>
                  <a:pt x="4785410" y="10992545"/>
                  <a:pt x="4785410" y="10992545"/>
                  <a:pt x="4768128" y="11006614"/>
                </a:cubicBezTo>
                <a:cubicBezTo>
                  <a:pt x="4769624" y="11018281"/>
                  <a:pt x="4772613" y="11041616"/>
                  <a:pt x="4774107" y="11053286"/>
                </a:cubicBezTo>
                <a:cubicBezTo>
                  <a:pt x="4735053" y="11046420"/>
                  <a:pt x="4749352" y="11009015"/>
                  <a:pt x="4746362" y="10985682"/>
                </a:cubicBezTo>
                <a:cubicBezTo>
                  <a:pt x="4765138" y="10983279"/>
                  <a:pt x="4801200" y="10966808"/>
                  <a:pt x="4798212" y="10943473"/>
                </a:cubicBezTo>
                <a:cubicBezTo>
                  <a:pt x="4793727" y="10908467"/>
                  <a:pt x="4771955" y="10887535"/>
                  <a:pt x="4768965" y="10864199"/>
                </a:cubicBezTo>
                <a:cubicBezTo>
                  <a:pt x="4767467" y="10852531"/>
                  <a:pt x="4764477" y="10829195"/>
                  <a:pt x="4745701" y="10831599"/>
                </a:cubicBezTo>
                <a:cubicBezTo>
                  <a:pt x="4728419" y="10845669"/>
                  <a:pt x="4751683" y="10878269"/>
                  <a:pt x="4734399" y="10892338"/>
                </a:cubicBezTo>
                <a:cubicBezTo>
                  <a:pt x="4715619" y="10894741"/>
                  <a:pt x="4729915" y="10857336"/>
                  <a:pt x="4728419" y="10845669"/>
                </a:cubicBezTo>
                <a:cubicBezTo>
                  <a:pt x="4706650" y="10824738"/>
                  <a:pt x="4706650" y="10824738"/>
                  <a:pt x="4703660" y="10801398"/>
                </a:cubicBezTo>
                <a:cubicBezTo>
                  <a:pt x="4702161" y="10789730"/>
                  <a:pt x="4702161" y="10789730"/>
                  <a:pt x="4700664" y="10778063"/>
                </a:cubicBezTo>
                <a:cubicBezTo>
                  <a:pt x="4716458" y="10752325"/>
                  <a:pt x="4680396" y="10768796"/>
                  <a:pt x="4677406" y="10745464"/>
                </a:cubicBezTo>
                <a:cubicBezTo>
                  <a:pt x="4691696" y="10708060"/>
                  <a:pt x="4669928" y="10687125"/>
                  <a:pt x="4665441" y="10652120"/>
                </a:cubicBezTo>
                <a:cubicBezTo>
                  <a:pt x="4701507" y="10635652"/>
                  <a:pt x="4748870" y="10558435"/>
                  <a:pt x="4689544" y="10542307"/>
                </a:cubicBezTo>
                <a:cubicBezTo>
                  <a:pt x="4689544" y="10542307"/>
                  <a:pt x="4691041" y="10553977"/>
                  <a:pt x="4672258" y="10556376"/>
                </a:cubicBezTo>
                <a:cubicBezTo>
                  <a:pt x="4694033" y="10577309"/>
                  <a:pt x="4695527" y="10588976"/>
                  <a:pt x="4697021" y="10600645"/>
                </a:cubicBezTo>
                <a:cubicBezTo>
                  <a:pt x="4700012" y="10623982"/>
                  <a:pt x="4678241" y="10603048"/>
                  <a:pt x="4678241" y="10603048"/>
                </a:cubicBezTo>
                <a:cubicBezTo>
                  <a:pt x="4679735" y="10614715"/>
                  <a:pt x="4660956" y="10617115"/>
                  <a:pt x="4659465" y="10605448"/>
                </a:cubicBezTo>
                <a:cubicBezTo>
                  <a:pt x="4634704" y="10561184"/>
                  <a:pt x="4670762" y="10544710"/>
                  <a:pt x="4666276" y="10509705"/>
                </a:cubicBezTo>
                <a:cubicBezTo>
                  <a:pt x="4666276" y="10509705"/>
                  <a:pt x="4685061" y="10507305"/>
                  <a:pt x="4685061" y="10507305"/>
                </a:cubicBezTo>
                <a:cubicBezTo>
                  <a:pt x="4680575" y="10472301"/>
                  <a:pt x="4658805" y="10451369"/>
                  <a:pt x="4673100" y="10413961"/>
                </a:cubicBezTo>
                <a:cubicBezTo>
                  <a:pt x="4674596" y="10425628"/>
                  <a:pt x="4694866" y="10434893"/>
                  <a:pt x="4713643" y="10432492"/>
                </a:cubicBezTo>
                <a:cubicBezTo>
                  <a:pt x="4716636" y="10455827"/>
                  <a:pt x="4739899" y="10488429"/>
                  <a:pt x="4721119" y="10490828"/>
                </a:cubicBezTo>
                <a:cubicBezTo>
                  <a:pt x="4722612" y="10502500"/>
                  <a:pt x="4724112" y="10514168"/>
                  <a:pt x="4724112" y="10514168"/>
                </a:cubicBezTo>
                <a:cubicBezTo>
                  <a:pt x="4744384" y="10523435"/>
                  <a:pt x="4748870" y="10558435"/>
                  <a:pt x="4767648" y="10556032"/>
                </a:cubicBezTo>
                <a:cubicBezTo>
                  <a:pt x="4763167" y="10521033"/>
                  <a:pt x="4799227" y="10504559"/>
                  <a:pt x="4775965" y="10471954"/>
                </a:cubicBezTo>
                <a:cubicBezTo>
                  <a:pt x="4772976" y="10448622"/>
                  <a:pt x="4791752" y="10446217"/>
                  <a:pt x="4791752" y="10446217"/>
                </a:cubicBezTo>
                <a:cubicBezTo>
                  <a:pt x="4790255" y="10434551"/>
                  <a:pt x="4807540" y="10420483"/>
                  <a:pt x="4806044" y="10408811"/>
                </a:cubicBezTo>
                <a:cubicBezTo>
                  <a:pt x="4803054" y="10385479"/>
                  <a:pt x="4784276" y="10387880"/>
                  <a:pt x="4782780" y="10376214"/>
                </a:cubicBezTo>
                <a:cubicBezTo>
                  <a:pt x="4782780" y="10376214"/>
                  <a:pt x="4782780" y="10376214"/>
                  <a:pt x="4764004" y="10378614"/>
                </a:cubicBezTo>
                <a:cubicBezTo>
                  <a:pt x="4765497" y="10390282"/>
                  <a:pt x="4762510" y="10366947"/>
                  <a:pt x="4761011" y="10355280"/>
                </a:cubicBezTo>
                <a:cubicBezTo>
                  <a:pt x="4761011" y="10355280"/>
                  <a:pt x="4762510" y="10366947"/>
                  <a:pt x="4781286" y="10364545"/>
                </a:cubicBezTo>
                <a:cubicBezTo>
                  <a:pt x="4797072" y="10338808"/>
                  <a:pt x="4794082" y="10315471"/>
                  <a:pt x="4789597" y="10280469"/>
                </a:cubicBezTo>
                <a:cubicBezTo>
                  <a:pt x="4788103" y="10268800"/>
                  <a:pt x="4772312" y="10294537"/>
                  <a:pt x="4770818" y="10282872"/>
                </a:cubicBezTo>
                <a:cubicBezTo>
                  <a:pt x="4769325" y="10271199"/>
                  <a:pt x="4769325" y="10271199"/>
                  <a:pt x="4788103" y="10268800"/>
                </a:cubicBezTo>
                <a:cubicBezTo>
                  <a:pt x="4785110" y="10245463"/>
                  <a:pt x="4782120" y="10222129"/>
                  <a:pt x="4779131" y="10198795"/>
                </a:cubicBezTo>
                <a:cubicBezTo>
                  <a:pt x="4758859" y="10189527"/>
                  <a:pt x="4757364" y="10177862"/>
                  <a:pt x="4754373" y="10154526"/>
                </a:cubicBezTo>
                <a:cubicBezTo>
                  <a:pt x="4752880" y="10142856"/>
                  <a:pt x="4752880" y="10142856"/>
                  <a:pt x="4752880" y="10142856"/>
                </a:cubicBezTo>
                <a:cubicBezTo>
                  <a:pt x="4787445" y="10114716"/>
                  <a:pt x="4762687" y="10070452"/>
                  <a:pt x="4740915" y="10049515"/>
                </a:cubicBezTo>
                <a:cubicBezTo>
                  <a:pt x="4737924" y="10026177"/>
                  <a:pt x="4737924" y="10026177"/>
                  <a:pt x="4753713" y="10000442"/>
                </a:cubicBezTo>
                <a:cubicBezTo>
                  <a:pt x="4710179" y="9958575"/>
                  <a:pt x="4760532" y="9904697"/>
                  <a:pt x="4719986" y="9886167"/>
                </a:cubicBezTo>
                <a:cubicBezTo>
                  <a:pt x="4735771" y="9860429"/>
                  <a:pt x="4711013" y="9816160"/>
                  <a:pt x="4708021" y="9792827"/>
                </a:cubicBezTo>
                <a:cubicBezTo>
                  <a:pt x="4706527" y="9781157"/>
                  <a:pt x="4689246" y="9795228"/>
                  <a:pt x="4687751" y="9783562"/>
                </a:cubicBezTo>
                <a:cubicBezTo>
                  <a:pt x="4665981" y="9762628"/>
                  <a:pt x="4681772" y="9736887"/>
                  <a:pt x="4678780" y="9713554"/>
                </a:cubicBezTo>
                <a:cubicBezTo>
                  <a:pt x="4675790" y="9690217"/>
                  <a:pt x="4674295" y="9678548"/>
                  <a:pt x="4671304" y="9655216"/>
                </a:cubicBezTo>
                <a:cubicBezTo>
                  <a:pt x="4652523" y="9657618"/>
                  <a:pt x="4654018" y="9669283"/>
                  <a:pt x="4652523" y="9657618"/>
                </a:cubicBezTo>
                <a:cubicBezTo>
                  <a:pt x="4649532" y="9634283"/>
                  <a:pt x="4645047" y="9599277"/>
                  <a:pt x="4640560" y="9564275"/>
                </a:cubicBezTo>
                <a:cubicBezTo>
                  <a:pt x="4636075" y="9529269"/>
                  <a:pt x="4650374" y="9491867"/>
                  <a:pt x="4628602" y="9470934"/>
                </a:cubicBezTo>
                <a:cubicBezTo>
                  <a:pt x="4611320" y="9485003"/>
                  <a:pt x="4615803" y="9520005"/>
                  <a:pt x="4618793" y="9543337"/>
                </a:cubicBezTo>
                <a:cubicBezTo>
                  <a:pt x="4600013" y="9545743"/>
                  <a:pt x="4601506" y="9557413"/>
                  <a:pt x="4603004" y="9569080"/>
                </a:cubicBezTo>
                <a:cubicBezTo>
                  <a:pt x="4584228" y="9571480"/>
                  <a:pt x="4584228" y="9571480"/>
                  <a:pt x="4585719" y="9583152"/>
                </a:cubicBezTo>
                <a:cubicBezTo>
                  <a:pt x="4588714" y="9606485"/>
                  <a:pt x="4607489" y="9604082"/>
                  <a:pt x="4626269" y="9601679"/>
                </a:cubicBezTo>
                <a:cubicBezTo>
                  <a:pt x="4610479" y="9627417"/>
                  <a:pt x="4594691" y="9653156"/>
                  <a:pt x="4597683" y="9676490"/>
                </a:cubicBezTo>
                <a:cubicBezTo>
                  <a:pt x="4575912" y="9655558"/>
                  <a:pt x="4554144" y="9634626"/>
                  <a:pt x="4551150" y="9611289"/>
                </a:cubicBezTo>
                <a:cubicBezTo>
                  <a:pt x="4551150" y="9611289"/>
                  <a:pt x="4551150" y="9611289"/>
                  <a:pt x="4532374" y="9613691"/>
                </a:cubicBezTo>
                <a:cubicBezTo>
                  <a:pt x="4510609" y="9592757"/>
                  <a:pt x="4490332" y="9583492"/>
                  <a:pt x="4470059" y="9574227"/>
                </a:cubicBezTo>
                <a:cubicBezTo>
                  <a:pt x="4487341" y="9560155"/>
                  <a:pt x="4503134" y="9534418"/>
                  <a:pt x="4498648" y="9499415"/>
                </a:cubicBezTo>
                <a:cubicBezTo>
                  <a:pt x="4498648" y="9499415"/>
                  <a:pt x="4497149" y="9487747"/>
                  <a:pt x="4517424" y="9497015"/>
                </a:cubicBezTo>
                <a:cubicBezTo>
                  <a:pt x="4518920" y="9508685"/>
                  <a:pt x="4504627" y="9546086"/>
                  <a:pt x="4526396" y="9567020"/>
                </a:cubicBezTo>
                <a:cubicBezTo>
                  <a:pt x="4527889" y="9578685"/>
                  <a:pt x="4527889" y="9578685"/>
                  <a:pt x="4527889" y="9578685"/>
                </a:cubicBezTo>
                <a:cubicBezTo>
                  <a:pt x="4565449" y="9573882"/>
                  <a:pt x="4554981" y="9492209"/>
                  <a:pt x="4549001" y="9445538"/>
                </a:cubicBezTo>
                <a:cubicBezTo>
                  <a:pt x="4530219" y="9447941"/>
                  <a:pt x="4530219" y="9447941"/>
                  <a:pt x="4509947" y="9438673"/>
                </a:cubicBezTo>
                <a:cubicBezTo>
                  <a:pt x="4508454" y="9427007"/>
                  <a:pt x="4527230" y="9424604"/>
                  <a:pt x="4525735" y="9412936"/>
                </a:cubicBezTo>
                <a:cubicBezTo>
                  <a:pt x="4525735" y="9412936"/>
                  <a:pt x="4544517" y="9410534"/>
                  <a:pt x="4546009" y="9422201"/>
                </a:cubicBezTo>
                <a:cubicBezTo>
                  <a:pt x="4564787" y="9419799"/>
                  <a:pt x="4563294" y="9408134"/>
                  <a:pt x="4561798" y="9396467"/>
                </a:cubicBezTo>
                <a:cubicBezTo>
                  <a:pt x="4580574" y="9394062"/>
                  <a:pt x="4580574" y="9394062"/>
                  <a:pt x="4599356" y="9391658"/>
                </a:cubicBezTo>
                <a:cubicBezTo>
                  <a:pt x="4600851" y="9403328"/>
                  <a:pt x="4582069" y="9405729"/>
                  <a:pt x="4603844" y="9426661"/>
                </a:cubicBezTo>
                <a:cubicBezTo>
                  <a:pt x="4621121" y="9412594"/>
                  <a:pt x="4613649" y="9354256"/>
                  <a:pt x="4609166" y="9319252"/>
                </a:cubicBezTo>
                <a:cubicBezTo>
                  <a:pt x="4609166" y="9319252"/>
                  <a:pt x="4607668" y="9307585"/>
                  <a:pt x="4607668" y="9307585"/>
                </a:cubicBezTo>
                <a:cubicBezTo>
                  <a:pt x="4588891" y="9309987"/>
                  <a:pt x="4590386" y="9321654"/>
                  <a:pt x="4570112" y="9312389"/>
                </a:cubicBezTo>
                <a:lnTo>
                  <a:pt x="4570141" y="9309773"/>
                </a:lnTo>
                <a:lnTo>
                  <a:pt x="4551071" y="9300939"/>
                </a:lnTo>
                <a:lnTo>
                  <a:pt x="4570271" y="9298483"/>
                </a:lnTo>
                <a:lnTo>
                  <a:pt x="4570507" y="9278244"/>
                </a:lnTo>
                <a:cubicBezTo>
                  <a:pt x="4564502" y="9268633"/>
                  <a:pt x="4553994" y="9261084"/>
                  <a:pt x="4543855" y="9256453"/>
                </a:cubicBezTo>
                <a:cubicBezTo>
                  <a:pt x="4548343" y="9291456"/>
                  <a:pt x="4555816" y="9349794"/>
                  <a:pt x="4561798" y="9396467"/>
                </a:cubicBezTo>
                <a:cubicBezTo>
                  <a:pt x="4532508" y="9391316"/>
                  <a:pt x="4531546" y="9355863"/>
                  <a:pt x="4524340" y="9334550"/>
                </a:cubicBezTo>
                <a:lnTo>
                  <a:pt x="4513775" y="9319596"/>
                </a:lnTo>
                <a:lnTo>
                  <a:pt x="4513399" y="9316678"/>
                </a:lnTo>
                <a:cubicBezTo>
                  <a:pt x="4513306" y="9315949"/>
                  <a:pt x="4513399" y="9316678"/>
                  <a:pt x="4513773" y="9319595"/>
                </a:cubicBezTo>
                <a:lnTo>
                  <a:pt x="4513775" y="9319596"/>
                </a:lnTo>
                <a:lnTo>
                  <a:pt x="4514148" y="9322513"/>
                </a:lnTo>
                <a:cubicBezTo>
                  <a:pt x="4514896" y="9328347"/>
                  <a:pt x="4516018" y="9337098"/>
                  <a:pt x="4516765" y="9342931"/>
                </a:cubicBezTo>
                <a:cubicBezTo>
                  <a:pt x="4497986" y="9345334"/>
                  <a:pt x="4477714" y="9336066"/>
                  <a:pt x="4474724" y="9312729"/>
                </a:cubicBezTo>
                <a:cubicBezTo>
                  <a:pt x="4492008" y="9298660"/>
                  <a:pt x="4529564" y="9293858"/>
                  <a:pt x="4523588" y="9247188"/>
                </a:cubicBezTo>
                <a:cubicBezTo>
                  <a:pt x="4523588" y="9247188"/>
                  <a:pt x="4523588" y="9247188"/>
                  <a:pt x="4542361" y="9244786"/>
                </a:cubicBezTo>
                <a:cubicBezTo>
                  <a:pt x="4540867" y="9233117"/>
                  <a:pt x="4539371" y="9221452"/>
                  <a:pt x="4558150" y="9219047"/>
                </a:cubicBezTo>
                <a:cubicBezTo>
                  <a:pt x="4575435" y="9204977"/>
                  <a:pt x="4569453" y="9158304"/>
                  <a:pt x="4583745" y="9120900"/>
                </a:cubicBezTo>
                <a:cubicBezTo>
                  <a:pt x="4561978" y="9099966"/>
                  <a:pt x="4561978" y="9099966"/>
                  <a:pt x="4541700" y="9090703"/>
                </a:cubicBezTo>
                <a:cubicBezTo>
                  <a:pt x="4544692" y="9114037"/>
                  <a:pt x="4563475" y="9111635"/>
                  <a:pt x="4567960" y="9146639"/>
                </a:cubicBezTo>
                <a:cubicBezTo>
                  <a:pt x="4549178" y="9149044"/>
                  <a:pt x="4550672" y="9160708"/>
                  <a:pt x="4549178" y="9149044"/>
                </a:cubicBezTo>
                <a:cubicBezTo>
                  <a:pt x="4531893" y="9163111"/>
                  <a:pt x="4547684" y="9137374"/>
                  <a:pt x="4528904" y="9139772"/>
                </a:cubicBezTo>
                <a:cubicBezTo>
                  <a:pt x="4511623" y="9153846"/>
                  <a:pt x="4556653" y="9207377"/>
                  <a:pt x="4540867" y="9233117"/>
                </a:cubicBezTo>
                <a:cubicBezTo>
                  <a:pt x="4520593" y="9223850"/>
                  <a:pt x="4519100" y="9212184"/>
                  <a:pt x="4516110" y="9188848"/>
                </a:cubicBezTo>
                <a:cubicBezTo>
                  <a:pt x="4495829" y="9179585"/>
                  <a:pt x="4494336" y="9167916"/>
                  <a:pt x="4492842" y="9156248"/>
                </a:cubicBezTo>
                <a:cubicBezTo>
                  <a:pt x="4491346" y="9144581"/>
                  <a:pt x="4505642" y="9107170"/>
                  <a:pt x="4485363" y="9097910"/>
                </a:cubicBezTo>
                <a:cubicBezTo>
                  <a:pt x="4502652" y="9083840"/>
                  <a:pt x="4501159" y="9072173"/>
                  <a:pt x="4501159" y="9072173"/>
                </a:cubicBezTo>
                <a:cubicBezTo>
                  <a:pt x="4519934" y="9069768"/>
                  <a:pt x="4540206" y="9079035"/>
                  <a:pt x="4537219" y="9055699"/>
                </a:cubicBezTo>
                <a:cubicBezTo>
                  <a:pt x="4535723" y="9044032"/>
                  <a:pt x="4532730" y="9020692"/>
                  <a:pt x="4513952" y="9023099"/>
                </a:cubicBezTo>
                <a:cubicBezTo>
                  <a:pt x="4510963" y="8999760"/>
                  <a:pt x="4509467" y="8988093"/>
                  <a:pt x="4507972" y="8976426"/>
                </a:cubicBezTo>
                <a:cubicBezTo>
                  <a:pt x="4506477" y="8964761"/>
                  <a:pt x="4506477" y="8964761"/>
                  <a:pt x="4506477" y="8964761"/>
                </a:cubicBezTo>
                <a:cubicBezTo>
                  <a:pt x="4504986" y="8953092"/>
                  <a:pt x="4504986" y="8953092"/>
                  <a:pt x="4503487" y="8941424"/>
                </a:cubicBezTo>
                <a:cubicBezTo>
                  <a:pt x="4504986" y="8953092"/>
                  <a:pt x="4523761" y="8950690"/>
                  <a:pt x="4525256" y="8962357"/>
                </a:cubicBezTo>
                <a:cubicBezTo>
                  <a:pt x="4547026" y="8983289"/>
                  <a:pt x="4553008" y="9029958"/>
                  <a:pt x="4576270" y="9062564"/>
                </a:cubicBezTo>
                <a:cubicBezTo>
                  <a:pt x="4574774" y="9050894"/>
                  <a:pt x="4571787" y="9027559"/>
                  <a:pt x="4568794" y="9004221"/>
                </a:cubicBezTo>
                <a:cubicBezTo>
                  <a:pt x="4606355" y="8999419"/>
                  <a:pt x="4601869" y="8964414"/>
                  <a:pt x="4578605" y="8931817"/>
                </a:cubicBezTo>
                <a:cubicBezTo>
                  <a:pt x="4578605" y="8931817"/>
                  <a:pt x="4580101" y="8943484"/>
                  <a:pt x="4561320" y="8945884"/>
                </a:cubicBezTo>
                <a:cubicBezTo>
                  <a:pt x="4559822" y="8934219"/>
                  <a:pt x="4539551" y="8924952"/>
                  <a:pt x="4536559" y="8901616"/>
                </a:cubicBezTo>
                <a:cubicBezTo>
                  <a:pt x="4535066" y="8889946"/>
                  <a:pt x="4536559" y="8901616"/>
                  <a:pt x="4535066" y="8889946"/>
                </a:cubicBezTo>
                <a:cubicBezTo>
                  <a:pt x="4533571" y="8878283"/>
                  <a:pt x="4514789" y="8880683"/>
                  <a:pt x="4514789" y="8880683"/>
                </a:cubicBezTo>
                <a:cubicBezTo>
                  <a:pt x="4511797" y="8857345"/>
                  <a:pt x="4530582" y="8854944"/>
                  <a:pt x="4529083" y="8843275"/>
                </a:cubicBezTo>
                <a:cubicBezTo>
                  <a:pt x="4507314" y="8822345"/>
                  <a:pt x="4487040" y="8813077"/>
                  <a:pt x="4471254" y="8838814"/>
                </a:cubicBezTo>
                <a:cubicBezTo>
                  <a:pt x="4452471" y="8841217"/>
                  <a:pt x="4469758" y="8827147"/>
                  <a:pt x="4450979" y="8829549"/>
                </a:cubicBezTo>
                <a:cubicBezTo>
                  <a:pt x="4466770" y="8803811"/>
                  <a:pt x="4482553" y="8778074"/>
                  <a:pt x="4520117" y="8773272"/>
                </a:cubicBezTo>
                <a:cubicBezTo>
                  <a:pt x="4502829" y="8787343"/>
                  <a:pt x="4523104" y="8796604"/>
                  <a:pt x="4523104" y="8796604"/>
                </a:cubicBezTo>
                <a:lnTo>
                  <a:pt x="4520117" y="8773272"/>
                </a:lnTo>
                <a:lnTo>
                  <a:pt x="4518618" y="8761601"/>
                </a:lnTo>
                <a:cubicBezTo>
                  <a:pt x="4532913" y="8724196"/>
                  <a:pt x="4505166" y="8656595"/>
                  <a:pt x="4538237" y="8616784"/>
                </a:cubicBezTo>
                <a:cubicBezTo>
                  <a:pt x="4557012" y="8614383"/>
                  <a:pt x="4551033" y="8567714"/>
                  <a:pt x="4546547" y="8532706"/>
                </a:cubicBezTo>
                <a:cubicBezTo>
                  <a:pt x="4546547" y="8532706"/>
                  <a:pt x="4546547" y="8532706"/>
                  <a:pt x="4527770" y="8535111"/>
                </a:cubicBezTo>
                <a:cubicBezTo>
                  <a:pt x="4526273" y="8523440"/>
                  <a:pt x="4523283" y="8500103"/>
                  <a:pt x="4523283" y="8500103"/>
                </a:cubicBezTo>
                <a:cubicBezTo>
                  <a:pt x="4542062" y="8497704"/>
                  <a:pt x="4542062" y="8497704"/>
                  <a:pt x="4542062" y="8497704"/>
                </a:cubicBezTo>
                <a:cubicBezTo>
                  <a:pt x="4542062" y="8497704"/>
                  <a:pt x="4545052" y="8521038"/>
                  <a:pt x="4563831" y="8518638"/>
                </a:cubicBezTo>
                <a:cubicBezTo>
                  <a:pt x="4563831" y="8518638"/>
                  <a:pt x="4562333" y="8506971"/>
                  <a:pt x="4562333" y="8506971"/>
                </a:cubicBezTo>
                <a:cubicBezTo>
                  <a:pt x="4575133" y="8457900"/>
                  <a:pt x="4534586" y="8439370"/>
                  <a:pt x="4527107" y="8381027"/>
                </a:cubicBezTo>
                <a:cubicBezTo>
                  <a:pt x="4509828" y="8395096"/>
                  <a:pt x="4512818" y="8418433"/>
                  <a:pt x="4494036" y="8420836"/>
                </a:cubicBezTo>
                <a:cubicBezTo>
                  <a:pt x="4472270" y="8399904"/>
                  <a:pt x="4467784" y="8364898"/>
                  <a:pt x="4464795" y="8341566"/>
                </a:cubicBezTo>
                <a:cubicBezTo>
                  <a:pt x="4464795" y="8341566"/>
                  <a:pt x="4464795" y="8341566"/>
                  <a:pt x="4483570" y="8339161"/>
                </a:cubicBezTo>
                <a:cubicBezTo>
                  <a:pt x="4486561" y="8362497"/>
                  <a:pt x="4506838" y="8371759"/>
                  <a:pt x="4525615" y="8369357"/>
                </a:cubicBezTo>
                <a:cubicBezTo>
                  <a:pt x="4524121" y="8357695"/>
                  <a:pt x="4519635" y="8322689"/>
                  <a:pt x="4519635" y="8322689"/>
                </a:cubicBezTo>
                <a:cubicBezTo>
                  <a:pt x="4516643" y="8299354"/>
                  <a:pt x="4518138" y="8311022"/>
                  <a:pt x="4515149" y="8287685"/>
                </a:cubicBezTo>
                <a:cubicBezTo>
                  <a:pt x="4515149" y="8287685"/>
                  <a:pt x="4515149" y="8287685"/>
                  <a:pt x="4513652" y="8276018"/>
                </a:cubicBezTo>
                <a:cubicBezTo>
                  <a:pt x="4513652" y="8276018"/>
                  <a:pt x="4496373" y="8290087"/>
                  <a:pt x="4496373" y="8290087"/>
                </a:cubicBezTo>
                <a:cubicBezTo>
                  <a:pt x="4494874" y="8278422"/>
                  <a:pt x="4493384" y="8266752"/>
                  <a:pt x="4512157" y="8264350"/>
                </a:cubicBezTo>
                <a:cubicBezTo>
                  <a:pt x="4512157" y="8264350"/>
                  <a:pt x="4509167" y="8241013"/>
                  <a:pt x="4509167" y="8241013"/>
                </a:cubicBezTo>
                <a:cubicBezTo>
                  <a:pt x="4509167" y="8241013"/>
                  <a:pt x="4509167" y="8241013"/>
                  <a:pt x="4490391" y="8243418"/>
                </a:cubicBezTo>
                <a:cubicBezTo>
                  <a:pt x="4473105" y="8257487"/>
                  <a:pt x="4448347" y="8213219"/>
                  <a:pt x="4429566" y="8215621"/>
                </a:cubicBezTo>
                <a:cubicBezTo>
                  <a:pt x="4428072" y="8203953"/>
                  <a:pt x="4426576" y="8192285"/>
                  <a:pt x="4425079" y="8180619"/>
                </a:cubicBezTo>
                <a:cubicBezTo>
                  <a:pt x="4442365" y="8166548"/>
                  <a:pt x="4443864" y="8178217"/>
                  <a:pt x="4445358" y="8189882"/>
                </a:cubicBezTo>
                <a:cubicBezTo>
                  <a:pt x="4446851" y="8201549"/>
                  <a:pt x="4465627" y="8199149"/>
                  <a:pt x="4467126" y="8210817"/>
                </a:cubicBezTo>
                <a:cubicBezTo>
                  <a:pt x="4484412" y="8196745"/>
                  <a:pt x="4487401" y="8220081"/>
                  <a:pt x="4487401" y="8220081"/>
                </a:cubicBezTo>
                <a:cubicBezTo>
                  <a:pt x="4487401" y="8220081"/>
                  <a:pt x="4487401" y="8220081"/>
                  <a:pt x="4506176" y="8217679"/>
                </a:cubicBezTo>
                <a:cubicBezTo>
                  <a:pt x="4504683" y="8206011"/>
                  <a:pt x="4481419" y="8173412"/>
                  <a:pt x="4498704" y="8159340"/>
                </a:cubicBezTo>
                <a:cubicBezTo>
                  <a:pt x="4492720" y="8112669"/>
                  <a:pt x="4505516" y="8063597"/>
                  <a:pt x="4480760" y="8019329"/>
                </a:cubicBezTo>
                <a:cubicBezTo>
                  <a:pt x="4477769" y="7995992"/>
                  <a:pt x="4496547" y="7993590"/>
                  <a:pt x="4495054" y="7981922"/>
                </a:cubicBezTo>
                <a:cubicBezTo>
                  <a:pt x="4492811" y="7964424"/>
                  <a:pt x="4490194" y="7944001"/>
                  <a:pt x="4483254" y="7927102"/>
                </a:cubicBezTo>
                <a:lnTo>
                  <a:pt x="4445816" y="7893634"/>
                </a:lnTo>
                <a:lnTo>
                  <a:pt x="4445894" y="7894254"/>
                </a:lnTo>
                <a:cubicBezTo>
                  <a:pt x="4445894" y="7894254"/>
                  <a:pt x="4425744" y="7896832"/>
                  <a:pt x="4425744" y="7896832"/>
                </a:cubicBezTo>
                <a:cubicBezTo>
                  <a:pt x="4424122" y="7884166"/>
                  <a:pt x="4424122" y="7884166"/>
                  <a:pt x="4444270" y="7881588"/>
                </a:cubicBezTo>
                <a:lnTo>
                  <a:pt x="4445525" y="7891406"/>
                </a:lnTo>
                <a:lnTo>
                  <a:pt x="4444877" y="7739304"/>
                </a:lnTo>
                <a:cubicBezTo>
                  <a:pt x="4444877" y="7739304"/>
                  <a:pt x="4477950" y="7699494"/>
                  <a:pt x="4457675" y="7690228"/>
                </a:cubicBezTo>
                <a:cubicBezTo>
                  <a:pt x="4457675" y="7690228"/>
                  <a:pt x="4474959" y="7676161"/>
                  <a:pt x="4476455" y="7687827"/>
                </a:cubicBezTo>
                <a:cubicBezTo>
                  <a:pt x="4473465" y="7664490"/>
                  <a:pt x="4473465" y="7664490"/>
                  <a:pt x="4471968" y="7652824"/>
                </a:cubicBezTo>
                <a:cubicBezTo>
                  <a:pt x="4470475" y="7641155"/>
                  <a:pt x="4470475" y="7641155"/>
                  <a:pt x="4468978" y="7629488"/>
                </a:cubicBezTo>
                <a:cubicBezTo>
                  <a:pt x="4467485" y="7617818"/>
                  <a:pt x="4464493" y="7594482"/>
                  <a:pt x="4462999" y="7582818"/>
                </a:cubicBezTo>
                <a:cubicBezTo>
                  <a:pt x="4500553" y="7578012"/>
                  <a:pt x="4500553" y="7578012"/>
                  <a:pt x="4516342" y="7552275"/>
                </a:cubicBezTo>
                <a:cubicBezTo>
                  <a:pt x="4514850" y="7540608"/>
                  <a:pt x="4514850" y="7540608"/>
                  <a:pt x="4514850" y="7540608"/>
                </a:cubicBezTo>
                <a:cubicBezTo>
                  <a:pt x="4516342" y="7552275"/>
                  <a:pt x="4535119" y="7549875"/>
                  <a:pt x="4535119" y="7549875"/>
                </a:cubicBezTo>
                <a:cubicBezTo>
                  <a:pt x="4536615" y="7561542"/>
                  <a:pt x="4536615" y="7561542"/>
                  <a:pt x="4536615" y="7561542"/>
                </a:cubicBezTo>
                <a:cubicBezTo>
                  <a:pt x="4536615" y="7561542"/>
                  <a:pt x="4536615" y="7561542"/>
                  <a:pt x="4555397" y="7559138"/>
                </a:cubicBezTo>
                <a:cubicBezTo>
                  <a:pt x="4553906" y="7547471"/>
                  <a:pt x="4555397" y="7559138"/>
                  <a:pt x="4574176" y="7556735"/>
                </a:cubicBezTo>
                <a:cubicBezTo>
                  <a:pt x="4591457" y="7542668"/>
                  <a:pt x="4583982" y="7484326"/>
                  <a:pt x="4602764" y="7481924"/>
                </a:cubicBezTo>
                <a:cubicBezTo>
                  <a:pt x="4624532" y="7502859"/>
                  <a:pt x="4605756" y="7505263"/>
                  <a:pt x="4608744" y="7528596"/>
                </a:cubicBezTo>
                <a:cubicBezTo>
                  <a:pt x="4608744" y="7528596"/>
                  <a:pt x="4607246" y="7516928"/>
                  <a:pt x="4626023" y="7514528"/>
                </a:cubicBezTo>
                <a:cubicBezTo>
                  <a:pt x="4644807" y="7512122"/>
                  <a:pt x="4646300" y="7523794"/>
                  <a:pt x="4647797" y="7535460"/>
                </a:cubicBezTo>
                <a:cubicBezTo>
                  <a:pt x="4649293" y="7547128"/>
                  <a:pt x="4653776" y="7582128"/>
                  <a:pt x="4655272" y="7593796"/>
                </a:cubicBezTo>
                <a:cubicBezTo>
                  <a:pt x="4689837" y="7565656"/>
                  <a:pt x="4662087" y="7498054"/>
                  <a:pt x="4656108" y="7451383"/>
                </a:cubicBezTo>
                <a:cubicBezTo>
                  <a:pt x="4654614" y="7439714"/>
                  <a:pt x="4635835" y="7442116"/>
                  <a:pt x="4637331" y="7453786"/>
                </a:cubicBezTo>
                <a:cubicBezTo>
                  <a:pt x="4618549" y="7456188"/>
                  <a:pt x="4618549" y="7456188"/>
                  <a:pt x="4618549" y="7456188"/>
                </a:cubicBezTo>
                <a:cubicBezTo>
                  <a:pt x="4618549" y="7456188"/>
                  <a:pt x="4618549" y="7456188"/>
                  <a:pt x="4617053" y="7444520"/>
                </a:cubicBezTo>
                <a:cubicBezTo>
                  <a:pt x="4632845" y="7418784"/>
                  <a:pt x="4631347" y="7407115"/>
                  <a:pt x="4647138" y="7381378"/>
                </a:cubicBezTo>
                <a:cubicBezTo>
                  <a:pt x="4626864" y="7372111"/>
                  <a:pt x="4623878" y="7348774"/>
                  <a:pt x="4622378" y="7337108"/>
                </a:cubicBezTo>
                <a:cubicBezTo>
                  <a:pt x="4603599" y="7339511"/>
                  <a:pt x="4625368" y="7360444"/>
                  <a:pt x="4626864" y="7372111"/>
                </a:cubicBezTo>
                <a:cubicBezTo>
                  <a:pt x="4609577" y="7386184"/>
                  <a:pt x="4612570" y="7409518"/>
                  <a:pt x="4614065" y="7421185"/>
                </a:cubicBezTo>
                <a:cubicBezTo>
                  <a:pt x="4575011" y="7414326"/>
                  <a:pt x="4598277" y="7446920"/>
                  <a:pt x="4559222" y="7440060"/>
                </a:cubicBezTo>
                <a:cubicBezTo>
                  <a:pt x="4559222" y="7440060"/>
                  <a:pt x="4558848" y="7437144"/>
                  <a:pt x="4558289" y="7432768"/>
                </a:cubicBezTo>
                <a:lnTo>
                  <a:pt x="4558183" y="7431954"/>
                </a:lnTo>
                <a:lnTo>
                  <a:pt x="4553179" y="7432336"/>
                </a:lnTo>
                <a:cubicBezTo>
                  <a:pt x="4551613" y="7432088"/>
                  <a:pt x="4551515" y="7431237"/>
                  <a:pt x="4551316" y="7429535"/>
                </a:cubicBezTo>
                <a:cubicBezTo>
                  <a:pt x="4551316" y="7429535"/>
                  <a:pt x="4550917" y="7426134"/>
                  <a:pt x="4550518" y="7422731"/>
                </a:cubicBezTo>
                <a:cubicBezTo>
                  <a:pt x="4550318" y="7421028"/>
                  <a:pt x="4547089" y="7419684"/>
                  <a:pt x="4545370" y="7418162"/>
                </a:cubicBezTo>
                <a:lnTo>
                  <a:pt x="4544553" y="7415824"/>
                </a:lnTo>
                <a:lnTo>
                  <a:pt x="4527319" y="7414494"/>
                </a:lnTo>
                <a:cubicBezTo>
                  <a:pt x="4517556" y="7412778"/>
                  <a:pt x="4507791" y="7411062"/>
                  <a:pt x="4498402" y="7412262"/>
                </a:cubicBezTo>
                <a:cubicBezTo>
                  <a:pt x="4512695" y="7374855"/>
                  <a:pt x="4509701" y="7351521"/>
                  <a:pt x="4505219" y="7316515"/>
                </a:cubicBezTo>
                <a:lnTo>
                  <a:pt x="4505272" y="7316400"/>
                </a:lnTo>
                <a:lnTo>
                  <a:pt x="4503659" y="7316588"/>
                </a:lnTo>
                <a:cubicBezTo>
                  <a:pt x="4500019" y="7317015"/>
                  <a:pt x="4496380" y="7317440"/>
                  <a:pt x="4496380" y="7317440"/>
                </a:cubicBezTo>
                <a:lnTo>
                  <a:pt x="4495093" y="7306410"/>
                </a:lnTo>
                <a:lnTo>
                  <a:pt x="4475742" y="7309911"/>
                </a:lnTo>
                <a:cubicBezTo>
                  <a:pt x="4466538" y="7312570"/>
                  <a:pt x="4457522" y="7316690"/>
                  <a:pt x="4448881" y="7323725"/>
                </a:cubicBezTo>
                <a:cubicBezTo>
                  <a:pt x="4464669" y="7297986"/>
                  <a:pt x="4444397" y="7288721"/>
                  <a:pt x="4439911" y="7253718"/>
                </a:cubicBezTo>
                <a:lnTo>
                  <a:pt x="4439402" y="7253784"/>
                </a:lnTo>
                <a:lnTo>
                  <a:pt x="4439040" y="7313360"/>
                </a:lnTo>
                <a:cubicBezTo>
                  <a:pt x="4434221" y="7313626"/>
                  <a:pt x="4431811" y="7313762"/>
                  <a:pt x="4426995" y="7314030"/>
                </a:cubicBezTo>
                <a:lnTo>
                  <a:pt x="4428712" y="7321620"/>
                </a:lnTo>
                <a:lnTo>
                  <a:pt x="4430430" y="7321348"/>
                </a:lnTo>
                <a:cubicBezTo>
                  <a:pt x="4430430" y="7321348"/>
                  <a:pt x="4430430" y="7321348"/>
                  <a:pt x="4430832" y="7324794"/>
                </a:cubicBezTo>
                <a:lnTo>
                  <a:pt x="4431235" y="7328236"/>
                </a:lnTo>
                <a:lnTo>
                  <a:pt x="4439918" y="7329562"/>
                </a:lnTo>
                <a:lnTo>
                  <a:pt x="4439552" y="7340962"/>
                </a:lnTo>
                <a:lnTo>
                  <a:pt x="4445382" y="7344054"/>
                </a:lnTo>
                <a:cubicBezTo>
                  <a:pt x="4445788" y="7347502"/>
                  <a:pt x="4445788" y="7347502"/>
                  <a:pt x="4445788" y="7347502"/>
                </a:cubicBezTo>
                <a:lnTo>
                  <a:pt x="4439315" y="7348260"/>
                </a:lnTo>
                <a:lnTo>
                  <a:pt x="4438344" y="7378406"/>
                </a:lnTo>
                <a:lnTo>
                  <a:pt x="4437037" y="7386651"/>
                </a:lnTo>
                <a:lnTo>
                  <a:pt x="4439076" y="7396134"/>
                </a:lnTo>
                <a:cubicBezTo>
                  <a:pt x="4457852" y="7393730"/>
                  <a:pt x="4476630" y="7391330"/>
                  <a:pt x="4476630" y="7391330"/>
                </a:cubicBezTo>
                <a:cubicBezTo>
                  <a:pt x="4479620" y="7414667"/>
                  <a:pt x="4499898" y="7423930"/>
                  <a:pt x="4501396" y="7435598"/>
                </a:cubicBezTo>
                <a:cubicBezTo>
                  <a:pt x="4501396" y="7435598"/>
                  <a:pt x="4498402" y="7412262"/>
                  <a:pt x="4518673" y="7421528"/>
                </a:cubicBezTo>
                <a:cubicBezTo>
                  <a:pt x="4520170" y="7433196"/>
                  <a:pt x="4520170" y="7433196"/>
                  <a:pt x="4521663" y="7444864"/>
                </a:cubicBezTo>
                <a:cubicBezTo>
                  <a:pt x="4502888" y="7447266"/>
                  <a:pt x="4504382" y="7458932"/>
                  <a:pt x="4485602" y="7461333"/>
                </a:cubicBezTo>
                <a:cubicBezTo>
                  <a:pt x="4482613" y="7438000"/>
                  <a:pt x="4481117" y="7426331"/>
                  <a:pt x="4462341" y="7428735"/>
                </a:cubicBezTo>
                <a:cubicBezTo>
                  <a:pt x="4463831" y="7440402"/>
                  <a:pt x="4446555" y="7454474"/>
                  <a:pt x="4448048" y="7466140"/>
                </a:cubicBezTo>
                <a:cubicBezTo>
                  <a:pt x="4449544" y="7477806"/>
                  <a:pt x="4468320" y="7475406"/>
                  <a:pt x="4469813" y="7487072"/>
                </a:cubicBezTo>
                <a:cubicBezTo>
                  <a:pt x="4471309" y="7498741"/>
                  <a:pt x="4455524" y="7524479"/>
                  <a:pt x="4477290" y="7545412"/>
                </a:cubicBezTo>
                <a:cubicBezTo>
                  <a:pt x="4478785" y="7557080"/>
                  <a:pt x="4460011" y="7559482"/>
                  <a:pt x="4461503" y="7571150"/>
                </a:cubicBezTo>
                <a:cubicBezTo>
                  <a:pt x="4461503" y="7571150"/>
                  <a:pt x="4462999" y="7582818"/>
                  <a:pt x="4462999" y="7582818"/>
                </a:cubicBezTo>
                <a:cubicBezTo>
                  <a:pt x="4454357" y="7589850"/>
                  <a:pt x="4449286" y="7587536"/>
                  <a:pt x="4444031" y="7583758"/>
                </a:cubicBezTo>
                <a:lnTo>
                  <a:pt x="4435858" y="7580584"/>
                </a:lnTo>
                <a:lnTo>
                  <a:pt x="4433639" y="7614308"/>
                </a:lnTo>
                <a:cubicBezTo>
                  <a:pt x="4434518" y="7630514"/>
                  <a:pt x="4433210" y="7650900"/>
                  <a:pt x="4436502" y="7666968"/>
                </a:cubicBezTo>
                <a:cubicBezTo>
                  <a:pt x="4438910" y="7666836"/>
                  <a:pt x="4438910" y="7666836"/>
                  <a:pt x="4438910" y="7666836"/>
                </a:cubicBezTo>
                <a:cubicBezTo>
                  <a:pt x="4438040" y="7695325"/>
                  <a:pt x="4449658" y="7731246"/>
                  <a:pt x="4433454" y="7744334"/>
                </a:cubicBezTo>
                <a:cubicBezTo>
                  <a:pt x="4441781" y="7764185"/>
                  <a:pt x="4433464" y="7789022"/>
                  <a:pt x="4436972" y="7809143"/>
                </a:cubicBezTo>
                <a:cubicBezTo>
                  <a:pt x="4427993" y="7821829"/>
                  <a:pt x="4416388" y="7830603"/>
                  <a:pt x="4424497" y="7846401"/>
                </a:cubicBezTo>
                <a:cubicBezTo>
                  <a:pt x="4410703" y="7859358"/>
                  <a:pt x="4430207" y="7907026"/>
                  <a:pt x="4429121" y="7931463"/>
                </a:cubicBezTo>
                <a:cubicBezTo>
                  <a:pt x="4428791" y="7936562"/>
                  <a:pt x="4427081" y="7944021"/>
                  <a:pt x="4424961" y="7952962"/>
                </a:cubicBezTo>
                <a:lnTo>
                  <a:pt x="4421096" y="7970724"/>
                </a:lnTo>
                <a:lnTo>
                  <a:pt x="4435945" y="7976433"/>
                </a:lnTo>
                <a:cubicBezTo>
                  <a:pt x="4420701" y="7990640"/>
                  <a:pt x="4426885" y="8038881"/>
                  <a:pt x="4428431" y="8050944"/>
                </a:cubicBezTo>
                <a:lnTo>
                  <a:pt x="4420587" y="8038486"/>
                </a:lnTo>
                <a:lnTo>
                  <a:pt x="4421045" y="8049738"/>
                </a:lnTo>
                <a:cubicBezTo>
                  <a:pt x="4406590" y="8050539"/>
                  <a:pt x="4409001" y="8050404"/>
                  <a:pt x="4391915" y="8047292"/>
                </a:cubicBezTo>
                <a:cubicBezTo>
                  <a:pt x="4391915" y="8047292"/>
                  <a:pt x="4389507" y="8047424"/>
                  <a:pt x="4387096" y="8047559"/>
                </a:cubicBezTo>
                <a:cubicBezTo>
                  <a:pt x="4387316" y="8051608"/>
                  <a:pt x="4385127" y="8055794"/>
                  <a:pt x="4382718" y="8055928"/>
                </a:cubicBezTo>
                <a:cubicBezTo>
                  <a:pt x="4388634" y="8075912"/>
                  <a:pt x="4411405" y="8050270"/>
                  <a:pt x="4424113" y="8061752"/>
                </a:cubicBezTo>
                <a:cubicBezTo>
                  <a:pt x="4417767" y="8078359"/>
                  <a:pt x="4425651" y="8090107"/>
                  <a:pt x="4411636" y="8099013"/>
                </a:cubicBezTo>
                <a:cubicBezTo>
                  <a:pt x="4426103" y="8142901"/>
                  <a:pt x="4413630" y="8180157"/>
                  <a:pt x="4415831" y="8220664"/>
                </a:cubicBezTo>
                <a:cubicBezTo>
                  <a:pt x="4391958" y="8226053"/>
                  <a:pt x="4375754" y="8239142"/>
                  <a:pt x="4386930" y="8266961"/>
                </a:cubicBezTo>
                <a:cubicBezTo>
                  <a:pt x="4382112" y="8267228"/>
                  <a:pt x="4377293" y="8267496"/>
                  <a:pt x="4372474" y="8267762"/>
                </a:cubicBezTo>
                <a:cubicBezTo>
                  <a:pt x="4383651" y="8295583"/>
                  <a:pt x="4388483" y="8340007"/>
                  <a:pt x="4370752" y="8369431"/>
                </a:cubicBezTo>
                <a:cubicBezTo>
                  <a:pt x="4373376" y="8373350"/>
                  <a:pt x="4374038" y="8385502"/>
                  <a:pt x="4381264" y="8385100"/>
                </a:cubicBezTo>
                <a:cubicBezTo>
                  <a:pt x="4372521" y="8446528"/>
                  <a:pt x="4360045" y="8483785"/>
                  <a:pt x="4358748" y="8548864"/>
                </a:cubicBezTo>
                <a:cubicBezTo>
                  <a:pt x="4359187" y="8556965"/>
                  <a:pt x="4371015" y="8552245"/>
                  <a:pt x="4375831" y="8551978"/>
                </a:cubicBezTo>
                <a:cubicBezTo>
                  <a:pt x="4380220" y="8588299"/>
                  <a:pt x="4344743" y="8602457"/>
                  <a:pt x="4358770" y="8638247"/>
                </a:cubicBezTo>
                <a:cubicBezTo>
                  <a:pt x="4367526" y="8621505"/>
                  <a:pt x="4379132" y="8612739"/>
                  <a:pt x="4393148" y="8603832"/>
                </a:cubicBezTo>
                <a:cubicBezTo>
                  <a:pt x="4393148" y="8603832"/>
                  <a:pt x="4393148" y="8603832"/>
                  <a:pt x="4395556" y="8603696"/>
                </a:cubicBezTo>
                <a:cubicBezTo>
                  <a:pt x="4395337" y="8599647"/>
                  <a:pt x="4395117" y="8595596"/>
                  <a:pt x="4394898" y="8591546"/>
                </a:cubicBezTo>
                <a:cubicBezTo>
                  <a:pt x="4387227" y="8583845"/>
                  <a:pt x="4383717" y="8563725"/>
                  <a:pt x="4393135" y="8559139"/>
                </a:cubicBezTo>
                <a:cubicBezTo>
                  <a:pt x="4392257" y="8542938"/>
                  <a:pt x="4394003" y="8530652"/>
                  <a:pt x="4395756" y="8518366"/>
                </a:cubicBezTo>
                <a:cubicBezTo>
                  <a:pt x="4399693" y="8501896"/>
                  <a:pt x="4401222" y="8485561"/>
                  <a:pt x="4397934" y="8469491"/>
                </a:cubicBezTo>
                <a:cubicBezTo>
                  <a:pt x="4397934" y="8469491"/>
                  <a:pt x="4397714" y="8465442"/>
                  <a:pt x="4400120" y="8465307"/>
                </a:cubicBezTo>
                <a:cubicBezTo>
                  <a:pt x="4402310" y="8461122"/>
                  <a:pt x="4407349" y="8464906"/>
                  <a:pt x="4407571" y="8468956"/>
                </a:cubicBezTo>
                <a:cubicBezTo>
                  <a:pt x="4413267" y="8484892"/>
                  <a:pt x="4409550" y="8505413"/>
                  <a:pt x="4405610" y="8521881"/>
                </a:cubicBezTo>
                <a:cubicBezTo>
                  <a:pt x="4403863" y="8534167"/>
                  <a:pt x="4402333" y="8550504"/>
                  <a:pt x="4402993" y="8562657"/>
                </a:cubicBezTo>
                <a:cubicBezTo>
                  <a:pt x="4402993" y="8562657"/>
                  <a:pt x="4402993" y="8562657"/>
                  <a:pt x="4405401" y="8562521"/>
                </a:cubicBezTo>
                <a:cubicBezTo>
                  <a:pt x="4403435" y="8570756"/>
                  <a:pt x="4411539" y="8586557"/>
                  <a:pt x="4404312" y="8586960"/>
                </a:cubicBezTo>
                <a:cubicBezTo>
                  <a:pt x="4404312" y="8586960"/>
                  <a:pt x="4404312" y="8586960"/>
                  <a:pt x="4401906" y="8587093"/>
                </a:cubicBezTo>
                <a:cubicBezTo>
                  <a:pt x="4404532" y="8591012"/>
                  <a:pt x="4404974" y="8599110"/>
                  <a:pt x="4402780" y="8603297"/>
                </a:cubicBezTo>
                <a:cubicBezTo>
                  <a:pt x="4402780" y="8603297"/>
                  <a:pt x="4402780" y="8603297"/>
                  <a:pt x="4405193" y="8603164"/>
                </a:cubicBezTo>
                <a:cubicBezTo>
                  <a:pt x="4399065" y="8623818"/>
                  <a:pt x="4395344" y="8644337"/>
                  <a:pt x="4381551" y="8657296"/>
                </a:cubicBezTo>
                <a:cubicBezTo>
                  <a:pt x="4411563" y="8675939"/>
                  <a:pt x="4387262" y="8717918"/>
                  <a:pt x="4393399" y="8741954"/>
                </a:cubicBezTo>
                <a:cubicBezTo>
                  <a:pt x="4373907" y="8738976"/>
                  <a:pt x="4362961" y="8759898"/>
                  <a:pt x="4364280" y="8784202"/>
                </a:cubicBezTo>
                <a:cubicBezTo>
                  <a:pt x="4372170" y="8795953"/>
                  <a:pt x="4376767" y="8791634"/>
                  <a:pt x="4389032" y="8795015"/>
                </a:cubicBezTo>
                <a:cubicBezTo>
                  <a:pt x="4395171" y="8819049"/>
                  <a:pt x="4374592" y="8840508"/>
                  <a:pt x="4390362" y="8864009"/>
                </a:cubicBezTo>
                <a:cubicBezTo>
                  <a:pt x="4375690" y="8860760"/>
                  <a:pt x="4366272" y="8865348"/>
                  <a:pt x="4357075" y="8873983"/>
                </a:cubicBezTo>
                <a:cubicBezTo>
                  <a:pt x="4364094" y="8914223"/>
                  <a:pt x="4356216" y="8947164"/>
                  <a:pt x="4373962" y="8962426"/>
                </a:cubicBezTo>
                <a:cubicBezTo>
                  <a:pt x="4373962" y="8962426"/>
                  <a:pt x="4373962" y="8962426"/>
                  <a:pt x="4374180" y="8966479"/>
                </a:cubicBezTo>
                <a:cubicBezTo>
                  <a:pt x="4378561" y="8958110"/>
                  <a:pt x="4375930" y="8954192"/>
                  <a:pt x="4375490" y="8946091"/>
                </a:cubicBezTo>
                <a:cubicBezTo>
                  <a:pt x="4375272" y="8942042"/>
                  <a:pt x="4374829" y="8933939"/>
                  <a:pt x="4377020" y="8929757"/>
                </a:cubicBezTo>
                <a:cubicBezTo>
                  <a:pt x="4376799" y="8925703"/>
                  <a:pt x="4379212" y="8925570"/>
                  <a:pt x="4381619" y="8925435"/>
                </a:cubicBezTo>
                <a:cubicBezTo>
                  <a:pt x="4384028" y="8925302"/>
                  <a:pt x="4386657" y="8929220"/>
                  <a:pt x="4384467" y="8933405"/>
                </a:cubicBezTo>
                <a:cubicBezTo>
                  <a:pt x="4384688" y="8937456"/>
                  <a:pt x="4384909" y="8941505"/>
                  <a:pt x="4385129" y="8945557"/>
                </a:cubicBezTo>
                <a:cubicBezTo>
                  <a:pt x="4385567" y="8953657"/>
                  <a:pt x="4385789" y="8957709"/>
                  <a:pt x="4383821" y="8965943"/>
                </a:cubicBezTo>
                <a:cubicBezTo>
                  <a:pt x="4396098" y="9014014"/>
                  <a:pt x="4354930" y="9056930"/>
                  <a:pt x="4380784" y="9087998"/>
                </a:cubicBezTo>
                <a:cubicBezTo>
                  <a:pt x="4369837" y="9108917"/>
                  <a:pt x="4385393" y="9128370"/>
                  <a:pt x="4369192" y="9141460"/>
                </a:cubicBezTo>
                <a:cubicBezTo>
                  <a:pt x="4382115" y="9156992"/>
                  <a:pt x="4366131" y="9174131"/>
                  <a:pt x="4364600" y="9190467"/>
                </a:cubicBezTo>
                <a:cubicBezTo>
                  <a:pt x="4363294" y="9210855"/>
                  <a:pt x="4379069" y="9234355"/>
                  <a:pt x="4376009" y="9267026"/>
                </a:cubicBezTo>
                <a:cubicBezTo>
                  <a:pt x="4340970" y="9289287"/>
                  <a:pt x="4382379" y="9339805"/>
                  <a:pt x="4352601" y="9369901"/>
                </a:cubicBezTo>
                <a:cubicBezTo>
                  <a:pt x="4373192" y="9393132"/>
                  <a:pt x="4365977" y="9438223"/>
                  <a:pt x="4358318" y="9475216"/>
                </a:cubicBezTo>
                <a:cubicBezTo>
                  <a:pt x="4371026" y="9486697"/>
                  <a:pt x="4366429" y="9491018"/>
                  <a:pt x="4369496" y="9503035"/>
                </a:cubicBezTo>
                <a:cubicBezTo>
                  <a:pt x="4367087" y="9503166"/>
                  <a:pt x="4367087" y="9503166"/>
                  <a:pt x="4364677" y="9503301"/>
                </a:cubicBezTo>
                <a:cubicBezTo>
                  <a:pt x="4369288" y="9543673"/>
                  <a:pt x="4364041" y="9580529"/>
                  <a:pt x="4359230" y="9625491"/>
                </a:cubicBezTo>
                <a:cubicBezTo>
                  <a:pt x="4359453" y="9629543"/>
                  <a:pt x="4359672" y="9633589"/>
                  <a:pt x="4359894" y="9637641"/>
                </a:cubicBezTo>
                <a:cubicBezTo>
                  <a:pt x="4360553" y="9649793"/>
                  <a:pt x="4358807" y="9662078"/>
                  <a:pt x="4359465" y="9674231"/>
                </a:cubicBezTo>
                <a:cubicBezTo>
                  <a:pt x="4359465" y="9674231"/>
                  <a:pt x="4361874" y="9674097"/>
                  <a:pt x="4366693" y="9673830"/>
                </a:cubicBezTo>
                <a:cubicBezTo>
                  <a:pt x="4362312" y="9682198"/>
                  <a:pt x="4357716" y="9686516"/>
                  <a:pt x="4355747" y="9694752"/>
                </a:cubicBezTo>
                <a:cubicBezTo>
                  <a:pt x="4356187" y="9702854"/>
                  <a:pt x="4356406" y="9706906"/>
                  <a:pt x="4356625" y="9710952"/>
                </a:cubicBezTo>
                <a:cubicBezTo>
                  <a:pt x="4358388" y="9743358"/>
                  <a:pt x="4362117" y="9767531"/>
                  <a:pt x="4354239" y="9800473"/>
                </a:cubicBezTo>
                <a:cubicBezTo>
                  <a:pt x="4354239" y="9800473"/>
                  <a:pt x="4354458" y="9804521"/>
                  <a:pt x="4356871" y="9804386"/>
                </a:cubicBezTo>
                <a:cubicBezTo>
                  <a:pt x="4357089" y="9808435"/>
                  <a:pt x="4357089" y="9808435"/>
                  <a:pt x="4352488" y="9812757"/>
                </a:cubicBezTo>
                <a:cubicBezTo>
                  <a:pt x="4350082" y="9812890"/>
                  <a:pt x="4347670" y="9813023"/>
                  <a:pt x="4347452" y="9808974"/>
                </a:cubicBezTo>
                <a:cubicBezTo>
                  <a:pt x="4345040" y="9809104"/>
                  <a:pt x="4344820" y="9805053"/>
                  <a:pt x="4344820" y="9805053"/>
                </a:cubicBezTo>
                <a:cubicBezTo>
                  <a:pt x="4317220" y="9786275"/>
                  <a:pt x="4319640" y="9830832"/>
                  <a:pt x="4297739" y="9827984"/>
                </a:cubicBezTo>
                <a:cubicBezTo>
                  <a:pt x="4303658" y="9847973"/>
                  <a:pt x="4311326" y="9855675"/>
                  <a:pt x="4319211" y="9867419"/>
                </a:cubicBezTo>
                <a:cubicBezTo>
                  <a:pt x="4326001" y="9858920"/>
                  <a:pt x="4335417" y="9854331"/>
                  <a:pt x="4350092" y="9857581"/>
                </a:cubicBezTo>
                <a:cubicBezTo>
                  <a:pt x="4350092" y="9857581"/>
                  <a:pt x="4350092" y="9857581"/>
                  <a:pt x="4349873" y="9853528"/>
                </a:cubicBezTo>
                <a:cubicBezTo>
                  <a:pt x="4349873" y="9853528"/>
                  <a:pt x="4349873" y="9853528"/>
                  <a:pt x="4352282" y="9853395"/>
                </a:cubicBezTo>
                <a:cubicBezTo>
                  <a:pt x="4352060" y="9849344"/>
                  <a:pt x="4354251" y="9845162"/>
                  <a:pt x="4354031" y="9841109"/>
                </a:cubicBezTo>
                <a:cubicBezTo>
                  <a:pt x="4358191" y="9828690"/>
                  <a:pt x="4359728" y="9857043"/>
                  <a:pt x="4354910" y="9857315"/>
                </a:cubicBezTo>
                <a:cubicBezTo>
                  <a:pt x="4357321" y="9857181"/>
                  <a:pt x="4357760" y="9865278"/>
                  <a:pt x="4364989" y="9864876"/>
                </a:cubicBezTo>
                <a:cubicBezTo>
                  <a:pt x="4351634" y="9885933"/>
                  <a:pt x="4366542" y="9937921"/>
                  <a:pt x="4348145" y="9955196"/>
                </a:cubicBezTo>
                <a:cubicBezTo>
                  <a:pt x="4347056" y="9979633"/>
                  <a:pt x="4361514" y="9978831"/>
                  <a:pt x="4358015" y="10003400"/>
                </a:cubicBezTo>
                <a:cubicBezTo>
                  <a:pt x="4345306" y="9991920"/>
                  <a:pt x="4356485" y="10019738"/>
                  <a:pt x="4349256" y="10020139"/>
                </a:cubicBezTo>
                <a:cubicBezTo>
                  <a:pt x="4350137" y="10036344"/>
                  <a:pt x="4350799" y="10048494"/>
                  <a:pt x="4349269" y="10064831"/>
                </a:cubicBezTo>
                <a:cubicBezTo>
                  <a:pt x="4349269" y="10064831"/>
                  <a:pt x="4349269" y="10064831"/>
                  <a:pt x="4351677" y="10064697"/>
                </a:cubicBezTo>
                <a:cubicBezTo>
                  <a:pt x="4352558" y="10080899"/>
                  <a:pt x="4348401" y="10093320"/>
                  <a:pt x="4346869" y="10109658"/>
                </a:cubicBezTo>
                <a:cubicBezTo>
                  <a:pt x="4327155" y="10102624"/>
                  <a:pt x="4330434" y="10074002"/>
                  <a:pt x="4339410" y="10061315"/>
                </a:cubicBezTo>
                <a:cubicBezTo>
                  <a:pt x="4341159" y="10049030"/>
                  <a:pt x="4340498" y="10036876"/>
                  <a:pt x="4337431" y="10024859"/>
                </a:cubicBezTo>
                <a:cubicBezTo>
                  <a:pt x="4328665" y="9996908"/>
                  <a:pt x="4337201" y="9976118"/>
                  <a:pt x="4312444" y="9965305"/>
                </a:cubicBezTo>
                <a:cubicBezTo>
                  <a:pt x="4303249" y="9973942"/>
                  <a:pt x="4313329" y="9981506"/>
                  <a:pt x="4313767" y="9989607"/>
                </a:cubicBezTo>
                <a:cubicBezTo>
                  <a:pt x="4317718" y="10017830"/>
                  <a:pt x="4314000" y="10038350"/>
                  <a:pt x="4308091" y="10063056"/>
                </a:cubicBezTo>
                <a:cubicBezTo>
                  <a:pt x="4290785" y="10055891"/>
                  <a:pt x="4287288" y="10080463"/>
                  <a:pt x="4291237" y="10108683"/>
                </a:cubicBezTo>
                <a:cubicBezTo>
                  <a:pt x="4295833" y="10104363"/>
                  <a:pt x="4298025" y="10100182"/>
                  <a:pt x="4300214" y="10095997"/>
                </a:cubicBezTo>
                <a:cubicBezTo>
                  <a:pt x="4300214" y="10095997"/>
                  <a:pt x="4299993" y="10091944"/>
                  <a:pt x="4302404" y="10091813"/>
                </a:cubicBezTo>
                <a:cubicBezTo>
                  <a:pt x="4304812" y="10091678"/>
                  <a:pt x="4305032" y="10095726"/>
                  <a:pt x="4305032" y="10095726"/>
                </a:cubicBezTo>
                <a:cubicBezTo>
                  <a:pt x="4305471" y="10103830"/>
                  <a:pt x="4300874" y="10108147"/>
                  <a:pt x="4298683" y="10112334"/>
                </a:cubicBezTo>
                <a:cubicBezTo>
                  <a:pt x="4298683" y="10112334"/>
                  <a:pt x="4298683" y="10112334"/>
                  <a:pt x="4301095" y="10112199"/>
                </a:cubicBezTo>
                <a:cubicBezTo>
                  <a:pt x="4303721" y="10116113"/>
                  <a:pt x="4306132" y="10115984"/>
                  <a:pt x="4306352" y="10120033"/>
                </a:cubicBezTo>
                <a:cubicBezTo>
                  <a:pt x="4306352" y="10120033"/>
                  <a:pt x="4306352" y="10120033"/>
                  <a:pt x="4308762" y="10119898"/>
                </a:cubicBezTo>
                <a:cubicBezTo>
                  <a:pt x="4308983" y="10123949"/>
                  <a:pt x="4306794" y="10128132"/>
                  <a:pt x="4304383" y="10128267"/>
                </a:cubicBezTo>
                <a:cubicBezTo>
                  <a:pt x="4301975" y="10128402"/>
                  <a:pt x="4299346" y="10124488"/>
                  <a:pt x="4299346" y="10124488"/>
                </a:cubicBezTo>
                <a:cubicBezTo>
                  <a:pt x="4299346" y="10124488"/>
                  <a:pt x="4299346" y="10124488"/>
                  <a:pt x="4296938" y="10124616"/>
                </a:cubicBezTo>
                <a:cubicBezTo>
                  <a:pt x="4296714" y="10120567"/>
                  <a:pt x="4294307" y="10120702"/>
                  <a:pt x="4291897" y="10120834"/>
                </a:cubicBezTo>
                <a:cubicBezTo>
                  <a:pt x="4291897" y="10120834"/>
                  <a:pt x="4291897" y="10120834"/>
                  <a:pt x="4292119" y="10124885"/>
                </a:cubicBezTo>
                <a:cubicBezTo>
                  <a:pt x="4277882" y="10129739"/>
                  <a:pt x="4266497" y="10142562"/>
                  <a:pt x="4255110" y="10155382"/>
                </a:cubicBezTo>
                <a:cubicBezTo>
                  <a:pt x="4252481" y="10151463"/>
                  <a:pt x="4252260" y="10147415"/>
                  <a:pt x="4252260" y="10147415"/>
                </a:cubicBezTo>
                <a:cubicBezTo>
                  <a:pt x="4228388" y="10152803"/>
                  <a:pt x="4229930" y="10181158"/>
                  <a:pt x="4235627" y="10197093"/>
                </a:cubicBezTo>
                <a:cubicBezTo>
                  <a:pt x="4242856" y="10196692"/>
                  <a:pt x="4245044" y="10192505"/>
                  <a:pt x="4241974" y="10180491"/>
                </a:cubicBezTo>
                <a:cubicBezTo>
                  <a:pt x="4251172" y="10171852"/>
                  <a:pt x="4238476" y="10205063"/>
                  <a:pt x="4248111" y="10204524"/>
                </a:cubicBezTo>
                <a:cubicBezTo>
                  <a:pt x="4262569" y="10203724"/>
                  <a:pt x="4267168" y="10199403"/>
                  <a:pt x="4279435" y="10202785"/>
                </a:cubicBezTo>
                <a:cubicBezTo>
                  <a:pt x="4279213" y="10198733"/>
                  <a:pt x="4279213" y="10198733"/>
                  <a:pt x="4278993" y="10194682"/>
                </a:cubicBezTo>
                <a:cubicBezTo>
                  <a:pt x="4278993" y="10194682"/>
                  <a:pt x="4278774" y="10190632"/>
                  <a:pt x="4281182" y="10190500"/>
                </a:cubicBezTo>
                <a:cubicBezTo>
                  <a:pt x="4283592" y="10190366"/>
                  <a:pt x="4286219" y="10194283"/>
                  <a:pt x="4286219" y="10194283"/>
                </a:cubicBezTo>
                <a:cubicBezTo>
                  <a:pt x="4286442" y="10198332"/>
                  <a:pt x="4286662" y="10202383"/>
                  <a:pt x="4286881" y="10206434"/>
                </a:cubicBezTo>
                <a:cubicBezTo>
                  <a:pt x="4285790" y="10230870"/>
                  <a:pt x="4298278" y="10238305"/>
                  <a:pt x="4281633" y="10243290"/>
                </a:cubicBezTo>
                <a:cubicBezTo>
                  <a:pt x="4285584" y="10271512"/>
                  <a:pt x="4281644" y="10287982"/>
                  <a:pt x="4285152" y="10308101"/>
                </a:cubicBezTo>
                <a:cubicBezTo>
                  <a:pt x="4272016" y="10333206"/>
                  <a:pt x="4266122" y="10402603"/>
                  <a:pt x="4277297" y="10430422"/>
                </a:cubicBezTo>
                <a:cubicBezTo>
                  <a:pt x="4279929" y="10434341"/>
                  <a:pt x="4282339" y="10434206"/>
                  <a:pt x="4284747" y="10434073"/>
                </a:cubicBezTo>
                <a:cubicBezTo>
                  <a:pt x="4286721" y="10448184"/>
                  <a:pt x="4286233" y="10461417"/>
                  <a:pt x="4287410" y="10472011"/>
                </a:cubicBezTo>
                <a:lnTo>
                  <a:pt x="4297649" y="10489893"/>
                </a:lnTo>
                <a:lnTo>
                  <a:pt x="4297466" y="10490246"/>
                </a:lnTo>
                <a:lnTo>
                  <a:pt x="4297838" y="10490225"/>
                </a:lnTo>
                <a:lnTo>
                  <a:pt x="4300093" y="10494161"/>
                </a:lnTo>
                <a:cubicBezTo>
                  <a:pt x="4302502" y="10494028"/>
                  <a:pt x="4302502" y="10494028"/>
                  <a:pt x="4302282" y="10489977"/>
                </a:cubicBezTo>
                <a:cubicBezTo>
                  <a:pt x="4302282" y="10489977"/>
                  <a:pt x="4302282" y="10489977"/>
                  <a:pt x="4299871" y="10490112"/>
                </a:cubicBezTo>
                <a:lnTo>
                  <a:pt x="4297838" y="10490225"/>
                </a:lnTo>
                <a:lnTo>
                  <a:pt x="4297649" y="10489893"/>
                </a:lnTo>
                <a:lnTo>
                  <a:pt x="4299651" y="10486061"/>
                </a:lnTo>
                <a:cubicBezTo>
                  <a:pt x="4299651" y="10486061"/>
                  <a:pt x="4299651" y="10486061"/>
                  <a:pt x="4302062" y="10485926"/>
                </a:cubicBezTo>
                <a:cubicBezTo>
                  <a:pt x="4306662" y="10481608"/>
                  <a:pt x="4303372" y="10465542"/>
                  <a:pt x="4307972" y="10461222"/>
                </a:cubicBezTo>
                <a:cubicBezTo>
                  <a:pt x="4312789" y="10460954"/>
                  <a:pt x="4310818" y="10469190"/>
                  <a:pt x="4311041" y="10473239"/>
                </a:cubicBezTo>
                <a:cubicBezTo>
                  <a:pt x="4315639" y="10468922"/>
                  <a:pt x="4318266" y="10472838"/>
                  <a:pt x="4320677" y="10472705"/>
                </a:cubicBezTo>
                <a:cubicBezTo>
                  <a:pt x="4320456" y="10468653"/>
                  <a:pt x="4322646" y="10464471"/>
                  <a:pt x="4322427" y="10460417"/>
                </a:cubicBezTo>
                <a:cubicBezTo>
                  <a:pt x="4324395" y="10452184"/>
                  <a:pt x="4326144" y="10439896"/>
                  <a:pt x="4318476" y="10432197"/>
                </a:cubicBezTo>
                <a:cubicBezTo>
                  <a:pt x="4318476" y="10432197"/>
                  <a:pt x="4318476" y="10432197"/>
                  <a:pt x="4315846" y="10428282"/>
                </a:cubicBezTo>
                <a:cubicBezTo>
                  <a:pt x="4315846" y="10428282"/>
                  <a:pt x="4315846" y="10428282"/>
                  <a:pt x="4320446" y="10423961"/>
                </a:cubicBezTo>
                <a:cubicBezTo>
                  <a:pt x="4327454" y="10419511"/>
                  <a:pt x="4327233" y="10415462"/>
                  <a:pt x="4326791" y="10407359"/>
                </a:cubicBezTo>
                <a:cubicBezTo>
                  <a:pt x="4326573" y="10403308"/>
                  <a:pt x="4326354" y="10399258"/>
                  <a:pt x="4326132" y="10395209"/>
                </a:cubicBezTo>
                <a:cubicBezTo>
                  <a:pt x="4318463" y="10387507"/>
                  <a:pt x="4315613" y="10379542"/>
                  <a:pt x="4319771" y="10367120"/>
                </a:cubicBezTo>
                <a:cubicBezTo>
                  <a:pt x="4329630" y="10370635"/>
                  <a:pt x="4331821" y="10366450"/>
                  <a:pt x="4346497" y="10369701"/>
                </a:cubicBezTo>
                <a:cubicBezTo>
                  <a:pt x="4347374" y="10385901"/>
                  <a:pt x="4342998" y="10394271"/>
                  <a:pt x="4335988" y="10398722"/>
                </a:cubicBezTo>
                <a:cubicBezTo>
                  <a:pt x="4333803" y="10402907"/>
                  <a:pt x="4333803" y="10402907"/>
                  <a:pt x="4334020" y="10406955"/>
                </a:cubicBezTo>
                <a:cubicBezTo>
                  <a:pt x="4334461" y="10415058"/>
                  <a:pt x="4334901" y="10423161"/>
                  <a:pt x="4327895" y="10427614"/>
                </a:cubicBezTo>
                <a:cubicBezTo>
                  <a:pt x="4333372" y="10439498"/>
                  <a:pt x="4331623" y="10451781"/>
                  <a:pt x="4329876" y="10464066"/>
                </a:cubicBezTo>
                <a:cubicBezTo>
                  <a:pt x="4330092" y="10468117"/>
                  <a:pt x="4330315" y="10472171"/>
                  <a:pt x="4328126" y="10476355"/>
                </a:cubicBezTo>
                <a:cubicBezTo>
                  <a:pt x="4328126" y="10476355"/>
                  <a:pt x="4328126" y="10476355"/>
                  <a:pt x="4330532" y="10476220"/>
                </a:cubicBezTo>
                <a:cubicBezTo>
                  <a:pt x="4326377" y="10488638"/>
                  <a:pt x="4329669" y="10504706"/>
                  <a:pt x="4341930" y="10508089"/>
                </a:cubicBezTo>
                <a:cubicBezTo>
                  <a:pt x="4339962" y="10516327"/>
                  <a:pt x="4340623" y="10528476"/>
                  <a:pt x="4333617" y="10532927"/>
                </a:cubicBezTo>
                <a:cubicBezTo>
                  <a:pt x="4333617" y="10532927"/>
                  <a:pt x="4336022" y="10532791"/>
                  <a:pt x="4333833" y="10536978"/>
                </a:cubicBezTo>
                <a:cubicBezTo>
                  <a:pt x="4334055" y="10541029"/>
                  <a:pt x="4334275" y="10545079"/>
                  <a:pt x="4332085" y="10549263"/>
                </a:cubicBezTo>
                <a:cubicBezTo>
                  <a:pt x="4332085" y="10549263"/>
                  <a:pt x="4332304" y="10553315"/>
                  <a:pt x="4334714" y="10553181"/>
                </a:cubicBezTo>
                <a:cubicBezTo>
                  <a:pt x="4334714" y="10553181"/>
                  <a:pt x="4334714" y="10553181"/>
                  <a:pt x="4334934" y="10557233"/>
                </a:cubicBezTo>
                <a:cubicBezTo>
                  <a:pt x="4332526" y="10557366"/>
                  <a:pt x="4332746" y="10561417"/>
                  <a:pt x="4332968" y="10565466"/>
                </a:cubicBezTo>
                <a:cubicBezTo>
                  <a:pt x="4332968" y="10565466"/>
                  <a:pt x="4332968" y="10565466"/>
                  <a:pt x="4330777" y="10569651"/>
                </a:cubicBezTo>
                <a:cubicBezTo>
                  <a:pt x="4327278" y="10594223"/>
                  <a:pt x="4323780" y="10618794"/>
                  <a:pt x="4324879" y="10639046"/>
                </a:cubicBezTo>
                <a:cubicBezTo>
                  <a:pt x="4324879" y="10639046"/>
                  <a:pt x="4327508" y="10642965"/>
                  <a:pt x="4325100" y="10643098"/>
                </a:cubicBezTo>
                <a:cubicBezTo>
                  <a:pt x="4325320" y="10647149"/>
                  <a:pt x="4325320" y="10647149"/>
                  <a:pt x="4325542" y="10651196"/>
                </a:cubicBezTo>
                <a:cubicBezTo>
                  <a:pt x="4325760" y="10655250"/>
                  <a:pt x="4323349" y="10655385"/>
                  <a:pt x="4320940" y="10655518"/>
                </a:cubicBezTo>
                <a:cubicBezTo>
                  <a:pt x="4316122" y="10655784"/>
                  <a:pt x="4313714" y="10655919"/>
                  <a:pt x="4313494" y="10651868"/>
                </a:cubicBezTo>
                <a:cubicBezTo>
                  <a:pt x="4313270" y="10647819"/>
                  <a:pt x="4315684" y="10647683"/>
                  <a:pt x="4315463" y="10643634"/>
                </a:cubicBezTo>
                <a:cubicBezTo>
                  <a:pt x="4315463" y="10643634"/>
                  <a:pt x="4315463" y="10643634"/>
                  <a:pt x="4313052" y="10643768"/>
                </a:cubicBezTo>
                <a:cubicBezTo>
                  <a:pt x="4312833" y="10639716"/>
                  <a:pt x="4305387" y="10636068"/>
                  <a:pt x="4307356" y="10627832"/>
                </a:cubicBezTo>
                <a:cubicBezTo>
                  <a:pt x="4290060" y="10665359"/>
                  <a:pt x="4298181" y="10725849"/>
                  <a:pt x="4281328" y="10771479"/>
                </a:cubicBezTo>
                <a:cubicBezTo>
                  <a:pt x="4314848" y="10810245"/>
                  <a:pt x="4295803" y="10860058"/>
                  <a:pt x="4296036" y="10908796"/>
                </a:cubicBezTo>
                <a:cubicBezTo>
                  <a:pt x="4296499" y="11006280"/>
                  <a:pt x="4290171" y="11112266"/>
                  <a:pt x="4283406" y="11210149"/>
                </a:cubicBezTo>
                <a:cubicBezTo>
                  <a:pt x="4288664" y="11217982"/>
                  <a:pt x="4291734" y="11230001"/>
                  <a:pt x="4296991" y="11237833"/>
                </a:cubicBezTo>
                <a:cubicBezTo>
                  <a:pt x="4292395" y="11242153"/>
                  <a:pt x="4293056" y="11254305"/>
                  <a:pt x="4283417" y="11254839"/>
                </a:cubicBezTo>
                <a:cubicBezTo>
                  <a:pt x="4296563" y="11274426"/>
                  <a:pt x="4289998" y="11286978"/>
                  <a:pt x="4286718" y="11315599"/>
                </a:cubicBezTo>
                <a:cubicBezTo>
                  <a:pt x="4298547" y="11310880"/>
                  <a:pt x="4302053" y="11330997"/>
                  <a:pt x="4302715" y="11343150"/>
                </a:cubicBezTo>
                <a:cubicBezTo>
                  <a:pt x="4298115" y="11347470"/>
                  <a:pt x="4291108" y="11351920"/>
                  <a:pt x="4281251" y="11348406"/>
                </a:cubicBezTo>
                <a:cubicBezTo>
                  <a:pt x="4285860" y="11388779"/>
                  <a:pt x="4274035" y="11393498"/>
                  <a:pt x="4281274" y="11437786"/>
                </a:cubicBezTo>
                <a:cubicBezTo>
                  <a:pt x="4297260" y="11420648"/>
                  <a:pt x="4272505" y="11409832"/>
                  <a:pt x="4301197" y="11404177"/>
                </a:cubicBezTo>
                <a:cubicBezTo>
                  <a:pt x="4311725" y="11464535"/>
                  <a:pt x="4302318" y="11513813"/>
                  <a:pt x="4307811" y="11570385"/>
                </a:cubicBezTo>
                <a:cubicBezTo>
                  <a:pt x="4285022" y="11551339"/>
                  <a:pt x="4299272" y="11591175"/>
                  <a:pt x="4290074" y="11599811"/>
                </a:cubicBezTo>
                <a:cubicBezTo>
                  <a:pt x="4292484" y="11599678"/>
                  <a:pt x="4294893" y="11599543"/>
                  <a:pt x="4297303" y="11599409"/>
                </a:cubicBezTo>
                <a:cubicBezTo>
                  <a:pt x="4297081" y="11595360"/>
                  <a:pt x="4296861" y="11591309"/>
                  <a:pt x="4296644" y="11587260"/>
                </a:cubicBezTo>
                <a:cubicBezTo>
                  <a:pt x="4296644" y="11587260"/>
                  <a:pt x="4296422" y="11583206"/>
                  <a:pt x="4298831" y="11583074"/>
                </a:cubicBezTo>
                <a:cubicBezTo>
                  <a:pt x="4298831" y="11583074"/>
                  <a:pt x="4301460" y="11586993"/>
                  <a:pt x="4301460" y="11586993"/>
                </a:cubicBezTo>
                <a:cubicBezTo>
                  <a:pt x="4301679" y="11591039"/>
                  <a:pt x="4301902" y="11595091"/>
                  <a:pt x="4299712" y="11599277"/>
                </a:cubicBezTo>
                <a:cubicBezTo>
                  <a:pt x="4299712" y="11599277"/>
                  <a:pt x="4299712" y="11599277"/>
                  <a:pt x="4302122" y="11599142"/>
                </a:cubicBezTo>
                <a:cubicBezTo>
                  <a:pt x="4302780" y="11611293"/>
                  <a:pt x="4295554" y="11611696"/>
                  <a:pt x="4298404" y="11619665"/>
                </a:cubicBezTo>
                <a:cubicBezTo>
                  <a:pt x="4281758" y="11624652"/>
                  <a:pt x="4280450" y="11645041"/>
                  <a:pt x="4274322" y="11665693"/>
                </a:cubicBezTo>
                <a:cubicBezTo>
                  <a:pt x="4274542" y="11669744"/>
                  <a:pt x="4274763" y="11673795"/>
                  <a:pt x="4275199" y="11681894"/>
                </a:cubicBezTo>
                <a:cubicBezTo>
                  <a:pt x="4275644" y="11689998"/>
                  <a:pt x="4276081" y="11698099"/>
                  <a:pt x="4276743" y="11710248"/>
                </a:cubicBezTo>
                <a:cubicBezTo>
                  <a:pt x="4290537" y="11697294"/>
                  <a:pt x="4283739" y="11661105"/>
                  <a:pt x="4297536" y="11648153"/>
                </a:cubicBezTo>
                <a:cubicBezTo>
                  <a:pt x="4303013" y="11660034"/>
                  <a:pt x="4307402" y="11696359"/>
                  <a:pt x="4307402" y="11696359"/>
                </a:cubicBezTo>
                <a:cubicBezTo>
                  <a:pt x="4305873" y="11712694"/>
                  <a:pt x="4292076" y="11725649"/>
                  <a:pt x="4288358" y="11746172"/>
                </a:cubicBezTo>
                <a:cubicBezTo>
                  <a:pt x="4284420" y="11762639"/>
                  <a:pt x="4294938" y="11778308"/>
                  <a:pt x="4281145" y="11791263"/>
                </a:cubicBezTo>
                <a:cubicBezTo>
                  <a:pt x="4272386" y="11808002"/>
                  <a:pt x="4275897" y="11828120"/>
                  <a:pt x="4276998" y="11848371"/>
                </a:cubicBezTo>
                <a:cubicBezTo>
                  <a:pt x="4278095" y="11868626"/>
                  <a:pt x="4278977" y="11884831"/>
                  <a:pt x="4277447" y="11901165"/>
                </a:cubicBezTo>
                <a:cubicBezTo>
                  <a:pt x="4277664" y="11905216"/>
                  <a:pt x="4275256" y="11905347"/>
                  <a:pt x="4272848" y="11905482"/>
                </a:cubicBezTo>
                <a:cubicBezTo>
                  <a:pt x="4270438" y="11905617"/>
                  <a:pt x="4270217" y="11901566"/>
                  <a:pt x="4270217" y="11901566"/>
                </a:cubicBezTo>
                <a:cubicBezTo>
                  <a:pt x="4270217" y="11901566"/>
                  <a:pt x="4270217" y="11901566"/>
                  <a:pt x="4269998" y="11897515"/>
                </a:cubicBezTo>
                <a:cubicBezTo>
                  <a:pt x="4271747" y="11885231"/>
                  <a:pt x="4270647" y="11864978"/>
                  <a:pt x="4269988" y="11852823"/>
                </a:cubicBezTo>
                <a:cubicBezTo>
                  <a:pt x="4266255" y="11828656"/>
                  <a:pt x="4265159" y="11808401"/>
                  <a:pt x="4273696" y="11787613"/>
                </a:cubicBezTo>
                <a:cubicBezTo>
                  <a:pt x="4273696" y="11787613"/>
                  <a:pt x="4273696" y="11787613"/>
                  <a:pt x="4271285" y="11787750"/>
                </a:cubicBezTo>
                <a:cubicBezTo>
                  <a:pt x="4266247" y="11783963"/>
                  <a:pt x="4263398" y="11775998"/>
                  <a:pt x="4260547" y="11768030"/>
                </a:cubicBezTo>
                <a:cubicBezTo>
                  <a:pt x="4258139" y="11768161"/>
                  <a:pt x="4258139" y="11768161"/>
                  <a:pt x="4255729" y="11768295"/>
                </a:cubicBezTo>
                <a:cubicBezTo>
                  <a:pt x="4255729" y="11768295"/>
                  <a:pt x="4253319" y="11768430"/>
                  <a:pt x="4253102" y="11764381"/>
                </a:cubicBezTo>
                <a:cubicBezTo>
                  <a:pt x="4253102" y="11764381"/>
                  <a:pt x="4253102" y="11764381"/>
                  <a:pt x="4253319" y="11768430"/>
                </a:cubicBezTo>
                <a:cubicBezTo>
                  <a:pt x="4243256" y="11805556"/>
                  <a:pt x="4261441" y="11828922"/>
                  <a:pt x="4243927" y="11862398"/>
                </a:cubicBezTo>
                <a:cubicBezTo>
                  <a:pt x="4231657" y="11859017"/>
                  <a:pt x="4240638" y="11846331"/>
                  <a:pt x="4225963" y="11843084"/>
                </a:cubicBezTo>
                <a:cubicBezTo>
                  <a:pt x="4232750" y="11834580"/>
                  <a:pt x="4232308" y="11826478"/>
                  <a:pt x="4224642" y="11818779"/>
                </a:cubicBezTo>
                <a:cubicBezTo>
                  <a:pt x="4217413" y="11819181"/>
                  <a:pt x="4222893" y="11831064"/>
                  <a:pt x="4213037" y="11827548"/>
                </a:cubicBezTo>
                <a:cubicBezTo>
                  <a:pt x="4216106" y="11839567"/>
                  <a:pt x="4216543" y="11847671"/>
                  <a:pt x="4214576" y="11855904"/>
                </a:cubicBezTo>
                <a:cubicBezTo>
                  <a:pt x="4212167" y="11856041"/>
                  <a:pt x="4212167" y="11856041"/>
                  <a:pt x="4209754" y="11856170"/>
                </a:cubicBezTo>
                <a:cubicBezTo>
                  <a:pt x="4209754" y="11856170"/>
                  <a:pt x="4209538" y="11852122"/>
                  <a:pt x="4209538" y="11852122"/>
                </a:cubicBezTo>
                <a:cubicBezTo>
                  <a:pt x="4211728" y="11847936"/>
                  <a:pt x="4211287" y="11839837"/>
                  <a:pt x="4208438" y="11831868"/>
                </a:cubicBezTo>
                <a:cubicBezTo>
                  <a:pt x="4208438" y="11831868"/>
                  <a:pt x="4208438" y="11831868"/>
                  <a:pt x="4208216" y="11827817"/>
                </a:cubicBezTo>
                <a:cubicBezTo>
                  <a:pt x="4203397" y="11828086"/>
                  <a:pt x="4193762" y="11828621"/>
                  <a:pt x="4195729" y="11820387"/>
                </a:cubicBezTo>
                <a:cubicBezTo>
                  <a:pt x="4185872" y="11816870"/>
                  <a:pt x="4199021" y="11836454"/>
                  <a:pt x="4189164" y="11832940"/>
                </a:cubicBezTo>
                <a:cubicBezTo>
                  <a:pt x="4189383" y="11836990"/>
                  <a:pt x="4189383" y="11836990"/>
                  <a:pt x="4189383" y="11836990"/>
                </a:cubicBezTo>
                <a:cubicBezTo>
                  <a:pt x="4187412" y="11845225"/>
                  <a:pt x="4197268" y="11848741"/>
                  <a:pt x="4196829" y="11840638"/>
                </a:cubicBezTo>
                <a:cubicBezTo>
                  <a:pt x="4201868" y="11844421"/>
                  <a:pt x="4192894" y="11857109"/>
                  <a:pt x="4190703" y="11861294"/>
                </a:cubicBezTo>
                <a:cubicBezTo>
                  <a:pt x="4208228" y="11872507"/>
                  <a:pt x="4188954" y="11873577"/>
                  <a:pt x="4199472" y="11889247"/>
                </a:cubicBezTo>
                <a:cubicBezTo>
                  <a:pt x="4194653" y="11889514"/>
                  <a:pt x="4190275" y="11897882"/>
                  <a:pt x="4188523" y="11910172"/>
                </a:cubicBezTo>
                <a:cubicBezTo>
                  <a:pt x="4188523" y="11910172"/>
                  <a:pt x="4188523" y="11910172"/>
                  <a:pt x="4188964" y="11918270"/>
                </a:cubicBezTo>
                <a:cubicBezTo>
                  <a:pt x="4191375" y="11918136"/>
                  <a:pt x="4194005" y="11922054"/>
                  <a:pt x="4196411" y="11921919"/>
                </a:cubicBezTo>
                <a:cubicBezTo>
                  <a:pt x="4198822" y="11921784"/>
                  <a:pt x="4201232" y="11921652"/>
                  <a:pt x="4203862" y="11925568"/>
                </a:cubicBezTo>
                <a:cubicBezTo>
                  <a:pt x="4203862" y="11925568"/>
                  <a:pt x="4203862" y="11925568"/>
                  <a:pt x="4206271" y="11925433"/>
                </a:cubicBezTo>
                <a:cubicBezTo>
                  <a:pt x="4206271" y="11925433"/>
                  <a:pt x="4206271" y="11925433"/>
                  <a:pt x="4206489" y="11929483"/>
                </a:cubicBezTo>
                <a:cubicBezTo>
                  <a:pt x="4206929" y="11937584"/>
                  <a:pt x="4199922" y="11942038"/>
                  <a:pt x="4190284" y="11942574"/>
                </a:cubicBezTo>
                <a:cubicBezTo>
                  <a:pt x="4190284" y="11942574"/>
                  <a:pt x="4190284" y="11942574"/>
                  <a:pt x="4187876" y="11942709"/>
                </a:cubicBezTo>
                <a:cubicBezTo>
                  <a:pt x="4185247" y="11938791"/>
                  <a:pt x="4179988" y="11930956"/>
                  <a:pt x="4179764" y="11926904"/>
                </a:cubicBezTo>
                <a:cubicBezTo>
                  <a:pt x="4179764" y="11926904"/>
                  <a:pt x="4179547" y="11922858"/>
                  <a:pt x="4179547" y="11922858"/>
                </a:cubicBezTo>
                <a:cubicBezTo>
                  <a:pt x="4179547" y="11922858"/>
                  <a:pt x="4179547" y="11922858"/>
                  <a:pt x="4178888" y="11910704"/>
                </a:cubicBezTo>
                <a:cubicBezTo>
                  <a:pt x="4176478" y="11910838"/>
                  <a:pt x="4174069" y="11910972"/>
                  <a:pt x="4171658" y="11911106"/>
                </a:cubicBezTo>
                <a:cubicBezTo>
                  <a:pt x="4174940" y="11882484"/>
                  <a:pt x="4151065" y="11887872"/>
                  <a:pt x="4147559" y="11867754"/>
                </a:cubicBezTo>
                <a:cubicBezTo>
                  <a:pt x="4147559" y="11867754"/>
                  <a:pt x="4145148" y="11867889"/>
                  <a:pt x="4144928" y="11863835"/>
                </a:cubicBezTo>
                <a:cubicBezTo>
                  <a:pt x="4144928" y="11863835"/>
                  <a:pt x="4144928" y="11863835"/>
                  <a:pt x="4142518" y="11863973"/>
                </a:cubicBezTo>
                <a:cubicBezTo>
                  <a:pt x="4138141" y="11872339"/>
                  <a:pt x="4151287" y="11891926"/>
                  <a:pt x="4151065" y="11887872"/>
                </a:cubicBezTo>
                <a:cubicBezTo>
                  <a:pt x="4162021" y="11911641"/>
                  <a:pt x="4148666" y="11932696"/>
                  <a:pt x="4159185" y="11948365"/>
                </a:cubicBezTo>
                <a:cubicBezTo>
                  <a:pt x="4121957" y="11974809"/>
                  <a:pt x="4153076" y="12058399"/>
                  <a:pt x="4147171" y="12083105"/>
                </a:cubicBezTo>
                <a:cubicBezTo>
                  <a:pt x="4137755" y="12087694"/>
                  <a:pt x="4143894" y="12111728"/>
                  <a:pt x="4139513" y="12120099"/>
                </a:cubicBezTo>
                <a:cubicBezTo>
                  <a:pt x="4143246" y="12144267"/>
                  <a:pt x="4141935" y="12164653"/>
                  <a:pt x="4138218" y="12185172"/>
                </a:cubicBezTo>
                <a:cubicBezTo>
                  <a:pt x="4138437" y="12189223"/>
                  <a:pt x="4136249" y="12193409"/>
                  <a:pt x="4131431" y="12193679"/>
                </a:cubicBezTo>
                <a:cubicBezTo>
                  <a:pt x="4129021" y="12193811"/>
                  <a:pt x="4126389" y="12189893"/>
                  <a:pt x="4126173" y="12185842"/>
                </a:cubicBezTo>
                <a:cubicBezTo>
                  <a:pt x="4127483" y="12165457"/>
                  <a:pt x="4131198" y="12144934"/>
                  <a:pt x="4127912" y="12128865"/>
                </a:cubicBezTo>
                <a:cubicBezTo>
                  <a:pt x="4111705" y="12141956"/>
                  <a:pt x="4113022" y="12166262"/>
                  <a:pt x="4106896" y="12186914"/>
                </a:cubicBezTo>
                <a:cubicBezTo>
                  <a:pt x="4121133" y="12182061"/>
                  <a:pt x="4119823" y="12202446"/>
                  <a:pt x="4120923" y="12222702"/>
                </a:cubicBezTo>
                <a:cubicBezTo>
                  <a:pt x="4130780" y="12226216"/>
                  <a:pt x="4125083" y="12210281"/>
                  <a:pt x="4129681" y="12205965"/>
                </a:cubicBezTo>
                <a:cubicBezTo>
                  <a:pt x="4162983" y="12240679"/>
                  <a:pt x="4176139" y="12304952"/>
                  <a:pt x="4127734" y="12303579"/>
                </a:cubicBezTo>
                <a:cubicBezTo>
                  <a:pt x="4129482" y="12291294"/>
                  <a:pt x="4126635" y="12283326"/>
                  <a:pt x="4117218" y="12287912"/>
                </a:cubicBezTo>
                <a:cubicBezTo>
                  <a:pt x="4117218" y="12287912"/>
                  <a:pt x="4117437" y="12291963"/>
                  <a:pt x="4115027" y="12292095"/>
                </a:cubicBezTo>
                <a:cubicBezTo>
                  <a:pt x="4112838" y="12296281"/>
                  <a:pt x="4112838" y="12296281"/>
                  <a:pt x="4110430" y="12296417"/>
                </a:cubicBezTo>
                <a:cubicBezTo>
                  <a:pt x="4110430" y="12296417"/>
                  <a:pt x="4110651" y="12300465"/>
                  <a:pt x="4110651" y="12300465"/>
                </a:cubicBezTo>
                <a:cubicBezTo>
                  <a:pt x="4126207" y="12319917"/>
                  <a:pt x="4098832" y="12349877"/>
                  <a:pt x="4109792" y="12373643"/>
                </a:cubicBezTo>
                <a:cubicBezTo>
                  <a:pt x="4100155" y="12374179"/>
                  <a:pt x="4110671" y="12389846"/>
                  <a:pt x="4101695" y="12402536"/>
                </a:cubicBezTo>
                <a:cubicBezTo>
                  <a:pt x="4101695" y="12402536"/>
                  <a:pt x="4101695" y="12402536"/>
                  <a:pt x="4104103" y="12402400"/>
                </a:cubicBezTo>
                <a:cubicBezTo>
                  <a:pt x="4104545" y="12410504"/>
                  <a:pt x="4107172" y="12414420"/>
                  <a:pt x="4105204" y="12422654"/>
                </a:cubicBezTo>
                <a:cubicBezTo>
                  <a:pt x="4103015" y="12426839"/>
                  <a:pt x="4100607" y="12426971"/>
                  <a:pt x="4098196" y="12427103"/>
                </a:cubicBezTo>
                <a:cubicBezTo>
                  <a:pt x="4095566" y="12423187"/>
                  <a:pt x="4095349" y="12419138"/>
                  <a:pt x="4097754" y="12419004"/>
                </a:cubicBezTo>
                <a:cubicBezTo>
                  <a:pt x="4097534" y="12414953"/>
                  <a:pt x="4097534" y="12414953"/>
                  <a:pt x="4094686" y="12406988"/>
                </a:cubicBezTo>
                <a:cubicBezTo>
                  <a:pt x="4094686" y="12406988"/>
                  <a:pt x="4094686" y="12406988"/>
                  <a:pt x="4094468" y="12402935"/>
                </a:cubicBezTo>
                <a:cubicBezTo>
                  <a:pt x="4079793" y="12399688"/>
                  <a:pt x="4085268" y="12411572"/>
                  <a:pt x="4080672" y="12415891"/>
                </a:cubicBezTo>
                <a:cubicBezTo>
                  <a:pt x="4080672" y="12415891"/>
                  <a:pt x="4080891" y="12419944"/>
                  <a:pt x="4080891" y="12419944"/>
                </a:cubicBezTo>
                <a:cubicBezTo>
                  <a:pt x="4083299" y="12419808"/>
                  <a:pt x="4085709" y="12419674"/>
                  <a:pt x="4088117" y="12419542"/>
                </a:cubicBezTo>
                <a:cubicBezTo>
                  <a:pt x="4090311" y="12415357"/>
                  <a:pt x="4092935" y="12419271"/>
                  <a:pt x="4092935" y="12419271"/>
                </a:cubicBezTo>
                <a:cubicBezTo>
                  <a:pt x="4093158" y="12423323"/>
                  <a:pt x="4093158" y="12423323"/>
                  <a:pt x="4090968" y="12427508"/>
                </a:cubicBezTo>
                <a:cubicBezTo>
                  <a:pt x="4088559" y="12427640"/>
                  <a:pt x="4086149" y="12427775"/>
                  <a:pt x="4083740" y="12427909"/>
                </a:cubicBezTo>
                <a:cubicBezTo>
                  <a:pt x="4082431" y="12448296"/>
                  <a:pt x="4083312" y="12464499"/>
                  <a:pt x="4081782" y="12480837"/>
                </a:cubicBezTo>
                <a:cubicBezTo>
                  <a:pt x="4082222" y="12488935"/>
                  <a:pt x="4082663" y="12497040"/>
                  <a:pt x="4082884" y="12501088"/>
                </a:cubicBezTo>
                <a:cubicBezTo>
                  <a:pt x="4083102" y="12505140"/>
                  <a:pt x="4080695" y="12505273"/>
                  <a:pt x="4080695" y="12505273"/>
                </a:cubicBezTo>
                <a:cubicBezTo>
                  <a:pt x="4078284" y="12505404"/>
                  <a:pt x="4075873" y="12505539"/>
                  <a:pt x="4075656" y="12501489"/>
                </a:cubicBezTo>
                <a:cubicBezTo>
                  <a:pt x="4075217" y="12493388"/>
                  <a:pt x="4074995" y="12489337"/>
                  <a:pt x="4074553" y="12481238"/>
                </a:cubicBezTo>
                <a:cubicBezTo>
                  <a:pt x="4076083" y="12464904"/>
                  <a:pt x="4074982" y="12444646"/>
                  <a:pt x="4074105" y="12428443"/>
                </a:cubicBezTo>
                <a:cubicBezTo>
                  <a:pt x="4073884" y="12424394"/>
                  <a:pt x="4073665" y="12420344"/>
                  <a:pt x="4073443" y="12416292"/>
                </a:cubicBezTo>
                <a:cubicBezTo>
                  <a:pt x="4073443" y="12416292"/>
                  <a:pt x="4073223" y="12412241"/>
                  <a:pt x="4073223" y="12412241"/>
                </a:cubicBezTo>
                <a:cubicBezTo>
                  <a:pt x="4061384" y="12372271"/>
                  <a:pt x="4079780" y="12354998"/>
                  <a:pt x="4053486" y="12315831"/>
                </a:cubicBezTo>
                <a:cubicBezTo>
                  <a:pt x="4064656" y="12298958"/>
                  <a:pt x="4099473" y="12272647"/>
                  <a:pt x="4073839" y="12245632"/>
                </a:cubicBezTo>
                <a:cubicBezTo>
                  <a:pt x="4073839" y="12245632"/>
                  <a:pt x="4073839" y="12245632"/>
                  <a:pt x="4076249" y="12245498"/>
                </a:cubicBezTo>
                <a:cubicBezTo>
                  <a:pt x="4076029" y="12241447"/>
                  <a:pt x="4073398" y="12237531"/>
                  <a:pt x="4073398" y="12237531"/>
                </a:cubicBezTo>
                <a:cubicBezTo>
                  <a:pt x="4073179" y="12233480"/>
                  <a:pt x="4073179" y="12233480"/>
                  <a:pt x="4073179" y="12233480"/>
                </a:cubicBezTo>
                <a:cubicBezTo>
                  <a:pt x="4073179" y="12233480"/>
                  <a:pt x="4073179" y="12233480"/>
                  <a:pt x="4075588" y="12233345"/>
                </a:cubicBezTo>
                <a:cubicBezTo>
                  <a:pt x="4075370" y="12229295"/>
                  <a:pt x="4077998" y="12233213"/>
                  <a:pt x="4077998" y="12233213"/>
                </a:cubicBezTo>
                <a:cubicBezTo>
                  <a:pt x="4087412" y="12228627"/>
                  <a:pt x="4082378" y="12224843"/>
                  <a:pt x="4099461" y="12227957"/>
                </a:cubicBezTo>
                <a:cubicBezTo>
                  <a:pt x="4099019" y="12219854"/>
                  <a:pt x="4077116" y="12217010"/>
                  <a:pt x="4085876" y="12200271"/>
                </a:cubicBezTo>
                <a:cubicBezTo>
                  <a:pt x="4081274" y="12204587"/>
                  <a:pt x="4078869" y="12204725"/>
                  <a:pt x="4078427" y="12196623"/>
                </a:cubicBezTo>
                <a:cubicBezTo>
                  <a:pt x="4066821" y="12205392"/>
                  <a:pt x="4092012" y="12224307"/>
                  <a:pt x="4077116" y="12217010"/>
                </a:cubicBezTo>
                <a:cubicBezTo>
                  <a:pt x="4077116" y="12217010"/>
                  <a:pt x="4077116" y="12217010"/>
                  <a:pt x="4074707" y="12217142"/>
                </a:cubicBezTo>
                <a:cubicBezTo>
                  <a:pt x="4077116" y="12217010"/>
                  <a:pt x="4077334" y="12221059"/>
                  <a:pt x="4077334" y="12221059"/>
                </a:cubicBezTo>
                <a:cubicBezTo>
                  <a:pt x="4079750" y="12220927"/>
                  <a:pt x="4079967" y="12224976"/>
                  <a:pt x="4077558" y="12225110"/>
                </a:cubicBezTo>
                <a:cubicBezTo>
                  <a:pt x="4075151" y="12225245"/>
                  <a:pt x="4072737" y="12225378"/>
                  <a:pt x="4072737" y="12225378"/>
                </a:cubicBezTo>
                <a:cubicBezTo>
                  <a:pt x="4072737" y="12225378"/>
                  <a:pt x="4070110" y="12221459"/>
                  <a:pt x="4070110" y="12221459"/>
                </a:cubicBezTo>
                <a:cubicBezTo>
                  <a:pt x="4062880" y="12221864"/>
                  <a:pt x="4064850" y="12213629"/>
                  <a:pt x="4060034" y="12213896"/>
                </a:cubicBezTo>
                <a:cubicBezTo>
                  <a:pt x="4060034" y="12213896"/>
                  <a:pt x="4060034" y="12213896"/>
                  <a:pt x="4060251" y="12217945"/>
                </a:cubicBezTo>
                <a:cubicBezTo>
                  <a:pt x="4057843" y="12218082"/>
                  <a:pt x="4057843" y="12218082"/>
                  <a:pt x="4055435" y="12218214"/>
                </a:cubicBezTo>
                <a:cubicBezTo>
                  <a:pt x="4055435" y="12218214"/>
                  <a:pt x="4055435" y="12218214"/>
                  <a:pt x="4055215" y="12214164"/>
                </a:cubicBezTo>
                <a:cubicBezTo>
                  <a:pt x="4055215" y="12214164"/>
                  <a:pt x="4054992" y="12210112"/>
                  <a:pt x="4057403" y="12209980"/>
                </a:cubicBezTo>
                <a:cubicBezTo>
                  <a:pt x="4057403" y="12209980"/>
                  <a:pt x="4057403" y="12209980"/>
                  <a:pt x="4054992" y="12210112"/>
                </a:cubicBezTo>
                <a:cubicBezTo>
                  <a:pt x="4049296" y="12194176"/>
                  <a:pt x="4048858" y="12186080"/>
                  <a:pt x="4055425" y="12173525"/>
                </a:cubicBezTo>
                <a:cubicBezTo>
                  <a:pt x="4062871" y="12177173"/>
                  <a:pt x="4055863" y="12181625"/>
                  <a:pt x="4061124" y="12189458"/>
                </a:cubicBezTo>
                <a:cubicBezTo>
                  <a:pt x="4069659" y="12168670"/>
                  <a:pt x="4054324" y="12153271"/>
                  <a:pt x="4060230" y="12128567"/>
                </a:cubicBezTo>
                <a:cubicBezTo>
                  <a:pt x="4060230" y="12128567"/>
                  <a:pt x="4060230" y="12128567"/>
                  <a:pt x="4062637" y="12128431"/>
                </a:cubicBezTo>
                <a:cubicBezTo>
                  <a:pt x="4062637" y="12128431"/>
                  <a:pt x="4060230" y="12128567"/>
                  <a:pt x="4060011" y="12124514"/>
                </a:cubicBezTo>
                <a:cubicBezTo>
                  <a:pt x="4059789" y="12120466"/>
                  <a:pt x="4057600" y="12124649"/>
                  <a:pt x="4052784" y="12124919"/>
                </a:cubicBezTo>
                <a:cubicBezTo>
                  <a:pt x="4053004" y="12128967"/>
                  <a:pt x="4050591" y="12129101"/>
                  <a:pt x="4048185" y="12129236"/>
                </a:cubicBezTo>
                <a:cubicBezTo>
                  <a:pt x="4045994" y="12133418"/>
                  <a:pt x="4046216" y="12137470"/>
                  <a:pt x="4046216" y="12137470"/>
                </a:cubicBezTo>
                <a:cubicBezTo>
                  <a:pt x="4046436" y="12141521"/>
                  <a:pt x="4046436" y="12141521"/>
                  <a:pt x="4048844" y="12141389"/>
                </a:cubicBezTo>
                <a:cubicBezTo>
                  <a:pt x="4048844" y="12141389"/>
                  <a:pt x="4051252" y="12141253"/>
                  <a:pt x="4053883" y="12145169"/>
                </a:cubicBezTo>
                <a:cubicBezTo>
                  <a:pt x="4054104" y="12149220"/>
                  <a:pt x="4054543" y="12157322"/>
                  <a:pt x="4049725" y="12157588"/>
                </a:cubicBezTo>
                <a:cubicBezTo>
                  <a:pt x="4049725" y="12157588"/>
                  <a:pt x="4049725" y="12157588"/>
                  <a:pt x="4050167" y="12165690"/>
                </a:cubicBezTo>
                <a:cubicBezTo>
                  <a:pt x="4050167" y="12165690"/>
                  <a:pt x="4047754" y="12165824"/>
                  <a:pt x="4047754" y="12165824"/>
                </a:cubicBezTo>
                <a:cubicBezTo>
                  <a:pt x="4045346" y="12165957"/>
                  <a:pt x="4045346" y="12165957"/>
                  <a:pt x="4045346" y="12165957"/>
                </a:cubicBezTo>
                <a:cubicBezTo>
                  <a:pt x="4045346" y="12165957"/>
                  <a:pt x="4045346" y="12165957"/>
                  <a:pt x="4044906" y="12157855"/>
                </a:cubicBezTo>
                <a:cubicBezTo>
                  <a:pt x="4040088" y="12158125"/>
                  <a:pt x="4037680" y="12158258"/>
                  <a:pt x="4035050" y="12154343"/>
                </a:cubicBezTo>
                <a:cubicBezTo>
                  <a:pt x="4035489" y="12162443"/>
                  <a:pt x="4033520" y="12170676"/>
                  <a:pt x="4036150" y="12174596"/>
                </a:cubicBezTo>
                <a:cubicBezTo>
                  <a:pt x="4036150" y="12174596"/>
                  <a:pt x="4038559" y="12174461"/>
                  <a:pt x="4038559" y="12174461"/>
                </a:cubicBezTo>
                <a:cubicBezTo>
                  <a:pt x="4040749" y="12170278"/>
                  <a:pt x="4043157" y="12170140"/>
                  <a:pt x="4043377" y="12174192"/>
                </a:cubicBezTo>
                <a:cubicBezTo>
                  <a:pt x="4046007" y="12178109"/>
                  <a:pt x="4043594" y="12178242"/>
                  <a:pt x="4043594" y="12178242"/>
                </a:cubicBezTo>
                <a:cubicBezTo>
                  <a:pt x="4041408" y="12182429"/>
                  <a:pt x="4036590" y="12182695"/>
                  <a:pt x="4034179" y="12182831"/>
                </a:cubicBezTo>
                <a:cubicBezTo>
                  <a:pt x="4034179" y="12182831"/>
                  <a:pt x="4034179" y="12182831"/>
                  <a:pt x="4031771" y="12182964"/>
                </a:cubicBezTo>
                <a:cubicBezTo>
                  <a:pt x="4029141" y="12179045"/>
                  <a:pt x="4026511" y="12175129"/>
                  <a:pt x="4026071" y="12167028"/>
                </a:cubicBezTo>
                <a:cubicBezTo>
                  <a:pt x="4025853" y="12162978"/>
                  <a:pt x="4027821" y="12154744"/>
                  <a:pt x="4030009" y="12150557"/>
                </a:cubicBezTo>
                <a:cubicBezTo>
                  <a:pt x="4030009" y="12150557"/>
                  <a:pt x="4029792" y="12146508"/>
                  <a:pt x="4032197" y="12146374"/>
                </a:cubicBezTo>
                <a:cubicBezTo>
                  <a:pt x="4031981" y="12142325"/>
                  <a:pt x="4034391" y="12142191"/>
                  <a:pt x="4034391" y="12142191"/>
                </a:cubicBezTo>
                <a:cubicBezTo>
                  <a:pt x="4034391" y="12142191"/>
                  <a:pt x="4034172" y="12138137"/>
                  <a:pt x="4034172" y="12138137"/>
                </a:cubicBezTo>
                <a:cubicBezTo>
                  <a:pt x="4033949" y="12134089"/>
                  <a:pt x="4033727" y="12130037"/>
                  <a:pt x="4035918" y="12125855"/>
                </a:cubicBezTo>
                <a:cubicBezTo>
                  <a:pt x="4033290" y="12121937"/>
                  <a:pt x="4033069" y="12117886"/>
                  <a:pt x="4032846" y="12113834"/>
                </a:cubicBezTo>
                <a:cubicBezTo>
                  <a:pt x="4032846" y="12113834"/>
                  <a:pt x="4032846" y="12113834"/>
                  <a:pt x="4032627" y="12109786"/>
                </a:cubicBezTo>
                <a:cubicBezTo>
                  <a:pt x="4032627" y="12109786"/>
                  <a:pt x="4032627" y="12109786"/>
                  <a:pt x="4030219" y="12109916"/>
                </a:cubicBezTo>
                <a:cubicBezTo>
                  <a:pt x="4029560" y="12097767"/>
                  <a:pt x="4033936" y="12089398"/>
                  <a:pt x="4040726" y="12080895"/>
                </a:cubicBezTo>
                <a:cubicBezTo>
                  <a:pt x="4035907" y="12081162"/>
                  <a:pt x="4028459" y="12077513"/>
                  <a:pt x="4042695" y="12072659"/>
                </a:cubicBezTo>
                <a:cubicBezTo>
                  <a:pt x="4040064" y="12068746"/>
                  <a:pt x="4040064" y="12068746"/>
                  <a:pt x="4040064" y="12068746"/>
                </a:cubicBezTo>
                <a:cubicBezTo>
                  <a:pt x="4039846" y="12064693"/>
                  <a:pt x="4039846" y="12064693"/>
                  <a:pt x="4042256" y="12064557"/>
                </a:cubicBezTo>
                <a:cubicBezTo>
                  <a:pt x="4042034" y="12060506"/>
                  <a:pt x="4046853" y="12060242"/>
                  <a:pt x="4046853" y="12060242"/>
                </a:cubicBezTo>
                <a:cubicBezTo>
                  <a:pt x="4049480" y="12064157"/>
                  <a:pt x="4051893" y="12064023"/>
                  <a:pt x="4052113" y="12068075"/>
                </a:cubicBezTo>
                <a:cubicBezTo>
                  <a:pt x="4052113" y="12068075"/>
                  <a:pt x="4052113" y="12068075"/>
                  <a:pt x="4054523" y="12067942"/>
                </a:cubicBezTo>
                <a:cubicBezTo>
                  <a:pt x="4063499" y="12055253"/>
                  <a:pt x="4057138" y="12027168"/>
                  <a:pt x="4066116" y="12014478"/>
                </a:cubicBezTo>
                <a:cubicBezTo>
                  <a:pt x="4065896" y="12010427"/>
                  <a:pt x="4044432" y="12015685"/>
                  <a:pt x="4053409" y="12002995"/>
                </a:cubicBezTo>
                <a:cubicBezTo>
                  <a:pt x="4043551" y="11999482"/>
                  <a:pt x="4030856" y="12032688"/>
                  <a:pt x="4040494" y="12032155"/>
                </a:cubicBezTo>
                <a:cubicBezTo>
                  <a:pt x="4052761" y="12035534"/>
                  <a:pt x="4028668" y="12036875"/>
                  <a:pt x="4034364" y="12052808"/>
                </a:cubicBezTo>
                <a:cubicBezTo>
                  <a:pt x="4029551" y="12053076"/>
                  <a:pt x="4029327" y="12049026"/>
                  <a:pt x="4026697" y="12045108"/>
                </a:cubicBezTo>
                <a:cubicBezTo>
                  <a:pt x="4024292" y="12045241"/>
                  <a:pt x="4022323" y="12053477"/>
                  <a:pt x="4022101" y="12049426"/>
                </a:cubicBezTo>
                <a:cubicBezTo>
                  <a:pt x="4015750" y="12066029"/>
                  <a:pt x="4017734" y="12102484"/>
                  <a:pt x="4011605" y="12123139"/>
                </a:cubicBezTo>
                <a:cubicBezTo>
                  <a:pt x="4011605" y="12123139"/>
                  <a:pt x="4011605" y="12123139"/>
                  <a:pt x="4009195" y="12123274"/>
                </a:cubicBezTo>
                <a:cubicBezTo>
                  <a:pt x="4011605" y="12123139"/>
                  <a:pt x="4011826" y="12127194"/>
                  <a:pt x="4011826" y="12127194"/>
                </a:cubicBezTo>
                <a:cubicBezTo>
                  <a:pt x="4012044" y="12131243"/>
                  <a:pt x="4009857" y="12135428"/>
                  <a:pt x="4010076" y="12139477"/>
                </a:cubicBezTo>
                <a:cubicBezTo>
                  <a:pt x="4010076" y="12139477"/>
                  <a:pt x="4010076" y="12139477"/>
                  <a:pt x="4012487" y="12139342"/>
                </a:cubicBezTo>
                <a:cubicBezTo>
                  <a:pt x="4015996" y="12159464"/>
                  <a:pt x="4006138" y="12155951"/>
                  <a:pt x="4009870" y="12180117"/>
                </a:cubicBezTo>
                <a:cubicBezTo>
                  <a:pt x="4009870" y="12180117"/>
                  <a:pt x="4012278" y="12179985"/>
                  <a:pt x="4012278" y="12179985"/>
                </a:cubicBezTo>
                <a:cubicBezTo>
                  <a:pt x="4012278" y="12179985"/>
                  <a:pt x="4012278" y="12179985"/>
                  <a:pt x="4012497" y="12184038"/>
                </a:cubicBezTo>
                <a:cubicBezTo>
                  <a:pt x="4014904" y="12183902"/>
                  <a:pt x="4015127" y="12187954"/>
                  <a:pt x="4015127" y="12187954"/>
                </a:cubicBezTo>
                <a:cubicBezTo>
                  <a:pt x="4015346" y="12192001"/>
                  <a:pt x="4012936" y="12192136"/>
                  <a:pt x="4012936" y="12192136"/>
                </a:cubicBezTo>
                <a:cubicBezTo>
                  <a:pt x="4010528" y="12192268"/>
                  <a:pt x="4010528" y="12192268"/>
                  <a:pt x="4010528" y="12192268"/>
                </a:cubicBezTo>
                <a:cubicBezTo>
                  <a:pt x="4010306" y="12188218"/>
                  <a:pt x="4010306" y="12188218"/>
                  <a:pt x="4010089" y="12184168"/>
                </a:cubicBezTo>
                <a:lnTo>
                  <a:pt x="4007679" y="12184302"/>
                </a:lnTo>
                <a:cubicBezTo>
                  <a:pt x="4000450" y="12184704"/>
                  <a:pt x="4000671" y="12188754"/>
                  <a:pt x="4000891" y="12192805"/>
                </a:cubicBezTo>
                <a:cubicBezTo>
                  <a:pt x="3990812" y="12185241"/>
                  <a:pt x="3991902" y="12160801"/>
                  <a:pt x="3990803" y="12140549"/>
                </a:cubicBezTo>
                <a:cubicBezTo>
                  <a:pt x="4000661" y="12144065"/>
                  <a:pt x="3994961" y="12128132"/>
                  <a:pt x="4002628" y="12135829"/>
                </a:cubicBezTo>
                <a:cubicBezTo>
                  <a:pt x="4002408" y="12131778"/>
                  <a:pt x="4002408" y="12131778"/>
                  <a:pt x="4002188" y="12127727"/>
                </a:cubicBezTo>
                <a:cubicBezTo>
                  <a:pt x="3999561" y="12123811"/>
                  <a:pt x="3992112" y="12120163"/>
                  <a:pt x="3998900" y="12111660"/>
                </a:cubicBezTo>
                <a:cubicBezTo>
                  <a:pt x="3984883" y="12120562"/>
                  <a:pt x="3980948" y="12137033"/>
                  <a:pt x="3974595" y="12153638"/>
                </a:cubicBezTo>
                <a:cubicBezTo>
                  <a:pt x="3972189" y="12153772"/>
                  <a:pt x="3972189" y="12153772"/>
                  <a:pt x="3972410" y="12157823"/>
                </a:cubicBezTo>
                <a:cubicBezTo>
                  <a:pt x="3972629" y="12161873"/>
                  <a:pt x="3970220" y="12162008"/>
                  <a:pt x="3967811" y="12162141"/>
                </a:cubicBezTo>
                <a:cubicBezTo>
                  <a:pt x="3965402" y="12162272"/>
                  <a:pt x="3962769" y="12158359"/>
                  <a:pt x="3962769" y="12158359"/>
                </a:cubicBezTo>
                <a:cubicBezTo>
                  <a:pt x="3962769" y="12158359"/>
                  <a:pt x="3962769" y="12158359"/>
                  <a:pt x="3962549" y="12154308"/>
                </a:cubicBezTo>
                <a:cubicBezTo>
                  <a:pt x="3962549" y="12154308"/>
                  <a:pt x="3962549" y="12154308"/>
                  <a:pt x="3962329" y="12150257"/>
                </a:cubicBezTo>
                <a:cubicBezTo>
                  <a:pt x="3963421" y="12125819"/>
                  <a:pt x="3958160" y="12117986"/>
                  <a:pt x="3966699" y="12097197"/>
                </a:cubicBezTo>
                <a:cubicBezTo>
                  <a:pt x="3969327" y="12101115"/>
                  <a:pt x="3969549" y="12105165"/>
                  <a:pt x="3974365" y="12104896"/>
                </a:cubicBezTo>
                <a:cubicBezTo>
                  <a:pt x="3986194" y="12100177"/>
                  <a:pt x="3974148" y="12100847"/>
                  <a:pt x="3975674" y="12084510"/>
                </a:cubicBezTo>
                <a:cubicBezTo>
                  <a:pt x="3968667" y="12088963"/>
                  <a:pt x="3969327" y="12101115"/>
                  <a:pt x="3959473" y="12097600"/>
                </a:cubicBezTo>
                <a:cubicBezTo>
                  <a:pt x="3959253" y="12093546"/>
                  <a:pt x="3956842" y="12093683"/>
                  <a:pt x="3954212" y="12089767"/>
                </a:cubicBezTo>
                <a:cubicBezTo>
                  <a:pt x="3954434" y="12093815"/>
                  <a:pt x="3952244" y="12097998"/>
                  <a:pt x="3952466" y="12102053"/>
                </a:cubicBezTo>
                <a:cubicBezTo>
                  <a:pt x="3950492" y="12110288"/>
                  <a:pt x="3952903" y="12110153"/>
                  <a:pt x="3960131" y="12109748"/>
                </a:cubicBezTo>
                <a:cubicBezTo>
                  <a:pt x="3960570" y="12117852"/>
                  <a:pt x="3953124" y="12114201"/>
                  <a:pt x="3948304" y="12114470"/>
                </a:cubicBezTo>
                <a:cubicBezTo>
                  <a:pt x="3948525" y="12118521"/>
                  <a:pt x="3948746" y="12122570"/>
                  <a:pt x="3948746" y="12122570"/>
                </a:cubicBezTo>
                <a:cubicBezTo>
                  <a:pt x="3949185" y="12130673"/>
                  <a:pt x="3944586" y="12134991"/>
                  <a:pt x="3942180" y="12135127"/>
                </a:cubicBezTo>
                <a:cubicBezTo>
                  <a:pt x="3939986" y="12139311"/>
                  <a:pt x="3939986" y="12139311"/>
                  <a:pt x="3939986" y="12139311"/>
                </a:cubicBezTo>
                <a:cubicBezTo>
                  <a:pt x="3939986" y="12139311"/>
                  <a:pt x="3940208" y="12143360"/>
                  <a:pt x="3940208" y="12143360"/>
                </a:cubicBezTo>
                <a:cubicBezTo>
                  <a:pt x="3947657" y="12147012"/>
                  <a:pt x="3939340" y="12171847"/>
                  <a:pt x="3949197" y="12175363"/>
                </a:cubicBezTo>
                <a:cubicBezTo>
                  <a:pt x="3944376" y="12175630"/>
                  <a:pt x="3942188" y="12179815"/>
                  <a:pt x="3940439" y="12192103"/>
                </a:cubicBezTo>
                <a:cubicBezTo>
                  <a:pt x="3943072" y="12196017"/>
                  <a:pt x="3943288" y="12200069"/>
                  <a:pt x="3943508" y="12204120"/>
                </a:cubicBezTo>
                <a:cubicBezTo>
                  <a:pt x="3943508" y="12204120"/>
                  <a:pt x="3943508" y="12204120"/>
                  <a:pt x="3945918" y="12203986"/>
                </a:cubicBezTo>
                <a:cubicBezTo>
                  <a:pt x="3945918" y="12203986"/>
                  <a:pt x="3945918" y="12203986"/>
                  <a:pt x="3945699" y="12199932"/>
                </a:cubicBezTo>
                <a:cubicBezTo>
                  <a:pt x="3947668" y="12191699"/>
                  <a:pt x="3952044" y="12183329"/>
                  <a:pt x="3956423" y="12174964"/>
                </a:cubicBezTo>
                <a:cubicBezTo>
                  <a:pt x="3958614" y="12170775"/>
                  <a:pt x="3961022" y="12170644"/>
                  <a:pt x="3961242" y="12174694"/>
                </a:cubicBezTo>
                <a:cubicBezTo>
                  <a:pt x="3963654" y="12174560"/>
                  <a:pt x="3963872" y="12178610"/>
                  <a:pt x="3963872" y="12178610"/>
                </a:cubicBezTo>
                <a:cubicBezTo>
                  <a:pt x="3959493" y="12186981"/>
                  <a:pt x="3955113" y="12195349"/>
                  <a:pt x="3953145" y="12203582"/>
                </a:cubicBezTo>
                <a:cubicBezTo>
                  <a:pt x="3953145" y="12203582"/>
                  <a:pt x="3953145" y="12203582"/>
                  <a:pt x="3950960" y="12207767"/>
                </a:cubicBezTo>
                <a:cubicBezTo>
                  <a:pt x="3948766" y="12211951"/>
                  <a:pt x="3943949" y="12212218"/>
                  <a:pt x="3939131" y="12212490"/>
                </a:cubicBezTo>
                <a:cubicBezTo>
                  <a:pt x="3939131" y="12212490"/>
                  <a:pt x="3939131" y="12212490"/>
                  <a:pt x="3936720" y="12212623"/>
                </a:cubicBezTo>
                <a:cubicBezTo>
                  <a:pt x="3936720" y="12212623"/>
                  <a:pt x="3936720" y="12212623"/>
                  <a:pt x="3936500" y="12208572"/>
                </a:cubicBezTo>
                <a:cubicBezTo>
                  <a:pt x="3936059" y="12200470"/>
                  <a:pt x="3935842" y="12196421"/>
                  <a:pt x="3933432" y="12196553"/>
                </a:cubicBezTo>
                <a:cubicBezTo>
                  <a:pt x="3933432" y="12196553"/>
                  <a:pt x="3933432" y="12196553"/>
                  <a:pt x="3931023" y="12196688"/>
                </a:cubicBezTo>
                <a:cubicBezTo>
                  <a:pt x="3926203" y="12196954"/>
                  <a:pt x="3925986" y="12192905"/>
                  <a:pt x="3921165" y="12193174"/>
                </a:cubicBezTo>
                <a:cubicBezTo>
                  <a:pt x="3919196" y="12201407"/>
                  <a:pt x="3919419" y="12205460"/>
                  <a:pt x="3922268" y="12213426"/>
                </a:cubicBezTo>
                <a:cubicBezTo>
                  <a:pt x="3922487" y="12217477"/>
                  <a:pt x="3922926" y="12225577"/>
                  <a:pt x="3920955" y="12233813"/>
                </a:cubicBezTo>
                <a:cubicBezTo>
                  <a:pt x="3920955" y="12233813"/>
                  <a:pt x="3918767" y="12237996"/>
                  <a:pt x="3916356" y="12238131"/>
                </a:cubicBezTo>
                <a:cubicBezTo>
                  <a:pt x="3911540" y="12238398"/>
                  <a:pt x="3911320" y="12234347"/>
                  <a:pt x="3911101" y="12230297"/>
                </a:cubicBezTo>
                <a:cubicBezTo>
                  <a:pt x="3910879" y="12226245"/>
                  <a:pt x="3910439" y="12218147"/>
                  <a:pt x="3910220" y="12214094"/>
                </a:cubicBezTo>
                <a:cubicBezTo>
                  <a:pt x="3909778" y="12205995"/>
                  <a:pt x="3906928" y="12198025"/>
                  <a:pt x="3908899" y="12189793"/>
                </a:cubicBezTo>
                <a:cubicBezTo>
                  <a:pt x="3908241" y="12177642"/>
                  <a:pt x="3895744" y="12125516"/>
                  <a:pt x="3920495" y="12136330"/>
                </a:cubicBezTo>
                <a:cubicBezTo>
                  <a:pt x="3920274" y="12132279"/>
                  <a:pt x="3922685" y="12132144"/>
                  <a:pt x="3922685" y="12132144"/>
                </a:cubicBezTo>
                <a:cubicBezTo>
                  <a:pt x="3925094" y="12132013"/>
                  <a:pt x="3925094" y="12132013"/>
                  <a:pt x="3925312" y="12136062"/>
                </a:cubicBezTo>
                <a:cubicBezTo>
                  <a:pt x="3930352" y="12139843"/>
                  <a:pt x="3928380" y="12148082"/>
                  <a:pt x="3933202" y="12147812"/>
                </a:cubicBezTo>
                <a:cubicBezTo>
                  <a:pt x="3933202" y="12147812"/>
                  <a:pt x="3932982" y="12143762"/>
                  <a:pt x="3932982" y="12143762"/>
                </a:cubicBezTo>
                <a:cubicBezTo>
                  <a:pt x="3930571" y="12143893"/>
                  <a:pt x="3930352" y="12139843"/>
                  <a:pt x="3930352" y="12139843"/>
                </a:cubicBezTo>
                <a:cubicBezTo>
                  <a:pt x="3930352" y="12139843"/>
                  <a:pt x="3930352" y="12139843"/>
                  <a:pt x="3930130" y="12135795"/>
                </a:cubicBezTo>
                <a:cubicBezTo>
                  <a:pt x="3930130" y="12135795"/>
                  <a:pt x="3930130" y="12135795"/>
                  <a:pt x="3932538" y="12135659"/>
                </a:cubicBezTo>
                <a:cubicBezTo>
                  <a:pt x="3932538" y="12135659"/>
                  <a:pt x="3934731" y="12131476"/>
                  <a:pt x="3937139" y="12131342"/>
                </a:cubicBezTo>
                <a:cubicBezTo>
                  <a:pt x="3939330" y="12127157"/>
                  <a:pt x="3939330" y="12127157"/>
                  <a:pt x="3939105" y="12123108"/>
                </a:cubicBezTo>
                <a:cubicBezTo>
                  <a:pt x="3924652" y="12123911"/>
                  <a:pt x="3938161" y="12114018"/>
                  <a:pt x="3938426" y="12104291"/>
                </a:cubicBezTo>
                <a:lnTo>
                  <a:pt x="3932779" y="12095071"/>
                </a:lnTo>
                <a:lnTo>
                  <a:pt x="3932809" y="12094993"/>
                </a:lnTo>
                <a:lnTo>
                  <a:pt x="3936281" y="12093301"/>
                </a:lnTo>
                <a:cubicBezTo>
                  <a:pt x="3937513" y="12093740"/>
                  <a:pt x="3938772" y="12094685"/>
                  <a:pt x="3939976" y="12094620"/>
                </a:cubicBezTo>
                <a:cubicBezTo>
                  <a:pt x="3942387" y="12094485"/>
                  <a:pt x="3942167" y="12090434"/>
                  <a:pt x="3944355" y="12086251"/>
                </a:cubicBezTo>
                <a:cubicBezTo>
                  <a:pt x="3940412" y="12080376"/>
                  <a:pt x="3937568" y="12083581"/>
                  <a:pt x="3935404" y="12088272"/>
                </a:cubicBezTo>
                <a:lnTo>
                  <a:pt x="3932809" y="12094993"/>
                </a:lnTo>
                <a:lnTo>
                  <a:pt x="3932749" y="12095022"/>
                </a:lnTo>
                <a:lnTo>
                  <a:pt x="3932779" y="12095071"/>
                </a:lnTo>
                <a:lnTo>
                  <a:pt x="3932624" y="12095473"/>
                </a:lnTo>
                <a:cubicBezTo>
                  <a:pt x="3931835" y="12097612"/>
                  <a:pt x="3931163" y="12099172"/>
                  <a:pt x="3930561" y="12099205"/>
                </a:cubicBezTo>
                <a:cubicBezTo>
                  <a:pt x="3930778" y="12103255"/>
                  <a:pt x="3913475" y="12096092"/>
                  <a:pt x="3916767" y="12112162"/>
                </a:cubicBezTo>
                <a:cubicBezTo>
                  <a:pt x="3896610" y="12097029"/>
                  <a:pt x="3900779" y="12129299"/>
                  <a:pt x="3881725" y="12134420"/>
                </a:cubicBezTo>
                <a:cubicBezTo>
                  <a:pt x="3890706" y="12121736"/>
                  <a:pt x="3862011" y="12127394"/>
                  <a:pt x="3857193" y="12127657"/>
                </a:cubicBezTo>
                <a:cubicBezTo>
                  <a:pt x="3857415" y="12131708"/>
                  <a:pt x="3857415" y="12131708"/>
                  <a:pt x="3857415" y="12131708"/>
                </a:cubicBezTo>
                <a:cubicBezTo>
                  <a:pt x="3862673" y="12139543"/>
                  <a:pt x="3863113" y="12147645"/>
                  <a:pt x="3865742" y="12151558"/>
                </a:cubicBezTo>
                <a:cubicBezTo>
                  <a:pt x="3868153" y="12151428"/>
                  <a:pt x="3868372" y="12155476"/>
                  <a:pt x="3868592" y="12159529"/>
                </a:cubicBezTo>
                <a:cubicBezTo>
                  <a:pt x="3871000" y="12159395"/>
                  <a:pt x="3871000" y="12159395"/>
                  <a:pt x="3873410" y="12159263"/>
                </a:cubicBezTo>
                <a:cubicBezTo>
                  <a:pt x="3878229" y="12158993"/>
                  <a:pt x="3880637" y="12158857"/>
                  <a:pt x="3883047" y="12158725"/>
                </a:cubicBezTo>
                <a:cubicBezTo>
                  <a:pt x="3882826" y="12154674"/>
                  <a:pt x="3885233" y="12154539"/>
                  <a:pt x="3887644" y="12154408"/>
                </a:cubicBezTo>
                <a:cubicBezTo>
                  <a:pt x="3890275" y="12158324"/>
                  <a:pt x="3890275" y="12158324"/>
                  <a:pt x="3888083" y="12162509"/>
                </a:cubicBezTo>
                <a:cubicBezTo>
                  <a:pt x="3883487" y="12166827"/>
                  <a:pt x="3876257" y="12167228"/>
                  <a:pt x="3871440" y="12167496"/>
                </a:cubicBezTo>
                <a:cubicBezTo>
                  <a:pt x="3871440" y="12167496"/>
                  <a:pt x="3869031" y="12167630"/>
                  <a:pt x="3869031" y="12167630"/>
                </a:cubicBezTo>
                <a:cubicBezTo>
                  <a:pt x="3866623" y="12167763"/>
                  <a:pt x="3864432" y="12171948"/>
                  <a:pt x="3862247" y="12176133"/>
                </a:cubicBezTo>
                <a:cubicBezTo>
                  <a:pt x="3857202" y="12172350"/>
                  <a:pt x="3854575" y="12168432"/>
                  <a:pt x="3853915" y="12156280"/>
                </a:cubicBezTo>
                <a:cubicBezTo>
                  <a:pt x="3853915" y="12156280"/>
                  <a:pt x="3853915" y="12156280"/>
                  <a:pt x="3856324" y="12156148"/>
                </a:cubicBezTo>
                <a:cubicBezTo>
                  <a:pt x="3853697" y="12152233"/>
                  <a:pt x="3853253" y="12144130"/>
                  <a:pt x="3848218" y="12140345"/>
                </a:cubicBezTo>
                <a:cubicBezTo>
                  <a:pt x="3848218" y="12140345"/>
                  <a:pt x="3848218" y="12140345"/>
                  <a:pt x="3845809" y="12140479"/>
                </a:cubicBezTo>
                <a:cubicBezTo>
                  <a:pt x="3846029" y="12144530"/>
                  <a:pt x="3843621" y="12144664"/>
                  <a:pt x="3843837" y="12148719"/>
                </a:cubicBezTo>
                <a:cubicBezTo>
                  <a:pt x="3842530" y="12169104"/>
                  <a:pt x="3838593" y="12185572"/>
                  <a:pt x="3834653" y="12202044"/>
                </a:cubicBezTo>
                <a:cubicBezTo>
                  <a:pt x="3843849" y="12193405"/>
                  <a:pt x="3874950" y="12187614"/>
                  <a:pt x="3877359" y="12187480"/>
                </a:cubicBezTo>
                <a:cubicBezTo>
                  <a:pt x="3879769" y="12187348"/>
                  <a:pt x="3879769" y="12187348"/>
                  <a:pt x="3881958" y="12183162"/>
                </a:cubicBezTo>
                <a:cubicBezTo>
                  <a:pt x="3881958" y="12183162"/>
                  <a:pt x="3881958" y="12183162"/>
                  <a:pt x="3884368" y="12183030"/>
                </a:cubicBezTo>
                <a:cubicBezTo>
                  <a:pt x="3884368" y="12183030"/>
                  <a:pt x="3884590" y="12187078"/>
                  <a:pt x="3884590" y="12187078"/>
                </a:cubicBezTo>
                <a:cubicBezTo>
                  <a:pt x="3884590" y="12187078"/>
                  <a:pt x="3882399" y="12191264"/>
                  <a:pt x="3879988" y="12191398"/>
                </a:cubicBezTo>
                <a:cubicBezTo>
                  <a:pt x="3879988" y="12191398"/>
                  <a:pt x="3879988" y="12191398"/>
                  <a:pt x="3882399" y="12191264"/>
                </a:cubicBezTo>
                <a:cubicBezTo>
                  <a:pt x="3890287" y="12203013"/>
                  <a:pt x="3871230" y="12208137"/>
                  <a:pt x="3878678" y="12211782"/>
                </a:cubicBezTo>
                <a:cubicBezTo>
                  <a:pt x="3869047" y="12212319"/>
                  <a:pt x="3865323" y="12232843"/>
                  <a:pt x="3858534" y="12241344"/>
                </a:cubicBezTo>
                <a:cubicBezTo>
                  <a:pt x="3870803" y="12244727"/>
                  <a:pt x="3840140" y="12258617"/>
                  <a:pt x="3839055" y="12283056"/>
                </a:cubicBezTo>
                <a:cubicBezTo>
                  <a:pt x="3831603" y="12279405"/>
                  <a:pt x="3831168" y="12271306"/>
                  <a:pt x="3823719" y="12267656"/>
                </a:cubicBezTo>
                <a:cubicBezTo>
                  <a:pt x="3821308" y="12267791"/>
                  <a:pt x="3819120" y="12271974"/>
                  <a:pt x="3816929" y="12276159"/>
                </a:cubicBezTo>
                <a:cubicBezTo>
                  <a:pt x="3819339" y="12276024"/>
                  <a:pt x="3819558" y="12280074"/>
                  <a:pt x="3821971" y="12279941"/>
                </a:cubicBezTo>
                <a:cubicBezTo>
                  <a:pt x="3822410" y="12288044"/>
                  <a:pt x="3818029" y="12296412"/>
                  <a:pt x="3810803" y="12296812"/>
                </a:cubicBezTo>
                <a:cubicBezTo>
                  <a:pt x="3810803" y="12296812"/>
                  <a:pt x="3810803" y="12296812"/>
                  <a:pt x="3811022" y="12300863"/>
                </a:cubicBezTo>
                <a:cubicBezTo>
                  <a:pt x="3811022" y="12300863"/>
                  <a:pt x="3811022" y="12300863"/>
                  <a:pt x="3808172" y="12292898"/>
                </a:cubicBezTo>
                <a:cubicBezTo>
                  <a:pt x="3810361" y="12288713"/>
                  <a:pt x="3810583" y="12292765"/>
                  <a:pt x="3812991" y="12292629"/>
                </a:cubicBezTo>
                <a:cubicBezTo>
                  <a:pt x="3815402" y="12292495"/>
                  <a:pt x="3817367" y="12284259"/>
                  <a:pt x="3817151" y="12280208"/>
                </a:cubicBezTo>
                <a:cubicBezTo>
                  <a:pt x="3817151" y="12280208"/>
                  <a:pt x="3814740" y="12280344"/>
                  <a:pt x="3814740" y="12280344"/>
                </a:cubicBezTo>
                <a:cubicBezTo>
                  <a:pt x="3809921" y="12280609"/>
                  <a:pt x="3807512" y="12280744"/>
                  <a:pt x="3802695" y="12281014"/>
                </a:cubicBezTo>
                <a:cubicBezTo>
                  <a:pt x="3808608" y="12278653"/>
                  <a:pt x="3809592" y="12274535"/>
                  <a:pt x="3808140" y="12270045"/>
                </a:cubicBezTo>
                <a:lnTo>
                  <a:pt x="3801049" y="12259838"/>
                </a:lnTo>
                <a:lnTo>
                  <a:pt x="3800424" y="12255805"/>
                </a:lnTo>
                <a:lnTo>
                  <a:pt x="3803620" y="12253537"/>
                </a:lnTo>
                <a:cubicBezTo>
                  <a:pt x="3805483" y="12254452"/>
                  <a:pt x="3807397" y="12256375"/>
                  <a:pt x="3808605" y="12256309"/>
                </a:cubicBezTo>
                <a:cubicBezTo>
                  <a:pt x="3808165" y="12248207"/>
                  <a:pt x="3805532" y="12244287"/>
                  <a:pt x="3800713" y="12244554"/>
                </a:cubicBezTo>
                <a:cubicBezTo>
                  <a:pt x="3805312" y="12240239"/>
                  <a:pt x="3814288" y="12227554"/>
                  <a:pt x="3804432" y="12224037"/>
                </a:cubicBezTo>
                <a:cubicBezTo>
                  <a:pt x="3804652" y="12228088"/>
                  <a:pt x="3804652" y="12228088"/>
                  <a:pt x="3804873" y="12232139"/>
                </a:cubicBezTo>
                <a:cubicBezTo>
                  <a:pt x="3804873" y="12232139"/>
                  <a:pt x="3804873" y="12232139"/>
                  <a:pt x="3805093" y="12236186"/>
                </a:cubicBezTo>
                <a:cubicBezTo>
                  <a:pt x="3805093" y="12236186"/>
                  <a:pt x="3805093" y="12236186"/>
                  <a:pt x="3802682" y="12236321"/>
                </a:cubicBezTo>
                <a:cubicBezTo>
                  <a:pt x="3797644" y="12232540"/>
                  <a:pt x="3795236" y="12232672"/>
                  <a:pt x="3790198" y="12228890"/>
                </a:cubicBezTo>
                <a:cubicBezTo>
                  <a:pt x="3790418" y="12232941"/>
                  <a:pt x="3790637" y="12236990"/>
                  <a:pt x="3788230" y="12237123"/>
                </a:cubicBezTo>
                <a:cubicBezTo>
                  <a:pt x="3788446" y="12241175"/>
                  <a:pt x="3793265" y="12240909"/>
                  <a:pt x="3798086" y="12240639"/>
                </a:cubicBezTo>
                <a:lnTo>
                  <a:pt x="3800424" y="12255805"/>
                </a:lnTo>
                <a:lnTo>
                  <a:pt x="3798967" y="12256842"/>
                </a:lnTo>
                <a:lnTo>
                  <a:pt x="3801049" y="12259838"/>
                </a:lnTo>
                <a:lnTo>
                  <a:pt x="3801815" y="12264813"/>
                </a:lnTo>
                <a:cubicBezTo>
                  <a:pt x="3802037" y="12268863"/>
                  <a:pt x="3796776" y="12261028"/>
                  <a:pt x="3794808" y="12269262"/>
                </a:cubicBezTo>
                <a:cubicBezTo>
                  <a:pt x="3795027" y="12273315"/>
                  <a:pt x="3795249" y="12277364"/>
                  <a:pt x="3795686" y="12285464"/>
                </a:cubicBezTo>
                <a:cubicBezTo>
                  <a:pt x="3795909" y="12289516"/>
                  <a:pt x="3796131" y="12293567"/>
                  <a:pt x="3793939" y="12297751"/>
                </a:cubicBezTo>
                <a:cubicBezTo>
                  <a:pt x="3793939" y="12297751"/>
                  <a:pt x="3793939" y="12297751"/>
                  <a:pt x="3796347" y="12297616"/>
                </a:cubicBezTo>
                <a:cubicBezTo>
                  <a:pt x="3794378" y="12305850"/>
                  <a:pt x="3799418" y="12309634"/>
                  <a:pt x="3794815" y="12313952"/>
                </a:cubicBezTo>
                <a:lnTo>
                  <a:pt x="3795038" y="12318002"/>
                </a:lnTo>
                <a:cubicBezTo>
                  <a:pt x="3795038" y="12318002"/>
                  <a:pt x="3795038" y="12318002"/>
                  <a:pt x="3795259" y="12322055"/>
                </a:cubicBezTo>
                <a:cubicBezTo>
                  <a:pt x="3797448" y="12317866"/>
                  <a:pt x="3802266" y="12317603"/>
                  <a:pt x="3802044" y="12313551"/>
                </a:cubicBezTo>
                <a:cubicBezTo>
                  <a:pt x="3807083" y="12317335"/>
                  <a:pt x="3795259" y="12322055"/>
                  <a:pt x="3803147" y="12333805"/>
                </a:cubicBezTo>
                <a:cubicBezTo>
                  <a:pt x="3807743" y="12329488"/>
                  <a:pt x="3809935" y="12325302"/>
                  <a:pt x="3812123" y="12321119"/>
                </a:cubicBezTo>
                <a:cubicBezTo>
                  <a:pt x="3821760" y="12320582"/>
                  <a:pt x="3821979" y="12324633"/>
                  <a:pt x="3817381" y="12328950"/>
                </a:cubicBezTo>
                <a:cubicBezTo>
                  <a:pt x="3827238" y="12332464"/>
                  <a:pt x="3824171" y="12320448"/>
                  <a:pt x="3826580" y="12320313"/>
                </a:cubicBezTo>
                <a:cubicBezTo>
                  <a:pt x="3843445" y="12319378"/>
                  <a:pt x="3827679" y="12340569"/>
                  <a:pt x="3827679" y="12340569"/>
                </a:cubicBezTo>
                <a:cubicBezTo>
                  <a:pt x="3830529" y="12348533"/>
                  <a:pt x="3837975" y="12352183"/>
                  <a:pt x="3835784" y="12356368"/>
                </a:cubicBezTo>
                <a:cubicBezTo>
                  <a:pt x="3836885" y="12376619"/>
                  <a:pt x="3821562" y="12405914"/>
                  <a:pt x="3831640" y="12413478"/>
                </a:cubicBezTo>
                <a:cubicBezTo>
                  <a:pt x="3822441" y="12422116"/>
                  <a:pt x="3810839" y="12430888"/>
                  <a:pt x="3793970" y="12431822"/>
                </a:cubicBezTo>
                <a:cubicBezTo>
                  <a:pt x="3799011" y="12435607"/>
                  <a:pt x="3796820" y="12439789"/>
                  <a:pt x="3794631" y="12443975"/>
                </a:cubicBezTo>
                <a:cubicBezTo>
                  <a:pt x="3818285" y="12434536"/>
                  <a:pt x="3785436" y="12452611"/>
                  <a:pt x="3800331" y="12459908"/>
                </a:cubicBezTo>
                <a:cubicBezTo>
                  <a:pt x="3793324" y="12464361"/>
                  <a:pt x="3781057" y="12460980"/>
                  <a:pt x="3774489" y="12473533"/>
                </a:cubicBezTo>
                <a:cubicBezTo>
                  <a:pt x="3786753" y="12476913"/>
                  <a:pt x="3777119" y="12477449"/>
                  <a:pt x="3767702" y="12482036"/>
                </a:cubicBezTo>
                <a:cubicBezTo>
                  <a:pt x="3759815" y="12470288"/>
                  <a:pt x="3752146" y="12462588"/>
                  <a:pt x="3742508" y="12463121"/>
                </a:cubicBezTo>
                <a:cubicBezTo>
                  <a:pt x="3742508" y="12463121"/>
                  <a:pt x="3742508" y="12463121"/>
                  <a:pt x="3742289" y="12459072"/>
                </a:cubicBezTo>
                <a:cubicBezTo>
                  <a:pt x="3740097" y="12463256"/>
                  <a:pt x="3740097" y="12463256"/>
                  <a:pt x="3737690" y="12463389"/>
                </a:cubicBezTo>
                <a:cubicBezTo>
                  <a:pt x="3735280" y="12463523"/>
                  <a:pt x="3735280" y="12463523"/>
                  <a:pt x="3735280" y="12463523"/>
                </a:cubicBezTo>
                <a:cubicBezTo>
                  <a:pt x="3735280" y="12463523"/>
                  <a:pt x="3735060" y="12459473"/>
                  <a:pt x="3735060" y="12459473"/>
                </a:cubicBezTo>
                <a:cubicBezTo>
                  <a:pt x="3737470" y="12459340"/>
                  <a:pt x="3737470" y="12459340"/>
                  <a:pt x="3737470" y="12459340"/>
                </a:cubicBezTo>
                <a:cubicBezTo>
                  <a:pt x="3737249" y="12455290"/>
                  <a:pt x="3734840" y="12455425"/>
                  <a:pt x="3734621" y="12451375"/>
                </a:cubicBezTo>
                <a:cubicBezTo>
                  <a:pt x="3732323" y="12453534"/>
                  <a:pt x="3731225" y="12455624"/>
                  <a:pt x="3729805" y="12457225"/>
                </a:cubicBezTo>
                <a:lnTo>
                  <a:pt x="3723234" y="12460046"/>
                </a:lnTo>
                <a:lnTo>
                  <a:pt x="3723487" y="12460393"/>
                </a:lnTo>
                <a:cubicBezTo>
                  <a:pt x="3723487" y="12460393"/>
                  <a:pt x="3725909" y="12460259"/>
                  <a:pt x="3723690" y="12464063"/>
                </a:cubicBezTo>
                <a:cubicBezTo>
                  <a:pt x="3723690" y="12464063"/>
                  <a:pt x="3723690" y="12464063"/>
                  <a:pt x="3721270" y="12464200"/>
                </a:cubicBezTo>
                <a:cubicBezTo>
                  <a:pt x="3721270" y="12464200"/>
                  <a:pt x="3716228" y="12460796"/>
                  <a:pt x="3716228" y="12460796"/>
                </a:cubicBezTo>
                <a:cubicBezTo>
                  <a:pt x="3716228" y="12460796"/>
                  <a:pt x="3716228" y="12460796"/>
                  <a:pt x="3716032" y="12457125"/>
                </a:cubicBezTo>
                <a:cubicBezTo>
                  <a:pt x="3716032" y="12457125"/>
                  <a:pt x="3716032" y="12457125"/>
                  <a:pt x="3718450" y="12456992"/>
                </a:cubicBezTo>
                <a:cubicBezTo>
                  <a:pt x="3718450" y="12456992"/>
                  <a:pt x="3720870" y="12456856"/>
                  <a:pt x="3720870" y="12456856"/>
                </a:cubicBezTo>
                <a:lnTo>
                  <a:pt x="3722938" y="12459648"/>
                </a:lnTo>
                <a:lnTo>
                  <a:pt x="3720684" y="12445038"/>
                </a:lnTo>
                <a:cubicBezTo>
                  <a:pt x="3720763" y="12440969"/>
                  <a:pt x="3721804" y="12437865"/>
                  <a:pt x="3724102" y="12435706"/>
                </a:cubicBezTo>
                <a:cubicBezTo>
                  <a:pt x="3719287" y="12435973"/>
                  <a:pt x="3714249" y="12432191"/>
                  <a:pt x="3721255" y="12427738"/>
                </a:cubicBezTo>
                <a:cubicBezTo>
                  <a:pt x="3718623" y="12423819"/>
                  <a:pt x="3704169" y="12424625"/>
                  <a:pt x="3713148" y="12411937"/>
                </a:cubicBezTo>
                <a:cubicBezTo>
                  <a:pt x="3713148" y="12411937"/>
                  <a:pt x="3710735" y="12412070"/>
                  <a:pt x="3710735" y="12412070"/>
                </a:cubicBezTo>
                <a:cubicBezTo>
                  <a:pt x="3708326" y="12412204"/>
                  <a:pt x="3708549" y="12416257"/>
                  <a:pt x="3706139" y="12416389"/>
                </a:cubicBezTo>
                <a:cubicBezTo>
                  <a:pt x="3706139" y="12416389"/>
                  <a:pt x="3706359" y="12420440"/>
                  <a:pt x="3706359" y="12420440"/>
                </a:cubicBezTo>
                <a:cubicBezTo>
                  <a:pt x="3708989" y="12424356"/>
                  <a:pt x="3711618" y="12428275"/>
                  <a:pt x="3714026" y="12428139"/>
                </a:cubicBezTo>
                <a:cubicBezTo>
                  <a:pt x="3714466" y="12436240"/>
                  <a:pt x="3709207" y="12428405"/>
                  <a:pt x="3704389" y="12428672"/>
                </a:cubicBezTo>
                <a:cubicBezTo>
                  <a:pt x="3716008" y="12464596"/>
                  <a:pt x="3704620" y="12477416"/>
                  <a:pt x="3693675" y="12498339"/>
                </a:cubicBezTo>
                <a:cubicBezTo>
                  <a:pt x="3696305" y="12502254"/>
                  <a:pt x="3698712" y="12502121"/>
                  <a:pt x="3698936" y="12506172"/>
                </a:cubicBezTo>
                <a:cubicBezTo>
                  <a:pt x="3701562" y="12510085"/>
                  <a:pt x="3703970" y="12509956"/>
                  <a:pt x="3706604" y="12513871"/>
                </a:cubicBezTo>
                <a:cubicBezTo>
                  <a:pt x="3709011" y="12513738"/>
                  <a:pt x="3711420" y="12513603"/>
                  <a:pt x="3711420" y="12513603"/>
                </a:cubicBezTo>
                <a:cubicBezTo>
                  <a:pt x="3716460" y="12517387"/>
                  <a:pt x="3718868" y="12517251"/>
                  <a:pt x="3721275" y="12517118"/>
                </a:cubicBezTo>
                <a:cubicBezTo>
                  <a:pt x="3721056" y="12513068"/>
                  <a:pt x="3723687" y="12516984"/>
                  <a:pt x="3723687" y="12516984"/>
                </a:cubicBezTo>
                <a:cubicBezTo>
                  <a:pt x="3723687" y="12516984"/>
                  <a:pt x="3723904" y="12521033"/>
                  <a:pt x="3723904" y="12521033"/>
                </a:cubicBezTo>
                <a:cubicBezTo>
                  <a:pt x="3719085" y="12521300"/>
                  <a:pt x="3714269" y="12521572"/>
                  <a:pt x="3711858" y="12521706"/>
                </a:cubicBezTo>
                <a:cubicBezTo>
                  <a:pt x="3711858" y="12521706"/>
                  <a:pt x="3709668" y="12525889"/>
                  <a:pt x="3704851" y="12526156"/>
                </a:cubicBezTo>
                <a:cubicBezTo>
                  <a:pt x="3704851" y="12526156"/>
                  <a:pt x="3705071" y="12530207"/>
                  <a:pt x="3702666" y="12530341"/>
                </a:cubicBezTo>
                <a:cubicBezTo>
                  <a:pt x="3705293" y="12534258"/>
                  <a:pt x="3712959" y="12541957"/>
                  <a:pt x="3709890" y="12529940"/>
                </a:cubicBezTo>
                <a:cubicBezTo>
                  <a:pt x="3717997" y="12545739"/>
                  <a:pt x="3699381" y="12558962"/>
                  <a:pt x="3705084" y="12574900"/>
                </a:cubicBezTo>
                <a:cubicBezTo>
                  <a:pt x="3705084" y="12574900"/>
                  <a:pt x="3705084" y="12574900"/>
                  <a:pt x="3702673" y="12575031"/>
                </a:cubicBezTo>
                <a:cubicBezTo>
                  <a:pt x="3705523" y="12582998"/>
                  <a:pt x="3703554" y="12591234"/>
                  <a:pt x="3701367" y="12595418"/>
                </a:cubicBezTo>
                <a:cubicBezTo>
                  <a:pt x="3701367" y="12595418"/>
                  <a:pt x="3698956" y="12595553"/>
                  <a:pt x="3696548" y="12595687"/>
                </a:cubicBezTo>
                <a:cubicBezTo>
                  <a:pt x="3696548" y="12595687"/>
                  <a:pt x="3696548" y="12595687"/>
                  <a:pt x="3696328" y="12591634"/>
                </a:cubicBezTo>
                <a:cubicBezTo>
                  <a:pt x="3696108" y="12587586"/>
                  <a:pt x="3698295" y="12583404"/>
                  <a:pt x="3698077" y="12579350"/>
                </a:cubicBezTo>
                <a:cubicBezTo>
                  <a:pt x="3691067" y="12583802"/>
                  <a:pt x="3690846" y="12579751"/>
                  <a:pt x="3693039" y="12575570"/>
                </a:cubicBezTo>
                <a:cubicBezTo>
                  <a:pt x="3692817" y="12571515"/>
                  <a:pt x="3679023" y="12584472"/>
                  <a:pt x="3680549" y="12568136"/>
                </a:cubicBezTo>
                <a:cubicBezTo>
                  <a:pt x="3678139" y="12568270"/>
                  <a:pt x="3675951" y="12572452"/>
                  <a:pt x="3673545" y="12572587"/>
                </a:cubicBezTo>
                <a:cubicBezTo>
                  <a:pt x="3673545" y="12572587"/>
                  <a:pt x="3671135" y="12572722"/>
                  <a:pt x="3671135" y="12572722"/>
                </a:cubicBezTo>
                <a:cubicBezTo>
                  <a:pt x="3666975" y="12585143"/>
                  <a:pt x="3665006" y="12593377"/>
                  <a:pt x="3665446" y="12601479"/>
                </a:cubicBezTo>
                <a:cubicBezTo>
                  <a:pt x="3665888" y="12609578"/>
                  <a:pt x="3666326" y="12617678"/>
                  <a:pt x="3664135" y="12621864"/>
                </a:cubicBezTo>
                <a:cubicBezTo>
                  <a:pt x="3661948" y="12626050"/>
                  <a:pt x="3659539" y="12626185"/>
                  <a:pt x="3657128" y="12626319"/>
                </a:cubicBezTo>
                <a:cubicBezTo>
                  <a:pt x="3654721" y="12626452"/>
                  <a:pt x="3654502" y="12622399"/>
                  <a:pt x="3654502" y="12622399"/>
                </a:cubicBezTo>
                <a:cubicBezTo>
                  <a:pt x="3654502" y="12622399"/>
                  <a:pt x="3654281" y="12618349"/>
                  <a:pt x="3654281" y="12618349"/>
                </a:cubicBezTo>
                <a:cubicBezTo>
                  <a:pt x="3656471" y="12614166"/>
                  <a:pt x="3656248" y="12610116"/>
                  <a:pt x="3656030" y="12606063"/>
                </a:cubicBezTo>
                <a:cubicBezTo>
                  <a:pt x="3653619" y="12606197"/>
                  <a:pt x="3653619" y="12606197"/>
                  <a:pt x="3651212" y="12606331"/>
                </a:cubicBezTo>
                <a:cubicBezTo>
                  <a:pt x="3648801" y="12606466"/>
                  <a:pt x="3648581" y="12602416"/>
                  <a:pt x="3648581" y="12602416"/>
                </a:cubicBezTo>
                <a:cubicBezTo>
                  <a:pt x="3648362" y="12598364"/>
                  <a:pt x="3648362" y="12598364"/>
                  <a:pt x="3650774" y="12598230"/>
                </a:cubicBezTo>
                <a:cubicBezTo>
                  <a:pt x="3653178" y="12598095"/>
                  <a:pt x="3655589" y="12597964"/>
                  <a:pt x="3657996" y="12597829"/>
                </a:cubicBezTo>
                <a:cubicBezTo>
                  <a:pt x="3657339" y="12585678"/>
                  <a:pt x="3661720" y="12577308"/>
                  <a:pt x="3663686" y="12569074"/>
                </a:cubicBezTo>
                <a:cubicBezTo>
                  <a:pt x="3663686" y="12569074"/>
                  <a:pt x="3663686" y="12569074"/>
                  <a:pt x="3666094" y="12568940"/>
                </a:cubicBezTo>
                <a:cubicBezTo>
                  <a:pt x="3666094" y="12568940"/>
                  <a:pt x="3666094" y="12568940"/>
                  <a:pt x="3665874" y="12564889"/>
                </a:cubicBezTo>
                <a:cubicBezTo>
                  <a:pt x="3668283" y="12564754"/>
                  <a:pt x="3668283" y="12564754"/>
                  <a:pt x="3670693" y="12564620"/>
                </a:cubicBezTo>
                <a:cubicBezTo>
                  <a:pt x="3673103" y="12564488"/>
                  <a:pt x="3672880" y="12560435"/>
                  <a:pt x="3675292" y="12560302"/>
                </a:cubicBezTo>
                <a:cubicBezTo>
                  <a:pt x="3675292" y="12560302"/>
                  <a:pt x="3677700" y="12560167"/>
                  <a:pt x="3677700" y="12560167"/>
                </a:cubicBezTo>
                <a:cubicBezTo>
                  <a:pt x="3674633" y="12548150"/>
                  <a:pt x="3681862" y="12547746"/>
                  <a:pt x="3681199" y="12535599"/>
                </a:cubicBezTo>
                <a:cubicBezTo>
                  <a:pt x="3686019" y="12535330"/>
                  <a:pt x="3688427" y="12535194"/>
                  <a:pt x="3690838" y="12535062"/>
                </a:cubicBezTo>
                <a:cubicBezTo>
                  <a:pt x="3690838" y="12535062"/>
                  <a:pt x="3690838" y="12535062"/>
                  <a:pt x="3693246" y="12534928"/>
                </a:cubicBezTo>
                <a:cubicBezTo>
                  <a:pt x="3693026" y="12530877"/>
                  <a:pt x="3693026" y="12530877"/>
                  <a:pt x="3693026" y="12530877"/>
                </a:cubicBezTo>
                <a:cubicBezTo>
                  <a:pt x="3693026" y="12530877"/>
                  <a:pt x="3693026" y="12530877"/>
                  <a:pt x="3692806" y="12526826"/>
                </a:cubicBezTo>
                <a:cubicBezTo>
                  <a:pt x="3692585" y="12522775"/>
                  <a:pt x="3694995" y="12522643"/>
                  <a:pt x="3694995" y="12522643"/>
                </a:cubicBezTo>
                <a:cubicBezTo>
                  <a:pt x="3692365" y="12518724"/>
                  <a:pt x="3687549" y="12518992"/>
                  <a:pt x="3685139" y="12519127"/>
                </a:cubicBezTo>
                <a:cubicBezTo>
                  <a:pt x="3685139" y="12519127"/>
                  <a:pt x="3682508" y="12515210"/>
                  <a:pt x="3682508" y="12515210"/>
                </a:cubicBezTo>
                <a:cubicBezTo>
                  <a:pt x="3684919" y="12515076"/>
                  <a:pt x="3684919" y="12515076"/>
                  <a:pt x="3687327" y="12514944"/>
                </a:cubicBezTo>
                <a:lnTo>
                  <a:pt x="3692148" y="12514675"/>
                </a:lnTo>
                <a:cubicBezTo>
                  <a:pt x="3689515" y="12510757"/>
                  <a:pt x="3684479" y="12506973"/>
                  <a:pt x="3684257" y="12502926"/>
                </a:cubicBezTo>
                <a:cubicBezTo>
                  <a:pt x="3676370" y="12491174"/>
                  <a:pt x="3676812" y="12499276"/>
                  <a:pt x="3669362" y="12495626"/>
                </a:cubicBezTo>
                <a:cubicBezTo>
                  <a:pt x="3671331" y="12487389"/>
                  <a:pt x="3680748" y="12482804"/>
                  <a:pt x="3675492" y="12474972"/>
                </a:cubicBezTo>
                <a:cubicBezTo>
                  <a:pt x="3682498" y="12470518"/>
                  <a:pt x="3682717" y="12474568"/>
                  <a:pt x="3691915" y="12465931"/>
                </a:cubicBezTo>
                <a:cubicBezTo>
                  <a:pt x="3689285" y="12462015"/>
                  <a:pt x="3686654" y="12458100"/>
                  <a:pt x="3686215" y="12449996"/>
                </a:cubicBezTo>
                <a:cubicBezTo>
                  <a:pt x="3685997" y="12445947"/>
                  <a:pt x="3674387" y="12454719"/>
                  <a:pt x="3675700" y="12434332"/>
                </a:cubicBezTo>
                <a:cubicBezTo>
                  <a:pt x="3670879" y="12434599"/>
                  <a:pt x="3668471" y="12434733"/>
                  <a:pt x="3666061" y="12434865"/>
                </a:cubicBezTo>
                <a:cubicBezTo>
                  <a:pt x="3666061" y="12434865"/>
                  <a:pt x="3666283" y="12438917"/>
                  <a:pt x="3666283" y="12438917"/>
                </a:cubicBezTo>
                <a:cubicBezTo>
                  <a:pt x="3666283" y="12438917"/>
                  <a:pt x="3664095" y="12443101"/>
                  <a:pt x="3664095" y="12443101"/>
                </a:cubicBezTo>
                <a:cubicBezTo>
                  <a:pt x="3664095" y="12443101"/>
                  <a:pt x="3664095" y="12443101"/>
                  <a:pt x="3666500" y="12442970"/>
                </a:cubicBezTo>
                <a:cubicBezTo>
                  <a:pt x="3666942" y="12451068"/>
                  <a:pt x="3670012" y="12463087"/>
                  <a:pt x="3660593" y="12467673"/>
                </a:cubicBezTo>
                <a:cubicBezTo>
                  <a:pt x="3660593" y="12467673"/>
                  <a:pt x="3660813" y="12471724"/>
                  <a:pt x="3661035" y="12475773"/>
                </a:cubicBezTo>
                <a:cubicBezTo>
                  <a:pt x="3661255" y="12479822"/>
                  <a:pt x="3661255" y="12479822"/>
                  <a:pt x="3661255" y="12479822"/>
                </a:cubicBezTo>
                <a:cubicBezTo>
                  <a:pt x="3661255" y="12479822"/>
                  <a:pt x="3661255" y="12479822"/>
                  <a:pt x="3663885" y="12483742"/>
                </a:cubicBezTo>
                <a:cubicBezTo>
                  <a:pt x="3663885" y="12483742"/>
                  <a:pt x="3664105" y="12487793"/>
                  <a:pt x="3661694" y="12487927"/>
                </a:cubicBezTo>
                <a:cubicBezTo>
                  <a:pt x="3661694" y="12487927"/>
                  <a:pt x="3659284" y="12488062"/>
                  <a:pt x="3656876" y="12488194"/>
                </a:cubicBezTo>
                <a:cubicBezTo>
                  <a:pt x="3656654" y="12484145"/>
                  <a:pt x="3656654" y="12484145"/>
                  <a:pt x="3654246" y="12484274"/>
                </a:cubicBezTo>
                <a:cubicBezTo>
                  <a:pt x="3654246" y="12484274"/>
                  <a:pt x="3651838" y="12484411"/>
                  <a:pt x="3651838" y="12484411"/>
                </a:cubicBezTo>
                <a:cubicBezTo>
                  <a:pt x="3651838" y="12484411"/>
                  <a:pt x="3649429" y="12484546"/>
                  <a:pt x="3649429" y="12484546"/>
                </a:cubicBezTo>
                <a:cubicBezTo>
                  <a:pt x="3647019" y="12484680"/>
                  <a:pt x="3647019" y="12484680"/>
                  <a:pt x="3647019" y="12484680"/>
                </a:cubicBezTo>
                <a:cubicBezTo>
                  <a:pt x="3646799" y="12480629"/>
                  <a:pt x="3644392" y="12480764"/>
                  <a:pt x="3644392" y="12480764"/>
                </a:cubicBezTo>
                <a:cubicBezTo>
                  <a:pt x="3644392" y="12480764"/>
                  <a:pt x="3646799" y="12480629"/>
                  <a:pt x="3646799" y="12480629"/>
                </a:cubicBezTo>
                <a:cubicBezTo>
                  <a:pt x="3646799" y="12480629"/>
                  <a:pt x="3649208" y="12480495"/>
                  <a:pt x="3649208" y="12480495"/>
                </a:cubicBezTo>
                <a:cubicBezTo>
                  <a:pt x="3648988" y="12476444"/>
                  <a:pt x="3648988" y="12476444"/>
                  <a:pt x="3648988" y="12476444"/>
                </a:cubicBezTo>
                <a:cubicBezTo>
                  <a:pt x="3648768" y="12472393"/>
                  <a:pt x="3648551" y="12468344"/>
                  <a:pt x="3648326" y="12464294"/>
                </a:cubicBezTo>
                <a:cubicBezTo>
                  <a:pt x="3648326" y="12464294"/>
                  <a:pt x="3648106" y="12460243"/>
                  <a:pt x="3648106" y="12460243"/>
                </a:cubicBezTo>
                <a:cubicBezTo>
                  <a:pt x="3645699" y="12460376"/>
                  <a:pt x="3645699" y="12460376"/>
                  <a:pt x="3643291" y="12460509"/>
                </a:cubicBezTo>
                <a:cubicBezTo>
                  <a:pt x="3643291" y="12460509"/>
                  <a:pt x="3643291" y="12460509"/>
                  <a:pt x="3643068" y="12456457"/>
                </a:cubicBezTo>
                <a:cubicBezTo>
                  <a:pt x="3643068" y="12456457"/>
                  <a:pt x="3643068" y="12456457"/>
                  <a:pt x="3645479" y="12456325"/>
                </a:cubicBezTo>
                <a:cubicBezTo>
                  <a:pt x="3645479" y="12456325"/>
                  <a:pt x="3647667" y="12452140"/>
                  <a:pt x="3650079" y="12452006"/>
                </a:cubicBezTo>
                <a:cubicBezTo>
                  <a:pt x="3650079" y="12452006"/>
                  <a:pt x="3650079" y="12452006"/>
                  <a:pt x="3647667" y="12452140"/>
                </a:cubicBezTo>
                <a:cubicBezTo>
                  <a:pt x="3649855" y="12447956"/>
                  <a:pt x="3649417" y="12439856"/>
                  <a:pt x="3654235" y="12439586"/>
                </a:cubicBezTo>
                <a:cubicBezTo>
                  <a:pt x="3654018" y="12435538"/>
                  <a:pt x="3651605" y="12435669"/>
                  <a:pt x="3651388" y="12431620"/>
                </a:cubicBezTo>
                <a:cubicBezTo>
                  <a:pt x="3646789" y="12435938"/>
                  <a:pt x="3641968" y="12436207"/>
                  <a:pt x="3639779" y="12440390"/>
                </a:cubicBezTo>
                <a:cubicBezTo>
                  <a:pt x="3639341" y="12432289"/>
                  <a:pt x="3633421" y="12412304"/>
                  <a:pt x="3635171" y="12400015"/>
                </a:cubicBezTo>
                <a:cubicBezTo>
                  <a:pt x="3628163" y="12404471"/>
                  <a:pt x="3620715" y="12400819"/>
                  <a:pt x="3615678" y="12397039"/>
                </a:cubicBezTo>
                <a:cubicBezTo>
                  <a:pt x="3615678" y="12397039"/>
                  <a:pt x="3615678" y="12397039"/>
                  <a:pt x="3613267" y="12397172"/>
                </a:cubicBezTo>
                <a:cubicBezTo>
                  <a:pt x="3613267" y="12397172"/>
                  <a:pt x="3613267" y="12397172"/>
                  <a:pt x="3613046" y="12393123"/>
                </a:cubicBezTo>
                <a:cubicBezTo>
                  <a:pt x="3613046" y="12393123"/>
                  <a:pt x="3613046" y="12393123"/>
                  <a:pt x="3612828" y="12389069"/>
                </a:cubicBezTo>
                <a:cubicBezTo>
                  <a:pt x="3612828" y="12389069"/>
                  <a:pt x="3612607" y="12385021"/>
                  <a:pt x="3614799" y="12380837"/>
                </a:cubicBezTo>
                <a:cubicBezTo>
                  <a:pt x="3614799" y="12380837"/>
                  <a:pt x="3614799" y="12380837"/>
                  <a:pt x="3612387" y="12380970"/>
                </a:cubicBezTo>
                <a:cubicBezTo>
                  <a:pt x="3607127" y="12373135"/>
                  <a:pt x="3598155" y="12385824"/>
                  <a:pt x="3597712" y="12377724"/>
                </a:cubicBezTo>
                <a:cubicBezTo>
                  <a:pt x="3594863" y="12369755"/>
                  <a:pt x="3597052" y="12365572"/>
                  <a:pt x="3606689" y="12365035"/>
                </a:cubicBezTo>
                <a:cubicBezTo>
                  <a:pt x="3601208" y="12353153"/>
                  <a:pt x="3583255" y="12378525"/>
                  <a:pt x="3593111" y="12382041"/>
                </a:cubicBezTo>
                <a:cubicBezTo>
                  <a:pt x="3593552" y="12390143"/>
                  <a:pt x="3590703" y="12382176"/>
                  <a:pt x="3585885" y="12382444"/>
                </a:cubicBezTo>
                <a:cubicBezTo>
                  <a:pt x="3586107" y="12386492"/>
                  <a:pt x="3586107" y="12386492"/>
                  <a:pt x="3586107" y="12386492"/>
                </a:cubicBezTo>
                <a:cubicBezTo>
                  <a:pt x="3586326" y="12390545"/>
                  <a:pt x="3588735" y="12390411"/>
                  <a:pt x="3588735" y="12390411"/>
                </a:cubicBezTo>
                <a:cubicBezTo>
                  <a:pt x="3591143" y="12390274"/>
                  <a:pt x="3593773" y="12394191"/>
                  <a:pt x="3591365" y="12394326"/>
                </a:cubicBezTo>
                <a:cubicBezTo>
                  <a:pt x="3591365" y="12394326"/>
                  <a:pt x="3589173" y="12398511"/>
                  <a:pt x="3589173" y="12398511"/>
                </a:cubicBezTo>
                <a:cubicBezTo>
                  <a:pt x="3586547" y="12394594"/>
                  <a:pt x="3581727" y="12394863"/>
                  <a:pt x="3581508" y="12390813"/>
                </a:cubicBezTo>
                <a:cubicBezTo>
                  <a:pt x="3581508" y="12390813"/>
                  <a:pt x="3581508" y="12390813"/>
                  <a:pt x="3579100" y="12390945"/>
                </a:cubicBezTo>
                <a:cubicBezTo>
                  <a:pt x="3576690" y="12391078"/>
                  <a:pt x="3576470" y="12387028"/>
                  <a:pt x="3571648" y="12387298"/>
                </a:cubicBezTo>
                <a:cubicBezTo>
                  <a:pt x="3571871" y="12391346"/>
                  <a:pt x="3574502" y="12395265"/>
                  <a:pt x="3576908" y="12395130"/>
                </a:cubicBezTo>
                <a:cubicBezTo>
                  <a:pt x="3569680" y="12395532"/>
                  <a:pt x="3567711" y="12403766"/>
                  <a:pt x="3571003" y="12419834"/>
                </a:cubicBezTo>
                <a:cubicBezTo>
                  <a:pt x="3571003" y="12419834"/>
                  <a:pt x="3571003" y="12419834"/>
                  <a:pt x="3571222" y="12423888"/>
                </a:cubicBezTo>
                <a:cubicBezTo>
                  <a:pt x="3573410" y="12419701"/>
                  <a:pt x="3575818" y="12419568"/>
                  <a:pt x="3578229" y="12419434"/>
                </a:cubicBezTo>
                <a:cubicBezTo>
                  <a:pt x="3580638" y="12419299"/>
                  <a:pt x="3580638" y="12419299"/>
                  <a:pt x="3583050" y="12419165"/>
                </a:cubicBezTo>
                <a:cubicBezTo>
                  <a:pt x="3583265" y="12423217"/>
                  <a:pt x="3580862" y="12423348"/>
                  <a:pt x="3580862" y="12423348"/>
                </a:cubicBezTo>
                <a:cubicBezTo>
                  <a:pt x="3580862" y="12423348"/>
                  <a:pt x="3578448" y="12423485"/>
                  <a:pt x="3578448" y="12423485"/>
                </a:cubicBezTo>
                <a:cubicBezTo>
                  <a:pt x="3576040" y="12423617"/>
                  <a:pt x="3576263" y="12427669"/>
                  <a:pt x="3576263" y="12427669"/>
                </a:cubicBezTo>
                <a:lnTo>
                  <a:pt x="3579110" y="12435637"/>
                </a:lnTo>
                <a:cubicBezTo>
                  <a:pt x="3569912" y="12444272"/>
                  <a:pt x="3579560" y="12488428"/>
                  <a:pt x="3575842" y="12508949"/>
                </a:cubicBezTo>
                <a:cubicBezTo>
                  <a:pt x="3583071" y="12508544"/>
                  <a:pt x="3582851" y="12504497"/>
                  <a:pt x="3590078" y="12504096"/>
                </a:cubicBezTo>
                <a:cubicBezTo>
                  <a:pt x="3590519" y="12512195"/>
                  <a:pt x="3580660" y="12508681"/>
                  <a:pt x="3583732" y="12520700"/>
                </a:cubicBezTo>
                <a:cubicBezTo>
                  <a:pt x="3578914" y="12520967"/>
                  <a:pt x="3581099" y="12516782"/>
                  <a:pt x="3578471" y="12512864"/>
                </a:cubicBezTo>
                <a:cubicBezTo>
                  <a:pt x="3577382" y="12537301"/>
                  <a:pt x="3585049" y="12544999"/>
                  <a:pt x="3579585" y="12577809"/>
                </a:cubicBezTo>
                <a:cubicBezTo>
                  <a:pt x="3562499" y="12574697"/>
                  <a:pt x="3568856" y="12602784"/>
                  <a:pt x="3556371" y="12595352"/>
                </a:cubicBezTo>
                <a:cubicBezTo>
                  <a:pt x="3566448" y="12602916"/>
                  <a:pt x="3557030" y="12607503"/>
                  <a:pt x="3552653" y="12615872"/>
                </a:cubicBezTo>
                <a:cubicBezTo>
                  <a:pt x="3552872" y="12619923"/>
                  <a:pt x="3555283" y="12619788"/>
                  <a:pt x="3557910" y="12623705"/>
                </a:cubicBezTo>
                <a:cubicBezTo>
                  <a:pt x="3557910" y="12623705"/>
                  <a:pt x="3560319" y="12623571"/>
                  <a:pt x="3560319" y="12623571"/>
                </a:cubicBezTo>
                <a:cubicBezTo>
                  <a:pt x="3557469" y="12615603"/>
                  <a:pt x="3569735" y="12618985"/>
                  <a:pt x="3573896" y="12606566"/>
                </a:cubicBezTo>
                <a:cubicBezTo>
                  <a:pt x="3589449" y="12626013"/>
                  <a:pt x="3588142" y="12646402"/>
                  <a:pt x="3594500" y="12674489"/>
                </a:cubicBezTo>
                <a:cubicBezTo>
                  <a:pt x="3587713" y="12682990"/>
                  <a:pt x="3599978" y="12686371"/>
                  <a:pt x="3573919" y="12695946"/>
                </a:cubicBezTo>
                <a:cubicBezTo>
                  <a:pt x="3572818" y="12675694"/>
                  <a:pt x="3575226" y="12675560"/>
                  <a:pt x="3567119" y="12659760"/>
                </a:cubicBezTo>
                <a:cubicBezTo>
                  <a:pt x="3571938" y="12659491"/>
                  <a:pt x="3566460" y="12647607"/>
                  <a:pt x="3571276" y="12647341"/>
                </a:cubicBezTo>
                <a:cubicBezTo>
                  <a:pt x="3571057" y="12643288"/>
                  <a:pt x="3566460" y="12647607"/>
                  <a:pt x="3566018" y="12639506"/>
                </a:cubicBezTo>
                <a:cubicBezTo>
                  <a:pt x="3563608" y="12639642"/>
                  <a:pt x="3563608" y="12639642"/>
                  <a:pt x="3561202" y="12639771"/>
                </a:cubicBezTo>
                <a:cubicBezTo>
                  <a:pt x="3559011" y="12643959"/>
                  <a:pt x="3559011" y="12643959"/>
                  <a:pt x="3556601" y="12644091"/>
                </a:cubicBezTo>
                <a:cubicBezTo>
                  <a:pt x="3556601" y="12644091"/>
                  <a:pt x="3556601" y="12644091"/>
                  <a:pt x="3554412" y="12648277"/>
                </a:cubicBezTo>
                <a:cubicBezTo>
                  <a:pt x="3554412" y="12648277"/>
                  <a:pt x="3552002" y="12648409"/>
                  <a:pt x="3549374" y="12644494"/>
                </a:cubicBezTo>
                <a:cubicBezTo>
                  <a:pt x="3549155" y="12640443"/>
                  <a:pt x="3549155" y="12640443"/>
                  <a:pt x="3549155" y="12640443"/>
                </a:cubicBezTo>
                <a:cubicBezTo>
                  <a:pt x="3551562" y="12640308"/>
                  <a:pt x="3551562" y="12640308"/>
                  <a:pt x="3551343" y="12636260"/>
                </a:cubicBezTo>
                <a:cubicBezTo>
                  <a:pt x="3553750" y="12636124"/>
                  <a:pt x="3553750" y="12636124"/>
                  <a:pt x="3555943" y="12631940"/>
                </a:cubicBezTo>
                <a:cubicBezTo>
                  <a:pt x="3555943" y="12631940"/>
                  <a:pt x="3553532" y="12632075"/>
                  <a:pt x="3553312" y="12628024"/>
                </a:cubicBezTo>
                <a:cubicBezTo>
                  <a:pt x="3550901" y="12628155"/>
                  <a:pt x="3548273" y="12624240"/>
                  <a:pt x="3545643" y="12620324"/>
                </a:cubicBezTo>
                <a:cubicBezTo>
                  <a:pt x="3543235" y="12620456"/>
                  <a:pt x="3538197" y="12616676"/>
                  <a:pt x="3538417" y="12620727"/>
                </a:cubicBezTo>
                <a:cubicBezTo>
                  <a:pt x="3533818" y="12625044"/>
                  <a:pt x="3537756" y="12608574"/>
                  <a:pt x="3542354" y="12604253"/>
                </a:cubicBezTo>
                <a:cubicBezTo>
                  <a:pt x="3539727" y="12600338"/>
                  <a:pt x="3535128" y="12604656"/>
                  <a:pt x="3530087" y="12600874"/>
                </a:cubicBezTo>
                <a:cubicBezTo>
                  <a:pt x="3532281" y="12596688"/>
                  <a:pt x="3537316" y="12600473"/>
                  <a:pt x="3536877" y="12592369"/>
                </a:cubicBezTo>
                <a:cubicBezTo>
                  <a:pt x="3534467" y="12592507"/>
                  <a:pt x="3532059" y="12592638"/>
                  <a:pt x="3529651" y="12592772"/>
                </a:cubicBezTo>
                <a:cubicBezTo>
                  <a:pt x="3527460" y="12596957"/>
                  <a:pt x="3527240" y="12592906"/>
                  <a:pt x="3527020" y="12588855"/>
                </a:cubicBezTo>
                <a:cubicBezTo>
                  <a:pt x="3524610" y="12588987"/>
                  <a:pt x="3524393" y="12584941"/>
                  <a:pt x="3521982" y="12585074"/>
                </a:cubicBezTo>
                <a:cubicBezTo>
                  <a:pt x="3522200" y="12589122"/>
                  <a:pt x="3522419" y="12593175"/>
                  <a:pt x="3522419" y="12593175"/>
                </a:cubicBezTo>
                <a:cubicBezTo>
                  <a:pt x="3525052" y="12597093"/>
                  <a:pt x="3527680" y="12601007"/>
                  <a:pt x="3527900" y="12605058"/>
                </a:cubicBezTo>
                <a:cubicBezTo>
                  <a:pt x="3527900" y="12605058"/>
                  <a:pt x="3525707" y="12609242"/>
                  <a:pt x="3525491" y="12605191"/>
                </a:cubicBezTo>
                <a:cubicBezTo>
                  <a:pt x="3523083" y="12605327"/>
                  <a:pt x="3523083" y="12605327"/>
                  <a:pt x="3523083" y="12605327"/>
                </a:cubicBezTo>
                <a:cubicBezTo>
                  <a:pt x="3522861" y="12601275"/>
                  <a:pt x="3522861" y="12601275"/>
                  <a:pt x="3520233" y="12597359"/>
                </a:cubicBezTo>
                <a:cubicBezTo>
                  <a:pt x="3520450" y="12601410"/>
                  <a:pt x="3515634" y="12601677"/>
                  <a:pt x="3513224" y="12601809"/>
                </a:cubicBezTo>
                <a:cubicBezTo>
                  <a:pt x="3512784" y="12593709"/>
                  <a:pt x="3505556" y="12594112"/>
                  <a:pt x="3507307" y="12581826"/>
                </a:cubicBezTo>
                <a:cubicBezTo>
                  <a:pt x="3488252" y="12586948"/>
                  <a:pt x="3507756" y="12634619"/>
                  <a:pt x="3495050" y="12623136"/>
                </a:cubicBezTo>
                <a:cubicBezTo>
                  <a:pt x="3505348" y="12634751"/>
                  <a:pt x="3505565" y="12638800"/>
                  <a:pt x="3508415" y="12646768"/>
                </a:cubicBezTo>
                <a:cubicBezTo>
                  <a:pt x="3508415" y="12646768"/>
                  <a:pt x="3508415" y="12646768"/>
                  <a:pt x="3506008" y="12646902"/>
                </a:cubicBezTo>
                <a:cubicBezTo>
                  <a:pt x="3508638" y="12650822"/>
                  <a:pt x="3513453" y="12650554"/>
                  <a:pt x="3518494" y="12654336"/>
                </a:cubicBezTo>
                <a:cubicBezTo>
                  <a:pt x="3518494" y="12654336"/>
                  <a:pt x="3518714" y="12658387"/>
                  <a:pt x="3518714" y="12658387"/>
                </a:cubicBezTo>
                <a:cubicBezTo>
                  <a:pt x="3521344" y="12662302"/>
                  <a:pt x="3516743" y="12666619"/>
                  <a:pt x="3511926" y="12666890"/>
                </a:cubicBezTo>
                <a:cubicBezTo>
                  <a:pt x="3511926" y="12666890"/>
                  <a:pt x="3509739" y="12671074"/>
                  <a:pt x="3509739" y="12671074"/>
                </a:cubicBezTo>
                <a:cubicBezTo>
                  <a:pt x="3510617" y="12687275"/>
                  <a:pt x="3509087" y="12703612"/>
                  <a:pt x="3512818" y="12727782"/>
                </a:cubicBezTo>
                <a:cubicBezTo>
                  <a:pt x="3510629" y="12731964"/>
                  <a:pt x="3508000" y="12728050"/>
                  <a:pt x="3505586" y="12728179"/>
                </a:cubicBezTo>
                <a:cubicBezTo>
                  <a:pt x="3508219" y="12732100"/>
                  <a:pt x="3506248" y="12740335"/>
                  <a:pt x="3515887" y="12739800"/>
                </a:cubicBezTo>
                <a:cubicBezTo>
                  <a:pt x="3509100" y="12748303"/>
                  <a:pt x="3513918" y="12748036"/>
                  <a:pt x="3509759" y="12760455"/>
                </a:cubicBezTo>
                <a:cubicBezTo>
                  <a:pt x="3512170" y="12760319"/>
                  <a:pt x="3512170" y="12760319"/>
                  <a:pt x="3517208" y="12764105"/>
                </a:cubicBezTo>
                <a:cubicBezTo>
                  <a:pt x="3517427" y="12768154"/>
                  <a:pt x="3517866" y="12776258"/>
                  <a:pt x="3518088" y="12780307"/>
                </a:cubicBezTo>
                <a:cubicBezTo>
                  <a:pt x="3518088" y="12780307"/>
                  <a:pt x="3518088" y="12780307"/>
                  <a:pt x="3520499" y="12780172"/>
                </a:cubicBezTo>
                <a:cubicBezTo>
                  <a:pt x="3520499" y="12780172"/>
                  <a:pt x="3520499" y="12780172"/>
                  <a:pt x="3523126" y="12784086"/>
                </a:cubicBezTo>
                <a:cubicBezTo>
                  <a:pt x="3520938" y="12788273"/>
                  <a:pt x="3518747" y="12792461"/>
                  <a:pt x="3514148" y="12796779"/>
                </a:cubicBezTo>
                <a:cubicBezTo>
                  <a:pt x="3509110" y="12792993"/>
                  <a:pt x="3506702" y="12793128"/>
                  <a:pt x="3504072" y="12789212"/>
                </a:cubicBezTo>
                <a:cubicBezTo>
                  <a:pt x="3501441" y="12785292"/>
                  <a:pt x="3501223" y="12781243"/>
                  <a:pt x="3496403" y="12781512"/>
                </a:cubicBezTo>
                <a:cubicBezTo>
                  <a:pt x="3496403" y="12781512"/>
                  <a:pt x="3496403" y="12781512"/>
                  <a:pt x="3493995" y="12781647"/>
                </a:cubicBezTo>
                <a:cubicBezTo>
                  <a:pt x="3493776" y="12777594"/>
                  <a:pt x="3493776" y="12777594"/>
                  <a:pt x="3495964" y="12773407"/>
                </a:cubicBezTo>
                <a:cubicBezTo>
                  <a:pt x="3495964" y="12773407"/>
                  <a:pt x="3493553" y="12773543"/>
                  <a:pt x="3493553" y="12773543"/>
                </a:cubicBezTo>
                <a:cubicBezTo>
                  <a:pt x="3493334" y="12769495"/>
                  <a:pt x="3493334" y="12769495"/>
                  <a:pt x="3493334" y="12769495"/>
                </a:cubicBezTo>
                <a:cubicBezTo>
                  <a:pt x="3490705" y="12765576"/>
                  <a:pt x="3488076" y="12761658"/>
                  <a:pt x="3487634" y="12753559"/>
                </a:cubicBezTo>
                <a:cubicBezTo>
                  <a:pt x="3487634" y="12753559"/>
                  <a:pt x="3487416" y="12749509"/>
                  <a:pt x="3489823" y="12749376"/>
                </a:cubicBezTo>
                <a:lnTo>
                  <a:pt x="3487416" y="12749509"/>
                </a:lnTo>
                <a:cubicBezTo>
                  <a:pt x="3482157" y="12741675"/>
                  <a:pt x="3488947" y="12733171"/>
                  <a:pt x="3490474" y="12716837"/>
                </a:cubicBezTo>
                <a:cubicBezTo>
                  <a:pt x="3483684" y="12725339"/>
                  <a:pt x="3488505" y="12725069"/>
                  <a:pt x="3476239" y="12721690"/>
                </a:cubicBezTo>
                <a:cubicBezTo>
                  <a:pt x="3487624" y="12708867"/>
                  <a:pt x="3476667" y="12685099"/>
                  <a:pt x="3476228" y="12676996"/>
                </a:cubicBezTo>
                <a:lnTo>
                  <a:pt x="3471409" y="12677266"/>
                </a:lnTo>
                <a:cubicBezTo>
                  <a:pt x="3471409" y="12677266"/>
                  <a:pt x="3468999" y="12677400"/>
                  <a:pt x="3468999" y="12677400"/>
                </a:cubicBezTo>
                <a:cubicBezTo>
                  <a:pt x="3468782" y="12673351"/>
                  <a:pt x="3471190" y="12673215"/>
                  <a:pt x="3471190" y="12673215"/>
                </a:cubicBezTo>
                <a:cubicBezTo>
                  <a:pt x="3471190" y="12673215"/>
                  <a:pt x="3471190" y="12673215"/>
                  <a:pt x="3473597" y="12673079"/>
                </a:cubicBezTo>
                <a:cubicBezTo>
                  <a:pt x="3463522" y="12665516"/>
                  <a:pt x="3477318" y="12652560"/>
                  <a:pt x="3465049" y="12649177"/>
                </a:cubicBezTo>
                <a:cubicBezTo>
                  <a:pt x="3476877" y="12644459"/>
                  <a:pt x="3461541" y="12629063"/>
                  <a:pt x="3474027" y="12636491"/>
                </a:cubicBezTo>
                <a:cubicBezTo>
                  <a:pt x="3471399" y="12632576"/>
                  <a:pt x="3471177" y="12628524"/>
                  <a:pt x="3473589" y="12628391"/>
                </a:cubicBezTo>
                <a:cubicBezTo>
                  <a:pt x="3473148" y="12620288"/>
                  <a:pt x="3468990" y="12632709"/>
                  <a:pt x="3463729" y="12624876"/>
                </a:cubicBezTo>
                <a:cubicBezTo>
                  <a:pt x="3468326" y="12620557"/>
                  <a:pt x="3465258" y="12608539"/>
                  <a:pt x="3469637" y="12600170"/>
                </a:cubicBezTo>
                <a:cubicBezTo>
                  <a:pt x="3462411" y="12600571"/>
                  <a:pt x="3460220" y="12604758"/>
                  <a:pt x="3458031" y="12608937"/>
                </a:cubicBezTo>
                <a:cubicBezTo>
                  <a:pt x="3448172" y="12605425"/>
                  <a:pt x="3466787" y="12592203"/>
                  <a:pt x="3447735" y="12597325"/>
                </a:cubicBezTo>
                <a:cubicBezTo>
                  <a:pt x="3454301" y="12584771"/>
                  <a:pt x="3444008" y="12573153"/>
                  <a:pt x="3448165" y="12560736"/>
                </a:cubicBezTo>
                <a:cubicBezTo>
                  <a:pt x="3448165" y="12560736"/>
                  <a:pt x="3448165" y="12560736"/>
                  <a:pt x="3450573" y="12560599"/>
                </a:cubicBezTo>
                <a:cubicBezTo>
                  <a:pt x="3450573" y="12560599"/>
                  <a:pt x="3450573" y="12560599"/>
                  <a:pt x="3442904" y="12552899"/>
                </a:cubicBezTo>
                <a:cubicBezTo>
                  <a:pt x="3443123" y="12556952"/>
                  <a:pt x="3443344" y="12561001"/>
                  <a:pt x="3441156" y="12565188"/>
                </a:cubicBezTo>
                <a:cubicBezTo>
                  <a:pt x="3441377" y="12569238"/>
                  <a:pt x="3439187" y="12573422"/>
                  <a:pt x="3439406" y="12577471"/>
                </a:cubicBezTo>
                <a:cubicBezTo>
                  <a:pt x="3439406" y="12577471"/>
                  <a:pt x="3439625" y="12581524"/>
                  <a:pt x="3437218" y="12581657"/>
                </a:cubicBezTo>
                <a:cubicBezTo>
                  <a:pt x="3437218" y="12581657"/>
                  <a:pt x="3434587" y="12577741"/>
                  <a:pt x="3434587" y="12577741"/>
                </a:cubicBezTo>
                <a:cubicBezTo>
                  <a:pt x="3434367" y="12573690"/>
                  <a:pt x="3436556" y="12569503"/>
                  <a:pt x="3436337" y="12565454"/>
                </a:cubicBezTo>
                <a:cubicBezTo>
                  <a:pt x="3438524" y="12561270"/>
                  <a:pt x="3438306" y="12557218"/>
                  <a:pt x="3437866" y="12549119"/>
                </a:cubicBezTo>
                <a:cubicBezTo>
                  <a:pt x="3437866" y="12549119"/>
                  <a:pt x="3437866" y="12549119"/>
                  <a:pt x="3437424" y="12541017"/>
                </a:cubicBezTo>
                <a:cubicBezTo>
                  <a:pt x="3435017" y="12541153"/>
                  <a:pt x="3432389" y="12537235"/>
                  <a:pt x="3432389" y="12537235"/>
                </a:cubicBezTo>
                <a:cubicBezTo>
                  <a:pt x="3432166" y="12533182"/>
                  <a:pt x="3432166" y="12533182"/>
                  <a:pt x="3431946" y="12529136"/>
                </a:cubicBezTo>
                <a:cubicBezTo>
                  <a:pt x="3431727" y="12525082"/>
                  <a:pt x="3433918" y="12520897"/>
                  <a:pt x="3436107" y="12516714"/>
                </a:cubicBezTo>
                <a:cubicBezTo>
                  <a:pt x="3436107" y="12516714"/>
                  <a:pt x="3436107" y="12516714"/>
                  <a:pt x="3433696" y="12516848"/>
                </a:cubicBezTo>
                <a:cubicBezTo>
                  <a:pt x="3433476" y="12512798"/>
                  <a:pt x="3435885" y="12512665"/>
                  <a:pt x="3440706" y="12512396"/>
                </a:cubicBezTo>
                <a:cubicBezTo>
                  <a:pt x="3440044" y="12500244"/>
                  <a:pt x="3423840" y="12513332"/>
                  <a:pt x="3427999" y="12500914"/>
                </a:cubicBezTo>
                <a:cubicBezTo>
                  <a:pt x="3420987" y="12505365"/>
                  <a:pt x="3433696" y="12516848"/>
                  <a:pt x="3414205" y="12513867"/>
                </a:cubicBezTo>
                <a:cubicBezTo>
                  <a:pt x="3412234" y="12522100"/>
                  <a:pt x="3412893" y="12534255"/>
                  <a:pt x="3413554" y="12546407"/>
                </a:cubicBezTo>
                <a:cubicBezTo>
                  <a:pt x="3411583" y="12554643"/>
                  <a:pt x="3412246" y="12566794"/>
                  <a:pt x="3410276" y="12575029"/>
                </a:cubicBezTo>
                <a:cubicBezTo>
                  <a:pt x="3410276" y="12575029"/>
                  <a:pt x="3410276" y="12575029"/>
                  <a:pt x="3410497" y="12579080"/>
                </a:cubicBezTo>
                <a:cubicBezTo>
                  <a:pt x="3408087" y="12579215"/>
                  <a:pt x="3403268" y="12579481"/>
                  <a:pt x="3401077" y="12583667"/>
                </a:cubicBezTo>
                <a:cubicBezTo>
                  <a:pt x="3396258" y="12583933"/>
                  <a:pt x="3396258" y="12583933"/>
                  <a:pt x="3396481" y="12587985"/>
                </a:cubicBezTo>
                <a:cubicBezTo>
                  <a:pt x="3396481" y="12587985"/>
                  <a:pt x="3394289" y="12592170"/>
                  <a:pt x="3391883" y="12592304"/>
                </a:cubicBezTo>
                <a:cubicBezTo>
                  <a:pt x="3389472" y="12592435"/>
                  <a:pt x="3387063" y="12592569"/>
                  <a:pt x="3386844" y="12588519"/>
                </a:cubicBezTo>
                <a:cubicBezTo>
                  <a:pt x="3386182" y="12576367"/>
                  <a:pt x="3393408" y="12575966"/>
                  <a:pt x="3398010" y="12571648"/>
                </a:cubicBezTo>
                <a:cubicBezTo>
                  <a:pt x="3400418" y="12571515"/>
                  <a:pt x="3402826" y="12571379"/>
                  <a:pt x="3402826" y="12571379"/>
                </a:cubicBezTo>
                <a:cubicBezTo>
                  <a:pt x="3404795" y="12563146"/>
                  <a:pt x="3404359" y="12555044"/>
                  <a:pt x="3403917" y="12546944"/>
                </a:cubicBezTo>
                <a:cubicBezTo>
                  <a:pt x="3403258" y="12534790"/>
                  <a:pt x="3402596" y="12522637"/>
                  <a:pt x="3406756" y="12510218"/>
                </a:cubicBezTo>
                <a:cubicBezTo>
                  <a:pt x="3406756" y="12510218"/>
                  <a:pt x="3404346" y="12510353"/>
                  <a:pt x="3404346" y="12510353"/>
                </a:cubicBezTo>
                <a:cubicBezTo>
                  <a:pt x="3404346" y="12510353"/>
                  <a:pt x="3404346" y="12510353"/>
                  <a:pt x="3404126" y="12506299"/>
                </a:cubicBezTo>
                <a:cubicBezTo>
                  <a:pt x="3399527" y="12510619"/>
                  <a:pt x="3399527" y="12510619"/>
                  <a:pt x="3397335" y="12514807"/>
                </a:cubicBezTo>
                <a:cubicBezTo>
                  <a:pt x="3397335" y="12514807"/>
                  <a:pt x="3397335" y="12514807"/>
                  <a:pt x="3394929" y="12514938"/>
                </a:cubicBezTo>
                <a:cubicBezTo>
                  <a:pt x="3390109" y="12515207"/>
                  <a:pt x="3387703" y="12515341"/>
                  <a:pt x="3382883" y="12515610"/>
                </a:cubicBezTo>
                <a:cubicBezTo>
                  <a:pt x="3382883" y="12515610"/>
                  <a:pt x="3382883" y="12515610"/>
                  <a:pt x="3383104" y="12519658"/>
                </a:cubicBezTo>
                <a:cubicBezTo>
                  <a:pt x="3380914" y="12523843"/>
                  <a:pt x="3380914" y="12523843"/>
                  <a:pt x="3381132" y="12527893"/>
                </a:cubicBezTo>
                <a:cubicBezTo>
                  <a:pt x="3378946" y="12532078"/>
                  <a:pt x="3376535" y="12532212"/>
                  <a:pt x="3374125" y="12532346"/>
                </a:cubicBezTo>
                <a:cubicBezTo>
                  <a:pt x="3371716" y="12532481"/>
                  <a:pt x="3371498" y="12528429"/>
                  <a:pt x="3371498" y="12528429"/>
                </a:cubicBezTo>
                <a:cubicBezTo>
                  <a:pt x="3371498" y="12528429"/>
                  <a:pt x="3371277" y="12524381"/>
                  <a:pt x="3371277" y="12524381"/>
                </a:cubicBezTo>
                <a:cubicBezTo>
                  <a:pt x="3371277" y="12524381"/>
                  <a:pt x="3371058" y="12520328"/>
                  <a:pt x="3370835" y="12516278"/>
                </a:cubicBezTo>
                <a:cubicBezTo>
                  <a:pt x="3370835" y="12516278"/>
                  <a:pt x="3373027" y="12512094"/>
                  <a:pt x="3372804" y="12508042"/>
                </a:cubicBezTo>
                <a:cubicBezTo>
                  <a:pt x="3372804" y="12508042"/>
                  <a:pt x="3372804" y="12508042"/>
                  <a:pt x="3370396" y="12508178"/>
                </a:cubicBezTo>
                <a:cubicBezTo>
                  <a:pt x="3367767" y="12504259"/>
                  <a:pt x="3365358" y="12504393"/>
                  <a:pt x="3362947" y="12504528"/>
                </a:cubicBezTo>
                <a:cubicBezTo>
                  <a:pt x="3362947" y="12504528"/>
                  <a:pt x="3362947" y="12504528"/>
                  <a:pt x="3363170" y="12508580"/>
                </a:cubicBezTo>
                <a:cubicBezTo>
                  <a:pt x="3363170" y="12508580"/>
                  <a:pt x="3363170" y="12508580"/>
                  <a:pt x="3363389" y="12512627"/>
                </a:cubicBezTo>
                <a:cubicBezTo>
                  <a:pt x="3358791" y="12516948"/>
                  <a:pt x="3351561" y="12517348"/>
                  <a:pt x="3346526" y="12513567"/>
                </a:cubicBezTo>
                <a:cubicBezTo>
                  <a:pt x="3346526" y="12513567"/>
                  <a:pt x="3346526" y="12513567"/>
                  <a:pt x="3344113" y="12513698"/>
                </a:cubicBezTo>
                <a:cubicBezTo>
                  <a:pt x="3344333" y="12517751"/>
                  <a:pt x="3344333" y="12517751"/>
                  <a:pt x="3344555" y="12521803"/>
                </a:cubicBezTo>
                <a:cubicBezTo>
                  <a:pt x="3344555" y="12521803"/>
                  <a:pt x="3344774" y="12525852"/>
                  <a:pt x="3347184" y="12525718"/>
                </a:cubicBezTo>
                <a:cubicBezTo>
                  <a:pt x="3347404" y="12529766"/>
                  <a:pt x="3344994" y="12529901"/>
                  <a:pt x="3342805" y="12534086"/>
                </a:cubicBezTo>
                <a:cubicBezTo>
                  <a:pt x="3340398" y="12534220"/>
                  <a:pt x="3337767" y="12530307"/>
                  <a:pt x="3337547" y="12526253"/>
                </a:cubicBezTo>
                <a:cubicBezTo>
                  <a:pt x="3337547" y="12526253"/>
                  <a:pt x="3337547" y="12526253"/>
                  <a:pt x="3334917" y="12522336"/>
                </a:cubicBezTo>
                <a:cubicBezTo>
                  <a:pt x="3334917" y="12522336"/>
                  <a:pt x="3334698" y="12518286"/>
                  <a:pt x="3334478" y="12514235"/>
                </a:cubicBezTo>
                <a:cubicBezTo>
                  <a:pt x="3334478" y="12514235"/>
                  <a:pt x="3334478" y="12514235"/>
                  <a:pt x="3334256" y="12510185"/>
                </a:cubicBezTo>
                <a:cubicBezTo>
                  <a:pt x="3331848" y="12510316"/>
                  <a:pt x="3329440" y="12510453"/>
                  <a:pt x="3329440" y="12510453"/>
                </a:cubicBezTo>
                <a:cubicBezTo>
                  <a:pt x="3324621" y="12510722"/>
                  <a:pt x="3319803" y="12510990"/>
                  <a:pt x="3314982" y="12511255"/>
                </a:cubicBezTo>
                <a:cubicBezTo>
                  <a:pt x="3315204" y="12515307"/>
                  <a:pt x="3315424" y="12519358"/>
                  <a:pt x="3313012" y="12519491"/>
                </a:cubicBezTo>
                <a:cubicBezTo>
                  <a:pt x="3313012" y="12519491"/>
                  <a:pt x="3313012" y="12519491"/>
                  <a:pt x="3313235" y="12523544"/>
                </a:cubicBezTo>
                <a:cubicBezTo>
                  <a:pt x="3310825" y="12523678"/>
                  <a:pt x="3308415" y="12523810"/>
                  <a:pt x="3308636" y="12527861"/>
                </a:cubicBezTo>
                <a:cubicBezTo>
                  <a:pt x="3306229" y="12527994"/>
                  <a:pt x="3303816" y="12528127"/>
                  <a:pt x="3303816" y="12528127"/>
                </a:cubicBezTo>
                <a:cubicBezTo>
                  <a:pt x="3303816" y="12528127"/>
                  <a:pt x="3303596" y="12524077"/>
                  <a:pt x="3303596" y="12524077"/>
                </a:cubicBezTo>
                <a:cubicBezTo>
                  <a:pt x="3305787" y="12519895"/>
                  <a:pt x="3308195" y="12519759"/>
                  <a:pt x="3308195" y="12519759"/>
                </a:cubicBezTo>
                <a:cubicBezTo>
                  <a:pt x="3310385" y="12515574"/>
                  <a:pt x="3310166" y="12511522"/>
                  <a:pt x="3307758" y="12511659"/>
                </a:cubicBezTo>
                <a:cubicBezTo>
                  <a:pt x="3305126" y="12507742"/>
                  <a:pt x="3302278" y="12499775"/>
                  <a:pt x="3302058" y="12495725"/>
                </a:cubicBezTo>
                <a:cubicBezTo>
                  <a:pt x="3302058" y="12495725"/>
                  <a:pt x="3301836" y="12491674"/>
                  <a:pt x="3301836" y="12491674"/>
                </a:cubicBezTo>
                <a:cubicBezTo>
                  <a:pt x="3301617" y="12487621"/>
                  <a:pt x="3304027" y="12487486"/>
                  <a:pt x="3301397" y="12483570"/>
                </a:cubicBezTo>
                <a:cubicBezTo>
                  <a:pt x="3301397" y="12483570"/>
                  <a:pt x="3303585" y="12479387"/>
                  <a:pt x="3305996" y="12479251"/>
                </a:cubicBezTo>
                <a:cubicBezTo>
                  <a:pt x="3308405" y="12479118"/>
                  <a:pt x="3311034" y="12483033"/>
                  <a:pt x="3311034" y="12483033"/>
                </a:cubicBezTo>
                <a:cubicBezTo>
                  <a:pt x="3311253" y="12487086"/>
                  <a:pt x="3311253" y="12487086"/>
                  <a:pt x="3311473" y="12491137"/>
                </a:cubicBezTo>
                <a:cubicBezTo>
                  <a:pt x="3311693" y="12495188"/>
                  <a:pt x="3311913" y="12499239"/>
                  <a:pt x="3314545" y="12503155"/>
                </a:cubicBezTo>
                <a:cubicBezTo>
                  <a:pt x="3314545" y="12503155"/>
                  <a:pt x="3314765" y="12507204"/>
                  <a:pt x="3314765" y="12507204"/>
                </a:cubicBezTo>
                <a:cubicBezTo>
                  <a:pt x="3319583" y="12506939"/>
                  <a:pt x="3324399" y="12506670"/>
                  <a:pt x="3329218" y="12506404"/>
                </a:cubicBezTo>
                <a:cubicBezTo>
                  <a:pt x="3331626" y="12506268"/>
                  <a:pt x="3334039" y="12506135"/>
                  <a:pt x="3336447" y="12505999"/>
                </a:cubicBezTo>
                <a:cubicBezTo>
                  <a:pt x="3336447" y="12505999"/>
                  <a:pt x="3336447" y="12505999"/>
                  <a:pt x="3333816" y="12502083"/>
                </a:cubicBezTo>
                <a:cubicBezTo>
                  <a:pt x="3328559" y="12494252"/>
                  <a:pt x="3316073" y="12486817"/>
                  <a:pt x="3333378" y="12493983"/>
                </a:cubicBezTo>
                <a:cubicBezTo>
                  <a:pt x="3333378" y="12493983"/>
                  <a:pt x="3333378" y="12493983"/>
                  <a:pt x="3335785" y="12493849"/>
                </a:cubicBezTo>
                <a:cubicBezTo>
                  <a:pt x="3333158" y="12489934"/>
                  <a:pt x="3333158" y="12489934"/>
                  <a:pt x="3330529" y="12486013"/>
                </a:cubicBezTo>
                <a:cubicBezTo>
                  <a:pt x="3330529" y="12486013"/>
                  <a:pt x="3330529" y="12486013"/>
                  <a:pt x="3330311" y="12481963"/>
                </a:cubicBezTo>
                <a:cubicBezTo>
                  <a:pt x="3332716" y="12481829"/>
                  <a:pt x="3332716" y="12481829"/>
                  <a:pt x="3335127" y="12481698"/>
                </a:cubicBezTo>
                <a:cubicBezTo>
                  <a:pt x="3337758" y="12485612"/>
                  <a:pt x="3337974" y="12489664"/>
                  <a:pt x="3340607" y="12493581"/>
                </a:cubicBezTo>
                <a:cubicBezTo>
                  <a:pt x="3350241" y="12493045"/>
                  <a:pt x="3353311" y="12505063"/>
                  <a:pt x="3351122" y="12509248"/>
                </a:cubicBezTo>
                <a:cubicBezTo>
                  <a:pt x="3353753" y="12513162"/>
                  <a:pt x="3356160" y="12513028"/>
                  <a:pt x="3358351" y="12508847"/>
                </a:cubicBezTo>
                <a:cubicBezTo>
                  <a:pt x="3358129" y="12504795"/>
                  <a:pt x="3357912" y="12500743"/>
                  <a:pt x="3360101" y="12496560"/>
                </a:cubicBezTo>
                <a:cubicBezTo>
                  <a:pt x="3360101" y="12496560"/>
                  <a:pt x="3360101" y="12496560"/>
                  <a:pt x="3355282" y="12496827"/>
                </a:cubicBezTo>
                <a:cubicBezTo>
                  <a:pt x="3359437" y="12484407"/>
                  <a:pt x="3333378" y="12493983"/>
                  <a:pt x="3344764" y="12481161"/>
                </a:cubicBezTo>
                <a:cubicBezTo>
                  <a:pt x="3344764" y="12481161"/>
                  <a:pt x="3344764" y="12481161"/>
                  <a:pt x="3347175" y="12481026"/>
                </a:cubicBezTo>
                <a:cubicBezTo>
                  <a:pt x="3344542" y="12477113"/>
                  <a:pt x="3342133" y="12477245"/>
                  <a:pt x="3337095" y="12473461"/>
                </a:cubicBezTo>
                <a:cubicBezTo>
                  <a:pt x="3337095" y="12473461"/>
                  <a:pt x="3337095" y="12473461"/>
                  <a:pt x="3336876" y="12469411"/>
                </a:cubicBezTo>
                <a:cubicBezTo>
                  <a:pt x="3336876" y="12469411"/>
                  <a:pt x="3339287" y="12469277"/>
                  <a:pt x="3339287" y="12469277"/>
                </a:cubicBezTo>
                <a:cubicBezTo>
                  <a:pt x="3344102" y="12469011"/>
                  <a:pt x="3349143" y="12472793"/>
                  <a:pt x="3351771" y="12476712"/>
                </a:cubicBezTo>
                <a:cubicBezTo>
                  <a:pt x="3353962" y="12472523"/>
                  <a:pt x="3358780" y="12472254"/>
                  <a:pt x="3359000" y="12476306"/>
                </a:cubicBezTo>
                <a:cubicBezTo>
                  <a:pt x="3363816" y="12476042"/>
                  <a:pt x="3360968" y="12468072"/>
                  <a:pt x="3360752" y="12464020"/>
                </a:cubicBezTo>
                <a:cubicBezTo>
                  <a:pt x="3366661" y="12461663"/>
                  <a:pt x="3370550" y="12466523"/>
                  <a:pt x="3373509" y="12470930"/>
                </a:cubicBezTo>
                <a:lnTo>
                  <a:pt x="3380683" y="12475103"/>
                </a:lnTo>
                <a:lnTo>
                  <a:pt x="3374546" y="12451067"/>
                </a:lnTo>
                <a:cubicBezTo>
                  <a:pt x="3376735" y="12446881"/>
                  <a:pt x="3379365" y="12450800"/>
                  <a:pt x="3381772" y="12450664"/>
                </a:cubicBezTo>
                <a:cubicBezTo>
                  <a:pt x="3385930" y="12438245"/>
                  <a:pt x="3374104" y="12442965"/>
                  <a:pt x="3366879" y="12443365"/>
                </a:cubicBezTo>
                <a:cubicBezTo>
                  <a:pt x="3371255" y="12434996"/>
                  <a:pt x="3383080" y="12430278"/>
                  <a:pt x="3387459" y="12421909"/>
                </a:cubicBezTo>
                <a:cubicBezTo>
                  <a:pt x="3375412" y="12422579"/>
                  <a:pt x="3379130" y="12402059"/>
                  <a:pt x="3371021" y="12386257"/>
                </a:cubicBezTo>
                <a:cubicBezTo>
                  <a:pt x="3368614" y="12386387"/>
                  <a:pt x="3369057" y="12394492"/>
                  <a:pt x="3369275" y="12398543"/>
                </a:cubicBezTo>
                <a:cubicBezTo>
                  <a:pt x="3351311" y="12379226"/>
                  <a:pt x="3384158" y="12361150"/>
                  <a:pt x="3371011" y="12341564"/>
                </a:cubicBezTo>
                <a:cubicBezTo>
                  <a:pt x="3368601" y="12341699"/>
                  <a:pt x="3366194" y="12341833"/>
                  <a:pt x="3366194" y="12341833"/>
                </a:cubicBezTo>
                <a:cubicBezTo>
                  <a:pt x="3361594" y="12346153"/>
                  <a:pt x="3359626" y="12354387"/>
                  <a:pt x="3359846" y="12358437"/>
                </a:cubicBezTo>
                <a:cubicBezTo>
                  <a:pt x="3359846" y="12358437"/>
                  <a:pt x="3360065" y="12362491"/>
                  <a:pt x="3357656" y="12362622"/>
                </a:cubicBezTo>
                <a:cubicBezTo>
                  <a:pt x="3355247" y="12362756"/>
                  <a:pt x="3355029" y="12358704"/>
                  <a:pt x="3355029" y="12358704"/>
                </a:cubicBezTo>
                <a:cubicBezTo>
                  <a:pt x="3354587" y="12350606"/>
                  <a:pt x="3358967" y="12342236"/>
                  <a:pt x="3361155" y="12338051"/>
                </a:cubicBezTo>
                <a:cubicBezTo>
                  <a:pt x="3360936" y="12334002"/>
                  <a:pt x="3360936" y="12334002"/>
                  <a:pt x="3360936" y="12334002"/>
                </a:cubicBezTo>
                <a:cubicBezTo>
                  <a:pt x="3360936" y="12334002"/>
                  <a:pt x="3360716" y="12329947"/>
                  <a:pt x="3360716" y="12329947"/>
                </a:cubicBezTo>
                <a:cubicBezTo>
                  <a:pt x="3358305" y="12330081"/>
                  <a:pt x="3358086" y="12326032"/>
                  <a:pt x="3355678" y="12326167"/>
                </a:cubicBezTo>
                <a:cubicBezTo>
                  <a:pt x="3353044" y="12322249"/>
                  <a:pt x="3353044" y="12322249"/>
                  <a:pt x="3350420" y="12318333"/>
                </a:cubicBezTo>
                <a:cubicBezTo>
                  <a:pt x="3350420" y="12318333"/>
                  <a:pt x="3350420" y="12318333"/>
                  <a:pt x="3350636" y="12322385"/>
                </a:cubicBezTo>
                <a:cubicBezTo>
                  <a:pt x="3353489" y="12330351"/>
                  <a:pt x="3349329" y="12342772"/>
                  <a:pt x="3344295" y="12338986"/>
                </a:cubicBezTo>
                <a:cubicBezTo>
                  <a:pt x="3351957" y="12346686"/>
                  <a:pt x="3337724" y="12351542"/>
                  <a:pt x="3345170" y="12355190"/>
                </a:cubicBezTo>
                <a:cubicBezTo>
                  <a:pt x="3345610" y="12363292"/>
                  <a:pt x="3338161" y="12359642"/>
                  <a:pt x="3333344" y="12359911"/>
                </a:cubicBezTo>
                <a:cubicBezTo>
                  <a:pt x="3335972" y="12363825"/>
                  <a:pt x="3335972" y="12363825"/>
                  <a:pt x="3335972" y="12363825"/>
                </a:cubicBezTo>
                <a:cubicBezTo>
                  <a:pt x="3336194" y="12367880"/>
                  <a:pt x="3336194" y="12367880"/>
                  <a:pt x="3333783" y="12368011"/>
                </a:cubicBezTo>
                <a:cubicBezTo>
                  <a:pt x="3338602" y="12367744"/>
                  <a:pt x="3339042" y="12375846"/>
                  <a:pt x="3339042" y="12375846"/>
                </a:cubicBezTo>
                <a:cubicBezTo>
                  <a:pt x="3336853" y="12380029"/>
                  <a:pt x="3329626" y="12380431"/>
                  <a:pt x="3327438" y="12384617"/>
                </a:cubicBezTo>
                <a:cubicBezTo>
                  <a:pt x="3319989" y="12380964"/>
                  <a:pt x="3322179" y="12376783"/>
                  <a:pt x="3326555" y="12368414"/>
                </a:cubicBezTo>
                <a:cubicBezTo>
                  <a:pt x="3326555" y="12368414"/>
                  <a:pt x="3326555" y="12368414"/>
                  <a:pt x="3329187" y="12372330"/>
                </a:cubicBezTo>
                <a:cubicBezTo>
                  <a:pt x="3328968" y="12368279"/>
                  <a:pt x="3328968" y="12368279"/>
                  <a:pt x="3331156" y="12364096"/>
                </a:cubicBezTo>
                <a:cubicBezTo>
                  <a:pt x="3328748" y="12364232"/>
                  <a:pt x="3328523" y="12360176"/>
                  <a:pt x="3326118" y="12360313"/>
                </a:cubicBezTo>
                <a:cubicBezTo>
                  <a:pt x="3326118" y="12360313"/>
                  <a:pt x="3323928" y="12364498"/>
                  <a:pt x="3323928" y="12364498"/>
                </a:cubicBezTo>
                <a:cubicBezTo>
                  <a:pt x="3321519" y="12364631"/>
                  <a:pt x="3321519" y="12364631"/>
                  <a:pt x="3319328" y="12368816"/>
                </a:cubicBezTo>
                <a:cubicBezTo>
                  <a:pt x="3317139" y="12372998"/>
                  <a:pt x="3314730" y="12373133"/>
                  <a:pt x="3312541" y="12377317"/>
                </a:cubicBezTo>
                <a:cubicBezTo>
                  <a:pt x="3307722" y="12377584"/>
                  <a:pt x="3300496" y="12377988"/>
                  <a:pt x="3297646" y="12370019"/>
                </a:cubicBezTo>
                <a:cubicBezTo>
                  <a:pt x="3297646" y="12370019"/>
                  <a:pt x="3297426" y="12365968"/>
                  <a:pt x="3297426" y="12365968"/>
                </a:cubicBezTo>
                <a:cubicBezTo>
                  <a:pt x="3297426" y="12365968"/>
                  <a:pt x="3295018" y="12366104"/>
                  <a:pt x="3294794" y="12362052"/>
                </a:cubicBezTo>
                <a:cubicBezTo>
                  <a:pt x="3292389" y="12362186"/>
                  <a:pt x="3290198" y="12366370"/>
                  <a:pt x="3287789" y="12366505"/>
                </a:cubicBezTo>
                <a:cubicBezTo>
                  <a:pt x="3285381" y="12366639"/>
                  <a:pt x="3285381" y="12366639"/>
                  <a:pt x="3282751" y="12362722"/>
                </a:cubicBezTo>
                <a:cubicBezTo>
                  <a:pt x="3282751" y="12362722"/>
                  <a:pt x="3282532" y="12358671"/>
                  <a:pt x="3284939" y="12358536"/>
                </a:cubicBezTo>
                <a:cubicBezTo>
                  <a:pt x="3287345" y="12358402"/>
                  <a:pt x="3289761" y="12358270"/>
                  <a:pt x="3291949" y="12354084"/>
                </a:cubicBezTo>
                <a:cubicBezTo>
                  <a:pt x="3291949" y="12354084"/>
                  <a:pt x="3291726" y="12350035"/>
                  <a:pt x="3291507" y="12345985"/>
                </a:cubicBezTo>
                <a:cubicBezTo>
                  <a:pt x="3291289" y="12341933"/>
                  <a:pt x="3291065" y="12337883"/>
                  <a:pt x="3295664" y="12333561"/>
                </a:cubicBezTo>
                <a:cubicBezTo>
                  <a:pt x="3297632" y="12325328"/>
                  <a:pt x="3302013" y="12316961"/>
                  <a:pt x="3306614" y="12312641"/>
                </a:cubicBezTo>
                <a:cubicBezTo>
                  <a:pt x="3306614" y="12312641"/>
                  <a:pt x="3306614" y="12312641"/>
                  <a:pt x="3306391" y="12308589"/>
                </a:cubicBezTo>
                <a:cubicBezTo>
                  <a:pt x="3303984" y="12308725"/>
                  <a:pt x="3303984" y="12308725"/>
                  <a:pt x="3301573" y="12308859"/>
                </a:cubicBezTo>
                <a:cubicBezTo>
                  <a:pt x="3296754" y="12309127"/>
                  <a:pt x="3297197" y="12317229"/>
                  <a:pt x="3285149" y="12317897"/>
                </a:cubicBezTo>
                <a:cubicBezTo>
                  <a:pt x="3289528" y="12309527"/>
                  <a:pt x="3281418" y="12293727"/>
                  <a:pt x="3280759" y="12281576"/>
                </a:cubicBezTo>
                <a:cubicBezTo>
                  <a:pt x="3283167" y="12281440"/>
                  <a:pt x="3283609" y="12289543"/>
                  <a:pt x="3288425" y="12289275"/>
                </a:cubicBezTo>
                <a:cubicBezTo>
                  <a:pt x="3288425" y="12289275"/>
                  <a:pt x="3288425" y="12289275"/>
                  <a:pt x="3290839" y="12289142"/>
                </a:cubicBezTo>
                <a:cubicBezTo>
                  <a:pt x="3290616" y="12285089"/>
                  <a:pt x="3290616" y="12285089"/>
                  <a:pt x="3290396" y="12281039"/>
                </a:cubicBezTo>
                <a:cubicBezTo>
                  <a:pt x="3287766" y="12277123"/>
                  <a:pt x="3287547" y="12273073"/>
                  <a:pt x="3287547" y="12273073"/>
                </a:cubicBezTo>
                <a:cubicBezTo>
                  <a:pt x="3287325" y="12269021"/>
                  <a:pt x="3289513" y="12264838"/>
                  <a:pt x="3289513" y="12264838"/>
                </a:cubicBezTo>
                <a:cubicBezTo>
                  <a:pt x="3288856" y="12252687"/>
                  <a:pt x="3281627" y="12253085"/>
                  <a:pt x="3274401" y="12253488"/>
                </a:cubicBezTo>
                <a:cubicBezTo>
                  <a:pt x="3281189" y="12244985"/>
                  <a:pt x="3285787" y="12240667"/>
                  <a:pt x="3280307" y="12228781"/>
                </a:cubicBezTo>
                <a:cubicBezTo>
                  <a:pt x="3277899" y="12228917"/>
                  <a:pt x="3275711" y="12233100"/>
                  <a:pt x="3273300" y="12233234"/>
                </a:cubicBezTo>
                <a:cubicBezTo>
                  <a:pt x="3270889" y="12233369"/>
                  <a:pt x="3270889" y="12233369"/>
                  <a:pt x="3270889" y="12233369"/>
                </a:cubicBezTo>
                <a:cubicBezTo>
                  <a:pt x="3271109" y="12237420"/>
                  <a:pt x="3271549" y="12245524"/>
                  <a:pt x="3269360" y="12249707"/>
                </a:cubicBezTo>
                <a:cubicBezTo>
                  <a:pt x="3267175" y="12253891"/>
                  <a:pt x="3267175" y="12253891"/>
                  <a:pt x="3267394" y="12257942"/>
                </a:cubicBezTo>
                <a:cubicBezTo>
                  <a:pt x="3267394" y="12257942"/>
                  <a:pt x="3267612" y="12261991"/>
                  <a:pt x="3267612" y="12261991"/>
                </a:cubicBezTo>
                <a:cubicBezTo>
                  <a:pt x="3270022" y="12261857"/>
                  <a:pt x="3270022" y="12261857"/>
                  <a:pt x="3272432" y="12261725"/>
                </a:cubicBezTo>
                <a:cubicBezTo>
                  <a:pt x="3274841" y="12261590"/>
                  <a:pt x="3274841" y="12261590"/>
                  <a:pt x="3274841" y="12261590"/>
                </a:cubicBezTo>
                <a:cubicBezTo>
                  <a:pt x="3275061" y="12265640"/>
                  <a:pt x="3275061" y="12265640"/>
                  <a:pt x="3275061" y="12265640"/>
                </a:cubicBezTo>
                <a:cubicBezTo>
                  <a:pt x="3272652" y="12265774"/>
                  <a:pt x="3272652" y="12265774"/>
                  <a:pt x="3272652" y="12265774"/>
                </a:cubicBezTo>
                <a:cubicBezTo>
                  <a:pt x="3275279" y="12269690"/>
                  <a:pt x="3277909" y="12273609"/>
                  <a:pt x="3282728" y="12273342"/>
                </a:cubicBezTo>
                <a:cubicBezTo>
                  <a:pt x="3270903" y="12278060"/>
                  <a:pt x="3282079" y="12305881"/>
                  <a:pt x="3270254" y="12310598"/>
                </a:cubicBezTo>
                <a:cubicBezTo>
                  <a:pt x="3253169" y="12307486"/>
                  <a:pt x="3265642" y="12270228"/>
                  <a:pt x="3246148" y="12267245"/>
                </a:cubicBezTo>
                <a:cubicBezTo>
                  <a:pt x="3246148" y="12267245"/>
                  <a:pt x="3246148" y="12267245"/>
                  <a:pt x="3243960" y="12271432"/>
                </a:cubicBezTo>
                <a:cubicBezTo>
                  <a:pt x="3241552" y="12271566"/>
                  <a:pt x="3241552" y="12271566"/>
                  <a:pt x="3239143" y="12271699"/>
                </a:cubicBezTo>
                <a:cubicBezTo>
                  <a:pt x="3239143" y="12271699"/>
                  <a:pt x="3239143" y="12271699"/>
                  <a:pt x="3238920" y="12267650"/>
                </a:cubicBezTo>
                <a:cubicBezTo>
                  <a:pt x="3238920" y="12267650"/>
                  <a:pt x="3238920" y="12267650"/>
                  <a:pt x="3245712" y="12259149"/>
                </a:cubicBezTo>
                <a:cubicBezTo>
                  <a:pt x="3245712" y="12259149"/>
                  <a:pt x="3245712" y="12259149"/>
                  <a:pt x="3243301" y="12259280"/>
                </a:cubicBezTo>
                <a:cubicBezTo>
                  <a:pt x="3245490" y="12255097"/>
                  <a:pt x="3247681" y="12250908"/>
                  <a:pt x="3252496" y="12250642"/>
                </a:cubicBezTo>
                <a:cubicBezTo>
                  <a:pt x="3254905" y="12250508"/>
                  <a:pt x="3254688" y="12246459"/>
                  <a:pt x="3254688" y="12246459"/>
                </a:cubicBezTo>
                <a:cubicBezTo>
                  <a:pt x="3251835" y="12238491"/>
                  <a:pt x="3251397" y="12230391"/>
                  <a:pt x="3249205" y="12234574"/>
                </a:cubicBezTo>
                <a:cubicBezTo>
                  <a:pt x="3239571" y="12235110"/>
                  <a:pt x="3245699" y="12214455"/>
                  <a:pt x="3242850" y="12206486"/>
                </a:cubicBezTo>
                <a:cubicBezTo>
                  <a:pt x="3238690" y="12218907"/>
                  <a:pt x="3235842" y="12210938"/>
                  <a:pt x="3233654" y="12215125"/>
                </a:cubicBezTo>
                <a:cubicBezTo>
                  <a:pt x="3226425" y="12215526"/>
                  <a:pt x="3237149" y="12190552"/>
                  <a:pt x="3242628" y="12202437"/>
                </a:cubicBezTo>
                <a:cubicBezTo>
                  <a:pt x="3244598" y="12194201"/>
                  <a:pt x="3249415" y="12193932"/>
                  <a:pt x="3248756" y="12181782"/>
                </a:cubicBezTo>
                <a:cubicBezTo>
                  <a:pt x="3253794" y="12185565"/>
                  <a:pt x="3256204" y="12185431"/>
                  <a:pt x="3255982" y="12181382"/>
                </a:cubicBezTo>
                <a:cubicBezTo>
                  <a:pt x="3266059" y="12188946"/>
                  <a:pt x="3262562" y="12213518"/>
                  <a:pt x="3273078" y="12229186"/>
                </a:cubicBezTo>
                <a:cubicBezTo>
                  <a:pt x="3272858" y="12225135"/>
                  <a:pt x="3275269" y="12225001"/>
                  <a:pt x="3277677" y="12224869"/>
                </a:cubicBezTo>
                <a:cubicBezTo>
                  <a:pt x="3272417" y="12217033"/>
                  <a:pt x="3294102" y="12215828"/>
                  <a:pt x="3279206" y="12208531"/>
                </a:cubicBezTo>
                <a:cubicBezTo>
                  <a:pt x="3283806" y="12204211"/>
                  <a:pt x="3300230" y="12195176"/>
                  <a:pt x="3306800" y="12182620"/>
                </a:cubicBezTo>
                <a:cubicBezTo>
                  <a:pt x="3310087" y="12198690"/>
                  <a:pt x="3337249" y="12209368"/>
                  <a:pt x="3337910" y="12221520"/>
                </a:cubicBezTo>
                <a:cubicBezTo>
                  <a:pt x="3340318" y="12221385"/>
                  <a:pt x="3342730" y="12221252"/>
                  <a:pt x="3342730" y="12221252"/>
                </a:cubicBezTo>
                <a:cubicBezTo>
                  <a:pt x="3345134" y="12221120"/>
                  <a:pt x="3344917" y="12217068"/>
                  <a:pt x="3344917" y="12217068"/>
                </a:cubicBezTo>
                <a:cubicBezTo>
                  <a:pt x="3344697" y="12213017"/>
                  <a:pt x="3344697" y="12213017"/>
                  <a:pt x="3347108" y="12212882"/>
                </a:cubicBezTo>
                <a:cubicBezTo>
                  <a:pt x="3348855" y="12200598"/>
                  <a:pt x="3341187" y="12192899"/>
                  <a:pt x="3345568" y="12184528"/>
                </a:cubicBezTo>
                <a:cubicBezTo>
                  <a:pt x="3345568" y="12184528"/>
                  <a:pt x="3345568" y="12184528"/>
                  <a:pt x="3347973" y="12184395"/>
                </a:cubicBezTo>
                <a:cubicBezTo>
                  <a:pt x="3347973" y="12184395"/>
                  <a:pt x="3347754" y="12180347"/>
                  <a:pt x="3349945" y="12176162"/>
                </a:cubicBezTo>
                <a:cubicBezTo>
                  <a:pt x="3352133" y="12171975"/>
                  <a:pt x="3354542" y="12171841"/>
                  <a:pt x="3357172" y="12175757"/>
                </a:cubicBezTo>
                <a:cubicBezTo>
                  <a:pt x="3359579" y="12175623"/>
                  <a:pt x="3359579" y="12175623"/>
                  <a:pt x="3359799" y="12179674"/>
                </a:cubicBezTo>
                <a:cubicBezTo>
                  <a:pt x="3364400" y="12175354"/>
                  <a:pt x="3366369" y="12167121"/>
                  <a:pt x="3367031" y="12179274"/>
                </a:cubicBezTo>
                <a:cubicBezTo>
                  <a:pt x="3381042" y="12170370"/>
                  <a:pt x="3356735" y="12167657"/>
                  <a:pt x="3365931" y="12159020"/>
                </a:cubicBezTo>
                <a:cubicBezTo>
                  <a:pt x="3346214" y="12151990"/>
                  <a:pt x="3349503" y="12168061"/>
                  <a:pt x="3335270" y="12172913"/>
                </a:cubicBezTo>
                <a:cubicBezTo>
                  <a:pt x="3335050" y="12168862"/>
                  <a:pt x="3335050" y="12168862"/>
                  <a:pt x="3335050" y="12168862"/>
                </a:cubicBezTo>
                <a:cubicBezTo>
                  <a:pt x="3325410" y="12169394"/>
                  <a:pt x="3318626" y="12177899"/>
                  <a:pt x="3299571" y="12183021"/>
                </a:cubicBezTo>
                <a:cubicBezTo>
                  <a:pt x="3306135" y="12170469"/>
                  <a:pt x="3299571" y="12183021"/>
                  <a:pt x="3289711" y="12179506"/>
                </a:cubicBezTo>
                <a:cubicBezTo>
                  <a:pt x="3291903" y="12175325"/>
                  <a:pt x="3291680" y="12171270"/>
                  <a:pt x="3291242" y="12163170"/>
                </a:cubicBezTo>
                <a:cubicBezTo>
                  <a:pt x="3284237" y="12167623"/>
                  <a:pt x="3292564" y="12187471"/>
                  <a:pt x="3277886" y="12184226"/>
                </a:cubicBezTo>
                <a:cubicBezTo>
                  <a:pt x="3275259" y="12180309"/>
                  <a:pt x="3284454" y="12171673"/>
                  <a:pt x="3284237" y="12167623"/>
                </a:cubicBezTo>
                <a:cubicBezTo>
                  <a:pt x="3284013" y="12163571"/>
                  <a:pt x="3277228" y="12172075"/>
                  <a:pt x="3274378" y="12164106"/>
                </a:cubicBezTo>
                <a:cubicBezTo>
                  <a:pt x="3271967" y="12164241"/>
                  <a:pt x="3273936" y="12156007"/>
                  <a:pt x="3273498" y="12147905"/>
                </a:cubicBezTo>
                <a:cubicBezTo>
                  <a:pt x="3267580" y="12127920"/>
                  <a:pt x="3253122" y="12128724"/>
                  <a:pt x="3256621" y="12104152"/>
                </a:cubicBezTo>
                <a:cubicBezTo>
                  <a:pt x="3245017" y="12112924"/>
                  <a:pt x="3254874" y="12116437"/>
                  <a:pt x="3245676" y="12125072"/>
                </a:cubicBezTo>
                <a:cubicBezTo>
                  <a:pt x="3245895" y="12129126"/>
                  <a:pt x="3250714" y="12128859"/>
                  <a:pt x="3253122" y="12128724"/>
                </a:cubicBezTo>
                <a:cubicBezTo>
                  <a:pt x="3256414" y="12144792"/>
                  <a:pt x="3237798" y="12158017"/>
                  <a:pt x="3240428" y="12161930"/>
                </a:cubicBezTo>
                <a:cubicBezTo>
                  <a:pt x="3233421" y="12166383"/>
                  <a:pt x="3223781" y="12166919"/>
                  <a:pt x="3211078" y="12155437"/>
                </a:cubicBezTo>
                <a:cubicBezTo>
                  <a:pt x="3218524" y="12159085"/>
                  <a:pt x="3217205" y="12134782"/>
                  <a:pt x="3214357" y="12126812"/>
                </a:cubicBezTo>
                <a:cubicBezTo>
                  <a:pt x="3224436" y="12134379"/>
                  <a:pt x="3215664" y="12106426"/>
                  <a:pt x="3228373" y="12117911"/>
                </a:cubicBezTo>
                <a:cubicBezTo>
                  <a:pt x="3225081" y="12101842"/>
                  <a:pt x="3232311" y="12101441"/>
                  <a:pt x="3236246" y="12084970"/>
                </a:cubicBezTo>
                <a:cubicBezTo>
                  <a:pt x="3221350" y="12077672"/>
                  <a:pt x="3215652" y="12061737"/>
                  <a:pt x="3219811" y="12049318"/>
                </a:cubicBezTo>
                <a:cubicBezTo>
                  <a:pt x="3217622" y="12053500"/>
                  <a:pt x="3207766" y="12049988"/>
                  <a:pt x="3205797" y="12058223"/>
                </a:cubicBezTo>
                <a:cubicBezTo>
                  <a:pt x="3198790" y="12062674"/>
                  <a:pt x="3204258" y="12029869"/>
                  <a:pt x="3197909" y="12046474"/>
                </a:cubicBezTo>
                <a:cubicBezTo>
                  <a:pt x="3192649" y="12038639"/>
                  <a:pt x="3216302" y="12029200"/>
                  <a:pt x="3215644" y="12017045"/>
                </a:cubicBezTo>
                <a:cubicBezTo>
                  <a:pt x="3213013" y="12013129"/>
                  <a:pt x="3198997" y="12022035"/>
                  <a:pt x="3207753" y="12005297"/>
                </a:cubicBezTo>
                <a:cubicBezTo>
                  <a:pt x="3198116" y="12005831"/>
                  <a:pt x="3200965" y="12013797"/>
                  <a:pt x="3193300" y="12006099"/>
                </a:cubicBezTo>
                <a:cubicBezTo>
                  <a:pt x="3193078" y="12002047"/>
                  <a:pt x="3200307" y="12001646"/>
                  <a:pt x="3202716" y="12001514"/>
                </a:cubicBezTo>
                <a:cubicBezTo>
                  <a:pt x="3202495" y="11997462"/>
                  <a:pt x="3197678" y="11997731"/>
                  <a:pt x="3192858" y="11997996"/>
                </a:cubicBezTo>
                <a:cubicBezTo>
                  <a:pt x="3203805" y="11977075"/>
                  <a:pt x="3200952" y="11969111"/>
                  <a:pt x="3219568" y="11955885"/>
                </a:cubicBezTo>
                <a:cubicBezTo>
                  <a:pt x="3217160" y="11956017"/>
                  <a:pt x="3214533" y="11952102"/>
                  <a:pt x="3214533" y="11952102"/>
                </a:cubicBezTo>
                <a:cubicBezTo>
                  <a:pt x="3214533" y="11952102"/>
                  <a:pt x="3214533" y="11952102"/>
                  <a:pt x="3211903" y="11948187"/>
                </a:cubicBezTo>
                <a:cubicBezTo>
                  <a:pt x="3211903" y="11948187"/>
                  <a:pt x="3211903" y="11948187"/>
                  <a:pt x="3214089" y="11944002"/>
                </a:cubicBezTo>
                <a:cubicBezTo>
                  <a:pt x="3214089" y="11944002"/>
                  <a:pt x="3214089" y="11944002"/>
                  <a:pt x="3213871" y="11939949"/>
                </a:cubicBezTo>
                <a:cubicBezTo>
                  <a:pt x="3204231" y="11940485"/>
                  <a:pt x="3205764" y="11924149"/>
                  <a:pt x="3198316" y="11920501"/>
                </a:cubicBezTo>
                <a:cubicBezTo>
                  <a:pt x="3198316" y="11920501"/>
                  <a:pt x="3198316" y="11920501"/>
                  <a:pt x="3195907" y="11920635"/>
                </a:cubicBezTo>
                <a:cubicBezTo>
                  <a:pt x="3195907" y="11920635"/>
                  <a:pt x="3195907" y="11920635"/>
                  <a:pt x="3196128" y="11924684"/>
                </a:cubicBezTo>
                <a:cubicBezTo>
                  <a:pt x="3193936" y="11928868"/>
                  <a:pt x="3193936" y="11928868"/>
                  <a:pt x="3191528" y="11929004"/>
                </a:cubicBezTo>
                <a:cubicBezTo>
                  <a:pt x="3189120" y="11929136"/>
                  <a:pt x="3189120" y="11929136"/>
                  <a:pt x="3188898" y="11925087"/>
                </a:cubicBezTo>
                <a:cubicBezTo>
                  <a:pt x="3188898" y="11925087"/>
                  <a:pt x="3188678" y="11921036"/>
                  <a:pt x="3188678" y="11921036"/>
                </a:cubicBezTo>
                <a:cubicBezTo>
                  <a:pt x="3188459" y="11916986"/>
                  <a:pt x="3188459" y="11916986"/>
                  <a:pt x="3186047" y="11917120"/>
                </a:cubicBezTo>
                <a:cubicBezTo>
                  <a:pt x="3183417" y="11913202"/>
                  <a:pt x="3181013" y="11913337"/>
                  <a:pt x="3178382" y="11909419"/>
                </a:cubicBezTo>
                <a:cubicBezTo>
                  <a:pt x="3175971" y="11909555"/>
                  <a:pt x="3175752" y="11905503"/>
                  <a:pt x="3175752" y="11905503"/>
                </a:cubicBezTo>
                <a:cubicBezTo>
                  <a:pt x="3170712" y="11901723"/>
                  <a:pt x="3170273" y="11893619"/>
                  <a:pt x="3169833" y="11885518"/>
                </a:cubicBezTo>
                <a:cubicBezTo>
                  <a:pt x="3169833" y="11885518"/>
                  <a:pt x="3169613" y="11881469"/>
                  <a:pt x="3169391" y="11877418"/>
                </a:cubicBezTo>
                <a:cubicBezTo>
                  <a:pt x="3169391" y="11877418"/>
                  <a:pt x="3171582" y="11873230"/>
                  <a:pt x="3171582" y="11873230"/>
                </a:cubicBezTo>
                <a:cubicBezTo>
                  <a:pt x="3169172" y="11873365"/>
                  <a:pt x="3166765" y="11873501"/>
                  <a:pt x="3166986" y="11877551"/>
                </a:cubicBezTo>
                <a:cubicBezTo>
                  <a:pt x="3167633" y="11845011"/>
                  <a:pt x="3152089" y="11870252"/>
                  <a:pt x="3132594" y="11867274"/>
                </a:cubicBezTo>
                <a:cubicBezTo>
                  <a:pt x="3132814" y="11871323"/>
                  <a:pt x="3133034" y="11875375"/>
                  <a:pt x="3133476" y="11883474"/>
                </a:cubicBezTo>
                <a:cubicBezTo>
                  <a:pt x="3135664" y="11879291"/>
                  <a:pt x="3135225" y="11871190"/>
                  <a:pt x="3142671" y="11874838"/>
                </a:cubicBezTo>
                <a:cubicBezTo>
                  <a:pt x="3143111" y="11882939"/>
                  <a:pt x="3133695" y="11887527"/>
                  <a:pt x="3134137" y="11895627"/>
                </a:cubicBezTo>
                <a:cubicBezTo>
                  <a:pt x="3122529" y="11904397"/>
                  <a:pt x="3122089" y="11896295"/>
                  <a:pt x="3112672" y="11900882"/>
                </a:cubicBezTo>
                <a:cubicBezTo>
                  <a:pt x="3113112" y="11908984"/>
                  <a:pt x="3115302" y="11904799"/>
                  <a:pt x="3115081" y="11900748"/>
                </a:cubicBezTo>
                <a:cubicBezTo>
                  <a:pt x="3122309" y="11900350"/>
                  <a:pt x="3123410" y="11920600"/>
                  <a:pt x="3115961" y="11916950"/>
                </a:cubicBezTo>
                <a:cubicBezTo>
                  <a:pt x="3115961" y="11916950"/>
                  <a:pt x="3115961" y="11916950"/>
                  <a:pt x="3116403" y="11925053"/>
                </a:cubicBezTo>
                <a:cubicBezTo>
                  <a:pt x="3121222" y="11924786"/>
                  <a:pt x="3118591" y="11920870"/>
                  <a:pt x="3120776" y="11916682"/>
                </a:cubicBezTo>
                <a:cubicBezTo>
                  <a:pt x="3123629" y="11924650"/>
                  <a:pt x="3130856" y="11924248"/>
                  <a:pt x="3131298" y="11932350"/>
                </a:cubicBezTo>
                <a:cubicBezTo>
                  <a:pt x="3138525" y="11931948"/>
                  <a:pt x="3140492" y="11923713"/>
                  <a:pt x="3150131" y="11923181"/>
                </a:cubicBezTo>
                <a:cubicBezTo>
                  <a:pt x="3149262" y="11951666"/>
                  <a:pt x="3157150" y="11963416"/>
                  <a:pt x="3145764" y="11976239"/>
                </a:cubicBezTo>
                <a:cubicBezTo>
                  <a:pt x="3138535" y="11976640"/>
                  <a:pt x="3132616" y="11956656"/>
                  <a:pt x="3130867" y="11968937"/>
                </a:cubicBezTo>
                <a:cubicBezTo>
                  <a:pt x="3118821" y="11969612"/>
                  <a:pt x="3132837" y="11960704"/>
                  <a:pt x="3129988" y="11952737"/>
                </a:cubicBezTo>
                <a:cubicBezTo>
                  <a:pt x="3121232" y="11969478"/>
                  <a:pt x="3115971" y="11961642"/>
                  <a:pt x="3108965" y="11966096"/>
                </a:cubicBezTo>
                <a:cubicBezTo>
                  <a:pt x="3101518" y="11962445"/>
                  <a:pt x="3098888" y="11958528"/>
                  <a:pt x="3103265" y="11950160"/>
                </a:cubicBezTo>
                <a:cubicBezTo>
                  <a:pt x="3103265" y="11950160"/>
                  <a:pt x="3100857" y="11950292"/>
                  <a:pt x="3100857" y="11950292"/>
                </a:cubicBezTo>
                <a:lnTo>
                  <a:pt x="3097699" y="11953258"/>
                </a:lnTo>
                <a:lnTo>
                  <a:pt x="3085897" y="12014545"/>
                </a:lnTo>
                <a:lnTo>
                  <a:pt x="3072758" y="12044593"/>
                </a:lnTo>
                <a:lnTo>
                  <a:pt x="3069556" y="12084266"/>
                </a:lnTo>
                <a:lnTo>
                  <a:pt x="3068824" y="12088288"/>
                </a:lnTo>
                <a:lnTo>
                  <a:pt x="3071926" y="12086218"/>
                </a:lnTo>
                <a:lnTo>
                  <a:pt x="3067542" y="12095339"/>
                </a:lnTo>
                <a:lnTo>
                  <a:pt x="3060004" y="12136830"/>
                </a:lnTo>
                <a:cubicBezTo>
                  <a:pt x="3056606" y="12153755"/>
                  <a:pt x="3052578" y="12169333"/>
                  <a:pt x="3046665" y="12181306"/>
                </a:cubicBezTo>
                <a:cubicBezTo>
                  <a:pt x="3046772" y="12188325"/>
                  <a:pt x="3049216" y="12188453"/>
                  <a:pt x="3049380" y="12198988"/>
                </a:cubicBezTo>
                <a:cubicBezTo>
                  <a:pt x="3033049" y="12247254"/>
                  <a:pt x="3008730" y="12253011"/>
                  <a:pt x="2984846" y="12286857"/>
                </a:cubicBezTo>
                <a:cubicBezTo>
                  <a:pt x="2985066" y="12300900"/>
                  <a:pt x="2987619" y="12308048"/>
                  <a:pt x="2987785" y="12318579"/>
                </a:cubicBezTo>
                <a:cubicBezTo>
                  <a:pt x="3002168" y="12301784"/>
                  <a:pt x="3012490" y="12337399"/>
                  <a:pt x="3020093" y="12355334"/>
                </a:cubicBezTo>
                <a:cubicBezTo>
                  <a:pt x="3027312" y="12348689"/>
                  <a:pt x="3029426" y="12327750"/>
                  <a:pt x="3039363" y="12338789"/>
                </a:cubicBezTo>
                <a:cubicBezTo>
                  <a:pt x="3052347" y="12388574"/>
                  <a:pt x="3033407" y="12426181"/>
                  <a:pt x="3029180" y="12468060"/>
                </a:cubicBezTo>
                <a:cubicBezTo>
                  <a:pt x="3024237" y="12464295"/>
                  <a:pt x="3024405" y="12474829"/>
                  <a:pt x="3021908" y="12471191"/>
                </a:cubicBezTo>
                <a:cubicBezTo>
                  <a:pt x="3022014" y="12478214"/>
                  <a:pt x="3017349" y="12492005"/>
                  <a:pt x="3022454" y="12506301"/>
                </a:cubicBezTo>
                <a:cubicBezTo>
                  <a:pt x="3022511" y="12509811"/>
                  <a:pt x="3027343" y="12506552"/>
                  <a:pt x="3029786" y="12506679"/>
                </a:cubicBezTo>
                <a:cubicBezTo>
                  <a:pt x="3034837" y="12517467"/>
                  <a:pt x="3050261" y="12567377"/>
                  <a:pt x="3054488" y="12525497"/>
                </a:cubicBezTo>
                <a:cubicBezTo>
                  <a:pt x="3054105" y="12500924"/>
                  <a:pt x="3053662" y="12472835"/>
                  <a:pt x="3046281" y="12468944"/>
                </a:cubicBezTo>
                <a:cubicBezTo>
                  <a:pt x="3043454" y="12444242"/>
                  <a:pt x="3053281" y="12448260"/>
                  <a:pt x="3058112" y="12445001"/>
                </a:cubicBezTo>
                <a:cubicBezTo>
                  <a:pt x="3058005" y="12437981"/>
                  <a:pt x="3057892" y="12430959"/>
                  <a:pt x="3060227" y="12424063"/>
                </a:cubicBezTo>
                <a:cubicBezTo>
                  <a:pt x="3055175" y="12413277"/>
                  <a:pt x="3057563" y="12409891"/>
                  <a:pt x="3050121" y="12402491"/>
                </a:cubicBezTo>
                <a:cubicBezTo>
                  <a:pt x="3044687" y="12367132"/>
                  <a:pt x="3056465" y="12339673"/>
                  <a:pt x="3071121" y="12340434"/>
                </a:cubicBezTo>
                <a:cubicBezTo>
                  <a:pt x="3078836" y="12365387"/>
                  <a:pt x="3074830" y="12421310"/>
                  <a:pt x="3062722" y="12427700"/>
                </a:cubicBezTo>
                <a:cubicBezTo>
                  <a:pt x="3060391" y="12434595"/>
                  <a:pt x="3060503" y="12441616"/>
                  <a:pt x="3058168" y="12448510"/>
                </a:cubicBezTo>
                <a:cubicBezTo>
                  <a:pt x="3058168" y="12448510"/>
                  <a:pt x="3058168" y="12448510"/>
                  <a:pt x="3060610" y="12448639"/>
                </a:cubicBezTo>
                <a:cubicBezTo>
                  <a:pt x="3068214" y="12466573"/>
                  <a:pt x="3064095" y="12515470"/>
                  <a:pt x="3069529" y="12550832"/>
                </a:cubicBezTo>
                <a:cubicBezTo>
                  <a:pt x="3067090" y="12550707"/>
                  <a:pt x="3069585" y="12554345"/>
                  <a:pt x="3067197" y="12557729"/>
                </a:cubicBezTo>
                <a:cubicBezTo>
                  <a:pt x="3064812" y="12561114"/>
                  <a:pt x="3062478" y="12568009"/>
                  <a:pt x="3060032" y="12567883"/>
                </a:cubicBezTo>
                <a:cubicBezTo>
                  <a:pt x="3057754" y="12578285"/>
                  <a:pt x="3052980" y="12585057"/>
                  <a:pt x="3048202" y="12591828"/>
                </a:cubicBezTo>
                <a:cubicBezTo>
                  <a:pt x="3043591" y="12609128"/>
                  <a:pt x="3034259" y="12636708"/>
                  <a:pt x="3026820" y="12629308"/>
                </a:cubicBezTo>
                <a:cubicBezTo>
                  <a:pt x="3019821" y="12649994"/>
                  <a:pt x="3020315" y="12681593"/>
                  <a:pt x="3018313" y="12709553"/>
                </a:cubicBezTo>
                <a:cubicBezTo>
                  <a:pt x="3020864" y="12716700"/>
                  <a:pt x="3021140" y="12734257"/>
                  <a:pt x="3028412" y="12731123"/>
                </a:cubicBezTo>
                <a:cubicBezTo>
                  <a:pt x="3032971" y="12710312"/>
                  <a:pt x="3032419" y="12675201"/>
                  <a:pt x="3036922" y="12650879"/>
                </a:cubicBezTo>
                <a:cubicBezTo>
                  <a:pt x="3041864" y="12654643"/>
                  <a:pt x="3044196" y="12647745"/>
                  <a:pt x="3046637" y="12647874"/>
                </a:cubicBezTo>
                <a:cubicBezTo>
                  <a:pt x="3048917" y="12637469"/>
                  <a:pt x="3051195" y="12627059"/>
                  <a:pt x="3053530" y="12620167"/>
                </a:cubicBezTo>
                <a:cubicBezTo>
                  <a:pt x="3055920" y="12616781"/>
                  <a:pt x="3055920" y="12616781"/>
                  <a:pt x="3058305" y="12613396"/>
                </a:cubicBezTo>
                <a:cubicBezTo>
                  <a:pt x="3058305" y="12613396"/>
                  <a:pt x="3058305" y="12613396"/>
                  <a:pt x="3055807" y="12609760"/>
                </a:cubicBezTo>
                <a:cubicBezTo>
                  <a:pt x="3058085" y="12599353"/>
                  <a:pt x="3057920" y="12588819"/>
                  <a:pt x="3062864" y="12592587"/>
                </a:cubicBezTo>
                <a:cubicBezTo>
                  <a:pt x="3065471" y="12603246"/>
                  <a:pt x="3063246" y="12617162"/>
                  <a:pt x="3060912" y="12624057"/>
                </a:cubicBezTo>
                <a:cubicBezTo>
                  <a:pt x="3060912" y="12624057"/>
                  <a:pt x="3060912" y="12624057"/>
                  <a:pt x="3058469" y="12623930"/>
                </a:cubicBezTo>
                <a:cubicBezTo>
                  <a:pt x="3058469" y="12623930"/>
                  <a:pt x="3058525" y="12627439"/>
                  <a:pt x="3056136" y="12630825"/>
                </a:cubicBezTo>
                <a:cubicBezTo>
                  <a:pt x="3053806" y="12637720"/>
                  <a:pt x="3051468" y="12644615"/>
                  <a:pt x="3049193" y="12655023"/>
                </a:cubicBezTo>
                <a:cubicBezTo>
                  <a:pt x="3047025" y="12672453"/>
                  <a:pt x="3044690" y="12679345"/>
                  <a:pt x="3039969" y="12689626"/>
                </a:cubicBezTo>
                <a:cubicBezTo>
                  <a:pt x="3042635" y="12703795"/>
                  <a:pt x="3042738" y="12710817"/>
                  <a:pt x="3045240" y="12714456"/>
                </a:cubicBezTo>
                <a:cubicBezTo>
                  <a:pt x="3052459" y="12707806"/>
                  <a:pt x="3049466" y="12672575"/>
                  <a:pt x="3061738" y="12676720"/>
                </a:cubicBezTo>
                <a:cubicBezTo>
                  <a:pt x="3064290" y="12683866"/>
                  <a:pt x="3062013" y="12694273"/>
                  <a:pt x="3062232" y="12708319"/>
                </a:cubicBezTo>
                <a:cubicBezTo>
                  <a:pt x="3050511" y="12739281"/>
                  <a:pt x="3043842" y="12781035"/>
                  <a:pt x="3034671" y="12819149"/>
                </a:cubicBezTo>
                <a:cubicBezTo>
                  <a:pt x="3024736" y="12808109"/>
                  <a:pt x="3017738" y="12828795"/>
                  <a:pt x="3007742" y="12814248"/>
                </a:cubicBezTo>
                <a:cubicBezTo>
                  <a:pt x="3003192" y="12835058"/>
                  <a:pt x="2996463" y="12873302"/>
                  <a:pt x="2986470" y="12858748"/>
                </a:cubicBezTo>
                <a:cubicBezTo>
                  <a:pt x="2983861" y="12848089"/>
                  <a:pt x="2990974" y="12834429"/>
                  <a:pt x="2985810" y="12816621"/>
                </a:cubicBezTo>
                <a:cubicBezTo>
                  <a:pt x="2973759" y="12826519"/>
                  <a:pt x="2966104" y="12805076"/>
                  <a:pt x="2961712" y="12836421"/>
                </a:cubicBezTo>
                <a:cubicBezTo>
                  <a:pt x="2947055" y="12835663"/>
                  <a:pt x="2944938" y="12856600"/>
                  <a:pt x="2930060" y="12841801"/>
                </a:cubicBezTo>
                <a:cubicBezTo>
                  <a:pt x="2927342" y="12824121"/>
                  <a:pt x="2922404" y="12820354"/>
                  <a:pt x="2921799" y="12781736"/>
                </a:cubicBezTo>
                <a:cubicBezTo>
                  <a:pt x="2919411" y="12785120"/>
                  <a:pt x="2922129" y="12802799"/>
                  <a:pt x="2917133" y="12795525"/>
                </a:cubicBezTo>
                <a:cubicBezTo>
                  <a:pt x="2912246" y="12795274"/>
                  <a:pt x="2916583" y="12760419"/>
                  <a:pt x="2911590" y="12753144"/>
                </a:cubicBezTo>
                <a:cubicBezTo>
                  <a:pt x="2904259" y="12752764"/>
                  <a:pt x="2902036" y="12766682"/>
                  <a:pt x="2899808" y="12780597"/>
                </a:cubicBezTo>
                <a:cubicBezTo>
                  <a:pt x="2902365" y="12787746"/>
                  <a:pt x="2904972" y="12798404"/>
                  <a:pt x="2909858" y="12798658"/>
                </a:cubicBezTo>
                <a:cubicBezTo>
                  <a:pt x="2907579" y="12809065"/>
                  <a:pt x="2910077" y="12812701"/>
                  <a:pt x="2910243" y="12823233"/>
                </a:cubicBezTo>
                <a:cubicBezTo>
                  <a:pt x="2907910" y="12830129"/>
                  <a:pt x="2903023" y="12829875"/>
                  <a:pt x="2900746" y="12840282"/>
                </a:cubicBezTo>
                <a:cubicBezTo>
                  <a:pt x="2898358" y="12843667"/>
                  <a:pt x="2898138" y="12829623"/>
                  <a:pt x="2895695" y="12829497"/>
                </a:cubicBezTo>
                <a:cubicBezTo>
                  <a:pt x="2883699" y="12842905"/>
                  <a:pt x="2875713" y="12800398"/>
                  <a:pt x="2868768" y="12824595"/>
                </a:cubicBezTo>
                <a:cubicBezTo>
                  <a:pt x="2853888" y="12809795"/>
                  <a:pt x="2869946" y="12743974"/>
                  <a:pt x="2855014" y="12725661"/>
                </a:cubicBezTo>
                <a:cubicBezTo>
                  <a:pt x="2843016" y="12739070"/>
                  <a:pt x="2830858" y="12741949"/>
                  <a:pt x="2816198" y="12741189"/>
                </a:cubicBezTo>
                <a:cubicBezTo>
                  <a:pt x="2816419" y="12755235"/>
                  <a:pt x="2816637" y="12769277"/>
                  <a:pt x="2811751" y="12769025"/>
                </a:cubicBezTo>
                <a:cubicBezTo>
                  <a:pt x="2806700" y="12758240"/>
                  <a:pt x="2803929" y="12737047"/>
                  <a:pt x="2796437" y="12726136"/>
                </a:cubicBezTo>
                <a:cubicBezTo>
                  <a:pt x="2789159" y="12729270"/>
                  <a:pt x="2784219" y="12725506"/>
                  <a:pt x="2782162" y="12749953"/>
                </a:cubicBezTo>
                <a:cubicBezTo>
                  <a:pt x="2784824" y="12764123"/>
                  <a:pt x="2787157" y="12757230"/>
                  <a:pt x="2789543" y="12753843"/>
                </a:cubicBezTo>
                <a:cubicBezTo>
                  <a:pt x="2787266" y="12764250"/>
                  <a:pt x="2787542" y="12781806"/>
                  <a:pt x="2782598" y="12778039"/>
                </a:cubicBezTo>
                <a:cubicBezTo>
                  <a:pt x="2777327" y="12753211"/>
                  <a:pt x="2765061" y="12749068"/>
                  <a:pt x="2757400" y="12727624"/>
                </a:cubicBezTo>
                <a:cubicBezTo>
                  <a:pt x="2750071" y="12727244"/>
                  <a:pt x="2755285" y="12748561"/>
                  <a:pt x="2752842" y="12748435"/>
                </a:cubicBezTo>
                <a:cubicBezTo>
                  <a:pt x="2748125" y="12758717"/>
                  <a:pt x="2747793" y="12737651"/>
                  <a:pt x="2750290" y="12741289"/>
                </a:cubicBezTo>
                <a:cubicBezTo>
                  <a:pt x="2745348" y="12737524"/>
                  <a:pt x="2745681" y="12758590"/>
                  <a:pt x="2738076" y="12740655"/>
                </a:cubicBezTo>
                <a:cubicBezTo>
                  <a:pt x="2733190" y="12740404"/>
                  <a:pt x="2733301" y="12747426"/>
                  <a:pt x="2733357" y="12750935"/>
                </a:cubicBezTo>
                <a:cubicBezTo>
                  <a:pt x="2728415" y="12747172"/>
                  <a:pt x="2732972" y="12726362"/>
                  <a:pt x="2728252" y="12736638"/>
                </a:cubicBezTo>
                <a:cubicBezTo>
                  <a:pt x="2727974" y="12719084"/>
                  <a:pt x="2737583" y="12709060"/>
                  <a:pt x="2737141" y="12680971"/>
                </a:cubicBezTo>
                <a:cubicBezTo>
                  <a:pt x="2737088" y="12677460"/>
                  <a:pt x="2737088" y="12677460"/>
                  <a:pt x="2737033" y="12673948"/>
                </a:cubicBezTo>
                <a:cubicBezTo>
                  <a:pt x="2737033" y="12673948"/>
                  <a:pt x="2736978" y="12670439"/>
                  <a:pt x="2736978" y="12670439"/>
                </a:cubicBezTo>
                <a:cubicBezTo>
                  <a:pt x="2724709" y="12666295"/>
                  <a:pt x="2725256" y="12701404"/>
                  <a:pt x="2715596" y="12707920"/>
                </a:cubicBezTo>
                <a:cubicBezTo>
                  <a:pt x="2717654" y="12683473"/>
                  <a:pt x="2705769" y="12703903"/>
                  <a:pt x="2707881" y="12682967"/>
                </a:cubicBezTo>
                <a:cubicBezTo>
                  <a:pt x="2700552" y="12682589"/>
                  <a:pt x="2695667" y="12682336"/>
                  <a:pt x="2690782" y="12682080"/>
                </a:cubicBezTo>
                <a:cubicBezTo>
                  <a:pt x="2688227" y="12674932"/>
                  <a:pt x="2690452" y="12661015"/>
                  <a:pt x="2685620" y="12664273"/>
                </a:cubicBezTo>
                <a:cubicBezTo>
                  <a:pt x="2683176" y="12664149"/>
                  <a:pt x="2683176" y="12664149"/>
                  <a:pt x="2683176" y="12664149"/>
                </a:cubicBezTo>
                <a:cubicBezTo>
                  <a:pt x="2683231" y="12667656"/>
                  <a:pt x="2683284" y="12671168"/>
                  <a:pt x="2680898" y="12674554"/>
                </a:cubicBezTo>
                <a:cubicBezTo>
                  <a:pt x="2680955" y="12678063"/>
                  <a:pt x="2680955" y="12678063"/>
                  <a:pt x="2678454" y="12674427"/>
                </a:cubicBezTo>
                <a:cubicBezTo>
                  <a:pt x="2678454" y="12674427"/>
                  <a:pt x="2678401" y="12670915"/>
                  <a:pt x="2678401" y="12670915"/>
                </a:cubicBezTo>
                <a:cubicBezTo>
                  <a:pt x="2678401" y="12670915"/>
                  <a:pt x="2678347" y="12667404"/>
                  <a:pt x="2678347" y="12667404"/>
                </a:cubicBezTo>
                <a:cubicBezTo>
                  <a:pt x="2678291" y="12663895"/>
                  <a:pt x="2680679" y="12660506"/>
                  <a:pt x="2680679" y="12660506"/>
                </a:cubicBezTo>
                <a:cubicBezTo>
                  <a:pt x="2678015" y="12646338"/>
                  <a:pt x="2677739" y="12628784"/>
                  <a:pt x="2675077" y="12614614"/>
                </a:cubicBezTo>
                <a:cubicBezTo>
                  <a:pt x="2667586" y="12603701"/>
                  <a:pt x="2663082" y="12628025"/>
                  <a:pt x="2655479" y="12610093"/>
                </a:cubicBezTo>
                <a:cubicBezTo>
                  <a:pt x="2658142" y="12624263"/>
                  <a:pt x="2650647" y="12613350"/>
                  <a:pt x="2650813" y="12623883"/>
                </a:cubicBezTo>
                <a:cubicBezTo>
                  <a:pt x="2648316" y="12620246"/>
                  <a:pt x="2650481" y="12602817"/>
                  <a:pt x="2652928" y="12602942"/>
                </a:cubicBezTo>
                <a:cubicBezTo>
                  <a:pt x="2652928" y="12602942"/>
                  <a:pt x="2655369" y="12603071"/>
                  <a:pt x="2655369" y="12603071"/>
                </a:cubicBezTo>
                <a:cubicBezTo>
                  <a:pt x="2655369" y="12603071"/>
                  <a:pt x="2655369" y="12603071"/>
                  <a:pt x="2657813" y="12603195"/>
                </a:cubicBezTo>
                <a:cubicBezTo>
                  <a:pt x="2649988" y="12571221"/>
                  <a:pt x="2648891" y="12501004"/>
                  <a:pt x="2658279" y="12476933"/>
                </a:cubicBezTo>
                <a:cubicBezTo>
                  <a:pt x="2655176" y="12434677"/>
                  <a:pt x="2649466" y="12381758"/>
                  <a:pt x="2661242" y="12354303"/>
                </a:cubicBezTo>
                <a:lnTo>
                  <a:pt x="2657581" y="12305062"/>
                </a:lnTo>
                <a:lnTo>
                  <a:pt x="2650564" y="12307362"/>
                </a:lnTo>
                <a:cubicBezTo>
                  <a:pt x="2622635" y="12316765"/>
                  <a:pt x="2599859" y="12326441"/>
                  <a:pt x="2594337" y="12337607"/>
                </a:cubicBezTo>
                <a:cubicBezTo>
                  <a:pt x="2526146" y="12338575"/>
                  <a:pt x="2485308" y="12339848"/>
                  <a:pt x="2428569" y="12321947"/>
                </a:cubicBezTo>
                <a:cubicBezTo>
                  <a:pt x="2385714" y="12305930"/>
                  <a:pt x="2315092" y="12286152"/>
                  <a:pt x="2285306" y="12265100"/>
                </a:cubicBezTo>
                <a:cubicBezTo>
                  <a:pt x="2269807" y="12249383"/>
                  <a:pt x="2254309" y="12233670"/>
                  <a:pt x="2238807" y="12217959"/>
                </a:cubicBezTo>
                <a:cubicBezTo>
                  <a:pt x="2223712" y="12205698"/>
                  <a:pt x="2182473" y="12203514"/>
                  <a:pt x="2194737" y="12191563"/>
                </a:cubicBezTo>
                <a:cubicBezTo>
                  <a:pt x="2166974" y="12187800"/>
                  <a:pt x="2167785" y="12194718"/>
                  <a:pt x="2140429" y="12194413"/>
                </a:cubicBezTo>
                <a:cubicBezTo>
                  <a:pt x="2068188" y="12160800"/>
                  <a:pt x="2073166" y="12086603"/>
                  <a:pt x="2013186" y="12041038"/>
                </a:cubicBezTo>
                <a:cubicBezTo>
                  <a:pt x="2000118" y="12046072"/>
                  <a:pt x="1986639" y="12047651"/>
                  <a:pt x="1987855" y="12058027"/>
                </a:cubicBezTo>
                <a:cubicBezTo>
                  <a:pt x="1892712" y="12062150"/>
                  <a:pt x="1827353" y="12087324"/>
                  <a:pt x="1804042" y="12121601"/>
                </a:cubicBezTo>
                <a:cubicBezTo>
                  <a:pt x="1692991" y="12106548"/>
                  <a:pt x="1714279" y="12054982"/>
                  <a:pt x="1682066" y="12013179"/>
                </a:cubicBezTo>
                <a:cubicBezTo>
                  <a:pt x="1646614" y="11943713"/>
                  <a:pt x="1609137" y="11856956"/>
                  <a:pt x="1572473" y="11777115"/>
                </a:cubicBezTo>
                <a:cubicBezTo>
                  <a:pt x="1550905" y="11709528"/>
                  <a:pt x="1489716" y="11653592"/>
                  <a:pt x="1510600" y="11598566"/>
                </a:cubicBezTo>
                <a:cubicBezTo>
                  <a:pt x="1510600" y="11598566"/>
                  <a:pt x="1510194" y="11595108"/>
                  <a:pt x="1510194" y="11595108"/>
                </a:cubicBezTo>
                <a:cubicBezTo>
                  <a:pt x="1510194" y="11595108"/>
                  <a:pt x="1509786" y="11591648"/>
                  <a:pt x="1509786" y="11591648"/>
                </a:cubicBezTo>
                <a:cubicBezTo>
                  <a:pt x="1480003" y="11570597"/>
                  <a:pt x="1475959" y="11536014"/>
                  <a:pt x="1460050" y="11516841"/>
                </a:cubicBezTo>
                <a:cubicBezTo>
                  <a:pt x="1457623" y="11496095"/>
                  <a:pt x="1415171" y="11483533"/>
                  <a:pt x="1413149" y="11466242"/>
                </a:cubicBezTo>
                <a:cubicBezTo>
                  <a:pt x="1411935" y="11455867"/>
                  <a:pt x="1424196" y="11443918"/>
                  <a:pt x="1422979" y="11433540"/>
                </a:cubicBezTo>
                <a:cubicBezTo>
                  <a:pt x="1408697" y="11428204"/>
                  <a:pt x="1408296" y="11424746"/>
                  <a:pt x="1394410" y="11422865"/>
                </a:cubicBezTo>
                <a:cubicBezTo>
                  <a:pt x="1393599" y="11415948"/>
                  <a:pt x="1406269" y="11407454"/>
                  <a:pt x="1406269" y="11407454"/>
                </a:cubicBezTo>
                <a:cubicBezTo>
                  <a:pt x="1405458" y="11400537"/>
                  <a:pt x="1378101" y="11400233"/>
                  <a:pt x="1363815" y="11394895"/>
                </a:cubicBezTo>
                <a:cubicBezTo>
                  <a:pt x="1363007" y="11387979"/>
                  <a:pt x="1360580" y="11367231"/>
                  <a:pt x="1358961" y="11353395"/>
                </a:cubicBezTo>
                <a:cubicBezTo>
                  <a:pt x="1366772" y="11303404"/>
                  <a:pt x="1322294" y="11273554"/>
                  <a:pt x="1330917" y="11230483"/>
                </a:cubicBezTo>
                <a:cubicBezTo>
                  <a:pt x="1330106" y="11223567"/>
                  <a:pt x="1316225" y="11221685"/>
                  <a:pt x="1301939" y="11216342"/>
                </a:cubicBezTo>
                <a:cubicBezTo>
                  <a:pt x="1299511" y="11195595"/>
                  <a:pt x="1297487" y="11178304"/>
                  <a:pt x="1296274" y="11167930"/>
                </a:cubicBezTo>
                <a:cubicBezTo>
                  <a:pt x="1288725" y="11161803"/>
                  <a:pt x="1274847" y="11159920"/>
                  <a:pt x="1264333" y="11157646"/>
                </a:cubicBezTo>
                <a:lnTo>
                  <a:pt x="1254495" y="11147031"/>
                </a:lnTo>
                <a:lnTo>
                  <a:pt x="1282941" y="11119701"/>
                </a:lnTo>
                <a:cubicBezTo>
                  <a:pt x="1289999" y="11092422"/>
                  <a:pt x="1243704" y="11068916"/>
                  <a:pt x="1281705" y="11043437"/>
                </a:cubicBezTo>
                <a:cubicBezTo>
                  <a:pt x="1252730" y="11029301"/>
                  <a:pt x="1263375" y="11003518"/>
                  <a:pt x="1260544" y="10979312"/>
                </a:cubicBezTo>
                <a:cubicBezTo>
                  <a:pt x="1255683" y="10937809"/>
                  <a:pt x="1250422" y="10892856"/>
                  <a:pt x="1272522" y="10848207"/>
                </a:cubicBezTo>
                <a:cubicBezTo>
                  <a:pt x="1272118" y="10844746"/>
                  <a:pt x="1298664" y="10838134"/>
                  <a:pt x="1298261" y="10834676"/>
                </a:cubicBezTo>
                <a:cubicBezTo>
                  <a:pt x="1310928" y="10826184"/>
                  <a:pt x="1281948" y="10812044"/>
                  <a:pt x="1280331" y="10798213"/>
                </a:cubicBezTo>
                <a:cubicBezTo>
                  <a:pt x="1289763" y="10762057"/>
                  <a:pt x="1299598" y="10729357"/>
                  <a:pt x="1308623" y="10689738"/>
                </a:cubicBezTo>
                <a:cubicBezTo>
                  <a:pt x="1318865" y="10660498"/>
                  <a:pt x="1301743" y="10630950"/>
                  <a:pt x="1312388" y="10605167"/>
                </a:cubicBezTo>
                <a:cubicBezTo>
                  <a:pt x="1311986" y="10601706"/>
                  <a:pt x="1325461" y="10600131"/>
                  <a:pt x="1324652" y="10593215"/>
                </a:cubicBezTo>
                <a:cubicBezTo>
                  <a:pt x="1348365" y="10562397"/>
                  <a:pt x="1290414" y="10534125"/>
                  <a:pt x="1312916" y="10492928"/>
                </a:cubicBezTo>
                <a:cubicBezTo>
                  <a:pt x="1322347" y="10456770"/>
                  <a:pt x="1330157" y="10406781"/>
                  <a:pt x="1272204" y="10378508"/>
                </a:cubicBezTo>
                <a:cubicBezTo>
                  <a:pt x="1268965" y="10350840"/>
                  <a:pt x="1280016" y="10328514"/>
                  <a:pt x="1276376" y="10297392"/>
                </a:cubicBezTo>
                <a:cubicBezTo>
                  <a:pt x="1289443" y="10292358"/>
                  <a:pt x="1289040" y="10288898"/>
                  <a:pt x="1302112" y="10283862"/>
                </a:cubicBezTo>
                <a:cubicBezTo>
                  <a:pt x="1301305" y="10276947"/>
                  <a:pt x="1288232" y="10281981"/>
                  <a:pt x="1274755" y="10283561"/>
                </a:cubicBezTo>
                <a:cubicBezTo>
                  <a:pt x="1298068" y="10249283"/>
                  <a:pt x="1252375" y="10209058"/>
                  <a:pt x="1276496" y="10181697"/>
                </a:cubicBezTo>
                <a:cubicBezTo>
                  <a:pt x="1275683" y="10174780"/>
                  <a:pt x="1249139" y="10181394"/>
                  <a:pt x="1248736" y="10177934"/>
                </a:cubicBezTo>
                <a:cubicBezTo>
                  <a:pt x="1234044" y="10169136"/>
                  <a:pt x="1247113" y="10164100"/>
                  <a:pt x="1274066" y="10160947"/>
                </a:cubicBezTo>
                <a:cubicBezTo>
                  <a:pt x="1272449" y="10147116"/>
                  <a:pt x="1217733" y="10146506"/>
                  <a:pt x="1243067" y="10129519"/>
                </a:cubicBezTo>
                <a:cubicBezTo>
                  <a:pt x="1256547" y="10127944"/>
                  <a:pt x="1257355" y="10134859"/>
                  <a:pt x="1270830" y="10133281"/>
                </a:cubicBezTo>
                <a:cubicBezTo>
                  <a:pt x="1269214" y="10119450"/>
                  <a:pt x="1255333" y="10117571"/>
                  <a:pt x="1241450" y="10115686"/>
                </a:cubicBezTo>
                <a:cubicBezTo>
                  <a:pt x="1263953" y="10074494"/>
                  <a:pt x="1273787" y="10041796"/>
                  <a:pt x="1244001" y="10020742"/>
                </a:cubicBezTo>
                <a:cubicBezTo>
                  <a:pt x="1243598" y="10017283"/>
                  <a:pt x="1242787" y="10010364"/>
                  <a:pt x="1255859" y="10005330"/>
                </a:cubicBezTo>
                <a:cubicBezTo>
                  <a:pt x="1255453" y="10001874"/>
                  <a:pt x="1241978" y="10003452"/>
                  <a:pt x="1228095" y="10001570"/>
                </a:cubicBezTo>
                <a:cubicBezTo>
                  <a:pt x="1266503" y="9979547"/>
                  <a:pt x="1196692" y="9966685"/>
                  <a:pt x="1248170" y="9939627"/>
                </a:cubicBezTo>
                <a:cubicBezTo>
                  <a:pt x="1233887" y="9934286"/>
                  <a:pt x="1232266" y="9920453"/>
                  <a:pt x="1217975" y="9915116"/>
                </a:cubicBezTo>
                <a:cubicBezTo>
                  <a:pt x="1254771" y="9879263"/>
                  <a:pt x="1196816" y="9850989"/>
                  <a:pt x="1232793" y="9808218"/>
                </a:cubicBezTo>
                <a:cubicBezTo>
                  <a:pt x="1218508" y="9802877"/>
                  <a:pt x="1217700" y="9795963"/>
                  <a:pt x="1203814" y="9794081"/>
                </a:cubicBezTo>
                <a:cubicBezTo>
                  <a:pt x="1212841" y="9754463"/>
                  <a:pt x="1195319" y="9721458"/>
                  <a:pt x="1245581" y="9684030"/>
                </a:cubicBezTo>
                <a:cubicBezTo>
                  <a:pt x="1258250" y="9675535"/>
                  <a:pt x="1244773" y="9677112"/>
                  <a:pt x="1231297" y="9678690"/>
                </a:cubicBezTo>
                <a:cubicBezTo>
                  <a:pt x="1283180" y="9655090"/>
                  <a:pt x="1225631" y="9630274"/>
                  <a:pt x="1235061" y="9594115"/>
                </a:cubicBezTo>
                <a:cubicBezTo>
                  <a:pt x="1232634" y="9573368"/>
                  <a:pt x="1256756" y="9546007"/>
                  <a:pt x="1266995" y="9516765"/>
                </a:cubicBezTo>
                <a:cubicBezTo>
                  <a:pt x="1264162" y="9492557"/>
                  <a:pt x="1247851" y="9469931"/>
                  <a:pt x="1258497" y="9444145"/>
                </a:cubicBezTo>
                <a:cubicBezTo>
                  <a:pt x="1244207" y="9438804"/>
                  <a:pt x="1229924" y="9433465"/>
                  <a:pt x="1216041" y="9431584"/>
                </a:cubicBezTo>
                <a:cubicBezTo>
                  <a:pt x="1228710" y="9423092"/>
                  <a:pt x="1242591" y="9424971"/>
                  <a:pt x="1256068" y="9423395"/>
                </a:cubicBezTo>
                <a:cubicBezTo>
                  <a:pt x="1196094" y="9377830"/>
                  <a:pt x="1244333" y="9323109"/>
                  <a:pt x="1200261" y="9296715"/>
                </a:cubicBezTo>
                <a:cubicBezTo>
                  <a:pt x="1199451" y="9289803"/>
                  <a:pt x="1212931" y="9288223"/>
                  <a:pt x="1212122" y="9281309"/>
                </a:cubicBezTo>
                <a:cubicBezTo>
                  <a:pt x="1211717" y="9277851"/>
                  <a:pt x="1198236" y="9279426"/>
                  <a:pt x="1198236" y="9279426"/>
                </a:cubicBezTo>
                <a:cubicBezTo>
                  <a:pt x="1196215" y="9262137"/>
                  <a:pt x="1204434" y="9215604"/>
                  <a:pt x="1162788" y="9209959"/>
                </a:cubicBezTo>
                <a:cubicBezTo>
                  <a:pt x="1184481" y="9161851"/>
                  <a:pt x="1154288" y="9137338"/>
                  <a:pt x="1148625" y="9088928"/>
                </a:cubicBezTo>
                <a:cubicBezTo>
                  <a:pt x="1147816" y="9082009"/>
                  <a:pt x="1135152" y="9090501"/>
                  <a:pt x="1121671" y="9092081"/>
                </a:cubicBezTo>
                <a:cubicBezTo>
                  <a:pt x="1120860" y="9085160"/>
                  <a:pt x="1133529" y="9076668"/>
                  <a:pt x="1119649" y="9074787"/>
                </a:cubicBezTo>
                <a:cubicBezTo>
                  <a:pt x="1106983" y="9083281"/>
                  <a:pt x="1107386" y="9086740"/>
                  <a:pt x="1108199" y="9093654"/>
                </a:cubicBezTo>
                <a:cubicBezTo>
                  <a:pt x="1108199" y="9093654"/>
                  <a:pt x="1108599" y="9097112"/>
                  <a:pt x="1108599" y="9097112"/>
                </a:cubicBezTo>
                <a:cubicBezTo>
                  <a:pt x="1095124" y="9098690"/>
                  <a:pt x="1095124" y="9098690"/>
                  <a:pt x="1094719" y="9095232"/>
                </a:cubicBezTo>
                <a:cubicBezTo>
                  <a:pt x="1080433" y="9089896"/>
                  <a:pt x="1093102" y="9081401"/>
                  <a:pt x="1105767" y="9072905"/>
                </a:cubicBezTo>
                <a:cubicBezTo>
                  <a:pt x="1118435" y="9064417"/>
                  <a:pt x="1103341" y="9052157"/>
                  <a:pt x="1144175" y="9050886"/>
                </a:cubicBezTo>
                <a:cubicBezTo>
                  <a:pt x="1115196" y="9036748"/>
                  <a:pt x="1138914" y="9005929"/>
                  <a:pt x="1111149" y="9002166"/>
                </a:cubicBezTo>
                <a:cubicBezTo>
                  <a:pt x="1150369" y="8987062"/>
                  <a:pt x="1095247" y="8982995"/>
                  <a:pt x="1107103" y="8967582"/>
                </a:cubicBezTo>
                <a:cubicBezTo>
                  <a:pt x="1107103" y="8967582"/>
                  <a:pt x="1107103" y="8967582"/>
                  <a:pt x="1093632" y="8969163"/>
                </a:cubicBezTo>
                <a:cubicBezTo>
                  <a:pt x="1094841" y="8979537"/>
                  <a:pt x="1081770" y="8984573"/>
                  <a:pt x="1082983" y="8994946"/>
                </a:cubicBezTo>
                <a:cubicBezTo>
                  <a:pt x="1083389" y="8998406"/>
                  <a:pt x="1083389" y="8998406"/>
                  <a:pt x="1083794" y="9001862"/>
                </a:cubicBezTo>
                <a:cubicBezTo>
                  <a:pt x="1083794" y="9001862"/>
                  <a:pt x="1084201" y="9005321"/>
                  <a:pt x="1084602" y="9008779"/>
                </a:cubicBezTo>
                <a:cubicBezTo>
                  <a:pt x="1085005" y="9012239"/>
                  <a:pt x="1085408" y="9015695"/>
                  <a:pt x="1086222" y="9022612"/>
                </a:cubicBezTo>
                <a:cubicBezTo>
                  <a:pt x="1099698" y="9021034"/>
                  <a:pt x="1113175" y="9019459"/>
                  <a:pt x="1113175" y="9019459"/>
                </a:cubicBezTo>
                <a:cubicBezTo>
                  <a:pt x="1127464" y="9024795"/>
                  <a:pt x="1088244" y="9039902"/>
                  <a:pt x="1115605" y="9040207"/>
                </a:cubicBezTo>
                <a:cubicBezTo>
                  <a:pt x="1115605" y="9040207"/>
                  <a:pt x="1102533" y="9045241"/>
                  <a:pt x="1089053" y="9046820"/>
                </a:cubicBezTo>
                <a:cubicBezTo>
                  <a:pt x="1089053" y="9046820"/>
                  <a:pt x="1089459" y="9050276"/>
                  <a:pt x="1089459" y="9050276"/>
                </a:cubicBezTo>
                <a:cubicBezTo>
                  <a:pt x="1089863" y="9053734"/>
                  <a:pt x="1076788" y="9058770"/>
                  <a:pt x="1076788" y="9058770"/>
                </a:cubicBezTo>
                <a:cubicBezTo>
                  <a:pt x="1076382" y="9055310"/>
                  <a:pt x="1075979" y="9051851"/>
                  <a:pt x="1075979" y="9051851"/>
                </a:cubicBezTo>
                <a:cubicBezTo>
                  <a:pt x="1075575" y="9048395"/>
                  <a:pt x="1089053" y="9046820"/>
                  <a:pt x="1088646" y="9043362"/>
                </a:cubicBezTo>
                <a:cubicBezTo>
                  <a:pt x="1088646" y="9043362"/>
                  <a:pt x="1088646" y="9043362"/>
                  <a:pt x="1075171" y="9044940"/>
                </a:cubicBezTo>
                <a:cubicBezTo>
                  <a:pt x="1048219" y="9048090"/>
                  <a:pt x="1045791" y="9027344"/>
                  <a:pt x="1072745" y="9024192"/>
                </a:cubicBezTo>
                <a:cubicBezTo>
                  <a:pt x="1072745" y="9024192"/>
                  <a:pt x="1059266" y="9025765"/>
                  <a:pt x="1059266" y="9025765"/>
                </a:cubicBezTo>
                <a:cubicBezTo>
                  <a:pt x="1058864" y="9022309"/>
                  <a:pt x="1058056" y="9015390"/>
                  <a:pt x="1058056" y="9015390"/>
                </a:cubicBezTo>
                <a:cubicBezTo>
                  <a:pt x="1058056" y="9015390"/>
                  <a:pt x="1058056" y="9015390"/>
                  <a:pt x="1044578" y="9016969"/>
                </a:cubicBezTo>
                <a:cubicBezTo>
                  <a:pt x="1044172" y="9013512"/>
                  <a:pt x="1043361" y="9006593"/>
                  <a:pt x="1056838" y="9005015"/>
                </a:cubicBezTo>
                <a:cubicBezTo>
                  <a:pt x="1056838" y="9005015"/>
                  <a:pt x="1056434" y="9001557"/>
                  <a:pt x="1056031" y="8998101"/>
                </a:cubicBezTo>
                <a:cubicBezTo>
                  <a:pt x="1023817" y="8956299"/>
                  <a:pt x="1005889" y="8919837"/>
                  <a:pt x="1000223" y="8871421"/>
                </a:cubicBezTo>
                <a:cubicBezTo>
                  <a:pt x="999820" y="8867962"/>
                  <a:pt x="1012893" y="8862929"/>
                  <a:pt x="1025965" y="8857893"/>
                </a:cubicBezTo>
                <a:cubicBezTo>
                  <a:pt x="1024749" y="8847520"/>
                  <a:pt x="1010462" y="8842179"/>
                  <a:pt x="1009654" y="8835267"/>
                </a:cubicBezTo>
                <a:cubicBezTo>
                  <a:pt x="1008036" y="8821431"/>
                  <a:pt x="1033367" y="8804445"/>
                  <a:pt x="1031751" y="8790612"/>
                </a:cubicBezTo>
                <a:cubicBezTo>
                  <a:pt x="1029727" y="8773320"/>
                  <a:pt x="1027300" y="8752570"/>
                  <a:pt x="1038347" y="8730245"/>
                </a:cubicBezTo>
                <a:cubicBezTo>
                  <a:pt x="1037944" y="8726790"/>
                  <a:pt x="1064493" y="8720176"/>
                  <a:pt x="1064088" y="8716722"/>
                </a:cubicBezTo>
                <a:cubicBezTo>
                  <a:pt x="1075542" y="8697853"/>
                  <a:pt x="1071494" y="8663270"/>
                  <a:pt x="1058017" y="8664843"/>
                </a:cubicBezTo>
                <a:cubicBezTo>
                  <a:pt x="1055997" y="8647554"/>
                  <a:pt x="1038875" y="8618007"/>
                  <a:pt x="1091163" y="8597869"/>
                </a:cubicBezTo>
                <a:cubicBezTo>
                  <a:pt x="1046283" y="8564559"/>
                  <a:pt x="1081856" y="8518333"/>
                  <a:pt x="1050454" y="8483444"/>
                </a:cubicBezTo>
                <a:cubicBezTo>
                  <a:pt x="1050048" y="8479986"/>
                  <a:pt x="1050454" y="8483444"/>
                  <a:pt x="1063928" y="8481869"/>
                </a:cubicBezTo>
                <a:cubicBezTo>
                  <a:pt x="1026073" y="8464827"/>
                  <a:pt x="1062305" y="8455219"/>
                  <a:pt x="1051727" y="8436663"/>
                </a:cubicBezTo>
                <a:lnTo>
                  <a:pt x="1046504" y="8430905"/>
                </a:lnTo>
                <a:lnTo>
                  <a:pt x="1057860" y="8429997"/>
                </a:lnTo>
                <a:cubicBezTo>
                  <a:pt x="1056645" y="8419622"/>
                  <a:pt x="1029693" y="8422776"/>
                  <a:pt x="1028479" y="8412401"/>
                </a:cubicBezTo>
                <a:cubicBezTo>
                  <a:pt x="1041549" y="8407367"/>
                  <a:pt x="1055029" y="8405789"/>
                  <a:pt x="1067694" y="8397294"/>
                </a:cubicBezTo>
                <a:cubicBezTo>
                  <a:pt x="1078341" y="8371513"/>
                  <a:pt x="981166" y="8358342"/>
                  <a:pt x="1045718" y="8326251"/>
                </a:cubicBezTo>
                <a:cubicBezTo>
                  <a:pt x="1045316" y="8322795"/>
                  <a:pt x="1031839" y="8324373"/>
                  <a:pt x="1031433" y="8320913"/>
                </a:cubicBezTo>
                <a:cubicBezTo>
                  <a:pt x="1040056" y="8277837"/>
                  <a:pt x="1004201" y="8204912"/>
                  <a:pt x="970771" y="8152737"/>
                </a:cubicBezTo>
                <a:cubicBezTo>
                  <a:pt x="1007961" y="8120341"/>
                  <a:pt x="952035" y="8109358"/>
                  <a:pt x="976559" y="8085455"/>
                </a:cubicBezTo>
                <a:cubicBezTo>
                  <a:pt x="975749" y="8078539"/>
                  <a:pt x="962273" y="8080117"/>
                  <a:pt x="948391" y="8078236"/>
                </a:cubicBezTo>
                <a:cubicBezTo>
                  <a:pt x="972513" y="8050874"/>
                  <a:pt x="968463" y="8016291"/>
                  <a:pt x="912133" y="8001850"/>
                </a:cubicBezTo>
                <a:cubicBezTo>
                  <a:pt x="939487" y="8002156"/>
                  <a:pt x="924797" y="7993358"/>
                  <a:pt x="910919" y="7991478"/>
                </a:cubicBezTo>
                <a:cubicBezTo>
                  <a:pt x="923988" y="7986441"/>
                  <a:pt x="923179" y="7979526"/>
                  <a:pt x="936252" y="7974490"/>
                </a:cubicBezTo>
                <a:cubicBezTo>
                  <a:pt x="905658" y="7946523"/>
                  <a:pt x="957136" y="7919464"/>
                  <a:pt x="913467" y="7896532"/>
                </a:cubicBezTo>
                <a:cubicBezTo>
                  <a:pt x="912255" y="7886157"/>
                  <a:pt x="897969" y="7880815"/>
                  <a:pt x="911039" y="7875781"/>
                </a:cubicBezTo>
                <a:cubicBezTo>
                  <a:pt x="909824" y="7865406"/>
                  <a:pt x="909016" y="7858490"/>
                  <a:pt x="881257" y="7854728"/>
                </a:cubicBezTo>
                <a:cubicBezTo>
                  <a:pt x="917234" y="7811958"/>
                  <a:pt x="859688" y="7787142"/>
                  <a:pt x="895662" y="7744374"/>
                </a:cubicBezTo>
                <a:cubicBezTo>
                  <a:pt x="895259" y="7740915"/>
                  <a:pt x="881376" y="7739032"/>
                  <a:pt x="867901" y="7740610"/>
                </a:cubicBezTo>
                <a:cubicBezTo>
                  <a:pt x="892828" y="7720166"/>
                  <a:pt x="863854" y="7706028"/>
                  <a:pt x="888379" y="7682126"/>
                </a:cubicBezTo>
                <a:cubicBezTo>
                  <a:pt x="887569" y="7675211"/>
                  <a:pt x="874096" y="7676786"/>
                  <a:pt x="859807" y="7671448"/>
                </a:cubicBezTo>
                <a:cubicBezTo>
                  <a:pt x="871263" y="7652579"/>
                  <a:pt x="841477" y="7631526"/>
                  <a:pt x="839453" y="7614234"/>
                </a:cubicBezTo>
                <a:cubicBezTo>
                  <a:pt x="852118" y="7605742"/>
                  <a:pt x="850906" y="7595368"/>
                  <a:pt x="877453" y="7588756"/>
                </a:cubicBezTo>
                <a:cubicBezTo>
                  <a:pt x="863167" y="7583416"/>
                  <a:pt x="862760" y="7579957"/>
                  <a:pt x="848475" y="7574619"/>
                </a:cubicBezTo>
                <a:cubicBezTo>
                  <a:pt x="898336" y="7533730"/>
                  <a:pt x="825292" y="7493200"/>
                  <a:pt x="819223" y="7441329"/>
                </a:cubicBezTo>
                <a:cubicBezTo>
                  <a:pt x="816792" y="7420580"/>
                  <a:pt x="828243" y="7401712"/>
                  <a:pt x="798862" y="7384120"/>
                </a:cubicBezTo>
                <a:cubicBezTo>
                  <a:pt x="798053" y="7377200"/>
                  <a:pt x="825412" y="7377505"/>
                  <a:pt x="810723" y="7368708"/>
                </a:cubicBezTo>
                <a:cubicBezTo>
                  <a:pt x="763005" y="7311190"/>
                  <a:pt x="753697" y="7231655"/>
                  <a:pt x="730108" y="7146776"/>
                </a:cubicBezTo>
                <a:cubicBezTo>
                  <a:pt x="730512" y="7150236"/>
                  <a:pt x="717036" y="7151812"/>
                  <a:pt x="717442" y="7155272"/>
                </a:cubicBezTo>
                <a:cubicBezTo>
                  <a:pt x="703962" y="7156849"/>
                  <a:pt x="703962" y="7156849"/>
                  <a:pt x="703558" y="7153390"/>
                </a:cubicBezTo>
                <a:cubicBezTo>
                  <a:pt x="702753" y="7146475"/>
                  <a:pt x="715417" y="7137982"/>
                  <a:pt x="716630" y="7148355"/>
                </a:cubicBezTo>
                <a:cubicBezTo>
                  <a:pt x="729703" y="7143320"/>
                  <a:pt x="739536" y="7110620"/>
                  <a:pt x="698301" y="7108435"/>
                </a:cubicBezTo>
                <a:cubicBezTo>
                  <a:pt x="720804" y="7067242"/>
                  <a:pt x="649373" y="7040545"/>
                  <a:pt x="684541" y="6990858"/>
                </a:cubicBezTo>
                <a:cubicBezTo>
                  <a:pt x="683732" y="6983943"/>
                  <a:pt x="669852" y="6982063"/>
                  <a:pt x="655969" y="6980180"/>
                </a:cubicBezTo>
                <a:cubicBezTo>
                  <a:pt x="654352" y="6966346"/>
                  <a:pt x="652330" y="6949056"/>
                  <a:pt x="664186" y="6933646"/>
                </a:cubicBezTo>
                <a:cubicBezTo>
                  <a:pt x="662971" y="6923271"/>
                  <a:pt x="635613" y="6922966"/>
                  <a:pt x="634808" y="6916052"/>
                </a:cubicBezTo>
                <a:cubicBezTo>
                  <a:pt x="625498" y="6836516"/>
                  <a:pt x="601497" y="6748180"/>
                  <a:pt x="591785" y="6665186"/>
                </a:cubicBezTo>
                <a:cubicBezTo>
                  <a:pt x="588548" y="6637520"/>
                  <a:pt x="572244" y="6614889"/>
                  <a:pt x="555526" y="6588802"/>
                </a:cubicBezTo>
                <a:cubicBezTo>
                  <a:pt x="553099" y="6568053"/>
                  <a:pt x="577218" y="6540692"/>
                  <a:pt x="561316" y="6521520"/>
                </a:cubicBezTo>
                <a:cubicBezTo>
                  <a:pt x="560506" y="6514604"/>
                  <a:pt x="532338" y="6507382"/>
                  <a:pt x="544600" y="6495433"/>
                </a:cubicBezTo>
                <a:cubicBezTo>
                  <a:pt x="531125" y="6497008"/>
                  <a:pt x="531530" y="6500464"/>
                  <a:pt x="531530" y="6500464"/>
                </a:cubicBezTo>
                <a:cubicBezTo>
                  <a:pt x="521321" y="6500783"/>
                  <a:pt x="516955" y="6499981"/>
                  <a:pt x="516350" y="6498462"/>
                </a:cubicBezTo>
                <a:cubicBezTo>
                  <a:pt x="514535" y="6493910"/>
                  <a:pt x="546552" y="6482934"/>
                  <a:pt x="556055" y="6476566"/>
                </a:cubicBezTo>
                <a:cubicBezTo>
                  <a:pt x="553223" y="6452356"/>
                  <a:pt x="521008" y="6410556"/>
                  <a:pt x="532054" y="6388230"/>
                </a:cubicBezTo>
                <a:cubicBezTo>
                  <a:pt x="531651" y="6384772"/>
                  <a:pt x="568845" y="6352374"/>
                  <a:pt x="528414" y="6357107"/>
                </a:cubicBezTo>
                <a:cubicBezTo>
                  <a:pt x="514535" y="6355225"/>
                  <a:pt x="540273" y="6341694"/>
                  <a:pt x="553747" y="6340119"/>
                </a:cubicBezTo>
                <a:cubicBezTo>
                  <a:pt x="539463" y="6334779"/>
                  <a:pt x="525176" y="6329440"/>
                  <a:pt x="523962" y="6319068"/>
                </a:cubicBezTo>
                <a:cubicBezTo>
                  <a:pt x="602801" y="6292313"/>
                  <a:pt x="491751" y="6277266"/>
                  <a:pt x="569375" y="6240136"/>
                </a:cubicBezTo>
                <a:cubicBezTo>
                  <a:pt x="527729" y="6234494"/>
                  <a:pt x="564114" y="6195182"/>
                  <a:pt x="510610" y="6204949"/>
                </a:cubicBezTo>
                <a:cubicBezTo>
                  <a:pt x="508990" y="6191117"/>
                  <a:pt x="509802" y="6198034"/>
                  <a:pt x="536751" y="6194878"/>
                </a:cubicBezTo>
                <a:cubicBezTo>
                  <a:pt x="535537" y="6184502"/>
                  <a:pt x="508990" y="6191117"/>
                  <a:pt x="507371" y="6177282"/>
                </a:cubicBezTo>
                <a:cubicBezTo>
                  <a:pt x="521255" y="6179167"/>
                  <a:pt x="521657" y="6182624"/>
                  <a:pt x="522061" y="6186080"/>
                </a:cubicBezTo>
                <a:cubicBezTo>
                  <a:pt x="545778" y="6155260"/>
                  <a:pt x="551566" y="6087980"/>
                  <a:pt x="534044" y="6054974"/>
                </a:cubicBezTo>
                <a:cubicBezTo>
                  <a:pt x="533639" y="6051516"/>
                  <a:pt x="519756" y="6049636"/>
                  <a:pt x="520161" y="6053095"/>
                </a:cubicBezTo>
                <a:cubicBezTo>
                  <a:pt x="493208" y="6056250"/>
                  <a:pt x="518945" y="6042718"/>
                  <a:pt x="532831" y="6044600"/>
                </a:cubicBezTo>
                <a:cubicBezTo>
                  <a:pt x="514092" y="6001223"/>
                  <a:pt x="522307" y="5954688"/>
                  <a:pt x="516238" y="5902816"/>
                </a:cubicBezTo>
                <a:cubicBezTo>
                  <a:pt x="513812" y="5882067"/>
                  <a:pt x="524051" y="5852824"/>
                  <a:pt x="482004" y="5843724"/>
                </a:cubicBezTo>
                <a:cubicBezTo>
                  <a:pt x="520816" y="5825160"/>
                  <a:pt x="477550" y="5805686"/>
                  <a:pt x="502077" y="5781782"/>
                </a:cubicBezTo>
                <a:cubicBezTo>
                  <a:pt x="500863" y="5771407"/>
                  <a:pt x="460432" y="5776140"/>
                  <a:pt x="459219" y="5765763"/>
                </a:cubicBezTo>
                <a:cubicBezTo>
                  <a:pt x="524980" y="5744048"/>
                  <a:pt x="454764" y="5727724"/>
                  <a:pt x="491961" y="5695328"/>
                </a:cubicBezTo>
                <a:cubicBezTo>
                  <a:pt x="431173" y="5642847"/>
                  <a:pt x="462698" y="5562039"/>
                  <a:pt x="426846" y="5489112"/>
                </a:cubicBezTo>
                <a:cubicBezTo>
                  <a:pt x="426441" y="5485656"/>
                  <a:pt x="425224" y="5475280"/>
                  <a:pt x="398272" y="5478436"/>
                </a:cubicBezTo>
                <a:cubicBezTo>
                  <a:pt x="447321" y="5430628"/>
                  <a:pt x="399612" y="5373115"/>
                  <a:pt x="406206" y="5312748"/>
                </a:cubicBezTo>
                <a:cubicBezTo>
                  <a:pt x="404186" y="5295459"/>
                  <a:pt x="429114" y="5275011"/>
                  <a:pt x="399328" y="5253961"/>
                </a:cubicBezTo>
                <a:cubicBezTo>
                  <a:pt x="411994" y="5245468"/>
                  <a:pt x="371970" y="5253658"/>
                  <a:pt x="371564" y="5250198"/>
                </a:cubicBezTo>
                <a:cubicBezTo>
                  <a:pt x="396092" y="5226297"/>
                  <a:pt x="407545" y="5207428"/>
                  <a:pt x="418995" y="5188558"/>
                </a:cubicBezTo>
                <a:cubicBezTo>
                  <a:pt x="404309" y="5179762"/>
                  <a:pt x="392042" y="5191712"/>
                  <a:pt x="377759" y="5186372"/>
                </a:cubicBezTo>
                <a:cubicBezTo>
                  <a:pt x="429237" y="5159319"/>
                  <a:pt x="355377" y="5111874"/>
                  <a:pt x="448907" y="5093917"/>
                </a:cubicBezTo>
                <a:cubicBezTo>
                  <a:pt x="448501" y="5090456"/>
                  <a:pt x="393379" y="5086392"/>
                  <a:pt x="420738" y="5086695"/>
                </a:cubicBezTo>
                <a:cubicBezTo>
                  <a:pt x="393379" y="5086392"/>
                  <a:pt x="366024" y="5086085"/>
                  <a:pt x="417907" y="5062490"/>
                </a:cubicBezTo>
                <a:cubicBezTo>
                  <a:pt x="387716" y="5037978"/>
                  <a:pt x="423696" y="4995209"/>
                  <a:pt x="406983" y="4969124"/>
                </a:cubicBezTo>
                <a:cubicBezTo>
                  <a:pt x="419650" y="4960625"/>
                  <a:pt x="446197" y="4954017"/>
                  <a:pt x="444984" y="4943642"/>
                </a:cubicBezTo>
                <a:cubicBezTo>
                  <a:pt x="443769" y="4933266"/>
                  <a:pt x="429484" y="4927924"/>
                  <a:pt x="415200" y="4922586"/>
                </a:cubicBezTo>
                <a:cubicBezTo>
                  <a:pt x="426245" y="4900264"/>
                  <a:pt x="451580" y="4883275"/>
                  <a:pt x="447533" y="4848694"/>
                </a:cubicBezTo>
                <a:cubicBezTo>
                  <a:pt x="447533" y="4848694"/>
                  <a:pt x="447129" y="4845235"/>
                  <a:pt x="446725" y="4841779"/>
                </a:cubicBezTo>
                <a:cubicBezTo>
                  <a:pt x="431225" y="4826063"/>
                  <a:pt x="416129" y="4813808"/>
                  <a:pt x="441464" y="4796822"/>
                </a:cubicBezTo>
                <a:cubicBezTo>
                  <a:pt x="453729" y="4784867"/>
                  <a:pt x="438628" y="4772614"/>
                  <a:pt x="423944" y="4763815"/>
                </a:cubicBezTo>
                <a:cubicBezTo>
                  <a:pt x="423134" y="4756899"/>
                  <a:pt x="422323" y="4749982"/>
                  <a:pt x="408440" y="4748104"/>
                </a:cubicBezTo>
                <a:cubicBezTo>
                  <a:pt x="408035" y="4744644"/>
                  <a:pt x="421109" y="4739611"/>
                  <a:pt x="421109" y="4739611"/>
                </a:cubicBezTo>
                <a:cubicBezTo>
                  <a:pt x="434584" y="4738033"/>
                  <a:pt x="434988" y="4741491"/>
                  <a:pt x="434988" y="4741491"/>
                </a:cubicBezTo>
                <a:cubicBezTo>
                  <a:pt x="449276" y="4746829"/>
                  <a:pt x="450087" y="4753748"/>
                  <a:pt x="450491" y="4757204"/>
                </a:cubicBezTo>
                <a:cubicBezTo>
                  <a:pt x="465584" y="4769460"/>
                  <a:pt x="466799" y="4779833"/>
                  <a:pt x="468012" y="4790207"/>
                </a:cubicBezTo>
                <a:cubicBezTo>
                  <a:pt x="468415" y="4793666"/>
                  <a:pt x="468415" y="4793666"/>
                  <a:pt x="468822" y="4797123"/>
                </a:cubicBezTo>
                <a:cubicBezTo>
                  <a:pt x="468822" y="4797123"/>
                  <a:pt x="468822" y="4797123"/>
                  <a:pt x="482297" y="4795548"/>
                </a:cubicBezTo>
                <a:cubicBezTo>
                  <a:pt x="484322" y="4812838"/>
                  <a:pt x="486344" y="4830127"/>
                  <a:pt x="473674" y="4838623"/>
                </a:cubicBezTo>
                <a:cubicBezTo>
                  <a:pt x="474083" y="4842080"/>
                  <a:pt x="474083" y="4842080"/>
                  <a:pt x="474083" y="4842080"/>
                </a:cubicBezTo>
                <a:cubicBezTo>
                  <a:pt x="487559" y="4840503"/>
                  <a:pt x="487559" y="4840503"/>
                  <a:pt x="487962" y="4843962"/>
                </a:cubicBezTo>
                <a:cubicBezTo>
                  <a:pt x="481364" y="4904326"/>
                  <a:pt x="503341" y="4975371"/>
                  <a:pt x="509410" y="5027243"/>
                </a:cubicBezTo>
                <a:cubicBezTo>
                  <a:pt x="510222" y="5034160"/>
                  <a:pt x="512650" y="5054910"/>
                  <a:pt x="499978" y="5063403"/>
                </a:cubicBezTo>
                <a:cubicBezTo>
                  <a:pt x="499978" y="5063403"/>
                  <a:pt x="486098" y="5061521"/>
                  <a:pt x="486098" y="5061521"/>
                </a:cubicBezTo>
                <a:cubicBezTo>
                  <a:pt x="475454" y="5087302"/>
                  <a:pt x="517906" y="5099865"/>
                  <a:pt x="534217" y="5122494"/>
                </a:cubicBezTo>
                <a:cubicBezTo>
                  <a:pt x="521146" y="5127529"/>
                  <a:pt x="508069" y="5132563"/>
                  <a:pt x="495406" y="5141057"/>
                </a:cubicBezTo>
                <a:cubicBezTo>
                  <a:pt x="496218" y="5147975"/>
                  <a:pt x="510096" y="5149856"/>
                  <a:pt x="524384" y="5155195"/>
                </a:cubicBezTo>
                <a:cubicBezTo>
                  <a:pt x="526407" y="5172485"/>
                  <a:pt x="476142" y="5209915"/>
                  <a:pt x="530453" y="5207067"/>
                </a:cubicBezTo>
                <a:cubicBezTo>
                  <a:pt x="495689" y="5260211"/>
                  <a:pt x="479256" y="5353278"/>
                  <a:pt x="539635" y="5402298"/>
                </a:cubicBezTo>
                <a:cubicBezTo>
                  <a:pt x="486132" y="5412067"/>
                  <a:pt x="569423" y="5423352"/>
                  <a:pt x="530612" y="5441914"/>
                </a:cubicBezTo>
                <a:cubicBezTo>
                  <a:pt x="544087" y="5440339"/>
                  <a:pt x="544087" y="5440339"/>
                  <a:pt x="557161" y="5435304"/>
                </a:cubicBezTo>
                <a:cubicBezTo>
                  <a:pt x="557161" y="5435304"/>
                  <a:pt x="557565" y="5438762"/>
                  <a:pt x="557565" y="5438762"/>
                </a:cubicBezTo>
                <a:cubicBezTo>
                  <a:pt x="557971" y="5442219"/>
                  <a:pt x="544490" y="5443798"/>
                  <a:pt x="531016" y="5445372"/>
                </a:cubicBezTo>
                <a:cubicBezTo>
                  <a:pt x="531016" y="5445372"/>
                  <a:pt x="531016" y="5445372"/>
                  <a:pt x="531420" y="5448832"/>
                </a:cubicBezTo>
                <a:cubicBezTo>
                  <a:pt x="544899" y="5447256"/>
                  <a:pt x="545304" y="5450712"/>
                  <a:pt x="531827" y="5452290"/>
                </a:cubicBezTo>
                <a:cubicBezTo>
                  <a:pt x="532232" y="5455750"/>
                  <a:pt x="532232" y="5455750"/>
                  <a:pt x="545706" y="5454172"/>
                </a:cubicBezTo>
                <a:cubicBezTo>
                  <a:pt x="545706" y="5454172"/>
                  <a:pt x="545706" y="5454172"/>
                  <a:pt x="559185" y="5452594"/>
                </a:cubicBezTo>
                <a:cubicBezTo>
                  <a:pt x="596371" y="5420198"/>
                  <a:pt x="523732" y="5383126"/>
                  <a:pt x="574405" y="5349152"/>
                </a:cubicBezTo>
                <a:cubicBezTo>
                  <a:pt x="560518" y="5347274"/>
                  <a:pt x="559710" y="5340356"/>
                  <a:pt x="545830" y="5338474"/>
                </a:cubicBezTo>
                <a:cubicBezTo>
                  <a:pt x="545427" y="5335020"/>
                  <a:pt x="559304" y="5336899"/>
                  <a:pt x="572786" y="5335324"/>
                </a:cubicBezTo>
                <a:cubicBezTo>
                  <a:pt x="540166" y="5290061"/>
                  <a:pt x="576546" y="5250746"/>
                  <a:pt x="544739" y="5212409"/>
                </a:cubicBezTo>
                <a:cubicBezTo>
                  <a:pt x="557811" y="5207372"/>
                  <a:pt x="557811" y="5207372"/>
                  <a:pt x="570880" y="5202338"/>
                </a:cubicBezTo>
                <a:cubicBezTo>
                  <a:pt x="570880" y="5202338"/>
                  <a:pt x="570880" y="5202338"/>
                  <a:pt x="569262" y="5188503"/>
                </a:cubicBezTo>
                <a:cubicBezTo>
                  <a:pt x="514142" y="5184436"/>
                  <a:pt x="566026" y="5160837"/>
                  <a:pt x="563597" y="5140090"/>
                </a:cubicBezTo>
                <a:cubicBezTo>
                  <a:pt x="561978" y="5126258"/>
                  <a:pt x="519527" y="5113698"/>
                  <a:pt x="573840" y="5110849"/>
                </a:cubicBezTo>
                <a:cubicBezTo>
                  <a:pt x="558742" y="5098590"/>
                  <a:pt x="543645" y="5086336"/>
                  <a:pt x="582459" y="5067773"/>
                </a:cubicBezTo>
                <a:cubicBezTo>
                  <a:pt x="581648" y="5060857"/>
                  <a:pt x="580432" y="5050481"/>
                  <a:pt x="579220" y="5040107"/>
                </a:cubicBezTo>
                <a:cubicBezTo>
                  <a:pt x="578412" y="5033192"/>
                  <a:pt x="577601" y="5026275"/>
                  <a:pt x="576387" y="5015899"/>
                </a:cubicBezTo>
                <a:cubicBezTo>
                  <a:pt x="574771" y="5002070"/>
                  <a:pt x="522885" y="5025669"/>
                  <a:pt x="533530" y="4999882"/>
                </a:cubicBezTo>
                <a:cubicBezTo>
                  <a:pt x="560485" y="4996728"/>
                  <a:pt x="548217" y="5008681"/>
                  <a:pt x="575170" y="5005526"/>
                </a:cubicBezTo>
                <a:cubicBezTo>
                  <a:pt x="574362" y="4998612"/>
                  <a:pt x="547007" y="4998304"/>
                  <a:pt x="573959" y="4995153"/>
                </a:cubicBezTo>
                <a:cubicBezTo>
                  <a:pt x="582579" y="4952078"/>
                  <a:pt x="578938" y="4920953"/>
                  <a:pt x="562224" y="4894865"/>
                </a:cubicBezTo>
                <a:cubicBezTo>
                  <a:pt x="547532" y="4886068"/>
                  <a:pt x="544300" y="4858402"/>
                  <a:pt x="570847" y="4851790"/>
                </a:cubicBezTo>
                <a:cubicBezTo>
                  <a:pt x="570847" y="4851790"/>
                  <a:pt x="570847" y="4851790"/>
                  <a:pt x="570438" y="4848332"/>
                </a:cubicBezTo>
                <a:cubicBezTo>
                  <a:pt x="583919" y="4846758"/>
                  <a:pt x="583919" y="4846758"/>
                  <a:pt x="583919" y="4846758"/>
                </a:cubicBezTo>
                <a:cubicBezTo>
                  <a:pt x="583919" y="4846758"/>
                  <a:pt x="583919" y="4846758"/>
                  <a:pt x="584321" y="4850215"/>
                </a:cubicBezTo>
                <a:cubicBezTo>
                  <a:pt x="626372" y="4859313"/>
                  <a:pt x="587153" y="4874422"/>
                  <a:pt x="603463" y="4897052"/>
                </a:cubicBezTo>
                <a:cubicBezTo>
                  <a:pt x="603463" y="4897052"/>
                  <a:pt x="589988" y="4898629"/>
                  <a:pt x="589579" y="4895172"/>
                </a:cubicBezTo>
                <a:cubicBezTo>
                  <a:pt x="605082" y="4910882"/>
                  <a:pt x="607107" y="4928175"/>
                  <a:pt x="609129" y="4945465"/>
                </a:cubicBezTo>
                <a:cubicBezTo>
                  <a:pt x="611152" y="4962755"/>
                  <a:pt x="612771" y="4976586"/>
                  <a:pt x="601314" y="4995457"/>
                </a:cubicBezTo>
                <a:cubicBezTo>
                  <a:pt x="614390" y="4990419"/>
                  <a:pt x="613985" y="4986962"/>
                  <a:pt x="640940" y="4983809"/>
                </a:cubicBezTo>
                <a:cubicBezTo>
                  <a:pt x="641746" y="4990726"/>
                  <a:pt x="642556" y="4997642"/>
                  <a:pt x="643364" y="5004557"/>
                </a:cubicBezTo>
                <a:cubicBezTo>
                  <a:pt x="629890" y="5006136"/>
                  <a:pt x="616412" y="5007708"/>
                  <a:pt x="602934" y="5009289"/>
                </a:cubicBezTo>
                <a:cubicBezTo>
                  <a:pt x="603340" y="5012745"/>
                  <a:pt x="603340" y="5012745"/>
                  <a:pt x="603340" y="5012745"/>
                </a:cubicBezTo>
                <a:cubicBezTo>
                  <a:pt x="604149" y="5019664"/>
                  <a:pt x="605365" y="5030037"/>
                  <a:pt x="606173" y="5036952"/>
                </a:cubicBezTo>
                <a:cubicBezTo>
                  <a:pt x="607386" y="5047330"/>
                  <a:pt x="608195" y="5054245"/>
                  <a:pt x="609409" y="5064617"/>
                </a:cubicBezTo>
                <a:cubicBezTo>
                  <a:pt x="623699" y="5069959"/>
                  <a:pt x="637579" y="5071840"/>
                  <a:pt x="639198" y="5085671"/>
                </a:cubicBezTo>
                <a:cubicBezTo>
                  <a:pt x="625317" y="5083791"/>
                  <a:pt x="625317" y="5083791"/>
                  <a:pt x="611839" y="5085367"/>
                </a:cubicBezTo>
                <a:cubicBezTo>
                  <a:pt x="626531" y="5094163"/>
                  <a:pt x="600387" y="5104235"/>
                  <a:pt x="615075" y="5113033"/>
                </a:cubicBezTo>
                <a:cubicBezTo>
                  <a:pt x="615479" y="5116491"/>
                  <a:pt x="628960" y="5114915"/>
                  <a:pt x="628960" y="5114915"/>
                </a:cubicBezTo>
                <a:cubicBezTo>
                  <a:pt x="629362" y="5118370"/>
                  <a:pt x="615883" y="5119949"/>
                  <a:pt x="616290" y="5123406"/>
                </a:cubicBezTo>
                <a:cubicBezTo>
                  <a:pt x="604025" y="5135362"/>
                  <a:pt x="645268" y="5137545"/>
                  <a:pt x="646886" y="5151375"/>
                </a:cubicBezTo>
                <a:cubicBezTo>
                  <a:pt x="633411" y="5152952"/>
                  <a:pt x="633002" y="5149495"/>
                  <a:pt x="619525" y="5151072"/>
                </a:cubicBezTo>
                <a:cubicBezTo>
                  <a:pt x="619931" y="5154529"/>
                  <a:pt x="635836" y="5173702"/>
                  <a:pt x="596216" y="5185352"/>
                </a:cubicBezTo>
                <a:cubicBezTo>
                  <a:pt x="596216" y="5185352"/>
                  <a:pt x="596216" y="5185352"/>
                  <a:pt x="596620" y="5188808"/>
                </a:cubicBezTo>
                <a:cubicBezTo>
                  <a:pt x="596620" y="5188808"/>
                  <a:pt x="596620" y="5188808"/>
                  <a:pt x="597834" y="5199180"/>
                </a:cubicBezTo>
                <a:cubicBezTo>
                  <a:pt x="642310" y="5229033"/>
                  <a:pt x="606332" y="5271803"/>
                  <a:pt x="636924" y="5299772"/>
                </a:cubicBezTo>
                <a:cubicBezTo>
                  <a:pt x="610782" y="5309840"/>
                  <a:pt x="612805" y="5327133"/>
                  <a:pt x="641376" y="5337810"/>
                </a:cubicBezTo>
                <a:cubicBezTo>
                  <a:pt x="615640" y="5351338"/>
                  <a:pt x="657283" y="5356982"/>
                  <a:pt x="658904" y="5370814"/>
                </a:cubicBezTo>
                <a:cubicBezTo>
                  <a:pt x="674807" y="5389987"/>
                  <a:pt x="624542" y="5427420"/>
                  <a:pt x="693948" y="5436826"/>
                </a:cubicBezTo>
                <a:cubicBezTo>
                  <a:pt x="642064" y="5460424"/>
                  <a:pt x="684924" y="5476438"/>
                  <a:pt x="686139" y="5486816"/>
                </a:cubicBezTo>
                <a:cubicBezTo>
                  <a:pt x="686139" y="5486816"/>
                  <a:pt x="659184" y="5489970"/>
                  <a:pt x="658776" y="5486512"/>
                </a:cubicBezTo>
                <a:cubicBezTo>
                  <a:pt x="673469" y="5495308"/>
                  <a:pt x="729397" y="5506290"/>
                  <a:pt x="662015" y="5514176"/>
                </a:cubicBezTo>
                <a:cubicBezTo>
                  <a:pt x="664040" y="5531468"/>
                  <a:pt x="678731" y="5540265"/>
                  <a:pt x="693420" y="5549060"/>
                </a:cubicBezTo>
                <a:cubicBezTo>
                  <a:pt x="612156" y="5555066"/>
                  <a:pt x="709326" y="5568234"/>
                  <a:pt x="698277" y="5590558"/>
                </a:cubicBezTo>
                <a:cubicBezTo>
                  <a:pt x="684802" y="5592136"/>
                  <a:pt x="671321" y="5593714"/>
                  <a:pt x="671321" y="5593714"/>
                </a:cubicBezTo>
                <a:cubicBezTo>
                  <a:pt x="673346" y="5611005"/>
                  <a:pt x="674155" y="5617924"/>
                  <a:pt x="702727" y="5628601"/>
                </a:cubicBezTo>
                <a:cubicBezTo>
                  <a:pt x="648416" y="5631450"/>
                  <a:pt x="692488" y="5657842"/>
                  <a:pt x="680630" y="5673250"/>
                </a:cubicBezTo>
                <a:cubicBezTo>
                  <a:pt x="680630" y="5673250"/>
                  <a:pt x="680224" y="5669792"/>
                  <a:pt x="693703" y="5668216"/>
                </a:cubicBezTo>
                <a:cubicBezTo>
                  <a:pt x="693703" y="5668216"/>
                  <a:pt x="694107" y="5671676"/>
                  <a:pt x="694107" y="5671676"/>
                </a:cubicBezTo>
                <a:cubicBezTo>
                  <a:pt x="694107" y="5671676"/>
                  <a:pt x="694107" y="5671676"/>
                  <a:pt x="694509" y="5675133"/>
                </a:cubicBezTo>
                <a:cubicBezTo>
                  <a:pt x="694509" y="5675133"/>
                  <a:pt x="694509" y="5675133"/>
                  <a:pt x="681036" y="5676710"/>
                </a:cubicBezTo>
                <a:cubicBezTo>
                  <a:pt x="710821" y="5697761"/>
                  <a:pt x="660557" y="5735192"/>
                  <a:pt x="702602" y="5744294"/>
                </a:cubicBezTo>
                <a:cubicBezTo>
                  <a:pt x="730770" y="5751516"/>
                  <a:pt x="702201" y="5740837"/>
                  <a:pt x="703821" y="5754669"/>
                </a:cubicBezTo>
                <a:cubicBezTo>
                  <a:pt x="718509" y="5763466"/>
                  <a:pt x="745868" y="5763768"/>
                  <a:pt x="733201" y="5772264"/>
                </a:cubicBezTo>
                <a:cubicBezTo>
                  <a:pt x="734412" y="5782638"/>
                  <a:pt x="720130" y="5777298"/>
                  <a:pt x="707866" y="5789250"/>
                </a:cubicBezTo>
                <a:cubicBezTo>
                  <a:pt x="721346" y="5787672"/>
                  <a:pt x="721346" y="5787672"/>
                  <a:pt x="735226" y="5789552"/>
                </a:cubicBezTo>
                <a:cubicBezTo>
                  <a:pt x="735629" y="5793010"/>
                  <a:pt x="735629" y="5793010"/>
                  <a:pt x="735629" y="5793010"/>
                </a:cubicBezTo>
                <a:cubicBezTo>
                  <a:pt x="722155" y="5794590"/>
                  <a:pt x="722155" y="5794590"/>
                  <a:pt x="722155" y="5794590"/>
                </a:cubicBezTo>
                <a:cubicBezTo>
                  <a:pt x="722155" y="5794590"/>
                  <a:pt x="708673" y="5796168"/>
                  <a:pt x="708673" y="5796168"/>
                </a:cubicBezTo>
                <a:cubicBezTo>
                  <a:pt x="708673" y="5796168"/>
                  <a:pt x="725799" y="5825713"/>
                  <a:pt x="684558" y="5823528"/>
                </a:cubicBezTo>
                <a:cubicBezTo>
                  <a:pt x="684959" y="5826986"/>
                  <a:pt x="685364" y="5830444"/>
                  <a:pt x="686174" y="5837361"/>
                </a:cubicBezTo>
                <a:cubicBezTo>
                  <a:pt x="699649" y="5835786"/>
                  <a:pt x="699649" y="5835786"/>
                  <a:pt x="699245" y="5832328"/>
                </a:cubicBezTo>
                <a:cubicBezTo>
                  <a:pt x="700862" y="5846158"/>
                  <a:pt x="717578" y="5872245"/>
                  <a:pt x="720815" y="5899910"/>
                </a:cubicBezTo>
                <a:cubicBezTo>
                  <a:pt x="721221" y="5903370"/>
                  <a:pt x="721625" y="5906830"/>
                  <a:pt x="722027" y="5910286"/>
                </a:cubicBezTo>
                <a:cubicBezTo>
                  <a:pt x="722027" y="5910286"/>
                  <a:pt x="722431" y="5913743"/>
                  <a:pt x="722431" y="5913743"/>
                </a:cubicBezTo>
                <a:cubicBezTo>
                  <a:pt x="722431" y="5913743"/>
                  <a:pt x="708955" y="5915320"/>
                  <a:pt x="708955" y="5915320"/>
                </a:cubicBezTo>
                <a:cubicBezTo>
                  <a:pt x="708551" y="5911866"/>
                  <a:pt x="707742" y="5904946"/>
                  <a:pt x="707742" y="5904946"/>
                </a:cubicBezTo>
                <a:cubicBezTo>
                  <a:pt x="707336" y="5901488"/>
                  <a:pt x="707336" y="5901488"/>
                  <a:pt x="693862" y="5903067"/>
                </a:cubicBezTo>
                <a:cubicBezTo>
                  <a:pt x="695886" y="5920358"/>
                  <a:pt x="697506" y="5934190"/>
                  <a:pt x="699529" y="5951482"/>
                </a:cubicBezTo>
                <a:cubicBezTo>
                  <a:pt x="699529" y="5951482"/>
                  <a:pt x="699120" y="5948020"/>
                  <a:pt x="712596" y="5946444"/>
                </a:cubicBezTo>
                <a:cubicBezTo>
                  <a:pt x="712999" y="5949902"/>
                  <a:pt x="713408" y="5953358"/>
                  <a:pt x="713408" y="5953358"/>
                </a:cubicBezTo>
                <a:cubicBezTo>
                  <a:pt x="740361" y="5950206"/>
                  <a:pt x="728503" y="5965613"/>
                  <a:pt x="728908" y="5969074"/>
                </a:cubicBezTo>
                <a:cubicBezTo>
                  <a:pt x="715430" y="5970651"/>
                  <a:pt x="715430" y="5970651"/>
                  <a:pt x="701549" y="5968768"/>
                </a:cubicBezTo>
                <a:cubicBezTo>
                  <a:pt x="702767" y="5979145"/>
                  <a:pt x="703977" y="5989518"/>
                  <a:pt x="705192" y="5999893"/>
                </a:cubicBezTo>
                <a:cubicBezTo>
                  <a:pt x="706005" y="6006812"/>
                  <a:pt x="706810" y="6013728"/>
                  <a:pt x="707623" y="6020642"/>
                </a:cubicBezTo>
                <a:cubicBezTo>
                  <a:pt x="708025" y="6024102"/>
                  <a:pt x="708025" y="6024102"/>
                  <a:pt x="708025" y="6024102"/>
                </a:cubicBezTo>
                <a:cubicBezTo>
                  <a:pt x="708025" y="6024102"/>
                  <a:pt x="708428" y="6027559"/>
                  <a:pt x="708428" y="6027559"/>
                </a:cubicBezTo>
                <a:cubicBezTo>
                  <a:pt x="694952" y="6029136"/>
                  <a:pt x="694547" y="6025680"/>
                  <a:pt x="694547" y="6025680"/>
                </a:cubicBezTo>
                <a:cubicBezTo>
                  <a:pt x="694547" y="6025680"/>
                  <a:pt x="694547" y="6025680"/>
                  <a:pt x="694141" y="6022219"/>
                </a:cubicBezTo>
                <a:cubicBezTo>
                  <a:pt x="693336" y="6015306"/>
                  <a:pt x="692521" y="6008386"/>
                  <a:pt x="691713" y="6001470"/>
                </a:cubicBezTo>
                <a:cubicBezTo>
                  <a:pt x="677025" y="5992672"/>
                  <a:pt x="675812" y="5982298"/>
                  <a:pt x="674598" y="5971923"/>
                </a:cubicBezTo>
                <a:cubicBezTo>
                  <a:pt x="674192" y="5968467"/>
                  <a:pt x="660714" y="5970042"/>
                  <a:pt x="659905" y="5963129"/>
                </a:cubicBezTo>
                <a:cubicBezTo>
                  <a:pt x="673789" y="5965007"/>
                  <a:pt x="687265" y="5963430"/>
                  <a:pt x="686452" y="5956515"/>
                </a:cubicBezTo>
                <a:cubicBezTo>
                  <a:pt x="670959" y="5940798"/>
                  <a:pt x="668529" y="5920050"/>
                  <a:pt x="679981" y="5901185"/>
                </a:cubicBezTo>
                <a:cubicBezTo>
                  <a:pt x="664884" y="5888930"/>
                  <a:pt x="648170" y="5862842"/>
                  <a:pt x="659220" y="5840518"/>
                </a:cubicBezTo>
                <a:cubicBezTo>
                  <a:pt x="658816" y="5837056"/>
                  <a:pt x="658006" y="5830143"/>
                  <a:pt x="657199" y="5823226"/>
                </a:cubicBezTo>
                <a:cubicBezTo>
                  <a:pt x="630769" y="5714139"/>
                  <a:pt x="616608" y="5593106"/>
                  <a:pt x="588162" y="5466732"/>
                </a:cubicBezTo>
                <a:cubicBezTo>
                  <a:pt x="573874" y="5461396"/>
                  <a:pt x="548943" y="5481836"/>
                  <a:pt x="546920" y="5464546"/>
                </a:cubicBezTo>
                <a:cubicBezTo>
                  <a:pt x="546920" y="5464546"/>
                  <a:pt x="546920" y="5464546"/>
                  <a:pt x="533446" y="5466124"/>
                </a:cubicBezTo>
                <a:cubicBezTo>
                  <a:pt x="550964" y="5499126"/>
                  <a:pt x="501915" y="5546932"/>
                  <a:pt x="574967" y="5587462"/>
                </a:cubicBezTo>
                <a:cubicBezTo>
                  <a:pt x="525103" y="5628350"/>
                  <a:pt x="556109" y="5659778"/>
                  <a:pt x="561769" y="5708191"/>
                </a:cubicBezTo>
                <a:cubicBezTo>
                  <a:pt x="588319" y="5701581"/>
                  <a:pt x="574032" y="5696242"/>
                  <a:pt x="588319" y="5701581"/>
                </a:cubicBezTo>
                <a:cubicBezTo>
                  <a:pt x="549504" y="5720142"/>
                  <a:pt x="569863" y="5777355"/>
                  <a:pt x="612720" y="5793372"/>
                </a:cubicBezTo>
                <a:cubicBezTo>
                  <a:pt x="613529" y="5800292"/>
                  <a:pt x="599246" y="5794952"/>
                  <a:pt x="585768" y="5796528"/>
                </a:cubicBezTo>
                <a:cubicBezTo>
                  <a:pt x="615552" y="5817580"/>
                  <a:pt x="628626" y="5812546"/>
                  <a:pt x="618384" y="5841786"/>
                </a:cubicBezTo>
                <a:cubicBezTo>
                  <a:pt x="604912" y="5843364"/>
                  <a:pt x="604505" y="5839904"/>
                  <a:pt x="591027" y="5841484"/>
                </a:cubicBezTo>
                <a:cubicBezTo>
                  <a:pt x="593051" y="5858772"/>
                  <a:pt x="605718" y="5850282"/>
                  <a:pt x="633077" y="5850586"/>
                </a:cubicBezTo>
                <a:cubicBezTo>
                  <a:pt x="633888" y="5857502"/>
                  <a:pt x="634293" y="5860961"/>
                  <a:pt x="635912" y="5874789"/>
                </a:cubicBezTo>
                <a:cubicBezTo>
                  <a:pt x="609360" y="5881405"/>
                  <a:pt x="595884" y="5882982"/>
                  <a:pt x="583219" y="5891476"/>
                </a:cubicBezTo>
                <a:cubicBezTo>
                  <a:pt x="615028" y="5929820"/>
                  <a:pt x="582689" y="6003710"/>
                  <a:pt x="627975" y="6040480"/>
                </a:cubicBezTo>
                <a:cubicBezTo>
                  <a:pt x="627975" y="6040480"/>
                  <a:pt x="627975" y="6040480"/>
                  <a:pt x="641452" y="6038901"/>
                </a:cubicBezTo>
                <a:cubicBezTo>
                  <a:pt x="641855" y="6042360"/>
                  <a:pt x="641855" y="6042360"/>
                  <a:pt x="641855" y="6042360"/>
                </a:cubicBezTo>
                <a:cubicBezTo>
                  <a:pt x="641855" y="6042360"/>
                  <a:pt x="641855" y="6042360"/>
                  <a:pt x="628383" y="6043937"/>
                </a:cubicBezTo>
                <a:cubicBezTo>
                  <a:pt x="628784" y="6047396"/>
                  <a:pt x="615306" y="6048972"/>
                  <a:pt x="615306" y="6048972"/>
                </a:cubicBezTo>
                <a:cubicBezTo>
                  <a:pt x="607900" y="6102418"/>
                  <a:pt x="625019" y="6131966"/>
                  <a:pt x="645377" y="6189178"/>
                </a:cubicBezTo>
                <a:cubicBezTo>
                  <a:pt x="658449" y="6184144"/>
                  <a:pt x="671924" y="6182567"/>
                  <a:pt x="671521" y="6179108"/>
                </a:cubicBezTo>
                <a:cubicBezTo>
                  <a:pt x="657637" y="6177227"/>
                  <a:pt x="657233" y="6173768"/>
                  <a:pt x="643352" y="6171890"/>
                </a:cubicBezTo>
                <a:cubicBezTo>
                  <a:pt x="643352" y="6171890"/>
                  <a:pt x="642946" y="6168430"/>
                  <a:pt x="656018" y="6163395"/>
                </a:cubicBezTo>
                <a:cubicBezTo>
                  <a:pt x="656018" y="6163395"/>
                  <a:pt x="669499" y="6161818"/>
                  <a:pt x="669902" y="6165278"/>
                </a:cubicBezTo>
                <a:cubicBezTo>
                  <a:pt x="683376" y="6163698"/>
                  <a:pt x="683779" y="6167156"/>
                  <a:pt x="683779" y="6167156"/>
                </a:cubicBezTo>
                <a:cubicBezTo>
                  <a:pt x="683376" y="6163698"/>
                  <a:pt x="682565" y="6156782"/>
                  <a:pt x="681758" y="6149867"/>
                </a:cubicBezTo>
                <a:cubicBezTo>
                  <a:pt x="681354" y="6146408"/>
                  <a:pt x="680948" y="6142948"/>
                  <a:pt x="680543" y="6139492"/>
                </a:cubicBezTo>
                <a:cubicBezTo>
                  <a:pt x="667069" y="6141066"/>
                  <a:pt x="667474" y="6144526"/>
                  <a:pt x="667474" y="6144526"/>
                </a:cubicBezTo>
                <a:cubicBezTo>
                  <a:pt x="653996" y="6146106"/>
                  <a:pt x="653590" y="6142645"/>
                  <a:pt x="653590" y="6142645"/>
                </a:cubicBezTo>
                <a:cubicBezTo>
                  <a:pt x="653185" y="6139187"/>
                  <a:pt x="653185" y="6139187"/>
                  <a:pt x="652780" y="6135730"/>
                </a:cubicBezTo>
                <a:cubicBezTo>
                  <a:pt x="652376" y="6132270"/>
                  <a:pt x="651568" y="6125352"/>
                  <a:pt x="651164" y="6121896"/>
                </a:cubicBezTo>
                <a:cubicBezTo>
                  <a:pt x="664641" y="6120320"/>
                  <a:pt x="691594" y="6117166"/>
                  <a:pt x="691187" y="6113705"/>
                </a:cubicBezTo>
                <a:cubicBezTo>
                  <a:pt x="690783" y="6110248"/>
                  <a:pt x="690379" y="6106790"/>
                  <a:pt x="676496" y="6104910"/>
                </a:cubicBezTo>
                <a:cubicBezTo>
                  <a:pt x="676091" y="6101452"/>
                  <a:pt x="675688" y="6097995"/>
                  <a:pt x="689166" y="6096414"/>
                </a:cubicBezTo>
                <a:cubicBezTo>
                  <a:pt x="689166" y="6096414"/>
                  <a:pt x="702641" y="6094838"/>
                  <a:pt x="702641" y="6094838"/>
                </a:cubicBezTo>
                <a:cubicBezTo>
                  <a:pt x="716929" y="6100178"/>
                  <a:pt x="717332" y="6103635"/>
                  <a:pt x="718140" y="6110554"/>
                </a:cubicBezTo>
                <a:cubicBezTo>
                  <a:pt x="718140" y="6110554"/>
                  <a:pt x="731615" y="6108974"/>
                  <a:pt x="731615" y="6108974"/>
                </a:cubicBezTo>
                <a:cubicBezTo>
                  <a:pt x="732829" y="6119350"/>
                  <a:pt x="719759" y="6124384"/>
                  <a:pt x="707093" y="6132880"/>
                </a:cubicBezTo>
                <a:cubicBezTo>
                  <a:pt x="707093" y="6132880"/>
                  <a:pt x="707093" y="6132880"/>
                  <a:pt x="707497" y="6136338"/>
                </a:cubicBezTo>
                <a:cubicBezTo>
                  <a:pt x="707898" y="6139795"/>
                  <a:pt x="708303" y="6143254"/>
                  <a:pt x="708709" y="6146714"/>
                </a:cubicBezTo>
                <a:cubicBezTo>
                  <a:pt x="709521" y="6153628"/>
                  <a:pt x="710332" y="6160546"/>
                  <a:pt x="710734" y="6164002"/>
                </a:cubicBezTo>
                <a:cubicBezTo>
                  <a:pt x="724619" y="6165884"/>
                  <a:pt x="738092" y="6164308"/>
                  <a:pt x="751165" y="6159272"/>
                </a:cubicBezTo>
                <a:cubicBezTo>
                  <a:pt x="751165" y="6159272"/>
                  <a:pt x="751165" y="6159272"/>
                  <a:pt x="764234" y="6154238"/>
                </a:cubicBezTo>
                <a:cubicBezTo>
                  <a:pt x="764234" y="6154238"/>
                  <a:pt x="764234" y="6154238"/>
                  <a:pt x="764641" y="6157696"/>
                </a:cubicBezTo>
                <a:cubicBezTo>
                  <a:pt x="765046" y="6161152"/>
                  <a:pt x="765046" y="6161152"/>
                  <a:pt x="765454" y="6164610"/>
                </a:cubicBezTo>
                <a:cubicBezTo>
                  <a:pt x="766262" y="6171528"/>
                  <a:pt x="767070" y="6178444"/>
                  <a:pt x="754400" y="6186937"/>
                </a:cubicBezTo>
                <a:cubicBezTo>
                  <a:pt x="740926" y="6188516"/>
                  <a:pt x="740926" y="6188516"/>
                  <a:pt x="740518" y="6185054"/>
                </a:cubicBezTo>
                <a:cubicBezTo>
                  <a:pt x="753187" y="6176563"/>
                  <a:pt x="752379" y="6169648"/>
                  <a:pt x="751571" y="6162730"/>
                </a:cubicBezTo>
                <a:cubicBezTo>
                  <a:pt x="738496" y="6167764"/>
                  <a:pt x="725020" y="6169342"/>
                  <a:pt x="697663" y="6169038"/>
                </a:cubicBezTo>
                <a:cubicBezTo>
                  <a:pt x="697663" y="6169038"/>
                  <a:pt x="697663" y="6169038"/>
                  <a:pt x="711542" y="6170918"/>
                </a:cubicBezTo>
                <a:cubicBezTo>
                  <a:pt x="752782" y="6173106"/>
                  <a:pt x="687017" y="6194824"/>
                  <a:pt x="727452" y="6190091"/>
                </a:cubicBezTo>
                <a:cubicBezTo>
                  <a:pt x="728662" y="6200464"/>
                  <a:pt x="686615" y="6191364"/>
                  <a:pt x="688637" y="6208655"/>
                </a:cubicBezTo>
                <a:cubicBezTo>
                  <a:pt x="702518" y="6210536"/>
                  <a:pt x="702923" y="6213994"/>
                  <a:pt x="703330" y="6217451"/>
                </a:cubicBezTo>
                <a:cubicBezTo>
                  <a:pt x="704137" y="6224366"/>
                  <a:pt x="704540" y="6227824"/>
                  <a:pt x="691468" y="6232861"/>
                </a:cubicBezTo>
                <a:cubicBezTo>
                  <a:pt x="691468" y="6232861"/>
                  <a:pt x="691468" y="6232861"/>
                  <a:pt x="691874" y="6236320"/>
                </a:cubicBezTo>
                <a:cubicBezTo>
                  <a:pt x="691874" y="6236320"/>
                  <a:pt x="691874" y="6236320"/>
                  <a:pt x="677995" y="6234436"/>
                </a:cubicBezTo>
                <a:cubicBezTo>
                  <a:pt x="677995" y="6234436"/>
                  <a:pt x="677995" y="6234436"/>
                  <a:pt x="664518" y="6236016"/>
                </a:cubicBezTo>
                <a:cubicBezTo>
                  <a:pt x="664518" y="6236016"/>
                  <a:pt x="664518" y="6236016"/>
                  <a:pt x="664110" y="6232556"/>
                </a:cubicBezTo>
                <a:cubicBezTo>
                  <a:pt x="663707" y="6229097"/>
                  <a:pt x="663707" y="6229097"/>
                  <a:pt x="663707" y="6229097"/>
                </a:cubicBezTo>
                <a:cubicBezTo>
                  <a:pt x="663304" y="6225642"/>
                  <a:pt x="677187" y="6227522"/>
                  <a:pt x="677187" y="6227522"/>
                </a:cubicBezTo>
                <a:lnTo>
                  <a:pt x="675162" y="6210230"/>
                </a:lnTo>
                <a:cubicBezTo>
                  <a:pt x="648209" y="6213388"/>
                  <a:pt x="646591" y="6199550"/>
                  <a:pt x="645782" y="6192634"/>
                </a:cubicBezTo>
                <a:cubicBezTo>
                  <a:pt x="645782" y="6192634"/>
                  <a:pt x="632301" y="6194212"/>
                  <a:pt x="632301" y="6194212"/>
                </a:cubicBezTo>
                <a:cubicBezTo>
                  <a:pt x="635540" y="6221876"/>
                  <a:pt x="611420" y="6249240"/>
                  <a:pt x="640398" y="6263378"/>
                </a:cubicBezTo>
                <a:cubicBezTo>
                  <a:pt x="641610" y="6273752"/>
                  <a:pt x="614253" y="6273447"/>
                  <a:pt x="615060" y="6280366"/>
                </a:cubicBezTo>
                <a:cubicBezTo>
                  <a:pt x="630563" y="6296077"/>
                  <a:pt x="645250" y="6304874"/>
                  <a:pt x="633801" y="6323740"/>
                </a:cubicBezTo>
                <a:cubicBezTo>
                  <a:pt x="621942" y="6339151"/>
                  <a:pt x="607659" y="6333810"/>
                  <a:pt x="637036" y="6351406"/>
                </a:cubicBezTo>
                <a:cubicBezTo>
                  <a:pt x="654155" y="6380954"/>
                  <a:pt x="617366" y="6416806"/>
                  <a:pt x="661844" y="6446658"/>
                </a:cubicBezTo>
                <a:cubicBezTo>
                  <a:pt x="688391" y="6440046"/>
                  <a:pt x="672894" y="6424331"/>
                  <a:pt x="699441" y="6417720"/>
                </a:cubicBezTo>
                <a:cubicBezTo>
                  <a:pt x="699441" y="6417720"/>
                  <a:pt x="699037" y="6414261"/>
                  <a:pt x="699037" y="6414261"/>
                </a:cubicBezTo>
                <a:cubicBezTo>
                  <a:pt x="699037" y="6414261"/>
                  <a:pt x="699037" y="6414261"/>
                  <a:pt x="698630" y="6410802"/>
                </a:cubicBezTo>
                <a:cubicBezTo>
                  <a:pt x="698225" y="6407346"/>
                  <a:pt x="697420" y="6400430"/>
                  <a:pt x="683535" y="6398548"/>
                </a:cubicBezTo>
                <a:cubicBezTo>
                  <a:pt x="653748" y="6377494"/>
                  <a:pt x="717492" y="6338486"/>
                  <a:pt x="661564" y="6327502"/>
                </a:cubicBezTo>
                <a:cubicBezTo>
                  <a:pt x="674228" y="6319012"/>
                  <a:pt x="658728" y="6303296"/>
                  <a:pt x="685281" y="6296684"/>
                </a:cubicBezTo>
                <a:cubicBezTo>
                  <a:pt x="685281" y="6296684"/>
                  <a:pt x="684872" y="6293228"/>
                  <a:pt x="684468" y="6289768"/>
                </a:cubicBezTo>
                <a:cubicBezTo>
                  <a:pt x="684065" y="6286310"/>
                  <a:pt x="684065" y="6286310"/>
                  <a:pt x="684065" y="6286310"/>
                </a:cubicBezTo>
                <a:cubicBezTo>
                  <a:pt x="682851" y="6275934"/>
                  <a:pt x="655493" y="6275632"/>
                  <a:pt x="681634" y="6265561"/>
                </a:cubicBezTo>
                <a:cubicBezTo>
                  <a:pt x="736754" y="6269627"/>
                  <a:pt x="735948" y="6262714"/>
                  <a:pt x="738376" y="6283460"/>
                </a:cubicBezTo>
                <a:cubicBezTo>
                  <a:pt x="724897" y="6285036"/>
                  <a:pt x="724087" y="6278120"/>
                  <a:pt x="711018" y="6283158"/>
                </a:cubicBezTo>
                <a:cubicBezTo>
                  <a:pt x="711423" y="6286614"/>
                  <a:pt x="711825" y="6290070"/>
                  <a:pt x="712234" y="6293532"/>
                </a:cubicBezTo>
                <a:cubicBezTo>
                  <a:pt x="712234" y="6293532"/>
                  <a:pt x="712637" y="6296990"/>
                  <a:pt x="699561" y="6302024"/>
                </a:cubicBezTo>
                <a:cubicBezTo>
                  <a:pt x="699561" y="6302024"/>
                  <a:pt x="699561" y="6302024"/>
                  <a:pt x="713042" y="6300450"/>
                </a:cubicBezTo>
                <a:cubicBezTo>
                  <a:pt x="713042" y="6300450"/>
                  <a:pt x="726111" y="6295411"/>
                  <a:pt x="739587" y="6293834"/>
                </a:cubicBezTo>
                <a:cubicBezTo>
                  <a:pt x="740397" y="6300752"/>
                  <a:pt x="726919" y="6302329"/>
                  <a:pt x="713442" y="6303906"/>
                </a:cubicBezTo>
                <a:cubicBezTo>
                  <a:pt x="755086" y="6309550"/>
                  <a:pt x="729347" y="6323076"/>
                  <a:pt x="745255" y="6342248"/>
                </a:cubicBezTo>
                <a:cubicBezTo>
                  <a:pt x="745255" y="6342248"/>
                  <a:pt x="745255" y="6342248"/>
                  <a:pt x="731774" y="6343822"/>
                </a:cubicBezTo>
                <a:cubicBezTo>
                  <a:pt x="745659" y="6345704"/>
                  <a:pt x="746064" y="6349167"/>
                  <a:pt x="746064" y="6349167"/>
                </a:cubicBezTo>
                <a:cubicBezTo>
                  <a:pt x="746469" y="6352624"/>
                  <a:pt x="746469" y="6352624"/>
                  <a:pt x="746870" y="6356082"/>
                </a:cubicBezTo>
                <a:cubicBezTo>
                  <a:pt x="747274" y="6359538"/>
                  <a:pt x="747274" y="6359538"/>
                  <a:pt x="733799" y="6361118"/>
                </a:cubicBezTo>
                <a:cubicBezTo>
                  <a:pt x="747678" y="6362996"/>
                  <a:pt x="763585" y="6382170"/>
                  <a:pt x="737441" y="6392239"/>
                </a:cubicBezTo>
                <a:cubicBezTo>
                  <a:pt x="711297" y="6402310"/>
                  <a:pt x="735821" y="6378405"/>
                  <a:pt x="710488" y="6395394"/>
                </a:cubicBezTo>
                <a:cubicBezTo>
                  <a:pt x="710892" y="6398854"/>
                  <a:pt x="711297" y="6402310"/>
                  <a:pt x="711699" y="6405769"/>
                </a:cubicBezTo>
                <a:cubicBezTo>
                  <a:pt x="725180" y="6404190"/>
                  <a:pt x="738656" y="6402612"/>
                  <a:pt x="738656" y="6402612"/>
                </a:cubicBezTo>
                <a:cubicBezTo>
                  <a:pt x="738252" y="6399156"/>
                  <a:pt x="751731" y="6397581"/>
                  <a:pt x="752134" y="6401040"/>
                </a:cubicBezTo>
                <a:cubicBezTo>
                  <a:pt x="752134" y="6401040"/>
                  <a:pt x="752134" y="6401040"/>
                  <a:pt x="752538" y="6404495"/>
                </a:cubicBezTo>
                <a:cubicBezTo>
                  <a:pt x="739060" y="6406072"/>
                  <a:pt x="725586" y="6407646"/>
                  <a:pt x="725586" y="6407646"/>
                </a:cubicBezTo>
                <a:cubicBezTo>
                  <a:pt x="712106" y="6409226"/>
                  <a:pt x="712106" y="6409226"/>
                  <a:pt x="712106" y="6409226"/>
                </a:cubicBezTo>
                <a:cubicBezTo>
                  <a:pt x="712106" y="6409226"/>
                  <a:pt x="712106" y="6409226"/>
                  <a:pt x="712513" y="6412683"/>
                </a:cubicBezTo>
                <a:cubicBezTo>
                  <a:pt x="754158" y="6418328"/>
                  <a:pt x="741891" y="6430280"/>
                  <a:pt x="757799" y="6449452"/>
                </a:cubicBezTo>
                <a:cubicBezTo>
                  <a:pt x="771679" y="6451335"/>
                  <a:pt x="772080" y="6454792"/>
                  <a:pt x="772487" y="6458248"/>
                </a:cubicBezTo>
                <a:cubicBezTo>
                  <a:pt x="772080" y="6454792"/>
                  <a:pt x="771679" y="6451335"/>
                  <a:pt x="770868" y="6444418"/>
                </a:cubicBezTo>
                <a:cubicBezTo>
                  <a:pt x="770466" y="6440958"/>
                  <a:pt x="770466" y="6440958"/>
                  <a:pt x="770058" y="6437498"/>
                </a:cubicBezTo>
                <a:cubicBezTo>
                  <a:pt x="770058" y="6437498"/>
                  <a:pt x="783133" y="6432463"/>
                  <a:pt x="783133" y="6432463"/>
                </a:cubicBezTo>
                <a:cubicBezTo>
                  <a:pt x="796607" y="6430888"/>
                  <a:pt x="797013" y="6434344"/>
                  <a:pt x="797013" y="6434344"/>
                </a:cubicBezTo>
                <a:cubicBezTo>
                  <a:pt x="797418" y="6437806"/>
                  <a:pt x="797418" y="6437806"/>
                  <a:pt x="797824" y="6441262"/>
                </a:cubicBezTo>
                <a:cubicBezTo>
                  <a:pt x="797824" y="6441262"/>
                  <a:pt x="798227" y="6444720"/>
                  <a:pt x="798227" y="6444720"/>
                </a:cubicBezTo>
                <a:cubicBezTo>
                  <a:pt x="799039" y="6451637"/>
                  <a:pt x="799846" y="6458551"/>
                  <a:pt x="786774" y="6463588"/>
                </a:cubicBezTo>
                <a:cubicBezTo>
                  <a:pt x="786774" y="6463588"/>
                  <a:pt x="786774" y="6463588"/>
                  <a:pt x="773701" y="6468624"/>
                </a:cubicBezTo>
                <a:cubicBezTo>
                  <a:pt x="801060" y="6468927"/>
                  <a:pt x="775724" y="6485912"/>
                  <a:pt x="816155" y="6481184"/>
                </a:cubicBezTo>
                <a:cubicBezTo>
                  <a:pt x="757268" y="6561688"/>
                  <a:pt x="835173" y="6643714"/>
                  <a:pt x="844079" y="6719794"/>
                </a:cubicBezTo>
                <a:cubicBezTo>
                  <a:pt x="833838" y="6749036"/>
                  <a:pt x="852168" y="6788956"/>
                  <a:pt x="855003" y="6813166"/>
                </a:cubicBezTo>
                <a:cubicBezTo>
                  <a:pt x="870910" y="6832338"/>
                  <a:pt x="849215" y="6880446"/>
                  <a:pt x="887621" y="6858424"/>
                </a:cubicBezTo>
                <a:cubicBezTo>
                  <a:pt x="888432" y="6865341"/>
                  <a:pt x="864713" y="6896160"/>
                  <a:pt x="881429" y="6922248"/>
                </a:cubicBezTo>
                <a:cubicBezTo>
                  <a:pt x="883451" y="6939540"/>
                  <a:pt x="899760" y="6962169"/>
                  <a:pt x="903401" y="6993290"/>
                </a:cubicBezTo>
                <a:cubicBezTo>
                  <a:pt x="904212" y="7000208"/>
                  <a:pt x="931570" y="7000513"/>
                  <a:pt x="932379" y="7007428"/>
                </a:cubicBezTo>
                <a:cubicBezTo>
                  <a:pt x="934403" y="7024720"/>
                  <a:pt x="922950" y="7043588"/>
                  <a:pt x="938044" y="7055842"/>
                </a:cubicBezTo>
                <a:cubicBezTo>
                  <a:pt x="938044" y="7055842"/>
                  <a:pt x="965402" y="7056147"/>
                  <a:pt x="966214" y="7063062"/>
                </a:cubicBezTo>
                <a:cubicBezTo>
                  <a:pt x="966616" y="7066522"/>
                  <a:pt x="940475" y="7076592"/>
                  <a:pt x="941280" y="7083509"/>
                </a:cubicBezTo>
                <a:cubicBezTo>
                  <a:pt x="942091" y="7090424"/>
                  <a:pt x="956781" y="7099221"/>
                  <a:pt x="957591" y="7106136"/>
                </a:cubicBezTo>
                <a:cubicBezTo>
                  <a:pt x="957998" y="7109594"/>
                  <a:pt x="985353" y="7109898"/>
                  <a:pt x="985758" y="7113360"/>
                </a:cubicBezTo>
                <a:cubicBezTo>
                  <a:pt x="985758" y="7113360"/>
                  <a:pt x="959614" y="7123428"/>
                  <a:pt x="974304" y="7132228"/>
                </a:cubicBezTo>
                <a:cubicBezTo>
                  <a:pt x="975112" y="7139140"/>
                  <a:pt x="975112" y="7139140"/>
                  <a:pt x="989402" y="7144480"/>
                </a:cubicBezTo>
                <a:cubicBezTo>
                  <a:pt x="977946" y="7163350"/>
                  <a:pt x="979971" y="7180642"/>
                  <a:pt x="1021612" y="7186281"/>
                </a:cubicBezTo>
                <a:cubicBezTo>
                  <a:pt x="1008540" y="7191320"/>
                  <a:pt x="1008945" y="7194776"/>
                  <a:pt x="995873" y="7199811"/>
                </a:cubicBezTo>
                <a:cubicBezTo>
                  <a:pt x="1009754" y="7201692"/>
                  <a:pt x="1023232" y="7200114"/>
                  <a:pt x="1023640" y="7203574"/>
                </a:cubicBezTo>
                <a:cubicBezTo>
                  <a:pt x="1070542" y="7254173"/>
                  <a:pt x="1036992" y="7317694"/>
                  <a:pt x="1083488" y="7364833"/>
                </a:cubicBezTo>
                <a:cubicBezTo>
                  <a:pt x="1083891" y="7368292"/>
                  <a:pt x="1097372" y="7366717"/>
                  <a:pt x="1110847" y="7365139"/>
                </a:cubicBezTo>
                <a:cubicBezTo>
                  <a:pt x="1085513" y="7382128"/>
                  <a:pt x="1087938" y="7402874"/>
                  <a:pt x="1090774" y="7427080"/>
                </a:cubicBezTo>
                <a:cubicBezTo>
                  <a:pt x="1091177" y="7430536"/>
                  <a:pt x="1118942" y="7434303"/>
                  <a:pt x="1119750" y="7441215"/>
                </a:cubicBezTo>
                <a:cubicBezTo>
                  <a:pt x="1122180" y="7461966"/>
                  <a:pt x="1111129" y="7484292"/>
                  <a:pt x="1127036" y="7503464"/>
                </a:cubicBezTo>
                <a:cubicBezTo>
                  <a:pt x="1127844" y="7510382"/>
                  <a:pt x="1156821" y="7524514"/>
                  <a:pt x="1159654" y="7548722"/>
                </a:cubicBezTo>
                <a:cubicBezTo>
                  <a:pt x="1160056" y="7552182"/>
                  <a:pt x="1146177" y="7550301"/>
                  <a:pt x="1133105" y="7555336"/>
                </a:cubicBezTo>
                <a:cubicBezTo>
                  <a:pt x="1173938" y="7554062"/>
                  <a:pt x="1149817" y="7581424"/>
                  <a:pt x="1190248" y="7576692"/>
                </a:cubicBezTo>
                <a:cubicBezTo>
                  <a:pt x="1130151" y="7646824"/>
                  <a:pt x="1179078" y="7714712"/>
                  <a:pt x="1188386" y="7794250"/>
                </a:cubicBezTo>
                <a:cubicBezTo>
                  <a:pt x="1203477" y="7806506"/>
                  <a:pt x="1178547" y="7826950"/>
                  <a:pt x="1220194" y="7832596"/>
                </a:cubicBezTo>
                <a:cubicBezTo>
                  <a:pt x="1209951" y="7861836"/>
                  <a:pt x="1213998" y="7896419"/>
                  <a:pt x="1218448" y="7934460"/>
                </a:cubicBezTo>
                <a:cubicBezTo>
                  <a:pt x="1220068" y="7948291"/>
                  <a:pt x="1248639" y="7958968"/>
                  <a:pt x="1222901" y="7972498"/>
                </a:cubicBezTo>
                <a:cubicBezTo>
                  <a:pt x="1252281" y="7990090"/>
                  <a:pt x="1228567" y="8020910"/>
                  <a:pt x="1271019" y="8033471"/>
                </a:cubicBezTo>
                <a:cubicBezTo>
                  <a:pt x="1271423" y="8036929"/>
                  <a:pt x="1271423" y="8036929"/>
                  <a:pt x="1285305" y="8038812"/>
                </a:cubicBezTo>
                <a:cubicBezTo>
                  <a:pt x="1285711" y="8042269"/>
                  <a:pt x="1285711" y="8042269"/>
                  <a:pt x="1285711" y="8042269"/>
                </a:cubicBezTo>
                <a:cubicBezTo>
                  <a:pt x="1272639" y="8047303"/>
                  <a:pt x="1272639" y="8047303"/>
                  <a:pt x="1258755" y="8045421"/>
                </a:cubicBezTo>
                <a:cubicBezTo>
                  <a:pt x="1246497" y="8057374"/>
                  <a:pt x="1248517" y="8074665"/>
                  <a:pt x="1250139" y="8088495"/>
                </a:cubicBezTo>
                <a:cubicBezTo>
                  <a:pt x="1250541" y="8091954"/>
                  <a:pt x="1264827" y="8097292"/>
                  <a:pt x="1265636" y="8104211"/>
                </a:cubicBezTo>
                <a:cubicBezTo>
                  <a:pt x="1265636" y="8104211"/>
                  <a:pt x="1252969" y="8112704"/>
                  <a:pt x="1266852" y="8114587"/>
                </a:cubicBezTo>
                <a:cubicBezTo>
                  <a:pt x="1267256" y="8118042"/>
                  <a:pt x="1281139" y="8119926"/>
                  <a:pt x="1281139" y="8119926"/>
                </a:cubicBezTo>
                <a:cubicBezTo>
                  <a:pt x="1281544" y="8123382"/>
                  <a:pt x="1268063" y="8124957"/>
                  <a:pt x="1268465" y="8128418"/>
                </a:cubicBezTo>
                <a:cubicBezTo>
                  <a:pt x="1255805" y="8136911"/>
                  <a:pt x="1270088" y="8142251"/>
                  <a:pt x="1271300" y="8152626"/>
                </a:cubicBezTo>
                <a:cubicBezTo>
                  <a:pt x="1274132" y="8176833"/>
                  <a:pt x="1278180" y="8211414"/>
                  <a:pt x="1281418" y="8239078"/>
                </a:cubicBezTo>
                <a:cubicBezTo>
                  <a:pt x="1297324" y="8258248"/>
                  <a:pt x="1300157" y="8282456"/>
                  <a:pt x="1302179" y="8299745"/>
                </a:cubicBezTo>
                <a:cubicBezTo>
                  <a:pt x="1307034" y="8341242"/>
                  <a:pt x="1326175" y="8388084"/>
                  <a:pt x="1303269" y="8425816"/>
                </a:cubicBezTo>
                <a:cubicBezTo>
                  <a:pt x="1305697" y="8446568"/>
                  <a:pt x="1322817" y="8476113"/>
                  <a:pt x="1326058" y="8503778"/>
                </a:cubicBezTo>
                <a:cubicBezTo>
                  <a:pt x="1326058" y="8503778"/>
                  <a:pt x="1312575" y="8505354"/>
                  <a:pt x="1312575" y="8505354"/>
                </a:cubicBezTo>
                <a:cubicBezTo>
                  <a:pt x="1314602" y="8522648"/>
                  <a:pt x="1343980" y="8540242"/>
                  <a:pt x="1318644" y="8557227"/>
                </a:cubicBezTo>
                <a:cubicBezTo>
                  <a:pt x="1306788" y="8572637"/>
                  <a:pt x="1348838" y="8581739"/>
                  <a:pt x="1308408" y="8586468"/>
                </a:cubicBezTo>
                <a:cubicBezTo>
                  <a:pt x="1337790" y="8604067"/>
                  <a:pt x="1326741" y="8626393"/>
                  <a:pt x="1329571" y="8650598"/>
                </a:cubicBezTo>
                <a:cubicBezTo>
                  <a:pt x="1330382" y="8657517"/>
                  <a:pt x="1358546" y="8664734"/>
                  <a:pt x="1359356" y="8671653"/>
                </a:cubicBezTo>
                <a:cubicBezTo>
                  <a:pt x="1360573" y="8682026"/>
                  <a:pt x="1334429" y="8692093"/>
                  <a:pt x="1335640" y="8702468"/>
                </a:cubicBezTo>
                <a:cubicBezTo>
                  <a:pt x="1338878" y="8730132"/>
                  <a:pt x="1382139" y="8749609"/>
                  <a:pt x="1384972" y="8773820"/>
                </a:cubicBezTo>
                <a:cubicBezTo>
                  <a:pt x="1385784" y="8780734"/>
                  <a:pt x="1372712" y="8785771"/>
                  <a:pt x="1373517" y="8792687"/>
                </a:cubicBezTo>
                <a:cubicBezTo>
                  <a:pt x="1350206" y="8826960"/>
                  <a:pt x="1408161" y="8855235"/>
                  <a:pt x="1370567" y="8884174"/>
                </a:cubicBezTo>
                <a:cubicBezTo>
                  <a:pt x="1384446" y="8886055"/>
                  <a:pt x="1385660" y="8896430"/>
                  <a:pt x="1399544" y="8898312"/>
                </a:cubicBezTo>
                <a:cubicBezTo>
                  <a:pt x="1414232" y="8907109"/>
                  <a:pt x="1386875" y="8906802"/>
                  <a:pt x="1387680" y="8913721"/>
                </a:cubicBezTo>
                <a:cubicBezTo>
                  <a:pt x="1430138" y="8926279"/>
                  <a:pt x="1352110" y="8959947"/>
                  <a:pt x="1395374" y="8979424"/>
                </a:cubicBezTo>
                <a:cubicBezTo>
                  <a:pt x="1356158" y="8994529"/>
                  <a:pt x="1412084" y="9005512"/>
                  <a:pt x="1373273" y="9024077"/>
                </a:cubicBezTo>
                <a:cubicBezTo>
                  <a:pt x="1374085" y="9030993"/>
                  <a:pt x="1387968" y="9032876"/>
                  <a:pt x="1388779" y="9039793"/>
                </a:cubicBezTo>
                <a:cubicBezTo>
                  <a:pt x="1344985" y="9132550"/>
                  <a:pt x="1434344" y="9195710"/>
                  <a:pt x="1431788" y="9290658"/>
                </a:cubicBezTo>
                <a:cubicBezTo>
                  <a:pt x="1418314" y="9292233"/>
                  <a:pt x="1430577" y="9280285"/>
                  <a:pt x="1416696" y="9278399"/>
                </a:cubicBezTo>
                <a:cubicBezTo>
                  <a:pt x="1352143" y="9310494"/>
                  <a:pt x="1480313" y="9355091"/>
                  <a:pt x="1401883" y="9385299"/>
                </a:cubicBezTo>
                <a:cubicBezTo>
                  <a:pt x="1402288" y="9388758"/>
                  <a:pt x="1402693" y="9392214"/>
                  <a:pt x="1403096" y="9395674"/>
                </a:cubicBezTo>
                <a:cubicBezTo>
                  <a:pt x="1403908" y="9402591"/>
                  <a:pt x="1418596" y="9411386"/>
                  <a:pt x="1419403" y="9418305"/>
                </a:cubicBezTo>
                <a:cubicBezTo>
                  <a:pt x="1432884" y="9416727"/>
                  <a:pt x="1446357" y="9415152"/>
                  <a:pt x="1446763" y="9418608"/>
                </a:cubicBezTo>
                <a:cubicBezTo>
                  <a:pt x="1450000" y="9446274"/>
                  <a:pt x="1440571" y="9482433"/>
                  <a:pt x="1483426" y="9498447"/>
                </a:cubicBezTo>
                <a:cubicBezTo>
                  <a:pt x="1456878" y="9505063"/>
                  <a:pt x="1474403" y="9538066"/>
                  <a:pt x="1464569" y="9570766"/>
                </a:cubicBezTo>
                <a:cubicBezTo>
                  <a:pt x="1466995" y="9591516"/>
                  <a:pt x="1469019" y="9608806"/>
                  <a:pt x="1470636" y="9622636"/>
                </a:cubicBezTo>
                <a:cubicBezTo>
                  <a:pt x="1459185" y="9641506"/>
                  <a:pt x="1473875" y="9650305"/>
                  <a:pt x="1476302" y="9671053"/>
                </a:cubicBezTo>
                <a:cubicBezTo>
                  <a:pt x="1496660" y="9728264"/>
                  <a:pt x="1477397" y="9797122"/>
                  <a:pt x="1524703" y="9851180"/>
                </a:cubicBezTo>
                <a:cubicBezTo>
                  <a:pt x="1489534" y="9900865"/>
                  <a:pt x="1536438" y="9951465"/>
                  <a:pt x="1527413" y="9991081"/>
                </a:cubicBezTo>
                <a:cubicBezTo>
                  <a:pt x="1541291" y="9992964"/>
                  <a:pt x="1529033" y="10004915"/>
                  <a:pt x="1555580" y="9998301"/>
                </a:cubicBezTo>
                <a:cubicBezTo>
                  <a:pt x="1569863" y="10003641"/>
                  <a:pt x="1542910" y="10006797"/>
                  <a:pt x="1543317" y="10010254"/>
                </a:cubicBezTo>
                <a:cubicBezTo>
                  <a:pt x="1558414" y="10022511"/>
                  <a:pt x="1574315" y="10041683"/>
                  <a:pt x="1576343" y="10058972"/>
                </a:cubicBezTo>
                <a:cubicBezTo>
                  <a:pt x="1577148" y="10065887"/>
                  <a:pt x="1551004" y="10075959"/>
                  <a:pt x="1552218" y="10086332"/>
                </a:cubicBezTo>
                <a:cubicBezTo>
                  <a:pt x="1553432" y="10096707"/>
                  <a:pt x="1568527" y="10108964"/>
                  <a:pt x="1569743" y="10119337"/>
                </a:cubicBezTo>
                <a:cubicBezTo>
                  <a:pt x="1570957" y="10129709"/>
                  <a:pt x="1558288" y="10138208"/>
                  <a:pt x="1559098" y="10145120"/>
                </a:cubicBezTo>
                <a:cubicBezTo>
                  <a:pt x="1560717" y="10158956"/>
                  <a:pt x="1545623" y="10146698"/>
                  <a:pt x="1532955" y="10155192"/>
                </a:cubicBezTo>
                <a:cubicBezTo>
                  <a:pt x="1534976" y="10172481"/>
                  <a:pt x="1589692" y="10173090"/>
                  <a:pt x="1592120" y="10193839"/>
                </a:cubicBezTo>
                <a:cubicBezTo>
                  <a:pt x="1592932" y="10200756"/>
                  <a:pt x="1565164" y="10196995"/>
                  <a:pt x="1566789" y="10210825"/>
                </a:cubicBezTo>
                <a:cubicBezTo>
                  <a:pt x="1581880" y="10223081"/>
                  <a:pt x="1609646" y="10226844"/>
                  <a:pt x="1612075" y="10247594"/>
                </a:cubicBezTo>
                <a:cubicBezTo>
                  <a:pt x="1625952" y="10249475"/>
                  <a:pt x="1638622" y="10240980"/>
                  <a:pt x="1652097" y="10239403"/>
                </a:cubicBezTo>
                <a:cubicBezTo>
                  <a:pt x="1654647" y="10144458"/>
                  <a:pt x="1613129" y="10023119"/>
                  <a:pt x="1638991" y="9893896"/>
                </a:cubicBezTo>
                <a:cubicBezTo>
                  <a:pt x="1594514" y="9864046"/>
                  <a:pt x="1659875" y="9838868"/>
                  <a:pt x="1615397" y="9809017"/>
                </a:cubicBezTo>
                <a:cubicBezTo>
                  <a:pt x="1626040" y="9783235"/>
                  <a:pt x="1647735" y="9735121"/>
                  <a:pt x="1619162" y="9724447"/>
                </a:cubicBezTo>
                <a:cubicBezTo>
                  <a:pt x="1631020" y="9709035"/>
                  <a:pt x="1628187" y="9684830"/>
                  <a:pt x="1600423" y="9681064"/>
                </a:cubicBezTo>
                <a:cubicBezTo>
                  <a:pt x="1657691" y="9586727"/>
                  <a:pt x="1612402" y="9549962"/>
                  <a:pt x="1612529" y="9434265"/>
                </a:cubicBezTo>
                <a:cubicBezTo>
                  <a:pt x="1626006" y="9432689"/>
                  <a:pt x="1625600" y="9429231"/>
                  <a:pt x="1652553" y="9426078"/>
                </a:cubicBezTo>
                <a:cubicBezTo>
                  <a:pt x="1638267" y="9420737"/>
                  <a:pt x="1637458" y="9413823"/>
                  <a:pt x="1650123" y="9405328"/>
                </a:cubicBezTo>
                <a:cubicBezTo>
                  <a:pt x="1648906" y="9394954"/>
                  <a:pt x="1648101" y="9388039"/>
                  <a:pt x="1633818" y="9382698"/>
                </a:cubicBezTo>
                <a:cubicBezTo>
                  <a:pt x="1633818" y="9382698"/>
                  <a:pt x="1633818" y="9382698"/>
                  <a:pt x="1633411" y="9379239"/>
                </a:cubicBezTo>
                <a:cubicBezTo>
                  <a:pt x="1619531" y="9377361"/>
                  <a:pt x="1605651" y="9375477"/>
                  <a:pt x="1577890" y="9371715"/>
                </a:cubicBezTo>
                <a:cubicBezTo>
                  <a:pt x="1576270" y="9357882"/>
                  <a:pt x="1588528" y="9345932"/>
                  <a:pt x="1600390" y="9330523"/>
                </a:cubicBezTo>
                <a:cubicBezTo>
                  <a:pt x="1600390" y="9330523"/>
                  <a:pt x="1600390" y="9330523"/>
                  <a:pt x="1613865" y="9328947"/>
                </a:cubicBezTo>
                <a:cubicBezTo>
                  <a:pt x="1598365" y="9313231"/>
                  <a:pt x="1596344" y="9295938"/>
                  <a:pt x="1594321" y="9278650"/>
                </a:cubicBezTo>
                <a:cubicBezTo>
                  <a:pt x="1593104" y="9268274"/>
                  <a:pt x="1566152" y="9271429"/>
                  <a:pt x="1592296" y="9261359"/>
                </a:cubicBezTo>
                <a:cubicBezTo>
                  <a:pt x="1591891" y="9257901"/>
                  <a:pt x="1591487" y="9254443"/>
                  <a:pt x="1590676" y="9247524"/>
                </a:cubicBezTo>
                <a:cubicBezTo>
                  <a:pt x="1590676" y="9247524"/>
                  <a:pt x="1577201" y="9249104"/>
                  <a:pt x="1577201" y="9249104"/>
                </a:cubicBezTo>
                <a:cubicBezTo>
                  <a:pt x="1576796" y="9245645"/>
                  <a:pt x="1590271" y="9244068"/>
                  <a:pt x="1590271" y="9244068"/>
                </a:cubicBezTo>
                <a:cubicBezTo>
                  <a:pt x="1576391" y="9242189"/>
                  <a:pt x="1575985" y="9238728"/>
                  <a:pt x="1575174" y="9231812"/>
                </a:cubicBezTo>
                <a:cubicBezTo>
                  <a:pt x="1560893" y="9226473"/>
                  <a:pt x="1559677" y="9216099"/>
                  <a:pt x="1558060" y="9202267"/>
                </a:cubicBezTo>
                <a:cubicBezTo>
                  <a:pt x="1558060" y="9202267"/>
                  <a:pt x="1571132" y="9197232"/>
                  <a:pt x="1571132" y="9197232"/>
                </a:cubicBezTo>
                <a:cubicBezTo>
                  <a:pt x="1584607" y="9195654"/>
                  <a:pt x="1585013" y="9199112"/>
                  <a:pt x="1585415" y="9202570"/>
                </a:cubicBezTo>
                <a:cubicBezTo>
                  <a:pt x="1586632" y="9212946"/>
                  <a:pt x="1587440" y="9219862"/>
                  <a:pt x="1602132" y="9228659"/>
                </a:cubicBezTo>
                <a:cubicBezTo>
                  <a:pt x="1602533" y="9232118"/>
                  <a:pt x="1602940" y="9235574"/>
                  <a:pt x="1603343" y="9239034"/>
                </a:cubicBezTo>
                <a:cubicBezTo>
                  <a:pt x="1603343" y="9239034"/>
                  <a:pt x="1616818" y="9237456"/>
                  <a:pt x="1616818" y="9237456"/>
                </a:cubicBezTo>
                <a:cubicBezTo>
                  <a:pt x="1616818" y="9237456"/>
                  <a:pt x="1616818" y="9237456"/>
                  <a:pt x="1630295" y="9235878"/>
                </a:cubicBezTo>
                <a:cubicBezTo>
                  <a:pt x="1629485" y="9228964"/>
                  <a:pt x="1629085" y="9225506"/>
                  <a:pt x="1628677" y="9222047"/>
                </a:cubicBezTo>
                <a:cubicBezTo>
                  <a:pt x="1628273" y="9218589"/>
                  <a:pt x="1627869" y="9215131"/>
                  <a:pt x="1627462" y="9211672"/>
                </a:cubicBezTo>
                <a:cubicBezTo>
                  <a:pt x="1597679" y="9190618"/>
                  <a:pt x="1596058" y="9176786"/>
                  <a:pt x="1592824" y="9149121"/>
                </a:cubicBezTo>
                <a:cubicBezTo>
                  <a:pt x="1578538" y="9143782"/>
                  <a:pt x="1566274" y="9155734"/>
                  <a:pt x="1538916" y="9155429"/>
                </a:cubicBezTo>
                <a:cubicBezTo>
                  <a:pt x="1551180" y="9143477"/>
                  <a:pt x="1507512" y="9120543"/>
                  <a:pt x="1560609" y="9107321"/>
                </a:cubicBezTo>
                <a:cubicBezTo>
                  <a:pt x="1559796" y="9100404"/>
                  <a:pt x="1559392" y="9096945"/>
                  <a:pt x="1545919" y="9098523"/>
                </a:cubicBezTo>
                <a:cubicBezTo>
                  <a:pt x="1557776" y="9083112"/>
                  <a:pt x="1539445" y="9043192"/>
                  <a:pt x="1537419" y="9025903"/>
                </a:cubicBezTo>
                <a:cubicBezTo>
                  <a:pt x="1523540" y="9024020"/>
                  <a:pt x="1510065" y="9025598"/>
                  <a:pt x="1496586" y="9027175"/>
                </a:cubicBezTo>
                <a:cubicBezTo>
                  <a:pt x="1549683" y="9013951"/>
                  <a:pt x="1519492" y="8989439"/>
                  <a:pt x="1518682" y="8982520"/>
                </a:cubicBezTo>
                <a:cubicBezTo>
                  <a:pt x="1464373" y="8985370"/>
                  <a:pt x="1521112" y="9003271"/>
                  <a:pt x="1480681" y="9008006"/>
                </a:cubicBezTo>
                <a:cubicBezTo>
                  <a:pt x="1481083" y="9011460"/>
                  <a:pt x="1481895" y="9018377"/>
                  <a:pt x="1468824" y="9023412"/>
                </a:cubicBezTo>
                <a:cubicBezTo>
                  <a:pt x="1483108" y="9028752"/>
                  <a:pt x="1497395" y="9034090"/>
                  <a:pt x="1498610" y="9044465"/>
                </a:cubicBezTo>
                <a:cubicBezTo>
                  <a:pt x="1498610" y="9044465"/>
                  <a:pt x="1512495" y="9046345"/>
                  <a:pt x="1512495" y="9046345"/>
                </a:cubicBezTo>
                <a:cubicBezTo>
                  <a:pt x="1512495" y="9046345"/>
                  <a:pt x="1512495" y="9046345"/>
                  <a:pt x="1525968" y="9044770"/>
                </a:cubicBezTo>
                <a:cubicBezTo>
                  <a:pt x="1526372" y="9048228"/>
                  <a:pt x="1526778" y="9051685"/>
                  <a:pt x="1527181" y="9055143"/>
                </a:cubicBezTo>
                <a:cubicBezTo>
                  <a:pt x="1527584" y="9058603"/>
                  <a:pt x="1527989" y="9062059"/>
                  <a:pt x="1528394" y="9065517"/>
                </a:cubicBezTo>
                <a:cubicBezTo>
                  <a:pt x="1528394" y="9065517"/>
                  <a:pt x="1528394" y="9065517"/>
                  <a:pt x="1514920" y="9067096"/>
                </a:cubicBezTo>
                <a:cubicBezTo>
                  <a:pt x="1514920" y="9067096"/>
                  <a:pt x="1501847" y="9072129"/>
                  <a:pt x="1488367" y="9073707"/>
                </a:cubicBezTo>
                <a:cubicBezTo>
                  <a:pt x="1488367" y="9073707"/>
                  <a:pt x="1488367" y="9073707"/>
                  <a:pt x="1487964" y="9070249"/>
                </a:cubicBezTo>
                <a:cubicBezTo>
                  <a:pt x="1474084" y="9068368"/>
                  <a:pt x="1473679" y="9064912"/>
                  <a:pt x="1473679" y="9064912"/>
                </a:cubicBezTo>
                <a:cubicBezTo>
                  <a:pt x="1465867" y="9114899"/>
                  <a:pt x="1471533" y="9163315"/>
                  <a:pt x="1491080" y="9213610"/>
                </a:cubicBezTo>
                <a:cubicBezTo>
                  <a:pt x="1491485" y="9217068"/>
                  <a:pt x="1491485" y="9217068"/>
                  <a:pt x="1478007" y="9218643"/>
                </a:cubicBezTo>
                <a:cubicBezTo>
                  <a:pt x="1478007" y="9218643"/>
                  <a:pt x="1464533" y="9220222"/>
                  <a:pt x="1464128" y="9216760"/>
                </a:cubicBezTo>
                <a:cubicBezTo>
                  <a:pt x="1444580" y="9166468"/>
                  <a:pt x="1438511" y="9114596"/>
                  <a:pt x="1446322" y="9064604"/>
                </a:cubicBezTo>
                <a:cubicBezTo>
                  <a:pt x="1445109" y="9054232"/>
                  <a:pt x="1429203" y="9035060"/>
                  <a:pt x="1441870" y="9026565"/>
                </a:cubicBezTo>
                <a:cubicBezTo>
                  <a:pt x="1454537" y="9018073"/>
                  <a:pt x="1453728" y="9011157"/>
                  <a:pt x="1453323" y="9007696"/>
                </a:cubicBezTo>
                <a:cubicBezTo>
                  <a:pt x="1446848" y="8952368"/>
                  <a:pt x="1508568" y="8896070"/>
                  <a:pt x="1449399" y="8857423"/>
                </a:cubicBezTo>
                <a:cubicBezTo>
                  <a:pt x="1461257" y="8842009"/>
                  <a:pt x="1459638" y="8828179"/>
                  <a:pt x="1458018" y="8814346"/>
                </a:cubicBezTo>
                <a:cubicBezTo>
                  <a:pt x="1455592" y="8793600"/>
                  <a:pt x="1439690" y="8774425"/>
                  <a:pt x="1437261" y="8753673"/>
                </a:cubicBezTo>
                <a:cubicBezTo>
                  <a:pt x="1436453" y="8746760"/>
                  <a:pt x="1449525" y="8741725"/>
                  <a:pt x="1449120" y="8738270"/>
                </a:cubicBezTo>
                <a:cubicBezTo>
                  <a:pt x="1461381" y="8726317"/>
                  <a:pt x="1433217" y="8719096"/>
                  <a:pt x="1431598" y="8705262"/>
                </a:cubicBezTo>
                <a:cubicBezTo>
                  <a:pt x="1415283" y="8682632"/>
                  <a:pt x="1439001" y="8651814"/>
                  <a:pt x="1436572" y="8631067"/>
                </a:cubicBezTo>
                <a:cubicBezTo>
                  <a:pt x="1436168" y="8627607"/>
                  <a:pt x="1422291" y="8625728"/>
                  <a:pt x="1422695" y="8629184"/>
                </a:cubicBezTo>
                <a:cubicBezTo>
                  <a:pt x="1419458" y="8601517"/>
                  <a:pt x="1428885" y="8565361"/>
                  <a:pt x="1397482" y="8530475"/>
                </a:cubicBezTo>
                <a:cubicBezTo>
                  <a:pt x="1411362" y="8532356"/>
                  <a:pt x="1422007" y="8506573"/>
                  <a:pt x="1406913" y="8494317"/>
                </a:cubicBezTo>
                <a:cubicBezTo>
                  <a:pt x="1434271" y="8494620"/>
                  <a:pt x="1419577" y="8485822"/>
                  <a:pt x="1433057" y="8484245"/>
                </a:cubicBezTo>
                <a:cubicBezTo>
                  <a:pt x="1432247" y="8477330"/>
                  <a:pt x="1405295" y="8480486"/>
                  <a:pt x="1417554" y="8468534"/>
                </a:cubicBezTo>
                <a:cubicBezTo>
                  <a:pt x="1454749" y="8436136"/>
                  <a:pt x="1369439" y="8407557"/>
                  <a:pt x="1433990" y="8375465"/>
                </a:cubicBezTo>
                <a:cubicBezTo>
                  <a:pt x="1405819" y="8368247"/>
                  <a:pt x="1445039" y="8353141"/>
                  <a:pt x="1418083" y="8356294"/>
                </a:cubicBezTo>
                <a:cubicBezTo>
                  <a:pt x="1403393" y="8347495"/>
                  <a:pt x="1430350" y="8344344"/>
                  <a:pt x="1416061" y="8339005"/>
                </a:cubicBezTo>
                <a:cubicBezTo>
                  <a:pt x="1401366" y="8330205"/>
                  <a:pt x="1386682" y="8321409"/>
                  <a:pt x="1385062" y="8307577"/>
                </a:cubicBezTo>
                <a:cubicBezTo>
                  <a:pt x="1397725" y="8299081"/>
                  <a:pt x="1410800" y="8294050"/>
                  <a:pt x="1423064" y="8282095"/>
                </a:cubicBezTo>
                <a:cubicBezTo>
                  <a:pt x="1436135" y="8277064"/>
                  <a:pt x="1408778" y="8276759"/>
                  <a:pt x="1408373" y="8273300"/>
                </a:cubicBezTo>
                <a:cubicBezTo>
                  <a:pt x="1421445" y="8268263"/>
                  <a:pt x="1435327" y="8270145"/>
                  <a:pt x="1434917" y="8266688"/>
                </a:cubicBezTo>
                <a:cubicBezTo>
                  <a:pt x="1432490" y="8245938"/>
                  <a:pt x="1404733" y="8242175"/>
                  <a:pt x="1402302" y="8221427"/>
                </a:cubicBezTo>
                <a:cubicBezTo>
                  <a:pt x="1388420" y="8219544"/>
                  <a:pt x="1374537" y="8217664"/>
                  <a:pt x="1374138" y="8214208"/>
                </a:cubicBezTo>
                <a:cubicBezTo>
                  <a:pt x="1371304" y="8190000"/>
                  <a:pt x="1357015" y="8184657"/>
                  <a:pt x="1409305" y="8164519"/>
                </a:cubicBezTo>
                <a:cubicBezTo>
                  <a:pt x="1378305" y="8133094"/>
                  <a:pt x="1373041" y="8088138"/>
                  <a:pt x="1368591" y="8050096"/>
                </a:cubicBezTo>
                <a:cubicBezTo>
                  <a:pt x="1311853" y="8032198"/>
                  <a:pt x="1333141" y="7980630"/>
                  <a:pt x="1341761" y="7937556"/>
                </a:cubicBezTo>
                <a:cubicBezTo>
                  <a:pt x="1327475" y="7932216"/>
                  <a:pt x="1313595" y="7930336"/>
                  <a:pt x="1312381" y="7919962"/>
                </a:cubicBezTo>
                <a:cubicBezTo>
                  <a:pt x="1323429" y="7897636"/>
                  <a:pt x="1307928" y="7881922"/>
                  <a:pt x="1332051" y="7854560"/>
                </a:cubicBezTo>
                <a:cubicBezTo>
                  <a:pt x="1344310" y="7842608"/>
                  <a:pt x="1317359" y="7845764"/>
                  <a:pt x="1303076" y="7840423"/>
                </a:cubicBezTo>
                <a:cubicBezTo>
                  <a:pt x="1340670" y="7811486"/>
                  <a:pt x="1308457" y="7769685"/>
                  <a:pt x="1279885" y="7759004"/>
                </a:cubicBezTo>
                <a:cubicBezTo>
                  <a:pt x="1277457" y="7738258"/>
                  <a:pt x="1290127" y="7729763"/>
                  <a:pt x="1274219" y="7710591"/>
                </a:cubicBezTo>
                <a:cubicBezTo>
                  <a:pt x="1273008" y="7700217"/>
                  <a:pt x="1299957" y="7697061"/>
                  <a:pt x="1312222" y="7685110"/>
                </a:cubicBezTo>
                <a:cubicBezTo>
                  <a:pt x="1281628" y="7657140"/>
                  <a:pt x="1319223" y="7628204"/>
                  <a:pt x="1277176" y="7619104"/>
                </a:cubicBezTo>
                <a:cubicBezTo>
                  <a:pt x="1262486" y="7610306"/>
                  <a:pt x="1301295" y="7591744"/>
                  <a:pt x="1260867" y="7596474"/>
                </a:cubicBezTo>
                <a:cubicBezTo>
                  <a:pt x="1285795" y="7576026"/>
                  <a:pt x="1267870" y="7539564"/>
                  <a:pt x="1251560" y="7516937"/>
                </a:cubicBezTo>
                <a:cubicBezTo>
                  <a:pt x="1236871" y="7508138"/>
                  <a:pt x="1262205" y="7491150"/>
                  <a:pt x="1260991" y="7480779"/>
                </a:cubicBezTo>
                <a:cubicBezTo>
                  <a:pt x="1246702" y="7475438"/>
                  <a:pt x="1233227" y="7477014"/>
                  <a:pt x="1232419" y="7470098"/>
                </a:cubicBezTo>
                <a:cubicBezTo>
                  <a:pt x="1229991" y="7449348"/>
                  <a:pt x="1240229" y="7420108"/>
                  <a:pt x="1224325" y="7400935"/>
                </a:cubicBezTo>
                <a:cubicBezTo>
                  <a:pt x="1206396" y="7364473"/>
                  <a:pt x="1188470" y="7328007"/>
                  <a:pt x="1170134" y="7288088"/>
                </a:cubicBezTo>
                <a:cubicBezTo>
                  <a:pt x="1167708" y="7267342"/>
                  <a:pt x="1192233" y="7243436"/>
                  <a:pt x="1149782" y="7230876"/>
                </a:cubicBezTo>
                <a:cubicBezTo>
                  <a:pt x="1187378" y="7201940"/>
                  <a:pt x="1128614" y="7166750"/>
                  <a:pt x="1125784" y="7142546"/>
                </a:cubicBezTo>
                <a:cubicBezTo>
                  <a:pt x="1124973" y="7135629"/>
                  <a:pt x="1138046" y="7130590"/>
                  <a:pt x="1137238" y="7123678"/>
                </a:cubicBezTo>
                <a:cubicBezTo>
                  <a:pt x="1118902" y="7083753"/>
                  <a:pt x="1086691" y="7041952"/>
                  <a:pt x="1067956" y="6998576"/>
                </a:cubicBezTo>
                <a:cubicBezTo>
                  <a:pt x="1063911" y="6963992"/>
                  <a:pt x="1072933" y="6924379"/>
                  <a:pt x="1055006" y="6887915"/>
                </a:cubicBezTo>
                <a:cubicBezTo>
                  <a:pt x="1021576" y="6835739"/>
                  <a:pt x="1027767" y="6771914"/>
                  <a:pt x="981672" y="6728232"/>
                </a:cubicBezTo>
                <a:cubicBezTo>
                  <a:pt x="980863" y="6721312"/>
                  <a:pt x="993938" y="6716278"/>
                  <a:pt x="1007008" y="6711244"/>
                </a:cubicBezTo>
                <a:cubicBezTo>
                  <a:pt x="956061" y="6626064"/>
                  <a:pt x="925181" y="6478941"/>
                  <a:pt x="929352" y="6397830"/>
                </a:cubicBezTo>
                <a:cubicBezTo>
                  <a:pt x="970590" y="6400013"/>
                  <a:pt x="941612" y="6385876"/>
                  <a:pt x="995115" y="6376110"/>
                </a:cubicBezTo>
                <a:cubicBezTo>
                  <a:pt x="953471" y="6370465"/>
                  <a:pt x="967352" y="6372348"/>
                  <a:pt x="940802" y="6378960"/>
                </a:cubicBezTo>
                <a:cubicBezTo>
                  <a:pt x="936760" y="6344382"/>
                  <a:pt x="922069" y="6335582"/>
                  <a:pt x="931091" y="6295966"/>
                </a:cubicBezTo>
                <a:cubicBezTo>
                  <a:pt x="930685" y="6292505"/>
                  <a:pt x="930279" y="6289048"/>
                  <a:pt x="943353" y="6284014"/>
                </a:cubicBezTo>
                <a:cubicBezTo>
                  <a:pt x="943353" y="6284014"/>
                  <a:pt x="956829" y="6282436"/>
                  <a:pt x="956829" y="6282436"/>
                </a:cubicBezTo>
                <a:cubicBezTo>
                  <a:pt x="970307" y="6280857"/>
                  <a:pt x="970713" y="6284318"/>
                  <a:pt x="970713" y="6284318"/>
                </a:cubicBezTo>
                <a:cubicBezTo>
                  <a:pt x="970713" y="6284318"/>
                  <a:pt x="971117" y="6287774"/>
                  <a:pt x="971117" y="6287774"/>
                </a:cubicBezTo>
                <a:cubicBezTo>
                  <a:pt x="971117" y="6287774"/>
                  <a:pt x="971117" y="6287774"/>
                  <a:pt x="957641" y="6289352"/>
                </a:cubicBezTo>
                <a:cubicBezTo>
                  <a:pt x="1012357" y="6289962"/>
                  <a:pt x="961685" y="6323933"/>
                  <a:pt x="960471" y="6313558"/>
                </a:cubicBezTo>
                <a:cubicBezTo>
                  <a:pt x="960877" y="6317015"/>
                  <a:pt x="989855" y="6331157"/>
                  <a:pt x="1004143" y="6336492"/>
                </a:cubicBezTo>
                <a:cubicBezTo>
                  <a:pt x="1003329" y="6329578"/>
                  <a:pt x="1002519" y="6322662"/>
                  <a:pt x="1001713" y="6315745"/>
                </a:cubicBezTo>
                <a:cubicBezTo>
                  <a:pt x="1014785" y="6310708"/>
                  <a:pt x="1013974" y="6303792"/>
                  <a:pt x="1013169" y="6296876"/>
                </a:cubicBezTo>
                <a:cubicBezTo>
                  <a:pt x="1024619" y="6278010"/>
                  <a:pt x="996046" y="6267330"/>
                  <a:pt x="1034860" y="6248766"/>
                </a:cubicBezTo>
                <a:cubicBezTo>
                  <a:pt x="1034455" y="6245310"/>
                  <a:pt x="1034049" y="6241852"/>
                  <a:pt x="1033644" y="6238393"/>
                </a:cubicBezTo>
                <a:cubicBezTo>
                  <a:pt x="1006286" y="6238087"/>
                  <a:pt x="1018547" y="6226138"/>
                  <a:pt x="990786" y="6222374"/>
                </a:cubicBezTo>
                <a:cubicBezTo>
                  <a:pt x="977311" y="6223950"/>
                  <a:pt x="976905" y="6220491"/>
                  <a:pt x="963026" y="6218613"/>
                </a:cubicBezTo>
                <a:cubicBezTo>
                  <a:pt x="963026" y="6218613"/>
                  <a:pt x="962617" y="6215152"/>
                  <a:pt x="962617" y="6215152"/>
                </a:cubicBezTo>
                <a:cubicBezTo>
                  <a:pt x="949144" y="6216731"/>
                  <a:pt x="949144" y="6216731"/>
                  <a:pt x="949144" y="6216731"/>
                </a:cubicBezTo>
                <a:cubicBezTo>
                  <a:pt x="948736" y="6213272"/>
                  <a:pt x="948736" y="6213272"/>
                  <a:pt x="962216" y="6211695"/>
                </a:cubicBezTo>
                <a:cubicBezTo>
                  <a:pt x="975692" y="6210117"/>
                  <a:pt x="976098" y="6213578"/>
                  <a:pt x="976503" y="6217034"/>
                </a:cubicBezTo>
                <a:cubicBezTo>
                  <a:pt x="989975" y="6215456"/>
                  <a:pt x="990383" y="6218919"/>
                  <a:pt x="990383" y="6218919"/>
                </a:cubicBezTo>
                <a:cubicBezTo>
                  <a:pt x="990383" y="6218919"/>
                  <a:pt x="1003858" y="6217341"/>
                  <a:pt x="1003858" y="6217341"/>
                </a:cubicBezTo>
                <a:cubicBezTo>
                  <a:pt x="989169" y="6208543"/>
                  <a:pt x="1001028" y="6193132"/>
                  <a:pt x="1013288" y="6181180"/>
                </a:cubicBezTo>
                <a:cubicBezTo>
                  <a:pt x="1013288" y="6181180"/>
                  <a:pt x="1012881" y="6177721"/>
                  <a:pt x="1012881" y="6177721"/>
                </a:cubicBezTo>
                <a:cubicBezTo>
                  <a:pt x="1025145" y="6165773"/>
                  <a:pt x="1024336" y="6158854"/>
                  <a:pt x="1009644" y="6150058"/>
                </a:cubicBezTo>
                <a:cubicBezTo>
                  <a:pt x="1008837" y="6143144"/>
                  <a:pt x="1008026" y="6136226"/>
                  <a:pt x="1007220" y="6129309"/>
                </a:cubicBezTo>
                <a:cubicBezTo>
                  <a:pt x="993339" y="6127428"/>
                  <a:pt x="993339" y="6127428"/>
                  <a:pt x="993339" y="6127428"/>
                </a:cubicBezTo>
                <a:cubicBezTo>
                  <a:pt x="980267" y="6132465"/>
                  <a:pt x="953311" y="6135618"/>
                  <a:pt x="939836" y="6137195"/>
                </a:cubicBezTo>
                <a:cubicBezTo>
                  <a:pt x="926359" y="6138772"/>
                  <a:pt x="926359" y="6138772"/>
                  <a:pt x="926359" y="6138772"/>
                </a:cubicBezTo>
                <a:cubicBezTo>
                  <a:pt x="926359" y="6138772"/>
                  <a:pt x="926764" y="6142228"/>
                  <a:pt x="913286" y="6143808"/>
                </a:cubicBezTo>
                <a:cubicBezTo>
                  <a:pt x="913286" y="6143808"/>
                  <a:pt x="913692" y="6147265"/>
                  <a:pt x="913692" y="6147265"/>
                </a:cubicBezTo>
                <a:cubicBezTo>
                  <a:pt x="914500" y="6154182"/>
                  <a:pt x="915311" y="6161099"/>
                  <a:pt x="915717" y="6164556"/>
                </a:cubicBezTo>
                <a:cubicBezTo>
                  <a:pt x="915717" y="6164556"/>
                  <a:pt x="916120" y="6168012"/>
                  <a:pt x="916120" y="6168012"/>
                </a:cubicBezTo>
                <a:cubicBezTo>
                  <a:pt x="902643" y="6169588"/>
                  <a:pt x="902643" y="6169588"/>
                  <a:pt x="902242" y="6166132"/>
                </a:cubicBezTo>
                <a:cubicBezTo>
                  <a:pt x="888359" y="6164252"/>
                  <a:pt x="887548" y="6157336"/>
                  <a:pt x="900214" y="6148842"/>
                </a:cubicBezTo>
                <a:cubicBezTo>
                  <a:pt x="900214" y="6148842"/>
                  <a:pt x="899811" y="6145383"/>
                  <a:pt x="899811" y="6145383"/>
                </a:cubicBezTo>
                <a:cubicBezTo>
                  <a:pt x="899406" y="6141926"/>
                  <a:pt x="899406" y="6141926"/>
                  <a:pt x="899406" y="6141926"/>
                </a:cubicBezTo>
                <a:cubicBezTo>
                  <a:pt x="872453" y="6145082"/>
                  <a:pt x="872051" y="6141622"/>
                  <a:pt x="872051" y="6141622"/>
                </a:cubicBezTo>
                <a:cubicBezTo>
                  <a:pt x="871240" y="6134704"/>
                  <a:pt x="870834" y="6131244"/>
                  <a:pt x="870026" y="6124332"/>
                </a:cubicBezTo>
                <a:cubicBezTo>
                  <a:pt x="869215" y="6117414"/>
                  <a:pt x="868406" y="6110496"/>
                  <a:pt x="853714" y="6101699"/>
                </a:cubicBezTo>
                <a:cubicBezTo>
                  <a:pt x="853714" y="6101699"/>
                  <a:pt x="853714" y="6101699"/>
                  <a:pt x="867196" y="6100123"/>
                </a:cubicBezTo>
                <a:cubicBezTo>
                  <a:pt x="881476" y="6105462"/>
                  <a:pt x="882692" y="6115838"/>
                  <a:pt x="883501" y="6122756"/>
                </a:cubicBezTo>
                <a:cubicBezTo>
                  <a:pt x="884313" y="6129670"/>
                  <a:pt x="884714" y="6133128"/>
                  <a:pt x="885120" y="6136586"/>
                </a:cubicBezTo>
                <a:cubicBezTo>
                  <a:pt x="885120" y="6136586"/>
                  <a:pt x="885120" y="6136586"/>
                  <a:pt x="898601" y="6135010"/>
                </a:cubicBezTo>
                <a:cubicBezTo>
                  <a:pt x="898190" y="6131551"/>
                  <a:pt x="897790" y="6128094"/>
                  <a:pt x="897384" y="6124636"/>
                </a:cubicBezTo>
                <a:cubicBezTo>
                  <a:pt x="909645" y="6112682"/>
                  <a:pt x="908834" y="6105766"/>
                  <a:pt x="907621" y="6095392"/>
                </a:cubicBezTo>
                <a:cubicBezTo>
                  <a:pt x="907621" y="6095392"/>
                  <a:pt x="907621" y="6095392"/>
                  <a:pt x="907217" y="6091934"/>
                </a:cubicBezTo>
                <a:cubicBezTo>
                  <a:pt x="920696" y="6090356"/>
                  <a:pt x="921098" y="6093815"/>
                  <a:pt x="921098" y="6093815"/>
                </a:cubicBezTo>
                <a:cubicBezTo>
                  <a:pt x="921503" y="6097274"/>
                  <a:pt x="921503" y="6097274"/>
                  <a:pt x="921910" y="6100732"/>
                </a:cubicBezTo>
                <a:cubicBezTo>
                  <a:pt x="922717" y="6107646"/>
                  <a:pt x="923529" y="6114563"/>
                  <a:pt x="924336" y="6121482"/>
                </a:cubicBezTo>
                <a:cubicBezTo>
                  <a:pt x="924743" y="6124939"/>
                  <a:pt x="911667" y="6129973"/>
                  <a:pt x="912074" y="6133434"/>
                </a:cubicBezTo>
                <a:cubicBezTo>
                  <a:pt x="925548" y="6131855"/>
                  <a:pt x="925548" y="6131855"/>
                  <a:pt x="925953" y="6135312"/>
                </a:cubicBezTo>
                <a:cubicBezTo>
                  <a:pt x="925953" y="6135312"/>
                  <a:pt x="925953" y="6135312"/>
                  <a:pt x="939434" y="6133737"/>
                </a:cubicBezTo>
                <a:cubicBezTo>
                  <a:pt x="952907" y="6132158"/>
                  <a:pt x="966385" y="6130582"/>
                  <a:pt x="979456" y="6125548"/>
                </a:cubicBezTo>
                <a:cubicBezTo>
                  <a:pt x="1004792" y="6108560"/>
                  <a:pt x="947242" y="6083746"/>
                  <a:pt x="999529" y="6063608"/>
                </a:cubicBezTo>
                <a:lnTo>
                  <a:pt x="998315" y="6053230"/>
                </a:lnTo>
                <a:cubicBezTo>
                  <a:pt x="971363" y="6056381"/>
                  <a:pt x="997506" y="6046314"/>
                  <a:pt x="983627" y="6044433"/>
                </a:cubicBezTo>
                <a:cubicBezTo>
                  <a:pt x="970550" y="6049467"/>
                  <a:pt x="970550" y="6049467"/>
                  <a:pt x="957079" y="6051043"/>
                </a:cubicBezTo>
                <a:cubicBezTo>
                  <a:pt x="957079" y="6051043"/>
                  <a:pt x="956673" y="6047586"/>
                  <a:pt x="956673" y="6047586"/>
                </a:cubicBezTo>
                <a:cubicBezTo>
                  <a:pt x="956673" y="6047586"/>
                  <a:pt x="970148" y="6046012"/>
                  <a:pt x="969745" y="6042553"/>
                </a:cubicBezTo>
                <a:cubicBezTo>
                  <a:pt x="969745" y="6042553"/>
                  <a:pt x="982818" y="6037514"/>
                  <a:pt x="982818" y="6037514"/>
                </a:cubicBezTo>
                <a:cubicBezTo>
                  <a:pt x="981604" y="6027142"/>
                  <a:pt x="980793" y="6020227"/>
                  <a:pt x="979579" y="6009851"/>
                </a:cubicBezTo>
                <a:cubicBezTo>
                  <a:pt x="978369" y="5999478"/>
                  <a:pt x="977154" y="5989102"/>
                  <a:pt x="975937" y="5978730"/>
                </a:cubicBezTo>
                <a:cubicBezTo>
                  <a:pt x="962460" y="5980305"/>
                  <a:pt x="962865" y="5983766"/>
                  <a:pt x="962865" y="5983766"/>
                </a:cubicBezTo>
                <a:cubicBezTo>
                  <a:pt x="963271" y="5987222"/>
                  <a:pt x="963271" y="5987222"/>
                  <a:pt x="949796" y="5988796"/>
                </a:cubicBezTo>
                <a:cubicBezTo>
                  <a:pt x="949796" y="5988796"/>
                  <a:pt x="935913" y="5986916"/>
                  <a:pt x="935507" y="5983460"/>
                </a:cubicBezTo>
                <a:cubicBezTo>
                  <a:pt x="935507" y="5983460"/>
                  <a:pt x="948580" y="5978425"/>
                  <a:pt x="948580" y="5978425"/>
                </a:cubicBezTo>
                <a:cubicBezTo>
                  <a:pt x="948174" y="5974964"/>
                  <a:pt x="948174" y="5974964"/>
                  <a:pt x="947771" y="5971504"/>
                </a:cubicBezTo>
                <a:cubicBezTo>
                  <a:pt x="947771" y="5971504"/>
                  <a:pt x="933887" y="5969625"/>
                  <a:pt x="933482" y="5966168"/>
                </a:cubicBezTo>
                <a:cubicBezTo>
                  <a:pt x="933482" y="5966168"/>
                  <a:pt x="946558" y="5961130"/>
                  <a:pt x="946558" y="5961130"/>
                </a:cubicBezTo>
                <a:cubicBezTo>
                  <a:pt x="946558" y="5961130"/>
                  <a:pt x="960032" y="5959555"/>
                  <a:pt x="960435" y="5963014"/>
                </a:cubicBezTo>
                <a:cubicBezTo>
                  <a:pt x="960435" y="5963014"/>
                  <a:pt x="960841" y="5966472"/>
                  <a:pt x="960841" y="5966472"/>
                </a:cubicBezTo>
                <a:cubicBezTo>
                  <a:pt x="960841" y="5966472"/>
                  <a:pt x="974319" y="5964895"/>
                  <a:pt x="974319" y="5964895"/>
                </a:cubicBezTo>
                <a:cubicBezTo>
                  <a:pt x="973915" y="5961436"/>
                  <a:pt x="973510" y="5957979"/>
                  <a:pt x="973107" y="5954520"/>
                </a:cubicBezTo>
                <a:cubicBezTo>
                  <a:pt x="984555" y="5935652"/>
                  <a:pt x="996013" y="5916786"/>
                  <a:pt x="940488" y="5909260"/>
                </a:cubicBezTo>
                <a:cubicBezTo>
                  <a:pt x="940488" y="5909260"/>
                  <a:pt x="940488" y="5909260"/>
                  <a:pt x="940083" y="5905804"/>
                </a:cubicBezTo>
                <a:cubicBezTo>
                  <a:pt x="939677" y="5902344"/>
                  <a:pt x="953152" y="5900767"/>
                  <a:pt x="952747" y="5897310"/>
                </a:cubicBezTo>
                <a:cubicBezTo>
                  <a:pt x="952747" y="5897310"/>
                  <a:pt x="952747" y="5897310"/>
                  <a:pt x="939274" y="5898886"/>
                </a:cubicBezTo>
                <a:cubicBezTo>
                  <a:pt x="925794" y="5900464"/>
                  <a:pt x="937655" y="5885054"/>
                  <a:pt x="936844" y="5878138"/>
                </a:cubicBezTo>
                <a:cubicBezTo>
                  <a:pt x="936844" y="5878138"/>
                  <a:pt x="950727" y="5880018"/>
                  <a:pt x="964203" y="5878440"/>
                </a:cubicBezTo>
                <a:cubicBezTo>
                  <a:pt x="963799" y="5874984"/>
                  <a:pt x="977274" y="5873408"/>
                  <a:pt x="977274" y="5873408"/>
                </a:cubicBezTo>
                <a:cubicBezTo>
                  <a:pt x="976869" y="5869950"/>
                  <a:pt x="976869" y="5869950"/>
                  <a:pt x="976869" y="5869950"/>
                </a:cubicBezTo>
                <a:cubicBezTo>
                  <a:pt x="990346" y="5868372"/>
                  <a:pt x="990750" y="5871830"/>
                  <a:pt x="990750" y="5871830"/>
                </a:cubicBezTo>
                <a:cubicBezTo>
                  <a:pt x="977274" y="5873408"/>
                  <a:pt x="977678" y="5876866"/>
                  <a:pt x="978083" y="5880322"/>
                </a:cubicBezTo>
                <a:cubicBezTo>
                  <a:pt x="1018513" y="5875595"/>
                  <a:pt x="992368" y="5885664"/>
                  <a:pt x="979702" y="5894156"/>
                </a:cubicBezTo>
                <a:cubicBezTo>
                  <a:pt x="979702" y="5894156"/>
                  <a:pt x="979702" y="5894156"/>
                  <a:pt x="993178" y="5892576"/>
                </a:cubicBezTo>
                <a:cubicBezTo>
                  <a:pt x="993178" y="5892576"/>
                  <a:pt x="993582" y="5896036"/>
                  <a:pt x="993582" y="5896036"/>
                </a:cubicBezTo>
                <a:cubicBezTo>
                  <a:pt x="993582" y="5896036"/>
                  <a:pt x="993582" y="5896036"/>
                  <a:pt x="993988" y="5899498"/>
                </a:cubicBezTo>
                <a:cubicBezTo>
                  <a:pt x="993988" y="5899498"/>
                  <a:pt x="980508" y="5901074"/>
                  <a:pt x="980508" y="5901074"/>
                </a:cubicBezTo>
                <a:cubicBezTo>
                  <a:pt x="967038" y="5902652"/>
                  <a:pt x="967038" y="5902652"/>
                  <a:pt x="967038" y="5902652"/>
                </a:cubicBezTo>
                <a:cubicBezTo>
                  <a:pt x="994797" y="5906410"/>
                  <a:pt x="996013" y="5916786"/>
                  <a:pt x="997630" y="5930617"/>
                </a:cubicBezTo>
                <a:cubicBezTo>
                  <a:pt x="998438" y="5937533"/>
                  <a:pt x="999249" y="5944452"/>
                  <a:pt x="1000464" y="5954825"/>
                </a:cubicBezTo>
                <a:cubicBezTo>
                  <a:pt x="1000866" y="5958282"/>
                  <a:pt x="1000866" y="5958282"/>
                  <a:pt x="987794" y="5963320"/>
                </a:cubicBezTo>
                <a:cubicBezTo>
                  <a:pt x="1001272" y="5961742"/>
                  <a:pt x="1001677" y="5965200"/>
                  <a:pt x="1001677" y="5965200"/>
                </a:cubicBezTo>
                <a:cubicBezTo>
                  <a:pt x="1001677" y="5965200"/>
                  <a:pt x="1001677" y="5965200"/>
                  <a:pt x="1002082" y="5968656"/>
                </a:cubicBezTo>
                <a:cubicBezTo>
                  <a:pt x="1016368" y="5973998"/>
                  <a:pt x="1017578" y="5984370"/>
                  <a:pt x="1018390" y="5991287"/>
                </a:cubicBezTo>
                <a:cubicBezTo>
                  <a:pt x="1018793" y="5994746"/>
                  <a:pt x="1019604" y="6001664"/>
                  <a:pt x="1020009" y="6005120"/>
                </a:cubicBezTo>
                <a:cubicBezTo>
                  <a:pt x="1007748" y="6017073"/>
                  <a:pt x="1008557" y="6023988"/>
                  <a:pt x="1023245" y="6032786"/>
                </a:cubicBezTo>
                <a:cubicBezTo>
                  <a:pt x="1037531" y="6038126"/>
                  <a:pt x="1039150" y="6051955"/>
                  <a:pt x="1012196" y="6055108"/>
                </a:cubicBezTo>
                <a:cubicBezTo>
                  <a:pt x="1012196" y="6055108"/>
                  <a:pt x="1012603" y="6058570"/>
                  <a:pt x="1013007" y="6062025"/>
                </a:cubicBezTo>
                <a:cubicBezTo>
                  <a:pt x="1013007" y="6062025"/>
                  <a:pt x="1013007" y="6062025"/>
                  <a:pt x="1026482" y="6060450"/>
                </a:cubicBezTo>
                <a:cubicBezTo>
                  <a:pt x="1039958" y="6058872"/>
                  <a:pt x="1028100" y="6074284"/>
                  <a:pt x="1041984" y="6076163"/>
                </a:cubicBezTo>
                <a:cubicBezTo>
                  <a:pt x="1068532" y="6069554"/>
                  <a:pt x="1027293" y="6067367"/>
                  <a:pt x="1039958" y="6058872"/>
                </a:cubicBezTo>
                <a:cubicBezTo>
                  <a:pt x="1039958" y="6058872"/>
                  <a:pt x="1053839" y="6060754"/>
                  <a:pt x="1053436" y="6057297"/>
                </a:cubicBezTo>
                <a:cubicBezTo>
                  <a:pt x="1065700" y="6045344"/>
                  <a:pt x="1037531" y="6038126"/>
                  <a:pt x="1035912" y="6024292"/>
                </a:cubicBezTo>
                <a:cubicBezTo>
                  <a:pt x="1035510" y="6020834"/>
                  <a:pt x="1049391" y="6022714"/>
                  <a:pt x="1048984" y="6019256"/>
                </a:cubicBezTo>
                <a:cubicBezTo>
                  <a:pt x="1061653" y="6010766"/>
                  <a:pt x="1032273" y="5993172"/>
                  <a:pt x="1044129" y="5977762"/>
                </a:cubicBezTo>
                <a:cubicBezTo>
                  <a:pt x="1043726" y="5974302"/>
                  <a:pt x="1078893" y="5924614"/>
                  <a:pt x="1038058" y="5925889"/>
                </a:cubicBezTo>
                <a:cubicBezTo>
                  <a:pt x="1036443" y="5912056"/>
                  <a:pt x="1047893" y="5893188"/>
                  <a:pt x="1034012" y="5891307"/>
                </a:cubicBezTo>
                <a:cubicBezTo>
                  <a:pt x="1033607" y="5887848"/>
                  <a:pt x="1033204" y="5884389"/>
                  <a:pt x="1032393" y="5877476"/>
                </a:cubicBezTo>
                <a:cubicBezTo>
                  <a:pt x="1031583" y="5870557"/>
                  <a:pt x="1056512" y="5850114"/>
                  <a:pt x="1041422" y="5837857"/>
                </a:cubicBezTo>
                <a:cubicBezTo>
                  <a:pt x="1041016" y="5834399"/>
                  <a:pt x="1027538" y="5835978"/>
                  <a:pt x="1027538" y="5835978"/>
                </a:cubicBezTo>
                <a:cubicBezTo>
                  <a:pt x="1027133" y="5832519"/>
                  <a:pt x="1040205" y="5827482"/>
                  <a:pt x="1039802" y="5824024"/>
                </a:cubicBezTo>
                <a:cubicBezTo>
                  <a:pt x="1050849" y="5801700"/>
                  <a:pt x="1034136" y="5775610"/>
                  <a:pt x="1004350" y="5754558"/>
                </a:cubicBezTo>
                <a:cubicBezTo>
                  <a:pt x="1029281" y="5734114"/>
                  <a:pt x="1014181" y="5721858"/>
                  <a:pt x="998281" y="5702686"/>
                </a:cubicBezTo>
                <a:cubicBezTo>
                  <a:pt x="1039115" y="5701413"/>
                  <a:pt x="981159" y="5673140"/>
                  <a:pt x="1007709" y="5666526"/>
                </a:cubicBezTo>
                <a:cubicBezTo>
                  <a:pt x="1007304" y="5663070"/>
                  <a:pt x="1007709" y="5666526"/>
                  <a:pt x="993831" y="5664646"/>
                </a:cubicBezTo>
                <a:cubicBezTo>
                  <a:pt x="993020" y="5657728"/>
                  <a:pt x="1006900" y="5659614"/>
                  <a:pt x="1006900" y="5659614"/>
                </a:cubicBezTo>
                <a:cubicBezTo>
                  <a:pt x="1002042" y="5618112"/>
                  <a:pt x="1013499" y="5599246"/>
                  <a:pt x="970638" y="5583229"/>
                </a:cubicBezTo>
                <a:lnTo>
                  <a:pt x="958036" y="5588080"/>
                </a:lnTo>
                <a:lnTo>
                  <a:pt x="957166" y="5584805"/>
                </a:lnTo>
                <a:cubicBezTo>
                  <a:pt x="957166" y="5584805"/>
                  <a:pt x="957569" y="5588260"/>
                  <a:pt x="957569" y="5588260"/>
                </a:cubicBezTo>
                <a:lnTo>
                  <a:pt x="958036" y="5588080"/>
                </a:lnTo>
                <a:lnTo>
                  <a:pt x="963262" y="5607752"/>
                </a:lnTo>
                <a:cubicBezTo>
                  <a:pt x="964073" y="5614671"/>
                  <a:pt x="961415" y="5621114"/>
                  <a:pt x="948544" y="5627879"/>
                </a:cubicBezTo>
                <a:cubicBezTo>
                  <a:pt x="961618" y="5622844"/>
                  <a:pt x="920779" y="5624116"/>
                  <a:pt x="921995" y="5634492"/>
                </a:cubicBezTo>
                <a:cubicBezTo>
                  <a:pt x="881160" y="5635764"/>
                  <a:pt x="904876" y="5604944"/>
                  <a:pt x="903260" y="5591114"/>
                </a:cubicBezTo>
                <a:cubicBezTo>
                  <a:pt x="860402" y="5575094"/>
                  <a:pt x="842471" y="5538632"/>
                  <a:pt x="880475" y="5513152"/>
                </a:cubicBezTo>
                <a:cubicBezTo>
                  <a:pt x="853518" y="5516304"/>
                  <a:pt x="865380" y="5500897"/>
                  <a:pt x="850686" y="5492098"/>
                </a:cubicBezTo>
                <a:cubicBezTo>
                  <a:pt x="905403" y="5492706"/>
                  <a:pt x="886262" y="5445870"/>
                  <a:pt x="884645" y="5432038"/>
                </a:cubicBezTo>
                <a:cubicBezTo>
                  <a:pt x="884645" y="5432038"/>
                  <a:pt x="871166" y="5433616"/>
                  <a:pt x="871166" y="5433616"/>
                </a:cubicBezTo>
                <a:cubicBezTo>
                  <a:pt x="871572" y="5437072"/>
                  <a:pt x="858094" y="5438648"/>
                  <a:pt x="858500" y="5442109"/>
                </a:cubicBezTo>
                <a:cubicBezTo>
                  <a:pt x="858902" y="5445564"/>
                  <a:pt x="858902" y="5445564"/>
                  <a:pt x="845428" y="5447144"/>
                </a:cubicBezTo>
                <a:cubicBezTo>
                  <a:pt x="845428" y="5447144"/>
                  <a:pt x="845025" y="5443684"/>
                  <a:pt x="845025" y="5443684"/>
                </a:cubicBezTo>
                <a:cubicBezTo>
                  <a:pt x="844619" y="5440224"/>
                  <a:pt x="844619" y="5440224"/>
                  <a:pt x="844211" y="5436770"/>
                </a:cubicBezTo>
                <a:cubicBezTo>
                  <a:pt x="843811" y="5433308"/>
                  <a:pt x="843406" y="5429856"/>
                  <a:pt x="843000" y="5426396"/>
                </a:cubicBezTo>
                <a:cubicBezTo>
                  <a:pt x="842597" y="5422936"/>
                  <a:pt x="842192" y="5419478"/>
                  <a:pt x="842192" y="5419478"/>
                </a:cubicBezTo>
                <a:cubicBezTo>
                  <a:pt x="841784" y="5416020"/>
                  <a:pt x="841784" y="5416020"/>
                  <a:pt x="841381" y="5412560"/>
                </a:cubicBezTo>
                <a:cubicBezTo>
                  <a:pt x="814429" y="5415716"/>
                  <a:pt x="814429" y="5415716"/>
                  <a:pt x="812403" y="5398424"/>
                </a:cubicBezTo>
                <a:cubicBezTo>
                  <a:pt x="825881" y="5396850"/>
                  <a:pt x="826284" y="5400306"/>
                  <a:pt x="840167" y="5402189"/>
                </a:cubicBezTo>
                <a:cubicBezTo>
                  <a:pt x="839358" y="5395270"/>
                  <a:pt x="838551" y="5388356"/>
                  <a:pt x="837739" y="5381438"/>
                </a:cubicBezTo>
                <a:cubicBezTo>
                  <a:pt x="836928" y="5374522"/>
                  <a:pt x="836121" y="5367604"/>
                  <a:pt x="835313" y="5360693"/>
                </a:cubicBezTo>
                <a:cubicBezTo>
                  <a:pt x="808357" y="5363845"/>
                  <a:pt x="808357" y="5363845"/>
                  <a:pt x="821426" y="5358806"/>
                </a:cubicBezTo>
                <a:cubicBezTo>
                  <a:pt x="806743" y="5350010"/>
                  <a:pt x="808762" y="5367301"/>
                  <a:pt x="781001" y="5363541"/>
                </a:cubicBezTo>
                <a:cubicBezTo>
                  <a:pt x="765904" y="5351284"/>
                  <a:pt x="820620" y="5351890"/>
                  <a:pt x="805526" y="5339636"/>
                </a:cubicBezTo>
                <a:cubicBezTo>
                  <a:pt x="818595" y="5334602"/>
                  <a:pt x="807549" y="5356928"/>
                  <a:pt x="819812" y="5344978"/>
                </a:cubicBezTo>
                <a:cubicBezTo>
                  <a:pt x="817791" y="5327686"/>
                  <a:pt x="815765" y="5310395"/>
                  <a:pt x="827217" y="5291527"/>
                </a:cubicBezTo>
                <a:cubicBezTo>
                  <a:pt x="824382" y="5267320"/>
                  <a:pt x="821958" y="5246573"/>
                  <a:pt x="819529" y="5225820"/>
                </a:cubicBezTo>
                <a:cubicBezTo>
                  <a:pt x="819127" y="5222364"/>
                  <a:pt x="819127" y="5222364"/>
                  <a:pt x="832598" y="5220789"/>
                </a:cubicBezTo>
                <a:cubicBezTo>
                  <a:pt x="832598" y="5220789"/>
                  <a:pt x="846077" y="5219211"/>
                  <a:pt x="846485" y="5222669"/>
                </a:cubicBezTo>
                <a:cubicBezTo>
                  <a:pt x="847290" y="5229585"/>
                  <a:pt x="848102" y="5236500"/>
                  <a:pt x="848910" y="5243417"/>
                </a:cubicBezTo>
                <a:cubicBezTo>
                  <a:pt x="850530" y="5257250"/>
                  <a:pt x="852146" y="5271083"/>
                  <a:pt x="854171" y="5288375"/>
                </a:cubicBezTo>
                <a:cubicBezTo>
                  <a:pt x="842715" y="5307242"/>
                  <a:pt x="844739" y="5324531"/>
                  <a:pt x="846761" y="5341822"/>
                </a:cubicBezTo>
                <a:cubicBezTo>
                  <a:pt x="860240" y="5340247"/>
                  <a:pt x="861051" y="5347159"/>
                  <a:pt x="861860" y="5354079"/>
                </a:cubicBezTo>
                <a:lnTo>
                  <a:pt x="863072" y="5364452"/>
                </a:lnTo>
                <a:cubicBezTo>
                  <a:pt x="863478" y="5367912"/>
                  <a:pt x="864286" y="5374828"/>
                  <a:pt x="864692" y="5378284"/>
                </a:cubicBezTo>
                <a:cubicBezTo>
                  <a:pt x="865503" y="5385202"/>
                  <a:pt x="853237" y="5397151"/>
                  <a:pt x="867526" y="5402492"/>
                </a:cubicBezTo>
                <a:lnTo>
                  <a:pt x="867931" y="5405948"/>
                </a:lnTo>
                <a:cubicBezTo>
                  <a:pt x="868336" y="5409406"/>
                  <a:pt x="868336" y="5409406"/>
                  <a:pt x="868336" y="5409406"/>
                </a:cubicBezTo>
                <a:lnTo>
                  <a:pt x="869144" y="5416322"/>
                </a:lnTo>
                <a:cubicBezTo>
                  <a:pt x="869144" y="5416322"/>
                  <a:pt x="869550" y="5419782"/>
                  <a:pt x="869550" y="5419782"/>
                </a:cubicBezTo>
                <a:cubicBezTo>
                  <a:pt x="869550" y="5419782"/>
                  <a:pt x="869550" y="5419782"/>
                  <a:pt x="883025" y="5418206"/>
                </a:cubicBezTo>
                <a:cubicBezTo>
                  <a:pt x="880601" y="5397457"/>
                  <a:pt x="916170" y="5351228"/>
                  <a:pt x="885978" y="5326716"/>
                </a:cubicBezTo>
                <a:cubicBezTo>
                  <a:pt x="885171" y="5319802"/>
                  <a:pt x="884767" y="5316344"/>
                  <a:pt x="897840" y="5311307"/>
                </a:cubicBezTo>
                <a:cubicBezTo>
                  <a:pt x="897840" y="5311307"/>
                  <a:pt x="897437" y="5307848"/>
                  <a:pt x="897437" y="5307848"/>
                </a:cubicBezTo>
                <a:cubicBezTo>
                  <a:pt x="883148" y="5302511"/>
                  <a:pt x="909292" y="5292437"/>
                  <a:pt x="895818" y="5294019"/>
                </a:cubicBezTo>
                <a:cubicBezTo>
                  <a:pt x="895007" y="5287100"/>
                  <a:pt x="922365" y="5287405"/>
                  <a:pt x="935837" y="5285830"/>
                </a:cubicBezTo>
                <a:cubicBezTo>
                  <a:pt x="934625" y="5275454"/>
                  <a:pt x="920745" y="5273574"/>
                  <a:pt x="893387" y="5273268"/>
                </a:cubicBezTo>
                <a:cubicBezTo>
                  <a:pt x="892579" y="5266353"/>
                  <a:pt x="933006" y="5261620"/>
                  <a:pt x="932198" y="5254705"/>
                </a:cubicBezTo>
                <a:cubicBezTo>
                  <a:pt x="879101" y="5267929"/>
                  <a:pt x="902818" y="5237110"/>
                  <a:pt x="886915" y="5217937"/>
                </a:cubicBezTo>
                <a:cubicBezTo>
                  <a:pt x="914676" y="5221702"/>
                  <a:pt x="900390" y="5216360"/>
                  <a:pt x="927341" y="5213207"/>
                </a:cubicBezTo>
                <a:cubicBezTo>
                  <a:pt x="926935" y="5209747"/>
                  <a:pt x="926126" y="5202835"/>
                  <a:pt x="925318" y="5195915"/>
                </a:cubicBezTo>
                <a:cubicBezTo>
                  <a:pt x="925318" y="5195915"/>
                  <a:pt x="925318" y="5195915"/>
                  <a:pt x="911841" y="5197493"/>
                </a:cubicBezTo>
                <a:cubicBezTo>
                  <a:pt x="911435" y="5194037"/>
                  <a:pt x="911435" y="5194037"/>
                  <a:pt x="911435" y="5194037"/>
                </a:cubicBezTo>
                <a:cubicBezTo>
                  <a:pt x="911435" y="5194037"/>
                  <a:pt x="911435" y="5194037"/>
                  <a:pt x="924912" y="5192459"/>
                </a:cubicBezTo>
                <a:cubicBezTo>
                  <a:pt x="886225" y="5095326"/>
                  <a:pt x="891207" y="5021127"/>
                  <a:pt x="895372" y="4940013"/>
                </a:cubicBezTo>
                <a:cubicBezTo>
                  <a:pt x="895372" y="4940013"/>
                  <a:pt x="895776" y="4943472"/>
                  <a:pt x="909256" y="4941895"/>
                </a:cubicBezTo>
                <a:cubicBezTo>
                  <a:pt x="900759" y="4869274"/>
                  <a:pt x="929045" y="4760798"/>
                  <a:pt x="880524" y="4696366"/>
                </a:cubicBezTo>
                <a:cubicBezTo>
                  <a:pt x="879719" y="4689448"/>
                  <a:pt x="907072" y="4689754"/>
                  <a:pt x="920144" y="4684718"/>
                </a:cubicBezTo>
                <a:cubicBezTo>
                  <a:pt x="905453" y="4675924"/>
                  <a:pt x="863002" y="4663362"/>
                  <a:pt x="875264" y="4651412"/>
                </a:cubicBezTo>
                <a:cubicBezTo>
                  <a:pt x="875264" y="4651412"/>
                  <a:pt x="875264" y="4651412"/>
                  <a:pt x="874861" y="4647953"/>
                </a:cubicBezTo>
                <a:cubicBezTo>
                  <a:pt x="860977" y="4646074"/>
                  <a:pt x="860572" y="4642616"/>
                  <a:pt x="873644" y="4637579"/>
                </a:cubicBezTo>
                <a:cubicBezTo>
                  <a:pt x="873644" y="4637579"/>
                  <a:pt x="873238" y="4634119"/>
                  <a:pt x="887123" y="4636001"/>
                </a:cubicBezTo>
                <a:cubicBezTo>
                  <a:pt x="887123" y="4636001"/>
                  <a:pt x="887525" y="4639459"/>
                  <a:pt x="887525" y="4639459"/>
                </a:cubicBezTo>
                <a:cubicBezTo>
                  <a:pt x="887525" y="4639459"/>
                  <a:pt x="887930" y="4642918"/>
                  <a:pt x="888336" y="4646377"/>
                </a:cubicBezTo>
                <a:cubicBezTo>
                  <a:pt x="888336" y="4646377"/>
                  <a:pt x="888336" y="4646377"/>
                  <a:pt x="888741" y="4649834"/>
                </a:cubicBezTo>
                <a:cubicBezTo>
                  <a:pt x="901810" y="4644800"/>
                  <a:pt x="915288" y="4643220"/>
                  <a:pt x="914882" y="4639764"/>
                </a:cubicBezTo>
                <a:cubicBezTo>
                  <a:pt x="928364" y="4638187"/>
                  <a:pt x="902623" y="4651714"/>
                  <a:pt x="929575" y="4648563"/>
                </a:cubicBezTo>
                <a:cubicBezTo>
                  <a:pt x="929575" y="4648563"/>
                  <a:pt x="929575" y="4648563"/>
                  <a:pt x="943455" y="4650444"/>
                </a:cubicBezTo>
                <a:cubicBezTo>
                  <a:pt x="929169" y="4645103"/>
                  <a:pt x="928364" y="4638187"/>
                  <a:pt x="927552" y="4631272"/>
                </a:cubicBezTo>
                <a:cubicBezTo>
                  <a:pt x="926742" y="4624353"/>
                  <a:pt x="925933" y="4617437"/>
                  <a:pt x="911647" y="4612098"/>
                </a:cubicBezTo>
                <a:cubicBezTo>
                  <a:pt x="911239" y="4608640"/>
                  <a:pt x="911239" y="4608640"/>
                  <a:pt x="924719" y="4607065"/>
                </a:cubicBezTo>
                <a:cubicBezTo>
                  <a:pt x="939005" y="4612403"/>
                  <a:pt x="940217" y="4622778"/>
                  <a:pt x="941025" y="4629693"/>
                </a:cubicBezTo>
                <a:cubicBezTo>
                  <a:pt x="941838" y="4636614"/>
                  <a:pt x="942241" y="4640068"/>
                  <a:pt x="956527" y="4645408"/>
                </a:cubicBezTo>
                <a:cubicBezTo>
                  <a:pt x="985505" y="4659545"/>
                  <a:pt x="975263" y="4688787"/>
                  <a:pt x="1003433" y="4696006"/>
                </a:cubicBezTo>
                <a:cubicBezTo>
                  <a:pt x="1003433" y="4696006"/>
                  <a:pt x="1003433" y="4696006"/>
                  <a:pt x="989957" y="4697584"/>
                </a:cubicBezTo>
                <a:cubicBezTo>
                  <a:pt x="990360" y="4701041"/>
                  <a:pt x="1004649" y="4706381"/>
                  <a:pt x="1005457" y="4713298"/>
                </a:cubicBezTo>
                <a:cubicBezTo>
                  <a:pt x="1018526" y="4708262"/>
                  <a:pt x="990765" y="4704498"/>
                  <a:pt x="1031196" y="4699768"/>
                </a:cubicBezTo>
                <a:cubicBezTo>
                  <a:pt x="1047501" y="4722398"/>
                  <a:pt x="1022976" y="4746303"/>
                  <a:pt x="1037668" y="4755099"/>
                </a:cubicBezTo>
                <a:cubicBezTo>
                  <a:pt x="1038076" y="4758559"/>
                  <a:pt x="1037668" y="4755099"/>
                  <a:pt x="1024193" y="4756677"/>
                </a:cubicBezTo>
                <a:cubicBezTo>
                  <a:pt x="1051957" y="4760437"/>
                  <a:pt x="1026216" y="4773967"/>
                  <a:pt x="1052762" y="4767355"/>
                </a:cubicBezTo>
                <a:cubicBezTo>
                  <a:pt x="1053576" y="4774270"/>
                  <a:pt x="1040096" y="4775849"/>
                  <a:pt x="1040501" y="4779305"/>
                </a:cubicBezTo>
                <a:cubicBezTo>
                  <a:pt x="1029048" y="4798172"/>
                  <a:pt x="1033501" y="4836214"/>
                  <a:pt x="1049000" y="4851928"/>
                </a:cubicBezTo>
                <a:cubicBezTo>
                  <a:pt x="1049812" y="4858843"/>
                  <a:pt x="1062879" y="4853809"/>
                  <a:pt x="1062879" y="4853809"/>
                </a:cubicBezTo>
                <a:cubicBezTo>
                  <a:pt x="1063284" y="4857265"/>
                  <a:pt x="1065308" y="4874557"/>
                  <a:pt x="1051834" y="4876133"/>
                </a:cubicBezTo>
                <a:cubicBezTo>
                  <a:pt x="1110189" y="4907866"/>
                  <a:pt x="1065594" y="4993709"/>
                  <a:pt x="1109663" y="5020105"/>
                </a:cubicBezTo>
                <a:cubicBezTo>
                  <a:pt x="1069233" y="5024834"/>
                  <a:pt x="1142685" y="5068823"/>
                  <a:pt x="1103471" y="5083927"/>
                </a:cubicBezTo>
                <a:cubicBezTo>
                  <a:pt x="1146326" y="5099944"/>
                  <a:pt x="1108326" y="5125423"/>
                  <a:pt x="1151182" y="5141443"/>
                </a:cubicBezTo>
                <a:cubicBezTo>
                  <a:pt x="1172467" y="5089876"/>
                  <a:pt x="1152118" y="5032662"/>
                  <a:pt x="1162352" y="5003420"/>
                </a:cubicBezTo>
                <a:cubicBezTo>
                  <a:pt x="1160735" y="4989589"/>
                  <a:pt x="1173405" y="4981095"/>
                  <a:pt x="1145641" y="4977332"/>
                </a:cubicBezTo>
                <a:cubicBezTo>
                  <a:pt x="1184449" y="4958771"/>
                  <a:pt x="1155474" y="4944633"/>
                  <a:pt x="1153449" y="4927344"/>
                </a:cubicBezTo>
                <a:cubicBezTo>
                  <a:pt x="1166119" y="4918848"/>
                  <a:pt x="1178380" y="4906899"/>
                  <a:pt x="1177569" y="4899982"/>
                </a:cubicBezTo>
                <a:cubicBezTo>
                  <a:pt x="1176357" y="4889607"/>
                  <a:pt x="1160455" y="4870433"/>
                  <a:pt x="1159647" y="4863518"/>
                </a:cubicBezTo>
                <a:cubicBezTo>
                  <a:pt x="1159647" y="4863518"/>
                  <a:pt x="1166283" y="4861865"/>
                  <a:pt x="1171286" y="4860842"/>
                </a:cubicBezTo>
                <a:lnTo>
                  <a:pt x="1173305" y="4860542"/>
                </a:lnTo>
                <a:lnTo>
                  <a:pt x="1173122" y="4861941"/>
                </a:lnTo>
                <a:cubicBezTo>
                  <a:pt x="1176391" y="4860682"/>
                  <a:pt x="1177182" y="4860152"/>
                  <a:pt x="1176531" y="4860063"/>
                </a:cubicBezTo>
                <a:lnTo>
                  <a:pt x="1173305" y="4860542"/>
                </a:lnTo>
                <a:lnTo>
                  <a:pt x="1178524" y="4820558"/>
                </a:lnTo>
                <a:cubicBezTo>
                  <a:pt x="1176854" y="4806292"/>
                  <a:pt x="1171765" y="4791989"/>
                  <a:pt x="1163405" y="4778943"/>
                </a:cubicBezTo>
                <a:cubicBezTo>
                  <a:pt x="1158956" y="4740906"/>
                  <a:pt x="1140629" y="4700986"/>
                  <a:pt x="1122294" y="4661065"/>
                </a:cubicBezTo>
                <a:cubicBezTo>
                  <a:pt x="1117434" y="4619568"/>
                  <a:pt x="1100318" y="4590022"/>
                  <a:pt x="1081985" y="4550100"/>
                </a:cubicBezTo>
                <a:cubicBezTo>
                  <a:pt x="1094249" y="4538149"/>
                  <a:pt x="1120797" y="4531536"/>
                  <a:pt x="1146942" y="4521466"/>
                </a:cubicBezTo>
                <a:cubicBezTo>
                  <a:pt x="1159202" y="4509516"/>
                  <a:pt x="1131844" y="4509210"/>
                  <a:pt x="1144916" y="4504176"/>
                </a:cubicBezTo>
                <a:cubicBezTo>
                  <a:pt x="1144513" y="4500720"/>
                  <a:pt x="1143702" y="4493801"/>
                  <a:pt x="1143300" y="4490343"/>
                </a:cubicBezTo>
                <a:cubicBezTo>
                  <a:pt x="1142894" y="4486887"/>
                  <a:pt x="1142086" y="4479968"/>
                  <a:pt x="1128200" y="4478087"/>
                </a:cubicBezTo>
                <a:cubicBezTo>
                  <a:pt x="1128200" y="4478087"/>
                  <a:pt x="1128200" y="4478087"/>
                  <a:pt x="1114725" y="4479665"/>
                </a:cubicBezTo>
                <a:cubicBezTo>
                  <a:pt x="1114725" y="4479665"/>
                  <a:pt x="1114725" y="4479665"/>
                  <a:pt x="1114322" y="4476205"/>
                </a:cubicBezTo>
                <a:cubicBezTo>
                  <a:pt x="1114322" y="4476205"/>
                  <a:pt x="1113920" y="4472748"/>
                  <a:pt x="1100034" y="4470866"/>
                </a:cubicBezTo>
                <a:cubicBezTo>
                  <a:pt x="1100034" y="4470866"/>
                  <a:pt x="1100034" y="4470866"/>
                  <a:pt x="1099628" y="4467406"/>
                </a:cubicBezTo>
                <a:cubicBezTo>
                  <a:pt x="1113109" y="4465832"/>
                  <a:pt x="1113109" y="4465832"/>
                  <a:pt x="1113514" y="4469292"/>
                </a:cubicBezTo>
                <a:cubicBezTo>
                  <a:pt x="1113514" y="4469292"/>
                  <a:pt x="1127394" y="4471173"/>
                  <a:pt x="1127797" y="4474628"/>
                </a:cubicBezTo>
                <a:cubicBezTo>
                  <a:pt x="1125774" y="4457340"/>
                  <a:pt x="1109870" y="4438164"/>
                  <a:pt x="1107847" y="4420877"/>
                </a:cubicBezTo>
                <a:cubicBezTo>
                  <a:pt x="1105420" y="4400128"/>
                  <a:pt x="1102590" y="4375922"/>
                  <a:pt x="1073206" y="4358325"/>
                </a:cubicBezTo>
                <a:cubicBezTo>
                  <a:pt x="1073206" y="4358325"/>
                  <a:pt x="1072802" y="4354866"/>
                  <a:pt x="1086276" y="4353291"/>
                </a:cubicBezTo>
                <a:cubicBezTo>
                  <a:pt x="1086276" y="4353291"/>
                  <a:pt x="1099754" y="4351715"/>
                  <a:pt x="1100159" y="4355171"/>
                </a:cubicBezTo>
                <a:cubicBezTo>
                  <a:pt x="1116065" y="4374345"/>
                  <a:pt x="1118898" y="4398551"/>
                  <a:pt x="1134800" y="4417720"/>
                </a:cubicBezTo>
                <a:cubicBezTo>
                  <a:pt x="1136826" y="4435012"/>
                  <a:pt x="1139254" y="4455762"/>
                  <a:pt x="1154752" y="4471474"/>
                </a:cubicBezTo>
                <a:cubicBezTo>
                  <a:pt x="1154752" y="4471474"/>
                  <a:pt x="1154752" y="4471474"/>
                  <a:pt x="1155158" y="4474934"/>
                </a:cubicBezTo>
                <a:cubicBezTo>
                  <a:pt x="1169038" y="4476814"/>
                  <a:pt x="1169846" y="4483729"/>
                  <a:pt x="1170253" y="4487189"/>
                </a:cubicBezTo>
                <a:cubicBezTo>
                  <a:pt x="1170655" y="4490651"/>
                  <a:pt x="1171061" y="4494106"/>
                  <a:pt x="1171469" y="4497565"/>
                </a:cubicBezTo>
                <a:cubicBezTo>
                  <a:pt x="1185349" y="4499444"/>
                  <a:pt x="1213919" y="4510124"/>
                  <a:pt x="1212706" y="4499749"/>
                </a:cubicBezTo>
                <a:cubicBezTo>
                  <a:pt x="1240871" y="4506967"/>
                  <a:pt x="1259204" y="4546892"/>
                  <a:pt x="1275513" y="4569518"/>
                </a:cubicBezTo>
                <a:cubicBezTo>
                  <a:pt x="1289799" y="4574860"/>
                  <a:pt x="1304897" y="4587116"/>
                  <a:pt x="1304897" y="4587116"/>
                </a:cubicBezTo>
                <a:cubicBezTo>
                  <a:pt x="1292631" y="4599069"/>
                  <a:pt x="1292631" y="4599069"/>
                  <a:pt x="1335085" y="4611626"/>
                </a:cubicBezTo>
                <a:cubicBezTo>
                  <a:pt x="1335490" y="4615082"/>
                  <a:pt x="1335490" y="4615082"/>
                  <a:pt x="1335895" y="4618541"/>
                </a:cubicBezTo>
                <a:cubicBezTo>
                  <a:pt x="1335895" y="4618541"/>
                  <a:pt x="1376728" y="4617268"/>
                  <a:pt x="1376728" y="4617268"/>
                </a:cubicBezTo>
                <a:cubicBezTo>
                  <a:pt x="1377131" y="4620728"/>
                  <a:pt x="1349773" y="4620422"/>
                  <a:pt x="1350178" y="4623882"/>
                </a:cubicBezTo>
                <a:cubicBezTo>
                  <a:pt x="1364871" y="4632678"/>
                  <a:pt x="1395059" y="4657189"/>
                  <a:pt x="1383200" y="4672599"/>
                </a:cubicBezTo>
                <a:cubicBezTo>
                  <a:pt x="1330508" y="4689281"/>
                  <a:pt x="1389272" y="4724473"/>
                  <a:pt x="1363127" y="4734546"/>
                </a:cubicBezTo>
                <a:cubicBezTo>
                  <a:pt x="1449250" y="4770038"/>
                  <a:pt x="1374864" y="4834829"/>
                  <a:pt x="1445890" y="4858066"/>
                </a:cubicBezTo>
                <a:cubicBezTo>
                  <a:pt x="1420554" y="4875055"/>
                  <a:pt x="1394007" y="4881666"/>
                  <a:pt x="1409503" y="4897380"/>
                </a:cubicBezTo>
                <a:cubicBezTo>
                  <a:pt x="1423387" y="4899261"/>
                  <a:pt x="1435242" y="4883851"/>
                  <a:pt x="1449529" y="4889190"/>
                </a:cubicBezTo>
                <a:cubicBezTo>
                  <a:pt x="1450341" y="4896106"/>
                  <a:pt x="1436866" y="4897682"/>
                  <a:pt x="1409909" y="4900837"/>
                </a:cubicBezTo>
                <a:cubicBezTo>
                  <a:pt x="1479317" y="4910243"/>
                  <a:pt x="1403312" y="4961203"/>
                  <a:pt x="1486600" y="4972491"/>
                </a:cubicBezTo>
                <a:cubicBezTo>
                  <a:pt x="1435526" y="5003006"/>
                  <a:pt x="1478789" y="5022479"/>
                  <a:pt x="1455482" y="5056757"/>
                </a:cubicBezTo>
                <a:cubicBezTo>
                  <a:pt x="1455883" y="5060214"/>
                  <a:pt x="1469763" y="5062096"/>
                  <a:pt x="1470169" y="5065556"/>
                </a:cubicBezTo>
                <a:cubicBezTo>
                  <a:pt x="1470572" y="5069014"/>
                  <a:pt x="1470977" y="5072471"/>
                  <a:pt x="1457906" y="5077508"/>
                </a:cubicBezTo>
                <a:cubicBezTo>
                  <a:pt x="1457906" y="5077508"/>
                  <a:pt x="1444430" y="5079086"/>
                  <a:pt x="1444430" y="5079086"/>
                </a:cubicBezTo>
                <a:cubicBezTo>
                  <a:pt x="1445236" y="5085999"/>
                  <a:pt x="1471785" y="5079389"/>
                  <a:pt x="1472999" y="5089760"/>
                </a:cubicBezTo>
                <a:cubicBezTo>
                  <a:pt x="1472999" y="5089760"/>
                  <a:pt x="1472999" y="5089760"/>
                  <a:pt x="1459522" y="5091342"/>
                </a:cubicBezTo>
                <a:cubicBezTo>
                  <a:pt x="1473408" y="5093219"/>
                  <a:pt x="1473811" y="5096678"/>
                  <a:pt x="1474214" y="5100137"/>
                </a:cubicBezTo>
                <a:cubicBezTo>
                  <a:pt x="1474620" y="5103597"/>
                  <a:pt x="1474620" y="5103597"/>
                  <a:pt x="1475024" y="5107054"/>
                </a:cubicBezTo>
                <a:cubicBezTo>
                  <a:pt x="1461550" y="5108630"/>
                  <a:pt x="1461550" y="5108630"/>
                  <a:pt x="1461550" y="5108630"/>
                </a:cubicBezTo>
                <a:cubicBezTo>
                  <a:pt x="1461550" y="5108630"/>
                  <a:pt x="1461144" y="5105171"/>
                  <a:pt x="1461144" y="5105171"/>
                </a:cubicBezTo>
                <a:cubicBezTo>
                  <a:pt x="1460738" y="5101715"/>
                  <a:pt x="1460336" y="5098255"/>
                  <a:pt x="1459933" y="5094798"/>
                </a:cubicBezTo>
                <a:cubicBezTo>
                  <a:pt x="1434191" y="5108325"/>
                  <a:pt x="1450094" y="5127497"/>
                  <a:pt x="1478263" y="5134719"/>
                </a:cubicBezTo>
                <a:cubicBezTo>
                  <a:pt x="1463978" y="5129379"/>
                  <a:pt x="1439449" y="5153281"/>
                  <a:pt x="1441474" y="5170572"/>
                </a:cubicBezTo>
                <a:cubicBezTo>
                  <a:pt x="1456166" y="5179367"/>
                  <a:pt x="1471263" y="5191623"/>
                  <a:pt x="1486354" y="5203882"/>
                </a:cubicBezTo>
                <a:cubicBezTo>
                  <a:pt x="1489999" y="5235005"/>
                  <a:pt x="1467901" y="5279656"/>
                  <a:pt x="1471541" y="5310778"/>
                </a:cubicBezTo>
                <a:cubicBezTo>
                  <a:pt x="1473565" y="5328070"/>
                  <a:pt x="1489065" y="5343782"/>
                  <a:pt x="1504564" y="5359496"/>
                </a:cubicBezTo>
                <a:cubicBezTo>
                  <a:pt x="1505779" y="5369872"/>
                  <a:pt x="1493517" y="5381821"/>
                  <a:pt x="1494328" y="5388741"/>
                </a:cubicBezTo>
                <a:cubicBezTo>
                  <a:pt x="1496756" y="5409488"/>
                  <a:pt x="1539206" y="5422048"/>
                  <a:pt x="1500397" y="5440612"/>
                </a:cubicBezTo>
                <a:cubicBezTo>
                  <a:pt x="1521560" y="5504738"/>
                  <a:pt x="1499866" y="5552849"/>
                  <a:pt x="1532082" y="5594649"/>
                </a:cubicBezTo>
                <a:cubicBezTo>
                  <a:pt x="1493671" y="5616672"/>
                  <a:pt x="1536533" y="5632690"/>
                  <a:pt x="1538962" y="5653438"/>
                </a:cubicBezTo>
                <a:cubicBezTo>
                  <a:pt x="1539770" y="5660356"/>
                  <a:pt x="1527107" y="5668848"/>
                  <a:pt x="1540984" y="5670732"/>
                </a:cubicBezTo>
                <a:cubicBezTo>
                  <a:pt x="1541793" y="5677647"/>
                  <a:pt x="1555676" y="5679526"/>
                  <a:pt x="1556487" y="5686444"/>
                </a:cubicBezTo>
                <a:cubicBezTo>
                  <a:pt x="1558507" y="5703736"/>
                  <a:pt x="1522124" y="5743045"/>
                  <a:pt x="1562554" y="5738314"/>
                </a:cubicBezTo>
                <a:cubicBezTo>
                  <a:pt x="1576837" y="5743654"/>
                  <a:pt x="1526575" y="5781086"/>
                  <a:pt x="1607840" y="5775080"/>
                </a:cubicBezTo>
                <a:cubicBezTo>
                  <a:pt x="1608244" y="5778539"/>
                  <a:pt x="1580883" y="5778236"/>
                  <a:pt x="1567817" y="5783272"/>
                </a:cubicBezTo>
                <a:cubicBezTo>
                  <a:pt x="1598811" y="5814700"/>
                  <a:pt x="1559598" y="5829804"/>
                  <a:pt x="1590597" y="5861230"/>
                </a:cubicBezTo>
                <a:cubicBezTo>
                  <a:pt x="1565666" y="5881676"/>
                  <a:pt x="1580357" y="5890474"/>
                  <a:pt x="1609335" y="5904612"/>
                </a:cubicBezTo>
                <a:cubicBezTo>
                  <a:pt x="1584404" y="5925056"/>
                  <a:pt x="1599904" y="5940770"/>
                  <a:pt x="1589263" y="5966551"/>
                </a:cubicBezTo>
                <a:cubicBezTo>
                  <a:pt x="1603952" y="5975352"/>
                  <a:pt x="1617833" y="5977230"/>
                  <a:pt x="1592096" y="5990758"/>
                </a:cubicBezTo>
                <a:cubicBezTo>
                  <a:pt x="1609618" y="6023765"/>
                  <a:pt x="1643042" y="6075940"/>
                  <a:pt x="1636042" y="6132846"/>
                </a:cubicBezTo>
                <a:cubicBezTo>
                  <a:pt x="1636449" y="6136306"/>
                  <a:pt x="1621756" y="6127506"/>
                  <a:pt x="1621756" y="6127506"/>
                </a:cubicBezTo>
                <a:cubicBezTo>
                  <a:pt x="1595205" y="6134118"/>
                  <a:pt x="1651541" y="6148562"/>
                  <a:pt x="1637661" y="6146680"/>
                </a:cubicBezTo>
                <a:cubicBezTo>
                  <a:pt x="1609898" y="6142918"/>
                  <a:pt x="1624587" y="6151716"/>
                  <a:pt x="1624992" y="6155172"/>
                </a:cubicBezTo>
                <a:cubicBezTo>
                  <a:pt x="1613136" y="6170584"/>
                  <a:pt x="1627017" y="6172464"/>
                  <a:pt x="1614351" y="6180957"/>
                </a:cubicBezTo>
                <a:cubicBezTo>
                  <a:pt x="1614351" y="6180957"/>
                  <a:pt x="1614351" y="6180957"/>
                  <a:pt x="1628230" y="6182838"/>
                </a:cubicBezTo>
                <a:cubicBezTo>
                  <a:pt x="1628230" y="6182838"/>
                  <a:pt x="1641709" y="6181262"/>
                  <a:pt x="1655592" y="6183145"/>
                </a:cubicBezTo>
                <a:cubicBezTo>
                  <a:pt x="1655592" y="6183145"/>
                  <a:pt x="1655592" y="6183145"/>
                  <a:pt x="1655992" y="6186602"/>
                </a:cubicBezTo>
                <a:cubicBezTo>
                  <a:pt x="1642520" y="6188179"/>
                  <a:pt x="1642925" y="6191637"/>
                  <a:pt x="1643328" y="6195096"/>
                </a:cubicBezTo>
                <a:cubicBezTo>
                  <a:pt x="1629850" y="6196672"/>
                  <a:pt x="1629850" y="6196672"/>
                  <a:pt x="1629444" y="6193213"/>
                </a:cubicBezTo>
                <a:cubicBezTo>
                  <a:pt x="1629444" y="6193213"/>
                  <a:pt x="1629039" y="6189752"/>
                  <a:pt x="1629039" y="6189752"/>
                </a:cubicBezTo>
                <a:lnTo>
                  <a:pt x="1621017" y="6188666"/>
                </a:lnTo>
                <a:lnTo>
                  <a:pt x="1624745" y="6196832"/>
                </a:lnTo>
                <a:cubicBezTo>
                  <a:pt x="1623817" y="6203510"/>
                  <a:pt x="1617991" y="6212082"/>
                  <a:pt x="1618801" y="6218998"/>
                </a:cubicBezTo>
                <a:cubicBezTo>
                  <a:pt x="1620017" y="6229374"/>
                  <a:pt x="1648586" y="6240049"/>
                  <a:pt x="1649398" y="6246966"/>
                </a:cubicBezTo>
                <a:cubicBezTo>
                  <a:pt x="1650610" y="6257341"/>
                  <a:pt x="1612205" y="6279362"/>
                  <a:pt x="1654255" y="6288464"/>
                </a:cubicBezTo>
                <a:cubicBezTo>
                  <a:pt x="1641179" y="6293498"/>
                  <a:pt x="1655871" y="6302296"/>
                  <a:pt x="1628514" y="6301994"/>
                </a:cubicBezTo>
                <a:cubicBezTo>
                  <a:pt x="1643201" y="6310792"/>
                  <a:pt x="1642799" y="6307334"/>
                  <a:pt x="1670157" y="6307636"/>
                </a:cubicBezTo>
                <a:cubicBezTo>
                  <a:pt x="1646846" y="6341916"/>
                  <a:pt x="1688491" y="6347557"/>
                  <a:pt x="1636607" y="6371152"/>
                </a:cubicBezTo>
                <a:cubicBezTo>
                  <a:pt x="1650888" y="6376494"/>
                  <a:pt x="1677843" y="6373343"/>
                  <a:pt x="1638227" y="6384988"/>
                </a:cubicBezTo>
                <a:cubicBezTo>
                  <a:pt x="1694154" y="6395972"/>
                  <a:pt x="1671655" y="6437166"/>
                  <a:pt x="1674889" y="6464826"/>
                </a:cubicBezTo>
                <a:cubicBezTo>
                  <a:pt x="1676104" y="6475202"/>
                  <a:pt x="1691197" y="6487458"/>
                  <a:pt x="1718553" y="6487763"/>
                </a:cubicBezTo>
                <a:cubicBezTo>
                  <a:pt x="1718961" y="6491222"/>
                  <a:pt x="1691603" y="6490916"/>
                  <a:pt x="1678532" y="6495950"/>
                </a:cubicBezTo>
                <a:cubicBezTo>
                  <a:pt x="1682983" y="6533992"/>
                  <a:pt x="1686626" y="6565116"/>
                  <a:pt x="1703338" y="6591200"/>
                </a:cubicBezTo>
                <a:cubicBezTo>
                  <a:pt x="1703338" y="6591200"/>
                  <a:pt x="1716814" y="6589626"/>
                  <a:pt x="1730694" y="6591508"/>
                </a:cubicBezTo>
                <a:cubicBezTo>
                  <a:pt x="1742958" y="6579556"/>
                  <a:pt x="1740936" y="6562266"/>
                  <a:pt x="1727053" y="6560383"/>
                </a:cubicBezTo>
                <a:cubicBezTo>
                  <a:pt x="1726648" y="6556927"/>
                  <a:pt x="1726648" y="6556927"/>
                  <a:pt x="1740124" y="6555350"/>
                </a:cubicBezTo>
                <a:cubicBezTo>
                  <a:pt x="1739723" y="6551892"/>
                  <a:pt x="1753602" y="6553770"/>
                  <a:pt x="1753602" y="6553770"/>
                </a:cubicBezTo>
                <a:cubicBezTo>
                  <a:pt x="1754006" y="6557232"/>
                  <a:pt x="1754816" y="6564144"/>
                  <a:pt x="1755627" y="6571065"/>
                </a:cubicBezTo>
                <a:cubicBezTo>
                  <a:pt x="1756433" y="6577978"/>
                  <a:pt x="1757244" y="6584895"/>
                  <a:pt x="1744577" y="6593388"/>
                </a:cubicBezTo>
                <a:cubicBezTo>
                  <a:pt x="1758863" y="6598729"/>
                  <a:pt x="1760074" y="6609100"/>
                  <a:pt x="1760885" y="6616016"/>
                </a:cubicBezTo>
                <a:cubicBezTo>
                  <a:pt x="1775171" y="6621358"/>
                  <a:pt x="1775983" y="6628272"/>
                  <a:pt x="1776788" y="6635190"/>
                </a:cubicBezTo>
                <a:cubicBezTo>
                  <a:pt x="1790269" y="6633614"/>
                  <a:pt x="1790269" y="6633614"/>
                  <a:pt x="1803341" y="6628578"/>
                </a:cubicBezTo>
                <a:cubicBezTo>
                  <a:pt x="1803341" y="6628578"/>
                  <a:pt x="1803341" y="6628578"/>
                  <a:pt x="1803746" y="6632037"/>
                </a:cubicBezTo>
                <a:cubicBezTo>
                  <a:pt x="1803746" y="6632037"/>
                  <a:pt x="1790671" y="6637069"/>
                  <a:pt x="1777199" y="6638648"/>
                </a:cubicBezTo>
                <a:cubicBezTo>
                  <a:pt x="1777199" y="6638648"/>
                  <a:pt x="1777199" y="6638648"/>
                  <a:pt x="1777603" y="6642105"/>
                </a:cubicBezTo>
                <a:cubicBezTo>
                  <a:pt x="1778008" y="6645564"/>
                  <a:pt x="1791479" y="6643988"/>
                  <a:pt x="1805363" y="6645868"/>
                </a:cubicBezTo>
                <a:cubicBezTo>
                  <a:pt x="1819243" y="6647750"/>
                  <a:pt x="1833530" y="6653092"/>
                  <a:pt x="1833935" y="6656549"/>
                </a:cubicBezTo>
                <a:cubicBezTo>
                  <a:pt x="1834338" y="6660008"/>
                  <a:pt x="1834744" y="6663464"/>
                  <a:pt x="1821672" y="6668500"/>
                </a:cubicBezTo>
                <a:cubicBezTo>
                  <a:pt x="1821672" y="6668500"/>
                  <a:pt x="1821672" y="6668500"/>
                  <a:pt x="1835149" y="6666920"/>
                </a:cubicBezTo>
                <a:cubicBezTo>
                  <a:pt x="1835149" y="6666920"/>
                  <a:pt x="1835552" y="6670380"/>
                  <a:pt x="1835957" y="6673838"/>
                </a:cubicBezTo>
                <a:cubicBezTo>
                  <a:pt x="1836365" y="6677296"/>
                  <a:pt x="1836771" y="6680756"/>
                  <a:pt x="1837170" y="6684212"/>
                </a:cubicBezTo>
                <a:cubicBezTo>
                  <a:pt x="1837576" y="6687671"/>
                  <a:pt x="1838387" y="6694587"/>
                  <a:pt x="1838790" y="6698046"/>
                </a:cubicBezTo>
                <a:cubicBezTo>
                  <a:pt x="1839196" y="6701504"/>
                  <a:pt x="1839196" y="6701504"/>
                  <a:pt x="1839599" y="6704962"/>
                </a:cubicBezTo>
                <a:cubicBezTo>
                  <a:pt x="1840004" y="6708421"/>
                  <a:pt x="1840004" y="6708421"/>
                  <a:pt x="1840407" y="6711879"/>
                </a:cubicBezTo>
                <a:cubicBezTo>
                  <a:pt x="1840812" y="6715336"/>
                  <a:pt x="1840812" y="6715336"/>
                  <a:pt x="1840812" y="6715336"/>
                </a:cubicBezTo>
                <a:cubicBezTo>
                  <a:pt x="1840812" y="6715336"/>
                  <a:pt x="1827335" y="6716916"/>
                  <a:pt x="1827335" y="6716916"/>
                </a:cubicBezTo>
                <a:cubicBezTo>
                  <a:pt x="1813455" y="6715031"/>
                  <a:pt x="1813052" y="6711576"/>
                  <a:pt x="1812649" y="6708116"/>
                </a:cubicBezTo>
                <a:cubicBezTo>
                  <a:pt x="1812649" y="6708116"/>
                  <a:pt x="1812243" y="6704656"/>
                  <a:pt x="1812243" y="6704656"/>
                </a:cubicBezTo>
                <a:cubicBezTo>
                  <a:pt x="1798362" y="6702777"/>
                  <a:pt x="1784884" y="6704354"/>
                  <a:pt x="1770600" y="6699014"/>
                </a:cubicBezTo>
                <a:cubicBezTo>
                  <a:pt x="1770600" y="6699014"/>
                  <a:pt x="1770193" y="6695556"/>
                  <a:pt x="1783671" y="6693978"/>
                </a:cubicBezTo>
                <a:cubicBezTo>
                  <a:pt x="1783671" y="6693978"/>
                  <a:pt x="1797145" y="6692404"/>
                  <a:pt x="1797548" y="6695859"/>
                </a:cubicBezTo>
                <a:cubicBezTo>
                  <a:pt x="1797548" y="6695859"/>
                  <a:pt x="1811431" y="6697740"/>
                  <a:pt x="1811431" y="6697740"/>
                </a:cubicBezTo>
                <a:cubicBezTo>
                  <a:pt x="1824099" y="6689250"/>
                  <a:pt x="1823290" y="6682332"/>
                  <a:pt x="1822884" y="6678875"/>
                </a:cubicBezTo>
                <a:cubicBezTo>
                  <a:pt x="1809002" y="6676992"/>
                  <a:pt x="1781649" y="6676690"/>
                  <a:pt x="1794715" y="6671653"/>
                </a:cubicBezTo>
                <a:cubicBezTo>
                  <a:pt x="1794715" y="6671653"/>
                  <a:pt x="1781243" y="6673232"/>
                  <a:pt x="1781649" y="6676690"/>
                </a:cubicBezTo>
                <a:cubicBezTo>
                  <a:pt x="1781649" y="6676690"/>
                  <a:pt x="1781649" y="6676690"/>
                  <a:pt x="1782054" y="6680149"/>
                </a:cubicBezTo>
                <a:cubicBezTo>
                  <a:pt x="1782054" y="6680149"/>
                  <a:pt x="1782457" y="6683602"/>
                  <a:pt x="1768980" y="6685182"/>
                </a:cubicBezTo>
                <a:cubicBezTo>
                  <a:pt x="1768980" y="6685182"/>
                  <a:pt x="1768573" y="6681722"/>
                  <a:pt x="1768573" y="6681722"/>
                </a:cubicBezTo>
                <a:cubicBezTo>
                  <a:pt x="1768573" y="6681722"/>
                  <a:pt x="1768573" y="6681722"/>
                  <a:pt x="1768169" y="6678264"/>
                </a:cubicBezTo>
                <a:cubicBezTo>
                  <a:pt x="1768169" y="6678264"/>
                  <a:pt x="1768169" y="6678264"/>
                  <a:pt x="1767762" y="6674804"/>
                </a:cubicBezTo>
                <a:cubicBezTo>
                  <a:pt x="1767762" y="6674804"/>
                  <a:pt x="1780838" y="6669773"/>
                  <a:pt x="1780432" y="6666312"/>
                </a:cubicBezTo>
                <a:cubicBezTo>
                  <a:pt x="1793906" y="6664738"/>
                  <a:pt x="1807386" y="6663159"/>
                  <a:pt x="1807386" y="6663159"/>
                </a:cubicBezTo>
                <a:cubicBezTo>
                  <a:pt x="1820457" y="6658124"/>
                  <a:pt x="1806577" y="6656244"/>
                  <a:pt x="1792694" y="6654364"/>
                </a:cubicBezTo>
                <a:cubicBezTo>
                  <a:pt x="1778816" y="6652480"/>
                  <a:pt x="1764932" y="6650601"/>
                  <a:pt x="1764122" y="6643686"/>
                </a:cubicBezTo>
                <a:cubicBezTo>
                  <a:pt x="1749435" y="6634882"/>
                  <a:pt x="1748624" y="6627971"/>
                  <a:pt x="1747410" y="6617594"/>
                </a:cubicBezTo>
                <a:cubicBezTo>
                  <a:pt x="1746602" y="6610677"/>
                  <a:pt x="1731911" y="6601882"/>
                  <a:pt x="1731100" y="6594962"/>
                </a:cubicBezTo>
                <a:cubicBezTo>
                  <a:pt x="1731100" y="6594962"/>
                  <a:pt x="1717629" y="6596542"/>
                  <a:pt x="1717629" y="6596542"/>
                </a:cubicBezTo>
                <a:cubicBezTo>
                  <a:pt x="1707788" y="6629244"/>
                  <a:pt x="1723289" y="6644956"/>
                  <a:pt x="1753883" y="6672922"/>
                </a:cubicBezTo>
                <a:cubicBezTo>
                  <a:pt x="1742026" y="6688335"/>
                  <a:pt x="1743241" y="6698710"/>
                  <a:pt x="1744856" y="6712540"/>
                </a:cubicBezTo>
                <a:cubicBezTo>
                  <a:pt x="1745668" y="6719457"/>
                  <a:pt x="1758738" y="6714424"/>
                  <a:pt x="1759143" y="6717880"/>
                </a:cubicBezTo>
                <a:cubicBezTo>
                  <a:pt x="1773429" y="6723222"/>
                  <a:pt x="1759954" y="6724796"/>
                  <a:pt x="1760360" y="6728256"/>
                </a:cubicBezTo>
                <a:cubicBezTo>
                  <a:pt x="1761168" y="6735170"/>
                  <a:pt x="1788527" y="6735478"/>
                  <a:pt x="1788527" y="6735478"/>
                </a:cubicBezTo>
                <a:cubicBezTo>
                  <a:pt x="1789338" y="6742394"/>
                  <a:pt x="1750930" y="6764415"/>
                  <a:pt x="1766433" y="6780128"/>
                </a:cubicBezTo>
                <a:cubicBezTo>
                  <a:pt x="1780309" y="6782010"/>
                  <a:pt x="1781117" y="6788926"/>
                  <a:pt x="1808476" y="6789227"/>
                </a:cubicBezTo>
                <a:cubicBezTo>
                  <a:pt x="1795001" y="6790805"/>
                  <a:pt x="1781929" y="6795842"/>
                  <a:pt x="1769668" y="6807794"/>
                </a:cubicBezTo>
                <a:cubicBezTo>
                  <a:pt x="1797837" y="6815013"/>
                  <a:pt x="1812928" y="6827268"/>
                  <a:pt x="1801473" y="6846136"/>
                </a:cubicBezTo>
                <a:cubicBezTo>
                  <a:pt x="1816975" y="6861852"/>
                  <a:pt x="1861450" y="6891700"/>
                  <a:pt x="1823447" y="6917182"/>
                </a:cubicBezTo>
                <a:cubicBezTo>
                  <a:pt x="1851210" y="6920943"/>
                  <a:pt x="1839355" y="6936352"/>
                  <a:pt x="1854044" y="6945150"/>
                </a:cubicBezTo>
                <a:cubicBezTo>
                  <a:pt x="1871971" y="6981611"/>
                  <a:pt x="1917258" y="7018381"/>
                  <a:pt x="1896373" y="7073406"/>
                </a:cubicBezTo>
                <a:cubicBezTo>
                  <a:pt x="1937612" y="7075590"/>
                  <a:pt x="1886945" y="7109562"/>
                  <a:pt x="1901635" y="7118360"/>
                </a:cubicBezTo>
                <a:cubicBezTo>
                  <a:pt x="1915923" y="7123699"/>
                  <a:pt x="1929401" y="7122122"/>
                  <a:pt x="1943278" y="7124002"/>
                </a:cubicBezTo>
                <a:cubicBezTo>
                  <a:pt x="1945300" y="7141294"/>
                  <a:pt x="1947728" y="7162044"/>
                  <a:pt x="1949753" y="7179336"/>
                </a:cubicBezTo>
                <a:cubicBezTo>
                  <a:pt x="1937492" y="7191286"/>
                  <a:pt x="1938706" y="7201660"/>
                  <a:pt x="1926443" y="7213610"/>
                </a:cubicBezTo>
                <a:cubicBezTo>
                  <a:pt x="1940728" y="7218952"/>
                  <a:pt x="1955014" y="7224289"/>
                  <a:pt x="1981969" y="7221136"/>
                </a:cubicBezTo>
                <a:cubicBezTo>
                  <a:pt x="1957037" y="7241580"/>
                  <a:pt x="1984799" y="7245344"/>
                  <a:pt x="1999897" y="7257600"/>
                </a:cubicBezTo>
                <a:cubicBezTo>
                  <a:pt x="2025637" y="7244072"/>
                  <a:pt x="1997466" y="7236849"/>
                  <a:pt x="1981969" y="7221136"/>
                </a:cubicBezTo>
                <a:cubicBezTo>
                  <a:pt x="2009322" y="7221440"/>
                  <a:pt x="2005278" y="7186862"/>
                  <a:pt x="1976706" y="7176181"/>
                </a:cubicBezTo>
                <a:cubicBezTo>
                  <a:pt x="1975489" y="7165808"/>
                  <a:pt x="2002040" y="7159194"/>
                  <a:pt x="2015114" y="7154160"/>
                </a:cubicBezTo>
                <a:cubicBezTo>
                  <a:pt x="2014303" y="7147244"/>
                  <a:pt x="1987756" y="7153856"/>
                  <a:pt x="1974281" y="7155432"/>
                </a:cubicBezTo>
                <a:cubicBezTo>
                  <a:pt x="1972658" y="7141599"/>
                  <a:pt x="1971042" y="7127766"/>
                  <a:pt x="1998397" y="7128072"/>
                </a:cubicBezTo>
                <a:cubicBezTo>
                  <a:pt x="1995967" y="7107319"/>
                  <a:pt x="2007828" y="7091912"/>
                  <a:pt x="1993139" y="7083117"/>
                </a:cubicBezTo>
                <a:cubicBezTo>
                  <a:pt x="1979662" y="7084692"/>
                  <a:pt x="1980067" y="7088150"/>
                  <a:pt x="1980067" y="7088150"/>
                </a:cubicBezTo>
                <a:cubicBezTo>
                  <a:pt x="1980067" y="7088150"/>
                  <a:pt x="1966587" y="7089726"/>
                  <a:pt x="1953115" y="7091303"/>
                </a:cubicBezTo>
                <a:cubicBezTo>
                  <a:pt x="1953115" y="7091303"/>
                  <a:pt x="1952710" y="7087846"/>
                  <a:pt x="1952307" y="7084390"/>
                </a:cubicBezTo>
                <a:cubicBezTo>
                  <a:pt x="1965372" y="7079354"/>
                  <a:pt x="1978853" y="7077775"/>
                  <a:pt x="1992329" y="7076198"/>
                </a:cubicBezTo>
                <a:cubicBezTo>
                  <a:pt x="1991923" y="7072740"/>
                  <a:pt x="1991923" y="7072740"/>
                  <a:pt x="1991923" y="7072740"/>
                </a:cubicBezTo>
                <a:cubicBezTo>
                  <a:pt x="1978045" y="7070858"/>
                  <a:pt x="1964162" y="7068977"/>
                  <a:pt x="1949068" y="7056724"/>
                </a:cubicBezTo>
                <a:cubicBezTo>
                  <a:pt x="1948662" y="7053266"/>
                  <a:pt x="1934782" y="7051386"/>
                  <a:pt x="1934782" y="7051386"/>
                </a:cubicBezTo>
                <a:cubicBezTo>
                  <a:pt x="1934376" y="7047926"/>
                  <a:pt x="1934376" y="7047926"/>
                  <a:pt x="1934376" y="7047926"/>
                </a:cubicBezTo>
                <a:cubicBezTo>
                  <a:pt x="1920904" y="7049502"/>
                  <a:pt x="1920496" y="7046046"/>
                  <a:pt x="1907018" y="7047620"/>
                </a:cubicBezTo>
                <a:cubicBezTo>
                  <a:pt x="1920093" y="7042584"/>
                  <a:pt x="1947047" y="7039434"/>
                  <a:pt x="1960113" y="7034398"/>
                </a:cubicBezTo>
                <a:cubicBezTo>
                  <a:pt x="1974401" y="7039734"/>
                  <a:pt x="1960926" y="7041313"/>
                  <a:pt x="1961329" y="7044774"/>
                </a:cubicBezTo>
                <a:cubicBezTo>
                  <a:pt x="1961329" y="7044774"/>
                  <a:pt x="1961731" y="7048228"/>
                  <a:pt x="1961731" y="7048228"/>
                </a:cubicBezTo>
                <a:cubicBezTo>
                  <a:pt x="1975212" y="7046653"/>
                  <a:pt x="1975212" y="7046653"/>
                  <a:pt x="1975616" y="7050110"/>
                </a:cubicBezTo>
                <a:cubicBezTo>
                  <a:pt x="2011592" y="7007343"/>
                  <a:pt x="1936930" y="6952980"/>
                  <a:pt x="1918189" y="6909602"/>
                </a:cubicBezTo>
                <a:cubicBezTo>
                  <a:pt x="1917380" y="6902682"/>
                  <a:pt x="1916568" y="6895769"/>
                  <a:pt x="1915358" y="6885392"/>
                </a:cubicBezTo>
                <a:cubicBezTo>
                  <a:pt x="1914547" y="6878474"/>
                  <a:pt x="1900261" y="6873138"/>
                  <a:pt x="1885978" y="6867796"/>
                </a:cubicBezTo>
                <a:cubicBezTo>
                  <a:pt x="1831262" y="6867190"/>
                  <a:pt x="1855384" y="6839830"/>
                  <a:pt x="1853355" y="6822536"/>
                </a:cubicBezTo>
                <a:cubicBezTo>
                  <a:pt x="1853355" y="6822536"/>
                  <a:pt x="1853355" y="6822536"/>
                  <a:pt x="1852954" y="6819078"/>
                </a:cubicBezTo>
                <a:cubicBezTo>
                  <a:pt x="1852145" y="6812166"/>
                  <a:pt x="1851334" y="6805246"/>
                  <a:pt x="1850528" y="6798332"/>
                </a:cubicBezTo>
                <a:cubicBezTo>
                  <a:pt x="1848098" y="6777581"/>
                  <a:pt x="1845264" y="6753377"/>
                  <a:pt x="1816287" y="6739238"/>
                </a:cubicBezTo>
                <a:cubicBezTo>
                  <a:pt x="1802810" y="6740817"/>
                  <a:pt x="1802404" y="6737357"/>
                  <a:pt x="1815881" y="6735779"/>
                </a:cubicBezTo>
                <a:cubicBezTo>
                  <a:pt x="1815480" y="6732320"/>
                  <a:pt x="1828957" y="6730746"/>
                  <a:pt x="1829359" y="6734204"/>
                </a:cubicBezTo>
                <a:cubicBezTo>
                  <a:pt x="1871811" y="6746762"/>
                  <a:pt x="1874645" y="6770971"/>
                  <a:pt x="1877478" y="6795176"/>
                </a:cubicBezTo>
                <a:cubicBezTo>
                  <a:pt x="1878284" y="6802094"/>
                  <a:pt x="1879101" y="6809012"/>
                  <a:pt x="1879906" y="6815927"/>
                </a:cubicBezTo>
                <a:cubicBezTo>
                  <a:pt x="1908477" y="6826602"/>
                  <a:pt x="1895814" y="6835098"/>
                  <a:pt x="1912525" y="6861186"/>
                </a:cubicBezTo>
                <a:cubicBezTo>
                  <a:pt x="1912525" y="6861186"/>
                  <a:pt x="1912525" y="6861186"/>
                  <a:pt x="1899050" y="6862763"/>
                </a:cubicBezTo>
                <a:cubicBezTo>
                  <a:pt x="1913332" y="6868103"/>
                  <a:pt x="1928025" y="6876899"/>
                  <a:pt x="1928834" y="6883816"/>
                </a:cubicBezTo>
                <a:cubicBezTo>
                  <a:pt x="1929644" y="6890734"/>
                  <a:pt x="1930456" y="6897649"/>
                  <a:pt x="1931261" y="6904565"/>
                </a:cubicBezTo>
                <a:cubicBezTo>
                  <a:pt x="1944738" y="6902988"/>
                  <a:pt x="1945141" y="6906446"/>
                  <a:pt x="1945141" y="6906446"/>
                </a:cubicBezTo>
                <a:cubicBezTo>
                  <a:pt x="1958216" y="6901412"/>
                  <a:pt x="1929644" y="6890734"/>
                  <a:pt x="1955788" y="6880661"/>
                </a:cubicBezTo>
                <a:cubicBezTo>
                  <a:pt x="1941097" y="6871866"/>
                  <a:pt x="1926409" y="6863066"/>
                  <a:pt x="1925194" y="6852690"/>
                </a:cubicBezTo>
                <a:cubicBezTo>
                  <a:pt x="1924789" y="6849234"/>
                  <a:pt x="1938265" y="6847657"/>
                  <a:pt x="1937859" y="6844200"/>
                </a:cubicBezTo>
                <a:cubicBezTo>
                  <a:pt x="1951336" y="6842622"/>
                  <a:pt x="1951741" y="6846078"/>
                  <a:pt x="1952147" y="6849540"/>
                </a:cubicBezTo>
                <a:cubicBezTo>
                  <a:pt x="1953359" y="6859914"/>
                  <a:pt x="1968047" y="6868710"/>
                  <a:pt x="1982742" y="6877507"/>
                </a:cubicBezTo>
                <a:cubicBezTo>
                  <a:pt x="2023168" y="6872776"/>
                  <a:pt x="2007266" y="6853604"/>
                  <a:pt x="1967241" y="6861793"/>
                </a:cubicBezTo>
                <a:cubicBezTo>
                  <a:pt x="1979908" y="6853300"/>
                  <a:pt x="1991766" y="6837891"/>
                  <a:pt x="1950933" y="6839164"/>
                </a:cubicBezTo>
                <a:cubicBezTo>
                  <a:pt x="1975862" y="6818718"/>
                  <a:pt x="1935028" y="6819993"/>
                  <a:pt x="1933408" y="6806159"/>
                </a:cubicBezTo>
                <a:cubicBezTo>
                  <a:pt x="1919123" y="6800822"/>
                  <a:pt x="1946481" y="6801123"/>
                  <a:pt x="1945670" y="6794210"/>
                </a:cubicBezTo>
                <a:cubicBezTo>
                  <a:pt x="1892698" y="6691738"/>
                  <a:pt x="1866677" y="6586112"/>
                  <a:pt x="1829609" y="6502812"/>
                </a:cubicBezTo>
                <a:cubicBezTo>
                  <a:pt x="1826373" y="6475146"/>
                  <a:pt x="1836609" y="6445905"/>
                  <a:pt x="1820704" y="6426734"/>
                </a:cubicBezTo>
                <a:cubicBezTo>
                  <a:pt x="1819893" y="6419818"/>
                  <a:pt x="1806011" y="6417936"/>
                  <a:pt x="1805606" y="6414478"/>
                </a:cubicBezTo>
                <a:cubicBezTo>
                  <a:pt x="1804798" y="6407562"/>
                  <a:pt x="1818278" y="6405985"/>
                  <a:pt x="1817467" y="6399068"/>
                </a:cubicBezTo>
                <a:cubicBezTo>
                  <a:pt x="1802368" y="6386812"/>
                  <a:pt x="1774206" y="6379590"/>
                  <a:pt x="1785252" y="6357266"/>
                </a:cubicBezTo>
                <a:cubicBezTo>
                  <a:pt x="1770969" y="6351925"/>
                  <a:pt x="1757085" y="6350045"/>
                  <a:pt x="1743204" y="6348163"/>
                </a:cubicBezTo>
                <a:cubicBezTo>
                  <a:pt x="1750204" y="6291255"/>
                  <a:pt x="1743729" y="6235926"/>
                  <a:pt x="1696425" y="6181870"/>
                </a:cubicBezTo>
                <a:cubicBezTo>
                  <a:pt x="1732805" y="6142558"/>
                  <a:pt x="1688734" y="6116165"/>
                  <a:pt x="1685092" y="6085038"/>
                </a:cubicBezTo>
                <a:cubicBezTo>
                  <a:pt x="1678618" y="6029712"/>
                  <a:pt x="1684405" y="5962428"/>
                  <a:pt x="1678740" y="5914016"/>
                </a:cubicBezTo>
                <a:cubicBezTo>
                  <a:pt x="1657172" y="5846432"/>
                  <a:pt x="1674414" y="5760282"/>
                  <a:pt x="1638961" y="5690813"/>
                </a:cubicBezTo>
                <a:cubicBezTo>
                  <a:pt x="1638961" y="5690813"/>
                  <a:pt x="1652031" y="5685778"/>
                  <a:pt x="1652031" y="5685778"/>
                </a:cubicBezTo>
                <a:cubicBezTo>
                  <a:pt x="1635320" y="5659692"/>
                  <a:pt x="1616176" y="5612854"/>
                  <a:pt x="1625608" y="5576694"/>
                </a:cubicBezTo>
                <a:cubicBezTo>
                  <a:pt x="1635846" y="5547456"/>
                  <a:pt x="1606871" y="5533316"/>
                  <a:pt x="1631796" y="5512872"/>
                </a:cubicBezTo>
                <a:cubicBezTo>
                  <a:pt x="1630994" y="5505957"/>
                  <a:pt x="1617517" y="5507533"/>
                  <a:pt x="1616708" y="5500615"/>
                </a:cubicBezTo>
                <a:cubicBezTo>
                  <a:pt x="1627753" y="5478292"/>
                  <a:pt x="1597159" y="5450321"/>
                  <a:pt x="1620872" y="5419500"/>
                </a:cubicBezTo>
                <a:cubicBezTo>
                  <a:pt x="1620872" y="5419500"/>
                  <a:pt x="1620872" y="5419500"/>
                  <a:pt x="1620470" y="5416042"/>
                </a:cubicBezTo>
                <a:cubicBezTo>
                  <a:pt x="1620064" y="5412588"/>
                  <a:pt x="1606186" y="5410705"/>
                  <a:pt x="1619255" y="5405670"/>
                </a:cubicBezTo>
                <a:cubicBezTo>
                  <a:pt x="1619255" y="5405670"/>
                  <a:pt x="1619255" y="5405670"/>
                  <a:pt x="1605778" y="5407246"/>
                </a:cubicBezTo>
                <a:cubicBezTo>
                  <a:pt x="1612780" y="5350340"/>
                  <a:pt x="1603070" y="5267342"/>
                  <a:pt x="1594977" y="5198180"/>
                </a:cubicBezTo>
                <a:cubicBezTo>
                  <a:pt x="1647265" y="5178042"/>
                  <a:pt x="1577049" y="5161717"/>
                  <a:pt x="1615046" y="5136239"/>
                </a:cubicBezTo>
                <a:cubicBezTo>
                  <a:pt x="1589838" y="5037530"/>
                  <a:pt x="1578101" y="4937243"/>
                  <a:pt x="1580248" y="4838840"/>
                </a:cubicBezTo>
                <a:cubicBezTo>
                  <a:pt x="1580248" y="4838840"/>
                  <a:pt x="1580248" y="4838840"/>
                  <a:pt x="1566774" y="4840415"/>
                </a:cubicBezTo>
                <a:cubicBezTo>
                  <a:pt x="1565559" y="4830039"/>
                  <a:pt x="1577013" y="4811173"/>
                  <a:pt x="1548843" y="4803952"/>
                </a:cubicBezTo>
                <a:cubicBezTo>
                  <a:pt x="1574584" y="4790424"/>
                  <a:pt x="1570941" y="4759301"/>
                  <a:pt x="1584827" y="4761183"/>
                </a:cubicBezTo>
                <a:cubicBezTo>
                  <a:pt x="1597487" y="4752690"/>
                  <a:pt x="1596679" y="4745774"/>
                  <a:pt x="1595468" y="4735398"/>
                </a:cubicBezTo>
                <a:cubicBezTo>
                  <a:pt x="1594251" y="4725027"/>
                  <a:pt x="1593440" y="4718107"/>
                  <a:pt x="1592227" y="4707733"/>
                </a:cubicBezTo>
                <a:cubicBezTo>
                  <a:pt x="1591418" y="4700818"/>
                  <a:pt x="1604899" y="4699238"/>
                  <a:pt x="1604490" y="4695782"/>
                </a:cubicBezTo>
                <a:cubicBezTo>
                  <a:pt x="1604085" y="4692325"/>
                  <a:pt x="1603682" y="4688866"/>
                  <a:pt x="1603280" y="4685408"/>
                </a:cubicBezTo>
                <a:cubicBezTo>
                  <a:pt x="1603280" y="4685408"/>
                  <a:pt x="1589396" y="4683525"/>
                  <a:pt x="1588994" y="4680070"/>
                </a:cubicBezTo>
                <a:cubicBezTo>
                  <a:pt x="1588591" y="4676611"/>
                  <a:pt x="1602066" y="4675033"/>
                  <a:pt x="1602066" y="4675033"/>
                </a:cubicBezTo>
                <a:cubicBezTo>
                  <a:pt x="1615545" y="4673454"/>
                  <a:pt x="1615545" y="4673454"/>
                  <a:pt x="1615949" y="4676917"/>
                </a:cubicBezTo>
                <a:cubicBezTo>
                  <a:pt x="1615949" y="4676917"/>
                  <a:pt x="1629826" y="4678794"/>
                  <a:pt x="1629826" y="4678794"/>
                </a:cubicBezTo>
                <a:cubicBezTo>
                  <a:pt x="1630230" y="4682252"/>
                  <a:pt x="1630638" y="4685714"/>
                  <a:pt x="1631041" y="4689169"/>
                </a:cubicBezTo>
                <a:cubicBezTo>
                  <a:pt x="1631447" y="4692629"/>
                  <a:pt x="1631447" y="4692629"/>
                  <a:pt x="1631447" y="4692629"/>
                </a:cubicBezTo>
                <a:cubicBezTo>
                  <a:pt x="1644924" y="4691051"/>
                  <a:pt x="1658802" y="4692933"/>
                  <a:pt x="1659612" y="4699850"/>
                </a:cubicBezTo>
                <a:cubicBezTo>
                  <a:pt x="1661230" y="4713682"/>
                  <a:pt x="1646543" y="4704885"/>
                  <a:pt x="1633065" y="4706459"/>
                </a:cubicBezTo>
                <a:cubicBezTo>
                  <a:pt x="1620400" y="4714954"/>
                  <a:pt x="1621610" y="4725327"/>
                  <a:pt x="1622421" y="4732244"/>
                </a:cubicBezTo>
                <a:cubicBezTo>
                  <a:pt x="1623636" y="4742620"/>
                  <a:pt x="1624849" y="4752994"/>
                  <a:pt x="1626065" y="4763370"/>
                </a:cubicBezTo>
                <a:cubicBezTo>
                  <a:pt x="1614607" y="4782235"/>
                  <a:pt x="1654232" y="4770591"/>
                  <a:pt x="1668518" y="4775929"/>
                </a:cubicBezTo>
                <a:cubicBezTo>
                  <a:pt x="1642374" y="4786000"/>
                  <a:pt x="1656657" y="4791336"/>
                  <a:pt x="1628895" y="4787572"/>
                </a:cubicBezTo>
                <a:cubicBezTo>
                  <a:pt x="1630515" y="4801407"/>
                  <a:pt x="1592106" y="4823428"/>
                  <a:pt x="1633349" y="4825614"/>
                </a:cubicBezTo>
                <a:cubicBezTo>
                  <a:pt x="1605990" y="4825307"/>
                  <a:pt x="1619464" y="4823734"/>
                  <a:pt x="1607203" y="4835686"/>
                </a:cubicBezTo>
                <a:cubicBezTo>
                  <a:pt x="1618530" y="4932514"/>
                  <a:pt x="1616791" y="5034375"/>
                  <a:pt x="1642001" y="5133086"/>
                </a:cubicBezTo>
                <a:cubicBezTo>
                  <a:pt x="1655477" y="5131507"/>
                  <a:pt x="1655477" y="5131507"/>
                  <a:pt x="1669366" y="5133391"/>
                </a:cubicBezTo>
                <a:cubicBezTo>
                  <a:pt x="1669366" y="5133391"/>
                  <a:pt x="1668958" y="5129930"/>
                  <a:pt x="1668958" y="5129930"/>
                </a:cubicBezTo>
                <a:cubicBezTo>
                  <a:pt x="1668958" y="5129930"/>
                  <a:pt x="1682027" y="5124895"/>
                  <a:pt x="1682027" y="5124895"/>
                </a:cubicBezTo>
                <a:cubicBezTo>
                  <a:pt x="1680007" y="5107606"/>
                  <a:pt x="1691862" y="5092196"/>
                  <a:pt x="1662886" y="5078057"/>
                </a:cubicBezTo>
                <a:cubicBezTo>
                  <a:pt x="1662886" y="5078057"/>
                  <a:pt x="1675958" y="5073023"/>
                  <a:pt x="1675958" y="5073023"/>
                </a:cubicBezTo>
                <a:cubicBezTo>
                  <a:pt x="1675958" y="5073023"/>
                  <a:pt x="1689435" y="5071447"/>
                  <a:pt x="1689840" y="5074907"/>
                </a:cubicBezTo>
                <a:cubicBezTo>
                  <a:pt x="1690649" y="5081822"/>
                  <a:pt x="1705337" y="5090618"/>
                  <a:pt x="1706552" y="5100994"/>
                </a:cubicBezTo>
                <a:cubicBezTo>
                  <a:pt x="1707363" y="5107910"/>
                  <a:pt x="1694696" y="5116403"/>
                  <a:pt x="1695507" y="5123319"/>
                </a:cubicBezTo>
                <a:cubicBezTo>
                  <a:pt x="1695507" y="5123319"/>
                  <a:pt x="1695909" y="5126778"/>
                  <a:pt x="1695909" y="5126778"/>
                </a:cubicBezTo>
                <a:cubicBezTo>
                  <a:pt x="1682433" y="5128356"/>
                  <a:pt x="1682838" y="5131812"/>
                  <a:pt x="1682838" y="5131812"/>
                </a:cubicBezTo>
                <a:cubicBezTo>
                  <a:pt x="1682838" y="5131812"/>
                  <a:pt x="1669768" y="5136849"/>
                  <a:pt x="1669768" y="5136849"/>
                </a:cubicBezTo>
                <a:cubicBezTo>
                  <a:pt x="1670576" y="5143761"/>
                  <a:pt x="1657099" y="5145341"/>
                  <a:pt x="1657504" y="5148797"/>
                </a:cubicBezTo>
                <a:cubicBezTo>
                  <a:pt x="1659123" y="5162628"/>
                  <a:pt x="1697529" y="5140610"/>
                  <a:pt x="1713026" y="5156323"/>
                </a:cubicBezTo>
                <a:cubicBezTo>
                  <a:pt x="1685674" y="5156020"/>
                  <a:pt x="1685674" y="5156020"/>
                  <a:pt x="1672596" y="5161054"/>
                </a:cubicBezTo>
                <a:cubicBezTo>
                  <a:pt x="1660740" y="5176463"/>
                  <a:pt x="1689717" y="5190600"/>
                  <a:pt x="1677862" y="5206012"/>
                </a:cubicBezTo>
                <a:cubicBezTo>
                  <a:pt x="1678266" y="5209473"/>
                  <a:pt x="1691334" y="5204434"/>
                  <a:pt x="1718289" y="5201280"/>
                </a:cubicBezTo>
                <a:cubicBezTo>
                  <a:pt x="1706432" y="5216690"/>
                  <a:pt x="1705621" y="5209773"/>
                  <a:pt x="1719503" y="5211656"/>
                </a:cubicBezTo>
                <a:cubicBezTo>
                  <a:pt x="1733790" y="5216995"/>
                  <a:pt x="1720714" y="5222026"/>
                  <a:pt x="1693765" y="5225182"/>
                </a:cubicBezTo>
                <a:cubicBezTo>
                  <a:pt x="1694167" y="5228640"/>
                  <a:pt x="1721119" y="5225486"/>
                  <a:pt x="1722333" y="5235860"/>
                </a:cubicBezTo>
                <a:cubicBezTo>
                  <a:pt x="1695382" y="5239016"/>
                  <a:pt x="1682715" y="5247507"/>
                  <a:pt x="1669237" y="5249085"/>
                </a:cubicBezTo>
                <a:cubicBezTo>
                  <a:pt x="1670454" y="5259462"/>
                  <a:pt x="1696192" y="5245929"/>
                  <a:pt x="1697003" y="5252847"/>
                </a:cubicBezTo>
                <a:cubicBezTo>
                  <a:pt x="1703877" y="5311634"/>
                  <a:pt x="1711975" y="5380800"/>
                  <a:pt x="1720472" y="5453418"/>
                </a:cubicBezTo>
                <a:cubicBezTo>
                  <a:pt x="1720877" y="5456875"/>
                  <a:pt x="1734355" y="5455302"/>
                  <a:pt x="1747830" y="5453724"/>
                </a:cubicBezTo>
                <a:cubicBezTo>
                  <a:pt x="1762116" y="5459063"/>
                  <a:pt x="1735163" y="5462216"/>
                  <a:pt x="1722088" y="5467252"/>
                </a:cubicBezTo>
                <a:cubicBezTo>
                  <a:pt x="1722493" y="5470710"/>
                  <a:pt x="1735974" y="5469130"/>
                  <a:pt x="1736377" y="5472588"/>
                </a:cubicBezTo>
                <a:cubicBezTo>
                  <a:pt x="1736377" y="5472588"/>
                  <a:pt x="1749851" y="5471014"/>
                  <a:pt x="1749851" y="5471014"/>
                </a:cubicBezTo>
                <a:cubicBezTo>
                  <a:pt x="1749851" y="5471014"/>
                  <a:pt x="1763733" y="5472896"/>
                  <a:pt x="1764138" y="5476352"/>
                </a:cubicBezTo>
                <a:cubicBezTo>
                  <a:pt x="1764546" y="5479810"/>
                  <a:pt x="1751063" y="5481387"/>
                  <a:pt x="1751063" y="5481387"/>
                </a:cubicBezTo>
                <a:cubicBezTo>
                  <a:pt x="1751063" y="5481387"/>
                  <a:pt x="1750662" y="5477930"/>
                  <a:pt x="1750662" y="5477930"/>
                </a:cubicBezTo>
                <a:cubicBezTo>
                  <a:pt x="1750662" y="5477930"/>
                  <a:pt x="1736779" y="5476049"/>
                  <a:pt x="1736779" y="5476049"/>
                </a:cubicBezTo>
                <a:cubicBezTo>
                  <a:pt x="1717921" y="5548364"/>
                  <a:pt x="1770086" y="5643922"/>
                  <a:pt x="1750009" y="5705863"/>
                </a:cubicBezTo>
                <a:cubicBezTo>
                  <a:pt x="1764297" y="5711203"/>
                  <a:pt x="1766322" y="5728495"/>
                  <a:pt x="1781008" y="5737290"/>
                </a:cubicBezTo>
                <a:cubicBezTo>
                  <a:pt x="1787485" y="5792624"/>
                  <a:pt x="1753533" y="5852682"/>
                  <a:pt x="1788173" y="5915232"/>
                </a:cubicBezTo>
                <a:cubicBezTo>
                  <a:pt x="1788577" y="5918691"/>
                  <a:pt x="1788577" y="5918691"/>
                  <a:pt x="1802054" y="5917112"/>
                </a:cubicBezTo>
                <a:cubicBezTo>
                  <a:pt x="1801648" y="5913656"/>
                  <a:pt x="1801244" y="5910198"/>
                  <a:pt x="1800837" y="5906742"/>
                </a:cubicBezTo>
                <a:cubicBezTo>
                  <a:pt x="1813915" y="5901706"/>
                  <a:pt x="1813504" y="5898248"/>
                  <a:pt x="1813101" y="5894788"/>
                </a:cubicBezTo>
                <a:cubicBezTo>
                  <a:pt x="1813101" y="5894788"/>
                  <a:pt x="1812696" y="5891330"/>
                  <a:pt x="1812696" y="5891330"/>
                </a:cubicBezTo>
                <a:cubicBezTo>
                  <a:pt x="1826171" y="5889754"/>
                  <a:pt x="1826171" y="5889754"/>
                  <a:pt x="1826576" y="5893210"/>
                </a:cubicBezTo>
                <a:cubicBezTo>
                  <a:pt x="1826576" y="5893210"/>
                  <a:pt x="1826576" y="5893210"/>
                  <a:pt x="1826981" y="5896669"/>
                </a:cubicBezTo>
                <a:cubicBezTo>
                  <a:pt x="1827387" y="5900130"/>
                  <a:pt x="1827792" y="5903586"/>
                  <a:pt x="1828195" y="5907044"/>
                </a:cubicBezTo>
                <a:cubicBezTo>
                  <a:pt x="1815124" y="5912078"/>
                  <a:pt x="1815532" y="5915536"/>
                  <a:pt x="1815934" y="5918998"/>
                </a:cubicBezTo>
                <a:cubicBezTo>
                  <a:pt x="1815934" y="5918998"/>
                  <a:pt x="1815934" y="5918998"/>
                  <a:pt x="1802459" y="5920572"/>
                </a:cubicBezTo>
                <a:cubicBezTo>
                  <a:pt x="1802459" y="5920572"/>
                  <a:pt x="1788982" y="5922149"/>
                  <a:pt x="1775504" y="5923730"/>
                </a:cubicBezTo>
                <a:cubicBezTo>
                  <a:pt x="1784404" y="5999803"/>
                  <a:pt x="1777812" y="6060168"/>
                  <a:pt x="1812050" y="6119262"/>
                </a:cubicBezTo>
                <a:cubicBezTo>
                  <a:pt x="1812050" y="6119262"/>
                  <a:pt x="1812050" y="6119262"/>
                  <a:pt x="1825522" y="6117686"/>
                </a:cubicBezTo>
                <a:cubicBezTo>
                  <a:pt x="1823094" y="6096936"/>
                  <a:pt x="1820669" y="6076190"/>
                  <a:pt x="1818236" y="6055437"/>
                </a:cubicBezTo>
                <a:cubicBezTo>
                  <a:pt x="1814192" y="6020856"/>
                  <a:pt x="1810148" y="5986277"/>
                  <a:pt x="1806101" y="5951696"/>
                </a:cubicBezTo>
                <a:cubicBezTo>
                  <a:pt x="1805693" y="5948236"/>
                  <a:pt x="1818767" y="5943202"/>
                  <a:pt x="1818767" y="5943202"/>
                </a:cubicBezTo>
                <a:cubicBezTo>
                  <a:pt x="1832646" y="5945086"/>
                  <a:pt x="1832646" y="5945086"/>
                  <a:pt x="1833053" y="5948544"/>
                </a:cubicBezTo>
                <a:cubicBezTo>
                  <a:pt x="1837097" y="5983120"/>
                  <a:pt x="1841147" y="6017704"/>
                  <a:pt x="1845191" y="6052287"/>
                </a:cubicBezTo>
                <a:cubicBezTo>
                  <a:pt x="1847620" y="6073036"/>
                  <a:pt x="1850452" y="6097241"/>
                  <a:pt x="1852880" y="6117992"/>
                </a:cubicBezTo>
                <a:cubicBezTo>
                  <a:pt x="1854094" y="6128364"/>
                  <a:pt x="1854903" y="6135282"/>
                  <a:pt x="1855710" y="6142198"/>
                </a:cubicBezTo>
                <a:cubicBezTo>
                  <a:pt x="1856522" y="6149116"/>
                  <a:pt x="1857332" y="6156030"/>
                  <a:pt x="1858140" y="6162948"/>
                </a:cubicBezTo>
                <a:cubicBezTo>
                  <a:pt x="1858543" y="6166406"/>
                  <a:pt x="1859355" y="6173322"/>
                  <a:pt x="1859761" y="6176778"/>
                </a:cubicBezTo>
                <a:cubicBezTo>
                  <a:pt x="1859761" y="6176778"/>
                  <a:pt x="1859761" y="6176778"/>
                  <a:pt x="1860166" y="6180236"/>
                </a:cubicBezTo>
                <a:cubicBezTo>
                  <a:pt x="1860566" y="6183694"/>
                  <a:pt x="1860566" y="6183694"/>
                  <a:pt x="1860972" y="6187154"/>
                </a:cubicBezTo>
                <a:cubicBezTo>
                  <a:pt x="1860972" y="6187154"/>
                  <a:pt x="1861379" y="6190610"/>
                  <a:pt x="1861379" y="6190610"/>
                </a:cubicBezTo>
                <a:cubicBezTo>
                  <a:pt x="1883354" y="6261654"/>
                  <a:pt x="1946165" y="6331426"/>
                  <a:pt x="1927303" y="6403744"/>
                </a:cubicBezTo>
                <a:cubicBezTo>
                  <a:pt x="1927708" y="6407202"/>
                  <a:pt x="1928518" y="6414118"/>
                  <a:pt x="1928922" y="6417577"/>
                </a:cubicBezTo>
                <a:cubicBezTo>
                  <a:pt x="1929731" y="6424494"/>
                  <a:pt x="1930538" y="6431410"/>
                  <a:pt x="1917464" y="6436442"/>
                </a:cubicBezTo>
                <a:cubicBezTo>
                  <a:pt x="1931348" y="6438322"/>
                  <a:pt x="1931752" y="6441782"/>
                  <a:pt x="1931752" y="6441782"/>
                </a:cubicBezTo>
                <a:cubicBezTo>
                  <a:pt x="1932158" y="6445239"/>
                  <a:pt x="1932158" y="6445239"/>
                  <a:pt x="1932158" y="6445239"/>
                </a:cubicBezTo>
                <a:cubicBezTo>
                  <a:pt x="1932158" y="6445239"/>
                  <a:pt x="1932158" y="6445239"/>
                  <a:pt x="1932561" y="6448697"/>
                </a:cubicBezTo>
                <a:cubicBezTo>
                  <a:pt x="1932966" y="6452154"/>
                  <a:pt x="1947252" y="6457496"/>
                  <a:pt x="1948060" y="6464410"/>
                </a:cubicBezTo>
                <a:cubicBezTo>
                  <a:pt x="1948060" y="6464410"/>
                  <a:pt x="1948466" y="6467872"/>
                  <a:pt x="1948466" y="6467872"/>
                </a:cubicBezTo>
                <a:cubicBezTo>
                  <a:pt x="1976632" y="6475090"/>
                  <a:pt x="1951299" y="6492078"/>
                  <a:pt x="1952514" y="6502453"/>
                </a:cubicBezTo>
                <a:cubicBezTo>
                  <a:pt x="1925560" y="6505607"/>
                  <a:pt x="1937821" y="6493654"/>
                  <a:pt x="1924346" y="6495232"/>
                </a:cubicBezTo>
                <a:cubicBezTo>
                  <a:pt x="1897800" y="6501847"/>
                  <a:pt x="1899818" y="6519136"/>
                  <a:pt x="1927582" y="6522897"/>
                </a:cubicBezTo>
                <a:cubicBezTo>
                  <a:pt x="1927582" y="6522897"/>
                  <a:pt x="1927582" y="6522897"/>
                  <a:pt x="1941063" y="6521322"/>
                </a:cubicBezTo>
                <a:cubicBezTo>
                  <a:pt x="1940654" y="6517860"/>
                  <a:pt x="1940654" y="6517860"/>
                  <a:pt x="1940654" y="6517860"/>
                </a:cubicBezTo>
                <a:cubicBezTo>
                  <a:pt x="1940250" y="6514401"/>
                  <a:pt x="1940250" y="6514401"/>
                  <a:pt x="1953724" y="6512826"/>
                </a:cubicBezTo>
                <a:cubicBezTo>
                  <a:pt x="1953724" y="6512826"/>
                  <a:pt x="1954129" y="6516283"/>
                  <a:pt x="1954129" y="6516283"/>
                </a:cubicBezTo>
                <a:cubicBezTo>
                  <a:pt x="1954535" y="6519744"/>
                  <a:pt x="1954535" y="6519744"/>
                  <a:pt x="1954535" y="6519744"/>
                </a:cubicBezTo>
                <a:cubicBezTo>
                  <a:pt x="1954535" y="6519744"/>
                  <a:pt x="1954535" y="6519744"/>
                  <a:pt x="1954940" y="6523202"/>
                </a:cubicBezTo>
                <a:cubicBezTo>
                  <a:pt x="1969632" y="6531998"/>
                  <a:pt x="1970847" y="6542375"/>
                  <a:pt x="1985534" y="6551170"/>
                </a:cubicBezTo>
                <a:cubicBezTo>
                  <a:pt x="1986349" y="6558088"/>
                  <a:pt x="1987154" y="6565004"/>
                  <a:pt x="1987965" y="6571918"/>
                </a:cubicBezTo>
                <a:cubicBezTo>
                  <a:pt x="1987965" y="6571918"/>
                  <a:pt x="1987965" y="6571918"/>
                  <a:pt x="1988368" y="6575377"/>
                </a:cubicBezTo>
                <a:cubicBezTo>
                  <a:pt x="1990389" y="6592666"/>
                  <a:pt x="2005890" y="6608381"/>
                  <a:pt x="2020985" y="6620638"/>
                </a:cubicBezTo>
                <a:cubicBezTo>
                  <a:pt x="2021793" y="6627553"/>
                  <a:pt x="2022198" y="6631010"/>
                  <a:pt x="2023006" y="6637928"/>
                </a:cubicBezTo>
                <a:cubicBezTo>
                  <a:pt x="2036084" y="6632894"/>
                  <a:pt x="2036084" y="6632894"/>
                  <a:pt x="2049966" y="6634774"/>
                </a:cubicBezTo>
                <a:cubicBezTo>
                  <a:pt x="2054009" y="6669354"/>
                  <a:pt x="2082986" y="6683491"/>
                  <a:pt x="2072341" y="6709273"/>
                </a:cubicBezTo>
                <a:cubicBezTo>
                  <a:pt x="2072747" y="6712734"/>
                  <a:pt x="2072747" y="6712734"/>
                  <a:pt x="2073150" y="6716192"/>
                </a:cubicBezTo>
                <a:cubicBezTo>
                  <a:pt x="2073555" y="6719650"/>
                  <a:pt x="2087439" y="6721530"/>
                  <a:pt x="2087841" y="6724990"/>
                </a:cubicBezTo>
                <a:cubicBezTo>
                  <a:pt x="2101322" y="6723412"/>
                  <a:pt x="2101725" y="6726871"/>
                  <a:pt x="2101725" y="6726871"/>
                </a:cubicBezTo>
                <a:cubicBezTo>
                  <a:pt x="2101725" y="6726871"/>
                  <a:pt x="2102130" y="6730328"/>
                  <a:pt x="2102130" y="6730328"/>
                </a:cubicBezTo>
                <a:cubicBezTo>
                  <a:pt x="2089055" y="6735364"/>
                  <a:pt x="2089055" y="6735364"/>
                  <a:pt x="2075178" y="6733486"/>
                </a:cubicBezTo>
                <a:cubicBezTo>
                  <a:pt x="2047816" y="6733179"/>
                  <a:pt x="2047006" y="6726264"/>
                  <a:pt x="2046198" y="6719344"/>
                </a:cubicBezTo>
                <a:cubicBezTo>
                  <a:pt x="2046198" y="6719344"/>
                  <a:pt x="2045794" y="6715888"/>
                  <a:pt x="2045794" y="6715888"/>
                </a:cubicBezTo>
                <a:cubicBezTo>
                  <a:pt x="2045794" y="6715888"/>
                  <a:pt x="2045390" y="6712432"/>
                  <a:pt x="2045390" y="6712432"/>
                </a:cubicBezTo>
                <a:cubicBezTo>
                  <a:pt x="2001722" y="6689497"/>
                  <a:pt x="2025437" y="6658677"/>
                  <a:pt x="1996459" y="6644540"/>
                </a:cubicBezTo>
                <a:cubicBezTo>
                  <a:pt x="1996459" y="6644540"/>
                  <a:pt x="1996459" y="6644540"/>
                  <a:pt x="1996056" y="6641080"/>
                </a:cubicBezTo>
                <a:cubicBezTo>
                  <a:pt x="1995653" y="6637626"/>
                  <a:pt x="1981367" y="6632286"/>
                  <a:pt x="1980962" y="6628827"/>
                </a:cubicBezTo>
                <a:cubicBezTo>
                  <a:pt x="1978938" y="6611536"/>
                  <a:pt x="1963843" y="6599278"/>
                  <a:pt x="1961819" y="6581990"/>
                </a:cubicBezTo>
                <a:cubicBezTo>
                  <a:pt x="1948343" y="6583564"/>
                  <a:pt x="1948343" y="6583564"/>
                  <a:pt x="1934868" y="6585144"/>
                </a:cubicBezTo>
                <a:cubicBezTo>
                  <a:pt x="1956437" y="6652729"/>
                  <a:pt x="1978408" y="6723773"/>
                  <a:pt x="2066556" y="6776556"/>
                </a:cubicBezTo>
                <a:cubicBezTo>
                  <a:pt x="2066151" y="6773100"/>
                  <a:pt x="2066151" y="6773100"/>
                  <a:pt x="2079624" y="6771521"/>
                </a:cubicBezTo>
                <a:cubicBezTo>
                  <a:pt x="2079222" y="6768062"/>
                  <a:pt x="2079222" y="6768062"/>
                  <a:pt x="2078817" y="6764608"/>
                </a:cubicBezTo>
                <a:cubicBezTo>
                  <a:pt x="2078414" y="6761151"/>
                  <a:pt x="2078008" y="6757690"/>
                  <a:pt x="2077603" y="6754231"/>
                </a:cubicBezTo>
                <a:cubicBezTo>
                  <a:pt x="2077603" y="6754231"/>
                  <a:pt x="2090678" y="6749196"/>
                  <a:pt x="2090678" y="6749196"/>
                </a:cubicBezTo>
                <a:cubicBezTo>
                  <a:pt x="2104149" y="6747620"/>
                  <a:pt x="2104558" y="6751078"/>
                  <a:pt x="2104960" y="6754536"/>
                </a:cubicBezTo>
                <a:cubicBezTo>
                  <a:pt x="2105366" y="6757993"/>
                  <a:pt x="2105366" y="6757993"/>
                  <a:pt x="2105769" y="6761452"/>
                </a:cubicBezTo>
                <a:cubicBezTo>
                  <a:pt x="2106175" y="6764912"/>
                  <a:pt x="2106577" y="6768369"/>
                  <a:pt x="2106982" y="6771826"/>
                </a:cubicBezTo>
                <a:cubicBezTo>
                  <a:pt x="2142838" y="6844754"/>
                  <a:pt x="2146885" y="6879334"/>
                  <a:pt x="2196623" y="6954138"/>
                </a:cubicBezTo>
                <a:cubicBezTo>
                  <a:pt x="2183145" y="6955716"/>
                  <a:pt x="2197836" y="6964512"/>
                  <a:pt x="2170887" y="6967668"/>
                </a:cubicBezTo>
                <a:cubicBezTo>
                  <a:pt x="2197836" y="6964512"/>
                  <a:pt x="2214144" y="6987144"/>
                  <a:pt x="2214550" y="6990601"/>
                </a:cubicBezTo>
                <a:cubicBezTo>
                  <a:pt x="2215358" y="6997518"/>
                  <a:pt x="2229243" y="6999400"/>
                  <a:pt x="2230053" y="7006320"/>
                </a:cubicBezTo>
                <a:cubicBezTo>
                  <a:pt x="2230456" y="7009774"/>
                  <a:pt x="2230456" y="7009774"/>
                  <a:pt x="2230456" y="7009774"/>
                </a:cubicBezTo>
                <a:cubicBezTo>
                  <a:pt x="2230861" y="7013230"/>
                  <a:pt x="2217384" y="7014812"/>
                  <a:pt x="2217384" y="7014812"/>
                </a:cubicBezTo>
                <a:cubicBezTo>
                  <a:pt x="2203908" y="7016384"/>
                  <a:pt x="2203908" y="7016384"/>
                  <a:pt x="2203503" y="7012926"/>
                </a:cubicBezTo>
                <a:cubicBezTo>
                  <a:pt x="2202695" y="7006015"/>
                  <a:pt x="2188405" y="7000670"/>
                  <a:pt x="2188000" y="6997214"/>
                </a:cubicBezTo>
                <a:cubicBezTo>
                  <a:pt x="2162262" y="7010740"/>
                  <a:pt x="2151621" y="7036526"/>
                  <a:pt x="2218597" y="7025186"/>
                </a:cubicBezTo>
                <a:cubicBezTo>
                  <a:pt x="2239358" y="7085853"/>
                  <a:pt x="2289902" y="7167578"/>
                  <a:pt x="2310259" y="7224786"/>
                </a:cubicBezTo>
                <a:cubicBezTo>
                  <a:pt x="2297996" y="7236738"/>
                  <a:pt x="2283306" y="7227940"/>
                  <a:pt x="2270637" y="7236436"/>
                </a:cubicBezTo>
                <a:cubicBezTo>
                  <a:pt x="2271449" y="7243350"/>
                  <a:pt x="2298399" y="7240197"/>
                  <a:pt x="2312687" y="7245537"/>
                </a:cubicBezTo>
                <a:cubicBezTo>
                  <a:pt x="2323611" y="7338906"/>
                  <a:pt x="2378205" y="7455208"/>
                  <a:pt x="2376868" y="7560529"/>
                </a:cubicBezTo>
                <a:cubicBezTo>
                  <a:pt x="2377271" y="7563988"/>
                  <a:pt x="2377676" y="7567444"/>
                  <a:pt x="2377676" y="7567444"/>
                </a:cubicBezTo>
                <a:cubicBezTo>
                  <a:pt x="2378082" y="7570906"/>
                  <a:pt x="2378889" y="7577818"/>
                  <a:pt x="2378889" y="7577818"/>
                </a:cubicBezTo>
                <a:cubicBezTo>
                  <a:pt x="2366226" y="7586314"/>
                  <a:pt x="2366226" y="7586314"/>
                  <a:pt x="2366632" y="7589774"/>
                </a:cubicBezTo>
                <a:cubicBezTo>
                  <a:pt x="2394392" y="7593534"/>
                  <a:pt x="2397224" y="7617741"/>
                  <a:pt x="2384559" y="7626237"/>
                </a:cubicBezTo>
                <a:cubicBezTo>
                  <a:pt x="2384559" y="7626237"/>
                  <a:pt x="2384559" y="7626237"/>
                  <a:pt x="2384961" y="7629693"/>
                </a:cubicBezTo>
                <a:cubicBezTo>
                  <a:pt x="2384961" y="7629693"/>
                  <a:pt x="2385368" y="7633150"/>
                  <a:pt x="2385368" y="7633150"/>
                </a:cubicBezTo>
                <a:cubicBezTo>
                  <a:pt x="2404912" y="7683444"/>
                  <a:pt x="2438341" y="7735622"/>
                  <a:pt x="2444813" y="7790954"/>
                </a:cubicBezTo>
                <a:cubicBezTo>
                  <a:pt x="2446028" y="7801330"/>
                  <a:pt x="2433360" y="7809820"/>
                  <a:pt x="2434574" y="7820193"/>
                </a:cubicBezTo>
                <a:cubicBezTo>
                  <a:pt x="2435385" y="7827108"/>
                  <a:pt x="2449270" y="7828991"/>
                  <a:pt x="2449671" y="7832450"/>
                </a:cubicBezTo>
                <a:cubicBezTo>
                  <a:pt x="2457220" y="7838577"/>
                  <a:pt x="2458028" y="7845492"/>
                  <a:pt x="2457154" y="7852610"/>
                </a:cubicBezTo>
                <a:lnTo>
                  <a:pt x="2454580" y="7873504"/>
                </a:lnTo>
                <a:lnTo>
                  <a:pt x="2460891" y="7870703"/>
                </a:lnTo>
                <a:cubicBezTo>
                  <a:pt x="2462916" y="7869065"/>
                  <a:pt x="2464666" y="7867954"/>
                  <a:pt x="2468390" y="7869778"/>
                </a:cubicBezTo>
                <a:cubicBezTo>
                  <a:pt x="2473648" y="7877612"/>
                  <a:pt x="2478908" y="7885446"/>
                  <a:pt x="2481976" y="7897464"/>
                </a:cubicBezTo>
                <a:cubicBezTo>
                  <a:pt x="2494023" y="7896792"/>
                  <a:pt x="2483068" y="7873026"/>
                  <a:pt x="2489852" y="7864520"/>
                </a:cubicBezTo>
                <a:cubicBezTo>
                  <a:pt x="2511315" y="7859267"/>
                  <a:pt x="2514827" y="7879384"/>
                  <a:pt x="2513739" y="7903824"/>
                </a:cubicBezTo>
                <a:cubicBezTo>
                  <a:pt x="2524257" y="7919489"/>
                  <a:pt x="2543751" y="7922469"/>
                  <a:pt x="2565211" y="7917216"/>
                </a:cubicBezTo>
                <a:cubicBezTo>
                  <a:pt x="2570788" y="7886433"/>
                  <a:pt x="2549262" y="7857159"/>
                  <a:pt x="2554965" y="7834940"/>
                </a:cubicBezTo>
                <a:lnTo>
                  <a:pt x="2558556" y="7827928"/>
                </a:lnTo>
                <a:lnTo>
                  <a:pt x="2557565" y="7794632"/>
                </a:lnTo>
                <a:cubicBezTo>
                  <a:pt x="2557955" y="7780621"/>
                  <a:pt x="2558968" y="7767516"/>
                  <a:pt x="2560025" y="7757046"/>
                </a:cubicBezTo>
                <a:cubicBezTo>
                  <a:pt x="2559699" y="7735984"/>
                  <a:pt x="2549979" y="7738988"/>
                  <a:pt x="2547260" y="7721306"/>
                </a:cubicBezTo>
                <a:cubicBezTo>
                  <a:pt x="2548127" y="7698549"/>
                  <a:pt x="2547815" y="7678362"/>
                  <a:pt x="2548140" y="7660402"/>
                </a:cubicBezTo>
                <a:lnTo>
                  <a:pt x="2549534" y="7646410"/>
                </a:lnTo>
                <a:lnTo>
                  <a:pt x="2548213" y="7643854"/>
                </a:lnTo>
                <a:cubicBezTo>
                  <a:pt x="2546760" y="7638666"/>
                  <a:pt x="2546744" y="7632826"/>
                  <a:pt x="2549371" y="7625571"/>
                </a:cubicBezTo>
                <a:cubicBezTo>
                  <a:pt x="2548932" y="7617466"/>
                  <a:pt x="2539511" y="7622056"/>
                  <a:pt x="2539291" y="7618004"/>
                </a:cubicBezTo>
                <a:cubicBezTo>
                  <a:pt x="2525276" y="7626908"/>
                  <a:pt x="2529009" y="7651078"/>
                  <a:pt x="2534925" y="7671064"/>
                </a:cubicBezTo>
                <a:cubicBezTo>
                  <a:pt x="2534925" y="7671064"/>
                  <a:pt x="2534925" y="7671064"/>
                  <a:pt x="2532517" y="7671196"/>
                </a:cubicBezTo>
                <a:cubicBezTo>
                  <a:pt x="2532735" y="7675249"/>
                  <a:pt x="2532956" y="7679300"/>
                  <a:pt x="2532956" y="7679300"/>
                </a:cubicBezTo>
                <a:cubicBezTo>
                  <a:pt x="2530766" y="7683483"/>
                  <a:pt x="2530988" y="7687534"/>
                  <a:pt x="2530988" y="7687534"/>
                </a:cubicBezTo>
                <a:cubicBezTo>
                  <a:pt x="2541065" y="7695098"/>
                  <a:pt x="2539755" y="7715486"/>
                  <a:pt x="2538004" y="7727772"/>
                </a:cubicBezTo>
                <a:cubicBezTo>
                  <a:pt x="2538225" y="7731820"/>
                  <a:pt x="2536036" y="7736010"/>
                  <a:pt x="2536259" y="7740058"/>
                </a:cubicBezTo>
                <a:cubicBezTo>
                  <a:pt x="2536478" y="7744108"/>
                  <a:pt x="2534067" y="7744243"/>
                  <a:pt x="2534287" y="7748294"/>
                </a:cubicBezTo>
                <a:cubicBezTo>
                  <a:pt x="2534287" y="7748294"/>
                  <a:pt x="2532096" y="7752476"/>
                  <a:pt x="2529689" y="7752611"/>
                </a:cubicBezTo>
                <a:cubicBezTo>
                  <a:pt x="2529468" y="7748562"/>
                  <a:pt x="2527061" y="7748697"/>
                  <a:pt x="2527061" y="7748697"/>
                </a:cubicBezTo>
                <a:cubicBezTo>
                  <a:pt x="2526839" y="7744643"/>
                  <a:pt x="2526839" y="7744643"/>
                  <a:pt x="2526839" y="7744643"/>
                </a:cubicBezTo>
                <a:cubicBezTo>
                  <a:pt x="2526839" y="7744643"/>
                  <a:pt x="2529029" y="7740459"/>
                  <a:pt x="2529029" y="7740459"/>
                </a:cubicBezTo>
                <a:cubicBezTo>
                  <a:pt x="2528810" y="7736410"/>
                  <a:pt x="2531221" y="7736276"/>
                  <a:pt x="2530998" y="7732223"/>
                </a:cubicBezTo>
                <a:cubicBezTo>
                  <a:pt x="2523989" y="7736679"/>
                  <a:pt x="2527490" y="7712105"/>
                  <a:pt x="2523329" y="7724527"/>
                </a:cubicBezTo>
                <a:cubicBezTo>
                  <a:pt x="2520702" y="7720610"/>
                  <a:pt x="2520260" y="7712507"/>
                  <a:pt x="2514783" y="7700622"/>
                </a:cubicBezTo>
                <a:cubicBezTo>
                  <a:pt x="2519599" y="7700354"/>
                  <a:pt x="2521790" y="7696168"/>
                  <a:pt x="2521348" y="7688070"/>
                </a:cubicBezTo>
                <a:cubicBezTo>
                  <a:pt x="2523760" y="7687936"/>
                  <a:pt x="2523540" y="7683886"/>
                  <a:pt x="2523316" y="7679836"/>
                </a:cubicBezTo>
                <a:cubicBezTo>
                  <a:pt x="2523100" y="7675784"/>
                  <a:pt x="2523100" y="7675784"/>
                  <a:pt x="2525289" y="7671599"/>
                </a:cubicBezTo>
                <a:cubicBezTo>
                  <a:pt x="2525289" y="7671599"/>
                  <a:pt x="2525289" y="7671599"/>
                  <a:pt x="2522880" y="7671733"/>
                </a:cubicBezTo>
                <a:cubicBezTo>
                  <a:pt x="2518281" y="7676050"/>
                  <a:pt x="2517839" y="7667952"/>
                  <a:pt x="2513024" y="7668218"/>
                </a:cubicBezTo>
                <a:cubicBezTo>
                  <a:pt x="2516742" y="7647696"/>
                  <a:pt x="2511482" y="7639862"/>
                  <a:pt x="2505784" y="7623930"/>
                </a:cubicBezTo>
                <a:cubicBezTo>
                  <a:pt x="2486730" y="7629050"/>
                  <a:pt x="2460229" y="7630521"/>
                  <a:pt x="2451252" y="7643212"/>
                </a:cubicBezTo>
                <a:cubicBezTo>
                  <a:pt x="2441614" y="7643745"/>
                  <a:pt x="2431977" y="7644281"/>
                  <a:pt x="2424311" y="7636583"/>
                </a:cubicBezTo>
                <a:cubicBezTo>
                  <a:pt x="2424090" y="7632532"/>
                  <a:pt x="2423866" y="7628482"/>
                  <a:pt x="2423650" y="7624430"/>
                </a:cubicBezTo>
                <a:cubicBezTo>
                  <a:pt x="2445770" y="7631326"/>
                  <a:pt x="2446640" y="7602838"/>
                  <a:pt x="2442911" y="7578669"/>
                </a:cubicBezTo>
                <a:cubicBezTo>
                  <a:pt x="2447290" y="7570301"/>
                  <a:pt x="2459558" y="7573679"/>
                  <a:pt x="2464157" y="7569363"/>
                </a:cubicBezTo>
                <a:cubicBezTo>
                  <a:pt x="2450347" y="7537627"/>
                  <a:pt x="2467203" y="7492000"/>
                  <a:pt x="2450986" y="7460396"/>
                </a:cubicBezTo>
                <a:cubicBezTo>
                  <a:pt x="2444201" y="7468898"/>
                  <a:pt x="2449017" y="7468635"/>
                  <a:pt x="2436749" y="7465252"/>
                </a:cubicBezTo>
                <a:cubicBezTo>
                  <a:pt x="2449887" y="7440144"/>
                  <a:pt x="2447464" y="7395586"/>
                  <a:pt x="2448334" y="7367100"/>
                </a:cubicBezTo>
                <a:cubicBezTo>
                  <a:pt x="2440227" y="7351296"/>
                  <a:pt x="2416355" y="7356689"/>
                  <a:pt x="2412845" y="7336567"/>
                </a:cubicBezTo>
                <a:cubicBezTo>
                  <a:pt x="2419194" y="7319965"/>
                  <a:pt x="2413274" y="7299979"/>
                  <a:pt x="2396408" y="7300918"/>
                </a:cubicBezTo>
                <a:cubicBezTo>
                  <a:pt x="2392244" y="7268646"/>
                  <a:pt x="2395737" y="7244076"/>
                  <a:pt x="2406687" y="7223152"/>
                </a:cubicBezTo>
                <a:cubicBezTo>
                  <a:pt x="2416321" y="7222616"/>
                  <a:pt x="2425958" y="7222080"/>
                  <a:pt x="2431215" y="7229913"/>
                </a:cubicBezTo>
                <a:cubicBezTo>
                  <a:pt x="2431215" y="7229913"/>
                  <a:pt x="2433626" y="7229778"/>
                  <a:pt x="2436034" y="7229647"/>
                </a:cubicBezTo>
                <a:cubicBezTo>
                  <a:pt x="2437786" y="7217363"/>
                  <a:pt x="2439314" y="7201026"/>
                  <a:pt x="2443474" y="7188604"/>
                </a:cubicBezTo>
                <a:cubicBezTo>
                  <a:pt x="2453110" y="7188069"/>
                  <a:pt x="2453550" y="7196172"/>
                  <a:pt x="2460558" y="7191716"/>
                </a:cubicBezTo>
                <a:cubicBezTo>
                  <a:pt x="2463625" y="7203736"/>
                  <a:pt x="2471735" y="7219538"/>
                  <a:pt x="2462976" y="7236275"/>
                </a:cubicBezTo>
                <a:cubicBezTo>
                  <a:pt x="2475683" y="7247758"/>
                  <a:pt x="2481605" y="7267742"/>
                  <a:pt x="2501097" y="7270722"/>
                </a:cubicBezTo>
                <a:cubicBezTo>
                  <a:pt x="2504386" y="7286792"/>
                  <a:pt x="2500005" y="7295160"/>
                  <a:pt x="2495629" y="7303529"/>
                </a:cubicBezTo>
                <a:cubicBezTo>
                  <a:pt x="2488180" y="7299880"/>
                  <a:pt x="2487960" y="7295828"/>
                  <a:pt x="2492556" y="7291509"/>
                </a:cubicBezTo>
                <a:cubicBezTo>
                  <a:pt x="2485331" y="7291910"/>
                  <a:pt x="2478104" y="7292313"/>
                  <a:pt x="2470875" y="7292714"/>
                </a:cubicBezTo>
                <a:cubicBezTo>
                  <a:pt x="2471536" y="7304866"/>
                  <a:pt x="2470229" y="7325255"/>
                  <a:pt x="2475487" y="7333086"/>
                </a:cubicBezTo>
                <a:cubicBezTo>
                  <a:pt x="2492569" y="7336201"/>
                  <a:pt x="2489281" y="7320134"/>
                  <a:pt x="2503955" y="7323378"/>
                </a:cubicBezTo>
                <a:cubicBezTo>
                  <a:pt x="2509434" y="7335264"/>
                  <a:pt x="2519510" y="7342829"/>
                  <a:pt x="2520613" y="7363083"/>
                </a:cubicBezTo>
                <a:lnTo>
                  <a:pt x="2531541" y="7352168"/>
                </a:lnTo>
                <a:lnTo>
                  <a:pt x="2531192" y="7337662"/>
                </a:lnTo>
                <a:cubicBezTo>
                  <a:pt x="2531962" y="7328494"/>
                  <a:pt x="2533695" y="7322446"/>
                  <a:pt x="2536113" y="7320817"/>
                </a:cubicBezTo>
                <a:lnTo>
                  <a:pt x="2535434" y="7303678"/>
                </a:lnTo>
                <a:lnTo>
                  <a:pt x="2523486" y="7272080"/>
                </a:lnTo>
                <a:cubicBezTo>
                  <a:pt x="2518588" y="7261877"/>
                  <a:pt x="2513413" y="7252770"/>
                  <a:pt x="2509412" y="7245882"/>
                </a:cubicBezTo>
                <a:cubicBezTo>
                  <a:pt x="2507005" y="7246017"/>
                  <a:pt x="2507005" y="7246017"/>
                  <a:pt x="2506785" y="7241966"/>
                </a:cubicBezTo>
                <a:cubicBezTo>
                  <a:pt x="2493857" y="7226434"/>
                  <a:pt x="2492536" y="7202128"/>
                  <a:pt x="2488809" y="7177961"/>
                </a:cubicBezTo>
                <a:cubicBezTo>
                  <a:pt x="2487928" y="7161758"/>
                  <a:pt x="2487266" y="7149608"/>
                  <a:pt x="2484197" y="7137588"/>
                </a:cubicBezTo>
                <a:cubicBezTo>
                  <a:pt x="2484197" y="7137588"/>
                  <a:pt x="2486387" y="7133402"/>
                  <a:pt x="2488798" y="7133272"/>
                </a:cubicBezTo>
                <a:cubicBezTo>
                  <a:pt x="2491206" y="7133135"/>
                  <a:pt x="2491206" y="7133135"/>
                  <a:pt x="2493836" y="7137052"/>
                </a:cubicBezTo>
                <a:cubicBezTo>
                  <a:pt x="2496903" y="7149070"/>
                  <a:pt x="2497564" y="7161223"/>
                  <a:pt x="2498445" y="7177426"/>
                </a:cubicBezTo>
                <a:cubicBezTo>
                  <a:pt x="2499543" y="7197679"/>
                  <a:pt x="2500864" y="7221984"/>
                  <a:pt x="2511159" y="7233597"/>
                </a:cubicBezTo>
                <a:cubicBezTo>
                  <a:pt x="2511817" y="7223402"/>
                  <a:pt x="2515646" y="7216082"/>
                  <a:pt x="2521066" y="7210194"/>
                </a:cubicBezTo>
                <a:lnTo>
                  <a:pt x="2522865" y="7208826"/>
                </a:lnTo>
                <a:lnTo>
                  <a:pt x="2521920" y="7193790"/>
                </a:lnTo>
                <a:cubicBezTo>
                  <a:pt x="2524866" y="7186926"/>
                  <a:pt x="2527004" y="7177391"/>
                  <a:pt x="2528288" y="7166770"/>
                </a:cubicBezTo>
                <a:lnTo>
                  <a:pt x="2528334" y="7165567"/>
                </a:lnTo>
                <a:lnTo>
                  <a:pt x="2524287" y="7163800"/>
                </a:lnTo>
                <a:cubicBezTo>
                  <a:pt x="2528883" y="7159482"/>
                  <a:pt x="2528442" y="7151380"/>
                  <a:pt x="2528005" y="7143280"/>
                </a:cubicBezTo>
                <a:lnTo>
                  <a:pt x="2529196" y="7142020"/>
                </a:lnTo>
                <a:lnTo>
                  <a:pt x="2529521" y="7133230"/>
                </a:lnTo>
                <a:cubicBezTo>
                  <a:pt x="2529039" y="7122026"/>
                  <a:pt x="2527649" y="7111322"/>
                  <a:pt x="2525303" y="7102702"/>
                </a:cubicBezTo>
                <a:lnTo>
                  <a:pt x="2519110" y="7091518"/>
                </a:lnTo>
                <a:lnTo>
                  <a:pt x="2512372" y="7084159"/>
                </a:lnTo>
                <a:cubicBezTo>
                  <a:pt x="2508496" y="7078850"/>
                  <a:pt x="2505428" y="7072416"/>
                  <a:pt x="2504328" y="7063336"/>
                </a:cubicBezTo>
                <a:cubicBezTo>
                  <a:pt x="2492064" y="7059958"/>
                  <a:pt x="2495353" y="7076028"/>
                  <a:pt x="2496014" y="7088180"/>
                </a:cubicBezTo>
                <a:cubicBezTo>
                  <a:pt x="2477402" y="7101400"/>
                  <a:pt x="2450899" y="7102873"/>
                  <a:pt x="2439954" y="7123796"/>
                </a:cubicBezTo>
                <a:cubicBezTo>
                  <a:pt x="2438632" y="7099492"/>
                  <a:pt x="2429423" y="7063436"/>
                  <a:pt x="2413870" y="7043988"/>
                </a:cubicBezTo>
                <a:cubicBezTo>
                  <a:pt x="2402042" y="7048706"/>
                  <a:pt x="2394374" y="7041008"/>
                  <a:pt x="2389336" y="7037224"/>
                </a:cubicBezTo>
                <a:cubicBezTo>
                  <a:pt x="2384516" y="7037494"/>
                  <a:pt x="2384956" y="7045595"/>
                  <a:pt x="2385398" y="7053695"/>
                </a:cubicBezTo>
                <a:cubicBezTo>
                  <a:pt x="2373133" y="7050313"/>
                  <a:pt x="2371371" y="7017910"/>
                  <a:pt x="2372236" y="6989422"/>
                </a:cubicBezTo>
                <a:cubicBezTo>
                  <a:pt x="2371138" y="6969169"/>
                  <a:pt x="2375296" y="6956750"/>
                  <a:pt x="2379235" y="6940278"/>
                </a:cubicBezTo>
                <a:cubicBezTo>
                  <a:pt x="2373758" y="6928396"/>
                  <a:pt x="2374626" y="6899906"/>
                  <a:pt x="2391051" y="6890868"/>
                </a:cubicBezTo>
                <a:cubicBezTo>
                  <a:pt x="2415143" y="6889526"/>
                  <a:pt x="2409234" y="6914235"/>
                  <a:pt x="2414714" y="6926116"/>
                </a:cubicBezTo>
                <a:cubicBezTo>
                  <a:pt x="2419313" y="6921798"/>
                  <a:pt x="2424130" y="6921532"/>
                  <a:pt x="2428728" y="6917214"/>
                </a:cubicBezTo>
                <a:cubicBezTo>
                  <a:pt x="2439027" y="6928831"/>
                  <a:pt x="2453924" y="6936128"/>
                  <a:pt x="2459624" y="6952062"/>
                </a:cubicBezTo>
                <a:cubicBezTo>
                  <a:pt x="2467497" y="6919122"/>
                  <a:pt x="2465739" y="6886718"/>
                  <a:pt x="2446673" y="6847148"/>
                </a:cubicBezTo>
                <a:cubicBezTo>
                  <a:pt x="2434407" y="6843766"/>
                  <a:pt x="2435286" y="6859968"/>
                  <a:pt x="2425651" y="6860507"/>
                </a:cubicBezTo>
                <a:cubicBezTo>
                  <a:pt x="2409654" y="6832955"/>
                  <a:pt x="2402195" y="6784614"/>
                  <a:pt x="2407225" y="6743707"/>
                </a:cubicBezTo>
                <a:cubicBezTo>
                  <a:pt x="2394736" y="6736272"/>
                  <a:pt x="2379398" y="6720876"/>
                  <a:pt x="2360569" y="6730048"/>
                </a:cubicBezTo>
                <a:cubicBezTo>
                  <a:pt x="2353547" y="6689810"/>
                  <a:pt x="2357255" y="6624600"/>
                  <a:pt x="2350237" y="6584360"/>
                </a:cubicBezTo>
                <a:cubicBezTo>
                  <a:pt x="2350237" y="6584360"/>
                  <a:pt x="2350237" y="6584360"/>
                  <a:pt x="2350016" y="6580310"/>
                </a:cubicBezTo>
                <a:cubicBezTo>
                  <a:pt x="2349798" y="6576258"/>
                  <a:pt x="2349798" y="6576258"/>
                  <a:pt x="2349576" y="6572208"/>
                </a:cubicBezTo>
                <a:cubicBezTo>
                  <a:pt x="2342776" y="6536020"/>
                  <a:pt x="2344528" y="6523735"/>
                  <a:pt x="2344293" y="6474994"/>
                </a:cubicBezTo>
                <a:cubicBezTo>
                  <a:pt x="2361598" y="6482155"/>
                  <a:pt x="2365762" y="6469739"/>
                  <a:pt x="2380433" y="6472984"/>
                </a:cubicBezTo>
                <a:cubicBezTo>
                  <a:pt x="2404076" y="6418856"/>
                  <a:pt x="2374714" y="6367670"/>
                  <a:pt x="2391127" y="6313942"/>
                </a:cubicBezTo>
                <a:cubicBezTo>
                  <a:pt x="2378421" y="6302460"/>
                  <a:pt x="2361338" y="6299342"/>
                  <a:pt x="2337023" y="6296636"/>
                </a:cubicBezTo>
                <a:cubicBezTo>
                  <a:pt x="2322557" y="6252746"/>
                  <a:pt x="2337441" y="6215354"/>
                  <a:pt x="2329763" y="6162961"/>
                </a:cubicBezTo>
                <a:cubicBezTo>
                  <a:pt x="2331954" y="6158778"/>
                  <a:pt x="2339180" y="6158376"/>
                  <a:pt x="2341369" y="6154192"/>
                </a:cubicBezTo>
                <a:cubicBezTo>
                  <a:pt x="2315076" y="6115024"/>
                  <a:pt x="2341346" y="6064810"/>
                  <a:pt x="2326437" y="6012822"/>
                </a:cubicBezTo>
                <a:cubicBezTo>
                  <a:pt x="2357760" y="6011082"/>
                  <a:pt x="2383170" y="6034047"/>
                  <a:pt x="2412742" y="6044592"/>
                </a:cubicBezTo>
                <a:cubicBezTo>
                  <a:pt x="2434645" y="6047436"/>
                  <a:pt x="2428495" y="5978712"/>
                  <a:pt x="2423238" y="5970878"/>
                </a:cubicBezTo>
                <a:cubicBezTo>
                  <a:pt x="2401985" y="5935493"/>
                  <a:pt x="2362349" y="5962073"/>
                  <a:pt x="2339563" y="5943025"/>
                </a:cubicBezTo>
                <a:cubicBezTo>
                  <a:pt x="2337155" y="5943158"/>
                  <a:pt x="2337375" y="5947206"/>
                  <a:pt x="2332556" y="5947478"/>
                </a:cubicBezTo>
                <a:cubicBezTo>
                  <a:pt x="2332773" y="5951524"/>
                  <a:pt x="2330587" y="5955710"/>
                  <a:pt x="2328178" y="5955846"/>
                </a:cubicBezTo>
                <a:cubicBezTo>
                  <a:pt x="2325769" y="5955978"/>
                  <a:pt x="2323139" y="5952062"/>
                  <a:pt x="2322919" y="5948012"/>
                </a:cubicBezTo>
                <a:cubicBezTo>
                  <a:pt x="2322919" y="5948012"/>
                  <a:pt x="2322699" y="5943960"/>
                  <a:pt x="2322699" y="5943960"/>
                </a:cubicBezTo>
                <a:cubicBezTo>
                  <a:pt x="2329913" y="5898868"/>
                  <a:pt x="2310189" y="5847150"/>
                  <a:pt x="2338003" y="5825288"/>
                </a:cubicBezTo>
                <a:cubicBezTo>
                  <a:pt x="2318287" y="5818260"/>
                  <a:pt x="2331862" y="5801254"/>
                  <a:pt x="2330764" y="5781000"/>
                </a:cubicBezTo>
                <a:cubicBezTo>
                  <a:pt x="2330323" y="5772898"/>
                  <a:pt x="2322656" y="5765196"/>
                  <a:pt x="2322212" y="5757097"/>
                </a:cubicBezTo>
                <a:cubicBezTo>
                  <a:pt x="2317825" y="5720776"/>
                  <a:pt x="2335337" y="5687299"/>
                  <a:pt x="2348473" y="5662195"/>
                </a:cubicBezTo>
                <a:cubicBezTo>
                  <a:pt x="2329849" y="5630724"/>
                  <a:pt x="2312743" y="5538232"/>
                  <a:pt x="2352379" y="5511652"/>
                </a:cubicBezTo>
                <a:cubicBezTo>
                  <a:pt x="2372973" y="5534882"/>
                  <a:pt x="2402322" y="5541376"/>
                  <a:pt x="2413720" y="5573251"/>
                </a:cubicBezTo>
                <a:cubicBezTo>
                  <a:pt x="2417661" y="5556778"/>
                  <a:pt x="2430780" y="5486981"/>
                  <a:pt x="2390485" y="5501408"/>
                </a:cubicBezTo>
                <a:cubicBezTo>
                  <a:pt x="2386757" y="5477236"/>
                  <a:pt x="2352811" y="5475062"/>
                  <a:pt x="2363313" y="5446037"/>
                </a:cubicBezTo>
                <a:cubicBezTo>
                  <a:pt x="2357616" y="5430102"/>
                  <a:pt x="2340750" y="5431038"/>
                  <a:pt x="2330893" y="5427526"/>
                </a:cubicBezTo>
                <a:cubicBezTo>
                  <a:pt x="2328250" y="5378918"/>
                  <a:pt x="2337441" y="5325592"/>
                  <a:pt x="2333050" y="5289268"/>
                </a:cubicBezTo>
                <a:cubicBezTo>
                  <a:pt x="2344438" y="5276447"/>
                  <a:pt x="2353192" y="5259709"/>
                  <a:pt x="2367204" y="5250804"/>
                </a:cubicBezTo>
                <a:cubicBezTo>
                  <a:pt x="2319891" y="5224993"/>
                  <a:pt x="2338043" y="5114288"/>
                  <a:pt x="2372641" y="5083926"/>
                </a:cubicBezTo>
                <a:cubicBezTo>
                  <a:pt x="2364535" y="5068127"/>
                  <a:pt x="2377227" y="5034916"/>
                  <a:pt x="2350287" y="5028289"/>
                </a:cubicBezTo>
                <a:cubicBezTo>
                  <a:pt x="2357054" y="4930403"/>
                  <a:pt x="2353534" y="4865595"/>
                  <a:pt x="2388343" y="4794592"/>
                </a:cubicBezTo>
                <a:cubicBezTo>
                  <a:pt x="2422070" y="4792719"/>
                  <a:pt x="2433244" y="4820538"/>
                  <a:pt x="2444201" y="4844305"/>
                </a:cubicBezTo>
                <a:cubicBezTo>
                  <a:pt x="2456468" y="4847687"/>
                  <a:pt x="2458440" y="4839448"/>
                  <a:pt x="2465445" y="4834998"/>
                </a:cubicBezTo>
                <a:cubicBezTo>
                  <a:pt x="2468724" y="4806377"/>
                  <a:pt x="2453828" y="4799079"/>
                  <a:pt x="2447909" y="4779092"/>
                </a:cubicBezTo>
                <a:cubicBezTo>
                  <a:pt x="2422941" y="4764232"/>
                  <a:pt x="2398184" y="4753418"/>
                  <a:pt x="2382408" y="4729917"/>
                </a:cubicBezTo>
                <a:cubicBezTo>
                  <a:pt x="2386339" y="4668757"/>
                  <a:pt x="2390262" y="4607594"/>
                  <a:pt x="2409307" y="4557782"/>
                </a:cubicBezTo>
                <a:cubicBezTo>
                  <a:pt x="2393531" y="4534280"/>
                  <a:pt x="2413674" y="4504719"/>
                  <a:pt x="2416950" y="4476100"/>
                </a:cubicBezTo>
                <a:cubicBezTo>
                  <a:pt x="2418702" y="4463814"/>
                  <a:pt x="2415853" y="4455848"/>
                  <a:pt x="2415410" y="4447745"/>
                </a:cubicBezTo>
                <a:cubicBezTo>
                  <a:pt x="2417601" y="4443560"/>
                  <a:pt x="2424611" y="4439108"/>
                  <a:pt x="2426796" y="4434923"/>
                </a:cubicBezTo>
                <a:cubicBezTo>
                  <a:pt x="2428765" y="4426691"/>
                  <a:pt x="2425698" y="4414671"/>
                  <a:pt x="2425257" y="4406569"/>
                </a:cubicBezTo>
                <a:cubicBezTo>
                  <a:pt x="2425688" y="4369980"/>
                  <a:pt x="2445391" y="4332320"/>
                  <a:pt x="2451078" y="4303563"/>
                </a:cubicBezTo>
                <a:cubicBezTo>
                  <a:pt x="2455655" y="4209866"/>
                  <a:pt x="2496587" y="4118206"/>
                  <a:pt x="2510802" y="4023972"/>
                </a:cubicBezTo>
                <a:cubicBezTo>
                  <a:pt x="2541682" y="4014130"/>
                  <a:pt x="2520426" y="3978743"/>
                  <a:pt x="2521736" y="3958358"/>
                </a:cubicBezTo>
                <a:cubicBezTo>
                  <a:pt x="2525235" y="3933786"/>
                  <a:pt x="2541218" y="3916646"/>
                  <a:pt x="2544941" y="3896128"/>
                </a:cubicBezTo>
                <a:cubicBezTo>
                  <a:pt x="2523466" y="3856693"/>
                  <a:pt x="2548426" y="3826865"/>
                  <a:pt x="2548413" y="3782174"/>
                </a:cubicBezTo>
                <a:cubicBezTo>
                  <a:pt x="2572506" y="3780837"/>
                  <a:pt x="2546212" y="3741670"/>
                  <a:pt x="2545773" y="3733566"/>
                </a:cubicBezTo>
                <a:cubicBezTo>
                  <a:pt x="2545334" y="3725469"/>
                  <a:pt x="2552118" y="3716963"/>
                  <a:pt x="2551682" y="3708864"/>
                </a:cubicBezTo>
                <a:cubicBezTo>
                  <a:pt x="2549480" y="3668356"/>
                  <a:pt x="2540272" y="3632302"/>
                  <a:pt x="2560198" y="3598692"/>
                </a:cubicBezTo>
                <a:cubicBezTo>
                  <a:pt x="2572021" y="3593974"/>
                  <a:pt x="2570053" y="3602208"/>
                  <a:pt x="2586695" y="3597220"/>
                </a:cubicBezTo>
                <a:cubicBezTo>
                  <a:pt x="2598301" y="3588448"/>
                  <a:pt x="2598301" y="3588448"/>
                  <a:pt x="2597204" y="3568197"/>
                </a:cubicBezTo>
                <a:cubicBezTo>
                  <a:pt x="2609250" y="3567528"/>
                  <a:pt x="2612318" y="3579544"/>
                  <a:pt x="2624364" y="3578876"/>
                </a:cubicBezTo>
                <a:cubicBezTo>
                  <a:pt x="2628740" y="3570505"/>
                  <a:pt x="2628303" y="3562405"/>
                  <a:pt x="2632900" y="3558084"/>
                </a:cubicBezTo>
                <a:cubicBezTo>
                  <a:pt x="2666193" y="3548112"/>
                  <a:pt x="2690283" y="3546773"/>
                  <a:pt x="2711526" y="3537468"/>
                </a:cubicBezTo>
                <a:cubicBezTo>
                  <a:pt x="2753803" y="3559495"/>
                  <a:pt x="2785553" y="3521163"/>
                  <a:pt x="2819281" y="3519291"/>
                </a:cubicBezTo>
                <a:cubicBezTo>
                  <a:pt x="2823880" y="3514973"/>
                  <a:pt x="2821033" y="3507005"/>
                  <a:pt x="2820812" y="3502953"/>
                </a:cubicBezTo>
                <a:cubicBezTo>
                  <a:pt x="2859578" y="3504861"/>
                  <a:pt x="2835035" y="3453412"/>
                  <a:pt x="2863947" y="3451807"/>
                </a:cubicBezTo>
                <a:cubicBezTo>
                  <a:pt x="2855852" y="3480694"/>
                  <a:pt x="2891339" y="3511222"/>
                  <a:pt x="2907324" y="3494087"/>
                </a:cubicBezTo>
                <a:cubicBezTo>
                  <a:pt x="2904693" y="3490167"/>
                  <a:pt x="2902063" y="3486252"/>
                  <a:pt x="2901847" y="3482203"/>
                </a:cubicBezTo>
                <a:cubicBezTo>
                  <a:pt x="2901625" y="3478152"/>
                  <a:pt x="2904032" y="3478014"/>
                  <a:pt x="2906442" y="3477883"/>
                </a:cubicBezTo>
                <a:cubicBezTo>
                  <a:pt x="2908853" y="3477746"/>
                  <a:pt x="2908853" y="3477746"/>
                  <a:pt x="2909073" y="3481799"/>
                </a:cubicBezTo>
                <a:cubicBezTo>
                  <a:pt x="2909073" y="3481799"/>
                  <a:pt x="2909292" y="3485849"/>
                  <a:pt x="2911922" y="3489766"/>
                </a:cubicBezTo>
                <a:cubicBezTo>
                  <a:pt x="2911922" y="3489766"/>
                  <a:pt x="2914331" y="3489634"/>
                  <a:pt x="2914331" y="3489634"/>
                </a:cubicBezTo>
                <a:cubicBezTo>
                  <a:pt x="2921560" y="3489228"/>
                  <a:pt x="2917399" y="3501650"/>
                  <a:pt x="2924849" y="3505300"/>
                </a:cubicBezTo>
                <a:cubicBezTo>
                  <a:pt x="2927257" y="3505164"/>
                  <a:pt x="2927257" y="3505164"/>
                  <a:pt x="2927257" y="3505164"/>
                </a:cubicBezTo>
                <a:cubicBezTo>
                  <a:pt x="2927257" y="3505164"/>
                  <a:pt x="2927037" y="3501114"/>
                  <a:pt x="2927037" y="3501114"/>
                </a:cubicBezTo>
                <a:cubicBezTo>
                  <a:pt x="2926820" y="3497063"/>
                  <a:pt x="2928786" y="3488830"/>
                  <a:pt x="2928567" y="3484780"/>
                </a:cubicBezTo>
                <a:cubicBezTo>
                  <a:pt x="2928347" y="3480729"/>
                  <a:pt x="2928347" y="3480729"/>
                  <a:pt x="2928127" y="3476678"/>
                </a:cubicBezTo>
                <a:cubicBezTo>
                  <a:pt x="2928127" y="3476678"/>
                  <a:pt x="2927906" y="3472627"/>
                  <a:pt x="2927685" y="3468572"/>
                </a:cubicBezTo>
                <a:cubicBezTo>
                  <a:pt x="2930094" y="3468440"/>
                  <a:pt x="2930094" y="3468440"/>
                  <a:pt x="2929876" y="3464390"/>
                </a:cubicBezTo>
                <a:cubicBezTo>
                  <a:pt x="2929876" y="3464390"/>
                  <a:pt x="2927469" y="3464527"/>
                  <a:pt x="2927469" y="3464527"/>
                </a:cubicBezTo>
                <a:cubicBezTo>
                  <a:pt x="2924619" y="3456560"/>
                  <a:pt x="2924175" y="3448457"/>
                  <a:pt x="2923955" y="3444403"/>
                </a:cubicBezTo>
                <a:cubicBezTo>
                  <a:pt x="2923736" y="3440353"/>
                  <a:pt x="2925927" y="3436171"/>
                  <a:pt x="2930748" y="3435902"/>
                </a:cubicBezTo>
                <a:cubicBezTo>
                  <a:pt x="2933155" y="3435769"/>
                  <a:pt x="2935783" y="3439687"/>
                  <a:pt x="2935783" y="3439687"/>
                </a:cubicBezTo>
                <a:cubicBezTo>
                  <a:pt x="2935783" y="3439687"/>
                  <a:pt x="2935783" y="3439687"/>
                  <a:pt x="2936005" y="3443735"/>
                </a:cubicBezTo>
                <a:cubicBezTo>
                  <a:pt x="2936223" y="3447789"/>
                  <a:pt x="2936661" y="3455889"/>
                  <a:pt x="2939291" y="3459806"/>
                </a:cubicBezTo>
                <a:cubicBezTo>
                  <a:pt x="2939291" y="3459806"/>
                  <a:pt x="2941705" y="3459672"/>
                  <a:pt x="2941705" y="3459672"/>
                </a:cubicBezTo>
                <a:cubicBezTo>
                  <a:pt x="2944113" y="3459536"/>
                  <a:pt x="2946741" y="3463454"/>
                  <a:pt x="2949151" y="3463319"/>
                </a:cubicBezTo>
                <a:cubicBezTo>
                  <a:pt x="2953088" y="3446853"/>
                  <a:pt x="2969732" y="3441862"/>
                  <a:pt x="2981341" y="3433090"/>
                </a:cubicBezTo>
                <a:cubicBezTo>
                  <a:pt x="2997555" y="3464693"/>
                  <a:pt x="3023627" y="3499812"/>
                  <a:pt x="3014000" y="3545037"/>
                </a:cubicBezTo>
                <a:cubicBezTo>
                  <a:pt x="3026710" y="3556519"/>
                  <a:pt x="3024531" y="3605393"/>
                  <a:pt x="3047962" y="3591902"/>
                </a:cubicBezTo>
                <a:cubicBezTo>
                  <a:pt x="3040294" y="3584203"/>
                  <a:pt x="3054309" y="3575298"/>
                  <a:pt x="3058468" y="3562879"/>
                </a:cubicBezTo>
                <a:cubicBezTo>
                  <a:pt x="3039196" y="3563950"/>
                  <a:pt x="3028016" y="3536131"/>
                  <a:pt x="3022098" y="3516149"/>
                </a:cubicBezTo>
                <a:cubicBezTo>
                  <a:pt x="3023627" y="3499812"/>
                  <a:pt x="3035452" y="3495088"/>
                  <a:pt x="3042023" y="3482540"/>
                </a:cubicBezTo>
                <a:cubicBezTo>
                  <a:pt x="3036762" y="3474703"/>
                  <a:pt x="3036104" y="3462548"/>
                  <a:pt x="3024276" y="3467271"/>
                </a:cubicBezTo>
                <a:cubicBezTo>
                  <a:pt x="3007841" y="3431620"/>
                  <a:pt x="3009358" y="3370588"/>
                  <a:pt x="2990516" y="3335073"/>
                </a:cubicBezTo>
                <a:cubicBezTo>
                  <a:pt x="3000369" y="3338588"/>
                  <a:pt x="3004971" y="3334271"/>
                  <a:pt x="3009570" y="3329953"/>
                </a:cubicBezTo>
                <a:cubicBezTo>
                  <a:pt x="3006057" y="3309833"/>
                  <a:pt x="3007589" y="3293498"/>
                  <a:pt x="3008895" y="3273110"/>
                </a:cubicBezTo>
                <a:cubicBezTo>
                  <a:pt x="3008895" y="3273110"/>
                  <a:pt x="3008895" y="3273110"/>
                  <a:pt x="3006488" y="3273244"/>
                </a:cubicBezTo>
                <a:cubicBezTo>
                  <a:pt x="3006488" y="3273244"/>
                  <a:pt x="3004075" y="3273379"/>
                  <a:pt x="3003860" y="3269325"/>
                </a:cubicBezTo>
                <a:cubicBezTo>
                  <a:pt x="3003860" y="3269325"/>
                  <a:pt x="3006047" y="3265142"/>
                  <a:pt x="3008456" y="3265006"/>
                </a:cubicBezTo>
                <a:cubicBezTo>
                  <a:pt x="3011085" y="3268925"/>
                  <a:pt x="3013495" y="3268791"/>
                  <a:pt x="3015902" y="3268657"/>
                </a:cubicBezTo>
                <a:cubicBezTo>
                  <a:pt x="3020724" y="3268389"/>
                  <a:pt x="3038466" y="3283655"/>
                  <a:pt x="3035176" y="3267586"/>
                </a:cubicBezTo>
                <a:cubicBezTo>
                  <a:pt x="3049855" y="3270835"/>
                  <a:pt x="3049204" y="3303373"/>
                  <a:pt x="3040231" y="3316061"/>
                </a:cubicBezTo>
                <a:cubicBezTo>
                  <a:pt x="3048774" y="3339961"/>
                  <a:pt x="3050757" y="3376417"/>
                  <a:pt x="3056453" y="3392354"/>
                </a:cubicBezTo>
                <a:cubicBezTo>
                  <a:pt x="3063680" y="3391952"/>
                  <a:pt x="3065873" y="3387767"/>
                  <a:pt x="3065212" y="3375615"/>
                </a:cubicBezTo>
                <a:cubicBezTo>
                  <a:pt x="3084483" y="3374543"/>
                  <a:pt x="3084276" y="3415185"/>
                  <a:pt x="3082305" y="3423418"/>
                </a:cubicBezTo>
                <a:cubicBezTo>
                  <a:pt x="3070263" y="3424088"/>
                  <a:pt x="3067410" y="3416118"/>
                  <a:pt x="3059962" y="3412471"/>
                </a:cubicBezTo>
                <a:cubicBezTo>
                  <a:pt x="3064131" y="3444743"/>
                  <a:pt x="3066774" y="3493352"/>
                  <a:pt x="3082771" y="3520903"/>
                </a:cubicBezTo>
                <a:cubicBezTo>
                  <a:pt x="3072913" y="3517386"/>
                  <a:pt x="3078390" y="3529271"/>
                  <a:pt x="3073791" y="3533588"/>
                </a:cubicBezTo>
                <a:cubicBezTo>
                  <a:pt x="3066566" y="3533988"/>
                  <a:pt x="3066346" y="3529940"/>
                  <a:pt x="3066126" y="3525889"/>
                </a:cubicBezTo>
                <a:cubicBezTo>
                  <a:pt x="3059997" y="3546544"/>
                  <a:pt x="3075334" y="3561941"/>
                  <a:pt x="3074683" y="3594481"/>
                </a:cubicBezTo>
                <a:cubicBezTo>
                  <a:pt x="3069865" y="3594751"/>
                  <a:pt x="3065046" y="3595017"/>
                  <a:pt x="3060230" y="3595285"/>
                </a:cubicBezTo>
                <a:cubicBezTo>
                  <a:pt x="3063299" y="3607302"/>
                  <a:pt x="3066149" y="3615273"/>
                  <a:pt x="3080385" y="3610415"/>
                </a:cubicBezTo>
                <a:cubicBezTo>
                  <a:pt x="3086508" y="3589763"/>
                  <a:pt x="3086070" y="3581659"/>
                  <a:pt x="3077083" y="3549656"/>
                </a:cubicBezTo>
                <a:cubicBezTo>
                  <a:pt x="3089128" y="3548987"/>
                  <a:pt x="3088470" y="3536836"/>
                  <a:pt x="3090657" y="3532652"/>
                </a:cubicBezTo>
                <a:cubicBezTo>
                  <a:pt x="3103583" y="3548185"/>
                  <a:pt x="3139944" y="3550223"/>
                  <a:pt x="3140809" y="3521738"/>
                </a:cubicBezTo>
                <a:cubicBezTo>
                  <a:pt x="3152640" y="3517020"/>
                  <a:pt x="3151110" y="3533354"/>
                  <a:pt x="3162934" y="3528635"/>
                </a:cubicBezTo>
                <a:cubicBezTo>
                  <a:pt x="3167546" y="3569008"/>
                  <a:pt x="3219669" y="3549858"/>
                  <a:pt x="3251429" y="3556218"/>
                </a:cubicBezTo>
                <a:cubicBezTo>
                  <a:pt x="3253189" y="3588624"/>
                  <a:pt x="3279688" y="3587154"/>
                  <a:pt x="3292615" y="3602684"/>
                </a:cubicBezTo>
                <a:cubicBezTo>
                  <a:pt x="3318664" y="3548420"/>
                  <a:pt x="3334638" y="3486591"/>
                  <a:pt x="3358059" y="3428410"/>
                </a:cubicBezTo>
                <a:cubicBezTo>
                  <a:pt x="3376233" y="3407085"/>
                  <a:pt x="3405796" y="3372942"/>
                  <a:pt x="3439315" y="3411707"/>
                </a:cubicBezTo>
                <a:cubicBezTo>
                  <a:pt x="3459258" y="3467477"/>
                  <a:pt x="3479427" y="3527300"/>
                  <a:pt x="3519513" y="3553512"/>
                </a:cubicBezTo>
                <a:cubicBezTo>
                  <a:pt x="3560688" y="3555286"/>
                  <a:pt x="3565522" y="3599708"/>
                  <a:pt x="3604290" y="3601617"/>
                </a:cubicBezTo>
                <a:cubicBezTo>
                  <a:pt x="3617436" y="3621201"/>
                  <a:pt x="3637149" y="3628230"/>
                  <a:pt x="3647884" y="3647946"/>
                </a:cubicBezTo>
                <a:cubicBezTo>
                  <a:pt x="3667380" y="3650930"/>
                  <a:pt x="3675488" y="3666727"/>
                  <a:pt x="3686006" y="3682396"/>
                </a:cubicBezTo>
                <a:cubicBezTo>
                  <a:pt x="3733097" y="3704155"/>
                  <a:pt x="3765970" y="3775461"/>
                  <a:pt x="3806719" y="3813827"/>
                </a:cubicBezTo>
                <a:cubicBezTo>
                  <a:pt x="3815489" y="3841777"/>
                  <a:pt x="3831041" y="3861224"/>
                  <a:pt x="3847260" y="3892829"/>
                </a:cubicBezTo>
                <a:cubicBezTo>
                  <a:pt x="3858220" y="3916596"/>
                  <a:pt x="3869174" y="3940365"/>
                  <a:pt x="3880128" y="3964133"/>
                </a:cubicBezTo>
                <a:cubicBezTo>
                  <a:pt x="3896569" y="3999787"/>
                  <a:pt x="3925488" y="4042872"/>
                  <a:pt x="3933385" y="4099309"/>
                </a:cubicBezTo>
                <a:cubicBezTo>
                  <a:pt x="3933825" y="4107410"/>
                  <a:pt x="3929667" y="4119830"/>
                  <a:pt x="3932518" y="4127801"/>
                </a:cubicBezTo>
                <a:lnTo>
                  <a:pt x="3941467" y="4150241"/>
                </a:lnTo>
                <a:lnTo>
                  <a:pt x="3944914" y="4149573"/>
                </a:lnTo>
                <a:cubicBezTo>
                  <a:pt x="3964980" y="4152565"/>
                  <a:pt x="3992431" y="4171292"/>
                  <a:pt x="4007635" y="4178238"/>
                </a:cubicBezTo>
                <a:cubicBezTo>
                  <a:pt x="4024920" y="4164170"/>
                  <a:pt x="4021929" y="4140831"/>
                  <a:pt x="4021929" y="4140831"/>
                </a:cubicBezTo>
                <a:lnTo>
                  <a:pt x="4034378" y="4136926"/>
                </a:lnTo>
                <a:lnTo>
                  <a:pt x="4032271" y="4135959"/>
                </a:lnTo>
                <a:cubicBezTo>
                  <a:pt x="4030351" y="4133562"/>
                  <a:pt x="4030049" y="4130977"/>
                  <a:pt x="4029849" y="4129253"/>
                </a:cubicBezTo>
                <a:cubicBezTo>
                  <a:pt x="4029443" y="4125805"/>
                  <a:pt x="4042385" y="4124291"/>
                  <a:pt x="4042385" y="4124291"/>
                </a:cubicBezTo>
                <a:cubicBezTo>
                  <a:pt x="4048857" y="4123537"/>
                  <a:pt x="4052089" y="4123159"/>
                  <a:pt x="4053756" y="4123398"/>
                </a:cubicBezTo>
                <a:cubicBezTo>
                  <a:pt x="4055425" y="4123641"/>
                  <a:pt x="4055527" y="4124501"/>
                  <a:pt x="4055727" y="4126226"/>
                </a:cubicBezTo>
                <a:cubicBezTo>
                  <a:pt x="4056130" y="4129672"/>
                  <a:pt x="4056939" y="4136565"/>
                  <a:pt x="4070283" y="4138498"/>
                </a:cubicBezTo>
                <a:cubicBezTo>
                  <a:pt x="4070283" y="4138498"/>
                  <a:pt x="4070686" y="4141947"/>
                  <a:pt x="4070686" y="4141947"/>
                </a:cubicBezTo>
                <a:cubicBezTo>
                  <a:pt x="4070888" y="4143669"/>
                  <a:pt x="4067853" y="4145770"/>
                  <a:pt x="4064769" y="4147440"/>
                </a:cubicBezTo>
                <a:lnTo>
                  <a:pt x="4059249" y="4150023"/>
                </a:lnTo>
                <a:lnTo>
                  <a:pt x="4070640" y="4167211"/>
                </a:lnTo>
                <a:cubicBezTo>
                  <a:pt x="4080671" y="4189646"/>
                  <a:pt x="4088729" y="4215299"/>
                  <a:pt x="4107509" y="4212895"/>
                </a:cubicBezTo>
                <a:cubicBezTo>
                  <a:pt x="4124796" y="4198829"/>
                  <a:pt x="4103023" y="4177896"/>
                  <a:pt x="4121807" y="4175492"/>
                </a:cubicBezTo>
                <a:cubicBezTo>
                  <a:pt x="4140582" y="4173092"/>
                  <a:pt x="4143572" y="4196424"/>
                  <a:pt x="4143572" y="4196424"/>
                </a:cubicBezTo>
                <a:cubicBezTo>
                  <a:pt x="4179639" y="4179955"/>
                  <a:pt x="4204394" y="4224222"/>
                  <a:pt x="4241952" y="4219418"/>
                </a:cubicBezTo>
                <a:cubicBezTo>
                  <a:pt x="4240456" y="4207751"/>
                  <a:pt x="4259233" y="4205346"/>
                  <a:pt x="4256244" y="4182013"/>
                </a:cubicBezTo>
                <a:cubicBezTo>
                  <a:pt x="4275023" y="4179608"/>
                  <a:pt x="4275023" y="4179608"/>
                  <a:pt x="4275023" y="4179608"/>
                </a:cubicBezTo>
                <a:cubicBezTo>
                  <a:pt x="4275023" y="4179608"/>
                  <a:pt x="4275023" y="4179608"/>
                  <a:pt x="4273531" y="4167944"/>
                </a:cubicBezTo>
                <a:cubicBezTo>
                  <a:pt x="4292308" y="4165542"/>
                  <a:pt x="4292308" y="4165542"/>
                  <a:pt x="4292308" y="4165542"/>
                </a:cubicBezTo>
                <a:cubicBezTo>
                  <a:pt x="4292308" y="4165542"/>
                  <a:pt x="4293802" y="4177206"/>
                  <a:pt x="4293802" y="4177206"/>
                </a:cubicBezTo>
                <a:cubicBezTo>
                  <a:pt x="4293802" y="4177206"/>
                  <a:pt x="4293802" y="4177206"/>
                  <a:pt x="4295294" y="4188873"/>
                </a:cubicBezTo>
                <a:cubicBezTo>
                  <a:pt x="4298287" y="4212211"/>
                  <a:pt x="4317063" y="4209807"/>
                  <a:pt x="4318559" y="4221480"/>
                </a:cubicBezTo>
                <a:cubicBezTo>
                  <a:pt x="4326455" y="4208610"/>
                  <a:pt x="4340166" y="4203889"/>
                  <a:pt x="4354624" y="4205004"/>
                </a:cubicBezTo>
                <a:lnTo>
                  <a:pt x="4364965" y="4207758"/>
                </a:lnTo>
                <a:lnTo>
                  <a:pt x="4364340" y="4194698"/>
                </a:lnTo>
                <a:lnTo>
                  <a:pt x="4362375" y="4165207"/>
                </a:lnTo>
                <a:lnTo>
                  <a:pt x="4361058" y="4166751"/>
                </a:lnTo>
                <a:cubicBezTo>
                  <a:pt x="4358542" y="4170408"/>
                  <a:pt x="4355581" y="4175233"/>
                  <a:pt x="4351632" y="4181667"/>
                </a:cubicBezTo>
                <a:cubicBezTo>
                  <a:pt x="4340750" y="4171201"/>
                  <a:pt x="4338881" y="4156616"/>
                  <a:pt x="4339358" y="4141732"/>
                </a:cubicBezTo>
                <a:lnTo>
                  <a:pt x="4339443" y="4139776"/>
                </a:lnTo>
                <a:lnTo>
                  <a:pt x="4330105" y="4135607"/>
                </a:lnTo>
                <a:lnTo>
                  <a:pt x="4339895" y="4129366"/>
                </a:lnTo>
                <a:lnTo>
                  <a:pt x="4341166" y="4099992"/>
                </a:lnTo>
                <a:cubicBezTo>
                  <a:pt x="4339669" y="4088327"/>
                  <a:pt x="4320894" y="4090729"/>
                  <a:pt x="4320894" y="4090729"/>
                </a:cubicBezTo>
                <a:cubicBezTo>
                  <a:pt x="4299126" y="4069795"/>
                  <a:pt x="4313416" y="4032390"/>
                  <a:pt x="4274367" y="4025527"/>
                </a:cubicBezTo>
                <a:cubicBezTo>
                  <a:pt x="4278851" y="4060531"/>
                  <a:pt x="4283336" y="4095537"/>
                  <a:pt x="4287822" y="4130536"/>
                </a:cubicBezTo>
                <a:cubicBezTo>
                  <a:pt x="4267550" y="4121273"/>
                  <a:pt x="4266055" y="4109603"/>
                  <a:pt x="4264559" y="4097937"/>
                </a:cubicBezTo>
                <a:cubicBezTo>
                  <a:pt x="4255170" y="4099139"/>
                  <a:pt x="4249769" y="4103536"/>
                  <a:pt x="4246655" y="4109493"/>
                </a:cubicBezTo>
                <a:lnTo>
                  <a:pt x="4246002" y="4112758"/>
                </a:lnTo>
                <a:lnTo>
                  <a:pt x="4246159" y="4114108"/>
                </a:lnTo>
                <a:cubicBezTo>
                  <a:pt x="4247371" y="4124446"/>
                  <a:pt x="4248982" y="4138235"/>
                  <a:pt x="4263137" y="4147060"/>
                </a:cubicBezTo>
                <a:cubicBezTo>
                  <a:pt x="4263540" y="4150507"/>
                  <a:pt x="4263540" y="4150507"/>
                  <a:pt x="4250597" y="4152020"/>
                </a:cubicBezTo>
                <a:cubicBezTo>
                  <a:pt x="4250597" y="4152020"/>
                  <a:pt x="4250597" y="4152020"/>
                  <a:pt x="4248979" y="4152209"/>
                </a:cubicBezTo>
                <a:lnTo>
                  <a:pt x="4240110" y="4153249"/>
                </a:lnTo>
                <a:lnTo>
                  <a:pt x="4234477" y="4161080"/>
                </a:lnTo>
                <a:cubicBezTo>
                  <a:pt x="4214204" y="4151813"/>
                  <a:pt x="4209718" y="4116811"/>
                  <a:pt x="4208225" y="4105142"/>
                </a:cubicBezTo>
                <a:cubicBezTo>
                  <a:pt x="4190937" y="4119215"/>
                  <a:pt x="4193929" y="4142549"/>
                  <a:pt x="4175150" y="4144950"/>
                </a:cubicBezTo>
                <a:cubicBezTo>
                  <a:pt x="4173655" y="4133285"/>
                  <a:pt x="4173655" y="4133285"/>
                  <a:pt x="4173655" y="4133285"/>
                </a:cubicBezTo>
                <a:cubicBezTo>
                  <a:pt x="4169171" y="4098280"/>
                  <a:pt x="4164685" y="4063274"/>
                  <a:pt x="4144408" y="4054008"/>
                </a:cubicBezTo>
                <a:cubicBezTo>
                  <a:pt x="4141418" y="4030675"/>
                  <a:pt x="4139922" y="4019005"/>
                  <a:pt x="4136935" y="3995671"/>
                </a:cubicBezTo>
                <a:cubicBezTo>
                  <a:pt x="4135438" y="3984007"/>
                  <a:pt x="4115166" y="3974737"/>
                  <a:pt x="4112174" y="3951403"/>
                </a:cubicBezTo>
                <a:cubicBezTo>
                  <a:pt x="4094894" y="3965471"/>
                  <a:pt x="4096391" y="3977141"/>
                  <a:pt x="4077606" y="3979544"/>
                </a:cubicBezTo>
                <a:cubicBezTo>
                  <a:pt x="4074616" y="3956207"/>
                  <a:pt x="4073120" y="3944538"/>
                  <a:pt x="4052849" y="3935272"/>
                </a:cubicBezTo>
                <a:cubicBezTo>
                  <a:pt x="4054344" y="3946939"/>
                  <a:pt x="4055840" y="3958611"/>
                  <a:pt x="4057333" y="3970276"/>
                </a:cubicBezTo>
                <a:cubicBezTo>
                  <a:pt x="4038552" y="3972678"/>
                  <a:pt x="4038552" y="3972678"/>
                  <a:pt x="4037059" y="3961013"/>
                </a:cubicBezTo>
                <a:cubicBezTo>
                  <a:pt x="4034068" y="3937676"/>
                  <a:pt x="4029583" y="3902674"/>
                  <a:pt x="4026590" y="3879339"/>
                </a:cubicBezTo>
                <a:cubicBezTo>
                  <a:pt x="4054760" y="3875737"/>
                  <a:pt x="4065165" y="3901087"/>
                  <a:pt x="4076531" y="3912974"/>
                </a:cubicBezTo>
                <a:lnTo>
                  <a:pt x="4088845" y="3918770"/>
                </a:lnTo>
                <a:lnTo>
                  <a:pt x="4088782" y="3918232"/>
                </a:lnTo>
                <a:cubicBezTo>
                  <a:pt x="4100112" y="3909974"/>
                  <a:pt x="4099314" y="3903139"/>
                  <a:pt x="4086783" y="3901141"/>
                </a:cubicBezTo>
                <a:cubicBezTo>
                  <a:pt x="4086381" y="3897723"/>
                  <a:pt x="4086381" y="3897723"/>
                  <a:pt x="4098513" y="3896300"/>
                </a:cubicBezTo>
                <a:cubicBezTo>
                  <a:pt x="4098114" y="3892882"/>
                  <a:pt x="4098513" y="3896300"/>
                  <a:pt x="4110647" y="3894882"/>
                </a:cubicBezTo>
                <a:lnTo>
                  <a:pt x="4110897" y="3897012"/>
                </a:lnTo>
                <a:lnTo>
                  <a:pt x="4112114" y="3895080"/>
                </a:lnTo>
                <a:cubicBezTo>
                  <a:pt x="4117661" y="3882513"/>
                  <a:pt x="4120487" y="3867328"/>
                  <a:pt x="4118993" y="3855661"/>
                </a:cubicBezTo>
                <a:cubicBezTo>
                  <a:pt x="4116001" y="3832323"/>
                  <a:pt x="4098716" y="3846394"/>
                  <a:pt x="4097225" y="3834731"/>
                </a:cubicBezTo>
                <a:lnTo>
                  <a:pt x="4089234" y="3846101"/>
                </a:lnTo>
                <a:lnTo>
                  <a:pt x="4092064" y="3848198"/>
                </a:lnTo>
                <a:cubicBezTo>
                  <a:pt x="4092064" y="3848198"/>
                  <a:pt x="4092463" y="3851617"/>
                  <a:pt x="4092463" y="3851617"/>
                </a:cubicBezTo>
                <a:lnTo>
                  <a:pt x="4086279" y="3852339"/>
                </a:lnTo>
                <a:lnTo>
                  <a:pt x="4081996" y="3864840"/>
                </a:lnTo>
                <a:cubicBezTo>
                  <a:pt x="4078609" y="3875649"/>
                  <a:pt x="4075035" y="3885001"/>
                  <a:pt x="4065644" y="3886203"/>
                </a:cubicBezTo>
                <a:cubicBezTo>
                  <a:pt x="4061161" y="3851200"/>
                  <a:pt x="4058168" y="3827860"/>
                  <a:pt x="4055182" y="3804527"/>
                </a:cubicBezTo>
                <a:cubicBezTo>
                  <a:pt x="4037900" y="3818597"/>
                  <a:pt x="4059665" y="3839531"/>
                  <a:pt x="4042383" y="3853600"/>
                </a:cubicBezTo>
                <a:cubicBezTo>
                  <a:pt x="4032620" y="3851885"/>
                  <a:pt x="4026004" y="3846801"/>
                  <a:pt x="4020986" y="3840216"/>
                </a:cubicBezTo>
                <a:lnTo>
                  <a:pt x="4018685" y="3835856"/>
                </a:lnTo>
                <a:lnTo>
                  <a:pt x="4013891" y="3838779"/>
                </a:lnTo>
                <a:cubicBezTo>
                  <a:pt x="4010704" y="3839583"/>
                  <a:pt x="4007469" y="3839961"/>
                  <a:pt x="4007469" y="3839961"/>
                </a:cubicBezTo>
                <a:cubicBezTo>
                  <a:pt x="4007469" y="3839961"/>
                  <a:pt x="3994529" y="3841476"/>
                  <a:pt x="3994133" y="3838073"/>
                </a:cubicBezTo>
                <a:cubicBezTo>
                  <a:pt x="3992541" y="3824466"/>
                  <a:pt x="3990948" y="3810856"/>
                  <a:pt x="3989356" y="3797249"/>
                </a:cubicBezTo>
                <a:cubicBezTo>
                  <a:pt x="3982887" y="3798005"/>
                  <a:pt x="3982790" y="3797158"/>
                  <a:pt x="3984307" y="3796116"/>
                </a:cubicBezTo>
                <a:lnTo>
                  <a:pt x="3987865" y="3794380"/>
                </a:lnTo>
                <a:lnTo>
                  <a:pt x="3977075" y="3790799"/>
                </a:lnTo>
                <a:cubicBezTo>
                  <a:pt x="3974085" y="3767464"/>
                  <a:pt x="3971095" y="3744127"/>
                  <a:pt x="3969599" y="3732458"/>
                </a:cubicBezTo>
                <a:cubicBezTo>
                  <a:pt x="3950817" y="3734861"/>
                  <a:pt x="3953810" y="3758199"/>
                  <a:pt x="3935031" y="3760598"/>
                </a:cubicBezTo>
                <a:cubicBezTo>
                  <a:pt x="3933537" y="3748934"/>
                  <a:pt x="3933537" y="3748934"/>
                  <a:pt x="3932041" y="3737262"/>
                </a:cubicBezTo>
                <a:cubicBezTo>
                  <a:pt x="3913264" y="3739665"/>
                  <a:pt x="3914756" y="3751333"/>
                  <a:pt x="3914756" y="3751333"/>
                </a:cubicBezTo>
                <a:cubicBezTo>
                  <a:pt x="3917748" y="3774669"/>
                  <a:pt x="3914922" y="3789855"/>
                  <a:pt x="3912096" y="3805041"/>
                </a:cubicBezTo>
                <a:lnTo>
                  <a:pt x="3910881" y="3813272"/>
                </a:lnTo>
                <a:lnTo>
                  <a:pt x="3911271" y="3816598"/>
                </a:lnTo>
                <a:lnTo>
                  <a:pt x="3909848" y="3820275"/>
                </a:lnTo>
                <a:lnTo>
                  <a:pt x="3908584" y="3828839"/>
                </a:lnTo>
                <a:lnTo>
                  <a:pt x="3908840" y="3837849"/>
                </a:lnTo>
                <a:lnTo>
                  <a:pt x="3916110" y="3857959"/>
                </a:lnTo>
                <a:cubicBezTo>
                  <a:pt x="3922986" y="3860648"/>
                  <a:pt x="3926725" y="3864578"/>
                  <a:pt x="3928845" y="3868697"/>
                </a:cubicBezTo>
                <a:lnTo>
                  <a:pt x="3931795" y="3880249"/>
                </a:lnTo>
                <a:lnTo>
                  <a:pt x="3936647" y="3884916"/>
                </a:lnTo>
                <a:cubicBezTo>
                  <a:pt x="3942464" y="3893066"/>
                  <a:pt x="3943584" y="3901818"/>
                  <a:pt x="3935689" y="3914686"/>
                </a:cubicBezTo>
                <a:cubicBezTo>
                  <a:pt x="3935689" y="3914686"/>
                  <a:pt x="3932703" y="3891349"/>
                  <a:pt x="3915417" y="3905419"/>
                </a:cubicBezTo>
                <a:cubicBezTo>
                  <a:pt x="3916910" y="3917089"/>
                  <a:pt x="3916910" y="3917089"/>
                  <a:pt x="3916910" y="3917089"/>
                </a:cubicBezTo>
                <a:cubicBezTo>
                  <a:pt x="3916910" y="3917089"/>
                  <a:pt x="3898132" y="3919488"/>
                  <a:pt x="3896639" y="3907820"/>
                </a:cubicBezTo>
                <a:lnTo>
                  <a:pt x="3892686" y="3842572"/>
                </a:lnTo>
                <a:lnTo>
                  <a:pt x="3891045" y="3839927"/>
                </a:lnTo>
                <a:lnTo>
                  <a:pt x="3892299" y="3836177"/>
                </a:lnTo>
                <a:lnTo>
                  <a:pt x="3890222" y="3801909"/>
                </a:lnTo>
                <a:cubicBezTo>
                  <a:pt x="3889153" y="3784257"/>
                  <a:pt x="3887497" y="3766681"/>
                  <a:pt x="3884374" y="3749292"/>
                </a:cubicBezTo>
                <a:lnTo>
                  <a:pt x="3873776" y="3712035"/>
                </a:lnTo>
                <a:lnTo>
                  <a:pt x="3872815" y="3712148"/>
                </a:lnTo>
                <a:lnTo>
                  <a:pt x="3872120" y="3706214"/>
                </a:lnTo>
                <a:lnTo>
                  <a:pt x="3869726" y="3697800"/>
                </a:lnTo>
                <a:cubicBezTo>
                  <a:pt x="3868233" y="3686132"/>
                  <a:pt x="3888504" y="3695398"/>
                  <a:pt x="3887008" y="3683731"/>
                </a:cubicBezTo>
                <a:lnTo>
                  <a:pt x="3887325" y="3647369"/>
                </a:lnTo>
                <a:lnTo>
                  <a:pt x="3883355" y="3648106"/>
                </a:lnTo>
                <a:cubicBezTo>
                  <a:pt x="3880171" y="3648921"/>
                  <a:pt x="3877036" y="3650170"/>
                  <a:pt x="3877241" y="3651912"/>
                </a:cubicBezTo>
                <a:cubicBezTo>
                  <a:pt x="3877241" y="3651912"/>
                  <a:pt x="3863891" y="3649942"/>
                  <a:pt x="3863891" y="3649942"/>
                </a:cubicBezTo>
                <a:cubicBezTo>
                  <a:pt x="3863488" y="3646466"/>
                  <a:pt x="3863488" y="3646466"/>
                  <a:pt x="3863488" y="3646466"/>
                </a:cubicBezTo>
                <a:cubicBezTo>
                  <a:pt x="3849731" y="3641014"/>
                  <a:pt x="3848915" y="3634051"/>
                  <a:pt x="3848101" y="3627086"/>
                </a:cubicBezTo>
                <a:cubicBezTo>
                  <a:pt x="3848101" y="3627086"/>
                  <a:pt x="3860635" y="3622092"/>
                  <a:pt x="3860635" y="3622092"/>
                </a:cubicBezTo>
                <a:cubicBezTo>
                  <a:pt x="3867306" y="3623075"/>
                  <a:pt x="3870645" y="3623567"/>
                  <a:pt x="3872363" y="3624248"/>
                </a:cubicBezTo>
                <a:cubicBezTo>
                  <a:pt x="3874083" y="3624928"/>
                  <a:pt x="3874185" y="3625800"/>
                  <a:pt x="3874391" y="3627541"/>
                </a:cubicBezTo>
                <a:cubicBezTo>
                  <a:pt x="3874795" y="3631020"/>
                  <a:pt x="3875615" y="3637986"/>
                  <a:pt x="3876018" y="3641466"/>
                </a:cubicBezTo>
                <a:cubicBezTo>
                  <a:pt x="3876224" y="3643206"/>
                  <a:pt x="3876325" y="3644077"/>
                  <a:pt x="3877994" y="3644323"/>
                </a:cubicBezTo>
                <a:lnTo>
                  <a:pt x="3887357" y="3643591"/>
                </a:lnTo>
                <a:lnTo>
                  <a:pt x="3887614" y="3613982"/>
                </a:lnTo>
                <a:cubicBezTo>
                  <a:pt x="3889506" y="3591505"/>
                  <a:pt x="3891585" y="3570486"/>
                  <a:pt x="3889339" y="3552984"/>
                </a:cubicBezTo>
                <a:cubicBezTo>
                  <a:pt x="3867571" y="3532051"/>
                  <a:pt x="3850289" y="3546119"/>
                  <a:pt x="3830010" y="3536858"/>
                </a:cubicBezTo>
                <a:cubicBezTo>
                  <a:pt x="3825524" y="3501853"/>
                  <a:pt x="3822535" y="3478513"/>
                  <a:pt x="3839821" y="3464443"/>
                </a:cubicBezTo>
                <a:cubicBezTo>
                  <a:pt x="3857104" y="3450373"/>
                  <a:pt x="3878875" y="3471309"/>
                  <a:pt x="3899149" y="3480575"/>
                </a:cubicBezTo>
                <a:cubicBezTo>
                  <a:pt x="3902139" y="3503912"/>
                  <a:pt x="3903632" y="3515577"/>
                  <a:pt x="3903632" y="3515577"/>
                </a:cubicBezTo>
                <a:cubicBezTo>
                  <a:pt x="3920915" y="3501508"/>
                  <a:pt x="3917925" y="3478172"/>
                  <a:pt x="3936705" y="3475771"/>
                </a:cubicBezTo>
                <a:lnTo>
                  <a:pt x="3939417" y="3476246"/>
                </a:lnTo>
                <a:lnTo>
                  <a:pt x="3938327" y="3473287"/>
                </a:lnTo>
                <a:cubicBezTo>
                  <a:pt x="3936728" y="3459596"/>
                  <a:pt x="3935526" y="3449328"/>
                  <a:pt x="3934323" y="3439058"/>
                </a:cubicBezTo>
                <a:cubicBezTo>
                  <a:pt x="3933923" y="3435638"/>
                  <a:pt x="3948479" y="3433935"/>
                  <a:pt x="3948479" y="3433935"/>
                </a:cubicBezTo>
                <a:cubicBezTo>
                  <a:pt x="3955758" y="3433081"/>
                  <a:pt x="3959499" y="3433513"/>
                  <a:pt x="3961421" y="3434154"/>
                </a:cubicBezTo>
                <a:cubicBezTo>
                  <a:pt x="3963341" y="3434797"/>
                  <a:pt x="3963441" y="3435653"/>
                  <a:pt x="3963441" y="3435653"/>
                </a:cubicBezTo>
                <a:lnTo>
                  <a:pt x="3963722" y="3438041"/>
                </a:lnTo>
                <a:lnTo>
                  <a:pt x="3972758" y="3436409"/>
                </a:lnTo>
                <a:cubicBezTo>
                  <a:pt x="3979262" y="3437237"/>
                  <a:pt x="3986023" y="3440059"/>
                  <a:pt x="3991803" y="3445218"/>
                </a:cubicBezTo>
                <a:cubicBezTo>
                  <a:pt x="3981731" y="3446507"/>
                  <a:pt x="3977438" y="3452956"/>
                  <a:pt x="3973145" y="3459405"/>
                </a:cubicBezTo>
                <a:lnTo>
                  <a:pt x="3967111" y="3467011"/>
                </a:lnTo>
                <a:lnTo>
                  <a:pt x="3967447" y="3469881"/>
                </a:lnTo>
                <a:lnTo>
                  <a:pt x="3968794" y="3481411"/>
                </a:lnTo>
                <a:lnTo>
                  <a:pt x="3975757" y="3482634"/>
                </a:lnTo>
                <a:cubicBezTo>
                  <a:pt x="3993040" y="3468562"/>
                  <a:pt x="4032095" y="3475426"/>
                  <a:pt x="4016305" y="3501163"/>
                </a:cubicBezTo>
                <a:cubicBezTo>
                  <a:pt x="3999023" y="3515232"/>
                  <a:pt x="3997529" y="3503567"/>
                  <a:pt x="3978745" y="3505969"/>
                </a:cubicBezTo>
                <a:cubicBezTo>
                  <a:pt x="3983231" y="3540976"/>
                  <a:pt x="4002013" y="3538569"/>
                  <a:pt x="4020791" y="3536168"/>
                </a:cubicBezTo>
                <a:cubicBezTo>
                  <a:pt x="4021538" y="3542003"/>
                  <a:pt x="4022286" y="3547838"/>
                  <a:pt x="4025194" y="3551914"/>
                </a:cubicBezTo>
                <a:lnTo>
                  <a:pt x="4028825" y="3552998"/>
                </a:lnTo>
                <a:lnTo>
                  <a:pt x="4020837" y="3484743"/>
                </a:lnTo>
                <a:cubicBezTo>
                  <a:pt x="4018407" y="3463966"/>
                  <a:pt x="4015167" y="3436270"/>
                  <a:pt x="4012331" y="3412031"/>
                </a:cubicBezTo>
                <a:cubicBezTo>
                  <a:pt x="4009899" y="3391260"/>
                  <a:pt x="4009088" y="3384337"/>
                  <a:pt x="4007465" y="3370485"/>
                </a:cubicBezTo>
                <a:cubicBezTo>
                  <a:pt x="4006658" y="3363562"/>
                  <a:pt x="4006255" y="3360099"/>
                  <a:pt x="4005849" y="3356638"/>
                </a:cubicBezTo>
                <a:cubicBezTo>
                  <a:pt x="4004633" y="3346247"/>
                  <a:pt x="4003418" y="3335861"/>
                  <a:pt x="4015950" y="3327375"/>
                </a:cubicBezTo>
                <a:cubicBezTo>
                  <a:pt x="4015950" y="3327375"/>
                  <a:pt x="4015950" y="3327375"/>
                  <a:pt x="4015544" y="3323915"/>
                </a:cubicBezTo>
                <a:cubicBezTo>
                  <a:pt x="4001795" y="3322013"/>
                  <a:pt x="4015144" y="3320452"/>
                  <a:pt x="4014735" y="3316990"/>
                </a:cubicBezTo>
                <a:cubicBezTo>
                  <a:pt x="4000578" y="3311623"/>
                  <a:pt x="3986827" y="3309726"/>
                  <a:pt x="3986020" y="3302802"/>
                </a:cubicBezTo>
                <a:cubicBezTo>
                  <a:pt x="3985614" y="3299340"/>
                  <a:pt x="3972269" y="3300899"/>
                  <a:pt x="3972269" y="3300899"/>
                </a:cubicBezTo>
                <a:cubicBezTo>
                  <a:pt x="3972269" y="3300899"/>
                  <a:pt x="3972675" y="3304362"/>
                  <a:pt x="3972675" y="3304362"/>
                </a:cubicBezTo>
                <a:cubicBezTo>
                  <a:pt x="3973080" y="3307825"/>
                  <a:pt x="3986425" y="3306263"/>
                  <a:pt x="3986425" y="3306263"/>
                </a:cubicBezTo>
                <a:cubicBezTo>
                  <a:pt x="3986425" y="3306263"/>
                  <a:pt x="3986425" y="3306263"/>
                  <a:pt x="3986827" y="3309726"/>
                </a:cubicBezTo>
                <a:cubicBezTo>
                  <a:pt x="3987234" y="3313187"/>
                  <a:pt x="3973889" y="3314747"/>
                  <a:pt x="3973482" y="3311286"/>
                </a:cubicBezTo>
                <a:cubicBezTo>
                  <a:pt x="3974295" y="3318214"/>
                  <a:pt x="3974697" y="3321676"/>
                  <a:pt x="3975511" y="3328600"/>
                </a:cubicBezTo>
                <a:cubicBezTo>
                  <a:pt x="3977130" y="3342450"/>
                  <a:pt x="3965408" y="3357859"/>
                  <a:pt x="3953275" y="3369808"/>
                </a:cubicBezTo>
                <a:cubicBezTo>
                  <a:pt x="3940336" y="3374831"/>
                  <a:pt x="3940336" y="3374831"/>
                  <a:pt x="3926990" y="3376392"/>
                </a:cubicBezTo>
                <a:cubicBezTo>
                  <a:pt x="3926584" y="3372932"/>
                  <a:pt x="3926182" y="3369467"/>
                  <a:pt x="3926182" y="3369467"/>
                </a:cubicBezTo>
                <a:cubicBezTo>
                  <a:pt x="3951656" y="3355958"/>
                  <a:pt x="3950035" y="3342107"/>
                  <a:pt x="3948818" y="3331721"/>
                </a:cubicBezTo>
                <a:cubicBezTo>
                  <a:pt x="3948010" y="3324799"/>
                  <a:pt x="3947198" y="3317873"/>
                  <a:pt x="3946388" y="3310948"/>
                </a:cubicBezTo>
                <a:cubicBezTo>
                  <a:pt x="3945983" y="3307484"/>
                  <a:pt x="3945170" y="3300561"/>
                  <a:pt x="3944768" y="3297100"/>
                </a:cubicBezTo>
                <a:cubicBezTo>
                  <a:pt x="3943956" y="3290174"/>
                  <a:pt x="3942742" y="3279785"/>
                  <a:pt x="3955277" y="3271301"/>
                </a:cubicBezTo>
                <a:cubicBezTo>
                  <a:pt x="3954875" y="3267839"/>
                  <a:pt x="3967408" y="3259352"/>
                  <a:pt x="3953657" y="3257452"/>
                </a:cubicBezTo>
                <a:cubicBezTo>
                  <a:pt x="3953657" y="3257452"/>
                  <a:pt x="3953657" y="3257452"/>
                  <a:pt x="3953252" y="3253990"/>
                </a:cubicBezTo>
                <a:cubicBezTo>
                  <a:pt x="3953252" y="3253990"/>
                  <a:pt x="3953252" y="3253990"/>
                  <a:pt x="3966594" y="3252429"/>
                </a:cubicBezTo>
                <a:cubicBezTo>
                  <a:pt x="3979539" y="3247402"/>
                  <a:pt x="3992883" y="3245839"/>
                  <a:pt x="4005820" y="3240817"/>
                </a:cubicBezTo>
                <a:cubicBezTo>
                  <a:pt x="4005014" y="3233893"/>
                  <a:pt x="4018359" y="3232331"/>
                  <a:pt x="4032110" y="3234231"/>
                </a:cubicBezTo>
                <a:cubicBezTo>
                  <a:pt x="4031705" y="3230769"/>
                  <a:pt x="4031705" y="3230769"/>
                  <a:pt x="4031705" y="3230769"/>
                </a:cubicBezTo>
                <a:cubicBezTo>
                  <a:pt x="4031705" y="3230769"/>
                  <a:pt x="4031705" y="3230769"/>
                  <a:pt x="4031300" y="3227305"/>
                </a:cubicBezTo>
                <a:cubicBezTo>
                  <a:pt x="4044644" y="3225744"/>
                  <a:pt x="4044644" y="3225744"/>
                  <a:pt x="4044644" y="3225744"/>
                </a:cubicBezTo>
                <a:cubicBezTo>
                  <a:pt x="4045046" y="3229205"/>
                  <a:pt x="4045046" y="3229205"/>
                  <a:pt x="4045046" y="3229205"/>
                </a:cubicBezTo>
                <a:cubicBezTo>
                  <a:pt x="4045452" y="3232668"/>
                  <a:pt x="4032110" y="3234231"/>
                  <a:pt x="4032514" y="3237693"/>
                </a:cubicBezTo>
                <a:cubicBezTo>
                  <a:pt x="4032514" y="3237693"/>
                  <a:pt x="4032514" y="3237693"/>
                  <a:pt x="4045860" y="3236133"/>
                </a:cubicBezTo>
                <a:cubicBezTo>
                  <a:pt x="4032919" y="3241156"/>
                  <a:pt x="4073764" y="3243398"/>
                  <a:pt x="4033729" y="3248081"/>
                </a:cubicBezTo>
                <a:cubicBezTo>
                  <a:pt x="4034133" y="3251543"/>
                  <a:pt x="4034541" y="3255007"/>
                  <a:pt x="4034947" y="3258468"/>
                </a:cubicBezTo>
                <a:cubicBezTo>
                  <a:pt x="4034947" y="3258468"/>
                  <a:pt x="4035353" y="3261927"/>
                  <a:pt x="4035353" y="3261927"/>
                </a:cubicBezTo>
                <a:cubicBezTo>
                  <a:pt x="4046273" y="3268548"/>
                  <a:pt x="4042179" y="3276924"/>
                  <a:pt x="4056169" y="3277260"/>
                </a:cubicBezTo>
                <a:lnTo>
                  <a:pt x="4066156" y="3275989"/>
                </a:lnTo>
                <a:lnTo>
                  <a:pt x="4065934" y="3258084"/>
                </a:lnTo>
                <a:cubicBezTo>
                  <a:pt x="4067523" y="3250506"/>
                  <a:pt x="4071817" y="3244057"/>
                  <a:pt x="4081889" y="3242768"/>
                </a:cubicBezTo>
                <a:cubicBezTo>
                  <a:pt x="4083375" y="3254380"/>
                  <a:pt x="4083375" y="3254380"/>
                  <a:pt x="4084865" y="3265991"/>
                </a:cubicBezTo>
                <a:cubicBezTo>
                  <a:pt x="4086351" y="3277596"/>
                  <a:pt x="4086351" y="3277596"/>
                  <a:pt x="4086351" y="3277596"/>
                </a:cubicBezTo>
                <a:cubicBezTo>
                  <a:pt x="4086351" y="3277596"/>
                  <a:pt x="4086351" y="3277596"/>
                  <a:pt x="4087841" y="3289203"/>
                </a:cubicBezTo>
                <a:cubicBezTo>
                  <a:pt x="4087841" y="3289203"/>
                  <a:pt x="4087468" y="3286301"/>
                  <a:pt x="4084579" y="3283721"/>
                </a:cubicBezTo>
                <a:lnTo>
                  <a:pt x="4067334" y="3280389"/>
                </a:lnTo>
                <a:lnTo>
                  <a:pt x="4048904" y="3291055"/>
                </a:lnTo>
                <a:cubicBezTo>
                  <a:pt x="4042941" y="3297895"/>
                  <a:pt x="4040414" y="3305211"/>
                  <a:pt x="4041022" y="3310405"/>
                </a:cubicBezTo>
                <a:cubicBezTo>
                  <a:pt x="4067309" y="3303818"/>
                  <a:pt x="4055175" y="3315764"/>
                  <a:pt x="4068524" y="3314202"/>
                </a:cubicBezTo>
                <a:cubicBezTo>
                  <a:pt x="4055581" y="3319230"/>
                  <a:pt x="4055581" y="3319230"/>
                  <a:pt x="4042642" y="3324250"/>
                </a:cubicBezTo>
                <a:cubicBezTo>
                  <a:pt x="4042642" y="3324250"/>
                  <a:pt x="4042642" y="3324250"/>
                  <a:pt x="4043050" y="3327714"/>
                </a:cubicBezTo>
                <a:cubicBezTo>
                  <a:pt x="4030511" y="3336201"/>
                  <a:pt x="4017977" y="3344687"/>
                  <a:pt x="4032133" y="3350052"/>
                </a:cubicBezTo>
                <a:cubicBezTo>
                  <a:pt x="4032539" y="3353512"/>
                  <a:pt x="4032539" y="3353512"/>
                  <a:pt x="4032539" y="3353512"/>
                </a:cubicBezTo>
                <a:cubicBezTo>
                  <a:pt x="4045884" y="3351949"/>
                  <a:pt x="4045884" y="3351949"/>
                  <a:pt x="4045884" y="3351949"/>
                </a:cubicBezTo>
                <a:cubicBezTo>
                  <a:pt x="4059229" y="3350390"/>
                  <a:pt x="4059229" y="3350390"/>
                  <a:pt x="4059634" y="3353852"/>
                </a:cubicBezTo>
                <a:cubicBezTo>
                  <a:pt x="4059634" y="3353852"/>
                  <a:pt x="4059634" y="3353852"/>
                  <a:pt x="4046291" y="3355414"/>
                </a:cubicBezTo>
                <a:cubicBezTo>
                  <a:pt x="4046291" y="3355414"/>
                  <a:pt x="4046291" y="3355414"/>
                  <a:pt x="4032944" y="3356975"/>
                </a:cubicBezTo>
                <a:cubicBezTo>
                  <a:pt x="4033350" y="3360438"/>
                  <a:pt x="4033350" y="3360438"/>
                  <a:pt x="4033753" y="3363897"/>
                </a:cubicBezTo>
                <a:cubicBezTo>
                  <a:pt x="4075008" y="3369602"/>
                  <a:pt x="4064494" y="3395401"/>
                  <a:pt x="4066523" y="3412711"/>
                </a:cubicBezTo>
                <a:cubicBezTo>
                  <a:pt x="4053177" y="3414273"/>
                  <a:pt x="4052771" y="3410811"/>
                  <a:pt x="4052771" y="3410811"/>
                </a:cubicBezTo>
                <a:cubicBezTo>
                  <a:pt x="4055608" y="3435047"/>
                  <a:pt x="4045099" y="3460846"/>
                  <a:pt x="4047934" y="3485083"/>
                </a:cubicBezTo>
                <a:lnTo>
                  <a:pt x="4054789" y="3543677"/>
                </a:lnTo>
                <a:lnTo>
                  <a:pt x="4059844" y="3543031"/>
                </a:lnTo>
                <a:cubicBezTo>
                  <a:pt x="4059844" y="3543031"/>
                  <a:pt x="4061340" y="3554701"/>
                  <a:pt x="4061340" y="3554701"/>
                </a:cubicBezTo>
                <a:lnTo>
                  <a:pt x="4056156" y="3555364"/>
                </a:lnTo>
                <a:lnTo>
                  <a:pt x="4058465" y="3575103"/>
                </a:lnTo>
                <a:lnTo>
                  <a:pt x="4057955" y="3575775"/>
                </a:lnTo>
                <a:lnTo>
                  <a:pt x="4067988" y="3587945"/>
                </a:lnTo>
                <a:cubicBezTo>
                  <a:pt x="4076338" y="3597254"/>
                  <a:pt x="4086847" y="3604802"/>
                  <a:pt x="4106373" y="3608231"/>
                </a:cubicBezTo>
                <a:cubicBezTo>
                  <a:pt x="4104878" y="3596568"/>
                  <a:pt x="4100395" y="3561564"/>
                  <a:pt x="4137953" y="3556762"/>
                </a:cubicBezTo>
                <a:cubicBezTo>
                  <a:pt x="4136458" y="3545090"/>
                  <a:pt x="4134962" y="3533423"/>
                  <a:pt x="4133466" y="3521756"/>
                </a:cubicBezTo>
                <a:cubicBezTo>
                  <a:pt x="4142855" y="3520554"/>
                  <a:pt x="4147923" y="3522870"/>
                  <a:pt x="4150831" y="3526945"/>
                </a:cubicBezTo>
                <a:lnTo>
                  <a:pt x="4154243" y="3539151"/>
                </a:lnTo>
                <a:lnTo>
                  <a:pt x="4159736" y="3484115"/>
                </a:lnTo>
                <a:cubicBezTo>
                  <a:pt x="4160598" y="3462581"/>
                  <a:pt x="4161409" y="3440615"/>
                  <a:pt x="4165659" y="3419122"/>
                </a:cubicBezTo>
                <a:cubicBezTo>
                  <a:pt x="4162424" y="3391507"/>
                  <a:pt x="4159598" y="3367342"/>
                  <a:pt x="4156774" y="3343181"/>
                </a:cubicBezTo>
                <a:cubicBezTo>
                  <a:pt x="4156366" y="3339729"/>
                  <a:pt x="4169713" y="3338164"/>
                  <a:pt x="4169713" y="3338164"/>
                </a:cubicBezTo>
                <a:cubicBezTo>
                  <a:pt x="4176390" y="3337385"/>
                  <a:pt x="4179722" y="3336995"/>
                  <a:pt x="4181445" y="3337229"/>
                </a:cubicBezTo>
                <a:cubicBezTo>
                  <a:pt x="4183162" y="3337467"/>
                  <a:pt x="4183261" y="3338331"/>
                  <a:pt x="4183463" y="3340057"/>
                </a:cubicBezTo>
                <a:cubicBezTo>
                  <a:pt x="4186290" y="3364219"/>
                  <a:pt x="4176175" y="3393395"/>
                  <a:pt x="4179004" y="3417559"/>
                </a:cubicBezTo>
                <a:cubicBezTo>
                  <a:pt x="4181428" y="3438272"/>
                  <a:pt x="4180617" y="3460238"/>
                  <a:pt x="4178136" y="3482399"/>
                </a:cubicBezTo>
                <a:lnTo>
                  <a:pt x="4169252" y="3536308"/>
                </a:lnTo>
                <a:lnTo>
                  <a:pt x="4170917" y="3534755"/>
                </a:lnTo>
                <a:cubicBezTo>
                  <a:pt x="4172892" y="3531538"/>
                  <a:pt x="4172519" y="3528621"/>
                  <a:pt x="4172519" y="3528621"/>
                </a:cubicBezTo>
                <a:cubicBezTo>
                  <a:pt x="4181908" y="3527419"/>
                  <a:pt x="4196740" y="3531451"/>
                  <a:pt x="4211384" y="3534026"/>
                </a:cubicBezTo>
                <a:lnTo>
                  <a:pt x="4225577" y="3535323"/>
                </a:lnTo>
                <a:lnTo>
                  <a:pt x="4248286" y="3509373"/>
                </a:lnTo>
                <a:cubicBezTo>
                  <a:pt x="4255646" y="3499310"/>
                  <a:pt x="4261372" y="3489875"/>
                  <a:pt x="4267098" y="3480439"/>
                </a:cubicBezTo>
                <a:cubicBezTo>
                  <a:pt x="4252410" y="3471643"/>
                  <a:pt x="4240143" y="3483594"/>
                  <a:pt x="4225860" y="3478253"/>
                </a:cubicBezTo>
                <a:cubicBezTo>
                  <a:pt x="4238730" y="3471489"/>
                  <a:pt x="4243765" y="3463452"/>
                  <a:pt x="4245543" y="3454920"/>
                </a:cubicBezTo>
                <a:lnTo>
                  <a:pt x="4245603" y="3441993"/>
                </a:lnTo>
                <a:lnTo>
                  <a:pt x="4240754" y="3442064"/>
                </a:lnTo>
                <a:cubicBezTo>
                  <a:pt x="4238900" y="3441560"/>
                  <a:pt x="4237539" y="3440252"/>
                  <a:pt x="4237166" y="3437336"/>
                </a:cubicBezTo>
                <a:cubicBezTo>
                  <a:pt x="4236418" y="3431500"/>
                  <a:pt x="4240739" y="3427982"/>
                  <a:pt x="4245247" y="3425923"/>
                </a:cubicBezTo>
                <a:lnTo>
                  <a:pt x="4245960" y="3425717"/>
                </a:lnTo>
                <a:lnTo>
                  <a:pt x="4246969" y="3415810"/>
                </a:lnTo>
                <a:lnTo>
                  <a:pt x="4247704" y="3414516"/>
                </a:lnTo>
                <a:lnTo>
                  <a:pt x="4243005" y="3408422"/>
                </a:lnTo>
                <a:cubicBezTo>
                  <a:pt x="4237751" y="3404647"/>
                  <a:pt x="4232683" y="3402331"/>
                  <a:pt x="4232683" y="3402331"/>
                </a:cubicBezTo>
                <a:cubicBezTo>
                  <a:pt x="4232683" y="3402331"/>
                  <a:pt x="4232683" y="3402331"/>
                  <a:pt x="4215398" y="3416399"/>
                </a:cubicBezTo>
                <a:cubicBezTo>
                  <a:pt x="4213901" y="3404734"/>
                  <a:pt x="4231185" y="3390666"/>
                  <a:pt x="4229692" y="3378998"/>
                </a:cubicBezTo>
                <a:cubicBezTo>
                  <a:pt x="4238707" y="3374880"/>
                  <a:pt x="4246124" y="3376895"/>
                  <a:pt x="4252516" y="3382562"/>
                </a:cubicBezTo>
                <a:lnTo>
                  <a:pt x="4262690" y="3398097"/>
                </a:lnTo>
                <a:lnTo>
                  <a:pt x="4269210" y="3393818"/>
                </a:lnTo>
                <a:cubicBezTo>
                  <a:pt x="4276241" y="3390749"/>
                  <a:pt x="4285318" y="3388044"/>
                  <a:pt x="4297008" y="3385799"/>
                </a:cubicBezTo>
                <a:cubicBezTo>
                  <a:pt x="4296907" y="3384934"/>
                  <a:pt x="4293386" y="3384031"/>
                  <a:pt x="4288588" y="3383169"/>
                </a:cubicBezTo>
                <a:lnTo>
                  <a:pt x="4286296" y="3382827"/>
                </a:lnTo>
                <a:lnTo>
                  <a:pt x="4282493" y="3384236"/>
                </a:lnTo>
                <a:cubicBezTo>
                  <a:pt x="4279685" y="3384797"/>
                  <a:pt x="4275907" y="3385280"/>
                  <a:pt x="4270870" y="3385924"/>
                </a:cubicBezTo>
                <a:lnTo>
                  <a:pt x="4270164" y="3380413"/>
                </a:lnTo>
                <a:lnTo>
                  <a:pt x="4261642" y="3379091"/>
                </a:lnTo>
                <a:cubicBezTo>
                  <a:pt x="4260315" y="3378699"/>
                  <a:pt x="4262000" y="3378501"/>
                  <a:pt x="4268840" y="3378577"/>
                </a:cubicBezTo>
                <a:cubicBezTo>
                  <a:pt x="4241480" y="3378274"/>
                  <a:pt x="4214124" y="3377967"/>
                  <a:pt x="4266009" y="3354372"/>
                </a:cubicBezTo>
                <a:cubicBezTo>
                  <a:pt x="4250913" y="3342115"/>
                  <a:pt x="4252360" y="3325295"/>
                  <a:pt x="4255492" y="3308278"/>
                </a:cubicBezTo>
                <a:lnTo>
                  <a:pt x="4256719" y="3300769"/>
                </a:lnTo>
                <a:lnTo>
                  <a:pt x="4248886" y="3299057"/>
                </a:lnTo>
                <a:cubicBezTo>
                  <a:pt x="4240189" y="3292981"/>
                  <a:pt x="4238234" y="3277744"/>
                  <a:pt x="4237119" y="3269035"/>
                </a:cubicBezTo>
                <a:cubicBezTo>
                  <a:pt x="4235631" y="3257425"/>
                  <a:pt x="4234146" y="3245820"/>
                  <a:pt x="4234146" y="3245820"/>
                </a:cubicBezTo>
                <a:cubicBezTo>
                  <a:pt x="4234146" y="3245820"/>
                  <a:pt x="4234146" y="3245820"/>
                  <a:pt x="4232657" y="3234211"/>
                </a:cubicBezTo>
                <a:cubicBezTo>
                  <a:pt x="4214191" y="3236572"/>
                  <a:pt x="4220140" y="3283010"/>
                  <a:pt x="4203163" y="3296976"/>
                </a:cubicBezTo>
                <a:cubicBezTo>
                  <a:pt x="4192440" y="3286553"/>
                  <a:pt x="4191322" y="3277842"/>
                  <a:pt x="4192332" y="3267389"/>
                </a:cubicBezTo>
                <a:cubicBezTo>
                  <a:pt x="4193335" y="3256938"/>
                  <a:pt x="4196469" y="3244741"/>
                  <a:pt x="4194238" y="3227326"/>
                </a:cubicBezTo>
                <a:cubicBezTo>
                  <a:pt x="4211211" y="3213357"/>
                  <a:pt x="4229680" y="3210994"/>
                  <a:pt x="4248147" y="3208632"/>
                </a:cubicBezTo>
                <a:cubicBezTo>
                  <a:pt x="4249639" y="3220243"/>
                  <a:pt x="4249639" y="3220243"/>
                  <a:pt x="4251123" y="3231848"/>
                </a:cubicBezTo>
                <a:cubicBezTo>
                  <a:pt x="4252613" y="3243458"/>
                  <a:pt x="4252613" y="3243458"/>
                  <a:pt x="4254103" y="3255063"/>
                </a:cubicBezTo>
                <a:cubicBezTo>
                  <a:pt x="4254103" y="3255063"/>
                  <a:pt x="4254103" y="3255063"/>
                  <a:pt x="4255589" y="3266675"/>
                </a:cubicBezTo>
                <a:cubicBezTo>
                  <a:pt x="4256330" y="3272478"/>
                  <a:pt x="4257448" y="3281185"/>
                  <a:pt x="4258377" y="3288440"/>
                </a:cubicBezTo>
                <a:lnTo>
                  <a:pt x="4258535" y="3289656"/>
                </a:lnTo>
                <a:lnTo>
                  <a:pt x="4259596" y="3283152"/>
                </a:lnTo>
                <a:cubicBezTo>
                  <a:pt x="4260146" y="3275090"/>
                  <a:pt x="4259261" y="3267526"/>
                  <a:pt x="4255083" y="3261006"/>
                </a:cubicBezTo>
                <a:cubicBezTo>
                  <a:pt x="4267753" y="3252507"/>
                  <a:pt x="4294298" y="3245898"/>
                  <a:pt x="4293086" y="3235523"/>
                </a:cubicBezTo>
                <a:cubicBezTo>
                  <a:pt x="4291870" y="3225148"/>
                  <a:pt x="4277586" y="3219807"/>
                  <a:pt x="4263300" y="3214468"/>
                </a:cubicBezTo>
                <a:cubicBezTo>
                  <a:pt x="4271585" y="3197727"/>
                  <a:pt x="4287908" y="3183985"/>
                  <a:pt x="4293844" y="3163571"/>
                </a:cubicBezTo>
                <a:lnTo>
                  <a:pt x="4293888" y="3162992"/>
                </a:lnTo>
                <a:lnTo>
                  <a:pt x="4289265" y="3163329"/>
                </a:lnTo>
                <a:cubicBezTo>
                  <a:pt x="4281710" y="3164296"/>
                  <a:pt x="4276675" y="3164940"/>
                  <a:pt x="4275954" y="3159311"/>
                </a:cubicBezTo>
                <a:cubicBezTo>
                  <a:pt x="4274514" y="3148051"/>
                  <a:pt x="4294656" y="3145478"/>
                  <a:pt x="4293213" y="3134220"/>
                </a:cubicBezTo>
                <a:lnTo>
                  <a:pt x="4295371" y="3138322"/>
                </a:lnTo>
                <a:lnTo>
                  <a:pt x="4294826" y="3133660"/>
                </a:lnTo>
                <a:cubicBezTo>
                  <a:pt x="4279327" y="3117944"/>
                  <a:pt x="4264232" y="3105690"/>
                  <a:pt x="4289565" y="3088704"/>
                </a:cubicBezTo>
                <a:cubicBezTo>
                  <a:pt x="4301829" y="3076749"/>
                  <a:pt x="4286728" y="3064495"/>
                  <a:pt x="4272046" y="3055698"/>
                </a:cubicBezTo>
                <a:cubicBezTo>
                  <a:pt x="4271235" y="3048781"/>
                  <a:pt x="4270424" y="3041865"/>
                  <a:pt x="4256543" y="3039986"/>
                </a:cubicBezTo>
                <a:cubicBezTo>
                  <a:pt x="4256137" y="3036525"/>
                  <a:pt x="4269210" y="3031492"/>
                  <a:pt x="4269210" y="3031492"/>
                </a:cubicBezTo>
                <a:cubicBezTo>
                  <a:pt x="4282685" y="3029915"/>
                  <a:pt x="4283090" y="3033373"/>
                  <a:pt x="4283090" y="3033373"/>
                </a:cubicBezTo>
                <a:cubicBezTo>
                  <a:pt x="4297377" y="3038711"/>
                  <a:pt x="4298188" y="3045630"/>
                  <a:pt x="4298593" y="3049087"/>
                </a:cubicBezTo>
                <a:cubicBezTo>
                  <a:pt x="4313684" y="3061342"/>
                  <a:pt x="4314901" y="3071715"/>
                  <a:pt x="4316113" y="3082090"/>
                </a:cubicBezTo>
                <a:cubicBezTo>
                  <a:pt x="4316517" y="3085548"/>
                  <a:pt x="4316517" y="3085548"/>
                  <a:pt x="4316923" y="3089004"/>
                </a:cubicBezTo>
                <a:cubicBezTo>
                  <a:pt x="4316923" y="3089004"/>
                  <a:pt x="4316923" y="3089004"/>
                  <a:pt x="4330398" y="3087431"/>
                </a:cubicBezTo>
                <a:cubicBezTo>
                  <a:pt x="4332423" y="3104720"/>
                  <a:pt x="4334445" y="3122010"/>
                  <a:pt x="4321776" y="3130504"/>
                </a:cubicBezTo>
                <a:cubicBezTo>
                  <a:pt x="4322184" y="3133962"/>
                  <a:pt x="4322184" y="3133962"/>
                  <a:pt x="4322184" y="3133962"/>
                </a:cubicBezTo>
                <a:cubicBezTo>
                  <a:pt x="4335660" y="3132385"/>
                  <a:pt x="4335660" y="3132385"/>
                  <a:pt x="4336064" y="3135844"/>
                </a:cubicBezTo>
                <a:cubicBezTo>
                  <a:pt x="4329467" y="3196209"/>
                  <a:pt x="4351441" y="3267252"/>
                  <a:pt x="4357510" y="3319123"/>
                </a:cubicBezTo>
                <a:cubicBezTo>
                  <a:pt x="4358324" y="3326042"/>
                  <a:pt x="4360752" y="3346792"/>
                  <a:pt x="4348079" y="3355284"/>
                </a:cubicBezTo>
                <a:lnTo>
                  <a:pt x="4341910" y="3354449"/>
                </a:lnTo>
                <a:lnTo>
                  <a:pt x="4344734" y="3376476"/>
                </a:lnTo>
                <a:lnTo>
                  <a:pt x="4338796" y="3374847"/>
                </a:lnTo>
                <a:lnTo>
                  <a:pt x="4348150" y="3385072"/>
                </a:lnTo>
                <a:cubicBezTo>
                  <a:pt x="4353812" y="3389667"/>
                  <a:pt x="4360314" y="3394165"/>
                  <a:pt x="4366422" y="3398928"/>
                </a:cubicBezTo>
                <a:lnTo>
                  <a:pt x="4376714" y="3408930"/>
                </a:lnTo>
                <a:lnTo>
                  <a:pt x="4378859" y="3407349"/>
                </a:lnTo>
                <a:cubicBezTo>
                  <a:pt x="4385527" y="3403532"/>
                  <a:pt x="4394545" y="3399414"/>
                  <a:pt x="4403184" y="3392381"/>
                </a:cubicBezTo>
                <a:cubicBezTo>
                  <a:pt x="4381416" y="3371449"/>
                  <a:pt x="4381416" y="3371449"/>
                  <a:pt x="4379923" y="3359779"/>
                </a:cubicBezTo>
                <a:cubicBezTo>
                  <a:pt x="4388563" y="3352744"/>
                  <a:pt x="4402273" y="3348026"/>
                  <a:pt x="4414198" y="3347983"/>
                </a:cubicBezTo>
                <a:lnTo>
                  <a:pt x="4429625" y="3351659"/>
                </a:lnTo>
                <a:lnTo>
                  <a:pt x="4427321" y="3331988"/>
                </a:lnTo>
                <a:cubicBezTo>
                  <a:pt x="4426513" y="3325073"/>
                  <a:pt x="4425701" y="3318156"/>
                  <a:pt x="4424488" y="3307782"/>
                </a:cubicBezTo>
                <a:cubicBezTo>
                  <a:pt x="4422871" y="3293952"/>
                  <a:pt x="4370986" y="3317550"/>
                  <a:pt x="4381632" y="3291763"/>
                </a:cubicBezTo>
                <a:cubicBezTo>
                  <a:pt x="4408585" y="3288610"/>
                  <a:pt x="4396318" y="3300563"/>
                  <a:pt x="4423270" y="3297408"/>
                </a:cubicBezTo>
                <a:cubicBezTo>
                  <a:pt x="4422465" y="3290494"/>
                  <a:pt x="4395107" y="3290186"/>
                  <a:pt x="4422060" y="3287034"/>
                </a:cubicBezTo>
                <a:cubicBezTo>
                  <a:pt x="4430679" y="3243960"/>
                  <a:pt x="4427039" y="3212835"/>
                  <a:pt x="4410325" y="3186747"/>
                </a:cubicBezTo>
                <a:cubicBezTo>
                  <a:pt x="4406653" y="3184548"/>
                  <a:pt x="4403695" y="3181169"/>
                  <a:pt x="4401741" y="3177234"/>
                </a:cubicBezTo>
                <a:lnTo>
                  <a:pt x="4399249" y="3164775"/>
                </a:lnTo>
                <a:lnTo>
                  <a:pt x="4397102" y="3191638"/>
                </a:lnTo>
                <a:cubicBezTo>
                  <a:pt x="4380898" y="3217392"/>
                  <a:pt x="4391130" y="3145033"/>
                  <a:pt x="4370447" y="3135837"/>
                </a:cubicBezTo>
                <a:cubicBezTo>
                  <a:pt x="4370447" y="3135837"/>
                  <a:pt x="4370447" y="3135837"/>
                  <a:pt x="4351265" y="3138289"/>
                </a:cubicBezTo>
                <a:cubicBezTo>
                  <a:pt x="4348276" y="3114987"/>
                  <a:pt x="4345293" y="3091687"/>
                  <a:pt x="4342303" y="3068385"/>
                </a:cubicBezTo>
                <a:cubicBezTo>
                  <a:pt x="4302442" y="3061646"/>
                  <a:pt x="4291986" y="2980089"/>
                  <a:pt x="4255110" y="2996652"/>
                </a:cubicBezTo>
                <a:cubicBezTo>
                  <a:pt x="4253620" y="2985000"/>
                  <a:pt x="4250631" y="2961696"/>
                  <a:pt x="4249135" y="2950048"/>
                </a:cubicBezTo>
                <a:cubicBezTo>
                  <a:pt x="4250631" y="2961696"/>
                  <a:pt x="4271308" y="2970896"/>
                  <a:pt x="4290496" y="2968440"/>
                </a:cubicBezTo>
                <a:cubicBezTo>
                  <a:pt x="4300090" y="2967213"/>
                  <a:pt x="4304140" y="2960774"/>
                  <a:pt x="4305604" y="2953185"/>
                </a:cubicBezTo>
                <a:lnTo>
                  <a:pt x="4305487" y="2946689"/>
                </a:lnTo>
                <a:lnTo>
                  <a:pt x="4299438" y="2943854"/>
                </a:lnTo>
                <a:lnTo>
                  <a:pt x="4305440" y="2944111"/>
                </a:lnTo>
                <a:lnTo>
                  <a:pt x="4305204" y="2931034"/>
                </a:lnTo>
                <a:cubicBezTo>
                  <a:pt x="4324390" y="2928578"/>
                  <a:pt x="4327375" y="2951881"/>
                  <a:pt x="4330366" y="2975182"/>
                </a:cubicBezTo>
                <a:cubicBezTo>
                  <a:pt x="4330366" y="2975182"/>
                  <a:pt x="4351040" y="2984380"/>
                  <a:pt x="4370227" y="2981925"/>
                </a:cubicBezTo>
                <a:cubicBezTo>
                  <a:pt x="4392400" y="3002772"/>
                  <a:pt x="4396879" y="3037720"/>
                  <a:pt x="4380676" y="3063477"/>
                </a:cubicBezTo>
                <a:cubicBezTo>
                  <a:pt x="4392511" y="3079727"/>
                  <a:pt x="4399920" y="3099503"/>
                  <a:pt x="4402720" y="3121349"/>
                </a:cubicBezTo>
                <a:lnTo>
                  <a:pt x="4399305" y="3164068"/>
                </a:lnTo>
                <a:lnTo>
                  <a:pt x="4404335" y="3151955"/>
                </a:lnTo>
                <a:cubicBezTo>
                  <a:pt x="4407535" y="3148294"/>
                  <a:pt x="4412310" y="3145325"/>
                  <a:pt x="4418947" y="3143673"/>
                </a:cubicBezTo>
                <a:cubicBezTo>
                  <a:pt x="4418947" y="3143673"/>
                  <a:pt x="4418947" y="3143673"/>
                  <a:pt x="4418539" y="3140215"/>
                </a:cubicBezTo>
                <a:cubicBezTo>
                  <a:pt x="4432020" y="3138640"/>
                  <a:pt x="4432020" y="3138640"/>
                  <a:pt x="4432020" y="3138640"/>
                </a:cubicBezTo>
                <a:cubicBezTo>
                  <a:pt x="4432020" y="3138640"/>
                  <a:pt x="4432020" y="3138640"/>
                  <a:pt x="4432422" y="3142097"/>
                </a:cubicBezTo>
                <a:cubicBezTo>
                  <a:pt x="4474472" y="3151196"/>
                  <a:pt x="4435255" y="3166303"/>
                  <a:pt x="4451564" y="3188933"/>
                </a:cubicBezTo>
                <a:cubicBezTo>
                  <a:pt x="4451564" y="3188933"/>
                  <a:pt x="4438088" y="3190511"/>
                  <a:pt x="4437683" y="3187053"/>
                </a:cubicBezTo>
                <a:cubicBezTo>
                  <a:pt x="4453183" y="3202764"/>
                  <a:pt x="4455208" y="3220057"/>
                  <a:pt x="4457230" y="3237347"/>
                </a:cubicBezTo>
                <a:cubicBezTo>
                  <a:pt x="4459253" y="3254638"/>
                  <a:pt x="4460871" y="3268468"/>
                  <a:pt x="4449415" y="3287338"/>
                </a:cubicBezTo>
                <a:cubicBezTo>
                  <a:pt x="4462491" y="3282300"/>
                  <a:pt x="4462086" y="3278844"/>
                  <a:pt x="4489041" y="3275690"/>
                </a:cubicBezTo>
                <a:cubicBezTo>
                  <a:pt x="4489847" y="3282608"/>
                  <a:pt x="4490655" y="3289524"/>
                  <a:pt x="4491465" y="3296439"/>
                </a:cubicBezTo>
                <a:cubicBezTo>
                  <a:pt x="4477991" y="3298019"/>
                  <a:pt x="4464512" y="3299591"/>
                  <a:pt x="4451035" y="3301170"/>
                </a:cubicBezTo>
                <a:cubicBezTo>
                  <a:pt x="4451440" y="3304627"/>
                  <a:pt x="4451440" y="3304627"/>
                  <a:pt x="4451440" y="3304627"/>
                </a:cubicBezTo>
                <a:lnTo>
                  <a:pt x="4453808" y="3324859"/>
                </a:lnTo>
                <a:lnTo>
                  <a:pt x="4469332" y="3312765"/>
                </a:lnTo>
                <a:cubicBezTo>
                  <a:pt x="4473817" y="3347768"/>
                  <a:pt x="4492595" y="3345369"/>
                  <a:pt x="4497078" y="3380366"/>
                </a:cubicBezTo>
                <a:cubicBezTo>
                  <a:pt x="4479796" y="3394439"/>
                  <a:pt x="4479796" y="3394439"/>
                  <a:pt x="4481293" y="3406108"/>
                </a:cubicBezTo>
                <a:cubicBezTo>
                  <a:pt x="4481293" y="3406108"/>
                  <a:pt x="4462510" y="3408509"/>
                  <a:pt x="4461012" y="3396839"/>
                </a:cubicBezTo>
                <a:lnTo>
                  <a:pt x="4460277" y="3394069"/>
                </a:lnTo>
                <a:lnTo>
                  <a:pt x="4458540" y="3398118"/>
                </a:lnTo>
                <a:cubicBezTo>
                  <a:pt x="4458384" y="3400437"/>
                  <a:pt x="4459504" y="3402716"/>
                  <a:pt x="4463175" y="3404916"/>
                </a:cubicBezTo>
                <a:cubicBezTo>
                  <a:pt x="4463581" y="3408372"/>
                  <a:pt x="4477062" y="3406797"/>
                  <a:pt x="4477062" y="3406797"/>
                </a:cubicBezTo>
                <a:cubicBezTo>
                  <a:pt x="4477463" y="3410252"/>
                  <a:pt x="4463984" y="3411831"/>
                  <a:pt x="4464392" y="3415289"/>
                </a:cubicBezTo>
                <a:cubicBezTo>
                  <a:pt x="4458260" y="3421265"/>
                  <a:pt x="4465503" y="3424800"/>
                  <a:pt x="4474483" y="3428569"/>
                </a:cubicBezTo>
                <a:lnTo>
                  <a:pt x="4483092" y="3432554"/>
                </a:lnTo>
                <a:lnTo>
                  <a:pt x="4484282" y="3429441"/>
                </a:lnTo>
                <a:cubicBezTo>
                  <a:pt x="4487482" y="3417172"/>
                  <a:pt x="4490681" y="3404903"/>
                  <a:pt x="4498575" y="3392034"/>
                </a:cubicBezTo>
                <a:cubicBezTo>
                  <a:pt x="4518853" y="3401303"/>
                  <a:pt x="4523334" y="3436304"/>
                  <a:pt x="4524836" y="3447975"/>
                </a:cubicBezTo>
                <a:cubicBezTo>
                  <a:pt x="4524836" y="3447975"/>
                  <a:pt x="4542111" y="3433904"/>
                  <a:pt x="4542111" y="3433904"/>
                </a:cubicBezTo>
                <a:cubicBezTo>
                  <a:pt x="4518853" y="3401303"/>
                  <a:pt x="4534639" y="3375563"/>
                  <a:pt x="4512871" y="3354633"/>
                </a:cubicBezTo>
                <a:cubicBezTo>
                  <a:pt x="4511377" y="3342965"/>
                  <a:pt x="4530153" y="3340564"/>
                  <a:pt x="4528656" y="3328893"/>
                </a:cubicBezTo>
                <a:cubicBezTo>
                  <a:pt x="4525667" y="3305558"/>
                  <a:pt x="4524171" y="3293891"/>
                  <a:pt x="4521181" y="3270552"/>
                </a:cubicBezTo>
                <a:cubicBezTo>
                  <a:pt x="4538464" y="3256483"/>
                  <a:pt x="4558741" y="3265748"/>
                  <a:pt x="4557245" y="3254081"/>
                </a:cubicBezTo>
                <a:cubicBezTo>
                  <a:pt x="4555749" y="3242414"/>
                  <a:pt x="4554252" y="3230748"/>
                  <a:pt x="4554252" y="3230748"/>
                </a:cubicBezTo>
                <a:cubicBezTo>
                  <a:pt x="4571536" y="3216676"/>
                  <a:pt x="4571536" y="3216676"/>
                  <a:pt x="4591806" y="3225944"/>
                </a:cubicBezTo>
                <a:cubicBezTo>
                  <a:pt x="4574525" y="3240011"/>
                  <a:pt x="4577518" y="3263349"/>
                  <a:pt x="4580507" y="3286683"/>
                </a:cubicBezTo>
                <a:cubicBezTo>
                  <a:pt x="4582003" y="3298354"/>
                  <a:pt x="4582003" y="3298354"/>
                  <a:pt x="4582003" y="3298354"/>
                </a:cubicBezTo>
                <a:cubicBezTo>
                  <a:pt x="4600779" y="3295950"/>
                  <a:pt x="4599285" y="3284284"/>
                  <a:pt x="4596296" y="3260946"/>
                </a:cubicBezTo>
                <a:cubicBezTo>
                  <a:pt x="4632357" y="3244473"/>
                  <a:pt x="4627872" y="3209472"/>
                  <a:pt x="4640673" y="3160398"/>
                </a:cubicBezTo>
                <a:cubicBezTo>
                  <a:pt x="4640673" y="3160398"/>
                  <a:pt x="4643664" y="3183732"/>
                  <a:pt x="4660942" y="3169663"/>
                </a:cubicBezTo>
                <a:cubicBezTo>
                  <a:pt x="4662442" y="3181332"/>
                  <a:pt x="4659450" y="3157995"/>
                  <a:pt x="4659450" y="3157995"/>
                </a:cubicBezTo>
                <a:lnTo>
                  <a:pt x="4651741" y="3126751"/>
                </a:lnTo>
                <a:lnTo>
                  <a:pt x="4650451" y="3126902"/>
                </a:lnTo>
                <a:cubicBezTo>
                  <a:pt x="4650065" y="3123564"/>
                  <a:pt x="4649670" y="3120217"/>
                  <a:pt x="4649280" y="3116876"/>
                </a:cubicBezTo>
                <a:lnTo>
                  <a:pt x="4649256" y="3116678"/>
                </a:lnTo>
                <a:lnTo>
                  <a:pt x="4642602" y="3089705"/>
                </a:lnTo>
                <a:lnTo>
                  <a:pt x="4638773" y="3090153"/>
                </a:lnTo>
                <a:cubicBezTo>
                  <a:pt x="4635133" y="3090579"/>
                  <a:pt x="4631492" y="3091005"/>
                  <a:pt x="4631492" y="3091005"/>
                </a:cubicBezTo>
                <a:cubicBezTo>
                  <a:pt x="4631284" y="3089231"/>
                  <a:pt x="4634821" y="3087917"/>
                  <a:pt x="4638409" y="3087047"/>
                </a:cubicBezTo>
                <a:lnTo>
                  <a:pt x="4641795" y="3086440"/>
                </a:lnTo>
                <a:lnTo>
                  <a:pt x="4639596" y="3077521"/>
                </a:lnTo>
                <a:lnTo>
                  <a:pt x="4638705" y="3073908"/>
                </a:lnTo>
                <a:lnTo>
                  <a:pt x="4637728" y="3071376"/>
                </a:lnTo>
                <a:lnTo>
                  <a:pt x="4638036" y="3071198"/>
                </a:lnTo>
                <a:lnTo>
                  <a:pt x="4619740" y="2997049"/>
                </a:lnTo>
                <a:cubicBezTo>
                  <a:pt x="4640013" y="3006316"/>
                  <a:pt x="4644499" y="3041316"/>
                  <a:pt x="4666270" y="3062253"/>
                </a:cubicBezTo>
                <a:lnTo>
                  <a:pt x="4658844" y="3072510"/>
                </a:lnTo>
                <a:lnTo>
                  <a:pt x="4659362" y="3076945"/>
                </a:lnTo>
                <a:cubicBezTo>
                  <a:pt x="4659362" y="3076945"/>
                  <a:pt x="4659779" y="3080498"/>
                  <a:pt x="4659779" y="3080498"/>
                </a:cubicBezTo>
                <a:cubicBezTo>
                  <a:pt x="4660194" y="3084047"/>
                  <a:pt x="4660611" y="3087600"/>
                  <a:pt x="4660611" y="3087600"/>
                </a:cubicBezTo>
                <a:cubicBezTo>
                  <a:pt x="4660611" y="3087600"/>
                  <a:pt x="4660611" y="3087600"/>
                  <a:pt x="4658791" y="3087813"/>
                </a:cubicBezTo>
                <a:lnTo>
                  <a:pt x="4652040" y="3088602"/>
                </a:lnTo>
                <a:lnTo>
                  <a:pt x="4651974" y="3099654"/>
                </a:lnTo>
                <a:cubicBezTo>
                  <a:pt x="4688038" y="3083183"/>
                  <a:pt x="4683553" y="3048181"/>
                  <a:pt x="4700835" y="3034111"/>
                </a:cubicBezTo>
                <a:cubicBezTo>
                  <a:pt x="4718119" y="3020042"/>
                  <a:pt x="4719612" y="3031707"/>
                  <a:pt x="4719612" y="3031707"/>
                </a:cubicBezTo>
                <a:cubicBezTo>
                  <a:pt x="4719612" y="3031707"/>
                  <a:pt x="4736898" y="3017639"/>
                  <a:pt x="4735402" y="3005974"/>
                </a:cubicBezTo>
                <a:lnTo>
                  <a:pt x="4736443" y="3006449"/>
                </a:lnTo>
                <a:lnTo>
                  <a:pt x="4728626" y="2988248"/>
                </a:lnTo>
                <a:cubicBezTo>
                  <a:pt x="4727820" y="2981330"/>
                  <a:pt x="4755173" y="2981636"/>
                  <a:pt x="4768245" y="2976600"/>
                </a:cubicBezTo>
                <a:cubicBezTo>
                  <a:pt x="4753555" y="2967805"/>
                  <a:pt x="4711103" y="2955243"/>
                  <a:pt x="4723364" y="2943294"/>
                </a:cubicBezTo>
                <a:cubicBezTo>
                  <a:pt x="4723364" y="2943294"/>
                  <a:pt x="4723364" y="2943294"/>
                  <a:pt x="4722961" y="2939835"/>
                </a:cubicBezTo>
                <a:cubicBezTo>
                  <a:pt x="4709078" y="2937955"/>
                  <a:pt x="4708673" y="2934498"/>
                  <a:pt x="4721745" y="2929461"/>
                </a:cubicBezTo>
                <a:cubicBezTo>
                  <a:pt x="4721745" y="2929461"/>
                  <a:pt x="4721339" y="2926002"/>
                  <a:pt x="4735225" y="2927883"/>
                </a:cubicBezTo>
                <a:cubicBezTo>
                  <a:pt x="4735225" y="2927883"/>
                  <a:pt x="4735626" y="2931340"/>
                  <a:pt x="4735626" y="2931340"/>
                </a:cubicBezTo>
                <a:cubicBezTo>
                  <a:pt x="4735626" y="2931340"/>
                  <a:pt x="4736030" y="2934800"/>
                  <a:pt x="4736436" y="2938259"/>
                </a:cubicBezTo>
                <a:cubicBezTo>
                  <a:pt x="4736436" y="2938259"/>
                  <a:pt x="4736436" y="2938259"/>
                  <a:pt x="4736842" y="2941716"/>
                </a:cubicBezTo>
                <a:cubicBezTo>
                  <a:pt x="4749911" y="2936682"/>
                  <a:pt x="4763389" y="2935103"/>
                  <a:pt x="4762983" y="2931646"/>
                </a:cubicBezTo>
                <a:cubicBezTo>
                  <a:pt x="4776465" y="2930069"/>
                  <a:pt x="4750725" y="2943596"/>
                  <a:pt x="4777676" y="2940445"/>
                </a:cubicBezTo>
                <a:cubicBezTo>
                  <a:pt x="4777676" y="2940445"/>
                  <a:pt x="4777676" y="2940445"/>
                  <a:pt x="4791556" y="2942326"/>
                </a:cubicBezTo>
                <a:cubicBezTo>
                  <a:pt x="4777270" y="2936985"/>
                  <a:pt x="4776465" y="2930069"/>
                  <a:pt x="4775653" y="2923154"/>
                </a:cubicBezTo>
                <a:lnTo>
                  <a:pt x="4773788" y="2916606"/>
                </a:lnTo>
                <a:lnTo>
                  <a:pt x="4753126" y="2914947"/>
                </a:lnTo>
                <a:cubicBezTo>
                  <a:pt x="4743423" y="2913198"/>
                  <a:pt x="4733717" y="2911448"/>
                  <a:pt x="4724388" y="2912640"/>
                </a:cubicBezTo>
                <a:cubicBezTo>
                  <a:pt x="4721370" y="2889090"/>
                  <a:pt x="4718352" y="2865538"/>
                  <a:pt x="4713826" y="2830211"/>
                </a:cubicBezTo>
                <a:cubicBezTo>
                  <a:pt x="4712317" y="2818437"/>
                  <a:pt x="4695168" y="2832597"/>
                  <a:pt x="4693662" y="2820823"/>
                </a:cubicBezTo>
                <a:cubicBezTo>
                  <a:pt x="4675012" y="2823208"/>
                  <a:pt x="4695168" y="2832597"/>
                  <a:pt x="4676521" y="2834983"/>
                </a:cubicBezTo>
                <a:cubicBezTo>
                  <a:pt x="4673505" y="2811433"/>
                  <a:pt x="4665820" y="2788481"/>
                  <a:pt x="4660661" y="2766701"/>
                </a:cubicBezTo>
                <a:cubicBezTo>
                  <a:pt x="4655502" y="2744919"/>
                  <a:pt x="4652858" y="2724312"/>
                  <a:pt x="4659924" y="2705457"/>
                </a:cubicBezTo>
                <a:cubicBezTo>
                  <a:pt x="4680083" y="2714847"/>
                  <a:pt x="4686119" y="2761948"/>
                  <a:pt x="4668976" y="2776109"/>
                </a:cubicBezTo>
                <a:cubicBezTo>
                  <a:pt x="4709300" y="2794888"/>
                  <a:pt x="4732479" y="2827826"/>
                  <a:pt x="4754154" y="2848988"/>
                </a:cubicBezTo>
                <a:cubicBezTo>
                  <a:pt x="4769786" y="2823051"/>
                  <a:pt x="4786934" y="2808892"/>
                  <a:pt x="4783914" y="2785342"/>
                </a:cubicBezTo>
                <a:cubicBezTo>
                  <a:pt x="4804076" y="2794732"/>
                  <a:pt x="4805585" y="2806509"/>
                  <a:pt x="4825750" y="2815895"/>
                </a:cubicBezTo>
                <a:cubicBezTo>
                  <a:pt x="4828768" y="2839447"/>
                  <a:pt x="4810111" y="2841832"/>
                  <a:pt x="4813131" y="2865385"/>
                </a:cubicBezTo>
                <a:cubicBezTo>
                  <a:pt x="4797495" y="2891319"/>
                  <a:pt x="4795984" y="2879544"/>
                  <a:pt x="4774310" y="2858380"/>
                </a:cubicBezTo>
                <a:cubicBezTo>
                  <a:pt x="4765740" y="2865461"/>
                  <a:pt x="4766874" y="2874292"/>
                  <a:pt x="4770525" y="2884297"/>
                </a:cubicBezTo>
                <a:lnTo>
                  <a:pt x="4776625" y="2902036"/>
                </a:lnTo>
                <a:lnTo>
                  <a:pt x="4786028" y="2909669"/>
                </a:lnTo>
                <a:cubicBezTo>
                  <a:pt x="4788216" y="2913795"/>
                  <a:pt x="4788722" y="2918118"/>
                  <a:pt x="4789127" y="2921575"/>
                </a:cubicBezTo>
                <a:cubicBezTo>
                  <a:pt x="4789939" y="2928495"/>
                  <a:pt x="4790341" y="2931951"/>
                  <a:pt x="4804628" y="2937289"/>
                </a:cubicBezTo>
                <a:cubicBezTo>
                  <a:pt x="4819117" y="2944359"/>
                  <a:pt x="4823802" y="2955203"/>
                  <a:pt x="4828384" y="2965183"/>
                </a:cubicBezTo>
                <a:lnTo>
                  <a:pt x="4834233" y="2975213"/>
                </a:lnTo>
                <a:lnTo>
                  <a:pt x="4845084" y="2968224"/>
                </a:lnTo>
                <a:lnTo>
                  <a:pt x="4847282" y="2985370"/>
                </a:lnTo>
                <a:lnTo>
                  <a:pt x="4851535" y="2987888"/>
                </a:lnTo>
                <a:cubicBezTo>
                  <a:pt x="4851535" y="2987888"/>
                  <a:pt x="4851535" y="2987888"/>
                  <a:pt x="4849850" y="2988085"/>
                </a:cubicBezTo>
                <a:lnTo>
                  <a:pt x="4847662" y="2988341"/>
                </a:lnTo>
                <a:lnTo>
                  <a:pt x="4848075" y="2991560"/>
                </a:lnTo>
                <a:cubicBezTo>
                  <a:pt x="4866856" y="2989155"/>
                  <a:pt x="4866856" y="2989155"/>
                  <a:pt x="4884138" y="2975086"/>
                </a:cubicBezTo>
                <a:cubicBezTo>
                  <a:pt x="4904410" y="2984352"/>
                  <a:pt x="4905904" y="2996018"/>
                  <a:pt x="4926182" y="3005283"/>
                </a:cubicBezTo>
                <a:cubicBezTo>
                  <a:pt x="4927675" y="3016950"/>
                  <a:pt x="4908896" y="3019352"/>
                  <a:pt x="4908896" y="3019352"/>
                </a:cubicBezTo>
                <a:cubicBezTo>
                  <a:pt x="4910392" y="3031020"/>
                  <a:pt x="4906818" y="3040371"/>
                  <a:pt x="4903246" y="3049723"/>
                </a:cubicBezTo>
                <a:lnTo>
                  <a:pt x="4900068" y="3059350"/>
                </a:lnTo>
                <a:lnTo>
                  <a:pt x="4900865" y="3059237"/>
                </a:lnTo>
                <a:lnTo>
                  <a:pt x="4899595" y="3060781"/>
                </a:lnTo>
                <a:lnTo>
                  <a:pt x="4898520" y="3064040"/>
                </a:lnTo>
                <a:cubicBezTo>
                  <a:pt x="4897367" y="3069006"/>
                  <a:pt x="4896848" y="3074260"/>
                  <a:pt x="4897596" y="3080094"/>
                </a:cubicBezTo>
                <a:cubicBezTo>
                  <a:pt x="4917865" y="3089361"/>
                  <a:pt x="4932164" y="3051953"/>
                  <a:pt x="4946451" y="3014548"/>
                </a:cubicBezTo>
                <a:cubicBezTo>
                  <a:pt x="4947950" y="3026217"/>
                  <a:pt x="4949443" y="3037882"/>
                  <a:pt x="4968221" y="3035483"/>
                </a:cubicBezTo>
                <a:cubicBezTo>
                  <a:pt x="4968221" y="3035483"/>
                  <a:pt x="4966725" y="3023815"/>
                  <a:pt x="4984011" y="3009745"/>
                </a:cubicBezTo>
                <a:cubicBezTo>
                  <a:pt x="4987002" y="3033078"/>
                  <a:pt x="4989994" y="3056418"/>
                  <a:pt x="4991490" y="3068082"/>
                </a:cubicBezTo>
                <a:cubicBezTo>
                  <a:pt x="4972707" y="3070488"/>
                  <a:pt x="4971209" y="3058818"/>
                  <a:pt x="4971209" y="3058818"/>
                </a:cubicBezTo>
                <a:cubicBezTo>
                  <a:pt x="4952433" y="3061222"/>
                  <a:pt x="4955422" y="3084558"/>
                  <a:pt x="4956920" y="3096224"/>
                </a:cubicBezTo>
                <a:cubicBezTo>
                  <a:pt x="4974202" y="3082154"/>
                  <a:pt x="4994476" y="3091420"/>
                  <a:pt x="4997467" y="3114756"/>
                </a:cubicBezTo>
                <a:cubicBezTo>
                  <a:pt x="5007230" y="3116471"/>
                  <a:pt x="5014180" y="3114841"/>
                  <a:pt x="5019088" y="3111248"/>
                </a:cubicBezTo>
                <a:lnTo>
                  <a:pt x="5023550" y="3103975"/>
                </a:lnTo>
                <a:lnTo>
                  <a:pt x="5011505" y="3070824"/>
                </a:lnTo>
                <a:cubicBezTo>
                  <a:pt x="5007057" y="3032788"/>
                  <a:pt x="4988730" y="2992868"/>
                  <a:pt x="4970396" y="2952947"/>
                </a:cubicBezTo>
                <a:cubicBezTo>
                  <a:pt x="4965535" y="2911450"/>
                  <a:pt x="4948419" y="2881904"/>
                  <a:pt x="4930086" y="2841982"/>
                </a:cubicBezTo>
                <a:lnTo>
                  <a:pt x="4943069" y="2834831"/>
                </a:lnTo>
                <a:lnTo>
                  <a:pt x="4923322" y="2811687"/>
                </a:lnTo>
                <a:cubicBezTo>
                  <a:pt x="4911365" y="2778304"/>
                  <a:pt x="4919943" y="2725400"/>
                  <a:pt x="4887453" y="2711537"/>
                </a:cubicBezTo>
                <a:cubicBezTo>
                  <a:pt x="4906084" y="2697139"/>
                  <a:pt x="4904567" y="2685320"/>
                  <a:pt x="4903053" y="2673499"/>
                </a:cubicBezTo>
                <a:cubicBezTo>
                  <a:pt x="4913123" y="2672211"/>
                  <a:pt x="4922820" y="2667968"/>
                  <a:pt x="4930378" y="2667000"/>
                </a:cubicBezTo>
                <a:cubicBezTo>
                  <a:pt x="4937931" y="2666036"/>
                  <a:pt x="4943347" y="2668346"/>
                  <a:pt x="4944864" y="2680165"/>
                </a:cubicBezTo>
                <a:cubicBezTo>
                  <a:pt x="4946377" y="2691987"/>
                  <a:pt x="4947890" y="2703804"/>
                  <a:pt x="4950923" y="2727443"/>
                </a:cubicBezTo>
                <a:cubicBezTo>
                  <a:pt x="4939220" y="2755971"/>
                  <a:pt x="4951034" y="2788246"/>
                  <a:pt x="4950451" y="2813660"/>
                </a:cubicBezTo>
                <a:lnTo>
                  <a:pt x="4945120" y="2833701"/>
                </a:lnTo>
                <a:lnTo>
                  <a:pt x="4957359" y="2826959"/>
                </a:lnTo>
                <a:cubicBezTo>
                  <a:pt x="4968797" y="2822553"/>
                  <a:pt x="4981972" y="2818382"/>
                  <a:pt x="4995044" y="2813348"/>
                </a:cubicBezTo>
                <a:cubicBezTo>
                  <a:pt x="5007303" y="2801398"/>
                  <a:pt x="4979947" y="2801092"/>
                  <a:pt x="4993016" y="2796058"/>
                </a:cubicBezTo>
                <a:cubicBezTo>
                  <a:pt x="4992614" y="2792603"/>
                  <a:pt x="4991803" y="2785684"/>
                  <a:pt x="4991400" y="2782225"/>
                </a:cubicBezTo>
                <a:cubicBezTo>
                  <a:pt x="4990994" y="2778768"/>
                  <a:pt x="4990189" y="2771850"/>
                  <a:pt x="4976302" y="2769969"/>
                </a:cubicBezTo>
                <a:cubicBezTo>
                  <a:pt x="4976302" y="2769969"/>
                  <a:pt x="4976302" y="2769969"/>
                  <a:pt x="4962826" y="2771546"/>
                </a:cubicBezTo>
                <a:cubicBezTo>
                  <a:pt x="4962826" y="2771546"/>
                  <a:pt x="4962826" y="2771546"/>
                  <a:pt x="4962422" y="2768087"/>
                </a:cubicBezTo>
                <a:cubicBezTo>
                  <a:pt x="4962422" y="2768087"/>
                  <a:pt x="4962021" y="2764630"/>
                  <a:pt x="4948136" y="2762748"/>
                </a:cubicBezTo>
                <a:cubicBezTo>
                  <a:pt x="4948136" y="2762748"/>
                  <a:pt x="4948136" y="2762748"/>
                  <a:pt x="4947730" y="2759288"/>
                </a:cubicBezTo>
                <a:cubicBezTo>
                  <a:pt x="4961211" y="2757714"/>
                  <a:pt x="4961211" y="2757714"/>
                  <a:pt x="4961615" y="2761174"/>
                </a:cubicBezTo>
                <a:cubicBezTo>
                  <a:pt x="4961615" y="2761174"/>
                  <a:pt x="4975495" y="2763055"/>
                  <a:pt x="4975898" y="2766509"/>
                </a:cubicBezTo>
                <a:cubicBezTo>
                  <a:pt x="4973875" y="2749223"/>
                  <a:pt x="4957971" y="2730047"/>
                  <a:pt x="4955948" y="2712759"/>
                </a:cubicBezTo>
                <a:cubicBezTo>
                  <a:pt x="4953521" y="2692009"/>
                  <a:pt x="4950690" y="2667804"/>
                  <a:pt x="4921308" y="2650206"/>
                </a:cubicBezTo>
                <a:cubicBezTo>
                  <a:pt x="4921308" y="2650206"/>
                  <a:pt x="4920904" y="2646748"/>
                  <a:pt x="4934377" y="2645173"/>
                </a:cubicBezTo>
                <a:cubicBezTo>
                  <a:pt x="4934377" y="2645173"/>
                  <a:pt x="4947857" y="2643597"/>
                  <a:pt x="4948262" y="2647053"/>
                </a:cubicBezTo>
                <a:cubicBezTo>
                  <a:pt x="4964166" y="2666227"/>
                  <a:pt x="4966999" y="2690433"/>
                  <a:pt x="4982901" y="2709601"/>
                </a:cubicBezTo>
                <a:cubicBezTo>
                  <a:pt x="4984928" y="2726894"/>
                  <a:pt x="4987356" y="2747644"/>
                  <a:pt x="5002853" y="2763357"/>
                </a:cubicBezTo>
                <a:cubicBezTo>
                  <a:pt x="5002853" y="2763357"/>
                  <a:pt x="5002853" y="2763357"/>
                  <a:pt x="5003258" y="2766816"/>
                </a:cubicBezTo>
                <a:cubicBezTo>
                  <a:pt x="5017139" y="2768695"/>
                  <a:pt x="5017947" y="2775611"/>
                  <a:pt x="5018354" y="2779071"/>
                </a:cubicBezTo>
                <a:cubicBezTo>
                  <a:pt x="5018756" y="2782532"/>
                  <a:pt x="5019162" y="2785987"/>
                  <a:pt x="5019570" y="2789447"/>
                </a:cubicBezTo>
                <a:cubicBezTo>
                  <a:pt x="5033450" y="2791325"/>
                  <a:pt x="5062020" y="2802005"/>
                  <a:pt x="5060808" y="2791630"/>
                </a:cubicBezTo>
                <a:cubicBezTo>
                  <a:pt x="5088972" y="2798850"/>
                  <a:pt x="5107304" y="2838774"/>
                  <a:pt x="5123615" y="2861400"/>
                </a:cubicBezTo>
                <a:cubicBezTo>
                  <a:pt x="5137900" y="2866741"/>
                  <a:pt x="5152997" y="2878997"/>
                  <a:pt x="5152997" y="2878997"/>
                </a:cubicBezTo>
                <a:cubicBezTo>
                  <a:pt x="5140732" y="2890950"/>
                  <a:pt x="5140732" y="2890950"/>
                  <a:pt x="5183187" y="2903507"/>
                </a:cubicBezTo>
                <a:cubicBezTo>
                  <a:pt x="5183589" y="2906964"/>
                  <a:pt x="5183589" y="2906964"/>
                  <a:pt x="5183995" y="2910423"/>
                </a:cubicBezTo>
                <a:cubicBezTo>
                  <a:pt x="5183995" y="2910423"/>
                  <a:pt x="5206963" y="2909707"/>
                  <a:pt x="5218449" y="2909349"/>
                </a:cubicBezTo>
                <a:lnTo>
                  <a:pt x="5219933" y="2909303"/>
                </a:lnTo>
                <a:lnTo>
                  <a:pt x="5219819" y="2908424"/>
                </a:lnTo>
                <a:cubicBezTo>
                  <a:pt x="5219641" y="2907017"/>
                  <a:pt x="5219641" y="2907017"/>
                  <a:pt x="5219641" y="2907017"/>
                </a:cubicBezTo>
                <a:cubicBezTo>
                  <a:pt x="5218195" y="2895761"/>
                  <a:pt x="5241231" y="2915700"/>
                  <a:pt x="5239789" y="2904439"/>
                </a:cubicBezTo>
                <a:cubicBezTo>
                  <a:pt x="5241231" y="2915700"/>
                  <a:pt x="5222523" y="2929532"/>
                  <a:pt x="5221083" y="2918277"/>
                </a:cubicBezTo>
                <a:lnTo>
                  <a:pt x="5220181" y="2911243"/>
                </a:lnTo>
                <a:lnTo>
                  <a:pt x="5211553" y="2912457"/>
                </a:lnTo>
                <a:cubicBezTo>
                  <a:pt x="5204813" y="2913245"/>
                  <a:pt x="5198075" y="2914033"/>
                  <a:pt x="5198277" y="2915763"/>
                </a:cubicBezTo>
                <a:cubicBezTo>
                  <a:pt x="5212973" y="2924560"/>
                  <a:pt x="5243161" y="2949071"/>
                  <a:pt x="5231301" y="2964481"/>
                </a:cubicBezTo>
                <a:cubicBezTo>
                  <a:pt x="5178609" y="2981162"/>
                  <a:pt x="5237371" y="3016355"/>
                  <a:pt x="5211227" y="3026427"/>
                </a:cubicBezTo>
                <a:lnTo>
                  <a:pt x="5212673" y="3027256"/>
                </a:lnTo>
                <a:lnTo>
                  <a:pt x="5220057" y="3027173"/>
                </a:lnTo>
                <a:cubicBezTo>
                  <a:pt x="5225007" y="3028576"/>
                  <a:pt x="5230171" y="3031621"/>
                  <a:pt x="5235615" y="3036855"/>
                </a:cubicBezTo>
                <a:lnTo>
                  <a:pt x="5236103" y="3040689"/>
                </a:lnTo>
                <a:lnTo>
                  <a:pt x="5236597" y="3040972"/>
                </a:lnTo>
                <a:cubicBezTo>
                  <a:pt x="5242943" y="3046185"/>
                  <a:pt x="5247381" y="3051719"/>
                  <a:pt x="5250503" y="3057433"/>
                </a:cubicBezTo>
                <a:lnTo>
                  <a:pt x="5252407" y="3062972"/>
                </a:lnTo>
                <a:lnTo>
                  <a:pt x="5257567" y="3059246"/>
                </a:lnTo>
                <a:cubicBezTo>
                  <a:pt x="5262075" y="3057187"/>
                  <a:pt x="5266769" y="3056586"/>
                  <a:pt x="5276157" y="3055386"/>
                </a:cubicBezTo>
                <a:cubicBezTo>
                  <a:pt x="5294937" y="3052986"/>
                  <a:pt x="5297933" y="3076323"/>
                  <a:pt x="5319697" y="3097255"/>
                </a:cubicBezTo>
                <a:cubicBezTo>
                  <a:pt x="5322685" y="3120591"/>
                  <a:pt x="5306903" y="3146325"/>
                  <a:pt x="5311385" y="3181330"/>
                </a:cubicBezTo>
                <a:cubicBezTo>
                  <a:pt x="5312881" y="3192997"/>
                  <a:pt x="5331659" y="3190596"/>
                  <a:pt x="5333155" y="3202263"/>
                </a:cubicBezTo>
                <a:cubicBezTo>
                  <a:pt x="5317365" y="3228001"/>
                  <a:pt x="5320357" y="3251338"/>
                  <a:pt x="5340627" y="3260600"/>
                </a:cubicBezTo>
                <a:cubicBezTo>
                  <a:pt x="5343621" y="3283937"/>
                  <a:pt x="5326335" y="3298005"/>
                  <a:pt x="5329331" y="3321344"/>
                </a:cubicBezTo>
                <a:lnTo>
                  <a:pt x="5310053" y="3316396"/>
                </a:lnTo>
                <a:lnTo>
                  <a:pt x="5311097" y="3325302"/>
                </a:lnTo>
                <a:cubicBezTo>
                  <a:pt x="5311075" y="3332425"/>
                  <a:pt x="5309409" y="3340070"/>
                  <a:pt x="5303583" y="3348639"/>
                </a:cubicBezTo>
                <a:cubicBezTo>
                  <a:pt x="5303983" y="3352096"/>
                  <a:pt x="5317865" y="3353978"/>
                  <a:pt x="5318269" y="3357437"/>
                </a:cubicBezTo>
                <a:cubicBezTo>
                  <a:pt x="5318671" y="3360896"/>
                  <a:pt x="5319079" y="3364353"/>
                  <a:pt x="5306005" y="3369390"/>
                </a:cubicBezTo>
                <a:cubicBezTo>
                  <a:pt x="5306005" y="3369390"/>
                  <a:pt x="5292531" y="3370967"/>
                  <a:pt x="5292531" y="3370967"/>
                </a:cubicBezTo>
                <a:cubicBezTo>
                  <a:pt x="5293337" y="3377881"/>
                  <a:pt x="5319887" y="3371271"/>
                  <a:pt x="5321101" y="3381643"/>
                </a:cubicBezTo>
                <a:cubicBezTo>
                  <a:pt x="5321101" y="3381643"/>
                  <a:pt x="5321101" y="3381643"/>
                  <a:pt x="5307623" y="3383223"/>
                </a:cubicBezTo>
                <a:cubicBezTo>
                  <a:pt x="5321509" y="3385101"/>
                  <a:pt x="5321911" y="3388559"/>
                  <a:pt x="5322317" y="3392019"/>
                </a:cubicBezTo>
                <a:cubicBezTo>
                  <a:pt x="5322721" y="3395479"/>
                  <a:pt x="5322721" y="3395479"/>
                  <a:pt x="5323127" y="3398935"/>
                </a:cubicBezTo>
                <a:cubicBezTo>
                  <a:pt x="5309649" y="3400513"/>
                  <a:pt x="5309649" y="3400513"/>
                  <a:pt x="5309649" y="3400513"/>
                </a:cubicBezTo>
                <a:cubicBezTo>
                  <a:pt x="5309649" y="3400513"/>
                  <a:pt x="5309243" y="3397053"/>
                  <a:pt x="5309243" y="3397053"/>
                </a:cubicBezTo>
                <a:cubicBezTo>
                  <a:pt x="5308841" y="3393596"/>
                  <a:pt x="5308437" y="3390138"/>
                  <a:pt x="5308035" y="3386680"/>
                </a:cubicBezTo>
                <a:cubicBezTo>
                  <a:pt x="5282289" y="3400206"/>
                  <a:pt x="5298193" y="3419379"/>
                  <a:pt x="5326363" y="3426601"/>
                </a:cubicBezTo>
                <a:cubicBezTo>
                  <a:pt x="5312081" y="3421260"/>
                  <a:pt x="5287551" y="3445163"/>
                  <a:pt x="5289573" y="3462454"/>
                </a:cubicBezTo>
                <a:cubicBezTo>
                  <a:pt x="5304267" y="3471250"/>
                  <a:pt x="5319365" y="3483505"/>
                  <a:pt x="5334457" y="3495764"/>
                </a:cubicBezTo>
                <a:cubicBezTo>
                  <a:pt x="5338099" y="3526888"/>
                  <a:pt x="5316001" y="3571538"/>
                  <a:pt x="5319643" y="3602660"/>
                </a:cubicBezTo>
                <a:cubicBezTo>
                  <a:pt x="5321667" y="3619951"/>
                  <a:pt x="5337165" y="3635665"/>
                  <a:pt x="5352665" y="3651378"/>
                </a:cubicBezTo>
                <a:cubicBezTo>
                  <a:pt x="5353275" y="3656566"/>
                  <a:pt x="5350511" y="3662147"/>
                  <a:pt x="5347697" y="3667296"/>
                </a:cubicBezTo>
                <a:lnTo>
                  <a:pt x="5345535" y="3672772"/>
                </a:lnTo>
                <a:lnTo>
                  <a:pt x="5348847" y="3675640"/>
                </a:lnTo>
                <a:cubicBezTo>
                  <a:pt x="5354243" y="3677811"/>
                  <a:pt x="5359641" y="3679981"/>
                  <a:pt x="5360363" y="3685610"/>
                </a:cubicBezTo>
                <a:cubicBezTo>
                  <a:pt x="5361085" y="3691238"/>
                  <a:pt x="5361627" y="3695460"/>
                  <a:pt x="5361761" y="3699017"/>
                </a:cubicBezTo>
                <a:lnTo>
                  <a:pt x="5360857" y="3707297"/>
                </a:lnTo>
                <a:lnTo>
                  <a:pt x="5360925" y="3707377"/>
                </a:lnTo>
                <a:cubicBezTo>
                  <a:pt x="5366993" y="3715432"/>
                  <a:pt x="5367901" y="3723212"/>
                  <a:pt x="5348495" y="3732494"/>
                </a:cubicBezTo>
                <a:cubicBezTo>
                  <a:pt x="5353789" y="3748526"/>
                  <a:pt x="5356399" y="3763556"/>
                  <a:pt x="5357845" y="3777738"/>
                </a:cubicBezTo>
                <a:lnTo>
                  <a:pt x="5358295" y="3785426"/>
                </a:lnTo>
                <a:lnTo>
                  <a:pt x="5368033" y="3756136"/>
                </a:lnTo>
                <a:cubicBezTo>
                  <a:pt x="5386835" y="3753732"/>
                  <a:pt x="5391343" y="3788905"/>
                  <a:pt x="5408647" y="3774775"/>
                </a:cubicBezTo>
                <a:cubicBezTo>
                  <a:pt x="5410147" y="3786502"/>
                  <a:pt x="5411649" y="3798228"/>
                  <a:pt x="5413153" y="3809954"/>
                </a:cubicBezTo>
                <a:cubicBezTo>
                  <a:pt x="5430455" y="3795822"/>
                  <a:pt x="5433455" y="3819277"/>
                  <a:pt x="5431953" y="3807551"/>
                </a:cubicBezTo>
                <a:cubicBezTo>
                  <a:pt x="5453765" y="3828598"/>
                  <a:pt x="5419163" y="3856858"/>
                  <a:pt x="5400363" y="3859263"/>
                </a:cubicBezTo>
                <a:cubicBezTo>
                  <a:pt x="5380053" y="3849939"/>
                  <a:pt x="5378551" y="3838217"/>
                  <a:pt x="5375549" y="3814764"/>
                </a:cubicBezTo>
                <a:cubicBezTo>
                  <a:pt x="5370095" y="3809503"/>
                  <a:pt x="5365915" y="3804823"/>
                  <a:pt x="5362951" y="3800361"/>
                </a:cubicBezTo>
                <a:lnTo>
                  <a:pt x="5358525" y="3789337"/>
                </a:lnTo>
                <a:lnTo>
                  <a:pt x="5360197" y="3817885"/>
                </a:lnTo>
                <a:cubicBezTo>
                  <a:pt x="5361447" y="3843153"/>
                  <a:pt x="5364075" y="3865631"/>
                  <a:pt x="5380181" y="3886532"/>
                </a:cubicBezTo>
                <a:cubicBezTo>
                  <a:pt x="5341775" y="3908555"/>
                  <a:pt x="5384633" y="3924572"/>
                  <a:pt x="5387063" y="3945320"/>
                </a:cubicBezTo>
                <a:cubicBezTo>
                  <a:pt x="5387871" y="3952238"/>
                  <a:pt x="5375205" y="3960729"/>
                  <a:pt x="5389083" y="3962614"/>
                </a:cubicBezTo>
                <a:cubicBezTo>
                  <a:pt x="5389893" y="3969529"/>
                  <a:pt x="5403777" y="3971409"/>
                  <a:pt x="5404589" y="3978326"/>
                </a:cubicBezTo>
                <a:cubicBezTo>
                  <a:pt x="5406607" y="3995617"/>
                  <a:pt x="5370225" y="4034927"/>
                  <a:pt x="5410653" y="4030196"/>
                </a:cubicBezTo>
                <a:cubicBezTo>
                  <a:pt x="5424939" y="4035537"/>
                  <a:pt x="5374677" y="4072969"/>
                  <a:pt x="5455939" y="4066962"/>
                </a:cubicBezTo>
                <a:cubicBezTo>
                  <a:pt x="5456345" y="4070422"/>
                  <a:pt x="5428987" y="4070119"/>
                  <a:pt x="5415917" y="4075155"/>
                </a:cubicBezTo>
                <a:cubicBezTo>
                  <a:pt x="5446913" y="4106582"/>
                  <a:pt x="5407699" y="4121687"/>
                  <a:pt x="5438697" y="4153114"/>
                </a:cubicBezTo>
                <a:cubicBezTo>
                  <a:pt x="5413769" y="4173559"/>
                  <a:pt x="5428457" y="4182357"/>
                  <a:pt x="5457437" y="4196494"/>
                </a:cubicBezTo>
                <a:cubicBezTo>
                  <a:pt x="5432505" y="4216939"/>
                  <a:pt x="5448005" y="4232652"/>
                  <a:pt x="5437365" y="4258434"/>
                </a:cubicBezTo>
                <a:cubicBezTo>
                  <a:pt x="5452051" y="4267234"/>
                  <a:pt x="5465935" y="4269113"/>
                  <a:pt x="5440197" y="4282640"/>
                </a:cubicBezTo>
                <a:lnTo>
                  <a:pt x="5466781" y="4335588"/>
                </a:lnTo>
                <a:lnTo>
                  <a:pt x="5477601" y="4334205"/>
                </a:lnTo>
                <a:cubicBezTo>
                  <a:pt x="5477601" y="4334205"/>
                  <a:pt x="5473125" y="4334778"/>
                  <a:pt x="5468831" y="4336800"/>
                </a:cubicBezTo>
                <a:lnTo>
                  <a:pt x="5468001" y="4338027"/>
                </a:lnTo>
                <a:lnTo>
                  <a:pt x="5471363" y="4344723"/>
                </a:lnTo>
                <a:lnTo>
                  <a:pt x="5482423" y="4382244"/>
                </a:lnTo>
                <a:lnTo>
                  <a:pt x="5484165" y="4380706"/>
                </a:lnTo>
                <a:cubicBezTo>
                  <a:pt x="5485661" y="4392373"/>
                  <a:pt x="5487153" y="4404042"/>
                  <a:pt x="5487153" y="4404042"/>
                </a:cubicBezTo>
                <a:cubicBezTo>
                  <a:pt x="5487901" y="4409877"/>
                  <a:pt x="5487195" y="4413672"/>
                  <a:pt x="5485761" y="4416450"/>
                </a:cubicBezTo>
                <a:lnTo>
                  <a:pt x="5483925" y="4418460"/>
                </a:lnTo>
                <a:lnTo>
                  <a:pt x="5484143" y="4424729"/>
                </a:lnTo>
                <a:lnTo>
                  <a:pt x="5479099" y="4423738"/>
                </a:lnTo>
                <a:lnTo>
                  <a:pt x="5474253" y="4429038"/>
                </a:lnTo>
                <a:lnTo>
                  <a:pt x="5473867" y="4432496"/>
                </a:lnTo>
                <a:lnTo>
                  <a:pt x="5485397" y="4437289"/>
                </a:lnTo>
                <a:cubicBezTo>
                  <a:pt x="5488315" y="4438482"/>
                  <a:pt x="5489231" y="4439033"/>
                  <a:pt x="5485761" y="4438563"/>
                </a:cubicBezTo>
                <a:lnTo>
                  <a:pt x="5473261" y="4437884"/>
                </a:lnTo>
                <a:lnTo>
                  <a:pt x="5472861" y="4441445"/>
                </a:lnTo>
                <a:lnTo>
                  <a:pt x="5473575" y="4447015"/>
                </a:lnTo>
                <a:lnTo>
                  <a:pt x="5484937" y="4446108"/>
                </a:lnTo>
                <a:cubicBezTo>
                  <a:pt x="5486677" y="4446345"/>
                  <a:pt x="5486771" y="4447209"/>
                  <a:pt x="5486979" y="4448938"/>
                </a:cubicBezTo>
                <a:cubicBezTo>
                  <a:pt x="5486979" y="4448938"/>
                  <a:pt x="5483607" y="4449331"/>
                  <a:pt x="5480239" y="4449725"/>
                </a:cubicBezTo>
                <a:lnTo>
                  <a:pt x="5474015" y="4450454"/>
                </a:lnTo>
                <a:lnTo>
                  <a:pt x="5475853" y="4464781"/>
                </a:lnTo>
                <a:lnTo>
                  <a:pt x="5477117" y="4474669"/>
                </a:lnTo>
                <a:lnTo>
                  <a:pt x="5484807" y="4474168"/>
                </a:lnTo>
                <a:lnTo>
                  <a:pt x="5495967" y="4474676"/>
                </a:lnTo>
                <a:lnTo>
                  <a:pt x="5495319" y="4472449"/>
                </a:lnTo>
                <a:cubicBezTo>
                  <a:pt x="5493761" y="4460311"/>
                  <a:pt x="5492205" y="4448174"/>
                  <a:pt x="5512351" y="4445600"/>
                </a:cubicBezTo>
                <a:cubicBezTo>
                  <a:pt x="5513905" y="4457734"/>
                  <a:pt x="5512351" y="4445600"/>
                  <a:pt x="5513905" y="4457734"/>
                </a:cubicBezTo>
                <a:cubicBezTo>
                  <a:pt x="5513905" y="4457734"/>
                  <a:pt x="5534055" y="4455155"/>
                  <a:pt x="5532499" y="4443021"/>
                </a:cubicBezTo>
                <a:cubicBezTo>
                  <a:pt x="5537165" y="4479429"/>
                  <a:pt x="5565087" y="4537534"/>
                  <a:pt x="5524793" y="4542688"/>
                </a:cubicBezTo>
                <a:cubicBezTo>
                  <a:pt x="5523627" y="4533587"/>
                  <a:pt x="5509379" y="4512279"/>
                  <a:pt x="5501019" y="4491956"/>
                </a:cubicBezTo>
                <a:lnTo>
                  <a:pt x="5497657" y="4480460"/>
                </a:lnTo>
                <a:lnTo>
                  <a:pt x="5492557" y="4482026"/>
                </a:lnTo>
                <a:cubicBezTo>
                  <a:pt x="5491025" y="4483520"/>
                  <a:pt x="5491225" y="4485249"/>
                  <a:pt x="5491429" y="4486979"/>
                </a:cubicBezTo>
                <a:cubicBezTo>
                  <a:pt x="5484691" y="4487767"/>
                  <a:pt x="5481319" y="4488160"/>
                  <a:pt x="5479583" y="4487925"/>
                </a:cubicBezTo>
                <a:lnTo>
                  <a:pt x="5478651" y="4486632"/>
                </a:lnTo>
                <a:lnTo>
                  <a:pt x="5478841" y="4488117"/>
                </a:lnTo>
                <a:lnTo>
                  <a:pt x="5472089" y="4491014"/>
                </a:lnTo>
                <a:lnTo>
                  <a:pt x="5469223" y="4499707"/>
                </a:lnTo>
                <a:cubicBezTo>
                  <a:pt x="5467753" y="4503549"/>
                  <a:pt x="5466499" y="4507422"/>
                  <a:pt x="5466903" y="4510881"/>
                </a:cubicBezTo>
                <a:lnTo>
                  <a:pt x="5469107" y="4514192"/>
                </a:lnTo>
                <a:lnTo>
                  <a:pt x="5478443" y="4522264"/>
                </a:lnTo>
                <a:cubicBezTo>
                  <a:pt x="5493837" y="4530671"/>
                  <a:pt x="5513737" y="4537021"/>
                  <a:pt x="5525371" y="4553321"/>
                </a:cubicBezTo>
                <a:cubicBezTo>
                  <a:pt x="5528363" y="4576657"/>
                  <a:pt x="5509579" y="4579058"/>
                  <a:pt x="5511077" y="4590727"/>
                </a:cubicBezTo>
                <a:lnTo>
                  <a:pt x="5514473" y="4599572"/>
                </a:lnTo>
                <a:lnTo>
                  <a:pt x="5518259" y="4599518"/>
                </a:lnTo>
                <a:lnTo>
                  <a:pt x="5516881" y="4603245"/>
                </a:lnTo>
                <a:lnTo>
                  <a:pt x="5522711" y="4607026"/>
                </a:lnTo>
                <a:cubicBezTo>
                  <a:pt x="5527781" y="4609342"/>
                  <a:pt x="5532849" y="4611659"/>
                  <a:pt x="5534343" y="4623326"/>
                </a:cubicBezTo>
                <a:cubicBezTo>
                  <a:pt x="5537331" y="4646660"/>
                  <a:pt x="5518547" y="4649064"/>
                  <a:pt x="5501269" y="4663132"/>
                </a:cubicBezTo>
                <a:lnTo>
                  <a:pt x="5499419" y="4655289"/>
                </a:lnTo>
                <a:lnTo>
                  <a:pt x="5484705" y="4663034"/>
                </a:lnTo>
                <a:cubicBezTo>
                  <a:pt x="5498989" y="4668377"/>
                  <a:pt x="5525947" y="4665225"/>
                  <a:pt x="5486329" y="4676870"/>
                </a:cubicBezTo>
                <a:cubicBezTo>
                  <a:pt x="5514291" y="4682362"/>
                  <a:pt x="5522647" y="4695406"/>
                  <a:pt x="5524419" y="4710536"/>
                </a:cubicBezTo>
                <a:lnTo>
                  <a:pt x="5524281" y="4715543"/>
                </a:lnTo>
                <a:lnTo>
                  <a:pt x="5533355" y="4716487"/>
                </a:lnTo>
                <a:cubicBezTo>
                  <a:pt x="5539683" y="4717833"/>
                  <a:pt x="5545733" y="4720027"/>
                  <a:pt x="5551451" y="4723625"/>
                </a:cubicBezTo>
                <a:lnTo>
                  <a:pt x="5570041" y="4744212"/>
                </a:lnTo>
                <a:lnTo>
                  <a:pt x="5567933" y="4731424"/>
                </a:lnTo>
                <a:cubicBezTo>
                  <a:pt x="5567403" y="4707989"/>
                  <a:pt x="5549123" y="4708434"/>
                  <a:pt x="5548595" y="4685000"/>
                </a:cubicBezTo>
                <a:cubicBezTo>
                  <a:pt x="5548333" y="4673282"/>
                  <a:pt x="5548333" y="4673282"/>
                  <a:pt x="5548333" y="4673282"/>
                </a:cubicBezTo>
                <a:cubicBezTo>
                  <a:pt x="5548333" y="4673282"/>
                  <a:pt x="5566879" y="4684551"/>
                  <a:pt x="5566879" y="4684551"/>
                </a:cubicBezTo>
                <a:cubicBezTo>
                  <a:pt x="5566879" y="4684551"/>
                  <a:pt x="5566879" y="4684551"/>
                  <a:pt x="5566611" y="4672834"/>
                </a:cubicBezTo>
                <a:cubicBezTo>
                  <a:pt x="5566345" y="4661118"/>
                  <a:pt x="5566611" y="4672834"/>
                  <a:pt x="5566085" y="4649400"/>
                </a:cubicBezTo>
                <a:cubicBezTo>
                  <a:pt x="5566085" y="4649400"/>
                  <a:pt x="5584363" y="4648954"/>
                  <a:pt x="5584625" y="4660672"/>
                </a:cubicBezTo>
                <a:cubicBezTo>
                  <a:pt x="5584625" y="4660672"/>
                  <a:pt x="5584363" y="4648954"/>
                  <a:pt x="5584363" y="4648954"/>
                </a:cubicBezTo>
                <a:cubicBezTo>
                  <a:pt x="5584363" y="4648954"/>
                  <a:pt x="5588867" y="4645913"/>
                  <a:pt x="5593337" y="4641406"/>
                </a:cubicBezTo>
                <a:lnTo>
                  <a:pt x="5593779" y="4640580"/>
                </a:lnTo>
                <a:lnTo>
                  <a:pt x="5591305" y="4640044"/>
                </a:lnTo>
                <a:cubicBezTo>
                  <a:pt x="5593055" y="4625817"/>
                  <a:pt x="5593963" y="4611690"/>
                  <a:pt x="5593601" y="4597655"/>
                </a:cubicBezTo>
                <a:lnTo>
                  <a:pt x="5590503" y="4573299"/>
                </a:lnTo>
                <a:lnTo>
                  <a:pt x="5580315" y="4579679"/>
                </a:lnTo>
                <a:cubicBezTo>
                  <a:pt x="5579525" y="4544717"/>
                  <a:pt x="5559897" y="4545199"/>
                  <a:pt x="5559629" y="4533544"/>
                </a:cubicBezTo>
                <a:cubicBezTo>
                  <a:pt x="5559365" y="4521891"/>
                  <a:pt x="5559103" y="4510235"/>
                  <a:pt x="5558845" y="4498580"/>
                </a:cubicBezTo>
                <a:lnTo>
                  <a:pt x="5561197" y="4497821"/>
                </a:lnTo>
                <a:lnTo>
                  <a:pt x="5544525" y="4473753"/>
                </a:lnTo>
                <a:cubicBezTo>
                  <a:pt x="5580905" y="4434440"/>
                  <a:pt x="5536837" y="4408047"/>
                  <a:pt x="5533191" y="4376922"/>
                </a:cubicBezTo>
                <a:lnTo>
                  <a:pt x="5531535" y="4334953"/>
                </a:lnTo>
                <a:lnTo>
                  <a:pt x="5524879" y="4335116"/>
                </a:lnTo>
                <a:cubicBezTo>
                  <a:pt x="5522425" y="4335176"/>
                  <a:pt x="5522425" y="4335176"/>
                  <a:pt x="5522425" y="4335176"/>
                </a:cubicBezTo>
                <a:cubicBezTo>
                  <a:pt x="5522425" y="4335176"/>
                  <a:pt x="5522425" y="4335176"/>
                  <a:pt x="5522135" y="4322462"/>
                </a:cubicBezTo>
                <a:cubicBezTo>
                  <a:pt x="5527043" y="4322341"/>
                  <a:pt x="5529515" y="4323077"/>
                  <a:pt x="5530771" y="4324238"/>
                </a:cubicBezTo>
                <a:lnTo>
                  <a:pt x="5531163" y="4325528"/>
                </a:lnTo>
                <a:lnTo>
                  <a:pt x="5529715" y="4288817"/>
                </a:lnTo>
                <a:cubicBezTo>
                  <a:pt x="5529645" y="4259028"/>
                  <a:pt x="5529673" y="4230105"/>
                  <a:pt x="5526843" y="4205898"/>
                </a:cubicBezTo>
                <a:cubicBezTo>
                  <a:pt x="5505273" y="4138313"/>
                  <a:pt x="5522513" y="4052164"/>
                  <a:pt x="5487061" y="3982695"/>
                </a:cubicBezTo>
                <a:cubicBezTo>
                  <a:pt x="5487061" y="3982695"/>
                  <a:pt x="5500133" y="3977661"/>
                  <a:pt x="5500133" y="3977661"/>
                </a:cubicBezTo>
                <a:cubicBezTo>
                  <a:pt x="5483421" y="3951573"/>
                  <a:pt x="5464279" y="3904736"/>
                  <a:pt x="5473711" y="3868575"/>
                </a:cubicBezTo>
                <a:cubicBezTo>
                  <a:pt x="5483947" y="3839337"/>
                  <a:pt x="5454971" y="3825199"/>
                  <a:pt x="5479895" y="3804753"/>
                </a:cubicBezTo>
                <a:cubicBezTo>
                  <a:pt x="5479095" y="3797839"/>
                  <a:pt x="5465619" y="3799416"/>
                  <a:pt x="5464809" y="3792497"/>
                </a:cubicBezTo>
                <a:cubicBezTo>
                  <a:pt x="5475853" y="3770174"/>
                  <a:pt x="5445259" y="3742204"/>
                  <a:pt x="5468971" y="3711382"/>
                </a:cubicBezTo>
                <a:cubicBezTo>
                  <a:pt x="5468971" y="3711382"/>
                  <a:pt x="5468971" y="3711382"/>
                  <a:pt x="5468573" y="3707924"/>
                </a:cubicBezTo>
                <a:cubicBezTo>
                  <a:pt x="5468165" y="3704470"/>
                  <a:pt x="5454285" y="3702587"/>
                  <a:pt x="5467353" y="3697551"/>
                </a:cubicBezTo>
                <a:cubicBezTo>
                  <a:pt x="5467353" y="3697551"/>
                  <a:pt x="5467353" y="3697551"/>
                  <a:pt x="5453881" y="3699129"/>
                </a:cubicBezTo>
                <a:cubicBezTo>
                  <a:pt x="5460881" y="3642222"/>
                  <a:pt x="5451171" y="3559225"/>
                  <a:pt x="5443077" y="3490062"/>
                </a:cubicBezTo>
                <a:cubicBezTo>
                  <a:pt x="5495365" y="3469923"/>
                  <a:pt x="5425149" y="3453600"/>
                  <a:pt x="5463147" y="3428121"/>
                </a:cubicBezTo>
                <a:cubicBezTo>
                  <a:pt x="5450543" y="3378766"/>
                  <a:pt x="5441307" y="3329018"/>
                  <a:pt x="5435491" y="3279307"/>
                </a:cubicBezTo>
                <a:lnTo>
                  <a:pt x="5434727" y="3263438"/>
                </a:lnTo>
                <a:lnTo>
                  <a:pt x="5431547" y="3251599"/>
                </a:lnTo>
                <a:cubicBezTo>
                  <a:pt x="5424717" y="3235764"/>
                  <a:pt x="5416321" y="3230156"/>
                  <a:pt x="5428057" y="3201922"/>
                </a:cubicBezTo>
                <a:cubicBezTo>
                  <a:pt x="5404917" y="3181121"/>
                  <a:pt x="5403421" y="3169433"/>
                  <a:pt x="5398927" y="3134360"/>
                </a:cubicBezTo>
                <a:cubicBezTo>
                  <a:pt x="5419823" y="3137627"/>
                  <a:pt x="5423191" y="3163929"/>
                  <a:pt x="5426561" y="3190232"/>
                </a:cubicBezTo>
                <a:lnTo>
                  <a:pt x="5432697" y="3221202"/>
                </a:lnTo>
                <a:lnTo>
                  <a:pt x="5428347" y="3130723"/>
                </a:lnTo>
                <a:cubicBezTo>
                  <a:pt x="5428347" y="3130723"/>
                  <a:pt x="5428347" y="3130723"/>
                  <a:pt x="5414873" y="3132297"/>
                </a:cubicBezTo>
                <a:cubicBezTo>
                  <a:pt x="5413965" y="3124515"/>
                  <a:pt x="5420177" y="3111957"/>
                  <a:pt x="5411461" y="3103118"/>
                </a:cubicBezTo>
                <a:lnTo>
                  <a:pt x="5400763" y="3097750"/>
                </a:lnTo>
                <a:lnTo>
                  <a:pt x="5396055" y="3098643"/>
                </a:lnTo>
                <a:cubicBezTo>
                  <a:pt x="5379875" y="3092210"/>
                  <a:pt x="5372159" y="3031986"/>
                  <a:pt x="5368727" y="3005220"/>
                </a:cubicBezTo>
                <a:cubicBezTo>
                  <a:pt x="5386633" y="3002930"/>
                  <a:pt x="5386633" y="3002930"/>
                  <a:pt x="5406063" y="3012536"/>
                </a:cubicBezTo>
                <a:cubicBezTo>
                  <a:pt x="5409113" y="3036327"/>
                  <a:pt x="5392729" y="3050516"/>
                  <a:pt x="5395779" y="3074307"/>
                </a:cubicBezTo>
                <a:cubicBezTo>
                  <a:pt x="5395779" y="3074307"/>
                  <a:pt x="5413685" y="3072015"/>
                  <a:pt x="5413685" y="3072015"/>
                </a:cubicBezTo>
                <a:cubicBezTo>
                  <a:pt x="5412159" y="3060121"/>
                  <a:pt x="5412159" y="3060121"/>
                  <a:pt x="5412159" y="3060121"/>
                </a:cubicBezTo>
                <a:lnTo>
                  <a:pt x="5418957" y="3069450"/>
                </a:lnTo>
                <a:lnTo>
                  <a:pt x="5419383" y="3068671"/>
                </a:lnTo>
                <a:cubicBezTo>
                  <a:pt x="5423425" y="3059435"/>
                  <a:pt x="5425985" y="3052124"/>
                  <a:pt x="5432929" y="3053066"/>
                </a:cubicBezTo>
                <a:cubicBezTo>
                  <a:pt x="5445589" y="3044572"/>
                  <a:pt x="5444779" y="3037656"/>
                  <a:pt x="5443567" y="3027280"/>
                </a:cubicBezTo>
                <a:cubicBezTo>
                  <a:pt x="5442349" y="3016908"/>
                  <a:pt x="5441539" y="3009989"/>
                  <a:pt x="5440327" y="2999615"/>
                </a:cubicBezTo>
                <a:cubicBezTo>
                  <a:pt x="5439519" y="2992700"/>
                  <a:pt x="5453001" y="2991122"/>
                  <a:pt x="5452591" y="2987663"/>
                </a:cubicBezTo>
                <a:cubicBezTo>
                  <a:pt x="5452187" y="2984207"/>
                  <a:pt x="5451781" y="2980749"/>
                  <a:pt x="5451381" y="2977291"/>
                </a:cubicBezTo>
                <a:cubicBezTo>
                  <a:pt x="5451381" y="2977291"/>
                  <a:pt x="5437499" y="2975406"/>
                  <a:pt x="5437095" y="2971951"/>
                </a:cubicBezTo>
                <a:cubicBezTo>
                  <a:pt x="5436689" y="2968492"/>
                  <a:pt x="5450167" y="2966914"/>
                  <a:pt x="5450167" y="2966914"/>
                </a:cubicBezTo>
                <a:cubicBezTo>
                  <a:pt x="5463647" y="2965336"/>
                  <a:pt x="5463647" y="2965336"/>
                  <a:pt x="5464049" y="2968799"/>
                </a:cubicBezTo>
                <a:cubicBezTo>
                  <a:pt x="5464049" y="2968799"/>
                  <a:pt x="5477925" y="2970675"/>
                  <a:pt x="5477925" y="2970675"/>
                </a:cubicBezTo>
                <a:cubicBezTo>
                  <a:pt x="5478329" y="2974133"/>
                  <a:pt x="5478739" y="2977595"/>
                  <a:pt x="5479141" y="2981051"/>
                </a:cubicBezTo>
                <a:cubicBezTo>
                  <a:pt x="5479549" y="2984511"/>
                  <a:pt x="5479549" y="2984511"/>
                  <a:pt x="5479549" y="2984511"/>
                </a:cubicBezTo>
                <a:cubicBezTo>
                  <a:pt x="5493025" y="2982934"/>
                  <a:pt x="5506905" y="2984815"/>
                  <a:pt x="5507715" y="2991732"/>
                </a:cubicBezTo>
                <a:cubicBezTo>
                  <a:pt x="5509331" y="3005565"/>
                  <a:pt x="5494645" y="2996766"/>
                  <a:pt x="5481165" y="2998342"/>
                </a:cubicBezTo>
                <a:cubicBezTo>
                  <a:pt x="5468499" y="3006836"/>
                  <a:pt x="5469709" y="3017209"/>
                  <a:pt x="5470523" y="3024127"/>
                </a:cubicBezTo>
                <a:cubicBezTo>
                  <a:pt x="5471737" y="3034501"/>
                  <a:pt x="5472949" y="3044876"/>
                  <a:pt x="5474163" y="3055251"/>
                </a:cubicBezTo>
                <a:cubicBezTo>
                  <a:pt x="5462709" y="3074117"/>
                  <a:pt x="5502335" y="3062473"/>
                  <a:pt x="5516617" y="3067811"/>
                </a:cubicBezTo>
                <a:cubicBezTo>
                  <a:pt x="5490477" y="3077881"/>
                  <a:pt x="5504759" y="3083218"/>
                  <a:pt x="5476995" y="3079454"/>
                </a:cubicBezTo>
                <a:cubicBezTo>
                  <a:pt x="5478615" y="3093289"/>
                  <a:pt x="5440207" y="3115309"/>
                  <a:pt x="5481451" y="3117497"/>
                </a:cubicBezTo>
                <a:cubicBezTo>
                  <a:pt x="5454089" y="3117190"/>
                  <a:pt x="5467567" y="3115617"/>
                  <a:pt x="5455303" y="3127567"/>
                </a:cubicBezTo>
                <a:cubicBezTo>
                  <a:pt x="5460969" y="3175982"/>
                  <a:pt x="5463365" y="3225654"/>
                  <a:pt x="5467499" y="3275562"/>
                </a:cubicBezTo>
                <a:lnTo>
                  <a:pt x="5472257" y="3319461"/>
                </a:lnTo>
                <a:lnTo>
                  <a:pt x="5483165" y="3312361"/>
                </a:lnTo>
                <a:cubicBezTo>
                  <a:pt x="5486139" y="3335580"/>
                  <a:pt x="5487629" y="3347186"/>
                  <a:pt x="5489115" y="3358798"/>
                </a:cubicBezTo>
                <a:lnTo>
                  <a:pt x="5477529" y="3360281"/>
                </a:lnTo>
                <a:lnTo>
                  <a:pt x="5489947" y="3424177"/>
                </a:lnTo>
                <a:lnTo>
                  <a:pt x="5496687" y="3417895"/>
                </a:lnTo>
                <a:lnTo>
                  <a:pt x="5496763" y="3424403"/>
                </a:lnTo>
                <a:lnTo>
                  <a:pt x="5503629" y="3423822"/>
                </a:lnTo>
                <a:cubicBezTo>
                  <a:pt x="5507051" y="3423860"/>
                  <a:pt x="5510521" y="3424332"/>
                  <a:pt x="5517467" y="3425273"/>
                </a:cubicBezTo>
                <a:cubicBezTo>
                  <a:pt x="5517467" y="3425273"/>
                  <a:pt x="5517061" y="3421812"/>
                  <a:pt x="5517061" y="3421812"/>
                </a:cubicBezTo>
                <a:cubicBezTo>
                  <a:pt x="5517061" y="3421812"/>
                  <a:pt x="5530127" y="3416777"/>
                  <a:pt x="5530127" y="3416777"/>
                </a:cubicBezTo>
                <a:cubicBezTo>
                  <a:pt x="5528105" y="3399487"/>
                  <a:pt x="5539961" y="3384078"/>
                  <a:pt x="5510989" y="3369940"/>
                </a:cubicBezTo>
                <a:cubicBezTo>
                  <a:pt x="5510989" y="3369940"/>
                  <a:pt x="5524059" y="3364905"/>
                  <a:pt x="5524059" y="3364905"/>
                </a:cubicBezTo>
                <a:cubicBezTo>
                  <a:pt x="5524059" y="3364905"/>
                  <a:pt x="5537539" y="3363329"/>
                  <a:pt x="5537939" y="3366788"/>
                </a:cubicBezTo>
                <a:cubicBezTo>
                  <a:pt x="5538749" y="3373703"/>
                  <a:pt x="5553437" y="3382500"/>
                  <a:pt x="5554655" y="3392875"/>
                </a:cubicBezTo>
                <a:cubicBezTo>
                  <a:pt x="5555465" y="3399792"/>
                  <a:pt x="5542799" y="3408285"/>
                  <a:pt x="5543607" y="3415203"/>
                </a:cubicBezTo>
                <a:cubicBezTo>
                  <a:pt x="5543607" y="3415203"/>
                  <a:pt x="5544011" y="3418660"/>
                  <a:pt x="5544011" y="3418660"/>
                </a:cubicBezTo>
                <a:cubicBezTo>
                  <a:pt x="5530535" y="3420237"/>
                  <a:pt x="5530939" y="3423693"/>
                  <a:pt x="5530939" y="3423693"/>
                </a:cubicBezTo>
                <a:cubicBezTo>
                  <a:pt x="5530939" y="3423693"/>
                  <a:pt x="5517871" y="3428731"/>
                  <a:pt x="5517871" y="3428731"/>
                </a:cubicBezTo>
                <a:cubicBezTo>
                  <a:pt x="5518679" y="3435643"/>
                  <a:pt x="5505201" y="3437223"/>
                  <a:pt x="5505605" y="3440680"/>
                </a:cubicBezTo>
                <a:cubicBezTo>
                  <a:pt x="5507221" y="3454511"/>
                  <a:pt x="5545631" y="3432492"/>
                  <a:pt x="5561127" y="3448204"/>
                </a:cubicBezTo>
                <a:cubicBezTo>
                  <a:pt x="5533773" y="3447901"/>
                  <a:pt x="5533773" y="3447901"/>
                  <a:pt x="5520699" y="3452935"/>
                </a:cubicBezTo>
                <a:cubicBezTo>
                  <a:pt x="5508841" y="3468345"/>
                  <a:pt x="5537817" y="3482481"/>
                  <a:pt x="5525961" y="3497894"/>
                </a:cubicBezTo>
                <a:cubicBezTo>
                  <a:pt x="5526369" y="3501355"/>
                  <a:pt x="5539437" y="3496316"/>
                  <a:pt x="5566389" y="3493161"/>
                </a:cubicBezTo>
                <a:cubicBezTo>
                  <a:pt x="5554535" y="3508572"/>
                  <a:pt x="5553721" y="3501655"/>
                  <a:pt x="5567605" y="3503537"/>
                </a:cubicBezTo>
                <a:cubicBezTo>
                  <a:pt x="5581891" y="3508877"/>
                  <a:pt x="5568817" y="3513908"/>
                  <a:pt x="5541867" y="3517065"/>
                </a:cubicBezTo>
                <a:cubicBezTo>
                  <a:pt x="5542267" y="3520522"/>
                  <a:pt x="5569219" y="3517367"/>
                  <a:pt x="5570433" y="3527743"/>
                </a:cubicBezTo>
                <a:cubicBezTo>
                  <a:pt x="5543483" y="3530898"/>
                  <a:pt x="5530817" y="3539388"/>
                  <a:pt x="5517339" y="3540967"/>
                </a:cubicBezTo>
                <a:cubicBezTo>
                  <a:pt x="5518553" y="3551344"/>
                  <a:pt x="5544293" y="3537811"/>
                  <a:pt x="5545103" y="3544730"/>
                </a:cubicBezTo>
                <a:lnTo>
                  <a:pt x="5555179" y="3630834"/>
                </a:lnTo>
                <a:lnTo>
                  <a:pt x="5558919" y="3630453"/>
                </a:lnTo>
                <a:cubicBezTo>
                  <a:pt x="5558919" y="3630453"/>
                  <a:pt x="5559157" y="3641046"/>
                  <a:pt x="5559157" y="3641046"/>
                </a:cubicBezTo>
                <a:lnTo>
                  <a:pt x="5556381" y="3641114"/>
                </a:lnTo>
                <a:lnTo>
                  <a:pt x="5568573" y="3745301"/>
                </a:lnTo>
                <a:cubicBezTo>
                  <a:pt x="5568979" y="3748757"/>
                  <a:pt x="5582453" y="3747184"/>
                  <a:pt x="5595929" y="3745606"/>
                </a:cubicBezTo>
                <a:cubicBezTo>
                  <a:pt x="5610217" y="3750945"/>
                  <a:pt x="5583265" y="3754099"/>
                  <a:pt x="5570189" y="3759134"/>
                </a:cubicBezTo>
                <a:cubicBezTo>
                  <a:pt x="5570591" y="3762593"/>
                  <a:pt x="5584073" y="3761011"/>
                  <a:pt x="5584479" y="3764471"/>
                </a:cubicBezTo>
                <a:cubicBezTo>
                  <a:pt x="5584479" y="3764471"/>
                  <a:pt x="5597953" y="3762895"/>
                  <a:pt x="5597953" y="3762895"/>
                </a:cubicBezTo>
                <a:cubicBezTo>
                  <a:pt x="5597953" y="3762895"/>
                  <a:pt x="5601423" y="3763367"/>
                  <a:pt x="5604945" y="3764269"/>
                </a:cubicBezTo>
                <a:lnTo>
                  <a:pt x="5610703" y="3767399"/>
                </a:lnTo>
                <a:lnTo>
                  <a:pt x="5609905" y="3760301"/>
                </a:lnTo>
                <a:cubicBezTo>
                  <a:pt x="5610697" y="3757870"/>
                  <a:pt x="5612911" y="3756332"/>
                  <a:pt x="5617411" y="3756223"/>
                </a:cubicBezTo>
                <a:cubicBezTo>
                  <a:pt x="5617411" y="3756223"/>
                  <a:pt x="5617411" y="3756223"/>
                  <a:pt x="5617145" y="3744353"/>
                </a:cubicBezTo>
                <a:cubicBezTo>
                  <a:pt x="5616609" y="3720623"/>
                  <a:pt x="5634607" y="3720188"/>
                  <a:pt x="5634071" y="3696454"/>
                </a:cubicBezTo>
                <a:cubicBezTo>
                  <a:pt x="5634339" y="3708321"/>
                  <a:pt x="5639041" y="3717111"/>
                  <a:pt x="5641523" y="3727440"/>
                </a:cubicBezTo>
                <a:cubicBezTo>
                  <a:pt x="5644007" y="3737764"/>
                  <a:pt x="5644277" y="3749627"/>
                  <a:pt x="5635677" y="3767647"/>
                </a:cubicBezTo>
                <a:cubicBezTo>
                  <a:pt x="5635677" y="3767647"/>
                  <a:pt x="5636215" y="3791377"/>
                  <a:pt x="5636215" y="3791377"/>
                </a:cubicBezTo>
                <a:cubicBezTo>
                  <a:pt x="5636481" y="3803247"/>
                  <a:pt x="5636481" y="3803247"/>
                  <a:pt x="5618481" y="3803683"/>
                </a:cubicBezTo>
                <a:cubicBezTo>
                  <a:pt x="5618481" y="3803683"/>
                  <a:pt x="5618213" y="3791817"/>
                  <a:pt x="5618213" y="3791817"/>
                </a:cubicBezTo>
                <a:cubicBezTo>
                  <a:pt x="5618081" y="3785885"/>
                  <a:pt x="5613379" y="3777096"/>
                  <a:pt x="5610965" y="3769735"/>
                </a:cubicBezTo>
                <a:lnTo>
                  <a:pt x="5610887" y="3769042"/>
                </a:lnTo>
                <a:lnTo>
                  <a:pt x="5605855" y="3772049"/>
                </a:lnTo>
                <a:cubicBezTo>
                  <a:pt x="5602533" y="3772876"/>
                  <a:pt x="5599165" y="3773270"/>
                  <a:pt x="5599165" y="3773270"/>
                </a:cubicBezTo>
                <a:cubicBezTo>
                  <a:pt x="5599165" y="3773270"/>
                  <a:pt x="5598763" y="3769812"/>
                  <a:pt x="5598763" y="3769812"/>
                </a:cubicBezTo>
                <a:cubicBezTo>
                  <a:pt x="5598763" y="3769812"/>
                  <a:pt x="5584881" y="3767932"/>
                  <a:pt x="5584881" y="3767932"/>
                </a:cubicBezTo>
                <a:cubicBezTo>
                  <a:pt x="5566023" y="3840245"/>
                  <a:pt x="5618187" y="3935805"/>
                  <a:pt x="5598111" y="3997746"/>
                </a:cubicBezTo>
                <a:lnTo>
                  <a:pt x="5611397" y="4010225"/>
                </a:lnTo>
                <a:lnTo>
                  <a:pt x="5615663" y="4009204"/>
                </a:lnTo>
                <a:cubicBezTo>
                  <a:pt x="5624741" y="4006051"/>
                  <a:pt x="5633813" y="4002898"/>
                  <a:pt x="5642955" y="4002674"/>
                </a:cubicBezTo>
                <a:cubicBezTo>
                  <a:pt x="5642955" y="4002674"/>
                  <a:pt x="5642755" y="3993885"/>
                  <a:pt x="5642559" y="3985097"/>
                </a:cubicBezTo>
                <a:lnTo>
                  <a:pt x="5642495" y="3982392"/>
                </a:lnTo>
                <a:lnTo>
                  <a:pt x="5642051" y="3982387"/>
                </a:lnTo>
                <a:cubicBezTo>
                  <a:pt x="5638049" y="3982522"/>
                  <a:pt x="5633021" y="3982888"/>
                  <a:pt x="5626347" y="3983670"/>
                </a:cubicBezTo>
                <a:cubicBezTo>
                  <a:pt x="5625729" y="3978403"/>
                  <a:pt x="5628757" y="3975380"/>
                  <a:pt x="5633559" y="3973040"/>
                </a:cubicBezTo>
                <a:lnTo>
                  <a:pt x="5642213" y="3969870"/>
                </a:lnTo>
                <a:lnTo>
                  <a:pt x="5642161" y="3967519"/>
                </a:lnTo>
                <a:cubicBezTo>
                  <a:pt x="5641897" y="3955801"/>
                  <a:pt x="5660175" y="3955353"/>
                  <a:pt x="5641897" y="3955801"/>
                </a:cubicBezTo>
                <a:cubicBezTo>
                  <a:pt x="5659647" y="3931918"/>
                  <a:pt x="5678189" y="3943191"/>
                  <a:pt x="5677393" y="3908037"/>
                </a:cubicBezTo>
                <a:cubicBezTo>
                  <a:pt x="5658587" y="3885049"/>
                  <a:pt x="5659381" y="3920201"/>
                  <a:pt x="5640835" y="3908927"/>
                </a:cubicBezTo>
                <a:cubicBezTo>
                  <a:pt x="5658327" y="3873330"/>
                  <a:pt x="5676605" y="3872886"/>
                  <a:pt x="5694093" y="3837282"/>
                </a:cubicBezTo>
                <a:cubicBezTo>
                  <a:pt x="5693831" y="3825564"/>
                  <a:pt x="5675283" y="3814294"/>
                  <a:pt x="5675021" y="3802576"/>
                </a:cubicBezTo>
                <a:cubicBezTo>
                  <a:pt x="5693035" y="3790410"/>
                  <a:pt x="5692769" y="3778693"/>
                  <a:pt x="5692245" y="3755256"/>
                </a:cubicBezTo>
                <a:cubicBezTo>
                  <a:pt x="5692245" y="3755256"/>
                  <a:pt x="5692509" y="3766975"/>
                  <a:pt x="5710787" y="3766527"/>
                </a:cubicBezTo>
                <a:cubicBezTo>
                  <a:pt x="5711315" y="3789964"/>
                  <a:pt x="5711049" y="3778245"/>
                  <a:pt x="5711315" y="3789964"/>
                </a:cubicBezTo>
                <a:cubicBezTo>
                  <a:pt x="5729067" y="3766080"/>
                  <a:pt x="5729329" y="3777800"/>
                  <a:pt x="5729329" y="3777800"/>
                </a:cubicBezTo>
                <a:cubicBezTo>
                  <a:pt x="5729067" y="3766080"/>
                  <a:pt x="5747083" y="3753918"/>
                  <a:pt x="5746821" y="3742200"/>
                </a:cubicBezTo>
                <a:cubicBezTo>
                  <a:pt x="5746821" y="3742200"/>
                  <a:pt x="5728539" y="3742649"/>
                  <a:pt x="5728275" y="3730929"/>
                </a:cubicBezTo>
                <a:cubicBezTo>
                  <a:pt x="5728275" y="3730929"/>
                  <a:pt x="5728275" y="3730929"/>
                  <a:pt x="5728805" y="3754367"/>
                </a:cubicBezTo>
                <a:cubicBezTo>
                  <a:pt x="5710261" y="3743093"/>
                  <a:pt x="5709993" y="3731373"/>
                  <a:pt x="5691717" y="3731819"/>
                </a:cubicBezTo>
                <a:cubicBezTo>
                  <a:pt x="5709731" y="3719656"/>
                  <a:pt x="5691451" y="3720101"/>
                  <a:pt x="5709731" y="3719656"/>
                </a:cubicBezTo>
                <a:cubicBezTo>
                  <a:pt x="5709731" y="3719656"/>
                  <a:pt x="5709467" y="3707937"/>
                  <a:pt x="5709467" y="3707937"/>
                </a:cubicBezTo>
                <a:cubicBezTo>
                  <a:pt x="5709467" y="3707937"/>
                  <a:pt x="5709467" y="3707937"/>
                  <a:pt x="5691189" y="3708381"/>
                </a:cubicBezTo>
                <a:cubicBezTo>
                  <a:pt x="5691189" y="3708381"/>
                  <a:pt x="5690923" y="3696666"/>
                  <a:pt x="5690923" y="3696666"/>
                </a:cubicBezTo>
                <a:cubicBezTo>
                  <a:pt x="5690923" y="3696666"/>
                  <a:pt x="5690923" y="3696666"/>
                  <a:pt x="5709201" y="3696217"/>
                </a:cubicBezTo>
                <a:cubicBezTo>
                  <a:pt x="5709201" y="3696217"/>
                  <a:pt x="5708939" y="3684505"/>
                  <a:pt x="5708939" y="3684505"/>
                </a:cubicBezTo>
                <a:cubicBezTo>
                  <a:pt x="5726953" y="3672336"/>
                  <a:pt x="5726425" y="3648901"/>
                  <a:pt x="5744967" y="3660175"/>
                </a:cubicBezTo>
                <a:cubicBezTo>
                  <a:pt x="5745237" y="3671891"/>
                  <a:pt x="5745499" y="3683610"/>
                  <a:pt x="5727215" y="3684056"/>
                </a:cubicBezTo>
                <a:cubicBezTo>
                  <a:pt x="5727215" y="3684056"/>
                  <a:pt x="5727481" y="3695772"/>
                  <a:pt x="5727481" y="3695772"/>
                </a:cubicBezTo>
                <a:cubicBezTo>
                  <a:pt x="5745763" y="3695327"/>
                  <a:pt x="5745763" y="3695327"/>
                  <a:pt x="5764307" y="3706597"/>
                </a:cubicBezTo>
                <a:cubicBezTo>
                  <a:pt x="5764307" y="3706597"/>
                  <a:pt x="5764043" y="3694879"/>
                  <a:pt x="5764043" y="3694879"/>
                </a:cubicBezTo>
                <a:cubicBezTo>
                  <a:pt x="5745499" y="3683610"/>
                  <a:pt x="5763515" y="3671446"/>
                  <a:pt x="5781271" y="3647563"/>
                </a:cubicBezTo>
                <a:cubicBezTo>
                  <a:pt x="5781005" y="3635845"/>
                  <a:pt x="5781005" y="3635845"/>
                  <a:pt x="5780741" y="3624127"/>
                </a:cubicBezTo>
                <a:cubicBezTo>
                  <a:pt x="5780741" y="3624127"/>
                  <a:pt x="5762193" y="3612855"/>
                  <a:pt x="5780211" y="3600690"/>
                </a:cubicBezTo>
                <a:cubicBezTo>
                  <a:pt x="5780211" y="3600690"/>
                  <a:pt x="5780211" y="3600690"/>
                  <a:pt x="5761667" y="3589418"/>
                </a:cubicBezTo>
                <a:cubicBezTo>
                  <a:pt x="5761401" y="3577701"/>
                  <a:pt x="5761401" y="3577701"/>
                  <a:pt x="5761401" y="3577701"/>
                </a:cubicBezTo>
                <a:cubicBezTo>
                  <a:pt x="5743119" y="3578146"/>
                  <a:pt x="5743119" y="3578146"/>
                  <a:pt x="5743119" y="3578146"/>
                </a:cubicBezTo>
                <a:cubicBezTo>
                  <a:pt x="5724839" y="3578591"/>
                  <a:pt x="5743649" y="3601583"/>
                  <a:pt x="5725369" y="3602028"/>
                </a:cubicBezTo>
                <a:cubicBezTo>
                  <a:pt x="5725629" y="3613745"/>
                  <a:pt x="5743385" y="3589865"/>
                  <a:pt x="5743909" y="3613302"/>
                </a:cubicBezTo>
                <a:cubicBezTo>
                  <a:pt x="5725629" y="3613745"/>
                  <a:pt x="5744177" y="3625021"/>
                  <a:pt x="5744177" y="3625021"/>
                </a:cubicBezTo>
                <a:cubicBezTo>
                  <a:pt x="5725897" y="3625466"/>
                  <a:pt x="5725897" y="3625466"/>
                  <a:pt x="5707355" y="3614195"/>
                </a:cubicBezTo>
                <a:cubicBezTo>
                  <a:pt x="5725629" y="3613745"/>
                  <a:pt x="5725369" y="3602028"/>
                  <a:pt x="5706823" y="3590757"/>
                </a:cubicBezTo>
                <a:cubicBezTo>
                  <a:pt x="5706823" y="3590757"/>
                  <a:pt x="5707089" y="3602476"/>
                  <a:pt x="5688809" y="3602924"/>
                </a:cubicBezTo>
                <a:cubicBezTo>
                  <a:pt x="5688809" y="3602924"/>
                  <a:pt x="5707355" y="3614195"/>
                  <a:pt x="5707355" y="3614195"/>
                </a:cubicBezTo>
                <a:cubicBezTo>
                  <a:pt x="5707617" y="3625914"/>
                  <a:pt x="5689337" y="3626359"/>
                  <a:pt x="5689869" y="3649794"/>
                </a:cubicBezTo>
                <a:cubicBezTo>
                  <a:pt x="5689337" y="3626359"/>
                  <a:pt x="5689869" y="3649794"/>
                  <a:pt x="5671325" y="3638521"/>
                </a:cubicBezTo>
                <a:cubicBezTo>
                  <a:pt x="5689337" y="3626359"/>
                  <a:pt x="5652513" y="3615534"/>
                  <a:pt x="5670529" y="3603368"/>
                </a:cubicBezTo>
                <a:cubicBezTo>
                  <a:pt x="5651987" y="3592096"/>
                  <a:pt x="5651721" y="3580376"/>
                  <a:pt x="5651193" y="3556945"/>
                </a:cubicBezTo>
                <a:cubicBezTo>
                  <a:pt x="5651457" y="3568660"/>
                  <a:pt x="5650931" y="3545224"/>
                  <a:pt x="5669475" y="3556497"/>
                </a:cubicBezTo>
                <a:cubicBezTo>
                  <a:pt x="5669475" y="3556497"/>
                  <a:pt x="5668679" y="3521341"/>
                  <a:pt x="5686957" y="3520895"/>
                </a:cubicBezTo>
                <a:cubicBezTo>
                  <a:pt x="5686957" y="3520895"/>
                  <a:pt x="5686695" y="3509176"/>
                  <a:pt x="5686695" y="3509176"/>
                </a:cubicBezTo>
                <a:cubicBezTo>
                  <a:pt x="5686429" y="3497460"/>
                  <a:pt x="5668153" y="3497909"/>
                  <a:pt x="5668153" y="3497909"/>
                </a:cubicBezTo>
                <a:cubicBezTo>
                  <a:pt x="5667887" y="3486188"/>
                  <a:pt x="5649079" y="3463198"/>
                  <a:pt x="5667097" y="3451032"/>
                </a:cubicBezTo>
                <a:cubicBezTo>
                  <a:pt x="5666831" y="3439313"/>
                  <a:pt x="5667097" y="3451032"/>
                  <a:pt x="5648813" y="3451479"/>
                </a:cubicBezTo>
                <a:cubicBezTo>
                  <a:pt x="5648551" y="3439761"/>
                  <a:pt x="5666831" y="3439313"/>
                  <a:pt x="5666567" y="3427598"/>
                </a:cubicBezTo>
                <a:cubicBezTo>
                  <a:pt x="5666303" y="3415882"/>
                  <a:pt x="5667359" y="3462750"/>
                  <a:pt x="5685111" y="3438867"/>
                </a:cubicBezTo>
                <a:cubicBezTo>
                  <a:pt x="5685375" y="3450586"/>
                  <a:pt x="5667359" y="3462750"/>
                  <a:pt x="5685641" y="3462305"/>
                </a:cubicBezTo>
                <a:cubicBezTo>
                  <a:pt x="5685375" y="3450586"/>
                  <a:pt x="5703391" y="3438423"/>
                  <a:pt x="5702863" y="3414988"/>
                </a:cubicBezTo>
                <a:cubicBezTo>
                  <a:pt x="5702863" y="3414988"/>
                  <a:pt x="5721145" y="3414542"/>
                  <a:pt x="5720615" y="3391103"/>
                </a:cubicBezTo>
                <a:cubicBezTo>
                  <a:pt x="5720615" y="3391103"/>
                  <a:pt x="5738895" y="3390658"/>
                  <a:pt x="5738629" y="3378941"/>
                </a:cubicBezTo>
                <a:cubicBezTo>
                  <a:pt x="5738363" y="3367224"/>
                  <a:pt x="5738363" y="3367224"/>
                  <a:pt x="5738363" y="3367224"/>
                </a:cubicBezTo>
                <a:cubicBezTo>
                  <a:pt x="5738363" y="3367224"/>
                  <a:pt x="5756643" y="3366778"/>
                  <a:pt x="5756905" y="3378493"/>
                </a:cubicBezTo>
                <a:cubicBezTo>
                  <a:pt x="5756905" y="3378493"/>
                  <a:pt x="5756905" y="3378493"/>
                  <a:pt x="5757173" y="3390212"/>
                </a:cubicBezTo>
                <a:cubicBezTo>
                  <a:pt x="5757173" y="3390212"/>
                  <a:pt x="5757173" y="3390212"/>
                  <a:pt x="5738895" y="3390658"/>
                </a:cubicBezTo>
                <a:cubicBezTo>
                  <a:pt x="5739157" y="3402376"/>
                  <a:pt x="5739157" y="3402376"/>
                  <a:pt x="5739157" y="3402376"/>
                </a:cubicBezTo>
                <a:cubicBezTo>
                  <a:pt x="5739423" y="3414096"/>
                  <a:pt x="5739423" y="3414096"/>
                  <a:pt x="5739687" y="3425814"/>
                </a:cubicBezTo>
                <a:cubicBezTo>
                  <a:pt x="5739951" y="3437530"/>
                  <a:pt x="5704449" y="3485296"/>
                  <a:pt x="5741271" y="3496121"/>
                </a:cubicBezTo>
                <a:cubicBezTo>
                  <a:pt x="5741533" y="3507838"/>
                  <a:pt x="5759813" y="3507391"/>
                  <a:pt x="5741797" y="3519555"/>
                </a:cubicBezTo>
                <a:cubicBezTo>
                  <a:pt x="5760079" y="3519108"/>
                  <a:pt x="5759813" y="3507391"/>
                  <a:pt x="5760341" y="3530828"/>
                </a:cubicBezTo>
                <a:cubicBezTo>
                  <a:pt x="5760341" y="3530828"/>
                  <a:pt x="5759813" y="3507391"/>
                  <a:pt x="5759813" y="3507391"/>
                </a:cubicBezTo>
                <a:cubicBezTo>
                  <a:pt x="5759551" y="3495677"/>
                  <a:pt x="5759551" y="3495677"/>
                  <a:pt x="5759287" y="3483957"/>
                </a:cubicBezTo>
                <a:cubicBezTo>
                  <a:pt x="5759287" y="3483957"/>
                  <a:pt x="5759287" y="3483957"/>
                  <a:pt x="5777309" y="3471794"/>
                </a:cubicBezTo>
                <a:cubicBezTo>
                  <a:pt x="5777309" y="3471794"/>
                  <a:pt x="5777309" y="3471794"/>
                  <a:pt x="5759019" y="3472238"/>
                </a:cubicBezTo>
                <a:cubicBezTo>
                  <a:pt x="5777043" y="3460074"/>
                  <a:pt x="5777043" y="3460074"/>
                  <a:pt x="5776777" y="3448355"/>
                </a:cubicBezTo>
                <a:cubicBezTo>
                  <a:pt x="5776777" y="3448355"/>
                  <a:pt x="5776777" y="3448355"/>
                  <a:pt x="5758493" y="3448801"/>
                </a:cubicBezTo>
                <a:cubicBezTo>
                  <a:pt x="5758227" y="3437084"/>
                  <a:pt x="5758227" y="3437084"/>
                  <a:pt x="5758227" y="3437084"/>
                </a:cubicBezTo>
                <a:cubicBezTo>
                  <a:pt x="5758227" y="3437084"/>
                  <a:pt x="5757965" y="3425366"/>
                  <a:pt x="5757965" y="3425366"/>
                </a:cubicBezTo>
                <a:cubicBezTo>
                  <a:pt x="5757965" y="3425366"/>
                  <a:pt x="5776249" y="3424921"/>
                  <a:pt x="5776515" y="3436636"/>
                </a:cubicBezTo>
                <a:cubicBezTo>
                  <a:pt x="5776515" y="3436636"/>
                  <a:pt x="5776515" y="3436636"/>
                  <a:pt x="5776249" y="3424921"/>
                </a:cubicBezTo>
                <a:lnTo>
                  <a:pt x="5775455" y="3389768"/>
                </a:lnTo>
                <a:cubicBezTo>
                  <a:pt x="5793471" y="3377600"/>
                  <a:pt x="5792943" y="3354166"/>
                  <a:pt x="5792419" y="3330731"/>
                </a:cubicBezTo>
                <a:cubicBezTo>
                  <a:pt x="5792419" y="3330731"/>
                  <a:pt x="5828715" y="3318116"/>
                  <a:pt x="5829237" y="3341554"/>
                </a:cubicBezTo>
                <a:cubicBezTo>
                  <a:pt x="5829237" y="3341554"/>
                  <a:pt x="5828977" y="3329836"/>
                  <a:pt x="5847257" y="3329389"/>
                </a:cubicBezTo>
                <a:cubicBezTo>
                  <a:pt x="5828977" y="3329836"/>
                  <a:pt x="5846993" y="3317669"/>
                  <a:pt x="5846993" y="3317669"/>
                </a:cubicBezTo>
                <a:cubicBezTo>
                  <a:pt x="5846729" y="3305954"/>
                  <a:pt x="5846729" y="3305954"/>
                  <a:pt x="5846729" y="3305954"/>
                </a:cubicBezTo>
                <a:cubicBezTo>
                  <a:pt x="5846729" y="3305954"/>
                  <a:pt x="5846729" y="3305954"/>
                  <a:pt x="5846197" y="3282517"/>
                </a:cubicBezTo>
                <a:cubicBezTo>
                  <a:pt x="5846459" y="3294237"/>
                  <a:pt x="5864479" y="3282071"/>
                  <a:pt x="5864739" y="3293792"/>
                </a:cubicBezTo>
                <a:cubicBezTo>
                  <a:pt x="5864739" y="3293792"/>
                  <a:pt x="5864479" y="3282071"/>
                  <a:pt x="5864479" y="3282071"/>
                </a:cubicBezTo>
                <a:lnTo>
                  <a:pt x="5864213" y="3270355"/>
                </a:lnTo>
                <a:lnTo>
                  <a:pt x="5867011" y="3255082"/>
                </a:lnTo>
                <a:cubicBezTo>
                  <a:pt x="5872875" y="3248892"/>
                  <a:pt x="5886929" y="3263935"/>
                  <a:pt x="5900243" y="3246024"/>
                </a:cubicBezTo>
                <a:cubicBezTo>
                  <a:pt x="5900507" y="3257740"/>
                  <a:pt x="5900507" y="3257740"/>
                  <a:pt x="5900507" y="3257740"/>
                </a:cubicBezTo>
                <a:cubicBezTo>
                  <a:pt x="5938389" y="3315442"/>
                  <a:pt x="5954293" y="3209532"/>
                  <a:pt x="5953233" y="3162660"/>
                </a:cubicBezTo>
                <a:cubicBezTo>
                  <a:pt x="5971777" y="3173932"/>
                  <a:pt x="5972039" y="3185650"/>
                  <a:pt x="5972571" y="3209086"/>
                </a:cubicBezTo>
                <a:lnTo>
                  <a:pt x="5972307" y="3197367"/>
                </a:lnTo>
                <a:cubicBezTo>
                  <a:pt x="5990319" y="3185202"/>
                  <a:pt x="5990319" y="3185202"/>
                  <a:pt x="6008601" y="3184758"/>
                </a:cubicBezTo>
                <a:cubicBezTo>
                  <a:pt x="6008865" y="3196474"/>
                  <a:pt x="6008601" y="3184758"/>
                  <a:pt x="6027409" y="3207748"/>
                </a:cubicBezTo>
                <a:cubicBezTo>
                  <a:pt x="6027937" y="3231183"/>
                  <a:pt x="6010189" y="3255065"/>
                  <a:pt x="6029259" y="3289774"/>
                </a:cubicBezTo>
                <a:cubicBezTo>
                  <a:pt x="6011245" y="3301935"/>
                  <a:pt x="6010979" y="3290221"/>
                  <a:pt x="6011775" y="3325373"/>
                </a:cubicBezTo>
                <a:cubicBezTo>
                  <a:pt x="5993495" y="3325821"/>
                  <a:pt x="5993495" y="3325821"/>
                  <a:pt x="5975213" y="3326265"/>
                </a:cubicBezTo>
                <a:cubicBezTo>
                  <a:pt x="5975475" y="3337983"/>
                  <a:pt x="5993757" y="3337539"/>
                  <a:pt x="5994021" y="3349257"/>
                </a:cubicBezTo>
                <a:cubicBezTo>
                  <a:pt x="5994285" y="3360976"/>
                  <a:pt x="5994285" y="3360976"/>
                  <a:pt x="5994285" y="3360976"/>
                </a:cubicBezTo>
                <a:cubicBezTo>
                  <a:pt x="5994549" y="3372691"/>
                  <a:pt x="5994549" y="3372691"/>
                  <a:pt x="5994549" y="3372691"/>
                </a:cubicBezTo>
                <a:cubicBezTo>
                  <a:pt x="5994285" y="3360976"/>
                  <a:pt x="5994285" y="3360976"/>
                  <a:pt x="5976003" y="3361421"/>
                </a:cubicBezTo>
                <a:cubicBezTo>
                  <a:pt x="5976535" y="3384856"/>
                  <a:pt x="5958785" y="3408742"/>
                  <a:pt x="5959311" y="3432172"/>
                </a:cubicBezTo>
                <a:cubicBezTo>
                  <a:pt x="5959311" y="3432172"/>
                  <a:pt x="5959575" y="3443893"/>
                  <a:pt x="5941293" y="3444338"/>
                </a:cubicBezTo>
                <a:cubicBezTo>
                  <a:pt x="5960367" y="3479045"/>
                  <a:pt x="5942881" y="3514646"/>
                  <a:pt x="5924865" y="3526813"/>
                </a:cubicBezTo>
                <a:cubicBezTo>
                  <a:pt x="5925395" y="3550247"/>
                  <a:pt x="5925395" y="3550247"/>
                  <a:pt x="5925657" y="3561965"/>
                </a:cubicBezTo>
                <a:cubicBezTo>
                  <a:pt x="5925921" y="3573684"/>
                  <a:pt x="5926183" y="3585399"/>
                  <a:pt x="5907903" y="3585847"/>
                </a:cubicBezTo>
                <a:cubicBezTo>
                  <a:pt x="5907903" y="3585847"/>
                  <a:pt x="5907903" y="3585847"/>
                  <a:pt x="5926183" y="3585399"/>
                </a:cubicBezTo>
                <a:cubicBezTo>
                  <a:pt x="5926183" y="3585399"/>
                  <a:pt x="5944463" y="3584957"/>
                  <a:pt x="5943935" y="3561518"/>
                </a:cubicBezTo>
                <a:lnTo>
                  <a:pt x="5943671" y="3549804"/>
                </a:lnTo>
                <a:cubicBezTo>
                  <a:pt x="5961423" y="3525919"/>
                  <a:pt x="5960895" y="3502478"/>
                  <a:pt x="5960101" y="3467328"/>
                </a:cubicBezTo>
                <a:cubicBezTo>
                  <a:pt x="5978383" y="3466883"/>
                  <a:pt x="5978383" y="3466883"/>
                  <a:pt x="5978911" y="3490318"/>
                </a:cubicBezTo>
                <a:cubicBezTo>
                  <a:pt x="5997193" y="3489873"/>
                  <a:pt x="5996925" y="3478151"/>
                  <a:pt x="6014943" y="3465991"/>
                </a:cubicBezTo>
                <a:cubicBezTo>
                  <a:pt x="6014943" y="3465991"/>
                  <a:pt x="6015205" y="3477709"/>
                  <a:pt x="6015205" y="3477709"/>
                </a:cubicBezTo>
                <a:cubicBezTo>
                  <a:pt x="6015471" y="3489428"/>
                  <a:pt x="6033751" y="3488980"/>
                  <a:pt x="6034013" y="3500696"/>
                </a:cubicBezTo>
                <a:cubicBezTo>
                  <a:pt x="6015733" y="3501142"/>
                  <a:pt x="6034013" y="3500696"/>
                  <a:pt x="6015733" y="3501142"/>
                </a:cubicBezTo>
                <a:cubicBezTo>
                  <a:pt x="6017057" y="3559736"/>
                  <a:pt x="6018113" y="3606607"/>
                  <a:pt x="6000623" y="3642208"/>
                </a:cubicBezTo>
                <a:cubicBezTo>
                  <a:pt x="6000623" y="3642208"/>
                  <a:pt x="6000623" y="3642208"/>
                  <a:pt x="5982345" y="3642654"/>
                </a:cubicBezTo>
                <a:cubicBezTo>
                  <a:pt x="5983139" y="3677807"/>
                  <a:pt x="5964855" y="3678254"/>
                  <a:pt x="5965915" y="3725127"/>
                </a:cubicBezTo>
                <a:cubicBezTo>
                  <a:pt x="5947899" y="3737292"/>
                  <a:pt x="5948161" y="3749010"/>
                  <a:pt x="5948425" y="3760727"/>
                </a:cubicBezTo>
                <a:cubicBezTo>
                  <a:pt x="5966707" y="3760280"/>
                  <a:pt x="5966707" y="3760280"/>
                  <a:pt x="5966707" y="3760280"/>
                </a:cubicBezTo>
                <a:cubicBezTo>
                  <a:pt x="5966707" y="3760280"/>
                  <a:pt x="5967501" y="3795435"/>
                  <a:pt x="5968027" y="3818867"/>
                </a:cubicBezTo>
                <a:cubicBezTo>
                  <a:pt x="5968295" y="3830587"/>
                  <a:pt x="5968555" y="3842307"/>
                  <a:pt x="5969083" y="3865741"/>
                </a:cubicBezTo>
                <a:cubicBezTo>
                  <a:pt x="5969083" y="3865741"/>
                  <a:pt x="5969083" y="3865741"/>
                  <a:pt x="5950803" y="3866190"/>
                </a:cubicBezTo>
                <a:cubicBezTo>
                  <a:pt x="5969083" y="3865741"/>
                  <a:pt x="5969349" y="3877461"/>
                  <a:pt x="5969613" y="3889180"/>
                </a:cubicBezTo>
                <a:cubicBezTo>
                  <a:pt x="5970139" y="3912614"/>
                  <a:pt x="5970667" y="3936051"/>
                  <a:pt x="5933847" y="3925226"/>
                </a:cubicBezTo>
                <a:cubicBezTo>
                  <a:pt x="5934113" y="3936943"/>
                  <a:pt x="5934377" y="3948658"/>
                  <a:pt x="5934639" y="3960377"/>
                </a:cubicBezTo>
                <a:cubicBezTo>
                  <a:pt x="5952921" y="3959933"/>
                  <a:pt x="5934377" y="3948658"/>
                  <a:pt x="5952653" y="3948212"/>
                </a:cubicBezTo>
                <a:cubicBezTo>
                  <a:pt x="5953183" y="3971650"/>
                  <a:pt x="5952653" y="3948212"/>
                  <a:pt x="5953449" y="3983366"/>
                </a:cubicBezTo>
                <a:cubicBezTo>
                  <a:pt x="5935165" y="3983816"/>
                  <a:pt x="5935693" y="4007254"/>
                  <a:pt x="5936223" y="4030688"/>
                </a:cubicBezTo>
                <a:cubicBezTo>
                  <a:pt x="5936489" y="4042407"/>
                  <a:pt x="5954769" y="4041960"/>
                  <a:pt x="5954769" y="4041960"/>
                </a:cubicBezTo>
                <a:cubicBezTo>
                  <a:pt x="5973047" y="4041511"/>
                  <a:pt x="5990799" y="4017630"/>
                  <a:pt x="6008813" y="4005466"/>
                </a:cubicBezTo>
                <a:cubicBezTo>
                  <a:pt x="6008813" y="4005466"/>
                  <a:pt x="6008553" y="3993747"/>
                  <a:pt x="6008553" y="3993747"/>
                </a:cubicBezTo>
                <a:cubicBezTo>
                  <a:pt x="6026829" y="3993302"/>
                  <a:pt x="6026829" y="3993302"/>
                  <a:pt x="6026829" y="3993302"/>
                </a:cubicBezTo>
                <a:cubicBezTo>
                  <a:pt x="6026829" y="3993302"/>
                  <a:pt x="6026563" y="3981587"/>
                  <a:pt x="6026563" y="3981587"/>
                </a:cubicBezTo>
                <a:cubicBezTo>
                  <a:pt x="6026563" y="3981587"/>
                  <a:pt x="6026563" y="3981587"/>
                  <a:pt x="6026301" y="3969865"/>
                </a:cubicBezTo>
                <a:cubicBezTo>
                  <a:pt x="6026301" y="3969865"/>
                  <a:pt x="6044583" y="3969420"/>
                  <a:pt x="6044583" y="3969420"/>
                </a:cubicBezTo>
                <a:cubicBezTo>
                  <a:pt x="6044583" y="3969420"/>
                  <a:pt x="6044583" y="3969420"/>
                  <a:pt x="6044319" y="3957699"/>
                </a:cubicBezTo>
                <a:cubicBezTo>
                  <a:pt x="6044319" y="3957699"/>
                  <a:pt x="6044319" y="3957699"/>
                  <a:pt x="6026039" y="3958147"/>
                </a:cubicBezTo>
                <a:cubicBezTo>
                  <a:pt x="6043523" y="3922547"/>
                  <a:pt x="6043261" y="3910832"/>
                  <a:pt x="6042201" y="3863956"/>
                </a:cubicBezTo>
                <a:cubicBezTo>
                  <a:pt x="6041939" y="3852238"/>
                  <a:pt x="6041671" y="3840520"/>
                  <a:pt x="6041671" y="3840520"/>
                </a:cubicBezTo>
                <a:cubicBezTo>
                  <a:pt x="6041671" y="3840520"/>
                  <a:pt x="6060219" y="3851793"/>
                  <a:pt x="6060219" y="3851793"/>
                </a:cubicBezTo>
                <a:lnTo>
                  <a:pt x="6059955" y="3840074"/>
                </a:lnTo>
                <a:cubicBezTo>
                  <a:pt x="6059691" y="3828355"/>
                  <a:pt x="6059691" y="3828355"/>
                  <a:pt x="6077971" y="3827910"/>
                </a:cubicBezTo>
                <a:cubicBezTo>
                  <a:pt x="6077705" y="3816191"/>
                  <a:pt x="6059423" y="3816638"/>
                  <a:pt x="6059423" y="3816638"/>
                </a:cubicBezTo>
                <a:cubicBezTo>
                  <a:pt x="6041147" y="3817081"/>
                  <a:pt x="6041147" y="3817081"/>
                  <a:pt x="6041413" y="3828800"/>
                </a:cubicBezTo>
                <a:cubicBezTo>
                  <a:pt x="6041147" y="3817081"/>
                  <a:pt x="6040355" y="3781931"/>
                  <a:pt x="6039825" y="3758494"/>
                </a:cubicBezTo>
                <a:cubicBezTo>
                  <a:pt x="6039563" y="3746778"/>
                  <a:pt x="6039563" y="3746778"/>
                  <a:pt x="6021283" y="3747224"/>
                </a:cubicBezTo>
                <a:cubicBezTo>
                  <a:pt x="6003267" y="3759387"/>
                  <a:pt x="6022603" y="3805814"/>
                  <a:pt x="6022603" y="3805814"/>
                </a:cubicBezTo>
                <a:cubicBezTo>
                  <a:pt x="6022865" y="3817529"/>
                  <a:pt x="6022865" y="3817529"/>
                  <a:pt x="6041413" y="3828800"/>
                </a:cubicBezTo>
                <a:cubicBezTo>
                  <a:pt x="6023129" y="3829247"/>
                  <a:pt x="6023659" y="3852684"/>
                  <a:pt x="5986837" y="3841860"/>
                </a:cubicBezTo>
                <a:cubicBezTo>
                  <a:pt x="5986573" y="3830141"/>
                  <a:pt x="5986573" y="3830141"/>
                  <a:pt x="5986309" y="3818423"/>
                </a:cubicBezTo>
                <a:cubicBezTo>
                  <a:pt x="5986043" y="3806707"/>
                  <a:pt x="5985779" y="3794987"/>
                  <a:pt x="6003791" y="3782822"/>
                </a:cubicBezTo>
                <a:cubicBezTo>
                  <a:pt x="6003267" y="3759387"/>
                  <a:pt x="6003001" y="3747671"/>
                  <a:pt x="6002737" y="3735952"/>
                </a:cubicBezTo>
                <a:cubicBezTo>
                  <a:pt x="6003267" y="3759387"/>
                  <a:pt x="6002475" y="3724234"/>
                  <a:pt x="6020755" y="3723788"/>
                </a:cubicBezTo>
                <a:cubicBezTo>
                  <a:pt x="6038503" y="3699903"/>
                  <a:pt x="6038241" y="3688186"/>
                  <a:pt x="6037715" y="3664751"/>
                </a:cubicBezTo>
                <a:cubicBezTo>
                  <a:pt x="6037977" y="3676469"/>
                  <a:pt x="6037449" y="3653032"/>
                  <a:pt x="6055725" y="3652586"/>
                </a:cubicBezTo>
                <a:cubicBezTo>
                  <a:pt x="6055463" y="3640870"/>
                  <a:pt x="6037185" y="3641312"/>
                  <a:pt x="6036919" y="3629596"/>
                </a:cubicBezTo>
                <a:cubicBezTo>
                  <a:pt x="6036655" y="3617880"/>
                  <a:pt x="6036655" y="3617880"/>
                  <a:pt x="6036393" y="3606163"/>
                </a:cubicBezTo>
                <a:cubicBezTo>
                  <a:pt x="6036129" y="3594444"/>
                  <a:pt x="6054933" y="3617432"/>
                  <a:pt x="6054409" y="3593997"/>
                </a:cubicBezTo>
                <a:cubicBezTo>
                  <a:pt x="6054409" y="3593997"/>
                  <a:pt x="6072951" y="3605269"/>
                  <a:pt x="6054933" y="3617432"/>
                </a:cubicBezTo>
                <a:cubicBezTo>
                  <a:pt x="6054933" y="3617432"/>
                  <a:pt x="6073217" y="3616986"/>
                  <a:pt x="6073217" y="3616986"/>
                </a:cubicBezTo>
                <a:cubicBezTo>
                  <a:pt x="6072951" y="3605269"/>
                  <a:pt x="6054671" y="3605716"/>
                  <a:pt x="6072685" y="3593551"/>
                </a:cubicBezTo>
                <a:cubicBezTo>
                  <a:pt x="6054409" y="3593997"/>
                  <a:pt x="6054143" y="3582279"/>
                  <a:pt x="6054143" y="3582279"/>
                </a:cubicBezTo>
                <a:cubicBezTo>
                  <a:pt x="6054143" y="3582279"/>
                  <a:pt x="6035863" y="3582724"/>
                  <a:pt x="6035863" y="3582724"/>
                </a:cubicBezTo>
                <a:cubicBezTo>
                  <a:pt x="6035863" y="3582724"/>
                  <a:pt x="6035863" y="3582724"/>
                  <a:pt x="6035597" y="3571005"/>
                </a:cubicBezTo>
                <a:cubicBezTo>
                  <a:pt x="6035597" y="3571005"/>
                  <a:pt x="6035337" y="3559288"/>
                  <a:pt x="6035337" y="3559288"/>
                </a:cubicBezTo>
                <a:cubicBezTo>
                  <a:pt x="6035337" y="3559288"/>
                  <a:pt x="6053615" y="3558839"/>
                  <a:pt x="6053349" y="3547126"/>
                </a:cubicBezTo>
                <a:cubicBezTo>
                  <a:pt x="6071891" y="3558394"/>
                  <a:pt x="6053615" y="3558839"/>
                  <a:pt x="6053881" y="3570559"/>
                </a:cubicBezTo>
                <a:cubicBezTo>
                  <a:pt x="6054143" y="3582279"/>
                  <a:pt x="6054143" y="3582279"/>
                  <a:pt x="6072423" y="3581832"/>
                </a:cubicBezTo>
                <a:cubicBezTo>
                  <a:pt x="6071629" y="3546678"/>
                  <a:pt x="6071099" y="3523240"/>
                  <a:pt x="6070309" y="3488091"/>
                </a:cubicBezTo>
                <a:cubicBezTo>
                  <a:pt x="6070309" y="3488091"/>
                  <a:pt x="6088325" y="3475920"/>
                  <a:pt x="6087797" y="3452487"/>
                </a:cubicBezTo>
                <a:cubicBezTo>
                  <a:pt x="6069253" y="3441215"/>
                  <a:pt x="6069253" y="3441215"/>
                  <a:pt x="6069253" y="3441215"/>
                </a:cubicBezTo>
                <a:cubicBezTo>
                  <a:pt x="6068987" y="3429497"/>
                  <a:pt x="6087003" y="3417333"/>
                  <a:pt x="6086475" y="3393896"/>
                </a:cubicBezTo>
                <a:cubicBezTo>
                  <a:pt x="6086475" y="3393896"/>
                  <a:pt x="6086475" y="3393896"/>
                  <a:pt x="6086211" y="3382177"/>
                </a:cubicBezTo>
                <a:cubicBezTo>
                  <a:pt x="6086211" y="3382177"/>
                  <a:pt x="6086211" y="3382177"/>
                  <a:pt x="6085947" y="3370461"/>
                </a:cubicBezTo>
                <a:cubicBezTo>
                  <a:pt x="6085947" y="3370461"/>
                  <a:pt x="6085683" y="3358742"/>
                  <a:pt x="6085683" y="3358742"/>
                </a:cubicBezTo>
                <a:cubicBezTo>
                  <a:pt x="6085417" y="3347026"/>
                  <a:pt x="6103697" y="3346578"/>
                  <a:pt x="6103697" y="3346578"/>
                </a:cubicBezTo>
                <a:cubicBezTo>
                  <a:pt x="6122247" y="3357849"/>
                  <a:pt x="6122247" y="3357849"/>
                  <a:pt x="6122509" y="3369567"/>
                </a:cubicBezTo>
                <a:cubicBezTo>
                  <a:pt x="6140527" y="3357408"/>
                  <a:pt x="6158543" y="3345241"/>
                  <a:pt x="6157753" y="3310085"/>
                </a:cubicBezTo>
                <a:cubicBezTo>
                  <a:pt x="6148481" y="3304450"/>
                  <a:pt x="6143843" y="3301632"/>
                  <a:pt x="6141457" y="3297293"/>
                </a:cubicBezTo>
                <a:lnTo>
                  <a:pt x="6138675" y="3275379"/>
                </a:lnTo>
                <a:lnTo>
                  <a:pt x="6138413" y="3263660"/>
                </a:lnTo>
                <a:cubicBezTo>
                  <a:pt x="6138413" y="3263660"/>
                  <a:pt x="6156431" y="3251494"/>
                  <a:pt x="6174709" y="3251048"/>
                </a:cubicBezTo>
                <a:cubicBezTo>
                  <a:pt x="6157221" y="3286650"/>
                  <a:pt x="6175501" y="3286204"/>
                  <a:pt x="6175765" y="3297920"/>
                </a:cubicBezTo>
                <a:cubicBezTo>
                  <a:pt x="6176029" y="3309637"/>
                  <a:pt x="6176291" y="3321358"/>
                  <a:pt x="6176557" y="3333074"/>
                </a:cubicBezTo>
                <a:cubicBezTo>
                  <a:pt x="6176557" y="3333074"/>
                  <a:pt x="6194839" y="3332629"/>
                  <a:pt x="6194839" y="3332629"/>
                </a:cubicBezTo>
                <a:cubicBezTo>
                  <a:pt x="6194839" y="3332629"/>
                  <a:pt x="6194839" y="3332629"/>
                  <a:pt x="6197121" y="3332573"/>
                </a:cubicBezTo>
                <a:lnTo>
                  <a:pt x="6212929" y="3332188"/>
                </a:lnTo>
                <a:lnTo>
                  <a:pt x="6212107" y="3329437"/>
                </a:lnTo>
                <a:cubicBezTo>
                  <a:pt x="6209381" y="3325145"/>
                  <a:pt x="6205121" y="3321826"/>
                  <a:pt x="6198387" y="3320171"/>
                </a:cubicBezTo>
                <a:cubicBezTo>
                  <a:pt x="6203461" y="3246756"/>
                  <a:pt x="6202753" y="3191948"/>
                  <a:pt x="6216763" y="3139178"/>
                </a:cubicBezTo>
                <a:lnTo>
                  <a:pt x="6233549" y="3094233"/>
                </a:lnTo>
                <a:lnTo>
                  <a:pt x="6229077" y="3089425"/>
                </a:lnTo>
                <a:cubicBezTo>
                  <a:pt x="6227023" y="3087093"/>
                  <a:pt x="6225849" y="3085657"/>
                  <a:pt x="6225849" y="3085657"/>
                </a:cubicBezTo>
                <a:cubicBezTo>
                  <a:pt x="6225321" y="3062220"/>
                  <a:pt x="6188761" y="3063112"/>
                  <a:pt x="6189025" y="3074834"/>
                </a:cubicBezTo>
                <a:cubicBezTo>
                  <a:pt x="6170217" y="3051841"/>
                  <a:pt x="6187705" y="3016242"/>
                  <a:pt x="6168897" y="2993251"/>
                </a:cubicBezTo>
                <a:cubicBezTo>
                  <a:pt x="6187177" y="2992803"/>
                  <a:pt x="6186911" y="2981087"/>
                  <a:pt x="6186649" y="2969369"/>
                </a:cubicBezTo>
                <a:cubicBezTo>
                  <a:pt x="6167843" y="2946379"/>
                  <a:pt x="6167313" y="2922943"/>
                  <a:pt x="6166785" y="2899507"/>
                </a:cubicBezTo>
                <a:cubicBezTo>
                  <a:pt x="6166517" y="2887790"/>
                  <a:pt x="6166517" y="2887790"/>
                  <a:pt x="6166517" y="2887790"/>
                </a:cubicBezTo>
                <a:cubicBezTo>
                  <a:pt x="6165989" y="2864354"/>
                  <a:pt x="6165727" y="2852632"/>
                  <a:pt x="6165727" y="2852632"/>
                </a:cubicBezTo>
                <a:cubicBezTo>
                  <a:pt x="6147709" y="2864797"/>
                  <a:pt x="6148503" y="2899951"/>
                  <a:pt x="6149299" y="2935106"/>
                </a:cubicBezTo>
                <a:cubicBezTo>
                  <a:pt x="6149299" y="2935106"/>
                  <a:pt x="6149033" y="2923390"/>
                  <a:pt x="6149033" y="2923390"/>
                </a:cubicBezTo>
                <a:cubicBezTo>
                  <a:pt x="6149299" y="2935106"/>
                  <a:pt x="6131283" y="2947272"/>
                  <a:pt x="6149823" y="2958546"/>
                </a:cubicBezTo>
                <a:cubicBezTo>
                  <a:pt x="6150353" y="2981977"/>
                  <a:pt x="6131807" y="2970711"/>
                  <a:pt x="6132341" y="2994145"/>
                </a:cubicBezTo>
                <a:cubicBezTo>
                  <a:pt x="6132603" y="3005863"/>
                  <a:pt x="6132603" y="3005863"/>
                  <a:pt x="6132865" y="3017580"/>
                </a:cubicBezTo>
                <a:cubicBezTo>
                  <a:pt x="6151407" y="3028854"/>
                  <a:pt x="6133391" y="3041015"/>
                  <a:pt x="6151671" y="3040569"/>
                </a:cubicBezTo>
                <a:cubicBezTo>
                  <a:pt x="6151671" y="3040569"/>
                  <a:pt x="6151937" y="3052286"/>
                  <a:pt x="6133657" y="3052734"/>
                </a:cubicBezTo>
                <a:cubicBezTo>
                  <a:pt x="6152203" y="3064005"/>
                  <a:pt x="6152203" y="3064005"/>
                  <a:pt x="6152203" y="3064005"/>
                </a:cubicBezTo>
                <a:cubicBezTo>
                  <a:pt x="6152997" y="3099162"/>
                  <a:pt x="6134451" y="3087888"/>
                  <a:pt x="6135771" y="3146478"/>
                </a:cubicBezTo>
                <a:cubicBezTo>
                  <a:pt x="6136035" y="3158196"/>
                  <a:pt x="6118021" y="3170361"/>
                  <a:pt x="6118545" y="3193797"/>
                </a:cubicBezTo>
                <a:cubicBezTo>
                  <a:pt x="6118813" y="3205513"/>
                  <a:pt x="6119339" y="3228951"/>
                  <a:pt x="6101323" y="3241116"/>
                </a:cubicBezTo>
                <a:cubicBezTo>
                  <a:pt x="6120133" y="3264104"/>
                  <a:pt x="6119871" y="3252386"/>
                  <a:pt x="6119871" y="3252386"/>
                </a:cubicBezTo>
                <a:cubicBezTo>
                  <a:pt x="6120397" y="3275827"/>
                  <a:pt x="6120663" y="3287543"/>
                  <a:pt x="6102641" y="3299703"/>
                </a:cubicBezTo>
                <a:cubicBezTo>
                  <a:pt x="6102907" y="3311423"/>
                  <a:pt x="6102907" y="3311423"/>
                  <a:pt x="6103169" y="3323140"/>
                </a:cubicBezTo>
                <a:cubicBezTo>
                  <a:pt x="6103169" y="3323140"/>
                  <a:pt x="6103435" y="3334861"/>
                  <a:pt x="6103435" y="3334861"/>
                </a:cubicBezTo>
                <a:cubicBezTo>
                  <a:pt x="6085155" y="3335304"/>
                  <a:pt x="6084893" y="3323590"/>
                  <a:pt x="6084893" y="3323590"/>
                </a:cubicBezTo>
                <a:cubicBezTo>
                  <a:pt x="6083835" y="3276717"/>
                  <a:pt x="6065557" y="3277163"/>
                  <a:pt x="6064763" y="3242007"/>
                </a:cubicBezTo>
                <a:lnTo>
                  <a:pt x="6064497" y="3230293"/>
                </a:lnTo>
                <a:lnTo>
                  <a:pt x="6069109" y="3231853"/>
                </a:lnTo>
                <a:lnTo>
                  <a:pt x="6083043" y="3241562"/>
                </a:lnTo>
                <a:cubicBezTo>
                  <a:pt x="6082911" y="3235705"/>
                  <a:pt x="6082911" y="3235705"/>
                  <a:pt x="6080625" y="3235759"/>
                </a:cubicBezTo>
                <a:lnTo>
                  <a:pt x="6069109" y="3231853"/>
                </a:lnTo>
                <a:lnTo>
                  <a:pt x="6066781" y="3230234"/>
                </a:lnTo>
                <a:cubicBezTo>
                  <a:pt x="6064367" y="3224432"/>
                  <a:pt x="6064231" y="3218573"/>
                  <a:pt x="6064231" y="3218573"/>
                </a:cubicBezTo>
                <a:lnTo>
                  <a:pt x="6063175" y="3171698"/>
                </a:lnTo>
                <a:cubicBezTo>
                  <a:pt x="6063175" y="3171698"/>
                  <a:pt x="6045163" y="3183863"/>
                  <a:pt x="6045163" y="3183863"/>
                </a:cubicBezTo>
                <a:cubicBezTo>
                  <a:pt x="6044367" y="3148713"/>
                  <a:pt x="6062383" y="3136544"/>
                  <a:pt x="6062121" y="3124827"/>
                </a:cubicBezTo>
                <a:cubicBezTo>
                  <a:pt x="6062121" y="3124827"/>
                  <a:pt x="6062121" y="3124827"/>
                  <a:pt x="6061855" y="3113109"/>
                </a:cubicBezTo>
                <a:cubicBezTo>
                  <a:pt x="6080135" y="3112661"/>
                  <a:pt x="6080135" y="3112661"/>
                  <a:pt x="6080135" y="3112661"/>
                </a:cubicBezTo>
                <a:cubicBezTo>
                  <a:pt x="6079869" y="3100947"/>
                  <a:pt x="6061589" y="3101395"/>
                  <a:pt x="6061327" y="3089675"/>
                </a:cubicBezTo>
                <a:cubicBezTo>
                  <a:pt x="6061327" y="3089675"/>
                  <a:pt x="6043047" y="3090121"/>
                  <a:pt x="6043047" y="3090121"/>
                </a:cubicBezTo>
                <a:cubicBezTo>
                  <a:pt x="6043047" y="3090121"/>
                  <a:pt x="6061063" y="3077958"/>
                  <a:pt x="6061063" y="3077958"/>
                </a:cubicBezTo>
                <a:cubicBezTo>
                  <a:pt x="6060799" y="3066236"/>
                  <a:pt x="6042781" y="3078402"/>
                  <a:pt x="6042519" y="3066684"/>
                </a:cubicBezTo>
                <a:cubicBezTo>
                  <a:pt x="6060799" y="3066236"/>
                  <a:pt x="6060799" y="3066236"/>
                  <a:pt x="6060799" y="3066236"/>
                </a:cubicBezTo>
                <a:cubicBezTo>
                  <a:pt x="6041991" y="3043246"/>
                  <a:pt x="6059741" y="3019364"/>
                  <a:pt x="6059479" y="3007646"/>
                </a:cubicBezTo>
                <a:cubicBezTo>
                  <a:pt x="6059479" y="3007646"/>
                  <a:pt x="6077231" y="2983763"/>
                  <a:pt x="6058423" y="2960777"/>
                </a:cubicBezTo>
                <a:cubicBezTo>
                  <a:pt x="6076701" y="2960329"/>
                  <a:pt x="6076701" y="2960329"/>
                  <a:pt x="6076439" y="2948611"/>
                </a:cubicBezTo>
                <a:cubicBezTo>
                  <a:pt x="6095247" y="2971603"/>
                  <a:pt x="6094455" y="2936447"/>
                  <a:pt x="6094981" y="2959884"/>
                </a:cubicBezTo>
                <a:cubicBezTo>
                  <a:pt x="6112735" y="2936000"/>
                  <a:pt x="6112469" y="2924280"/>
                  <a:pt x="6112209" y="2912563"/>
                </a:cubicBezTo>
                <a:cubicBezTo>
                  <a:pt x="6112209" y="2912563"/>
                  <a:pt x="6112209" y="2912563"/>
                  <a:pt x="6094189" y="2924728"/>
                </a:cubicBezTo>
                <a:cubicBezTo>
                  <a:pt x="6094189" y="2924728"/>
                  <a:pt x="6093925" y="2913009"/>
                  <a:pt x="6093925" y="2913009"/>
                </a:cubicBezTo>
                <a:cubicBezTo>
                  <a:pt x="6093661" y="2901292"/>
                  <a:pt x="6093661" y="2901292"/>
                  <a:pt x="6093661" y="2901292"/>
                </a:cubicBezTo>
                <a:cubicBezTo>
                  <a:pt x="6093661" y="2901292"/>
                  <a:pt x="6093661" y="2901292"/>
                  <a:pt x="6111945" y="2900847"/>
                </a:cubicBezTo>
                <a:cubicBezTo>
                  <a:pt x="6129693" y="2876964"/>
                  <a:pt x="6110097" y="2818822"/>
                  <a:pt x="6146389" y="2806207"/>
                </a:cubicBezTo>
                <a:cubicBezTo>
                  <a:pt x="6146125" y="2794488"/>
                  <a:pt x="6145859" y="2782775"/>
                  <a:pt x="6145859" y="2782775"/>
                </a:cubicBezTo>
                <a:cubicBezTo>
                  <a:pt x="6145595" y="2771055"/>
                  <a:pt x="6145595" y="2771055"/>
                  <a:pt x="6163875" y="2770612"/>
                </a:cubicBezTo>
                <a:cubicBezTo>
                  <a:pt x="6145333" y="2759337"/>
                  <a:pt x="6162823" y="2723736"/>
                  <a:pt x="6181101" y="2723289"/>
                </a:cubicBezTo>
                <a:cubicBezTo>
                  <a:pt x="6162029" y="2688585"/>
                  <a:pt x="6161503" y="2665144"/>
                  <a:pt x="6160971" y="2641712"/>
                </a:cubicBezTo>
                <a:cubicBezTo>
                  <a:pt x="6179517" y="2652983"/>
                  <a:pt x="6178989" y="2629549"/>
                  <a:pt x="6197533" y="2640822"/>
                </a:cubicBezTo>
                <a:cubicBezTo>
                  <a:pt x="6215809" y="2640373"/>
                  <a:pt x="6196741" y="2605664"/>
                  <a:pt x="6196741" y="2605664"/>
                </a:cubicBezTo>
                <a:cubicBezTo>
                  <a:pt x="6196741" y="2605664"/>
                  <a:pt x="6196741" y="2605664"/>
                  <a:pt x="6196475" y="2593944"/>
                </a:cubicBezTo>
                <a:cubicBezTo>
                  <a:pt x="6214755" y="2593499"/>
                  <a:pt x="6214755" y="2593499"/>
                  <a:pt x="6214755" y="2593499"/>
                </a:cubicBezTo>
                <a:cubicBezTo>
                  <a:pt x="6214755" y="2593499"/>
                  <a:pt x="6214755" y="2593499"/>
                  <a:pt x="6215019" y="2605219"/>
                </a:cubicBezTo>
                <a:cubicBezTo>
                  <a:pt x="6215285" y="2616935"/>
                  <a:pt x="6233035" y="2593051"/>
                  <a:pt x="6233301" y="2604770"/>
                </a:cubicBezTo>
                <a:cubicBezTo>
                  <a:pt x="6251579" y="2604322"/>
                  <a:pt x="6251313" y="2592608"/>
                  <a:pt x="6251051" y="2580888"/>
                </a:cubicBezTo>
                <a:cubicBezTo>
                  <a:pt x="6250787" y="2569170"/>
                  <a:pt x="6250787" y="2569170"/>
                  <a:pt x="6250787" y="2569170"/>
                </a:cubicBezTo>
                <a:cubicBezTo>
                  <a:pt x="6250519" y="2557453"/>
                  <a:pt x="6269329" y="2580442"/>
                  <a:pt x="6269329" y="2580442"/>
                </a:cubicBezTo>
                <a:cubicBezTo>
                  <a:pt x="6269595" y="2592159"/>
                  <a:pt x="6251313" y="2592608"/>
                  <a:pt x="6251579" y="2604322"/>
                </a:cubicBezTo>
                <a:cubicBezTo>
                  <a:pt x="6269855" y="2603880"/>
                  <a:pt x="6270651" y="2639034"/>
                  <a:pt x="6271177" y="2662468"/>
                </a:cubicBezTo>
                <a:lnTo>
                  <a:pt x="6281201" y="2659427"/>
                </a:lnTo>
                <a:lnTo>
                  <a:pt x="6284299" y="2644011"/>
                </a:lnTo>
                <a:cubicBezTo>
                  <a:pt x="6289989" y="2626427"/>
                  <a:pt x="6296333" y="2609823"/>
                  <a:pt x="6299177" y="2595445"/>
                </a:cubicBezTo>
                <a:cubicBezTo>
                  <a:pt x="6303755" y="2501748"/>
                  <a:pt x="6344689" y="2410086"/>
                  <a:pt x="6358901" y="2315854"/>
                </a:cubicBezTo>
                <a:cubicBezTo>
                  <a:pt x="6389783" y="2306011"/>
                  <a:pt x="6368527" y="2270626"/>
                  <a:pt x="6369837" y="2250240"/>
                </a:cubicBezTo>
                <a:cubicBezTo>
                  <a:pt x="6373337" y="2225667"/>
                  <a:pt x="6389321" y="2208528"/>
                  <a:pt x="6393041" y="2188010"/>
                </a:cubicBezTo>
                <a:cubicBezTo>
                  <a:pt x="6371567" y="2148576"/>
                  <a:pt x="6396525" y="2118747"/>
                  <a:pt x="6396513" y="2074057"/>
                </a:cubicBezTo>
                <a:cubicBezTo>
                  <a:pt x="6420609" y="2072719"/>
                  <a:pt x="6394311" y="2033552"/>
                  <a:pt x="6393875" y="2025448"/>
                </a:cubicBezTo>
                <a:cubicBezTo>
                  <a:pt x="6393433" y="2017351"/>
                  <a:pt x="6400217" y="2008845"/>
                  <a:pt x="6399781" y="2000746"/>
                </a:cubicBezTo>
                <a:cubicBezTo>
                  <a:pt x="6397579" y="1960238"/>
                  <a:pt x="6388373" y="1924184"/>
                  <a:pt x="6408297" y="1890574"/>
                </a:cubicBezTo>
                <a:cubicBezTo>
                  <a:pt x="6420121" y="1885856"/>
                  <a:pt x="6418153" y="1894090"/>
                  <a:pt x="6434797" y="1889101"/>
                </a:cubicBezTo>
                <a:cubicBezTo>
                  <a:pt x="6446403" y="1880331"/>
                  <a:pt x="6446403" y="1880331"/>
                  <a:pt x="6445305" y="1860080"/>
                </a:cubicBezTo>
                <a:cubicBezTo>
                  <a:pt x="6457351" y="1859410"/>
                  <a:pt x="6460421" y="1871427"/>
                  <a:pt x="6472463" y="1870757"/>
                </a:cubicBezTo>
                <a:cubicBezTo>
                  <a:pt x="6476841" y="1862388"/>
                  <a:pt x="6476405" y="1854288"/>
                  <a:pt x="6481003" y="1849966"/>
                </a:cubicBezTo>
                <a:cubicBezTo>
                  <a:pt x="6514293" y="1839994"/>
                  <a:pt x="6538385" y="1838654"/>
                  <a:pt x="6559627" y="1829350"/>
                </a:cubicBezTo>
                <a:cubicBezTo>
                  <a:pt x="6601905" y="1851377"/>
                  <a:pt x="6633651" y="1813045"/>
                  <a:pt x="6667381" y="1811173"/>
                </a:cubicBezTo>
                <a:cubicBezTo>
                  <a:pt x="6671983" y="1806855"/>
                  <a:pt x="6669135" y="1798887"/>
                  <a:pt x="6668913" y="1794834"/>
                </a:cubicBezTo>
                <a:cubicBezTo>
                  <a:pt x="6707681" y="1796743"/>
                  <a:pt x="6683137" y="1745293"/>
                  <a:pt x="6712047" y="1743689"/>
                </a:cubicBezTo>
                <a:cubicBezTo>
                  <a:pt x="6703951" y="1772576"/>
                  <a:pt x="6739441" y="1803104"/>
                  <a:pt x="6755427" y="1785970"/>
                </a:cubicBezTo>
                <a:cubicBezTo>
                  <a:pt x="6752795" y="1782050"/>
                  <a:pt x="6750165" y="1778133"/>
                  <a:pt x="6749949" y="1774085"/>
                </a:cubicBezTo>
                <a:cubicBezTo>
                  <a:pt x="6749725" y="1770032"/>
                  <a:pt x="6752135" y="1769898"/>
                  <a:pt x="6754543" y="1769765"/>
                </a:cubicBezTo>
                <a:cubicBezTo>
                  <a:pt x="6756953" y="1769628"/>
                  <a:pt x="6756953" y="1769628"/>
                  <a:pt x="6757173" y="1773682"/>
                </a:cubicBezTo>
                <a:cubicBezTo>
                  <a:pt x="6757173" y="1773682"/>
                  <a:pt x="6757393" y="1777732"/>
                  <a:pt x="6760025" y="1781648"/>
                </a:cubicBezTo>
                <a:cubicBezTo>
                  <a:pt x="6760025" y="1781648"/>
                  <a:pt x="6762433" y="1781516"/>
                  <a:pt x="6762433" y="1781516"/>
                </a:cubicBezTo>
                <a:cubicBezTo>
                  <a:pt x="6769661" y="1781111"/>
                  <a:pt x="6765501" y="1793532"/>
                  <a:pt x="6772949" y="1797182"/>
                </a:cubicBezTo>
                <a:cubicBezTo>
                  <a:pt x="6775359" y="1797046"/>
                  <a:pt x="6775359" y="1797046"/>
                  <a:pt x="6775359" y="1797046"/>
                </a:cubicBezTo>
                <a:cubicBezTo>
                  <a:pt x="6775359" y="1797046"/>
                  <a:pt x="6775139" y="1792995"/>
                  <a:pt x="6775139" y="1792995"/>
                </a:cubicBezTo>
                <a:cubicBezTo>
                  <a:pt x="6774919" y="1788945"/>
                  <a:pt x="6776889" y="1780712"/>
                  <a:pt x="6776667" y="1776662"/>
                </a:cubicBezTo>
                <a:cubicBezTo>
                  <a:pt x="6776449" y="1772610"/>
                  <a:pt x="6776449" y="1772610"/>
                  <a:pt x="6776229" y="1768559"/>
                </a:cubicBezTo>
                <a:cubicBezTo>
                  <a:pt x="6776229" y="1768559"/>
                  <a:pt x="6776009" y="1764508"/>
                  <a:pt x="6775787" y="1760454"/>
                </a:cubicBezTo>
                <a:cubicBezTo>
                  <a:pt x="6778195" y="1760322"/>
                  <a:pt x="6778195" y="1760322"/>
                  <a:pt x="6777977" y="1756273"/>
                </a:cubicBezTo>
                <a:cubicBezTo>
                  <a:pt x="6777977" y="1756273"/>
                  <a:pt x="6775571" y="1756408"/>
                  <a:pt x="6775571" y="1756408"/>
                </a:cubicBezTo>
                <a:cubicBezTo>
                  <a:pt x="6772717" y="1748442"/>
                  <a:pt x="6772277" y="1740338"/>
                  <a:pt x="6772059" y="1736286"/>
                </a:cubicBezTo>
                <a:cubicBezTo>
                  <a:pt x="6771837" y="1732235"/>
                  <a:pt x="6774029" y="1728054"/>
                  <a:pt x="6778847" y="1727784"/>
                </a:cubicBezTo>
                <a:cubicBezTo>
                  <a:pt x="6781255" y="1727651"/>
                  <a:pt x="6783883" y="1731570"/>
                  <a:pt x="6783883" y="1731570"/>
                </a:cubicBezTo>
                <a:cubicBezTo>
                  <a:pt x="6783883" y="1731570"/>
                  <a:pt x="6783883" y="1731570"/>
                  <a:pt x="6784107" y="1735618"/>
                </a:cubicBezTo>
                <a:cubicBezTo>
                  <a:pt x="6784325" y="1739671"/>
                  <a:pt x="6784761" y="1747771"/>
                  <a:pt x="6787393" y="1751687"/>
                </a:cubicBezTo>
                <a:cubicBezTo>
                  <a:pt x="6787393" y="1751687"/>
                  <a:pt x="6789803" y="1751554"/>
                  <a:pt x="6789803" y="1751554"/>
                </a:cubicBezTo>
                <a:cubicBezTo>
                  <a:pt x="6792213" y="1751418"/>
                  <a:pt x="6794843" y="1755337"/>
                  <a:pt x="6797253" y="1755202"/>
                </a:cubicBezTo>
                <a:cubicBezTo>
                  <a:pt x="6801187" y="1738735"/>
                  <a:pt x="6817831" y="1733744"/>
                  <a:pt x="6829443" y="1724972"/>
                </a:cubicBezTo>
                <a:cubicBezTo>
                  <a:pt x="6845655" y="1756575"/>
                  <a:pt x="6871729" y="1791694"/>
                  <a:pt x="6862101" y="1836919"/>
                </a:cubicBezTo>
                <a:lnTo>
                  <a:pt x="6863205" y="1839025"/>
                </a:lnTo>
                <a:lnTo>
                  <a:pt x="6863385" y="1839020"/>
                </a:lnTo>
                <a:cubicBezTo>
                  <a:pt x="6867881" y="1838910"/>
                  <a:pt x="6872381" y="1838801"/>
                  <a:pt x="6872381" y="1838801"/>
                </a:cubicBezTo>
                <a:cubicBezTo>
                  <a:pt x="6872121" y="1827145"/>
                  <a:pt x="6871859" y="1815496"/>
                  <a:pt x="6871859" y="1815496"/>
                </a:cubicBezTo>
                <a:lnTo>
                  <a:pt x="6872849" y="1814319"/>
                </a:lnTo>
                <a:lnTo>
                  <a:pt x="6870197" y="1808031"/>
                </a:lnTo>
                <a:cubicBezTo>
                  <a:pt x="6871729" y="1791694"/>
                  <a:pt x="6883551" y="1786969"/>
                  <a:pt x="6890125" y="1774422"/>
                </a:cubicBezTo>
                <a:cubicBezTo>
                  <a:pt x="6884865" y="1766585"/>
                  <a:pt x="6884203" y="1754430"/>
                  <a:pt x="6872379" y="1759153"/>
                </a:cubicBezTo>
                <a:cubicBezTo>
                  <a:pt x="6855941" y="1723501"/>
                  <a:pt x="6857459" y="1662470"/>
                  <a:pt x="6838615" y="1626955"/>
                </a:cubicBezTo>
                <a:cubicBezTo>
                  <a:pt x="6848471" y="1630469"/>
                  <a:pt x="6853071" y="1626153"/>
                  <a:pt x="6857671" y="1621835"/>
                </a:cubicBezTo>
                <a:cubicBezTo>
                  <a:pt x="6854157" y="1601715"/>
                  <a:pt x="6855689" y="1585380"/>
                  <a:pt x="6856995" y="1564992"/>
                </a:cubicBezTo>
                <a:cubicBezTo>
                  <a:pt x="6856995" y="1564992"/>
                  <a:pt x="6856995" y="1564992"/>
                  <a:pt x="6854591" y="1565127"/>
                </a:cubicBezTo>
                <a:cubicBezTo>
                  <a:pt x="6854591" y="1565127"/>
                  <a:pt x="6852177" y="1565262"/>
                  <a:pt x="6851961" y="1561208"/>
                </a:cubicBezTo>
                <a:cubicBezTo>
                  <a:pt x="6851961" y="1561208"/>
                  <a:pt x="6854149" y="1557024"/>
                  <a:pt x="6856555" y="1556889"/>
                </a:cubicBezTo>
                <a:cubicBezTo>
                  <a:pt x="6859185" y="1560807"/>
                  <a:pt x="6861597" y="1560672"/>
                  <a:pt x="6864003" y="1560539"/>
                </a:cubicBezTo>
                <a:cubicBezTo>
                  <a:pt x="6868823" y="1560271"/>
                  <a:pt x="6886569" y="1575537"/>
                  <a:pt x="6883277" y="1559468"/>
                </a:cubicBezTo>
                <a:cubicBezTo>
                  <a:pt x="6897957" y="1562717"/>
                  <a:pt x="6897305" y="1595256"/>
                  <a:pt x="6888331" y="1607943"/>
                </a:cubicBezTo>
                <a:cubicBezTo>
                  <a:pt x="6896875" y="1631844"/>
                  <a:pt x="6898857" y="1668299"/>
                  <a:pt x="6904555" y="1684236"/>
                </a:cubicBezTo>
                <a:cubicBezTo>
                  <a:pt x="6911779" y="1683833"/>
                  <a:pt x="6913973" y="1679649"/>
                  <a:pt x="6913313" y="1667496"/>
                </a:cubicBezTo>
                <a:cubicBezTo>
                  <a:pt x="6932587" y="1666425"/>
                  <a:pt x="6932379" y="1707067"/>
                  <a:pt x="6930405" y="1715300"/>
                </a:cubicBezTo>
                <a:cubicBezTo>
                  <a:pt x="6918361" y="1715971"/>
                  <a:pt x="6915513" y="1708000"/>
                  <a:pt x="6908063" y="1704353"/>
                </a:cubicBezTo>
                <a:cubicBezTo>
                  <a:pt x="6912233" y="1736624"/>
                  <a:pt x="6914875" y="1785233"/>
                  <a:pt x="6930871" y="1812785"/>
                </a:cubicBezTo>
                <a:cubicBezTo>
                  <a:pt x="6925943" y="1811027"/>
                  <a:pt x="6924849" y="1813118"/>
                  <a:pt x="6924409" y="1816189"/>
                </a:cubicBezTo>
                <a:lnTo>
                  <a:pt x="6924031" y="1817589"/>
                </a:lnTo>
                <a:lnTo>
                  <a:pt x="6926111" y="1825827"/>
                </a:lnTo>
                <a:lnTo>
                  <a:pt x="6926449" y="1840673"/>
                </a:lnTo>
                <a:lnTo>
                  <a:pt x="6935667" y="1834354"/>
                </a:lnTo>
                <a:cubicBezTo>
                  <a:pt x="6937279" y="1830710"/>
                  <a:pt x="6937663" y="1826625"/>
                  <a:pt x="6938755" y="1824533"/>
                </a:cubicBezTo>
                <a:cubicBezTo>
                  <a:pt x="6951683" y="1840067"/>
                  <a:pt x="6988045" y="1842105"/>
                  <a:pt x="6988909" y="1813620"/>
                </a:cubicBezTo>
                <a:cubicBezTo>
                  <a:pt x="7000741" y="1808903"/>
                  <a:pt x="6999211" y="1825237"/>
                  <a:pt x="7011037" y="1820516"/>
                </a:cubicBezTo>
                <a:cubicBezTo>
                  <a:pt x="7013341" y="1840702"/>
                  <a:pt x="7027527" y="1846009"/>
                  <a:pt x="7045101" y="1847062"/>
                </a:cubicBezTo>
                <a:lnTo>
                  <a:pt x="7059305" y="1846921"/>
                </a:lnTo>
                <a:lnTo>
                  <a:pt x="7059551" y="1844767"/>
                </a:lnTo>
                <a:cubicBezTo>
                  <a:pt x="7062975" y="1833354"/>
                  <a:pt x="7070285" y="1830790"/>
                  <a:pt x="7070069" y="1821255"/>
                </a:cubicBezTo>
                <a:lnTo>
                  <a:pt x="7070645" y="1846681"/>
                </a:lnTo>
                <a:lnTo>
                  <a:pt x="7070617" y="1846808"/>
                </a:lnTo>
                <a:lnTo>
                  <a:pt x="7072953" y="1846784"/>
                </a:lnTo>
                <a:cubicBezTo>
                  <a:pt x="7082375" y="1846514"/>
                  <a:pt x="7091589" y="1846510"/>
                  <a:pt x="7099529" y="1848100"/>
                </a:cubicBezTo>
                <a:cubicBezTo>
                  <a:pt x="7101289" y="1880506"/>
                  <a:pt x="7127791" y="1879036"/>
                  <a:pt x="7140717" y="1894566"/>
                </a:cubicBezTo>
                <a:cubicBezTo>
                  <a:pt x="7153739" y="1867434"/>
                  <a:pt x="7164247" y="1838410"/>
                  <a:pt x="7174425" y="1808898"/>
                </a:cubicBezTo>
                <a:lnTo>
                  <a:pt x="7182773" y="1785592"/>
                </a:lnTo>
                <a:lnTo>
                  <a:pt x="7182625" y="1779088"/>
                </a:lnTo>
                <a:cubicBezTo>
                  <a:pt x="7182193" y="1759865"/>
                  <a:pt x="7181793" y="1742120"/>
                  <a:pt x="7181391" y="1724376"/>
                </a:cubicBezTo>
                <a:cubicBezTo>
                  <a:pt x="7181391" y="1724376"/>
                  <a:pt x="7181125" y="1712543"/>
                  <a:pt x="7181125" y="1712543"/>
                </a:cubicBezTo>
                <a:cubicBezTo>
                  <a:pt x="7181125" y="1712543"/>
                  <a:pt x="7198843" y="1723948"/>
                  <a:pt x="7198843" y="1723948"/>
                </a:cubicBezTo>
                <a:lnTo>
                  <a:pt x="7199199" y="1739730"/>
                </a:lnTo>
                <a:lnTo>
                  <a:pt x="7206161" y="1720291"/>
                </a:lnTo>
                <a:cubicBezTo>
                  <a:pt x="7224333" y="1698968"/>
                  <a:pt x="7253899" y="1664825"/>
                  <a:pt x="7287417" y="1703589"/>
                </a:cubicBezTo>
                <a:cubicBezTo>
                  <a:pt x="7307359" y="1759359"/>
                  <a:pt x="7327527" y="1819182"/>
                  <a:pt x="7367613" y="1845394"/>
                </a:cubicBezTo>
                <a:cubicBezTo>
                  <a:pt x="7408787" y="1847168"/>
                  <a:pt x="7413623" y="1891590"/>
                  <a:pt x="7452391" y="1893498"/>
                </a:cubicBezTo>
                <a:cubicBezTo>
                  <a:pt x="7465537" y="1913083"/>
                  <a:pt x="7485251" y="1920113"/>
                  <a:pt x="7495987" y="1939828"/>
                </a:cubicBezTo>
                <a:cubicBezTo>
                  <a:pt x="7515483" y="1942812"/>
                  <a:pt x="7523589" y="1958608"/>
                  <a:pt x="7534107" y="1974278"/>
                </a:cubicBezTo>
                <a:cubicBezTo>
                  <a:pt x="7581201" y="1996036"/>
                  <a:pt x="7614071" y="2067343"/>
                  <a:pt x="7654821" y="2105709"/>
                </a:cubicBezTo>
                <a:cubicBezTo>
                  <a:pt x="7663591" y="2133659"/>
                  <a:pt x="7679143" y="2153107"/>
                  <a:pt x="7695363" y="2184710"/>
                </a:cubicBezTo>
                <a:cubicBezTo>
                  <a:pt x="7706321" y="2208477"/>
                  <a:pt x="7717273" y="2232247"/>
                  <a:pt x="7728229" y="2256015"/>
                </a:cubicBezTo>
                <a:cubicBezTo>
                  <a:pt x="7744669" y="2291670"/>
                  <a:pt x="7773591" y="2334753"/>
                  <a:pt x="7781487" y="2391191"/>
                </a:cubicBezTo>
                <a:cubicBezTo>
                  <a:pt x="7781927" y="2399293"/>
                  <a:pt x="7777767" y="2411712"/>
                  <a:pt x="7780619" y="2419682"/>
                </a:cubicBezTo>
                <a:lnTo>
                  <a:pt x="7789569" y="2442123"/>
                </a:lnTo>
                <a:lnTo>
                  <a:pt x="7793015" y="2441454"/>
                </a:lnTo>
                <a:cubicBezTo>
                  <a:pt x="7813081" y="2444447"/>
                  <a:pt x="7840531" y="2463174"/>
                  <a:pt x="7855735" y="2470119"/>
                </a:cubicBezTo>
                <a:cubicBezTo>
                  <a:pt x="7873021" y="2456052"/>
                  <a:pt x="7870031" y="2432713"/>
                  <a:pt x="7870031" y="2432713"/>
                </a:cubicBezTo>
                <a:cubicBezTo>
                  <a:pt x="7923377" y="2402170"/>
                  <a:pt x="7918051" y="2509583"/>
                  <a:pt x="7955611" y="2504777"/>
                </a:cubicBezTo>
                <a:cubicBezTo>
                  <a:pt x="7972899" y="2490710"/>
                  <a:pt x="7951125" y="2469778"/>
                  <a:pt x="7969907" y="2467374"/>
                </a:cubicBezTo>
                <a:cubicBezTo>
                  <a:pt x="7988685" y="2464973"/>
                  <a:pt x="7991673" y="2488306"/>
                  <a:pt x="7991673" y="2488306"/>
                </a:cubicBezTo>
                <a:cubicBezTo>
                  <a:pt x="8027739" y="2471836"/>
                  <a:pt x="8052493" y="2516104"/>
                  <a:pt x="8090053" y="2511300"/>
                </a:cubicBezTo>
                <a:cubicBezTo>
                  <a:pt x="8088555" y="2499633"/>
                  <a:pt x="8107333" y="2497230"/>
                  <a:pt x="8104345" y="2473894"/>
                </a:cubicBezTo>
                <a:cubicBezTo>
                  <a:pt x="8123125" y="2471489"/>
                  <a:pt x="8123125" y="2471489"/>
                  <a:pt x="8123125" y="2471489"/>
                </a:cubicBezTo>
                <a:cubicBezTo>
                  <a:pt x="8123125" y="2471489"/>
                  <a:pt x="8123125" y="2471489"/>
                  <a:pt x="8121635" y="2459826"/>
                </a:cubicBezTo>
                <a:cubicBezTo>
                  <a:pt x="8140409" y="2457424"/>
                  <a:pt x="8140409" y="2457424"/>
                  <a:pt x="8140409" y="2457424"/>
                </a:cubicBezTo>
                <a:cubicBezTo>
                  <a:pt x="8140409" y="2457424"/>
                  <a:pt x="8141901" y="2469087"/>
                  <a:pt x="8141901" y="2469087"/>
                </a:cubicBezTo>
                <a:cubicBezTo>
                  <a:pt x="8141901" y="2469087"/>
                  <a:pt x="8141901" y="2469087"/>
                  <a:pt x="8143397" y="2480754"/>
                </a:cubicBezTo>
                <a:cubicBezTo>
                  <a:pt x="8146389" y="2504092"/>
                  <a:pt x="8165163" y="2501689"/>
                  <a:pt x="8166661" y="2513362"/>
                </a:cubicBezTo>
                <a:cubicBezTo>
                  <a:pt x="8182453" y="2487621"/>
                  <a:pt x="8221505" y="2494481"/>
                  <a:pt x="8243275" y="2515417"/>
                </a:cubicBezTo>
                <a:cubicBezTo>
                  <a:pt x="8260557" y="2501348"/>
                  <a:pt x="8276345" y="2475607"/>
                  <a:pt x="8293631" y="2461538"/>
                </a:cubicBezTo>
                <a:cubicBezTo>
                  <a:pt x="8268869" y="2417272"/>
                  <a:pt x="8247099" y="2396340"/>
                  <a:pt x="8278677" y="2344863"/>
                </a:cubicBezTo>
                <a:cubicBezTo>
                  <a:pt x="8259899" y="2347263"/>
                  <a:pt x="8259899" y="2347263"/>
                  <a:pt x="8259899" y="2347263"/>
                </a:cubicBezTo>
                <a:cubicBezTo>
                  <a:pt x="8241121" y="2349666"/>
                  <a:pt x="8244107" y="2373003"/>
                  <a:pt x="8225333" y="2375407"/>
                </a:cubicBezTo>
                <a:cubicBezTo>
                  <a:pt x="8248593" y="2408008"/>
                  <a:pt x="8250091" y="2419673"/>
                  <a:pt x="8234305" y="2445410"/>
                </a:cubicBezTo>
                <a:cubicBezTo>
                  <a:pt x="8215527" y="2447814"/>
                  <a:pt x="8215527" y="2447814"/>
                  <a:pt x="8199731" y="2473549"/>
                </a:cubicBezTo>
                <a:cubicBezTo>
                  <a:pt x="8177965" y="2452617"/>
                  <a:pt x="8192259" y="2415213"/>
                  <a:pt x="8189265" y="2391874"/>
                </a:cubicBezTo>
                <a:cubicBezTo>
                  <a:pt x="8187769" y="2380210"/>
                  <a:pt x="8168995" y="2382612"/>
                  <a:pt x="8168995" y="2382612"/>
                </a:cubicBezTo>
                <a:cubicBezTo>
                  <a:pt x="8147227" y="2361677"/>
                  <a:pt x="8161517" y="2324271"/>
                  <a:pt x="8122469" y="2317409"/>
                </a:cubicBezTo>
                <a:cubicBezTo>
                  <a:pt x="8126953" y="2352413"/>
                  <a:pt x="8131437" y="2387419"/>
                  <a:pt x="8135923" y="2422418"/>
                </a:cubicBezTo>
                <a:cubicBezTo>
                  <a:pt x="8115651" y="2413155"/>
                  <a:pt x="8114157" y="2401486"/>
                  <a:pt x="8112661" y="2389819"/>
                </a:cubicBezTo>
                <a:cubicBezTo>
                  <a:pt x="8075101" y="2394626"/>
                  <a:pt x="8101355" y="2450558"/>
                  <a:pt x="8082579" y="2452962"/>
                </a:cubicBezTo>
                <a:cubicBezTo>
                  <a:pt x="8062303" y="2443695"/>
                  <a:pt x="8057819" y="2408692"/>
                  <a:pt x="8056327" y="2397025"/>
                </a:cubicBezTo>
                <a:cubicBezTo>
                  <a:pt x="8039037" y="2411097"/>
                  <a:pt x="8042029" y="2434431"/>
                  <a:pt x="8023251" y="2436832"/>
                </a:cubicBezTo>
                <a:cubicBezTo>
                  <a:pt x="8021755" y="2425167"/>
                  <a:pt x="8021755" y="2425167"/>
                  <a:pt x="8021755" y="2425167"/>
                </a:cubicBezTo>
                <a:cubicBezTo>
                  <a:pt x="8017271" y="2390161"/>
                  <a:pt x="8012787" y="2355156"/>
                  <a:pt x="7992509" y="2345890"/>
                </a:cubicBezTo>
                <a:cubicBezTo>
                  <a:pt x="7989519" y="2322557"/>
                  <a:pt x="7988023" y="2310886"/>
                  <a:pt x="7985035" y="2287553"/>
                </a:cubicBezTo>
                <a:cubicBezTo>
                  <a:pt x="7983539" y="2275889"/>
                  <a:pt x="7963269" y="2266620"/>
                  <a:pt x="7960275" y="2243286"/>
                </a:cubicBezTo>
                <a:cubicBezTo>
                  <a:pt x="7942995" y="2257353"/>
                  <a:pt x="7944489" y="2269023"/>
                  <a:pt x="7925705" y="2271426"/>
                </a:cubicBezTo>
                <a:cubicBezTo>
                  <a:pt x="7922715" y="2248089"/>
                  <a:pt x="7921223" y="2236420"/>
                  <a:pt x="7900949" y="2227154"/>
                </a:cubicBezTo>
                <a:cubicBezTo>
                  <a:pt x="7902445" y="2238820"/>
                  <a:pt x="7903941" y="2250493"/>
                  <a:pt x="7905435" y="2262159"/>
                </a:cubicBezTo>
                <a:cubicBezTo>
                  <a:pt x="7886653" y="2264560"/>
                  <a:pt x="7886653" y="2264560"/>
                  <a:pt x="7885157" y="2252895"/>
                </a:cubicBezTo>
                <a:cubicBezTo>
                  <a:pt x="7882169" y="2229559"/>
                  <a:pt x="7877685" y="2194556"/>
                  <a:pt x="7874691" y="2171221"/>
                </a:cubicBezTo>
                <a:cubicBezTo>
                  <a:pt x="7912253" y="2166418"/>
                  <a:pt x="7918231" y="2213085"/>
                  <a:pt x="7937013" y="2210683"/>
                </a:cubicBezTo>
                <a:cubicBezTo>
                  <a:pt x="7955791" y="2208280"/>
                  <a:pt x="7970083" y="2170878"/>
                  <a:pt x="7967095" y="2147542"/>
                </a:cubicBezTo>
                <a:cubicBezTo>
                  <a:pt x="7964099" y="2124205"/>
                  <a:pt x="7946817" y="2138277"/>
                  <a:pt x="7945327" y="2126612"/>
                </a:cubicBezTo>
                <a:cubicBezTo>
                  <a:pt x="7928039" y="2140677"/>
                  <a:pt x="7932527" y="2175680"/>
                  <a:pt x="7913745" y="2178084"/>
                </a:cubicBezTo>
                <a:cubicBezTo>
                  <a:pt x="7909261" y="2143082"/>
                  <a:pt x="7906269" y="2119742"/>
                  <a:pt x="7903283" y="2096409"/>
                </a:cubicBezTo>
                <a:cubicBezTo>
                  <a:pt x="7885999" y="2110478"/>
                  <a:pt x="7907767" y="2131412"/>
                  <a:pt x="7890485" y="2145482"/>
                </a:cubicBezTo>
                <a:cubicBezTo>
                  <a:pt x="7851433" y="2138617"/>
                  <a:pt x="7862733" y="2077878"/>
                  <a:pt x="7825175" y="2082681"/>
                </a:cubicBezTo>
                <a:cubicBezTo>
                  <a:pt x="7822187" y="2059345"/>
                  <a:pt x="7819195" y="2036009"/>
                  <a:pt x="7817699" y="2024340"/>
                </a:cubicBezTo>
                <a:cubicBezTo>
                  <a:pt x="7798917" y="2026743"/>
                  <a:pt x="7801913" y="2050081"/>
                  <a:pt x="7783133" y="2052479"/>
                </a:cubicBezTo>
                <a:cubicBezTo>
                  <a:pt x="7781635" y="2040816"/>
                  <a:pt x="7781635" y="2040816"/>
                  <a:pt x="7780141" y="2029144"/>
                </a:cubicBezTo>
                <a:cubicBezTo>
                  <a:pt x="7761365" y="2031547"/>
                  <a:pt x="7762859" y="2043216"/>
                  <a:pt x="7762859" y="2043216"/>
                </a:cubicBezTo>
                <a:cubicBezTo>
                  <a:pt x="7768839" y="2089885"/>
                  <a:pt x="7751555" y="2103959"/>
                  <a:pt x="7757535" y="2150631"/>
                </a:cubicBezTo>
                <a:cubicBezTo>
                  <a:pt x="7779307" y="2171563"/>
                  <a:pt x="7799581" y="2180830"/>
                  <a:pt x="7783791" y="2206567"/>
                </a:cubicBezTo>
                <a:cubicBezTo>
                  <a:pt x="7783791" y="2206567"/>
                  <a:pt x="7780801" y="2183230"/>
                  <a:pt x="7763517" y="2197301"/>
                </a:cubicBezTo>
                <a:cubicBezTo>
                  <a:pt x="7765013" y="2208971"/>
                  <a:pt x="7765013" y="2208971"/>
                  <a:pt x="7765013" y="2208971"/>
                </a:cubicBezTo>
                <a:cubicBezTo>
                  <a:pt x="7765013" y="2208971"/>
                  <a:pt x="7746233" y="2211369"/>
                  <a:pt x="7744741" y="2199701"/>
                </a:cubicBezTo>
                <a:cubicBezTo>
                  <a:pt x="7735767" y="2129696"/>
                  <a:pt x="7745573" y="2057286"/>
                  <a:pt x="7717827" y="1989682"/>
                </a:cubicBezTo>
                <a:cubicBezTo>
                  <a:pt x="7716335" y="1978014"/>
                  <a:pt x="7736603" y="1987280"/>
                  <a:pt x="7735107" y="1975613"/>
                </a:cubicBezTo>
                <a:cubicBezTo>
                  <a:pt x="7729125" y="1928940"/>
                  <a:pt x="7741929" y="1879869"/>
                  <a:pt x="7737441" y="1844867"/>
                </a:cubicBezTo>
                <a:cubicBezTo>
                  <a:pt x="7715671" y="1823934"/>
                  <a:pt x="7698389" y="1838001"/>
                  <a:pt x="7678111" y="1828740"/>
                </a:cubicBezTo>
                <a:cubicBezTo>
                  <a:pt x="7673627" y="1793734"/>
                  <a:pt x="7670637" y="1770395"/>
                  <a:pt x="7687923" y="1756325"/>
                </a:cubicBezTo>
                <a:cubicBezTo>
                  <a:pt x="7705205" y="1742255"/>
                  <a:pt x="7726977" y="1763190"/>
                  <a:pt x="7747251" y="1772458"/>
                </a:cubicBezTo>
                <a:cubicBezTo>
                  <a:pt x="7750241" y="1795793"/>
                  <a:pt x="7751735" y="1807459"/>
                  <a:pt x="7751735" y="1807459"/>
                </a:cubicBezTo>
                <a:cubicBezTo>
                  <a:pt x="7769017" y="1793390"/>
                  <a:pt x="7766025" y="1770053"/>
                  <a:pt x="7784805" y="1767652"/>
                </a:cubicBezTo>
                <a:cubicBezTo>
                  <a:pt x="7803583" y="1765252"/>
                  <a:pt x="7805081" y="1776916"/>
                  <a:pt x="7823857" y="1774516"/>
                </a:cubicBezTo>
                <a:cubicBezTo>
                  <a:pt x="7841143" y="1760444"/>
                  <a:pt x="7880195" y="1767307"/>
                  <a:pt x="7864405" y="1793044"/>
                </a:cubicBezTo>
                <a:cubicBezTo>
                  <a:pt x="7847125" y="1807115"/>
                  <a:pt x="7845631" y="1795449"/>
                  <a:pt x="7826847" y="1797851"/>
                </a:cubicBezTo>
                <a:cubicBezTo>
                  <a:pt x="7831335" y="1832858"/>
                  <a:pt x="7850115" y="1830450"/>
                  <a:pt x="7868891" y="1828050"/>
                </a:cubicBezTo>
                <a:cubicBezTo>
                  <a:pt x="7870387" y="1839720"/>
                  <a:pt x="7871883" y="1851390"/>
                  <a:pt x="7890665" y="1848983"/>
                </a:cubicBezTo>
                <a:cubicBezTo>
                  <a:pt x="7912431" y="1869919"/>
                  <a:pt x="7915423" y="1893256"/>
                  <a:pt x="7954475" y="1900113"/>
                </a:cubicBezTo>
                <a:cubicBezTo>
                  <a:pt x="7952981" y="1888449"/>
                  <a:pt x="7948497" y="1853446"/>
                  <a:pt x="7986053" y="1848644"/>
                </a:cubicBezTo>
                <a:cubicBezTo>
                  <a:pt x="7984559" y="1836972"/>
                  <a:pt x="7983061" y="1825305"/>
                  <a:pt x="7981565" y="1813638"/>
                </a:cubicBezTo>
                <a:cubicBezTo>
                  <a:pt x="8000345" y="1811234"/>
                  <a:pt x="8001839" y="1822901"/>
                  <a:pt x="8003333" y="1834570"/>
                </a:cubicBezTo>
                <a:cubicBezTo>
                  <a:pt x="8022111" y="1832170"/>
                  <a:pt x="8020621" y="1820503"/>
                  <a:pt x="8020621" y="1820503"/>
                </a:cubicBezTo>
                <a:cubicBezTo>
                  <a:pt x="8039399" y="1818098"/>
                  <a:pt x="8079943" y="1836632"/>
                  <a:pt x="8097229" y="1822562"/>
                </a:cubicBezTo>
                <a:cubicBezTo>
                  <a:pt x="8097229" y="1822562"/>
                  <a:pt x="8095733" y="1810892"/>
                  <a:pt x="8114513" y="1808490"/>
                </a:cubicBezTo>
                <a:cubicBezTo>
                  <a:pt x="8111523" y="1785154"/>
                  <a:pt x="8127309" y="1759415"/>
                  <a:pt x="8105541" y="1738482"/>
                </a:cubicBezTo>
                <a:cubicBezTo>
                  <a:pt x="8104045" y="1726816"/>
                  <a:pt x="8086761" y="1740884"/>
                  <a:pt x="8085267" y="1729217"/>
                </a:cubicBezTo>
                <a:cubicBezTo>
                  <a:pt x="8083773" y="1717548"/>
                  <a:pt x="8102549" y="1715145"/>
                  <a:pt x="8102549" y="1715145"/>
                </a:cubicBezTo>
                <a:cubicBezTo>
                  <a:pt x="8101053" y="1703478"/>
                  <a:pt x="8080783" y="1694213"/>
                  <a:pt x="8080783" y="1694213"/>
                </a:cubicBezTo>
                <a:cubicBezTo>
                  <a:pt x="8080783" y="1694213"/>
                  <a:pt x="8080783" y="1694213"/>
                  <a:pt x="8063499" y="1708280"/>
                </a:cubicBezTo>
                <a:cubicBezTo>
                  <a:pt x="8062001" y="1696617"/>
                  <a:pt x="8079287" y="1682548"/>
                  <a:pt x="8077795" y="1670880"/>
                </a:cubicBezTo>
                <a:cubicBezTo>
                  <a:pt x="8113853" y="1654405"/>
                  <a:pt x="8124321" y="1736080"/>
                  <a:pt x="8146089" y="1757016"/>
                </a:cubicBezTo>
                <a:cubicBezTo>
                  <a:pt x="8147585" y="1768679"/>
                  <a:pt x="8150577" y="1792017"/>
                  <a:pt x="8152071" y="1803686"/>
                </a:cubicBezTo>
                <a:cubicBezTo>
                  <a:pt x="8170845" y="1801284"/>
                  <a:pt x="8167857" y="1777946"/>
                  <a:pt x="8166365" y="1766281"/>
                </a:cubicBezTo>
                <a:cubicBezTo>
                  <a:pt x="8205413" y="1773144"/>
                  <a:pt x="8182155" y="1740541"/>
                  <a:pt x="8199435" y="1726470"/>
                </a:cubicBezTo>
                <a:cubicBezTo>
                  <a:pt x="8219709" y="1735737"/>
                  <a:pt x="8202427" y="1749806"/>
                  <a:pt x="8221205" y="1747405"/>
                </a:cubicBezTo>
                <a:cubicBezTo>
                  <a:pt x="8221205" y="1747405"/>
                  <a:pt x="8219709" y="1735737"/>
                  <a:pt x="8238489" y="1733335"/>
                </a:cubicBezTo>
                <a:cubicBezTo>
                  <a:pt x="8218213" y="1724070"/>
                  <a:pt x="8218213" y="1724070"/>
                  <a:pt x="8216717" y="1712400"/>
                </a:cubicBezTo>
                <a:cubicBezTo>
                  <a:pt x="8215217" y="1700732"/>
                  <a:pt x="8234001" y="1698329"/>
                  <a:pt x="8251285" y="1684263"/>
                </a:cubicBezTo>
                <a:cubicBezTo>
                  <a:pt x="8229519" y="1663331"/>
                  <a:pt x="8229519" y="1663331"/>
                  <a:pt x="8228023" y="1651661"/>
                </a:cubicBezTo>
                <a:cubicBezTo>
                  <a:pt x="8245307" y="1637592"/>
                  <a:pt x="8282865" y="1632787"/>
                  <a:pt x="8285855" y="1656124"/>
                </a:cubicBezTo>
                <a:cubicBezTo>
                  <a:pt x="8288843" y="1679456"/>
                  <a:pt x="8268573" y="1670191"/>
                  <a:pt x="8270067" y="1681860"/>
                </a:cubicBezTo>
                <a:cubicBezTo>
                  <a:pt x="8273055" y="1705194"/>
                  <a:pt x="8257269" y="1730935"/>
                  <a:pt x="8277543" y="1740199"/>
                </a:cubicBezTo>
                <a:cubicBezTo>
                  <a:pt x="8277543" y="1740199"/>
                  <a:pt x="8276049" y="1728529"/>
                  <a:pt x="8294825" y="1726128"/>
                </a:cubicBezTo>
                <a:cubicBezTo>
                  <a:pt x="8296321" y="1737795"/>
                  <a:pt x="8297813" y="1749464"/>
                  <a:pt x="8299309" y="1761131"/>
                </a:cubicBezTo>
                <a:cubicBezTo>
                  <a:pt x="8280533" y="1763534"/>
                  <a:pt x="8280533" y="1763534"/>
                  <a:pt x="8283523" y="1786871"/>
                </a:cubicBezTo>
                <a:cubicBezTo>
                  <a:pt x="8264743" y="1789271"/>
                  <a:pt x="8263247" y="1777604"/>
                  <a:pt x="8263247" y="1777604"/>
                </a:cubicBezTo>
                <a:cubicBezTo>
                  <a:pt x="8266235" y="1800940"/>
                  <a:pt x="8266235" y="1800940"/>
                  <a:pt x="8267731" y="1812607"/>
                </a:cubicBezTo>
                <a:cubicBezTo>
                  <a:pt x="8248955" y="1815009"/>
                  <a:pt x="8247461" y="1803345"/>
                  <a:pt x="8228679" y="1805745"/>
                </a:cubicBezTo>
                <a:cubicBezTo>
                  <a:pt x="8230175" y="1817415"/>
                  <a:pt x="8231667" y="1829080"/>
                  <a:pt x="8234657" y="1852417"/>
                </a:cubicBezTo>
                <a:cubicBezTo>
                  <a:pt x="8254935" y="1861676"/>
                  <a:pt x="8266235" y="1800940"/>
                  <a:pt x="8305291" y="1807804"/>
                </a:cubicBezTo>
                <a:cubicBezTo>
                  <a:pt x="8305291" y="1807804"/>
                  <a:pt x="8302301" y="1784468"/>
                  <a:pt x="8321081" y="1782065"/>
                </a:cubicBezTo>
                <a:cubicBezTo>
                  <a:pt x="8321081" y="1782065"/>
                  <a:pt x="8322573" y="1793734"/>
                  <a:pt x="8324069" y="1805401"/>
                </a:cubicBezTo>
                <a:cubicBezTo>
                  <a:pt x="8344347" y="1814669"/>
                  <a:pt x="8325563" y="1817068"/>
                  <a:pt x="8327057" y="1828738"/>
                </a:cubicBezTo>
                <a:cubicBezTo>
                  <a:pt x="8328557" y="1840406"/>
                  <a:pt x="8348831" y="1849671"/>
                  <a:pt x="8348831" y="1849671"/>
                </a:cubicBezTo>
                <a:cubicBezTo>
                  <a:pt x="8347335" y="1838005"/>
                  <a:pt x="8347335" y="1838005"/>
                  <a:pt x="8347335" y="1838005"/>
                </a:cubicBezTo>
                <a:cubicBezTo>
                  <a:pt x="8347335" y="1838005"/>
                  <a:pt x="8347335" y="1838005"/>
                  <a:pt x="8345839" y="1826335"/>
                </a:cubicBezTo>
                <a:cubicBezTo>
                  <a:pt x="8345839" y="1826335"/>
                  <a:pt x="8344347" y="1814669"/>
                  <a:pt x="8342849" y="1802998"/>
                </a:cubicBezTo>
                <a:cubicBezTo>
                  <a:pt x="8361627" y="1800598"/>
                  <a:pt x="8344347" y="1814669"/>
                  <a:pt x="8363123" y="1812265"/>
                </a:cubicBezTo>
                <a:cubicBezTo>
                  <a:pt x="8360131" y="1788930"/>
                  <a:pt x="8374427" y="1751522"/>
                  <a:pt x="8354151" y="1742260"/>
                </a:cubicBezTo>
                <a:cubicBezTo>
                  <a:pt x="8335369" y="1744659"/>
                  <a:pt x="8336869" y="1756327"/>
                  <a:pt x="8318087" y="1758730"/>
                </a:cubicBezTo>
                <a:cubicBezTo>
                  <a:pt x="8333877" y="1732991"/>
                  <a:pt x="8330889" y="1709655"/>
                  <a:pt x="8346675" y="1683916"/>
                </a:cubicBezTo>
                <a:cubicBezTo>
                  <a:pt x="8366955" y="1693185"/>
                  <a:pt x="8371437" y="1728185"/>
                  <a:pt x="8372933" y="1739858"/>
                </a:cubicBezTo>
                <a:cubicBezTo>
                  <a:pt x="8372933" y="1739858"/>
                  <a:pt x="8390211" y="1725785"/>
                  <a:pt x="8390211" y="1725785"/>
                </a:cubicBezTo>
                <a:cubicBezTo>
                  <a:pt x="8366955" y="1693185"/>
                  <a:pt x="8382739" y="1667444"/>
                  <a:pt x="8360971" y="1646516"/>
                </a:cubicBezTo>
                <a:cubicBezTo>
                  <a:pt x="8359479" y="1634847"/>
                  <a:pt x="8378251" y="1632445"/>
                  <a:pt x="8376757" y="1620775"/>
                </a:cubicBezTo>
                <a:cubicBezTo>
                  <a:pt x="8373767" y="1597439"/>
                  <a:pt x="8372273" y="1585772"/>
                  <a:pt x="8369283" y="1562435"/>
                </a:cubicBezTo>
                <a:cubicBezTo>
                  <a:pt x="8386565" y="1548365"/>
                  <a:pt x="8406843" y="1557631"/>
                  <a:pt x="8405347" y="1545964"/>
                </a:cubicBezTo>
                <a:cubicBezTo>
                  <a:pt x="8403851" y="1534297"/>
                  <a:pt x="8402355" y="1522630"/>
                  <a:pt x="8402355" y="1522630"/>
                </a:cubicBezTo>
                <a:cubicBezTo>
                  <a:pt x="8419639" y="1508558"/>
                  <a:pt x="8419639" y="1508558"/>
                  <a:pt x="8439905" y="1517825"/>
                </a:cubicBezTo>
                <a:cubicBezTo>
                  <a:pt x="8422625" y="1531893"/>
                  <a:pt x="8425617" y="1555230"/>
                  <a:pt x="8428607" y="1578565"/>
                </a:cubicBezTo>
                <a:cubicBezTo>
                  <a:pt x="8430105" y="1590236"/>
                  <a:pt x="8430105" y="1590236"/>
                  <a:pt x="8430105" y="1590236"/>
                </a:cubicBezTo>
                <a:cubicBezTo>
                  <a:pt x="8448881" y="1587832"/>
                  <a:pt x="8447387" y="1576167"/>
                  <a:pt x="8444397" y="1552828"/>
                </a:cubicBezTo>
                <a:cubicBezTo>
                  <a:pt x="8480459" y="1536356"/>
                  <a:pt x="8475973" y="1501354"/>
                  <a:pt x="8488773" y="1452280"/>
                </a:cubicBezTo>
                <a:cubicBezTo>
                  <a:pt x="8488773" y="1452280"/>
                  <a:pt x="8491765" y="1475614"/>
                  <a:pt x="8509045" y="1461545"/>
                </a:cubicBezTo>
                <a:cubicBezTo>
                  <a:pt x="8510543" y="1473213"/>
                  <a:pt x="8507553" y="1449878"/>
                  <a:pt x="8507553" y="1449878"/>
                </a:cubicBezTo>
                <a:cubicBezTo>
                  <a:pt x="8500075" y="1391536"/>
                  <a:pt x="8475317" y="1347269"/>
                  <a:pt x="8467843" y="1288932"/>
                </a:cubicBezTo>
                <a:cubicBezTo>
                  <a:pt x="8488115" y="1298198"/>
                  <a:pt x="8492601" y="1333198"/>
                  <a:pt x="8514371" y="1354135"/>
                </a:cubicBezTo>
                <a:cubicBezTo>
                  <a:pt x="8497081" y="1368201"/>
                  <a:pt x="8498581" y="1379869"/>
                  <a:pt x="8500075" y="1391536"/>
                </a:cubicBezTo>
                <a:cubicBezTo>
                  <a:pt x="8536139" y="1375065"/>
                  <a:pt x="8531653" y="1340064"/>
                  <a:pt x="8548935" y="1325994"/>
                </a:cubicBezTo>
                <a:cubicBezTo>
                  <a:pt x="8566219" y="1311924"/>
                  <a:pt x="8567713" y="1323590"/>
                  <a:pt x="8567713" y="1323590"/>
                </a:cubicBezTo>
                <a:cubicBezTo>
                  <a:pt x="8567713" y="1323590"/>
                  <a:pt x="8584995" y="1309522"/>
                  <a:pt x="8583505" y="1297856"/>
                </a:cubicBezTo>
                <a:cubicBezTo>
                  <a:pt x="8603779" y="1307120"/>
                  <a:pt x="8603779" y="1307120"/>
                  <a:pt x="8603779" y="1307120"/>
                </a:cubicBezTo>
                <a:cubicBezTo>
                  <a:pt x="8642833" y="1313980"/>
                  <a:pt x="8657121" y="1276578"/>
                  <a:pt x="8693185" y="1260105"/>
                </a:cubicBezTo>
                <a:lnTo>
                  <a:pt x="8696177" y="1283442"/>
                </a:lnTo>
                <a:cubicBezTo>
                  <a:pt x="8714955" y="1281037"/>
                  <a:pt x="8714955" y="1281037"/>
                  <a:pt x="8732237" y="1266968"/>
                </a:cubicBezTo>
                <a:cubicBezTo>
                  <a:pt x="8752513" y="1276234"/>
                  <a:pt x="8754005" y="1287899"/>
                  <a:pt x="8774281" y="1297165"/>
                </a:cubicBezTo>
                <a:cubicBezTo>
                  <a:pt x="8775779" y="1308833"/>
                  <a:pt x="8756999" y="1311233"/>
                  <a:pt x="8756999" y="1311233"/>
                </a:cubicBezTo>
                <a:cubicBezTo>
                  <a:pt x="8759989" y="1334570"/>
                  <a:pt x="8742703" y="1348642"/>
                  <a:pt x="8745695" y="1371976"/>
                </a:cubicBezTo>
                <a:cubicBezTo>
                  <a:pt x="8765967" y="1381243"/>
                  <a:pt x="8780265" y="1343835"/>
                  <a:pt x="8794551" y="1306431"/>
                </a:cubicBezTo>
                <a:cubicBezTo>
                  <a:pt x="8796051" y="1318099"/>
                  <a:pt x="8797545" y="1329765"/>
                  <a:pt x="8816323" y="1327365"/>
                </a:cubicBezTo>
                <a:cubicBezTo>
                  <a:pt x="8816323" y="1327365"/>
                  <a:pt x="8814827" y="1315698"/>
                  <a:pt x="8832113" y="1301628"/>
                </a:cubicBezTo>
                <a:cubicBezTo>
                  <a:pt x="8835105" y="1324961"/>
                  <a:pt x="8838097" y="1348301"/>
                  <a:pt x="8839591" y="1359964"/>
                </a:cubicBezTo>
                <a:cubicBezTo>
                  <a:pt x="8820807" y="1362370"/>
                  <a:pt x="8819311" y="1350700"/>
                  <a:pt x="8819311" y="1350700"/>
                </a:cubicBezTo>
                <a:cubicBezTo>
                  <a:pt x="8800535" y="1353103"/>
                  <a:pt x="8803525" y="1376439"/>
                  <a:pt x="8805021" y="1388106"/>
                </a:cubicBezTo>
                <a:cubicBezTo>
                  <a:pt x="8822303" y="1374037"/>
                  <a:pt x="8842579" y="1383302"/>
                  <a:pt x="8845567" y="1406638"/>
                </a:cubicBezTo>
                <a:cubicBezTo>
                  <a:pt x="8884621" y="1413500"/>
                  <a:pt x="8878641" y="1366828"/>
                  <a:pt x="8877145" y="1355161"/>
                </a:cubicBezTo>
                <a:cubicBezTo>
                  <a:pt x="8894431" y="1341089"/>
                  <a:pt x="8933483" y="1347955"/>
                  <a:pt x="8950767" y="1333885"/>
                </a:cubicBezTo>
                <a:cubicBezTo>
                  <a:pt x="8949269" y="1322219"/>
                  <a:pt x="8949269" y="1322219"/>
                  <a:pt x="8949269" y="1322219"/>
                </a:cubicBezTo>
                <a:cubicBezTo>
                  <a:pt x="8949269" y="1322219"/>
                  <a:pt x="8928997" y="1312949"/>
                  <a:pt x="8910217" y="1315353"/>
                </a:cubicBezTo>
                <a:cubicBezTo>
                  <a:pt x="8908723" y="1303685"/>
                  <a:pt x="8907223" y="1292016"/>
                  <a:pt x="8904237" y="1268684"/>
                </a:cubicBezTo>
                <a:cubicBezTo>
                  <a:pt x="8904237" y="1268684"/>
                  <a:pt x="8902741" y="1257015"/>
                  <a:pt x="8921525" y="1254615"/>
                </a:cubicBezTo>
                <a:cubicBezTo>
                  <a:pt x="8943291" y="1275544"/>
                  <a:pt x="8966549" y="1308148"/>
                  <a:pt x="9022891" y="1300940"/>
                </a:cubicBezTo>
                <a:cubicBezTo>
                  <a:pt x="9022891" y="1300940"/>
                  <a:pt x="9025883" y="1324278"/>
                  <a:pt x="9027379" y="1335943"/>
                </a:cubicBezTo>
                <a:cubicBezTo>
                  <a:pt x="9044661" y="1321878"/>
                  <a:pt x="9061943" y="1307804"/>
                  <a:pt x="9083713" y="1328737"/>
                </a:cubicBezTo>
                <a:cubicBezTo>
                  <a:pt x="9085209" y="1340405"/>
                  <a:pt x="9085209" y="1340405"/>
                  <a:pt x="9088201" y="1363742"/>
                </a:cubicBezTo>
                <a:cubicBezTo>
                  <a:pt x="9105481" y="1349670"/>
                  <a:pt x="9105481" y="1349670"/>
                  <a:pt x="9124257" y="1347268"/>
                </a:cubicBezTo>
                <a:cubicBezTo>
                  <a:pt x="9143041" y="1344868"/>
                  <a:pt x="9146031" y="1368205"/>
                  <a:pt x="9167797" y="1389136"/>
                </a:cubicBezTo>
                <a:cubicBezTo>
                  <a:pt x="9170787" y="1412473"/>
                  <a:pt x="9155003" y="1438206"/>
                  <a:pt x="9159489" y="1473212"/>
                </a:cubicBezTo>
                <a:cubicBezTo>
                  <a:pt x="9160983" y="1484878"/>
                  <a:pt x="9179759" y="1482477"/>
                  <a:pt x="9181253" y="1494144"/>
                </a:cubicBezTo>
                <a:cubicBezTo>
                  <a:pt x="9165467" y="1519883"/>
                  <a:pt x="9168459" y="1543220"/>
                  <a:pt x="9188731" y="1552483"/>
                </a:cubicBezTo>
                <a:cubicBezTo>
                  <a:pt x="9191721" y="1575819"/>
                  <a:pt x="9174437" y="1589887"/>
                  <a:pt x="9177431" y="1613226"/>
                </a:cubicBezTo>
                <a:cubicBezTo>
                  <a:pt x="9138371" y="1606361"/>
                  <a:pt x="9136877" y="1594692"/>
                  <a:pt x="9116607" y="1585427"/>
                </a:cubicBezTo>
                <a:cubicBezTo>
                  <a:pt x="9099321" y="1599497"/>
                  <a:pt x="9085029" y="1636903"/>
                  <a:pt x="9045977" y="1630038"/>
                </a:cubicBezTo>
                <a:cubicBezTo>
                  <a:pt x="9027195" y="1632443"/>
                  <a:pt x="9048965" y="1653377"/>
                  <a:pt x="9030187" y="1655780"/>
                </a:cubicBezTo>
                <a:lnTo>
                  <a:pt x="9001161" y="1627862"/>
                </a:lnTo>
                <a:lnTo>
                  <a:pt x="8987013" y="1597715"/>
                </a:lnTo>
                <a:lnTo>
                  <a:pt x="8987709" y="1566341"/>
                </a:lnTo>
                <a:cubicBezTo>
                  <a:pt x="8987819" y="1548538"/>
                  <a:pt x="8985573" y="1531035"/>
                  <a:pt x="8974687" y="1520568"/>
                </a:cubicBezTo>
                <a:cubicBezTo>
                  <a:pt x="8938625" y="1537043"/>
                  <a:pt x="8943109" y="1572046"/>
                  <a:pt x="8950587" y="1630382"/>
                </a:cubicBezTo>
                <a:cubicBezTo>
                  <a:pt x="8969369" y="1627979"/>
                  <a:pt x="8964883" y="1592976"/>
                  <a:pt x="8983659" y="1590575"/>
                </a:cubicBezTo>
                <a:lnTo>
                  <a:pt x="8987013" y="1597715"/>
                </a:lnTo>
                <a:lnTo>
                  <a:pt x="8986649" y="1613908"/>
                </a:lnTo>
                <a:lnTo>
                  <a:pt x="9001161" y="1627862"/>
                </a:lnTo>
                <a:lnTo>
                  <a:pt x="9009913" y="1646511"/>
                </a:lnTo>
                <a:cubicBezTo>
                  <a:pt x="8995619" y="1683919"/>
                  <a:pt x="8997115" y="1695586"/>
                  <a:pt x="9001601" y="1730592"/>
                </a:cubicBezTo>
                <a:cubicBezTo>
                  <a:pt x="8985815" y="1756328"/>
                  <a:pt x="8943771" y="1726127"/>
                  <a:pt x="8942275" y="1714460"/>
                </a:cubicBezTo>
                <a:cubicBezTo>
                  <a:pt x="8939283" y="1691126"/>
                  <a:pt x="8919011" y="1681857"/>
                  <a:pt x="8914527" y="1646855"/>
                </a:cubicBezTo>
                <a:cubicBezTo>
                  <a:pt x="8914527" y="1646855"/>
                  <a:pt x="8916023" y="1658521"/>
                  <a:pt x="8897241" y="1660925"/>
                </a:cubicBezTo>
                <a:cubicBezTo>
                  <a:pt x="8897241" y="1660925"/>
                  <a:pt x="8875471" y="1639993"/>
                  <a:pt x="8875471" y="1639993"/>
                </a:cubicBezTo>
                <a:cubicBezTo>
                  <a:pt x="8856693" y="1642394"/>
                  <a:pt x="8858185" y="1654064"/>
                  <a:pt x="8858185" y="1654064"/>
                </a:cubicBezTo>
                <a:cubicBezTo>
                  <a:pt x="8858185" y="1654064"/>
                  <a:pt x="8861175" y="1677398"/>
                  <a:pt x="8861175" y="1677398"/>
                </a:cubicBezTo>
                <a:cubicBezTo>
                  <a:pt x="8845389" y="1703138"/>
                  <a:pt x="8851371" y="1749807"/>
                  <a:pt x="8795031" y="1757013"/>
                </a:cubicBezTo>
                <a:cubicBezTo>
                  <a:pt x="8779247" y="1782752"/>
                  <a:pt x="8806995" y="1850355"/>
                  <a:pt x="8808489" y="1862024"/>
                </a:cubicBezTo>
                <a:cubicBezTo>
                  <a:pt x="8808489" y="1862024"/>
                  <a:pt x="8825771" y="1847952"/>
                  <a:pt x="8843057" y="1833884"/>
                </a:cubicBezTo>
                <a:cubicBezTo>
                  <a:pt x="8841561" y="1822214"/>
                  <a:pt x="8840069" y="1810546"/>
                  <a:pt x="8838573" y="1798878"/>
                </a:cubicBezTo>
                <a:cubicBezTo>
                  <a:pt x="8857347" y="1796479"/>
                  <a:pt x="8858845" y="1808145"/>
                  <a:pt x="8855855" y="1784810"/>
                </a:cubicBezTo>
                <a:cubicBezTo>
                  <a:pt x="8876129" y="1794076"/>
                  <a:pt x="8879121" y="1817410"/>
                  <a:pt x="8882109" y="1840748"/>
                </a:cubicBezTo>
                <a:cubicBezTo>
                  <a:pt x="8863331" y="1843147"/>
                  <a:pt x="8864825" y="1854817"/>
                  <a:pt x="8864825" y="1854817"/>
                </a:cubicBezTo>
                <a:cubicBezTo>
                  <a:pt x="8847543" y="1868885"/>
                  <a:pt x="8830257" y="1882957"/>
                  <a:pt x="8831753" y="1894624"/>
                </a:cubicBezTo>
                <a:cubicBezTo>
                  <a:pt x="8812975" y="1897023"/>
                  <a:pt x="8815967" y="1920358"/>
                  <a:pt x="8817461" y="1932029"/>
                </a:cubicBezTo>
                <a:cubicBezTo>
                  <a:pt x="8837735" y="1941293"/>
                  <a:pt x="8859507" y="1962228"/>
                  <a:pt x="8878281" y="1959828"/>
                </a:cubicBezTo>
                <a:cubicBezTo>
                  <a:pt x="8878281" y="1959828"/>
                  <a:pt x="8878281" y="1959828"/>
                  <a:pt x="8876791" y="1948157"/>
                </a:cubicBezTo>
                <a:cubicBezTo>
                  <a:pt x="8873799" y="1924823"/>
                  <a:pt x="8870809" y="1901484"/>
                  <a:pt x="8867817" y="1878152"/>
                </a:cubicBezTo>
                <a:cubicBezTo>
                  <a:pt x="8888087" y="1887414"/>
                  <a:pt x="8891079" y="1910753"/>
                  <a:pt x="8892575" y="1922419"/>
                </a:cubicBezTo>
                <a:cubicBezTo>
                  <a:pt x="8894071" y="1934086"/>
                  <a:pt x="8895565" y="1945755"/>
                  <a:pt x="8897063" y="1957423"/>
                </a:cubicBezTo>
                <a:cubicBezTo>
                  <a:pt x="8898553" y="1969090"/>
                  <a:pt x="8898553" y="1969090"/>
                  <a:pt x="8918833" y="1978355"/>
                </a:cubicBezTo>
                <a:cubicBezTo>
                  <a:pt x="8915841" y="1955021"/>
                  <a:pt x="8930131" y="1917614"/>
                  <a:pt x="8948915" y="1915211"/>
                </a:cubicBezTo>
                <a:cubicBezTo>
                  <a:pt x="8951905" y="1938550"/>
                  <a:pt x="8954895" y="1961886"/>
                  <a:pt x="8975167" y="1971149"/>
                </a:cubicBezTo>
                <a:cubicBezTo>
                  <a:pt x="8992447" y="1957082"/>
                  <a:pt x="8987965" y="1922078"/>
                  <a:pt x="9025521" y="1917270"/>
                </a:cubicBezTo>
                <a:cubicBezTo>
                  <a:pt x="9027019" y="1928940"/>
                  <a:pt x="9044299" y="1914870"/>
                  <a:pt x="9044299" y="1914870"/>
                </a:cubicBezTo>
                <a:cubicBezTo>
                  <a:pt x="9063083" y="1912466"/>
                  <a:pt x="9061589" y="1900799"/>
                  <a:pt x="9061589" y="1900799"/>
                </a:cubicBezTo>
                <a:cubicBezTo>
                  <a:pt x="9081859" y="1910064"/>
                  <a:pt x="9083353" y="1921732"/>
                  <a:pt x="9083353" y="1921732"/>
                </a:cubicBezTo>
                <a:cubicBezTo>
                  <a:pt x="9102133" y="1919328"/>
                  <a:pt x="9099145" y="1895996"/>
                  <a:pt x="9100639" y="1907661"/>
                </a:cubicBezTo>
                <a:cubicBezTo>
                  <a:pt x="9105125" y="1942665"/>
                  <a:pt x="9086341" y="1945071"/>
                  <a:pt x="9069061" y="1959139"/>
                </a:cubicBezTo>
                <a:cubicBezTo>
                  <a:pt x="9072051" y="1982474"/>
                  <a:pt x="9072051" y="1982474"/>
                  <a:pt x="9075043" y="2005812"/>
                </a:cubicBezTo>
                <a:cubicBezTo>
                  <a:pt x="9038983" y="2022283"/>
                  <a:pt x="9046453" y="2080622"/>
                  <a:pt x="9029171" y="2094691"/>
                </a:cubicBezTo>
                <a:cubicBezTo>
                  <a:pt x="9008897" y="2085424"/>
                  <a:pt x="9001423" y="2027086"/>
                  <a:pt x="8999927" y="2015419"/>
                </a:cubicBezTo>
                <a:cubicBezTo>
                  <a:pt x="8979653" y="2006152"/>
                  <a:pt x="8985635" y="2052825"/>
                  <a:pt x="8966855" y="2055230"/>
                </a:cubicBezTo>
                <a:cubicBezTo>
                  <a:pt x="8966855" y="2055230"/>
                  <a:pt x="8965365" y="2043559"/>
                  <a:pt x="8965365" y="2043559"/>
                </a:cubicBezTo>
                <a:cubicBezTo>
                  <a:pt x="8946579" y="2045962"/>
                  <a:pt x="8949573" y="2069295"/>
                  <a:pt x="8951063" y="2080963"/>
                </a:cubicBezTo>
                <a:cubicBezTo>
                  <a:pt x="8952559" y="2092633"/>
                  <a:pt x="8972837" y="2101900"/>
                  <a:pt x="8975829" y="2125233"/>
                </a:cubicBezTo>
                <a:cubicBezTo>
                  <a:pt x="8958541" y="2139304"/>
                  <a:pt x="8955551" y="2115967"/>
                  <a:pt x="8955551" y="2115967"/>
                </a:cubicBezTo>
                <a:cubicBezTo>
                  <a:pt x="8919487" y="2132440"/>
                  <a:pt x="8944251" y="2176709"/>
                  <a:pt x="8945743" y="2188375"/>
                </a:cubicBezTo>
                <a:cubicBezTo>
                  <a:pt x="8870629" y="2197984"/>
                  <a:pt x="8910519" y="2062437"/>
                  <a:pt x="8852685" y="2057973"/>
                </a:cubicBezTo>
                <a:cubicBezTo>
                  <a:pt x="8848201" y="2022968"/>
                  <a:pt x="8842219" y="1976297"/>
                  <a:pt x="8823441" y="1978700"/>
                </a:cubicBezTo>
                <a:cubicBezTo>
                  <a:pt x="8824937" y="1990369"/>
                  <a:pt x="8807659" y="2004437"/>
                  <a:pt x="8809151" y="2016105"/>
                </a:cubicBezTo>
                <a:cubicBezTo>
                  <a:pt x="8812141" y="2039441"/>
                  <a:pt x="8794855" y="2053512"/>
                  <a:pt x="8816627" y="2074446"/>
                </a:cubicBezTo>
                <a:cubicBezTo>
                  <a:pt x="8815131" y="2062776"/>
                  <a:pt x="8833907" y="2060375"/>
                  <a:pt x="8833907" y="2060375"/>
                </a:cubicBezTo>
                <a:cubicBezTo>
                  <a:pt x="8833907" y="2060375"/>
                  <a:pt x="8835403" y="2072045"/>
                  <a:pt x="8835403" y="2072045"/>
                </a:cubicBezTo>
                <a:cubicBezTo>
                  <a:pt x="8838391" y="2095375"/>
                  <a:pt x="8839891" y="2107046"/>
                  <a:pt x="8841383" y="2118712"/>
                </a:cubicBezTo>
                <a:cubicBezTo>
                  <a:pt x="8844373" y="2142048"/>
                  <a:pt x="8848859" y="2177053"/>
                  <a:pt x="8870629" y="2197984"/>
                </a:cubicBezTo>
                <a:cubicBezTo>
                  <a:pt x="8873619" y="2221320"/>
                  <a:pt x="8873619" y="2221320"/>
                  <a:pt x="8876609" y="2244656"/>
                </a:cubicBezTo>
                <a:cubicBezTo>
                  <a:pt x="8839053" y="2249459"/>
                  <a:pt x="8823263" y="2275196"/>
                  <a:pt x="8784209" y="2268334"/>
                </a:cubicBezTo>
                <a:cubicBezTo>
                  <a:pt x="8765433" y="2270737"/>
                  <a:pt x="8771415" y="2317409"/>
                  <a:pt x="8772911" y="2329077"/>
                </a:cubicBezTo>
                <a:cubicBezTo>
                  <a:pt x="8754129" y="2331481"/>
                  <a:pt x="8715077" y="2324616"/>
                  <a:pt x="8713581" y="2312947"/>
                </a:cubicBezTo>
                <a:cubicBezTo>
                  <a:pt x="8680509" y="2352754"/>
                  <a:pt x="8673033" y="2294416"/>
                  <a:pt x="8633977" y="2287551"/>
                </a:cubicBezTo>
                <a:cubicBezTo>
                  <a:pt x="8635469" y="2299220"/>
                  <a:pt x="8627163" y="2383300"/>
                  <a:pt x="8666217" y="2390163"/>
                </a:cubicBezTo>
                <a:cubicBezTo>
                  <a:pt x="8686487" y="2399425"/>
                  <a:pt x="8664721" y="2378493"/>
                  <a:pt x="8682003" y="2364425"/>
                </a:cubicBezTo>
                <a:cubicBezTo>
                  <a:pt x="8700781" y="2362021"/>
                  <a:pt x="8703769" y="2385358"/>
                  <a:pt x="8722551" y="2382955"/>
                </a:cubicBezTo>
                <a:cubicBezTo>
                  <a:pt x="8706757" y="2408690"/>
                  <a:pt x="8730031" y="2441291"/>
                  <a:pt x="8731525" y="2452961"/>
                </a:cubicBezTo>
                <a:cubicBezTo>
                  <a:pt x="8738997" y="2511297"/>
                  <a:pt x="8701437" y="2516098"/>
                  <a:pt x="8688641" y="2565174"/>
                </a:cubicBezTo>
                <a:cubicBezTo>
                  <a:pt x="8691633" y="2588510"/>
                  <a:pt x="8729185" y="2583706"/>
                  <a:pt x="8730681" y="2595377"/>
                </a:cubicBezTo>
                <a:cubicBezTo>
                  <a:pt x="8733675" y="2618713"/>
                  <a:pt x="8739655" y="2665382"/>
                  <a:pt x="8742647" y="2688719"/>
                </a:cubicBezTo>
                <a:cubicBezTo>
                  <a:pt x="8759931" y="2674647"/>
                  <a:pt x="8780203" y="2683916"/>
                  <a:pt x="8780203" y="2683916"/>
                </a:cubicBezTo>
                <a:cubicBezTo>
                  <a:pt x="8784689" y="2718916"/>
                  <a:pt x="8804965" y="2728181"/>
                  <a:pt x="8823743" y="2725779"/>
                </a:cubicBezTo>
                <a:cubicBezTo>
                  <a:pt x="8823743" y="2725779"/>
                  <a:pt x="8842521" y="2723379"/>
                  <a:pt x="8842521" y="2723379"/>
                </a:cubicBezTo>
                <a:cubicBezTo>
                  <a:pt x="8842521" y="2723379"/>
                  <a:pt x="8842521" y="2723379"/>
                  <a:pt x="8844017" y="2735046"/>
                </a:cubicBezTo>
                <a:cubicBezTo>
                  <a:pt x="8826731" y="2749115"/>
                  <a:pt x="8829721" y="2772450"/>
                  <a:pt x="8848501" y="2770047"/>
                </a:cubicBezTo>
                <a:cubicBezTo>
                  <a:pt x="8865787" y="2755977"/>
                  <a:pt x="8880077" y="2718572"/>
                  <a:pt x="8895867" y="2692830"/>
                </a:cubicBezTo>
                <a:cubicBezTo>
                  <a:pt x="8914645" y="2690431"/>
                  <a:pt x="8934919" y="2699701"/>
                  <a:pt x="8950711" y="2673958"/>
                </a:cubicBezTo>
                <a:cubicBezTo>
                  <a:pt x="8949217" y="2662295"/>
                  <a:pt x="8927443" y="2641360"/>
                  <a:pt x="8946227" y="2638959"/>
                </a:cubicBezTo>
                <a:cubicBezTo>
                  <a:pt x="8925947" y="2629692"/>
                  <a:pt x="8907171" y="2632095"/>
                  <a:pt x="8888393" y="2634498"/>
                </a:cubicBezTo>
                <a:cubicBezTo>
                  <a:pt x="8888393" y="2634498"/>
                  <a:pt x="8891383" y="2657832"/>
                  <a:pt x="8891383" y="2657832"/>
                </a:cubicBezTo>
                <a:cubicBezTo>
                  <a:pt x="8853825" y="2662636"/>
                  <a:pt x="8847845" y="2615965"/>
                  <a:pt x="8827569" y="2606698"/>
                </a:cubicBezTo>
                <a:cubicBezTo>
                  <a:pt x="8826073" y="2595031"/>
                  <a:pt x="8821585" y="2560028"/>
                  <a:pt x="8820091" y="2548359"/>
                </a:cubicBezTo>
                <a:cubicBezTo>
                  <a:pt x="8817101" y="2525023"/>
                  <a:pt x="8838875" y="2545956"/>
                  <a:pt x="8838875" y="2545956"/>
                </a:cubicBezTo>
                <a:cubicBezTo>
                  <a:pt x="8838875" y="2545956"/>
                  <a:pt x="8837379" y="2534289"/>
                  <a:pt x="8854661" y="2520220"/>
                </a:cubicBezTo>
                <a:cubicBezTo>
                  <a:pt x="8856153" y="2531887"/>
                  <a:pt x="8856153" y="2531887"/>
                  <a:pt x="8876433" y="2541155"/>
                </a:cubicBezTo>
                <a:cubicBezTo>
                  <a:pt x="8871947" y="2506149"/>
                  <a:pt x="8950049" y="2519877"/>
                  <a:pt x="8968829" y="2517475"/>
                </a:cubicBezTo>
                <a:cubicBezTo>
                  <a:pt x="8953041" y="2543215"/>
                  <a:pt x="8956031" y="2566550"/>
                  <a:pt x="8938747" y="2580619"/>
                </a:cubicBezTo>
                <a:cubicBezTo>
                  <a:pt x="8940243" y="2592289"/>
                  <a:pt x="8940243" y="2592289"/>
                  <a:pt x="8941741" y="2603953"/>
                </a:cubicBezTo>
                <a:cubicBezTo>
                  <a:pt x="8959021" y="2589883"/>
                  <a:pt x="8956031" y="2566550"/>
                  <a:pt x="8992095" y="2550077"/>
                </a:cubicBezTo>
                <a:cubicBezTo>
                  <a:pt x="8993589" y="2561745"/>
                  <a:pt x="8995085" y="2573413"/>
                  <a:pt x="8996579" y="2585080"/>
                </a:cubicBezTo>
                <a:cubicBezTo>
                  <a:pt x="8996579" y="2585080"/>
                  <a:pt x="9016851" y="2594346"/>
                  <a:pt x="9035633" y="2591944"/>
                </a:cubicBezTo>
                <a:cubicBezTo>
                  <a:pt x="9037129" y="2603611"/>
                  <a:pt x="9038625" y="2615281"/>
                  <a:pt x="9057399" y="2612876"/>
                </a:cubicBezTo>
                <a:cubicBezTo>
                  <a:pt x="9076179" y="2610477"/>
                  <a:pt x="9071693" y="2575471"/>
                  <a:pt x="9088979" y="2561402"/>
                </a:cubicBezTo>
                <a:cubicBezTo>
                  <a:pt x="9103271" y="2523994"/>
                  <a:pt x="9101777" y="2512328"/>
                  <a:pt x="9136343" y="2484187"/>
                </a:cubicBezTo>
                <a:cubicBezTo>
                  <a:pt x="9122049" y="2521595"/>
                  <a:pt x="9123541" y="2533261"/>
                  <a:pt x="9145315" y="2554196"/>
                </a:cubicBezTo>
                <a:cubicBezTo>
                  <a:pt x="9129521" y="2579932"/>
                  <a:pt x="9110743" y="2582335"/>
                  <a:pt x="9113737" y="2605672"/>
                </a:cubicBezTo>
                <a:cubicBezTo>
                  <a:pt x="9116729" y="2629006"/>
                  <a:pt x="9119719" y="2652340"/>
                  <a:pt x="9121215" y="2664007"/>
                </a:cubicBezTo>
                <a:cubicBezTo>
                  <a:pt x="9102437" y="2666412"/>
                  <a:pt x="9097951" y="2631409"/>
                  <a:pt x="9082157" y="2657145"/>
                </a:cubicBezTo>
                <a:cubicBezTo>
                  <a:pt x="9102437" y="2666412"/>
                  <a:pt x="9102437" y="2666412"/>
                  <a:pt x="9103931" y="2678075"/>
                </a:cubicBezTo>
                <a:cubicBezTo>
                  <a:pt x="9105425" y="2689747"/>
                  <a:pt x="9106923" y="2701415"/>
                  <a:pt x="9106923" y="2701415"/>
                </a:cubicBezTo>
                <a:cubicBezTo>
                  <a:pt x="9108417" y="2713081"/>
                  <a:pt x="9105425" y="2689747"/>
                  <a:pt x="9125699" y="2699011"/>
                </a:cubicBezTo>
                <a:cubicBezTo>
                  <a:pt x="9147465" y="2719946"/>
                  <a:pt x="9169237" y="2740878"/>
                  <a:pt x="9206795" y="2736075"/>
                </a:cubicBezTo>
                <a:cubicBezTo>
                  <a:pt x="9206795" y="2736075"/>
                  <a:pt x="9209785" y="2759408"/>
                  <a:pt x="9209785" y="2759408"/>
                </a:cubicBezTo>
                <a:cubicBezTo>
                  <a:pt x="9227069" y="2745338"/>
                  <a:pt x="9266119" y="2752202"/>
                  <a:pt x="9281911" y="2726464"/>
                </a:cubicBezTo>
                <a:cubicBezTo>
                  <a:pt x="9281911" y="2726464"/>
                  <a:pt x="9283407" y="2738131"/>
                  <a:pt x="9302185" y="2735729"/>
                </a:cubicBezTo>
                <a:cubicBezTo>
                  <a:pt x="9300685" y="2724064"/>
                  <a:pt x="9299191" y="2712393"/>
                  <a:pt x="9299191" y="2712393"/>
                </a:cubicBezTo>
                <a:cubicBezTo>
                  <a:pt x="9297695" y="2700730"/>
                  <a:pt x="9314981" y="2686657"/>
                  <a:pt x="9332263" y="2672588"/>
                </a:cubicBezTo>
                <a:cubicBezTo>
                  <a:pt x="9333759" y="2684255"/>
                  <a:pt x="9335255" y="2695925"/>
                  <a:pt x="9335255" y="2695925"/>
                </a:cubicBezTo>
                <a:cubicBezTo>
                  <a:pt x="9338245" y="2719259"/>
                  <a:pt x="9317969" y="2709992"/>
                  <a:pt x="9320963" y="2733326"/>
                </a:cubicBezTo>
                <a:cubicBezTo>
                  <a:pt x="9322455" y="2744996"/>
                  <a:pt x="9325445" y="2768329"/>
                  <a:pt x="9326943" y="2779998"/>
                </a:cubicBezTo>
                <a:cubicBezTo>
                  <a:pt x="9309655" y="2794067"/>
                  <a:pt x="9306665" y="2770733"/>
                  <a:pt x="9306665" y="2770733"/>
                </a:cubicBezTo>
                <a:cubicBezTo>
                  <a:pt x="9293869" y="2819804"/>
                  <a:pt x="9350205" y="2812602"/>
                  <a:pt x="9373473" y="2845202"/>
                </a:cubicBezTo>
                <a:cubicBezTo>
                  <a:pt x="9376461" y="2868538"/>
                  <a:pt x="9357681" y="2870939"/>
                  <a:pt x="9359175" y="2882609"/>
                </a:cubicBezTo>
                <a:cubicBezTo>
                  <a:pt x="9362171" y="2905943"/>
                  <a:pt x="9379453" y="2891872"/>
                  <a:pt x="9382443" y="2915208"/>
                </a:cubicBezTo>
                <a:cubicBezTo>
                  <a:pt x="9385431" y="2938542"/>
                  <a:pt x="9366651" y="2940946"/>
                  <a:pt x="9349371" y="2955014"/>
                </a:cubicBezTo>
                <a:cubicBezTo>
                  <a:pt x="9344883" y="2920011"/>
                  <a:pt x="9320125" y="2875744"/>
                  <a:pt x="9315639" y="2840741"/>
                </a:cubicBezTo>
                <a:cubicBezTo>
                  <a:pt x="9296857" y="2843143"/>
                  <a:pt x="9299849" y="2866480"/>
                  <a:pt x="9278083" y="2845545"/>
                </a:cubicBezTo>
                <a:cubicBezTo>
                  <a:pt x="9279581" y="2857212"/>
                  <a:pt x="9285561" y="2903887"/>
                  <a:pt x="9266779" y="2906288"/>
                </a:cubicBezTo>
                <a:cubicBezTo>
                  <a:pt x="9266779" y="2906288"/>
                  <a:pt x="9265279" y="2894619"/>
                  <a:pt x="9246505" y="2897021"/>
                </a:cubicBezTo>
                <a:cubicBezTo>
                  <a:pt x="9230719" y="2922760"/>
                  <a:pt x="9208945" y="2901825"/>
                  <a:pt x="9188675" y="2892559"/>
                </a:cubicBezTo>
                <a:cubicBezTo>
                  <a:pt x="9171385" y="2906631"/>
                  <a:pt x="9172885" y="2918299"/>
                  <a:pt x="9174377" y="2929968"/>
                </a:cubicBezTo>
                <a:cubicBezTo>
                  <a:pt x="9154103" y="2920698"/>
                  <a:pt x="9152611" y="2909033"/>
                  <a:pt x="9135329" y="2923102"/>
                </a:cubicBezTo>
                <a:cubicBezTo>
                  <a:pt x="9133833" y="2911436"/>
                  <a:pt x="9132337" y="2899766"/>
                  <a:pt x="9149621" y="2885696"/>
                </a:cubicBezTo>
                <a:cubicBezTo>
                  <a:pt x="9090293" y="2869567"/>
                  <a:pt x="9124025" y="2983841"/>
                  <a:pt x="9163077" y="2990704"/>
                </a:cubicBezTo>
                <a:cubicBezTo>
                  <a:pt x="9147291" y="3016443"/>
                  <a:pt x="9153269" y="3063113"/>
                  <a:pt x="9132995" y="3053849"/>
                </a:cubicBezTo>
                <a:cubicBezTo>
                  <a:pt x="9134489" y="3065516"/>
                  <a:pt x="9137479" y="3088852"/>
                  <a:pt x="9120193" y="3102921"/>
                </a:cubicBezTo>
                <a:cubicBezTo>
                  <a:pt x="9120193" y="3102921"/>
                  <a:pt x="9099923" y="3093654"/>
                  <a:pt x="9099923" y="3093654"/>
                </a:cubicBezTo>
                <a:cubicBezTo>
                  <a:pt x="9082639" y="3107723"/>
                  <a:pt x="9104411" y="3128658"/>
                  <a:pt x="9107401" y="3151993"/>
                </a:cubicBezTo>
                <a:cubicBezTo>
                  <a:pt x="9126175" y="3149592"/>
                  <a:pt x="9126175" y="3149592"/>
                  <a:pt x="9124683" y="3137923"/>
                </a:cubicBezTo>
                <a:cubicBezTo>
                  <a:pt x="9126175" y="3149592"/>
                  <a:pt x="9160745" y="3121453"/>
                  <a:pt x="9179523" y="3119050"/>
                </a:cubicBezTo>
                <a:cubicBezTo>
                  <a:pt x="9182515" y="3142386"/>
                  <a:pt x="9166727" y="3168123"/>
                  <a:pt x="9147941" y="3170525"/>
                </a:cubicBezTo>
                <a:cubicBezTo>
                  <a:pt x="9147941" y="3170525"/>
                  <a:pt x="9152431" y="3205532"/>
                  <a:pt x="9152431" y="3205532"/>
                </a:cubicBezTo>
                <a:cubicBezTo>
                  <a:pt x="9169717" y="3191458"/>
                  <a:pt x="9149441" y="3182196"/>
                  <a:pt x="9166727" y="3168123"/>
                </a:cubicBezTo>
                <a:cubicBezTo>
                  <a:pt x="9186997" y="3177392"/>
                  <a:pt x="9189989" y="3200726"/>
                  <a:pt x="9210261" y="3209994"/>
                </a:cubicBezTo>
                <a:cubicBezTo>
                  <a:pt x="9211757" y="3221661"/>
                  <a:pt x="9229041" y="3207590"/>
                  <a:pt x="9229041" y="3207590"/>
                </a:cubicBezTo>
                <a:cubicBezTo>
                  <a:pt x="9233531" y="3242591"/>
                  <a:pt x="9214749" y="3244994"/>
                  <a:pt x="9219233" y="3279999"/>
                </a:cubicBezTo>
                <a:cubicBezTo>
                  <a:pt x="9241003" y="3300930"/>
                  <a:pt x="9261273" y="3310196"/>
                  <a:pt x="9265763" y="3345198"/>
                </a:cubicBezTo>
                <a:cubicBezTo>
                  <a:pt x="9284543" y="3342792"/>
                  <a:pt x="9284543" y="3342792"/>
                  <a:pt x="9284543" y="3342792"/>
                </a:cubicBezTo>
                <a:cubicBezTo>
                  <a:pt x="9301827" y="3328727"/>
                  <a:pt x="9298835" y="3305393"/>
                  <a:pt x="9280055" y="3307793"/>
                </a:cubicBezTo>
                <a:cubicBezTo>
                  <a:pt x="9295845" y="3282057"/>
                  <a:pt x="9308641" y="3232983"/>
                  <a:pt x="9347697" y="3239844"/>
                </a:cubicBezTo>
                <a:cubicBezTo>
                  <a:pt x="9347697" y="3239844"/>
                  <a:pt x="9344705" y="3216510"/>
                  <a:pt x="9344705" y="3216510"/>
                </a:cubicBezTo>
                <a:cubicBezTo>
                  <a:pt x="9353349" y="3209479"/>
                  <a:pt x="9358413" y="3211793"/>
                  <a:pt x="9361509" y="3217327"/>
                </a:cubicBezTo>
                <a:lnTo>
                  <a:pt x="9365915" y="3235181"/>
                </a:lnTo>
                <a:lnTo>
                  <a:pt x="9366835" y="3235153"/>
                </a:lnTo>
                <a:cubicBezTo>
                  <a:pt x="9369081" y="3235099"/>
                  <a:pt x="9373585" y="3234992"/>
                  <a:pt x="9382585" y="3234774"/>
                </a:cubicBezTo>
                <a:cubicBezTo>
                  <a:pt x="9382831" y="3245790"/>
                  <a:pt x="9382831" y="3245790"/>
                  <a:pt x="9382831" y="3245790"/>
                </a:cubicBezTo>
                <a:lnTo>
                  <a:pt x="9380921" y="3245546"/>
                </a:lnTo>
                <a:lnTo>
                  <a:pt x="9378721" y="3244586"/>
                </a:lnTo>
                <a:lnTo>
                  <a:pt x="9377487" y="3245106"/>
                </a:lnTo>
                <a:lnTo>
                  <a:pt x="9373799" y="3244633"/>
                </a:lnTo>
                <a:lnTo>
                  <a:pt x="9366375" y="3237037"/>
                </a:lnTo>
                <a:lnTo>
                  <a:pt x="9366473" y="3237445"/>
                </a:lnTo>
                <a:cubicBezTo>
                  <a:pt x="9347697" y="3239844"/>
                  <a:pt x="9350687" y="3263183"/>
                  <a:pt x="9350687" y="3263183"/>
                </a:cubicBezTo>
                <a:cubicBezTo>
                  <a:pt x="9352181" y="3274850"/>
                  <a:pt x="9353675" y="3286517"/>
                  <a:pt x="9336393" y="3300585"/>
                </a:cubicBezTo>
                <a:cubicBezTo>
                  <a:pt x="9336393" y="3300585"/>
                  <a:pt x="9337893" y="3312258"/>
                  <a:pt x="9356667" y="3309856"/>
                </a:cubicBezTo>
                <a:cubicBezTo>
                  <a:pt x="9356667" y="3309856"/>
                  <a:pt x="9376939" y="3319119"/>
                  <a:pt x="9375445" y="3307449"/>
                </a:cubicBezTo>
                <a:cubicBezTo>
                  <a:pt x="9375445" y="3307449"/>
                  <a:pt x="9372453" y="3284115"/>
                  <a:pt x="9355167" y="3298185"/>
                </a:cubicBezTo>
                <a:cubicBezTo>
                  <a:pt x="9372453" y="3284115"/>
                  <a:pt x="9369463" y="3260779"/>
                  <a:pt x="9367969" y="3249114"/>
                </a:cubicBezTo>
                <a:lnTo>
                  <a:pt x="9377487" y="3245106"/>
                </a:lnTo>
                <a:lnTo>
                  <a:pt x="9380921" y="3245546"/>
                </a:lnTo>
                <a:lnTo>
                  <a:pt x="9386935" y="3248167"/>
                </a:lnTo>
                <a:cubicBezTo>
                  <a:pt x="9392191" y="3251942"/>
                  <a:pt x="9397631" y="3257175"/>
                  <a:pt x="9407021" y="3255975"/>
                </a:cubicBezTo>
                <a:lnTo>
                  <a:pt x="9409269" y="3264754"/>
                </a:lnTo>
                <a:lnTo>
                  <a:pt x="9428239" y="3260431"/>
                </a:lnTo>
                <a:cubicBezTo>
                  <a:pt x="9439529" y="3254292"/>
                  <a:pt x="9448469" y="3245279"/>
                  <a:pt x="9457347" y="3233336"/>
                </a:cubicBezTo>
                <a:cubicBezTo>
                  <a:pt x="9475627" y="3232891"/>
                  <a:pt x="9475891" y="3244611"/>
                  <a:pt x="9475891" y="3244611"/>
                </a:cubicBezTo>
                <a:cubicBezTo>
                  <a:pt x="9475891" y="3244611"/>
                  <a:pt x="9476159" y="3256330"/>
                  <a:pt x="9476159" y="3256330"/>
                </a:cubicBezTo>
                <a:cubicBezTo>
                  <a:pt x="9476159" y="3256330"/>
                  <a:pt x="9494435" y="3255882"/>
                  <a:pt x="9494435" y="3255882"/>
                </a:cubicBezTo>
                <a:cubicBezTo>
                  <a:pt x="9493909" y="3232446"/>
                  <a:pt x="9493641" y="3220729"/>
                  <a:pt x="9493375" y="3209010"/>
                </a:cubicBezTo>
                <a:cubicBezTo>
                  <a:pt x="9493375" y="3209010"/>
                  <a:pt x="9493113" y="3197293"/>
                  <a:pt x="9492851" y="3185574"/>
                </a:cubicBezTo>
                <a:cubicBezTo>
                  <a:pt x="9492851" y="3185574"/>
                  <a:pt x="9492587" y="3173855"/>
                  <a:pt x="9492587" y="3173855"/>
                </a:cubicBezTo>
                <a:cubicBezTo>
                  <a:pt x="9510867" y="3173407"/>
                  <a:pt x="9492321" y="3162139"/>
                  <a:pt x="9492055" y="3150420"/>
                </a:cubicBezTo>
                <a:cubicBezTo>
                  <a:pt x="9492055" y="3150420"/>
                  <a:pt x="9510335" y="3149975"/>
                  <a:pt x="9510335" y="3149975"/>
                </a:cubicBezTo>
                <a:cubicBezTo>
                  <a:pt x="9510073" y="3138254"/>
                  <a:pt x="9491795" y="3138703"/>
                  <a:pt x="9509807" y="3126537"/>
                </a:cubicBezTo>
                <a:cubicBezTo>
                  <a:pt x="9491527" y="3126982"/>
                  <a:pt x="9491795" y="3138703"/>
                  <a:pt x="9491527" y="3126982"/>
                </a:cubicBezTo>
                <a:cubicBezTo>
                  <a:pt x="9491265" y="3115264"/>
                  <a:pt x="9491265" y="3115264"/>
                  <a:pt x="9472985" y="3115712"/>
                </a:cubicBezTo>
                <a:lnTo>
                  <a:pt x="9473247" y="3127430"/>
                </a:lnTo>
                <a:cubicBezTo>
                  <a:pt x="9473777" y="3150864"/>
                  <a:pt x="9473513" y="3139148"/>
                  <a:pt x="9474043" y="3162584"/>
                </a:cubicBezTo>
                <a:cubicBezTo>
                  <a:pt x="9437483" y="3163477"/>
                  <a:pt x="9436427" y="3116605"/>
                  <a:pt x="9418409" y="3128768"/>
                </a:cubicBezTo>
                <a:cubicBezTo>
                  <a:pt x="9418143" y="3117049"/>
                  <a:pt x="9417751" y="3099473"/>
                  <a:pt x="9419673" y="3083304"/>
                </a:cubicBezTo>
                <a:lnTo>
                  <a:pt x="9429243" y="3059954"/>
                </a:lnTo>
                <a:lnTo>
                  <a:pt x="9422571" y="3054836"/>
                </a:lnTo>
                <a:cubicBezTo>
                  <a:pt x="9417213" y="3051049"/>
                  <a:pt x="9412417" y="3051664"/>
                  <a:pt x="9404325" y="3064616"/>
                </a:cubicBezTo>
                <a:cubicBezTo>
                  <a:pt x="9405827" y="3076345"/>
                  <a:pt x="9407329" y="3088066"/>
                  <a:pt x="9407329" y="3088066"/>
                </a:cubicBezTo>
                <a:cubicBezTo>
                  <a:pt x="9408831" y="3099796"/>
                  <a:pt x="9389647" y="3102250"/>
                  <a:pt x="9391151" y="3113976"/>
                </a:cubicBezTo>
                <a:cubicBezTo>
                  <a:pt x="9391151" y="3113976"/>
                  <a:pt x="9391151" y="3113976"/>
                  <a:pt x="9392655" y="3125701"/>
                </a:cubicBezTo>
                <a:cubicBezTo>
                  <a:pt x="9392655" y="3125701"/>
                  <a:pt x="9394153" y="3137423"/>
                  <a:pt x="9394153" y="3137423"/>
                </a:cubicBezTo>
                <a:lnTo>
                  <a:pt x="9381637" y="3120136"/>
                </a:lnTo>
                <a:lnTo>
                  <a:pt x="9382083" y="3139810"/>
                </a:lnTo>
                <a:cubicBezTo>
                  <a:pt x="9381839" y="3129216"/>
                  <a:pt x="9381839" y="3129216"/>
                  <a:pt x="9362443" y="3140290"/>
                </a:cubicBezTo>
                <a:cubicBezTo>
                  <a:pt x="9362327" y="3134993"/>
                  <a:pt x="9367175" y="3132224"/>
                  <a:pt x="9372025" y="3129457"/>
                </a:cubicBezTo>
                <a:lnTo>
                  <a:pt x="9381019" y="3119283"/>
                </a:lnTo>
                <a:lnTo>
                  <a:pt x="9370461" y="3104705"/>
                </a:lnTo>
                <a:cubicBezTo>
                  <a:pt x="9363785" y="3090661"/>
                  <a:pt x="9357109" y="3076618"/>
                  <a:pt x="9346765" y="3071982"/>
                </a:cubicBezTo>
                <a:cubicBezTo>
                  <a:pt x="9309897" y="3088619"/>
                  <a:pt x="9305389" y="3053439"/>
                  <a:pt x="9284697" y="3044169"/>
                </a:cubicBezTo>
                <a:cubicBezTo>
                  <a:pt x="9267015" y="3058345"/>
                  <a:pt x="9270019" y="3081798"/>
                  <a:pt x="9252339" y="3095979"/>
                </a:cubicBezTo>
                <a:cubicBezTo>
                  <a:pt x="9253843" y="3107704"/>
                  <a:pt x="9253843" y="3107704"/>
                  <a:pt x="9256845" y="3131155"/>
                </a:cubicBezTo>
                <a:cubicBezTo>
                  <a:pt x="9239163" y="3145334"/>
                  <a:pt x="9240663" y="3157064"/>
                  <a:pt x="9222979" y="3171242"/>
                </a:cubicBezTo>
                <a:cubicBezTo>
                  <a:pt x="9203791" y="3173694"/>
                  <a:pt x="9202291" y="3161971"/>
                  <a:pt x="9200789" y="3150247"/>
                </a:cubicBezTo>
                <a:cubicBezTo>
                  <a:pt x="9199283" y="3138520"/>
                  <a:pt x="9216967" y="3124337"/>
                  <a:pt x="9212463" y="3089160"/>
                </a:cubicBezTo>
                <a:cubicBezTo>
                  <a:pt x="9193273" y="3091617"/>
                  <a:pt x="9174089" y="3094067"/>
                  <a:pt x="9171087" y="3070616"/>
                </a:cubicBezTo>
                <a:cubicBezTo>
                  <a:pt x="9191773" y="3079887"/>
                  <a:pt x="9187263" y="3044713"/>
                  <a:pt x="9204949" y="3030529"/>
                </a:cubicBezTo>
                <a:cubicBezTo>
                  <a:pt x="9204949" y="3030529"/>
                  <a:pt x="9203445" y="3018809"/>
                  <a:pt x="9203445" y="3018809"/>
                </a:cubicBezTo>
                <a:cubicBezTo>
                  <a:pt x="9181255" y="2997808"/>
                  <a:pt x="9160567" y="2988538"/>
                  <a:pt x="9176745" y="2962634"/>
                </a:cubicBezTo>
                <a:cubicBezTo>
                  <a:pt x="9197435" y="2971905"/>
                  <a:pt x="9218127" y="2981171"/>
                  <a:pt x="9221129" y="3004628"/>
                </a:cubicBezTo>
                <a:cubicBezTo>
                  <a:pt x="9221129" y="3004628"/>
                  <a:pt x="9221129" y="3004628"/>
                  <a:pt x="9222635" y="3016354"/>
                </a:cubicBezTo>
                <a:cubicBezTo>
                  <a:pt x="9222635" y="3016354"/>
                  <a:pt x="9241821" y="3013899"/>
                  <a:pt x="9243321" y="3025622"/>
                </a:cubicBezTo>
                <a:cubicBezTo>
                  <a:pt x="9241821" y="3013899"/>
                  <a:pt x="9238817" y="2990446"/>
                  <a:pt x="9237313" y="2978720"/>
                </a:cubicBezTo>
                <a:cubicBezTo>
                  <a:pt x="9275683" y="2973809"/>
                  <a:pt x="9278689" y="2997264"/>
                  <a:pt x="9278689" y="2997264"/>
                </a:cubicBezTo>
                <a:cubicBezTo>
                  <a:pt x="9297875" y="2994811"/>
                  <a:pt x="9296375" y="2983083"/>
                  <a:pt x="9294871" y="2971357"/>
                </a:cubicBezTo>
                <a:cubicBezTo>
                  <a:pt x="9296375" y="2983083"/>
                  <a:pt x="9318561" y="3004081"/>
                  <a:pt x="9318561" y="3004081"/>
                </a:cubicBezTo>
                <a:cubicBezTo>
                  <a:pt x="9348471" y="3009193"/>
                  <a:pt x="9376685" y="3001116"/>
                  <a:pt x="9399555" y="3015507"/>
                </a:cubicBezTo>
                <a:lnTo>
                  <a:pt x="9418143" y="3036094"/>
                </a:lnTo>
                <a:lnTo>
                  <a:pt x="9416035" y="3023307"/>
                </a:lnTo>
                <a:cubicBezTo>
                  <a:pt x="9415505" y="2999871"/>
                  <a:pt x="9397225" y="3000316"/>
                  <a:pt x="9396697" y="2976882"/>
                </a:cubicBezTo>
                <a:cubicBezTo>
                  <a:pt x="9396431" y="2965164"/>
                  <a:pt x="9396431" y="2965164"/>
                  <a:pt x="9396431" y="2965164"/>
                </a:cubicBezTo>
                <a:cubicBezTo>
                  <a:pt x="9396431" y="2965164"/>
                  <a:pt x="9414981" y="2976433"/>
                  <a:pt x="9414981" y="2976433"/>
                </a:cubicBezTo>
                <a:cubicBezTo>
                  <a:pt x="9414981" y="2976433"/>
                  <a:pt x="9414981" y="2976433"/>
                  <a:pt x="9414711" y="2964716"/>
                </a:cubicBezTo>
                <a:cubicBezTo>
                  <a:pt x="9414449" y="2953000"/>
                  <a:pt x="9414711" y="2964716"/>
                  <a:pt x="9414185" y="2941281"/>
                </a:cubicBezTo>
                <a:cubicBezTo>
                  <a:pt x="9414185" y="2941281"/>
                  <a:pt x="9432465" y="2940835"/>
                  <a:pt x="9432725" y="2952554"/>
                </a:cubicBezTo>
                <a:cubicBezTo>
                  <a:pt x="9432725" y="2952554"/>
                  <a:pt x="9432465" y="2940835"/>
                  <a:pt x="9432465" y="2940835"/>
                </a:cubicBezTo>
                <a:cubicBezTo>
                  <a:pt x="9432465" y="2940835"/>
                  <a:pt x="9450479" y="2928670"/>
                  <a:pt x="9450213" y="2916952"/>
                </a:cubicBezTo>
                <a:cubicBezTo>
                  <a:pt x="9449953" y="2905231"/>
                  <a:pt x="9449953" y="2905231"/>
                  <a:pt x="9449689" y="2893517"/>
                </a:cubicBezTo>
                <a:cubicBezTo>
                  <a:pt x="9449689" y="2893517"/>
                  <a:pt x="9468235" y="2904786"/>
                  <a:pt x="9467967" y="2893068"/>
                </a:cubicBezTo>
                <a:cubicBezTo>
                  <a:pt x="9467967" y="2893068"/>
                  <a:pt x="9468495" y="2916503"/>
                  <a:pt x="9468495" y="2916503"/>
                </a:cubicBezTo>
                <a:cubicBezTo>
                  <a:pt x="9468495" y="2916503"/>
                  <a:pt x="9468761" y="2928222"/>
                  <a:pt x="9450479" y="2928670"/>
                </a:cubicBezTo>
                <a:cubicBezTo>
                  <a:pt x="9450479" y="2928670"/>
                  <a:pt x="9450479" y="2928670"/>
                  <a:pt x="9468761" y="2928222"/>
                </a:cubicBezTo>
                <a:cubicBezTo>
                  <a:pt x="9469287" y="2951660"/>
                  <a:pt x="9451801" y="2987260"/>
                  <a:pt x="9470609" y="3010250"/>
                </a:cubicBezTo>
                <a:cubicBezTo>
                  <a:pt x="9470341" y="2998534"/>
                  <a:pt x="9470341" y="2998534"/>
                  <a:pt x="9470341" y="2998534"/>
                </a:cubicBezTo>
                <a:cubicBezTo>
                  <a:pt x="9470081" y="2986812"/>
                  <a:pt x="9470081" y="2986812"/>
                  <a:pt x="9469815" y="2975093"/>
                </a:cubicBezTo>
                <a:cubicBezTo>
                  <a:pt x="9469815" y="2975093"/>
                  <a:pt x="9488361" y="2986364"/>
                  <a:pt x="9488361" y="2986364"/>
                </a:cubicBezTo>
                <a:cubicBezTo>
                  <a:pt x="9487829" y="2962929"/>
                  <a:pt x="9487041" y="2927777"/>
                  <a:pt x="9487041" y="2927777"/>
                </a:cubicBezTo>
                <a:cubicBezTo>
                  <a:pt x="9486841" y="2918990"/>
                  <a:pt x="9496479" y="2890175"/>
                  <a:pt x="9485885" y="2876695"/>
                </a:cubicBezTo>
                <a:lnTo>
                  <a:pt x="9467517" y="2869663"/>
                </a:lnTo>
                <a:lnTo>
                  <a:pt x="9455399" y="2871215"/>
                </a:lnTo>
                <a:lnTo>
                  <a:pt x="9453435" y="2855892"/>
                </a:lnTo>
                <a:lnTo>
                  <a:pt x="9428415" y="2871561"/>
                </a:lnTo>
                <a:cubicBezTo>
                  <a:pt x="9427627" y="2836600"/>
                  <a:pt x="9407997" y="2837080"/>
                  <a:pt x="9407733" y="2825426"/>
                </a:cubicBezTo>
                <a:cubicBezTo>
                  <a:pt x="9407469" y="2813772"/>
                  <a:pt x="9407207" y="2802117"/>
                  <a:pt x="9406943" y="2790462"/>
                </a:cubicBezTo>
                <a:lnTo>
                  <a:pt x="9413357" y="2788392"/>
                </a:lnTo>
                <a:lnTo>
                  <a:pt x="9413415" y="2785897"/>
                </a:lnTo>
                <a:cubicBezTo>
                  <a:pt x="9418173" y="2767151"/>
                  <a:pt x="9429989" y="2747504"/>
                  <a:pt x="9438629" y="2740351"/>
                </a:cubicBezTo>
                <a:cubicBezTo>
                  <a:pt x="9448793" y="2745100"/>
                  <a:pt x="9455399" y="2759368"/>
                  <a:pt x="9462193" y="2775124"/>
                </a:cubicBezTo>
                <a:lnTo>
                  <a:pt x="9465435" y="2780852"/>
                </a:lnTo>
                <a:lnTo>
                  <a:pt x="9464773" y="2751486"/>
                </a:lnTo>
                <a:lnTo>
                  <a:pt x="9454735" y="2740869"/>
                </a:lnTo>
                <a:lnTo>
                  <a:pt x="9451571" y="2731079"/>
                </a:lnTo>
                <a:lnTo>
                  <a:pt x="9446537" y="2731202"/>
                </a:lnTo>
                <a:cubicBezTo>
                  <a:pt x="9446537" y="2731202"/>
                  <a:pt x="9428535" y="2731641"/>
                  <a:pt x="9428535" y="2731641"/>
                </a:cubicBezTo>
                <a:cubicBezTo>
                  <a:pt x="9428535" y="2731641"/>
                  <a:pt x="9428535" y="2731641"/>
                  <a:pt x="9410541" y="2732080"/>
                </a:cubicBezTo>
                <a:cubicBezTo>
                  <a:pt x="9410275" y="2720308"/>
                  <a:pt x="9410275" y="2720308"/>
                  <a:pt x="9410275" y="2720308"/>
                </a:cubicBezTo>
                <a:cubicBezTo>
                  <a:pt x="9410275" y="2720308"/>
                  <a:pt x="9428267" y="2719868"/>
                  <a:pt x="9428267" y="2719868"/>
                </a:cubicBezTo>
                <a:cubicBezTo>
                  <a:pt x="9428267" y="2719868"/>
                  <a:pt x="9428267" y="2719868"/>
                  <a:pt x="9428001" y="2708099"/>
                </a:cubicBezTo>
                <a:cubicBezTo>
                  <a:pt x="9427743" y="2696326"/>
                  <a:pt x="9432305" y="2699160"/>
                  <a:pt x="9436871" y="2701991"/>
                </a:cubicBezTo>
                <a:lnTo>
                  <a:pt x="9443089" y="2704405"/>
                </a:lnTo>
                <a:lnTo>
                  <a:pt x="9443815" y="2672251"/>
                </a:lnTo>
                <a:lnTo>
                  <a:pt x="9429423" y="2671258"/>
                </a:lnTo>
                <a:cubicBezTo>
                  <a:pt x="9427141" y="2669841"/>
                  <a:pt x="9427075" y="2666899"/>
                  <a:pt x="9426943" y="2661011"/>
                </a:cubicBezTo>
                <a:lnTo>
                  <a:pt x="9427739" y="2696323"/>
                </a:lnTo>
                <a:cubicBezTo>
                  <a:pt x="9409477" y="2684993"/>
                  <a:pt x="9409213" y="2673224"/>
                  <a:pt x="9390681" y="2650119"/>
                </a:cubicBezTo>
                <a:cubicBezTo>
                  <a:pt x="9408417" y="2637910"/>
                  <a:pt x="9426149" y="2625697"/>
                  <a:pt x="9444413" y="2637030"/>
                </a:cubicBezTo>
                <a:cubicBezTo>
                  <a:pt x="9444413" y="2637030"/>
                  <a:pt x="9444413" y="2637030"/>
                  <a:pt x="9462411" y="2636592"/>
                </a:cubicBezTo>
                <a:cubicBezTo>
                  <a:pt x="9462677" y="2648359"/>
                  <a:pt x="9462677" y="2648359"/>
                  <a:pt x="9462677" y="2648359"/>
                </a:cubicBezTo>
                <a:cubicBezTo>
                  <a:pt x="9444677" y="2648799"/>
                  <a:pt x="9444677" y="2648799"/>
                  <a:pt x="9444677" y="2648799"/>
                </a:cubicBezTo>
                <a:lnTo>
                  <a:pt x="9444897" y="2658439"/>
                </a:lnTo>
                <a:lnTo>
                  <a:pt x="9463923" y="2666110"/>
                </a:lnTo>
                <a:lnTo>
                  <a:pt x="9481123" y="2665297"/>
                </a:lnTo>
                <a:lnTo>
                  <a:pt x="9480963" y="2658260"/>
                </a:lnTo>
                <a:cubicBezTo>
                  <a:pt x="9480699" y="2646544"/>
                  <a:pt x="9480435" y="2634825"/>
                  <a:pt x="9480435" y="2634825"/>
                </a:cubicBezTo>
                <a:cubicBezTo>
                  <a:pt x="9480435" y="2634825"/>
                  <a:pt x="9461889" y="2623555"/>
                  <a:pt x="9461889" y="2623555"/>
                </a:cubicBezTo>
                <a:cubicBezTo>
                  <a:pt x="9461889" y="2623555"/>
                  <a:pt x="9461099" y="2588398"/>
                  <a:pt x="9460569" y="2564964"/>
                </a:cubicBezTo>
                <a:cubicBezTo>
                  <a:pt x="9478849" y="2564519"/>
                  <a:pt x="9478849" y="2564519"/>
                  <a:pt x="9478849" y="2564519"/>
                </a:cubicBezTo>
                <a:cubicBezTo>
                  <a:pt x="9478849" y="2564519"/>
                  <a:pt x="9478849" y="2564519"/>
                  <a:pt x="9478581" y="2552799"/>
                </a:cubicBezTo>
                <a:cubicBezTo>
                  <a:pt x="9496599" y="2540635"/>
                  <a:pt x="9478581" y="2552799"/>
                  <a:pt x="9478321" y="2541081"/>
                </a:cubicBezTo>
                <a:cubicBezTo>
                  <a:pt x="9496865" y="2552352"/>
                  <a:pt x="9496337" y="2528914"/>
                  <a:pt x="9496599" y="2540635"/>
                </a:cubicBezTo>
                <a:cubicBezTo>
                  <a:pt x="9496337" y="2528914"/>
                  <a:pt x="9496337" y="2528914"/>
                  <a:pt x="9496069" y="2517198"/>
                </a:cubicBezTo>
                <a:cubicBezTo>
                  <a:pt x="9496069" y="2517198"/>
                  <a:pt x="9478055" y="2529362"/>
                  <a:pt x="9477789" y="2517646"/>
                </a:cubicBezTo>
                <a:cubicBezTo>
                  <a:pt x="9477789" y="2517646"/>
                  <a:pt x="9478055" y="2529362"/>
                  <a:pt x="9478055" y="2529362"/>
                </a:cubicBezTo>
                <a:cubicBezTo>
                  <a:pt x="9478321" y="2541081"/>
                  <a:pt x="9478055" y="2529362"/>
                  <a:pt x="9459775" y="2529810"/>
                </a:cubicBezTo>
                <a:cubicBezTo>
                  <a:pt x="9477265" y="2494209"/>
                  <a:pt x="9459245" y="2506372"/>
                  <a:pt x="9458719" y="2482938"/>
                </a:cubicBezTo>
                <a:cubicBezTo>
                  <a:pt x="9440705" y="2495099"/>
                  <a:pt x="9422687" y="2507264"/>
                  <a:pt x="9422953" y="2518983"/>
                </a:cubicBezTo>
                <a:cubicBezTo>
                  <a:pt x="9423217" y="2530701"/>
                  <a:pt x="9423217" y="2530701"/>
                  <a:pt x="9423217" y="2530701"/>
                </a:cubicBezTo>
                <a:cubicBezTo>
                  <a:pt x="9404937" y="2531145"/>
                  <a:pt x="9404937" y="2531145"/>
                  <a:pt x="9405201" y="2542866"/>
                </a:cubicBezTo>
                <a:cubicBezTo>
                  <a:pt x="9405201" y="2542866"/>
                  <a:pt x="9404675" y="2519428"/>
                  <a:pt x="9404675" y="2519428"/>
                </a:cubicBezTo>
                <a:cubicBezTo>
                  <a:pt x="9404409" y="2507710"/>
                  <a:pt x="9404675" y="2519428"/>
                  <a:pt x="9422687" y="2507264"/>
                </a:cubicBezTo>
                <a:cubicBezTo>
                  <a:pt x="9422425" y="2495549"/>
                  <a:pt x="9440439" y="2483383"/>
                  <a:pt x="9440177" y="2471666"/>
                </a:cubicBezTo>
                <a:cubicBezTo>
                  <a:pt x="9458193" y="2459497"/>
                  <a:pt x="9439649" y="2448226"/>
                  <a:pt x="9439649" y="2448226"/>
                </a:cubicBezTo>
                <a:cubicBezTo>
                  <a:pt x="9439121" y="2424793"/>
                  <a:pt x="9457929" y="2447782"/>
                  <a:pt x="9457399" y="2424348"/>
                </a:cubicBezTo>
                <a:cubicBezTo>
                  <a:pt x="9457399" y="2424348"/>
                  <a:pt x="9439121" y="2424793"/>
                  <a:pt x="9439387" y="2436512"/>
                </a:cubicBezTo>
                <a:cubicBezTo>
                  <a:pt x="9439121" y="2424793"/>
                  <a:pt x="9456605" y="2389193"/>
                  <a:pt x="9438595" y="2401356"/>
                </a:cubicBezTo>
                <a:cubicBezTo>
                  <a:pt x="9437801" y="2366206"/>
                  <a:pt x="9437007" y="2331049"/>
                  <a:pt x="9436477" y="2307613"/>
                </a:cubicBezTo>
                <a:cubicBezTo>
                  <a:pt x="9454757" y="2307170"/>
                  <a:pt x="9472775" y="2295002"/>
                  <a:pt x="9491057" y="2294555"/>
                </a:cubicBezTo>
                <a:cubicBezTo>
                  <a:pt x="9491057" y="2294555"/>
                  <a:pt x="9490261" y="2259401"/>
                  <a:pt x="9490261" y="2259401"/>
                </a:cubicBezTo>
                <a:cubicBezTo>
                  <a:pt x="9489999" y="2247683"/>
                  <a:pt x="9508277" y="2247235"/>
                  <a:pt x="9489999" y="2247683"/>
                </a:cubicBezTo>
                <a:cubicBezTo>
                  <a:pt x="9507749" y="2223800"/>
                  <a:pt x="9526291" y="2235073"/>
                  <a:pt x="9525497" y="2199919"/>
                </a:cubicBezTo>
                <a:cubicBezTo>
                  <a:pt x="9506691" y="2176931"/>
                  <a:pt x="9507479" y="2212083"/>
                  <a:pt x="9488937" y="2200809"/>
                </a:cubicBezTo>
                <a:cubicBezTo>
                  <a:pt x="9506425" y="2165212"/>
                  <a:pt x="9524707" y="2164767"/>
                  <a:pt x="9542195" y="2129163"/>
                </a:cubicBezTo>
                <a:cubicBezTo>
                  <a:pt x="9541931" y="2117445"/>
                  <a:pt x="9523383" y="2106176"/>
                  <a:pt x="9523123" y="2094457"/>
                </a:cubicBezTo>
                <a:cubicBezTo>
                  <a:pt x="9541137" y="2082291"/>
                  <a:pt x="9540871" y="2070575"/>
                  <a:pt x="9540347" y="2047139"/>
                </a:cubicBezTo>
                <a:cubicBezTo>
                  <a:pt x="9540347" y="2047139"/>
                  <a:pt x="9540609" y="2058857"/>
                  <a:pt x="9558889" y="2058409"/>
                </a:cubicBezTo>
                <a:cubicBezTo>
                  <a:pt x="9559417" y="2081846"/>
                  <a:pt x="9559151" y="2070127"/>
                  <a:pt x="9559417" y="2081846"/>
                </a:cubicBezTo>
                <a:cubicBezTo>
                  <a:pt x="9577171" y="2057962"/>
                  <a:pt x="9577433" y="2069682"/>
                  <a:pt x="9577433" y="2069682"/>
                </a:cubicBezTo>
                <a:cubicBezTo>
                  <a:pt x="9577171" y="2057962"/>
                  <a:pt x="9595185" y="2045801"/>
                  <a:pt x="9594919" y="2034082"/>
                </a:cubicBezTo>
                <a:cubicBezTo>
                  <a:pt x="9594919" y="2034082"/>
                  <a:pt x="9576639" y="2034530"/>
                  <a:pt x="9576377" y="2022811"/>
                </a:cubicBezTo>
                <a:cubicBezTo>
                  <a:pt x="9576377" y="2022811"/>
                  <a:pt x="9576377" y="2022811"/>
                  <a:pt x="9576905" y="2046249"/>
                </a:cubicBezTo>
                <a:cubicBezTo>
                  <a:pt x="9558359" y="2034974"/>
                  <a:pt x="9558093" y="2023255"/>
                  <a:pt x="9539817" y="2023701"/>
                </a:cubicBezTo>
                <a:cubicBezTo>
                  <a:pt x="9557833" y="2011537"/>
                  <a:pt x="9539553" y="2011983"/>
                  <a:pt x="9557833" y="2011537"/>
                </a:cubicBezTo>
                <a:cubicBezTo>
                  <a:pt x="9557833" y="2011537"/>
                  <a:pt x="9557569" y="1999819"/>
                  <a:pt x="9557569" y="1999819"/>
                </a:cubicBezTo>
                <a:cubicBezTo>
                  <a:pt x="9557569" y="1999819"/>
                  <a:pt x="9557569" y="1999819"/>
                  <a:pt x="9539287" y="2000264"/>
                </a:cubicBezTo>
                <a:cubicBezTo>
                  <a:pt x="9539287" y="2000264"/>
                  <a:pt x="9539025" y="1988547"/>
                  <a:pt x="9539025" y="1988547"/>
                </a:cubicBezTo>
                <a:cubicBezTo>
                  <a:pt x="9539025" y="1988547"/>
                  <a:pt x="9539025" y="1988547"/>
                  <a:pt x="9557303" y="1988099"/>
                </a:cubicBezTo>
                <a:cubicBezTo>
                  <a:pt x="9557303" y="1988099"/>
                  <a:pt x="9557041" y="1976387"/>
                  <a:pt x="9557041" y="1976387"/>
                </a:cubicBezTo>
                <a:cubicBezTo>
                  <a:pt x="9575057" y="1964217"/>
                  <a:pt x="9574527" y="1940782"/>
                  <a:pt x="9593071" y="1952056"/>
                </a:cubicBezTo>
                <a:cubicBezTo>
                  <a:pt x="9593337" y="1963773"/>
                  <a:pt x="9593601" y="1975491"/>
                  <a:pt x="9575319" y="1975938"/>
                </a:cubicBezTo>
                <a:cubicBezTo>
                  <a:pt x="9575319" y="1975938"/>
                  <a:pt x="9575583" y="1987654"/>
                  <a:pt x="9575583" y="1987654"/>
                </a:cubicBezTo>
                <a:cubicBezTo>
                  <a:pt x="9593863" y="1987210"/>
                  <a:pt x="9593863" y="1987210"/>
                  <a:pt x="9612407" y="1998478"/>
                </a:cubicBezTo>
                <a:cubicBezTo>
                  <a:pt x="9612407" y="1998478"/>
                  <a:pt x="9612143" y="1986762"/>
                  <a:pt x="9612143" y="1986762"/>
                </a:cubicBezTo>
                <a:cubicBezTo>
                  <a:pt x="9593601" y="1975491"/>
                  <a:pt x="9611615" y="1963327"/>
                  <a:pt x="9629371" y="1939445"/>
                </a:cubicBezTo>
                <a:cubicBezTo>
                  <a:pt x="9629109" y="1927726"/>
                  <a:pt x="9629109" y="1927726"/>
                  <a:pt x="9628839" y="1916009"/>
                </a:cubicBezTo>
                <a:cubicBezTo>
                  <a:pt x="9628839" y="1916009"/>
                  <a:pt x="9610295" y="1904737"/>
                  <a:pt x="9628311" y="1892572"/>
                </a:cubicBezTo>
                <a:cubicBezTo>
                  <a:pt x="9628311" y="1892572"/>
                  <a:pt x="9628311" y="1892572"/>
                  <a:pt x="9609767" y="1881301"/>
                </a:cubicBezTo>
                <a:cubicBezTo>
                  <a:pt x="9609499" y="1869583"/>
                  <a:pt x="9609499" y="1869583"/>
                  <a:pt x="9609499" y="1869583"/>
                </a:cubicBezTo>
                <a:cubicBezTo>
                  <a:pt x="9591221" y="1870027"/>
                  <a:pt x="9591221" y="1870027"/>
                  <a:pt x="9591221" y="1870027"/>
                </a:cubicBezTo>
                <a:cubicBezTo>
                  <a:pt x="9572941" y="1870473"/>
                  <a:pt x="9591749" y="1893465"/>
                  <a:pt x="9573467" y="1893910"/>
                </a:cubicBezTo>
                <a:cubicBezTo>
                  <a:pt x="9573731" y="1905627"/>
                  <a:pt x="9591487" y="1881747"/>
                  <a:pt x="9592011" y="1905183"/>
                </a:cubicBezTo>
                <a:cubicBezTo>
                  <a:pt x="9573731" y="1905627"/>
                  <a:pt x="9592277" y="1916903"/>
                  <a:pt x="9592277" y="1916903"/>
                </a:cubicBezTo>
                <a:cubicBezTo>
                  <a:pt x="9573997" y="1917347"/>
                  <a:pt x="9573997" y="1917347"/>
                  <a:pt x="9555455" y="1906077"/>
                </a:cubicBezTo>
                <a:cubicBezTo>
                  <a:pt x="9573731" y="1905627"/>
                  <a:pt x="9573467" y="1893910"/>
                  <a:pt x="9554925" y="1882638"/>
                </a:cubicBezTo>
                <a:cubicBezTo>
                  <a:pt x="9554925" y="1882638"/>
                  <a:pt x="9555187" y="1894358"/>
                  <a:pt x="9536909" y="1894805"/>
                </a:cubicBezTo>
                <a:cubicBezTo>
                  <a:pt x="9536909" y="1894805"/>
                  <a:pt x="9555455" y="1906077"/>
                  <a:pt x="9555455" y="1906077"/>
                </a:cubicBezTo>
                <a:cubicBezTo>
                  <a:pt x="9555717" y="1917795"/>
                  <a:pt x="9537439" y="1918241"/>
                  <a:pt x="9537969" y="1941675"/>
                </a:cubicBezTo>
                <a:cubicBezTo>
                  <a:pt x="9537439" y="1918241"/>
                  <a:pt x="9537969" y="1941675"/>
                  <a:pt x="9519425" y="1930402"/>
                </a:cubicBezTo>
                <a:cubicBezTo>
                  <a:pt x="9537439" y="1918241"/>
                  <a:pt x="9500615" y="1907415"/>
                  <a:pt x="9518629" y="1895250"/>
                </a:cubicBezTo>
                <a:cubicBezTo>
                  <a:pt x="9500089" y="1883977"/>
                  <a:pt x="9499823" y="1872258"/>
                  <a:pt x="9499295" y="1848826"/>
                </a:cubicBezTo>
                <a:cubicBezTo>
                  <a:pt x="9499557" y="1860543"/>
                  <a:pt x="9499033" y="1837106"/>
                  <a:pt x="9517575" y="1848379"/>
                </a:cubicBezTo>
                <a:cubicBezTo>
                  <a:pt x="9517575" y="1848379"/>
                  <a:pt x="9516783" y="1813223"/>
                  <a:pt x="9535059" y="1812777"/>
                </a:cubicBezTo>
                <a:cubicBezTo>
                  <a:pt x="9535059" y="1812777"/>
                  <a:pt x="9534795" y="1801057"/>
                  <a:pt x="9534795" y="1801057"/>
                </a:cubicBezTo>
                <a:cubicBezTo>
                  <a:pt x="9534531" y="1789342"/>
                  <a:pt x="9516253" y="1789791"/>
                  <a:pt x="9516253" y="1789791"/>
                </a:cubicBezTo>
                <a:cubicBezTo>
                  <a:pt x="9515989" y="1778070"/>
                  <a:pt x="9497181" y="1755080"/>
                  <a:pt x="9515199" y="1742914"/>
                </a:cubicBezTo>
                <a:cubicBezTo>
                  <a:pt x="9514933" y="1731195"/>
                  <a:pt x="9515199" y="1742914"/>
                  <a:pt x="9496915" y="1743360"/>
                </a:cubicBezTo>
                <a:cubicBezTo>
                  <a:pt x="9496653" y="1731643"/>
                  <a:pt x="9514933" y="1731195"/>
                  <a:pt x="9514667" y="1719481"/>
                </a:cubicBezTo>
                <a:cubicBezTo>
                  <a:pt x="9514405" y="1707763"/>
                  <a:pt x="9515461" y="1754633"/>
                  <a:pt x="9533211" y="1730749"/>
                </a:cubicBezTo>
                <a:cubicBezTo>
                  <a:pt x="9533477" y="1742468"/>
                  <a:pt x="9515461" y="1754633"/>
                  <a:pt x="9533739" y="1754188"/>
                </a:cubicBezTo>
                <a:cubicBezTo>
                  <a:pt x="9533477" y="1742468"/>
                  <a:pt x="9551491" y="1730304"/>
                  <a:pt x="9550963" y="1706870"/>
                </a:cubicBezTo>
                <a:cubicBezTo>
                  <a:pt x="9550963" y="1706870"/>
                  <a:pt x="9569247" y="1706424"/>
                  <a:pt x="9568715" y="1682985"/>
                </a:cubicBezTo>
                <a:cubicBezTo>
                  <a:pt x="9568715" y="1682985"/>
                  <a:pt x="9586997" y="1682540"/>
                  <a:pt x="9586727" y="1670823"/>
                </a:cubicBezTo>
                <a:cubicBezTo>
                  <a:pt x="9586465" y="1659105"/>
                  <a:pt x="9586465" y="1659105"/>
                  <a:pt x="9586465" y="1659105"/>
                </a:cubicBezTo>
                <a:cubicBezTo>
                  <a:pt x="9586465" y="1659105"/>
                  <a:pt x="9604745" y="1658660"/>
                  <a:pt x="9605009" y="1670375"/>
                </a:cubicBezTo>
                <a:cubicBezTo>
                  <a:pt x="9605009" y="1670375"/>
                  <a:pt x="9605009" y="1670375"/>
                  <a:pt x="9605275" y="1682094"/>
                </a:cubicBezTo>
                <a:cubicBezTo>
                  <a:pt x="9605275" y="1682094"/>
                  <a:pt x="9605275" y="1682094"/>
                  <a:pt x="9586997" y="1682540"/>
                </a:cubicBezTo>
                <a:cubicBezTo>
                  <a:pt x="9587259" y="1694259"/>
                  <a:pt x="9587259" y="1694259"/>
                  <a:pt x="9587259" y="1694259"/>
                </a:cubicBezTo>
                <a:cubicBezTo>
                  <a:pt x="9587525" y="1705978"/>
                  <a:pt x="9587525" y="1705978"/>
                  <a:pt x="9587787" y="1717696"/>
                </a:cubicBezTo>
                <a:cubicBezTo>
                  <a:pt x="9588049" y="1729411"/>
                  <a:pt x="9552551" y="1777178"/>
                  <a:pt x="9589373" y="1788002"/>
                </a:cubicBezTo>
                <a:cubicBezTo>
                  <a:pt x="9589635" y="1799721"/>
                  <a:pt x="9607915" y="1799273"/>
                  <a:pt x="9589901" y="1811437"/>
                </a:cubicBezTo>
                <a:cubicBezTo>
                  <a:pt x="9608181" y="1810990"/>
                  <a:pt x="9607915" y="1799273"/>
                  <a:pt x="9608443" y="1822710"/>
                </a:cubicBezTo>
                <a:cubicBezTo>
                  <a:pt x="9608443" y="1822710"/>
                  <a:pt x="9607915" y="1799273"/>
                  <a:pt x="9607915" y="1799273"/>
                </a:cubicBezTo>
                <a:cubicBezTo>
                  <a:pt x="9607653" y="1787559"/>
                  <a:pt x="9607653" y="1787559"/>
                  <a:pt x="9607389" y="1775838"/>
                </a:cubicBezTo>
                <a:cubicBezTo>
                  <a:pt x="9607389" y="1775838"/>
                  <a:pt x="9607389" y="1775838"/>
                  <a:pt x="9625409" y="1763675"/>
                </a:cubicBezTo>
                <a:cubicBezTo>
                  <a:pt x="9625409" y="1763675"/>
                  <a:pt x="9625409" y="1763675"/>
                  <a:pt x="9607123" y="1764120"/>
                </a:cubicBezTo>
                <a:cubicBezTo>
                  <a:pt x="9625143" y="1751956"/>
                  <a:pt x="9625143" y="1751956"/>
                  <a:pt x="9624879" y="1740237"/>
                </a:cubicBezTo>
                <a:cubicBezTo>
                  <a:pt x="9624879" y="1740237"/>
                  <a:pt x="9624879" y="1740237"/>
                  <a:pt x="9606595" y="1740683"/>
                </a:cubicBezTo>
                <a:cubicBezTo>
                  <a:pt x="9606329" y="1728966"/>
                  <a:pt x="9606329" y="1728966"/>
                  <a:pt x="9606329" y="1728966"/>
                </a:cubicBezTo>
                <a:cubicBezTo>
                  <a:pt x="9606329" y="1728966"/>
                  <a:pt x="9606067" y="1717248"/>
                  <a:pt x="9606067" y="1717248"/>
                </a:cubicBezTo>
                <a:cubicBezTo>
                  <a:pt x="9606067" y="1717248"/>
                  <a:pt x="9624351" y="1716803"/>
                  <a:pt x="9624613" y="1728519"/>
                </a:cubicBezTo>
                <a:cubicBezTo>
                  <a:pt x="9624613" y="1728519"/>
                  <a:pt x="9624613" y="1728519"/>
                  <a:pt x="9624351" y="1716803"/>
                </a:cubicBezTo>
                <a:lnTo>
                  <a:pt x="9623559" y="1681649"/>
                </a:lnTo>
                <a:cubicBezTo>
                  <a:pt x="9641573" y="1669482"/>
                  <a:pt x="9641045" y="1646048"/>
                  <a:pt x="9640517" y="1622612"/>
                </a:cubicBezTo>
                <a:cubicBezTo>
                  <a:pt x="9640517" y="1622612"/>
                  <a:pt x="9676815" y="1609997"/>
                  <a:pt x="9677341" y="1633436"/>
                </a:cubicBezTo>
                <a:cubicBezTo>
                  <a:pt x="9677341" y="1633436"/>
                  <a:pt x="9677075" y="1621718"/>
                  <a:pt x="9695359" y="1621272"/>
                </a:cubicBezTo>
                <a:cubicBezTo>
                  <a:pt x="9677075" y="1621718"/>
                  <a:pt x="9695093" y="1609552"/>
                  <a:pt x="9695093" y="1609552"/>
                </a:cubicBezTo>
                <a:cubicBezTo>
                  <a:pt x="9694829" y="1597836"/>
                  <a:pt x="9694829" y="1597836"/>
                  <a:pt x="9694829" y="1597836"/>
                </a:cubicBezTo>
                <a:cubicBezTo>
                  <a:pt x="9694829" y="1597836"/>
                  <a:pt x="9694829" y="1597836"/>
                  <a:pt x="9694295" y="1574400"/>
                </a:cubicBezTo>
                <a:cubicBezTo>
                  <a:pt x="9694563" y="1586119"/>
                  <a:pt x="9712577" y="1573953"/>
                  <a:pt x="9712839" y="1585673"/>
                </a:cubicBezTo>
                <a:cubicBezTo>
                  <a:pt x="9712839" y="1585673"/>
                  <a:pt x="9712577" y="1573953"/>
                  <a:pt x="9712577" y="1573953"/>
                </a:cubicBezTo>
                <a:lnTo>
                  <a:pt x="9712315" y="1562238"/>
                </a:lnTo>
                <a:lnTo>
                  <a:pt x="9715115" y="1546964"/>
                </a:lnTo>
                <a:cubicBezTo>
                  <a:pt x="9720975" y="1540774"/>
                  <a:pt x="9735031" y="1555818"/>
                  <a:pt x="9748345" y="1537906"/>
                </a:cubicBezTo>
                <a:cubicBezTo>
                  <a:pt x="9748609" y="1549621"/>
                  <a:pt x="9748609" y="1549621"/>
                  <a:pt x="9748609" y="1549621"/>
                </a:cubicBezTo>
                <a:cubicBezTo>
                  <a:pt x="9786491" y="1607324"/>
                  <a:pt x="9802393" y="1501413"/>
                  <a:pt x="9801333" y="1454543"/>
                </a:cubicBezTo>
                <a:cubicBezTo>
                  <a:pt x="9819879" y="1465814"/>
                  <a:pt x="9820143" y="1477532"/>
                  <a:pt x="9820673" y="1500968"/>
                </a:cubicBezTo>
                <a:lnTo>
                  <a:pt x="9820409" y="1489249"/>
                </a:lnTo>
                <a:cubicBezTo>
                  <a:pt x="9838419" y="1477084"/>
                  <a:pt x="9838419" y="1477084"/>
                  <a:pt x="9856703" y="1476640"/>
                </a:cubicBezTo>
                <a:cubicBezTo>
                  <a:pt x="9856965" y="1488356"/>
                  <a:pt x="9856703" y="1476640"/>
                  <a:pt x="9875511" y="1499630"/>
                </a:cubicBezTo>
                <a:cubicBezTo>
                  <a:pt x="9876039" y="1523064"/>
                  <a:pt x="9858289" y="1546948"/>
                  <a:pt x="9877359" y="1581656"/>
                </a:cubicBezTo>
                <a:cubicBezTo>
                  <a:pt x="9859345" y="1593816"/>
                  <a:pt x="9859079" y="1582103"/>
                  <a:pt x="9859873" y="1617255"/>
                </a:cubicBezTo>
                <a:cubicBezTo>
                  <a:pt x="9841595" y="1617703"/>
                  <a:pt x="9841595" y="1617703"/>
                  <a:pt x="9823315" y="1618147"/>
                </a:cubicBezTo>
                <a:cubicBezTo>
                  <a:pt x="9823577" y="1629866"/>
                  <a:pt x="9841857" y="1629421"/>
                  <a:pt x="9842123" y="1641139"/>
                </a:cubicBezTo>
                <a:cubicBezTo>
                  <a:pt x="9842385" y="1652857"/>
                  <a:pt x="9842385" y="1652857"/>
                  <a:pt x="9842385" y="1652857"/>
                </a:cubicBezTo>
                <a:cubicBezTo>
                  <a:pt x="9842647" y="1664573"/>
                  <a:pt x="9842647" y="1664573"/>
                  <a:pt x="9842647" y="1664573"/>
                </a:cubicBezTo>
                <a:cubicBezTo>
                  <a:pt x="9842385" y="1652857"/>
                  <a:pt x="9842385" y="1652857"/>
                  <a:pt x="9824105" y="1653303"/>
                </a:cubicBezTo>
                <a:cubicBezTo>
                  <a:pt x="9824637" y="1676738"/>
                  <a:pt x="9806885" y="1700624"/>
                  <a:pt x="9807411" y="1724054"/>
                </a:cubicBezTo>
                <a:cubicBezTo>
                  <a:pt x="9807411" y="1724054"/>
                  <a:pt x="9807675" y="1735775"/>
                  <a:pt x="9789395" y="1736220"/>
                </a:cubicBezTo>
                <a:cubicBezTo>
                  <a:pt x="9808467" y="1770926"/>
                  <a:pt x="9790983" y="1806528"/>
                  <a:pt x="9772967" y="1818694"/>
                </a:cubicBezTo>
                <a:cubicBezTo>
                  <a:pt x="9773495" y="1842129"/>
                  <a:pt x="9773495" y="1842129"/>
                  <a:pt x="9773757" y="1853848"/>
                </a:cubicBezTo>
                <a:cubicBezTo>
                  <a:pt x="9774023" y="1865566"/>
                  <a:pt x="9774285" y="1877281"/>
                  <a:pt x="9756005" y="1877729"/>
                </a:cubicBezTo>
                <a:cubicBezTo>
                  <a:pt x="9756005" y="1877729"/>
                  <a:pt x="9756005" y="1877729"/>
                  <a:pt x="9774285" y="1877281"/>
                </a:cubicBezTo>
                <a:cubicBezTo>
                  <a:pt x="9774285" y="1877281"/>
                  <a:pt x="9792565" y="1876839"/>
                  <a:pt x="9792037" y="1853400"/>
                </a:cubicBezTo>
                <a:lnTo>
                  <a:pt x="9791771" y="1841686"/>
                </a:lnTo>
                <a:cubicBezTo>
                  <a:pt x="9809525" y="1817800"/>
                  <a:pt x="9808997" y="1794361"/>
                  <a:pt x="9808201" y="1759209"/>
                </a:cubicBezTo>
                <a:cubicBezTo>
                  <a:pt x="9826481" y="1758765"/>
                  <a:pt x="9826481" y="1758765"/>
                  <a:pt x="9827013" y="1782200"/>
                </a:cubicBezTo>
                <a:cubicBezTo>
                  <a:pt x="9845293" y="1781757"/>
                  <a:pt x="9845027" y="1770033"/>
                  <a:pt x="9863043" y="1757872"/>
                </a:cubicBezTo>
                <a:cubicBezTo>
                  <a:pt x="9863043" y="1757872"/>
                  <a:pt x="9863307" y="1769591"/>
                  <a:pt x="9863307" y="1769591"/>
                </a:cubicBezTo>
                <a:cubicBezTo>
                  <a:pt x="9863573" y="1781311"/>
                  <a:pt x="9881851" y="1780862"/>
                  <a:pt x="9882115" y="1792578"/>
                </a:cubicBezTo>
                <a:cubicBezTo>
                  <a:pt x="9863835" y="1793025"/>
                  <a:pt x="9882115" y="1792578"/>
                  <a:pt x="9863835" y="1793025"/>
                </a:cubicBezTo>
                <a:cubicBezTo>
                  <a:pt x="9865157" y="1851617"/>
                  <a:pt x="9866213" y="1898488"/>
                  <a:pt x="9848727" y="1934090"/>
                </a:cubicBezTo>
                <a:cubicBezTo>
                  <a:pt x="9848727" y="1934090"/>
                  <a:pt x="9848727" y="1934090"/>
                  <a:pt x="9830447" y="1934536"/>
                </a:cubicBezTo>
                <a:cubicBezTo>
                  <a:pt x="9831241" y="1969690"/>
                  <a:pt x="9812957" y="1970135"/>
                  <a:pt x="9814017" y="2017008"/>
                </a:cubicBezTo>
                <a:cubicBezTo>
                  <a:pt x="9796001" y="2029174"/>
                  <a:pt x="9796263" y="2040893"/>
                  <a:pt x="9796525" y="2052609"/>
                </a:cubicBezTo>
                <a:cubicBezTo>
                  <a:pt x="9814809" y="2052162"/>
                  <a:pt x="9814809" y="2052162"/>
                  <a:pt x="9814809" y="2052162"/>
                </a:cubicBezTo>
                <a:cubicBezTo>
                  <a:pt x="9814809" y="2052162"/>
                  <a:pt x="9815599" y="2087318"/>
                  <a:pt x="9816127" y="2110749"/>
                </a:cubicBezTo>
                <a:cubicBezTo>
                  <a:pt x="9816393" y="2122468"/>
                  <a:pt x="9816657" y="2134189"/>
                  <a:pt x="9817185" y="2157623"/>
                </a:cubicBezTo>
                <a:cubicBezTo>
                  <a:pt x="9817185" y="2157623"/>
                  <a:pt x="9817185" y="2157623"/>
                  <a:pt x="9798905" y="2158072"/>
                </a:cubicBezTo>
                <a:cubicBezTo>
                  <a:pt x="9817185" y="2157623"/>
                  <a:pt x="9817449" y="2169342"/>
                  <a:pt x="9817713" y="2181062"/>
                </a:cubicBezTo>
                <a:cubicBezTo>
                  <a:pt x="9818241" y="2204495"/>
                  <a:pt x="9818771" y="2227934"/>
                  <a:pt x="9781947" y="2217107"/>
                </a:cubicBezTo>
                <a:cubicBezTo>
                  <a:pt x="9782215" y="2228825"/>
                  <a:pt x="9782477" y="2240540"/>
                  <a:pt x="9782739" y="2252259"/>
                </a:cubicBezTo>
                <a:cubicBezTo>
                  <a:pt x="9801023" y="2251814"/>
                  <a:pt x="9782477" y="2240540"/>
                  <a:pt x="9800757" y="2240095"/>
                </a:cubicBezTo>
                <a:cubicBezTo>
                  <a:pt x="9801285" y="2263532"/>
                  <a:pt x="9800757" y="2240095"/>
                  <a:pt x="9801549" y="2275248"/>
                </a:cubicBezTo>
                <a:cubicBezTo>
                  <a:pt x="9783269" y="2275698"/>
                  <a:pt x="9783797" y="2299136"/>
                  <a:pt x="9784325" y="2322570"/>
                </a:cubicBezTo>
                <a:cubicBezTo>
                  <a:pt x="9784587" y="2334290"/>
                  <a:pt x="9802867" y="2333842"/>
                  <a:pt x="9802867" y="2333842"/>
                </a:cubicBezTo>
                <a:cubicBezTo>
                  <a:pt x="9821149" y="2333393"/>
                  <a:pt x="9838901" y="2309511"/>
                  <a:pt x="9856913" y="2297347"/>
                </a:cubicBezTo>
                <a:cubicBezTo>
                  <a:pt x="9856913" y="2297347"/>
                  <a:pt x="9856651" y="2285629"/>
                  <a:pt x="9856651" y="2285629"/>
                </a:cubicBezTo>
                <a:cubicBezTo>
                  <a:pt x="9874931" y="2285184"/>
                  <a:pt x="9874931" y="2285184"/>
                  <a:pt x="9874931" y="2285184"/>
                </a:cubicBezTo>
                <a:cubicBezTo>
                  <a:pt x="9874931" y="2285184"/>
                  <a:pt x="9874665" y="2273468"/>
                  <a:pt x="9874665" y="2273468"/>
                </a:cubicBezTo>
                <a:cubicBezTo>
                  <a:pt x="9874665" y="2273468"/>
                  <a:pt x="9874665" y="2273468"/>
                  <a:pt x="9874403" y="2261746"/>
                </a:cubicBezTo>
                <a:cubicBezTo>
                  <a:pt x="9874403" y="2261746"/>
                  <a:pt x="9892683" y="2261302"/>
                  <a:pt x="9892683" y="2261302"/>
                </a:cubicBezTo>
                <a:cubicBezTo>
                  <a:pt x="9892683" y="2261302"/>
                  <a:pt x="9892683" y="2261302"/>
                  <a:pt x="9892419" y="2249580"/>
                </a:cubicBezTo>
                <a:cubicBezTo>
                  <a:pt x="9892419" y="2249580"/>
                  <a:pt x="9892419" y="2249580"/>
                  <a:pt x="9874139" y="2250028"/>
                </a:cubicBezTo>
                <a:cubicBezTo>
                  <a:pt x="9891625" y="2214429"/>
                  <a:pt x="9891361" y="2202713"/>
                  <a:pt x="9890305" y="2155838"/>
                </a:cubicBezTo>
                <a:cubicBezTo>
                  <a:pt x="9890039" y="2144120"/>
                  <a:pt x="9889775" y="2132402"/>
                  <a:pt x="9889775" y="2132402"/>
                </a:cubicBezTo>
                <a:cubicBezTo>
                  <a:pt x="9889775" y="2132402"/>
                  <a:pt x="9908319" y="2143674"/>
                  <a:pt x="9908319" y="2143674"/>
                </a:cubicBezTo>
                <a:lnTo>
                  <a:pt x="9908057" y="2131956"/>
                </a:lnTo>
                <a:cubicBezTo>
                  <a:pt x="9907791" y="2120237"/>
                  <a:pt x="9907791" y="2120237"/>
                  <a:pt x="9926071" y="2119793"/>
                </a:cubicBezTo>
                <a:cubicBezTo>
                  <a:pt x="9925807" y="2108072"/>
                  <a:pt x="9907525" y="2108519"/>
                  <a:pt x="9907525" y="2108519"/>
                </a:cubicBezTo>
                <a:cubicBezTo>
                  <a:pt x="9889245" y="2108963"/>
                  <a:pt x="9889245" y="2108963"/>
                  <a:pt x="9889513" y="2120683"/>
                </a:cubicBezTo>
                <a:cubicBezTo>
                  <a:pt x="9889245" y="2108963"/>
                  <a:pt x="9888455" y="2073813"/>
                  <a:pt x="9887927" y="2050376"/>
                </a:cubicBezTo>
                <a:cubicBezTo>
                  <a:pt x="9887663" y="2038660"/>
                  <a:pt x="9887663" y="2038660"/>
                  <a:pt x="9869385" y="2039106"/>
                </a:cubicBezTo>
                <a:cubicBezTo>
                  <a:pt x="9851367" y="2051268"/>
                  <a:pt x="9870703" y="2097695"/>
                  <a:pt x="9870703" y="2097695"/>
                </a:cubicBezTo>
                <a:cubicBezTo>
                  <a:pt x="9870969" y="2109411"/>
                  <a:pt x="9870969" y="2109411"/>
                  <a:pt x="9889513" y="2120683"/>
                </a:cubicBezTo>
                <a:cubicBezTo>
                  <a:pt x="9871231" y="2121128"/>
                  <a:pt x="9871763" y="2144566"/>
                  <a:pt x="9834939" y="2133743"/>
                </a:cubicBezTo>
                <a:cubicBezTo>
                  <a:pt x="9834673" y="2122022"/>
                  <a:pt x="9834673" y="2122022"/>
                  <a:pt x="9834411" y="2110305"/>
                </a:cubicBezTo>
                <a:cubicBezTo>
                  <a:pt x="9834145" y="2098589"/>
                  <a:pt x="9833879" y="2086870"/>
                  <a:pt x="9851893" y="2074704"/>
                </a:cubicBezTo>
                <a:cubicBezTo>
                  <a:pt x="9851367" y="2051268"/>
                  <a:pt x="9851101" y="2039552"/>
                  <a:pt x="9850841" y="2027833"/>
                </a:cubicBezTo>
                <a:cubicBezTo>
                  <a:pt x="9851367" y="2051268"/>
                  <a:pt x="9850577" y="2016116"/>
                  <a:pt x="9868855" y="2015670"/>
                </a:cubicBezTo>
                <a:cubicBezTo>
                  <a:pt x="9886607" y="1991785"/>
                  <a:pt x="9886341" y="1980069"/>
                  <a:pt x="9885817" y="1956633"/>
                </a:cubicBezTo>
                <a:cubicBezTo>
                  <a:pt x="9886079" y="1968351"/>
                  <a:pt x="9885551" y="1944913"/>
                  <a:pt x="9903829" y="1944468"/>
                </a:cubicBezTo>
                <a:cubicBezTo>
                  <a:pt x="9903565" y="1932752"/>
                  <a:pt x="9885285" y="1933194"/>
                  <a:pt x="9885021" y="1921478"/>
                </a:cubicBezTo>
                <a:cubicBezTo>
                  <a:pt x="9884757" y="1909762"/>
                  <a:pt x="9884757" y="1909762"/>
                  <a:pt x="9884493" y="1898044"/>
                </a:cubicBezTo>
                <a:cubicBezTo>
                  <a:pt x="9884231" y="1886326"/>
                  <a:pt x="9903035" y="1909314"/>
                  <a:pt x="9902511" y="1885878"/>
                </a:cubicBezTo>
                <a:cubicBezTo>
                  <a:pt x="9902511" y="1885878"/>
                  <a:pt x="9921051" y="1897150"/>
                  <a:pt x="9903035" y="1909314"/>
                </a:cubicBezTo>
                <a:cubicBezTo>
                  <a:pt x="9903035" y="1909314"/>
                  <a:pt x="9921319" y="1908867"/>
                  <a:pt x="9921319" y="1908867"/>
                </a:cubicBezTo>
                <a:cubicBezTo>
                  <a:pt x="9921051" y="1897150"/>
                  <a:pt x="9902773" y="1897598"/>
                  <a:pt x="9920787" y="1885432"/>
                </a:cubicBezTo>
                <a:cubicBezTo>
                  <a:pt x="9902511" y="1885878"/>
                  <a:pt x="9902241" y="1874161"/>
                  <a:pt x="9902241" y="1874161"/>
                </a:cubicBezTo>
                <a:cubicBezTo>
                  <a:pt x="9902241" y="1874161"/>
                  <a:pt x="9883965" y="1874607"/>
                  <a:pt x="9883965" y="1874607"/>
                </a:cubicBezTo>
                <a:cubicBezTo>
                  <a:pt x="9883965" y="1874607"/>
                  <a:pt x="9883965" y="1874607"/>
                  <a:pt x="9883699" y="1862887"/>
                </a:cubicBezTo>
                <a:cubicBezTo>
                  <a:pt x="9883699" y="1862887"/>
                  <a:pt x="9883437" y="1851169"/>
                  <a:pt x="9883437" y="1851169"/>
                </a:cubicBezTo>
                <a:cubicBezTo>
                  <a:pt x="9883437" y="1851169"/>
                  <a:pt x="9901717" y="1850721"/>
                  <a:pt x="9901451" y="1839008"/>
                </a:cubicBezTo>
                <a:cubicBezTo>
                  <a:pt x="9919995" y="1850275"/>
                  <a:pt x="9901717" y="1850721"/>
                  <a:pt x="9901983" y="1862440"/>
                </a:cubicBezTo>
                <a:cubicBezTo>
                  <a:pt x="9902241" y="1874161"/>
                  <a:pt x="9902241" y="1874161"/>
                  <a:pt x="9920525" y="1873715"/>
                </a:cubicBezTo>
                <a:cubicBezTo>
                  <a:pt x="9919731" y="1838560"/>
                  <a:pt x="9919203" y="1815123"/>
                  <a:pt x="9918411" y="1779972"/>
                </a:cubicBezTo>
                <a:cubicBezTo>
                  <a:pt x="9918411" y="1779972"/>
                  <a:pt x="9936425" y="1767803"/>
                  <a:pt x="9935899" y="1744368"/>
                </a:cubicBezTo>
                <a:cubicBezTo>
                  <a:pt x="9917353" y="1733097"/>
                  <a:pt x="9917353" y="1733097"/>
                  <a:pt x="9917353" y="1733097"/>
                </a:cubicBezTo>
                <a:cubicBezTo>
                  <a:pt x="9917089" y="1721379"/>
                  <a:pt x="9935107" y="1709215"/>
                  <a:pt x="9934577" y="1685778"/>
                </a:cubicBezTo>
                <a:cubicBezTo>
                  <a:pt x="9934577" y="1685778"/>
                  <a:pt x="9934577" y="1685778"/>
                  <a:pt x="9934315" y="1674060"/>
                </a:cubicBezTo>
                <a:cubicBezTo>
                  <a:pt x="9934315" y="1674060"/>
                  <a:pt x="9934315" y="1674060"/>
                  <a:pt x="9934049" y="1662343"/>
                </a:cubicBezTo>
                <a:cubicBezTo>
                  <a:pt x="9934049" y="1662343"/>
                  <a:pt x="9933785" y="1650624"/>
                  <a:pt x="9933785" y="1650624"/>
                </a:cubicBezTo>
                <a:cubicBezTo>
                  <a:pt x="9933521" y="1638909"/>
                  <a:pt x="9951799" y="1638461"/>
                  <a:pt x="9951799" y="1638461"/>
                </a:cubicBezTo>
                <a:cubicBezTo>
                  <a:pt x="9970349" y="1649732"/>
                  <a:pt x="9970349" y="1649732"/>
                  <a:pt x="9970611" y="1661449"/>
                </a:cubicBezTo>
                <a:cubicBezTo>
                  <a:pt x="9988629" y="1649289"/>
                  <a:pt x="10006645" y="1637123"/>
                  <a:pt x="10005851" y="1601967"/>
                </a:cubicBezTo>
                <a:cubicBezTo>
                  <a:pt x="9996581" y="1596332"/>
                  <a:pt x="9991941" y="1593515"/>
                  <a:pt x="9989557" y="1589174"/>
                </a:cubicBezTo>
                <a:lnTo>
                  <a:pt x="9986777" y="1567260"/>
                </a:lnTo>
                <a:lnTo>
                  <a:pt x="9986515" y="1555542"/>
                </a:lnTo>
                <a:cubicBezTo>
                  <a:pt x="9986515" y="1555542"/>
                  <a:pt x="10004533" y="1543377"/>
                  <a:pt x="10022811" y="1542931"/>
                </a:cubicBezTo>
                <a:cubicBezTo>
                  <a:pt x="10005323" y="1578532"/>
                  <a:pt x="10023601" y="1578086"/>
                  <a:pt x="10023865" y="1589802"/>
                </a:cubicBezTo>
                <a:cubicBezTo>
                  <a:pt x="10024131" y="1601519"/>
                  <a:pt x="10024393" y="1613239"/>
                  <a:pt x="10024659" y="1624955"/>
                </a:cubicBezTo>
                <a:cubicBezTo>
                  <a:pt x="10024659" y="1624955"/>
                  <a:pt x="10042939" y="1624511"/>
                  <a:pt x="10042939" y="1624511"/>
                </a:cubicBezTo>
                <a:cubicBezTo>
                  <a:pt x="10042939" y="1624511"/>
                  <a:pt x="10042939" y="1624511"/>
                  <a:pt x="10061217" y="1624065"/>
                </a:cubicBezTo>
                <a:cubicBezTo>
                  <a:pt x="10060953" y="1612346"/>
                  <a:pt x="10060689" y="1600628"/>
                  <a:pt x="10078707" y="1588463"/>
                </a:cubicBezTo>
                <a:cubicBezTo>
                  <a:pt x="10078707" y="1588463"/>
                  <a:pt x="10078707" y="1588463"/>
                  <a:pt x="10078971" y="1600181"/>
                </a:cubicBezTo>
                <a:cubicBezTo>
                  <a:pt x="10079233" y="1611901"/>
                  <a:pt x="10079233" y="1611901"/>
                  <a:pt x="10079497" y="1623621"/>
                </a:cubicBezTo>
                <a:cubicBezTo>
                  <a:pt x="10079497" y="1623621"/>
                  <a:pt x="10061485" y="1635783"/>
                  <a:pt x="10080025" y="1647056"/>
                </a:cubicBezTo>
                <a:cubicBezTo>
                  <a:pt x="10061745" y="1647500"/>
                  <a:pt x="10062011" y="1659216"/>
                  <a:pt x="10061745" y="1647500"/>
                </a:cubicBezTo>
                <a:cubicBezTo>
                  <a:pt x="10061485" y="1635783"/>
                  <a:pt x="10061485" y="1635783"/>
                  <a:pt x="10061485" y="1635783"/>
                </a:cubicBezTo>
                <a:cubicBezTo>
                  <a:pt x="10042939" y="1624511"/>
                  <a:pt x="10042939" y="1624511"/>
                  <a:pt x="10043201" y="1636229"/>
                </a:cubicBezTo>
                <a:cubicBezTo>
                  <a:pt x="10043201" y="1636229"/>
                  <a:pt x="10024925" y="1636675"/>
                  <a:pt x="10024925" y="1636675"/>
                </a:cubicBezTo>
                <a:cubicBezTo>
                  <a:pt x="10025187" y="1648394"/>
                  <a:pt x="10006907" y="1648841"/>
                  <a:pt x="10007173" y="1660555"/>
                </a:cubicBezTo>
                <a:cubicBezTo>
                  <a:pt x="10007435" y="1672275"/>
                  <a:pt x="10008231" y="1707430"/>
                  <a:pt x="10008493" y="1719144"/>
                </a:cubicBezTo>
                <a:cubicBezTo>
                  <a:pt x="10008493" y="1719144"/>
                  <a:pt x="10008231" y="1707430"/>
                  <a:pt x="9990213" y="1719592"/>
                </a:cubicBezTo>
                <a:cubicBezTo>
                  <a:pt x="9990475" y="1731310"/>
                  <a:pt x="9990475" y="1731310"/>
                  <a:pt x="9990739" y="1743030"/>
                </a:cubicBezTo>
                <a:cubicBezTo>
                  <a:pt x="10009021" y="1742583"/>
                  <a:pt x="10008759" y="1730867"/>
                  <a:pt x="10008759" y="1730867"/>
                </a:cubicBezTo>
                <a:cubicBezTo>
                  <a:pt x="10009283" y="1754301"/>
                  <a:pt x="10027567" y="1753854"/>
                  <a:pt x="10028355" y="1789009"/>
                </a:cubicBezTo>
                <a:cubicBezTo>
                  <a:pt x="10028093" y="1777293"/>
                  <a:pt x="10028093" y="1777293"/>
                  <a:pt x="10028093" y="1777293"/>
                </a:cubicBezTo>
                <a:cubicBezTo>
                  <a:pt x="10046109" y="1765126"/>
                  <a:pt x="10045315" y="1729974"/>
                  <a:pt x="10045051" y="1718254"/>
                </a:cubicBezTo>
                <a:cubicBezTo>
                  <a:pt x="10063593" y="1729526"/>
                  <a:pt x="10063331" y="1717806"/>
                  <a:pt x="10081611" y="1717361"/>
                </a:cubicBezTo>
                <a:cubicBezTo>
                  <a:pt x="10082403" y="1752517"/>
                  <a:pt x="10083459" y="1799389"/>
                  <a:pt x="10101737" y="1798941"/>
                </a:cubicBezTo>
                <a:cubicBezTo>
                  <a:pt x="10101737" y="1798941"/>
                  <a:pt x="10101211" y="1775506"/>
                  <a:pt x="10100947" y="1763788"/>
                </a:cubicBezTo>
                <a:cubicBezTo>
                  <a:pt x="10137239" y="1751176"/>
                  <a:pt x="10118433" y="1728188"/>
                  <a:pt x="10117907" y="1704753"/>
                </a:cubicBezTo>
                <a:cubicBezTo>
                  <a:pt x="10117641" y="1693031"/>
                  <a:pt x="10117641" y="1693031"/>
                  <a:pt x="10117641" y="1693031"/>
                </a:cubicBezTo>
                <a:cubicBezTo>
                  <a:pt x="10117379" y="1681316"/>
                  <a:pt x="10117379" y="1681316"/>
                  <a:pt x="10117113" y="1669598"/>
                </a:cubicBezTo>
                <a:cubicBezTo>
                  <a:pt x="10117113" y="1669598"/>
                  <a:pt x="10117113" y="1669598"/>
                  <a:pt x="10116851" y="1657878"/>
                </a:cubicBezTo>
                <a:cubicBezTo>
                  <a:pt x="10134863" y="1645717"/>
                  <a:pt x="10134601" y="1633998"/>
                  <a:pt x="10134073" y="1610563"/>
                </a:cubicBezTo>
                <a:cubicBezTo>
                  <a:pt x="10115531" y="1599289"/>
                  <a:pt x="10132487" y="1540254"/>
                  <a:pt x="10114471" y="1552418"/>
                </a:cubicBezTo>
                <a:cubicBezTo>
                  <a:pt x="10113945" y="1528982"/>
                  <a:pt x="10113679" y="1517264"/>
                  <a:pt x="10113679" y="1517264"/>
                </a:cubicBezTo>
                <a:cubicBezTo>
                  <a:pt x="10113679" y="1517264"/>
                  <a:pt x="10113547" y="1511405"/>
                  <a:pt x="10113447" y="1507010"/>
                </a:cubicBezTo>
                <a:lnTo>
                  <a:pt x="10113413" y="1505534"/>
                </a:lnTo>
                <a:lnTo>
                  <a:pt x="10115335" y="1489376"/>
                </a:lnTo>
                <a:cubicBezTo>
                  <a:pt x="10117521" y="1484926"/>
                  <a:pt x="10122025" y="1481884"/>
                  <a:pt x="10131165" y="1481661"/>
                </a:cubicBezTo>
                <a:cubicBezTo>
                  <a:pt x="10130903" y="1469943"/>
                  <a:pt x="10112357" y="1458670"/>
                  <a:pt x="10112095" y="1446956"/>
                </a:cubicBezTo>
                <a:cubicBezTo>
                  <a:pt x="10111829" y="1435237"/>
                  <a:pt x="10093021" y="1412243"/>
                  <a:pt x="10111303" y="1411800"/>
                </a:cubicBezTo>
                <a:cubicBezTo>
                  <a:pt x="10092755" y="1400525"/>
                  <a:pt x="10073951" y="1377539"/>
                  <a:pt x="10073951" y="1377539"/>
                </a:cubicBezTo>
                <a:cubicBezTo>
                  <a:pt x="10073423" y="1354101"/>
                  <a:pt x="10036863" y="1354994"/>
                  <a:pt x="10037127" y="1366716"/>
                </a:cubicBezTo>
                <a:cubicBezTo>
                  <a:pt x="10018315" y="1343723"/>
                  <a:pt x="10035809" y="1308124"/>
                  <a:pt x="10016999" y="1285133"/>
                </a:cubicBezTo>
                <a:cubicBezTo>
                  <a:pt x="10035279" y="1284685"/>
                  <a:pt x="10035015" y="1272969"/>
                  <a:pt x="10034751" y="1261251"/>
                </a:cubicBezTo>
                <a:cubicBezTo>
                  <a:pt x="10015943" y="1238262"/>
                  <a:pt x="10015415" y="1214824"/>
                  <a:pt x="10014885" y="1191388"/>
                </a:cubicBezTo>
                <a:cubicBezTo>
                  <a:pt x="10014619" y="1179672"/>
                  <a:pt x="10014619" y="1179672"/>
                  <a:pt x="10014619" y="1179672"/>
                </a:cubicBezTo>
                <a:cubicBezTo>
                  <a:pt x="10014091" y="1156235"/>
                  <a:pt x="10013829" y="1144513"/>
                  <a:pt x="10013829" y="1144513"/>
                </a:cubicBezTo>
                <a:cubicBezTo>
                  <a:pt x="9995811" y="1156680"/>
                  <a:pt x="9996605" y="1191833"/>
                  <a:pt x="9997399" y="1226988"/>
                </a:cubicBezTo>
                <a:cubicBezTo>
                  <a:pt x="9997399" y="1226988"/>
                  <a:pt x="9997135" y="1215272"/>
                  <a:pt x="9997135" y="1215272"/>
                </a:cubicBezTo>
                <a:cubicBezTo>
                  <a:pt x="9997399" y="1226988"/>
                  <a:pt x="9979381" y="1239155"/>
                  <a:pt x="9997925" y="1250428"/>
                </a:cubicBezTo>
                <a:cubicBezTo>
                  <a:pt x="9998453" y="1273859"/>
                  <a:pt x="9979907" y="1262592"/>
                  <a:pt x="9980441" y="1286026"/>
                </a:cubicBezTo>
                <a:cubicBezTo>
                  <a:pt x="9980703" y="1297745"/>
                  <a:pt x="9980703" y="1297745"/>
                  <a:pt x="9980965" y="1309463"/>
                </a:cubicBezTo>
                <a:cubicBezTo>
                  <a:pt x="9999511" y="1320736"/>
                  <a:pt x="9981493" y="1332896"/>
                  <a:pt x="9999773" y="1332451"/>
                </a:cubicBezTo>
                <a:cubicBezTo>
                  <a:pt x="9999773" y="1332451"/>
                  <a:pt x="10000039" y="1344169"/>
                  <a:pt x="9981759" y="1344617"/>
                </a:cubicBezTo>
                <a:cubicBezTo>
                  <a:pt x="10000305" y="1355888"/>
                  <a:pt x="10000305" y="1355888"/>
                  <a:pt x="10000305" y="1355888"/>
                </a:cubicBezTo>
                <a:cubicBezTo>
                  <a:pt x="10001099" y="1391045"/>
                  <a:pt x="9982553" y="1379769"/>
                  <a:pt x="9983873" y="1438360"/>
                </a:cubicBezTo>
                <a:cubicBezTo>
                  <a:pt x="9984135" y="1450079"/>
                  <a:pt x="9966121" y="1462243"/>
                  <a:pt x="9966647" y="1485679"/>
                </a:cubicBezTo>
                <a:cubicBezTo>
                  <a:pt x="9966913" y="1497396"/>
                  <a:pt x="9967441" y="1520833"/>
                  <a:pt x="9949423" y="1532998"/>
                </a:cubicBezTo>
                <a:cubicBezTo>
                  <a:pt x="9968235" y="1555987"/>
                  <a:pt x="9967973" y="1544268"/>
                  <a:pt x="9967973" y="1544268"/>
                </a:cubicBezTo>
                <a:cubicBezTo>
                  <a:pt x="9968497" y="1567708"/>
                  <a:pt x="9968763" y="1579424"/>
                  <a:pt x="9950743" y="1591585"/>
                </a:cubicBezTo>
                <a:cubicBezTo>
                  <a:pt x="9951009" y="1603304"/>
                  <a:pt x="9951009" y="1603304"/>
                  <a:pt x="9951271" y="1615023"/>
                </a:cubicBezTo>
                <a:cubicBezTo>
                  <a:pt x="9951271" y="1615023"/>
                  <a:pt x="9951537" y="1626742"/>
                  <a:pt x="9951537" y="1626742"/>
                </a:cubicBezTo>
                <a:cubicBezTo>
                  <a:pt x="9933255" y="1627187"/>
                  <a:pt x="9932995" y="1615473"/>
                  <a:pt x="9932995" y="1615473"/>
                </a:cubicBezTo>
                <a:cubicBezTo>
                  <a:pt x="9931935" y="1568600"/>
                  <a:pt x="9913659" y="1569046"/>
                  <a:pt x="9912865" y="1533889"/>
                </a:cubicBezTo>
                <a:lnTo>
                  <a:pt x="9912599" y="1522175"/>
                </a:lnTo>
                <a:lnTo>
                  <a:pt x="9917209" y="1523736"/>
                </a:lnTo>
                <a:lnTo>
                  <a:pt x="9931145" y="1533444"/>
                </a:lnTo>
                <a:cubicBezTo>
                  <a:pt x="9931011" y="1527588"/>
                  <a:pt x="9931011" y="1527588"/>
                  <a:pt x="9928727" y="1527640"/>
                </a:cubicBezTo>
                <a:lnTo>
                  <a:pt x="9917209" y="1523736"/>
                </a:lnTo>
                <a:lnTo>
                  <a:pt x="9914883" y="1522117"/>
                </a:lnTo>
                <a:cubicBezTo>
                  <a:pt x="9912465" y="1516315"/>
                  <a:pt x="9912333" y="1510455"/>
                  <a:pt x="9912333" y="1510455"/>
                </a:cubicBezTo>
                <a:lnTo>
                  <a:pt x="9911277" y="1463580"/>
                </a:lnTo>
                <a:cubicBezTo>
                  <a:pt x="9911277" y="1463580"/>
                  <a:pt x="9893263" y="1475745"/>
                  <a:pt x="9893263" y="1475745"/>
                </a:cubicBezTo>
                <a:cubicBezTo>
                  <a:pt x="9892467" y="1440594"/>
                  <a:pt x="9910485" y="1428427"/>
                  <a:pt x="9910221" y="1416708"/>
                </a:cubicBezTo>
                <a:cubicBezTo>
                  <a:pt x="9910221" y="1416708"/>
                  <a:pt x="9910221" y="1416708"/>
                  <a:pt x="9909959" y="1404990"/>
                </a:cubicBezTo>
                <a:cubicBezTo>
                  <a:pt x="9928237" y="1404543"/>
                  <a:pt x="9928237" y="1404543"/>
                  <a:pt x="9928237" y="1404543"/>
                </a:cubicBezTo>
                <a:cubicBezTo>
                  <a:pt x="9927973" y="1392829"/>
                  <a:pt x="9909693" y="1393277"/>
                  <a:pt x="9909431" y="1381557"/>
                </a:cubicBezTo>
                <a:cubicBezTo>
                  <a:pt x="9909431" y="1381557"/>
                  <a:pt x="9891149" y="1382004"/>
                  <a:pt x="9891149" y="1382004"/>
                </a:cubicBezTo>
                <a:cubicBezTo>
                  <a:pt x="9891149" y="1382004"/>
                  <a:pt x="9909167" y="1369841"/>
                  <a:pt x="9909167" y="1369841"/>
                </a:cubicBezTo>
                <a:cubicBezTo>
                  <a:pt x="9908901" y="1358118"/>
                  <a:pt x="9890883" y="1370284"/>
                  <a:pt x="9890621" y="1358566"/>
                </a:cubicBezTo>
                <a:cubicBezTo>
                  <a:pt x="9908901" y="1358118"/>
                  <a:pt x="9908901" y="1358118"/>
                  <a:pt x="9908901" y="1358118"/>
                </a:cubicBezTo>
                <a:cubicBezTo>
                  <a:pt x="9890093" y="1335129"/>
                  <a:pt x="9907843" y="1311246"/>
                  <a:pt x="9907581" y="1299528"/>
                </a:cubicBezTo>
                <a:cubicBezTo>
                  <a:pt x="9907581" y="1299528"/>
                  <a:pt x="9925331" y="1275644"/>
                  <a:pt x="9906525" y="1252659"/>
                </a:cubicBezTo>
                <a:cubicBezTo>
                  <a:pt x="9924803" y="1252211"/>
                  <a:pt x="9924803" y="1252211"/>
                  <a:pt x="9924541" y="1240493"/>
                </a:cubicBezTo>
                <a:cubicBezTo>
                  <a:pt x="9943347" y="1263484"/>
                  <a:pt x="9942555" y="1228329"/>
                  <a:pt x="9943083" y="1251767"/>
                </a:cubicBezTo>
                <a:cubicBezTo>
                  <a:pt x="9960837" y="1227882"/>
                  <a:pt x="9960571" y="1216163"/>
                  <a:pt x="9960309" y="1204445"/>
                </a:cubicBezTo>
                <a:cubicBezTo>
                  <a:pt x="9960309" y="1204445"/>
                  <a:pt x="9960309" y="1204445"/>
                  <a:pt x="9942289" y="1216610"/>
                </a:cubicBezTo>
                <a:cubicBezTo>
                  <a:pt x="9942289" y="1216610"/>
                  <a:pt x="9942025" y="1204890"/>
                  <a:pt x="9942025" y="1204890"/>
                </a:cubicBezTo>
                <a:cubicBezTo>
                  <a:pt x="9941759" y="1193174"/>
                  <a:pt x="9941759" y="1193174"/>
                  <a:pt x="9941759" y="1193174"/>
                </a:cubicBezTo>
                <a:cubicBezTo>
                  <a:pt x="9941759" y="1193174"/>
                  <a:pt x="9941759" y="1193174"/>
                  <a:pt x="9960045" y="1192729"/>
                </a:cubicBezTo>
                <a:cubicBezTo>
                  <a:pt x="9977795" y="1168846"/>
                  <a:pt x="9958197" y="1110705"/>
                  <a:pt x="9994491" y="1098088"/>
                </a:cubicBezTo>
                <a:cubicBezTo>
                  <a:pt x="9994225" y="1086370"/>
                  <a:pt x="9993963" y="1074657"/>
                  <a:pt x="9993963" y="1074657"/>
                </a:cubicBezTo>
                <a:cubicBezTo>
                  <a:pt x="9993695" y="1062938"/>
                  <a:pt x="9993695" y="1062938"/>
                  <a:pt x="10011977" y="1062493"/>
                </a:cubicBezTo>
                <a:cubicBezTo>
                  <a:pt x="9993431" y="1051220"/>
                  <a:pt x="10010925" y="1015617"/>
                  <a:pt x="10029203" y="1015171"/>
                </a:cubicBezTo>
                <a:cubicBezTo>
                  <a:pt x="10010131" y="980466"/>
                  <a:pt x="10009601" y="957026"/>
                  <a:pt x="10009073" y="933595"/>
                </a:cubicBezTo>
                <a:cubicBezTo>
                  <a:pt x="10027615" y="944865"/>
                  <a:pt x="10027089" y="921430"/>
                  <a:pt x="10045633" y="932704"/>
                </a:cubicBezTo>
                <a:cubicBezTo>
                  <a:pt x="10063911" y="932255"/>
                  <a:pt x="10044841" y="897546"/>
                  <a:pt x="10044841" y="897546"/>
                </a:cubicBezTo>
                <a:cubicBezTo>
                  <a:pt x="10044841" y="897546"/>
                  <a:pt x="10044841" y="897546"/>
                  <a:pt x="10044575" y="885825"/>
                </a:cubicBezTo>
                <a:cubicBezTo>
                  <a:pt x="10062857" y="885381"/>
                  <a:pt x="10062857" y="885381"/>
                  <a:pt x="10062857" y="885381"/>
                </a:cubicBezTo>
                <a:cubicBezTo>
                  <a:pt x="10062857" y="885381"/>
                  <a:pt x="10062857" y="885381"/>
                  <a:pt x="10063121" y="897101"/>
                </a:cubicBezTo>
                <a:cubicBezTo>
                  <a:pt x="10063385" y="908817"/>
                  <a:pt x="10081133" y="884933"/>
                  <a:pt x="10081401" y="896653"/>
                </a:cubicBezTo>
                <a:cubicBezTo>
                  <a:pt x="10099681" y="896205"/>
                  <a:pt x="10099417" y="884489"/>
                  <a:pt x="10099151" y="872769"/>
                </a:cubicBezTo>
                <a:cubicBezTo>
                  <a:pt x="10098887" y="861051"/>
                  <a:pt x="10098887" y="861051"/>
                  <a:pt x="10098887" y="861051"/>
                </a:cubicBezTo>
                <a:cubicBezTo>
                  <a:pt x="10098619" y="849335"/>
                  <a:pt x="10117429" y="872324"/>
                  <a:pt x="10117429" y="872324"/>
                </a:cubicBezTo>
                <a:cubicBezTo>
                  <a:pt x="10117693" y="884041"/>
                  <a:pt x="10099417" y="884489"/>
                  <a:pt x="10099681" y="896205"/>
                </a:cubicBezTo>
                <a:cubicBezTo>
                  <a:pt x="10117955" y="895762"/>
                  <a:pt x="10118753" y="930916"/>
                  <a:pt x="10119281" y="954350"/>
                </a:cubicBezTo>
                <a:cubicBezTo>
                  <a:pt x="10155839" y="953457"/>
                  <a:pt x="10155047" y="918305"/>
                  <a:pt x="10154517" y="894869"/>
                </a:cubicBezTo>
                <a:cubicBezTo>
                  <a:pt x="10154253" y="883150"/>
                  <a:pt x="10154253" y="883150"/>
                  <a:pt x="10154253" y="883150"/>
                </a:cubicBezTo>
                <a:cubicBezTo>
                  <a:pt x="10172535" y="882701"/>
                  <a:pt x="10172797" y="894421"/>
                  <a:pt x="10172797" y="894421"/>
                </a:cubicBezTo>
                <a:cubicBezTo>
                  <a:pt x="10172797" y="894421"/>
                  <a:pt x="10173063" y="906140"/>
                  <a:pt x="10191343" y="905692"/>
                </a:cubicBezTo>
                <a:cubicBezTo>
                  <a:pt x="10191871" y="929130"/>
                  <a:pt x="10191871" y="929130"/>
                  <a:pt x="10191871" y="929130"/>
                </a:cubicBezTo>
                <a:cubicBezTo>
                  <a:pt x="10192135" y="940846"/>
                  <a:pt x="10192135" y="940846"/>
                  <a:pt x="10192399" y="952564"/>
                </a:cubicBezTo>
                <a:cubicBezTo>
                  <a:pt x="10192929" y="976003"/>
                  <a:pt x="10192929" y="976003"/>
                  <a:pt x="10193459" y="999438"/>
                </a:cubicBezTo>
                <a:cubicBezTo>
                  <a:pt x="10230013" y="998547"/>
                  <a:pt x="10210415" y="940398"/>
                  <a:pt x="10210151" y="928686"/>
                </a:cubicBezTo>
                <a:cubicBezTo>
                  <a:pt x="10209889" y="916965"/>
                  <a:pt x="10209623" y="905248"/>
                  <a:pt x="10191343" y="905692"/>
                </a:cubicBezTo>
                <a:cubicBezTo>
                  <a:pt x="10209359" y="893526"/>
                  <a:pt x="10209623" y="905248"/>
                  <a:pt x="10209623" y="905248"/>
                </a:cubicBezTo>
                <a:cubicBezTo>
                  <a:pt x="10209359" y="893526"/>
                  <a:pt x="10227637" y="893084"/>
                  <a:pt x="10227373" y="881365"/>
                </a:cubicBezTo>
                <a:cubicBezTo>
                  <a:pt x="10227637" y="893084"/>
                  <a:pt x="10227637" y="893084"/>
                  <a:pt x="10227637" y="893084"/>
                </a:cubicBezTo>
                <a:cubicBezTo>
                  <a:pt x="10227903" y="904800"/>
                  <a:pt x="10246181" y="904354"/>
                  <a:pt x="10246443" y="916074"/>
                </a:cubicBezTo>
                <a:cubicBezTo>
                  <a:pt x="10246443" y="916074"/>
                  <a:pt x="10246443" y="916074"/>
                  <a:pt x="10246181" y="904354"/>
                </a:cubicBezTo>
                <a:cubicBezTo>
                  <a:pt x="10264461" y="903908"/>
                  <a:pt x="10264199" y="892189"/>
                  <a:pt x="10263933" y="880472"/>
                </a:cubicBezTo>
                <a:lnTo>
                  <a:pt x="10263139" y="845317"/>
                </a:lnTo>
                <a:cubicBezTo>
                  <a:pt x="10262877" y="833597"/>
                  <a:pt x="10280893" y="821437"/>
                  <a:pt x="10280627" y="809718"/>
                </a:cubicBezTo>
                <a:cubicBezTo>
                  <a:pt x="10298911" y="809269"/>
                  <a:pt x="10280893" y="821437"/>
                  <a:pt x="10280893" y="821437"/>
                </a:cubicBezTo>
                <a:lnTo>
                  <a:pt x="10299175" y="820988"/>
                </a:lnTo>
                <a:cubicBezTo>
                  <a:pt x="10299439" y="832707"/>
                  <a:pt x="10299701" y="844425"/>
                  <a:pt x="10317981" y="843980"/>
                </a:cubicBezTo>
                <a:cubicBezTo>
                  <a:pt x="10317981" y="843980"/>
                  <a:pt x="10335735" y="820096"/>
                  <a:pt x="10317191" y="808824"/>
                </a:cubicBezTo>
                <a:cubicBezTo>
                  <a:pt x="10335469" y="808379"/>
                  <a:pt x="10334677" y="773225"/>
                  <a:pt x="10334413" y="761503"/>
                </a:cubicBezTo>
                <a:cubicBezTo>
                  <a:pt x="10334149" y="749785"/>
                  <a:pt x="10352695" y="761057"/>
                  <a:pt x="10352953" y="772777"/>
                </a:cubicBezTo>
                <a:cubicBezTo>
                  <a:pt x="10352953" y="772777"/>
                  <a:pt x="10352429" y="749341"/>
                  <a:pt x="10370709" y="748896"/>
                </a:cubicBezTo>
                <a:cubicBezTo>
                  <a:pt x="10370443" y="737176"/>
                  <a:pt x="10388987" y="748447"/>
                  <a:pt x="10370177" y="725460"/>
                </a:cubicBezTo>
                <a:cubicBezTo>
                  <a:pt x="10370177" y="725460"/>
                  <a:pt x="10388457" y="725016"/>
                  <a:pt x="10388457" y="725016"/>
                </a:cubicBezTo>
                <a:cubicBezTo>
                  <a:pt x="10369915" y="713742"/>
                  <a:pt x="10406473" y="712850"/>
                  <a:pt x="10387665" y="689856"/>
                </a:cubicBezTo>
                <a:cubicBezTo>
                  <a:pt x="10387665" y="689856"/>
                  <a:pt x="10405945" y="689412"/>
                  <a:pt x="10405945" y="689412"/>
                </a:cubicBezTo>
                <a:lnTo>
                  <a:pt x="10410511" y="693132"/>
                </a:lnTo>
                <a:lnTo>
                  <a:pt x="10409039" y="695868"/>
                </a:lnTo>
                <a:lnTo>
                  <a:pt x="10408667" y="695940"/>
                </a:lnTo>
                <a:cubicBezTo>
                  <a:pt x="10407253" y="696708"/>
                  <a:pt x="10406145" y="698200"/>
                  <a:pt x="10406211" y="701128"/>
                </a:cubicBezTo>
                <a:lnTo>
                  <a:pt x="10409039" y="695868"/>
                </a:lnTo>
                <a:lnTo>
                  <a:pt x="10412937" y="695104"/>
                </a:lnTo>
                <a:lnTo>
                  <a:pt x="10410511" y="693132"/>
                </a:lnTo>
                <a:lnTo>
                  <a:pt x="10414987" y="684795"/>
                </a:lnTo>
                <a:cubicBezTo>
                  <a:pt x="10414823" y="677474"/>
                  <a:pt x="10414689" y="671616"/>
                  <a:pt x="10423963" y="677248"/>
                </a:cubicBezTo>
                <a:cubicBezTo>
                  <a:pt x="10423167" y="642094"/>
                  <a:pt x="10441185" y="629929"/>
                  <a:pt x="10440657" y="606493"/>
                </a:cubicBezTo>
                <a:cubicBezTo>
                  <a:pt x="10440657" y="606493"/>
                  <a:pt x="10440921" y="618208"/>
                  <a:pt x="10422639" y="618657"/>
                </a:cubicBezTo>
                <a:cubicBezTo>
                  <a:pt x="10422115" y="595223"/>
                  <a:pt x="10422115" y="595223"/>
                  <a:pt x="10403569" y="583952"/>
                </a:cubicBezTo>
                <a:cubicBezTo>
                  <a:pt x="10421849" y="583504"/>
                  <a:pt x="10421321" y="560066"/>
                  <a:pt x="10421057" y="548350"/>
                </a:cubicBezTo>
                <a:lnTo>
                  <a:pt x="10434767" y="548013"/>
                </a:lnTo>
                <a:lnTo>
                  <a:pt x="10435977" y="550916"/>
                </a:lnTo>
                <a:lnTo>
                  <a:pt x="10432617" y="553928"/>
                </a:lnTo>
                <a:cubicBezTo>
                  <a:pt x="10430395" y="556915"/>
                  <a:pt x="10430461" y="559844"/>
                  <a:pt x="10439601" y="559623"/>
                </a:cubicBezTo>
                <a:lnTo>
                  <a:pt x="10435977" y="550916"/>
                </a:lnTo>
                <a:lnTo>
                  <a:pt x="10439333" y="547902"/>
                </a:lnTo>
                <a:lnTo>
                  <a:pt x="10434767" y="548013"/>
                </a:lnTo>
                <a:lnTo>
                  <a:pt x="10420265" y="513194"/>
                </a:lnTo>
                <a:cubicBezTo>
                  <a:pt x="10419737" y="489761"/>
                  <a:pt x="10419203" y="466325"/>
                  <a:pt x="10437225" y="454160"/>
                </a:cubicBezTo>
                <a:cubicBezTo>
                  <a:pt x="10437487" y="465878"/>
                  <a:pt x="10455499" y="453710"/>
                  <a:pt x="10455237" y="441994"/>
                </a:cubicBezTo>
                <a:cubicBezTo>
                  <a:pt x="10473783" y="453267"/>
                  <a:pt x="10455765" y="465432"/>
                  <a:pt x="10456031" y="477147"/>
                </a:cubicBezTo>
                <a:cubicBezTo>
                  <a:pt x="10456297" y="488865"/>
                  <a:pt x="10455765" y="465432"/>
                  <a:pt x="10437751" y="477594"/>
                </a:cubicBezTo>
                <a:cubicBezTo>
                  <a:pt x="10438017" y="489313"/>
                  <a:pt x="10456561" y="500584"/>
                  <a:pt x="10456561" y="500584"/>
                </a:cubicBezTo>
                <a:cubicBezTo>
                  <a:pt x="10439075" y="536186"/>
                  <a:pt x="10475897" y="547009"/>
                  <a:pt x="10476693" y="582166"/>
                </a:cubicBezTo>
                <a:cubicBezTo>
                  <a:pt x="10494973" y="581718"/>
                  <a:pt x="10495503" y="605153"/>
                  <a:pt x="10494973" y="581718"/>
                </a:cubicBezTo>
                <a:cubicBezTo>
                  <a:pt x="10494973" y="581718"/>
                  <a:pt x="10513251" y="581272"/>
                  <a:pt x="10513517" y="592992"/>
                </a:cubicBezTo>
                <a:cubicBezTo>
                  <a:pt x="10531795" y="592546"/>
                  <a:pt x="10531529" y="580828"/>
                  <a:pt x="10531529" y="580828"/>
                </a:cubicBezTo>
                <a:cubicBezTo>
                  <a:pt x="10531267" y="569110"/>
                  <a:pt x="10531267" y="569110"/>
                  <a:pt x="10531267" y="569110"/>
                </a:cubicBezTo>
                <a:cubicBezTo>
                  <a:pt x="10549547" y="568662"/>
                  <a:pt x="10549547" y="568662"/>
                  <a:pt x="10549809" y="580380"/>
                </a:cubicBezTo>
                <a:cubicBezTo>
                  <a:pt x="10549809" y="580380"/>
                  <a:pt x="10568093" y="579934"/>
                  <a:pt x="10567827" y="568216"/>
                </a:cubicBezTo>
                <a:cubicBezTo>
                  <a:pt x="10549017" y="545224"/>
                  <a:pt x="10567035" y="533065"/>
                  <a:pt x="10566769" y="521345"/>
                </a:cubicBezTo>
                <a:cubicBezTo>
                  <a:pt x="10566505" y="509625"/>
                  <a:pt x="10566241" y="497907"/>
                  <a:pt x="10566241" y="497907"/>
                </a:cubicBezTo>
                <a:cubicBezTo>
                  <a:pt x="10565979" y="486189"/>
                  <a:pt x="10565979" y="486189"/>
                  <a:pt x="10584259" y="485741"/>
                </a:cubicBezTo>
                <a:cubicBezTo>
                  <a:pt x="10583993" y="474021"/>
                  <a:pt x="10565449" y="462754"/>
                  <a:pt x="10583729" y="462306"/>
                </a:cubicBezTo>
                <a:cubicBezTo>
                  <a:pt x="10583729" y="462306"/>
                  <a:pt x="10583463" y="450590"/>
                  <a:pt x="10583463" y="450590"/>
                </a:cubicBezTo>
                <a:cubicBezTo>
                  <a:pt x="10583993" y="474021"/>
                  <a:pt x="10601743" y="450142"/>
                  <a:pt x="10602275" y="473577"/>
                </a:cubicBezTo>
                <a:cubicBezTo>
                  <a:pt x="10620023" y="449696"/>
                  <a:pt x="10618965" y="402824"/>
                  <a:pt x="10618175" y="367670"/>
                </a:cubicBezTo>
                <a:cubicBezTo>
                  <a:pt x="10618175" y="367670"/>
                  <a:pt x="10617909" y="355952"/>
                  <a:pt x="10617909" y="355952"/>
                </a:cubicBezTo>
                <a:cubicBezTo>
                  <a:pt x="10617909" y="355952"/>
                  <a:pt x="10636189" y="355504"/>
                  <a:pt x="10636189" y="355504"/>
                </a:cubicBezTo>
                <a:cubicBezTo>
                  <a:pt x="10636189" y="355504"/>
                  <a:pt x="10636189" y="355504"/>
                  <a:pt x="10636453" y="367223"/>
                </a:cubicBezTo>
                <a:cubicBezTo>
                  <a:pt x="10654731" y="366777"/>
                  <a:pt x="10636983" y="390659"/>
                  <a:pt x="10637777" y="425812"/>
                </a:cubicBezTo>
                <a:cubicBezTo>
                  <a:pt x="10638039" y="437530"/>
                  <a:pt x="10656319" y="437086"/>
                  <a:pt x="10674599" y="436638"/>
                </a:cubicBezTo>
                <a:cubicBezTo>
                  <a:pt x="10674599" y="436638"/>
                  <a:pt x="10674599" y="436638"/>
                  <a:pt x="10656319" y="437086"/>
                </a:cubicBezTo>
                <a:cubicBezTo>
                  <a:pt x="10656583" y="448803"/>
                  <a:pt x="10657113" y="472239"/>
                  <a:pt x="10657113" y="472239"/>
                </a:cubicBezTo>
                <a:cubicBezTo>
                  <a:pt x="10657377" y="483955"/>
                  <a:pt x="10675393" y="471791"/>
                  <a:pt x="10675127" y="460076"/>
                </a:cubicBezTo>
                <a:cubicBezTo>
                  <a:pt x="10675127" y="460076"/>
                  <a:pt x="10675127" y="460076"/>
                  <a:pt x="10693405" y="459629"/>
                </a:cubicBezTo>
                <a:cubicBezTo>
                  <a:pt x="10711159" y="435745"/>
                  <a:pt x="10710363" y="400594"/>
                  <a:pt x="10691821" y="389323"/>
                </a:cubicBezTo>
                <a:cubicBezTo>
                  <a:pt x="10709571" y="365438"/>
                  <a:pt x="10691029" y="354163"/>
                  <a:pt x="10709311" y="353717"/>
                </a:cubicBezTo>
                <a:cubicBezTo>
                  <a:pt x="10709571" y="365438"/>
                  <a:pt x="10709571" y="365438"/>
                  <a:pt x="10728119" y="376710"/>
                </a:cubicBezTo>
                <a:cubicBezTo>
                  <a:pt x="10709839" y="377155"/>
                  <a:pt x="10710363" y="400594"/>
                  <a:pt x="10728643" y="400149"/>
                </a:cubicBezTo>
                <a:cubicBezTo>
                  <a:pt x="10710895" y="424027"/>
                  <a:pt x="10729701" y="447017"/>
                  <a:pt x="10729965" y="458737"/>
                </a:cubicBezTo>
                <a:lnTo>
                  <a:pt x="10730231" y="470454"/>
                </a:lnTo>
                <a:lnTo>
                  <a:pt x="10730495" y="482172"/>
                </a:lnTo>
                <a:cubicBezTo>
                  <a:pt x="10730495" y="482172"/>
                  <a:pt x="10730759" y="493888"/>
                  <a:pt x="10730759" y="493888"/>
                </a:cubicBezTo>
                <a:cubicBezTo>
                  <a:pt x="10730759" y="493888"/>
                  <a:pt x="10730495" y="482172"/>
                  <a:pt x="10748773" y="481727"/>
                </a:cubicBezTo>
                <a:cubicBezTo>
                  <a:pt x="10748773" y="481727"/>
                  <a:pt x="10748773" y="481727"/>
                  <a:pt x="10749037" y="493443"/>
                </a:cubicBezTo>
                <a:cubicBezTo>
                  <a:pt x="10749301" y="505162"/>
                  <a:pt x="10749567" y="516880"/>
                  <a:pt x="10731817" y="540762"/>
                </a:cubicBezTo>
                <a:cubicBezTo>
                  <a:pt x="10750097" y="540315"/>
                  <a:pt x="10750359" y="552034"/>
                  <a:pt x="10750097" y="540315"/>
                </a:cubicBezTo>
                <a:cubicBezTo>
                  <a:pt x="10759235" y="540093"/>
                  <a:pt x="10759365" y="545950"/>
                  <a:pt x="10759467" y="550347"/>
                </a:cubicBezTo>
                <a:lnTo>
                  <a:pt x="10765031" y="551101"/>
                </a:lnTo>
                <a:lnTo>
                  <a:pt x="10783745" y="540415"/>
                </a:lnTo>
                <a:cubicBezTo>
                  <a:pt x="10783745" y="540415"/>
                  <a:pt x="10783979" y="551008"/>
                  <a:pt x="10783979" y="551008"/>
                </a:cubicBezTo>
                <a:cubicBezTo>
                  <a:pt x="10783979" y="551008"/>
                  <a:pt x="10783979" y="551008"/>
                  <a:pt x="10784221" y="561605"/>
                </a:cubicBezTo>
                <a:lnTo>
                  <a:pt x="10766879" y="552775"/>
                </a:lnTo>
                <a:lnTo>
                  <a:pt x="10750621" y="563751"/>
                </a:lnTo>
                <a:cubicBezTo>
                  <a:pt x="10769167" y="575023"/>
                  <a:pt x="10769167" y="575023"/>
                  <a:pt x="10750889" y="575468"/>
                </a:cubicBezTo>
                <a:cubicBezTo>
                  <a:pt x="10751149" y="587191"/>
                  <a:pt x="10733397" y="611069"/>
                  <a:pt x="10733665" y="622789"/>
                </a:cubicBezTo>
                <a:cubicBezTo>
                  <a:pt x="10733135" y="599354"/>
                  <a:pt x="10732871" y="587637"/>
                  <a:pt x="10732607" y="575918"/>
                </a:cubicBezTo>
                <a:cubicBezTo>
                  <a:pt x="10714327" y="576364"/>
                  <a:pt x="10732079" y="552479"/>
                  <a:pt x="10713537" y="541207"/>
                </a:cubicBezTo>
                <a:cubicBezTo>
                  <a:pt x="10695257" y="541655"/>
                  <a:pt x="10696843" y="611963"/>
                  <a:pt x="10697897" y="658837"/>
                </a:cubicBezTo>
                <a:cubicBezTo>
                  <a:pt x="10698427" y="682271"/>
                  <a:pt x="10698427" y="682271"/>
                  <a:pt x="10680411" y="694435"/>
                </a:cubicBezTo>
                <a:cubicBezTo>
                  <a:pt x="10698955" y="705707"/>
                  <a:pt x="10680939" y="717873"/>
                  <a:pt x="10681467" y="741307"/>
                </a:cubicBezTo>
                <a:cubicBezTo>
                  <a:pt x="10681467" y="741307"/>
                  <a:pt x="10681201" y="729588"/>
                  <a:pt x="10662923" y="730034"/>
                </a:cubicBezTo>
                <a:cubicBezTo>
                  <a:pt x="10664509" y="800345"/>
                  <a:pt x="10665565" y="847218"/>
                  <a:pt x="10667149" y="917524"/>
                </a:cubicBezTo>
                <a:cubicBezTo>
                  <a:pt x="10685695" y="928795"/>
                  <a:pt x="10666883" y="905808"/>
                  <a:pt x="10685433" y="917081"/>
                </a:cubicBezTo>
                <a:cubicBezTo>
                  <a:pt x="10703973" y="928347"/>
                  <a:pt x="10704235" y="940068"/>
                  <a:pt x="10704767" y="963504"/>
                </a:cubicBezTo>
                <a:cubicBezTo>
                  <a:pt x="10704767" y="963504"/>
                  <a:pt x="10704503" y="951785"/>
                  <a:pt x="10722779" y="951339"/>
                </a:cubicBezTo>
                <a:cubicBezTo>
                  <a:pt x="10722779" y="951339"/>
                  <a:pt x="10722779" y="951339"/>
                  <a:pt x="10722517" y="939620"/>
                </a:cubicBezTo>
                <a:cubicBezTo>
                  <a:pt x="10722517" y="939620"/>
                  <a:pt x="10722517" y="939620"/>
                  <a:pt x="10740795" y="939177"/>
                </a:cubicBezTo>
                <a:cubicBezTo>
                  <a:pt x="10741061" y="950893"/>
                  <a:pt x="10722779" y="951339"/>
                  <a:pt x="10723045" y="963059"/>
                </a:cubicBezTo>
                <a:cubicBezTo>
                  <a:pt x="10723311" y="974778"/>
                  <a:pt x="10723311" y="974778"/>
                  <a:pt x="10705559" y="998658"/>
                </a:cubicBezTo>
                <a:cubicBezTo>
                  <a:pt x="10705033" y="975223"/>
                  <a:pt x="10705559" y="998658"/>
                  <a:pt x="10687277" y="999105"/>
                </a:cubicBezTo>
                <a:cubicBezTo>
                  <a:pt x="10687013" y="987386"/>
                  <a:pt x="10687013" y="987386"/>
                  <a:pt x="10686747" y="975669"/>
                </a:cubicBezTo>
                <a:cubicBezTo>
                  <a:pt x="10687277" y="999105"/>
                  <a:pt x="10687013" y="987386"/>
                  <a:pt x="10668735" y="987835"/>
                </a:cubicBezTo>
                <a:cubicBezTo>
                  <a:pt x="10668735" y="987835"/>
                  <a:pt x="10669001" y="999551"/>
                  <a:pt x="10669001" y="999551"/>
                </a:cubicBezTo>
                <a:lnTo>
                  <a:pt x="10669263" y="1011269"/>
                </a:lnTo>
                <a:lnTo>
                  <a:pt x="10662771" y="1027551"/>
                </a:lnTo>
                <a:cubicBezTo>
                  <a:pt x="10660585" y="1031999"/>
                  <a:pt x="10660651" y="1034928"/>
                  <a:pt x="10669791" y="1034706"/>
                </a:cubicBezTo>
                <a:cubicBezTo>
                  <a:pt x="10670057" y="1046425"/>
                  <a:pt x="10651775" y="1046872"/>
                  <a:pt x="10651511" y="1035151"/>
                </a:cubicBezTo>
                <a:cubicBezTo>
                  <a:pt x="10651511" y="1035151"/>
                  <a:pt x="10652041" y="1058586"/>
                  <a:pt x="10652041" y="1058586"/>
                </a:cubicBezTo>
                <a:cubicBezTo>
                  <a:pt x="10652041" y="1058586"/>
                  <a:pt x="10652567" y="1082025"/>
                  <a:pt x="10652831" y="1093741"/>
                </a:cubicBezTo>
                <a:cubicBezTo>
                  <a:pt x="10671115" y="1093297"/>
                  <a:pt x="10670847" y="1081578"/>
                  <a:pt x="10670847" y="1081578"/>
                </a:cubicBezTo>
                <a:cubicBezTo>
                  <a:pt x="10671643" y="1116732"/>
                  <a:pt x="10672433" y="1151888"/>
                  <a:pt x="10674019" y="1222195"/>
                </a:cubicBezTo>
                <a:cubicBezTo>
                  <a:pt x="10674279" y="1233912"/>
                  <a:pt x="10674019" y="1222195"/>
                  <a:pt x="10674547" y="1245632"/>
                </a:cubicBezTo>
                <a:cubicBezTo>
                  <a:pt x="10674547" y="1245632"/>
                  <a:pt x="10692563" y="1233468"/>
                  <a:pt x="10692825" y="1245186"/>
                </a:cubicBezTo>
                <a:cubicBezTo>
                  <a:pt x="10693089" y="1256900"/>
                  <a:pt x="10674279" y="1233912"/>
                  <a:pt x="10693089" y="1256900"/>
                </a:cubicBezTo>
                <a:cubicBezTo>
                  <a:pt x="10693089" y="1256900"/>
                  <a:pt x="10674809" y="1257348"/>
                  <a:pt x="10674809" y="1257348"/>
                </a:cubicBezTo>
                <a:cubicBezTo>
                  <a:pt x="10674809" y="1257348"/>
                  <a:pt x="10675075" y="1269064"/>
                  <a:pt x="10675339" y="1280787"/>
                </a:cubicBezTo>
                <a:lnTo>
                  <a:pt x="10675605" y="1292501"/>
                </a:lnTo>
                <a:cubicBezTo>
                  <a:pt x="10675865" y="1304219"/>
                  <a:pt x="10675865" y="1304219"/>
                  <a:pt x="10675865" y="1304219"/>
                </a:cubicBezTo>
                <a:lnTo>
                  <a:pt x="10676131" y="1315937"/>
                </a:lnTo>
                <a:cubicBezTo>
                  <a:pt x="10676131" y="1315937"/>
                  <a:pt x="10694411" y="1315488"/>
                  <a:pt x="10694411" y="1315488"/>
                </a:cubicBezTo>
                <a:cubicBezTo>
                  <a:pt x="10694149" y="1303773"/>
                  <a:pt x="10693883" y="1292057"/>
                  <a:pt x="10712425" y="1303329"/>
                </a:cubicBezTo>
                <a:cubicBezTo>
                  <a:pt x="10703417" y="1309410"/>
                  <a:pt x="10703485" y="1312336"/>
                  <a:pt x="10705867" y="1316677"/>
                </a:cubicBezTo>
                <a:lnTo>
                  <a:pt x="10710769" y="1331212"/>
                </a:lnTo>
                <a:lnTo>
                  <a:pt x="10694673" y="1327211"/>
                </a:lnTo>
                <a:cubicBezTo>
                  <a:pt x="10694673" y="1327211"/>
                  <a:pt x="10676393" y="1327656"/>
                  <a:pt x="10676393" y="1327656"/>
                </a:cubicBezTo>
                <a:cubicBezTo>
                  <a:pt x="10676923" y="1351092"/>
                  <a:pt x="10696259" y="1397519"/>
                  <a:pt x="10660227" y="1421849"/>
                </a:cubicBezTo>
                <a:cubicBezTo>
                  <a:pt x="10660227" y="1421849"/>
                  <a:pt x="10678507" y="1421401"/>
                  <a:pt x="10678507" y="1421401"/>
                </a:cubicBezTo>
                <a:cubicBezTo>
                  <a:pt x="10661023" y="1457003"/>
                  <a:pt x="10680093" y="1491710"/>
                  <a:pt x="10680621" y="1515145"/>
                </a:cubicBezTo>
                <a:cubicBezTo>
                  <a:pt x="10680621" y="1515145"/>
                  <a:pt x="10680887" y="1526861"/>
                  <a:pt x="10680887" y="1526861"/>
                </a:cubicBezTo>
                <a:cubicBezTo>
                  <a:pt x="10681415" y="1550301"/>
                  <a:pt x="10681677" y="1562020"/>
                  <a:pt x="10700223" y="1573288"/>
                </a:cubicBezTo>
                <a:cubicBezTo>
                  <a:pt x="10700485" y="1585006"/>
                  <a:pt x="10700747" y="1596725"/>
                  <a:pt x="10700747" y="1596725"/>
                </a:cubicBezTo>
                <a:cubicBezTo>
                  <a:pt x="10683263" y="1632330"/>
                  <a:pt x="10664983" y="1632771"/>
                  <a:pt x="10647233" y="1656654"/>
                </a:cubicBezTo>
                <a:cubicBezTo>
                  <a:pt x="10646705" y="1633220"/>
                  <a:pt x="10627897" y="1610228"/>
                  <a:pt x="10627633" y="1598508"/>
                </a:cubicBezTo>
                <a:cubicBezTo>
                  <a:pt x="10627367" y="1586790"/>
                  <a:pt x="10627367" y="1586790"/>
                  <a:pt x="10627367" y="1586790"/>
                </a:cubicBezTo>
                <a:cubicBezTo>
                  <a:pt x="10627105" y="1575074"/>
                  <a:pt x="10627105" y="1575074"/>
                  <a:pt x="10627105" y="1575074"/>
                </a:cubicBezTo>
                <a:cubicBezTo>
                  <a:pt x="10627105" y="1575074"/>
                  <a:pt x="10608825" y="1575519"/>
                  <a:pt x="10608825" y="1575519"/>
                </a:cubicBezTo>
                <a:cubicBezTo>
                  <a:pt x="10590543" y="1575967"/>
                  <a:pt x="10609353" y="1598956"/>
                  <a:pt x="10609881" y="1622394"/>
                </a:cubicBezTo>
                <a:cubicBezTo>
                  <a:pt x="10591599" y="1622838"/>
                  <a:pt x="10591865" y="1634560"/>
                  <a:pt x="10591865" y="1634560"/>
                </a:cubicBezTo>
                <a:cubicBezTo>
                  <a:pt x="10573585" y="1635004"/>
                  <a:pt x="10573849" y="1646720"/>
                  <a:pt x="10573849" y="1646720"/>
                </a:cubicBezTo>
                <a:cubicBezTo>
                  <a:pt x="10574115" y="1658437"/>
                  <a:pt x="10592393" y="1657991"/>
                  <a:pt x="10592393" y="1657991"/>
                </a:cubicBezTo>
                <a:cubicBezTo>
                  <a:pt x="10592659" y="1669711"/>
                  <a:pt x="10611469" y="1692704"/>
                  <a:pt x="10593449" y="1704865"/>
                </a:cubicBezTo>
                <a:cubicBezTo>
                  <a:pt x="10593713" y="1716581"/>
                  <a:pt x="10593713" y="1716581"/>
                  <a:pt x="10593975" y="1728301"/>
                </a:cubicBezTo>
                <a:cubicBezTo>
                  <a:pt x="10630541" y="1727409"/>
                  <a:pt x="10613577" y="1786447"/>
                  <a:pt x="10632385" y="1809437"/>
                </a:cubicBezTo>
                <a:cubicBezTo>
                  <a:pt x="10631861" y="1786000"/>
                  <a:pt x="10632653" y="1821156"/>
                  <a:pt x="10650931" y="1820710"/>
                </a:cubicBezTo>
                <a:cubicBezTo>
                  <a:pt x="10651459" y="1844142"/>
                  <a:pt x="10670001" y="1855416"/>
                  <a:pt x="10688285" y="1854969"/>
                </a:cubicBezTo>
                <a:cubicBezTo>
                  <a:pt x="10688285" y="1854969"/>
                  <a:pt x="10688285" y="1854969"/>
                  <a:pt x="10706297" y="1842801"/>
                </a:cubicBezTo>
                <a:cubicBezTo>
                  <a:pt x="10706825" y="1866239"/>
                  <a:pt x="10724581" y="1842357"/>
                  <a:pt x="10743123" y="1853627"/>
                </a:cubicBezTo>
                <a:cubicBezTo>
                  <a:pt x="10762197" y="1888336"/>
                  <a:pt x="10744441" y="1912218"/>
                  <a:pt x="10744971" y="1935656"/>
                </a:cubicBezTo>
                <a:cubicBezTo>
                  <a:pt x="10726957" y="1947819"/>
                  <a:pt x="10708409" y="1936551"/>
                  <a:pt x="10708673" y="1948266"/>
                </a:cubicBezTo>
                <a:cubicBezTo>
                  <a:pt x="10708409" y="1936551"/>
                  <a:pt x="10689867" y="1925277"/>
                  <a:pt x="10689603" y="1913558"/>
                </a:cubicBezTo>
                <a:cubicBezTo>
                  <a:pt x="10689867" y="1925277"/>
                  <a:pt x="10689867" y="1925277"/>
                  <a:pt x="10689867" y="1925277"/>
                </a:cubicBezTo>
                <a:cubicBezTo>
                  <a:pt x="10689867" y="1925277"/>
                  <a:pt x="10690397" y="1948713"/>
                  <a:pt x="10690397" y="1948713"/>
                </a:cubicBezTo>
                <a:cubicBezTo>
                  <a:pt x="10672115" y="1949160"/>
                  <a:pt x="10690927" y="1972147"/>
                  <a:pt x="10672643" y="1972593"/>
                </a:cubicBezTo>
                <a:cubicBezTo>
                  <a:pt x="10672905" y="1984312"/>
                  <a:pt x="10673173" y="1996029"/>
                  <a:pt x="10673173" y="1996029"/>
                </a:cubicBezTo>
                <a:cubicBezTo>
                  <a:pt x="10672905" y="1984312"/>
                  <a:pt x="10672905" y="1984312"/>
                  <a:pt x="10691189" y="1983865"/>
                </a:cubicBezTo>
                <a:cubicBezTo>
                  <a:pt x="10691455" y="1995585"/>
                  <a:pt x="10691455" y="1995585"/>
                  <a:pt x="10691717" y="2007303"/>
                </a:cubicBezTo>
                <a:cubicBezTo>
                  <a:pt x="10673967" y="2031185"/>
                  <a:pt x="10692509" y="2042456"/>
                  <a:pt x="10674761" y="2066339"/>
                </a:cubicBezTo>
                <a:cubicBezTo>
                  <a:pt x="10674761" y="2066339"/>
                  <a:pt x="10693305" y="2077610"/>
                  <a:pt x="10693305" y="2077610"/>
                </a:cubicBezTo>
                <a:cubicBezTo>
                  <a:pt x="10675551" y="2101493"/>
                  <a:pt x="10693831" y="2101047"/>
                  <a:pt x="10694625" y="2136204"/>
                </a:cubicBezTo>
                <a:cubicBezTo>
                  <a:pt x="10712901" y="2135755"/>
                  <a:pt x="10713167" y="2147474"/>
                  <a:pt x="10713167" y="2147474"/>
                </a:cubicBezTo>
                <a:cubicBezTo>
                  <a:pt x="10714223" y="2194346"/>
                  <a:pt x="10695153" y="2159635"/>
                  <a:pt x="10695945" y="2194794"/>
                </a:cubicBezTo>
                <a:lnTo>
                  <a:pt x="10696473" y="2218225"/>
                </a:lnTo>
                <a:lnTo>
                  <a:pt x="10678459" y="2230392"/>
                </a:lnTo>
                <a:cubicBezTo>
                  <a:pt x="10698057" y="2288534"/>
                  <a:pt x="10680041" y="2300699"/>
                  <a:pt x="10680569" y="2324135"/>
                </a:cubicBezTo>
                <a:cubicBezTo>
                  <a:pt x="10662289" y="2324581"/>
                  <a:pt x="10681363" y="2359289"/>
                  <a:pt x="10682157" y="2394444"/>
                </a:cubicBezTo>
                <a:cubicBezTo>
                  <a:pt x="10682157" y="2394444"/>
                  <a:pt x="10664137" y="2406608"/>
                  <a:pt x="10664137" y="2406608"/>
                </a:cubicBezTo>
                <a:cubicBezTo>
                  <a:pt x="10682683" y="2417880"/>
                  <a:pt x="10664669" y="2430043"/>
                  <a:pt x="10664931" y="2441763"/>
                </a:cubicBezTo>
                <a:cubicBezTo>
                  <a:pt x="10664931" y="2441763"/>
                  <a:pt x="10665197" y="2453482"/>
                  <a:pt x="10665197" y="2453482"/>
                </a:cubicBezTo>
                <a:cubicBezTo>
                  <a:pt x="10665197" y="2453482"/>
                  <a:pt x="10683477" y="2453033"/>
                  <a:pt x="10683477" y="2453033"/>
                </a:cubicBezTo>
                <a:cubicBezTo>
                  <a:pt x="10683739" y="2464754"/>
                  <a:pt x="10683739" y="2464754"/>
                  <a:pt x="10683739" y="2464754"/>
                </a:cubicBezTo>
                <a:cubicBezTo>
                  <a:pt x="10684005" y="2476468"/>
                  <a:pt x="10684269" y="2488187"/>
                  <a:pt x="10684269" y="2488187"/>
                </a:cubicBezTo>
                <a:cubicBezTo>
                  <a:pt x="10684531" y="2499908"/>
                  <a:pt x="10684269" y="2488187"/>
                  <a:pt x="10666253" y="2500352"/>
                </a:cubicBezTo>
                <a:cubicBezTo>
                  <a:pt x="10666649" y="2517930"/>
                  <a:pt x="10667047" y="2535508"/>
                  <a:pt x="10667107" y="2538254"/>
                </a:cubicBezTo>
                <a:lnTo>
                  <a:pt x="10667097" y="2537813"/>
                </a:lnTo>
                <a:lnTo>
                  <a:pt x="10667079" y="2536972"/>
                </a:lnTo>
                <a:cubicBezTo>
                  <a:pt x="10667045" y="2535507"/>
                  <a:pt x="10667045" y="2535507"/>
                  <a:pt x="10667045" y="2535507"/>
                </a:cubicBezTo>
                <a:lnTo>
                  <a:pt x="10667097" y="2537813"/>
                </a:lnTo>
                <a:lnTo>
                  <a:pt x="10667311" y="2547226"/>
                </a:lnTo>
                <a:cubicBezTo>
                  <a:pt x="10667311" y="2547226"/>
                  <a:pt x="10667311" y="2547226"/>
                  <a:pt x="10667577" y="2558943"/>
                </a:cubicBezTo>
                <a:cubicBezTo>
                  <a:pt x="10686383" y="2581930"/>
                  <a:pt x="10650085" y="2594545"/>
                  <a:pt x="10668367" y="2594101"/>
                </a:cubicBezTo>
                <a:cubicBezTo>
                  <a:pt x="10668895" y="2617532"/>
                  <a:pt x="10668895" y="2617532"/>
                  <a:pt x="10669159" y="2629250"/>
                </a:cubicBezTo>
                <a:cubicBezTo>
                  <a:pt x="10669159" y="2629250"/>
                  <a:pt x="10669421" y="2640969"/>
                  <a:pt x="10669421" y="2640969"/>
                </a:cubicBezTo>
                <a:cubicBezTo>
                  <a:pt x="10669421" y="2640969"/>
                  <a:pt x="10669421" y="2640969"/>
                  <a:pt x="10687703" y="2640521"/>
                </a:cubicBezTo>
                <a:cubicBezTo>
                  <a:pt x="10669687" y="2652688"/>
                  <a:pt x="10687965" y="2652243"/>
                  <a:pt x="10688231" y="2663961"/>
                </a:cubicBezTo>
                <a:cubicBezTo>
                  <a:pt x="10707041" y="2686949"/>
                  <a:pt x="10707303" y="2698667"/>
                  <a:pt x="10726111" y="2721656"/>
                </a:cubicBezTo>
                <a:cubicBezTo>
                  <a:pt x="10726111" y="2721656"/>
                  <a:pt x="10726111" y="2721656"/>
                  <a:pt x="10726373" y="2733373"/>
                </a:cubicBezTo>
                <a:cubicBezTo>
                  <a:pt x="10744655" y="2732925"/>
                  <a:pt x="10744655" y="2732925"/>
                  <a:pt x="10744655" y="2732925"/>
                </a:cubicBezTo>
                <a:cubicBezTo>
                  <a:pt x="10744655" y="2732925"/>
                  <a:pt x="10744919" y="2744644"/>
                  <a:pt x="10744919" y="2744644"/>
                </a:cubicBezTo>
                <a:cubicBezTo>
                  <a:pt x="10744919" y="2744644"/>
                  <a:pt x="10744919" y="2744644"/>
                  <a:pt x="10745185" y="2756363"/>
                </a:cubicBezTo>
                <a:cubicBezTo>
                  <a:pt x="10726639" y="2745092"/>
                  <a:pt x="10708889" y="2768975"/>
                  <a:pt x="10709417" y="2792411"/>
                </a:cubicBezTo>
                <a:cubicBezTo>
                  <a:pt x="10709417" y="2792411"/>
                  <a:pt x="10727695" y="2791967"/>
                  <a:pt x="10727695" y="2791967"/>
                </a:cubicBezTo>
                <a:cubicBezTo>
                  <a:pt x="10727961" y="2803682"/>
                  <a:pt x="10728225" y="2815403"/>
                  <a:pt x="10728225" y="2815403"/>
                </a:cubicBezTo>
                <a:cubicBezTo>
                  <a:pt x="10728225" y="2815403"/>
                  <a:pt x="10728225" y="2815403"/>
                  <a:pt x="10728491" y="2827121"/>
                </a:cubicBezTo>
                <a:cubicBezTo>
                  <a:pt x="10728225" y="2815403"/>
                  <a:pt x="10728491" y="2827121"/>
                  <a:pt x="10746769" y="2826673"/>
                </a:cubicBezTo>
                <a:cubicBezTo>
                  <a:pt x="10746769" y="2826673"/>
                  <a:pt x="10746505" y="2814953"/>
                  <a:pt x="10764783" y="2814509"/>
                </a:cubicBezTo>
                <a:cubicBezTo>
                  <a:pt x="10745713" y="2779801"/>
                  <a:pt x="10764257" y="2791074"/>
                  <a:pt x="10745185" y="2756363"/>
                </a:cubicBezTo>
                <a:cubicBezTo>
                  <a:pt x="10763727" y="2767637"/>
                  <a:pt x="10763201" y="2744199"/>
                  <a:pt x="10762935" y="2732480"/>
                </a:cubicBezTo>
                <a:cubicBezTo>
                  <a:pt x="10781477" y="2743753"/>
                  <a:pt x="10779363" y="2650012"/>
                  <a:pt x="10761351" y="2662173"/>
                </a:cubicBezTo>
                <a:cubicBezTo>
                  <a:pt x="10760557" y="2627020"/>
                  <a:pt x="10759765" y="2591867"/>
                  <a:pt x="10758709" y="2544992"/>
                </a:cubicBezTo>
                <a:cubicBezTo>
                  <a:pt x="10758709" y="2544992"/>
                  <a:pt x="10776985" y="2544546"/>
                  <a:pt x="10776725" y="2532831"/>
                </a:cubicBezTo>
                <a:cubicBezTo>
                  <a:pt x="10758709" y="2544992"/>
                  <a:pt x="10776461" y="2521110"/>
                  <a:pt x="10776461" y="2521110"/>
                </a:cubicBezTo>
                <a:cubicBezTo>
                  <a:pt x="10776461" y="2521110"/>
                  <a:pt x="10776195" y="2509393"/>
                  <a:pt x="10776195" y="2509393"/>
                </a:cubicBezTo>
                <a:cubicBezTo>
                  <a:pt x="10776195" y="2509393"/>
                  <a:pt x="10775933" y="2497675"/>
                  <a:pt x="10775933" y="2497675"/>
                </a:cubicBezTo>
                <a:cubicBezTo>
                  <a:pt x="10775665" y="2485956"/>
                  <a:pt x="10757385" y="2486404"/>
                  <a:pt x="10757385" y="2486404"/>
                </a:cubicBezTo>
                <a:cubicBezTo>
                  <a:pt x="10756861" y="2462971"/>
                  <a:pt x="10756329" y="2439531"/>
                  <a:pt x="10737787" y="2428259"/>
                </a:cubicBezTo>
                <a:cubicBezTo>
                  <a:pt x="10737787" y="2428259"/>
                  <a:pt x="10738051" y="2439980"/>
                  <a:pt x="10738315" y="2451699"/>
                </a:cubicBezTo>
                <a:cubicBezTo>
                  <a:pt x="10720301" y="2463860"/>
                  <a:pt x="10720565" y="2475579"/>
                  <a:pt x="10720831" y="2487298"/>
                </a:cubicBezTo>
                <a:cubicBezTo>
                  <a:pt x="10720301" y="2463860"/>
                  <a:pt x="10720037" y="2452141"/>
                  <a:pt x="10719773" y="2440425"/>
                </a:cubicBezTo>
                <a:cubicBezTo>
                  <a:pt x="10737787" y="2428259"/>
                  <a:pt x="10737787" y="2428259"/>
                  <a:pt x="10737525" y="2416540"/>
                </a:cubicBezTo>
                <a:cubicBezTo>
                  <a:pt x="10755803" y="2416095"/>
                  <a:pt x="10736997" y="2393106"/>
                  <a:pt x="10755275" y="2392661"/>
                </a:cubicBezTo>
                <a:cubicBezTo>
                  <a:pt x="10736731" y="2381386"/>
                  <a:pt x="10771969" y="2321905"/>
                  <a:pt x="10735143" y="2311081"/>
                </a:cubicBezTo>
                <a:cubicBezTo>
                  <a:pt x="10753161" y="2298915"/>
                  <a:pt x="10752101" y="2252040"/>
                  <a:pt x="10752633" y="2275482"/>
                </a:cubicBezTo>
                <a:cubicBezTo>
                  <a:pt x="10752367" y="2263762"/>
                  <a:pt x="10751839" y="2240325"/>
                  <a:pt x="10751577" y="2228607"/>
                </a:cubicBezTo>
                <a:cubicBezTo>
                  <a:pt x="10769853" y="2228157"/>
                  <a:pt x="10770119" y="2239878"/>
                  <a:pt x="10770119" y="2239878"/>
                </a:cubicBezTo>
                <a:cubicBezTo>
                  <a:pt x="10769853" y="2228157"/>
                  <a:pt x="10769327" y="2204723"/>
                  <a:pt x="10769061" y="2193005"/>
                </a:cubicBezTo>
                <a:cubicBezTo>
                  <a:pt x="10769061" y="2193005"/>
                  <a:pt x="10768799" y="2181290"/>
                  <a:pt x="10768533" y="2169569"/>
                </a:cubicBezTo>
                <a:cubicBezTo>
                  <a:pt x="10768271" y="2157852"/>
                  <a:pt x="10785757" y="2122251"/>
                  <a:pt x="10767477" y="2122699"/>
                </a:cubicBezTo>
                <a:cubicBezTo>
                  <a:pt x="10767477" y="2122699"/>
                  <a:pt x="10785231" y="2098816"/>
                  <a:pt x="10766687" y="2087541"/>
                </a:cubicBezTo>
                <a:cubicBezTo>
                  <a:pt x="10766687" y="2087541"/>
                  <a:pt x="10766421" y="2075827"/>
                  <a:pt x="10784699" y="2075379"/>
                </a:cubicBezTo>
                <a:cubicBezTo>
                  <a:pt x="10783909" y="2040226"/>
                  <a:pt x="10764835" y="2005517"/>
                  <a:pt x="10782323" y="1969915"/>
                </a:cubicBezTo>
                <a:cubicBezTo>
                  <a:pt x="10782057" y="1958197"/>
                  <a:pt x="10782057" y="1958197"/>
                  <a:pt x="10781529" y="1934762"/>
                </a:cubicBezTo>
                <a:cubicBezTo>
                  <a:pt x="10781529" y="1934762"/>
                  <a:pt x="10799813" y="1934315"/>
                  <a:pt x="10799813" y="1934315"/>
                </a:cubicBezTo>
                <a:cubicBezTo>
                  <a:pt x="10798753" y="1887445"/>
                  <a:pt x="10798227" y="1864008"/>
                  <a:pt x="10815447" y="1816691"/>
                </a:cubicBezTo>
                <a:cubicBezTo>
                  <a:pt x="10815713" y="1828407"/>
                  <a:pt x="10814921" y="1793254"/>
                  <a:pt x="10832935" y="1781090"/>
                </a:cubicBezTo>
                <a:cubicBezTo>
                  <a:pt x="10832935" y="1781090"/>
                  <a:pt x="10814655" y="1781536"/>
                  <a:pt x="10814393" y="1769818"/>
                </a:cubicBezTo>
                <a:cubicBezTo>
                  <a:pt x="10814131" y="1758101"/>
                  <a:pt x="10832669" y="1769371"/>
                  <a:pt x="10832669" y="1769371"/>
                </a:cubicBezTo>
                <a:cubicBezTo>
                  <a:pt x="10831353" y="1710778"/>
                  <a:pt x="10829503" y="1628756"/>
                  <a:pt x="10828707" y="1593599"/>
                </a:cubicBezTo>
                <a:cubicBezTo>
                  <a:pt x="10828443" y="1581880"/>
                  <a:pt x="10826861" y="1511575"/>
                  <a:pt x="10845401" y="1522845"/>
                </a:cubicBezTo>
                <a:cubicBezTo>
                  <a:pt x="10844873" y="1499412"/>
                  <a:pt x="10844345" y="1475975"/>
                  <a:pt x="10862101" y="1452093"/>
                </a:cubicBezTo>
                <a:cubicBezTo>
                  <a:pt x="10861839" y="1440371"/>
                  <a:pt x="10861575" y="1428658"/>
                  <a:pt x="10861575" y="1428658"/>
                </a:cubicBezTo>
                <a:cubicBezTo>
                  <a:pt x="10861575" y="1428658"/>
                  <a:pt x="10861575" y="1428658"/>
                  <a:pt x="10879851" y="1428209"/>
                </a:cubicBezTo>
                <a:cubicBezTo>
                  <a:pt x="10861313" y="1416938"/>
                  <a:pt x="10860781" y="1393501"/>
                  <a:pt x="10860253" y="1370066"/>
                </a:cubicBezTo>
                <a:cubicBezTo>
                  <a:pt x="10897077" y="1380889"/>
                  <a:pt x="10875627" y="1240722"/>
                  <a:pt x="10893379" y="1216840"/>
                </a:cubicBezTo>
                <a:cubicBezTo>
                  <a:pt x="10893379" y="1216840"/>
                  <a:pt x="10893379" y="1216840"/>
                  <a:pt x="10893115" y="1205120"/>
                </a:cubicBezTo>
                <a:cubicBezTo>
                  <a:pt x="10911131" y="1192954"/>
                  <a:pt x="10910867" y="1181236"/>
                  <a:pt x="10910603" y="1169521"/>
                </a:cubicBezTo>
                <a:cubicBezTo>
                  <a:pt x="10910603" y="1169521"/>
                  <a:pt x="10910603" y="1169521"/>
                  <a:pt x="10892321" y="1169967"/>
                </a:cubicBezTo>
                <a:cubicBezTo>
                  <a:pt x="10891795" y="1146532"/>
                  <a:pt x="10873253" y="1135257"/>
                  <a:pt x="10890999" y="1111376"/>
                </a:cubicBezTo>
                <a:cubicBezTo>
                  <a:pt x="10890999" y="1111376"/>
                  <a:pt x="10872721" y="1111825"/>
                  <a:pt x="10872721" y="1111825"/>
                </a:cubicBezTo>
                <a:cubicBezTo>
                  <a:pt x="10890737" y="1099658"/>
                  <a:pt x="10890737" y="1099658"/>
                  <a:pt x="10890737" y="1099658"/>
                </a:cubicBezTo>
                <a:cubicBezTo>
                  <a:pt x="10890737" y="1099658"/>
                  <a:pt x="10890475" y="1087940"/>
                  <a:pt x="10890475" y="1087940"/>
                </a:cubicBezTo>
                <a:cubicBezTo>
                  <a:pt x="10872197" y="1088386"/>
                  <a:pt x="10872197" y="1088386"/>
                  <a:pt x="10872197" y="1088386"/>
                </a:cubicBezTo>
                <a:cubicBezTo>
                  <a:pt x="10872197" y="1088386"/>
                  <a:pt x="10871929" y="1076669"/>
                  <a:pt x="10871929" y="1076669"/>
                </a:cubicBezTo>
                <a:cubicBezTo>
                  <a:pt x="10871667" y="1064949"/>
                  <a:pt x="10871667" y="1064949"/>
                  <a:pt x="10871403" y="1053228"/>
                </a:cubicBezTo>
                <a:cubicBezTo>
                  <a:pt x="10871403" y="1053228"/>
                  <a:pt x="10853123" y="1053676"/>
                  <a:pt x="10853123" y="1053676"/>
                </a:cubicBezTo>
                <a:cubicBezTo>
                  <a:pt x="10853123" y="1053676"/>
                  <a:pt x="10853385" y="1065394"/>
                  <a:pt x="10853385" y="1065394"/>
                </a:cubicBezTo>
                <a:cubicBezTo>
                  <a:pt x="10853385" y="1065394"/>
                  <a:pt x="10853649" y="1077113"/>
                  <a:pt x="10853649" y="1077113"/>
                </a:cubicBezTo>
                <a:cubicBezTo>
                  <a:pt x="10853649" y="1077113"/>
                  <a:pt x="10835367" y="1077562"/>
                  <a:pt x="10835629" y="1089278"/>
                </a:cubicBezTo>
                <a:lnTo>
                  <a:pt x="10835367" y="1077562"/>
                </a:lnTo>
                <a:lnTo>
                  <a:pt x="10828049" y="1057223"/>
                </a:lnTo>
                <a:cubicBezTo>
                  <a:pt x="10830205" y="1051307"/>
                  <a:pt x="10834705" y="1048266"/>
                  <a:pt x="10834837" y="1054124"/>
                </a:cubicBezTo>
                <a:cubicBezTo>
                  <a:pt x="10834575" y="1042406"/>
                  <a:pt x="10816295" y="1042854"/>
                  <a:pt x="10834305" y="1030689"/>
                </a:cubicBezTo>
                <a:cubicBezTo>
                  <a:pt x="10834041" y="1018972"/>
                  <a:pt x="10815767" y="1019416"/>
                  <a:pt x="10815233" y="995980"/>
                </a:cubicBezTo>
                <a:cubicBezTo>
                  <a:pt x="10833777" y="1007251"/>
                  <a:pt x="10833249" y="983818"/>
                  <a:pt x="10832987" y="972099"/>
                </a:cubicBezTo>
                <a:cubicBezTo>
                  <a:pt x="10833249" y="983818"/>
                  <a:pt x="10833777" y="1007251"/>
                  <a:pt x="10852065" y="1006804"/>
                </a:cubicBezTo>
                <a:cubicBezTo>
                  <a:pt x="10852591" y="1030244"/>
                  <a:pt x="10852591" y="1030244"/>
                  <a:pt x="10852859" y="1041961"/>
                </a:cubicBezTo>
                <a:cubicBezTo>
                  <a:pt x="10852859" y="1041961"/>
                  <a:pt x="10871137" y="1041515"/>
                  <a:pt x="10871137" y="1041515"/>
                </a:cubicBezTo>
                <a:cubicBezTo>
                  <a:pt x="10871137" y="1041515"/>
                  <a:pt x="10871137" y="1041515"/>
                  <a:pt x="10870871" y="1029796"/>
                </a:cubicBezTo>
                <a:cubicBezTo>
                  <a:pt x="10870871" y="1029796"/>
                  <a:pt x="10870871" y="1029796"/>
                  <a:pt x="10889151" y="1029349"/>
                </a:cubicBezTo>
                <a:cubicBezTo>
                  <a:pt x="10870871" y="1029796"/>
                  <a:pt x="10870871" y="1029796"/>
                  <a:pt x="10870607" y="1018081"/>
                </a:cubicBezTo>
                <a:cubicBezTo>
                  <a:pt x="10870607" y="1018081"/>
                  <a:pt x="10888887" y="1017630"/>
                  <a:pt x="10888887" y="1017630"/>
                </a:cubicBezTo>
                <a:cubicBezTo>
                  <a:pt x="10888623" y="1005914"/>
                  <a:pt x="10888623" y="1005914"/>
                  <a:pt x="10888623" y="1005914"/>
                </a:cubicBezTo>
                <a:cubicBezTo>
                  <a:pt x="10888093" y="982479"/>
                  <a:pt x="10888093" y="982479"/>
                  <a:pt x="10869549" y="971205"/>
                </a:cubicBezTo>
                <a:cubicBezTo>
                  <a:pt x="10869021" y="947767"/>
                  <a:pt x="10887301" y="947323"/>
                  <a:pt x="10887039" y="935605"/>
                </a:cubicBezTo>
                <a:cubicBezTo>
                  <a:pt x="10886245" y="900452"/>
                  <a:pt x="10885453" y="865295"/>
                  <a:pt x="10884663" y="830143"/>
                </a:cubicBezTo>
                <a:cubicBezTo>
                  <a:pt x="10884663" y="830143"/>
                  <a:pt x="10884927" y="841860"/>
                  <a:pt x="10866645" y="842308"/>
                </a:cubicBezTo>
                <a:cubicBezTo>
                  <a:pt x="10866645" y="842308"/>
                  <a:pt x="10866383" y="830591"/>
                  <a:pt x="10866383" y="830591"/>
                </a:cubicBezTo>
                <a:cubicBezTo>
                  <a:pt x="10865855" y="807153"/>
                  <a:pt x="10865063" y="772000"/>
                  <a:pt x="10846781" y="772447"/>
                </a:cubicBezTo>
                <a:cubicBezTo>
                  <a:pt x="10846781" y="772447"/>
                  <a:pt x="10829553" y="819763"/>
                  <a:pt x="10847837" y="819317"/>
                </a:cubicBezTo>
                <a:cubicBezTo>
                  <a:pt x="10848101" y="831037"/>
                  <a:pt x="10848365" y="842753"/>
                  <a:pt x="10830083" y="843202"/>
                </a:cubicBezTo>
                <a:cubicBezTo>
                  <a:pt x="10830083" y="843202"/>
                  <a:pt x="10829817" y="831483"/>
                  <a:pt x="10829553" y="819763"/>
                </a:cubicBezTo>
                <a:cubicBezTo>
                  <a:pt x="10820677" y="831706"/>
                  <a:pt x="10820873" y="840494"/>
                  <a:pt x="10823325" y="847762"/>
                </a:cubicBezTo>
                <a:lnTo>
                  <a:pt x="10827543" y="858687"/>
                </a:lnTo>
                <a:lnTo>
                  <a:pt x="10823891" y="863601"/>
                </a:lnTo>
                <a:lnTo>
                  <a:pt x="10821369" y="862464"/>
                </a:lnTo>
                <a:cubicBezTo>
                  <a:pt x="10821337" y="861003"/>
                  <a:pt x="10821337" y="861003"/>
                  <a:pt x="10812331" y="867082"/>
                </a:cubicBezTo>
                <a:cubicBezTo>
                  <a:pt x="10812331" y="867082"/>
                  <a:pt x="10812595" y="878800"/>
                  <a:pt x="10812595" y="878800"/>
                </a:cubicBezTo>
                <a:lnTo>
                  <a:pt x="10823891" y="863601"/>
                </a:lnTo>
                <a:lnTo>
                  <a:pt x="10830613" y="866636"/>
                </a:lnTo>
                <a:cubicBezTo>
                  <a:pt x="10830873" y="878355"/>
                  <a:pt x="10830873" y="878355"/>
                  <a:pt x="10831139" y="890074"/>
                </a:cubicBezTo>
                <a:cubicBezTo>
                  <a:pt x="10831139" y="890074"/>
                  <a:pt x="10831405" y="901790"/>
                  <a:pt x="10831667" y="913508"/>
                </a:cubicBezTo>
                <a:cubicBezTo>
                  <a:pt x="10831931" y="925227"/>
                  <a:pt x="10832193" y="936943"/>
                  <a:pt x="10832461" y="948662"/>
                </a:cubicBezTo>
                <a:cubicBezTo>
                  <a:pt x="10814179" y="949109"/>
                  <a:pt x="10813651" y="925673"/>
                  <a:pt x="10813389" y="913957"/>
                </a:cubicBezTo>
                <a:cubicBezTo>
                  <a:pt x="10813125" y="902235"/>
                  <a:pt x="10813125" y="902235"/>
                  <a:pt x="10813125" y="902235"/>
                </a:cubicBezTo>
                <a:lnTo>
                  <a:pt x="10812857" y="890518"/>
                </a:lnTo>
                <a:cubicBezTo>
                  <a:pt x="10794315" y="879248"/>
                  <a:pt x="10812595" y="878800"/>
                  <a:pt x="10794315" y="879248"/>
                </a:cubicBezTo>
                <a:cubicBezTo>
                  <a:pt x="10794051" y="867526"/>
                  <a:pt x="10794051" y="867526"/>
                  <a:pt x="10793789" y="855811"/>
                </a:cubicBezTo>
                <a:cubicBezTo>
                  <a:pt x="10811541" y="831932"/>
                  <a:pt x="10791677" y="762069"/>
                  <a:pt x="10808895" y="714748"/>
                </a:cubicBezTo>
                <a:cubicBezTo>
                  <a:pt x="10808633" y="703028"/>
                  <a:pt x="10790615" y="715194"/>
                  <a:pt x="10790351" y="703477"/>
                </a:cubicBezTo>
                <a:cubicBezTo>
                  <a:pt x="10789825" y="680041"/>
                  <a:pt x="10789825" y="680041"/>
                  <a:pt x="10789559" y="668321"/>
                </a:cubicBezTo>
                <a:cubicBezTo>
                  <a:pt x="10788765" y="633169"/>
                  <a:pt x="10787971" y="598012"/>
                  <a:pt x="10787185" y="562860"/>
                </a:cubicBezTo>
                <a:cubicBezTo>
                  <a:pt x="10786917" y="551141"/>
                  <a:pt x="10786917" y="551141"/>
                  <a:pt x="10805197" y="550696"/>
                </a:cubicBezTo>
                <a:cubicBezTo>
                  <a:pt x="10804935" y="538978"/>
                  <a:pt x="10804935" y="538978"/>
                  <a:pt x="10804935" y="538978"/>
                </a:cubicBezTo>
                <a:cubicBezTo>
                  <a:pt x="10804669" y="527262"/>
                  <a:pt x="10804669" y="527262"/>
                  <a:pt x="10804669" y="527262"/>
                </a:cubicBezTo>
                <a:cubicBezTo>
                  <a:pt x="10804405" y="515542"/>
                  <a:pt x="10804405" y="515542"/>
                  <a:pt x="10804405" y="515542"/>
                </a:cubicBezTo>
                <a:cubicBezTo>
                  <a:pt x="10804405" y="515542"/>
                  <a:pt x="10804139" y="503824"/>
                  <a:pt x="10822419" y="503376"/>
                </a:cubicBezTo>
                <a:cubicBezTo>
                  <a:pt x="10803877" y="492106"/>
                  <a:pt x="10803611" y="480387"/>
                  <a:pt x="10803087" y="456952"/>
                </a:cubicBezTo>
                <a:cubicBezTo>
                  <a:pt x="10803351" y="468668"/>
                  <a:pt x="10802823" y="445234"/>
                  <a:pt x="10820839" y="433071"/>
                </a:cubicBezTo>
                <a:cubicBezTo>
                  <a:pt x="10802555" y="433517"/>
                  <a:pt x="10802295" y="421796"/>
                  <a:pt x="10820311" y="409633"/>
                </a:cubicBezTo>
                <a:cubicBezTo>
                  <a:pt x="10801499" y="386644"/>
                  <a:pt x="10801235" y="374926"/>
                  <a:pt x="10818989" y="351042"/>
                </a:cubicBezTo>
                <a:cubicBezTo>
                  <a:pt x="10818721" y="339323"/>
                  <a:pt x="10800707" y="351489"/>
                  <a:pt x="10800707" y="351489"/>
                </a:cubicBezTo>
                <a:cubicBezTo>
                  <a:pt x="10800445" y="339769"/>
                  <a:pt x="10818459" y="327607"/>
                  <a:pt x="10799917" y="316333"/>
                </a:cubicBezTo>
                <a:cubicBezTo>
                  <a:pt x="10816873" y="257300"/>
                  <a:pt x="10797273" y="199157"/>
                  <a:pt x="10814497" y="151834"/>
                </a:cubicBezTo>
                <a:close/>
                <a:moveTo>
                  <a:pt x="10918171" y="113137"/>
                </a:moveTo>
                <a:lnTo>
                  <a:pt x="10918749" y="138563"/>
                </a:lnTo>
                <a:cubicBezTo>
                  <a:pt x="10918749" y="138563"/>
                  <a:pt x="10919035" y="151278"/>
                  <a:pt x="10905943" y="151599"/>
                </a:cubicBezTo>
                <a:cubicBezTo>
                  <a:pt x="10905369" y="126171"/>
                  <a:pt x="10918461" y="125851"/>
                  <a:pt x="10918171" y="113137"/>
                </a:cubicBezTo>
                <a:close/>
                <a:moveTo>
                  <a:pt x="10884681" y="80035"/>
                </a:moveTo>
                <a:cubicBezTo>
                  <a:pt x="10884681" y="80035"/>
                  <a:pt x="10884939" y="91333"/>
                  <a:pt x="10884939" y="91333"/>
                </a:cubicBezTo>
                <a:cubicBezTo>
                  <a:pt x="10884939" y="91333"/>
                  <a:pt x="10885191" y="102633"/>
                  <a:pt x="10885191" y="102633"/>
                </a:cubicBezTo>
                <a:cubicBezTo>
                  <a:pt x="10885191" y="102633"/>
                  <a:pt x="10885449" y="113937"/>
                  <a:pt x="10885449" y="113937"/>
                </a:cubicBezTo>
                <a:cubicBezTo>
                  <a:pt x="10865557" y="103115"/>
                  <a:pt x="10865303" y="91813"/>
                  <a:pt x="10865049" y="80515"/>
                </a:cubicBezTo>
                <a:cubicBezTo>
                  <a:pt x="10884681" y="80035"/>
                  <a:pt x="10884681" y="80035"/>
                  <a:pt x="10884681" y="80035"/>
                </a:cubicBezTo>
                <a:close/>
                <a:moveTo>
                  <a:pt x="10448347" y="50342"/>
                </a:moveTo>
                <a:cubicBezTo>
                  <a:pt x="10450183" y="49966"/>
                  <a:pt x="10452653" y="50568"/>
                  <a:pt x="10455137" y="51833"/>
                </a:cubicBezTo>
                <a:cubicBezTo>
                  <a:pt x="10460105" y="54362"/>
                  <a:pt x="10465133" y="59540"/>
                  <a:pt x="10465253" y="64837"/>
                </a:cubicBezTo>
                <a:cubicBezTo>
                  <a:pt x="10445613" y="65317"/>
                  <a:pt x="10465011" y="54243"/>
                  <a:pt x="10445377" y="54721"/>
                </a:cubicBezTo>
                <a:cubicBezTo>
                  <a:pt x="10445319" y="52071"/>
                  <a:pt x="10446515" y="50717"/>
                  <a:pt x="10448347" y="50342"/>
                </a:cubicBezTo>
                <a:close/>
                <a:moveTo>
                  <a:pt x="10556399" y="41407"/>
                </a:moveTo>
                <a:cubicBezTo>
                  <a:pt x="10556687" y="54123"/>
                  <a:pt x="10556687" y="54123"/>
                  <a:pt x="10556687" y="54123"/>
                </a:cubicBezTo>
                <a:cubicBezTo>
                  <a:pt x="10536765" y="41889"/>
                  <a:pt x="10556399" y="41407"/>
                  <a:pt x="10556399" y="41407"/>
                </a:cubicBezTo>
                <a:close/>
                <a:moveTo>
                  <a:pt x="10754375" y="36578"/>
                </a:moveTo>
                <a:cubicBezTo>
                  <a:pt x="10754639" y="48226"/>
                  <a:pt x="10754639" y="48226"/>
                  <a:pt x="10754639" y="48226"/>
                </a:cubicBezTo>
                <a:cubicBezTo>
                  <a:pt x="10754899" y="59884"/>
                  <a:pt x="10773691" y="94404"/>
                  <a:pt x="10774213" y="117709"/>
                </a:cubicBezTo>
                <a:cubicBezTo>
                  <a:pt x="10774477" y="129366"/>
                  <a:pt x="10774741" y="141016"/>
                  <a:pt x="10775003" y="152671"/>
                </a:cubicBezTo>
                <a:cubicBezTo>
                  <a:pt x="10775265" y="164326"/>
                  <a:pt x="10775265" y="164326"/>
                  <a:pt x="10775529" y="175979"/>
                </a:cubicBezTo>
                <a:cubicBezTo>
                  <a:pt x="10775791" y="187630"/>
                  <a:pt x="10775791" y="187630"/>
                  <a:pt x="10775791" y="187630"/>
                </a:cubicBezTo>
                <a:cubicBezTo>
                  <a:pt x="10776055" y="199286"/>
                  <a:pt x="10776577" y="222591"/>
                  <a:pt x="10758579" y="223033"/>
                </a:cubicBezTo>
                <a:cubicBezTo>
                  <a:pt x="10758057" y="199725"/>
                  <a:pt x="10757789" y="188071"/>
                  <a:pt x="10740055" y="200165"/>
                </a:cubicBezTo>
                <a:cubicBezTo>
                  <a:pt x="10757789" y="188071"/>
                  <a:pt x="10757267" y="164763"/>
                  <a:pt x="10757003" y="153109"/>
                </a:cubicBezTo>
                <a:cubicBezTo>
                  <a:pt x="10756739" y="141457"/>
                  <a:pt x="10756477" y="129804"/>
                  <a:pt x="10756217" y="118148"/>
                </a:cubicBezTo>
                <a:cubicBezTo>
                  <a:pt x="10756217" y="118148"/>
                  <a:pt x="10756217" y="118148"/>
                  <a:pt x="10755951" y="106498"/>
                </a:cubicBezTo>
                <a:cubicBezTo>
                  <a:pt x="10756217" y="118148"/>
                  <a:pt x="10738485" y="130240"/>
                  <a:pt x="10738485" y="130240"/>
                </a:cubicBezTo>
                <a:cubicBezTo>
                  <a:pt x="10738485" y="130240"/>
                  <a:pt x="10738219" y="118589"/>
                  <a:pt x="10738219" y="118589"/>
                </a:cubicBezTo>
                <a:cubicBezTo>
                  <a:pt x="10720223" y="119027"/>
                  <a:pt x="10738741" y="141894"/>
                  <a:pt x="10721007" y="153991"/>
                </a:cubicBezTo>
                <a:cubicBezTo>
                  <a:pt x="10720743" y="142334"/>
                  <a:pt x="10703009" y="154429"/>
                  <a:pt x="10720743" y="142334"/>
                </a:cubicBezTo>
                <a:cubicBezTo>
                  <a:pt x="10702749" y="142775"/>
                  <a:pt x="10702749" y="142775"/>
                  <a:pt x="10702749" y="142775"/>
                </a:cubicBezTo>
                <a:cubicBezTo>
                  <a:pt x="10702749" y="142775"/>
                  <a:pt x="10702485" y="131122"/>
                  <a:pt x="10702485" y="131122"/>
                </a:cubicBezTo>
                <a:cubicBezTo>
                  <a:pt x="10702485" y="131122"/>
                  <a:pt x="10720483" y="130682"/>
                  <a:pt x="10720483" y="130682"/>
                </a:cubicBezTo>
                <a:cubicBezTo>
                  <a:pt x="10720223" y="119027"/>
                  <a:pt x="10719959" y="107377"/>
                  <a:pt x="10719959" y="107377"/>
                </a:cubicBezTo>
                <a:cubicBezTo>
                  <a:pt x="10719695" y="95720"/>
                  <a:pt x="10737693" y="95281"/>
                  <a:pt x="10737693" y="95281"/>
                </a:cubicBezTo>
                <a:cubicBezTo>
                  <a:pt x="10736905" y="60321"/>
                  <a:pt x="10754899" y="59884"/>
                  <a:pt x="10754375" y="36578"/>
                </a:cubicBezTo>
                <a:close/>
                <a:moveTo>
                  <a:pt x="11029227" y="4425"/>
                </a:moveTo>
                <a:cubicBezTo>
                  <a:pt x="11029227" y="4425"/>
                  <a:pt x="11046943" y="15829"/>
                  <a:pt x="11046943" y="15829"/>
                </a:cubicBezTo>
                <a:cubicBezTo>
                  <a:pt x="11047745" y="51319"/>
                  <a:pt x="11048545" y="86809"/>
                  <a:pt x="11049611" y="134127"/>
                </a:cubicBezTo>
                <a:cubicBezTo>
                  <a:pt x="11049611" y="134127"/>
                  <a:pt x="11049611" y="134127"/>
                  <a:pt x="11049879" y="145960"/>
                </a:cubicBezTo>
                <a:cubicBezTo>
                  <a:pt x="11049879" y="145960"/>
                  <a:pt x="11050145" y="157792"/>
                  <a:pt x="11050145" y="157792"/>
                </a:cubicBezTo>
                <a:lnTo>
                  <a:pt x="11038545" y="240161"/>
                </a:lnTo>
                <a:lnTo>
                  <a:pt x="11054251" y="239776"/>
                </a:lnTo>
                <a:cubicBezTo>
                  <a:pt x="11072265" y="227613"/>
                  <a:pt x="11072265" y="227613"/>
                  <a:pt x="11072265" y="227613"/>
                </a:cubicBezTo>
                <a:cubicBezTo>
                  <a:pt x="11072265" y="227613"/>
                  <a:pt x="11072003" y="215894"/>
                  <a:pt x="11072003" y="215894"/>
                </a:cubicBezTo>
                <a:cubicBezTo>
                  <a:pt x="11072003" y="215894"/>
                  <a:pt x="11071737" y="204175"/>
                  <a:pt x="11071471" y="192461"/>
                </a:cubicBezTo>
                <a:cubicBezTo>
                  <a:pt x="11071205" y="180742"/>
                  <a:pt x="11071205" y="180742"/>
                  <a:pt x="11070947" y="169023"/>
                </a:cubicBezTo>
                <a:cubicBezTo>
                  <a:pt x="11070681" y="157305"/>
                  <a:pt x="11070417" y="145587"/>
                  <a:pt x="11088431" y="133424"/>
                </a:cubicBezTo>
                <a:cubicBezTo>
                  <a:pt x="11088431" y="133424"/>
                  <a:pt x="11088697" y="145139"/>
                  <a:pt x="11088697" y="145139"/>
                </a:cubicBezTo>
                <a:cubicBezTo>
                  <a:pt x="11088697" y="145139"/>
                  <a:pt x="11106975" y="144694"/>
                  <a:pt x="11106975" y="144694"/>
                </a:cubicBezTo>
                <a:cubicBezTo>
                  <a:pt x="11106711" y="132978"/>
                  <a:pt x="11106447" y="121260"/>
                  <a:pt x="11124723" y="120814"/>
                </a:cubicBezTo>
                <a:cubicBezTo>
                  <a:pt x="11125781" y="167686"/>
                  <a:pt x="11126311" y="191120"/>
                  <a:pt x="11127103" y="226274"/>
                </a:cubicBezTo>
                <a:lnTo>
                  <a:pt x="11127365" y="237992"/>
                </a:lnTo>
                <a:cubicBezTo>
                  <a:pt x="11109089" y="238438"/>
                  <a:pt x="11109089" y="238438"/>
                  <a:pt x="11109089" y="238438"/>
                </a:cubicBezTo>
                <a:cubicBezTo>
                  <a:pt x="11109089" y="238438"/>
                  <a:pt x="11109353" y="250160"/>
                  <a:pt x="11109353" y="250160"/>
                </a:cubicBezTo>
                <a:cubicBezTo>
                  <a:pt x="11109615" y="261876"/>
                  <a:pt x="11109881" y="273592"/>
                  <a:pt x="11110147" y="285311"/>
                </a:cubicBezTo>
                <a:lnTo>
                  <a:pt x="11110409" y="297028"/>
                </a:lnTo>
                <a:cubicBezTo>
                  <a:pt x="11110409" y="297028"/>
                  <a:pt x="11110409" y="297028"/>
                  <a:pt x="11128691" y="296584"/>
                </a:cubicBezTo>
                <a:cubicBezTo>
                  <a:pt x="11128691" y="296584"/>
                  <a:pt x="11146969" y="296136"/>
                  <a:pt x="11146969" y="296136"/>
                </a:cubicBezTo>
                <a:cubicBezTo>
                  <a:pt x="11146969" y="296136"/>
                  <a:pt x="11147229" y="307857"/>
                  <a:pt x="11147229" y="307857"/>
                </a:cubicBezTo>
                <a:cubicBezTo>
                  <a:pt x="11147229" y="307857"/>
                  <a:pt x="11128951" y="308301"/>
                  <a:pt x="11128951" y="308301"/>
                </a:cubicBezTo>
                <a:cubicBezTo>
                  <a:pt x="11128951" y="308301"/>
                  <a:pt x="11110673" y="308747"/>
                  <a:pt x="11110673" y="308747"/>
                </a:cubicBezTo>
                <a:cubicBezTo>
                  <a:pt x="11110939" y="320467"/>
                  <a:pt x="11110939" y="320467"/>
                  <a:pt x="11110939" y="320467"/>
                </a:cubicBezTo>
                <a:cubicBezTo>
                  <a:pt x="11111203" y="332182"/>
                  <a:pt x="11092395" y="309192"/>
                  <a:pt x="11092925" y="332628"/>
                </a:cubicBezTo>
                <a:cubicBezTo>
                  <a:pt x="11074379" y="321359"/>
                  <a:pt x="11092131" y="297474"/>
                  <a:pt x="11091867" y="285756"/>
                </a:cubicBezTo>
                <a:cubicBezTo>
                  <a:pt x="11073849" y="297921"/>
                  <a:pt x="11073849" y="297921"/>
                  <a:pt x="11074115" y="309640"/>
                </a:cubicBezTo>
                <a:cubicBezTo>
                  <a:pt x="11074115" y="309640"/>
                  <a:pt x="11074115" y="309640"/>
                  <a:pt x="11073849" y="297921"/>
                </a:cubicBezTo>
                <a:cubicBezTo>
                  <a:pt x="11073849" y="297921"/>
                  <a:pt x="11073583" y="286205"/>
                  <a:pt x="11091601" y="274039"/>
                </a:cubicBezTo>
                <a:cubicBezTo>
                  <a:pt x="11091601" y="274039"/>
                  <a:pt x="11091601" y="274039"/>
                  <a:pt x="11073321" y="274484"/>
                </a:cubicBezTo>
                <a:cubicBezTo>
                  <a:pt x="11073583" y="286205"/>
                  <a:pt x="11055571" y="298367"/>
                  <a:pt x="11055571" y="298367"/>
                </a:cubicBezTo>
                <a:lnTo>
                  <a:pt x="11037783" y="245595"/>
                </a:lnTo>
                <a:lnTo>
                  <a:pt x="11035095" y="264687"/>
                </a:lnTo>
                <a:cubicBezTo>
                  <a:pt x="11035095" y="264687"/>
                  <a:pt x="11035361" y="276518"/>
                  <a:pt x="11035361" y="276518"/>
                </a:cubicBezTo>
                <a:cubicBezTo>
                  <a:pt x="11035361" y="276518"/>
                  <a:pt x="11018175" y="288775"/>
                  <a:pt x="11018175" y="288775"/>
                </a:cubicBezTo>
                <a:cubicBezTo>
                  <a:pt x="11018175" y="288775"/>
                  <a:pt x="11017911" y="276943"/>
                  <a:pt x="11017911" y="276943"/>
                </a:cubicBezTo>
                <a:cubicBezTo>
                  <a:pt x="11017641" y="265113"/>
                  <a:pt x="11017641" y="265113"/>
                  <a:pt x="11017641" y="265113"/>
                </a:cubicBezTo>
                <a:cubicBezTo>
                  <a:pt x="11017377" y="253281"/>
                  <a:pt x="11017377" y="253281"/>
                  <a:pt x="11017377" y="253281"/>
                </a:cubicBezTo>
                <a:cubicBezTo>
                  <a:pt x="11017377" y="253281"/>
                  <a:pt x="11017641" y="265113"/>
                  <a:pt x="11000187" y="265539"/>
                </a:cubicBezTo>
                <a:cubicBezTo>
                  <a:pt x="11000187" y="265539"/>
                  <a:pt x="10999921" y="253707"/>
                  <a:pt x="10999921" y="253707"/>
                </a:cubicBezTo>
                <a:cubicBezTo>
                  <a:pt x="10999921" y="253707"/>
                  <a:pt x="10999655" y="241881"/>
                  <a:pt x="10999655" y="241881"/>
                </a:cubicBezTo>
                <a:cubicBezTo>
                  <a:pt x="10999655" y="241881"/>
                  <a:pt x="10999655" y="241881"/>
                  <a:pt x="10999389" y="230049"/>
                </a:cubicBezTo>
                <a:cubicBezTo>
                  <a:pt x="11016843" y="229624"/>
                  <a:pt x="11016843" y="229624"/>
                  <a:pt x="11016843" y="229624"/>
                </a:cubicBezTo>
                <a:lnTo>
                  <a:pt x="11016309" y="205960"/>
                </a:lnTo>
                <a:cubicBezTo>
                  <a:pt x="11016309" y="205960"/>
                  <a:pt x="11015777" y="182303"/>
                  <a:pt x="11033227" y="181878"/>
                </a:cubicBezTo>
                <a:cubicBezTo>
                  <a:pt x="11033227" y="181878"/>
                  <a:pt x="11032961" y="170047"/>
                  <a:pt x="11032961" y="170047"/>
                </a:cubicBezTo>
                <a:cubicBezTo>
                  <a:pt x="11033227" y="181878"/>
                  <a:pt x="11032429" y="146386"/>
                  <a:pt x="11032429" y="146386"/>
                </a:cubicBezTo>
                <a:cubicBezTo>
                  <a:pt x="11032429" y="146386"/>
                  <a:pt x="11032429" y="146386"/>
                  <a:pt x="11032163" y="134555"/>
                </a:cubicBezTo>
                <a:cubicBezTo>
                  <a:pt x="11031091" y="87235"/>
                  <a:pt x="11030295" y="51747"/>
                  <a:pt x="11029493" y="16257"/>
                </a:cubicBezTo>
                <a:cubicBezTo>
                  <a:pt x="11029493" y="16257"/>
                  <a:pt x="11029227" y="4425"/>
                  <a:pt x="11029227" y="4425"/>
                </a:cubicBezTo>
                <a:close/>
                <a:moveTo>
                  <a:pt x="10863233" y="0"/>
                </a:moveTo>
                <a:cubicBezTo>
                  <a:pt x="10863233" y="0"/>
                  <a:pt x="10863233" y="0"/>
                  <a:pt x="10883105" y="10115"/>
                </a:cubicBezTo>
                <a:cubicBezTo>
                  <a:pt x="10883105" y="10115"/>
                  <a:pt x="10863707" y="21189"/>
                  <a:pt x="10863707" y="21189"/>
                </a:cubicBezTo>
                <a:cubicBezTo>
                  <a:pt x="10863707" y="21189"/>
                  <a:pt x="10863471" y="10593"/>
                  <a:pt x="10863471" y="10593"/>
                </a:cubicBezTo>
                <a:cubicBezTo>
                  <a:pt x="10863471" y="10593"/>
                  <a:pt x="10863471" y="10593"/>
                  <a:pt x="1086323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702040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0" y="1943102"/>
            <a:ext cx="14923735" cy="11772900"/>
          </a:xfrm>
          <a:custGeom>
            <a:avLst/>
            <a:gdLst>
              <a:gd name="connsiteX0" fmla="*/ 12545545 w 14923734"/>
              <a:gd name="connsiteY0" fmla="*/ 11763558 h 11772899"/>
              <a:gd name="connsiteX1" fmla="*/ 12556145 w 14923734"/>
              <a:gd name="connsiteY1" fmla="*/ 11767838 h 11772899"/>
              <a:gd name="connsiteX2" fmla="*/ 12554679 w 14923734"/>
              <a:gd name="connsiteY2" fmla="*/ 11772899 h 11772899"/>
              <a:gd name="connsiteX3" fmla="*/ 12514365 w 14923734"/>
              <a:gd name="connsiteY3" fmla="*/ 11772899 h 11772899"/>
              <a:gd name="connsiteX4" fmla="*/ 12530145 w 14923734"/>
              <a:gd name="connsiteY4" fmla="*/ 11764073 h 11772899"/>
              <a:gd name="connsiteX5" fmla="*/ 12545545 w 14923734"/>
              <a:gd name="connsiteY5" fmla="*/ 11763558 h 11772899"/>
              <a:gd name="connsiteX6" fmla="*/ 2435747 w 14923734"/>
              <a:gd name="connsiteY6" fmla="*/ 11754695 h 11772899"/>
              <a:gd name="connsiteX7" fmla="*/ 2451620 w 14923734"/>
              <a:gd name="connsiteY7" fmla="*/ 11758548 h 11772899"/>
              <a:gd name="connsiteX8" fmla="*/ 2477285 w 14923734"/>
              <a:gd name="connsiteY8" fmla="*/ 11772899 h 11772899"/>
              <a:gd name="connsiteX9" fmla="*/ 2409119 w 14923734"/>
              <a:gd name="connsiteY9" fmla="*/ 11772899 h 11772899"/>
              <a:gd name="connsiteX10" fmla="*/ 2418798 w 14923734"/>
              <a:gd name="connsiteY10" fmla="*/ 11758864 h 11772899"/>
              <a:gd name="connsiteX11" fmla="*/ 2435747 w 14923734"/>
              <a:gd name="connsiteY11" fmla="*/ 11754695 h 11772899"/>
              <a:gd name="connsiteX12" fmla="*/ 12466945 w 14923734"/>
              <a:gd name="connsiteY12" fmla="*/ 11742733 h 11772899"/>
              <a:gd name="connsiteX13" fmla="*/ 12477841 w 14923734"/>
              <a:gd name="connsiteY13" fmla="*/ 11748450 h 11772899"/>
              <a:gd name="connsiteX14" fmla="*/ 12467045 w 14923734"/>
              <a:gd name="connsiteY14" fmla="*/ 11772899 h 11772899"/>
              <a:gd name="connsiteX15" fmla="*/ 12451905 w 14923734"/>
              <a:gd name="connsiteY15" fmla="*/ 11772899 h 11772899"/>
              <a:gd name="connsiteX16" fmla="*/ 12451857 w 14923734"/>
              <a:gd name="connsiteY16" fmla="*/ 11772871 h 11772899"/>
              <a:gd name="connsiteX17" fmla="*/ 12451867 w 14923734"/>
              <a:gd name="connsiteY17" fmla="*/ 11772899 h 11772899"/>
              <a:gd name="connsiteX18" fmla="*/ 12451103 w 14923734"/>
              <a:gd name="connsiteY18" fmla="*/ 11772899 h 11772899"/>
              <a:gd name="connsiteX19" fmla="*/ 12451481 w 14923734"/>
              <a:gd name="connsiteY19" fmla="*/ 11772641 h 11772899"/>
              <a:gd name="connsiteX20" fmla="*/ 12448657 w 14923734"/>
              <a:gd name="connsiteY20" fmla="*/ 11770948 h 11772899"/>
              <a:gd name="connsiteX21" fmla="*/ 12440457 w 14923734"/>
              <a:gd name="connsiteY21" fmla="*/ 11759710 h 11772899"/>
              <a:gd name="connsiteX22" fmla="*/ 12466945 w 14923734"/>
              <a:gd name="connsiteY22" fmla="*/ 11742733 h 11772899"/>
              <a:gd name="connsiteX23" fmla="*/ 2366251 w 14923734"/>
              <a:gd name="connsiteY23" fmla="*/ 11738570 h 11772899"/>
              <a:gd name="connsiteX24" fmla="*/ 2380797 w 14923734"/>
              <a:gd name="connsiteY24" fmla="*/ 11753499 h 11772899"/>
              <a:gd name="connsiteX25" fmla="*/ 2386520 w 14923734"/>
              <a:gd name="connsiteY25" fmla="*/ 11772899 h 11772899"/>
              <a:gd name="connsiteX26" fmla="*/ 2317541 w 14923734"/>
              <a:gd name="connsiteY26" fmla="*/ 11772899 h 11772899"/>
              <a:gd name="connsiteX27" fmla="*/ 2334141 w 14923734"/>
              <a:gd name="connsiteY27" fmla="*/ 11755828 h 11772899"/>
              <a:gd name="connsiteX28" fmla="*/ 2366251 w 14923734"/>
              <a:gd name="connsiteY28" fmla="*/ 11738570 h 11772899"/>
              <a:gd name="connsiteX29" fmla="*/ 10967349 w 14923734"/>
              <a:gd name="connsiteY29" fmla="*/ 11730944 h 11772899"/>
              <a:gd name="connsiteX30" fmla="*/ 10971575 w 14923734"/>
              <a:gd name="connsiteY30" fmla="*/ 11748866 h 11772899"/>
              <a:gd name="connsiteX31" fmla="*/ 10958141 w 14923734"/>
              <a:gd name="connsiteY31" fmla="*/ 11746214 h 11772899"/>
              <a:gd name="connsiteX32" fmla="*/ 10967349 w 14923734"/>
              <a:gd name="connsiteY32" fmla="*/ 11730944 h 11772899"/>
              <a:gd name="connsiteX33" fmla="*/ 12914789 w 14923734"/>
              <a:gd name="connsiteY33" fmla="*/ 11726805 h 11772899"/>
              <a:gd name="connsiteX34" fmla="*/ 12970531 w 14923734"/>
              <a:gd name="connsiteY34" fmla="*/ 11759262 h 11772899"/>
              <a:gd name="connsiteX35" fmla="*/ 12992571 w 14923734"/>
              <a:gd name="connsiteY35" fmla="*/ 11772899 h 11772899"/>
              <a:gd name="connsiteX36" fmla="*/ 12902337 w 14923734"/>
              <a:gd name="connsiteY36" fmla="*/ 11772899 h 11772899"/>
              <a:gd name="connsiteX37" fmla="*/ 12904121 w 14923734"/>
              <a:gd name="connsiteY37" fmla="*/ 11770108 h 11772899"/>
              <a:gd name="connsiteX38" fmla="*/ 12914789 w 14923734"/>
              <a:gd name="connsiteY38" fmla="*/ 11726805 h 11772899"/>
              <a:gd name="connsiteX39" fmla="*/ 10852797 w 14923734"/>
              <a:gd name="connsiteY39" fmla="*/ 11704395 h 11772899"/>
              <a:gd name="connsiteX40" fmla="*/ 10873163 w 14923734"/>
              <a:gd name="connsiteY40" fmla="*/ 11744912 h 11772899"/>
              <a:gd name="connsiteX41" fmla="*/ 10865353 w 14923734"/>
              <a:gd name="connsiteY41" fmla="*/ 11772899 h 11772899"/>
              <a:gd name="connsiteX42" fmla="*/ 10817617 w 14923734"/>
              <a:gd name="connsiteY42" fmla="*/ 11772899 h 11772899"/>
              <a:gd name="connsiteX43" fmla="*/ 10818401 w 14923734"/>
              <a:gd name="connsiteY43" fmla="*/ 11771890 h 11772899"/>
              <a:gd name="connsiteX44" fmla="*/ 10813865 w 14923734"/>
              <a:gd name="connsiteY44" fmla="*/ 11772899 h 11772899"/>
              <a:gd name="connsiteX45" fmla="*/ 10790781 w 14923734"/>
              <a:gd name="connsiteY45" fmla="*/ 11772899 h 11772899"/>
              <a:gd name="connsiteX46" fmla="*/ 10803317 w 14923734"/>
              <a:gd name="connsiteY46" fmla="*/ 11745531 h 11772899"/>
              <a:gd name="connsiteX47" fmla="*/ 10837369 w 14923734"/>
              <a:gd name="connsiteY47" fmla="*/ 11741117 h 11772899"/>
              <a:gd name="connsiteX48" fmla="*/ 10823765 w 14923734"/>
              <a:gd name="connsiteY48" fmla="*/ 11764978 h 11772899"/>
              <a:gd name="connsiteX49" fmla="*/ 10839149 w 14923734"/>
              <a:gd name="connsiteY49" fmla="*/ 11745143 h 11772899"/>
              <a:gd name="connsiteX50" fmla="*/ 10852797 w 14923734"/>
              <a:gd name="connsiteY50" fmla="*/ 11704395 h 11772899"/>
              <a:gd name="connsiteX51" fmla="*/ 11022385 w 14923734"/>
              <a:gd name="connsiteY51" fmla="*/ 11682533 h 11772899"/>
              <a:gd name="connsiteX52" fmla="*/ 11038381 w 14923734"/>
              <a:gd name="connsiteY52" fmla="*/ 11694529 h 11772899"/>
              <a:gd name="connsiteX53" fmla="*/ 11025455 w 14923734"/>
              <a:gd name="connsiteY53" fmla="*/ 11764466 h 11772899"/>
              <a:gd name="connsiteX54" fmla="*/ 11014637 w 14923734"/>
              <a:gd name="connsiteY54" fmla="*/ 11758897 h 11772899"/>
              <a:gd name="connsiteX55" fmla="*/ 11022385 w 14923734"/>
              <a:gd name="connsiteY55" fmla="*/ 11682533 h 11772899"/>
              <a:gd name="connsiteX56" fmla="*/ 14417871 w 14923734"/>
              <a:gd name="connsiteY56" fmla="*/ 11676526 h 11772899"/>
              <a:gd name="connsiteX57" fmla="*/ 14474281 w 14923734"/>
              <a:gd name="connsiteY57" fmla="*/ 11697768 h 11772899"/>
              <a:gd name="connsiteX58" fmla="*/ 14369467 w 14923734"/>
              <a:gd name="connsiteY58" fmla="*/ 11700229 h 11772899"/>
              <a:gd name="connsiteX59" fmla="*/ 14417871 w 14923734"/>
              <a:gd name="connsiteY59" fmla="*/ 11676526 h 11772899"/>
              <a:gd name="connsiteX60" fmla="*/ 10719129 w 14923734"/>
              <a:gd name="connsiteY60" fmla="*/ 11676469 h 11772899"/>
              <a:gd name="connsiteX61" fmla="*/ 10730017 w 14923734"/>
              <a:gd name="connsiteY61" fmla="*/ 11677956 h 11772899"/>
              <a:gd name="connsiteX62" fmla="*/ 10711215 w 14923734"/>
              <a:gd name="connsiteY62" fmla="*/ 11706557 h 11772899"/>
              <a:gd name="connsiteX63" fmla="*/ 10699287 w 14923734"/>
              <a:gd name="connsiteY63" fmla="*/ 11691810 h 11772899"/>
              <a:gd name="connsiteX64" fmla="*/ 10719129 w 14923734"/>
              <a:gd name="connsiteY64" fmla="*/ 11676469 h 11772899"/>
              <a:gd name="connsiteX65" fmla="*/ 11002677 w 14923734"/>
              <a:gd name="connsiteY65" fmla="*/ 11675266 h 11772899"/>
              <a:gd name="connsiteX66" fmla="*/ 11011829 w 14923734"/>
              <a:gd name="connsiteY66" fmla="*/ 11680958 h 11772899"/>
              <a:gd name="connsiteX67" fmla="*/ 10996981 w 14923734"/>
              <a:gd name="connsiteY67" fmla="*/ 11707569 h 11772899"/>
              <a:gd name="connsiteX68" fmla="*/ 10984291 w 14923734"/>
              <a:gd name="connsiteY68" fmla="*/ 11698624 h 11772899"/>
              <a:gd name="connsiteX69" fmla="*/ 10977953 w 14923734"/>
              <a:gd name="connsiteY69" fmla="*/ 11688303 h 11772899"/>
              <a:gd name="connsiteX70" fmla="*/ 11002677 w 14923734"/>
              <a:gd name="connsiteY70" fmla="*/ 11675266 h 11772899"/>
              <a:gd name="connsiteX71" fmla="*/ 11895009 w 14923734"/>
              <a:gd name="connsiteY71" fmla="*/ 11672146 h 11772899"/>
              <a:gd name="connsiteX72" fmla="*/ 11986201 w 14923734"/>
              <a:gd name="connsiteY72" fmla="*/ 11705496 h 11772899"/>
              <a:gd name="connsiteX73" fmla="*/ 12011405 w 14923734"/>
              <a:gd name="connsiteY73" fmla="*/ 11715463 h 11772899"/>
              <a:gd name="connsiteX74" fmla="*/ 12009861 w 14923734"/>
              <a:gd name="connsiteY74" fmla="*/ 11708239 h 11772899"/>
              <a:gd name="connsiteX75" fmla="*/ 12023349 w 14923734"/>
              <a:gd name="connsiteY75" fmla="*/ 11707424 h 11772899"/>
              <a:gd name="connsiteX76" fmla="*/ 12023945 w 14923734"/>
              <a:gd name="connsiteY76" fmla="*/ 11717493 h 11772899"/>
              <a:gd name="connsiteX77" fmla="*/ 12022847 w 14923734"/>
              <a:gd name="connsiteY77" fmla="*/ 11719984 h 11772899"/>
              <a:gd name="connsiteX78" fmla="*/ 12025181 w 14923734"/>
              <a:gd name="connsiteY78" fmla="*/ 11720906 h 11772899"/>
              <a:gd name="connsiteX79" fmla="*/ 12057317 w 14923734"/>
              <a:gd name="connsiteY79" fmla="*/ 11744522 h 11772899"/>
              <a:gd name="connsiteX80" fmla="*/ 12069149 w 14923734"/>
              <a:gd name="connsiteY80" fmla="*/ 11772899 h 11772899"/>
              <a:gd name="connsiteX81" fmla="*/ 11878487 w 14923734"/>
              <a:gd name="connsiteY81" fmla="*/ 11772899 h 11772899"/>
              <a:gd name="connsiteX82" fmla="*/ 11892609 w 14923734"/>
              <a:gd name="connsiteY82" fmla="*/ 11737158 h 11772899"/>
              <a:gd name="connsiteX83" fmla="*/ 11895009 w 14923734"/>
              <a:gd name="connsiteY83" fmla="*/ 11672146 h 11772899"/>
              <a:gd name="connsiteX84" fmla="*/ 12549809 w 14923734"/>
              <a:gd name="connsiteY84" fmla="*/ 11670989 h 11772899"/>
              <a:gd name="connsiteX85" fmla="*/ 12574389 w 14923734"/>
              <a:gd name="connsiteY85" fmla="*/ 11721291 h 11772899"/>
              <a:gd name="connsiteX86" fmla="*/ 12536945 w 14923734"/>
              <a:gd name="connsiteY86" fmla="*/ 11731136 h 11772899"/>
              <a:gd name="connsiteX87" fmla="*/ 12528465 w 14923734"/>
              <a:gd name="connsiteY87" fmla="*/ 11725213 h 11772899"/>
              <a:gd name="connsiteX88" fmla="*/ 12519853 w 14923734"/>
              <a:gd name="connsiteY88" fmla="*/ 11692222 h 11772899"/>
              <a:gd name="connsiteX89" fmla="*/ 12523739 w 14923734"/>
              <a:gd name="connsiteY89" fmla="*/ 11686193 h 11772899"/>
              <a:gd name="connsiteX90" fmla="*/ 12524997 w 14923734"/>
              <a:gd name="connsiteY90" fmla="*/ 11685417 h 11772899"/>
              <a:gd name="connsiteX91" fmla="*/ 12531379 w 14923734"/>
              <a:gd name="connsiteY91" fmla="*/ 11676862 h 11772899"/>
              <a:gd name="connsiteX92" fmla="*/ 13720345 w 14923734"/>
              <a:gd name="connsiteY92" fmla="*/ 11667404 h 11772899"/>
              <a:gd name="connsiteX93" fmla="*/ 13755845 w 14923734"/>
              <a:gd name="connsiteY93" fmla="*/ 11688766 h 11772899"/>
              <a:gd name="connsiteX94" fmla="*/ 13755155 w 14923734"/>
              <a:gd name="connsiteY94" fmla="*/ 11692295 h 11772899"/>
              <a:gd name="connsiteX95" fmla="*/ 13755237 w 14923734"/>
              <a:gd name="connsiteY95" fmla="*/ 11692295 h 11772899"/>
              <a:gd name="connsiteX96" fmla="*/ 13784429 w 14923734"/>
              <a:gd name="connsiteY96" fmla="*/ 11698986 h 11772899"/>
              <a:gd name="connsiteX97" fmla="*/ 13811205 w 14923734"/>
              <a:gd name="connsiteY97" fmla="*/ 11751467 h 11772899"/>
              <a:gd name="connsiteX98" fmla="*/ 13671979 w 14923734"/>
              <a:gd name="connsiteY98" fmla="*/ 11706721 h 11772899"/>
              <a:gd name="connsiteX99" fmla="*/ 13693701 w 14923734"/>
              <a:gd name="connsiteY99" fmla="*/ 11697654 h 11772899"/>
              <a:gd name="connsiteX100" fmla="*/ 13701615 w 14923734"/>
              <a:gd name="connsiteY100" fmla="*/ 11696229 h 11772899"/>
              <a:gd name="connsiteX101" fmla="*/ 13683389 w 14923734"/>
              <a:gd name="connsiteY101" fmla="*/ 11687527 h 11772899"/>
              <a:gd name="connsiteX102" fmla="*/ 13672669 w 14923734"/>
              <a:gd name="connsiteY102" fmla="*/ 11671495 h 11772899"/>
              <a:gd name="connsiteX103" fmla="*/ 13720345 w 14923734"/>
              <a:gd name="connsiteY103" fmla="*/ 11667404 h 11772899"/>
              <a:gd name="connsiteX104" fmla="*/ 11089521 w 14923734"/>
              <a:gd name="connsiteY104" fmla="*/ 11643637 h 11772899"/>
              <a:gd name="connsiteX105" fmla="*/ 11111421 w 14923734"/>
              <a:gd name="connsiteY105" fmla="*/ 11649264 h 11772899"/>
              <a:gd name="connsiteX106" fmla="*/ 11115781 w 14923734"/>
              <a:gd name="connsiteY106" fmla="*/ 11658689 h 11772899"/>
              <a:gd name="connsiteX107" fmla="*/ 11130113 w 14923734"/>
              <a:gd name="connsiteY107" fmla="*/ 11655570 h 11772899"/>
              <a:gd name="connsiteX108" fmla="*/ 11131085 w 14923734"/>
              <a:gd name="connsiteY108" fmla="*/ 11699723 h 11772899"/>
              <a:gd name="connsiteX109" fmla="*/ 11114805 w 14923734"/>
              <a:gd name="connsiteY109" fmla="*/ 11700937 h 11772899"/>
              <a:gd name="connsiteX110" fmla="*/ 11102433 w 14923734"/>
              <a:gd name="connsiteY110" fmla="*/ 11689998 h 11772899"/>
              <a:gd name="connsiteX111" fmla="*/ 11085983 w 14923734"/>
              <a:gd name="connsiteY111" fmla="*/ 11693959 h 11772899"/>
              <a:gd name="connsiteX112" fmla="*/ 11073213 w 14923734"/>
              <a:gd name="connsiteY112" fmla="*/ 11689249 h 11772899"/>
              <a:gd name="connsiteX113" fmla="*/ 11066751 w 14923734"/>
              <a:gd name="connsiteY113" fmla="*/ 11665878 h 11772899"/>
              <a:gd name="connsiteX114" fmla="*/ 11071889 w 14923734"/>
              <a:gd name="connsiteY114" fmla="*/ 11653009 h 11772899"/>
              <a:gd name="connsiteX115" fmla="*/ 11089521 w 14923734"/>
              <a:gd name="connsiteY115" fmla="*/ 11643637 h 11772899"/>
              <a:gd name="connsiteX116" fmla="*/ 10945141 w 14923734"/>
              <a:gd name="connsiteY116" fmla="*/ 11643447 h 11772899"/>
              <a:gd name="connsiteX117" fmla="*/ 10969397 w 14923734"/>
              <a:gd name="connsiteY117" fmla="*/ 11655659 h 11772899"/>
              <a:gd name="connsiteX118" fmla="*/ 10946539 w 14923734"/>
              <a:gd name="connsiteY118" fmla="*/ 11675318 h 11772899"/>
              <a:gd name="connsiteX119" fmla="*/ 10915695 w 14923734"/>
              <a:gd name="connsiteY119" fmla="*/ 11663301 h 11772899"/>
              <a:gd name="connsiteX120" fmla="*/ 10918659 w 14923734"/>
              <a:gd name="connsiteY120" fmla="*/ 11644979 h 11772899"/>
              <a:gd name="connsiteX121" fmla="*/ 10945141 w 14923734"/>
              <a:gd name="connsiteY121" fmla="*/ 11643447 h 11772899"/>
              <a:gd name="connsiteX122" fmla="*/ 12219985 w 14923734"/>
              <a:gd name="connsiteY122" fmla="*/ 11632935 h 11772899"/>
              <a:gd name="connsiteX123" fmla="*/ 12227817 w 14923734"/>
              <a:gd name="connsiteY123" fmla="*/ 11662347 h 11772899"/>
              <a:gd name="connsiteX124" fmla="*/ 12223659 w 14923734"/>
              <a:gd name="connsiteY124" fmla="*/ 11670536 h 11772899"/>
              <a:gd name="connsiteX125" fmla="*/ 12224557 w 14923734"/>
              <a:gd name="connsiteY125" fmla="*/ 11672384 h 11772899"/>
              <a:gd name="connsiteX126" fmla="*/ 12221921 w 14923734"/>
              <a:gd name="connsiteY126" fmla="*/ 11673966 h 11772899"/>
              <a:gd name="connsiteX127" fmla="*/ 12211469 w 14923734"/>
              <a:gd name="connsiteY127" fmla="*/ 11694553 h 11772899"/>
              <a:gd name="connsiteX128" fmla="*/ 12182567 w 14923734"/>
              <a:gd name="connsiteY128" fmla="*/ 11719727 h 11772899"/>
              <a:gd name="connsiteX129" fmla="*/ 12168125 w 14923734"/>
              <a:gd name="connsiteY129" fmla="*/ 11723750 h 11772899"/>
              <a:gd name="connsiteX130" fmla="*/ 12168861 w 14923734"/>
              <a:gd name="connsiteY130" fmla="*/ 11724433 h 11772899"/>
              <a:gd name="connsiteX131" fmla="*/ 12187347 w 14923734"/>
              <a:gd name="connsiteY131" fmla="*/ 11718375 h 11772899"/>
              <a:gd name="connsiteX132" fmla="*/ 12226131 w 14923734"/>
              <a:gd name="connsiteY132" fmla="*/ 11738218 h 11772899"/>
              <a:gd name="connsiteX133" fmla="*/ 12239431 w 14923734"/>
              <a:gd name="connsiteY133" fmla="*/ 11772899 h 11772899"/>
              <a:gd name="connsiteX134" fmla="*/ 12188525 w 14923734"/>
              <a:gd name="connsiteY134" fmla="*/ 11772899 h 11772899"/>
              <a:gd name="connsiteX135" fmla="*/ 12183661 w 14923734"/>
              <a:gd name="connsiteY135" fmla="*/ 11770130 h 11772899"/>
              <a:gd name="connsiteX136" fmla="*/ 12127405 w 14923734"/>
              <a:gd name="connsiteY136" fmla="*/ 11756295 h 11772899"/>
              <a:gd name="connsiteX137" fmla="*/ 12131065 w 14923734"/>
              <a:gd name="connsiteY137" fmla="*/ 11763322 h 11772899"/>
              <a:gd name="connsiteX138" fmla="*/ 12129139 w 14923734"/>
              <a:gd name="connsiteY138" fmla="*/ 11772899 h 11772899"/>
              <a:gd name="connsiteX139" fmla="*/ 12104441 w 14923734"/>
              <a:gd name="connsiteY139" fmla="*/ 11772899 h 11772899"/>
              <a:gd name="connsiteX140" fmla="*/ 12102885 w 14923734"/>
              <a:gd name="connsiteY140" fmla="*/ 11753818 h 11772899"/>
              <a:gd name="connsiteX141" fmla="*/ 12095765 w 14923734"/>
              <a:gd name="connsiteY141" fmla="*/ 11740614 h 11772899"/>
              <a:gd name="connsiteX142" fmla="*/ 12068193 w 14923734"/>
              <a:gd name="connsiteY142" fmla="*/ 11722965 h 11772899"/>
              <a:gd name="connsiteX143" fmla="*/ 12088073 w 14923734"/>
              <a:gd name="connsiteY143" fmla="*/ 11716497 h 11772899"/>
              <a:gd name="connsiteX144" fmla="*/ 12095163 w 14923734"/>
              <a:gd name="connsiteY144" fmla="*/ 11715774 h 11772899"/>
              <a:gd name="connsiteX145" fmla="*/ 12079789 w 14923734"/>
              <a:gd name="connsiteY145" fmla="*/ 11707003 h 11772899"/>
              <a:gd name="connsiteX146" fmla="*/ 12071619 w 14923734"/>
              <a:gd name="connsiteY146" fmla="*/ 11692348 h 11772899"/>
              <a:gd name="connsiteX147" fmla="*/ 12113989 w 14923734"/>
              <a:gd name="connsiteY147" fmla="*/ 11691915 h 11772899"/>
              <a:gd name="connsiteX148" fmla="*/ 12122065 w 14923734"/>
              <a:gd name="connsiteY148" fmla="*/ 11694439 h 11772899"/>
              <a:gd name="connsiteX149" fmla="*/ 12115865 w 14923734"/>
              <a:gd name="connsiteY149" fmla="*/ 11684638 h 11772899"/>
              <a:gd name="connsiteX150" fmla="*/ 12131265 w 14923734"/>
              <a:gd name="connsiteY150" fmla="*/ 11664399 h 11772899"/>
              <a:gd name="connsiteX151" fmla="*/ 12161765 w 14923734"/>
              <a:gd name="connsiteY151" fmla="*/ 11695457 h 11772899"/>
              <a:gd name="connsiteX152" fmla="*/ 12140129 w 14923734"/>
              <a:gd name="connsiteY152" fmla="*/ 11707175 h 11772899"/>
              <a:gd name="connsiteX153" fmla="*/ 12143579 w 14923734"/>
              <a:gd name="connsiteY153" fmla="*/ 11712834 h 11772899"/>
              <a:gd name="connsiteX154" fmla="*/ 12142689 w 14923734"/>
              <a:gd name="connsiteY154" fmla="*/ 11715864 h 11772899"/>
              <a:gd name="connsiteX155" fmla="*/ 12142761 w 14923734"/>
              <a:gd name="connsiteY155" fmla="*/ 11715870 h 11772899"/>
              <a:gd name="connsiteX156" fmla="*/ 12155647 w 14923734"/>
              <a:gd name="connsiteY156" fmla="*/ 11719826 h 11772899"/>
              <a:gd name="connsiteX157" fmla="*/ 12163133 w 14923734"/>
              <a:gd name="connsiteY157" fmla="*/ 11698820 h 11772899"/>
              <a:gd name="connsiteX158" fmla="*/ 12171633 w 14923734"/>
              <a:gd name="connsiteY158" fmla="*/ 11690207 h 11772899"/>
              <a:gd name="connsiteX159" fmla="*/ 12171557 w 14923734"/>
              <a:gd name="connsiteY159" fmla="*/ 11690166 h 11772899"/>
              <a:gd name="connsiteX160" fmla="*/ 12163873 w 14923734"/>
              <a:gd name="connsiteY160" fmla="*/ 11687625 h 11772899"/>
              <a:gd name="connsiteX161" fmla="*/ 12173329 w 14923734"/>
              <a:gd name="connsiteY161" fmla="*/ 11677355 h 11772899"/>
              <a:gd name="connsiteX162" fmla="*/ 12174995 w 14923734"/>
              <a:gd name="connsiteY162" fmla="*/ 11674825 h 11772899"/>
              <a:gd name="connsiteX163" fmla="*/ 12174437 w 14923734"/>
              <a:gd name="connsiteY163" fmla="*/ 11662099 h 11772899"/>
              <a:gd name="connsiteX164" fmla="*/ 12199781 w 14923734"/>
              <a:gd name="connsiteY164" fmla="*/ 11645079 h 11772899"/>
              <a:gd name="connsiteX165" fmla="*/ 12210325 w 14923734"/>
              <a:gd name="connsiteY165" fmla="*/ 11649848 h 11772899"/>
              <a:gd name="connsiteX166" fmla="*/ 13797279 w 14923734"/>
              <a:gd name="connsiteY166" fmla="*/ 11624003 h 11772899"/>
              <a:gd name="connsiteX167" fmla="*/ 13830197 w 14923734"/>
              <a:gd name="connsiteY167" fmla="*/ 11642526 h 11772899"/>
              <a:gd name="connsiteX168" fmla="*/ 13804247 w 14923734"/>
              <a:gd name="connsiteY168" fmla="*/ 11669297 h 11772899"/>
              <a:gd name="connsiteX169" fmla="*/ 13779213 w 14923734"/>
              <a:gd name="connsiteY169" fmla="*/ 11657878 h 11772899"/>
              <a:gd name="connsiteX170" fmla="*/ 13797279 w 14923734"/>
              <a:gd name="connsiteY170" fmla="*/ 11624003 h 11772899"/>
              <a:gd name="connsiteX171" fmla="*/ 11249909 w 14923734"/>
              <a:gd name="connsiteY171" fmla="*/ 11618559 h 11772899"/>
              <a:gd name="connsiteX172" fmla="*/ 11262107 w 14923734"/>
              <a:gd name="connsiteY172" fmla="*/ 11623653 h 11772899"/>
              <a:gd name="connsiteX173" fmla="*/ 11238493 w 14923734"/>
              <a:gd name="connsiteY173" fmla="*/ 11670618 h 11772899"/>
              <a:gd name="connsiteX174" fmla="*/ 11223551 w 14923734"/>
              <a:gd name="connsiteY174" fmla="*/ 11663268 h 11772899"/>
              <a:gd name="connsiteX175" fmla="*/ 11224033 w 14923734"/>
              <a:gd name="connsiteY175" fmla="*/ 11624079 h 11772899"/>
              <a:gd name="connsiteX176" fmla="*/ 11249909 w 14923734"/>
              <a:gd name="connsiteY176" fmla="*/ 11618559 h 11772899"/>
              <a:gd name="connsiteX177" fmla="*/ 11908801 w 14923734"/>
              <a:gd name="connsiteY177" fmla="*/ 11603788 h 11772899"/>
              <a:gd name="connsiteX178" fmla="*/ 12009281 w 14923734"/>
              <a:gd name="connsiteY178" fmla="*/ 11632392 h 11772899"/>
              <a:gd name="connsiteX179" fmla="*/ 12019153 w 14923734"/>
              <a:gd name="connsiteY179" fmla="*/ 11653012 h 11772899"/>
              <a:gd name="connsiteX180" fmla="*/ 11988933 w 14923734"/>
              <a:gd name="connsiteY180" fmla="*/ 11654540 h 11772899"/>
              <a:gd name="connsiteX181" fmla="*/ 11960529 w 14923734"/>
              <a:gd name="connsiteY181" fmla="*/ 11645888 h 11772899"/>
              <a:gd name="connsiteX182" fmla="*/ 11908801 w 14923734"/>
              <a:gd name="connsiteY182" fmla="*/ 11603788 h 11772899"/>
              <a:gd name="connsiteX183" fmla="*/ 13573217 w 14923734"/>
              <a:gd name="connsiteY183" fmla="*/ 11598315 h 11772899"/>
              <a:gd name="connsiteX184" fmla="*/ 13629043 w 14923734"/>
              <a:gd name="connsiteY184" fmla="*/ 11630734 h 11772899"/>
              <a:gd name="connsiteX185" fmla="*/ 13576861 w 14923734"/>
              <a:gd name="connsiteY185" fmla="*/ 11638201 h 11772899"/>
              <a:gd name="connsiteX186" fmla="*/ 13589997 w 14923734"/>
              <a:gd name="connsiteY186" fmla="*/ 11652551 h 11772899"/>
              <a:gd name="connsiteX187" fmla="*/ 13522187 w 14923734"/>
              <a:gd name="connsiteY187" fmla="*/ 11663828 h 11772899"/>
              <a:gd name="connsiteX188" fmla="*/ 13476829 w 14923734"/>
              <a:gd name="connsiteY188" fmla="*/ 11621343 h 11772899"/>
              <a:gd name="connsiteX189" fmla="*/ 13540461 w 14923734"/>
              <a:gd name="connsiteY189" fmla="*/ 11616205 h 11772899"/>
              <a:gd name="connsiteX190" fmla="*/ 13552401 w 14923734"/>
              <a:gd name="connsiteY190" fmla="*/ 11621349 h 11772899"/>
              <a:gd name="connsiteX191" fmla="*/ 13547415 w 14923734"/>
              <a:gd name="connsiteY191" fmla="*/ 11605243 h 11772899"/>
              <a:gd name="connsiteX192" fmla="*/ 13573217 w 14923734"/>
              <a:gd name="connsiteY192" fmla="*/ 11598315 h 11772899"/>
              <a:gd name="connsiteX193" fmla="*/ 12857953 w 14923734"/>
              <a:gd name="connsiteY193" fmla="*/ 11594556 h 11772899"/>
              <a:gd name="connsiteX194" fmla="*/ 12896237 w 14923734"/>
              <a:gd name="connsiteY194" fmla="*/ 11609461 h 11772899"/>
              <a:gd name="connsiteX195" fmla="*/ 12888537 w 14923734"/>
              <a:gd name="connsiteY195" fmla="*/ 11625380 h 11772899"/>
              <a:gd name="connsiteX196" fmla="*/ 12861417 w 14923734"/>
              <a:gd name="connsiteY196" fmla="*/ 11627828 h 11772899"/>
              <a:gd name="connsiteX197" fmla="*/ 12846589 w 14923734"/>
              <a:gd name="connsiteY197" fmla="*/ 11601496 h 11772899"/>
              <a:gd name="connsiteX198" fmla="*/ 12857953 w 14923734"/>
              <a:gd name="connsiteY198" fmla="*/ 11594556 h 11772899"/>
              <a:gd name="connsiteX199" fmla="*/ 10755183 w 14923734"/>
              <a:gd name="connsiteY199" fmla="*/ 11593465 h 11772899"/>
              <a:gd name="connsiteX200" fmla="*/ 10780959 w 14923734"/>
              <a:gd name="connsiteY200" fmla="*/ 11594476 h 11772899"/>
              <a:gd name="connsiteX201" fmla="*/ 10764461 w 14923734"/>
              <a:gd name="connsiteY201" fmla="*/ 11617597 h 11772899"/>
              <a:gd name="connsiteX202" fmla="*/ 10739821 w 14923734"/>
              <a:gd name="connsiteY202" fmla="*/ 11607418 h 11772899"/>
              <a:gd name="connsiteX203" fmla="*/ 10755183 w 14923734"/>
              <a:gd name="connsiteY203" fmla="*/ 11593465 h 11772899"/>
              <a:gd name="connsiteX204" fmla="*/ 10824587 w 14923734"/>
              <a:gd name="connsiteY204" fmla="*/ 11570981 h 11772899"/>
              <a:gd name="connsiteX205" fmla="*/ 10838381 w 14923734"/>
              <a:gd name="connsiteY205" fmla="*/ 11577328 h 11772899"/>
              <a:gd name="connsiteX206" fmla="*/ 10862117 w 14923734"/>
              <a:gd name="connsiteY206" fmla="*/ 11572315 h 11772899"/>
              <a:gd name="connsiteX207" fmla="*/ 10883007 w 14923734"/>
              <a:gd name="connsiteY207" fmla="*/ 11578746 h 11772899"/>
              <a:gd name="connsiteX208" fmla="*/ 10856845 w 14923734"/>
              <a:gd name="connsiteY208" fmla="*/ 11690148 h 11772899"/>
              <a:gd name="connsiteX209" fmla="*/ 10812737 w 14923734"/>
              <a:gd name="connsiteY209" fmla="*/ 11694556 h 11772899"/>
              <a:gd name="connsiteX210" fmla="*/ 10840427 w 14923734"/>
              <a:gd name="connsiteY210" fmla="*/ 11694421 h 11772899"/>
              <a:gd name="connsiteX211" fmla="*/ 10737713 w 14923734"/>
              <a:gd name="connsiteY211" fmla="*/ 11765533 h 11772899"/>
              <a:gd name="connsiteX212" fmla="*/ 10770161 w 14923734"/>
              <a:gd name="connsiteY212" fmla="*/ 11710598 h 11772899"/>
              <a:gd name="connsiteX213" fmla="*/ 10808143 w 14923734"/>
              <a:gd name="connsiteY213" fmla="*/ 11694578 h 11772899"/>
              <a:gd name="connsiteX214" fmla="*/ 10812681 w 14923734"/>
              <a:gd name="connsiteY214" fmla="*/ 11694556 h 11772899"/>
              <a:gd name="connsiteX215" fmla="*/ 10768321 w 14923734"/>
              <a:gd name="connsiteY215" fmla="*/ 11668970 h 11772899"/>
              <a:gd name="connsiteX216" fmla="*/ 10822641 w 14923734"/>
              <a:gd name="connsiteY216" fmla="*/ 11580648 h 11772899"/>
              <a:gd name="connsiteX217" fmla="*/ 10825225 w 14923734"/>
              <a:gd name="connsiteY217" fmla="*/ 11580104 h 11772899"/>
              <a:gd name="connsiteX218" fmla="*/ 14826157 w 14923734"/>
              <a:gd name="connsiteY218" fmla="*/ 11564652 h 11772899"/>
              <a:gd name="connsiteX219" fmla="*/ 14902637 w 14923734"/>
              <a:gd name="connsiteY219" fmla="*/ 11606869 h 11772899"/>
              <a:gd name="connsiteX220" fmla="*/ 14852317 w 14923734"/>
              <a:gd name="connsiteY220" fmla="*/ 11610859 h 11772899"/>
              <a:gd name="connsiteX221" fmla="*/ 14802033 w 14923734"/>
              <a:gd name="connsiteY221" fmla="*/ 11593837 h 11772899"/>
              <a:gd name="connsiteX222" fmla="*/ 14795883 w 14923734"/>
              <a:gd name="connsiteY222" fmla="*/ 11568085 h 11772899"/>
              <a:gd name="connsiteX223" fmla="*/ 14826157 w 14923734"/>
              <a:gd name="connsiteY223" fmla="*/ 11564652 h 11772899"/>
              <a:gd name="connsiteX224" fmla="*/ 11367041 w 14923734"/>
              <a:gd name="connsiteY224" fmla="*/ 11547285 h 11772899"/>
              <a:gd name="connsiteX225" fmla="*/ 11387917 w 14923734"/>
              <a:gd name="connsiteY225" fmla="*/ 11560706 h 11772899"/>
              <a:gd name="connsiteX226" fmla="*/ 11389655 w 14923734"/>
              <a:gd name="connsiteY226" fmla="*/ 11570392 h 11772899"/>
              <a:gd name="connsiteX227" fmla="*/ 11396643 w 14923734"/>
              <a:gd name="connsiteY227" fmla="*/ 11577405 h 11772899"/>
              <a:gd name="connsiteX228" fmla="*/ 11392395 w 14923734"/>
              <a:gd name="connsiteY228" fmla="*/ 11585661 h 11772899"/>
              <a:gd name="connsiteX229" fmla="*/ 11392493 w 14923734"/>
              <a:gd name="connsiteY229" fmla="*/ 11586213 h 11772899"/>
              <a:gd name="connsiteX230" fmla="*/ 11385573 w 14923734"/>
              <a:gd name="connsiteY230" fmla="*/ 11600758 h 11772899"/>
              <a:gd name="connsiteX231" fmla="*/ 11401029 w 14923734"/>
              <a:gd name="connsiteY231" fmla="*/ 11599798 h 11772899"/>
              <a:gd name="connsiteX232" fmla="*/ 11463649 w 14923734"/>
              <a:gd name="connsiteY232" fmla="*/ 11635500 h 11772899"/>
              <a:gd name="connsiteX233" fmla="*/ 11371021 w 14923734"/>
              <a:gd name="connsiteY233" fmla="*/ 11627219 h 11772899"/>
              <a:gd name="connsiteX234" fmla="*/ 11361435 w 14923734"/>
              <a:gd name="connsiteY234" fmla="*/ 11645862 h 11772899"/>
              <a:gd name="connsiteX235" fmla="*/ 11306609 w 14923734"/>
              <a:gd name="connsiteY235" fmla="*/ 11690393 h 11772899"/>
              <a:gd name="connsiteX236" fmla="*/ 11324649 w 14923734"/>
              <a:gd name="connsiteY236" fmla="*/ 11626999 h 11772899"/>
              <a:gd name="connsiteX237" fmla="*/ 11332855 w 14923734"/>
              <a:gd name="connsiteY237" fmla="*/ 11615621 h 11772899"/>
              <a:gd name="connsiteX238" fmla="*/ 11320813 w 14923734"/>
              <a:gd name="connsiteY238" fmla="*/ 11608869 h 11772899"/>
              <a:gd name="connsiteX239" fmla="*/ 11321823 w 14923734"/>
              <a:gd name="connsiteY239" fmla="*/ 11592489 h 11772899"/>
              <a:gd name="connsiteX240" fmla="*/ 11338973 w 14923734"/>
              <a:gd name="connsiteY240" fmla="*/ 11563637 h 11772899"/>
              <a:gd name="connsiteX241" fmla="*/ 11356869 w 14923734"/>
              <a:gd name="connsiteY241" fmla="*/ 11553212 h 11772899"/>
              <a:gd name="connsiteX242" fmla="*/ 11356889 w 14923734"/>
              <a:gd name="connsiteY242" fmla="*/ 11553209 h 11772899"/>
              <a:gd name="connsiteX243" fmla="*/ 11356943 w 14923734"/>
              <a:gd name="connsiteY243" fmla="*/ 11553170 h 11772899"/>
              <a:gd name="connsiteX244" fmla="*/ 11221327 w 14923734"/>
              <a:gd name="connsiteY244" fmla="*/ 11542212 h 11772899"/>
              <a:gd name="connsiteX245" fmla="*/ 11252023 w 14923734"/>
              <a:gd name="connsiteY245" fmla="*/ 11543420 h 11772899"/>
              <a:gd name="connsiteX246" fmla="*/ 11243653 w 14923734"/>
              <a:gd name="connsiteY246" fmla="*/ 11582270 h 11772899"/>
              <a:gd name="connsiteX247" fmla="*/ 11236881 w 14923734"/>
              <a:gd name="connsiteY247" fmla="*/ 11584447 h 11772899"/>
              <a:gd name="connsiteX248" fmla="*/ 11248229 w 14923734"/>
              <a:gd name="connsiteY248" fmla="*/ 11585815 h 11772899"/>
              <a:gd name="connsiteX249" fmla="*/ 11267989 w 14923734"/>
              <a:gd name="connsiteY249" fmla="*/ 11613815 h 11772899"/>
              <a:gd name="connsiteX250" fmla="*/ 11210139 w 14923734"/>
              <a:gd name="connsiteY250" fmla="*/ 11610722 h 11772899"/>
              <a:gd name="connsiteX251" fmla="*/ 11198373 w 14923734"/>
              <a:gd name="connsiteY251" fmla="*/ 11597968 h 11772899"/>
              <a:gd name="connsiteX252" fmla="*/ 11207345 w 14923734"/>
              <a:gd name="connsiteY252" fmla="*/ 11586946 h 11772899"/>
              <a:gd name="connsiteX253" fmla="*/ 11194097 w 14923734"/>
              <a:gd name="connsiteY253" fmla="*/ 11584369 h 11772899"/>
              <a:gd name="connsiteX254" fmla="*/ 11201485 w 14923734"/>
              <a:gd name="connsiteY254" fmla="*/ 11569695 h 11772899"/>
              <a:gd name="connsiteX255" fmla="*/ 11200829 w 14923734"/>
              <a:gd name="connsiteY255" fmla="*/ 11569542 h 11772899"/>
              <a:gd name="connsiteX256" fmla="*/ 11206245 w 14923734"/>
              <a:gd name="connsiteY256" fmla="*/ 11556630 h 11772899"/>
              <a:gd name="connsiteX257" fmla="*/ 11209093 w 14923734"/>
              <a:gd name="connsiteY257" fmla="*/ 11556725 h 11772899"/>
              <a:gd name="connsiteX258" fmla="*/ 1828346 w 14923734"/>
              <a:gd name="connsiteY258" fmla="*/ 11530296 h 11772899"/>
              <a:gd name="connsiteX259" fmla="*/ 1847209 w 14923734"/>
              <a:gd name="connsiteY259" fmla="*/ 11550611 h 11772899"/>
              <a:gd name="connsiteX260" fmla="*/ 1838516 w 14923734"/>
              <a:gd name="connsiteY260" fmla="*/ 11612161 h 11772899"/>
              <a:gd name="connsiteX261" fmla="*/ 1819660 w 14923734"/>
              <a:gd name="connsiteY261" fmla="*/ 11546724 h 11772899"/>
              <a:gd name="connsiteX262" fmla="*/ 1828346 w 14923734"/>
              <a:gd name="connsiteY262" fmla="*/ 11530296 h 11772899"/>
              <a:gd name="connsiteX263" fmla="*/ 12995553 w 14923734"/>
              <a:gd name="connsiteY263" fmla="*/ 11514436 h 11772899"/>
              <a:gd name="connsiteX264" fmla="*/ 12994637 w 14923734"/>
              <a:gd name="connsiteY264" fmla="*/ 11519392 h 11772899"/>
              <a:gd name="connsiteX265" fmla="*/ 12998405 w 14923734"/>
              <a:gd name="connsiteY265" fmla="*/ 11518944 h 11772899"/>
              <a:gd name="connsiteX266" fmla="*/ 13934329 w 14923734"/>
              <a:gd name="connsiteY266" fmla="*/ 11510740 h 11772899"/>
              <a:gd name="connsiteX267" fmla="*/ 13987905 w 14923734"/>
              <a:gd name="connsiteY267" fmla="*/ 11529682 h 11772899"/>
              <a:gd name="connsiteX268" fmla="*/ 14006649 w 14923734"/>
              <a:gd name="connsiteY268" fmla="*/ 11544807 h 11772899"/>
              <a:gd name="connsiteX269" fmla="*/ 14017069 w 14923734"/>
              <a:gd name="connsiteY269" fmla="*/ 11549644 h 11772899"/>
              <a:gd name="connsiteX270" fmla="*/ 14013529 w 14923734"/>
              <a:gd name="connsiteY270" fmla="*/ 11550362 h 11772899"/>
              <a:gd name="connsiteX271" fmla="*/ 14013705 w 14923734"/>
              <a:gd name="connsiteY271" fmla="*/ 11550503 h 11772899"/>
              <a:gd name="connsiteX272" fmla="*/ 14027107 w 14923734"/>
              <a:gd name="connsiteY272" fmla="*/ 11574128 h 11772899"/>
              <a:gd name="connsiteX273" fmla="*/ 13991801 w 14923734"/>
              <a:gd name="connsiteY273" fmla="*/ 11573660 h 11772899"/>
              <a:gd name="connsiteX274" fmla="*/ 13968941 w 14923734"/>
              <a:gd name="connsiteY274" fmla="*/ 11559412 h 11772899"/>
              <a:gd name="connsiteX275" fmla="*/ 13968097 w 14923734"/>
              <a:gd name="connsiteY275" fmla="*/ 11559584 h 11772899"/>
              <a:gd name="connsiteX276" fmla="*/ 13930069 w 14923734"/>
              <a:gd name="connsiteY276" fmla="*/ 11530240 h 11772899"/>
              <a:gd name="connsiteX277" fmla="*/ 13944325 w 14923734"/>
              <a:gd name="connsiteY277" fmla="*/ 11525663 h 11772899"/>
              <a:gd name="connsiteX278" fmla="*/ 11366645 w 14923734"/>
              <a:gd name="connsiteY278" fmla="*/ 11509061 h 11772899"/>
              <a:gd name="connsiteX279" fmla="*/ 11351773 w 14923734"/>
              <a:gd name="connsiteY279" fmla="*/ 11527006 h 11772899"/>
              <a:gd name="connsiteX280" fmla="*/ 11370565 w 14923734"/>
              <a:gd name="connsiteY280" fmla="*/ 11522120 h 11772899"/>
              <a:gd name="connsiteX281" fmla="*/ 11384101 w 14923734"/>
              <a:gd name="connsiteY281" fmla="*/ 11525652 h 11772899"/>
              <a:gd name="connsiteX282" fmla="*/ 11368471 w 14923734"/>
              <a:gd name="connsiteY282" fmla="*/ 11544827 h 11772899"/>
              <a:gd name="connsiteX283" fmla="*/ 11356943 w 14923734"/>
              <a:gd name="connsiteY283" fmla="*/ 11553170 h 11772899"/>
              <a:gd name="connsiteX284" fmla="*/ 11356869 w 14923734"/>
              <a:gd name="connsiteY284" fmla="*/ 11553212 h 11772899"/>
              <a:gd name="connsiteX285" fmla="*/ 11344773 w 14923734"/>
              <a:gd name="connsiteY285" fmla="*/ 11555762 h 11772899"/>
              <a:gd name="connsiteX286" fmla="*/ 11334637 w 14923734"/>
              <a:gd name="connsiteY286" fmla="*/ 11547205 h 11772899"/>
              <a:gd name="connsiteX287" fmla="*/ 11296961 w 14923734"/>
              <a:gd name="connsiteY287" fmla="*/ 11583722 h 11772899"/>
              <a:gd name="connsiteX288" fmla="*/ 11287505 w 14923734"/>
              <a:gd name="connsiteY288" fmla="*/ 11581642 h 11772899"/>
              <a:gd name="connsiteX289" fmla="*/ 11277185 w 14923734"/>
              <a:gd name="connsiteY289" fmla="*/ 11560798 h 11772899"/>
              <a:gd name="connsiteX290" fmla="*/ 11366645 w 14923734"/>
              <a:gd name="connsiteY290" fmla="*/ 11509061 h 11772899"/>
              <a:gd name="connsiteX291" fmla="*/ 2067957 w 14923734"/>
              <a:gd name="connsiteY291" fmla="*/ 11495095 h 11772899"/>
              <a:gd name="connsiteX292" fmla="*/ 2066755 w 14923734"/>
              <a:gd name="connsiteY292" fmla="*/ 11503621 h 11772899"/>
              <a:gd name="connsiteX293" fmla="*/ 2064646 w 14923734"/>
              <a:gd name="connsiteY293" fmla="*/ 11518544 h 11772899"/>
              <a:gd name="connsiteX294" fmla="*/ 2063826 w 14923734"/>
              <a:gd name="connsiteY294" fmla="*/ 11505112 h 11772899"/>
              <a:gd name="connsiteX295" fmla="*/ 12867645 w 14923734"/>
              <a:gd name="connsiteY295" fmla="*/ 11488836 h 11772899"/>
              <a:gd name="connsiteX296" fmla="*/ 12907309 w 14923734"/>
              <a:gd name="connsiteY296" fmla="*/ 11503949 h 11772899"/>
              <a:gd name="connsiteX297" fmla="*/ 12897987 w 14923734"/>
              <a:gd name="connsiteY297" fmla="*/ 11543960 h 11772899"/>
              <a:gd name="connsiteX298" fmla="*/ 12870617 w 14923734"/>
              <a:gd name="connsiteY298" fmla="*/ 11543359 h 11772899"/>
              <a:gd name="connsiteX299" fmla="*/ 12866989 w 14923734"/>
              <a:gd name="connsiteY299" fmla="*/ 11540269 h 11772899"/>
              <a:gd name="connsiteX300" fmla="*/ 12853791 w 14923734"/>
              <a:gd name="connsiteY300" fmla="*/ 11543125 h 11772899"/>
              <a:gd name="connsiteX301" fmla="*/ 12828681 w 14923734"/>
              <a:gd name="connsiteY301" fmla="*/ 11522102 h 11772899"/>
              <a:gd name="connsiteX302" fmla="*/ 12851313 w 14923734"/>
              <a:gd name="connsiteY302" fmla="*/ 11518843 h 11772899"/>
              <a:gd name="connsiteX303" fmla="*/ 12850569 w 14923734"/>
              <a:gd name="connsiteY303" fmla="*/ 11512229 h 11772899"/>
              <a:gd name="connsiteX304" fmla="*/ 12867645 w 14923734"/>
              <a:gd name="connsiteY304" fmla="*/ 11488836 h 11772899"/>
              <a:gd name="connsiteX305" fmla="*/ 12338093 w 14923734"/>
              <a:gd name="connsiteY305" fmla="*/ 11487239 h 11772899"/>
              <a:gd name="connsiteX306" fmla="*/ 12337657 w 14923734"/>
              <a:gd name="connsiteY306" fmla="*/ 11487907 h 11772899"/>
              <a:gd name="connsiteX307" fmla="*/ 12338365 w 14923734"/>
              <a:gd name="connsiteY307" fmla="*/ 11487411 h 11772899"/>
              <a:gd name="connsiteX308" fmla="*/ 12687185 w 14923734"/>
              <a:gd name="connsiteY308" fmla="*/ 11477965 h 11772899"/>
              <a:gd name="connsiteX309" fmla="*/ 12708131 w 14923734"/>
              <a:gd name="connsiteY309" fmla="*/ 11512938 h 11772899"/>
              <a:gd name="connsiteX310" fmla="*/ 12689305 w 14923734"/>
              <a:gd name="connsiteY310" fmla="*/ 11521499 h 11772899"/>
              <a:gd name="connsiteX311" fmla="*/ 12667905 w 14923734"/>
              <a:gd name="connsiteY311" fmla="*/ 11480187 h 11772899"/>
              <a:gd name="connsiteX312" fmla="*/ 12687185 w 14923734"/>
              <a:gd name="connsiteY312" fmla="*/ 11477965 h 11772899"/>
              <a:gd name="connsiteX313" fmla="*/ 12130805 w 14923734"/>
              <a:gd name="connsiteY313" fmla="*/ 11477310 h 11772899"/>
              <a:gd name="connsiteX314" fmla="*/ 12125881 w 14923734"/>
              <a:gd name="connsiteY314" fmla="*/ 11520711 h 11772899"/>
              <a:gd name="connsiteX315" fmla="*/ 12104005 w 14923734"/>
              <a:gd name="connsiteY315" fmla="*/ 11510701 h 11772899"/>
              <a:gd name="connsiteX316" fmla="*/ 12104273 w 14923734"/>
              <a:gd name="connsiteY316" fmla="*/ 11491302 h 11772899"/>
              <a:gd name="connsiteX317" fmla="*/ 12130805 w 14923734"/>
              <a:gd name="connsiteY317" fmla="*/ 11477310 h 11772899"/>
              <a:gd name="connsiteX318" fmla="*/ 13952473 w 14923734"/>
              <a:gd name="connsiteY318" fmla="*/ 11474919 h 11772899"/>
              <a:gd name="connsiteX319" fmla="*/ 13972717 w 14923734"/>
              <a:gd name="connsiteY319" fmla="*/ 11496021 h 11772899"/>
              <a:gd name="connsiteX320" fmla="*/ 13948943 w 14923734"/>
              <a:gd name="connsiteY320" fmla="*/ 11503407 h 11772899"/>
              <a:gd name="connsiteX321" fmla="*/ 13928469 w 14923734"/>
              <a:gd name="connsiteY321" fmla="*/ 11486932 h 11772899"/>
              <a:gd name="connsiteX322" fmla="*/ 13952473 w 14923734"/>
              <a:gd name="connsiteY322" fmla="*/ 11474919 h 11772899"/>
              <a:gd name="connsiteX323" fmla="*/ 12017295 w 14923734"/>
              <a:gd name="connsiteY323" fmla="*/ 11474486 h 11772899"/>
              <a:gd name="connsiteX324" fmla="*/ 11993837 w 14923734"/>
              <a:gd name="connsiteY324" fmla="*/ 11524198 h 11772899"/>
              <a:gd name="connsiteX325" fmla="*/ 12017295 w 14923734"/>
              <a:gd name="connsiteY325" fmla="*/ 11474486 h 11772899"/>
              <a:gd name="connsiteX326" fmla="*/ 2079745 w 14923734"/>
              <a:gd name="connsiteY326" fmla="*/ 11469311 h 11772899"/>
              <a:gd name="connsiteX327" fmla="*/ 2073462 w 14923734"/>
              <a:gd name="connsiteY327" fmla="*/ 11481741 h 11772899"/>
              <a:gd name="connsiteX328" fmla="*/ 2067957 w 14923734"/>
              <a:gd name="connsiteY328" fmla="*/ 11495095 h 11772899"/>
              <a:gd name="connsiteX329" fmla="*/ 2068862 w 14923734"/>
              <a:gd name="connsiteY329" fmla="*/ 11488698 h 11772899"/>
              <a:gd name="connsiteX330" fmla="*/ 2079745 w 14923734"/>
              <a:gd name="connsiteY330" fmla="*/ 11469311 h 11772899"/>
              <a:gd name="connsiteX331" fmla="*/ 12588673 w 14923734"/>
              <a:gd name="connsiteY331" fmla="*/ 11466515 h 11772899"/>
              <a:gd name="connsiteX332" fmla="*/ 12632949 w 14923734"/>
              <a:gd name="connsiteY332" fmla="*/ 11512061 h 11772899"/>
              <a:gd name="connsiteX333" fmla="*/ 12605381 w 14923734"/>
              <a:gd name="connsiteY333" fmla="*/ 11524951 h 11772899"/>
              <a:gd name="connsiteX334" fmla="*/ 12582085 w 14923734"/>
              <a:gd name="connsiteY334" fmla="*/ 11520831 h 11772899"/>
              <a:gd name="connsiteX335" fmla="*/ 12567229 w 14923734"/>
              <a:gd name="connsiteY335" fmla="*/ 11504572 h 11772899"/>
              <a:gd name="connsiteX336" fmla="*/ 12564973 w 14923734"/>
              <a:gd name="connsiteY336" fmla="*/ 11481033 h 11772899"/>
              <a:gd name="connsiteX337" fmla="*/ 12588673 w 14923734"/>
              <a:gd name="connsiteY337" fmla="*/ 11466515 h 11772899"/>
              <a:gd name="connsiteX338" fmla="*/ 13693573 w 14923734"/>
              <a:gd name="connsiteY338" fmla="*/ 11459211 h 11772899"/>
              <a:gd name="connsiteX339" fmla="*/ 13706249 w 14923734"/>
              <a:gd name="connsiteY339" fmla="*/ 11465239 h 11772899"/>
              <a:gd name="connsiteX340" fmla="*/ 13707293 w 14923734"/>
              <a:gd name="connsiteY340" fmla="*/ 11467581 h 11772899"/>
              <a:gd name="connsiteX341" fmla="*/ 13707337 w 14923734"/>
              <a:gd name="connsiteY341" fmla="*/ 11467558 h 11772899"/>
              <a:gd name="connsiteX342" fmla="*/ 13726257 w 14923734"/>
              <a:gd name="connsiteY342" fmla="*/ 11462691 h 11772899"/>
              <a:gd name="connsiteX343" fmla="*/ 13762305 w 14923734"/>
              <a:gd name="connsiteY343" fmla="*/ 11486270 h 11772899"/>
              <a:gd name="connsiteX344" fmla="*/ 13666885 w 14923734"/>
              <a:gd name="connsiteY344" fmla="*/ 11501703 h 11772899"/>
              <a:gd name="connsiteX345" fmla="*/ 13675301 w 14923734"/>
              <a:gd name="connsiteY345" fmla="*/ 11489586 h 11772899"/>
              <a:gd name="connsiteX346" fmla="*/ 13679127 w 14923734"/>
              <a:gd name="connsiteY346" fmla="*/ 11486309 h 11772899"/>
              <a:gd name="connsiteX347" fmla="*/ 13665487 w 14923734"/>
              <a:gd name="connsiteY347" fmla="*/ 11486609 h 11772899"/>
              <a:gd name="connsiteX348" fmla="*/ 13653063 w 14923734"/>
              <a:gd name="connsiteY348" fmla="*/ 11480180 h 11772899"/>
              <a:gd name="connsiteX349" fmla="*/ 13693573 w 14923734"/>
              <a:gd name="connsiteY349" fmla="*/ 11459211 h 11772899"/>
              <a:gd name="connsiteX350" fmla="*/ 11038577 w 14923734"/>
              <a:gd name="connsiteY350" fmla="*/ 11446947 h 11772899"/>
              <a:gd name="connsiteX351" fmla="*/ 11072085 w 14923734"/>
              <a:gd name="connsiteY351" fmla="*/ 11516316 h 11772899"/>
              <a:gd name="connsiteX352" fmla="*/ 11074093 w 14923734"/>
              <a:gd name="connsiteY352" fmla="*/ 11523794 h 11772899"/>
              <a:gd name="connsiteX353" fmla="*/ 11106419 w 14923734"/>
              <a:gd name="connsiteY353" fmla="*/ 11538768 h 11772899"/>
              <a:gd name="connsiteX354" fmla="*/ 11089355 w 14923734"/>
              <a:gd name="connsiteY354" fmla="*/ 11549362 h 11772899"/>
              <a:gd name="connsiteX355" fmla="*/ 11080969 w 14923734"/>
              <a:gd name="connsiteY355" fmla="*/ 11549426 h 11772899"/>
              <a:gd name="connsiteX356" fmla="*/ 11087041 w 14923734"/>
              <a:gd name="connsiteY356" fmla="*/ 11572061 h 11772899"/>
              <a:gd name="connsiteX357" fmla="*/ 11109075 w 14923734"/>
              <a:gd name="connsiteY357" fmla="*/ 11565592 h 11772899"/>
              <a:gd name="connsiteX358" fmla="*/ 11133635 w 14923734"/>
              <a:gd name="connsiteY358" fmla="*/ 11597761 h 11772899"/>
              <a:gd name="connsiteX359" fmla="*/ 11095307 w 14923734"/>
              <a:gd name="connsiteY359" fmla="*/ 11620677 h 11772899"/>
              <a:gd name="connsiteX360" fmla="*/ 11077517 w 14923734"/>
              <a:gd name="connsiteY360" fmla="*/ 11596763 h 11772899"/>
              <a:gd name="connsiteX361" fmla="*/ 11058449 w 14923734"/>
              <a:gd name="connsiteY361" fmla="*/ 11629183 h 11772899"/>
              <a:gd name="connsiteX362" fmla="*/ 11007633 w 14923734"/>
              <a:gd name="connsiteY362" fmla="*/ 11645437 h 11772899"/>
              <a:gd name="connsiteX363" fmla="*/ 10974065 w 14923734"/>
              <a:gd name="connsiteY363" fmla="*/ 11637919 h 11772899"/>
              <a:gd name="connsiteX364" fmla="*/ 10972069 w 14923734"/>
              <a:gd name="connsiteY364" fmla="*/ 11640557 h 11772899"/>
              <a:gd name="connsiteX365" fmla="*/ 10961623 w 14923734"/>
              <a:gd name="connsiteY365" fmla="*/ 11635136 h 11772899"/>
              <a:gd name="connsiteX366" fmla="*/ 10953131 w 14923734"/>
              <a:gd name="connsiteY366" fmla="*/ 11633233 h 11772899"/>
              <a:gd name="connsiteX367" fmla="*/ 10944985 w 14923734"/>
              <a:gd name="connsiteY367" fmla="*/ 11626494 h 11772899"/>
              <a:gd name="connsiteX368" fmla="*/ 10943517 w 14923734"/>
              <a:gd name="connsiteY368" fmla="*/ 11625733 h 11772899"/>
              <a:gd name="connsiteX369" fmla="*/ 10943069 w 14923734"/>
              <a:gd name="connsiteY369" fmla="*/ 11624910 h 11772899"/>
              <a:gd name="connsiteX370" fmla="*/ 10911925 w 14923734"/>
              <a:gd name="connsiteY370" fmla="*/ 11599155 h 11772899"/>
              <a:gd name="connsiteX371" fmla="*/ 10907009 w 14923734"/>
              <a:gd name="connsiteY371" fmla="*/ 11531067 h 11772899"/>
              <a:gd name="connsiteX372" fmla="*/ 10931983 w 14923734"/>
              <a:gd name="connsiteY372" fmla="*/ 11503510 h 11772899"/>
              <a:gd name="connsiteX373" fmla="*/ 10988853 w 14923734"/>
              <a:gd name="connsiteY373" fmla="*/ 11483026 h 11772899"/>
              <a:gd name="connsiteX374" fmla="*/ 10977993 w 14923734"/>
              <a:gd name="connsiteY374" fmla="*/ 11469319 h 11772899"/>
              <a:gd name="connsiteX375" fmla="*/ 10989521 w 14923734"/>
              <a:gd name="connsiteY375" fmla="*/ 11457830 h 11772899"/>
              <a:gd name="connsiteX376" fmla="*/ 11009903 w 14923734"/>
              <a:gd name="connsiteY376" fmla="*/ 11470097 h 11772899"/>
              <a:gd name="connsiteX377" fmla="*/ 11012141 w 14923734"/>
              <a:gd name="connsiteY377" fmla="*/ 11471997 h 11772899"/>
              <a:gd name="connsiteX378" fmla="*/ 11016925 w 14923734"/>
              <a:gd name="connsiteY378" fmla="*/ 11469727 h 11772899"/>
              <a:gd name="connsiteX379" fmla="*/ 11038577 w 14923734"/>
              <a:gd name="connsiteY379" fmla="*/ 11446947 h 11772899"/>
              <a:gd name="connsiteX380" fmla="*/ 13067689 w 14923734"/>
              <a:gd name="connsiteY380" fmla="*/ 11438728 h 11772899"/>
              <a:gd name="connsiteX381" fmla="*/ 13081373 w 14923734"/>
              <a:gd name="connsiteY381" fmla="*/ 11439633 h 11772899"/>
              <a:gd name="connsiteX382" fmla="*/ 13091369 w 14923734"/>
              <a:gd name="connsiteY382" fmla="*/ 11445178 h 11772899"/>
              <a:gd name="connsiteX383" fmla="*/ 13101581 w 14923734"/>
              <a:gd name="connsiteY383" fmla="*/ 11441841 h 11772899"/>
              <a:gd name="connsiteX384" fmla="*/ 13100073 w 14923734"/>
              <a:gd name="connsiteY384" fmla="*/ 11468138 h 11772899"/>
              <a:gd name="connsiteX385" fmla="*/ 13093157 w 14923734"/>
              <a:gd name="connsiteY385" fmla="*/ 11456891 h 11772899"/>
              <a:gd name="connsiteX386" fmla="*/ 13065117 w 14923734"/>
              <a:gd name="connsiteY386" fmla="*/ 11484155 h 11772899"/>
              <a:gd name="connsiteX387" fmla="*/ 13083185 w 14923734"/>
              <a:gd name="connsiteY387" fmla="*/ 11497920 h 11772899"/>
              <a:gd name="connsiteX388" fmla="*/ 13071411 w 14923734"/>
              <a:gd name="connsiteY388" fmla="*/ 11503363 h 11772899"/>
              <a:gd name="connsiteX389" fmla="*/ 13109545 w 14923734"/>
              <a:gd name="connsiteY389" fmla="*/ 11502474 h 11772899"/>
              <a:gd name="connsiteX390" fmla="*/ 13155763 w 14923734"/>
              <a:gd name="connsiteY390" fmla="*/ 11512020 h 11772899"/>
              <a:gd name="connsiteX391" fmla="*/ 13189021 w 14923734"/>
              <a:gd name="connsiteY391" fmla="*/ 11570865 h 11772899"/>
              <a:gd name="connsiteX392" fmla="*/ 13188361 w 14923734"/>
              <a:gd name="connsiteY392" fmla="*/ 11580466 h 11772899"/>
              <a:gd name="connsiteX393" fmla="*/ 13194013 w 14923734"/>
              <a:gd name="connsiteY393" fmla="*/ 11579072 h 11772899"/>
              <a:gd name="connsiteX394" fmla="*/ 13213385 w 14923734"/>
              <a:gd name="connsiteY394" fmla="*/ 11591791 h 11772899"/>
              <a:gd name="connsiteX395" fmla="*/ 13214915 w 14923734"/>
              <a:gd name="connsiteY395" fmla="*/ 11595167 h 11772899"/>
              <a:gd name="connsiteX396" fmla="*/ 13217385 w 14923734"/>
              <a:gd name="connsiteY396" fmla="*/ 11593333 h 11772899"/>
              <a:gd name="connsiteX397" fmla="*/ 13247117 w 14923734"/>
              <a:gd name="connsiteY397" fmla="*/ 11565521 h 11772899"/>
              <a:gd name="connsiteX398" fmla="*/ 13242493 w 14923734"/>
              <a:gd name="connsiteY398" fmla="*/ 11564505 h 11772899"/>
              <a:gd name="connsiteX399" fmla="*/ 13227705 w 14923734"/>
              <a:gd name="connsiteY399" fmla="*/ 11537666 h 11772899"/>
              <a:gd name="connsiteX400" fmla="*/ 13266233 w 14923734"/>
              <a:gd name="connsiteY400" fmla="*/ 11511037 h 11772899"/>
              <a:gd name="connsiteX401" fmla="*/ 13285093 w 14923734"/>
              <a:gd name="connsiteY401" fmla="*/ 11525887 h 11772899"/>
              <a:gd name="connsiteX402" fmla="*/ 13298481 w 14923734"/>
              <a:gd name="connsiteY402" fmla="*/ 11542744 h 11772899"/>
              <a:gd name="connsiteX403" fmla="*/ 13298621 w 14923734"/>
              <a:gd name="connsiteY403" fmla="*/ 11542686 h 11772899"/>
              <a:gd name="connsiteX404" fmla="*/ 13318085 w 14923734"/>
              <a:gd name="connsiteY404" fmla="*/ 11527925 h 11772899"/>
              <a:gd name="connsiteX405" fmla="*/ 13377805 w 14923734"/>
              <a:gd name="connsiteY405" fmla="*/ 11571745 h 11772899"/>
              <a:gd name="connsiteX406" fmla="*/ 13358043 w 14923734"/>
              <a:gd name="connsiteY406" fmla="*/ 11591533 h 11772899"/>
              <a:gd name="connsiteX407" fmla="*/ 13366309 w 14923734"/>
              <a:gd name="connsiteY407" fmla="*/ 11605706 h 11772899"/>
              <a:gd name="connsiteX408" fmla="*/ 13364439 w 14923734"/>
              <a:gd name="connsiteY408" fmla="*/ 11646032 h 11772899"/>
              <a:gd name="connsiteX409" fmla="*/ 13343477 w 14923734"/>
              <a:gd name="connsiteY409" fmla="*/ 11666320 h 11772899"/>
              <a:gd name="connsiteX410" fmla="*/ 13365349 w 14923734"/>
              <a:gd name="connsiteY410" fmla="*/ 11667985 h 11772899"/>
              <a:gd name="connsiteX411" fmla="*/ 13384201 w 14923734"/>
              <a:gd name="connsiteY411" fmla="*/ 11688886 h 11772899"/>
              <a:gd name="connsiteX412" fmla="*/ 13367057 w 14923734"/>
              <a:gd name="connsiteY412" fmla="*/ 11695485 h 11772899"/>
              <a:gd name="connsiteX413" fmla="*/ 13347661 w 14923734"/>
              <a:gd name="connsiteY413" fmla="*/ 11687239 h 11772899"/>
              <a:gd name="connsiteX414" fmla="*/ 13342837 w 14923734"/>
              <a:gd name="connsiteY414" fmla="*/ 11666937 h 11772899"/>
              <a:gd name="connsiteX415" fmla="*/ 13333237 w 14923734"/>
              <a:gd name="connsiteY415" fmla="*/ 11676226 h 11772899"/>
              <a:gd name="connsiteX416" fmla="*/ 13292169 w 14923734"/>
              <a:gd name="connsiteY416" fmla="*/ 11681815 h 11772899"/>
              <a:gd name="connsiteX417" fmla="*/ 13238935 w 14923734"/>
              <a:gd name="connsiteY417" fmla="*/ 11656503 h 11772899"/>
              <a:gd name="connsiteX418" fmla="*/ 13198695 w 14923734"/>
              <a:gd name="connsiteY418" fmla="*/ 11619020 h 11772899"/>
              <a:gd name="connsiteX419" fmla="*/ 13191477 w 14923734"/>
              <a:gd name="connsiteY419" fmla="*/ 11620471 h 11772899"/>
              <a:gd name="connsiteX420" fmla="*/ 13186265 w 14923734"/>
              <a:gd name="connsiteY420" fmla="*/ 11611075 h 11772899"/>
              <a:gd name="connsiteX421" fmla="*/ 13184777 w 14923734"/>
              <a:gd name="connsiteY421" fmla="*/ 11632760 h 11772899"/>
              <a:gd name="connsiteX422" fmla="*/ 13146901 w 14923734"/>
              <a:gd name="connsiteY422" fmla="*/ 11680300 h 11772899"/>
              <a:gd name="connsiteX423" fmla="*/ 13133897 w 14923734"/>
              <a:gd name="connsiteY423" fmla="*/ 11683338 h 11772899"/>
              <a:gd name="connsiteX424" fmla="*/ 13153267 w 14923734"/>
              <a:gd name="connsiteY424" fmla="*/ 11693786 h 11772899"/>
              <a:gd name="connsiteX425" fmla="*/ 13161409 w 14923734"/>
              <a:gd name="connsiteY425" fmla="*/ 11716776 h 11772899"/>
              <a:gd name="connsiteX426" fmla="*/ 13132055 w 14923734"/>
              <a:gd name="connsiteY426" fmla="*/ 11716892 h 11772899"/>
              <a:gd name="connsiteX427" fmla="*/ 13134025 w 14923734"/>
              <a:gd name="connsiteY427" fmla="*/ 11723413 h 11772899"/>
              <a:gd name="connsiteX428" fmla="*/ 13123629 w 14923734"/>
              <a:gd name="connsiteY428" fmla="*/ 11772899 h 11772899"/>
              <a:gd name="connsiteX429" fmla="*/ 13019465 w 14923734"/>
              <a:gd name="connsiteY429" fmla="*/ 11772899 h 11772899"/>
              <a:gd name="connsiteX430" fmla="*/ 13010489 w 14923734"/>
              <a:gd name="connsiteY430" fmla="*/ 11762153 h 11772899"/>
              <a:gd name="connsiteX431" fmla="*/ 13004999 w 14923734"/>
              <a:gd name="connsiteY431" fmla="*/ 11689339 h 11772899"/>
              <a:gd name="connsiteX432" fmla="*/ 13016077 w 14923734"/>
              <a:gd name="connsiteY432" fmla="*/ 11669732 h 11772899"/>
              <a:gd name="connsiteX433" fmla="*/ 12972409 w 14923734"/>
              <a:gd name="connsiteY433" fmla="*/ 11609553 h 11772899"/>
              <a:gd name="connsiteX434" fmla="*/ 12952321 w 14923734"/>
              <a:gd name="connsiteY434" fmla="*/ 11537468 h 11772899"/>
              <a:gd name="connsiteX435" fmla="*/ 12941541 w 14923734"/>
              <a:gd name="connsiteY435" fmla="*/ 11534425 h 11772899"/>
              <a:gd name="connsiteX436" fmla="*/ 12957785 w 14923734"/>
              <a:gd name="connsiteY436" fmla="*/ 11480432 h 11772899"/>
              <a:gd name="connsiteX437" fmla="*/ 12972301 w 14923734"/>
              <a:gd name="connsiteY437" fmla="*/ 11483895 h 11772899"/>
              <a:gd name="connsiteX438" fmla="*/ 13012635 w 14923734"/>
              <a:gd name="connsiteY438" fmla="*/ 11471865 h 11772899"/>
              <a:gd name="connsiteX439" fmla="*/ 13030397 w 14923734"/>
              <a:gd name="connsiteY439" fmla="*/ 11474263 h 11772899"/>
              <a:gd name="connsiteX440" fmla="*/ 13039705 w 14923734"/>
              <a:gd name="connsiteY440" fmla="*/ 11460979 h 11772899"/>
              <a:gd name="connsiteX441" fmla="*/ 13067689 w 14923734"/>
              <a:gd name="connsiteY441" fmla="*/ 11438728 h 11772899"/>
              <a:gd name="connsiteX442" fmla="*/ 2472328 w 14923734"/>
              <a:gd name="connsiteY442" fmla="*/ 11416311 h 11772899"/>
              <a:gd name="connsiteX443" fmla="*/ 2468117 w 14923734"/>
              <a:gd name="connsiteY443" fmla="*/ 11446148 h 11772899"/>
              <a:gd name="connsiteX444" fmla="*/ 2457086 w 14923734"/>
              <a:gd name="connsiteY444" fmla="*/ 11465520 h 11772899"/>
              <a:gd name="connsiteX445" fmla="*/ 2472328 w 14923734"/>
              <a:gd name="connsiteY445" fmla="*/ 11416311 h 11772899"/>
              <a:gd name="connsiteX446" fmla="*/ 10627609 w 14923734"/>
              <a:gd name="connsiteY446" fmla="*/ 11412277 h 11772899"/>
              <a:gd name="connsiteX447" fmla="*/ 10602949 w 14923734"/>
              <a:gd name="connsiteY447" fmla="*/ 11454011 h 11772899"/>
              <a:gd name="connsiteX448" fmla="*/ 10605445 w 14923734"/>
              <a:gd name="connsiteY448" fmla="*/ 11442774 h 11772899"/>
              <a:gd name="connsiteX449" fmla="*/ 10596693 w 14923734"/>
              <a:gd name="connsiteY449" fmla="*/ 11447925 h 11772899"/>
              <a:gd name="connsiteX450" fmla="*/ 10576985 w 14923734"/>
              <a:gd name="connsiteY450" fmla="*/ 11443806 h 11772899"/>
              <a:gd name="connsiteX451" fmla="*/ 10575151 w 14923734"/>
              <a:gd name="connsiteY451" fmla="*/ 11426330 h 11772899"/>
              <a:gd name="connsiteX452" fmla="*/ 10596587 w 14923734"/>
              <a:gd name="connsiteY452" fmla="*/ 11421800 h 11772899"/>
              <a:gd name="connsiteX453" fmla="*/ 10607537 w 14923734"/>
              <a:gd name="connsiteY453" fmla="*/ 11434520 h 11772899"/>
              <a:gd name="connsiteX454" fmla="*/ 13762729 w 14923734"/>
              <a:gd name="connsiteY454" fmla="*/ 11411488 h 11772899"/>
              <a:gd name="connsiteX455" fmla="*/ 13716043 w 14923734"/>
              <a:gd name="connsiteY455" fmla="*/ 11460715 h 11772899"/>
              <a:gd name="connsiteX456" fmla="*/ 13695421 w 14923734"/>
              <a:gd name="connsiteY456" fmla="*/ 11434545 h 11772899"/>
              <a:gd name="connsiteX457" fmla="*/ 13705289 w 14923734"/>
              <a:gd name="connsiteY457" fmla="*/ 11428741 h 11772899"/>
              <a:gd name="connsiteX458" fmla="*/ 13703149 w 14923734"/>
              <a:gd name="connsiteY458" fmla="*/ 11413403 h 11772899"/>
              <a:gd name="connsiteX459" fmla="*/ 13728917 w 14923734"/>
              <a:gd name="connsiteY459" fmla="*/ 11414561 h 11772899"/>
              <a:gd name="connsiteX460" fmla="*/ 13728625 w 14923734"/>
              <a:gd name="connsiteY460" fmla="*/ 11416491 h 11772899"/>
              <a:gd name="connsiteX461" fmla="*/ 12821457 w 14923734"/>
              <a:gd name="connsiteY461" fmla="*/ 11408255 h 11772899"/>
              <a:gd name="connsiteX462" fmla="*/ 12835853 w 14923734"/>
              <a:gd name="connsiteY462" fmla="*/ 11409752 h 11772899"/>
              <a:gd name="connsiteX463" fmla="*/ 12834713 w 14923734"/>
              <a:gd name="connsiteY463" fmla="*/ 11482491 h 11772899"/>
              <a:gd name="connsiteX464" fmla="*/ 12803351 w 14923734"/>
              <a:gd name="connsiteY464" fmla="*/ 11481321 h 11772899"/>
              <a:gd name="connsiteX465" fmla="*/ 12757765 w 14923734"/>
              <a:gd name="connsiteY465" fmla="*/ 11453714 h 11772899"/>
              <a:gd name="connsiteX466" fmla="*/ 12821457 w 14923734"/>
              <a:gd name="connsiteY466" fmla="*/ 11408255 h 11772899"/>
              <a:gd name="connsiteX467" fmla="*/ 13141457 w 14923734"/>
              <a:gd name="connsiteY467" fmla="*/ 11397131 h 11772899"/>
              <a:gd name="connsiteX468" fmla="*/ 13167205 w 14923734"/>
              <a:gd name="connsiteY468" fmla="*/ 11456434 h 11772899"/>
              <a:gd name="connsiteX469" fmla="*/ 13145769 w 14923734"/>
              <a:gd name="connsiteY469" fmla="*/ 11451094 h 11772899"/>
              <a:gd name="connsiteX470" fmla="*/ 13141457 w 14923734"/>
              <a:gd name="connsiteY470" fmla="*/ 11397131 h 11772899"/>
              <a:gd name="connsiteX471" fmla="*/ 14022261 w 14923734"/>
              <a:gd name="connsiteY471" fmla="*/ 11386458 h 11772899"/>
              <a:gd name="connsiteX472" fmla="*/ 14094489 w 14923734"/>
              <a:gd name="connsiteY472" fmla="*/ 11414175 h 11772899"/>
              <a:gd name="connsiteX473" fmla="*/ 14061051 w 14923734"/>
              <a:gd name="connsiteY473" fmla="*/ 11425270 h 11772899"/>
              <a:gd name="connsiteX474" fmla="*/ 14013509 w 14923734"/>
              <a:gd name="connsiteY474" fmla="*/ 11413512 h 11772899"/>
              <a:gd name="connsiteX475" fmla="*/ 14022261 w 14923734"/>
              <a:gd name="connsiteY475" fmla="*/ 11386458 h 11772899"/>
              <a:gd name="connsiteX476" fmla="*/ 7672875 w 14923734"/>
              <a:gd name="connsiteY476" fmla="*/ 11384942 h 11772899"/>
              <a:gd name="connsiteX477" fmla="*/ 7673945 w 14923734"/>
              <a:gd name="connsiteY477" fmla="*/ 11391425 h 11772899"/>
              <a:gd name="connsiteX478" fmla="*/ 7679211 w 14923734"/>
              <a:gd name="connsiteY478" fmla="*/ 11386412 h 11772899"/>
              <a:gd name="connsiteX479" fmla="*/ 11402745 w 14923734"/>
              <a:gd name="connsiteY479" fmla="*/ 11373693 h 11772899"/>
              <a:gd name="connsiteX480" fmla="*/ 11423809 w 14923734"/>
              <a:gd name="connsiteY480" fmla="*/ 11411162 h 11772899"/>
              <a:gd name="connsiteX481" fmla="*/ 11411807 w 14923734"/>
              <a:gd name="connsiteY481" fmla="*/ 11410065 h 11772899"/>
              <a:gd name="connsiteX482" fmla="*/ 11402745 w 14923734"/>
              <a:gd name="connsiteY482" fmla="*/ 11373693 h 11772899"/>
              <a:gd name="connsiteX483" fmla="*/ 13069343 w 14923734"/>
              <a:gd name="connsiteY483" fmla="*/ 11367011 h 11772899"/>
              <a:gd name="connsiteX484" fmla="*/ 13093189 w 14923734"/>
              <a:gd name="connsiteY484" fmla="*/ 11401944 h 11772899"/>
              <a:gd name="connsiteX485" fmla="*/ 13069925 w 14923734"/>
              <a:gd name="connsiteY485" fmla="*/ 11405241 h 11772899"/>
              <a:gd name="connsiteX486" fmla="*/ 13052967 w 14923734"/>
              <a:gd name="connsiteY486" fmla="*/ 11370552 h 11772899"/>
              <a:gd name="connsiteX487" fmla="*/ 13069343 w 14923734"/>
              <a:gd name="connsiteY487" fmla="*/ 11367011 h 11772899"/>
              <a:gd name="connsiteX488" fmla="*/ 11648477 w 14923734"/>
              <a:gd name="connsiteY488" fmla="*/ 11365870 h 11772899"/>
              <a:gd name="connsiteX489" fmla="*/ 11631817 w 14923734"/>
              <a:gd name="connsiteY489" fmla="*/ 11394229 h 11772899"/>
              <a:gd name="connsiteX490" fmla="*/ 11648477 w 14923734"/>
              <a:gd name="connsiteY490" fmla="*/ 11365870 h 11772899"/>
              <a:gd name="connsiteX491" fmla="*/ 13264209 w 14923734"/>
              <a:gd name="connsiteY491" fmla="*/ 11365143 h 11772899"/>
              <a:gd name="connsiteX492" fmla="*/ 13263807 w 14923734"/>
              <a:gd name="connsiteY492" fmla="*/ 11390575 h 11772899"/>
              <a:gd name="connsiteX493" fmla="*/ 13258429 w 14923734"/>
              <a:gd name="connsiteY493" fmla="*/ 11392701 h 11772899"/>
              <a:gd name="connsiteX494" fmla="*/ 13244465 w 14923734"/>
              <a:gd name="connsiteY494" fmla="*/ 11369701 h 11772899"/>
              <a:gd name="connsiteX495" fmla="*/ 13264209 w 14923734"/>
              <a:gd name="connsiteY495" fmla="*/ 11365143 h 11772899"/>
              <a:gd name="connsiteX496" fmla="*/ 11829049 w 14923734"/>
              <a:gd name="connsiteY496" fmla="*/ 11364475 h 11772899"/>
              <a:gd name="connsiteX497" fmla="*/ 11932833 w 14923734"/>
              <a:gd name="connsiteY497" fmla="*/ 11396633 h 11772899"/>
              <a:gd name="connsiteX498" fmla="*/ 11942611 w 14923734"/>
              <a:gd name="connsiteY498" fmla="*/ 11529447 h 11772899"/>
              <a:gd name="connsiteX499" fmla="*/ 11885693 w 14923734"/>
              <a:gd name="connsiteY499" fmla="*/ 11556217 h 11772899"/>
              <a:gd name="connsiteX500" fmla="*/ 11795627 w 14923734"/>
              <a:gd name="connsiteY500" fmla="*/ 11547438 h 11772899"/>
              <a:gd name="connsiteX501" fmla="*/ 11786437 w 14923734"/>
              <a:gd name="connsiteY501" fmla="*/ 11543738 h 11772899"/>
              <a:gd name="connsiteX502" fmla="*/ 11784255 w 14923734"/>
              <a:gd name="connsiteY502" fmla="*/ 11546267 h 11772899"/>
              <a:gd name="connsiteX503" fmla="*/ 11800925 w 14923734"/>
              <a:gd name="connsiteY503" fmla="*/ 11574356 h 11772899"/>
              <a:gd name="connsiteX504" fmla="*/ 11773205 w 14923734"/>
              <a:gd name="connsiteY504" fmla="*/ 11619731 h 11772899"/>
              <a:gd name="connsiteX505" fmla="*/ 11761723 w 14923734"/>
              <a:gd name="connsiteY505" fmla="*/ 11623456 h 11772899"/>
              <a:gd name="connsiteX506" fmla="*/ 11788187 w 14923734"/>
              <a:gd name="connsiteY506" fmla="*/ 11656316 h 11772899"/>
              <a:gd name="connsiteX507" fmla="*/ 11814125 w 14923734"/>
              <a:gd name="connsiteY507" fmla="*/ 11716955 h 11772899"/>
              <a:gd name="connsiteX508" fmla="*/ 11815549 w 14923734"/>
              <a:gd name="connsiteY508" fmla="*/ 11724123 h 11772899"/>
              <a:gd name="connsiteX509" fmla="*/ 11834477 w 14923734"/>
              <a:gd name="connsiteY509" fmla="*/ 11689954 h 11772899"/>
              <a:gd name="connsiteX510" fmla="*/ 11841729 w 14923734"/>
              <a:gd name="connsiteY510" fmla="*/ 11732419 h 11772899"/>
              <a:gd name="connsiteX511" fmla="*/ 11830341 w 14923734"/>
              <a:gd name="connsiteY511" fmla="*/ 11772899 h 11772899"/>
              <a:gd name="connsiteX512" fmla="*/ 11063501 w 14923734"/>
              <a:gd name="connsiteY512" fmla="*/ 11772899 h 11772899"/>
              <a:gd name="connsiteX513" fmla="*/ 11082845 w 14923734"/>
              <a:gd name="connsiteY513" fmla="*/ 11753003 h 11772899"/>
              <a:gd name="connsiteX514" fmla="*/ 11093663 w 14923734"/>
              <a:gd name="connsiteY514" fmla="*/ 11747423 h 11772899"/>
              <a:gd name="connsiteX515" fmla="*/ 11085297 w 14923734"/>
              <a:gd name="connsiteY515" fmla="*/ 11742910 h 11772899"/>
              <a:gd name="connsiteX516" fmla="*/ 11042727 w 14923734"/>
              <a:gd name="connsiteY516" fmla="*/ 11693252 h 11772899"/>
              <a:gd name="connsiteX517" fmla="*/ 11105733 w 14923734"/>
              <a:gd name="connsiteY517" fmla="*/ 11720022 h 11772899"/>
              <a:gd name="connsiteX518" fmla="*/ 11124297 w 14923734"/>
              <a:gd name="connsiteY518" fmla="*/ 11731676 h 11772899"/>
              <a:gd name="connsiteX519" fmla="*/ 11132601 w 14923734"/>
              <a:gd name="connsiteY519" fmla="*/ 11727514 h 11772899"/>
              <a:gd name="connsiteX520" fmla="*/ 11136517 w 14923734"/>
              <a:gd name="connsiteY520" fmla="*/ 11685603 h 11772899"/>
              <a:gd name="connsiteX521" fmla="*/ 11153109 w 14923734"/>
              <a:gd name="connsiteY521" fmla="*/ 11665014 h 11772899"/>
              <a:gd name="connsiteX522" fmla="*/ 11185441 w 14923734"/>
              <a:gd name="connsiteY522" fmla="*/ 11677046 h 11772899"/>
              <a:gd name="connsiteX523" fmla="*/ 11191885 w 14923734"/>
              <a:gd name="connsiteY523" fmla="*/ 11687871 h 11772899"/>
              <a:gd name="connsiteX524" fmla="*/ 11198699 w 14923734"/>
              <a:gd name="connsiteY524" fmla="*/ 11682254 h 11772899"/>
              <a:gd name="connsiteX525" fmla="*/ 11313189 w 14923734"/>
              <a:gd name="connsiteY525" fmla="*/ 11705303 h 11772899"/>
              <a:gd name="connsiteX526" fmla="*/ 11316917 w 14923734"/>
              <a:gd name="connsiteY526" fmla="*/ 11695953 h 11772899"/>
              <a:gd name="connsiteX527" fmla="*/ 11316769 w 14923734"/>
              <a:gd name="connsiteY527" fmla="*/ 11691887 h 11772899"/>
              <a:gd name="connsiteX528" fmla="*/ 11414497 w 14923734"/>
              <a:gd name="connsiteY528" fmla="*/ 11678170 h 11772899"/>
              <a:gd name="connsiteX529" fmla="*/ 11390419 w 14923734"/>
              <a:gd name="connsiteY529" fmla="*/ 11710222 h 11772899"/>
              <a:gd name="connsiteX530" fmla="*/ 11385217 w 14923734"/>
              <a:gd name="connsiteY530" fmla="*/ 11714539 h 11772899"/>
              <a:gd name="connsiteX531" fmla="*/ 11396705 w 14923734"/>
              <a:gd name="connsiteY531" fmla="*/ 11746306 h 11772899"/>
              <a:gd name="connsiteX532" fmla="*/ 11394393 w 14923734"/>
              <a:gd name="connsiteY532" fmla="*/ 11748124 h 11772899"/>
              <a:gd name="connsiteX533" fmla="*/ 11405953 w 14923734"/>
              <a:gd name="connsiteY533" fmla="*/ 11754685 h 11772899"/>
              <a:gd name="connsiteX534" fmla="*/ 11419765 w 14923734"/>
              <a:gd name="connsiteY534" fmla="*/ 11768469 h 11772899"/>
              <a:gd name="connsiteX535" fmla="*/ 11432123 w 14923734"/>
              <a:gd name="connsiteY535" fmla="*/ 11753468 h 11772899"/>
              <a:gd name="connsiteX536" fmla="*/ 11431961 w 14923734"/>
              <a:gd name="connsiteY536" fmla="*/ 11745129 h 11772899"/>
              <a:gd name="connsiteX537" fmla="*/ 11430197 w 14923734"/>
              <a:gd name="connsiteY537" fmla="*/ 11734242 h 11772899"/>
              <a:gd name="connsiteX538" fmla="*/ 11405813 w 14923734"/>
              <a:gd name="connsiteY538" fmla="*/ 11729406 h 11772899"/>
              <a:gd name="connsiteX539" fmla="*/ 11412929 w 14923734"/>
              <a:gd name="connsiteY539" fmla="*/ 11699661 h 11772899"/>
              <a:gd name="connsiteX540" fmla="*/ 11424527 w 14923734"/>
              <a:gd name="connsiteY540" fmla="*/ 11699167 h 11772899"/>
              <a:gd name="connsiteX541" fmla="*/ 11421585 w 14923734"/>
              <a:gd name="connsiteY541" fmla="*/ 11681006 h 11772899"/>
              <a:gd name="connsiteX542" fmla="*/ 11447685 w 14923734"/>
              <a:gd name="connsiteY542" fmla="*/ 11661831 h 11772899"/>
              <a:gd name="connsiteX543" fmla="*/ 11443645 w 14923734"/>
              <a:gd name="connsiteY543" fmla="*/ 11656907 h 11772899"/>
              <a:gd name="connsiteX544" fmla="*/ 11458811 w 14923734"/>
              <a:gd name="connsiteY544" fmla="*/ 11647925 h 11772899"/>
              <a:gd name="connsiteX545" fmla="*/ 11463857 w 14923734"/>
              <a:gd name="connsiteY545" fmla="*/ 11649001 h 11772899"/>
              <a:gd name="connsiteX546" fmla="*/ 11478537 w 14923734"/>
              <a:gd name="connsiteY546" fmla="*/ 11629359 h 11772899"/>
              <a:gd name="connsiteX547" fmla="*/ 11479353 w 14923734"/>
              <a:gd name="connsiteY547" fmla="*/ 11625775 h 11772899"/>
              <a:gd name="connsiteX548" fmla="*/ 11459061 w 14923734"/>
              <a:gd name="connsiteY548" fmla="*/ 11592498 h 11772899"/>
              <a:gd name="connsiteX549" fmla="*/ 11452645 w 14923734"/>
              <a:gd name="connsiteY549" fmla="*/ 11558115 h 11772899"/>
              <a:gd name="connsiteX550" fmla="*/ 11444909 w 14923734"/>
              <a:gd name="connsiteY550" fmla="*/ 11554757 h 11772899"/>
              <a:gd name="connsiteX551" fmla="*/ 11437385 w 14923734"/>
              <a:gd name="connsiteY551" fmla="*/ 11509969 h 11772899"/>
              <a:gd name="connsiteX552" fmla="*/ 11441137 w 14923734"/>
              <a:gd name="connsiteY552" fmla="*/ 11507539 h 11772899"/>
              <a:gd name="connsiteX553" fmla="*/ 11443039 w 14923734"/>
              <a:gd name="connsiteY553" fmla="*/ 11497418 h 11772899"/>
              <a:gd name="connsiteX554" fmla="*/ 11456491 w 14923734"/>
              <a:gd name="connsiteY554" fmla="*/ 11479146 h 11772899"/>
              <a:gd name="connsiteX555" fmla="*/ 11476721 w 14923734"/>
              <a:gd name="connsiteY555" fmla="*/ 11485561 h 11772899"/>
              <a:gd name="connsiteX556" fmla="*/ 11487109 w 14923734"/>
              <a:gd name="connsiteY556" fmla="*/ 11511100 h 11772899"/>
              <a:gd name="connsiteX557" fmla="*/ 11486141 w 14923734"/>
              <a:gd name="connsiteY557" fmla="*/ 11514522 h 11772899"/>
              <a:gd name="connsiteX558" fmla="*/ 11487881 w 14923734"/>
              <a:gd name="connsiteY558" fmla="*/ 11515392 h 11772899"/>
              <a:gd name="connsiteX559" fmla="*/ 11490203 w 14923734"/>
              <a:gd name="connsiteY559" fmla="*/ 11515293 h 11772899"/>
              <a:gd name="connsiteX560" fmla="*/ 11550811 w 14923734"/>
              <a:gd name="connsiteY560" fmla="*/ 11506901 h 11772899"/>
              <a:gd name="connsiteX561" fmla="*/ 11534081 w 14923734"/>
              <a:gd name="connsiteY561" fmla="*/ 11500089 h 11772899"/>
              <a:gd name="connsiteX562" fmla="*/ 11541045 w 14923734"/>
              <a:gd name="connsiteY562" fmla="*/ 11473557 h 11772899"/>
              <a:gd name="connsiteX563" fmla="*/ 11570717 w 14923734"/>
              <a:gd name="connsiteY563" fmla="*/ 11494150 h 11772899"/>
              <a:gd name="connsiteX564" fmla="*/ 11557919 w 14923734"/>
              <a:gd name="connsiteY564" fmla="*/ 11506721 h 11772899"/>
              <a:gd name="connsiteX565" fmla="*/ 11588553 w 14923734"/>
              <a:gd name="connsiteY565" fmla="*/ 11508287 h 11772899"/>
              <a:gd name="connsiteX566" fmla="*/ 11623921 w 14923734"/>
              <a:gd name="connsiteY566" fmla="*/ 11518319 h 11772899"/>
              <a:gd name="connsiteX567" fmla="*/ 11633289 w 14923734"/>
              <a:gd name="connsiteY567" fmla="*/ 11511226 h 11772899"/>
              <a:gd name="connsiteX568" fmla="*/ 11661359 w 14923734"/>
              <a:gd name="connsiteY568" fmla="*/ 11554893 h 11772899"/>
              <a:gd name="connsiteX569" fmla="*/ 11647895 w 14923734"/>
              <a:gd name="connsiteY569" fmla="*/ 11561593 h 11772899"/>
              <a:gd name="connsiteX570" fmla="*/ 11648473 w 14923734"/>
              <a:gd name="connsiteY570" fmla="*/ 11562845 h 11772899"/>
              <a:gd name="connsiteX571" fmla="*/ 11682679 w 14923734"/>
              <a:gd name="connsiteY571" fmla="*/ 11568426 h 11772899"/>
              <a:gd name="connsiteX572" fmla="*/ 11682057 w 14923734"/>
              <a:gd name="connsiteY572" fmla="*/ 11567671 h 11772899"/>
              <a:gd name="connsiteX573" fmla="*/ 11682479 w 14923734"/>
              <a:gd name="connsiteY573" fmla="*/ 11548429 h 11772899"/>
              <a:gd name="connsiteX574" fmla="*/ 11710869 w 14923734"/>
              <a:gd name="connsiteY574" fmla="*/ 11545091 h 11772899"/>
              <a:gd name="connsiteX575" fmla="*/ 11716397 w 14923734"/>
              <a:gd name="connsiteY575" fmla="*/ 11553747 h 11772899"/>
              <a:gd name="connsiteX576" fmla="*/ 11730745 w 14923734"/>
              <a:gd name="connsiteY576" fmla="*/ 11538870 h 11772899"/>
              <a:gd name="connsiteX577" fmla="*/ 11753169 w 14923734"/>
              <a:gd name="connsiteY577" fmla="*/ 11530330 h 11772899"/>
              <a:gd name="connsiteX578" fmla="*/ 11704841 w 14923734"/>
              <a:gd name="connsiteY578" fmla="*/ 11510855 h 11772899"/>
              <a:gd name="connsiteX579" fmla="*/ 11712353 w 14923734"/>
              <a:gd name="connsiteY579" fmla="*/ 11500701 h 11772899"/>
              <a:gd name="connsiteX580" fmla="*/ 11699201 w 14923734"/>
              <a:gd name="connsiteY580" fmla="*/ 11491460 h 11772899"/>
              <a:gd name="connsiteX581" fmla="*/ 11670653 w 14923734"/>
              <a:gd name="connsiteY581" fmla="*/ 11447779 h 11772899"/>
              <a:gd name="connsiteX582" fmla="*/ 11693459 w 14923734"/>
              <a:gd name="connsiteY582" fmla="*/ 11419053 h 11772899"/>
              <a:gd name="connsiteX583" fmla="*/ 11730787 w 14923734"/>
              <a:gd name="connsiteY583" fmla="*/ 11452397 h 11772899"/>
              <a:gd name="connsiteX584" fmla="*/ 11740345 w 14923734"/>
              <a:gd name="connsiteY584" fmla="*/ 11459054 h 11772899"/>
              <a:gd name="connsiteX585" fmla="*/ 11753277 w 14923734"/>
              <a:gd name="connsiteY585" fmla="*/ 11435116 h 11772899"/>
              <a:gd name="connsiteX586" fmla="*/ 11829049 w 14923734"/>
              <a:gd name="connsiteY586" fmla="*/ 11364475 h 11772899"/>
              <a:gd name="connsiteX587" fmla="*/ 111425 w 14923734"/>
              <a:gd name="connsiteY587" fmla="*/ 11357442 h 11772899"/>
              <a:gd name="connsiteX588" fmla="*/ 90771 w 14923734"/>
              <a:gd name="connsiteY588" fmla="*/ 11399668 h 11772899"/>
              <a:gd name="connsiteX589" fmla="*/ 111425 w 14923734"/>
              <a:gd name="connsiteY589" fmla="*/ 11357442 h 11772899"/>
              <a:gd name="connsiteX590" fmla="*/ 12636909 w 14923734"/>
              <a:gd name="connsiteY590" fmla="*/ 11356203 h 11772899"/>
              <a:gd name="connsiteX591" fmla="*/ 12661647 w 14923734"/>
              <a:gd name="connsiteY591" fmla="*/ 11366435 h 11772899"/>
              <a:gd name="connsiteX592" fmla="*/ 12639225 w 14923734"/>
              <a:gd name="connsiteY592" fmla="*/ 11394688 h 11772899"/>
              <a:gd name="connsiteX593" fmla="*/ 12636909 w 14923734"/>
              <a:gd name="connsiteY593" fmla="*/ 11356203 h 11772899"/>
              <a:gd name="connsiteX594" fmla="*/ 11441901 w 14923734"/>
              <a:gd name="connsiteY594" fmla="*/ 11349574 h 11772899"/>
              <a:gd name="connsiteX595" fmla="*/ 11459509 w 14923734"/>
              <a:gd name="connsiteY595" fmla="*/ 11370015 h 11772899"/>
              <a:gd name="connsiteX596" fmla="*/ 11446233 w 14923734"/>
              <a:gd name="connsiteY596" fmla="*/ 11379395 h 11772899"/>
              <a:gd name="connsiteX597" fmla="*/ 11423369 w 14923734"/>
              <a:gd name="connsiteY597" fmla="*/ 11372686 h 11772899"/>
              <a:gd name="connsiteX598" fmla="*/ 11441901 w 14923734"/>
              <a:gd name="connsiteY598" fmla="*/ 11349574 h 11772899"/>
              <a:gd name="connsiteX599" fmla="*/ 11872205 w 14923734"/>
              <a:gd name="connsiteY599" fmla="*/ 11341884 h 11772899"/>
              <a:gd name="connsiteX600" fmla="*/ 11974085 w 14923734"/>
              <a:gd name="connsiteY600" fmla="*/ 11375112 h 11772899"/>
              <a:gd name="connsiteX601" fmla="*/ 11912293 w 14923734"/>
              <a:gd name="connsiteY601" fmla="*/ 11374076 h 11772899"/>
              <a:gd name="connsiteX602" fmla="*/ 11872205 w 14923734"/>
              <a:gd name="connsiteY602" fmla="*/ 11341884 h 11772899"/>
              <a:gd name="connsiteX603" fmla="*/ 14258887 w 14923734"/>
              <a:gd name="connsiteY603" fmla="*/ 11338780 h 11772899"/>
              <a:gd name="connsiteX604" fmla="*/ 14274769 w 14923734"/>
              <a:gd name="connsiteY604" fmla="*/ 11368667 h 11772899"/>
              <a:gd name="connsiteX605" fmla="*/ 14239577 w 14923734"/>
              <a:gd name="connsiteY605" fmla="*/ 11370870 h 11772899"/>
              <a:gd name="connsiteX606" fmla="*/ 14258887 w 14923734"/>
              <a:gd name="connsiteY606" fmla="*/ 11338780 h 11772899"/>
              <a:gd name="connsiteX607" fmla="*/ 2153053 w 14923734"/>
              <a:gd name="connsiteY607" fmla="*/ 11336992 h 11772899"/>
              <a:gd name="connsiteX608" fmla="*/ 2157929 w 14923734"/>
              <a:gd name="connsiteY608" fmla="*/ 11337680 h 11772899"/>
              <a:gd name="connsiteX609" fmla="*/ 2167687 w 14923734"/>
              <a:gd name="connsiteY609" fmla="*/ 11339056 h 11772899"/>
              <a:gd name="connsiteX610" fmla="*/ 2177442 w 14923734"/>
              <a:gd name="connsiteY610" fmla="*/ 11340434 h 11772899"/>
              <a:gd name="connsiteX611" fmla="*/ 2177581 w 14923734"/>
              <a:gd name="connsiteY611" fmla="*/ 11374692 h 11772899"/>
              <a:gd name="connsiteX612" fmla="*/ 2167963 w 14923734"/>
              <a:gd name="connsiteY612" fmla="*/ 11407576 h 11772899"/>
              <a:gd name="connsiteX613" fmla="*/ 2153332 w 14923734"/>
              <a:gd name="connsiteY613" fmla="*/ 11405512 h 11772899"/>
              <a:gd name="connsiteX614" fmla="*/ 2153192 w 14923734"/>
              <a:gd name="connsiteY614" fmla="*/ 11371248 h 11772899"/>
              <a:gd name="connsiteX615" fmla="*/ 2153053 w 14923734"/>
              <a:gd name="connsiteY615" fmla="*/ 11336992 h 11772899"/>
              <a:gd name="connsiteX616" fmla="*/ 12685569 w 14923734"/>
              <a:gd name="connsiteY616" fmla="*/ 11319313 h 11772899"/>
              <a:gd name="connsiteX617" fmla="*/ 12687737 w 14923734"/>
              <a:gd name="connsiteY617" fmla="*/ 11353843 h 11772899"/>
              <a:gd name="connsiteX618" fmla="*/ 12670197 w 14923734"/>
              <a:gd name="connsiteY618" fmla="*/ 11348316 h 11772899"/>
              <a:gd name="connsiteX619" fmla="*/ 12667799 w 14923734"/>
              <a:gd name="connsiteY619" fmla="*/ 11333086 h 11772899"/>
              <a:gd name="connsiteX620" fmla="*/ 12685569 w 14923734"/>
              <a:gd name="connsiteY620" fmla="*/ 11319313 h 11772899"/>
              <a:gd name="connsiteX621" fmla="*/ 7468113 w 14923734"/>
              <a:gd name="connsiteY621" fmla="*/ 11310616 h 11772899"/>
              <a:gd name="connsiteX622" fmla="*/ 7534013 w 14923734"/>
              <a:gd name="connsiteY622" fmla="*/ 11348119 h 11772899"/>
              <a:gd name="connsiteX623" fmla="*/ 7457137 w 14923734"/>
              <a:gd name="connsiteY623" fmla="*/ 11344278 h 11772899"/>
              <a:gd name="connsiteX624" fmla="*/ 7381257 w 14923734"/>
              <a:gd name="connsiteY624" fmla="*/ 11321613 h 11772899"/>
              <a:gd name="connsiteX625" fmla="*/ 7468113 w 14923734"/>
              <a:gd name="connsiteY625" fmla="*/ 11310616 h 11772899"/>
              <a:gd name="connsiteX626" fmla="*/ 6540100 w 14923734"/>
              <a:gd name="connsiteY626" fmla="*/ 11304442 h 11772899"/>
              <a:gd name="connsiteX627" fmla="*/ 6475797 w 14923734"/>
              <a:gd name="connsiteY627" fmla="*/ 11319706 h 11772899"/>
              <a:gd name="connsiteX628" fmla="*/ 6441937 w 14923734"/>
              <a:gd name="connsiteY628" fmla="*/ 11307239 h 11772899"/>
              <a:gd name="connsiteX629" fmla="*/ 6408939 w 14923734"/>
              <a:gd name="connsiteY629" fmla="*/ 11304820 h 11772899"/>
              <a:gd name="connsiteX630" fmla="*/ 6444069 w 14923734"/>
              <a:gd name="connsiteY630" fmla="*/ 11332367 h 11772899"/>
              <a:gd name="connsiteX631" fmla="*/ 6449423 w 14923734"/>
              <a:gd name="connsiteY631" fmla="*/ 11347118 h 11772899"/>
              <a:gd name="connsiteX632" fmla="*/ 6451359 w 14923734"/>
              <a:gd name="connsiteY632" fmla="*/ 11348388 h 11772899"/>
              <a:gd name="connsiteX633" fmla="*/ 6488333 w 14923734"/>
              <a:gd name="connsiteY633" fmla="*/ 11338939 h 11772899"/>
              <a:gd name="connsiteX634" fmla="*/ 6533551 w 14923734"/>
              <a:gd name="connsiteY634" fmla="*/ 11323346 h 11772899"/>
              <a:gd name="connsiteX635" fmla="*/ 6541503 w 14923734"/>
              <a:gd name="connsiteY635" fmla="*/ 11320988 h 11772899"/>
              <a:gd name="connsiteX636" fmla="*/ 6541380 w 14923734"/>
              <a:gd name="connsiteY636" fmla="*/ 11319520 h 11772899"/>
              <a:gd name="connsiteX637" fmla="*/ 6540527 w 14923734"/>
              <a:gd name="connsiteY637" fmla="*/ 11309468 h 11772899"/>
              <a:gd name="connsiteX638" fmla="*/ 6540100 w 14923734"/>
              <a:gd name="connsiteY638" fmla="*/ 11304442 h 11772899"/>
              <a:gd name="connsiteX639" fmla="*/ 12748661 w 14923734"/>
              <a:gd name="connsiteY639" fmla="*/ 11300954 h 11772899"/>
              <a:gd name="connsiteX640" fmla="*/ 12769421 w 14923734"/>
              <a:gd name="connsiteY640" fmla="*/ 11346379 h 11772899"/>
              <a:gd name="connsiteX641" fmla="*/ 12737289 w 14923734"/>
              <a:gd name="connsiteY641" fmla="*/ 11354365 h 11772899"/>
              <a:gd name="connsiteX642" fmla="*/ 12721863 w 14923734"/>
              <a:gd name="connsiteY642" fmla="*/ 11344923 h 11772899"/>
              <a:gd name="connsiteX643" fmla="*/ 12716833 w 14923734"/>
              <a:gd name="connsiteY643" fmla="*/ 11328893 h 11772899"/>
              <a:gd name="connsiteX644" fmla="*/ 12748661 w 14923734"/>
              <a:gd name="connsiteY644" fmla="*/ 11300954 h 11772899"/>
              <a:gd name="connsiteX645" fmla="*/ 13644109 w 14923734"/>
              <a:gd name="connsiteY645" fmla="*/ 11283260 h 11772899"/>
              <a:gd name="connsiteX646" fmla="*/ 13571921 w 14923734"/>
              <a:gd name="connsiteY646" fmla="*/ 11349211 h 11772899"/>
              <a:gd name="connsiteX647" fmla="*/ 13644109 w 14923734"/>
              <a:gd name="connsiteY647" fmla="*/ 11283260 h 11772899"/>
              <a:gd name="connsiteX648" fmla="*/ 7543853 w 14923734"/>
              <a:gd name="connsiteY648" fmla="*/ 11279032 h 11772899"/>
              <a:gd name="connsiteX649" fmla="*/ 7589736 w 14923734"/>
              <a:gd name="connsiteY649" fmla="*/ 11291245 h 11772899"/>
              <a:gd name="connsiteX650" fmla="*/ 7543853 w 14923734"/>
              <a:gd name="connsiteY650" fmla="*/ 11279032 h 11772899"/>
              <a:gd name="connsiteX651" fmla="*/ 11576961 w 14923734"/>
              <a:gd name="connsiteY651" fmla="*/ 11269518 h 11772899"/>
              <a:gd name="connsiteX652" fmla="*/ 11553837 w 14923734"/>
              <a:gd name="connsiteY652" fmla="*/ 11345663 h 11772899"/>
              <a:gd name="connsiteX653" fmla="*/ 11534729 w 14923734"/>
              <a:gd name="connsiteY653" fmla="*/ 11326095 h 11772899"/>
              <a:gd name="connsiteX654" fmla="*/ 11576961 w 14923734"/>
              <a:gd name="connsiteY654" fmla="*/ 11269518 h 11772899"/>
              <a:gd name="connsiteX655" fmla="*/ 13231529 w 14923734"/>
              <a:gd name="connsiteY655" fmla="*/ 11266287 h 11772899"/>
              <a:gd name="connsiteX656" fmla="*/ 13238673 w 14923734"/>
              <a:gd name="connsiteY656" fmla="*/ 11304386 h 11772899"/>
              <a:gd name="connsiteX657" fmla="*/ 13229725 w 14923734"/>
              <a:gd name="connsiteY657" fmla="*/ 11303387 h 11772899"/>
              <a:gd name="connsiteX658" fmla="*/ 13231529 w 14923734"/>
              <a:gd name="connsiteY658" fmla="*/ 11266287 h 11772899"/>
              <a:gd name="connsiteX659" fmla="*/ 1883582 w 14923734"/>
              <a:gd name="connsiteY659" fmla="*/ 11264706 h 11772899"/>
              <a:gd name="connsiteX660" fmla="*/ 1907057 w 14923734"/>
              <a:gd name="connsiteY660" fmla="*/ 11268018 h 11772899"/>
              <a:gd name="connsiteX661" fmla="*/ 1930533 w 14923734"/>
              <a:gd name="connsiteY661" fmla="*/ 11271334 h 11772899"/>
              <a:gd name="connsiteX662" fmla="*/ 1925795 w 14923734"/>
              <a:gd name="connsiteY662" fmla="*/ 11304909 h 11772899"/>
              <a:gd name="connsiteX663" fmla="*/ 1921101 w 14923734"/>
              <a:gd name="connsiteY663" fmla="*/ 11304246 h 11772899"/>
              <a:gd name="connsiteX664" fmla="*/ 1878842 w 14923734"/>
              <a:gd name="connsiteY664" fmla="*/ 11298279 h 11772899"/>
              <a:gd name="connsiteX665" fmla="*/ 1874148 w 14923734"/>
              <a:gd name="connsiteY665" fmla="*/ 11297617 h 11772899"/>
              <a:gd name="connsiteX666" fmla="*/ 1883582 w 14923734"/>
              <a:gd name="connsiteY666" fmla="*/ 11264706 h 11772899"/>
              <a:gd name="connsiteX667" fmla="*/ 13358717 w 14923734"/>
              <a:gd name="connsiteY667" fmla="*/ 11257628 h 11772899"/>
              <a:gd name="connsiteX668" fmla="*/ 13302027 w 14923734"/>
              <a:gd name="connsiteY668" fmla="*/ 11324200 h 11772899"/>
              <a:gd name="connsiteX669" fmla="*/ 13276105 w 14923734"/>
              <a:gd name="connsiteY669" fmla="*/ 11287846 h 11772899"/>
              <a:gd name="connsiteX670" fmla="*/ 13358717 w 14923734"/>
              <a:gd name="connsiteY670" fmla="*/ 11257628 h 11772899"/>
              <a:gd name="connsiteX671" fmla="*/ 6763437 w 14923734"/>
              <a:gd name="connsiteY671" fmla="*/ 11250263 h 11772899"/>
              <a:gd name="connsiteX672" fmla="*/ 6798168 w 14923734"/>
              <a:gd name="connsiteY672" fmla="*/ 11288355 h 11772899"/>
              <a:gd name="connsiteX673" fmla="*/ 6829019 w 14923734"/>
              <a:gd name="connsiteY673" fmla="*/ 11280776 h 11772899"/>
              <a:gd name="connsiteX674" fmla="*/ 6851671 w 14923734"/>
              <a:gd name="connsiteY674" fmla="*/ 11286708 h 11772899"/>
              <a:gd name="connsiteX675" fmla="*/ 6832033 w 14923734"/>
              <a:gd name="connsiteY675" fmla="*/ 11316300 h 11772899"/>
              <a:gd name="connsiteX676" fmla="*/ 6799891 w 14923734"/>
              <a:gd name="connsiteY676" fmla="*/ 11308655 h 11772899"/>
              <a:gd name="connsiteX677" fmla="*/ 6734739 w 14923734"/>
              <a:gd name="connsiteY677" fmla="*/ 11283213 h 11772899"/>
              <a:gd name="connsiteX678" fmla="*/ 6766019 w 14923734"/>
              <a:gd name="connsiteY678" fmla="*/ 11280711 h 11772899"/>
              <a:gd name="connsiteX679" fmla="*/ 6732585 w 14923734"/>
              <a:gd name="connsiteY679" fmla="*/ 11257842 h 11772899"/>
              <a:gd name="connsiteX680" fmla="*/ 6732155 w 14923734"/>
              <a:gd name="connsiteY680" fmla="*/ 11252768 h 11772899"/>
              <a:gd name="connsiteX681" fmla="*/ 6763437 w 14923734"/>
              <a:gd name="connsiteY681" fmla="*/ 11250263 h 11772899"/>
              <a:gd name="connsiteX682" fmla="*/ 11957579 w 14923734"/>
              <a:gd name="connsiteY682" fmla="*/ 11243712 h 11772899"/>
              <a:gd name="connsiteX683" fmla="*/ 11986019 w 14923734"/>
              <a:gd name="connsiteY683" fmla="*/ 11252588 h 11772899"/>
              <a:gd name="connsiteX684" fmla="*/ 11984197 w 14923734"/>
              <a:gd name="connsiteY684" fmla="*/ 11277805 h 11772899"/>
              <a:gd name="connsiteX685" fmla="*/ 11950913 w 14923734"/>
              <a:gd name="connsiteY685" fmla="*/ 11281009 h 11772899"/>
              <a:gd name="connsiteX686" fmla="*/ 11933039 w 14923734"/>
              <a:gd name="connsiteY686" fmla="*/ 11253931 h 11772899"/>
              <a:gd name="connsiteX687" fmla="*/ 11957579 w 14923734"/>
              <a:gd name="connsiteY687" fmla="*/ 11243712 h 11772899"/>
              <a:gd name="connsiteX688" fmla="*/ 14274569 w 14923734"/>
              <a:gd name="connsiteY688" fmla="*/ 11239951 h 11772899"/>
              <a:gd name="connsiteX689" fmla="*/ 14303497 w 14923734"/>
              <a:gd name="connsiteY689" fmla="*/ 11249526 h 11772899"/>
              <a:gd name="connsiteX690" fmla="*/ 14281167 w 14923734"/>
              <a:gd name="connsiteY690" fmla="*/ 11283664 h 11772899"/>
              <a:gd name="connsiteX691" fmla="*/ 14274569 w 14923734"/>
              <a:gd name="connsiteY691" fmla="*/ 11239951 h 11772899"/>
              <a:gd name="connsiteX692" fmla="*/ 11635743 w 14923734"/>
              <a:gd name="connsiteY692" fmla="*/ 11236506 h 11772899"/>
              <a:gd name="connsiteX693" fmla="*/ 11647869 w 14923734"/>
              <a:gd name="connsiteY693" fmla="*/ 11239442 h 11772899"/>
              <a:gd name="connsiteX694" fmla="*/ 11654083 w 14923734"/>
              <a:gd name="connsiteY694" fmla="*/ 11252608 h 11772899"/>
              <a:gd name="connsiteX695" fmla="*/ 11653939 w 14923734"/>
              <a:gd name="connsiteY695" fmla="*/ 11254572 h 11772899"/>
              <a:gd name="connsiteX696" fmla="*/ 11676853 w 14923734"/>
              <a:gd name="connsiteY696" fmla="*/ 11245622 h 11772899"/>
              <a:gd name="connsiteX697" fmla="*/ 11703805 w 14923734"/>
              <a:gd name="connsiteY697" fmla="*/ 11251699 h 11772899"/>
              <a:gd name="connsiteX698" fmla="*/ 11721153 w 14923734"/>
              <a:gd name="connsiteY698" fmla="*/ 11239323 h 11772899"/>
              <a:gd name="connsiteX699" fmla="*/ 11762823 w 14923734"/>
              <a:gd name="connsiteY699" fmla="*/ 11273077 h 11772899"/>
              <a:gd name="connsiteX700" fmla="*/ 11764061 w 14923734"/>
              <a:gd name="connsiteY700" fmla="*/ 11275801 h 11772899"/>
              <a:gd name="connsiteX701" fmla="*/ 11790853 w 14923734"/>
              <a:gd name="connsiteY701" fmla="*/ 11291301 h 11772899"/>
              <a:gd name="connsiteX702" fmla="*/ 11704241 w 14923734"/>
              <a:gd name="connsiteY702" fmla="*/ 11385969 h 11772899"/>
              <a:gd name="connsiteX703" fmla="*/ 11679337 w 14923734"/>
              <a:gd name="connsiteY703" fmla="*/ 11381034 h 11772899"/>
              <a:gd name="connsiteX704" fmla="*/ 11639097 w 14923734"/>
              <a:gd name="connsiteY704" fmla="*/ 11355406 h 11772899"/>
              <a:gd name="connsiteX705" fmla="*/ 11626461 w 14923734"/>
              <a:gd name="connsiteY705" fmla="*/ 11338379 h 11772899"/>
              <a:gd name="connsiteX706" fmla="*/ 11618501 w 14923734"/>
              <a:gd name="connsiteY706" fmla="*/ 11350746 h 11772899"/>
              <a:gd name="connsiteX707" fmla="*/ 11597309 w 14923734"/>
              <a:gd name="connsiteY707" fmla="*/ 11345548 h 11772899"/>
              <a:gd name="connsiteX708" fmla="*/ 11590105 w 14923734"/>
              <a:gd name="connsiteY708" fmla="*/ 11337689 h 11772899"/>
              <a:gd name="connsiteX709" fmla="*/ 11613455 w 14923734"/>
              <a:gd name="connsiteY709" fmla="*/ 11316919 h 11772899"/>
              <a:gd name="connsiteX710" fmla="*/ 11617861 w 14923734"/>
              <a:gd name="connsiteY710" fmla="*/ 11314429 h 11772899"/>
              <a:gd name="connsiteX711" fmla="*/ 11617041 w 14923734"/>
              <a:gd name="connsiteY711" fmla="*/ 11297171 h 11772899"/>
              <a:gd name="connsiteX712" fmla="*/ 11633621 w 14923734"/>
              <a:gd name="connsiteY712" fmla="*/ 11269458 h 11772899"/>
              <a:gd name="connsiteX713" fmla="*/ 11620905 w 14923734"/>
              <a:gd name="connsiteY713" fmla="*/ 11268205 h 11772899"/>
              <a:gd name="connsiteX714" fmla="*/ 11635743 w 14923734"/>
              <a:gd name="connsiteY714" fmla="*/ 11236506 h 11772899"/>
              <a:gd name="connsiteX715" fmla="*/ 13071777 w 14923734"/>
              <a:gd name="connsiteY715" fmla="*/ 11231003 h 11772899"/>
              <a:gd name="connsiteX716" fmla="*/ 13075573 w 14923734"/>
              <a:gd name="connsiteY716" fmla="*/ 11238019 h 11772899"/>
              <a:gd name="connsiteX717" fmla="*/ 13121809 w 14923734"/>
              <a:gd name="connsiteY717" fmla="*/ 11260503 h 11772899"/>
              <a:gd name="connsiteX718" fmla="*/ 13078623 w 14923734"/>
              <a:gd name="connsiteY718" fmla="*/ 11269582 h 11772899"/>
              <a:gd name="connsiteX719" fmla="*/ 13078469 w 14923734"/>
              <a:gd name="connsiteY719" fmla="*/ 11270681 h 11772899"/>
              <a:gd name="connsiteX720" fmla="*/ 13053613 w 14923734"/>
              <a:gd name="connsiteY720" fmla="*/ 11319853 h 11772899"/>
              <a:gd name="connsiteX721" fmla="*/ 13030069 w 14923734"/>
              <a:gd name="connsiteY721" fmla="*/ 11299148 h 11772899"/>
              <a:gd name="connsiteX722" fmla="*/ 13039103 w 14923734"/>
              <a:gd name="connsiteY722" fmla="*/ 11262820 h 11772899"/>
              <a:gd name="connsiteX723" fmla="*/ 13015847 w 14923734"/>
              <a:gd name="connsiteY723" fmla="*/ 11250728 h 11772899"/>
              <a:gd name="connsiteX724" fmla="*/ 13059905 w 14923734"/>
              <a:gd name="connsiteY724" fmla="*/ 11241143 h 11772899"/>
              <a:gd name="connsiteX725" fmla="*/ 11213981 w 14923734"/>
              <a:gd name="connsiteY725" fmla="*/ 11229211 h 11772899"/>
              <a:gd name="connsiteX726" fmla="*/ 11230501 w 14923734"/>
              <a:gd name="connsiteY726" fmla="*/ 11252195 h 11772899"/>
              <a:gd name="connsiteX727" fmla="*/ 11213215 w 14923734"/>
              <a:gd name="connsiteY727" fmla="*/ 11246193 h 11772899"/>
              <a:gd name="connsiteX728" fmla="*/ 11213981 w 14923734"/>
              <a:gd name="connsiteY728" fmla="*/ 11229211 h 11772899"/>
              <a:gd name="connsiteX729" fmla="*/ 11064003 w 14923734"/>
              <a:gd name="connsiteY729" fmla="*/ 11227247 h 11772899"/>
              <a:gd name="connsiteX730" fmla="*/ 11112061 w 14923734"/>
              <a:gd name="connsiteY730" fmla="*/ 11253410 h 11772899"/>
              <a:gd name="connsiteX731" fmla="*/ 11082023 w 14923734"/>
              <a:gd name="connsiteY731" fmla="*/ 11277221 h 11772899"/>
              <a:gd name="connsiteX732" fmla="*/ 11090787 w 14923734"/>
              <a:gd name="connsiteY732" fmla="*/ 11277526 h 11772899"/>
              <a:gd name="connsiteX733" fmla="*/ 11103413 w 14923734"/>
              <a:gd name="connsiteY733" fmla="*/ 11286891 h 11772899"/>
              <a:gd name="connsiteX734" fmla="*/ 11114085 w 14923734"/>
              <a:gd name="connsiteY734" fmla="*/ 11306513 h 11772899"/>
              <a:gd name="connsiteX735" fmla="*/ 11128393 w 14923734"/>
              <a:gd name="connsiteY735" fmla="*/ 11291372 h 11772899"/>
              <a:gd name="connsiteX736" fmla="*/ 11126413 w 14923734"/>
              <a:gd name="connsiteY736" fmla="*/ 11281544 h 11772899"/>
              <a:gd name="connsiteX737" fmla="*/ 11149189 w 14923734"/>
              <a:gd name="connsiteY737" fmla="*/ 11264850 h 11772899"/>
              <a:gd name="connsiteX738" fmla="*/ 11151289 w 14923734"/>
              <a:gd name="connsiteY738" fmla="*/ 11284096 h 11772899"/>
              <a:gd name="connsiteX739" fmla="*/ 11166785 w 14923734"/>
              <a:gd name="connsiteY739" fmla="*/ 11281189 h 11772899"/>
              <a:gd name="connsiteX740" fmla="*/ 11172313 w 14923734"/>
              <a:gd name="connsiteY740" fmla="*/ 11282432 h 11772899"/>
              <a:gd name="connsiteX741" fmla="*/ 11185289 w 14923734"/>
              <a:gd name="connsiteY741" fmla="*/ 11278415 h 11772899"/>
              <a:gd name="connsiteX742" fmla="*/ 11184007 w 14923734"/>
              <a:gd name="connsiteY742" fmla="*/ 11285061 h 11772899"/>
              <a:gd name="connsiteX743" fmla="*/ 11202343 w 14923734"/>
              <a:gd name="connsiteY743" fmla="*/ 11289186 h 11772899"/>
              <a:gd name="connsiteX744" fmla="*/ 11271973 w 14923734"/>
              <a:gd name="connsiteY744" fmla="*/ 11306968 h 11772899"/>
              <a:gd name="connsiteX745" fmla="*/ 11305725 w 14923734"/>
              <a:gd name="connsiteY745" fmla="*/ 11367852 h 11772899"/>
              <a:gd name="connsiteX746" fmla="*/ 11306035 w 14923734"/>
              <a:gd name="connsiteY746" fmla="*/ 11366788 h 11772899"/>
              <a:gd name="connsiteX747" fmla="*/ 11330837 w 14923734"/>
              <a:gd name="connsiteY747" fmla="*/ 11381671 h 11772899"/>
              <a:gd name="connsiteX748" fmla="*/ 11318893 w 14923734"/>
              <a:gd name="connsiteY748" fmla="*/ 11388667 h 11772899"/>
              <a:gd name="connsiteX749" fmla="*/ 11330301 w 14923734"/>
              <a:gd name="connsiteY749" fmla="*/ 11391225 h 11772899"/>
              <a:gd name="connsiteX750" fmla="*/ 11333657 w 14923734"/>
              <a:gd name="connsiteY750" fmla="*/ 11421535 h 11772899"/>
              <a:gd name="connsiteX751" fmla="*/ 11317673 w 14923734"/>
              <a:gd name="connsiteY751" fmla="*/ 11417953 h 11772899"/>
              <a:gd name="connsiteX752" fmla="*/ 11304855 w 14923734"/>
              <a:gd name="connsiteY752" fmla="*/ 11446757 h 11772899"/>
              <a:gd name="connsiteX753" fmla="*/ 11292329 w 14923734"/>
              <a:gd name="connsiteY753" fmla="*/ 11489666 h 11772899"/>
              <a:gd name="connsiteX754" fmla="*/ 11241615 w 14923734"/>
              <a:gd name="connsiteY754" fmla="*/ 11509833 h 11772899"/>
              <a:gd name="connsiteX755" fmla="*/ 11234677 w 14923734"/>
              <a:gd name="connsiteY755" fmla="*/ 11519071 h 11772899"/>
              <a:gd name="connsiteX756" fmla="*/ 11242379 w 14923734"/>
              <a:gd name="connsiteY756" fmla="*/ 11522900 h 11772899"/>
              <a:gd name="connsiteX757" fmla="*/ 11213945 w 14923734"/>
              <a:gd name="connsiteY757" fmla="*/ 11535526 h 11772899"/>
              <a:gd name="connsiteX758" fmla="*/ 11204251 w 14923734"/>
              <a:gd name="connsiteY758" fmla="*/ 11532323 h 11772899"/>
              <a:gd name="connsiteX759" fmla="*/ 11202377 w 14923734"/>
              <a:gd name="connsiteY759" fmla="*/ 11528131 h 11772899"/>
              <a:gd name="connsiteX760" fmla="*/ 11156599 w 14923734"/>
              <a:gd name="connsiteY760" fmla="*/ 11525117 h 11772899"/>
              <a:gd name="connsiteX761" fmla="*/ 11094767 w 14923734"/>
              <a:gd name="connsiteY761" fmla="*/ 11502419 h 11772899"/>
              <a:gd name="connsiteX762" fmla="*/ 11078913 w 14923734"/>
              <a:gd name="connsiteY762" fmla="*/ 11485781 h 11772899"/>
              <a:gd name="connsiteX763" fmla="*/ 11069197 w 14923734"/>
              <a:gd name="connsiteY763" fmla="*/ 11339395 h 11772899"/>
              <a:gd name="connsiteX764" fmla="*/ 11092033 w 14923734"/>
              <a:gd name="connsiteY764" fmla="*/ 11325733 h 11772899"/>
              <a:gd name="connsiteX765" fmla="*/ 11065647 w 14923734"/>
              <a:gd name="connsiteY765" fmla="*/ 11312947 h 11772899"/>
              <a:gd name="connsiteX766" fmla="*/ 11071863 w 14923734"/>
              <a:gd name="connsiteY766" fmla="*/ 11278460 h 11772899"/>
              <a:gd name="connsiteX767" fmla="*/ 11059857 w 14923734"/>
              <a:gd name="connsiteY767" fmla="*/ 11278802 h 11772899"/>
              <a:gd name="connsiteX768" fmla="*/ 11064003 w 14923734"/>
              <a:gd name="connsiteY768" fmla="*/ 11227247 h 11772899"/>
              <a:gd name="connsiteX769" fmla="*/ 12790683 w 14923734"/>
              <a:gd name="connsiteY769" fmla="*/ 11221737 h 11772899"/>
              <a:gd name="connsiteX770" fmla="*/ 12839037 w 14923734"/>
              <a:gd name="connsiteY770" fmla="*/ 11251243 h 11772899"/>
              <a:gd name="connsiteX771" fmla="*/ 12842613 w 14923734"/>
              <a:gd name="connsiteY771" fmla="*/ 11256846 h 11772899"/>
              <a:gd name="connsiteX772" fmla="*/ 12860697 w 14923734"/>
              <a:gd name="connsiteY772" fmla="*/ 11249434 h 11772899"/>
              <a:gd name="connsiteX773" fmla="*/ 12938097 w 14923734"/>
              <a:gd name="connsiteY773" fmla="*/ 11232297 h 11772899"/>
              <a:gd name="connsiteX774" fmla="*/ 12955319 w 14923734"/>
              <a:gd name="connsiteY774" fmla="*/ 11242491 h 11772899"/>
              <a:gd name="connsiteX775" fmla="*/ 12955345 w 14923734"/>
              <a:gd name="connsiteY775" fmla="*/ 11242535 h 11772899"/>
              <a:gd name="connsiteX776" fmla="*/ 12966063 w 14923734"/>
              <a:gd name="connsiteY776" fmla="*/ 11238002 h 11772899"/>
              <a:gd name="connsiteX777" fmla="*/ 12980461 w 14923734"/>
              <a:gd name="connsiteY777" fmla="*/ 11241165 h 11772899"/>
              <a:gd name="connsiteX778" fmla="*/ 12966809 w 14923734"/>
              <a:gd name="connsiteY778" fmla="*/ 11260966 h 11772899"/>
              <a:gd name="connsiteX779" fmla="*/ 12970937 w 14923734"/>
              <a:gd name="connsiteY779" fmla="*/ 11267604 h 11772899"/>
              <a:gd name="connsiteX780" fmla="*/ 12897983 w 14923734"/>
              <a:gd name="connsiteY780" fmla="*/ 11281323 h 11772899"/>
              <a:gd name="connsiteX781" fmla="*/ 12858809 w 14923734"/>
              <a:gd name="connsiteY781" fmla="*/ 11293722 h 11772899"/>
              <a:gd name="connsiteX782" fmla="*/ 12861233 w 14923734"/>
              <a:gd name="connsiteY782" fmla="*/ 11307903 h 11772899"/>
              <a:gd name="connsiteX783" fmla="*/ 12846257 w 14923734"/>
              <a:gd name="connsiteY783" fmla="*/ 11297693 h 11772899"/>
              <a:gd name="connsiteX784" fmla="*/ 12832317 w 14923734"/>
              <a:gd name="connsiteY784" fmla="*/ 11302104 h 11772899"/>
              <a:gd name="connsiteX785" fmla="*/ 12785073 w 14923734"/>
              <a:gd name="connsiteY785" fmla="*/ 11294930 h 11772899"/>
              <a:gd name="connsiteX786" fmla="*/ 12776275 w 14923734"/>
              <a:gd name="connsiteY786" fmla="*/ 11287784 h 11772899"/>
              <a:gd name="connsiteX787" fmla="*/ 12776655 w 14923734"/>
              <a:gd name="connsiteY787" fmla="*/ 11274215 h 11772899"/>
              <a:gd name="connsiteX788" fmla="*/ 12808953 w 14923734"/>
              <a:gd name="connsiteY788" fmla="*/ 11268547 h 11772899"/>
              <a:gd name="connsiteX789" fmla="*/ 12796229 w 14923734"/>
              <a:gd name="connsiteY789" fmla="*/ 11250608 h 11772899"/>
              <a:gd name="connsiteX790" fmla="*/ 12790683 w 14923734"/>
              <a:gd name="connsiteY790" fmla="*/ 11221737 h 11772899"/>
              <a:gd name="connsiteX791" fmla="*/ 11422829 w 14923734"/>
              <a:gd name="connsiteY791" fmla="*/ 11220013 h 11772899"/>
              <a:gd name="connsiteX792" fmla="*/ 11444113 w 14923734"/>
              <a:gd name="connsiteY792" fmla="*/ 11258020 h 11772899"/>
              <a:gd name="connsiteX793" fmla="*/ 11442941 w 14923734"/>
              <a:gd name="connsiteY793" fmla="*/ 11261339 h 11772899"/>
              <a:gd name="connsiteX794" fmla="*/ 11458969 w 14923734"/>
              <a:gd name="connsiteY794" fmla="*/ 11261872 h 11772899"/>
              <a:gd name="connsiteX795" fmla="*/ 11473347 w 14923734"/>
              <a:gd name="connsiteY795" fmla="*/ 11271872 h 11772899"/>
              <a:gd name="connsiteX796" fmla="*/ 11482529 w 14923734"/>
              <a:gd name="connsiteY796" fmla="*/ 11289735 h 11772899"/>
              <a:gd name="connsiteX797" fmla="*/ 11508215 w 14923734"/>
              <a:gd name="connsiteY797" fmla="*/ 11278694 h 11772899"/>
              <a:gd name="connsiteX798" fmla="*/ 11485101 w 14923734"/>
              <a:gd name="connsiteY798" fmla="*/ 11320901 h 11772899"/>
              <a:gd name="connsiteX799" fmla="*/ 11437129 w 14923734"/>
              <a:gd name="connsiteY799" fmla="*/ 11329976 h 11772899"/>
              <a:gd name="connsiteX800" fmla="*/ 11463345 w 14923734"/>
              <a:gd name="connsiteY800" fmla="*/ 11297982 h 11772899"/>
              <a:gd name="connsiteX801" fmla="*/ 11469353 w 14923734"/>
              <a:gd name="connsiteY801" fmla="*/ 11295396 h 11772899"/>
              <a:gd name="connsiteX802" fmla="*/ 11440373 w 14923734"/>
              <a:gd name="connsiteY802" fmla="*/ 11296573 h 11772899"/>
              <a:gd name="connsiteX803" fmla="*/ 11416625 w 14923734"/>
              <a:gd name="connsiteY803" fmla="*/ 11303081 h 11772899"/>
              <a:gd name="connsiteX804" fmla="*/ 11418405 w 14923734"/>
              <a:gd name="connsiteY804" fmla="*/ 11326153 h 11772899"/>
              <a:gd name="connsiteX805" fmla="*/ 11404065 w 14923734"/>
              <a:gd name="connsiteY805" fmla="*/ 11322018 h 11772899"/>
              <a:gd name="connsiteX806" fmla="*/ 11393713 w 14923734"/>
              <a:gd name="connsiteY806" fmla="*/ 11309358 h 11772899"/>
              <a:gd name="connsiteX807" fmla="*/ 11379897 w 14923734"/>
              <a:gd name="connsiteY807" fmla="*/ 11313143 h 11772899"/>
              <a:gd name="connsiteX808" fmla="*/ 11354537 w 14923734"/>
              <a:gd name="connsiteY808" fmla="*/ 11315131 h 11772899"/>
              <a:gd name="connsiteX809" fmla="*/ 11324509 w 14923734"/>
              <a:gd name="connsiteY809" fmla="*/ 11332400 h 11772899"/>
              <a:gd name="connsiteX810" fmla="*/ 11303603 w 14923734"/>
              <a:gd name="connsiteY810" fmla="*/ 11302289 h 11772899"/>
              <a:gd name="connsiteX811" fmla="*/ 11312249 w 14923734"/>
              <a:gd name="connsiteY811" fmla="*/ 11296145 h 11772899"/>
              <a:gd name="connsiteX812" fmla="*/ 11313261 w 14923734"/>
              <a:gd name="connsiteY812" fmla="*/ 11287772 h 11772899"/>
              <a:gd name="connsiteX813" fmla="*/ 11350179 w 14923734"/>
              <a:gd name="connsiteY813" fmla="*/ 11284177 h 11772899"/>
              <a:gd name="connsiteX814" fmla="*/ 11375475 w 14923734"/>
              <a:gd name="connsiteY814" fmla="*/ 11276130 h 11772899"/>
              <a:gd name="connsiteX815" fmla="*/ 11375261 w 14923734"/>
              <a:gd name="connsiteY815" fmla="*/ 11275685 h 11772899"/>
              <a:gd name="connsiteX816" fmla="*/ 11377085 w 14923734"/>
              <a:gd name="connsiteY816" fmla="*/ 11275617 h 11772899"/>
              <a:gd name="connsiteX817" fmla="*/ 11388823 w 14923734"/>
              <a:gd name="connsiteY817" fmla="*/ 11271881 h 11772899"/>
              <a:gd name="connsiteX818" fmla="*/ 11391853 w 14923734"/>
              <a:gd name="connsiteY818" fmla="*/ 11245693 h 11772899"/>
              <a:gd name="connsiteX819" fmla="*/ 11422829 w 14923734"/>
              <a:gd name="connsiteY819" fmla="*/ 11220013 h 11772899"/>
              <a:gd name="connsiteX820" fmla="*/ 11752409 w 14923734"/>
              <a:gd name="connsiteY820" fmla="*/ 11209827 h 11772899"/>
              <a:gd name="connsiteX821" fmla="*/ 11766409 w 14923734"/>
              <a:gd name="connsiteY821" fmla="*/ 11236138 h 11772899"/>
              <a:gd name="connsiteX822" fmla="*/ 11771293 w 14923734"/>
              <a:gd name="connsiteY822" fmla="*/ 11232472 h 11772899"/>
              <a:gd name="connsiteX823" fmla="*/ 11783833 w 14923734"/>
              <a:gd name="connsiteY823" fmla="*/ 11229303 h 11772899"/>
              <a:gd name="connsiteX824" fmla="*/ 11773913 w 14923734"/>
              <a:gd name="connsiteY824" fmla="*/ 11254219 h 11772899"/>
              <a:gd name="connsiteX825" fmla="*/ 11764083 w 14923734"/>
              <a:gd name="connsiteY825" fmla="*/ 11246193 h 11772899"/>
              <a:gd name="connsiteX826" fmla="*/ 11756395 w 14923734"/>
              <a:gd name="connsiteY826" fmla="*/ 11263764 h 11772899"/>
              <a:gd name="connsiteX827" fmla="*/ 11752409 w 14923734"/>
              <a:gd name="connsiteY827" fmla="*/ 11209827 h 11772899"/>
              <a:gd name="connsiteX828" fmla="*/ 11896773 w 14923734"/>
              <a:gd name="connsiteY828" fmla="*/ 11206985 h 11772899"/>
              <a:gd name="connsiteX829" fmla="*/ 11907205 w 14923734"/>
              <a:gd name="connsiteY829" fmla="*/ 11232578 h 11772899"/>
              <a:gd name="connsiteX830" fmla="*/ 11873629 w 14923734"/>
              <a:gd name="connsiteY830" fmla="*/ 11260724 h 11772899"/>
              <a:gd name="connsiteX831" fmla="*/ 11894799 w 14923734"/>
              <a:gd name="connsiteY831" fmla="*/ 11272528 h 11772899"/>
              <a:gd name="connsiteX832" fmla="*/ 11863037 w 14923734"/>
              <a:gd name="connsiteY832" fmla="*/ 11315306 h 11772899"/>
              <a:gd name="connsiteX833" fmla="*/ 11853817 w 14923734"/>
              <a:gd name="connsiteY833" fmla="*/ 11310987 h 11772899"/>
              <a:gd name="connsiteX834" fmla="*/ 11853809 w 14923734"/>
              <a:gd name="connsiteY834" fmla="*/ 11311099 h 11772899"/>
              <a:gd name="connsiteX835" fmla="*/ 11833629 w 14923734"/>
              <a:gd name="connsiteY835" fmla="*/ 11305756 h 11772899"/>
              <a:gd name="connsiteX836" fmla="*/ 11830341 w 14923734"/>
              <a:gd name="connsiteY836" fmla="*/ 11309886 h 11772899"/>
              <a:gd name="connsiteX837" fmla="*/ 11826403 w 14923734"/>
              <a:gd name="connsiteY837" fmla="*/ 11303842 h 11772899"/>
              <a:gd name="connsiteX838" fmla="*/ 11809745 w 14923734"/>
              <a:gd name="connsiteY838" fmla="*/ 11299433 h 11772899"/>
              <a:gd name="connsiteX839" fmla="*/ 11819721 w 14923734"/>
              <a:gd name="connsiteY839" fmla="*/ 11280547 h 11772899"/>
              <a:gd name="connsiteX840" fmla="*/ 11822005 w 14923734"/>
              <a:gd name="connsiteY840" fmla="*/ 11280484 h 11772899"/>
              <a:gd name="connsiteX841" fmla="*/ 11822821 w 14923734"/>
              <a:gd name="connsiteY841" fmla="*/ 11266714 h 11772899"/>
              <a:gd name="connsiteX842" fmla="*/ 11896773 w 14923734"/>
              <a:gd name="connsiteY842" fmla="*/ 11206985 h 11772899"/>
              <a:gd name="connsiteX843" fmla="*/ 11351269 w 14923734"/>
              <a:gd name="connsiteY843" fmla="*/ 11201564 h 11772899"/>
              <a:gd name="connsiteX844" fmla="*/ 11377557 w 14923734"/>
              <a:gd name="connsiteY844" fmla="*/ 11228800 h 11772899"/>
              <a:gd name="connsiteX845" fmla="*/ 11330383 w 14923734"/>
              <a:gd name="connsiteY845" fmla="*/ 11239479 h 11772899"/>
              <a:gd name="connsiteX846" fmla="*/ 11324277 w 14923734"/>
              <a:gd name="connsiteY846" fmla="*/ 11214237 h 11772899"/>
              <a:gd name="connsiteX847" fmla="*/ 11351269 w 14923734"/>
              <a:gd name="connsiteY847" fmla="*/ 11201564 h 11772899"/>
              <a:gd name="connsiteX848" fmla="*/ 14401627 w 14923734"/>
              <a:gd name="connsiteY848" fmla="*/ 11186027 h 11772899"/>
              <a:gd name="connsiteX849" fmla="*/ 14427527 w 14923734"/>
              <a:gd name="connsiteY849" fmla="*/ 11211478 h 11772899"/>
              <a:gd name="connsiteX850" fmla="*/ 14379445 w 14923734"/>
              <a:gd name="connsiteY850" fmla="*/ 11224556 h 11772899"/>
              <a:gd name="connsiteX851" fmla="*/ 14373829 w 14923734"/>
              <a:gd name="connsiteY851" fmla="*/ 11199035 h 11772899"/>
              <a:gd name="connsiteX852" fmla="*/ 14401627 w 14923734"/>
              <a:gd name="connsiteY852" fmla="*/ 11186027 h 11772899"/>
              <a:gd name="connsiteX853" fmla="*/ 11659759 w 14923734"/>
              <a:gd name="connsiteY853" fmla="*/ 11183503 h 11772899"/>
              <a:gd name="connsiteX854" fmla="*/ 11676227 w 14923734"/>
              <a:gd name="connsiteY854" fmla="*/ 11222430 h 11772899"/>
              <a:gd name="connsiteX855" fmla="*/ 11595481 w 14923734"/>
              <a:gd name="connsiteY855" fmla="*/ 11228905 h 11772899"/>
              <a:gd name="connsiteX856" fmla="*/ 11598549 w 14923734"/>
              <a:gd name="connsiteY856" fmla="*/ 11185208 h 11772899"/>
              <a:gd name="connsiteX857" fmla="*/ 11659759 w 14923734"/>
              <a:gd name="connsiteY857" fmla="*/ 11183503 h 11772899"/>
              <a:gd name="connsiteX858" fmla="*/ 7008082 w 14923734"/>
              <a:gd name="connsiteY858" fmla="*/ 11177876 h 11772899"/>
              <a:gd name="connsiteX859" fmla="*/ 7030442 w 14923734"/>
              <a:gd name="connsiteY859" fmla="*/ 11184055 h 11772899"/>
              <a:gd name="connsiteX860" fmla="*/ 6990286 w 14923734"/>
              <a:gd name="connsiteY860" fmla="*/ 11224763 h 11772899"/>
              <a:gd name="connsiteX861" fmla="*/ 6977369 w 14923734"/>
              <a:gd name="connsiteY861" fmla="*/ 11178944 h 11772899"/>
              <a:gd name="connsiteX862" fmla="*/ 7008082 w 14923734"/>
              <a:gd name="connsiteY862" fmla="*/ 11177876 h 11772899"/>
              <a:gd name="connsiteX863" fmla="*/ 11801243 w 14923734"/>
              <a:gd name="connsiteY863" fmla="*/ 11177515 h 11772899"/>
              <a:gd name="connsiteX864" fmla="*/ 11857173 w 14923734"/>
              <a:gd name="connsiteY864" fmla="*/ 11212404 h 11772899"/>
              <a:gd name="connsiteX865" fmla="*/ 11836645 w 14923734"/>
              <a:gd name="connsiteY865" fmla="*/ 11224621 h 11772899"/>
              <a:gd name="connsiteX866" fmla="*/ 11816457 w 14923734"/>
              <a:gd name="connsiteY866" fmla="*/ 11220792 h 11772899"/>
              <a:gd name="connsiteX867" fmla="*/ 11819589 w 14923734"/>
              <a:gd name="connsiteY867" fmla="*/ 11225899 h 11772899"/>
              <a:gd name="connsiteX868" fmla="*/ 11813157 w 14923734"/>
              <a:gd name="connsiteY868" fmla="*/ 11243669 h 11772899"/>
              <a:gd name="connsiteX869" fmla="*/ 11799691 w 14923734"/>
              <a:gd name="connsiteY869" fmla="*/ 11239564 h 11772899"/>
              <a:gd name="connsiteX870" fmla="*/ 11796205 w 14923734"/>
              <a:gd name="connsiteY870" fmla="*/ 11225397 h 11772899"/>
              <a:gd name="connsiteX871" fmla="*/ 11805313 w 14923734"/>
              <a:gd name="connsiteY871" fmla="*/ 11218678 h 11772899"/>
              <a:gd name="connsiteX872" fmla="*/ 11797307 w 14923734"/>
              <a:gd name="connsiteY872" fmla="*/ 11217160 h 11772899"/>
              <a:gd name="connsiteX873" fmla="*/ 11778977 w 14923734"/>
              <a:gd name="connsiteY873" fmla="*/ 11186366 h 11772899"/>
              <a:gd name="connsiteX874" fmla="*/ 11801243 w 14923734"/>
              <a:gd name="connsiteY874" fmla="*/ 11177515 h 11772899"/>
              <a:gd name="connsiteX875" fmla="*/ 10760849 w 14923734"/>
              <a:gd name="connsiteY875" fmla="*/ 11176342 h 11772899"/>
              <a:gd name="connsiteX876" fmla="*/ 10739541 w 14923734"/>
              <a:gd name="connsiteY876" fmla="*/ 11228342 h 11772899"/>
              <a:gd name="connsiteX877" fmla="*/ 10740541 w 14923734"/>
              <a:gd name="connsiteY877" fmla="*/ 11231333 h 11772899"/>
              <a:gd name="connsiteX878" fmla="*/ 10735857 w 14923734"/>
              <a:gd name="connsiteY878" fmla="*/ 11237327 h 11772899"/>
              <a:gd name="connsiteX879" fmla="*/ 10729093 w 14923734"/>
              <a:gd name="connsiteY879" fmla="*/ 11253835 h 11772899"/>
              <a:gd name="connsiteX880" fmla="*/ 10726661 w 14923734"/>
              <a:gd name="connsiteY880" fmla="*/ 11249089 h 11772899"/>
              <a:gd name="connsiteX881" fmla="*/ 10717405 w 14923734"/>
              <a:gd name="connsiteY881" fmla="*/ 11260925 h 11772899"/>
              <a:gd name="connsiteX882" fmla="*/ 10711189 w 14923734"/>
              <a:gd name="connsiteY882" fmla="*/ 11199851 h 11772899"/>
              <a:gd name="connsiteX883" fmla="*/ 10728019 w 14923734"/>
              <a:gd name="connsiteY883" fmla="*/ 11193937 h 11772899"/>
              <a:gd name="connsiteX884" fmla="*/ 10729921 w 14923734"/>
              <a:gd name="connsiteY884" fmla="*/ 11199618 h 11772899"/>
              <a:gd name="connsiteX885" fmla="*/ 10739975 w 14923734"/>
              <a:gd name="connsiteY885" fmla="*/ 11185620 h 11772899"/>
              <a:gd name="connsiteX886" fmla="*/ 10760849 w 14923734"/>
              <a:gd name="connsiteY886" fmla="*/ 11176342 h 11772899"/>
              <a:gd name="connsiteX887" fmla="*/ 258386 w 14923734"/>
              <a:gd name="connsiteY887" fmla="*/ 11172228 h 11772899"/>
              <a:gd name="connsiteX888" fmla="*/ 282227 w 14923734"/>
              <a:gd name="connsiteY888" fmla="*/ 11175594 h 11772899"/>
              <a:gd name="connsiteX889" fmla="*/ 310830 w 14923734"/>
              <a:gd name="connsiteY889" fmla="*/ 11179629 h 11772899"/>
              <a:gd name="connsiteX890" fmla="*/ 311649 w 14923734"/>
              <a:gd name="connsiteY890" fmla="*/ 11208285 h 11772899"/>
              <a:gd name="connsiteX891" fmla="*/ 306884 w 14923734"/>
              <a:gd name="connsiteY891" fmla="*/ 11207609 h 11772899"/>
              <a:gd name="connsiteX892" fmla="*/ 274328 w 14923734"/>
              <a:gd name="connsiteY892" fmla="*/ 11231549 h 11772899"/>
              <a:gd name="connsiteX893" fmla="*/ 250486 w 14923734"/>
              <a:gd name="connsiteY893" fmla="*/ 11228182 h 11772899"/>
              <a:gd name="connsiteX894" fmla="*/ 249670 w 14923734"/>
              <a:gd name="connsiteY894" fmla="*/ 11199532 h 11772899"/>
              <a:gd name="connsiteX895" fmla="*/ 258386 w 14923734"/>
              <a:gd name="connsiteY895" fmla="*/ 11172228 h 11772899"/>
              <a:gd name="connsiteX896" fmla="*/ 12007339 w 14923734"/>
              <a:gd name="connsiteY896" fmla="*/ 11166197 h 11772899"/>
              <a:gd name="connsiteX897" fmla="*/ 11999557 w 14923734"/>
              <a:gd name="connsiteY897" fmla="*/ 11172318 h 11772899"/>
              <a:gd name="connsiteX898" fmla="*/ 12009853 w 14923734"/>
              <a:gd name="connsiteY898" fmla="*/ 11167660 h 11772899"/>
              <a:gd name="connsiteX899" fmla="*/ 12008833 w 14923734"/>
              <a:gd name="connsiteY899" fmla="*/ 11167556 h 11772899"/>
              <a:gd name="connsiteX900" fmla="*/ 12588449 w 14923734"/>
              <a:gd name="connsiteY900" fmla="*/ 11164562 h 11772899"/>
              <a:gd name="connsiteX901" fmla="*/ 12611349 w 14923734"/>
              <a:gd name="connsiteY901" fmla="*/ 11167827 h 11772899"/>
              <a:gd name="connsiteX902" fmla="*/ 12621689 w 14923734"/>
              <a:gd name="connsiteY902" fmla="*/ 11175502 h 11772899"/>
              <a:gd name="connsiteX903" fmla="*/ 12621563 w 14923734"/>
              <a:gd name="connsiteY903" fmla="*/ 11192906 h 11772899"/>
              <a:gd name="connsiteX904" fmla="*/ 12593547 w 14923734"/>
              <a:gd name="connsiteY904" fmla="*/ 11189628 h 11772899"/>
              <a:gd name="connsiteX905" fmla="*/ 12573069 w 14923734"/>
              <a:gd name="connsiteY905" fmla="*/ 11181850 h 11772899"/>
              <a:gd name="connsiteX906" fmla="*/ 12568433 w 14923734"/>
              <a:gd name="connsiteY906" fmla="*/ 11170695 h 11772899"/>
              <a:gd name="connsiteX907" fmla="*/ 12588449 w 14923734"/>
              <a:gd name="connsiteY907" fmla="*/ 11164562 h 11772899"/>
              <a:gd name="connsiteX908" fmla="*/ 13305913 w 14923734"/>
              <a:gd name="connsiteY908" fmla="*/ 11163455 h 11772899"/>
              <a:gd name="connsiteX909" fmla="*/ 13323337 w 14923734"/>
              <a:gd name="connsiteY909" fmla="*/ 11164652 h 11772899"/>
              <a:gd name="connsiteX910" fmla="*/ 13298933 w 14923734"/>
              <a:gd name="connsiteY910" fmla="*/ 11202275 h 11772899"/>
              <a:gd name="connsiteX911" fmla="*/ 13285009 w 14923734"/>
              <a:gd name="connsiteY911" fmla="*/ 11188111 h 11772899"/>
              <a:gd name="connsiteX912" fmla="*/ 13305913 w 14923734"/>
              <a:gd name="connsiteY912" fmla="*/ 11163455 h 11772899"/>
              <a:gd name="connsiteX913" fmla="*/ 7447727 w 14923734"/>
              <a:gd name="connsiteY913" fmla="*/ 11157345 h 11772899"/>
              <a:gd name="connsiteX914" fmla="*/ 7473940 w 14923734"/>
              <a:gd name="connsiteY914" fmla="*/ 11176570 h 11772899"/>
              <a:gd name="connsiteX915" fmla="*/ 7471859 w 14923734"/>
              <a:gd name="connsiteY915" fmla="*/ 11214024 h 11772899"/>
              <a:gd name="connsiteX916" fmla="*/ 7442471 w 14923734"/>
              <a:gd name="connsiteY916" fmla="*/ 11225657 h 11772899"/>
              <a:gd name="connsiteX917" fmla="*/ 7406315 w 14923734"/>
              <a:gd name="connsiteY917" fmla="*/ 11220135 h 11772899"/>
              <a:gd name="connsiteX918" fmla="*/ 7392061 w 14923734"/>
              <a:gd name="connsiteY918" fmla="*/ 11207085 h 11772899"/>
              <a:gd name="connsiteX919" fmla="*/ 7400085 w 14923734"/>
              <a:gd name="connsiteY919" fmla="*/ 11173484 h 11772899"/>
              <a:gd name="connsiteX920" fmla="*/ 7416532 w 14923734"/>
              <a:gd name="connsiteY920" fmla="*/ 11159739 h 11772899"/>
              <a:gd name="connsiteX921" fmla="*/ 7447727 w 14923734"/>
              <a:gd name="connsiteY921" fmla="*/ 11157345 h 11772899"/>
              <a:gd name="connsiteX922" fmla="*/ 372419 w 14923734"/>
              <a:gd name="connsiteY922" fmla="*/ 11154089 h 11772899"/>
              <a:gd name="connsiteX923" fmla="*/ 368468 w 14923734"/>
              <a:gd name="connsiteY923" fmla="*/ 11182068 h 11772899"/>
              <a:gd name="connsiteX924" fmla="*/ 355050 w 14923734"/>
              <a:gd name="connsiteY924" fmla="*/ 11208709 h 11772899"/>
              <a:gd name="connsiteX925" fmla="*/ 336112 w 14923734"/>
              <a:gd name="connsiteY925" fmla="*/ 11206036 h 11772899"/>
              <a:gd name="connsiteX926" fmla="*/ 340060 w 14923734"/>
              <a:gd name="connsiteY926" fmla="*/ 11178058 h 11772899"/>
              <a:gd name="connsiteX927" fmla="*/ 354266 w 14923734"/>
              <a:gd name="connsiteY927" fmla="*/ 11180061 h 11772899"/>
              <a:gd name="connsiteX928" fmla="*/ 372419 w 14923734"/>
              <a:gd name="connsiteY928" fmla="*/ 11154089 h 11772899"/>
              <a:gd name="connsiteX929" fmla="*/ 11201371 w 14923734"/>
              <a:gd name="connsiteY929" fmla="*/ 11147640 h 11772899"/>
              <a:gd name="connsiteX930" fmla="*/ 11198337 w 14923734"/>
              <a:gd name="connsiteY930" fmla="*/ 11158914 h 11772899"/>
              <a:gd name="connsiteX931" fmla="*/ 11201239 w 14923734"/>
              <a:gd name="connsiteY931" fmla="*/ 11169940 h 11772899"/>
              <a:gd name="connsiteX932" fmla="*/ 11154201 w 14923734"/>
              <a:gd name="connsiteY932" fmla="*/ 11227622 h 11772899"/>
              <a:gd name="connsiteX933" fmla="*/ 11159243 w 14923734"/>
              <a:gd name="connsiteY933" fmla="*/ 11187674 h 11772899"/>
              <a:gd name="connsiteX934" fmla="*/ 11174859 w 14923734"/>
              <a:gd name="connsiteY934" fmla="*/ 11173613 h 11772899"/>
              <a:gd name="connsiteX935" fmla="*/ 11165813 w 14923734"/>
              <a:gd name="connsiteY935" fmla="*/ 11174487 h 11772899"/>
              <a:gd name="connsiteX936" fmla="*/ 11158317 w 14923734"/>
              <a:gd name="connsiteY936" fmla="*/ 11159262 h 11772899"/>
              <a:gd name="connsiteX937" fmla="*/ 11201371 w 14923734"/>
              <a:gd name="connsiteY937" fmla="*/ 11147640 h 11772899"/>
              <a:gd name="connsiteX938" fmla="*/ 12042885 w 14923734"/>
              <a:gd name="connsiteY938" fmla="*/ 11138440 h 11772899"/>
              <a:gd name="connsiteX939" fmla="*/ 12038591 w 14923734"/>
              <a:gd name="connsiteY939" fmla="*/ 11140527 h 11772899"/>
              <a:gd name="connsiteX940" fmla="*/ 12019185 w 14923734"/>
              <a:gd name="connsiteY940" fmla="*/ 11156724 h 11772899"/>
              <a:gd name="connsiteX941" fmla="*/ 12020285 w 14923734"/>
              <a:gd name="connsiteY941" fmla="*/ 11163515 h 11772899"/>
              <a:gd name="connsiteX942" fmla="*/ 12048639 w 14923734"/>
              <a:gd name="connsiteY942" fmla="*/ 11168467 h 11772899"/>
              <a:gd name="connsiteX943" fmla="*/ 12040411 w 14923734"/>
              <a:gd name="connsiteY943" fmla="*/ 11144554 h 11772899"/>
              <a:gd name="connsiteX944" fmla="*/ 10786469 w 14923734"/>
              <a:gd name="connsiteY944" fmla="*/ 11127718 h 11772899"/>
              <a:gd name="connsiteX945" fmla="*/ 10795087 w 14923734"/>
              <a:gd name="connsiteY945" fmla="*/ 11187872 h 11772899"/>
              <a:gd name="connsiteX946" fmla="*/ 10775013 w 14923734"/>
              <a:gd name="connsiteY946" fmla="*/ 11175277 h 11772899"/>
              <a:gd name="connsiteX947" fmla="*/ 10786469 w 14923734"/>
              <a:gd name="connsiteY947" fmla="*/ 11127718 h 11772899"/>
              <a:gd name="connsiteX948" fmla="*/ 618909 w 14923734"/>
              <a:gd name="connsiteY948" fmla="*/ 11124420 h 11772899"/>
              <a:gd name="connsiteX949" fmla="*/ 647412 w 14923734"/>
              <a:gd name="connsiteY949" fmla="*/ 11128444 h 11772899"/>
              <a:gd name="connsiteX950" fmla="*/ 634246 w 14923734"/>
              <a:gd name="connsiteY950" fmla="*/ 11221673 h 11772899"/>
              <a:gd name="connsiteX951" fmla="*/ 639000 w 14923734"/>
              <a:gd name="connsiteY951" fmla="*/ 11222345 h 11772899"/>
              <a:gd name="connsiteX952" fmla="*/ 672248 w 14923734"/>
              <a:gd name="connsiteY952" fmla="*/ 11227038 h 11772899"/>
              <a:gd name="connsiteX953" fmla="*/ 710251 w 14923734"/>
              <a:gd name="connsiteY953" fmla="*/ 11232403 h 11772899"/>
              <a:gd name="connsiteX954" fmla="*/ 752275 w 14923734"/>
              <a:gd name="connsiteY954" fmla="*/ 11174939 h 11772899"/>
              <a:gd name="connsiteX955" fmla="*/ 738749 w 14923734"/>
              <a:gd name="connsiteY955" fmla="*/ 11236426 h 11772899"/>
              <a:gd name="connsiteX956" fmla="*/ 776752 w 14923734"/>
              <a:gd name="connsiteY956" fmla="*/ 11241791 h 11772899"/>
              <a:gd name="connsiteX957" fmla="*/ 785891 w 14923734"/>
              <a:gd name="connsiteY957" fmla="*/ 11211383 h 11772899"/>
              <a:gd name="connsiteX958" fmla="*/ 791001 w 14923734"/>
              <a:gd name="connsiteY958" fmla="*/ 11243804 h 11772899"/>
              <a:gd name="connsiteX959" fmla="*/ 842527 w 14923734"/>
              <a:gd name="connsiteY959" fmla="*/ 11187681 h 11772899"/>
              <a:gd name="connsiteX960" fmla="*/ 829001 w 14923734"/>
              <a:gd name="connsiteY960" fmla="*/ 11249168 h 11772899"/>
              <a:gd name="connsiteX961" fmla="*/ 862979 w 14923734"/>
              <a:gd name="connsiteY961" fmla="*/ 11317355 h 11772899"/>
              <a:gd name="connsiteX962" fmla="*/ 867731 w 14923734"/>
              <a:gd name="connsiteY962" fmla="*/ 11318027 h 11772899"/>
              <a:gd name="connsiteX963" fmla="*/ 881978 w 14923734"/>
              <a:gd name="connsiteY963" fmla="*/ 11320037 h 11772899"/>
              <a:gd name="connsiteX964" fmla="*/ 1033256 w 14923734"/>
              <a:gd name="connsiteY964" fmla="*/ 11278004 h 11772899"/>
              <a:gd name="connsiteX965" fmla="*/ 1085506 w 14923734"/>
              <a:gd name="connsiteY965" fmla="*/ 11285380 h 11772899"/>
              <a:gd name="connsiteX966" fmla="*/ 1137397 w 14923734"/>
              <a:gd name="connsiteY966" fmla="*/ 11261008 h 11772899"/>
              <a:gd name="connsiteX967" fmla="*/ 1241171 w 14923734"/>
              <a:gd name="connsiteY967" fmla="*/ 11212267 h 11772899"/>
              <a:gd name="connsiteX968" fmla="*/ 1303288 w 14923734"/>
              <a:gd name="connsiteY968" fmla="*/ 11252728 h 11772899"/>
              <a:gd name="connsiteX969" fmla="*/ 1289759 w 14923734"/>
              <a:gd name="connsiteY969" fmla="*/ 11314217 h 11772899"/>
              <a:gd name="connsiteX970" fmla="*/ 1327762 w 14923734"/>
              <a:gd name="connsiteY970" fmla="*/ 11319582 h 11772899"/>
              <a:gd name="connsiteX971" fmla="*/ 1388789 w 14923734"/>
              <a:gd name="connsiteY971" fmla="*/ 11264800 h 11772899"/>
              <a:gd name="connsiteX972" fmla="*/ 1445789 w 14923734"/>
              <a:gd name="connsiteY972" fmla="*/ 11272847 h 11772899"/>
              <a:gd name="connsiteX973" fmla="*/ 1437015 w 14923734"/>
              <a:gd name="connsiteY973" fmla="*/ 11335004 h 11772899"/>
              <a:gd name="connsiteX974" fmla="*/ 1498039 w 14923734"/>
              <a:gd name="connsiteY974" fmla="*/ 11280223 h 11772899"/>
              <a:gd name="connsiteX975" fmla="*/ 1546266 w 14923734"/>
              <a:gd name="connsiteY975" fmla="*/ 11350430 h 11772899"/>
              <a:gd name="connsiteX976" fmla="*/ 1545905 w 14923734"/>
              <a:gd name="connsiteY976" fmla="*/ 11318679 h 11772899"/>
              <a:gd name="connsiteX977" fmla="*/ 1550652 w 14923734"/>
              <a:gd name="connsiteY977" fmla="*/ 11319349 h 11772899"/>
              <a:gd name="connsiteX978" fmla="*/ 1555402 w 14923734"/>
              <a:gd name="connsiteY978" fmla="*/ 11320020 h 11772899"/>
              <a:gd name="connsiteX979" fmla="*/ 1551015 w 14923734"/>
              <a:gd name="connsiteY979" fmla="*/ 11351099 h 11772899"/>
              <a:gd name="connsiteX980" fmla="*/ 1650405 w 14923734"/>
              <a:gd name="connsiteY980" fmla="*/ 11333432 h 11772899"/>
              <a:gd name="connsiteX981" fmla="*/ 1664657 w 14923734"/>
              <a:gd name="connsiteY981" fmla="*/ 11335445 h 11772899"/>
              <a:gd name="connsiteX982" fmla="*/ 1701930 w 14923734"/>
              <a:gd name="connsiteY982" fmla="*/ 11277315 h 11772899"/>
              <a:gd name="connsiteX983" fmla="*/ 1712157 w 14923734"/>
              <a:gd name="connsiteY983" fmla="*/ 11342150 h 11772899"/>
              <a:gd name="connsiteX984" fmla="*/ 1725679 w 14923734"/>
              <a:gd name="connsiteY984" fmla="*/ 11280668 h 11772899"/>
              <a:gd name="connsiteX985" fmla="*/ 1730430 w 14923734"/>
              <a:gd name="connsiteY985" fmla="*/ 11281341 h 11772899"/>
              <a:gd name="connsiteX986" fmla="*/ 1726043 w 14923734"/>
              <a:gd name="connsiteY986" fmla="*/ 11312410 h 11772899"/>
              <a:gd name="connsiteX987" fmla="*/ 1721656 w 14923734"/>
              <a:gd name="connsiteY987" fmla="*/ 11343491 h 11772899"/>
              <a:gd name="connsiteX988" fmla="*/ 1746131 w 14923734"/>
              <a:gd name="connsiteY988" fmla="*/ 11410337 h 11772899"/>
              <a:gd name="connsiteX989" fmla="*/ 1765133 w 14923734"/>
              <a:gd name="connsiteY989" fmla="*/ 11413019 h 11772899"/>
              <a:gd name="connsiteX990" fmla="*/ 1764772 w 14923734"/>
              <a:gd name="connsiteY990" fmla="*/ 11381276 h 11772899"/>
              <a:gd name="connsiteX991" fmla="*/ 1864161 w 14923734"/>
              <a:gd name="connsiteY991" fmla="*/ 11363609 h 11772899"/>
              <a:gd name="connsiteX992" fmla="*/ 1878410 w 14923734"/>
              <a:gd name="connsiteY992" fmla="*/ 11365621 h 11772899"/>
              <a:gd name="connsiteX993" fmla="*/ 1883159 w 14923734"/>
              <a:gd name="connsiteY993" fmla="*/ 11366290 h 11772899"/>
              <a:gd name="connsiteX994" fmla="*/ 1878772 w 14923734"/>
              <a:gd name="connsiteY994" fmla="*/ 11397372 h 11772899"/>
              <a:gd name="connsiteX995" fmla="*/ 1864521 w 14923734"/>
              <a:gd name="connsiteY995" fmla="*/ 11395359 h 11772899"/>
              <a:gd name="connsiteX996" fmla="*/ 1855383 w 14923734"/>
              <a:gd name="connsiteY996" fmla="*/ 11425763 h 11772899"/>
              <a:gd name="connsiteX997" fmla="*/ 1921887 w 14923734"/>
              <a:gd name="connsiteY997" fmla="*/ 11435150 h 11772899"/>
              <a:gd name="connsiteX998" fmla="*/ 1921522 w 14923734"/>
              <a:gd name="connsiteY998" fmla="*/ 11403407 h 11772899"/>
              <a:gd name="connsiteX999" fmla="*/ 1931023 w 14923734"/>
              <a:gd name="connsiteY999" fmla="*/ 11404748 h 11772899"/>
              <a:gd name="connsiteX1000" fmla="*/ 1959161 w 14923734"/>
              <a:gd name="connsiteY1000" fmla="*/ 11377021 h 11772899"/>
              <a:gd name="connsiteX1001" fmla="*/ 1945635 w 14923734"/>
              <a:gd name="connsiteY1001" fmla="*/ 11438503 h 11772899"/>
              <a:gd name="connsiteX1002" fmla="*/ 1988388 w 14923734"/>
              <a:gd name="connsiteY1002" fmla="*/ 11444538 h 11772899"/>
              <a:gd name="connsiteX1003" fmla="*/ 2016887 w 14923734"/>
              <a:gd name="connsiteY1003" fmla="*/ 11448560 h 11772899"/>
              <a:gd name="connsiteX1004" fmla="*/ 2021641 w 14923734"/>
              <a:gd name="connsiteY1004" fmla="*/ 11449232 h 11772899"/>
              <a:gd name="connsiteX1005" fmla="*/ 2026389 w 14923734"/>
              <a:gd name="connsiteY1005" fmla="*/ 11449903 h 11772899"/>
              <a:gd name="connsiteX1006" fmla="*/ 2017250 w 14923734"/>
              <a:gd name="connsiteY1006" fmla="*/ 11480311 h 11772899"/>
              <a:gd name="connsiteX1007" fmla="*/ 2012500 w 14923734"/>
              <a:gd name="connsiteY1007" fmla="*/ 11479640 h 11772899"/>
              <a:gd name="connsiteX1008" fmla="*/ 1984000 w 14923734"/>
              <a:gd name="connsiteY1008" fmla="*/ 11475617 h 11772899"/>
              <a:gd name="connsiteX1009" fmla="*/ 1936861 w 14923734"/>
              <a:gd name="connsiteY1009" fmla="*/ 11500654 h 11772899"/>
              <a:gd name="connsiteX1010" fmla="*/ 1918224 w 14923734"/>
              <a:gd name="connsiteY1010" fmla="*/ 11529722 h 11772899"/>
              <a:gd name="connsiteX1011" fmla="*/ 1922251 w 14923734"/>
              <a:gd name="connsiteY1011" fmla="*/ 11466899 h 11772899"/>
              <a:gd name="connsiteX1012" fmla="*/ 1846245 w 14923734"/>
              <a:gd name="connsiteY1012" fmla="*/ 11456169 h 11772899"/>
              <a:gd name="connsiteX1013" fmla="*/ 1756359 w 14923734"/>
              <a:gd name="connsiteY1013" fmla="*/ 11475170 h 11772899"/>
              <a:gd name="connsiteX1014" fmla="*/ 1732608 w 14923734"/>
              <a:gd name="connsiteY1014" fmla="*/ 11471819 h 11772899"/>
              <a:gd name="connsiteX1015" fmla="*/ 1229826 w 14923734"/>
              <a:gd name="connsiteY1015" fmla="*/ 11464227 h 11772899"/>
              <a:gd name="connsiteX1016" fmla="*/ 1207164 w 14923734"/>
              <a:gd name="connsiteY1016" fmla="*/ 11556118 h 11772899"/>
              <a:gd name="connsiteX1017" fmla="*/ 1202777 w 14923734"/>
              <a:gd name="connsiteY1017" fmla="*/ 11587191 h 11772899"/>
              <a:gd name="connsiteX1018" fmla="*/ 1382555 w 14923734"/>
              <a:gd name="connsiteY1018" fmla="*/ 11549182 h 11772899"/>
              <a:gd name="connsiteX1019" fmla="*/ 1535283 w 14923734"/>
              <a:gd name="connsiteY1019" fmla="*/ 11634132 h 11772899"/>
              <a:gd name="connsiteX1020" fmla="*/ 1539305 w 14923734"/>
              <a:gd name="connsiteY1020" fmla="*/ 11571310 h 11772899"/>
              <a:gd name="connsiteX1021" fmla="*/ 1671946 w 14923734"/>
              <a:gd name="connsiteY1021" fmla="*/ 11558344 h 11772899"/>
              <a:gd name="connsiteX1022" fmla="*/ 1663172 w 14923734"/>
              <a:gd name="connsiteY1022" fmla="*/ 11620494 h 11772899"/>
              <a:gd name="connsiteX1023" fmla="*/ 1738446 w 14923734"/>
              <a:gd name="connsiteY1023" fmla="*/ 11567733 h 11772899"/>
              <a:gd name="connsiteX1024" fmla="*/ 1724923 w 14923734"/>
              <a:gd name="connsiteY1024" fmla="*/ 11629214 h 11772899"/>
              <a:gd name="connsiteX1025" fmla="*/ 1757086 w 14923734"/>
              <a:gd name="connsiteY1025" fmla="*/ 11538664 h 11772899"/>
              <a:gd name="connsiteX1026" fmla="*/ 1790333 w 14923734"/>
              <a:gd name="connsiteY1026" fmla="*/ 11543359 h 11772899"/>
              <a:gd name="connsiteX1027" fmla="*/ 1787035 w 14923734"/>
              <a:gd name="connsiteY1027" fmla="*/ 11669675 h 11772899"/>
              <a:gd name="connsiteX1028" fmla="*/ 2004816 w 14923734"/>
              <a:gd name="connsiteY1028" fmla="*/ 11637029 h 11772899"/>
              <a:gd name="connsiteX1029" fmla="*/ 2009201 w 14923734"/>
              <a:gd name="connsiteY1029" fmla="*/ 11605957 h 11772899"/>
              <a:gd name="connsiteX1030" fmla="*/ 2013953 w 14923734"/>
              <a:gd name="connsiteY1030" fmla="*/ 11606627 h 11772899"/>
              <a:gd name="connsiteX1031" fmla="*/ 2009565 w 14923734"/>
              <a:gd name="connsiteY1031" fmla="*/ 11637700 h 11772899"/>
              <a:gd name="connsiteX1032" fmla="*/ 2009927 w 14923734"/>
              <a:gd name="connsiteY1032" fmla="*/ 11669450 h 11772899"/>
              <a:gd name="connsiteX1033" fmla="*/ 2209069 w 14923734"/>
              <a:gd name="connsiteY1033" fmla="*/ 11665865 h 11772899"/>
              <a:gd name="connsiteX1034" fmla="*/ 2208345 w 14923734"/>
              <a:gd name="connsiteY1034" fmla="*/ 11602371 h 11772899"/>
              <a:gd name="connsiteX1035" fmla="*/ 2185321 w 14923734"/>
              <a:gd name="connsiteY1035" fmla="*/ 11662513 h 11772899"/>
              <a:gd name="connsiteX1036" fmla="*/ 2180205 w 14923734"/>
              <a:gd name="connsiteY1036" fmla="*/ 11630100 h 11772899"/>
              <a:gd name="connsiteX1037" fmla="*/ 2189342 w 14923734"/>
              <a:gd name="connsiteY1037" fmla="*/ 11599689 h 11772899"/>
              <a:gd name="connsiteX1038" fmla="*/ 2198478 w 14923734"/>
              <a:gd name="connsiteY1038" fmla="*/ 11569287 h 11772899"/>
              <a:gd name="connsiteX1039" fmla="*/ 2174728 w 14923734"/>
              <a:gd name="connsiteY1039" fmla="*/ 11565934 h 11772899"/>
              <a:gd name="connsiteX1040" fmla="*/ 2160478 w 14923734"/>
              <a:gd name="connsiteY1040" fmla="*/ 11563922 h 11772899"/>
              <a:gd name="connsiteX1041" fmla="*/ 2160842 w 14923734"/>
              <a:gd name="connsiteY1041" fmla="*/ 11595665 h 11772899"/>
              <a:gd name="connsiteX1042" fmla="*/ 2151705 w 14923734"/>
              <a:gd name="connsiteY1042" fmla="*/ 11626073 h 11772899"/>
              <a:gd name="connsiteX1043" fmla="*/ 2142203 w 14923734"/>
              <a:gd name="connsiteY1043" fmla="*/ 11624735 h 11772899"/>
              <a:gd name="connsiteX1044" fmla="*/ 2123201 w 14923734"/>
              <a:gd name="connsiteY1044" fmla="*/ 11622052 h 11772899"/>
              <a:gd name="connsiteX1045" fmla="*/ 2131613 w 14923734"/>
              <a:gd name="connsiteY1045" fmla="*/ 11528148 h 11772899"/>
              <a:gd name="connsiteX1046" fmla="*/ 2112975 w 14923734"/>
              <a:gd name="connsiteY1046" fmla="*/ 11557216 h 11772899"/>
              <a:gd name="connsiteX1047" fmla="*/ 2107865 w 14923734"/>
              <a:gd name="connsiteY1047" fmla="*/ 11524795 h 11772899"/>
              <a:gd name="connsiteX1048" fmla="*/ 2112251 w 14923734"/>
              <a:gd name="connsiteY1048" fmla="*/ 11493724 h 11772899"/>
              <a:gd name="connsiteX1049" fmla="*/ 2140387 w 14923734"/>
              <a:gd name="connsiteY1049" fmla="*/ 11466000 h 11772899"/>
              <a:gd name="connsiteX1050" fmla="*/ 2144779 w 14923734"/>
              <a:gd name="connsiteY1050" fmla="*/ 11434923 h 11772899"/>
              <a:gd name="connsiteX1051" fmla="*/ 2164503 w 14923734"/>
              <a:gd name="connsiteY1051" fmla="*/ 11501099 h 11772899"/>
              <a:gd name="connsiteX1052" fmla="*/ 2169257 w 14923734"/>
              <a:gd name="connsiteY1052" fmla="*/ 11501771 h 11772899"/>
              <a:gd name="connsiteX1053" fmla="*/ 2183505 w 14923734"/>
              <a:gd name="connsiteY1053" fmla="*/ 11503783 h 11772899"/>
              <a:gd name="connsiteX1054" fmla="*/ 2207255 w 14923734"/>
              <a:gd name="connsiteY1054" fmla="*/ 11507136 h 11772899"/>
              <a:gd name="connsiteX1055" fmla="*/ 2220417 w 14923734"/>
              <a:gd name="connsiteY1055" fmla="*/ 11413903 h 11772899"/>
              <a:gd name="connsiteX1056" fmla="*/ 2220055 w 14923734"/>
              <a:gd name="connsiteY1056" fmla="*/ 11382154 h 11772899"/>
              <a:gd name="connsiteX1057" fmla="*/ 2224805 w 14923734"/>
              <a:gd name="connsiteY1057" fmla="*/ 11382826 h 11772899"/>
              <a:gd name="connsiteX1058" fmla="*/ 2234304 w 14923734"/>
              <a:gd name="connsiteY1058" fmla="*/ 11384166 h 11772899"/>
              <a:gd name="connsiteX1059" fmla="*/ 2258418 w 14923734"/>
              <a:gd name="connsiteY1059" fmla="*/ 11419268 h 11772899"/>
              <a:gd name="connsiteX1060" fmla="*/ 2249278 w 14923734"/>
              <a:gd name="connsiteY1060" fmla="*/ 11449677 h 11772899"/>
              <a:gd name="connsiteX1061" fmla="*/ 2225169 w 14923734"/>
              <a:gd name="connsiteY1061" fmla="*/ 11414574 h 11772899"/>
              <a:gd name="connsiteX1062" fmla="*/ 2207615 w 14923734"/>
              <a:gd name="connsiteY1062" fmla="*/ 11538880 h 11772899"/>
              <a:gd name="connsiteX1063" fmla="*/ 2216754 w 14923734"/>
              <a:gd name="connsiteY1063" fmla="*/ 11508477 h 11772899"/>
              <a:gd name="connsiteX1064" fmla="*/ 2249644 w 14923734"/>
              <a:gd name="connsiteY1064" fmla="*/ 11481422 h 11772899"/>
              <a:gd name="connsiteX1065" fmla="*/ 2255479 w 14923734"/>
              <a:gd name="connsiteY1065" fmla="*/ 11577334 h 11772899"/>
              <a:gd name="connsiteX1066" fmla="*/ 2274119 w 14923734"/>
              <a:gd name="connsiteY1066" fmla="*/ 11548269 h 11772899"/>
              <a:gd name="connsiteX1067" fmla="*/ 2288731 w 14923734"/>
              <a:gd name="connsiteY1067" fmla="*/ 11582028 h 11772899"/>
              <a:gd name="connsiteX1068" fmla="*/ 2293481 w 14923734"/>
              <a:gd name="connsiteY1068" fmla="*/ 11582698 h 11772899"/>
              <a:gd name="connsiteX1069" fmla="*/ 2284343 w 14923734"/>
              <a:gd name="connsiteY1069" fmla="*/ 11613100 h 11772899"/>
              <a:gd name="connsiteX1070" fmla="*/ 2279956 w 14923734"/>
              <a:gd name="connsiteY1070" fmla="*/ 11644181 h 11772899"/>
              <a:gd name="connsiteX1071" fmla="*/ 2275204 w 14923734"/>
              <a:gd name="connsiteY1071" fmla="*/ 11643510 h 11772899"/>
              <a:gd name="connsiteX1072" fmla="*/ 2270456 w 14923734"/>
              <a:gd name="connsiteY1072" fmla="*/ 11642839 h 11772899"/>
              <a:gd name="connsiteX1073" fmla="*/ 2274844 w 14923734"/>
              <a:gd name="connsiteY1073" fmla="*/ 11611759 h 11772899"/>
              <a:gd name="connsiteX1074" fmla="*/ 2251095 w 14923734"/>
              <a:gd name="connsiteY1074" fmla="*/ 11608406 h 11772899"/>
              <a:gd name="connsiteX1075" fmla="*/ 2213818 w 14923734"/>
              <a:gd name="connsiteY1075" fmla="*/ 11666537 h 11772899"/>
              <a:gd name="connsiteX1076" fmla="*/ 2209431 w 14923734"/>
              <a:gd name="connsiteY1076" fmla="*/ 11697614 h 11772899"/>
              <a:gd name="connsiteX1077" fmla="*/ 2304433 w 14923734"/>
              <a:gd name="connsiteY1077" fmla="*/ 11711028 h 11772899"/>
              <a:gd name="connsiteX1078" fmla="*/ 2311058 w 14923734"/>
              <a:gd name="connsiteY1078" fmla="*/ 11765447 h 11772899"/>
              <a:gd name="connsiteX1079" fmla="*/ 2313635 w 14923734"/>
              <a:gd name="connsiteY1079" fmla="*/ 11772899 h 11772899"/>
              <a:gd name="connsiteX1080" fmla="*/ 898473 w 14923734"/>
              <a:gd name="connsiteY1080" fmla="*/ 11772899 h 11772899"/>
              <a:gd name="connsiteX1081" fmla="*/ 885929 w 14923734"/>
              <a:gd name="connsiteY1081" fmla="*/ 11769285 h 11772899"/>
              <a:gd name="connsiteX1082" fmla="*/ 879300 w 14923734"/>
              <a:gd name="connsiteY1082" fmla="*/ 11772899 h 11772899"/>
              <a:gd name="connsiteX1083" fmla="*/ 810916 w 14923734"/>
              <a:gd name="connsiteY1083" fmla="*/ 11772899 h 11772899"/>
              <a:gd name="connsiteX1084" fmla="*/ 782196 w 14923734"/>
              <a:gd name="connsiteY1084" fmla="*/ 11717992 h 11772899"/>
              <a:gd name="connsiteX1085" fmla="*/ 769083 w 14923734"/>
              <a:gd name="connsiteY1085" fmla="*/ 11763681 h 11772899"/>
              <a:gd name="connsiteX1086" fmla="*/ 767178 w 14923734"/>
              <a:gd name="connsiteY1086" fmla="*/ 11772899 h 11772899"/>
              <a:gd name="connsiteX1087" fmla="*/ 751454 w 14923734"/>
              <a:gd name="connsiteY1087" fmla="*/ 11772899 h 11772899"/>
              <a:gd name="connsiteX1088" fmla="*/ 738232 w 14923734"/>
              <a:gd name="connsiteY1088" fmla="*/ 11754869 h 11772899"/>
              <a:gd name="connsiteX1089" fmla="*/ 671853 w 14923734"/>
              <a:gd name="connsiteY1089" fmla="*/ 11607326 h 11772899"/>
              <a:gd name="connsiteX1090" fmla="*/ 648831 w 14923734"/>
              <a:gd name="connsiteY1090" fmla="*/ 11667467 h 11772899"/>
              <a:gd name="connsiteX1091" fmla="*/ 615578 w 14923734"/>
              <a:gd name="connsiteY1091" fmla="*/ 11662773 h 11772899"/>
              <a:gd name="connsiteX1092" fmla="*/ 487327 w 14923734"/>
              <a:gd name="connsiteY1092" fmla="*/ 11644665 h 11772899"/>
              <a:gd name="connsiteX1093" fmla="*/ 471988 w 14923734"/>
              <a:gd name="connsiteY1093" fmla="*/ 11547412 h 11772899"/>
              <a:gd name="connsiteX1094" fmla="*/ 429965 w 14923734"/>
              <a:gd name="connsiteY1094" fmla="*/ 11604869 h 11772899"/>
              <a:gd name="connsiteX1095" fmla="*/ 348123 w 14923734"/>
              <a:gd name="connsiteY1095" fmla="*/ 11498234 h 11772899"/>
              <a:gd name="connsiteX1096" fmla="*/ 338622 w 14923734"/>
              <a:gd name="connsiteY1096" fmla="*/ 11496891 h 11772899"/>
              <a:gd name="connsiteX1097" fmla="*/ 276870 w 14923734"/>
              <a:gd name="connsiteY1097" fmla="*/ 11488175 h 11772899"/>
              <a:gd name="connsiteX1098" fmla="*/ 224983 w 14923734"/>
              <a:gd name="connsiteY1098" fmla="*/ 11512542 h 11772899"/>
              <a:gd name="connsiteX1099" fmla="*/ 196847 w 14923734"/>
              <a:gd name="connsiteY1099" fmla="*/ 11540269 h 11772899"/>
              <a:gd name="connsiteX1100" fmla="*/ 191734 w 14923734"/>
              <a:gd name="connsiteY1100" fmla="*/ 11507845 h 11772899"/>
              <a:gd name="connsiteX1101" fmla="*/ 200869 w 14923734"/>
              <a:gd name="connsiteY1101" fmla="*/ 11477446 h 11772899"/>
              <a:gd name="connsiteX1102" fmla="*/ 229008 w 14923734"/>
              <a:gd name="connsiteY1102" fmla="*/ 11449719 h 11772899"/>
              <a:gd name="connsiteX1103" fmla="*/ 280896 w 14923734"/>
              <a:gd name="connsiteY1103" fmla="*/ 11425352 h 11772899"/>
              <a:gd name="connsiteX1104" fmla="*/ 290395 w 14923734"/>
              <a:gd name="connsiteY1104" fmla="*/ 11426693 h 11772899"/>
              <a:gd name="connsiteX1105" fmla="*/ 294784 w 14923734"/>
              <a:gd name="connsiteY1105" fmla="*/ 11395612 h 11772899"/>
              <a:gd name="connsiteX1106" fmla="*/ 347397 w 14923734"/>
              <a:gd name="connsiteY1106" fmla="*/ 11434740 h 11772899"/>
              <a:gd name="connsiteX1107" fmla="*/ 352145 w 14923734"/>
              <a:gd name="connsiteY1107" fmla="*/ 11435411 h 11772899"/>
              <a:gd name="connsiteX1108" fmla="*/ 361284 w 14923734"/>
              <a:gd name="connsiteY1108" fmla="*/ 11405003 h 11772899"/>
              <a:gd name="connsiteX1109" fmla="*/ 613038 w 14923734"/>
              <a:gd name="connsiteY1109" fmla="*/ 11440544 h 11772899"/>
              <a:gd name="connsiteX1110" fmla="*/ 656153 w 14923734"/>
              <a:gd name="connsiteY1110" fmla="*/ 11478330 h 11772899"/>
              <a:gd name="connsiteX1111" fmla="*/ 647015 w 14923734"/>
              <a:gd name="connsiteY1111" fmla="*/ 11508729 h 11772899"/>
              <a:gd name="connsiteX1112" fmla="*/ 750428 w 14923734"/>
              <a:gd name="connsiteY1112" fmla="*/ 11428248 h 11772899"/>
              <a:gd name="connsiteX1113" fmla="*/ 756266 w 14923734"/>
              <a:gd name="connsiteY1113" fmla="*/ 11524154 h 11772899"/>
              <a:gd name="connsiteX1114" fmla="*/ 788791 w 14923734"/>
              <a:gd name="connsiteY1114" fmla="*/ 11465358 h 11772899"/>
              <a:gd name="connsiteX1115" fmla="*/ 860043 w 14923734"/>
              <a:gd name="connsiteY1115" fmla="*/ 11475415 h 11772899"/>
              <a:gd name="connsiteX1116" fmla="*/ 1121662 w 14923734"/>
              <a:gd name="connsiteY1116" fmla="*/ 11544048 h 11772899"/>
              <a:gd name="connsiteX1117" fmla="*/ 1169525 w 14923734"/>
              <a:gd name="connsiteY1117" fmla="*/ 11582498 h 11772899"/>
              <a:gd name="connsiteX1118" fmla="*/ 1173551 w 14923734"/>
              <a:gd name="connsiteY1118" fmla="*/ 11519674 h 11772899"/>
              <a:gd name="connsiteX1119" fmla="*/ 1178299 w 14923734"/>
              <a:gd name="connsiteY1119" fmla="*/ 11520344 h 11772899"/>
              <a:gd name="connsiteX1120" fmla="*/ 1174275 w 14923734"/>
              <a:gd name="connsiteY1120" fmla="*/ 11583167 h 11772899"/>
              <a:gd name="connsiteX1121" fmla="*/ 1179024 w 14923734"/>
              <a:gd name="connsiteY1121" fmla="*/ 11583838 h 11772899"/>
              <a:gd name="connsiteX1122" fmla="*/ 1183776 w 14923734"/>
              <a:gd name="connsiteY1122" fmla="*/ 11584508 h 11772899"/>
              <a:gd name="connsiteX1123" fmla="*/ 1192914 w 14923734"/>
              <a:gd name="connsiteY1123" fmla="*/ 11554105 h 11772899"/>
              <a:gd name="connsiteX1124" fmla="*/ 1197300 w 14923734"/>
              <a:gd name="connsiteY1124" fmla="*/ 11523028 h 11772899"/>
              <a:gd name="connsiteX1125" fmla="*/ 1068321 w 14923734"/>
              <a:gd name="connsiteY1125" fmla="*/ 11441427 h 11772899"/>
              <a:gd name="connsiteX1126" fmla="*/ 1040549 w 14923734"/>
              <a:gd name="connsiteY1126" fmla="*/ 11500896 h 11772899"/>
              <a:gd name="connsiteX1127" fmla="*/ 1049319 w 14923734"/>
              <a:gd name="connsiteY1127" fmla="*/ 11438745 h 11772899"/>
              <a:gd name="connsiteX1128" fmla="*/ 873932 w 14923734"/>
              <a:gd name="connsiteY1128" fmla="*/ 11445683 h 11772899"/>
              <a:gd name="connsiteX1129" fmla="*/ 873204 w 14923734"/>
              <a:gd name="connsiteY1129" fmla="*/ 11382190 h 11772899"/>
              <a:gd name="connsiteX1130" fmla="*/ 854203 w 14923734"/>
              <a:gd name="connsiteY1130" fmla="*/ 11379507 h 11772899"/>
              <a:gd name="connsiteX1131" fmla="*/ 787705 w 14923734"/>
              <a:gd name="connsiteY1131" fmla="*/ 11370121 h 11772899"/>
              <a:gd name="connsiteX1132" fmla="*/ 754090 w 14923734"/>
              <a:gd name="connsiteY1132" fmla="*/ 11333675 h 11772899"/>
              <a:gd name="connsiteX1133" fmla="*/ 701477 w 14923734"/>
              <a:gd name="connsiteY1133" fmla="*/ 11294555 h 11772899"/>
              <a:gd name="connsiteX1134" fmla="*/ 663476 w 14923734"/>
              <a:gd name="connsiteY1134" fmla="*/ 11289190 h 11772899"/>
              <a:gd name="connsiteX1135" fmla="*/ 630226 w 14923734"/>
              <a:gd name="connsiteY1135" fmla="*/ 11284496 h 11772899"/>
              <a:gd name="connsiteX1136" fmla="*/ 588563 w 14923734"/>
              <a:gd name="connsiteY1136" fmla="*/ 11373696 h 11772899"/>
              <a:gd name="connsiteX1137" fmla="*/ 615976 w 14923734"/>
              <a:gd name="connsiteY1137" fmla="*/ 11282486 h 11772899"/>
              <a:gd name="connsiteX1138" fmla="*/ 601724 w 14923734"/>
              <a:gd name="connsiteY1138" fmla="*/ 11280473 h 11772899"/>
              <a:gd name="connsiteX1139" fmla="*/ 463971 w 14923734"/>
              <a:gd name="connsiteY1139" fmla="*/ 11261027 h 11772899"/>
              <a:gd name="connsiteX1140" fmla="*/ 411358 w 14923734"/>
              <a:gd name="connsiteY1140" fmla="*/ 11221899 h 11772899"/>
              <a:gd name="connsiteX1141" fmla="*/ 406607 w 14923734"/>
              <a:gd name="connsiteY1141" fmla="*/ 11221228 h 11772899"/>
              <a:gd name="connsiteX1142" fmla="*/ 410992 w 14923734"/>
              <a:gd name="connsiteY1142" fmla="*/ 11190156 h 11772899"/>
              <a:gd name="connsiteX1143" fmla="*/ 415746 w 14923734"/>
              <a:gd name="connsiteY1143" fmla="*/ 11190826 h 11772899"/>
              <a:gd name="connsiteX1144" fmla="*/ 486634 w 14923734"/>
              <a:gd name="connsiteY1144" fmla="*/ 11169135 h 11772899"/>
              <a:gd name="connsiteX1145" fmla="*/ 477495 w 14923734"/>
              <a:gd name="connsiteY1145" fmla="*/ 11199547 h 11772899"/>
              <a:gd name="connsiteX1146" fmla="*/ 553133 w 14923734"/>
              <a:gd name="connsiteY1146" fmla="*/ 11178523 h 11772899"/>
              <a:gd name="connsiteX1147" fmla="*/ 615249 w 14923734"/>
              <a:gd name="connsiteY1147" fmla="*/ 11218991 h 11772899"/>
              <a:gd name="connsiteX1148" fmla="*/ 618909 w 14923734"/>
              <a:gd name="connsiteY1148" fmla="*/ 11124420 h 11772899"/>
              <a:gd name="connsiteX1149" fmla="*/ 13249277 w 14923734"/>
              <a:gd name="connsiteY1149" fmla="*/ 11119506 h 11772899"/>
              <a:gd name="connsiteX1150" fmla="*/ 13208093 w 14923734"/>
              <a:gd name="connsiteY1150" fmla="*/ 11188583 h 11772899"/>
              <a:gd name="connsiteX1151" fmla="*/ 13249277 w 14923734"/>
              <a:gd name="connsiteY1151" fmla="*/ 11119506 h 11772899"/>
              <a:gd name="connsiteX1152" fmla="*/ 12688941 w 14923734"/>
              <a:gd name="connsiteY1152" fmla="*/ 11111134 h 11772899"/>
              <a:gd name="connsiteX1153" fmla="*/ 12725027 w 14923734"/>
              <a:gd name="connsiteY1153" fmla="*/ 11188083 h 11772899"/>
              <a:gd name="connsiteX1154" fmla="*/ 12694497 w 14923734"/>
              <a:gd name="connsiteY1154" fmla="*/ 11189702 h 11772899"/>
              <a:gd name="connsiteX1155" fmla="*/ 12654317 w 14923734"/>
              <a:gd name="connsiteY1155" fmla="*/ 11132533 h 11772899"/>
              <a:gd name="connsiteX1156" fmla="*/ 12688941 w 14923734"/>
              <a:gd name="connsiteY1156" fmla="*/ 11111134 h 11772899"/>
              <a:gd name="connsiteX1157" fmla="*/ 11898589 w 14923734"/>
              <a:gd name="connsiteY1157" fmla="*/ 11110618 h 11772899"/>
              <a:gd name="connsiteX1158" fmla="*/ 11918229 w 14923734"/>
              <a:gd name="connsiteY1158" fmla="*/ 11124702 h 11772899"/>
              <a:gd name="connsiteX1159" fmla="*/ 11893893 w 14923734"/>
              <a:gd name="connsiteY1159" fmla="*/ 11137200 h 11772899"/>
              <a:gd name="connsiteX1160" fmla="*/ 11884755 w 14923734"/>
              <a:gd name="connsiteY1160" fmla="*/ 11134623 h 11772899"/>
              <a:gd name="connsiteX1161" fmla="*/ 11878239 w 14923734"/>
              <a:gd name="connsiteY1161" fmla="*/ 11121567 h 11772899"/>
              <a:gd name="connsiteX1162" fmla="*/ 11898589 w 14923734"/>
              <a:gd name="connsiteY1162" fmla="*/ 11110618 h 11772899"/>
              <a:gd name="connsiteX1163" fmla="*/ 7343910 w 14923734"/>
              <a:gd name="connsiteY1163" fmla="*/ 11108445 h 11772899"/>
              <a:gd name="connsiteX1164" fmla="*/ 7344337 w 14923734"/>
              <a:gd name="connsiteY1164" fmla="*/ 11113490 h 11772899"/>
              <a:gd name="connsiteX1165" fmla="*/ 7376236 w 14923734"/>
              <a:gd name="connsiteY1165" fmla="*/ 11141411 h 11772899"/>
              <a:gd name="connsiteX1166" fmla="*/ 7378376 w 14923734"/>
              <a:gd name="connsiteY1166" fmla="*/ 11166634 h 11772899"/>
              <a:gd name="connsiteX1167" fmla="*/ 7349474 w 14923734"/>
              <a:gd name="connsiteY1167" fmla="*/ 11174024 h 11772899"/>
              <a:gd name="connsiteX1168" fmla="*/ 7319717 w 14923734"/>
              <a:gd name="connsiteY1168" fmla="*/ 11171329 h 11772899"/>
              <a:gd name="connsiteX1169" fmla="*/ 7317576 w 14923734"/>
              <a:gd name="connsiteY1169" fmla="*/ 11146104 h 11772899"/>
              <a:gd name="connsiteX1170" fmla="*/ 7315009 w 14923734"/>
              <a:gd name="connsiteY1170" fmla="*/ 11115837 h 11772899"/>
              <a:gd name="connsiteX1171" fmla="*/ 7343910 w 14923734"/>
              <a:gd name="connsiteY1171" fmla="*/ 11108445 h 11772899"/>
              <a:gd name="connsiteX1172" fmla="*/ 11448383 w 14923734"/>
              <a:gd name="connsiteY1172" fmla="*/ 11099099 h 11772899"/>
              <a:gd name="connsiteX1173" fmla="*/ 11457981 w 14923734"/>
              <a:gd name="connsiteY1173" fmla="*/ 11114725 h 11772899"/>
              <a:gd name="connsiteX1174" fmla="*/ 11456457 w 14923734"/>
              <a:gd name="connsiteY1174" fmla="*/ 11116410 h 11772899"/>
              <a:gd name="connsiteX1175" fmla="*/ 11458715 w 14923734"/>
              <a:gd name="connsiteY1175" fmla="*/ 11115922 h 11772899"/>
              <a:gd name="connsiteX1176" fmla="*/ 11465085 w 14923734"/>
              <a:gd name="connsiteY1176" fmla="*/ 11126292 h 11772899"/>
              <a:gd name="connsiteX1177" fmla="*/ 11460197 w 14923734"/>
              <a:gd name="connsiteY1177" fmla="*/ 11156473 h 11772899"/>
              <a:gd name="connsiteX1178" fmla="*/ 11449195 w 14923734"/>
              <a:gd name="connsiteY1178" fmla="*/ 11151384 h 11772899"/>
              <a:gd name="connsiteX1179" fmla="*/ 11464269 w 14923734"/>
              <a:gd name="connsiteY1179" fmla="*/ 11165310 h 11772899"/>
              <a:gd name="connsiteX1180" fmla="*/ 11450425 w 14923734"/>
              <a:gd name="connsiteY1180" fmla="*/ 11189168 h 11772899"/>
              <a:gd name="connsiteX1181" fmla="*/ 11423157 w 14923734"/>
              <a:gd name="connsiteY1181" fmla="*/ 11185430 h 11772899"/>
              <a:gd name="connsiteX1182" fmla="*/ 11415025 w 14923734"/>
              <a:gd name="connsiteY1182" fmla="*/ 11164050 h 11772899"/>
              <a:gd name="connsiteX1183" fmla="*/ 11434727 w 14923734"/>
              <a:gd name="connsiteY1183" fmla="*/ 11142173 h 11772899"/>
              <a:gd name="connsiteX1184" fmla="*/ 11424689 w 14923734"/>
              <a:gd name="connsiteY1184" fmla="*/ 11129669 h 11772899"/>
              <a:gd name="connsiteX1185" fmla="*/ 11448383 w 14923734"/>
              <a:gd name="connsiteY1185" fmla="*/ 11099099 h 11772899"/>
              <a:gd name="connsiteX1186" fmla="*/ 2117503 w 14923734"/>
              <a:gd name="connsiteY1186" fmla="*/ 11086673 h 11772899"/>
              <a:gd name="connsiteX1187" fmla="*/ 2120940 w 14923734"/>
              <a:gd name="connsiteY1187" fmla="*/ 11086707 h 11772899"/>
              <a:gd name="connsiteX1188" fmla="*/ 2122813 w 14923734"/>
              <a:gd name="connsiteY1188" fmla="*/ 11115863 h 11772899"/>
              <a:gd name="connsiteX1189" fmla="*/ 2120049 w 14923734"/>
              <a:gd name="connsiteY1189" fmla="*/ 11129921 h 11772899"/>
              <a:gd name="connsiteX1190" fmla="*/ 2118593 w 14923734"/>
              <a:gd name="connsiteY1190" fmla="*/ 11128109 h 11772899"/>
              <a:gd name="connsiteX1191" fmla="*/ 2117933 w 14923734"/>
              <a:gd name="connsiteY1191" fmla="*/ 11115173 h 11772899"/>
              <a:gd name="connsiteX1192" fmla="*/ 2098419 w 14923734"/>
              <a:gd name="connsiteY1192" fmla="*/ 11112419 h 11772899"/>
              <a:gd name="connsiteX1193" fmla="*/ 2117503 w 14923734"/>
              <a:gd name="connsiteY1193" fmla="*/ 11086673 h 11772899"/>
              <a:gd name="connsiteX1194" fmla="*/ 6816317 w 14923734"/>
              <a:gd name="connsiteY1194" fmla="*/ 11084643 h 11772899"/>
              <a:gd name="connsiteX1195" fmla="*/ 6781560 w 14923734"/>
              <a:gd name="connsiteY1195" fmla="*/ 11092620 h 11772899"/>
              <a:gd name="connsiteX1196" fmla="*/ 6782435 w 14923734"/>
              <a:gd name="connsiteY1196" fmla="*/ 11102943 h 11772899"/>
              <a:gd name="connsiteX1197" fmla="*/ 6783751 w 14923734"/>
              <a:gd name="connsiteY1197" fmla="*/ 11118428 h 11772899"/>
              <a:gd name="connsiteX1198" fmla="*/ 6748121 w 14923734"/>
              <a:gd name="connsiteY1198" fmla="*/ 11116084 h 11772899"/>
              <a:gd name="connsiteX1199" fmla="*/ 6747245 w 14923734"/>
              <a:gd name="connsiteY1199" fmla="*/ 11105757 h 11772899"/>
              <a:gd name="connsiteX1200" fmla="*/ 6746809 w 14923734"/>
              <a:gd name="connsiteY1200" fmla="*/ 11100596 h 11772899"/>
              <a:gd name="connsiteX1201" fmla="*/ 6745935 w 14923734"/>
              <a:gd name="connsiteY1201" fmla="*/ 11090277 h 11772899"/>
              <a:gd name="connsiteX1202" fmla="*/ 6781122 w 14923734"/>
              <a:gd name="connsiteY1202" fmla="*/ 11087457 h 11772899"/>
              <a:gd name="connsiteX1203" fmla="*/ 6816317 w 14923734"/>
              <a:gd name="connsiteY1203" fmla="*/ 11084643 h 11772899"/>
              <a:gd name="connsiteX1204" fmla="*/ 12721321 w 14923734"/>
              <a:gd name="connsiteY1204" fmla="*/ 11079555 h 11772899"/>
              <a:gd name="connsiteX1205" fmla="*/ 12731953 w 14923734"/>
              <a:gd name="connsiteY1205" fmla="*/ 11118339 h 11772899"/>
              <a:gd name="connsiteX1206" fmla="*/ 12706689 w 14923734"/>
              <a:gd name="connsiteY1206" fmla="*/ 11120900 h 11772899"/>
              <a:gd name="connsiteX1207" fmla="*/ 12682815 w 14923734"/>
              <a:gd name="connsiteY1207" fmla="*/ 11097160 h 11772899"/>
              <a:gd name="connsiteX1208" fmla="*/ 12703469 w 14923734"/>
              <a:gd name="connsiteY1208" fmla="*/ 11080148 h 11772899"/>
              <a:gd name="connsiteX1209" fmla="*/ 12721321 w 14923734"/>
              <a:gd name="connsiteY1209" fmla="*/ 11079555 h 11772899"/>
              <a:gd name="connsiteX1210" fmla="*/ 11354225 w 14923734"/>
              <a:gd name="connsiteY1210" fmla="*/ 11077566 h 11772899"/>
              <a:gd name="connsiteX1211" fmla="*/ 11365235 w 14923734"/>
              <a:gd name="connsiteY1211" fmla="*/ 11148745 h 11772899"/>
              <a:gd name="connsiteX1212" fmla="*/ 11341785 w 14923734"/>
              <a:gd name="connsiteY1212" fmla="*/ 11083056 h 11772899"/>
              <a:gd name="connsiteX1213" fmla="*/ 11354225 w 14923734"/>
              <a:gd name="connsiteY1213" fmla="*/ 11077566 h 11772899"/>
              <a:gd name="connsiteX1214" fmla="*/ 13075123 w 14923734"/>
              <a:gd name="connsiteY1214" fmla="*/ 11073354 h 11772899"/>
              <a:gd name="connsiteX1215" fmla="*/ 13088317 w 14923734"/>
              <a:gd name="connsiteY1215" fmla="*/ 11085179 h 11772899"/>
              <a:gd name="connsiteX1216" fmla="*/ 13085269 w 14923734"/>
              <a:gd name="connsiteY1216" fmla="*/ 11104304 h 11772899"/>
              <a:gd name="connsiteX1217" fmla="*/ 13101049 w 14923734"/>
              <a:gd name="connsiteY1217" fmla="*/ 11113814 h 11772899"/>
              <a:gd name="connsiteX1218" fmla="*/ 13123657 w 14923734"/>
              <a:gd name="connsiteY1218" fmla="*/ 11148646 h 11772899"/>
              <a:gd name="connsiteX1219" fmla="*/ 13085893 w 14923734"/>
              <a:gd name="connsiteY1219" fmla="*/ 11149217 h 11772899"/>
              <a:gd name="connsiteX1220" fmla="*/ 13046141 w 14923734"/>
              <a:gd name="connsiteY1220" fmla="*/ 11127307 h 11772899"/>
              <a:gd name="connsiteX1221" fmla="*/ 12988395 w 14923734"/>
              <a:gd name="connsiteY1221" fmla="*/ 11157396 h 11772899"/>
              <a:gd name="connsiteX1222" fmla="*/ 12923893 w 14923734"/>
              <a:gd name="connsiteY1222" fmla="*/ 11166180 h 11772899"/>
              <a:gd name="connsiteX1223" fmla="*/ 12932485 w 14923734"/>
              <a:gd name="connsiteY1223" fmla="*/ 11146680 h 11772899"/>
              <a:gd name="connsiteX1224" fmla="*/ 12937069 w 14923734"/>
              <a:gd name="connsiteY1224" fmla="*/ 11141032 h 11772899"/>
              <a:gd name="connsiteX1225" fmla="*/ 12917263 w 14923734"/>
              <a:gd name="connsiteY1225" fmla="*/ 11144752 h 11772899"/>
              <a:gd name="connsiteX1226" fmla="*/ 12897179 w 14923734"/>
              <a:gd name="connsiteY1226" fmla="*/ 11138483 h 11772899"/>
              <a:gd name="connsiteX1227" fmla="*/ 12970237 w 14923734"/>
              <a:gd name="connsiteY1227" fmla="*/ 11104107 h 11772899"/>
              <a:gd name="connsiteX1228" fmla="*/ 12972469 w 14923734"/>
              <a:gd name="connsiteY1228" fmla="*/ 11107237 h 11772899"/>
              <a:gd name="connsiteX1229" fmla="*/ 12972529 w 14923734"/>
              <a:gd name="connsiteY1229" fmla="*/ 11107191 h 11772899"/>
              <a:gd name="connsiteX1230" fmla="*/ 12998657 w 14923734"/>
              <a:gd name="connsiteY1230" fmla="*/ 11095612 h 11772899"/>
              <a:gd name="connsiteX1231" fmla="*/ 13015583 w 14923734"/>
              <a:gd name="connsiteY1231" fmla="*/ 11096179 h 11772899"/>
              <a:gd name="connsiteX1232" fmla="*/ 13015997 w 14923734"/>
              <a:gd name="connsiteY1232" fmla="*/ 11076917 h 11772899"/>
              <a:gd name="connsiteX1233" fmla="*/ 13043531 w 14923734"/>
              <a:gd name="connsiteY1233" fmla="*/ 11088104 h 11772899"/>
              <a:gd name="connsiteX1234" fmla="*/ 13050873 w 14923734"/>
              <a:gd name="connsiteY1234" fmla="*/ 11081098 h 11772899"/>
              <a:gd name="connsiteX1235" fmla="*/ 13075123 w 14923734"/>
              <a:gd name="connsiteY1235" fmla="*/ 11073354 h 11772899"/>
              <a:gd name="connsiteX1236" fmla="*/ 14293777 w 14923734"/>
              <a:gd name="connsiteY1236" fmla="*/ 11053627 h 11772899"/>
              <a:gd name="connsiteX1237" fmla="*/ 14310497 w 14923734"/>
              <a:gd name="connsiteY1237" fmla="*/ 11065555 h 11772899"/>
              <a:gd name="connsiteX1238" fmla="*/ 14249337 w 14923734"/>
              <a:gd name="connsiteY1238" fmla="*/ 11088390 h 11772899"/>
              <a:gd name="connsiteX1239" fmla="*/ 14235537 w 14923734"/>
              <a:gd name="connsiteY1239" fmla="*/ 11074682 h 11772899"/>
              <a:gd name="connsiteX1240" fmla="*/ 14293777 w 14923734"/>
              <a:gd name="connsiteY1240" fmla="*/ 11053627 h 11772899"/>
              <a:gd name="connsiteX1241" fmla="*/ 11150147 w 14923734"/>
              <a:gd name="connsiteY1241" fmla="*/ 11039528 h 11772899"/>
              <a:gd name="connsiteX1242" fmla="*/ 11217885 w 14923734"/>
              <a:gd name="connsiteY1242" fmla="*/ 11046038 h 11772899"/>
              <a:gd name="connsiteX1243" fmla="*/ 11195257 w 14923734"/>
              <a:gd name="connsiteY1243" fmla="*/ 11071113 h 11772899"/>
              <a:gd name="connsiteX1244" fmla="*/ 11193645 w 14923734"/>
              <a:gd name="connsiteY1244" fmla="*/ 11072245 h 11772899"/>
              <a:gd name="connsiteX1245" fmla="*/ 11206807 w 14923734"/>
              <a:gd name="connsiteY1245" fmla="*/ 11069521 h 11772899"/>
              <a:gd name="connsiteX1246" fmla="*/ 11211557 w 14923734"/>
              <a:gd name="connsiteY1246" fmla="*/ 11090628 h 11772899"/>
              <a:gd name="connsiteX1247" fmla="*/ 11212247 w 14923734"/>
              <a:gd name="connsiteY1247" fmla="*/ 11086906 h 11772899"/>
              <a:gd name="connsiteX1248" fmla="*/ 11259733 w 14923734"/>
              <a:gd name="connsiteY1248" fmla="*/ 11137747 h 11772899"/>
              <a:gd name="connsiteX1249" fmla="*/ 11263913 w 14923734"/>
              <a:gd name="connsiteY1249" fmla="*/ 11152015 h 11772899"/>
              <a:gd name="connsiteX1250" fmla="*/ 11275665 w 14923734"/>
              <a:gd name="connsiteY1250" fmla="*/ 11159406 h 11772899"/>
              <a:gd name="connsiteX1251" fmla="*/ 11315347 w 14923734"/>
              <a:gd name="connsiteY1251" fmla="*/ 11161228 h 11772899"/>
              <a:gd name="connsiteX1252" fmla="*/ 11324943 w 14923734"/>
              <a:gd name="connsiteY1252" fmla="*/ 11155215 h 11772899"/>
              <a:gd name="connsiteX1253" fmla="*/ 11339487 w 14923734"/>
              <a:gd name="connsiteY1253" fmla="*/ 11183470 h 11772899"/>
              <a:gd name="connsiteX1254" fmla="*/ 11310425 w 14923734"/>
              <a:gd name="connsiteY1254" fmla="*/ 11186153 h 11772899"/>
              <a:gd name="connsiteX1255" fmla="*/ 11309709 w 14923734"/>
              <a:gd name="connsiteY1255" fmla="*/ 11174642 h 11772899"/>
              <a:gd name="connsiteX1256" fmla="*/ 11305229 w 14923734"/>
              <a:gd name="connsiteY1256" fmla="*/ 11180242 h 11772899"/>
              <a:gd name="connsiteX1257" fmla="*/ 11283801 w 14923734"/>
              <a:gd name="connsiteY1257" fmla="*/ 11185861 h 11772899"/>
              <a:gd name="connsiteX1258" fmla="*/ 11262325 w 14923734"/>
              <a:gd name="connsiteY1258" fmla="*/ 11181703 h 11772899"/>
              <a:gd name="connsiteX1259" fmla="*/ 11257009 w 14923734"/>
              <a:gd name="connsiteY1259" fmla="*/ 11194058 h 11772899"/>
              <a:gd name="connsiteX1260" fmla="*/ 11273397 w 14923734"/>
              <a:gd name="connsiteY1260" fmla="*/ 11205290 h 11772899"/>
              <a:gd name="connsiteX1261" fmla="*/ 11268509 w 14923734"/>
              <a:gd name="connsiteY1261" fmla="*/ 11228940 h 11772899"/>
              <a:gd name="connsiteX1262" fmla="*/ 11226049 w 14923734"/>
              <a:gd name="connsiteY1262" fmla="*/ 11210229 h 11772899"/>
              <a:gd name="connsiteX1263" fmla="*/ 11245637 w 14923734"/>
              <a:gd name="connsiteY1263" fmla="*/ 11186267 h 11772899"/>
              <a:gd name="connsiteX1264" fmla="*/ 11254269 w 14923734"/>
              <a:gd name="connsiteY1264" fmla="*/ 11192182 h 11772899"/>
              <a:gd name="connsiteX1265" fmla="*/ 11233435 w 14923734"/>
              <a:gd name="connsiteY1265" fmla="*/ 11171548 h 11772899"/>
              <a:gd name="connsiteX1266" fmla="*/ 11227259 w 14923734"/>
              <a:gd name="connsiteY1266" fmla="*/ 11163303 h 11772899"/>
              <a:gd name="connsiteX1267" fmla="*/ 11190717 w 14923734"/>
              <a:gd name="connsiteY1267" fmla="*/ 11130960 h 11772899"/>
              <a:gd name="connsiteX1268" fmla="*/ 11186597 w 14923734"/>
              <a:gd name="connsiteY1268" fmla="*/ 11117941 h 11772899"/>
              <a:gd name="connsiteX1269" fmla="*/ 11171297 w 14923734"/>
              <a:gd name="connsiteY1269" fmla="*/ 11117591 h 11772899"/>
              <a:gd name="connsiteX1270" fmla="*/ 11167379 w 14923734"/>
              <a:gd name="connsiteY1270" fmla="*/ 11090668 h 11772899"/>
              <a:gd name="connsiteX1271" fmla="*/ 11166187 w 14923734"/>
              <a:gd name="connsiteY1271" fmla="*/ 11091503 h 11772899"/>
              <a:gd name="connsiteX1272" fmla="*/ 11150147 w 14923734"/>
              <a:gd name="connsiteY1272" fmla="*/ 11039528 h 11772899"/>
              <a:gd name="connsiteX1273" fmla="*/ 1285007 w 14923734"/>
              <a:gd name="connsiteY1273" fmla="*/ 11038018 h 11772899"/>
              <a:gd name="connsiteX1274" fmla="*/ 1286266 w 14923734"/>
              <a:gd name="connsiteY1274" fmla="*/ 11038643 h 11772899"/>
              <a:gd name="connsiteX1275" fmla="*/ 1273556 w 14923734"/>
              <a:gd name="connsiteY1275" fmla="*/ 11056842 h 11772899"/>
              <a:gd name="connsiteX1276" fmla="*/ 1265587 w 14923734"/>
              <a:gd name="connsiteY1276" fmla="*/ 11060001 h 11772899"/>
              <a:gd name="connsiteX1277" fmla="*/ 1285007 w 14923734"/>
              <a:gd name="connsiteY1277" fmla="*/ 11038018 h 11772899"/>
              <a:gd name="connsiteX1278" fmla="*/ 6776485 w 14923734"/>
              <a:gd name="connsiteY1278" fmla="*/ 11032809 h 11772899"/>
              <a:gd name="connsiteX1279" fmla="*/ 6777721 w 14923734"/>
              <a:gd name="connsiteY1279" fmla="*/ 11047383 h 11772899"/>
              <a:gd name="connsiteX1280" fmla="*/ 6778958 w 14923734"/>
              <a:gd name="connsiteY1280" fmla="*/ 11061957 h 11772899"/>
              <a:gd name="connsiteX1281" fmla="*/ 6743761 w 14923734"/>
              <a:gd name="connsiteY1281" fmla="*/ 11064772 h 11772899"/>
              <a:gd name="connsiteX1282" fmla="*/ 6742525 w 14923734"/>
              <a:gd name="connsiteY1282" fmla="*/ 11050200 h 11772899"/>
              <a:gd name="connsiteX1283" fmla="*/ 6742113 w 14923734"/>
              <a:gd name="connsiteY1283" fmla="*/ 11045342 h 11772899"/>
              <a:gd name="connsiteX1284" fmla="*/ 6741289 w 14923734"/>
              <a:gd name="connsiteY1284" fmla="*/ 11035629 h 11772899"/>
              <a:gd name="connsiteX1285" fmla="*/ 6776485 w 14923734"/>
              <a:gd name="connsiteY1285" fmla="*/ 11032809 h 11772899"/>
              <a:gd name="connsiteX1286" fmla="*/ 12596621 w 14923734"/>
              <a:gd name="connsiteY1286" fmla="*/ 11029231 h 11772899"/>
              <a:gd name="connsiteX1287" fmla="*/ 12623477 w 14923734"/>
              <a:gd name="connsiteY1287" fmla="*/ 11072954 h 11772899"/>
              <a:gd name="connsiteX1288" fmla="*/ 12607093 w 14923734"/>
              <a:gd name="connsiteY1288" fmla="*/ 11095690 h 11772899"/>
              <a:gd name="connsiteX1289" fmla="*/ 12583673 w 14923734"/>
              <a:gd name="connsiteY1289" fmla="*/ 11086634 h 11772899"/>
              <a:gd name="connsiteX1290" fmla="*/ 12596621 w 14923734"/>
              <a:gd name="connsiteY1290" fmla="*/ 11029231 h 11772899"/>
              <a:gd name="connsiteX1291" fmla="*/ 13314903 w 14923734"/>
              <a:gd name="connsiteY1291" fmla="*/ 11026415 h 11772899"/>
              <a:gd name="connsiteX1292" fmla="*/ 13333163 w 14923734"/>
              <a:gd name="connsiteY1292" fmla="*/ 11064230 h 11772899"/>
              <a:gd name="connsiteX1293" fmla="*/ 13311349 w 14923734"/>
              <a:gd name="connsiteY1293" fmla="*/ 11061993 h 11772899"/>
              <a:gd name="connsiteX1294" fmla="*/ 13297145 w 14923734"/>
              <a:gd name="connsiteY1294" fmla="*/ 11051213 h 11772899"/>
              <a:gd name="connsiteX1295" fmla="*/ 13314903 w 14923734"/>
              <a:gd name="connsiteY1295" fmla="*/ 11026415 h 11772899"/>
              <a:gd name="connsiteX1296" fmla="*/ 14200165 w 14923734"/>
              <a:gd name="connsiteY1296" fmla="*/ 11025390 h 11772899"/>
              <a:gd name="connsiteX1297" fmla="*/ 14226289 w 14923734"/>
              <a:gd name="connsiteY1297" fmla="*/ 11027170 h 11772899"/>
              <a:gd name="connsiteX1298" fmla="*/ 14238727 w 14923734"/>
              <a:gd name="connsiteY1298" fmla="*/ 11035050 h 11772899"/>
              <a:gd name="connsiteX1299" fmla="*/ 14240391 w 14923734"/>
              <a:gd name="connsiteY1299" fmla="*/ 11054921 h 11772899"/>
              <a:gd name="connsiteX1300" fmla="*/ 14208493 w 14923734"/>
              <a:gd name="connsiteY1300" fmla="*/ 11053557 h 11772899"/>
              <a:gd name="connsiteX1301" fmla="*/ 14184625 w 14923734"/>
              <a:gd name="connsiteY1301" fmla="*/ 11046423 h 11772899"/>
              <a:gd name="connsiteX1302" fmla="*/ 14178249 w 14923734"/>
              <a:gd name="connsiteY1302" fmla="*/ 11034085 h 11772899"/>
              <a:gd name="connsiteX1303" fmla="*/ 14200165 w 14923734"/>
              <a:gd name="connsiteY1303" fmla="*/ 11025390 h 11772899"/>
              <a:gd name="connsiteX1304" fmla="*/ 12968961 w 14923734"/>
              <a:gd name="connsiteY1304" fmla="*/ 11024153 h 11772899"/>
              <a:gd name="connsiteX1305" fmla="*/ 12987909 w 14923734"/>
              <a:gd name="connsiteY1305" fmla="*/ 11025572 h 11772899"/>
              <a:gd name="connsiteX1306" fmla="*/ 12989957 w 14923734"/>
              <a:gd name="connsiteY1306" fmla="*/ 11061223 h 11772899"/>
              <a:gd name="connsiteX1307" fmla="*/ 12963163 w 14923734"/>
              <a:gd name="connsiteY1307" fmla="*/ 11066751 h 11772899"/>
              <a:gd name="connsiteX1308" fmla="*/ 12949969 w 14923734"/>
              <a:gd name="connsiteY1308" fmla="*/ 11030120 h 11772899"/>
              <a:gd name="connsiteX1309" fmla="*/ 12968961 w 14923734"/>
              <a:gd name="connsiteY1309" fmla="*/ 11024153 h 11772899"/>
              <a:gd name="connsiteX1310" fmla="*/ 12092105 w 14923734"/>
              <a:gd name="connsiteY1310" fmla="*/ 11015845 h 11772899"/>
              <a:gd name="connsiteX1311" fmla="*/ 12079405 w 14923734"/>
              <a:gd name="connsiteY1311" fmla="*/ 11065628 h 11772899"/>
              <a:gd name="connsiteX1312" fmla="*/ 12057173 w 14923734"/>
              <a:gd name="connsiteY1312" fmla="*/ 11048893 h 11772899"/>
              <a:gd name="connsiteX1313" fmla="*/ 12050821 w 14923734"/>
              <a:gd name="connsiteY1313" fmla="*/ 11028717 h 11772899"/>
              <a:gd name="connsiteX1314" fmla="*/ 12092105 w 14923734"/>
              <a:gd name="connsiteY1314" fmla="*/ 11015845 h 11772899"/>
              <a:gd name="connsiteX1315" fmla="*/ 5943366 w 14923734"/>
              <a:gd name="connsiteY1315" fmla="*/ 11011907 h 11772899"/>
              <a:gd name="connsiteX1316" fmla="*/ 5901073 w 14923734"/>
              <a:gd name="connsiteY1316" fmla="*/ 11046050 h 11772899"/>
              <a:gd name="connsiteX1317" fmla="*/ 5887340 w 14923734"/>
              <a:gd name="connsiteY1317" fmla="*/ 11051850 h 11772899"/>
              <a:gd name="connsiteX1318" fmla="*/ 5875051 w 14923734"/>
              <a:gd name="connsiteY1318" fmla="*/ 11050758 h 11772899"/>
              <a:gd name="connsiteX1319" fmla="*/ 5874653 w 14923734"/>
              <a:gd name="connsiteY1319" fmla="*/ 11078060 h 11772899"/>
              <a:gd name="connsiteX1320" fmla="*/ 5901514 w 14923734"/>
              <a:gd name="connsiteY1320" fmla="*/ 11122785 h 11772899"/>
              <a:gd name="connsiteX1321" fmla="*/ 5910703 w 14923734"/>
              <a:gd name="connsiteY1321" fmla="*/ 11164664 h 11772899"/>
              <a:gd name="connsiteX1322" fmla="*/ 5928674 w 14923734"/>
              <a:gd name="connsiteY1322" fmla="*/ 11206068 h 11772899"/>
              <a:gd name="connsiteX1323" fmla="*/ 5941959 w 14923734"/>
              <a:gd name="connsiteY1323" fmla="*/ 11193460 h 11772899"/>
              <a:gd name="connsiteX1324" fmla="*/ 5969028 w 14923734"/>
              <a:gd name="connsiteY1324" fmla="*/ 11182425 h 11772899"/>
              <a:gd name="connsiteX1325" fmla="*/ 5988392 w 14923734"/>
              <a:gd name="connsiteY1325" fmla="*/ 11216857 h 11772899"/>
              <a:gd name="connsiteX1326" fmla="*/ 6107506 w 14923734"/>
              <a:gd name="connsiteY1326" fmla="*/ 11265362 h 11772899"/>
              <a:gd name="connsiteX1327" fmla="*/ 6140031 w 14923734"/>
              <a:gd name="connsiteY1327" fmla="*/ 11206564 h 11772899"/>
              <a:gd name="connsiteX1328" fmla="*/ 6154646 w 14923734"/>
              <a:gd name="connsiteY1328" fmla="*/ 11240328 h 11772899"/>
              <a:gd name="connsiteX1329" fmla="*/ 6244894 w 14923734"/>
              <a:gd name="connsiteY1329" fmla="*/ 11253068 h 11772899"/>
              <a:gd name="connsiteX1330" fmla="*/ 6293123 w 14923734"/>
              <a:gd name="connsiteY1330" fmla="*/ 11323268 h 11772899"/>
              <a:gd name="connsiteX1331" fmla="*/ 6321259 w 14923734"/>
              <a:gd name="connsiteY1331" fmla="*/ 11295540 h 11772899"/>
              <a:gd name="connsiteX1332" fmla="*/ 6401402 w 14923734"/>
              <a:gd name="connsiteY1332" fmla="*/ 11350932 h 11772899"/>
              <a:gd name="connsiteX1333" fmla="*/ 6416560 w 14923734"/>
              <a:gd name="connsiteY1333" fmla="*/ 11350680 h 11772899"/>
              <a:gd name="connsiteX1334" fmla="*/ 6411497 w 14923734"/>
              <a:gd name="connsiteY1334" fmla="*/ 11334975 h 11772899"/>
              <a:gd name="connsiteX1335" fmla="*/ 6376783 w 14923734"/>
              <a:gd name="connsiteY1335" fmla="*/ 11312451 h 11772899"/>
              <a:gd name="connsiteX1336" fmla="*/ 6272225 w 14923734"/>
              <a:gd name="connsiteY1336" fmla="*/ 11239859 h 11772899"/>
              <a:gd name="connsiteX1337" fmla="*/ 6304807 w 14923734"/>
              <a:gd name="connsiteY1337" fmla="*/ 11237251 h 11772899"/>
              <a:gd name="connsiteX1338" fmla="*/ 6270091 w 14923734"/>
              <a:gd name="connsiteY1338" fmla="*/ 11214730 h 11772899"/>
              <a:gd name="connsiteX1339" fmla="*/ 6206217 w 14923734"/>
              <a:gd name="connsiteY1339" fmla="*/ 11235022 h 11772899"/>
              <a:gd name="connsiteX1340" fmla="*/ 6199397 w 14923734"/>
              <a:gd name="connsiteY1340" fmla="*/ 11154608 h 11772899"/>
              <a:gd name="connsiteX1341" fmla="*/ 6231977 w 14923734"/>
              <a:gd name="connsiteY1341" fmla="*/ 11151998 h 11772899"/>
              <a:gd name="connsiteX1342" fmla="*/ 6165115 w 14923734"/>
              <a:gd name="connsiteY1342" fmla="*/ 11137109 h 11772899"/>
              <a:gd name="connsiteX1343" fmla="*/ 6196409 w 14923734"/>
              <a:gd name="connsiteY1343" fmla="*/ 11119427 h 11772899"/>
              <a:gd name="connsiteX1344" fmla="*/ 6216366 w 14923734"/>
              <a:gd name="connsiteY1344" fmla="*/ 11064700 h 11772899"/>
              <a:gd name="connsiteX1345" fmla="*/ 6215779 w 14923734"/>
              <a:gd name="connsiteY1345" fmla="*/ 11062735 h 11772899"/>
              <a:gd name="connsiteX1346" fmla="*/ 6211250 w 14923734"/>
              <a:gd name="connsiteY1346" fmla="*/ 11058145 h 11772899"/>
              <a:gd name="connsiteX1347" fmla="*/ 6110080 w 14923734"/>
              <a:gd name="connsiteY1347" fmla="*/ 11075555 h 11772899"/>
              <a:gd name="connsiteX1348" fmla="*/ 6057467 w 14923734"/>
              <a:gd name="connsiteY1348" fmla="*/ 11036435 h 11772899"/>
              <a:gd name="connsiteX1349" fmla="*/ 5967575 w 14923734"/>
              <a:gd name="connsiteY1349" fmla="*/ 11055437 h 11772899"/>
              <a:gd name="connsiteX1350" fmla="*/ 5952964 w 14923734"/>
              <a:gd name="connsiteY1350" fmla="*/ 11021682 h 11772899"/>
              <a:gd name="connsiteX1351" fmla="*/ 5943366 w 14923734"/>
              <a:gd name="connsiteY1351" fmla="*/ 11011907 h 11772899"/>
              <a:gd name="connsiteX1352" fmla="*/ 7140859 w 14923734"/>
              <a:gd name="connsiteY1352" fmla="*/ 11001654 h 11772899"/>
              <a:gd name="connsiteX1353" fmla="*/ 7159797 w 14923734"/>
              <a:gd name="connsiteY1353" fmla="*/ 11006972 h 11772899"/>
              <a:gd name="connsiteX1354" fmla="*/ 7131907 w 14923734"/>
              <a:gd name="connsiteY1354" fmla="*/ 11057630 h 11772899"/>
              <a:gd name="connsiteX1355" fmla="*/ 7108354 w 14923734"/>
              <a:gd name="connsiteY1355" fmla="*/ 11032863 h 11772899"/>
              <a:gd name="connsiteX1356" fmla="*/ 7140859 w 14923734"/>
              <a:gd name="connsiteY1356" fmla="*/ 11001654 h 11772899"/>
              <a:gd name="connsiteX1357" fmla="*/ 10910191 w 14923734"/>
              <a:gd name="connsiteY1357" fmla="*/ 10990926 h 11772899"/>
              <a:gd name="connsiteX1358" fmla="*/ 10917517 w 14923734"/>
              <a:gd name="connsiteY1358" fmla="*/ 11030913 h 11772899"/>
              <a:gd name="connsiteX1359" fmla="*/ 10905273 w 14923734"/>
              <a:gd name="connsiteY1359" fmla="*/ 11030668 h 11772899"/>
              <a:gd name="connsiteX1360" fmla="*/ 10885417 w 14923734"/>
              <a:gd name="connsiteY1360" fmla="*/ 11001160 h 11772899"/>
              <a:gd name="connsiteX1361" fmla="*/ 10891739 w 14923734"/>
              <a:gd name="connsiteY1361" fmla="*/ 10991424 h 11772899"/>
              <a:gd name="connsiteX1362" fmla="*/ 10910191 w 14923734"/>
              <a:gd name="connsiteY1362" fmla="*/ 10990926 h 11772899"/>
              <a:gd name="connsiteX1363" fmla="*/ 13386373 w 14923734"/>
              <a:gd name="connsiteY1363" fmla="*/ 10971881 h 11772899"/>
              <a:gd name="connsiteX1364" fmla="*/ 13408641 w 14923734"/>
              <a:gd name="connsiteY1364" fmla="*/ 10972344 h 11772899"/>
              <a:gd name="connsiteX1365" fmla="*/ 13452247 w 14923734"/>
              <a:gd name="connsiteY1365" fmla="*/ 10995454 h 11772899"/>
              <a:gd name="connsiteX1366" fmla="*/ 13464921 w 14923734"/>
              <a:gd name="connsiteY1366" fmla="*/ 11023546 h 11772899"/>
              <a:gd name="connsiteX1367" fmla="*/ 13412441 w 14923734"/>
              <a:gd name="connsiteY1367" fmla="*/ 11058840 h 11772899"/>
              <a:gd name="connsiteX1368" fmla="*/ 13377699 w 14923734"/>
              <a:gd name="connsiteY1368" fmla="*/ 11042835 h 11772899"/>
              <a:gd name="connsiteX1369" fmla="*/ 13366789 w 14923734"/>
              <a:gd name="connsiteY1369" fmla="*/ 11018147 h 11772899"/>
              <a:gd name="connsiteX1370" fmla="*/ 13386373 w 14923734"/>
              <a:gd name="connsiteY1370" fmla="*/ 10971881 h 11772899"/>
              <a:gd name="connsiteX1371" fmla="*/ 13034893 w 14923734"/>
              <a:gd name="connsiteY1371" fmla="*/ 10970415 h 11772899"/>
              <a:gd name="connsiteX1372" fmla="*/ 13124353 w 14923734"/>
              <a:gd name="connsiteY1372" fmla="*/ 10994230 h 11772899"/>
              <a:gd name="connsiteX1373" fmla="*/ 13165861 w 14923734"/>
              <a:gd name="connsiteY1373" fmla="*/ 11052667 h 11772899"/>
              <a:gd name="connsiteX1374" fmla="*/ 13055085 w 14923734"/>
              <a:gd name="connsiteY1374" fmla="*/ 11000775 h 11772899"/>
              <a:gd name="connsiteX1375" fmla="*/ 13034893 w 14923734"/>
              <a:gd name="connsiteY1375" fmla="*/ 10970415 h 11772899"/>
              <a:gd name="connsiteX1376" fmla="*/ 2420397 w 14923734"/>
              <a:gd name="connsiteY1376" fmla="*/ 10963850 h 11772899"/>
              <a:gd name="connsiteX1377" fmla="*/ 2425134 w 14923734"/>
              <a:gd name="connsiteY1377" fmla="*/ 10964517 h 11772899"/>
              <a:gd name="connsiteX1378" fmla="*/ 2420392 w 14923734"/>
              <a:gd name="connsiteY1378" fmla="*/ 10998087 h 11772899"/>
              <a:gd name="connsiteX1379" fmla="*/ 2396717 w 14923734"/>
              <a:gd name="connsiteY1379" fmla="*/ 11028986 h 11772899"/>
              <a:gd name="connsiteX1380" fmla="*/ 2401454 w 14923734"/>
              <a:gd name="connsiteY1380" fmla="*/ 10995411 h 11772899"/>
              <a:gd name="connsiteX1381" fmla="*/ 2420397 w 14923734"/>
              <a:gd name="connsiteY1381" fmla="*/ 10963850 h 11772899"/>
              <a:gd name="connsiteX1382" fmla="*/ 13478097 w 14923734"/>
              <a:gd name="connsiteY1382" fmla="*/ 10959979 h 11772899"/>
              <a:gd name="connsiteX1383" fmla="*/ 13499109 w 14923734"/>
              <a:gd name="connsiteY1383" fmla="*/ 10972801 h 11772899"/>
              <a:gd name="connsiteX1384" fmla="*/ 13463893 w 14923734"/>
              <a:gd name="connsiteY1384" fmla="*/ 10985387 h 11772899"/>
              <a:gd name="connsiteX1385" fmla="*/ 13452689 w 14923734"/>
              <a:gd name="connsiteY1385" fmla="*/ 10980244 h 11772899"/>
              <a:gd name="connsiteX1386" fmla="*/ 13455133 w 14923734"/>
              <a:gd name="connsiteY1386" fmla="*/ 10966339 h 11772899"/>
              <a:gd name="connsiteX1387" fmla="*/ 13478097 w 14923734"/>
              <a:gd name="connsiteY1387" fmla="*/ 10959979 h 11772899"/>
              <a:gd name="connsiteX1388" fmla="*/ 13702369 w 14923734"/>
              <a:gd name="connsiteY1388" fmla="*/ 10956792 h 11772899"/>
              <a:gd name="connsiteX1389" fmla="*/ 13791749 w 14923734"/>
              <a:gd name="connsiteY1389" fmla="*/ 10980078 h 11772899"/>
              <a:gd name="connsiteX1390" fmla="*/ 13836221 w 14923734"/>
              <a:gd name="connsiteY1390" fmla="*/ 11002962 h 11772899"/>
              <a:gd name="connsiteX1391" fmla="*/ 13834461 w 14923734"/>
              <a:gd name="connsiteY1391" fmla="*/ 10998793 h 11772899"/>
              <a:gd name="connsiteX1392" fmla="*/ 13875583 w 14923734"/>
              <a:gd name="connsiteY1392" fmla="*/ 11011638 h 11772899"/>
              <a:gd name="connsiteX1393" fmla="*/ 13881885 w 14923734"/>
              <a:gd name="connsiteY1393" fmla="*/ 11027617 h 11772899"/>
              <a:gd name="connsiteX1394" fmla="*/ 13905525 w 14923734"/>
              <a:gd name="connsiteY1394" fmla="*/ 11033321 h 11772899"/>
              <a:gd name="connsiteX1395" fmla="*/ 14036505 w 14923734"/>
              <a:gd name="connsiteY1395" fmla="*/ 11107106 h 11772899"/>
              <a:gd name="connsiteX1396" fmla="*/ 14064557 w 14923734"/>
              <a:gd name="connsiteY1396" fmla="*/ 11141412 h 11772899"/>
              <a:gd name="connsiteX1397" fmla="*/ 14076215 w 14923734"/>
              <a:gd name="connsiteY1397" fmla="*/ 11123527 h 11772899"/>
              <a:gd name="connsiteX1398" fmla="*/ 14126429 w 14923734"/>
              <a:gd name="connsiteY1398" fmla="*/ 11138206 h 11772899"/>
              <a:gd name="connsiteX1399" fmla="*/ 14117223 w 14923734"/>
              <a:gd name="connsiteY1399" fmla="*/ 11171662 h 11772899"/>
              <a:gd name="connsiteX1400" fmla="*/ 14097649 w 14923734"/>
              <a:gd name="connsiteY1400" fmla="*/ 11174794 h 11772899"/>
              <a:gd name="connsiteX1401" fmla="*/ 14078307 w 14923734"/>
              <a:gd name="connsiteY1401" fmla="*/ 11174581 h 11772899"/>
              <a:gd name="connsiteX1402" fmla="*/ 14067733 w 14923734"/>
              <a:gd name="connsiteY1402" fmla="*/ 11238841 h 11772899"/>
              <a:gd name="connsiteX1403" fmla="*/ 14072669 w 14923734"/>
              <a:gd name="connsiteY1403" fmla="*/ 11237102 h 11772899"/>
              <a:gd name="connsiteX1404" fmla="*/ 14161415 w 14923734"/>
              <a:gd name="connsiteY1404" fmla="*/ 11254122 h 11772899"/>
              <a:gd name="connsiteX1405" fmla="*/ 14084369 w 14923734"/>
              <a:gd name="connsiteY1405" fmla="*/ 11273371 h 11772899"/>
              <a:gd name="connsiteX1406" fmla="*/ 14055741 w 14923734"/>
              <a:gd name="connsiteY1406" fmla="*/ 11277022 h 11772899"/>
              <a:gd name="connsiteX1407" fmla="*/ 14033269 w 14923734"/>
              <a:gd name="connsiteY1407" fmla="*/ 11323712 h 11772899"/>
              <a:gd name="connsiteX1408" fmla="*/ 13847401 w 14923734"/>
              <a:gd name="connsiteY1408" fmla="*/ 11407084 h 11772899"/>
              <a:gd name="connsiteX1409" fmla="*/ 13708753 w 14923734"/>
              <a:gd name="connsiteY1409" fmla="*/ 11339624 h 11772899"/>
              <a:gd name="connsiteX1410" fmla="*/ 13671623 w 14923734"/>
              <a:gd name="connsiteY1410" fmla="*/ 11288680 h 11772899"/>
              <a:gd name="connsiteX1411" fmla="*/ 13668489 w 14923734"/>
              <a:gd name="connsiteY1411" fmla="*/ 11278976 h 11772899"/>
              <a:gd name="connsiteX1412" fmla="*/ 13644837 w 14923734"/>
              <a:gd name="connsiteY1412" fmla="*/ 11266042 h 11772899"/>
              <a:gd name="connsiteX1413" fmla="*/ 13643509 w 14923734"/>
              <a:gd name="connsiteY1413" fmla="*/ 11266859 h 11772899"/>
              <a:gd name="connsiteX1414" fmla="*/ 13592365 w 14923734"/>
              <a:gd name="connsiteY1414" fmla="*/ 11276633 h 11772899"/>
              <a:gd name="connsiteX1415" fmla="*/ 13539241 w 14923734"/>
              <a:gd name="connsiteY1415" fmla="*/ 11268375 h 11772899"/>
              <a:gd name="connsiteX1416" fmla="*/ 13498065 w 14923734"/>
              <a:gd name="connsiteY1416" fmla="*/ 11248887 h 11772899"/>
              <a:gd name="connsiteX1417" fmla="*/ 13492409 w 14923734"/>
              <a:gd name="connsiteY1417" fmla="*/ 11243972 h 11772899"/>
              <a:gd name="connsiteX1418" fmla="*/ 13461089 w 14923734"/>
              <a:gd name="connsiteY1418" fmla="*/ 11242942 h 11772899"/>
              <a:gd name="connsiteX1419" fmla="*/ 13417445 w 14923734"/>
              <a:gd name="connsiteY1419" fmla="*/ 11244302 h 11772899"/>
              <a:gd name="connsiteX1420" fmla="*/ 13413915 w 14923734"/>
              <a:gd name="connsiteY1420" fmla="*/ 11210298 h 11772899"/>
              <a:gd name="connsiteX1421" fmla="*/ 13458929 w 14923734"/>
              <a:gd name="connsiteY1421" fmla="*/ 11212298 h 11772899"/>
              <a:gd name="connsiteX1422" fmla="*/ 13459581 w 14923734"/>
              <a:gd name="connsiteY1422" fmla="*/ 11212336 h 11772899"/>
              <a:gd name="connsiteX1423" fmla="*/ 13439571 w 14923734"/>
              <a:gd name="connsiteY1423" fmla="*/ 11179505 h 11772899"/>
              <a:gd name="connsiteX1424" fmla="*/ 13435619 w 14923734"/>
              <a:gd name="connsiteY1424" fmla="*/ 11160437 h 11772899"/>
              <a:gd name="connsiteX1425" fmla="*/ 13418747 w 14923734"/>
              <a:gd name="connsiteY1425" fmla="*/ 11172222 h 11772899"/>
              <a:gd name="connsiteX1426" fmla="*/ 13380935 w 14923734"/>
              <a:gd name="connsiteY1426" fmla="*/ 11176981 h 11772899"/>
              <a:gd name="connsiteX1427" fmla="*/ 13316533 w 14923734"/>
              <a:gd name="connsiteY1427" fmla="*/ 11143842 h 11772899"/>
              <a:gd name="connsiteX1428" fmla="*/ 13378445 w 14923734"/>
              <a:gd name="connsiteY1428" fmla="*/ 11131862 h 11772899"/>
              <a:gd name="connsiteX1429" fmla="*/ 13432705 w 14923734"/>
              <a:gd name="connsiteY1429" fmla="*/ 11146380 h 11772899"/>
              <a:gd name="connsiteX1430" fmla="*/ 13429619 w 14923734"/>
              <a:gd name="connsiteY1430" fmla="*/ 11131503 h 11772899"/>
              <a:gd name="connsiteX1431" fmla="*/ 13480981 w 14923734"/>
              <a:gd name="connsiteY1431" fmla="*/ 11033725 h 11772899"/>
              <a:gd name="connsiteX1432" fmla="*/ 13627593 w 14923734"/>
              <a:gd name="connsiteY1432" fmla="*/ 11027624 h 11772899"/>
              <a:gd name="connsiteX1433" fmla="*/ 13657017 w 14923734"/>
              <a:gd name="connsiteY1433" fmla="*/ 11039818 h 11772899"/>
              <a:gd name="connsiteX1434" fmla="*/ 13656285 w 14923734"/>
              <a:gd name="connsiteY1434" fmla="*/ 11025434 h 11772899"/>
              <a:gd name="connsiteX1435" fmla="*/ 13690109 w 14923734"/>
              <a:gd name="connsiteY1435" fmla="*/ 11018986 h 11772899"/>
              <a:gd name="connsiteX1436" fmla="*/ 13698491 w 14923734"/>
              <a:gd name="connsiteY1436" fmla="*/ 11042042 h 11772899"/>
              <a:gd name="connsiteX1437" fmla="*/ 13688875 w 14923734"/>
              <a:gd name="connsiteY1437" fmla="*/ 11049909 h 11772899"/>
              <a:gd name="connsiteX1438" fmla="*/ 13678045 w 14923734"/>
              <a:gd name="connsiteY1438" fmla="*/ 11055685 h 11772899"/>
              <a:gd name="connsiteX1439" fmla="*/ 13695413 w 14923734"/>
              <a:gd name="connsiteY1439" fmla="*/ 11092177 h 11772899"/>
              <a:gd name="connsiteX1440" fmla="*/ 13713877 w 14923734"/>
              <a:gd name="connsiteY1440" fmla="*/ 11076862 h 11772899"/>
              <a:gd name="connsiteX1441" fmla="*/ 13774971 w 14923734"/>
              <a:gd name="connsiteY1441" fmla="*/ 11053488 h 11772899"/>
              <a:gd name="connsiteX1442" fmla="*/ 13812253 w 14923734"/>
              <a:gd name="connsiteY1442" fmla="*/ 11031950 h 11772899"/>
              <a:gd name="connsiteX1443" fmla="*/ 13807789 w 14923734"/>
              <a:gd name="connsiteY1443" fmla="*/ 11032575 h 11772899"/>
              <a:gd name="connsiteX1444" fmla="*/ 13747513 w 14923734"/>
              <a:gd name="connsiteY1444" fmla="*/ 11018087 h 11772899"/>
              <a:gd name="connsiteX1445" fmla="*/ 13636757 w 14923734"/>
              <a:gd name="connsiteY1445" fmla="*/ 10958740 h 11772899"/>
              <a:gd name="connsiteX1446" fmla="*/ 13702369 w 14923734"/>
              <a:gd name="connsiteY1446" fmla="*/ 10956792 h 11772899"/>
              <a:gd name="connsiteX1447" fmla="*/ 14039011 w 14923734"/>
              <a:gd name="connsiteY1447" fmla="*/ 10951437 h 11772899"/>
              <a:gd name="connsiteX1448" fmla="*/ 14108333 w 14923734"/>
              <a:gd name="connsiteY1448" fmla="*/ 10994175 h 11772899"/>
              <a:gd name="connsiteX1449" fmla="*/ 13976021 w 14923734"/>
              <a:gd name="connsiteY1449" fmla="*/ 10970485 h 11772899"/>
              <a:gd name="connsiteX1450" fmla="*/ 14007025 w 14923734"/>
              <a:gd name="connsiteY1450" fmla="*/ 10952125 h 11772899"/>
              <a:gd name="connsiteX1451" fmla="*/ 14039011 w 14923734"/>
              <a:gd name="connsiteY1451" fmla="*/ 10951437 h 11772899"/>
              <a:gd name="connsiteX1452" fmla="*/ 10978715 w 14923734"/>
              <a:gd name="connsiteY1452" fmla="*/ 10949538 h 11772899"/>
              <a:gd name="connsiteX1453" fmla="*/ 10987191 w 14923734"/>
              <a:gd name="connsiteY1453" fmla="*/ 10951006 h 11772899"/>
              <a:gd name="connsiteX1454" fmla="*/ 10990069 w 14923734"/>
              <a:gd name="connsiteY1454" fmla="*/ 10961481 h 11772899"/>
              <a:gd name="connsiteX1455" fmla="*/ 11000061 w 14923734"/>
              <a:gd name="connsiteY1455" fmla="*/ 10967209 h 11772899"/>
              <a:gd name="connsiteX1456" fmla="*/ 11007741 w 14923734"/>
              <a:gd name="connsiteY1456" fmla="*/ 10997822 h 11772899"/>
              <a:gd name="connsiteX1457" fmla="*/ 10959269 w 14923734"/>
              <a:gd name="connsiteY1457" fmla="*/ 11013967 h 11772899"/>
              <a:gd name="connsiteX1458" fmla="*/ 10937873 w 14923734"/>
              <a:gd name="connsiteY1458" fmla="*/ 11007082 h 11772899"/>
              <a:gd name="connsiteX1459" fmla="*/ 10921223 w 14923734"/>
              <a:gd name="connsiteY1459" fmla="*/ 10984600 h 11772899"/>
              <a:gd name="connsiteX1460" fmla="*/ 10973605 w 14923734"/>
              <a:gd name="connsiteY1460" fmla="*/ 10952044 h 11772899"/>
              <a:gd name="connsiteX1461" fmla="*/ 10976385 w 14923734"/>
              <a:gd name="connsiteY1461" fmla="*/ 10953637 h 11772899"/>
              <a:gd name="connsiteX1462" fmla="*/ 11399441 w 14923734"/>
              <a:gd name="connsiteY1462" fmla="*/ 10947477 h 11772899"/>
              <a:gd name="connsiteX1463" fmla="*/ 11399159 w 14923734"/>
              <a:gd name="connsiteY1463" fmla="*/ 10970495 h 11772899"/>
              <a:gd name="connsiteX1464" fmla="*/ 11387917 w 14923734"/>
              <a:gd name="connsiteY1464" fmla="*/ 10984321 h 11772899"/>
              <a:gd name="connsiteX1465" fmla="*/ 11397481 w 14923734"/>
              <a:gd name="connsiteY1465" fmla="*/ 10988506 h 11772899"/>
              <a:gd name="connsiteX1466" fmla="*/ 11328889 w 14923734"/>
              <a:gd name="connsiteY1466" fmla="*/ 11012406 h 11772899"/>
              <a:gd name="connsiteX1467" fmla="*/ 11299465 w 14923734"/>
              <a:gd name="connsiteY1467" fmla="*/ 10981748 h 11772899"/>
              <a:gd name="connsiteX1468" fmla="*/ 11323857 w 14923734"/>
              <a:gd name="connsiteY1468" fmla="*/ 10979818 h 11772899"/>
              <a:gd name="connsiteX1469" fmla="*/ 11323681 w 14923734"/>
              <a:gd name="connsiteY1469" fmla="*/ 10979063 h 11772899"/>
              <a:gd name="connsiteX1470" fmla="*/ 11338657 w 14923734"/>
              <a:gd name="connsiteY1470" fmla="*/ 10971815 h 11772899"/>
              <a:gd name="connsiteX1471" fmla="*/ 11345551 w 14923734"/>
              <a:gd name="connsiteY1471" fmla="*/ 10978101 h 11772899"/>
              <a:gd name="connsiteX1472" fmla="*/ 11354501 w 14923734"/>
              <a:gd name="connsiteY1472" fmla="*/ 10977395 h 11772899"/>
              <a:gd name="connsiteX1473" fmla="*/ 11360597 w 14923734"/>
              <a:gd name="connsiteY1473" fmla="*/ 10978060 h 11772899"/>
              <a:gd name="connsiteX1474" fmla="*/ 11364917 w 14923734"/>
              <a:gd name="connsiteY1474" fmla="*/ 10973884 h 11772899"/>
              <a:gd name="connsiteX1475" fmla="*/ 11399441 w 14923734"/>
              <a:gd name="connsiteY1475" fmla="*/ 10947477 h 11772899"/>
              <a:gd name="connsiteX1476" fmla="*/ 10906099 w 14923734"/>
              <a:gd name="connsiteY1476" fmla="*/ 10933961 h 11772899"/>
              <a:gd name="connsiteX1477" fmla="*/ 10919209 w 14923734"/>
              <a:gd name="connsiteY1477" fmla="*/ 10951236 h 11772899"/>
              <a:gd name="connsiteX1478" fmla="*/ 10898713 w 14923734"/>
              <a:gd name="connsiteY1478" fmla="*/ 10954709 h 11772899"/>
              <a:gd name="connsiteX1479" fmla="*/ 10885337 w 14923734"/>
              <a:gd name="connsiteY1479" fmla="*/ 10942065 h 11772899"/>
              <a:gd name="connsiteX1480" fmla="*/ 10906099 w 14923734"/>
              <a:gd name="connsiteY1480" fmla="*/ 10933961 h 11772899"/>
              <a:gd name="connsiteX1481" fmla="*/ 10940013 w 14923734"/>
              <a:gd name="connsiteY1481" fmla="*/ 10927043 h 11772899"/>
              <a:gd name="connsiteX1482" fmla="*/ 10964665 w 14923734"/>
              <a:gd name="connsiteY1482" fmla="*/ 10928628 h 11772899"/>
              <a:gd name="connsiteX1483" fmla="*/ 10967235 w 14923734"/>
              <a:gd name="connsiteY1483" fmla="*/ 10939584 h 11772899"/>
              <a:gd name="connsiteX1484" fmla="*/ 10933881 w 14923734"/>
              <a:gd name="connsiteY1484" fmla="*/ 10946713 h 11772899"/>
              <a:gd name="connsiteX1485" fmla="*/ 10940013 w 14923734"/>
              <a:gd name="connsiteY1485" fmla="*/ 10927043 h 11772899"/>
              <a:gd name="connsiteX1486" fmla="*/ 13700813 w 14923734"/>
              <a:gd name="connsiteY1486" fmla="*/ 10921316 h 11772899"/>
              <a:gd name="connsiteX1487" fmla="*/ 13710909 w 14923734"/>
              <a:gd name="connsiteY1487" fmla="*/ 10922286 h 11772899"/>
              <a:gd name="connsiteX1488" fmla="*/ 13719841 w 14923734"/>
              <a:gd name="connsiteY1488" fmla="*/ 10933803 h 11772899"/>
              <a:gd name="connsiteX1489" fmla="*/ 13685425 w 14923734"/>
              <a:gd name="connsiteY1489" fmla="*/ 10945689 h 11772899"/>
              <a:gd name="connsiteX1490" fmla="*/ 13676909 w 14923734"/>
              <a:gd name="connsiteY1490" fmla="*/ 10940166 h 11772899"/>
              <a:gd name="connsiteX1491" fmla="*/ 13700813 w 14923734"/>
              <a:gd name="connsiteY1491" fmla="*/ 10921316 h 11772899"/>
              <a:gd name="connsiteX1492" fmla="*/ 13863177 w 14923734"/>
              <a:gd name="connsiteY1492" fmla="*/ 10918351 h 11772899"/>
              <a:gd name="connsiteX1493" fmla="*/ 13915417 w 14923734"/>
              <a:gd name="connsiteY1493" fmla="*/ 10955393 h 11772899"/>
              <a:gd name="connsiteX1494" fmla="*/ 13882937 w 14923734"/>
              <a:gd name="connsiteY1494" fmla="*/ 10952309 h 11772899"/>
              <a:gd name="connsiteX1495" fmla="*/ 13857991 w 14923734"/>
              <a:gd name="connsiteY1495" fmla="*/ 10947216 h 11772899"/>
              <a:gd name="connsiteX1496" fmla="*/ 13847749 w 14923734"/>
              <a:gd name="connsiteY1496" fmla="*/ 10933542 h 11772899"/>
              <a:gd name="connsiteX1497" fmla="*/ 13863177 w 14923734"/>
              <a:gd name="connsiteY1497" fmla="*/ 10918351 h 11772899"/>
              <a:gd name="connsiteX1498" fmla="*/ 12781145 w 14923734"/>
              <a:gd name="connsiteY1498" fmla="*/ 10906868 h 11772899"/>
              <a:gd name="connsiteX1499" fmla="*/ 12813317 w 14923734"/>
              <a:gd name="connsiteY1499" fmla="*/ 10908918 h 11772899"/>
              <a:gd name="connsiteX1500" fmla="*/ 12781433 w 14923734"/>
              <a:gd name="connsiteY1500" fmla="*/ 10990288 h 11772899"/>
              <a:gd name="connsiteX1501" fmla="*/ 12761359 w 14923734"/>
              <a:gd name="connsiteY1501" fmla="*/ 10992875 h 11772899"/>
              <a:gd name="connsiteX1502" fmla="*/ 12777155 w 14923734"/>
              <a:gd name="connsiteY1502" fmla="*/ 11013036 h 11772899"/>
              <a:gd name="connsiteX1503" fmla="*/ 12796857 w 14923734"/>
              <a:gd name="connsiteY1503" fmla="*/ 11032516 h 11772899"/>
              <a:gd name="connsiteX1504" fmla="*/ 12798829 w 14923734"/>
              <a:gd name="connsiteY1504" fmla="*/ 11032296 h 11772899"/>
              <a:gd name="connsiteX1505" fmla="*/ 12873567 w 14923734"/>
              <a:gd name="connsiteY1505" fmla="*/ 11038932 h 11772899"/>
              <a:gd name="connsiteX1506" fmla="*/ 12807333 w 14923734"/>
              <a:gd name="connsiteY1506" fmla="*/ 11075233 h 11772899"/>
              <a:gd name="connsiteX1507" fmla="*/ 12768517 w 14923734"/>
              <a:gd name="connsiteY1507" fmla="*/ 11071579 h 11772899"/>
              <a:gd name="connsiteX1508" fmla="*/ 12737359 w 14923734"/>
              <a:gd name="connsiteY1508" fmla="*/ 11053919 h 11772899"/>
              <a:gd name="connsiteX1509" fmla="*/ 12747409 w 14923734"/>
              <a:gd name="connsiteY1509" fmla="*/ 11046938 h 11772899"/>
              <a:gd name="connsiteX1510" fmla="*/ 12742353 w 14923734"/>
              <a:gd name="connsiteY1510" fmla="*/ 11041901 h 11772899"/>
              <a:gd name="connsiteX1511" fmla="*/ 12725449 w 14923734"/>
              <a:gd name="connsiteY1511" fmla="*/ 11000517 h 11772899"/>
              <a:gd name="connsiteX1512" fmla="*/ 12738709 w 14923734"/>
              <a:gd name="connsiteY1512" fmla="*/ 10989326 h 11772899"/>
              <a:gd name="connsiteX1513" fmla="*/ 12729293 w 14923734"/>
              <a:gd name="connsiteY1513" fmla="*/ 10984860 h 11772899"/>
              <a:gd name="connsiteX1514" fmla="*/ 12712949 w 14923734"/>
              <a:gd name="connsiteY1514" fmla="*/ 10963096 h 11772899"/>
              <a:gd name="connsiteX1515" fmla="*/ 12781145 w 14923734"/>
              <a:gd name="connsiteY1515" fmla="*/ 10906868 h 11772899"/>
              <a:gd name="connsiteX1516" fmla="*/ 1711760 w 14923734"/>
              <a:gd name="connsiteY1516" fmla="*/ 10898043 h 11772899"/>
              <a:gd name="connsiteX1517" fmla="*/ 1689398 w 14923734"/>
              <a:gd name="connsiteY1517" fmla="*/ 10951959 h 11772899"/>
              <a:gd name="connsiteX1518" fmla="*/ 1711760 w 14923734"/>
              <a:gd name="connsiteY1518" fmla="*/ 10898043 h 11772899"/>
              <a:gd name="connsiteX1519" fmla="*/ 13625733 w 14923734"/>
              <a:gd name="connsiteY1519" fmla="*/ 10897822 h 11772899"/>
              <a:gd name="connsiteX1520" fmla="*/ 13616577 w 14923734"/>
              <a:gd name="connsiteY1520" fmla="*/ 10955704 h 11772899"/>
              <a:gd name="connsiteX1521" fmla="*/ 13599173 w 14923734"/>
              <a:gd name="connsiteY1521" fmla="*/ 10944513 h 11772899"/>
              <a:gd name="connsiteX1522" fmla="*/ 13538873 w 14923734"/>
              <a:gd name="connsiteY1522" fmla="*/ 10963432 h 11772899"/>
              <a:gd name="connsiteX1523" fmla="*/ 13573053 w 14923734"/>
              <a:gd name="connsiteY1523" fmla="*/ 10930432 h 11772899"/>
              <a:gd name="connsiteX1524" fmla="*/ 13586033 w 14923734"/>
              <a:gd name="connsiteY1524" fmla="*/ 10929301 h 11772899"/>
              <a:gd name="connsiteX1525" fmla="*/ 13580573 w 14923734"/>
              <a:gd name="connsiteY1525" fmla="*/ 10916016 h 11772899"/>
              <a:gd name="connsiteX1526" fmla="*/ 13625733 w 14923734"/>
              <a:gd name="connsiteY1526" fmla="*/ 10897822 h 11772899"/>
              <a:gd name="connsiteX1527" fmla="*/ 13460741 w 14923734"/>
              <a:gd name="connsiteY1527" fmla="*/ 10891799 h 11772899"/>
              <a:gd name="connsiteX1528" fmla="*/ 13530363 w 14923734"/>
              <a:gd name="connsiteY1528" fmla="*/ 10906988 h 11772899"/>
              <a:gd name="connsiteX1529" fmla="*/ 13413949 w 14923734"/>
              <a:gd name="connsiteY1529" fmla="*/ 10953036 h 11772899"/>
              <a:gd name="connsiteX1530" fmla="*/ 13386549 w 14923734"/>
              <a:gd name="connsiteY1530" fmla="*/ 10941516 h 11772899"/>
              <a:gd name="connsiteX1531" fmla="*/ 13373985 w 14923734"/>
              <a:gd name="connsiteY1531" fmla="*/ 10921427 h 11772899"/>
              <a:gd name="connsiteX1532" fmla="*/ 13377359 w 14923734"/>
              <a:gd name="connsiteY1532" fmla="*/ 10903153 h 11772899"/>
              <a:gd name="connsiteX1533" fmla="*/ 13460741 w 14923734"/>
              <a:gd name="connsiteY1533" fmla="*/ 10891799 h 11772899"/>
              <a:gd name="connsiteX1534" fmla="*/ 12886521 w 14923734"/>
              <a:gd name="connsiteY1534" fmla="*/ 10878912 h 11772899"/>
              <a:gd name="connsiteX1535" fmla="*/ 12910689 w 14923734"/>
              <a:gd name="connsiteY1535" fmla="*/ 10909871 h 11772899"/>
              <a:gd name="connsiteX1536" fmla="*/ 12874325 w 14923734"/>
              <a:gd name="connsiteY1536" fmla="*/ 10893624 h 11772899"/>
              <a:gd name="connsiteX1537" fmla="*/ 12886521 w 14923734"/>
              <a:gd name="connsiteY1537" fmla="*/ 10878912 h 11772899"/>
              <a:gd name="connsiteX1538" fmla="*/ 10936167 w 14923734"/>
              <a:gd name="connsiteY1538" fmla="*/ 10859535 h 11772899"/>
              <a:gd name="connsiteX1539" fmla="*/ 10968221 w 14923734"/>
              <a:gd name="connsiteY1539" fmla="*/ 10888996 h 11772899"/>
              <a:gd name="connsiteX1540" fmla="*/ 10929447 w 14923734"/>
              <a:gd name="connsiteY1540" fmla="*/ 10906561 h 11772899"/>
              <a:gd name="connsiteX1541" fmla="*/ 10914213 w 14923734"/>
              <a:gd name="connsiteY1541" fmla="*/ 10897776 h 11772899"/>
              <a:gd name="connsiteX1542" fmla="*/ 10936167 w 14923734"/>
              <a:gd name="connsiteY1542" fmla="*/ 10859535 h 11772899"/>
              <a:gd name="connsiteX1543" fmla="*/ 5174973 w 14923734"/>
              <a:gd name="connsiteY1543" fmla="*/ 10851007 h 11772899"/>
              <a:gd name="connsiteX1544" fmla="*/ 5134974 w 14923734"/>
              <a:gd name="connsiteY1544" fmla="*/ 10879456 h 11772899"/>
              <a:gd name="connsiteX1545" fmla="*/ 5007693 w 14923734"/>
              <a:gd name="connsiteY1545" fmla="*/ 10888234 h 11772899"/>
              <a:gd name="connsiteX1546" fmla="*/ 4927805 w 14923734"/>
              <a:gd name="connsiteY1546" fmla="*/ 10952231 h 11772899"/>
              <a:gd name="connsiteX1547" fmla="*/ 4919384 w 14923734"/>
              <a:gd name="connsiteY1547" fmla="*/ 10947485 h 11772899"/>
              <a:gd name="connsiteX1548" fmla="*/ 4910967 w 14923734"/>
              <a:gd name="connsiteY1548" fmla="*/ 11045193 h 11772899"/>
              <a:gd name="connsiteX1549" fmla="*/ 4943541 w 14923734"/>
              <a:gd name="connsiteY1549" fmla="*/ 11042586 h 11772899"/>
              <a:gd name="connsiteX1550" fmla="*/ 4947141 w 14923734"/>
              <a:gd name="connsiteY1550" fmla="*/ 11084992 h 11772899"/>
              <a:gd name="connsiteX1551" fmla="*/ 4948387 w 14923734"/>
              <a:gd name="connsiteY1551" fmla="*/ 11085373 h 11772899"/>
              <a:gd name="connsiteX1552" fmla="*/ 4952873 w 14923734"/>
              <a:gd name="connsiteY1552" fmla="*/ 11070665 h 11772899"/>
              <a:gd name="connsiteX1553" fmla="*/ 4957621 w 14923734"/>
              <a:gd name="connsiteY1553" fmla="*/ 11071336 h 11772899"/>
              <a:gd name="connsiteX1554" fmla="*/ 4957681 w 14923734"/>
              <a:gd name="connsiteY1554" fmla="*/ 11088208 h 11772899"/>
              <a:gd name="connsiteX1555" fmla="*/ 4980812 w 14923734"/>
              <a:gd name="connsiteY1555" fmla="*/ 11095265 h 11772899"/>
              <a:gd name="connsiteX1556" fmla="*/ 4955698 w 14923734"/>
              <a:gd name="connsiteY1556" fmla="*/ 11108053 h 11772899"/>
              <a:gd name="connsiteX1557" fmla="*/ 4954124 w 14923734"/>
              <a:gd name="connsiteY1557" fmla="*/ 11115413 h 11772899"/>
              <a:gd name="connsiteX1558" fmla="*/ 4948847 w 14923734"/>
              <a:gd name="connsiteY1558" fmla="*/ 11133489 h 11772899"/>
              <a:gd name="connsiteX1559" fmla="*/ 5001459 w 14923734"/>
              <a:gd name="connsiteY1559" fmla="*/ 11172609 h 11772899"/>
              <a:gd name="connsiteX1560" fmla="*/ 5029597 w 14923734"/>
              <a:gd name="connsiteY1560" fmla="*/ 11144888 h 11772899"/>
              <a:gd name="connsiteX1561" fmla="*/ 5043849 w 14923734"/>
              <a:gd name="connsiteY1561" fmla="*/ 11146901 h 11772899"/>
              <a:gd name="connsiteX1562" fmla="*/ 5057737 w 14923734"/>
              <a:gd name="connsiteY1562" fmla="*/ 11117161 h 11772899"/>
              <a:gd name="connsiteX1563" fmla="*/ 5062851 w 14923734"/>
              <a:gd name="connsiteY1563" fmla="*/ 11149583 h 11772899"/>
              <a:gd name="connsiteX1564" fmla="*/ 5096099 w 14923734"/>
              <a:gd name="connsiteY1564" fmla="*/ 11154276 h 11772899"/>
              <a:gd name="connsiteX1565" fmla="*/ 5214850 w 14923734"/>
              <a:gd name="connsiteY1565" fmla="*/ 11171041 h 11772899"/>
              <a:gd name="connsiteX1566" fmla="*/ 5304741 w 14923734"/>
              <a:gd name="connsiteY1566" fmla="*/ 11152031 h 11772899"/>
              <a:gd name="connsiteX1567" fmla="*/ 5333533 w 14923734"/>
              <a:gd name="connsiteY1567" fmla="*/ 11153541 h 11772899"/>
              <a:gd name="connsiteX1568" fmla="*/ 5326067 w 14923734"/>
              <a:gd name="connsiteY1568" fmla="*/ 11147805 h 11772899"/>
              <a:gd name="connsiteX1569" fmla="*/ 5236313 w 14923734"/>
              <a:gd name="connsiteY1569" fmla="*/ 11014099 h 11772899"/>
              <a:gd name="connsiteX1570" fmla="*/ 5329783 w 14923734"/>
              <a:gd name="connsiteY1570" fmla="*/ 10956018 h 11772899"/>
              <a:gd name="connsiteX1571" fmla="*/ 5232475 w 14923734"/>
              <a:gd name="connsiteY1571" fmla="*/ 10968866 h 11772899"/>
              <a:gd name="connsiteX1572" fmla="*/ 5329357 w 14923734"/>
              <a:gd name="connsiteY1572" fmla="*/ 10950993 h 11772899"/>
              <a:gd name="connsiteX1573" fmla="*/ 5255382 w 14923734"/>
              <a:gd name="connsiteY1573" fmla="*/ 10900620 h 11772899"/>
              <a:gd name="connsiteX1574" fmla="*/ 5254972 w 14923734"/>
              <a:gd name="connsiteY1574" fmla="*/ 10888748 h 11772899"/>
              <a:gd name="connsiteX1575" fmla="*/ 5249589 w 14923734"/>
              <a:gd name="connsiteY1575" fmla="*/ 10890683 h 11772899"/>
              <a:gd name="connsiteX1576" fmla="*/ 5226561 w 14923734"/>
              <a:gd name="connsiteY1576" fmla="*/ 10950825 h 11772899"/>
              <a:gd name="connsiteX1577" fmla="*/ 5179113 w 14923734"/>
              <a:gd name="connsiteY1577" fmla="*/ 10889523 h 11772899"/>
              <a:gd name="connsiteX1578" fmla="*/ 5178045 w 14923734"/>
              <a:gd name="connsiteY1578" fmla="*/ 10851439 h 11772899"/>
              <a:gd name="connsiteX1579" fmla="*/ 13331325 w 14923734"/>
              <a:gd name="connsiteY1579" fmla="*/ 10848702 h 11772899"/>
              <a:gd name="connsiteX1580" fmla="*/ 13345937 w 14923734"/>
              <a:gd name="connsiteY1580" fmla="*/ 10863692 h 11772899"/>
              <a:gd name="connsiteX1581" fmla="*/ 13320365 w 14923734"/>
              <a:gd name="connsiteY1581" fmla="*/ 10862854 h 11772899"/>
              <a:gd name="connsiteX1582" fmla="*/ 13331325 w 14923734"/>
              <a:gd name="connsiteY1582" fmla="*/ 10848702 h 11772899"/>
              <a:gd name="connsiteX1583" fmla="*/ 13013989 w 14923734"/>
              <a:gd name="connsiteY1583" fmla="*/ 10847543 h 11772899"/>
              <a:gd name="connsiteX1584" fmla="*/ 13076465 w 14923734"/>
              <a:gd name="connsiteY1584" fmla="*/ 10859481 h 11772899"/>
              <a:gd name="connsiteX1585" fmla="*/ 13050753 w 14923734"/>
              <a:gd name="connsiteY1585" fmla="*/ 10879396 h 11772899"/>
              <a:gd name="connsiteX1586" fmla="*/ 13036501 w 14923734"/>
              <a:gd name="connsiteY1586" fmla="*/ 10880478 h 11772899"/>
              <a:gd name="connsiteX1587" fmla="*/ 13030777 w 14923734"/>
              <a:gd name="connsiteY1587" fmla="*/ 10900013 h 11772899"/>
              <a:gd name="connsiteX1588" fmla="*/ 13001093 w 14923734"/>
              <a:gd name="connsiteY1588" fmla="*/ 10898006 h 11772899"/>
              <a:gd name="connsiteX1589" fmla="*/ 12990709 w 14923734"/>
              <a:gd name="connsiteY1589" fmla="*/ 10872920 h 11772899"/>
              <a:gd name="connsiteX1590" fmla="*/ 12960893 w 14923734"/>
              <a:gd name="connsiteY1590" fmla="*/ 10863629 h 11772899"/>
              <a:gd name="connsiteX1591" fmla="*/ 13013989 w 14923734"/>
              <a:gd name="connsiteY1591" fmla="*/ 10847543 h 11772899"/>
              <a:gd name="connsiteX1592" fmla="*/ 6662210 w 14923734"/>
              <a:gd name="connsiteY1592" fmla="*/ 10836550 h 11772899"/>
              <a:gd name="connsiteX1593" fmla="*/ 6563181 w 14923734"/>
              <a:gd name="connsiteY1593" fmla="*/ 10885959 h 11772899"/>
              <a:gd name="connsiteX1594" fmla="*/ 6545633 w 14923734"/>
              <a:gd name="connsiteY1594" fmla="*/ 11010264 h 11772899"/>
              <a:gd name="connsiteX1595" fmla="*/ 6532064 w 14923734"/>
              <a:gd name="connsiteY1595" fmla="*/ 11002900 h 11772899"/>
              <a:gd name="connsiteX1596" fmla="*/ 6524425 w 14923734"/>
              <a:gd name="connsiteY1596" fmla="*/ 11005483 h 11772899"/>
              <a:gd name="connsiteX1597" fmla="*/ 6515503 w 14923734"/>
              <a:gd name="connsiteY1597" fmla="*/ 11062899 h 11772899"/>
              <a:gd name="connsiteX1598" fmla="*/ 6513215 w 14923734"/>
              <a:gd name="connsiteY1598" fmla="*/ 11110687 h 11772899"/>
              <a:gd name="connsiteX1599" fmla="*/ 6518525 w 14923734"/>
              <a:gd name="connsiteY1599" fmla="*/ 11153983 h 11772899"/>
              <a:gd name="connsiteX1600" fmla="*/ 6544248 w 14923734"/>
              <a:gd name="connsiteY1600" fmla="*/ 11154680 h 11772899"/>
              <a:gd name="connsiteX1601" fmla="*/ 6599339 w 14923734"/>
              <a:gd name="connsiteY1601" fmla="*/ 11144628 h 11772899"/>
              <a:gd name="connsiteX1602" fmla="*/ 6599699 w 14923734"/>
              <a:gd name="connsiteY1602" fmla="*/ 11176377 h 11772899"/>
              <a:gd name="connsiteX1603" fmla="*/ 6590566 w 14923734"/>
              <a:gd name="connsiteY1603" fmla="*/ 11206779 h 11772899"/>
              <a:gd name="connsiteX1604" fmla="*/ 6548547 w 14923734"/>
              <a:gd name="connsiteY1604" fmla="*/ 11214265 h 11772899"/>
              <a:gd name="connsiteX1605" fmla="*/ 6567129 w 14923734"/>
              <a:gd name="connsiteY1605" fmla="*/ 11236498 h 11772899"/>
              <a:gd name="connsiteX1606" fmla="*/ 6470254 w 14923734"/>
              <a:gd name="connsiteY1606" fmla="*/ 11254372 h 11772899"/>
              <a:gd name="connsiteX1607" fmla="*/ 6572675 w 14923734"/>
              <a:gd name="connsiteY1607" fmla="*/ 11301838 h 11772899"/>
              <a:gd name="connsiteX1608" fmla="*/ 6573099 w 14923734"/>
              <a:gd name="connsiteY1608" fmla="*/ 11306861 h 11772899"/>
              <a:gd name="connsiteX1609" fmla="*/ 6588119 w 14923734"/>
              <a:gd name="connsiteY1609" fmla="*/ 11308715 h 11772899"/>
              <a:gd name="connsiteX1610" fmla="*/ 6625902 w 14923734"/>
              <a:gd name="connsiteY1610" fmla="*/ 11304318 h 11772899"/>
              <a:gd name="connsiteX1611" fmla="*/ 6672401 w 14923734"/>
              <a:gd name="connsiteY1611" fmla="*/ 11313423 h 11772899"/>
              <a:gd name="connsiteX1612" fmla="*/ 6649016 w 14923734"/>
              <a:gd name="connsiteY1612" fmla="*/ 11341812 h 11772899"/>
              <a:gd name="connsiteX1613" fmla="*/ 6782743 w 14923734"/>
              <a:gd name="connsiteY1613" fmla="*/ 11424082 h 11772899"/>
              <a:gd name="connsiteX1614" fmla="*/ 6796993 w 14923734"/>
              <a:gd name="connsiteY1614" fmla="*/ 11426094 h 11772899"/>
              <a:gd name="connsiteX1615" fmla="*/ 6834633 w 14923734"/>
              <a:gd name="connsiteY1615" fmla="*/ 11399716 h 11772899"/>
              <a:gd name="connsiteX1616" fmla="*/ 6848155 w 14923734"/>
              <a:gd name="connsiteY1616" fmla="*/ 11338234 h 11772899"/>
              <a:gd name="connsiteX1617" fmla="*/ 6970933 w 14923734"/>
              <a:gd name="connsiteY1617" fmla="*/ 11292177 h 11772899"/>
              <a:gd name="connsiteX1618" fmla="*/ 6998153 w 14923734"/>
              <a:gd name="connsiteY1618" fmla="*/ 11339598 h 11772899"/>
              <a:gd name="connsiteX1619" fmla="*/ 7000447 w 14923734"/>
              <a:gd name="connsiteY1619" fmla="*/ 11340356 h 11772899"/>
              <a:gd name="connsiteX1620" fmla="*/ 6996399 w 14923734"/>
              <a:gd name="connsiteY1620" fmla="*/ 11324254 h 11772899"/>
              <a:gd name="connsiteX1621" fmla="*/ 7006595 w 14923734"/>
              <a:gd name="connsiteY1621" fmla="*/ 11304983 h 11772899"/>
              <a:gd name="connsiteX1622" fmla="*/ 7032109 w 14923734"/>
              <a:gd name="connsiteY1622" fmla="*/ 11343093 h 11772899"/>
              <a:gd name="connsiteX1623" fmla="*/ 7019328 w 14923734"/>
              <a:gd name="connsiteY1623" fmla="*/ 11343891 h 11772899"/>
              <a:gd name="connsiteX1624" fmla="*/ 7011783 w 14923734"/>
              <a:gd name="connsiteY1624" fmla="*/ 11344104 h 11772899"/>
              <a:gd name="connsiteX1625" fmla="*/ 7026937 w 14923734"/>
              <a:gd name="connsiteY1625" fmla="*/ 11349111 h 11772899"/>
              <a:gd name="connsiteX1626" fmla="*/ 7057161 w 14923734"/>
              <a:gd name="connsiteY1626" fmla="*/ 11367741 h 11772899"/>
              <a:gd name="connsiteX1627" fmla="*/ 7128413 w 14923734"/>
              <a:gd name="connsiteY1627" fmla="*/ 11377800 h 11772899"/>
              <a:gd name="connsiteX1628" fmla="*/ 7158238 w 14923734"/>
              <a:gd name="connsiteY1628" fmla="*/ 11393894 h 11772899"/>
              <a:gd name="connsiteX1629" fmla="*/ 7186335 w 14923734"/>
              <a:gd name="connsiteY1629" fmla="*/ 11388757 h 11772899"/>
              <a:gd name="connsiteX1630" fmla="*/ 7202063 w 14923734"/>
              <a:gd name="connsiteY1630" fmla="*/ 11379168 h 11772899"/>
              <a:gd name="connsiteX1631" fmla="*/ 7223656 w 14923734"/>
              <a:gd name="connsiteY1631" fmla="*/ 11386755 h 11772899"/>
              <a:gd name="connsiteX1632" fmla="*/ 7258330 w 14923734"/>
              <a:gd name="connsiteY1632" fmla="*/ 11386234 h 11772899"/>
              <a:gd name="connsiteX1633" fmla="*/ 7455442 w 14923734"/>
              <a:gd name="connsiteY1633" fmla="*/ 11360580 h 11772899"/>
              <a:gd name="connsiteX1634" fmla="*/ 7641059 w 14923734"/>
              <a:gd name="connsiteY1634" fmla="*/ 11418474 h 11772899"/>
              <a:gd name="connsiteX1635" fmla="*/ 7660074 w 14923734"/>
              <a:gd name="connsiteY1635" fmla="*/ 11389961 h 11772899"/>
              <a:gd name="connsiteX1636" fmla="*/ 7661579 w 14923734"/>
              <a:gd name="connsiteY1636" fmla="*/ 11378073 h 11772899"/>
              <a:gd name="connsiteX1637" fmla="*/ 7646879 w 14923734"/>
              <a:gd name="connsiteY1637" fmla="*/ 11365579 h 11772899"/>
              <a:gd name="connsiteX1638" fmla="*/ 7663823 w 14923734"/>
              <a:gd name="connsiteY1638" fmla="*/ 11360385 h 11772899"/>
              <a:gd name="connsiteX1639" fmla="*/ 7664081 w 14923734"/>
              <a:gd name="connsiteY1639" fmla="*/ 11358335 h 11772899"/>
              <a:gd name="connsiteX1640" fmla="*/ 7670814 w 14923734"/>
              <a:gd name="connsiteY1640" fmla="*/ 11350866 h 11772899"/>
              <a:gd name="connsiteX1641" fmla="*/ 7671731 w 14923734"/>
              <a:gd name="connsiteY1641" fmla="*/ 11357963 h 11772899"/>
              <a:gd name="connsiteX1642" fmla="*/ 7680060 w 14923734"/>
              <a:gd name="connsiteY1642" fmla="*/ 11355411 h 11772899"/>
              <a:gd name="connsiteX1643" fmla="*/ 7705255 w 14923734"/>
              <a:gd name="connsiteY1643" fmla="*/ 11361629 h 11772899"/>
              <a:gd name="connsiteX1644" fmla="*/ 7713821 w 14923734"/>
              <a:gd name="connsiteY1644" fmla="*/ 11353474 h 11772899"/>
              <a:gd name="connsiteX1645" fmla="*/ 7753973 w 14923734"/>
              <a:gd name="connsiteY1645" fmla="*/ 11339333 h 11772899"/>
              <a:gd name="connsiteX1646" fmla="*/ 7764428 w 14923734"/>
              <a:gd name="connsiteY1646" fmla="*/ 11372505 h 11772899"/>
              <a:gd name="connsiteX1647" fmla="*/ 7765331 w 14923734"/>
              <a:gd name="connsiteY1647" fmla="*/ 11376189 h 11772899"/>
              <a:gd name="connsiteX1648" fmla="*/ 7791097 w 14923734"/>
              <a:gd name="connsiteY1648" fmla="*/ 11381420 h 11772899"/>
              <a:gd name="connsiteX1649" fmla="*/ 7804346 w 14923734"/>
              <a:gd name="connsiteY1649" fmla="*/ 11394014 h 11772899"/>
              <a:gd name="connsiteX1650" fmla="*/ 7804393 w 14923734"/>
              <a:gd name="connsiteY1650" fmla="*/ 11393990 h 11772899"/>
              <a:gd name="connsiteX1651" fmla="*/ 7830337 w 14923734"/>
              <a:gd name="connsiteY1651" fmla="*/ 11381804 h 11772899"/>
              <a:gd name="connsiteX1652" fmla="*/ 7846551 w 14923734"/>
              <a:gd name="connsiteY1652" fmla="*/ 11399945 h 11772899"/>
              <a:gd name="connsiteX1653" fmla="*/ 7852334 w 14923734"/>
              <a:gd name="connsiteY1653" fmla="*/ 11408009 h 11772899"/>
              <a:gd name="connsiteX1654" fmla="*/ 7854473 w 14923734"/>
              <a:gd name="connsiteY1654" fmla="*/ 11406493 h 11772899"/>
              <a:gd name="connsiteX1655" fmla="*/ 7873311 w 14923734"/>
              <a:gd name="connsiteY1655" fmla="*/ 11461163 h 11772899"/>
              <a:gd name="connsiteX1656" fmla="*/ 7862194 w 14923734"/>
              <a:gd name="connsiteY1656" fmla="*/ 11460963 h 11772899"/>
              <a:gd name="connsiteX1657" fmla="*/ 7860273 w 14923734"/>
              <a:gd name="connsiteY1657" fmla="*/ 11478025 h 11772899"/>
              <a:gd name="connsiteX1658" fmla="*/ 7865865 w 14923734"/>
              <a:gd name="connsiteY1658" fmla="*/ 11475518 h 11772899"/>
              <a:gd name="connsiteX1659" fmla="*/ 7878330 w 14923734"/>
              <a:gd name="connsiteY1659" fmla="*/ 11463860 h 11772899"/>
              <a:gd name="connsiteX1660" fmla="*/ 7939227 w 14923734"/>
              <a:gd name="connsiteY1660" fmla="*/ 11365486 h 11772899"/>
              <a:gd name="connsiteX1661" fmla="*/ 7949451 w 14923734"/>
              <a:gd name="connsiteY1661" fmla="*/ 11430319 h 11772899"/>
              <a:gd name="connsiteX1662" fmla="*/ 8019616 w 14923734"/>
              <a:gd name="connsiteY1662" fmla="*/ 11345137 h 11772899"/>
              <a:gd name="connsiteX1663" fmla="*/ 8028024 w 14923734"/>
              <a:gd name="connsiteY1663" fmla="*/ 11251234 h 11772899"/>
              <a:gd name="connsiteX1664" fmla="*/ 7566542 w 14923734"/>
              <a:gd name="connsiteY1664" fmla="*/ 11122695 h 11772899"/>
              <a:gd name="connsiteX1665" fmla="*/ 7443401 w 14923734"/>
              <a:gd name="connsiteY1665" fmla="*/ 11137007 h 11772899"/>
              <a:gd name="connsiteX1666" fmla="*/ 7333789 w 14923734"/>
              <a:gd name="connsiteY1666" fmla="*/ 11089835 h 11772899"/>
              <a:gd name="connsiteX1667" fmla="*/ 7329832 w 14923734"/>
              <a:gd name="connsiteY1667" fmla="*/ 11084354 h 11772899"/>
              <a:gd name="connsiteX1668" fmla="*/ 7318969 w 14923734"/>
              <a:gd name="connsiteY1668" fmla="*/ 11085223 h 11772899"/>
              <a:gd name="connsiteX1669" fmla="*/ 7306594 w 14923734"/>
              <a:gd name="connsiteY1669" fmla="*/ 11086213 h 11772899"/>
              <a:gd name="connsiteX1670" fmla="*/ 7305320 w 14923734"/>
              <a:gd name="connsiteY1670" fmla="*/ 11071185 h 11772899"/>
              <a:gd name="connsiteX1671" fmla="*/ 7300418 w 14923734"/>
              <a:gd name="connsiteY1671" fmla="*/ 11067795 h 11772899"/>
              <a:gd name="connsiteX1672" fmla="*/ 7299305 w 14923734"/>
              <a:gd name="connsiteY1672" fmla="*/ 11067480 h 11772899"/>
              <a:gd name="connsiteX1673" fmla="*/ 7283637 w 14923734"/>
              <a:gd name="connsiteY1673" fmla="*/ 11078302 h 11772899"/>
              <a:gd name="connsiteX1674" fmla="*/ 7267647 w 14923734"/>
              <a:gd name="connsiteY1674" fmla="*/ 11112196 h 11772899"/>
              <a:gd name="connsiteX1675" fmla="*/ 6948305 w 14923734"/>
              <a:gd name="connsiteY1675" fmla="*/ 10972021 h 11772899"/>
              <a:gd name="connsiteX1676" fmla="*/ 6952318 w 14923734"/>
              <a:gd name="connsiteY1676" fmla="*/ 10914649 h 11772899"/>
              <a:gd name="connsiteX1677" fmla="*/ 6952427 w 14923734"/>
              <a:gd name="connsiteY1677" fmla="*/ 10913753 h 11772899"/>
              <a:gd name="connsiteX1678" fmla="*/ 6952271 w 14923734"/>
              <a:gd name="connsiteY1678" fmla="*/ 10913590 h 11772899"/>
              <a:gd name="connsiteX1679" fmla="*/ 6952508 w 14923734"/>
              <a:gd name="connsiteY1679" fmla="*/ 10913064 h 11772899"/>
              <a:gd name="connsiteX1680" fmla="*/ 6956715 w 14923734"/>
              <a:gd name="connsiteY1680" fmla="*/ 10878128 h 11772899"/>
              <a:gd name="connsiteX1681" fmla="*/ 6928213 w 14923734"/>
              <a:gd name="connsiteY1681" fmla="*/ 10874104 h 11772899"/>
              <a:gd name="connsiteX1682" fmla="*/ 6890577 w 14923734"/>
              <a:gd name="connsiteY1682" fmla="*/ 10900481 h 11772899"/>
              <a:gd name="connsiteX1683" fmla="*/ 6885828 w 14923734"/>
              <a:gd name="connsiteY1683" fmla="*/ 10899811 h 11772899"/>
              <a:gd name="connsiteX1684" fmla="*/ 6849279 w 14923734"/>
              <a:gd name="connsiteY1684" fmla="*/ 11021433 h 11772899"/>
              <a:gd name="connsiteX1685" fmla="*/ 6805801 w 14923734"/>
              <a:gd name="connsiteY1685" fmla="*/ 10951903 h 11772899"/>
              <a:gd name="connsiteX1686" fmla="*/ 6810189 w 14923734"/>
              <a:gd name="connsiteY1686" fmla="*/ 10920830 h 11772899"/>
              <a:gd name="connsiteX1687" fmla="*/ 6734551 w 14923734"/>
              <a:gd name="connsiteY1687" fmla="*/ 10941844 h 11772899"/>
              <a:gd name="connsiteX1688" fmla="*/ 6724931 w 14923734"/>
              <a:gd name="connsiteY1688" fmla="*/ 10949401 h 11772899"/>
              <a:gd name="connsiteX1689" fmla="*/ 6723883 w 14923734"/>
              <a:gd name="connsiteY1689" fmla="*/ 10951379 h 11772899"/>
              <a:gd name="connsiteX1690" fmla="*/ 6724610 w 14923734"/>
              <a:gd name="connsiteY1690" fmla="*/ 10963242 h 11772899"/>
              <a:gd name="connsiteX1691" fmla="*/ 6720193 w 14923734"/>
              <a:gd name="connsiteY1691" fmla="*/ 10958344 h 11772899"/>
              <a:gd name="connsiteX1692" fmla="*/ 6717605 w 14923734"/>
              <a:gd name="connsiteY1692" fmla="*/ 10963224 h 11772899"/>
              <a:gd name="connsiteX1693" fmla="*/ 6710800 w 14923734"/>
              <a:gd name="connsiteY1693" fmla="*/ 10938492 h 11772899"/>
              <a:gd name="connsiteX1694" fmla="*/ 6691802 w 14923734"/>
              <a:gd name="connsiteY1694" fmla="*/ 10935810 h 11772899"/>
              <a:gd name="connsiteX1695" fmla="*/ 6687411 w 14923734"/>
              <a:gd name="connsiteY1695" fmla="*/ 10966888 h 11772899"/>
              <a:gd name="connsiteX1696" fmla="*/ 6687049 w 14923734"/>
              <a:gd name="connsiteY1696" fmla="*/ 10935138 h 11772899"/>
              <a:gd name="connsiteX1697" fmla="*/ 6663663 w 14923734"/>
              <a:gd name="connsiteY1697" fmla="*/ 10963537 h 11772899"/>
              <a:gd name="connsiteX1698" fmla="*/ 6616525 w 14923734"/>
              <a:gd name="connsiteY1698" fmla="*/ 10988574 h 11772899"/>
              <a:gd name="connsiteX1699" fmla="*/ 6616161 w 14923734"/>
              <a:gd name="connsiteY1699" fmla="*/ 10956831 h 11772899"/>
              <a:gd name="connsiteX1700" fmla="*/ 6630049 w 14923734"/>
              <a:gd name="connsiteY1700" fmla="*/ 10927091 h 11772899"/>
              <a:gd name="connsiteX1701" fmla="*/ 6672437 w 14923734"/>
              <a:gd name="connsiteY1701" fmla="*/ 10901383 h 11772899"/>
              <a:gd name="connsiteX1702" fmla="*/ 6686685 w 14923734"/>
              <a:gd name="connsiteY1702" fmla="*/ 10903396 h 11772899"/>
              <a:gd name="connsiteX1703" fmla="*/ 6691075 w 14923734"/>
              <a:gd name="connsiteY1703" fmla="*/ 10872316 h 11772899"/>
              <a:gd name="connsiteX1704" fmla="*/ 6695460 w 14923734"/>
              <a:gd name="connsiteY1704" fmla="*/ 10841245 h 11772899"/>
              <a:gd name="connsiteX1705" fmla="*/ 6676459 w 14923734"/>
              <a:gd name="connsiteY1705" fmla="*/ 10838562 h 11772899"/>
              <a:gd name="connsiteX1706" fmla="*/ 6662210 w 14923734"/>
              <a:gd name="connsiteY1706" fmla="*/ 10836550 h 11772899"/>
              <a:gd name="connsiteX1707" fmla="*/ 11458165 w 14923734"/>
              <a:gd name="connsiteY1707" fmla="*/ 10815511 h 11772899"/>
              <a:gd name="connsiteX1708" fmla="*/ 11491361 w 14923734"/>
              <a:gd name="connsiteY1708" fmla="*/ 10835406 h 11772899"/>
              <a:gd name="connsiteX1709" fmla="*/ 11474373 w 14923734"/>
              <a:gd name="connsiteY1709" fmla="*/ 10847208 h 11772899"/>
              <a:gd name="connsiteX1710" fmla="*/ 11450441 w 14923734"/>
              <a:gd name="connsiteY1710" fmla="*/ 10841259 h 11772899"/>
              <a:gd name="connsiteX1711" fmla="*/ 11458165 w 14923734"/>
              <a:gd name="connsiteY1711" fmla="*/ 10815511 h 11772899"/>
              <a:gd name="connsiteX1712" fmla="*/ 847717 w 14923734"/>
              <a:gd name="connsiteY1712" fmla="*/ 10810306 h 11772899"/>
              <a:gd name="connsiteX1713" fmla="*/ 852388 w 14923734"/>
              <a:gd name="connsiteY1713" fmla="*/ 10810965 h 11772899"/>
              <a:gd name="connsiteX1714" fmla="*/ 848437 w 14923734"/>
              <a:gd name="connsiteY1714" fmla="*/ 10838943 h 11772899"/>
              <a:gd name="connsiteX1715" fmla="*/ 843765 w 14923734"/>
              <a:gd name="connsiteY1715" fmla="*/ 10838283 h 11772899"/>
              <a:gd name="connsiteX1716" fmla="*/ 811778 w 14923734"/>
              <a:gd name="connsiteY1716" fmla="*/ 10862302 h 11772899"/>
              <a:gd name="connsiteX1717" fmla="*/ 815726 w 14923734"/>
              <a:gd name="connsiteY1717" fmla="*/ 10834326 h 11772899"/>
              <a:gd name="connsiteX1718" fmla="*/ 820401 w 14923734"/>
              <a:gd name="connsiteY1718" fmla="*/ 10834984 h 11772899"/>
              <a:gd name="connsiteX1719" fmla="*/ 847717 w 14923734"/>
              <a:gd name="connsiteY1719" fmla="*/ 10810306 h 11772899"/>
              <a:gd name="connsiteX1720" fmla="*/ 13361231 w 14923734"/>
              <a:gd name="connsiteY1720" fmla="*/ 10805750 h 11772899"/>
              <a:gd name="connsiteX1721" fmla="*/ 13428285 w 14923734"/>
              <a:gd name="connsiteY1721" fmla="*/ 10839738 h 11772899"/>
              <a:gd name="connsiteX1722" fmla="*/ 13351309 w 14923734"/>
              <a:gd name="connsiteY1722" fmla="*/ 10838204 h 11772899"/>
              <a:gd name="connsiteX1723" fmla="*/ 13285877 w 14923734"/>
              <a:gd name="connsiteY1723" fmla="*/ 10816309 h 11772899"/>
              <a:gd name="connsiteX1724" fmla="*/ 13361231 w 14923734"/>
              <a:gd name="connsiteY1724" fmla="*/ 10805750 h 11772899"/>
              <a:gd name="connsiteX1725" fmla="*/ 11683829 w 14923734"/>
              <a:gd name="connsiteY1725" fmla="*/ 10801155 h 11772899"/>
              <a:gd name="connsiteX1726" fmla="*/ 11856681 w 14923734"/>
              <a:gd name="connsiteY1726" fmla="*/ 10864704 h 11772899"/>
              <a:gd name="connsiteX1727" fmla="*/ 11894377 w 14923734"/>
              <a:gd name="connsiteY1727" fmla="*/ 10903266 h 11772899"/>
              <a:gd name="connsiteX1728" fmla="*/ 11924937 w 14923734"/>
              <a:gd name="connsiteY1728" fmla="*/ 10901393 h 11772899"/>
              <a:gd name="connsiteX1729" fmla="*/ 11953273 w 14923734"/>
              <a:gd name="connsiteY1729" fmla="*/ 10913688 h 11772899"/>
              <a:gd name="connsiteX1730" fmla="*/ 11956777 w 14923734"/>
              <a:gd name="connsiteY1730" fmla="*/ 10934577 h 11772899"/>
              <a:gd name="connsiteX1731" fmla="*/ 11980417 w 14923734"/>
              <a:gd name="connsiteY1731" fmla="*/ 10928432 h 11772899"/>
              <a:gd name="connsiteX1732" fmla="*/ 12018911 w 14923734"/>
              <a:gd name="connsiteY1732" fmla="*/ 10931521 h 11772899"/>
              <a:gd name="connsiteX1733" fmla="*/ 12047409 w 14923734"/>
              <a:gd name="connsiteY1733" fmla="*/ 10945885 h 11772899"/>
              <a:gd name="connsiteX1734" fmla="*/ 12047409 w 14923734"/>
              <a:gd name="connsiteY1734" fmla="*/ 10945881 h 11772899"/>
              <a:gd name="connsiteX1735" fmla="*/ 12089167 w 14923734"/>
              <a:gd name="connsiteY1735" fmla="*/ 10974002 h 11772899"/>
              <a:gd name="connsiteX1736" fmla="*/ 12076101 w 14923734"/>
              <a:gd name="connsiteY1736" fmla="*/ 10981348 h 11772899"/>
              <a:gd name="connsiteX1737" fmla="*/ 12058125 w 14923734"/>
              <a:gd name="connsiteY1737" fmla="*/ 10972483 h 11772899"/>
              <a:gd name="connsiteX1738" fmla="*/ 12037025 w 14923734"/>
              <a:gd name="connsiteY1738" fmla="*/ 10957039 h 11772899"/>
              <a:gd name="connsiteX1739" fmla="*/ 11995049 w 14923734"/>
              <a:gd name="connsiteY1739" fmla="*/ 10973412 h 11772899"/>
              <a:gd name="connsiteX1740" fmla="*/ 11935739 w 14923734"/>
              <a:gd name="connsiteY1740" fmla="*/ 10973286 h 11772899"/>
              <a:gd name="connsiteX1741" fmla="*/ 11899173 w 14923734"/>
              <a:gd name="connsiteY1741" fmla="*/ 10961782 h 11772899"/>
              <a:gd name="connsiteX1742" fmla="*/ 11898883 w 14923734"/>
              <a:gd name="connsiteY1742" fmla="*/ 10960770 h 11772899"/>
              <a:gd name="connsiteX1743" fmla="*/ 11940001 w 14923734"/>
              <a:gd name="connsiteY1743" fmla="*/ 10938937 h 11772899"/>
              <a:gd name="connsiteX1744" fmla="*/ 11951173 w 14923734"/>
              <a:gd name="connsiteY1744" fmla="*/ 10936034 h 11772899"/>
              <a:gd name="connsiteX1745" fmla="*/ 11915017 w 14923734"/>
              <a:gd name="connsiteY1745" fmla="*/ 10934638 h 11772899"/>
              <a:gd name="connsiteX1746" fmla="*/ 11906609 w 14923734"/>
              <a:gd name="connsiteY1746" fmla="*/ 10931700 h 11772899"/>
              <a:gd name="connsiteX1747" fmla="*/ 11910413 w 14923734"/>
              <a:gd name="connsiteY1747" fmla="*/ 10940274 h 11772899"/>
              <a:gd name="connsiteX1748" fmla="*/ 11897245 w 14923734"/>
              <a:gd name="connsiteY1748" fmla="*/ 10947032 h 11772899"/>
              <a:gd name="connsiteX1749" fmla="*/ 11896045 w 14923734"/>
              <a:gd name="connsiteY1749" fmla="*/ 10946459 h 11772899"/>
              <a:gd name="connsiteX1750" fmla="*/ 11895899 w 14923734"/>
              <a:gd name="connsiteY1750" fmla="*/ 10950326 h 11772899"/>
              <a:gd name="connsiteX1751" fmla="*/ 11898883 w 14923734"/>
              <a:gd name="connsiteY1751" fmla="*/ 10960770 h 11772899"/>
              <a:gd name="connsiteX1752" fmla="*/ 11897793 w 14923734"/>
              <a:gd name="connsiteY1752" fmla="*/ 10961349 h 11772899"/>
              <a:gd name="connsiteX1753" fmla="*/ 11899173 w 14923734"/>
              <a:gd name="connsiteY1753" fmla="*/ 10961782 h 11772899"/>
              <a:gd name="connsiteX1754" fmla="*/ 11911225 w 14923734"/>
              <a:gd name="connsiteY1754" fmla="*/ 11004008 h 11772899"/>
              <a:gd name="connsiteX1755" fmla="*/ 11855681 w 14923734"/>
              <a:gd name="connsiteY1755" fmla="*/ 11066861 h 11772899"/>
              <a:gd name="connsiteX1756" fmla="*/ 11831469 w 14923734"/>
              <a:gd name="connsiteY1756" fmla="*/ 11082872 h 11772899"/>
              <a:gd name="connsiteX1757" fmla="*/ 11836427 w 14923734"/>
              <a:gd name="connsiteY1757" fmla="*/ 11085624 h 11772899"/>
              <a:gd name="connsiteX1758" fmla="*/ 11812473 w 14923734"/>
              <a:gd name="connsiteY1758" fmla="*/ 11126603 h 11772899"/>
              <a:gd name="connsiteX1759" fmla="*/ 11801875 w 14923734"/>
              <a:gd name="connsiteY1759" fmla="*/ 11125187 h 11772899"/>
              <a:gd name="connsiteX1760" fmla="*/ 11817481 w 14923734"/>
              <a:gd name="connsiteY1760" fmla="*/ 11154089 h 11772899"/>
              <a:gd name="connsiteX1761" fmla="*/ 11789613 w 14923734"/>
              <a:gd name="connsiteY1761" fmla="*/ 11162173 h 11772899"/>
              <a:gd name="connsiteX1762" fmla="*/ 11768729 w 14923734"/>
              <a:gd name="connsiteY1762" fmla="*/ 11147371 h 11772899"/>
              <a:gd name="connsiteX1763" fmla="*/ 11782781 w 14923734"/>
              <a:gd name="connsiteY1763" fmla="*/ 11134597 h 11772899"/>
              <a:gd name="connsiteX1764" fmla="*/ 11796727 w 14923734"/>
              <a:gd name="connsiteY1764" fmla="*/ 11124500 h 11772899"/>
              <a:gd name="connsiteX1765" fmla="*/ 11794741 w 14923734"/>
              <a:gd name="connsiteY1765" fmla="*/ 11124234 h 11772899"/>
              <a:gd name="connsiteX1766" fmla="*/ 11782293 w 14923734"/>
              <a:gd name="connsiteY1766" fmla="*/ 11115391 h 11772899"/>
              <a:gd name="connsiteX1767" fmla="*/ 11781353 w 14923734"/>
              <a:gd name="connsiteY1767" fmla="*/ 11116013 h 11772899"/>
              <a:gd name="connsiteX1768" fmla="*/ 11704557 w 14923734"/>
              <a:gd name="connsiteY1768" fmla="*/ 11102433 h 11772899"/>
              <a:gd name="connsiteX1769" fmla="*/ 11658613 w 14923734"/>
              <a:gd name="connsiteY1769" fmla="*/ 11094312 h 11772899"/>
              <a:gd name="connsiteX1770" fmla="*/ 11674189 w 14923734"/>
              <a:gd name="connsiteY1770" fmla="*/ 11120460 h 11772899"/>
              <a:gd name="connsiteX1771" fmla="*/ 11630153 w 14923734"/>
              <a:gd name="connsiteY1771" fmla="*/ 11104921 h 11772899"/>
              <a:gd name="connsiteX1772" fmla="*/ 11601721 w 14923734"/>
              <a:gd name="connsiteY1772" fmla="*/ 11113894 h 11772899"/>
              <a:gd name="connsiteX1773" fmla="*/ 11493345 w 14923734"/>
              <a:gd name="connsiteY1773" fmla="*/ 11108459 h 11772899"/>
              <a:gd name="connsiteX1774" fmla="*/ 11458715 w 14923734"/>
              <a:gd name="connsiteY1774" fmla="*/ 11115922 h 11772899"/>
              <a:gd name="connsiteX1775" fmla="*/ 11457981 w 14923734"/>
              <a:gd name="connsiteY1775" fmla="*/ 11114725 h 11772899"/>
              <a:gd name="connsiteX1776" fmla="*/ 11486653 w 14923734"/>
              <a:gd name="connsiteY1776" fmla="*/ 11083094 h 11772899"/>
              <a:gd name="connsiteX1777" fmla="*/ 11488961 w 14923734"/>
              <a:gd name="connsiteY1777" fmla="*/ 11082614 h 11772899"/>
              <a:gd name="connsiteX1778" fmla="*/ 11487897 w 14923734"/>
              <a:gd name="connsiteY1778" fmla="*/ 11078774 h 11772899"/>
              <a:gd name="connsiteX1779" fmla="*/ 11509933 w 14923734"/>
              <a:gd name="connsiteY1779" fmla="*/ 11077164 h 11772899"/>
              <a:gd name="connsiteX1780" fmla="*/ 11509997 w 14923734"/>
              <a:gd name="connsiteY1780" fmla="*/ 11078224 h 11772899"/>
              <a:gd name="connsiteX1781" fmla="*/ 11545721 w 14923734"/>
              <a:gd name="connsiteY1781" fmla="*/ 11070773 h 11772899"/>
              <a:gd name="connsiteX1782" fmla="*/ 11588515 w 14923734"/>
              <a:gd name="connsiteY1782" fmla="*/ 11074849 h 11772899"/>
              <a:gd name="connsiteX1783" fmla="*/ 11585361 w 14923734"/>
              <a:gd name="connsiteY1783" fmla="*/ 11072112 h 11772899"/>
              <a:gd name="connsiteX1784" fmla="*/ 11558961 w 14923734"/>
              <a:gd name="connsiteY1784" fmla="*/ 11070163 h 11772899"/>
              <a:gd name="connsiteX1785" fmla="*/ 11504181 w 14923734"/>
              <a:gd name="connsiteY1785" fmla="*/ 11051522 h 11772899"/>
              <a:gd name="connsiteX1786" fmla="*/ 11483621 w 14923734"/>
              <a:gd name="connsiteY1786" fmla="*/ 11032836 h 11772899"/>
              <a:gd name="connsiteX1787" fmla="*/ 11563453 w 14923734"/>
              <a:gd name="connsiteY1787" fmla="*/ 11038729 h 11772899"/>
              <a:gd name="connsiteX1788" fmla="*/ 11581419 w 14923734"/>
              <a:gd name="connsiteY1788" fmla="*/ 11035937 h 11772899"/>
              <a:gd name="connsiteX1789" fmla="*/ 11581729 w 14923734"/>
              <a:gd name="connsiteY1789" fmla="*/ 11033336 h 11772899"/>
              <a:gd name="connsiteX1790" fmla="*/ 11586033 w 14923734"/>
              <a:gd name="connsiteY1790" fmla="*/ 11031588 h 11772899"/>
              <a:gd name="connsiteX1791" fmla="*/ 11548217 w 14923734"/>
              <a:gd name="connsiteY1791" fmla="*/ 10990451 h 11772899"/>
              <a:gd name="connsiteX1792" fmla="*/ 11552429 w 14923734"/>
              <a:gd name="connsiteY1792" fmla="*/ 10978937 h 11772899"/>
              <a:gd name="connsiteX1793" fmla="*/ 11525587 w 14923734"/>
              <a:gd name="connsiteY1793" fmla="*/ 10983951 h 11772899"/>
              <a:gd name="connsiteX1794" fmla="*/ 11519273 w 14923734"/>
              <a:gd name="connsiteY1794" fmla="*/ 10982629 h 11772899"/>
              <a:gd name="connsiteX1795" fmla="*/ 11504997 w 14923734"/>
              <a:gd name="connsiteY1795" fmla="*/ 11001452 h 11772899"/>
              <a:gd name="connsiteX1796" fmla="*/ 11494633 w 14923734"/>
              <a:gd name="connsiteY1796" fmla="*/ 10995066 h 11772899"/>
              <a:gd name="connsiteX1797" fmla="*/ 11492501 w 14923734"/>
              <a:gd name="connsiteY1797" fmla="*/ 10977009 h 11772899"/>
              <a:gd name="connsiteX1798" fmla="*/ 11485557 w 14923734"/>
              <a:gd name="connsiteY1798" fmla="*/ 10975551 h 11772899"/>
              <a:gd name="connsiteX1799" fmla="*/ 11485285 w 14923734"/>
              <a:gd name="connsiteY1799" fmla="*/ 10986960 h 11772899"/>
              <a:gd name="connsiteX1800" fmla="*/ 11468393 w 14923734"/>
              <a:gd name="connsiteY1800" fmla="*/ 11042577 h 11772899"/>
              <a:gd name="connsiteX1801" fmla="*/ 11432659 w 14923734"/>
              <a:gd name="connsiteY1801" fmla="*/ 10920503 h 11772899"/>
              <a:gd name="connsiteX1802" fmla="*/ 11475061 w 14923734"/>
              <a:gd name="connsiteY1802" fmla="*/ 10920634 h 11772899"/>
              <a:gd name="connsiteX1803" fmla="*/ 11486013 w 14923734"/>
              <a:gd name="connsiteY1803" fmla="*/ 10956103 h 11772899"/>
              <a:gd name="connsiteX1804" fmla="*/ 11485697 w 14923734"/>
              <a:gd name="connsiteY1804" fmla="*/ 10969319 h 11772899"/>
              <a:gd name="connsiteX1805" fmla="*/ 11518351 w 14923734"/>
              <a:gd name="connsiteY1805" fmla="*/ 10945743 h 11772899"/>
              <a:gd name="connsiteX1806" fmla="*/ 11562789 w 14923734"/>
              <a:gd name="connsiteY1806" fmla="*/ 10934442 h 11772899"/>
              <a:gd name="connsiteX1807" fmla="*/ 11562909 w 14923734"/>
              <a:gd name="connsiteY1807" fmla="*/ 10928542 h 11772899"/>
              <a:gd name="connsiteX1808" fmla="*/ 11550625 w 14923734"/>
              <a:gd name="connsiteY1808" fmla="*/ 10899288 h 11772899"/>
              <a:gd name="connsiteX1809" fmla="*/ 11683829 w 14923734"/>
              <a:gd name="connsiteY1809" fmla="*/ 10801155 h 11772899"/>
              <a:gd name="connsiteX1810" fmla="*/ 14363691 w 14923734"/>
              <a:gd name="connsiteY1810" fmla="*/ 10800144 h 11772899"/>
              <a:gd name="connsiteX1811" fmla="*/ 14437319 w 14923734"/>
              <a:gd name="connsiteY1811" fmla="*/ 10870696 h 11772899"/>
              <a:gd name="connsiteX1812" fmla="*/ 14422665 w 14923734"/>
              <a:gd name="connsiteY1812" fmla="*/ 10880903 h 11772899"/>
              <a:gd name="connsiteX1813" fmla="*/ 14375263 w 14923734"/>
              <a:gd name="connsiteY1813" fmla="*/ 10884742 h 11772899"/>
              <a:gd name="connsiteX1814" fmla="*/ 14360813 w 14923734"/>
              <a:gd name="connsiteY1814" fmla="*/ 10872362 h 11772899"/>
              <a:gd name="connsiteX1815" fmla="*/ 14337485 w 14923734"/>
              <a:gd name="connsiteY1815" fmla="*/ 10826577 h 11772899"/>
              <a:gd name="connsiteX1816" fmla="*/ 14363691 w 14923734"/>
              <a:gd name="connsiteY1816" fmla="*/ 10800144 h 11772899"/>
              <a:gd name="connsiteX1817" fmla="*/ 742201 w 14923734"/>
              <a:gd name="connsiteY1817" fmla="*/ 10795409 h 11772899"/>
              <a:gd name="connsiteX1818" fmla="*/ 746938 w 14923734"/>
              <a:gd name="connsiteY1818" fmla="*/ 10796078 h 11772899"/>
              <a:gd name="connsiteX1819" fmla="*/ 761143 w 14923734"/>
              <a:gd name="connsiteY1819" fmla="*/ 10798083 h 11772899"/>
              <a:gd name="connsiteX1820" fmla="*/ 780080 w 14923734"/>
              <a:gd name="connsiteY1820" fmla="*/ 10800756 h 11772899"/>
              <a:gd name="connsiteX1821" fmla="*/ 776920 w 14923734"/>
              <a:gd name="connsiteY1821" fmla="*/ 10823138 h 11772899"/>
              <a:gd name="connsiteX1822" fmla="*/ 757980 w 14923734"/>
              <a:gd name="connsiteY1822" fmla="*/ 10820466 h 11772899"/>
              <a:gd name="connsiteX1823" fmla="*/ 743778 w 14923734"/>
              <a:gd name="connsiteY1823" fmla="*/ 10818459 h 11772899"/>
              <a:gd name="connsiteX1824" fmla="*/ 742201 w 14923734"/>
              <a:gd name="connsiteY1824" fmla="*/ 10795409 h 11772899"/>
              <a:gd name="connsiteX1825" fmla="*/ 12377889 w 14923734"/>
              <a:gd name="connsiteY1825" fmla="*/ 10795264 h 11772899"/>
              <a:gd name="connsiteX1826" fmla="*/ 12428861 w 14923734"/>
              <a:gd name="connsiteY1826" fmla="*/ 10810866 h 11772899"/>
              <a:gd name="connsiteX1827" fmla="*/ 12434957 w 14923734"/>
              <a:gd name="connsiteY1827" fmla="*/ 10816140 h 11772899"/>
              <a:gd name="connsiteX1828" fmla="*/ 12455229 w 14923734"/>
              <a:gd name="connsiteY1828" fmla="*/ 10819978 h 11772899"/>
              <a:gd name="connsiteX1829" fmla="*/ 12447849 w 14923734"/>
              <a:gd name="connsiteY1829" fmla="*/ 10827289 h 11772899"/>
              <a:gd name="connsiteX1830" fmla="*/ 12468069 w 14923734"/>
              <a:gd name="connsiteY1830" fmla="*/ 10844775 h 11772899"/>
              <a:gd name="connsiteX1831" fmla="*/ 12543045 w 14923734"/>
              <a:gd name="connsiteY1831" fmla="*/ 10913801 h 11772899"/>
              <a:gd name="connsiteX1832" fmla="*/ 12536349 w 14923734"/>
              <a:gd name="connsiteY1832" fmla="*/ 10990196 h 11772899"/>
              <a:gd name="connsiteX1833" fmla="*/ 12533641 w 14923734"/>
              <a:gd name="connsiteY1833" fmla="*/ 11021077 h 11772899"/>
              <a:gd name="connsiteX1834" fmla="*/ 12543753 w 14923734"/>
              <a:gd name="connsiteY1834" fmla="*/ 11030413 h 11772899"/>
              <a:gd name="connsiteX1835" fmla="*/ 12539579 w 14923734"/>
              <a:gd name="connsiteY1835" fmla="*/ 11045788 h 11772899"/>
              <a:gd name="connsiteX1836" fmla="*/ 12530723 w 14923734"/>
              <a:gd name="connsiteY1836" fmla="*/ 11054381 h 11772899"/>
              <a:gd name="connsiteX1837" fmla="*/ 12529651 w 14923734"/>
              <a:gd name="connsiteY1837" fmla="*/ 11066595 h 11772899"/>
              <a:gd name="connsiteX1838" fmla="*/ 12478141 w 14923734"/>
              <a:gd name="connsiteY1838" fmla="*/ 11099923 h 11772899"/>
              <a:gd name="connsiteX1839" fmla="*/ 12495013 w 14923734"/>
              <a:gd name="connsiteY1839" fmla="*/ 11108159 h 11772899"/>
              <a:gd name="connsiteX1840" fmla="*/ 12509965 w 14923734"/>
              <a:gd name="connsiteY1840" fmla="*/ 11131368 h 11772899"/>
              <a:gd name="connsiteX1841" fmla="*/ 12453321 w 14923734"/>
              <a:gd name="connsiteY1841" fmla="*/ 11119900 h 11772899"/>
              <a:gd name="connsiteX1842" fmla="*/ 12451897 w 14923734"/>
              <a:gd name="connsiteY1842" fmla="*/ 11119462 h 11772899"/>
              <a:gd name="connsiteX1843" fmla="*/ 12412429 w 14923734"/>
              <a:gd name="connsiteY1843" fmla="*/ 11152402 h 11772899"/>
              <a:gd name="connsiteX1844" fmla="*/ 12329361 w 14923734"/>
              <a:gd name="connsiteY1844" fmla="*/ 11142884 h 11772899"/>
              <a:gd name="connsiteX1845" fmla="*/ 12312409 w 14923734"/>
              <a:gd name="connsiteY1845" fmla="*/ 11149557 h 11772899"/>
              <a:gd name="connsiteX1846" fmla="*/ 12373137 w 14923734"/>
              <a:gd name="connsiteY1846" fmla="*/ 11172377 h 11772899"/>
              <a:gd name="connsiteX1847" fmla="*/ 12426585 w 14923734"/>
              <a:gd name="connsiteY1847" fmla="*/ 11215969 h 11772899"/>
              <a:gd name="connsiteX1848" fmla="*/ 12492083 w 14923734"/>
              <a:gd name="connsiteY1848" fmla="*/ 11226576 h 11772899"/>
              <a:gd name="connsiteX1849" fmla="*/ 12479437 w 14923734"/>
              <a:gd name="connsiteY1849" fmla="*/ 11240093 h 11772899"/>
              <a:gd name="connsiteX1850" fmla="*/ 12477257 w 14923734"/>
              <a:gd name="connsiteY1850" fmla="*/ 11241041 h 11772899"/>
              <a:gd name="connsiteX1851" fmla="*/ 12471301 w 14923734"/>
              <a:gd name="connsiteY1851" fmla="*/ 11241853 h 11772899"/>
              <a:gd name="connsiteX1852" fmla="*/ 12469157 w 14923734"/>
              <a:gd name="connsiteY1852" fmla="*/ 11244563 h 11772899"/>
              <a:gd name="connsiteX1853" fmla="*/ 12462899 w 14923734"/>
              <a:gd name="connsiteY1853" fmla="*/ 11247286 h 11772899"/>
              <a:gd name="connsiteX1854" fmla="*/ 12453643 w 14923734"/>
              <a:gd name="connsiteY1854" fmla="*/ 11248086 h 11772899"/>
              <a:gd name="connsiteX1855" fmla="*/ 12459593 w 14923734"/>
              <a:gd name="connsiteY1855" fmla="*/ 11256656 h 11772899"/>
              <a:gd name="connsiteX1856" fmla="*/ 12469157 w 14923734"/>
              <a:gd name="connsiteY1856" fmla="*/ 11244563 h 11772899"/>
              <a:gd name="connsiteX1857" fmla="*/ 12477257 w 14923734"/>
              <a:gd name="connsiteY1857" fmla="*/ 11241041 h 11772899"/>
              <a:gd name="connsiteX1858" fmla="*/ 12494189 w 14923734"/>
              <a:gd name="connsiteY1858" fmla="*/ 11238733 h 11772899"/>
              <a:gd name="connsiteX1859" fmla="*/ 12514409 w 14923734"/>
              <a:gd name="connsiteY1859" fmla="*/ 11257924 h 11772899"/>
              <a:gd name="connsiteX1860" fmla="*/ 12505217 w 14923734"/>
              <a:gd name="connsiteY1860" fmla="*/ 11282200 h 11772899"/>
              <a:gd name="connsiteX1861" fmla="*/ 12525029 w 14923734"/>
              <a:gd name="connsiteY1861" fmla="*/ 11281410 h 11772899"/>
              <a:gd name="connsiteX1862" fmla="*/ 12540213 w 14923734"/>
              <a:gd name="connsiteY1862" fmla="*/ 11291021 h 11772899"/>
              <a:gd name="connsiteX1863" fmla="*/ 12557303 w 14923734"/>
              <a:gd name="connsiteY1863" fmla="*/ 11317152 h 11772899"/>
              <a:gd name="connsiteX1864" fmla="*/ 12559505 w 14923734"/>
              <a:gd name="connsiteY1864" fmla="*/ 11303651 h 11772899"/>
              <a:gd name="connsiteX1865" fmla="*/ 12645757 w 14923734"/>
              <a:gd name="connsiteY1865" fmla="*/ 11319368 h 11772899"/>
              <a:gd name="connsiteX1866" fmla="*/ 12563241 w 14923734"/>
              <a:gd name="connsiteY1866" fmla="*/ 11347564 h 11772899"/>
              <a:gd name="connsiteX1867" fmla="*/ 12554271 w 14923734"/>
              <a:gd name="connsiteY1867" fmla="*/ 11335795 h 11772899"/>
              <a:gd name="connsiteX1868" fmla="*/ 12555377 w 14923734"/>
              <a:gd name="connsiteY1868" fmla="*/ 11328977 h 11772899"/>
              <a:gd name="connsiteX1869" fmla="*/ 12538237 w 14923734"/>
              <a:gd name="connsiteY1869" fmla="*/ 11339023 h 11772899"/>
              <a:gd name="connsiteX1870" fmla="*/ 12500375 w 14923734"/>
              <a:gd name="connsiteY1870" fmla="*/ 11323958 h 11772899"/>
              <a:gd name="connsiteX1871" fmla="*/ 12503603 w 14923734"/>
              <a:gd name="connsiteY1871" fmla="*/ 11286443 h 11772899"/>
              <a:gd name="connsiteX1872" fmla="*/ 12486105 w 14923734"/>
              <a:gd name="connsiteY1872" fmla="*/ 11287885 h 11772899"/>
              <a:gd name="connsiteX1873" fmla="*/ 12469065 w 14923734"/>
              <a:gd name="connsiteY1873" fmla="*/ 11286430 h 11772899"/>
              <a:gd name="connsiteX1874" fmla="*/ 12457777 w 14923734"/>
              <a:gd name="connsiteY1874" fmla="*/ 11329537 h 11772899"/>
              <a:gd name="connsiteX1875" fmla="*/ 12498325 w 14923734"/>
              <a:gd name="connsiteY1875" fmla="*/ 11361421 h 11772899"/>
              <a:gd name="connsiteX1876" fmla="*/ 12526489 w 14923734"/>
              <a:gd name="connsiteY1876" fmla="*/ 11447229 h 11772899"/>
              <a:gd name="connsiteX1877" fmla="*/ 12492813 w 14923734"/>
              <a:gd name="connsiteY1877" fmla="*/ 11494546 h 11772899"/>
              <a:gd name="connsiteX1878" fmla="*/ 12528673 w 14923734"/>
              <a:gd name="connsiteY1878" fmla="*/ 11555474 h 11772899"/>
              <a:gd name="connsiteX1879" fmla="*/ 12553657 w 14923734"/>
              <a:gd name="connsiteY1879" fmla="*/ 11624334 h 11772899"/>
              <a:gd name="connsiteX1880" fmla="*/ 12543929 w 14923734"/>
              <a:gd name="connsiteY1880" fmla="*/ 11660033 h 11772899"/>
              <a:gd name="connsiteX1881" fmla="*/ 12531379 w 14923734"/>
              <a:gd name="connsiteY1881" fmla="*/ 11676862 h 11772899"/>
              <a:gd name="connsiteX1882" fmla="*/ 12529333 w 14923734"/>
              <a:gd name="connsiteY1882" fmla="*/ 11677514 h 11772899"/>
              <a:gd name="connsiteX1883" fmla="*/ 12523739 w 14923734"/>
              <a:gd name="connsiteY1883" fmla="*/ 11686193 h 11772899"/>
              <a:gd name="connsiteX1884" fmla="*/ 12499345 w 14923734"/>
              <a:gd name="connsiteY1884" fmla="*/ 11701245 h 11772899"/>
              <a:gd name="connsiteX1885" fmla="*/ 12469445 w 14923734"/>
              <a:gd name="connsiteY1885" fmla="*/ 11708275 h 11772899"/>
              <a:gd name="connsiteX1886" fmla="*/ 12356861 w 14923734"/>
              <a:gd name="connsiteY1886" fmla="*/ 11663587 h 11772899"/>
              <a:gd name="connsiteX1887" fmla="*/ 12349765 w 14923734"/>
              <a:gd name="connsiteY1887" fmla="*/ 11620012 h 11772899"/>
              <a:gd name="connsiteX1888" fmla="*/ 12338963 w 14923734"/>
              <a:gd name="connsiteY1888" fmla="*/ 11612115 h 11772899"/>
              <a:gd name="connsiteX1889" fmla="*/ 12315215 w 14923734"/>
              <a:gd name="connsiteY1889" fmla="*/ 11569585 h 11772899"/>
              <a:gd name="connsiteX1890" fmla="*/ 12346555 w 14923734"/>
              <a:gd name="connsiteY1890" fmla="*/ 11583292 h 11772899"/>
              <a:gd name="connsiteX1891" fmla="*/ 12369553 w 14923734"/>
              <a:gd name="connsiteY1891" fmla="*/ 11552746 h 11772899"/>
              <a:gd name="connsiteX1892" fmla="*/ 12431685 w 14923734"/>
              <a:gd name="connsiteY1892" fmla="*/ 11524459 h 11772899"/>
              <a:gd name="connsiteX1893" fmla="*/ 12461493 w 14923734"/>
              <a:gd name="connsiteY1893" fmla="*/ 11507129 h 11772899"/>
              <a:gd name="connsiteX1894" fmla="*/ 12431925 w 14923734"/>
              <a:gd name="connsiteY1894" fmla="*/ 11516251 h 11772899"/>
              <a:gd name="connsiteX1895" fmla="*/ 12388915 w 14923734"/>
              <a:gd name="connsiteY1895" fmla="*/ 11510253 h 11772899"/>
              <a:gd name="connsiteX1896" fmla="*/ 12360983 w 14923734"/>
              <a:gd name="connsiteY1896" fmla="*/ 11498606 h 11772899"/>
              <a:gd name="connsiteX1897" fmla="*/ 12368493 w 14923734"/>
              <a:gd name="connsiteY1897" fmla="*/ 11507986 h 11772899"/>
              <a:gd name="connsiteX1898" fmla="*/ 12355505 w 14923734"/>
              <a:gd name="connsiteY1898" fmla="*/ 11514284 h 11772899"/>
              <a:gd name="connsiteX1899" fmla="*/ 12346529 w 14923734"/>
              <a:gd name="connsiteY1899" fmla="*/ 11510524 h 11772899"/>
              <a:gd name="connsiteX1900" fmla="*/ 12336177 w 14923734"/>
              <a:gd name="connsiteY1900" fmla="*/ 11490159 h 11772899"/>
              <a:gd name="connsiteX1901" fmla="*/ 12331701 w 14923734"/>
              <a:gd name="connsiteY1901" fmla="*/ 11496970 h 11772899"/>
              <a:gd name="connsiteX1902" fmla="*/ 12312085 w 14923734"/>
              <a:gd name="connsiteY1902" fmla="*/ 11485170 h 11772899"/>
              <a:gd name="connsiteX1903" fmla="*/ 12299053 w 14923734"/>
              <a:gd name="connsiteY1903" fmla="*/ 11475400 h 11772899"/>
              <a:gd name="connsiteX1904" fmla="*/ 12246847 w 14923734"/>
              <a:gd name="connsiteY1904" fmla="*/ 11473658 h 11772899"/>
              <a:gd name="connsiteX1905" fmla="*/ 12181649 w 14923734"/>
              <a:gd name="connsiteY1905" fmla="*/ 11449385 h 11772899"/>
              <a:gd name="connsiteX1906" fmla="*/ 12142685 w 14923734"/>
              <a:gd name="connsiteY1906" fmla="*/ 11416556 h 11772899"/>
              <a:gd name="connsiteX1907" fmla="*/ 12142321 w 14923734"/>
              <a:gd name="connsiteY1907" fmla="*/ 11416842 h 11772899"/>
              <a:gd name="connsiteX1908" fmla="*/ 12124665 w 14923734"/>
              <a:gd name="connsiteY1908" fmla="*/ 11416823 h 11772899"/>
              <a:gd name="connsiteX1909" fmla="*/ 12112705 w 14923734"/>
              <a:gd name="connsiteY1909" fmla="*/ 11406343 h 11772899"/>
              <a:gd name="connsiteX1910" fmla="*/ 12125129 w 14923734"/>
              <a:gd name="connsiteY1910" fmla="*/ 11397934 h 11772899"/>
              <a:gd name="connsiteX1911" fmla="*/ 12101313 w 14923734"/>
              <a:gd name="connsiteY1911" fmla="*/ 11359068 h 11772899"/>
              <a:gd name="connsiteX1912" fmla="*/ 12099323 w 14923734"/>
              <a:gd name="connsiteY1912" fmla="*/ 11350417 h 11772899"/>
              <a:gd name="connsiteX1913" fmla="*/ 12065511 w 14923734"/>
              <a:gd name="connsiteY1913" fmla="*/ 11328570 h 11772899"/>
              <a:gd name="connsiteX1914" fmla="*/ 12026393 w 14923734"/>
              <a:gd name="connsiteY1914" fmla="*/ 11306732 h 11772899"/>
              <a:gd name="connsiteX1915" fmla="*/ 12008525 w 14923734"/>
              <a:gd name="connsiteY1915" fmla="*/ 11334753 h 11772899"/>
              <a:gd name="connsiteX1916" fmla="*/ 11969061 w 14923734"/>
              <a:gd name="connsiteY1916" fmla="*/ 11356325 h 11772899"/>
              <a:gd name="connsiteX1917" fmla="*/ 11957229 w 14923734"/>
              <a:gd name="connsiteY1917" fmla="*/ 11355841 h 11772899"/>
              <a:gd name="connsiteX1918" fmla="*/ 11947017 w 14923734"/>
              <a:gd name="connsiteY1918" fmla="*/ 11345103 h 11772899"/>
              <a:gd name="connsiteX1919" fmla="*/ 11988221 w 14923734"/>
              <a:gd name="connsiteY1919" fmla="*/ 11277638 h 11772899"/>
              <a:gd name="connsiteX1920" fmla="*/ 12003689 w 14923734"/>
              <a:gd name="connsiteY1920" fmla="*/ 11246002 h 11772899"/>
              <a:gd name="connsiteX1921" fmla="*/ 12003205 w 14923734"/>
              <a:gd name="connsiteY1921" fmla="*/ 11245998 h 11772899"/>
              <a:gd name="connsiteX1922" fmla="*/ 11982305 w 14923734"/>
              <a:gd name="connsiteY1922" fmla="*/ 11233275 h 11772899"/>
              <a:gd name="connsiteX1923" fmla="*/ 11976341 w 14923734"/>
              <a:gd name="connsiteY1923" fmla="*/ 11220481 h 11772899"/>
              <a:gd name="connsiteX1924" fmla="*/ 11978693 w 14923734"/>
              <a:gd name="connsiteY1924" fmla="*/ 11196302 h 11772899"/>
              <a:gd name="connsiteX1925" fmla="*/ 11992253 w 14923734"/>
              <a:gd name="connsiteY1925" fmla="*/ 11177257 h 11772899"/>
              <a:gd name="connsiteX1926" fmla="*/ 11971621 w 14923734"/>
              <a:gd name="connsiteY1926" fmla="*/ 11183756 h 11772899"/>
              <a:gd name="connsiteX1927" fmla="*/ 11958373 w 14923734"/>
              <a:gd name="connsiteY1927" fmla="*/ 11179803 h 11772899"/>
              <a:gd name="connsiteX1928" fmla="*/ 11942539 w 14923734"/>
              <a:gd name="connsiteY1928" fmla="*/ 11165602 h 11772899"/>
              <a:gd name="connsiteX1929" fmla="*/ 11972573 w 14923734"/>
              <a:gd name="connsiteY1929" fmla="*/ 11153316 h 11772899"/>
              <a:gd name="connsiteX1930" fmla="*/ 11987877 w 14923734"/>
              <a:gd name="connsiteY1930" fmla="*/ 11141553 h 11772899"/>
              <a:gd name="connsiteX1931" fmla="*/ 11983075 w 14923734"/>
              <a:gd name="connsiteY1931" fmla="*/ 11131827 h 11772899"/>
              <a:gd name="connsiteX1932" fmla="*/ 11980763 w 14923734"/>
              <a:gd name="connsiteY1932" fmla="*/ 11124229 h 11772899"/>
              <a:gd name="connsiteX1933" fmla="*/ 11978023 w 14923734"/>
              <a:gd name="connsiteY1933" fmla="*/ 11125297 h 11772899"/>
              <a:gd name="connsiteX1934" fmla="*/ 11944009 w 14923734"/>
              <a:gd name="connsiteY1934" fmla="*/ 11065073 h 11772899"/>
              <a:gd name="connsiteX1935" fmla="*/ 11964721 w 14923734"/>
              <a:gd name="connsiteY1935" fmla="*/ 11058450 h 11772899"/>
              <a:gd name="connsiteX1936" fmla="*/ 12008973 w 14923734"/>
              <a:gd name="connsiteY1936" fmla="*/ 11092147 h 11772899"/>
              <a:gd name="connsiteX1937" fmla="*/ 12004433 w 14923734"/>
              <a:gd name="connsiteY1937" fmla="*/ 11098776 h 11772899"/>
              <a:gd name="connsiteX1938" fmla="*/ 12009481 w 14923734"/>
              <a:gd name="connsiteY1938" fmla="*/ 11107786 h 11772899"/>
              <a:gd name="connsiteX1939" fmla="*/ 12013073 w 14923734"/>
              <a:gd name="connsiteY1939" fmla="*/ 11124470 h 11772899"/>
              <a:gd name="connsiteX1940" fmla="*/ 12021073 w 14923734"/>
              <a:gd name="connsiteY1940" fmla="*/ 11119434 h 11772899"/>
              <a:gd name="connsiteX1941" fmla="*/ 12052407 w 14923734"/>
              <a:gd name="connsiteY1941" fmla="*/ 11116365 h 11772899"/>
              <a:gd name="connsiteX1942" fmla="*/ 12053127 w 14923734"/>
              <a:gd name="connsiteY1942" fmla="*/ 11117238 h 11772899"/>
              <a:gd name="connsiteX1943" fmla="*/ 12078933 w 14923734"/>
              <a:gd name="connsiteY1943" fmla="*/ 11100100 h 11772899"/>
              <a:gd name="connsiteX1944" fmla="*/ 12104481 w 14923734"/>
              <a:gd name="connsiteY1944" fmla="*/ 11159349 h 11772899"/>
              <a:gd name="connsiteX1945" fmla="*/ 12077757 w 14923734"/>
              <a:gd name="connsiteY1945" fmla="*/ 11184754 h 11772899"/>
              <a:gd name="connsiteX1946" fmla="*/ 12052305 w 14923734"/>
              <a:gd name="connsiteY1946" fmla="*/ 11171111 h 11772899"/>
              <a:gd name="connsiteX1947" fmla="*/ 12057381 w 14923734"/>
              <a:gd name="connsiteY1947" fmla="*/ 11214050 h 11772899"/>
              <a:gd name="connsiteX1948" fmla="*/ 12054629 w 14923734"/>
              <a:gd name="connsiteY1948" fmla="*/ 11219230 h 11772899"/>
              <a:gd name="connsiteX1949" fmla="*/ 12081401 w 14923734"/>
              <a:gd name="connsiteY1949" fmla="*/ 11228411 h 11772899"/>
              <a:gd name="connsiteX1950" fmla="*/ 12049893 w 14923734"/>
              <a:gd name="connsiteY1950" fmla="*/ 11261786 h 11772899"/>
              <a:gd name="connsiteX1951" fmla="*/ 12046733 w 14923734"/>
              <a:gd name="connsiteY1951" fmla="*/ 11268069 h 11772899"/>
              <a:gd name="connsiteX1952" fmla="*/ 12089809 w 14923734"/>
              <a:gd name="connsiteY1952" fmla="*/ 11296627 h 11772899"/>
              <a:gd name="connsiteX1953" fmla="*/ 12090495 w 14923734"/>
              <a:gd name="connsiteY1953" fmla="*/ 11297101 h 11772899"/>
              <a:gd name="connsiteX1954" fmla="*/ 12096917 w 14923734"/>
              <a:gd name="connsiteY1954" fmla="*/ 11251118 h 11772899"/>
              <a:gd name="connsiteX1955" fmla="*/ 12127705 w 14923734"/>
              <a:gd name="connsiteY1955" fmla="*/ 11196719 h 11772899"/>
              <a:gd name="connsiteX1956" fmla="*/ 12132233 w 14923734"/>
              <a:gd name="connsiteY1956" fmla="*/ 11194182 h 11772899"/>
              <a:gd name="connsiteX1957" fmla="*/ 12123697 w 14923734"/>
              <a:gd name="connsiteY1957" fmla="*/ 11180991 h 11772899"/>
              <a:gd name="connsiteX1958" fmla="*/ 12125541 w 14923734"/>
              <a:gd name="connsiteY1958" fmla="*/ 11142139 h 11772899"/>
              <a:gd name="connsiteX1959" fmla="*/ 12160989 w 14923734"/>
              <a:gd name="connsiteY1959" fmla="*/ 11169050 h 11772899"/>
              <a:gd name="connsiteX1960" fmla="*/ 12163841 w 14923734"/>
              <a:gd name="connsiteY1960" fmla="*/ 11176471 h 11772899"/>
              <a:gd name="connsiteX1961" fmla="*/ 12172813 w 14923734"/>
              <a:gd name="connsiteY1961" fmla="*/ 11171444 h 11772899"/>
              <a:gd name="connsiteX1962" fmla="*/ 12231241 w 14923734"/>
              <a:gd name="connsiteY1962" fmla="*/ 11154644 h 11772899"/>
              <a:gd name="connsiteX1963" fmla="*/ 12261521 w 14923734"/>
              <a:gd name="connsiteY1963" fmla="*/ 11138077 h 11772899"/>
              <a:gd name="connsiteX1964" fmla="*/ 12206023 w 14923734"/>
              <a:gd name="connsiteY1964" fmla="*/ 11104135 h 11772899"/>
              <a:gd name="connsiteX1965" fmla="*/ 12145383 w 14923734"/>
              <a:gd name="connsiteY1965" fmla="*/ 11034348 h 11772899"/>
              <a:gd name="connsiteX1966" fmla="*/ 12139137 w 14923734"/>
              <a:gd name="connsiteY1966" fmla="*/ 11003139 h 11772899"/>
              <a:gd name="connsiteX1967" fmla="*/ 12153739 w 14923734"/>
              <a:gd name="connsiteY1967" fmla="*/ 10956919 h 11772899"/>
              <a:gd name="connsiteX1968" fmla="*/ 12142853 w 14923734"/>
              <a:gd name="connsiteY1968" fmla="*/ 10928278 h 11772899"/>
              <a:gd name="connsiteX1969" fmla="*/ 12162317 w 14923734"/>
              <a:gd name="connsiteY1969" fmla="*/ 10929776 h 11772899"/>
              <a:gd name="connsiteX1970" fmla="*/ 12172085 w 14923734"/>
              <a:gd name="connsiteY1970" fmla="*/ 10898867 h 11772899"/>
              <a:gd name="connsiteX1971" fmla="*/ 12252333 w 14923734"/>
              <a:gd name="connsiteY1971" fmla="*/ 10816422 h 11772899"/>
              <a:gd name="connsiteX1972" fmla="*/ 12377889 w 14923734"/>
              <a:gd name="connsiteY1972" fmla="*/ 10795264 h 11772899"/>
              <a:gd name="connsiteX1973" fmla="*/ 11013197 w 14923734"/>
              <a:gd name="connsiteY1973" fmla="*/ 10790870 h 11772899"/>
              <a:gd name="connsiteX1974" fmla="*/ 11033227 w 14923734"/>
              <a:gd name="connsiteY1974" fmla="*/ 10823064 h 11772899"/>
              <a:gd name="connsiteX1975" fmla="*/ 10974645 w 14923734"/>
              <a:gd name="connsiteY1975" fmla="*/ 10846112 h 11772899"/>
              <a:gd name="connsiteX1976" fmla="*/ 10963979 w 14923734"/>
              <a:gd name="connsiteY1976" fmla="*/ 10827141 h 11772899"/>
              <a:gd name="connsiteX1977" fmla="*/ 10966405 w 14923734"/>
              <a:gd name="connsiteY1977" fmla="*/ 10818406 h 11772899"/>
              <a:gd name="connsiteX1978" fmla="*/ 10970469 w 14923734"/>
              <a:gd name="connsiteY1978" fmla="*/ 10809826 h 11772899"/>
              <a:gd name="connsiteX1979" fmla="*/ 10979429 w 14923734"/>
              <a:gd name="connsiteY1979" fmla="*/ 10800007 h 11772899"/>
              <a:gd name="connsiteX1980" fmla="*/ 11013197 w 14923734"/>
              <a:gd name="connsiteY1980" fmla="*/ 10790870 h 11772899"/>
              <a:gd name="connsiteX1981" fmla="*/ 12953981 w 14923734"/>
              <a:gd name="connsiteY1981" fmla="*/ 10789407 h 11772899"/>
              <a:gd name="connsiteX1982" fmla="*/ 12963387 w 14923734"/>
              <a:gd name="connsiteY1982" fmla="*/ 10809130 h 11772899"/>
              <a:gd name="connsiteX1983" fmla="*/ 12940675 w 14923734"/>
              <a:gd name="connsiteY1983" fmla="*/ 10809681 h 11772899"/>
              <a:gd name="connsiteX1984" fmla="*/ 12931269 w 14923734"/>
              <a:gd name="connsiteY1984" fmla="*/ 10789958 h 11772899"/>
              <a:gd name="connsiteX1985" fmla="*/ 12953981 w 14923734"/>
              <a:gd name="connsiteY1985" fmla="*/ 10789407 h 11772899"/>
              <a:gd name="connsiteX1986" fmla="*/ 13738089 w 14923734"/>
              <a:gd name="connsiteY1986" fmla="*/ 10788476 h 11772899"/>
              <a:gd name="connsiteX1987" fmla="*/ 13770337 w 14923734"/>
              <a:gd name="connsiteY1987" fmla="*/ 10827738 h 11772899"/>
              <a:gd name="connsiteX1988" fmla="*/ 13719665 w 14923734"/>
              <a:gd name="connsiteY1988" fmla="*/ 10839401 h 11772899"/>
              <a:gd name="connsiteX1989" fmla="*/ 13738089 w 14923734"/>
              <a:gd name="connsiteY1989" fmla="*/ 10788476 h 11772899"/>
              <a:gd name="connsiteX1990" fmla="*/ 12889337 w 14923734"/>
              <a:gd name="connsiteY1990" fmla="*/ 10788269 h 11772899"/>
              <a:gd name="connsiteX1991" fmla="*/ 12931797 w 14923734"/>
              <a:gd name="connsiteY1991" fmla="*/ 10826040 h 11772899"/>
              <a:gd name="connsiteX1992" fmla="*/ 12911605 w 14923734"/>
              <a:gd name="connsiteY1992" fmla="*/ 10833553 h 11772899"/>
              <a:gd name="connsiteX1993" fmla="*/ 12878605 w 14923734"/>
              <a:gd name="connsiteY1993" fmla="*/ 10821572 h 11772899"/>
              <a:gd name="connsiteX1994" fmla="*/ 12868253 w 14923734"/>
              <a:gd name="connsiteY1994" fmla="*/ 10792657 h 11772899"/>
              <a:gd name="connsiteX1995" fmla="*/ 12889337 w 14923734"/>
              <a:gd name="connsiteY1995" fmla="*/ 10788269 h 11772899"/>
              <a:gd name="connsiteX1996" fmla="*/ 13067791 w 14923734"/>
              <a:gd name="connsiteY1996" fmla="*/ 10783699 h 11772899"/>
              <a:gd name="connsiteX1997" fmla="*/ 13077669 w 14923734"/>
              <a:gd name="connsiteY1997" fmla="*/ 10821067 h 11772899"/>
              <a:gd name="connsiteX1998" fmla="*/ 13061613 w 14923734"/>
              <a:gd name="connsiteY1998" fmla="*/ 10818109 h 11772899"/>
              <a:gd name="connsiteX1999" fmla="*/ 13052525 w 14923734"/>
              <a:gd name="connsiteY1999" fmla="*/ 10785002 h 11772899"/>
              <a:gd name="connsiteX2000" fmla="*/ 13067791 w 14923734"/>
              <a:gd name="connsiteY2000" fmla="*/ 10783699 h 11772899"/>
              <a:gd name="connsiteX2001" fmla="*/ 11523045 w 14923734"/>
              <a:gd name="connsiteY2001" fmla="*/ 10761022 h 11772899"/>
              <a:gd name="connsiteX2002" fmla="*/ 11533569 w 14923734"/>
              <a:gd name="connsiteY2002" fmla="*/ 10761570 h 11772899"/>
              <a:gd name="connsiteX2003" fmla="*/ 11534815 w 14923734"/>
              <a:gd name="connsiteY2003" fmla="*/ 10818910 h 11772899"/>
              <a:gd name="connsiteX2004" fmla="*/ 11522643 w 14923734"/>
              <a:gd name="connsiteY2004" fmla="*/ 10822785 h 11772899"/>
              <a:gd name="connsiteX2005" fmla="*/ 11508161 w 14923734"/>
              <a:gd name="connsiteY2005" fmla="*/ 10814710 h 11772899"/>
              <a:gd name="connsiteX2006" fmla="*/ 11523045 w 14923734"/>
              <a:gd name="connsiteY2006" fmla="*/ 10761022 h 11772899"/>
              <a:gd name="connsiteX2007" fmla="*/ 628150 w 14923734"/>
              <a:gd name="connsiteY2007" fmla="*/ 10745065 h 11772899"/>
              <a:gd name="connsiteX2008" fmla="*/ 633025 w 14923734"/>
              <a:gd name="connsiteY2008" fmla="*/ 10745752 h 11772899"/>
              <a:gd name="connsiteX2009" fmla="*/ 652541 w 14923734"/>
              <a:gd name="connsiteY2009" fmla="*/ 10748508 h 11772899"/>
              <a:gd name="connsiteX2010" fmla="*/ 657419 w 14923734"/>
              <a:gd name="connsiteY2010" fmla="*/ 10749195 h 11772899"/>
              <a:gd name="connsiteX2011" fmla="*/ 647797 w 14923734"/>
              <a:gd name="connsiteY2011" fmla="*/ 10782081 h 11772899"/>
              <a:gd name="connsiteX2012" fmla="*/ 628288 w 14923734"/>
              <a:gd name="connsiteY2012" fmla="*/ 10779327 h 11772899"/>
              <a:gd name="connsiteX2013" fmla="*/ 628150 w 14923734"/>
              <a:gd name="connsiteY2013" fmla="*/ 10745065 h 11772899"/>
              <a:gd name="connsiteX2014" fmla="*/ 13685595 w 14923734"/>
              <a:gd name="connsiteY2014" fmla="*/ 10742009 h 11772899"/>
              <a:gd name="connsiteX2015" fmla="*/ 13754969 w 14923734"/>
              <a:gd name="connsiteY2015" fmla="*/ 10762214 h 11772899"/>
              <a:gd name="connsiteX2016" fmla="*/ 13750945 w 14923734"/>
              <a:gd name="connsiteY2016" fmla="*/ 10772863 h 11772899"/>
              <a:gd name="connsiteX2017" fmla="*/ 13726151 w 14923734"/>
              <a:gd name="connsiteY2017" fmla="*/ 10789659 h 11772899"/>
              <a:gd name="connsiteX2018" fmla="*/ 13713125 w 14923734"/>
              <a:gd name="connsiteY2018" fmla="*/ 10786582 h 11772899"/>
              <a:gd name="connsiteX2019" fmla="*/ 13681693 w 14923734"/>
              <a:gd name="connsiteY2019" fmla="*/ 10766005 h 11772899"/>
              <a:gd name="connsiteX2020" fmla="*/ 13685595 w 14923734"/>
              <a:gd name="connsiteY2020" fmla="*/ 10742009 h 11772899"/>
              <a:gd name="connsiteX2021" fmla="*/ 11095737 w 14923734"/>
              <a:gd name="connsiteY2021" fmla="*/ 10733660 h 11772899"/>
              <a:gd name="connsiteX2022" fmla="*/ 11142081 w 14923734"/>
              <a:gd name="connsiteY2022" fmla="*/ 10757567 h 11772899"/>
              <a:gd name="connsiteX2023" fmla="*/ 11140665 w 14923734"/>
              <a:gd name="connsiteY2023" fmla="*/ 10780741 h 11772899"/>
              <a:gd name="connsiteX2024" fmla="*/ 11131785 w 14923734"/>
              <a:gd name="connsiteY2024" fmla="*/ 10793247 h 11772899"/>
              <a:gd name="connsiteX2025" fmla="*/ 11129601 w 14923734"/>
              <a:gd name="connsiteY2025" fmla="*/ 10800025 h 11772899"/>
              <a:gd name="connsiteX2026" fmla="*/ 11107341 w 14923734"/>
              <a:gd name="connsiteY2026" fmla="*/ 10818171 h 11772899"/>
              <a:gd name="connsiteX2027" fmla="*/ 11088271 w 14923734"/>
              <a:gd name="connsiteY2027" fmla="*/ 10805956 h 11772899"/>
              <a:gd name="connsiteX2028" fmla="*/ 11089405 w 14923734"/>
              <a:gd name="connsiteY2028" fmla="*/ 10788344 h 11772899"/>
              <a:gd name="connsiteX2029" fmla="*/ 11090133 w 14923734"/>
              <a:gd name="connsiteY2029" fmla="*/ 10787724 h 11772899"/>
              <a:gd name="connsiteX2030" fmla="*/ 11075905 w 14923734"/>
              <a:gd name="connsiteY2030" fmla="*/ 10777244 h 11772899"/>
              <a:gd name="connsiteX2031" fmla="*/ 11062249 w 14923734"/>
              <a:gd name="connsiteY2031" fmla="*/ 10749375 h 11772899"/>
              <a:gd name="connsiteX2032" fmla="*/ 11081089 w 14923734"/>
              <a:gd name="connsiteY2032" fmla="*/ 10735244 h 11772899"/>
              <a:gd name="connsiteX2033" fmla="*/ 11095737 w 14923734"/>
              <a:gd name="connsiteY2033" fmla="*/ 10733660 h 11772899"/>
              <a:gd name="connsiteX2034" fmla="*/ 952689 w 14923734"/>
              <a:gd name="connsiteY2034" fmla="*/ 10722409 h 11772899"/>
              <a:gd name="connsiteX2035" fmla="*/ 957365 w 14923734"/>
              <a:gd name="connsiteY2035" fmla="*/ 10723067 h 11772899"/>
              <a:gd name="connsiteX2036" fmla="*/ 971319 w 14923734"/>
              <a:gd name="connsiteY2036" fmla="*/ 10759272 h 11772899"/>
              <a:gd name="connsiteX2037" fmla="*/ 975989 w 14923734"/>
              <a:gd name="connsiteY2037" fmla="*/ 10759932 h 11772899"/>
              <a:gd name="connsiteX2038" fmla="*/ 980662 w 14923734"/>
              <a:gd name="connsiteY2038" fmla="*/ 10760594 h 11772899"/>
              <a:gd name="connsiteX2039" fmla="*/ 975924 w 14923734"/>
              <a:gd name="connsiteY2039" fmla="*/ 10794169 h 11772899"/>
              <a:gd name="connsiteX2040" fmla="*/ 966574 w 14923734"/>
              <a:gd name="connsiteY2040" fmla="*/ 10792850 h 11772899"/>
              <a:gd name="connsiteX2041" fmla="*/ 961904 w 14923734"/>
              <a:gd name="connsiteY2041" fmla="*/ 10792189 h 11772899"/>
              <a:gd name="connsiteX2042" fmla="*/ 952624 w 14923734"/>
              <a:gd name="connsiteY2042" fmla="*/ 10756635 h 11772899"/>
              <a:gd name="connsiteX2043" fmla="*/ 947949 w 14923734"/>
              <a:gd name="connsiteY2043" fmla="*/ 10755975 h 11772899"/>
              <a:gd name="connsiteX2044" fmla="*/ 952689 w 14923734"/>
              <a:gd name="connsiteY2044" fmla="*/ 10722409 h 11772899"/>
              <a:gd name="connsiteX2045" fmla="*/ 1614148 w 14923734"/>
              <a:gd name="connsiteY2045" fmla="*/ 10719722 h 11772899"/>
              <a:gd name="connsiteX2046" fmla="*/ 1615009 w 14923734"/>
              <a:gd name="connsiteY2046" fmla="*/ 10726222 h 11772899"/>
              <a:gd name="connsiteX2047" fmla="*/ 1614090 w 14923734"/>
              <a:gd name="connsiteY2047" fmla="*/ 10719802 h 11772899"/>
              <a:gd name="connsiteX2048" fmla="*/ 12980665 w 14923734"/>
              <a:gd name="connsiteY2048" fmla="*/ 10696030 h 11772899"/>
              <a:gd name="connsiteX2049" fmla="*/ 12984897 w 14923734"/>
              <a:gd name="connsiteY2049" fmla="*/ 10697919 h 11772899"/>
              <a:gd name="connsiteX2050" fmla="*/ 13001309 w 14923734"/>
              <a:gd name="connsiteY2050" fmla="*/ 10696817 h 11772899"/>
              <a:gd name="connsiteX2051" fmla="*/ 13000449 w 14923734"/>
              <a:gd name="connsiteY2051" fmla="*/ 10702020 h 11772899"/>
              <a:gd name="connsiteX2052" fmla="*/ 13001757 w 14923734"/>
              <a:gd name="connsiteY2052" fmla="*/ 10732575 h 11772899"/>
              <a:gd name="connsiteX2053" fmla="*/ 12974157 w 14923734"/>
              <a:gd name="connsiteY2053" fmla="*/ 10742678 h 11772899"/>
              <a:gd name="connsiteX2054" fmla="*/ 12961387 w 14923734"/>
              <a:gd name="connsiteY2054" fmla="*/ 10734919 h 11772899"/>
              <a:gd name="connsiteX2055" fmla="*/ 12942649 w 14923734"/>
              <a:gd name="connsiteY2055" fmla="*/ 10742807 h 11772899"/>
              <a:gd name="connsiteX2056" fmla="*/ 12928041 w 14923734"/>
              <a:gd name="connsiteY2056" fmla="*/ 10716813 h 11772899"/>
              <a:gd name="connsiteX2057" fmla="*/ 12968077 w 14923734"/>
              <a:gd name="connsiteY2057" fmla="*/ 10699053 h 11772899"/>
              <a:gd name="connsiteX2058" fmla="*/ 12977713 w 14923734"/>
              <a:gd name="connsiteY2058" fmla="*/ 10698404 h 11772899"/>
              <a:gd name="connsiteX2059" fmla="*/ 12361777 w 14923734"/>
              <a:gd name="connsiteY2059" fmla="*/ 10693854 h 11772899"/>
              <a:gd name="connsiteX2060" fmla="*/ 12377277 w 14923734"/>
              <a:gd name="connsiteY2060" fmla="*/ 10706697 h 11772899"/>
              <a:gd name="connsiteX2061" fmla="*/ 12364921 w 14923734"/>
              <a:gd name="connsiteY2061" fmla="*/ 10711270 h 11772899"/>
              <a:gd name="connsiteX2062" fmla="*/ 12361777 w 14923734"/>
              <a:gd name="connsiteY2062" fmla="*/ 10693854 h 11772899"/>
              <a:gd name="connsiteX2063" fmla="*/ 13785535 w 14923734"/>
              <a:gd name="connsiteY2063" fmla="*/ 10691503 h 11772899"/>
              <a:gd name="connsiteX2064" fmla="*/ 13809489 w 14923734"/>
              <a:gd name="connsiteY2064" fmla="*/ 10721600 h 11772899"/>
              <a:gd name="connsiteX2065" fmla="*/ 13776553 w 14923734"/>
              <a:gd name="connsiteY2065" fmla="*/ 10703589 h 11772899"/>
              <a:gd name="connsiteX2066" fmla="*/ 13785535 w 14923734"/>
              <a:gd name="connsiteY2066" fmla="*/ 10691503 h 11772899"/>
              <a:gd name="connsiteX2067" fmla="*/ 865753 w 14923734"/>
              <a:gd name="connsiteY2067" fmla="*/ 10675889 h 11772899"/>
              <a:gd name="connsiteX2068" fmla="*/ 875219 w 14923734"/>
              <a:gd name="connsiteY2068" fmla="*/ 10677227 h 11772899"/>
              <a:gd name="connsiteX2069" fmla="*/ 879954 w 14923734"/>
              <a:gd name="connsiteY2069" fmla="*/ 10677895 h 11772899"/>
              <a:gd name="connsiteX2070" fmla="*/ 875217 w 14923734"/>
              <a:gd name="connsiteY2070" fmla="*/ 10711463 h 11772899"/>
              <a:gd name="connsiteX2071" fmla="*/ 861010 w 14923734"/>
              <a:gd name="connsiteY2071" fmla="*/ 10709457 h 11772899"/>
              <a:gd name="connsiteX2072" fmla="*/ 858274 w 14923734"/>
              <a:gd name="connsiteY2072" fmla="*/ 10723514 h 11772899"/>
              <a:gd name="connsiteX2073" fmla="*/ 856868 w 14923734"/>
              <a:gd name="connsiteY2073" fmla="*/ 10721714 h 11772899"/>
              <a:gd name="connsiteX2074" fmla="*/ 856277 w 14923734"/>
              <a:gd name="connsiteY2074" fmla="*/ 10708788 h 11772899"/>
              <a:gd name="connsiteX2075" fmla="*/ 865753 w 14923734"/>
              <a:gd name="connsiteY2075" fmla="*/ 10675889 h 11772899"/>
              <a:gd name="connsiteX2076" fmla="*/ 14520929 w 14923734"/>
              <a:gd name="connsiteY2076" fmla="*/ 10673637 h 11772899"/>
              <a:gd name="connsiteX2077" fmla="*/ 14536745 w 14923734"/>
              <a:gd name="connsiteY2077" fmla="*/ 10707417 h 11772899"/>
              <a:gd name="connsiteX2078" fmla="*/ 14494105 w 14923734"/>
              <a:gd name="connsiteY2078" fmla="*/ 10691967 h 11772899"/>
              <a:gd name="connsiteX2079" fmla="*/ 14506317 w 14923734"/>
              <a:gd name="connsiteY2079" fmla="*/ 10674143 h 11772899"/>
              <a:gd name="connsiteX2080" fmla="*/ 14520929 w 14923734"/>
              <a:gd name="connsiteY2080" fmla="*/ 10673637 h 11772899"/>
              <a:gd name="connsiteX2081" fmla="*/ 1705096 w 14923734"/>
              <a:gd name="connsiteY2081" fmla="*/ 10668833 h 11772899"/>
              <a:gd name="connsiteX2082" fmla="*/ 1781912 w 14923734"/>
              <a:gd name="connsiteY2082" fmla="*/ 10745305 h 11772899"/>
              <a:gd name="connsiteX2083" fmla="*/ 1805543 w 14923734"/>
              <a:gd name="connsiteY2083" fmla="*/ 10715826 h 11772899"/>
              <a:gd name="connsiteX2084" fmla="*/ 1819860 w 14923734"/>
              <a:gd name="connsiteY2084" fmla="*/ 10717847 h 11772899"/>
              <a:gd name="connsiteX2085" fmla="*/ 1839179 w 14923734"/>
              <a:gd name="connsiteY2085" fmla="*/ 10753388 h 11772899"/>
              <a:gd name="connsiteX2086" fmla="*/ 1858269 w 14923734"/>
              <a:gd name="connsiteY2086" fmla="*/ 10756085 h 11772899"/>
              <a:gd name="connsiteX2087" fmla="*/ 1863040 w 14923734"/>
              <a:gd name="connsiteY2087" fmla="*/ 10756759 h 11772899"/>
              <a:gd name="connsiteX2088" fmla="*/ 1934394 w 14923734"/>
              <a:gd name="connsiteY2088" fmla="*/ 10734020 h 11772899"/>
              <a:gd name="connsiteX2089" fmla="*/ 1915764 w 14923734"/>
              <a:gd name="connsiteY2089" fmla="*/ 10797016 h 11772899"/>
              <a:gd name="connsiteX2090" fmla="*/ 1915999 w 14923734"/>
              <a:gd name="connsiteY2090" fmla="*/ 10829862 h 11772899"/>
              <a:gd name="connsiteX2091" fmla="*/ 1906683 w 14923734"/>
              <a:gd name="connsiteY2091" fmla="*/ 10861360 h 11772899"/>
              <a:gd name="connsiteX2092" fmla="*/ 1901912 w 14923734"/>
              <a:gd name="connsiteY2092" fmla="*/ 10860687 h 11772899"/>
              <a:gd name="connsiteX2093" fmla="*/ 1863270 w 14923734"/>
              <a:gd name="connsiteY2093" fmla="*/ 10789604 h 11772899"/>
              <a:gd name="connsiteX2094" fmla="*/ 1858497 w 14923734"/>
              <a:gd name="connsiteY2094" fmla="*/ 10788928 h 11772899"/>
              <a:gd name="connsiteX2095" fmla="*/ 1834868 w 14923734"/>
              <a:gd name="connsiteY2095" fmla="*/ 10818408 h 11772899"/>
              <a:gd name="connsiteX2096" fmla="*/ 1821011 w 14923734"/>
              <a:gd name="connsiteY2096" fmla="*/ 10882086 h 11772899"/>
              <a:gd name="connsiteX2097" fmla="*/ 1811236 w 14923734"/>
              <a:gd name="connsiteY2097" fmla="*/ 10847886 h 11772899"/>
              <a:gd name="connsiteX2098" fmla="*/ 1797147 w 14923734"/>
              <a:gd name="connsiteY2098" fmla="*/ 10878716 h 11772899"/>
              <a:gd name="connsiteX2099" fmla="*/ 1801460 w 14923734"/>
              <a:gd name="connsiteY2099" fmla="*/ 10813692 h 11772899"/>
              <a:gd name="connsiteX2100" fmla="*/ 1796689 w 14923734"/>
              <a:gd name="connsiteY2100" fmla="*/ 10813018 h 11772899"/>
              <a:gd name="connsiteX2101" fmla="*/ 1801232 w 14923734"/>
              <a:gd name="connsiteY2101" fmla="*/ 10780847 h 11772899"/>
              <a:gd name="connsiteX2102" fmla="*/ 1782143 w 14923734"/>
              <a:gd name="connsiteY2102" fmla="*/ 10778149 h 11772899"/>
              <a:gd name="connsiteX2103" fmla="*/ 1772825 w 14923734"/>
              <a:gd name="connsiteY2103" fmla="*/ 10809649 h 11772899"/>
              <a:gd name="connsiteX2104" fmla="*/ 1763974 w 14923734"/>
              <a:gd name="connsiteY2104" fmla="*/ 10906847 h 11772899"/>
              <a:gd name="connsiteX2105" fmla="*/ 1753966 w 14923734"/>
              <a:gd name="connsiteY2105" fmla="*/ 10839799 h 11772899"/>
              <a:gd name="connsiteX2106" fmla="*/ 1648979 w 14923734"/>
              <a:gd name="connsiteY2106" fmla="*/ 10824978 h 11772899"/>
              <a:gd name="connsiteX2107" fmla="*/ 1667607 w 14923734"/>
              <a:gd name="connsiteY2107" fmla="*/ 10761979 h 11772899"/>
              <a:gd name="connsiteX2108" fmla="*/ 1662836 w 14923734"/>
              <a:gd name="connsiteY2108" fmla="*/ 10761307 h 11772899"/>
              <a:gd name="connsiteX2109" fmla="*/ 1658058 w 14923734"/>
              <a:gd name="connsiteY2109" fmla="*/ 10760633 h 11772899"/>
              <a:gd name="connsiteX2110" fmla="*/ 1657831 w 14923734"/>
              <a:gd name="connsiteY2110" fmla="*/ 10727787 h 11772899"/>
              <a:gd name="connsiteX2111" fmla="*/ 1662601 w 14923734"/>
              <a:gd name="connsiteY2111" fmla="*/ 10728459 h 11772899"/>
              <a:gd name="connsiteX2112" fmla="*/ 1672150 w 14923734"/>
              <a:gd name="connsiteY2112" fmla="*/ 10729809 h 11772899"/>
              <a:gd name="connsiteX2113" fmla="*/ 1705096 w 14923734"/>
              <a:gd name="connsiteY2113" fmla="*/ 10668833 h 11772899"/>
              <a:gd name="connsiteX2114" fmla="*/ 11272497 w 14923734"/>
              <a:gd name="connsiteY2114" fmla="*/ 10659148 h 11772899"/>
              <a:gd name="connsiteX2115" fmla="*/ 11427807 w 14923734"/>
              <a:gd name="connsiteY2115" fmla="*/ 10748952 h 11772899"/>
              <a:gd name="connsiteX2116" fmla="*/ 11422261 w 14923734"/>
              <a:gd name="connsiteY2116" fmla="*/ 10860032 h 11772899"/>
              <a:gd name="connsiteX2117" fmla="*/ 11335317 w 14923734"/>
              <a:gd name="connsiteY2117" fmla="*/ 10911607 h 11772899"/>
              <a:gd name="connsiteX2118" fmla="*/ 11254017 w 14923734"/>
              <a:gd name="connsiteY2118" fmla="*/ 10916807 h 11772899"/>
              <a:gd name="connsiteX2119" fmla="*/ 11252297 w 14923734"/>
              <a:gd name="connsiteY2119" fmla="*/ 10920471 h 11772899"/>
              <a:gd name="connsiteX2120" fmla="*/ 11246799 w 14923734"/>
              <a:gd name="connsiteY2120" fmla="*/ 10917268 h 11772899"/>
              <a:gd name="connsiteX2121" fmla="*/ 11243641 w 14923734"/>
              <a:gd name="connsiteY2121" fmla="*/ 10917468 h 11772899"/>
              <a:gd name="connsiteX2122" fmla="*/ 11239257 w 14923734"/>
              <a:gd name="connsiteY2122" fmla="*/ 10913447 h 11772899"/>
              <a:gd name="connsiteX2123" fmla="*/ 11238609 w 14923734"/>
              <a:gd name="connsiteY2123" fmla="*/ 10914786 h 11772899"/>
              <a:gd name="connsiteX2124" fmla="*/ 11212573 w 14923734"/>
              <a:gd name="connsiteY2124" fmla="*/ 10934841 h 11772899"/>
              <a:gd name="connsiteX2125" fmla="*/ 11204051 w 14923734"/>
              <a:gd name="connsiteY2125" fmla="*/ 10930429 h 11772899"/>
              <a:gd name="connsiteX2126" fmla="*/ 11193549 w 14923734"/>
              <a:gd name="connsiteY2126" fmla="*/ 10912645 h 11772899"/>
              <a:gd name="connsiteX2127" fmla="*/ 11193677 w 14923734"/>
              <a:gd name="connsiteY2127" fmla="*/ 10912413 h 11772899"/>
              <a:gd name="connsiteX2128" fmla="*/ 11193463 w 14923734"/>
              <a:gd name="connsiteY2128" fmla="*/ 10912458 h 11772899"/>
              <a:gd name="connsiteX2129" fmla="*/ 11153737 w 14923734"/>
              <a:gd name="connsiteY2129" fmla="*/ 10904123 h 11772899"/>
              <a:gd name="connsiteX2130" fmla="*/ 11152581 w 14923734"/>
              <a:gd name="connsiteY2130" fmla="*/ 10903089 h 11772899"/>
              <a:gd name="connsiteX2131" fmla="*/ 11149377 w 14923734"/>
              <a:gd name="connsiteY2131" fmla="*/ 10907709 h 11772899"/>
              <a:gd name="connsiteX2132" fmla="*/ 11170959 w 14923734"/>
              <a:gd name="connsiteY2132" fmla="*/ 10913930 h 11772899"/>
              <a:gd name="connsiteX2133" fmla="*/ 11168361 w 14923734"/>
              <a:gd name="connsiteY2133" fmla="*/ 10932700 h 11772899"/>
              <a:gd name="connsiteX2134" fmla="*/ 11167801 w 14923734"/>
              <a:gd name="connsiteY2134" fmla="*/ 10934309 h 11772899"/>
              <a:gd name="connsiteX2135" fmla="*/ 11169851 w 14923734"/>
              <a:gd name="connsiteY2135" fmla="*/ 10934652 h 11772899"/>
              <a:gd name="connsiteX2136" fmla="*/ 11193221 w 14923734"/>
              <a:gd name="connsiteY2136" fmla="*/ 10954724 h 11772899"/>
              <a:gd name="connsiteX2137" fmla="*/ 11186453 w 14923734"/>
              <a:gd name="connsiteY2137" fmla="*/ 10956577 h 11772899"/>
              <a:gd name="connsiteX2138" fmla="*/ 11200829 w 14923734"/>
              <a:gd name="connsiteY2138" fmla="*/ 10970097 h 11772899"/>
              <a:gd name="connsiteX2139" fmla="*/ 11174021 w 14923734"/>
              <a:gd name="connsiteY2139" fmla="*/ 11003842 h 11772899"/>
              <a:gd name="connsiteX2140" fmla="*/ 11149937 w 14923734"/>
              <a:gd name="connsiteY2140" fmla="*/ 11008809 h 11772899"/>
              <a:gd name="connsiteX2141" fmla="*/ 11130865 w 14923734"/>
              <a:gd name="connsiteY2141" fmla="*/ 10998823 h 11772899"/>
              <a:gd name="connsiteX2142" fmla="*/ 11124373 w 14923734"/>
              <a:gd name="connsiteY2142" fmla="*/ 10976102 h 11772899"/>
              <a:gd name="connsiteX2143" fmla="*/ 11132307 w 14923734"/>
              <a:gd name="connsiteY2143" fmla="*/ 10956821 h 11772899"/>
              <a:gd name="connsiteX2144" fmla="*/ 11066585 w 14923734"/>
              <a:gd name="connsiteY2144" fmla="*/ 10944864 h 11772899"/>
              <a:gd name="connsiteX2145" fmla="*/ 11103245 w 14923734"/>
              <a:gd name="connsiteY2145" fmla="*/ 10927060 h 11772899"/>
              <a:gd name="connsiteX2146" fmla="*/ 11103761 w 14923734"/>
              <a:gd name="connsiteY2146" fmla="*/ 10926238 h 11772899"/>
              <a:gd name="connsiteX2147" fmla="*/ 11077329 w 14923734"/>
              <a:gd name="connsiteY2147" fmla="*/ 10917163 h 11772899"/>
              <a:gd name="connsiteX2148" fmla="*/ 11011313 w 14923734"/>
              <a:gd name="connsiteY2148" fmla="*/ 10868671 h 11772899"/>
              <a:gd name="connsiteX2149" fmla="*/ 11087511 w 14923734"/>
              <a:gd name="connsiteY2149" fmla="*/ 10889879 h 11772899"/>
              <a:gd name="connsiteX2150" fmla="*/ 11105181 w 14923734"/>
              <a:gd name="connsiteY2150" fmla="*/ 10894971 h 11772899"/>
              <a:gd name="connsiteX2151" fmla="*/ 11107799 w 14923734"/>
              <a:gd name="connsiteY2151" fmla="*/ 10890833 h 11772899"/>
              <a:gd name="connsiteX2152" fmla="*/ 11129821 w 14923734"/>
              <a:gd name="connsiteY2152" fmla="*/ 10889517 h 11772899"/>
              <a:gd name="connsiteX2153" fmla="*/ 11133885 w 14923734"/>
              <a:gd name="connsiteY2153" fmla="*/ 10886358 h 11772899"/>
              <a:gd name="connsiteX2154" fmla="*/ 11126853 w 14923734"/>
              <a:gd name="connsiteY2154" fmla="*/ 10880067 h 11772899"/>
              <a:gd name="connsiteX2155" fmla="*/ 11123445 w 14923734"/>
              <a:gd name="connsiteY2155" fmla="*/ 10841187 h 11772899"/>
              <a:gd name="connsiteX2156" fmla="*/ 11158323 w 14923734"/>
              <a:gd name="connsiteY2156" fmla="*/ 10809842 h 11772899"/>
              <a:gd name="connsiteX2157" fmla="*/ 11147879 w 14923734"/>
              <a:gd name="connsiteY2157" fmla="*/ 10758558 h 11772899"/>
              <a:gd name="connsiteX2158" fmla="*/ 11179473 w 14923734"/>
              <a:gd name="connsiteY2158" fmla="*/ 10698312 h 11772899"/>
              <a:gd name="connsiteX2159" fmla="*/ 11272497 w 14923734"/>
              <a:gd name="connsiteY2159" fmla="*/ 10659148 h 11772899"/>
              <a:gd name="connsiteX2160" fmla="*/ 477514 w 14923734"/>
              <a:gd name="connsiteY2160" fmla="*/ 10655319 h 11772899"/>
              <a:gd name="connsiteX2161" fmla="*/ 491286 w 14923734"/>
              <a:gd name="connsiteY2161" fmla="*/ 10657262 h 11772899"/>
              <a:gd name="connsiteX2162" fmla="*/ 495877 w 14923734"/>
              <a:gd name="connsiteY2162" fmla="*/ 10657909 h 11772899"/>
              <a:gd name="connsiteX2163" fmla="*/ 505061 w 14923734"/>
              <a:gd name="connsiteY2163" fmla="*/ 10659206 h 11772899"/>
              <a:gd name="connsiteX2164" fmla="*/ 500319 w 14923734"/>
              <a:gd name="connsiteY2164" fmla="*/ 10692780 h 11772899"/>
              <a:gd name="connsiteX2165" fmla="*/ 486548 w 14923734"/>
              <a:gd name="connsiteY2165" fmla="*/ 10690835 h 11772899"/>
              <a:gd name="connsiteX2166" fmla="*/ 472773 w 14923734"/>
              <a:gd name="connsiteY2166" fmla="*/ 10688890 h 11772899"/>
              <a:gd name="connsiteX2167" fmla="*/ 477514 w 14923734"/>
              <a:gd name="connsiteY2167" fmla="*/ 10655319 h 11772899"/>
              <a:gd name="connsiteX2168" fmla="*/ 13291045 w 14923734"/>
              <a:gd name="connsiteY2168" fmla="*/ 10653590 h 11772899"/>
              <a:gd name="connsiteX2169" fmla="*/ 13286513 w 14923734"/>
              <a:gd name="connsiteY2169" fmla="*/ 10663578 h 11772899"/>
              <a:gd name="connsiteX2170" fmla="*/ 13287841 w 14923734"/>
              <a:gd name="connsiteY2170" fmla="*/ 10663382 h 11772899"/>
              <a:gd name="connsiteX2171" fmla="*/ 13294849 w 14923734"/>
              <a:gd name="connsiteY2171" fmla="*/ 10665124 h 11772899"/>
              <a:gd name="connsiteX2172" fmla="*/ 14648437 w 14923734"/>
              <a:gd name="connsiteY2172" fmla="*/ 10649859 h 11772899"/>
              <a:gd name="connsiteX2173" fmla="*/ 14675799 w 14923734"/>
              <a:gd name="connsiteY2173" fmla="*/ 10661166 h 11772899"/>
              <a:gd name="connsiteX2174" fmla="*/ 14670977 w 14923734"/>
              <a:gd name="connsiteY2174" fmla="*/ 10685975 h 11772899"/>
              <a:gd name="connsiteX2175" fmla="*/ 14637341 w 14923734"/>
              <a:gd name="connsiteY2175" fmla="*/ 10686204 h 11772899"/>
              <a:gd name="connsiteX2176" fmla="*/ 14622707 w 14923734"/>
              <a:gd name="connsiteY2176" fmla="*/ 10657807 h 11772899"/>
              <a:gd name="connsiteX2177" fmla="*/ 14648437 w 14923734"/>
              <a:gd name="connsiteY2177" fmla="*/ 10649859 h 11772899"/>
              <a:gd name="connsiteX2178" fmla="*/ 429017 w 14923734"/>
              <a:gd name="connsiteY2178" fmla="*/ 10648478 h 11772899"/>
              <a:gd name="connsiteX2179" fmla="*/ 438778 w 14923734"/>
              <a:gd name="connsiteY2179" fmla="*/ 10649855 h 11772899"/>
              <a:gd name="connsiteX2180" fmla="*/ 443652 w 14923734"/>
              <a:gd name="connsiteY2180" fmla="*/ 10650545 h 11772899"/>
              <a:gd name="connsiteX2181" fmla="*/ 453409 w 14923734"/>
              <a:gd name="connsiteY2181" fmla="*/ 10651920 h 11772899"/>
              <a:gd name="connsiteX2182" fmla="*/ 448670 w 14923734"/>
              <a:gd name="connsiteY2182" fmla="*/ 10685488 h 11772899"/>
              <a:gd name="connsiteX2183" fmla="*/ 443928 w 14923734"/>
              <a:gd name="connsiteY2183" fmla="*/ 10719064 h 11772899"/>
              <a:gd name="connsiteX2184" fmla="*/ 443793 w 14923734"/>
              <a:gd name="connsiteY2184" fmla="*/ 10684801 h 11772899"/>
              <a:gd name="connsiteX2185" fmla="*/ 434036 w 14923734"/>
              <a:gd name="connsiteY2185" fmla="*/ 10683423 h 11772899"/>
              <a:gd name="connsiteX2186" fmla="*/ 419400 w 14923734"/>
              <a:gd name="connsiteY2186" fmla="*/ 10681355 h 11772899"/>
              <a:gd name="connsiteX2187" fmla="*/ 429017 w 14923734"/>
              <a:gd name="connsiteY2187" fmla="*/ 10648478 h 11772899"/>
              <a:gd name="connsiteX2188" fmla="*/ 13119679 w 14923734"/>
              <a:gd name="connsiteY2188" fmla="*/ 10643662 h 11772899"/>
              <a:gd name="connsiteX2189" fmla="*/ 13140205 w 14923734"/>
              <a:gd name="connsiteY2189" fmla="*/ 10653393 h 11772899"/>
              <a:gd name="connsiteX2190" fmla="*/ 13157721 w 14923734"/>
              <a:gd name="connsiteY2190" fmla="*/ 10676109 h 11772899"/>
              <a:gd name="connsiteX2191" fmla="*/ 13107651 w 14923734"/>
              <a:gd name="connsiteY2191" fmla="*/ 10695593 h 11772899"/>
              <a:gd name="connsiteX2192" fmla="*/ 13099705 w 14923734"/>
              <a:gd name="connsiteY2192" fmla="*/ 10680717 h 11772899"/>
              <a:gd name="connsiteX2193" fmla="*/ 13119679 w 14923734"/>
              <a:gd name="connsiteY2193" fmla="*/ 10643662 h 11772899"/>
              <a:gd name="connsiteX2194" fmla="*/ 13725341 w 14923734"/>
              <a:gd name="connsiteY2194" fmla="*/ 10617011 h 11772899"/>
              <a:gd name="connsiteX2195" fmla="*/ 13744361 w 14923734"/>
              <a:gd name="connsiteY2195" fmla="*/ 10633071 h 11772899"/>
              <a:gd name="connsiteX2196" fmla="*/ 13714433 w 14923734"/>
              <a:gd name="connsiteY2196" fmla="*/ 10636740 h 11772899"/>
              <a:gd name="connsiteX2197" fmla="*/ 13725341 w 14923734"/>
              <a:gd name="connsiteY2197" fmla="*/ 10617011 h 11772899"/>
              <a:gd name="connsiteX2198" fmla="*/ 13503777 w 14923734"/>
              <a:gd name="connsiteY2198" fmla="*/ 10614890 h 11772899"/>
              <a:gd name="connsiteX2199" fmla="*/ 13524747 w 14923734"/>
              <a:gd name="connsiteY2199" fmla="*/ 10640597 h 11772899"/>
              <a:gd name="connsiteX2200" fmla="*/ 13508493 w 14923734"/>
              <a:gd name="connsiteY2200" fmla="*/ 10643857 h 11772899"/>
              <a:gd name="connsiteX2201" fmla="*/ 13492709 w 14923734"/>
              <a:gd name="connsiteY2201" fmla="*/ 10615554 h 11772899"/>
              <a:gd name="connsiteX2202" fmla="*/ 13503777 w 14923734"/>
              <a:gd name="connsiteY2202" fmla="*/ 10614890 h 11772899"/>
              <a:gd name="connsiteX2203" fmla="*/ 13587153 w 14923734"/>
              <a:gd name="connsiteY2203" fmla="*/ 10600794 h 11772899"/>
              <a:gd name="connsiteX2204" fmla="*/ 13609861 w 14923734"/>
              <a:gd name="connsiteY2204" fmla="*/ 10621390 h 11772899"/>
              <a:gd name="connsiteX2205" fmla="*/ 13564311 w 14923734"/>
              <a:gd name="connsiteY2205" fmla="*/ 10645815 h 11772899"/>
              <a:gd name="connsiteX2206" fmla="*/ 13551553 w 14923734"/>
              <a:gd name="connsiteY2206" fmla="*/ 10617272 h 11772899"/>
              <a:gd name="connsiteX2207" fmla="*/ 13587153 w 14923734"/>
              <a:gd name="connsiteY2207" fmla="*/ 10600794 h 11772899"/>
              <a:gd name="connsiteX2208" fmla="*/ 13648937 w 14923734"/>
              <a:gd name="connsiteY2208" fmla="*/ 10594965 h 11772899"/>
              <a:gd name="connsiteX2209" fmla="*/ 13711741 w 14923734"/>
              <a:gd name="connsiteY2209" fmla="*/ 10638046 h 11772899"/>
              <a:gd name="connsiteX2210" fmla="*/ 13650259 w 14923734"/>
              <a:gd name="connsiteY2210" fmla="*/ 10638293 h 11772899"/>
              <a:gd name="connsiteX2211" fmla="*/ 13618643 w 14923734"/>
              <a:gd name="connsiteY2211" fmla="*/ 10595779 h 11772899"/>
              <a:gd name="connsiteX2212" fmla="*/ 13648937 w 14923734"/>
              <a:gd name="connsiteY2212" fmla="*/ 10594965 h 11772899"/>
              <a:gd name="connsiteX2213" fmla="*/ 265276 w 14923734"/>
              <a:gd name="connsiteY2213" fmla="*/ 10591115 h 11772899"/>
              <a:gd name="connsiteX2214" fmla="*/ 276813 w 14923734"/>
              <a:gd name="connsiteY2214" fmla="*/ 10600353 h 11772899"/>
              <a:gd name="connsiteX2215" fmla="*/ 272601 w 14923734"/>
              <a:gd name="connsiteY2215" fmla="*/ 10630193 h 11772899"/>
              <a:gd name="connsiteX2216" fmla="*/ 300795 w 14923734"/>
              <a:gd name="connsiteY2216" fmla="*/ 10603740 h 11772899"/>
              <a:gd name="connsiteX2217" fmla="*/ 305590 w 14923734"/>
              <a:gd name="connsiteY2217" fmla="*/ 10604417 h 11772899"/>
              <a:gd name="connsiteX2218" fmla="*/ 301378 w 14923734"/>
              <a:gd name="connsiteY2218" fmla="*/ 10634253 h 11772899"/>
              <a:gd name="connsiteX2219" fmla="*/ 258794 w 14923734"/>
              <a:gd name="connsiteY2219" fmla="*/ 10658684 h 11772899"/>
              <a:gd name="connsiteX2220" fmla="*/ 259379 w 14923734"/>
              <a:gd name="connsiteY2220" fmla="*/ 10689200 h 11772899"/>
              <a:gd name="connsiteX2221" fmla="*/ 249146 w 14923734"/>
              <a:gd name="connsiteY2221" fmla="*/ 10709158 h 11772899"/>
              <a:gd name="connsiteX2222" fmla="*/ 225808 w 14923734"/>
              <a:gd name="connsiteY2222" fmla="*/ 10684460 h 11772899"/>
              <a:gd name="connsiteX2223" fmla="*/ 239608 w 14923734"/>
              <a:gd name="connsiteY2223" fmla="*/ 10655975 h 11772899"/>
              <a:gd name="connsiteX2224" fmla="*/ 265276 w 14923734"/>
              <a:gd name="connsiteY2224" fmla="*/ 10591115 h 11772899"/>
              <a:gd name="connsiteX2225" fmla="*/ 11424541 w 14923734"/>
              <a:gd name="connsiteY2225" fmla="*/ 10577915 h 11772899"/>
              <a:gd name="connsiteX2226" fmla="*/ 11443953 w 14923734"/>
              <a:gd name="connsiteY2226" fmla="*/ 10595355 h 11772899"/>
              <a:gd name="connsiteX2227" fmla="*/ 11404293 w 14923734"/>
              <a:gd name="connsiteY2227" fmla="*/ 10609320 h 11772899"/>
              <a:gd name="connsiteX2228" fmla="*/ 11413101 w 14923734"/>
              <a:gd name="connsiteY2228" fmla="*/ 10578012 h 11772899"/>
              <a:gd name="connsiteX2229" fmla="*/ 11424541 w 14923734"/>
              <a:gd name="connsiteY2229" fmla="*/ 10577915 h 11772899"/>
              <a:gd name="connsiteX2230" fmla="*/ 14500109 w 14923734"/>
              <a:gd name="connsiteY2230" fmla="*/ 10570473 h 11772899"/>
              <a:gd name="connsiteX2231" fmla="*/ 14551837 w 14923734"/>
              <a:gd name="connsiteY2231" fmla="*/ 10609970 h 11772899"/>
              <a:gd name="connsiteX2232" fmla="*/ 14529873 w 14923734"/>
              <a:gd name="connsiteY2232" fmla="*/ 10620254 h 11772899"/>
              <a:gd name="connsiteX2233" fmla="*/ 14491465 w 14923734"/>
              <a:gd name="connsiteY2233" fmla="*/ 10609388 h 11772899"/>
              <a:gd name="connsiteX2234" fmla="*/ 14476817 w 14923734"/>
              <a:gd name="connsiteY2234" fmla="*/ 10577273 h 11772899"/>
              <a:gd name="connsiteX2235" fmla="*/ 14500109 w 14923734"/>
              <a:gd name="connsiteY2235" fmla="*/ 10570473 h 11772899"/>
              <a:gd name="connsiteX2236" fmla="*/ 13020921 w 14923734"/>
              <a:gd name="connsiteY2236" fmla="*/ 10567243 h 11772899"/>
              <a:gd name="connsiteX2237" fmla="*/ 13069937 w 14923734"/>
              <a:gd name="connsiteY2237" fmla="*/ 10604393 h 11772899"/>
              <a:gd name="connsiteX2238" fmla="*/ 13007179 w 14923734"/>
              <a:gd name="connsiteY2238" fmla="*/ 10582676 h 11772899"/>
              <a:gd name="connsiteX2239" fmla="*/ 13020921 w 14923734"/>
              <a:gd name="connsiteY2239" fmla="*/ 10567243 h 11772899"/>
              <a:gd name="connsiteX2240" fmla="*/ 13802977 w 14923734"/>
              <a:gd name="connsiteY2240" fmla="*/ 10562632 h 11772899"/>
              <a:gd name="connsiteX2241" fmla="*/ 13810305 w 14923734"/>
              <a:gd name="connsiteY2241" fmla="*/ 10579118 h 11772899"/>
              <a:gd name="connsiteX2242" fmla="*/ 13791705 w 14923734"/>
              <a:gd name="connsiteY2242" fmla="*/ 10589524 h 11772899"/>
              <a:gd name="connsiteX2243" fmla="*/ 13772117 w 14923734"/>
              <a:gd name="connsiteY2243" fmla="*/ 10576811 h 11772899"/>
              <a:gd name="connsiteX2244" fmla="*/ 13802977 w 14923734"/>
              <a:gd name="connsiteY2244" fmla="*/ 10562632 h 11772899"/>
              <a:gd name="connsiteX2245" fmla="*/ 14296677 w 14923734"/>
              <a:gd name="connsiteY2245" fmla="*/ 10560164 h 11772899"/>
              <a:gd name="connsiteX2246" fmla="*/ 14369857 w 14923734"/>
              <a:gd name="connsiteY2246" fmla="*/ 10603899 h 11772899"/>
              <a:gd name="connsiteX2247" fmla="*/ 14330409 w 14923734"/>
              <a:gd name="connsiteY2247" fmla="*/ 10610774 h 11772899"/>
              <a:gd name="connsiteX2248" fmla="*/ 14288413 w 14923734"/>
              <a:gd name="connsiteY2248" fmla="*/ 10603171 h 11772899"/>
              <a:gd name="connsiteX2249" fmla="*/ 14296677 w 14923734"/>
              <a:gd name="connsiteY2249" fmla="*/ 10560164 h 11772899"/>
              <a:gd name="connsiteX2250" fmla="*/ 13685025 w 14923734"/>
              <a:gd name="connsiteY2250" fmla="*/ 10555710 h 11772899"/>
              <a:gd name="connsiteX2251" fmla="*/ 13713441 w 14923734"/>
              <a:gd name="connsiteY2251" fmla="*/ 10569505 h 11772899"/>
              <a:gd name="connsiteX2252" fmla="*/ 13705389 w 14923734"/>
              <a:gd name="connsiteY2252" fmla="*/ 10582431 h 11772899"/>
              <a:gd name="connsiteX2253" fmla="*/ 13679657 w 14923734"/>
              <a:gd name="connsiteY2253" fmla="*/ 10587582 h 11772899"/>
              <a:gd name="connsiteX2254" fmla="*/ 13658561 w 14923734"/>
              <a:gd name="connsiteY2254" fmla="*/ 10572629 h 11772899"/>
              <a:gd name="connsiteX2255" fmla="*/ 13685025 w 14923734"/>
              <a:gd name="connsiteY2255" fmla="*/ 10555710 h 11772899"/>
              <a:gd name="connsiteX2256" fmla="*/ 11241655 w 14923734"/>
              <a:gd name="connsiteY2256" fmla="*/ 10554928 h 11772899"/>
              <a:gd name="connsiteX2257" fmla="*/ 11193403 w 14923734"/>
              <a:gd name="connsiteY2257" fmla="*/ 10608743 h 11772899"/>
              <a:gd name="connsiteX2258" fmla="*/ 11173717 w 14923734"/>
              <a:gd name="connsiteY2258" fmla="*/ 10602142 h 11772899"/>
              <a:gd name="connsiteX2259" fmla="*/ 11241655 w 14923734"/>
              <a:gd name="connsiteY2259" fmla="*/ 10554928 h 11772899"/>
              <a:gd name="connsiteX2260" fmla="*/ 13261153 w 14923734"/>
              <a:gd name="connsiteY2260" fmla="*/ 10540491 h 11772899"/>
              <a:gd name="connsiteX2261" fmla="*/ 13299263 w 14923734"/>
              <a:gd name="connsiteY2261" fmla="*/ 10635471 h 11772899"/>
              <a:gd name="connsiteX2262" fmla="*/ 13291561 w 14923734"/>
              <a:gd name="connsiteY2262" fmla="*/ 10652447 h 11772899"/>
              <a:gd name="connsiteX2263" fmla="*/ 13335523 w 14923734"/>
              <a:gd name="connsiteY2263" fmla="*/ 10672333 h 11772899"/>
              <a:gd name="connsiteX2264" fmla="*/ 13342753 w 14923734"/>
              <a:gd name="connsiteY2264" fmla="*/ 10680353 h 11772899"/>
              <a:gd name="connsiteX2265" fmla="*/ 13352157 w 14923734"/>
              <a:gd name="connsiteY2265" fmla="*/ 10682092 h 11772899"/>
              <a:gd name="connsiteX2266" fmla="*/ 13379193 w 14923734"/>
              <a:gd name="connsiteY2266" fmla="*/ 10672177 h 11772899"/>
              <a:gd name="connsiteX2267" fmla="*/ 13365785 w 14923734"/>
              <a:gd name="connsiteY2267" fmla="*/ 10696856 h 11772899"/>
              <a:gd name="connsiteX2268" fmla="*/ 13351709 w 14923734"/>
              <a:gd name="connsiteY2268" fmla="*/ 10699616 h 11772899"/>
              <a:gd name="connsiteX2269" fmla="*/ 13352735 w 14923734"/>
              <a:gd name="connsiteY2269" fmla="*/ 10709243 h 11772899"/>
              <a:gd name="connsiteX2270" fmla="*/ 13331253 w 14923734"/>
              <a:gd name="connsiteY2270" fmla="*/ 10700431 h 11772899"/>
              <a:gd name="connsiteX2271" fmla="*/ 13324855 w 14923734"/>
              <a:gd name="connsiteY2271" fmla="*/ 10696742 h 11772899"/>
              <a:gd name="connsiteX2272" fmla="*/ 13292481 w 14923734"/>
              <a:gd name="connsiteY2272" fmla="*/ 10685381 h 11772899"/>
              <a:gd name="connsiteX2273" fmla="*/ 13281799 w 14923734"/>
              <a:gd name="connsiteY2273" fmla="*/ 10673971 h 11772899"/>
              <a:gd name="connsiteX2274" fmla="*/ 13277209 w 14923734"/>
              <a:gd name="connsiteY2274" fmla="*/ 10684083 h 11772899"/>
              <a:gd name="connsiteX2275" fmla="*/ 13231655 w 14923734"/>
              <a:gd name="connsiteY2275" fmla="*/ 10713948 h 11772899"/>
              <a:gd name="connsiteX2276" fmla="*/ 13218045 w 14923734"/>
              <a:gd name="connsiteY2276" fmla="*/ 10712779 h 11772899"/>
              <a:gd name="connsiteX2277" fmla="*/ 13192829 w 14923734"/>
              <a:gd name="connsiteY2277" fmla="*/ 10588569 h 11772899"/>
              <a:gd name="connsiteX2278" fmla="*/ 13198965 w 14923734"/>
              <a:gd name="connsiteY2278" fmla="*/ 10581627 h 11772899"/>
              <a:gd name="connsiteX2279" fmla="*/ 13198653 w 14923734"/>
              <a:gd name="connsiteY2279" fmla="*/ 10579103 h 11772899"/>
              <a:gd name="connsiteX2280" fmla="*/ 13202469 w 14923734"/>
              <a:gd name="connsiteY2280" fmla="*/ 10577657 h 11772899"/>
              <a:gd name="connsiteX2281" fmla="*/ 13219129 w 14923734"/>
              <a:gd name="connsiteY2281" fmla="*/ 10558792 h 11772899"/>
              <a:gd name="connsiteX2282" fmla="*/ 13261153 w 14923734"/>
              <a:gd name="connsiteY2282" fmla="*/ 10540491 h 11772899"/>
              <a:gd name="connsiteX2283" fmla="*/ 13899921 w 14923734"/>
              <a:gd name="connsiteY2283" fmla="*/ 10533803 h 11772899"/>
              <a:gd name="connsiteX2284" fmla="*/ 13945441 w 14923734"/>
              <a:gd name="connsiteY2284" fmla="*/ 10564251 h 11772899"/>
              <a:gd name="connsiteX2285" fmla="*/ 13879265 w 14923734"/>
              <a:gd name="connsiteY2285" fmla="*/ 10594709 h 11772899"/>
              <a:gd name="connsiteX2286" fmla="*/ 13863325 w 14923734"/>
              <a:gd name="connsiteY2286" fmla="*/ 10559266 h 11772899"/>
              <a:gd name="connsiteX2287" fmla="*/ 13899921 w 14923734"/>
              <a:gd name="connsiteY2287" fmla="*/ 10533803 h 11772899"/>
              <a:gd name="connsiteX2288" fmla="*/ 11260385 w 14923734"/>
              <a:gd name="connsiteY2288" fmla="*/ 10533091 h 11772899"/>
              <a:gd name="connsiteX2289" fmla="*/ 11281365 w 14923734"/>
              <a:gd name="connsiteY2289" fmla="*/ 10544378 h 11772899"/>
              <a:gd name="connsiteX2290" fmla="*/ 11293589 w 14923734"/>
              <a:gd name="connsiteY2290" fmla="*/ 10541062 h 11772899"/>
              <a:gd name="connsiteX2291" fmla="*/ 11293265 w 14923734"/>
              <a:gd name="connsiteY2291" fmla="*/ 10560017 h 11772899"/>
              <a:gd name="connsiteX2292" fmla="*/ 11299425 w 14923734"/>
              <a:gd name="connsiteY2292" fmla="*/ 10572537 h 11772899"/>
              <a:gd name="connsiteX2293" fmla="*/ 11293041 w 14923734"/>
              <a:gd name="connsiteY2293" fmla="*/ 10572767 h 11772899"/>
              <a:gd name="connsiteX2294" fmla="*/ 11292997 w 14923734"/>
              <a:gd name="connsiteY2294" fmla="*/ 10575158 h 11772899"/>
              <a:gd name="connsiteX2295" fmla="*/ 11285269 w 14923734"/>
              <a:gd name="connsiteY2295" fmla="*/ 10602437 h 11772899"/>
              <a:gd name="connsiteX2296" fmla="*/ 11247305 w 14923734"/>
              <a:gd name="connsiteY2296" fmla="*/ 10614176 h 11772899"/>
              <a:gd name="connsiteX2297" fmla="*/ 11229241 w 14923734"/>
              <a:gd name="connsiteY2297" fmla="*/ 10589588 h 11772899"/>
              <a:gd name="connsiteX2298" fmla="*/ 11244465 w 14923734"/>
              <a:gd name="connsiteY2298" fmla="*/ 10554381 h 11772899"/>
              <a:gd name="connsiteX2299" fmla="*/ 11257517 w 14923734"/>
              <a:gd name="connsiteY2299" fmla="*/ 10550842 h 11772899"/>
              <a:gd name="connsiteX2300" fmla="*/ 11257173 w 14923734"/>
              <a:gd name="connsiteY2300" fmla="*/ 10547509 h 11772899"/>
              <a:gd name="connsiteX2301" fmla="*/ 11260385 w 14923734"/>
              <a:gd name="connsiteY2301" fmla="*/ 10533091 h 11772899"/>
              <a:gd name="connsiteX2302" fmla="*/ 12935685 w 14923734"/>
              <a:gd name="connsiteY2302" fmla="*/ 10516960 h 11772899"/>
              <a:gd name="connsiteX2303" fmla="*/ 12924405 w 14923734"/>
              <a:gd name="connsiteY2303" fmla="*/ 10552823 h 11772899"/>
              <a:gd name="connsiteX2304" fmla="*/ 12901473 w 14923734"/>
              <a:gd name="connsiteY2304" fmla="*/ 10526920 h 11772899"/>
              <a:gd name="connsiteX2305" fmla="*/ 12935685 w 14923734"/>
              <a:gd name="connsiteY2305" fmla="*/ 10516960 h 11772899"/>
              <a:gd name="connsiteX2306" fmla="*/ 12905517 w 14923734"/>
              <a:gd name="connsiteY2306" fmla="*/ 10491522 h 11772899"/>
              <a:gd name="connsiteX2307" fmla="*/ 12928133 w 14923734"/>
              <a:gd name="connsiteY2307" fmla="*/ 10505530 h 11772899"/>
              <a:gd name="connsiteX2308" fmla="*/ 12910869 w 14923734"/>
              <a:gd name="connsiteY2308" fmla="*/ 10507058 h 11772899"/>
              <a:gd name="connsiteX2309" fmla="*/ 12905517 w 14923734"/>
              <a:gd name="connsiteY2309" fmla="*/ 10491522 h 11772899"/>
              <a:gd name="connsiteX2310" fmla="*/ 13522749 w 14923734"/>
              <a:gd name="connsiteY2310" fmla="*/ 10489892 h 11772899"/>
              <a:gd name="connsiteX2311" fmla="*/ 13515349 w 14923734"/>
              <a:gd name="connsiteY2311" fmla="*/ 10557290 h 11772899"/>
              <a:gd name="connsiteX2312" fmla="*/ 13499003 w 14923734"/>
              <a:gd name="connsiteY2312" fmla="*/ 10551065 h 11772899"/>
              <a:gd name="connsiteX2313" fmla="*/ 13489809 w 14923734"/>
              <a:gd name="connsiteY2313" fmla="*/ 10554119 h 11772899"/>
              <a:gd name="connsiteX2314" fmla="*/ 13451229 w 14923734"/>
              <a:gd name="connsiteY2314" fmla="*/ 10556053 h 11772899"/>
              <a:gd name="connsiteX2315" fmla="*/ 13432845 w 14923734"/>
              <a:gd name="connsiteY2315" fmla="*/ 10549349 h 11772899"/>
              <a:gd name="connsiteX2316" fmla="*/ 13465361 w 14923734"/>
              <a:gd name="connsiteY2316" fmla="*/ 10537797 h 11772899"/>
              <a:gd name="connsiteX2317" fmla="*/ 13477811 w 14923734"/>
              <a:gd name="connsiteY2317" fmla="*/ 10531926 h 11772899"/>
              <a:gd name="connsiteX2318" fmla="*/ 13461953 w 14923734"/>
              <a:gd name="connsiteY2318" fmla="*/ 10511869 h 11772899"/>
              <a:gd name="connsiteX2319" fmla="*/ 13522749 w 14923734"/>
              <a:gd name="connsiteY2319" fmla="*/ 10489892 h 11772899"/>
              <a:gd name="connsiteX2320" fmla="*/ 11189127 w 14923734"/>
              <a:gd name="connsiteY2320" fmla="*/ 10458421 h 11772899"/>
              <a:gd name="connsiteX2321" fmla="*/ 11211571 w 14923734"/>
              <a:gd name="connsiteY2321" fmla="*/ 10460682 h 11772899"/>
              <a:gd name="connsiteX2322" fmla="*/ 11233973 w 14923734"/>
              <a:gd name="connsiteY2322" fmla="*/ 10507085 h 11772899"/>
              <a:gd name="connsiteX2323" fmla="*/ 11226529 w 14923734"/>
              <a:gd name="connsiteY2323" fmla="*/ 10512260 h 11772899"/>
              <a:gd name="connsiteX2324" fmla="*/ 11229349 w 14923734"/>
              <a:gd name="connsiteY2324" fmla="*/ 10520450 h 11772899"/>
              <a:gd name="connsiteX2325" fmla="*/ 11218245 w 14923734"/>
              <a:gd name="connsiteY2325" fmla="*/ 10525942 h 11772899"/>
              <a:gd name="connsiteX2326" fmla="*/ 11208135 w 14923734"/>
              <a:gd name="connsiteY2326" fmla="*/ 10520818 h 11772899"/>
              <a:gd name="connsiteX2327" fmla="*/ 11188013 w 14923734"/>
              <a:gd name="connsiteY2327" fmla="*/ 10523918 h 11772899"/>
              <a:gd name="connsiteX2328" fmla="*/ 11180031 w 14923734"/>
              <a:gd name="connsiteY2328" fmla="*/ 10510877 h 11772899"/>
              <a:gd name="connsiteX2329" fmla="*/ 11189127 w 14923734"/>
              <a:gd name="connsiteY2329" fmla="*/ 10458421 h 11772899"/>
              <a:gd name="connsiteX2330" fmla="*/ 12520463 w 14923734"/>
              <a:gd name="connsiteY2330" fmla="*/ 10455258 h 11772899"/>
              <a:gd name="connsiteX2331" fmla="*/ 12533825 w 14923734"/>
              <a:gd name="connsiteY2331" fmla="*/ 10506447 h 11772899"/>
              <a:gd name="connsiteX2332" fmla="*/ 12517087 w 14923734"/>
              <a:gd name="connsiteY2332" fmla="*/ 10507852 h 11772899"/>
              <a:gd name="connsiteX2333" fmla="*/ 12490833 w 14923734"/>
              <a:gd name="connsiteY2333" fmla="*/ 10474852 h 11772899"/>
              <a:gd name="connsiteX2334" fmla="*/ 12520463 w 14923734"/>
              <a:gd name="connsiteY2334" fmla="*/ 10455258 h 11772899"/>
              <a:gd name="connsiteX2335" fmla="*/ 11349825 w 14923734"/>
              <a:gd name="connsiteY2335" fmla="*/ 10452517 h 11772899"/>
              <a:gd name="connsiteX2336" fmla="*/ 11308567 w 14923734"/>
              <a:gd name="connsiteY2336" fmla="*/ 10491884 h 11772899"/>
              <a:gd name="connsiteX2337" fmla="*/ 11349825 w 14923734"/>
              <a:gd name="connsiteY2337" fmla="*/ 10452517 h 11772899"/>
              <a:gd name="connsiteX2338" fmla="*/ 13024197 w 14923734"/>
              <a:gd name="connsiteY2338" fmla="*/ 10449179 h 11772899"/>
              <a:gd name="connsiteX2339" fmla="*/ 13034539 w 14923734"/>
              <a:gd name="connsiteY2339" fmla="*/ 10488466 h 11772899"/>
              <a:gd name="connsiteX2340" fmla="*/ 12996037 w 14923734"/>
              <a:gd name="connsiteY2340" fmla="*/ 10458371 h 11772899"/>
              <a:gd name="connsiteX2341" fmla="*/ 13024197 w 14923734"/>
              <a:gd name="connsiteY2341" fmla="*/ 10449179 h 11772899"/>
              <a:gd name="connsiteX2342" fmla="*/ 13206741 w 14923734"/>
              <a:gd name="connsiteY2342" fmla="*/ 10435077 h 11772899"/>
              <a:gd name="connsiteX2343" fmla="*/ 13226949 w 14923734"/>
              <a:gd name="connsiteY2343" fmla="*/ 10455392 h 11772899"/>
              <a:gd name="connsiteX2344" fmla="*/ 13228389 w 14923734"/>
              <a:gd name="connsiteY2344" fmla="*/ 10462074 h 11772899"/>
              <a:gd name="connsiteX2345" fmla="*/ 13239319 w 14923734"/>
              <a:gd name="connsiteY2345" fmla="*/ 10459227 h 11772899"/>
              <a:gd name="connsiteX2346" fmla="*/ 13243261 w 14923734"/>
              <a:gd name="connsiteY2346" fmla="*/ 10530011 h 11772899"/>
              <a:gd name="connsiteX2347" fmla="*/ 13195011 w 14923734"/>
              <a:gd name="connsiteY2347" fmla="*/ 10550527 h 11772899"/>
              <a:gd name="connsiteX2348" fmla="*/ 13156125 w 14923734"/>
              <a:gd name="connsiteY2348" fmla="*/ 10518151 h 11772899"/>
              <a:gd name="connsiteX2349" fmla="*/ 13178649 w 14923734"/>
              <a:gd name="connsiteY2349" fmla="*/ 10475020 h 11772899"/>
              <a:gd name="connsiteX2350" fmla="*/ 13187049 w 14923734"/>
              <a:gd name="connsiteY2350" fmla="*/ 10472834 h 11772899"/>
              <a:gd name="connsiteX2351" fmla="*/ 13174605 w 14923734"/>
              <a:gd name="connsiteY2351" fmla="*/ 10461534 h 11772899"/>
              <a:gd name="connsiteX2352" fmla="*/ 13206741 w 14923734"/>
              <a:gd name="connsiteY2352" fmla="*/ 10435077 h 11772899"/>
              <a:gd name="connsiteX2353" fmla="*/ 12926521 w 14923734"/>
              <a:gd name="connsiteY2353" fmla="*/ 10433169 h 11772899"/>
              <a:gd name="connsiteX2354" fmla="*/ 12942725 w 14923734"/>
              <a:gd name="connsiteY2354" fmla="*/ 10461966 h 11772899"/>
              <a:gd name="connsiteX2355" fmla="*/ 12935663 w 14923734"/>
              <a:gd name="connsiteY2355" fmla="*/ 10467786 h 11772899"/>
              <a:gd name="connsiteX2356" fmla="*/ 12921985 w 14923734"/>
              <a:gd name="connsiteY2356" fmla="*/ 10464205 h 11772899"/>
              <a:gd name="connsiteX2357" fmla="*/ 12926521 w 14923734"/>
              <a:gd name="connsiteY2357" fmla="*/ 10433169 h 11772899"/>
              <a:gd name="connsiteX2358" fmla="*/ 13492141 w 14923734"/>
              <a:gd name="connsiteY2358" fmla="*/ 10431405 h 11772899"/>
              <a:gd name="connsiteX2359" fmla="*/ 13493593 w 14923734"/>
              <a:gd name="connsiteY2359" fmla="*/ 10491739 h 11772899"/>
              <a:gd name="connsiteX2360" fmla="*/ 13475037 w 14923734"/>
              <a:gd name="connsiteY2360" fmla="*/ 10477493 h 11772899"/>
              <a:gd name="connsiteX2361" fmla="*/ 13475295 w 14923734"/>
              <a:gd name="connsiteY2361" fmla="*/ 10470735 h 11772899"/>
              <a:gd name="connsiteX2362" fmla="*/ 13472731 w 14923734"/>
              <a:gd name="connsiteY2362" fmla="*/ 10472627 h 11772899"/>
              <a:gd name="connsiteX2363" fmla="*/ 13459753 w 14923734"/>
              <a:gd name="connsiteY2363" fmla="*/ 10434611 h 11772899"/>
              <a:gd name="connsiteX2364" fmla="*/ 13483655 w 14923734"/>
              <a:gd name="connsiteY2364" fmla="*/ 10437943 h 11772899"/>
              <a:gd name="connsiteX2365" fmla="*/ 13484701 w 14923734"/>
              <a:gd name="connsiteY2365" fmla="*/ 10441746 h 11772899"/>
              <a:gd name="connsiteX2366" fmla="*/ 11286857 w 14923734"/>
              <a:gd name="connsiteY2366" fmla="*/ 10430551 h 11772899"/>
              <a:gd name="connsiteX2367" fmla="*/ 11294453 w 14923734"/>
              <a:gd name="connsiteY2367" fmla="*/ 10466463 h 11772899"/>
              <a:gd name="connsiteX2368" fmla="*/ 11266045 w 14923734"/>
              <a:gd name="connsiteY2368" fmla="*/ 10453665 h 11772899"/>
              <a:gd name="connsiteX2369" fmla="*/ 11286857 w 14923734"/>
              <a:gd name="connsiteY2369" fmla="*/ 10430551 h 11772899"/>
              <a:gd name="connsiteX2370" fmla="*/ 13922401 w 14923734"/>
              <a:gd name="connsiteY2370" fmla="*/ 10428645 h 11772899"/>
              <a:gd name="connsiteX2371" fmla="*/ 13963805 w 14923734"/>
              <a:gd name="connsiteY2371" fmla="*/ 10483195 h 11772899"/>
              <a:gd name="connsiteX2372" fmla="*/ 13966283 w 14923734"/>
              <a:gd name="connsiteY2372" fmla="*/ 10497697 h 11772899"/>
              <a:gd name="connsiteX2373" fmla="*/ 13977141 w 14923734"/>
              <a:gd name="connsiteY2373" fmla="*/ 10506052 h 11772899"/>
              <a:gd name="connsiteX2374" fmla="*/ 14021453 w 14923734"/>
              <a:gd name="connsiteY2374" fmla="*/ 10512026 h 11772899"/>
              <a:gd name="connsiteX2375" fmla="*/ 13982127 w 14923734"/>
              <a:gd name="connsiteY2375" fmla="*/ 10532972 h 11772899"/>
              <a:gd name="connsiteX2376" fmla="*/ 13961165 w 14923734"/>
              <a:gd name="connsiteY2376" fmla="*/ 10526955 h 11772899"/>
              <a:gd name="connsiteX2377" fmla="*/ 13954063 w 14923734"/>
              <a:gd name="connsiteY2377" fmla="*/ 10539281 h 11772899"/>
              <a:gd name="connsiteX2378" fmla="*/ 13933505 w 14923734"/>
              <a:gd name="connsiteY2378" fmla="*/ 10514344 h 11772899"/>
              <a:gd name="connsiteX2379" fmla="*/ 13928315 w 14923734"/>
              <a:gd name="connsiteY2379" fmla="*/ 10505628 h 11772899"/>
              <a:gd name="connsiteX2380" fmla="*/ 13895657 w 14923734"/>
              <a:gd name="connsiteY2380" fmla="*/ 10470368 h 11772899"/>
              <a:gd name="connsiteX2381" fmla="*/ 13888587 w 14923734"/>
              <a:gd name="connsiteY2381" fmla="*/ 10433893 h 11772899"/>
              <a:gd name="connsiteX2382" fmla="*/ 13908861 w 14923734"/>
              <a:gd name="connsiteY2382" fmla="*/ 10440670 h 11772899"/>
              <a:gd name="connsiteX2383" fmla="*/ 13916559 w 14923734"/>
              <a:gd name="connsiteY2383" fmla="*/ 10447440 h 11772899"/>
              <a:gd name="connsiteX2384" fmla="*/ 12677233 w 14923734"/>
              <a:gd name="connsiteY2384" fmla="*/ 10423843 h 11772899"/>
              <a:gd name="connsiteX2385" fmla="*/ 12680095 w 14923734"/>
              <a:gd name="connsiteY2385" fmla="*/ 10462796 h 11772899"/>
              <a:gd name="connsiteX2386" fmla="*/ 12678363 w 14923734"/>
              <a:gd name="connsiteY2386" fmla="*/ 10472137 h 11772899"/>
              <a:gd name="connsiteX2387" fmla="*/ 12680655 w 14923734"/>
              <a:gd name="connsiteY2387" fmla="*/ 10474812 h 11772899"/>
              <a:gd name="connsiteX2388" fmla="*/ 12677555 w 14923734"/>
              <a:gd name="connsiteY2388" fmla="*/ 10476526 h 11772899"/>
              <a:gd name="connsiteX2389" fmla="*/ 12674437 w 14923734"/>
              <a:gd name="connsiteY2389" fmla="*/ 10493370 h 11772899"/>
              <a:gd name="connsiteX2390" fmla="*/ 12722509 w 14923734"/>
              <a:gd name="connsiteY2390" fmla="*/ 10492117 h 11772899"/>
              <a:gd name="connsiteX2391" fmla="*/ 12769149 w 14923734"/>
              <a:gd name="connsiteY2391" fmla="*/ 10502596 h 11772899"/>
              <a:gd name="connsiteX2392" fmla="*/ 12763701 w 14923734"/>
              <a:gd name="connsiteY2392" fmla="*/ 10482039 h 11772899"/>
              <a:gd name="connsiteX2393" fmla="*/ 12811093 w 14923734"/>
              <a:gd name="connsiteY2393" fmla="*/ 10464584 h 11772899"/>
              <a:gd name="connsiteX2394" fmla="*/ 12830325 w 14923734"/>
              <a:gd name="connsiteY2394" fmla="*/ 10495801 h 11772899"/>
              <a:gd name="connsiteX2395" fmla="*/ 12818689 w 14923734"/>
              <a:gd name="connsiteY2395" fmla="*/ 10509467 h 11772899"/>
              <a:gd name="connsiteX2396" fmla="*/ 12804637 w 14923734"/>
              <a:gd name="connsiteY2396" fmla="*/ 10520409 h 11772899"/>
              <a:gd name="connsiteX2397" fmla="*/ 12859859 w 14923734"/>
              <a:gd name="connsiteY2397" fmla="*/ 10593809 h 11772899"/>
              <a:gd name="connsiteX2398" fmla="*/ 12818421 w 14923734"/>
              <a:gd name="connsiteY2398" fmla="*/ 10833209 h 11772899"/>
              <a:gd name="connsiteX2399" fmla="*/ 12666771 w 14923734"/>
              <a:gd name="connsiteY2399" fmla="*/ 10860545 h 11772899"/>
              <a:gd name="connsiteX2400" fmla="*/ 12600765 w 14923734"/>
              <a:gd name="connsiteY2400" fmla="*/ 10842381 h 11772899"/>
              <a:gd name="connsiteX2401" fmla="*/ 12591017 w 14923734"/>
              <a:gd name="connsiteY2401" fmla="*/ 10836658 h 11772899"/>
              <a:gd name="connsiteX2402" fmla="*/ 12545019 w 14923734"/>
              <a:gd name="connsiteY2402" fmla="*/ 10842729 h 11772899"/>
              <a:gd name="connsiteX2403" fmla="*/ 12543117 w 14923734"/>
              <a:gd name="connsiteY2403" fmla="*/ 10843104 h 11772899"/>
              <a:gd name="connsiteX2404" fmla="*/ 12546693 w 14923734"/>
              <a:gd name="connsiteY2404" fmla="*/ 10852648 h 11772899"/>
              <a:gd name="connsiteX2405" fmla="*/ 12512205 w 14923734"/>
              <a:gd name="connsiteY2405" fmla="*/ 10877085 h 11772899"/>
              <a:gd name="connsiteX2406" fmla="*/ 12493957 w 14923734"/>
              <a:gd name="connsiteY2406" fmla="*/ 10858743 h 11772899"/>
              <a:gd name="connsiteX2407" fmla="*/ 12505893 w 14923734"/>
              <a:gd name="connsiteY2407" fmla="*/ 10851524 h 11772899"/>
              <a:gd name="connsiteX2408" fmla="*/ 12505753 w 14923734"/>
              <a:gd name="connsiteY2408" fmla="*/ 10850479 h 11772899"/>
              <a:gd name="connsiteX2409" fmla="*/ 12481753 w 14923734"/>
              <a:gd name="connsiteY2409" fmla="*/ 10855220 h 11772899"/>
              <a:gd name="connsiteX2410" fmla="*/ 12466267 w 14923734"/>
              <a:gd name="connsiteY2410" fmla="*/ 10807041 h 11772899"/>
              <a:gd name="connsiteX2411" fmla="*/ 12520299 w 14923734"/>
              <a:gd name="connsiteY2411" fmla="*/ 10800542 h 11772899"/>
              <a:gd name="connsiteX2412" fmla="*/ 12519111 w 14923734"/>
              <a:gd name="connsiteY2412" fmla="*/ 10799230 h 11772899"/>
              <a:gd name="connsiteX2413" fmla="*/ 12522167 w 14923734"/>
              <a:gd name="connsiteY2413" fmla="*/ 10795239 h 11772899"/>
              <a:gd name="connsiteX2414" fmla="*/ 12501771 w 14923734"/>
              <a:gd name="connsiteY2414" fmla="*/ 10771914 h 11772899"/>
              <a:gd name="connsiteX2415" fmla="*/ 12481839 w 14923734"/>
              <a:gd name="connsiteY2415" fmla="*/ 10745972 h 11772899"/>
              <a:gd name="connsiteX2416" fmla="*/ 12476629 w 14923734"/>
              <a:gd name="connsiteY2416" fmla="*/ 10731269 h 11772899"/>
              <a:gd name="connsiteX2417" fmla="*/ 12458581 w 14923734"/>
              <a:gd name="connsiteY2417" fmla="*/ 10736427 h 11772899"/>
              <a:gd name="connsiteX2418" fmla="*/ 12465081 w 14923734"/>
              <a:gd name="connsiteY2418" fmla="*/ 10711724 h 11772899"/>
              <a:gd name="connsiteX2419" fmla="*/ 12455325 w 14923734"/>
              <a:gd name="connsiteY2419" fmla="*/ 10719901 h 11772899"/>
              <a:gd name="connsiteX2420" fmla="*/ 12435561 w 14923734"/>
              <a:gd name="connsiteY2420" fmla="*/ 10721648 h 11772899"/>
              <a:gd name="connsiteX2421" fmla="*/ 12417559 w 14923734"/>
              <a:gd name="connsiteY2421" fmla="*/ 10715035 h 11772899"/>
              <a:gd name="connsiteX2422" fmla="*/ 12410309 w 14923734"/>
              <a:gd name="connsiteY2422" fmla="*/ 10725298 h 11772899"/>
              <a:gd name="connsiteX2423" fmla="*/ 12394181 w 14923734"/>
              <a:gd name="connsiteY2423" fmla="*/ 10702244 h 11772899"/>
              <a:gd name="connsiteX2424" fmla="*/ 12390299 w 14923734"/>
              <a:gd name="connsiteY2424" fmla="*/ 10694317 h 11772899"/>
              <a:gd name="connsiteX2425" fmla="*/ 12364317 w 14923734"/>
              <a:gd name="connsiteY2425" fmla="*/ 10661485 h 11772899"/>
              <a:gd name="connsiteX2426" fmla="*/ 12364063 w 14923734"/>
              <a:gd name="connsiteY2426" fmla="*/ 10659006 h 11772899"/>
              <a:gd name="connsiteX2427" fmla="*/ 12353129 w 14923734"/>
              <a:gd name="connsiteY2427" fmla="*/ 10658280 h 11772899"/>
              <a:gd name="connsiteX2428" fmla="*/ 12341137 w 14923734"/>
              <a:gd name="connsiteY2428" fmla="*/ 10652850 h 11772899"/>
              <a:gd name="connsiteX2429" fmla="*/ 12345489 w 14923734"/>
              <a:gd name="connsiteY2429" fmla="*/ 10634428 h 11772899"/>
              <a:gd name="connsiteX2430" fmla="*/ 12361089 w 14923734"/>
              <a:gd name="connsiteY2430" fmla="*/ 10630066 h 11772899"/>
              <a:gd name="connsiteX2431" fmla="*/ 12361005 w 14923734"/>
              <a:gd name="connsiteY2431" fmla="*/ 10629272 h 11772899"/>
              <a:gd name="connsiteX2432" fmla="*/ 12362179 w 14923734"/>
              <a:gd name="connsiteY2432" fmla="*/ 10629761 h 11772899"/>
              <a:gd name="connsiteX2433" fmla="*/ 12362759 w 14923734"/>
              <a:gd name="connsiteY2433" fmla="*/ 10629599 h 11772899"/>
              <a:gd name="connsiteX2434" fmla="*/ 12362853 w 14923734"/>
              <a:gd name="connsiteY2434" fmla="*/ 10630043 h 11772899"/>
              <a:gd name="connsiteX2435" fmla="*/ 12374241 w 14923734"/>
              <a:gd name="connsiteY2435" fmla="*/ 10634792 h 11772899"/>
              <a:gd name="connsiteX2436" fmla="*/ 12372123 w 14923734"/>
              <a:gd name="connsiteY2436" fmla="*/ 10625585 h 11772899"/>
              <a:gd name="connsiteX2437" fmla="*/ 12382925 w 14923734"/>
              <a:gd name="connsiteY2437" fmla="*/ 10625500 h 11772899"/>
              <a:gd name="connsiteX2438" fmla="*/ 12391131 w 14923734"/>
              <a:gd name="connsiteY2438" fmla="*/ 10627180 h 11772899"/>
              <a:gd name="connsiteX2439" fmla="*/ 12391241 w 14923734"/>
              <a:gd name="connsiteY2439" fmla="*/ 10626918 h 11772899"/>
              <a:gd name="connsiteX2440" fmla="*/ 12391445 w 14923734"/>
              <a:gd name="connsiteY2440" fmla="*/ 10627243 h 11772899"/>
              <a:gd name="connsiteX2441" fmla="*/ 12392843 w 14923734"/>
              <a:gd name="connsiteY2441" fmla="*/ 10627530 h 11772899"/>
              <a:gd name="connsiteX2442" fmla="*/ 12395949 w 14923734"/>
              <a:gd name="connsiteY2442" fmla="*/ 10634277 h 11772899"/>
              <a:gd name="connsiteX2443" fmla="*/ 12423385 w 14923734"/>
              <a:gd name="connsiteY2443" fmla="*/ 10677119 h 11772899"/>
              <a:gd name="connsiteX2444" fmla="*/ 12423925 w 14923734"/>
              <a:gd name="connsiteY2444" fmla="*/ 10683837 h 11772899"/>
              <a:gd name="connsiteX2445" fmla="*/ 12430207 w 14923734"/>
              <a:gd name="connsiteY2445" fmla="*/ 10692522 h 11772899"/>
              <a:gd name="connsiteX2446" fmla="*/ 12427529 w 14923734"/>
              <a:gd name="connsiteY2446" fmla="*/ 10692697 h 11772899"/>
              <a:gd name="connsiteX2447" fmla="*/ 12433321 w 14923734"/>
              <a:gd name="connsiteY2447" fmla="*/ 10697888 h 11772899"/>
              <a:gd name="connsiteX2448" fmla="*/ 12470237 w 14923734"/>
              <a:gd name="connsiteY2448" fmla="*/ 10705641 h 11772899"/>
              <a:gd name="connsiteX2449" fmla="*/ 12471849 w 14923734"/>
              <a:gd name="connsiteY2449" fmla="*/ 10704816 h 11772899"/>
              <a:gd name="connsiteX2450" fmla="*/ 12465237 w 14923734"/>
              <a:gd name="connsiteY2450" fmla="*/ 10689642 h 11772899"/>
              <a:gd name="connsiteX2451" fmla="*/ 12510463 w 14923734"/>
              <a:gd name="connsiteY2451" fmla="*/ 10536276 h 11772899"/>
              <a:gd name="connsiteX2452" fmla="*/ 12619833 w 14923734"/>
              <a:gd name="connsiteY2452" fmla="*/ 10496330 h 11772899"/>
              <a:gd name="connsiteX2453" fmla="*/ 12609773 w 14923734"/>
              <a:gd name="connsiteY2453" fmla="*/ 10484677 h 11772899"/>
              <a:gd name="connsiteX2454" fmla="*/ 12677233 w 14923734"/>
              <a:gd name="connsiteY2454" fmla="*/ 10423843 h 11772899"/>
              <a:gd name="connsiteX2455" fmla="*/ 12224773 w 14923734"/>
              <a:gd name="connsiteY2455" fmla="*/ 10420480 h 11772899"/>
              <a:gd name="connsiteX2456" fmla="*/ 12329417 w 14923734"/>
              <a:gd name="connsiteY2456" fmla="*/ 10480072 h 11772899"/>
              <a:gd name="connsiteX2457" fmla="*/ 12348437 w 14923734"/>
              <a:gd name="connsiteY2457" fmla="*/ 10499854 h 11772899"/>
              <a:gd name="connsiteX2458" fmla="*/ 12352905 w 14923734"/>
              <a:gd name="connsiteY2458" fmla="*/ 10493314 h 11772899"/>
              <a:gd name="connsiteX2459" fmla="*/ 12402767 w 14923734"/>
              <a:gd name="connsiteY2459" fmla="*/ 10525516 h 11772899"/>
              <a:gd name="connsiteX2460" fmla="*/ 12373129 w 14923734"/>
              <a:gd name="connsiteY2460" fmla="*/ 10550520 h 11772899"/>
              <a:gd name="connsiteX2461" fmla="*/ 12361941 w 14923734"/>
              <a:gd name="connsiteY2461" fmla="*/ 10550931 h 11772899"/>
              <a:gd name="connsiteX2462" fmla="*/ 12364209 w 14923734"/>
              <a:gd name="connsiteY2462" fmla="*/ 10562771 h 11772899"/>
              <a:gd name="connsiteX2463" fmla="*/ 12351341 w 14923734"/>
              <a:gd name="connsiteY2463" fmla="*/ 10580261 h 11772899"/>
              <a:gd name="connsiteX2464" fmla="*/ 12376705 w 14923734"/>
              <a:gd name="connsiteY2464" fmla="*/ 10592214 h 11772899"/>
              <a:gd name="connsiteX2465" fmla="*/ 12403699 w 14923734"/>
              <a:gd name="connsiteY2465" fmla="*/ 10592815 h 11772899"/>
              <a:gd name="connsiteX2466" fmla="*/ 12350145 w 14923734"/>
              <a:gd name="connsiteY2466" fmla="*/ 10624280 h 11772899"/>
              <a:gd name="connsiteX2467" fmla="*/ 12346565 w 14923734"/>
              <a:gd name="connsiteY2467" fmla="*/ 10586753 h 11772899"/>
              <a:gd name="connsiteX2468" fmla="*/ 12335327 w 14923734"/>
              <a:gd name="connsiteY2468" fmla="*/ 10602026 h 11772899"/>
              <a:gd name="connsiteX2469" fmla="*/ 12303847 w 14923734"/>
              <a:gd name="connsiteY2469" fmla="*/ 10612701 h 11772899"/>
              <a:gd name="connsiteX2470" fmla="*/ 12304075 w 14923734"/>
              <a:gd name="connsiteY2470" fmla="*/ 10615916 h 11772899"/>
              <a:gd name="connsiteX2471" fmla="*/ 12292181 w 14923734"/>
              <a:gd name="connsiteY2471" fmla="*/ 10616661 h 11772899"/>
              <a:gd name="connsiteX2472" fmla="*/ 12284217 w 14923734"/>
              <a:gd name="connsiteY2472" fmla="*/ 10619361 h 11772899"/>
              <a:gd name="connsiteX2473" fmla="*/ 12273241 w 14923734"/>
              <a:gd name="connsiteY2473" fmla="*/ 10617843 h 11772899"/>
              <a:gd name="connsiteX2474" fmla="*/ 12271565 w 14923734"/>
              <a:gd name="connsiteY2474" fmla="*/ 10617948 h 11772899"/>
              <a:gd name="connsiteX2475" fmla="*/ 12270657 w 14923734"/>
              <a:gd name="connsiteY2475" fmla="*/ 10617490 h 11772899"/>
              <a:gd name="connsiteX2476" fmla="*/ 12228689 w 14923734"/>
              <a:gd name="connsiteY2476" fmla="*/ 10611694 h 11772899"/>
              <a:gd name="connsiteX2477" fmla="*/ 12178561 w 14923734"/>
              <a:gd name="connsiteY2477" fmla="*/ 10557262 h 11772899"/>
              <a:gd name="connsiteX2478" fmla="*/ 12179457 w 14923734"/>
              <a:gd name="connsiteY2478" fmla="*/ 10521611 h 11772899"/>
              <a:gd name="connsiteX2479" fmla="*/ 12224773 w 14923734"/>
              <a:gd name="connsiteY2479" fmla="*/ 10420480 h 11772899"/>
              <a:gd name="connsiteX2480" fmla="*/ 13250577 w 14923734"/>
              <a:gd name="connsiteY2480" fmla="*/ 10413016 h 11772899"/>
              <a:gd name="connsiteX2481" fmla="*/ 13252945 w 14923734"/>
              <a:gd name="connsiteY2481" fmla="*/ 10434532 h 11772899"/>
              <a:gd name="connsiteX2482" fmla="*/ 13232131 w 14923734"/>
              <a:gd name="connsiteY2482" fmla="*/ 10433730 h 11772899"/>
              <a:gd name="connsiteX2483" fmla="*/ 13250577 w 14923734"/>
              <a:gd name="connsiteY2483" fmla="*/ 10413016 h 11772899"/>
              <a:gd name="connsiteX2484" fmla="*/ 13337665 w 14923734"/>
              <a:gd name="connsiteY2484" fmla="*/ 10411946 h 11772899"/>
              <a:gd name="connsiteX2485" fmla="*/ 13350833 w 14923734"/>
              <a:gd name="connsiteY2485" fmla="*/ 10419750 h 11772899"/>
              <a:gd name="connsiteX2486" fmla="*/ 13303175 w 14923734"/>
              <a:gd name="connsiteY2486" fmla="*/ 10491154 h 11772899"/>
              <a:gd name="connsiteX2487" fmla="*/ 13284065 w 14923734"/>
              <a:gd name="connsiteY2487" fmla="*/ 10487673 h 11772899"/>
              <a:gd name="connsiteX2488" fmla="*/ 13272233 w 14923734"/>
              <a:gd name="connsiteY2488" fmla="*/ 10467940 h 11772899"/>
              <a:gd name="connsiteX2489" fmla="*/ 13337665 w 14923734"/>
              <a:gd name="connsiteY2489" fmla="*/ 10411946 h 11772899"/>
              <a:gd name="connsiteX2490" fmla="*/ 14199973 w 14923734"/>
              <a:gd name="connsiteY2490" fmla="*/ 10399101 h 11772899"/>
              <a:gd name="connsiteX2491" fmla="*/ 14311309 w 14923734"/>
              <a:gd name="connsiteY2491" fmla="*/ 10409919 h 11772899"/>
              <a:gd name="connsiteX2492" fmla="*/ 14320229 w 14923734"/>
              <a:gd name="connsiteY2492" fmla="*/ 10450791 h 11772899"/>
              <a:gd name="connsiteX2493" fmla="*/ 14218297 w 14923734"/>
              <a:gd name="connsiteY2493" fmla="*/ 10419425 h 11772899"/>
              <a:gd name="connsiteX2494" fmla="*/ 14199973 w 14923734"/>
              <a:gd name="connsiteY2494" fmla="*/ 10399101 h 11772899"/>
              <a:gd name="connsiteX2495" fmla="*/ 13061257 w 14923734"/>
              <a:gd name="connsiteY2495" fmla="*/ 10394904 h 11772899"/>
              <a:gd name="connsiteX2496" fmla="*/ 13067689 w 14923734"/>
              <a:gd name="connsiteY2496" fmla="*/ 10422536 h 11772899"/>
              <a:gd name="connsiteX2497" fmla="*/ 13040873 w 14923734"/>
              <a:gd name="connsiteY2497" fmla="*/ 10418765 h 11772899"/>
              <a:gd name="connsiteX2498" fmla="*/ 13034837 w 14923734"/>
              <a:gd name="connsiteY2498" fmla="*/ 10410586 h 11772899"/>
              <a:gd name="connsiteX2499" fmla="*/ 13061257 w 14923734"/>
              <a:gd name="connsiteY2499" fmla="*/ 10394904 h 11772899"/>
              <a:gd name="connsiteX2500" fmla="*/ 11401057 w 14923734"/>
              <a:gd name="connsiteY2500" fmla="*/ 10379924 h 11772899"/>
              <a:gd name="connsiteX2501" fmla="*/ 11413889 w 14923734"/>
              <a:gd name="connsiteY2501" fmla="*/ 10446131 h 11772899"/>
              <a:gd name="connsiteX2502" fmla="*/ 11406663 w 14923734"/>
              <a:gd name="connsiteY2502" fmla="*/ 10462446 h 11772899"/>
              <a:gd name="connsiteX2503" fmla="*/ 11377431 w 14923734"/>
              <a:gd name="connsiteY2503" fmla="*/ 10397180 h 11772899"/>
              <a:gd name="connsiteX2504" fmla="*/ 11390689 w 14923734"/>
              <a:gd name="connsiteY2504" fmla="*/ 10382029 h 11772899"/>
              <a:gd name="connsiteX2505" fmla="*/ 11401057 w 14923734"/>
              <a:gd name="connsiteY2505" fmla="*/ 10379924 h 11772899"/>
              <a:gd name="connsiteX2506" fmla="*/ 13865997 w 14923734"/>
              <a:gd name="connsiteY2506" fmla="*/ 10376233 h 11772899"/>
              <a:gd name="connsiteX2507" fmla="*/ 13932901 w 14923734"/>
              <a:gd name="connsiteY2507" fmla="*/ 10388670 h 11772899"/>
              <a:gd name="connsiteX2508" fmla="*/ 13875845 w 14923734"/>
              <a:gd name="connsiteY2508" fmla="*/ 10429125 h 11772899"/>
              <a:gd name="connsiteX2509" fmla="*/ 13865997 w 14923734"/>
              <a:gd name="connsiteY2509" fmla="*/ 10376233 h 11772899"/>
              <a:gd name="connsiteX2510" fmla="*/ 13702345 w 14923734"/>
              <a:gd name="connsiteY2510" fmla="*/ 10368923 h 11772899"/>
              <a:gd name="connsiteX2511" fmla="*/ 13730367 w 14923734"/>
              <a:gd name="connsiteY2511" fmla="*/ 10382087 h 11772899"/>
              <a:gd name="connsiteX2512" fmla="*/ 13648075 w 14923734"/>
              <a:gd name="connsiteY2512" fmla="*/ 10429758 h 11772899"/>
              <a:gd name="connsiteX2513" fmla="*/ 13623769 w 14923734"/>
              <a:gd name="connsiteY2513" fmla="*/ 10413329 h 11772899"/>
              <a:gd name="connsiteX2514" fmla="*/ 13702345 w 14923734"/>
              <a:gd name="connsiteY2514" fmla="*/ 10368923 h 11772899"/>
              <a:gd name="connsiteX2515" fmla="*/ 13328087 w 14923734"/>
              <a:gd name="connsiteY2515" fmla="*/ 10356807 h 11772899"/>
              <a:gd name="connsiteX2516" fmla="*/ 13353561 w 14923734"/>
              <a:gd name="connsiteY2516" fmla="*/ 10401349 h 11772899"/>
              <a:gd name="connsiteX2517" fmla="*/ 13323153 w 14923734"/>
              <a:gd name="connsiteY2517" fmla="*/ 10386915 h 11772899"/>
              <a:gd name="connsiteX2518" fmla="*/ 13328087 w 14923734"/>
              <a:gd name="connsiteY2518" fmla="*/ 10356807 h 11772899"/>
              <a:gd name="connsiteX2519" fmla="*/ 13649805 w 14923734"/>
              <a:gd name="connsiteY2519" fmla="*/ 10354811 h 11772899"/>
              <a:gd name="connsiteX2520" fmla="*/ 13680413 w 14923734"/>
              <a:gd name="connsiteY2520" fmla="*/ 10368889 h 11772899"/>
              <a:gd name="connsiteX2521" fmla="*/ 13632033 w 14923734"/>
              <a:gd name="connsiteY2521" fmla="*/ 10379389 h 11772899"/>
              <a:gd name="connsiteX2522" fmla="*/ 13649805 w 14923734"/>
              <a:gd name="connsiteY2522" fmla="*/ 10354811 h 11772899"/>
              <a:gd name="connsiteX2523" fmla="*/ 14213051 w 14923734"/>
              <a:gd name="connsiteY2523" fmla="*/ 10350325 h 11772899"/>
              <a:gd name="connsiteX2524" fmla="*/ 14287477 w 14923734"/>
              <a:gd name="connsiteY2524" fmla="*/ 10377112 h 11772899"/>
              <a:gd name="connsiteX2525" fmla="*/ 14148841 w 14923734"/>
              <a:gd name="connsiteY2525" fmla="*/ 10380676 h 11772899"/>
              <a:gd name="connsiteX2526" fmla="*/ 14213051 w 14923734"/>
              <a:gd name="connsiteY2526" fmla="*/ 10350325 h 11772899"/>
              <a:gd name="connsiteX2527" fmla="*/ 11822699 w 14923734"/>
              <a:gd name="connsiteY2527" fmla="*/ 10334594 h 11772899"/>
              <a:gd name="connsiteX2528" fmla="*/ 11850405 w 14923734"/>
              <a:gd name="connsiteY2528" fmla="*/ 10415416 h 11772899"/>
              <a:gd name="connsiteX2529" fmla="*/ 11822699 w 14923734"/>
              <a:gd name="connsiteY2529" fmla="*/ 10334594 h 11772899"/>
              <a:gd name="connsiteX2530" fmla="*/ 11448593 w 14923734"/>
              <a:gd name="connsiteY2530" fmla="*/ 10320598 h 11772899"/>
              <a:gd name="connsiteX2531" fmla="*/ 11521117 w 14923734"/>
              <a:gd name="connsiteY2531" fmla="*/ 10364906 h 11772899"/>
              <a:gd name="connsiteX2532" fmla="*/ 11532365 w 14923734"/>
              <a:gd name="connsiteY2532" fmla="*/ 10386927 h 11772899"/>
              <a:gd name="connsiteX2533" fmla="*/ 11546729 w 14923734"/>
              <a:gd name="connsiteY2533" fmla="*/ 10359237 h 11772899"/>
              <a:gd name="connsiteX2534" fmla="*/ 11599313 w 14923734"/>
              <a:gd name="connsiteY2534" fmla="*/ 10423502 h 11772899"/>
              <a:gd name="connsiteX2535" fmla="*/ 11600861 w 14923734"/>
              <a:gd name="connsiteY2535" fmla="*/ 10479478 h 11772899"/>
              <a:gd name="connsiteX2536" fmla="*/ 11612845 w 14923734"/>
              <a:gd name="connsiteY2536" fmla="*/ 10458553 h 11772899"/>
              <a:gd name="connsiteX2537" fmla="*/ 11661337 w 14923734"/>
              <a:gd name="connsiteY2537" fmla="*/ 10401370 h 11772899"/>
              <a:gd name="connsiteX2538" fmla="*/ 11705333 w 14923734"/>
              <a:gd name="connsiteY2538" fmla="*/ 10387886 h 11772899"/>
              <a:gd name="connsiteX2539" fmla="*/ 11702743 w 14923734"/>
              <a:gd name="connsiteY2539" fmla="*/ 10378119 h 11772899"/>
              <a:gd name="connsiteX2540" fmla="*/ 11742529 w 14923734"/>
              <a:gd name="connsiteY2540" fmla="*/ 10350984 h 11772899"/>
              <a:gd name="connsiteX2541" fmla="*/ 11770229 w 14923734"/>
              <a:gd name="connsiteY2541" fmla="*/ 10383455 h 11772899"/>
              <a:gd name="connsiteX2542" fmla="*/ 11772545 w 14923734"/>
              <a:gd name="connsiteY2542" fmla="*/ 10399994 h 11772899"/>
              <a:gd name="connsiteX2543" fmla="*/ 11791201 w 14923734"/>
              <a:gd name="connsiteY2543" fmla="*/ 10411060 h 11772899"/>
              <a:gd name="connsiteX2544" fmla="*/ 11814453 w 14923734"/>
              <a:gd name="connsiteY2544" fmla="*/ 10442017 h 11772899"/>
              <a:gd name="connsiteX2545" fmla="*/ 11814675 w 14923734"/>
              <a:gd name="connsiteY2545" fmla="*/ 10445370 h 11772899"/>
              <a:gd name="connsiteX2546" fmla="*/ 11859381 w 14923734"/>
              <a:gd name="connsiteY2546" fmla="*/ 10461467 h 11772899"/>
              <a:gd name="connsiteX2547" fmla="*/ 11882709 w 14923734"/>
              <a:gd name="connsiteY2547" fmla="*/ 10512306 h 11772899"/>
              <a:gd name="connsiteX2548" fmla="*/ 11877077 w 14923734"/>
              <a:gd name="connsiteY2548" fmla="*/ 10527775 h 11772899"/>
              <a:gd name="connsiteX2549" fmla="*/ 11898553 w 14923734"/>
              <a:gd name="connsiteY2549" fmla="*/ 10539960 h 11772899"/>
              <a:gd name="connsiteX2550" fmla="*/ 11891797 w 14923734"/>
              <a:gd name="connsiteY2550" fmla="*/ 10565846 h 11772899"/>
              <a:gd name="connsiteX2551" fmla="*/ 11866141 w 14923734"/>
              <a:gd name="connsiteY2551" fmla="*/ 10551289 h 11772899"/>
              <a:gd name="connsiteX2552" fmla="*/ 11868535 w 14923734"/>
              <a:gd name="connsiteY2552" fmla="*/ 10542136 h 11772899"/>
              <a:gd name="connsiteX2553" fmla="*/ 11839137 w 14923734"/>
              <a:gd name="connsiteY2553" fmla="*/ 10565680 h 11772899"/>
              <a:gd name="connsiteX2554" fmla="*/ 11814853 w 14923734"/>
              <a:gd name="connsiteY2554" fmla="*/ 10603215 h 11772899"/>
              <a:gd name="connsiteX2555" fmla="*/ 11771065 w 14923734"/>
              <a:gd name="connsiteY2555" fmla="*/ 10557234 h 11772899"/>
              <a:gd name="connsiteX2556" fmla="*/ 11770157 w 14923734"/>
              <a:gd name="connsiteY2556" fmla="*/ 10555898 h 11772899"/>
              <a:gd name="connsiteX2557" fmla="*/ 11755245 w 14923734"/>
              <a:gd name="connsiteY2557" fmla="*/ 10568370 h 11772899"/>
              <a:gd name="connsiteX2558" fmla="*/ 11708495 w 14923734"/>
              <a:gd name="connsiteY2558" fmla="*/ 10570307 h 11772899"/>
              <a:gd name="connsiteX2559" fmla="*/ 11569731 w 14923734"/>
              <a:gd name="connsiteY2559" fmla="*/ 10533855 h 11772899"/>
              <a:gd name="connsiteX2560" fmla="*/ 11589673 w 14923734"/>
              <a:gd name="connsiteY2560" fmla="*/ 10499020 h 11772899"/>
              <a:gd name="connsiteX2561" fmla="*/ 11578379 w 14923734"/>
              <a:gd name="connsiteY2561" fmla="*/ 10485592 h 11772899"/>
              <a:gd name="connsiteX2562" fmla="*/ 11561725 w 14923734"/>
              <a:gd name="connsiteY2562" fmla="*/ 10432909 h 11772899"/>
              <a:gd name="connsiteX2563" fmla="*/ 11536795 w 14923734"/>
              <a:gd name="connsiteY2563" fmla="*/ 10395603 h 11772899"/>
              <a:gd name="connsiteX2564" fmla="*/ 11553599 w 14923734"/>
              <a:gd name="connsiteY2564" fmla="*/ 10428508 h 11772899"/>
              <a:gd name="connsiteX2565" fmla="*/ 11473129 w 14923734"/>
              <a:gd name="connsiteY2565" fmla="*/ 10386183 h 11772899"/>
              <a:gd name="connsiteX2566" fmla="*/ 11448593 w 14923734"/>
              <a:gd name="connsiteY2566" fmla="*/ 10320598 h 11772899"/>
              <a:gd name="connsiteX2567" fmla="*/ 11652301 w 14923734"/>
              <a:gd name="connsiteY2567" fmla="*/ 10310181 h 11772899"/>
              <a:gd name="connsiteX2568" fmla="*/ 11667357 w 14923734"/>
              <a:gd name="connsiteY2568" fmla="*/ 10311128 h 11772899"/>
              <a:gd name="connsiteX2569" fmla="*/ 11687073 w 14923734"/>
              <a:gd name="connsiteY2569" fmla="*/ 10337295 h 11772899"/>
              <a:gd name="connsiteX2570" fmla="*/ 11654099 w 14923734"/>
              <a:gd name="connsiteY2570" fmla="*/ 10343568 h 11772899"/>
              <a:gd name="connsiteX2571" fmla="*/ 11634385 w 14923734"/>
              <a:gd name="connsiteY2571" fmla="*/ 10317399 h 11772899"/>
              <a:gd name="connsiteX2572" fmla="*/ 11652301 w 14923734"/>
              <a:gd name="connsiteY2572" fmla="*/ 10310181 h 11772899"/>
              <a:gd name="connsiteX2573" fmla="*/ 12915817 w 14923734"/>
              <a:gd name="connsiteY2573" fmla="*/ 10307788 h 11772899"/>
              <a:gd name="connsiteX2574" fmla="*/ 13001129 w 14923734"/>
              <a:gd name="connsiteY2574" fmla="*/ 10390582 h 11772899"/>
              <a:gd name="connsiteX2575" fmla="*/ 12932869 w 14923734"/>
              <a:gd name="connsiteY2575" fmla="*/ 10416708 h 11772899"/>
              <a:gd name="connsiteX2576" fmla="*/ 12912145 w 14923734"/>
              <a:gd name="connsiteY2576" fmla="*/ 10413137 h 11772899"/>
              <a:gd name="connsiteX2577" fmla="*/ 12916153 w 14923734"/>
              <a:gd name="connsiteY2577" fmla="*/ 10422313 h 11772899"/>
              <a:gd name="connsiteX2578" fmla="*/ 12887763 w 14923734"/>
              <a:gd name="connsiteY2578" fmla="*/ 10438268 h 11772899"/>
              <a:gd name="connsiteX2579" fmla="*/ 12856177 w 14923734"/>
              <a:gd name="connsiteY2579" fmla="*/ 10431399 h 11772899"/>
              <a:gd name="connsiteX2580" fmla="*/ 12859305 w 14923734"/>
              <a:gd name="connsiteY2580" fmla="*/ 10413086 h 11772899"/>
              <a:gd name="connsiteX2581" fmla="*/ 12868969 w 14923734"/>
              <a:gd name="connsiteY2581" fmla="*/ 10397465 h 11772899"/>
              <a:gd name="connsiteX2582" fmla="*/ 12853241 w 14923734"/>
              <a:gd name="connsiteY2582" fmla="*/ 10387642 h 11772899"/>
              <a:gd name="connsiteX2583" fmla="*/ 12844779 w 14923734"/>
              <a:gd name="connsiteY2583" fmla="*/ 10369744 h 11772899"/>
              <a:gd name="connsiteX2584" fmla="*/ 12915817 w 14923734"/>
              <a:gd name="connsiteY2584" fmla="*/ 10307788 h 11772899"/>
              <a:gd name="connsiteX2585" fmla="*/ 13130551 w 14923734"/>
              <a:gd name="connsiteY2585" fmla="*/ 10306496 h 11772899"/>
              <a:gd name="connsiteX2586" fmla="*/ 13119977 w 14923734"/>
              <a:gd name="connsiteY2586" fmla="*/ 10352835 h 11772899"/>
              <a:gd name="connsiteX2587" fmla="*/ 13106149 w 14923734"/>
              <a:gd name="connsiteY2587" fmla="*/ 10353590 h 11772899"/>
              <a:gd name="connsiteX2588" fmla="*/ 13130551 w 14923734"/>
              <a:gd name="connsiteY2588" fmla="*/ 10306496 h 11772899"/>
              <a:gd name="connsiteX2589" fmla="*/ 14648329 w 14923734"/>
              <a:gd name="connsiteY2589" fmla="*/ 10306223 h 11772899"/>
              <a:gd name="connsiteX2590" fmla="*/ 14684493 w 14923734"/>
              <a:gd name="connsiteY2590" fmla="*/ 10345332 h 11772899"/>
              <a:gd name="connsiteX2591" fmla="*/ 14642679 w 14923734"/>
              <a:gd name="connsiteY2591" fmla="*/ 10340006 h 11772899"/>
              <a:gd name="connsiteX2592" fmla="*/ 14611557 w 14923734"/>
              <a:gd name="connsiteY2592" fmla="*/ 10325881 h 11772899"/>
              <a:gd name="connsiteX2593" fmla="*/ 14625437 w 14923734"/>
              <a:gd name="connsiteY2593" fmla="*/ 10307100 h 11772899"/>
              <a:gd name="connsiteX2594" fmla="*/ 14648329 w 14923734"/>
              <a:gd name="connsiteY2594" fmla="*/ 10306223 h 11772899"/>
              <a:gd name="connsiteX2595" fmla="*/ 11306631 w 14923734"/>
              <a:gd name="connsiteY2595" fmla="*/ 10303940 h 11772899"/>
              <a:gd name="connsiteX2596" fmla="*/ 11294877 w 14923734"/>
              <a:gd name="connsiteY2596" fmla="*/ 10382358 h 11772899"/>
              <a:gd name="connsiteX2597" fmla="*/ 11216909 w 14923734"/>
              <a:gd name="connsiteY2597" fmla="*/ 10425196 h 11772899"/>
              <a:gd name="connsiteX2598" fmla="*/ 11306631 w 14923734"/>
              <a:gd name="connsiteY2598" fmla="*/ 10303940 h 11772899"/>
              <a:gd name="connsiteX2599" fmla="*/ 14336161 w 14923734"/>
              <a:gd name="connsiteY2599" fmla="*/ 10278183 h 11772899"/>
              <a:gd name="connsiteX2600" fmla="*/ 14364717 w 14923734"/>
              <a:gd name="connsiteY2600" fmla="*/ 10298102 h 11772899"/>
              <a:gd name="connsiteX2601" fmla="*/ 14319877 w 14923734"/>
              <a:gd name="connsiteY2601" fmla="*/ 10332798 h 11772899"/>
              <a:gd name="connsiteX2602" fmla="*/ 14336161 w 14923734"/>
              <a:gd name="connsiteY2602" fmla="*/ 10278183 h 11772899"/>
              <a:gd name="connsiteX2603" fmla="*/ 13881505 w 14923734"/>
              <a:gd name="connsiteY2603" fmla="*/ 10277321 h 11772899"/>
              <a:gd name="connsiteX2604" fmla="*/ 13924889 w 14923734"/>
              <a:gd name="connsiteY2604" fmla="*/ 10311956 h 11772899"/>
              <a:gd name="connsiteX2605" fmla="*/ 13894097 w 14923734"/>
              <a:gd name="connsiteY2605" fmla="*/ 10343002 h 11772899"/>
              <a:gd name="connsiteX2606" fmla="*/ 13869441 w 14923734"/>
              <a:gd name="connsiteY2606" fmla="*/ 10345792 h 11772899"/>
              <a:gd name="connsiteX2607" fmla="*/ 13851573 w 14923734"/>
              <a:gd name="connsiteY2607" fmla="*/ 10334212 h 11772899"/>
              <a:gd name="connsiteX2608" fmla="*/ 13865401 w 14923734"/>
              <a:gd name="connsiteY2608" fmla="*/ 10279448 h 11772899"/>
              <a:gd name="connsiteX2609" fmla="*/ 13881505 w 14923734"/>
              <a:gd name="connsiteY2609" fmla="*/ 10277321 h 11772899"/>
              <a:gd name="connsiteX2610" fmla="*/ 13246279 w 14923734"/>
              <a:gd name="connsiteY2610" fmla="*/ 10275105 h 11772899"/>
              <a:gd name="connsiteX2611" fmla="*/ 13263563 w 14923734"/>
              <a:gd name="connsiteY2611" fmla="*/ 10281303 h 11772899"/>
              <a:gd name="connsiteX2612" fmla="*/ 13244781 w 14923734"/>
              <a:gd name="connsiteY2612" fmla="*/ 10300154 h 11772899"/>
              <a:gd name="connsiteX2613" fmla="*/ 13239553 w 14923734"/>
              <a:gd name="connsiteY2613" fmla="*/ 10278044 h 11772899"/>
              <a:gd name="connsiteX2614" fmla="*/ 13246279 w 14923734"/>
              <a:gd name="connsiteY2614" fmla="*/ 10275105 h 11772899"/>
              <a:gd name="connsiteX2615" fmla="*/ 11811825 w 14923734"/>
              <a:gd name="connsiteY2615" fmla="*/ 10252179 h 11772899"/>
              <a:gd name="connsiteX2616" fmla="*/ 11850721 w 14923734"/>
              <a:gd name="connsiteY2616" fmla="*/ 10264318 h 11772899"/>
              <a:gd name="connsiteX2617" fmla="*/ 11840913 w 14923734"/>
              <a:gd name="connsiteY2617" fmla="*/ 10282102 h 11772899"/>
              <a:gd name="connsiteX2618" fmla="*/ 11848073 w 14923734"/>
              <a:gd name="connsiteY2618" fmla="*/ 10287254 h 11772899"/>
              <a:gd name="connsiteX2619" fmla="*/ 11857433 w 14923734"/>
              <a:gd name="connsiteY2619" fmla="*/ 10326936 h 11772899"/>
              <a:gd name="connsiteX2620" fmla="*/ 11833105 w 14923734"/>
              <a:gd name="connsiteY2620" fmla="*/ 10326550 h 11772899"/>
              <a:gd name="connsiteX2621" fmla="*/ 11809785 w 14923734"/>
              <a:gd name="connsiteY2621" fmla="*/ 10281008 h 11772899"/>
              <a:gd name="connsiteX2622" fmla="*/ 11820041 w 14923734"/>
              <a:gd name="connsiteY2622" fmla="*/ 10278399 h 11772899"/>
              <a:gd name="connsiteX2623" fmla="*/ 11811307 w 14923734"/>
              <a:gd name="connsiteY2623" fmla="*/ 10273784 h 11772899"/>
              <a:gd name="connsiteX2624" fmla="*/ 11811825 w 14923734"/>
              <a:gd name="connsiteY2624" fmla="*/ 10252179 h 11772899"/>
              <a:gd name="connsiteX2625" fmla="*/ 13027761 w 14923734"/>
              <a:gd name="connsiteY2625" fmla="*/ 10246459 h 11772899"/>
              <a:gd name="connsiteX2626" fmla="*/ 13058045 w 14923734"/>
              <a:gd name="connsiteY2626" fmla="*/ 10254527 h 11772899"/>
              <a:gd name="connsiteX2627" fmla="*/ 12980535 w 14923734"/>
              <a:gd name="connsiteY2627" fmla="*/ 10313768 h 11772899"/>
              <a:gd name="connsiteX2628" fmla="*/ 12953605 w 14923734"/>
              <a:gd name="connsiteY2628" fmla="*/ 10301956 h 11772899"/>
              <a:gd name="connsiteX2629" fmla="*/ 13027761 w 14923734"/>
              <a:gd name="connsiteY2629" fmla="*/ 10246459 h 11772899"/>
              <a:gd name="connsiteX2630" fmla="*/ 11672235 w 14923734"/>
              <a:gd name="connsiteY2630" fmla="*/ 10239745 h 11772899"/>
              <a:gd name="connsiteX2631" fmla="*/ 11738141 w 14923734"/>
              <a:gd name="connsiteY2631" fmla="*/ 10312311 h 11772899"/>
              <a:gd name="connsiteX2632" fmla="*/ 11672235 w 14923734"/>
              <a:gd name="connsiteY2632" fmla="*/ 10239745 h 11772899"/>
              <a:gd name="connsiteX2633" fmla="*/ 13566803 w 14923734"/>
              <a:gd name="connsiteY2633" fmla="*/ 10234313 h 11772899"/>
              <a:gd name="connsiteX2634" fmla="*/ 13584917 w 14923734"/>
              <a:gd name="connsiteY2634" fmla="*/ 10249971 h 11772899"/>
              <a:gd name="connsiteX2635" fmla="*/ 13567099 w 14923734"/>
              <a:gd name="connsiteY2635" fmla="*/ 10258086 h 11772899"/>
              <a:gd name="connsiteX2636" fmla="*/ 13559289 w 14923734"/>
              <a:gd name="connsiteY2636" fmla="*/ 10255088 h 11772899"/>
              <a:gd name="connsiteX2637" fmla="*/ 13566803 w 14923734"/>
              <a:gd name="connsiteY2637" fmla="*/ 10234313 h 11772899"/>
              <a:gd name="connsiteX2638" fmla="*/ 11630909 w 14923734"/>
              <a:gd name="connsiteY2638" fmla="*/ 10226840 h 11772899"/>
              <a:gd name="connsiteX2639" fmla="*/ 11653285 w 14923734"/>
              <a:gd name="connsiteY2639" fmla="*/ 10264384 h 11772899"/>
              <a:gd name="connsiteX2640" fmla="*/ 11641447 w 14923734"/>
              <a:gd name="connsiteY2640" fmla="*/ 10263964 h 11772899"/>
              <a:gd name="connsiteX2641" fmla="*/ 11623541 w 14923734"/>
              <a:gd name="connsiteY2641" fmla="*/ 10244749 h 11772899"/>
              <a:gd name="connsiteX2642" fmla="*/ 11630909 w 14923734"/>
              <a:gd name="connsiteY2642" fmla="*/ 10226840 h 11772899"/>
              <a:gd name="connsiteX2643" fmla="*/ 13467295 w 14923734"/>
              <a:gd name="connsiteY2643" fmla="*/ 10223999 h 11772899"/>
              <a:gd name="connsiteX2644" fmla="*/ 13528993 w 14923734"/>
              <a:gd name="connsiteY2644" fmla="*/ 10255226 h 11772899"/>
              <a:gd name="connsiteX2645" fmla="*/ 13502133 w 14923734"/>
              <a:gd name="connsiteY2645" fmla="*/ 10299416 h 11772899"/>
              <a:gd name="connsiteX2646" fmla="*/ 13495465 w 14923734"/>
              <a:gd name="connsiteY2646" fmla="*/ 10302177 h 11772899"/>
              <a:gd name="connsiteX2647" fmla="*/ 13493509 w 14923734"/>
              <a:gd name="connsiteY2647" fmla="*/ 10308693 h 11772899"/>
              <a:gd name="connsiteX2648" fmla="*/ 13495141 w 14923734"/>
              <a:gd name="connsiteY2648" fmla="*/ 10309716 h 11772899"/>
              <a:gd name="connsiteX2649" fmla="*/ 13486605 w 14923734"/>
              <a:gd name="connsiteY2649" fmla="*/ 10331450 h 11772899"/>
              <a:gd name="connsiteX2650" fmla="*/ 13464365 w 14923734"/>
              <a:gd name="connsiteY2650" fmla="*/ 10339408 h 11772899"/>
              <a:gd name="connsiteX2651" fmla="*/ 13460561 w 14923734"/>
              <a:gd name="connsiteY2651" fmla="*/ 10332786 h 11772899"/>
              <a:gd name="connsiteX2652" fmla="*/ 13426091 w 14923734"/>
              <a:gd name="connsiteY2652" fmla="*/ 10328115 h 11772899"/>
              <a:gd name="connsiteX2653" fmla="*/ 13410369 w 14923734"/>
              <a:gd name="connsiteY2653" fmla="*/ 10300026 h 11772899"/>
              <a:gd name="connsiteX2654" fmla="*/ 13422525 w 14923734"/>
              <a:gd name="connsiteY2654" fmla="*/ 10292159 h 11772899"/>
              <a:gd name="connsiteX2655" fmla="*/ 13417037 w 14923734"/>
              <a:gd name="connsiteY2655" fmla="*/ 10272866 h 11772899"/>
              <a:gd name="connsiteX2656" fmla="*/ 13467295 w 14923734"/>
              <a:gd name="connsiteY2656" fmla="*/ 10223999 h 11772899"/>
              <a:gd name="connsiteX2657" fmla="*/ 13115793 w 14923734"/>
              <a:gd name="connsiteY2657" fmla="*/ 10216084 h 11772899"/>
              <a:gd name="connsiteX2658" fmla="*/ 13132255 w 14923734"/>
              <a:gd name="connsiteY2658" fmla="*/ 10236995 h 11772899"/>
              <a:gd name="connsiteX2659" fmla="*/ 13111203 w 14923734"/>
              <a:gd name="connsiteY2659" fmla="*/ 10236007 h 11772899"/>
              <a:gd name="connsiteX2660" fmla="*/ 13115793 w 14923734"/>
              <a:gd name="connsiteY2660" fmla="*/ 10216084 h 11772899"/>
              <a:gd name="connsiteX2661" fmla="*/ 12104321 w 14923734"/>
              <a:gd name="connsiteY2661" fmla="*/ 10211237 h 11772899"/>
              <a:gd name="connsiteX2662" fmla="*/ 12117181 w 14923734"/>
              <a:gd name="connsiteY2662" fmla="*/ 10240213 h 11772899"/>
              <a:gd name="connsiteX2663" fmla="*/ 12096717 w 14923734"/>
              <a:gd name="connsiteY2663" fmla="*/ 10230256 h 11772899"/>
              <a:gd name="connsiteX2664" fmla="*/ 12104321 w 14923734"/>
              <a:gd name="connsiteY2664" fmla="*/ 10211237 h 11772899"/>
              <a:gd name="connsiteX2665" fmla="*/ 12514887 w 14923734"/>
              <a:gd name="connsiteY2665" fmla="*/ 10176690 h 11772899"/>
              <a:gd name="connsiteX2666" fmla="*/ 12462807 w 14923734"/>
              <a:gd name="connsiteY2666" fmla="*/ 10215783 h 11772899"/>
              <a:gd name="connsiteX2667" fmla="*/ 12446821 w 14923734"/>
              <a:gd name="connsiteY2667" fmla="*/ 10207335 h 11772899"/>
              <a:gd name="connsiteX2668" fmla="*/ 12514887 w 14923734"/>
              <a:gd name="connsiteY2668" fmla="*/ 10176690 h 11772899"/>
              <a:gd name="connsiteX2669" fmla="*/ 12749457 w 14923734"/>
              <a:gd name="connsiteY2669" fmla="*/ 10169260 h 11772899"/>
              <a:gd name="connsiteX2670" fmla="*/ 12787419 w 14923734"/>
              <a:gd name="connsiteY2670" fmla="*/ 10196082 h 11772899"/>
              <a:gd name="connsiteX2671" fmla="*/ 12781397 w 14923734"/>
              <a:gd name="connsiteY2671" fmla="*/ 10208485 h 11772899"/>
              <a:gd name="connsiteX2672" fmla="*/ 12793313 w 14923734"/>
              <a:gd name="connsiteY2672" fmla="*/ 10215382 h 11772899"/>
              <a:gd name="connsiteX2673" fmla="*/ 12820097 w 14923734"/>
              <a:gd name="connsiteY2673" fmla="*/ 10315882 h 11772899"/>
              <a:gd name="connsiteX2674" fmla="*/ 12813833 w 14923734"/>
              <a:gd name="connsiteY2674" fmla="*/ 10321701 h 11772899"/>
              <a:gd name="connsiteX2675" fmla="*/ 12828589 w 14923734"/>
              <a:gd name="connsiteY2675" fmla="*/ 10334591 h 11772899"/>
              <a:gd name="connsiteX2676" fmla="*/ 12781985 w 14923734"/>
              <a:gd name="connsiteY2676" fmla="*/ 10360026 h 11772899"/>
              <a:gd name="connsiteX2677" fmla="*/ 12771013 w 14923734"/>
              <a:gd name="connsiteY2677" fmla="*/ 10355434 h 11772899"/>
              <a:gd name="connsiteX2678" fmla="*/ 12724237 w 14923734"/>
              <a:gd name="connsiteY2678" fmla="*/ 10361695 h 11772899"/>
              <a:gd name="connsiteX2679" fmla="*/ 12695797 w 14923734"/>
              <a:gd name="connsiteY2679" fmla="*/ 10353072 h 11772899"/>
              <a:gd name="connsiteX2680" fmla="*/ 12690121 w 14923734"/>
              <a:gd name="connsiteY2680" fmla="*/ 10355522 h 11772899"/>
              <a:gd name="connsiteX2681" fmla="*/ 12743685 w 14923734"/>
              <a:gd name="connsiteY2681" fmla="*/ 10427026 h 11772899"/>
              <a:gd name="connsiteX2682" fmla="*/ 12699381 w 14923734"/>
              <a:gd name="connsiteY2682" fmla="*/ 10417185 h 11772899"/>
              <a:gd name="connsiteX2683" fmla="*/ 12642297 w 14923734"/>
              <a:gd name="connsiteY2683" fmla="*/ 10386005 h 11772899"/>
              <a:gd name="connsiteX2684" fmla="*/ 12573565 w 14923734"/>
              <a:gd name="connsiteY2684" fmla="*/ 10420960 h 11772899"/>
              <a:gd name="connsiteX2685" fmla="*/ 12575663 w 14923734"/>
              <a:gd name="connsiteY2685" fmla="*/ 10412646 h 11772899"/>
              <a:gd name="connsiteX2686" fmla="*/ 12556539 w 14923734"/>
              <a:gd name="connsiteY2686" fmla="*/ 10413244 h 11772899"/>
              <a:gd name="connsiteX2687" fmla="*/ 12546203 w 14923734"/>
              <a:gd name="connsiteY2687" fmla="*/ 10399040 h 11772899"/>
              <a:gd name="connsiteX2688" fmla="*/ 12542693 w 14923734"/>
              <a:gd name="connsiteY2688" fmla="*/ 10380258 h 11772899"/>
              <a:gd name="connsiteX2689" fmla="*/ 12539009 w 14923734"/>
              <a:gd name="connsiteY2689" fmla="*/ 10385511 h 11772899"/>
              <a:gd name="connsiteX2690" fmla="*/ 12523509 w 14923734"/>
              <a:gd name="connsiteY2690" fmla="*/ 10375365 h 11772899"/>
              <a:gd name="connsiteX2691" fmla="*/ 12520713 w 14923734"/>
              <a:gd name="connsiteY2691" fmla="*/ 10404273 h 11772899"/>
              <a:gd name="connsiteX2692" fmla="*/ 12511871 w 14923734"/>
              <a:gd name="connsiteY2692" fmla="*/ 10407316 h 11772899"/>
              <a:gd name="connsiteX2693" fmla="*/ 12501777 w 14923734"/>
              <a:gd name="connsiteY2693" fmla="*/ 10402778 h 11772899"/>
              <a:gd name="connsiteX2694" fmla="*/ 12490935 w 14923734"/>
              <a:gd name="connsiteY2694" fmla="*/ 10433396 h 11772899"/>
              <a:gd name="connsiteX2695" fmla="*/ 12518397 w 14923734"/>
              <a:gd name="connsiteY2695" fmla="*/ 10444063 h 11772899"/>
              <a:gd name="connsiteX2696" fmla="*/ 12470845 w 14923734"/>
              <a:gd name="connsiteY2696" fmla="*/ 10470704 h 11772899"/>
              <a:gd name="connsiteX2697" fmla="*/ 12457189 w 14923734"/>
              <a:gd name="connsiteY2697" fmla="*/ 10467108 h 11772899"/>
              <a:gd name="connsiteX2698" fmla="*/ 12445109 w 14923734"/>
              <a:gd name="connsiteY2698" fmla="*/ 10474109 h 11772899"/>
              <a:gd name="connsiteX2699" fmla="*/ 12406945 w 14923734"/>
              <a:gd name="connsiteY2699" fmla="*/ 10475225 h 11772899"/>
              <a:gd name="connsiteX2700" fmla="*/ 12373757 w 14923734"/>
              <a:gd name="connsiteY2700" fmla="*/ 10462448 h 11772899"/>
              <a:gd name="connsiteX2701" fmla="*/ 12354691 w 14923734"/>
              <a:gd name="connsiteY2701" fmla="*/ 10438065 h 11772899"/>
              <a:gd name="connsiteX2702" fmla="*/ 12355421 w 14923734"/>
              <a:gd name="connsiteY2702" fmla="*/ 10432181 h 11772899"/>
              <a:gd name="connsiteX2703" fmla="*/ 12342057 w 14923734"/>
              <a:gd name="connsiteY2703" fmla="*/ 10437447 h 11772899"/>
              <a:gd name="connsiteX2704" fmla="*/ 12306611 w 14923734"/>
              <a:gd name="connsiteY2704" fmla="*/ 10438464 h 11772899"/>
              <a:gd name="connsiteX2705" fmla="*/ 12282849 w 14923734"/>
              <a:gd name="connsiteY2705" fmla="*/ 10432562 h 11772899"/>
              <a:gd name="connsiteX2706" fmla="*/ 12175749 w 14923734"/>
              <a:gd name="connsiteY2706" fmla="*/ 10315113 h 11772899"/>
              <a:gd name="connsiteX2707" fmla="*/ 12184411 w 14923734"/>
              <a:gd name="connsiteY2707" fmla="*/ 10292156 h 11772899"/>
              <a:gd name="connsiteX2708" fmla="*/ 12154989 w 14923734"/>
              <a:gd name="connsiteY2708" fmla="*/ 10294799 h 11772899"/>
              <a:gd name="connsiteX2709" fmla="*/ 12135587 w 14923734"/>
              <a:gd name="connsiteY2709" fmla="*/ 10261363 h 11772899"/>
              <a:gd name="connsiteX2710" fmla="*/ 12166955 w 14923734"/>
              <a:gd name="connsiteY2710" fmla="*/ 10253938 h 11772899"/>
              <a:gd name="connsiteX2711" fmla="*/ 12188675 w 14923734"/>
              <a:gd name="connsiteY2711" fmla="*/ 10264949 h 11772899"/>
              <a:gd name="connsiteX2712" fmla="*/ 12189857 w 14923734"/>
              <a:gd name="connsiteY2712" fmla="*/ 10240310 h 11772899"/>
              <a:gd name="connsiteX2713" fmla="*/ 12212875 w 14923734"/>
              <a:gd name="connsiteY2713" fmla="*/ 10217154 h 11772899"/>
              <a:gd name="connsiteX2714" fmla="*/ 12218063 w 14923734"/>
              <a:gd name="connsiteY2714" fmla="*/ 10215402 h 11772899"/>
              <a:gd name="connsiteX2715" fmla="*/ 12225529 w 14923734"/>
              <a:gd name="connsiteY2715" fmla="*/ 10205487 h 11772899"/>
              <a:gd name="connsiteX2716" fmla="*/ 12229033 w 14923734"/>
              <a:gd name="connsiteY2716" fmla="*/ 10211694 h 11772899"/>
              <a:gd name="connsiteX2717" fmla="*/ 12246243 w 14923734"/>
              <a:gd name="connsiteY2717" fmla="*/ 10205877 h 11772899"/>
              <a:gd name="connsiteX2718" fmla="*/ 12313035 w 14923734"/>
              <a:gd name="connsiteY2718" fmla="*/ 10185566 h 11772899"/>
              <a:gd name="connsiteX2719" fmla="*/ 12419127 w 14923734"/>
              <a:gd name="connsiteY2719" fmla="*/ 10238449 h 11772899"/>
              <a:gd name="connsiteX2720" fmla="*/ 12453165 w 14923734"/>
              <a:gd name="connsiteY2720" fmla="*/ 10327994 h 11772899"/>
              <a:gd name="connsiteX2721" fmla="*/ 12433093 w 14923734"/>
              <a:gd name="connsiteY2721" fmla="*/ 10353602 h 11772899"/>
              <a:gd name="connsiteX2722" fmla="*/ 12430417 w 14923734"/>
              <a:gd name="connsiteY2722" fmla="*/ 10379153 h 11772899"/>
              <a:gd name="connsiteX2723" fmla="*/ 12495427 w 14923734"/>
              <a:gd name="connsiteY2723" fmla="*/ 10398916 h 11772899"/>
              <a:gd name="connsiteX2724" fmla="*/ 12489597 w 14923734"/>
              <a:gd name="connsiteY2724" fmla="*/ 10395101 h 11772899"/>
              <a:gd name="connsiteX2725" fmla="*/ 12524731 w 14923734"/>
              <a:gd name="connsiteY2725" fmla="*/ 10306664 h 11772899"/>
              <a:gd name="connsiteX2726" fmla="*/ 12525759 w 14923734"/>
              <a:gd name="connsiteY2726" fmla="*/ 10352060 h 11772899"/>
              <a:gd name="connsiteX2727" fmla="*/ 12524701 w 14923734"/>
              <a:gd name="connsiteY2727" fmla="*/ 10362987 h 11772899"/>
              <a:gd name="connsiteX2728" fmla="*/ 12533933 w 14923734"/>
              <a:gd name="connsiteY2728" fmla="*/ 10353966 h 11772899"/>
              <a:gd name="connsiteX2729" fmla="*/ 12543401 w 14923734"/>
              <a:gd name="connsiteY2729" fmla="*/ 10357790 h 11772899"/>
              <a:gd name="connsiteX2730" fmla="*/ 12551015 w 14923734"/>
              <a:gd name="connsiteY2730" fmla="*/ 10338414 h 11772899"/>
              <a:gd name="connsiteX2731" fmla="*/ 12576535 w 14923734"/>
              <a:gd name="connsiteY2731" fmla="*/ 10339085 h 11772899"/>
              <a:gd name="connsiteX2732" fmla="*/ 12597465 w 14923734"/>
              <a:gd name="connsiteY2732" fmla="*/ 10358094 h 11772899"/>
              <a:gd name="connsiteX2733" fmla="*/ 12601909 w 14923734"/>
              <a:gd name="connsiteY2733" fmla="*/ 10373748 h 11772899"/>
              <a:gd name="connsiteX2734" fmla="*/ 12613401 w 14923734"/>
              <a:gd name="connsiteY2734" fmla="*/ 10365138 h 11772899"/>
              <a:gd name="connsiteX2735" fmla="*/ 12619947 w 14923734"/>
              <a:gd name="connsiteY2735" fmla="*/ 10363462 h 11772899"/>
              <a:gd name="connsiteX2736" fmla="*/ 12588001 w 14923734"/>
              <a:gd name="connsiteY2736" fmla="*/ 10329158 h 11772899"/>
              <a:gd name="connsiteX2737" fmla="*/ 12650833 w 14923734"/>
              <a:gd name="connsiteY2737" fmla="*/ 10332068 h 11772899"/>
              <a:gd name="connsiteX2738" fmla="*/ 12654781 w 14923734"/>
              <a:gd name="connsiteY2738" fmla="*/ 10330182 h 11772899"/>
              <a:gd name="connsiteX2739" fmla="*/ 12654033 w 14923734"/>
              <a:gd name="connsiteY2739" fmla="*/ 10329718 h 11772899"/>
              <a:gd name="connsiteX2740" fmla="*/ 12625631 w 14923734"/>
              <a:gd name="connsiteY2740" fmla="*/ 10304216 h 11772899"/>
              <a:gd name="connsiteX2741" fmla="*/ 12617271 w 14923734"/>
              <a:gd name="connsiteY2741" fmla="*/ 10305318 h 11772899"/>
              <a:gd name="connsiteX2742" fmla="*/ 12580929 w 14923734"/>
              <a:gd name="connsiteY2742" fmla="*/ 10271682 h 11772899"/>
              <a:gd name="connsiteX2743" fmla="*/ 12582225 w 14923734"/>
              <a:gd name="connsiteY2743" fmla="*/ 10267755 h 11772899"/>
              <a:gd name="connsiteX2744" fmla="*/ 12576841 w 14923734"/>
              <a:gd name="connsiteY2744" fmla="*/ 10258334 h 11772899"/>
              <a:gd name="connsiteX2745" fmla="*/ 12574993 w 14923734"/>
              <a:gd name="connsiteY2745" fmla="*/ 10236267 h 11772899"/>
              <a:gd name="connsiteX2746" fmla="*/ 12595249 w 14923734"/>
              <a:gd name="connsiteY2746" fmla="*/ 10231408 h 11772899"/>
              <a:gd name="connsiteX2747" fmla="*/ 12620761 w 14923734"/>
              <a:gd name="connsiteY2747" fmla="*/ 10247508 h 11772899"/>
              <a:gd name="connsiteX2748" fmla="*/ 12622325 w 14923734"/>
              <a:gd name="connsiteY2748" fmla="*/ 10250858 h 11772899"/>
              <a:gd name="connsiteX2749" fmla="*/ 12624287 w 14923734"/>
              <a:gd name="connsiteY2749" fmla="*/ 10250704 h 11772899"/>
              <a:gd name="connsiteX2750" fmla="*/ 12626041 w 14923734"/>
              <a:gd name="connsiteY2750" fmla="*/ 10249449 h 11772899"/>
              <a:gd name="connsiteX2751" fmla="*/ 12667961 w 14923734"/>
              <a:gd name="connsiteY2751" fmla="*/ 10211819 h 11772899"/>
              <a:gd name="connsiteX2752" fmla="*/ 12650187 w 14923734"/>
              <a:gd name="connsiteY2752" fmla="*/ 10214572 h 11772899"/>
              <a:gd name="connsiteX2753" fmla="*/ 12637629 w 14923734"/>
              <a:gd name="connsiteY2753" fmla="*/ 10188876 h 11772899"/>
              <a:gd name="connsiteX2754" fmla="*/ 12674931 w 14923734"/>
              <a:gd name="connsiteY2754" fmla="*/ 10191100 h 11772899"/>
              <a:gd name="connsiteX2755" fmla="*/ 12673421 w 14923734"/>
              <a:gd name="connsiteY2755" fmla="*/ 10208073 h 11772899"/>
              <a:gd name="connsiteX2756" fmla="*/ 12698553 w 14923734"/>
              <a:gd name="connsiteY2756" fmla="*/ 10193909 h 11772899"/>
              <a:gd name="connsiteX2757" fmla="*/ 12733157 w 14923734"/>
              <a:gd name="connsiteY2757" fmla="*/ 10184426 h 11772899"/>
              <a:gd name="connsiteX2758" fmla="*/ 12735697 w 14923734"/>
              <a:gd name="connsiteY2758" fmla="*/ 10173763 h 11772899"/>
              <a:gd name="connsiteX2759" fmla="*/ 12749457 w 14923734"/>
              <a:gd name="connsiteY2759" fmla="*/ 10169260 h 11772899"/>
              <a:gd name="connsiteX2760" fmla="*/ 13595009 w 14923734"/>
              <a:gd name="connsiteY2760" fmla="*/ 10158185 h 11772899"/>
              <a:gd name="connsiteX2761" fmla="*/ 13683997 w 14923734"/>
              <a:gd name="connsiteY2761" fmla="*/ 10190576 h 11772899"/>
              <a:gd name="connsiteX2762" fmla="*/ 13619153 w 14923734"/>
              <a:gd name="connsiteY2762" fmla="*/ 10203421 h 11772899"/>
              <a:gd name="connsiteX2763" fmla="*/ 13569093 w 14923734"/>
              <a:gd name="connsiteY2763" fmla="*/ 10166253 h 11772899"/>
              <a:gd name="connsiteX2764" fmla="*/ 13595009 w 14923734"/>
              <a:gd name="connsiteY2764" fmla="*/ 10158185 h 11772899"/>
              <a:gd name="connsiteX2765" fmla="*/ 11839993 w 14923734"/>
              <a:gd name="connsiteY2765" fmla="*/ 10150438 h 11772899"/>
              <a:gd name="connsiteX2766" fmla="*/ 11883949 w 14923734"/>
              <a:gd name="connsiteY2766" fmla="*/ 10167551 h 11772899"/>
              <a:gd name="connsiteX2767" fmla="*/ 11886531 w 14923734"/>
              <a:gd name="connsiteY2767" fmla="*/ 10189445 h 11772899"/>
              <a:gd name="connsiteX2768" fmla="*/ 11753981 w 14923734"/>
              <a:gd name="connsiteY2768" fmla="*/ 10201717 h 11772899"/>
              <a:gd name="connsiteX2769" fmla="*/ 11722409 w 14923734"/>
              <a:gd name="connsiteY2769" fmla="*/ 10196102 h 11772899"/>
              <a:gd name="connsiteX2770" fmla="*/ 11719793 w 14923734"/>
              <a:gd name="connsiteY2770" fmla="*/ 10217660 h 11772899"/>
              <a:gd name="connsiteX2771" fmla="*/ 11682587 w 14923734"/>
              <a:gd name="connsiteY2771" fmla="*/ 10238887 h 11772899"/>
              <a:gd name="connsiteX2772" fmla="*/ 11649609 w 14923734"/>
              <a:gd name="connsiteY2772" fmla="*/ 10226140 h 11772899"/>
              <a:gd name="connsiteX2773" fmla="*/ 11677909 w 14923734"/>
              <a:gd name="connsiteY2773" fmla="*/ 10170058 h 11772899"/>
              <a:gd name="connsiteX2774" fmla="*/ 11693597 w 14923734"/>
              <a:gd name="connsiteY2774" fmla="*/ 10174018 h 11772899"/>
              <a:gd name="connsiteX2775" fmla="*/ 11701617 w 14923734"/>
              <a:gd name="connsiteY2775" fmla="*/ 10172588 h 11772899"/>
              <a:gd name="connsiteX2776" fmla="*/ 11696017 w 14923734"/>
              <a:gd name="connsiteY2776" fmla="*/ 10154093 h 11772899"/>
              <a:gd name="connsiteX2777" fmla="*/ 11839993 w 14923734"/>
              <a:gd name="connsiteY2777" fmla="*/ 10150438 h 11772899"/>
              <a:gd name="connsiteX2778" fmla="*/ 12233071 w 14923734"/>
              <a:gd name="connsiteY2778" fmla="*/ 10145287 h 11772899"/>
              <a:gd name="connsiteX2779" fmla="*/ 12243233 w 14923734"/>
              <a:gd name="connsiteY2779" fmla="*/ 10160733 h 11772899"/>
              <a:gd name="connsiteX2780" fmla="*/ 12225569 w 14923734"/>
              <a:gd name="connsiteY2780" fmla="*/ 10164447 h 11772899"/>
              <a:gd name="connsiteX2781" fmla="*/ 12214637 w 14923734"/>
              <a:gd name="connsiteY2781" fmla="*/ 10149865 h 11772899"/>
              <a:gd name="connsiteX2782" fmla="*/ 12233071 w 14923734"/>
              <a:gd name="connsiteY2782" fmla="*/ 10145287 h 11772899"/>
              <a:gd name="connsiteX2783" fmla="*/ 13930441 w 14923734"/>
              <a:gd name="connsiteY2783" fmla="*/ 10140239 h 11772899"/>
              <a:gd name="connsiteX2784" fmla="*/ 14024221 w 14923734"/>
              <a:gd name="connsiteY2784" fmla="*/ 10161458 h 11772899"/>
              <a:gd name="connsiteX2785" fmla="*/ 13967261 w 14923734"/>
              <a:gd name="connsiteY2785" fmla="*/ 10249707 h 11772899"/>
              <a:gd name="connsiteX2786" fmla="*/ 13924385 w 14923734"/>
              <a:gd name="connsiteY2786" fmla="*/ 10254217 h 11772899"/>
              <a:gd name="connsiteX2787" fmla="*/ 13885691 w 14923734"/>
              <a:gd name="connsiteY2787" fmla="*/ 10242454 h 11772899"/>
              <a:gd name="connsiteX2788" fmla="*/ 13862909 w 14923734"/>
              <a:gd name="connsiteY2788" fmla="*/ 10177445 h 11772899"/>
              <a:gd name="connsiteX2789" fmla="*/ 13930441 w 14923734"/>
              <a:gd name="connsiteY2789" fmla="*/ 10140239 h 11772899"/>
              <a:gd name="connsiteX2790" fmla="*/ 12488915 w 14923734"/>
              <a:gd name="connsiteY2790" fmla="*/ 10132210 h 11772899"/>
              <a:gd name="connsiteX2791" fmla="*/ 12503213 w 14923734"/>
              <a:gd name="connsiteY2791" fmla="*/ 10143521 h 11772899"/>
              <a:gd name="connsiteX2792" fmla="*/ 12499159 w 14923734"/>
              <a:gd name="connsiteY2792" fmla="*/ 10158069 h 11772899"/>
              <a:gd name="connsiteX2793" fmla="*/ 12476633 w 14923734"/>
              <a:gd name="connsiteY2793" fmla="*/ 10164011 h 11772899"/>
              <a:gd name="connsiteX2794" fmla="*/ 12488915 w 14923734"/>
              <a:gd name="connsiteY2794" fmla="*/ 10132210 h 11772899"/>
              <a:gd name="connsiteX2795" fmla="*/ 12035909 w 14923734"/>
              <a:gd name="connsiteY2795" fmla="*/ 10124651 h 11772899"/>
              <a:gd name="connsiteX2796" fmla="*/ 12031629 w 14923734"/>
              <a:gd name="connsiteY2796" fmla="*/ 10160228 h 11772899"/>
              <a:gd name="connsiteX2797" fmla="*/ 11993361 w 14923734"/>
              <a:gd name="connsiteY2797" fmla="*/ 10169919 h 11772899"/>
              <a:gd name="connsiteX2798" fmla="*/ 11998953 w 14923734"/>
              <a:gd name="connsiteY2798" fmla="*/ 10195042 h 11772899"/>
              <a:gd name="connsiteX2799" fmla="*/ 11999611 w 14923734"/>
              <a:gd name="connsiteY2799" fmla="*/ 10212221 h 11772899"/>
              <a:gd name="connsiteX2800" fmla="*/ 12002249 w 14923734"/>
              <a:gd name="connsiteY2800" fmla="*/ 10207307 h 11772899"/>
              <a:gd name="connsiteX2801" fmla="*/ 12042665 w 14923734"/>
              <a:gd name="connsiteY2801" fmla="*/ 10180276 h 11772899"/>
              <a:gd name="connsiteX2802" fmla="*/ 12037091 w 14923734"/>
              <a:gd name="connsiteY2802" fmla="*/ 10257475 h 11772899"/>
              <a:gd name="connsiteX2803" fmla="*/ 12016249 w 14923734"/>
              <a:gd name="connsiteY2803" fmla="*/ 10279448 h 11772899"/>
              <a:gd name="connsiteX2804" fmla="*/ 12069453 w 14923734"/>
              <a:gd name="connsiteY2804" fmla="*/ 10279462 h 11772899"/>
              <a:gd name="connsiteX2805" fmla="*/ 12062053 w 14923734"/>
              <a:gd name="connsiteY2805" fmla="*/ 10262993 h 11772899"/>
              <a:gd name="connsiteX2806" fmla="*/ 12069005 w 14923734"/>
              <a:gd name="connsiteY2806" fmla="*/ 10243778 h 11772899"/>
              <a:gd name="connsiteX2807" fmla="*/ 12115591 w 14923734"/>
              <a:gd name="connsiteY2807" fmla="*/ 10256610 h 11772899"/>
              <a:gd name="connsiteX2808" fmla="*/ 12103679 w 14923734"/>
              <a:gd name="connsiteY2808" fmla="*/ 10278858 h 11772899"/>
              <a:gd name="connsiteX2809" fmla="*/ 12094957 w 14923734"/>
              <a:gd name="connsiteY2809" fmla="*/ 10286583 h 11772899"/>
              <a:gd name="connsiteX2810" fmla="*/ 12136529 w 14923734"/>
              <a:gd name="connsiteY2810" fmla="*/ 10303687 h 11772899"/>
              <a:gd name="connsiteX2811" fmla="*/ 12175629 w 14923734"/>
              <a:gd name="connsiteY2811" fmla="*/ 10355805 h 11772899"/>
              <a:gd name="connsiteX2812" fmla="*/ 12176991 w 14923734"/>
              <a:gd name="connsiteY2812" fmla="*/ 10453314 h 11772899"/>
              <a:gd name="connsiteX2813" fmla="*/ 12123873 w 14923734"/>
              <a:gd name="connsiteY2813" fmla="*/ 10517716 h 11772899"/>
              <a:gd name="connsiteX2814" fmla="*/ 12099951 w 14923734"/>
              <a:gd name="connsiteY2814" fmla="*/ 10527606 h 11772899"/>
              <a:gd name="connsiteX2815" fmla="*/ 12122885 w 14923734"/>
              <a:gd name="connsiteY2815" fmla="*/ 10528753 h 11772899"/>
              <a:gd name="connsiteX2816" fmla="*/ 12244647 w 14923734"/>
              <a:gd name="connsiteY2816" fmla="*/ 10764056 h 11772899"/>
              <a:gd name="connsiteX2817" fmla="*/ 12220425 w 14923734"/>
              <a:gd name="connsiteY2817" fmla="*/ 10795739 h 11772899"/>
              <a:gd name="connsiteX2818" fmla="*/ 12204861 w 14923734"/>
              <a:gd name="connsiteY2818" fmla="*/ 10838775 h 11772899"/>
              <a:gd name="connsiteX2819" fmla="*/ 12196989 w 14923734"/>
              <a:gd name="connsiteY2819" fmla="*/ 10826384 h 11772899"/>
              <a:gd name="connsiteX2820" fmla="*/ 12188945 w 14923734"/>
              <a:gd name="connsiteY2820" fmla="*/ 10836906 h 11772899"/>
              <a:gd name="connsiteX2821" fmla="*/ 12038109 w 14923734"/>
              <a:gd name="connsiteY2821" fmla="*/ 10887946 h 11772899"/>
              <a:gd name="connsiteX2822" fmla="*/ 12010269 w 14923734"/>
              <a:gd name="connsiteY2822" fmla="*/ 10885278 h 11772899"/>
              <a:gd name="connsiteX2823" fmla="*/ 12017281 w 14923734"/>
              <a:gd name="connsiteY2823" fmla="*/ 10891710 h 11772899"/>
              <a:gd name="connsiteX2824" fmla="*/ 12001909 w 14923734"/>
              <a:gd name="connsiteY2824" fmla="*/ 10900507 h 11772899"/>
              <a:gd name="connsiteX2825" fmla="*/ 11988197 w 14923734"/>
              <a:gd name="connsiteY2825" fmla="*/ 10895835 h 11772899"/>
              <a:gd name="connsiteX2826" fmla="*/ 11980469 w 14923734"/>
              <a:gd name="connsiteY2826" fmla="*/ 10885195 h 11772899"/>
              <a:gd name="connsiteX2827" fmla="*/ 11985699 w 14923734"/>
              <a:gd name="connsiteY2827" fmla="*/ 10882928 h 11772899"/>
              <a:gd name="connsiteX2828" fmla="*/ 11968485 w 14923734"/>
              <a:gd name="connsiteY2828" fmla="*/ 10881282 h 11772899"/>
              <a:gd name="connsiteX2829" fmla="*/ 11810245 w 14923734"/>
              <a:gd name="connsiteY2829" fmla="*/ 10756701 h 11772899"/>
              <a:gd name="connsiteX2830" fmla="*/ 11808569 w 14923734"/>
              <a:gd name="connsiteY2830" fmla="*/ 10732604 h 11772899"/>
              <a:gd name="connsiteX2831" fmla="*/ 11806815 w 14923734"/>
              <a:gd name="connsiteY2831" fmla="*/ 10734678 h 11772899"/>
              <a:gd name="connsiteX2832" fmla="*/ 11760843 w 14923734"/>
              <a:gd name="connsiteY2832" fmla="*/ 10749281 h 11772899"/>
              <a:gd name="connsiteX2833" fmla="*/ 11737089 w 14923734"/>
              <a:gd name="connsiteY2833" fmla="*/ 10749065 h 11772899"/>
              <a:gd name="connsiteX2834" fmla="*/ 11743701 w 14923734"/>
              <a:gd name="connsiteY2834" fmla="*/ 10758705 h 11772899"/>
              <a:gd name="connsiteX2835" fmla="*/ 11716121 w 14923734"/>
              <a:gd name="connsiteY2835" fmla="*/ 10781984 h 11772899"/>
              <a:gd name="connsiteX2836" fmla="*/ 11679577 w 14923734"/>
              <a:gd name="connsiteY2836" fmla="*/ 10780045 h 11772899"/>
              <a:gd name="connsiteX2837" fmla="*/ 11678669 w 14923734"/>
              <a:gd name="connsiteY2837" fmla="*/ 10758755 h 11772899"/>
              <a:gd name="connsiteX2838" fmla="*/ 11685625 w 14923734"/>
              <a:gd name="connsiteY2838" fmla="*/ 10739306 h 11772899"/>
              <a:gd name="connsiteX2839" fmla="*/ 11665901 w 14923734"/>
              <a:gd name="connsiteY2839" fmla="*/ 10731097 h 11772899"/>
              <a:gd name="connsiteX2840" fmla="*/ 11652285 w 14923734"/>
              <a:gd name="connsiteY2840" fmla="*/ 10712415 h 11772899"/>
              <a:gd name="connsiteX2841" fmla="*/ 11810945 w 14923734"/>
              <a:gd name="connsiteY2841" fmla="*/ 10657216 h 11772899"/>
              <a:gd name="connsiteX2842" fmla="*/ 11820767 w 14923734"/>
              <a:gd name="connsiteY2842" fmla="*/ 10682853 h 11772899"/>
              <a:gd name="connsiteX2843" fmla="*/ 11833303 w 14923734"/>
              <a:gd name="connsiteY2843" fmla="*/ 10646481 h 11772899"/>
              <a:gd name="connsiteX2844" fmla="*/ 11836009 w 14923734"/>
              <a:gd name="connsiteY2844" fmla="*/ 10601979 h 11772899"/>
              <a:gd name="connsiteX2845" fmla="*/ 11979289 w 14923734"/>
              <a:gd name="connsiteY2845" fmla="*/ 10533395 h 11772899"/>
              <a:gd name="connsiteX2846" fmla="*/ 12006253 w 14923734"/>
              <a:gd name="connsiteY2846" fmla="*/ 10529971 h 11772899"/>
              <a:gd name="connsiteX2847" fmla="*/ 12004789 w 14923734"/>
              <a:gd name="connsiteY2847" fmla="*/ 10529452 h 11772899"/>
              <a:gd name="connsiteX2848" fmla="*/ 11981729 w 14923734"/>
              <a:gd name="connsiteY2848" fmla="*/ 10512190 h 11772899"/>
              <a:gd name="connsiteX2849" fmla="*/ 11978945 w 14923734"/>
              <a:gd name="connsiteY2849" fmla="*/ 10510511 h 11772899"/>
              <a:gd name="connsiteX2850" fmla="*/ 11961617 w 14923734"/>
              <a:gd name="connsiteY2850" fmla="*/ 10506861 h 11772899"/>
              <a:gd name="connsiteX2851" fmla="*/ 11957331 w 14923734"/>
              <a:gd name="connsiteY2851" fmla="*/ 10497462 h 11772899"/>
              <a:gd name="connsiteX2852" fmla="*/ 11925539 w 14923734"/>
              <a:gd name="connsiteY2852" fmla="*/ 10478269 h 11772899"/>
              <a:gd name="connsiteX2853" fmla="*/ 11920177 w 14923734"/>
              <a:gd name="connsiteY2853" fmla="*/ 10456797 h 11772899"/>
              <a:gd name="connsiteX2854" fmla="*/ 11885021 w 14923734"/>
              <a:gd name="connsiteY2854" fmla="*/ 10480892 h 11772899"/>
              <a:gd name="connsiteX2855" fmla="*/ 11889013 w 14923734"/>
              <a:gd name="connsiteY2855" fmla="*/ 10448801 h 11772899"/>
              <a:gd name="connsiteX2856" fmla="*/ 11912533 w 14923734"/>
              <a:gd name="connsiteY2856" fmla="*/ 10426208 h 11772899"/>
              <a:gd name="connsiteX2857" fmla="*/ 11911825 w 14923734"/>
              <a:gd name="connsiteY2857" fmla="*/ 10423366 h 11772899"/>
              <a:gd name="connsiteX2858" fmla="*/ 11939993 w 14923734"/>
              <a:gd name="connsiteY2858" fmla="*/ 10299930 h 11772899"/>
              <a:gd name="connsiteX2859" fmla="*/ 11973841 w 14923734"/>
              <a:gd name="connsiteY2859" fmla="*/ 10289862 h 11772899"/>
              <a:gd name="connsiteX2860" fmla="*/ 11984941 w 14923734"/>
              <a:gd name="connsiteY2860" fmla="*/ 10243148 h 11772899"/>
              <a:gd name="connsiteX2861" fmla="*/ 11979313 w 14923734"/>
              <a:gd name="connsiteY2861" fmla="*/ 10241953 h 11772899"/>
              <a:gd name="connsiteX2862" fmla="*/ 11966805 w 14923734"/>
              <a:gd name="connsiteY2862" fmla="*/ 10202858 h 11772899"/>
              <a:gd name="connsiteX2863" fmla="*/ 11986385 w 14923734"/>
              <a:gd name="connsiteY2863" fmla="*/ 10158820 h 11772899"/>
              <a:gd name="connsiteX2864" fmla="*/ 11984987 w 14923734"/>
              <a:gd name="connsiteY2864" fmla="*/ 10155988 h 11772899"/>
              <a:gd name="connsiteX2865" fmla="*/ 12003257 w 14923734"/>
              <a:gd name="connsiteY2865" fmla="*/ 10124982 h 11772899"/>
              <a:gd name="connsiteX2866" fmla="*/ 12035909 w 14923734"/>
              <a:gd name="connsiteY2866" fmla="*/ 10124651 h 11772899"/>
              <a:gd name="connsiteX2867" fmla="*/ 14653035 w 14923734"/>
              <a:gd name="connsiteY2867" fmla="*/ 10107029 h 11772899"/>
              <a:gd name="connsiteX2868" fmla="*/ 14663141 w 14923734"/>
              <a:gd name="connsiteY2868" fmla="*/ 10138012 h 11772899"/>
              <a:gd name="connsiteX2869" fmla="*/ 14632545 w 14923734"/>
              <a:gd name="connsiteY2869" fmla="*/ 10135981 h 11772899"/>
              <a:gd name="connsiteX2870" fmla="*/ 14624893 w 14923734"/>
              <a:gd name="connsiteY2870" fmla="*/ 10127163 h 11772899"/>
              <a:gd name="connsiteX2871" fmla="*/ 14653035 w 14923734"/>
              <a:gd name="connsiteY2871" fmla="*/ 10107029 h 11772899"/>
              <a:gd name="connsiteX2872" fmla="*/ 14066813 w 14923734"/>
              <a:gd name="connsiteY2872" fmla="*/ 10104688 h 11772899"/>
              <a:gd name="connsiteX2873" fmla="*/ 14079629 w 14923734"/>
              <a:gd name="connsiteY2873" fmla="*/ 10113041 h 11772899"/>
              <a:gd name="connsiteX2874" fmla="*/ 14063853 w 14923734"/>
              <a:gd name="connsiteY2874" fmla="*/ 10140640 h 11772899"/>
              <a:gd name="connsiteX2875" fmla="*/ 14037141 w 14923734"/>
              <a:gd name="connsiteY2875" fmla="*/ 10125832 h 11772899"/>
              <a:gd name="connsiteX2876" fmla="*/ 14066813 w 14923734"/>
              <a:gd name="connsiteY2876" fmla="*/ 10104688 h 11772899"/>
              <a:gd name="connsiteX2877" fmla="*/ 12149965 w 14923734"/>
              <a:gd name="connsiteY2877" fmla="*/ 10095347 h 11772899"/>
              <a:gd name="connsiteX2878" fmla="*/ 12167933 w 14923734"/>
              <a:gd name="connsiteY2878" fmla="*/ 10157866 h 11772899"/>
              <a:gd name="connsiteX2879" fmla="*/ 12167089 w 14923734"/>
              <a:gd name="connsiteY2879" fmla="*/ 10170978 h 11772899"/>
              <a:gd name="connsiteX2880" fmla="*/ 12178429 w 14923734"/>
              <a:gd name="connsiteY2880" fmla="*/ 10167109 h 11772899"/>
              <a:gd name="connsiteX2881" fmla="*/ 12171301 w 14923734"/>
              <a:gd name="connsiteY2881" fmla="*/ 10206553 h 11772899"/>
              <a:gd name="connsiteX2882" fmla="*/ 12158409 w 14923734"/>
              <a:gd name="connsiteY2882" fmla="*/ 10207652 h 11772899"/>
              <a:gd name="connsiteX2883" fmla="*/ 12146367 w 14923734"/>
              <a:gd name="connsiteY2883" fmla="*/ 10194992 h 11772899"/>
              <a:gd name="connsiteX2884" fmla="*/ 12157357 w 14923734"/>
              <a:gd name="connsiteY2884" fmla="*/ 10174296 h 11772899"/>
              <a:gd name="connsiteX2885" fmla="*/ 12159127 w 14923734"/>
              <a:gd name="connsiteY2885" fmla="*/ 10173692 h 11772899"/>
              <a:gd name="connsiteX2886" fmla="*/ 12147845 w 14923734"/>
              <a:gd name="connsiteY2886" fmla="*/ 10166066 h 11772899"/>
              <a:gd name="connsiteX2887" fmla="*/ 12149965 w 14923734"/>
              <a:gd name="connsiteY2887" fmla="*/ 10095347 h 11772899"/>
              <a:gd name="connsiteX2888" fmla="*/ 12577289 w 14923734"/>
              <a:gd name="connsiteY2888" fmla="*/ 10076887 h 11772899"/>
              <a:gd name="connsiteX2889" fmla="*/ 12577317 w 14923734"/>
              <a:gd name="connsiteY2889" fmla="*/ 10108648 h 11772899"/>
              <a:gd name="connsiteX2890" fmla="*/ 12554849 w 14923734"/>
              <a:gd name="connsiteY2890" fmla="*/ 10093667 h 11772899"/>
              <a:gd name="connsiteX2891" fmla="*/ 12577289 w 14923734"/>
              <a:gd name="connsiteY2891" fmla="*/ 10076887 h 11772899"/>
              <a:gd name="connsiteX2892" fmla="*/ 12474401 w 14923734"/>
              <a:gd name="connsiteY2892" fmla="*/ 10051393 h 11772899"/>
              <a:gd name="connsiteX2893" fmla="*/ 12468853 w 14923734"/>
              <a:gd name="connsiteY2893" fmla="*/ 10054982 h 11772899"/>
              <a:gd name="connsiteX2894" fmla="*/ 12449801 w 14923734"/>
              <a:gd name="connsiteY2894" fmla="*/ 10055775 h 11772899"/>
              <a:gd name="connsiteX2895" fmla="*/ 12466749 w 14923734"/>
              <a:gd name="connsiteY2895" fmla="*/ 10064788 h 11772899"/>
              <a:gd name="connsiteX2896" fmla="*/ 11325463 w 14923734"/>
              <a:gd name="connsiteY2896" fmla="*/ 10051094 h 11772899"/>
              <a:gd name="connsiteX2897" fmla="*/ 11331449 w 14923734"/>
              <a:gd name="connsiteY2897" fmla="*/ 10074183 h 11772899"/>
              <a:gd name="connsiteX2898" fmla="*/ 11313773 w 14923734"/>
              <a:gd name="connsiteY2898" fmla="*/ 10070516 h 11772899"/>
              <a:gd name="connsiteX2899" fmla="*/ 11325463 w 14923734"/>
              <a:gd name="connsiteY2899" fmla="*/ 10051094 h 11772899"/>
              <a:gd name="connsiteX2900" fmla="*/ 13231023 w 14923734"/>
              <a:gd name="connsiteY2900" fmla="*/ 10050222 h 11772899"/>
              <a:gd name="connsiteX2901" fmla="*/ 13276089 w 14923734"/>
              <a:gd name="connsiteY2901" fmla="*/ 10060772 h 11772899"/>
              <a:gd name="connsiteX2902" fmla="*/ 13267053 w 14923734"/>
              <a:gd name="connsiteY2902" fmla="*/ 10081498 h 11772899"/>
              <a:gd name="connsiteX2903" fmla="*/ 13273609 w 14923734"/>
              <a:gd name="connsiteY2903" fmla="*/ 10084486 h 11772899"/>
              <a:gd name="connsiteX2904" fmla="*/ 13274971 w 14923734"/>
              <a:gd name="connsiteY2904" fmla="*/ 10087466 h 11772899"/>
              <a:gd name="connsiteX2905" fmla="*/ 13275029 w 14923734"/>
              <a:gd name="connsiteY2905" fmla="*/ 10087436 h 11772899"/>
              <a:gd name="connsiteX2906" fmla="*/ 13300093 w 14923734"/>
              <a:gd name="connsiteY2906" fmla="*/ 10081170 h 11772899"/>
              <a:gd name="connsiteX2907" fmla="*/ 13347581 w 14923734"/>
              <a:gd name="connsiteY2907" fmla="*/ 10111011 h 11772899"/>
              <a:gd name="connsiteX2908" fmla="*/ 13290429 w 14923734"/>
              <a:gd name="connsiteY2908" fmla="*/ 10128985 h 11772899"/>
              <a:gd name="connsiteX2909" fmla="*/ 13298081 w 14923734"/>
              <a:gd name="connsiteY2909" fmla="*/ 10133008 h 11772899"/>
              <a:gd name="connsiteX2910" fmla="*/ 13329529 w 14923734"/>
              <a:gd name="connsiteY2910" fmla="*/ 10189545 h 11772899"/>
              <a:gd name="connsiteX2911" fmla="*/ 13269481 w 14923734"/>
              <a:gd name="connsiteY2911" fmla="*/ 10139302 h 11772899"/>
              <a:gd name="connsiteX2912" fmla="*/ 13254917 w 14923734"/>
              <a:gd name="connsiteY2912" fmla="*/ 10131863 h 11772899"/>
              <a:gd name="connsiteX2913" fmla="*/ 13221257 w 14923734"/>
              <a:gd name="connsiteY2913" fmla="*/ 10131038 h 11772899"/>
              <a:gd name="connsiteX2914" fmla="*/ 13232485 w 14923734"/>
              <a:gd name="connsiteY2914" fmla="*/ 10115589 h 11772899"/>
              <a:gd name="connsiteX2915" fmla="*/ 13237569 w 14923734"/>
              <a:gd name="connsiteY2915" fmla="*/ 10111406 h 11772899"/>
              <a:gd name="connsiteX2916" fmla="*/ 13219523 w 14923734"/>
              <a:gd name="connsiteY2916" fmla="*/ 10111839 h 11772899"/>
              <a:gd name="connsiteX2917" fmla="*/ 13203149 w 14923734"/>
              <a:gd name="connsiteY2917" fmla="*/ 10103718 h 11772899"/>
              <a:gd name="connsiteX2918" fmla="*/ 13236145 w 14923734"/>
              <a:gd name="connsiteY2918" fmla="*/ 10081949 h 11772899"/>
              <a:gd name="connsiteX2919" fmla="*/ 13244209 w 14923734"/>
              <a:gd name="connsiteY2919" fmla="*/ 10079980 h 11772899"/>
              <a:gd name="connsiteX2920" fmla="*/ 13232673 w 14923734"/>
              <a:gd name="connsiteY2920" fmla="*/ 10074917 h 11772899"/>
              <a:gd name="connsiteX2921" fmla="*/ 13231023 w 14923734"/>
              <a:gd name="connsiteY2921" fmla="*/ 10050222 h 11772899"/>
              <a:gd name="connsiteX2922" fmla="*/ 12648863 w 14923734"/>
              <a:gd name="connsiteY2922" fmla="*/ 10044589 h 11772899"/>
              <a:gd name="connsiteX2923" fmla="*/ 12655045 w 14923734"/>
              <a:gd name="connsiteY2923" fmla="*/ 10076712 h 11772899"/>
              <a:gd name="connsiteX2924" fmla="*/ 12648863 w 14923734"/>
              <a:gd name="connsiteY2924" fmla="*/ 10044589 h 11772899"/>
              <a:gd name="connsiteX2925" fmla="*/ 12116579 w 14923734"/>
              <a:gd name="connsiteY2925" fmla="*/ 10031793 h 11772899"/>
              <a:gd name="connsiteX2926" fmla="*/ 12188433 w 14923734"/>
              <a:gd name="connsiteY2926" fmla="*/ 10050299 h 11772899"/>
              <a:gd name="connsiteX2927" fmla="*/ 12201417 w 14923734"/>
              <a:gd name="connsiteY2927" fmla="*/ 10060115 h 11772899"/>
              <a:gd name="connsiteX2928" fmla="*/ 12215665 w 14923734"/>
              <a:gd name="connsiteY2928" fmla="*/ 10060355 h 11772899"/>
              <a:gd name="connsiteX2929" fmla="*/ 12252097 w 14923734"/>
              <a:gd name="connsiteY2929" fmla="*/ 10039540 h 11772899"/>
              <a:gd name="connsiteX2930" fmla="*/ 12240035 w 14923734"/>
              <a:gd name="connsiteY2930" fmla="*/ 10078358 h 11772899"/>
              <a:gd name="connsiteX2931" fmla="*/ 12220341 w 14923734"/>
              <a:gd name="connsiteY2931" fmla="*/ 10085732 h 11772899"/>
              <a:gd name="connsiteX2932" fmla="*/ 12224559 w 14923734"/>
              <a:gd name="connsiteY2932" fmla="*/ 10098745 h 11772899"/>
              <a:gd name="connsiteX2933" fmla="*/ 12245065 w 14923734"/>
              <a:gd name="connsiteY2933" fmla="*/ 10099856 h 11772899"/>
              <a:gd name="connsiteX2934" fmla="*/ 12257291 w 14923734"/>
              <a:gd name="connsiteY2934" fmla="*/ 10122092 h 11772899"/>
              <a:gd name="connsiteX2935" fmla="*/ 12211221 w 14923734"/>
              <a:gd name="connsiteY2935" fmla="*/ 10127900 h 11772899"/>
              <a:gd name="connsiteX2936" fmla="*/ 12210325 w 14923734"/>
              <a:gd name="connsiteY2936" fmla="*/ 10097978 h 11772899"/>
              <a:gd name="connsiteX2937" fmla="*/ 12221129 w 14923734"/>
              <a:gd name="connsiteY2937" fmla="*/ 10098562 h 11772899"/>
              <a:gd name="connsiteX2938" fmla="*/ 12190743 w 14923734"/>
              <a:gd name="connsiteY2938" fmla="*/ 10091837 h 11772899"/>
              <a:gd name="connsiteX2939" fmla="*/ 12180285 w 14923734"/>
              <a:gd name="connsiteY2939" fmla="*/ 10088064 h 11772899"/>
              <a:gd name="connsiteX2940" fmla="*/ 12129605 w 14923734"/>
              <a:gd name="connsiteY2940" fmla="*/ 10079492 h 11772899"/>
              <a:gd name="connsiteX2941" fmla="*/ 12096355 w 14923734"/>
              <a:gd name="connsiteY2941" fmla="*/ 10055278 h 11772899"/>
              <a:gd name="connsiteX2942" fmla="*/ 12116147 w 14923734"/>
              <a:gd name="connsiteY2942" fmla="*/ 10048893 h 11772899"/>
              <a:gd name="connsiteX2943" fmla="*/ 12126905 w 14923734"/>
              <a:gd name="connsiteY2943" fmla="*/ 10049716 h 11772899"/>
              <a:gd name="connsiteX2944" fmla="*/ 14480213 w 14923734"/>
              <a:gd name="connsiteY2944" fmla="*/ 10019968 h 11772899"/>
              <a:gd name="connsiteX2945" fmla="*/ 14584869 w 14923734"/>
              <a:gd name="connsiteY2945" fmla="*/ 10107200 h 11772899"/>
              <a:gd name="connsiteX2946" fmla="*/ 14510689 w 14923734"/>
              <a:gd name="connsiteY2946" fmla="*/ 10142805 h 11772899"/>
              <a:gd name="connsiteX2947" fmla="*/ 14486975 w 14923734"/>
              <a:gd name="connsiteY2947" fmla="*/ 10140490 h 11772899"/>
              <a:gd name="connsiteX2948" fmla="*/ 14492437 w 14923734"/>
              <a:gd name="connsiteY2948" fmla="*/ 10150617 h 11772899"/>
              <a:gd name="connsiteX2949" fmla="*/ 14462113 w 14923734"/>
              <a:gd name="connsiteY2949" fmla="*/ 10171234 h 11772899"/>
              <a:gd name="connsiteX2950" fmla="*/ 14425829 w 14923734"/>
              <a:gd name="connsiteY2950" fmla="*/ 10166084 h 11772899"/>
              <a:gd name="connsiteX2951" fmla="*/ 14427459 w 14923734"/>
              <a:gd name="connsiteY2951" fmla="*/ 10144919 h 11772899"/>
              <a:gd name="connsiteX2952" fmla="*/ 14436721 w 14923734"/>
              <a:gd name="connsiteY2952" fmla="*/ 10126270 h 11772899"/>
              <a:gd name="connsiteX2953" fmla="*/ 14417995 w 14923734"/>
              <a:gd name="connsiteY2953" fmla="*/ 10116398 h 11772899"/>
              <a:gd name="connsiteX2954" fmla="*/ 14406609 w 14923734"/>
              <a:gd name="connsiteY2954" fmla="*/ 10096693 h 11772899"/>
              <a:gd name="connsiteX2955" fmla="*/ 14480213 w 14923734"/>
              <a:gd name="connsiteY2955" fmla="*/ 10019968 h 11772899"/>
              <a:gd name="connsiteX2956" fmla="*/ 13287685 w 14923734"/>
              <a:gd name="connsiteY2956" fmla="*/ 10016099 h 11772899"/>
              <a:gd name="connsiteX2957" fmla="*/ 13304001 w 14923734"/>
              <a:gd name="connsiteY2957" fmla="*/ 10019928 h 11772899"/>
              <a:gd name="connsiteX2958" fmla="*/ 13299015 w 14923734"/>
              <a:gd name="connsiteY2958" fmla="*/ 10050627 h 11772899"/>
              <a:gd name="connsiteX2959" fmla="*/ 13274517 w 14923734"/>
              <a:gd name="connsiteY2959" fmla="*/ 10051638 h 11772899"/>
              <a:gd name="connsiteX2960" fmla="*/ 13269929 w 14923734"/>
              <a:gd name="connsiteY2960" fmla="*/ 10018564 h 11772899"/>
              <a:gd name="connsiteX2961" fmla="*/ 13287685 w 14923734"/>
              <a:gd name="connsiteY2961" fmla="*/ 10016099 h 11772899"/>
              <a:gd name="connsiteX2962" fmla="*/ 13538981 w 14923734"/>
              <a:gd name="connsiteY2962" fmla="*/ 10015601 h 11772899"/>
              <a:gd name="connsiteX2963" fmla="*/ 13573613 w 14923734"/>
              <a:gd name="connsiteY2963" fmla="*/ 10029493 h 11772899"/>
              <a:gd name="connsiteX2964" fmla="*/ 13550281 w 14923734"/>
              <a:gd name="connsiteY2964" fmla="*/ 10068828 h 11772899"/>
              <a:gd name="connsiteX2965" fmla="*/ 13527267 w 14923734"/>
              <a:gd name="connsiteY2965" fmla="*/ 10065383 h 11772899"/>
              <a:gd name="connsiteX2966" fmla="*/ 13519817 w 14923734"/>
              <a:gd name="connsiteY2966" fmla="*/ 10018808 h 11772899"/>
              <a:gd name="connsiteX2967" fmla="*/ 13538981 w 14923734"/>
              <a:gd name="connsiteY2967" fmla="*/ 10015601 h 11772899"/>
              <a:gd name="connsiteX2968" fmla="*/ 11842657 w 14923734"/>
              <a:gd name="connsiteY2968" fmla="*/ 10008432 h 11772899"/>
              <a:gd name="connsiteX2969" fmla="*/ 11869661 w 14923734"/>
              <a:gd name="connsiteY2969" fmla="*/ 10045089 h 11772899"/>
              <a:gd name="connsiteX2970" fmla="*/ 11848997 w 14923734"/>
              <a:gd name="connsiteY2970" fmla="*/ 10043595 h 11772899"/>
              <a:gd name="connsiteX2971" fmla="*/ 11826261 w 14923734"/>
              <a:gd name="connsiteY2971" fmla="*/ 10039767 h 11772899"/>
              <a:gd name="connsiteX2972" fmla="*/ 11842657 w 14923734"/>
              <a:gd name="connsiteY2972" fmla="*/ 10008432 h 11772899"/>
              <a:gd name="connsiteX2973" fmla="*/ 12527205 w 14923734"/>
              <a:gd name="connsiteY2973" fmla="*/ 10000180 h 11772899"/>
              <a:gd name="connsiteX2974" fmla="*/ 12560781 w 14923734"/>
              <a:gd name="connsiteY2974" fmla="*/ 10075512 h 11772899"/>
              <a:gd name="connsiteX2975" fmla="*/ 12532473 w 14923734"/>
              <a:gd name="connsiteY2975" fmla="*/ 10068808 h 11772899"/>
              <a:gd name="connsiteX2976" fmla="*/ 12527205 w 14923734"/>
              <a:gd name="connsiteY2976" fmla="*/ 10000180 h 11772899"/>
              <a:gd name="connsiteX2977" fmla="*/ 12093241 w 14923734"/>
              <a:gd name="connsiteY2977" fmla="*/ 9994780 h 11772899"/>
              <a:gd name="connsiteX2978" fmla="*/ 12084381 w 14923734"/>
              <a:gd name="connsiteY2978" fmla="*/ 10053210 h 11772899"/>
              <a:gd name="connsiteX2979" fmla="*/ 12086189 w 14923734"/>
              <a:gd name="connsiteY2979" fmla="*/ 10052692 h 11772899"/>
              <a:gd name="connsiteX2980" fmla="*/ 12028351 w 14923734"/>
              <a:gd name="connsiteY2980" fmla="*/ 10104900 h 11772899"/>
              <a:gd name="connsiteX2981" fmla="*/ 12046761 w 14923734"/>
              <a:gd name="connsiteY2981" fmla="*/ 10063966 h 11772899"/>
              <a:gd name="connsiteX2982" fmla="*/ 12078197 w 14923734"/>
              <a:gd name="connsiteY2982" fmla="*/ 10054978 h 11772899"/>
              <a:gd name="connsiteX2983" fmla="*/ 12035603 w 14923734"/>
              <a:gd name="connsiteY2983" fmla="*/ 10023563 h 11772899"/>
              <a:gd name="connsiteX2984" fmla="*/ 12093241 w 14923734"/>
              <a:gd name="connsiteY2984" fmla="*/ 9994780 h 11772899"/>
              <a:gd name="connsiteX2985" fmla="*/ 11396393 w 14923734"/>
              <a:gd name="connsiteY2985" fmla="*/ 9990019 h 11772899"/>
              <a:gd name="connsiteX2986" fmla="*/ 11417665 w 14923734"/>
              <a:gd name="connsiteY2986" fmla="*/ 10005732 h 11772899"/>
              <a:gd name="connsiteX2987" fmla="*/ 11402457 w 14923734"/>
              <a:gd name="connsiteY2987" fmla="*/ 10095263 h 11772899"/>
              <a:gd name="connsiteX2988" fmla="*/ 11388141 w 14923734"/>
              <a:gd name="connsiteY2988" fmla="*/ 10087901 h 11772899"/>
              <a:gd name="connsiteX2989" fmla="*/ 11396393 w 14923734"/>
              <a:gd name="connsiteY2989" fmla="*/ 9990019 h 11772899"/>
              <a:gd name="connsiteX2990" fmla="*/ 12473971 w 14923734"/>
              <a:gd name="connsiteY2990" fmla="*/ 9980137 h 11772899"/>
              <a:gd name="connsiteX2991" fmla="*/ 12501417 w 14923734"/>
              <a:gd name="connsiteY2991" fmla="*/ 9982472 h 11772899"/>
              <a:gd name="connsiteX2992" fmla="*/ 12494461 w 14923734"/>
              <a:gd name="connsiteY2992" fmla="*/ 10038398 h 11772899"/>
              <a:gd name="connsiteX2993" fmla="*/ 12480513 w 14923734"/>
              <a:gd name="connsiteY2993" fmla="*/ 10047430 h 11772899"/>
              <a:gd name="connsiteX2994" fmla="*/ 12489951 w 14923734"/>
              <a:gd name="connsiteY2994" fmla="*/ 10089539 h 11772899"/>
              <a:gd name="connsiteX2995" fmla="*/ 12458427 w 14923734"/>
              <a:gd name="connsiteY2995" fmla="*/ 10121358 h 11772899"/>
              <a:gd name="connsiteX2996" fmla="*/ 12457279 w 14923734"/>
              <a:gd name="connsiteY2996" fmla="*/ 10081370 h 11772899"/>
              <a:gd name="connsiteX2997" fmla="*/ 12460245 w 14923734"/>
              <a:gd name="connsiteY2997" fmla="*/ 10076173 h 11772899"/>
              <a:gd name="connsiteX2998" fmla="*/ 12438281 w 14923734"/>
              <a:gd name="connsiteY2998" fmla="*/ 10091800 h 11772899"/>
              <a:gd name="connsiteX2999" fmla="*/ 12349581 w 14923734"/>
              <a:gd name="connsiteY2999" fmla="*/ 10161281 h 11772899"/>
              <a:gd name="connsiteX3000" fmla="*/ 12339317 w 14923734"/>
              <a:gd name="connsiteY3000" fmla="*/ 10159231 h 11772899"/>
              <a:gd name="connsiteX3001" fmla="*/ 12332425 w 14923734"/>
              <a:gd name="connsiteY3001" fmla="*/ 10148660 h 11772899"/>
              <a:gd name="connsiteX3002" fmla="*/ 12358993 w 14923734"/>
              <a:gd name="connsiteY3002" fmla="*/ 10127004 h 11772899"/>
              <a:gd name="connsiteX3003" fmla="*/ 12381001 w 14923734"/>
              <a:gd name="connsiteY3003" fmla="*/ 10097203 h 11772899"/>
              <a:gd name="connsiteX3004" fmla="*/ 12365581 w 14923734"/>
              <a:gd name="connsiteY3004" fmla="*/ 10073783 h 11772899"/>
              <a:gd name="connsiteX3005" fmla="*/ 12372469 w 14923734"/>
              <a:gd name="connsiteY3005" fmla="*/ 10036667 h 11772899"/>
              <a:gd name="connsiteX3006" fmla="*/ 12415019 w 14923734"/>
              <a:gd name="connsiteY3006" fmla="*/ 10057685 h 11772899"/>
              <a:gd name="connsiteX3007" fmla="*/ 12416353 w 14923734"/>
              <a:gd name="connsiteY3007" fmla="*/ 10061053 h 11772899"/>
              <a:gd name="connsiteX3008" fmla="*/ 12429313 w 14923734"/>
              <a:gd name="connsiteY3008" fmla="*/ 10053400 h 11772899"/>
              <a:gd name="connsiteX3009" fmla="*/ 12434593 w 14923734"/>
              <a:gd name="connsiteY3009" fmla="*/ 10053719 h 11772899"/>
              <a:gd name="connsiteX3010" fmla="*/ 12420525 w 14923734"/>
              <a:gd name="connsiteY3010" fmla="*/ 10045653 h 11772899"/>
              <a:gd name="connsiteX3011" fmla="*/ 12405997 w 14923734"/>
              <a:gd name="connsiteY3011" fmla="*/ 10023950 h 11772899"/>
              <a:gd name="connsiteX3012" fmla="*/ 12473971 w 14923734"/>
              <a:gd name="connsiteY3012" fmla="*/ 9980137 h 11772899"/>
              <a:gd name="connsiteX3013" fmla="*/ 13556229 w 14923734"/>
              <a:gd name="connsiteY3013" fmla="*/ 9978675 h 11772899"/>
              <a:gd name="connsiteX3014" fmla="*/ 13573707 w 14923734"/>
              <a:gd name="connsiteY3014" fmla="*/ 10010649 h 11772899"/>
              <a:gd name="connsiteX3015" fmla="*/ 13549633 w 14923734"/>
              <a:gd name="connsiteY3015" fmla="*/ 10001024 h 11772899"/>
              <a:gd name="connsiteX3016" fmla="*/ 13556229 w 14923734"/>
              <a:gd name="connsiteY3016" fmla="*/ 9978675 h 11772899"/>
              <a:gd name="connsiteX3017" fmla="*/ 12689801 w 14923734"/>
              <a:gd name="connsiteY3017" fmla="*/ 9958983 h 11772899"/>
              <a:gd name="connsiteX3018" fmla="*/ 12689069 w 14923734"/>
              <a:gd name="connsiteY3018" fmla="*/ 9991335 h 11772899"/>
              <a:gd name="connsiteX3019" fmla="*/ 12681937 w 14923734"/>
              <a:gd name="connsiteY3019" fmla="*/ 9994063 h 11772899"/>
              <a:gd name="connsiteX3020" fmla="*/ 12663657 w 14923734"/>
              <a:gd name="connsiteY3020" fmla="*/ 9964866 h 11772899"/>
              <a:gd name="connsiteX3021" fmla="*/ 12689801 w 14923734"/>
              <a:gd name="connsiteY3021" fmla="*/ 9958983 h 11772899"/>
              <a:gd name="connsiteX3022" fmla="*/ 14183621 w 14923734"/>
              <a:gd name="connsiteY3022" fmla="*/ 9942431 h 11772899"/>
              <a:gd name="connsiteX3023" fmla="*/ 14212385 w 14923734"/>
              <a:gd name="connsiteY3023" fmla="*/ 9962335 h 11772899"/>
              <a:gd name="connsiteX3024" fmla="*/ 14196861 w 14923734"/>
              <a:gd name="connsiteY3024" fmla="*/ 9976581 h 11772899"/>
              <a:gd name="connsiteX3025" fmla="*/ 14171099 w 14923734"/>
              <a:gd name="connsiteY3025" fmla="*/ 9972658 h 11772899"/>
              <a:gd name="connsiteX3026" fmla="*/ 14183621 w 14923734"/>
              <a:gd name="connsiteY3026" fmla="*/ 9942431 h 11772899"/>
              <a:gd name="connsiteX3027" fmla="*/ 12562485 w 14923734"/>
              <a:gd name="connsiteY3027" fmla="*/ 9939219 h 11772899"/>
              <a:gd name="connsiteX3028" fmla="*/ 12587941 w 14923734"/>
              <a:gd name="connsiteY3028" fmla="*/ 9963443 h 11772899"/>
              <a:gd name="connsiteX3029" fmla="*/ 12560841 w 14923734"/>
              <a:gd name="connsiteY3029" fmla="*/ 9976885 h 11772899"/>
              <a:gd name="connsiteX3030" fmla="*/ 12550961 w 14923734"/>
              <a:gd name="connsiteY3030" fmla="*/ 9942890 h 11772899"/>
              <a:gd name="connsiteX3031" fmla="*/ 12562485 w 14923734"/>
              <a:gd name="connsiteY3031" fmla="*/ 9939219 h 11772899"/>
              <a:gd name="connsiteX3032" fmla="*/ 13635121 w 14923734"/>
              <a:gd name="connsiteY3032" fmla="*/ 9922035 h 11772899"/>
              <a:gd name="connsiteX3033" fmla="*/ 13631177 w 14923734"/>
              <a:gd name="connsiteY3033" fmla="*/ 9967645 h 11772899"/>
              <a:gd name="connsiteX3034" fmla="*/ 13616773 w 14923734"/>
              <a:gd name="connsiteY3034" fmla="*/ 9969996 h 11772899"/>
              <a:gd name="connsiteX3035" fmla="*/ 13601901 w 14923734"/>
              <a:gd name="connsiteY3035" fmla="*/ 9956572 h 11772899"/>
              <a:gd name="connsiteX3036" fmla="*/ 13635121 w 14923734"/>
              <a:gd name="connsiteY3036" fmla="*/ 9922035 h 11772899"/>
              <a:gd name="connsiteX3037" fmla="*/ 14005509 w 14923734"/>
              <a:gd name="connsiteY3037" fmla="*/ 9921349 h 11772899"/>
              <a:gd name="connsiteX3038" fmla="*/ 14026271 w 14923734"/>
              <a:gd name="connsiteY3038" fmla="*/ 9959301 h 11772899"/>
              <a:gd name="connsiteX3039" fmla="*/ 13979709 w 14923734"/>
              <a:gd name="connsiteY3039" fmla="*/ 9962246 h 11772899"/>
              <a:gd name="connsiteX3040" fmla="*/ 14005509 w 14923734"/>
              <a:gd name="connsiteY3040" fmla="*/ 9921349 h 11772899"/>
              <a:gd name="connsiteX3041" fmla="*/ 12061287 w 14923734"/>
              <a:gd name="connsiteY3041" fmla="*/ 9914989 h 11772899"/>
              <a:gd name="connsiteX3042" fmla="*/ 12098579 w 14923734"/>
              <a:gd name="connsiteY3042" fmla="*/ 9939800 h 11772899"/>
              <a:gd name="connsiteX3043" fmla="*/ 12065957 w 14923734"/>
              <a:gd name="connsiteY3043" fmla="*/ 9966316 h 11772899"/>
              <a:gd name="connsiteX3044" fmla="*/ 12046409 w 14923734"/>
              <a:gd name="connsiteY3044" fmla="*/ 9959528 h 11772899"/>
              <a:gd name="connsiteX3045" fmla="*/ 12032225 w 14923734"/>
              <a:gd name="connsiteY3045" fmla="*/ 9942228 h 11772899"/>
              <a:gd name="connsiteX3046" fmla="*/ 12061287 w 14923734"/>
              <a:gd name="connsiteY3046" fmla="*/ 9914989 h 11772899"/>
              <a:gd name="connsiteX3047" fmla="*/ 11606285 w 14923734"/>
              <a:gd name="connsiteY3047" fmla="*/ 9909971 h 11772899"/>
              <a:gd name="connsiteX3048" fmla="*/ 11638469 w 14923734"/>
              <a:gd name="connsiteY3048" fmla="*/ 9918039 h 11772899"/>
              <a:gd name="connsiteX3049" fmla="*/ 11648469 w 14923734"/>
              <a:gd name="connsiteY3049" fmla="*/ 9929279 h 11772899"/>
              <a:gd name="connsiteX3050" fmla="*/ 11644527 w 14923734"/>
              <a:gd name="connsiteY3050" fmla="*/ 9932079 h 11772899"/>
              <a:gd name="connsiteX3051" fmla="*/ 11655105 w 14923734"/>
              <a:gd name="connsiteY3051" fmla="*/ 9934554 h 11772899"/>
              <a:gd name="connsiteX3052" fmla="*/ 11659261 w 14923734"/>
              <a:gd name="connsiteY3052" fmla="*/ 9918918 h 11772899"/>
              <a:gd name="connsiteX3053" fmla="*/ 11709157 w 14923734"/>
              <a:gd name="connsiteY3053" fmla="*/ 9919115 h 11772899"/>
              <a:gd name="connsiteX3054" fmla="*/ 11679373 w 14923734"/>
              <a:gd name="connsiteY3054" fmla="*/ 9978947 h 11772899"/>
              <a:gd name="connsiteX3055" fmla="*/ 11675885 w 14923734"/>
              <a:gd name="connsiteY3055" fmla="*/ 9977232 h 11772899"/>
              <a:gd name="connsiteX3056" fmla="*/ 11675837 w 14923734"/>
              <a:gd name="connsiteY3056" fmla="*/ 9986546 h 11772899"/>
              <a:gd name="connsiteX3057" fmla="*/ 11645093 w 14923734"/>
              <a:gd name="connsiteY3057" fmla="*/ 9994907 h 11772899"/>
              <a:gd name="connsiteX3058" fmla="*/ 11629387 w 14923734"/>
              <a:gd name="connsiteY3058" fmla="*/ 9963421 h 11772899"/>
              <a:gd name="connsiteX3059" fmla="*/ 11635681 w 14923734"/>
              <a:gd name="connsiteY3059" fmla="*/ 9938355 h 11772899"/>
              <a:gd name="connsiteX3060" fmla="*/ 11608925 w 14923734"/>
              <a:gd name="connsiteY3060" fmla="*/ 9957353 h 11772899"/>
              <a:gd name="connsiteX3061" fmla="*/ 11553789 w 14923734"/>
              <a:gd name="connsiteY3061" fmla="*/ 9978074 h 11772899"/>
              <a:gd name="connsiteX3062" fmla="*/ 11523709 w 14923734"/>
              <a:gd name="connsiteY3062" fmla="*/ 9977761 h 11772899"/>
              <a:gd name="connsiteX3063" fmla="*/ 11534147 w 14923734"/>
              <a:gd name="connsiteY3063" fmla="*/ 9970035 h 11772899"/>
              <a:gd name="connsiteX3064" fmla="*/ 11524189 w 14923734"/>
              <a:gd name="connsiteY3064" fmla="*/ 9966136 h 11772899"/>
              <a:gd name="connsiteX3065" fmla="*/ 11510993 w 14923734"/>
              <a:gd name="connsiteY3065" fmla="*/ 9945332 h 11772899"/>
              <a:gd name="connsiteX3066" fmla="*/ 11557871 w 14923734"/>
              <a:gd name="connsiteY3066" fmla="*/ 9922721 h 11772899"/>
              <a:gd name="connsiteX3067" fmla="*/ 11565389 w 14923734"/>
              <a:gd name="connsiteY3067" fmla="*/ 9946929 h 11772899"/>
              <a:gd name="connsiteX3068" fmla="*/ 11586987 w 14923734"/>
              <a:gd name="connsiteY3068" fmla="*/ 9932844 h 11772899"/>
              <a:gd name="connsiteX3069" fmla="*/ 11606285 w 14923734"/>
              <a:gd name="connsiteY3069" fmla="*/ 9909971 h 11772899"/>
              <a:gd name="connsiteX3070" fmla="*/ 13992297 w 14923734"/>
              <a:gd name="connsiteY3070" fmla="*/ 9904358 h 11772899"/>
              <a:gd name="connsiteX3071" fmla="*/ 14015077 w 14923734"/>
              <a:gd name="connsiteY3071" fmla="*/ 9904408 h 11772899"/>
              <a:gd name="connsiteX3072" fmla="*/ 13960461 w 14923734"/>
              <a:gd name="connsiteY3072" fmla="*/ 9953433 h 11772899"/>
              <a:gd name="connsiteX3073" fmla="*/ 13941577 w 14923734"/>
              <a:gd name="connsiteY3073" fmla="*/ 9945155 h 11772899"/>
              <a:gd name="connsiteX3074" fmla="*/ 13992297 w 14923734"/>
              <a:gd name="connsiteY3074" fmla="*/ 9904358 h 11772899"/>
              <a:gd name="connsiteX3075" fmla="*/ 12120201 w 14923734"/>
              <a:gd name="connsiteY3075" fmla="*/ 9892417 h 11772899"/>
              <a:gd name="connsiteX3076" fmla="*/ 12154181 w 14923734"/>
              <a:gd name="connsiteY3076" fmla="*/ 9911292 h 11772899"/>
              <a:gd name="connsiteX3077" fmla="*/ 12144929 w 14923734"/>
              <a:gd name="connsiteY3077" fmla="*/ 9925209 h 11772899"/>
              <a:gd name="connsiteX3078" fmla="*/ 12122617 w 14923734"/>
              <a:gd name="connsiteY3078" fmla="*/ 9918632 h 11772899"/>
              <a:gd name="connsiteX3079" fmla="*/ 12107249 w 14923734"/>
              <a:gd name="connsiteY3079" fmla="*/ 9901617 h 11772899"/>
              <a:gd name="connsiteX3080" fmla="*/ 12120201 w 14923734"/>
              <a:gd name="connsiteY3080" fmla="*/ 9892417 h 11772899"/>
              <a:gd name="connsiteX3081" fmla="*/ 11862817 w 14923734"/>
              <a:gd name="connsiteY3081" fmla="*/ 9888214 h 11772899"/>
              <a:gd name="connsiteX3082" fmla="*/ 11885189 w 14923734"/>
              <a:gd name="connsiteY3082" fmla="*/ 9902854 h 11772899"/>
              <a:gd name="connsiteX3083" fmla="*/ 11875941 w 14923734"/>
              <a:gd name="connsiteY3083" fmla="*/ 9911681 h 11772899"/>
              <a:gd name="connsiteX3084" fmla="*/ 11859893 w 14923734"/>
              <a:gd name="connsiteY3084" fmla="*/ 9905295 h 11772899"/>
              <a:gd name="connsiteX3085" fmla="*/ 11862817 w 14923734"/>
              <a:gd name="connsiteY3085" fmla="*/ 9888214 h 11772899"/>
              <a:gd name="connsiteX3086" fmla="*/ 11759043 w 14923734"/>
              <a:gd name="connsiteY3086" fmla="*/ 9884902 h 11772899"/>
              <a:gd name="connsiteX3087" fmla="*/ 11796657 w 14923734"/>
              <a:gd name="connsiteY3087" fmla="*/ 9901693 h 11772899"/>
              <a:gd name="connsiteX3088" fmla="*/ 11766289 w 14923734"/>
              <a:gd name="connsiteY3088" fmla="*/ 9950554 h 11772899"/>
              <a:gd name="connsiteX3089" fmla="*/ 11745021 w 14923734"/>
              <a:gd name="connsiteY3089" fmla="*/ 9940082 h 11772899"/>
              <a:gd name="connsiteX3090" fmla="*/ 11759043 w 14923734"/>
              <a:gd name="connsiteY3090" fmla="*/ 9884902 h 11772899"/>
              <a:gd name="connsiteX3091" fmla="*/ 12868409 w 14923734"/>
              <a:gd name="connsiteY3091" fmla="*/ 9881679 h 11772899"/>
              <a:gd name="connsiteX3092" fmla="*/ 12901429 w 14923734"/>
              <a:gd name="connsiteY3092" fmla="*/ 9907222 h 11772899"/>
              <a:gd name="connsiteX3093" fmla="*/ 12886777 w 14923734"/>
              <a:gd name="connsiteY3093" fmla="*/ 9927006 h 11772899"/>
              <a:gd name="connsiteX3094" fmla="*/ 12893177 w 14923734"/>
              <a:gd name="connsiteY3094" fmla="*/ 9926646 h 11772899"/>
              <a:gd name="connsiteX3095" fmla="*/ 12991105 w 14923734"/>
              <a:gd name="connsiteY3095" fmla="*/ 10032726 h 11772899"/>
              <a:gd name="connsiteX3096" fmla="*/ 12964577 w 14923734"/>
              <a:gd name="connsiteY3096" fmla="*/ 10083857 h 11772899"/>
              <a:gd name="connsiteX3097" fmla="*/ 12887851 w 14923734"/>
              <a:gd name="connsiteY3097" fmla="*/ 10122019 h 11772899"/>
              <a:gd name="connsiteX3098" fmla="*/ 12878117 w 14923734"/>
              <a:gd name="connsiteY3098" fmla="*/ 10123568 h 11772899"/>
              <a:gd name="connsiteX3099" fmla="*/ 12878133 w 14923734"/>
              <a:gd name="connsiteY3099" fmla="*/ 10137948 h 11772899"/>
              <a:gd name="connsiteX3100" fmla="*/ 12866729 w 14923734"/>
              <a:gd name="connsiteY3100" fmla="*/ 10140376 h 11772899"/>
              <a:gd name="connsiteX3101" fmla="*/ 12859927 w 14923734"/>
              <a:gd name="connsiteY3101" fmla="*/ 10126691 h 11772899"/>
              <a:gd name="connsiteX3102" fmla="*/ 12859859 w 14923734"/>
              <a:gd name="connsiteY3102" fmla="*/ 10126467 h 11772899"/>
              <a:gd name="connsiteX3103" fmla="*/ 12849299 w 14923734"/>
              <a:gd name="connsiteY3103" fmla="*/ 10128145 h 11772899"/>
              <a:gd name="connsiteX3104" fmla="*/ 12840577 w 14923734"/>
              <a:gd name="connsiteY3104" fmla="*/ 10174948 h 11772899"/>
              <a:gd name="connsiteX3105" fmla="*/ 12846085 w 14923734"/>
              <a:gd name="connsiteY3105" fmla="*/ 10179899 h 11772899"/>
              <a:gd name="connsiteX3106" fmla="*/ 12839289 w 14923734"/>
              <a:gd name="connsiteY3106" fmla="*/ 10194652 h 11772899"/>
              <a:gd name="connsiteX3107" fmla="*/ 12836233 w 14923734"/>
              <a:gd name="connsiteY3107" fmla="*/ 10195708 h 11772899"/>
              <a:gd name="connsiteX3108" fmla="*/ 12835205 w 14923734"/>
              <a:gd name="connsiteY3108" fmla="*/ 10203761 h 11772899"/>
              <a:gd name="connsiteX3109" fmla="*/ 12814333 w 14923734"/>
              <a:gd name="connsiteY3109" fmla="*/ 10211187 h 11772899"/>
              <a:gd name="connsiteX3110" fmla="*/ 12817269 w 14923734"/>
              <a:gd name="connsiteY3110" fmla="*/ 10197870 h 11772899"/>
              <a:gd name="connsiteX3111" fmla="*/ 12812369 w 14923734"/>
              <a:gd name="connsiteY3111" fmla="*/ 10196302 h 11772899"/>
              <a:gd name="connsiteX3112" fmla="*/ 12799623 w 14923734"/>
              <a:gd name="connsiteY3112" fmla="*/ 10180009 h 11772899"/>
              <a:gd name="connsiteX3113" fmla="*/ 12819663 w 14923734"/>
              <a:gd name="connsiteY3113" fmla="*/ 10162878 h 11772899"/>
              <a:gd name="connsiteX3114" fmla="*/ 12828925 w 14923734"/>
              <a:gd name="connsiteY3114" fmla="*/ 10166901 h 11772899"/>
              <a:gd name="connsiteX3115" fmla="*/ 12818227 w 14923734"/>
              <a:gd name="connsiteY3115" fmla="*/ 10134046 h 11772899"/>
              <a:gd name="connsiteX3116" fmla="*/ 12817925 w 14923734"/>
              <a:gd name="connsiteY3116" fmla="*/ 10133131 h 11772899"/>
              <a:gd name="connsiteX3117" fmla="*/ 12791665 w 14923734"/>
              <a:gd name="connsiteY3117" fmla="*/ 10137306 h 11772899"/>
              <a:gd name="connsiteX3118" fmla="*/ 12790665 w 14923734"/>
              <a:gd name="connsiteY3118" fmla="*/ 10125022 h 11772899"/>
              <a:gd name="connsiteX3119" fmla="*/ 12774053 w 14923734"/>
              <a:gd name="connsiteY3119" fmla="*/ 10123942 h 11772899"/>
              <a:gd name="connsiteX3120" fmla="*/ 12721945 w 14923734"/>
              <a:gd name="connsiteY3120" fmla="*/ 10101853 h 11772899"/>
              <a:gd name="connsiteX3121" fmla="*/ 12720345 w 14923734"/>
              <a:gd name="connsiteY3121" fmla="*/ 10066319 h 11772899"/>
              <a:gd name="connsiteX3122" fmla="*/ 12772329 w 14923734"/>
              <a:gd name="connsiteY3122" fmla="*/ 10075335 h 11772899"/>
              <a:gd name="connsiteX3123" fmla="*/ 12784357 w 14923734"/>
              <a:gd name="connsiteY3123" fmla="*/ 10076069 h 11772899"/>
              <a:gd name="connsiteX3124" fmla="*/ 12778259 w 14923734"/>
              <a:gd name="connsiteY3124" fmla="*/ 10049526 h 11772899"/>
              <a:gd name="connsiteX3125" fmla="*/ 12789785 w 14923734"/>
              <a:gd name="connsiteY3125" fmla="*/ 9952200 h 11772899"/>
              <a:gd name="connsiteX3126" fmla="*/ 12822749 w 14923734"/>
              <a:gd name="connsiteY3126" fmla="*/ 9937338 h 11772899"/>
              <a:gd name="connsiteX3127" fmla="*/ 12820397 w 14923734"/>
              <a:gd name="connsiteY3127" fmla="*/ 9934431 h 11772899"/>
              <a:gd name="connsiteX3128" fmla="*/ 12868409 w 14923734"/>
              <a:gd name="connsiteY3128" fmla="*/ 9881679 h 11772899"/>
              <a:gd name="connsiteX3129" fmla="*/ 11506057 w 14923734"/>
              <a:gd name="connsiteY3129" fmla="*/ 9879351 h 11772899"/>
              <a:gd name="connsiteX3130" fmla="*/ 11531909 w 14923734"/>
              <a:gd name="connsiteY3130" fmla="*/ 9883772 h 11772899"/>
              <a:gd name="connsiteX3131" fmla="*/ 11524261 w 14923734"/>
              <a:gd name="connsiteY3131" fmla="*/ 9892400 h 11772899"/>
              <a:gd name="connsiteX3132" fmla="*/ 11529917 w 14923734"/>
              <a:gd name="connsiteY3132" fmla="*/ 9892110 h 11772899"/>
              <a:gd name="connsiteX3133" fmla="*/ 11543383 w 14923734"/>
              <a:gd name="connsiteY3133" fmla="*/ 9908062 h 11772899"/>
              <a:gd name="connsiteX3134" fmla="*/ 11518663 w 14923734"/>
              <a:gd name="connsiteY3134" fmla="*/ 9914425 h 11772899"/>
              <a:gd name="connsiteX3135" fmla="*/ 11513077 w 14923734"/>
              <a:gd name="connsiteY3135" fmla="*/ 9905012 h 11772899"/>
              <a:gd name="connsiteX3136" fmla="*/ 11500157 w 14923734"/>
              <a:gd name="connsiteY3136" fmla="*/ 9919583 h 11772899"/>
              <a:gd name="connsiteX3137" fmla="*/ 11474495 w 14923734"/>
              <a:gd name="connsiteY3137" fmla="*/ 9923432 h 11772899"/>
              <a:gd name="connsiteX3138" fmla="*/ 11453617 w 14923734"/>
              <a:gd name="connsiteY3138" fmla="*/ 9910891 h 11772899"/>
              <a:gd name="connsiteX3139" fmla="*/ 11484311 w 14923734"/>
              <a:gd name="connsiteY3139" fmla="*/ 9880926 h 11772899"/>
              <a:gd name="connsiteX3140" fmla="*/ 11506057 w 14923734"/>
              <a:gd name="connsiteY3140" fmla="*/ 9879351 h 11772899"/>
              <a:gd name="connsiteX3141" fmla="*/ 13345465 w 14923734"/>
              <a:gd name="connsiteY3141" fmla="*/ 9868042 h 11772899"/>
              <a:gd name="connsiteX3142" fmla="*/ 13343615 w 14923734"/>
              <a:gd name="connsiteY3142" fmla="*/ 9873846 h 11772899"/>
              <a:gd name="connsiteX3143" fmla="*/ 13360643 w 14923734"/>
              <a:gd name="connsiteY3143" fmla="*/ 9871651 h 11772899"/>
              <a:gd name="connsiteX3144" fmla="*/ 13413043 w 14923734"/>
              <a:gd name="connsiteY3144" fmla="*/ 9890471 h 11772899"/>
              <a:gd name="connsiteX3145" fmla="*/ 13358681 w 14923734"/>
              <a:gd name="connsiteY3145" fmla="*/ 9901591 h 11772899"/>
              <a:gd name="connsiteX3146" fmla="*/ 13338029 w 14923734"/>
              <a:gd name="connsiteY3146" fmla="*/ 9891364 h 11772899"/>
              <a:gd name="connsiteX3147" fmla="*/ 13334329 w 14923734"/>
              <a:gd name="connsiteY3147" fmla="*/ 9902969 h 11772899"/>
              <a:gd name="connsiteX3148" fmla="*/ 13311765 w 14923734"/>
              <a:gd name="connsiteY3148" fmla="*/ 9909323 h 11772899"/>
              <a:gd name="connsiteX3149" fmla="*/ 13285303 w 14923734"/>
              <a:gd name="connsiteY3149" fmla="*/ 9904393 h 11772899"/>
              <a:gd name="connsiteX3150" fmla="*/ 13345465 w 14923734"/>
              <a:gd name="connsiteY3150" fmla="*/ 9868042 h 11772899"/>
              <a:gd name="connsiteX3151" fmla="*/ 12624497 w 14923734"/>
              <a:gd name="connsiteY3151" fmla="*/ 9861653 h 11772899"/>
              <a:gd name="connsiteX3152" fmla="*/ 12624501 w 14923734"/>
              <a:gd name="connsiteY3152" fmla="*/ 9861653 h 11772899"/>
              <a:gd name="connsiteX3153" fmla="*/ 12653373 w 14923734"/>
              <a:gd name="connsiteY3153" fmla="*/ 9876570 h 11772899"/>
              <a:gd name="connsiteX3154" fmla="*/ 12654717 w 14923734"/>
              <a:gd name="connsiteY3154" fmla="*/ 9871040 h 11772899"/>
              <a:gd name="connsiteX3155" fmla="*/ 12662417 w 14923734"/>
              <a:gd name="connsiteY3155" fmla="*/ 9862052 h 11772899"/>
              <a:gd name="connsiteX3156" fmla="*/ 12671551 w 14923734"/>
              <a:gd name="connsiteY3156" fmla="*/ 9887894 h 11772899"/>
              <a:gd name="connsiteX3157" fmla="*/ 12658373 w 14923734"/>
              <a:gd name="connsiteY3157" fmla="*/ 9886149 h 11772899"/>
              <a:gd name="connsiteX3158" fmla="*/ 12664275 w 14923734"/>
              <a:gd name="connsiteY3158" fmla="*/ 9904721 h 11772899"/>
              <a:gd name="connsiteX3159" fmla="*/ 12636873 w 14923734"/>
              <a:gd name="connsiteY3159" fmla="*/ 9891618 h 11772899"/>
              <a:gd name="connsiteX3160" fmla="*/ 12638483 w 14923734"/>
              <a:gd name="connsiteY3160" fmla="*/ 9839395 h 11772899"/>
              <a:gd name="connsiteX3161" fmla="*/ 12624501 w 14923734"/>
              <a:gd name="connsiteY3161" fmla="*/ 9861653 h 11772899"/>
              <a:gd name="connsiteX3162" fmla="*/ 12624493 w 14923734"/>
              <a:gd name="connsiteY3162" fmla="*/ 9861649 h 11772899"/>
              <a:gd name="connsiteX3163" fmla="*/ 12624497 w 14923734"/>
              <a:gd name="connsiteY3163" fmla="*/ 9861653 h 11772899"/>
              <a:gd name="connsiteX3164" fmla="*/ 12615447 w 14923734"/>
              <a:gd name="connsiteY3164" fmla="*/ 9876056 h 11772899"/>
              <a:gd name="connsiteX3165" fmla="*/ 12572923 w 14923734"/>
              <a:gd name="connsiteY3165" fmla="*/ 9907685 h 11772899"/>
              <a:gd name="connsiteX3166" fmla="*/ 12571429 w 14923734"/>
              <a:gd name="connsiteY3166" fmla="*/ 9907998 h 11772899"/>
              <a:gd name="connsiteX3167" fmla="*/ 12573205 w 14923734"/>
              <a:gd name="connsiteY3167" fmla="*/ 9910673 h 11772899"/>
              <a:gd name="connsiteX3168" fmla="*/ 12514169 w 14923734"/>
              <a:gd name="connsiteY3168" fmla="*/ 9956878 h 11772899"/>
              <a:gd name="connsiteX3169" fmla="*/ 12486881 w 14923734"/>
              <a:gd name="connsiteY3169" fmla="*/ 9918799 h 11772899"/>
              <a:gd name="connsiteX3170" fmla="*/ 12533817 w 14923734"/>
              <a:gd name="connsiteY3170" fmla="*/ 9886454 h 11772899"/>
              <a:gd name="connsiteX3171" fmla="*/ 12555405 w 14923734"/>
              <a:gd name="connsiteY3171" fmla="*/ 9884824 h 11772899"/>
              <a:gd name="connsiteX3172" fmla="*/ 12567589 w 14923734"/>
              <a:gd name="connsiteY3172" fmla="*/ 9865649 h 11772899"/>
              <a:gd name="connsiteX3173" fmla="*/ 12638483 w 14923734"/>
              <a:gd name="connsiteY3173" fmla="*/ 9839395 h 11772899"/>
              <a:gd name="connsiteX3174" fmla="*/ 11653669 w 14923734"/>
              <a:gd name="connsiteY3174" fmla="*/ 9813764 h 11772899"/>
              <a:gd name="connsiteX3175" fmla="*/ 11693931 w 14923734"/>
              <a:gd name="connsiteY3175" fmla="*/ 9815915 h 11772899"/>
              <a:gd name="connsiteX3176" fmla="*/ 11654285 w 14923734"/>
              <a:gd name="connsiteY3176" fmla="*/ 9874574 h 11772899"/>
              <a:gd name="connsiteX3177" fmla="*/ 11619029 w 14923734"/>
              <a:gd name="connsiteY3177" fmla="*/ 9867355 h 11772899"/>
              <a:gd name="connsiteX3178" fmla="*/ 11653669 w 14923734"/>
              <a:gd name="connsiteY3178" fmla="*/ 9813764 h 11772899"/>
              <a:gd name="connsiteX3179" fmla="*/ 11567313 w 14923734"/>
              <a:gd name="connsiteY3179" fmla="*/ 9813024 h 11772899"/>
              <a:gd name="connsiteX3180" fmla="*/ 11597775 w 14923734"/>
              <a:gd name="connsiteY3180" fmla="*/ 9891625 h 11772899"/>
              <a:gd name="connsiteX3181" fmla="*/ 11567313 w 14923734"/>
              <a:gd name="connsiteY3181" fmla="*/ 9813024 h 11772899"/>
              <a:gd name="connsiteX3182" fmla="*/ 11519037 w 14923734"/>
              <a:gd name="connsiteY3182" fmla="*/ 9804115 h 11772899"/>
              <a:gd name="connsiteX3183" fmla="*/ 11551433 w 14923734"/>
              <a:gd name="connsiteY3183" fmla="*/ 9841727 h 11772899"/>
              <a:gd name="connsiteX3184" fmla="*/ 11542903 w 14923734"/>
              <a:gd name="connsiteY3184" fmla="*/ 9851823 h 11772899"/>
              <a:gd name="connsiteX3185" fmla="*/ 11521857 w 14923734"/>
              <a:gd name="connsiteY3185" fmla="*/ 9849959 h 11772899"/>
              <a:gd name="connsiteX3186" fmla="*/ 11519037 w 14923734"/>
              <a:gd name="connsiteY3186" fmla="*/ 9804115 h 11772899"/>
              <a:gd name="connsiteX3187" fmla="*/ 12669171 w 14923734"/>
              <a:gd name="connsiteY3187" fmla="*/ 9796351 h 11772899"/>
              <a:gd name="connsiteX3188" fmla="*/ 12687945 w 14923734"/>
              <a:gd name="connsiteY3188" fmla="*/ 9796670 h 11772899"/>
              <a:gd name="connsiteX3189" fmla="*/ 12708555 w 14923734"/>
              <a:gd name="connsiteY3189" fmla="*/ 9810879 h 11772899"/>
              <a:gd name="connsiteX3190" fmla="*/ 12700729 w 14923734"/>
              <a:gd name="connsiteY3190" fmla="*/ 9831461 h 11772899"/>
              <a:gd name="connsiteX3191" fmla="*/ 12682265 w 14923734"/>
              <a:gd name="connsiteY3191" fmla="*/ 9838459 h 11772899"/>
              <a:gd name="connsiteX3192" fmla="*/ 12688193 w 14923734"/>
              <a:gd name="connsiteY3192" fmla="*/ 9841146 h 11772899"/>
              <a:gd name="connsiteX3193" fmla="*/ 12695215 w 14923734"/>
              <a:gd name="connsiteY3193" fmla="*/ 9859247 h 11772899"/>
              <a:gd name="connsiteX3194" fmla="*/ 12681849 w 14923734"/>
              <a:gd name="connsiteY3194" fmla="*/ 9862621 h 11772899"/>
              <a:gd name="connsiteX3195" fmla="*/ 12669481 w 14923734"/>
              <a:gd name="connsiteY3195" fmla="*/ 9852541 h 11772899"/>
              <a:gd name="connsiteX3196" fmla="*/ 12672077 w 14923734"/>
              <a:gd name="connsiteY3196" fmla="*/ 9842321 h 11772899"/>
              <a:gd name="connsiteX3197" fmla="*/ 12664753 w 14923734"/>
              <a:gd name="connsiteY3197" fmla="*/ 9845096 h 11772899"/>
              <a:gd name="connsiteX3198" fmla="*/ 12629429 w 14923734"/>
              <a:gd name="connsiteY3198" fmla="*/ 9828618 h 11772899"/>
              <a:gd name="connsiteX3199" fmla="*/ 12669171 w 14923734"/>
              <a:gd name="connsiteY3199" fmla="*/ 9796351 h 11772899"/>
              <a:gd name="connsiteX3200" fmla="*/ 12735989 w 14923734"/>
              <a:gd name="connsiteY3200" fmla="*/ 9786341 h 11772899"/>
              <a:gd name="connsiteX3201" fmla="*/ 12761569 w 14923734"/>
              <a:gd name="connsiteY3201" fmla="*/ 9802464 h 11772899"/>
              <a:gd name="connsiteX3202" fmla="*/ 12754317 w 14923734"/>
              <a:gd name="connsiteY3202" fmla="*/ 9842954 h 11772899"/>
              <a:gd name="connsiteX3203" fmla="*/ 12778973 w 14923734"/>
              <a:gd name="connsiteY3203" fmla="*/ 9842122 h 11772899"/>
              <a:gd name="connsiteX3204" fmla="*/ 12783085 w 14923734"/>
              <a:gd name="connsiteY3204" fmla="*/ 9893929 h 11772899"/>
              <a:gd name="connsiteX3205" fmla="*/ 12772903 w 14923734"/>
              <a:gd name="connsiteY3205" fmla="*/ 9894979 h 11772899"/>
              <a:gd name="connsiteX3206" fmla="*/ 12772975 w 14923734"/>
              <a:gd name="connsiteY3206" fmla="*/ 9895075 h 11772899"/>
              <a:gd name="connsiteX3207" fmla="*/ 12753489 w 14923734"/>
              <a:gd name="connsiteY3207" fmla="*/ 9900806 h 11772899"/>
              <a:gd name="connsiteX3208" fmla="*/ 12753713 w 14923734"/>
              <a:gd name="connsiteY3208" fmla="*/ 9905918 h 11772899"/>
              <a:gd name="connsiteX3209" fmla="*/ 12746513 w 14923734"/>
              <a:gd name="connsiteY3209" fmla="*/ 9902856 h 11772899"/>
              <a:gd name="connsiteX3210" fmla="*/ 12730429 w 14923734"/>
              <a:gd name="connsiteY3210" fmla="*/ 9907584 h 11772899"/>
              <a:gd name="connsiteX3211" fmla="*/ 12725433 w 14923734"/>
              <a:gd name="connsiteY3211" fmla="*/ 9886756 h 11772899"/>
              <a:gd name="connsiteX3212" fmla="*/ 12727185 w 14923734"/>
              <a:gd name="connsiteY3212" fmla="*/ 9885550 h 11772899"/>
              <a:gd name="connsiteX3213" fmla="*/ 12718467 w 14923734"/>
              <a:gd name="connsiteY3213" fmla="*/ 9873626 h 11772899"/>
              <a:gd name="connsiteX3214" fmla="*/ 12735989 w 14923734"/>
              <a:gd name="connsiteY3214" fmla="*/ 9786341 h 11772899"/>
              <a:gd name="connsiteX3215" fmla="*/ 14075031 w 14923734"/>
              <a:gd name="connsiteY3215" fmla="*/ 9785230 h 11772899"/>
              <a:gd name="connsiteX3216" fmla="*/ 14078345 w 14923734"/>
              <a:gd name="connsiteY3216" fmla="*/ 9821465 h 11772899"/>
              <a:gd name="connsiteX3217" fmla="*/ 14051489 w 14923734"/>
              <a:gd name="connsiteY3217" fmla="*/ 9806281 h 11772899"/>
              <a:gd name="connsiteX3218" fmla="*/ 14075031 w 14923734"/>
              <a:gd name="connsiteY3218" fmla="*/ 9785230 h 11772899"/>
              <a:gd name="connsiteX3219" fmla="*/ 12192897 w 14923734"/>
              <a:gd name="connsiteY3219" fmla="*/ 9782036 h 11772899"/>
              <a:gd name="connsiteX3220" fmla="*/ 12230781 w 14923734"/>
              <a:gd name="connsiteY3220" fmla="*/ 9838641 h 11772899"/>
              <a:gd name="connsiteX3221" fmla="*/ 12159043 w 14923734"/>
              <a:gd name="connsiteY3221" fmla="*/ 9846292 h 11772899"/>
              <a:gd name="connsiteX3222" fmla="*/ 12192897 w 14923734"/>
              <a:gd name="connsiteY3222" fmla="*/ 9782036 h 11772899"/>
              <a:gd name="connsiteX3223" fmla="*/ 12837097 w 14923734"/>
              <a:gd name="connsiteY3223" fmla="*/ 9779373 h 11772899"/>
              <a:gd name="connsiteX3224" fmla="*/ 12852797 w 14923734"/>
              <a:gd name="connsiteY3224" fmla="*/ 9801375 h 11772899"/>
              <a:gd name="connsiteX3225" fmla="*/ 12828821 w 14923734"/>
              <a:gd name="connsiteY3225" fmla="*/ 9820865 h 11772899"/>
              <a:gd name="connsiteX3226" fmla="*/ 12796377 w 14923734"/>
              <a:gd name="connsiteY3226" fmla="*/ 9807262 h 11772899"/>
              <a:gd name="connsiteX3227" fmla="*/ 12837097 w 14923734"/>
              <a:gd name="connsiteY3227" fmla="*/ 9779373 h 11772899"/>
              <a:gd name="connsiteX3228" fmla="*/ 12286255 w 14923734"/>
              <a:gd name="connsiteY3228" fmla="*/ 9779339 h 11772899"/>
              <a:gd name="connsiteX3229" fmla="*/ 12288521 w 14923734"/>
              <a:gd name="connsiteY3229" fmla="*/ 9812466 h 11772899"/>
              <a:gd name="connsiteX3230" fmla="*/ 12276041 w 14923734"/>
              <a:gd name="connsiteY3230" fmla="*/ 9812364 h 11772899"/>
              <a:gd name="connsiteX3231" fmla="*/ 12254205 w 14923734"/>
              <a:gd name="connsiteY3231" fmla="*/ 9790412 h 11772899"/>
              <a:gd name="connsiteX3232" fmla="*/ 12265939 w 14923734"/>
              <a:gd name="connsiteY3232" fmla="*/ 9782120 h 11772899"/>
              <a:gd name="connsiteX3233" fmla="*/ 12286255 w 14923734"/>
              <a:gd name="connsiteY3233" fmla="*/ 9779339 h 11772899"/>
              <a:gd name="connsiteX3234" fmla="*/ 13462161 w 14923734"/>
              <a:gd name="connsiteY3234" fmla="*/ 9774894 h 11772899"/>
              <a:gd name="connsiteX3235" fmla="*/ 13445389 w 14923734"/>
              <a:gd name="connsiteY3235" fmla="*/ 9822621 h 11772899"/>
              <a:gd name="connsiteX3236" fmla="*/ 13462161 w 14923734"/>
              <a:gd name="connsiteY3236" fmla="*/ 9774894 h 11772899"/>
              <a:gd name="connsiteX3237" fmla="*/ 12391155 w 14923734"/>
              <a:gd name="connsiteY3237" fmla="*/ 9748821 h 11772899"/>
              <a:gd name="connsiteX3238" fmla="*/ 12421189 w 14923734"/>
              <a:gd name="connsiteY3238" fmla="*/ 9754097 h 11772899"/>
              <a:gd name="connsiteX3239" fmla="*/ 12383973 w 14923734"/>
              <a:gd name="connsiteY3239" fmla="*/ 9796488 h 11772899"/>
              <a:gd name="connsiteX3240" fmla="*/ 12388507 w 14923734"/>
              <a:gd name="connsiteY3240" fmla="*/ 9800863 h 11772899"/>
              <a:gd name="connsiteX3241" fmla="*/ 12391493 w 14923734"/>
              <a:gd name="connsiteY3241" fmla="*/ 9802404 h 11772899"/>
              <a:gd name="connsiteX3242" fmla="*/ 12400553 w 14923734"/>
              <a:gd name="connsiteY3242" fmla="*/ 9803950 h 11772899"/>
              <a:gd name="connsiteX3243" fmla="*/ 12404995 w 14923734"/>
              <a:gd name="connsiteY3243" fmla="*/ 9805401 h 11772899"/>
              <a:gd name="connsiteX3244" fmla="*/ 12440817 w 14923734"/>
              <a:gd name="connsiteY3244" fmla="*/ 9797801 h 11772899"/>
              <a:gd name="connsiteX3245" fmla="*/ 12502317 w 14923734"/>
              <a:gd name="connsiteY3245" fmla="*/ 9826466 h 11772899"/>
              <a:gd name="connsiteX3246" fmla="*/ 12457161 w 14923734"/>
              <a:gd name="connsiteY3246" fmla="*/ 9835721 h 11772899"/>
              <a:gd name="connsiteX3247" fmla="*/ 12440921 w 14923734"/>
              <a:gd name="connsiteY3247" fmla="*/ 9857588 h 11772899"/>
              <a:gd name="connsiteX3248" fmla="*/ 12328495 w 14923734"/>
              <a:gd name="connsiteY3248" fmla="*/ 9933080 h 11772899"/>
              <a:gd name="connsiteX3249" fmla="*/ 12367625 w 14923734"/>
              <a:gd name="connsiteY3249" fmla="*/ 9849835 h 11772899"/>
              <a:gd name="connsiteX3250" fmla="*/ 12404017 w 14923734"/>
              <a:gd name="connsiteY3250" fmla="*/ 9831625 h 11772899"/>
              <a:gd name="connsiteX3251" fmla="*/ 12399677 w 14923734"/>
              <a:gd name="connsiteY3251" fmla="*/ 9830931 h 11772899"/>
              <a:gd name="connsiteX3252" fmla="*/ 12383193 w 14923734"/>
              <a:gd name="connsiteY3252" fmla="*/ 9839674 h 11772899"/>
              <a:gd name="connsiteX3253" fmla="*/ 12381957 w 14923734"/>
              <a:gd name="connsiteY3253" fmla="*/ 9841092 h 11772899"/>
              <a:gd name="connsiteX3254" fmla="*/ 12381095 w 14923734"/>
              <a:gd name="connsiteY3254" fmla="*/ 9840788 h 11772899"/>
              <a:gd name="connsiteX3255" fmla="*/ 12377611 w 14923734"/>
              <a:gd name="connsiteY3255" fmla="*/ 9842638 h 11772899"/>
              <a:gd name="connsiteX3256" fmla="*/ 12321905 w 14923734"/>
              <a:gd name="connsiteY3256" fmla="*/ 9854733 h 11772899"/>
              <a:gd name="connsiteX3257" fmla="*/ 12307945 w 14923734"/>
              <a:gd name="connsiteY3257" fmla="*/ 9852200 h 11772899"/>
              <a:gd name="connsiteX3258" fmla="*/ 12309897 w 14923734"/>
              <a:gd name="connsiteY3258" fmla="*/ 9861541 h 11772899"/>
              <a:gd name="connsiteX3259" fmla="*/ 12289511 w 14923734"/>
              <a:gd name="connsiteY3259" fmla="*/ 9871702 h 11772899"/>
              <a:gd name="connsiteX3260" fmla="*/ 12285201 w 14923734"/>
              <a:gd name="connsiteY3260" fmla="*/ 9870726 h 11772899"/>
              <a:gd name="connsiteX3261" fmla="*/ 12277049 w 14923734"/>
              <a:gd name="connsiteY3261" fmla="*/ 9878053 h 11772899"/>
              <a:gd name="connsiteX3262" fmla="*/ 12247449 w 14923734"/>
              <a:gd name="connsiteY3262" fmla="*/ 9871571 h 11772899"/>
              <a:gd name="connsiteX3263" fmla="*/ 12262305 w 14923734"/>
              <a:gd name="connsiteY3263" fmla="*/ 9860262 h 11772899"/>
              <a:gd name="connsiteX3264" fmla="*/ 12258239 w 14923734"/>
              <a:gd name="connsiteY3264" fmla="*/ 9855449 h 11772899"/>
              <a:gd name="connsiteX3265" fmla="*/ 12258309 w 14923734"/>
              <a:gd name="connsiteY3265" fmla="*/ 9830757 h 11772899"/>
              <a:gd name="connsiteX3266" fmla="*/ 12295439 w 14923734"/>
              <a:gd name="connsiteY3266" fmla="*/ 9827026 h 11772899"/>
              <a:gd name="connsiteX3267" fmla="*/ 12304785 w 14923734"/>
              <a:gd name="connsiteY3267" fmla="*/ 9841083 h 11772899"/>
              <a:gd name="connsiteX3268" fmla="*/ 12314285 w 14923734"/>
              <a:gd name="connsiteY3268" fmla="*/ 9834274 h 11772899"/>
              <a:gd name="connsiteX3269" fmla="*/ 12359781 w 14923734"/>
              <a:gd name="connsiteY3269" fmla="*/ 9814094 h 11772899"/>
              <a:gd name="connsiteX3270" fmla="*/ 12376537 w 14923734"/>
              <a:gd name="connsiteY3270" fmla="*/ 9798440 h 11772899"/>
              <a:gd name="connsiteX3271" fmla="*/ 12358301 w 14923734"/>
              <a:gd name="connsiteY3271" fmla="*/ 9801659 h 11772899"/>
              <a:gd name="connsiteX3272" fmla="*/ 12327533 w 14923734"/>
              <a:gd name="connsiteY3272" fmla="*/ 9791574 h 11772899"/>
              <a:gd name="connsiteX3273" fmla="*/ 12391155 w 14923734"/>
              <a:gd name="connsiteY3273" fmla="*/ 9748821 h 11772899"/>
              <a:gd name="connsiteX3274" fmla="*/ 11322475 w 14923734"/>
              <a:gd name="connsiteY3274" fmla="*/ 9745420 h 11772899"/>
              <a:gd name="connsiteX3275" fmla="*/ 11335693 w 14923734"/>
              <a:gd name="connsiteY3275" fmla="*/ 9755654 h 11772899"/>
              <a:gd name="connsiteX3276" fmla="*/ 11336943 w 14923734"/>
              <a:gd name="connsiteY3276" fmla="*/ 9754285 h 11772899"/>
              <a:gd name="connsiteX3277" fmla="*/ 11388665 w 14923734"/>
              <a:gd name="connsiteY3277" fmla="*/ 9799366 h 11772899"/>
              <a:gd name="connsiteX3278" fmla="*/ 11368873 w 14923734"/>
              <a:gd name="connsiteY3278" fmla="*/ 9805794 h 11772899"/>
              <a:gd name="connsiteX3279" fmla="*/ 11342845 w 14923734"/>
              <a:gd name="connsiteY3279" fmla="*/ 9795217 h 11772899"/>
              <a:gd name="connsiteX3280" fmla="*/ 11332903 w 14923734"/>
              <a:gd name="connsiteY3280" fmla="*/ 9786577 h 11772899"/>
              <a:gd name="connsiteX3281" fmla="*/ 11318329 w 14923734"/>
              <a:gd name="connsiteY3281" fmla="*/ 9796596 h 11772899"/>
              <a:gd name="connsiteX3282" fmla="*/ 11302573 w 14923734"/>
              <a:gd name="connsiteY3282" fmla="*/ 9786188 h 11772899"/>
              <a:gd name="connsiteX3283" fmla="*/ 11322475 w 14923734"/>
              <a:gd name="connsiteY3283" fmla="*/ 9745420 h 11772899"/>
              <a:gd name="connsiteX3284" fmla="*/ 13348677 w 14923734"/>
              <a:gd name="connsiteY3284" fmla="*/ 9738624 h 11772899"/>
              <a:gd name="connsiteX3285" fmla="*/ 13378185 w 14923734"/>
              <a:gd name="connsiteY3285" fmla="*/ 9741310 h 11772899"/>
              <a:gd name="connsiteX3286" fmla="*/ 13318115 w 14923734"/>
              <a:gd name="connsiteY3286" fmla="*/ 9772434 h 11772899"/>
              <a:gd name="connsiteX3287" fmla="*/ 13310269 w 14923734"/>
              <a:gd name="connsiteY3287" fmla="*/ 9748241 h 11772899"/>
              <a:gd name="connsiteX3288" fmla="*/ 13348677 w 14923734"/>
              <a:gd name="connsiteY3288" fmla="*/ 9738624 h 11772899"/>
              <a:gd name="connsiteX3289" fmla="*/ 14343159 w 14923734"/>
              <a:gd name="connsiteY3289" fmla="*/ 9737589 h 11772899"/>
              <a:gd name="connsiteX3290" fmla="*/ 14379841 w 14923734"/>
              <a:gd name="connsiteY3290" fmla="*/ 9895178 h 11772899"/>
              <a:gd name="connsiteX3291" fmla="*/ 14324779 w 14923734"/>
              <a:gd name="connsiteY3291" fmla="*/ 9764830 h 11772899"/>
              <a:gd name="connsiteX3292" fmla="*/ 14343159 w 14923734"/>
              <a:gd name="connsiteY3292" fmla="*/ 9737589 h 11772899"/>
              <a:gd name="connsiteX3293" fmla="*/ 12071049 w 14923734"/>
              <a:gd name="connsiteY3293" fmla="*/ 9731874 h 11772899"/>
              <a:gd name="connsiteX3294" fmla="*/ 12110453 w 14923734"/>
              <a:gd name="connsiteY3294" fmla="*/ 9758892 h 11772899"/>
              <a:gd name="connsiteX3295" fmla="*/ 12091143 w 14923734"/>
              <a:gd name="connsiteY3295" fmla="*/ 9777527 h 11772899"/>
              <a:gd name="connsiteX3296" fmla="*/ 12062585 w 14923734"/>
              <a:gd name="connsiteY3296" fmla="*/ 9765801 h 11772899"/>
              <a:gd name="connsiteX3297" fmla="*/ 12071049 w 14923734"/>
              <a:gd name="connsiteY3297" fmla="*/ 9731874 h 11772899"/>
              <a:gd name="connsiteX3298" fmla="*/ 14195513 w 14923734"/>
              <a:gd name="connsiteY3298" fmla="*/ 9726444 h 11772899"/>
              <a:gd name="connsiteX3299" fmla="*/ 14229563 w 14923734"/>
              <a:gd name="connsiteY3299" fmla="*/ 9758714 h 11772899"/>
              <a:gd name="connsiteX3300" fmla="*/ 14165867 w 14923734"/>
              <a:gd name="connsiteY3300" fmla="*/ 9775550 h 11772899"/>
              <a:gd name="connsiteX3301" fmla="*/ 14158653 w 14923734"/>
              <a:gd name="connsiteY3301" fmla="*/ 9743109 h 11772899"/>
              <a:gd name="connsiteX3302" fmla="*/ 14195513 w 14923734"/>
              <a:gd name="connsiteY3302" fmla="*/ 9726444 h 11772899"/>
              <a:gd name="connsiteX3303" fmla="*/ 12404821 w 14923734"/>
              <a:gd name="connsiteY3303" fmla="*/ 9703654 h 11772899"/>
              <a:gd name="connsiteX3304" fmla="*/ 12418073 w 14923734"/>
              <a:gd name="connsiteY3304" fmla="*/ 9704414 h 11772899"/>
              <a:gd name="connsiteX3305" fmla="*/ 12425673 w 14923734"/>
              <a:gd name="connsiteY3305" fmla="*/ 9712184 h 11772899"/>
              <a:gd name="connsiteX3306" fmla="*/ 12421501 w 14923734"/>
              <a:gd name="connsiteY3306" fmla="*/ 9718397 h 11772899"/>
              <a:gd name="connsiteX3307" fmla="*/ 12421397 w 14923734"/>
              <a:gd name="connsiteY3307" fmla="*/ 9719042 h 11772899"/>
              <a:gd name="connsiteX3308" fmla="*/ 12417715 w 14923734"/>
              <a:gd name="connsiteY3308" fmla="*/ 9724543 h 11772899"/>
              <a:gd name="connsiteX3309" fmla="*/ 12396589 w 14923734"/>
              <a:gd name="connsiteY3309" fmla="*/ 9713087 h 11772899"/>
              <a:gd name="connsiteX3310" fmla="*/ 12404821 w 14923734"/>
              <a:gd name="connsiteY3310" fmla="*/ 9703654 h 11772899"/>
              <a:gd name="connsiteX3311" fmla="*/ 12833469 w 14923734"/>
              <a:gd name="connsiteY3311" fmla="*/ 9695100 h 11772899"/>
              <a:gd name="connsiteX3312" fmla="*/ 12863797 w 14923734"/>
              <a:gd name="connsiteY3312" fmla="*/ 9754152 h 11772899"/>
              <a:gd name="connsiteX3313" fmla="*/ 12833469 w 14923734"/>
              <a:gd name="connsiteY3313" fmla="*/ 9695100 h 11772899"/>
              <a:gd name="connsiteX3314" fmla="*/ 12562385 w 14923734"/>
              <a:gd name="connsiteY3314" fmla="*/ 9693167 h 11772899"/>
              <a:gd name="connsiteX3315" fmla="*/ 12607449 w 14923734"/>
              <a:gd name="connsiteY3315" fmla="*/ 9707019 h 11772899"/>
              <a:gd name="connsiteX3316" fmla="*/ 12603967 w 14923734"/>
              <a:gd name="connsiteY3316" fmla="*/ 9715460 h 11772899"/>
              <a:gd name="connsiteX3317" fmla="*/ 12606113 w 14923734"/>
              <a:gd name="connsiteY3317" fmla="*/ 9715385 h 11772899"/>
              <a:gd name="connsiteX3318" fmla="*/ 12579409 w 14923734"/>
              <a:gd name="connsiteY3318" fmla="*/ 9767311 h 11772899"/>
              <a:gd name="connsiteX3319" fmla="*/ 12551273 w 14923734"/>
              <a:gd name="connsiteY3319" fmla="*/ 9746550 h 11772899"/>
              <a:gd name="connsiteX3320" fmla="*/ 12555673 w 14923734"/>
              <a:gd name="connsiteY3320" fmla="*/ 9733072 h 11772899"/>
              <a:gd name="connsiteX3321" fmla="*/ 12548313 w 14923734"/>
              <a:gd name="connsiteY3321" fmla="*/ 9728685 h 11772899"/>
              <a:gd name="connsiteX3322" fmla="*/ 12548249 w 14923734"/>
              <a:gd name="connsiteY3322" fmla="*/ 9714187 h 11772899"/>
              <a:gd name="connsiteX3323" fmla="*/ 12551205 w 14923734"/>
              <a:gd name="connsiteY3323" fmla="*/ 9708834 h 11772899"/>
              <a:gd name="connsiteX3324" fmla="*/ 12333329 w 14923734"/>
              <a:gd name="connsiteY3324" fmla="*/ 9676619 h 11772899"/>
              <a:gd name="connsiteX3325" fmla="*/ 12327931 w 14923734"/>
              <a:gd name="connsiteY3325" fmla="*/ 9729260 h 11772899"/>
              <a:gd name="connsiteX3326" fmla="*/ 12297445 w 14923734"/>
              <a:gd name="connsiteY3326" fmla="*/ 9677577 h 11772899"/>
              <a:gd name="connsiteX3327" fmla="*/ 12333329 w 14923734"/>
              <a:gd name="connsiteY3327" fmla="*/ 9676619 h 11772899"/>
              <a:gd name="connsiteX3328" fmla="*/ 12144613 w 14923734"/>
              <a:gd name="connsiteY3328" fmla="*/ 9675736 h 11772899"/>
              <a:gd name="connsiteX3329" fmla="*/ 12164989 w 14923734"/>
              <a:gd name="connsiteY3329" fmla="*/ 9680558 h 11772899"/>
              <a:gd name="connsiteX3330" fmla="*/ 12159657 w 14923734"/>
              <a:gd name="connsiteY3330" fmla="*/ 9699008 h 11772899"/>
              <a:gd name="connsiteX3331" fmla="*/ 12136817 w 14923734"/>
              <a:gd name="connsiteY3331" fmla="*/ 9706126 h 11772899"/>
              <a:gd name="connsiteX3332" fmla="*/ 12125387 w 14923734"/>
              <a:gd name="connsiteY3332" fmla="*/ 9680700 h 11772899"/>
              <a:gd name="connsiteX3333" fmla="*/ 12144613 w 14923734"/>
              <a:gd name="connsiteY3333" fmla="*/ 9675736 h 11772899"/>
              <a:gd name="connsiteX3334" fmla="*/ 12538037 w 14923734"/>
              <a:gd name="connsiteY3334" fmla="*/ 9644914 h 11772899"/>
              <a:gd name="connsiteX3335" fmla="*/ 12555149 w 14923734"/>
              <a:gd name="connsiteY3335" fmla="*/ 9701692 h 11772899"/>
              <a:gd name="connsiteX3336" fmla="*/ 12551205 w 14923734"/>
              <a:gd name="connsiteY3336" fmla="*/ 9708834 h 11772899"/>
              <a:gd name="connsiteX3337" fmla="*/ 12548245 w 14923734"/>
              <a:gd name="connsiteY3337" fmla="*/ 9712984 h 11772899"/>
              <a:gd name="connsiteX3338" fmla="*/ 12548249 w 14923734"/>
              <a:gd name="connsiteY3338" fmla="*/ 9714187 h 11772899"/>
              <a:gd name="connsiteX3339" fmla="*/ 12543847 w 14923734"/>
              <a:gd name="connsiteY3339" fmla="*/ 9722159 h 11772899"/>
              <a:gd name="connsiteX3340" fmla="*/ 12511949 w 14923734"/>
              <a:gd name="connsiteY3340" fmla="*/ 9734532 h 11772899"/>
              <a:gd name="connsiteX3341" fmla="*/ 12499675 w 14923734"/>
              <a:gd name="connsiteY3341" fmla="*/ 9727239 h 11772899"/>
              <a:gd name="connsiteX3342" fmla="*/ 12538037 w 14923734"/>
              <a:gd name="connsiteY3342" fmla="*/ 9644914 h 11772899"/>
              <a:gd name="connsiteX3343" fmla="*/ 12425613 w 14923734"/>
              <a:gd name="connsiteY3343" fmla="*/ 9640760 h 11772899"/>
              <a:gd name="connsiteX3344" fmla="*/ 12468451 w 14923734"/>
              <a:gd name="connsiteY3344" fmla="*/ 9656882 h 11772899"/>
              <a:gd name="connsiteX3345" fmla="*/ 12464493 w 14923734"/>
              <a:gd name="connsiteY3345" fmla="*/ 9677335 h 11772899"/>
              <a:gd name="connsiteX3346" fmla="*/ 12461973 w 14923734"/>
              <a:gd name="connsiteY3346" fmla="*/ 9681886 h 11772899"/>
              <a:gd name="connsiteX3347" fmla="*/ 12466203 w 14923734"/>
              <a:gd name="connsiteY3347" fmla="*/ 9680544 h 11772899"/>
              <a:gd name="connsiteX3348" fmla="*/ 12447189 w 14923734"/>
              <a:gd name="connsiteY3348" fmla="*/ 9722078 h 11772899"/>
              <a:gd name="connsiteX3349" fmla="*/ 12416301 w 14923734"/>
              <a:gd name="connsiteY3349" fmla="*/ 9751245 h 11772899"/>
              <a:gd name="connsiteX3350" fmla="*/ 12421397 w 14923734"/>
              <a:gd name="connsiteY3350" fmla="*/ 9719042 h 11772899"/>
              <a:gd name="connsiteX3351" fmla="*/ 12425865 w 14923734"/>
              <a:gd name="connsiteY3351" fmla="*/ 9712374 h 11772899"/>
              <a:gd name="connsiteX3352" fmla="*/ 12425673 w 14923734"/>
              <a:gd name="connsiteY3352" fmla="*/ 9712184 h 11772899"/>
              <a:gd name="connsiteX3353" fmla="*/ 12441707 w 14923734"/>
              <a:gd name="connsiteY3353" fmla="*/ 9688313 h 11772899"/>
              <a:gd name="connsiteX3354" fmla="*/ 12448757 w 14923734"/>
              <a:gd name="connsiteY3354" fmla="*/ 9686078 h 11772899"/>
              <a:gd name="connsiteX3355" fmla="*/ 12431083 w 14923734"/>
              <a:gd name="connsiteY3355" fmla="*/ 9670900 h 11772899"/>
              <a:gd name="connsiteX3356" fmla="*/ 12425613 w 14923734"/>
              <a:gd name="connsiteY3356" fmla="*/ 9640760 h 11772899"/>
              <a:gd name="connsiteX3357" fmla="*/ 12851055 w 14923734"/>
              <a:gd name="connsiteY3357" fmla="*/ 9635532 h 11772899"/>
              <a:gd name="connsiteX3358" fmla="*/ 12892133 w 14923734"/>
              <a:gd name="connsiteY3358" fmla="*/ 9644749 h 11772899"/>
              <a:gd name="connsiteX3359" fmla="*/ 12857789 w 14923734"/>
              <a:gd name="connsiteY3359" fmla="*/ 9670812 h 11772899"/>
              <a:gd name="connsiteX3360" fmla="*/ 12834651 w 14923734"/>
              <a:gd name="connsiteY3360" fmla="*/ 9670441 h 11772899"/>
              <a:gd name="connsiteX3361" fmla="*/ 12818709 w 14923734"/>
              <a:gd name="connsiteY3361" fmla="*/ 9656752 h 11772899"/>
              <a:gd name="connsiteX3362" fmla="*/ 12851055 w 14923734"/>
              <a:gd name="connsiteY3362" fmla="*/ 9635532 h 11772899"/>
              <a:gd name="connsiteX3363" fmla="*/ 13555911 w 14923734"/>
              <a:gd name="connsiteY3363" fmla="*/ 9612499 h 11772899"/>
              <a:gd name="connsiteX3364" fmla="*/ 13581341 w 14923734"/>
              <a:gd name="connsiteY3364" fmla="*/ 9632185 h 11772899"/>
              <a:gd name="connsiteX3365" fmla="*/ 13572361 w 14923734"/>
              <a:gd name="connsiteY3365" fmla="*/ 9648854 h 11772899"/>
              <a:gd name="connsiteX3366" fmla="*/ 13561521 w 14923734"/>
              <a:gd name="connsiteY3366" fmla="*/ 9646497 h 11772899"/>
              <a:gd name="connsiteX3367" fmla="*/ 13561189 w 14923734"/>
              <a:gd name="connsiteY3367" fmla="*/ 9669908 h 11772899"/>
              <a:gd name="connsiteX3368" fmla="*/ 13534997 w 14923734"/>
              <a:gd name="connsiteY3368" fmla="*/ 9719281 h 11772899"/>
              <a:gd name="connsiteX3369" fmla="*/ 13508751 w 14923734"/>
              <a:gd name="connsiteY3369" fmla="*/ 9718324 h 11772899"/>
              <a:gd name="connsiteX3370" fmla="*/ 13488549 w 14923734"/>
              <a:gd name="connsiteY3370" fmla="*/ 9702116 h 11772899"/>
              <a:gd name="connsiteX3371" fmla="*/ 13487669 w 14923734"/>
              <a:gd name="connsiteY3371" fmla="*/ 9702462 h 11772899"/>
              <a:gd name="connsiteX3372" fmla="*/ 13464949 w 14923734"/>
              <a:gd name="connsiteY3372" fmla="*/ 9696376 h 11772899"/>
              <a:gd name="connsiteX3373" fmla="*/ 13447185 w 14923734"/>
              <a:gd name="connsiteY3373" fmla="*/ 9677840 h 11772899"/>
              <a:gd name="connsiteX3374" fmla="*/ 13477099 w 14923734"/>
              <a:gd name="connsiteY3374" fmla="*/ 9644291 h 11772899"/>
              <a:gd name="connsiteX3375" fmla="*/ 13499425 w 14923734"/>
              <a:gd name="connsiteY3375" fmla="*/ 9649000 h 11772899"/>
              <a:gd name="connsiteX3376" fmla="*/ 13529057 w 14923734"/>
              <a:gd name="connsiteY3376" fmla="*/ 9626627 h 11772899"/>
              <a:gd name="connsiteX3377" fmla="*/ 13527481 w 14923734"/>
              <a:gd name="connsiteY3377" fmla="*/ 9625130 h 11772899"/>
              <a:gd name="connsiteX3378" fmla="*/ 13536139 w 14923734"/>
              <a:gd name="connsiteY3378" fmla="*/ 9621286 h 11772899"/>
              <a:gd name="connsiteX3379" fmla="*/ 13540061 w 14923734"/>
              <a:gd name="connsiteY3379" fmla="*/ 9618322 h 11772899"/>
              <a:gd name="connsiteX3380" fmla="*/ 13540825 w 14923734"/>
              <a:gd name="connsiteY3380" fmla="*/ 9619202 h 11772899"/>
              <a:gd name="connsiteX3381" fmla="*/ 12147981 w 14923734"/>
              <a:gd name="connsiteY3381" fmla="*/ 9597519 h 11772899"/>
              <a:gd name="connsiteX3382" fmla="*/ 12187917 w 14923734"/>
              <a:gd name="connsiteY3382" fmla="*/ 9644816 h 11772899"/>
              <a:gd name="connsiteX3383" fmla="*/ 12180985 w 14923734"/>
              <a:gd name="connsiteY3383" fmla="*/ 9654206 h 11772899"/>
              <a:gd name="connsiteX3384" fmla="*/ 12164123 w 14923734"/>
              <a:gd name="connsiteY3384" fmla="*/ 9654773 h 11772899"/>
              <a:gd name="connsiteX3385" fmla="*/ 12139339 w 14923734"/>
              <a:gd name="connsiteY3385" fmla="*/ 9602376 h 11772899"/>
              <a:gd name="connsiteX3386" fmla="*/ 12147981 w 14923734"/>
              <a:gd name="connsiteY3386" fmla="*/ 9597519 h 11772899"/>
              <a:gd name="connsiteX3387" fmla="*/ 12209185 w 14923734"/>
              <a:gd name="connsiteY3387" fmla="*/ 9595723 h 11772899"/>
              <a:gd name="connsiteX3388" fmla="*/ 12188053 w 14923734"/>
              <a:gd name="connsiteY3388" fmla="*/ 9631808 h 11772899"/>
              <a:gd name="connsiteX3389" fmla="*/ 12209185 w 14923734"/>
              <a:gd name="connsiteY3389" fmla="*/ 9595723 h 11772899"/>
              <a:gd name="connsiteX3390" fmla="*/ 11938001 w 14923734"/>
              <a:gd name="connsiteY3390" fmla="*/ 9570770 h 11772899"/>
              <a:gd name="connsiteX3391" fmla="*/ 11961589 w 14923734"/>
              <a:gd name="connsiteY3391" fmla="*/ 9597353 h 11772899"/>
              <a:gd name="connsiteX3392" fmla="*/ 11944425 w 14923734"/>
              <a:gd name="connsiteY3392" fmla="*/ 9609140 h 11772899"/>
              <a:gd name="connsiteX3393" fmla="*/ 11914283 w 14923734"/>
              <a:gd name="connsiteY3393" fmla="*/ 9600078 h 11772899"/>
              <a:gd name="connsiteX3394" fmla="*/ 11938001 w 14923734"/>
              <a:gd name="connsiteY3394" fmla="*/ 9570770 h 11772899"/>
              <a:gd name="connsiteX3395" fmla="*/ 14032729 w 14923734"/>
              <a:gd name="connsiteY3395" fmla="*/ 9558303 h 11772899"/>
              <a:gd name="connsiteX3396" fmla="*/ 14053949 w 14923734"/>
              <a:gd name="connsiteY3396" fmla="*/ 9558469 h 11772899"/>
              <a:gd name="connsiteX3397" fmla="*/ 14075973 w 14923734"/>
              <a:gd name="connsiteY3397" fmla="*/ 9573575 h 11772899"/>
              <a:gd name="connsiteX3398" fmla="*/ 13994897 w 14923734"/>
              <a:gd name="connsiteY3398" fmla="*/ 9602870 h 11772899"/>
              <a:gd name="connsiteX3399" fmla="*/ 13976749 w 14923734"/>
              <a:gd name="connsiteY3399" fmla="*/ 9585495 h 11772899"/>
              <a:gd name="connsiteX3400" fmla="*/ 14032729 w 14923734"/>
              <a:gd name="connsiteY3400" fmla="*/ 9558303 h 11772899"/>
              <a:gd name="connsiteX3401" fmla="*/ 13445269 w 14923734"/>
              <a:gd name="connsiteY3401" fmla="*/ 9533211 h 11772899"/>
              <a:gd name="connsiteX3402" fmla="*/ 13446851 w 14923734"/>
              <a:gd name="connsiteY3402" fmla="*/ 9568153 h 11772899"/>
              <a:gd name="connsiteX3403" fmla="*/ 13418881 w 14923734"/>
              <a:gd name="connsiteY3403" fmla="*/ 9537157 h 11772899"/>
              <a:gd name="connsiteX3404" fmla="*/ 13445269 w 14923734"/>
              <a:gd name="connsiteY3404" fmla="*/ 9533211 h 11772899"/>
              <a:gd name="connsiteX3405" fmla="*/ 12759577 w 14923734"/>
              <a:gd name="connsiteY3405" fmla="*/ 9527891 h 11772899"/>
              <a:gd name="connsiteX3406" fmla="*/ 12783425 w 14923734"/>
              <a:gd name="connsiteY3406" fmla="*/ 9575921 h 11772899"/>
              <a:gd name="connsiteX3407" fmla="*/ 12754591 w 14923734"/>
              <a:gd name="connsiteY3407" fmla="*/ 9573162 h 11772899"/>
              <a:gd name="connsiteX3408" fmla="*/ 12735893 w 14923734"/>
              <a:gd name="connsiteY3408" fmla="*/ 9559505 h 11772899"/>
              <a:gd name="connsiteX3409" fmla="*/ 12759577 w 14923734"/>
              <a:gd name="connsiteY3409" fmla="*/ 9527891 h 11772899"/>
              <a:gd name="connsiteX3410" fmla="*/ 13731719 w 14923734"/>
              <a:gd name="connsiteY3410" fmla="*/ 9524048 h 11772899"/>
              <a:gd name="connsiteX3411" fmla="*/ 13751581 w 14923734"/>
              <a:gd name="connsiteY3411" fmla="*/ 9562201 h 11772899"/>
              <a:gd name="connsiteX3412" fmla="*/ 13729669 w 14923734"/>
              <a:gd name="connsiteY3412" fmla="*/ 9575528 h 11772899"/>
              <a:gd name="connsiteX3413" fmla="*/ 13724717 w 14923734"/>
              <a:gd name="connsiteY3413" fmla="*/ 9574777 h 11772899"/>
              <a:gd name="connsiteX3414" fmla="*/ 13716291 w 14923734"/>
              <a:gd name="connsiteY3414" fmla="*/ 9583831 h 11772899"/>
              <a:gd name="connsiteX3415" fmla="*/ 13682277 w 14923734"/>
              <a:gd name="connsiteY3415" fmla="*/ 9578944 h 11772899"/>
              <a:gd name="connsiteX3416" fmla="*/ 13697845 w 14923734"/>
              <a:gd name="connsiteY3416" fmla="*/ 9564785 h 11772899"/>
              <a:gd name="connsiteX3417" fmla="*/ 13692767 w 14923734"/>
              <a:gd name="connsiteY3417" fmla="*/ 9559634 h 11772899"/>
              <a:gd name="connsiteX3418" fmla="*/ 13690289 w 14923734"/>
              <a:gd name="connsiteY3418" fmla="*/ 9531453 h 11772899"/>
              <a:gd name="connsiteX3419" fmla="*/ 13731719 w 14923734"/>
              <a:gd name="connsiteY3419" fmla="*/ 9524048 h 11772899"/>
              <a:gd name="connsiteX3420" fmla="*/ 12581093 w 14923734"/>
              <a:gd name="connsiteY3420" fmla="*/ 9512639 h 11772899"/>
              <a:gd name="connsiteX3421" fmla="*/ 12599405 w 14923734"/>
              <a:gd name="connsiteY3421" fmla="*/ 9529591 h 11772899"/>
              <a:gd name="connsiteX3422" fmla="*/ 12532013 w 14923734"/>
              <a:gd name="connsiteY3422" fmla="*/ 9556398 h 11772899"/>
              <a:gd name="connsiteX3423" fmla="*/ 12581093 w 14923734"/>
              <a:gd name="connsiteY3423" fmla="*/ 9512639 h 11772899"/>
              <a:gd name="connsiteX3424" fmla="*/ 12693217 w 14923734"/>
              <a:gd name="connsiteY3424" fmla="*/ 9487802 h 11772899"/>
              <a:gd name="connsiteX3425" fmla="*/ 12728841 w 14923734"/>
              <a:gd name="connsiteY3425" fmla="*/ 9494400 h 11772899"/>
              <a:gd name="connsiteX3426" fmla="*/ 12723567 w 14923734"/>
              <a:gd name="connsiteY3426" fmla="*/ 9507140 h 11772899"/>
              <a:gd name="connsiteX3427" fmla="*/ 12674461 w 14923734"/>
              <a:gd name="connsiteY3427" fmla="*/ 9506407 h 11772899"/>
              <a:gd name="connsiteX3428" fmla="*/ 12693217 w 14923734"/>
              <a:gd name="connsiteY3428" fmla="*/ 9487802 h 11772899"/>
              <a:gd name="connsiteX3429" fmla="*/ 14918617 w 14923734"/>
              <a:gd name="connsiteY3429" fmla="*/ 9481718 h 11772899"/>
              <a:gd name="connsiteX3430" fmla="*/ 14884927 w 14923734"/>
              <a:gd name="connsiteY3430" fmla="*/ 9531684 h 11772899"/>
              <a:gd name="connsiteX3431" fmla="*/ 14854619 w 14923734"/>
              <a:gd name="connsiteY3431" fmla="*/ 9528306 h 11772899"/>
              <a:gd name="connsiteX3432" fmla="*/ 14918617 w 14923734"/>
              <a:gd name="connsiteY3432" fmla="*/ 9481718 h 11772899"/>
              <a:gd name="connsiteX3433" fmla="*/ 13611573 w 14923734"/>
              <a:gd name="connsiteY3433" fmla="*/ 9481412 h 11772899"/>
              <a:gd name="connsiteX3434" fmla="*/ 13660101 w 14923734"/>
              <a:gd name="connsiteY3434" fmla="*/ 9542789 h 11772899"/>
              <a:gd name="connsiteX3435" fmla="*/ 13580089 w 14923734"/>
              <a:gd name="connsiteY3435" fmla="*/ 9557607 h 11772899"/>
              <a:gd name="connsiteX3436" fmla="*/ 13611573 w 14923734"/>
              <a:gd name="connsiteY3436" fmla="*/ 9481412 h 11772899"/>
              <a:gd name="connsiteX3437" fmla="*/ 12023153 w 14923734"/>
              <a:gd name="connsiteY3437" fmla="*/ 9481070 h 11772899"/>
              <a:gd name="connsiteX3438" fmla="*/ 11993909 w 14923734"/>
              <a:gd name="connsiteY3438" fmla="*/ 9534804 h 11772899"/>
              <a:gd name="connsiteX3439" fmla="*/ 11931261 w 14923734"/>
              <a:gd name="connsiteY3439" fmla="*/ 9545516 h 11772899"/>
              <a:gd name="connsiteX3440" fmla="*/ 11941707 w 14923734"/>
              <a:gd name="connsiteY3440" fmla="*/ 9532892 h 11772899"/>
              <a:gd name="connsiteX3441" fmla="*/ 11928609 w 14923734"/>
              <a:gd name="connsiteY3441" fmla="*/ 9504944 h 11772899"/>
              <a:gd name="connsiteX3442" fmla="*/ 11964627 w 14923734"/>
              <a:gd name="connsiteY3442" fmla="*/ 9503856 h 11772899"/>
              <a:gd name="connsiteX3443" fmla="*/ 11964621 w 14923734"/>
              <a:gd name="connsiteY3443" fmla="*/ 9505196 h 11772899"/>
              <a:gd name="connsiteX3444" fmla="*/ 11964821 w 14923734"/>
              <a:gd name="connsiteY3444" fmla="*/ 9504954 h 11772899"/>
              <a:gd name="connsiteX3445" fmla="*/ 12023153 w 14923734"/>
              <a:gd name="connsiteY3445" fmla="*/ 9481070 h 11772899"/>
              <a:gd name="connsiteX3446" fmla="*/ 13345497 w 14923734"/>
              <a:gd name="connsiteY3446" fmla="*/ 9479105 h 11772899"/>
              <a:gd name="connsiteX3447" fmla="*/ 13400809 w 14923734"/>
              <a:gd name="connsiteY3447" fmla="*/ 9501897 h 11772899"/>
              <a:gd name="connsiteX3448" fmla="*/ 13355129 w 14923734"/>
              <a:gd name="connsiteY3448" fmla="*/ 9567151 h 11772899"/>
              <a:gd name="connsiteX3449" fmla="*/ 13340089 w 14923734"/>
              <a:gd name="connsiteY3449" fmla="*/ 9561846 h 11772899"/>
              <a:gd name="connsiteX3450" fmla="*/ 13345497 w 14923734"/>
              <a:gd name="connsiteY3450" fmla="*/ 9479105 h 11772899"/>
              <a:gd name="connsiteX3451" fmla="*/ 13469145 w 14923734"/>
              <a:gd name="connsiteY3451" fmla="*/ 9434517 h 11772899"/>
              <a:gd name="connsiteX3452" fmla="*/ 13516317 w 14923734"/>
              <a:gd name="connsiteY3452" fmla="*/ 9462000 h 11772899"/>
              <a:gd name="connsiteX3453" fmla="*/ 13496501 w 14923734"/>
              <a:gd name="connsiteY3453" fmla="*/ 9484906 h 11772899"/>
              <a:gd name="connsiteX3454" fmla="*/ 13477965 w 14923734"/>
              <a:gd name="connsiteY3454" fmla="*/ 9484806 h 11772899"/>
              <a:gd name="connsiteX3455" fmla="*/ 13463119 w 14923734"/>
              <a:gd name="connsiteY3455" fmla="*/ 9473949 h 11772899"/>
              <a:gd name="connsiteX3456" fmla="*/ 13469145 w 14923734"/>
              <a:gd name="connsiteY3456" fmla="*/ 9434517 h 11772899"/>
              <a:gd name="connsiteX3457" fmla="*/ 11793621 w 14923734"/>
              <a:gd name="connsiteY3457" fmla="*/ 9432011 h 11772899"/>
              <a:gd name="connsiteX3458" fmla="*/ 11787957 w 14923734"/>
              <a:gd name="connsiteY3458" fmla="*/ 9485764 h 11772899"/>
              <a:gd name="connsiteX3459" fmla="*/ 11793621 w 14923734"/>
              <a:gd name="connsiteY3459" fmla="*/ 9432011 h 11772899"/>
              <a:gd name="connsiteX3460" fmla="*/ 13831435 w 14923734"/>
              <a:gd name="connsiteY3460" fmla="*/ 9426685 h 11772899"/>
              <a:gd name="connsiteX3461" fmla="*/ 13865805 w 14923734"/>
              <a:gd name="connsiteY3461" fmla="*/ 9430154 h 11772899"/>
              <a:gd name="connsiteX3462" fmla="*/ 13827609 w 14923734"/>
              <a:gd name="connsiteY3462" fmla="*/ 9482611 h 11772899"/>
              <a:gd name="connsiteX3463" fmla="*/ 13826113 w 14923734"/>
              <a:gd name="connsiteY3463" fmla="*/ 9482994 h 11772899"/>
              <a:gd name="connsiteX3464" fmla="*/ 13845681 w 14923734"/>
              <a:gd name="connsiteY3464" fmla="*/ 9491356 h 11772899"/>
              <a:gd name="connsiteX3465" fmla="*/ 13830623 w 14923734"/>
              <a:gd name="connsiteY3465" fmla="*/ 9532748 h 11772899"/>
              <a:gd name="connsiteX3466" fmla="*/ 13813469 w 14923734"/>
              <a:gd name="connsiteY3466" fmla="*/ 9528103 h 11772899"/>
              <a:gd name="connsiteX3467" fmla="*/ 13816529 w 14923734"/>
              <a:gd name="connsiteY3467" fmla="*/ 9507034 h 11772899"/>
              <a:gd name="connsiteX3468" fmla="*/ 13824981 w 14923734"/>
              <a:gd name="connsiteY3468" fmla="*/ 9483288 h 11772899"/>
              <a:gd name="connsiteX3469" fmla="*/ 13799893 w 14923734"/>
              <a:gd name="connsiteY3469" fmla="*/ 9489768 h 11772899"/>
              <a:gd name="connsiteX3470" fmla="*/ 13764205 w 14923734"/>
              <a:gd name="connsiteY3470" fmla="*/ 9480865 h 11772899"/>
              <a:gd name="connsiteX3471" fmla="*/ 13831435 w 14923734"/>
              <a:gd name="connsiteY3471" fmla="*/ 9426685 h 11772899"/>
              <a:gd name="connsiteX3472" fmla="*/ 2643338 w 14923734"/>
              <a:gd name="connsiteY3472" fmla="*/ 9413397 h 11772899"/>
              <a:gd name="connsiteX3473" fmla="*/ 2638950 w 14923734"/>
              <a:gd name="connsiteY3473" fmla="*/ 9444475 h 11772899"/>
              <a:gd name="connsiteX3474" fmla="*/ 2634198 w 14923734"/>
              <a:gd name="connsiteY3474" fmla="*/ 9443807 h 11772899"/>
              <a:gd name="connsiteX3475" fmla="*/ 2643338 w 14923734"/>
              <a:gd name="connsiteY3475" fmla="*/ 9413397 h 11772899"/>
              <a:gd name="connsiteX3476" fmla="*/ 11636237 w 14923734"/>
              <a:gd name="connsiteY3476" fmla="*/ 9411796 h 11772899"/>
              <a:gd name="connsiteX3477" fmla="*/ 11658463 w 14923734"/>
              <a:gd name="connsiteY3477" fmla="*/ 9441629 h 11772899"/>
              <a:gd name="connsiteX3478" fmla="*/ 11635655 w 14923734"/>
              <a:gd name="connsiteY3478" fmla="*/ 9433581 h 11772899"/>
              <a:gd name="connsiteX3479" fmla="*/ 11636237 w 14923734"/>
              <a:gd name="connsiteY3479" fmla="*/ 9411796 h 11772899"/>
              <a:gd name="connsiteX3480" fmla="*/ 11909767 w 14923734"/>
              <a:gd name="connsiteY3480" fmla="*/ 9404066 h 11772899"/>
              <a:gd name="connsiteX3481" fmla="*/ 11908439 w 14923734"/>
              <a:gd name="connsiteY3481" fmla="*/ 9494882 h 11772899"/>
              <a:gd name="connsiteX3482" fmla="*/ 11865013 w 14923734"/>
              <a:gd name="connsiteY3482" fmla="*/ 9484859 h 11772899"/>
              <a:gd name="connsiteX3483" fmla="*/ 11909767 w 14923734"/>
              <a:gd name="connsiteY3483" fmla="*/ 9404066 h 11772899"/>
              <a:gd name="connsiteX3484" fmla="*/ 13270805 w 14923734"/>
              <a:gd name="connsiteY3484" fmla="*/ 9392610 h 11772899"/>
              <a:gd name="connsiteX3485" fmla="*/ 13284143 w 14923734"/>
              <a:gd name="connsiteY3485" fmla="*/ 9393798 h 11772899"/>
              <a:gd name="connsiteX3486" fmla="*/ 13295867 w 14923734"/>
              <a:gd name="connsiteY3486" fmla="*/ 9408411 h 11772899"/>
              <a:gd name="connsiteX3487" fmla="*/ 13250257 w 14923734"/>
              <a:gd name="connsiteY3487" fmla="*/ 9423672 h 11772899"/>
              <a:gd name="connsiteX3488" fmla="*/ 13239037 w 14923734"/>
              <a:gd name="connsiteY3488" fmla="*/ 9416686 h 11772899"/>
              <a:gd name="connsiteX3489" fmla="*/ 13270805 w 14923734"/>
              <a:gd name="connsiteY3489" fmla="*/ 9392610 h 11772899"/>
              <a:gd name="connsiteX3490" fmla="*/ 13857157 w 14923734"/>
              <a:gd name="connsiteY3490" fmla="*/ 9373727 h 11772899"/>
              <a:gd name="connsiteX3491" fmla="*/ 13858837 w 14923734"/>
              <a:gd name="connsiteY3491" fmla="*/ 9396729 h 11772899"/>
              <a:gd name="connsiteX3492" fmla="*/ 13833853 w 14923734"/>
              <a:gd name="connsiteY3492" fmla="*/ 9385446 h 11772899"/>
              <a:gd name="connsiteX3493" fmla="*/ 13857157 w 14923734"/>
              <a:gd name="connsiteY3493" fmla="*/ 9373727 h 11772899"/>
              <a:gd name="connsiteX3494" fmla="*/ 12718205 w 14923734"/>
              <a:gd name="connsiteY3494" fmla="*/ 9370598 h 11772899"/>
              <a:gd name="connsiteX3495" fmla="*/ 12700383 w 14923734"/>
              <a:gd name="connsiteY3495" fmla="*/ 9449543 h 11772899"/>
              <a:gd name="connsiteX3496" fmla="*/ 12718205 w 14923734"/>
              <a:gd name="connsiteY3496" fmla="*/ 9370598 h 11772899"/>
              <a:gd name="connsiteX3497" fmla="*/ 3160895 w 14923734"/>
              <a:gd name="connsiteY3497" fmla="*/ 9356370 h 11772899"/>
              <a:gd name="connsiteX3498" fmla="*/ 3170242 w 14923734"/>
              <a:gd name="connsiteY3498" fmla="*/ 9357689 h 11772899"/>
              <a:gd name="connsiteX3499" fmla="*/ 3179589 w 14923734"/>
              <a:gd name="connsiteY3499" fmla="*/ 9359008 h 11772899"/>
              <a:gd name="connsiteX3500" fmla="*/ 3188933 w 14923734"/>
              <a:gd name="connsiteY3500" fmla="*/ 9360329 h 11772899"/>
              <a:gd name="connsiteX3501" fmla="*/ 3184192 w 14923734"/>
              <a:gd name="connsiteY3501" fmla="*/ 9393902 h 11772899"/>
              <a:gd name="connsiteX3502" fmla="*/ 3179521 w 14923734"/>
              <a:gd name="connsiteY3502" fmla="*/ 9393242 h 11772899"/>
              <a:gd name="connsiteX3503" fmla="*/ 3165500 w 14923734"/>
              <a:gd name="connsiteY3503" fmla="*/ 9391262 h 11772899"/>
              <a:gd name="connsiteX3504" fmla="*/ 3156155 w 14923734"/>
              <a:gd name="connsiteY3504" fmla="*/ 9389944 h 11772899"/>
              <a:gd name="connsiteX3505" fmla="*/ 3151480 w 14923734"/>
              <a:gd name="connsiteY3505" fmla="*/ 9389284 h 11772899"/>
              <a:gd name="connsiteX3506" fmla="*/ 3160895 w 14923734"/>
              <a:gd name="connsiteY3506" fmla="*/ 9356370 h 11772899"/>
              <a:gd name="connsiteX3507" fmla="*/ 14018529 w 14923734"/>
              <a:gd name="connsiteY3507" fmla="*/ 9348647 h 11772899"/>
              <a:gd name="connsiteX3508" fmla="*/ 14070719 w 14923734"/>
              <a:gd name="connsiteY3508" fmla="*/ 9360626 h 11772899"/>
              <a:gd name="connsiteX3509" fmla="*/ 14059453 w 14923734"/>
              <a:gd name="connsiteY3509" fmla="*/ 9397341 h 11772899"/>
              <a:gd name="connsiteX3510" fmla="*/ 14036213 w 14923734"/>
              <a:gd name="connsiteY3510" fmla="*/ 9405329 h 11772899"/>
              <a:gd name="connsiteX3511" fmla="*/ 14006353 w 14923734"/>
              <a:gd name="connsiteY3511" fmla="*/ 9390369 h 11772899"/>
              <a:gd name="connsiteX3512" fmla="*/ 14018529 w 14923734"/>
              <a:gd name="connsiteY3512" fmla="*/ 9348647 h 11772899"/>
              <a:gd name="connsiteX3513" fmla="*/ 11612053 w 14923734"/>
              <a:gd name="connsiteY3513" fmla="*/ 9314527 h 11772899"/>
              <a:gd name="connsiteX3514" fmla="*/ 11557833 w 14923734"/>
              <a:gd name="connsiteY3514" fmla="*/ 9408587 h 11772899"/>
              <a:gd name="connsiteX3515" fmla="*/ 11612053 w 14923734"/>
              <a:gd name="connsiteY3515" fmla="*/ 9314527 h 11772899"/>
              <a:gd name="connsiteX3516" fmla="*/ 13610637 w 14923734"/>
              <a:gd name="connsiteY3516" fmla="*/ 9267437 h 11772899"/>
              <a:gd name="connsiteX3517" fmla="*/ 13590573 w 14923734"/>
              <a:gd name="connsiteY3517" fmla="*/ 9310404 h 11772899"/>
              <a:gd name="connsiteX3518" fmla="*/ 13610637 w 14923734"/>
              <a:gd name="connsiteY3518" fmla="*/ 9267437 h 11772899"/>
              <a:gd name="connsiteX3519" fmla="*/ 13302613 w 14923734"/>
              <a:gd name="connsiteY3519" fmla="*/ 9261982 h 11772899"/>
              <a:gd name="connsiteX3520" fmla="*/ 13331937 w 14923734"/>
              <a:gd name="connsiteY3520" fmla="*/ 9290313 h 11772899"/>
              <a:gd name="connsiteX3521" fmla="*/ 13313823 w 14923734"/>
              <a:gd name="connsiteY3521" fmla="*/ 9305220 h 11772899"/>
              <a:gd name="connsiteX3522" fmla="*/ 13278933 w 14923734"/>
              <a:gd name="connsiteY3522" fmla="*/ 9297437 h 11772899"/>
              <a:gd name="connsiteX3523" fmla="*/ 13302613 w 14923734"/>
              <a:gd name="connsiteY3523" fmla="*/ 9261982 h 11772899"/>
              <a:gd name="connsiteX3524" fmla="*/ 14337693 w 14923734"/>
              <a:gd name="connsiteY3524" fmla="*/ 9258375 h 11772899"/>
              <a:gd name="connsiteX3525" fmla="*/ 14384913 w 14923734"/>
              <a:gd name="connsiteY3525" fmla="*/ 9265408 h 11772899"/>
              <a:gd name="connsiteX3526" fmla="*/ 14348929 w 14923734"/>
              <a:gd name="connsiteY3526" fmla="*/ 9298064 h 11772899"/>
              <a:gd name="connsiteX3527" fmla="*/ 14322829 w 14923734"/>
              <a:gd name="connsiteY3527" fmla="*/ 9299603 h 11772899"/>
              <a:gd name="connsiteX3528" fmla="*/ 14303463 w 14923734"/>
              <a:gd name="connsiteY3528" fmla="*/ 9285338 h 11772899"/>
              <a:gd name="connsiteX3529" fmla="*/ 14337693 w 14923734"/>
              <a:gd name="connsiteY3529" fmla="*/ 9258375 h 11772899"/>
              <a:gd name="connsiteX3530" fmla="*/ 11670389 w 14923734"/>
              <a:gd name="connsiteY3530" fmla="*/ 9241341 h 11772899"/>
              <a:gd name="connsiteX3531" fmla="*/ 11672129 w 14923734"/>
              <a:gd name="connsiteY3531" fmla="*/ 9268902 h 11772899"/>
              <a:gd name="connsiteX3532" fmla="*/ 11671069 w 14923734"/>
              <a:gd name="connsiteY3532" fmla="*/ 9269109 h 11772899"/>
              <a:gd name="connsiteX3533" fmla="*/ 11690189 w 14923734"/>
              <a:gd name="connsiteY3533" fmla="*/ 9288114 h 11772899"/>
              <a:gd name="connsiteX3534" fmla="*/ 11683393 w 14923734"/>
              <a:gd name="connsiteY3534" fmla="*/ 9302147 h 11772899"/>
              <a:gd name="connsiteX3535" fmla="*/ 11664575 w 14923734"/>
              <a:gd name="connsiteY3535" fmla="*/ 9309294 h 11772899"/>
              <a:gd name="connsiteX3536" fmla="*/ 11619207 w 14923734"/>
              <a:gd name="connsiteY3536" fmla="*/ 9255239 h 11772899"/>
              <a:gd name="connsiteX3537" fmla="*/ 11641841 w 14923734"/>
              <a:gd name="connsiteY3537" fmla="*/ 9250860 h 11772899"/>
              <a:gd name="connsiteX3538" fmla="*/ 11651739 w 14923734"/>
              <a:gd name="connsiteY3538" fmla="*/ 9255118 h 11772899"/>
              <a:gd name="connsiteX3539" fmla="*/ 12284165 w 14923734"/>
              <a:gd name="connsiteY3539" fmla="*/ 9227889 h 11772899"/>
              <a:gd name="connsiteX3540" fmla="*/ 12296441 w 14923734"/>
              <a:gd name="connsiteY3540" fmla="*/ 9252939 h 11772899"/>
              <a:gd name="connsiteX3541" fmla="*/ 12266397 w 14923734"/>
              <a:gd name="connsiteY3541" fmla="*/ 9253735 h 11772899"/>
              <a:gd name="connsiteX3542" fmla="*/ 12254113 w 14923734"/>
              <a:gd name="connsiteY3542" fmla="*/ 9228684 h 11772899"/>
              <a:gd name="connsiteX3543" fmla="*/ 12284165 w 14923734"/>
              <a:gd name="connsiteY3543" fmla="*/ 9227889 h 11772899"/>
              <a:gd name="connsiteX3544" fmla="*/ 3333585 w 14923734"/>
              <a:gd name="connsiteY3544" fmla="*/ 9225591 h 11772899"/>
              <a:gd name="connsiteX3545" fmla="*/ 3338333 w 14923734"/>
              <a:gd name="connsiteY3545" fmla="*/ 9226261 h 11772899"/>
              <a:gd name="connsiteX3546" fmla="*/ 3343448 w 14923734"/>
              <a:gd name="connsiteY3546" fmla="*/ 9258675 h 11772899"/>
              <a:gd name="connsiteX3547" fmla="*/ 3333585 w 14923734"/>
              <a:gd name="connsiteY3547" fmla="*/ 9225591 h 11772899"/>
              <a:gd name="connsiteX3548" fmla="*/ 12911789 w 14923734"/>
              <a:gd name="connsiteY3548" fmla="*/ 9180719 h 11772899"/>
              <a:gd name="connsiteX3549" fmla="*/ 12910961 w 14923734"/>
              <a:gd name="connsiteY3549" fmla="*/ 9190557 h 11772899"/>
              <a:gd name="connsiteX3550" fmla="*/ 12938733 w 14923734"/>
              <a:gd name="connsiteY3550" fmla="*/ 9194959 h 11772899"/>
              <a:gd name="connsiteX3551" fmla="*/ 13044533 w 14923734"/>
              <a:gd name="connsiteY3551" fmla="*/ 9214778 h 11772899"/>
              <a:gd name="connsiteX3552" fmla="*/ 13137831 w 14923734"/>
              <a:gd name="connsiteY3552" fmla="*/ 9349265 h 11772899"/>
              <a:gd name="connsiteX3553" fmla="*/ 13120009 w 14923734"/>
              <a:gd name="connsiteY3553" fmla="*/ 9403146 h 11772899"/>
              <a:gd name="connsiteX3554" fmla="*/ 13138857 w 14923734"/>
              <a:gd name="connsiteY3554" fmla="*/ 9401506 h 11772899"/>
              <a:gd name="connsiteX3555" fmla="*/ 13166377 w 14923734"/>
              <a:gd name="connsiteY3555" fmla="*/ 9413353 h 11772899"/>
              <a:gd name="connsiteX3556" fmla="*/ 13114077 w 14923734"/>
              <a:gd name="connsiteY3556" fmla="*/ 9432383 h 11772899"/>
              <a:gd name="connsiteX3557" fmla="*/ 13112663 w 14923734"/>
              <a:gd name="connsiteY3557" fmla="*/ 9432736 h 11772899"/>
              <a:gd name="connsiteX3558" fmla="*/ 13104037 w 14923734"/>
              <a:gd name="connsiteY3558" fmla="*/ 9480211 h 11772899"/>
              <a:gd name="connsiteX3559" fmla="*/ 13032301 w 14923734"/>
              <a:gd name="connsiteY3559" fmla="*/ 9514219 h 11772899"/>
              <a:gd name="connsiteX3560" fmla="*/ 13023521 w 14923734"/>
              <a:gd name="connsiteY3560" fmla="*/ 9528361 h 11772899"/>
              <a:gd name="connsiteX3561" fmla="*/ 13086743 w 14923734"/>
              <a:gd name="connsiteY3561" fmla="*/ 9516752 h 11772899"/>
              <a:gd name="connsiteX3562" fmla="*/ 13158349 w 14923734"/>
              <a:gd name="connsiteY3562" fmla="*/ 9526192 h 11772899"/>
              <a:gd name="connsiteX3563" fmla="*/ 13217021 w 14923734"/>
              <a:gd name="connsiteY3563" fmla="*/ 9501968 h 11772899"/>
              <a:gd name="connsiteX3564" fmla="*/ 13208157 w 14923734"/>
              <a:gd name="connsiteY3564" fmla="*/ 9534024 h 11772899"/>
              <a:gd name="connsiteX3565" fmla="*/ 13201433 w 14923734"/>
              <a:gd name="connsiteY3565" fmla="*/ 9539365 h 11772899"/>
              <a:gd name="connsiteX3566" fmla="*/ 13211929 w 14923734"/>
              <a:gd name="connsiteY3566" fmla="*/ 9543526 h 11772899"/>
              <a:gd name="connsiteX3567" fmla="*/ 13211071 w 14923734"/>
              <a:gd name="connsiteY3567" fmla="*/ 9525236 h 11772899"/>
              <a:gd name="connsiteX3568" fmla="*/ 13255857 w 14923734"/>
              <a:gd name="connsiteY3568" fmla="*/ 9516893 h 11772899"/>
              <a:gd name="connsiteX3569" fmla="*/ 13266753 w 14923734"/>
              <a:gd name="connsiteY3569" fmla="*/ 9546185 h 11772899"/>
              <a:gd name="connsiteX3570" fmla="*/ 13253977 w 14923734"/>
              <a:gd name="connsiteY3570" fmla="*/ 9556235 h 11772899"/>
              <a:gd name="connsiteX3571" fmla="*/ 13239605 w 14923734"/>
              <a:gd name="connsiteY3571" fmla="*/ 9563628 h 11772899"/>
              <a:gd name="connsiteX3572" fmla="*/ 13273981 w 14923734"/>
              <a:gd name="connsiteY3572" fmla="*/ 9633882 h 11772899"/>
              <a:gd name="connsiteX3573" fmla="*/ 13275909 w 14923734"/>
              <a:gd name="connsiteY3573" fmla="*/ 9644511 h 11772899"/>
              <a:gd name="connsiteX3574" fmla="*/ 13277501 w 14923734"/>
              <a:gd name="connsiteY3574" fmla="*/ 9645392 h 11772899"/>
              <a:gd name="connsiteX3575" fmla="*/ 13276319 w 14923734"/>
              <a:gd name="connsiteY3575" fmla="*/ 9646747 h 11772899"/>
              <a:gd name="connsiteX3576" fmla="*/ 13285221 w 14923734"/>
              <a:gd name="connsiteY3576" fmla="*/ 9695749 h 11772899"/>
              <a:gd name="connsiteX3577" fmla="*/ 13277257 w 14923734"/>
              <a:gd name="connsiteY3577" fmla="*/ 9752739 h 11772899"/>
              <a:gd name="connsiteX3578" fmla="*/ 13260937 w 14923734"/>
              <a:gd name="connsiteY3578" fmla="*/ 9778371 h 11772899"/>
              <a:gd name="connsiteX3579" fmla="*/ 13271077 w 14923734"/>
              <a:gd name="connsiteY3579" fmla="*/ 9782789 h 11772899"/>
              <a:gd name="connsiteX3580" fmla="*/ 13274733 w 14923734"/>
              <a:gd name="connsiteY3580" fmla="*/ 9809009 h 11772899"/>
              <a:gd name="connsiteX3581" fmla="*/ 13251305 w 14923734"/>
              <a:gd name="connsiteY3581" fmla="*/ 9809058 h 11772899"/>
              <a:gd name="connsiteX3582" fmla="*/ 13234429 w 14923734"/>
              <a:gd name="connsiteY3582" fmla="*/ 9807474 h 11772899"/>
              <a:gd name="connsiteX3583" fmla="*/ 13192227 w 14923734"/>
              <a:gd name="connsiteY3583" fmla="*/ 9832394 h 11772899"/>
              <a:gd name="connsiteX3584" fmla="*/ 13124511 w 14923734"/>
              <a:gd name="connsiteY3584" fmla="*/ 9845042 h 11772899"/>
              <a:gd name="connsiteX3585" fmla="*/ 13071593 w 14923734"/>
              <a:gd name="connsiteY3585" fmla="*/ 9837284 h 11772899"/>
              <a:gd name="connsiteX3586" fmla="*/ 13071497 w 14923734"/>
              <a:gd name="connsiteY3586" fmla="*/ 9837710 h 11772899"/>
              <a:gd name="connsiteX3587" fmla="*/ 13057615 w 14923734"/>
              <a:gd name="connsiteY3587" fmla="*/ 9846611 h 11772899"/>
              <a:gd name="connsiteX3588" fmla="*/ 13041097 w 14923734"/>
              <a:gd name="connsiteY3588" fmla="*/ 9843892 h 11772899"/>
              <a:gd name="connsiteX3589" fmla="*/ 13045147 w 14923734"/>
              <a:gd name="connsiteY3589" fmla="*/ 9830589 h 11772899"/>
              <a:gd name="connsiteX3590" fmla="*/ 13000021 w 14923734"/>
              <a:gd name="connsiteY3590" fmla="*/ 9810134 h 11772899"/>
              <a:gd name="connsiteX3591" fmla="*/ 12992581 w 14923734"/>
              <a:gd name="connsiteY3591" fmla="*/ 9803904 h 11772899"/>
              <a:gd name="connsiteX3592" fmla="*/ 12951173 w 14923734"/>
              <a:gd name="connsiteY3592" fmla="*/ 9802728 h 11772899"/>
              <a:gd name="connsiteX3593" fmla="*/ 12893437 w 14923734"/>
              <a:gd name="connsiteY3593" fmla="*/ 9804636 h 11772899"/>
              <a:gd name="connsiteX3594" fmla="*/ 12889041 w 14923734"/>
              <a:gd name="connsiteY3594" fmla="*/ 9761394 h 11772899"/>
              <a:gd name="connsiteX3595" fmla="*/ 12948559 w 14923734"/>
              <a:gd name="connsiteY3595" fmla="*/ 9763754 h 11772899"/>
              <a:gd name="connsiteX3596" fmla="*/ 12949417 w 14923734"/>
              <a:gd name="connsiteY3596" fmla="*/ 9763798 h 11772899"/>
              <a:gd name="connsiteX3597" fmla="*/ 12923219 w 14923734"/>
              <a:gd name="connsiteY3597" fmla="*/ 9722121 h 11772899"/>
              <a:gd name="connsiteX3598" fmla="*/ 12910449 w 14923734"/>
              <a:gd name="connsiteY3598" fmla="*/ 9661094 h 11772899"/>
              <a:gd name="connsiteX3599" fmla="*/ 12963209 w 14923734"/>
              <a:gd name="connsiteY3599" fmla="*/ 9573620 h 11772899"/>
              <a:gd name="connsiteX3600" fmla="*/ 12975737 w 14923734"/>
              <a:gd name="connsiteY3600" fmla="*/ 9544471 h 11772899"/>
              <a:gd name="connsiteX3601" fmla="*/ 12909073 w 14923734"/>
              <a:gd name="connsiteY3601" fmla="*/ 9544137 h 11772899"/>
              <a:gd name="connsiteX3602" fmla="*/ 12814009 w 14923734"/>
              <a:gd name="connsiteY3602" fmla="*/ 9516440 h 11772899"/>
              <a:gd name="connsiteX3603" fmla="*/ 12787897 w 14923734"/>
              <a:gd name="connsiteY3603" fmla="*/ 9493510 h 11772899"/>
              <a:gd name="connsiteX3604" fmla="*/ 12749965 w 14923734"/>
              <a:gd name="connsiteY3604" fmla="*/ 9280250 h 11772899"/>
              <a:gd name="connsiteX3605" fmla="*/ 12834233 w 14923734"/>
              <a:gd name="connsiteY3605" fmla="*/ 9199132 h 11772899"/>
              <a:gd name="connsiteX3606" fmla="*/ 12884881 w 14923734"/>
              <a:gd name="connsiteY3606" fmla="*/ 9186422 h 11772899"/>
              <a:gd name="connsiteX3607" fmla="*/ 12893253 w 14923734"/>
              <a:gd name="connsiteY3607" fmla="*/ 9187751 h 11772899"/>
              <a:gd name="connsiteX3608" fmla="*/ 12081313 w 14923734"/>
              <a:gd name="connsiteY3608" fmla="*/ 9173089 h 11772899"/>
              <a:gd name="connsiteX3609" fmla="*/ 12112233 w 14923734"/>
              <a:gd name="connsiteY3609" fmla="*/ 9174375 h 11772899"/>
              <a:gd name="connsiteX3610" fmla="*/ 12190865 w 14923734"/>
              <a:gd name="connsiteY3610" fmla="*/ 9324035 h 11772899"/>
              <a:gd name="connsiteX3611" fmla="*/ 12155453 w 14923734"/>
              <a:gd name="connsiteY3611" fmla="*/ 9349273 h 11772899"/>
              <a:gd name="connsiteX3612" fmla="*/ 12021669 w 14923734"/>
              <a:gd name="connsiteY3612" fmla="*/ 9388905 h 11772899"/>
              <a:gd name="connsiteX3613" fmla="*/ 12013665 w 14923734"/>
              <a:gd name="connsiteY3613" fmla="*/ 9349713 h 11772899"/>
              <a:gd name="connsiteX3614" fmla="*/ 11995665 w 14923734"/>
              <a:gd name="connsiteY3614" fmla="*/ 9344193 h 11772899"/>
              <a:gd name="connsiteX3615" fmla="*/ 11892785 w 14923734"/>
              <a:gd name="connsiteY3615" fmla="*/ 9286234 h 11772899"/>
              <a:gd name="connsiteX3616" fmla="*/ 11884945 w 14923734"/>
              <a:gd name="connsiteY3616" fmla="*/ 9254564 h 11772899"/>
              <a:gd name="connsiteX3617" fmla="*/ 11969925 w 14923734"/>
              <a:gd name="connsiteY3617" fmla="*/ 9281717 h 11772899"/>
              <a:gd name="connsiteX3618" fmla="*/ 12009177 w 14923734"/>
              <a:gd name="connsiteY3618" fmla="*/ 9327728 h 11772899"/>
              <a:gd name="connsiteX3619" fmla="*/ 12004369 w 14923734"/>
              <a:gd name="connsiteY3619" fmla="*/ 9304181 h 11772899"/>
              <a:gd name="connsiteX3620" fmla="*/ 12003617 w 14923734"/>
              <a:gd name="connsiteY3620" fmla="*/ 9231884 h 11772899"/>
              <a:gd name="connsiteX3621" fmla="*/ 12081313 w 14923734"/>
              <a:gd name="connsiteY3621" fmla="*/ 9173089 h 11772899"/>
              <a:gd name="connsiteX3622" fmla="*/ 11501723 w 14923734"/>
              <a:gd name="connsiteY3622" fmla="*/ 9108779 h 11772899"/>
              <a:gd name="connsiteX3623" fmla="*/ 11522121 w 14923734"/>
              <a:gd name="connsiteY3623" fmla="*/ 9125055 h 11772899"/>
              <a:gd name="connsiteX3624" fmla="*/ 11505737 w 14923734"/>
              <a:gd name="connsiteY3624" fmla="*/ 9130919 h 11772899"/>
              <a:gd name="connsiteX3625" fmla="*/ 11501723 w 14923734"/>
              <a:gd name="connsiteY3625" fmla="*/ 9108779 h 11772899"/>
              <a:gd name="connsiteX3626" fmla="*/ 3903044 w 14923734"/>
              <a:gd name="connsiteY3626" fmla="*/ 9107329 h 11772899"/>
              <a:gd name="connsiteX3627" fmla="*/ 3907633 w 14923734"/>
              <a:gd name="connsiteY3627" fmla="*/ 9107976 h 11772899"/>
              <a:gd name="connsiteX3628" fmla="*/ 3898301 w 14923734"/>
              <a:gd name="connsiteY3628" fmla="*/ 9140895 h 11772899"/>
              <a:gd name="connsiteX3629" fmla="*/ 3893711 w 14923734"/>
              <a:gd name="connsiteY3629" fmla="*/ 9140248 h 11772899"/>
              <a:gd name="connsiteX3630" fmla="*/ 3886141 w 14923734"/>
              <a:gd name="connsiteY3630" fmla="*/ 9164861 h 11772899"/>
              <a:gd name="connsiteX3631" fmla="*/ 3889121 w 14923734"/>
              <a:gd name="connsiteY3631" fmla="*/ 9139601 h 11772899"/>
              <a:gd name="connsiteX3632" fmla="*/ 3903044 w 14923734"/>
              <a:gd name="connsiteY3632" fmla="*/ 9107329 h 11772899"/>
              <a:gd name="connsiteX3633" fmla="*/ 12946285 w 14923734"/>
              <a:gd name="connsiteY3633" fmla="*/ 9106195 h 11772899"/>
              <a:gd name="connsiteX3634" fmla="*/ 12974409 w 14923734"/>
              <a:gd name="connsiteY3634" fmla="*/ 9138349 h 11772899"/>
              <a:gd name="connsiteX3635" fmla="*/ 12947887 w 14923734"/>
              <a:gd name="connsiteY3635" fmla="*/ 9131103 h 11772899"/>
              <a:gd name="connsiteX3636" fmla="*/ 12946285 w 14923734"/>
              <a:gd name="connsiteY3636" fmla="*/ 9106195 h 11772899"/>
              <a:gd name="connsiteX3637" fmla="*/ 12452793 w 14923734"/>
              <a:gd name="connsiteY3637" fmla="*/ 9105192 h 11772899"/>
              <a:gd name="connsiteX3638" fmla="*/ 12714077 w 14923734"/>
              <a:gd name="connsiteY3638" fmla="*/ 9329395 h 11772899"/>
              <a:gd name="connsiteX3639" fmla="*/ 12630249 w 14923734"/>
              <a:gd name="connsiteY3639" fmla="*/ 9448262 h 11772899"/>
              <a:gd name="connsiteX3640" fmla="*/ 12571021 w 14923734"/>
              <a:gd name="connsiteY3640" fmla="*/ 9477864 h 11772899"/>
              <a:gd name="connsiteX3641" fmla="*/ 12530051 w 14923734"/>
              <a:gd name="connsiteY3641" fmla="*/ 9485776 h 11772899"/>
              <a:gd name="connsiteX3642" fmla="*/ 12534007 w 14923734"/>
              <a:gd name="connsiteY3642" fmla="*/ 9488529 h 11772899"/>
              <a:gd name="connsiteX3643" fmla="*/ 12450813 w 14923734"/>
              <a:gd name="connsiteY3643" fmla="*/ 9516998 h 11772899"/>
              <a:gd name="connsiteX3644" fmla="*/ 12464175 w 14923734"/>
              <a:gd name="connsiteY3644" fmla="*/ 9486988 h 11772899"/>
              <a:gd name="connsiteX3645" fmla="*/ 12432661 w 14923734"/>
              <a:gd name="connsiteY3645" fmla="*/ 9483908 h 11772899"/>
              <a:gd name="connsiteX3646" fmla="*/ 12362045 w 14923734"/>
              <a:gd name="connsiteY3646" fmla="*/ 9453675 h 11772899"/>
              <a:gd name="connsiteX3647" fmla="*/ 12356381 w 14923734"/>
              <a:gd name="connsiteY3647" fmla="*/ 9447494 h 11772899"/>
              <a:gd name="connsiteX3648" fmla="*/ 12348105 w 14923734"/>
              <a:gd name="connsiteY3648" fmla="*/ 9466753 h 11772899"/>
              <a:gd name="connsiteX3649" fmla="*/ 12336515 w 14923734"/>
              <a:gd name="connsiteY3649" fmla="*/ 9447647 h 11772899"/>
              <a:gd name="connsiteX3650" fmla="*/ 12318193 w 14923734"/>
              <a:gd name="connsiteY3650" fmla="*/ 9472428 h 11772899"/>
              <a:gd name="connsiteX3651" fmla="*/ 12299377 w 14923734"/>
              <a:gd name="connsiteY3651" fmla="*/ 9484247 h 11772899"/>
              <a:gd name="connsiteX3652" fmla="*/ 12311127 w 14923734"/>
              <a:gd name="connsiteY3652" fmla="*/ 9488966 h 11772899"/>
              <a:gd name="connsiteX3653" fmla="*/ 12305277 w 14923734"/>
              <a:gd name="connsiteY3653" fmla="*/ 9522357 h 11772899"/>
              <a:gd name="connsiteX3654" fmla="*/ 12275243 w 14923734"/>
              <a:gd name="connsiteY3654" fmla="*/ 9539197 h 11772899"/>
              <a:gd name="connsiteX3655" fmla="*/ 12260065 w 14923734"/>
              <a:gd name="connsiteY3655" fmla="*/ 9521861 h 11772899"/>
              <a:gd name="connsiteX3656" fmla="*/ 12252317 w 14923734"/>
              <a:gd name="connsiteY3656" fmla="*/ 9502091 h 11772899"/>
              <a:gd name="connsiteX3657" fmla="*/ 12231245 w 14923734"/>
              <a:gd name="connsiteY3657" fmla="*/ 9505193 h 11772899"/>
              <a:gd name="connsiteX3658" fmla="*/ 12207853 w 14923734"/>
              <a:gd name="connsiteY3658" fmla="*/ 9496455 h 11772899"/>
              <a:gd name="connsiteX3659" fmla="*/ 12198221 w 14923734"/>
              <a:gd name="connsiteY3659" fmla="*/ 9472879 h 11772899"/>
              <a:gd name="connsiteX3660" fmla="*/ 12170609 w 14923734"/>
              <a:gd name="connsiteY3660" fmla="*/ 9469809 h 11772899"/>
              <a:gd name="connsiteX3661" fmla="*/ 12184589 w 14923734"/>
              <a:gd name="connsiteY3661" fmla="*/ 9439522 h 11772899"/>
              <a:gd name="connsiteX3662" fmla="*/ 12183421 w 14923734"/>
              <a:gd name="connsiteY3662" fmla="*/ 9436651 h 11772899"/>
              <a:gd name="connsiteX3663" fmla="*/ 12295001 w 14923734"/>
              <a:gd name="connsiteY3663" fmla="*/ 9370163 h 11772899"/>
              <a:gd name="connsiteX3664" fmla="*/ 12320135 w 14923734"/>
              <a:gd name="connsiteY3664" fmla="*/ 9386630 h 11772899"/>
              <a:gd name="connsiteX3665" fmla="*/ 12305273 w 14923734"/>
              <a:gd name="connsiteY3665" fmla="*/ 9349891 h 11772899"/>
              <a:gd name="connsiteX3666" fmla="*/ 12277161 w 14923734"/>
              <a:gd name="connsiteY3666" fmla="*/ 9311328 h 11772899"/>
              <a:gd name="connsiteX3667" fmla="*/ 12307303 w 14923734"/>
              <a:gd name="connsiteY3667" fmla="*/ 9235794 h 11772899"/>
              <a:gd name="connsiteX3668" fmla="*/ 12328793 w 14923734"/>
              <a:gd name="connsiteY3668" fmla="*/ 9203295 h 11772899"/>
              <a:gd name="connsiteX3669" fmla="*/ 12330433 w 14923734"/>
              <a:gd name="connsiteY3669" fmla="*/ 9197625 h 11772899"/>
              <a:gd name="connsiteX3670" fmla="*/ 12327529 w 14923734"/>
              <a:gd name="connsiteY3670" fmla="*/ 9196072 h 11772899"/>
              <a:gd name="connsiteX3671" fmla="*/ 12320271 w 14923734"/>
              <a:gd name="connsiteY3671" fmla="*/ 9180651 h 11772899"/>
              <a:gd name="connsiteX3672" fmla="*/ 12346745 w 14923734"/>
              <a:gd name="connsiteY3672" fmla="*/ 9156133 h 11772899"/>
              <a:gd name="connsiteX3673" fmla="*/ 12347097 w 14923734"/>
              <a:gd name="connsiteY3673" fmla="*/ 9155887 h 11772899"/>
              <a:gd name="connsiteX3674" fmla="*/ 12375365 w 14923734"/>
              <a:gd name="connsiteY3674" fmla="*/ 9139517 h 11772899"/>
              <a:gd name="connsiteX3675" fmla="*/ 12420169 w 14923734"/>
              <a:gd name="connsiteY3675" fmla="*/ 9127924 h 11772899"/>
              <a:gd name="connsiteX3676" fmla="*/ 13919009 w 14923734"/>
              <a:gd name="connsiteY3676" fmla="*/ 9090101 h 11772899"/>
              <a:gd name="connsiteX3677" fmla="*/ 13919705 w 14923734"/>
              <a:gd name="connsiteY3677" fmla="*/ 9174387 h 11772899"/>
              <a:gd name="connsiteX3678" fmla="*/ 13896571 w 14923734"/>
              <a:gd name="connsiteY3678" fmla="*/ 9171984 h 11772899"/>
              <a:gd name="connsiteX3679" fmla="*/ 13874637 w 14923734"/>
              <a:gd name="connsiteY3679" fmla="*/ 9157095 h 11772899"/>
              <a:gd name="connsiteX3680" fmla="*/ 13919009 w 14923734"/>
              <a:gd name="connsiteY3680" fmla="*/ 9090101 h 11772899"/>
              <a:gd name="connsiteX3681" fmla="*/ 12013427 w 14923734"/>
              <a:gd name="connsiteY3681" fmla="*/ 9079868 h 11772899"/>
              <a:gd name="connsiteX3682" fmla="*/ 12038365 w 14923734"/>
              <a:gd name="connsiteY3682" fmla="*/ 9090604 h 11772899"/>
              <a:gd name="connsiteX3683" fmla="*/ 12012021 w 14923734"/>
              <a:gd name="connsiteY3683" fmla="*/ 9125086 h 11772899"/>
              <a:gd name="connsiteX3684" fmla="*/ 11998277 w 14923734"/>
              <a:gd name="connsiteY3684" fmla="*/ 9116685 h 11772899"/>
              <a:gd name="connsiteX3685" fmla="*/ 11993197 w 14923734"/>
              <a:gd name="connsiteY3685" fmla="*/ 9080320 h 11772899"/>
              <a:gd name="connsiteX3686" fmla="*/ 12013427 w 14923734"/>
              <a:gd name="connsiteY3686" fmla="*/ 9079868 h 11772899"/>
              <a:gd name="connsiteX3687" fmla="*/ 13570987 w 14923734"/>
              <a:gd name="connsiteY3687" fmla="*/ 9079345 h 11772899"/>
              <a:gd name="connsiteX3688" fmla="*/ 13589391 w 14923734"/>
              <a:gd name="connsiteY3688" fmla="*/ 9082559 h 11772899"/>
              <a:gd name="connsiteX3689" fmla="*/ 13601649 w 14923734"/>
              <a:gd name="connsiteY3689" fmla="*/ 9128786 h 11772899"/>
              <a:gd name="connsiteX3690" fmla="*/ 13554155 w 14923734"/>
              <a:gd name="connsiteY3690" fmla="*/ 9127033 h 11772899"/>
              <a:gd name="connsiteX3691" fmla="*/ 13570987 w 14923734"/>
              <a:gd name="connsiteY3691" fmla="*/ 9079345 h 11772899"/>
              <a:gd name="connsiteX3692" fmla="*/ 13253563 w 14923734"/>
              <a:gd name="connsiteY3692" fmla="*/ 9074157 h 11772899"/>
              <a:gd name="connsiteX3693" fmla="*/ 13283799 w 14923734"/>
              <a:gd name="connsiteY3693" fmla="*/ 9158280 h 11772899"/>
              <a:gd name="connsiteX3694" fmla="*/ 13269789 w 14923734"/>
              <a:gd name="connsiteY3694" fmla="*/ 9170583 h 11772899"/>
              <a:gd name="connsiteX3695" fmla="*/ 13295897 w 14923734"/>
              <a:gd name="connsiteY3695" fmla="*/ 9179454 h 11772899"/>
              <a:gd name="connsiteX3696" fmla="*/ 13324609 w 14923734"/>
              <a:gd name="connsiteY3696" fmla="*/ 9185787 h 11772899"/>
              <a:gd name="connsiteX3697" fmla="*/ 13326013 w 14923734"/>
              <a:gd name="connsiteY3697" fmla="*/ 9184605 h 11772899"/>
              <a:gd name="connsiteX3698" fmla="*/ 13389241 w 14923734"/>
              <a:gd name="connsiteY3698" fmla="*/ 9152399 h 11772899"/>
              <a:gd name="connsiteX3699" fmla="*/ 13361865 w 14923734"/>
              <a:gd name="connsiteY3699" fmla="*/ 9216198 h 11772899"/>
              <a:gd name="connsiteX3700" fmla="*/ 13292413 w 14923734"/>
              <a:gd name="connsiteY3700" fmla="*/ 9233734 h 11772899"/>
              <a:gd name="connsiteX3701" fmla="*/ 13295561 w 14923734"/>
              <a:gd name="connsiteY3701" fmla="*/ 9222821 h 11772899"/>
              <a:gd name="connsiteX3702" fmla="*/ 13288169 w 14923734"/>
              <a:gd name="connsiteY3702" fmla="*/ 9221165 h 11772899"/>
              <a:gd name="connsiteX3703" fmla="*/ 13246769 w 14923734"/>
              <a:gd name="connsiteY3703" fmla="*/ 9195116 h 11772899"/>
              <a:gd name="connsiteX3704" fmla="*/ 13249581 w 14923734"/>
              <a:gd name="connsiteY3704" fmla="*/ 9179061 h 11772899"/>
              <a:gd name="connsiteX3705" fmla="*/ 13239145 w 14923734"/>
              <a:gd name="connsiteY3705" fmla="*/ 9180086 h 11772899"/>
              <a:gd name="connsiteX3706" fmla="*/ 13211521 w 14923734"/>
              <a:gd name="connsiteY3706" fmla="*/ 9170147 h 11772899"/>
              <a:gd name="connsiteX3707" fmla="*/ 13253563 w 14923734"/>
              <a:gd name="connsiteY3707" fmla="*/ 9074157 h 11772899"/>
              <a:gd name="connsiteX3708" fmla="*/ 12267869 w 14923734"/>
              <a:gd name="connsiteY3708" fmla="*/ 9069172 h 11772899"/>
              <a:gd name="connsiteX3709" fmla="*/ 12258173 w 14923734"/>
              <a:gd name="connsiteY3709" fmla="*/ 9111310 h 11772899"/>
              <a:gd name="connsiteX3710" fmla="*/ 12289935 w 14923734"/>
              <a:gd name="connsiteY3710" fmla="*/ 9103364 h 11772899"/>
              <a:gd name="connsiteX3711" fmla="*/ 12318249 w 14923734"/>
              <a:gd name="connsiteY3711" fmla="*/ 9110504 h 11772899"/>
              <a:gd name="connsiteX3712" fmla="*/ 12320201 w 14923734"/>
              <a:gd name="connsiteY3712" fmla="*/ 9108995 h 11772899"/>
              <a:gd name="connsiteX3713" fmla="*/ 12346229 w 14923734"/>
              <a:gd name="connsiteY3713" fmla="*/ 9114344 h 11772899"/>
              <a:gd name="connsiteX3714" fmla="*/ 12347801 w 14923734"/>
              <a:gd name="connsiteY3714" fmla="*/ 9155399 h 11772899"/>
              <a:gd name="connsiteX3715" fmla="*/ 12347097 w 14923734"/>
              <a:gd name="connsiteY3715" fmla="*/ 9155887 h 11772899"/>
              <a:gd name="connsiteX3716" fmla="*/ 12346865 w 14923734"/>
              <a:gd name="connsiteY3716" fmla="*/ 9156023 h 11772899"/>
              <a:gd name="connsiteX3717" fmla="*/ 12346745 w 14923734"/>
              <a:gd name="connsiteY3717" fmla="*/ 9156133 h 11772899"/>
              <a:gd name="connsiteX3718" fmla="*/ 12331857 w 14923734"/>
              <a:gd name="connsiteY3718" fmla="*/ 9166465 h 11772899"/>
              <a:gd name="connsiteX3719" fmla="*/ 12311217 w 14923734"/>
              <a:gd name="connsiteY3719" fmla="*/ 9168365 h 11772899"/>
              <a:gd name="connsiteX3720" fmla="*/ 12284777 w 14923734"/>
              <a:gd name="connsiteY3720" fmla="*/ 9152930 h 11772899"/>
              <a:gd name="connsiteX3721" fmla="*/ 12296003 w 14923734"/>
              <a:gd name="connsiteY3721" fmla="*/ 9127713 h 11772899"/>
              <a:gd name="connsiteX3722" fmla="*/ 12302747 w 14923734"/>
              <a:gd name="connsiteY3722" fmla="*/ 9122497 h 11772899"/>
              <a:gd name="connsiteX3723" fmla="*/ 12266597 w 14923734"/>
              <a:gd name="connsiteY3723" fmla="*/ 9140613 h 11772899"/>
              <a:gd name="connsiteX3724" fmla="*/ 12248649 w 14923734"/>
              <a:gd name="connsiteY3724" fmla="*/ 9143171 h 11772899"/>
              <a:gd name="connsiteX3725" fmla="*/ 12233393 w 14923734"/>
              <a:gd name="connsiteY3725" fmla="*/ 9185354 h 11772899"/>
              <a:gd name="connsiteX3726" fmla="*/ 12214721 w 14923734"/>
              <a:gd name="connsiteY3726" fmla="*/ 9156513 h 11772899"/>
              <a:gd name="connsiteX3727" fmla="*/ 12215601 w 14923734"/>
              <a:gd name="connsiteY3727" fmla="*/ 9147878 h 11772899"/>
              <a:gd name="connsiteX3728" fmla="*/ 12206963 w 14923734"/>
              <a:gd name="connsiteY3728" fmla="*/ 9149108 h 11772899"/>
              <a:gd name="connsiteX3729" fmla="*/ 12216181 w 14923734"/>
              <a:gd name="connsiteY3729" fmla="*/ 9142162 h 11772899"/>
              <a:gd name="connsiteX3730" fmla="*/ 12218605 w 14923734"/>
              <a:gd name="connsiteY3730" fmla="*/ 9118322 h 11772899"/>
              <a:gd name="connsiteX3731" fmla="*/ 12267869 w 14923734"/>
              <a:gd name="connsiteY3731" fmla="*/ 9069172 h 11772899"/>
              <a:gd name="connsiteX3732" fmla="*/ 11742225 w 14923734"/>
              <a:gd name="connsiteY3732" fmla="*/ 9060616 h 11772899"/>
              <a:gd name="connsiteX3733" fmla="*/ 11834315 w 14923734"/>
              <a:gd name="connsiteY3733" fmla="*/ 9111444 h 11772899"/>
              <a:gd name="connsiteX3734" fmla="*/ 11841777 w 14923734"/>
              <a:gd name="connsiteY3734" fmla="*/ 9161078 h 11772899"/>
              <a:gd name="connsiteX3735" fmla="*/ 11742529 w 14923734"/>
              <a:gd name="connsiteY3735" fmla="*/ 9269674 h 11772899"/>
              <a:gd name="connsiteX3736" fmla="*/ 11643299 w 14923734"/>
              <a:gd name="connsiteY3736" fmla="*/ 9128253 h 11772899"/>
              <a:gd name="connsiteX3737" fmla="*/ 11706029 w 14923734"/>
              <a:gd name="connsiteY3737" fmla="*/ 9068237 h 11772899"/>
              <a:gd name="connsiteX3738" fmla="*/ 11742225 w 14923734"/>
              <a:gd name="connsiteY3738" fmla="*/ 9060616 h 11772899"/>
              <a:gd name="connsiteX3739" fmla="*/ 11388049 w 14923734"/>
              <a:gd name="connsiteY3739" fmla="*/ 9047395 h 11772899"/>
              <a:gd name="connsiteX3740" fmla="*/ 11411229 w 14923734"/>
              <a:gd name="connsiteY3740" fmla="*/ 9053638 h 11772899"/>
              <a:gd name="connsiteX3741" fmla="*/ 11414677 w 14923734"/>
              <a:gd name="connsiteY3741" fmla="*/ 9124349 h 11772899"/>
              <a:gd name="connsiteX3742" fmla="*/ 11398951 w 14923734"/>
              <a:gd name="connsiteY3742" fmla="*/ 9120159 h 11772899"/>
              <a:gd name="connsiteX3743" fmla="*/ 11418457 w 14923734"/>
              <a:gd name="connsiteY3743" fmla="*/ 9153771 h 11772899"/>
              <a:gd name="connsiteX3744" fmla="*/ 11407943 w 14923734"/>
              <a:gd name="connsiteY3744" fmla="*/ 9173310 h 11772899"/>
              <a:gd name="connsiteX3745" fmla="*/ 11374949 w 14923734"/>
              <a:gd name="connsiteY3745" fmla="*/ 9178860 h 11772899"/>
              <a:gd name="connsiteX3746" fmla="*/ 11351465 w 14923734"/>
              <a:gd name="connsiteY3746" fmla="*/ 9139530 h 11772899"/>
              <a:gd name="connsiteX3747" fmla="*/ 11371577 w 14923734"/>
              <a:gd name="connsiteY3747" fmla="*/ 9127466 h 11772899"/>
              <a:gd name="connsiteX3748" fmla="*/ 11396313 w 14923734"/>
              <a:gd name="connsiteY3748" fmla="*/ 9119454 h 11772899"/>
              <a:gd name="connsiteX3749" fmla="*/ 11351981 w 14923734"/>
              <a:gd name="connsiteY3749" fmla="*/ 9107645 h 11772899"/>
              <a:gd name="connsiteX3750" fmla="*/ 11333153 w 14923734"/>
              <a:gd name="connsiteY3750" fmla="*/ 9085260 h 11772899"/>
              <a:gd name="connsiteX3751" fmla="*/ 11388049 w 14923734"/>
              <a:gd name="connsiteY3751" fmla="*/ 9047395 h 11772899"/>
              <a:gd name="connsiteX3752" fmla="*/ 13828043 w 14923734"/>
              <a:gd name="connsiteY3752" fmla="*/ 9030260 h 11772899"/>
              <a:gd name="connsiteX3753" fmla="*/ 13834427 w 14923734"/>
              <a:gd name="connsiteY3753" fmla="*/ 9074035 h 11772899"/>
              <a:gd name="connsiteX3754" fmla="*/ 13813861 w 14923734"/>
              <a:gd name="connsiteY3754" fmla="*/ 9069233 h 11772899"/>
              <a:gd name="connsiteX3755" fmla="*/ 13828043 w 14923734"/>
              <a:gd name="connsiteY3755" fmla="*/ 9030260 h 11772899"/>
              <a:gd name="connsiteX3756" fmla="*/ 13739173 w 14923734"/>
              <a:gd name="connsiteY3756" fmla="*/ 9029939 h 11772899"/>
              <a:gd name="connsiteX3757" fmla="*/ 13753753 w 14923734"/>
              <a:gd name="connsiteY3757" fmla="*/ 9108481 h 11772899"/>
              <a:gd name="connsiteX3758" fmla="*/ 13739173 w 14923734"/>
              <a:gd name="connsiteY3758" fmla="*/ 9029939 h 11772899"/>
              <a:gd name="connsiteX3759" fmla="*/ 11230369 w 14923734"/>
              <a:gd name="connsiteY3759" fmla="*/ 9024698 h 11772899"/>
              <a:gd name="connsiteX3760" fmla="*/ 11250239 w 14923734"/>
              <a:gd name="connsiteY3760" fmla="*/ 9026993 h 11772899"/>
              <a:gd name="connsiteX3761" fmla="*/ 11259933 w 14923734"/>
              <a:gd name="connsiteY3761" fmla="*/ 9059091 h 11772899"/>
              <a:gd name="connsiteX3762" fmla="*/ 11230091 w 14923734"/>
              <a:gd name="connsiteY3762" fmla="*/ 9052354 h 11772899"/>
              <a:gd name="connsiteX3763" fmla="*/ 11210129 w 14923734"/>
              <a:gd name="connsiteY3763" fmla="*/ 9031346 h 11772899"/>
              <a:gd name="connsiteX3764" fmla="*/ 11230369 w 14923734"/>
              <a:gd name="connsiteY3764" fmla="*/ 9024698 h 11772899"/>
              <a:gd name="connsiteX3765" fmla="*/ 12059287 w 14923734"/>
              <a:gd name="connsiteY3765" fmla="*/ 9021649 h 11772899"/>
              <a:gd name="connsiteX3766" fmla="*/ 12065059 w 14923734"/>
              <a:gd name="connsiteY3766" fmla="*/ 9047790 h 11772899"/>
              <a:gd name="connsiteX3767" fmla="*/ 12034751 w 14923734"/>
              <a:gd name="connsiteY3767" fmla="*/ 9049475 h 11772899"/>
              <a:gd name="connsiteX3768" fmla="*/ 12020479 w 14923734"/>
              <a:gd name="connsiteY3768" fmla="*/ 9031153 h 11772899"/>
              <a:gd name="connsiteX3769" fmla="*/ 12059287 w 14923734"/>
              <a:gd name="connsiteY3769" fmla="*/ 9021649 h 11772899"/>
              <a:gd name="connsiteX3770" fmla="*/ 12716953 w 14923734"/>
              <a:gd name="connsiteY3770" fmla="*/ 9016872 h 11772899"/>
              <a:gd name="connsiteX3771" fmla="*/ 12696261 w 14923734"/>
              <a:gd name="connsiteY3771" fmla="*/ 9070228 h 11772899"/>
              <a:gd name="connsiteX3772" fmla="*/ 12661041 w 14923734"/>
              <a:gd name="connsiteY3772" fmla="*/ 9033459 h 11772899"/>
              <a:gd name="connsiteX3773" fmla="*/ 12716953 w 14923734"/>
              <a:gd name="connsiteY3773" fmla="*/ 9016872 h 11772899"/>
              <a:gd name="connsiteX3774" fmla="*/ 14340977 w 14923734"/>
              <a:gd name="connsiteY3774" fmla="*/ 9014603 h 11772899"/>
              <a:gd name="connsiteX3775" fmla="*/ 14337743 w 14923734"/>
              <a:gd name="connsiteY3775" fmla="*/ 9079340 h 11772899"/>
              <a:gd name="connsiteX3776" fmla="*/ 14303761 w 14923734"/>
              <a:gd name="connsiteY3776" fmla="*/ 9067880 h 11772899"/>
              <a:gd name="connsiteX3777" fmla="*/ 14340977 w 14923734"/>
              <a:gd name="connsiteY3777" fmla="*/ 9014603 h 11772899"/>
              <a:gd name="connsiteX3778" fmla="*/ 13305693 w 14923734"/>
              <a:gd name="connsiteY3778" fmla="*/ 9005408 h 11772899"/>
              <a:gd name="connsiteX3779" fmla="*/ 13330713 w 14923734"/>
              <a:gd name="connsiteY3779" fmla="*/ 9025760 h 11772899"/>
              <a:gd name="connsiteX3780" fmla="*/ 13291103 w 14923734"/>
              <a:gd name="connsiteY3780" fmla="*/ 9030552 h 11772899"/>
              <a:gd name="connsiteX3781" fmla="*/ 13305693 w 14923734"/>
              <a:gd name="connsiteY3781" fmla="*/ 9005408 h 11772899"/>
              <a:gd name="connsiteX3782" fmla="*/ 12908985 w 14923734"/>
              <a:gd name="connsiteY3782" fmla="*/ 8997257 h 11772899"/>
              <a:gd name="connsiteX3783" fmla="*/ 12857651 w 14923734"/>
              <a:gd name="connsiteY3783" fmla="*/ 9109188 h 11772899"/>
              <a:gd name="connsiteX3784" fmla="*/ 12845975 w 14923734"/>
              <a:gd name="connsiteY3784" fmla="*/ 9085257 h 11772899"/>
              <a:gd name="connsiteX3785" fmla="*/ 12843865 w 14923734"/>
              <a:gd name="connsiteY3785" fmla="*/ 9097020 h 11772899"/>
              <a:gd name="connsiteX3786" fmla="*/ 12829527 w 14923734"/>
              <a:gd name="connsiteY3786" fmla="*/ 9108462 h 11772899"/>
              <a:gd name="connsiteX3787" fmla="*/ 12810889 w 14923734"/>
              <a:gd name="connsiteY3787" fmla="*/ 9112030 h 11772899"/>
              <a:gd name="connsiteX3788" fmla="*/ 12812165 w 14923734"/>
              <a:gd name="connsiteY3788" fmla="*/ 9124271 h 11772899"/>
              <a:gd name="connsiteX3789" fmla="*/ 12783827 w 14923734"/>
              <a:gd name="connsiteY3789" fmla="*/ 9113149 h 11772899"/>
              <a:gd name="connsiteX3790" fmla="*/ 12775397 w 14923734"/>
              <a:gd name="connsiteY3790" fmla="*/ 9108486 h 11772899"/>
              <a:gd name="connsiteX3791" fmla="*/ 12768197 w 14923734"/>
              <a:gd name="connsiteY3791" fmla="*/ 9106071 h 11772899"/>
              <a:gd name="connsiteX3792" fmla="*/ 12760133 w 14923734"/>
              <a:gd name="connsiteY3792" fmla="*/ 9110438 h 11772899"/>
              <a:gd name="connsiteX3793" fmla="*/ 12706349 w 14923734"/>
              <a:gd name="connsiteY3793" fmla="*/ 9077057 h 11772899"/>
              <a:gd name="connsiteX3794" fmla="*/ 12711733 w 14923734"/>
              <a:gd name="connsiteY3794" fmla="*/ 9072578 h 11772899"/>
              <a:gd name="connsiteX3795" fmla="*/ 12708177 w 14923734"/>
              <a:gd name="connsiteY3795" fmla="*/ 9068912 h 11772899"/>
              <a:gd name="connsiteX3796" fmla="*/ 12717845 w 14923734"/>
              <a:gd name="connsiteY3796" fmla="*/ 9067497 h 11772899"/>
              <a:gd name="connsiteX3797" fmla="*/ 12721635 w 14923734"/>
              <a:gd name="connsiteY3797" fmla="*/ 9064346 h 11772899"/>
              <a:gd name="connsiteX3798" fmla="*/ 12730885 w 14923734"/>
              <a:gd name="connsiteY3798" fmla="*/ 9067184 h 11772899"/>
              <a:gd name="connsiteX3799" fmla="*/ 12735969 w 14923734"/>
              <a:gd name="connsiteY3799" fmla="*/ 9068388 h 11772899"/>
              <a:gd name="connsiteX3800" fmla="*/ 12730337 w 14923734"/>
              <a:gd name="connsiteY3800" fmla="*/ 9051671 h 11772899"/>
              <a:gd name="connsiteX3801" fmla="*/ 12789705 w 14923734"/>
              <a:gd name="connsiteY3801" fmla="*/ 9077392 h 11772899"/>
              <a:gd name="connsiteX3802" fmla="*/ 12799193 w 14923734"/>
              <a:gd name="connsiteY3802" fmla="*/ 9087558 h 11772899"/>
              <a:gd name="connsiteX3803" fmla="*/ 12811621 w 14923734"/>
              <a:gd name="connsiteY3803" fmla="*/ 9089736 h 11772899"/>
              <a:gd name="connsiteX3804" fmla="*/ 12845893 w 14923734"/>
              <a:gd name="connsiteY3804" fmla="*/ 9077566 h 11772899"/>
              <a:gd name="connsiteX3805" fmla="*/ 12858677 w 14923734"/>
              <a:gd name="connsiteY3805" fmla="*/ 9050307 h 11772899"/>
              <a:gd name="connsiteX3806" fmla="*/ 12908985 w 14923734"/>
              <a:gd name="connsiteY3806" fmla="*/ 8997257 h 11772899"/>
              <a:gd name="connsiteX3807" fmla="*/ 13123067 w 14923734"/>
              <a:gd name="connsiteY3807" fmla="*/ 8985350 h 11772899"/>
              <a:gd name="connsiteX3808" fmla="*/ 13152931 w 14923734"/>
              <a:gd name="connsiteY3808" fmla="*/ 9011455 h 11772899"/>
              <a:gd name="connsiteX3809" fmla="*/ 13092489 w 14923734"/>
              <a:gd name="connsiteY3809" fmla="*/ 9042713 h 11772899"/>
              <a:gd name="connsiteX3810" fmla="*/ 13075849 w 14923734"/>
              <a:gd name="connsiteY3810" fmla="*/ 9006457 h 11772899"/>
              <a:gd name="connsiteX3811" fmla="*/ 13123067 w 14923734"/>
              <a:gd name="connsiteY3811" fmla="*/ 8985350 h 11772899"/>
              <a:gd name="connsiteX3812" fmla="*/ 14160651 w 14923734"/>
              <a:gd name="connsiteY3812" fmla="*/ 8967348 h 11772899"/>
              <a:gd name="connsiteX3813" fmla="*/ 14148745 w 14923734"/>
              <a:gd name="connsiteY3813" fmla="*/ 9058945 h 11772899"/>
              <a:gd name="connsiteX3814" fmla="*/ 14160651 w 14923734"/>
              <a:gd name="connsiteY3814" fmla="*/ 8967348 h 11772899"/>
              <a:gd name="connsiteX3815" fmla="*/ 11544865 w 14923734"/>
              <a:gd name="connsiteY3815" fmla="*/ 8953304 h 11772899"/>
              <a:gd name="connsiteX3816" fmla="*/ 11551131 w 14923734"/>
              <a:gd name="connsiteY3816" fmla="*/ 8986893 h 11772899"/>
              <a:gd name="connsiteX3817" fmla="*/ 11526801 w 14923734"/>
              <a:gd name="connsiteY3817" fmla="*/ 9021780 h 11772899"/>
              <a:gd name="connsiteX3818" fmla="*/ 11530241 w 14923734"/>
              <a:gd name="connsiteY3818" fmla="*/ 9021743 h 11772899"/>
              <a:gd name="connsiteX3819" fmla="*/ 11543341 w 14923734"/>
              <a:gd name="connsiteY3819" fmla="*/ 9024284 h 11772899"/>
              <a:gd name="connsiteX3820" fmla="*/ 11545197 w 14923734"/>
              <a:gd name="connsiteY3820" fmla="*/ 9028199 h 11772899"/>
              <a:gd name="connsiteX3821" fmla="*/ 11571041 w 14923734"/>
              <a:gd name="connsiteY3821" fmla="*/ 9032781 h 11772899"/>
              <a:gd name="connsiteX3822" fmla="*/ 11602179 w 14923734"/>
              <a:gd name="connsiteY3822" fmla="*/ 9059006 h 11772899"/>
              <a:gd name="connsiteX3823" fmla="*/ 11564459 w 14923734"/>
              <a:gd name="connsiteY3823" fmla="*/ 9068605 h 11772899"/>
              <a:gd name="connsiteX3824" fmla="*/ 11564309 w 14923734"/>
              <a:gd name="connsiteY3824" fmla="*/ 9068601 h 11772899"/>
              <a:gd name="connsiteX3825" fmla="*/ 11565409 w 14923734"/>
              <a:gd name="connsiteY3825" fmla="*/ 9070924 h 11772899"/>
              <a:gd name="connsiteX3826" fmla="*/ 11592229 w 14923734"/>
              <a:gd name="connsiteY3826" fmla="*/ 9106802 h 11772899"/>
              <a:gd name="connsiteX3827" fmla="*/ 11575979 w 14923734"/>
              <a:gd name="connsiteY3827" fmla="*/ 9107880 h 11772899"/>
              <a:gd name="connsiteX3828" fmla="*/ 11527701 w 14923734"/>
              <a:gd name="connsiteY3828" fmla="*/ 9072347 h 11772899"/>
              <a:gd name="connsiteX3829" fmla="*/ 11526545 w 14923734"/>
              <a:gd name="connsiteY3829" fmla="*/ 9067366 h 11772899"/>
              <a:gd name="connsiteX3830" fmla="*/ 11503169 w 14923734"/>
              <a:gd name="connsiteY3830" fmla="*/ 9066601 h 11772899"/>
              <a:gd name="connsiteX3831" fmla="*/ 11435933 w 14923734"/>
              <a:gd name="connsiteY3831" fmla="*/ 9043874 h 11772899"/>
              <a:gd name="connsiteX3832" fmla="*/ 11483549 w 14923734"/>
              <a:gd name="connsiteY3832" fmla="*/ 9021734 h 11772899"/>
              <a:gd name="connsiteX3833" fmla="*/ 11544865 w 14923734"/>
              <a:gd name="connsiteY3833" fmla="*/ 8953304 h 11772899"/>
              <a:gd name="connsiteX3834" fmla="*/ 12637557 w 14923734"/>
              <a:gd name="connsiteY3834" fmla="*/ 8949031 h 11772899"/>
              <a:gd name="connsiteX3835" fmla="*/ 12670493 w 14923734"/>
              <a:gd name="connsiteY3835" fmla="*/ 8961087 h 11772899"/>
              <a:gd name="connsiteX3836" fmla="*/ 12664193 w 14923734"/>
              <a:gd name="connsiteY3836" fmla="*/ 8996962 h 11772899"/>
              <a:gd name="connsiteX3837" fmla="*/ 12647487 w 14923734"/>
              <a:gd name="connsiteY3837" fmla="*/ 9008733 h 11772899"/>
              <a:gd name="connsiteX3838" fmla="*/ 12630313 w 14923734"/>
              <a:gd name="connsiteY3838" fmla="*/ 9007033 h 11772899"/>
              <a:gd name="connsiteX3839" fmla="*/ 12622549 w 14923734"/>
              <a:gd name="connsiteY3839" fmla="*/ 9017495 h 11772899"/>
              <a:gd name="connsiteX3840" fmla="*/ 12579927 w 14923734"/>
              <a:gd name="connsiteY3840" fmla="*/ 9081106 h 11772899"/>
              <a:gd name="connsiteX3841" fmla="*/ 12555489 w 14923734"/>
              <a:gd name="connsiteY3841" fmla="*/ 9061191 h 11772899"/>
              <a:gd name="connsiteX3842" fmla="*/ 12612015 w 14923734"/>
              <a:gd name="connsiteY3842" fmla="*/ 8982270 h 11772899"/>
              <a:gd name="connsiteX3843" fmla="*/ 12612189 w 14923734"/>
              <a:gd name="connsiteY3843" fmla="*/ 8982156 h 11772899"/>
              <a:gd name="connsiteX3844" fmla="*/ 12609437 w 14923734"/>
              <a:gd name="connsiteY3844" fmla="*/ 8959360 h 11772899"/>
              <a:gd name="connsiteX3845" fmla="*/ 12637557 w 14923734"/>
              <a:gd name="connsiteY3845" fmla="*/ 8949031 h 11772899"/>
              <a:gd name="connsiteX3846" fmla="*/ 13408805 w 14923734"/>
              <a:gd name="connsiteY3846" fmla="*/ 8935916 h 11772899"/>
              <a:gd name="connsiteX3847" fmla="*/ 13418365 w 14923734"/>
              <a:gd name="connsiteY3847" fmla="*/ 8956853 h 11772899"/>
              <a:gd name="connsiteX3848" fmla="*/ 13393681 w 14923734"/>
              <a:gd name="connsiteY3848" fmla="*/ 8970170 h 11772899"/>
              <a:gd name="connsiteX3849" fmla="*/ 13367879 w 14923734"/>
              <a:gd name="connsiteY3849" fmla="*/ 8954080 h 11772899"/>
              <a:gd name="connsiteX3850" fmla="*/ 13408805 w 14923734"/>
              <a:gd name="connsiteY3850" fmla="*/ 8935916 h 11772899"/>
              <a:gd name="connsiteX3851" fmla="*/ 11178907 w 14923734"/>
              <a:gd name="connsiteY3851" fmla="*/ 8929755 h 11772899"/>
              <a:gd name="connsiteX3852" fmla="*/ 11202073 w 14923734"/>
              <a:gd name="connsiteY3852" fmla="*/ 8941035 h 11772899"/>
              <a:gd name="connsiteX3853" fmla="*/ 11178393 w 14923734"/>
              <a:gd name="connsiteY3853" fmla="*/ 9001374 h 11772899"/>
              <a:gd name="connsiteX3854" fmla="*/ 11159041 w 14923734"/>
              <a:gd name="connsiteY3854" fmla="*/ 8961753 h 11772899"/>
              <a:gd name="connsiteX3855" fmla="*/ 11178907 w 14923734"/>
              <a:gd name="connsiteY3855" fmla="*/ 8929755 h 11772899"/>
              <a:gd name="connsiteX3856" fmla="*/ 13252867 w 14923734"/>
              <a:gd name="connsiteY3856" fmla="*/ 8927597 h 11772899"/>
              <a:gd name="connsiteX3857" fmla="*/ 13290337 w 14923734"/>
              <a:gd name="connsiteY3857" fmla="*/ 8945026 h 11772899"/>
              <a:gd name="connsiteX3858" fmla="*/ 13279579 w 14923734"/>
              <a:gd name="connsiteY3858" fmla="*/ 8961504 h 11772899"/>
              <a:gd name="connsiteX3859" fmla="*/ 13245509 w 14923734"/>
              <a:gd name="connsiteY3859" fmla="*/ 8968164 h 11772899"/>
              <a:gd name="connsiteX3860" fmla="*/ 13217727 w 14923734"/>
              <a:gd name="connsiteY3860" fmla="*/ 8949223 h 11772899"/>
              <a:gd name="connsiteX3861" fmla="*/ 13252867 w 14923734"/>
              <a:gd name="connsiteY3861" fmla="*/ 8927597 h 11772899"/>
              <a:gd name="connsiteX3862" fmla="*/ 11946001 w 14923734"/>
              <a:gd name="connsiteY3862" fmla="*/ 8885466 h 11772899"/>
              <a:gd name="connsiteX3863" fmla="*/ 11990013 w 14923734"/>
              <a:gd name="connsiteY3863" fmla="*/ 8911653 h 11772899"/>
              <a:gd name="connsiteX3864" fmla="*/ 11968029 w 14923734"/>
              <a:gd name="connsiteY3864" fmla="*/ 8926473 h 11772899"/>
              <a:gd name="connsiteX3865" fmla="*/ 11936519 w 14923734"/>
              <a:gd name="connsiteY3865" fmla="*/ 8918371 h 11772899"/>
              <a:gd name="connsiteX3866" fmla="*/ 11946001 w 14923734"/>
              <a:gd name="connsiteY3866" fmla="*/ 8885466 h 11772899"/>
              <a:gd name="connsiteX3867" fmla="*/ 13007223 w 14923734"/>
              <a:gd name="connsiteY3867" fmla="*/ 8885357 h 11772899"/>
              <a:gd name="connsiteX3868" fmla="*/ 13035403 w 14923734"/>
              <a:gd name="connsiteY3868" fmla="*/ 8913262 h 11772899"/>
              <a:gd name="connsiteX3869" fmla="*/ 12943661 w 14923734"/>
              <a:gd name="connsiteY3869" fmla="*/ 8928996 h 11772899"/>
              <a:gd name="connsiteX3870" fmla="*/ 12919403 w 14923734"/>
              <a:gd name="connsiteY3870" fmla="*/ 8920545 h 11772899"/>
              <a:gd name="connsiteX3871" fmla="*/ 13007223 w 14923734"/>
              <a:gd name="connsiteY3871" fmla="*/ 8885357 h 11772899"/>
              <a:gd name="connsiteX3872" fmla="*/ 12262149 w 14923734"/>
              <a:gd name="connsiteY3872" fmla="*/ 8881395 h 11772899"/>
              <a:gd name="connsiteX3873" fmla="*/ 12246945 w 14923734"/>
              <a:gd name="connsiteY3873" fmla="*/ 8927061 h 11772899"/>
              <a:gd name="connsiteX3874" fmla="*/ 12216827 w 14923734"/>
              <a:gd name="connsiteY3874" fmla="*/ 8894206 h 11772899"/>
              <a:gd name="connsiteX3875" fmla="*/ 12262149 w 14923734"/>
              <a:gd name="connsiteY3875" fmla="*/ 8881395 h 11772899"/>
              <a:gd name="connsiteX3876" fmla="*/ 11550233 w 14923734"/>
              <a:gd name="connsiteY3876" fmla="*/ 8864620 h 11772899"/>
              <a:gd name="connsiteX3877" fmla="*/ 11549621 w 14923734"/>
              <a:gd name="connsiteY3877" fmla="*/ 8910596 h 11772899"/>
              <a:gd name="connsiteX3878" fmla="*/ 11507145 w 14923734"/>
              <a:gd name="connsiteY3878" fmla="*/ 8926844 h 11772899"/>
              <a:gd name="connsiteX3879" fmla="*/ 11550233 w 14923734"/>
              <a:gd name="connsiteY3879" fmla="*/ 8864620 h 11772899"/>
              <a:gd name="connsiteX3880" fmla="*/ 11291677 w 14923734"/>
              <a:gd name="connsiteY3880" fmla="*/ 8854781 h 11772899"/>
              <a:gd name="connsiteX3881" fmla="*/ 11318609 w 14923734"/>
              <a:gd name="connsiteY3881" fmla="*/ 8857696 h 11772899"/>
              <a:gd name="connsiteX3882" fmla="*/ 11322665 w 14923734"/>
              <a:gd name="connsiteY3882" fmla="*/ 8863908 h 11772899"/>
              <a:gd name="connsiteX3883" fmla="*/ 11370807 w 14923734"/>
              <a:gd name="connsiteY3883" fmla="*/ 8900929 h 11772899"/>
              <a:gd name="connsiteX3884" fmla="*/ 11358173 w 14923734"/>
              <a:gd name="connsiteY3884" fmla="*/ 8954808 h 11772899"/>
              <a:gd name="connsiteX3885" fmla="*/ 11320973 w 14923734"/>
              <a:gd name="connsiteY3885" fmla="*/ 8924595 h 11772899"/>
              <a:gd name="connsiteX3886" fmla="*/ 11311609 w 14923734"/>
              <a:gd name="connsiteY3886" fmla="*/ 8899211 h 11772899"/>
              <a:gd name="connsiteX3887" fmla="*/ 11303745 w 14923734"/>
              <a:gd name="connsiteY3887" fmla="*/ 8898911 h 11772899"/>
              <a:gd name="connsiteX3888" fmla="*/ 11291677 w 14923734"/>
              <a:gd name="connsiteY3888" fmla="*/ 8854781 h 11772899"/>
              <a:gd name="connsiteX3889" fmla="*/ 12152985 w 14923734"/>
              <a:gd name="connsiteY3889" fmla="*/ 8854428 h 11772899"/>
              <a:gd name="connsiteX3890" fmla="*/ 12176065 w 14923734"/>
              <a:gd name="connsiteY3890" fmla="*/ 8986016 h 11772899"/>
              <a:gd name="connsiteX3891" fmla="*/ 12152985 w 14923734"/>
              <a:gd name="connsiteY3891" fmla="*/ 8854428 h 11772899"/>
              <a:gd name="connsiteX3892" fmla="*/ 12222471 w 14923734"/>
              <a:gd name="connsiteY3892" fmla="*/ 8849161 h 11772899"/>
              <a:gd name="connsiteX3893" fmla="*/ 12252257 w 14923734"/>
              <a:gd name="connsiteY3893" fmla="*/ 8866884 h 11772899"/>
              <a:gd name="connsiteX3894" fmla="*/ 12229417 w 14923734"/>
              <a:gd name="connsiteY3894" fmla="*/ 8868899 h 11772899"/>
              <a:gd name="connsiteX3895" fmla="*/ 12222471 w 14923734"/>
              <a:gd name="connsiteY3895" fmla="*/ 8849161 h 11772899"/>
              <a:gd name="connsiteX3896" fmla="*/ 11657237 w 14923734"/>
              <a:gd name="connsiteY3896" fmla="*/ 8839430 h 11772899"/>
              <a:gd name="connsiteX3897" fmla="*/ 11672733 w 14923734"/>
              <a:gd name="connsiteY3897" fmla="*/ 8843774 h 11772899"/>
              <a:gd name="connsiteX3898" fmla="*/ 11631497 w 14923734"/>
              <a:gd name="connsiteY3898" fmla="*/ 8932391 h 11772899"/>
              <a:gd name="connsiteX3899" fmla="*/ 11607653 w 14923734"/>
              <a:gd name="connsiteY3899" fmla="*/ 8947328 h 11772899"/>
              <a:gd name="connsiteX3900" fmla="*/ 11626469 w 14923734"/>
              <a:gd name="connsiteY3900" fmla="*/ 8848944 h 11772899"/>
              <a:gd name="connsiteX3901" fmla="*/ 11657237 w 14923734"/>
              <a:gd name="connsiteY3901" fmla="*/ 8839430 h 11772899"/>
              <a:gd name="connsiteX3902" fmla="*/ 13814353 w 14923734"/>
              <a:gd name="connsiteY3902" fmla="*/ 8823706 h 11772899"/>
              <a:gd name="connsiteX3903" fmla="*/ 13843397 w 14923734"/>
              <a:gd name="connsiteY3903" fmla="*/ 8840783 h 11772899"/>
              <a:gd name="connsiteX3904" fmla="*/ 13787981 w 14923734"/>
              <a:gd name="connsiteY3904" fmla="*/ 8900970 h 11772899"/>
              <a:gd name="connsiteX3905" fmla="*/ 13762629 w 14923734"/>
              <a:gd name="connsiteY3905" fmla="*/ 8885848 h 11772899"/>
              <a:gd name="connsiteX3906" fmla="*/ 13814353 w 14923734"/>
              <a:gd name="connsiteY3906" fmla="*/ 8823706 h 11772899"/>
              <a:gd name="connsiteX3907" fmla="*/ 12029685 w 14923734"/>
              <a:gd name="connsiteY3907" fmla="*/ 8816780 h 11772899"/>
              <a:gd name="connsiteX3908" fmla="*/ 12043497 w 14923734"/>
              <a:gd name="connsiteY3908" fmla="*/ 8817692 h 11772899"/>
              <a:gd name="connsiteX3909" fmla="*/ 12046557 w 14923734"/>
              <a:gd name="connsiteY3909" fmla="*/ 8891330 h 11772899"/>
              <a:gd name="connsiteX3910" fmla="*/ 12030697 w 14923734"/>
              <a:gd name="connsiteY3910" fmla="*/ 8896059 h 11772899"/>
              <a:gd name="connsiteX3911" fmla="*/ 12011515 w 14923734"/>
              <a:gd name="connsiteY3911" fmla="*/ 8885415 h 11772899"/>
              <a:gd name="connsiteX3912" fmla="*/ 12029685 w 14923734"/>
              <a:gd name="connsiteY3912" fmla="*/ 8816780 h 11772899"/>
              <a:gd name="connsiteX3913" fmla="*/ 1318095 w 14923734"/>
              <a:gd name="connsiteY3913" fmla="*/ 8814263 h 11772899"/>
              <a:gd name="connsiteX3914" fmla="*/ 1322847 w 14923734"/>
              <a:gd name="connsiteY3914" fmla="*/ 8814933 h 11772899"/>
              <a:gd name="connsiteX3915" fmla="*/ 1318459 w 14923734"/>
              <a:gd name="connsiteY3915" fmla="*/ 8846012 h 11772899"/>
              <a:gd name="connsiteX3916" fmla="*/ 1313707 w 14923734"/>
              <a:gd name="connsiteY3916" fmla="*/ 8845341 h 11772899"/>
              <a:gd name="connsiteX3917" fmla="*/ 1318095 w 14923734"/>
              <a:gd name="connsiteY3917" fmla="*/ 8814263 h 11772899"/>
              <a:gd name="connsiteX3918" fmla="*/ 12109881 w 14923734"/>
              <a:gd name="connsiteY3918" fmla="*/ 8811349 h 11772899"/>
              <a:gd name="connsiteX3919" fmla="*/ 12106389 w 14923734"/>
              <a:gd name="connsiteY3919" fmla="*/ 8871641 h 11772899"/>
              <a:gd name="connsiteX3920" fmla="*/ 12091171 w 14923734"/>
              <a:gd name="connsiteY3920" fmla="*/ 8863266 h 11772899"/>
              <a:gd name="connsiteX3921" fmla="*/ 12084457 w 14923734"/>
              <a:gd name="connsiteY3921" fmla="*/ 8828121 h 11772899"/>
              <a:gd name="connsiteX3922" fmla="*/ 12109881 w 14923734"/>
              <a:gd name="connsiteY3922" fmla="*/ 8811349 h 11772899"/>
              <a:gd name="connsiteX3923" fmla="*/ 11908653 w 14923734"/>
              <a:gd name="connsiteY3923" fmla="*/ 8810123 h 11772899"/>
              <a:gd name="connsiteX3924" fmla="*/ 11925209 w 14923734"/>
              <a:gd name="connsiteY3924" fmla="*/ 8828831 h 11772899"/>
              <a:gd name="connsiteX3925" fmla="*/ 11887493 w 14923734"/>
              <a:gd name="connsiteY3925" fmla="*/ 8846305 h 11772899"/>
              <a:gd name="connsiteX3926" fmla="*/ 11879085 w 14923734"/>
              <a:gd name="connsiteY3926" fmla="*/ 8811832 h 11772899"/>
              <a:gd name="connsiteX3927" fmla="*/ 11908653 w 14923734"/>
              <a:gd name="connsiteY3927" fmla="*/ 8810123 h 11772899"/>
              <a:gd name="connsiteX3928" fmla="*/ 2166657 w 14923734"/>
              <a:gd name="connsiteY3928" fmla="*/ 8808689 h 11772899"/>
              <a:gd name="connsiteX3929" fmla="*/ 2195893 w 14923734"/>
              <a:gd name="connsiteY3929" fmla="*/ 8809249 h 11772899"/>
              <a:gd name="connsiteX3930" fmla="*/ 2234219 w 14923734"/>
              <a:gd name="connsiteY3930" fmla="*/ 8814660 h 11772899"/>
              <a:gd name="connsiteX3931" fmla="*/ 2239011 w 14923734"/>
              <a:gd name="connsiteY3931" fmla="*/ 8815335 h 11772899"/>
              <a:gd name="connsiteX3932" fmla="*/ 2239855 w 14923734"/>
              <a:gd name="connsiteY3932" fmla="*/ 8843990 h 11772899"/>
              <a:gd name="connsiteX3933" fmla="*/ 2235063 w 14923734"/>
              <a:gd name="connsiteY3933" fmla="*/ 8843314 h 11772899"/>
              <a:gd name="connsiteX3934" fmla="*/ 2187993 w 14923734"/>
              <a:gd name="connsiteY3934" fmla="*/ 8865205 h 11772899"/>
              <a:gd name="connsiteX3935" fmla="*/ 2130507 w 14923734"/>
              <a:gd name="connsiteY3935" fmla="*/ 8857088 h 11772899"/>
              <a:gd name="connsiteX3936" fmla="*/ 2125717 w 14923734"/>
              <a:gd name="connsiteY3936" fmla="*/ 8856410 h 11772899"/>
              <a:gd name="connsiteX3937" fmla="*/ 2134456 w 14923734"/>
              <a:gd name="connsiteY3937" fmla="*/ 8829111 h 11772899"/>
              <a:gd name="connsiteX3938" fmla="*/ 2166657 w 14923734"/>
              <a:gd name="connsiteY3938" fmla="*/ 8808689 h 11772899"/>
              <a:gd name="connsiteX3939" fmla="*/ 12664187 w 14923734"/>
              <a:gd name="connsiteY3939" fmla="*/ 8806701 h 11772899"/>
              <a:gd name="connsiteX3940" fmla="*/ 12668833 w 14923734"/>
              <a:gd name="connsiteY3940" fmla="*/ 8896727 h 11772899"/>
              <a:gd name="connsiteX3941" fmla="*/ 12604849 w 14923734"/>
              <a:gd name="connsiteY3941" fmla="*/ 8923025 h 11772899"/>
              <a:gd name="connsiteX3942" fmla="*/ 12553689 w 14923734"/>
              <a:gd name="connsiteY3942" fmla="*/ 8881999 h 11772899"/>
              <a:gd name="connsiteX3943" fmla="*/ 12664187 w 14923734"/>
              <a:gd name="connsiteY3943" fmla="*/ 8806701 h 11772899"/>
              <a:gd name="connsiteX3944" fmla="*/ 1380279 w 14923734"/>
              <a:gd name="connsiteY3944" fmla="*/ 8805739 h 11772899"/>
              <a:gd name="connsiteX3945" fmla="*/ 1381092 w 14923734"/>
              <a:gd name="connsiteY3945" fmla="*/ 8819763 h 11772899"/>
              <a:gd name="connsiteX3946" fmla="*/ 1371616 w 14923734"/>
              <a:gd name="connsiteY3946" fmla="*/ 8852669 h 11772899"/>
              <a:gd name="connsiteX3947" fmla="*/ 1380279 w 14923734"/>
              <a:gd name="connsiteY3947" fmla="*/ 8805739 h 11772899"/>
              <a:gd name="connsiteX3948" fmla="*/ 11740853 w 14923734"/>
              <a:gd name="connsiteY3948" fmla="*/ 8803778 h 11772899"/>
              <a:gd name="connsiteX3949" fmla="*/ 11738515 w 14923734"/>
              <a:gd name="connsiteY3949" fmla="*/ 8843096 h 11772899"/>
              <a:gd name="connsiteX3950" fmla="*/ 11731889 w 14923734"/>
              <a:gd name="connsiteY3950" fmla="*/ 8853634 h 11772899"/>
              <a:gd name="connsiteX3951" fmla="*/ 11730763 w 14923734"/>
              <a:gd name="connsiteY3951" fmla="*/ 8869681 h 11772899"/>
              <a:gd name="connsiteX3952" fmla="*/ 11721305 w 14923734"/>
              <a:gd name="connsiteY3952" fmla="*/ 8870470 h 11772899"/>
              <a:gd name="connsiteX3953" fmla="*/ 11715557 w 14923734"/>
              <a:gd name="connsiteY3953" fmla="*/ 8879612 h 11772899"/>
              <a:gd name="connsiteX3954" fmla="*/ 11689529 w 14923734"/>
              <a:gd name="connsiteY3954" fmla="*/ 8880944 h 11772899"/>
              <a:gd name="connsiteX3955" fmla="*/ 11689901 w 14923734"/>
              <a:gd name="connsiteY3955" fmla="*/ 8858616 h 11772899"/>
              <a:gd name="connsiteX3956" fmla="*/ 11687375 w 14923734"/>
              <a:gd name="connsiteY3956" fmla="*/ 8856874 h 11772899"/>
              <a:gd name="connsiteX3957" fmla="*/ 11674169 w 14923734"/>
              <a:gd name="connsiteY3957" fmla="*/ 8829661 h 11772899"/>
              <a:gd name="connsiteX3958" fmla="*/ 11713507 w 14923734"/>
              <a:gd name="connsiteY3958" fmla="*/ 8804616 h 11772899"/>
              <a:gd name="connsiteX3959" fmla="*/ 11716353 w 14923734"/>
              <a:gd name="connsiteY3959" fmla="*/ 8808887 h 11772899"/>
              <a:gd name="connsiteX3960" fmla="*/ 2111363 w 14923734"/>
              <a:gd name="connsiteY3960" fmla="*/ 8788083 h 11772899"/>
              <a:gd name="connsiteX3961" fmla="*/ 2115076 w 14923734"/>
              <a:gd name="connsiteY3961" fmla="*/ 8794985 h 11772899"/>
              <a:gd name="connsiteX3962" fmla="*/ 2097221 w 14923734"/>
              <a:gd name="connsiteY3962" fmla="*/ 8886627 h 11772899"/>
              <a:gd name="connsiteX3963" fmla="*/ 2086627 w 14923734"/>
              <a:gd name="connsiteY3963" fmla="*/ 8822351 h 11772899"/>
              <a:gd name="connsiteX3964" fmla="*/ 2111363 w 14923734"/>
              <a:gd name="connsiteY3964" fmla="*/ 8788083 h 11772899"/>
              <a:gd name="connsiteX3965" fmla="*/ 12250707 w 14923734"/>
              <a:gd name="connsiteY3965" fmla="*/ 8774840 h 11772899"/>
              <a:gd name="connsiteX3966" fmla="*/ 12271909 w 14923734"/>
              <a:gd name="connsiteY3966" fmla="*/ 8811407 h 11772899"/>
              <a:gd name="connsiteX3967" fmla="*/ 12262527 w 14923734"/>
              <a:gd name="connsiteY3967" fmla="*/ 8818841 h 11772899"/>
              <a:gd name="connsiteX3968" fmla="*/ 12244463 w 14923734"/>
              <a:gd name="connsiteY3968" fmla="*/ 8814341 h 11772899"/>
              <a:gd name="connsiteX3969" fmla="*/ 12250707 w 14923734"/>
              <a:gd name="connsiteY3969" fmla="*/ 8774840 h 11772899"/>
              <a:gd name="connsiteX3970" fmla="*/ 12955913 w 14923734"/>
              <a:gd name="connsiteY3970" fmla="*/ 8774479 h 11772899"/>
              <a:gd name="connsiteX3971" fmla="*/ 12987497 w 14923734"/>
              <a:gd name="connsiteY3971" fmla="*/ 8778620 h 11772899"/>
              <a:gd name="connsiteX3972" fmla="*/ 12972773 w 14923734"/>
              <a:gd name="connsiteY3972" fmla="*/ 8822786 h 11772899"/>
              <a:gd name="connsiteX3973" fmla="*/ 12955913 w 14923734"/>
              <a:gd name="connsiteY3973" fmla="*/ 8774479 h 11772899"/>
              <a:gd name="connsiteX3974" fmla="*/ 1162521 w 14923734"/>
              <a:gd name="connsiteY3974" fmla="*/ 8754668 h 11772899"/>
              <a:gd name="connsiteX3975" fmla="*/ 1167280 w 14923734"/>
              <a:gd name="connsiteY3975" fmla="*/ 8755340 h 11772899"/>
              <a:gd name="connsiteX3976" fmla="*/ 1214901 w 14923734"/>
              <a:gd name="connsiteY3976" fmla="*/ 8796300 h 11772899"/>
              <a:gd name="connsiteX3977" fmla="*/ 1219681 w 14923734"/>
              <a:gd name="connsiteY3977" fmla="*/ 8831217 h 11772899"/>
              <a:gd name="connsiteX3978" fmla="*/ 1210180 w 14923734"/>
              <a:gd name="connsiteY3978" fmla="*/ 8864122 h 11772899"/>
              <a:gd name="connsiteX3979" fmla="*/ 1153042 w 14923734"/>
              <a:gd name="connsiteY3979" fmla="*/ 8821811 h 11772899"/>
              <a:gd name="connsiteX3980" fmla="*/ 1138783 w 14923734"/>
              <a:gd name="connsiteY3980" fmla="*/ 8854044 h 11772899"/>
              <a:gd name="connsiteX3981" fmla="*/ 1138761 w 14923734"/>
              <a:gd name="connsiteY3981" fmla="*/ 8819793 h 11772899"/>
              <a:gd name="connsiteX3982" fmla="*/ 1148262 w 14923734"/>
              <a:gd name="connsiteY3982" fmla="*/ 8786892 h 11772899"/>
              <a:gd name="connsiteX3983" fmla="*/ 1153023 w 14923734"/>
              <a:gd name="connsiteY3983" fmla="*/ 8787564 h 11772899"/>
              <a:gd name="connsiteX3984" fmla="*/ 1162521 w 14923734"/>
              <a:gd name="connsiteY3984" fmla="*/ 8754668 h 11772899"/>
              <a:gd name="connsiteX3985" fmla="*/ 1114841 w 14923734"/>
              <a:gd name="connsiteY3985" fmla="*/ 8747938 h 11772899"/>
              <a:gd name="connsiteX3986" fmla="*/ 1110185 w 14923734"/>
              <a:gd name="connsiteY3986" fmla="*/ 8815760 h 11772899"/>
              <a:gd name="connsiteX3987" fmla="*/ 1110672 w 14923734"/>
              <a:gd name="connsiteY3987" fmla="*/ 8830279 h 11772899"/>
              <a:gd name="connsiteX3988" fmla="*/ 1106596 w 14923734"/>
              <a:gd name="connsiteY3988" fmla="*/ 8828096 h 11772899"/>
              <a:gd name="connsiteX3989" fmla="*/ 1095723 w 14923734"/>
              <a:gd name="connsiteY3989" fmla="*/ 8813719 h 11772899"/>
              <a:gd name="connsiteX3990" fmla="*/ 1114841 w 14923734"/>
              <a:gd name="connsiteY3990" fmla="*/ 8747938 h 11772899"/>
              <a:gd name="connsiteX3991" fmla="*/ 12665585 w 14923734"/>
              <a:gd name="connsiteY3991" fmla="*/ 8746463 h 11772899"/>
              <a:gd name="connsiteX3992" fmla="*/ 12679449 w 14923734"/>
              <a:gd name="connsiteY3992" fmla="*/ 8747870 h 11772899"/>
              <a:gd name="connsiteX3993" fmla="*/ 12682407 w 14923734"/>
              <a:gd name="connsiteY3993" fmla="*/ 8775229 h 11772899"/>
              <a:gd name="connsiteX3994" fmla="*/ 12654881 w 14923734"/>
              <a:gd name="connsiteY3994" fmla="*/ 8774296 h 11772899"/>
              <a:gd name="connsiteX3995" fmla="*/ 12665585 w 14923734"/>
              <a:gd name="connsiteY3995" fmla="*/ 8746463 h 11772899"/>
              <a:gd name="connsiteX3996" fmla="*/ 12724433 w 14923734"/>
              <a:gd name="connsiteY3996" fmla="*/ 8734295 h 11772899"/>
              <a:gd name="connsiteX3997" fmla="*/ 12718925 w 14923734"/>
              <a:gd name="connsiteY3997" fmla="*/ 8778416 h 11772899"/>
              <a:gd name="connsiteX3998" fmla="*/ 12699753 w 14923734"/>
              <a:gd name="connsiteY3998" fmla="*/ 8755821 h 11772899"/>
              <a:gd name="connsiteX3999" fmla="*/ 12724433 w 14923734"/>
              <a:gd name="connsiteY3999" fmla="*/ 8734295 h 11772899"/>
              <a:gd name="connsiteX4000" fmla="*/ 486368 w 14923734"/>
              <a:gd name="connsiteY4000" fmla="*/ 8731497 h 11772899"/>
              <a:gd name="connsiteX4001" fmla="*/ 515478 w 14923734"/>
              <a:gd name="connsiteY4001" fmla="*/ 8731803 h 11772899"/>
              <a:gd name="connsiteX4002" fmla="*/ 572656 w 14923734"/>
              <a:gd name="connsiteY4002" fmla="*/ 8739875 h 11772899"/>
              <a:gd name="connsiteX4003" fmla="*/ 649443 w 14923734"/>
              <a:gd name="connsiteY4003" fmla="*/ 8781150 h 11772899"/>
              <a:gd name="connsiteX4004" fmla="*/ 649995 w 14923734"/>
              <a:gd name="connsiteY4004" fmla="*/ 8811660 h 11772899"/>
              <a:gd name="connsiteX4005" fmla="*/ 641016 w 14923734"/>
              <a:gd name="connsiteY4005" fmla="*/ 8840832 h 11772899"/>
              <a:gd name="connsiteX4006" fmla="*/ 564231 w 14923734"/>
              <a:gd name="connsiteY4006" fmla="*/ 8799553 h 11772899"/>
              <a:gd name="connsiteX4007" fmla="*/ 445670 w 14923734"/>
              <a:gd name="connsiteY4007" fmla="*/ 8813254 h 11772899"/>
              <a:gd name="connsiteX4008" fmla="*/ 445118 w 14923734"/>
              <a:gd name="connsiteY4008" fmla="*/ 8782737 h 11772899"/>
              <a:gd name="connsiteX4009" fmla="*/ 454095 w 14923734"/>
              <a:gd name="connsiteY4009" fmla="*/ 8753570 h 11772899"/>
              <a:gd name="connsiteX4010" fmla="*/ 486368 w 14923734"/>
              <a:gd name="connsiteY4010" fmla="*/ 8731497 h 11772899"/>
              <a:gd name="connsiteX4011" fmla="*/ 11631427 w 14923734"/>
              <a:gd name="connsiteY4011" fmla="*/ 8726048 h 11772899"/>
              <a:gd name="connsiteX4012" fmla="*/ 11607525 w 14923734"/>
              <a:gd name="connsiteY4012" fmla="*/ 8806884 h 11772899"/>
              <a:gd name="connsiteX4013" fmla="*/ 11598329 w 14923734"/>
              <a:gd name="connsiteY4013" fmla="*/ 8744590 h 11772899"/>
              <a:gd name="connsiteX4014" fmla="*/ 11631427 w 14923734"/>
              <a:gd name="connsiteY4014" fmla="*/ 8726048 h 11772899"/>
              <a:gd name="connsiteX4015" fmla="*/ 12100497 w 14923734"/>
              <a:gd name="connsiteY4015" fmla="*/ 8725797 h 11772899"/>
              <a:gd name="connsiteX4016" fmla="*/ 12090525 w 14923734"/>
              <a:gd name="connsiteY4016" fmla="*/ 8798657 h 11772899"/>
              <a:gd name="connsiteX4017" fmla="*/ 12100497 w 14923734"/>
              <a:gd name="connsiteY4017" fmla="*/ 8725797 h 11772899"/>
              <a:gd name="connsiteX4018" fmla="*/ 397502 w 14923734"/>
              <a:gd name="connsiteY4018" fmla="*/ 8715146 h 11772899"/>
              <a:gd name="connsiteX4019" fmla="*/ 402279 w 14923734"/>
              <a:gd name="connsiteY4019" fmla="*/ 8715820 h 11772899"/>
              <a:gd name="connsiteX4020" fmla="*/ 402634 w 14923734"/>
              <a:gd name="connsiteY4020" fmla="*/ 8747830 h 11772899"/>
              <a:gd name="connsiteX4021" fmla="*/ 393434 w 14923734"/>
              <a:gd name="connsiteY4021" fmla="*/ 8778487 h 11772899"/>
              <a:gd name="connsiteX4022" fmla="*/ 203392 w 14923734"/>
              <a:gd name="connsiteY4022" fmla="*/ 8847534 h 11772899"/>
              <a:gd name="connsiteX4023" fmla="*/ 198260 w 14923734"/>
              <a:gd name="connsiteY4023" fmla="*/ 8814850 h 11772899"/>
              <a:gd name="connsiteX4024" fmla="*/ 207460 w 14923734"/>
              <a:gd name="connsiteY4024" fmla="*/ 8784192 h 11772899"/>
              <a:gd name="connsiteX4025" fmla="*/ 397502 w 14923734"/>
              <a:gd name="connsiteY4025" fmla="*/ 8715146 h 11772899"/>
              <a:gd name="connsiteX4026" fmla="*/ 13815615 w 14923734"/>
              <a:gd name="connsiteY4026" fmla="*/ 8710292 h 11772899"/>
              <a:gd name="connsiteX4027" fmla="*/ 13755441 w 14923734"/>
              <a:gd name="connsiteY4027" fmla="*/ 8807595 h 11772899"/>
              <a:gd name="connsiteX4028" fmla="*/ 13726089 w 14923734"/>
              <a:gd name="connsiteY4028" fmla="*/ 8811807 h 11772899"/>
              <a:gd name="connsiteX4029" fmla="*/ 13702561 w 14923734"/>
              <a:gd name="connsiteY4029" fmla="*/ 8801363 h 11772899"/>
              <a:gd name="connsiteX4030" fmla="*/ 13692797 w 14923734"/>
              <a:gd name="connsiteY4030" fmla="*/ 8784384 h 11772899"/>
              <a:gd name="connsiteX4031" fmla="*/ 13815615 w 14923734"/>
              <a:gd name="connsiteY4031" fmla="*/ 8710292 h 11772899"/>
              <a:gd name="connsiteX4032" fmla="*/ 11813873 w 14923734"/>
              <a:gd name="connsiteY4032" fmla="*/ 8701182 h 11772899"/>
              <a:gd name="connsiteX4033" fmla="*/ 11840763 w 14923734"/>
              <a:gd name="connsiteY4033" fmla="*/ 8702096 h 11772899"/>
              <a:gd name="connsiteX4034" fmla="*/ 11839493 w 14923734"/>
              <a:gd name="connsiteY4034" fmla="*/ 8714146 h 11772899"/>
              <a:gd name="connsiteX4035" fmla="*/ 11822545 w 14923734"/>
              <a:gd name="connsiteY4035" fmla="*/ 8716913 h 11772899"/>
              <a:gd name="connsiteX4036" fmla="*/ 11813417 w 14923734"/>
              <a:gd name="connsiteY4036" fmla="*/ 8701457 h 11772899"/>
              <a:gd name="connsiteX4037" fmla="*/ 13650631 w 14923734"/>
              <a:gd name="connsiteY4037" fmla="*/ 8698768 h 11772899"/>
              <a:gd name="connsiteX4038" fmla="*/ 13689717 w 14923734"/>
              <a:gd name="connsiteY4038" fmla="*/ 8705649 h 11772899"/>
              <a:gd name="connsiteX4039" fmla="*/ 13628201 w 14923734"/>
              <a:gd name="connsiteY4039" fmla="*/ 8743256 h 11772899"/>
              <a:gd name="connsiteX4040" fmla="*/ 13561917 w 14923734"/>
              <a:gd name="connsiteY4040" fmla="*/ 8758009 h 11772899"/>
              <a:gd name="connsiteX4041" fmla="*/ 13650631 w 14923734"/>
              <a:gd name="connsiteY4041" fmla="*/ 8698768 h 11772899"/>
              <a:gd name="connsiteX4042" fmla="*/ 13336765 w 14923734"/>
              <a:gd name="connsiteY4042" fmla="*/ 8695427 h 11772899"/>
              <a:gd name="connsiteX4043" fmla="*/ 13365965 w 14923734"/>
              <a:gd name="connsiteY4043" fmla="*/ 8705562 h 11772899"/>
              <a:gd name="connsiteX4044" fmla="*/ 13339863 w 14923734"/>
              <a:gd name="connsiteY4044" fmla="*/ 8747144 h 11772899"/>
              <a:gd name="connsiteX4045" fmla="*/ 13323513 w 14923734"/>
              <a:gd name="connsiteY4045" fmla="*/ 8738723 h 11772899"/>
              <a:gd name="connsiteX4046" fmla="*/ 13314029 w 14923734"/>
              <a:gd name="connsiteY4046" fmla="*/ 8697659 h 11772899"/>
              <a:gd name="connsiteX4047" fmla="*/ 13336765 w 14923734"/>
              <a:gd name="connsiteY4047" fmla="*/ 8695427 h 11772899"/>
              <a:gd name="connsiteX4048" fmla="*/ 13207905 w 14923734"/>
              <a:gd name="connsiteY4048" fmla="*/ 8672183 h 11772899"/>
              <a:gd name="connsiteX4049" fmla="*/ 13248269 w 14923734"/>
              <a:gd name="connsiteY4049" fmla="*/ 8689963 h 11772899"/>
              <a:gd name="connsiteX4050" fmla="*/ 13184203 w 14923734"/>
              <a:gd name="connsiteY4050" fmla="*/ 8703519 h 11772899"/>
              <a:gd name="connsiteX4051" fmla="*/ 13207905 w 14923734"/>
              <a:gd name="connsiteY4051" fmla="*/ 8672183 h 11772899"/>
              <a:gd name="connsiteX4052" fmla="*/ 14132821 w 14923734"/>
              <a:gd name="connsiteY4052" fmla="*/ 8617602 h 11772899"/>
              <a:gd name="connsiteX4053" fmla="*/ 14199081 w 14923734"/>
              <a:gd name="connsiteY4053" fmla="*/ 8655022 h 11772899"/>
              <a:gd name="connsiteX4054" fmla="*/ 14180945 w 14923734"/>
              <a:gd name="connsiteY4054" fmla="*/ 8666929 h 11772899"/>
              <a:gd name="connsiteX4055" fmla="*/ 14116917 w 14923734"/>
              <a:gd name="connsiteY4055" fmla="*/ 8633401 h 11772899"/>
              <a:gd name="connsiteX4056" fmla="*/ 14132821 w 14923734"/>
              <a:gd name="connsiteY4056" fmla="*/ 8617602 h 11772899"/>
              <a:gd name="connsiteX4057" fmla="*/ 12008435 w 14923734"/>
              <a:gd name="connsiteY4057" fmla="*/ 8617595 h 11772899"/>
              <a:gd name="connsiteX4058" fmla="*/ 12033517 w 14923734"/>
              <a:gd name="connsiteY4058" fmla="*/ 8625173 h 11772899"/>
              <a:gd name="connsiteX4059" fmla="*/ 12025909 w 14923734"/>
              <a:gd name="connsiteY4059" fmla="*/ 8663818 h 11772899"/>
              <a:gd name="connsiteX4060" fmla="*/ 12005937 w 14923734"/>
              <a:gd name="connsiteY4060" fmla="*/ 8668018 h 11772899"/>
              <a:gd name="connsiteX4061" fmla="*/ 11983037 w 14923734"/>
              <a:gd name="connsiteY4061" fmla="*/ 8660723 h 11772899"/>
              <a:gd name="connsiteX4062" fmla="*/ 12008435 w 14923734"/>
              <a:gd name="connsiteY4062" fmla="*/ 8617595 h 11772899"/>
              <a:gd name="connsiteX4063" fmla="*/ 12521565 w 14923734"/>
              <a:gd name="connsiteY4063" fmla="*/ 8612865 h 11772899"/>
              <a:gd name="connsiteX4064" fmla="*/ 12507207 w 14923734"/>
              <a:gd name="connsiteY4064" fmla="*/ 8671853 h 11772899"/>
              <a:gd name="connsiteX4065" fmla="*/ 12488909 w 14923734"/>
              <a:gd name="connsiteY4065" fmla="*/ 8672872 h 11772899"/>
              <a:gd name="connsiteX4066" fmla="*/ 12521565 w 14923734"/>
              <a:gd name="connsiteY4066" fmla="*/ 8612865 h 11772899"/>
              <a:gd name="connsiteX4067" fmla="*/ 12795929 w 14923734"/>
              <a:gd name="connsiteY4067" fmla="*/ 8590782 h 11772899"/>
              <a:gd name="connsiteX4068" fmla="*/ 12780753 w 14923734"/>
              <a:gd name="connsiteY4068" fmla="*/ 8673822 h 11772899"/>
              <a:gd name="connsiteX4069" fmla="*/ 12871421 w 14923734"/>
              <a:gd name="connsiteY4069" fmla="*/ 8706528 h 11772899"/>
              <a:gd name="connsiteX4070" fmla="*/ 12829927 w 14923734"/>
              <a:gd name="connsiteY4070" fmla="*/ 8720683 h 11772899"/>
              <a:gd name="connsiteX4071" fmla="*/ 12760687 w 14923734"/>
              <a:gd name="connsiteY4071" fmla="*/ 8723597 h 11772899"/>
              <a:gd name="connsiteX4072" fmla="*/ 12682607 w 14923734"/>
              <a:gd name="connsiteY4072" fmla="*/ 8703372 h 11772899"/>
              <a:gd name="connsiteX4073" fmla="*/ 12733947 w 14923734"/>
              <a:gd name="connsiteY4073" fmla="*/ 8674068 h 11772899"/>
              <a:gd name="connsiteX4074" fmla="*/ 12795929 w 14923734"/>
              <a:gd name="connsiteY4074" fmla="*/ 8590782 h 11772899"/>
              <a:gd name="connsiteX4075" fmla="*/ 12674877 w 14923734"/>
              <a:gd name="connsiteY4075" fmla="*/ 8572456 h 11772899"/>
              <a:gd name="connsiteX4076" fmla="*/ 12697683 w 14923734"/>
              <a:gd name="connsiteY4076" fmla="*/ 8580271 h 11772899"/>
              <a:gd name="connsiteX4077" fmla="*/ 12672697 w 14923734"/>
              <a:gd name="connsiteY4077" fmla="*/ 8604327 h 11772899"/>
              <a:gd name="connsiteX4078" fmla="*/ 12665957 w 14923734"/>
              <a:gd name="connsiteY4078" fmla="*/ 8576222 h 11772899"/>
              <a:gd name="connsiteX4079" fmla="*/ 12674877 w 14923734"/>
              <a:gd name="connsiteY4079" fmla="*/ 8572456 h 11772899"/>
              <a:gd name="connsiteX4080" fmla="*/ 12028677 w 14923734"/>
              <a:gd name="connsiteY4080" fmla="*/ 8568068 h 11772899"/>
              <a:gd name="connsiteX4081" fmla="*/ 12057833 w 14923734"/>
              <a:gd name="connsiteY4081" fmla="*/ 8573253 h 11772899"/>
              <a:gd name="connsiteX4082" fmla="*/ 12060021 w 14923734"/>
              <a:gd name="connsiteY4082" fmla="*/ 8589562 h 11772899"/>
              <a:gd name="connsiteX4083" fmla="*/ 12038025 w 14923734"/>
              <a:gd name="connsiteY4083" fmla="*/ 8595335 h 11772899"/>
              <a:gd name="connsiteX4084" fmla="*/ 12014389 w 14923734"/>
              <a:gd name="connsiteY4084" fmla="*/ 8588877 h 11772899"/>
              <a:gd name="connsiteX4085" fmla="*/ 12028677 w 14923734"/>
              <a:gd name="connsiteY4085" fmla="*/ 8568068 h 11772899"/>
              <a:gd name="connsiteX4086" fmla="*/ 9333939 w 14923734"/>
              <a:gd name="connsiteY4086" fmla="*/ 8548596 h 11772899"/>
              <a:gd name="connsiteX4087" fmla="*/ 9401686 w 14923734"/>
              <a:gd name="connsiteY4087" fmla="*/ 8572826 h 11772899"/>
              <a:gd name="connsiteX4088" fmla="*/ 9339375 w 14923734"/>
              <a:gd name="connsiteY4088" fmla="*/ 8614760 h 11772899"/>
              <a:gd name="connsiteX4089" fmla="*/ 9333939 w 14923734"/>
              <a:gd name="connsiteY4089" fmla="*/ 8548596 h 11772899"/>
              <a:gd name="connsiteX4090" fmla="*/ 13099101 w 14923734"/>
              <a:gd name="connsiteY4090" fmla="*/ 8519244 h 11772899"/>
              <a:gd name="connsiteX4091" fmla="*/ 13122931 w 14923734"/>
              <a:gd name="connsiteY4091" fmla="*/ 8539089 h 11772899"/>
              <a:gd name="connsiteX4092" fmla="*/ 13099303 w 14923734"/>
              <a:gd name="connsiteY4092" fmla="*/ 8549486 h 11772899"/>
              <a:gd name="connsiteX4093" fmla="*/ 13088997 w 14923734"/>
              <a:gd name="connsiteY4093" fmla="*/ 8545700 h 11772899"/>
              <a:gd name="connsiteX4094" fmla="*/ 13099101 w 14923734"/>
              <a:gd name="connsiteY4094" fmla="*/ 8519244 h 11772899"/>
              <a:gd name="connsiteX4095" fmla="*/ 10538885 w 14923734"/>
              <a:gd name="connsiteY4095" fmla="*/ 8517721 h 11772899"/>
              <a:gd name="connsiteX4096" fmla="*/ 10568177 w 14923734"/>
              <a:gd name="connsiteY4096" fmla="*/ 8565388 h 11772899"/>
              <a:gd name="connsiteX4097" fmla="*/ 10552523 w 14923734"/>
              <a:gd name="connsiteY4097" fmla="*/ 8564905 h 11772899"/>
              <a:gd name="connsiteX4098" fmla="*/ 10528999 w 14923734"/>
              <a:gd name="connsiteY4098" fmla="*/ 8540535 h 11772899"/>
              <a:gd name="connsiteX4099" fmla="*/ 10538885 w 14923734"/>
              <a:gd name="connsiteY4099" fmla="*/ 8517721 h 11772899"/>
              <a:gd name="connsiteX4100" fmla="*/ 9680775 w 14923734"/>
              <a:gd name="connsiteY4100" fmla="*/ 8510059 h 11772899"/>
              <a:gd name="connsiteX4101" fmla="*/ 9695539 w 14923734"/>
              <a:gd name="connsiteY4101" fmla="*/ 8565843 h 11772899"/>
              <a:gd name="connsiteX4102" fmla="*/ 9660250 w 14923734"/>
              <a:gd name="connsiteY4102" fmla="*/ 8542762 h 11772899"/>
              <a:gd name="connsiteX4103" fmla="*/ 9657787 w 14923734"/>
              <a:gd name="connsiteY4103" fmla="*/ 8510344 h 11772899"/>
              <a:gd name="connsiteX4104" fmla="*/ 9680775 w 14923734"/>
              <a:gd name="connsiteY4104" fmla="*/ 8510059 h 11772899"/>
              <a:gd name="connsiteX4105" fmla="*/ 12982921 w 14923734"/>
              <a:gd name="connsiteY4105" fmla="*/ 8506297 h 11772899"/>
              <a:gd name="connsiteX4106" fmla="*/ 13048929 w 14923734"/>
              <a:gd name="connsiteY4106" fmla="*/ 8546007 h 11772899"/>
              <a:gd name="connsiteX4107" fmla="*/ 13013049 w 14923734"/>
              <a:gd name="connsiteY4107" fmla="*/ 8602326 h 11772899"/>
              <a:gd name="connsiteX4108" fmla="*/ 12994341 w 14923734"/>
              <a:gd name="connsiteY4108" fmla="*/ 8609813 h 11772899"/>
              <a:gd name="connsiteX4109" fmla="*/ 13003721 w 14923734"/>
              <a:gd name="connsiteY4109" fmla="*/ 8615460 h 11772899"/>
              <a:gd name="connsiteX4110" fmla="*/ 12992259 w 14923734"/>
              <a:gd name="connsiteY4110" fmla="*/ 8643138 h 11772899"/>
              <a:gd name="connsiteX4111" fmla="*/ 12962777 w 14923734"/>
              <a:gd name="connsiteY4111" fmla="*/ 8653354 h 11772899"/>
              <a:gd name="connsiteX4112" fmla="*/ 12952787 w 14923734"/>
              <a:gd name="connsiteY4112" fmla="*/ 8636468 h 11772899"/>
              <a:gd name="connsiteX4113" fmla="*/ 12949769 w 14923734"/>
              <a:gd name="connsiteY4113" fmla="*/ 8618525 h 11772899"/>
              <a:gd name="connsiteX4114" fmla="*/ 12930739 w 14923734"/>
              <a:gd name="connsiteY4114" fmla="*/ 8618261 h 11772899"/>
              <a:gd name="connsiteX4115" fmla="*/ 12911929 w 14923734"/>
              <a:gd name="connsiteY4115" fmla="*/ 8607576 h 11772899"/>
              <a:gd name="connsiteX4116" fmla="*/ 12982921 w 14923734"/>
              <a:gd name="connsiteY4116" fmla="*/ 8506297 h 11772899"/>
              <a:gd name="connsiteX4117" fmla="*/ 12502777 w 14923734"/>
              <a:gd name="connsiteY4117" fmla="*/ 8497916 h 11772899"/>
              <a:gd name="connsiteX4118" fmla="*/ 12524381 w 14923734"/>
              <a:gd name="connsiteY4118" fmla="*/ 8524450 h 11772899"/>
              <a:gd name="connsiteX4119" fmla="*/ 12496549 w 14923734"/>
              <a:gd name="connsiteY4119" fmla="*/ 8523282 h 11772899"/>
              <a:gd name="connsiteX4120" fmla="*/ 12502777 w 14923734"/>
              <a:gd name="connsiteY4120" fmla="*/ 8497916 h 11772899"/>
              <a:gd name="connsiteX4121" fmla="*/ 10921963 w 14923734"/>
              <a:gd name="connsiteY4121" fmla="*/ 8495434 h 11772899"/>
              <a:gd name="connsiteX4122" fmla="*/ 10945381 w 14923734"/>
              <a:gd name="connsiteY4122" fmla="*/ 8498252 h 11772899"/>
              <a:gd name="connsiteX4123" fmla="*/ 10941559 w 14923734"/>
              <a:gd name="connsiteY4123" fmla="*/ 8517894 h 11772899"/>
              <a:gd name="connsiteX4124" fmla="*/ 10869689 w 14923734"/>
              <a:gd name="connsiteY4124" fmla="*/ 8528680 h 11772899"/>
              <a:gd name="connsiteX4125" fmla="*/ 10921963 w 14923734"/>
              <a:gd name="connsiteY4125" fmla="*/ 8495434 h 11772899"/>
              <a:gd name="connsiteX4126" fmla="*/ 13240709 w 14923734"/>
              <a:gd name="connsiteY4126" fmla="*/ 8479325 h 11772899"/>
              <a:gd name="connsiteX4127" fmla="*/ 13292985 w 14923734"/>
              <a:gd name="connsiteY4127" fmla="*/ 8505470 h 11772899"/>
              <a:gd name="connsiteX4128" fmla="*/ 13269763 w 14923734"/>
              <a:gd name="connsiteY4128" fmla="*/ 8524245 h 11772899"/>
              <a:gd name="connsiteX4129" fmla="*/ 13233431 w 14923734"/>
              <a:gd name="connsiteY4129" fmla="*/ 8517676 h 11772899"/>
              <a:gd name="connsiteX4130" fmla="*/ 13240709 w 14923734"/>
              <a:gd name="connsiteY4130" fmla="*/ 8479325 h 11772899"/>
              <a:gd name="connsiteX4131" fmla="*/ 11907305 w 14923734"/>
              <a:gd name="connsiteY4131" fmla="*/ 8462379 h 11772899"/>
              <a:gd name="connsiteX4132" fmla="*/ 11919925 w 14923734"/>
              <a:gd name="connsiteY4132" fmla="*/ 8467956 h 11772899"/>
              <a:gd name="connsiteX4133" fmla="*/ 11917419 w 14923734"/>
              <a:gd name="connsiteY4133" fmla="*/ 8493288 h 11772899"/>
              <a:gd name="connsiteX4134" fmla="*/ 11887013 w 14923734"/>
              <a:gd name="connsiteY4134" fmla="*/ 8497913 h 11772899"/>
              <a:gd name="connsiteX4135" fmla="*/ 11870613 w 14923734"/>
              <a:gd name="connsiteY4135" fmla="*/ 8465277 h 11772899"/>
              <a:gd name="connsiteX4136" fmla="*/ 11907305 w 14923734"/>
              <a:gd name="connsiteY4136" fmla="*/ 8462379 h 11772899"/>
              <a:gd name="connsiteX4137" fmla="*/ 12379019 w 14923734"/>
              <a:gd name="connsiteY4137" fmla="*/ 8457326 h 11772899"/>
              <a:gd name="connsiteX4138" fmla="*/ 12380059 w 14923734"/>
              <a:gd name="connsiteY4138" fmla="*/ 8550527 h 11772899"/>
              <a:gd name="connsiteX4139" fmla="*/ 12358389 w 14923734"/>
              <a:gd name="connsiteY4139" fmla="*/ 8551007 h 11772899"/>
              <a:gd name="connsiteX4140" fmla="*/ 12332229 w 14923734"/>
              <a:gd name="connsiteY4140" fmla="*/ 8540207 h 11772899"/>
              <a:gd name="connsiteX4141" fmla="*/ 12379019 w 14923734"/>
              <a:gd name="connsiteY4141" fmla="*/ 8457326 h 11772899"/>
              <a:gd name="connsiteX4142" fmla="*/ 10169471 w 14923734"/>
              <a:gd name="connsiteY4142" fmla="*/ 8455417 h 11772899"/>
              <a:gd name="connsiteX4143" fmla="*/ 10289057 w 14923734"/>
              <a:gd name="connsiteY4143" fmla="*/ 8494379 h 11772899"/>
              <a:gd name="connsiteX4144" fmla="*/ 10196665 w 14923734"/>
              <a:gd name="connsiteY4144" fmla="*/ 8630596 h 11772899"/>
              <a:gd name="connsiteX4145" fmla="*/ 10147577 w 14923734"/>
              <a:gd name="connsiteY4145" fmla="*/ 8625164 h 11772899"/>
              <a:gd name="connsiteX4146" fmla="*/ 10105873 w 14923734"/>
              <a:gd name="connsiteY4146" fmla="*/ 8603970 h 11772899"/>
              <a:gd name="connsiteX4147" fmla="*/ 10085901 w 14923734"/>
              <a:gd name="connsiteY4147" fmla="*/ 8483458 h 11772899"/>
              <a:gd name="connsiteX4148" fmla="*/ 10131785 w 14923734"/>
              <a:gd name="connsiteY4148" fmla="*/ 8457685 h 11772899"/>
              <a:gd name="connsiteX4149" fmla="*/ 10169471 w 14923734"/>
              <a:gd name="connsiteY4149" fmla="*/ 8455417 h 11772899"/>
              <a:gd name="connsiteX4150" fmla="*/ 9900593 w 14923734"/>
              <a:gd name="connsiteY4150" fmla="*/ 8449245 h 11772899"/>
              <a:gd name="connsiteX4151" fmla="*/ 9913405 w 14923734"/>
              <a:gd name="connsiteY4151" fmla="*/ 8454004 h 11772899"/>
              <a:gd name="connsiteX4152" fmla="*/ 9925501 w 14923734"/>
              <a:gd name="connsiteY4152" fmla="*/ 8487437 h 11772899"/>
              <a:gd name="connsiteX4153" fmla="*/ 9926025 w 14923734"/>
              <a:gd name="connsiteY4153" fmla="*/ 8514583 h 11772899"/>
              <a:gd name="connsiteX4154" fmla="*/ 9945013 w 14923734"/>
              <a:gd name="connsiteY4154" fmla="*/ 8523821 h 11772899"/>
              <a:gd name="connsiteX4155" fmla="*/ 9981823 w 14923734"/>
              <a:gd name="connsiteY4155" fmla="*/ 8554051 h 11772899"/>
              <a:gd name="connsiteX4156" fmla="*/ 9969425 w 14923734"/>
              <a:gd name="connsiteY4156" fmla="*/ 8537040 h 11772899"/>
              <a:gd name="connsiteX4157" fmla="*/ 9975653 w 14923734"/>
              <a:gd name="connsiteY4157" fmla="*/ 8498178 h 11772899"/>
              <a:gd name="connsiteX4158" fmla="*/ 9987677 w 14923734"/>
              <a:gd name="connsiteY4158" fmla="*/ 8496400 h 11772899"/>
              <a:gd name="connsiteX4159" fmla="*/ 10002013 w 14923734"/>
              <a:gd name="connsiteY4159" fmla="*/ 8555475 h 11772899"/>
              <a:gd name="connsiteX4160" fmla="*/ 9991443 w 14923734"/>
              <a:gd name="connsiteY4160" fmla="*/ 8557886 h 11772899"/>
              <a:gd name="connsiteX4161" fmla="*/ 9982769 w 14923734"/>
              <a:gd name="connsiteY4161" fmla="*/ 8554831 h 11772899"/>
              <a:gd name="connsiteX4162" fmla="*/ 9992539 w 14923734"/>
              <a:gd name="connsiteY4162" fmla="*/ 8562850 h 11772899"/>
              <a:gd name="connsiteX4163" fmla="*/ 10037953 w 14923734"/>
              <a:gd name="connsiteY4163" fmla="*/ 8604673 h 11772899"/>
              <a:gd name="connsiteX4164" fmla="*/ 9972923 w 14923734"/>
              <a:gd name="connsiteY4164" fmla="*/ 8592319 h 11772899"/>
              <a:gd name="connsiteX4165" fmla="*/ 9930169 w 14923734"/>
              <a:gd name="connsiteY4165" fmla="*/ 8574401 h 11772899"/>
              <a:gd name="connsiteX4166" fmla="*/ 9924703 w 14923734"/>
              <a:gd name="connsiteY4166" fmla="*/ 8571062 h 11772899"/>
              <a:gd name="connsiteX4167" fmla="*/ 9896753 w 14923734"/>
              <a:gd name="connsiteY4167" fmla="*/ 8576891 h 11772899"/>
              <a:gd name="connsiteX4168" fmla="*/ 9896393 w 14923734"/>
              <a:gd name="connsiteY4168" fmla="*/ 8577358 h 11772899"/>
              <a:gd name="connsiteX4169" fmla="*/ 9860949 w 14923734"/>
              <a:gd name="connsiteY4169" fmla="*/ 8598221 h 11772899"/>
              <a:gd name="connsiteX4170" fmla="*/ 9823986 w 14923734"/>
              <a:gd name="connsiteY4170" fmla="*/ 8602842 h 11772899"/>
              <a:gd name="connsiteX4171" fmla="*/ 9825875 w 14923734"/>
              <a:gd name="connsiteY4171" fmla="*/ 8606676 h 11772899"/>
              <a:gd name="connsiteX4172" fmla="*/ 9829619 w 14923734"/>
              <a:gd name="connsiteY4172" fmla="*/ 8613758 h 11772899"/>
              <a:gd name="connsiteX4173" fmla="*/ 9825290 w 14923734"/>
              <a:gd name="connsiteY4173" fmla="*/ 8622568 h 11772899"/>
              <a:gd name="connsiteX4174" fmla="*/ 9809298 w 14923734"/>
              <a:gd name="connsiteY4174" fmla="*/ 8624288 h 11772899"/>
              <a:gd name="connsiteX4175" fmla="*/ 9799644 w 14923734"/>
              <a:gd name="connsiteY4175" fmla="*/ 8596367 h 11772899"/>
              <a:gd name="connsiteX4176" fmla="*/ 9808168 w 14923734"/>
              <a:gd name="connsiteY4176" fmla="*/ 8594075 h 11772899"/>
              <a:gd name="connsiteX4177" fmla="*/ 9800300 w 14923734"/>
              <a:gd name="connsiteY4177" fmla="*/ 8580769 h 11772899"/>
              <a:gd name="connsiteX4178" fmla="*/ 9808829 w 14923734"/>
              <a:gd name="connsiteY4178" fmla="*/ 8504685 h 11772899"/>
              <a:gd name="connsiteX4179" fmla="*/ 9821131 w 14923734"/>
              <a:gd name="connsiteY4179" fmla="*/ 8491704 h 11772899"/>
              <a:gd name="connsiteX4180" fmla="*/ 9820676 w 14923734"/>
              <a:gd name="connsiteY4180" fmla="*/ 8491321 h 11772899"/>
              <a:gd name="connsiteX4181" fmla="*/ 9821504 w 14923734"/>
              <a:gd name="connsiteY4181" fmla="*/ 8491311 h 11772899"/>
              <a:gd name="connsiteX4182" fmla="*/ 9846441 w 14923734"/>
              <a:gd name="connsiteY4182" fmla="*/ 8465004 h 11772899"/>
              <a:gd name="connsiteX4183" fmla="*/ 9900593 w 14923734"/>
              <a:gd name="connsiteY4183" fmla="*/ 8449245 h 11772899"/>
              <a:gd name="connsiteX4184" fmla="*/ 12018669 w 14923734"/>
              <a:gd name="connsiteY4184" fmla="*/ 8439865 h 11772899"/>
              <a:gd name="connsiteX4185" fmla="*/ 12068655 w 14923734"/>
              <a:gd name="connsiteY4185" fmla="*/ 8473827 h 11772899"/>
              <a:gd name="connsiteX4186" fmla="*/ 12017491 w 14923734"/>
              <a:gd name="connsiteY4186" fmla="*/ 8516464 h 11772899"/>
              <a:gd name="connsiteX4187" fmla="*/ 12000429 w 14923734"/>
              <a:gd name="connsiteY4187" fmla="*/ 8445651 h 11772899"/>
              <a:gd name="connsiteX4188" fmla="*/ 12018669 w 14923734"/>
              <a:gd name="connsiteY4188" fmla="*/ 8439865 h 11772899"/>
              <a:gd name="connsiteX4189" fmla="*/ 9591857 w 14923734"/>
              <a:gd name="connsiteY4189" fmla="*/ 8439169 h 11772899"/>
              <a:gd name="connsiteX4190" fmla="*/ 9614573 w 14923734"/>
              <a:gd name="connsiteY4190" fmla="*/ 8471297 h 11772899"/>
              <a:gd name="connsiteX4191" fmla="*/ 9603616 w 14923734"/>
              <a:gd name="connsiteY4191" fmla="*/ 8468940 h 11772899"/>
              <a:gd name="connsiteX4192" fmla="*/ 9591857 w 14923734"/>
              <a:gd name="connsiteY4192" fmla="*/ 8439169 h 11772899"/>
              <a:gd name="connsiteX4193" fmla="*/ 12111561 w 14923734"/>
              <a:gd name="connsiteY4193" fmla="*/ 8431455 h 11772899"/>
              <a:gd name="connsiteX4194" fmla="*/ 12146371 w 14923734"/>
              <a:gd name="connsiteY4194" fmla="*/ 8452997 h 11772899"/>
              <a:gd name="connsiteX4195" fmla="*/ 12137261 w 14923734"/>
              <a:gd name="connsiteY4195" fmla="*/ 8471791 h 11772899"/>
              <a:gd name="connsiteX4196" fmla="*/ 12133213 w 14923734"/>
              <a:gd name="connsiteY4196" fmla="*/ 8473152 h 11772899"/>
              <a:gd name="connsiteX4197" fmla="*/ 12131783 w 14923734"/>
              <a:gd name="connsiteY4197" fmla="*/ 8483399 h 11772899"/>
              <a:gd name="connsiteX4198" fmla="*/ 12104121 w 14923734"/>
              <a:gd name="connsiteY4198" fmla="*/ 8492930 h 11772899"/>
              <a:gd name="connsiteX4199" fmla="*/ 12108117 w 14923734"/>
              <a:gd name="connsiteY4199" fmla="*/ 8475973 h 11772899"/>
              <a:gd name="connsiteX4200" fmla="*/ 12101645 w 14923734"/>
              <a:gd name="connsiteY4200" fmla="*/ 8474003 h 11772899"/>
              <a:gd name="connsiteX4201" fmla="*/ 12084925 w 14923734"/>
              <a:gd name="connsiteY4201" fmla="*/ 8453331 h 11772899"/>
              <a:gd name="connsiteX4202" fmla="*/ 12111561 w 14923734"/>
              <a:gd name="connsiteY4202" fmla="*/ 8431455 h 11772899"/>
              <a:gd name="connsiteX4203" fmla="*/ 11013587 w 14923734"/>
              <a:gd name="connsiteY4203" fmla="*/ 8421129 h 11772899"/>
              <a:gd name="connsiteX4204" fmla="*/ 11028089 w 14923734"/>
              <a:gd name="connsiteY4204" fmla="*/ 8541256 h 11772899"/>
              <a:gd name="connsiteX4205" fmla="*/ 10999541 w 14923734"/>
              <a:gd name="connsiteY4205" fmla="*/ 8535507 h 11772899"/>
              <a:gd name="connsiteX4206" fmla="*/ 11013587 w 14923734"/>
              <a:gd name="connsiteY4206" fmla="*/ 8421129 h 11772899"/>
              <a:gd name="connsiteX4207" fmla="*/ 11335921 w 14923734"/>
              <a:gd name="connsiteY4207" fmla="*/ 8411498 h 11772899"/>
              <a:gd name="connsiteX4208" fmla="*/ 11349241 w 14923734"/>
              <a:gd name="connsiteY4208" fmla="*/ 8431105 h 11772899"/>
              <a:gd name="connsiteX4209" fmla="*/ 11325853 w 14923734"/>
              <a:gd name="connsiteY4209" fmla="*/ 8435903 h 11772899"/>
              <a:gd name="connsiteX4210" fmla="*/ 11311511 w 14923734"/>
              <a:gd name="connsiteY4210" fmla="*/ 8417398 h 11772899"/>
              <a:gd name="connsiteX4211" fmla="*/ 11335921 w 14923734"/>
              <a:gd name="connsiteY4211" fmla="*/ 8411498 h 11772899"/>
              <a:gd name="connsiteX4212" fmla="*/ 9285495 w 14923734"/>
              <a:gd name="connsiteY4212" fmla="*/ 8409301 h 11772899"/>
              <a:gd name="connsiteX4213" fmla="*/ 9367357 w 14923734"/>
              <a:gd name="connsiteY4213" fmla="*/ 8451353 h 11772899"/>
              <a:gd name="connsiteX4214" fmla="*/ 9361704 w 14923734"/>
              <a:gd name="connsiteY4214" fmla="*/ 8473226 h 11772899"/>
              <a:gd name="connsiteX4215" fmla="*/ 9336418 w 14923734"/>
              <a:gd name="connsiteY4215" fmla="*/ 8488072 h 11772899"/>
              <a:gd name="connsiteX4216" fmla="*/ 9253806 w 14923734"/>
              <a:gd name="connsiteY4216" fmla="*/ 8421074 h 11772899"/>
              <a:gd name="connsiteX4217" fmla="*/ 9285495 w 14923734"/>
              <a:gd name="connsiteY4217" fmla="*/ 8409301 h 11772899"/>
              <a:gd name="connsiteX4218" fmla="*/ 13001197 w 14923734"/>
              <a:gd name="connsiteY4218" fmla="*/ 8403526 h 11772899"/>
              <a:gd name="connsiteX4219" fmla="*/ 12980555 w 14923734"/>
              <a:gd name="connsiteY4219" fmla="*/ 8492204 h 11772899"/>
              <a:gd name="connsiteX4220" fmla="*/ 12951369 w 14923734"/>
              <a:gd name="connsiteY4220" fmla="*/ 8495934 h 11772899"/>
              <a:gd name="connsiteX4221" fmla="*/ 13001197 w 14923734"/>
              <a:gd name="connsiteY4221" fmla="*/ 8403526 h 11772899"/>
              <a:gd name="connsiteX4222" fmla="*/ 9722200 w 14923734"/>
              <a:gd name="connsiteY4222" fmla="*/ 8402627 h 11772899"/>
              <a:gd name="connsiteX4223" fmla="*/ 9783150 w 14923734"/>
              <a:gd name="connsiteY4223" fmla="*/ 8413592 h 11772899"/>
              <a:gd name="connsiteX4224" fmla="*/ 9802567 w 14923734"/>
              <a:gd name="connsiteY4224" fmla="*/ 8460100 h 11772899"/>
              <a:gd name="connsiteX4225" fmla="*/ 9759207 w 14923734"/>
              <a:gd name="connsiteY4225" fmla="*/ 8451209 h 11772899"/>
              <a:gd name="connsiteX4226" fmla="*/ 9730400 w 14923734"/>
              <a:gd name="connsiteY4226" fmla="*/ 8428642 h 11772899"/>
              <a:gd name="connsiteX4227" fmla="*/ 9722200 w 14923734"/>
              <a:gd name="connsiteY4227" fmla="*/ 8402627 h 11772899"/>
              <a:gd name="connsiteX4228" fmla="*/ 11674391 w 14923734"/>
              <a:gd name="connsiteY4228" fmla="*/ 8393807 h 11772899"/>
              <a:gd name="connsiteX4229" fmla="*/ 11693205 w 14923734"/>
              <a:gd name="connsiteY4229" fmla="*/ 8408136 h 11772899"/>
              <a:gd name="connsiteX4230" fmla="*/ 11687731 w 14923734"/>
              <a:gd name="connsiteY4230" fmla="*/ 8426660 h 11772899"/>
              <a:gd name="connsiteX4231" fmla="*/ 11657889 w 14923734"/>
              <a:gd name="connsiteY4231" fmla="*/ 8434312 h 11772899"/>
              <a:gd name="connsiteX4232" fmla="*/ 11674391 w 14923734"/>
              <a:gd name="connsiteY4232" fmla="*/ 8393807 h 11772899"/>
              <a:gd name="connsiteX4233" fmla="*/ 13343499 w 14923734"/>
              <a:gd name="connsiteY4233" fmla="*/ 8393717 h 11772899"/>
              <a:gd name="connsiteX4234" fmla="*/ 13354569 w 14923734"/>
              <a:gd name="connsiteY4234" fmla="*/ 8477478 h 11772899"/>
              <a:gd name="connsiteX4235" fmla="*/ 13337191 w 14923734"/>
              <a:gd name="connsiteY4235" fmla="*/ 8484225 h 11772899"/>
              <a:gd name="connsiteX4236" fmla="*/ 13314489 w 14923734"/>
              <a:gd name="connsiteY4236" fmla="*/ 8473705 h 11772899"/>
              <a:gd name="connsiteX4237" fmla="*/ 13327849 w 14923734"/>
              <a:gd name="connsiteY4237" fmla="*/ 8393846 h 11772899"/>
              <a:gd name="connsiteX4238" fmla="*/ 13343499 w 14923734"/>
              <a:gd name="connsiteY4238" fmla="*/ 8393717 h 11772899"/>
              <a:gd name="connsiteX4239" fmla="*/ 7862857 w 14923734"/>
              <a:gd name="connsiteY4239" fmla="*/ 8385651 h 11772899"/>
              <a:gd name="connsiteX4240" fmla="*/ 7864115 w 14923734"/>
              <a:gd name="connsiteY4240" fmla="*/ 8400483 h 11772899"/>
              <a:gd name="connsiteX4241" fmla="*/ 7877995 w 14923734"/>
              <a:gd name="connsiteY4241" fmla="*/ 8407461 h 11772899"/>
              <a:gd name="connsiteX4242" fmla="*/ 7865797 w 14923734"/>
              <a:gd name="connsiteY4242" fmla="*/ 8420261 h 11772899"/>
              <a:gd name="connsiteX4243" fmla="*/ 7830599 w 14923734"/>
              <a:gd name="connsiteY4243" fmla="*/ 8423079 h 11772899"/>
              <a:gd name="connsiteX4244" fmla="*/ 7830179 w 14923734"/>
              <a:gd name="connsiteY4244" fmla="*/ 8418132 h 11772899"/>
              <a:gd name="connsiteX4245" fmla="*/ 7828921 w 14923734"/>
              <a:gd name="connsiteY4245" fmla="*/ 8403301 h 11772899"/>
              <a:gd name="connsiteX4246" fmla="*/ 7828079 w 14923734"/>
              <a:gd name="connsiteY4246" fmla="*/ 8393410 h 11772899"/>
              <a:gd name="connsiteX4247" fmla="*/ 7827660 w 14923734"/>
              <a:gd name="connsiteY4247" fmla="*/ 8388466 h 11772899"/>
              <a:gd name="connsiteX4248" fmla="*/ 7862857 w 14923734"/>
              <a:gd name="connsiteY4248" fmla="*/ 8385651 h 11772899"/>
              <a:gd name="connsiteX4249" fmla="*/ 9913745 w 14923734"/>
              <a:gd name="connsiteY4249" fmla="*/ 8375137 h 11772899"/>
              <a:gd name="connsiteX4250" fmla="*/ 9988087 w 14923734"/>
              <a:gd name="connsiteY4250" fmla="*/ 8456291 h 11772899"/>
              <a:gd name="connsiteX4251" fmla="*/ 9968499 w 14923734"/>
              <a:gd name="connsiteY4251" fmla="*/ 8470622 h 11772899"/>
              <a:gd name="connsiteX4252" fmla="*/ 9937277 w 14923734"/>
              <a:gd name="connsiteY4252" fmla="*/ 8469511 h 11772899"/>
              <a:gd name="connsiteX4253" fmla="*/ 9913745 w 14923734"/>
              <a:gd name="connsiteY4253" fmla="*/ 8375137 h 11772899"/>
              <a:gd name="connsiteX4254" fmla="*/ 9814429 w 14923734"/>
              <a:gd name="connsiteY4254" fmla="*/ 8371905 h 11772899"/>
              <a:gd name="connsiteX4255" fmla="*/ 9880481 w 14923734"/>
              <a:gd name="connsiteY4255" fmla="*/ 8407262 h 11772899"/>
              <a:gd name="connsiteX4256" fmla="*/ 9854523 w 14923734"/>
              <a:gd name="connsiteY4256" fmla="*/ 8436227 h 11772899"/>
              <a:gd name="connsiteX4257" fmla="*/ 9829825 w 14923734"/>
              <a:gd name="connsiteY4257" fmla="*/ 8435308 h 11772899"/>
              <a:gd name="connsiteX4258" fmla="*/ 9809556 w 14923734"/>
              <a:gd name="connsiteY4258" fmla="*/ 8420797 h 11772899"/>
              <a:gd name="connsiteX4259" fmla="*/ 9814429 w 14923734"/>
              <a:gd name="connsiteY4259" fmla="*/ 8371905 h 11772899"/>
              <a:gd name="connsiteX4260" fmla="*/ 12675317 w 14923734"/>
              <a:gd name="connsiteY4260" fmla="*/ 8356577 h 11772899"/>
              <a:gd name="connsiteX4261" fmla="*/ 12785665 w 14923734"/>
              <a:gd name="connsiteY4261" fmla="*/ 8463274 h 11772899"/>
              <a:gd name="connsiteX4262" fmla="*/ 12676161 w 14923734"/>
              <a:gd name="connsiteY4262" fmla="*/ 8384678 h 11772899"/>
              <a:gd name="connsiteX4263" fmla="*/ 12675317 w 14923734"/>
              <a:gd name="connsiteY4263" fmla="*/ 8356577 h 11772899"/>
              <a:gd name="connsiteX4264" fmla="*/ 11226413 w 14923734"/>
              <a:gd name="connsiteY4264" fmla="*/ 8348311 h 11772899"/>
              <a:gd name="connsiteX4265" fmla="*/ 11247725 w 14923734"/>
              <a:gd name="connsiteY4265" fmla="*/ 8454323 h 11772899"/>
              <a:gd name="connsiteX4266" fmla="*/ 11226413 w 14923734"/>
              <a:gd name="connsiteY4266" fmla="*/ 8348311 h 11772899"/>
              <a:gd name="connsiteX4267" fmla="*/ 12160805 w 14923734"/>
              <a:gd name="connsiteY4267" fmla="*/ 8306966 h 11772899"/>
              <a:gd name="connsiteX4268" fmla="*/ 12160367 w 14923734"/>
              <a:gd name="connsiteY4268" fmla="*/ 8362171 h 11772899"/>
              <a:gd name="connsiteX4269" fmla="*/ 12159467 w 14923734"/>
              <a:gd name="connsiteY4269" fmla="*/ 8363051 h 11772899"/>
              <a:gd name="connsiteX4270" fmla="*/ 12178319 w 14923734"/>
              <a:gd name="connsiteY4270" fmla="*/ 8361828 h 11772899"/>
              <a:gd name="connsiteX4271" fmla="*/ 12189093 w 14923734"/>
              <a:gd name="connsiteY4271" fmla="*/ 8399501 h 11772899"/>
              <a:gd name="connsiteX4272" fmla="*/ 12173989 w 14923734"/>
              <a:gd name="connsiteY4272" fmla="*/ 8402633 h 11772899"/>
              <a:gd name="connsiteX4273" fmla="*/ 12165109 w 14923734"/>
              <a:gd name="connsiteY4273" fmla="*/ 8385259 h 11772899"/>
              <a:gd name="connsiteX4274" fmla="*/ 12158785 w 14923734"/>
              <a:gd name="connsiteY4274" fmla="*/ 8363720 h 11772899"/>
              <a:gd name="connsiteX4275" fmla="*/ 12143717 w 14923734"/>
              <a:gd name="connsiteY4275" fmla="*/ 8378493 h 11772899"/>
              <a:gd name="connsiteX4276" fmla="*/ 12112689 w 14923734"/>
              <a:gd name="connsiteY4276" fmla="*/ 8385603 h 11772899"/>
              <a:gd name="connsiteX4277" fmla="*/ 12133627 w 14923734"/>
              <a:gd name="connsiteY4277" fmla="*/ 8317728 h 11772899"/>
              <a:gd name="connsiteX4278" fmla="*/ 12160805 w 14923734"/>
              <a:gd name="connsiteY4278" fmla="*/ 8306966 h 11772899"/>
              <a:gd name="connsiteX4279" fmla="*/ 8548919 w 14923734"/>
              <a:gd name="connsiteY4279" fmla="*/ 8305075 h 11772899"/>
              <a:gd name="connsiteX4280" fmla="*/ 8581049 w 14923734"/>
              <a:gd name="connsiteY4280" fmla="*/ 8312589 h 11772899"/>
              <a:gd name="connsiteX4281" fmla="*/ 8593203 w 14923734"/>
              <a:gd name="connsiteY4281" fmla="*/ 8316660 h 11772899"/>
              <a:gd name="connsiteX4282" fmla="*/ 8581902 w 14923734"/>
              <a:gd name="connsiteY4282" fmla="*/ 8322609 h 11772899"/>
              <a:gd name="connsiteX4283" fmla="*/ 8550199 w 14923734"/>
              <a:gd name="connsiteY4283" fmla="*/ 8320101 h 11772899"/>
              <a:gd name="connsiteX4284" fmla="*/ 8518484 w 14923734"/>
              <a:gd name="connsiteY4284" fmla="*/ 8317597 h 11772899"/>
              <a:gd name="connsiteX4285" fmla="*/ 8518058 w 14923734"/>
              <a:gd name="connsiteY4285" fmla="*/ 8312587 h 11772899"/>
              <a:gd name="connsiteX4286" fmla="*/ 8517634 w 14923734"/>
              <a:gd name="connsiteY4286" fmla="*/ 8307578 h 11772899"/>
              <a:gd name="connsiteX4287" fmla="*/ 8548919 w 14923734"/>
              <a:gd name="connsiteY4287" fmla="*/ 8305075 h 11772899"/>
              <a:gd name="connsiteX4288" fmla="*/ 11886629 w 14923734"/>
              <a:gd name="connsiteY4288" fmla="*/ 8281687 h 11772899"/>
              <a:gd name="connsiteX4289" fmla="*/ 11894549 w 14923734"/>
              <a:gd name="connsiteY4289" fmla="*/ 8322523 h 11772899"/>
              <a:gd name="connsiteX4290" fmla="*/ 11886629 w 14923734"/>
              <a:gd name="connsiteY4290" fmla="*/ 8281687 h 11772899"/>
              <a:gd name="connsiteX4291" fmla="*/ 11662569 w 14923734"/>
              <a:gd name="connsiteY4291" fmla="*/ 8279832 h 11772899"/>
              <a:gd name="connsiteX4292" fmla="*/ 11676101 w 14923734"/>
              <a:gd name="connsiteY4292" fmla="*/ 8339521 h 11772899"/>
              <a:gd name="connsiteX4293" fmla="*/ 11634157 w 14923734"/>
              <a:gd name="connsiteY4293" fmla="*/ 8380127 h 11772899"/>
              <a:gd name="connsiteX4294" fmla="*/ 11662569 w 14923734"/>
              <a:gd name="connsiteY4294" fmla="*/ 8279832 h 11772899"/>
              <a:gd name="connsiteX4295" fmla="*/ 11521157 w 14923734"/>
              <a:gd name="connsiteY4295" fmla="*/ 8272753 h 11772899"/>
              <a:gd name="connsiteX4296" fmla="*/ 11581817 w 14923734"/>
              <a:gd name="connsiteY4296" fmla="*/ 8349333 h 11772899"/>
              <a:gd name="connsiteX4297" fmla="*/ 11540893 w 14923734"/>
              <a:gd name="connsiteY4297" fmla="*/ 8362893 h 11772899"/>
              <a:gd name="connsiteX4298" fmla="*/ 11521157 w 14923734"/>
              <a:gd name="connsiteY4298" fmla="*/ 8272753 h 11772899"/>
              <a:gd name="connsiteX4299" fmla="*/ 12389489 w 14923734"/>
              <a:gd name="connsiteY4299" fmla="*/ 8268489 h 11772899"/>
              <a:gd name="connsiteX4300" fmla="*/ 12360597 w 14923734"/>
              <a:gd name="connsiteY4300" fmla="*/ 8383817 h 11772899"/>
              <a:gd name="connsiteX4301" fmla="*/ 12389489 w 14923734"/>
              <a:gd name="connsiteY4301" fmla="*/ 8268489 h 11772899"/>
              <a:gd name="connsiteX4302" fmla="*/ 7848370 w 14923734"/>
              <a:gd name="connsiteY4302" fmla="*/ 8267108 h 11772899"/>
              <a:gd name="connsiteX4303" fmla="*/ 7852929 w 14923734"/>
              <a:gd name="connsiteY4303" fmla="*/ 8268647 h 11772899"/>
              <a:gd name="connsiteX4304" fmla="*/ 7868643 w 14923734"/>
              <a:gd name="connsiteY4304" fmla="*/ 8297228 h 11772899"/>
              <a:gd name="connsiteX4305" fmla="*/ 7857639 w 14923734"/>
              <a:gd name="connsiteY4305" fmla="*/ 8324135 h 11772899"/>
              <a:gd name="connsiteX4306" fmla="*/ 7858067 w 14923734"/>
              <a:gd name="connsiteY4306" fmla="*/ 8329179 h 11772899"/>
              <a:gd name="connsiteX4307" fmla="*/ 7822441 w 14923734"/>
              <a:gd name="connsiteY4307" fmla="*/ 8326954 h 11772899"/>
              <a:gd name="connsiteX4308" fmla="*/ 7817732 w 14923734"/>
              <a:gd name="connsiteY4308" fmla="*/ 8271463 h 11772899"/>
              <a:gd name="connsiteX4309" fmla="*/ 7848370 w 14923734"/>
              <a:gd name="connsiteY4309" fmla="*/ 8267108 h 11772899"/>
              <a:gd name="connsiteX4310" fmla="*/ 12124599 w 14923734"/>
              <a:gd name="connsiteY4310" fmla="*/ 8267011 h 11772899"/>
              <a:gd name="connsiteX4311" fmla="*/ 12137997 w 14923734"/>
              <a:gd name="connsiteY4311" fmla="*/ 8284018 h 11772899"/>
              <a:gd name="connsiteX4312" fmla="*/ 12113609 w 14923734"/>
              <a:gd name="connsiteY4312" fmla="*/ 8285113 h 11772899"/>
              <a:gd name="connsiteX4313" fmla="*/ 12124599 w 14923734"/>
              <a:gd name="connsiteY4313" fmla="*/ 8267011 h 11772899"/>
              <a:gd name="connsiteX4314" fmla="*/ 11222515 w 14923734"/>
              <a:gd name="connsiteY4314" fmla="*/ 8257661 h 11772899"/>
              <a:gd name="connsiteX4315" fmla="*/ 11223113 w 14923734"/>
              <a:gd name="connsiteY4315" fmla="*/ 8299797 h 11772899"/>
              <a:gd name="connsiteX4316" fmla="*/ 11213837 w 14923734"/>
              <a:gd name="connsiteY4316" fmla="*/ 8292013 h 11772899"/>
              <a:gd name="connsiteX4317" fmla="*/ 11222515 w 14923734"/>
              <a:gd name="connsiteY4317" fmla="*/ 8257661 h 11772899"/>
              <a:gd name="connsiteX4318" fmla="*/ 10650525 w 14923734"/>
              <a:gd name="connsiteY4318" fmla="*/ 8243235 h 11772899"/>
              <a:gd name="connsiteX4319" fmla="*/ 10657905 w 14923734"/>
              <a:gd name="connsiteY4319" fmla="*/ 8250113 h 11772899"/>
              <a:gd name="connsiteX4320" fmla="*/ 10664021 w 14923734"/>
              <a:gd name="connsiteY4320" fmla="*/ 8246671 h 11772899"/>
              <a:gd name="connsiteX4321" fmla="*/ 10689585 w 14923734"/>
              <a:gd name="connsiteY4321" fmla="*/ 8289027 h 11772899"/>
              <a:gd name="connsiteX4322" fmla="*/ 10673553 w 14923734"/>
              <a:gd name="connsiteY4322" fmla="*/ 8296794 h 11772899"/>
              <a:gd name="connsiteX4323" fmla="*/ 10672921 w 14923734"/>
              <a:gd name="connsiteY4323" fmla="*/ 8305635 h 11772899"/>
              <a:gd name="connsiteX4324" fmla="*/ 10630793 w 14923734"/>
              <a:gd name="connsiteY4324" fmla="*/ 8282295 h 11772899"/>
              <a:gd name="connsiteX4325" fmla="*/ 10624661 w 14923734"/>
              <a:gd name="connsiteY4325" fmla="*/ 8245509 h 11772899"/>
              <a:gd name="connsiteX4326" fmla="*/ 10650525 w 14923734"/>
              <a:gd name="connsiteY4326" fmla="*/ 8243235 h 11772899"/>
              <a:gd name="connsiteX4327" fmla="*/ 10891367 w 14923734"/>
              <a:gd name="connsiteY4327" fmla="*/ 8231693 h 11772899"/>
              <a:gd name="connsiteX4328" fmla="*/ 10942115 w 14923734"/>
              <a:gd name="connsiteY4328" fmla="*/ 8289059 h 11772899"/>
              <a:gd name="connsiteX4329" fmla="*/ 10881513 w 14923734"/>
              <a:gd name="connsiteY4329" fmla="*/ 8306766 h 11772899"/>
              <a:gd name="connsiteX4330" fmla="*/ 10851509 w 14923734"/>
              <a:gd name="connsiteY4330" fmla="*/ 8297570 h 11772899"/>
              <a:gd name="connsiteX4331" fmla="*/ 10891367 w 14923734"/>
              <a:gd name="connsiteY4331" fmla="*/ 8231693 h 11772899"/>
              <a:gd name="connsiteX4332" fmla="*/ 8075579 w 14923734"/>
              <a:gd name="connsiteY4332" fmla="*/ 8226227 h 11772899"/>
              <a:gd name="connsiteX4333" fmla="*/ 8079995 w 14923734"/>
              <a:gd name="connsiteY4333" fmla="*/ 8230421 h 11772899"/>
              <a:gd name="connsiteX4334" fmla="*/ 8114000 w 14923734"/>
              <a:gd name="connsiteY4334" fmla="*/ 8248483 h 11772899"/>
              <a:gd name="connsiteX4335" fmla="*/ 8148455 w 14923734"/>
              <a:gd name="connsiteY4335" fmla="*/ 8271709 h 11772899"/>
              <a:gd name="connsiteX4336" fmla="*/ 8117067 w 14923734"/>
              <a:gd name="connsiteY4336" fmla="*/ 8284613 h 11772899"/>
              <a:gd name="connsiteX4337" fmla="*/ 8084375 w 14923734"/>
              <a:gd name="connsiteY4337" fmla="*/ 8282033 h 11772899"/>
              <a:gd name="connsiteX4338" fmla="*/ 8049483 w 14923734"/>
              <a:gd name="connsiteY4338" fmla="*/ 8253647 h 11772899"/>
              <a:gd name="connsiteX4339" fmla="*/ 8015467 w 14923734"/>
              <a:gd name="connsiteY4339" fmla="*/ 8235585 h 11772899"/>
              <a:gd name="connsiteX4340" fmla="*/ 8047292 w 14923734"/>
              <a:gd name="connsiteY4340" fmla="*/ 8227841 h 11772899"/>
              <a:gd name="connsiteX4341" fmla="*/ 8075579 w 14923734"/>
              <a:gd name="connsiteY4341" fmla="*/ 8226227 h 11772899"/>
              <a:gd name="connsiteX4342" fmla="*/ 12598865 w 14923734"/>
              <a:gd name="connsiteY4342" fmla="*/ 8187675 h 11772899"/>
              <a:gd name="connsiteX4343" fmla="*/ 12642165 w 14923734"/>
              <a:gd name="connsiteY4343" fmla="*/ 8192343 h 11772899"/>
              <a:gd name="connsiteX4344" fmla="*/ 12623869 w 14923734"/>
              <a:gd name="connsiteY4344" fmla="*/ 8264763 h 11772899"/>
              <a:gd name="connsiteX4345" fmla="*/ 12596989 w 14923734"/>
              <a:gd name="connsiteY4345" fmla="*/ 8256023 h 11772899"/>
              <a:gd name="connsiteX4346" fmla="*/ 12598865 w 14923734"/>
              <a:gd name="connsiteY4346" fmla="*/ 8187675 h 11772899"/>
              <a:gd name="connsiteX4347" fmla="*/ 9463711 w 14923734"/>
              <a:gd name="connsiteY4347" fmla="*/ 8174927 h 11772899"/>
              <a:gd name="connsiteX4348" fmla="*/ 9554001 w 14923734"/>
              <a:gd name="connsiteY4348" fmla="*/ 8270153 h 11772899"/>
              <a:gd name="connsiteX4349" fmla="*/ 9518780 w 14923734"/>
              <a:gd name="connsiteY4349" fmla="*/ 8267648 h 11772899"/>
              <a:gd name="connsiteX4350" fmla="*/ 9485878 w 14923734"/>
              <a:gd name="connsiteY4350" fmla="*/ 8242373 h 11772899"/>
              <a:gd name="connsiteX4351" fmla="*/ 9463711 w 14923734"/>
              <a:gd name="connsiteY4351" fmla="*/ 8174927 h 11772899"/>
              <a:gd name="connsiteX4352" fmla="*/ 12275155 w 14923734"/>
              <a:gd name="connsiteY4352" fmla="*/ 8173516 h 11772899"/>
              <a:gd name="connsiteX4353" fmla="*/ 12286255 w 14923734"/>
              <a:gd name="connsiteY4353" fmla="*/ 8206109 h 11772899"/>
              <a:gd name="connsiteX4354" fmla="*/ 12273345 w 14923734"/>
              <a:gd name="connsiteY4354" fmla="*/ 8221328 h 11772899"/>
              <a:gd name="connsiteX4355" fmla="*/ 12243417 w 14923734"/>
              <a:gd name="connsiteY4355" fmla="*/ 8221501 h 11772899"/>
              <a:gd name="connsiteX4356" fmla="*/ 12230341 w 14923734"/>
              <a:gd name="connsiteY4356" fmla="*/ 8184702 h 11772899"/>
              <a:gd name="connsiteX4357" fmla="*/ 12275155 w 14923734"/>
              <a:gd name="connsiteY4357" fmla="*/ 8173516 h 11772899"/>
              <a:gd name="connsiteX4358" fmla="*/ 8108621 w 14923734"/>
              <a:gd name="connsiteY4358" fmla="*/ 8173415 h 11772899"/>
              <a:gd name="connsiteX4359" fmla="*/ 8120564 w 14923734"/>
              <a:gd name="connsiteY4359" fmla="*/ 8175027 h 11772899"/>
              <a:gd name="connsiteX4360" fmla="*/ 8109051 w 14923734"/>
              <a:gd name="connsiteY4360" fmla="*/ 8178516 h 11772899"/>
              <a:gd name="connsiteX4361" fmla="*/ 8110352 w 14923734"/>
              <a:gd name="connsiteY4361" fmla="*/ 8193819 h 11772899"/>
              <a:gd name="connsiteX4362" fmla="*/ 8079505 w 14923734"/>
              <a:gd name="connsiteY4362" fmla="*/ 8201421 h 11772899"/>
              <a:gd name="connsiteX4363" fmla="*/ 8047784 w 14923734"/>
              <a:gd name="connsiteY4363" fmla="*/ 8198825 h 11772899"/>
              <a:gd name="connsiteX4364" fmla="*/ 8046487 w 14923734"/>
              <a:gd name="connsiteY4364" fmla="*/ 8183523 h 11772899"/>
              <a:gd name="connsiteX4365" fmla="*/ 8108621 w 14923734"/>
              <a:gd name="connsiteY4365" fmla="*/ 8173415 h 11772899"/>
              <a:gd name="connsiteX4366" fmla="*/ 10550211 w 14923734"/>
              <a:gd name="connsiteY4366" fmla="*/ 8140699 h 11772899"/>
              <a:gd name="connsiteX4367" fmla="*/ 10600247 w 14923734"/>
              <a:gd name="connsiteY4367" fmla="*/ 8211870 h 11772899"/>
              <a:gd name="connsiteX4368" fmla="*/ 10559521 w 14923734"/>
              <a:gd name="connsiteY4368" fmla="*/ 8222627 h 11772899"/>
              <a:gd name="connsiteX4369" fmla="*/ 10550211 w 14923734"/>
              <a:gd name="connsiteY4369" fmla="*/ 8140699 h 11772899"/>
              <a:gd name="connsiteX4370" fmla="*/ 11755617 w 14923734"/>
              <a:gd name="connsiteY4370" fmla="*/ 8125417 h 11772899"/>
              <a:gd name="connsiteX4371" fmla="*/ 11798571 w 14923734"/>
              <a:gd name="connsiteY4371" fmla="*/ 8157050 h 11772899"/>
              <a:gd name="connsiteX4372" fmla="*/ 11800509 w 14923734"/>
              <a:gd name="connsiteY4372" fmla="*/ 8170267 h 11772899"/>
              <a:gd name="connsiteX4373" fmla="*/ 11806713 w 14923734"/>
              <a:gd name="connsiteY4373" fmla="*/ 8178719 h 11772899"/>
              <a:gd name="connsiteX4374" fmla="*/ 11802071 w 14923734"/>
              <a:gd name="connsiteY4374" fmla="*/ 8180940 h 11772899"/>
              <a:gd name="connsiteX4375" fmla="*/ 11805645 w 14923734"/>
              <a:gd name="connsiteY4375" fmla="*/ 8205335 h 11772899"/>
              <a:gd name="connsiteX4376" fmla="*/ 11785893 w 14923734"/>
              <a:gd name="connsiteY4376" fmla="*/ 8214785 h 11772899"/>
              <a:gd name="connsiteX4377" fmla="*/ 11758805 w 14923734"/>
              <a:gd name="connsiteY4377" fmla="*/ 8209388 h 11772899"/>
              <a:gd name="connsiteX4378" fmla="*/ 11755617 w 14923734"/>
              <a:gd name="connsiteY4378" fmla="*/ 8125417 h 11772899"/>
              <a:gd name="connsiteX4379" fmla="*/ 7808547 w 14923734"/>
              <a:gd name="connsiteY4379" fmla="*/ 8116733 h 11772899"/>
              <a:gd name="connsiteX4380" fmla="*/ 7841103 w 14923734"/>
              <a:gd name="connsiteY4380" fmla="*/ 8129259 h 11772899"/>
              <a:gd name="connsiteX4381" fmla="*/ 7810247 w 14923734"/>
              <a:gd name="connsiteY4381" fmla="*/ 8136773 h 11772899"/>
              <a:gd name="connsiteX4382" fmla="*/ 7778544 w 14923734"/>
              <a:gd name="connsiteY4382" fmla="*/ 8134266 h 11772899"/>
              <a:gd name="connsiteX4383" fmla="*/ 7778117 w 14923734"/>
              <a:gd name="connsiteY4383" fmla="*/ 8129257 h 11772899"/>
              <a:gd name="connsiteX4384" fmla="*/ 7746406 w 14923734"/>
              <a:gd name="connsiteY4384" fmla="*/ 8126752 h 11772899"/>
              <a:gd name="connsiteX4385" fmla="*/ 7777691 w 14923734"/>
              <a:gd name="connsiteY4385" fmla="*/ 8124247 h 11772899"/>
              <a:gd name="connsiteX4386" fmla="*/ 7808547 w 14923734"/>
              <a:gd name="connsiteY4386" fmla="*/ 8116733 h 11772899"/>
              <a:gd name="connsiteX4387" fmla="*/ 10725457 w 14923734"/>
              <a:gd name="connsiteY4387" fmla="*/ 8116516 h 11772899"/>
              <a:gd name="connsiteX4388" fmla="*/ 10755843 w 14923734"/>
              <a:gd name="connsiteY4388" fmla="*/ 8124468 h 11772899"/>
              <a:gd name="connsiteX4389" fmla="*/ 10782525 w 14923734"/>
              <a:gd name="connsiteY4389" fmla="*/ 8175890 h 11772899"/>
              <a:gd name="connsiteX4390" fmla="*/ 10732769 w 14923734"/>
              <a:gd name="connsiteY4390" fmla="*/ 8169429 h 11772899"/>
              <a:gd name="connsiteX4391" fmla="*/ 10697989 w 14923734"/>
              <a:gd name="connsiteY4391" fmla="*/ 8146117 h 11772899"/>
              <a:gd name="connsiteX4392" fmla="*/ 10686061 w 14923734"/>
              <a:gd name="connsiteY4392" fmla="*/ 8117129 h 11772899"/>
              <a:gd name="connsiteX4393" fmla="*/ 10725457 w 14923734"/>
              <a:gd name="connsiteY4393" fmla="*/ 8116516 h 11772899"/>
              <a:gd name="connsiteX4394" fmla="*/ 10928185 w 14923734"/>
              <a:gd name="connsiteY4394" fmla="*/ 8080313 h 11772899"/>
              <a:gd name="connsiteX4395" fmla="*/ 10960889 w 14923734"/>
              <a:gd name="connsiteY4395" fmla="*/ 8150014 h 11772899"/>
              <a:gd name="connsiteX4396" fmla="*/ 11045041 w 14923734"/>
              <a:gd name="connsiteY4396" fmla="*/ 8139714 h 11772899"/>
              <a:gd name="connsiteX4397" fmla="*/ 11021919 w 14923734"/>
              <a:gd name="connsiteY4397" fmla="*/ 8166793 h 11772899"/>
              <a:gd name="connsiteX4398" fmla="*/ 10904137 w 14923734"/>
              <a:gd name="connsiteY4398" fmla="*/ 8211051 h 11772899"/>
              <a:gd name="connsiteX4399" fmla="*/ 10926505 w 14923734"/>
              <a:gd name="connsiteY4399" fmla="*/ 8168491 h 11772899"/>
              <a:gd name="connsiteX4400" fmla="*/ 10928185 w 14923734"/>
              <a:gd name="connsiteY4400" fmla="*/ 8080313 h 11772899"/>
              <a:gd name="connsiteX4401" fmla="*/ 8672698 w 14923734"/>
              <a:gd name="connsiteY4401" fmla="*/ 8076173 h 11772899"/>
              <a:gd name="connsiteX4402" fmla="*/ 8690963 w 14923734"/>
              <a:gd name="connsiteY4402" fmla="*/ 8076841 h 11772899"/>
              <a:gd name="connsiteX4403" fmla="*/ 8691385 w 14923734"/>
              <a:gd name="connsiteY4403" fmla="*/ 8081847 h 11772899"/>
              <a:gd name="connsiteX4404" fmla="*/ 8696060 w 14923734"/>
              <a:gd name="connsiteY4404" fmla="*/ 8136950 h 11772899"/>
              <a:gd name="connsiteX4405" fmla="*/ 8709755 w 14923734"/>
              <a:gd name="connsiteY4405" fmla="*/ 8159183 h 11772899"/>
              <a:gd name="connsiteX4406" fmla="*/ 8700311 w 14923734"/>
              <a:gd name="connsiteY4406" fmla="*/ 8187045 h 11772899"/>
              <a:gd name="connsiteX4407" fmla="*/ 8687535 w 14923734"/>
              <a:gd name="connsiteY4407" fmla="*/ 8193032 h 11772899"/>
              <a:gd name="connsiteX4408" fmla="*/ 8675833 w 14923734"/>
              <a:gd name="connsiteY4408" fmla="*/ 8194020 h 11772899"/>
              <a:gd name="connsiteX4409" fmla="*/ 8675485 w 14923734"/>
              <a:gd name="connsiteY4409" fmla="*/ 8195699 h 11772899"/>
              <a:gd name="connsiteX4410" fmla="*/ 8644267 w 14923734"/>
              <a:gd name="connsiteY4410" fmla="*/ 8189189 h 11772899"/>
              <a:gd name="connsiteX4411" fmla="*/ 8645361 w 14923734"/>
              <a:gd name="connsiteY4411" fmla="*/ 8158333 h 11772899"/>
              <a:gd name="connsiteX4412" fmla="*/ 8660148 w 14923734"/>
              <a:gd name="connsiteY4412" fmla="*/ 8160045 h 11772899"/>
              <a:gd name="connsiteX4413" fmla="*/ 8652545 w 14923734"/>
              <a:gd name="connsiteY4413" fmla="*/ 8151863 h 11772899"/>
              <a:gd name="connsiteX4414" fmla="*/ 8633494 w 14923734"/>
              <a:gd name="connsiteY4414" fmla="*/ 8141960 h 11772899"/>
              <a:gd name="connsiteX4415" fmla="*/ 8630945 w 14923734"/>
              <a:gd name="connsiteY4415" fmla="*/ 8111903 h 11772899"/>
              <a:gd name="connsiteX4416" fmla="*/ 8659681 w 14923734"/>
              <a:gd name="connsiteY4416" fmla="*/ 8079343 h 11772899"/>
              <a:gd name="connsiteX4417" fmla="*/ 8672698 w 14923734"/>
              <a:gd name="connsiteY4417" fmla="*/ 8076173 h 11772899"/>
              <a:gd name="connsiteX4418" fmla="*/ 11855873 w 14923734"/>
              <a:gd name="connsiteY4418" fmla="*/ 8049079 h 11772899"/>
              <a:gd name="connsiteX4419" fmla="*/ 11908143 w 14923734"/>
              <a:gd name="connsiteY4419" fmla="*/ 8103701 h 11772899"/>
              <a:gd name="connsiteX4420" fmla="*/ 11855873 w 14923734"/>
              <a:gd name="connsiteY4420" fmla="*/ 8049079 h 11772899"/>
              <a:gd name="connsiteX4421" fmla="*/ 8491156 w 14923734"/>
              <a:gd name="connsiteY4421" fmla="*/ 8041937 h 11772899"/>
              <a:gd name="connsiteX4422" fmla="*/ 8532782 w 14923734"/>
              <a:gd name="connsiteY4422" fmla="*/ 8068559 h 11772899"/>
              <a:gd name="connsiteX4423" fmla="*/ 8527488 w 14923734"/>
              <a:gd name="connsiteY4423" fmla="*/ 8098939 h 11772899"/>
              <a:gd name="connsiteX4424" fmla="*/ 8529592 w 14923734"/>
              <a:gd name="connsiteY4424" fmla="*/ 8123733 h 11772899"/>
              <a:gd name="connsiteX4425" fmla="*/ 8498731 w 14923734"/>
              <a:gd name="connsiteY4425" fmla="*/ 8131195 h 11772899"/>
              <a:gd name="connsiteX4426" fmla="*/ 8467023 w 14923734"/>
              <a:gd name="connsiteY4426" fmla="*/ 8128740 h 11772899"/>
              <a:gd name="connsiteX4427" fmla="*/ 8464917 w 14923734"/>
              <a:gd name="connsiteY4427" fmla="*/ 8103949 h 11772899"/>
              <a:gd name="connsiteX4428" fmla="*/ 8460289 w 14923734"/>
              <a:gd name="connsiteY4428" fmla="*/ 8049401 h 11772899"/>
              <a:gd name="connsiteX4429" fmla="*/ 8459868 w 14923734"/>
              <a:gd name="connsiteY4429" fmla="*/ 8044442 h 11772899"/>
              <a:gd name="connsiteX4430" fmla="*/ 8491156 w 14923734"/>
              <a:gd name="connsiteY4430" fmla="*/ 8041937 h 11772899"/>
              <a:gd name="connsiteX4431" fmla="*/ 12049375 w 14923734"/>
              <a:gd name="connsiteY4431" fmla="*/ 8021364 h 11772899"/>
              <a:gd name="connsiteX4432" fmla="*/ 12022979 w 14923734"/>
              <a:gd name="connsiteY4432" fmla="*/ 8093811 h 11772899"/>
              <a:gd name="connsiteX4433" fmla="*/ 12020289 w 14923734"/>
              <a:gd name="connsiteY4433" fmla="*/ 8025025 h 11772899"/>
              <a:gd name="connsiteX4434" fmla="*/ 12049375 w 14923734"/>
              <a:gd name="connsiteY4434" fmla="*/ 8021364 h 11772899"/>
              <a:gd name="connsiteX4435" fmla="*/ 11921577 w 14923734"/>
              <a:gd name="connsiteY4435" fmla="*/ 8014607 h 11772899"/>
              <a:gd name="connsiteX4436" fmla="*/ 11949425 w 14923734"/>
              <a:gd name="connsiteY4436" fmla="*/ 8045731 h 11772899"/>
              <a:gd name="connsiteX4437" fmla="*/ 11931721 w 14923734"/>
              <a:gd name="connsiteY4437" fmla="*/ 8050079 h 11772899"/>
              <a:gd name="connsiteX4438" fmla="*/ 11921577 w 14923734"/>
              <a:gd name="connsiteY4438" fmla="*/ 8014607 h 11772899"/>
              <a:gd name="connsiteX4439" fmla="*/ 10458113 w 14923734"/>
              <a:gd name="connsiteY4439" fmla="*/ 7991582 h 11772899"/>
              <a:gd name="connsiteX4440" fmla="*/ 10497769 w 14923734"/>
              <a:gd name="connsiteY4440" fmla="*/ 8091440 h 11772899"/>
              <a:gd name="connsiteX4441" fmla="*/ 10458113 w 14923734"/>
              <a:gd name="connsiteY4441" fmla="*/ 7991582 h 11772899"/>
              <a:gd name="connsiteX4442" fmla="*/ 12456515 w 14923734"/>
              <a:gd name="connsiteY4442" fmla="*/ 7977644 h 11772899"/>
              <a:gd name="connsiteX4443" fmla="*/ 12447237 w 14923734"/>
              <a:gd name="connsiteY4443" fmla="*/ 8016778 h 11772899"/>
              <a:gd name="connsiteX4444" fmla="*/ 12428813 w 14923734"/>
              <a:gd name="connsiteY4444" fmla="*/ 8028159 h 11772899"/>
              <a:gd name="connsiteX4445" fmla="*/ 12406985 w 14923734"/>
              <a:gd name="connsiteY4445" fmla="*/ 8024769 h 11772899"/>
              <a:gd name="connsiteX4446" fmla="*/ 12456515 w 14923734"/>
              <a:gd name="connsiteY4446" fmla="*/ 7977644 h 11772899"/>
              <a:gd name="connsiteX4447" fmla="*/ 11409203 w 14923734"/>
              <a:gd name="connsiteY4447" fmla="*/ 7945765 h 11772899"/>
              <a:gd name="connsiteX4448" fmla="*/ 11411937 w 14923734"/>
              <a:gd name="connsiteY4448" fmla="*/ 7987897 h 11772899"/>
              <a:gd name="connsiteX4449" fmla="*/ 11395431 w 14923734"/>
              <a:gd name="connsiteY4449" fmla="*/ 7987818 h 11772899"/>
              <a:gd name="connsiteX4450" fmla="*/ 11366733 w 14923734"/>
              <a:gd name="connsiteY4450" fmla="*/ 7959987 h 11772899"/>
              <a:gd name="connsiteX4451" fmla="*/ 11382317 w 14923734"/>
              <a:gd name="connsiteY4451" fmla="*/ 7949390 h 11772899"/>
              <a:gd name="connsiteX4452" fmla="*/ 11409203 w 14923734"/>
              <a:gd name="connsiteY4452" fmla="*/ 7945765 h 11772899"/>
              <a:gd name="connsiteX4453" fmla="*/ 12964409 w 14923734"/>
              <a:gd name="connsiteY4453" fmla="*/ 7935266 h 11772899"/>
              <a:gd name="connsiteX4454" fmla="*/ 12941843 w 14923734"/>
              <a:gd name="connsiteY4454" fmla="*/ 7996045 h 11772899"/>
              <a:gd name="connsiteX4455" fmla="*/ 12964409 w 14923734"/>
              <a:gd name="connsiteY4455" fmla="*/ 7935266 h 11772899"/>
              <a:gd name="connsiteX4456" fmla="*/ 9755988 w 14923734"/>
              <a:gd name="connsiteY4456" fmla="*/ 7934652 h 11772899"/>
              <a:gd name="connsiteX4457" fmla="*/ 9804856 w 14923734"/>
              <a:gd name="connsiteY4457" fmla="*/ 7957143 h 11772899"/>
              <a:gd name="connsiteX4458" fmla="*/ 9797298 w 14923734"/>
              <a:gd name="connsiteY4458" fmla="*/ 7972212 h 11772899"/>
              <a:gd name="connsiteX4459" fmla="*/ 9768936 w 14923734"/>
              <a:gd name="connsiteY4459" fmla="*/ 7972267 h 11772899"/>
              <a:gd name="connsiteX4460" fmla="*/ 9746674 w 14923734"/>
              <a:gd name="connsiteY4460" fmla="*/ 7957183 h 11772899"/>
              <a:gd name="connsiteX4461" fmla="*/ 9755988 w 14923734"/>
              <a:gd name="connsiteY4461" fmla="*/ 7934652 h 11772899"/>
              <a:gd name="connsiteX4462" fmla="*/ 4393345 w 14923734"/>
              <a:gd name="connsiteY4462" fmla="*/ 7899288 h 11772899"/>
              <a:gd name="connsiteX4463" fmla="*/ 4408537 w 14923734"/>
              <a:gd name="connsiteY4463" fmla="*/ 7902200 h 11772899"/>
              <a:gd name="connsiteX4464" fmla="*/ 4408947 w 14923734"/>
              <a:gd name="connsiteY4464" fmla="*/ 7907057 h 11772899"/>
              <a:gd name="connsiteX4465" fmla="*/ 4409359 w 14923734"/>
              <a:gd name="connsiteY4465" fmla="*/ 7911913 h 11772899"/>
              <a:gd name="connsiteX4466" fmla="*/ 4373345 w 14923734"/>
              <a:gd name="connsiteY4466" fmla="*/ 7905013 h 11772899"/>
              <a:gd name="connsiteX4467" fmla="*/ 4372935 w 14923734"/>
              <a:gd name="connsiteY4467" fmla="*/ 7900158 h 11772899"/>
              <a:gd name="connsiteX4468" fmla="*/ 4393345 w 14923734"/>
              <a:gd name="connsiteY4468" fmla="*/ 7899288 h 11772899"/>
              <a:gd name="connsiteX4469" fmla="*/ 8172013 w 14923734"/>
              <a:gd name="connsiteY4469" fmla="*/ 7890370 h 11772899"/>
              <a:gd name="connsiteX4470" fmla="*/ 8187219 w 14923734"/>
              <a:gd name="connsiteY4470" fmla="*/ 7893409 h 11772899"/>
              <a:gd name="connsiteX4471" fmla="*/ 8152455 w 14923734"/>
              <a:gd name="connsiteY4471" fmla="*/ 7901231 h 11772899"/>
              <a:gd name="connsiteX4472" fmla="*/ 8153306 w 14923734"/>
              <a:gd name="connsiteY4472" fmla="*/ 7911251 h 11772899"/>
              <a:gd name="connsiteX4473" fmla="*/ 8118106 w 14923734"/>
              <a:gd name="connsiteY4473" fmla="*/ 7914069 h 11772899"/>
              <a:gd name="connsiteX4474" fmla="*/ 8117680 w 14923734"/>
              <a:gd name="connsiteY4474" fmla="*/ 7909057 h 11772899"/>
              <a:gd name="connsiteX4475" fmla="*/ 8117258 w 14923734"/>
              <a:gd name="connsiteY4475" fmla="*/ 7904047 h 11772899"/>
              <a:gd name="connsiteX4476" fmla="*/ 8152026 w 14923734"/>
              <a:gd name="connsiteY4476" fmla="*/ 7896223 h 11772899"/>
              <a:gd name="connsiteX4477" fmla="*/ 8151604 w 14923734"/>
              <a:gd name="connsiteY4477" fmla="*/ 7891214 h 11772899"/>
              <a:gd name="connsiteX4478" fmla="*/ 8172013 w 14923734"/>
              <a:gd name="connsiteY4478" fmla="*/ 7890370 h 11772899"/>
              <a:gd name="connsiteX4479" fmla="*/ 10371365 w 14923734"/>
              <a:gd name="connsiteY4479" fmla="*/ 7879251 h 11772899"/>
              <a:gd name="connsiteX4480" fmla="*/ 10482909 w 14923734"/>
              <a:gd name="connsiteY4480" fmla="*/ 7980245 h 11772899"/>
              <a:gd name="connsiteX4481" fmla="*/ 10442977 w 14923734"/>
              <a:gd name="connsiteY4481" fmla="*/ 7980377 h 11772899"/>
              <a:gd name="connsiteX4482" fmla="*/ 10403305 w 14923734"/>
              <a:gd name="connsiteY4482" fmla="*/ 7954329 h 11772899"/>
              <a:gd name="connsiteX4483" fmla="*/ 10371365 w 14923734"/>
              <a:gd name="connsiteY4483" fmla="*/ 7879251 h 11772899"/>
              <a:gd name="connsiteX4484" fmla="*/ 10980569 w 14923734"/>
              <a:gd name="connsiteY4484" fmla="*/ 7856313 h 11772899"/>
              <a:gd name="connsiteX4485" fmla="*/ 11012217 w 14923734"/>
              <a:gd name="connsiteY4485" fmla="*/ 7932483 h 11772899"/>
              <a:gd name="connsiteX4486" fmla="*/ 10992673 w 14923734"/>
              <a:gd name="connsiteY4486" fmla="*/ 7946746 h 11772899"/>
              <a:gd name="connsiteX4487" fmla="*/ 10980569 w 14923734"/>
              <a:gd name="connsiteY4487" fmla="*/ 7856313 h 11772899"/>
              <a:gd name="connsiteX4488" fmla="*/ 8112603 w 14923734"/>
              <a:gd name="connsiteY4488" fmla="*/ 7849115 h 11772899"/>
              <a:gd name="connsiteX4489" fmla="*/ 8116882 w 14923734"/>
              <a:gd name="connsiteY4489" fmla="*/ 7853187 h 11772899"/>
              <a:gd name="connsiteX4490" fmla="*/ 8117309 w 14923734"/>
              <a:gd name="connsiteY4490" fmla="*/ 7858197 h 11772899"/>
              <a:gd name="connsiteX4491" fmla="*/ 8117733 w 14923734"/>
              <a:gd name="connsiteY4491" fmla="*/ 7863207 h 11772899"/>
              <a:gd name="connsiteX4492" fmla="*/ 8118160 w 14923734"/>
              <a:gd name="connsiteY4492" fmla="*/ 7868217 h 11772899"/>
              <a:gd name="connsiteX4493" fmla="*/ 8086880 w 14923734"/>
              <a:gd name="connsiteY4493" fmla="*/ 7870718 h 11772899"/>
              <a:gd name="connsiteX4494" fmla="*/ 8054317 w 14923734"/>
              <a:gd name="connsiteY4494" fmla="*/ 7858195 h 11772899"/>
              <a:gd name="connsiteX4495" fmla="*/ 8053891 w 14923734"/>
              <a:gd name="connsiteY4495" fmla="*/ 7853185 h 11772899"/>
              <a:gd name="connsiteX4496" fmla="*/ 8085178 w 14923734"/>
              <a:gd name="connsiteY4496" fmla="*/ 7850679 h 11772899"/>
              <a:gd name="connsiteX4497" fmla="*/ 8112603 w 14923734"/>
              <a:gd name="connsiteY4497" fmla="*/ 7849115 h 11772899"/>
              <a:gd name="connsiteX4498" fmla="*/ 12133587 w 14923734"/>
              <a:gd name="connsiteY4498" fmla="*/ 7836353 h 11772899"/>
              <a:gd name="connsiteX4499" fmla="*/ 12173225 w 14923734"/>
              <a:gd name="connsiteY4499" fmla="*/ 7911347 h 11772899"/>
              <a:gd name="connsiteX4500" fmla="*/ 12133587 w 14923734"/>
              <a:gd name="connsiteY4500" fmla="*/ 7836353 h 11772899"/>
              <a:gd name="connsiteX4501" fmla="*/ 10604185 w 14923734"/>
              <a:gd name="connsiteY4501" fmla="*/ 7834392 h 11772899"/>
              <a:gd name="connsiteX4502" fmla="*/ 10628977 w 14923734"/>
              <a:gd name="connsiteY4502" fmla="*/ 7897159 h 11772899"/>
              <a:gd name="connsiteX4503" fmla="*/ 10604535 w 14923734"/>
              <a:gd name="connsiteY4503" fmla="*/ 7900945 h 11772899"/>
              <a:gd name="connsiteX4504" fmla="*/ 10569793 w 14923734"/>
              <a:gd name="connsiteY4504" fmla="*/ 7847722 h 11772899"/>
              <a:gd name="connsiteX4505" fmla="*/ 10604185 w 14923734"/>
              <a:gd name="connsiteY4505" fmla="*/ 7834392 h 11772899"/>
              <a:gd name="connsiteX4506" fmla="*/ 11647991 w 14923734"/>
              <a:gd name="connsiteY4506" fmla="*/ 7819353 h 11772899"/>
              <a:gd name="connsiteX4507" fmla="*/ 11622505 w 14923734"/>
              <a:gd name="connsiteY4507" fmla="*/ 7872265 h 11772899"/>
              <a:gd name="connsiteX4508" fmla="*/ 11581421 w 14923734"/>
              <a:gd name="connsiteY4508" fmla="*/ 7909493 h 11772899"/>
              <a:gd name="connsiteX4509" fmla="*/ 11647991 w 14923734"/>
              <a:gd name="connsiteY4509" fmla="*/ 7819353 h 11772899"/>
              <a:gd name="connsiteX4510" fmla="*/ 11222717 w 14923734"/>
              <a:gd name="connsiteY4510" fmla="*/ 7814562 h 11772899"/>
              <a:gd name="connsiteX4511" fmla="*/ 11249621 w 14923734"/>
              <a:gd name="connsiteY4511" fmla="*/ 7820612 h 11772899"/>
              <a:gd name="connsiteX4512" fmla="*/ 11242419 w 14923734"/>
              <a:gd name="connsiteY4512" fmla="*/ 7844105 h 11772899"/>
              <a:gd name="connsiteX4513" fmla="*/ 11212159 w 14923734"/>
              <a:gd name="connsiteY4513" fmla="*/ 7853250 h 11772899"/>
              <a:gd name="connsiteX4514" fmla="*/ 11197253 w 14923734"/>
              <a:gd name="connsiteY4514" fmla="*/ 7820955 h 11772899"/>
              <a:gd name="connsiteX4515" fmla="*/ 11222717 w 14923734"/>
              <a:gd name="connsiteY4515" fmla="*/ 7814562 h 11772899"/>
              <a:gd name="connsiteX4516" fmla="*/ 12291541 w 14923734"/>
              <a:gd name="connsiteY4516" fmla="*/ 7802195 h 11772899"/>
              <a:gd name="connsiteX4517" fmla="*/ 12323373 w 14923734"/>
              <a:gd name="connsiteY4517" fmla="*/ 7853177 h 11772899"/>
              <a:gd name="connsiteX4518" fmla="*/ 12292257 w 14923734"/>
              <a:gd name="connsiteY4518" fmla="*/ 7857653 h 11772899"/>
              <a:gd name="connsiteX4519" fmla="*/ 12291541 w 14923734"/>
              <a:gd name="connsiteY4519" fmla="*/ 7802195 h 11772899"/>
              <a:gd name="connsiteX4520" fmla="*/ 7679716 w 14923734"/>
              <a:gd name="connsiteY4520" fmla="*/ 7793262 h 11772899"/>
              <a:gd name="connsiteX4521" fmla="*/ 7680140 w 14923734"/>
              <a:gd name="connsiteY4521" fmla="*/ 7798264 h 11772899"/>
              <a:gd name="connsiteX4522" fmla="*/ 7756544 w 14923734"/>
              <a:gd name="connsiteY4522" fmla="*/ 7933147 h 11772899"/>
              <a:gd name="connsiteX4523" fmla="*/ 7801115 w 14923734"/>
              <a:gd name="connsiteY4523" fmla="*/ 8075615 h 11772899"/>
              <a:gd name="connsiteX4524" fmla="*/ 7801539 w 14923734"/>
              <a:gd name="connsiteY4524" fmla="*/ 8080615 h 11772899"/>
              <a:gd name="connsiteX4525" fmla="*/ 7768851 w 14923734"/>
              <a:gd name="connsiteY4525" fmla="*/ 8078197 h 11772899"/>
              <a:gd name="connsiteX4526" fmla="*/ 7692025 w 14923734"/>
              <a:gd name="connsiteY4526" fmla="*/ 7938310 h 11772899"/>
              <a:gd name="connsiteX4527" fmla="*/ 7647879 w 14923734"/>
              <a:gd name="connsiteY4527" fmla="*/ 7800845 h 11772899"/>
              <a:gd name="connsiteX4528" fmla="*/ 7679716 w 14923734"/>
              <a:gd name="connsiteY4528" fmla="*/ 7793262 h 11772899"/>
              <a:gd name="connsiteX4529" fmla="*/ 11743281 w 14923734"/>
              <a:gd name="connsiteY4529" fmla="*/ 7773735 h 11772899"/>
              <a:gd name="connsiteX4530" fmla="*/ 11771133 w 14923734"/>
              <a:gd name="connsiteY4530" fmla="*/ 7816217 h 11772899"/>
              <a:gd name="connsiteX4531" fmla="*/ 11750513 w 14923734"/>
              <a:gd name="connsiteY4531" fmla="*/ 7871494 h 11772899"/>
              <a:gd name="connsiteX4532" fmla="*/ 11761227 w 14923734"/>
              <a:gd name="connsiteY4532" fmla="*/ 7878119 h 11772899"/>
              <a:gd name="connsiteX4533" fmla="*/ 11762833 w 14923734"/>
              <a:gd name="connsiteY4533" fmla="*/ 7894661 h 11772899"/>
              <a:gd name="connsiteX4534" fmla="*/ 11766889 w 14923734"/>
              <a:gd name="connsiteY4534" fmla="*/ 7882926 h 11772899"/>
              <a:gd name="connsiteX4535" fmla="*/ 11802299 w 14923734"/>
              <a:gd name="connsiteY4535" fmla="*/ 7861325 h 11772899"/>
              <a:gd name="connsiteX4536" fmla="*/ 11832743 w 14923734"/>
              <a:gd name="connsiteY4536" fmla="*/ 7863095 h 11772899"/>
              <a:gd name="connsiteX4537" fmla="*/ 11797009 w 14923734"/>
              <a:gd name="connsiteY4537" fmla="*/ 7929259 h 11772899"/>
              <a:gd name="connsiteX4538" fmla="*/ 11772885 w 14923734"/>
              <a:gd name="connsiteY4538" fmla="*/ 7919165 h 11772899"/>
              <a:gd name="connsiteX4539" fmla="*/ 11762533 w 14923734"/>
              <a:gd name="connsiteY4539" fmla="*/ 7906191 h 11772899"/>
              <a:gd name="connsiteX4540" fmla="*/ 11746059 w 14923734"/>
              <a:gd name="connsiteY4540" fmla="*/ 7915953 h 11772899"/>
              <a:gd name="connsiteX4541" fmla="*/ 11717837 w 14923734"/>
              <a:gd name="connsiteY4541" fmla="*/ 7901667 h 11772899"/>
              <a:gd name="connsiteX4542" fmla="*/ 11711395 w 14923734"/>
              <a:gd name="connsiteY4542" fmla="*/ 7887671 h 11772899"/>
              <a:gd name="connsiteX4543" fmla="*/ 11708057 w 14923734"/>
              <a:gd name="connsiteY4543" fmla="*/ 7887843 h 11772899"/>
              <a:gd name="connsiteX4544" fmla="*/ 11691877 w 14923734"/>
              <a:gd name="connsiteY4544" fmla="*/ 7878615 h 11772899"/>
              <a:gd name="connsiteX4545" fmla="*/ 11743281 w 14923734"/>
              <a:gd name="connsiteY4545" fmla="*/ 7773735 h 11772899"/>
              <a:gd name="connsiteX4546" fmla="*/ 8095528 w 14923734"/>
              <a:gd name="connsiteY4546" fmla="*/ 7769781 h 11772899"/>
              <a:gd name="connsiteX4547" fmla="*/ 8112032 w 14923734"/>
              <a:gd name="connsiteY4547" fmla="*/ 7772839 h 11772899"/>
              <a:gd name="connsiteX4548" fmla="*/ 8145970 w 14923734"/>
              <a:gd name="connsiteY4548" fmla="*/ 7790127 h 11772899"/>
              <a:gd name="connsiteX4549" fmla="*/ 8147660 w 14923734"/>
              <a:gd name="connsiteY4549" fmla="*/ 7810001 h 11772899"/>
              <a:gd name="connsiteX4550" fmla="*/ 8160019 w 14923734"/>
              <a:gd name="connsiteY4550" fmla="*/ 7812137 h 11772899"/>
              <a:gd name="connsiteX4551" fmla="*/ 8148501 w 14923734"/>
              <a:gd name="connsiteY4551" fmla="*/ 7819938 h 11772899"/>
              <a:gd name="connsiteX4552" fmla="*/ 8083561 w 14923734"/>
              <a:gd name="connsiteY4552" fmla="*/ 7820131 h 11772899"/>
              <a:gd name="connsiteX4553" fmla="*/ 8081453 w 14923734"/>
              <a:gd name="connsiteY4553" fmla="*/ 7795293 h 11772899"/>
              <a:gd name="connsiteX4554" fmla="*/ 8047924 w 14923734"/>
              <a:gd name="connsiteY4554" fmla="*/ 7782970 h 11772899"/>
              <a:gd name="connsiteX4555" fmla="*/ 8079344 w 14923734"/>
              <a:gd name="connsiteY4555" fmla="*/ 7770451 h 11772899"/>
              <a:gd name="connsiteX4556" fmla="*/ 8095528 w 14923734"/>
              <a:gd name="connsiteY4556" fmla="*/ 7769781 h 11772899"/>
              <a:gd name="connsiteX4557" fmla="*/ 10686973 w 14923734"/>
              <a:gd name="connsiteY4557" fmla="*/ 7759446 h 11772899"/>
              <a:gd name="connsiteX4558" fmla="*/ 10706421 w 14923734"/>
              <a:gd name="connsiteY4558" fmla="*/ 7795655 h 11772899"/>
              <a:gd name="connsiteX4559" fmla="*/ 10680337 w 14923734"/>
              <a:gd name="connsiteY4559" fmla="*/ 7785645 h 11772899"/>
              <a:gd name="connsiteX4560" fmla="*/ 10686973 w 14923734"/>
              <a:gd name="connsiteY4560" fmla="*/ 7759446 h 11772899"/>
              <a:gd name="connsiteX4561" fmla="*/ 7631918 w 14923734"/>
              <a:gd name="connsiteY4561" fmla="*/ 7751869 h 11772899"/>
              <a:gd name="connsiteX4562" fmla="*/ 7644022 w 14923734"/>
              <a:gd name="connsiteY4562" fmla="*/ 7755313 h 11772899"/>
              <a:gd name="connsiteX4563" fmla="*/ 7645297 w 14923734"/>
              <a:gd name="connsiteY4563" fmla="*/ 7770341 h 11772899"/>
              <a:gd name="connsiteX4564" fmla="*/ 7621835 w 14923734"/>
              <a:gd name="connsiteY4564" fmla="*/ 7772219 h 11772899"/>
              <a:gd name="connsiteX4565" fmla="*/ 7620559 w 14923734"/>
              <a:gd name="connsiteY4565" fmla="*/ 7757191 h 11772899"/>
              <a:gd name="connsiteX4566" fmla="*/ 7620135 w 14923734"/>
              <a:gd name="connsiteY4566" fmla="*/ 7752181 h 11772899"/>
              <a:gd name="connsiteX4567" fmla="*/ 7631918 w 14923734"/>
              <a:gd name="connsiteY4567" fmla="*/ 7751869 h 11772899"/>
              <a:gd name="connsiteX4568" fmla="*/ 11227801 w 14923734"/>
              <a:gd name="connsiteY4568" fmla="*/ 7715051 h 11772899"/>
              <a:gd name="connsiteX4569" fmla="*/ 11280241 w 14923734"/>
              <a:gd name="connsiteY4569" fmla="*/ 7775055 h 11772899"/>
              <a:gd name="connsiteX4570" fmla="*/ 11270989 w 14923734"/>
              <a:gd name="connsiteY4570" fmla="*/ 7787025 h 11772899"/>
              <a:gd name="connsiteX4571" fmla="*/ 11248689 w 14923734"/>
              <a:gd name="connsiteY4571" fmla="*/ 7787815 h 11772899"/>
              <a:gd name="connsiteX4572" fmla="*/ 11216329 w 14923734"/>
              <a:gd name="connsiteY4572" fmla="*/ 7721266 h 11772899"/>
              <a:gd name="connsiteX4573" fmla="*/ 11227801 w 14923734"/>
              <a:gd name="connsiteY4573" fmla="*/ 7715051 h 11772899"/>
              <a:gd name="connsiteX4574" fmla="*/ 7577165 w 14923734"/>
              <a:gd name="connsiteY4574" fmla="*/ 7709769 h 11772899"/>
              <a:gd name="connsiteX4575" fmla="*/ 7583106 w 14923734"/>
              <a:gd name="connsiteY4575" fmla="*/ 7713511 h 11772899"/>
              <a:gd name="connsiteX4576" fmla="*/ 7577597 w 14923734"/>
              <a:gd name="connsiteY4576" fmla="*/ 7714868 h 11772899"/>
              <a:gd name="connsiteX4577" fmla="*/ 7577165 w 14923734"/>
              <a:gd name="connsiteY4577" fmla="*/ 7709769 h 11772899"/>
              <a:gd name="connsiteX4578" fmla="*/ 7608445 w 14923734"/>
              <a:gd name="connsiteY4578" fmla="*/ 7707267 h 11772899"/>
              <a:gd name="connsiteX4579" fmla="*/ 7640597 w 14923734"/>
              <a:gd name="connsiteY4579" fmla="*/ 7714963 h 11772899"/>
              <a:gd name="connsiteX4580" fmla="*/ 7597963 w 14923734"/>
              <a:gd name="connsiteY4580" fmla="*/ 7722867 h 11772899"/>
              <a:gd name="connsiteX4581" fmla="*/ 7583106 w 14923734"/>
              <a:gd name="connsiteY4581" fmla="*/ 7713511 h 11772899"/>
              <a:gd name="connsiteX4582" fmla="*/ 7637105 w 14923734"/>
              <a:gd name="connsiteY4582" fmla="*/ 7673795 h 11772899"/>
              <a:gd name="connsiteX4583" fmla="*/ 7637569 w 14923734"/>
              <a:gd name="connsiteY4583" fmla="*/ 7679261 h 11772899"/>
              <a:gd name="connsiteX4584" fmla="*/ 7638032 w 14923734"/>
              <a:gd name="connsiteY4584" fmla="*/ 7684727 h 11772899"/>
              <a:gd name="connsiteX4585" fmla="*/ 7606745 w 14923734"/>
              <a:gd name="connsiteY4585" fmla="*/ 7687229 h 11772899"/>
              <a:gd name="connsiteX4586" fmla="*/ 7575465 w 14923734"/>
              <a:gd name="connsiteY4586" fmla="*/ 7689732 h 11772899"/>
              <a:gd name="connsiteX4587" fmla="*/ 7543721 w 14923734"/>
              <a:gd name="connsiteY4587" fmla="*/ 7686768 h 11772899"/>
              <a:gd name="connsiteX4588" fmla="*/ 7574536 w 14923734"/>
              <a:gd name="connsiteY4588" fmla="*/ 7678805 h 11772899"/>
              <a:gd name="connsiteX4589" fmla="*/ 7605819 w 14923734"/>
              <a:gd name="connsiteY4589" fmla="*/ 7676297 h 11772899"/>
              <a:gd name="connsiteX4590" fmla="*/ 7637105 w 14923734"/>
              <a:gd name="connsiteY4590" fmla="*/ 7673795 h 11772899"/>
              <a:gd name="connsiteX4591" fmla="*/ 8017790 w 14923734"/>
              <a:gd name="connsiteY4591" fmla="*/ 7644149 h 11772899"/>
              <a:gd name="connsiteX4592" fmla="*/ 8030535 w 14923734"/>
              <a:gd name="connsiteY4592" fmla="*/ 7647554 h 11772899"/>
              <a:gd name="connsiteX4593" fmla="*/ 8062071 w 14923734"/>
              <a:gd name="connsiteY4593" fmla="*/ 7671227 h 11772899"/>
              <a:gd name="connsiteX4594" fmla="*/ 8062515 w 14923734"/>
              <a:gd name="connsiteY4594" fmla="*/ 7676432 h 11772899"/>
              <a:gd name="connsiteX4595" fmla="*/ 8033185 w 14923734"/>
              <a:gd name="connsiteY4595" fmla="*/ 7678779 h 11772899"/>
              <a:gd name="connsiteX4596" fmla="*/ 8001647 w 14923734"/>
              <a:gd name="connsiteY4596" fmla="*/ 7655104 h 11772899"/>
              <a:gd name="connsiteX4597" fmla="*/ 8001205 w 14923734"/>
              <a:gd name="connsiteY4597" fmla="*/ 7649901 h 11772899"/>
              <a:gd name="connsiteX4598" fmla="*/ 8000765 w 14923734"/>
              <a:gd name="connsiteY4598" fmla="*/ 7644693 h 11772899"/>
              <a:gd name="connsiteX4599" fmla="*/ 8017790 w 14923734"/>
              <a:gd name="connsiteY4599" fmla="*/ 7644149 h 11772899"/>
              <a:gd name="connsiteX4600" fmla="*/ 12947617 w 14923734"/>
              <a:gd name="connsiteY4600" fmla="*/ 7628220 h 11772899"/>
              <a:gd name="connsiteX4601" fmla="*/ 13012241 w 14923734"/>
              <a:gd name="connsiteY4601" fmla="*/ 7715165 h 11772899"/>
              <a:gd name="connsiteX4602" fmla="*/ 12990969 w 14923734"/>
              <a:gd name="connsiteY4602" fmla="*/ 7727627 h 11772899"/>
              <a:gd name="connsiteX4603" fmla="*/ 12959905 w 14923734"/>
              <a:gd name="connsiteY4603" fmla="*/ 7723769 h 11772899"/>
              <a:gd name="connsiteX4604" fmla="*/ 12947617 w 14923734"/>
              <a:gd name="connsiteY4604" fmla="*/ 7628220 h 11772899"/>
              <a:gd name="connsiteX4605" fmla="*/ 7598345 w 14923734"/>
              <a:gd name="connsiteY4605" fmla="*/ 7619379 h 11772899"/>
              <a:gd name="connsiteX4606" fmla="*/ 7603112 w 14923734"/>
              <a:gd name="connsiteY4606" fmla="*/ 7621189 h 11772899"/>
              <a:gd name="connsiteX4607" fmla="*/ 7632881 w 14923734"/>
              <a:gd name="connsiteY4607" fmla="*/ 7624003 h 11772899"/>
              <a:gd name="connsiteX4608" fmla="*/ 7633318 w 14923734"/>
              <a:gd name="connsiteY4608" fmla="*/ 7629165 h 11772899"/>
              <a:gd name="connsiteX4609" fmla="*/ 7634193 w 14923734"/>
              <a:gd name="connsiteY4609" fmla="*/ 7639488 h 11772899"/>
              <a:gd name="connsiteX4610" fmla="*/ 7605303 w 14923734"/>
              <a:gd name="connsiteY4610" fmla="*/ 7646995 h 11772899"/>
              <a:gd name="connsiteX4611" fmla="*/ 7575535 w 14923734"/>
              <a:gd name="connsiteY4611" fmla="*/ 7644182 h 11772899"/>
              <a:gd name="connsiteX4612" fmla="*/ 7574660 w 14923734"/>
              <a:gd name="connsiteY4612" fmla="*/ 7633861 h 11772899"/>
              <a:gd name="connsiteX4613" fmla="*/ 7574219 w 14923734"/>
              <a:gd name="connsiteY4613" fmla="*/ 7628697 h 11772899"/>
              <a:gd name="connsiteX4614" fmla="*/ 7573785 w 14923734"/>
              <a:gd name="connsiteY4614" fmla="*/ 7623536 h 11772899"/>
              <a:gd name="connsiteX4615" fmla="*/ 7588285 w 14923734"/>
              <a:gd name="connsiteY4615" fmla="*/ 7620427 h 11772899"/>
              <a:gd name="connsiteX4616" fmla="*/ 7598345 w 14923734"/>
              <a:gd name="connsiteY4616" fmla="*/ 7619379 h 11772899"/>
              <a:gd name="connsiteX4617" fmla="*/ 11949773 w 14923734"/>
              <a:gd name="connsiteY4617" fmla="*/ 7573235 h 11772899"/>
              <a:gd name="connsiteX4618" fmla="*/ 11996833 w 14923734"/>
              <a:gd name="connsiteY4618" fmla="*/ 7581481 h 11772899"/>
              <a:gd name="connsiteX4619" fmla="*/ 11989753 w 14923734"/>
              <a:gd name="connsiteY4619" fmla="*/ 7597708 h 11772899"/>
              <a:gd name="connsiteX4620" fmla="*/ 11924815 w 14923734"/>
              <a:gd name="connsiteY4620" fmla="*/ 7596975 h 11772899"/>
              <a:gd name="connsiteX4621" fmla="*/ 11949773 w 14923734"/>
              <a:gd name="connsiteY4621" fmla="*/ 7573235 h 11772899"/>
              <a:gd name="connsiteX4622" fmla="*/ 7961909 w 14923734"/>
              <a:gd name="connsiteY4622" fmla="*/ 7557937 h 11772899"/>
              <a:gd name="connsiteX4623" fmla="*/ 7962333 w 14923734"/>
              <a:gd name="connsiteY4623" fmla="*/ 7562916 h 11772899"/>
              <a:gd name="connsiteX4624" fmla="*/ 7964023 w 14923734"/>
              <a:gd name="connsiteY4624" fmla="*/ 7582833 h 11772899"/>
              <a:gd name="connsiteX4625" fmla="*/ 8026590 w 14923734"/>
              <a:gd name="connsiteY4625" fmla="*/ 7577828 h 11772899"/>
              <a:gd name="connsiteX4626" fmla="*/ 8029971 w 14923734"/>
              <a:gd name="connsiteY4626" fmla="*/ 7617661 h 11772899"/>
              <a:gd name="connsiteX4627" fmla="*/ 8061674 w 14923734"/>
              <a:gd name="connsiteY4627" fmla="*/ 7620135 h 11772899"/>
              <a:gd name="connsiteX4628" fmla="*/ 8030815 w 14923734"/>
              <a:gd name="connsiteY4628" fmla="*/ 7627619 h 11772899"/>
              <a:gd name="connsiteX4629" fmla="*/ 7999105 w 14923734"/>
              <a:gd name="connsiteY4629" fmla="*/ 7625145 h 11772899"/>
              <a:gd name="connsiteX4630" fmla="*/ 7933166 w 14923734"/>
              <a:gd name="connsiteY4630" fmla="*/ 7590315 h 11772899"/>
              <a:gd name="connsiteX4631" fmla="*/ 7932742 w 14923734"/>
              <a:gd name="connsiteY4631" fmla="*/ 7585336 h 11772899"/>
              <a:gd name="connsiteX4632" fmla="*/ 7931053 w 14923734"/>
              <a:gd name="connsiteY4632" fmla="*/ 7565421 h 11772899"/>
              <a:gd name="connsiteX4633" fmla="*/ 7930629 w 14923734"/>
              <a:gd name="connsiteY4633" fmla="*/ 7560441 h 11772899"/>
              <a:gd name="connsiteX4634" fmla="*/ 7961909 w 14923734"/>
              <a:gd name="connsiteY4634" fmla="*/ 7557937 h 11772899"/>
              <a:gd name="connsiteX4635" fmla="*/ 4284961 w 14923734"/>
              <a:gd name="connsiteY4635" fmla="*/ 7533071 h 11772899"/>
              <a:gd name="connsiteX4636" fmla="*/ 4322233 w 14923734"/>
              <a:gd name="connsiteY4636" fmla="*/ 7585748 h 11772899"/>
              <a:gd name="connsiteX4637" fmla="*/ 4327779 w 14923734"/>
              <a:gd name="connsiteY4637" fmla="*/ 7651084 h 11772899"/>
              <a:gd name="connsiteX4638" fmla="*/ 4232173 w 14923734"/>
              <a:gd name="connsiteY4638" fmla="*/ 7684033 h 11772899"/>
              <a:gd name="connsiteX4639" fmla="*/ 4330336 w 14923734"/>
              <a:gd name="connsiteY4639" fmla="*/ 7681239 h 11772899"/>
              <a:gd name="connsiteX4640" fmla="*/ 4268164 w 14923734"/>
              <a:gd name="connsiteY4640" fmla="*/ 7721634 h 11772899"/>
              <a:gd name="connsiteX4641" fmla="*/ 4273709 w 14923734"/>
              <a:gd name="connsiteY4641" fmla="*/ 7786969 h 11772899"/>
              <a:gd name="connsiteX4642" fmla="*/ 4305857 w 14923734"/>
              <a:gd name="connsiteY4642" fmla="*/ 7779338 h 11772899"/>
              <a:gd name="connsiteX4643" fmla="*/ 4371012 w 14923734"/>
              <a:gd name="connsiteY4643" fmla="*/ 7774125 h 11772899"/>
              <a:gd name="connsiteX4644" fmla="*/ 4371865 w 14923734"/>
              <a:gd name="connsiteY4644" fmla="*/ 7784177 h 11772899"/>
              <a:gd name="connsiteX4645" fmla="*/ 4274563 w 14923734"/>
              <a:gd name="connsiteY4645" fmla="*/ 7797019 h 11772899"/>
              <a:gd name="connsiteX4646" fmla="*/ 4274989 w 14923734"/>
              <a:gd name="connsiteY4646" fmla="*/ 7802045 h 11772899"/>
              <a:gd name="connsiteX4647" fmla="*/ 4375278 w 14923734"/>
              <a:gd name="connsiteY4647" fmla="*/ 7824381 h 11772899"/>
              <a:gd name="connsiteX4648" fmla="*/ 4408711 w 14923734"/>
              <a:gd name="connsiteY4648" fmla="*/ 7831825 h 11772899"/>
              <a:gd name="connsiteX4649" fmla="*/ 4409135 w 14923734"/>
              <a:gd name="connsiteY4649" fmla="*/ 7836854 h 11772899"/>
              <a:gd name="connsiteX4650" fmla="*/ 4474718 w 14923734"/>
              <a:gd name="connsiteY4650" fmla="*/ 7836663 h 11772899"/>
              <a:gd name="connsiteX4651" fmla="*/ 4345262 w 14923734"/>
              <a:gd name="connsiteY4651" fmla="*/ 7857143 h 11772899"/>
              <a:gd name="connsiteX4652" fmla="*/ 4343981 w 14923734"/>
              <a:gd name="connsiteY4652" fmla="*/ 7842067 h 11772899"/>
              <a:gd name="connsiteX4653" fmla="*/ 4343557 w 14923734"/>
              <a:gd name="connsiteY4653" fmla="*/ 7837040 h 11772899"/>
              <a:gd name="connsiteX4654" fmla="*/ 4310549 w 14923734"/>
              <a:gd name="connsiteY4654" fmla="*/ 7834623 h 11772899"/>
              <a:gd name="connsiteX4655" fmla="*/ 4426196 w 14923734"/>
              <a:gd name="connsiteY4655" fmla="*/ 8037885 h 11772899"/>
              <a:gd name="connsiteX4656" fmla="*/ 4429181 w 14923734"/>
              <a:gd name="connsiteY4656" fmla="*/ 8073067 h 11772899"/>
              <a:gd name="connsiteX4657" fmla="*/ 4496895 w 14923734"/>
              <a:gd name="connsiteY4657" fmla="*/ 8098007 h 11772899"/>
              <a:gd name="connsiteX4658" fmla="*/ 4568017 w 14923734"/>
              <a:gd name="connsiteY4658" fmla="*/ 8163156 h 11772899"/>
              <a:gd name="connsiteX4659" fmla="*/ 4568445 w 14923734"/>
              <a:gd name="connsiteY4659" fmla="*/ 8168181 h 11772899"/>
              <a:gd name="connsiteX4660" fmla="*/ 4571003 w 14923734"/>
              <a:gd name="connsiteY4660" fmla="*/ 8198337 h 11772899"/>
              <a:gd name="connsiteX4661" fmla="*/ 4643835 w 14923734"/>
              <a:gd name="connsiteY4661" fmla="*/ 8283587 h 11772899"/>
              <a:gd name="connsiteX4662" fmla="*/ 4644259 w 14923734"/>
              <a:gd name="connsiteY4662" fmla="*/ 8288617 h 11772899"/>
              <a:gd name="connsiteX4663" fmla="*/ 4611686 w 14923734"/>
              <a:gd name="connsiteY4663" fmla="*/ 8291221 h 11772899"/>
              <a:gd name="connsiteX4664" fmla="*/ 4505850 w 14923734"/>
              <a:gd name="connsiteY4664" fmla="*/ 8203551 h 11772899"/>
              <a:gd name="connsiteX4665" fmla="*/ 4503291 w 14923734"/>
              <a:gd name="connsiteY4665" fmla="*/ 8173395 h 11772899"/>
              <a:gd name="connsiteX4666" fmla="*/ 4432165 w 14923734"/>
              <a:gd name="connsiteY4666" fmla="*/ 8108248 h 11772899"/>
              <a:gd name="connsiteX4667" fmla="*/ 4464741 w 14923734"/>
              <a:gd name="connsiteY4667" fmla="*/ 8105640 h 11772899"/>
              <a:gd name="connsiteX4668" fmla="*/ 4396601 w 14923734"/>
              <a:gd name="connsiteY4668" fmla="*/ 8075675 h 11772899"/>
              <a:gd name="connsiteX4669" fmla="*/ 4394042 w 14923734"/>
              <a:gd name="connsiteY4669" fmla="*/ 8045519 h 11772899"/>
              <a:gd name="connsiteX4670" fmla="*/ 4361041 w 14923734"/>
              <a:gd name="connsiteY4670" fmla="*/ 8043100 h 11772899"/>
              <a:gd name="connsiteX4671" fmla="*/ 4331445 w 14923734"/>
              <a:gd name="connsiteY4671" fmla="*/ 8080888 h 11772899"/>
              <a:gd name="connsiteX4672" fmla="*/ 4400437 w 14923734"/>
              <a:gd name="connsiteY4672" fmla="*/ 8120906 h 11772899"/>
              <a:gd name="connsiteX4673" fmla="*/ 4368715 w 14923734"/>
              <a:gd name="connsiteY4673" fmla="*/ 8133565 h 11772899"/>
              <a:gd name="connsiteX4674" fmla="*/ 4335283 w 14923734"/>
              <a:gd name="connsiteY4674" fmla="*/ 8126121 h 11772899"/>
              <a:gd name="connsiteX4675" fmla="*/ 4266289 w 14923734"/>
              <a:gd name="connsiteY4675" fmla="*/ 8086103 h 11772899"/>
              <a:gd name="connsiteX4676" fmla="*/ 4301002 w 14923734"/>
              <a:gd name="connsiteY4676" fmla="*/ 8108624 h 11772899"/>
              <a:gd name="connsiteX4677" fmla="*/ 4336563 w 14923734"/>
              <a:gd name="connsiteY4677" fmla="*/ 8141201 h 11772899"/>
              <a:gd name="connsiteX4678" fmla="*/ 4373407 w 14923734"/>
              <a:gd name="connsiteY4678" fmla="*/ 8188849 h 11772899"/>
              <a:gd name="connsiteX4679" fmla="*/ 4342105 w 14923734"/>
              <a:gd name="connsiteY4679" fmla="*/ 8206534 h 11772899"/>
              <a:gd name="connsiteX4680" fmla="*/ 4414591 w 14923734"/>
              <a:gd name="connsiteY4680" fmla="*/ 8317903 h 11772899"/>
              <a:gd name="connsiteX4681" fmla="*/ 4455397 w 14923734"/>
              <a:gd name="connsiteY4681" fmla="*/ 8396516 h 11772899"/>
              <a:gd name="connsiteX4682" fmla="*/ 4504944 w 14923734"/>
              <a:gd name="connsiteY4682" fmla="*/ 8394030 h 11772899"/>
              <a:gd name="connsiteX4683" fmla="*/ 4586823 w 14923734"/>
              <a:gd name="connsiteY4683" fmla="*/ 8384757 h 11772899"/>
              <a:gd name="connsiteX4684" fmla="*/ 4586357 w 14923734"/>
              <a:gd name="connsiteY4684" fmla="*/ 8379268 h 11772899"/>
              <a:gd name="connsiteX4685" fmla="*/ 4585077 w 14923734"/>
              <a:gd name="connsiteY4685" fmla="*/ 8364188 h 11772899"/>
              <a:gd name="connsiteX4686" fmla="*/ 4583369 w 14923734"/>
              <a:gd name="connsiteY4686" fmla="*/ 8344085 h 11772899"/>
              <a:gd name="connsiteX4687" fmla="*/ 4582515 w 14923734"/>
              <a:gd name="connsiteY4687" fmla="*/ 8334032 h 11772899"/>
              <a:gd name="connsiteX4688" fmla="*/ 4581663 w 14923734"/>
              <a:gd name="connsiteY4688" fmla="*/ 8323981 h 11772899"/>
              <a:gd name="connsiteX4689" fmla="*/ 4581237 w 14923734"/>
              <a:gd name="connsiteY4689" fmla="*/ 8318957 h 11772899"/>
              <a:gd name="connsiteX4690" fmla="*/ 4613819 w 14923734"/>
              <a:gd name="connsiteY4690" fmla="*/ 8316349 h 11772899"/>
              <a:gd name="connsiteX4691" fmla="*/ 4647673 w 14923734"/>
              <a:gd name="connsiteY4691" fmla="*/ 8328819 h 11772899"/>
              <a:gd name="connsiteX4692" fmla="*/ 4648099 w 14923734"/>
              <a:gd name="connsiteY4692" fmla="*/ 8333846 h 11772899"/>
              <a:gd name="connsiteX4693" fmla="*/ 4747113 w 14923734"/>
              <a:gd name="connsiteY4693" fmla="*/ 8341102 h 11772899"/>
              <a:gd name="connsiteX4694" fmla="*/ 4714959 w 14923734"/>
              <a:gd name="connsiteY4694" fmla="*/ 8348735 h 11772899"/>
              <a:gd name="connsiteX4695" fmla="*/ 4681959 w 14923734"/>
              <a:gd name="connsiteY4695" fmla="*/ 8346317 h 11772899"/>
              <a:gd name="connsiteX4696" fmla="*/ 4648953 w 14923734"/>
              <a:gd name="connsiteY4696" fmla="*/ 8343898 h 11772899"/>
              <a:gd name="connsiteX4697" fmla="*/ 4618511 w 14923734"/>
              <a:gd name="connsiteY4697" fmla="*/ 8371635 h 11772899"/>
              <a:gd name="connsiteX4698" fmla="*/ 4676157 w 14923734"/>
              <a:gd name="connsiteY4698" fmla="*/ 8374611 h 11772899"/>
              <a:gd name="connsiteX4699" fmla="*/ 4691295 w 14923734"/>
              <a:gd name="connsiteY4699" fmla="*/ 8376858 h 11772899"/>
              <a:gd name="connsiteX4700" fmla="*/ 4714711 w 14923734"/>
              <a:gd name="connsiteY4700" fmla="*/ 8375493 h 11772899"/>
              <a:gd name="connsiteX4701" fmla="*/ 4717091 w 14923734"/>
              <a:gd name="connsiteY4701" fmla="*/ 8373865 h 11772899"/>
              <a:gd name="connsiteX4702" fmla="*/ 4716665 w 14923734"/>
              <a:gd name="connsiteY4702" fmla="*/ 8368838 h 11772899"/>
              <a:gd name="connsiteX4703" fmla="*/ 4748819 w 14923734"/>
              <a:gd name="connsiteY4703" fmla="*/ 8361205 h 11772899"/>
              <a:gd name="connsiteX4704" fmla="*/ 4749245 w 14923734"/>
              <a:gd name="connsiteY4704" fmla="*/ 8366234 h 11772899"/>
              <a:gd name="connsiteX4705" fmla="*/ 4749673 w 14923734"/>
              <a:gd name="connsiteY4705" fmla="*/ 8371257 h 11772899"/>
              <a:gd name="connsiteX4706" fmla="*/ 4750026 w 14923734"/>
              <a:gd name="connsiteY4706" fmla="*/ 8375434 h 11772899"/>
              <a:gd name="connsiteX4707" fmla="*/ 4783411 w 14923734"/>
              <a:gd name="connsiteY4707" fmla="*/ 8378424 h 11772899"/>
              <a:gd name="connsiteX4708" fmla="*/ 4800723 w 14923734"/>
              <a:gd name="connsiteY4708" fmla="*/ 8362903 h 11772899"/>
              <a:gd name="connsiteX4709" fmla="*/ 4810991 w 14923734"/>
              <a:gd name="connsiteY4709" fmla="*/ 8320812 h 11772899"/>
              <a:gd name="connsiteX4710" fmla="*/ 4777553 w 14923734"/>
              <a:gd name="connsiteY4710" fmla="*/ 8313365 h 11772899"/>
              <a:gd name="connsiteX4711" fmla="*/ 4776275 w 14923734"/>
              <a:gd name="connsiteY4711" fmla="*/ 8298290 h 11772899"/>
              <a:gd name="connsiteX4712" fmla="*/ 4709843 w 14923734"/>
              <a:gd name="connsiteY4712" fmla="*/ 8288427 h 11772899"/>
              <a:gd name="connsiteX4713" fmla="*/ 4769877 w 14923734"/>
              <a:gd name="connsiteY4713" fmla="*/ 8222901 h 11772899"/>
              <a:gd name="connsiteX4714" fmla="*/ 4670443 w 14923734"/>
              <a:gd name="connsiteY4714" fmla="*/ 8210619 h 11772899"/>
              <a:gd name="connsiteX4715" fmla="*/ 4766465 w 14923734"/>
              <a:gd name="connsiteY4715" fmla="*/ 8182695 h 11772899"/>
              <a:gd name="connsiteX4716" fmla="*/ 4696195 w 14923734"/>
              <a:gd name="connsiteY4716" fmla="*/ 8127598 h 11772899"/>
              <a:gd name="connsiteX4717" fmla="*/ 4654665 w 14923734"/>
              <a:gd name="connsiteY4717" fmla="*/ 8024663 h 11772899"/>
              <a:gd name="connsiteX4718" fmla="*/ 4585673 w 14923734"/>
              <a:gd name="connsiteY4718" fmla="*/ 7984642 h 11772899"/>
              <a:gd name="connsiteX4719" fmla="*/ 4504307 w 14923734"/>
              <a:gd name="connsiteY4719" fmla="*/ 7798877 h 11772899"/>
              <a:gd name="connsiteX4720" fmla="*/ 4498761 w 14923734"/>
              <a:gd name="connsiteY4720" fmla="*/ 7733541 h 11772899"/>
              <a:gd name="connsiteX4721" fmla="*/ 4399755 w 14923734"/>
              <a:gd name="connsiteY4721" fmla="*/ 7726285 h 11772899"/>
              <a:gd name="connsiteX4722" fmla="*/ 4392932 w 14923734"/>
              <a:gd name="connsiteY4722" fmla="*/ 7645869 h 11772899"/>
              <a:gd name="connsiteX4723" fmla="*/ 4454248 w 14923734"/>
              <a:gd name="connsiteY4723" fmla="*/ 7595424 h 11772899"/>
              <a:gd name="connsiteX4724" fmla="*/ 4322233 w 14923734"/>
              <a:gd name="connsiteY4724" fmla="*/ 7585748 h 11772899"/>
              <a:gd name="connsiteX4725" fmla="*/ 4284961 w 14923734"/>
              <a:gd name="connsiteY4725" fmla="*/ 7533071 h 11772899"/>
              <a:gd name="connsiteX4726" fmla="*/ 8219529 w 14923734"/>
              <a:gd name="connsiteY4726" fmla="*/ 7531823 h 11772899"/>
              <a:gd name="connsiteX4727" fmla="*/ 8251665 w 14923734"/>
              <a:gd name="connsiteY4727" fmla="*/ 7539377 h 11772899"/>
              <a:gd name="connsiteX4728" fmla="*/ 8294045 w 14923734"/>
              <a:gd name="connsiteY4728" fmla="*/ 7667632 h 11772899"/>
              <a:gd name="connsiteX4729" fmla="*/ 8363863 w 14923734"/>
              <a:gd name="connsiteY4729" fmla="*/ 7748122 h 11772899"/>
              <a:gd name="connsiteX4730" fmla="*/ 8333008 w 14923734"/>
              <a:gd name="connsiteY4730" fmla="*/ 7755655 h 11772899"/>
              <a:gd name="connsiteX4731" fmla="*/ 8301301 w 14923734"/>
              <a:gd name="connsiteY4731" fmla="*/ 7753127 h 11772899"/>
              <a:gd name="connsiteX4732" fmla="*/ 8231480 w 14923734"/>
              <a:gd name="connsiteY4732" fmla="*/ 7672639 h 11772899"/>
              <a:gd name="connsiteX4733" fmla="*/ 8160801 w 14923734"/>
              <a:gd name="connsiteY4733" fmla="*/ 7582090 h 11772899"/>
              <a:gd name="connsiteX4734" fmla="*/ 8188675 w 14923734"/>
              <a:gd name="connsiteY4734" fmla="*/ 7539353 h 11772899"/>
              <a:gd name="connsiteX4735" fmla="*/ 8219529 w 14923734"/>
              <a:gd name="connsiteY4735" fmla="*/ 7531823 h 11772899"/>
              <a:gd name="connsiteX4736" fmla="*/ 9468489 w 14923734"/>
              <a:gd name="connsiteY4736" fmla="*/ 7515263 h 11772899"/>
              <a:gd name="connsiteX4737" fmla="*/ 9482848 w 14923734"/>
              <a:gd name="connsiteY4737" fmla="*/ 7536237 h 11772899"/>
              <a:gd name="connsiteX4738" fmla="*/ 9455556 w 14923734"/>
              <a:gd name="connsiteY4738" fmla="*/ 7541050 h 11772899"/>
              <a:gd name="connsiteX4739" fmla="*/ 9442968 w 14923734"/>
              <a:gd name="connsiteY4739" fmla="*/ 7515793 h 11772899"/>
              <a:gd name="connsiteX4740" fmla="*/ 9468489 w 14923734"/>
              <a:gd name="connsiteY4740" fmla="*/ 7515263 h 11772899"/>
              <a:gd name="connsiteX4741" fmla="*/ 7955099 w 14923734"/>
              <a:gd name="connsiteY4741" fmla="*/ 7502272 h 11772899"/>
              <a:gd name="connsiteX4742" fmla="*/ 7959509 w 14923734"/>
              <a:gd name="connsiteY4742" fmla="*/ 7506413 h 11772899"/>
              <a:gd name="connsiteX4743" fmla="*/ 7993928 w 14923734"/>
              <a:gd name="connsiteY4743" fmla="*/ 7529333 h 11772899"/>
              <a:gd name="connsiteX4744" fmla="*/ 8027059 w 14923734"/>
              <a:gd name="connsiteY4744" fmla="*/ 7536953 h 11772899"/>
              <a:gd name="connsiteX4745" fmla="*/ 8027923 w 14923734"/>
              <a:gd name="connsiteY4745" fmla="*/ 7547154 h 11772899"/>
              <a:gd name="connsiteX4746" fmla="*/ 7995229 w 14923734"/>
              <a:gd name="connsiteY4746" fmla="*/ 7544637 h 11772899"/>
              <a:gd name="connsiteX4747" fmla="*/ 7961676 w 14923734"/>
              <a:gd name="connsiteY4747" fmla="*/ 7531915 h 11772899"/>
              <a:gd name="connsiteX4748" fmla="*/ 7894984 w 14923734"/>
              <a:gd name="connsiteY4748" fmla="*/ 7511577 h 11772899"/>
              <a:gd name="connsiteX4749" fmla="*/ 7926814 w 14923734"/>
              <a:gd name="connsiteY4749" fmla="*/ 7503894 h 11772899"/>
              <a:gd name="connsiteX4750" fmla="*/ 7955099 w 14923734"/>
              <a:gd name="connsiteY4750" fmla="*/ 7502272 h 11772899"/>
              <a:gd name="connsiteX4751" fmla="*/ 7936433 w 14923734"/>
              <a:gd name="connsiteY4751" fmla="*/ 7443259 h 11772899"/>
              <a:gd name="connsiteX4752" fmla="*/ 7952461 w 14923734"/>
              <a:gd name="connsiteY4752" fmla="*/ 7446559 h 11772899"/>
              <a:gd name="connsiteX4753" fmla="*/ 7964850 w 14923734"/>
              <a:gd name="connsiteY4753" fmla="*/ 7453426 h 11772899"/>
              <a:gd name="connsiteX4754" fmla="*/ 7953784 w 14923734"/>
              <a:gd name="connsiteY4754" fmla="*/ 7462173 h 11772899"/>
              <a:gd name="connsiteX4755" fmla="*/ 7954667 w 14923734"/>
              <a:gd name="connsiteY4755" fmla="*/ 7472584 h 11772899"/>
              <a:gd name="connsiteX4756" fmla="*/ 7923827 w 14923734"/>
              <a:gd name="connsiteY4756" fmla="*/ 7480291 h 11772899"/>
              <a:gd name="connsiteX4757" fmla="*/ 7892099 w 14923734"/>
              <a:gd name="connsiteY4757" fmla="*/ 7477591 h 11772899"/>
              <a:gd name="connsiteX4758" fmla="*/ 7922503 w 14923734"/>
              <a:gd name="connsiteY4758" fmla="*/ 7464678 h 11772899"/>
              <a:gd name="connsiteX4759" fmla="*/ 7921621 w 14923734"/>
              <a:gd name="connsiteY4759" fmla="*/ 7454265 h 11772899"/>
              <a:gd name="connsiteX4760" fmla="*/ 7889891 w 14923734"/>
              <a:gd name="connsiteY4760" fmla="*/ 7451567 h 11772899"/>
              <a:gd name="connsiteX4761" fmla="*/ 7920735 w 14923734"/>
              <a:gd name="connsiteY4761" fmla="*/ 7443860 h 11772899"/>
              <a:gd name="connsiteX4762" fmla="*/ 7936433 w 14923734"/>
              <a:gd name="connsiteY4762" fmla="*/ 7443259 h 11772899"/>
              <a:gd name="connsiteX4763" fmla="*/ 7939145 w 14923734"/>
              <a:gd name="connsiteY4763" fmla="*/ 7336017 h 11772899"/>
              <a:gd name="connsiteX4764" fmla="*/ 7939569 w 14923734"/>
              <a:gd name="connsiteY4764" fmla="*/ 7341027 h 11772899"/>
              <a:gd name="connsiteX4765" fmla="*/ 7940420 w 14923734"/>
              <a:gd name="connsiteY4765" fmla="*/ 7351045 h 11772899"/>
              <a:gd name="connsiteX4766" fmla="*/ 7940844 w 14923734"/>
              <a:gd name="connsiteY4766" fmla="*/ 7356055 h 11772899"/>
              <a:gd name="connsiteX4767" fmla="*/ 7905223 w 14923734"/>
              <a:gd name="connsiteY4767" fmla="*/ 7353860 h 11772899"/>
              <a:gd name="connsiteX4768" fmla="*/ 7904372 w 14923734"/>
              <a:gd name="connsiteY4768" fmla="*/ 7343841 h 11772899"/>
              <a:gd name="connsiteX4769" fmla="*/ 7939145 w 14923734"/>
              <a:gd name="connsiteY4769" fmla="*/ 7336017 h 11772899"/>
              <a:gd name="connsiteX4770" fmla="*/ 11706129 w 14923734"/>
              <a:gd name="connsiteY4770" fmla="*/ 7301331 h 11772899"/>
              <a:gd name="connsiteX4771" fmla="*/ 11731781 w 14923734"/>
              <a:gd name="connsiteY4771" fmla="*/ 7340999 h 11772899"/>
              <a:gd name="connsiteX4772" fmla="*/ 11701369 w 14923734"/>
              <a:gd name="connsiteY4772" fmla="*/ 7331789 h 11772899"/>
              <a:gd name="connsiteX4773" fmla="*/ 11706129 w 14923734"/>
              <a:gd name="connsiteY4773" fmla="*/ 7301331 h 11772899"/>
              <a:gd name="connsiteX4774" fmla="*/ 10561209 w 14923734"/>
              <a:gd name="connsiteY4774" fmla="*/ 7276165 h 11772899"/>
              <a:gd name="connsiteX4775" fmla="*/ 10624851 w 14923734"/>
              <a:gd name="connsiteY4775" fmla="*/ 7323353 h 11772899"/>
              <a:gd name="connsiteX4776" fmla="*/ 10615749 w 14923734"/>
              <a:gd name="connsiteY4776" fmla="*/ 7341233 h 11772899"/>
              <a:gd name="connsiteX4777" fmla="*/ 10590801 w 14923734"/>
              <a:gd name="connsiteY4777" fmla="*/ 7350407 h 11772899"/>
              <a:gd name="connsiteX4778" fmla="*/ 10531241 w 14923734"/>
              <a:gd name="connsiteY4778" fmla="*/ 7281828 h 11772899"/>
              <a:gd name="connsiteX4779" fmla="*/ 10561209 w 14923734"/>
              <a:gd name="connsiteY4779" fmla="*/ 7276165 h 11772899"/>
              <a:gd name="connsiteX4780" fmla="*/ 7465275 w 14923734"/>
              <a:gd name="connsiteY4780" fmla="*/ 7152024 h 11772899"/>
              <a:gd name="connsiteX4781" fmla="*/ 7497801 w 14923734"/>
              <a:gd name="connsiteY4781" fmla="*/ 7159543 h 11772899"/>
              <a:gd name="connsiteX4782" fmla="*/ 7499079 w 14923734"/>
              <a:gd name="connsiteY4782" fmla="*/ 7174621 h 11772899"/>
              <a:gd name="connsiteX4783" fmla="*/ 7500361 w 14923734"/>
              <a:gd name="connsiteY4783" fmla="*/ 7189699 h 11772899"/>
              <a:gd name="connsiteX4784" fmla="*/ 7532033 w 14923734"/>
              <a:gd name="connsiteY4784" fmla="*/ 7187163 h 11772899"/>
              <a:gd name="connsiteX4785" fmla="*/ 7539281 w 14923734"/>
              <a:gd name="connsiteY4785" fmla="*/ 7272604 h 11772899"/>
              <a:gd name="connsiteX4786" fmla="*/ 7507609 w 14923734"/>
              <a:gd name="connsiteY4786" fmla="*/ 7275139 h 11772899"/>
              <a:gd name="connsiteX4787" fmla="*/ 7546533 w 14923734"/>
              <a:gd name="connsiteY4787" fmla="*/ 7358045 h 11772899"/>
              <a:gd name="connsiteX4788" fmla="*/ 7590998 w 14923734"/>
              <a:gd name="connsiteY4788" fmla="*/ 7506285 h 11772899"/>
              <a:gd name="connsiteX4789" fmla="*/ 7592702 w 14923734"/>
              <a:gd name="connsiteY4789" fmla="*/ 7526389 h 11772899"/>
              <a:gd name="connsiteX4790" fmla="*/ 7626513 w 14923734"/>
              <a:gd name="connsiteY4790" fmla="*/ 7548983 h 11772899"/>
              <a:gd name="connsiteX4791" fmla="*/ 7627365 w 14923734"/>
              <a:gd name="connsiteY4791" fmla="*/ 7559034 h 11772899"/>
              <a:gd name="connsiteX4792" fmla="*/ 7563591 w 14923734"/>
              <a:gd name="connsiteY4792" fmla="*/ 7559079 h 11772899"/>
              <a:gd name="connsiteX4793" fmla="*/ 7529785 w 14923734"/>
              <a:gd name="connsiteY4793" fmla="*/ 7536483 h 11772899"/>
              <a:gd name="connsiteX4794" fmla="*/ 7528079 w 14923734"/>
              <a:gd name="connsiteY4794" fmla="*/ 7516379 h 11772899"/>
              <a:gd name="connsiteX4795" fmla="*/ 7496407 w 14923734"/>
              <a:gd name="connsiteY4795" fmla="*/ 7518914 h 11772899"/>
              <a:gd name="connsiteX4796" fmla="*/ 7464301 w 14923734"/>
              <a:gd name="connsiteY4796" fmla="*/ 7516425 h 11772899"/>
              <a:gd name="connsiteX4797" fmla="*/ 7463875 w 14923734"/>
              <a:gd name="connsiteY4797" fmla="*/ 7511397 h 11772899"/>
              <a:gd name="connsiteX4798" fmla="*/ 7495127 w 14923734"/>
              <a:gd name="connsiteY4798" fmla="*/ 7503836 h 11772899"/>
              <a:gd name="connsiteX4799" fmla="*/ 7483612 w 14923734"/>
              <a:gd name="connsiteY4799" fmla="*/ 7368138 h 11772899"/>
              <a:gd name="connsiteX4800" fmla="*/ 7444685 w 14923734"/>
              <a:gd name="connsiteY4800" fmla="*/ 7285231 h 11772899"/>
              <a:gd name="connsiteX4801" fmla="*/ 7343264 w 14923734"/>
              <a:gd name="connsiteY4801" fmla="*/ 7217452 h 11772899"/>
              <a:gd name="connsiteX4802" fmla="*/ 7341129 w 14923734"/>
              <a:gd name="connsiteY4802" fmla="*/ 7192320 h 11772899"/>
              <a:gd name="connsiteX4803" fmla="*/ 7340280 w 14923734"/>
              <a:gd name="connsiteY4803" fmla="*/ 7182269 h 11772899"/>
              <a:gd name="connsiteX4804" fmla="*/ 7339853 w 14923734"/>
              <a:gd name="connsiteY4804" fmla="*/ 7177240 h 11772899"/>
              <a:gd name="connsiteX4805" fmla="*/ 7371532 w 14923734"/>
              <a:gd name="connsiteY4805" fmla="*/ 7174705 h 11772899"/>
              <a:gd name="connsiteX4806" fmla="*/ 7372811 w 14923734"/>
              <a:gd name="connsiteY4806" fmla="*/ 7189785 h 11772899"/>
              <a:gd name="connsiteX4807" fmla="*/ 7374517 w 14923734"/>
              <a:gd name="connsiteY4807" fmla="*/ 7209887 h 11772899"/>
              <a:gd name="connsiteX4808" fmla="*/ 7407467 w 14923734"/>
              <a:gd name="connsiteY4808" fmla="*/ 7222433 h 11772899"/>
              <a:gd name="connsiteX4809" fmla="*/ 7436581 w 14923734"/>
              <a:gd name="connsiteY4809" fmla="*/ 7189743 h 11772899"/>
              <a:gd name="connsiteX4810" fmla="*/ 7436155 w 14923734"/>
              <a:gd name="connsiteY4810" fmla="*/ 7184715 h 11772899"/>
              <a:gd name="connsiteX4811" fmla="*/ 7434875 w 14923734"/>
              <a:gd name="connsiteY4811" fmla="*/ 7169640 h 11772899"/>
              <a:gd name="connsiteX4812" fmla="*/ 7434023 w 14923734"/>
              <a:gd name="connsiteY4812" fmla="*/ 7159587 h 11772899"/>
              <a:gd name="connsiteX4813" fmla="*/ 7465275 w 14923734"/>
              <a:gd name="connsiteY4813" fmla="*/ 7152024 h 11772899"/>
              <a:gd name="connsiteX4814" fmla="*/ 7414215 w 14923734"/>
              <a:gd name="connsiteY4814" fmla="*/ 6969657 h 11772899"/>
              <a:gd name="connsiteX4815" fmla="*/ 7418243 w 14923734"/>
              <a:gd name="connsiteY4815" fmla="*/ 6973616 h 11772899"/>
              <a:gd name="connsiteX4816" fmla="*/ 7449223 w 14923734"/>
              <a:gd name="connsiteY4816" fmla="*/ 6990699 h 11772899"/>
              <a:gd name="connsiteX4817" fmla="*/ 7420304 w 14923734"/>
              <a:gd name="connsiteY4817" fmla="*/ 6997903 h 11772899"/>
              <a:gd name="connsiteX4818" fmla="*/ 7389324 w 14923734"/>
              <a:gd name="connsiteY4818" fmla="*/ 6980821 h 11772899"/>
              <a:gd name="connsiteX4819" fmla="*/ 7388912 w 14923734"/>
              <a:gd name="connsiteY4819" fmla="*/ 6975961 h 11772899"/>
              <a:gd name="connsiteX4820" fmla="*/ 7388502 w 14923734"/>
              <a:gd name="connsiteY4820" fmla="*/ 6971105 h 11772899"/>
              <a:gd name="connsiteX4821" fmla="*/ 7414215 w 14923734"/>
              <a:gd name="connsiteY4821" fmla="*/ 6969657 h 11772899"/>
              <a:gd name="connsiteX4822" fmla="*/ 7185198 w 14923734"/>
              <a:gd name="connsiteY4822" fmla="*/ 6634048 h 11772899"/>
              <a:gd name="connsiteX4823" fmla="*/ 7189642 w 14923734"/>
              <a:gd name="connsiteY4823" fmla="*/ 6638109 h 11772899"/>
              <a:gd name="connsiteX4824" fmla="*/ 7226059 w 14923734"/>
              <a:gd name="connsiteY4824" fmla="*/ 6680625 h 11772899"/>
              <a:gd name="connsiteX4825" fmla="*/ 7227763 w 14923734"/>
              <a:gd name="connsiteY4825" fmla="*/ 6700681 h 11772899"/>
              <a:gd name="connsiteX4826" fmla="*/ 7294642 w 14923734"/>
              <a:gd name="connsiteY4826" fmla="*/ 6715522 h 11772899"/>
              <a:gd name="connsiteX4827" fmla="*/ 7327222 w 14923734"/>
              <a:gd name="connsiteY4827" fmla="*/ 6712915 h 11772899"/>
              <a:gd name="connsiteX4828" fmla="*/ 7359809 w 14923734"/>
              <a:gd name="connsiteY4828" fmla="*/ 6710305 h 11772899"/>
              <a:gd name="connsiteX4829" fmla="*/ 7393676 w 14923734"/>
              <a:gd name="connsiteY4829" fmla="*/ 6722743 h 11772899"/>
              <a:gd name="connsiteX4830" fmla="*/ 7361513 w 14923734"/>
              <a:gd name="connsiteY4830" fmla="*/ 6730361 h 11772899"/>
              <a:gd name="connsiteX4831" fmla="*/ 7328499 w 14923734"/>
              <a:gd name="connsiteY4831" fmla="*/ 6727955 h 11772899"/>
              <a:gd name="connsiteX4832" fmla="*/ 7295917 w 14923734"/>
              <a:gd name="connsiteY4832" fmla="*/ 6730561 h 11772899"/>
              <a:gd name="connsiteX4833" fmla="*/ 7262901 w 14923734"/>
              <a:gd name="connsiteY4833" fmla="*/ 6728157 h 11772899"/>
              <a:gd name="connsiteX4834" fmla="*/ 7263329 w 14923734"/>
              <a:gd name="connsiteY4834" fmla="*/ 6733172 h 11772899"/>
              <a:gd name="connsiteX4835" fmla="*/ 7302300 w 14923734"/>
              <a:gd name="connsiteY4835" fmla="*/ 6805772 h 11772899"/>
              <a:gd name="connsiteX4836" fmla="*/ 7365766 w 14923734"/>
              <a:gd name="connsiteY4836" fmla="*/ 6780501 h 11772899"/>
              <a:gd name="connsiteX4837" fmla="*/ 7402181 w 14923734"/>
              <a:gd name="connsiteY4837" fmla="*/ 6823017 h 11772899"/>
              <a:gd name="connsiteX4838" fmla="*/ 7405587 w 14923734"/>
              <a:gd name="connsiteY4838" fmla="*/ 6863129 h 11772899"/>
              <a:gd name="connsiteX4839" fmla="*/ 7373424 w 14923734"/>
              <a:gd name="connsiteY4839" fmla="*/ 6870751 h 11772899"/>
              <a:gd name="connsiteX4840" fmla="*/ 7339984 w 14923734"/>
              <a:gd name="connsiteY4840" fmla="*/ 6863331 h 11772899"/>
              <a:gd name="connsiteX4841" fmla="*/ 7337432 w 14923734"/>
              <a:gd name="connsiteY4841" fmla="*/ 6833248 h 11772899"/>
              <a:gd name="connsiteX4842" fmla="*/ 7344665 w 14923734"/>
              <a:gd name="connsiteY4842" fmla="*/ 6918487 h 11772899"/>
              <a:gd name="connsiteX4843" fmla="*/ 7377253 w 14923734"/>
              <a:gd name="connsiteY4843" fmla="*/ 6915877 h 11772899"/>
              <a:gd name="connsiteX4844" fmla="*/ 7376829 w 14923734"/>
              <a:gd name="connsiteY4844" fmla="*/ 6910863 h 11772899"/>
              <a:gd name="connsiteX4845" fmla="*/ 7408989 w 14923734"/>
              <a:gd name="connsiteY4845" fmla="*/ 6903242 h 11772899"/>
              <a:gd name="connsiteX4846" fmla="*/ 7442003 w 14923734"/>
              <a:gd name="connsiteY4846" fmla="*/ 6905649 h 11772899"/>
              <a:gd name="connsiteX4847" fmla="*/ 7410267 w 14923734"/>
              <a:gd name="connsiteY4847" fmla="*/ 6918281 h 11772899"/>
              <a:gd name="connsiteX4848" fmla="*/ 7444557 w 14923734"/>
              <a:gd name="connsiteY4848" fmla="*/ 6935729 h 11772899"/>
              <a:gd name="connsiteX4849" fmla="*/ 7412393 w 14923734"/>
              <a:gd name="connsiteY4849" fmla="*/ 6943353 h 11772899"/>
              <a:gd name="connsiteX4850" fmla="*/ 7379381 w 14923734"/>
              <a:gd name="connsiteY4850" fmla="*/ 6940947 h 11772899"/>
              <a:gd name="connsiteX4851" fmla="*/ 7377679 w 14923734"/>
              <a:gd name="connsiteY4851" fmla="*/ 6920891 h 11772899"/>
              <a:gd name="connsiteX4852" fmla="*/ 7312508 w 14923734"/>
              <a:gd name="connsiteY4852" fmla="*/ 6926107 h 11772899"/>
              <a:gd name="connsiteX4853" fmla="*/ 7312935 w 14923734"/>
              <a:gd name="connsiteY4853" fmla="*/ 6931121 h 11772899"/>
              <a:gd name="connsiteX4854" fmla="*/ 7357426 w 14923734"/>
              <a:gd name="connsiteY4854" fmla="*/ 7068903 h 11772899"/>
              <a:gd name="connsiteX4855" fmla="*/ 7394271 w 14923734"/>
              <a:gd name="connsiteY4855" fmla="*/ 7116435 h 11772899"/>
              <a:gd name="connsiteX4856" fmla="*/ 7362533 w 14923734"/>
              <a:gd name="connsiteY4856" fmla="*/ 7129069 h 11772899"/>
              <a:gd name="connsiteX4857" fmla="*/ 7329527 w 14923734"/>
              <a:gd name="connsiteY4857" fmla="*/ 7126662 h 11772899"/>
              <a:gd name="connsiteX4858" fmla="*/ 7292257 w 14923734"/>
              <a:gd name="connsiteY4858" fmla="*/ 7074119 h 11772899"/>
              <a:gd name="connsiteX4859" fmla="*/ 7218146 w 14923734"/>
              <a:gd name="connsiteY4859" fmla="*/ 6974042 h 11772899"/>
              <a:gd name="connsiteX4860" fmla="*/ 7247760 w 14923734"/>
              <a:gd name="connsiteY4860" fmla="*/ 6936335 h 11772899"/>
              <a:gd name="connsiteX4861" fmla="*/ 7163019 w 14923734"/>
              <a:gd name="connsiteY4861" fmla="*/ 6710911 h 11772899"/>
              <a:gd name="connsiteX4862" fmla="*/ 7195599 w 14923734"/>
              <a:gd name="connsiteY4862" fmla="*/ 6708301 h 11772899"/>
              <a:gd name="connsiteX4863" fmla="*/ 7161315 w 14923734"/>
              <a:gd name="connsiteY4863" fmla="*/ 6690853 h 11772899"/>
              <a:gd name="connsiteX4864" fmla="*/ 7124897 w 14923734"/>
              <a:gd name="connsiteY4864" fmla="*/ 6648338 h 11772899"/>
              <a:gd name="connsiteX4865" fmla="*/ 7124473 w 14923734"/>
              <a:gd name="connsiteY4865" fmla="*/ 6643325 h 11772899"/>
              <a:gd name="connsiteX4866" fmla="*/ 7156637 w 14923734"/>
              <a:gd name="connsiteY4866" fmla="*/ 6635703 h 11772899"/>
              <a:gd name="connsiteX4867" fmla="*/ 7185198 w 14923734"/>
              <a:gd name="connsiteY4867" fmla="*/ 6634048 h 11772899"/>
              <a:gd name="connsiteX4868" fmla="*/ 7320388 w 14923734"/>
              <a:gd name="connsiteY4868" fmla="*/ 6585920 h 11772899"/>
              <a:gd name="connsiteX4869" fmla="*/ 7320851 w 14923734"/>
              <a:gd name="connsiteY4869" fmla="*/ 6591383 h 11772899"/>
              <a:gd name="connsiteX4870" fmla="*/ 7356513 w 14923734"/>
              <a:gd name="connsiteY4870" fmla="*/ 6594032 h 11772899"/>
              <a:gd name="connsiteX4871" fmla="*/ 7356977 w 14923734"/>
              <a:gd name="connsiteY4871" fmla="*/ 6599498 h 11772899"/>
              <a:gd name="connsiteX4872" fmla="*/ 7321779 w 14923734"/>
              <a:gd name="connsiteY4872" fmla="*/ 6602314 h 11772899"/>
              <a:gd name="connsiteX4873" fmla="*/ 7321316 w 14923734"/>
              <a:gd name="connsiteY4873" fmla="*/ 6596847 h 11772899"/>
              <a:gd name="connsiteX4874" fmla="*/ 7285663 w 14923734"/>
              <a:gd name="connsiteY4874" fmla="*/ 6594200 h 11772899"/>
              <a:gd name="connsiteX4875" fmla="*/ 7320388 w 14923734"/>
              <a:gd name="connsiteY4875" fmla="*/ 6585920 h 11772899"/>
              <a:gd name="connsiteX4876" fmla="*/ 7709983 w 14923734"/>
              <a:gd name="connsiteY4876" fmla="*/ 6514395 h 11772899"/>
              <a:gd name="connsiteX4877" fmla="*/ 7779639 w 14923734"/>
              <a:gd name="connsiteY4877" fmla="*/ 6569765 h 11772899"/>
              <a:gd name="connsiteX4878" fmla="*/ 7747803 w 14923734"/>
              <a:gd name="connsiteY4878" fmla="*/ 6577392 h 11772899"/>
              <a:gd name="connsiteX4879" fmla="*/ 7715121 w 14923734"/>
              <a:gd name="connsiteY4879" fmla="*/ 6574927 h 11772899"/>
              <a:gd name="connsiteX4880" fmla="*/ 7645885 w 14923734"/>
              <a:gd name="connsiteY4880" fmla="*/ 6524603 h 11772899"/>
              <a:gd name="connsiteX4881" fmla="*/ 7645456 w 14923734"/>
              <a:gd name="connsiteY4881" fmla="*/ 6519558 h 11772899"/>
              <a:gd name="connsiteX4882" fmla="*/ 7709983 w 14923734"/>
              <a:gd name="connsiteY4882" fmla="*/ 6514395 h 11772899"/>
              <a:gd name="connsiteX4883" fmla="*/ 7148107 w 14923734"/>
              <a:gd name="connsiteY4883" fmla="*/ 6504338 h 11772899"/>
              <a:gd name="connsiteX4884" fmla="*/ 7207417 w 14923734"/>
              <a:gd name="connsiteY4884" fmla="*/ 6524655 h 11772899"/>
              <a:gd name="connsiteX4885" fmla="*/ 7187531 w 14923734"/>
              <a:gd name="connsiteY4885" fmla="*/ 6551312 h 11772899"/>
              <a:gd name="connsiteX4886" fmla="*/ 7189220 w 14923734"/>
              <a:gd name="connsiteY4886" fmla="*/ 6571227 h 11772899"/>
              <a:gd name="connsiteX4887" fmla="*/ 7154445 w 14923734"/>
              <a:gd name="connsiteY4887" fmla="*/ 6579025 h 11772899"/>
              <a:gd name="connsiteX4888" fmla="*/ 7118413 w 14923734"/>
              <a:gd name="connsiteY4888" fmla="*/ 6571881 h 11772899"/>
              <a:gd name="connsiteX4889" fmla="*/ 7117143 w 14923734"/>
              <a:gd name="connsiteY4889" fmla="*/ 6556943 h 11772899"/>
              <a:gd name="connsiteX4890" fmla="*/ 7113765 w 14923734"/>
              <a:gd name="connsiteY4890" fmla="*/ 6517112 h 11772899"/>
              <a:gd name="connsiteX4891" fmla="*/ 7113341 w 14923734"/>
              <a:gd name="connsiteY4891" fmla="*/ 6512133 h 11772899"/>
              <a:gd name="connsiteX4892" fmla="*/ 7112919 w 14923734"/>
              <a:gd name="connsiteY4892" fmla="*/ 6507155 h 11772899"/>
              <a:gd name="connsiteX4893" fmla="*/ 7148107 w 14923734"/>
              <a:gd name="connsiteY4893" fmla="*/ 6504338 h 11772899"/>
              <a:gd name="connsiteX4894" fmla="*/ 7992751 w 14923734"/>
              <a:gd name="connsiteY4894" fmla="*/ 6436748 h 11772899"/>
              <a:gd name="connsiteX4895" fmla="*/ 7994506 w 14923734"/>
              <a:gd name="connsiteY4895" fmla="*/ 6457393 h 11772899"/>
              <a:gd name="connsiteX4896" fmla="*/ 7995379 w 14923734"/>
              <a:gd name="connsiteY4896" fmla="*/ 6467713 h 11772899"/>
              <a:gd name="connsiteX4897" fmla="*/ 7960183 w 14923734"/>
              <a:gd name="connsiteY4897" fmla="*/ 6470532 h 11772899"/>
              <a:gd name="connsiteX4898" fmla="*/ 7959745 w 14923734"/>
              <a:gd name="connsiteY4898" fmla="*/ 6465369 h 11772899"/>
              <a:gd name="connsiteX4899" fmla="*/ 7959307 w 14923734"/>
              <a:gd name="connsiteY4899" fmla="*/ 6460211 h 11772899"/>
              <a:gd name="connsiteX4900" fmla="*/ 7957555 w 14923734"/>
              <a:gd name="connsiteY4900" fmla="*/ 6439564 h 11772899"/>
              <a:gd name="connsiteX4901" fmla="*/ 7992751 w 14923734"/>
              <a:gd name="connsiteY4901" fmla="*/ 6436748 h 11772899"/>
              <a:gd name="connsiteX4902" fmla="*/ 7530607 w 14923734"/>
              <a:gd name="connsiteY4902" fmla="*/ 6418708 h 11772899"/>
              <a:gd name="connsiteX4903" fmla="*/ 7531844 w 14923734"/>
              <a:gd name="connsiteY4903" fmla="*/ 6433284 h 11772899"/>
              <a:gd name="connsiteX4904" fmla="*/ 7533079 w 14923734"/>
              <a:gd name="connsiteY4904" fmla="*/ 6447856 h 11772899"/>
              <a:gd name="connsiteX4905" fmla="*/ 7508383 w 14923734"/>
              <a:gd name="connsiteY4905" fmla="*/ 6435161 h 11772899"/>
              <a:gd name="connsiteX4906" fmla="*/ 7507556 w 14923734"/>
              <a:gd name="connsiteY4906" fmla="*/ 6425448 h 11772899"/>
              <a:gd name="connsiteX4907" fmla="*/ 7507146 w 14923734"/>
              <a:gd name="connsiteY4907" fmla="*/ 6420588 h 11772899"/>
              <a:gd name="connsiteX4908" fmla="*/ 7530607 w 14923734"/>
              <a:gd name="connsiteY4908" fmla="*/ 6418708 h 11772899"/>
              <a:gd name="connsiteX4909" fmla="*/ 7268661 w 14923734"/>
              <a:gd name="connsiteY4909" fmla="*/ 6393824 h 11772899"/>
              <a:gd name="connsiteX4910" fmla="*/ 7269085 w 14923734"/>
              <a:gd name="connsiteY4910" fmla="*/ 6398834 h 11772899"/>
              <a:gd name="connsiteX4911" fmla="*/ 7269935 w 14923734"/>
              <a:gd name="connsiteY4911" fmla="*/ 6408852 h 11772899"/>
              <a:gd name="connsiteX4912" fmla="*/ 7270361 w 14923734"/>
              <a:gd name="connsiteY4912" fmla="*/ 6413862 h 11772899"/>
              <a:gd name="connsiteX4913" fmla="*/ 7234739 w 14923734"/>
              <a:gd name="connsiteY4913" fmla="*/ 6411670 h 11772899"/>
              <a:gd name="connsiteX4914" fmla="*/ 7234315 w 14923734"/>
              <a:gd name="connsiteY4914" fmla="*/ 6406658 h 11772899"/>
              <a:gd name="connsiteX4915" fmla="*/ 7233887 w 14923734"/>
              <a:gd name="connsiteY4915" fmla="*/ 6401648 h 11772899"/>
              <a:gd name="connsiteX4916" fmla="*/ 7268661 w 14923734"/>
              <a:gd name="connsiteY4916" fmla="*/ 6393824 h 11772899"/>
              <a:gd name="connsiteX4917" fmla="*/ 7121743 w 14923734"/>
              <a:gd name="connsiteY4917" fmla="*/ 6369704 h 11772899"/>
              <a:gd name="connsiteX4918" fmla="*/ 7136955 w 14923734"/>
              <a:gd name="connsiteY4918" fmla="*/ 6372816 h 11772899"/>
              <a:gd name="connsiteX4919" fmla="*/ 7175175 w 14923734"/>
              <a:gd name="connsiteY4919" fmla="*/ 6405707 h 11772899"/>
              <a:gd name="connsiteX4920" fmla="*/ 7179504 w 14923734"/>
              <a:gd name="connsiteY4920" fmla="*/ 6456711 h 11772899"/>
              <a:gd name="connsiteX4921" fmla="*/ 7193298 w 14923734"/>
              <a:gd name="connsiteY4921" fmla="*/ 6462669 h 11772899"/>
              <a:gd name="connsiteX4922" fmla="*/ 7180371 w 14923734"/>
              <a:gd name="connsiteY4922" fmla="*/ 6466913 h 11772899"/>
              <a:gd name="connsiteX4923" fmla="*/ 7109549 w 14923734"/>
              <a:gd name="connsiteY4923" fmla="*/ 6467443 h 11772899"/>
              <a:gd name="connsiteX4924" fmla="*/ 7069600 w 14923734"/>
              <a:gd name="connsiteY4924" fmla="*/ 6414156 h 11772899"/>
              <a:gd name="connsiteX4925" fmla="*/ 7067003 w 14923734"/>
              <a:gd name="connsiteY4925" fmla="*/ 6383551 h 11772899"/>
              <a:gd name="connsiteX4926" fmla="*/ 7101325 w 14923734"/>
              <a:gd name="connsiteY4926" fmla="*/ 6370534 h 11772899"/>
              <a:gd name="connsiteX4927" fmla="*/ 7121743 w 14923734"/>
              <a:gd name="connsiteY4927" fmla="*/ 6369704 h 11772899"/>
              <a:gd name="connsiteX4928" fmla="*/ 7963363 w 14923734"/>
              <a:gd name="connsiteY4928" fmla="*/ 6322372 h 11772899"/>
              <a:gd name="connsiteX4929" fmla="*/ 7983294 w 14923734"/>
              <a:gd name="connsiteY4929" fmla="*/ 6325289 h 11772899"/>
              <a:gd name="connsiteX4930" fmla="*/ 7986339 w 14923734"/>
              <a:gd name="connsiteY4930" fmla="*/ 6361153 h 11772899"/>
              <a:gd name="connsiteX4931" fmla="*/ 7988947 w 14923734"/>
              <a:gd name="connsiteY4931" fmla="*/ 6391890 h 11772899"/>
              <a:gd name="connsiteX4932" fmla="*/ 7958535 w 14923734"/>
              <a:gd name="connsiteY4932" fmla="*/ 6404640 h 11772899"/>
              <a:gd name="connsiteX4933" fmla="*/ 7895531 w 14923734"/>
              <a:gd name="connsiteY4933" fmla="*/ 6404524 h 11772899"/>
              <a:gd name="connsiteX4934" fmla="*/ 7894227 w 14923734"/>
              <a:gd name="connsiteY4934" fmla="*/ 6389155 h 11772899"/>
              <a:gd name="connsiteX4935" fmla="*/ 7892053 w 14923734"/>
              <a:gd name="connsiteY4935" fmla="*/ 6363538 h 11772899"/>
              <a:gd name="connsiteX4936" fmla="*/ 7889446 w 14923734"/>
              <a:gd name="connsiteY4936" fmla="*/ 6332798 h 11772899"/>
              <a:gd name="connsiteX4937" fmla="*/ 7920299 w 14923734"/>
              <a:gd name="connsiteY4937" fmla="*/ 6325172 h 11772899"/>
              <a:gd name="connsiteX4938" fmla="*/ 7963363 w 14923734"/>
              <a:gd name="connsiteY4938" fmla="*/ 6322372 h 11772899"/>
              <a:gd name="connsiteX4939" fmla="*/ 7905191 w 14923734"/>
              <a:gd name="connsiteY4939" fmla="*/ 6224723 h 11772899"/>
              <a:gd name="connsiteX4940" fmla="*/ 7909949 w 14923734"/>
              <a:gd name="connsiteY4940" fmla="*/ 6226442 h 11772899"/>
              <a:gd name="connsiteX4941" fmla="*/ 7910369 w 14923734"/>
              <a:gd name="connsiteY4941" fmla="*/ 6231386 h 11772899"/>
              <a:gd name="connsiteX4942" fmla="*/ 7940538 w 14923734"/>
              <a:gd name="connsiteY4942" fmla="*/ 6238929 h 11772899"/>
              <a:gd name="connsiteX4943" fmla="*/ 7941377 w 14923734"/>
              <a:gd name="connsiteY4943" fmla="*/ 6248818 h 11772899"/>
              <a:gd name="connsiteX4944" fmla="*/ 7912469 w 14923734"/>
              <a:gd name="connsiteY4944" fmla="*/ 6256108 h 11772899"/>
              <a:gd name="connsiteX4945" fmla="*/ 7912047 w 14923734"/>
              <a:gd name="connsiteY4945" fmla="*/ 6251164 h 11772899"/>
              <a:gd name="connsiteX4946" fmla="*/ 7882297 w 14923734"/>
              <a:gd name="connsiteY4946" fmla="*/ 6248566 h 11772899"/>
              <a:gd name="connsiteX4947" fmla="*/ 7881460 w 14923734"/>
              <a:gd name="connsiteY4947" fmla="*/ 6238677 h 11772899"/>
              <a:gd name="connsiteX4948" fmla="*/ 7880619 w 14923734"/>
              <a:gd name="connsiteY4948" fmla="*/ 6228789 h 11772899"/>
              <a:gd name="connsiteX4949" fmla="*/ 7895128 w 14923734"/>
              <a:gd name="connsiteY4949" fmla="*/ 6225760 h 11772899"/>
              <a:gd name="connsiteX4950" fmla="*/ 7905191 w 14923734"/>
              <a:gd name="connsiteY4950" fmla="*/ 6224723 h 11772899"/>
              <a:gd name="connsiteX4951" fmla="*/ 7861807 w 14923734"/>
              <a:gd name="connsiteY4951" fmla="*/ 6007073 h 11772899"/>
              <a:gd name="connsiteX4952" fmla="*/ 7862653 w 14923734"/>
              <a:gd name="connsiteY4952" fmla="*/ 6017044 h 11772899"/>
              <a:gd name="connsiteX4953" fmla="*/ 7866038 w 14923734"/>
              <a:gd name="connsiteY4953" fmla="*/ 6056926 h 11772899"/>
              <a:gd name="connsiteX4954" fmla="*/ 7868997 w 14923734"/>
              <a:gd name="connsiteY4954" fmla="*/ 6091826 h 11772899"/>
              <a:gd name="connsiteX4955" fmla="*/ 7834655 w 14923734"/>
              <a:gd name="connsiteY4955" fmla="*/ 6104610 h 11772899"/>
              <a:gd name="connsiteX4956" fmla="*/ 7798613 w 14923734"/>
              <a:gd name="connsiteY4956" fmla="*/ 6097458 h 11772899"/>
              <a:gd name="connsiteX4957" fmla="*/ 7795651 w 14923734"/>
              <a:gd name="connsiteY4957" fmla="*/ 6062560 h 11772899"/>
              <a:gd name="connsiteX4958" fmla="*/ 7793957 w 14923734"/>
              <a:gd name="connsiteY4958" fmla="*/ 6042616 h 11772899"/>
              <a:gd name="connsiteX4959" fmla="*/ 7791844 w 14923734"/>
              <a:gd name="connsiteY4959" fmla="*/ 6017690 h 11772899"/>
              <a:gd name="connsiteX4960" fmla="*/ 7861807 w 14923734"/>
              <a:gd name="connsiteY4960" fmla="*/ 6007073 h 11772899"/>
              <a:gd name="connsiteX4961" fmla="*/ 7989152 w 14923734"/>
              <a:gd name="connsiteY4961" fmla="*/ 5976710 h 11772899"/>
              <a:gd name="connsiteX4962" fmla="*/ 7990389 w 14923734"/>
              <a:gd name="connsiteY4962" fmla="*/ 5991280 h 11772899"/>
              <a:gd name="connsiteX4963" fmla="*/ 7955191 w 14923734"/>
              <a:gd name="connsiteY4963" fmla="*/ 5994098 h 11772899"/>
              <a:gd name="connsiteX4964" fmla="*/ 7953956 w 14923734"/>
              <a:gd name="connsiteY4964" fmla="*/ 5979526 h 11772899"/>
              <a:gd name="connsiteX4965" fmla="*/ 7989152 w 14923734"/>
              <a:gd name="connsiteY4965" fmla="*/ 5976710 h 11772899"/>
              <a:gd name="connsiteX4966" fmla="*/ 7066865 w 14923734"/>
              <a:gd name="connsiteY4966" fmla="*/ 5964318 h 11772899"/>
              <a:gd name="connsiteX4967" fmla="*/ 7067299 w 14923734"/>
              <a:gd name="connsiteY4967" fmla="*/ 5969416 h 11772899"/>
              <a:gd name="connsiteX4968" fmla="*/ 7067731 w 14923734"/>
              <a:gd name="connsiteY4968" fmla="*/ 5974516 h 11772899"/>
              <a:gd name="connsiteX4969" fmla="*/ 7036443 w 14923734"/>
              <a:gd name="connsiteY4969" fmla="*/ 5977022 h 11772899"/>
              <a:gd name="connsiteX4970" fmla="*/ 7036876 w 14923734"/>
              <a:gd name="connsiteY4970" fmla="*/ 5982122 h 11772899"/>
              <a:gd name="connsiteX4971" fmla="*/ 7037310 w 14923734"/>
              <a:gd name="connsiteY4971" fmla="*/ 5987222 h 11772899"/>
              <a:gd name="connsiteX4972" fmla="*/ 7070759 w 14923734"/>
              <a:gd name="connsiteY4972" fmla="*/ 6010221 h 11772899"/>
              <a:gd name="connsiteX4973" fmla="*/ 7039905 w 14923734"/>
              <a:gd name="connsiteY4973" fmla="*/ 6017824 h 11772899"/>
              <a:gd name="connsiteX4974" fmla="*/ 7039475 w 14923734"/>
              <a:gd name="connsiteY4974" fmla="*/ 6012724 h 11772899"/>
              <a:gd name="connsiteX4975" fmla="*/ 7006460 w 14923734"/>
              <a:gd name="connsiteY4975" fmla="*/ 5994825 h 11772899"/>
              <a:gd name="connsiteX4976" fmla="*/ 6974315 w 14923734"/>
              <a:gd name="connsiteY4976" fmla="*/ 5987128 h 11772899"/>
              <a:gd name="connsiteX4977" fmla="*/ 6973882 w 14923734"/>
              <a:gd name="connsiteY4977" fmla="*/ 5982026 h 11772899"/>
              <a:gd name="connsiteX4978" fmla="*/ 7035577 w 14923734"/>
              <a:gd name="connsiteY4978" fmla="*/ 5966821 h 11772899"/>
              <a:gd name="connsiteX4979" fmla="*/ 7066865 w 14923734"/>
              <a:gd name="connsiteY4979" fmla="*/ 5964318 h 11772899"/>
              <a:gd name="connsiteX4980" fmla="*/ 7149651 w 14923734"/>
              <a:gd name="connsiteY4980" fmla="*/ 5935820 h 11772899"/>
              <a:gd name="connsiteX4981" fmla="*/ 7166108 w 14923734"/>
              <a:gd name="connsiteY4981" fmla="*/ 5940842 h 11772899"/>
              <a:gd name="connsiteX4982" fmla="*/ 7214619 w 14923734"/>
              <a:gd name="connsiteY4982" fmla="*/ 6134759 h 11772899"/>
              <a:gd name="connsiteX4983" fmla="*/ 7230808 w 14923734"/>
              <a:gd name="connsiteY4983" fmla="*/ 6231094 h 11772899"/>
              <a:gd name="connsiteX4984" fmla="*/ 7198592 w 14923734"/>
              <a:gd name="connsiteY4984" fmla="*/ 6323694 h 11772899"/>
              <a:gd name="connsiteX4985" fmla="*/ 7066951 w 14923734"/>
              <a:gd name="connsiteY4985" fmla="*/ 6283512 h 11772899"/>
              <a:gd name="connsiteX4986" fmla="*/ 7128924 w 14923734"/>
              <a:gd name="connsiteY4986" fmla="*/ 6258266 h 11772899"/>
              <a:gd name="connsiteX4987" fmla="*/ 7062248 w 14923734"/>
              <a:gd name="connsiteY4987" fmla="*/ 6228096 h 11772899"/>
              <a:gd name="connsiteX4988" fmla="*/ 7087678 w 14923734"/>
              <a:gd name="connsiteY4988" fmla="*/ 6149988 h 11772899"/>
              <a:gd name="connsiteX4989" fmla="*/ 7023141 w 14923734"/>
              <a:gd name="connsiteY4989" fmla="*/ 6145011 h 11772899"/>
              <a:gd name="connsiteX4990" fmla="*/ 7021857 w 14923734"/>
              <a:gd name="connsiteY4990" fmla="*/ 6129898 h 11772899"/>
              <a:gd name="connsiteX4991" fmla="*/ 7020576 w 14923734"/>
              <a:gd name="connsiteY4991" fmla="*/ 6114783 h 11772899"/>
              <a:gd name="connsiteX4992" fmla="*/ 7051991 w 14923734"/>
              <a:gd name="connsiteY4992" fmla="*/ 6107196 h 11772899"/>
              <a:gd name="connsiteX4993" fmla="*/ 7084688 w 14923734"/>
              <a:gd name="connsiteY4993" fmla="*/ 6114726 h 11772899"/>
              <a:gd name="connsiteX4994" fmla="*/ 7086397 w 14923734"/>
              <a:gd name="connsiteY4994" fmla="*/ 6134875 h 11772899"/>
              <a:gd name="connsiteX4995" fmla="*/ 7118665 w 14923734"/>
              <a:gd name="connsiteY4995" fmla="*/ 6137364 h 11772899"/>
              <a:gd name="connsiteX4996" fmla="*/ 7150509 w 14923734"/>
              <a:gd name="connsiteY4996" fmla="*/ 6134814 h 11772899"/>
              <a:gd name="connsiteX4997" fmla="*/ 7102423 w 14923734"/>
              <a:gd name="connsiteY4997" fmla="*/ 5945939 h 11772899"/>
              <a:gd name="connsiteX4998" fmla="*/ 7133839 w 14923734"/>
              <a:gd name="connsiteY4998" fmla="*/ 5938352 h 11772899"/>
              <a:gd name="connsiteX4999" fmla="*/ 7149651 w 14923734"/>
              <a:gd name="connsiteY4999" fmla="*/ 5935820 h 11772899"/>
              <a:gd name="connsiteX5000" fmla="*/ 7586919 w 14923734"/>
              <a:gd name="connsiteY5000" fmla="*/ 5922439 h 11772899"/>
              <a:gd name="connsiteX5001" fmla="*/ 7587359 w 14923734"/>
              <a:gd name="connsiteY5001" fmla="*/ 5927641 h 11772899"/>
              <a:gd name="connsiteX5002" fmla="*/ 7600191 w 14923734"/>
              <a:gd name="connsiteY5002" fmla="*/ 5939718 h 11772899"/>
              <a:gd name="connsiteX5003" fmla="*/ 7589567 w 14923734"/>
              <a:gd name="connsiteY5003" fmla="*/ 5953664 h 11772899"/>
              <a:gd name="connsiteX5004" fmla="*/ 7558287 w 14923734"/>
              <a:gd name="connsiteY5004" fmla="*/ 5956168 h 11772899"/>
              <a:gd name="connsiteX5005" fmla="*/ 7557847 w 14923734"/>
              <a:gd name="connsiteY5005" fmla="*/ 5950962 h 11772899"/>
              <a:gd name="connsiteX5006" fmla="*/ 7556523 w 14923734"/>
              <a:gd name="connsiteY5006" fmla="*/ 5935350 h 11772899"/>
              <a:gd name="connsiteX5007" fmla="*/ 7524793 w 14923734"/>
              <a:gd name="connsiteY5007" fmla="*/ 5932651 h 11772899"/>
              <a:gd name="connsiteX5008" fmla="*/ 7524351 w 14923734"/>
              <a:gd name="connsiteY5008" fmla="*/ 5927446 h 11772899"/>
              <a:gd name="connsiteX5009" fmla="*/ 7555640 w 14923734"/>
              <a:gd name="connsiteY5009" fmla="*/ 5924941 h 11772899"/>
              <a:gd name="connsiteX5010" fmla="*/ 7586919 w 14923734"/>
              <a:gd name="connsiteY5010" fmla="*/ 5922439 h 11772899"/>
              <a:gd name="connsiteX5011" fmla="*/ 7983123 w 14923734"/>
              <a:gd name="connsiteY5011" fmla="*/ 5905667 h 11772899"/>
              <a:gd name="connsiteX5012" fmla="*/ 7984051 w 14923734"/>
              <a:gd name="connsiteY5012" fmla="*/ 5916595 h 11772899"/>
              <a:gd name="connsiteX5013" fmla="*/ 7984515 w 14923734"/>
              <a:gd name="connsiteY5013" fmla="*/ 5922062 h 11772899"/>
              <a:gd name="connsiteX5014" fmla="*/ 7949325 w 14923734"/>
              <a:gd name="connsiteY5014" fmla="*/ 5924876 h 11772899"/>
              <a:gd name="connsiteX5015" fmla="*/ 7948863 w 14923734"/>
              <a:gd name="connsiteY5015" fmla="*/ 5919412 h 11772899"/>
              <a:gd name="connsiteX5016" fmla="*/ 7948399 w 14923734"/>
              <a:gd name="connsiteY5016" fmla="*/ 5913948 h 11772899"/>
              <a:gd name="connsiteX5017" fmla="*/ 7913199 w 14923734"/>
              <a:gd name="connsiteY5017" fmla="*/ 5916764 h 11772899"/>
              <a:gd name="connsiteX5018" fmla="*/ 7947936 w 14923734"/>
              <a:gd name="connsiteY5018" fmla="*/ 5908482 h 11772899"/>
              <a:gd name="connsiteX5019" fmla="*/ 7983123 w 14923734"/>
              <a:gd name="connsiteY5019" fmla="*/ 5905667 h 11772899"/>
              <a:gd name="connsiteX5020" fmla="*/ 7783795 w 14923734"/>
              <a:gd name="connsiteY5020" fmla="*/ 5876407 h 11772899"/>
              <a:gd name="connsiteX5021" fmla="*/ 7788085 w 14923734"/>
              <a:gd name="connsiteY5021" fmla="*/ 5880540 h 11772899"/>
              <a:gd name="connsiteX5022" fmla="*/ 7821523 w 14923734"/>
              <a:gd name="connsiteY5022" fmla="*/ 5903444 h 11772899"/>
              <a:gd name="connsiteX5023" fmla="*/ 7857977 w 14923734"/>
              <a:gd name="connsiteY5023" fmla="*/ 5961918 h 11772899"/>
              <a:gd name="connsiteX5024" fmla="*/ 7827127 w 14923734"/>
              <a:gd name="connsiteY5024" fmla="*/ 5969503 h 11772899"/>
              <a:gd name="connsiteX5025" fmla="*/ 7795415 w 14923734"/>
              <a:gd name="connsiteY5025" fmla="*/ 5966926 h 11772899"/>
              <a:gd name="connsiteX5026" fmla="*/ 7758953 w 14923734"/>
              <a:gd name="connsiteY5026" fmla="*/ 5908454 h 11772899"/>
              <a:gd name="connsiteX5027" fmla="*/ 7756797 w 14923734"/>
              <a:gd name="connsiteY5027" fmla="*/ 5883042 h 11772899"/>
              <a:gd name="connsiteX5028" fmla="*/ 7756367 w 14923734"/>
              <a:gd name="connsiteY5028" fmla="*/ 5877964 h 11772899"/>
              <a:gd name="connsiteX5029" fmla="*/ 7783795 w 14923734"/>
              <a:gd name="connsiteY5029" fmla="*/ 5876407 h 11772899"/>
              <a:gd name="connsiteX5030" fmla="*/ 6757924 w 14923734"/>
              <a:gd name="connsiteY5030" fmla="*/ 5802638 h 11772899"/>
              <a:gd name="connsiteX5031" fmla="*/ 6762373 w 14923734"/>
              <a:gd name="connsiteY5031" fmla="*/ 5806712 h 11772899"/>
              <a:gd name="connsiteX5032" fmla="*/ 6756687 w 14923734"/>
              <a:gd name="connsiteY5032" fmla="*/ 5802669 h 11772899"/>
              <a:gd name="connsiteX5033" fmla="*/ 7972921 w 14923734"/>
              <a:gd name="connsiteY5033" fmla="*/ 5785438 h 11772899"/>
              <a:gd name="connsiteX5034" fmla="*/ 7938171 w 14923734"/>
              <a:gd name="connsiteY5034" fmla="*/ 5793416 h 11772899"/>
              <a:gd name="connsiteX5035" fmla="*/ 7939485 w 14923734"/>
              <a:gd name="connsiteY5035" fmla="*/ 5808902 h 11772899"/>
              <a:gd name="connsiteX5036" fmla="*/ 7939923 w 14923734"/>
              <a:gd name="connsiteY5036" fmla="*/ 5814062 h 11772899"/>
              <a:gd name="connsiteX5037" fmla="*/ 7940361 w 14923734"/>
              <a:gd name="connsiteY5037" fmla="*/ 5819226 h 11772899"/>
              <a:gd name="connsiteX5038" fmla="*/ 7904726 w 14923734"/>
              <a:gd name="connsiteY5038" fmla="*/ 5816879 h 11772899"/>
              <a:gd name="connsiteX5039" fmla="*/ 7904288 w 14923734"/>
              <a:gd name="connsiteY5039" fmla="*/ 5811716 h 11772899"/>
              <a:gd name="connsiteX5040" fmla="*/ 7903849 w 14923734"/>
              <a:gd name="connsiteY5040" fmla="*/ 5806557 h 11772899"/>
              <a:gd name="connsiteX5041" fmla="*/ 7937733 w 14923734"/>
              <a:gd name="connsiteY5041" fmla="*/ 5788258 h 11772899"/>
              <a:gd name="connsiteX5042" fmla="*/ 7972921 w 14923734"/>
              <a:gd name="connsiteY5042" fmla="*/ 5785438 h 11772899"/>
              <a:gd name="connsiteX5043" fmla="*/ 7148386 w 14923734"/>
              <a:gd name="connsiteY5043" fmla="*/ 5765226 h 11772899"/>
              <a:gd name="connsiteX5044" fmla="*/ 7180101 w 14923734"/>
              <a:gd name="connsiteY5044" fmla="*/ 5767794 h 11772899"/>
              <a:gd name="connsiteX5045" fmla="*/ 7151399 w 14923734"/>
              <a:gd name="connsiteY5045" fmla="*/ 5800749 h 11772899"/>
              <a:gd name="connsiteX5046" fmla="*/ 7153983 w 14923734"/>
              <a:gd name="connsiteY5046" fmla="*/ 5831195 h 11772899"/>
              <a:gd name="connsiteX5047" fmla="*/ 7123131 w 14923734"/>
              <a:gd name="connsiteY5047" fmla="*/ 5838772 h 11772899"/>
              <a:gd name="connsiteX5048" fmla="*/ 7091423 w 14923734"/>
              <a:gd name="connsiteY5048" fmla="*/ 5836200 h 11772899"/>
              <a:gd name="connsiteX5049" fmla="*/ 7120121 w 14923734"/>
              <a:gd name="connsiteY5049" fmla="*/ 5803251 h 11772899"/>
              <a:gd name="connsiteX5050" fmla="*/ 7117535 w 14923734"/>
              <a:gd name="connsiteY5050" fmla="*/ 5772804 h 11772899"/>
              <a:gd name="connsiteX5051" fmla="*/ 7148386 w 14923734"/>
              <a:gd name="connsiteY5051" fmla="*/ 5765226 h 11772899"/>
              <a:gd name="connsiteX5052" fmla="*/ 6952153 w 14923734"/>
              <a:gd name="connsiteY5052" fmla="*/ 5760756 h 11772899"/>
              <a:gd name="connsiteX5053" fmla="*/ 7023962 w 14923734"/>
              <a:gd name="connsiteY5053" fmla="*/ 5841500 h 11772899"/>
              <a:gd name="connsiteX5054" fmla="*/ 7061801 w 14923734"/>
              <a:gd name="connsiteY5054" fmla="*/ 5904614 h 11772899"/>
              <a:gd name="connsiteX5055" fmla="*/ 7062229 w 14923734"/>
              <a:gd name="connsiteY5055" fmla="*/ 5909668 h 11772899"/>
              <a:gd name="connsiteX5056" fmla="*/ 7029535 w 14923734"/>
              <a:gd name="connsiteY5056" fmla="*/ 5907196 h 11772899"/>
              <a:gd name="connsiteX5057" fmla="*/ 6991700 w 14923734"/>
              <a:gd name="connsiteY5057" fmla="*/ 5844085 h 11772899"/>
              <a:gd name="connsiteX5058" fmla="*/ 6920321 w 14923734"/>
              <a:gd name="connsiteY5058" fmla="*/ 5768392 h 11772899"/>
              <a:gd name="connsiteX5059" fmla="*/ 6919891 w 14923734"/>
              <a:gd name="connsiteY5059" fmla="*/ 5763338 h 11772899"/>
              <a:gd name="connsiteX5060" fmla="*/ 6952153 w 14923734"/>
              <a:gd name="connsiteY5060" fmla="*/ 5760756 h 11772899"/>
              <a:gd name="connsiteX5061" fmla="*/ 6914791 w 14923734"/>
              <a:gd name="connsiteY5061" fmla="*/ 5703226 h 11772899"/>
              <a:gd name="connsiteX5062" fmla="*/ 6952607 w 14923734"/>
              <a:gd name="connsiteY5062" fmla="*/ 5731377 h 11772899"/>
              <a:gd name="connsiteX5063" fmla="*/ 6914791 w 14923734"/>
              <a:gd name="connsiteY5063" fmla="*/ 5703226 h 11772899"/>
              <a:gd name="connsiteX5064" fmla="*/ 7135095 w 14923734"/>
              <a:gd name="connsiteY5064" fmla="*/ 5691900 h 11772899"/>
              <a:gd name="connsiteX5065" fmla="*/ 7150307 w 14923734"/>
              <a:gd name="connsiteY5065" fmla="*/ 5695016 h 11772899"/>
              <a:gd name="connsiteX5066" fmla="*/ 7151173 w 14923734"/>
              <a:gd name="connsiteY5066" fmla="*/ 5705216 h 11772899"/>
              <a:gd name="connsiteX5067" fmla="*/ 7151607 w 14923734"/>
              <a:gd name="connsiteY5067" fmla="*/ 5710316 h 11772899"/>
              <a:gd name="connsiteX5068" fmla="*/ 7152038 w 14923734"/>
              <a:gd name="connsiteY5068" fmla="*/ 5715417 h 11772899"/>
              <a:gd name="connsiteX5069" fmla="*/ 7116409 w 14923734"/>
              <a:gd name="connsiteY5069" fmla="*/ 5713134 h 11772899"/>
              <a:gd name="connsiteX5070" fmla="*/ 7115976 w 14923734"/>
              <a:gd name="connsiteY5070" fmla="*/ 5708031 h 11772899"/>
              <a:gd name="connsiteX5071" fmla="*/ 7115111 w 14923734"/>
              <a:gd name="connsiteY5071" fmla="*/ 5697830 h 11772899"/>
              <a:gd name="connsiteX5072" fmla="*/ 7114677 w 14923734"/>
              <a:gd name="connsiteY5072" fmla="*/ 5692731 h 11772899"/>
              <a:gd name="connsiteX5073" fmla="*/ 7135095 w 14923734"/>
              <a:gd name="connsiteY5073" fmla="*/ 5691900 h 11772899"/>
              <a:gd name="connsiteX5074" fmla="*/ 7735461 w 14923734"/>
              <a:gd name="connsiteY5074" fmla="*/ 5677898 h 11772899"/>
              <a:gd name="connsiteX5075" fmla="*/ 7767171 w 14923734"/>
              <a:gd name="connsiteY5075" fmla="*/ 5680434 h 11772899"/>
              <a:gd name="connsiteX5076" fmla="*/ 7773581 w 14923734"/>
              <a:gd name="connsiteY5076" fmla="*/ 5755975 h 11772899"/>
              <a:gd name="connsiteX5077" fmla="*/ 7788940 w 14923734"/>
              <a:gd name="connsiteY5077" fmla="*/ 5797846 h 11772899"/>
              <a:gd name="connsiteX5078" fmla="*/ 7780843 w 14923734"/>
              <a:gd name="connsiteY5078" fmla="*/ 5841592 h 11772899"/>
              <a:gd name="connsiteX5079" fmla="*/ 7749991 w 14923734"/>
              <a:gd name="connsiteY5079" fmla="*/ 5849131 h 11772899"/>
              <a:gd name="connsiteX5080" fmla="*/ 7718275 w 14923734"/>
              <a:gd name="connsiteY5080" fmla="*/ 5846596 h 11772899"/>
              <a:gd name="connsiteX5081" fmla="*/ 7711011 w 14923734"/>
              <a:gd name="connsiteY5081" fmla="*/ 5760983 h 11772899"/>
              <a:gd name="connsiteX5082" fmla="*/ 7706739 w 14923734"/>
              <a:gd name="connsiteY5082" fmla="*/ 5710620 h 11772899"/>
              <a:gd name="connsiteX5083" fmla="*/ 7704601 w 14923734"/>
              <a:gd name="connsiteY5083" fmla="*/ 5685438 h 11772899"/>
              <a:gd name="connsiteX5084" fmla="*/ 7735461 w 14923734"/>
              <a:gd name="connsiteY5084" fmla="*/ 5677898 h 11772899"/>
              <a:gd name="connsiteX5085" fmla="*/ 7939996 w 14923734"/>
              <a:gd name="connsiteY5085" fmla="*/ 5638824 h 11772899"/>
              <a:gd name="connsiteX5086" fmla="*/ 7960525 w 14923734"/>
              <a:gd name="connsiteY5086" fmla="*/ 5639348 h 11772899"/>
              <a:gd name="connsiteX5087" fmla="*/ 7973941 w 14923734"/>
              <a:gd name="connsiteY5087" fmla="*/ 5640842 h 11772899"/>
              <a:gd name="connsiteX5088" fmla="*/ 7960958 w 14923734"/>
              <a:gd name="connsiteY5088" fmla="*/ 5644449 h 11772899"/>
              <a:gd name="connsiteX5089" fmla="*/ 7961826 w 14923734"/>
              <a:gd name="connsiteY5089" fmla="*/ 5654649 h 11772899"/>
              <a:gd name="connsiteX5090" fmla="*/ 7927059 w 14923734"/>
              <a:gd name="connsiteY5090" fmla="*/ 5662568 h 11772899"/>
              <a:gd name="connsiteX5091" fmla="*/ 7891431 w 14923734"/>
              <a:gd name="connsiteY5091" fmla="*/ 5660283 h 11772899"/>
              <a:gd name="connsiteX5092" fmla="*/ 7890997 w 14923734"/>
              <a:gd name="connsiteY5092" fmla="*/ 5655180 h 11772899"/>
              <a:gd name="connsiteX5093" fmla="*/ 7925327 w 14923734"/>
              <a:gd name="connsiteY5093" fmla="*/ 5642163 h 11772899"/>
              <a:gd name="connsiteX5094" fmla="*/ 7939996 w 14923734"/>
              <a:gd name="connsiteY5094" fmla="*/ 5638824 h 11772899"/>
              <a:gd name="connsiteX5095" fmla="*/ 6954708 w 14923734"/>
              <a:gd name="connsiteY5095" fmla="*/ 5616946 h 11772899"/>
              <a:gd name="connsiteX5096" fmla="*/ 6970504 w 14923734"/>
              <a:gd name="connsiteY5096" fmla="*/ 5617547 h 11772899"/>
              <a:gd name="connsiteX5097" fmla="*/ 7003891 w 14923734"/>
              <a:gd name="connsiteY5097" fmla="*/ 5639766 h 11772899"/>
              <a:gd name="connsiteX5098" fmla="*/ 6973022 w 14923734"/>
              <a:gd name="connsiteY5098" fmla="*/ 5647212 h 11772899"/>
              <a:gd name="connsiteX5099" fmla="*/ 6941322 w 14923734"/>
              <a:gd name="connsiteY5099" fmla="*/ 5644772 h 11772899"/>
              <a:gd name="connsiteX5100" fmla="*/ 6939645 w 14923734"/>
              <a:gd name="connsiteY5100" fmla="*/ 5624996 h 11772899"/>
              <a:gd name="connsiteX5101" fmla="*/ 6907945 w 14923734"/>
              <a:gd name="connsiteY5101" fmla="*/ 5622553 h 11772899"/>
              <a:gd name="connsiteX5102" fmla="*/ 6939223 w 14923734"/>
              <a:gd name="connsiteY5102" fmla="*/ 5620052 h 11772899"/>
              <a:gd name="connsiteX5103" fmla="*/ 6954708 w 14923734"/>
              <a:gd name="connsiteY5103" fmla="*/ 5616946 h 11772899"/>
              <a:gd name="connsiteX5104" fmla="*/ 7585763 w 14923734"/>
              <a:gd name="connsiteY5104" fmla="*/ 5537658 h 11772899"/>
              <a:gd name="connsiteX5105" fmla="*/ 7586646 w 14923734"/>
              <a:gd name="connsiteY5105" fmla="*/ 5548068 h 11772899"/>
              <a:gd name="connsiteX5106" fmla="*/ 7587529 w 14923734"/>
              <a:gd name="connsiteY5106" fmla="*/ 5558476 h 11772899"/>
              <a:gd name="connsiteX5107" fmla="*/ 7588410 w 14923734"/>
              <a:gd name="connsiteY5107" fmla="*/ 5568887 h 11772899"/>
              <a:gd name="connsiteX5108" fmla="*/ 7588853 w 14923734"/>
              <a:gd name="connsiteY5108" fmla="*/ 5574092 h 11772899"/>
              <a:gd name="connsiteX5109" fmla="*/ 7559081 w 14923734"/>
              <a:gd name="connsiteY5109" fmla="*/ 5571234 h 11772899"/>
              <a:gd name="connsiteX5110" fmla="*/ 7558639 w 14923734"/>
              <a:gd name="connsiteY5110" fmla="*/ 5566030 h 11772899"/>
              <a:gd name="connsiteX5111" fmla="*/ 7528427 w 14923734"/>
              <a:gd name="connsiteY5111" fmla="*/ 5557966 h 11772899"/>
              <a:gd name="connsiteX5112" fmla="*/ 7556875 w 14923734"/>
              <a:gd name="connsiteY5112" fmla="*/ 5545209 h 11772899"/>
              <a:gd name="connsiteX5113" fmla="*/ 7585763 w 14923734"/>
              <a:gd name="connsiteY5113" fmla="*/ 5537658 h 11772899"/>
              <a:gd name="connsiteX5114" fmla="*/ 7985081 w 14923734"/>
              <a:gd name="connsiteY5114" fmla="*/ 5511207 h 11772899"/>
              <a:gd name="connsiteX5115" fmla="*/ 7985513 w 14923734"/>
              <a:gd name="connsiteY5115" fmla="*/ 5516282 h 11772899"/>
              <a:gd name="connsiteX5116" fmla="*/ 7955493 w 14923734"/>
              <a:gd name="connsiteY5116" fmla="*/ 5579990 h 11772899"/>
              <a:gd name="connsiteX5117" fmla="*/ 7955921 w 14923734"/>
              <a:gd name="connsiteY5117" fmla="*/ 5585066 h 11772899"/>
              <a:gd name="connsiteX5118" fmla="*/ 7920293 w 14923734"/>
              <a:gd name="connsiteY5118" fmla="*/ 5582808 h 11772899"/>
              <a:gd name="connsiteX5119" fmla="*/ 7919862 w 14923734"/>
              <a:gd name="connsiteY5119" fmla="*/ 5577731 h 11772899"/>
              <a:gd name="connsiteX5120" fmla="*/ 7950321 w 14923734"/>
              <a:gd name="connsiteY5120" fmla="*/ 5519096 h 11772899"/>
              <a:gd name="connsiteX5121" fmla="*/ 7949891 w 14923734"/>
              <a:gd name="connsiteY5121" fmla="*/ 5514024 h 11772899"/>
              <a:gd name="connsiteX5122" fmla="*/ 7985081 w 14923734"/>
              <a:gd name="connsiteY5122" fmla="*/ 5511207 h 11772899"/>
              <a:gd name="connsiteX5123" fmla="*/ 7585041 w 14923734"/>
              <a:gd name="connsiteY5123" fmla="*/ 5482696 h 11772899"/>
              <a:gd name="connsiteX5124" fmla="*/ 7616733 w 14923734"/>
              <a:gd name="connsiteY5124" fmla="*/ 5485052 h 11772899"/>
              <a:gd name="connsiteX5125" fmla="*/ 7585866 w 14923734"/>
              <a:gd name="connsiteY5125" fmla="*/ 5492412 h 11772899"/>
              <a:gd name="connsiteX5126" fmla="*/ 7587103 w 14923734"/>
              <a:gd name="connsiteY5126" fmla="*/ 5506985 h 11772899"/>
              <a:gd name="connsiteX5127" fmla="*/ 7556232 w 14923734"/>
              <a:gd name="connsiteY5127" fmla="*/ 5514346 h 11772899"/>
              <a:gd name="connsiteX5128" fmla="*/ 7524532 w 14923734"/>
              <a:gd name="connsiteY5128" fmla="*/ 5511993 h 11772899"/>
              <a:gd name="connsiteX5129" fmla="*/ 7554172 w 14923734"/>
              <a:gd name="connsiteY5129" fmla="*/ 5490058 h 11772899"/>
              <a:gd name="connsiteX5130" fmla="*/ 7585041 w 14923734"/>
              <a:gd name="connsiteY5130" fmla="*/ 5482696 h 11772899"/>
              <a:gd name="connsiteX5131" fmla="*/ 6948602 w 14923734"/>
              <a:gd name="connsiteY5131" fmla="*/ 5442726 h 11772899"/>
              <a:gd name="connsiteX5132" fmla="*/ 6963810 w 14923734"/>
              <a:gd name="connsiteY5132" fmla="*/ 5445806 h 11772899"/>
              <a:gd name="connsiteX5133" fmla="*/ 6969821 w 14923734"/>
              <a:gd name="connsiteY5133" fmla="*/ 5516648 h 11772899"/>
              <a:gd name="connsiteX5134" fmla="*/ 6974545 w 14923734"/>
              <a:gd name="connsiteY5134" fmla="*/ 5572306 h 11772899"/>
              <a:gd name="connsiteX5135" fmla="*/ 6939777 w 14923734"/>
              <a:gd name="connsiteY5135" fmla="*/ 5580182 h 11772899"/>
              <a:gd name="connsiteX5136" fmla="*/ 6904156 w 14923734"/>
              <a:gd name="connsiteY5136" fmla="*/ 5577938 h 11772899"/>
              <a:gd name="connsiteX5137" fmla="*/ 6899436 w 14923734"/>
              <a:gd name="connsiteY5137" fmla="*/ 5522280 h 11772899"/>
              <a:gd name="connsiteX5138" fmla="*/ 6896430 w 14923734"/>
              <a:gd name="connsiteY5138" fmla="*/ 5486858 h 11772899"/>
              <a:gd name="connsiteX5139" fmla="*/ 6893425 w 14923734"/>
              <a:gd name="connsiteY5139" fmla="*/ 5451438 h 11772899"/>
              <a:gd name="connsiteX5140" fmla="*/ 6928184 w 14923734"/>
              <a:gd name="connsiteY5140" fmla="*/ 5443562 h 11772899"/>
              <a:gd name="connsiteX5141" fmla="*/ 6948602 w 14923734"/>
              <a:gd name="connsiteY5141" fmla="*/ 5442726 h 11772899"/>
              <a:gd name="connsiteX5142" fmla="*/ 7236468 w 14923734"/>
              <a:gd name="connsiteY5142" fmla="*/ 5294714 h 11772899"/>
              <a:gd name="connsiteX5143" fmla="*/ 7250247 w 14923734"/>
              <a:gd name="connsiteY5143" fmla="*/ 5302370 h 11772899"/>
              <a:gd name="connsiteX5144" fmla="*/ 7236707 w 14923734"/>
              <a:gd name="connsiteY5144" fmla="*/ 5315986 h 11772899"/>
              <a:gd name="connsiteX5145" fmla="*/ 7235627 w 14923734"/>
              <a:gd name="connsiteY5145" fmla="*/ 5303570 h 11772899"/>
              <a:gd name="connsiteX5146" fmla="*/ 7236468 w 14923734"/>
              <a:gd name="connsiteY5146" fmla="*/ 5294714 h 11772899"/>
              <a:gd name="connsiteX5147" fmla="*/ 7535507 w 14923734"/>
              <a:gd name="connsiteY5147" fmla="*/ 5287833 h 11772899"/>
              <a:gd name="connsiteX5148" fmla="*/ 7538555 w 14923734"/>
              <a:gd name="connsiteY5148" fmla="*/ 5293313 h 11772899"/>
              <a:gd name="connsiteX5149" fmla="*/ 7535314 w 14923734"/>
              <a:gd name="connsiteY5149" fmla="*/ 5307160 h 11772899"/>
              <a:gd name="connsiteX5150" fmla="*/ 7530899 w 14923734"/>
              <a:gd name="connsiteY5150" fmla="*/ 5307524 h 11772899"/>
              <a:gd name="connsiteX5151" fmla="*/ 7529723 w 14923734"/>
              <a:gd name="connsiteY5151" fmla="*/ 5294038 h 11772899"/>
              <a:gd name="connsiteX5152" fmla="*/ 7534139 w 14923734"/>
              <a:gd name="connsiteY5152" fmla="*/ 5293674 h 11772899"/>
              <a:gd name="connsiteX5153" fmla="*/ 7534251 w 14923734"/>
              <a:gd name="connsiteY5153" fmla="*/ 5288572 h 11772899"/>
              <a:gd name="connsiteX5154" fmla="*/ 7535507 w 14923734"/>
              <a:gd name="connsiteY5154" fmla="*/ 5287833 h 11772899"/>
              <a:gd name="connsiteX5155" fmla="*/ 7535059 w 14923734"/>
              <a:gd name="connsiteY5155" fmla="*/ 5264786 h 11772899"/>
              <a:gd name="connsiteX5156" fmla="*/ 7567142 w 14923734"/>
              <a:gd name="connsiteY5156" fmla="*/ 5271756 h 11772899"/>
              <a:gd name="connsiteX5157" fmla="*/ 7598825 w 14923734"/>
              <a:gd name="connsiteY5157" fmla="*/ 5273990 h 11772899"/>
              <a:gd name="connsiteX5158" fmla="*/ 7599228 w 14923734"/>
              <a:gd name="connsiteY5158" fmla="*/ 5278726 h 11772899"/>
              <a:gd name="connsiteX5159" fmla="*/ 7567947 w 14923734"/>
              <a:gd name="connsiteY5159" fmla="*/ 5281227 h 11772899"/>
              <a:gd name="connsiteX5160" fmla="*/ 7536263 w 14923734"/>
              <a:gd name="connsiteY5160" fmla="*/ 5278996 h 11772899"/>
              <a:gd name="connsiteX5161" fmla="*/ 7504573 w 14923734"/>
              <a:gd name="connsiteY5161" fmla="*/ 5276762 h 11772899"/>
              <a:gd name="connsiteX5162" fmla="*/ 7504172 w 14923734"/>
              <a:gd name="connsiteY5162" fmla="*/ 5272028 h 11772899"/>
              <a:gd name="connsiteX5163" fmla="*/ 7535059 w 14923734"/>
              <a:gd name="connsiteY5163" fmla="*/ 5264786 h 11772899"/>
              <a:gd name="connsiteX5164" fmla="*/ 5966187 w 14923734"/>
              <a:gd name="connsiteY5164" fmla="*/ 5209203 h 11772899"/>
              <a:gd name="connsiteX5165" fmla="*/ 5922197 w 14923734"/>
              <a:gd name="connsiteY5165" fmla="*/ 5211248 h 11772899"/>
              <a:gd name="connsiteX5166" fmla="*/ 5844231 w 14923734"/>
              <a:gd name="connsiteY5166" fmla="*/ 5217641 h 11772899"/>
              <a:gd name="connsiteX5167" fmla="*/ 5839361 w 14923734"/>
              <a:gd name="connsiteY5167" fmla="*/ 5218040 h 11772899"/>
              <a:gd name="connsiteX5168" fmla="*/ 5831163 w 14923734"/>
              <a:gd name="connsiteY5168" fmla="*/ 5228478 h 11772899"/>
              <a:gd name="connsiteX5169" fmla="*/ 5829903 w 14923734"/>
              <a:gd name="connsiteY5169" fmla="*/ 5253896 h 11772899"/>
              <a:gd name="connsiteX5170" fmla="*/ 5836911 w 14923734"/>
              <a:gd name="connsiteY5170" fmla="*/ 5276104 h 11772899"/>
              <a:gd name="connsiteX5171" fmla="*/ 5840667 w 14923734"/>
              <a:gd name="connsiteY5171" fmla="*/ 5282326 h 11772899"/>
              <a:gd name="connsiteX5172" fmla="*/ 5876331 w 14923734"/>
              <a:gd name="connsiteY5172" fmla="*/ 5280762 h 11772899"/>
              <a:gd name="connsiteX5173" fmla="*/ 5914675 w 14923734"/>
              <a:gd name="connsiteY5173" fmla="*/ 5288623 h 11772899"/>
              <a:gd name="connsiteX5174" fmla="*/ 5952824 w 14923734"/>
              <a:gd name="connsiteY5174" fmla="*/ 5272916 h 11772899"/>
              <a:gd name="connsiteX5175" fmla="*/ 5956709 w 14923734"/>
              <a:gd name="connsiteY5175" fmla="*/ 5267881 h 11772899"/>
              <a:gd name="connsiteX5176" fmla="*/ 5957729 w 14923734"/>
              <a:gd name="connsiteY5176" fmla="*/ 5272514 h 11772899"/>
              <a:gd name="connsiteX5177" fmla="*/ 5953911 w 14923734"/>
              <a:gd name="connsiteY5177" fmla="*/ 5285408 h 11772899"/>
              <a:gd name="connsiteX5178" fmla="*/ 5921753 w 14923734"/>
              <a:gd name="connsiteY5178" fmla="*/ 5313198 h 11772899"/>
              <a:gd name="connsiteX5179" fmla="*/ 5929911 w 14923734"/>
              <a:gd name="connsiteY5179" fmla="*/ 5350264 h 11772899"/>
              <a:gd name="connsiteX5180" fmla="*/ 5847624 w 14923734"/>
              <a:gd name="connsiteY5180" fmla="*/ 5369586 h 11772899"/>
              <a:gd name="connsiteX5181" fmla="*/ 5835383 w 14923734"/>
              <a:gd name="connsiteY5181" fmla="*/ 5370591 h 11772899"/>
              <a:gd name="connsiteX5182" fmla="*/ 5831597 w 14923734"/>
              <a:gd name="connsiteY5182" fmla="*/ 5376544 h 11772899"/>
              <a:gd name="connsiteX5183" fmla="*/ 5876123 w 14923734"/>
              <a:gd name="connsiteY5183" fmla="*/ 5412116 h 11772899"/>
              <a:gd name="connsiteX5184" fmla="*/ 5852503 w 14923734"/>
              <a:gd name="connsiteY5184" fmla="*/ 5520264 h 11772899"/>
              <a:gd name="connsiteX5185" fmla="*/ 5885503 w 14923734"/>
              <a:gd name="connsiteY5185" fmla="*/ 5522684 h 11772899"/>
              <a:gd name="connsiteX5186" fmla="*/ 5930452 w 14923734"/>
              <a:gd name="connsiteY5186" fmla="*/ 5665824 h 11772899"/>
              <a:gd name="connsiteX5187" fmla="*/ 5902135 w 14923734"/>
              <a:gd name="connsiteY5187" fmla="*/ 5718692 h 11772899"/>
              <a:gd name="connsiteX5188" fmla="*/ 5837837 w 14923734"/>
              <a:gd name="connsiteY5188" fmla="*/ 5733960 h 11772899"/>
              <a:gd name="connsiteX5189" fmla="*/ 5872548 w 14923734"/>
              <a:gd name="connsiteY5189" fmla="*/ 5756481 h 11772899"/>
              <a:gd name="connsiteX5190" fmla="*/ 5818474 w 14923734"/>
              <a:gd name="connsiteY5190" fmla="*/ 5892365 h 11772899"/>
              <a:gd name="connsiteX5191" fmla="*/ 5853613 w 14923734"/>
              <a:gd name="connsiteY5191" fmla="*/ 5919913 h 11772899"/>
              <a:gd name="connsiteX5192" fmla="*/ 5855745 w 14923734"/>
              <a:gd name="connsiteY5192" fmla="*/ 5945042 h 11772899"/>
              <a:gd name="connsiteX5193" fmla="*/ 5925165 w 14923734"/>
              <a:gd name="connsiteY5193" fmla="*/ 5990088 h 11772899"/>
              <a:gd name="connsiteX5194" fmla="*/ 5829989 w 14923734"/>
              <a:gd name="connsiteY5194" fmla="*/ 6028063 h 11772899"/>
              <a:gd name="connsiteX5195" fmla="*/ 5863849 w 14923734"/>
              <a:gd name="connsiteY5195" fmla="*/ 6040533 h 11772899"/>
              <a:gd name="connsiteX5196" fmla="*/ 5799121 w 14923734"/>
              <a:gd name="connsiteY5196" fmla="*/ 6050770 h 11772899"/>
              <a:gd name="connsiteX5197" fmla="*/ 5870245 w 14923734"/>
              <a:gd name="connsiteY5197" fmla="*/ 6115920 h 11772899"/>
              <a:gd name="connsiteX5198" fmla="*/ 5936681 w 14923734"/>
              <a:gd name="connsiteY5198" fmla="*/ 6125786 h 11772899"/>
              <a:gd name="connsiteX5199" fmla="*/ 5844489 w 14923734"/>
              <a:gd name="connsiteY5199" fmla="*/ 6198942 h 11772899"/>
              <a:gd name="connsiteX5200" fmla="*/ 5924149 w 14923734"/>
              <a:gd name="connsiteY5200" fmla="*/ 6364606 h 11772899"/>
              <a:gd name="connsiteX5201" fmla="*/ 5970796 w 14923734"/>
              <a:gd name="connsiteY5201" fmla="*/ 6527851 h 11772899"/>
              <a:gd name="connsiteX5202" fmla="*/ 6038509 w 14923734"/>
              <a:gd name="connsiteY5202" fmla="*/ 6552791 h 11772899"/>
              <a:gd name="connsiteX5203" fmla="*/ 5981031 w 14923734"/>
              <a:gd name="connsiteY5203" fmla="*/ 6648470 h 11772899"/>
              <a:gd name="connsiteX5204" fmla="*/ 6048318 w 14923734"/>
              <a:gd name="connsiteY5204" fmla="*/ 6668387 h 11772899"/>
              <a:gd name="connsiteX5205" fmla="*/ 6091135 w 14923734"/>
              <a:gd name="connsiteY5205" fmla="*/ 6786399 h 11772899"/>
              <a:gd name="connsiteX5206" fmla="*/ 6097103 w 14923734"/>
              <a:gd name="connsiteY5206" fmla="*/ 6856763 h 11772899"/>
              <a:gd name="connsiteX5207" fmla="*/ 6001928 w 14923734"/>
              <a:gd name="connsiteY5207" fmla="*/ 6894740 h 11772899"/>
              <a:gd name="connsiteX5208" fmla="*/ 6075609 w 14923734"/>
              <a:gd name="connsiteY5208" fmla="*/ 6990041 h 11772899"/>
              <a:gd name="connsiteX5209" fmla="*/ 6111177 w 14923734"/>
              <a:gd name="connsiteY5209" fmla="*/ 7022616 h 11772899"/>
              <a:gd name="connsiteX5210" fmla="*/ 6120985 w 14923734"/>
              <a:gd name="connsiteY5210" fmla="*/ 7138207 h 11772899"/>
              <a:gd name="connsiteX5211" fmla="*/ 6092670 w 14923734"/>
              <a:gd name="connsiteY5211" fmla="*/ 7191074 h 11772899"/>
              <a:gd name="connsiteX5212" fmla="*/ 6159531 w 14923734"/>
              <a:gd name="connsiteY5212" fmla="*/ 7205964 h 11772899"/>
              <a:gd name="connsiteX5213" fmla="*/ 6168059 w 14923734"/>
              <a:gd name="connsiteY5213" fmla="*/ 7306480 h 11772899"/>
              <a:gd name="connsiteX5214" fmla="*/ 6280295 w 14923734"/>
              <a:gd name="connsiteY5214" fmla="*/ 7469539 h 11772899"/>
              <a:gd name="connsiteX5215" fmla="*/ 6320119 w 14923734"/>
              <a:gd name="connsiteY5215" fmla="*/ 7552371 h 11772899"/>
              <a:gd name="connsiteX5216" fmla="*/ 6363786 w 14923734"/>
              <a:gd name="connsiteY5216" fmla="*/ 7680435 h 11772899"/>
              <a:gd name="connsiteX5217" fmla="*/ 6333341 w 14923734"/>
              <a:gd name="connsiteY5217" fmla="*/ 7708171 h 11772899"/>
              <a:gd name="connsiteX5218" fmla="*/ 6479854 w 14923734"/>
              <a:gd name="connsiteY5218" fmla="*/ 7888724 h 11772899"/>
              <a:gd name="connsiteX5219" fmla="*/ 6493498 w 14923734"/>
              <a:gd name="connsiteY5219" fmla="*/ 8049551 h 11772899"/>
              <a:gd name="connsiteX5220" fmla="*/ 6644285 w 14923734"/>
              <a:gd name="connsiteY5220" fmla="*/ 8280365 h 11772899"/>
              <a:gd name="connsiteX5221" fmla="*/ 6580835 w 14923734"/>
              <a:gd name="connsiteY5221" fmla="*/ 8305681 h 11772899"/>
              <a:gd name="connsiteX5222" fmla="*/ 6651345 w 14923734"/>
              <a:gd name="connsiteY5222" fmla="*/ 8411912 h 11772899"/>
              <a:gd name="connsiteX5223" fmla="*/ 6678182 w 14923734"/>
              <a:gd name="connsiteY5223" fmla="*/ 8481555 h 11772899"/>
              <a:gd name="connsiteX5224" fmla="*/ 6737813 w 14923734"/>
              <a:gd name="connsiteY5224" fmla="*/ 8465599 h 11772899"/>
              <a:gd name="connsiteX5225" fmla="*/ 6810019 w 14923734"/>
              <a:gd name="connsiteY5225" fmla="*/ 8416861 h 11772899"/>
              <a:gd name="connsiteX5226" fmla="*/ 6895888 w 14923734"/>
              <a:gd name="connsiteY5226" fmla="*/ 8460676 h 11772899"/>
              <a:gd name="connsiteX5227" fmla="*/ 6976277 w 14923734"/>
              <a:gd name="connsiteY5227" fmla="*/ 8440333 h 11772899"/>
              <a:gd name="connsiteX5228" fmla="*/ 7004048 w 14923734"/>
              <a:gd name="connsiteY5228" fmla="*/ 8380861 h 11772899"/>
              <a:gd name="connsiteX5229" fmla="*/ 7008339 w 14923734"/>
              <a:gd name="connsiteY5229" fmla="*/ 8383237 h 11772899"/>
              <a:gd name="connsiteX5230" fmla="*/ 7003245 w 14923734"/>
              <a:gd name="connsiteY5230" fmla="*/ 8373633 h 11772899"/>
              <a:gd name="connsiteX5231" fmla="*/ 6973041 w 14923734"/>
              <a:gd name="connsiteY5231" fmla="*/ 8289478 h 11772899"/>
              <a:gd name="connsiteX5232" fmla="*/ 6961529 w 14923734"/>
              <a:gd name="connsiteY5232" fmla="*/ 8153778 h 11772899"/>
              <a:gd name="connsiteX5233" fmla="*/ 6890403 w 14923734"/>
              <a:gd name="connsiteY5233" fmla="*/ 8088630 h 11772899"/>
              <a:gd name="connsiteX5234" fmla="*/ 6915301 w 14923734"/>
              <a:gd name="connsiteY5234" fmla="*/ 7995561 h 11772899"/>
              <a:gd name="connsiteX5235" fmla="*/ 6873770 w 14923734"/>
              <a:gd name="connsiteY5235" fmla="*/ 7892623 h 11772899"/>
              <a:gd name="connsiteX5236" fmla="*/ 6806484 w 14923734"/>
              <a:gd name="connsiteY5236" fmla="*/ 7872707 h 11772899"/>
              <a:gd name="connsiteX5237" fmla="*/ 6800515 w 14923734"/>
              <a:gd name="connsiteY5237" fmla="*/ 7802347 h 11772899"/>
              <a:gd name="connsiteX5238" fmla="*/ 6734079 w 14923734"/>
              <a:gd name="connsiteY5238" fmla="*/ 7792481 h 11772899"/>
              <a:gd name="connsiteX5239" fmla="*/ 6797101 w 14923734"/>
              <a:gd name="connsiteY5239" fmla="*/ 7762140 h 11772899"/>
              <a:gd name="connsiteX5240" fmla="*/ 6761535 w 14923734"/>
              <a:gd name="connsiteY5240" fmla="*/ 7729567 h 11772899"/>
              <a:gd name="connsiteX5241" fmla="*/ 6695102 w 14923734"/>
              <a:gd name="connsiteY5241" fmla="*/ 7719701 h 11772899"/>
              <a:gd name="connsiteX5242" fmla="*/ 6725551 w 14923734"/>
              <a:gd name="connsiteY5242" fmla="*/ 7691966 h 11772899"/>
              <a:gd name="connsiteX5243" fmla="*/ 6691265 w 14923734"/>
              <a:gd name="connsiteY5243" fmla="*/ 7674468 h 11772899"/>
              <a:gd name="connsiteX5244" fmla="*/ 6620565 w 14923734"/>
              <a:gd name="connsiteY5244" fmla="*/ 7614347 h 11772899"/>
              <a:gd name="connsiteX5245" fmla="*/ 6684440 w 14923734"/>
              <a:gd name="connsiteY5245" fmla="*/ 7594057 h 11772899"/>
              <a:gd name="connsiteX5246" fmla="*/ 6618433 w 14923734"/>
              <a:gd name="connsiteY5246" fmla="*/ 7589217 h 11772899"/>
              <a:gd name="connsiteX5247" fmla="*/ 6500236 w 14923734"/>
              <a:gd name="connsiteY5247" fmla="*/ 7355799 h 11772899"/>
              <a:gd name="connsiteX5248" fmla="*/ 6434649 w 14923734"/>
              <a:gd name="connsiteY5248" fmla="*/ 7355985 h 11772899"/>
              <a:gd name="connsiteX5249" fmla="*/ 6492559 w 14923734"/>
              <a:gd name="connsiteY5249" fmla="*/ 7265333 h 11772899"/>
              <a:gd name="connsiteX5250" fmla="*/ 6425266 w 14923734"/>
              <a:gd name="connsiteY5250" fmla="*/ 7245419 h 11772899"/>
              <a:gd name="connsiteX5251" fmla="*/ 6417589 w 14923734"/>
              <a:gd name="connsiteY5251" fmla="*/ 7154951 h 11772899"/>
              <a:gd name="connsiteX5252" fmla="*/ 6346465 w 14923734"/>
              <a:gd name="connsiteY5252" fmla="*/ 7089807 h 11772899"/>
              <a:gd name="connsiteX5253" fmla="*/ 6411191 w 14923734"/>
              <a:gd name="connsiteY5253" fmla="*/ 7079566 h 11772899"/>
              <a:gd name="connsiteX5254" fmla="*/ 6277474 w 14923734"/>
              <a:gd name="connsiteY5254" fmla="*/ 7049788 h 11772899"/>
              <a:gd name="connsiteX5255" fmla="*/ 6316185 w 14923734"/>
              <a:gd name="connsiteY5255" fmla="*/ 6732968 h 11772899"/>
              <a:gd name="connsiteX5256" fmla="*/ 6245913 w 14923734"/>
              <a:gd name="connsiteY5256" fmla="*/ 6677877 h 11772899"/>
              <a:gd name="connsiteX5257" fmla="*/ 6266128 w 14923734"/>
              <a:gd name="connsiteY5257" fmla="*/ 6529519 h 11772899"/>
              <a:gd name="connsiteX5258" fmla="*/ 6261435 w 14923734"/>
              <a:gd name="connsiteY5258" fmla="*/ 6474235 h 11772899"/>
              <a:gd name="connsiteX5259" fmla="*/ 6155599 w 14923734"/>
              <a:gd name="connsiteY5259" fmla="*/ 6386563 h 11772899"/>
              <a:gd name="connsiteX5260" fmla="*/ 6122172 w 14923734"/>
              <a:gd name="connsiteY5260" fmla="*/ 6379116 h 11772899"/>
              <a:gd name="connsiteX5261" fmla="*/ 6121746 w 14923734"/>
              <a:gd name="connsiteY5261" fmla="*/ 6374094 h 11772899"/>
              <a:gd name="connsiteX5262" fmla="*/ 6186901 w 14923734"/>
              <a:gd name="connsiteY5262" fmla="*/ 6368878 h 11772899"/>
              <a:gd name="connsiteX5263" fmla="*/ 6214355 w 14923734"/>
              <a:gd name="connsiteY5263" fmla="*/ 6305964 h 11772899"/>
              <a:gd name="connsiteX5264" fmla="*/ 6179650 w 14923734"/>
              <a:gd name="connsiteY5264" fmla="*/ 6283442 h 11772899"/>
              <a:gd name="connsiteX5265" fmla="*/ 6178369 w 14923734"/>
              <a:gd name="connsiteY5265" fmla="*/ 6268362 h 11772899"/>
              <a:gd name="connsiteX5266" fmla="*/ 6144937 w 14923734"/>
              <a:gd name="connsiteY5266" fmla="*/ 6260917 h 11772899"/>
              <a:gd name="connsiteX5267" fmla="*/ 6176665 w 14923734"/>
              <a:gd name="connsiteY5267" fmla="*/ 6248258 h 11772899"/>
              <a:gd name="connsiteX5268" fmla="*/ 6173681 w 14923734"/>
              <a:gd name="connsiteY5268" fmla="*/ 6213078 h 11772899"/>
              <a:gd name="connsiteX5269" fmla="*/ 6163015 w 14923734"/>
              <a:gd name="connsiteY5269" fmla="*/ 6087432 h 11772899"/>
              <a:gd name="connsiteX5270" fmla="*/ 6122760 w 14923734"/>
              <a:gd name="connsiteY5270" fmla="*/ 5999574 h 11772899"/>
              <a:gd name="connsiteX5271" fmla="*/ 6139988 w 14923734"/>
              <a:gd name="connsiteY5271" fmla="*/ 5816038 h 11772899"/>
              <a:gd name="connsiteX5272" fmla="*/ 6097598 w 14923734"/>
              <a:gd name="connsiteY5272" fmla="*/ 5703050 h 11772899"/>
              <a:gd name="connsiteX5273" fmla="*/ 6130181 w 14923734"/>
              <a:gd name="connsiteY5273" fmla="*/ 5700444 h 11772899"/>
              <a:gd name="connsiteX5274" fmla="*/ 6123783 w 14923734"/>
              <a:gd name="connsiteY5274" fmla="*/ 5625054 h 11772899"/>
              <a:gd name="connsiteX5275" fmla="*/ 6152947 w 14923734"/>
              <a:gd name="connsiteY5275" fmla="*/ 5582242 h 11772899"/>
              <a:gd name="connsiteX5276" fmla="*/ 6112268 w 14923734"/>
              <a:gd name="connsiteY5276" fmla="*/ 5489356 h 11772899"/>
              <a:gd name="connsiteX5277" fmla="*/ 6044131 w 14923734"/>
              <a:gd name="connsiteY5277" fmla="*/ 5459390 h 11772899"/>
              <a:gd name="connsiteX5278" fmla="*/ 6105871 w 14923734"/>
              <a:gd name="connsiteY5278" fmla="*/ 5413968 h 11772899"/>
              <a:gd name="connsiteX5279" fmla="*/ 5998757 w 14923734"/>
              <a:gd name="connsiteY5279" fmla="*/ 5311222 h 11772899"/>
              <a:gd name="connsiteX5280" fmla="*/ 6024687 w 14923734"/>
              <a:gd name="connsiteY5280" fmla="*/ 5290645 h 11772899"/>
              <a:gd name="connsiteX5281" fmla="*/ 6028071 w 14923734"/>
              <a:gd name="connsiteY5281" fmla="*/ 5285282 h 11772899"/>
              <a:gd name="connsiteX5282" fmla="*/ 6012589 w 14923734"/>
              <a:gd name="connsiteY5282" fmla="*/ 5291349 h 11772899"/>
              <a:gd name="connsiteX5283" fmla="*/ 6000687 w 14923734"/>
              <a:gd name="connsiteY5283" fmla="*/ 5267322 h 11772899"/>
              <a:gd name="connsiteX5284" fmla="*/ 6032637 w 14923734"/>
              <a:gd name="connsiteY5284" fmla="*/ 5239697 h 11772899"/>
              <a:gd name="connsiteX5285" fmla="*/ 6015859 w 14923734"/>
              <a:gd name="connsiteY5285" fmla="*/ 5216068 h 11772899"/>
              <a:gd name="connsiteX5286" fmla="*/ 6010986 w 14923734"/>
              <a:gd name="connsiteY5286" fmla="*/ 5216468 h 11772899"/>
              <a:gd name="connsiteX5287" fmla="*/ 5966187 w 14923734"/>
              <a:gd name="connsiteY5287" fmla="*/ 5209203 h 11772899"/>
              <a:gd name="connsiteX5288" fmla="*/ 9055818 w 14923734"/>
              <a:gd name="connsiteY5288" fmla="*/ 5191532 h 11772899"/>
              <a:gd name="connsiteX5289" fmla="*/ 9064192 w 14923734"/>
              <a:gd name="connsiteY5289" fmla="*/ 5231598 h 11772899"/>
              <a:gd name="connsiteX5290" fmla="*/ 9044769 w 14923734"/>
              <a:gd name="connsiteY5290" fmla="*/ 5233189 h 11772899"/>
              <a:gd name="connsiteX5291" fmla="*/ 9055818 w 14923734"/>
              <a:gd name="connsiteY5291" fmla="*/ 5191532 h 11772899"/>
              <a:gd name="connsiteX5292" fmla="*/ 9228220 w 14923734"/>
              <a:gd name="connsiteY5292" fmla="*/ 5184632 h 11772899"/>
              <a:gd name="connsiteX5293" fmla="*/ 9242257 w 14923734"/>
              <a:gd name="connsiteY5293" fmla="*/ 5188761 h 11772899"/>
              <a:gd name="connsiteX5294" fmla="*/ 9249303 w 14923734"/>
              <a:gd name="connsiteY5294" fmla="*/ 5213219 h 11772899"/>
              <a:gd name="connsiteX5295" fmla="*/ 9169523 w 14923734"/>
              <a:gd name="connsiteY5295" fmla="*/ 5257316 h 11772899"/>
              <a:gd name="connsiteX5296" fmla="*/ 9141304 w 14923734"/>
              <a:gd name="connsiteY5296" fmla="*/ 5272150 h 11772899"/>
              <a:gd name="connsiteX5297" fmla="*/ 9136421 w 14923734"/>
              <a:gd name="connsiteY5297" fmla="*/ 5272550 h 11772899"/>
              <a:gd name="connsiteX5298" fmla="*/ 9116886 w 14923734"/>
              <a:gd name="connsiteY5298" fmla="*/ 5274154 h 11772899"/>
              <a:gd name="connsiteX5299" fmla="*/ 9036549 w 14923734"/>
              <a:gd name="connsiteY5299" fmla="*/ 5368370 h 11772899"/>
              <a:gd name="connsiteX5300" fmla="*/ 9024099 w 14923734"/>
              <a:gd name="connsiteY5300" fmla="*/ 5281764 h 11772899"/>
              <a:gd name="connsiteX5301" fmla="*/ 9129375 w 14923734"/>
              <a:gd name="connsiteY5301" fmla="*/ 5248090 h 11772899"/>
              <a:gd name="connsiteX5302" fmla="*/ 9139142 w 14923734"/>
              <a:gd name="connsiteY5302" fmla="*/ 5247291 h 11772899"/>
              <a:gd name="connsiteX5303" fmla="*/ 9162479 w 14923734"/>
              <a:gd name="connsiteY5303" fmla="*/ 5232858 h 11772899"/>
              <a:gd name="connsiteX5304" fmla="*/ 9164120 w 14923734"/>
              <a:gd name="connsiteY5304" fmla="*/ 5195166 h 11772899"/>
              <a:gd name="connsiteX5305" fmla="*/ 9210110 w 14923734"/>
              <a:gd name="connsiteY5305" fmla="*/ 5186704 h 11772899"/>
              <a:gd name="connsiteX5306" fmla="*/ 9228220 w 14923734"/>
              <a:gd name="connsiteY5306" fmla="*/ 5184632 h 11772899"/>
              <a:gd name="connsiteX5307" fmla="*/ 9269998 w 14923734"/>
              <a:gd name="connsiteY5307" fmla="*/ 5164914 h 11772899"/>
              <a:gd name="connsiteX5308" fmla="*/ 9257120 w 14923734"/>
              <a:gd name="connsiteY5308" fmla="*/ 5188609 h 11772899"/>
              <a:gd name="connsiteX5309" fmla="*/ 9269998 w 14923734"/>
              <a:gd name="connsiteY5309" fmla="*/ 5164914 h 11772899"/>
              <a:gd name="connsiteX5310" fmla="*/ 9420852 w 14923734"/>
              <a:gd name="connsiteY5310" fmla="*/ 5161598 h 11772899"/>
              <a:gd name="connsiteX5311" fmla="*/ 9423196 w 14923734"/>
              <a:gd name="connsiteY5311" fmla="*/ 5188571 h 11772899"/>
              <a:gd name="connsiteX5312" fmla="*/ 9414370 w 14923734"/>
              <a:gd name="connsiteY5312" fmla="*/ 5189296 h 11772899"/>
              <a:gd name="connsiteX5313" fmla="*/ 9412025 w 14923734"/>
              <a:gd name="connsiteY5313" fmla="*/ 5162322 h 11772899"/>
              <a:gd name="connsiteX5314" fmla="*/ 9420852 w 14923734"/>
              <a:gd name="connsiteY5314" fmla="*/ 5161598 h 11772899"/>
              <a:gd name="connsiteX5315" fmla="*/ 7129583 w 14923734"/>
              <a:gd name="connsiteY5315" fmla="*/ 5150257 h 11772899"/>
              <a:gd name="connsiteX5316" fmla="*/ 7124727 w 14923734"/>
              <a:gd name="connsiteY5316" fmla="*/ 5150658 h 11772899"/>
              <a:gd name="connsiteX5317" fmla="*/ 7129583 w 14923734"/>
              <a:gd name="connsiteY5317" fmla="*/ 5150257 h 11772899"/>
              <a:gd name="connsiteX5318" fmla="*/ 9317088 w 14923734"/>
              <a:gd name="connsiteY5318" fmla="*/ 5133882 h 11772899"/>
              <a:gd name="connsiteX5319" fmla="*/ 9304606 w 14923734"/>
              <a:gd name="connsiteY5319" fmla="*/ 5159055 h 11772899"/>
              <a:gd name="connsiteX5320" fmla="*/ 9317088 w 14923734"/>
              <a:gd name="connsiteY5320" fmla="*/ 5133882 h 11772899"/>
              <a:gd name="connsiteX5321" fmla="*/ 7092071 w 14923734"/>
              <a:gd name="connsiteY5321" fmla="*/ 5117110 h 11772899"/>
              <a:gd name="connsiteX5322" fmla="*/ 7104937 w 14923734"/>
              <a:gd name="connsiteY5322" fmla="*/ 5153104 h 11772899"/>
              <a:gd name="connsiteX5323" fmla="*/ 7102733 w 14923734"/>
              <a:gd name="connsiteY5323" fmla="*/ 5239724 h 11772899"/>
              <a:gd name="connsiteX5324" fmla="*/ 7026487 w 14923734"/>
              <a:gd name="connsiteY5324" fmla="*/ 5258328 h 11772899"/>
              <a:gd name="connsiteX5325" fmla="*/ 7020589 w 14923734"/>
              <a:gd name="connsiteY5325" fmla="*/ 5246464 h 11772899"/>
              <a:gd name="connsiteX5326" fmla="*/ 7054981 w 14923734"/>
              <a:gd name="connsiteY5326" fmla="*/ 5194248 h 11772899"/>
              <a:gd name="connsiteX5327" fmla="*/ 7059315 w 14923734"/>
              <a:gd name="connsiteY5327" fmla="*/ 5132148 h 11772899"/>
              <a:gd name="connsiteX5328" fmla="*/ 7092071 w 14923734"/>
              <a:gd name="connsiteY5328" fmla="*/ 5117110 h 11772899"/>
              <a:gd name="connsiteX5329" fmla="*/ 5993614 w 14923734"/>
              <a:gd name="connsiteY5329" fmla="*/ 5114556 h 11772899"/>
              <a:gd name="connsiteX5330" fmla="*/ 5982861 w 14923734"/>
              <a:gd name="connsiteY5330" fmla="*/ 5118760 h 11772899"/>
              <a:gd name="connsiteX5331" fmla="*/ 5847501 w 14923734"/>
              <a:gd name="connsiteY5331" fmla="*/ 5142363 h 11772899"/>
              <a:gd name="connsiteX5332" fmla="*/ 5823141 w 14923734"/>
              <a:gd name="connsiteY5332" fmla="*/ 5130296 h 11772899"/>
              <a:gd name="connsiteX5333" fmla="*/ 5803328 w 14923734"/>
              <a:gd name="connsiteY5333" fmla="*/ 5141452 h 11772899"/>
              <a:gd name="connsiteX5334" fmla="*/ 5803231 w 14923734"/>
              <a:gd name="connsiteY5334" fmla="*/ 5144946 h 11772899"/>
              <a:gd name="connsiteX5335" fmla="*/ 5819245 w 14923734"/>
              <a:gd name="connsiteY5335" fmla="*/ 5169114 h 11772899"/>
              <a:gd name="connsiteX5336" fmla="*/ 5840017 w 14923734"/>
              <a:gd name="connsiteY5336" fmla="*/ 5181029 h 11772899"/>
              <a:gd name="connsiteX5337" fmla="*/ 5880518 w 14923734"/>
              <a:gd name="connsiteY5337" fmla="*/ 5183411 h 11772899"/>
              <a:gd name="connsiteX5338" fmla="*/ 5924911 w 14923734"/>
              <a:gd name="connsiteY5338" fmla="*/ 5186023 h 11772899"/>
              <a:gd name="connsiteX5339" fmla="*/ 6007747 w 14923734"/>
              <a:gd name="connsiteY5339" fmla="*/ 5179228 h 11772899"/>
              <a:gd name="connsiteX5340" fmla="*/ 6024438 w 14923734"/>
              <a:gd name="connsiteY5340" fmla="*/ 5161404 h 11772899"/>
              <a:gd name="connsiteX5341" fmla="*/ 6042046 w 14923734"/>
              <a:gd name="connsiteY5341" fmla="*/ 5155610 h 11772899"/>
              <a:gd name="connsiteX5342" fmla="*/ 6050691 w 14923734"/>
              <a:gd name="connsiteY5342" fmla="*/ 5150208 h 11772899"/>
              <a:gd name="connsiteX5343" fmla="*/ 5983403 w 14923734"/>
              <a:gd name="connsiteY5343" fmla="*/ 5130292 h 11772899"/>
              <a:gd name="connsiteX5344" fmla="*/ 5986467 w 14923734"/>
              <a:gd name="connsiteY5344" fmla="*/ 5118028 h 11772899"/>
              <a:gd name="connsiteX5345" fmla="*/ 5996752 w 14923734"/>
              <a:gd name="connsiteY5345" fmla="*/ 5115586 h 11772899"/>
              <a:gd name="connsiteX5346" fmla="*/ 6980148 w 14923734"/>
              <a:gd name="connsiteY5346" fmla="*/ 5074485 h 11772899"/>
              <a:gd name="connsiteX5347" fmla="*/ 6975220 w 14923734"/>
              <a:gd name="connsiteY5347" fmla="*/ 5083898 h 11772899"/>
              <a:gd name="connsiteX5348" fmla="*/ 6981688 w 14923734"/>
              <a:gd name="connsiteY5348" fmla="*/ 5082350 h 11772899"/>
              <a:gd name="connsiteX5349" fmla="*/ 6997606 w 14923734"/>
              <a:gd name="connsiteY5349" fmla="*/ 5078548 h 11772899"/>
              <a:gd name="connsiteX5350" fmla="*/ 7006759 w 14923734"/>
              <a:gd name="connsiteY5350" fmla="*/ 5077854 h 11772899"/>
              <a:gd name="connsiteX5351" fmla="*/ 9683499 w 14923734"/>
              <a:gd name="connsiteY5351" fmla="*/ 4904606 h 11772899"/>
              <a:gd name="connsiteX5352" fmla="*/ 9689373 w 14923734"/>
              <a:gd name="connsiteY5352" fmla="*/ 4916414 h 11772899"/>
              <a:gd name="connsiteX5353" fmla="*/ 9684557 w 14923734"/>
              <a:gd name="connsiteY5353" fmla="*/ 4916808 h 11772899"/>
              <a:gd name="connsiteX5354" fmla="*/ 9662604 w 14923734"/>
              <a:gd name="connsiteY5354" fmla="*/ 4943192 h 11772899"/>
              <a:gd name="connsiteX5355" fmla="*/ 9640652 w 14923734"/>
              <a:gd name="connsiteY5355" fmla="*/ 4969569 h 11772899"/>
              <a:gd name="connsiteX5356" fmla="*/ 9635836 w 14923734"/>
              <a:gd name="connsiteY5356" fmla="*/ 4969968 h 11772899"/>
              <a:gd name="connsiteX5357" fmla="*/ 9586624 w 14923734"/>
              <a:gd name="connsiteY5357" fmla="*/ 4961710 h 11772899"/>
              <a:gd name="connsiteX5358" fmla="*/ 9626777 w 14923734"/>
              <a:gd name="connsiteY5358" fmla="*/ 4921548 h 11772899"/>
              <a:gd name="connsiteX5359" fmla="*/ 9633716 w 14923734"/>
              <a:gd name="connsiteY5359" fmla="*/ 4945559 h 11772899"/>
              <a:gd name="connsiteX5360" fmla="*/ 9629960 w 14923734"/>
              <a:gd name="connsiteY5360" fmla="*/ 4958159 h 11772899"/>
              <a:gd name="connsiteX5361" fmla="*/ 9656729 w 14923734"/>
              <a:gd name="connsiteY5361" fmla="*/ 4931382 h 11772899"/>
              <a:gd name="connsiteX5362" fmla="*/ 9683499 w 14923734"/>
              <a:gd name="connsiteY5362" fmla="*/ 4904606 h 11772899"/>
              <a:gd name="connsiteX5363" fmla="*/ 10534093 w 14923734"/>
              <a:gd name="connsiteY5363" fmla="*/ 4631100 h 11772899"/>
              <a:gd name="connsiteX5364" fmla="*/ 10539649 w 14923734"/>
              <a:gd name="connsiteY5364" fmla="*/ 4633662 h 11772899"/>
              <a:gd name="connsiteX5365" fmla="*/ 10536437 w 14923734"/>
              <a:gd name="connsiteY5365" fmla="*/ 4658072 h 11772899"/>
              <a:gd name="connsiteX5366" fmla="*/ 10534093 w 14923734"/>
              <a:gd name="connsiteY5366" fmla="*/ 4631100 h 11772899"/>
              <a:gd name="connsiteX5367" fmla="*/ 39134 w 14923734"/>
              <a:gd name="connsiteY5367" fmla="*/ 4621220 h 11772899"/>
              <a:gd name="connsiteX5368" fmla="*/ 57008 w 14923734"/>
              <a:gd name="connsiteY5368" fmla="*/ 4629944 h 11772899"/>
              <a:gd name="connsiteX5369" fmla="*/ 71571 w 14923734"/>
              <a:gd name="connsiteY5369" fmla="*/ 4628745 h 11772899"/>
              <a:gd name="connsiteX5370" fmla="*/ 77600 w 14923734"/>
              <a:gd name="connsiteY5370" fmla="*/ 4641838 h 11772899"/>
              <a:gd name="connsiteX5371" fmla="*/ 73919 w 14923734"/>
              <a:gd name="connsiteY5371" fmla="*/ 4655723 h 11772899"/>
              <a:gd name="connsiteX5372" fmla="*/ 54498 w 14923734"/>
              <a:gd name="connsiteY5372" fmla="*/ 4657316 h 11772899"/>
              <a:gd name="connsiteX5373" fmla="*/ 30222 w 14923734"/>
              <a:gd name="connsiteY5373" fmla="*/ 4659307 h 11772899"/>
              <a:gd name="connsiteX5374" fmla="*/ 19336 w 14923734"/>
              <a:gd name="connsiteY5374" fmla="*/ 4646617 h 11772899"/>
              <a:gd name="connsiteX5375" fmla="*/ 23020 w 14923734"/>
              <a:gd name="connsiteY5375" fmla="*/ 4632730 h 11772899"/>
              <a:gd name="connsiteX5376" fmla="*/ 39134 w 14923734"/>
              <a:gd name="connsiteY5376" fmla="*/ 4621220 h 11772899"/>
              <a:gd name="connsiteX5377" fmla="*/ 10610501 w 14923734"/>
              <a:gd name="connsiteY5377" fmla="*/ 4453479 h 11772899"/>
              <a:gd name="connsiteX5378" fmla="*/ 10671657 w 14923734"/>
              <a:gd name="connsiteY5378" fmla="*/ 4474925 h 11772899"/>
              <a:gd name="connsiteX5379" fmla="*/ 10576699 w 14923734"/>
              <a:gd name="connsiteY5379" fmla="*/ 4507615 h 11772899"/>
              <a:gd name="connsiteX5380" fmla="*/ 10537857 w 14923734"/>
              <a:gd name="connsiteY5380" fmla="*/ 4510800 h 11772899"/>
              <a:gd name="connsiteX5381" fmla="*/ 10548123 w 14923734"/>
              <a:gd name="connsiteY5381" fmla="*/ 4460150 h 11772899"/>
              <a:gd name="connsiteX5382" fmla="*/ 10610501 w 14923734"/>
              <a:gd name="connsiteY5382" fmla="*/ 4453479 h 11772899"/>
              <a:gd name="connsiteX5383" fmla="*/ 10739685 w 14923734"/>
              <a:gd name="connsiteY5383" fmla="*/ 4426520 h 11772899"/>
              <a:gd name="connsiteX5384" fmla="*/ 10742749 w 14923734"/>
              <a:gd name="connsiteY5384" fmla="*/ 4426834 h 11772899"/>
              <a:gd name="connsiteX5385" fmla="*/ 10746081 w 14923734"/>
              <a:gd name="connsiteY5385" fmla="*/ 4431091 h 11772899"/>
              <a:gd name="connsiteX5386" fmla="*/ 10742419 w 14923734"/>
              <a:gd name="connsiteY5386" fmla="*/ 4443463 h 11772899"/>
              <a:gd name="connsiteX5387" fmla="*/ 10729337 w 14923734"/>
              <a:gd name="connsiteY5387" fmla="*/ 4456608 h 11772899"/>
              <a:gd name="connsiteX5388" fmla="*/ 10715213 w 14923734"/>
              <a:gd name="connsiteY5388" fmla="*/ 4457768 h 11772899"/>
              <a:gd name="connsiteX5389" fmla="*/ 10710503 w 14923734"/>
              <a:gd name="connsiteY5389" fmla="*/ 4458154 h 11772899"/>
              <a:gd name="connsiteX5390" fmla="*/ 10704753 w 14923734"/>
              <a:gd name="connsiteY5390" fmla="*/ 4446552 h 11772899"/>
              <a:gd name="connsiteX5391" fmla="*/ 10708417 w 14923734"/>
              <a:gd name="connsiteY5391" fmla="*/ 4434177 h 11772899"/>
              <a:gd name="connsiteX5392" fmla="*/ 10722541 w 14923734"/>
              <a:gd name="connsiteY5392" fmla="*/ 4433020 h 11772899"/>
              <a:gd name="connsiteX5393" fmla="*/ 10736669 w 14923734"/>
              <a:gd name="connsiteY5393" fmla="*/ 4431862 h 11772899"/>
              <a:gd name="connsiteX5394" fmla="*/ 10739685 w 14923734"/>
              <a:gd name="connsiteY5394" fmla="*/ 4426520 h 11772899"/>
              <a:gd name="connsiteX5395" fmla="*/ 10975617 w 14923734"/>
              <a:gd name="connsiteY5395" fmla="*/ 4187376 h 11772899"/>
              <a:gd name="connsiteX5396" fmla="*/ 10952983 w 14923734"/>
              <a:gd name="connsiteY5396" fmla="*/ 4213384 h 11772899"/>
              <a:gd name="connsiteX5397" fmla="*/ 10975617 w 14923734"/>
              <a:gd name="connsiteY5397" fmla="*/ 4187376 h 11772899"/>
              <a:gd name="connsiteX5398" fmla="*/ 254544 w 14923734"/>
              <a:gd name="connsiteY5398" fmla="*/ 4014442 h 11772899"/>
              <a:gd name="connsiteX5399" fmla="*/ 244695 w 14923734"/>
              <a:gd name="connsiteY5399" fmla="*/ 4027728 h 11772899"/>
              <a:gd name="connsiteX5400" fmla="*/ 254544 w 14923734"/>
              <a:gd name="connsiteY5400" fmla="*/ 4014442 h 11772899"/>
              <a:gd name="connsiteX5401" fmla="*/ 403417 w 14923734"/>
              <a:gd name="connsiteY5401" fmla="*/ 3920780 h 11772899"/>
              <a:gd name="connsiteX5402" fmla="*/ 403718 w 14923734"/>
              <a:gd name="connsiteY5402" fmla="*/ 3920808 h 11772899"/>
              <a:gd name="connsiteX5403" fmla="*/ 402352 w 14923734"/>
              <a:gd name="connsiteY5403" fmla="*/ 3926142 h 11772899"/>
              <a:gd name="connsiteX5404" fmla="*/ 403417 w 14923734"/>
              <a:gd name="connsiteY5404" fmla="*/ 3920780 h 11772899"/>
              <a:gd name="connsiteX5405" fmla="*/ 10937397 w 14923734"/>
              <a:gd name="connsiteY5405" fmla="*/ 3806202 h 11772899"/>
              <a:gd name="connsiteX5406" fmla="*/ 10949933 w 14923734"/>
              <a:gd name="connsiteY5406" fmla="*/ 3827246 h 11772899"/>
              <a:gd name="connsiteX5407" fmla="*/ 10923745 w 14923734"/>
              <a:gd name="connsiteY5407" fmla="*/ 3815812 h 11772899"/>
              <a:gd name="connsiteX5408" fmla="*/ 10937397 w 14923734"/>
              <a:gd name="connsiteY5408" fmla="*/ 3806202 h 11772899"/>
              <a:gd name="connsiteX5409" fmla="*/ 10913927 w 14923734"/>
              <a:gd name="connsiteY5409" fmla="*/ 3539282 h 11772899"/>
              <a:gd name="connsiteX5410" fmla="*/ 10889269 w 14923734"/>
              <a:gd name="connsiteY5410" fmla="*/ 3591108 h 11772899"/>
              <a:gd name="connsiteX5411" fmla="*/ 10896247 w 14923734"/>
              <a:gd name="connsiteY5411" fmla="*/ 3615443 h 11772899"/>
              <a:gd name="connsiteX5412" fmla="*/ 10881771 w 14923734"/>
              <a:gd name="connsiteY5412" fmla="*/ 3616628 h 11772899"/>
              <a:gd name="connsiteX5413" fmla="*/ 10873193 w 14923734"/>
              <a:gd name="connsiteY5413" fmla="*/ 3629784 h 11772899"/>
              <a:gd name="connsiteX5414" fmla="*/ 10868369 w 14923734"/>
              <a:gd name="connsiteY5414" fmla="*/ 3630180 h 11772899"/>
              <a:gd name="connsiteX5415" fmla="*/ 10875869 w 14923734"/>
              <a:gd name="connsiteY5415" fmla="*/ 3604662 h 11772899"/>
              <a:gd name="connsiteX5416" fmla="*/ 10845839 w 14923734"/>
              <a:gd name="connsiteY5416" fmla="*/ 3594671 h 11772899"/>
              <a:gd name="connsiteX5417" fmla="*/ 10851189 w 14923734"/>
              <a:gd name="connsiteY5417" fmla="*/ 3544426 h 11772899"/>
              <a:gd name="connsiteX5418" fmla="*/ 10913927 w 14923734"/>
              <a:gd name="connsiteY5418" fmla="*/ 3539282 h 11772899"/>
              <a:gd name="connsiteX5419" fmla="*/ 930941 w 14923734"/>
              <a:gd name="connsiteY5419" fmla="*/ 3284918 h 11772899"/>
              <a:gd name="connsiteX5420" fmla="*/ 958473 w 14923734"/>
              <a:gd name="connsiteY5420" fmla="*/ 3320391 h 11772899"/>
              <a:gd name="connsiteX5421" fmla="*/ 929340 w 14923734"/>
              <a:gd name="connsiteY5421" fmla="*/ 3322781 h 11772899"/>
              <a:gd name="connsiteX5422" fmla="*/ 911005 w 14923734"/>
              <a:gd name="connsiteY5422" fmla="*/ 3336863 h 11772899"/>
              <a:gd name="connsiteX5423" fmla="*/ 906149 w 14923734"/>
              <a:gd name="connsiteY5423" fmla="*/ 3337263 h 11772899"/>
              <a:gd name="connsiteX5424" fmla="*/ 832807 w 14923734"/>
              <a:gd name="connsiteY5424" fmla="*/ 3393585 h 11772899"/>
              <a:gd name="connsiteX5425" fmla="*/ 805274 w 14923734"/>
              <a:gd name="connsiteY5425" fmla="*/ 3358111 h 11772899"/>
              <a:gd name="connsiteX5426" fmla="*/ 806873 w 14923734"/>
              <a:gd name="connsiteY5426" fmla="*/ 3320249 h 11772899"/>
              <a:gd name="connsiteX5427" fmla="*/ 905064 w 14923734"/>
              <a:gd name="connsiteY5427" fmla="*/ 3324772 h 11772899"/>
              <a:gd name="connsiteX5428" fmla="*/ 923398 w 14923734"/>
              <a:gd name="connsiteY5428" fmla="*/ 3310694 h 11772899"/>
              <a:gd name="connsiteX5429" fmla="*/ 930941 w 14923734"/>
              <a:gd name="connsiteY5429" fmla="*/ 3284918 h 11772899"/>
              <a:gd name="connsiteX5430" fmla="*/ 669930 w 14923734"/>
              <a:gd name="connsiteY5430" fmla="*/ 3280161 h 11772899"/>
              <a:gd name="connsiteX5431" fmla="*/ 667232 w 14923734"/>
              <a:gd name="connsiteY5431" fmla="*/ 3305539 h 11772899"/>
              <a:gd name="connsiteX5432" fmla="*/ 652626 w 14923734"/>
              <a:gd name="connsiteY5432" fmla="*/ 3306737 h 11772899"/>
              <a:gd name="connsiteX5433" fmla="*/ 634236 w 14923734"/>
              <a:gd name="connsiteY5433" fmla="*/ 3320824 h 11772899"/>
              <a:gd name="connsiteX5434" fmla="*/ 632626 w 14923734"/>
              <a:gd name="connsiteY5434" fmla="*/ 3358687 h 11772899"/>
              <a:gd name="connsiteX5435" fmla="*/ 647231 w 14923734"/>
              <a:gd name="connsiteY5435" fmla="*/ 3357488 h 11772899"/>
              <a:gd name="connsiteX5436" fmla="*/ 701875 w 14923734"/>
              <a:gd name="connsiteY5436" fmla="*/ 3365587 h 11772899"/>
              <a:gd name="connsiteX5437" fmla="*/ 712698 w 14923734"/>
              <a:gd name="connsiteY5437" fmla="*/ 3377275 h 11772899"/>
              <a:gd name="connsiteX5438" fmla="*/ 708913 w 14923734"/>
              <a:gd name="connsiteY5438" fmla="*/ 3390163 h 11772899"/>
              <a:gd name="connsiteX5439" fmla="*/ 694310 w 14923734"/>
              <a:gd name="connsiteY5439" fmla="*/ 3391363 h 11772899"/>
              <a:gd name="connsiteX5440" fmla="*/ 649405 w 14923734"/>
              <a:gd name="connsiteY5440" fmla="*/ 3382466 h 11772899"/>
              <a:gd name="connsiteX5441" fmla="*/ 629929 w 14923734"/>
              <a:gd name="connsiteY5441" fmla="*/ 3384061 h 11772899"/>
              <a:gd name="connsiteX5442" fmla="*/ 573114 w 14923734"/>
              <a:gd name="connsiteY5442" fmla="*/ 3350989 h 11772899"/>
              <a:gd name="connsiteX5443" fmla="*/ 560680 w 14923734"/>
              <a:gd name="connsiteY5443" fmla="*/ 3377165 h 11772899"/>
              <a:gd name="connsiteX5444" fmla="*/ 555813 w 14923734"/>
              <a:gd name="connsiteY5444" fmla="*/ 3377565 h 11772899"/>
              <a:gd name="connsiteX5445" fmla="*/ 550944 w 14923734"/>
              <a:gd name="connsiteY5445" fmla="*/ 3377962 h 11772899"/>
              <a:gd name="connsiteX5446" fmla="*/ 549857 w 14923734"/>
              <a:gd name="connsiteY5446" fmla="*/ 3365474 h 11772899"/>
              <a:gd name="connsiteX5447" fmla="*/ 567161 w 14923734"/>
              <a:gd name="connsiteY5447" fmla="*/ 3338900 h 11772899"/>
              <a:gd name="connsiteX5448" fmla="*/ 623414 w 14923734"/>
              <a:gd name="connsiteY5448" fmla="*/ 3309132 h 11772899"/>
              <a:gd name="connsiteX5449" fmla="*/ 645584 w 14923734"/>
              <a:gd name="connsiteY5449" fmla="*/ 3282158 h 11772899"/>
              <a:gd name="connsiteX5450" fmla="*/ 660191 w 14923734"/>
              <a:gd name="connsiteY5450" fmla="*/ 3280958 h 11772899"/>
              <a:gd name="connsiteX5451" fmla="*/ 669930 w 14923734"/>
              <a:gd name="connsiteY5451" fmla="*/ 3280161 h 11772899"/>
              <a:gd name="connsiteX5452" fmla="*/ 606988 w 14923734"/>
              <a:gd name="connsiteY5452" fmla="*/ 3224951 h 11772899"/>
              <a:gd name="connsiteX5453" fmla="*/ 570230 w 14923734"/>
              <a:gd name="connsiteY5453" fmla="*/ 3252112 h 11772899"/>
              <a:gd name="connsiteX5454" fmla="*/ 606988 w 14923734"/>
              <a:gd name="connsiteY5454" fmla="*/ 3224951 h 11772899"/>
              <a:gd name="connsiteX5455" fmla="*/ 631685 w 14923734"/>
              <a:gd name="connsiteY5455" fmla="*/ 3206607 h 11772899"/>
              <a:gd name="connsiteX5456" fmla="*/ 655283 w 14923734"/>
              <a:gd name="connsiteY5456" fmla="*/ 3207781 h 11772899"/>
              <a:gd name="connsiteX5457" fmla="*/ 621049 w 14923734"/>
              <a:gd name="connsiteY5457" fmla="*/ 3223043 h 11772899"/>
              <a:gd name="connsiteX5458" fmla="*/ 631685 w 14923734"/>
              <a:gd name="connsiteY5458" fmla="*/ 3206607 h 11772899"/>
              <a:gd name="connsiteX5459" fmla="*/ 612095 w 14923734"/>
              <a:gd name="connsiteY5459" fmla="*/ 3082464 h 11772899"/>
              <a:gd name="connsiteX5460" fmla="*/ 610170 w 14923734"/>
              <a:gd name="connsiteY5460" fmla="*/ 3084318 h 11772899"/>
              <a:gd name="connsiteX5461" fmla="*/ 612095 w 14923734"/>
              <a:gd name="connsiteY5461" fmla="*/ 3082464 h 11772899"/>
              <a:gd name="connsiteX5462" fmla="*/ 689020 w 14923734"/>
              <a:gd name="connsiteY5462" fmla="*/ 3064082 h 11772899"/>
              <a:gd name="connsiteX5463" fmla="*/ 706230 w 14923734"/>
              <a:gd name="connsiteY5463" fmla="*/ 3077953 h 11772899"/>
              <a:gd name="connsiteX5464" fmla="*/ 683861 w 14923734"/>
              <a:gd name="connsiteY5464" fmla="*/ 3093373 h 11772899"/>
              <a:gd name="connsiteX5465" fmla="*/ 677980 w 14923734"/>
              <a:gd name="connsiteY5465" fmla="*/ 3080269 h 11772899"/>
              <a:gd name="connsiteX5466" fmla="*/ 689020 w 14923734"/>
              <a:gd name="connsiteY5466" fmla="*/ 3064082 h 11772899"/>
              <a:gd name="connsiteX5467" fmla="*/ 10741613 w 14923734"/>
              <a:gd name="connsiteY5467" fmla="*/ 2934005 h 11772899"/>
              <a:gd name="connsiteX5468" fmla="*/ 10730401 w 14923734"/>
              <a:gd name="connsiteY5468" fmla="*/ 2941926 h 11772899"/>
              <a:gd name="connsiteX5469" fmla="*/ 10741613 w 14923734"/>
              <a:gd name="connsiteY5469" fmla="*/ 2934005 h 11772899"/>
              <a:gd name="connsiteX5470" fmla="*/ 1079400 w 14923734"/>
              <a:gd name="connsiteY5470" fmla="*/ 2911515 h 11772899"/>
              <a:gd name="connsiteX5471" fmla="*/ 1080183 w 14923734"/>
              <a:gd name="connsiteY5471" fmla="*/ 2920506 h 11772899"/>
              <a:gd name="connsiteX5472" fmla="*/ 1065616 w 14923734"/>
              <a:gd name="connsiteY5472" fmla="*/ 2921701 h 11772899"/>
              <a:gd name="connsiteX5473" fmla="*/ 1059980 w 14923734"/>
              <a:gd name="connsiteY5473" fmla="*/ 2913109 h 11772899"/>
              <a:gd name="connsiteX5474" fmla="*/ 1064832 w 14923734"/>
              <a:gd name="connsiteY5474" fmla="*/ 2912708 h 11772899"/>
              <a:gd name="connsiteX5475" fmla="*/ 1079400 w 14923734"/>
              <a:gd name="connsiteY5475" fmla="*/ 2911515 h 11772899"/>
              <a:gd name="connsiteX5476" fmla="*/ 6584989 w 14923734"/>
              <a:gd name="connsiteY5476" fmla="*/ 2731717 h 11772899"/>
              <a:gd name="connsiteX5477" fmla="*/ 6567911 w 14923734"/>
              <a:gd name="connsiteY5477" fmla="*/ 2760283 h 11772899"/>
              <a:gd name="connsiteX5478" fmla="*/ 6584989 w 14923734"/>
              <a:gd name="connsiteY5478" fmla="*/ 2731717 h 11772899"/>
              <a:gd name="connsiteX5479" fmla="*/ 7305645 w 14923734"/>
              <a:gd name="connsiteY5479" fmla="*/ 2722463 h 11772899"/>
              <a:gd name="connsiteX5480" fmla="*/ 7301855 w 14923734"/>
              <a:gd name="connsiteY5480" fmla="*/ 2735276 h 11772899"/>
              <a:gd name="connsiteX5481" fmla="*/ 7306727 w 14923734"/>
              <a:gd name="connsiteY5481" fmla="*/ 2734877 h 11772899"/>
              <a:gd name="connsiteX5482" fmla="*/ 7262318 w 14923734"/>
              <a:gd name="connsiteY5482" fmla="*/ 2788523 h 11772899"/>
              <a:gd name="connsiteX5483" fmla="*/ 7267744 w 14923734"/>
              <a:gd name="connsiteY5483" fmla="*/ 2738074 h 11772899"/>
              <a:gd name="connsiteX5484" fmla="*/ 7238509 w 14923734"/>
              <a:gd name="connsiteY5484" fmla="*/ 2740471 h 11772899"/>
              <a:gd name="connsiteX5485" fmla="*/ 7219017 w 14923734"/>
              <a:gd name="connsiteY5485" fmla="*/ 2742069 h 11772899"/>
              <a:gd name="connsiteX5486" fmla="*/ 7206557 w 14923734"/>
              <a:gd name="connsiteY5486" fmla="*/ 2768093 h 11772899"/>
              <a:gd name="connsiteX5487" fmla="*/ 7211821 w 14923734"/>
              <a:gd name="connsiteY5487" fmla="*/ 2780438 h 11772899"/>
              <a:gd name="connsiteX5488" fmla="*/ 7223953 w 14923734"/>
              <a:gd name="connsiteY5488" fmla="*/ 2779412 h 11772899"/>
              <a:gd name="connsiteX5489" fmla="*/ 7213053 w 14923734"/>
              <a:gd name="connsiteY5489" fmla="*/ 2787817 h 11772899"/>
              <a:gd name="connsiteX5490" fmla="*/ 7212166 w 14923734"/>
              <a:gd name="connsiteY5490" fmla="*/ 2797323 h 11772899"/>
              <a:gd name="connsiteX5491" fmla="*/ 7206003 w 14923734"/>
              <a:gd name="connsiteY5491" fmla="*/ 2818144 h 11772899"/>
              <a:gd name="connsiteX5492" fmla="*/ 7212732 w 14923734"/>
              <a:gd name="connsiteY5492" fmla="*/ 2831945 h 11772899"/>
              <a:gd name="connsiteX5493" fmla="*/ 7228217 w 14923734"/>
              <a:gd name="connsiteY5493" fmla="*/ 2829682 h 11772899"/>
              <a:gd name="connsiteX5494" fmla="*/ 7298317 w 14923734"/>
              <a:gd name="connsiteY5494" fmla="*/ 2879747 h 11772899"/>
              <a:gd name="connsiteX5495" fmla="*/ 7304013 w 14923734"/>
              <a:gd name="connsiteY5495" fmla="*/ 2886138 h 11772899"/>
              <a:gd name="connsiteX5496" fmla="*/ 7336709 w 14923734"/>
              <a:gd name="connsiteY5496" fmla="*/ 2884781 h 11772899"/>
              <a:gd name="connsiteX5497" fmla="*/ 7392770 w 14923734"/>
              <a:gd name="connsiteY5497" fmla="*/ 2877841 h 11772899"/>
              <a:gd name="connsiteX5498" fmla="*/ 7406999 w 14923734"/>
              <a:gd name="connsiteY5498" fmla="*/ 2880740 h 11772899"/>
              <a:gd name="connsiteX5499" fmla="*/ 7400862 w 14923734"/>
              <a:gd name="connsiteY5499" fmla="*/ 2857385 h 11772899"/>
              <a:gd name="connsiteX5500" fmla="*/ 7390987 w 14923734"/>
              <a:gd name="connsiteY5500" fmla="*/ 2791836 h 11772899"/>
              <a:gd name="connsiteX5501" fmla="*/ 7390447 w 14923734"/>
              <a:gd name="connsiteY5501" fmla="*/ 2792451 h 11772899"/>
              <a:gd name="connsiteX5502" fmla="*/ 7390631 w 14923734"/>
              <a:gd name="connsiteY5502" fmla="*/ 2789460 h 11772899"/>
              <a:gd name="connsiteX5503" fmla="*/ 7387905 w 14923734"/>
              <a:gd name="connsiteY5503" fmla="*/ 2771353 h 11772899"/>
              <a:gd name="connsiteX5504" fmla="*/ 7388504 w 14923734"/>
              <a:gd name="connsiteY5504" fmla="*/ 2742619 h 11772899"/>
              <a:gd name="connsiteX5505" fmla="*/ 7361405 w 14923734"/>
              <a:gd name="connsiteY5505" fmla="*/ 2742894 h 11772899"/>
              <a:gd name="connsiteX5506" fmla="*/ 7351662 w 14923734"/>
              <a:gd name="connsiteY5506" fmla="*/ 2743693 h 11772899"/>
              <a:gd name="connsiteX5507" fmla="*/ 7326217 w 14923734"/>
              <a:gd name="connsiteY5507" fmla="*/ 2733278 h 11772899"/>
              <a:gd name="connsiteX5508" fmla="*/ 7305645 w 14923734"/>
              <a:gd name="connsiteY5508" fmla="*/ 2722463 h 11772899"/>
              <a:gd name="connsiteX5509" fmla="*/ 10725617 w 14923734"/>
              <a:gd name="connsiteY5509" fmla="*/ 2718187 h 11772899"/>
              <a:gd name="connsiteX5510" fmla="*/ 10712225 w 14923734"/>
              <a:gd name="connsiteY5510" fmla="*/ 2732867 h 11772899"/>
              <a:gd name="connsiteX5511" fmla="*/ 10725617 w 14923734"/>
              <a:gd name="connsiteY5511" fmla="*/ 2718187 h 11772899"/>
              <a:gd name="connsiteX5512" fmla="*/ 7662523 w 14923734"/>
              <a:gd name="connsiteY5512" fmla="*/ 2706746 h 11772899"/>
              <a:gd name="connsiteX5513" fmla="*/ 7677340 w 14923734"/>
              <a:gd name="connsiteY5513" fmla="*/ 2717609 h 11772899"/>
              <a:gd name="connsiteX5514" fmla="*/ 7662523 w 14923734"/>
              <a:gd name="connsiteY5514" fmla="*/ 2706746 h 11772899"/>
              <a:gd name="connsiteX5515" fmla="*/ 7612884 w 14923734"/>
              <a:gd name="connsiteY5515" fmla="*/ 2697232 h 11772899"/>
              <a:gd name="connsiteX5516" fmla="*/ 7643186 w 14923734"/>
              <a:gd name="connsiteY5516" fmla="*/ 2708332 h 11772899"/>
              <a:gd name="connsiteX5517" fmla="*/ 7648044 w 14923734"/>
              <a:gd name="connsiteY5517" fmla="*/ 2707934 h 11772899"/>
              <a:gd name="connsiteX5518" fmla="*/ 7644361 w 14923734"/>
              <a:gd name="connsiteY5518" fmla="*/ 2721819 h 11772899"/>
              <a:gd name="connsiteX5519" fmla="*/ 7639507 w 14923734"/>
              <a:gd name="connsiteY5519" fmla="*/ 2722218 h 11772899"/>
              <a:gd name="connsiteX5520" fmla="*/ 7614059 w 14923734"/>
              <a:gd name="connsiteY5520" fmla="*/ 2710721 h 11772899"/>
              <a:gd name="connsiteX5521" fmla="*/ 7612884 w 14923734"/>
              <a:gd name="connsiteY5521" fmla="*/ 2697232 h 11772899"/>
              <a:gd name="connsiteX5522" fmla="*/ 10958045 w 14923734"/>
              <a:gd name="connsiteY5522" fmla="*/ 2676484 h 11772899"/>
              <a:gd name="connsiteX5523" fmla="*/ 10973147 w 14923734"/>
              <a:gd name="connsiteY5523" fmla="*/ 2686566 h 11772899"/>
              <a:gd name="connsiteX5524" fmla="*/ 10964705 w 14923734"/>
              <a:gd name="connsiteY5524" fmla="*/ 2698579 h 11772899"/>
              <a:gd name="connsiteX5525" fmla="*/ 10958045 w 14923734"/>
              <a:gd name="connsiteY5525" fmla="*/ 2676484 h 11772899"/>
              <a:gd name="connsiteX5526" fmla="*/ 10944365 w 14923734"/>
              <a:gd name="connsiteY5526" fmla="*/ 2662325 h 11772899"/>
              <a:gd name="connsiteX5527" fmla="*/ 10953099 w 14923734"/>
              <a:gd name="connsiteY5527" fmla="*/ 2676889 h 11772899"/>
              <a:gd name="connsiteX5528" fmla="*/ 10943209 w 14923734"/>
              <a:gd name="connsiteY5528" fmla="*/ 2677703 h 11772899"/>
              <a:gd name="connsiteX5529" fmla="*/ 10938265 w 14923734"/>
              <a:gd name="connsiteY5529" fmla="*/ 2678105 h 11772899"/>
              <a:gd name="connsiteX5530" fmla="*/ 10944365 w 14923734"/>
              <a:gd name="connsiteY5530" fmla="*/ 2662325 h 11772899"/>
              <a:gd name="connsiteX5531" fmla="*/ 9150139 w 14923734"/>
              <a:gd name="connsiteY5531" fmla="*/ 2661731 h 11772899"/>
              <a:gd name="connsiteX5532" fmla="*/ 9165241 w 14923734"/>
              <a:gd name="connsiteY5532" fmla="*/ 2671811 h 11772899"/>
              <a:gd name="connsiteX5533" fmla="*/ 9151116 w 14923734"/>
              <a:gd name="connsiteY5533" fmla="*/ 2672973 h 11772899"/>
              <a:gd name="connsiteX5534" fmla="*/ 9150139 w 14923734"/>
              <a:gd name="connsiteY5534" fmla="*/ 2661731 h 11772899"/>
              <a:gd name="connsiteX5535" fmla="*/ 10750345 w 14923734"/>
              <a:gd name="connsiteY5535" fmla="*/ 2660622 h 11772899"/>
              <a:gd name="connsiteX5536" fmla="*/ 10753813 w 14923734"/>
              <a:gd name="connsiteY5536" fmla="*/ 2660973 h 11772899"/>
              <a:gd name="connsiteX5537" fmla="*/ 10759719 w 14923734"/>
              <a:gd name="connsiteY5537" fmla="*/ 2665581 h 11772899"/>
              <a:gd name="connsiteX5538" fmla="*/ 10745153 w 14923734"/>
              <a:gd name="connsiteY5538" fmla="*/ 2666779 h 11772899"/>
              <a:gd name="connsiteX5539" fmla="*/ 10750345 w 14923734"/>
              <a:gd name="connsiteY5539" fmla="*/ 2660622 h 11772899"/>
              <a:gd name="connsiteX5540" fmla="*/ 8564714 w 14923734"/>
              <a:gd name="connsiteY5540" fmla="*/ 2646347 h 11772899"/>
              <a:gd name="connsiteX5541" fmla="*/ 8614551 w 14923734"/>
              <a:gd name="connsiteY5541" fmla="*/ 2654712 h 11772899"/>
              <a:gd name="connsiteX5542" fmla="*/ 8654636 w 14923734"/>
              <a:gd name="connsiteY5542" fmla="*/ 2663881 h 11772899"/>
              <a:gd name="connsiteX5543" fmla="*/ 8660590 w 14923734"/>
              <a:gd name="connsiteY5543" fmla="*/ 2675841 h 11772899"/>
              <a:gd name="connsiteX5544" fmla="*/ 8656787 w 14923734"/>
              <a:gd name="connsiteY5544" fmla="*/ 2688604 h 11772899"/>
              <a:gd name="connsiteX5545" fmla="*/ 8611826 w 14923734"/>
              <a:gd name="connsiteY5545" fmla="*/ 2679839 h 11772899"/>
              <a:gd name="connsiteX5546" fmla="*/ 8561988 w 14923734"/>
              <a:gd name="connsiteY5546" fmla="*/ 2671477 h 11772899"/>
              <a:gd name="connsiteX5547" fmla="*/ 8556035 w 14923734"/>
              <a:gd name="connsiteY5547" fmla="*/ 2659513 h 11772899"/>
              <a:gd name="connsiteX5548" fmla="*/ 8564714 w 14923734"/>
              <a:gd name="connsiteY5548" fmla="*/ 2646347 h 11772899"/>
              <a:gd name="connsiteX5549" fmla="*/ 8241165 w 14923734"/>
              <a:gd name="connsiteY5549" fmla="*/ 2645711 h 11772899"/>
              <a:gd name="connsiteX5550" fmla="*/ 8232452 w 14923734"/>
              <a:gd name="connsiteY5550" fmla="*/ 2660013 h 11772899"/>
              <a:gd name="connsiteX5551" fmla="*/ 8237396 w 14923734"/>
              <a:gd name="connsiteY5551" fmla="*/ 2659608 h 11772899"/>
              <a:gd name="connsiteX5552" fmla="*/ 8241165 w 14923734"/>
              <a:gd name="connsiteY5552" fmla="*/ 2645711 h 11772899"/>
              <a:gd name="connsiteX5553" fmla="*/ 8437702 w 14923734"/>
              <a:gd name="connsiteY5553" fmla="*/ 2643181 h 11772899"/>
              <a:gd name="connsiteX5554" fmla="*/ 8450003 w 14923734"/>
              <a:gd name="connsiteY5554" fmla="*/ 2667078 h 11772899"/>
              <a:gd name="connsiteX5555" fmla="*/ 8429699 w 14923734"/>
              <a:gd name="connsiteY5555" fmla="*/ 2668743 h 11772899"/>
              <a:gd name="connsiteX5556" fmla="*/ 8437702 w 14923734"/>
              <a:gd name="connsiteY5556" fmla="*/ 2643181 h 11772899"/>
              <a:gd name="connsiteX5557" fmla="*/ 8324855 w 14923734"/>
              <a:gd name="connsiteY5557" fmla="*/ 2638848 h 11772899"/>
              <a:gd name="connsiteX5558" fmla="*/ 8354277 w 14923734"/>
              <a:gd name="connsiteY5558" fmla="*/ 2650022 h 11772899"/>
              <a:gd name="connsiteX5559" fmla="*/ 8355451 w 14923734"/>
              <a:gd name="connsiteY5559" fmla="*/ 2663510 h 11772899"/>
              <a:gd name="connsiteX5560" fmla="*/ 8351915 w 14923734"/>
              <a:gd name="connsiteY5560" fmla="*/ 2677383 h 11772899"/>
              <a:gd name="connsiteX5561" fmla="*/ 8346033 w 14923734"/>
              <a:gd name="connsiteY5561" fmla="*/ 2664281 h 11772899"/>
              <a:gd name="connsiteX5562" fmla="*/ 8336617 w 14923734"/>
              <a:gd name="connsiteY5562" fmla="*/ 2665053 h 11772899"/>
              <a:gd name="connsiteX5563" fmla="*/ 8327201 w 14923734"/>
              <a:gd name="connsiteY5563" fmla="*/ 2665829 h 11772899"/>
              <a:gd name="connsiteX5564" fmla="*/ 8324855 w 14923734"/>
              <a:gd name="connsiteY5564" fmla="*/ 2638848 h 11772899"/>
              <a:gd name="connsiteX5565" fmla="*/ 8496113 w 14923734"/>
              <a:gd name="connsiteY5565" fmla="*/ 2638391 h 11772899"/>
              <a:gd name="connsiteX5566" fmla="*/ 8502158 w 14923734"/>
              <a:gd name="connsiteY5566" fmla="*/ 2649970 h 11772899"/>
              <a:gd name="connsiteX5567" fmla="*/ 8498200 w 14923734"/>
              <a:gd name="connsiteY5567" fmla="*/ 2662371 h 11772899"/>
              <a:gd name="connsiteX5568" fmla="*/ 8489235 w 14923734"/>
              <a:gd name="connsiteY5568" fmla="*/ 2675177 h 11772899"/>
              <a:gd name="connsiteX5569" fmla="*/ 8484233 w 14923734"/>
              <a:gd name="connsiteY5569" fmla="*/ 2675587 h 11772899"/>
              <a:gd name="connsiteX5570" fmla="*/ 8478187 w 14923734"/>
              <a:gd name="connsiteY5570" fmla="*/ 2664009 h 11772899"/>
              <a:gd name="connsiteX5571" fmla="*/ 8482148 w 14923734"/>
              <a:gd name="connsiteY5571" fmla="*/ 2651610 h 11772899"/>
              <a:gd name="connsiteX5572" fmla="*/ 8487150 w 14923734"/>
              <a:gd name="connsiteY5572" fmla="*/ 2651203 h 11772899"/>
              <a:gd name="connsiteX5573" fmla="*/ 8496113 w 14923734"/>
              <a:gd name="connsiteY5573" fmla="*/ 2638391 h 11772899"/>
              <a:gd name="connsiteX5574" fmla="*/ 8191144 w 14923734"/>
              <a:gd name="connsiteY5574" fmla="*/ 2634347 h 11772899"/>
              <a:gd name="connsiteX5575" fmla="*/ 8196821 w 14923734"/>
              <a:gd name="connsiteY5575" fmla="*/ 2638786 h 11772899"/>
              <a:gd name="connsiteX5576" fmla="*/ 8173143 w 14923734"/>
              <a:gd name="connsiteY5576" fmla="*/ 2652799 h 11772899"/>
              <a:gd name="connsiteX5577" fmla="*/ 8184199 w 14923734"/>
              <a:gd name="connsiteY5577" fmla="*/ 2636802 h 11772899"/>
              <a:gd name="connsiteX5578" fmla="*/ 8191144 w 14923734"/>
              <a:gd name="connsiteY5578" fmla="*/ 2634347 h 11772899"/>
              <a:gd name="connsiteX5579" fmla="*/ 2077749 w 14923734"/>
              <a:gd name="connsiteY5579" fmla="*/ 2633740 h 11772899"/>
              <a:gd name="connsiteX5580" fmla="*/ 2082605 w 14923734"/>
              <a:gd name="connsiteY5580" fmla="*/ 2633978 h 11772899"/>
              <a:gd name="connsiteX5581" fmla="*/ 2097611 w 14923734"/>
              <a:gd name="connsiteY5581" fmla="*/ 2637840 h 11772899"/>
              <a:gd name="connsiteX5582" fmla="*/ 2076425 w 14923734"/>
              <a:gd name="connsiteY5582" fmla="*/ 2639579 h 11772899"/>
              <a:gd name="connsiteX5583" fmla="*/ 2077749 w 14923734"/>
              <a:gd name="connsiteY5583" fmla="*/ 2633740 h 11772899"/>
              <a:gd name="connsiteX5584" fmla="*/ 7209235 w 14923734"/>
              <a:gd name="connsiteY5584" fmla="*/ 2630717 h 11772899"/>
              <a:gd name="connsiteX5585" fmla="*/ 7209627 w 14923734"/>
              <a:gd name="connsiteY5585" fmla="*/ 2635215 h 11772899"/>
              <a:gd name="connsiteX5586" fmla="*/ 7204329 w 14923734"/>
              <a:gd name="connsiteY5586" fmla="*/ 2635651 h 11772899"/>
              <a:gd name="connsiteX5587" fmla="*/ 7203937 w 14923734"/>
              <a:gd name="connsiteY5587" fmla="*/ 2631153 h 11772899"/>
              <a:gd name="connsiteX5588" fmla="*/ 7856801 w 14923734"/>
              <a:gd name="connsiteY5588" fmla="*/ 2616861 h 11772899"/>
              <a:gd name="connsiteX5589" fmla="*/ 7863265 w 14923734"/>
              <a:gd name="connsiteY5589" fmla="*/ 2640476 h 11772899"/>
              <a:gd name="connsiteX5590" fmla="*/ 7842211 w 14923734"/>
              <a:gd name="connsiteY5590" fmla="*/ 2630130 h 11772899"/>
              <a:gd name="connsiteX5591" fmla="*/ 7856801 w 14923734"/>
              <a:gd name="connsiteY5591" fmla="*/ 2616861 h 11772899"/>
              <a:gd name="connsiteX5592" fmla="*/ 7192469 w 14923734"/>
              <a:gd name="connsiteY5592" fmla="*/ 2615118 h 11772899"/>
              <a:gd name="connsiteX5593" fmla="*/ 7199819 w 14923734"/>
              <a:gd name="connsiteY5593" fmla="*/ 2631493 h 11772899"/>
              <a:gd name="connsiteX5594" fmla="*/ 7180985 w 14923734"/>
              <a:gd name="connsiteY5594" fmla="*/ 2633037 h 11772899"/>
              <a:gd name="connsiteX5595" fmla="*/ 7192469 w 14923734"/>
              <a:gd name="connsiteY5595" fmla="*/ 2615118 h 11772899"/>
              <a:gd name="connsiteX5596" fmla="*/ 7129989 w 14923734"/>
              <a:gd name="connsiteY5596" fmla="*/ 2614578 h 11772899"/>
              <a:gd name="connsiteX5597" fmla="*/ 7130964 w 14923734"/>
              <a:gd name="connsiteY5597" fmla="*/ 2625818 h 11772899"/>
              <a:gd name="connsiteX5598" fmla="*/ 7117229 w 14923734"/>
              <a:gd name="connsiteY5598" fmla="*/ 2638267 h 11772899"/>
              <a:gd name="connsiteX5599" fmla="*/ 7112325 w 14923734"/>
              <a:gd name="connsiteY5599" fmla="*/ 2638671 h 11772899"/>
              <a:gd name="connsiteX5600" fmla="*/ 7097611 w 14923734"/>
              <a:gd name="connsiteY5600" fmla="*/ 2639875 h 11772899"/>
              <a:gd name="connsiteX5601" fmla="*/ 7091727 w 14923734"/>
              <a:gd name="connsiteY5601" fmla="*/ 2629035 h 11772899"/>
              <a:gd name="connsiteX5602" fmla="*/ 7096633 w 14923734"/>
              <a:gd name="connsiteY5602" fmla="*/ 2628632 h 11772899"/>
              <a:gd name="connsiteX5603" fmla="*/ 7111349 w 14923734"/>
              <a:gd name="connsiteY5603" fmla="*/ 2627425 h 11772899"/>
              <a:gd name="connsiteX5604" fmla="*/ 7129989 w 14923734"/>
              <a:gd name="connsiteY5604" fmla="*/ 2614578 h 11772899"/>
              <a:gd name="connsiteX5605" fmla="*/ 7818617 w 14923734"/>
              <a:gd name="connsiteY5605" fmla="*/ 2613969 h 11772899"/>
              <a:gd name="connsiteX5606" fmla="*/ 7827017 w 14923734"/>
              <a:gd name="connsiteY5606" fmla="*/ 2619000 h 11772899"/>
              <a:gd name="connsiteX5607" fmla="*/ 7813349 w 14923734"/>
              <a:gd name="connsiteY5607" fmla="*/ 2614774 h 11772899"/>
              <a:gd name="connsiteX5608" fmla="*/ 7818617 w 14923734"/>
              <a:gd name="connsiteY5608" fmla="*/ 2613969 h 11772899"/>
              <a:gd name="connsiteX5609" fmla="*/ 7703589 w 14923734"/>
              <a:gd name="connsiteY5609" fmla="*/ 2611549 h 11772899"/>
              <a:gd name="connsiteX5610" fmla="*/ 7718205 w 14923734"/>
              <a:gd name="connsiteY5610" fmla="*/ 2615018 h 11772899"/>
              <a:gd name="connsiteX5611" fmla="*/ 7693487 w 14923734"/>
              <a:gd name="connsiteY5611" fmla="*/ 2617046 h 11772899"/>
              <a:gd name="connsiteX5612" fmla="*/ 7703589 w 14923734"/>
              <a:gd name="connsiteY5612" fmla="*/ 2611549 h 11772899"/>
              <a:gd name="connsiteX5613" fmla="*/ 9974629 w 14923734"/>
              <a:gd name="connsiteY5613" fmla="*/ 2603176 h 11772899"/>
              <a:gd name="connsiteX5614" fmla="*/ 9981671 w 14923734"/>
              <a:gd name="connsiteY5614" fmla="*/ 2627504 h 11772899"/>
              <a:gd name="connsiteX5615" fmla="*/ 10001229 w 14923734"/>
              <a:gd name="connsiteY5615" fmla="*/ 2625902 h 11772899"/>
              <a:gd name="connsiteX5616" fmla="*/ 10025677 w 14923734"/>
              <a:gd name="connsiteY5616" fmla="*/ 2623898 h 11772899"/>
              <a:gd name="connsiteX5617" fmla="*/ 10032713 w 14923734"/>
              <a:gd name="connsiteY5617" fmla="*/ 2648223 h 11772899"/>
              <a:gd name="connsiteX5618" fmla="*/ 10027825 w 14923734"/>
              <a:gd name="connsiteY5618" fmla="*/ 2648624 h 11772899"/>
              <a:gd name="connsiteX5619" fmla="*/ 10003381 w 14923734"/>
              <a:gd name="connsiteY5619" fmla="*/ 2650628 h 11772899"/>
              <a:gd name="connsiteX5620" fmla="*/ 9977857 w 14923734"/>
              <a:gd name="connsiteY5620" fmla="*/ 2640268 h 11772899"/>
              <a:gd name="connsiteX5621" fmla="*/ 9976781 w 14923734"/>
              <a:gd name="connsiteY5621" fmla="*/ 2627905 h 11772899"/>
              <a:gd name="connsiteX5622" fmla="*/ 9971893 w 14923734"/>
              <a:gd name="connsiteY5622" fmla="*/ 2628306 h 11772899"/>
              <a:gd name="connsiteX5623" fmla="*/ 9970817 w 14923734"/>
              <a:gd name="connsiteY5623" fmla="*/ 2615943 h 11772899"/>
              <a:gd name="connsiteX5624" fmla="*/ 9974629 w 14923734"/>
              <a:gd name="connsiteY5624" fmla="*/ 2603176 h 11772899"/>
              <a:gd name="connsiteX5625" fmla="*/ 7761621 w 14923734"/>
              <a:gd name="connsiteY5625" fmla="*/ 2599006 h 11772899"/>
              <a:gd name="connsiteX5626" fmla="*/ 7744193 w 14923734"/>
              <a:gd name="connsiteY5626" fmla="*/ 2627603 h 11772899"/>
              <a:gd name="connsiteX5627" fmla="*/ 7761621 w 14923734"/>
              <a:gd name="connsiteY5627" fmla="*/ 2599006 h 11772899"/>
              <a:gd name="connsiteX5628" fmla="*/ 7524973 w 14923734"/>
              <a:gd name="connsiteY5628" fmla="*/ 2595770 h 11772899"/>
              <a:gd name="connsiteX5629" fmla="*/ 7531741 w 14923734"/>
              <a:gd name="connsiteY5629" fmla="*/ 2617856 h 11772899"/>
              <a:gd name="connsiteX5630" fmla="*/ 7526928 w 14923734"/>
              <a:gd name="connsiteY5630" fmla="*/ 2618249 h 11772899"/>
              <a:gd name="connsiteX5631" fmla="*/ 7522113 w 14923734"/>
              <a:gd name="connsiteY5631" fmla="*/ 2618646 h 11772899"/>
              <a:gd name="connsiteX5632" fmla="*/ 7483593 w 14923734"/>
              <a:gd name="connsiteY5632" fmla="*/ 2621806 h 11772899"/>
              <a:gd name="connsiteX5633" fmla="*/ 7477799 w 14923734"/>
              <a:gd name="connsiteY5633" fmla="*/ 2610960 h 11772899"/>
              <a:gd name="connsiteX5634" fmla="*/ 7481637 w 14923734"/>
              <a:gd name="connsiteY5634" fmla="*/ 2599323 h 11772899"/>
              <a:gd name="connsiteX5635" fmla="*/ 7524973 w 14923734"/>
              <a:gd name="connsiteY5635" fmla="*/ 2595770 h 11772899"/>
              <a:gd name="connsiteX5636" fmla="*/ 8987197 w 14923734"/>
              <a:gd name="connsiteY5636" fmla="*/ 2557371 h 11772899"/>
              <a:gd name="connsiteX5637" fmla="*/ 9019544 w 14923734"/>
              <a:gd name="connsiteY5637" fmla="*/ 2570885 h 11772899"/>
              <a:gd name="connsiteX5638" fmla="*/ 8963514 w 14923734"/>
              <a:gd name="connsiteY5638" fmla="*/ 2601357 h 11772899"/>
              <a:gd name="connsiteX5639" fmla="*/ 8987197 w 14923734"/>
              <a:gd name="connsiteY5639" fmla="*/ 2557371 h 11772899"/>
              <a:gd name="connsiteX5640" fmla="*/ 7367855 w 14923734"/>
              <a:gd name="connsiteY5640" fmla="*/ 2535080 h 11772899"/>
              <a:gd name="connsiteX5641" fmla="*/ 7273147 w 14923734"/>
              <a:gd name="connsiteY5641" fmla="*/ 2583148 h 11772899"/>
              <a:gd name="connsiteX5642" fmla="*/ 7174611 w 14923734"/>
              <a:gd name="connsiteY5642" fmla="*/ 2585972 h 11772899"/>
              <a:gd name="connsiteX5643" fmla="*/ 7109621 w 14923734"/>
              <a:gd name="connsiteY5643" fmla="*/ 2596234 h 11772899"/>
              <a:gd name="connsiteX5644" fmla="*/ 7142331 w 14923734"/>
              <a:gd name="connsiteY5644" fmla="*/ 2593617 h 11772899"/>
              <a:gd name="connsiteX5645" fmla="*/ 7060792 w 14923734"/>
              <a:gd name="connsiteY5645" fmla="*/ 2620890 h 11772899"/>
              <a:gd name="connsiteX5646" fmla="*/ 7061763 w 14923734"/>
              <a:gd name="connsiteY5646" fmla="*/ 2632057 h 11772899"/>
              <a:gd name="connsiteX5647" fmla="*/ 7061911 w 14923734"/>
              <a:gd name="connsiteY5647" fmla="*/ 2633745 h 11772899"/>
              <a:gd name="connsiteX5648" fmla="*/ 7052199 w 14923734"/>
              <a:gd name="connsiteY5648" fmla="*/ 2634541 h 11772899"/>
              <a:gd name="connsiteX5649" fmla="*/ 7042488 w 14923734"/>
              <a:gd name="connsiteY5649" fmla="*/ 2635336 h 11772899"/>
              <a:gd name="connsiteX5650" fmla="*/ 7034129 w 14923734"/>
              <a:gd name="connsiteY5650" fmla="*/ 2636023 h 11772899"/>
              <a:gd name="connsiteX5651" fmla="*/ 7032561 w 14923734"/>
              <a:gd name="connsiteY5651" fmla="*/ 2636921 h 11772899"/>
              <a:gd name="connsiteX5652" fmla="*/ 7085875 w 14923734"/>
              <a:gd name="connsiteY5652" fmla="*/ 2704418 h 11772899"/>
              <a:gd name="connsiteX5653" fmla="*/ 7150009 w 14923734"/>
              <a:gd name="connsiteY5653" fmla="*/ 2684103 h 11772899"/>
              <a:gd name="connsiteX5654" fmla="*/ 7149579 w 14923734"/>
              <a:gd name="connsiteY5654" fmla="*/ 2679077 h 11772899"/>
              <a:gd name="connsiteX5655" fmla="*/ 7180154 w 14923734"/>
              <a:gd name="connsiteY5655" fmla="*/ 2651324 h 11772899"/>
              <a:gd name="connsiteX5656" fmla="*/ 7245569 w 14923734"/>
              <a:gd name="connsiteY5656" fmla="*/ 2646091 h 11772899"/>
              <a:gd name="connsiteX5657" fmla="*/ 7246421 w 14923734"/>
              <a:gd name="connsiteY5657" fmla="*/ 2656145 h 11772899"/>
              <a:gd name="connsiteX5658" fmla="*/ 7214995 w 14923734"/>
              <a:gd name="connsiteY5658" fmla="*/ 2673844 h 11772899"/>
              <a:gd name="connsiteX5659" fmla="*/ 7215848 w 14923734"/>
              <a:gd name="connsiteY5659" fmla="*/ 2683897 h 11772899"/>
              <a:gd name="connsiteX5660" fmla="*/ 7253263 w 14923734"/>
              <a:gd name="connsiteY5660" fmla="*/ 2715599 h 11772899"/>
              <a:gd name="connsiteX5661" fmla="*/ 7252981 w 14923734"/>
              <a:gd name="connsiteY5661" fmla="*/ 2715801 h 11772899"/>
              <a:gd name="connsiteX5662" fmla="*/ 7253539 w 14923734"/>
              <a:gd name="connsiteY5662" fmla="*/ 2715794 h 11772899"/>
              <a:gd name="connsiteX5663" fmla="*/ 7276410 w 14923734"/>
              <a:gd name="connsiteY5663" fmla="*/ 2724859 h 11772899"/>
              <a:gd name="connsiteX5664" fmla="*/ 7299698 w 14923734"/>
              <a:gd name="connsiteY5664" fmla="*/ 2710446 h 11772899"/>
              <a:gd name="connsiteX5665" fmla="*/ 7325137 w 14923734"/>
              <a:gd name="connsiteY5665" fmla="*/ 2720864 h 11772899"/>
              <a:gd name="connsiteX5666" fmla="*/ 7355455 w 14923734"/>
              <a:gd name="connsiteY5666" fmla="*/ 2730880 h 11772899"/>
              <a:gd name="connsiteX5667" fmla="*/ 7366835 w 14923734"/>
              <a:gd name="connsiteY5667" fmla="*/ 2692440 h 11772899"/>
              <a:gd name="connsiteX5668" fmla="*/ 7393153 w 14923734"/>
              <a:gd name="connsiteY5668" fmla="*/ 2694509 h 11772899"/>
              <a:gd name="connsiteX5669" fmla="*/ 7396148 w 14923734"/>
              <a:gd name="connsiteY5669" fmla="*/ 2674529 h 11772899"/>
              <a:gd name="connsiteX5670" fmla="*/ 7403069 w 14923734"/>
              <a:gd name="connsiteY5670" fmla="*/ 2628409 h 11772899"/>
              <a:gd name="connsiteX5671" fmla="*/ 7391477 w 14923734"/>
              <a:gd name="connsiteY5671" fmla="*/ 2629359 h 11772899"/>
              <a:gd name="connsiteX5672" fmla="*/ 7386572 w 14923734"/>
              <a:gd name="connsiteY5672" fmla="*/ 2629760 h 11772899"/>
              <a:gd name="connsiteX5673" fmla="*/ 7385401 w 14923734"/>
              <a:gd name="connsiteY5673" fmla="*/ 2616270 h 11772899"/>
              <a:gd name="connsiteX5674" fmla="*/ 7403618 w 14923734"/>
              <a:gd name="connsiteY5674" fmla="*/ 2614777 h 11772899"/>
              <a:gd name="connsiteX5675" fmla="*/ 7404394 w 14923734"/>
              <a:gd name="connsiteY5675" fmla="*/ 2577707 h 11772899"/>
              <a:gd name="connsiteX5676" fmla="*/ 7367855 w 14923734"/>
              <a:gd name="connsiteY5676" fmla="*/ 2535080 h 11772899"/>
              <a:gd name="connsiteX5677" fmla="*/ 8498280 w 14923734"/>
              <a:gd name="connsiteY5677" fmla="*/ 2530744 h 11772899"/>
              <a:gd name="connsiteX5678" fmla="*/ 8512277 w 14923734"/>
              <a:gd name="connsiteY5678" fmla="*/ 2539711 h 11772899"/>
              <a:gd name="connsiteX5679" fmla="*/ 8521988 w 14923734"/>
              <a:gd name="connsiteY5679" fmla="*/ 2538918 h 11772899"/>
              <a:gd name="connsiteX5680" fmla="*/ 8531700 w 14923734"/>
              <a:gd name="connsiteY5680" fmla="*/ 2538118 h 11772899"/>
              <a:gd name="connsiteX5681" fmla="*/ 8537630 w 14923734"/>
              <a:gd name="connsiteY5681" fmla="*/ 2550085 h 11772899"/>
              <a:gd name="connsiteX5682" fmla="*/ 8533851 w 14923734"/>
              <a:gd name="connsiteY5682" fmla="*/ 2562849 h 11772899"/>
              <a:gd name="connsiteX5683" fmla="*/ 8524137 w 14923734"/>
              <a:gd name="connsiteY5683" fmla="*/ 2563644 h 11772899"/>
              <a:gd name="connsiteX5684" fmla="*/ 8514427 w 14923734"/>
              <a:gd name="connsiteY5684" fmla="*/ 2564441 h 11772899"/>
              <a:gd name="connsiteX5685" fmla="*/ 8461020 w 14923734"/>
              <a:gd name="connsiteY5685" fmla="*/ 2568821 h 11772899"/>
              <a:gd name="connsiteX5686" fmla="*/ 8483215 w 14923734"/>
              <a:gd name="connsiteY5686" fmla="*/ 2535872 h 11772899"/>
              <a:gd name="connsiteX5687" fmla="*/ 8498280 w 14923734"/>
              <a:gd name="connsiteY5687" fmla="*/ 2530744 h 11772899"/>
              <a:gd name="connsiteX5688" fmla="*/ 1968763 w 14923734"/>
              <a:gd name="connsiteY5688" fmla="*/ 2526153 h 11772899"/>
              <a:gd name="connsiteX5689" fmla="*/ 1969836 w 14923734"/>
              <a:gd name="connsiteY5689" fmla="*/ 2538520 h 11772899"/>
              <a:gd name="connsiteX5690" fmla="*/ 1948151 w 14923734"/>
              <a:gd name="connsiteY5690" fmla="*/ 2565200 h 11772899"/>
              <a:gd name="connsiteX5691" fmla="*/ 1930157 w 14923734"/>
              <a:gd name="connsiteY5691" fmla="*/ 2579129 h 11772899"/>
              <a:gd name="connsiteX5692" fmla="*/ 1925391 w 14923734"/>
              <a:gd name="connsiteY5692" fmla="*/ 2579521 h 11772899"/>
              <a:gd name="connsiteX5693" fmla="*/ 1924317 w 14923734"/>
              <a:gd name="connsiteY5693" fmla="*/ 2567155 h 11772899"/>
              <a:gd name="connsiteX5694" fmla="*/ 1942310 w 14923734"/>
              <a:gd name="connsiteY5694" fmla="*/ 2553228 h 11772899"/>
              <a:gd name="connsiteX5695" fmla="*/ 1968763 w 14923734"/>
              <a:gd name="connsiteY5695" fmla="*/ 2526153 h 11772899"/>
              <a:gd name="connsiteX5696" fmla="*/ 2243819 w 14923734"/>
              <a:gd name="connsiteY5696" fmla="*/ 2525417 h 11772899"/>
              <a:gd name="connsiteX5697" fmla="*/ 2249793 w 14923734"/>
              <a:gd name="connsiteY5697" fmla="*/ 2537687 h 11772899"/>
              <a:gd name="connsiteX5698" fmla="*/ 2241148 w 14923734"/>
              <a:gd name="connsiteY5698" fmla="*/ 2551155 h 11772899"/>
              <a:gd name="connsiteX5699" fmla="*/ 2222757 w 14923734"/>
              <a:gd name="connsiteY5699" fmla="*/ 2565424 h 11772899"/>
              <a:gd name="connsiteX5700" fmla="*/ 2241784 w 14923734"/>
              <a:gd name="connsiteY5700" fmla="*/ 2614906 h 11772899"/>
              <a:gd name="connsiteX5701" fmla="*/ 2246656 w 14923734"/>
              <a:gd name="connsiteY5701" fmla="*/ 2614508 h 11772899"/>
              <a:gd name="connsiteX5702" fmla="*/ 2256401 w 14923734"/>
              <a:gd name="connsiteY5702" fmla="*/ 2613706 h 11772899"/>
              <a:gd name="connsiteX5703" fmla="*/ 2267251 w 14923734"/>
              <a:gd name="connsiteY5703" fmla="*/ 2625580 h 11772899"/>
              <a:gd name="connsiteX5704" fmla="*/ 2258605 w 14923734"/>
              <a:gd name="connsiteY5704" fmla="*/ 2639050 h 11772899"/>
              <a:gd name="connsiteX5705" fmla="*/ 2248861 w 14923734"/>
              <a:gd name="connsiteY5705" fmla="*/ 2639848 h 11772899"/>
              <a:gd name="connsiteX5706" fmla="*/ 2239114 w 14923734"/>
              <a:gd name="connsiteY5706" fmla="*/ 2640645 h 11772899"/>
              <a:gd name="connsiteX5707" fmla="*/ 2203901 w 14923734"/>
              <a:gd name="connsiteY5707" fmla="*/ 2630776 h 11772899"/>
              <a:gd name="connsiteX5708" fmla="*/ 2199029 w 14923734"/>
              <a:gd name="connsiteY5708" fmla="*/ 2631174 h 11772899"/>
              <a:gd name="connsiteX5709" fmla="*/ 2194155 w 14923734"/>
              <a:gd name="connsiteY5709" fmla="*/ 2631572 h 11772899"/>
              <a:gd name="connsiteX5710" fmla="*/ 2197926 w 14923734"/>
              <a:gd name="connsiteY5710" fmla="*/ 2618504 h 11772899"/>
              <a:gd name="connsiteX5711" fmla="*/ 2201697 w 14923734"/>
              <a:gd name="connsiteY5711" fmla="*/ 2605434 h 11772899"/>
              <a:gd name="connsiteX5712" fmla="*/ 2187543 w 14923734"/>
              <a:gd name="connsiteY5712" fmla="*/ 2555550 h 11772899"/>
              <a:gd name="connsiteX5713" fmla="*/ 2168051 w 14923734"/>
              <a:gd name="connsiteY5713" fmla="*/ 2557147 h 11772899"/>
              <a:gd name="connsiteX5714" fmla="*/ 2147459 w 14923734"/>
              <a:gd name="connsiteY5714" fmla="*/ 2546079 h 11772899"/>
              <a:gd name="connsiteX5715" fmla="*/ 2137712 w 14923734"/>
              <a:gd name="connsiteY5715" fmla="*/ 2546880 h 11772899"/>
              <a:gd name="connsiteX5716" fmla="*/ 2141482 w 14923734"/>
              <a:gd name="connsiteY5716" fmla="*/ 2533808 h 11772899"/>
              <a:gd name="connsiteX5717" fmla="*/ 2165849 w 14923734"/>
              <a:gd name="connsiteY5717" fmla="*/ 2531811 h 11772899"/>
              <a:gd name="connsiteX5718" fmla="*/ 2185343 w 14923734"/>
              <a:gd name="connsiteY5718" fmla="*/ 2530212 h 11772899"/>
              <a:gd name="connsiteX5719" fmla="*/ 2234071 w 14923734"/>
              <a:gd name="connsiteY5719" fmla="*/ 2526215 h 11772899"/>
              <a:gd name="connsiteX5720" fmla="*/ 2235174 w 14923734"/>
              <a:gd name="connsiteY5720" fmla="*/ 2538884 h 11772899"/>
              <a:gd name="connsiteX5721" fmla="*/ 2243819 w 14923734"/>
              <a:gd name="connsiteY5721" fmla="*/ 2525417 h 11772899"/>
              <a:gd name="connsiteX5722" fmla="*/ 2017387 w 14923734"/>
              <a:gd name="connsiteY5722" fmla="*/ 2515880 h 11772899"/>
              <a:gd name="connsiteX5723" fmla="*/ 2023958 w 14923734"/>
              <a:gd name="connsiteY5723" fmla="*/ 2517267 h 11772899"/>
              <a:gd name="connsiteX5724" fmla="*/ 2033625 w 14923734"/>
              <a:gd name="connsiteY5724" fmla="*/ 2531834 h 11772899"/>
              <a:gd name="connsiteX5725" fmla="*/ 2038395 w 14923734"/>
              <a:gd name="connsiteY5725" fmla="*/ 2531443 h 11772899"/>
              <a:gd name="connsiteX5726" fmla="*/ 2047927 w 14923734"/>
              <a:gd name="connsiteY5726" fmla="*/ 2530659 h 11772899"/>
              <a:gd name="connsiteX5727" fmla="*/ 2054817 w 14923734"/>
              <a:gd name="connsiteY5727" fmla="*/ 2554677 h 11772899"/>
              <a:gd name="connsiteX5728" fmla="*/ 2050050 w 14923734"/>
              <a:gd name="connsiteY5728" fmla="*/ 2555067 h 11772899"/>
              <a:gd name="connsiteX5729" fmla="*/ 2045283 w 14923734"/>
              <a:gd name="connsiteY5729" fmla="*/ 2555458 h 11772899"/>
              <a:gd name="connsiteX5730" fmla="*/ 2040518 w 14923734"/>
              <a:gd name="connsiteY5730" fmla="*/ 2555849 h 11772899"/>
              <a:gd name="connsiteX5731" fmla="*/ 2035748 w 14923734"/>
              <a:gd name="connsiteY5731" fmla="*/ 2556239 h 11772899"/>
              <a:gd name="connsiteX5732" fmla="*/ 2009267 w 14923734"/>
              <a:gd name="connsiteY5732" fmla="*/ 2582992 h 11772899"/>
              <a:gd name="connsiteX5733" fmla="*/ 2008729 w 14923734"/>
              <a:gd name="connsiteY5733" fmla="*/ 2521586 h 11772899"/>
              <a:gd name="connsiteX5734" fmla="*/ 2017387 w 14923734"/>
              <a:gd name="connsiteY5734" fmla="*/ 2515880 h 11772899"/>
              <a:gd name="connsiteX5735" fmla="*/ 7980715 w 14923734"/>
              <a:gd name="connsiteY5735" fmla="*/ 2495859 h 11772899"/>
              <a:gd name="connsiteX5736" fmla="*/ 8017955 w 14923734"/>
              <a:gd name="connsiteY5736" fmla="*/ 2504031 h 11772899"/>
              <a:gd name="connsiteX5737" fmla="*/ 8019062 w 14923734"/>
              <a:gd name="connsiteY5737" fmla="*/ 2516768 h 11772899"/>
              <a:gd name="connsiteX5738" fmla="*/ 8083005 w 14923734"/>
              <a:gd name="connsiteY5738" fmla="*/ 2511525 h 11772899"/>
              <a:gd name="connsiteX5739" fmla="*/ 8089031 w 14923734"/>
              <a:gd name="connsiteY5739" fmla="*/ 2523860 h 11772899"/>
              <a:gd name="connsiteX5740" fmla="*/ 8085221 w 14923734"/>
              <a:gd name="connsiteY5740" fmla="*/ 2537002 h 11772899"/>
              <a:gd name="connsiteX5741" fmla="*/ 8020171 w 14923734"/>
              <a:gd name="connsiteY5741" fmla="*/ 2529506 h 11772899"/>
              <a:gd name="connsiteX5742" fmla="*/ 7951314 w 14923734"/>
              <a:gd name="connsiteY5742" fmla="*/ 2535154 h 11772899"/>
              <a:gd name="connsiteX5743" fmla="*/ 7980715 w 14923734"/>
              <a:gd name="connsiteY5743" fmla="*/ 2495859 h 11772899"/>
              <a:gd name="connsiteX5744" fmla="*/ 7765663 w 14923734"/>
              <a:gd name="connsiteY5744" fmla="*/ 2486725 h 11772899"/>
              <a:gd name="connsiteX5745" fmla="*/ 7779823 w 14923734"/>
              <a:gd name="connsiteY5745" fmla="*/ 2486767 h 11772899"/>
              <a:gd name="connsiteX5746" fmla="*/ 7816099 w 14923734"/>
              <a:gd name="connsiteY5746" fmla="*/ 2493415 h 11772899"/>
              <a:gd name="connsiteX5747" fmla="*/ 7810751 w 14923734"/>
              <a:gd name="connsiteY5747" fmla="*/ 2545171 h 11772899"/>
              <a:gd name="connsiteX5748" fmla="*/ 7756968 w 14923734"/>
              <a:gd name="connsiteY5748" fmla="*/ 2549582 h 11772899"/>
              <a:gd name="connsiteX5749" fmla="*/ 7752538 w 14923734"/>
              <a:gd name="connsiteY5749" fmla="*/ 2498627 h 11772899"/>
              <a:gd name="connsiteX5750" fmla="*/ 7765663 w 14923734"/>
              <a:gd name="connsiteY5750" fmla="*/ 2486725 h 11772899"/>
              <a:gd name="connsiteX5751" fmla="*/ 7576769 w 14923734"/>
              <a:gd name="connsiteY5751" fmla="*/ 2483177 h 11772899"/>
              <a:gd name="connsiteX5752" fmla="*/ 7604611 w 14923734"/>
              <a:gd name="connsiteY5752" fmla="*/ 2487040 h 11772899"/>
              <a:gd name="connsiteX5753" fmla="*/ 7593958 w 14923734"/>
              <a:gd name="connsiteY5753" fmla="*/ 2537072 h 11772899"/>
              <a:gd name="connsiteX5754" fmla="*/ 7559199 w 14923734"/>
              <a:gd name="connsiteY5754" fmla="*/ 2539924 h 11772899"/>
              <a:gd name="connsiteX5755" fmla="*/ 7550329 w 14923734"/>
              <a:gd name="connsiteY5755" fmla="*/ 2552942 h 11772899"/>
              <a:gd name="connsiteX5756" fmla="*/ 7544297 w 14923734"/>
              <a:gd name="connsiteY5756" fmla="*/ 2541145 h 11772899"/>
              <a:gd name="connsiteX5757" fmla="*/ 7548205 w 14923734"/>
              <a:gd name="connsiteY5757" fmla="*/ 2528535 h 11772899"/>
              <a:gd name="connsiteX5758" fmla="*/ 7552111 w 14923734"/>
              <a:gd name="connsiteY5758" fmla="*/ 2515925 h 11772899"/>
              <a:gd name="connsiteX5759" fmla="*/ 7576769 w 14923734"/>
              <a:gd name="connsiteY5759" fmla="*/ 2483177 h 11772899"/>
              <a:gd name="connsiteX5760" fmla="*/ 7657089 w 14923734"/>
              <a:gd name="connsiteY5760" fmla="*/ 2480858 h 11772899"/>
              <a:gd name="connsiteX5761" fmla="*/ 7661375 w 14923734"/>
              <a:gd name="connsiteY5761" fmla="*/ 2484959 h 11772899"/>
              <a:gd name="connsiteX5762" fmla="*/ 7675296 w 14923734"/>
              <a:gd name="connsiteY5762" fmla="*/ 2509871 h 11772899"/>
              <a:gd name="connsiteX5763" fmla="*/ 7666083 w 14923734"/>
              <a:gd name="connsiteY5763" fmla="*/ 2540449 h 11772899"/>
              <a:gd name="connsiteX5764" fmla="*/ 7671219 w 14923734"/>
              <a:gd name="connsiteY5764" fmla="*/ 2600980 h 11772899"/>
              <a:gd name="connsiteX5765" fmla="*/ 7672074 w 14923734"/>
              <a:gd name="connsiteY5765" fmla="*/ 2611068 h 11772899"/>
              <a:gd name="connsiteX5766" fmla="*/ 7640367 w 14923734"/>
              <a:gd name="connsiteY5766" fmla="*/ 2608528 h 11772899"/>
              <a:gd name="connsiteX5767" fmla="*/ 7606083 w 14923734"/>
              <a:gd name="connsiteY5767" fmla="*/ 2575723 h 11772899"/>
              <a:gd name="connsiteX5768" fmla="*/ 7603087 w 14923734"/>
              <a:gd name="connsiteY5768" fmla="*/ 2540408 h 11772899"/>
              <a:gd name="connsiteX5769" fmla="*/ 7630094 w 14923734"/>
              <a:gd name="connsiteY5769" fmla="*/ 2487462 h 11772899"/>
              <a:gd name="connsiteX5770" fmla="*/ 7629665 w 14923734"/>
              <a:gd name="connsiteY5770" fmla="*/ 2482417 h 11772899"/>
              <a:gd name="connsiteX5771" fmla="*/ 7657089 w 14923734"/>
              <a:gd name="connsiteY5771" fmla="*/ 2480858 h 11772899"/>
              <a:gd name="connsiteX5772" fmla="*/ 2448423 w 14923734"/>
              <a:gd name="connsiteY5772" fmla="*/ 2459654 h 11772899"/>
              <a:gd name="connsiteX5773" fmla="*/ 2449517 w 14923734"/>
              <a:gd name="connsiteY5773" fmla="*/ 2472242 h 11772899"/>
              <a:gd name="connsiteX5774" fmla="*/ 2445857 w 14923734"/>
              <a:gd name="connsiteY5774" fmla="*/ 2485220 h 11772899"/>
              <a:gd name="connsiteX5775" fmla="*/ 2441103 w 14923734"/>
              <a:gd name="connsiteY5775" fmla="*/ 2485609 h 11772899"/>
              <a:gd name="connsiteX5776" fmla="*/ 2443293 w 14923734"/>
              <a:gd name="connsiteY5776" fmla="*/ 2510787 h 11772899"/>
              <a:gd name="connsiteX5777" fmla="*/ 2401605 w 14923734"/>
              <a:gd name="connsiteY5777" fmla="*/ 2526883 h 11772899"/>
              <a:gd name="connsiteX5778" fmla="*/ 2389911 w 14923734"/>
              <a:gd name="connsiteY5778" fmla="*/ 2502487 h 11772899"/>
              <a:gd name="connsiteX5779" fmla="*/ 2430502 w 14923734"/>
              <a:gd name="connsiteY5779" fmla="*/ 2473800 h 11772899"/>
              <a:gd name="connsiteX5780" fmla="*/ 2435257 w 14923734"/>
              <a:gd name="connsiteY5780" fmla="*/ 2473411 h 11772899"/>
              <a:gd name="connsiteX5781" fmla="*/ 2438916 w 14923734"/>
              <a:gd name="connsiteY5781" fmla="*/ 2460433 h 11772899"/>
              <a:gd name="connsiteX5782" fmla="*/ 2448423 w 14923734"/>
              <a:gd name="connsiteY5782" fmla="*/ 2459654 h 11772899"/>
              <a:gd name="connsiteX5783" fmla="*/ 6689073 w 14923734"/>
              <a:gd name="connsiteY5783" fmla="*/ 1850624 h 11772899"/>
              <a:gd name="connsiteX5784" fmla="*/ 6689499 w 14923734"/>
              <a:gd name="connsiteY5784" fmla="*/ 1855649 h 11772899"/>
              <a:gd name="connsiteX5785" fmla="*/ 6685293 w 14923734"/>
              <a:gd name="connsiteY5785" fmla="*/ 1852730 h 11772899"/>
              <a:gd name="connsiteX5786" fmla="*/ 6748235 w 14923734"/>
              <a:gd name="connsiteY5786" fmla="*/ 1732979 h 11772899"/>
              <a:gd name="connsiteX5787" fmla="*/ 6757107 w 14923734"/>
              <a:gd name="connsiteY5787" fmla="*/ 1739675 h 11772899"/>
              <a:gd name="connsiteX5788" fmla="*/ 6745079 w 14923734"/>
              <a:gd name="connsiteY5788" fmla="*/ 1754508 h 11772899"/>
              <a:gd name="connsiteX5789" fmla="*/ 6743378 w 14923734"/>
              <a:gd name="connsiteY5789" fmla="*/ 1734470 h 11772899"/>
              <a:gd name="connsiteX5790" fmla="*/ 6748235 w 14923734"/>
              <a:gd name="connsiteY5790" fmla="*/ 1732979 h 11772899"/>
              <a:gd name="connsiteX5791" fmla="*/ 6762137 w 14923734"/>
              <a:gd name="connsiteY5791" fmla="*/ 1329210 h 11772899"/>
              <a:gd name="connsiteX5792" fmla="*/ 6780109 w 14923734"/>
              <a:gd name="connsiteY5792" fmla="*/ 1332185 h 11772899"/>
              <a:gd name="connsiteX5793" fmla="*/ 6780959 w 14923734"/>
              <a:gd name="connsiteY5793" fmla="*/ 1342204 h 11772899"/>
              <a:gd name="connsiteX5794" fmla="*/ 6746185 w 14923734"/>
              <a:gd name="connsiteY5794" fmla="*/ 1350031 h 11772899"/>
              <a:gd name="connsiteX5795" fmla="*/ 6710571 w 14923734"/>
              <a:gd name="connsiteY5795" fmla="*/ 1347836 h 11772899"/>
              <a:gd name="connsiteX5796" fmla="*/ 6709721 w 14923734"/>
              <a:gd name="connsiteY5796" fmla="*/ 1337817 h 11772899"/>
              <a:gd name="connsiteX5797" fmla="*/ 6744485 w 14923734"/>
              <a:gd name="connsiteY5797" fmla="*/ 1329993 h 11772899"/>
              <a:gd name="connsiteX5798" fmla="*/ 6762137 w 14923734"/>
              <a:gd name="connsiteY5798" fmla="*/ 1329210 h 11772899"/>
              <a:gd name="connsiteX5799" fmla="*/ 6704195 w 14923734"/>
              <a:gd name="connsiteY5799" fmla="*/ 1272694 h 11772899"/>
              <a:gd name="connsiteX5800" fmla="*/ 6705401 w 14923734"/>
              <a:gd name="connsiteY5800" fmla="*/ 1286903 h 11772899"/>
              <a:gd name="connsiteX5801" fmla="*/ 6705802 w 14923734"/>
              <a:gd name="connsiteY5801" fmla="*/ 1291641 h 11772899"/>
              <a:gd name="connsiteX5802" fmla="*/ 6706203 w 14923734"/>
              <a:gd name="connsiteY5802" fmla="*/ 1296376 h 11772899"/>
              <a:gd name="connsiteX5803" fmla="*/ 6670607 w 14923734"/>
              <a:gd name="connsiteY5803" fmla="*/ 1294456 h 11772899"/>
              <a:gd name="connsiteX5804" fmla="*/ 6670203 w 14923734"/>
              <a:gd name="connsiteY5804" fmla="*/ 1289721 h 11772899"/>
              <a:gd name="connsiteX5805" fmla="*/ 6669400 w 14923734"/>
              <a:gd name="connsiteY5805" fmla="*/ 1280247 h 11772899"/>
              <a:gd name="connsiteX5806" fmla="*/ 6668999 w 14923734"/>
              <a:gd name="connsiteY5806" fmla="*/ 1275512 h 11772899"/>
              <a:gd name="connsiteX5807" fmla="*/ 6704195 w 14923734"/>
              <a:gd name="connsiteY5807" fmla="*/ 1272694 h 11772899"/>
              <a:gd name="connsiteX5808" fmla="*/ 6922550 w 14923734"/>
              <a:gd name="connsiteY5808" fmla="*/ 1244867 h 11772899"/>
              <a:gd name="connsiteX5809" fmla="*/ 6926601 w 14923734"/>
              <a:gd name="connsiteY5809" fmla="*/ 1249089 h 11772899"/>
              <a:gd name="connsiteX5810" fmla="*/ 6927475 w 14923734"/>
              <a:gd name="connsiteY5810" fmla="*/ 1259412 h 11772899"/>
              <a:gd name="connsiteX5811" fmla="*/ 6928351 w 14923734"/>
              <a:gd name="connsiteY5811" fmla="*/ 1269734 h 11772899"/>
              <a:gd name="connsiteX5812" fmla="*/ 6899459 w 14923734"/>
              <a:gd name="connsiteY5812" fmla="*/ 1277243 h 11772899"/>
              <a:gd name="connsiteX5813" fmla="*/ 6869693 w 14923734"/>
              <a:gd name="connsiteY5813" fmla="*/ 1274429 h 11772899"/>
              <a:gd name="connsiteX5814" fmla="*/ 6868817 w 14923734"/>
              <a:gd name="connsiteY5814" fmla="*/ 1264108 h 11772899"/>
              <a:gd name="connsiteX5815" fmla="*/ 6868379 w 14923734"/>
              <a:gd name="connsiteY5815" fmla="*/ 1258947 h 11772899"/>
              <a:gd name="connsiteX5816" fmla="*/ 6867503 w 14923734"/>
              <a:gd name="connsiteY5816" fmla="*/ 1248624 h 11772899"/>
              <a:gd name="connsiteX5817" fmla="*/ 6896831 w 14923734"/>
              <a:gd name="connsiteY5817" fmla="*/ 1246276 h 11772899"/>
              <a:gd name="connsiteX5818" fmla="*/ 6922550 w 14923734"/>
              <a:gd name="connsiteY5818" fmla="*/ 1244867 h 11772899"/>
              <a:gd name="connsiteX5819" fmla="*/ 6750990 w 14923734"/>
              <a:gd name="connsiteY5819" fmla="*/ 1081886 h 11772899"/>
              <a:gd name="connsiteX5820" fmla="*/ 6751829 w 14923734"/>
              <a:gd name="connsiteY5820" fmla="*/ 1091775 h 11772899"/>
              <a:gd name="connsiteX5821" fmla="*/ 6783955 w 14923734"/>
              <a:gd name="connsiteY5821" fmla="*/ 1099158 h 11772899"/>
              <a:gd name="connsiteX5822" fmla="*/ 6784794 w 14923734"/>
              <a:gd name="connsiteY5822" fmla="*/ 1109047 h 11772899"/>
              <a:gd name="connsiteX5823" fmla="*/ 6753929 w 14923734"/>
              <a:gd name="connsiteY5823" fmla="*/ 1116499 h 11772899"/>
              <a:gd name="connsiteX5824" fmla="*/ 6722227 w 14923734"/>
              <a:gd name="connsiteY5824" fmla="*/ 1114056 h 11772899"/>
              <a:gd name="connsiteX5825" fmla="*/ 6721809 w 14923734"/>
              <a:gd name="connsiteY5825" fmla="*/ 1109109 h 11772899"/>
              <a:gd name="connsiteX5826" fmla="*/ 6689269 w 14923734"/>
              <a:gd name="connsiteY5826" fmla="*/ 1096781 h 11772899"/>
              <a:gd name="connsiteX5827" fmla="*/ 6688849 w 14923734"/>
              <a:gd name="connsiteY5827" fmla="*/ 1091837 h 11772899"/>
              <a:gd name="connsiteX5828" fmla="*/ 6750990 w 14923734"/>
              <a:gd name="connsiteY5828" fmla="*/ 1081886 h 11772899"/>
              <a:gd name="connsiteX5829" fmla="*/ 6558941 w 14923734"/>
              <a:gd name="connsiteY5829" fmla="*/ 905465 h 11772899"/>
              <a:gd name="connsiteX5830" fmla="*/ 6572902 w 14923734"/>
              <a:gd name="connsiteY5830" fmla="*/ 908549 h 11772899"/>
              <a:gd name="connsiteX5831" fmla="*/ 6642045 w 14923734"/>
              <a:gd name="connsiteY5831" fmla="*/ 957773 h 11772899"/>
              <a:gd name="connsiteX5832" fmla="*/ 6610621 w 14923734"/>
              <a:gd name="connsiteY5832" fmla="*/ 970243 h 11772899"/>
              <a:gd name="connsiteX5833" fmla="*/ 6577937 w 14923734"/>
              <a:gd name="connsiteY5833" fmla="*/ 967880 h 11772899"/>
              <a:gd name="connsiteX5834" fmla="*/ 6541067 w 14923734"/>
              <a:gd name="connsiteY5834" fmla="*/ 916075 h 11772899"/>
              <a:gd name="connsiteX5835" fmla="*/ 6508385 w 14923734"/>
              <a:gd name="connsiteY5835" fmla="*/ 913710 h 11772899"/>
              <a:gd name="connsiteX5836" fmla="*/ 6540229 w 14923734"/>
              <a:gd name="connsiteY5836" fmla="*/ 906184 h 11772899"/>
              <a:gd name="connsiteX5837" fmla="*/ 6558941 w 14923734"/>
              <a:gd name="connsiteY5837" fmla="*/ 905465 h 11772899"/>
              <a:gd name="connsiteX5838" fmla="*/ 6538835 w 14923734"/>
              <a:gd name="connsiteY5838" fmla="*/ 854944 h 11772899"/>
              <a:gd name="connsiteX5839" fmla="*/ 6540567 w 14923734"/>
              <a:gd name="connsiteY5839" fmla="*/ 875346 h 11772899"/>
              <a:gd name="connsiteX5840" fmla="*/ 6505803 w 14923734"/>
              <a:gd name="connsiteY5840" fmla="*/ 883263 h 11772899"/>
              <a:gd name="connsiteX5841" fmla="*/ 6505369 w 14923734"/>
              <a:gd name="connsiteY5841" fmla="*/ 878164 h 11772899"/>
              <a:gd name="connsiteX5842" fmla="*/ 6468879 w 14923734"/>
              <a:gd name="connsiteY5842" fmla="*/ 865677 h 11772899"/>
              <a:gd name="connsiteX5843" fmla="*/ 6503638 w 14923734"/>
              <a:gd name="connsiteY5843" fmla="*/ 857761 h 11772899"/>
              <a:gd name="connsiteX5844" fmla="*/ 6538835 w 14923734"/>
              <a:gd name="connsiteY5844" fmla="*/ 854944 h 11772899"/>
              <a:gd name="connsiteX5845" fmla="*/ 6147048 w 14923734"/>
              <a:gd name="connsiteY5845" fmla="*/ 668688 h 11772899"/>
              <a:gd name="connsiteX5846" fmla="*/ 6163712 w 14923734"/>
              <a:gd name="connsiteY5846" fmla="*/ 671791 h 11772899"/>
              <a:gd name="connsiteX5847" fmla="*/ 6270881 w 14923734"/>
              <a:gd name="connsiteY5847" fmla="*/ 774801 h 11772899"/>
              <a:gd name="connsiteX5848" fmla="*/ 6348877 w 14923734"/>
              <a:gd name="connsiteY5848" fmla="*/ 920723 h 11772899"/>
              <a:gd name="connsiteX5849" fmla="*/ 6375830 w 14923734"/>
              <a:gd name="connsiteY5849" fmla="*/ 948364 h 11772899"/>
              <a:gd name="connsiteX5850" fmla="*/ 6353577 w 14923734"/>
              <a:gd name="connsiteY5850" fmla="*/ 976140 h 11772899"/>
              <a:gd name="connsiteX5851" fmla="*/ 6205706 w 14923734"/>
              <a:gd name="connsiteY5851" fmla="*/ 780018 h 11772899"/>
              <a:gd name="connsiteX5852" fmla="*/ 6098973 w 14923734"/>
              <a:gd name="connsiteY5852" fmla="*/ 682046 h 11772899"/>
              <a:gd name="connsiteX5853" fmla="*/ 6098542 w 14923734"/>
              <a:gd name="connsiteY5853" fmla="*/ 677006 h 11772899"/>
              <a:gd name="connsiteX5854" fmla="*/ 6130703 w 14923734"/>
              <a:gd name="connsiteY5854" fmla="*/ 669362 h 11772899"/>
              <a:gd name="connsiteX5855" fmla="*/ 6147048 w 14923734"/>
              <a:gd name="connsiteY5855" fmla="*/ 668688 h 11772899"/>
              <a:gd name="connsiteX5856" fmla="*/ 3770581 w 14923734"/>
              <a:gd name="connsiteY5856" fmla="*/ 148339 h 11772899"/>
              <a:gd name="connsiteX5857" fmla="*/ 4053694 w 14923734"/>
              <a:gd name="connsiteY5857" fmla="*/ 169091 h 11772899"/>
              <a:gd name="connsiteX5858" fmla="*/ 4388423 w 14923734"/>
              <a:gd name="connsiteY5858" fmla="*/ 248562 h 11772899"/>
              <a:gd name="connsiteX5859" fmla="*/ 4492553 w 14923734"/>
              <a:gd name="connsiteY5859" fmla="*/ 316129 h 11772899"/>
              <a:gd name="connsiteX5860" fmla="*/ 4594119 w 14923734"/>
              <a:gd name="connsiteY5860" fmla="*/ 353539 h 11772899"/>
              <a:gd name="connsiteX5861" fmla="*/ 4724855 w 14923734"/>
              <a:gd name="connsiteY5861" fmla="*/ 348138 h 11772899"/>
              <a:gd name="connsiteX5862" fmla="*/ 5005950 w 14923734"/>
              <a:gd name="connsiteY5862" fmla="*/ 568522 h 11772899"/>
              <a:gd name="connsiteX5863" fmla="*/ 5069399 w 14923734"/>
              <a:gd name="connsiteY5863" fmla="*/ 543204 h 11772899"/>
              <a:gd name="connsiteX5864" fmla="*/ 5520363 w 14923734"/>
              <a:gd name="connsiteY5864" fmla="*/ 446397 h 11772899"/>
              <a:gd name="connsiteX5865" fmla="*/ 5795907 w 14923734"/>
              <a:gd name="connsiteY5865" fmla="*/ 601445 h 11772899"/>
              <a:gd name="connsiteX5866" fmla="*/ 6021657 w 14923734"/>
              <a:gd name="connsiteY5866" fmla="*/ 942637 h 11772899"/>
              <a:gd name="connsiteX5867" fmla="*/ 6141987 w 14923734"/>
              <a:gd name="connsiteY5867" fmla="*/ 1201187 h 11772899"/>
              <a:gd name="connsiteX5868" fmla="*/ 6142414 w 14923734"/>
              <a:gd name="connsiteY5868" fmla="*/ 1206213 h 11772899"/>
              <a:gd name="connsiteX5869" fmla="*/ 6142841 w 14923734"/>
              <a:gd name="connsiteY5869" fmla="*/ 1211238 h 11772899"/>
              <a:gd name="connsiteX5870" fmla="*/ 6250383 w 14923734"/>
              <a:gd name="connsiteY5870" fmla="*/ 1319014 h 11772899"/>
              <a:gd name="connsiteX5871" fmla="*/ 6354935 w 14923734"/>
              <a:gd name="connsiteY5871" fmla="*/ 1391605 h 11772899"/>
              <a:gd name="connsiteX5872" fmla="*/ 6326201 w 14923734"/>
              <a:gd name="connsiteY5872" fmla="*/ 1439445 h 11772899"/>
              <a:gd name="connsiteX5873" fmla="*/ 6393060 w 14923734"/>
              <a:gd name="connsiteY5873" fmla="*/ 1454334 h 11772899"/>
              <a:gd name="connsiteX5874" fmla="*/ 6362185 w 14923734"/>
              <a:gd name="connsiteY5874" fmla="*/ 1477045 h 11772899"/>
              <a:gd name="connsiteX5875" fmla="*/ 6462055 w 14923734"/>
              <a:gd name="connsiteY5875" fmla="*/ 1494352 h 11772899"/>
              <a:gd name="connsiteX5876" fmla="*/ 6467171 w 14923734"/>
              <a:gd name="connsiteY5876" fmla="*/ 1554662 h 11772899"/>
              <a:gd name="connsiteX5877" fmla="*/ 6515104 w 14923734"/>
              <a:gd name="connsiteY5877" fmla="*/ 1732985 h 11772899"/>
              <a:gd name="connsiteX5878" fmla="*/ 6582391 w 14923734"/>
              <a:gd name="connsiteY5878" fmla="*/ 1752900 h 11772899"/>
              <a:gd name="connsiteX5879" fmla="*/ 6588363 w 14923734"/>
              <a:gd name="connsiteY5879" fmla="*/ 1823261 h 11772899"/>
              <a:gd name="connsiteX5880" fmla="*/ 6663364 w 14923734"/>
              <a:gd name="connsiteY5880" fmla="*/ 1837501 h 11772899"/>
              <a:gd name="connsiteX5881" fmla="*/ 6685293 w 14923734"/>
              <a:gd name="connsiteY5881" fmla="*/ 1852730 h 11772899"/>
              <a:gd name="connsiteX5882" fmla="*/ 6612743 w 14923734"/>
              <a:gd name="connsiteY5882" fmla="*/ 1893179 h 11772899"/>
              <a:gd name="connsiteX5883" fmla="*/ 6603715 w 14923734"/>
              <a:gd name="connsiteY5883" fmla="*/ 2004192 h 11772899"/>
              <a:gd name="connsiteX5884" fmla="*/ 6644387 w 14923734"/>
              <a:gd name="connsiteY5884" fmla="*/ 2097078 h 11772899"/>
              <a:gd name="connsiteX5885" fmla="*/ 6595014 w 14923734"/>
              <a:gd name="connsiteY5885" fmla="*/ 2288249 h 11772899"/>
              <a:gd name="connsiteX5886" fmla="*/ 6531139 w 14923734"/>
              <a:gd name="connsiteY5886" fmla="*/ 2308537 h 11772899"/>
              <a:gd name="connsiteX5887" fmla="*/ 6568410 w 14923734"/>
              <a:gd name="connsiteY5887" fmla="*/ 2361217 h 11772899"/>
              <a:gd name="connsiteX5888" fmla="*/ 6483467 w 14923734"/>
              <a:gd name="connsiteY5888" fmla="*/ 2519811 h 11772899"/>
              <a:gd name="connsiteX5889" fmla="*/ 6461125 w 14923734"/>
              <a:gd name="connsiteY5889" fmla="*/ 2643041 h 11772899"/>
              <a:gd name="connsiteX5890" fmla="*/ 6429828 w 14923734"/>
              <a:gd name="connsiteY5890" fmla="*/ 2660723 h 11772899"/>
              <a:gd name="connsiteX5891" fmla="*/ 6435535 w 14923734"/>
              <a:gd name="connsiteY5891" fmla="*/ 2727945 h 11772899"/>
              <a:gd name="connsiteX5892" fmla="*/ 6443813 w 14923734"/>
              <a:gd name="connsiteY5892" fmla="*/ 2742010 h 11772899"/>
              <a:gd name="connsiteX5893" fmla="*/ 6455065 w 14923734"/>
              <a:gd name="connsiteY5893" fmla="*/ 2740447 h 11772899"/>
              <a:gd name="connsiteX5894" fmla="*/ 6521685 w 14923734"/>
              <a:gd name="connsiteY5894" fmla="*/ 2736743 h 11772899"/>
              <a:gd name="connsiteX5895" fmla="*/ 6535746 w 14923734"/>
              <a:gd name="connsiteY5895" fmla="*/ 2785596 h 11772899"/>
              <a:gd name="connsiteX5896" fmla="*/ 6547095 w 14923734"/>
              <a:gd name="connsiteY5896" fmla="*/ 2859676 h 11772899"/>
              <a:gd name="connsiteX5897" fmla="*/ 6574729 w 14923734"/>
              <a:gd name="connsiteY5897" fmla="*/ 2782399 h 11772899"/>
              <a:gd name="connsiteX5898" fmla="*/ 6605045 w 14923734"/>
              <a:gd name="connsiteY5898" fmla="*/ 2792416 h 11772899"/>
              <a:gd name="connsiteX5899" fmla="*/ 6626169 w 14923734"/>
              <a:gd name="connsiteY5899" fmla="*/ 2753177 h 11772899"/>
              <a:gd name="connsiteX5900" fmla="*/ 6667867 w 14923734"/>
              <a:gd name="connsiteY5900" fmla="*/ 2724754 h 11772899"/>
              <a:gd name="connsiteX5901" fmla="*/ 6758351 w 14923734"/>
              <a:gd name="connsiteY5901" fmla="*/ 2714208 h 11772899"/>
              <a:gd name="connsiteX5902" fmla="*/ 6808091 w 14923734"/>
              <a:gd name="connsiteY5902" fmla="*/ 2689010 h 11772899"/>
              <a:gd name="connsiteX5903" fmla="*/ 6801881 w 14923734"/>
              <a:gd name="connsiteY5903" fmla="*/ 2686184 h 11772899"/>
              <a:gd name="connsiteX5904" fmla="*/ 6785565 w 14923734"/>
              <a:gd name="connsiteY5904" fmla="*/ 2657594 h 11772899"/>
              <a:gd name="connsiteX5905" fmla="*/ 6743944 w 14923734"/>
              <a:gd name="connsiteY5905" fmla="*/ 2645297 h 11772899"/>
              <a:gd name="connsiteX5906" fmla="*/ 6733187 w 14923734"/>
              <a:gd name="connsiteY5906" fmla="*/ 2639369 h 11772899"/>
              <a:gd name="connsiteX5907" fmla="*/ 6731611 w 14923734"/>
              <a:gd name="connsiteY5907" fmla="*/ 2642388 h 11772899"/>
              <a:gd name="connsiteX5908" fmla="*/ 6675683 w 14923734"/>
              <a:gd name="connsiteY5908" fmla="*/ 2639757 h 11772899"/>
              <a:gd name="connsiteX5909" fmla="*/ 6670827 w 14923734"/>
              <a:gd name="connsiteY5909" fmla="*/ 2640157 h 11772899"/>
              <a:gd name="connsiteX5910" fmla="*/ 6665971 w 14923734"/>
              <a:gd name="connsiteY5910" fmla="*/ 2640555 h 11772899"/>
              <a:gd name="connsiteX5911" fmla="*/ 6669719 w 14923734"/>
              <a:gd name="connsiteY5911" fmla="*/ 2627421 h 11772899"/>
              <a:gd name="connsiteX5912" fmla="*/ 6695525 w 14923734"/>
              <a:gd name="connsiteY5912" fmla="*/ 2586814 h 11772899"/>
              <a:gd name="connsiteX5913" fmla="*/ 6703511 w 14923734"/>
              <a:gd name="connsiteY5913" fmla="*/ 2594847 h 11772899"/>
              <a:gd name="connsiteX5914" fmla="*/ 6713012 w 14923734"/>
              <a:gd name="connsiteY5914" fmla="*/ 2571549 h 11772899"/>
              <a:gd name="connsiteX5915" fmla="*/ 6709542 w 14923734"/>
              <a:gd name="connsiteY5915" fmla="*/ 2570569 h 11772899"/>
              <a:gd name="connsiteX5916" fmla="*/ 6708053 w 14923734"/>
              <a:gd name="connsiteY5916" fmla="*/ 2560126 h 11772899"/>
              <a:gd name="connsiteX5917" fmla="*/ 6711602 w 14923734"/>
              <a:gd name="connsiteY5917" fmla="*/ 2547759 h 11772899"/>
              <a:gd name="connsiteX5918" fmla="*/ 6715150 w 14923734"/>
              <a:gd name="connsiteY5918" fmla="*/ 2535397 h 11772899"/>
              <a:gd name="connsiteX5919" fmla="*/ 6716559 w 14923734"/>
              <a:gd name="connsiteY5919" fmla="*/ 2538298 h 11772899"/>
              <a:gd name="connsiteX5920" fmla="*/ 6723241 w 14923734"/>
              <a:gd name="connsiteY5920" fmla="*/ 2552073 h 11772899"/>
              <a:gd name="connsiteX5921" fmla="*/ 6741341 w 14923734"/>
              <a:gd name="connsiteY5921" fmla="*/ 2524479 h 11772899"/>
              <a:gd name="connsiteX5922" fmla="*/ 6706501 w 14923734"/>
              <a:gd name="connsiteY5922" fmla="*/ 2501960 h 11772899"/>
              <a:gd name="connsiteX5923" fmla="*/ 6723427 w 14923734"/>
              <a:gd name="connsiteY5923" fmla="*/ 2313341 h 11772899"/>
              <a:gd name="connsiteX5924" fmla="*/ 6777741 w 14923734"/>
              <a:gd name="connsiteY5924" fmla="*/ 2177404 h 11772899"/>
              <a:gd name="connsiteX5925" fmla="*/ 6843443 w 14923734"/>
              <a:gd name="connsiteY5925" fmla="*/ 1787493 h 11772899"/>
              <a:gd name="connsiteX5926" fmla="*/ 6808177 w 14923734"/>
              <a:gd name="connsiteY5926" fmla="*/ 1759946 h 11772899"/>
              <a:gd name="connsiteX5927" fmla="*/ 6806470 w 14923734"/>
              <a:gd name="connsiteY5927" fmla="*/ 1739838 h 11772899"/>
              <a:gd name="connsiteX5928" fmla="*/ 6839175 w 14923734"/>
              <a:gd name="connsiteY5928" fmla="*/ 1737219 h 11772899"/>
              <a:gd name="connsiteX5929" fmla="*/ 6840883 w 14923734"/>
              <a:gd name="connsiteY5929" fmla="*/ 1757330 h 11772899"/>
              <a:gd name="connsiteX5930" fmla="*/ 6875714 w 14923734"/>
              <a:gd name="connsiteY5930" fmla="*/ 1779850 h 11772899"/>
              <a:gd name="connsiteX5931" fmla="*/ 6904583 w 14923734"/>
              <a:gd name="connsiteY5931" fmla="*/ 1731986 h 11772899"/>
              <a:gd name="connsiteX5932" fmla="*/ 6858653 w 14923734"/>
              <a:gd name="connsiteY5932" fmla="*/ 1578764 h 11772899"/>
              <a:gd name="connsiteX5933" fmla="*/ 6777464 w 14923734"/>
              <a:gd name="connsiteY5933" fmla="*/ 1397996 h 11772899"/>
              <a:gd name="connsiteX5934" fmla="*/ 6777037 w 14923734"/>
              <a:gd name="connsiteY5934" fmla="*/ 1392968 h 11772899"/>
              <a:gd name="connsiteX5935" fmla="*/ 6776611 w 14923734"/>
              <a:gd name="connsiteY5935" fmla="*/ 1387941 h 11772899"/>
              <a:gd name="connsiteX5936" fmla="*/ 6809742 w 14923734"/>
              <a:gd name="connsiteY5936" fmla="*/ 1390352 h 11772899"/>
              <a:gd name="connsiteX5937" fmla="*/ 7040381 w 14923734"/>
              <a:gd name="connsiteY5937" fmla="*/ 1392142 h 11772899"/>
              <a:gd name="connsiteX5938" fmla="*/ 7078205 w 14923734"/>
              <a:gd name="connsiteY5938" fmla="*/ 1449849 h 11772899"/>
              <a:gd name="connsiteX5939" fmla="*/ 7013221 w 14923734"/>
              <a:gd name="connsiteY5939" fmla="*/ 1460110 h 11772899"/>
              <a:gd name="connsiteX5940" fmla="*/ 7012791 w 14923734"/>
              <a:gd name="connsiteY5940" fmla="*/ 1455082 h 11772899"/>
              <a:gd name="connsiteX5941" fmla="*/ 6947817 w 14923734"/>
              <a:gd name="connsiteY5941" fmla="*/ 1465343 h 11772899"/>
              <a:gd name="connsiteX5942" fmla="*/ 7017913 w 14923734"/>
              <a:gd name="connsiteY5942" fmla="*/ 1515409 h 11772899"/>
              <a:gd name="connsiteX5943" fmla="*/ 7280837 w 14923734"/>
              <a:gd name="connsiteY5943" fmla="*/ 1509551 h 11772899"/>
              <a:gd name="connsiteX5944" fmla="*/ 7364583 w 14923734"/>
              <a:gd name="connsiteY5944" fmla="*/ 1720482 h 11772899"/>
              <a:gd name="connsiteX5945" fmla="*/ 7376530 w 14923734"/>
              <a:gd name="connsiteY5945" fmla="*/ 1861241 h 11772899"/>
              <a:gd name="connsiteX5946" fmla="*/ 7449620 w 14923734"/>
              <a:gd name="connsiteY5946" fmla="*/ 1946495 h 11772899"/>
              <a:gd name="connsiteX5947" fmla="*/ 7570201 w 14923734"/>
              <a:gd name="connsiteY5947" fmla="*/ 1815377 h 11772899"/>
              <a:gd name="connsiteX5948" fmla="*/ 7565934 w 14923734"/>
              <a:gd name="connsiteY5948" fmla="*/ 1765105 h 11772899"/>
              <a:gd name="connsiteX5949" fmla="*/ 7598207 w 14923734"/>
              <a:gd name="connsiteY5949" fmla="*/ 1757462 h 11772899"/>
              <a:gd name="connsiteX5950" fmla="*/ 7630913 w 14923734"/>
              <a:gd name="connsiteY5950" fmla="*/ 1754843 h 11772899"/>
              <a:gd name="connsiteX5951" fmla="*/ 7603329 w 14923734"/>
              <a:gd name="connsiteY5951" fmla="*/ 1817786 h 11772899"/>
              <a:gd name="connsiteX5952" fmla="*/ 7636033 w 14923734"/>
              <a:gd name="connsiteY5952" fmla="*/ 1815170 h 11772899"/>
              <a:gd name="connsiteX5953" fmla="*/ 7581292 w 14923734"/>
              <a:gd name="connsiteY5953" fmla="*/ 1946082 h 11772899"/>
              <a:gd name="connsiteX5954" fmla="*/ 7647550 w 14923734"/>
              <a:gd name="connsiteY5954" fmla="*/ 1950900 h 11772899"/>
              <a:gd name="connsiteX5955" fmla="*/ 7469807 w 14923734"/>
              <a:gd name="connsiteY5955" fmla="*/ 2572470 h 11772899"/>
              <a:gd name="connsiteX5956" fmla="*/ 7468340 w 14923734"/>
              <a:gd name="connsiteY5956" fmla="*/ 2698337 h 11772899"/>
              <a:gd name="connsiteX5957" fmla="*/ 7495687 w 14923734"/>
              <a:gd name="connsiteY5957" fmla="*/ 2706876 h 11772899"/>
              <a:gd name="connsiteX5958" fmla="*/ 7559033 w 14923734"/>
              <a:gd name="connsiteY5958" fmla="*/ 2701683 h 11772899"/>
              <a:gd name="connsiteX5959" fmla="*/ 7563905 w 14923734"/>
              <a:gd name="connsiteY5959" fmla="*/ 2701283 h 11772899"/>
              <a:gd name="connsiteX5960" fmla="*/ 7564983 w 14923734"/>
              <a:gd name="connsiteY5960" fmla="*/ 2713699 h 11772899"/>
              <a:gd name="connsiteX5961" fmla="*/ 7531953 w 14923734"/>
              <a:gd name="connsiteY5961" fmla="*/ 2728910 h 11772899"/>
              <a:gd name="connsiteX5962" fmla="*/ 7496763 w 14923734"/>
              <a:gd name="connsiteY5962" fmla="*/ 2719293 h 11772899"/>
              <a:gd name="connsiteX5963" fmla="*/ 7469483 w 14923734"/>
              <a:gd name="connsiteY5963" fmla="*/ 2721530 h 11772899"/>
              <a:gd name="connsiteX5964" fmla="*/ 7480203 w 14923734"/>
              <a:gd name="connsiteY5964" fmla="*/ 2808295 h 11772899"/>
              <a:gd name="connsiteX5965" fmla="*/ 7520446 w 14923734"/>
              <a:gd name="connsiteY5965" fmla="*/ 2826740 h 11772899"/>
              <a:gd name="connsiteX5966" fmla="*/ 7630457 w 14923734"/>
              <a:gd name="connsiteY5966" fmla="*/ 2845847 h 11772899"/>
              <a:gd name="connsiteX5967" fmla="*/ 7750675 w 14923734"/>
              <a:gd name="connsiteY5967" fmla="*/ 2760979 h 11772899"/>
              <a:gd name="connsiteX5968" fmla="*/ 7806434 w 14923734"/>
              <a:gd name="connsiteY5968" fmla="*/ 2781411 h 11772899"/>
              <a:gd name="connsiteX5969" fmla="*/ 7847049 w 14923734"/>
              <a:gd name="connsiteY5969" fmla="*/ 2740575 h 11772899"/>
              <a:gd name="connsiteX5970" fmla="*/ 7834068 w 14923734"/>
              <a:gd name="connsiteY5970" fmla="*/ 2704134 h 11772899"/>
              <a:gd name="connsiteX5971" fmla="*/ 7930965 w 14923734"/>
              <a:gd name="connsiteY5971" fmla="*/ 2746194 h 11772899"/>
              <a:gd name="connsiteX5972" fmla="*/ 7974301 w 14923734"/>
              <a:gd name="connsiteY5972" fmla="*/ 2680135 h 11772899"/>
              <a:gd name="connsiteX5973" fmla="*/ 8025739 w 14923734"/>
              <a:gd name="connsiteY5973" fmla="*/ 2650910 h 11772899"/>
              <a:gd name="connsiteX5974" fmla="*/ 7926127 w 14923734"/>
              <a:gd name="connsiteY5974" fmla="*/ 2634075 h 11772899"/>
              <a:gd name="connsiteX5975" fmla="*/ 8083135 w 14923734"/>
              <a:gd name="connsiteY5975" fmla="*/ 2633702 h 11772899"/>
              <a:gd name="connsiteX5976" fmla="*/ 8097753 w 14923734"/>
              <a:gd name="connsiteY5976" fmla="*/ 2632502 h 11772899"/>
              <a:gd name="connsiteX5977" fmla="*/ 8115087 w 14923734"/>
              <a:gd name="connsiteY5977" fmla="*/ 2606077 h 11772899"/>
              <a:gd name="connsiteX5978" fmla="*/ 8129148 w 14923734"/>
              <a:gd name="connsiteY5978" fmla="*/ 2654931 h 11772899"/>
              <a:gd name="connsiteX5979" fmla="*/ 8098832 w 14923734"/>
              <a:gd name="connsiteY5979" fmla="*/ 2644914 h 11772899"/>
              <a:gd name="connsiteX5980" fmla="*/ 8089087 w 14923734"/>
              <a:gd name="connsiteY5980" fmla="*/ 2645717 h 11772899"/>
              <a:gd name="connsiteX5981" fmla="*/ 8115608 w 14923734"/>
              <a:gd name="connsiteY5981" fmla="*/ 2668545 h 11772899"/>
              <a:gd name="connsiteX5982" fmla="*/ 8125879 w 14923734"/>
              <a:gd name="connsiteY5982" fmla="*/ 2730211 h 11772899"/>
              <a:gd name="connsiteX5983" fmla="*/ 8218463 w 14923734"/>
              <a:gd name="connsiteY5983" fmla="*/ 2722619 h 11772899"/>
              <a:gd name="connsiteX5984" fmla="*/ 8292633 w 14923734"/>
              <a:gd name="connsiteY5984" fmla="*/ 2729037 h 11772899"/>
              <a:gd name="connsiteX5985" fmla="*/ 8355979 w 14923734"/>
              <a:gd name="connsiteY5985" fmla="*/ 2723842 h 11772899"/>
              <a:gd name="connsiteX5986" fmla="*/ 8359773 w 14923734"/>
              <a:gd name="connsiteY5986" fmla="*/ 2711031 h 11772899"/>
              <a:gd name="connsiteX5987" fmla="*/ 8360851 w 14923734"/>
              <a:gd name="connsiteY5987" fmla="*/ 2723442 h 11772899"/>
              <a:gd name="connsiteX5988" fmla="*/ 8372755 w 14923734"/>
              <a:gd name="connsiteY5988" fmla="*/ 2747473 h 11772899"/>
              <a:gd name="connsiteX5989" fmla="*/ 8586604 w 14923734"/>
              <a:gd name="connsiteY5989" fmla="*/ 2779944 h 11772899"/>
              <a:gd name="connsiteX5990" fmla="*/ 8727913 w 14923734"/>
              <a:gd name="connsiteY5990" fmla="*/ 2768354 h 11772899"/>
              <a:gd name="connsiteX5991" fmla="*/ 8759864 w 14923734"/>
              <a:gd name="connsiteY5991" fmla="*/ 2740732 h 11772899"/>
              <a:gd name="connsiteX5992" fmla="*/ 8803168 w 14923734"/>
              <a:gd name="connsiteY5992" fmla="*/ 2787189 h 11772899"/>
              <a:gd name="connsiteX5993" fmla="*/ 8818338 w 14923734"/>
              <a:gd name="connsiteY5993" fmla="*/ 2735937 h 11772899"/>
              <a:gd name="connsiteX5994" fmla="*/ 8849733 w 14923734"/>
              <a:gd name="connsiteY5994" fmla="*/ 2758363 h 11772899"/>
              <a:gd name="connsiteX5995" fmla="*/ 8854607 w 14923734"/>
              <a:gd name="connsiteY5995" fmla="*/ 2757966 h 11772899"/>
              <a:gd name="connsiteX5996" fmla="*/ 8858401 w 14923734"/>
              <a:gd name="connsiteY5996" fmla="*/ 2745154 h 11772899"/>
              <a:gd name="connsiteX5997" fmla="*/ 8864352 w 14923734"/>
              <a:gd name="connsiteY5997" fmla="*/ 2757165 h 11772899"/>
              <a:gd name="connsiteX5998" fmla="*/ 8860558 w 14923734"/>
              <a:gd name="connsiteY5998" fmla="*/ 2769980 h 11772899"/>
              <a:gd name="connsiteX5999" fmla="*/ 8861639 w 14923734"/>
              <a:gd name="connsiteY5999" fmla="*/ 2782395 h 11772899"/>
              <a:gd name="connsiteX6000" fmla="*/ 8891431 w 14923734"/>
              <a:gd name="connsiteY6000" fmla="*/ 2729943 h 11772899"/>
              <a:gd name="connsiteX6001" fmla="*/ 9026788 w 14923734"/>
              <a:gd name="connsiteY6001" fmla="*/ 2706343 h 11772899"/>
              <a:gd name="connsiteX6002" fmla="*/ 9031660 w 14923734"/>
              <a:gd name="connsiteY6002" fmla="*/ 2705942 h 11772899"/>
              <a:gd name="connsiteX6003" fmla="*/ 9030585 w 14923734"/>
              <a:gd name="connsiteY6003" fmla="*/ 2693527 h 11772899"/>
              <a:gd name="connsiteX6004" fmla="*/ 9019758 w 14923734"/>
              <a:gd name="connsiteY6004" fmla="*/ 2681915 h 11772899"/>
              <a:gd name="connsiteX6005" fmla="*/ 9010013 w 14923734"/>
              <a:gd name="connsiteY6005" fmla="*/ 2682714 h 11772899"/>
              <a:gd name="connsiteX6006" fmla="*/ 9004060 w 14923734"/>
              <a:gd name="connsiteY6006" fmla="*/ 2670699 h 11772899"/>
              <a:gd name="connsiteX6007" fmla="*/ 9012724 w 14923734"/>
              <a:gd name="connsiteY6007" fmla="*/ 2657487 h 11772899"/>
              <a:gd name="connsiteX6008" fmla="*/ 9022473 w 14923734"/>
              <a:gd name="connsiteY6008" fmla="*/ 2656688 h 11772899"/>
              <a:gd name="connsiteX6009" fmla="*/ 9033296 w 14923734"/>
              <a:gd name="connsiteY6009" fmla="*/ 2668301 h 11772899"/>
              <a:gd name="connsiteX6010" fmla="*/ 9038171 w 14923734"/>
              <a:gd name="connsiteY6010" fmla="*/ 2667903 h 11772899"/>
              <a:gd name="connsiteX6011" fmla="*/ 9039247 w 14923734"/>
              <a:gd name="connsiteY6011" fmla="*/ 2680317 h 11772899"/>
              <a:gd name="connsiteX6012" fmla="*/ 9041407 w 14923734"/>
              <a:gd name="connsiteY6012" fmla="*/ 2705143 h 11772899"/>
              <a:gd name="connsiteX6013" fmla="*/ 9098803 w 14923734"/>
              <a:gd name="connsiteY6013" fmla="*/ 2687934 h 11772899"/>
              <a:gd name="connsiteX6014" fmla="*/ 9083103 w 14923734"/>
              <a:gd name="connsiteY6014" fmla="*/ 2676719 h 11772899"/>
              <a:gd name="connsiteX6015" fmla="*/ 9137230 w 14923734"/>
              <a:gd name="connsiteY6015" fmla="*/ 2734788 h 11772899"/>
              <a:gd name="connsiteX6016" fmla="*/ 9153484 w 14923734"/>
              <a:gd name="connsiteY6016" fmla="*/ 2695952 h 11772899"/>
              <a:gd name="connsiteX6017" fmla="*/ 9348394 w 14923734"/>
              <a:gd name="connsiteY6017" fmla="*/ 2679967 h 11772899"/>
              <a:gd name="connsiteX6018" fmla="*/ 9480515 w 14923734"/>
              <a:gd name="connsiteY6018" fmla="*/ 2619126 h 11772899"/>
              <a:gd name="connsiteX6019" fmla="*/ 9497293 w 14923734"/>
              <a:gd name="connsiteY6019" fmla="*/ 2642757 h 11772899"/>
              <a:gd name="connsiteX6020" fmla="*/ 9724154 w 14923734"/>
              <a:gd name="connsiteY6020" fmla="*/ 2599148 h 11772899"/>
              <a:gd name="connsiteX6021" fmla="*/ 9805359 w 14923734"/>
              <a:gd name="connsiteY6021" fmla="*/ 2629995 h 11772899"/>
              <a:gd name="connsiteX6022" fmla="*/ 9810231 w 14923734"/>
              <a:gd name="connsiteY6022" fmla="*/ 2629595 h 11772899"/>
              <a:gd name="connsiteX6023" fmla="*/ 9832433 w 14923734"/>
              <a:gd name="connsiteY6023" fmla="*/ 2602769 h 11772899"/>
              <a:gd name="connsiteX6024" fmla="*/ 9864909 w 14923734"/>
              <a:gd name="connsiteY6024" fmla="*/ 2637613 h 11772899"/>
              <a:gd name="connsiteX6025" fmla="*/ 9879529 w 14923734"/>
              <a:gd name="connsiteY6025" fmla="*/ 2636415 h 11772899"/>
              <a:gd name="connsiteX6026" fmla="*/ 9908765 w 14923734"/>
              <a:gd name="connsiteY6026" fmla="*/ 2634019 h 11772899"/>
              <a:gd name="connsiteX6027" fmla="*/ 9909845 w 14923734"/>
              <a:gd name="connsiteY6027" fmla="*/ 2646429 h 11772899"/>
              <a:gd name="connsiteX6028" fmla="*/ 9904973 w 14923734"/>
              <a:gd name="connsiteY6028" fmla="*/ 2646830 h 11772899"/>
              <a:gd name="connsiteX6029" fmla="*/ 9880605 w 14923734"/>
              <a:gd name="connsiteY6029" fmla="*/ 2648827 h 11772899"/>
              <a:gd name="connsiteX6030" fmla="*/ 9861117 w 14923734"/>
              <a:gd name="connsiteY6030" fmla="*/ 2650427 h 11772899"/>
              <a:gd name="connsiteX6031" fmla="*/ 9817261 w 14923734"/>
              <a:gd name="connsiteY6031" fmla="*/ 2654020 h 11772899"/>
              <a:gd name="connsiteX6032" fmla="*/ 9812388 w 14923734"/>
              <a:gd name="connsiteY6032" fmla="*/ 2654421 h 11772899"/>
              <a:gd name="connsiteX6033" fmla="*/ 9801007 w 14923734"/>
              <a:gd name="connsiteY6033" fmla="*/ 2692859 h 11772899"/>
              <a:gd name="connsiteX6034" fmla="*/ 9929305 w 14923734"/>
              <a:gd name="connsiteY6034" fmla="*/ 2757350 h 11772899"/>
              <a:gd name="connsiteX6035" fmla="*/ 9951507 w 14923734"/>
              <a:gd name="connsiteY6035" fmla="*/ 2730526 h 11772899"/>
              <a:gd name="connsiteX6036" fmla="*/ 10172945 w 14923734"/>
              <a:gd name="connsiteY6036" fmla="*/ 2737372 h 11772899"/>
              <a:gd name="connsiteX6037" fmla="*/ 10311541 w 14923734"/>
              <a:gd name="connsiteY6037" fmla="*/ 2751007 h 11772899"/>
              <a:gd name="connsiteX6038" fmla="*/ 10418741 w 14923734"/>
              <a:gd name="connsiteY6038" fmla="*/ 2742218 h 11772899"/>
              <a:gd name="connsiteX6039" fmla="*/ 10430645 w 14923734"/>
              <a:gd name="connsiteY6039" fmla="*/ 2766246 h 11772899"/>
              <a:gd name="connsiteX6040" fmla="*/ 10564369 w 14923734"/>
              <a:gd name="connsiteY6040" fmla="*/ 2780283 h 11772899"/>
              <a:gd name="connsiteX6041" fmla="*/ 10574117 w 14923734"/>
              <a:gd name="connsiteY6041" fmla="*/ 2779484 h 11772899"/>
              <a:gd name="connsiteX6042" fmla="*/ 10580065 w 14923734"/>
              <a:gd name="connsiteY6042" fmla="*/ 2791498 h 11772899"/>
              <a:gd name="connsiteX6043" fmla="*/ 10575193 w 14923734"/>
              <a:gd name="connsiteY6043" fmla="*/ 2791896 h 11772899"/>
              <a:gd name="connsiteX6044" fmla="*/ 10571401 w 14923734"/>
              <a:gd name="connsiteY6044" fmla="*/ 2804708 h 11772899"/>
              <a:gd name="connsiteX6045" fmla="*/ 10567609 w 14923734"/>
              <a:gd name="connsiteY6045" fmla="*/ 2817522 h 11772899"/>
              <a:gd name="connsiteX6046" fmla="*/ 10772789 w 14923734"/>
              <a:gd name="connsiteY6046" fmla="*/ 2863206 h 11772899"/>
              <a:gd name="connsiteX6047" fmla="*/ 10781453 w 14923734"/>
              <a:gd name="connsiteY6047" fmla="*/ 2849995 h 11772899"/>
              <a:gd name="connsiteX6048" fmla="*/ 10943337 w 14923734"/>
              <a:gd name="connsiteY6048" fmla="*/ 2849221 h 11772899"/>
              <a:gd name="connsiteX6049" fmla="*/ 10954161 w 14923734"/>
              <a:gd name="connsiteY6049" fmla="*/ 2860835 h 11772899"/>
              <a:gd name="connsiteX6050" fmla="*/ 10946577 w 14923734"/>
              <a:gd name="connsiteY6050" fmla="*/ 2886463 h 11772899"/>
              <a:gd name="connsiteX6051" fmla="*/ 10873481 w 14923734"/>
              <a:gd name="connsiteY6051" fmla="*/ 2892455 h 11772899"/>
              <a:gd name="connsiteX6052" fmla="*/ 10779821 w 14923734"/>
              <a:gd name="connsiteY6052" fmla="*/ 2887632 h 11772899"/>
              <a:gd name="connsiteX6053" fmla="*/ 10671541 w 14923734"/>
              <a:gd name="connsiteY6053" fmla="*/ 2884011 h 11772899"/>
              <a:gd name="connsiteX6054" fmla="*/ 10644461 w 14923734"/>
              <a:gd name="connsiteY6054" fmla="*/ 2911237 h 11772899"/>
              <a:gd name="connsiteX6055" fmla="*/ 10284985 w 14923734"/>
              <a:gd name="connsiteY6055" fmla="*/ 2840699 h 11772899"/>
              <a:gd name="connsiteX6056" fmla="*/ 10151261 w 14923734"/>
              <a:gd name="connsiteY6056" fmla="*/ 2826660 h 11772899"/>
              <a:gd name="connsiteX6057" fmla="*/ 10100373 w 14923734"/>
              <a:gd name="connsiteY6057" fmla="*/ 2805830 h 11772899"/>
              <a:gd name="connsiteX6058" fmla="*/ 10005079 w 14923734"/>
              <a:gd name="connsiteY6058" fmla="*/ 2838648 h 11772899"/>
              <a:gd name="connsiteX6059" fmla="*/ 9969891 w 14923734"/>
              <a:gd name="connsiteY6059" fmla="*/ 2829032 h 11772899"/>
              <a:gd name="connsiteX6060" fmla="*/ 9961221 w 14923734"/>
              <a:gd name="connsiteY6060" fmla="*/ 2842243 h 11772899"/>
              <a:gd name="connsiteX6061" fmla="*/ 10064077 w 14923734"/>
              <a:gd name="connsiteY6061" fmla="*/ 2896321 h 11772899"/>
              <a:gd name="connsiteX6062" fmla="*/ 10139329 w 14923734"/>
              <a:gd name="connsiteY6062" fmla="*/ 2915152 h 11772899"/>
              <a:gd name="connsiteX6063" fmla="*/ 10182103 w 14923734"/>
              <a:gd name="connsiteY6063" fmla="*/ 2899143 h 11772899"/>
              <a:gd name="connsiteX6064" fmla="*/ 10190215 w 14923734"/>
              <a:gd name="connsiteY6064" fmla="*/ 2935983 h 11772899"/>
              <a:gd name="connsiteX6065" fmla="*/ 10369425 w 14923734"/>
              <a:gd name="connsiteY6065" fmla="*/ 2908787 h 11772899"/>
              <a:gd name="connsiteX6066" fmla="*/ 10383489 w 14923734"/>
              <a:gd name="connsiteY6066" fmla="*/ 2957640 h 11772899"/>
              <a:gd name="connsiteX6067" fmla="*/ 10444677 w 14923734"/>
              <a:gd name="connsiteY6067" fmla="*/ 2927620 h 11772899"/>
              <a:gd name="connsiteX6068" fmla="*/ 10474441 w 14923734"/>
              <a:gd name="connsiteY6068" fmla="*/ 2987685 h 11772899"/>
              <a:gd name="connsiteX6069" fmla="*/ 10489613 w 14923734"/>
              <a:gd name="connsiteY6069" fmla="*/ 2936436 h 11772899"/>
              <a:gd name="connsiteX6070" fmla="*/ 10554037 w 14923734"/>
              <a:gd name="connsiteY6070" fmla="*/ 2943654 h 11772899"/>
              <a:gd name="connsiteX6071" fmla="*/ 10565941 w 14923734"/>
              <a:gd name="connsiteY6071" fmla="*/ 2967682 h 11772899"/>
              <a:gd name="connsiteX6072" fmla="*/ 10608717 w 14923734"/>
              <a:gd name="connsiteY6072" fmla="*/ 2951673 h 11772899"/>
              <a:gd name="connsiteX6073" fmla="*/ 10623337 w 14923734"/>
              <a:gd name="connsiteY6073" fmla="*/ 2950473 h 11772899"/>
              <a:gd name="connsiteX6074" fmla="*/ 10629289 w 14923734"/>
              <a:gd name="connsiteY6074" fmla="*/ 2962485 h 11772899"/>
              <a:gd name="connsiteX6075" fmla="*/ 10630367 w 14923734"/>
              <a:gd name="connsiteY6075" fmla="*/ 2974901 h 11772899"/>
              <a:gd name="connsiteX6076" fmla="*/ 10663921 w 14923734"/>
              <a:gd name="connsiteY6076" fmla="*/ 3022159 h 11772899"/>
              <a:gd name="connsiteX6077" fmla="*/ 10719681 w 14923734"/>
              <a:gd name="connsiteY6077" fmla="*/ 3042587 h 11772899"/>
              <a:gd name="connsiteX6078" fmla="*/ 10732139 w 14923734"/>
              <a:gd name="connsiteY6078" fmla="*/ 3016562 h 11772899"/>
              <a:gd name="connsiteX6079" fmla="*/ 10788981 w 14923734"/>
              <a:gd name="connsiteY6079" fmla="*/ 3049405 h 11772899"/>
              <a:gd name="connsiteX6080" fmla="*/ 10824169 w 14923734"/>
              <a:gd name="connsiteY6080" fmla="*/ 3059019 h 11772899"/>
              <a:gd name="connsiteX6081" fmla="*/ 10925413 w 14923734"/>
              <a:gd name="connsiteY6081" fmla="*/ 3038217 h 11772899"/>
              <a:gd name="connsiteX6082" fmla="*/ 10951385 w 14923734"/>
              <a:gd name="connsiteY6082" fmla="*/ 3111098 h 11772899"/>
              <a:gd name="connsiteX6083" fmla="*/ 10956259 w 14923734"/>
              <a:gd name="connsiteY6083" fmla="*/ 3110699 h 11772899"/>
              <a:gd name="connsiteX6084" fmla="*/ 10999033 w 14923734"/>
              <a:gd name="connsiteY6084" fmla="*/ 3094689 h 11772899"/>
              <a:gd name="connsiteX6085" fmla="*/ 11004987 w 14923734"/>
              <a:gd name="connsiteY6085" fmla="*/ 3106702 h 11772899"/>
              <a:gd name="connsiteX6086" fmla="*/ 11001191 w 14923734"/>
              <a:gd name="connsiteY6086" fmla="*/ 3119515 h 11772899"/>
              <a:gd name="connsiteX6087" fmla="*/ 10973035 w 14923734"/>
              <a:gd name="connsiteY6087" fmla="*/ 3134325 h 11772899"/>
              <a:gd name="connsiteX6088" fmla="*/ 10957335 w 14923734"/>
              <a:gd name="connsiteY6088" fmla="*/ 3123112 h 11772899"/>
              <a:gd name="connsiteX6089" fmla="*/ 10916721 w 14923734"/>
              <a:gd name="connsiteY6089" fmla="*/ 3163952 h 11772899"/>
              <a:gd name="connsiteX6090" fmla="*/ 10977353 w 14923734"/>
              <a:gd name="connsiteY6090" fmla="*/ 3183983 h 11772899"/>
              <a:gd name="connsiteX6091" fmla="*/ 10984385 w 14923734"/>
              <a:gd name="connsiteY6091" fmla="*/ 3208408 h 11772899"/>
              <a:gd name="connsiteX6092" fmla="*/ 10999001 w 14923734"/>
              <a:gd name="connsiteY6092" fmla="*/ 3207208 h 11772899"/>
              <a:gd name="connsiteX6093" fmla="*/ 11022285 w 14923734"/>
              <a:gd name="connsiteY6093" fmla="*/ 3192799 h 11772899"/>
              <a:gd name="connsiteX6094" fmla="*/ 11032031 w 14923734"/>
              <a:gd name="connsiteY6094" fmla="*/ 3192000 h 11772899"/>
              <a:gd name="connsiteX6095" fmla="*/ 11033113 w 14923734"/>
              <a:gd name="connsiteY6095" fmla="*/ 3204412 h 11772899"/>
              <a:gd name="connsiteX6096" fmla="*/ 11004953 w 14923734"/>
              <a:gd name="connsiteY6096" fmla="*/ 3219222 h 11772899"/>
              <a:gd name="connsiteX6097" fmla="*/ 10986545 w 14923734"/>
              <a:gd name="connsiteY6097" fmla="*/ 3233234 h 11772899"/>
              <a:gd name="connsiteX6098" fmla="*/ 10976797 w 14923734"/>
              <a:gd name="connsiteY6098" fmla="*/ 3234031 h 11772899"/>
              <a:gd name="connsiteX6099" fmla="*/ 10970813 w 14923734"/>
              <a:gd name="connsiteY6099" fmla="*/ 3334536 h 11772899"/>
              <a:gd name="connsiteX6100" fmla="*/ 10832741 w 14923734"/>
              <a:gd name="connsiteY6100" fmla="*/ 3383366 h 11772899"/>
              <a:gd name="connsiteX6101" fmla="*/ 10859261 w 14923734"/>
              <a:gd name="connsiteY6101" fmla="*/ 3406194 h 11772899"/>
              <a:gd name="connsiteX6102" fmla="*/ 10850041 w 14923734"/>
              <a:gd name="connsiteY6102" fmla="*/ 3469460 h 11772899"/>
              <a:gd name="connsiteX6103" fmla="*/ 10780189 w 14923734"/>
              <a:gd name="connsiteY6103" fmla="*/ 3512693 h 11772899"/>
              <a:gd name="connsiteX6104" fmla="*/ 10785061 w 14923734"/>
              <a:gd name="connsiteY6104" fmla="*/ 3512291 h 11772899"/>
              <a:gd name="connsiteX6105" fmla="*/ 10786139 w 14923734"/>
              <a:gd name="connsiteY6105" fmla="*/ 3524706 h 11772899"/>
              <a:gd name="connsiteX6106" fmla="*/ 10789933 w 14923734"/>
              <a:gd name="connsiteY6106" fmla="*/ 3511893 h 11772899"/>
              <a:gd name="connsiteX6107" fmla="*/ 10824041 w 14923734"/>
              <a:gd name="connsiteY6107" fmla="*/ 3509097 h 11772899"/>
              <a:gd name="connsiteX6108" fmla="*/ 10825121 w 14923734"/>
              <a:gd name="connsiteY6108" fmla="*/ 3521511 h 11772899"/>
              <a:gd name="connsiteX6109" fmla="*/ 10820249 w 14923734"/>
              <a:gd name="connsiteY6109" fmla="*/ 3521909 h 11772899"/>
              <a:gd name="connsiteX6110" fmla="*/ 10796965 w 14923734"/>
              <a:gd name="connsiteY6110" fmla="*/ 3536320 h 11772899"/>
              <a:gd name="connsiteX6111" fmla="*/ 10792089 w 14923734"/>
              <a:gd name="connsiteY6111" fmla="*/ 3536719 h 11772899"/>
              <a:gd name="connsiteX6112" fmla="*/ 10766093 w 14923734"/>
              <a:gd name="connsiteY6112" fmla="*/ 3576359 h 11772899"/>
              <a:gd name="connsiteX6113" fmla="*/ 10779077 w 14923734"/>
              <a:gd name="connsiteY6113" fmla="*/ 3612798 h 11772899"/>
              <a:gd name="connsiteX6114" fmla="*/ 10739539 w 14923734"/>
              <a:gd name="connsiteY6114" fmla="*/ 3666048 h 11772899"/>
              <a:gd name="connsiteX6115" fmla="*/ 10756317 w 14923734"/>
              <a:gd name="connsiteY6115" fmla="*/ 3689676 h 11772899"/>
              <a:gd name="connsiteX6116" fmla="*/ 10696211 w 14923734"/>
              <a:gd name="connsiteY6116" fmla="*/ 3732108 h 11772899"/>
              <a:gd name="connsiteX6117" fmla="*/ 10733557 w 14923734"/>
              <a:gd name="connsiteY6117" fmla="*/ 3766553 h 11772899"/>
              <a:gd name="connsiteX6118" fmla="*/ 10722177 w 14923734"/>
              <a:gd name="connsiteY6118" fmla="*/ 3804992 h 11772899"/>
              <a:gd name="connsiteX6119" fmla="*/ 10752493 w 14923734"/>
              <a:gd name="connsiteY6119" fmla="*/ 3815006 h 11772899"/>
              <a:gd name="connsiteX6120" fmla="*/ 10754129 w 14923734"/>
              <a:gd name="connsiteY6120" fmla="*/ 3777368 h 11772899"/>
              <a:gd name="connsiteX6121" fmla="*/ 10841837 w 14923734"/>
              <a:gd name="connsiteY6121" fmla="*/ 3770174 h 11772899"/>
              <a:gd name="connsiteX6122" fmla="*/ 10856453 w 14923734"/>
              <a:gd name="connsiteY6122" fmla="*/ 3768978 h 11772899"/>
              <a:gd name="connsiteX6123" fmla="*/ 10920881 w 14923734"/>
              <a:gd name="connsiteY6123" fmla="*/ 3776194 h 11772899"/>
              <a:gd name="connsiteX6124" fmla="*/ 10893803 w 14923734"/>
              <a:gd name="connsiteY6124" fmla="*/ 3803416 h 11772899"/>
              <a:gd name="connsiteX6125" fmla="*/ 10894881 w 14923734"/>
              <a:gd name="connsiteY6125" fmla="*/ 3815833 h 11772899"/>
              <a:gd name="connsiteX6126" fmla="*/ 10891089 w 14923734"/>
              <a:gd name="connsiteY6126" fmla="*/ 3828646 h 11772899"/>
              <a:gd name="connsiteX6127" fmla="*/ 10885137 w 14923734"/>
              <a:gd name="connsiteY6127" fmla="*/ 3816633 h 11772899"/>
              <a:gd name="connsiteX6128" fmla="*/ 10884057 w 14923734"/>
              <a:gd name="connsiteY6128" fmla="*/ 3804218 h 11772899"/>
              <a:gd name="connsiteX6129" fmla="*/ 10862405 w 14923734"/>
              <a:gd name="connsiteY6129" fmla="*/ 3780990 h 11772899"/>
              <a:gd name="connsiteX6130" fmla="*/ 10857537 w 14923734"/>
              <a:gd name="connsiteY6130" fmla="*/ 3781388 h 11772899"/>
              <a:gd name="connsiteX6131" fmla="*/ 10842917 w 14923734"/>
              <a:gd name="connsiteY6131" fmla="*/ 3782588 h 11772899"/>
              <a:gd name="connsiteX6132" fmla="*/ 10793633 w 14923734"/>
              <a:gd name="connsiteY6132" fmla="*/ 3836638 h 11772899"/>
              <a:gd name="connsiteX6133" fmla="*/ 10794713 w 14923734"/>
              <a:gd name="connsiteY6133" fmla="*/ 3849050 h 11772899"/>
              <a:gd name="connsiteX6134" fmla="*/ 10805541 w 14923734"/>
              <a:gd name="connsiteY6134" fmla="*/ 3860666 h 11772899"/>
              <a:gd name="connsiteX6135" fmla="*/ 10801745 w 14923734"/>
              <a:gd name="connsiteY6135" fmla="*/ 3873475 h 11772899"/>
              <a:gd name="connsiteX6136" fmla="*/ 10796873 w 14923734"/>
              <a:gd name="connsiteY6136" fmla="*/ 3873877 h 11772899"/>
              <a:gd name="connsiteX6137" fmla="*/ 10791997 w 14923734"/>
              <a:gd name="connsiteY6137" fmla="*/ 3874274 h 11772899"/>
              <a:gd name="connsiteX6138" fmla="*/ 10728099 w 14923734"/>
              <a:gd name="connsiteY6138" fmla="*/ 3929524 h 11772899"/>
              <a:gd name="connsiteX6139" fmla="*/ 10834219 w 14923734"/>
              <a:gd name="connsiteY6139" fmla="*/ 3908321 h 11772899"/>
              <a:gd name="connsiteX6140" fmla="*/ 10870485 w 14923734"/>
              <a:gd name="connsiteY6140" fmla="*/ 3930352 h 11772899"/>
              <a:gd name="connsiteX6141" fmla="*/ 10921929 w 14923734"/>
              <a:gd name="connsiteY6141" fmla="*/ 3901128 h 11772899"/>
              <a:gd name="connsiteX6142" fmla="*/ 11050811 w 14923734"/>
              <a:gd name="connsiteY6142" fmla="*/ 3803046 h 11772899"/>
              <a:gd name="connsiteX6143" fmla="*/ 11045937 w 14923734"/>
              <a:gd name="connsiteY6143" fmla="*/ 3803444 h 11772899"/>
              <a:gd name="connsiteX6144" fmla="*/ 11115789 w 14923734"/>
              <a:gd name="connsiteY6144" fmla="*/ 3760211 h 11772899"/>
              <a:gd name="connsiteX6145" fmla="*/ 11125539 w 14923734"/>
              <a:gd name="connsiteY6145" fmla="*/ 3759412 h 11772899"/>
              <a:gd name="connsiteX6146" fmla="*/ 11126617 w 14923734"/>
              <a:gd name="connsiteY6146" fmla="*/ 3771824 h 11772899"/>
              <a:gd name="connsiteX6147" fmla="*/ 11052969 w 14923734"/>
              <a:gd name="connsiteY6147" fmla="*/ 3827872 h 11772899"/>
              <a:gd name="connsiteX6148" fmla="*/ 10856917 w 14923734"/>
              <a:gd name="connsiteY6148" fmla="*/ 4056480 h 11772899"/>
              <a:gd name="connsiteX6149" fmla="*/ 10894265 w 14923734"/>
              <a:gd name="connsiteY6149" fmla="*/ 4090922 h 11772899"/>
              <a:gd name="connsiteX6150" fmla="*/ 10914311 w 14923734"/>
              <a:gd name="connsiteY6150" fmla="*/ 4039270 h 11772899"/>
              <a:gd name="connsiteX6151" fmla="*/ 10972785 w 14923734"/>
              <a:gd name="connsiteY6151" fmla="*/ 4034477 h 11772899"/>
              <a:gd name="connsiteX6152" fmla="*/ 10960327 w 14923734"/>
              <a:gd name="connsiteY6152" fmla="*/ 4060502 h 11772899"/>
              <a:gd name="connsiteX6153" fmla="*/ 10974943 w 14923734"/>
              <a:gd name="connsiteY6153" fmla="*/ 4059302 h 11772899"/>
              <a:gd name="connsiteX6154" fmla="*/ 10976021 w 14923734"/>
              <a:gd name="connsiteY6154" fmla="*/ 4071716 h 11772899"/>
              <a:gd name="connsiteX6155" fmla="*/ 10989565 w 14923734"/>
              <a:gd name="connsiteY6155" fmla="*/ 4058103 h 11772899"/>
              <a:gd name="connsiteX6156" fmla="*/ 11007971 w 14923734"/>
              <a:gd name="connsiteY6156" fmla="*/ 4044093 h 11772899"/>
              <a:gd name="connsiteX6157" fmla="*/ 11013927 w 14923734"/>
              <a:gd name="connsiteY6157" fmla="*/ 4056107 h 11772899"/>
              <a:gd name="connsiteX6158" fmla="*/ 11010131 w 14923734"/>
              <a:gd name="connsiteY6158" fmla="*/ 4068918 h 11772899"/>
              <a:gd name="connsiteX6159" fmla="*/ 10995515 w 14923734"/>
              <a:gd name="connsiteY6159" fmla="*/ 4070114 h 11772899"/>
              <a:gd name="connsiteX6160" fmla="*/ 10981975 w 14923734"/>
              <a:gd name="connsiteY6160" fmla="*/ 4083732 h 11772899"/>
              <a:gd name="connsiteX6161" fmla="*/ 10983053 w 14923734"/>
              <a:gd name="connsiteY6161" fmla="*/ 4096146 h 11772899"/>
              <a:gd name="connsiteX6162" fmla="*/ 10969513 w 14923734"/>
              <a:gd name="connsiteY6162" fmla="*/ 4109756 h 11772899"/>
              <a:gd name="connsiteX6163" fmla="*/ 10938117 w 14923734"/>
              <a:gd name="connsiteY6163" fmla="*/ 4087330 h 11772899"/>
              <a:gd name="connsiteX6164" fmla="*/ 10946229 w 14923734"/>
              <a:gd name="connsiteY6164" fmla="*/ 4124166 h 11772899"/>
              <a:gd name="connsiteX6165" fmla="*/ 10898027 w 14923734"/>
              <a:gd name="connsiteY6165" fmla="*/ 4190630 h 11772899"/>
              <a:gd name="connsiteX6166" fmla="*/ 10896945 w 14923734"/>
              <a:gd name="connsiteY6166" fmla="*/ 4178216 h 11772899"/>
              <a:gd name="connsiteX6167" fmla="*/ 10895837 w 14923734"/>
              <a:gd name="connsiteY6167" fmla="*/ 4278320 h 11772899"/>
              <a:gd name="connsiteX6168" fmla="*/ 10868761 w 14923734"/>
              <a:gd name="connsiteY6168" fmla="*/ 4305545 h 11772899"/>
              <a:gd name="connsiteX6169" fmla="*/ 10863887 w 14923734"/>
              <a:gd name="connsiteY6169" fmla="*/ 4305945 h 11772899"/>
              <a:gd name="connsiteX6170" fmla="*/ 10853061 w 14923734"/>
              <a:gd name="connsiteY6170" fmla="*/ 4294333 h 11772899"/>
              <a:gd name="connsiteX6171" fmla="*/ 10861725 w 14923734"/>
              <a:gd name="connsiteY6171" fmla="*/ 4281119 h 11772899"/>
              <a:gd name="connsiteX6172" fmla="*/ 10885011 w 14923734"/>
              <a:gd name="connsiteY6172" fmla="*/ 4266703 h 11772899"/>
              <a:gd name="connsiteX6173" fmla="*/ 10883409 w 14923734"/>
              <a:gd name="connsiteY6173" fmla="*/ 4191828 h 11772899"/>
              <a:gd name="connsiteX6174" fmla="*/ 10833043 w 14923734"/>
              <a:gd name="connsiteY6174" fmla="*/ 4233464 h 11772899"/>
              <a:gd name="connsiteX6175" fmla="*/ 10817345 w 14923734"/>
              <a:gd name="connsiteY6175" fmla="*/ 4222249 h 11772899"/>
              <a:gd name="connsiteX6176" fmla="*/ 10798381 w 14923734"/>
              <a:gd name="connsiteY6176" fmla="*/ 4286313 h 11772899"/>
              <a:gd name="connsiteX6177" fmla="*/ 10544965 w 14923734"/>
              <a:gd name="connsiteY6177" fmla="*/ 4419611 h 11772899"/>
              <a:gd name="connsiteX6178" fmla="*/ 10519521 w 14923734"/>
              <a:gd name="connsiteY6178" fmla="*/ 4409194 h 11772899"/>
              <a:gd name="connsiteX6179" fmla="*/ 10506505 w 14923734"/>
              <a:gd name="connsiteY6179" fmla="*/ 4485272 h 11772899"/>
              <a:gd name="connsiteX6180" fmla="*/ 10507585 w 14923734"/>
              <a:gd name="connsiteY6180" fmla="*/ 4497686 h 11772899"/>
              <a:gd name="connsiteX6181" fmla="*/ 10508665 w 14923734"/>
              <a:gd name="connsiteY6181" fmla="*/ 4510100 h 11772899"/>
              <a:gd name="connsiteX6182" fmla="*/ 10503793 w 14923734"/>
              <a:gd name="connsiteY6182" fmla="*/ 4510497 h 11772899"/>
              <a:gd name="connsiteX6183" fmla="*/ 10496761 w 14923734"/>
              <a:gd name="connsiteY6183" fmla="*/ 4486072 h 11772899"/>
              <a:gd name="connsiteX6184" fmla="*/ 10470237 w 14923734"/>
              <a:gd name="connsiteY6184" fmla="*/ 4463240 h 11772899"/>
              <a:gd name="connsiteX6185" fmla="*/ 10425271 w 14923734"/>
              <a:gd name="connsiteY6185" fmla="*/ 4566942 h 11772899"/>
              <a:gd name="connsiteX6186" fmla="*/ 10402545 w 14923734"/>
              <a:gd name="connsiteY6186" fmla="*/ 4531304 h 11772899"/>
              <a:gd name="connsiteX6187" fmla="*/ 10394957 w 14923734"/>
              <a:gd name="connsiteY6187" fmla="*/ 4556928 h 11772899"/>
              <a:gd name="connsiteX6188" fmla="*/ 10347861 w 14923734"/>
              <a:gd name="connsiteY6188" fmla="*/ 4523284 h 11772899"/>
              <a:gd name="connsiteX6189" fmla="*/ 10347307 w 14923734"/>
              <a:gd name="connsiteY6189" fmla="*/ 4573335 h 11772899"/>
              <a:gd name="connsiteX6190" fmla="*/ 10222249 w 14923734"/>
              <a:gd name="connsiteY6190" fmla="*/ 4546089 h 11772899"/>
              <a:gd name="connsiteX6191" fmla="*/ 10216823 w 14923734"/>
              <a:gd name="connsiteY6191" fmla="*/ 4596538 h 11772899"/>
              <a:gd name="connsiteX6192" fmla="*/ 10226569 w 14923734"/>
              <a:gd name="connsiteY6192" fmla="*/ 4595740 h 11772899"/>
              <a:gd name="connsiteX6193" fmla="*/ 10267709 w 14923734"/>
              <a:gd name="connsiteY6193" fmla="*/ 4617370 h 11772899"/>
              <a:gd name="connsiteX6194" fmla="*/ 10222773 w 14923734"/>
              <a:gd name="connsiteY6194" fmla="*/ 4608554 h 11772899"/>
              <a:gd name="connsiteX6195" fmla="*/ 10217901 w 14923734"/>
              <a:gd name="connsiteY6195" fmla="*/ 4608955 h 11772899"/>
              <a:gd name="connsiteX6196" fmla="*/ 10209235 w 14923734"/>
              <a:gd name="connsiteY6196" fmla="*/ 4622166 h 11772899"/>
              <a:gd name="connsiteX6197" fmla="*/ 10236837 w 14923734"/>
              <a:gd name="connsiteY6197" fmla="*/ 4657405 h 11772899"/>
              <a:gd name="connsiteX6198" fmla="*/ 10192429 w 14923734"/>
              <a:gd name="connsiteY6198" fmla="*/ 4711056 h 11772899"/>
              <a:gd name="connsiteX6199" fmla="*/ 10157235 w 14923734"/>
              <a:gd name="connsiteY6199" fmla="*/ 4701442 h 11772899"/>
              <a:gd name="connsiteX6200" fmla="*/ 10163745 w 14923734"/>
              <a:gd name="connsiteY6200" fmla="*/ 4663401 h 11772899"/>
              <a:gd name="connsiteX6201" fmla="*/ 10100401 w 14923734"/>
              <a:gd name="connsiteY6201" fmla="*/ 4668594 h 11772899"/>
              <a:gd name="connsiteX6202" fmla="*/ 10095529 w 14923734"/>
              <a:gd name="connsiteY6202" fmla="*/ 4668994 h 11772899"/>
              <a:gd name="connsiteX6203" fmla="*/ 10081985 w 14923734"/>
              <a:gd name="connsiteY6203" fmla="*/ 4682607 h 11772899"/>
              <a:gd name="connsiteX6204" fmla="*/ 10077113 w 14923734"/>
              <a:gd name="connsiteY6204" fmla="*/ 4683004 h 11772899"/>
              <a:gd name="connsiteX6205" fmla="*/ 10074957 w 14923734"/>
              <a:gd name="connsiteY6205" fmla="*/ 4658179 h 11772899"/>
              <a:gd name="connsiteX6206" fmla="*/ 10079829 w 14923734"/>
              <a:gd name="connsiteY6206" fmla="*/ 4657780 h 11772899"/>
              <a:gd name="connsiteX6207" fmla="*/ 10089573 w 14923734"/>
              <a:gd name="connsiteY6207" fmla="*/ 4656981 h 11772899"/>
              <a:gd name="connsiteX6208" fmla="*/ 10098239 w 14923734"/>
              <a:gd name="connsiteY6208" fmla="*/ 4643770 h 11772899"/>
              <a:gd name="connsiteX6209" fmla="*/ 10196251 w 14923734"/>
              <a:gd name="connsiteY6209" fmla="*/ 4585725 h 11772899"/>
              <a:gd name="connsiteX6210" fmla="*/ 10145921 w 14923734"/>
              <a:gd name="connsiteY6210" fmla="*/ 4514842 h 11772899"/>
              <a:gd name="connsiteX6211" fmla="*/ 10122077 w 14923734"/>
              <a:gd name="connsiteY6211" fmla="*/ 4579303 h 11772899"/>
              <a:gd name="connsiteX6212" fmla="*/ 10027865 w 14923734"/>
              <a:gd name="connsiteY6212" fmla="*/ 4624538 h 11772899"/>
              <a:gd name="connsiteX6213" fmla="*/ 9983451 w 14923734"/>
              <a:gd name="connsiteY6213" fmla="*/ 4678185 h 11772899"/>
              <a:gd name="connsiteX6214" fmla="*/ 9918469 w 14923734"/>
              <a:gd name="connsiteY6214" fmla="*/ 4721019 h 11772899"/>
              <a:gd name="connsiteX6215" fmla="*/ 9838873 w 14923734"/>
              <a:gd name="connsiteY6215" fmla="*/ 4765052 h 11772899"/>
              <a:gd name="connsiteX6216" fmla="*/ 9761985 w 14923734"/>
              <a:gd name="connsiteY6216" fmla="*/ 4783860 h 11772899"/>
              <a:gd name="connsiteX6217" fmla="*/ 9720321 w 14923734"/>
              <a:gd name="connsiteY6217" fmla="*/ 4699762 h 11772899"/>
              <a:gd name="connsiteX6218" fmla="*/ 9643434 w 14923734"/>
              <a:gd name="connsiteY6218" fmla="*/ 4718568 h 11772899"/>
              <a:gd name="connsiteX6219" fmla="*/ 9521060 w 14923734"/>
              <a:gd name="connsiteY6219" fmla="*/ 4778612 h 11772899"/>
              <a:gd name="connsiteX6220" fmla="*/ 9466379 w 14923734"/>
              <a:gd name="connsiteY6220" fmla="*/ 4770596 h 11772899"/>
              <a:gd name="connsiteX6221" fmla="*/ 9447970 w 14923734"/>
              <a:gd name="connsiteY6221" fmla="*/ 4784605 h 11772899"/>
              <a:gd name="connsiteX6222" fmla="*/ 9338054 w 14923734"/>
              <a:gd name="connsiteY6222" fmla="*/ 4818622 h 11772899"/>
              <a:gd name="connsiteX6223" fmla="*/ 9311528 w 14923734"/>
              <a:gd name="connsiteY6223" fmla="*/ 4795794 h 11772899"/>
              <a:gd name="connsiteX6224" fmla="*/ 9080319 w 14923734"/>
              <a:gd name="connsiteY6224" fmla="*/ 4902266 h 11772899"/>
              <a:gd name="connsiteX6225" fmla="*/ 9076525 w 14923734"/>
              <a:gd name="connsiteY6225" fmla="*/ 4915080 h 11772899"/>
              <a:gd name="connsiteX6226" fmla="*/ 9092223 w 14923734"/>
              <a:gd name="connsiteY6226" fmla="*/ 4926292 h 11772899"/>
              <a:gd name="connsiteX6227" fmla="*/ 9070017 w 14923734"/>
              <a:gd name="connsiteY6227" fmla="*/ 4953116 h 11772899"/>
              <a:gd name="connsiteX6228" fmla="*/ 9065145 w 14923734"/>
              <a:gd name="connsiteY6228" fmla="*/ 4953516 h 11772899"/>
              <a:gd name="connsiteX6229" fmla="*/ 9050526 w 14923734"/>
              <a:gd name="connsiteY6229" fmla="*/ 4954716 h 11772899"/>
              <a:gd name="connsiteX6230" fmla="*/ 9047815 w 14923734"/>
              <a:gd name="connsiteY6230" fmla="*/ 4979942 h 11772899"/>
              <a:gd name="connsiteX6231" fmla="*/ 9042940 w 14923734"/>
              <a:gd name="connsiteY6231" fmla="*/ 4980343 h 11772899"/>
              <a:gd name="connsiteX6232" fmla="*/ 9046179 w 14923734"/>
              <a:gd name="connsiteY6232" fmla="*/ 5017581 h 11772899"/>
              <a:gd name="connsiteX6233" fmla="*/ 9051051 w 14923734"/>
              <a:gd name="connsiteY6233" fmla="*/ 5017184 h 11772899"/>
              <a:gd name="connsiteX6234" fmla="*/ 9126302 w 14923734"/>
              <a:gd name="connsiteY6234" fmla="*/ 5036014 h 11772899"/>
              <a:gd name="connsiteX6235" fmla="*/ 9248678 w 14923734"/>
              <a:gd name="connsiteY6235" fmla="*/ 4975972 h 11772899"/>
              <a:gd name="connsiteX6236" fmla="*/ 9168554 w 14923734"/>
              <a:gd name="connsiteY6236" fmla="*/ 4957538 h 11772899"/>
              <a:gd name="connsiteX6237" fmla="*/ 9157728 w 14923734"/>
              <a:gd name="connsiteY6237" fmla="*/ 4945924 h 11772899"/>
              <a:gd name="connsiteX6238" fmla="*/ 9151775 w 14923734"/>
              <a:gd name="connsiteY6238" fmla="*/ 4933910 h 11772899"/>
              <a:gd name="connsiteX6239" fmla="*/ 9155571 w 14923734"/>
              <a:gd name="connsiteY6239" fmla="*/ 4921098 h 11772899"/>
              <a:gd name="connsiteX6240" fmla="*/ 9165316 w 14923734"/>
              <a:gd name="connsiteY6240" fmla="*/ 4920298 h 11772899"/>
              <a:gd name="connsiteX6241" fmla="*/ 9257898 w 14923734"/>
              <a:gd name="connsiteY6241" fmla="*/ 4912708 h 11772899"/>
              <a:gd name="connsiteX6242" fmla="*/ 9265485 w 14923734"/>
              <a:gd name="connsiteY6242" fmla="*/ 4887082 h 11772899"/>
              <a:gd name="connsiteX6243" fmla="*/ 9282263 w 14923734"/>
              <a:gd name="connsiteY6243" fmla="*/ 4910708 h 11772899"/>
              <a:gd name="connsiteX6244" fmla="*/ 9353196 w 14923734"/>
              <a:gd name="connsiteY6244" fmla="*/ 4879890 h 11772899"/>
              <a:gd name="connsiteX6245" fmla="*/ 9393813 w 14923734"/>
              <a:gd name="connsiteY6245" fmla="*/ 4839054 h 11772899"/>
              <a:gd name="connsiteX6246" fmla="*/ 9432794 w 14923734"/>
              <a:gd name="connsiteY6246" fmla="*/ 4835857 h 11772899"/>
              <a:gd name="connsiteX6247" fmla="*/ 9447937 w 14923734"/>
              <a:gd name="connsiteY6247" fmla="*/ 4897122 h 11772899"/>
              <a:gd name="connsiteX6248" fmla="*/ 9530774 w 14923734"/>
              <a:gd name="connsiteY6248" fmla="*/ 4890330 h 11772899"/>
              <a:gd name="connsiteX6249" fmla="*/ 9558932 w 14923734"/>
              <a:gd name="connsiteY6249" fmla="*/ 4875522 h 11772899"/>
              <a:gd name="connsiteX6250" fmla="*/ 9562725 w 14923734"/>
              <a:gd name="connsiteY6250" fmla="*/ 4862708 h 11772899"/>
              <a:gd name="connsiteX6251" fmla="*/ 9578423 w 14923734"/>
              <a:gd name="connsiteY6251" fmla="*/ 4873922 h 11772899"/>
              <a:gd name="connsiteX6252" fmla="*/ 9588168 w 14923734"/>
              <a:gd name="connsiteY6252" fmla="*/ 4873122 h 11772899"/>
              <a:gd name="connsiteX6253" fmla="*/ 9598994 w 14923734"/>
              <a:gd name="connsiteY6253" fmla="*/ 4884738 h 11772899"/>
              <a:gd name="connsiteX6254" fmla="*/ 9595201 w 14923734"/>
              <a:gd name="connsiteY6254" fmla="*/ 4897548 h 11772899"/>
              <a:gd name="connsiteX6255" fmla="*/ 9574629 w 14923734"/>
              <a:gd name="connsiteY6255" fmla="*/ 4886732 h 11772899"/>
              <a:gd name="connsiteX6256" fmla="*/ 9569757 w 14923734"/>
              <a:gd name="connsiteY6256" fmla="*/ 4887134 h 11772899"/>
              <a:gd name="connsiteX6257" fmla="*/ 9547552 w 14923734"/>
              <a:gd name="connsiteY6257" fmla="*/ 4913958 h 11772899"/>
              <a:gd name="connsiteX6258" fmla="*/ 9532931 w 14923734"/>
              <a:gd name="connsiteY6258" fmla="*/ 4915156 h 11772899"/>
              <a:gd name="connsiteX6259" fmla="*/ 9515601 w 14923734"/>
              <a:gd name="connsiteY6259" fmla="*/ 4941583 h 11772899"/>
              <a:gd name="connsiteX6260" fmla="*/ 9536169 w 14923734"/>
              <a:gd name="connsiteY6260" fmla="*/ 4952398 h 11772899"/>
              <a:gd name="connsiteX6261" fmla="*/ 9537251 w 14923734"/>
              <a:gd name="connsiteY6261" fmla="*/ 4964812 h 11772899"/>
              <a:gd name="connsiteX6262" fmla="*/ 9545918 w 14923734"/>
              <a:gd name="connsiteY6262" fmla="*/ 4951598 h 11772899"/>
              <a:gd name="connsiteX6263" fmla="*/ 9555663 w 14923734"/>
              <a:gd name="connsiteY6263" fmla="*/ 4950798 h 11772899"/>
              <a:gd name="connsiteX6264" fmla="*/ 9560537 w 14923734"/>
              <a:gd name="connsiteY6264" fmla="*/ 4950400 h 11772899"/>
              <a:gd name="connsiteX6265" fmla="*/ 9556741 w 14923734"/>
              <a:gd name="connsiteY6265" fmla="*/ 4963212 h 11772899"/>
              <a:gd name="connsiteX6266" fmla="*/ 9548077 w 14923734"/>
              <a:gd name="connsiteY6266" fmla="*/ 4976424 h 11772899"/>
              <a:gd name="connsiteX6267" fmla="*/ 9543202 w 14923734"/>
              <a:gd name="connsiteY6267" fmla="*/ 4976825 h 11772899"/>
              <a:gd name="connsiteX6268" fmla="*/ 9481461 w 14923734"/>
              <a:gd name="connsiteY6268" fmla="*/ 5056898 h 11772899"/>
              <a:gd name="connsiteX6269" fmla="*/ 9424065 w 14923734"/>
              <a:gd name="connsiteY6269" fmla="*/ 5074106 h 11772899"/>
              <a:gd name="connsiteX6270" fmla="*/ 9373178 w 14923734"/>
              <a:gd name="connsiteY6270" fmla="*/ 5053277 h 11772899"/>
              <a:gd name="connsiteX6271" fmla="*/ 9365594 w 14923734"/>
              <a:gd name="connsiteY6271" fmla="*/ 5078900 h 11772899"/>
              <a:gd name="connsiteX6272" fmla="*/ 9328768 w 14923734"/>
              <a:gd name="connsiteY6272" fmla="*/ 5106924 h 11772899"/>
              <a:gd name="connsiteX6273" fmla="*/ 9315785 w 14923734"/>
              <a:gd name="connsiteY6273" fmla="*/ 5070482 h 11772899"/>
              <a:gd name="connsiteX6274" fmla="*/ 9224281 w 14923734"/>
              <a:gd name="connsiteY6274" fmla="*/ 5090488 h 11772899"/>
              <a:gd name="connsiteX6275" fmla="*/ 9228601 w 14923734"/>
              <a:gd name="connsiteY6275" fmla="*/ 5140140 h 11772899"/>
              <a:gd name="connsiteX6276" fmla="*/ 9200442 w 14923734"/>
              <a:gd name="connsiteY6276" fmla="*/ 5154954 h 11772899"/>
              <a:gd name="connsiteX6277" fmla="*/ 9185300 w 14923734"/>
              <a:gd name="connsiteY6277" fmla="*/ 5093684 h 11772899"/>
              <a:gd name="connsiteX6278" fmla="*/ 9156063 w 14923734"/>
              <a:gd name="connsiteY6278" fmla="*/ 5096084 h 11772899"/>
              <a:gd name="connsiteX6279" fmla="*/ 9151715 w 14923734"/>
              <a:gd name="connsiteY6279" fmla="*/ 5158950 h 11772899"/>
              <a:gd name="connsiteX6280" fmla="*/ 9094877 w 14923734"/>
              <a:gd name="connsiteY6280" fmla="*/ 5126102 h 11772899"/>
              <a:gd name="connsiteX6281" fmla="*/ 9065082 w 14923734"/>
              <a:gd name="connsiteY6281" fmla="*/ 5178554 h 11772899"/>
              <a:gd name="connsiteX6282" fmla="*/ 9037483 w 14923734"/>
              <a:gd name="connsiteY6282" fmla="*/ 5143311 h 11772899"/>
              <a:gd name="connsiteX6283" fmla="*/ 8997944 w 14923734"/>
              <a:gd name="connsiteY6283" fmla="*/ 5196562 h 11772899"/>
              <a:gd name="connsiteX6284" fmla="*/ 8995229 w 14923734"/>
              <a:gd name="connsiteY6284" fmla="*/ 5221788 h 11772899"/>
              <a:gd name="connsiteX6285" fmla="*/ 9009848 w 14923734"/>
              <a:gd name="connsiteY6285" fmla="*/ 5220589 h 11772899"/>
              <a:gd name="connsiteX6286" fmla="*/ 9020672 w 14923734"/>
              <a:gd name="connsiteY6286" fmla="*/ 5232202 h 11772899"/>
              <a:gd name="connsiteX6287" fmla="*/ 9012005 w 14923734"/>
              <a:gd name="connsiteY6287" fmla="*/ 5245416 h 11772899"/>
              <a:gd name="connsiteX6288" fmla="*/ 9007133 w 14923734"/>
              <a:gd name="connsiteY6288" fmla="*/ 5245815 h 11772899"/>
              <a:gd name="connsiteX6289" fmla="*/ 8997386 w 14923734"/>
              <a:gd name="connsiteY6289" fmla="*/ 5246612 h 11772899"/>
              <a:gd name="connsiteX6290" fmla="*/ 8971388 w 14923734"/>
              <a:gd name="connsiteY6290" fmla="*/ 5286252 h 11772899"/>
              <a:gd name="connsiteX6291" fmla="*/ 8959486 w 14923734"/>
              <a:gd name="connsiteY6291" fmla="*/ 5262226 h 11772899"/>
              <a:gd name="connsiteX6292" fmla="*/ 8908044 w 14923734"/>
              <a:gd name="connsiteY6292" fmla="*/ 5291447 h 11772899"/>
              <a:gd name="connsiteX6293" fmla="*/ 8905885 w 14923734"/>
              <a:gd name="connsiteY6293" fmla="*/ 5266620 h 11772899"/>
              <a:gd name="connsiteX6294" fmla="*/ 8890186 w 14923734"/>
              <a:gd name="connsiteY6294" fmla="*/ 5255404 h 11772899"/>
              <a:gd name="connsiteX6295" fmla="*/ 8856078 w 14923734"/>
              <a:gd name="connsiteY6295" fmla="*/ 5258202 h 11772899"/>
              <a:gd name="connsiteX6296" fmla="*/ 8827917 w 14923734"/>
              <a:gd name="connsiteY6296" fmla="*/ 5273014 h 11772899"/>
              <a:gd name="connsiteX6297" fmla="*/ 8813301 w 14923734"/>
              <a:gd name="connsiteY6297" fmla="*/ 5274214 h 11772899"/>
              <a:gd name="connsiteX6298" fmla="*/ 8794889 w 14923734"/>
              <a:gd name="connsiteY6298" fmla="*/ 5288224 h 11772899"/>
              <a:gd name="connsiteX6299" fmla="*/ 8790018 w 14923734"/>
              <a:gd name="connsiteY6299" fmla="*/ 5288623 h 11772899"/>
              <a:gd name="connsiteX6300" fmla="*/ 8786223 w 14923734"/>
              <a:gd name="connsiteY6300" fmla="*/ 5301438 h 11772899"/>
              <a:gd name="connsiteX6301" fmla="*/ 8787303 w 14923734"/>
              <a:gd name="connsiteY6301" fmla="*/ 5313847 h 11772899"/>
              <a:gd name="connsiteX6302" fmla="*/ 8792177 w 14923734"/>
              <a:gd name="connsiteY6302" fmla="*/ 5313450 h 11772899"/>
              <a:gd name="connsiteX6303" fmla="*/ 8804082 w 14923734"/>
              <a:gd name="connsiteY6303" fmla="*/ 5337476 h 11772899"/>
              <a:gd name="connsiteX6304" fmla="*/ 8795410 w 14923734"/>
              <a:gd name="connsiteY6304" fmla="*/ 5350688 h 11772899"/>
              <a:gd name="connsiteX6305" fmla="*/ 8785667 w 14923734"/>
              <a:gd name="connsiteY6305" fmla="*/ 5351486 h 11772899"/>
              <a:gd name="connsiteX6306" fmla="*/ 8780795 w 14923734"/>
              <a:gd name="connsiteY6306" fmla="*/ 5351888 h 11772899"/>
              <a:gd name="connsiteX6307" fmla="*/ 8753715 w 14923734"/>
              <a:gd name="connsiteY6307" fmla="*/ 5379114 h 11772899"/>
              <a:gd name="connsiteX6308" fmla="*/ 8748843 w 14923734"/>
              <a:gd name="connsiteY6308" fmla="*/ 5379512 h 11772899"/>
              <a:gd name="connsiteX6309" fmla="*/ 8742892 w 14923734"/>
              <a:gd name="connsiteY6309" fmla="*/ 5367498 h 11772899"/>
              <a:gd name="connsiteX6310" fmla="*/ 8746686 w 14923734"/>
              <a:gd name="connsiteY6310" fmla="*/ 5354683 h 11772899"/>
              <a:gd name="connsiteX6311" fmla="*/ 8768891 w 14923734"/>
              <a:gd name="connsiteY6311" fmla="*/ 5327860 h 11772899"/>
              <a:gd name="connsiteX6312" fmla="*/ 8766731 w 14923734"/>
              <a:gd name="connsiteY6312" fmla="*/ 5303034 h 11772899"/>
              <a:gd name="connsiteX6313" fmla="*/ 8760780 w 14923734"/>
              <a:gd name="connsiteY6313" fmla="*/ 5291020 h 11772899"/>
              <a:gd name="connsiteX6314" fmla="*/ 8726671 w 14923734"/>
              <a:gd name="connsiteY6314" fmla="*/ 5293819 h 11772899"/>
              <a:gd name="connsiteX6315" fmla="*/ 8712052 w 14923734"/>
              <a:gd name="connsiteY6315" fmla="*/ 5295016 h 11772899"/>
              <a:gd name="connsiteX6316" fmla="*/ 8649785 w 14923734"/>
              <a:gd name="connsiteY6316" fmla="*/ 5312624 h 11772899"/>
              <a:gd name="connsiteX6317" fmla="*/ 8662768 w 14923734"/>
              <a:gd name="connsiteY6317" fmla="*/ 5349064 h 11772899"/>
              <a:gd name="connsiteX6318" fmla="*/ 8613483 w 14923734"/>
              <a:gd name="connsiteY6318" fmla="*/ 5403115 h 11772899"/>
              <a:gd name="connsiteX6319" fmla="*/ 8473809 w 14923734"/>
              <a:gd name="connsiteY6319" fmla="*/ 5377061 h 11772899"/>
              <a:gd name="connsiteX6320" fmla="*/ 8456508 w 14923734"/>
              <a:gd name="connsiteY6320" fmla="*/ 5290968 h 11772899"/>
              <a:gd name="connsiteX6321" fmla="*/ 8417525 w 14923734"/>
              <a:gd name="connsiteY6321" fmla="*/ 5294164 h 11772899"/>
              <a:gd name="connsiteX6322" fmla="*/ 8412652 w 14923734"/>
              <a:gd name="connsiteY6322" fmla="*/ 5294562 h 11772899"/>
              <a:gd name="connsiteX6323" fmla="*/ 8356339 w 14923734"/>
              <a:gd name="connsiteY6323" fmla="*/ 5324189 h 11772899"/>
              <a:gd name="connsiteX6324" fmla="*/ 8370400 w 14923734"/>
              <a:gd name="connsiteY6324" fmla="*/ 5373039 h 11772899"/>
              <a:gd name="connsiteX6325" fmla="*/ 8199855 w 14923734"/>
              <a:gd name="connsiteY6325" fmla="*/ 5387024 h 11772899"/>
              <a:gd name="connsiteX6326" fmla="*/ 8165776 w 14923734"/>
              <a:gd name="connsiteY6326" fmla="*/ 5277304 h 11772899"/>
              <a:gd name="connsiteX6327" fmla="*/ 8160904 w 14923734"/>
              <a:gd name="connsiteY6327" fmla="*/ 5277704 h 11772899"/>
              <a:gd name="connsiteX6328" fmla="*/ 8135457 w 14923734"/>
              <a:gd name="connsiteY6328" fmla="*/ 5267290 h 11772899"/>
              <a:gd name="connsiteX6329" fmla="*/ 8123555 w 14923734"/>
              <a:gd name="connsiteY6329" fmla="*/ 5243260 h 11772899"/>
              <a:gd name="connsiteX6330" fmla="*/ 8044123 w 14923734"/>
              <a:gd name="connsiteY6330" fmla="*/ 5321856 h 11772899"/>
              <a:gd name="connsiteX6331" fmla="*/ 8035263 w 14923734"/>
              <a:gd name="connsiteY6331" fmla="*/ 5349762 h 11772899"/>
              <a:gd name="connsiteX6332" fmla="*/ 8037460 w 14923734"/>
              <a:gd name="connsiteY6332" fmla="*/ 5349928 h 11772899"/>
              <a:gd name="connsiteX6333" fmla="*/ 8066065 w 14923734"/>
              <a:gd name="connsiteY6333" fmla="*/ 5352084 h 11772899"/>
              <a:gd name="connsiteX6334" fmla="*/ 8066491 w 14923734"/>
              <a:gd name="connsiteY6334" fmla="*/ 5357126 h 11772899"/>
              <a:gd name="connsiteX6335" fmla="*/ 8007109 w 14923734"/>
              <a:gd name="connsiteY6335" fmla="*/ 5422822 h 11772899"/>
              <a:gd name="connsiteX6336" fmla="*/ 8011818 w 14923734"/>
              <a:gd name="connsiteY6336" fmla="*/ 5478312 h 11772899"/>
              <a:gd name="connsiteX6337" fmla="*/ 7979983 w 14923734"/>
              <a:gd name="connsiteY6337" fmla="*/ 5485937 h 11772899"/>
              <a:gd name="connsiteX6338" fmla="*/ 7947293 w 14923734"/>
              <a:gd name="connsiteY6338" fmla="*/ 5483477 h 11772899"/>
              <a:gd name="connsiteX6339" fmla="*/ 7974848 w 14923734"/>
              <a:gd name="connsiteY6339" fmla="*/ 5425404 h 11772899"/>
              <a:gd name="connsiteX6340" fmla="*/ 8001974 w 14923734"/>
              <a:gd name="connsiteY6340" fmla="*/ 5362292 h 11772899"/>
              <a:gd name="connsiteX6341" fmla="*/ 8001545 w 14923734"/>
              <a:gd name="connsiteY6341" fmla="*/ 5357246 h 11772899"/>
              <a:gd name="connsiteX6342" fmla="*/ 8006338 w 14923734"/>
              <a:gd name="connsiteY6342" fmla="*/ 5353926 h 11772899"/>
              <a:gd name="connsiteX6343" fmla="*/ 8011033 w 14923734"/>
              <a:gd name="connsiteY6343" fmla="*/ 5352902 h 11772899"/>
              <a:gd name="connsiteX6344" fmla="*/ 7993227 w 14923734"/>
              <a:gd name="connsiteY6344" fmla="*/ 5343543 h 11772899"/>
              <a:gd name="connsiteX6345" fmla="*/ 7994673 w 14923734"/>
              <a:gd name="connsiteY6345" fmla="*/ 5341342 h 11772899"/>
              <a:gd name="connsiteX6346" fmla="*/ 7989801 w 14923734"/>
              <a:gd name="connsiteY6346" fmla="*/ 5341742 h 11772899"/>
              <a:gd name="connsiteX6347" fmla="*/ 7993227 w 14923734"/>
              <a:gd name="connsiteY6347" fmla="*/ 5343543 h 11772899"/>
              <a:gd name="connsiteX6348" fmla="*/ 7986007 w 14923734"/>
              <a:gd name="connsiteY6348" fmla="*/ 5354556 h 11772899"/>
              <a:gd name="connsiteX6349" fmla="*/ 7981135 w 14923734"/>
              <a:gd name="connsiteY6349" fmla="*/ 5354954 h 11772899"/>
              <a:gd name="connsiteX6350" fmla="*/ 7975181 w 14923734"/>
              <a:gd name="connsiteY6350" fmla="*/ 5342940 h 11772899"/>
              <a:gd name="connsiteX6351" fmla="*/ 7978977 w 14923734"/>
              <a:gd name="connsiteY6351" fmla="*/ 5330126 h 11772899"/>
              <a:gd name="connsiteX6352" fmla="*/ 7988720 w 14923734"/>
              <a:gd name="connsiteY6352" fmla="*/ 5329326 h 11772899"/>
              <a:gd name="connsiteX6353" fmla="*/ 7989277 w 14923734"/>
              <a:gd name="connsiteY6353" fmla="*/ 5279276 h 11772899"/>
              <a:gd name="connsiteX6354" fmla="*/ 7864743 w 14923734"/>
              <a:gd name="connsiteY6354" fmla="*/ 5314492 h 11772899"/>
              <a:gd name="connsiteX6355" fmla="*/ 7832791 w 14923734"/>
              <a:gd name="connsiteY6355" fmla="*/ 5342112 h 11772899"/>
              <a:gd name="connsiteX6356" fmla="*/ 7823779 w 14923734"/>
              <a:gd name="connsiteY6356" fmla="*/ 5344338 h 11772899"/>
              <a:gd name="connsiteX6357" fmla="*/ 7808047 w 14923734"/>
              <a:gd name="connsiteY6357" fmla="*/ 5393401 h 11772899"/>
              <a:gd name="connsiteX6358" fmla="*/ 7763559 w 14923734"/>
              <a:gd name="connsiteY6358" fmla="*/ 5624741 h 11772899"/>
              <a:gd name="connsiteX6359" fmla="*/ 7732145 w 14923734"/>
              <a:gd name="connsiteY6359" fmla="*/ 5632316 h 11772899"/>
              <a:gd name="connsiteX6360" fmla="*/ 7699876 w 14923734"/>
              <a:gd name="connsiteY6360" fmla="*/ 5629838 h 11772899"/>
              <a:gd name="connsiteX6361" fmla="*/ 7744362 w 14923734"/>
              <a:gd name="connsiteY6361" fmla="*/ 5398498 h 11772899"/>
              <a:gd name="connsiteX6362" fmla="*/ 7761430 w 14923734"/>
              <a:gd name="connsiteY6362" fmla="*/ 5351592 h 11772899"/>
              <a:gd name="connsiteX6363" fmla="*/ 7755097 w 14923734"/>
              <a:gd name="connsiteY6363" fmla="*/ 5351612 h 11772899"/>
              <a:gd name="connsiteX6364" fmla="*/ 7687163 w 14923734"/>
              <a:gd name="connsiteY6364" fmla="*/ 5304049 h 11772899"/>
              <a:gd name="connsiteX6365" fmla="*/ 7724541 w 14923734"/>
              <a:gd name="connsiteY6365" fmla="*/ 5225974 h 11772899"/>
              <a:gd name="connsiteX6366" fmla="*/ 7748351 w 14923734"/>
              <a:gd name="connsiteY6366" fmla="*/ 5274028 h 11772899"/>
              <a:gd name="connsiteX6367" fmla="*/ 7755936 w 14923734"/>
              <a:gd name="connsiteY6367" fmla="*/ 5248402 h 11772899"/>
              <a:gd name="connsiteX6368" fmla="*/ 7777589 w 14923734"/>
              <a:gd name="connsiteY6368" fmla="*/ 5271632 h 11772899"/>
              <a:gd name="connsiteX6369" fmla="*/ 7790727 w 14923734"/>
              <a:gd name="connsiteY6369" fmla="*/ 5254366 h 11772899"/>
              <a:gd name="connsiteX6370" fmla="*/ 7798615 w 14923734"/>
              <a:gd name="connsiteY6370" fmla="*/ 5218670 h 11772899"/>
              <a:gd name="connsiteX6371" fmla="*/ 7796355 w 14923734"/>
              <a:gd name="connsiteY6371" fmla="*/ 5198207 h 11772899"/>
              <a:gd name="connsiteX6372" fmla="*/ 7758685 w 14923734"/>
              <a:gd name="connsiteY6372" fmla="*/ 5110658 h 11772899"/>
              <a:gd name="connsiteX6373" fmla="*/ 7644973 w 14923734"/>
              <a:gd name="connsiteY6373" fmla="*/ 5157487 h 11772899"/>
              <a:gd name="connsiteX6374" fmla="*/ 7655241 w 14923734"/>
              <a:gd name="connsiteY6374" fmla="*/ 5219154 h 11772899"/>
              <a:gd name="connsiteX6375" fmla="*/ 7570247 w 14923734"/>
              <a:gd name="connsiteY6375" fmla="*/ 5201121 h 11772899"/>
              <a:gd name="connsiteX6376" fmla="*/ 7464125 w 14923734"/>
              <a:gd name="connsiteY6376" fmla="*/ 5222324 h 11772899"/>
              <a:gd name="connsiteX6377" fmla="*/ 7444637 w 14923734"/>
              <a:gd name="connsiteY6377" fmla="*/ 5223924 h 11772899"/>
              <a:gd name="connsiteX6378" fmla="*/ 7430015 w 14923734"/>
              <a:gd name="connsiteY6378" fmla="*/ 5225124 h 11772899"/>
              <a:gd name="connsiteX6379" fmla="*/ 7385081 w 14923734"/>
              <a:gd name="connsiteY6379" fmla="*/ 5216306 h 11772899"/>
              <a:gd name="connsiteX6380" fmla="*/ 7321737 w 14923734"/>
              <a:gd name="connsiteY6380" fmla="*/ 5221500 h 11772899"/>
              <a:gd name="connsiteX6381" fmla="*/ 7263263 w 14923734"/>
              <a:gd name="connsiteY6381" fmla="*/ 5226294 h 11772899"/>
              <a:gd name="connsiteX6382" fmla="*/ 7258389 w 14923734"/>
              <a:gd name="connsiteY6382" fmla="*/ 5226696 h 11772899"/>
              <a:gd name="connsiteX6383" fmla="*/ 7225883 w 14923734"/>
              <a:gd name="connsiteY6383" fmla="*/ 5304368 h 11772899"/>
              <a:gd name="connsiteX6384" fmla="*/ 7235627 w 14923734"/>
              <a:gd name="connsiteY6384" fmla="*/ 5303570 h 11772899"/>
              <a:gd name="connsiteX6385" fmla="*/ 7222089 w 14923734"/>
              <a:gd name="connsiteY6385" fmla="*/ 5317184 h 11772899"/>
              <a:gd name="connsiteX6386" fmla="*/ 7165775 w 14923734"/>
              <a:gd name="connsiteY6386" fmla="*/ 5346806 h 11772899"/>
              <a:gd name="connsiteX6387" fmla="*/ 7138729 w 14923734"/>
              <a:gd name="connsiteY6387" fmla="*/ 5261511 h 11772899"/>
              <a:gd name="connsiteX6388" fmla="*/ 7192331 w 14923734"/>
              <a:gd name="connsiteY6388" fmla="*/ 5257116 h 11772899"/>
              <a:gd name="connsiteX6389" fmla="*/ 7190171 w 14923734"/>
              <a:gd name="connsiteY6389" fmla="*/ 5232287 h 11772899"/>
              <a:gd name="connsiteX6390" fmla="*/ 7165807 w 14923734"/>
              <a:gd name="connsiteY6390" fmla="*/ 5234288 h 11772899"/>
              <a:gd name="connsiteX6391" fmla="*/ 7159855 w 14923734"/>
              <a:gd name="connsiteY6391" fmla="*/ 5222272 h 11772899"/>
              <a:gd name="connsiteX6392" fmla="*/ 7164727 w 14923734"/>
              <a:gd name="connsiteY6392" fmla="*/ 5221875 h 11772899"/>
              <a:gd name="connsiteX6393" fmla="*/ 7195045 w 14923734"/>
              <a:gd name="connsiteY6393" fmla="*/ 5231890 h 11772899"/>
              <a:gd name="connsiteX6394" fmla="*/ 7250279 w 14923734"/>
              <a:gd name="connsiteY6394" fmla="*/ 5189854 h 11772899"/>
              <a:gd name="connsiteX6395" fmla="*/ 7251359 w 14923734"/>
              <a:gd name="connsiteY6395" fmla="*/ 5202266 h 11772899"/>
              <a:gd name="connsiteX6396" fmla="*/ 7255153 w 14923734"/>
              <a:gd name="connsiteY6396" fmla="*/ 5189452 h 11772899"/>
              <a:gd name="connsiteX6397" fmla="*/ 7278436 w 14923734"/>
              <a:gd name="connsiteY6397" fmla="*/ 5175043 h 11772899"/>
              <a:gd name="connsiteX6398" fmla="*/ 7258421 w 14923734"/>
              <a:gd name="connsiteY6398" fmla="*/ 5114174 h 11772899"/>
              <a:gd name="connsiteX6399" fmla="*/ 7253547 w 14923734"/>
              <a:gd name="connsiteY6399" fmla="*/ 5114574 h 11772899"/>
              <a:gd name="connsiteX6400" fmla="*/ 7257339 w 14923734"/>
              <a:gd name="connsiteY6400" fmla="*/ 5101762 h 11772899"/>
              <a:gd name="connsiteX6401" fmla="*/ 7263291 w 14923734"/>
              <a:gd name="connsiteY6401" fmla="*/ 5113774 h 11772899"/>
              <a:gd name="connsiteX6402" fmla="*/ 7262213 w 14923734"/>
              <a:gd name="connsiteY6402" fmla="*/ 5101362 h 11772899"/>
              <a:gd name="connsiteX6403" fmla="*/ 7285499 w 14923734"/>
              <a:gd name="connsiteY6403" fmla="*/ 5086951 h 11772899"/>
              <a:gd name="connsiteX6404" fmla="*/ 7216199 w 14923734"/>
              <a:gd name="connsiteY6404" fmla="*/ 5080134 h 11772899"/>
              <a:gd name="connsiteX6405" fmla="*/ 7205375 w 14923734"/>
              <a:gd name="connsiteY6405" fmla="*/ 5068518 h 11772899"/>
              <a:gd name="connsiteX6406" fmla="*/ 7186962 w 14923734"/>
              <a:gd name="connsiteY6406" fmla="*/ 5082528 h 11772899"/>
              <a:gd name="connsiteX6407" fmla="*/ 7166393 w 14923734"/>
              <a:gd name="connsiteY6407" fmla="*/ 5071717 h 11772899"/>
              <a:gd name="connsiteX6408" fmla="*/ 7122537 w 14923734"/>
              <a:gd name="connsiteY6408" fmla="*/ 5075310 h 11772899"/>
              <a:gd name="connsiteX6409" fmla="*/ 7113872 w 14923734"/>
              <a:gd name="connsiteY6409" fmla="*/ 5088523 h 11772899"/>
              <a:gd name="connsiteX6410" fmla="*/ 7049645 w 14923734"/>
              <a:gd name="connsiteY6410" fmla="*/ 5090664 h 11772899"/>
              <a:gd name="connsiteX6411" fmla="*/ 7032054 w 14923734"/>
              <a:gd name="connsiteY6411" fmla="*/ 5084606 h 11772899"/>
              <a:gd name="connsiteX6412" fmla="*/ 7046280 w 14923734"/>
              <a:gd name="connsiteY6412" fmla="*/ 5113872 h 11772899"/>
              <a:gd name="connsiteX6413" fmla="*/ 7044115 w 14923734"/>
              <a:gd name="connsiteY6413" fmla="*/ 5148202 h 11772899"/>
              <a:gd name="connsiteX6414" fmla="*/ 7009549 w 14923734"/>
              <a:gd name="connsiteY6414" fmla="*/ 5219282 h 11772899"/>
              <a:gd name="connsiteX6415" fmla="*/ 7019783 w 14923734"/>
              <a:gd name="connsiteY6415" fmla="*/ 5339916 h 11772899"/>
              <a:gd name="connsiteX6416" fmla="*/ 6988380 w 14923734"/>
              <a:gd name="connsiteY6416" fmla="*/ 5352549 h 11772899"/>
              <a:gd name="connsiteX6417" fmla="*/ 6955265 w 14923734"/>
              <a:gd name="connsiteY6417" fmla="*/ 5345079 h 11772899"/>
              <a:gd name="connsiteX6418" fmla="*/ 6953131 w 14923734"/>
              <a:gd name="connsiteY6418" fmla="*/ 5319947 h 11772899"/>
              <a:gd name="connsiteX6419" fmla="*/ 6953113 w 14923734"/>
              <a:gd name="connsiteY6419" fmla="*/ 5271875 h 11772899"/>
              <a:gd name="connsiteX6420" fmla="*/ 6958995 w 14923734"/>
              <a:gd name="connsiteY6420" fmla="*/ 5252202 h 11772899"/>
              <a:gd name="connsiteX6421" fmla="*/ 6943487 w 14923734"/>
              <a:gd name="connsiteY6421" fmla="*/ 5239098 h 11772899"/>
              <a:gd name="connsiteX6422" fmla="*/ 6926927 w 14923734"/>
              <a:gd name="connsiteY6422" fmla="*/ 5243854 h 11772899"/>
              <a:gd name="connsiteX6423" fmla="*/ 6916123 w 14923734"/>
              <a:gd name="connsiteY6423" fmla="*/ 5231153 h 11772899"/>
              <a:gd name="connsiteX6424" fmla="*/ 6919767 w 14923734"/>
              <a:gd name="connsiteY6424" fmla="*/ 5217270 h 11772899"/>
              <a:gd name="connsiteX6425" fmla="*/ 6945941 w 14923734"/>
              <a:gd name="connsiteY6425" fmla="*/ 5218522 h 11772899"/>
              <a:gd name="connsiteX6426" fmla="*/ 6966941 w 14923734"/>
              <a:gd name="connsiteY6426" fmla="*/ 5237326 h 11772899"/>
              <a:gd name="connsiteX6427" fmla="*/ 6977291 w 14923734"/>
              <a:gd name="connsiteY6427" fmla="*/ 5221865 h 11772899"/>
              <a:gd name="connsiteX6428" fmla="*/ 6978841 w 14923734"/>
              <a:gd name="connsiteY6428" fmla="*/ 5189788 h 11772899"/>
              <a:gd name="connsiteX6429" fmla="*/ 6974791 w 14923734"/>
              <a:gd name="connsiteY6429" fmla="*/ 5190120 h 11772899"/>
              <a:gd name="connsiteX6430" fmla="*/ 6978915 w 14923734"/>
              <a:gd name="connsiteY6430" fmla="*/ 5176200 h 11772899"/>
              <a:gd name="connsiteX6431" fmla="*/ 6972444 w 14923734"/>
              <a:gd name="connsiteY6431" fmla="*/ 5163145 h 11772899"/>
              <a:gd name="connsiteX6432" fmla="*/ 6976643 w 14923734"/>
              <a:gd name="connsiteY6432" fmla="*/ 5157706 h 11772899"/>
              <a:gd name="connsiteX6433" fmla="*/ 6977740 w 14923734"/>
              <a:gd name="connsiteY6433" fmla="*/ 5162708 h 11772899"/>
              <a:gd name="connsiteX6434" fmla="*/ 6982371 w 14923734"/>
              <a:gd name="connsiteY6434" fmla="*/ 5162332 h 11772899"/>
              <a:gd name="connsiteX6435" fmla="*/ 6983629 w 14923734"/>
              <a:gd name="connsiteY6435" fmla="*/ 5153044 h 11772899"/>
              <a:gd name="connsiteX6436" fmla="*/ 6982261 w 14923734"/>
              <a:gd name="connsiteY6436" fmla="*/ 5118993 h 11772899"/>
              <a:gd name="connsiteX6437" fmla="*/ 6969140 w 14923734"/>
              <a:gd name="connsiteY6437" fmla="*/ 5092857 h 11772899"/>
              <a:gd name="connsiteX6438" fmla="*/ 6962814 w 14923734"/>
              <a:gd name="connsiteY6438" fmla="*/ 5100910 h 11772899"/>
              <a:gd name="connsiteX6439" fmla="*/ 6947117 w 14923734"/>
              <a:gd name="connsiteY6439" fmla="*/ 5089696 h 11772899"/>
              <a:gd name="connsiteX6440" fmla="*/ 6923901 w 14923734"/>
              <a:gd name="connsiteY6440" fmla="*/ 5104606 h 11772899"/>
              <a:gd name="connsiteX6441" fmla="*/ 6926729 w 14923734"/>
              <a:gd name="connsiteY6441" fmla="*/ 5110386 h 11772899"/>
              <a:gd name="connsiteX6442" fmla="*/ 6937110 w 14923734"/>
              <a:gd name="connsiteY6442" fmla="*/ 5160232 h 11772899"/>
              <a:gd name="connsiteX6443" fmla="*/ 6873235 w 14923734"/>
              <a:gd name="connsiteY6443" fmla="*/ 5180524 h 11772899"/>
              <a:gd name="connsiteX6444" fmla="*/ 6908793 w 14923734"/>
              <a:gd name="connsiteY6444" fmla="*/ 5213098 h 11772899"/>
              <a:gd name="connsiteX6445" fmla="*/ 6848756 w 14923734"/>
              <a:gd name="connsiteY6445" fmla="*/ 5278622 h 11772899"/>
              <a:gd name="connsiteX6446" fmla="*/ 6823433 w 14923734"/>
              <a:gd name="connsiteY6446" fmla="*/ 5366670 h 11772899"/>
              <a:gd name="connsiteX6447" fmla="*/ 6759551 w 14923734"/>
              <a:gd name="connsiteY6447" fmla="*/ 5386962 h 11772899"/>
              <a:gd name="connsiteX6448" fmla="*/ 6765947 w 14923734"/>
              <a:gd name="connsiteY6448" fmla="*/ 5462349 h 11772899"/>
              <a:gd name="connsiteX6449" fmla="*/ 6675895 w 14923734"/>
              <a:gd name="connsiteY6449" fmla="*/ 5560633 h 11772899"/>
              <a:gd name="connsiteX6450" fmla="*/ 6755547 w 14923734"/>
              <a:gd name="connsiteY6450" fmla="*/ 5726298 h 11772899"/>
              <a:gd name="connsiteX6451" fmla="*/ 6722967 w 14923734"/>
              <a:gd name="connsiteY6451" fmla="*/ 5728908 h 11772899"/>
              <a:gd name="connsiteX6452" fmla="*/ 6745123 w 14923734"/>
              <a:gd name="connsiteY6452" fmla="*/ 5794441 h 11772899"/>
              <a:gd name="connsiteX6453" fmla="*/ 6756687 w 14923734"/>
              <a:gd name="connsiteY6453" fmla="*/ 5802669 h 11772899"/>
              <a:gd name="connsiteX6454" fmla="*/ 6748207 w 14923734"/>
              <a:gd name="connsiteY6454" fmla="*/ 5802862 h 11772899"/>
              <a:gd name="connsiteX6455" fmla="*/ 6729363 w 14923734"/>
              <a:gd name="connsiteY6455" fmla="*/ 5804293 h 11772899"/>
              <a:gd name="connsiteX6456" fmla="*/ 6797079 w 14923734"/>
              <a:gd name="connsiteY6456" fmla="*/ 5829236 h 11772899"/>
              <a:gd name="connsiteX6457" fmla="*/ 6700631 w 14923734"/>
              <a:gd name="connsiteY6457" fmla="*/ 5852132 h 11772899"/>
              <a:gd name="connsiteX6458" fmla="*/ 6742157 w 14923734"/>
              <a:gd name="connsiteY6458" fmla="*/ 5955068 h 11772899"/>
              <a:gd name="connsiteX6459" fmla="*/ 6775593 w 14923734"/>
              <a:gd name="connsiteY6459" fmla="*/ 5962513 h 11772899"/>
              <a:gd name="connsiteX6460" fmla="*/ 6894649 w 14923734"/>
              <a:gd name="connsiteY6460" fmla="*/ 6205982 h 11772899"/>
              <a:gd name="connsiteX6461" fmla="*/ 6870173 w 14923734"/>
              <a:gd name="connsiteY6461" fmla="*/ 6304081 h 11772899"/>
              <a:gd name="connsiteX6462" fmla="*/ 6936606 w 14923734"/>
              <a:gd name="connsiteY6462" fmla="*/ 6313944 h 11772899"/>
              <a:gd name="connsiteX6463" fmla="*/ 7011571 w 14923734"/>
              <a:gd name="connsiteY6463" fmla="*/ 6424326 h 11772899"/>
              <a:gd name="connsiteX6464" fmla="*/ 7012850 w 14923734"/>
              <a:gd name="connsiteY6464" fmla="*/ 6439404 h 11772899"/>
              <a:gd name="connsiteX6465" fmla="*/ 6949401 w 14923734"/>
              <a:gd name="connsiteY6465" fmla="*/ 6464721 h 11772899"/>
              <a:gd name="connsiteX6466" fmla="*/ 6991791 w 14923734"/>
              <a:gd name="connsiteY6466" fmla="*/ 6577708 h 11772899"/>
              <a:gd name="connsiteX6467" fmla="*/ 6994346 w 14923734"/>
              <a:gd name="connsiteY6467" fmla="*/ 6607864 h 11772899"/>
              <a:gd name="connsiteX6468" fmla="*/ 7062487 w 14923734"/>
              <a:gd name="connsiteY6468" fmla="*/ 6637829 h 11772899"/>
              <a:gd name="connsiteX6469" fmla="*/ 7010554 w 14923734"/>
              <a:gd name="connsiteY6469" fmla="*/ 6798845 h 11772899"/>
              <a:gd name="connsiteX6470" fmla="*/ 7076561 w 14923734"/>
              <a:gd name="connsiteY6470" fmla="*/ 6803683 h 11772899"/>
              <a:gd name="connsiteX6471" fmla="*/ 7018229 w 14923734"/>
              <a:gd name="connsiteY6471" fmla="*/ 6889308 h 11772899"/>
              <a:gd name="connsiteX6472" fmla="*/ 7085092 w 14923734"/>
              <a:gd name="connsiteY6472" fmla="*/ 6904201 h 11772899"/>
              <a:gd name="connsiteX6473" fmla="*/ 7124911 w 14923734"/>
              <a:gd name="connsiteY6473" fmla="*/ 6987031 h 11772899"/>
              <a:gd name="connsiteX6474" fmla="*/ 7029745 w 14923734"/>
              <a:gd name="connsiteY6474" fmla="*/ 7025006 h 11772899"/>
              <a:gd name="connsiteX6475" fmla="*/ 7097030 w 14923734"/>
              <a:gd name="connsiteY6475" fmla="*/ 7044920 h 11772899"/>
              <a:gd name="connsiteX6476" fmla="*/ 7146238 w 14923734"/>
              <a:gd name="connsiteY6476" fmla="*/ 7238321 h 11772899"/>
              <a:gd name="connsiteX6477" fmla="*/ 7186067 w 14923734"/>
              <a:gd name="connsiteY6477" fmla="*/ 7321155 h 11772899"/>
              <a:gd name="connsiteX6478" fmla="*/ 7155193 w 14923734"/>
              <a:gd name="connsiteY6478" fmla="*/ 7343869 h 11772899"/>
              <a:gd name="connsiteX6479" fmla="*/ 7313647 w 14923734"/>
              <a:gd name="connsiteY6479" fmla="*/ 7665143 h 11772899"/>
              <a:gd name="connsiteX6480" fmla="*/ 7345375 w 14923734"/>
              <a:gd name="connsiteY6480" fmla="*/ 7652484 h 11772899"/>
              <a:gd name="connsiteX6481" fmla="*/ 7378376 w 14923734"/>
              <a:gd name="connsiteY6481" fmla="*/ 7654903 h 11772899"/>
              <a:gd name="connsiteX6482" fmla="*/ 7346228 w 14923734"/>
              <a:gd name="connsiteY6482" fmla="*/ 7662535 h 11772899"/>
              <a:gd name="connsiteX6483" fmla="*/ 7383919 w 14923734"/>
              <a:gd name="connsiteY6483" fmla="*/ 7720242 h 11772899"/>
              <a:gd name="connsiteX6484" fmla="*/ 7398418 w 14923734"/>
              <a:gd name="connsiteY6484" fmla="*/ 7891120 h 11772899"/>
              <a:gd name="connsiteX6485" fmla="*/ 7465277 w 14923734"/>
              <a:gd name="connsiteY6485" fmla="*/ 7906009 h 11772899"/>
              <a:gd name="connsiteX6486" fmla="*/ 7438247 w 14923734"/>
              <a:gd name="connsiteY6486" fmla="*/ 7973950 h 11772899"/>
              <a:gd name="connsiteX6487" fmla="*/ 7505963 w 14923734"/>
              <a:gd name="connsiteY6487" fmla="*/ 7998893 h 11772899"/>
              <a:gd name="connsiteX6488" fmla="*/ 7569674 w 14923734"/>
              <a:gd name="connsiteY6488" fmla="*/ 8363171 h 11772899"/>
              <a:gd name="connsiteX6489" fmla="*/ 7594938 w 14923734"/>
              <a:gd name="connsiteY6489" fmla="*/ 8419340 h 11772899"/>
              <a:gd name="connsiteX6490" fmla="*/ 7629446 w 14923734"/>
              <a:gd name="connsiteY6490" fmla="*/ 8456981 h 11772899"/>
              <a:gd name="connsiteX6491" fmla="*/ 7644432 w 14923734"/>
              <a:gd name="connsiteY6491" fmla="*/ 8465822 h 11772899"/>
              <a:gd name="connsiteX6492" fmla="*/ 7678563 w 14923734"/>
              <a:gd name="connsiteY6492" fmla="*/ 8476089 h 11772899"/>
              <a:gd name="connsiteX6493" fmla="*/ 7853953 w 14923734"/>
              <a:gd name="connsiteY6493" fmla="*/ 8469152 h 11772899"/>
              <a:gd name="connsiteX6494" fmla="*/ 7906204 w 14923734"/>
              <a:gd name="connsiteY6494" fmla="*/ 8476527 h 11772899"/>
              <a:gd name="connsiteX6495" fmla="*/ 7924841 w 14923734"/>
              <a:gd name="connsiteY6495" fmla="*/ 8447466 h 11772899"/>
              <a:gd name="connsiteX6496" fmla="*/ 8038841 w 14923734"/>
              <a:gd name="connsiteY6496" fmla="*/ 8463559 h 11772899"/>
              <a:gd name="connsiteX6497" fmla="*/ 8308874 w 14923734"/>
              <a:gd name="connsiteY6497" fmla="*/ 8438284 h 11772899"/>
              <a:gd name="connsiteX6498" fmla="*/ 8321121 w 14923734"/>
              <a:gd name="connsiteY6498" fmla="*/ 8437445 h 11772899"/>
              <a:gd name="connsiteX6499" fmla="*/ 8316793 w 14923734"/>
              <a:gd name="connsiteY6499" fmla="*/ 8403585 h 11772899"/>
              <a:gd name="connsiteX6500" fmla="*/ 8158477 w 14923734"/>
              <a:gd name="connsiteY6500" fmla="*/ 7972306 h 11772899"/>
              <a:gd name="connsiteX6501" fmla="*/ 8158051 w 14923734"/>
              <a:gd name="connsiteY6501" fmla="*/ 7967281 h 11772899"/>
              <a:gd name="connsiteX6502" fmla="*/ 8157623 w 14923734"/>
              <a:gd name="connsiteY6502" fmla="*/ 7962255 h 11772899"/>
              <a:gd name="connsiteX6503" fmla="*/ 8221735 w 14923734"/>
              <a:gd name="connsiteY6503" fmla="*/ 7962186 h 11772899"/>
              <a:gd name="connsiteX6504" fmla="*/ 8380471 w 14923734"/>
              <a:gd name="connsiteY6504" fmla="*/ 8398410 h 11772899"/>
              <a:gd name="connsiteX6505" fmla="*/ 8384220 w 14923734"/>
              <a:gd name="connsiteY6505" fmla="*/ 8427740 h 11772899"/>
              <a:gd name="connsiteX6506" fmla="*/ 8401182 w 14923734"/>
              <a:gd name="connsiteY6506" fmla="*/ 8423584 h 11772899"/>
              <a:gd name="connsiteX6507" fmla="*/ 8493762 w 14923734"/>
              <a:gd name="connsiteY6507" fmla="*/ 8432694 h 11772899"/>
              <a:gd name="connsiteX6508" fmla="*/ 8512764 w 14923734"/>
              <a:gd name="connsiteY6508" fmla="*/ 8435376 h 11772899"/>
              <a:gd name="connsiteX6509" fmla="*/ 8557022 w 14923734"/>
              <a:gd name="connsiteY6509" fmla="*/ 8417853 h 11772899"/>
              <a:gd name="connsiteX6510" fmla="*/ 8567639 w 14923734"/>
              <a:gd name="connsiteY6510" fmla="*/ 8417975 h 11772899"/>
              <a:gd name="connsiteX6511" fmla="*/ 8562210 w 14923734"/>
              <a:gd name="connsiteY6511" fmla="*/ 8415402 h 11772899"/>
              <a:gd name="connsiteX6512" fmla="*/ 8593075 w 14923734"/>
              <a:gd name="connsiteY6512" fmla="*/ 8407911 h 11772899"/>
              <a:gd name="connsiteX6513" fmla="*/ 8620499 w 14923734"/>
              <a:gd name="connsiteY6513" fmla="*/ 8406345 h 11772899"/>
              <a:gd name="connsiteX6514" fmla="*/ 8624779 w 14923734"/>
              <a:gd name="connsiteY6514" fmla="*/ 8410394 h 11772899"/>
              <a:gd name="connsiteX6515" fmla="*/ 8626739 w 14923734"/>
              <a:gd name="connsiteY6515" fmla="*/ 8433494 h 11772899"/>
              <a:gd name="connsiteX6516" fmla="*/ 8629159 w 14923734"/>
              <a:gd name="connsiteY6516" fmla="*/ 8432308 h 11772899"/>
              <a:gd name="connsiteX6517" fmla="*/ 8799739 w 14923734"/>
              <a:gd name="connsiteY6517" fmla="*/ 8453604 h 11772899"/>
              <a:gd name="connsiteX6518" fmla="*/ 8813480 w 14923734"/>
              <a:gd name="connsiteY6518" fmla="*/ 8459964 h 11772899"/>
              <a:gd name="connsiteX6519" fmla="*/ 8820245 w 14923734"/>
              <a:gd name="connsiteY6519" fmla="*/ 8459423 h 11772899"/>
              <a:gd name="connsiteX6520" fmla="*/ 8825743 w 14923734"/>
              <a:gd name="connsiteY6520" fmla="*/ 8458982 h 11772899"/>
              <a:gd name="connsiteX6521" fmla="*/ 8824598 w 14923734"/>
              <a:gd name="connsiteY6521" fmla="*/ 8465110 h 11772899"/>
              <a:gd name="connsiteX6522" fmla="*/ 8869018 w 14923734"/>
              <a:gd name="connsiteY6522" fmla="*/ 8485672 h 11772899"/>
              <a:gd name="connsiteX6523" fmla="*/ 9021021 w 14923734"/>
              <a:gd name="connsiteY6523" fmla="*/ 8507132 h 11772899"/>
              <a:gd name="connsiteX6524" fmla="*/ 9131275 w 14923734"/>
              <a:gd name="connsiteY6524" fmla="*/ 8551914 h 11772899"/>
              <a:gd name="connsiteX6525" fmla="*/ 9140532 w 14923734"/>
              <a:gd name="connsiteY6525" fmla="*/ 8554351 h 11772899"/>
              <a:gd name="connsiteX6526" fmla="*/ 9121992 w 14923734"/>
              <a:gd name="connsiteY6526" fmla="*/ 8540820 h 11772899"/>
              <a:gd name="connsiteX6527" fmla="*/ 9177332 w 14923734"/>
              <a:gd name="connsiteY6527" fmla="*/ 8519195 h 11772899"/>
              <a:gd name="connsiteX6528" fmla="*/ 9224187 w 14923734"/>
              <a:gd name="connsiteY6528" fmla="*/ 8548262 h 11772899"/>
              <a:gd name="connsiteX6529" fmla="*/ 9184082 w 14923734"/>
              <a:gd name="connsiteY6529" fmla="*/ 8562734 h 11772899"/>
              <a:gd name="connsiteX6530" fmla="*/ 9163502 w 14923734"/>
              <a:gd name="connsiteY6530" fmla="*/ 8560399 h 11772899"/>
              <a:gd name="connsiteX6531" fmla="*/ 9248929 w 14923734"/>
              <a:gd name="connsiteY6531" fmla="*/ 8582886 h 11772899"/>
              <a:gd name="connsiteX6532" fmla="*/ 9474095 w 14923734"/>
              <a:gd name="connsiteY6532" fmla="*/ 8729574 h 11772899"/>
              <a:gd name="connsiteX6533" fmla="*/ 9497483 w 14923734"/>
              <a:gd name="connsiteY6533" fmla="*/ 8701175 h 11772899"/>
              <a:gd name="connsiteX6534" fmla="*/ 9635962 w 14923734"/>
              <a:gd name="connsiteY6534" fmla="*/ 8784119 h 11772899"/>
              <a:gd name="connsiteX6535" fmla="*/ 9744851 w 14923734"/>
              <a:gd name="connsiteY6535" fmla="*/ 8767799 h 11772899"/>
              <a:gd name="connsiteX6536" fmla="*/ 9835829 w 14923734"/>
              <a:gd name="connsiteY6536" fmla="*/ 8792526 h 11772899"/>
              <a:gd name="connsiteX6537" fmla="*/ 9844503 w 14923734"/>
              <a:gd name="connsiteY6537" fmla="*/ 8792658 h 11772899"/>
              <a:gd name="connsiteX6538" fmla="*/ 9823682 w 14923734"/>
              <a:gd name="connsiteY6538" fmla="*/ 8788704 h 11772899"/>
              <a:gd name="connsiteX6539" fmla="*/ 9801889 w 14923734"/>
              <a:gd name="connsiteY6539" fmla="*/ 8668000 h 11772899"/>
              <a:gd name="connsiteX6540" fmla="*/ 9825161 w 14923734"/>
              <a:gd name="connsiteY6540" fmla="*/ 8658562 h 11772899"/>
              <a:gd name="connsiteX6541" fmla="*/ 9904185 w 14923734"/>
              <a:gd name="connsiteY6541" fmla="*/ 8773035 h 11772899"/>
              <a:gd name="connsiteX6542" fmla="*/ 9892073 w 14923734"/>
              <a:gd name="connsiteY6542" fmla="*/ 8788674 h 11772899"/>
              <a:gd name="connsiteX6543" fmla="*/ 9863483 w 14923734"/>
              <a:gd name="connsiteY6543" fmla="*/ 8792946 h 11772899"/>
              <a:gd name="connsiteX6544" fmla="*/ 9930101 w 14923734"/>
              <a:gd name="connsiteY6544" fmla="*/ 8793950 h 11772899"/>
              <a:gd name="connsiteX6545" fmla="*/ 10025105 w 14923734"/>
              <a:gd name="connsiteY6545" fmla="*/ 8807362 h 11772899"/>
              <a:gd name="connsiteX6546" fmla="*/ 10185881 w 14923734"/>
              <a:gd name="connsiteY6546" fmla="*/ 8766671 h 11772899"/>
              <a:gd name="connsiteX6547" fmla="*/ 10276885 w 14923734"/>
              <a:gd name="connsiteY6547" fmla="*/ 8734942 h 11772899"/>
              <a:gd name="connsiteX6548" fmla="*/ 10294741 w 14923734"/>
              <a:gd name="connsiteY6548" fmla="*/ 8745858 h 11772899"/>
              <a:gd name="connsiteX6549" fmla="*/ 10320865 w 14923734"/>
              <a:gd name="connsiteY6549" fmla="*/ 8721224 h 11772899"/>
              <a:gd name="connsiteX6550" fmla="*/ 10339969 w 14923734"/>
              <a:gd name="connsiteY6550" fmla="*/ 8717241 h 11772899"/>
              <a:gd name="connsiteX6551" fmla="*/ 10339849 w 14923734"/>
              <a:gd name="connsiteY6551" fmla="*/ 8716710 h 11772899"/>
              <a:gd name="connsiteX6552" fmla="*/ 10340549 w 14923734"/>
              <a:gd name="connsiteY6552" fmla="*/ 8717119 h 11772899"/>
              <a:gd name="connsiteX6553" fmla="*/ 10372529 w 14923734"/>
              <a:gd name="connsiteY6553" fmla="*/ 8710455 h 11772899"/>
              <a:gd name="connsiteX6554" fmla="*/ 10373153 w 14923734"/>
              <a:gd name="connsiteY6554" fmla="*/ 8709903 h 11772899"/>
              <a:gd name="connsiteX6555" fmla="*/ 10397425 w 14923734"/>
              <a:gd name="connsiteY6555" fmla="*/ 8685151 h 11772899"/>
              <a:gd name="connsiteX6556" fmla="*/ 10385557 w 14923734"/>
              <a:gd name="connsiteY6556" fmla="*/ 8677323 h 11772899"/>
              <a:gd name="connsiteX6557" fmla="*/ 10378477 w 14923734"/>
              <a:gd name="connsiteY6557" fmla="*/ 8655681 h 11772899"/>
              <a:gd name="connsiteX6558" fmla="*/ 10415765 w 14923734"/>
              <a:gd name="connsiteY6558" fmla="*/ 8619731 h 11772899"/>
              <a:gd name="connsiteX6559" fmla="*/ 10434873 w 14923734"/>
              <a:gd name="connsiteY6559" fmla="*/ 8646236 h 11772899"/>
              <a:gd name="connsiteX6560" fmla="*/ 10436727 w 14923734"/>
              <a:gd name="connsiteY6560" fmla="*/ 8651547 h 11772899"/>
              <a:gd name="connsiteX6561" fmla="*/ 10445321 w 14923734"/>
              <a:gd name="connsiteY6561" fmla="*/ 8644817 h 11772899"/>
              <a:gd name="connsiteX6562" fmla="*/ 10493189 w 14923734"/>
              <a:gd name="connsiteY6562" fmla="*/ 8683268 h 11772899"/>
              <a:gd name="connsiteX6563" fmla="*/ 10592577 w 14923734"/>
              <a:gd name="connsiteY6563" fmla="*/ 8665607 h 11772899"/>
              <a:gd name="connsiteX6564" fmla="*/ 10660011 w 14923734"/>
              <a:gd name="connsiteY6564" fmla="*/ 8644692 h 11772899"/>
              <a:gd name="connsiteX6565" fmla="*/ 10620909 w 14923734"/>
              <a:gd name="connsiteY6565" fmla="*/ 8620517 h 11772899"/>
              <a:gd name="connsiteX6566" fmla="*/ 10654461 w 14923734"/>
              <a:gd name="connsiteY6566" fmla="*/ 8610073 h 11772899"/>
              <a:gd name="connsiteX6567" fmla="*/ 10629097 w 14923734"/>
              <a:gd name="connsiteY6567" fmla="*/ 8594255 h 11772899"/>
              <a:gd name="connsiteX6568" fmla="*/ 10593441 w 14923734"/>
              <a:gd name="connsiteY6568" fmla="*/ 8533966 h 11772899"/>
              <a:gd name="connsiteX6569" fmla="*/ 10684377 w 14923734"/>
              <a:gd name="connsiteY6569" fmla="*/ 8598750 h 11772899"/>
              <a:gd name="connsiteX6570" fmla="*/ 10682253 w 14923734"/>
              <a:gd name="connsiteY6570" fmla="*/ 8612042 h 11772899"/>
              <a:gd name="connsiteX6571" fmla="*/ 10697225 w 14923734"/>
              <a:gd name="connsiteY6571" fmla="*/ 8614202 h 11772899"/>
              <a:gd name="connsiteX6572" fmla="*/ 10728637 w 14923734"/>
              <a:gd name="connsiteY6572" fmla="*/ 8633230 h 11772899"/>
              <a:gd name="connsiteX6573" fmla="*/ 10732739 w 14923734"/>
              <a:gd name="connsiteY6573" fmla="*/ 8640023 h 11772899"/>
              <a:gd name="connsiteX6574" fmla="*/ 10746409 w 14923734"/>
              <a:gd name="connsiteY6574" fmla="*/ 8639781 h 11772899"/>
              <a:gd name="connsiteX6575" fmla="*/ 10887077 w 14923734"/>
              <a:gd name="connsiteY6575" fmla="*/ 8707182 h 11772899"/>
              <a:gd name="connsiteX6576" fmla="*/ 10907077 w 14923734"/>
              <a:gd name="connsiteY6576" fmla="*/ 8722876 h 11772899"/>
              <a:gd name="connsiteX6577" fmla="*/ 10906601 w 14923734"/>
              <a:gd name="connsiteY6577" fmla="*/ 8710953 h 11772899"/>
              <a:gd name="connsiteX6578" fmla="*/ 10947069 w 14923734"/>
              <a:gd name="connsiteY6578" fmla="*/ 8609419 h 11772899"/>
              <a:gd name="connsiteX6579" fmla="*/ 11150477 w 14923734"/>
              <a:gd name="connsiteY6579" fmla="*/ 8587389 h 11772899"/>
              <a:gd name="connsiteX6580" fmla="*/ 11199711 w 14923734"/>
              <a:gd name="connsiteY6580" fmla="*/ 8610052 h 11772899"/>
              <a:gd name="connsiteX6581" fmla="*/ 11191733 w 14923734"/>
              <a:gd name="connsiteY6581" fmla="*/ 8589151 h 11772899"/>
              <a:gd name="connsiteX6582" fmla="*/ 11216047 w 14923734"/>
              <a:gd name="connsiteY6582" fmla="*/ 8514028 h 11772899"/>
              <a:gd name="connsiteX6583" fmla="*/ 11233825 w 14923734"/>
              <a:gd name="connsiteY6583" fmla="*/ 8583291 h 11772899"/>
              <a:gd name="connsiteX6584" fmla="*/ 11235727 w 14923734"/>
              <a:gd name="connsiteY6584" fmla="*/ 8601759 h 11772899"/>
              <a:gd name="connsiteX6585" fmla="*/ 11238153 w 14923734"/>
              <a:gd name="connsiteY6585" fmla="*/ 8598890 h 11772899"/>
              <a:gd name="connsiteX6586" fmla="*/ 11274717 w 14923734"/>
              <a:gd name="connsiteY6586" fmla="*/ 8582179 h 11772899"/>
              <a:gd name="connsiteX6587" fmla="*/ 11276149 w 14923734"/>
              <a:gd name="connsiteY6587" fmla="*/ 8582313 h 11772899"/>
              <a:gd name="connsiteX6588" fmla="*/ 11280843 w 14923734"/>
              <a:gd name="connsiteY6588" fmla="*/ 8563835 h 11772899"/>
              <a:gd name="connsiteX6589" fmla="*/ 11278005 w 14923734"/>
              <a:gd name="connsiteY6589" fmla="*/ 8532549 h 11772899"/>
              <a:gd name="connsiteX6590" fmla="*/ 11308631 w 14923734"/>
              <a:gd name="connsiteY6590" fmla="*/ 8503003 h 11772899"/>
              <a:gd name="connsiteX6591" fmla="*/ 11315509 w 14923734"/>
              <a:gd name="connsiteY6591" fmla="*/ 8500750 h 11772899"/>
              <a:gd name="connsiteX6592" fmla="*/ 11325461 w 14923734"/>
              <a:gd name="connsiteY6592" fmla="*/ 8488108 h 11772899"/>
              <a:gd name="connsiteX6593" fmla="*/ 11330047 w 14923734"/>
              <a:gd name="connsiteY6593" fmla="*/ 8495987 h 11772899"/>
              <a:gd name="connsiteX6594" fmla="*/ 11334941 w 14923734"/>
              <a:gd name="connsiteY6594" fmla="*/ 8494388 h 11772899"/>
              <a:gd name="connsiteX6595" fmla="*/ 11354905 w 14923734"/>
              <a:gd name="connsiteY6595" fmla="*/ 8459379 h 11772899"/>
              <a:gd name="connsiteX6596" fmla="*/ 11393315 w 14923734"/>
              <a:gd name="connsiteY6596" fmla="*/ 8429855 h 11772899"/>
              <a:gd name="connsiteX6597" fmla="*/ 11414421 w 14923734"/>
              <a:gd name="connsiteY6597" fmla="*/ 8423687 h 11772899"/>
              <a:gd name="connsiteX6598" fmla="*/ 11414231 w 14923734"/>
              <a:gd name="connsiteY6598" fmla="*/ 8423095 h 11772899"/>
              <a:gd name="connsiteX6599" fmla="*/ 11415061 w 14923734"/>
              <a:gd name="connsiteY6599" fmla="*/ 8423501 h 11772899"/>
              <a:gd name="connsiteX6600" fmla="*/ 11457837 w 14923734"/>
              <a:gd name="connsiteY6600" fmla="*/ 8411005 h 11772899"/>
              <a:gd name="connsiteX6601" fmla="*/ 11522425 w 14923734"/>
              <a:gd name="connsiteY6601" fmla="*/ 8423344 h 11772899"/>
              <a:gd name="connsiteX6602" fmla="*/ 11531897 w 14923734"/>
              <a:gd name="connsiteY6602" fmla="*/ 8434363 h 11772899"/>
              <a:gd name="connsiteX6603" fmla="*/ 11521057 w 14923734"/>
              <a:gd name="connsiteY6603" fmla="*/ 8472377 h 11772899"/>
              <a:gd name="connsiteX6604" fmla="*/ 11506469 w 14923734"/>
              <a:gd name="connsiteY6604" fmla="*/ 8493520 h 11772899"/>
              <a:gd name="connsiteX6605" fmla="*/ 11511295 w 14923734"/>
              <a:gd name="connsiteY6605" fmla="*/ 8495821 h 11772899"/>
              <a:gd name="connsiteX6606" fmla="*/ 11550773 w 14923734"/>
              <a:gd name="connsiteY6606" fmla="*/ 8514685 h 11772899"/>
              <a:gd name="connsiteX6607" fmla="*/ 11563549 w 14923734"/>
              <a:gd name="connsiteY6607" fmla="*/ 8507982 h 11772899"/>
              <a:gd name="connsiteX6608" fmla="*/ 11576709 w 14923734"/>
              <a:gd name="connsiteY6608" fmla="*/ 8512363 h 11772899"/>
              <a:gd name="connsiteX6609" fmla="*/ 11573661 w 14923734"/>
              <a:gd name="connsiteY6609" fmla="*/ 8525619 h 11772899"/>
              <a:gd name="connsiteX6610" fmla="*/ 11581237 w 14923734"/>
              <a:gd name="connsiteY6610" fmla="*/ 8529238 h 11772899"/>
              <a:gd name="connsiteX6611" fmla="*/ 11600329 w 14923734"/>
              <a:gd name="connsiteY6611" fmla="*/ 8589408 h 11772899"/>
              <a:gd name="connsiteX6612" fmla="*/ 11616045 w 14923734"/>
              <a:gd name="connsiteY6612" fmla="*/ 8622838 h 11772899"/>
              <a:gd name="connsiteX6613" fmla="*/ 11620515 w 14923734"/>
              <a:gd name="connsiteY6613" fmla="*/ 8600716 h 11772899"/>
              <a:gd name="connsiteX6614" fmla="*/ 11683175 w 14923734"/>
              <a:gd name="connsiteY6614" fmla="*/ 8549664 h 11772899"/>
              <a:gd name="connsiteX6615" fmla="*/ 11746399 w 14923734"/>
              <a:gd name="connsiteY6615" fmla="*/ 8548269 h 11772899"/>
              <a:gd name="connsiteX6616" fmla="*/ 11785403 w 14923734"/>
              <a:gd name="connsiteY6616" fmla="*/ 8565156 h 11772899"/>
              <a:gd name="connsiteX6617" fmla="*/ 11798541 w 14923734"/>
              <a:gd name="connsiteY6617" fmla="*/ 8575892 h 11772899"/>
              <a:gd name="connsiteX6618" fmla="*/ 11794957 w 14923734"/>
              <a:gd name="connsiteY6618" fmla="*/ 8570847 h 11772899"/>
              <a:gd name="connsiteX6619" fmla="*/ 11855835 w 14923734"/>
              <a:gd name="connsiteY6619" fmla="*/ 8543723 h 11772899"/>
              <a:gd name="connsiteX6620" fmla="*/ 11856649 w 14923734"/>
              <a:gd name="connsiteY6620" fmla="*/ 8611681 h 11772899"/>
              <a:gd name="connsiteX6621" fmla="*/ 11842749 w 14923734"/>
              <a:gd name="connsiteY6621" fmla="*/ 8613484 h 11772899"/>
              <a:gd name="connsiteX6622" fmla="*/ 11831129 w 14923734"/>
              <a:gd name="connsiteY6622" fmla="*/ 8607106 h 11772899"/>
              <a:gd name="connsiteX6623" fmla="*/ 11877583 w 14923734"/>
              <a:gd name="connsiteY6623" fmla="*/ 8662782 h 11772899"/>
              <a:gd name="connsiteX6624" fmla="*/ 11813873 w 14923734"/>
              <a:gd name="connsiteY6624" fmla="*/ 8701182 h 11772899"/>
              <a:gd name="connsiteX6625" fmla="*/ 11813239 w 14923734"/>
              <a:gd name="connsiteY6625" fmla="*/ 8701162 h 11772899"/>
              <a:gd name="connsiteX6626" fmla="*/ 11813417 w 14923734"/>
              <a:gd name="connsiteY6626" fmla="*/ 8701457 h 11772899"/>
              <a:gd name="connsiteX6627" fmla="*/ 11795473 w 14923734"/>
              <a:gd name="connsiteY6627" fmla="*/ 8712268 h 11772899"/>
              <a:gd name="connsiteX6628" fmla="*/ 11692605 w 14923734"/>
              <a:gd name="connsiteY6628" fmla="*/ 8746054 h 11772899"/>
              <a:gd name="connsiteX6629" fmla="*/ 11647533 w 14923734"/>
              <a:gd name="connsiteY6629" fmla="*/ 8716058 h 11772899"/>
              <a:gd name="connsiteX6630" fmla="*/ 11620589 w 14923734"/>
              <a:gd name="connsiteY6630" fmla="*/ 8674752 h 11772899"/>
              <a:gd name="connsiteX6631" fmla="*/ 11616529 w 14923734"/>
              <a:gd name="connsiteY6631" fmla="*/ 8653998 h 11772899"/>
              <a:gd name="connsiteX6632" fmla="*/ 11598777 w 14923734"/>
              <a:gd name="connsiteY6632" fmla="*/ 8675662 h 11772899"/>
              <a:gd name="connsiteX6633" fmla="*/ 11592765 w 14923734"/>
              <a:gd name="connsiteY6633" fmla="*/ 8727910 h 11772899"/>
              <a:gd name="connsiteX6634" fmla="*/ 11430819 w 14923734"/>
              <a:gd name="connsiteY6634" fmla="*/ 8784135 h 11772899"/>
              <a:gd name="connsiteX6635" fmla="*/ 11399441 w 14923734"/>
              <a:gd name="connsiteY6635" fmla="*/ 8776729 h 11772899"/>
              <a:gd name="connsiteX6636" fmla="*/ 11354735 w 14923734"/>
              <a:gd name="connsiteY6636" fmla="*/ 8753227 h 11772899"/>
              <a:gd name="connsiteX6637" fmla="*/ 11339409 w 14923734"/>
              <a:gd name="connsiteY6637" fmla="*/ 8758130 h 11772899"/>
              <a:gd name="connsiteX6638" fmla="*/ 11324701 w 14923734"/>
              <a:gd name="connsiteY6638" fmla="*/ 8728442 h 11772899"/>
              <a:gd name="connsiteX6639" fmla="*/ 11324709 w 14923734"/>
              <a:gd name="connsiteY6639" fmla="*/ 8726878 h 11772899"/>
              <a:gd name="connsiteX6640" fmla="*/ 11316097 w 14923734"/>
              <a:gd name="connsiteY6640" fmla="*/ 8718907 h 11772899"/>
              <a:gd name="connsiteX6641" fmla="*/ 11304525 w 14923734"/>
              <a:gd name="connsiteY6641" fmla="*/ 8734114 h 11772899"/>
              <a:gd name="connsiteX6642" fmla="*/ 11281793 w 14923734"/>
              <a:gd name="connsiteY6642" fmla="*/ 8742913 h 11772899"/>
              <a:gd name="connsiteX6643" fmla="*/ 11271023 w 14923734"/>
              <a:gd name="connsiteY6643" fmla="*/ 8739344 h 11772899"/>
              <a:gd name="connsiteX6644" fmla="*/ 11271543 w 14923734"/>
              <a:gd name="connsiteY6644" fmla="*/ 8741772 h 11772899"/>
              <a:gd name="connsiteX6645" fmla="*/ 11259275 w 14923734"/>
              <a:gd name="connsiteY6645" fmla="*/ 8803560 h 11772899"/>
              <a:gd name="connsiteX6646" fmla="*/ 11211625 w 14923734"/>
              <a:gd name="connsiteY6646" fmla="*/ 8869031 h 11772899"/>
              <a:gd name="connsiteX6647" fmla="*/ 11205375 w 14923734"/>
              <a:gd name="connsiteY6647" fmla="*/ 8872120 h 11772899"/>
              <a:gd name="connsiteX6648" fmla="*/ 11202617 w 14923734"/>
              <a:gd name="connsiteY6648" fmla="*/ 8878424 h 11772899"/>
              <a:gd name="connsiteX6649" fmla="*/ 11181359 w 14923734"/>
              <a:gd name="connsiteY6649" fmla="*/ 8890988 h 11772899"/>
              <a:gd name="connsiteX6650" fmla="*/ 11172437 w 14923734"/>
              <a:gd name="connsiteY6650" fmla="*/ 8888373 h 11772899"/>
              <a:gd name="connsiteX6651" fmla="*/ 11132413 w 14923734"/>
              <a:gd name="connsiteY6651" fmla="*/ 8908130 h 11772899"/>
              <a:gd name="connsiteX6652" fmla="*/ 11114909 w 14923734"/>
              <a:gd name="connsiteY6652" fmla="*/ 8909255 h 11772899"/>
              <a:gd name="connsiteX6653" fmla="*/ 11127029 w 14923734"/>
              <a:gd name="connsiteY6653" fmla="*/ 8928259 h 11772899"/>
              <a:gd name="connsiteX6654" fmla="*/ 11156795 w 14923734"/>
              <a:gd name="connsiteY6654" fmla="*/ 9000929 h 11772899"/>
              <a:gd name="connsiteX6655" fmla="*/ 11175589 w 14923734"/>
              <a:gd name="connsiteY6655" fmla="*/ 9076299 h 11772899"/>
              <a:gd name="connsiteX6656" fmla="*/ 11180857 w 14923734"/>
              <a:gd name="connsiteY6656" fmla="*/ 9075921 h 11772899"/>
              <a:gd name="connsiteX6657" fmla="*/ 11258237 w 14923734"/>
              <a:gd name="connsiteY6657" fmla="*/ 9096112 h 11772899"/>
              <a:gd name="connsiteX6658" fmla="*/ 11314513 w 14923734"/>
              <a:gd name="connsiteY6658" fmla="*/ 9130351 h 11772899"/>
              <a:gd name="connsiteX6659" fmla="*/ 11335005 w 14923734"/>
              <a:gd name="connsiteY6659" fmla="*/ 9153117 h 11772899"/>
              <a:gd name="connsiteX6660" fmla="*/ 11336749 w 14923734"/>
              <a:gd name="connsiteY6660" fmla="*/ 9152025 h 11772899"/>
              <a:gd name="connsiteX6661" fmla="*/ 11336695 w 14923734"/>
              <a:gd name="connsiteY6661" fmla="*/ 9154997 h 11772899"/>
              <a:gd name="connsiteX6662" fmla="*/ 11357729 w 14923734"/>
              <a:gd name="connsiteY6662" fmla="*/ 9178354 h 11772899"/>
              <a:gd name="connsiteX6663" fmla="*/ 11382615 w 14923734"/>
              <a:gd name="connsiteY6663" fmla="*/ 9238207 h 11772899"/>
              <a:gd name="connsiteX6664" fmla="*/ 11383117 w 14923734"/>
              <a:gd name="connsiteY6664" fmla="*/ 9265019 h 11772899"/>
              <a:gd name="connsiteX6665" fmla="*/ 11384677 w 14923734"/>
              <a:gd name="connsiteY6665" fmla="*/ 9264219 h 11772899"/>
              <a:gd name="connsiteX6666" fmla="*/ 11383155 w 14923734"/>
              <a:gd name="connsiteY6666" fmla="*/ 9267005 h 11772899"/>
              <a:gd name="connsiteX6667" fmla="*/ 11383927 w 14923734"/>
              <a:gd name="connsiteY6667" fmla="*/ 9307971 h 11772899"/>
              <a:gd name="connsiteX6668" fmla="*/ 11367475 w 14923734"/>
              <a:gd name="connsiteY6668" fmla="*/ 9340561 h 11772899"/>
              <a:gd name="connsiteX6669" fmla="*/ 11347893 w 14923734"/>
              <a:gd name="connsiteY6669" fmla="*/ 9359229 h 11772899"/>
              <a:gd name="connsiteX6670" fmla="*/ 11353279 w 14923734"/>
              <a:gd name="connsiteY6670" fmla="*/ 9364364 h 11772899"/>
              <a:gd name="connsiteX6671" fmla="*/ 11358743 w 14923734"/>
              <a:gd name="connsiteY6671" fmla="*/ 9390128 h 11772899"/>
              <a:gd name="connsiteX6672" fmla="*/ 11342837 w 14923734"/>
              <a:gd name="connsiteY6672" fmla="*/ 9396380 h 11772899"/>
              <a:gd name="connsiteX6673" fmla="*/ 11328757 w 14923734"/>
              <a:gd name="connsiteY6673" fmla="*/ 9378295 h 11772899"/>
              <a:gd name="connsiteX6674" fmla="*/ 11328389 w 14923734"/>
              <a:gd name="connsiteY6674" fmla="*/ 9377596 h 11772899"/>
              <a:gd name="connsiteX6675" fmla="*/ 11305199 w 14923734"/>
              <a:gd name="connsiteY6675" fmla="*/ 9399168 h 11772899"/>
              <a:gd name="connsiteX6676" fmla="*/ 11299565 w 14923734"/>
              <a:gd name="connsiteY6676" fmla="*/ 9407688 h 11772899"/>
              <a:gd name="connsiteX6677" fmla="*/ 11336545 w 14923734"/>
              <a:gd name="connsiteY6677" fmla="*/ 9424472 h 11772899"/>
              <a:gd name="connsiteX6678" fmla="*/ 11415681 w 14923734"/>
              <a:gd name="connsiteY6678" fmla="*/ 9512969 h 11772899"/>
              <a:gd name="connsiteX6679" fmla="*/ 11415317 w 14923734"/>
              <a:gd name="connsiteY6679" fmla="*/ 9526685 h 11772899"/>
              <a:gd name="connsiteX6680" fmla="*/ 11451605 w 14923734"/>
              <a:gd name="connsiteY6680" fmla="*/ 9517333 h 11772899"/>
              <a:gd name="connsiteX6681" fmla="*/ 11493521 w 14923734"/>
              <a:gd name="connsiteY6681" fmla="*/ 9522674 h 11772899"/>
              <a:gd name="connsiteX6682" fmla="*/ 11494627 w 14923734"/>
              <a:gd name="connsiteY6682" fmla="*/ 9523504 h 11772899"/>
              <a:gd name="connsiteX6683" fmla="*/ 11511105 w 14923734"/>
              <a:gd name="connsiteY6683" fmla="*/ 9511357 h 11772899"/>
              <a:gd name="connsiteX6684" fmla="*/ 11529989 w 14923734"/>
              <a:gd name="connsiteY6684" fmla="*/ 9485342 h 11772899"/>
              <a:gd name="connsiteX6685" fmla="*/ 11575669 w 14923734"/>
              <a:gd name="connsiteY6685" fmla="*/ 9477601 h 11772899"/>
              <a:gd name="connsiteX6686" fmla="*/ 11582947 w 14923734"/>
              <a:gd name="connsiteY6686" fmla="*/ 9479306 h 11772899"/>
              <a:gd name="connsiteX6687" fmla="*/ 11599857 w 14923734"/>
              <a:gd name="connsiteY6687" fmla="*/ 9474402 h 11772899"/>
              <a:gd name="connsiteX6688" fmla="*/ 11598337 w 14923734"/>
              <a:gd name="connsiteY6688" fmla="*/ 9482911 h 11772899"/>
              <a:gd name="connsiteX6689" fmla="*/ 11603509 w 14923734"/>
              <a:gd name="connsiteY6689" fmla="*/ 9484123 h 11772899"/>
              <a:gd name="connsiteX6690" fmla="*/ 11643987 w 14923734"/>
              <a:gd name="connsiteY6690" fmla="*/ 9466706 h 11772899"/>
              <a:gd name="connsiteX6691" fmla="*/ 11696157 w 14923734"/>
              <a:gd name="connsiteY6691" fmla="*/ 9462913 h 11772899"/>
              <a:gd name="connsiteX6692" fmla="*/ 11717989 w 14923734"/>
              <a:gd name="connsiteY6692" fmla="*/ 9468729 h 11772899"/>
              <a:gd name="connsiteX6693" fmla="*/ 11718233 w 14923734"/>
              <a:gd name="connsiteY6693" fmla="*/ 9468170 h 11772899"/>
              <a:gd name="connsiteX6694" fmla="*/ 11718649 w 14923734"/>
              <a:gd name="connsiteY6694" fmla="*/ 9468907 h 11772899"/>
              <a:gd name="connsiteX6695" fmla="*/ 11728657 w 14923734"/>
              <a:gd name="connsiteY6695" fmla="*/ 9471575 h 11772899"/>
              <a:gd name="connsiteX6696" fmla="*/ 11729225 w 14923734"/>
              <a:gd name="connsiteY6696" fmla="*/ 9445464 h 11772899"/>
              <a:gd name="connsiteX6697" fmla="*/ 11759593 w 14923734"/>
              <a:gd name="connsiteY6697" fmla="*/ 9471645 h 11772899"/>
              <a:gd name="connsiteX6698" fmla="*/ 11738325 w 14923734"/>
              <a:gd name="connsiteY6698" fmla="*/ 9474149 h 11772899"/>
              <a:gd name="connsiteX6699" fmla="*/ 11762895 w 14923734"/>
              <a:gd name="connsiteY6699" fmla="*/ 9480697 h 11772899"/>
              <a:gd name="connsiteX6700" fmla="*/ 11808499 w 14923734"/>
              <a:gd name="connsiteY6700" fmla="*/ 9523026 h 11772899"/>
              <a:gd name="connsiteX6701" fmla="*/ 11808897 w 14923734"/>
              <a:gd name="connsiteY6701" fmla="*/ 9535301 h 11772899"/>
              <a:gd name="connsiteX6702" fmla="*/ 11809605 w 14923734"/>
              <a:gd name="connsiteY6702" fmla="*/ 9534436 h 11772899"/>
              <a:gd name="connsiteX6703" fmla="*/ 11844773 w 14923734"/>
              <a:gd name="connsiteY6703" fmla="*/ 9589941 h 11772899"/>
              <a:gd name="connsiteX6704" fmla="*/ 11822921 w 14923734"/>
              <a:gd name="connsiteY6704" fmla="*/ 9618933 h 11772899"/>
              <a:gd name="connsiteX6705" fmla="*/ 11792017 w 14923734"/>
              <a:gd name="connsiteY6705" fmla="*/ 9607507 h 11772899"/>
              <a:gd name="connsiteX6706" fmla="*/ 11780055 w 14923734"/>
              <a:gd name="connsiteY6706" fmla="*/ 9570391 h 11772899"/>
              <a:gd name="connsiteX6707" fmla="*/ 11806593 w 14923734"/>
              <a:gd name="connsiteY6707" fmla="*/ 9538105 h 11772899"/>
              <a:gd name="connsiteX6708" fmla="*/ 11774037 w 14923734"/>
              <a:gd name="connsiteY6708" fmla="*/ 9560856 h 11772899"/>
              <a:gd name="connsiteX6709" fmla="*/ 11747485 w 14923734"/>
              <a:gd name="connsiteY6709" fmla="*/ 9570098 h 11772899"/>
              <a:gd name="connsiteX6710" fmla="*/ 11749947 w 14923734"/>
              <a:gd name="connsiteY6710" fmla="*/ 9574343 h 11772899"/>
              <a:gd name="connsiteX6711" fmla="*/ 11759521 w 14923734"/>
              <a:gd name="connsiteY6711" fmla="*/ 9590835 h 11772899"/>
              <a:gd name="connsiteX6712" fmla="*/ 11778225 w 14923734"/>
              <a:gd name="connsiteY6712" fmla="*/ 9572262 h 11772899"/>
              <a:gd name="connsiteX6713" fmla="*/ 11776769 w 14923734"/>
              <a:gd name="connsiteY6713" fmla="*/ 9604652 h 11772899"/>
              <a:gd name="connsiteX6714" fmla="*/ 11776781 w 14923734"/>
              <a:gd name="connsiteY6714" fmla="*/ 9609626 h 11772899"/>
              <a:gd name="connsiteX6715" fmla="*/ 11785365 w 14923734"/>
              <a:gd name="connsiteY6715" fmla="*/ 9610298 h 11772899"/>
              <a:gd name="connsiteX6716" fmla="*/ 11793389 w 14923734"/>
              <a:gd name="connsiteY6716" fmla="*/ 9620386 h 11772899"/>
              <a:gd name="connsiteX6717" fmla="*/ 11781833 w 14923734"/>
              <a:gd name="connsiteY6717" fmla="*/ 9629264 h 11772899"/>
              <a:gd name="connsiteX6718" fmla="*/ 11785709 w 14923734"/>
              <a:gd name="connsiteY6718" fmla="*/ 9635934 h 11772899"/>
              <a:gd name="connsiteX6719" fmla="*/ 11760781 w 14923734"/>
              <a:gd name="connsiteY6719" fmla="*/ 9692852 h 11772899"/>
              <a:gd name="connsiteX6720" fmla="*/ 11751207 w 14923734"/>
              <a:gd name="connsiteY6720" fmla="*/ 9727059 h 11772899"/>
              <a:gd name="connsiteX6721" fmla="*/ 11769969 w 14923734"/>
              <a:gd name="connsiteY6721" fmla="*/ 9711936 h 11772899"/>
              <a:gd name="connsiteX6722" fmla="*/ 11857033 w 14923734"/>
              <a:gd name="connsiteY6722" fmla="*/ 9703479 h 11772899"/>
              <a:gd name="connsiteX6723" fmla="*/ 11910833 w 14923734"/>
              <a:gd name="connsiteY6723" fmla="*/ 9734325 h 11772899"/>
              <a:gd name="connsiteX6724" fmla="*/ 11931961 w 14923734"/>
              <a:gd name="connsiteY6724" fmla="*/ 9767295 h 11772899"/>
              <a:gd name="connsiteX6725" fmla="*/ 11935083 w 14923734"/>
              <a:gd name="connsiteY6725" fmla="*/ 9780045 h 11772899"/>
              <a:gd name="connsiteX6726" fmla="*/ 11935871 w 14923734"/>
              <a:gd name="connsiteY6726" fmla="*/ 9779407 h 11772899"/>
              <a:gd name="connsiteX6727" fmla="*/ 11936077 w 14923734"/>
              <a:gd name="connsiteY6727" fmla="*/ 9776594 h 11772899"/>
              <a:gd name="connsiteX6728" fmla="*/ 11958451 w 14923734"/>
              <a:gd name="connsiteY6728" fmla="*/ 9762572 h 11772899"/>
              <a:gd name="connsiteX6729" fmla="*/ 11962321 w 14923734"/>
              <a:gd name="connsiteY6729" fmla="*/ 9763682 h 11772899"/>
              <a:gd name="connsiteX6730" fmla="*/ 11949907 w 14923734"/>
              <a:gd name="connsiteY6730" fmla="*/ 9742381 h 11772899"/>
              <a:gd name="connsiteX6731" fmla="*/ 11961713 w 14923734"/>
              <a:gd name="connsiteY6731" fmla="*/ 9707966 h 11772899"/>
              <a:gd name="connsiteX6732" fmla="*/ 11962253 w 14923734"/>
              <a:gd name="connsiteY6732" fmla="*/ 9708725 h 11772899"/>
              <a:gd name="connsiteX6733" fmla="*/ 11961779 w 14923734"/>
              <a:gd name="connsiteY6733" fmla="*/ 9704938 h 11772899"/>
              <a:gd name="connsiteX6734" fmla="*/ 11985709 w 14923734"/>
              <a:gd name="connsiteY6734" fmla="*/ 9696894 h 11772899"/>
              <a:gd name="connsiteX6735" fmla="*/ 11995701 w 14923734"/>
              <a:gd name="connsiteY6735" fmla="*/ 9727346 h 11772899"/>
              <a:gd name="connsiteX6736" fmla="*/ 11977085 w 14923734"/>
              <a:gd name="connsiteY6736" fmla="*/ 9729696 h 11772899"/>
              <a:gd name="connsiteX6737" fmla="*/ 11980693 w 14923734"/>
              <a:gd name="connsiteY6737" fmla="*/ 9734794 h 11772899"/>
              <a:gd name="connsiteX6738" fmla="*/ 11986015 w 14923734"/>
              <a:gd name="connsiteY6738" fmla="*/ 9767918 h 11772899"/>
              <a:gd name="connsiteX6739" fmla="*/ 11984933 w 14923734"/>
              <a:gd name="connsiteY6739" fmla="*/ 9768742 h 11772899"/>
              <a:gd name="connsiteX6740" fmla="*/ 11989161 w 14923734"/>
              <a:gd name="connsiteY6740" fmla="*/ 9775317 h 11772899"/>
              <a:gd name="connsiteX6741" fmla="*/ 12005401 w 14923734"/>
              <a:gd name="connsiteY6741" fmla="*/ 9786040 h 11772899"/>
              <a:gd name="connsiteX6742" fmla="*/ 12000983 w 14923734"/>
              <a:gd name="connsiteY6742" fmla="*/ 9793712 h 11772899"/>
              <a:gd name="connsiteX6743" fmla="*/ 12018061 w 14923734"/>
              <a:gd name="connsiteY6743" fmla="*/ 9820289 h 11772899"/>
              <a:gd name="connsiteX6744" fmla="*/ 12014619 w 14923734"/>
              <a:gd name="connsiteY6744" fmla="*/ 9841948 h 11772899"/>
              <a:gd name="connsiteX6745" fmla="*/ 12026439 w 14923734"/>
              <a:gd name="connsiteY6745" fmla="*/ 9842930 h 11772899"/>
              <a:gd name="connsiteX6746" fmla="*/ 12034957 w 14923734"/>
              <a:gd name="connsiteY6746" fmla="*/ 9872439 h 11772899"/>
              <a:gd name="connsiteX6747" fmla="*/ 12006989 w 14923734"/>
              <a:gd name="connsiteY6747" fmla="*/ 9872865 h 11772899"/>
              <a:gd name="connsiteX6748" fmla="*/ 12006121 w 14923734"/>
              <a:gd name="connsiteY6748" fmla="*/ 9871945 h 11772899"/>
              <a:gd name="connsiteX6749" fmla="*/ 11983289 w 14923734"/>
              <a:gd name="connsiteY6749" fmla="*/ 9895465 h 11772899"/>
              <a:gd name="connsiteX6750" fmla="*/ 11946417 w 14923734"/>
              <a:gd name="connsiteY6750" fmla="*/ 9908566 h 11772899"/>
              <a:gd name="connsiteX6751" fmla="*/ 11944809 w 14923734"/>
              <a:gd name="connsiteY6751" fmla="*/ 9908284 h 11772899"/>
              <a:gd name="connsiteX6752" fmla="*/ 11948241 w 14923734"/>
              <a:gd name="connsiteY6752" fmla="*/ 9938805 h 11772899"/>
              <a:gd name="connsiteX6753" fmla="*/ 12011821 w 14923734"/>
              <a:gd name="connsiteY6753" fmla="*/ 9930916 h 11772899"/>
              <a:gd name="connsiteX6754" fmla="*/ 12007761 w 14923734"/>
              <a:gd name="connsiteY6754" fmla="*/ 9935884 h 11772899"/>
              <a:gd name="connsiteX6755" fmla="*/ 12028241 w 14923734"/>
              <a:gd name="connsiteY6755" fmla="*/ 9939924 h 11772899"/>
              <a:gd name="connsiteX6756" fmla="*/ 12030109 w 14923734"/>
              <a:gd name="connsiteY6756" fmla="*/ 9981672 h 11772899"/>
              <a:gd name="connsiteX6757" fmla="*/ 11992789 w 14923734"/>
              <a:gd name="connsiteY6757" fmla="*/ 9999279 h 11772899"/>
              <a:gd name="connsiteX6758" fmla="*/ 11972249 w 14923734"/>
              <a:gd name="connsiteY6758" fmla="*/ 9983567 h 11772899"/>
              <a:gd name="connsiteX6759" fmla="*/ 11965385 w 14923734"/>
              <a:gd name="connsiteY6759" fmla="*/ 9963443 h 11772899"/>
              <a:gd name="connsiteX6760" fmla="*/ 11905623 w 14923734"/>
              <a:gd name="connsiteY6760" fmla="*/ 9986651 h 11772899"/>
              <a:gd name="connsiteX6761" fmla="*/ 11922333 w 14923734"/>
              <a:gd name="connsiteY6761" fmla="*/ 9953247 h 11772899"/>
              <a:gd name="connsiteX6762" fmla="*/ 11921033 w 14923734"/>
              <a:gd name="connsiteY6762" fmla="*/ 9945045 h 11772899"/>
              <a:gd name="connsiteX6763" fmla="*/ 11904345 w 14923734"/>
              <a:gd name="connsiteY6763" fmla="*/ 9940031 h 11772899"/>
              <a:gd name="connsiteX6764" fmla="*/ 11901293 w 14923734"/>
              <a:gd name="connsiteY6764" fmla="*/ 9920667 h 11772899"/>
              <a:gd name="connsiteX6765" fmla="*/ 11917701 w 14923734"/>
              <a:gd name="connsiteY6765" fmla="*/ 9908439 h 11772899"/>
              <a:gd name="connsiteX6766" fmla="*/ 11918749 w 14923734"/>
              <a:gd name="connsiteY6766" fmla="*/ 9903746 h 11772899"/>
              <a:gd name="connsiteX6767" fmla="*/ 11908949 w 14923734"/>
              <a:gd name="connsiteY6767" fmla="*/ 9902039 h 11772899"/>
              <a:gd name="connsiteX6768" fmla="*/ 11894521 w 14923734"/>
              <a:gd name="connsiteY6768" fmla="*/ 9886780 h 11772899"/>
              <a:gd name="connsiteX6769" fmla="*/ 11890181 w 14923734"/>
              <a:gd name="connsiteY6769" fmla="*/ 9886440 h 11772899"/>
              <a:gd name="connsiteX6770" fmla="*/ 11731475 w 14923734"/>
              <a:gd name="connsiteY6770" fmla="*/ 9862542 h 11772899"/>
              <a:gd name="connsiteX6771" fmla="*/ 11714185 w 14923734"/>
              <a:gd name="connsiteY6771" fmla="*/ 9816208 h 11772899"/>
              <a:gd name="connsiteX6772" fmla="*/ 11719731 w 14923734"/>
              <a:gd name="connsiteY6772" fmla="*/ 9770141 h 11772899"/>
              <a:gd name="connsiteX6773" fmla="*/ 11730433 w 14923734"/>
              <a:gd name="connsiteY6773" fmla="*/ 9751784 h 11772899"/>
              <a:gd name="connsiteX6774" fmla="*/ 11700879 w 14923734"/>
              <a:gd name="connsiteY6774" fmla="*/ 9759835 h 11772899"/>
              <a:gd name="connsiteX6775" fmla="*/ 11660353 w 14923734"/>
              <a:gd name="connsiteY6775" fmla="*/ 9797850 h 11772899"/>
              <a:gd name="connsiteX6776" fmla="*/ 11486783 w 14923734"/>
              <a:gd name="connsiteY6776" fmla="*/ 9760208 h 11772899"/>
              <a:gd name="connsiteX6777" fmla="*/ 11465585 w 14923734"/>
              <a:gd name="connsiteY6777" fmla="*/ 9738537 h 11772899"/>
              <a:gd name="connsiteX6778" fmla="*/ 11444183 w 14923734"/>
              <a:gd name="connsiteY6778" fmla="*/ 9697487 h 11772899"/>
              <a:gd name="connsiteX6779" fmla="*/ 11428041 w 14923734"/>
              <a:gd name="connsiteY6779" fmla="*/ 9693598 h 11772899"/>
              <a:gd name="connsiteX6780" fmla="*/ 11435915 w 14923734"/>
              <a:gd name="connsiteY6780" fmla="*/ 9662839 h 11772899"/>
              <a:gd name="connsiteX6781" fmla="*/ 11436989 w 14923734"/>
              <a:gd name="connsiteY6781" fmla="*/ 9661618 h 11772899"/>
              <a:gd name="connsiteX6782" fmla="*/ 11435205 w 14923734"/>
              <a:gd name="connsiteY6782" fmla="*/ 9651003 h 11772899"/>
              <a:gd name="connsiteX6783" fmla="*/ 11415203 w 14923734"/>
              <a:gd name="connsiteY6783" fmla="*/ 9657107 h 11772899"/>
              <a:gd name="connsiteX6784" fmla="*/ 11390221 w 14923734"/>
              <a:gd name="connsiteY6784" fmla="*/ 9652535 h 11772899"/>
              <a:gd name="connsiteX6785" fmla="*/ 11383645 w 14923734"/>
              <a:gd name="connsiteY6785" fmla="*/ 9644291 h 11772899"/>
              <a:gd name="connsiteX6786" fmla="*/ 11382429 w 14923734"/>
              <a:gd name="connsiteY6786" fmla="*/ 9646458 h 11772899"/>
              <a:gd name="connsiteX6787" fmla="*/ 11330189 w 14923734"/>
              <a:gd name="connsiteY6787" fmla="*/ 9688809 h 11772899"/>
              <a:gd name="connsiteX6788" fmla="*/ 11275589 w 14923734"/>
              <a:gd name="connsiteY6788" fmla="*/ 9710689 h 11772899"/>
              <a:gd name="connsiteX6789" fmla="*/ 11243479 w 14923734"/>
              <a:gd name="connsiteY6789" fmla="*/ 9714359 h 11772899"/>
              <a:gd name="connsiteX6790" fmla="*/ 11243581 w 14923734"/>
              <a:gd name="connsiteY6790" fmla="*/ 9718608 h 11772899"/>
              <a:gd name="connsiteX6791" fmla="*/ 11238807 w 14923734"/>
              <a:gd name="connsiteY6791" fmla="*/ 9720497 h 11772899"/>
              <a:gd name="connsiteX6792" fmla="*/ 11235585 w 14923734"/>
              <a:gd name="connsiteY6792" fmla="*/ 9738942 h 11772899"/>
              <a:gd name="connsiteX6793" fmla="*/ 11231953 w 14923734"/>
              <a:gd name="connsiteY6793" fmla="*/ 9922656 h 11772899"/>
              <a:gd name="connsiteX6794" fmla="*/ 11231571 w 14923734"/>
              <a:gd name="connsiteY6794" fmla="*/ 10006579 h 11772899"/>
              <a:gd name="connsiteX6795" fmla="*/ 11232081 w 14923734"/>
              <a:gd name="connsiteY6795" fmla="*/ 10006698 h 11772899"/>
              <a:gd name="connsiteX6796" fmla="*/ 11231711 w 14923734"/>
              <a:gd name="connsiteY6796" fmla="*/ 10008751 h 11772899"/>
              <a:gd name="connsiteX6797" fmla="*/ 11237089 w 14923734"/>
              <a:gd name="connsiteY6797" fmla="*/ 10068927 h 11772899"/>
              <a:gd name="connsiteX6798" fmla="*/ 11237433 w 14923734"/>
              <a:gd name="connsiteY6798" fmla="*/ 10069866 h 11772899"/>
              <a:gd name="connsiteX6799" fmla="*/ 11275821 w 14923734"/>
              <a:gd name="connsiteY6799" fmla="*/ 10074314 h 11772899"/>
              <a:gd name="connsiteX6800" fmla="*/ 11340089 w 14923734"/>
              <a:gd name="connsiteY6800" fmla="*/ 10128129 h 11772899"/>
              <a:gd name="connsiteX6801" fmla="*/ 11341057 w 14923734"/>
              <a:gd name="connsiteY6801" fmla="*/ 10129771 h 11772899"/>
              <a:gd name="connsiteX6802" fmla="*/ 11368409 w 14923734"/>
              <a:gd name="connsiteY6802" fmla="*/ 10117815 h 11772899"/>
              <a:gd name="connsiteX6803" fmla="*/ 11376691 w 14923734"/>
              <a:gd name="connsiteY6803" fmla="*/ 10136304 h 11772899"/>
              <a:gd name="connsiteX6804" fmla="*/ 11380929 w 14923734"/>
              <a:gd name="connsiteY6804" fmla="*/ 10130302 h 11772899"/>
              <a:gd name="connsiteX6805" fmla="*/ 11379003 w 14923734"/>
              <a:gd name="connsiteY6805" fmla="*/ 10136118 h 11772899"/>
              <a:gd name="connsiteX6806" fmla="*/ 11377561 w 14923734"/>
              <a:gd name="connsiteY6806" fmla="*/ 10138250 h 11772899"/>
              <a:gd name="connsiteX6807" fmla="*/ 11381203 w 14923734"/>
              <a:gd name="connsiteY6807" fmla="*/ 10146386 h 11772899"/>
              <a:gd name="connsiteX6808" fmla="*/ 11370449 w 14923734"/>
              <a:gd name="connsiteY6808" fmla="*/ 10148769 h 11772899"/>
              <a:gd name="connsiteX6809" fmla="*/ 11368987 w 14923734"/>
              <a:gd name="connsiteY6809" fmla="*/ 10150933 h 11772899"/>
              <a:gd name="connsiteX6810" fmla="*/ 11365383 w 14923734"/>
              <a:gd name="connsiteY6810" fmla="*/ 10155597 h 11772899"/>
              <a:gd name="connsiteX6811" fmla="*/ 11368125 w 14923734"/>
              <a:gd name="connsiteY6811" fmla="*/ 10150030 h 11772899"/>
              <a:gd name="connsiteX6812" fmla="*/ 11368649 w 14923734"/>
              <a:gd name="connsiteY6812" fmla="*/ 10149170 h 11772899"/>
              <a:gd name="connsiteX6813" fmla="*/ 11354429 w 14923734"/>
              <a:gd name="connsiteY6813" fmla="*/ 10152320 h 11772899"/>
              <a:gd name="connsiteX6814" fmla="*/ 11372397 w 14923734"/>
              <a:gd name="connsiteY6814" fmla="*/ 10182623 h 11772899"/>
              <a:gd name="connsiteX6815" fmla="*/ 11381125 w 14923734"/>
              <a:gd name="connsiteY6815" fmla="*/ 10183323 h 11772899"/>
              <a:gd name="connsiteX6816" fmla="*/ 11412949 w 14923734"/>
              <a:gd name="connsiteY6816" fmla="*/ 10196183 h 11772899"/>
              <a:gd name="connsiteX6817" fmla="*/ 11413121 w 14923734"/>
              <a:gd name="connsiteY6817" fmla="*/ 10182798 h 11772899"/>
              <a:gd name="connsiteX6818" fmla="*/ 11430567 w 14923734"/>
              <a:gd name="connsiteY6818" fmla="*/ 10137918 h 11772899"/>
              <a:gd name="connsiteX6819" fmla="*/ 11463687 w 14923734"/>
              <a:gd name="connsiteY6819" fmla="*/ 10126121 h 11772899"/>
              <a:gd name="connsiteX6820" fmla="*/ 11460849 w 14923734"/>
              <a:gd name="connsiteY6820" fmla="*/ 10120695 h 11772899"/>
              <a:gd name="connsiteX6821" fmla="*/ 11473121 w 14923734"/>
              <a:gd name="connsiteY6821" fmla="*/ 10112483 h 11772899"/>
              <a:gd name="connsiteX6822" fmla="*/ 11483883 w 14923734"/>
              <a:gd name="connsiteY6822" fmla="*/ 10121707 h 11772899"/>
              <a:gd name="connsiteX6823" fmla="*/ 11523787 w 14923734"/>
              <a:gd name="connsiteY6823" fmla="*/ 10122455 h 11772899"/>
              <a:gd name="connsiteX6824" fmla="*/ 11601657 w 14923734"/>
              <a:gd name="connsiteY6824" fmla="*/ 10221210 h 11772899"/>
              <a:gd name="connsiteX6825" fmla="*/ 11574173 w 14923734"/>
              <a:gd name="connsiteY6825" fmla="*/ 10263978 h 11772899"/>
              <a:gd name="connsiteX6826" fmla="*/ 11417421 w 14923734"/>
              <a:gd name="connsiteY6826" fmla="*/ 10299158 h 11772899"/>
              <a:gd name="connsiteX6827" fmla="*/ 11415237 w 14923734"/>
              <a:gd name="connsiteY6827" fmla="*/ 10264055 h 11772899"/>
              <a:gd name="connsiteX6828" fmla="*/ 11372681 w 14923734"/>
              <a:gd name="connsiteY6828" fmla="*/ 10314734 h 11772899"/>
              <a:gd name="connsiteX6829" fmla="*/ 11335537 w 14923734"/>
              <a:gd name="connsiteY6829" fmla="*/ 10310347 h 11772899"/>
              <a:gd name="connsiteX6830" fmla="*/ 11303901 w 14923734"/>
              <a:gd name="connsiteY6830" fmla="*/ 10293582 h 11772899"/>
              <a:gd name="connsiteX6831" fmla="*/ 11275045 w 14923734"/>
              <a:gd name="connsiteY6831" fmla="*/ 10250381 h 11772899"/>
              <a:gd name="connsiteX6832" fmla="*/ 11249553 w 14923734"/>
              <a:gd name="connsiteY6832" fmla="*/ 10259294 h 11772899"/>
              <a:gd name="connsiteX6833" fmla="*/ 11217863 w 14923734"/>
              <a:gd name="connsiteY6833" fmla="*/ 10260854 h 11772899"/>
              <a:gd name="connsiteX6834" fmla="*/ 11218007 w 14923734"/>
              <a:gd name="connsiteY6834" fmla="*/ 10260980 h 11772899"/>
              <a:gd name="connsiteX6835" fmla="*/ 11252545 w 14923734"/>
              <a:gd name="connsiteY6835" fmla="*/ 10293967 h 11772899"/>
              <a:gd name="connsiteX6836" fmla="*/ 11203317 w 14923734"/>
              <a:gd name="connsiteY6836" fmla="*/ 10284098 h 11772899"/>
              <a:gd name="connsiteX6837" fmla="*/ 11201841 w 14923734"/>
              <a:gd name="connsiteY6837" fmla="*/ 10283451 h 11772899"/>
              <a:gd name="connsiteX6838" fmla="*/ 11201517 w 14923734"/>
              <a:gd name="connsiteY6838" fmla="*/ 10284845 h 11772899"/>
              <a:gd name="connsiteX6839" fmla="*/ 11144177 w 14923734"/>
              <a:gd name="connsiteY6839" fmla="*/ 10455039 h 11772899"/>
              <a:gd name="connsiteX6840" fmla="*/ 11136823 w 14923734"/>
              <a:gd name="connsiteY6840" fmla="*/ 10471415 h 11772899"/>
              <a:gd name="connsiteX6841" fmla="*/ 11154771 w 14923734"/>
              <a:gd name="connsiteY6841" fmla="*/ 10484878 h 11772899"/>
              <a:gd name="connsiteX6842" fmla="*/ 11104425 w 14923734"/>
              <a:gd name="connsiteY6842" fmla="*/ 10586940 h 11772899"/>
              <a:gd name="connsiteX6843" fmla="*/ 11085039 w 14923734"/>
              <a:gd name="connsiteY6843" fmla="*/ 10587144 h 11772899"/>
              <a:gd name="connsiteX6844" fmla="*/ 11076919 w 14923734"/>
              <a:gd name="connsiteY6844" fmla="*/ 10605369 h 11772899"/>
              <a:gd name="connsiteX6845" fmla="*/ 11076453 w 14923734"/>
              <a:gd name="connsiteY6845" fmla="*/ 10621755 h 11772899"/>
              <a:gd name="connsiteX6846" fmla="*/ 11059539 w 14923734"/>
              <a:gd name="connsiteY6846" fmla="*/ 10644585 h 11772899"/>
              <a:gd name="connsiteX6847" fmla="*/ 11058615 w 14923734"/>
              <a:gd name="connsiteY6847" fmla="*/ 10644213 h 11772899"/>
              <a:gd name="connsiteX6848" fmla="*/ 11034869 w 14923734"/>
              <a:gd name="connsiteY6848" fmla="*/ 10693664 h 11772899"/>
              <a:gd name="connsiteX6849" fmla="*/ 11034161 w 14923734"/>
              <a:gd name="connsiteY6849" fmla="*/ 10694861 h 11772899"/>
              <a:gd name="connsiteX6850" fmla="*/ 11043359 w 14923734"/>
              <a:gd name="connsiteY6850" fmla="*/ 10692129 h 11772899"/>
              <a:gd name="connsiteX6851" fmla="*/ 11083493 w 14923734"/>
              <a:gd name="connsiteY6851" fmla="*/ 10696701 h 11772899"/>
              <a:gd name="connsiteX6852" fmla="*/ 11051919 w 14923734"/>
              <a:gd name="connsiteY6852" fmla="*/ 10714875 h 11772899"/>
              <a:gd name="connsiteX6853" fmla="*/ 11022225 w 14923734"/>
              <a:gd name="connsiteY6853" fmla="*/ 10715056 h 11772899"/>
              <a:gd name="connsiteX6854" fmla="*/ 11000557 w 14923734"/>
              <a:gd name="connsiteY6854" fmla="*/ 10751716 h 11772899"/>
              <a:gd name="connsiteX6855" fmla="*/ 10967849 w 14923734"/>
              <a:gd name="connsiteY6855" fmla="*/ 10783943 h 11772899"/>
              <a:gd name="connsiteX6856" fmla="*/ 10975911 w 14923734"/>
              <a:gd name="connsiteY6856" fmla="*/ 10798344 h 11772899"/>
              <a:gd name="connsiteX6857" fmla="*/ 10970469 w 14923734"/>
              <a:gd name="connsiteY6857" fmla="*/ 10809826 h 11772899"/>
              <a:gd name="connsiteX6858" fmla="*/ 10968049 w 14923734"/>
              <a:gd name="connsiteY6858" fmla="*/ 10812478 h 11772899"/>
              <a:gd name="connsiteX6859" fmla="*/ 10966405 w 14923734"/>
              <a:gd name="connsiteY6859" fmla="*/ 10818406 h 11772899"/>
              <a:gd name="connsiteX6860" fmla="*/ 10961887 w 14923734"/>
              <a:gd name="connsiteY6860" fmla="*/ 10827939 h 11772899"/>
              <a:gd name="connsiteX6861" fmla="*/ 10941261 w 14923734"/>
              <a:gd name="connsiteY6861" fmla="*/ 10818267 h 11772899"/>
              <a:gd name="connsiteX6862" fmla="*/ 10939627 w 14923734"/>
              <a:gd name="connsiteY6862" fmla="*/ 10811751 h 11772899"/>
              <a:gd name="connsiteX6863" fmla="*/ 10916145 w 14923734"/>
              <a:gd name="connsiteY6863" fmla="*/ 10834890 h 11772899"/>
              <a:gd name="connsiteX6864" fmla="*/ 10860233 w 14923734"/>
              <a:gd name="connsiteY6864" fmla="*/ 10922076 h 11772899"/>
              <a:gd name="connsiteX6865" fmla="*/ 10844553 w 14923734"/>
              <a:gd name="connsiteY6865" fmla="*/ 11009008 h 11772899"/>
              <a:gd name="connsiteX6866" fmla="*/ 10844017 w 14923734"/>
              <a:gd name="connsiteY6866" fmla="*/ 11011984 h 11772899"/>
              <a:gd name="connsiteX6867" fmla="*/ 10857317 w 14923734"/>
              <a:gd name="connsiteY6867" fmla="*/ 11017731 h 11772899"/>
              <a:gd name="connsiteX6868" fmla="*/ 10861791 w 14923734"/>
              <a:gd name="connsiteY6868" fmla="*/ 11016507 h 11772899"/>
              <a:gd name="connsiteX6869" fmla="*/ 10862469 w 14923734"/>
              <a:gd name="connsiteY6869" fmla="*/ 11020153 h 11772899"/>
              <a:gd name="connsiteX6870" fmla="*/ 10900433 w 14923734"/>
              <a:gd name="connsiteY6870" fmla="*/ 11040389 h 11772899"/>
              <a:gd name="connsiteX6871" fmla="*/ 10925549 w 14923734"/>
              <a:gd name="connsiteY6871" fmla="*/ 11076043 h 11772899"/>
              <a:gd name="connsiteX6872" fmla="*/ 10912829 w 14923734"/>
              <a:gd name="connsiteY6872" fmla="*/ 11094549 h 11772899"/>
              <a:gd name="connsiteX6873" fmla="*/ 10857425 w 14923734"/>
              <a:gd name="connsiteY6873" fmla="*/ 11062916 h 11772899"/>
              <a:gd name="connsiteX6874" fmla="*/ 10833141 w 14923734"/>
              <a:gd name="connsiteY6874" fmla="*/ 11053127 h 11772899"/>
              <a:gd name="connsiteX6875" fmla="*/ 10807605 w 14923734"/>
              <a:gd name="connsiteY6875" fmla="*/ 11092624 h 11772899"/>
              <a:gd name="connsiteX6876" fmla="*/ 10693225 w 14923734"/>
              <a:gd name="connsiteY6876" fmla="*/ 11174250 h 11772899"/>
              <a:gd name="connsiteX6877" fmla="*/ 10683545 w 14923734"/>
              <a:gd name="connsiteY6877" fmla="*/ 11179481 h 11772899"/>
              <a:gd name="connsiteX6878" fmla="*/ 10683789 w 14923734"/>
              <a:gd name="connsiteY6878" fmla="*/ 11188221 h 11772899"/>
              <a:gd name="connsiteX6879" fmla="*/ 10666119 w 14923734"/>
              <a:gd name="connsiteY6879" fmla="*/ 11215126 h 11772899"/>
              <a:gd name="connsiteX6880" fmla="*/ 10633457 w 14923734"/>
              <a:gd name="connsiteY6880" fmla="*/ 11212473 h 11772899"/>
              <a:gd name="connsiteX6881" fmla="*/ 10629977 w 14923734"/>
              <a:gd name="connsiteY6881" fmla="*/ 11209984 h 11772899"/>
              <a:gd name="connsiteX6882" fmla="*/ 10574833 w 14923734"/>
              <a:gd name="connsiteY6882" fmla="*/ 11262137 h 11772899"/>
              <a:gd name="connsiteX6883" fmla="*/ 10574811 w 14923734"/>
              <a:gd name="connsiteY6883" fmla="*/ 11272090 h 11772899"/>
              <a:gd name="connsiteX6884" fmla="*/ 10594067 w 14923734"/>
              <a:gd name="connsiteY6884" fmla="*/ 11250703 h 11772899"/>
              <a:gd name="connsiteX6885" fmla="*/ 10673855 w 14923734"/>
              <a:gd name="connsiteY6885" fmla="*/ 11252632 h 11772899"/>
              <a:gd name="connsiteX6886" fmla="*/ 10703507 w 14923734"/>
              <a:gd name="connsiteY6886" fmla="*/ 11292156 h 11772899"/>
              <a:gd name="connsiteX6887" fmla="*/ 10718049 w 14923734"/>
              <a:gd name="connsiteY6887" fmla="*/ 11283250 h 11772899"/>
              <a:gd name="connsiteX6888" fmla="*/ 10766243 w 14923734"/>
              <a:gd name="connsiteY6888" fmla="*/ 11269614 h 11772899"/>
              <a:gd name="connsiteX6889" fmla="*/ 10789865 w 14923734"/>
              <a:gd name="connsiteY6889" fmla="*/ 11272442 h 11772899"/>
              <a:gd name="connsiteX6890" fmla="*/ 10803107 w 14923734"/>
              <a:gd name="connsiteY6890" fmla="*/ 11255781 h 11772899"/>
              <a:gd name="connsiteX6891" fmla="*/ 10882445 w 14923734"/>
              <a:gd name="connsiteY6891" fmla="*/ 11208361 h 11772899"/>
              <a:gd name="connsiteX6892" fmla="*/ 10947063 w 14923734"/>
              <a:gd name="connsiteY6892" fmla="*/ 11225263 h 11772899"/>
              <a:gd name="connsiteX6893" fmla="*/ 10943575 w 14923734"/>
              <a:gd name="connsiteY6893" fmla="*/ 11220325 h 11772899"/>
              <a:gd name="connsiteX6894" fmla="*/ 10939397 w 14923734"/>
              <a:gd name="connsiteY6894" fmla="*/ 11220935 h 11772899"/>
              <a:gd name="connsiteX6895" fmla="*/ 10905169 w 14923734"/>
              <a:gd name="connsiteY6895" fmla="*/ 11197777 h 11772899"/>
              <a:gd name="connsiteX6896" fmla="*/ 10944853 w 14923734"/>
              <a:gd name="connsiteY6896" fmla="*/ 11188375 h 11772899"/>
              <a:gd name="connsiteX6897" fmla="*/ 10948459 w 14923734"/>
              <a:gd name="connsiteY6897" fmla="*/ 11179410 h 11772899"/>
              <a:gd name="connsiteX6898" fmla="*/ 10954117 w 14923734"/>
              <a:gd name="connsiteY6898" fmla="*/ 11177308 h 11772899"/>
              <a:gd name="connsiteX6899" fmla="*/ 10952427 w 14923734"/>
              <a:gd name="connsiteY6899" fmla="*/ 11162031 h 11772899"/>
              <a:gd name="connsiteX6900" fmla="*/ 11024205 w 14923734"/>
              <a:gd name="connsiteY6900" fmla="*/ 11117145 h 11772899"/>
              <a:gd name="connsiteX6901" fmla="*/ 11009125 w 14923734"/>
              <a:gd name="connsiteY6901" fmla="*/ 11144582 h 11772899"/>
              <a:gd name="connsiteX6902" fmla="*/ 11031749 w 14923734"/>
              <a:gd name="connsiteY6902" fmla="*/ 11142131 h 11772899"/>
              <a:gd name="connsiteX6903" fmla="*/ 11051841 w 14923734"/>
              <a:gd name="connsiteY6903" fmla="*/ 11151138 h 11772899"/>
              <a:gd name="connsiteX6904" fmla="*/ 11044993 w 14923734"/>
              <a:gd name="connsiteY6904" fmla="*/ 11163463 h 11772899"/>
              <a:gd name="connsiteX6905" fmla="*/ 11020615 w 14923734"/>
              <a:gd name="connsiteY6905" fmla="*/ 11162984 h 11772899"/>
              <a:gd name="connsiteX6906" fmla="*/ 11007135 w 14923734"/>
              <a:gd name="connsiteY6906" fmla="*/ 11148208 h 11772899"/>
              <a:gd name="connsiteX6907" fmla="*/ 11002997 w 14923734"/>
              <a:gd name="connsiteY6907" fmla="*/ 11155742 h 11772899"/>
              <a:gd name="connsiteX6908" fmla="*/ 10987737 w 14923734"/>
              <a:gd name="connsiteY6908" fmla="*/ 11174718 h 11772899"/>
              <a:gd name="connsiteX6909" fmla="*/ 10984257 w 14923734"/>
              <a:gd name="connsiteY6909" fmla="*/ 11208393 h 11772899"/>
              <a:gd name="connsiteX6910" fmla="*/ 10978997 w 14923734"/>
              <a:gd name="connsiteY6910" fmla="*/ 11211650 h 11772899"/>
              <a:gd name="connsiteX6911" fmla="*/ 10981293 w 14923734"/>
              <a:gd name="connsiteY6911" fmla="*/ 11214829 h 11772899"/>
              <a:gd name="connsiteX6912" fmla="*/ 10971561 w 14923734"/>
              <a:gd name="connsiteY6912" fmla="*/ 11216247 h 11772899"/>
              <a:gd name="connsiteX6913" fmla="*/ 10954009 w 14923734"/>
              <a:gd name="connsiteY6913" fmla="*/ 11227109 h 11772899"/>
              <a:gd name="connsiteX6914" fmla="*/ 11011425 w 14923734"/>
              <a:gd name="connsiteY6914" fmla="*/ 11261831 h 11772899"/>
              <a:gd name="connsiteX6915" fmla="*/ 11041449 w 14923734"/>
              <a:gd name="connsiteY6915" fmla="*/ 11371306 h 11772899"/>
              <a:gd name="connsiteX6916" fmla="*/ 10976331 w 14923734"/>
              <a:gd name="connsiteY6916" fmla="*/ 11448604 h 11772899"/>
              <a:gd name="connsiteX6917" fmla="*/ 10888165 w 14923734"/>
              <a:gd name="connsiteY6917" fmla="*/ 11472364 h 11772899"/>
              <a:gd name="connsiteX6918" fmla="*/ 10880209 w 14923734"/>
              <a:gd name="connsiteY6918" fmla="*/ 11471081 h 11772899"/>
              <a:gd name="connsiteX6919" fmla="*/ 10875663 w 14923734"/>
              <a:gd name="connsiteY6919" fmla="*/ 11473212 h 11772899"/>
              <a:gd name="connsiteX6920" fmla="*/ 10863121 w 14923734"/>
              <a:gd name="connsiteY6920" fmla="*/ 11473701 h 11772899"/>
              <a:gd name="connsiteX6921" fmla="*/ 10862133 w 14923734"/>
              <a:gd name="connsiteY6921" fmla="*/ 11468162 h 11772899"/>
              <a:gd name="connsiteX6922" fmla="*/ 10840921 w 14923734"/>
              <a:gd name="connsiteY6922" fmla="*/ 11464739 h 11772899"/>
              <a:gd name="connsiteX6923" fmla="*/ 10838005 w 14923734"/>
              <a:gd name="connsiteY6923" fmla="*/ 11463229 h 11772899"/>
              <a:gd name="connsiteX6924" fmla="*/ 10799149 w 14923734"/>
              <a:gd name="connsiteY6924" fmla="*/ 11468534 h 11772899"/>
              <a:gd name="connsiteX6925" fmla="*/ 10783677 w 14923734"/>
              <a:gd name="connsiteY6925" fmla="*/ 11442903 h 11772899"/>
              <a:gd name="connsiteX6926" fmla="*/ 10794309 w 14923734"/>
              <a:gd name="connsiteY6926" fmla="*/ 11438531 h 11772899"/>
              <a:gd name="connsiteX6927" fmla="*/ 10773105 w 14923734"/>
              <a:gd name="connsiteY6927" fmla="*/ 11396216 h 11772899"/>
              <a:gd name="connsiteX6928" fmla="*/ 10772961 w 14923734"/>
              <a:gd name="connsiteY6928" fmla="*/ 11395885 h 11772899"/>
              <a:gd name="connsiteX6929" fmla="*/ 10767163 w 14923734"/>
              <a:gd name="connsiteY6929" fmla="*/ 11400788 h 11772899"/>
              <a:gd name="connsiteX6930" fmla="*/ 10755159 w 14923734"/>
              <a:gd name="connsiteY6930" fmla="*/ 11394361 h 11772899"/>
              <a:gd name="connsiteX6931" fmla="*/ 10749429 w 14923734"/>
              <a:gd name="connsiteY6931" fmla="*/ 11375162 h 11772899"/>
              <a:gd name="connsiteX6932" fmla="*/ 10752685 w 14923734"/>
              <a:gd name="connsiteY6932" fmla="*/ 11365153 h 11772899"/>
              <a:gd name="connsiteX6933" fmla="*/ 10744281 w 14923734"/>
              <a:gd name="connsiteY6933" fmla="*/ 11347432 h 11772899"/>
              <a:gd name="connsiteX6934" fmla="*/ 10751187 w 14923734"/>
              <a:gd name="connsiteY6934" fmla="*/ 11345775 h 11772899"/>
              <a:gd name="connsiteX6935" fmla="*/ 10749187 w 14923734"/>
              <a:gd name="connsiteY6935" fmla="*/ 11341179 h 11772899"/>
              <a:gd name="connsiteX6936" fmla="*/ 10775029 w 14923734"/>
              <a:gd name="connsiteY6936" fmla="*/ 11291114 h 11772899"/>
              <a:gd name="connsiteX6937" fmla="*/ 10787545 w 14923734"/>
              <a:gd name="connsiteY6937" fmla="*/ 11275360 h 11772899"/>
              <a:gd name="connsiteX6938" fmla="*/ 10754453 w 14923734"/>
              <a:gd name="connsiteY6938" fmla="*/ 11296586 h 11772899"/>
              <a:gd name="connsiteX6939" fmla="*/ 10717081 w 14923734"/>
              <a:gd name="connsiteY6939" fmla="*/ 11326295 h 11772899"/>
              <a:gd name="connsiteX6940" fmla="*/ 10699793 w 14923734"/>
              <a:gd name="connsiteY6940" fmla="*/ 11318528 h 11772899"/>
              <a:gd name="connsiteX6941" fmla="*/ 10698437 w 14923734"/>
              <a:gd name="connsiteY6941" fmla="*/ 11318171 h 11772899"/>
              <a:gd name="connsiteX6942" fmla="*/ 10690261 w 14923734"/>
              <a:gd name="connsiteY6942" fmla="*/ 11346281 h 11772899"/>
              <a:gd name="connsiteX6943" fmla="*/ 10664601 w 14923734"/>
              <a:gd name="connsiteY6943" fmla="*/ 11361974 h 11772899"/>
              <a:gd name="connsiteX6944" fmla="*/ 10617573 w 14923734"/>
              <a:gd name="connsiteY6944" fmla="*/ 11366206 h 11772899"/>
              <a:gd name="connsiteX6945" fmla="*/ 10576955 w 14923734"/>
              <a:gd name="connsiteY6945" fmla="*/ 11381475 h 11772899"/>
              <a:gd name="connsiteX6946" fmla="*/ 10562625 w 14923734"/>
              <a:gd name="connsiteY6946" fmla="*/ 11477822 h 11772899"/>
              <a:gd name="connsiteX6947" fmla="*/ 10557807 w 14923734"/>
              <a:gd name="connsiteY6947" fmla="*/ 11557866 h 11772899"/>
              <a:gd name="connsiteX6948" fmla="*/ 10567629 w 14923734"/>
              <a:gd name="connsiteY6948" fmla="*/ 11551304 h 11772899"/>
              <a:gd name="connsiteX6949" fmla="*/ 10596411 w 14923734"/>
              <a:gd name="connsiteY6949" fmla="*/ 11543426 h 11772899"/>
              <a:gd name="connsiteX6950" fmla="*/ 10593769 w 14923734"/>
              <a:gd name="connsiteY6950" fmla="*/ 11572086 h 11772899"/>
              <a:gd name="connsiteX6951" fmla="*/ 10556211 w 14923734"/>
              <a:gd name="connsiteY6951" fmla="*/ 11584344 h 11772899"/>
              <a:gd name="connsiteX6952" fmla="*/ 10555029 w 14923734"/>
              <a:gd name="connsiteY6952" fmla="*/ 11604028 h 11772899"/>
              <a:gd name="connsiteX6953" fmla="*/ 10580637 w 14923734"/>
              <a:gd name="connsiteY6953" fmla="*/ 11770083 h 11772899"/>
              <a:gd name="connsiteX6954" fmla="*/ 10579665 w 14923734"/>
              <a:gd name="connsiteY6954" fmla="*/ 11772899 h 11772899"/>
              <a:gd name="connsiteX6955" fmla="*/ 6762493 w 14923734"/>
              <a:gd name="connsiteY6955" fmla="*/ 11772899 h 11772899"/>
              <a:gd name="connsiteX6956" fmla="*/ 6762985 w 14923734"/>
              <a:gd name="connsiteY6956" fmla="*/ 11769945 h 11772899"/>
              <a:gd name="connsiteX6957" fmla="*/ 6760089 w 14923734"/>
              <a:gd name="connsiteY6957" fmla="*/ 11772899 h 11772899"/>
              <a:gd name="connsiteX6958" fmla="*/ 5596849 w 14923734"/>
              <a:gd name="connsiteY6958" fmla="*/ 11772899 h 11772899"/>
              <a:gd name="connsiteX6959" fmla="*/ 5596275 w 14923734"/>
              <a:gd name="connsiteY6959" fmla="*/ 11763712 h 11772899"/>
              <a:gd name="connsiteX6960" fmla="*/ 5587281 w 14923734"/>
              <a:gd name="connsiteY6960" fmla="*/ 11772899 h 11772899"/>
              <a:gd name="connsiteX6961" fmla="*/ 5430224 w 14923734"/>
              <a:gd name="connsiteY6961" fmla="*/ 11772899 h 11772899"/>
              <a:gd name="connsiteX6962" fmla="*/ 5430389 w 14923734"/>
              <a:gd name="connsiteY6962" fmla="*/ 11771988 h 11772899"/>
              <a:gd name="connsiteX6963" fmla="*/ 5429835 w 14923734"/>
              <a:gd name="connsiteY6963" fmla="*/ 11772899 h 11772899"/>
              <a:gd name="connsiteX6964" fmla="*/ 5357343 w 14923734"/>
              <a:gd name="connsiteY6964" fmla="*/ 11772899 h 11772899"/>
              <a:gd name="connsiteX6965" fmla="*/ 5359136 w 14923734"/>
              <a:gd name="connsiteY6965" fmla="*/ 11761928 h 11772899"/>
              <a:gd name="connsiteX6966" fmla="*/ 5349304 w 14923734"/>
              <a:gd name="connsiteY6966" fmla="*/ 11770444 h 11772899"/>
              <a:gd name="connsiteX6967" fmla="*/ 5348253 w 14923734"/>
              <a:gd name="connsiteY6967" fmla="*/ 11772899 h 11772899"/>
              <a:gd name="connsiteX6968" fmla="*/ 5321321 w 14923734"/>
              <a:gd name="connsiteY6968" fmla="*/ 11772899 h 11772899"/>
              <a:gd name="connsiteX6969" fmla="*/ 5320771 w 14923734"/>
              <a:gd name="connsiteY6969" fmla="*/ 11724819 h 11772899"/>
              <a:gd name="connsiteX6970" fmla="*/ 5278123 w 14923734"/>
              <a:gd name="connsiteY6970" fmla="*/ 11756682 h 11772899"/>
              <a:gd name="connsiteX6971" fmla="*/ 5266961 w 14923734"/>
              <a:gd name="connsiteY6971" fmla="*/ 11772899 h 11772899"/>
              <a:gd name="connsiteX6972" fmla="*/ 5220479 w 14923734"/>
              <a:gd name="connsiteY6972" fmla="*/ 11772899 h 11772899"/>
              <a:gd name="connsiteX6973" fmla="*/ 5219353 w 14923734"/>
              <a:gd name="connsiteY6973" fmla="*/ 11767605 h 11772899"/>
              <a:gd name="connsiteX6974" fmla="*/ 5216636 w 14923734"/>
              <a:gd name="connsiteY6974" fmla="*/ 11741808 h 11772899"/>
              <a:gd name="connsiteX6975" fmla="*/ 5202745 w 14923734"/>
              <a:gd name="connsiteY6975" fmla="*/ 11771546 h 11772899"/>
              <a:gd name="connsiteX6976" fmla="*/ 5089473 w 14923734"/>
              <a:gd name="connsiteY6976" fmla="*/ 11767439 h 11772899"/>
              <a:gd name="connsiteX6977" fmla="*/ 5075492 w 14923734"/>
              <a:gd name="connsiteY6977" fmla="*/ 11772899 h 11772899"/>
              <a:gd name="connsiteX6978" fmla="*/ 2531214 w 14923734"/>
              <a:gd name="connsiteY6978" fmla="*/ 11772899 h 11772899"/>
              <a:gd name="connsiteX6979" fmla="*/ 2534801 w 14923734"/>
              <a:gd name="connsiteY6979" fmla="*/ 11770911 h 11772899"/>
              <a:gd name="connsiteX6980" fmla="*/ 2556187 w 14923734"/>
              <a:gd name="connsiteY6980" fmla="*/ 11746568 h 11772899"/>
              <a:gd name="connsiteX6981" fmla="*/ 2536101 w 14923734"/>
              <a:gd name="connsiteY6981" fmla="*/ 11648643 h 11772899"/>
              <a:gd name="connsiteX6982" fmla="*/ 2531349 w 14923734"/>
              <a:gd name="connsiteY6982" fmla="*/ 11647972 h 11772899"/>
              <a:gd name="connsiteX6983" fmla="*/ 2526598 w 14923734"/>
              <a:gd name="connsiteY6983" fmla="*/ 11647302 h 11772899"/>
              <a:gd name="connsiteX6984" fmla="*/ 2503211 w 14923734"/>
              <a:gd name="connsiteY6984" fmla="*/ 11675699 h 11772899"/>
              <a:gd name="connsiteX6985" fmla="*/ 2399073 w 14923734"/>
              <a:gd name="connsiteY6985" fmla="*/ 11692690 h 11772899"/>
              <a:gd name="connsiteX6986" fmla="*/ 2369847 w 14923734"/>
              <a:gd name="connsiteY6986" fmla="*/ 11625171 h 11772899"/>
              <a:gd name="connsiteX6987" fmla="*/ 2360346 w 14923734"/>
              <a:gd name="connsiteY6987" fmla="*/ 11623830 h 11772899"/>
              <a:gd name="connsiteX6988" fmla="*/ 2355594 w 14923734"/>
              <a:gd name="connsiteY6988" fmla="*/ 11623159 h 11772899"/>
              <a:gd name="connsiteX6989" fmla="*/ 2327096 w 14923734"/>
              <a:gd name="connsiteY6989" fmla="*/ 11619136 h 11772899"/>
              <a:gd name="connsiteX6990" fmla="*/ 2377896 w 14923734"/>
              <a:gd name="connsiteY6990" fmla="*/ 11499526 h 11772899"/>
              <a:gd name="connsiteX6991" fmla="*/ 2364371 w 14923734"/>
              <a:gd name="connsiteY6991" fmla="*/ 11561008 h 11772899"/>
              <a:gd name="connsiteX6992" fmla="*/ 2378621 w 14923734"/>
              <a:gd name="connsiteY6992" fmla="*/ 11563019 h 11772899"/>
              <a:gd name="connsiteX6993" fmla="*/ 2383735 w 14923734"/>
              <a:gd name="connsiteY6993" fmla="*/ 11595441 h 11772899"/>
              <a:gd name="connsiteX6994" fmla="*/ 2388119 w 14923734"/>
              <a:gd name="connsiteY6994" fmla="*/ 11564363 h 11772899"/>
              <a:gd name="connsiteX6995" fmla="*/ 2392145 w 14923734"/>
              <a:gd name="connsiteY6995" fmla="*/ 11501538 h 11772899"/>
              <a:gd name="connsiteX6996" fmla="*/ 2392870 w 14923734"/>
              <a:gd name="connsiteY6996" fmla="*/ 11565032 h 11772899"/>
              <a:gd name="connsiteX6997" fmla="*/ 2458645 w 14923734"/>
              <a:gd name="connsiteY6997" fmla="*/ 11510926 h 11772899"/>
              <a:gd name="connsiteX6998" fmla="*/ 2454257 w 14923734"/>
              <a:gd name="connsiteY6998" fmla="*/ 11542006 h 11772899"/>
              <a:gd name="connsiteX6999" fmla="*/ 2468144 w 14923734"/>
              <a:gd name="connsiteY6999" fmla="*/ 11512269 h 11772899"/>
              <a:gd name="connsiteX7000" fmla="*/ 2477645 w 14923734"/>
              <a:gd name="connsiteY7000" fmla="*/ 11513609 h 11772899"/>
              <a:gd name="connsiteX7001" fmla="*/ 2478007 w 14923734"/>
              <a:gd name="connsiteY7001" fmla="*/ 11545359 h 11772899"/>
              <a:gd name="connsiteX7002" fmla="*/ 2520761 w 14923734"/>
              <a:gd name="connsiteY7002" fmla="*/ 11551396 h 11772899"/>
              <a:gd name="connsiteX7003" fmla="*/ 2511983 w 14923734"/>
              <a:gd name="connsiteY7003" fmla="*/ 11613547 h 11772899"/>
              <a:gd name="connsiteX7004" fmla="*/ 2526235 w 14923734"/>
              <a:gd name="connsiteY7004" fmla="*/ 11615557 h 11772899"/>
              <a:gd name="connsiteX7005" fmla="*/ 2535012 w 14923734"/>
              <a:gd name="connsiteY7005" fmla="*/ 11553406 h 11772899"/>
              <a:gd name="connsiteX7006" fmla="*/ 2539399 w 14923734"/>
              <a:gd name="connsiteY7006" fmla="*/ 11522328 h 11772899"/>
              <a:gd name="connsiteX7007" fmla="*/ 2544148 w 14923734"/>
              <a:gd name="connsiteY7007" fmla="*/ 11522997 h 11772899"/>
              <a:gd name="connsiteX7008" fmla="*/ 2535375 w 14923734"/>
              <a:gd name="connsiteY7008" fmla="*/ 11585151 h 11772899"/>
              <a:gd name="connsiteX7009" fmla="*/ 2530985 w 14923734"/>
              <a:gd name="connsiteY7009" fmla="*/ 11616229 h 11772899"/>
              <a:gd name="connsiteX7010" fmla="*/ 2535735 w 14923734"/>
              <a:gd name="connsiteY7010" fmla="*/ 11616898 h 11772899"/>
              <a:gd name="connsiteX7011" fmla="*/ 2605898 w 14923734"/>
              <a:gd name="connsiteY7011" fmla="*/ 11531716 h 11772899"/>
              <a:gd name="connsiteX7012" fmla="*/ 2624537 w 14923734"/>
              <a:gd name="connsiteY7012" fmla="*/ 11502655 h 11772899"/>
              <a:gd name="connsiteX7013" fmla="*/ 2605536 w 14923734"/>
              <a:gd name="connsiteY7013" fmla="*/ 11499973 h 11772899"/>
              <a:gd name="connsiteX7014" fmla="*/ 2596035 w 14923734"/>
              <a:gd name="connsiteY7014" fmla="*/ 11498632 h 11772899"/>
              <a:gd name="connsiteX7015" fmla="*/ 2595675 w 14923734"/>
              <a:gd name="connsiteY7015" fmla="*/ 11466882 h 11772899"/>
              <a:gd name="connsiteX7016" fmla="*/ 2604812 w 14923734"/>
              <a:gd name="connsiteY7016" fmla="*/ 11436472 h 11772899"/>
              <a:gd name="connsiteX7017" fmla="*/ 2614312 w 14923734"/>
              <a:gd name="connsiteY7017" fmla="*/ 11437813 h 11772899"/>
              <a:gd name="connsiteX7018" fmla="*/ 2619062 w 14923734"/>
              <a:gd name="connsiteY7018" fmla="*/ 11438485 h 11772899"/>
              <a:gd name="connsiteX7019" fmla="*/ 2638423 w 14923734"/>
              <a:gd name="connsiteY7019" fmla="*/ 11472916 h 11772899"/>
              <a:gd name="connsiteX7020" fmla="*/ 2638787 w 14923734"/>
              <a:gd name="connsiteY7020" fmla="*/ 11504667 h 11772899"/>
              <a:gd name="connsiteX7021" fmla="*/ 2675699 w 14923734"/>
              <a:gd name="connsiteY7021" fmla="*/ 11414789 h 11772899"/>
              <a:gd name="connsiteX7022" fmla="*/ 3003454 w 14923734"/>
              <a:gd name="connsiteY7022" fmla="*/ 11461058 h 11772899"/>
              <a:gd name="connsiteX7023" fmla="*/ 3131709 w 14923734"/>
              <a:gd name="connsiteY7023" fmla="*/ 11479167 h 11772899"/>
              <a:gd name="connsiteX7024" fmla="*/ 3206982 w 14923734"/>
              <a:gd name="connsiteY7024" fmla="*/ 11426402 h 11772899"/>
              <a:gd name="connsiteX7025" fmla="*/ 3288098 w 14923734"/>
              <a:gd name="connsiteY7025" fmla="*/ 11469546 h 11772899"/>
              <a:gd name="connsiteX7026" fmla="*/ 3392238 w 14923734"/>
              <a:gd name="connsiteY7026" fmla="*/ 11452557 h 11772899"/>
              <a:gd name="connsiteX7027" fmla="*/ 3424761 w 14923734"/>
              <a:gd name="connsiteY7027" fmla="*/ 11393756 h 11772899"/>
              <a:gd name="connsiteX7028" fmla="*/ 3491262 w 14923734"/>
              <a:gd name="connsiteY7028" fmla="*/ 11403145 h 11772899"/>
              <a:gd name="connsiteX7029" fmla="*/ 3514289 w 14923734"/>
              <a:gd name="connsiteY7029" fmla="*/ 11343006 h 11772899"/>
              <a:gd name="connsiteX7030" fmla="*/ 3529261 w 14923734"/>
              <a:gd name="connsiteY7030" fmla="*/ 11408510 h 11772899"/>
              <a:gd name="connsiteX7031" fmla="*/ 3566902 w 14923734"/>
              <a:gd name="connsiteY7031" fmla="*/ 11382126 h 11772899"/>
              <a:gd name="connsiteX7032" fmla="*/ 3589927 w 14923734"/>
              <a:gd name="connsiteY7032" fmla="*/ 11321982 h 11772899"/>
              <a:gd name="connsiteX7033" fmla="*/ 3609290 w 14923734"/>
              <a:gd name="connsiteY7033" fmla="*/ 11356418 h 11772899"/>
              <a:gd name="connsiteX7034" fmla="*/ 3632677 w 14923734"/>
              <a:gd name="connsiteY7034" fmla="*/ 11328020 h 11772899"/>
              <a:gd name="connsiteX7035" fmla="*/ 3703200 w 14923734"/>
              <a:gd name="connsiteY7035" fmla="*/ 11274587 h 11772899"/>
              <a:gd name="connsiteX7036" fmla="*/ 3708681 w 14923734"/>
              <a:gd name="connsiteY7036" fmla="*/ 11338750 h 11772899"/>
              <a:gd name="connsiteX7037" fmla="*/ 3726951 w 14923734"/>
              <a:gd name="connsiteY7037" fmla="*/ 11277940 h 11772899"/>
              <a:gd name="connsiteX7038" fmla="*/ 3968115 w 14923734"/>
              <a:gd name="connsiteY7038" fmla="*/ 11216902 h 11772899"/>
              <a:gd name="connsiteX7039" fmla="*/ 3981644 w 14923734"/>
              <a:gd name="connsiteY7039" fmla="*/ 11155414 h 11772899"/>
              <a:gd name="connsiteX7040" fmla="*/ 4053621 w 14923734"/>
              <a:gd name="connsiteY7040" fmla="*/ 11228975 h 11772899"/>
              <a:gd name="connsiteX7041" fmla="*/ 4086143 w 14923734"/>
              <a:gd name="connsiteY7041" fmla="*/ 11170170 h 11772899"/>
              <a:gd name="connsiteX7042" fmla="*/ 4171646 w 14923734"/>
              <a:gd name="connsiteY7042" fmla="*/ 11182238 h 11772899"/>
              <a:gd name="connsiteX7043" fmla="*/ 4246925 w 14923734"/>
              <a:gd name="connsiteY7043" fmla="*/ 11129475 h 11772899"/>
              <a:gd name="connsiteX7044" fmla="*/ 4242898 w 14923734"/>
              <a:gd name="connsiteY7044" fmla="*/ 11192296 h 11772899"/>
              <a:gd name="connsiteX7045" fmla="*/ 4298447 w 14923734"/>
              <a:gd name="connsiteY7045" fmla="*/ 11073358 h 11772899"/>
              <a:gd name="connsiteX7046" fmla="*/ 4584179 w 14923734"/>
              <a:gd name="connsiteY7046" fmla="*/ 11177087 h 11772899"/>
              <a:gd name="connsiteX7047" fmla="*/ 4649955 w 14923734"/>
              <a:gd name="connsiteY7047" fmla="*/ 11122985 h 11772899"/>
              <a:gd name="connsiteX7048" fmla="*/ 4783320 w 14923734"/>
              <a:gd name="connsiteY7048" fmla="*/ 11173511 h 11772899"/>
              <a:gd name="connsiteX7049" fmla="*/ 4790391 w 14923734"/>
              <a:gd name="connsiteY7049" fmla="*/ 11170418 h 11772899"/>
              <a:gd name="connsiteX7050" fmla="*/ 4789179 w 14923734"/>
              <a:gd name="connsiteY7050" fmla="*/ 11156137 h 11772899"/>
              <a:gd name="connsiteX7051" fmla="*/ 4689317 w 14923734"/>
              <a:gd name="connsiteY7051" fmla="*/ 11138830 h 11772899"/>
              <a:gd name="connsiteX7052" fmla="*/ 4786195 w 14923734"/>
              <a:gd name="connsiteY7052" fmla="*/ 11120958 h 11772899"/>
              <a:gd name="connsiteX7053" fmla="*/ 4781502 w 14923734"/>
              <a:gd name="connsiteY7053" fmla="*/ 11065674 h 11772899"/>
              <a:gd name="connsiteX7054" fmla="*/ 4845813 w 14923734"/>
              <a:gd name="connsiteY7054" fmla="*/ 11050407 h 11772899"/>
              <a:gd name="connsiteX7055" fmla="*/ 4841365 w 14923734"/>
              <a:gd name="connsiteY7055" fmla="*/ 10943634 h 11772899"/>
              <a:gd name="connsiteX7056" fmla="*/ 4840891 w 14923734"/>
              <a:gd name="connsiteY7056" fmla="*/ 10909719 h 11772899"/>
              <a:gd name="connsiteX7057" fmla="*/ 4828053 w 14923734"/>
              <a:gd name="connsiteY7057" fmla="*/ 10938147 h 11772899"/>
              <a:gd name="connsiteX7058" fmla="*/ 4809281 w 14923734"/>
              <a:gd name="connsiteY7058" fmla="*/ 10955303 h 11772899"/>
              <a:gd name="connsiteX7059" fmla="*/ 4732555 w 14923734"/>
              <a:gd name="connsiteY7059" fmla="*/ 10881081 h 11772899"/>
              <a:gd name="connsiteX7060" fmla="*/ 4700029 w 14923734"/>
              <a:gd name="connsiteY7060" fmla="*/ 10939881 h 11772899"/>
              <a:gd name="connsiteX7061" fmla="*/ 4581637 w 14923734"/>
              <a:gd name="connsiteY7061" fmla="*/ 10954866 h 11772899"/>
              <a:gd name="connsiteX7062" fmla="*/ 4515135 w 14923734"/>
              <a:gd name="connsiteY7062" fmla="*/ 10945479 h 11772899"/>
              <a:gd name="connsiteX7063" fmla="*/ 4499797 w 14923734"/>
              <a:gd name="connsiteY7063" fmla="*/ 10848223 h 11772899"/>
              <a:gd name="connsiteX7064" fmla="*/ 4396021 w 14923734"/>
              <a:gd name="connsiteY7064" fmla="*/ 10896963 h 11772899"/>
              <a:gd name="connsiteX7065" fmla="*/ 4358385 w 14923734"/>
              <a:gd name="connsiteY7065" fmla="*/ 10923349 h 11772899"/>
              <a:gd name="connsiteX7066" fmla="*/ 4249133 w 14923734"/>
              <a:gd name="connsiteY7066" fmla="*/ 10907924 h 11772899"/>
              <a:gd name="connsiteX7067" fmla="*/ 4206019 w 14923734"/>
              <a:gd name="connsiteY7067" fmla="*/ 10870138 h 11772899"/>
              <a:gd name="connsiteX7068" fmla="*/ 4178244 w 14923734"/>
              <a:gd name="connsiteY7068" fmla="*/ 10929609 h 11772899"/>
              <a:gd name="connsiteX7069" fmla="*/ 4083243 w 14923734"/>
              <a:gd name="connsiteY7069" fmla="*/ 10916197 h 11772899"/>
              <a:gd name="connsiteX7070" fmla="*/ 3908577 w 14923734"/>
              <a:gd name="connsiteY7070" fmla="*/ 10986626 h 11772899"/>
              <a:gd name="connsiteX7071" fmla="*/ 3823442 w 14923734"/>
              <a:gd name="connsiteY7071" fmla="*/ 11006299 h 11772899"/>
              <a:gd name="connsiteX7072" fmla="*/ 3695547 w 14923734"/>
              <a:gd name="connsiteY7072" fmla="*/ 11019943 h 11772899"/>
              <a:gd name="connsiteX7073" fmla="*/ 3676187 w 14923734"/>
              <a:gd name="connsiteY7073" fmla="*/ 10985509 h 11772899"/>
              <a:gd name="connsiteX7074" fmla="*/ 3478135 w 14923734"/>
              <a:gd name="connsiteY7074" fmla="*/ 11084332 h 11772899"/>
              <a:gd name="connsiteX7075" fmla="*/ 3326131 w 14923734"/>
              <a:gd name="connsiteY7075" fmla="*/ 11062873 h 11772899"/>
              <a:gd name="connsiteX7076" fmla="*/ 3080576 w 14923734"/>
              <a:gd name="connsiteY7076" fmla="*/ 11154993 h 11772899"/>
              <a:gd name="connsiteX7077" fmla="*/ 3070353 w 14923734"/>
              <a:gd name="connsiteY7077" fmla="*/ 11090162 h 11772899"/>
              <a:gd name="connsiteX7078" fmla="*/ 2620184 w 14923734"/>
              <a:gd name="connsiteY7078" fmla="*/ 11121689 h 11772899"/>
              <a:gd name="connsiteX7079" fmla="*/ 2623118 w 14923734"/>
              <a:gd name="connsiteY7079" fmla="*/ 10963626 h 11772899"/>
              <a:gd name="connsiteX7080" fmla="*/ 2600820 w 14923734"/>
              <a:gd name="connsiteY7080" fmla="*/ 11087262 h 11772899"/>
              <a:gd name="connsiteX7081" fmla="*/ 2486818 w 14923734"/>
              <a:gd name="connsiteY7081" fmla="*/ 11071168 h 11772899"/>
              <a:gd name="connsiteX7082" fmla="*/ 2476954 w 14923734"/>
              <a:gd name="connsiteY7082" fmla="*/ 11038077 h 11772899"/>
              <a:gd name="connsiteX7083" fmla="*/ 2481341 w 14923734"/>
              <a:gd name="connsiteY7083" fmla="*/ 11007007 h 11772899"/>
              <a:gd name="connsiteX7084" fmla="*/ 2490477 w 14923734"/>
              <a:gd name="connsiteY7084" fmla="*/ 10976597 h 11772899"/>
              <a:gd name="connsiteX7085" fmla="*/ 2495227 w 14923734"/>
              <a:gd name="connsiteY7085" fmla="*/ 10977267 h 11772899"/>
              <a:gd name="connsiteX7086" fmla="*/ 2490841 w 14923734"/>
              <a:gd name="connsiteY7086" fmla="*/ 11008348 h 11772899"/>
              <a:gd name="connsiteX7087" fmla="*/ 2524089 w 14923734"/>
              <a:gd name="connsiteY7087" fmla="*/ 11013042 h 11772899"/>
              <a:gd name="connsiteX7088" fmla="*/ 2575256 w 14923734"/>
              <a:gd name="connsiteY7088" fmla="*/ 10925176 h 11772899"/>
              <a:gd name="connsiteX7089" fmla="*/ 2546750 w 14923734"/>
              <a:gd name="connsiteY7089" fmla="*/ 10921152 h 11772899"/>
              <a:gd name="connsiteX7090" fmla="*/ 2527389 w 14923734"/>
              <a:gd name="connsiteY7090" fmla="*/ 10886718 h 11772899"/>
              <a:gd name="connsiteX7091" fmla="*/ 2474414 w 14923734"/>
              <a:gd name="connsiteY7091" fmla="*/ 10815849 h 11772899"/>
              <a:gd name="connsiteX7092" fmla="*/ 2460163 w 14923734"/>
              <a:gd name="connsiteY7092" fmla="*/ 10813837 h 11772899"/>
              <a:gd name="connsiteX7093" fmla="*/ 2418501 w 14923734"/>
              <a:gd name="connsiteY7093" fmla="*/ 10903047 h 11772899"/>
              <a:gd name="connsiteX7094" fmla="*/ 2400225 w 14923734"/>
              <a:gd name="connsiteY7094" fmla="*/ 10963857 h 11772899"/>
              <a:gd name="connsiteX7095" fmla="*/ 2395478 w 14923734"/>
              <a:gd name="connsiteY7095" fmla="*/ 10963187 h 11772899"/>
              <a:gd name="connsiteX7096" fmla="*/ 2391087 w 14923734"/>
              <a:gd name="connsiteY7096" fmla="*/ 10994264 h 11772899"/>
              <a:gd name="connsiteX7097" fmla="*/ 2390726 w 14923734"/>
              <a:gd name="connsiteY7097" fmla="*/ 10962514 h 11772899"/>
              <a:gd name="connsiteX7098" fmla="*/ 2404614 w 14923734"/>
              <a:gd name="connsiteY7098" fmla="*/ 10932774 h 11772899"/>
              <a:gd name="connsiteX7099" fmla="*/ 2413752 w 14923734"/>
              <a:gd name="connsiteY7099" fmla="*/ 10902374 h 11772899"/>
              <a:gd name="connsiteX7100" fmla="*/ 2418139 w 14923734"/>
              <a:gd name="connsiteY7100" fmla="*/ 10871295 h 11772899"/>
              <a:gd name="connsiteX7101" fmla="*/ 2375023 w 14923734"/>
              <a:gd name="connsiteY7101" fmla="*/ 10833517 h 11772899"/>
              <a:gd name="connsiteX7102" fmla="*/ 2370273 w 14923734"/>
              <a:gd name="connsiteY7102" fmla="*/ 10832845 h 11772899"/>
              <a:gd name="connsiteX7103" fmla="*/ 2332273 w 14923734"/>
              <a:gd name="connsiteY7103" fmla="*/ 10827480 h 11772899"/>
              <a:gd name="connsiteX7104" fmla="*/ 2303776 w 14923734"/>
              <a:gd name="connsiteY7104" fmla="*/ 10823457 h 11772899"/>
              <a:gd name="connsiteX7105" fmla="*/ 2294635 w 14923734"/>
              <a:gd name="connsiteY7105" fmla="*/ 10853860 h 11772899"/>
              <a:gd name="connsiteX7106" fmla="*/ 2281837 w 14923734"/>
              <a:gd name="connsiteY7106" fmla="*/ 10978840 h 11772899"/>
              <a:gd name="connsiteX7107" fmla="*/ 2277450 w 14923734"/>
              <a:gd name="connsiteY7107" fmla="*/ 11009913 h 11772899"/>
              <a:gd name="connsiteX7108" fmla="*/ 2277810 w 14923734"/>
              <a:gd name="connsiteY7108" fmla="*/ 11041663 h 11772899"/>
              <a:gd name="connsiteX7109" fmla="*/ 2282562 w 14923734"/>
              <a:gd name="connsiteY7109" fmla="*/ 11042335 h 11772899"/>
              <a:gd name="connsiteX7110" fmla="*/ 2306313 w 14923734"/>
              <a:gd name="connsiteY7110" fmla="*/ 11045687 h 11772899"/>
              <a:gd name="connsiteX7111" fmla="*/ 2311065 w 14923734"/>
              <a:gd name="connsiteY7111" fmla="*/ 11046357 h 11772899"/>
              <a:gd name="connsiteX7112" fmla="*/ 2301926 w 14923734"/>
              <a:gd name="connsiteY7112" fmla="*/ 11076761 h 11772899"/>
              <a:gd name="connsiteX7113" fmla="*/ 2278177 w 14923734"/>
              <a:gd name="connsiteY7113" fmla="*/ 11073408 h 11772899"/>
              <a:gd name="connsiteX7114" fmla="*/ 2273429 w 14923734"/>
              <a:gd name="connsiteY7114" fmla="*/ 11072736 h 11772899"/>
              <a:gd name="connsiteX7115" fmla="*/ 2268677 w 14923734"/>
              <a:gd name="connsiteY7115" fmla="*/ 11072067 h 11772899"/>
              <a:gd name="connsiteX7116" fmla="*/ 2255151 w 14923734"/>
              <a:gd name="connsiteY7116" fmla="*/ 11133547 h 11772899"/>
              <a:gd name="connsiteX7117" fmla="*/ 2231400 w 14923734"/>
              <a:gd name="connsiteY7117" fmla="*/ 11130192 h 11772899"/>
              <a:gd name="connsiteX7118" fmla="*/ 2193761 w 14923734"/>
              <a:gd name="connsiteY7118" fmla="*/ 11156578 h 11772899"/>
              <a:gd name="connsiteX7119" fmla="*/ 2198148 w 14923734"/>
              <a:gd name="connsiteY7119" fmla="*/ 11125499 h 11772899"/>
              <a:gd name="connsiteX7120" fmla="*/ 2235787 w 14923734"/>
              <a:gd name="connsiteY7120" fmla="*/ 11099121 h 11772899"/>
              <a:gd name="connsiteX7121" fmla="*/ 2254787 w 14923734"/>
              <a:gd name="connsiteY7121" fmla="*/ 11101803 h 11772899"/>
              <a:gd name="connsiteX7122" fmla="*/ 2259175 w 14923734"/>
              <a:gd name="connsiteY7122" fmla="*/ 11070724 h 11772899"/>
              <a:gd name="connsiteX7123" fmla="*/ 2244925 w 14923734"/>
              <a:gd name="connsiteY7123" fmla="*/ 11068711 h 11772899"/>
              <a:gd name="connsiteX7124" fmla="*/ 2211309 w 14923734"/>
              <a:gd name="connsiteY7124" fmla="*/ 11032276 h 11772899"/>
              <a:gd name="connsiteX7125" fmla="*/ 2206559 w 14923734"/>
              <a:gd name="connsiteY7125" fmla="*/ 11031606 h 11772899"/>
              <a:gd name="connsiteX7126" fmla="*/ 2215698 w 14923734"/>
              <a:gd name="connsiteY7126" fmla="*/ 11001194 h 11772899"/>
              <a:gd name="connsiteX7127" fmla="*/ 2225200 w 14923734"/>
              <a:gd name="connsiteY7127" fmla="*/ 11002535 h 11772899"/>
              <a:gd name="connsiteX7128" fmla="*/ 2253699 w 14923734"/>
              <a:gd name="connsiteY7128" fmla="*/ 11006559 h 11772899"/>
              <a:gd name="connsiteX7129" fmla="*/ 2263563 w 14923734"/>
              <a:gd name="connsiteY7129" fmla="*/ 11039653 h 11772899"/>
              <a:gd name="connsiteX7130" fmla="*/ 2272696 w 14923734"/>
              <a:gd name="connsiteY7130" fmla="*/ 11009244 h 11772899"/>
              <a:gd name="connsiteX7131" fmla="*/ 2277085 w 14923734"/>
              <a:gd name="connsiteY7131" fmla="*/ 10978171 h 11772899"/>
              <a:gd name="connsiteX7132" fmla="*/ 2285500 w 14923734"/>
              <a:gd name="connsiteY7132" fmla="*/ 10884268 h 11772899"/>
              <a:gd name="connsiteX7133" fmla="*/ 2213518 w 14923734"/>
              <a:gd name="connsiteY7133" fmla="*/ 10810717 h 11772899"/>
              <a:gd name="connsiteX7134" fmla="*/ 2199269 w 14923734"/>
              <a:gd name="connsiteY7134" fmla="*/ 10808707 h 11772899"/>
              <a:gd name="connsiteX7135" fmla="*/ 2180633 w 14923734"/>
              <a:gd name="connsiteY7135" fmla="*/ 10837766 h 11772899"/>
              <a:gd name="connsiteX7136" fmla="*/ 2176611 w 14923734"/>
              <a:gd name="connsiteY7136" fmla="*/ 10900589 h 11772899"/>
              <a:gd name="connsiteX7137" fmla="*/ 2171860 w 14923734"/>
              <a:gd name="connsiteY7137" fmla="*/ 10899919 h 11772899"/>
              <a:gd name="connsiteX7138" fmla="*/ 2171495 w 14923734"/>
              <a:gd name="connsiteY7138" fmla="*/ 10868174 h 11772899"/>
              <a:gd name="connsiteX7139" fmla="*/ 2171135 w 14923734"/>
              <a:gd name="connsiteY7139" fmla="*/ 10836424 h 11772899"/>
              <a:gd name="connsiteX7140" fmla="*/ 2133135 w 14923734"/>
              <a:gd name="connsiteY7140" fmla="*/ 10831059 h 11772899"/>
              <a:gd name="connsiteX7141" fmla="*/ 2090382 w 14923734"/>
              <a:gd name="connsiteY7141" fmla="*/ 10825023 h 11772899"/>
              <a:gd name="connsiteX7142" fmla="*/ 2090746 w 14923734"/>
              <a:gd name="connsiteY7142" fmla="*/ 10856774 h 11772899"/>
              <a:gd name="connsiteX7143" fmla="*/ 2091107 w 14923734"/>
              <a:gd name="connsiteY7143" fmla="*/ 10888517 h 11772899"/>
              <a:gd name="connsiteX7144" fmla="*/ 2077220 w 14923734"/>
              <a:gd name="connsiteY7144" fmla="*/ 10918256 h 11772899"/>
              <a:gd name="connsiteX7145" fmla="*/ 2076857 w 14923734"/>
              <a:gd name="connsiteY7145" fmla="*/ 10886504 h 11772899"/>
              <a:gd name="connsiteX7146" fmla="*/ 2067357 w 14923734"/>
              <a:gd name="connsiteY7146" fmla="*/ 10885164 h 11772899"/>
              <a:gd name="connsiteX7147" fmla="*/ 2053469 w 14923734"/>
              <a:gd name="connsiteY7147" fmla="*/ 10914900 h 11772899"/>
              <a:gd name="connsiteX7148" fmla="*/ 2053107 w 14923734"/>
              <a:gd name="connsiteY7148" fmla="*/ 10883153 h 11772899"/>
              <a:gd name="connsiteX7149" fmla="*/ 2062243 w 14923734"/>
              <a:gd name="connsiteY7149" fmla="*/ 10852749 h 11772899"/>
              <a:gd name="connsiteX7150" fmla="*/ 2066995 w 14923734"/>
              <a:gd name="connsiteY7150" fmla="*/ 10853420 h 11772899"/>
              <a:gd name="connsiteX7151" fmla="*/ 2071381 w 14923734"/>
              <a:gd name="connsiteY7151" fmla="*/ 10822341 h 11772899"/>
              <a:gd name="connsiteX7152" fmla="*/ 2057131 w 14923734"/>
              <a:gd name="connsiteY7152" fmla="*/ 10820330 h 11772899"/>
              <a:gd name="connsiteX7153" fmla="*/ 1981856 w 14923734"/>
              <a:gd name="connsiteY7153" fmla="*/ 10873094 h 11772899"/>
              <a:gd name="connsiteX7154" fmla="*/ 1977107 w 14923734"/>
              <a:gd name="connsiteY7154" fmla="*/ 10872423 h 11772899"/>
              <a:gd name="connsiteX7155" fmla="*/ 1971991 w 14923734"/>
              <a:gd name="connsiteY7155" fmla="*/ 10840009 h 11772899"/>
              <a:gd name="connsiteX7156" fmla="*/ 1967605 w 14923734"/>
              <a:gd name="connsiteY7156" fmla="*/ 10871082 h 11772899"/>
              <a:gd name="connsiteX7157" fmla="*/ 1939106 w 14923734"/>
              <a:gd name="connsiteY7157" fmla="*/ 10867058 h 11772899"/>
              <a:gd name="connsiteX7158" fmla="*/ 1952629 w 14923734"/>
              <a:gd name="connsiteY7158" fmla="*/ 10805578 h 11772899"/>
              <a:gd name="connsiteX7159" fmla="*/ 1952267 w 14923734"/>
              <a:gd name="connsiteY7159" fmla="*/ 10773835 h 11772899"/>
              <a:gd name="connsiteX7160" fmla="*/ 1947518 w 14923734"/>
              <a:gd name="connsiteY7160" fmla="*/ 10773164 h 11772899"/>
              <a:gd name="connsiteX7161" fmla="*/ 1956655 w 14923734"/>
              <a:gd name="connsiteY7161" fmla="*/ 10742755 h 11772899"/>
              <a:gd name="connsiteX7162" fmla="*/ 1961766 w 14923734"/>
              <a:gd name="connsiteY7162" fmla="*/ 10775176 h 11772899"/>
              <a:gd name="connsiteX7163" fmla="*/ 1980764 w 14923734"/>
              <a:gd name="connsiteY7163" fmla="*/ 10777859 h 11772899"/>
              <a:gd name="connsiteX7164" fmla="*/ 1985155 w 14923734"/>
              <a:gd name="connsiteY7164" fmla="*/ 10746778 h 11772899"/>
              <a:gd name="connsiteX7165" fmla="*/ 1989907 w 14923734"/>
              <a:gd name="connsiteY7165" fmla="*/ 10747449 h 11772899"/>
              <a:gd name="connsiteX7166" fmla="*/ 1994655 w 14923734"/>
              <a:gd name="connsiteY7166" fmla="*/ 10748119 h 11772899"/>
              <a:gd name="connsiteX7167" fmla="*/ 1990266 w 14923734"/>
              <a:gd name="connsiteY7167" fmla="*/ 10779200 h 11772899"/>
              <a:gd name="connsiteX7168" fmla="*/ 1985879 w 14923734"/>
              <a:gd name="connsiteY7168" fmla="*/ 10810271 h 11772899"/>
              <a:gd name="connsiteX7169" fmla="*/ 2037406 w 14923734"/>
              <a:gd name="connsiteY7169" fmla="*/ 10754155 h 11772899"/>
              <a:gd name="connsiteX7170" fmla="*/ 2070655 w 14923734"/>
              <a:gd name="connsiteY7170" fmla="*/ 10758847 h 11772899"/>
              <a:gd name="connsiteX7171" fmla="*/ 2075769 w 14923734"/>
              <a:gd name="connsiteY7171" fmla="*/ 10791269 h 11772899"/>
              <a:gd name="connsiteX7172" fmla="*/ 2084905 w 14923734"/>
              <a:gd name="connsiteY7172" fmla="*/ 10760861 h 11772899"/>
              <a:gd name="connsiteX7173" fmla="*/ 2089656 w 14923734"/>
              <a:gd name="connsiteY7173" fmla="*/ 10761530 h 11772899"/>
              <a:gd name="connsiteX7174" fmla="*/ 2127293 w 14923734"/>
              <a:gd name="connsiteY7174" fmla="*/ 10735152 h 11772899"/>
              <a:gd name="connsiteX7175" fmla="*/ 2146296 w 14923734"/>
              <a:gd name="connsiteY7175" fmla="*/ 10737836 h 11772899"/>
              <a:gd name="connsiteX7176" fmla="*/ 2184295 w 14923734"/>
              <a:gd name="connsiteY7176" fmla="*/ 10743200 h 11772899"/>
              <a:gd name="connsiteX7177" fmla="*/ 2208406 w 14923734"/>
              <a:gd name="connsiteY7177" fmla="*/ 10778295 h 11772899"/>
              <a:gd name="connsiteX7178" fmla="*/ 2217907 w 14923734"/>
              <a:gd name="connsiteY7178" fmla="*/ 10779636 h 11772899"/>
              <a:gd name="connsiteX7179" fmla="*/ 2222294 w 14923734"/>
              <a:gd name="connsiteY7179" fmla="*/ 10748565 h 11772899"/>
              <a:gd name="connsiteX7180" fmla="*/ 2250432 w 14923734"/>
              <a:gd name="connsiteY7180" fmla="*/ 10720838 h 11772899"/>
              <a:gd name="connsiteX7181" fmla="*/ 2226682 w 14923734"/>
              <a:gd name="connsiteY7181" fmla="*/ 10717485 h 11772899"/>
              <a:gd name="connsiteX7182" fmla="*/ 2231068 w 14923734"/>
              <a:gd name="connsiteY7182" fmla="*/ 10686411 h 11772899"/>
              <a:gd name="connsiteX7183" fmla="*/ 2179181 w 14923734"/>
              <a:gd name="connsiteY7183" fmla="*/ 10710779 h 11772899"/>
              <a:gd name="connsiteX7184" fmla="*/ 2178818 w 14923734"/>
              <a:gd name="connsiteY7184" fmla="*/ 10679036 h 11772899"/>
              <a:gd name="connsiteX7185" fmla="*/ 2121817 w 14923734"/>
              <a:gd name="connsiteY7185" fmla="*/ 10670990 h 11772899"/>
              <a:gd name="connsiteX7186" fmla="*/ 2050565 w 14923734"/>
              <a:gd name="connsiteY7186" fmla="*/ 10660930 h 11772899"/>
              <a:gd name="connsiteX7187" fmla="*/ 2003065 w 14923734"/>
              <a:gd name="connsiteY7187" fmla="*/ 10654224 h 11772899"/>
              <a:gd name="connsiteX7188" fmla="*/ 1984066 w 14923734"/>
              <a:gd name="connsiteY7188" fmla="*/ 10651542 h 11772899"/>
              <a:gd name="connsiteX7189" fmla="*/ 1936204 w 14923734"/>
              <a:gd name="connsiteY7189" fmla="*/ 10613085 h 11772899"/>
              <a:gd name="connsiteX7190" fmla="*/ 1927066 w 14923734"/>
              <a:gd name="connsiteY7190" fmla="*/ 10643493 h 11772899"/>
              <a:gd name="connsiteX7191" fmla="*/ 1917200 w 14923734"/>
              <a:gd name="connsiteY7191" fmla="*/ 10610403 h 11772899"/>
              <a:gd name="connsiteX7192" fmla="*/ 1808675 w 14923734"/>
              <a:gd name="connsiteY7192" fmla="*/ 10658473 h 11772899"/>
              <a:gd name="connsiteX7193" fmla="*/ 1737426 w 14923734"/>
              <a:gd name="connsiteY7193" fmla="*/ 10648414 h 11772899"/>
              <a:gd name="connsiteX7194" fmla="*/ 1694312 w 14923734"/>
              <a:gd name="connsiteY7194" fmla="*/ 10610634 h 11772899"/>
              <a:gd name="connsiteX7195" fmla="*/ 1685175 w 14923734"/>
              <a:gd name="connsiteY7195" fmla="*/ 10641037 h 11772899"/>
              <a:gd name="connsiteX7196" fmla="*/ 1684811 w 14923734"/>
              <a:gd name="connsiteY7196" fmla="*/ 10609293 h 11772899"/>
              <a:gd name="connsiteX7197" fmla="*/ 1566784 w 14923734"/>
              <a:gd name="connsiteY7197" fmla="*/ 10656022 h 11772899"/>
              <a:gd name="connsiteX7198" fmla="*/ 1567134 w 14923734"/>
              <a:gd name="connsiteY7198" fmla="*/ 10686635 h 11772899"/>
              <a:gd name="connsiteX7199" fmla="*/ 1562399 w 14923734"/>
              <a:gd name="connsiteY7199" fmla="*/ 10687093 h 11772899"/>
              <a:gd name="connsiteX7200" fmla="*/ 1567149 w 14923734"/>
              <a:gd name="connsiteY7200" fmla="*/ 10687765 h 11772899"/>
              <a:gd name="connsiteX7201" fmla="*/ 1567134 w 14923734"/>
              <a:gd name="connsiteY7201" fmla="*/ 10686635 h 11772899"/>
              <a:gd name="connsiteX7202" fmla="*/ 1595556 w 14923734"/>
              <a:gd name="connsiteY7202" fmla="*/ 10683855 h 11772899"/>
              <a:gd name="connsiteX7203" fmla="*/ 1612151 w 14923734"/>
              <a:gd name="connsiteY7203" fmla="*/ 10706254 h 11772899"/>
              <a:gd name="connsiteX7204" fmla="*/ 1614090 w 14923734"/>
              <a:gd name="connsiteY7204" fmla="*/ 10719802 h 11772899"/>
              <a:gd name="connsiteX7205" fmla="*/ 1612224 w 14923734"/>
              <a:gd name="connsiteY7205" fmla="*/ 10722360 h 11772899"/>
              <a:gd name="connsiteX7206" fmla="*/ 1610985 w 14923734"/>
              <a:gd name="connsiteY7206" fmla="*/ 10789043 h 11772899"/>
              <a:gd name="connsiteX7207" fmla="*/ 1544847 w 14923734"/>
              <a:gd name="connsiteY7207" fmla="*/ 10811399 h 11772899"/>
              <a:gd name="connsiteX7208" fmla="*/ 1431207 w 14923734"/>
              <a:gd name="connsiteY7208" fmla="*/ 10827054 h 11772899"/>
              <a:gd name="connsiteX7209" fmla="*/ 1389183 w 14923734"/>
              <a:gd name="connsiteY7209" fmla="*/ 10884513 h 11772899"/>
              <a:gd name="connsiteX7210" fmla="*/ 1326343 w 14923734"/>
              <a:gd name="connsiteY7210" fmla="*/ 10780551 h 11772899"/>
              <a:gd name="connsiteX7211" fmla="*/ 1321957 w 14923734"/>
              <a:gd name="connsiteY7211" fmla="*/ 10811630 h 11772899"/>
              <a:gd name="connsiteX7212" fmla="*/ 1327070 w 14923734"/>
              <a:gd name="connsiteY7212" fmla="*/ 10844051 h 11772899"/>
              <a:gd name="connsiteX7213" fmla="*/ 1327431 w 14923734"/>
              <a:gd name="connsiteY7213" fmla="*/ 10875795 h 11772899"/>
              <a:gd name="connsiteX7214" fmla="*/ 1322681 w 14923734"/>
              <a:gd name="connsiteY7214" fmla="*/ 10875125 h 11772899"/>
              <a:gd name="connsiteX7215" fmla="*/ 1313182 w 14923734"/>
              <a:gd name="connsiteY7215" fmla="*/ 10873782 h 11772899"/>
              <a:gd name="connsiteX7216" fmla="*/ 1298934 w 14923734"/>
              <a:gd name="connsiteY7216" fmla="*/ 10871772 h 11772899"/>
              <a:gd name="connsiteX7217" fmla="*/ 1289431 w 14923734"/>
              <a:gd name="connsiteY7217" fmla="*/ 10870429 h 11772899"/>
              <a:gd name="connsiteX7218" fmla="*/ 1279931 w 14923734"/>
              <a:gd name="connsiteY7218" fmla="*/ 10869088 h 11772899"/>
              <a:gd name="connsiteX7219" fmla="*/ 1247404 w 14923734"/>
              <a:gd name="connsiteY7219" fmla="*/ 10927885 h 11772899"/>
              <a:gd name="connsiteX7220" fmla="*/ 1265682 w 14923734"/>
              <a:gd name="connsiteY7220" fmla="*/ 10867075 h 11772899"/>
              <a:gd name="connsiteX7221" fmla="*/ 1237180 w 14923734"/>
              <a:gd name="connsiteY7221" fmla="*/ 10863051 h 11772899"/>
              <a:gd name="connsiteX7222" fmla="*/ 1208680 w 14923734"/>
              <a:gd name="connsiteY7222" fmla="*/ 10859029 h 11772899"/>
              <a:gd name="connsiteX7223" fmla="*/ 1199544 w 14923734"/>
              <a:gd name="connsiteY7223" fmla="*/ 10889437 h 11772899"/>
              <a:gd name="connsiteX7224" fmla="*/ 1186382 w 14923734"/>
              <a:gd name="connsiteY7224" fmla="*/ 10982662 h 11772899"/>
              <a:gd name="connsiteX7225" fmla="*/ 1166654 w 14923734"/>
              <a:gd name="connsiteY7225" fmla="*/ 10916486 h 11772899"/>
              <a:gd name="connsiteX7226" fmla="*/ 1180544 w 14923734"/>
              <a:gd name="connsiteY7226" fmla="*/ 10886755 h 11772899"/>
              <a:gd name="connsiteX7227" fmla="*/ 1113679 w 14923734"/>
              <a:gd name="connsiteY7227" fmla="*/ 10845618 h 11772899"/>
              <a:gd name="connsiteX7228" fmla="*/ 1023427 w 14923734"/>
              <a:gd name="connsiteY7228" fmla="*/ 10832876 h 11772899"/>
              <a:gd name="connsiteX7229" fmla="*/ 1023062 w 14923734"/>
              <a:gd name="connsiteY7229" fmla="*/ 10801133 h 11772899"/>
              <a:gd name="connsiteX7230" fmla="*/ 1032201 w 14923734"/>
              <a:gd name="connsiteY7230" fmla="*/ 10770722 h 11772899"/>
              <a:gd name="connsiteX7231" fmla="*/ 1060703 w 14923734"/>
              <a:gd name="connsiteY7231" fmla="*/ 10774746 h 11772899"/>
              <a:gd name="connsiteX7232" fmla="*/ 1122453 w 14923734"/>
              <a:gd name="connsiteY7232" fmla="*/ 10783466 h 11772899"/>
              <a:gd name="connsiteX7233" fmla="*/ 1189316 w 14923734"/>
              <a:gd name="connsiteY7233" fmla="*/ 10824602 h 11772899"/>
              <a:gd name="connsiteX7234" fmla="*/ 1212704 w 14923734"/>
              <a:gd name="connsiteY7234" fmla="*/ 10796205 h 11772899"/>
              <a:gd name="connsiteX7235" fmla="*/ 1226956 w 14923734"/>
              <a:gd name="connsiteY7235" fmla="*/ 10798220 h 11772899"/>
              <a:gd name="connsiteX7236" fmla="*/ 1245954 w 14923734"/>
              <a:gd name="connsiteY7236" fmla="*/ 10800900 h 11772899"/>
              <a:gd name="connsiteX7237" fmla="*/ 1279203 w 14923734"/>
              <a:gd name="connsiteY7237" fmla="*/ 10805593 h 11772899"/>
              <a:gd name="connsiteX7238" fmla="*/ 1283957 w 14923734"/>
              <a:gd name="connsiteY7238" fmla="*/ 10806265 h 11772899"/>
              <a:gd name="connsiteX7239" fmla="*/ 1288705 w 14923734"/>
              <a:gd name="connsiteY7239" fmla="*/ 10806937 h 11772899"/>
              <a:gd name="connsiteX7240" fmla="*/ 1298208 w 14923734"/>
              <a:gd name="connsiteY7240" fmla="*/ 10808278 h 11772899"/>
              <a:gd name="connsiteX7241" fmla="*/ 1302954 w 14923734"/>
              <a:gd name="connsiteY7241" fmla="*/ 10808948 h 11772899"/>
              <a:gd name="connsiteX7242" fmla="*/ 1307345 w 14923734"/>
              <a:gd name="connsiteY7242" fmla="*/ 10777869 h 11772899"/>
              <a:gd name="connsiteX7243" fmla="*/ 1188227 w 14923734"/>
              <a:gd name="connsiteY7243" fmla="*/ 10729361 h 11772899"/>
              <a:gd name="connsiteX7244" fmla="*/ 1173615 w 14923734"/>
              <a:gd name="connsiteY7244" fmla="*/ 10695597 h 11772899"/>
              <a:gd name="connsiteX7245" fmla="*/ 1168866 w 14923734"/>
              <a:gd name="connsiteY7245" fmla="*/ 10694927 h 11772899"/>
              <a:gd name="connsiteX7246" fmla="*/ 1149865 w 14923734"/>
              <a:gd name="connsiteY7246" fmla="*/ 10692246 h 11772899"/>
              <a:gd name="connsiteX7247" fmla="*/ 1158276 w 14923734"/>
              <a:gd name="connsiteY7247" fmla="*/ 10598350 h 11772899"/>
              <a:gd name="connsiteX7248" fmla="*/ 1121364 w 14923734"/>
              <a:gd name="connsiteY7248" fmla="*/ 10688221 h 11772899"/>
              <a:gd name="connsiteX7249" fmla="*/ 1115523 w 14923734"/>
              <a:gd name="connsiteY7249" fmla="*/ 10592315 h 11772899"/>
              <a:gd name="connsiteX7250" fmla="*/ 1045364 w 14923734"/>
              <a:gd name="connsiteY7250" fmla="*/ 10677491 h 11772899"/>
              <a:gd name="connsiteX7251" fmla="*/ 1058523 w 14923734"/>
              <a:gd name="connsiteY7251" fmla="*/ 10584268 h 11772899"/>
              <a:gd name="connsiteX7252" fmla="*/ 1034774 w 14923734"/>
              <a:gd name="connsiteY7252" fmla="*/ 10580915 h 11772899"/>
              <a:gd name="connsiteX7253" fmla="*/ 1030388 w 14923734"/>
              <a:gd name="connsiteY7253" fmla="*/ 10611987 h 11772899"/>
              <a:gd name="connsiteX7254" fmla="*/ 1025636 w 14923734"/>
              <a:gd name="connsiteY7254" fmla="*/ 10611317 h 11772899"/>
              <a:gd name="connsiteX7255" fmla="*/ 1030022 w 14923734"/>
              <a:gd name="connsiteY7255" fmla="*/ 10580244 h 11772899"/>
              <a:gd name="connsiteX7256" fmla="*/ 683267 w 14923734"/>
              <a:gd name="connsiteY7256" fmla="*/ 10531292 h 11772899"/>
              <a:gd name="connsiteX7257" fmla="*/ 692405 w 14923734"/>
              <a:gd name="connsiteY7257" fmla="*/ 10500882 h 11772899"/>
              <a:gd name="connsiteX7258" fmla="*/ 355148 w 14923734"/>
              <a:gd name="connsiteY7258" fmla="*/ 10453270 h 11772899"/>
              <a:gd name="connsiteX7259" fmla="*/ 358807 w 14923734"/>
              <a:gd name="connsiteY7259" fmla="*/ 10358704 h 11772899"/>
              <a:gd name="connsiteX7260" fmla="*/ 293400 w 14923734"/>
              <a:gd name="connsiteY7260" fmla="*/ 10444551 h 11772899"/>
              <a:gd name="connsiteX7261" fmla="*/ 288646 w 14923734"/>
              <a:gd name="connsiteY7261" fmla="*/ 10443881 h 11772899"/>
              <a:gd name="connsiteX7262" fmla="*/ 274397 w 14923734"/>
              <a:gd name="connsiteY7262" fmla="*/ 10441869 h 11772899"/>
              <a:gd name="connsiteX7263" fmla="*/ 278783 w 14923734"/>
              <a:gd name="connsiteY7263" fmla="*/ 10410799 h 11772899"/>
              <a:gd name="connsiteX7264" fmla="*/ 283535 w 14923734"/>
              <a:gd name="connsiteY7264" fmla="*/ 10411468 h 11772899"/>
              <a:gd name="connsiteX7265" fmla="*/ 293033 w 14923734"/>
              <a:gd name="connsiteY7265" fmla="*/ 10412809 h 11772899"/>
              <a:gd name="connsiteX7266" fmla="*/ 297783 w 14923734"/>
              <a:gd name="connsiteY7266" fmla="*/ 10413478 h 11772899"/>
              <a:gd name="connsiteX7267" fmla="*/ 297056 w 14923734"/>
              <a:gd name="connsiteY7267" fmla="*/ 10349988 h 11772899"/>
              <a:gd name="connsiteX7268" fmla="*/ 315695 w 14923734"/>
              <a:gd name="connsiteY7268" fmla="*/ 10320918 h 11772899"/>
              <a:gd name="connsiteX7269" fmla="*/ 324834 w 14923734"/>
              <a:gd name="connsiteY7269" fmla="*/ 10290518 h 11772899"/>
              <a:gd name="connsiteX7270" fmla="*/ 291945 w 14923734"/>
              <a:gd name="connsiteY7270" fmla="*/ 10317565 h 11772899"/>
              <a:gd name="connsiteX7271" fmla="*/ 259056 w 14923734"/>
              <a:gd name="connsiteY7271" fmla="*/ 10344621 h 11772899"/>
              <a:gd name="connsiteX7272" fmla="*/ 258693 w 14923734"/>
              <a:gd name="connsiteY7272" fmla="*/ 10312871 h 11772899"/>
              <a:gd name="connsiteX7273" fmla="*/ 296330 w 14923734"/>
              <a:gd name="connsiteY7273" fmla="*/ 10286493 h 11772899"/>
              <a:gd name="connsiteX7274" fmla="*/ 324470 w 14923734"/>
              <a:gd name="connsiteY7274" fmla="*/ 10258766 h 11772899"/>
              <a:gd name="connsiteX7275" fmla="*/ 413634 w 14923734"/>
              <a:gd name="connsiteY7275" fmla="*/ 10176264 h 11772899"/>
              <a:gd name="connsiteX7276" fmla="*/ 409246 w 14923734"/>
              <a:gd name="connsiteY7276" fmla="*/ 10207344 h 11772899"/>
              <a:gd name="connsiteX7277" fmla="*/ 437384 w 14923734"/>
              <a:gd name="connsiteY7277" fmla="*/ 10179619 h 11772899"/>
              <a:gd name="connsiteX7278" fmla="*/ 431908 w 14923734"/>
              <a:gd name="connsiteY7278" fmla="*/ 10115454 h 11772899"/>
              <a:gd name="connsiteX7279" fmla="*/ 507910 w 14923734"/>
              <a:gd name="connsiteY7279" fmla="*/ 10126186 h 11772899"/>
              <a:gd name="connsiteX7280" fmla="*/ 503520 w 14923734"/>
              <a:gd name="connsiteY7280" fmla="*/ 10157261 h 11772899"/>
              <a:gd name="connsiteX7281" fmla="*/ 531296 w 14923734"/>
              <a:gd name="connsiteY7281" fmla="*/ 10097794 h 11772899"/>
              <a:gd name="connsiteX7282" fmla="*/ 541159 w 14923734"/>
              <a:gd name="connsiteY7282" fmla="*/ 10130878 h 11772899"/>
              <a:gd name="connsiteX7283" fmla="*/ 640911 w 14923734"/>
              <a:gd name="connsiteY7283" fmla="*/ 10144959 h 11772899"/>
              <a:gd name="connsiteX7284" fmla="*/ 650048 w 14923734"/>
              <a:gd name="connsiteY7284" fmla="*/ 10114560 h 11772899"/>
              <a:gd name="connsiteX7285" fmla="*/ 674160 w 14923734"/>
              <a:gd name="connsiteY7285" fmla="*/ 10149653 h 11772899"/>
              <a:gd name="connsiteX7286" fmla="*/ 891578 w 14923734"/>
              <a:gd name="connsiteY7286" fmla="*/ 10085266 h 11772899"/>
              <a:gd name="connsiteX7287" fmla="*/ 972691 w 14923734"/>
              <a:gd name="connsiteY7287" fmla="*/ 10128409 h 11772899"/>
              <a:gd name="connsiteX7288" fmla="*/ 1071356 w 14923734"/>
              <a:gd name="connsiteY7288" fmla="*/ 10047256 h 11772899"/>
              <a:gd name="connsiteX7289" fmla="*/ 894876 w 14923734"/>
              <a:gd name="connsiteY7289" fmla="*/ 9958951 h 11772899"/>
              <a:gd name="connsiteX7290" fmla="*/ 852486 w 14923734"/>
              <a:gd name="connsiteY7290" fmla="*/ 9984660 h 11772899"/>
              <a:gd name="connsiteX7291" fmla="*/ 790374 w 14923734"/>
              <a:gd name="connsiteY7291" fmla="*/ 9944198 h 11772899"/>
              <a:gd name="connsiteX7292" fmla="*/ 765896 w 14923734"/>
              <a:gd name="connsiteY7292" fmla="*/ 9877350 h 11772899"/>
              <a:gd name="connsiteX7293" fmla="*/ 709257 w 14923734"/>
              <a:gd name="connsiteY7293" fmla="*/ 9901047 h 11772899"/>
              <a:gd name="connsiteX7294" fmla="*/ 711316 w 14923734"/>
              <a:gd name="connsiteY7294" fmla="*/ 9873605 h 11772899"/>
              <a:gd name="connsiteX7295" fmla="*/ 711890 w 14923734"/>
              <a:gd name="connsiteY7295" fmla="*/ 9868923 h 11772899"/>
              <a:gd name="connsiteX7296" fmla="*/ 713646 w 14923734"/>
              <a:gd name="connsiteY7296" fmla="*/ 9869975 h 11772899"/>
              <a:gd name="connsiteX7297" fmla="*/ 712807 w 14923734"/>
              <a:gd name="connsiteY7297" fmla="*/ 9861435 h 11772899"/>
              <a:gd name="connsiteX7298" fmla="*/ 711890 w 14923734"/>
              <a:gd name="connsiteY7298" fmla="*/ 9868923 h 11772899"/>
              <a:gd name="connsiteX7299" fmla="*/ 661716 w 14923734"/>
              <a:gd name="connsiteY7299" fmla="*/ 9838867 h 11772899"/>
              <a:gd name="connsiteX7300" fmla="*/ 599643 w 14923734"/>
              <a:gd name="connsiteY7300" fmla="*/ 9853881 h 11772899"/>
              <a:gd name="connsiteX7301" fmla="*/ 424615 w 14923734"/>
              <a:gd name="connsiteY7301" fmla="*/ 9892560 h 11772899"/>
              <a:gd name="connsiteX7302" fmla="*/ 259091 w 14923734"/>
              <a:gd name="connsiteY7302" fmla="*/ 9932583 h 11772899"/>
              <a:gd name="connsiteX7303" fmla="*/ 252526 w 14923734"/>
              <a:gd name="connsiteY7303" fmla="*/ 9773176 h 11772899"/>
              <a:gd name="connsiteX7304" fmla="*/ 228777 w 14923734"/>
              <a:gd name="connsiteY7304" fmla="*/ 9769823 h 11772899"/>
              <a:gd name="connsiteX7305" fmla="*/ 209773 w 14923734"/>
              <a:gd name="connsiteY7305" fmla="*/ 9767141 h 11772899"/>
              <a:gd name="connsiteX7306" fmla="*/ 186387 w 14923734"/>
              <a:gd name="connsiteY7306" fmla="*/ 9795538 h 11772899"/>
              <a:gd name="connsiteX7307" fmla="*/ 181999 w 14923734"/>
              <a:gd name="connsiteY7307" fmla="*/ 9826611 h 11772899"/>
              <a:gd name="connsiteX7308" fmla="*/ 177248 w 14923734"/>
              <a:gd name="connsiteY7308" fmla="*/ 9825939 h 11772899"/>
              <a:gd name="connsiteX7309" fmla="*/ 163359 w 14923734"/>
              <a:gd name="connsiteY7309" fmla="*/ 9855677 h 11772899"/>
              <a:gd name="connsiteX7310" fmla="*/ 158613 w 14923734"/>
              <a:gd name="connsiteY7310" fmla="*/ 9855008 h 11772899"/>
              <a:gd name="connsiteX7311" fmla="*/ 167750 w 14923734"/>
              <a:gd name="connsiteY7311" fmla="*/ 9824598 h 11772899"/>
              <a:gd name="connsiteX7312" fmla="*/ 181635 w 14923734"/>
              <a:gd name="connsiteY7312" fmla="*/ 9794868 h 11772899"/>
              <a:gd name="connsiteX7313" fmla="*/ 101251 w 14923734"/>
              <a:gd name="connsiteY7313" fmla="*/ 9815209 h 11772899"/>
              <a:gd name="connsiteX7314" fmla="*/ 2223 w 14923734"/>
              <a:gd name="connsiteY7314" fmla="*/ 9864620 h 11772899"/>
              <a:gd name="connsiteX7315" fmla="*/ 1860 w 14923734"/>
              <a:gd name="connsiteY7315" fmla="*/ 9832877 h 11772899"/>
              <a:gd name="connsiteX7316" fmla="*/ 10996 w 14923734"/>
              <a:gd name="connsiteY7316" fmla="*/ 9802470 h 11772899"/>
              <a:gd name="connsiteX7317" fmla="*/ 110023 w 14923734"/>
              <a:gd name="connsiteY7317" fmla="*/ 9753058 h 11772899"/>
              <a:gd name="connsiteX7318" fmla="*/ 190409 w 14923734"/>
              <a:gd name="connsiteY7318" fmla="*/ 9732715 h 11772899"/>
              <a:gd name="connsiteX7319" fmla="*/ 195161 w 14923734"/>
              <a:gd name="connsiteY7319" fmla="*/ 9733387 h 11772899"/>
              <a:gd name="connsiteX7320" fmla="*/ 218549 w 14923734"/>
              <a:gd name="connsiteY7320" fmla="*/ 9704988 h 11772899"/>
              <a:gd name="connsiteX7321" fmla="*/ 232800 w 14923734"/>
              <a:gd name="connsiteY7321" fmla="*/ 9706999 h 11772899"/>
              <a:gd name="connsiteX7322" fmla="*/ 255461 w 14923734"/>
              <a:gd name="connsiteY7322" fmla="*/ 9615111 h 11772899"/>
              <a:gd name="connsiteX7323" fmla="*/ 377512 w 14923734"/>
              <a:gd name="connsiteY7323" fmla="*/ 9505561 h 11772899"/>
              <a:gd name="connsiteX7324" fmla="*/ 414789 w 14923734"/>
              <a:gd name="connsiteY7324" fmla="*/ 9447430 h 11772899"/>
              <a:gd name="connsiteX7325" fmla="*/ 461561 w 14923734"/>
              <a:gd name="connsiteY7325" fmla="*/ 9390644 h 11772899"/>
              <a:gd name="connsiteX7326" fmla="*/ 471065 w 14923734"/>
              <a:gd name="connsiteY7326" fmla="*/ 9391985 h 11772899"/>
              <a:gd name="connsiteX7327" fmla="*/ 488973 w 14923734"/>
              <a:gd name="connsiteY7327" fmla="*/ 9299432 h 11772899"/>
              <a:gd name="connsiteX7328" fmla="*/ 484948 w 14923734"/>
              <a:gd name="connsiteY7328" fmla="*/ 9362254 h 11772899"/>
              <a:gd name="connsiteX7329" fmla="*/ 564975 w 14923734"/>
              <a:gd name="connsiteY7329" fmla="*/ 9310160 h 11772899"/>
              <a:gd name="connsiteX7330" fmla="*/ 636952 w 14923734"/>
              <a:gd name="connsiteY7330" fmla="*/ 9383713 h 11772899"/>
              <a:gd name="connsiteX7331" fmla="*/ 839391 w 14923734"/>
              <a:gd name="connsiteY7331" fmla="*/ 9253812 h 11772899"/>
              <a:gd name="connsiteX7332" fmla="*/ 873732 w 14923734"/>
              <a:gd name="connsiteY7332" fmla="*/ 9353750 h 11772899"/>
              <a:gd name="connsiteX7333" fmla="*/ 882141 w 14923734"/>
              <a:gd name="connsiteY7333" fmla="*/ 9259850 h 11772899"/>
              <a:gd name="connsiteX7334" fmla="*/ 878481 w 14923734"/>
              <a:gd name="connsiteY7334" fmla="*/ 9354421 h 11772899"/>
              <a:gd name="connsiteX7335" fmla="*/ 1009670 w 14923734"/>
              <a:gd name="connsiteY7335" fmla="*/ 9214462 h 11772899"/>
              <a:gd name="connsiteX7336" fmla="*/ 1105761 w 14923734"/>
              <a:gd name="connsiteY7336" fmla="*/ 9323111 h 11772899"/>
              <a:gd name="connsiteX7337" fmla="*/ 1124395 w 14923734"/>
              <a:gd name="connsiteY7337" fmla="*/ 9294049 h 11772899"/>
              <a:gd name="connsiteX7338" fmla="*/ 1134259 w 14923734"/>
              <a:gd name="connsiteY7338" fmla="*/ 9327133 h 11772899"/>
              <a:gd name="connsiteX7339" fmla="*/ 1129873 w 14923734"/>
              <a:gd name="connsiteY7339" fmla="*/ 9358213 h 11772899"/>
              <a:gd name="connsiteX7340" fmla="*/ 1157647 w 14923734"/>
              <a:gd name="connsiteY7340" fmla="*/ 9298743 h 11772899"/>
              <a:gd name="connsiteX7341" fmla="*/ 1153260 w 14923734"/>
              <a:gd name="connsiteY7341" fmla="*/ 9329817 h 11772899"/>
              <a:gd name="connsiteX7342" fmla="*/ 1171900 w 14923734"/>
              <a:gd name="connsiteY7342" fmla="*/ 9300755 h 11772899"/>
              <a:gd name="connsiteX7343" fmla="*/ 1181399 w 14923734"/>
              <a:gd name="connsiteY7343" fmla="*/ 9302096 h 11772899"/>
              <a:gd name="connsiteX7344" fmla="*/ 1177012 w 14923734"/>
              <a:gd name="connsiteY7344" fmla="*/ 9333168 h 11772899"/>
              <a:gd name="connsiteX7345" fmla="*/ 1172262 w 14923734"/>
              <a:gd name="connsiteY7345" fmla="*/ 9332499 h 11772899"/>
              <a:gd name="connsiteX7346" fmla="*/ 1158011 w 14923734"/>
              <a:gd name="connsiteY7346" fmla="*/ 9330486 h 11772899"/>
              <a:gd name="connsiteX7347" fmla="*/ 1219401 w 14923734"/>
              <a:gd name="connsiteY7347" fmla="*/ 9307460 h 11772899"/>
              <a:gd name="connsiteX7348" fmla="*/ 1248988 w 14923734"/>
              <a:gd name="connsiteY7348" fmla="*/ 9406728 h 11772899"/>
              <a:gd name="connsiteX7349" fmla="*/ 1314400 w 14923734"/>
              <a:gd name="connsiteY7349" fmla="*/ 9320873 h 11772899"/>
              <a:gd name="connsiteX7350" fmla="*/ 1448129 w 14923734"/>
              <a:gd name="connsiteY7350" fmla="*/ 9403142 h 11772899"/>
              <a:gd name="connsiteX7351" fmla="*/ 1528157 w 14923734"/>
              <a:gd name="connsiteY7351" fmla="*/ 9351050 h 11772899"/>
              <a:gd name="connsiteX7352" fmla="*/ 1561768 w 14923734"/>
              <a:gd name="connsiteY7352" fmla="*/ 9387489 h 11772899"/>
              <a:gd name="connsiteX7353" fmla="*/ 1633020 w 14923734"/>
              <a:gd name="connsiteY7353" fmla="*/ 9397547 h 11772899"/>
              <a:gd name="connsiteX7354" fmla="*/ 1851162 w 14923734"/>
              <a:gd name="connsiteY7354" fmla="*/ 9396650 h 11772899"/>
              <a:gd name="connsiteX7355" fmla="*/ 1931912 w 14923734"/>
              <a:gd name="connsiteY7355" fmla="*/ 9408051 h 11772899"/>
              <a:gd name="connsiteX7356" fmla="*/ 1955663 w 14923734"/>
              <a:gd name="connsiteY7356" fmla="*/ 9411404 h 11772899"/>
              <a:gd name="connsiteX7357" fmla="*/ 1983799 w 14923734"/>
              <a:gd name="connsiteY7357" fmla="*/ 9383678 h 11772899"/>
              <a:gd name="connsiteX7358" fmla="*/ 2055054 w 14923734"/>
              <a:gd name="connsiteY7358" fmla="*/ 9393738 h 11772899"/>
              <a:gd name="connsiteX7359" fmla="*/ 2125212 w 14923734"/>
              <a:gd name="connsiteY7359" fmla="*/ 9308561 h 11772899"/>
              <a:gd name="connsiteX7360" fmla="*/ 2116804 w 14923734"/>
              <a:gd name="connsiteY7360" fmla="*/ 9402454 h 11772899"/>
              <a:gd name="connsiteX7361" fmla="*/ 2230442 w 14923734"/>
              <a:gd name="connsiteY7361" fmla="*/ 9386805 h 11772899"/>
              <a:gd name="connsiteX7362" fmla="*/ 2296581 w 14923734"/>
              <a:gd name="connsiteY7362" fmla="*/ 9364444 h 11772899"/>
              <a:gd name="connsiteX7363" fmla="*/ 2368560 w 14923734"/>
              <a:gd name="connsiteY7363" fmla="*/ 9437995 h 11772899"/>
              <a:gd name="connsiteX7364" fmla="*/ 2401811 w 14923734"/>
              <a:gd name="connsiteY7364" fmla="*/ 9442690 h 11772899"/>
              <a:gd name="connsiteX7365" fmla="*/ 2610086 w 14923734"/>
              <a:gd name="connsiteY7365" fmla="*/ 9408704 h 11772899"/>
              <a:gd name="connsiteX7366" fmla="*/ 2596201 w 14923734"/>
              <a:gd name="connsiteY7366" fmla="*/ 9438442 h 11772899"/>
              <a:gd name="connsiteX7367" fmla="*/ 2629087 w 14923734"/>
              <a:gd name="connsiteY7367" fmla="*/ 9411387 h 11772899"/>
              <a:gd name="connsiteX7368" fmla="*/ 2634198 w 14923734"/>
              <a:gd name="connsiteY7368" fmla="*/ 9443807 h 11772899"/>
              <a:gd name="connsiteX7369" fmla="*/ 2663064 w 14923734"/>
              <a:gd name="connsiteY7369" fmla="*/ 9479573 h 11772899"/>
              <a:gd name="connsiteX7370" fmla="*/ 2672200 w 14923734"/>
              <a:gd name="connsiteY7370" fmla="*/ 9449172 h 11772899"/>
              <a:gd name="connsiteX7371" fmla="*/ 2685726 w 14923734"/>
              <a:gd name="connsiteY7371" fmla="*/ 9387689 h 11772899"/>
              <a:gd name="connsiteX7372" fmla="*/ 2690477 w 14923734"/>
              <a:gd name="connsiteY7372" fmla="*/ 9388362 h 11772899"/>
              <a:gd name="connsiteX7373" fmla="*/ 2695591 w 14923734"/>
              <a:gd name="connsiteY7373" fmla="*/ 9420775 h 11772899"/>
              <a:gd name="connsiteX7374" fmla="*/ 2686451 w 14923734"/>
              <a:gd name="connsiteY7374" fmla="*/ 9451182 h 11772899"/>
              <a:gd name="connsiteX7375" fmla="*/ 2681703 w 14923734"/>
              <a:gd name="connsiteY7375" fmla="*/ 9450513 h 11772899"/>
              <a:gd name="connsiteX7376" fmla="*/ 2676421 w 14923734"/>
              <a:gd name="connsiteY7376" fmla="*/ 9468085 h 11772899"/>
              <a:gd name="connsiteX7377" fmla="*/ 2670019 w 14923734"/>
              <a:gd name="connsiteY7377" fmla="*/ 9483589 h 11772899"/>
              <a:gd name="connsiteX7378" fmla="*/ 2669881 w 14923734"/>
              <a:gd name="connsiteY7378" fmla="*/ 9484175 h 11772899"/>
              <a:gd name="connsiteX7379" fmla="*/ 2669640 w 14923734"/>
              <a:gd name="connsiteY7379" fmla="*/ 9484466 h 11772899"/>
              <a:gd name="connsiteX7380" fmla="*/ 2663426 w 14923734"/>
              <a:gd name="connsiteY7380" fmla="*/ 9511323 h 11772899"/>
              <a:gd name="connsiteX7381" fmla="*/ 2669881 w 14923734"/>
              <a:gd name="connsiteY7381" fmla="*/ 9484175 h 11772899"/>
              <a:gd name="connsiteX7382" fmla="*/ 2672564 w 14923734"/>
              <a:gd name="connsiteY7382" fmla="*/ 9480914 h 11772899"/>
              <a:gd name="connsiteX7383" fmla="*/ 2676421 w 14923734"/>
              <a:gd name="connsiteY7383" fmla="*/ 9468085 h 11772899"/>
              <a:gd name="connsiteX7384" fmla="*/ 2688962 w 14923734"/>
              <a:gd name="connsiteY7384" fmla="*/ 9463422 h 11772899"/>
              <a:gd name="connsiteX7385" fmla="*/ 2715315 w 14923734"/>
              <a:gd name="connsiteY7385" fmla="*/ 9486951 h 11772899"/>
              <a:gd name="connsiteX7386" fmla="*/ 2766839 w 14923734"/>
              <a:gd name="connsiteY7386" fmla="*/ 9430836 h 11772899"/>
              <a:gd name="connsiteX7387" fmla="*/ 2823841 w 14923734"/>
              <a:gd name="connsiteY7387" fmla="*/ 9438880 h 11772899"/>
              <a:gd name="connsiteX7388" fmla="*/ 2829316 w 14923734"/>
              <a:gd name="connsiteY7388" fmla="*/ 9503046 h 11772899"/>
              <a:gd name="connsiteX7389" fmla="*/ 2856729 w 14923734"/>
              <a:gd name="connsiteY7389" fmla="*/ 9411832 h 11772899"/>
              <a:gd name="connsiteX7390" fmla="*/ 2924319 w 14923734"/>
              <a:gd name="connsiteY7390" fmla="*/ 9516457 h 11772899"/>
              <a:gd name="connsiteX7391" fmla="*/ 2943316 w 14923734"/>
              <a:gd name="connsiteY7391" fmla="*/ 9519138 h 11772899"/>
              <a:gd name="connsiteX7392" fmla="*/ 3066095 w 14923734"/>
              <a:gd name="connsiteY7392" fmla="*/ 9473081 h 11772899"/>
              <a:gd name="connsiteX7393" fmla="*/ 3117257 w 14923734"/>
              <a:gd name="connsiteY7393" fmla="*/ 9385222 h 11772899"/>
              <a:gd name="connsiteX7394" fmla="*/ 3108846 w 14923734"/>
              <a:gd name="connsiteY7394" fmla="*/ 9479117 h 11772899"/>
              <a:gd name="connsiteX7395" fmla="*/ 3246235 w 14923734"/>
              <a:gd name="connsiteY7395" fmla="*/ 9466821 h 11772899"/>
              <a:gd name="connsiteX7396" fmla="*/ 3259761 w 14923734"/>
              <a:gd name="connsiteY7396" fmla="*/ 9405339 h 11772899"/>
              <a:gd name="connsiteX7397" fmla="*/ 3217011 w 14923734"/>
              <a:gd name="connsiteY7397" fmla="*/ 9399304 h 11772899"/>
              <a:gd name="connsiteX7398" fmla="*/ 3216647 w 14923734"/>
              <a:gd name="connsiteY7398" fmla="*/ 9367555 h 11772899"/>
              <a:gd name="connsiteX7399" fmla="*/ 3221032 w 14923734"/>
              <a:gd name="connsiteY7399" fmla="*/ 9336484 h 11772899"/>
              <a:gd name="connsiteX7400" fmla="*/ 3244785 w 14923734"/>
              <a:gd name="connsiteY7400" fmla="*/ 9339835 h 11772899"/>
              <a:gd name="connsiteX7401" fmla="*/ 3268897 w 14923734"/>
              <a:gd name="connsiteY7401" fmla="*/ 9374931 h 11772899"/>
              <a:gd name="connsiteX7402" fmla="*/ 3306536 w 14923734"/>
              <a:gd name="connsiteY7402" fmla="*/ 9348553 h 11772899"/>
              <a:gd name="connsiteX7403" fmla="*/ 3339424 w 14923734"/>
              <a:gd name="connsiteY7403" fmla="*/ 9321498 h 11772899"/>
              <a:gd name="connsiteX7404" fmla="*/ 3343448 w 14923734"/>
              <a:gd name="connsiteY7404" fmla="*/ 9258675 h 11772899"/>
              <a:gd name="connsiteX7405" fmla="*/ 3348197 w 14923734"/>
              <a:gd name="connsiteY7405" fmla="*/ 9259346 h 11772899"/>
              <a:gd name="connsiteX7406" fmla="*/ 3344171 w 14923734"/>
              <a:gd name="connsiteY7406" fmla="*/ 9322167 h 11772899"/>
              <a:gd name="connsiteX7407" fmla="*/ 3348924 w 14923734"/>
              <a:gd name="connsiteY7407" fmla="*/ 9322836 h 11772899"/>
              <a:gd name="connsiteX7408" fmla="*/ 3367196 w 14923734"/>
              <a:gd name="connsiteY7408" fmla="*/ 9262028 h 11772899"/>
              <a:gd name="connsiteX7409" fmla="*/ 3394973 w 14923734"/>
              <a:gd name="connsiteY7409" fmla="*/ 9202559 h 11772899"/>
              <a:gd name="connsiteX7410" fmla="*/ 3404835 w 14923734"/>
              <a:gd name="connsiteY7410" fmla="*/ 9235650 h 11772899"/>
              <a:gd name="connsiteX7411" fmla="*/ 3409224 w 14923734"/>
              <a:gd name="connsiteY7411" fmla="*/ 9204568 h 11772899"/>
              <a:gd name="connsiteX7412" fmla="*/ 3418721 w 14923734"/>
              <a:gd name="connsiteY7412" fmla="*/ 9205909 h 11772899"/>
              <a:gd name="connsiteX7413" fmla="*/ 3432977 w 14923734"/>
              <a:gd name="connsiteY7413" fmla="*/ 9207924 h 11772899"/>
              <a:gd name="connsiteX7414" fmla="*/ 3451975 w 14923734"/>
              <a:gd name="connsiteY7414" fmla="*/ 9210605 h 11772899"/>
              <a:gd name="connsiteX7415" fmla="*/ 3461473 w 14923734"/>
              <a:gd name="connsiteY7415" fmla="*/ 9211946 h 11772899"/>
              <a:gd name="connsiteX7416" fmla="*/ 3470974 w 14923734"/>
              <a:gd name="connsiteY7416" fmla="*/ 9213287 h 11772899"/>
              <a:gd name="connsiteX7417" fmla="*/ 3475723 w 14923734"/>
              <a:gd name="connsiteY7417" fmla="*/ 9213959 h 11772899"/>
              <a:gd name="connsiteX7418" fmla="*/ 3471337 w 14923734"/>
              <a:gd name="connsiteY7418" fmla="*/ 9245038 h 11772899"/>
              <a:gd name="connsiteX7419" fmla="*/ 3452701 w 14923734"/>
              <a:gd name="connsiteY7419" fmla="*/ 9274099 h 11772899"/>
              <a:gd name="connsiteX7420" fmla="*/ 3447951 w 14923734"/>
              <a:gd name="connsiteY7420" fmla="*/ 9273428 h 11772899"/>
              <a:gd name="connsiteX7421" fmla="*/ 3420536 w 14923734"/>
              <a:gd name="connsiteY7421" fmla="*/ 9364647 h 11772899"/>
              <a:gd name="connsiteX7422" fmla="*/ 3420174 w 14923734"/>
              <a:gd name="connsiteY7422" fmla="*/ 9332895 h 11772899"/>
              <a:gd name="connsiteX7423" fmla="*/ 3429311 w 14923734"/>
              <a:gd name="connsiteY7423" fmla="*/ 9302495 h 11772899"/>
              <a:gd name="connsiteX7424" fmla="*/ 3438447 w 14923734"/>
              <a:gd name="connsiteY7424" fmla="*/ 9272087 h 11772899"/>
              <a:gd name="connsiteX7425" fmla="*/ 3419085 w 14923734"/>
              <a:gd name="connsiteY7425" fmla="*/ 9237660 h 11772899"/>
              <a:gd name="connsiteX7426" fmla="*/ 3396061 w 14923734"/>
              <a:gd name="connsiteY7426" fmla="*/ 9297801 h 11772899"/>
              <a:gd name="connsiteX7427" fmla="*/ 3396424 w 14923734"/>
              <a:gd name="connsiteY7427" fmla="*/ 9329545 h 11772899"/>
              <a:gd name="connsiteX7428" fmla="*/ 3401173 w 14923734"/>
              <a:gd name="connsiteY7428" fmla="*/ 9330214 h 11772899"/>
              <a:gd name="connsiteX7429" fmla="*/ 3401538 w 14923734"/>
              <a:gd name="connsiteY7429" fmla="*/ 9361965 h 11772899"/>
              <a:gd name="connsiteX7430" fmla="*/ 3396788 w 14923734"/>
              <a:gd name="connsiteY7430" fmla="*/ 9361293 h 11772899"/>
              <a:gd name="connsiteX7431" fmla="*/ 3392037 w 14923734"/>
              <a:gd name="connsiteY7431" fmla="*/ 9360624 h 11772899"/>
              <a:gd name="connsiteX7432" fmla="*/ 3387285 w 14923734"/>
              <a:gd name="connsiteY7432" fmla="*/ 9359952 h 11772899"/>
              <a:gd name="connsiteX7433" fmla="*/ 3382173 w 14923734"/>
              <a:gd name="connsiteY7433" fmla="*/ 9327532 h 11772899"/>
              <a:gd name="connsiteX7434" fmla="*/ 3390950 w 14923734"/>
              <a:gd name="connsiteY7434" fmla="*/ 9265381 h 11772899"/>
              <a:gd name="connsiteX7435" fmla="*/ 3372310 w 14923734"/>
              <a:gd name="connsiteY7435" fmla="*/ 9294446 h 11772899"/>
              <a:gd name="connsiteX7436" fmla="*/ 3344535 w 14923734"/>
              <a:gd name="connsiteY7436" fmla="*/ 9353918 h 11772899"/>
              <a:gd name="connsiteX7437" fmla="*/ 3302149 w 14923734"/>
              <a:gd name="connsiteY7437" fmla="*/ 9379626 h 11772899"/>
              <a:gd name="connsiteX7438" fmla="*/ 3264511 w 14923734"/>
              <a:gd name="connsiteY7438" fmla="*/ 9406010 h 11772899"/>
              <a:gd name="connsiteX7439" fmla="*/ 3260123 w 14923734"/>
              <a:gd name="connsiteY7439" fmla="*/ 9437082 h 11772899"/>
              <a:gd name="connsiteX7440" fmla="*/ 3378151 w 14923734"/>
              <a:gd name="connsiteY7440" fmla="*/ 9390357 h 11772899"/>
              <a:gd name="connsiteX7441" fmla="*/ 3426011 w 14923734"/>
              <a:gd name="connsiteY7441" fmla="*/ 9428813 h 11772899"/>
              <a:gd name="connsiteX7442" fmla="*/ 3439903 w 14923734"/>
              <a:gd name="connsiteY7442" fmla="*/ 9399073 h 11772899"/>
              <a:gd name="connsiteX7443" fmla="*/ 3454153 w 14923734"/>
              <a:gd name="connsiteY7443" fmla="*/ 9401085 h 11772899"/>
              <a:gd name="connsiteX7444" fmla="*/ 3477172 w 14923734"/>
              <a:gd name="connsiteY7444" fmla="*/ 9340944 h 11772899"/>
              <a:gd name="connsiteX7445" fmla="*/ 3525406 w 14923734"/>
              <a:gd name="connsiteY7445" fmla="*/ 9411144 h 11772899"/>
              <a:gd name="connsiteX7446" fmla="*/ 3557565 w 14923734"/>
              <a:gd name="connsiteY7446" fmla="*/ 9320600 h 11772899"/>
              <a:gd name="connsiteX7447" fmla="*/ 3563405 w 14923734"/>
              <a:gd name="connsiteY7447" fmla="*/ 9416508 h 11772899"/>
              <a:gd name="connsiteX7448" fmla="*/ 3629181 w 14923734"/>
              <a:gd name="connsiteY7448" fmla="*/ 9362404 h 11772899"/>
              <a:gd name="connsiteX7449" fmla="*/ 3733316 w 14923734"/>
              <a:gd name="connsiteY7449" fmla="*/ 9345412 h 11772899"/>
              <a:gd name="connsiteX7450" fmla="*/ 3784843 w 14923734"/>
              <a:gd name="connsiteY7450" fmla="*/ 9289297 h 11772899"/>
              <a:gd name="connsiteX7451" fmla="*/ 3974121 w 14923734"/>
              <a:gd name="connsiteY7451" fmla="*/ 9252620 h 11772899"/>
              <a:gd name="connsiteX7452" fmla="*/ 4035872 w 14923734"/>
              <a:gd name="connsiteY7452" fmla="*/ 9261340 h 11772899"/>
              <a:gd name="connsiteX7453" fmla="*/ 4063283 w 14923734"/>
              <a:gd name="connsiteY7453" fmla="*/ 9170125 h 11772899"/>
              <a:gd name="connsiteX7454" fmla="*/ 4139287 w 14923734"/>
              <a:gd name="connsiteY7454" fmla="*/ 9180854 h 11772899"/>
              <a:gd name="connsiteX7455" fmla="*/ 4173261 w 14923734"/>
              <a:gd name="connsiteY7455" fmla="*/ 9249042 h 11772899"/>
              <a:gd name="connsiteX7456" fmla="*/ 4209807 w 14923734"/>
              <a:gd name="connsiteY7456" fmla="*/ 9127421 h 11772899"/>
              <a:gd name="connsiteX7457" fmla="*/ 4266447 w 14923734"/>
              <a:gd name="connsiteY7457" fmla="*/ 9103718 h 11772899"/>
              <a:gd name="connsiteX7458" fmla="*/ 4209807 w 14923734"/>
              <a:gd name="connsiteY7458" fmla="*/ 9127421 h 11772899"/>
              <a:gd name="connsiteX7459" fmla="*/ 4148061 w 14923734"/>
              <a:gd name="connsiteY7459" fmla="*/ 9118702 h 11772899"/>
              <a:gd name="connsiteX7460" fmla="*/ 4137471 w 14923734"/>
              <a:gd name="connsiteY7460" fmla="*/ 9022119 h 11772899"/>
              <a:gd name="connsiteX7461" fmla="*/ 4119560 w 14923734"/>
              <a:gd name="connsiteY7461" fmla="*/ 9114678 h 11772899"/>
              <a:gd name="connsiteX7462" fmla="*/ 4095080 w 14923734"/>
              <a:gd name="connsiteY7462" fmla="*/ 9047833 h 11772899"/>
              <a:gd name="connsiteX7463" fmla="*/ 4033331 w 14923734"/>
              <a:gd name="connsiteY7463" fmla="*/ 9039116 h 11772899"/>
              <a:gd name="connsiteX7464" fmla="*/ 4033693 w 14923734"/>
              <a:gd name="connsiteY7464" fmla="*/ 9070859 h 11772899"/>
              <a:gd name="connsiteX7465" fmla="*/ 4024923 w 14923734"/>
              <a:gd name="connsiteY7465" fmla="*/ 9133011 h 11772899"/>
              <a:gd name="connsiteX7466" fmla="*/ 4015419 w 14923734"/>
              <a:gd name="connsiteY7466" fmla="*/ 9131670 h 11772899"/>
              <a:gd name="connsiteX7467" fmla="*/ 4023831 w 14923734"/>
              <a:gd name="connsiteY7467" fmla="*/ 9037774 h 11772899"/>
              <a:gd name="connsiteX7468" fmla="*/ 4019080 w 14923734"/>
              <a:gd name="connsiteY7468" fmla="*/ 9037104 h 11772899"/>
              <a:gd name="connsiteX7469" fmla="*/ 3977421 w 14923734"/>
              <a:gd name="connsiteY7469" fmla="*/ 9126305 h 11772899"/>
              <a:gd name="connsiteX7470" fmla="*/ 3963532 w 14923734"/>
              <a:gd name="connsiteY7470" fmla="*/ 9156044 h 11772899"/>
              <a:gd name="connsiteX7471" fmla="*/ 3958783 w 14923734"/>
              <a:gd name="connsiteY7471" fmla="*/ 9155372 h 11772899"/>
              <a:gd name="connsiteX7472" fmla="*/ 3945258 w 14923734"/>
              <a:gd name="connsiteY7472" fmla="*/ 9216852 h 11772899"/>
              <a:gd name="connsiteX7473" fmla="*/ 3953309 w 14923734"/>
              <a:gd name="connsiteY7473" fmla="*/ 9091209 h 11772899"/>
              <a:gd name="connsiteX7474" fmla="*/ 3967554 w 14923734"/>
              <a:gd name="connsiteY7474" fmla="*/ 9093221 h 11772899"/>
              <a:gd name="connsiteX7475" fmla="*/ 3972309 w 14923734"/>
              <a:gd name="connsiteY7475" fmla="*/ 9093891 h 11772899"/>
              <a:gd name="connsiteX7476" fmla="*/ 3981444 w 14923734"/>
              <a:gd name="connsiteY7476" fmla="*/ 9063481 h 11772899"/>
              <a:gd name="connsiteX7477" fmla="*/ 3768781 w 14923734"/>
              <a:gd name="connsiteY7477" fmla="*/ 9128550 h 11772899"/>
              <a:gd name="connsiteX7478" fmla="*/ 3735525 w 14923734"/>
              <a:gd name="connsiteY7478" fmla="*/ 9123853 h 11772899"/>
              <a:gd name="connsiteX7479" fmla="*/ 3698251 w 14923734"/>
              <a:gd name="connsiteY7479" fmla="*/ 9181982 h 11772899"/>
              <a:gd name="connsiteX7480" fmla="*/ 3622979 w 14923734"/>
              <a:gd name="connsiteY7480" fmla="*/ 9234746 h 11772899"/>
              <a:gd name="connsiteX7481" fmla="*/ 3618227 w 14923734"/>
              <a:gd name="connsiteY7481" fmla="*/ 9234077 h 11772899"/>
              <a:gd name="connsiteX7482" fmla="*/ 3589729 w 14923734"/>
              <a:gd name="connsiteY7482" fmla="*/ 9230054 h 11772899"/>
              <a:gd name="connsiteX7483" fmla="*/ 3495450 w 14923734"/>
              <a:gd name="connsiteY7483" fmla="*/ 9280134 h 11772899"/>
              <a:gd name="connsiteX7484" fmla="*/ 3490698 w 14923734"/>
              <a:gd name="connsiteY7484" fmla="*/ 9279463 h 11772899"/>
              <a:gd name="connsiteX7485" fmla="*/ 3495087 w 14923734"/>
              <a:gd name="connsiteY7485" fmla="*/ 9248389 h 11772899"/>
              <a:gd name="connsiteX7486" fmla="*/ 3598503 w 14923734"/>
              <a:gd name="connsiteY7486" fmla="*/ 9167899 h 11772899"/>
              <a:gd name="connsiteX7487" fmla="*/ 3627001 w 14923734"/>
              <a:gd name="connsiteY7487" fmla="*/ 9171923 h 11772899"/>
              <a:gd name="connsiteX7488" fmla="*/ 3702277 w 14923734"/>
              <a:gd name="connsiteY7488" fmla="*/ 9119160 h 11772899"/>
              <a:gd name="connsiteX7489" fmla="*/ 3697892 w 14923734"/>
              <a:gd name="connsiteY7489" fmla="*/ 9150233 h 11772899"/>
              <a:gd name="connsiteX7490" fmla="*/ 3739915 w 14923734"/>
              <a:gd name="connsiteY7490" fmla="*/ 9092774 h 11772899"/>
              <a:gd name="connsiteX7491" fmla="*/ 3768415 w 14923734"/>
              <a:gd name="connsiteY7491" fmla="*/ 9096798 h 11772899"/>
              <a:gd name="connsiteX7492" fmla="*/ 3777555 w 14923734"/>
              <a:gd name="connsiteY7492" fmla="*/ 9066396 h 11772899"/>
              <a:gd name="connsiteX7493" fmla="*/ 3748689 w 14923734"/>
              <a:gd name="connsiteY7493" fmla="*/ 9030625 h 11772899"/>
              <a:gd name="connsiteX7494" fmla="*/ 3697163 w 14923734"/>
              <a:gd name="connsiteY7494" fmla="*/ 9086739 h 11772899"/>
              <a:gd name="connsiteX7495" fmla="*/ 3692050 w 14923734"/>
              <a:gd name="connsiteY7495" fmla="*/ 9054325 h 11772899"/>
              <a:gd name="connsiteX7496" fmla="*/ 3705937 w 14923734"/>
              <a:gd name="connsiteY7496" fmla="*/ 9024589 h 11772899"/>
              <a:gd name="connsiteX7497" fmla="*/ 3757465 w 14923734"/>
              <a:gd name="connsiteY7497" fmla="*/ 8968472 h 11772899"/>
              <a:gd name="connsiteX7498" fmla="*/ 3729325 w 14923734"/>
              <a:gd name="connsiteY7498" fmla="*/ 8996196 h 11772899"/>
              <a:gd name="connsiteX7499" fmla="*/ 3691689 w 14923734"/>
              <a:gd name="connsiteY7499" fmla="*/ 9022576 h 11772899"/>
              <a:gd name="connsiteX7500" fmla="*/ 3639803 w 14923734"/>
              <a:gd name="connsiteY7500" fmla="*/ 9046949 h 11772899"/>
              <a:gd name="connsiteX7501" fmla="*/ 3629937 w 14923734"/>
              <a:gd name="connsiteY7501" fmla="*/ 9013859 h 11772899"/>
              <a:gd name="connsiteX7502" fmla="*/ 3190358 w 14923734"/>
              <a:gd name="connsiteY7502" fmla="*/ 9141972 h 11772899"/>
              <a:gd name="connsiteX7503" fmla="*/ 3085854 w 14923734"/>
              <a:gd name="connsiteY7503" fmla="*/ 9127218 h 11772899"/>
              <a:gd name="connsiteX7504" fmla="*/ 3062467 w 14923734"/>
              <a:gd name="connsiteY7504" fmla="*/ 9155617 h 11772899"/>
              <a:gd name="connsiteX7505" fmla="*/ 3047854 w 14923734"/>
              <a:gd name="connsiteY7505" fmla="*/ 9121855 h 11772899"/>
              <a:gd name="connsiteX7506" fmla="*/ 2977325 w 14923734"/>
              <a:gd name="connsiteY7506" fmla="*/ 9175294 h 11772899"/>
              <a:gd name="connsiteX7507" fmla="*/ 2945166 w 14923734"/>
              <a:gd name="connsiteY7507" fmla="*/ 9265836 h 11772899"/>
              <a:gd name="connsiteX7508" fmla="*/ 2703639 w 14923734"/>
              <a:gd name="connsiteY7508" fmla="*/ 9295130 h 11772899"/>
              <a:gd name="connsiteX7509" fmla="*/ 2570637 w 14923734"/>
              <a:gd name="connsiteY7509" fmla="*/ 9276354 h 11772899"/>
              <a:gd name="connsiteX7510" fmla="*/ 2342268 w 14923734"/>
              <a:gd name="connsiteY7510" fmla="*/ 9212421 h 11772899"/>
              <a:gd name="connsiteX7511" fmla="*/ 2029122 w 14923734"/>
              <a:gd name="connsiteY7511" fmla="*/ 9199905 h 11772899"/>
              <a:gd name="connsiteX7512" fmla="*/ 2028761 w 14923734"/>
              <a:gd name="connsiteY7512" fmla="*/ 9168161 h 11772899"/>
              <a:gd name="connsiteX7513" fmla="*/ 1872372 w 14923734"/>
              <a:gd name="connsiteY7513" fmla="*/ 9177776 h 11772899"/>
              <a:gd name="connsiteX7514" fmla="*/ 1791256 w 14923734"/>
              <a:gd name="connsiteY7514" fmla="*/ 9134631 h 11772899"/>
              <a:gd name="connsiteX7515" fmla="*/ 1767867 w 14923734"/>
              <a:gd name="connsiteY7515" fmla="*/ 9163022 h 11772899"/>
              <a:gd name="connsiteX7516" fmla="*/ 1663003 w 14923734"/>
              <a:gd name="connsiteY7516" fmla="*/ 9116525 h 11772899"/>
              <a:gd name="connsiteX7517" fmla="*/ 1658255 w 14923734"/>
              <a:gd name="connsiteY7517" fmla="*/ 9115855 h 11772899"/>
              <a:gd name="connsiteX7518" fmla="*/ 1644004 w 14923734"/>
              <a:gd name="connsiteY7518" fmla="*/ 9113845 h 11772899"/>
              <a:gd name="connsiteX7519" fmla="*/ 1639617 w 14923734"/>
              <a:gd name="connsiteY7519" fmla="*/ 9144915 h 11772899"/>
              <a:gd name="connsiteX7520" fmla="*/ 1358997 w 14923734"/>
              <a:gd name="connsiteY7520" fmla="*/ 9073606 h 11772899"/>
              <a:gd name="connsiteX7521" fmla="*/ 1287023 w 14923734"/>
              <a:gd name="connsiteY7521" fmla="*/ 9000054 h 11772899"/>
              <a:gd name="connsiteX7522" fmla="*/ 878515 w 14923734"/>
              <a:gd name="connsiteY7522" fmla="*/ 8942383 h 11772899"/>
              <a:gd name="connsiteX7523" fmla="*/ 874128 w 14923734"/>
              <a:gd name="connsiteY7523" fmla="*/ 8973457 h 11772899"/>
              <a:gd name="connsiteX7524" fmla="*/ 817487 w 14923734"/>
              <a:gd name="connsiteY7524" fmla="*/ 8997159 h 11772899"/>
              <a:gd name="connsiteX7525" fmla="*/ 778399 w 14923734"/>
              <a:gd name="connsiteY7525" fmla="*/ 8896552 h 11772899"/>
              <a:gd name="connsiteX7526" fmla="*/ 749535 w 14923734"/>
              <a:gd name="connsiteY7526" fmla="*/ 8860784 h 11772899"/>
              <a:gd name="connsiteX7527" fmla="*/ 711533 w 14923734"/>
              <a:gd name="connsiteY7527" fmla="*/ 8855419 h 11772899"/>
              <a:gd name="connsiteX7528" fmla="*/ 701674 w 14923734"/>
              <a:gd name="connsiteY7528" fmla="*/ 8822327 h 11772899"/>
              <a:gd name="connsiteX7529" fmla="*/ 687423 w 14923734"/>
              <a:gd name="connsiteY7529" fmla="*/ 8820317 h 11772899"/>
              <a:gd name="connsiteX7530" fmla="*/ 673532 w 14923734"/>
              <a:gd name="connsiteY7530" fmla="*/ 8850054 h 11772899"/>
              <a:gd name="connsiteX7531" fmla="*/ 673168 w 14923734"/>
              <a:gd name="connsiteY7531" fmla="*/ 8818305 h 11772899"/>
              <a:gd name="connsiteX7532" fmla="*/ 682309 w 14923734"/>
              <a:gd name="connsiteY7532" fmla="*/ 8787895 h 11772899"/>
              <a:gd name="connsiteX7533" fmla="*/ 691445 w 14923734"/>
              <a:gd name="connsiteY7533" fmla="*/ 8757493 h 11772899"/>
              <a:gd name="connsiteX7534" fmla="*/ 705696 w 14923734"/>
              <a:gd name="connsiteY7534" fmla="*/ 8759503 h 11772899"/>
              <a:gd name="connsiteX7535" fmla="*/ 710448 w 14923734"/>
              <a:gd name="connsiteY7535" fmla="*/ 8760176 h 11772899"/>
              <a:gd name="connsiteX7536" fmla="*/ 733471 w 14923734"/>
              <a:gd name="connsiteY7536" fmla="*/ 8700034 h 11772899"/>
              <a:gd name="connsiteX7537" fmla="*/ 729447 w 14923734"/>
              <a:gd name="connsiteY7537" fmla="*/ 8762859 h 11772899"/>
              <a:gd name="connsiteX7538" fmla="*/ 758311 w 14923734"/>
              <a:gd name="connsiteY7538" fmla="*/ 8798624 h 11772899"/>
              <a:gd name="connsiteX7539" fmla="*/ 801064 w 14923734"/>
              <a:gd name="connsiteY7539" fmla="*/ 8804660 h 11772899"/>
              <a:gd name="connsiteX7540" fmla="*/ 837973 w 14923734"/>
              <a:gd name="connsiteY7540" fmla="*/ 8714788 h 11772899"/>
              <a:gd name="connsiteX7541" fmla="*/ 834313 w 14923734"/>
              <a:gd name="connsiteY7541" fmla="*/ 8809353 h 11772899"/>
              <a:gd name="connsiteX7542" fmla="*/ 886564 w 14923734"/>
              <a:gd name="connsiteY7542" fmla="*/ 8816731 h 11772899"/>
              <a:gd name="connsiteX7543" fmla="*/ 887286 w 14923734"/>
              <a:gd name="connsiteY7543" fmla="*/ 8880232 h 11772899"/>
              <a:gd name="connsiteX7544" fmla="*/ 1295793 w 14923734"/>
              <a:gd name="connsiteY7544" fmla="*/ 8937903 h 11772899"/>
              <a:gd name="connsiteX7545" fmla="*/ 1309324 w 14923734"/>
              <a:gd name="connsiteY7545" fmla="*/ 8876413 h 11772899"/>
              <a:gd name="connsiteX7546" fmla="*/ 1304572 w 14923734"/>
              <a:gd name="connsiteY7546" fmla="*/ 8875744 h 11772899"/>
              <a:gd name="connsiteX7547" fmla="*/ 1304208 w 14923734"/>
              <a:gd name="connsiteY7547" fmla="*/ 8844000 h 11772899"/>
              <a:gd name="connsiteX7548" fmla="*/ 1233320 w 14923734"/>
              <a:gd name="connsiteY7548" fmla="*/ 8865684 h 11772899"/>
              <a:gd name="connsiteX7549" fmla="*/ 1232958 w 14923734"/>
              <a:gd name="connsiteY7549" fmla="*/ 8833941 h 11772899"/>
              <a:gd name="connsiteX7550" fmla="*/ 1242094 w 14923734"/>
              <a:gd name="connsiteY7550" fmla="*/ 8803533 h 11772899"/>
              <a:gd name="connsiteX7551" fmla="*/ 1284483 w 14923734"/>
              <a:gd name="connsiteY7551" fmla="*/ 8777825 h 11772899"/>
              <a:gd name="connsiteX7552" fmla="*/ 1308593 w 14923734"/>
              <a:gd name="connsiteY7552" fmla="*/ 8812921 h 11772899"/>
              <a:gd name="connsiteX7553" fmla="*/ 1313347 w 14923734"/>
              <a:gd name="connsiteY7553" fmla="*/ 8813590 h 11772899"/>
              <a:gd name="connsiteX7554" fmla="*/ 1313707 w 14923734"/>
              <a:gd name="connsiteY7554" fmla="*/ 8845341 h 11772899"/>
              <a:gd name="connsiteX7555" fmla="*/ 1314071 w 14923734"/>
              <a:gd name="connsiteY7555" fmla="*/ 8877086 h 11772899"/>
              <a:gd name="connsiteX7556" fmla="*/ 1323935 w 14923734"/>
              <a:gd name="connsiteY7556" fmla="*/ 8910175 h 11772899"/>
              <a:gd name="connsiteX7557" fmla="*/ 1360485 w 14923734"/>
              <a:gd name="connsiteY7557" fmla="*/ 8788555 h 11772899"/>
              <a:gd name="connsiteX7558" fmla="*/ 1347323 w 14923734"/>
              <a:gd name="connsiteY7558" fmla="*/ 8881778 h 11772899"/>
              <a:gd name="connsiteX7559" fmla="*/ 1409070 w 14923734"/>
              <a:gd name="connsiteY7559" fmla="*/ 8890496 h 11772899"/>
              <a:gd name="connsiteX7560" fmla="*/ 1422234 w 14923734"/>
              <a:gd name="connsiteY7560" fmla="*/ 8797271 h 11772899"/>
              <a:gd name="connsiteX7561" fmla="*/ 1436484 w 14923734"/>
              <a:gd name="connsiteY7561" fmla="*/ 8799283 h 11772899"/>
              <a:gd name="connsiteX7562" fmla="*/ 1441963 w 14923734"/>
              <a:gd name="connsiteY7562" fmla="*/ 8863448 h 11772899"/>
              <a:gd name="connsiteX7563" fmla="*/ 1469733 w 14923734"/>
              <a:gd name="connsiteY7563" fmla="*/ 8803979 h 11772899"/>
              <a:gd name="connsiteX7564" fmla="*/ 1461687 w 14923734"/>
              <a:gd name="connsiteY7564" fmla="*/ 8929624 h 11772899"/>
              <a:gd name="connsiteX7565" fmla="*/ 1479963 w 14923734"/>
              <a:gd name="connsiteY7565" fmla="*/ 8868813 h 11772899"/>
              <a:gd name="connsiteX7566" fmla="*/ 1755468 w 14923734"/>
              <a:gd name="connsiteY7566" fmla="*/ 8907708 h 11772899"/>
              <a:gd name="connsiteX7567" fmla="*/ 1768991 w 14923734"/>
              <a:gd name="connsiteY7567" fmla="*/ 8846225 h 11772899"/>
              <a:gd name="connsiteX7568" fmla="*/ 1774467 w 14923734"/>
              <a:gd name="connsiteY7568" fmla="*/ 8910391 h 11772899"/>
              <a:gd name="connsiteX7569" fmla="*/ 1788351 w 14923734"/>
              <a:gd name="connsiteY7569" fmla="*/ 8880651 h 11772899"/>
              <a:gd name="connsiteX7570" fmla="*/ 1792742 w 14923734"/>
              <a:gd name="connsiteY7570" fmla="*/ 8849579 h 11772899"/>
              <a:gd name="connsiteX7571" fmla="*/ 1806628 w 14923734"/>
              <a:gd name="connsiteY7571" fmla="*/ 8819841 h 11772899"/>
              <a:gd name="connsiteX7572" fmla="*/ 1806991 w 14923734"/>
              <a:gd name="connsiteY7572" fmla="*/ 8851591 h 11772899"/>
              <a:gd name="connsiteX7573" fmla="*/ 1802241 w 14923734"/>
              <a:gd name="connsiteY7573" fmla="*/ 8850921 h 11772899"/>
              <a:gd name="connsiteX7574" fmla="*/ 1793106 w 14923734"/>
              <a:gd name="connsiteY7574" fmla="*/ 8881321 h 11772899"/>
              <a:gd name="connsiteX7575" fmla="*/ 2102223 w 14923734"/>
              <a:gd name="connsiteY7575" fmla="*/ 8956661 h 11772899"/>
              <a:gd name="connsiteX7576" fmla="*/ 2158496 w 14923734"/>
              <a:gd name="connsiteY7576" fmla="*/ 8901215 h 11772899"/>
              <a:gd name="connsiteX7577" fmla="*/ 2396368 w 14923734"/>
              <a:gd name="connsiteY7577" fmla="*/ 8966489 h 11772899"/>
              <a:gd name="connsiteX7578" fmla="*/ 2405504 w 14923734"/>
              <a:gd name="connsiteY7578" fmla="*/ 8936086 h 11772899"/>
              <a:gd name="connsiteX7579" fmla="*/ 2391254 w 14923734"/>
              <a:gd name="connsiteY7579" fmla="*/ 8934075 h 11772899"/>
              <a:gd name="connsiteX7580" fmla="*/ 2381389 w 14923734"/>
              <a:gd name="connsiteY7580" fmla="*/ 8900983 h 11772899"/>
              <a:gd name="connsiteX7581" fmla="*/ 2376639 w 14923734"/>
              <a:gd name="connsiteY7581" fmla="*/ 8900314 h 11772899"/>
              <a:gd name="connsiteX7582" fmla="*/ 2385776 w 14923734"/>
              <a:gd name="connsiteY7582" fmla="*/ 8869911 h 11772899"/>
              <a:gd name="connsiteX7583" fmla="*/ 2390528 w 14923734"/>
              <a:gd name="connsiteY7583" fmla="*/ 8870582 h 11772899"/>
              <a:gd name="connsiteX7584" fmla="*/ 2404778 w 14923734"/>
              <a:gd name="connsiteY7584" fmla="*/ 8872593 h 11772899"/>
              <a:gd name="connsiteX7585" fmla="*/ 2414640 w 14923734"/>
              <a:gd name="connsiteY7585" fmla="*/ 8905679 h 11772899"/>
              <a:gd name="connsiteX7586" fmla="*/ 2410251 w 14923734"/>
              <a:gd name="connsiteY7586" fmla="*/ 8936756 h 11772899"/>
              <a:gd name="connsiteX7587" fmla="*/ 2401479 w 14923734"/>
              <a:gd name="connsiteY7587" fmla="*/ 8998910 h 11772899"/>
              <a:gd name="connsiteX7588" fmla="*/ 2676621 w 14923734"/>
              <a:gd name="connsiteY7588" fmla="*/ 9006053 h 11772899"/>
              <a:gd name="connsiteX7589" fmla="*/ 2681008 w 14923734"/>
              <a:gd name="connsiteY7589" fmla="*/ 8974981 h 11772899"/>
              <a:gd name="connsiteX7590" fmla="*/ 2595507 w 14923734"/>
              <a:gd name="connsiteY7590" fmla="*/ 8962910 h 11772899"/>
              <a:gd name="connsiteX7591" fmla="*/ 2453004 w 14923734"/>
              <a:gd name="connsiteY7591" fmla="*/ 8942793 h 11772899"/>
              <a:gd name="connsiteX7592" fmla="*/ 2447890 w 14923734"/>
              <a:gd name="connsiteY7592" fmla="*/ 8910373 h 11772899"/>
              <a:gd name="connsiteX7593" fmla="*/ 2461778 w 14923734"/>
              <a:gd name="connsiteY7593" fmla="*/ 8880640 h 11772899"/>
              <a:gd name="connsiteX7594" fmla="*/ 2604280 w 14923734"/>
              <a:gd name="connsiteY7594" fmla="*/ 8900759 h 11772899"/>
              <a:gd name="connsiteX7595" fmla="*/ 2694533 w 14923734"/>
              <a:gd name="connsiteY7595" fmla="*/ 8913499 h 11772899"/>
              <a:gd name="connsiteX7596" fmla="*/ 2727785 w 14923734"/>
              <a:gd name="connsiteY7596" fmla="*/ 8918195 h 11772899"/>
              <a:gd name="connsiteX7597" fmla="*/ 2756285 w 14923734"/>
              <a:gd name="connsiteY7597" fmla="*/ 8922218 h 11772899"/>
              <a:gd name="connsiteX7598" fmla="*/ 2775284 w 14923734"/>
              <a:gd name="connsiteY7598" fmla="*/ 8924901 h 11772899"/>
              <a:gd name="connsiteX7599" fmla="*/ 2780033 w 14923734"/>
              <a:gd name="connsiteY7599" fmla="*/ 8925570 h 11772899"/>
              <a:gd name="connsiteX7600" fmla="*/ 2789533 w 14923734"/>
              <a:gd name="connsiteY7600" fmla="*/ 8926911 h 11772899"/>
              <a:gd name="connsiteX7601" fmla="*/ 2794285 w 14923734"/>
              <a:gd name="connsiteY7601" fmla="*/ 8927583 h 11772899"/>
              <a:gd name="connsiteX7602" fmla="*/ 3106701 w 14923734"/>
              <a:gd name="connsiteY7602" fmla="*/ 8876600 h 11772899"/>
              <a:gd name="connsiteX7603" fmla="*/ 3125703 w 14923734"/>
              <a:gd name="connsiteY7603" fmla="*/ 8879283 h 11772899"/>
              <a:gd name="connsiteX7604" fmla="*/ 3145065 w 14923734"/>
              <a:gd name="connsiteY7604" fmla="*/ 8913717 h 11772899"/>
              <a:gd name="connsiteX7605" fmla="*/ 3158952 w 14923734"/>
              <a:gd name="connsiteY7605" fmla="*/ 8883975 h 11772899"/>
              <a:gd name="connsiteX7606" fmla="*/ 3163702 w 14923734"/>
              <a:gd name="connsiteY7606" fmla="*/ 8884646 h 11772899"/>
              <a:gd name="connsiteX7607" fmla="*/ 3168454 w 14923734"/>
              <a:gd name="connsiteY7607" fmla="*/ 8885316 h 11772899"/>
              <a:gd name="connsiteX7608" fmla="*/ 3196589 w 14923734"/>
              <a:gd name="connsiteY7608" fmla="*/ 8857599 h 11772899"/>
              <a:gd name="connsiteX7609" fmla="*/ 3201341 w 14923734"/>
              <a:gd name="connsiteY7609" fmla="*/ 8858268 h 11772899"/>
              <a:gd name="connsiteX7610" fmla="*/ 3248839 w 14923734"/>
              <a:gd name="connsiteY7610" fmla="*/ 8864974 h 11772899"/>
              <a:gd name="connsiteX7611" fmla="*/ 3225818 w 14923734"/>
              <a:gd name="connsiteY7611" fmla="*/ 8925116 h 11772899"/>
              <a:gd name="connsiteX7612" fmla="*/ 3263817 w 14923734"/>
              <a:gd name="connsiteY7612" fmla="*/ 8930479 h 11772899"/>
              <a:gd name="connsiteX7613" fmla="*/ 3268203 w 14923734"/>
              <a:gd name="connsiteY7613" fmla="*/ 8899399 h 11772899"/>
              <a:gd name="connsiteX7614" fmla="*/ 3263455 w 14923734"/>
              <a:gd name="connsiteY7614" fmla="*/ 8898728 h 11772899"/>
              <a:gd name="connsiteX7615" fmla="*/ 3263090 w 14923734"/>
              <a:gd name="connsiteY7615" fmla="*/ 8866985 h 11772899"/>
              <a:gd name="connsiteX7616" fmla="*/ 3267841 w 14923734"/>
              <a:gd name="connsiteY7616" fmla="*/ 8867659 h 11772899"/>
              <a:gd name="connsiteX7617" fmla="*/ 3272590 w 14923734"/>
              <a:gd name="connsiteY7617" fmla="*/ 8868329 h 11772899"/>
              <a:gd name="connsiteX7618" fmla="*/ 3277343 w 14923734"/>
              <a:gd name="connsiteY7618" fmla="*/ 8868998 h 11772899"/>
              <a:gd name="connsiteX7619" fmla="*/ 3328864 w 14923734"/>
              <a:gd name="connsiteY7619" fmla="*/ 8812880 h 11772899"/>
              <a:gd name="connsiteX7620" fmla="*/ 3357367 w 14923734"/>
              <a:gd name="connsiteY7620" fmla="*/ 8816906 h 11772899"/>
              <a:gd name="connsiteX7621" fmla="*/ 3362117 w 14923734"/>
              <a:gd name="connsiteY7621" fmla="*/ 8817577 h 11772899"/>
              <a:gd name="connsiteX7622" fmla="*/ 3437395 w 14923734"/>
              <a:gd name="connsiteY7622" fmla="*/ 8764811 h 11772899"/>
              <a:gd name="connsiteX7623" fmla="*/ 3461143 w 14923734"/>
              <a:gd name="connsiteY7623" fmla="*/ 8768166 h 11772899"/>
              <a:gd name="connsiteX7624" fmla="*/ 3469919 w 14923734"/>
              <a:gd name="connsiteY7624" fmla="*/ 8706006 h 11772899"/>
              <a:gd name="connsiteX7625" fmla="*/ 3578806 w 14923734"/>
              <a:gd name="connsiteY7625" fmla="*/ 8689687 h 11772899"/>
              <a:gd name="connsiteX7626" fmla="*/ 3588307 w 14923734"/>
              <a:gd name="connsiteY7626" fmla="*/ 8691028 h 11772899"/>
              <a:gd name="connsiteX7627" fmla="*/ 3606945 w 14923734"/>
              <a:gd name="connsiteY7627" fmla="*/ 8661961 h 11772899"/>
              <a:gd name="connsiteX7628" fmla="*/ 3616082 w 14923734"/>
              <a:gd name="connsiteY7628" fmla="*/ 8631557 h 11772899"/>
              <a:gd name="connsiteX7629" fmla="*/ 3620832 w 14923734"/>
              <a:gd name="connsiteY7629" fmla="*/ 8632231 h 11772899"/>
              <a:gd name="connsiteX7630" fmla="*/ 3612058 w 14923734"/>
              <a:gd name="connsiteY7630" fmla="*/ 8694381 h 11772899"/>
              <a:gd name="connsiteX7631" fmla="*/ 3579533 w 14923734"/>
              <a:gd name="connsiteY7631" fmla="*/ 8753181 h 11772899"/>
              <a:gd name="connsiteX7632" fmla="*/ 3574783 w 14923734"/>
              <a:gd name="connsiteY7632" fmla="*/ 8752509 h 11772899"/>
              <a:gd name="connsiteX7633" fmla="*/ 3570032 w 14923734"/>
              <a:gd name="connsiteY7633" fmla="*/ 8751838 h 11772899"/>
              <a:gd name="connsiteX7634" fmla="*/ 3457119 w 14923734"/>
              <a:gd name="connsiteY7634" fmla="*/ 8830987 h 11772899"/>
              <a:gd name="connsiteX7635" fmla="*/ 3452367 w 14923734"/>
              <a:gd name="connsiteY7635" fmla="*/ 8830316 h 11772899"/>
              <a:gd name="connsiteX7636" fmla="*/ 3428980 w 14923734"/>
              <a:gd name="connsiteY7636" fmla="*/ 8858705 h 11772899"/>
              <a:gd name="connsiteX7637" fmla="*/ 3358091 w 14923734"/>
              <a:gd name="connsiteY7637" fmla="*/ 8880398 h 11772899"/>
              <a:gd name="connsiteX7638" fmla="*/ 3349319 w 14923734"/>
              <a:gd name="connsiteY7638" fmla="*/ 8942549 h 11772899"/>
              <a:gd name="connsiteX7639" fmla="*/ 3664671 w 14923734"/>
              <a:gd name="connsiteY7639" fmla="*/ 8733501 h 11772899"/>
              <a:gd name="connsiteX7640" fmla="*/ 3664311 w 14923734"/>
              <a:gd name="connsiteY7640" fmla="*/ 8701758 h 11772899"/>
              <a:gd name="connsiteX7641" fmla="*/ 3654810 w 14923734"/>
              <a:gd name="connsiteY7641" fmla="*/ 8700417 h 11772899"/>
              <a:gd name="connsiteX7642" fmla="*/ 3640557 w 14923734"/>
              <a:gd name="connsiteY7642" fmla="*/ 8698405 h 11772899"/>
              <a:gd name="connsiteX7643" fmla="*/ 3640198 w 14923734"/>
              <a:gd name="connsiteY7643" fmla="*/ 8666653 h 11772899"/>
              <a:gd name="connsiteX7644" fmla="*/ 3654081 w 14923734"/>
              <a:gd name="connsiteY7644" fmla="*/ 8636923 h 11772899"/>
              <a:gd name="connsiteX7645" fmla="*/ 3663583 w 14923734"/>
              <a:gd name="connsiteY7645" fmla="*/ 8638264 h 11772899"/>
              <a:gd name="connsiteX7646" fmla="*/ 3677834 w 14923734"/>
              <a:gd name="connsiteY7646" fmla="*/ 8640278 h 11772899"/>
              <a:gd name="connsiteX7647" fmla="*/ 3961023 w 14923734"/>
              <a:gd name="connsiteY7647" fmla="*/ 8521776 h 11772899"/>
              <a:gd name="connsiteX7648" fmla="*/ 3966499 w 14923734"/>
              <a:gd name="connsiteY7648" fmla="*/ 8585939 h 11772899"/>
              <a:gd name="connsiteX7649" fmla="*/ 4017664 w 14923734"/>
              <a:gd name="connsiteY7649" fmla="*/ 8498077 h 11772899"/>
              <a:gd name="connsiteX7650" fmla="*/ 4045802 w 14923734"/>
              <a:gd name="connsiteY7650" fmla="*/ 8470354 h 11772899"/>
              <a:gd name="connsiteX7651" fmla="*/ 4050551 w 14923734"/>
              <a:gd name="connsiteY7651" fmla="*/ 8471026 h 11772899"/>
              <a:gd name="connsiteX7652" fmla="*/ 4050912 w 14923734"/>
              <a:gd name="connsiteY7652" fmla="*/ 8502773 h 11772899"/>
              <a:gd name="connsiteX7653" fmla="*/ 4041778 w 14923734"/>
              <a:gd name="connsiteY7653" fmla="*/ 8533177 h 11772899"/>
              <a:gd name="connsiteX7654" fmla="*/ 4013639 w 14923734"/>
              <a:gd name="connsiteY7654" fmla="*/ 8560902 h 11772899"/>
              <a:gd name="connsiteX7655" fmla="*/ 4065163 w 14923734"/>
              <a:gd name="connsiteY7655" fmla="*/ 8504788 h 11772899"/>
              <a:gd name="connsiteX7656" fmla="*/ 4139071 w 14923734"/>
              <a:gd name="connsiteY7656" fmla="*/ 8481543 h 11772899"/>
              <a:gd name="connsiteX7657" fmla="*/ 4155806 w 14923734"/>
              <a:gd name="connsiteY7657" fmla="*/ 8474532 h 11772899"/>
              <a:gd name="connsiteX7658" fmla="*/ 4134112 w 14923734"/>
              <a:gd name="connsiteY7658" fmla="*/ 8460995 h 11772899"/>
              <a:gd name="connsiteX7659" fmla="*/ 4131982 w 14923734"/>
              <a:gd name="connsiteY7659" fmla="*/ 8435868 h 11772899"/>
              <a:gd name="connsiteX7660" fmla="*/ 4066819 w 14923734"/>
              <a:gd name="connsiteY7660" fmla="*/ 8441083 h 11772899"/>
              <a:gd name="connsiteX7661" fmla="*/ 4024861 w 14923734"/>
              <a:gd name="connsiteY7661" fmla="*/ 8333121 h 11772899"/>
              <a:gd name="connsiteX7662" fmla="*/ 4024010 w 14923734"/>
              <a:gd name="connsiteY7662" fmla="*/ 8323068 h 11772899"/>
              <a:gd name="connsiteX7663" fmla="*/ 3990149 w 14923734"/>
              <a:gd name="connsiteY7663" fmla="*/ 8310600 h 11772899"/>
              <a:gd name="connsiteX7664" fmla="*/ 3957150 w 14923734"/>
              <a:gd name="connsiteY7664" fmla="*/ 8308179 h 11772899"/>
              <a:gd name="connsiteX7665" fmla="*/ 3956723 w 14923734"/>
              <a:gd name="connsiteY7665" fmla="*/ 8303155 h 11772899"/>
              <a:gd name="connsiteX7666" fmla="*/ 4021879 w 14923734"/>
              <a:gd name="connsiteY7666" fmla="*/ 8297941 h 11772899"/>
              <a:gd name="connsiteX7667" fmla="*/ 4089165 w 14923734"/>
              <a:gd name="connsiteY7667" fmla="*/ 8317855 h 11772899"/>
              <a:gd name="connsiteX7668" fmla="*/ 4089593 w 14923734"/>
              <a:gd name="connsiteY7668" fmla="*/ 8322882 h 11772899"/>
              <a:gd name="connsiteX7669" fmla="*/ 4090018 w 14923734"/>
              <a:gd name="connsiteY7669" fmla="*/ 8327907 h 11772899"/>
              <a:gd name="connsiteX7670" fmla="*/ 4196708 w 14923734"/>
              <a:gd name="connsiteY7670" fmla="*/ 8425627 h 11772899"/>
              <a:gd name="connsiteX7671" fmla="*/ 4197134 w 14923734"/>
              <a:gd name="connsiteY7671" fmla="*/ 8430654 h 11772899"/>
              <a:gd name="connsiteX7672" fmla="*/ 4225938 w 14923734"/>
              <a:gd name="connsiteY7672" fmla="*/ 8444004 h 11772899"/>
              <a:gd name="connsiteX7673" fmla="*/ 4226879 w 14923734"/>
              <a:gd name="connsiteY7673" fmla="*/ 8444716 h 11772899"/>
              <a:gd name="connsiteX7674" fmla="*/ 4289209 w 14923734"/>
              <a:gd name="connsiteY7674" fmla="*/ 8418217 h 11772899"/>
              <a:gd name="connsiteX7675" fmla="*/ 4252991 w 14923734"/>
              <a:gd name="connsiteY7675" fmla="*/ 8364199 h 11772899"/>
              <a:gd name="connsiteX7676" fmla="*/ 4049334 w 14923734"/>
              <a:gd name="connsiteY7676" fmla="*/ 8235023 h 11772899"/>
              <a:gd name="connsiteX7677" fmla="*/ 4017187 w 14923734"/>
              <a:gd name="connsiteY7677" fmla="*/ 8242654 h 11772899"/>
              <a:gd name="connsiteX7678" fmla="*/ 4018037 w 14923734"/>
              <a:gd name="connsiteY7678" fmla="*/ 8252705 h 11772899"/>
              <a:gd name="connsiteX7679" fmla="*/ 4019318 w 14923734"/>
              <a:gd name="connsiteY7679" fmla="*/ 8267783 h 11772899"/>
              <a:gd name="connsiteX7680" fmla="*/ 3987166 w 14923734"/>
              <a:gd name="connsiteY7680" fmla="*/ 8275419 h 11772899"/>
              <a:gd name="connsiteX7681" fmla="*/ 3953739 w 14923734"/>
              <a:gd name="connsiteY7681" fmla="*/ 8267971 h 11772899"/>
              <a:gd name="connsiteX7682" fmla="*/ 3952885 w 14923734"/>
              <a:gd name="connsiteY7682" fmla="*/ 8257921 h 11772899"/>
              <a:gd name="connsiteX7683" fmla="*/ 3951607 w 14923734"/>
              <a:gd name="connsiteY7683" fmla="*/ 8242841 h 11772899"/>
              <a:gd name="connsiteX7684" fmla="*/ 3765261 w 14923734"/>
              <a:gd name="connsiteY7684" fmla="*/ 7979456 h 11772899"/>
              <a:gd name="connsiteX7685" fmla="*/ 3829136 w 14923734"/>
              <a:gd name="connsiteY7685" fmla="*/ 7959165 h 11772899"/>
              <a:gd name="connsiteX7686" fmla="*/ 3727997 w 14923734"/>
              <a:gd name="connsiteY7686" fmla="*/ 7926779 h 11772899"/>
              <a:gd name="connsiteX7687" fmla="*/ 3693284 w 14923734"/>
              <a:gd name="connsiteY7687" fmla="*/ 7904257 h 11772899"/>
              <a:gd name="connsiteX7688" fmla="*/ 3692855 w 14923734"/>
              <a:gd name="connsiteY7688" fmla="*/ 7899231 h 11772899"/>
              <a:gd name="connsiteX7689" fmla="*/ 3725012 w 14923734"/>
              <a:gd name="connsiteY7689" fmla="*/ 7891597 h 11772899"/>
              <a:gd name="connsiteX7690" fmla="*/ 3758010 w 14923734"/>
              <a:gd name="connsiteY7690" fmla="*/ 7894018 h 11772899"/>
              <a:gd name="connsiteX7691" fmla="*/ 3792722 w 14923734"/>
              <a:gd name="connsiteY7691" fmla="*/ 7916541 h 11772899"/>
              <a:gd name="connsiteX7692" fmla="*/ 3723731 w 14923734"/>
              <a:gd name="connsiteY7692" fmla="*/ 7876521 h 11772899"/>
              <a:gd name="connsiteX7693" fmla="*/ 3535253 w 14923734"/>
              <a:gd name="connsiteY7693" fmla="*/ 7588003 h 11772899"/>
              <a:gd name="connsiteX7694" fmla="*/ 3632135 w 14923734"/>
              <a:gd name="connsiteY7694" fmla="*/ 7570131 h 11772899"/>
              <a:gd name="connsiteX7695" fmla="*/ 3532697 w 14923734"/>
              <a:gd name="connsiteY7695" fmla="*/ 7557851 h 11772899"/>
              <a:gd name="connsiteX7696" fmla="*/ 3428305 w 14923734"/>
              <a:gd name="connsiteY7696" fmla="*/ 7100687 h 11772899"/>
              <a:gd name="connsiteX7697" fmla="*/ 3427453 w 14923734"/>
              <a:gd name="connsiteY7697" fmla="*/ 7090636 h 11772899"/>
              <a:gd name="connsiteX7698" fmla="*/ 3426173 w 14923734"/>
              <a:gd name="connsiteY7698" fmla="*/ 7075558 h 11772899"/>
              <a:gd name="connsiteX7699" fmla="*/ 3457470 w 14923734"/>
              <a:gd name="connsiteY7699" fmla="*/ 7057873 h 11772899"/>
              <a:gd name="connsiteX7700" fmla="*/ 3420204 w 14923734"/>
              <a:gd name="connsiteY7700" fmla="*/ 7005197 h 11772899"/>
              <a:gd name="connsiteX7701" fmla="*/ 3419777 w 14923734"/>
              <a:gd name="connsiteY7701" fmla="*/ 7000169 h 11772899"/>
              <a:gd name="connsiteX7702" fmla="*/ 3419351 w 14923734"/>
              <a:gd name="connsiteY7702" fmla="*/ 6995145 h 11772899"/>
              <a:gd name="connsiteX7703" fmla="*/ 3301574 w 14923734"/>
              <a:gd name="connsiteY7703" fmla="*/ 6766753 h 11772899"/>
              <a:gd name="connsiteX7704" fmla="*/ 3330741 w 14923734"/>
              <a:gd name="connsiteY7704" fmla="*/ 6723939 h 11772899"/>
              <a:gd name="connsiteX7705" fmla="*/ 3296455 w 14923734"/>
              <a:gd name="connsiteY7705" fmla="*/ 6706439 h 11772899"/>
              <a:gd name="connsiteX7706" fmla="*/ 3291338 w 14923734"/>
              <a:gd name="connsiteY7706" fmla="*/ 6646129 h 11772899"/>
              <a:gd name="connsiteX7707" fmla="*/ 3250234 w 14923734"/>
              <a:gd name="connsiteY7707" fmla="*/ 6548222 h 11772899"/>
              <a:gd name="connsiteX7708" fmla="*/ 3208700 w 14923734"/>
              <a:gd name="connsiteY7708" fmla="*/ 6445285 h 11772899"/>
              <a:gd name="connsiteX7709" fmla="*/ 3123500 w 14923734"/>
              <a:gd name="connsiteY7709" fmla="*/ 6214284 h 11772899"/>
              <a:gd name="connsiteX7710" fmla="*/ 3186522 w 14923734"/>
              <a:gd name="connsiteY7710" fmla="*/ 6183943 h 11772899"/>
              <a:gd name="connsiteX7711" fmla="*/ 3120088 w 14923734"/>
              <a:gd name="connsiteY7711" fmla="*/ 6174078 h 11772899"/>
              <a:gd name="connsiteX7712" fmla="*/ 3212444 w 14923734"/>
              <a:gd name="connsiteY7712" fmla="*/ 5716351 h 11772899"/>
              <a:gd name="connsiteX7713" fmla="*/ 3191625 w 14923734"/>
              <a:gd name="connsiteY7713" fmla="*/ 5664254 h 11772899"/>
              <a:gd name="connsiteX7714" fmla="*/ 3182879 w 14923734"/>
              <a:gd name="connsiteY7714" fmla="*/ 5646854 h 11772899"/>
              <a:gd name="connsiteX7715" fmla="*/ 3172937 w 14923734"/>
              <a:gd name="connsiteY7715" fmla="*/ 5650789 h 11772899"/>
              <a:gd name="connsiteX7716" fmla="*/ 3144643 w 14923734"/>
              <a:gd name="connsiteY7716" fmla="*/ 5664050 h 11772899"/>
              <a:gd name="connsiteX7717" fmla="*/ 3119201 w 14923734"/>
              <a:gd name="connsiteY7717" fmla="*/ 5653634 h 11772899"/>
              <a:gd name="connsiteX7718" fmla="*/ 3030411 w 14923734"/>
              <a:gd name="connsiteY7718" fmla="*/ 5648410 h 11772899"/>
              <a:gd name="connsiteX7719" fmla="*/ 2922129 w 14923734"/>
              <a:gd name="connsiteY7719" fmla="*/ 5644789 h 11772899"/>
              <a:gd name="connsiteX7720" fmla="*/ 2781898 w 14923734"/>
              <a:gd name="connsiteY7720" fmla="*/ 5668788 h 11772899"/>
              <a:gd name="connsiteX7721" fmla="*/ 2761327 w 14923734"/>
              <a:gd name="connsiteY7721" fmla="*/ 5657973 h 11772899"/>
              <a:gd name="connsiteX7722" fmla="*/ 2707727 w 14923734"/>
              <a:gd name="connsiteY7722" fmla="*/ 5662368 h 11772899"/>
              <a:gd name="connsiteX7723" fmla="*/ 2563178 w 14923734"/>
              <a:gd name="connsiteY7723" fmla="*/ 5636720 h 11772899"/>
              <a:gd name="connsiteX7724" fmla="*/ 2478181 w 14923734"/>
              <a:gd name="connsiteY7724" fmla="*/ 5618686 h 11772899"/>
              <a:gd name="connsiteX7725" fmla="*/ 2370981 w 14923734"/>
              <a:gd name="connsiteY7725" fmla="*/ 5627478 h 11772899"/>
              <a:gd name="connsiteX7726" fmla="*/ 2268653 w 14923734"/>
              <a:gd name="connsiteY7726" fmla="*/ 5635870 h 11772899"/>
              <a:gd name="connsiteX7727" fmla="*/ 1919443 w 14923734"/>
              <a:gd name="connsiteY7727" fmla="*/ 5626998 h 11772899"/>
              <a:gd name="connsiteX7728" fmla="*/ 1907538 w 14923734"/>
              <a:gd name="connsiteY7728" fmla="*/ 5602969 h 11772899"/>
              <a:gd name="connsiteX7729" fmla="*/ 1787357 w 14923734"/>
              <a:gd name="connsiteY7729" fmla="*/ 5575322 h 11772899"/>
              <a:gd name="connsiteX7730" fmla="*/ 1624395 w 14923734"/>
              <a:gd name="connsiteY7730" fmla="*/ 5563679 h 11772899"/>
              <a:gd name="connsiteX7731" fmla="*/ 1513955 w 14923734"/>
              <a:gd name="connsiteY7731" fmla="*/ 5535232 h 11772899"/>
              <a:gd name="connsiteX7732" fmla="*/ 1397010 w 14923734"/>
              <a:gd name="connsiteY7732" fmla="*/ 5544822 h 11772899"/>
              <a:gd name="connsiteX7733" fmla="*/ 1313649 w 14923734"/>
              <a:gd name="connsiteY7733" fmla="*/ 5489148 h 11772899"/>
              <a:gd name="connsiteX7734" fmla="*/ 1088974 w 14923734"/>
              <a:gd name="connsiteY7734" fmla="*/ 5445064 h 11772899"/>
              <a:gd name="connsiteX7735" fmla="*/ 927649 w 14923734"/>
              <a:gd name="connsiteY7735" fmla="*/ 5395784 h 11772899"/>
              <a:gd name="connsiteX7736" fmla="*/ 810700 w 14923734"/>
              <a:gd name="connsiteY7736" fmla="*/ 5405373 h 11772899"/>
              <a:gd name="connsiteX7737" fmla="*/ 660202 w 14923734"/>
              <a:gd name="connsiteY7737" fmla="*/ 5367709 h 11772899"/>
              <a:gd name="connsiteX7738" fmla="*/ 595775 w 14923734"/>
              <a:gd name="connsiteY7738" fmla="*/ 5360490 h 11772899"/>
              <a:gd name="connsiteX7739" fmla="*/ 370024 w 14923734"/>
              <a:gd name="connsiteY7739" fmla="*/ 5303992 h 11772899"/>
              <a:gd name="connsiteX7740" fmla="*/ 255266 w 14923734"/>
              <a:gd name="connsiteY7740" fmla="*/ 5225890 h 11772899"/>
              <a:gd name="connsiteX7741" fmla="*/ 88545 w 14923734"/>
              <a:gd name="connsiteY7741" fmla="*/ 5114543 h 11772899"/>
              <a:gd name="connsiteX7742" fmla="*/ 82591 w 14923734"/>
              <a:gd name="connsiteY7742" fmla="*/ 5102530 h 11772899"/>
              <a:gd name="connsiteX7743" fmla="*/ 72847 w 14923734"/>
              <a:gd name="connsiteY7743" fmla="*/ 5103328 h 11772899"/>
              <a:gd name="connsiteX7744" fmla="*/ 66894 w 14923734"/>
              <a:gd name="connsiteY7744" fmla="*/ 5091315 h 11772899"/>
              <a:gd name="connsiteX7745" fmla="*/ 70687 w 14923734"/>
              <a:gd name="connsiteY7745" fmla="*/ 5078502 h 11772899"/>
              <a:gd name="connsiteX7746" fmla="*/ 91259 w 14923734"/>
              <a:gd name="connsiteY7746" fmla="*/ 5089318 h 11772899"/>
              <a:gd name="connsiteX7747" fmla="*/ 92341 w 14923734"/>
              <a:gd name="connsiteY7747" fmla="*/ 5101730 h 11772899"/>
              <a:gd name="connsiteX7748" fmla="*/ 178968 w 14923734"/>
              <a:gd name="connsiteY7748" fmla="*/ 5082122 h 11772899"/>
              <a:gd name="connsiteX7749" fmla="*/ 173634 w 14923734"/>
              <a:gd name="connsiteY7749" fmla="*/ 4795021 h 11772899"/>
              <a:gd name="connsiteX7750" fmla="*/ 125461 w 14923734"/>
              <a:gd name="connsiteY7750" fmla="*/ 4748964 h 11772899"/>
              <a:gd name="connsiteX7751" fmla="*/ 120589 w 14923734"/>
              <a:gd name="connsiteY7751" fmla="*/ 4749364 h 11772899"/>
              <a:gd name="connsiteX7752" fmla="*/ 102178 w 14923734"/>
              <a:gd name="connsiteY7752" fmla="*/ 4763374 h 11772899"/>
              <a:gd name="connsiteX7753" fmla="*/ 96225 w 14923734"/>
              <a:gd name="connsiteY7753" fmla="*/ 4751361 h 11772899"/>
              <a:gd name="connsiteX7754" fmla="*/ 100017 w 14923734"/>
              <a:gd name="connsiteY7754" fmla="*/ 4738550 h 11772899"/>
              <a:gd name="connsiteX7755" fmla="*/ 118432 w 14923734"/>
              <a:gd name="connsiteY7755" fmla="*/ 4724538 h 11772899"/>
              <a:gd name="connsiteX7756" fmla="*/ 160124 w 14923734"/>
              <a:gd name="connsiteY7756" fmla="*/ 4696116 h 11772899"/>
              <a:gd name="connsiteX7757" fmla="*/ 132524 w 14923734"/>
              <a:gd name="connsiteY7757" fmla="*/ 4660872 h 11772899"/>
              <a:gd name="connsiteX7758" fmla="*/ 127652 w 14923734"/>
              <a:gd name="connsiteY7758" fmla="*/ 4661273 h 11772899"/>
              <a:gd name="connsiteX7759" fmla="*/ 117905 w 14923734"/>
              <a:gd name="connsiteY7759" fmla="*/ 4662069 h 11772899"/>
              <a:gd name="connsiteX7760" fmla="*/ 116824 w 14923734"/>
              <a:gd name="connsiteY7760" fmla="*/ 4649656 h 11772899"/>
              <a:gd name="connsiteX7761" fmla="*/ 121700 w 14923734"/>
              <a:gd name="connsiteY7761" fmla="*/ 4649259 h 11772899"/>
              <a:gd name="connsiteX7762" fmla="*/ 126573 w 14923734"/>
              <a:gd name="connsiteY7762" fmla="*/ 4648858 h 11772899"/>
              <a:gd name="connsiteX7763" fmla="*/ 136316 w 14923734"/>
              <a:gd name="connsiteY7763" fmla="*/ 4648059 h 11772899"/>
              <a:gd name="connsiteX7764" fmla="*/ 192631 w 14923734"/>
              <a:gd name="connsiteY7764" fmla="*/ 4618438 h 11772899"/>
              <a:gd name="connsiteX7765" fmla="*/ 206728 w 14923734"/>
              <a:gd name="connsiteY7765" fmla="*/ 4554772 h 11772899"/>
              <a:gd name="connsiteX7766" fmla="*/ 172648 w 14923734"/>
              <a:gd name="connsiteY7766" fmla="*/ 4445052 h 11772899"/>
              <a:gd name="connsiteX7767" fmla="*/ 189457 w 14923734"/>
              <a:gd name="connsiteY7767" fmla="*/ 4356162 h 11772899"/>
              <a:gd name="connsiteX7768" fmla="*/ 146157 w 14923734"/>
              <a:gd name="connsiteY7768" fmla="*/ 4309704 h 11772899"/>
              <a:gd name="connsiteX7769" fmla="*/ 131538 w 14923734"/>
              <a:gd name="connsiteY7769" fmla="*/ 4310902 h 11772899"/>
              <a:gd name="connsiteX7770" fmla="*/ 126668 w 14923734"/>
              <a:gd name="connsiteY7770" fmla="*/ 4311299 h 11772899"/>
              <a:gd name="connsiteX7771" fmla="*/ 125587 w 14923734"/>
              <a:gd name="connsiteY7771" fmla="*/ 4298890 h 11772899"/>
              <a:gd name="connsiteX7772" fmla="*/ 130459 w 14923734"/>
              <a:gd name="connsiteY7772" fmla="*/ 4298490 h 11772899"/>
              <a:gd name="connsiteX7773" fmla="*/ 140206 w 14923734"/>
              <a:gd name="connsiteY7773" fmla="*/ 4297690 h 11772899"/>
              <a:gd name="connsiteX7774" fmla="*/ 152666 w 14923734"/>
              <a:gd name="connsiteY7774" fmla="*/ 4271663 h 11772899"/>
              <a:gd name="connsiteX7775" fmla="*/ 107730 w 14923734"/>
              <a:gd name="connsiteY7775" fmla="*/ 4262848 h 11772899"/>
              <a:gd name="connsiteX7776" fmla="*/ 142396 w 14923734"/>
              <a:gd name="connsiteY7776" fmla="*/ 4209998 h 11772899"/>
              <a:gd name="connsiteX7777" fmla="*/ 122380 w 14923734"/>
              <a:gd name="connsiteY7777" fmla="*/ 4149132 h 11772899"/>
              <a:gd name="connsiteX7778" fmla="*/ 191156 w 14923734"/>
              <a:gd name="connsiteY7778" fmla="*/ 4093485 h 11772899"/>
              <a:gd name="connsiteX7779" fmla="*/ 175456 w 14923734"/>
              <a:gd name="connsiteY7779" fmla="*/ 4082268 h 11772899"/>
              <a:gd name="connsiteX7780" fmla="*/ 174375 w 14923734"/>
              <a:gd name="connsiteY7780" fmla="*/ 4069860 h 11772899"/>
              <a:gd name="connsiteX7781" fmla="*/ 179249 w 14923734"/>
              <a:gd name="connsiteY7781" fmla="*/ 4069458 h 11772899"/>
              <a:gd name="connsiteX7782" fmla="*/ 196026 w 14923734"/>
              <a:gd name="connsiteY7782" fmla="*/ 4093085 h 11772899"/>
              <a:gd name="connsiteX7783" fmla="*/ 308656 w 14923734"/>
              <a:gd name="connsiteY7783" fmla="*/ 4033841 h 11772899"/>
              <a:gd name="connsiteX7784" fmla="*/ 292959 w 14923734"/>
              <a:gd name="connsiteY7784" fmla="*/ 4022628 h 11772899"/>
              <a:gd name="connsiteX7785" fmla="*/ 296752 w 14923734"/>
              <a:gd name="connsiteY7785" fmla="*/ 4009814 h 11772899"/>
              <a:gd name="connsiteX7786" fmla="*/ 288087 w 14923734"/>
              <a:gd name="connsiteY7786" fmla="*/ 4023025 h 11772899"/>
              <a:gd name="connsiteX7787" fmla="*/ 283212 w 14923734"/>
              <a:gd name="connsiteY7787" fmla="*/ 4023426 h 11772899"/>
              <a:gd name="connsiteX7788" fmla="*/ 278340 w 14923734"/>
              <a:gd name="connsiteY7788" fmla="*/ 4023824 h 11772899"/>
              <a:gd name="connsiteX7789" fmla="*/ 282134 w 14923734"/>
              <a:gd name="connsiteY7789" fmla="*/ 4011012 h 11772899"/>
              <a:gd name="connsiteX7790" fmla="*/ 290802 w 14923734"/>
              <a:gd name="connsiteY7790" fmla="*/ 3997801 h 11772899"/>
              <a:gd name="connsiteX7791" fmla="*/ 288642 w 14923734"/>
              <a:gd name="connsiteY7791" fmla="*/ 3972972 h 11772899"/>
              <a:gd name="connsiteX7792" fmla="*/ 282689 w 14923734"/>
              <a:gd name="connsiteY7792" fmla="*/ 3960960 h 11772899"/>
              <a:gd name="connsiteX7793" fmla="*/ 268070 w 14923734"/>
              <a:gd name="connsiteY7793" fmla="*/ 3962160 h 11772899"/>
              <a:gd name="connsiteX7794" fmla="*/ 263198 w 14923734"/>
              <a:gd name="connsiteY7794" fmla="*/ 3962560 h 11772899"/>
              <a:gd name="connsiteX7795" fmla="*/ 257244 w 14923734"/>
              <a:gd name="connsiteY7795" fmla="*/ 3950548 h 11772899"/>
              <a:gd name="connsiteX7796" fmla="*/ 261040 w 14923734"/>
              <a:gd name="connsiteY7796" fmla="*/ 3937730 h 11772899"/>
              <a:gd name="connsiteX7797" fmla="*/ 270785 w 14923734"/>
              <a:gd name="connsiteY7797" fmla="*/ 3936932 h 11772899"/>
              <a:gd name="connsiteX7798" fmla="*/ 280530 w 14923734"/>
              <a:gd name="connsiteY7798" fmla="*/ 3936132 h 11772899"/>
              <a:gd name="connsiteX7799" fmla="*/ 285405 w 14923734"/>
              <a:gd name="connsiteY7799" fmla="*/ 3935734 h 11772899"/>
              <a:gd name="connsiteX7800" fmla="*/ 297306 w 14923734"/>
              <a:gd name="connsiteY7800" fmla="*/ 3959763 h 11772899"/>
              <a:gd name="connsiteX7801" fmla="*/ 412095 w 14923734"/>
              <a:gd name="connsiteY7801" fmla="*/ 3925342 h 11772899"/>
              <a:gd name="connsiteX7802" fmla="*/ 406817 w 14923734"/>
              <a:gd name="connsiteY7802" fmla="*/ 3921088 h 11772899"/>
              <a:gd name="connsiteX7803" fmla="*/ 403718 w 14923734"/>
              <a:gd name="connsiteY7803" fmla="*/ 3920808 h 11772899"/>
              <a:gd name="connsiteX7804" fmla="*/ 406186 w 14923734"/>
              <a:gd name="connsiteY7804" fmla="*/ 3911178 h 11772899"/>
              <a:gd name="connsiteX7805" fmla="*/ 418605 w 14923734"/>
              <a:gd name="connsiteY7805" fmla="*/ 3887306 h 11772899"/>
              <a:gd name="connsiteX7806" fmla="*/ 377986 w 14923734"/>
              <a:gd name="connsiteY7806" fmla="*/ 3928142 h 11772899"/>
              <a:gd name="connsiteX7807" fmla="*/ 347671 w 14923734"/>
              <a:gd name="connsiteY7807" fmla="*/ 3918124 h 11772899"/>
              <a:gd name="connsiteX7808" fmla="*/ 359050 w 14923734"/>
              <a:gd name="connsiteY7808" fmla="*/ 3879688 h 11772899"/>
              <a:gd name="connsiteX7809" fmla="*/ 299496 w 14923734"/>
              <a:gd name="connsiteY7809" fmla="*/ 3872070 h 11772899"/>
              <a:gd name="connsiteX7810" fmla="*/ 244295 w 14923734"/>
              <a:gd name="connsiteY7810" fmla="*/ 3801586 h 11772899"/>
              <a:gd name="connsiteX7811" fmla="*/ 229675 w 14923734"/>
              <a:gd name="connsiteY7811" fmla="*/ 3802786 h 11772899"/>
              <a:gd name="connsiteX7812" fmla="*/ 160377 w 14923734"/>
              <a:gd name="connsiteY7812" fmla="*/ 3795966 h 11772899"/>
              <a:gd name="connsiteX7813" fmla="*/ 141964 w 14923734"/>
              <a:gd name="connsiteY7813" fmla="*/ 3809978 h 11772899"/>
              <a:gd name="connsiteX7814" fmla="*/ 137092 w 14923734"/>
              <a:gd name="connsiteY7814" fmla="*/ 3810376 h 11772899"/>
              <a:gd name="connsiteX7815" fmla="*/ 99187 w 14923734"/>
              <a:gd name="connsiteY7815" fmla="*/ 3825986 h 11772899"/>
              <a:gd name="connsiteX7816" fmla="*/ 90523 w 14923734"/>
              <a:gd name="connsiteY7816" fmla="*/ 3839196 h 11772899"/>
              <a:gd name="connsiteX7817" fmla="*/ 84572 w 14923734"/>
              <a:gd name="connsiteY7817" fmla="*/ 3827185 h 11772899"/>
              <a:gd name="connsiteX7818" fmla="*/ 92156 w 14923734"/>
              <a:gd name="connsiteY7818" fmla="*/ 3801560 h 11772899"/>
              <a:gd name="connsiteX7819" fmla="*/ 121950 w 14923734"/>
              <a:gd name="connsiteY7819" fmla="*/ 3749110 h 11772899"/>
              <a:gd name="connsiteX7820" fmla="*/ 145234 w 14923734"/>
              <a:gd name="connsiteY7820" fmla="*/ 3734698 h 11772899"/>
              <a:gd name="connsiteX7821" fmla="*/ 150105 w 14923734"/>
              <a:gd name="connsiteY7821" fmla="*/ 3734299 h 11772899"/>
              <a:gd name="connsiteX7822" fmla="*/ 184215 w 14923734"/>
              <a:gd name="connsiteY7822" fmla="*/ 3731502 h 11772899"/>
              <a:gd name="connsiteX7823" fmla="*/ 227516 w 14923734"/>
              <a:gd name="connsiteY7823" fmla="*/ 3777958 h 11772899"/>
              <a:gd name="connsiteX7824" fmla="*/ 242135 w 14923734"/>
              <a:gd name="connsiteY7824" fmla="*/ 3776762 h 11772899"/>
              <a:gd name="connsiteX7825" fmla="*/ 255707 w 14923734"/>
              <a:gd name="connsiteY7825" fmla="*/ 3650628 h 11772899"/>
              <a:gd name="connsiteX7826" fmla="*/ 278990 w 14923734"/>
              <a:gd name="connsiteY7826" fmla="*/ 3636217 h 11772899"/>
              <a:gd name="connsiteX7827" fmla="*/ 257341 w 14923734"/>
              <a:gd name="connsiteY7827" fmla="*/ 3612990 h 11772899"/>
              <a:gd name="connsiteX7828" fmla="*/ 309894 w 14923734"/>
              <a:gd name="connsiteY7828" fmla="*/ 3483662 h 11772899"/>
              <a:gd name="connsiteX7829" fmla="*/ 288243 w 14923734"/>
              <a:gd name="connsiteY7829" fmla="*/ 3460432 h 11772899"/>
              <a:gd name="connsiteX7830" fmla="*/ 288798 w 14923734"/>
              <a:gd name="connsiteY7830" fmla="*/ 3410380 h 11772899"/>
              <a:gd name="connsiteX7831" fmla="*/ 283926 w 14923734"/>
              <a:gd name="connsiteY7831" fmla="*/ 3410781 h 11772899"/>
              <a:gd name="connsiteX7832" fmla="*/ 273101 w 14923734"/>
              <a:gd name="connsiteY7832" fmla="*/ 3399169 h 11772899"/>
              <a:gd name="connsiteX7833" fmla="*/ 276894 w 14923734"/>
              <a:gd name="connsiteY7833" fmla="*/ 3386353 h 11772899"/>
              <a:gd name="connsiteX7834" fmla="*/ 281765 w 14923734"/>
              <a:gd name="connsiteY7834" fmla="*/ 3385953 h 11772899"/>
              <a:gd name="connsiteX7835" fmla="*/ 306685 w 14923734"/>
              <a:gd name="connsiteY7835" fmla="*/ 3333905 h 11772899"/>
              <a:gd name="connsiteX7836" fmla="*/ 260672 w 14923734"/>
              <a:gd name="connsiteY7836" fmla="*/ 3312674 h 11772899"/>
              <a:gd name="connsiteX7837" fmla="*/ 351652 w 14923734"/>
              <a:gd name="connsiteY7837" fmla="*/ 3230200 h 11772899"/>
              <a:gd name="connsiteX7838" fmla="*/ 539007 w 14923734"/>
              <a:gd name="connsiteY7838" fmla="*/ 3127326 h 11772899"/>
              <a:gd name="connsiteX7839" fmla="*/ 572039 w 14923734"/>
              <a:gd name="connsiteY7839" fmla="*/ 3112115 h 11772899"/>
              <a:gd name="connsiteX7840" fmla="*/ 580704 w 14923734"/>
              <a:gd name="connsiteY7840" fmla="*/ 3098900 h 11772899"/>
              <a:gd name="connsiteX7841" fmla="*/ 591529 w 14923734"/>
              <a:gd name="connsiteY7841" fmla="*/ 3110517 h 11772899"/>
              <a:gd name="connsiteX7842" fmla="*/ 587737 w 14923734"/>
              <a:gd name="connsiteY7842" fmla="*/ 3123330 h 11772899"/>
              <a:gd name="connsiteX7843" fmla="*/ 577990 w 14923734"/>
              <a:gd name="connsiteY7843" fmla="*/ 3124129 h 11772899"/>
              <a:gd name="connsiteX7844" fmla="*/ 550911 w 14923734"/>
              <a:gd name="connsiteY7844" fmla="*/ 3151353 h 11772899"/>
              <a:gd name="connsiteX7845" fmla="*/ 532501 w 14923734"/>
              <a:gd name="connsiteY7845" fmla="*/ 3165364 h 11772899"/>
              <a:gd name="connsiteX7846" fmla="*/ 538451 w 14923734"/>
              <a:gd name="connsiteY7846" fmla="*/ 3177377 h 11772899"/>
              <a:gd name="connsiteX7847" fmla="*/ 543324 w 14923734"/>
              <a:gd name="connsiteY7847" fmla="*/ 3176978 h 11772899"/>
              <a:gd name="connsiteX7848" fmla="*/ 534659 w 14923734"/>
              <a:gd name="connsiteY7848" fmla="*/ 3190192 h 11772899"/>
              <a:gd name="connsiteX7849" fmla="*/ 427983 w 14923734"/>
              <a:gd name="connsiteY7849" fmla="*/ 3261446 h 11772899"/>
              <a:gd name="connsiteX7850" fmla="*/ 543848 w 14923734"/>
              <a:gd name="connsiteY7850" fmla="*/ 3239444 h 11772899"/>
              <a:gd name="connsiteX7851" fmla="*/ 523248 w 14923734"/>
              <a:gd name="connsiteY7851" fmla="*/ 3341147 h 11772899"/>
              <a:gd name="connsiteX7852" fmla="*/ 498883 w 14923734"/>
              <a:gd name="connsiteY7852" fmla="*/ 3343145 h 11772899"/>
              <a:gd name="connsiteX7853" fmla="*/ 511866 w 14923734"/>
              <a:gd name="connsiteY7853" fmla="*/ 3379587 h 11772899"/>
              <a:gd name="connsiteX7854" fmla="*/ 407903 w 14923734"/>
              <a:gd name="connsiteY7854" fmla="*/ 3425616 h 11772899"/>
              <a:gd name="connsiteX7855" fmla="*/ 424680 w 14923734"/>
              <a:gd name="connsiteY7855" fmla="*/ 3449245 h 11772899"/>
              <a:gd name="connsiteX7856" fmla="*/ 469616 w 14923734"/>
              <a:gd name="connsiteY7856" fmla="*/ 3458062 h 11772899"/>
              <a:gd name="connsiteX7857" fmla="*/ 519423 w 14923734"/>
              <a:gd name="connsiteY7857" fmla="*/ 3466481 h 11772899"/>
              <a:gd name="connsiteX7858" fmla="*/ 576815 w 14923734"/>
              <a:gd name="connsiteY7858" fmla="*/ 3449269 h 11772899"/>
              <a:gd name="connsiteX7859" fmla="*/ 673192 w 14923734"/>
              <a:gd name="connsiteY7859" fmla="*/ 3428866 h 11772899"/>
              <a:gd name="connsiteX7860" fmla="*/ 711097 w 14923734"/>
              <a:gd name="connsiteY7860" fmla="*/ 3413257 h 11772899"/>
              <a:gd name="connsiteX7861" fmla="*/ 757110 w 14923734"/>
              <a:gd name="connsiteY7861" fmla="*/ 3434488 h 11772899"/>
              <a:gd name="connsiteX7862" fmla="*/ 882723 w 14923734"/>
              <a:gd name="connsiteY7862" fmla="*/ 3411684 h 11772899"/>
              <a:gd name="connsiteX7863" fmla="*/ 903847 w 14923734"/>
              <a:gd name="connsiteY7863" fmla="*/ 3372447 h 11772899"/>
              <a:gd name="connsiteX7864" fmla="*/ 966117 w 14923734"/>
              <a:gd name="connsiteY7864" fmla="*/ 3354840 h 11772899"/>
              <a:gd name="connsiteX7865" fmla="*/ 998590 w 14923734"/>
              <a:gd name="connsiteY7865" fmla="*/ 3389681 h 11772899"/>
              <a:gd name="connsiteX7866" fmla="*/ 1053828 w 14923734"/>
              <a:gd name="connsiteY7866" fmla="*/ 3347647 h 11772899"/>
              <a:gd name="connsiteX7867" fmla="*/ 1097712 w 14923734"/>
              <a:gd name="connsiteY7867" fmla="*/ 3231529 h 11772899"/>
              <a:gd name="connsiteX7868" fmla="*/ 1101507 w 14923734"/>
              <a:gd name="connsiteY7868" fmla="*/ 3218718 h 11772899"/>
              <a:gd name="connsiteX7869" fmla="*/ 1111252 w 14923734"/>
              <a:gd name="connsiteY7869" fmla="*/ 3217918 h 11772899"/>
              <a:gd name="connsiteX7870" fmla="*/ 1112332 w 14923734"/>
              <a:gd name="connsiteY7870" fmla="*/ 3230331 h 11772899"/>
              <a:gd name="connsiteX7871" fmla="*/ 1113411 w 14923734"/>
              <a:gd name="connsiteY7871" fmla="*/ 3242748 h 11772899"/>
              <a:gd name="connsiteX7872" fmla="*/ 1119362 w 14923734"/>
              <a:gd name="connsiteY7872" fmla="*/ 3254759 h 11772899"/>
              <a:gd name="connsiteX7873" fmla="*/ 1283432 w 14923734"/>
              <a:gd name="connsiteY7873" fmla="*/ 3166295 h 11772899"/>
              <a:gd name="connsiteX7874" fmla="*/ 1449139 w 14923734"/>
              <a:gd name="connsiteY7874" fmla="*/ 3040187 h 11772899"/>
              <a:gd name="connsiteX7875" fmla="*/ 1465393 w 14923734"/>
              <a:gd name="connsiteY7875" fmla="*/ 3001352 h 11772899"/>
              <a:gd name="connsiteX7876" fmla="*/ 1956497 w 14923734"/>
              <a:gd name="connsiteY7876" fmla="*/ 2836059 h 11772899"/>
              <a:gd name="connsiteX7877" fmla="*/ 2033381 w 14923734"/>
              <a:gd name="connsiteY7877" fmla="*/ 2817251 h 11772899"/>
              <a:gd name="connsiteX7878" fmla="*/ 2096727 w 14923734"/>
              <a:gd name="connsiteY7878" fmla="*/ 2812060 h 11772899"/>
              <a:gd name="connsiteX7879" fmla="*/ 2177963 w 14923734"/>
              <a:gd name="connsiteY7879" fmla="*/ 2730388 h 11772899"/>
              <a:gd name="connsiteX7880" fmla="*/ 2188786 w 14923734"/>
              <a:gd name="connsiteY7880" fmla="*/ 2742001 h 11772899"/>
              <a:gd name="connsiteX7881" fmla="*/ 2229406 w 14923734"/>
              <a:gd name="connsiteY7881" fmla="*/ 2701164 h 11772899"/>
              <a:gd name="connsiteX7882" fmla="*/ 2371239 w 14923734"/>
              <a:gd name="connsiteY7882" fmla="*/ 2752045 h 11772899"/>
              <a:gd name="connsiteX7883" fmla="*/ 2468696 w 14923734"/>
              <a:gd name="connsiteY7883" fmla="*/ 2744052 h 11772899"/>
              <a:gd name="connsiteX7884" fmla="*/ 2453029 w 14923734"/>
              <a:gd name="connsiteY7884" fmla="*/ 2620319 h 11772899"/>
              <a:gd name="connsiteX7885" fmla="*/ 2567009 w 14923734"/>
              <a:gd name="connsiteY7885" fmla="*/ 2605695 h 11772899"/>
              <a:gd name="connsiteX7886" fmla="*/ 2591508 w 14923734"/>
              <a:gd name="connsiteY7886" fmla="*/ 2637975 h 11772899"/>
              <a:gd name="connsiteX7887" fmla="*/ 2594549 w 14923734"/>
              <a:gd name="connsiteY7887" fmla="*/ 2541332 h 11772899"/>
              <a:gd name="connsiteX7888" fmla="*/ 2691003 w 14923734"/>
              <a:gd name="connsiteY7888" fmla="*/ 2276823 h 11772899"/>
              <a:gd name="connsiteX7889" fmla="*/ 2656717 w 14923734"/>
              <a:gd name="connsiteY7889" fmla="*/ 2259323 h 11772899"/>
              <a:gd name="connsiteX7890" fmla="*/ 2708650 w 14923734"/>
              <a:gd name="connsiteY7890" fmla="*/ 2098311 h 11772899"/>
              <a:gd name="connsiteX7891" fmla="*/ 2666694 w 14923734"/>
              <a:gd name="connsiteY7891" fmla="*/ 1990347 h 11772899"/>
              <a:gd name="connsiteX7892" fmla="*/ 2650061 w 14923734"/>
              <a:gd name="connsiteY7892" fmla="*/ 1794342 h 11772899"/>
              <a:gd name="connsiteX7893" fmla="*/ 2641533 w 14923734"/>
              <a:gd name="connsiteY7893" fmla="*/ 1693822 h 11772899"/>
              <a:gd name="connsiteX7894" fmla="*/ 2562733 w 14923734"/>
              <a:gd name="connsiteY7894" fmla="*/ 1538213 h 11772899"/>
              <a:gd name="connsiteX7895" fmla="*/ 2519917 w 14923734"/>
              <a:gd name="connsiteY7895" fmla="*/ 1420197 h 11772899"/>
              <a:gd name="connsiteX7896" fmla="*/ 2378519 w 14923734"/>
              <a:gd name="connsiteY7896" fmla="*/ 1299954 h 11772899"/>
              <a:gd name="connsiteX7897" fmla="*/ 2406403 w 14923734"/>
              <a:gd name="connsiteY7897" fmla="*/ 1242063 h 11772899"/>
              <a:gd name="connsiteX7898" fmla="*/ 2365299 w 14923734"/>
              <a:gd name="connsiteY7898" fmla="*/ 1144151 h 11772899"/>
              <a:gd name="connsiteX7899" fmla="*/ 2338861 w 14923734"/>
              <a:gd name="connsiteY7899" fmla="*/ 832551 h 11772899"/>
              <a:gd name="connsiteX7900" fmla="*/ 2666507 w 14923734"/>
              <a:gd name="connsiteY7900" fmla="*/ 442015 h 11772899"/>
              <a:gd name="connsiteX7901" fmla="*/ 2819156 w 14923734"/>
              <a:gd name="connsiteY7901" fmla="*/ 308360 h 11772899"/>
              <a:gd name="connsiteX7902" fmla="*/ 3142378 w 14923734"/>
              <a:gd name="connsiteY7902" fmla="*/ 252135 h 11772899"/>
              <a:gd name="connsiteX7903" fmla="*/ 3305260 w 14923734"/>
              <a:gd name="connsiteY7903" fmla="*/ 239100 h 11772899"/>
              <a:gd name="connsiteX7904" fmla="*/ 3658495 w 14923734"/>
              <a:gd name="connsiteY7904" fmla="*/ 150115 h 11772899"/>
              <a:gd name="connsiteX7905" fmla="*/ 3770581 w 14923734"/>
              <a:gd name="connsiteY7905" fmla="*/ 148339 h 11772899"/>
              <a:gd name="connsiteX7906" fmla="*/ 3668763 w 14923734"/>
              <a:gd name="connsiteY7906" fmla="*/ 511 h 11772899"/>
              <a:gd name="connsiteX7907" fmla="*/ 3675115 w 14923734"/>
              <a:gd name="connsiteY7907" fmla="*/ 1157 h 11772899"/>
              <a:gd name="connsiteX7908" fmla="*/ 3698070 w 14923734"/>
              <a:gd name="connsiteY7908" fmla="*/ 10668 h 11772899"/>
              <a:gd name="connsiteX7909" fmla="*/ 3668763 w 14923734"/>
              <a:gd name="connsiteY7909" fmla="*/ 511 h 1177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</a:cxnLst>
            <a:rect l="l" t="t" r="r" b="b"/>
            <a:pathLst>
              <a:path w="14923734" h="11772899">
                <a:moveTo>
                  <a:pt x="12545545" y="11763558"/>
                </a:moveTo>
                <a:cubicBezTo>
                  <a:pt x="12550155" y="11764168"/>
                  <a:pt x="12553965" y="11765576"/>
                  <a:pt x="12556145" y="11767838"/>
                </a:cubicBezTo>
                <a:lnTo>
                  <a:pt x="12554679" y="11772899"/>
                </a:lnTo>
                <a:lnTo>
                  <a:pt x="12514365" y="11772899"/>
                </a:lnTo>
                <a:lnTo>
                  <a:pt x="12530145" y="11764073"/>
                </a:lnTo>
                <a:cubicBezTo>
                  <a:pt x="12535525" y="11763138"/>
                  <a:pt x="12540935" y="11762949"/>
                  <a:pt x="12545545" y="11763558"/>
                </a:cubicBezTo>
                <a:close/>
                <a:moveTo>
                  <a:pt x="2435747" y="11754695"/>
                </a:moveTo>
                <a:cubicBezTo>
                  <a:pt x="2441187" y="11754845"/>
                  <a:pt x="2446445" y="11756330"/>
                  <a:pt x="2451620" y="11758548"/>
                </a:cubicBezTo>
                <a:lnTo>
                  <a:pt x="2477285" y="11772899"/>
                </a:lnTo>
                <a:lnTo>
                  <a:pt x="2409119" y="11772899"/>
                </a:lnTo>
                <a:lnTo>
                  <a:pt x="2418798" y="11758864"/>
                </a:lnTo>
                <a:cubicBezTo>
                  <a:pt x="2424688" y="11755735"/>
                  <a:pt x="2430308" y="11754548"/>
                  <a:pt x="2435747" y="11754695"/>
                </a:cubicBezTo>
                <a:close/>
                <a:moveTo>
                  <a:pt x="12466945" y="11742733"/>
                </a:moveTo>
                <a:cubicBezTo>
                  <a:pt x="12470335" y="11743285"/>
                  <a:pt x="12473941" y="11745054"/>
                  <a:pt x="12477841" y="11748450"/>
                </a:cubicBezTo>
                <a:lnTo>
                  <a:pt x="12467045" y="11772899"/>
                </a:lnTo>
                <a:lnTo>
                  <a:pt x="12451905" y="11772899"/>
                </a:lnTo>
                <a:lnTo>
                  <a:pt x="12451857" y="11772871"/>
                </a:lnTo>
                <a:lnTo>
                  <a:pt x="12451867" y="11772899"/>
                </a:lnTo>
                <a:lnTo>
                  <a:pt x="12451103" y="11772899"/>
                </a:lnTo>
                <a:lnTo>
                  <a:pt x="12451481" y="11772641"/>
                </a:lnTo>
                <a:lnTo>
                  <a:pt x="12448657" y="11770948"/>
                </a:lnTo>
                <a:cubicBezTo>
                  <a:pt x="12445925" y="11767202"/>
                  <a:pt x="12444361" y="11763103"/>
                  <a:pt x="12440457" y="11759710"/>
                </a:cubicBezTo>
                <a:cubicBezTo>
                  <a:pt x="12448625" y="11750391"/>
                  <a:pt x="12456789" y="11741080"/>
                  <a:pt x="12466945" y="11742733"/>
                </a:cubicBezTo>
                <a:close/>
                <a:moveTo>
                  <a:pt x="2366251" y="11738570"/>
                </a:moveTo>
                <a:cubicBezTo>
                  <a:pt x="2371160" y="11740253"/>
                  <a:pt x="2375958" y="11744893"/>
                  <a:pt x="2380797" y="11753499"/>
                </a:cubicBezTo>
                <a:lnTo>
                  <a:pt x="2386520" y="11772899"/>
                </a:lnTo>
                <a:lnTo>
                  <a:pt x="2317541" y="11772899"/>
                </a:lnTo>
                <a:lnTo>
                  <a:pt x="2334141" y="11755828"/>
                </a:lnTo>
                <a:cubicBezTo>
                  <a:pt x="2346154" y="11743657"/>
                  <a:pt x="2356433" y="11735204"/>
                  <a:pt x="2366251" y="11738570"/>
                </a:cubicBezTo>
                <a:close/>
                <a:moveTo>
                  <a:pt x="10967349" y="11730944"/>
                </a:moveTo>
                <a:cubicBezTo>
                  <a:pt x="10976305" y="11732713"/>
                  <a:pt x="10973941" y="11740789"/>
                  <a:pt x="10971575" y="11748866"/>
                </a:cubicBezTo>
                <a:cubicBezTo>
                  <a:pt x="10967099" y="11747983"/>
                  <a:pt x="10962621" y="11747098"/>
                  <a:pt x="10958141" y="11746214"/>
                </a:cubicBezTo>
                <a:cubicBezTo>
                  <a:pt x="10958859" y="11735676"/>
                  <a:pt x="10963337" y="11736562"/>
                  <a:pt x="10967349" y="11730944"/>
                </a:cubicBezTo>
                <a:close/>
                <a:moveTo>
                  <a:pt x="12914789" y="11726805"/>
                </a:moveTo>
                <a:cubicBezTo>
                  <a:pt x="12933801" y="11741224"/>
                  <a:pt x="12953337" y="11750111"/>
                  <a:pt x="12970531" y="11759262"/>
                </a:cubicBezTo>
                <a:lnTo>
                  <a:pt x="12992571" y="11772899"/>
                </a:lnTo>
                <a:lnTo>
                  <a:pt x="12902337" y="11772899"/>
                </a:lnTo>
                <a:lnTo>
                  <a:pt x="12904121" y="11770108"/>
                </a:lnTo>
                <a:cubicBezTo>
                  <a:pt x="12912207" y="11757774"/>
                  <a:pt x="12918217" y="11744238"/>
                  <a:pt x="12914789" y="11726805"/>
                </a:cubicBezTo>
                <a:close/>
                <a:moveTo>
                  <a:pt x="10852797" y="11704395"/>
                </a:moveTo>
                <a:cubicBezTo>
                  <a:pt x="10866873" y="11714371"/>
                  <a:pt x="10872889" y="11728820"/>
                  <a:pt x="10873163" y="11744912"/>
                </a:cubicBezTo>
                <a:lnTo>
                  <a:pt x="10865353" y="11772899"/>
                </a:lnTo>
                <a:lnTo>
                  <a:pt x="10817617" y="11772899"/>
                </a:lnTo>
                <a:lnTo>
                  <a:pt x="10818401" y="11771890"/>
                </a:lnTo>
                <a:lnTo>
                  <a:pt x="10813865" y="11772899"/>
                </a:lnTo>
                <a:lnTo>
                  <a:pt x="10790781" y="11772899"/>
                </a:lnTo>
                <a:lnTo>
                  <a:pt x="10803317" y="11745531"/>
                </a:lnTo>
                <a:cubicBezTo>
                  <a:pt x="10811107" y="11739093"/>
                  <a:pt x="10822047" y="11737435"/>
                  <a:pt x="10837369" y="11741117"/>
                </a:cubicBezTo>
                <a:lnTo>
                  <a:pt x="10823765" y="11764978"/>
                </a:lnTo>
                <a:lnTo>
                  <a:pt x="10839149" y="11745143"/>
                </a:lnTo>
                <a:cubicBezTo>
                  <a:pt x="10846549" y="11733282"/>
                  <a:pt x="10851911" y="11720184"/>
                  <a:pt x="10852797" y="11704395"/>
                </a:cubicBezTo>
                <a:close/>
                <a:moveTo>
                  <a:pt x="11022385" y="11682533"/>
                </a:moveTo>
                <a:cubicBezTo>
                  <a:pt x="11034483" y="11682760"/>
                  <a:pt x="11029181" y="11692685"/>
                  <a:pt x="11038381" y="11694529"/>
                </a:cubicBezTo>
                <a:cubicBezTo>
                  <a:pt x="11025365" y="11722691"/>
                  <a:pt x="11026861" y="11742769"/>
                  <a:pt x="11025455" y="11764466"/>
                </a:cubicBezTo>
                <a:cubicBezTo>
                  <a:pt x="11021213" y="11763343"/>
                  <a:pt x="11017627" y="11761423"/>
                  <a:pt x="11014637" y="11758897"/>
                </a:cubicBezTo>
                <a:cubicBezTo>
                  <a:pt x="10993701" y="11741214"/>
                  <a:pt x="11002077" y="11693852"/>
                  <a:pt x="11022385" y="11682533"/>
                </a:cubicBezTo>
                <a:close/>
                <a:moveTo>
                  <a:pt x="14417871" y="11676526"/>
                </a:moveTo>
                <a:cubicBezTo>
                  <a:pt x="14441055" y="11676708"/>
                  <a:pt x="14465577" y="11684380"/>
                  <a:pt x="14474281" y="11697768"/>
                </a:cubicBezTo>
                <a:cubicBezTo>
                  <a:pt x="14433269" y="11710233"/>
                  <a:pt x="14406977" y="11696115"/>
                  <a:pt x="14369467" y="11700229"/>
                </a:cubicBezTo>
                <a:cubicBezTo>
                  <a:pt x="14372833" y="11683656"/>
                  <a:pt x="14394685" y="11676346"/>
                  <a:pt x="14417871" y="11676526"/>
                </a:cubicBezTo>
                <a:close/>
                <a:moveTo>
                  <a:pt x="10719129" y="11676469"/>
                </a:moveTo>
                <a:cubicBezTo>
                  <a:pt x="10721317" y="11676228"/>
                  <a:pt x="10724583" y="11676662"/>
                  <a:pt x="10730017" y="11677956"/>
                </a:cubicBezTo>
                <a:cubicBezTo>
                  <a:pt x="10749393" y="11696679"/>
                  <a:pt x="10727079" y="11712975"/>
                  <a:pt x="10711215" y="11706557"/>
                </a:cubicBezTo>
                <a:cubicBezTo>
                  <a:pt x="10705925" y="11704416"/>
                  <a:pt x="10701357" y="11699752"/>
                  <a:pt x="10699287" y="11691810"/>
                </a:cubicBezTo>
                <a:cubicBezTo>
                  <a:pt x="10715755" y="11683969"/>
                  <a:pt x="10712577" y="11677185"/>
                  <a:pt x="10719129" y="11676469"/>
                </a:cubicBezTo>
                <a:close/>
                <a:moveTo>
                  <a:pt x="11002677" y="11675266"/>
                </a:moveTo>
                <a:cubicBezTo>
                  <a:pt x="11005617" y="11675968"/>
                  <a:pt x="11008657" y="11677745"/>
                  <a:pt x="11011829" y="11680958"/>
                </a:cubicBezTo>
                <a:cubicBezTo>
                  <a:pt x="11005465" y="11690132"/>
                  <a:pt x="11003341" y="11698391"/>
                  <a:pt x="10996981" y="11707569"/>
                </a:cubicBezTo>
                <a:cubicBezTo>
                  <a:pt x="10989573" y="11705275"/>
                  <a:pt x="10986405" y="11702063"/>
                  <a:pt x="10984291" y="11698624"/>
                </a:cubicBezTo>
                <a:cubicBezTo>
                  <a:pt x="10982179" y="11695183"/>
                  <a:pt x="10981125" y="11691514"/>
                  <a:pt x="10977953" y="11688303"/>
                </a:cubicBezTo>
                <a:cubicBezTo>
                  <a:pt x="10985903" y="11680732"/>
                  <a:pt x="10993853" y="11673159"/>
                  <a:pt x="11002677" y="11675266"/>
                </a:cubicBezTo>
                <a:close/>
                <a:moveTo>
                  <a:pt x="11895009" y="11672146"/>
                </a:moveTo>
                <a:cubicBezTo>
                  <a:pt x="11927129" y="11688350"/>
                  <a:pt x="11958337" y="11696451"/>
                  <a:pt x="11986201" y="11705496"/>
                </a:cubicBezTo>
                <a:lnTo>
                  <a:pt x="12011405" y="11715463"/>
                </a:lnTo>
                <a:lnTo>
                  <a:pt x="12009861" y="11708239"/>
                </a:lnTo>
                <a:cubicBezTo>
                  <a:pt x="12014357" y="11707965"/>
                  <a:pt x="12018853" y="11707693"/>
                  <a:pt x="12023349" y="11707424"/>
                </a:cubicBezTo>
                <a:cubicBezTo>
                  <a:pt x="12025081" y="11712640"/>
                  <a:pt x="12024825" y="11715313"/>
                  <a:pt x="12023945" y="11717493"/>
                </a:cubicBezTo>
                <a:lnTo>
                  <a:pt x="12022847" y="11719984"/>
                </a:lnTo>
                <a:lnTo>
                  <a:pt x="12025181" y="11720906"/>
                </a:lnTo>
                <a:cubicBezTo>
                  <a:pt x="12037137" y="11727035"/>
                  <a:pt x="12047949" y="11734529"/>
                  <a:pt x="12057317" y="11744522"/>
                </a:cubicBezTo>
                <a:lnTo>
                  <a:pt x="12069149" y="11772899"/>
                </a:lnTo>
                <a:lnTo>
                  <a:pt x="11878487" y="11772899"/>
                </a:lnTo>
                <a:lnTo>
                  <a:pt x="11892609" y="11737158"/>
                </a:lnTo>
                <a:cubicBezTo>
                  <a:pt x="11900657" y="11717423"/>
                  <a:pt x="11905311" y="11696456"/>
                  <a:pt x="11895009" y="11672146"/>
                </a:cubicBezTo>
                <a:close/>
                <a:moveTo>
                  <a:pt x="12549809" y="11670989"/>
                </a:moveTo>
                <a:cubicBezTo>
                  <a:pt x="12569123" y="11687884"/>
                  <a:pt x="12578573" y="11705576"/>
                  <a:pt x="12574389" y="11721291"/>
                </a:cubicBezTo>
                <a:cubicBezTo>
                  <a:pt x="12559487" y="11733739"/>
                  <a:pt x="12546565" y="11735322"/>
                  <a:pt x="12536945" y="11731136"/>
                </a:cubicBezTo>
                <a:cubicBezTo>
                  <a:pt x="12533735" y="11729741"/>
                  <a:pt x="12530893" y="11727701"/>
                  <a:pt x="12528465" y="11725213"/>
                </a:cubicBezTo>
                <a:cubicBezTo>
                  <a:pt x="12520373" y="11716915"/>
                  <a:pt x="12516905" y="11703588"/>
                  <a:pt x="12519853" y="11692222"/>
                </a:cubicBezTo>
                <a:lnTo>
                  <a:pt x="12523739" y="11686193"/>
                </a:lnTo>
                <a:lnTo>
                  <a:pt x="12524997" y="11685417"/>
                </a:lnTo>
                <a:lnTo>
                  <a:pt x="12531379" y="11676862"/>
                </a:lnTo>
                <a:close/>
                <a:moveTo>
                  <a:pt x="13720345" y="11667404"/>
                </a:moveTo>
                <a:cubicBezTo>
                  <a:pt x="13738497" y="11668639"/>
                  <a:pt x="13754617" y="11674114"/>
                  <a:pt x="13755845" y="11688766"/>
                </a:cubicBezTo>
                <a:lnTo>
                  <a:pt x="13755155" y="11692295"/>
                </a:lnTo>
                <a:lnTo>
                  <a:pt x="13755237" y="11692295"/>
                </a:lnTo>
                <a:cubicBezTo>
                  <a:pt x="13765733" y="11693317"/>
                  <a:pt x="13775759" y="11695465"/>
                  <a:pt x="13784429" y="11698986"/>
                </a:cubicBezTo>
                <a:cubicBezTo>
                  <a:pt x="13805239" y="11707429"/>
                  <a:pt x="13818245" y="11723781"/>
                  <a:pt x="13811205" y="11751467"/>
                </a:cubicBezTo>
                <a:cubicBezTo>
                  <a:pt x="13752007" y="11743169"/>
                  <a:pt x="13696945" y="11737312"/>
                  <a:pt x="13671979" y="11706721"/>
                </a:cubicBezTo>
                <a:cubicBezTo>
                  <a:pt x="13677329" y="11703235"/>
                  <a:pt x="13684865" y="11700132"/>
                  <a:pt x="13693701" y="11697654"/>
                </a:cubicBezTo>
                <a:lnTo>
                  <a:pt x="13701615" y="11696229"/>
                </a:lnTo>
                <a:lnTo>
                  <a:pt x="13683389" y="11687527"/>
                </a:lnTo>
                <a:cubicBezTo>
                  <a:pt x="13677413" y="11682558"/>
                  <a:pt x="13673385" y="11677044"/>
                  <a:pt x="13672669" y="11671495"/>
                </a:cubicBezTo>
                <a:cubicBezTo>
                  <a:pt x="13682013" y="11669179"/>
                  <a:pt x="13702193" y="11666170"/>
                  <a:pt x="13720345" y="11667404"/>
                </a:cubicBezTo>
                <a:close/>
                <a:moveTo>
                  <a:pt x="11089521" y="11643637"/>
                </a:moveTo>
                <a:cubicBezTo>
                  <a:pt x="11096585" y="11642821"/>
                  <a:pt x="11104365" y="11644505"/>
                  <a:pt x="11111421" y="11649264"/>
                </a:cubicBezTo>
                <a:lnTo>
                  <a:pt x="11115781" y="11658689"/>
                </a:lnTo>
                <a:lnTo>
                  <a:pt x="11130113" y="11655570"/>
                </a:lnTo>
                <a:cubicBezTo>
                  <a:pt x="11138709" y="11673944"/>
                  <a:pt x="11138667" y="11689890"/>
                  <a:pt x="11131085" y="11699723"/>
                </a:cubicBezTo>
                <a:cubicBezTo>
                  <a:pt x="11124599" y="11701889"/>
                  <a:pt x="11119273" y="11702132"/>
                  <a:pt x="11114805" y="11700937"/>
                </a:cubicBezTo>
                <a:lnTo>
                  <a:pt x="11102433" y="11689998"/>
                </a:lnTo>
                <a:lnTo>
                  <a:pt x="11085983" y="11693959"/>
                </a:lnTo>
                <a:cubicBezTo>
                  <a:pt x="11080961" y="11693680"/>
                  <a:pt x="11076433" y="11692219"/>
                  <a:pt x="11073213" y="11689249"/>
                </a:cubicBezTo>
                <a:cubicBezTo>
                  <a:pt x="11067937" y="11680512"/>
                  <a:pt x="11066117" y="11672586"/>
                  <a:pt x="11066751" y="11665878"/>
                </a:cubicBezTo>
                <a:cubicBezTo>
                  <a:pt x="11067225" y="11660847"/>
                  <a:pt x="11069081" y="11656500"/>
                  <a:pt x="11071889" y="11653009"/>
                </a:cubicBezTo>
                <a:cubicBezTo>
                  <a:pt x="11076099" y="11647771"/>
                  <a:pt x="11082455" y="11644455"/>
                  <a:pt x="11089521" y="11643637"/>
                </a:cubicBezTo>
                <a:close/>
                <a:moveTo>
                  <a:pt x="10945141" y="11643447"/>
                </a:moveTo>
                <a:cubicBezTo>
                  <a:pt x="10955263" y="11645738"/>
                  <a:pt x="10965013" y="11650317"/>
                  <a:pt x="10969397" y="11655659"/>
                </a:cubicBezTo>
                <a:cubicBezTo>
                  <a:pt x="10965463" y="11669142"/>
                  <a:pt x="10956665" y="11674871"/>
                  <a:pt x="10946539" y="11675318"/>
                </a:cubicBezTo>
                <a:cubicBezTo>
                  <a:pt x="10936409" y="11675765"/>
                  <a:pt x="10924951" y="11670934"/>
                  <a:pt x="10915695" y="11663301"/>
                </a:cubicBezTo>
                <a:cubicBezTo>
                  <a:pt x="10916685" y="11657196"/>
                  <a:pt x="10917671" y="11651088"/>
                  <a:pt x="10918659" y="11644979"/>
                </a:cubicBezTo>
                <a:cubicBezTo>
                  <a:pt x="10924525" y="11641163"/>
                  <a:pt x="10935019" y="11641161"/>
                  <a:pt x="10945141" y="11643447"/>
                </a:cubicBezTo>
                <a:close/>
                <a:moveTo>
                  <a:pt x="12219985" y="11632935"/>
                </a:moveTo>
                <a:cubicBezTo>
                  <a:pt x="12227913" y="11641179"/>
                  <a:pt x="12229881" y="11651529"/>
                  <a:pt x="12227817" y="11662347"/>
                </a:cubicBezTo>
                <a:lnTo>
                  <a:pt x="12223659" y="11670536"/>
                </a:lnTo>
                <a:lnTo>
                  <a:pt x="12224557" y="11672384"/>
                </a:lnTo>
                <a:lnTo>
                  <a:pt x="12221921" y="11673966"/>
                </a:lnTo>
                <a:lnTo>
                  <a:pt x="12211469" y="11694553"/>
                </a:lnTo>
                <a:cubicBezTo>
                  <a:pt x="12203287" y="11704661"/>
                  <a:pt x="12193005" y="11713600"/>
                  <a:pt x="12182567" y="11719727"/>
                </a:cubicBezTo>
                <a:lnTo>
                  <a:pt x="12168125" y="11723750"/>
                </a:lnTo>
                <a:lnTo>
                  <a:pt x="12168861" y="11724433"/>
                </a:lnTo>
                <a:lnTo>
                  <a:pt x="12187347" y="11718375"/>
                </a:lnTo>
                <a:cubicBezTo>
                  <a:pt x="12200149" y="11719817"/>
                  <a:pt x="12215221" y="11727673"/>
                  <a:pt x="12226131" y="11738218"/>
                </a:cubicBezTo>
                <a:lnTo>
                  <a:pt x="12239431" y="11772899"/>
                </a:lnTo>
                <a:lnTo>
                  <a:pt x="12188525" y="11772899"/>
                </a:lnTo>
                <a:lnTo>
                  <a:pt x="12183661" y="11770130"/>
                </a:lnTo>
                <a:lnTo>
                  <a:pt x="12127405" y="11756295"/>
                </a:lnTo>
                <a:lnTo>
                  <a:pt x="12131065" y="11763322"/>
                </a:lnTo>
                <a:lnTo>
                  <a:pt x="12129139" y="11772899"/>
                </a:lnTo>
                <a:lnTo>
                  <a:pt x="12104441" y="11772899"/>
                </a:lnTo>
                <a:lnTo>
                  <a:pt x="12102885" y="11753818"/>
                </a:lnTo>
                <a:lnTo>
                  <a:pt x="12095765" y="11740614"/>
                </a:lnTo>
                <a:lnTo>
                  <a:pt x="12068193" y="11722965"/>
                </a:lnTo>
                <a:cubicBezTo>
                  <a:pt x="12073189" y="11720284"/>
                  <a:pt x="12080081" y="11718074"/>
                  <a:pt x="12088073" y="11716497"/>
                </a:cubicBezTo>
                <a:lnTo>
                  <a:pt x="12095163" y="11715774"/>
                </a:lnTo>
                <a:lnTo>
                  <a:pt x="12079789" y="11707003"/>
                </a:lnTo>
                <a:cubicBezTo>
                  <a:pt x="12074917" y="11702290"/>
                  <a:pt x="12071803" y="11697225"/>
                  <a:pt x="12071619" y="11692348"/>
                </a:cubicBezTo>
                <a:cubicBezTo>
                  <a:pt x="12080041" y="11690943"/>
                  <a:pt x="12098081" y="11689650"/>
                  <a:pt x="12113989" y="11691915"/>
                </a:cubicBezTo>
                <a:lnTo>
                  <a:pt x="12122065" y="11694439"/>
                </a:lnTo>
                <a:lnTo>
                  <a:pt x="12115865" y="11684638"/>
                </a:lnTo>
                <a:cubicBezTo>
                  <a:pt x="12114745" y="11676746"/>
                  <a:pt x="12118997" y="11669913"/>
                  <a:pt x="12131265" y="11664399"/>
                </a:cubicBezTo>
                <a:cubicBezTo>
                  <a:pt x="12143345" y="11675981"/>
                  <a:pt x="12149689" y="11683874"/>
                  <a:pt x="12161765" y="11695457"/>
                </a:cubicBezTo>
                <a:lnTo>
                  <a:pt x="12140129" y="11707175"/>
                </a:lnTo>
                <a:lnTo>
                  <a:pt x="12143579" y="11712834"/>
                </a:lnTo>
                <a:lnTo>
                  <a:pt x="12142689" y="11715864"/>
                </a:lnTo>
                <a:lnTo>
                  <a:pt x="12142761" y="11715870"/>
                </a:lnTo>
                <a:lnTo>
                  <a:pt x="12155647" y="11719826"/>
                </a:lnTo>
                <a:lnTo>
                  <a:pt x="12163133" y="11698820"/>
                </a:lnTo>
                <a:lnTo>
                  <a:pt x="12171633" y="11690207"/>
                </a:lnTo>
                <a:lnTo>
                  <a:pt x="12171557" y="11690166"/>
                </a:lnTo>
                <a:lnTo>
                  <a:pt x="12163873" y="11687625"/>
                </a:lnTo>
                <a:lnTo>
                  <a:pt x="12173329" y="11677355"/>
                </a:lnTo>
                <a:lnTo>
                  <a:pt x="12174995" y="11674825"/>
                </a:lnTo>
                <a:lnTo>
                  <a:pt x="12174437" y="11662099"/>
                </a:lnTo>
                <a:cubicBezTo>
                  <a:pt x="12178865" y="11651570"/>
                  <a:pt x="12189373" y="11644630"/>
                  <a:pt x="12199781" y="11645079"/>
                </a:cubicBezTo>
                <a:lnTo>
                  <a:pt x="12210325" y="11649848"/>
                </a:lnTo>
                <a:close/>
                <a:moveTo>
                  <a:pt x="13797279" y="11624003"/>
                </a:moveTo>
                <a:cubicBezTo>
                  <a:pt x="13820689" y="11631172"/>
                  <a:pt x="13814429" y="11628317"/>
                  <a:pt x="13830197" y="11642526"/>
                </a:cubicBezTo>
                <a:cubicBezTo>
                  <a:pt x="13825797" y="11658068"/>
                  <a:pt x="13818153" y="11665109"/>
                  <a:pt x="13804247" y="11669297"/>
                </a:cubicBezTo>
                <a:cubicBezTo>
                  <a:pt x="13797989" y="11666443"/>
                  <a:pt x="13790105" y="11659337"/>
                  <a:pt x="13779213" y="11657878"/>
                </a:cubicBezTo>
                <a:cubicBezTo>
                  <a:pt x="13785233" y="11646587"/>
                  <a:pt x="13791257" y="11635295"/>
                  <a:pt x="13797279" y="11624003"/>
                </a:cubicBezTo>
                <a:close/>
                <a:moveTo>
                  <a:pt x="11249909" y="11618559"/>
                </a:moveTo>
                <a:cubicBezTo>
                  <a:pt x="11253297" y="11619003"/>
                  <a:pt x="11257233" y="11620475"/>
                  <a:pt x="11262107" y="11623653"/>
                </a:cubicBezTo>
                <a:cubicBezTo>
                  <a:pt x="11267557" y="11634939"/>
                  <a:pt x="11255817" y="11665939"/>
                  <a:pt x="11238493" y="11670618"/>
                </a:cubicBezTo>
                <a:cubicBezTo>
                  <a:pt x="11231633" y="11668851"/>
                  <a:pt x="11226803" y="11666347"/>
                  <a:pt x="11223551" y="11663268"/>
                </a:cubicBezTo>
                <a:cubicBezTo>
                  <a:pt x="11213789" y="11654027"/>
                  <a:pt x="11218165" y="11639580"/>
                  <a:pt x="11224033" y="11624079"/>
                </a:cubicBezTo>
                <a:cubicBezTo>
                  <a:pt x="11234565" y="11625149"/>
                  <a:pt x="11239755" y="11617224"/>
                  <a:pt x="11249909" y="11618559"/>
                </a:cubicBezTo>
                <a:close/>
                <a:moveTo>
                  <a:pt x="11908801" y="11603788"/>
                </a:moveTo>
                <a:cubicBezTo>
                  <a:pt x="11944271" y="11597870"/>
                  <a:pt x="11973813" y="11638314"/>
                  <a:pt x="12009281" y="11632392"/>
                </a:cubicBezTo>
                <a:cubicBezTo>
                  <a:pt x="12017247" y="11640928"/>
                  <a:pt x="12018197" y="11646968"/>
                  <a:pt x="12019153" y="11653012"/>
                </a:cubicBezTo>
                <a:cubicBezTo>
                  <a:pt x="12008769" y="11655380"/>
                  <a:pt x="11998705" y="11655810"/>
                  <a:pt x="11988933" y="11654540"/>
                </a:cubicBezTo>
                <a:cubicBezTo>
                  <a:pt x="11979169" y="11653276"/>
                  <a:pt x="11969703" y="11650308"/>
                  <a:pt x="11960529" y="11645888"/>
                </a:cubicBezTo>
                <a:cubicBezTo>
                  <a:pt x="11942173" y="11637043"/>
                  <a:pt x="11924971" y="11622369"/>
                  <a:pt x="11908801" y="11603788"/>
                </a:cubicBezTo>
                <a:close/>
                <a:moveTo>
                  <a:pt x="13573217" y="11598315"/>
                </a:moveTo>
                <a:cubicBezTo>
                  <a:pt x="13596417" y="11596647"/>
                  <a:pt x="13612609" y="11609934"/>
                  <a:pt x="13629043" y="11630734"/>
                </a:cubicBezTo>
                <a:lnTo>
                  <a:pt x="13576861" y="11638201"/>
                </a:lnTo>
                <a:lnTo>
                  <a:pt x="13589997" y="11652551"/>
                </a:lnTo>
                <a:cubicBezTo>
                  <a:pt x="13564241" y="11662759"/>
                  <a:pt x="13541345" y="11667774"/>
                  <a:pt x="13522187" y="11663828"/>
                </a:cubicBezTo>
                <a:cubicBezTo>
                  <a:pt x="13503033" y="11659883"/>
                  <a:pt x="13487621" y="11646977"/>
                  <a:pt x="13476829" y="11621343"/>
                </a:cubicBezTo>
                <a:cubicBezTo>
                  <a:pt x="13499805" y="11615228"/>
                  <a:pt x="13521307" y="11612262"/>
                  <a:pt x="13540461" y="11616205"/>
                </a:cubicBezTo>
                <a:lnTo>
                  <a:pt x="13552401" y="11621349"/>
                </a:lnTo>
                <a:lnTo>
                  <a:pt x="13547415" y="11605243"/>
                </a:lnTo>
                <a:cubicBezTo>
                  <a:pt x="13556973" y="11601089"/>
                  <a:pt x="13565483" y="11598871"/>
                  <a:pt x="13573217" y="11598315"/>
                </a:cubicBezTo>
                <a:close/>
                <a:moveTo>
                  <a:pt x="12857953" y="11594556"/>
                </a:moveTo>
                <a:cubicBezTo>
                  <a:pt x="12869857" y="11592218"/>
                  <a:pt x="12883193" y="11602056"/>
                  <a:pt x="12896237" y="11609461"/>
                </a:cubicBezTo>
                <a:cubicBezTo>
                  <a:pt x="12896489" y="11616532"/>
                  <a:pt x="12893349" y="11621897"/>
                  <a:pt x="12888537" y="11625380"/>
                </a:cubicBezTo>
                <a:cubicBezTo>
                  <a:pt x="12881321" y="11630613"/>
                  <a:pt x="12870349" y="11631617"/>
                  <a:pt x="12861417" y="11627828"/>
                </a:cubicBezTo>
                <a:cubicBezTo>
                  <a:pt x="12852493" y="11624039"/>
                  <a:pt x="12845617" y="11615452"/>
                  <a:pt x="12846589" y="11601496"/>
                </a:cubicBezTo>
                <a:cubicBezTo>
                  <a:pt x="12850177" y="11597469"/>
                  <a:pt x="12853989" y="11595337"/>
                  <a:pt x="12857953" y="11594556"/>
                </a:cubicBezTo>
                <a:close/>
                <a:moveTo>
                  <a:pt x="10755183" y="11593465"/>
                </a:moveTo>
                <a:cubicBezTo>
                  <a:pt x="10762151" y="11590867"/>
                  <a:pt x="10770853" y="11590765"/>
                  <a:pt x="10780959" y="11594476"/>
                </a:cubicBezTo>
                <a:cubicBezTo>
                  <a:pt x="10779445" y="11606705"/>
                  <a:pt x="10772629" y="11614928"/>
                  <a:pt x="10764461" y="11617597"/>
                </a:cubicBezTo>
                <a:cubicBezTo>
                  <a:pt x="10756291" y="11620271"/>
                  <a:pt x="10746763" y="11617391"/>
                  <a:pt x="10739821" y="11607418"/>
                </a:cubicBezTo>
                <a:cubicBezTo>
                  <a:pt x="10742985" y="11601153"/>
                  <a:pt x="10748219" y="11596062"/>
                  <a:pt x="10755183" y="11593465"/>
                </a:cubicBezTo>
                <a:close/>
                <a:moveTo>
                  <a:pt x="10824587" y="11570981"/>
                </a:moveTo>
                <a:lnTo>
                  <a:pt x="10838381" y="11577328"/>
                </a:lnTo>
                <a:lnTo>
                  <a:pt x="10862117" y="11572315"/>
                </a:lnTo>
                <a:cubicBezTo>
                  <a:pt x="10869455" y="11572932"/>
                  <a:pt x="10876515" y="11574979"/>
                  <a:pt x="10883007" y="11578746"/>
                </a:cubicBezTo>
                <a:cubicBezTo>
                  <a:pt x="10931297" y="11636056"/>
                  <a:pt x="10899753" y="11676462"/>
                  <a:pt x="10856845" y="11690148"/>
                </a:cubicBezTo>
                <a:lnTo>
                  <a:pt x="10812737" y="11694556"/>
                </a:lnTo>
                <a:lnTo>
                  <a:pt x="10840427" y="11694421"/>
                </a:lnTo>
                <a:cubicBezTo>
                  <a:pt x="10818197" y="11738026"/>
                  <a:pt x="10765021" y="11729506"/>
                  <a:pt x="10737713" y="11765533"/>
                </a:cubicBezTo>
                <a:cubicBezTo>
                  <a:pt x="10728757" y="11746245"/>
                  <a:pt x="10746309" y="11725192"/>
                  <a:pt x="10770161" y="11710598"/>
                </a:cubicBezTo>
                <a:cubicBezTo>
                  <a:pt x="10782089" y="11703300"/>
                  <a:pt x="10795593" y="11697619"/>
                  <a:pt x="10808143" y="11694578"/>
                </a:cubicBezTo>
                <a:lnTo>
                  <a:pt x="10812681" y="11694556"/>
                </a:lnTo>
                <a:lnTo>
                  <a:pt x="10768321" y="11668970"/>
                </a:lnTo>
                <a:cubicBezTo>
                  <a:pt x="10751505" y="11642557"/>
                  <a:pt x="10783785" y="11598972"/>
                  <a:pt x="10822641" y="11580648"/>
                </a:cubicBezTo>
                <a:lnTo>
                  <a:pt x="10825225" y="11580104"/>
                </a:lnTo>
                <a:close/>
                <a:moveTo>
                  <a:pt x="14826157" y="11564652"/>
                </a:moveTo>
                <a:cubicBezTo>
                  <a:pt x="14861017" y="11564234"/>
                  <a:pt x="14903825" y="11574227"/>
                  <a:pt x="14902637" y="11606869"/>
                </a:cubicBezTo>
                <a:cubicBezTo>
                  <a:pt x="14892009" y="11611088"/>
                  <a:pt x="14872161" y="11612725"/>
                  <a:pt x="14852317" y="11610859"/>
                </a:cubicBezTo>
                <a:cubicBezTo>
                  <a:pt x="14832473" y="11608995"/>
                  <a:pt x="14812629" y="11603629"/>
                  <a:pt x="14802033" y="11593837"/>
                </a:cubicBezTo>
                <a:cubicBezTo>
                  <a:pt x="14794963" y="11587310"/>
                  <a:pt x="14792005" y="11578818"/>
                  <a:pt x="14795883" y="11568085"/>
                </a:cubicBezTo>
                <a:cubicBezTo>
                  <a:pt x="14803809" y="11566085"/>
                  <a:pt x="14814537" y="11564791"/>
                  <a:pt x="14826157" y="11564652"/>
                </a:cubicBezTo>
                <a:close/>
                <a:moveTo>
                  <a:pt x="11367041" y="11547285"/>
                </a:moveTo>
                <a:cubicBezTo>
                  <a:pt x="11376997" y="11551178"/>
                  <a:pt x="11383705" y="11555691"/>
                  <a:pt x="11387917" y="11560706"/>
                </a:cubicBezTo>
                <a:lnTo>
                  <a:pt x="11389655" y="11570392"/>
                </a:lnTo>
                <a:lnTo>
                  <a:pt x="11396643" y="11577405"/>
                </a:lnTo>
                <a:lnTo>
                  <a:pt x="11392395" y="11585661"/>
                </a:lnTo>
                <a:lnTo>
                  <a:pt x="11392493" y="11586213"/>
                </a:lnTo>
                <a:lnTo>
                  <a:pt x="11385573" y="11600758"/>
                </a:lnTo>
                <a:lnTo>
                  <a:pt x="11401029" y="11599798"/>
                </a:lnTo>
                <a:cubicBezTo>
                  <a:pt x="11430601" y="11603387"/>
                  <a:pt x="11458737" y="11616878"/>
                  <a:pt x="11463649" y="11635500"/>
                </a:cubicBezTo>
                <a:lnTo>
                  <a:pt x="11371021" y="11627219"/>
                </a:lnTo>
                <a:lnTo>
                  <a:pt x="11361435" y="11645862"/>
                </a:lnTo>
                <a:cubicBezTo>
                  <a:pt x="11344855" y="11662774"/>
                  <a:pt x="11325005" y="11675698"/>
                  <a:pt x="11306609" y="11690393"/>
                </a:cubicBezTo>
                <a:cubicBezTo>
                  <a:pt x="11293135" y="11666544"/>
                  <a:pt x="11307901" y="11647417"/>
                  <a:pt x="11324649" y="11626999"/>
                </a:cubicBezTo>
                <a:lnTo>
                  <a:pt x="11332855" y="11615621"/>
                </a:lnTo>
                <a:lnTo>
                  <a:pt x="11320813" y="11608869"/>
                </a:lnTo>
                <a:cubicBezTo>
                  <a:pt x="11319397" y="11604607"/>
                  <a:pt x="11319877" y="11598817"/>
                  <a:pt x="11321823" y="11592489"/>
                </a:cubicBezTo>
                <a:cubicBezTo>
                  <a:pt x="11324741" y="11582992"/>
                  <a:pt x="11330947" y="11572275"/>
                  <a:pt x="11338973" y="11563637"/>
                </a:cubicBezTo>
                <a:lnTo>
                  <a:pt x="11356869" y="11553212"/>
                </a:lnTo>
                <a:lnTo>
                  <a:pt x="11356889" y="11553209"/>
                </a:lnTo>
                <a:lnTo>
                  <a:pt x="11356943" y="11553170"/>
                </a:lnTo>
                <a:close/>
                <a:moveTo>
                  <a:pt x="11221327" y="11542212"/>
                </a:moveTo>
                <a:cubicBezTo>
                  <a:pt x="11232725" y="11545608"/>
                  <a:pt x="11244125" y="11549006"/>
                  <a:pt x="11252023" y="11543420"/>
                </a:cubicBezTo>
                <a:cubicBezTo>
                  <a:pt x="11261651" y="11559522"/>
                  <a:pt x="11256085" y="11573957"/>
                  <a:pt x="11243653" y="11582270"/>
                </a:cubicBezTo>
                <a:lnTo>
                  <a:pt x="11236881" y="11584447"/>
                </a:lnTo>
                <a:lnTo>
                  <a:pt x="11248229" y="11585815"/>
                </a:lnTo>
                <a:cubicBezTo>
                  <a:pt x="11259835" y="11591928"/>
                  <a:pt x="11268677" y="11601978"/>
                  <a:pt x="11267989" y="11613815"/>
                </a:cubicBezTo>
                <a:cubicBezTo>
                  <a:pt x="11244381" y="11610360"/>
                  <a:pt x="11224115" y="11617740"/>
                  <a:pt x="11210139" y="11610722"/>
                </a:cubicBezTo>
                <a:cubicBezTo>
                  <a:pt x="11205485" y="11608384"/>
                  <a:pt x="11201521" y="11604443"/>
                  <a:pt x="11198373" y="11597968"/>
                </a:cubicBezTo>
                <a:lnTo>
                  <a:pt x="11207345" y="11586946"/>
                </a:lnTo>
                <a:lnTo>
                  <a:pt x="11194097" y="11584369"/>
                </a:lnTo>
                <a:lnTo>
                  <a:pt x="11201485" y="11569695"/>
                </a:lnTo>
                <a:lnTo>
                  <a:pt x="11200829" y="11569542"/>
                </a:lnTo>
                <a:cubicBezTo>
                  <a:pt x="11200261" y="11563209"/>
                  <a:pt x="11202597" y="11559005"/>
                  <a:pt x="11206245" y="11556630"/>
                </a:cubicBezTo>
                <a:lnTo>
                  <a:pt x="11209093" y="11556725"/>
                </a:lnTo>
                <a:close/>
                <a:moveTo>
                  <a:pt x="1828346" y="11530296"/>
                </a:moveTo>
                <a:cubicBezTo>
                  <a:pt x="1833341" y="11536887"/>
                  <a:pt x="1830359" y="11595318"/>
                  <a:pt x="1847209" y="11550611"/>
                </a:cubicBezTo>
                <a:cubicBezTo>
                  <a:pt x="1842861" y="11581388"/>
                  <a:pt x="1838516" y="11612161"/>
                  <a:pt x="1838516" y="11612161"/>
                </a:cubicBezTo>
                <a:cubicBezTo>
                  <a:pt x="1824743" y="11610219"/>
                  <a:pt x="1829089" y="11579445"/>
                  <a:pt x="1819660" y="11546724"/>
                </a:cubicBezTo>
                <a:cubicBezTo>
                  <a:pt x="1824128" y="11531661"/>
                  <a:pt x="1826678" y="11528098"/>
                  <a:pt x="1828346" y="11530296"/>
                </a:cubicBezTo>
                <a:close/>
                <a:moveTo>
                  <a:pt x="12995553" y="11514436"/>
                </a:moveTo>
                <a:lnTo>
                  <a:pt x="12994637" y="11519392"/>
                </a:lnTo>
                <a:lnTo>
                  <a:pt x="12998405" y="11518944"/>
                </a:lnTo>
                <a:close/>
                <a:moveTo>
                  <a:pt x="13934329" y="11510740"/>
                </a:moveTo>
                <a:cubicBezTo>
                  <a:pt x="13946765" y="11509621"/>
                  <a:pt x="13968533" y="11517524"/>
                  <a:pt x="13987905" y="11529682"/>
                </a:cubicBezTo>
                <a:lnTo>
                  <a:pt x="14006649" y="11544807"/>
                </a:lnTo>
                <a:lnTo>
                  <a:pt x="14017069" y="11549644"/>
                </a:lnTo>
                <a:lnTo>
                  <a:pt x="14013529" y="11550362"/>
                </a:lnTo>
                <a:lnTo>
                  <a:pt x="14013705" y="11550503"/>
                </a:lnTo>
                <a:cubicBezTo>
                  <a:pt x="14020727" y="11558112"/>
                  <a:pt x="14025685" y="11566183"/>
                  <a:pt x="14027107" y="11574128"/>
                </a:cubicBezTo>
                <a:cubicBezTo>
                  <a:pt x="14013689" y="11577575"/>
                  <a:pt x="14001997" y="11576947"/>
                  <a:pt x="13991801" y="11573660"/>
                </a:cubicBezTo>
                <a:lnTo>
                  <a:pt x="13968941" y="11559412"/>
                </a:lnTo>
                <a:lnTo>
                  <a:pt x="13968097" y="11559584"/>
                </a:lnTo>
                <a:cubicBezTo>
                  <a:pt x="13951297" y="11555406"/>
                  <a:pt x="13936315" y="11544683"/>
                  <a:pt x="13930069" y="11530240"/>
                </a:cubicBezTo>
                <a:lnTo>
                  <a:pt x="13944325" y="11525663"/>
                </a:lnTo>
                <a:close/>
                <a:moveTo>
                  <a:pt x="11366645" y="11509061"/>
                </a:moveTo>
                <a:lnTo>
                  <a:pt x="11351773" y="11527006"/>
                </a:lnTo>
                <a:lnTo>
                  <a:pt x="11370565" y="11522120"/>
                </a:lnTo>
                <a:cubicBezTo>
                  <a:pt x="11375957" y="11522086"/>
                  <a:pt x="11380765" y="11523152"/>
                  <a:pt x="11384101" y="11525652"/>
                </a:cubicBezTo>
                <a:cubicBezTo>
                  <a:pt x="11381557" y="11530069"/>
                  <a:pt x="11375685" y="11538134"/>
                  <a:pt x="11368471" y="11544827"/>
                </a:cubicBezTo>
                <a:lnTo>
                  <a:pt x="11356943" y="11553170"/>
                </a:lnTo>
                <a:lnTo>
                  <a:pt x="11356869" y="11553212"/>
                </a:lnTo>
                <a:lnTo>
                  <a:pt x="11344773" y="11555762"/>
                </a:lnTo>
                <a:lnTo>
                  <a:pt x="11334637" y="11547205"/>
                </a:lnTo>
                <a:lnTo>
                  <a:pt x="11296961" y="11583722"/>
                </a:lnTo>
                <a:cubicBezTo>
                  <a:pt x="11292727" y="11583955"/>
                  <a:pt x="11289717" y="11583132"/>
                  <a:pt x="11287505" y="11581642"/>
                </a:cubicBezTo>
                <a:cubicBezTo>
                  <a:pt x="11280849" y="11577175"/>
                  <a:pt x="11281317" y="11566718"/>
                  <a:pt x="11277185" y="11560798"/>
                </a:cubicBezTo>
                <a:cubicBezTo>
                  <a:pt x="11301939" y="11524312"/>
                  <a:pt x="11335055" y="11519573"/>
                  <a:pt x="11366645" y="11509061"/>
                </a:cubicBezTo>
                <a:close/>
                <a:moveTo>
                  <a:pt x="2067957" y="11495095"/>
                </a:moveTo>
                <a:lnTo>
                  <a:pt x="2066755" y="11503621"/>
                </a:lnTo>
                <a:cubicBezTo>
                  <a:pt x="2065700" y="11511082"/>
                  <a:pt x="2064646" y="11518544"/>
                  <a:pt x="2064646" y="11518544"/>
                </a:cubicBezTo>
                <a:cubicBezTo>
                  <a:pt x="2061095" y="11518042"/>
                  <a:pt x="2061589" y="11512406"/>
                  <a:pt x="2063826" y="11505112"/>
                </a:cubicBezTo>
                <a:close/>
                <a:moveTo>
                  <a:pt x="12867645" y="11488836"/>
                </a:moveTo>
                <a:cubicBezTo>
                  <a:pt x="12884521" y="11501968"/>
                  <a:pt x="12892265" y="11494865"/>
                  <a:pt x="12907309" y="11503949"/>
                </a:cubicBezTo>
                <a:cubicBezTo>
                  <a:pt x="12891821" y="11518154"/>
                  <a:pt x="12924873" y="11530747"/>
                  <a:pt x="12897987" y="11543960"/>
                </a:cubicBezTo>
                <a:cubicBezTo>
                  <a:pt x="12888565" y="11546966"/>
                  <a:pt x="12878837" y="11546411"/>
                  <a:pt x="12870617" y="11543359"/>
                </a:cubicBezTo>
                <a:lnTo>
                  <a:pt x="12866989" y="11540269"/>
                </a:lnTo>
                <a:lnTo>
                  <a:pt x="12853791" y="11543125"/>
                </a:lnTo>
                <a:cubicBezTo>
                  <a:pt x="12843007" y="11541460"/>
                  <a:pt x="12834719" y="11534846"/>
                  <a:pt x="12828681" y="11522102"/>
                </a:cubicBezTo>
                <a:lnTo>
                  <a:pt x="12851313" y="11518843"/>
                </a:lnTo>
                <a:lnTo>
                  <a:pt x="12850569" y="11512229"/>
                </a:lnTo>
                <a:cubicBezTo>
                  <a:pt x="12852243" y="11504752"/>
                  <a:pt x="12857509" y="11496703"/>
                  <a:pt x="12867645" y="11488836"/>
                </a:cubicBezTo>
                <a:close/>
                <a:moveTo>
                  <a:pt x="12338093" y="11487239"/>
                </a:moveTo>
                <a:lnTo>
                  <a:pt x="12337657" y="11487907"/>
                </a:lnTo>
                <a:lnTo>
                  <a:pt x="12338365" y="11487411"/>
                </a:lnTo>
                <a:close/>
                <a:moveTo>
                  <a:pt x="12687185" y="11477965"/>
                </a:moveTo>
                <a:cubicBezTo>
                  <a:pt x="12703343" y="11480668"/>
                  <a:pt x="12710189" y="11496694"/>
                  <a:pt x="12708131" y="11512938"/>
                </a:cubicBezTo>
                <a:cubicBezTo>
                  <a:pt x="12701857" y="11515794"/>
                  <a:pt x="12695577" y="11518647"/>
                  <a:pt x="12689305" y="11521499"/>
                </a:cubicBezTo>
                <a:cubicBezTo>
                  <a:pt x="12674977" y="11517798"/>
                  <a:pt x="12663397" y="11492443"/>
                  <a:pt x="12667905" y="11480187"/>
                </a:cubicBezTo>
                <a:cubicBezTo>
                  <a:pt x="12675379" y="11477642"/>
                  <a:pt x="12681801" y="11477063"/>
                  <a:pt x="12687185" y="11477965"/>
                </a:cubicBezTo>
                <a:close/>
                <a:moveTo>
                  <a:pt x="12130805" y="11477310"/>
                </a:moveTo>
                <a:cubicBezTo>
                  <a:pt x="12156913" y="11493390"/>
                  <a:pt x="12145841" y="11520414"/>
                  <a:pt x="12125881" y="11520711"/>
                </a:cubicBezTo>
                <a:cubicBezTo>
                  <a:pt x="12119229" y="11520807"/>
                  <a:pt x="12111587" y="11517935"/>
                  <a:pt x="12104005" y="11510701"/>
                </a:cubicBezTo>
                <a:cubicBezTo>
                  <a:pt x="12112885" y="11503452"/>
                  <a:pt x="12112939" y="11499569"/>
                  <a:pt x="12104273" y="11491302"/>
                </a:cubicBezTo>
                <a:cubicBezTo>
                  <a:pt x="12113099" y="11487931"/>
                  <a:pt x="12121923" y="11484561"/>
                  <a:pt x="12130805" y="11477310"/>
                </a:cubicBezTo>
                <a:close/>
                <a:moveTo>
                  <a:pt x="13952473" y="11474919"/>
                </a:moveTo>
                <a:cubicBezTo>
                  <a:pt x="13962585" y="11475243"/>
                  <a:pt x="13972073" y="11481087"/>
                  <a:pt x="13972717" y="11496021"/>
                </a:cubicBezTo>
                <a:cubicBezTo>
                  <a:pt x="13967513" y="11502351"/>
                  <a:pt x="13957953" y="11504867"/>
                  <a:pt x="13948943" y="11503407"/>
                </a:cubicBezTo>
                <a:cubicBezTo>
                  <a:pt x="13939935" y="11501947"/>
                  <a:pt x="13931477" y="11496509"/>
                  <a:pt x="13928469" y="11486932"/>
                </a:cubicBezTo>
                <a:cubicBezTo>
                  <a:pt x="13931621" y="11479790"/>
                  <a:pt x="13942361" y="11474595"/>
                  <a:pt x="13952473" y="11474919"/>
                </a:cubicBezTo>
                <a:close/>
                <a:moveTo>
                  <a:pt x="12017295" y="11474486"/>
                </a:moveTo>
                <a:cubicBezTo>
                  <a:pt x="12028545" y="11490053"/>
                  <a:pt x="12014497" y="11522719"/>
                  <a:pt x="11993837" y="11524198"/>
                </a:cubicBezTo>
                <a:cubicBezTo>
                  <a:pt x="11980963" y="11504382"/>
                  <a:pt x="12006379" y="11501468"/>
                  <a:pt x="12017295" y="11474486"/>
                </a:cubicBezTo>
                <a:close/>
                <a:moveTo>
                  <a:pt x="2079745" y="11469311"/>
                </a:moveTo>
                <a:cubicBezTo>
                  <a:pt x="2079745" y="11469313"/>
                  <a:pt x="2076885" y="11474615"/>
                  <a:pt x="2073462" y="11481741"/>
                </a:cubicBezTo>
                <a:lnTo>
                  <a:pt x="2067957" y="11495095"/>
                </a:lnTo>
                <a:lnTo>
                  <a:pt x="2068862" y="11488698"/>
                </a:lnTo>
                <a:cubicBezTo>
                  <a:pt x="2076885" y="11474613"/>
                  <a:pt x="2079745" y="11469311"/>
                  <a:pt x="2079745" y="11469311"/>
                </a:cubicBezTo>
                <a:close/>
                <a:moveTo>
                  <a:pt x="12588673" y="11466515"/>
                </a:moveTo>
                <a:cubicBezTo>
                  <a:pt x="12613793" y="11461628"/>
                  <a:pt x="12639511" y="11483432"/>
                  <a:pt x="12632949" y="11512061"/>
                </a:cubicBezTo>
                <a:cubicBezTo>
                  <a:pt x="12623505" y="11519731"/>
                  <a:pt x="12614087" y="11523759"/>
                  <a:pt x="12605381" y="11524951"/>
                </a:cubicBezTo>
                <a:cubicBezTo>
                  <a:pt x="12596671" y="11526140"/>
                  <a:pt x="12588673" y="11524497"/>
                  <a:pt x="12582085" y="11520831"/>
                </a:cubicBezTo>
                <a:cubicBezTo>
                  <a:pt x="12575493" y="11517166"/>
                  <a:pt x="12570315" y="11511475"/>
                  <a:pt x="12567229" y="11504572"/>
                </a:cubicBezTo>
                <a:cubicBezTo>
                  <a:pt x="12564145" y="11497666"/>
                  <a:pt x="12563165" y="11489552"/>
                  <a:pt x="12564973" y="11481033"/>
                </a:cubicBezTo>
                <a:cubicBezTo>
                  <a:pt x="12571997" y="11472737"/>
                  <a:pt x="12580301" y="11468143"/>
                  <a:pt x="12588673" y="11466515"/>
                </a:cubicBezTo>
                <a:close/>
                <a:moveTo>
                  <a:pt x="13693573" y="11459211"/>
                </a:moveTo>
                <a:cubicBezTo>
                  <a:pt x="13698513" y="11459270"/>
                  <a:pt x="13702953" y="11460993"/>
                  <a:pt x="13706249" y="11465239"/>
                </a:cubicBezTo>
                <a:lnTo>
                  <a:pt x="13707293" y="11467581"/>
                </a:lnTo>
                <a:lnTo>
                  <a:pt x="13707337" y="11467558"/>
                </a:lnTo>
                <a:cubicBezTo>
                  <a:pt x="13713581" y="11464972"/>
                  <a:pt x="13720019" y="11463211"/>
                  <a:pt x="13726257" y="11462691"/>
                </a:cubicBezTo>
                <a:cubicBezTo>
                  <a:pt x="13741227" y="11461450"/>
                  <a:pt x="13755049" y="11467369"/>
                  <a:pt x="13762305" y="11486270"/>
                </a:cubicBezTo>
                <a:cubicBezTo>
                  <a:pt x="13726061" y="11499326"/>
                  <a:pt x="13693099" y="11512591"/>
                  <a:pt x="13666885" y="11501703"/>
                </a:cubicBezTo>
                <a:cubicBezTo>
                  <a:pt x="13668455" y="11497964"/>
                  <a:pt x="13671391" y="11493785"/>
                  <a:pt x="13675301" y="11489586"/>
                </a:cubicBezTo>
                <a:lnTo>
                  <a:pt x="13679127" y="11486309"/>
                </a:lnTo>
                <a:lnTo>
                  <a:pt x="13665487" y="11486609"/>
                </a:lnTo>
                <a:cubicBezTo>
                  <a:pt x="13660159" y="11485428"/>
                  <a:pt x="13655697" y="11483321"/>
                  <a:pt x="13653063" y="11480180"/>
                </a:cubicBezTo>
                <a:cubicBezTo>
                  <a:pt x="13659449" y="11473802"/>
                  <a:pt x="13678761" y="11459032"/>
                  <a:pt x="13693573" y="11459211"/>
                </a:cubicBezTo>
                <a:close/>
                <a:moveTo>
                  <a:pt x="11038577" y="11446947"/>
                </a:moveTo>
                <a:cubicBezTo>
                  <a:pt x="11047087" y="11473937"/>
                  <a:pt x="11061001" y="11495777"/>
                  <a:pt x="11072085" y="11516316"/>
                </a:cubicBezTo>
                <a:lnTo>
                  <a:pt x="11074093" y="11523794"/>
                </a:lnTo>
                <a:lnTo>
                  <a:pt x="11106419" y="11538768"/>
                </a:lnTo>
                <a:cubicBezTo>
                  <a:pt x="11102297" y="11544608"/>
                  <a:pt x="11096357" y="11547854"/>
                  <a:pt x="11089355" y="11549362"/>
                </a:cubicBezTo>
                <a:lnTo>
                  <a:pt x="11080969" y="11549426"/>
                </a:lnTo>
                <a:lnTo>
                  <a:pt x="11087041" y="11572061"/>
                </a:lnTo>
                <a:lnTo>
                  <a:pt x="11109075" y="11565592"/>
                </a:lnTo>
                <a:cubicBezTo>
                  <a:pt x="11119371" y="11568494"/>
                  <a:pt x="11129081" y="11578125"/>
                  <a:pt x="11133635" y="11597761"/>
                </a:cubicBezTo>
                <a:cubicBezTo>
                  <a:pt x="11120857" y="11605398"/>
                  <a:pt x="11116091" y="11616203"/>
                  <a:pt x="11095307" y="11620677"/>
                </a:cubicBezTo>
                <a:lnTo>
                  <a:pt x="11077517" y="11596763"/>
                </a:lnTo>
                <a:lnTo>
                  <a:pt x="11058449" y="11629183"/>
                </a:lnTo>
                <a:cubicBezTo>
                  <a:pt x="11044007" y="11640074"/>
                  <a:pt x="11026127" y="11645127"/>
                  <a:pt x="11007633" y="11645437"/>
                </a:cubicBezTo>
                <a:lnTo>
                  <a:pt x="10974065" y="11637919"/>
                </a:lnTo>
                <a:lnTo>
                  <a:pt x="10972069" y="11640557"/>
                </a:lnTo>
                <a:lnTo>
                  <a:pt x="10961623" y="11635136"/>
                </a:lnTo>
                <a:lnTo>
                  <a:pt x="10953131" y="11633233"/>
                </a:lnTo>
                <a:lnTo>
                  <a:pt x="10944985" y="11626494"/>
                </a:lnTo>
                <a:lnTo>
                  <a:pt x="10943517" y="11625733"/>
                </a:lnTo>
                <a:lnTo>
                  <a:pt x="10943069" y="11624910"/>
                </a:lnTo>
                <a:lnTo>
                  <a:pt x="10911925" y="11599155"/>
                </a:lnTo>
                <a:cubicBezTo>
                  <a:pt x="10899081" y="11580121"/>
                  <a:pt x="10895211" y="11556564"/>
                  <a:pt x="10907009" y="11531067"/>
                </a:cubicBezTo>
                <a:cubicBezTo>
                  <a:pt x="10912157" y="11518161"/>
                  <a:pt x="10921057" y="11509723"/>
                  <a:pt x="10931983" y="11503510"/>
                </a:cubicBezTo>
                <a:lnTo>
                  <a:pt x="10988853" y="11483026"/>
                </a:lnTo>
                <a:lnTo>
                  <a:pt x="10977993" y="11469319"/>
                </a:lnTo>
                <a:cubicBezTo>
                  <a:pt x="10981445" y="11461507"/>
                  <a:pt x="10985333" y="11458220"/>
                  <a:pt x="10989521" y="11457830"/>
                </a:cubicBezTo>
                <a:cubicBezTo>
                  <a:pt x="10995801" y="11457241"/>
                  <a:pt x="11002753" y="11463163"/>
                  <a:pt x="11009903" y="11470097"/>
                </a:cubicBezTo>
                <a:lnTo>
                  <a:pt x="11012141" y="11471997"/>
                </a:lnTo>
                <a:lnTo>
                  <a:pt x="11016925" y="11469727"/>
                </a:lnTo>
                <a:cubicBezTo>
                  <a:pt x="11025429" y="11464043"/>
                  <a:pt x="11032883" y="11456763"/>
                  <a:pt x="11038577" y="11446947"/>
                </a:cubicBezTo>
                <a:close/>
                <a:moveTo>
                  <a:pt x="13067689" y="11438728"/>
                </a:moveTo>
                <a:cubicBezTo>
                  <a:pt x="13071889" y="11437939"/>
                  <a:pt x="13076421" y="11438156"/>
                  <a:pt x="13081373" y="11439633"/>
                </a:cubicBezTo>
                <a:lnTo>
                  <a:pt x="13091369" y="11445178"/>
                </a:lnTo>
                <a:lnTo>
                  <a:pt x="13101581" y="11441841"/>
                </a:lnTo>
                <a:cubicBezTo>
                  <a:pt x="13116701" y="11444470"/>
                  <a:pt x="13128809" y="11465390"/>
                  <a:pt x="13100073" y="11468138"/>
                </a:cubicBezTo>
                <a:lnTo>
                  <a:pt x="13093157" y="11456891"/>
                </a:lnTo>
                <a:lnTo>
                  <a:pt x="13065117" y="11484155"/>
                </a:lnTo>
                <a:lnTo>
                  <a:pt x="13083185" y="11497920"/>
                </a:lnTo>
                <a:lnTo>
                  <a:pt x="13071411" y="11503363"/>
                </a:lnTo>
                <a:lnTo>
                  <a:pt x="13109545" y="11502474"/>
                </a:lnTo>
                <a:cubicBezTo>
                  <a:pt x="13123653" y="11503665"/>
                  <a:pt x="13138887" y="11506596"/>
                  <a:pt x="13155763" y="11512020"/>
                </a:cubicBezTo>
                <a:cubicBezTo>
                  <a:pt x="13173535" y="11529193"/>
                  <a:pt x="13184407" y="11549776"/>
                  <a:pt x="13189021" y="11570865"/>
                </a:cubicBezTo>
                <a:lnTo>
                  <a:pt x="13188361" y="11580466"/>
                </a:lnTo>
                <a:lnTo>
                  <a:pt x="13194013" y="11579072"/>
                </a:lnTo>
                <a:cubicBezTo>
                  <a:pt x="13201639" y="11580204"/>
                  <a:pt x="13208777" y="11585298"/>
                  <a:pt x="13213385" y="11591791"/>
                </a:cubicBezTo>
                <a:lnTo>
                  <a:pt x="13214915" y="11595167"/>
                </a:lnTo>
                <a:lnTo>
                  <a:pt x="13217385" y="11593333"/>
                </a:lnTo>
                <a:lnTo>
                  <a:pt x="13247117" y="11565521"/>
                </a:lnTo>
                <a:lnTo>
                  <a:pt x="13242493" y="11564505"/>
                </a:lnTo>
                <a:cubicBezTo>
                  <a:pt x="13231971" y="11558350"/>
                  <a:pt x="13225393" y="11547990"/>
                  <a:pt x="13227705" y="11537666"/>
                </a:cubicBezTo>
                <a:cubicBezTo>
                  <a:pt x="13230015" y="11527342"/>
                  <a:pt x="13241213" y="11517053"/>
                  <a:pt x="13266233" y="11511037"/>
                </a:cubicBezTo>
                <a:cubicBezTo>
                  <a:pt x="13272147" y="11517000"/>
                  <a:pt x="13278805" y="11520938"/>
                  <a:pt x="13285093" y="11525887"/>
                </a:cubicBezTo>
                <a:lnTo>
                  <a:pt x="13298481" y="11542744"/>
                </a:lnTo>
                <a:lnTo>
                  <a:pt x="13298621" y="11542686"/>
                </a:lnTo>
                <a:lnTo>
                  <a:pt x="13318085" y="11527925"/>
                </a:lnTo>
                <a:cubicBezTo>
                  <a:pt x="13369431" y="11499245"/>
                  <a:pt x="13387441" y="11541814"/>
                  <a:pt x="13377805" y="11571745"/>
                </a:cubicBezTo>
                <a:lnTo>
                  <a:pt x="13358043" y="11591533"/>
                </a:lnTo>
                <a:lnTo>
                  <a:pt x="13366309" y="11605706"/>
                </a:lnTo>
                <a:cubicBezTo>
                  <a:pt x="13370035" y="11619536"/>
                  <a:pt x="13369679" y="11633628"/>
                  <a:pt x="13364439" y="11646032"/>
                </a:cubicBezTo>
                <a:lnTo>
                  <a:pt x="13343477" y="11666320"/>
                </a:lnTo>
                <a:lnTo>
                  <a:pt x="13365349" y="11667985"/>
                </a:lnTo>
                <a:cubicBezTo>
                  <a:pt x="13372055" y="11672823"/>
                  <a:pt x="13378129" y="11680854"/>
                  <a:pt x="13384201" y="11688886"/>
                </a:cubicBezTo>
                <a:cubicBezTo>
                  <a:pt x="13378239" y="11693117"/>
                  <a:pt x="13372401" y="11695148"/>
                  <a:pt x="13367057" y="11695485"/>
                </a:cubicBezTo>
                <a:cubicBezTo>
                  <a:pt x="13359045" y="11695989"/>
                  <a:pt x="13352153" y="11692679"/>
                  <a:pt x="13347661" y="11687239"/>
                </a:cubicBezTo>
                <a:lnTo>
                  <a:pt x="13342837" y="11666937"/>
                </a:lnTo>
                <a:lnTo>
                  <a:pt x="13333237" y="11676226"/>
                </a:lnTo>
                <a:cubicBezTo>
                  <a:pt x="13318617" y="11682092"/>
                  <a:pt x="13305001" y="11683548"/>
                  <a:pt x="13292169" y="11681815"/>
                </a:cubicBezTo>
                <a:cubicBezTo>
                  <a:pt x="13272925" y="11679212"/>
                  <a:pt x="13255433" y="11669421"/>
                  <a:pt x="13238935" y="11656503"/>
                </a:cubicBezTo>
                <a:lnTo>
                  <a:pt x="13198695" y="11619020"/>
                </a:lnTo>
                <a:lnTo>
                  <a:pt x="13191477" y="11620471"/>
                </a:lnTo>
                <a:lnTo>
                  <a:pt x="13186265" y="11611075"/>
                </a:lnTo>
                <a:lnTo>
                  <a:pt x="13184777" y="11632760"/>
                </a:lnTo>
                <a:cubicBezTo>
                  <a:pt x="13177537" y="11651965"/>
                  <a:pt x="13164701" y="11668780"/>
                  <a:pt x="13146901" y="11680300"/>
                </a:cubicBezTo>
                <a:lnTo>
                  <a:pt x="13133897" y="11683338"/>
                </a:lnTo>
                <a:lnTo>
                  <a:pt x="13153267" y="11693786"/>
                </a:lnTo>
                <a:cubicBezTo>
                  <a:pt x="13159341" y="11699759"/>
                  <a:pt x="13162633" y="11707334"/>
                  <a:pt x="13161409" y="11716776"/>
                </a:cubicBezTo>
                <a:lnTo>
                  <a:pt x="13132055" y="11716892"/>
                </a:lnTo>
                <a:lnTo>
                  <a:pt x="13134025" y="11723413"/>
                </a:lnTo>
                <a:lnTo>
                  <a:pt x="13123629" y="11772899"/>
                </a:lnTo>
                <a:lnTo>
                  <a:pt x="13019465" y="11772899"/>
                </a:lnTo>
                <a:lnTo>
                  <a:pt x="13010489" y="11762153"/>
                </a:lnTo>
                <a:cubicBezTo>
                  <a:pt x="13000459" y="11738155"/>
                  <a:pt x="12998327" y="11712570"/>
                  <a:pt x="13004999" y="11689339"/>
                </a:cubicBezTo>
                <a:lnTo>
                  <a:pt x="13016077" y="11669732"/>
                </a:lnTo>
                <a:lnTo>
                  <a:pt x="12972409" y="11609553"/>
                </a:lnTo>
                <a:lnTo>
                  <a:pt x="12952321" y="11537468"/>
                </a:lnTo>
                <a:lnTo>
                  <a:pt x="12941541" y="11534425"/>
                </a:lnTo>
                <a:cubicBezTo>
                  <a:pt x="12940113" y="11512402"/>
                  <a:pt x="12945513" y="11489102"/>
                  <a:pt x="12957785" y="11480432"/>
                </a:cubicBezTo>
                <a:lnTo>
                  <a:pt x="12972301" y="11483895"/>
                </a:lnTo>
                <a:lnTo>
                  <a:pt x="13012635" y="11471865"/>
                </a:lnTo>
                <a:lnTo>
                  <a:pt x="13030397" y="11474263"/>
                </a:lnTo>
                <a:lnTo>
                  <a:pt x="13039705" y="11460979"/>
                </a:lnTo>
                <a:cubicBezTo>
                  <a:pt x="13047925" y="11449790"/>
                  <a:pt x="13056673" y="11440798"/>
                  <a:pt x="13067689" y="11438728"/>
                </a:cubicBezTo>
                <a:close/>
                <a:moveTo>
                  <a:pt x="2472328" y="11416311"/>
                </a:moveTo>
                <a:cubicBezTo>
                  <a:pt x="2472935" y="11446830"/>
                  <a:pt x="2472935" y="11446830"/>
                  <a:pt x="2468117" y="11446148"/>
                </a:cubicBezTo>
                <a:cubicBezTo>
                  <a:pt x="2461189" y="11460390"/>
                  <a:pt x="2457987" y="11465650"/>
                  <a:pt x="2457086" y="11465520"/>
                </a:cubicBezTo>
                <a:cubicBezTo>
                  <a:pt x="2454372" y="11465130"/>
                  <a:pt x="2472328" y="11416311"/>
                  <a:pt x="2472328" y="11416311"/>
                </a:cubicBezTo>
                <a:close/>
                <a:moveTo>
                  <a:pt x="10627609" y="11412277"/>
                </a:moveTo>
                <a:cubicBezTo>
                  <a:pt x="10636287" y="11426567"/>
                  <a:pt x="10621285" y="11454078"/>
                  <a:pt x="10602949" y="11454011"/>
                </a:cubicBezTo>
                <a:lnTo>
                  <a:pt x="10605445" y="11442774"/>
                </a:lnTo>
                <a:lnTo>
                  <a:pt x="10596693" y="11447925"/>
                </a:lnTo>
                <a:cubicBezTo>
                  <a:pt x="10590949" y="11448876"/>
                  <a:pt x="10584401" y="11447688"/>
                  <a:pt x="10576985" y="11443806"/>
                </a:cubicBezTo>
                <a:cubicBezTo>
                  <a:pt x="10573977" y="11437412"/>
                  <a:pt x="10575609" y="11430698"/>
                  <a:pt x="10575151" y="11426330"/>
                </a:cubicBezTo>
                <a:cubicBezTo>
                  <a:pt x="10580381" y="11420461"/>
                  <a:pt x="10589021" y="11419305"/>
                  <a:pt x="10596587" y="11421800"/>
                </a:cubicBezTo>
                <a:lnTo>
                  <a:pt x="10607537" y="11434520"/>
                </a:lnTo>
                <a:close/>
                <a:moveTo>
                  <a:pt x="13762729" y="11411488"/>
                </a:moveTo>
                <a:cubicBezTo>
                  <a:pt x="13791433" y="11442485"/>
                  <a:pt x="13745513" y="11471907"/>
                  <a:pt x="13716043" y="11460715"/>
                </a:cubicBezTo>
                <a:cubicBezTo>
                  <a:pt x="13706213" y="11456987"/>
                  <a:pt x="13698219" y="11448746"/>
                  <a:pt x="13695421" y="11434545"/>
                </a:cubicBezTo>
                <a:lnTo>
                  <a:pt x="13705289" y="11428741"/>
                </a:lnTo>
                <a:lnTo>
                  <a:pt x="13703149" y="11413403"/>
                </a:lnTo>
                <a:cubicBezTo>
                  <a:pt x="13719055" y="11410593"/>
                  <a:pt x="13714425" y="11410775"/>
                  <a:pt x="13728917" y="11414561"/>
                </a:cubicBezTo>
                <a:lnTo>
                  <a:pt x="13728625" y="11416491"/>
                </a:lnTo>
                <a:close/>
                <a:moveTo>
                  <a:pt x="12821457" y="11408255"/>
                </a:moveTo>
                <a:cubicBezTo>
                  <a:pt x="12826845" y="11407643"/>
                  <a:pt x="12831649" y="11408231"/>
                  <a:pt x="12835853" y="11409752"/>
                </a:cubicBezTo>
                <a:cubicBezTo>
                  <a:pt x="12863881" y="11419882"/>
                  <a:pt x="12865265" y="11471298"/>
                  <a:pt x="12834713" y="11482491"/>
                </a:cubicBezTo>
                <a:cubicBezTo>
                  <a:pt x="12826561" y="11485475"/>
                  <a:pt x="12816141" y="11485601"/>
                  <a:pt x="12803351" y="11481321"/>
                </a:cubicBezTo>
                <a:cubicBezTo>
                  <a:pt x="12790561" y="11477038"/>
                  <a:pt x="12775399" y="11468353"/>
                  <a:pt x="12757765" y="11453714"/>
                </a:cubicBezTo>
                <a:cubicBezTo>
                  <a:pt x="12783909" y="11422773"/>
                  <a:pt x="12805301" y="11410096"/>
                  <a:pt x="12821457" y="11408255"/>
                </a:cubicBezTo>
                <a:close/>
                <a:moveTo>
                  <a:pt x="13141457" y="11397131"/>
                </a:moveTo>
                <a:cubicBezTo>
                  <a:pt x="13162893" y="11402469"/>
                  <a:pt x="13164033" y="11430591"/>
                  <a:pt x="13167205" y="11456434"/>
                </a:cubicBezTo>
                <a:cubicBezTo>
                  <a:pt x="13158031" y="11456934"/>
                  <a:pt x="13154945" y="11450595"/>
                  <a:pt x="13145769" y="11451094"/>
                </a:cubicBezTo>
                <a:cubicBezTo>
                  <a:pt x="13137041" y="11436393"/>
                  <a:pt x="13126725" y="11408771"/>
                  <a:pt x="13141457" y="11397131"/>
                </a:cubicBezTo>
                <a:close/>
                <a:moveTo>
                  <a:pt x="14022261" y="11386458"/>
                </a:moveTo>
                <a:cubicBezTo>
                  <a:pt x="14052661" y="11393356"/>
                  <a:pt x="14087105" y="11397631"/>
                  <a:pt x="14094489" y="11414175"/>
                </a:cubicBezTo>
                <a:cubicBezTo>
                  <a:pt x="14083227" y="11426851"/>
                  <a:pt x="14073313" y="11427966"/>
                  <a:pt x="14061051" y="11425270"/>
                </a:cubicBezTo>
                <a:cubicBezTo>
                  <a:pt x="14048787" y="11422576"/>
                  <a:pt x="14034173" y="11416075"/>
                  <a:pt x="14013509" y="11413512"/>
                </a:cubicBezTo>
                <a:cubicBezTo>
                  <a:pt x="14018721" y="11404776"/>
                  <a:pt x="14019897" y="11398670"/>
                  <a:pt x="14022261" y="11386458"/>
                </a:cubicBezTo>
                <a:close/>
                <a:moveTo>
                  <a:pt x="7672875" y="11384942"/>
                </a:moveTo>
                <a:lnTo>
                  <a:pt x="7673945" y="11391425"/>
                </a:lnTo>
                <a:lnTo>
                  <a:pt x="7679211" y="11386412"/>
                </a:lnTo>
                <a:close/>
                <a:moveTo>
                  <a:pt x="11402745" y="11373693"/>
                </a:moveTo>
                <a:cubicBezTo>
                  <a:pt x="11412317" y="11373306"/>
                  <a:pt x="11438081" y="11400137"/>
                  <a:pt x="11423809" y="11411162"/>
                </a:cubicBezTo>
                <a:cubicBezTo>
                  <a:pt x="11419245" y="11413522"/>
                  <a:pt x="11415195" y="11412707"/>
                  <a:pt x="11411807" y="11410065"/>
                </a:cubicBezTo>
                <a:cubicBezTo>
                  <a:pt x="11401637" y="11402149"/>
                  <a:pt x="11397393" y="11377825"/>
                  <a:pt x="11402745" y="11373693"/>
                </a:cubicBezTo>
                <a:close/>
                <a:moveTo>
                  <a:pt x="13069343" y="11367011"/>
                </a:moveTo>
                <a:cubicBezTo>
                  <a:pt x="13082709" y="11368893"/>
                  <a:pt x="13087947" y="11385417"/>
                  <a:pt x="13093189" y="11401944"/>
                </a:cubicBezTo>
                <a:cubicBezTo>
                  <a:pt x="13083237" y="11405162"/>
                  <a:pt x="13075663" y="11406041"/>
                  <a:pt x="13069925" y="11405241"/>
                </a:cubicBezTo>
                <a:cubicBezTo>
                  <a:pt x="13052705" y="11402836"/>
                  <a:pt x="13051979" y="11385326"/>
                  <a:pt x="13052967" y="11370552"/>
                </a:cubicBezTo>
                <a:cubicBezTo>
                  <a:pt x="13059531" y="11367384"/>
                  <a:pt x="13064889" y="11366384"/>
                  <a:pt x="13069343" y="11367011"/>
                </a:cubicBezTo>
                <a:close/>
                <a:moveTo>
                  <a:pt x="11648477" y="11365870"/>
                </a:moveTo>
                <a:cubicBezTo>
                  <a:pt x="11663725" y="11371438"/>
                  <a:pt x="11639067" y="11395577"/>
                  <a:pt x="11631817" y="11394229"/>
                </a:cubicBezTo>
                <a:cubicBezTo>
                  <a:pt x="11627061" y="11389241"/>
                  <a:pt x="11633989" y="11363173"/>
                  <a:pt x="11648477" y="11365870"/>
                </a:cubicBezTo>
                <a:close/>
                <a:moveTo>
                  <a:pt x="13264209" y="11365143"/>
                </a:moveTo>
                <a:cubicBezTo>
                  <a:pt x="13277337" y="11366861"/>
                  <a:pt x="13272279" y="11384392"/>
                  <a:pt x="13263807" y="11390575"/>
                </a:cubicBezTo>
                <a:cubicBezTo>
                  <a:pt x="13262113" y="11391809"/>
                  <a:pt x="13260279" y="11392590"/>
                  <a:pt x="13258429" y="11392701"/>
                </a:cubicBezTo>
                <a:cubicBezTo>
                  <a:pt x="13252877" y="11393033"/>
                  <a:pt x="13247159" y="11387324"/>
                  <a:pt x="13244465" y="11369701"/>
                </a:cubicBezTo>
                <a:cubicBezTo>
                  <a:pt x="13253433" y="11365754"/>
                  <a:pt x="13259831" y="11364569"/>
                  <a:pt x="13264209" y="11365143"/>
                </a:cubicBezTo>
                <a:close/>
                <a:moveTo>
                  <a:pt x="11829049" y="11364475"/>
                </a:moveTo>
                <a:cubicBezTo>
                  <a:pt x="11869421" y="11362571"/>
                  <a:pt x="11906439" y="11375794"/>
                  <a:pt x="11932833" y="11396633"/>
                </a:cubicBezTo>
                <a:cubicBezTo>
                  <a:pt x="11976821" y="11431358"/>
                  <a:pt x="11991295" y="11487229"/>
                  <a:pt x="11942611" y="11529447"/>
                </a:cubicBezTo>
                <a:cubicBezTo>
                  <a:pt x="11924281" y="11544150"/>
                  <a:pt x="11905217" y="11552503"/>
                  <a:pt x="11885693" y="11556217"/>
                </a:cubicBezTo>
                <a:cubicBezTo>
                  <a:pt x="11856405" y="11561790"/>
                  <a:pt x="11826077" y="11556930"/>
                  <a:pt x="11795627" y="11547438"/>
                </a:cubicBezTo>
                <a:lnTo>
                  <a:pt x="11786437" y="11543738"/>
                </a:lnTo>
                <a:lnTo>
                  <a:pt x="11784255" y="11546267"/>
                </a:lnTo>
                <a:lnTo>
                  <a:pt x="11800925" y="11574356"/>
                </a:lnTo>
                <a:cubicBezTo>
                  <a:pt x="11802769" y="11594078"/>
                  <a:pt x="11790261" y="11610188"/>
                  <a:pt x="11773205" y="11619731"/>
                </a:cubicBezTo>
                <a:lnTo>
                  <a:pt x="11761723" y="11623456"/>
                </a:lnTo>
                <a:lnTo>
                  <a:pt x="11788187" y="11656316"/>
                </a:lnTo>
                <a:cubicBezTo>
                  <a:pt x="11799399" y="11675600"/>
                  <a:pt x="11807925" y="11696289"/>
                  <a:pt x="11814125" y="11716955"/>
                </a:cubicBezTo>
                <a:lnTo>
                  <a:pt x="11815549" y="11724123"/>
                </a:lnTo>
                <a:lnTo>
                  <a:pt x="11834477" y="11689954"/>
                </a:lnTo>
                <a:cubicBezTo>
                  <a:pt x="11838431" y="11701008"/>
                  <a:pt x="11841727" y="11716549"/>
                  <a:pt x="11841729" y="11732419"/>
                </a:cubicBezTo>
                <a:lnTo>
                  <a:pt x="11830341" y="11772899"/>
                </a:lnTo>
                <a:lnTo>
                  <a:pt x="11063501" y="11772899"/>
                </a:lnTo>
                <a:lnTo>
                  <a:pt x="11082845" y="11753003"/>
                </a:lnTo>
                <a:lnTo>
                  <a:pt x="11093663" y="11747423"/>
                </a:lnTo>
                <a:lnTo>
                  <a:pt x="11085297" y="11742910"/>
                </a:lnTo>
                <a:cubicBezTo>
                  <a:pt x="11069677" y="11729663"/>
                  <a:pt x="11055573" y="11712773"/>
                  <a:pt x="11042727" y="11693252"/>
                </a:cubicBezTo>
                <a:cubicBezTo>
                  <a:pt x="11066773" y="11692727"/>
                  <a:pt x="11086253" y="11706373"/>
                  <a:pt x="11105733" y="11720022"/>
                </a:cubicBezTo>
                <a:lnTo>
                  <a:pt x="11124297" y="11731676"/>
                </a:lnTo>
                <a:lnTo>
                  <a:pt x="11132601" y="11727514"/>
                </a:lnTo>
                <a:lnTo>
                  <a:pt x="11136517" y="11685603"/>
                </a:lnTo>
                <a:cubicBezTo>
                  <a:pt x="11140481" y="11673679"/>
                  <a:pt x="11146373" y="11667314"/>
                  <a:pt x="11153109" y="11665014"/>
                </a:cubicBezTo>
                <a:cubicBezTo>
                  <a:pt x="11163205" y="11661562"/>
                  <a:pt x="11175201" y="11667257"/>
                  <a:pt x="11185441" y="11677046"/>
                </a:cubicBezTo>
                <a:lnTo>
                  <a:pt x="11191885" y="11687871"/>
                </a:lnTo>
                <a:lnTo>
                  <a:pt x="11198699" y="11682254"/>
                </a:lnTo>
                <a:lnTo>
                  <a:pt x="11313189" y="11705303"/>
                </a:lnTo>
                <a:lnTo>
                  <a:pt x="11316917" y="11695953"/>
                </a:lnTo>
                <a:lnTo>
                  <a:pt x="11316769" y="11691887"/>
                </a:lnTo>
                <a:cubicBezTo>
                  <a:pt x="11329173" y="11664710"/>
                  <a:pt x="11377025" y="11654948"/>
                  <a:pt x="11414497" y="11678170"/>
                </a:cubicBezTo>
                <a:cubicBezTo>
                  <a:pt x="11406065" y="11687178"/>
                  <a:pt x="11398445" y="11699538"/>
                  <a:pt x="11390419" y="11710222"/>
                </a:cubicBezTo>
                <a:lnTo>
                  <a:pt x="11385217" y="11714539"/>
                </a:lnTo>
                <a:lnTo>
                  <a:pt x="11396705" y="11746306"/>
                </a:lnTo>
                <a:lnTo>
                  <a:pt x="11394393" y="11748124"/>
                </a:lnTo>
                <a:lnTo>
                  <a:pt x="11405953" y="11754685"/>
                </a:lnTo>
                <a:lnTo>
                  <a:pt x="11419765" y="11768469"/>
                </a:lnTo>
                <a:lnTo>
                  <a:pt x="11432123" y="11753468"/>
                </a:lnTo>
                <a:lnTo>
                  <a:pt x="11431961" y="11745129"/>
                </a:lnTo>
                <a:lnTo>
                  <a:pt x="11430197" y="11734242"/>
                </a:lnTo>
                <a:lnTo>
                  <a:pt x="11405813" y="11729406"/>
                </a:lnTo>
                <a:cubicBezTo>
                  <a:pt x="11405651" y="11713106"/>
                  <a:pt x="11408601" y="11703960"/>
                  <a:pt x="11412929" y="11699661"/>
                </a:cubicBezTo>
                <a:lnTo>
                  <a:pt x="11424527" y="11699167"/>
                </a:lnTo>
                <a:lnTo>
                  <a:pt x="11421585" y="11681006"/>
                </a:lnTo>
                <a:lnTo>
                  <a:pt x="11447685" y="11661831"/>
                </a:lnTo>
                <a:lnTo>
                  <a:pt x="11443645" y="11656907"/>
                </a:lnTo>
                <a:cubicBezTo>
                  <a:pt x="11448345" y="11651534"/>
                  <a:pt x="11453657" y="11648726"/>
                  <a:pt x="11458811" y="11647925"/>
                </a:cubicBezTo>
                <a:lnTo>
                  <a:pt x="11463857" y="11649001"/>
                </a:lnTo>
                <a:lnTo>
                  <a:pt x="11478537" y="11629359"/>
                </a:lnTo>
                <a:lnTo>
                  <a:pt x="11479353" y="11625775"/>
                </a:lnTo>
                <a:lnTo>
                  <a:pt x="11459061" y="11592498"/>
                </a:lnTo>
                <a:lnTo>
                  <a:pt x="11452645" y="11558115"/>
                </a:lnTo>
                <a:lnTo>
                  <a:pt x="11444909" y="11554757"/>
                </a:lnTo>
                <a:cubicBezTo>
                  <a:pt x="11435141" y="11545570"/>
                  <a:pt x="11431239" y="11523490"/>
                  <a:pt x="11437385" y="11509969"/>
                </a:cubicBezTo>
                <a:lnTo>
                  <a:pt x="11441137" y="11507539"/>
                </a:lnTo>
                <a:lnTo>
                  <a:pt x="11443039" y="11497418"/>
                </a:lnTo>
                <a:cubicBezTo>
                  <a:pt x="11446201" y="11489184"/>
                  <a:pt x="11450733" y="11482518"/>
                  <a:pt x="11456491" y="11479146"/>
                </a:cubicBezTo>
                <a:cubicBezTo>
                  <a:pt x="11464997" y="11478906"/>
                  <a:pt x="11471747" y="11481428"/>
                  <a:pt x="11476721" y="11485561"/>
                </a:cubicBezTo>
                <a:cubicBezTo>
                  <a:pt x="11484185" y="11491754"/>
                  <a:pt x="11487659" y="11501571"/>
                  <a:pt x="11487109" y="11511100"/>
                </a:cubicBezTo>
                <a:lnTo>
                  <a:pt x="11486141" y="11514522"/>
                </a:lnTo>
                <a:lnTo>
                  <a:pt x="11487881" y="11515392"/>
                </a:lnTo>
                <a:lnTo>
                  <a:pt x="11490203" y="11515293"/>
                </a:lnTo>
                <a:lnTo>
                  <a:pt x="11550811" y="11506901"/>
                </a:lnTo>
                <a:lnTo>
                  <a:pt x="11534081" y="11500089"/>
                </a:lnTo>
                <a:cubicBezTo>
                  <a:pt x="11529921" y="11492990"/>
                  <a:pt x="11530525" y="11482932"/>
                  <a:pt x="11541045" y="11473557"/>
                </a:cubicBezTo>
                <a:cubicBezTo>
                  <a:pt x="11549847" y="11480680"/>
                  <a:pt x="11566921" y="11479720"/>
                  <a:pt x="11570717" y="11494150"/>
                </a:cubicBezTo>
                <a:lnTo>
                  <a:pt x="11557919" y="11506721"/>
                </a:lnTo>
                <a:lnTo>
                  <a:pt x="11588553" y="11508287"/>
                </a:lnTo>
                <a:lnTo>
                  <a:pt x="11623921" y="11518319"/>
                </a:lnTo>
                <a:lnTo>
                  <a:pt x="11633289" y="11511226"/>
                </a:lnTo>
                <a:cubicBezTo>
                  <a:pt x="11653129" y="11508539"/>
                  <a:pt x="11674209" y="11538726"/>
                  <a:pt x="11661359" y="11554893"/>
                </a:cubicBezTo>
                <a:lnTo>
                  <a:pt x="11647895" y="11561593"/>
                </a:lnTo>
                <a:lnTo>
                  <a:pt x="11648473" y="11562845"/>
                </a:lnTo>
                <a:lnTo>
                  <a:pt x="11682679" y="11568426"/>
                </a:lnTo>
                <a:lnTo>
                  <a:pt x="11682057" y="11567671"/>
                </a:lnTo>
                <a:cubicBezTo>
                  <a:pt x="11680055" y="11562696"/>
                  <a:pt x="11679853" y="11556265"/>
                  <a:pt x="11682479" y="11548429"/>
                </a:cubicBezTo>
                <a:cubicBezTo>
                  <a:pt x="11697201" y="11550999"/>
                  <a:pt x="11698777" y="11544361"/>
                  <a:pt x="11710869" y="11545091"/>
                </a:cubicBezTo>
                <a:lnTo>
                  <a:pt x="11716397" y="11553747"/>
                </a:lnTo>
                <a:lnTo>
                  <a:pt x="11730745" y="11538870"/>
                </a:lnTo>
                <a:lnTo>
                  <a:pt x="11753169" y="11530330"/>
                </a:lnTo>
                <a:lnTo>
                  <a:pt x="11704841" y="11510855"/>
                </a:lnTo>
                <a:lnTo>
                  <a:pt x="11712353" y="11500701"/>
                </a:lnTo>
                <a:lnTo>
                  <a:pt x="11699201" y="11491460"/>
                </a:lnTo>
                <a:cubicBezTo>
                  <a:pt x="11692763" y="11477011"/>
                  <a:pt x="11706597" y="11454977"/>
                  <a:pt x="11670653" y="11447779"/>
                </a:cubicBezTo>
                <a:cubicBezTo>
                  <a:pt x="11677769" y="11430308"/>
                  <a:pt x="11684581" y="11422673"/>
                  <a:pt x="11693459" y="11419053"/>
                </a:cubicBezTo>
                <a:cubicBezTo>
                  <a:pt x="11707357" y="11430383"/>
                  <a:pt x="11718517" y="11441618"/>
                  <a:pt x="11730787" y="11452397"/>
                </a:cubicBezTo>
                <a:lnTo>
                  <a:pt x="11740345" y="11459054"/>
                </a:lnTo>
                <a:lnTo>
                  <a:pt x="11753277" y="11435116"/>
                </a:lnTo>
                <a:cubicBezTo>
                  <a:pt x="11767717" y="11409954"/>
                  <a:pt x="11786707" y="11385635"/>
                  <a:pt x="11829049" y="11364475"/>
                </a:cubicBezTo>
                <a:close/>
                <a:moveTo>
                  <a:pt x="111425" y="11357442"/>
                </a:moveTo>
                <a:cubicBezTo>
                  <a:pt x="114157" y="11354817"/>
                  <a:pt x="110565" y="11363941"/>
                  <a:pt x="90771" y="11399668"/>
                </a:cubicBezTo>
                <a:cubicBezTo>
                  <a:pt x="84747" y="11398818"/>
                  <a:pt x="106871" y="11361814"/>
                  <a:pt x="111425" y="11357442"/>
                </a:cubicBezTo>
                <a:close/>
                <a:moveTo>
                  <a:pt x="12636909" y="11356203"/>
                </a:moveTo>
                <a:cubicBezTo>
                  <a:pt x="12643121" y="11362655"/>
                  <a:pt x="12650279" y="11357206"/>
                  <a:pt x="12661647" y="11366435"/>
                </a:cubicBezTo>
                <a:cubicBezTo>
                  <a:pt x="12664811" y="11377444"/>
                  <a:pt x="12651545" y="11392017"/>
                  <a:pt x="12639225" y="11394688"/>
                </a:cubicBezTo>
                <a:cubicBezTo>
                  <a:pt x="12626805" y="11381786"/>
                  <a:pt x="12623645" y="11370776"/>
                  <a:pt x="12636909" y="11356203"/>
                </a:cubicBezTo>
                <a:close/>
                <a:moveTo>
                  <a:pt x="11441901" y="11349574"/>
                </a:moveTo>
                <a:cubicBezTo>
                  <a:pt x="11451857" y="11348733"/>
                  <a:pt x="11461657" y="11355150"/>
                  <a:pt x="11459509" y="11370015"/>
                </a:cubicBezTo>
                <a:cubicBezTo>
                  <a:pt x="11450119" y="11369027"/>
                  <a:pt x="11447461" y="11370905"/>
                  <a:pt x="11446233" y="11379395"/>
                </a:cubicBezTo>
                <a:cubicBezTo>
                  <a:pt x="11439497" y="11376534"/>
                  <a:pt x="11432761" y="11373673"/>
                  <a:pt x="11423369" y="11372686"/>
                </a:cubicBezTo>
                <a:cubicBezTo>
                  <a:pt x="11421837" y="11358514"/>
                  <a:pt x="11431949" y="11350413"/>
                  <a:pt x="11441901" y="11349574"/>
                </a:cubicBezTo>
                <a:close/>
                <a:moveTo>
                  <a:pt x="11872205" y="11341884"/>
                </a:moveTo>
                <a:cubicBezTo>
                  <a:pt x="11915549" y="11335906"/>
                  <a:pt x="11950045" y="11349227"/>
                  <a:pt x="11974085" y="11375112"/>
                </a:cubicBezTo>
                <a:cubicBezTo>
                  <a:pt x="11950407" y="11379073"/>
                  <a:pt x="11929545" y="11379169"/>
                  <a:pt x="11912293" y="11374076"/>
                </a:cubicBezTo>
                <a:cubicBezTo>
                  <a:pt x="11895051" y="11368981"/>
                  <a:pt x="11881413" y="11358691"/>
                  <a:pt x="11872205" y="11341884"/>
                </a:cubicBezTo>
                <a:close/>
                <a:moveTo>
                  <a:pt x="14258887" y="11338780"/>
                </a:moveTo>
                <a:cubicBezTo>
                  <a:pt x="14267661" y="11344523"/>
                  <a:pt x="14272435" y="11352233"/>
                  <a:pt x="14274769" y="11368667"/>
                </a:cubicBezTo>
                <a:cubicBezTo>
                  <a:pt x="14259557" y="11373623"/>
                  <a:pt x="14249161" y="11373701"/>
                  <a:pt x="14239577" y="11370870"/>
                </a:cubicBezTo>
                <a:cubicBezTo>
                  <a:pt x="14234045" y="11353487"/>
                  <a:pt x="14243675" y="11343735"/>
                  <a:pt x="14258887" y="11338780"/>
                </a:cubicBezTo>
                <a:close/>
                <a:moveTo>
                  <a:pt x="2153053" y="11336992"/>
                </a:moveTo>
                <a:cubicBezTo>
                  <a:pt x="2153053" y="11336992"/>
                  <a:pt x="2157929" y="11337680"/>
                  <a:pt x="2157929" y="11337680"/>
                </a:cubicBezTo>
                <a:cubicBezTo>
                  <a:pt x="2162810" y="11338367"/>
                  <a:pt x="2162810" y="11338367"/>
                  <a:pt x="2167687" y="11339056"/>
                </a:cubicBezTo>
                <a:cubicBezTo>
                  <a:pt x="2172565" y="11339744"/>
                  <a:pt x="2167823" y="11373316"/>
                  <a:pt x="2177442" y="11340434"/>
                </a:cubicBezTo>
                <a:cubicBezTo>
                  <a:pt x="2177442" y="11340434"/>
                  <a:pt x="2177581" y="11374692"/>
                  <a:pt x="2177581" y="11374692"/>
                </a:cubicBezTo>
                <a:cubicBezTo>
                  <a:pt x="2177581" y="11374692"/>
                  <a:pt x="2172841" y="11408267"/>
                  <a:pt x="2167963" y="11407576"/>
                </a:cubicBezTo>
                <a:cubicBezTo>
                  <a:pt x="2163086" y="11406889"/>
                  <a:pt x="2158209" y="11406199"/>
                  <a:pt x="2153332" y="11405512"/>
                </a:cubicBezTo>
                <a:cubicBezTo>
                  <a:pt x="2158069" y="11371937"/>
                  <a:pt x="2153192" y="11371248"/>
                  <a:pt x="2153192" y="11371248"/>
                </a:cubicBezTo>
                <a:cubicBezTo>
                  <a:pt x="2148313" y="11370558"/>
                  <a:pt x="2148313" y="11370558"/>
                  <a:pt x="2153053" y="11336992"/>
                </a:cubicBezTo>
                <a:close/>
                <a:moveTo>
                  <a:pt x="12685569" y="11319313"/>
                </a:moveTo>
                <a:cubicBezTo>
                  <a:pt x="12707055" y="11329150"/>
                  <a:pt x="12702473" y="11351497"/>
                  <a:pt x="12687737" y="11353843"/>
                </a:cubicBezTo>
                <a:cubicBezTo>
                  <a:pt x="12682825" y="11354627"/>
                  <a:pt x="12676781" y="11353185"/>
                  <a:pt x="12670197" y="11348316"/>
                </a:cubicBezTo>
                <a:cubicBezTo>
                  <a:pt x="12675799" y="11341694"/>
                  <a:pt x="12675321" y="11338649"/>
                  <a:pt x="12667799" y="11333086"/>
                </a:cubicBezTo>
                <a:cubicBezTo>
                  <a:pt x="12673881" y="11329510"/>
                  <a:pt x="12679961" y="11325935"/>
                  <a:pt x="12685569" y="11319313"/>
                </a:cubicBezTo>
                <a:close/>
                <a:moveTo>
                  <a:pt x="7468113" y="11310616"/>
                </a:moveTo>
                <a:cubicBezTo>
                  <a:pt x="7501725" y="11312689"/>
                  <a:pt x="7531847" y="11322846"/>
                  <a:pt x="7534013" y="11348119"/>
                </a:cubicBezTo>
                <a:cubicBezTo>
                  <a:pt x="7512713" y="11353347"/>
                  <a:pt x="7484839" y="11350380"/>
                  <a:pt x="7457137" y="11344278"/>
                </a:cubicBezTo>
                <a:cubicBezTo>
                  <a:pt x="7429429" y="11338173"/>
                  <a:pt x="7401891" y="11328931"/>
                  <a:pt x="7381257" y="11321613"/>
                </a:cubicBezTo>
                <a:cubicBezTo>
                  <a:pt x="7397395" y="11314554"/>
                  <a:pt x="7434502" y="11308544"/>
                  <a:pt x="7468113" y="11310616"/>
                </a:cubicBezTo>
                <a:close/>
                <a:moveTo>
                  <a:pt x="6540100" y="11304442"/>
                </a:moveTo>
                <a:cubicBezTo>
                  <a:pt x="6507947" y="11312075"/>
                  <a:pt x="6475370" y="11314680"/>
                  <a:pt x="6475797" y="11319706"/>
                </a:cubicBezTo>
                <a:cubicBezTo>
                  <a:pt x="6443216" y="11322316"/>
                  <a:pt x="6507094" y="11302023"/>
                  <a:pt x="6441937" y="11307239"/>
                </a:cubicBezTo>
                <a:cubicBezTo>
                  <a:pt x="6441937" y="11307239"/>
                  <a:pt x="6441937" y="11307239"/>
                  <a:pt x="6408939" y="11304820"/>
                </a:cubicBezTo>
                <a:cubicBezTo>
                  <a:pt x="6442366" y="11312264"/>
                  <a:pt x="6443216" y="11322316"/>
                  <a:pt x="6444069" y="11332367"/>
                </a:cubicBezTo>
                <a:cubicBezTo>
                  <a:pt x="6444497" y="11337392"/>
                  <a:pt x="6444923" y="11342419"/>
                  <a:pt x="6449423" y="11347118"/>
                </a:cubicBezTo>
                <a:lnTo>
                  <a:pt x="6451359" y="11348388"/>
                </a:lnTo>
                <a:lnTo>
                  <a:pt x="6488333" y="11338939"/>
                </a:lnTo>
                <a:cubicBezTo>
                  <a:pt x="6503246" y="11334110"/>
                  <a:pt x="6518336" y="11328565"/>
                  <a:pt x="6533551" y="11323346"/>
                </a:cubicBezTo>
                <a:lnTo>
                  <a:pt x="6541503" y="11320988"/>
                </a:lnTo>
                <a:lnTo>
                  <a:pt x="6541380" y="11319520"/>
                </a:lnTo>
                <a:cubicBezTo>
                  <a:pt x="6541380" y="11319520"/>
                  <a:pt x="6540954" y="11314494"/>
                  <a:pt x="6540527" y="11309468"/>
                </a:cubicBezTo>
                <a:cubicBezTo>
                  <a:pt x="6540527" y="11309468"/>
                  <a:pt x="6540527" y="11309468"/>
                  <a:pt x="6540100" y="11304442"/>
                </a:cubicBezTo>
                <a:close/>
                <a:moveTo>
                  <a:pt x="12748661" y="11300954"/>
                </a:moveTo>
                <a:cubicBezTo>
                  <a:pt x="12753953" y="11315674"/>
                  <a:pt x="12776897" y="11326054"/>
                  <a:pt x="12769421" y="11346379"/>
                </a:cubicBezTo>
                <a:cubicBezTo>
                  <a:pt x="12757125" y="11354338"/>
                  <a:pt x="12746061" y="11356209"/>
                  <a:pt x="12737289" y="11354365"/>
                </a:cubicBezTo>
                <a:cubicBezTo>
                  <a:pt x="12730713" y="11352977"/>
                  <a:pt x="12725421" y="11349500"/>
                  <a:pt x="12721863" y="11344923"/>
                </a:cubicBezTo>
                <a:cubicBezTo>
                  <a:pt x="12718305" y="11340343"/>
                  <a:pt x="12716477" y="11334670"/>
                  <a:pt x="12716833" y="11328893"/>
                </a:cubicBezTo>
                <a:cubicBezTo>
                  <a:pt x="12717541" y="11317336"/>
                  <a:pt x="12726961" y="11305369"/>
                  <a:pt x="12748661" y="11300954"/>
                </a:cubicBezTo>
                <a:close/>
                <a:moveTo>
                  <a:pt x="13644109" y="11283260"/>
                </a:moveTo>
                <a:cubicBezTo>
                  <a:pt x="13667673" y="11320509"/>
                  <a:pt x="13608949" y="11349868"/>
                  <a:pt x="13571921" y="11349211"/>
                </a:cubicBezTo>
                <a:cubicBezTo>
                  <a:pt x="13587255" y="11322006"/>
                  <a:pt x="13620545" y="11303888"/>
                  <a:pt x="13644109" y="11283260"/>
                </a:cubicBezTo>
                <a:close/>
                <a:moveTo>
                  <a:pt x="7543853" y="11279032"/>
                </a:moveTo>
                <a:cubicBezTo>
                  <a:pt x="7548898" y="11279751"/>
                  <a:pt x="7562472" y="11283157"/>
                  <a:pt x="7589736" y="11291245"/>
                </a:cubicBezTo>
                <a:cubicBezTo>
                  <a:pt x="7590383" y="11298894"/>
                  <a:pt x="7528721" y="11276869"/>
                  <a:pt x="7543853" y="11279032"/>
                </a:cubicBezTo>
                <a:close/>
                <a:moveTo>
                  <a:pt x="11576961" y="11269518"/>
                </a:moveTo>
                <a:cubicBezTo>
                  <a:pt x="11596067" y="11289083"/>
                  <a:pt x="11572835" y="11317831"/>
                  <a:pt x="11553837" y="11345663"/>
                </a:cubicBezTo>
                <a:cubicBezTo>
                  <a:pt x="11543237" y="11340059"/>
                  <a:pt x="11545335" y="11331700"/>
                  <a:pt x="11534729" y="11326095"/>
                </a:cubicBezTo>
                <a:cubicBezTo>
                  <a:pt x="11537861" y="11305661"/>
                  <a:pt x="11550493" y="11271308"/>
                  <a:pt x="11576961" y="11269518"/>
                </a:cubicBezTo>
                <a:close/>
                <a:moveTo>
                  <a:pt x="13231529" y="11266287"/>
                </a:moveTo>
                <a:cubicBezTo>
                  <a:pt x="13292631" y="11271018"/>
                  <a:pt x="13260791" y="11301927"/>
                  <a:pt x="13238673" y="11304386"/>
                </a:cubicBezTo>
                <a:cubicBezTo>
                  <a:pt x="13235357" y="11304756"/>
                  <a:pt x="13232261" y="11304482"/>
                  <a:pt x="13229725" y="11303387"/>
                </a:cubicBezTo>
                <a:cubicBezTo>
                  <a:pt x="13222121" y="11300099"/>
                  <a:pt x="13219605" y="11289391"/>
                  <a:pt x="13231529" y="11266287"/>
                </a:cubicBezTo>
                <a:close/>
                <a:moveTo>
                  <a:pt x="1883582" y="11264706"/>
                </a:moveTo>
                <a:cubicBezTo>
                  <a:pt x="1892972" y="11266031"/>
                  <a:pt x="1897666" y="11266694"/>
                  <a:pt x="1907057" y="11268018"/>
                </a:cubicBezTo>
                <a:cubicBezTo>
                  <a:pt x="1911752" y="11268681"/>
                  <a:pt x="1921141" y="11270006"/>
                  <a:pt x="1930533" y="11271334"/>
                </a:cubicBezTo>
                <a:cubicBezTo>
                  <a:pt x="1930533" y="11271334"/>
                  <a:pt x="1930533" y="11271334"/>
                  <a:pt x="1925795" y="11304909"/>
                </a:cubicBezTo>
                <a:cubicBezTo>
                  <a:pt x="1925795" y="11304909"/>
                  <a:pt x="1925795" y="11304909"/>
                  <a:pt x="1921101" y="11304246"/>
                </a:cubicBezTo>
                <a:cubicBezTo>
                  <a:pt x="1907012" y="11302255"/>
                  <a:pt x="1892924" y="11300267"/>
                  <a:pt x="1878842" y="11298279"/>
                </a:cubicBezTo>
                <a:cubicBezTo>
                  <a:pt x="1878842" y="11298279"/>
                  <a:pt x="1874148" y="11297617"/>
                  <a:pt x="1874148" y="11297617"/>
                </a:cubicBezTo>
                <a:cubicBezTo>
                  <a:pt x="1878886" y="11264042"/>
                  <a:pt x="1883582" y="11264706"/>
                  <a:pt x="1883582" y="11264706"/>
                </a:cubicBezTo>
                <a:close/>
                <a:moveTo>
                  <a:pt x="13358717" y="11257628"/>
                </a:moveTo>
                <a:cubicBezTo>
                  <a:pt x="13416097" y="11310798"/>
                  <a:pt x="13343945" y="11342685"/>
                  <a:pt x="13302027" y="11324200"/>
                </a:cubicBezTo>
                <a:cubicBezTo>
                  <a:pt x="13288053" y="11318039"/>
                  <a:pt x="13277441" y="11306281"/>
                  <a:pt x="13276105" y="11287846"/>
                </a:cubicBezTo>
                <a:cubicBezTo>
                  <a:pt x="13303289" y="11263244"/>
                  <a:pt x="13332301" y="11251565"/>
                  <a:pt x="13358717" y="11257628"/>
                </a:cubicBezTo>
                <a:close/>
                <a:moveTo>
                  <a:pt x="6763437" y="11250263"/>
                </a:moveTo>
                <a:cubicBezTo>
                  <a:pt x="6795585" y="11257908"/>
                  <a:pt x="6828155" y="11270629"/>
                  <a:pt x="6798168" y="11288355"/>
                </a:cubicBezTo>
                <a:cubicBezTo>
                  <a:pt x="6798168" y="11288355"/>
                  <a:pt x="6798168" y="11288355"/>
                  <a:pt x="6829019" y="11280776"/>
                </a:cubicBezTo>
                <a:cubicBezTo>
                  <a:pt x="6844876" y="11282064"/>
                  <a:pt x="6850961" y="11284129"/>
                  <a:pt x="6851671" y="11286708"/>
                </a:cubicBezTo>
                <a:cubicBezTo>
                  <a:pt x="6853800" y="11294442"/>
                  <a:pt x="6807601" y="11306758"/>
                  <a:pt x="6832033" y="11316300"/>
                </a:cubicBezTo>
                <a:cubicBezTo>
                  <a:pt x="6800751" y="11318802"/>
                  <a:pt x="6799891" y="11308655"/>
                  <a:pt x="6799891" y="11308655"/>
                </a:cubicBezTo>
                <a:cubicBezTo>
                  <a:pt x="6768600" y="11311157"/>
                  <a:pt x="6705183" y="11306015"/>
                  <a:pt x="6734739" y="11283213"/>
                </a:cubicBezTo>
                <a:cubicBezTo>
                  <a:pt x="6765591" y="11275638"/>
                  <a:pt x="6766019" y="11280711"/>
                  <a:pt x="6766019" y="11280711"/>
                </a:cubicBezTo>
                <a:cubicBezTo>
                  <a:pt x="6796877" y="11273134"/>
                  <a:pt x="6764295" y="11260414"/>
                  <a:pt x="6732585" y="11257842"/>
                </a:cubicBezTo>
                <a:cubicBezTo>
                  <a:pt x="6732585" y="11257842"/>
                  <a:pt x="6732155" y="11252768"/>
                  <a:pt x="6732155" y="11252768"/>
                </a:cubicBezTo>
                <a:cubicBezTo>
                  <a:pt x="6763437" y="11250263"/>
                  <a:pt x="6763437" y="11250263"/>
                  <a:pt x="6763437" y="11250263"/>
                </a:cubicBezTo>
                <a:close/>
                <a:moveTo>
                  <a:pt x="11957579" y="11243712"/>
                </a:moveTo>
                <a:cubicBezTo>
                  <a:pt x="11966427" y="11243226"/>
                  <a:pt x="11975925" y="11245922"/>
                  <a:pt x="11986019" y="11252588"/>
                </a:cubicBezTo>
                <a:cubicBezTo>
                  <a:pt x="11988853" y="11262165"/>
                  <a:pt x="11984653" y="11271502"/>
                  <a:pt x="11984197" y="11277805"/>
                </a:cubicBezTo>
                <a:cubicBezTo>
                  <a:pt x="11974837" y="11285383"/>
                  <a:pt x="11961589" y="11285720"/>
                  <a:pt x="11950913" y="11281009"/>
                </a:cubicBezTo>
                <a:cubicBezTo>
                  <a:pt x="11940233" y="11276296"/>
                  <a:pt x="11932129" y="11266541"/>
                  <a:pt x="11933039" y="11253931"/>
                </a:cubicBezTo>
                <a:cubicBezTo>
                  <a:pt x="11940529" y="11247866"/>
                  <a:pt x="11948725" y="11244199"/>
                  <a:pt x="11957579" y="11243712"/>
                </a:cubicBezTo>
                <a:close/>
                <a:moveTo>
                  <a:pt x="14274569" y="11239951"/>
                </a:moveTo>
                <a:cubicBezTo>
                  <a:pt x="14282233" y="11246785"/>
                  <a:pt x="14289737" y="11239958"/>
                  <a:pt x="14303497" y="11249526"/>
                </a:cubicBezTo>
                <a:cubicBezTo>
                  <a:pt x="14308193" y="11261818"/>
                  <a:pt x="14294763" y="11279569"/>
                  <a:pt x="14281167" y="11283664"/>
                </a:cubicBezTo>
                <a:cubicBezTo>
                  <a:pt x="14265841" y="11270000"/>
                  <a:pt x="14261141" y="11257705"/>
                  <a:pt x="14274569" y="11239951"/>
                </a:cubicBezTo>
                <a:close/>
                <a:moveTo>
                  <a:pt x="11635743" y="11236506"/>
                </a:moveTo>
                <a:cubicBezTo>
                  <a:pt x="11641161" y="11236478"/>
                  <a:pt x="11645081" y="11237548"/>
                  <a:pt x="11647869" y="11239442"/>
                </a:cubicBezTo>
                <a:cubicBezTo>
                  <a:pt x="11652055" y="11242284"/>
                  <a:pt x="11653705" y="11246983"/>
                  <a:pt x="11654083" y="11252608"/>
                </a:cubicBezTo>
                <a:lnTo>
                  <a:pt x="11653939" y="11254572"/>
                </a:lnTo>
                <a:lnTo>
                  <a:pt x="11676853" y="11245622"/>
                </a:lnTo>
                <a:lnTo>
                  <a:pt x="11703805" y="11251699"/>
                </a:lnTo>
                <a:lnTo>
                  <a:pt x="11721153" y="11239323"/>
                </a:lnTo>
                <a:cubicBezTo>
                  <a:pt x="11735209" y="11244871"/>
                  <a:pt x="11751909" y="11257759"/>
                  <a:pt x="11762823" y="11273077"/>
                </a:cubicBezTo>
                <a:lnTo>
                  <a:pt x="11764061" y="11275801"/>
                </a:lnTo>
                <a:lnTo>
                  <a:pt x="11790853" y="11291301"/>
                </a:lnTo>
                <a:cubicBezTo>
                  <a:pt x="11757577" y="11322579"/>
                  <a:pt x="11760593" y="11362237"/>
                  <a:pt x="11704241" y="11385969"/>
                </a:cubicBezTo>
                <a:cubicBezTo>
                  <a:pt x="11695565" y="11385417"/>
                  <a:pt x="11687213" y="11383699"/>
                  <a:pt x="11679337" y="11381034"/>
                </a:cubicBezTo>
                <a:cubicBezTo>
                  <a:pt x="11663587" y="11375701"/>
                  <a:pt x="11649749" y="11366581"/>
                  <a:pt x="11639097" y="11355406"/>
                </a:cubicBezTo>
                <a:lnTo>
                  <a:pt x="11626461" y="11338379"/>
                </a:lnTo>
                <a:lnTo>
                  <a:pt x="11618501" y="11350746"/>
                </a:lnTo>
                <a:cubicBezTo>
                  <a:pt x="11612195" y="11342046"/>
                  <a:pt x="11604645" y="11348987"/>
                  <a:pt x="11597309" y="11345548"/>
                </a:cubicBezTo>
                <a:cubicBezTo>
                  <a:pt x="11594869" y="11344403"/>
                  <a:pt x="11592451" y="11342103"/>
                  <a:pt x="11590105" y="11337689"/>
                </a:cubicBezTo>
                <a:cubicBezTo>
                  <a:pt x="11594089" y="11331611"/>
                  <a:pt x="11602891" y="11323847"/>
                  <a:pt x="11613455" y="11316919"/>
                </a:cubicBezTo>
                <a:lnTo>
                  <a:pt x="11617861" y="11314429"/>
                </a:lnTo>
                <a:lnTo>
                  <a:pt x="11617041" y="11297171"/>
                </a:lnTo>
                <a:lnTo>
                  <a:pt x="11633621" y="11269458"/>
                </a:lnTo>
                <a:lnTo>
                  <a:pt x="11620905" y="11268205"/>
                </a:lnTo>
                <a:cubicBezTo>
                  <a:pt x="11621193" y="11253102"/>
                  <a:pt x="11626833" y="11241744"/>
                  <a:pt x="11635743" y="11236506"/>
                </a:cubicBezTo>
                <a:close/>
                <a:moveTo>
                  <a:pt x="13071777" y="11231003"/>
                </a:moveTo>
                <a:lnTo>
                  <a:pt x="13075573" y="11238019"/>
                </a:lnTo>
                <a:lnTo>
                  <a:pt x="13121809" y="11260503"/>
                </a:lnTo>
                <a:lnTo>
                  <a:pt x="13078623" y="11269582"/>
                </a:lnTo>
                <a:lnTo>
                  <a:pt x="13078469" y="11270681"/>
                </a:lnTo>
                <a:cubicBezTo>
                  <a:pt x="13073301" y="11286133"/>
                  <a:pt x="13062873" y="11303169"/>
                  <a:pt x="13053613" y="11319853"/>
                </a:cubicBezTo>
                <a:cubicBezTo>
                  <a:pt x="13041093" y="11314360"/>
                  <a:pt x="13042591" y="11304645"/>
                  <a:pt x="13030069" y="11299148"/>
                </a:cubicBezTo>
                <a:lnTo>
                  <a:pt x="13039103" y="11262820"/>
                </a:lnTo>
                <a:lnTo>
                  <a:pt x="13015847" y="11250728"/>
                </a:lnTo>
                <a:lnTo>
                  <a:pt x="13059905" y="11241143"/>
                </a:lnTo>
                <a:close/>
                <a:moveTo>
                  <a:pt x="11213981" y="11229211"/>
                </a:moveTo>
                <a:cubicBezTo>
                  <a:pt x="11223843" y="11226887"/>
                  <a:pt x="11248001" y="11239114"/>
                  <a:pt x="11230501" y="11252195"/>
                </a:cubicBezTo>
                <a:cubicBezTo>
                  <a:pt x="11225571" y="11253360"/>
                  <a:pt x="11217887" y="11250691"/>
                  <a:pt x="11213215" y="11246193"/>
                </a:cubicBezTo>
                <a:cubicBezTo>
                  <a:pt x="11208541" y="11241693"/>
                  <a:pt x="11206875" y="11235367"/>
                  <a:pt x="11213981" y="11229211"/>
                </a:cubicBezTo>
                <a:close/>
                <a:moveTo>
                  <a:pt x="11064003" y="11227247"/>
                </a:moveTo>
                <a:cubicBezTo>
                  <a:pt x="11074743" y="11224223"/>
                  <a:pt x="11090787" y="11229999"/>
                  <a:pt x="11112061" y="11253410"/>
                </a:cubicBezTo>
                <a:lnTo>
                  <a:pt x="11082023" y="11277221"/>
                </a:lnTo>
                <a:lnTo>
                  <a:pt x="11090787" y="11277526"/>
                </a:lnTo>
                <a:cubicBezTo>
                  <a:pt x="11095863" y="11279390"/>
                  <a:pt x="11099937" y="11282704"/>
                  <a:pt x="11103413" y="11286891"/>
                </a:cubicBezTo>
                <a:lnTo>
                  <a:pt x="11114085" y="11306513"/>
                </a:lnTo>
                <a:lnTo>
                  <a:pt x="11128393" y="11291372"/>
                </a:lnTo>
                <a:lnTo>
                  <a:pt x="11126413" y="11281544"/>
                </a:lnTo>
                <a:cubicBezTo>
                  <a:pt x="11128755" y="11273558"/>
                  <a:pt x="11135945" y="11268007"/>
                  <a:pt x="11149189" y="11264850"/>
                </a:cubicBezTo>
                <a:lnTo>
                  <a:pt x="11151289" y="11284096"/>
                </a:lnTo>
                <a:lnTo>
                  <a:pt x="11166785" y="11281189"/>
                </a:lnTo>
                <a:lnTo>
                  <a:pt x="11172313" y="11282432"/>
                </a:lnTo>
                <a:lnTo>
                  <a:pt x="11185289" y="11278415"/>
                </a:lnTo>
                <a:lnTo>
                  <a:pt x="11184007" y="11285061"/>
                </a:lnTo>
                <a:lnTo>
                  <a:pt x="11202343" y="11289186"/>
                </a:lnTo>
                <a:cubicBezTo>
                  <a:pt x="11226057" y="11297042"/>
                  <a:pt x="11249631" y="11307627"/>
                  <a:pt x="11271973" y="11306968"/>
                </a:cubicBezTo>
                <a:lnTo>
                  <a:pt x="11305725" y="11367852"/>
                </a:lnTo>
                <a:lnTo>
                  <a:pt x="11306035" y="11366788"/>
                </a:lnTo>
                <a:cubicBezTo>
                  <a:pt x="11310791" y="11360081"/>
                  <a:pt x="11319925" y="11359826"/>
                  <a:pt x="11330837" y="11381671"/>
                </a:cubicBezTo>
                <a:lnTo>
                  <a:pt x="11318893" y="11388667"/>
                </a:lnTo>
                <a:lnTo>
                  <a:pt x="11330301" y="11391225"/>
                </a:lnTo>
                <a:cubicBezTo>
                  <a:pt x="11336593" y="11397622"/>
                  <a:pt x="11337883" y="11407828"/>
                  <a:pt x="11333657" y="11421535"/>
                </a:cubicBezTo>
                <a:lnTo>
                  <a:pt x="11317673" y="11417953"/>
                </a:lnTo>
                <a:lnTo>
                  <a:pt x="11304855" y="11446757"/>
                </a:lnTo>
                <a:cubicBezTo>
                  <a:pt x="11297899" y="11461460"/>
                  <a:pt x="11292167" y="11475873"/>
                  <a:pt x="11292329" y="11489666"/>
                </a:cubicBezTo>
                <a:cubicBezTo>
                  <a:pt x="11275777" y="11495872"/>
                  <a:pt x="11257513" y="11495567"/>
                  <a:pt x="11241615" y="11509833"/>
                </a:cubicBezTo>
                <a:lnTo>
                  <a:pt x="11234677" y="11519071"/>
                </a:lnTo>
                <a:lnTo>
                  <a:pt x="11242379" y="11522900"/>
                </a:lnTo>
                <a:cubicBezTo>
                  <a:pt x="11238313" y="11530504"/>
                  <a:pt x="11224897" y="11536333"/>
                  <a:pt x="11213945" y="11535526"/>
                </a:cubicBezTo>
                <a:cubicBezTo>
                  <a:pt x="11210295" y="11535257"/>
                  <a:pt x="11206921" y="11534249"/>
                  <a:pt x="11204251" y="11532323"/>
                </a:cubicBezTo>
                <a:lnTo>
                  <a:pt x="11202377" y="11528131"/>
                </a:lnTo>
                <a:lnTo>
                  <a:pt x="11156599" y="11525117"/>
                </a:lnTo>
                <a:cubicBezTo>
                  <a:pt x="11134999" y="11523673"/>
                  <a:pt x="11114777" y="11519218"/>
                  <a:pt x="11094767" y="11502419"/>
                </a:cubicBezTo>
                <a:cubicBezTo>
                  <a:pt x="11088661" y="11497326"/>
                  <a:pt x="11083405" y="11491748"/>
                  <a:pt x="11078913" y="11485781"/>
                </a:cubicBezTo>
                <a:cubicBezTo>
                  <a:pt x="11047467" y="11444025"/>
                  <a:pt x="11053501" y="11383437"/>
                  <a:pt x="11069197" y="11339395"/>
                </a:cubicBezTo>
                <a:lnTo>
                  <a:pt x="11092033" y="11325733"/>
                </a:lnTo>
                <a:lnTo>
                  <a:pt x="11065647" y="11312947"/>
                </a:lnTo>
                <a:lnTo>
                  <a:pt x="11071863" y="11278460"/>
                </a:lnTo>
                <a:lnTo>
                  <a:pt x="11059857" y="11278802"/>
                </a:lnTo>
                <a:cubicBezTo>
                  <a:pt x="11042333" y="11269522"/>
                  <a:pt x="11043853" y="11232919"/>
                  <a:pt x="11064003" y="11227247"/>
                </a:cubicBezTo>
                <a:close/>
                <a:moveTo>
                  <a:pt x="12790683" y="11221737"/>
                </a:moveTo>
                <a:cubicBezTo>
                  <a:pt x="12806323" y="11223746"/>
                  <a:pt x="12824857" y="11235231"/>
                  <a:pt x="12839037" y="11251243"/>
                </a:cubicBezTo>
                <a:lnTo>
                  <a:pt x="12842613" y="11256846"/>
                </a:lnTo>
                <a:lnTo>
                  <a:pt x="12860697" y="11249434"/>
                </a:lnTo>
                <a:cubicBezTo>
                  <a:pt x="12889061" y="11237019"/>
                  <a:pt x="12916317" y="11225872"/>
                  <a:pt x="12938097" y="11232297"/>
                </a:cubicBezTo>
                <a:cubicBezTo>
                  <a:pt x="12944317" y="11234134"/>
                  <a:pt x="12950091" y="11237404"/>
                  <a:pt x="12955319" y="11242491"/>
                </a:cubicBezTo>
                <a:lnTo>
                  <a:pt x="12955345" y="11242535"/>
                </a:lnTo>
                <a:lnTo>
                  <a:pt x="12966063" y="11238002"/>
                </a:lnTo>
                <a:cubicBezTo>
                  <a:pt x="12971293" y="11237137"/>
                  <a:pt x="12976341" y="11237883"/>
                  <a:pt x="12980461" y="11241165"/>
                </a:cubicBezTo>
                <a:lnTo>
                  <a:pt x="12966809" y="11260966"/>
                </a:lnTo>
                <a:lnTo>
                  <a:pt x="12970937" y="11267604"/>
                </a:lnTo>
                <a:cubicBezTo>
                  <a:pt x="12943709" y="11265387"/>
                  <a:pt x="12920241" y="11272765"/>
                  <a:pt x="12897983" y="11281323"/>
                </a:cubicBezTo>
                <a:lnTo>
                  <a:pt x="12858809" y="11293722"/>
                </a:lnTo>
                <a:lnTo>
                  <a:pt x="12861233" y="11307903"/>
                </a:lnTo>
                <a:lnTo>
                  <a:pt x="12846257" y="11297693"/>
                </a:lnTo>
                <a:lnTo>
                  <a:pt x="12832317" y="11302104"/>
                </a:lnTo>
                <a:cubicBezTo>
                  <a:pt x="12817409" y="11303762"/>
                  <a:pt x="12801911" y="11302204"/>
                  <a:pt x="12785073" y="11294930"/>
                </a:cubicBezTo>
                <a:cubicBezTo>
                  <a:pt x="12780941" y="11292502"/>
                  <a:pt x="12777841" y="11290680"/>
                  <a:pt x="12776275" y="11287784"/>
                </a:cubicBezTo>
                <a:cubicBezTo>
                  <a:pt x="12774707" y="11284892"/>
                  <a:pt x="12774669" y="11280930"/>
                  <a:pt x="12776655" y="11274215"/>
                </a:cubicBezTo>
                <a:lnTo>
                  <a:pt x="12808953" y="11268547"/>
                </a:lnTo>
                <a:lnTo>
                  <a:pt x="12796229" y="11250608"/>
                </a:lnTo>
                <a:cubicBezTo>
                  <a:pt x="12791987" y="11241513"/>
                  <a:pt x="12789785" y="11231792"/>
                  <a:pt x="12790683" y="11221737"/>
                </a:cubicBezTo>
                <a:close/>
                <a:moveTo>
                  <a:pt x="11422829" y="11220013"/>
                </a:moveTo>
                <a:cubicBezTo>
                  <a:pt x="11439151" y="11227652"/>
                  <a:pt x="11445375" y="11243272"/>
                  <a:pt x="11444113" y="11258020"/>
                </a:cubicBezTo>
                <a:lnTo>
                  <a:pt x="11442941" y="11261339"/>
                </a:lnTo>
                <a:lnTo>
                  <a:pt x="11458969" y="11261872"/>
                </a:lnTo>
                <a:cubicBezTo>
                  <a:pt x="11464311" y="11263879"/>
                  <a:pt x="11469143" y="11267107"/>
                  <a:pt x="11473347" y="11271872"/>
                </a:cubicBezTo>
                <a:lnTo>
                  <a:pt x="11482529" y="11289735"/>
                </a:lnTo>
                <a:lnTo>
                  <a:pt x="11508215" y="11278694"/>
                </a:lnTo>
                <a:cubicBezTo>
                  <a:pt x="11509113" y="11296119"/>
                  <a:pt x="11499181" y="11311272"/>
                  <a:pt x="11485101" y="11320901"/>
                </a:cubicBezTo>
                <a:cubicBezTo>
                  <a:pt x="11471025" y="11330534"/>
                  <a:pt x="11452807" y="11334642"/>
                  <a:pt x="11437129" y="11329976"/>
                </a:cubicBezTo>
                <a:cubicBezTo>
                  <a:pt x="11436693" y="11315862"/>
                  <a:pt x="11448465" y="11305863"/>
                  <a:pt x="11463345" y="11297982"/>
                </a:cubicBezTo>
                <a:lnTo>
                  <a:pt x="11469353" y="11295396"/>
                </a:lnTo>
                <a:lnTo>
                  <a:pt x="11440373" y="11296573"/>
                </a:lnTo>
                <a:lnTo>
                  <a:pt x="11416625" y="11303081"/>
                </a:lnTo>
                <a:lnTo>
                  <a:pt x="11418405" y="11326153"/>
                </a:lnTo>
                <a:cubicBezTo>
                  <a:pt x="11412961" y="11326354"/>
                  <a:pt x="11408249" y="11324818"/>
                  <a:pt x="11404065" y="11322018"/>
                </a:cubicBezTo>
                <a:lnTo>
                  <a:pt x="11393713" y="11309358"/>
                </a:lnTo>
                <a:lnTo>
                  <a:pt x="11379897" y="11313143"/>
                </a:lnTo>
                <a:lnTo>
                  <a:pt x="11354537" y="11315131"/>
                </a:lnTo>
                <a:lnTo>
                  <a:pt x="11324509" y="11332400"/>
                </a:lnTo>
                <a:cubicBezTo>
                  <a:pt x="11318217" y="11320454"/>
                  <a:pt x="11302707" y="11324546"/>
                  <a:pt x="11303603" y="11302289"/>
                </a:cubicBezTo>
                <a:lnTo>
                  <a:pt x="11312249" y="11296145"/>
                </a:lnTo>
                <a:lnTo>
                  <a:pt x="11313261" y="11287772"/>
                </a:lnTo>
                <a:cubicBezTo>
                  <a:pt x="11324761" y="11289210"/>
                  <a:pt x="11337281" y="11287432"/>
                  <a:pt x="11350179" y="11284177"/>
                </a:cubicBezTo>
                <a:lnTo>
                  <a:pt x="11375475" y="11276130"/>
                </a:lnTo>
                <a:lnTo>
                  <a:pt x="11375261" y="11275685"/>
                </a:lnTo>
                <a:lnTo>
                  <a:pt x="11377085" y="11275617"/>
                </a:lnTo>
                <a:lnTo>
                  <a:pt x="11388823" y="11271881"/>
                </a:lnTo>
                <a:lnTo>
                  <a:pt x="11391853" y="11245693"/>
                </a:lnTo>
                <a:cubicBezTo>
                  <a:pt x="11397581" y="11232855"/>
                  <a:pt x="11407745" y="11222033"/>
                  <a:pt x="11422829" y="11220013"/>
                </a:cubicBezTo>
                <a:close/>
                <a:moveTo>
                  <a:pt x="11752409" y="11209827"/>
                </a:moveTo>
                <a:lnTo>
                  <a:pt x="11766409" y="11236138"/>
                </a:lnTo>
                <a:lnTo>
                  <a:pt x="11771293" y="11232472"/>
                </a:lnTo>
                <a:cubicBezTo>
                  <a:pt x="11775057" y="11231419"/>
                  <a:pt x="11778819" y="11231401"/>
                  <a:pt x="11783833" y="11229303"/>
                </a:cubicBezTo>
                <a:cubicBezTo>
                  <a:pt x="11793923" y="11237542"/>
                  <a:pt x="11783919" y="11245880"/>
                  <a:pt x="11773913" y="11254219"/>
                </a:cubicBezTo>
                <a:lnTo>
                  <a:pt x="11764083" y="11246193"/>
                </a:lnTo>
                <a:lnTo>
                  <a:pt x="11756395" y="11263764"/>
                </a:lnTo>
                <a:cubicBezTo>
                  <a:pt x="11745461" y="11248050"/>
                  <a:pt x="11731321" y="11233089"/>
                  <a:pt x="11752409" y="11209827"/>
                </a:cubicBezTo>
                <a:close/>
                <a:moveTo>
                  <a:pt x="11896773" y="11206985"/>
                </a:moveTo>
                <a:cubicBezTo>
                  <a:pt x="11912269" y="11215454"/>
                  <a:pt x="11896865" y="11224083"/>
                  <a:pt x="11907205" y="11232578"/>
                </a:cubicBezTo>
                <a:lnTo>
                  <a:pt x="11873629" y="11260724"/>
                </a:lnTo>
                <a:lnTo>
                  <a:pt x="11894799" y="11272528"/>
                </a:lnTo>
                <a:cubicBezTo>
                  <a:pt x="11907957" y="11290103"/>
                  <a:pt x="11886283" y="11313784"/>
                  <a:pt x="11863037" y="11315306"/>
                </a:cubicBezTo>
                <a:lnTo>
                  <a:pt x="11853817" y="11310987"/>
                </a:lnTo>
                <a:lnTo>
                  <a:pt x="11853809" y="11311099"/>
                </a:lnTo>
                <a:lnTo>
                  <a:pt x="11833629" y="11305756"/>
                </a:lnTo>
                <a:lnTo>
                  <a:pt x="11830341" y="11309886"/>
                </a:lnTo>
                <a:lnTo>
                  <a:pt x="11826403" y="11303842"/>
                </a:lnTo>
                <a:lnTo>
                  <a:pt x="11809745" y="11299433"/>
                </a:lnTo>
                <a:cubicBezTo>
                  <a:pt x="11810033" y="11289437"/>
                  <a:pt x="11814089" y="11283461"/>
                  <a:pt x="11819721" y="11280547"/>
                </a:cubicBezTo>
                <a:lnTo>
                  <a:pt x="11822005" y="11280484"/>
                </a:lnTo>
                <a:lnTo>
                  <a:pt x="11822821" y="11266714"/>
                </a:lnTo>
                <a:cubicBezTo>
                  <a:pt x="11833975" y="11236745"/>
                  <a:pt x="11869737" y="11207116"/>
                  <a:pt x="11896773" y="11206985"/>
                </a:cubicBezTo>
                <a:close/>
                <a:moveTo>
                  <a:pt x="11351269" y="11201564"/>
                </a:moveTo>
                <a:cubicBezTo>
                  <a:pt x="11362901" y="11203387"/>
                  <a:pt x="11374421" y="11211860"/>
                  <a:pt x="11377557" y="11228800"/>
                </a:cubicBezTo>
                <a:cubicBezTo>
                  <a:pt x="11362355" y="11231170"/>
                  <a:pt x="11350467" y="11247411"/>
                  <a:pt x="11330383" y="11239479"/>
                </a:cubicBezTo>
                <a:cubicBezTo>
                  <a:pt x="11323093" y="11229272"/>
                  <a:pt x="11321877" y="11220680"/>
                  <a:pt x="11324277" y="11214237"/>
                </a:cubicBezTo>
                <a:cubicBezTo>
                  <a:pt x="11327885" y="11204570"/>
                  <a:pt x="11339637" y="11199741"/>
                  <a:pt x="11351269" y="11201564"/>
                </a:cubicBezTo>
                <a:close/>
                <a:moveTo>
                  <a:pt x="14401627" y="11186027"/>
                </a:moveTo>
                <a:cubicBezTo>
                  <a:pt x="14413409" y="11187590"/>
                  <a:pt x="14424873" y="11195566"/>
                  <a:pt x="14427527" y="11211478"/>
                </a:cubicBezTo>
                <a:cubicBezTo>
                  <a:pt x="14414413" y="11225818"/>
                  <a:pt x="14400457" y="11216768"/>
                  <a:pt x="14379445" y="11224556"/>
                </a:cubicBezTo>
                <a:cubicBezTo>
                  <a:pt x="14372257" y="11214181"/>
                  <a:pt x="14371223" y="11205524"/>
                  <a:pt x="14373829" y="11199035"/>
                </a:cubicBezTo>
                <a:cubicBezTo>
                  <a:pt x="14377741" y="11189307"/>
                  <a:pt x="14389845" y="11184462"/>
                  <a:pt x="14401627" y="11186027"/>
                </a:cubicBezTo>
                <a:close/>
                <a:moveTo>
                  <a:pt x="11659759" y="11183503"/>
                </a:moveTo>
                <a:cubicBezTo>
                  <a:pt x="11677929" y="11185721"/>
                  <a:pt x="11688645" y="11194714"/>
                  <a:pt x="11676227" y="11222430"/>
                </a:cubicBezTo>
                <a:cubicBezTo>
                  <a:pt x="11651197" y="11230918"/>
                  <a:pt x="11626165" y="11239401"/>
                  <a:pt x="11595481" y="11228905"/>
                </a:cubicBezTo>
                <a:cubicBezTo>
                  <a:pt x="11589829" y="11209925"/>
                  <a:pt x="11590269" y="11203682"/>
                  <a:pt x="11598549" y="11185208"/>
                </a:cubicBezTo>
                <a:cubicBezTo>
                  <a:pt x="11615957" y="11185835"/>
                  <a:pt x="11641587" y="11181284"/>
                  <a:pt x="11659759" y="11183503"/>
                </a:cubicBezTo>
                <a:close/>
                <a:moveTo>
                  <a:pt x="7008082" y="11177876"/>
                </a:moveTo>
                <a:cubicBezTo>
                  <a:pt x="7016649" y="11178805"/>
                  <a:pt x="7023823" y="11180941"/>
                  <a:pt x="7030442" y="11184055"/>
                </a:cubicBezTo>
                <a:cubicBezTo>
                  <a:pt x="7032448" y="11209837"/>
                  <a:pt x="7014652" y="11221330"/>
                  <a:pt x="6990286" y="11224763"/>
                </a:cubicBezTo>
                <a:cubicBezTo>
                  <a:pt x="6979302" y="11214626"/>
                  <a:pt x="6974967" y="11202649"/>
                  <a:pt x="6977369" y="11178944"/>
                </a:cubicBezTo>
                <a:cubicBezTo>
                  <a:pt x="6989555" y="11177227"/>
                  <a:pt x="6999515" y="11176947"/>
                  <a:pt x="7008082" y="11177876"/>
                </a:cubicBezTo>
                <a:close/>
                <a:moveTo>
                  <a:pt x="11801243" y="11177515"/>
                </a:moveTo>
                <a:cubicBezTo>
                  <a:pt x="11827233" y="11173933"/>
                  <a:pt x="11859769" y="11186003"/>
                  <a:pt x="11857173" y="11212404"/>
                </a:cubicBezTo>
                <a:cubicBezTo>
                  <a:pt x="11852535" y="11219120"/>
                  <a:pt x="11845113" y="11223051"/>
                  <a:pt x="11836645" y="11224621"/>
                </a:cubicBezTo>
                <a:lnTo>
                  <a:pt x="11816457" y="11220792"/>
                </a:lnTo>
                <a:lnTo>
                  <a:pt x="11819589" y="11225899"/>
                </a:lnTo>
                <a:cubicBezTo>
                  <a:pt x="11820003" y="11230715"/>
                  <a:pt x="11818095" y="11236457"/>
                  <a:pt x="11813157" y="11243669"/>
                </a:cubicBezTo>
                <a:cubicBezTo>
                  <a:pt x="11807151" y="11243572"/>
                  <a:pt x="11802673" y="11241981"/>
                  <a:pt x="11799691" y="11239564"/>
                </a:cubicBezTo>
                <a:cubicBezTo>
                  <a:pt x="11795213" y="11235944"/>
                  <a:pt x="11794093" y="11230468"/>
                  <a:pt x="11796205" y="11225397"/>
                </a:cubicBezTo>
                <a:lnTo>
                  <a:pt x="11805313" y="11218678"/>
                </a:lnTo>
                <a:lnTo>
                  <a:pt x="11797307" y="11217160"/>
                </a:lnTo>
                <a:cubicBezTo>
                  <a:pt x="11785745" y="11210308"/>
                  <a:pt x="11777681" y="11199567"/>
                  <a:pt x="11778977" y="11186366"/>
                </a:cubicBezTo>
                <a:cubicBezTo>
                  <a:pt x="11784643" y="11181644"/>
                  <a:pt x="11792577" y="11178710"/>
                  <a:pt x="11801243" y="11177515"/>
                </a:cubicBezTo>
                <a:close/>
                <a:moveTo>
                  <a:pt x="10760849" y="11176342"/>
                </a:moveTo>
                <a:lnTo>
                  <a:pt x="10739541" y="11228342"/>
                </a:lnTo>
                <a:lnTo>
                  <a:pt x="10740541" y="11231333"/>
                </a:lnTo>
                <a:lnTo>
                  <a:pt x="10735857" y="11237327"/>
                </a:lnTo>
                <a:lnTo>
                  <a:pt x="10729093" y="11253835"/>
                </a:lnTo>
                <a:lnTo>
                  <a:pt x="10726661" y="11249089"/>
                </a:lnTo>
                <a:lnTo>
                  <a:pt x="10717405" y="11260925"/>
                </a:lnTo>
                <a:cubicBezTo>
                  <a:pt x="10711593" y="11241883"/>
                  <a:pt x="10719461" y="11224057"/>
                  <a:pt x="10711189" y="11199851"/>
                </a:cubicBezTo>
                <a:cubicBezTo>
                  <a:pt x="10716797" y="11197881"/>
                  <a:pt x="10722409" y="11195909"/>
                  <a:pt x="10728019" y="11193937"/>
                </a:cubicBezTo>
                <a:lnTo>
                  <a:pt x="10729921" y="11199618"/>
                </a:lnTo>
                <a:lnTo>
                  <a:pt x="10739975" y="11185620"/>
                </a:lnTo>
                <a:cubicBezTo>
                  <a:pt x="10746397" y="11179885"/>
                  <a:pt x="10753657" y="11176285"/>
                  <a:pt x="10760849" y="11176342"/>
                </a:cubicBezTo>
                <a:close/>
                <a:moveTo>
                  <a:pt x="258386" y="11172228"/>
                </a:moveTo>
                <a:cubicBezTo>
                  <a:pt x="263155" y="11172900"/>
                  <a:pt x="272693" y="11174248"/>
                  <a:pt x="282227" y="11175594"/>
                </a:cubicBezTo>
                <a:cubicBezTo>
                  <a:pt x="291760" y="11176941"/>
                  <a:pt x="301296" y="11178285"/>
                  <a:pt x="310830" y="11179629"/>
                </a:cubicBezTo>
                <a:cubicBezTo>
                  <a:pt x="310830" y="11179629"/>
                  <a:pt x="315600" y="11180304"/>
                  <a:pt x="311649" y="11208285"/>
                </a:cubicBezTo>
                <a:cubicBezTo>
                  <a:pt x="311649" y="11208285"/>
                  <a:pt x="306884" y="11207609"/>
                  <a:pt x="306884" y="11207609"/>
                </a:cubicBezTo>
                <a:cubicBezTo>
                  <a:pt x="293396" y="11234242"/>
                  <a:pt x="283863" y="11232897"/>
                  <a:pt x="274328" y="11231549"/>
                </a:cubicBezTo>
                <a:cubicBezTo>
                  <a:pt x="264793" y="11230203"/>
                  <a:pt x="263971" y="11201551"/>
                  <a:pt x="250486" y="11228182"/>
                </a:cubicBezTo>
                <a:cubicBezTo>
                  <a:pt x="245717" y="11227511"/>
                  <a:pt x="249670" y="11199532"/>
                  <a:pt x="249670" y="11199532"/>
                </a:cubicBezTo>
                <a:cubicBezTo>
                  <a:pt x="249670" y="11199532"/>
                  <a:pt x="253618" y="11171555"/>
                  <a:pt x="258386" y="11172228"/>
                </a:cubicBezTo>
                <a:close/>
                <a:moveTo>
                  <a:pt x="12007339" y="11166197"/>
                </a:moveTo>
                <a:lnTo>
                  <a:pt x="11999557" y="11172318"/>
                </a:lnTo>
                <a:lnTo>
                  <a:pt x="12009853" y="11167660"/>
                </a:lnTo>
                <a:lnTo>
                  <a:pt x="12008833" y="11167556"/>
                </a:lnTo>
                <a:close/>
                <a:moveTo>
                  <a:pt x="12588449" y="11164562"/>
                </a:moveTo>
                <a:cubicBezTo>
                  <a:pt x="12596337" y="11164053"/>
                  <a:pt x="12604705" y="11165111"/>
                  <a:pt x="12611349" y="11167827"/>
                </a:cubicBezTo>
                <a:cubicBezTo>
                  <a:pt x="12615777" y="11169637"/>
                  <a:pt x="12619445" y="11172187"/>
                  <a:pt x="12621689" y="11175502"/>
                </a:cubicBezTo>
                <a:cubicBezTo>
                  <a:pt x="12624681" y="11179919"/>
                  <a:pt x="12625159" y="11185697"/>
                  <a:pt x="12621563" y="11192906"/>
                </a:cubicBezTo>
                <a:cubicBezTo>
                  <a:pt x="12612057" y="11191783"/>
                  <a:pt x="12602173" y="11191080"/>
                  <a:pt x="12593547" y="11189628"/>
                </a:cubicBezTo>
                <a:cubicBezTo>
                  <a:pt x="12584919" y="11188176"/>
                  <a:pt x="12577549" y="11185976"/>
                  <a:pt x="12573069" y="11181850"/>
                </a:cubicBezTo>
                <a:cubicBezTo>
                  <a:pt x="12570077" y="11179103"/>
                  <a:pt x="12568373" y="11175499"/>
                  <a:pt x="12568433" y="11170695"/>
                </a:cubicBezTo>
                <a:cubicBezTo>
                  <a:pt x="12573157" y="11167146"/>
                  <a:pt x="12580565" y="11165072"/>
                  <a:pt x="12588449" y="11164562"/>
                </a:cubicBezTo>
                <a:close/>
                <a:moveTo>
                  <a:pt x="13305913" y="11163455"/>
                </a:moveTo>
                <a:cubicBezTo>
                  <a:pt x="13311113" y="11162733"/>
                  <a:pt x="13317009" y="11163019"/>
                  <a:pt x="13323337" y="11164652"/>
                </a:cubicBezTo>
                <a:cubicBezTo>
                  <a:pt x="13328557" y="11179179"/>
                  <a:pt x="13324129" y="11191212"/>
                  <a:pt x="13298933" y="11202275"/>
                </a:cubicBezTo>
                <a:cubicBezTo>
                  <a:pt x="13291233" y="11198091"/>
                  <a:pt x="13286801" y="11193103"/>
                  <a:pt x="13285009" y="11188111"/>
                </a:cubicBezTo>
                <a:cubicBezTo>
                  <a:pt x="13280973" y="11176878"/>
                  <a:pt x="13290313" y="11165624"/>
                  <a:pt x="13305913" y="11163455"/>
                </a:cubicBezTo>
                <a:close/>
                <a:moveTo>
                  <a:pt x="7447727" y="11157345"/>
                </a:moveTo>
                <a:cubicBezTo>
                  <a:pt x="7458093" y="11160166"/>
                  <a:pt x="7467635" y="11166588"/>
                  <a:pt x="7473940" y="11176570"/>
                </a:cubicBezTo>
                <a:cubicBezTo>
                  <a:pt x="7473247" y="11189055"/>
                  <a:pt x="7472552" y="11201538"/>
                  <a:pt x="7471859" y="11214024"/>
                </a:cubicBezTo>
                <a:cubicBezTo>
                  <a:pt x="7466253" y="11220798"/>
                  <a:pt x="7454925" y="11224656"/>
                  <a:pt x="7442471" y="11225657"/>
                </a:cubicBezTo>
                <a:cubicBezTo>
                  <a:pt x="7430017" y="11226658"/>
                  <a:pt x="7416435" y="11224800"/>
                  <a:pt x="7406315" y="11220135"/>
                </a:cubicBezTo>
                <a:cubicBezTo>
                  <a:pt x="7399569" y="11217027"/>
                  <a:pt x="7394367" y="11212671"/>
                  <a:pt x="7392061" y="11207085"/>
                </a:cubicBezTo>
                <a:cubicBezTo>
                  <a:pt x="7391104" y="11192958"/>
                  <a:pt x="7394343" y="11181769"/>
                  <a:pt x="7400085" y="11173484"/>
                </a:cubicBezTo>
                <a:cubicBezTo>
                  <a:pt x="7404394" y="11167272"/>
                  <a:pt x="7410113" y="11162697"/>
                  <a:pt x="7416532" y="11159739"/>
                </a:cubicBezTo>
                <a:cubicBezTo>
                  <a:pt x="7426159" y="11155308"/>
                  <a:pt x="7437357" y="11154525"/>
                  <a:pt x="7447727" y="11157345"/>
                </a:cubicBezTo>
                <a:close/>
                <a:moveTo>
                  <a:pt x="372419" y="11154089"/>
                </a:moveTo>
                <a:cubicBezTo>
                  <a:pt x="372419" y="11154089"/>
                  <a:pt x="372419" y="11154089"/>
                  <a:pt x="368468" y="11182068"/>
                </a:cubicBezTo>
                <a:cubicBezTo>
                  <a:pt x="363732" y="11181401"/>
                  <a:pt x="355050" y="11208709"/>
                  <a:pt x="355050" y="11208709"/>
                </a:cubicBezTo>
                <a:cubicBezTo>
                  <a:pt x="345582" y="11207371"/>
                  <a:pt x="340848" y="11206702"/>
                  <a:pt x="336112" y="11206036"/>
                </a:cubicBezTo>
                <a:cubicBezTo>
                  <a:pt x="340060" y="11178058"/>
                  <a:pt x="340060" y="11178058"/>
                  <a:pt x="340060" y="11178058"/>
                </a:cubicBezTo>
                <a:cubicBezTo>
                  <a:pt x="344794" y="11178726"/>
                  <a:pt x="349531" y="11179394"/>
                  <a:pt x="354266" y="11180061"/>
                </a:cubicBezTo>
                <a:cubicBezTo>
                  <a:pt x="359001" y="11180730"/>
                  <a:pt x="367685" y="11153420"/>
                  <a:pt x="372419" y="11154089"/>
                </a:cubicBezTo>
                <a:close/>
                <a:moveTo>
                  <a:pt x="11201371" y="11147640"/>
                </a:moveTo>
                <a:lnTo>
                  <a:pt x="11198337" y="11158914"/>
                </a:lnTo>
                <a:lnTo>
                  <a:pt x="11201239" y="11169940"/>
                </a:lnTo>
                <a:cubicBezTo>
                  <a:pt x="11195349" y="11189423"/>
                  <a:pt x="11164145" y="11216159"/>
                  <a:pt x="11154201" y="11227622"/>
                </a:cubicBezTo>
                <a:cubicBezTo>
                  <a:pt x="11140669" y="11215608"/>
                  <a:pt x="11147233" y="11201143"/>
                  <a:pt x="11159243" y="11187674"/>
                </a:cubicBezTo>
                <a:lnTo>
                  <a:pt x="11174859" y="11173613"/>
                </a:lnTo>
                <a:lnTo>
                  <a:pt x="11165813" y="11174487"/>
                </a:lnTo>
                <a:cubicBezTo>
                  <a:pt x="11163315" y="11169415"/>
                  <a:pt x="11160817" y="11164337"/>
                  <a:pt x="11158317" y="11159262"/>
                </a:cubicBezTo>
                <a:cubicBezTo>
                  <a:pt x="11162929" y="11148818"/>
                  <a:pt x="11189263" y="11142860"/>
                  <a:pt x="11201371" y="11147640"/>
                </a:cubicBezTo>
                <a:close/>
                <a:moveTo>
                  <a:pt x="12042885" y="11138440"/>
                </a:moveTo>
                <a:lnTo>
                  <a:pt x="12038591" y="11140527"/>
                </a:lnTo>
                <a:lnTo>
                  <a:pt x="12019185" y="11156724"/>
                </a:lnTo>
                <a:lnTo>
                  <a:pt x="12020285" y="11163515"/>
                </a:lnTo>
                <a:lnTo>
                  <a:pt x="12048639" y="11168467"/>
                </a:lnTo>
                <a:lnTo>
                  <a:pt x="12040411" y="11144554"/>
                </a:lnTo>
                <a:close/>
                <a:moveTo>
                  <a:pt x="10786469" y="11127718"/>
                </a:moveTo>
                <a:cubicBezTo>
                  <a:pt x="10828865" y="11125818"/>
                  <a:pt x="10815215" y="11174228"/>
                  <a:pt x="10795087" y="11187872"/>
                </a:cubicBezTo>
                <a:cubicBezTo>
                  <a:pt x="10785033" y="11184340"/>
                  <a:pt x="10778683" y="11180043"/>
                  <a:pt x="10775013" y="11175277"/>
                </a:cubicBezTo>
                <a:cubicBezTo>
                  <a:pt x="10764001" y="11160988"/>
                  <a:pt x="10777069" y="11142479"/>
                  <a:pt x="10786469" y="11127718"/>
                </a:cubicBezTo>
                <a:close/>
                <a:moveTo>
                  <a:pt x="618909" y="11124420"/>
                </a:moveTo>
                <a:cubicBezTo>
                  <a:pt x="628411" y="11125761"/>
                  <a:pt x="637909" y="11127102"/>
                  <a:pt x="647412" y="11128444"/>
                </a:cubicBezTo>
                <a:cubicBezTo>
                  <a:pt x="643023" y="11159515"/>
                  <a:pt x="638636" y="11190594"/>
                  <a:pt x="634246" y="11221673"/>
                </a:cubicBezTo>
                <a:cubicBezTo>
                  <a:pt x="639000" y="11222345"/>
                  <a:pt x="639000" y="11222345"/>
                  <a:pt x="639000" y="11222345"/>
                </a:cubicBezTo>
                <a:cubicBezTo>
                  <a:pt x="648500" y="11223687"/>
                  <a:pt x="662748" y="11225700"/>
                  <a:pt x="672248" y="11227038"/>
                </a:cubicBezTo>
                <a:cubicBezTo>
                  <a:pt x="686501" y="11229051"/>
                  <a:pt x="696000" y="11230393"/>
                  <a:pt x="710251" y="11232403"/>
                </a:cubicBezTo>
                <a:cubicBezTo>
                  <a:pt x="724139" y="11202665"/>
                  <a:pt x="733276" y="11172257"/>
                  <a:pt x="752275" y="11174939"/>
                </a:cubicBezTo>
                <a:cubicBezTo>
                  <a:pt x="743136" y="11205348"/>
                  <a:pt x="743136" y="11205348"/>
                  <a:pt x="738749" y="11236426"/>
                </a:cubicBezTo>
                <a:cubicBezTo>
                  <a:pt x="757391" y="11207359"/>
                  <a:pt x="758114" y="11270853"/>
                  <a:pt x="776752" y="11241791"/>
                </a:cubicBezTo>
                <a:cubicBezTo>
                  <a:pt x="781501" y="11242464"/>
                  <a:pt x="785891" y="11211383"/>
                  <a:pt x="785891" y="11211383"/>
                </a:cubicBezTo>
                <a:cubicBezTo>
                  <a:pt x="790640" y="11212054"/>
                  <a:pt x="786252" y="11243132"/>
                  <a:pt x="791001" y="11243804"/>
                </a:cubicBezTo>
                <a:cubicBezTo>
                  <a:pt x="800866" y="11276887"/>
                  <a:pt x="823530" y="11184998"/>
                  <a:pt x="842527" y="11187681"/>
                </a:cubicBezTo>
                <a:cubicBezTo>
                  <a:pt x="838139" y="11218760"/>
                  <a:pt x="833390" y="11218089"/>
                  <a:pt x="829001" y="11249168"/>
                </a:cubicBezTo>
                <a:cubicBezTo>
                  <a:pt x="833752" y="11249839"/>
                  <a:pt x="866642" y="11222783"/>
                  <a:pt x="862979" y="11317355"/>
                </a:cubicBezTo>
                <a:cubicBezTo>
                  <a:pt x="862979" y="11317355"/>
                  <a:pt x="862979" y="11317355"/>
                  <a:pt x="867731" y="11318027"/>
                </a:cubicBezTo>
                <a:cubicBezTo>
                  <a:pt x="867731" y="11318027"/>
                  <a:pt x="867731" y="11318027"/>
                  <a:pt x="881978" y="11320037"/>
                </a:cubicBezTo>
                <a:cubicBezTo>
                  <a:pt x="942642" y="11233515"/>
                  <a:pt x="981731" y="11334121"/>
                  <a:pt x="1033256" y="11278004"/>
                </a:cubicBezTo>
                <a:cubicBezTo>
                  <a:pt x="1033983" y="11341496"/>
                  <a:pt x="1057734" y="11344849"/>
                  <a:pt x="1085506" y="11285380"/>
                </a:cubicBezTo>
                <a:cubicBezTo>
                  <a:pt x="1090983" y="11349546"/>
                  <a:pt x="1118394" y="11258324"/>
                  <a:pt x="1137397" y="11261008"/>
                </a:cubicBezTo>
                <a:cubicBezTo>
                  <a:pt x="1170283" y="11233951"/>
                  <a:pt x="1195487" y="11364298"/>
                  <a:pt x="1241171" y="11212267"/>
                </a:cubicBezTo>
                <a:cubicBezTo>
                  <a:pt x="1247374" y="11339925"/>
                  <a:pt x="1289035" y="11250716"/>
                  <a:pt x="1303288" y="11252728"/>
                </a:cubicBezTo>
                <a:cubicBezTo>
                  <a:pt x="1303288" y="11252728"/>
                  <a:pt x="1294509" y="11314886"/>
                  <a:pt x="1289759" y="11314217"/>
                </a:cubicBezTo>
                <a:cubicBezTo>
                  <a:pt x="1308397" y="11285150"/>
                  <a:pt x="1349696" y="11164197"/>
                  <a:pt x="1327762" y="11319582"/>
                </a:cubicBezTo>
                <a:cubicBezTo>
                  <a:pt x="1351511" y="11322933"/>
                  <a:pt x="1370151" y="11293868"/>
                  <a:pt x="1388789" y="11264800"/>
                </a:cubicBezTo>
                <a:cubicBezTo>
                  <a:pt x="1357714" y="11450590"/>
                  <a:pt x="1421675" y="11237751"/>
                  <a:pt x="1445789" y="11272847"/>
                </a:cubicBezTo>
                <a:cubicBezTo>
                  <a:pt x="1441402" y="11303925"/>
                  <a:pt x="1437015" y="11335004"/>
                  <a:pt x="1437015" y="11335004"/>
                </a:cubicBezTo>
                <a:cubicBezTo>
                  <a:pt x="1460765" y="11338359"/>
                  <a:pt x="1470267" y="11339701"/>
                  <a:pt x="1498039" y="11280223"/>
                </a:cubicBezTo>
                <a:cubicBezTo>
                  <a:pt x="1475740" y="11403862"/>
                  <a:pt x="1531653" y="11316668"/>
                  <a:pt x="1546266" y="11350430"/>
                </a:cubicBezTo>
                <a:cubicBezTo>
                  <a:pt x="1546266" y="11350430"/>
                  <a:pt x="1541517" y="11349758"/>
                  <a:pt x="1545905" y="11318679"/>
                </a:cubicBezTo>
                <a:cubicBezTo>
                  <a:pt x="1545905" y="11318679"/>
                  <a:pt x="1550652" y="11319349"/>
                  <a:pt x="1550652" y="11319349"/>
                </a:cubicBezTo>
                <a:cubicBezTo>
                  <a:pt x="1550652" y="11319349"/>
                  <a:pt x="1550652" y="11319349"/>
                  <a:pt x="1555402" y="11320020"/>
                </a:cubicBezTo>
                <a:cubicBezTo>
                  <a:pt x="1555402" y="11320020"/>
                  <a:pt x="1555402" y="11320020"/>
                  <a:pt x="1551015" y="11351099"/>
                </a:cubicBezTo>
                <a:cubicBezTo>
                  <a:pt x="1593041" y="11293635"/>
                  <a:pt x="1618244" y="11423980"/>
                  <a:pt x="1650405" y="11333432"/>
                </a:cubicBezTo>
                <a:cubicBezTo>
                  <a:pt x="1673430" y="11273292"/>
                  <a:pt x="1645658" y="11332762"/>
                  <a:pt x="1664657" y="11335445"/>
                </a:cubicBezTo>
                <a:cubicBezTo>
                  <a:pt x="1683293" y="11306378"/>
                  <a:pt x="1696816" y="11244894"/>
                  <a:pt x="1701930" y="11277315"/>
                </a:cubicBezTo>
                <a:cubicBezTo>
                  <a:pt x="1716181" y="11279329"/>
                  <a:pt x="1702295" y="11309060"/>
                  <a:pt x="1712157" y="11342150"/>
                </a:cubicBezTo>
                <a:cubicBezTo>
                  <a:pt x="1716545" y="11311069"/>
                  <a:pt x="1716545" y="11311069"/>
                  <a:pt x="1725679" y="11280668"/>
                </a:cubicBezTo>
                <a:cubicBezTo>
                  <a:pt x="1730430" y="11281341"/>
                  <a:pt x="1730430" y="11281341"/>
                  <a:pt x="1730430" y="11281341"/>
                </a:cubicBezTo>
                <a:cubicBezTo>
                  <a:pt x="1726043" y="11312410"/>
                  <a:pt x="1726043" y="11312410"/>
                  <a:pt x="1726043" y="11312410"/>
                </a:cubicBezTo>
                <a:cubicBezTo>
                  <a:pt x="1726043" y="11312410"/>
                  <a:pt x="1721656" y="11343491"/>
                  <a:pt x="1721656" y="11343491"/>
                </a:cubicBezTo>
                <a:cubicBezTo>
                  <a:pt x="1721656" y="11343491"/>
                  <a:pt x="1768797" y="11318448"/>
                  <a:pt x="1746131" y="11410337"/>
                </a:cubicBezTo>
                <a:cubicBezTo>
                  <a:pt x="1750884" y="11411007"/>
                  <a:pt x="1755635" y="11411678"/>
                  <a:pt x="1765133" y="11413019"/>
                </a:cubicBezTo>
                <a:cubicBezTo>
                  <a:pt x="1769518" y="11381949"/>
                  <a:pt x="1769518" y="11381949"/>
                  <a:pt x="1764772" y="11381276"/>
                </a:cubicBezTo>
                <a:cubicBezTo>
                  <a:pt x="1783768" y="11383960"/>
                  <a:pt x="1826159" y="11358246"/>
                  <a:pt x="1864161" y="11363609"/>
                </a:cubicBezTo>
                <a:cubicBezTo>
                  <a:pt x="1868911" y="11364280"/>
                  <a:pt x="1873660" y="11364949"/>
                  <a:pt x="1878410" y="11365621"/>
                </a:cubicBezTo>
                <a:cubicBezTo>
                  <a:pt x="1878410" y="11365621"/>
                  <a:pt x="1883159" y="11366290"/>
                  <a:pt x="1883159" y="11366290"/>
                </a:cubicBezTo>
                <a:cubicBezTo>
                  <a:pt x="1883159" y="11366290"/>
                  <a:pt x="1878772" y="11397372"/>
                  <a:pt x="1878772" y="11397372"/>
                </a:cubicBezTo>
                <a:cubicBezTo>
                  <a:pt x="1874022" y="11396702"/>
                  <a:pt x="1864521" y="11395359"/>
                  <a:pt x="1864521" y="11395359"/>
                </a:cubicBezTo>
                <a:cubicBezTo>
                  <a:pt x="1859770" y="11394689"/>
                  <a:pt x="1859770" y="11394689"/>
                  <a:pt x="1855383" y="11425763"/>
                </a:cubicBezTo>
                <a:cubicBezTo>
                  <a:pt x="1879137" y="11429115"/>
                  <a:pt x="1898136" y="11431797"/>
                  <a:pt x="1921887" y="11435150"/>
                </a:cubicBezTo>
                <a:cubicBezTo>
                  <a:pt x="1921887" y="11435150"/>
                  <a:pt x="1917138" y="11434479"/>
                  <a:pt x="1921522" y="11403407"/>
                </a:cubicBezTo>
                <a:cubicBezTo>
                  <a:pt x="1926271" y="11404077"/>
                  <a:pt x="1931023" y="11404748"/>
                  <a:pt x="1931023" y="11404748"/>
                </a:cubicBezTo>
                <a:cubicBezTo>
                  <a:pt x="1939800" y="11342588"/>
                  <a:pt x="1954408" y="11376350"/>
                  <a:pt x="1959161" y="11377021"/>
                </a:cubicBezTo>
                <a:cubicBezTo>
                  <a:pt x="1954773" y="11408099"/>
                  <a:pt x="1954773" y="11408099"/>
                  <a:pt x="1945635" y="11438503"/>
                </a:cubicBezTo>
                <a:cubicBezTo>
                  <a:pt x="1959885" y="11440516"/>
                  <a:pt x="1974138" y="11442526"/>
                  <a:pt x="1988388" y="11444538"/>
                </a:cubicBezTo>
                <a:cubicBezTo>
                  <a:pt x="1997886" y="11445881"/>
                  <a:pt x="2007387" y="11447220"/>
                  <a:pt x="2016887" y="11448560"/>
                </a:cubicBezTo>
                <a:cubicBezTo>
                  <a:pt x="2021641" y="11449232"/>
                  <a:pt x="2021641" y="11449232"/>
                  <a:pt x="2021641" y="11449232"/>
                </a:cubicBezTo>
                <a:cubicBezTo>
                  <a:pt x="2021641" y="11449232"/>
                  <a:pt x="2026389" y="11449903"/>
                  <a:pt x="2026389" y="11449903"/>
                </a:cubicBezTo>
                <a:cubicBezTo>
                  <a:pt x="2022000" y="11480982"/>
                  <a:pt x="2017250" y="11480311"/>
                  <a:pt x="2017250" y="11480311"/>
                </a:cubicBezTo>
                <a:cubicBezTo>
                  <a:pt x="2017250" y="11480311"/>
                  <a:pt x="2017250" y="11480311"/>
                  <a:pt x="2012500" y="11479640"/>
                </a:cubicBezTo>
                <a:cubicBezTo>
                  <a:pt x="2002999" y="11478299"/>
                  <a:pt x="1993499" y="11476958"/>
                  <a:pt x="1984000" y="11475617"/>
                </a:cubicBezTo>
                <a:cubicBezTo>
                  <a:pt x="1965362" y="11504677"/>
                  <a:pt x="1951111" y="11502666"/>
                  <a:pt x="1936861" y="11500654"/>
                </a:cubicBezTo>
                <a:cubicBezTo>
                  <a:pt x="1932112" y="11499983"/>
                  <a:pt x="1927725" y="11531063"/>
                  <a:pt x="1918224" y="11529722"/>
                </a:cubicBezTo>
                <a:cubicBezTo>
                  <a:pt x="1927361" y="11499313"/>
                  <a:pt x="1931747" y="11468242"/>
                  <a:pt x="1922251" y="11466899"/>
                </a:cubicBezTo>
                <a:cubicBezTo>
                  <a:pt x="1894110" y="11494618"/>
                  <a:pt x="1865611" y="11490596"/>
                  <a:pt x="1846245" y="11456169"/>
                </a:cubicBezTo>
                <a:cubicBezTo>
                  <a:pt x="1822860" y="11484558"/>
                  <a:pt x="1780472" y="11510275"/>
                  <a:pt x="1756359" y="11475170"/>
                </a:cubicBezTo>
                <a:cubicBezTo>
                  <a:pt x="1751610" y="11474501"/>
                  <a:pt x="1742110" y="11473160"/>
                  <a:pt x="1732608" y="11471819"/>
                </a:cubicBezTo>
                <a:cubicBezTo>
                  <a:pt x="1576217" y="11481438"/>
                  <a:pt x="1409966" y="11457969"/>
                  <a:pt x="1229826" y="11464227"/>
                </a:cubicBezTo>
                <a:cubicBezTo>
                  <a:pt x="1215936" y="11493968"/>
                  <a:pt x="1230912" y="11559471"/>
                  <a:pt x="1207164" y="11556118"/>
                </a:cubicBezTo>
                <a:cubicBezTo>
                  <a:pt x="1207164" y="11556118"/>
                  <a:pt x="1207164" y="11556118"/>
                  <a:pt x="1202777" y="11587191"/>
                </a:cubicBezTo>
                <a:cubicBezTo>
                  <a:pt x="1254664" y="11562823"/>
                  <a:pt x="1294116" y="11695176"/>
                  <a:pt x="1382555" y="11549182"/>
                </a:cubicBezTo>
                <a:cubicBezTo>
                  <a:pt x="1412506" y="11680190"/>
                  <a:pt x="1468781" y="11624743"/>
                  <a:pt x="1535283" y="11634132"/>
                </a:cubicBezTo>
                <a:cubicBezTo>
                  <a:pt x="1539305" y="11571310"/>
                  <a:pt x="1525420" y="11601049"/>
                  <a:pt x="1539305" y="11571310"/>
                </a:cubicBezTo>
                <a:cubicBezTo>
                  <a:pt x="1545146" y="11667222"/>
                  <a:pt x="1630282" y="11647545"/>
                  <a:pt x="1671946" y="11558344"/>
                </a:cubicBezTo>
                <a:cubicBezTo>
                  <a:pt x="1681446" y="11559684"/>
                  <a:pt x="1667559" y="11589416"/>
                  <a:pt x="1663172" y="11620494"/>
                </a:cubicBezTo>
                <a:cubicBezTo>
                  <a:pt x="1705198" y="11563039"/>
                  <a:pt x="1704835" y="11531287"/>
                  <a:pt x="1738446" y="11567733"/>
                </a:cubicBezTo>
                <a:cubicBezTo>
                  <a:pt x="1734059" y="11598803"/>
                  <a:pt x="1729311" y="11598135"/>
                  <a:pt x="1724923" y="11629214"/>
                </a:cubicBezTo>
                <a:cubicBezTo>
                  <a:pt x="1748672" y="11632568"/>
                  <a:pt x="1743560" y="11600147"/>
                  <a:pt x="1757086" y="11538664"/>
                </a:cubicBezTo>
                <a:cubicBezTo>
                  <a:pt x="1766585" y="11540005"/>
                  <a:pt x="1771336" y="11540677"/>
                  <a:pt x="1790333" y="11543359"/>
                </a:cubicBezTo>
                <a:cubicBezTo>
                  <a:pt x="1786313" y="11606182"/>
                  <a:pt x="1781924" y="11637261"/>
                  <a:pt x="1787035" y="11669675"/>
                </a:cubicBezTo>
                <a:cubicBezTo>
                  <a:pt x="1852812" y="11615571"/>
                  <a:pt x="1934652" y="11722213"/>
                  <a:pt x="2004816" y="11637029"/>
                </a:cubicBezTo>
                <a:cubicBezTo>
                  <a:pt x="2004816" y="11637029"/>
                  <a:pt x="2004816" y="11637029"/>
                  <a:pt x="2009201" y="11605957"/>
                </a:cubicBezTo>
                <a:cubicBezTo>
                  <a:pt x="2013953" y="11606627"/>
                  <a:pt x="2013953" y="11606627"/>
                  <a:pt x="2013953" y="11606627"/>
                </a:cubicBezTo>
                <a:cubicBezTo>
                  <a:pt x="2013953" y="11606627"/>
                  <a:pt x="2013953" y="11606627"/>
                  <a:pt x="2009565" y="11637700"/>
                </a:cubicBezTo>
                <a:cubicBezTo>
                  <a:pt x="2014315" y="11638372"/>
                  <a:pt x="2009927" y="11669450"/>
                  <a:pt x="2009927" y="11669450"/>
                </a:cubicBezTo>
                <a:cubicBezTo>
                  <a:pt x="2076790" y="11710580"/>
                  <a:pt x="2123930" y="11685545"/>
                  <a:pt x="2209069" y="11665865"/>
                </a:cubicBezTo>
                <a:cubicBezTo>
                  <a:pt x="2208707" y="11634123"/>
                  <a:pt x="2213096" y="11603042"/>
                  <a:pt x="2208345" y="11602371"/>
                </a:cubicBezTo>
                <a:cubicBezTo>
                  <a:pt x="2199206" y="11632779"/>
                  <a:pt x="2194457" y="11632110"/>
                  <a:pt x="2185321" y="11662513"/>
                </a:cubicBezTo>
                <a:cubicBezTo>
                  <a:pt x="2185321" y="11662513"/>
                  <a:pt x="2180569" y="11661841"/>
                  <a:pt x="2180205" y="11630100"/>
                </a:cubicBezTo>
                <a:cubicBezTo>
                  <a:pt x="2180205" y="11630100"/>
                  <a:pt x="2184593" y="11599018"/>
                  <a:pt x="2189342" y="11599689"/>
                </a:cubicBezTo>
                <a:cubicBezTo>
                  <a:pt x="2193727" y="11568616"/>
                  <a:pt x="2198478" y="11569287"/>
                  <a:pt x="2198478" y="11569287"/>
                </a:cubicBezTo>
                <a:cubicBezTo>
                  <a:pt x="2193727" y="11568616"/>
                  <a:pt x="2184229" y="11567275"/>
                  <a:pt x="2174728" y="11565934"/>
                </a:cubicBezTo>
                <a:cubicBezTo>
                  <a:pt x="2169979" y="11565263"/>
                  <a:pt x="2165229" y="11564593"/>
                  <a:pt x="2160478" y="11563922"/>
                </a:cubicBezTo>
                <a:cubicBezTo>
                  <a:pt x="2156094" y="11594998"/>
                  <a:pt x="2160842" y="11595665"/>
                  <a:pt x="2160842" y="11595665"/>
                </a:cubicBezTo>
                <a:cubicBezTo>
                  <a:pt x="2156453" y="11626745"/>
                  <a:pt x="2151705" y="11626073"/>
                  <a:pt x="2151705" y="11626073"/>
                </a:cubicBezTo>
                <a:cubicBezTo>
                  <a:pt x="2146955" y="11625404"/>
                  <a:pt x="2146955" y="11625404"/>
                  <a:pt x="2142203" y="11624735"/>
                </a:cubicBezTo>
                <a:cubicBezTo>
                  <a:pt x="2137454" y="11624063"/>
                  <a:pt x="2127953" y="11622721"/>
                  <a:pt x="2123201" y="11622052"/>
                </a:cubicBezTo>
                <a:cubicBezTo>
                  <a:pt x="2127590" y="11590971"/>
                  <a:pt x="2136364" y="11528819"/>
                  <a:pt x="2131613" y="11528148"/>
                </a:cubicBezTo>
                <a:cubicBezTo>
                  <a:pt x="2126867" y="11527477"/>
                  <a:pt x="2122117" y="11526807"/>
                  <a:pt x="2112975" y="11557216"/>
                </a:cubicBezTo>
                <a:cubicBezTo>
                  <a:pt x="2108226" y="11556545"/>
                  <a:pt x="2103477" y="11555875"/>
                  <a:pt x="2107865" y="11524795"/>
                </a:cubicBezTo>
                <a:cubicBezTo>
                  <a:pt x="2107865" y="11524795"/>
                  <a:pt x="2112251" y="11493724"/>
                  <a:pt x="2112251" y="11493724"/>
                </a:cubicBezTo>
                <a:cubicBezTo>
                  <a:pt x="2126139" y="11463985"/>
                  <a:pt x="2130892" y="11464656"/>
                  <a:pt x="2140387" y="11466000"/>
                </a:cubicBezTo>
                <a:cubicBezTo>
                  <a:pt x="2140387" y="11466000"/>
                  <a:pt x="2144779" y="11434923"/>
                  <a:pt x="2144779" y="11434923"/>
                </a:cubicBezTo>
                <a:cubicBezTo>
                  <a:pt x="2159027" y="11436938"/>
                  <a:pt x="2159389" y="11468678"/>
                  <a:pt x="2164503" y="11501099"/>
                </a:cubicBezTo>
                <a:cubicBezTo>
                  <a:pt x="2164503" y="11501099"/>
                  <a:pt x="2164503" y="11501099"/>
                  <a:pt x="2169257" y="11501771"/>
                </a:cubicBezTo>
                <a:cubicBezTo>
                  <a:pt x="2174003" y="11502441"/>
                  <a:pt x="2178752" y="11503112"/>
                  <a:pt x="2183505" y="11503783"/>
                </a:cubicBezTo>
                <a:cubicBezTo>
                  <a:pt x="2193005" y="11505122"/>
                  <a:pt x="2202504" y="11506465"/>
                  <a:pt x="2207255" y="11507136"/>
                </a:cubicBezTo>
                <a:cubicBezTo>
                  <a:pt x="2216392" y="11476725"/>
                  <a:pt x="2220778" y="11445654"/>
                  <a:pt x="2220417" y="11413903"/>
                </a:cubicBezTo>
                <a:cubicBezTo>
                  <a:pt x="2220417" y="11413903"/>
                  <a:pt x="2220417" y="11413903"/>
                  <a:pt x="2220055" y="11382154"/>
                </a:cubicBezTo>
                <a:cubicBezTo>
                  <a:pt x="2220055" y="11382154"/>
                  <a:pt x="2220055" y="11382154"/>
                  <a:pt x="2224805" y="11382826"/>
                </a:cubicBezTo>
                <a:cubicBezTo>
                  <a:pt x="2229553" y="11383496"/>
                  <a:pt x="2229553" y="11383496"/>
                  <a:pt x="2234304" y="11384166"/>
                </a:cubicBezTo>
                <a:cubicBezTo>
                  <a:pt x="2243805" y="11385507"/>
                  <a:pt x="2253304" y="11386849"/>
                  <a:pt x="2258418" y="11419268"/>
                </a:cubicBezTo>
                <a:cubicBezTo>
                  <a:pt x="2254027" y="11450348"/>
                  <a:pt x="2254027" y="11450348"/>
                  <a:pt x="2249278" y="11449677"/>
                </a:cubicBezTo>
                <a:cubicBezTo>
                  <a:pt x="2244165" y="11417256"/>
                  <a:pt x="2234667" y="11415915"/>
                  <a:pt x="2225169" y="11414574"/>
                </a:cubicBezTo>
                <a:cubicBezTo>
                  <a:pt x="2225531" y="11446326"/>
                  <a:pt x="2221143" y="11477398"/>
                  <a:pt x="2207615" y="11538880"/>
                </a:cubicBezTo>
                <a:cubicBezTo>
                  <a:pt x="2207615" y="11538880"/>
                  <a:pt x="2207615" y="11538880"/>
                  <a:pt x="2216754" y="11508477"/>
                </a:cubicBezTo>
                <a:cubicBezTo>
                  <a:pt x="2239418" y="11416586"/>
                  <a:pt x="2236479" y="11574652"/>
                  <a:pt x="2249644" y="11481422"/>
                </a:cubicBezTo>
                <a:cubicBezTo>
                  <a:pt x="2263894" y="11483432"/>
                  <a:pt x="2231730" y="11573981"/>
                  <a:pt x="2255479" y="11577334"/>
                </a:cubicBezTo>
                <a:cubicBezTo>
                  <a:pt x="2264621" y="11546926"/>
                  <a:pt x="2269369" y="11547596"/>
                  <a:pt x="2274119" y="11548269"/>
                </a:cubicBezTo>
                <a:cubicBezTo>
                  <a:pt x="2283618" y="11549607"/>
                  <a:pt x="2288367" y="11550279"/>
                  <a:pt x="2288731" y="11582028"/>
                </a:cubicBezTo>
                <a:cubicBezTo>
                  <a:pt x="2288731" y="11582028"/>
                  <a:pt x="2288731" y="11582028"/>
                  <a:pt x="2293481" y="11582698"/>
                </a:cubicBezTo>
                <a:cubicBezTo>
                  <a:pt x="2293481" y="11582698"/>
                  <a:pt x="2293481" y="11582698"/>
                  <a:pt x="2284343" y="11613100"/>
                </a:cubicBezTo>
                <a:cubicBezTo>
                  <a:pt x="2284343" y="11613100"/>
                  <a:pt x="2284343" y="11613100"/>
                  <a:pt x="2279956" y="11644181"/>
                </a:cubicBezTo>
                <a:cubicBezTo>
                  <a:pt x="2279956" y="11644181"/>
                  <a:pt x="2279956" y="11644181"/>
                  <a:pt x="2275204" y="11643510"/>
                </a:cubicBezTo>
                <a:cubicBezTo>
                  <a:pt x="2270456" y="11642839"/>
                  <a:pt x="2270456" y="11642839"/>
                  <a:pt x="2270456" y="11642839"/>
                </a:cubicBezTo>
                <a:cubicBezTo>
                  <a:pt x="2265705" y="11642169"/>
                  <a:pt x="2274844" y="11611759"/>
                  <a:pt x="2274844" y="11611759"/>
                </a:cubicBezTo>
                <a:lnTo>
                  <a:pt x="2251095" y="11608406"/>
                </a:lnTo>
                <a:cubicBezTo>
                  <a:pt x="2242318" y="11670557"/>
                  <a:pt x="2223319" y="11667878"/>
                  <a:pt x="2213818" y="11666537"/>
                </a:cubicBezTo>
                <a:cubicBezTo>
                  <a:pt x="2213818" y="11666537"/>
                  <a:pt x="2209431" y="11697614"/>
                  <a:pt x="2209431" y="11697614"/>
                </a:cubicBezTo>
                <a:cubicBezTo>
                  <a:pt x="2247432" y="11702978"/>
                  <a:pt x="2271907" y="11769825"/>
                  <a:pt x="2304433" y="11711028"/>
                </a:cubicBezTo>
                <a:cubicBezTo>
                  <a:pt x="2315120" y="11712536"/>
                  <a:pt x="2310183" y="11747495"/>
                  <a:pt x="2311058" y="11765447"/>
                </a:cubicBezTo>
                <a:lnTo>
                  <a:pt x="2313635" y="11772899"/>
                </a:lnTo>
                <a:lnTo>
                  <a:pt x="898473" y="11772899"/>
                </a:lnTo>
                <a:lnTo>
                  <a:pt x="885929" y="11769285"/>
                </a:lnTo>
                <a:lnTo>
                  <a:pt x="879300" y="11772899"/>
                </a:lnTo>
                <a:lnTo>
                  <a:pt x="810916" y="11772899"/>
                </a:lnTo>
                <a:lnTo>
                  <a:pt x="782196" y="11717992"/>
                </a:lnTo>
                <a:cubicBezTo>
                  <a:pt x="772877" y="11732523"/>
                  <a:pt x="770684" y="11748061"/>
                  <a:pt x="769083" y="11763681"/>
                </a:cubicBezTo>
                <a:lnTo>
                  <a:pt x="767178" y="11772899"/>
                </a:lnTo>
                <a:lnTo>
                  <a:pt x="751454" y="11772899"/>
                </a:lnTo>
                <a:lnTo>
                  <a:pt x="738232" y="11754869"/>
                </a:lnTo>
                <a:cubicBezTo>
                  <a:pt x="707059" y="11731155"/>
                  <a:pt x="655948" y="11771485"/>
                  <a:pt x="671853" y="11607326"/>
                </a:cubicBezTo>
                <a:cubicBezTo>
                  <a:pt x="667104" y="11606657"/>
                  <a:pt x="635306" y="11728949"/>
                  <a:pt x="648831" y="11667467"/>
                </a:cubicBezTo>
                <a:cubicBezTo>
                  <a:pt x="635306" y="11728949"/>
                  <a:pt x="621780" y="11790429"/>
                  <a:pt x="615578" y="11662773"/>
                </a:cubicBezTo>
                <a:cubicBezTo>
                  <a:pt x="568805" y="11719561"/>
                  <a:pt x="529714" y="11618953"/>
                  <a:pt x="487327" y="11644665"/>
                </a:cubicBezTo>
                <a:cubicBezTo>
                  <a:pt x="482213" y="11612246"/>
                  <a:pt x="486240" y="11549423"/>
                  <a:pt x="471988" y="11547412"/>
                </a:cubicBezTo>
                <a:cubicBezTo>
                  <a:pt x="457738" y="11545399"/>
                  <a:pt x="443850" y="11575138"/>
                  <a:pt x="429965" y="11604869"/>
                </a:cubicBezTo>
                <a:cubicBezTo>
                  <a:pt x="405849" y="11569773"/>
                  <a:pt x="395624" y="11504940"/>
                  <a:pt x="348123" y="11498234"/>
                </a:cubicBezTo>
                <a:cubicBezTo>
                  <a:pt x="348123" y="11498234"/>
                  <a:pt x="343374" y="11497564"/>
                  <a:pt x="338622" y="11496891"/>
                </a:cubicBezTo>
                <a:cubicBezTo>
                  <a:pt x="310484" y="11524612"/>
                  <a:pt x="287097" y="11553008"/>
                  <a:pt x="276870" y="11488175"/>
                </a:cubicBezTo>
                <a:cubicBezTo>
                  <a:pt x="267006" y="11455082"/>
                  <a:pt x="243622" y="11483481"/>
                  <a:pt x="224983" y="11512542"/>
                </a:cubicBezTo>
                <a:cubicBezTo>
                  <a:pt x="215484" y="11511199"/>
                  <a:pt x="205983" y="11509858"/>
                  <a:pt x="196847" y="11540269"/>
                </a:cubicBezTo>
                <a:cubicBezTo>
                  <a:pt x="192093" y="11539597"/>
                  <a:pt x="191734" y="11507845"/>
                  <a:pt x="191734" y="11507845"/>
                </a:cubicBezTo>
                <a:cubicBezTo>
                  <a:pt x="196119" y="11476775"/>
                  <a:pt x="200869" y="11477446"/>
                  <a:pt x="200869" y="11477446"/>
                </a:cubicBezTo>
                <a:cubicBezTo>
                  <a:pt x="214757" y="11447707"/>
                  <a:pt x="224258" y="11449049"/>
                  <a:pt x="229008" y="11449719"/>
                </a:cubicBezTo>
                <a:cubicBezTo>
                  <a:pt x="252396" y="11421329"/>
                  <a:pt x="266645" y="11423339"/>
                  <a:pt x="280896" y="11425352"/>
                </a:cubicBezTo>
                <a:cubicBezTo>
                  <a:pt x="285645" y="11426024"/>
                  <a:pt x="285645" y="11426024"/>
                  <a:pt x="290395" y="11426693"/>
                </a:cubicBezTo>
                <a:cubicBezTo>
                  <a:pt x="290395" y="11426693"/>
                  <a:pt x="290395" y="11426693"/>
                  <a:pt x="294784" y="11395612"/>
                </a:cubicBezTo>
                <a:cubicBezTo>
                  <a:pt x="318533" y="11398968"/>
                  <a:pt x="342284" y="11402321"/>
                  <a:pt x="347397" y="11434740"/>
                </a:cubicBezTo>
                <a:cubicBezTo>
                  <a:pt x="352145" y="11435411"/>
                  <a:pt x="352145" y="11435411"/>
                  <a:pt x="352145" y="11435411"/>
                </a:cubicBezTo>
                <a:cubicBezTo>
                  <a:pt x="356535" y="11404332"/>
                  <a:pt x="356535" y="11404332"/>
                  <a:pt x="361284" y="11405003"/>
                </a:cubicBezTo>
                <a:cubicBezTo>
                  <a:pt x="437650" y="11447483"/>
                  <a:pt x="541788" y="11430485"/>
                  <a:pt x="613038" y="11440544"/>
                </a:cubicBezTo>
                <a:cubicBezTo>
                  <a:pt x="622539" y="11441884"/>
                  <a:pt x="651041" y="11445909"/>
                  <a:pt x="656153" y="11478330"/>
                </a:cubicBezTo>
                <a:cubicBezTo>
                  <a:pt x="656153" y="11478330"/>
                  <a:pt x="647015" y="11508729"/>
                  <a:pt x="647015" y="11508729"/>
                </a:cubicBezTo>
                <a:cubicBezTo>
                  <a:pt x="675879" y="11544506"/>
                  <a:pt x="712789" y="11454628"/>
                  <a:pt x="750428" y="11428248"/>
                </a:cubicBezTo>
                <a:cubicBezTo>
                  <a:pt x="750793" y="11459993"/>
                  <a:pt x="751153" y="11491742"/>
                  <a:pt x="756266" y="11524154"/>
                </a:cubicBezTo>
                <a:cubicBezTo>
                  <a:pt x="765769" y="11525495"/>
                  <a:pt x="774906" y="11495095"/>
                  <a:pt x="788791" y="11465358"/>
                </a:cubicBezTo>
                <a:cubicBezTo>
                  <a:pt x="812544" y="11468709"/>
                  <a:pt x="837747" y="11599048"/>
                  <a:pt x="860043" y="11475415"/>
                </a:cubicBezTo>
                <a:cubicBezTo>
                  <a:pt x="913383" y="11578034"/>
                  <a:pt x="1028109" y="11657622"/>
                  <a:pt x="1121662" y="11544048"/>
                </a:cubicBezTo>
                <a:cubicBezTo>
                  <a:pt x="1108862" y="11669022"/>
                  <a:pt x="1163687" y="11486589"/>
                  <a:pt x="1169525" y="11582498"/>
                </a:cubicBezTo>
                <a:cubicBezTo>
                  <a:pt x="1173912" y="11551424"/>
                  <a:pt x="1173912" y="11551424"/>
                  <a:pt x="1173551" y="11519674"/>
                </a:cubicBezTo>
                <a:cubicBezTo>
                  <a:pt x="1173551" y="11519674"/>
                  <a:pt x="1178299" y="11520344"/>
                  <a:pt x="1178299" y="11520344"/>
                </a:cubicBezTo>
                <a:cubicBezTo>
                  <a:pt x="1183049" y="11521015"/>
                  <a:pt x="1178662" y="11552095"/>
                  <a:pt x="1174275" y="11583167"/>
                </a:cubicBezTo>
                <a:cubicBezTo>
                  <a:pt x="1174275" y="11583167"/>
                  <a:pt x="1174275" y="11583167"/>
                  <a:pt x="1179024" y="11583838"/>
                </a:cubicBezTo>
                <a:cubicBezTo>
                  <a:pt x="1183413" y="11552764"/>
                  <a:pt x="1188162" y="11553434"/>
                  <a:pt x="1183776" y="11584508"/>
                </a:cubicBezTo>
                <a:cubicBezTo>
                  <a:pt x="1188527" y="11585181"/>
                  <a:pt x="1188527" y="11585181"/>
                  <a:pt x="1192914" y="11554105"/>
                </a:cubicBezTo>
                <a:cubicBezTo>
                  <a:pt x="1192914" y="11554105"/>
                  <a:pt x="1192914" y="11554105"/>
                  <a:pt x="1197300" y="11523028"/>
                </a:cubicBezTo>
                <a:cubicBezTo>
                  <a:pt x="1172461" y="11424438"/>
                  <a:pt x="1088774" y="11571096"/>
                  <a:pt x="1068321" y="11441427"/>
                </a:cubicBezTo>
                <a:cubicBezTo>
                  <a:pt x="1059185" y="11471836"/>
                  <a:pt x="1049683" y="11470495"/>
                  <a:pt x="1040549" y="11500896"/>
                </a:cubicBezTo>
                <a:cubicBezTo>
                  <a:pt x="1035796" y="11500228"/>
                  <a:pt x="1044934" y="11469826"/>
                  <a:pt x="1049319" y="11438745"/>
                </a:cubicBezTo>
                <a:cubicBezTo>
                  <a:pt x="974047" y="11491509"/>
                  <a:pt x="939705" y="11391578"/>
                  <a:pt x="873932" y="11445683"/>
                </a:cubicBezTo>
                <a:cubicBezTo>
                  <a:pt x="873567" y="11413933"/>
                  <a:pt x="873567" y="11413933"/>
                  <a:pt x="873204" y="11382190"/>
                </a:cubicBezTo>
                <a:cubicBezTo>
                  <a:pt x="873204" y="11382190"/>
                  <a:pt x="873204" y="11382190"/>
                  <a:pt x="854203" y="11379507"/>
                </a:cubicBezTo>
                <a:cubicBezTo>
                  <a:pt x="822404" y="11501801"/>
                  <a:pt x="816204" y="11374143"/>
                  <a:pt x="787705" y="11370121"/>
                </a:cubicBezTo>
                <a:cubicBezTo>
                  <a:pt x="768705" y="11367437"/>
                  <a:pt x="731792" y="11457306"/>
                  <a:pt x="754090" y="11333675"/>
                </a:cubicBezTo>
                <a:cubicBezTo>
                  <a:pt x="730701" y="11362072"/>
                  <a:pt x="707314" y="11390461"/>
                  <a:pt x="701477" y="11294555"/>
                </a:cubicBezTo>
                <a:cubicBezTo>
                  <a:pt x="691976" y="11293214"/>
                  <a:pt x="677725" y="11291202"/>
                  <a:pt x="663476" y="11289190"/>
                </a:cubicBezTo>
                <a:cubicBezTo>
                  <a:pt x="653974" y="11287849"/>
                  <a:pt x="644473" y="11286510"/>
                  <a:pt x="630226" y="11284496"/>
                </a:cubicBezTo>
                <a:cubicBezTo>
                  <a:pt x="611227" y="11281814"/>
                  <a:pt x="617428" y="11409470"/>
                  <a:pt x="588563" y="11373696"/>
                </a:cubicBezTo>
                <a:cubicBezTo>
                  <a:pt x="597336" y="11311545"/>
                  <a:pt x="607201" y="11344636"/>
                  <a:pt x="615976" y="11282486"/>
                </a:cubicBezTo>
                <a:cubicBezTo>
                  <a:pt x="606474" y="11281143"/>
                  <a:pt x="592950" y="11342624"/>
                  <a:pt x="601724" y="11280473"/>
                </a:cubicBezTo>
                <a:cubicBezTo>
                  <a:pt x="549111" y="11241347"/>
                  <a:pt x="506360" y="11235312"/>
                  <a:pt x="463971" y="11261027"/>
                </a:cubicBezTo>
                <a:cubicBezTo>
                  <a:pt x="445335" y="11290088"/>
                  <a:pt x="407335" y="11284720"/>
                  <a:pt x="411358" y="11221899"/>
                </a:cubicBezTo>
                <a:cubicBezTo>
                  <a:pt x="411358" y="11221899"/>
                  <a:pt x="411358" y="11221899"/>
                  <a:pt x="406607" y="11221228"/>
                </a:cubicBezTo>
                <a:cubicBezTo>
                  <a:pt x="410992" y="11190156"/>
                  <a:pt x="410992" y="11190156"/>
                  <a:pt x="410992" y="11190156"/>
                </a:cubicBezTo>
                <a:cubicBezTo>
                  <a:pt x="410992" y="11190156"/>
                  <a:pt x="410992" y="11190156"/>
                  <a:pt x="415746" y="11190826"/>
                </a:cubicBezTo>
                <a:cubicBezTo>
                  <a:pt x="447907" y="11100279"/>
                  <a:pt x="448995" y="11195521"/>
                  <a:pt x="486634" y="11169135"/>
                </a:cubicBezTo>
                <a:cubicBezTo>
                  <a:pt x="486634" y="11169135"/>
                  <a:pt x="482245" y="11200216"/>
                  <a:pt x="477495" y="11199547"/>
                </a:cubicBezTo>
                <a:cubicBezTo>
                  <a:pt x="505633" y="11171821"/>
                  <a:pt x="529384" y="11175171"/>
                  <a:pt x="553133" y="11178523"/>
                </a:cubicBezTo>
                <a:cubicBezTo>
                  <a:pt x="576883" y="11181878"/>
                  <a:pt x="595883" y="11184559"/>
                  <a:pt x="615249" y="11218991"/>
                </a:cubicBezTo>
                <a:cubicBezTo>
                  <a:pt x="614885" y="11187243"/>
                  <a:pt x="610135" y="11186571"/>
                  <a:pt x="618909" y="11124420"/>
                </a:cubicBezTo>
                <a:close/>
                <a:moveTo>
                  <a:pt x="13249277" y="11119506"/>
                </a:moveTo>
                <a:cubicBezTo>
                  <a:pt x="13269141" y="11151203"/>
                  <a:pt x="13230265" y="11185450"/>
                  <a:pt x="13208093" y="11188583"/>
                </a:cubicBezTo>
                <a:cubicBezTo>
                  <a:pt x="13207421" y="11161838"/>
                  <a:pt x="13201953" y="11133857"/>
                  <a:pt x="13249277" y="11119506"/>
                </a:cubicBezTo>
                <a:close/>
                <a:moveTo>
                  <a:pt x="12688941" y="11111134"/>
                </a:moveTo>
                <a:cubicBezTo>
                  <a:pt x="12712805" y="11120559"/>
                  <a:pt x="12740005" y="11164740"/>
                  <a:pt x="12725027" y="11188083"/>
                </a:cubicBezTo>
                <a:cubicBezTo>
                  <a:pt x="12714623" y="11191811"/>
                  <a:pt x="12704149" y="11191986"/>
                  <a:pt x="12694497" y="11189702"/>
                </a:cubicBezTo>
                <a:cubicBezTo>
                  <a:pt x="12665557" y="11182856"/>
                  <a:pt x="12644057" y="11153904"/>
                  <a:pt x="12654317" y="11132533"/>
                </a:cubicBezTo>
                <a:cubicBezTo>
                  <a:pt x="12658877" y="11123034"/>
                  <a:pt x="12669705" y="11115032"/>
                  <a:pt x="12688941" y="11111134"/>
                </a:cubicBezTo>
                <a:close/>
                <a:moveTo>
                  <a:pt x="11898589" y="11110618"/>
                </a:moveTo>
                <a:cubicBezTo>
                  <a:pt x="11907513" y="11109924"/>
                  <a:pt x="11916321" y="11113401"/>
                  <a:pt x="11918229" y="11124702"/>
                </a:cubicBezTo>
                <a:cubicBezTo>
                  <a:pt x="11915549" y="11130765"/>
                  <a:pt x="11903937" y="11137301"/>
                  <a:pt x="11893893" y="11137200"/>
                </a:cubicBezTo>
                <a:cubicBezTo>
                  <a:pt x="11890545" y="11137166"/>
                  <a:pt x="11887369" y="11136396"/>
                  <a:pt x="11884755" y="11134623"/>
                </a:cubicBezTo>
                <a:cubicBezTo>
                  <a:pt x="11881273" y="11132260"/>
                  <a:pt x="11878799" y="11128119"/>
                  <a:pt x="11878239" y="11121567"/>
                </a:cubicBezTo>
                <a:cubicBezTo>
                  <a:pt x="11880621" y="11116179"/>
                  <a:pt x="11889661" y="11111313"/>
                  <a:pt x="11898589" y="11110618"/>
                </a:cubicBezTo>
                <a:close/>
                <a:moveTo>
                  <a:pt x="7343910" y="11108445"/>
                </a:moveTo>
                <a:cubicBezTo>
                  <a:pt x="7343910" y="11108445"/>
                  <a:pt x="7344337" y="11113490"/>
                  <a:pt x="7344337" y="11113490"/>
                </a:cubicBezTo>
                <a:cubicBezTo>
                  <a:pt x="7374525" y="11121233"/>
                  <a:pt x="7375379" y="11131322"/>
                  <a:pt x="7376236" y="11141411"/>
                </a:cubicBezTo>
                <a:cubicBezTo>
                  <a:pt x="7377089" y="11151500"/>
                  <a:pt x="7348191" y="11158891"/>
                  <a:pt x="7378376" y="11166634"/>
                </a:cubicBezTo>
                <a:cubicBezTo>
                  <a:pt x="7378803" y="11171677"/>
                  <a:pt x="7349474" y="11174024"/>
                  <a:pt x="7349474" y="11174024"/>
                </a:cubicBezTo>
                <a:cubicBezTo>
                  <a:pt x="7349474" y="11174024"/>
                  <a:pt x="7320145" y="11176370"/>
                  <a:pt x="7319717" y="11171329"/>
                </a:cubicBezTo>
                <a:cubicBezTo>
                  <a:pt x="7319289" y="11166282"/>
                  <a:pt x="7318433" y="11156193"/>
                  <a:pt x="7317576" y="11146104"/>
                </a:cubicBezTo>
                <a:cubicBezTo>
                  <a:pt x="7316720" y="11136014"/>
                  <a:pt x="7315867" y="11125926"/>
                  <a:pt x="7315009" y="11115837"/>
                </a:cubicBezTo>
                <a:cubicBezTo>
                  <a:pt x="7315009" y="11115837"/>
                  <a:pt x="7314579" y="11110794"/>
                  <a:pt x="7343910" y="11108445"/>
                </a:cubicBezTo>
                <a:close/>
                <a:moveTo>
                  <a:pt x="11448383" y="11099099"/>
                </a:moveTo>
                <a:lnTo>
                  <a:pt x="11457981" y="11114725"/>
                </a:lnTo>
                <a:lnTo>
                  <a:pt x="11456457" y="11116410"/>
                </a:lnTo>
                <a:lnTo>
                  <a:pt x="11458715" y="11115922"/>
                </a:lnTo>
                <a:lnTo>
                  <a:pt x="11465085" y="11126292"/>
                </a:lnTo>
                <a:cubicBezTo>
                  <a:pt x="11467367" y="11135567"/>
                  <a:pt x="11466047" y="11145338"/>
                  <a:pt x="11460197" y="11156473"/>
                </a:cubicBezTo>
                <a:lnTo>
                  <a:pt x="11449195" y="11151384"/>
                </a:lnTo>
                <a:lnTo>
                  <a:pt x="11464269" y="11165310"/>
                </a:lnTo>
                <a:cubicBezTo>
                  <a:pt x="11465989" y="11175630"/>
                  <a:pt x="11460817" y="11185696"/>
                  <a:pt x="11450425" y="11189168"/>
                </a:cubicBezTo>
                <a:cubicBezTo>
                  <a:pt x="11443493" y="11191477"/>
                  <a:pt x="11434237" y="11190863"/>
                  <a:pt x="11423157" y="11185430"/>
                </a:cubicBezTo>
                <a:cubicBezTo>
                  <a:pt x="11429317" y="11174530"/>
                  <a:pt x="11427693" y="11170253"/>
                  <a:pt x="11415025" y="11164050"/>
                </a:cubicBezTo>
                <a:lnTo>
                  <a:pt x="11434727" y="11142173"/>
                </a:lnTo>
                <a:lnTo>
                  <a:pt x="11424689" y="11129669"/>
                </a:lnTo>
                <a:cubicBezTo>
                  <a:pt x="11430541" y="11118535"/>
                  <a:pt x="11439317" y="11101829"/>
                  <a:pt x="11448383" y="11099099"/>
                </a:cubicBezTo>
                <a:close/>
                <a:moveTo>
                  <a:pt x="2117503" y="11086673"/>
                </a:moveTo>
                <a:cubicBezTo>
                  <a:pt x="2118918" y="11084618"/>
                  <a:pt x="2120072" y="11084178"/>
                  <a:pt x="2120940" y="11086707"/>
                </a:cubicBezTo>
                <a:cubicBezTo>
                  <a:pt x="2122099" y="11090081"/>
                  <a:pt x="2122743" y="11098733"/>
                  <a:pt x="2122813" y="11115863"/>
                </a:cubicBezTo>
                <a:cubicBezTo>
                  <a:pt x="2121626" y="11124257"/>
                  <a:pt x="2120728" y="11128413"/>
                  <a:pt x="2120049" y="11129921"/>
                </a:cubicBezTo>
                <a:cubicBezTo>
                  <a:pt x="2119370" y="11131432"/>
                  <a:pt x="2118908" y="11130294"/>
                  <a:pt x="2118593" y="11128109"/>
                </a:cubicBezTo>
                <a:cubicBezTo>
                  <a:pt x="2117967" y="11123742"/>
                  <a:pt x="2117933" y="11115173"/>
                  <a:pt x="2117933" y="11115173"/>
                </a:cubicBezTo>
                <a:cubicBezTo>
                  <a:pt x="2108178" y="11113795"/>
                  <a:pt x="2103438" y="11147373"/>
                  <a:pt x="2098419" y="11112419"/>
                </a:cubicBezTo>
                <a:cubicBezTo>
                  <a:pt x="2106653" y="11113581"/>
                  <a:pt x="2113252" y="11092845"/>
                  <a:pt x="2117503" y="11086673"/>
                </a:cubicBezTo>
                <a:close/>
                <a:moveTo>
                  <a:pt x="6816317" y="11084643"/>
                </a:moveTo>
                <a:cubicBezTo>
                  <a:pt x="6816755" y="11089806"/>
                  <a:pt x="6781560" y="11092620"/>
                  <a:pt x="6781560" y="11092620"/>
                </a:cubicBezTo>
                <a:cubicBezTo>
                  <a:pt x="6781999" y="11097782"/>
                  <a:pt x="6781999" y="11097782"/>
                  <a:pt x="6782435" y="11102943"/>
                </a:cubicBezTo>
                <a:cubicBezTo>
                  <a:pt x="6782871" y="11108106"/>
                  <a:pt x="6818507" y="11110450"/>
                  <a:pt x="6783751" y="11118428"/>
                </a:cubicBezTo>
                <a:cubicBezTo>
                  <a:pt x="6748561" y="11121242"/>
                  <a:pt x="6748121" y="11116084"/>
                  <a:pt x="6748121" y="11116084"/>
                </a:cubicBezTo>
                <a:cubicBezTo>
                  <a:pt x="6748121" y="11116084"/>
                  <a:pt x="6747683" y="11110921"/>
                  <a:pt x="6747245" y="11105757"/>
                </a:cubicBezTo>
                <a:cubicBezTo>
                  <a:pt x="6747245" y="11105757"/>
                  <a:pt x="6746809" y="11100596"/>
                  <a:pt x="6746809" y="11100596"/>
                </a:cubicBezTo>
                <a:cubicBezTo>
                  <a:pt x="6746369" y="11095438"/>
                  <a:pt x="6745935" y="11090277"/>
                  <a:pt x="6745935" y="11090277"/>
                </a:cubicBezTo>
                <a:cubicBezTo>
                  <a:pt x="6745935" y="11090277"/>
                  <a:pt x="6745935" y="11090277"/>
                  <a:pt x="6781122" y="11087457"/>
                </a:cubicBezTo>
                <a:cubicBezTo>
                  <a:pt x="6781122" y="11087457"/>
                  <a:pt x="6816317" y="11084643"/>
                  <a:pt x="6816317" y="11084643"/>
                </a:cubicBezTo>
                <a:close/>
                <a:moveTo>
                  <a:pt x="12721321" y="11079555"/>
                </a:moveTo>
                <a:cubicBezTo>
                  <a:pt x="12738171" y="11083375"/>
                  <a:pt x="12749455" y="11099396"/>
                  <a:pt x="12731953" y="11118339"/>
                </a:cubicBezTo>
                <a:cubicBezTo>
                  <a:pt x="12720629" y="11110765"/>
                  <a:pt x="12715571" y="11111278"/>
                  <a:pt x="12706689" y="11120900"/>
                </a:cubicBezTo>
                <a:cubicBezTo>
                  <a:pt x="12700413" y="11112817"/>
                  <a:pt x="12694139" y="11104732"/>
                  <a:pt x="12682815" y="11097160"/>
                </a:cubicBezTo>
                <a:cubicBezTo>
                  <a:pt x="12687911" y="11087925"/>
                  <a:pt x="12695477" y="11082524"/>
                  <a:pt x="12703469" y="11080148"/>
                </a:cubicBezTo>
                <a:cubicBezTo>
                  <a:pt x="12709465" y="11078365"/>
                  <a:pt x="12715703" y="11078281"/>
                  <a:pt x="12721321" y="11079555"/>
                </a:cubicBezTo>
                <a:close/>
                <a:moveTo>
                  <a:pt x="11354225" y="11077566"/>
                </a:moveTo>
                <a:cubicBezTo>
                  <a:pt x="11391027" y="11074322"/>
                  <a:pt x="11471323" y="11133036"/>
                  <a:pt x="11365235" y="11148745"/>
                </a:cubicBezTo>
                <a:cubicBezTo>
                  <a:pt x="11337869" y="11111812"/>
                  <a:pt x="11334291" y="11091851"/>
                  <a:pt x="11341785" y="11083056"/>
                </a:cubicBezTo>
                <a:cubicBezTo>
                  <a:pt x="11344597" y="11079758"/>
                  <a:pt x="11348967" y="11078031"/>
                  <a:pt x="11354225" y="11077566"/>
                </a:cubicBezTo>
                <a:close/>
                <a:moveTo>
                  <a:pt x="13075123" y="11073354"/>
                </a:moveTo>
                <a:cubicBezTo>
                  <a:pt x="13082173" y="11076989"/>
                  <a:pt x="13086333" y="11080957"/>
                  <a:pt x="13088317" y="11085179"/>
                </a:cubicBezTo>
                <a:lnTo>
                  <a:pt x="13085269" y="11104304"/>
                </a:lnTo>
                <a:lnTo>
                  <a:pt x="13101049" y="11113814"/>
                </a:lnTo>
                <a:cubicBezTo>
                  <a:pt x="13109635" y="11121836"/>
                  <a:pt x="13117361" y="11132874"/>
                  <a:pt x="13123657" y="11148646"/>
                </a:cubicBezTo>
                <a:cubicBezTo>
                  <a:pt x="13112735" y="11152822"/>
                  <a:pt x="13099433" y="11152534"/>
                  <a:pt x="13085893" y="11149217"/>
                </a:cubicBezTo>
                <a:lnTo>
                  <a:pt x="13046141" y="11127307"/>
                </a:lnTo>
                <a:lnTo>
                  <a:pt x="12988395" y="11157396"/>
                </a:lnTo>
                <a:cubicBezTo>
                  <a:pt x="12966069" y="11166442"/>
                  <a:pt x="12944673" y="11170866"/>
                  <a:pt x="12923893" y="11166180"/>
                </a:cubicBezTo>
                <a:cubicBezTo>
                  <a:pt x="12925041" y="11160408"/>
                  <a:pt x="12928057" y="11153675"/>
                  <a:pt x="12932485" y="11146680"/>
                </a:cubicBezTo>
                <a:lnTo>
                  <a:pt x="12937069" y="11141032"/>
                </a:lnTo>
                <a:lnTo>
                  <a:pt x="12917263" y="11144752"/>
                </a:lnTo>
                <a:cubicBezTo>
                  <a:pt x="12909131" y="11144334"/>
                  <a:pt x="12901985" y="11142376"/>
                  <a:pt x="12897179" y="11138483"/>
                </a:cubicBezTo>
                <a:cubicBezTo>
                  <a:pt x="12907021" y="11124163"/>
                  <a:pt x="12945849" y="11082798"/>
                  <a:pt x="12970237" y="11104107"/>
                </a:cubicBezTo>
                <a:lnTo>
                  <a:pt x="12972469" y="11107237"/>
                </a:lnTo>
                <a:lnTo>
                  <a:pt x="12972529" y="11107191"/>
                </a:lnTo>
                <a:cubicBezTo>
                  <a:pt x="12980853" y="11101958"/>
                  <a:pt x="12989713" y="11097865"/>
                  <a:pt x="12998657" y="11095612"/>
                </a:cubicBezTo>
                <a:lnTo>
                  <a:pt x="13015583" y="11096179"/>
                </a:lnTo>
                <a:lnTo>
                  <a:pt x="13015997" y="11076917"/>
                </a:lnTo>
                <a:lnTo>
                  <a:pt x="13043531" y="11088104"/>
                </a:lnTo>
                <a:lnTo>
                  <a:pt x="13050873" y="11081098"/>
                </a:lnTo>
                <a:cubicBezTo>
                  <a:pt x="13058817" y="11076206"/>
                  <a:pt x="13067097" y="11073564"/>
                  <a:pt x="13075123" y="11073354"/>
                </a:cubicBezTo>
                <a:close/>
                <a:moveTo>
                  <a:pt x="14293777" y="11053627"/>
                </a:moveTo>
                <a:cubicBezTo>
                  <a:pt x="14300461" y="11055163"/>
                  <a:pt x="14306333" y="11058853"/>
                  <a:pt x="14310497" y="11065555"/>
                </a:cubicBezTo>
                <a:cubicBezTo>
                  <a:pt x="14302097" y="11077148"/>
                  <a:pt x="14269017" y="11093761"/>
                  <a:pt x="14249337" y="11088390"/>
                </a:cubicBezTo>
                <a:cubicBezTo>
                  <a:pt x="14242777" y="11086596"/>
                  <a:pt x="14237705" y="11082363"/>
                  <a:pt x="14235537" y="11074682"/>
                </a:cubicBezTo>
                <a:cubicBezTo>
                  <a:pt x="14246329" y="11063796"/>
                  <a:pt x="14273725" y="11049022"/>
                  <a:pt x="14293777" y="11053627"/>
                </a:cubicBezTo>
                <a:close/>
                <a:moveTo>
                  <a:pt x="11150147" y="11039528"/>
                </a:moveTo>
                <a:cubicBezTo>
                  <a:pt x="11182413" y="11060502"/>
                  <a:pt x="11195997" y="11045209"/>
                  <a:pt x="11217885" y="11046038"/>
                </a:cubicBezTo>
                <a:cubicBezTo>
                  <a:pt x="11211093" y="11053683"/>
                  <a:pt x="11203711" y="11062790"/>
                  <a:pt x="11195257" y="11071113"/>
                </a:cubicBezTo>
                <a:lnTo>
                  <a:pt x="11193645" y="11072245"/>
                </a:lnTo>
                <a:lnTo>
                  <a:pt x="11206807" y="11069521"/>
                </a:lnTo>
                <a:lnTo>
                  <a:pt x="11211557" y="11090628"/>
                </a:lnTo>
                <a:lnTo>
                  <a:pt x="11212247" y="11086906"/>
                </a:lnTo>
                <a:cubicBezTo>
                  <a:pt x="11229573" y="11099208"/>
                  <a:pt x="11248857" y="11117971"/>
                  <a:pt x="11259733" y="11137747"/>
                </a:cubicBezTo>
                <a:lnTo>
                  <a:pt x="11263913" y="11152015"/>
                </a:lnTo>
                <a:lnTo>
                  <a:pt x="11275665" y="11159406"/>
                </a:lnTo>
                <a:lnTo>
                  <a:pt x="11315347" y="11161228"/>
                </a:lnTo>
                <a:lnTo>
                  <a:pt x="11324943" y="11155215"/>
                </a:lnTo>
                <a:cubicBezTo>
                  <a:pt x="11328065" y="11166204"/>
                  <a:pt x="11337405" y="11169568"/>
                  <a:pt x="11339487" y="11183470"/>
                </a:cubicBezTo>
                <a:cubicBezTo>
                  <a:pt x="11329105" y="11183019"/>
                  <a:pt x="11320805" y="11186607"/>
                  <a:pt x="11310425" y="11186153"/>
                </a:cubicBezTo>
                <a:lnTo>
                  <a:pt x="11309709" y="11174642"/>
                </a:lnTo>
                <a:lnTo>
                  <a:pt x="11305229" y="11180242"/>
                </a:lnTo>
                <a:cubicBezTo>
                  <a:pt x="11298995" y="11184160"/>
                  <a:pt x="11291693" y="11185881"/>
                  <a:pt x="11283801" y="11185861"/>
                </a:cubicBezTo>
                <a:lnTo>
                  <a:pt x="11262325" y="11181703"/>
                </a:lnTo>
                <a:lnTo>
                  <a:pt x="11257009" y="11194058"/>
                </a:lnTo>
                <a:lnTo>
                  <a:pt x="11273397" y="11205290"/>
                </a:lnTo>
                <a:cubicBezTo>
                  <a:pt x="11278065" y="11212196"/>
                  <a:pt x="11277291" y="11219873"/>
                  <a:pt x="11268509" y="11228940"/>
                </a:cubicBezTo>
                <a:cubicBezTo>
                  <a:pt x="11252025" y="11222191"/>
                  <a:pt x="11242535" y="11216977"/>
                  <a:pt x="11226049" y="11210229"/>
                </a:cubicBezTo>
                <a:cubicBezTo>
                  <a:pt x="11232579" y="11202241"/>
                  <a:pt x="11239105" y="11194253"/>
                  <a:pt x="11245637" y="11186267"/>
                </a:cubicBezTo>
                <a:lnTo>
                  <a:pt x="11254269" y="11192182"/>
                </a:lnTo>
                <a:lnTo>
                  <a:pt x="11233435" y="11171548"/>
                </a:lnTo>
                <a:lnTo>
                  <a:pt x="11227259" y="11163303"/>
                </a:lnTo>
                <a:lnTo>
                  <a:pt x="11190717" y="11130960"/>
                </a:lnTo>
                <a:lnTo>
                  <a:pt x="11186597" y="11117941"/>
                </a:lnTo>
                <a:lnTo>
                  <a:pt x="11171297" y="11117591"/>
                </a:lnTo>
                <a:lnTo>
                  <a:pt x="11167379" y="11090668"/>
                </a:lnTo>
                <a:lnTo>
                  <a:pt x="11166187" y="11091503"/>
                </a:lnTo>
                <a:cubicBezTo>
                  <a:pt x="11153451" y="11077191"/>
                  <a:pt x="11149583" y="11059263"/>
                  <a:pt x="11150147" y="11039528"/>
                </a:cubicBezTo>
                <a:close/>
                <a:moveTo>
                  <a:pt x="1285007" y="11038018"/>
                </a:moveTo>
                <a:cubicBezTo>
                  <a:pt x="1286483" y="11036890"/>
                  <a:pt x="1287109" y="11036873"/>
                  <a:pt x="1286266" y="11038643"/>
                </a:cubicBezTo>
                <a:cubicBezTo>
                  <a:pt x="1285139" y="11041002"/>
                  <a:pt x="1281393" y="11046537"/>
                  <a:pt x="1273556" y="11056842"/>
                </a:cubicBezTo>
                <a:cubicBezTo>
                  <a:pt x="1265349" y="11063293"/>
                  <a:pt x="1263861" y="11063083"/>
                  <a:pt x="1265587" y="11060001"/>
                </a:cubicBezTo>
                <a:cubicBezTo>
                  <a:pt x="1268502" y="11054795"/>
                  <a:pt x="1280578" y="11041404"/>
                  <a:pt x="1285007" y="11038018"/>
                </a:cubicBezTo>
                <a:close/>
                <a:moveTo>
                  <a:pt x="6776485" y="11032809"/>
                </a:moveTo>
                <a:cubicBezTo>
                  <a:pt x="6776897" y="11037669"/>
                  <a:pt x="6777307" y="11042525"/>
                  <a:pt x="6777721" y="11047383"/>
                </a:cubicBezTo>
                <a:cubicBezTo>
                  <a:pt x="6778133" y="11052241"/>
                  <a:pt x="6778545" y="11057097"/>
                  <a:pt x="6778958" y="11061957"/>
                </a:cubicBezTo>
                <a:cubicBezTo>
                  <a:pt x="6743761" y="11064772"/>
                  <a:pt x="6743761" y="11064772"/>
                  <a:pt x="6743761" y="11064772"/>
                </a:cubicBezTo>
                <a:cubicBezTo>
                  <a:pt x="6743349" y="11059917"/>
                  <a:pt x="6742935" y="11055056"/>
                  <a:pt x="6742525" y="11050200"/>
                </a:cubicBezTo>
                <a:cubicBezTo>
                  <a:pt x="6742525" y="11050200"/>
                  <a:pt x="6742113" y="11045342"/>
                  <a:pt x="6742113" y="11045342"/>
                </a:cubicBezTo>
                <a:cubicBezTo>
                  <a:pt x="6741700" y="11040484"/>
                  <a:pt x="6741700" y="11040484"/>
                  <a:pt x="6741289" y="11035629"/>
                </a:cubicBezTo>
                <a:cubicBezTo>
                  <a:pt x="6741289" y="11035629"/>
                  <a:pt x="6776485" y="11032809"/>
                  <a:pt x="6776485" y="11032809"/>
                </a:cubicBezTo>
                <a:close/>
                <a:moveTo>
                  <a:pt x="12596621" y="11029231"/>
                </a:moveTo>
                <a:cubicBezTo>
                  <a:pt x="12605571" y="11043806"/>
                  <a:pt x="12624857" y="11060604"/>
                  <a:pt x="12623477" y="11072954"/>
                </a:cubicBezTo>
                <a:cubicBezTo>
                  <a:pt x="12614573" y="11079789"/>
                  <a:pt x="12605665" y="11086627"/>
                  <a:pt x="12607093" y="11095690"/>
                </a:cubicBezTo>
                <a:cubicBezTo>
                  <a:pt x="12596997" y="11094974"/>
                  <a:pt x="12589183" y="11091592"/>
                  <a:pt x="12583673" y="11086634"/>
                </a:cubicBezTo>
                <a:cubicBezTo>
                  <a:pt x="12567133" y="11071764"/>
                  <a:pt x="12571301" y="11042748"/>
                  <a:pt x="12596621" y="11029231"/>
                </a:cubicBezTo>
                <a:close/>
                <a:moveTo>
                  <a:pt x="13314903" y="11026415"/>
                </a:moveTo>
                <a:cubicBezTo>
                  <a:pt x="13337733" y="11025083"/>
                  <a:pt x="13343313" y="11052839"/>
                  <a:pt x="13333163" y="11064230"/>
                </a:cubicBezTo>
                <a:cubicBezTo>
                  <a:pt x="13324033" y="11064763"/>
                  <a:pt x="13317057" y="11064090"/>
                  <a:pt x="13311349" y="11061993"/>
                </a:cubicBezTo>
                <a:cubicBezTo>
                  <a:pt x="13305641" y="11059895"/>
                  <a:pt x="13301201" y="11056375"/>
                  <a:pt x="13297145" y="11051213"/>
                </a:cubicBezTo>
                <a:cubicBezTo>
                  <a:pt x="13297653" y="11036061"/>
                  <a:pt x="13306277" y="11031241"/>
                  <a:pt x="13314903" y="11026415"/>
                </a:cubicBezTo>
                <a:close/>
                <a:moveTo>
                  <a:pt x="14200165" y="11025390"/>
                </a:moveTo>
                <a:cubicBezTo>
                  <a:pt x="14208993" y="11024140"/>
                  <a:pt x="14218529" y="11024636"/>
                  <a:pt x="14226289" y="11027170"/>
                </a:cubicBezTo>
                <a:cubicBezTo>
                  <a:pt x="14231469" y="11028860"/>
                  <a:pt x="14235857" y="11031459"/>
                  <a:pt x="14238727" y="11035050"/>
                </a:cubicBezTo>
                <a:cubicBezTo>
                  <a:pt x="14242557" y="11039837"/>
                  <a:pt x="14243693" y="11046392"/>
                  <a:pt x="14240391" y="11054921"/>
                </a:cubicBezTo>
                <a:cubicBezTo>
                  <a:pt x="14229563" y="11054445"/>
                  <a:pt x="14218361" y="11054483"/>
                  <a:pt x="14208493" y="11053557"/>
                </a:cubicBezTo>
                <a:cubicBezTo>
                  <a:pt x="14198627" y="11052633"/>
                  <a:pt x="14190101" y="11050748"/>
                  <a:pt x="14184625" y="11046423"/>
                </a:cubicBezTo>
                <a:cubicBezTo>
                  <a:pt x="14180973" y="11043539"/>
                  <a:pt x="14178681" y="11039576"/>
                  <a:pt x="14178249" y="11034085"/>
                </a:cubicBezTo>
                <a:cubicBezTo>
                  <a:pt x="14183205" y="11029637"/>
                  <a:pt x="14191333" y="11026642"/>
                  <a:pt x="14200165" y="11025390"/>
                </a:cubicBezTo>
                <a:close/>
                <a:moveTo>
                  <a:pt x="12968961" y="11024153"/>
                </a:moveTo>
                <a:cubicBezTo>
                  <a:pt x="12972865" y="11023757"/>
                  <a:pt x="12976761" y="11024592"/>
                  <a:pt x="12987909" y="11025572"/>
                </a:cubicBezTo>
                <a:cubicBezTo>
                  <a:pt x="12996755" y="11040143"/>
                  <a:pt x="12996707" y="11049991"/>
                  <a:pt x="12989957" y="11061223"/>
                </a:cubicBezTo>
                <a:cubicBezTo>
                  <a:pt x="12983253" y="11062601"/>
                  <a:pt x="12972111" y="11061623"/>
                  <a:pt x="12963163" y="11066751"/>
                </a:cubicBezTo>
                <a:cubicBezTo>
                  <a:pt x="12958763" y="11054540"/>
                  <a:pt x="12954369" y="11042328"/>
                  <a:pt x="12949969" y="11030120"/>
                </a:cubicBezTo>
                <a:cubicBezTo>
                  <a:pt x="12961143" y="11026175"/>
                  <a:pt x="12965055" y="11024547"/>
                  <a:pt x="12968961" y="11024153"/>
                </a:cubicBezTo>
                <a:close/>
                <a:moveTo>
                  <a:pt x="12092105" y="11015845"/>
                </a:moveTo>
                <a:cubicBezTo>
                  <a:pt x="12118565" y="11029698"/>
                  <a:pt x="12100573" y="11061036"/>
                  <a:pt x="12079405" y="11065628"/>
                </a:cubicBezTo>
                <a:cubicBezTo>
                  <a:pt x="12068817" y="11060085"/>
                  <a:pt x="12061673" y="11054777"/>
                  <a:pt x="12057173" y="11048893"/>
                </a:cubicBezTo>
                <a:cubicBezTo>
                  <a:pt x="12052677" y="11043012"/>
                  <a:pt x="12050821" y="11036555"/>
                  <a:pt x="12050821" y="11028717"/>
                </a:cubicBezTo>
                <a:cubicBezTo>
                  <a:pt x="12064583" y="11013975"/>
                  <a:pt x="12078341" y="11014911"/>
                  <a:pt x="12092105" y="11015845"/>
                </a:cubicBezTo>
                <a:close/>
                <a:moveTo>
                  <a:pt x="5943366" y="11011907"/>
                </a:moveTo>
                <a:cubicBezTo>
                  <a:pt x="5931839" y="11014736"/>
                  <a:pt x="5915325" y="11048062"/>
                  <a:pt x="5901073" y="11046050"/>
                </a:cubicBezTo>
                <a:cubicBezTo>
                  <a:pt x="5896369" y="11049348"/>
                  <a:pt x="5891797" y="11051179"/>
                  <a:pt x="5887340" y="11051850"/>
                </a:cubicBezTo>
                <a:lnTo>
                  <a:pt x="5875051" y="11050758"/>
                </a:lnTo>
                <a:lnTo>
                  <a:pt x="5874653" y="11078060"/>
                </a:lnTo>
                <a:cubicBezTo>
                  <a:pt x="5879039" y="11093512"/>
                  <a:pt x="5888015" y="11108685"/>
                  <a:pt x="5901514" y="11122785"/>
                </a:cubicBezTo>
                <a:cubicBezTo>
                  <a:pt x="5902685" y="11136606"/>
                  <a:pt x="5905921" y="11150579"/>
                  <a:pt x="5910703" y="11164664"/>
                </a:cubicBezTo>
                <a:lnTo>
                  <a:pt x="5928674" y="11206068"/>
                </a:lnTo>
                <a:lnTo>
                  <a:pt x="5941959" y="11193460"/>
                </a:lnTo>
                <a:cubicBezTo>
                  <a:pt x="5951581" y="11185904"/>
                  <a:pt x="5960715" y="11181251"/>
                  <a:pt x="5969028" y="11182425"/>
                </a:cubicBezTo>
                <a:cubicBezTo>
                  <a:pt x="5978529" y="11183766"/>
                  <a:pt x="5978891" y="11215515"/>
                  <a:pt x="5988392" y="11216857"/>
                </a:cubicBezTo>
                <a:cubicBezTo>
                  <a:pt x="6022368" y="11285044"/>
                  <a:pt x="6087415" y="11167446"/>
                  <a:pt x="6107506" y="11265362"/>
                </a:cubicBezTo>
                <a:cubicBezTo>
                  <a:pt x="6116644" y="11234963"/>
                  <a:pt x="6130895" y="11236973"/>
                  <a:pt x="6140031" y="11206564"/>
                </a:cubicBezTo>
                <a:cubicBezTo>
                  <a:pt x="6158669" y="11177505"/>
                  <a:pt x="6145145" y="11238985"/>
                  <a:pt x="6154646" y="11240328"/>
                </a:cubicBezTo>
                <a:cubicBezTo>
                  <a:pt x="6191559" y="11150450"/>
                  <a:pt x="6198485" y="11341598"/>
                  <a:pt x="6244894" y="11253068"/>
                </a:cubicBezTo>
                <a:cubicBezTo>
                  <a:pt x="6245985" y="11348304"/>
                  <a:pt x="6287284" y="11227354"/>
                  <a:pt x="6293123" y="11323268"/>
                </a:cubicBezTo>
                <a:cubicBezTo>
                  <a:pt x="6302621" y="11324607"/>
                  <a:pt x="6311762" y="11294200"/>
                  <a:pt x="6321259" y="11295540"/>
                </a:cubicBezTo>
                <a:cubicBezTo>
                  <a:pt x="6346559" y="11330808"/>
                  <a:pt x="6373416" y="11346484"/>
                  <a:pt x="6401402" y="11350932"/>
                </a:cubicBezTo>
                <a:lnTo>
                  <a:pt x="6416560" y="11350680"/>
                </a:lnTo>
                <a:lnTo>
                  <a:pt x="6411497" y="11334975"/>
                </a:lnTo>
                <a:cubicBezTo>
                  <a:pt x="6410645" y="11324923"/>
                  <a:pt x="6410217" y="11319895"/>
                  <a:pt x="6376783" y="11312451"/>
                </a:cubicBezTo>
                <a:cubicBezTo>
                  <a:pt x="6309497" y="11292536"/>
                  <a:pt x="6338667" y="11249724"/>
                  <a:pt x="6272225" y="11239859"/>
                </a:cubicBezTo>
                <a:cubicBezTo>
                  <a:pt x="6272225" y="11239859"/>
                  <a:pt x="6272225" y="11239859"/>
                  <a:pt x="6304807" y="11237251"/>
                </a:cubicBezTo>
                <a:cubicBezTo>
                  <a:pt x="6304381" y="11232226"/>
                  <a:pt x="6270947" y="11224781"/>
                  <a:pt x="6270091" y="11214730"/>
                </a:cubicBezTo>
                <a:cubicBezTo>
                  <a:pt x="6237946" y="11222363"/>
                  <a:pt x="6303951" y="11227200"/>
                  <a:pt x="6206217" y="11235022"/>
                </a:cubicBezTo>
                <a:cubicBezTo>
                  <a:pt x="6170657" y="11202449"/>
                  <a:pt x="6233255" y="11167078"/>
                  <a:pt x="6199397" y="11154608"/>
                </a:cubicBezTo>
                <a:cubicBezTo>
                  <a:pt x="6198967" y="11149582"/>
                  <a:pt x="6199397" y="11154608"/>
                  <a:pt x="6231977" y="11151998"/>
                </a:cubicBezTo>
                <a:cubicBezTo>
                  <a:pt x="6165967" y="11147164"/>
                  <a:pt x="6229842" y="11126872"/>
                  <a:pt x="6165115" y="11137109"/>
                </a:cubicBezTo>
                <a:cubicBezTo>
                  <a:pt x="6164261" y="11127058"/>
                  <a:pt x="6196835" y="11124451"/>
                  <a:pt x="6196409" y="11119427"/>
                </a:cubicBezTo>
                <a:cubicBezTo>
                  <a:pt x="6211633" y="11105559"/>
                  <a:pt x="6218073" y="11084803"/>
                  <a:pt x="6216366" y="11064700"/>
                </a:cubicBezTo>
                <a:lnTo>
                  <a:pt x="6215779" y="11062735"/>
                </a:lnTo>
                <a:lnTo>
                  <a:pt x="6211250" y="11058145"/>
                </a:lnTo>
                <a:cubicBezTo>
                  <a:pt x="6180697" y="11030059"/>
                  <a:pt x="6149731" y="11017762"/>
                  <a:pt x="6110080" y="11075555"/>
                </a:cubicBezTo>
                <a:cubicBezTo>
                  <a:pt x="6095465" y="11041800"/>
                  <a:pt x="6076464" y="11039118"/>
                  <a:pt x="6057467" y="11036435"/>
                </a:cubicBezTo>
                <a:cubicBezTo>
                  <a:pt x="6028966" y="11032412"/>
                  <a:pt x="5996080" y="11059462"/>
                  <a:pt x="5967575" y="11055437"/>
                </a:cubicBezTo>
                <a:cubicBezTo>
                  <a:pt x="5958077" y="11054097"/>
                  <a:pt x="5957714" y="11022354"/>
                  <a:pt x="5952964" y="11021682"/>
                </a:cubicBezTo>
                <a:cubicBezTo>
                  <a:pt x="5950497" y="11013410"/>
                  <a:pt x="5947209" y="11010964"/>
                  <a:pt x="5943366" y="11011907"/>
                </a:cubicBezTo>
                <a:close/>
                <a:moveTo>
                  <a:pt x="7140859" y="11001654"/>
                </a:moveTo>
                <a:cubicBezTo>
                  <a:pt x="7146431" y="11001990"/>
                  <a:pt x="7152720" y="11003720"/>
                  <a:pt x="7159797" y="11006972"/>
                </a:cubicBezTo>
                <a:cubicBezTo>
                  <a:pt x="7165785" y="11029082"/>
                  <a:pt x="7145290" y="11052172"/>
                  <a:pt x="7131907" y="11057630"/>
                </a:cubicBezTo>
                <a:cubicBezTo>
                  <a:pt x="7121176" y="11047276"/>
                  <a:pt x="7116993" y="11039162"/>
                  <a:pt x="7108354" y="11032863"/>
                </a:cubicBezTo>
                <a:cubicBezTo>
                  <a:pt x="7113896" y="11012188"/>
                  <a:pt x="7124143" y="11000644"/>
                  <a:pt x="7140859" y="11001654"/>
                </a:cubicBezTo>
                <a:close/>
                <a:moveTo>
                  <a:pt x="10910191" y="10990926"/>
                </a:moveTo>
                <a:cubicBezTo>
                  <a:pt x="10924669" y="10998408"/>
                  <a:pt x="10927197" y="11025311"/>
                  <a:pt x="10917517" y="11030913"/>
                </a:cubicBezTo>
                <a:cubicBezTo>
                  <a:pt x="10913273" y="11032376"/>
                  <a:pt x="10909115" y="11032109"/>
                  <a:pt x="10905273" y="11030668"/>
                </a:cubicBezTo>
                <a:cubicBezTo>
                  <a:pt x="10893749" y="11026348"/>
                  <a:pt x="10885081" y="11011478"/>
                  <a:pt x="10885417" y="11001160"/>
                </a:cubicBezTo>
                <a:cubicBezTo>
                  <a:pt x="10885563" y="10996572"/>
                  <a:pt x="10887493" y="10992887"/>
                  <a:pt x="10891739" y="10991424"/>
                </a:cubicBezTo>
                <a:cubicBezTo>
                  <a:pt x="10899213" y="10988094"/>
                  <a:pt x="10905365" y="10988430"/>
                  <a:pt x="10910191" y="10990926"/>
                </a:cubicBezTo>
                <a:close/>
                <a:moveTo>
                  <a:pt x="13386373" y="10971881"/>
                </a:moveTo>
                <a:cubicBezTo>
                  <a:pt x="13392385" y="10970099"/>
                  <a:pt x="13399773" y="10970050"/>
                  <a:pt x="13408641" y="10972344"/>
                </a:cubicBezTo>
                <a:cubicBezTo>
                  <a:pt x="13420465" y="10975402"/>
                  <a:pt x="13434921" y="10982622"/>
                  <a:pt x="13452247" y="10995454"/>
                </a:cubicBezTo>
                <a:cubicBezTo>
                  <a:pt x="13446377" y="11006513"/>
                  <a:pt x="13466049" y="11014005"/>
                  <a:pt x="13464921" y="11023546"/>
                </a:cubicBezTo>
                <a:cubicBezTo>
                  <a:pt x="13445011" y="11047117"/>
                  <a:pt x="13427249" y="11057256"/>
                  <a:pt x="13412441" y="11058840"/>
                </a:cubicBezTo>
                <a:cubicBezTo>
                  <a:pt x="13397641" y="11060428"/>
                  <a:pt x="13385789" y="11053464"/>
                  <a:pt x="13377699" y="11042835"/>
                </a:cubicBezTo>
                <a:cubicBezTo>
                  <a:pt x="13372305" y="11035753"/>
                  <a:pt x="13368591" y="11027042"/>
                  <a:pt x="13366789" y="11018147"/>
                </a:cubicBezTo>
                <a:cubicBezTo>
                  <a:pt x="13362725" y="10998141"/>
                  <a:pt x="13368345" y="10977220"/>
                  <a:pt x="13386373" y="10971881"/>
                </a:cubicBezTo>
                <a:close/>
                <a:moveTo>
                  <a:pt x="13034893" y="10970415"/>
                </a:moveTo>
                <a:cubicBezTo>
                  <a:pt x="13071459" y="10973597"/>
                  <a:pt x="13101907" y="10981026"/>
                  <a:pt x="13124353" y="10994230"/>
                </a:cubicBezTo>
                <a:cubicBezTo>
                  <a:pt x="13146809" y="11007431"/>
                  <a:pt x="13161263" y="11026403"/>
                  <a:pt x="13165861" y="11052667"/>
                </a:cubicBezTo>
                <a:cubicBezTo>
                  <a:pt x="13116161" y="11046999"/>
                  <a:pt x="13079405" y="11028329"/>
                  <a:pt x="13055085" y="11000775"/>
                </a:cubicBezTo>
                <a:cubicBezTo>
                  <a:pt x="13046977" y="10991592"/>
                  <a:pt x="13040251" y="10981420"/>
                  <a:pt x="13034893" y="10970415"/>
                </a:cubicBezTo>
                <a:close/>
                <a:moveTo>
                  <a:pt x="2420397" y="10963850"/>
                </a:moveTo>
                <a:cubicBezTo>
                  <a:pt x="2425134" y="10964517"/>
                  <a:pt x="2425134" y="10964517"/>
                  <a:pt x="2425134" y="10964517"/>
                </a:cubicBezTo>
                <a:cubicBezTo>
                  <a:pt x="2425134" y="10964517"/>
                  <a:pt x="2420392" y="10998087"/>
                  <a:pt x="2420392" y="10998087"/>
                </a:cubicBezTo>
                <a:cubicBezTo>
                  <a:pt x="2415661" y="10997418"/>
                  <a:pt x="2406183" y="11030324"/>
                  <a:pt x="2396717" y="11028986"/>
                </a:cubicBezTo>
                <a:cubicBezTo>
                  <a:pt x="2396717" y="11028986"/>
                  <a:pt x="2401454" y="10995411"/>
                  <a:pt x="2401454" y="10995411"/>
                </a:cubicBezTo>
                <a:cubicBezTo>
                  <a:pt x="2410925" y="10996749"/>
                  <a:pt x="2420397" y="10963850"/>
                  <a:pt x="2420397" y="10963850"/>
                </a:cubicBezTo>
                <a:close/>
                <a:moveTo>
                  <a:pt x="13478097" y="10959979"/>
                </a:moveTo>
                <a:cubicBezTo>
                  <a:pt x="13486997" y="10960943"/>
                  <a:pt x="13495569" y="10965107"/>
                  <a:pt x="13499109" y="10972801"/>
                </a:cubicBezTo>
                <a:cubicBezTo>
                  <a:pt x="13484009" y="10976545"/>
                  <a:pt x="13474493" y="10986335"/>
                  <a:pt x="13463893" y="10985387"/>
                </a:cubicBezTo>
                <a:cubicBezTo>
                  <a:pt x="13460361" y="10985072"/>
                  <a:pt x="13456709" y="10983564"/>
                  <a:pt x="13452689" y="10980244"/>
                </a:cubicBezTo>
                <a:cubicBezTo>
                  <a:pt x="13450627" y="10974403"/>
                  <a:pt x="13451905" y="10969738"/>
                  <a:pt x="13455133" y="10966339"/>
                </a:cubicBezTo>
                <a:cubicBezTo>
                  <a:pt x="13459975" y="10961246"/>
                  <a:pt x="13469197" y="10959015"/>
                  <a:pt x="13478097" y="10959979"/>
                </a:cubicBezTo>
                <a:close/>
                <a:moveTo>
                  <a:pt x="13702369" y="10956792"/>
                </a:moveTo>
                <a:cubicBezTo>
                  <a:pt x="13733757" y="10959801"/>
                  <a:pt x="13763237" y="10968295"/>
                  <a:pt x="13791749" y="10980078"/>
                </a:cubicBezTo>
                <a:lnTo>
                  <a:pt x="13836221" y="11002962"/>
                </a:lnTo>
                <a:lnTo>
                  <a:pt x="13834461" y="10998793"/>
                </a:lnTo>
                <a:cubicBezTo>
                  <a:pt x="13852761" y="10985696"/>
                  <a:pt x="13866527" y="10995934"/>
                  <a:pt x="13875583" y="11011638"/>
                </a:cubicBezTo>
                <a:lnTo>
                  <a:pt x="13881885" y="11027617"/>
                </a:lnTo>
                <a:lnTo>
                  <a:pt x="13905525" y="11033321"/>
                </a:lnTo>
                <a:cubicBezTo>
                  <a:pt x="13965077" y="11050798"/>
                  <a:pt x="14002825" y="11072746"/>
                  <a:pt x="14036505" y="11107106"/>
                </a:cubicBezTo>
                <a:lnTo>
                  <a:pt x="14064557" y="11141412"/>
                </a:lnTo>
                <a:lnTo>
                  <a:pt x="14076215" y="11123527"/>
                </a:lnTo>
                <a:cubicBezTo>
                  <a:pt x="14090783" y="11113359"/>
                  <a:pt x="14112793" y="11114131"/>
                  <a:pt x="14126429" y="11138206"/>
                </a:cubicBezTo>
                <a:cubicBezTo>
                  <a:pt x="14124341" y="11150553"/>
                  <a:pt x="14119311" y="11159319"/>
                  <a:pt x="14117223" y="11171662"/>
                </a:cubicBezTo>
                <a:cubicBezTo>
                  <a:pt x="14111773" y="11172462"/>
                  <a:pt x="14105325" y="11173919"/>
                  <a:pt x="14097649" y="11174794"/>
                </a:cubicBezTo>
                <a:lnTo>
                  <a:pt x="14078307" y="11174581"/>
                </a:lnTo>
                <a:lnTo>
                  <a:pt x="14067733" y="11238841"/>
                </a:lnTo>
                <a:lnTo>
                  <a:pt x="14072669" y="11237102"/>
                </a:lnTo>
                <a:cubicBezTo>
                  <a:pt x="14106551" y="11231768"/>
                  <a:pt x="14144653" y="11236917"/>
                  <a:pt x="14161415" y="11254122"/>
                </a:cubicBezTo>
                <a:cubicBezTo>
                  <a:pt x="14133397" y="11268055"/>
                  <a:pt x="14108721" y="11271518"/>
                  <a:pt x="14084369" y="11273371"/>
                </a:cubicBezTo>
                <a:lnTo>
                  <a:pt x="14055741" y="11277022"/>
                </a:lnTo>
                <a:lnTo>
                  <a:pt x="14033269" y="11323712"/>
                </a:lnTo>
                <a:cubicBezTo>
                  <a:pt x="13994169" y="11382268"/>
                  <a:pt x="13931437" y="11419274"/>
                  <a:pt x="13847401" y="11407084"/>
                </a:cubicBezTo>
                <a:cubicBezTo>
                  <a:pt x="13793897" y="11401396"/>
                  <a:pt x="13744597" y="11376154"/>
                  <a:pt x="13708753" y="11339624"/>
                </a:cubicBezTo>
                <a:cubicBezTo>
                  <a:pt x="13693813" y="11324404"/>
                  <a:pt x="13681213" y="11307222"/>
                  <a:pt x="13671623" y="11288680"/>
                </a:cubicBezTo>
                <a:lnTo>
                  <a:pt x="13668489" y="11278976"/>
                </a:lnTo>
                <a:lnTo>
                  <a:pt x="13644837" y="11266042"/>
                </a:lnTo>
                <a:lnTo>
                  <a:pt x="13643509" y="11266859"/>
                </a:lnTo>
                <a:cubicBezTo>
                  <a:pt x="13627493" y="11273304"/>
                  <a:pt x="13610093" y="11276475"/>
                  <a:pt x="13592365" y="11276633"/>
                </a:cubicBezTo>
                <a:cubicBezTo>
                  <a:pt x="13574633" y="11276799"/>
                  <a:pt x="13556577" y="11273954"/>
                  <a:pt x="13539241" y="11268375"/>
                </a:cubicBezTo>
                <a:cubicBezTo>
                  <a:pt x="13524805" y="11263723"/>
                  <a:pt x="13510877" y="11257176"/>
                  <a:pt x="13498065" y="11248887"/>
                </a:cubicBezTo>
                <a:lnTo>
                  <a:pt x="13492409" y="11243972"/>
                </a:lnTo>
                <a:lnTo>
                  <a:pt x="13461089" y="11242942"/>
                </a:lnTo>
                <a:cubicBezTo>
                  <a:pt x="13446761" y="11242778"/>
                  <a:pt x="13432193" y="11243067"/>
                  <a:pt x="13417445" y="11244302"/>
                </a:cubicBezTo>
                <a:cubicBezTo>
                  <a:pt x="13409969" y="11228196"/>
                  <a:pt x="13416489" y="11221123"/>
                  <a:pt x="13413915" y="11210298"/>
                </a:cubicBezTo>
                <a:cubicBezTo>
                  <a:pt x="13428545" y="11211456"/>
                  <a:pt x="13443733" y="11211826"/>
                  <a:pt x="13458929" y="11212298"/>
                </a:cubicBezTo>
                <a:lnTo>
                  <a:pt x="13459581" y="11212336"/>
                </a:lnTo>
                <a:lnTo>
                  <a:pt x="13439571" y="11179505"/>
                </a:lnTo>
                <a:lnTo>
                  <a:pt x="13435619" y="11160437"/>
                </a:lnTo>
                <a:lnTo>
                  <a:pt x="13418747" y="11172222"/>
                </a:lnTo>
                <a:cubicBezTo>
                  <a:pt x="13406885" y="11176481"/>
                  <a:pt x="13393825" y="11177966"/>
                  <a:pt x="13380935" y="11176981"/>
                </a:cubicBezTo>
                <a:cubicBezTo>
                  <a:pt x="13355145" y="11175009"/>
                  <a:pt x="13330033" y="11163160"/>
                  <a:pt x="13316533" y="11143842"/>
                </a:cubicBezTo>
                <a:cubicBezTo>
                  <a:pt x="13329973" y="11127740"/>
                  <a:pt x="13353457" y="11127220"/>
                  <a:pt x="13378445" y="11131862"/>
                </a:cubicBezTo>
                <a:lnTo>
                  <a:pt x="13432705" y="11146380"/>
                </a:lnTo>
                <a:lnTo>
                  <a:pt x="13429619" y="11131503"/>
                </a:lnTo>
                <a:cubicBezTo>
                  <a:pt x="13428949" y="11096792"/>
                  <a:pt x="13472049" y="11078150"/>
                  <a:pt x="13480981" y="11033725"/>
                </a:cubicBezTo>
                <a:cubicBezTo>
                  <a:pt x="13545601" y="11015166"/>
                  <a:pt x="13584161" y="11013615"/>
                  <a:pt x="13627593" y="11027624"/>
                </a:cubicBezTo>
                <a:lnTo>
                  <a:pt x="13657017" y="11039818"/>
                </a:lnTo>
                <a:lnTo>
                  <a:pt x="13656285" y="11025434"/>
                </a:lnTo>
                <a:cubicBezTo>
                  <a:pt x="13660275" y="11014835"/>
                  <a:pt x="13672821" y="11008582"/>
                  <a:pt x="13690109" y="11018986"/>
                </a:cubicBezTo>
                <a:cubicBezTo>
                  <a:pt x="13693927" y="11027093"/>
                  <a:pt x="13694673" y="11033932"/>
                  <a:pt x="13698491" y="11042042"/>
                </a:cubicBezTo>
                <a:cubicBezTo>
                  <a:pt x="13695781" y="11044189"/>
                  <a:pt x="13692785" y="11047032"/>
                  <a:pt x="13688875" y="11049909"/>
                </a:cubicBezTo>
                <a:lnTo>
                  <a:pt x="13678045" y="11055685"/>
                </a:lnTo>
                <a:lnTo>
                  <a:pt x="13695413" y="11092177"/>
                </a:lnTo>
                <a:lnTo>
                  <a:pt x="13713877" y="11076862"/>
                </a:lnTo>
                <a:cubicBezTo>
                  <a:pt x="13731597" y="11067649"/>
                  <a:pt x="13753121" y="11061658"/>
                  <a:pt x="13774971" y="11053488"/>
                </a:cubicBezTo>
                <a:lnTo>
                  <a:pt x="13812253" y="11031950"/>
                </a:lnTo>
                <a:lnTo>
                  <a:pt x="13807789" y="11032575"/>
                </a:lnTo>
                <a:cubicBezTo>
                  <a:pt x="13786653" y="11031163"/>
                  <a:pt x="13766723" y="11025760"/>
                  <a:pt x="13747513" y="11018087"/>
                </a:cubicBezTo>
                <a:cubicBezTo>
                  <a:pt x="13709077" y="11002749"/>
                  <a:pt x="13673493" y="10978351"/>
                  <a:pt x="13636757" y="10958740"/>
                </a:cubicBezTo>
                <a:cubicBezTo>
                  <a:pt x="13659663" y="10955218"/>
                  <a:pt x="13681441" y="10954784"/>
                  <a:pt x="13702369" y="10956792"/>
                </a:cubicBezTo>
                <a:close/>
                <a:moveTo>
                  <a:pt x="14039011" y="10951437"/>
                </a:moveTo>
                <a:cubicBezTo>
                  <a:pt x="14072133" y="10955533"/>
                  <a:pt x="14105301" y="10972939"/>
                  <a:pt x="14108333" y="10994175"/>
                </a:cubicBezTo>
                <a:cubicBezTo>
                  <a:pt x="14062921" y="10989359"/>
                  <a:pt x="14024525" y="10984803"/>
                  <a:pt x="13976021" y="10970485"/>
                </a:cubicBezTo>
                <a:cubicBezTo>
                  <a:pt x="13982591" y="10960558"/>
                  <a:pt x="13993809" y="10954716"/>
                  <a:pt x="14007025" y="10952125"/>
                </a:cubicBezTo>
                <a:cubicBezTo>
                  <a:pt x="14016937" y="10950183"/>
                  <a:pt x="14027973" y="10950070"/>
                  <a:pt x="14039011" y="10951437"/>
                </a:cubicBezTo>
                <a:close/>
                <a:moveTo>
                  <a:pt x="10978715" y="10949538"/>
                </a:moveTo>
                <a:cubicBezTo>
                  <a:pt x="10981551" y="10948088"/>
                  <a:pt x="10984609" y="10948993"/>
                  <a:pt x="10987191" y="10951006"/>
                </a:cubicBezTo>
                <a:lnTo>
                  <a:pt x="10990069" y="10961481"/>
                </a:lnTo>
                <a:lnTo>
                  <a:pt x="11000061" y="10967209"/>
                </a:lnTo>
                <a:cubicBezTo>
                  <a:pt x="11006539" y="10975069"/>
                  <a:pt x="11009889" y="10985500"/>
                  <a:pt x="11007741" y="10997822"/>
                </a:cubicBezTo>
                <a:cubicBezTo>
                  <a:pt x="10986901" y="10996880"/>
                  <a:pt x="10977209" y="11013904"/>
                  <a:pt x="10959269" y="11013967"/>
                </a:cubicBezTo>
                <a:cubicBezTo>
                  <a:pt x="10953289" y="11013988"/>
                  <a:pt x="10946397" y="11012124"/>
                  <a:pt x="10937873" y="11007082"/>
                </a:cubicBezTo>
                <a:cubicBezTo>
                  <a:pt x="10938281" y="10994681"/>
                  <a:pt x="10927963" y="10991112"/>
                  <a:pt x="10921223" y="10984600"/>
                </a:cubicBezTo>
                <a:cubicBezTo>
                  <a:pt x="10929093" y="10957015"/>
                  <a:pt x="10952869" y="10948000"/>
                  <a:pt x="10973605" y="10952044"/>
                </a:cubicBezTo>
                <a:lnTo>
                  <a:pt x="10976385" y="10953637"/>
                </a:lnTo>
                <a:close/>
                <a:moveTo>
                  <a:pt x="11399441" y="10947477"/>
                </a:moveTo>
                <a:cubicBezTo>
                  <a:pt x="11403087" y="10954926"/>
                  <a:pt x="11402493" y="10962914"/>
                  <a:pt x="11399159" y="10970495"/>
                </a:cubicBezTo>
                <a:lnTo>
                  <a:pt x="11387917" y="10984321"/>
                </a:lnTo>
                <a:lnTo>
                  <a:pt x="11397481" y="10988506"/>
                </a:lnTo>
                <a:cubicBezTo>
                  <a:pt x="11387431" y="11001394"/>
                  <a:pt x="11354017" y="11016050"/>
                  <a:pt x="11328889" y="11012406"/>
                </a:cubicBezTo>
                <a:cubicBezTo>
                  <a:pt x="11313817" y="11010223"/>
                  <a:pt x="11301729" y="11001444"/>
                  <a:pt x="11299465" y="10981748"/>
                </a:cubicBezTo>
                <a:lnTo>
                  <a:pt x="11323857" y="10979818"/>
                </a:lnTo>
                <a:lnTo>
                  <a:pt x="11323681" y="10979063"/>
                </a:lnTo>
                <a:cubicBezTo>
                  <a:pt x="11325829" y="10974192"/>
                  <a:pt x="11332329" y="10971334"/>
                  <a:pt x="11338657" y="10971815"/>
                </a:cubicBezTo>
                <a:lnTo>
                  <a:pt x="11345551" y="10978101"/>
                </a:lnTo>
                <a:lnTo>
                  <a:pt x="11354501" y="10977395"/>
                </a:lnTo>
                <a:lnTo>
                  <a:pt x="11360597" y="10978060"/>
                </a:lnTo>
                <a:lnTo>
                  <a:pt x="11364917" y="10973884"/>
                </a:lnTo>
                <a:cubicBezTo>
                  <a:pt x="11375027" y="10964936"/>
                  <a:pt x="11386013" y="10956306"/>
                  <a:pt x="11399441" y="10947477"/>
                </a:cubicBezTo>
                <a:close/>
                <a:moveTo>
                  <a:pt x="10906099" y="10933961"/>
                </a:moveTo>
                <a:cubicBezTo>
                  <a:pt x="10911233" y="10934411"/>
                  <a:pt x="10915093" y="10939090"/>
                  <a:pt x="10919209" y="10951236"/>
                </a:cubicBezTo>
                <a:cubicBezTo>
                  <a:pt x="10910785" y="10954215"/>
                  <a:pt x="10904153" y="10955806"/>
                  <a:pt x="10898713" y="10954709"/>
                </a:cubicBezTo>
                <a:cubicBezTo>
                  <a:pt x="10893275" y="10953614"/>
                  <a:pt x="10889021" y="10949830"/>
                  <a:pt x="10885337" y="10942065"/>
                </a:cubicBezTo>
                <a:cubicBezTo>
                  <a:pt x="10894557" y="10937290"/>
                  <a:pt x="10900965" y="10933512"/>
                  <a:pt x="10906099" y="10933961"/>
                </a:cubicBezTo>
                <a:close/>
                <a:moveTo>
                  <a:pt x="10940013" y="10927043"/>
                </a:moveTo>
                <a:cubicBezTo>
                  <a:pt x="10946685" y="10925397"/>
                  <a:pt x="10956445" y="10927291"/>
                  <a:pt x="10964665" y="10928628"/>
                </a:cubicBezTo>
                <a:cubicBezTo>
                  <a:pt x="10968009" y="10933884"/>
                  <a:pt x="10968533" y="10937316"/>
                  <a:pt x="10967235" y="10939584"/>
                </a:cubicBezTo>
                <a:cubicBezTo>
                  <a:pt x="10963347" y="10946385"/>
                  <a:pt x="10943121" y="10942747"/>
                  <a:pt x="10933881" y="10946713"/>
                </a:cubicBezTo>
                <a:cubicBezTo>
                  <a:pt x="10929753" y="10933881"/>
                  <a:pt x="10933341" y="10928693"/>
                  <a:pt x="10940013" y="10927043"/>
                </a:cubicBezTo>
                <a:close/>
                <a:moveTo>
                  <a:pt x="13700813" y="10921316"/>
                </a:moveTo>
                <a:cubicBezTo>
                  <a:pt x="13704377" y="10920758"/>
                  <a:pt x="13707863" y="10920992"/>
                  <a:pt x="13710909" y="10922286"/>
                </a:cubicBezTo>
                <a:cubicBezTo>
                  <a:pt x="13714965" y="10924014"/>
                  <a:pt x="13718239" y="10927637"/>
                  <a:pt x="13719841" y="10933803"/>
                </a:cubicBezTo>
                <a:cubicBezTo>
                  <a:pt x="13707429" y="10939837"/>
                  <a:pt x="13695001" y="10947578"/>
                  <a:pt x="13685425" y="10945689"/>
                </a:cubicBezTo>
                <a:cubicBezTo>
                  <a:pt x="13682233" y="10945058"/>
                  <a:pt x="13679361" y="10943358"/>
                  <a:pt x="13676909" y="10940166"/>
                </a:cubicBezTo>
                <a:cubicBezTo>
                  <a:pt x="13678825" y="10931760"/>
                  <a:pt x="13690141" y="10922990"/>
                  <a:pt x="13700813" y="10921316"/>
                </a:cubicBezTo>
                <a:close/>
                <a:moveTo>
                  <a:pt x="13863177" y="10918351"/>
                </a:moveTo>
                <a:cubicBezTo>
                  <a:pt x="13884877" y="10912461"/>
                  <a:pt x="13919613" y="10932068"/>
                  <a:pt x="13915417" y="10955393"/>
                </a:cubicBezTo>
                <a:cubicBezTo>
                  <a:pt x="13903829" y="10952638"/>
                  <a:pt x="13892757" y="10952641"/>
                  <a:pt x="13882937" y="10952309"/>
                </a:cubicBezTo>
                <a:cubicBezTo>
                  <a:pt x="13873121" y="10951977"/>
                  <a:pt x="13864553" y="10951310"/>
                  <a:pt x="13857991" y="10947216"/>
                </a:cubicBezTo>
                <a:cubicBezTo>
                  <a:pt x="13853613" y="10944486"/>
                  <a:pt x="13850127" y="10940232"/>
                  <a:pt x="13847749" y="10933542"/>
                </a:cubicBezTo>
                <a:cubicBezTo>
                  <a:pt x="13850157" y="10925107"/>
                  <a:pt x="13855945" y="10920312"/>
                  <a:pt x="13863177" y="10918351"/>
                </a:cubicBezTo>
                <a:close/>
                <a:moveTo>
                  <a:pt x="12781145" y="10906868"/>
                </a:moveTo>
                <a:cubicBezTo>
                  <a:pt x="12791733" y="10904734"/>
                  <a:pt x="12802673" y="10905057"/>
                  <a:pt x="12813317" y="10908918"/>
                </a:cubicBezTo>
                <a:cubicBezTo>
                  <a:pt x="12835205" y="10939596"/>
                  <a:pt x="12812209" y="10976990"/>
                  <a:pt x="12781433" y="10990288"/>
                </a:cubicBezTo>
                <a:lnTo>
                  <a:pt x="12761359" y="10992875"/>
                </a:lnTo>
                <a:lnTo>
                  <a:pt x="12777155" y="11013036"/>
                </a:lnTo>
                <a:lnTo>
                  <a:pt x="12796857" y="11032516"/>
                </a:lnTo>
                <a:lnTo>
                  <a:pt x="12798829" y="11032296"/>
                </a:lnTo>
                <a:cubicBezTo>
                  <a:pt x="12824893" y="11032670"/>
                  <a:pt x="12853163" y="11037754"/>
                  <a:pt x="12873567" y="11038932"/>
                </a:cubicBezTo>
                <a:cubicBezTo>
                  <a:pt x="12859753" y="11060986"/>
                  <a:pt x="12833853" y="11072908"/>
                  <a:pt x="12807333" y="11075233"/>
                </a:cubicBezTo>
                <a:cubicBezTo>
                  <a:pt x="12794071" y="11076390"/>
                  <a:pt x="12780655" y="11075151"/>
                  <a:pt x="12768517" y="11071579"/>
                </a:cubicBezTo>
                <a:cubicBezTo>
                  <a:pt x="12756373" y="11068003"/>
                  <a:pt x="12745513" y="11062097"/>
                  <a:pt x="12737359" y="11053919"/>
                </a:cubicBezTo>
                <a:lnTo>
                  <a:pt x="12747409" y="11046938"/>
                </a:lnTo>
                <a:lnTo>
                  <a:pt x="12742353" y="11041901"/>
                </a:lnTo>
                <a:cubicBezTo>
                  <a:pt x="12739393" y="11028640"/>
                  <a:pt x="12755537" y="11011791"/>
                  <a:pt x="12725449" y="11000517"/>
                </a:cubicBezTo>
                <a:lnTo>
                  <a:pt x="12738709" y="10989326"/>
                </a:lnTo>
                <a:lnTo>
                  <a:pt x="12729293" y="10984860"/>
                </a:lnTo>
                <a:cubicBezTo>
                  <a:pt x="12723077" y="10979751"/>
                  <a:pt x="12717497" y="10972614"/>
                  <a:pt x="12712949" y="10963096"/>
                </a:cubicBezTo>
                <a:cubicBezTo>
                  <a:pt x="12720799" y="10941761"/>
                  <a:pt x="12749385" y="10913267"/>
                  <a:pt x="12781145" y="10906868"/>
                </a:cubicBezTo>
                <a:close/>
                <a:moveTo>
                  <a:pt x="1711760" y="10898043"/>
                </a:moveTo>
                <a:cubicBezTo>
                  <a:pt x="1717454" y="10927383"/>
                  <a:pt x="1699041" y="10953318"/>
                  <a:pt x="1689398" y="10951959"/>
                </a:cubicBezTo>
                <a:cubicBezTo>
                  <a:pt x="1693347" y="10923980"/>
                  <a:pt x="1703860" y="10954000"/>
                  <a:pt x="1711760" y="10898043"/>
                </a:cubicBezTo>
                <a:close/>
                <a:moveTo>
                  <a:pt x="13625733" y="10897822"/>
                </a:moveTo>
                <a:cubicBezTo>
                  <a:pt x="13656971" y="10911387"/>
                  <a:pt x="13639945" y="10948669"/>
                  <a:pt x="13616577" y="10955704"/>
                </a:cubicBezTo>
                <a:lnTo>
                  <a:pt x="13599173" y="10944513"/>
                </a:lnTo>
                <a:lnTo>
                  <a:pt x="13538873" y="10963432"/>
                </a:lnTo>
                <a:cubicBezTo>
                  <a:pt x="13538167" y="10947409"/>
                  <a:pt x="13554383" y="10935593"/>
                  <a:pt x="13573053" y="10930432"/>
                </a:cubicBezTo>
                <a:lnTo>
                  <a:pt x="13586033" y="10929301"/>
                </a:lnTo>
                <a:lnTo>
                  <a:pt x="13580573" y="10916016"/>
                </a:lnTo>
                <a:cubicBezTo>
                  <a:pt x="13594541" y="10898026"/>
                  <a:pt x="13610137" y="10897923"/>
                  <a:pt x="13625733" y="10897822"/>
                </a:cubicBezTo>
                <a:close/>
                <a:moveTo>
                  <a:pt x="13460741" y="10891799"/>
                </a:moveTo>
                <a:cubicBezTo>
                  <a:pt x="13486133" y="10893339"/>
                  <a:pt x="13509229" y="10899302"/>
                  <a:pt x="13530363" y="10906988"/>
                </a:cubicBezTo>
                <a:cubicBezTo>
                  <a:pt x="13535489" y="10947324"/>
                  <a:pt x="13462009" y="10963875"/>
                  <a:pt x="13413949" y="10953036"/>
                </a:cubicBezTo>
                <a:cubicBezTo>
                  <a:pt x="13403131" y="10950595"/>
                  <a:pt x="13393603" y="10946769"/>
                  <a:pt x="13386549" y="10941516"/>
                </a:cubicBezTo>
                <a:cubicBezTo>
                  <a:pt x="13379493" y="10936260"/>
                  <a:pt x="13374911" y="10929579"/>
                  <a:pt x="13373985" y="10921427"/>
                </a:cubicBezTo>
                <a:cubicBezTo>
                  <a:pt x="13373365" y="10915994"/>
                  <a:pt x="13374373" y="10909906"/>
                  <a:pt x="13377359" y="10903153"/>
                </a:cubicBezTo>
                <a:cubicBezTo>
                  <a:pt x="13407663" y="10893145"/>
                  <a:pt x="13435349" y="10890259"/>
                  <a:pt x="13460741" y="10891799"/>
                </a:cubicBezTo>
                <a:close/>
                <a:moveTo>
                  <a:pt x="12886521" y="10878912"/>
                </a:moveTo>
                <a:cubicBezTo>
                  <a:pt x="12902905" y="10873850"/>
                  <a:pt x="12926617" y="10894348"/>
                  <a:pt x="12910689" y="10909871"/>
                </a:cubicBezTo>
                <a:cubicBezTo>
                  <a:pt x="12901077" y="10907932"/>
                  <a:pt x="12890375" y="10902208"/>
                  <a:pt x="12874325" y="10893624"/>
                </a:cubicBezTo>
                <a:cubicBezTo>
                  <a:pt x="12876415" y="10885126"/>
                  <a:pt x="12881061" y="10880599"/>
                  <a:pt x="12886521" y="10878912"/>
                </a:cubicBezTo>
                <a:close/>
                <a:moveTo>
                  <a:pt x="10936167" y="10859535"/>
                </a:moveTo>
                <a:cubicBezTo>
                  <a:pt x="10945805" y="10871177"/>
                  <a:pt x="10958581" y="10877356"/>
                  <a:pt x="10968221" y="10888996"/>
                </a:cubicBezTo>
                <a:cubicBezTo>
                  <a:pt x="10954025" y="10903071"/>
                  <a:pt x="10943351" y="10910994"/>
                  <a:pt x="10929447" y="10906561"/>
                </a:cubicBezTo>
                <a:cubicBezTo>
                  <a:pt x="10924813" y="10905083"/>
                  <a:pt x="10919817" y="10902233"/>
                  <a:pt x="10914213" y="10897776"/>
                </a:cubicBezTo>
                <a:cubicBezTo>
                  <a:pt x="10925251" y="10885666"/>
                  <a:pt x="10920373" y="10872834"/>
                  <a:pt x="10936167" y="10859535"/>
                </a:cubicBezTo>
                <a:close/>
                <a:moveTo>
                  <a:pt x="5174973" y="10851007"/>
                </a:moveTo>
                <a:lnTo>
                  <a:pt x="5134974" y="10879456"/>
                </a:lnTo>
                <a:cubicBezTo>
                  <a:pt x="5091415" y="10900053"/>
                  <a:pt x="5046883" y="10893767"/>
                  <a:pt x="5007693" y="10888234"/>
                </a:cubicBezTo>
                <a:cubicBezTo>
                  <a:pt x="4982294" y="10948039"/>
                  <a:pt x="4955163" y="10960056"/>
                  <a:pt x="4927805" y="10952231"/>
                </a:cubicBezTo>
                <a:lnTo>
                  <a:pt x="4919384" y="10947485"/>
                </a:lnTo>
                <a:lnTo>
                  <a:pt x="4910967" y="11045193"/>
                </a:lnTo>
                <a:cubicBezTo>
                  <a:pt x="4910967" y="11045193"/>
                  <a:pt x="4910967" y="11045193"/>
                  <a:pt x="4943541" y="11042586"/>
                </a:cubicBezTo>
                <a:cubicBezTo>
                  <a:pt x="4944500" y="11053896"/>
                  <a:pt x="4927617" y="11072323"/>
                  <a:pt x="4947141" y="11084992"/>
                </a:cubicBezTo>
                <a:lnTo>
                  <a:pt x="4948387" y="11085373"/>
                </a:lnTo>
                <a:lnTo>
                  <a:pt x="4952873" y="11070665"/>
                </a:lnTo>
                <a:cubicBezTo>
                  <a:pt x="4957621" y="11071336"/>
                  <a:pt x="4957621" y="11071336"/>
                  <a:pt x="4957621" y="11071336"/>
                </a:cubicBezTo>
                <a:lnTo>
                  <a:pt x="4957681" y="11088208"/>
                </a:lnTo>
                <a:lnTo>
                  <a:pt x="4980812" y="11095265"/>
                </a:lnTo>
                <a:lnTo>
                  <a:pt x="4955698" y="11108053"/>
                </a:lnTo>
                <a:lnTo>
                  <a:pt x="4954124" y="11115413"/>
                </a:lnTo>
                <a:cubicBezTo>
                  <a:pt x="4952845" y="11120184"/>
                  <a:pt x="4951131" y="11125886"/>
                  <a:pt x="4948847" y="11133489"/>
                </a:cubicBezTo>
                <a:cubicBezTo>
                  <a:pt x="4958711" y="11166572"/>
                  <a:pt x="4982463" y="11169925"/>
                  <a:pt x="5001459" y="11172609"/>
                </a:cubicBezTo>
                <a:cubicBezTo>
                  <a:pt x="5006211" y="11173277"/>
                  <a:pt x="5020098" y="11143546"/>
                  <a:pt x="5029597" y="11144888"/>
                </a:cubicBezTo>
                <a:cubicBezTo>
                  <a:pt x="5029597" y="11144888"/>
                  <a:pt x="5034713" y="11177300"/>
                  <a:pt x="5043849" y="11146901"/>
                </a:cubicBezTo>
                <a:cubicBezTo>
                  <a:pt x="5048596" y="11147570"/>
                  <a:pt x="5057737" y="11117161"/>
                  <a:pt x="5057737" y="11117161"/>
                </a:cubicBezTo>
                <a:cubicBezTo>
                  <a:pt x="5062487" y="11117833"/>
                  <a:pt x="5058101" y="11148911"/>
                  <a:pt x="5062851" y="11149583"/>
                </a:cubicBezTo>
                <a:cubicBezTo>
                  <a:pt x="5067961" y="11181997"/>
                  <a:pt x="5081849" y="11152264"/>
                  <a:pt x="5096099" y="11154276"/>
                </a:cubicBezTo>
                <a:cubicBezTo>
                  <a:pt x="5129351" y="11158970"/>
                  <a:pt x="5176851" y="11165676"/>
                  <a:pt x="5214850" y="11171041"/>
                </a:cubicBezTo>
                <a:cubicBezTo>
                  <a:pt x="5247741" y="11143986"/>
                  <a:pt x="5280993" y="11148680"/>
                  <a:pt x="5304741" y="11152031"/>
                </a:cubicBezTo>
                <a:lnTo>
                  <a:pt x="5333533" y="11153541"/>
                </a:lnTo>
                <a:lnTo>
                  <a:pt x="5326067" y="11147805"/>
                </a:lnTo>
                <a:cubicBezTo>
                  <a:pt x="5286506" y="11098315"/>
                  <a:pt x="5361359" y="11038246"/>
                  <a:pt x="5236313" y="11014099"/>
                </a:cubicBezTo>
                <a:cubicBezTo>
                  <a:pt x="5299763" y="10988781"/>
                  <a:pt x="5364491" y="10978543"/>
                  <a:pt x="5329783" y="10956018"/>
                </a:cubicBezTo>
                <a:cubicBezTo>
                  <a:pt x="5296777" y="10953597"/>
                  <a:pt x="5265901" y="10976310"/>
                  <a:pt x="5232475" y="10968866"/>
                </a:cubicBezTo>
                <a:cubicBezTo>
                  <a:pt x="5231622" y="10958815"/>
                  <a:pt x="5264193" y="10956207"/>
                  <a:pt x="5329357" y="10950993"/>
                </a:cubicBezTo>
                <a:cubicBezTo>
                  <a:pt x="5246845" y="10944946"/>
                  <a:pt x="5253177" y="10922933"/>
                  <a:pt x="5255382" y="10900620"/>
                </a:cubicBezTo>
                <a:lnTo>
                  <a:pt x="5254972" y="10888748"/>
                </a:lnTo>
                <a:lnTo>
                  <a:pt x="5249589" y="10890683"/>
                </a:lnTo>
                <a:cubicBezTo>
                  <a:pt x="5240449" y="10921094"/>
                  <a:pt x="5231313" y="10951493"/>
                  <a:pt x="5226561" y="10950825"/>
                </a:cubicBezTo>
                <a:cubicBezTo>
                  <a:pt x="5197468" y="10946717"/>
                  <a:pt x="5183199" y="10968971"/>
                  <a:pt x="5179113" y="10889523"/>
                </a:cubicBezTo>
                <a:lnTo>
                  <a:pt x="5178045" y="10851439"/>
                </a:lnTo>
                <a:close/>
                <a:moveTo>
                  <a:pt x="13331325" y="10848702"/>
                </a:moveTo>
                <a:cubicBezTo>
                  <a:pt x="13339949" y="10848252"/>
                  <a:pt x="13349183" y="10852660"/>
                  <a:pt x="13345937" y="10863692"/>
                </a:cubicBezTo>
                <a:cubicBezTo>
                  <a:pt x="13336735" y="10864171"/>
                  <a:pt x="13327533" y="10864650"/>
                  <a:pt x="13320365" y="10862854"/>
                </a:cubicBezTo>
                <a:cubicBezTo>
                  <a:pt x="13314685" y="10854460"/>
                  <a:pt x="13322701" y="10849152"/>
                  <a:pt x="13331325" y="10848702"/>
                </a:cubicBezTo>
                <a:close/>
                <a:moveTo>
                  <a:pt x="13013989" y="10847543"/>
                </a:moveTo>
                <a:cubicBezTo>
                  <a:pt x="13037289" y="10845838"/>
                  <a:pt x="13062153" y="10848804"/>
                  <a:pt x="13076465" y="10859481"/>
                </a:cubicBezTo>
                <a:cubicBezTo>
                  <a:pt x="13069489" y="10869859"/>
                  <a:pt x="13060611" y="10876086"/>
                  <a:pt x="13050753" y="10879396"/>
                </a:cubicBezTo>
                <a:lnTo>
                  <a:pt x="13036501" y="10880478"/>
                </a:lnTo>
                <a:lnTo>
                  <a:pt x="13030777" y="10900013"/>
                </a:lnTo>
                <a:cubicBezTo>
                  <a:pt x="13021199" y="10905151"/>
                  <a:pt x="13009561" y="10903553"/>
                  <a:pt x="13001093" y="10898006"/>
                </a:cubicBezTo>
                <a:lnTo>
                  <a:pt x="12990709" y="10872920"/>
                </a:lnTo>
                <a:lnTo>
                  <a:pt x="12960893" y="10863629"/>
                </a:lnTo>
                <a:cubicBezTo>
                  <a:pt x="12968957" y="10855623"/>
                  <a:pt x="12990689" y="10849246"/>
                  <a:pt x="13013989" y="10847543"/>
                </a:cubicBezTo>
                <a:close/>
                <a:moveTo>
                  <a:pt x="6662210" y="10836550"/>
                </a:moveTo>
                <a:cubicBezTo>
                  <a:pt x="6620181" y="10894006"/>
                  <a:pt x="6601183" y="10891324"/>
                  <a:pt x="6563181" y="10885959"/>
                </a:cubicBezTo>
                <a:cubicBezTo>
                  <a:pt x="6549297" y="10915692"/>
                  <a:pt x="6559161" y="10948784"/>
                  <a:pt x="6545633" y="11010264"/>
                </a:cubicBezTo>
                <a:cubicBezTo>
                  <a:pt x="6543168" y="11001992"/>
                  <a:pt x="6538121" y="11001279"/>
                  <a:pt x="6532064" y="11002900"/>
                </a:cubicBezTo>
                <a:lnTo>
                  <a:pt x="6524425" y="11005483"/>
                </a:lnTo>
                <a:lnTo>
                  <a:pt x="6515503" y="11062899"/>
                </a:lnTo>
                <a:cubicBezTo>
                  <a:pt x="6513795" y="11079007"/>
                  <a:pt x="6512847" y="11095013"/>
                  <a:pt x="6513215" y="11110687"/>
                </a:cubicBezTo>
                <a:lnTo>
                  <a:pt x="6518525" y="11153983"/>
                </a:lnTo>
                <a:lnTo>
                  <a:pt x="6544248" y="11154680"/>
                </a:lnTo>
                <a:cubicBezTo>
                  <a:pt x="6562089" y="11153237"/>
                  <a:pt x="6580429" y="11149882"/>
                  <a:pt x="6599339" y="11144628"/>
                </a:cubicBezTo>
                <a:cubicBezTo>
                  <a:pt x="6604089" y="11145299"/>
                  <a:pt x="6604089" y="11145299"/>
                  <a:pt x="6599699" y="11176377"/>
                </a:cubicBezTo>
                <a:cubicBezTo>
                  <a:pt x="6599699" y="11176377"/>
                  <a:pt x="6595313" y="11207450"/>
                  <a:pt x="6590566" y="11206779"/>
                </a:cubicBezTo>
                <a:lnTo>
                  <a:pt x="6548547" y="11214265"/>
                </a:lnTo>
                <a:lnTo>
                  <a:pt x="6567129" y="11236498"/>
                </a:lnTo>
                <a:cubicBezTo>
                  <a:pt x="6567981" y="11246551"/>
                  <a:pt x="6502401" y="11246741"/>
                  <a:pt x="6470254" y="11254372"/>
                </a:cubicBezTo>
                <a:cubicBezTo>
                  <a:pt x="6504109" y="11266846"/>
                  <a:pt x="6603976" y="11284150"/>
                  <a:pt x="6572675" y="11301838"/>
                </a:cubicBezTo>
                <a:cubicBezTo>
                  <a:pt x="6572675" y="11301838"/>
                  <a:pt x="6572675" y="11301838"/>
                  <a:pt x="6573099" y="11306861"/>
                </a:cubicBezTo>
                <a:lnTo>
                  <a:pt x="6588119" y="11308715"/>
                </a:lnTo>
                <a:lnTo>
                  <a:pt x="6625902" y="11304318"/>
                </a:lnTo>
                <a:cubicBezTo>
                  <a:pt x="6641401" y="11304588"/>
                  <a:pt x="6656918" y="11307275"/>
                  <a:pt x="6672401" y="11313423"/>
                </a:cubicBezTo>
                <a:cubicBezTo>
                  <a:pt x="6668017" y="11344494"/>
                  <a:pt x="6658153" y="11311412"/>
                  <a:pt x="6649016" y="11341812"/>
                </a:cubicBezTo>
                <a:cubicBezTo>
                  <a:pt x="6660330" y="11501890"/>
                  <a:pt x="6780567" y="11233603"/>
                  <a:pt x="6782743" y="11424082"/>
                </a:cubicBezTo>
                <a:cubicBezTo>
                  <a:pt x="6787493" y="11424753"/>
                  <a:pt x="6792245" y="11425423"/>
                  <a:pt x="6796993" y="11426094"/>
                </a:cubicBezTo>
                <a:cubicBezTo>
                  <a:pt x="6806495" y="11427435"/>
                  <a:pt x="6825133" y="11398375"/>
                  <a:pt x="6834633" y="11399716"/>
                </a:cubicBezTo>
                <a:cubicBezTo>
                  <a:pt x="6839021" y="11368637"/>
                  <a:pt x="6843408" y="11337565"/>
                  <a:pt x="6848155" y="11338234"/>
                </a:cubicBezTo>
                <a:cubicBezTo>
                  <a:pt x="6886157" y="11343602"/>
                  <a:pt x="6929273" y="11381377"/>
                  <a:pt x="6970933" y="11292177"/>
                </a:cubicBezTo>
                <a:cubicBezTo>
                  <a:pt x="6968921" y="11323589"/>
                  <a:pt x="6980888" y="11333201"/>
                  <a:pt x="6998153" y="11339598"/>
                </a:cubicBezTo>
                <a:lnTo>
                  <a:pt x="7000447" y="11340356"/>
                </a:lnTo>
                <a:lnTo>
                  <a:pt x="6996399" y="11324254"/>
                </a:lnTo>
                <a:cubicBezTo>
                  <a:pt x="6997583" y="11316688"/>
                  <a:pt x="7001308" y="11309263"/>
                  <a:pt x="7006595" y="11304983"/>
                </a:cubicBezTo>
                <a:cubicBezTo>
                  <a:pt x="7026673" y="11312236"/>
                  <a:pt x="7036437" y="11321959"/>
                  <a:pt x="7032109" y="11343093"/>
                </a:cubicBezTo>
                <a:cubicBezTo>
                  <a:pt x="7027090" y="11341278"/>
                  <a:pt x="7023631" y="11342606"/>
                  <a:pt x="7019328" y="11343891"/>
                </a:cubicBezTo>
                <a:lnTo>
                  <a:pt x="7011783" y="11344104"/>
                </a:lnTo>
                <a:lnTo>
                  <a:pt x="7026937" y="11349111"/>
                </a:lnTo>
                <a:cubicBezTo>
                  <a:pt x="7037135" y="11353028"/>
                  <a:pt x="7047569" y="11358461"/>
                  <a:pt x="7057161" y="11367741"/>
                </a:cubicBezTo>
                <a:cubicBezTo>
                  <a:pt x="7085663" y="11371765"/>
                  <a:pt x="7109411" y="11375119"/>
                  <a:pt x="7128413" y="11377800"/>
                </a:cubicBezTo>
                <a:cubicBezTo>
                  <a:pt x="7138093" y="11395011"/>
                  <a:pt x="7147593" y="11396354"/>
                  <a:pt x="7158238" y="11393894"/>
                </a:cubicBezTo>
                <a:lnTo>
                  <a:pt x="7186335" y="11388757"/>
                </a:lnTo>
                <a:lnTo>
                  <a:pt x="7202063" y="11379168"/>
                </a:lnTo>
                <a:lnTo>
                  <a:pt x="7223656" y="11386755"/>
                </a:lnTo>
                <a:lnTo>
                  <a:pt x="7258330" y="11386234"/>
                </a:lnTo>
                <a:cubicBezTo>
                  <a:pt x="7321567" y="11395159"/>
                  <a:pt x="7385005" y="11421946"/>
                  <a:pt x="7455442" y="11360580"/>
                </a:cubicBezTo>
                <a:cubicBezTo>
                  <a:pt x="7504035" y="11462521"/>
                  <a:pt x="7593194" y="11380025"/>
                  <a:pt x="7641059" y="11418474"/>
                </a:cubicBezTo>
                <a:cubicBezTo>
                  <a:pt x="7647912" y="11395671"/>
                  <a:pt x="7655171" y="11408585"/>
                  <a:pt x="7660074" y="11389961"/>
                </a:cubicBezTo>
                <a:lnTo>
                  <a:pt x="7661579" y="11378073"/>
                </a:lnTo>
                <a:lnTo>
                  <a:pt x="7646879" y="11365579"/>
                </a:lnTo>
                <a:lnTo>
                  <a:pt x="7663823" y="11360385"/>
                </a:lnTo>
                <a:lnTo>
                  <a:pt x="7664081" y="11358335"/>
                </a:lnTo>
                <a:cubicBezTo>
                  <a:pt x="7667555" y="11350901"/>
                  <a:pt x="7669609" y="11349213"/>
                  <a:pt x="7670814" y="11350866"/>
                </a:cubicBezTo>
                <a:lnTo>
                  <a:pt x="7671731" y="11357963"/>
                </a:lnTo>
                <a:lnTo>
                  <a:pt x="7680060" y="11355411"/>
                </a:lnTo>
                <a:lnTo>
                  <a:pt x="7705255" y="11361629"/>
                </a:lnTo>
                <a:lnTo>
                  <a:pt x="7713821" y="11353474"/>
                </a:lnTo>
                <a:cubicBezTo>
                  <a:pt x="7727936" y="11343582"/>
                  <a:pt x="7742095" y="11337657"/>
                  <a:pt x="7753973" y="11339333"/>
                </a:cubicBezTo>
                <a:cubicBezTo>
                  <a:pt x="7758723" y="11340002"/>
                  <a:pt x="7761277" y="11356211"/>
                  <a:pt x="7764428" y="11372505"/>
                </a:cubicBezTo>
                <a:lnTo>
                  <a:pt x="7765331" y="11376189"/>
                </a:lnTo>
                <a:lnTo>
                  <a:pt x="7791097" y="11381420"/>
                </a:lnTo>
                <a:lnTo>
                  <a:pt x="7804346" y="11394014"/>
                </a:lnTo>
                <a:lnTo>
                  <a:pt x="7804393" y="11393990"/>
                </a:lnTo>
                <a:cubicBezTo>
                  <a:pt x="7813802" y="11387397"/>
                  <a:pt x="7823211" y="11380799"/>
                  <a:pt x="7830337" y="11381804"/>
                </a:cubicBezTo>
                <a:cubicBezTo>
                  <a:pt x="7837461" y="11382812"/>
                  <a:pt x="7842304" y="11391421"/>
                  <a:pt x="7846551" y="11399945"/>
                </a:cubicBezTo>
                <a:lnTo>
                  <a:pt x="7852334" y="11408009"/>
                </a:lnTo>
                <a:lnTo>
                  <a:pt x="7854473" y="11406493"/>
                </a:lnTo>
                <a:cubicBezTo>
                  <a:pt x="7881787" y="11397011"/>
                  <a:pt x="7894577" y="11450448"/>
                  <a:pt x="7873311" y="11461163"/>
                </a:cubicBezTo>
                <a:lnTo>
                  <a:pt x="7862194" y="11460963"/>
                </a:lnTo>
                <a:lnTo>
                  <a:pt x="7860273" y="11478025"/>
                </a:lnTo>
                <a:lnTo>
                  <a:pt x="7865865" y="11475518"/>
                </a:lnTo>
                <a:lnTo>
                  <a:pt x="7878330" y="11463860"/>
                </a:lnTo>
                <a:cubicBezTo>
                  <a:pt x="7897290" y="11430880"/>
                  <a:pt x="7917850" y="11362467"/>
                  <a:pt x="7939227" y="11365486"/>
                </a:cubicBezTo>
                <a:cubicBezTo>
                  <a:pt x="7948725" y="11366827"/>
                  <a:pt x="7930450" y="11427640"/>
                  <a:pt x="7949451" y="11430319"/>
                </a:cubicBezTo>
                <a:cubicBezTo>
                  <a:pt x="7972837" y="11401923"/>
                  <a:pt x="7991115" y="11341113"/>
                  <a:pt x="8019616" y="11345137"/>
                </a:cubicBezTo>
                <a:cubicBezTo>
                  <a:pt x="8028749" y="11314736"/>
                  <a:pt x="8023640" y="11282314"/>
                  <a:pt x="8028024" y="11251234"/>
                </a:cubicBezTo>
                <a:cubicBezTo>
                  <a:pt x="7904162" y="11202057"/>
                  <a:pt x="7724385" y="11240065"/>
                  <a:pt x="7566542" y="11122695"/>
                </a:cubicBezTo>
                <a:cubicBezTo>
                  <a:pt x="7505879" y="11209217"/>
                  <a:pt x="7504065" y="11050481"/>
                  <a:pt x="7443401" y="11137007"/>
                </a:cubicBezTo>
                <a:cubicBezTo>
                  <a:pt x="7414539" y="11101234"/>
                  <a:pt x="7361559" y="11030363"/>
                  <a:pt x="7333789" y="11089835"/>
                </a:cubicBezTo>
                <a:lnTo>
                  <a:pt x="7329832" y="11084354"/>
                </a:lnTo>
                <a:lnTo>
                  <a:pt x="7318969" y="11085223"/>
                </a:lnTo>
                <a:cubicBezTo>
                  <a:pt x="7306594" y="11086213"/>
                  <a:pt x="7306594" y="11086213"/>
                  <a:pt x="7306594" y="11086213"/>
                </a:cubicBezTo>
                <a:cubicBezTo>
                  <a:pt x="7306170" y="11081203"/>
                  <a:pt x="7305744" y="11076197"/>
                  <a:pt x="7305320" y="11071185"/>
                </a:cubicBezTo>
                <a:cubicBezTo>
                  <a:pt x="7305214" y="11069932"/>
                  <a:pt x="7303275" y="11068827"/>
                  <a:pt x="7300418" y="11067795"/>
                </a:cubicBezTo>
                <a:lnTo>
                  <a:pt x="7299305" y="11067480"/>
                </a:lnTo>
                <a:lnTo>
                  <a:pt x="7283637" y="11078302"/>
                </a:lnTo>
                <a:cubicBezTo>
                  <a:pt x="7277721" y="11085885"/>
                  <a:pt x="7272217" y="11096994"/>
                  <a:pt x="7267647" y="11112196"/>
                </a:cubicBezTo>
                <a:cubicBezTo>
                  <a:pt x="7170835" y="10940047"/>
                  <a:pt x="7100667" y="11025232"/>
                  <a:pt x="6948305" y="10972021"/>
                </a:cubicBezTo>
                <a:cubicBezTo>
                  <a:pt x="6951595" y="10948716"/>
                  <a:pt x="6949744" y="10942513"/>
                  <a:pt x="6952318" y="10914649"/>
                </a:cubicBezTo>
                <a:lnTo>
                  <a:pt x="6952427" y="10913753"/>
                </a:lnTo>
                <a:lnTo>
                  <a:pt x="6952271" y="10913590"/>
                </a:lnTo>
                <a:lnTo>
                  <a:pt x="6952508" y="10913064"/>
                </a:lnTo>
                <a:lnTo>
                  <a:pt x="6956715" y="10878128"/>
                </a:lnTo>
                <a:cubicBezTo>
                  <a:pt x="6942828" y="10907859"/>
                  <a:pt x="6933327" y="10906518"/>
                  <a:pt x="6928213" y="10874104"/>
                </a:cubicBezTo>
                <a:cubicBezTo>
                  <a:pt x="6913966" y="10872092"/>
                  <a:pt x="6904465" y="10870749"/>
                  <a:pt x="6890577" y="10900481"/>
                </a:cubicBezTo>
                <a:cubicBezTo>
                  <a:pt x="6890577" y="10900481"/>
                  <a:pt x="6890577" y="10900481"/>
                  <a:pt x="6885828" y="10899811"/>
                </a:cubicBezTo>
                <a:cubicBezTo>
                  <a:pt x="6876691" y="10930220"/>
                  <a:pt x="6867553" y="10960622"/>
                  <a:pt x="6849279" y="11021433"/>
                </a:cubicBezTo>
                <a:cubicBezTo>
                  <a:pt x="6830280" y="11018752"/>
                  <a:pt x="6820413" y="10985666"/>
                  <a:pt x="6805801" y="10951903"/>
                </a:cubicBezTo>
                <a:cubicBezTo>
                  <a:pt x="6805801" y="10951903"/>
                  <a:pt x="6805801" y="10951903"/>
                  <a:pt x="6810189" y="10920830"/>
                </a:cubicBezTo>
                <a:cubicBezTo>
                  <a:pt x="6782051" y="10948550"/>
                  <a:pt x="6758299" y="10945197"/>
                  <a:pt x="6734551" y="10941844"/>
                </a:cubicBezTo>
                <a:cubicBezTo>
                  <a:pt x="6730989" y="10941341"/>
                  <a:pt x="6727767" y="10944848"/>
                  <a:pt x="6724931" y="10949401"/>
                </a:cubicBezTo>
                <a:lnTo>
                  <a:pt x="6723883" y="10951379"/>
                </a:lnTo>
                <a:lnTo>
                  <a:pt x="6724610" y="10963242"/>
                </a:lnTo>
                <a:lnTo>
                  <a:pt x="6720193" y="10958344"/>
                </a:lnTo>
                <a:lnTo>
                  <a:pt x="6717605" y="10963224"/>
                </a:lnTo>
                <a:cubicBezTo>
                  <a:pt x="6713537" y="10970575"/>
                  <a:pt x="6711163" y="10970237"/>
                  <a:pt x="6710800" y="10938492"/>
                </a:cubicBezTo>
                <a:cubicBezTo>
                  <a:pt x="6706049" y="10937820"/>
                  <a:pt x="6701299" y="10937150"/>
                  <a:pt x="6691802" y="10935810"/>
                </a:cubicBezTo>
                <a:cubicBezTo>
                  <a:pt x="6691802" y="10935810"/>
                  <a:pt x="6687411" y="10966888"/>
                  <a:pt x="6687411" y="10966888"/>
                </a:cubicBezTo>
                <a:cubicBezTo>
                  <a:pt x="6682661" y="10966218"/>
                  <a:pt x="6687049" y="10935138"/>
                  <a:pt x="6687049" y="10935138"/>
                </a:cubicBezTo>
                <a:cubicBezTo>
                  <a:pt x="6677911" y="10965548"/>
                  <a:pt x="6673161" y="10964875"/>
                  <a:pt x="6663663" y="10963537"/>
                </a:cubicBezTo>
                <a:cubicBezTo>
                  <a:pt x="6649776" y="10993269"/>
                  <a:pt x="6635525" y="10991256"/>
                  <a:pt x="6616525" y="10988574"/>
                </a:cubicBezTo>
                <a:cubicBezTo>
                  <a:pt x="6616525" y="10988574"/>
                  <a:pt x="6616161" y="10956831"/>
                  <a:pt x="6616161" y="10956831"/>
                </a:cubicBezTo>
                <a:cubicBezTo>
                  <a:pt x="6620548" y="10925749"/>
                  <a:pt x="6625297" y="10926422"/>
                  <a:pt x="6630049" y="10927091"/>
                </a:cubicBezTo>
                <a:cubicBezTo>
                  <a:pt x="6644299" y="10929104"/>
                  <a:pt x="6653800" y="10930445"/>
                  <a:pt x="6672437" y="10901383"/>
                </a:cubicBezTo>
                <a:cubicBezTo>
                  <a:pt x="6677185" y="10902054"/>
                  <a:pt x="6681935" y="10902724"/>
                  <a:pt x="6686685" y="10903396"/>
                </a:cubicBezTo>
                <a:cubicBezTo>
                  <a:pt x="6686685" y="10903396"/>
                  <a:pt x="6691075" y="10872316"/>
                  <a:pt x="6691075" y="10872316"/>
                </a:cubicBezTo>
                <a:cubicBezTo>
                  <a:pt x="6691075" y="10872316"/>
                  <a:pt x="6691075" y="10872316"/>
                  <a:pt x="6695460" y="10841245"/>
                </a:cubicBezTo>
                <a:cubicBezTo>
                  <a:pt x="6685959" y="10839902"/>
                  <a:pt x="6681213" y="10839232"/>
                  <a:pt x="6676459" y="10838562"/>
                </a:cubicBezTo>
                <a:cubicBezTo>
                  <a:pt x="6671712" y="10837891"/>
                  <a:pt x="6666961" y="10837220"/>
                  <a:pt x="6662210" y="10836550"/>
                </a:cubicBezTo>
                <a:close/>
                <a:moveTo>
                  <a:pt x="11458165" y="10815511"/>
                </a:moveTo>
                <a:cubicBezTo>
                  <a:pt x="11468041" y="10813183"/>
                  <a:pt x="11489075" y="10826706"/>
                  <a:pt x="11491361" y="10835406"/>
                </a:cubicBezTo>
                <a:cubicBezTo>
                  <a:pt x="11486939" y="10841840"/>
                  <a:pt x="11480725" y="10845614"/>
                  <a:pt x="11474373" y="10847208"/>
                </a:cubicBezTo>
                <a:cubicBezTo>
                  <a:pt x="11464841" y="10849596"/>
                  <a:pt x="11455001" y="10847079"/>
                  <a:pt x="11450441" y="10841259"/>
                </a:cubicBezTo>
                <a:cubicBezTo>
                  <a:pt x="11445881" y="10835443"/>
                  <a:pt x="11446593" y="10826324"/>
                  <a:pt x="11458165" y="10815511"/>
                </a:cubicBezTo>
                <a:close/>
                <a:moveTo>
                  <a:pt x="847717" y="10810306"/>
                </a:moveTo>
                <a:cubicBezTo>
                  <a:pt x="847717" y="10810306"/>
                  <a:pt x="847717" y="10810306"/>
                  <a:pt x="852388" y="10810965"/>
                </a:cubicBezTo>
                <a:cubicBezTo>
                  <a:pt x="848437" y="10838943"/>
                  <a:pt x="848437" y="10838943"/>
                  <a:pt x="848437" y="10838943"/>
                </a:cubicBezTo>
                <a:cubicBezTo>
                  <a:pt x="848437" y="10838943"/>
                  <a:pt x="843765" y="10838283"/>
                  <a:pt x="843765" y="10838283"/>
                </a:cubicBezTo>
                <a:cubicBezTo>
                  <a:pt x="830470" y="10864941"/>
                  <a:pt x="821126" y="10863622"/>
                  <a:pt x="811778" y="10862302"/>
                </a:cubicBezTo>
                <a:cubicBezTo>
                  <a:pt x="811778" y="10862302"/>
                  <a:pt x="815726" y="10834326"/>
                  <a:pt x="815726" y="10834326"/>
                </a:cubicBezTo>
                <a:cubicBezTo>
                  <a:pt x="815726" y="10834326"/>
                  <a:pt x="815726" y="10834326"/>
                  <a:pt x="820401" y="10834984"/>
                </a:cubicBezTo>
                <a:cubicBezTo>
                  <a:pt x="825073" y="10835646"/>
                  <a:pt x="834421" y="10836964"/>
                  <a:pt x="847717" y="10810306"/>
                </a:cubicBezTo>
                <a:close/>
                <a:moveTo>
                  <a:pt x="13361231" y="10805750"/>
                </a:moveTo>
                <a:cubicBezTo>
                  <a:pt x="13388957" y="10807352"/>
                  <a:pt x="13415305" y="10816379"/>
                  <a:pt x="13428285" y="10839738"/>
                </a:cubicBezTo>
                <a:cubicBezTo>
                  <a:pt x="13399171" y="10845559"/>
                  <a:pt x="13374279" y="10843579"/>
                  <a:pt x="13351309" y="10838204"/>
                </a:cubicBezTo>
                <a:cubicBezTo>
                  <a:pt x="13328341" y="10832829"/>
                  <a:pt x="13307297" y="10824059"/>
                  <a:pt x="13285877" y="10816309"/>
                </a:cubicBezTo>
                <a:cubicBezTo>
                  <a:pt x="13304389" y="10809973"/>
                  <a:pt x="13333501" y="10804150"/>
                  <a:pt x="13361231" y="10805750"/>
                </a:cubicBezTo>
                <a:close/>
                <a:moveTo>
                  <a:pt x="11683829" y="10801155"/>
                </a:moveTo>
                <a:cubicBezTo>
                  <a:pt x="11748181" y="10792023"/>
                  <a:pt x="11810185" y="10824362"/>
                  <a:pt x="11856681" y="10864704"/>
                </a:cubicBezTo>
                <a:lnTo>
                  <a:pt x="11894377" y="10903266"/>
                </a:lnTo>
                <a:lnTo>
                  <a:pt x="11924937" y="10901393"/>
                </a:lnTo>
                <a:cubicBezTo>
                  <a:pt x="11936033" y="10903346"/>
                  <a:pt x="11946695" y="10907661"/>
                  <a:pt x="11953273" y="10913688"/>
                </a:cubicBezTo>
                <a:lnTo>
                  <a:pt x="11956777" y="10934577"/>
                </a:lnTo>
                <a:lnTo>
                  <a:pt x="11980417" y="10928432"/>
                </a:lnTo>
                <a:cubicBezTo>
                  <a:pt x="11993577" y="10927102"/>
                  <a:pt x="12006417" y="10928039"/>
                  <a:pt x="12018911" y="10931521"/>
                </a:cubicBezTo>
                <a:lnTo>
                  <a:pt x="12047409" y="10945885"/>
                </a:lnTo>
                <a:lnTo>
                  <a:pt x="12047409" y="10945881"/>
                </a:lnTo>
                <a:cubicBezTo>
                  <a:pt x="12062461" y="10944634"/>
                  <a:pt x="12084425" y="10965920"/>
                  <a:pt x="12089167" y="10974002"/>
                </a:cubicBezTo>
                <a:cubicBezTo>
                  <a:pt x="12084369" y="10978971"/>
                  <a:pt x="12080133" y="10981116"/>
                  <a:pt x="12076101" y="10981348"/>
                </a:cubicBezTo>
                <a:cubicBezTo>
                  <a:pt x="12070057" y="10981693"/>
                  <a:pt x="12064473" y="10977724"/>
                  <a:pt x="12058125" y="10972483"/>
                </a:cubicBezTo>
                <a:lnTo>
                  <a:pt x="12037025" y="10957039"/>
                </a:lnTo>
                <a:lnTo>
                  <a:pt x="11995049" y="10973412"/>
                </a:lnTo>
                <a:cubicBezTo>
                  <a:pt x="11974997" y="10977168"/>
                  <a:pt x="11955113" y="10976980"/>
                  <a:pt x="11935739" y="10973286"/>
                </a:cubicBezTo>
                <a:lnTo>
                  <a:pt x="11899173" y="10961782"/>
                </a:lnTo>
                <a:lnTo>
                  <a:pt x="11898883" y="10960770"/>
                </a:lnTo>
                <a:lnTo>
                  <a:pt x="11940001" y="10938937"/>
                </a:lnTo>
                <a:lnTo>
                  <a:pt x="11951173" y="10936034"/>
                </a:lnTo>
                <a:lnTo>
                  <a:pt x="11915017" y="10934638"/>
                </a:lnTo>
                <a:lnTo>
                  <a:pt x="11906609" y="10931700"/>
                </a:lnTo>
                <a:lnTo>
                  <a:pt x="11910413" y="10940274"/>
                </a:lnTo>
                <a:cubicBezTo>
                  <a:pt x="11906161" y="10945289"/>
                  <a:pt x="11901631" y="10947212"/>
                  <a:pt x="11897245" y="10947032"/>
                </a:cubicBezTo>
                <a:lnTo>
                  <a:pt x="11896045" y="10946459"/>
                </a:lnTo>
                <a:lnTo>
                  <a:pt x="11895899" y="10950326"/>
                </a:lnTo>
                <a:lnTo>
                  <a:pt x="11898883" y="10960770"/>
                </a:lnTo>
                <a:lnTo>
                  <a:pt x="11897793" y="10961349"/>
                </a:lnTo>
                <a:lnTo>
                  <a:pt x="11899173" y="10961782"/>
                </a:lnTo>
                <a:lnTo>
                  <a:pt x="11911225" y="11004008"/>
                </a:lnTo>
                <a:cubicBezTo>
                  <a:pt x="11907477" y="11033930"/>
                  <a:pt x="11883145" y="11051537"/>
                  <a:pt x="11855681" y="11066861"/>
                </a:cubicBezTo>
                <a:lnTo>
                  <a:pt x="11831469" y="11082872"/>
                </a:lnTo>
                <a:lnTo>
                  <a:pt x="11836427" y="11085624"/>
                </a:lnTo>
                <a:cubicBezTo>
                  <a:pt x="11833829" y="11112593"/>
                  <a:pt x="11823957" y="11124153"/>
                  <a:pt x="11812473" y="11126603"/>
                </a:cubicBezTo>
                <a:lnTo>
                  <a:pt x="11801875" y="11125187"/>
                </a:lnTo>
                <a:lnTo>
                  <a:pt x="11817481" y="11154089"/>
                </a:lnTo>
                <a:cubicBezTo>
                  <a:pt x="11806305" y="11159264"/>
                  <a:pt x="11797377" y="11162626"/>
                  <a:pt x="11789613" y="11162173"/>
                </a:cubicBezTo>
                <a:cubicBezTo>
                  <a:pt x="11781849" y="11161725"/>
                  <a:pt x="11775249" y="11157460"/>
                  <a:pt x="11768729" y="11147371"/>
                </a:cubicBezTo>
                <a:cubicBezTo>
                  <a:pt x="11775441" y="11143878"/>
                  <a:pt x="11778833" y="11139220"/>
                  <a:pt x="11782781" y="11134597"/>
                </a:cubicBezTo>
                <a:lnTo>
                  <a:pt x="11796727" y="11124500"/>
                </a:lnTo>
                <a:lnTo>
                  <a:pt x="11794741" y="11124234"/>
                </a:lnTo>
                <a:lnTo>
                  <a:pt x="11782293" y="11115391"/>
                </a:lnTo>
                <a:lnTo>
                  <a:pt x="11781353" y="11116013"/>
                </a:lnTo>
                <a:cubicBezTo>
                  <a:pt x="11754033" y="11113600"/>
                  <a:pt x="11729297" y="11108017"/>
                  <a:pt x="11704557" y="11102433"/>
                </a:cubicBezTo>
                <a:lnTo>
                  <a:pt x="11658613" y="11094312"/>
                </a:lnTo>
                <a:lnTo>
                  <a:pt x="11674189" y="11120460"/>
                </a:lnTo>
                <a:lnTo>
                  <a:pt x="11630153" y="11104921"/>
                </a:lnTo>
                <a:lnTo>
                  <a:pt x="11601721" y="11113894"/>
                </a:lnTo>
                <a:cubicBezTo>
                  <a:pt x="11565419" y="11117213"/>
                  <a:pt x="11529851" y="11106063"/>
                  <a:pt x="11493345" y="11108459"/>
                </a:cubicBezTo>
                <a:lnTo>
                  <a:pt x="11458715" y="11115922"/>
                </a:lnTo>
                <a:lnTo>
                  <a:pt x="11457981" y="11114725"/>
                </a:lnTo>
                <a:lnTo>
                  <a:pt x="11486653" y="11083094"/>
                </a:lnTo>
                <a:lnTo>
                  <a:pt x="11488961" y="11082614"/>
                </a:lnTo>
                <a:lnTo>
                  <a:pt x="11487897" y="11078774"/>
                </a:lnTo>
                <a:cubicBezTo>
                  <a:pt x="11495241" y="11078234"/>
                  <a:pt x="11502589" y="11077699"/>
                  <a:pt x="11509933" y="11077164"/>
                </a:cubicBezTo>
                <a:lnTo>
                  <a:pt x="11509997" y="11078224"/>
                </a:lnTo>
                <a:lnTo>
                  <a:pt x="11545721" y="11070773"/>
                </a:lnTo>
                <a:lnTo>
                  <a:pt x="11588515" y="11074849"/>
                </a:lnTo>
                <a:lnTo>
                  <a:pt x="11585361" y="11072112"/>
                </a:lnTo>
                <a:lnTo>
                  <a:pt x="11558961" y="11070163"/>
                </a:lnTo>
                <a:cubicBezTo>
                  <a:pt x="11539417" y="11066213"/>
                  <a:pt x="11519053" y="11059769"/>
                  <a:pt x="11504181" y="11051522"/>
                </a:cubicBezTo>
                <a:cubicBezTo>
                  <a:pt x="11494263" y="11046028"/>
                  <a:pt x="11486789" y="11039731"/>
                  <a:pt x="11483621" y="11032836"/>
                </a:cubicBezTo>
                <a:cubicBezTo>
                  <a:pt x="11514469" y="11026673"/>
                  <a:pt x="11535033" y="11038612"/>
                  <a:pt x="11563453" y="11038729"/>
                </a:cubicBezTo>
                <a:lnTo>
                  <a:pt x="11581419" y="11035937"/>
                </a:lnTo>
                <a:lnTo>
                  <a:pt x="11581729" y="11033336"/>
                </a:lnTo>
                <a:lnTo>
                  <a:pt x="11586033" y="11031588"/>
                </a:lnTo>
                <a:lnTo>
                  <a:pt x="11548217" y="10990451"/>
                </a:lnTo>
                <a:lnTo>
                  <a:pt x="11552429" y="10978937"/>
                </a:lnTo>
                <a:lnTo>
                  <a:pt x="11525587" y="10983951"/>
                </a:lnTo>
                <a:lnTo>
                  <a:pt x="11519273" y="10982629"/>
                </a:lnTo>
                <a:lnTo>
                  <a:pt x="11504997" y="11001452"/>
                </a:lnTo>
                <a:cubicBezTo>
                  <a:pt x="11500599" y="10999685"/>
                  <a:pt x="11497185" y="10997529"/>
                  <a:pt x="11494633" y="10995066"/>
                </a:cubicBezTo>
                <a:lnTo>
                  <a:pt x="11492501" y="10977009"/>
                </a:lnTo>
                <a:lnTo>
                  <a:pt x="11485557" y="10975551"/>
                </a:lnTo>
                <a:lnTo>
                  <a:pt x="11485285" y="10986960"/>
                </a:lnTo>
                <a:cubicBezTo>
                  <a:pt x="11481999" y="11006426"/>
                  <a:pt x="11474193" y="11024107"/>
                  <a:pt x="11468393" y="11042577"/>
                </a:cubicBezTo>
                <a:cubicBezTo>
                  <a:pt x="11423311" y="11016470"/>
                  <a:pt x="11471505" y="10960753"/>
                  <a:pt x="11432659" y="10920503"/>
                </a:cubicBezTo>
                <a:cubicBezTo>
                  <a:pt x="11444481" y="10904407"/>
                  <a:pt x="11461449" y="10919413"/>
                  <a:pt x="11475061" y="10920634"/>
                </a:cubicBezTo>
                <a:cubicBezTo>
                  <a:pt x="11481201" y="10933441"/>
                  <a:pt x="11484577" y="10945155"/>
                  <a:pt x="11486013" y="10956103"/>
                </a:cubicBezTo>
                <a:lnTo>
                  <a:pt x="11485697" y="10969319"/>
                </a:lnTo>
                <a:lnTo>
                  <a:pt x="11518351" y="10945743"/>
                </a:lnTo>
                <a:lnTo>
                  <a:pt x="11562789" y="10934442"/>
                </a:lnTo>
                <a:lnTo>
                  <a:pt x="11562909" y="10928542"/>
                </a:lnTo>
                <a:cubicBezTo>
                  <a:pt x="11561293" y="10919987"/>
                  <a:pt x="11557545" y="10910395"/>
                  <a:pt x="11550625" y="10899288"/>
                </a:cubicBezTo>
                <a:cubicBezTo>
                  <a:pt x="11600861" y="10860505"/>
                  <a:pt x="11613269" y="10810972"/>
                  <a:pt x="11683829" y="10801155"/>
                </a:cubicBezTo>
                <a:close/>
                <a:moveTo>
                  <a:pt x="14363691" y="10800144"/>
                </a:moveTo>
                <a:cubicBezTo>
                  <a:pt x="14388765" y="10825049"/>
                  <a:pt x="14402945" y="10848593"/>
                  <a:pt x="14437319" y="10870696"/>
                </a:cubicBezTo>
                <a:cubicBezTo>
                  <a:pt x="14432695" y="10875564"/>
                  <a:pt x="14427771" y="10878786"/>
                  <a:pt x="14422665" y="10880903"/>
                </a:cubicBezTo>
                <a:cubicBezTo>
                  <a:pt x="14407345" y="10887254"/>
                  <a:pt x="14390409" y="10883660"/>
                  <a:pt x="14375263" y="10884742"/>
                </a:cubicBezTo>
                <a:cubicBezTo>
                  <a:pt x="14366301" y="10881647"/>
                  <a:pt x="14362381" y="10877322"/>
                  <a:pt x="14360813" y="10872362"/>
                </a:cubicBezTo>
                <a:cubicBezTo>
                  <a:pt x="14356099" y="10857483"/>
                  <a:pt x="14372541" y="10836886"/>
                  <a:pt x="14337485" y="10826577"/>
                </a:cubicBezTo>
                <a:cubicBezTo>
                  <a:pt x="14346673" y="10809901"/>
                  <a:pt x="14354389" y="10802946"/>
                  <a:pt x="14363691" y="10800144"/>
                </a:cubicBezTo>
                <a:close/>
                <a:moveTo>
                  <a:pt x="742201" y="10795409"/>
                </a:moveTo>
                <a:cubicBezTo>
                  <a:pt x="746938" y="10796078"/>
                  <a:pt x="746938" y="10796078"/>
                  <a:pt x="746938" y="10796078"/>
                </a:cubicBezTo>
                <a:cubicBezTo>
                  <a:pt x="751669" y="10796746"/>
                  <a:pt x="756407" y="10797415"/>
                  <a:pt x="761143" y="10798083"/>
                </a:cubicBezTo>
                <a:cubicBezTo>
                  <a:pt x="765876" y="10798751"/>
                  <a:pt x="770613" y="10799420"/>
                  <a:pt x="780080" y="10800756"/>
                </a:cubicBezTo>
                <a:cubicBezTo>
                  <a:pt x="776920" y="10823138"/>
                  <a:pt x="776920" y="10823138"/>
                  <a:pt x="776920" y="10823138"/>
                </a:cubicBezTo>
                <a:cubicBezTo>
                  <a:pt x="767451" y="10821801"/>
                  <a:pt x="762716" y="10821132"/>
                  <a:pt x="757980" y="10820466"/>
                </a:cubicBezTo>
                <a:cubicBezTo>
                  <a:pt x="753249" y="10819794"/>
                  <a:pt x="748512" y="10819126"/>
                  <a:pt x="743778" y="10818459"/>
                </a:cubicBezTo>
                <a:cubicBezTo>
                  <a:pt x="739043" y="10817791"/>
                  <a:pt x="739043" y="10817791"/>
                  <a:pt x="742201" y="10795409"/>
                </a:cubicBezTo>
                <a:close/>
                <a:moveTo>
                  <a:pt x="12377889" y="10795264"/>
                </a:moveTo>
                <a:cubicBezTo>
                  <a:pt x="12397725" y="10795921"/>
                  <a:pt x="12414269" y="10801868"/>
                  <a:pt x="12428861" y="10810866"/>
                </a:cubicBezTo>
                <a:lnTo>
                  <a:pt x="12434957" y="10816140"/>
                </a:lnTo>
                <a:lnTo>
                  <a:pt x="12455229" y="10819978"/>
                </a:lnTo>
                <a:lnTo>
                  <a:pt x="12447849" y="10827289"/>
                </a:lnTo>
                <a:lnTo>
                  <a:pt x="12468069" y="10844775"/>
                </a:lnTo>
                <a:cubicBezTo>
                  <a:pt x="12492065" y="10870502"/>
                  <a:pt x="12513517" y="10899481"/>
                  <a:pt x="12543045" y="10913801"/>
                </a:cubicBezTo>
                <a:cubicBezTo>
                  <a:pt x="12543823" y="10940786"/>
                  <a:pt x="12540089" y="10965492"/>
                  <a:pt x="12536349" y="10990196"/>
                </a:cubicBezTo>
                <a:lnTo>
                  <a:pt x="12533641" y="11021077"/>
                </a:lnTo>
                <a:lnTo>
                  <a:pt x="12543753" y="11030413"/>
                </a:lnTo>
                <a:cubicBezTo>
                  <a:pt x="12539589" y="11035375"/>
                  <a:pt x="12540425" y="11040707"/>
                  <a:pt x="12539579" y="11045788"/>
                </a:cubicBezTo>
                <a:lnTo>
                  <a:pt x="12530723" y="11054381"/>
                </a:lnTo>
                <a:lnTo>
                  <a:pt x="12529651" y="11066595"/>
                </a:lnTo>
                <a:lnTo>
                  <a:pt x="12478141" y="11099923"/>
                </a:lnTo>
                <a:lnTo>
                  <a:pt x="12495013" y="11108159"/>
                </a:lnTo>
                <a:cubicBezTo>
                  <a:pt x="12503793" y="11115027"/>
                  <a:pt x="12509537" y="11123064"/>
                  <a:pt x="12509965" y="11131368"/>
                </a:cubicBezTo>
                <a:cubicBezTo>
                  <a:pt x="12490145" y="11127785"/>
                  <a:pt x="12471853" y="11124371"/>
                  <a:pt x="12453321" y="11119900"/>
                </a:cubicBezTo>
                <a:lnTo>
                  <a:pt x="12451897" y="11119462"/>
                </a:lnTo>
                <a:lnTo>
                  <a:pt x="12412429" y="11152402"/>
                </a:lnTo>
                <a:cubicBezTo>
                  <a:pt x="12385637" y="11148833"/>
                  <a:pt x="12362221" y="11136093"/>
                  <a:pt x="12329361" y="11142884"/>
                </a:cubicBezTo>
                <a:lnTo>
                  <a:pt x="12312409" y="11149557"/>
                </a:lnTo>
                <a:lnTo>
                  <a:pt x="12373137" y="11172377"/>
                </a:lnTo>
                <a:lnTo>
                  <a:pt x="12426585" y="11215969"/>
                </a:lnTo>
                <a:lnTo>
                  <a:pt x="12492083" y="11226576"/>
                </a:lnTo>
                <a:cubicBezTo>
                  <a:pt x="12488625" y="11232362"/>
                  <a:pt x="12484355" y="11236754"/>
                  <a:pt x="12479437" y="11240093"/>
                </a:cubicBezTo>
                <a:lnTo>
                  <a:pt x="12477257" y="11241041"/>
                </a:lnTo>
                <a:lnTo>
                  <a:pt x="12471301" y="11241853"/>
                </a:lnTo>
                <a:lnTo>
                  <a:pt x="12469157" y="11244563"/>
                </a:lnTo>
                <a:lnTo>
                  <a:pt x="12462899" y="11247286"/>
                </a:lnTo>
                <a:lnTo>
                  <a:pt x="12453643" y="11248086"/>
                </a:lnTo>
                <a:lnTo>
                  <a:pt x="12459593" y="11256656"/>
                </a:lnTo>
                <a:lnTo>
                  <a:pt x="12469157" y="11244563"/>
                </a:lnTo>
                <a:lnTo>
                  <a:pt x="12477257" y="11241041"/>
                </a:lnTo>
                <a:lnTo>
                  <a:pt x="12494189" y="11238733"/>
                </a:lnTo>
                <a:cubicBezTo>
                  <a:pt x="12501995" y="11241007"/>
                  <a:pt x="12509357" y="11246998"/>
                  <a:pt x="12514409" y="11257924"/>
                </a:cubicBezTo>
                <a:lnTo>
                  <a:pt x="12505217" y="11282200"/>
                </a:lnTo>
                <a:lnTo>
                  <a:pt x="12525029" y="11281410"/>
                </a:lnTo>
                <a:cubicBezTo>
                  <a:pt x="12530937" y="11283105"/>
                  <a:pt x="12535871" y="11286541"/>
                  <a:pt x="12540213" y="11291021"/>
                </a:cubicBezTo>
                <a:lnTo>
                  <a:pt x="12557303" y="11317152"/>
                </a:lnTo>
                <a:lnTo>
                  <a:pt x="12559505" y="11303651"/>
                </a:lnTo>
                <a:cubicBezTo>
                  <a:pt x="12575501" y="11269889"/>
                  <a:pt x="12618893" y="11242254"/>
                  <a:pt x="12645757" y="11319368"/>
                </a:cubicBezTo>
                <a:cubicBezTo>
                  <a:pt x="12601405" y="11349130"/>
                  <a:pt x="12575819" y="11354223"/>
                  <a:pt x="12563241" y="11347564"/>
                </a:cubicBezTo>
                <a:cubicBezTo>
                  <a:pt x="12558519" y="11345067"/>
                  <a:pt x="12555633" y="11340914"/>
                  <a:pt x="12554271" y="11335795"/>
                </a:cubicBezTo>
                <a:lnTo>
                  <a:pt x="12555377" y="11328977"/>
                </a:lnTo>
                <a:lnTo>
                  <a:pt x="12538237" y="11339023"/>
                </a:lnTo>
                <a:cubicBezTo>
                  <a:pt x="12524143" y="11340554"/>
                  <a:pt x="12508805" y="11334479"/>
                  <a:pt x="12500375" y="11323958"/>
                </a:cubicBezTo>
                <a:lnTo>
                  <a:pt x="12503603" y="11286443"/>
                </a:lnTo>
                <a:lnTo>
                  <a:pt x="12486105" y="11287885"/>
                </a:lnTo>
                <a:lnTo>
                  <a:pt x="12469065" y="11286430"/>
                </a:lnTo>
                <a:lnTo>
                  <a:pt x="12457777" y="11329537"/>
                </a:lnTo>
                <a:lnTo>
                  <a:pt x="12498325" y="11361421"/>
                </a:lnTo>
                <a:cubicBezTo>
                  <a:pt x="12520925" y="11386957"/>
                  <a:pt x="12532305" y="11418507"/>
                  <a:pt x="12526489" y="11447229"/>
                </a:cubicBezTo>
                <a:lnTo>
                  <a:pt x="12492813" y="11494546"/>
                </a:lnTo>
                <a:lnTo>
                  <a:pt x="12528673" y="11555474"/>
                </a:lnTo>
                <a:cubicBezTo>
                  <a:pt x="12543281" y="11577969"/>
                  <a:pt x="12554571" y="11599225"/>
                  <a:pt x="12553657" y="11624334"/>
                </a:cubicBezTo>
                <a:cubicBezTo>
                  <a:pt x="12552221" y="11638037"/>
                  <a:pt x="12548841" y="11649895"/>
                  <a:pt x="12543929" y="11660033"/>
                </a:cubicBezTo>
                <a:lnTo>
                  <a:pt x="12531379" y="11676862"/>
                </a:lnTo>
                <a:lnTo>
                  <a:pt x="12529333" y="11677514"/>
                </a:lnTo>
                <a:lnTo>
                  <a:pt x="12523739" y="11686193"/>
                </a:lnTo>
                <a:lnTo>
                  <a:pt x="12499345" y="11701245"/>
                </a:lnTo>
                <a:cubicBezTo>
                  <a:pt x="12489951" y="11705011"/>
                  <a:pt x="12479845" y="11707313"/>
                  <a:pt x="12469445" y="11708275"/>
                </a:cubicBezTo>
                <a:cubicBezTo>
                  <a:pt x="12427843" y="11712122"/>
                  <a:pt x="12381517" y="11694526"/>
                  <a:pt x="12356861" y="11663587"/>
                </a:cubicBezTo>
                <a:lnTo>
                  <a:pt x="12349765" y="11620012"/>
                </a:lnTo>
                <a:lnTo>
                  <a:pt x="12338963" y="11612115"/>
                </a:lnTo>
                <a:cubicBezTo>
                  <a:pt x="12327011" y="11598647"/>
                  <a:pt x="12319935" y="11581212"/>
                  <a:pt x="12315215" y="11569585"/>
                </a:cubicBezTo>
                <a:lnTo>
                  <a:pt x="12346555" y="11583292"/>
                </a:lnTo>
                <a:lnTo>
                  <a:pt x="12369553" y="11552746"/>
                </a:lnTo>
                <a:cubicBezTo>
                  <a:pt x="12387049" y="11540717"/>
                  <a:pt x="12410207" y="11534005"/>
                  <a:pt x="12431685" y="11524459"/>
                </a:cubicBezTo>
                <a:lnTo>
                  <a:pt x="12461493" y="11507129"/>
                </a:lnTo>
                <a:lnTo>
                  <a:pt x="12431925" y="11516251"/>
                </a:lnTo>
                <a:cubicBezTo>
                  <a:pt x="12417487" y="11516697"/>
                  <a:pt x="12403149" y="11514445"/>
                  <a:pt x="12388915" y="11510253"/>
                </a:cubicBezTo>
                <a:lnTo>
                  <a:pt x="12360983" y="11498606"/>
                </a:lnTo>
                <a:lnTo>
                  <a:pt x="12368493" y="11507986"/>
                </a:lnTo>
                <a:cubicBezTo>
                  <a:pt x="12363361" y="11512218"/>
                  <a:pt x="12359101" y="11514088"/>
                  <a:pt x="12355505" y="11514284"/>
                </a:cubicBezTo>
                <a:cubicBezTo>
                  <a:pt x="12351911" y="11514476"/>
                  <a:pt x="12348987" y="11512996"/>
                  <a:pt x="12346529" y="11510524"/>
                </a:cubicBezTo>
                <a:lnTo>
                  <a:pt x="12336177" y="11490159"/>
                </a:lnTo>
                <a:lnTo>
                  <a:pt x="12331701" y="11496970"/>
                </a:lnTo>
                <a:cubicBezTo>
                  <a:pt x="12325721" y="11490956"/>
                  <a:pt x="12318945" y="11488334"/>
                  <a:pt x="12312085" y="11485170"/>
                </a:cubicBezTo>
                <a:lnTo>
                  <a:pt x="12299053" y="11475400"/>
                </a:lnTo>
                <a:lnTo>
                  <a:pt x="12246847" y="11473658"/>
                </a:lnTo>
                <a:cubicBezTo>
                  <a:pt x="12223485" y="11469428"/>
                  <a:pt x="12201443" y="11461013"/>
                  <a:pt x="12181649" y="11449385"/>
                </a:cubicBezTo>
                <a:lnTo>
                  <a:pt x="12142685" y="11416556"/>
                </a:lnTo>
                <a:lnTo>
                  <a:pt x="12142321" y="11416842"/>
                </a:lnTo>
                <a:cubicBezTo>
                  <a:pt x="12136201" y="11418284"/>
                  <a:pt x="12129961" y="11418425"/>
                  <a:pt x="12124665" y="11416823"/>
                </a:cubicBezTo>
                <a:cubicBezTo>
                  <a:pt x="12119373" y="11415219"/>
                  <a:pt x="12115027" y="11411872"/>
                  <a:pt x="12112705" y="11406343"/>
                </a:cubicBezTo>
                <a:lnTo>
                  <a:pt x="12125129" y="11397934"/>
                </a:lnTo>
                <a:lnTo>
                  <a:pt x="12101313" y="11359068"/>
                </a:lnTo>
                <a:lnTo>
                  <a:pt x="12099323" y="11350417"/>
                </a:lnTo>
                <a:lnTo>
                  <a:pt x="12065511" y="11328570"/>
                </a:lnTo>
                <a:lnTo>
                  <a:pt x="12026393" y="11306732"/>
                </a:lnTo>
                <a:lnTo>
                  <a:pt x="12008525" y="11334753"/>
                </a:lnTo>
                <a:cubicBezTo>
                  <a:pt x="11999101" y="11344603"/>
                  <a:pt x="11986769" y="11352294"/>
                  <a:pt x="11969061" y="11356325"/>
                </a:cubicBezTo>
                <a:cubicBezTo>
                  <a:pt x="11964219" y="11356816"/>
                  <a:pt x="11960585" y="11357184"/>
                  <a:pt x="11957229" y="11355841"/>
                </a:cubicBezTo>
                <a:cubicBezTo>
                  <a:pt x="11953867" y="11354498"/>
                  <a:pt x="11950777" y="11351448"/>
                  <a:pt x="11947017" y="11345103"/>
                </a:cubicBezTo>
                <a:cubicBezTo>
                  <a:pt x="11966865" y="11331086"/>
                  <a:pt x="11977449" y="11303549"/>
                  <a:pt x="11988221" y="11277638"/>
                </a:cubicBezTo>
                <a:lnTo>
                  <a:pt x="12003689" y="11246002"/>
                </a:lnTo>
                <a:lnTo>
                  <a:pt x="12003205" y="11245998"/>
                </a:lnTo>
                <a:cubicBezTo>
                  <a:pt x="11993657" y="11243540"/>
                  <a:pt x="11986803" y="11239006"/>
                  <a:pt x="11982305" y="11233275"/>
                </a:cubicBezTo>
                <a:cubicBezTo>
                  <a:pt x="11979303" y="11229456"/>
                  <a:pt x="11977349" y="11225103"/>
                  <a:pt x="11976341" y="11220481"/>
                </a:cubicBezTo>
                <a:cubicBezTo>
                  <a:pt x="11974657" y="11212771"/>
                  <a:pt x="11975597" y="11204309"/>
                  <a:pt x="11978693" y="11196302"/>
                </a:cubicBezTo>
                <a:lnTo>
                  <a:pt x="11992253" y="11177257"/>
                </a:lnTo>
                <a:lnTo>
                  <a:pt x="11971621" y="11183756"/>
                </a:lnTo>
                <a:cubicBezTo>
                  <a:pt x="11967283" y="11183562"/>
                  <a:pt x="11962875" y="11182338"/>
                  <a:pt x="11958373" y="11179803"/>
                </a:cubicBezTo>
                <a:cubicBezTo>
                  <a:pt x="11953233" y="11176910"/>
                  <a:pt x="11947965" y="11172311"/>
                  <a:pt x="11942539" y="11165602"/>
                </a:cubicBezTo>
                <a:cubicBezTo>
                  <a:pt x="11954265" y="11163570"/>
                  <a:pt x="11963917" y="11158957"/>
                  <a:pt x="11972573" y="11153316"/>
                </a:cubicBezTo>
                <a:lnTo>
                  <a:pt x="11987877" y="11141553"/>
                </a:lnTo>
                <a:lnTo>
                  <a:pt x="11983075" y="11131827"/>
                </a:lnTo>
                <a:lnTo>
                  <a:pt x="11980763" y="11124229"/>
                </a:lnTo>
                <a:lnTo>
                  <a:pt x="11978023" y="11125297"/>
                </a:lnTo>
                <a:cubicBezTo>
                  <a:pt x="11960669" y="11120406"/>
                  <a:pt x="11935039" y="11083965"/>
                  <a:pt x="11944009" y="11065073"/>
                </a:cubicBezTo>
                <a:cubicBezTo>
                  <a:pt x="11951693" y="11060665"/>
                  <a:pt x="11958529" y="11058635"/>
                  <a:pt x="11964721" y="11058450"/>
                </a:cubicBezTo>
                <a:cubicBezTo>
                  <a:pt x="11983313" y="11057890"/>
                  <a:pt x="11996157" y="11073929"/>
                  <a:pt x="12008973" y="11092147"/>
                </a:cubicBezTo>
                <a:lnTo>
                  <a:pt x="12004433" y="11098776"/>
                </a:lnTo>
                <a:lnTo>
                  <a:pt x="12009481" y="11107786"/>
                </a:lnTo>
                <a:lnTo>
                  <a:pt x="12013073" y="11124470"/>
                </a:lnTo>
                <a:lnTo>
                  <a:pt x="12021073" y="11119434"/>
                </a:lnTo>
                <a:cubicBezTo>
                  <a:pt x="12030013" y="11115839"/>
                  <a:pt x="12040101" y="11114302"/>
                  <a:pt x="12052407" y="11116365"/>
                </a:cubicBezTo>
                <a:lnTo>
                  <a:pt x="12053127" y="11117238"/>
                </a:lnTo>
                <a:lnTo>
                  <a:pt x="12078933" y="11100100"/>
                </a:lnTo>
                <a:cubicBezTo>
                  <a:pt x="12087449" y="11119849"/>
                  <a:pt x="12109085" y="11144213"/>
                  <a:pt x="12104481" y="11159349"/>
                </a:cubicBezTo>
                <a:cubicBezTo>
                  <a:pt x="12091197" y="11166279"/>
                  <a:pt x="12077917" y="11173210"/>
                  <a:pt x="12077757" y="11184754"/>
                </a:cubicBezTo>
                <a:lnTo>
                  <a:pt x="12052305" y="11171111"/>
                </a:lnTo>
                <a:lnTo>
                  <a:pt x="12057381" y="11214050"/>
                </a:lnTo>
                <a:lnTo>
                  <a:pt x="12054629" y="11219230"/>
                </a:lnTo>
                <a:lnTo>
                  <a:pt x="12081401" y="11228411"/>
                </a:lnTo>
                <a:cubicBezTo>
                  <a:pt x="12067229" y="11237688"/>
                  <a:pt x="12057551" y="11249316"/>
                  <a:pt x="12049893" y="11261786"/>
                </a:cubicBezTo>
                <a:lnTo>
                  <a:pt x="12046733" y="11268069"/>
                </a:lnTo>
                <a:lnTo>
                  <a:pt x="12089809" y="11296627"/>
                </a:lnTo>
                <a:lnTo>
                  <a:pt x="12090495" y="11297101"/>
                </a:lnTo>
                <a:lnTo>
                  <a:pt x="12096917" y="11251118"/>
                </a:lnTo>
                <a:cubicBezTo>
                  <a:pt x="12103153" y="11232654"/>
                  <a:pt x="12113231" y="11214334"/>
                  <a:pt x="12127705" y="11196719"/>
                </a:cubicBezTo>
                <a:lnTo>
                  <a:pt x="12132233" y="11194182"/>
                </a:lnTo>
                <a:lnTo>
                  <a:pt x="12123697" y="11180991"/>
                </a:lnTo>
                <a:cubicBezTo>
                  <a:pt x="12117933" y="11166728"/>
                  <a:pt x="12116561" y="11152310"/>
                  <a:pt x="12125541" y="11142139"/>
                </a:cubicBezTo>
                <a:cubicBezTo>
                  <a:pt x="12141987" y="11143400"/>
                  <a:pt x="12152765" y="11154101"/>
                  <a:pt x="12160989" y="11169050"/>
                </a:cubicBezTo>
                <a:lnTo>
                  <a:pt x="12163841" y="11176471"/>
                </a:lnTo>
                <a:lnTo>
                  <a:pt x="12172813" y="11171444"/>
                </a:lnTo>
                <a:cubicBezTo>
                  <a:pt x="12190945" y="11166075"/>
                  <a:pt x="12211301" y="11162118"/>
                  <a:pt x="12231241" y="11154644"/>
                </a:cubicBezTo>
                <a:lnTo>
                  <a:pt x="12261521" y="11138077"/>
                </a:lnTo>
                <a:lnTo>
                  <a:pt x="12206023" y="11104135"/>
                </a:lnTo>
                <a:cubicBezTo>
                  <a:pt x="12179269" y="11087738"/>
                  <a:pt x="12156883" y="11068567"/>
                  <a:pt x="12145383" y="11034348"/>
                </a:cubicBezTo>
                <a:cubicBezTo>
                  <a:pt x="12141851" y="11023950"/>
                  <a:pt x="12139831" y="11013523"/>
                  <a:pt x="12139137" y="11003139"/>
                </a:cubicBezTo>
                <a:lnTo>
                  <a:pt x="12153739" y="10956919"/>
                </a:lnTo>
                <a:lnTo>
                  <a:pt x="12142853" y="10928278"/>
                </a:lnTo>
                <a:lnTo>
                  <a:pt x="12162317" y="10929776"/>
                </a:lnTo>
                <a:lnTo>
                  <a:pt x="12172085" y="10898867"/>
                </a:lnTo>
                <a:cubicBezTo>
                  <a:pt x="12193721" y="10866717"/>
                  <a:pt x="12223241" y="10838207"/>
                  <a:pt x="12252333" y="10816422"/>
                </a:cubicBezTo>
                <a:cubicBezTo>
                  <a:pt x="12292557" y="10808948"/>
                  <a:pt x="12323779" y="10825939"/>
                  <a:pt x="12377889" y="10795264"/>
                </a:cubicBezTo>
                <a:close/>
                <a:moveTo>
                  <a:pt x="11013197" y="10790870"/>
                </a:moveTo>
                <a:cubicBezTo>
                  <a:pt x="11030235" y="10801977"/>
                  <a:pt x="11021269" y="10811441"/>
                  <a:pt x="11033227" y="10823064"/>
                </a:cubicBezTo>
                <a:cubicBezTo>
                  <a:pt x="11014693" y="10837775"/>
                  <a:pt x="10990489" y="10848785"/>
                  <a:pt x="10974645" y="10846112"/>
                </a:cubicBezTo>
                <a:cubicBezTo>
                  <a:pt x="10967395" y="10840429"/>
                  <a:pt x="10964203" y="10833802"/>
                  <a:pt x="10963979" y="10827141"/>
                </a:cubicBezTo>
                <a:lnTo>
                  <a:pt x="10966405" y="10818406"/>
                </a:lnTo>
                <a:lnTo>
                  <a:pt x="10970469" y="10809826"/>
                </a:lnTo>
                <a:lnTo>
                  <a:pt x="10979429" y="10800007"/>
                </a:lnTo>
                <a:cubicBezTo>
                  <a:pt x="10988847" y="10792937"/>
                  <a:pt x="11001317" y="10788866"/>
                  <a:pt x="11013197" y="10790870"/>
                </a:cubicBezTo>
                <a:close/>
                <a:moveTo>
                  <a:pt x="12953981" y="10789407"/>
                </a:moveTo>
                <a:cubicBezTo>
                  <a:pt x="12959465" y="10792641"/>
                  <a:pt x="12962733" y="10799254"/>
                  <a:pt x="12963387" y="10809130"/>
                </a:cubicBezTo>
                <a:cubicBezTo>
                  <a:pt x="12953861" y="10812771"/>
                  <a:pt x="12946157" y="10812916"/>
                  <a:pt x="12940675" y="10809681"/>
                </a:cubicBezTo>
                <a:cubicBezTo>
                  <a:pt x="12935189" y="10806446"/>
                  <a:pt x="12931921" y="10799832"/>
                  <a:pt x="12931269" y="10789958"/>
                </a:cubicBezTo>
                <a:cubicBezTo>
                  <a:pt x="12940797" y="10786318"/>
                  <a:pt x="12948497" y="10786172"/>
                  <a:pt x="12953981" y="10789407"/>
                </a:cubicBezTo>
                <a:close/>
                <a:moveTo>
                  <a:pt x="13738089" y="10788476"/>
                </a:moveTo>
                <a:cubicBezTo>
                  <a:pt x="13752633" y="10794639"/>
                  <a:pt x="13761933" y="10804605"/>
                  <a:pt x="13770337" y="10827738"/>
                </a:cubicBezTo>
                <a:cubicBezTo>
                  <a:pt x="13749653" y="10838551"/>
                  <a:pt x="13734511" y="10841174"/>
                  <a:pt x="13719665" y="10839401"/>
                </a:cubicBezTo>
                <a:cubicBezTo>
                  <a:pt x="13706311" y="10815674"/>
                  <a:pt x="13717401" y="10799289"/>
                  <a:pt x="13738089" y="10788476"/>
                </a:cubicBezTo>
                <a:close/>
                <a:moveTo>
                  <a:pt x="12889337" y="10788269"/>
                </a:moveTo>
                <a:cubicBezTo>
                  <a:pt x="12912709" y="10788911"/>
                  <a:pt x="12938923" y="10803860"/>
                  <a:pt x="12931797" y="10826040"/>
                </a:cubicBezTo>
                <a:cubicBezTo>
                  <a:pt x="12926509" y="10831117"/>
                  <a:pt x="12919301" y="10833419"/>
                  <a:pt x="12911605" y="10833553"/>
                </a:cubicBezTo>
                <a:cubicBezTo>
                  <a:pt x="12900069" y="10833750"/>
                  <a:pt x="12887451" y="10829071"/>
                  <a:pt x="12878605" y="10821572"/>
                </a:cubicBezTo>
                <a:cubicBezTo>
                  <a:pt x="12869757" y="10814073"/>
                  <a:pt x="12864689" y="10803747"/>
                  <a:pt x="12868253" y="10792657"/>
                </a:cubicBezTo>
                <a:cubicBezTo>
                  <a:pt x="12874073" y="10789431"/>
                  <a:pt x="12881545" y="10788055"/>
                  <a:pt x="12889337" y="10788269"/>
                </a:cubicBezTo>
                <a:close/>
                <a:moveTo>
                  <a:pt x="13067791" y="10783699"/>
                </a:moveTo>
                <a:cubicBezTo>
                  <a:pt x="13080019" y="10788952"/>
                  <a:pt x="13083181" y="10810765"/>
                  <a:pt x="13077669" y="10821067"/>
                </a:cubicBezTo>
                <a:cubicBezTo>
                  <a:pt x="13070555" y="10821349"/>
                  <a:pt x="13065371" y="10820214"/>
                  <a:pt x="13061613" y="10818109"/>
                </a:cubicBezTo>
                <a:cubicBezTo>
                  <a:pt x="13050339" y="10811796"/>
                  <a:pt x="13051893" y="10796748"/>
                  <a:pt x="13052525" y="10785002"/>
                </a:cubicBezTo>
                <a:cubicBezTo>
                  <a:pt x="13058631" y="10782035"/>
                  <a:pt x="13063713" y="10781947"/>
                  <a:pt x="13067791" y="10783699"/>
                </a:cubicBezTo>
                <a:close/>
                <a:moveTo>
                  <a:pt x="11523045" y="10761022"/>
                </a:moveTo>
                <a:cubicBezTo>
                  <a:pt x="11527053" y="10763109"/>
                  <a:pt x="11531063" y="10765197"/>
                  <a:pt x="11533569" y="10761570"/>
                </a:cubicBezTo>
                <a:cubicBezTo>
                  <a:pt x="11555127" y="10777725"/>
                  <a:pt x="11549857" y="10797169"/>
                  <a:pt x="11534815" y="10818910"/>
                </a:cubicBezTo>
                <a:cubicBezTo>
                  <a:pt x="11530303" y="10821488"/>
                  <a:pt x="11526237" y="10822686"/>
                  <a:pt x="11522643" y="10822785"/>
                </a:cubicBezTo>
                <a:cubicBezTo>
                  <a:pt x="11516341" y="10822949"/>
                  <a:pt x="11511481" y="10819749"/>
                  <a:pt x="11508161" y="10814710"/>
                </a:cubicBezTo>
                <a:cubicBezTo>
                  <a:pt x="11498205" y="10799596"/>
                  <a:pt x="11502155" y="10767935"/>
                  <a:pt x="11523045" y="10761022"/>
                </a:cubicBezTo>
                <a:close/>
                <a:moveTo>
                  <a:pt x="628150" y="10745065"/>
                </a:moveTo>
                <a:cubicBezTo>
                  <a:pt x="628150" y="10745065"/>
                  <a:pt x="633025" y="10745752"/>
                  <a:pt x="633025" y="10745752"/>
                </a:cubicBezTo>
                <a:cubicBezTo>
                  <a:pt x="633025" y="10745752"/>
                  <a:pt x="633025" y="10745752"/>
                  <a:pt x="652541" y="10748508"/>
                </a:cubicBezTo>
                <a:cubicBezTo>
                  <a:pt x="657419" y="10749195"/>
                  <a:pt x="657419" y="10749195"/>
                  <a:pt x="657419" y="10749195"/>
                </a:cubicBezTo>
                <a:cubicBezTo>
                  <a:pt x="657419" y="10749195"/>
                  <a:pt x="652675" y="10782771"/>
                  <a:pt x="647797" y="10782081"/>
                </a:cubicBezTo>
                <a:lnTo>
                  <a:pt x="628288" y="10779327"/>
                </a:lnTo>
                <a:cubicBezTo>
                  <a:pt x="628288" y="10779327"/>
                  <a:pt x="628150" y="10745065"/>
                  <a:pt x="628150" y="10745065"/>
                </a:cubicBezTo>
                <a:close/>
                <a:moveTo>
                  <a:pt x="13685595" y="10742009"/>
                </a:moveTo>
                <a:cubicBezTo>
                  <a:pt x="13709573" y="10749419"/>
                  <a:pt x="13726953" y="10759340"/>
                  <a:pt x="13754969" y="10762214"/>
                </a:cubicBezTo>
                <a:cubicBezTo>
                  <a:pt x="13754367" y="10766571"/>
                  <a:pt x="13752927" y="10770027"/>
                  <a:pt x="13750945" y="10772863"/>
                </a:cubicBezTo>
                <a:cubicBezTo>
                  <a:pt x="13744993" y="10781387"/>
                  <a:pt x="13734133" y="10784382"/>
                  <a:pt x="13726151" y="10789659"/>
                </a:cubicBezTo>
                <a:cubicBezTo>
                  <a:pt x="13719925" y="10790524"/>
                  <a:pt x="13716001" y="10789104"/>
                  <a:pt x="13713125" y="10786582"/>
                </a:cubicBezTo>
                <a:cubicBezTo>
                  <a:pt x="13704505" y="10779018"/>
                  <a:pt x="13705333" y="10761540"/>
                  <a:pt x="13681693" y="10766005"/>
                </a:cubicBezTo>
                <a:cubicBezTo>
                  <a:pt x="13680073" y="10753109"/>
                  <a:pt x="13681553" y="10746542"/>
                  <a:pt x="13685595" y="10742009"/>
                </a:cubicBezTo>
                <a:close/>
                <a:moveTo>
                  <a:pt x="11095737" y="10733660"/>
                </a:moveTo>
                <a:cubicBezTo>
                  <a:pt x="11110597" y="10735294"/>
                  <a:pt x="11126081" y="10745755"/>
                  <a:pt x="11142081" y="10757567"/>
                </a:cubicBezTo>
                <a:cubicBezTo>
                  <a:pt x="11137513" y="10765727"/>
                  <a:pt x="11140355" y="10773209"/>
                  <a:pt x="11140665" y="10780741"/>
                </a:cubicBezTo>
                <a:lnTo>
                  <a:pt x="11131785" y="10793247"/>
                </a:lnTo>
                <a:lnTo>
                  <a:pt x="11129601" y="10800025"/>
                </a:lnTo>
                <a:cubicBezTo>
                  <a:pt x="11123441" y="10806707"/>
                  <a:pt x="11114763" y="10812741"/>
                  <a:pt x="11107341" y="10818171"/>
                </a:cubicBezTo>
                <a:cubicBezTo>
                  <a:pt x="11096773" y="10815665"/>
                  <a:pt x="11090841" y="10811259"/>
                  <a:pt x="11088271" y="10805956"/>
                </a:cubicBezTo>
                <a:cubicBezTo>
                  <a:pt x="11085705" y="10800653"/>
                  <a:pt x="11086501" y="10794449"/>
                  <a:pt x="11089405" y="10788344"/>
                </a:cubicBezTo>
                <a:lnTo>
                  <a:pt x="11090133" y="10787724"/>
                </a:lnTo>
                <a:lnTo>
                  <a:pt x="11075905" y="10777244"/>
                </a:lnTo>
                <a:cubicBezTo>
                  <a:pt x="11067511" y="10768255"/>
                  <a:pt x="11061797" y="10758269"/>
                  <a:pt x="11062249" y="10749375"/>
                </a:cubicBezTo>
                <a:cubicBezTo>
                  <a:pt x="11068393" y="10741992"/>
                  <a:pt x="11074677" y="10737503"/>
                  <a:pt x="11081089" y="10735244"/>
                </a:cubicBezTo>
                <a:cubicBezTo>
                  <a:pt x="11085901" y="10733551"/>
                  <a:pt x="11090785" y="10733115"/>
                  <a:pt x="11095737" y="10733660"/>
                </a:cubicBezTo>
                <a:close/>
                <a:moveTo>
                  <a:pt x="952689" y="10722409"/>
                </a:moveTo>
                <a:cubicBezTo>
                  <a:pt x="952689" y="10722409"/>
                  <a:pt x="952689" y="10722409"/>
                  <a:pt x="957365" y="10723067"/>
                </a:cubicBezTo>
                <a:cubicBezTo>
                  <a:pt x="962035" y="10723726"/>
                  <a:pt x="971383" y="10725045"/>
                  <a:pt x="971319" y="10759272"/>
                </a:cubicBezTo>
                <a:cubicBezTo>
                  <a:pt x="971319" y="10759272"/>
                  <a:pt x="975989" y="10759932"/>
                  <a:pt x="975989" y="10759932"/>
                </a:cubicBezTo>
                <a:cubicBezTo>
                  <a:pt x="980729" y="10726366"/>
                  <a:pt x="980662" y="10760594"/>
                  <a:pt x="980662" y="10760594"/>
                </a:cubicBezTo>
                <a:cubicBezTo>
                  <a:pt x="980662" y="10760594"/>
                  <a:pt x="980662" y="10760594"/>
                  <a:pt x="975924" y="10794169"/>
                </a:cubicBezTo>
                <a:cubicBezTo>
                  <a:pt x="971249" y="10793510"/>
                  <a:pt x="966574" y="10792850"/>
                  <a:pt x="966574" y="10792850"/>
                </a:cubicBezTo>
                <a:cubicBezTo>
                  <a:pt x="966574" y="10792850"/>
                  <a:pt x="966574" y="10792850"/>
                  <a:pt x="961904" y="10792189"/>
                </a:cubicBezTo>
                <a:cubicBezTo>
                  <a:pt x="961971" y="10757954"/>
                  <a:pt x="957297" y="10757295"/>
                  <a:pt x="952624" y="10756635"/>
                </a:cubicBezTo>
                <a:lnTo>
                  <a:pt x="947949" y="10755975"/>
                </a:lnTo>
                <a:cubicBezTo>
                  <a:pt x="952689" y="10722409"/>
                  <a:pt x="952689" y="10722409"/>
                  <a:pt x="952689" y="10722409"/>
                </a:cubicBezTo>
                <a:close/>
                <a:moveTo>
                  <a:pt x="1614148" y="10719722"/>
                </a:moveTo>
                <a:cubicBezTo>
                  <a:pt x="1614645" y="10720227"/>
                  <a:pt x="1614964" y="10722252"/>
                  <a:pt x="1615009" y="10726222"/>
                </a:cubicBezTo>
                <a:lnTo>
                  <a:pt x="1614090" y="10719802"/>
                </a:lnTo>
                <a:close/>
                <a:moveTo>
                  <a:pt x="12980665" y="10696030"/>
                </a:moveTo>
                <a:lnTo>
                  <a:pt x="12984897" y="10697919"/>
                </a:lnTo>
                <a:lnTo>
                  <a:pt x="13001309" y="10696817"/>
                </a:lnTo>
                <a:lnTo>
                  <a:pt x="13000449" y="10702020"/>
                </a:lnTo>
                <a:lnTo>
                  <a:pt x="13001757" y="10732575"/>
                </a:lnTo>
                <a:cubicBezTo>
                  <a:pt x="12995765" y="10740383"/>
                  <a:pt x="12984937" y="10744492"/>
                  <a:pt x="12974157" y="10742678"/>
                </a:cubicBezTo>
                <a:lnTo>
                  <a:pt x="12961387" y="10734919"/>
                </a:lnTo>
                <a:lnTo>
                  <a:pt x="12942649" y="10742807"/>
                </a:lnTo>
                <a:cubicBezTo>
                  <a:pt x="12939645" y="10733043"/>
                  <a:pt x="12935779" y="10727633"/>
                  <a:pt x="12928041" y="10716813"/>
                </a:cubicBezTo>
                <a:cubicBezTo>
                  <a:pt x="12941615" y="10710754"/>
                  <a:pt x="12955411" y="10703609"/>
                  <a:pt x="12968077" y="10699053"/>
                </a:cubicBezTo>
                <a:lnTo>
                  <a:pt x="12977713" y="10698404"/>
                </a:lnTo>
                <a:close/>
                <a:moveTo>
                  <a:pt x="12361777" y="10693854"/>
                </a:moveTo>
                <a:cubicBezTo>
                  <a:pt x="12370017" y="10690807"/>
                  <a:pt x="12373649" y="10698754"/>
                  <a:pt x="12377277" y="10706697"/>
                </a:cubicBezTo>
                <a:cubicBezTo>
                  <a:pt x="12373159" y="10708223"/>
                  <a:pt x="12369041" y="10709743"/>
                  <a:pt x="12364921" y="10711270"/>
                </a:cubicBezTo>
                <a:cubicBezTo>
                  <a:pt x="12358321" y="10702097"/>
                  <a:pt x="12362443" y="10700574"/>
                  <a:pt x="12361777" y="10693854"/>
                </a:cubicBezTo>
                <a:close/>
                <a:moveTo>
                  <a:pt x="13785535" y="10691503"/>
                </a:moveTo>
                <a:cubicBezTo>
                  <a:pt x="13801313" y="10687406"/>
                  <a:pt x="13830441" y="10704818"/>
                  <a:pt x="13809489" y="10721600"/>
                </a:cubicBezTo>
                <a:cubicBezTo>
                  <a:pt x="13796949" y="10716064"/>
                  <a:pt x="13784417" y="10710529"/>
                  <a:pt x="13776553" y="10703589"/>
                </a:cubicBezTo>
                <a:cubicBezTo>
                  <a:pt x="13776495" y="10696625"/>
                  <a:pt x="13780275" y="10692869"/>
                  <a:pt x="13785535" y="10691503"/>
                </a:cubicBezTo>
                <a:close/>
                <a:moveTo>
                  <a:pt x="865753" y="10675889"/>
                </a:moveTo>
                <a:cubicBezTo>
                  <a:pt x="870484" y="10676558"/>
                  <a:pt x="875219" y="10677227"/>
                  <a:pt x="875219" y="10677227"/>
                </a:cubicBezTo>
                <a:cubicBezTo>
                  <a:pt x="879954" y="10677895"/>
                  <a:pt x="879954" y="10677895"/>
                  <a:pt x="879954" y="10677895"/>
                </a:cubicBezTo>
                <a:cubicBezTo>
                  <a:pt x="875217" y="10711463"/>
                  <a:pt x="875217" y="10711463"/>
                  <a:pt x="875217" y="10711463"/>
                </a:cubicBezTo>
                <a:cubicBezTo>
                  <a:pt x="870480" y="10710794"/>
                  <a:pt x="865747" y="10710127"/>
                  <a:pt x="861010" y="10709457"/>
                </a:cubicBezTo>
                <a:cubicBezTo>
                  <a:pt x="859829" y="10717850"/>
                  <a:pt x="858942" y="10722002"/>
                  <a:pt x="858274" y="10723514"/>
                </a:cubicBezTo>
                <a:cubicBezTo>
                  <a:pt x="857608" y="10725025"/>
                  <a:pt x="857165" y="10723894"/>
                  <a:pt x="856868" y="10721714"/>
                </a:cubicBezTo>
                <a:cubicBezTo>
                  <a:pt x="856277" y="10717353"/>
                  <a:pt x="856277" y="10708788"/>
                  <a:pt x="856277" y="10708788"/>
                </a:cubicBezTo>
                <a:cubicBezTo>
                  <a:pt x="856277" y="10708788"/>
                  <a:pt x="856277" y="10708788"/>
                  <a:pt x="865753" y="10675889"/>
                </a:cubicBezTo>
                <a:close/>
                <a:moveTo>
                  <a:pt x="14520929" y="10673637"/>
                </a:moveTo>
                <a:cubicBezTo>
                  <a:pt x="14535837" y="10677521"/>
                  <a:pt x="14548993" y="10693121"/>
                  <a:pt x="14536745" y="10707417"/>
                </a:cubicBezTo>
                <a:cubicBezTo>
                  <a:pt x="14525711" y="10706022"/>
                  <a:pt x="14513069" y="10700401"/>
                  <a:pt x="14494105" y="10691967"/>
                </a:cubicBezTo>
                <a:cubicBezTo>
                  <a:pt x="14495579" y="10682092"/>
                  <a:pt x="14500341" y="10676532"/>
                  <a:pt x="14506317" y="10674143"/>
                </a:cubicBezTo>
                <a:cubicBezTo>
                  <a:pt x="14510797" y="10672351"/>
                  <a:pt x="14515961" y="10672343"/>
                  <a:pt x="14520929" y="10673637"/>
                </a:cubicBezTo>
                <a:close/>
                <a:moveTo>
                  <a:pt x="1705096" y="10668833"/>
                </a:moveTo>
                <a:cubicBezTo>
                  <a:pt x="1710557" y="10768046"/>
                  <a:pt x="1767366" y="10710438"/>
                  <a:pt x="1781912" y="10745305"/>
                </a:cubicBezTo>
                <a:cubicBezTo>
                  <a:pt x="1795996" y="10714480"/>
                  <a:pt x="1800770" y="10715154"/>
                  <a:pt x="1805543" y="10715826"/>
                </a:cubicBezTo>
                <a:cubicBezTo>
                  <a:pt x="1810315" y="10716503"/>
                  <a:pt x="1815086" y="10717174"/>
                  <a:pt x="1819860" y="10717847"/>
                </a:cubicBezTo>
                <a:cubicBezTo>
                  <a:pt x="1829175" y="10686350"/>
                  <a:pt x="1834177" y="10719869"/>
                  <a:pt x="1839179" y="10753388"/>
                </a:cubicBezTo>
                <a:cubicBezTo>
                  <a:pt x="1843951" y="10754063"/>
                  <a:pt x="1848723" y="10754737"/>
                  <a:pt x="1858269" y="10756085"/>
                </a:cubicBezTo>
                <a:cubicBezTo>
                  <a:pt x="1858269" y="10756085"/>
                  <a:pt x="1858269" y="10756085"/>
                  <a:pt x="1863040" y="10756759"/>
                </a:cubicBezTo>
                <a:cubicBezTo>
                  <a:pt x="1900756" y="10696456"/>
                  <a:pt x="1905760" y="10729975"/>
                  <a:pt x="1934394" y="10734020"/>
                </a:cubicBezTo>
                <a:cubicBezTo>
                  <a:pt x="1920767" y="10830533"/>
                  <a:pt x="1924621" y="10699825"/>
                  <a:pt x="1915764" y="10797016"/>
                </a:cubicBezTo>
                <a:cubicBezTo>
                  <a:pt x="1920538" y="10797688"/>
                  <a:pt x="1920767" y="10830533"/>
                  <a:pt x="1915999" y="10829862"/>
                </a:cubicBezTo>
                <a:cubicBezTo>
                  <a:pt x="1911453" y="10862033"/>
                  <a:pt x="1911453" y="10862033"/>
                  <a:pt x="1906683" y="10861360"/>
                </a:cubicBezTo>
                <a:cubicBezTo>
                  <a:pt x="1906683" y="10861360"/>
                  <a:pt x="1901912" y="10860687"/>
                  <a:pt x="1901912" y="10860687"/>
                </a:cubicBezTo>
                <a:cubicBezTo>
                  <a:pt x="1878508" y="10923016"/>
                  <a:pt x="1849643" y="10886126"/>
                  <a:pt x="1863270" y="10789604"/>
                </a:cubicBezTo>
                <a:cubicBezTo>
                  <a:pt x="1858497" y="10788928"/>
                  <a:pt x="1858497" y="10788928"/>
                  <a:pt x="1858497" y="10788928"/>
                </a:cubicBezTo>
                <a:cubicBezTo>
                  <a:pt x="1848956" y="10787583"/>
                  <a:pt x="1844184" y="10786907"/>
                  <a:pt x="1834868" y="10818408"/>
                </a:cubicBezTo>
                <a:cubicBezTo>
                  <a:pt x="1830327" y="10850578"/>
                  <a:pt x="1825554" y="10849908"/>
                  <a:pt x="1821011" y="10882086"/>
                </a:cubicBezTo>
                <a:cubicBezTo>
                  <a:pt x="1820780" y="10849231"/>
                  <a:pt x="1806693" y="10880065"/>
                  <a:pt x="1811236" y="10847886"/>
                </a:cubicBezTo>
                <a:cubicBezTo>
                  <a:pt x="1806465" y="10847209"/>
                  <a:pt x="1806693" y="10880065"/>
                  <a:pt x="1797147" y="10878716"/>
                </a:cubicBezTo>
                <a:cubicBezTo>
                  <a:pt x="1782832" y="10876696"/>
                  <a:pt x="1801689" y="10846536"/>
                  <a:pt x="1801460" y="10813692"/>
                </a:cubicBezTo>
                <a:cubicBezTo>
                  <a:pt x="1801460" y="10813692"/>
                  <a:pt x="1801460" y="10813692"/>
                  <a:pt x="1796689" y="10813018"/>
                </a:cubicBezTo>
                <a:cubicBezTo>
                  <a:pt x="1801232" y="10780847"/>
                  <a:pt x="1801232" y="10780847"/>
                  <a:pt x="1801232" y="10780847"/>
                </a:cubicBezTo>
                <a:lnTo>
                  <a:pt x="1782143" y="10778149"/>
                </a:lnTo>
                <a:cubicBezTo>
                  <a:pt x="1777600" y="10810323"/>
                  <a:pt x="1777600" y="10810323"/>
                  <a:pt x="1772825" y="10809649"/>
                </a:cubicBezTo>
                <a:cubicBezTo>
                  <a:pt x="1768286" y="10841819"/>
                  <a:pt x="1773058" y="10842493"/>
                  <a:pt x="1763974" y="10906847"/>
                </a:cubicBezTo>
                <a:cubicBezTo>
                  <a:pt x="1763743" y="10874000"/>
                  <a:pt x="1763514" y="10841147"/>
                  <a:pt x="1753966" y="10839799"/>
                </a:cubicBezTo>
                <a:cubicBezTo>
                  <a:pt x="1697390" y="10930258"/>
                  <a:pt x="1678069" y="10894718"/>
                  <a:pt x="1648979" y="10824978"/>
                </a:cubicBezTo>
                <a:cubicBezTo>
                  <a:pt x="1657831" y="10727787"/>
                  <a:pt x="1653980" y="10858505"/>
                  <a:pt x="1667607" y="10761979"/>
                </a:cubicBezTo>
                <a:cubicBezTo>
                  <a:pt x="1667607" y="10761979"/>
                  <a:pt x="1667607" y="10761979"/>
                  <a:pt x="1662836" y="10761307"/>
                </a:cubicBezTo>
                <a:cubicBezTo>
                  <a:pt x="1662836" y="10761307"/>
                  <a:pt x="1658058" y="10760633"/>
                  <a:pt x="1658058" y="10760633"/>
                </a:cubicBezTo>
                <a:cubicBezTo>
                  <a:pt x="1658058" y="10760633"/>
                  <a:pt x="1657831" y="10727787"/>
                  <a:pt x="1657831" y="10727787"/>
                </a:cubicBezTo>
                <a:cubicBezTo>
                  <a:pt x="1657831" y="10727787"/>
                  <a:pt x="1662601" y="10728459"/>
                  <a:pt x="1662601" y="10728459"/>
                </a:cubicBezTo>
                <a:cubicBezTo>
                  <a:pt x="1667377" y="10729133"/>
                  <a:pt x="1667377" y="10729133"/>
                  <a:pt x="1672150" y="10729809"/>
                </a:cubicBezTo>
                <a:cubicBezTo>
                  <a:pt x="1681691" y="10731153"/>
                  <a:pt x="1696240" y="10766024"/>
                  <a:pt x="1705096" y="10668833"/>
                </a:cubicBezTo>
                <a:close/>
                <a:moveTo>
                  <a:pt x="11272497" y="10659148"/>
                </a:moveTo>
                <a:cubicBezTo>
                  <a:pt x="11332101" y="10655838"/>
                  <a:pt x="11397023" y="10684215"/>
                  <a:pt x="11427807" y="10748952"/>
                </a:cubicBezTo>
                <a:cubicBezTo>
                  <a:pt x="11442817" y="10781547"/>
                  <a:pt x="11411837" y="10814778"/>
                  <a:pt x="11422261" y="10860032"/>
                </a:cubicBezTo>
                <a:cubicBezTo>
                  <a:pt x="11388697" y="10887326"/>
                  <a:pt x="11362403" y="10903276"/>
                  <a:pt x="11335317" y="10911607"/>
                </a:cubicBezTo>
                <a:lnTo>
                  <a:pt x="11254017" y="10916807"/>
                </a:lnTo>
                <a:lnTo>
                  <a:pt x="11252297" y="10920471"/>
                </a:lnTo>
                <a:lnTo>
                  <a:pt x="11246799" y="10917268"/>
                </a:lnTo>
                <a:lnTo>
                  <a:pt x="11243641" y="10917468"/>
                </a:lnTo>
                <a:lnTo>
                  <a:pt x="11239257" y="10913447"/>
                </a:lnTo>
                <a:lnTo>
                  <a:pt x="11238609" y="10914786"/>
                </a:lnTo>
                <a:cubicBezTo>
                  <a:pt x="11231079" y="10924616"/>
                  <a:pt x="11222033" y="10931996"/>
                  <a:pt x="11212573" y="10934841"/>
                </a:cubicBezTo>
                <a:cubicBezTo>
                  <a:pt x="11208229" y="10933822"/>
                  <a:pt x="11205661" y="10932269"/>
                  <a:pt x="11204051" y="10930429"/>
                </a:cubicBezTo>
                <a:cubicBezTo>
                  <a:pt x="11199219" y="10924898"/>
                  <a:pt x="11203031" y="10916769"/>
                  <a:pt x="11193549" y="10912645"/>
                </a:cubicBezTo>
                <a:lnTo>
                  <a:pt x="11193677" y="10912413"/>
                </a:lnTo>
                <a:lnTo>
                  <a:pt x="11193463" y="10912458"/>
                </a:lnTo>
                <a:cubicBezTo>
                  <a:pt x="11179265" y="10912400"/>
                  <a:pt x="11165433" y="10909573"/>
                  <a:pt x="11153737" y="10904123"/>
                </a:cubicBezTo>
                <a:lnTo>
                  <a:pt x="11152581" y="10903089"/>
                </a:lnTo>
                <a:lnTo>
                  <a:pt x="11149377" y="10907709"/>
                </a:lnTo>
                <a:lnTo>
                  <a:pt x="11170959" y="10913930"/>
                </a:lnTo>
                <a:cubicBezTo>
                  <a:pt x="11172003" y="10922509"/>
                  <a:pt x="11170377" y="10927999"/>
                  <a:pt x="11168361" y="10932700"/>
                </a:cubicBezTo>
                <a:lnTo>
                  <a:pt x="11167801" y="10934309"/>
                </a:lnTo>
                <a:lnTo>
                  <a:pt x="11169851" y="10934652"/>
                </a:lnTo>
                <a:cubicBezTo>
                  <a:pt x="11181005" y="10937751"/>
                  <a:pt x="11190197" y="10943219"/>
                  <a:pt x="11193221" y="10954724"/>
                </a:cubicBezTo>
                <a:lnTo>
                  <a:pt x="11186453" y="10956577"/>
                </a:lnTo>
                <a:lnTo>
                  <a:pt x="11200829" y="10970097"/>
                </a:lnTo>
                <a:cubicBezTo>
                  <a:pt x="11194649" y="10987028"/>
                  <a:pt x="11184717" y="10997982"/>
                  <a:pt x="11174021" y="11003842"/>
                </a:cubicBezTo>
                <a:cubicBezTo>
                  <a:pt x="11166001" y="11008239"/>
                  <a:pt x="11157553" y="11009770"/>
                  <a:pt x="11149937" y="11008809"/>
                </a:cubicBezTo>
                <a:cubicBezTo>
                  <a:pt x="11142325" y="11007851"/>
                  <a:pt x="11135545" y="11004395"/>
                  <a:pt x="11130865" y="10998823"/>
                </a:cubicBezTo>
                <a:cubicBezTo>
                  <a:pt x="11126181" y="10993245"/>
                  <a:pt x="11123597" y="10985549"/>
                  <a:pt x="11124373" y="10976102"/>
                </a:cubicBezTo>
                <a:lnTo>
                  <a:pt x="11132307" y="10956821"/>
                </a:lnTo>
                <a:lnTo>
                  <a:pt x="11066585" y="10944864"/>
                </a:lnTo>
                <a:cubicBezTo>
                  <a:pt x="11078265" y="10923784"/>
                  <a:pt x="11091025" y="10932994"/>
                  <a:pt x="11103245" y="10927060"/>
                </a:cubicBezTo>
                <a:lnTo>
                  <a:pt x="11103761" y="10926238"/>
                </a:lnTo>
                <a:lnTo>
                  <a:pt x="11077329" y="10917163"/>
                </a:lnTo>
                <a:cubicBezTo>
                  <a:pt x="11049801" y="10905981"/>
                  <a:pt x="11025621" y="10891646"/>
                  <a:pt x="11011313" y="10868671"/>
                </a:cubicBezTo>
                <a:cubicBezTo>
                  <a:pt x="11035961" y="10872720"/>
                  <a:pt x="11061131" y="10881062"/>
                  <a:pt x="11087511" y="10889879"/>
                </a:cubicBezTo>
                <a:lnTo>
                  <a:pt x="11105181" y="10894971"/>
                </a:lnTo>
                <a:lnTo>
                  <a:pt x="11107799" y="10890833"/>
                </a:lnTo>
                <a:lnTo>
                  <a:pt x="11129821" y="10889517"/>
                </a:lnTo>
                <a:lnTo>
                  <a:pt x="11133885" y="10886358"/>
                </a:lnTo>
                <a:lnTo>
                  <a:pt x="11126853" y="10880067"/>
                </a:lnTo>
                <a:cubicBezTo>
                  <a:pt x="11121211" y="10869527"/>
                  <a:pt x="11119485" y="10856517"/>
                  <a:pt x="11123445" y="10841187"/>
                </a:cubicBezTo>
                <a:lnTo>
                  <a:pt x="11158323" y="10809842"/>
                </a:lnTo>
                <a:lnTo>
                  <a:pt x="11147879" y="10758558"/>
                </a:lnTo>
                <a:cubicBezTo>
                  <a:pt x="11150221" y="10736917"/>
                  <a:pt x="11160081" y="10716298"/>
                  <a:pt x="11179473" y="10698312"/>
                </a:cubicBezTo>
                <a:cubicBezTo>
                  <a:pt x="11202889" y="10674527"/>
                  <a:pt x="11236737" y="10661136"/>
                  <a:pt x="11272497" y="10659148"/>
                </a:cubicBezTo>
                <a:close/>
                <a:moveTo>
                  <a:pt x="477514" y="10655319"/>
                </a:moveTo>
                <a:cubicBezTo>
                  <a:pt x="482104" y="10655964"/>
                  <a:pt x="486695" y="10656614"/>
                  <a:pt x="491286" y="10657262"/>
                </a:cubicBezTo>
                <a:cubicBezTo>
                  <a:pt x="491286" y="10657262"/>
                  <a:pt x="495877" y="10657909"/>
                  <a:pt x="495877" y="10657909"/>
                </a:cubicBezTo>
                <a:cubicBezTo>
                  <a:pt x="500467" y="10658558"/>
                  <a:pt x="500467" y="10658558"/>
                  <a:pt x="505061" y="10659206"/>
                </a:cubicBezTo>
                <a:cubicBezTo>
                  <a:pt x="505061" y="10659206"/>
                  <a:pt x="500319" y="10692780"/>
                  <a:pt x="500319" y="10692780"/>
                </a:cubicBezTo>
                <a:cubicBezTo>
                  <a:pt x="495727" y="10692133"/>
                  <a:pt x="491137" y="10691484"/>
                  <a:pt x="486548" y="10690835"/>
                </a:cubicBezTo>
                <a:cubicBezTo>
                  <a:pt x="481955" y="10690188"/>
                  <a:pt x="477364" y="10689540"/>
                  <a:pt x="472773" y="10688890"/>
                </a:cubicBezTo>
                <a:cubicBezTo>
                  <a:pt x="477514" y="10655319"/>
                  <a:pt x="477514" y="10655319"/>
                  <a:pt x="477514" y="10655319"/>
                </a:cubicBezTo>
                <a:close/>
                <a:moveTo>
                  <a:pt x="13291045" y="10653590"/>
                </a:moveTo>
                <a:lnTo>
                  <a:pt x="13286513" y="10663578"/>
                </a:lnTo>
                <a:lnTo>
                  <a:pt x="13287841" y="10663382"/>
                </a:lnTo>
                <a:lnTo>
                  <a:pt x="13294849" y="10665124"/>
                </a:lnTo>
                <a:close/>
                <a:moveTo>
                  <a:pt x="14648437" y="10649859"/>
                </a:moveTo>
                <a:cubicBezTo>
                  <a:pt x="14657333" y="10650160"/>
                  <a:pt x="14666509" y="10653672"/>
                  <a:pt x="14675799" y="10661166"/>
                </a:cubicBezTo>
                <a:cubicBezTo>
                  <a:pt x="14677489" y="10670899"/>
                  <a:pt x="14672179" y="10679775"/>
                  <a:pt x="14670977" y="10685975"/>
                </a:cubicBezTo>
                <a:cubicBezTo>
                  <a:pt x="14660723" y="10692654"/>
                  <a:pt x="14647445" y="10691817"/>
                  <a:pt x="14637341" y="10686204"/>
                </a:cubicBezTo>
                <a:cubicBezTo>
                  <a:pt x="14627233" y="10680595"/>
                  <a:pt x="14620289" y="10670215"/>
                  <a:pt x="14622707" y="10657807"/>
                </a:cubicBezTo>
                <a:cubicBezTo>
                  <a:pt x="14630909" y="10652466"/>
                  <a:pt x="14639533" y="10649557"/>
                  <a:pt x="14648437" y="10649859"/>
                </a:cubicBezTo>
                <a:close/>
                <a:moveTo>
                  <a:pt x="429017" y="10648478"/>
                </a:moveTo>
                <a:cubicBezTo>
                  <a:pt x="429017" y="10648478"/>
                  <a:pt x="433899" y="10649168"/>
                  <a:pt x="438778" y="10649855"/>
                </a:cubicBezTo>
                <a:cubicBezTo>
                  <a:pt x="438778" y="10649855"/>
                  <a:pt x="443652" y="10650545"/>
                  <a:pt x="443652" y="10650545"/>
                </a:cubicBezTo>
                <a:cubicBezTo>
                  <a:pt x="448530" y="10651230"/>
                  <a:pt x="453409" y="10651920"/>
                  <a:pt x="453409" y="10651920"/>
                </a:cubicBezTo>
                <a:cubicBezTo>
                  <a:pt x="453409" y="10651920"/>
                  <a:pt x="453409" y="10651920"/>
                  <a:pt x="448670" y="10685488"/>
                </a:cubicBezTo>
                <a:cubicBezTo>
                  <a:pt x="448670" y="10685488"/>
                  <a:pt x="443928" y="10719064"/>
                  <a:pt x="443928" y="10719064"/>
                </a:cubicBezTo>
                <a:cubicBezTo>
                  <a:pt x="439053" y="10718375"/>
                  <a:pt x="443793" y="10684801"/>
                  <a:pt x="443793" y="10684801"/>
                </a:cubicBezTo>
                <a:cubicBezTo>
                  <a:pt x="438915" y="10684113"/>
                  <a:pt x="438915" y="10684113"/>
                  <a:pt x="434036" y="10683423"/>
                </a:cubicBezTo>
                <a:cubicBezTo>
                  <a:pt x="429157" y="10682734"/>
                  <a:pt x="419541" y="10715621"/>
                  <a:pt x="419400" y="10681355"/>
                </a:cubicBezTo>
                <a:cubicBezTo>
                  <a:pt x="424140" y="10647787"/>
                  <a:pt x="429017" y="10648478"/>
                  <a:pt x="429017" y="10648478"/>
                </a:cubicBezTo>
                <a:close/>
                <a:moveTo>
                  <a:pt x="13119679" y="10643662"/>
                </a:moveTo>
                <a:cubicBezTo>
                  <a:pt x="13127493" y="10645431"/>
                  <a:pt x="13134099" y="10648333"/>
                  <a:pt x="13140205" y="10653393"/>
                </a:cubicBezTo>
                <a:cubicBezTo>
                  <a:pt x="13146305" y="10658455"/>
                  <a:pt x="13151909" y="10665682"/>
                  <a:pt x="13157721" y="10676109"/>
                </a:cubicBezTo>
                <a:cubicBezTo>
                  <a:pt x="13138081" y="10689875"/>
                  <a:pt x="13123005" y="10694867"/>
                  <a:pt x="13107651" y="10695593"/>
                </a:cubicBezTo>
                <a:cubicBezTo>
                  <a:pt x="13103465" y="10690439"/>
                  <a:pt x="13100897" y="10685477"/>
                  <a:pt x="13099705" y="10680717"/>
                </a:cubicBezTo>
                <a:cubicBezTo>
                  <a:pt x="13096133" y="10666443"/>
                  <a:pt x="13104949" y="10653984"/>
                  <a:pt x="13119679" y="10643662"/>
                </a:cubicBezTo>
                <a:close/>
                <a:moveTo>
                  <a:pt x="13725341" y="10617011"/>
                </a:moveTo>
                <a:cubicBezTo>
                  <a:pt x="13734641" y="10616553"/>
                  <a:pt x="13745285" y="10622060"/>
                  <a:pt x="13744361" y="10633071"/>
                </a:cubicBezTo>
                <a:cubicBezTo>
                  <a:pt x="13737665" y="10635596"/>
                  <a:pt x="13728373" y="10636056"/>
                  <a:pt x="13714433" y="10636740"/>
                </a:cubicBezTo>
                <a:cubicBezTo>
                  <a:pt x="13708107" y="10623892"/>
                  <a:pt x="13716049" y="10617469"/>
                  <a:pt x="13725341" y="10617011"/>
                </a:cubicBezTo>
                <a:close/>
                <a:moveTo>
                  <a:pt x="13503777" y="10614890"/>
                </a:moveTo>
                <a:cubicBezTo>
                  <a:pt x="13513387" y="10617524"/>
                  <a:pt x="13519069" y="10629060"/>
                  <a:pt x="13524747" y="10640597"/>
                </a:cubicBezTo>
                <a:cubicBezTo>
                  <a:pt x="13518727" y="10643384"/>
                  <a:pt x="13513229" y="10644311"/>
                  <a:pt x="13508493" y="10643857"/>
                </a:cubicBezTo>
                <a:cubicBezTo>
                  <a:pt x="13494277" y="10642504"/>
                  <a:pt x="13486889" y="10628743"/>
                  <a:pt x="13492709" y="10615554"/>
                </a:cubicBezTo>
                <a:cubicBezTo>
                  <a:pt x="13496931" y="10614124"/>
                  <a:pt x="13500573" y="10614012"/>
                  <a:pt x="13503777" y="10614890"/>
                </a:cubicBezTo>
                <a:close/>
                <a:moveTo>
                  <a:pt x="13587153" y="10600794"/>
                </a:moveTo>
                <a:cubicBezTo>
                  <a:pt x="13598629" y="10597635"/>
                  <a:pt x="13607961" y="10600654"/>
                  <a:pt x="13609861" y="10621390"/>
                </a:cubicBezTo>
                <a:cubicBezTo>
                  <a:pt x="13597901" y="10633078"/>
                  <a:pt x="13585937" y="10644768"/>
                  <a:pt x="13564311" y="10645815"/>
                </a:cubicBezTo>
                <a:cubicBezTo>
                  <a:pt x="13554645" y="10635173"/>
                  <a:pt x="13552821" y="10631098"/>
                  <a:pt x="13551553" y="10617272"/>
                </a:cubicBezTo>
                <a:cubicBezTo>
                  <a:pt x="13562049" y="10613293"/>
                  <a:pt x="13575677" y="10603955"/>
                  <a:pt x="13587153" y="10600794"/>
                </a:cubicBezTo>
                <a:close/>
                <a:moveTo>
                  <a:pt x="13648937" y="10594965"/>
                </a:moveTo>
                <a:cubicBezTo>
                  <a:pt x="13677453" y="10596784"/>
                  <a:pt x="13700061" y="10607666"/>
                  <a:pt x="13711741" y="10638046"/>
                </a:cubicBezTo>
                <a:cubicBezTo>
                  <a:pt x="13687263" y="10643194"/>
                  <a:pt x="13666271" y="10644305"/>
                  <a:pt x="13650259" y="10638293"/>
                </a:cubicBezTo>
                <a:cubicBezTo>
                  <a:pt x="13634245" y="10632280"/>
                  <a:pt x="13623209" y="10619138"/>
                  <a:pt x="13618643" y="10595779"/>
                </a:cubicBezTo>
                <a:cubicBezTo>
                  <a:pt x="13629273" y="10594758"/>
                  <a:pt x="13639433" y="10594358"/>
                  <a:pt x="13648937" y="10594965"/>
                </a:cubicBezTo>
                <a:close/>
                <a:moveTo>
                  <a:pt x="265276" y="10591115"/>
                </a:moveTo>
                <a:cubicBezTo>
                  <a:pt x="269139" y="10589759"/>
                  <a:pt x="273071" y="10592215"/>
                  <a:pt x="276813" y="10600353"/>
                </a:cubicBezTo>
                <a:cubicBezTo>
                  <a:pt x="277397" y="10630868"/>
                  <a:pt x="272601" y="10630193"/>
                  <a:pt x="272601" y="10630193"/>
                </a:cubicBezTo>
                <a:cubicBezTo>
                  <a:pt x="273182" y="10660713"/>
                  <a:pt x="291784" y="10632902"/>
                  <a:pt x="300795" y="10603740"/>
                </a:cubicBezTo>
                <a:cubicBezTo>
                  <a:pt x="300795" y="10603740"/>
                  <a:pt x="305590" y="10604417"/>
                  <a:pt x="305590" y="10604417"/>
                </a:cubicBezTo>
                <a:cubicBezTo>
                  <a:pt x="301378" y="10634253"/>
                  <a:pt x="301378" y="10634253"/>
                  <a:pt x="301378" y="10634253"/>
                </a:cubicBezTo>
                <a:cubicBezTo>
                  <a:pt x="287570" y="10662746"/>
                  <a:pt x="268970" y="10690553"/>
                  <a:pt x="258794" y="10658684"/>
                </a:cubicBezTo>
                <a:cubicBezTo>
                  <a:pt x="258794" y="10658684"/>
                  <a:pt x="258794" y="10658684"/>
                  <a:pt x="259379" y="10689200"/>
                </a:cubicBezTo>
                <a:cubicBezTo>
                  <a:pt x="254878" y="10703784"/>
                  <a:pt x="251686" y="10709042"/>
                  <a:pt x="249146" y="10709158"/>
                </a:cubicBezTo>
                <a:cubicBezTo>
                  <a:pt x="241534" y="10709508"/>
                  <a:pt x="239758" y="10663602"/>
                  <a:pt x="225808" y="10684460"/>
                </a:cubicBezTo>
                <a:cubicBezTo>
                  <a:pt x="230020" y="10654619"/>
                  <a:pt x="239608" y="10655975"/>
                  <a:pt x="239608" y="10655975"/>
                </a:cubicBezTo>
                <a:cubicBezTo>
                  <a:pt x="242773" y="10633590"/>
                  <a:pt x="253697" y="10595186"/>
                  <a:pt x="265276" y="10591115"/>
                </a:cubicBezTo>
                <a:close/>
                <a:moveTo>
                  <a:pt x="11424541" y="10577915"/>
                </a:moveTo>
                <a:cubicBezTo>
                  <a:pt x="11432153" y="10581107"/>
                  <a:pt x="11430865" y="10592349"/>
                  <a:pt x="11443953" y="10595355"/>
                </a:cubicBezTo>
                <a:cubicBezTo>
                  <a:pt x="11436197" y="10607675"/>
                  <a:pt x="11428449" y="10619996"/>
                  <a:pt x="11404293" y="10609320"/>
                </a:cubicBezTo>
                <a:cubicBezTo>
                  <a:pt x="11401645" y="10593327"/>
                  <a:pt x="11405701" y="10584004"/>
                  <a:pt x="11413101" y="10578012"/>
                </a:cubicBezTo>
                <a:cubicBezTo>
                  <a:pt x="11418481" y="10576682"/>
                  <a:pt x="11422003" y="10576852"/>
                  <a:pt x="11424541" y="10577915"/>
                </a:cubicBezTo>
                <a:close/>
                <a:moveTo>
                  <a:pt x="14500109" y="10570473"/>
                </a:moveTo>
                <a:cubicBezTo>
                  <a:pt x="14526505" y="10569223"/>
                  <a:pt x="14557573" y="10584057"/>
                  <a:pt x="14551837" y="10609970"/>
                </a:cubicBezTo>
                <a:cubicBezTo>
                  <a:pt x="14546409" y="10616213"/>
                  <a:pt x="14538525" y="10619449"/>
                  <a:pt x="14529873" y="10620254"/>
                </a:cubicBezTo>
                <a:cubicBezTo>
                  <a:pt x="14516903" y="10621462"/>
                  <a:pt x="14502207" y="10617193"/>
                  <a:pt x="14491465" y="10609388"/>
                </a:cubicBezTo>
                <a:cubicBezTo>
                  <a:pt x="14480729" y="10601578"/>
                  <a:pt x="14473951" y="10590229"/>
                  <a:pt x="14476817" y="10577273"/>
                </a:cubicBezTo>
                <a:cubicBezTo>
                  <a:pt x="14483037" y="10573096"/>
                  <a:pt x="14491315" y="10570891"/>
                  <a:pt x="14500109" y="10570473"/>
                </a:cubicBezTo>
                <a:close/>
                <a:moveTo>
                  <a:pt x="13020921" y="10567243"/>
                </a:moveTo>
                <a:cubicBezTo>
                  <a:pt x="13044553" y="10562001"/>
                  <a:pt x="13088621" y="10584090"/>
                  <a:pt x="13069937" y="10604393"/>
                </a:cubicBezTo>
                <a:cubicBezTo>
                  <a:pt x="13033805" y="10594309"/>
                  <a:pt x="13029799" y="10602043"/>
                  <a:pt x="13007179" y="10582676"/>
                </a:cubicBezTo>
                <a:cubicBezTo>
                  <a:pt x="13007437" y="10573776"/>
                  <a:pt x="13013043" y="10568991"/>
                  <a:pt x="13020921" y="10567243"/>
                </a:cubicBezTo>
                <a:close/>
                <a:moveTo>
                  <a:pt x="13802977" y="10562632"/>
                </a:moveTo>
                <a:cubicBezTo>
                  <a:pt x="13807841" y="10568003"/>
                  <a:pt x="13808473" y="10574995"/>
                  <a:pt x="13810305" y="10579118"/>
                </a:cubicBezTo>
                <a:cubicBezTo>
                  <a:pt x="13807299" y="10586287"/>
                  <a:pt x="13799581" y="10589831"/>
                  <a:pt x="13791705" y="10589524"/>
                </a:cubicBezTo>
                <a:cubicBezTo>
                  <a:pt x="13783827" y="10589217"/>
                  <a:pt x="13775779" y="10585054"/>
                  <a:pt x="13772117" y="10576811"/>
                </a:cubicBezTo>
                <a:cubicBezTo>
                  <a:pt x="13776925" y="10565339"/>
                  <a:pt x="13786605" y="10559236"/>
                  <a:pt x="13802977" y="10562632"/>
                </a:cubicBezTo>
                <a:close/>
                <a:moveTo>
                  <a:pt x="14296677" y="10560164"/>
                </a:moveTo>
                <a:cubicBezTo>
                  <a:pt x="14331319" y="10564486"/>
                  <a:pt x="14401265" y="10551200"/>
                  <a:pt x="14369857" y="10603899"/>
                </a:cubicBezTo>
                <a:cubicBezTo>
                  <a:pt x="14356853" y="10606994"/>
                  <a:pt x="14343841" y="10610087"/>
                  <a:pt x="14330409" y="10610774"/>
                </a:cubicBezTo>
                <a:cubicBezTo>
                  <a:pt x="14316977" y="10611452"/>
                  <a:pt x="14303117" y="10609722"/>
                  <a:pt x="14288413" y="10603171"/>
                </a:cubicBezTo>
                <a:cubicBezTo>
                  <a:pt x="14285033" y="10583870"/>
                  <a:pt x="14286209" y="10577728"/>
                  <a:pt x="14296677" y="10560164"/>
                </a:cubicBezTo>
                <a:close/>
                <a:moveTo>
                  <a:pt x="13685025" y="10555710"/>
                </a:moveTo>
                <a:cubicBezTo>
                  <a:pt x="13696649" y="10554238"/>
                  <a:pt x="13708597" y="10557883"/>
                  <a:pt x="13713441" y="10569505"/>
                </a:cubicBezTo>
                <a:cubicBezTo>
                  <a:pt x="13712941" y="10574939"/>
                  <a:pt x="13709869" y="10579305"/>
                  <a:pt x="13705389" y="10582431"/>
                </a:cubicBezTo>
                <a:cubicBezTo>
                  <a:pt x="13698665" y="10587124"/>
                  <a:pt x="13688769" y="10589032"/>
                  <a:pt x="13679657" y="10587582"/>
                </a:cubicBezTo>
                <a:cubicBezTo>
                  <a:pt x="13670539" y="10586137"/>
                  <a:pt x="13662193" y="10581341"/>
                  <a:pt x="13658561" y="10572629"/>
                </a:cubicBezTo>
                <a:cubicBezTo>
                  <a:pt x="13662101" y="10563775"/>
                  <a:pt x="13673401" y="10557182"/>
                  <a:pt x="13685025" y="10555710"/>
                </a:cubicBezTo>
                <a:close/>
                <a:moveTo>
                  <a:pt x="11241655" y="10554928"/>
                </a:moveTo>
                <a:cubicBezTo>
                  <a:pt x="11229945" y="10574336"/>
                  <a:pt x="11207525" y="10583480"/>
                  <a:pt x="11193403" y="10608743"/>
                </a:cubicBezTo>
                <a:cubicBezTo>
                  <a:pt x="11186841" y="10606542"/>
                  <a:pt x="11180281" y="10604341"/>
                  <a:pt x="11173717" y="10602142"/>
                </a:cubicBezTo>
                <a:cubicBezTo>
                  <a:pt x="11168489" y="10560389"/>
                  <a:pt x="11215079" y="10556016"/>
                  <a:pt x="11241655" y="10554928"/>
                </a:cubicBezTo>
                <a:close/>
                <a:moveTo>
                  <a:pt x="13261153" y="10540491"/>
                </a:moveTo>
                <a:cubicBezTo>
                  <a:pt x="13294073" y="10561909"/>
                  <a:pt x="13305481" y="10600065"/>
                  <a:pt x="13299263" y="10635471"/>
                </a:cubicBezTo>
                <a:lnTo>
                  <a:pt x="13291561" y="10652447"/>
                </a:lnTo>
                <a:lnTo>
                  <a:pt x="13335523" y="10672333"/>
                </a:lnTo>
                <a:lnTo>
                  <a:pt x="13342753" y="10680353"/>
                </a:lnTo>
                <a:lnTo>
                  <a:pt x="13352157" y="10682092"/>
                </a:lnTo>
                <a:cubicBezTo>
                  <a:pt x="13360209" y="10681623"/>
                  <a:pt x="13369053" y="10678812"/>
                  <a:pt x="13379193" y="10672177"/>
                </a:cubicBezTo>
                <a:cubicBezTo>
                  <a:pt x="13380745" y="10685135"/>
                  <a:pt x="13375129" y="10692913"/>
                  <a:pt x="13365785" y="10696856"/>
                </a:cubicBezTo>
                <a:lnTo>
                  <a:pt x="13351709" y="10699616"/>
                </a:lnTo>
                <a:lnTo>
                  <a:pt x="13352735" y="10709243"/>
                </a:lnTo>
                <a:cubicBezTo>
                  <a:pt x="13345441" y="10706428"/>
                  <a:pt x="13338151" y="10703616"/>
                  <a:pt x="13331253" y="10700431"/>
                </a:cubicBezTo>
                <a:lnTo>
                  <a:pt x="13324855" y="10696742"/>
                </a:lnTo>
                <a:lnTo>
                  <a:pt x="13292481" y="10685381"/>
                </a:lnTo>
                <a:lnTo>
                  <a:pt x="13281799" y="10673971"/>
                </a:lnTo>
                <a:lnTo>
                  <a:pt x="13277209" y="10684083"/>
                </a:lnTo>
                <a:cubicBezTo>
                  <a:pt x="13265779" y="10697973"/>
                  <a:pt x="13250437" y="10708742"/>
                  <a:pt x="13231655" y="10713948"/>
                </a:cubicBezTo>
                <a:cubicBezTo>
                  <a:pt x="13229229" y="10708780"/>
                  <a:pt x="13223635" y="10710780"/>
                  <a:pt x="13218045" y="10712779"/>
                </a:cubicBezTo>
                <a:cubicBezTo>
                  <a:pt x="13180849" y="10677055"/>
                  <a:pt x="13172325" y="10626362"/>
                  <a:pt x="13192829" y="10588569"/>
                </a:cubicBezTo>
                <a:lnTo>
                  <a:pt x="13198965" y="10581627"/>
                </a:lnTo>
                <a:lnTo>
                  <a:pt x="13198653" y="10579103"/>
                </a:lnTo>
                <a:lnTo>
                  <a:pt x="13202469" y="10577657"/>
                </a:lnTo>
                <a:lnTo>
                  <a:pt x="13219129" y="10558792"/>
                </a:lnTo>
                <a:cubicBezTo>
                  <a:pt x="13230509" y="10550529"/>
                  <a:pt x="13244517" y="10544178"/>
                  <a:pt x="13261153" y="10540491"/>
                </a:cubicBezTo>
                <a:close/>
                <a:moveTo>
                  <a:pt x="13899921" y="10533803"/>
                </a:moveTo>
                <a:cubicBezTo>
                  <a:pt x="13917589" y="10533217"/>
                  <a:pt x="13936741" y="10541950"/>
                  <a:pt x="13945441" y="10564251"/>
                </a:cubicBezTo>
                <a:cubicBezTo>
                  <a:pt x="13930669" y="10588097"/>
                  <a:pt x="13907557" y="10578410"/>
                  <a:pt x="13879265" y="10594709"/>
                </a:cubicBezTo>
                <a:cubicBezTo>
                  <a:pt x="13865625" y="10581483"/>
                  <a:pt x="13861493" y="10569249"/>
                  <a:pt x="13863325" y="10559266"/>
                </a:cubicBezTo>
                <a:cubicBezTo>
                  <a:pt x="13866075" y="10544293"/>
                  <a:pt x="13882255" y="10534388"/>
                  <a:pt x="13899921" y="10533803"/>
                </a:cubicBezTo>
                <a:close/>
                <a:moveTo>
                  <a:pt x="11260385" y="10533091"/>
                </a:moveTo>
                <a:lnTo>
                  <a:pt x="11281365" y="10544378"/>
                </a:lnTo>
                <a:lnTo>
                  <a:pt x="11293589" y="10541062"/>
                </a:lnTo>
                <a:lnTo>
                  <a:pt x="11293265" y="10560017"/>
                </a:lnTo>
                <a:lnTo>
                  <a:pt x="11299425" y="10572537"/>
                </a:lnTo>
                <a:lnTo>
                  <a:pt x="11293041" y="10572767"/>
                </a:lnTo>
                <a:lnTo>
                  <a:pt x="11292997" y="10575158"/>
                </a:lnTo>
                <a:cubicBezTo>
                  <a:pt x="11292801" y="10586523"/>
                  <a:pt x="11291413" y="10596754"/>
                  <a:pt x="11285269" y="10602437"/>
                </a:cubicBezTo>
                <a:cubicBezTo>
                  <a:pt x="11269449" y="10603322"/>
                  <a:pt x="11253621" y="10604206"/>
                  <a:pt x="11247305" y="10614176"/>
                </a:cubicBezTo>
                <a:cubicBezTo>
                  <a:pt x="11236741" y="10606753"/>
                  <a:pt x="11231033" y="10598188"/>
                  <a:pt x="11229241" y="10589588"/>
                </a:cubicBezTo>
                <a:cubicBezTo>
                  <a:pt x="11226553" y="10576690"/>
                  <a:pt x="11232681" y="10563711"/>
                  <a:pt x="11244465" y="10554381"/>
                </a:cubicBezTo>
                <a:lnTo>
                  <a:pt x="11257517" y="10550842"/>
                </a:lnTo>
                <a:lnTo>
                  <a:pt x="11257173" y="10547509"/>
                </a:lnTo>
                <a:cubicBezTo>
                  <a:pt x="11257043" y="10541381"/>
                  <a:pt x="11257765" y="10535908"/>
                  <a:pt x="11260385" y="10533091"/>
                </a:cubicBezTo>
                <a:close/>
                <a:moveTo>
                  <a:pt x="12935685" y="10516960"/>
                </a:moveTo>
                <a:cubicBezTo>
                  <a:pt x="12946457" y="10548577"/>
                  <a:pt x="12936403" y="10555850"/>
                  <a:pt x="12924405" y="10552823"/>
                </a:cubicBezTo>
                <a:cubicBezTo>
                  <a:pt x="12912409" y="10549801"/>
                  <a:pt x="12898465" y="10536483"/>
                  <a:pt x="12901473" y="10526920"/>
                </a:cubicBezTo>
                <a:cubicBezTo>
                  <a:pt x="12903481" y="10520544"/>
                  <a:pt x="12913017" y="10515835"/>
                  <a:pt x="12935685" y="10516960"/>
                </a:cubicBezTo>
                <a:close/>
                <a:moveTo>
                  <a:pt x="12905517" y="10491522"/>
                </a:moveTo>
                <a:cubicBezTo>
                  <a:pt x="12919381" y="10490734"/>
                  <a:pt x="12926569" y="10492510"/>
                  <a:pt x="12928133" y="10505530"/>
                </a:cubicBezTo>
                <a:cubicBezTo>
                  <a:pt x="12920177" y="10507075"/>
                  <a:pt x="12914529" y="10508489"/>
                  <a:pt x="12910869" y="10507058"/>
                </a:cubicBezTo>
                <a:cubicBezTo>
                  <a:pt x="12907209" y="10505626"/>
                  <a:pt x="12905539" y="10501354"/>
                  <a:pt x="12905517" y="10491522"/>
                </a:cubicBezTo>
                <a:close/>
                <a:moveTo>
                  <a:pt x="13522749" y="10489892"/>
                </a:moveTo>
                <a:cubicBezTo>
                  <a:pt x="13563707" y="10492614"/>
                  <a:pt x="13549189" y="10555845"/>
                  <a:pt x="13515349" y="10557290"/>
                </a:cubicBezTo>
                <a:lnTo>
                  <a:pt x="13499003" y="10551065"/>
                </a:lnTo>
                <a:lnTo>
                  <a:pt x="13489809" y="10554119"/>
                </a:lnTo>
                <a:cubicBezTo>
                  <a:pt x="13476945" y="10556523"/>
                  <a:pt x="13462763" y="10557553"/>
                  <a:pt x="13451229" y="10556053"/>
                </a:cubicBezTo>
                <a:cubicBezTo>
                  <a:pt x="13443533" y="10555057"/>
                  <a:pt x="13437015" y="10552931"/>
                  <a:pt x="13432845" y="10549349"/>
                </a:cubicBezTo>
                <a:cubicBezTo>
                  <a:pt x="13443629" y="10541567"/>
                  <a:pt x="13454393" y="10540043"/>
                  <a:pt x="13465361" y="10537797"/>
                </a:cubicBezTo>
                <a:lnTo>
                  <a:pt x="13477811" y="10531926"/>
                </a:lnTo>
                <a:lnTo>
                  <a:pt x="13461953" y="10511869"/>
                </a:lnTo>
                <a:cubicBezTo>
                  <a:pt x="13489275" y="10494800"/>
                  <a:pt x="13509093" y="10488985"/>
                  <a:pt x="13522749" y="10489892"/>
                </a:cubicBezTo>
                <a:close/>
                <a:moveTo>
                  <a:pt x="11189127" y="10458421"/>
                </a:moveTo>
                <a:cubicBezTo>
                  <a:pt x="11198497" y="10457565"/>
                  <a:pt x="11205817" y="10458445"/>
                  <a:pt x="11211571" y="10460682"/>
                </a:cubicBezTo>
                <a:cubicBezTo>
                  <a:pt x="11228841" y="10467388"/>
                  <a:pt x="11232001" y="10486294"/>
                  <a:pt x="11233973" y="10507085"/>
                </a:cubicBezTo>
                <a:lnTo>
                  <a:pt x="11226529" y="10512260"/>
                </a:lnTo>
                <a:lnTo>
                  <a:pt x="11229349" y="10520450"/>
                </a:lnTo>
                <a:cubicBezTo>
                  <a:pt x="11225265" y="10524005"/>
                  <a:pt x="11221599" y="10525677"/>
                  <a:pt x="11218245" y="10525942"/>
                </a:cubicBezTo>
                <a:lnTo>
                  <a:pt x="11208135" y="10520818"/>
                </a:lnTo>
                <a:lnTo>
                  <a:pt x="11188013" y="10523918"/>
                </a:lnTo>
                <a:cubicBezTo>
                  <a:pt x="11184703" y="10521176"/>
                  <a:pt x="11181973" y="10516521"/>
                  <a:pt x="11180031" y="10510877"/>
                </a:cubicBezTo>
                <a:cubicBezTo>
                  <a:pt x="11174201" y="10493949"/>
                  <a:pt x="11175413" y="10468133"/>
                  <a:pt x="11189127" y="10458421"/>
                </a:cubicBezTo>
                <a:close/>
                <a:moveTo>
                  <a:pt x="12520463" y="10455258"/>
                </a:moveTo>
                <a:cubicBezTo>
                  <a:pt x="12532411" y="10461939"/>
                  <a:pt x="12544255" y="10493781"/>
                  <a:pt x="12533825" y="10506447"/>
                </a:cubicBezTo>
                <a:cubicBezTo>
                  <a:pt x="12527225" y="10508437"/>
                  <a:pt x="12521733" y="10508781"/>
                  <a:pt x="12517087" y="10507852"/>
                </a:cubicBezTo>
                <a:cubicBezTo>
                  <a:pt x="12503137" y="10505058"/>
                  <a:pt x="12496757" y="10490773"/>
                  <a:pt x="12490833" y="10474852"/>
                </a:cubicBezTo>
                <a:cubicBezTo>
                  <a:pt x="12502837" y="10468947"/>
                  <a:pt x="12496509" y="10454481"/>
                  <a:pt x="12520463" y="10455258"/>
                </a:cubicBezTo>
                <a:close/>
                <a:moveTo>
                  <a:pt x="11349825" y="10452517"/>
                </a:moveTo>
                <a:cubicBezTo>
                  <a:pt x="11355121" y="10474247"/>
                  <a:pt x="11329185" y="10470023"/>
                  <a:pt x="11308567" y="10491884"/>
                </a:cubicBezTo>
                <a:cubicBezTo>
                  <a:pt x="11303293" y="10474504"/>
                  <a:pt x="11329077" y="10448266"/>
                  <a:pt x="11349825" y="10452517"/>
                </a:cubicBezTo>
                <a:close/>
                <a:moveTo>
                  <a:pt x="13024197" y="10449179"/>
                </a:moveTo>
                <a:cubicBezTo>
                  <a:pt x="13037069" y="10456010"/>
                  <a:pt x="13041137" y="10477485"/>
                  <a:pt x="13034539" y="10488466"/>
                </a:cubicBezTo>
                <a:cubicBezTo>
                  <a:pt x="13012977" y="10486675"/>
                  <a:pt x="13000109" y="10479843"/>
                  <a:pt x="12996037" y="10458371"/>
                </a:cubicBezTo>
                <a:cubicBezTo>
                  <a:pt x="13006819" y="10459267"/>
                  <a:pt x="13006931" y="10449671"/>
                  <a:pt x="13024197" y="10449179"/>
                </a:cubicBezTo>
                <a:close/>
                <a:moveTo>
                  <a:pt x="13206741" y="10435077"/>
                </a:moveTo>
                <a:cubicBezTo>
                  <a:pt x="13214141" y="10436988"/>
                  <a:pt x="13221749" y="10445664"/>
                  <a:pt x="13226949" y="10455392"/>
                </a:cubicBezTo>
                <a:lnTo>
                  <a:pt x="13228389" y="10462074"/>
                </a:lnTo>
                <a:lnTo>
                  <a:pt x="13239319" y="10459227"/>
                </a:lnTo>
                <a:cubicBezTo>
                  <a:pt x="13261155" y="10488257"/>
                  <a:pt x="13257413" y="10513469"/>
                  <a:pt x="13243261" y="10530011"/>
                </a:cubicBezTo>
                <a:cubicBezTo>
                  <a:pt x="13231473" y="10543798"/>
                  <a:pt x="13212463" y="10551572"/>
                  <a:pt x="13195011" y="10550527"/>
                </a:cubicBezTo>
                <a:cubicBezTo>
                  <a:pt x="13177555" y="10549483"/>
                  <a:pt x="13161667" y="10539625"/>
                  <a:pt x="13156125" y="10518151"/>
                </a:cubicBezTo>
                <a:cubicBezTo>
                  <a:pt x="13153997" y="10500848"/>
                  <a:pt x="13163145" y="10485656"/>
                  <a:pt x="13178649" y="10475020"/>
                </a:cubicBezTo>
                <a:lnTo>
                  <a:pt x="13187049" y="10472834"/>
                </a:lnTo>
                <a:lnTo>
                  <a:pt x="13174605" y="10461534"/>
                </a:lnTo>
                <a:cubicBezTo>
                  <a:pt x="13173687" y="10451287"/>
                  <a:pt x="13182451" y="10440549"/>
                  <a:pt x="13206741" y="10435077"/>
                </a:cubicBezTo>
                <a:close/>
                <a:moveTo>
                  <a:pt x="12926521" y="10433169"/>
                </a:moveTo>
                <a:cubicBezTo>
                  <a:pt x="12940451" y="10432491"/>
                  <a:pt x="12946465" y="10451922"/>
                  <a:pt x="12942725" y="10461966"/>
                </a:cubicBezTo>
                <a:cubicBezTo>
                  <a:pt x="12941481" y="10465313"/>
                  <a:pt x="12939149" y="10467616"/>
                  <a:pt x="12935663" y="10467786"/>
                </a:cubicBezTo>
                <a:cubicBezTo>
                  <a:pt x="12929351" y="10468642"/>
                  <a:pt x="12924909" y="10467077"/>
                  <a:pt x="12921985" y="10464205"/>
                </a:cubicBezTo>
                <a:cubicBezTo>
                  <a:pt x="12913205" y="10455591"/>
                  <a:pt x="12918023" y="10435224"/>
                  <a:pt x="12926521" y="10433169"/>
                </a:cubicBezTo>
                <a:close/>
                <a:moveTo>
                  <a:pt x="13492141" y="10431405"/>
                </a:moveTo>
                <a:cubicBezTo>
                  <a:pt x="13534729" y="10433274"/>
                  <a:pt x="13515333" y="10480006"/>
                  <a:pt x="13493593" y="10491739"/>
                </a:cubicBezTo>
                <a:cubicBezTo>
                  <a:pt x="13483973" y="10487352"/>
                  <a:pt x="13478143" y="10482536"/>
                  <a:pt x="13475037" y="10477493"/>
                </a:cubicBezTo>
                <a:lnTo>
                  <a:pt x="13475295" y="10470735"/>
                </a:lnTo>
                <a:lnTo>
                  <a:pt x="13472731" y="10472627"/>
                </a:lnTo>
                <a:cubicBezTo>
                  <a:pt x="13458493" y="10463483"/>
                  <a:pt x="13456253" y="10442962"/>
                  <a:pt x="13459753" y="10434611"/>
                </a:cubicBezTo>
                <a:cubicBezTo>
                  <a:pt x="13470165" y="10435641"/>
                  <a:pt x="13476325" y="10438185"/>
                  <a:pt x="13483655" y="10437943"/>
                </a:cubicBezTo>
                <a:lnTo>
                  <a:pt x="13484701" y="10441746"/>
                </a:lnTo>
                <a:close/>
                <a:moveTo>
                  <a:pt x="11286857" y="10430551"/>
                </a:moveTo>
                <a:cubicBezTo>
                  <a:pt x="11306601" y="10437128"/>
                  <a:pt x="11308325" y="10451052"/>
                  <a:pt x="11294453" y="10466463"/>
                </a:cubicBezTo>
                <a:cubicBezTo>
                  <a:pt x="11287871" y="10464271"/>
                  <a:pt x="11279213" y="10458051"/>
                  <a:pt x="11266045" y="10453665"/>
                </a:cubicBezTo>
                <a:cubicBezTo>
                  <a:pt x="11270909" y="10441931"/>
                  <a:pt x="11281997" y="10442286"/>
                  <a:pt x="11286857" y="10430551"/>
                </a:cubicBezTo>
                <a:close/>
                <a:moveTo>
                  <a:pt x="13922401" y="10428645"/>
                </a:moveTo>
                <a:cubicBezTo>
                  <a:pt x="13938253" y="10442360"/>
                  <a:pt x="13955297" y="10462650"/>
                  <a:pt x="13963805" y="10483195"/>
                </a:cubicBezTo>
                <a:lnTo>
                  <a:pt x="13966283" y="10497697"/>
                </a:lnTo>
                <a:lnTo>
                  <a:pt x="13977141" y="10506052"/>
                </a:lnTo>
                <a:cubicBezTo>
                  <a:pt x="13988161" y="10510837"/>
                  <a:pt x="14002277" y="10513316"/>
                  <a:pt x="14021453" y="10512026"/>
                </a:cubicBezTo>
                <a:cubicBezTo>
                  <a:pt x="14012119" y="10528737"/>
                  <a:pt x="13997897" y="10534409"/>
                  <a:pt x="13982127" y="10532972"/>
                </a:cubicBezTo>
                <a:lnTo>
                  <a:pt x="13961165" y="10526955"/>
                </a:lnTo>
                <a:lnTo>
                  <a:pt x="13954063" y="10539281"/>
                </a:lnTo>
                <a:cubicBezTo>
                  <a:pt x="13946929" y="10531030"/>
                  <a:pt x="13939797" y="10522777"/>
                  <a:pt x="13933505" y="10514344"/>
                </a:cubicBezTo>
                <a:lnTo>
                  <a:pt x="13928315" y="10505628"/>
                </a:lnTo>
                <a:lnTo>
                  <a:pt x="13895657" y="10470368"/>
                </a:lnTo>
                <a:cubicBezTo>
                  <a:pt x="13887053" y="10456168"/>
                  <a:pt x="13883585" y="10442701"/>
                  <a:pt x="13888587" y="10433893"/>
                </a:cubicBezTo>
                <a:cubicBezTo>
                  <a:pt x="13896497" y="10435277"/>
                  <a:pt x="13903133" y="10437630"/>
                  <a:pt x="13908861" y="10440670"/>
                </a:cubicBezTo>
                <a:lnTo>
                  <a:pt x="13916559" y="10447440"/>
                </a:lnTo>
                <a:close/>
                <a:moveTo>
                  <a:pt x="12677233" y="10423843"/>
                </a:moveTo>
                <a:cubicBezTo>
                  <a:pt x="12676729" y="10435633"/>
                  <a:pt x="12679137" y="10449813"/>
                  <a:pt x="12680095" y="10462796"/>
                </a:cubicBezTo>
                <a:lnTo>
                  <a:pt x="12678363" y="10472137"/>
                </a:lnTo>
                <a:lnTo>
                  <a:pt x="12680655" y="10474812"/>
                </a:lnTo>
                <a:lnTo>
                  <a:pt x="12677555" y="10476526"/>
                </a:lnTo>
                <a:lnTo>
                  <a:pt x="12674437" y="10493370"/>
                </a:lnTo>
                <a:lnTo>
                  <a:pt x="12722509" y="10492117"/>
                </a:lnTo>
                <a:lnTo>
                  <a:pt x="12769149" y="10502596"/>
                </a:lnTo>
                <a:lnTo>
                  <a:pt x="12763701" y="10482039"/>
                </a:lnTo>
                <a:cubicBezTo>
                  <a:pt x="12766309" y="10465796"/>
                  <a:pt x="12782707" y="10453754"/>
                  <a:pt x="12811093" y="10464584"/>
                </a:cubicBezTo>
                <a:cubicBezTo>
                  <a:pt x="12819129" y="10475351"/>
                  <a:pt x="12822289" y="10485031"/>
                  <a:pt x="12830325" y="10495801"/>
                </a:cubicBezTo>
                <a:cubicBezTo>
                  <a:pt x="12827031" y="10499554"/>
                  <a:pt x="12823521" y="10504379"/>
                  <a:pt x="12818689" y="10509467"/>
                </a:cubicBezTo>
                <a:lnTo>
                  <a:pt x="12804637" y="10520409"/>
                </a:lnTo>
                <a:lnTo>
                  <a:pt x="12859859" y="10593809"/>
                </a:lnTo>
                <a:cubicBezTo>
                  <a:pt x="12909681" y="10683682"/>
                  <a:pt x="12911425" y="10781465"/>
                  <a:pt x="12818421" y="10833209"/>
                </a:cubicBezTo>
                <a:cubicBezTo>
                  <a:pt x="12775617" y="10859523"/>
                  <a:pt x="12720717" y="10868274"/>
                  <a:pt x="12666771" y="10860545"/>
                </a:cubicBezTo>
                <a:cubicBezTo>
                  <a:pt x="12644289" y="10857323"/>
                  <a:pt x="12621973" y="10851243"/>
                  <a:pt x="12600765" y="10842381"/>
                </a:cubicBezTo>
                <a:lnTo>
                  <a:pt x="12591017" y="10836658"/>
                </a:lnTo>
                <a:lnTo>
                  <a:pt x="12545019" y="10842729"/>
                </a:lnTo>
                <a:lnTo>
                  <a:pt x="12543117" y="10843104"/>
                </a:lnTo>
                <a:lnTo>
                  <a:pt x="12546693" y="10852648"/>
                </a:lnTo>
                <a:cubicBezTo>
                  <a:pt x="12546767" y="10870112"/>
                  <a:pt x="12528309" y="10882304"/>
                  <a:pt x="12512205" y="10877085"/>
                </a:cubicBezTo>
                <a:cubicBezTo>
                  <a:pt x="12505045" y="10874766"/>
                  <a:pt x="12498351" y="10869008"/>
                  <a:pt x="12493957" y="10858743"/>
                </a:cubicBezTo>
                <a:cubicBezTo>
                  <a:pt x="12500551" y="10856602"/>
                  <a:pt x="12504361" y="10854529"/>
                  <a:pt x="12505893" y="10851524"/>
                </a:cubicBezTo>
                <a:lnTo>
                  <a:pt x="12505753" y="10850479"/>
                </a:lnTo>
                <a:lnTo>
                  <a:pt x="12481753" y="10855220"/>
                </a:lnTo>
                <a:cubicBezTo>
                  <a:pt x="12465951" y="10833802"/>
                  <a:pt x="12473317" y="10822031"/>
                  <a:pt x="12466267" y="10807041"/>
                </a:cubicBezTo>
                <a:lnTo>
                  <a:pt x="12520299" y="10800542"/>
                </a:lnTo>
                <a:lnTo>
                  <a:pt x="12519111" y="10799230"/>
                </a:lnTo>
                <a:lnTo>
                  <a:pt x="12522167" y="10795239"/>
                </a:lnTo>
                <a:lnTo>
                  <a:pt x="12501771" y="10771914"/>
                </a:lnTo>
                <a:cubicBezTo>
                  <a:pt x="12494461" y="10764222"/>
                  <a:pt x="12487565" y="10755972"/>
                  <a:pt x="12481839" y="10745972"/>
                </a:cubicBezTo>
                <a:lnTo>
                  <a:pt x="12476629" y="10731269"/>
                </a:lnTo>
                <a:lnTo>
                  <a:pt x="12458581" y="10736427"/>
                </a:lnTo>
                <a:lnTo>
                  <a:pt x="12465081" y="10711724"/>
                </a:lnTo>
                <a:lnTo>
                  <a:pt x="12455325" y="10719901"/>
                </a:lnTo>
                <a:cubicBezTo>
                  <a:pt x="12449157" y="10722360"/>
                  <a:pt x="12442457" y="10722790"/>
                  <a:pt x="12435561" y="10721648"/>
                </a:cubicBezTo>
                <a:lnTo>
                  <a:pt x="12417559" y="10715035"/>
                </a:lnTo>
                <a:lnTo>
                  <a:pt x="12410309" y="10725298"/>
                </a:lnTo>
                <a:cubicBezTo>
                  <a:pt x="12404683" y="10717646"/>
                  <a:pt x="12399049" y="10709996"/>
                  <a:pt x="12394181" y="10702244"/>
                </a:cubicBezTo>
                <a:lnTo>
                  <a:pt x="12390299" y="10694317"/>
                </a:lnTo>
                <a:lnTo>
                  <a:pt x="12364317" y="10661485"/>
                </a:lnTo>
                <a:lnTo>
                  <a:pt x="12364063" y="10659006"/>
                </a:lnTo>
                <a:lnTo>
                  <a:pt x="12353129" y="10658280"/>
                </a:lnTo>
                <a:cubicBezTo>
                  <a:pt x="12349133" y="10656470"/>
                  <a:pt x="12345809" y="10653933"/>
                  <a:pt x="12341137" y="10652850"/>
                </a:cubicBezTo>
                <a:cubicBezTo>
                  <a:pt x="12341869" y="10645954"/>
                  <a:pt x="12342603" y="10639061"/>
                  <a:pt x="12345489" y="10634428"/>
                </a:cubicBezTo>
                <a:lnTo>
                  <a:pt x="12361089" y="10630066"/>
                </a:lnTo>
                <a:lnTo>
                  <a:pt x="12361005" y="10629272"/>
                </a:lnTo>
                <a:lnTo>
                  <a:pt x="12362179" y="10629761"/>
                </a:lnTo>
                <a:lnTo>
                  <a:pt x="12362759" y="10629599"/>
                </a:lnTo>
                <a:lnTo>
                  <a:pt x="12362853" y="10630043"/>
                </a:lnTo>
                <a:lnTo>
                  <a:pt x="12374241" y="10634792"/>
                </a:lnTo>
                <a:lnTo>
                  <a:pt x="12372123" y="10625585"/>
                </a:lnTo>
                <a:cubicBezTo>
                  <a:pt x="12376955" y="10622622"/>
                  <a:pt x="12380015" y="10623883"/>
                  <a:pt x="12382925" y="10625500"/>
                </a:cubicBezTo>
                <a:lnTo>
                  <a:pt x="12391131" y="10627180"/>
                </a:lnTo>
                <a:lnTo>
                  <a:pt x="12391241" y="10626918"/>
                </a:lnTo>
                <a:lnTo>
                  <a:pt x="12391445" y="10627243"/>
                </a:lnTo>
                <a:lnTo>
                  <a:pt x="12392843" y="10627530"/>
                </a:lnTo>
                <a:lnTo>
                  <a:pt x="12395949" y="10634277"/>
                </a:lnTo>
                <a:lnTo>
                  <a:pt x="12423385" y="10677119"/>
                </a:lnTo>
                <a:lnTo>
                  <a:pt x="12423925" y="10683837"/>
                </a:lnTo>
                <a:lnTo>
                  <a:pt x="12430207" y="10692522"/>
                </a:lnTo>
                <a:lnTo>
                  <a:pt x="12427529" y="10692697"/>
                </a:lnTo>
                <a:lnTo>
                  <a:pt x="12433321" y="10697888"/>
                </a:lnTo>
                <a:lnTo>
                  <a:pt x="12470237" y="10705641"/>
                </a:lnTo>
                <a:lnTo>
                  <a:pt x="12471849" y="10704816"/>
                </a:lnTo>
                <a:lnTo>
                  <a:pt x="12465237" y="10689642"/>
                </a:lnTo>
                <a:cubicBezTo>
                  <a:pt x="12453711" y="10639757"/>
                  <a:pt x="12510935" y="10602483"/>
                  <a:pt x="12510463" y="10536276"/>
                </a:cubicBezTo>
                <a:lnTo>
                  <a:pt x="12619833" y="10496330"/>
                </a:lnTo>
                <a:lnTo>
                  <a:pt x="12609773" y="10484677"/>
                </a:lnTo>
                <a:cubicBezTo>
                  <a:pt x="12601051" y="10455697"/>
                  <a:pt x="12632011" y="10423362"/>
                  <a:pt x="12677233" y="10423843"/>
                </a:cubicBezTo>
                <a:close/>
                <a:moveTo>
                  <a:pt x="12224773" y="10420480"/>
                </a:moveTo>
                <a:cubicBezTo>
                  <a:pt x="12262309" y="10447878"/>
                  <a:pt x="12301529" y="10459433"/>
                  <a:pt x="12329417" y="10480072"/>
                </a:cubicBezTo>
                <a:lnTo>
                  <a:pt x="12348437" y="10499854"/>
                </a:lnTo>
                <a:lnTo>
                  <a:pt x="12352905" y="10493314"/>
                </a:lnTo>
                <a:cubicBezTo>
                  <a:pt x="12368845" y="10485947"/>
                  <a:pt x="12401737" y="10506189"/>
                  <a:pt x="12402767" y="10525516"/>
                </a:cubicBezTo>
                <a:cubicBezTo>
                  <a:pt x="12394257" y="10539096"/>
                  <a:pt x="12383553" y="10547037"/>
                  <a:pt x="12373129" y="10550520"/>
                </a:cubicBezTo>
                <a:lnTo>
                  <a:pt x="12361941" y="10550931"/>
                </a:lnTo>
                <a:lnTo>
                  <a:pt x="12364209" y="10562771"/>
                </a:lnTo>
                <a:lnTo>
                  <a:pt x="12351341" y="10580261"/>
                </a:lnTo>
                <a:lnTo>
                  <a:pt x="12376705" y="10592214"/>
                </a:lnTo>
                <a:cubicBezTo>
                  <a:pt x="12385789" y="10592726"/>
                  <a:pt x="12394209" y="10590902"/>
                  <a:pt x="12403699" y="10592815"/>
                </a:cubicBezTo>
                <a:cubicBezTo>
                  <a:pt x="12389005" y="10603942"/>
                  <a:pt x="12371185" y="10619718"/>
                  <a:pt x="12350145" y="10624280"/>
                </a:cubicBezTo>
                <a:lnTo>
                  <a:pt x="12346565" y="10586753"/>
                </a:lnTo>
                <a:lnTo>
                  <a:pt x="12335327" y="10602026"/>
                </a:lnTo>
                <a:lnTo>
                  <a:pt x="12303847" y="10612701"/>
                </a:lnTo>
                <a:lnTo>
                  <a:pt x="12304075" y="10615916"/>
                </a:lnTo>
                <a:lnTo>
                  <a:pt x="12292181" y="10616661"/>
                </a:lnTo>
                <a:lnTo>
                  <a:pt x="12284217" y="10619361"/>
                </a:lnTo>
                <a:lnTo>
                  <a:pt x="12273241" y="10617843"/>
                </a:lnTo>
                <a:lnTo>
                  <a:pt x="12271565" y="10617948"/>
                </a:lnTo>
                <a:lnTo>
                  <a:pt x="12270657" y="10617490"/>
                </a:lnTo>
                <a:lnTo>
                  <a:pt x="12228689" y="10611694"/>
                </a:lnTo>
                <a:cubicBezTo>
                  <a:pt x="12205663" y="10602273"/>
                  <a:pt x="12186611" y="10584535"/>
                  <a:pt x="12178561" y="10557262"/>
                </a:cubicBezTo>
                <a:cubicBezTo>
                  <a:pt x="12173837" y="10543875"/>
                  <a:pt x="12175097" y="10532326"/>
                  <a:pt x="12179457" y="10521611"/>
                </a:cubicBezTo>
                <a:cubicBezTo>
                  <a:pt x="12192543" y="10489461"/>
                  <a:pt x="12233565" y="10464804"/>
                  <a:pt x="12224773" y="10420480"/>
                </a:cubicBezTo>
                <a:close/>
                <a:moveTo>
                  <a:pt x="13250577" y="10413016"/>
                </a:moveTo>
                <a:cubicBezTo>
                  <a:pt x="13253577" y="10419321"/>
                  <a:pt x="13251997" y="10425924"/>
                  <a:pt x="13252945" y="10434532"/>
                </a:cubicBezTo>
                <a:cubicBezTo>
                  <a:pt x="13246323" y="10437133"/>
                  <a:pt x="13239227" y="10435430"/>
                  <a:pt x="13232131" y="10433730"/>
                </a:cubicBezTo>
                <a:cubicBezTo>
                  <a:pt x="13228185" y="10418818"/>
                  <a:pt x="13233861" y="10407611"/>
                  <a:pt x="13250577" y="10413016"/>
                </a:cubicBezTo>
                <a:close/>
                <a:moveTo>
                  <a:pt x="13337665" y="10411946"/>
                </a:moveTo>
                <a:cubicBezTo>
                  <a:pt x="13341069" y="10417231"/>
                  <a:pt x="13344473" y="10422514"/>
                  <a:pt x="13350833" y="10419750"/>
                </a:cubicBezTo>
                <a:cubicBezTo>
                  <a:pt x="13364893" y="10454219"/>
                  <a:pt x="13341357" y="10474576"/>
                  <a:pt x="13303175" y="10491154"/>
                </a:cubicBezTo>
                <a:cubicBezTo>
                  <a:pt x="13295107" y="10491272"/>
                  <a:pt x="13288813" y="10489991"/>
                  <a:pt x="13284065" y="10487673"/>
                </a:cubicBezTo>
                <a:cubicBezTo>
                  <a:pt x="13275761" y="10483616"/>
                  <a:pt x="13272209" y="10476386"/>
                  <a:pt x="13272233" y="10467940"/>
                </a:cubicBezTo>
                <a:cubicBezTo>
                  <a:pt x="13272323" y="10442602"/>
                  <a:pt x="13304645" y="10406310"/>
                  <a:pt x="13337665" y="10411946"/>
                </a:cubicBezTo>
                <a:close/>
                <a:moveTo>
                  <a:pt x="14199973" y="10399101"/>
                </a:moveTo>
                <a:cubicBezTo>
                  <a:pt x="14242053" y="10394603"/>
                  <a:pt x="14262017" y="10420349"/>
                  <a:pt x="14311309" y="10409919"/>
                </a:cubicBezTo>
                <a:cubicBezTo>
                  <a:pt x="14303625" y="10428295"/>
                  <a:pt x="14335121" y="10426478"/>
                  <a:pt x="14320229" y="10450791"/>
                </a:cubicBezTo>
                <a:cubicBezTo>
                  <a:pt x="14296605" y="10452153"/>
                  <a:pt x="14246055" y="10438387"/>
                  <a:pt x="14218297" y="10419425"/>
                </a:cubicBezTo>
                <a:cubicBezTo>
                  <a:pt x="14209041" y="10413106"/>
                  <a:pt x="14202321" y="10406205"/>
                  <a:pt x="14199973" y="10399101"/>
                </a:cubicBezTo>
                <a:close/>
                <a:moveTo>
                  <a:pt x="13061257" y="10394904"/>
                </a:moveTo>
                <a:cubicBezTo>
                  <a:pt x="13071693" y="10398831"/>
                  <a:pt x="13078805" y="10409976"/>
                  <a:pt x="13067689" y="10422536"/>
                </a:cubicBezTo>
                <a:cubicBezTo>
                  <a:pt x="13049717" y="10416388"/>
                  <a:pt x="13045925" y="10422692"/>
                  <a:pt x="13040873" y="10418765"/>
                </a:cubicBezTo>
                <a:cubicBezTo>
                  <a:pt x="13039193" y="10417453"/>
                  <a:pt x="13037365" y="10415008"/>
                  <a:pt x="13034837" y="10410586"/>
                </a:cubicBezTo>
                <a:cubicBezTo>
                  <a:pt x="13037049" y="10394272"/>
                  <a:pt x="13050817" y="10390980"/>
                  <a:pt x="13061257" y="10394904"/>
                </a:cubicBezTo>
                <a:close/>
                <a:moveTo>
                  <a:pt x="11401057" y="10379924"/>
                </a:moveTo>
                <a:cubicBezTo>
                  <a:pt x="11409629" y="10392674"/>
                  <a:pt x="11417155" y="10424966"/>
                  <a:pt x="11413889" y="10446131"/>
                </a:cubicBezTo>
                <a:cubicBezTo>
                  <a:pt x="11412799" y="10453187"/>
                  <a:pt x="11410513" y="10459002"/>
                  <a:pt x="11406663" y="10462446"/>
                </a:cubicBezTo>
                <a:cubicBezTo>
                  <a:pt x="11390041" y="10440362"/>
                  <a:pt x="11400249" y="10421496"/>
                  <a:pt x="11377431" y="10397180"/>
                </a:cubicBezTo>
                <a:cubicBezTo>
                  <a:pt x="11388257" y="10396244"/>
                  <a:pt x="11384529" y="10386450"/>
                  <a:pt x="11390689" y="10382029"/>
                </a:cubicBezTo>
                <a:cubicBezTo>
                  <a:pt x="11392745" y="10380552"/>
                  <a:pt x="11395897" y="10379676"/>
                  <a:pt x="11401057" y="10379924"/>
                </a:cubicBezTo>
                <a:close/>
                <a:moveTo>
                  <a:pt x="13865997" y="10376233"/>
                </a:moveTo>
                <a:cubicBezTo>
                  <a:pt x="13895737" y="10399859"/>
                  <a:pt x="13911131" y="10385914"/>
                  <a:pt x="13932901" y="10388670"/>
                </a:cubicBezTo>
                <a:cubicBezTo>
                  <a:pt x="13917509" y="10402613"/>
                  <a:pt x="13899069" y="10422130"/>
                  <a:pt x="13875845" y="10429125"/>
                </a:cubicBezTo>
                <a:cubicBezTo>
                  <a:pt x="13864821" y="10413825"/>
                  <a:pt x="13863085" y="10395729"/>
                  <a:pt x="13865997" y="10376233"/>
                </a:cubicBezTo>
                <a:close/>
                <a:moveTo>
                  <a:pt x="13702345" y="10368923"/>
                </a:moveTo>
                <a:cubicBezTo>
                  <a:pt x="13712565" y="10369524"/>
                  <a:pt x="13722249" y="10373426"/>
                  <a:pt x="13730367" y="10382087"/>
                </a:cubicBezTo>
                <a:cubicBezTo>
                  <a:pt x="13721635" y="10400826"/>
                  <a:pt x="13678421" y="10432761"/>
                  <a:pt x="13648075" y="10429758"/>
                </a:cubicBezTo>
                <a:cubicBezTo>
                  <a:pt x="13637957" y="10428758"/>
                  <a:pt x="13629269" y="10423876"/>
                  <a:pt x="13623769" y="10413329"/>
                </a:cubicBezTo>
                <a:cubicBezTo>
                  <a:pt x="13636209" y="10395030"/>
                  <a:pt x="13671687" y="10367119"/>
                  <a:pt x="13702345" y="10368923"/>
                </a:cubicBezTo>
                <a:close/>
                <a:moveTo>
                  <a:pt x="13328087" y="10356807"/>
                </a:moveTo>
                <a:cubicBezTo>
                  <a:pt x="13359577" y="10360664"/>
                  <a:pt x="13369177" y="10376585"/>
                  <a:pt x="13353561" y="10401349"/>
                </a:cubicBezTo>
                <a:cubicBezTo>
                  <a:pt x="13337809" y="10399417"/>
                  <a:pt x="13327541" y="10394474"/>
                  <a:pt x="13323153" y="10386915"/>
                </a:cubicBezTo>
                <a:cubicBezTo>
                  <a:pt x="13318773" y="10379360"/>
                  <a:pt x="13320277" y="10369187"/>
                  <a:pt x="13328087" y="10356807"/>
                </a:cubicBezTo>
                <a:close/>
                <a:moveTo>
                  <a:pt x="13649805" y="10354811"/>
                </a:moveTo>
                <a:cubicBezTo>
                  <a:pt x="13664221" y="10351708"/>
                  <a:pt x="13680769" y="10355048"/>
                  <a:pt x="13680413" y="10368889"/>
                </a:cubicBezTo>
                <a:cubicBezTo>
                  <a:pt x="13653809" y="10376525"/>
                  <a:pt x="13655447" y="10383204"/>
                  <a:pt x="13632033" y="10379389"/>
                </a:cubicBezTo>
                <a:cubicBezTo>
                  <a:pt x="13623117" y="10367459"/>
                  <a:pt x="13635393" y="10357912"/>
                  <a:pt x="13649805" y="10354811"/>
                </a:cubicBezTo>
                <a:close/>
                <a:moveTo>
                  <a:pt x="14213051" y="10350325"/>
                </a:moveTo>
                <a:cubicBezTo>
                  <a:pt x="14243709" y="10350461"/>
                  <a:pt x="14276073" y="10360118"/>
                  <a:pt x="14287477" y="10377112"/>
                </a:cubicBezTo>
                <a:cubicBezTo>
                  <a:pt x="14233139" y="10393139"/>
                  <a:pt x="14198481" y="10375289"/>
                  <a:pt x="14148841" y="10380676"/>
                </a:cubicBezTo>
                <a:cubicBezTo>
                  <a:pt x="14153429" y="10359579"/>
                  <a:pt x="14182389" y="10350191"/>
                  <a:pt x="14213051" y="10350325"/>
                </a:cubicBezTo>
                <a:close/>
                <a:moveTo>
                  <a:pt x="11822699" y="10334594"/>
                </a:moveTo>
                <a:cubicBezTo>
                  <a:pt x="11834355" y="10361333"/>
                  <a:pt x="11843901" y="10384091"/>
                  <a:pt x="11850405" y="10415416"/>
                </a:cubicBezTo>
                <a:cubicBezTo>
                  <a:pt x="11816077" y="10412715"/>
                  <a:pt x="11799949" y="10348942"/>
                  <a:pt x="11822699" y="10334594"/>
                </a:cubicBezTo>
                <a:close/>
                <a:moveTo>
                  <a:pt x="11448593" y="10320598"/>
                </a:moveTo>
                <a:cubicBezTo>
                  <a:pt x="11479761" y="10331384"/>
                  <a:pt x="11503777" y="10346537"/>
                  <a:pt x="11521117" y="10364906"/>
                </a:cubicBezTo>
                <a:lnTo>
                  <a:pt x="11532365" y="10386927"/>
                </a:lnTo>
                <a:lnTo>
                  <a:pt x="11546729" y="10359237"/>
                </a:lnTo>
                <a:cubicBezTo>
                  <a:pt x="11574257" y="10375261"/>
                  <a:pt x="11590961" y="10397241"/>
                  <a:pt x="11599313" y="10423502"/>
                </a:cubicBezTo>
                <a:lnTo>
                  <a:pt x="11600861" y="10479478"/>
                </a:lnTo>
                <a:lnTo>
                  <a:pt x="11612845" y="10458553"/>
                </a:lnTo>
                <a:cubicBezTo>
                  <a:pt x="11624709" y="10435406"/>
                  <a:pt x="11637471" y="10415281"/>
                  <a:pt x="11661337" y="10401370"/>
                </a:cubicBezTo>
                <a:lnTo>
                  <a:pt x="11705333" y="10387886"/>
                </a:lnTo>
                <a:lnTo>
                  <a:pt x="11702743" y="10378119"/>
                </a:lnTo>
                <a:cubicBezTo>
                  <a:pt x="11706739" y="10363646"/>
                  <a:pt x="11719221" y="10351642"/>
                  <a:pt x="11742529" y="10350984"/>
                </a:cubicBezTo>
                <a:cubicBezTo>
                  <a:pt x="11755229" y="10361691"/>
                  <a:pt x="11764669" y="10372661"/>
                  <a:pt x="11770229" y="10383455"/>
                </a:cubicBezTo>
                <a:lnTo>
                  <a:pt x="11772545" y="10399994"/>
                </a:lnTo>
                <a:lnTo>
                  <a:pt x="11791201" y="10411060"/>
                </a:lnTo>
                <a:cubicBezTo>
                  <a:pt x="11800949" y="10419917"/>
                  <a:pt x="11808809" y="10430522"/>
                  <a:pt x="11814453" y="10442017"/>
                </a:cubicBezTo>
                <a:lnTo>
                  <a:pt x="11814675" y="10445370"/>
                </a:lnTo>
                <a:lnTo>
                  <a:pt x="11859381" y="10461467"/>
                </a:lnTo>
                <a:cubicBezTo>
                  <a:pt x="11873961" y="10473333"/>
                  <a:pt x="11883561" y="10490486"/>
                  <a:pt x="11882709" y="10512306"/>
                </a:cubicBezTo>
                <a:lnTo>
                  <a:pt x="11877077" y="10527775"/>
                </a:lnTo>
                <a:lnTo>
                  <a:pt x="11898553" y="10539960"/>
                </a:lnTo>
                <a:cubicBezTo>
                  <a:pt x="11901813" y="10546828"/>
                  <a:pt x="11899675" y="10555583"/>
                  <a:pt x="11891797" y="10565846"/>
                </a:cubicBezTo>
                <a:cubicBezTo>
                  <a:pt x="11878065" y="10563134"/>
                  <a:pt x="11869405" y="10558156"/>
                  <a:pt x="11866141" y="10551289"/>
                </a:cubicBezTo>
                <a:lnTo>
                  <a:pt x="11868535" y="10542136"/>
                </a:lnTo>
                <a:lnTo>
                  <a:pt x="11839137" y="10565680"/>
                </a:lnTo>
                <a:cubicBezTo>
                  <a:pt x="11827309" y="10574958"/>
                  <a:pt x="11817121" y="10585942"/>
                  <a:pt x="11814853" y="10603215"/>
                </a:cubicBezTo>
                <a:cubicBezTo>
                  <a:pt x="11800995" y="10584400"/>
                  <a:pt x="11784845" y="10570610"/>
                  <a:pt x="11771065" y="10557234"/>
                </a:cubicBezTo>
                <a:lnTo>
                  <a:pt x="11770157" y="10555898"/>
                </a:lnTo>
                <a:lnTo>
                  <a:pt x="11755245" y="10568370"/>
                </a:lnTo>
                <a:cubicBezTo>
                  <a:pt x="11738417" y="10574061"/>
                  <a:pt x="11723133" y="10573739"/>
                  <a:pt x="11708495" y="10570307"/>
                </a:cubicBezTo>
                <a:cubicBezTo>
                  <a:pt x="11664571" y="10560014"/>
                  <a:pt x="11626425" y="10521728"/>
                  <a:pt x="11569731" y="10533855"/>
                </a:cubicBezTo>
                <a:lnTo>
                  <a:pt x="11589673" y="10499020"/>
                </a:lnTo>
                <a:lnTo>
                  <a:pt x="11578379" y="10485592"/>
                </a:lnTo>
                <a:cubicBezTo>
                  <a:pt x="11570611" y="10469337"/>
                  <a:pt x="11567277" y="10450469"/>
                  <a:pt x="11561725" y="10432909"/>
                </a:cubicBezTo>
                <a:lnTo>
                  <a:pt x="11536795" y="10395603"/>
                </a:lnTo>
                <a:lnTo>
                  <a:pt x="11553599" y="10428508"/>
                </a:lnTo>
                <a:cubicBezTo>
                  <a:pt x="11518935" y="10417563"/>
                  <a:pt x="11491373" y="10403812"/>
                  <a:pt x="11473129" y="10386183"/>
                </a:cubicBezTo>
                <a:cubicBezTo>
                  <a:pt x="11454883" y="10368557"/>
                  <a:pt x="11445965" y="10347050"/>
                  <a:pt x="11448593" y="10320598"/>
                </a:cubicBezTo>
                <a:close/>
                <a:moveTo>
                  <a:pt x="11652301" y="10310181"/>
                </a:moveTo>
                <a:cubicBezTo>
                  <a:pt x="11657821" y="10309139"/>
                  <a:pt x="11662865" y="10309458"/>
                  <a:pt x="11667357" y="10311128"/>
                </a:cubicBezTo>
                <a:cubicBezTo>
                  <a:pt x="11676343" y="10314468"/>
                  <a:pt x="11683117" y="10323216"/>
                  <a:pt x="11687073" y="10337295"/>
                </a:cubicBezTo>
                <a:cubicBezTo>
                  <a:pt x="11674279" y="10344842"/>
                  <a:pt x="11663081" y="10346910"/>
                  <a:pt x="11654099" y="10343568"/>
                </a:cubicBezTo>
                <a:cubicBezTo>
                  <a:pt x="11645115" y="10340229"/>
                  <a:pt x="11638341" y="10331480"/>
                  <a:pt x="11634385" y="10317399"/>
                </a:cubicBezTo>
                <a:cubicBezTo>
                  <a:pt x="11640783" y="10313627"/>
                  <a:pt x="11646781" y="10311224"/>
                  <a:pt x="11652301" y="10310181"/>
                </a:cubicBezTo>
                <a:close/>
                <a:moveTo>
                  <a:pt x="12915817" y="10307788"/>
                </a:moveTo>
                <a:cubicBezTo>
                  <a:pt x="12966175" y="10307493"/>
                  <a:pt x="13019661" y="10353203"/>
                  <a:pt x="13001129" y="10390582"/>
                </a:cubicBezTo>
                <a:cubicBezTo>
                  <a:pt x="12993277" y="10408920"/>
                  <a:pt x="12964021" y="10417410"/>
                  <a:pt x="12932869" y="10416708"/>
                </a:cubicBezTo>
                <a:lnTo>
                  <a:pt x="12912145" y="10413137"/>
                </a:lnTo>
                <a:lnTo>
                  <a:pt x="12916153" y="10422313"/>
                </a:lnTo>
                <a:cubicBezTo>
                  <a:pt x="12907753" y="10431972"/>
                  <a:pt x="12898025" y="10437021"/>
                  <a:pt x="12887763" y="10438268"/>
                </a:cubicBezTo>
                <a:cubicBezTo>
                  <a:pt x="12877505" y="10439513"/>
                  <a:pt x="12866713" y="10436955"/>
                  <a:pt x="12856177" y="10431399"/>
                </a:cubicBezTo>
                <a:cubicBezTo>
                  <a:pt x="12854589" y="10425867"/>
                  <a:pt x="12856161" y="10419648"/>
                  <a:pt x="12859305" y="10413086"/>
                </a:cubicBezTo>
                <a:lnTo>
                  <a:pt x="12868969" y="10397465"/>
                </a:lnTo>
                <a:lnTo>
                  <a:pt x="12853241" y="10387642"/>
                </a:lnTo>
                <a:cubicBezTo>
                  <a:pt x="12848833" y="10382369"/>
                  <a:pt x="12845859" y="10376397"/>
                  <a:pt x="12844779" y="10369744"/>
                </a:cubicBezTo>
                <a:cubicBezTo>
                  <a:pt x="12856513" y="10324706"/>
                  <a:pt x="12885605" y="10307967"/>
                  <a:pt x="12915817" y="10307788"/>
                </a:cubicBezTo>
                <a:close/>
                <a:moveTo>
                  <a:pt x="13130551" y="10306496"/>
                </a:moveTo>
                <a:cubicBezTo>
                  <a:pt x="13130099" y="10321773"/>
                  <a:pt x="13119901" y="10333226"/>
                  <a:pt x="13119977" y="10352835"/>
                </a:cubicBezTo>
                <a:cubicBezTo>
                  <a:pt x="13115365" y="10353086"/>
                  <a:pt x="13110759" y="10353335"/>
                  <a:pt x="13106149" y="10353590"/>
                </a:cubicBezTo>
                <a:cubicBezTo>
                  <a:pt x="13089137" y="10328370"/>
                  <a:pt x="13115209" y="10313871"/>
                  <a:pt x="13130551" y="10306496"/>
                </a:cubicBezTo>
                <a:close/>
                <a:moveTo>
                  <a:pt x="14648329" y="10306223"/>
                </a:moveTo>
                <a:cubicBezTo>
                  <a:pt x="14673045" y="10310050"/>
                  <a:pt x="14698697" y="10326768"/>
                  <a:pt x="14684493" y="10345332"/>
                </a:cubicBezTo>
                <a:cubicBezTo>
                  <a:pt x="14663621" y="10341112"/>
                  <a:pt x="14652261" y="10341294"/>
                  <a:pt x="14642679" y="10340006"/>
                </a:cubicBezTo>
                <a:cubicBezTo>
                  <a:pt x="14633097" y="10338722"/>
                  <a:pt x="14625297" y="10335969"/>
                  <a:pt x="14611557" y="10325881"/>
                </a:cubicBezTo>
                <a:cubicBezTo>
                  <a:pt x="14610925" y="10315702"/>
                  <a:pt x="14616745" y="10309766"/>
                  <a:pt x="14625437" y="10307100"/>
                </a:cubicBezTo>
                <a:cubicBezTo>
                  <a:pt x="14631957" y="10305104"/>
                  <a:pt x="14640093" y="10304948"/>
                  <a:pt x="14648329" y="10306223"/>
                </a:cubicBezTo>
                <a:close/>
                <a:moveTo>
                  <a:pt x="11306631" y="10303940"/>
                </a:moveTo>
                <a:cubicBezTo>
                  <a:pt x="11327477" y="10324853"/>
                  <a:pt x="11316697" y="10356568"/>
                  <a:pt x="11294877" y="10382358"/>
                </a:cubicBezTo>
                <a:cubicBezTo>
                  <a:pt x="11273061" y="10408145"/>
                  <a:pt x="11240205" y="10428005"/>
                  <a:pt x="11216909" y="10425196"/>
                </a:cubicBezTo>
                <a:cubicBezTo>
                  <a:pt x="11221913" y="10364099"/>
                  <a:pt x="11291529" y="10357327"/>
                  <a:pt x="11306631" y="10303940"/>
                </a:cubicBezTo>
                <a:close/>
                <a:moveTo>
                  <a:pt x="14336161" y="10278183"/>
                </a:moveTo>
                <a:cubicBezTo>
                  <a:pt x="14348969" y="10286349"/>
                  <a:pt x="14354849" y="10293524"/>
                  <a:pt x="14364717" y="10298102"/>
                </a:cubicBezTo>
                <a:cubicBezTo>
                  <a:pt x="14363495" y="10326405"/>
                  <a:pt x="14350511" y="10340359"/>
                  <a:pt x="14319877" y="10332798"/>
                </a:cubicBezTo>
                <a:cubicBezTo>
                  <a:pt x="14309153" y="10312275"/>
                  <a:pt x="14324217" y="10285964"/>
                  <a:pt x="14336161" y="10278183"/>
                </a:cubicBezTo>
                <a:close/>
                <a:moveTo>
                  <a:pt x="13881505" y="10277321"/>
                </a:moveTo>
                <a:cubicBezTo>
                  <a:pt x="13899913" y="10279944"/>
                  <a:pt x="13922519" y="10295479"/>
                  <a:pt x="13924889" y="10311956"/>
                </a:cubicBezTo>
                <a:cubicBezTo>
                  <a:pt x="13916703" y="10328176"/>
                  <a:pt x="13905481" y="10338144"/>
                  <a:pt x="13894097" y="10343002"/>
                </a:cubicBezTo>
                <a:cubicBezTo>
                  <a:pt x="13885559" y="10346648"/>
                  <a:pt x="13876935" y="10347419"/>
                  <a:pt x="13869441" y="10345792"/>
                </a:cubicBezTo>
                <a:cubicBezTo>
                  <a:pt x="13861949" y="10344168"/>
                  <a:pt x="13855583" y="10340149"/>
                  <a:pt x="13851573" y="10334212"/>
                </a:cubicBezTo>
                <a:cubicBezTo>
                  <a:pt x="13843543" y="10322340"/>
                  <a:pt x="13844909" y="10302805"/>
                  <a:pt x="13865401" y="10279448"/>
                </a:cubicBezTo>
                <a:cubicBezTo>
                  <a:pt x="13869697" y="10277008"/>
                  <a:pt x="13875369" y="10276446"/>
                  <a:pt x="13881505" y="10277321"/>
                </a:cubicBezTo>
                <a:close/>
                <a:moveTo>
                  <a:pt x="13246279" y="10275105"/>
                </a:moveTo>
                <a:cubicBezTo>
                  <a:pt x="13251841" y="10275217"/>
                  <a:pt x="13254829" y="10282686"/>
                  <a:pt x="13263563" y="10281303"/>
                </a:cubicBezTo>
                <a:cubicBezTo>
                  <a:pt x="13263091" y="10291084"/>
                  <a:pt x="13262615" y="10300863"/>
                  <a:pt x="13244781" y="10300154"/>
                </a:cubicBezTo>
                <a:cubicBezTo>
                  <a:pt x="13237889" y="10290657"/>
                  <a:pt x="13237177" y="10283713"/>
                  <a:pt x="13239553" y="10278044"/>
                </a:cubicBezTo>
                <a:cubicBezTo>
                  <a:pt x="13242285" y="10275847"/>
                  <a:pt x="13244425" y="10275068"/>
                  <a:pt x="13246279" y="10275105"/>
                </a:cubicBezTo>
                <a:close/>
                <a:moveTo>
                  <a:pt x="11811825" y="10252179"/>
                </a:moveTo>
                <a:cubicBezTo>
                  <a:pt x="11826849" y="10256434"/>
                  <a:pt x="11835697" y="10260068"/>
                  <a:pt x="11850721" y="10264318"/>
                </a:cubicBezTo>
                <a:lnTo>
                  <a:pt x="11840913" y="10282102"/>
                </a:lnTo>
                <a:lnTo>
                  <a:pt x="11848073" y="10287254"/>
                </a:lnTo>
                <a:cubicBezTo>
                  <a:pt x="11856799" y="10298914"/>
                  <a:pt x="11860705" y="10316150"/>
                  <a:pt x="11857433" y="10326936"/>
                </a:cubicBezTo>
                <a:cubicBezTo>
                  <a:pt x="11847133" y="10329063"/>
                  <a:pt x="11839229" y="10328679"/>
                  <a:pt x="11833105" y="10326550"/>
                </a:cubicBezTo>
                <a:cubicBezTo>
                  <a:pt x="11814743" y="10320168"/>
                  <a:pt x="11812437" y="10298094"/>
                  <a:pt x="11809785" y="10281008"/>
                </a:cubicBezTo>
                <a:lnTo>
                  <a:pt x="11820041" y="10278399"/>
                </a:lnTo>
                <a:lnTo>
                  <a:pt x="11811307" y="10273784"/>
                </a:lnTo>
                <a:cubicBezTo>
                  <a:pt x="11806285" y="10268127"/>
                  <a:pt x="11805761" y="10261199"/>
                  <a:pt x="11811825" y="10252179"/>
                </a:cubicBezTo>
                <a:close/>
                <a:moveTo>
                  <a:pt x="13027761" y="10246459"/>
                </a:moveTo>
                <a:cubicBezTo>
                  <a:pt x="13038251" y="10245367"/>
                  <a:pt x="13048633" y="10247533"/>
                  <a:pt x="13058045" y="10254527"/>
                </a:cubicBezTo>
                <a:cubicBezTo>
                  <a:pt x="13051625" y="10273958"/>
                  <a:pt x="13011841" y="10311695"/>
                  <a:pt x="12980535" y="10313768"/>
                </a:cubicBezTo>
                <a:cubicBezTo>
                  <a:pt x="12970101" y="10314462"/>
                  <a:pt x="12960607" y="10311189"/>
                  <a:pt x="12953605" y="10301956"/>
                </a:cubicBezTo>
                <a:cubicBezTo>
                  <a:pt x="12963853" y="10282348"/>
                  <a:pt x="12996297" y="10249737"/>
                  <a:pt x="13027761" y="10246459"/>
                </a:cubicBezTo>
                <a:close/>
                <a:moveTo>
                  <a:pt x="11672235" y="10239745"/>
                </a:moveTo>
                <a:cubicBezTo>
                  <a:pt x="11708085" y="10234717"/>
                  <a:pt x="11758107" y="10290100"/>
                  <a:pt x="11738141" y="10312311"/>
                </a:cubicBezTo>
                <a:cubicBezTo>
                  <a:pt x="11716697" y="10290361"/>
                  <a:pt x="11678473" y="10291560"/>
                  <a:pt x="11672235" y="10239745"/>
                </a:cubicBezTo>
                <a:close/>
                <a:moveTo>
                  <a:pt x="13566803" y="10234313"/>
                </a:moveTo>
                <a:cubicBezTo>
                  <a:pt x="13575013" y="10232773"/>
                  <a:pt x="13584989" y="10237307"/>
                  <a:pt x="13584917" y="10249971"/>
                </a:cubicBezTo>
                <a:cubicBezTo>
                  <a:pt x="13571103" y="10253024"/>
                  <a:pt x="13572121" y="10258678"/>
                  <a:pt x="13567099" y="10258086"/>
                </a:cubicBezTo>
                <a:cubicBezTo>
                  <a:pt x="13565425" y="10257890"/>
                  <a:pt x="13563079" y="10256999"/>
                  <a:pt x="13559289" y="10255088"/>
                </a:cubicBezTo>
                <a:cubicBezTo>
                  <a:pt x="13552153" y="10243464"/>
                  <a:pt x="13558597" y="10235853"/>
                  <a:pt x="13566803" y="10234313"/>
                </a:cubicBezTo>
                <a:close/>
                <a:moveTo>
                  <a:pt x="11630909" y="10226840"/>
                </a:moveTo>
                <a:cubicBezTo>
                  <a:pt x="11653821" y="10225220"/>
                  <a:pt x="11665681" y="10250464"/>
                  <a:pt x="11653285" y="10264384"/>
                </a:cubicBezTo>
                <a:cubicBezTo>
                  <a:pt x="11648185" y="10265285"/>
                  <a:pt x="11644409" y="10265012"/>
                  <a:pt x="11641447" y="10263964"/>
                </a:cubicBezTo>
                <a:cubicBezTo>
                  <a:pt x="11632573" y="10260822"/>
                  <a:pt x="11631087" y="10250735"/>
                  <a:pt x="11623541" y="10244749"/>
                </a:cubicBezTo>
                <a:cubicBezTo>
                  <a:pt x="11625159" y="10238114"/>
                  <a:pt x="11629293" y="10233476"/>
                  <a:pt x="11630909" y="10226840"/>
                </a:cubicBezTo>
                <a:close/>
                <a:moveTo>
                  <a:pt x="13467295" y="10223999"/>
                </a:moveTo>
                <a:cubicBezTo>
                  <a:pt x="13494253" y="10221759"/>
                  <a:pt x="13523117" y="10232864"/>
                  <a:pt x="13528993" y="10255226"/>
                </a:cubicBezTo>
                <a:cubicBezTo>
                  <a:pt x="13533841" y="10270412"/>
                  <a:pt x="13520927" y="10287568"/>
                  <a:pt x="13502133" y="10299416"/>
                </a:cubicBezTo>
                <a:lnTo>
                  <a:pt x="13495465" y="10302177"/>
                </a:lnTo>
                <a:lnTo>
                  <a:pt x="13493509" y="10308693"/>
                </a:lnTo>
                <a:lnTo>
                  <a:pt x="13495141" y="10309716"/>
                </a:lnTo>
                <a:cubicBezTo>
                  <a:pt x="13495173" y="10319402"/>
                  <a:pt x="13492031" y="10326572"/>
                  <a:pt x="13486605" y="10331450"/>
                </a:cubicBezTo>
                <a:cubicBezTo>
                  <a:pt x="13481183" y="10336322"/>
                  <a:pt x="13473473" y="10338903"/>
                  <a:pt x="13464365" y="10339408"/>
                </a:cubicBezTo>
                <a:lnTo>
                  <a:pt x="13460561" y="10332786"/>
                </a:lnTo>
                <a:lnTo>
                  <a:pt x="13426091" y="10328115"/>
                </a:lnTo>
                <a:cubicBezTo>
                  <a:pt x="13417685" y="10321871"/>
                  <a:pt x="13411617" y="10312456"/>
                  <a:pt x="13410369" y="10300026"/>
                </a:cubicBezTo>
                <a:lnTo>
                  <a:pt x="13422525" y="10292159"/>
                </a:lnTo>
                <a:lnTo>
                  <a:pt x="13417037" y="10272866"/>
                </a:lnTo>
                <a:cubicBezTo>
                  <a:pt x="13415285" y="10241835"/>
                  <a:pt x="13440335" y="10226242"/>
                  <a:pt x="13467295" y="10223999"/>
                </a:cubicBezTo>
                <a:close/>
                <a:moveTo>
                  <a:pt x="13115793" y="10216084"/>
                </a:moveTo>
                <a:cubicBezTo>
                  <a:pt x="13129653" y="10215296"/>
                  <a:pt x="13135319" y="10223714"/>
                  <a:pt x="13132255" y="10236995"/>
                </a:cubicBezTo>
                <a:cubicBezTo>
                  <a:pt x="13127637" y="10237258"/>
                  <a:pt x="13120445" y="10235481"/>
                  <a:pt x="13111203" y="10236007"/>
                </a:cubicBezTo>
                <a:cubicBezTo>
                  <a:pt x="13110165" y="10227327"/>
                  <a:pt x="13116833" y="10224763"/>
                  <a:pt x="13115793" y="10216084"/>
                </a:cubicBezTo>
                <a:close/>
                <a:moveTo>
                  <a:pt x="12104321" y="10211237"/>
                </a:moveTo>
                <a:cubicBezTo>
                  <a:pt x="12120371" y="10219667"/>
                  <a:pt x="12126789" y="10226217"/>
                  <a:pt x="12117181" y="10240213"/>
                </a:cubicBezTo>
                <a:cubicBezTo>
                  <a:pt x="12107017" y="10236461"/>
                  <a:pt x="12099529" y="10234113"/>
                  <a:pt x="12096717" y="10230256"/>
                </a:cubicBezTo>
                <a:cubicBezTo>
                  <a:pt x="12093911" y="10226400"/>
                  <a:pt x="12095775" y="10221030"/>
                  <a:pt x="12104321" y="10211237"/>
                </a:cubicBezTo>
                <a:close/>
                <a:moveTo>
                  <a:pt x="12514887" y="10176690"/>
                </a:moveTo>
                <a:cubicBezTo>
                  <a:pt x="12501081" y="10191596"/>
                  <a:pt x="12479797" y="10196214"/>
                  <a:pt x="12462807" y="10215783"/>
                </a:cubicBezTo>
                <a:cubicBezTo>
                  <a:pt x="12457477" y="10212964"/>
                  <a:pt x="12452149" y="10210151"/>
                  <a:pt x="12446821" y="10207335"/>
                </a:cubicBezTo>
                <a:cubicBezTo>
                  <a:pt x="12449935" y="10170928"/>
                  <a:pt x="12491461" y="10173833"/>
                  <a:pt x="12514887" y="10176690"/>
                </a:cubicBezTo>
                <a:close/>
                <a:moveTo>
                  <a:pt x="12749457" y="10169260"/>
                </a:moveTo>
                <a:cubicBezTo>
                  <a:pt x="12765737" y="10169125"/>
                  <a:pt x="12786753" y="10181077"/>
                  <a:pt x="12787419" y="10196082"/>
                </a:cubicBezTo>
                <a:lnTo>
                  <a:pt x="12781397" y="10208485"/>
                </a:lnTo>
                <a:lnTo>
                  <a:pt x="12793313" y="10215382"/>
                </a:lnTo>
                <a:cubicBezTo>
                  <a:pt x="12822423" y="10244164"/>
                  <a:pt x="12834165" y="10284279"/>
                  <a:pt x="12820097" y="10315882"/>
                </a:cubicBezTo>
                <a:lnTo>
                  <a:pt x="12813833" y="10321701"/>
                </a:lnTo>
                <a:lnTo>
                  <a:pt x="12828589" y="10334591"/>
                </a:lnTo>
                <a:cubicBezTo>
                  <a:pt x="12812313" y="10346285"/>
                  <a:pt x="12796529" y="10360443"/>
                  <a:pt x="12781985" y="10360026"/>
                </a:cubicBezTo>
                <a:lnTo>
                  <a:pt x="12771013" y="10355434"/>
                </a:lnTo>
                <a:lnTo>
                  <a:pt x="12724237" y="10361695"/>
                </a:lnTo>
                <a:lnTo>
                  <a:pt x="12695797" y="10353072"/>
                </a:lnTo>
                <a:lnTo>
                  <a:pt x="12690121" y="10355522"/>
                </a:lnTo>
                <a:cubicBezTo>
                  <a:pt x="12714829" y="10375211"/>
                  <a:pt x="12755609" y="10394613"/>
                  <a:pt x="12743685" y="10427026"/>
                </a:cubicBezTo>
                <a:cubicBezTo>
                  <a:pt x="12728351" y="10425284"/>
                  <a:pt x="12713573" y="10422024"/>
                  <a:pt x="12699381" y="10417185"/>
                </a:cubicBezTo>
                <a:lnTo>
                  <a:pt x="12642297" y="10386005"/>
                </a:lnTo>
                <a:lnTo>
                  <a:pt x="12573565" y="10420960"/>
                </a:lnTo>
                <a:lnTo>
                  <a:pt x="12575663" y="10412646"/>
                </a:lnTo>
                <a:lnTo>
                  <a:pt x="12556539" y="10413244"/>
                </a:lnTo>
                <a:cubicBezTo>
                  <a:pt x="12552529" y="10410396"/>
                  <a:pt x="12548977" y="10405316"/>
                  <a:pt x="12546203" y="10399040"/>
                </a:cubicBezTo>
                <a:lnTo>
                  <a:pt x="12542693" y="10380258"/>
                </a:lnTo>
                <a:lnTo>
                  <a:pt x="12539009" y="10385511"/>
                </a:lnTo>
                <a:lnTo>
                  <a:pt x="12523509" y="10375365"/>
                </a:lnTo>
                <a:lnTo>
                  <a:pt x="12520713" y="10404273"/>
                </a:lnTo>
                <a:cubicBezTo>
                  <a:pt x="12517545" y="10406607"/>
                  <a:pt x="12514621" y="10407438"/>
                  <a:pt x="12511871" y="10407316"/>
                </a:cubicBezTo>
                <a:lnTo>
                  <a:pt x="12501777" y="10402778"/>
                </a:lnTo>
                <a:lnTo>
                  <a:pt x="12490935" y="10433396"/>
                </a:lnTo>
                <a:lnTo>
                  <a:pt x="12518397" y="10444063"/>
                </a:lnTo>
                <a:cubicBezTo>
                  <a:pt x="12497501" y="10453104"/>
                  <a:pt x="12486595" y="10469510"/>
                  <a:pt x="12470845" y="10470704"/>
                </a:cubicBezTo>
                <a:lnTo>
                  <a:pt x="12457189" y="10467108"/>
                </a:lnTo>
                <a:lnTo>
                  <a:pt x="12445109" y="10474109"/>
                </a:lnTo>
                <a:cubicBezTo>
                  <a:pt x="12432573" y="10477054"/>
                  <a:pt x="12419341" y="10477296"/>
                  <a:pt x="12406945" y="10475225"/>
                </a:cubicBezTo>
                <a:cubicBezTo>
                  <a:pt x="12394541" y="10473154"/>
                  <a:pt x="12382977" y="10468771"/>
                  <a:pt x="12373757" y="10462448"/>
                </a:cubicBezTo>
                <a:cubicBezTo>
                  <a:pt x="12364541" y="10456128"/>
                  <a:pt x="12357679" y="10447871"/>
                  <a:pt x="12354691" y="10438065"/>
                </a:cubicBezTo>
                <a:lnTo>
                  <a:pt x="12355421" y="10432181"/>
                </a:lnTo>
                <a:lnTo>
                  <a:pt x="12342057" y="10437447"/>
                </a:lnTo>
                <a:cubicBezTo>
                  <a:pt x="12331689" y="10439790"/>
                  <a:pt x="12320181" y="10440428"/>
                  <a:pt x="12306611" y="10438464"/>
                </a:cubicBezTo>
                <a:cubicBezTo>
                  <a:pt x="12298353" y="10437289"/>
                  <a:pt x="12290433" y="10435279"/>
                  <a:pt x="12282849" y="10432562"/>
                </a:cubicBezTo>
                <a:cubicBezTo>
                  <a:pt x="12229775" y="10413548"/>
                  <a:pt x="12193341" y="10359855"/>
                  <a:pt x="12175749" y="10315113"/>
                </a:cubicBezTo>
                <a:lnTo>
                  <a:pt x="12184411" y="10292156"/>
                </a:lnTo>
                <a:lnTo>
                  <a:pt x="12154989" y="10294799"/>
                </a:lnTo>
                <a:cubicBezTo>
                  <a:pt x="12143213" y="10290015"/>
                  <a:pt x="12134189" y="10279122"/>
                  <a:pt x="12135587" y="10261363"/>
                </a:cubicBezTo>
                <a:cubicBezTo>
                  <a:pt x="12145145" y="10251088"/>
                  <a:pt x="12155809" y="10250449"/>
                  <a:pt x="12166955" y="10253938"/>
                </a:cubicBezTo>
                <a:lnTo>
                  <a:pt x="12188675" y="10264949"/>
                </a:lnTo>
                <a:lnTo>
                  <a:pt x="12189857" y="10240310"/>
                </a:lnTo>
                <a:cubicBezTo>
                  <a:pt x="12194943" y="10229683"/>
                  <a:pt x="12203045" y="10222429"/>
                  <a:pt x="12212875" y="10217154"/>
                </a:cubicBezTo>
                <a:lnTo>
                  <a:pt x="12218063" y="10215402"/>
                </a:lnTo>
                <a:lnTo>
                  <a:pt x="12225529" y="10205487"/>
                </a:lnTo>
                <a:lnTo>
                  <a:pt x="12229033" y="10211694"/>
                </a:lnTo>
                <a:lnTo>
                  <a:pt x="12246243" y="10205877"/>
                </a:lnTo>
                <a:cubicBezTo>
                  <a:pt x="12270217" y="10200463"/>
                  <a:pt x="12295925" y="10197401"/>
                  <a:pt x="12313035" y="10185566"/>
                </a:cubicBezTo>
                <a:cubicBezTo>
                  <a:pt x="12351975" y="10200818"/>
                  <a:pt x="12380185" y="10223196"/>
                  <a:pt x="12419127" y="10238449"/>
                </a:cubicBezTo>
                <a:cubicBezTo>
                  <a:pt x="12432009" y="10268211"/>
                  <a:pt x="12434163" y="10305103"/>
                  <a:pt x="12453165" y="10327994"/>
                </a:cubicBezTo>
                <a:cubicBezTo>
                  <a:pt x="12447305" y="10337029"/>
                  <a:pt x="12438881" y="10344025"/>
                  <a:pt x="12433093" y="10353602"/>
                </a:cubicBezTo>
                <a:lnTo>
                  <a:pt x="12430417" y="10379153"/>
                </a:lnTo>
                <a:lnTo>
                  <a:pt x="12495427" y="10398916"/>
                </a:lnTo>
                <a:lnTo>
                  <a:pt x="12489597" y="10395101"/>
                </a:lnTo>
                <a:cubicBezTo>
                  <a:pt x="12484257" y="10352096"/>
                  <a:pt x="12507053" y="10331409"/>
                  <a:pt x="12524731" y="10306664"/>
                </a:cubicBezTo>
                <a:cubicBezTo>
                  <a:pt x="12538053" y="10321108"/>
                  <a:pt x="12532411" y="10336018"/>
                  <a:pt x="12525759" y="10352060"/>
                </a:cubicBezTo>
                <a:lnTo>
                  <a:pt x="12524701" y="10362987"/>
                </a:lnTo>
                <a:lnTo>
                  <a:pt x="12533933" y="10353966"/>
                </a:lnTo>
                <a:lnTo>
                  <a:pt x="12543401" y="10357790"/>
                </a:lnTo>
                <a:lnTo>
                  <a:pt x="12551015" y="10338414"/>
                </a:lnTo>
                <a:cubicBezTo>
                  <a:pt x="12561481" y="10336639"/>
                  <a:pt x="12569817" y="10337021"/>
                  <a:pt x="12576535" y="10339085"/>
                </a:cubicBezTo>
                <a:cubicBezTo>
                  <a:pt x="12586603" y="10342178"/>
                  <a:pt x="12593021" y="10349052"/>
                  <a:pt x="12597465" y="10358094"/>
                </a:cubicBezTo>
                <a:lnTo>
                  <a:pt x="12601909" y="10373748"/>
                </a:lnTo>
                <a:lnTo>
                  <a:pt x="12613401" y="10365138"/>
                </a:lnTo>
                <a:lnTo>
                  <a:pt x="12619947" y="10363462"/>
                </a:lnTo>
                <a:lnTo>
                  <a:pt x="12588001" y="10329158"/>
                </a:lnTo>
                <a:cubicBezTo>
                  <a:pt x="12621261" y="10311125"/>
                  <a:pt x="12629889" y="10331097"/>
                  <a:pt x="12650833" y="10332068"/>
                </a:cubicBezTo>
                <a:lnTo>
                  <a:pt x="12654781" y="10330182"/>
                </a:lnTo>
                <a:lnTo>
                  <a:pt x="12654033" y="10329718"/>
                </a:lnTo>
                <a:lnTo>
                  <a:pt x="12625631" y="10304216"/>
                </a:lnTo>
                <a:lnTo>
                  <a:pt x="12617271" y="10305318"/>
                </a:lnTo>
                <a:cubicBezTo>
                  <a:pt x="12603353" y="10302571"/>
                  <a:pt x="12585289" y="10286089"/>
                  <a:pt x="12580929" y="10271682"/>
                </a:cubicBezTo>
                <a:lnTo>
                  <a:pt x="12582225" y="10267755"/>
                </a:lnTo>
                <a:lnTo>
                  <a:pt x="12576841" y="10258334"/>
                </a:lnTo>
                <a:cubicBezTo>
                  <a:pt x="12573731" y="10249858"/>
                  <a:pt x="12572761" y="10241994"/>
                  <a:pt x="12574993" y="10236267"/>
                </a:cubicBezTo>
                <a:cubicBezTo>
                  <a:pt x="12581517" y="10231769"/>
                  <a:pt x="12588533" y="10230466"/>
                  <a:pt x="12595249" y="10231408"/>
                </a:cubicBezTo>
                <a:cubicBezTo>
                  <a:pt x="12605319" y="10232818"/>
                  <a:pt x="12614717" y="10239266"/>
                  <a:pt x="12620761" y="10247508"/>
                </a:cubicBezTo>
                <a:lnTo>
                  <a:pt x="12622325" y="10250858"/>
                </a:lnTo>
                <a:lnTo>
                  <a:pt x="12624287" y="10250704"/>
                </a:lnTo>
                <a:lnTo>
                  <a:pt x="12626041" y="10249449"/>
                </a:lnTo>
                <a:lnTo>
                  <a:pt x="12667961" y="10211819"/>
                </a:lnTo>
                <a:lnTo>
                  <a:pt x="12650187" y="10214572"/>
                </a:lnTo>
                <a:cubicBezTo>
                  <a:pt x="12642093" y="10210740"/>
                  <a:pt x="12635737" y="10202030"/>
                  <a:pt x="12637629" y="10188876"/>
                </a:cubicBezTo>
                <a:cubicBezTo>
                  <a:pt x="12649385" y="10190382"/>
                  <a:pt x="12662141" y="10180958"/>
                  <a:pt x="12674931" y="10191100"/>
                </a:cubicBezTo>
                <a:lnTo>
                  <a:pt x="12673421" y="10208073"/>
                </a:lnTo>
                <a:lnTo>
                  <a:pt x="12698553" y="10193909"/>
                </a:lnTo>
                <a:lnTo>
                  <a:pt x="12733157" y="10184426"/>
                </a:lnTo>
                <a:lnTo>
                  <a:pt x="12735697" y="10173763"/>
                </a:lnTo>
                <a:cubicBezTo>
                  <a:pt x="12739135" y="10170696"/>
                  <a:pt x="12744035" y="10169308"/>
                  <a:pt x="12749457" y="10169260"/>
                </a:cubicBezTo>
                <a:close/>
                <a:moveTo>
                  <a:pt x="13595009" y="10158185"/>
                </a:moveTo>
                <a:cubicBezTo>
                  <a:pt x="13623923" y="10158613"/>
                  <a:pt x="13659773" y="10180745"/>
                  <a:pt x="13683997" y="10190576"/>
                </a:cubicBezTo>
                <a:cubicBezTo>
                  <a:pt x="13665997" y="10205576"/>
                  <a:pt x="13641341" y="10208669"/>
                  <a:pt x="13619153" y="10203421"/>
                </a:cubicBezTo>
                <a:cubicBezTo>
                  <a:pt x="13596961" y="10198180"/>
                  <a:pt x="13577237" y="10184598"/>
                  <a:pt x="13569093" y="10166253"/>
                </a:cubicBezTo>
                <a:cubicBezTo>
                  <a:pt x="13576501" y="10160314"/>
                  <a:pt x="13585369" y="10158044"/>
                  <a:pt x="13595009" y="10158185"/>
                </a:cubicBezTo>
                <a:close/>
                <a:moveTo>
                  <a:pt x="11839993" y="10150438"/>
                </a:moveTo>
                <a:cubicBezTo>
                  <a:pt x="11854925" y="10152034"/>
                  <a:pt x="11869557" y="10156878"/>
                  <a:pt x="11883949" y="10167551"/>
                </a:cubicBezTo>
                <a:cubicBezTo>
                  <a:pt x="11890665" y="10174039"/>
                  <a:pt x="11894017" y="10177281"/>
                  <a:pt x="11886531" y="10189445"/>
                </a:cubicBezTo>
                <a:cubicBezTo>
                  <a:pt x="11848881" y="10179057"/>
                  <a:pt x="11794973" y="10199870"/>
                  <a:pt x="11753981" y="10201717"/>
                </a:cubicBezTo>
                <a:lnTo>
                  <a:pt x="11722409" y="10196102"/>
                </a:lnTo>
                <a:lnTo>
                  <a:pt x="11719793" y="10217660"/>
                </a:lnTo>
                <a:cubicBezTo>
                  <a:pt x="11713417" y="10230365"/>
                  <a:pt x="11698877" y="10238902"/>
                  <a:pt x="11682587" y="10238887"/>
                </a:cubicBezTo>
                <a:cubicBezTo>
                  <a:pt x="11671729" y="10238873"/>
                  <a:pt x="11660101" y="10235058"/>
                  <a:pt x="11649609" y="10226140"/>
                </a:cubicBezTo>
                <a:cubicBezTo>
                  <a:pt x="11665521" y="10206793"/>
                  <a:pt x="11640777" y="10182681"/>
                  <a:pt x="11677909" y="10170058"/>
                </a:cubicBezTo>
                <a:cubicBezTo>
                  <a:pt x="11683649" y="10173916"/>
                  <a:pt x="11688737" y="10174511"/>
                  <a:pt x="11693597" y="10174018"/>
                </a:cubicBezTo>
                <a:lnTo>
                  <a:pt x="11701617" y="10172588"/>
                </a:lnTo>
                <a:lnTo>
                  <a:pt x="11696017" y="10154093"/>
                </a:lnTo>
                <a:cubicBezTo>
                  <a:pt x="11747709" y="10170093"/>
                  <a:pt x="11795197" y="10145649"/>
                  <a:pt x="11839993" y="10150438"/>
                </a:cubicBezTo>
                <a:close/>
                <a:moveTo>
                  <a:pt x="12233071" y="10145287"/>
                </a:moveTo>
                <a:cubicBezTo>
                  <a:pt x="12240059" y="10146398"/>
                  <a:pt x="12245665" y="10150845"/>
                  <a:pt x="12243233" y="10160733"/>
                </a:cubicBezTo>
                <a:cubicBezTo>
                  <a:pt x="12240151" y="10164196"/>
                  <a:pt x="12232301" y="10165846"/>
                  <a:pt x="12225569" y="10164447"/>
                </a:cubicBezTo>
                <a:cubicBezTo>
                  <a:pt x="12218845" y="10163050"/>
                  <a:pt x="12213233" y="10158600"/>
                  <a:pt x="12214637" y="10149865"/>
                </a:cubicBezTo>
                <a:cubicBezTo>
                  <a:pt x="12217725" y="10146402"/>
                  <a:pt x="12226087" y="10144177"/>
                  <a:pt x="12233071" y="10145287"/>
                </a:cubicBezTo>
                <a:close/>
                <a:moveTo>
                  <a:pt x="13930441" y="10140239"/>
                </a:moveTo>
                <a:cubicBezTo>
                  <a:pt x="13960201" y="10137679"/>
                  <a:pt x="13994333" y="10144855"/>
                  <a:pt x="14024221" y="10161458"/>
                </a:cubicBezTo>
                <a:cubicBezTo>
                  <a:pt x="14027487" y="10211090"/>
                  <a:pt x="14000421" y="10239094"/>
                  <a:pt x="13967261" y="10249707"/>
                </a:cubicBezTo>
                <a:cubicBezTo>
                  <a:pt x="13953445" y="10254128"/>
                  <a:pt x="13938565" y="10255531"/>
                  <a:pt x="13924385" y="10254217"/>
                </a:cubicBezTo>
                <a:cubicBezTo>
                  <a:pt x="13910211" y="10252907"/>
                  <a:pt x="13896725" y="10248885"/>
                  <a:pt x="13885691" y="10242454"/>
                </a:cubicBezTo>
                <a:cubicBezTo>
                  <a:pt x="13863625" y="10229595"/>
                  <a:pt x="13851353" y="10207104"/>
                  <a:pt x="13862909" y="10177445"/>
                </a:cubicBezTo>
                <a:cubicBezTo>
                  <a:pt x="13875297" y="10155098"/>
                  <a:pt x="13900683" y="10142800"/>
                  <a:pt x="13930441" y="10140239"/>
                </a:cubicBezTo>
                <a:close/>
                <a:moveTo>
                  <a:pt x="12488915" y="10132210"/>
                </a:moveTo>
                <a:cubicBezTo>
                  <a:pt x="12493889" y="10133286"/>
                  <a:pt x="12499007" y="10136766"/>
                  <a:pt x="12503213" y="10143521"/>
                </a:cubicBezTo>
                <a:cubicBezTo>
                  <a:pt x="12495165" y="10147439"/>
                  <a:pt x="12494351" y="10150351"/>
                  <a:pt x="12499159" y="10158069"/>
                </a:cubicBezTo>
                <a:cubicBezTo>
                  <a:pt x="12491923" y="10159081"/>
                  <a:pt x="12484685" y="10160091"/>
                  <a:pt x="12476633" y="10164011"/>
                </a:cubicBezTo>
                <a:cubicBezTo>
                  <a:pt x="12460385" y="10147402"/>
                  <a:pt x="12473997" y="10128984"/>
                  <a:pt x="12488915" y="10132210"/>
                </a:cubicBezTo>
                <a:close/>
                <a:moveTo>
                  <a:pt x="12035909" y="10124651"/>
                </a:moveTo>
                <a:cubicBezTo>
                  <a:pt x="12044609" y="10137848"/>
                  <a:pt x="12041061" y="10151166"/>
                  <a:pt x="12031629" y="10160228"/>
                </a:cubicBezTo>
                <a:lnTo>
                  <a:pt x="11993361" y="10169919"/>
                </a:lnTo>
                <a:lnTo>
                  <a:pt x="11998953" y="10195042"/>
                </a:lnTo>
                <a:lnTo>
                  <a:pt x="11999611" y="10212221"/>
                </a:lnTo>
                <a:lnTo>
                  <a:pt x="12002249" y="10207307"/>
                </a:lnTo>
                <a:cubicBezTo>
                  <a:pt x="12010829" y="10197802"/>
                  <a:pt x="12023521" y="10188690"/>
                  <a:pt x="12042665" y="10180276"/>
                </a:cubicBezTo>
                <a:cubicBezTo>
                  <a:pt x="12058213" y="10200285"/>
                  <a:pt x="12052563" y="10232159"/>
                  <a:pt x="12037091" y="10257475"/>
                </a:cubicBezTo>
                <a:lnTo>
                  <a:pt x="12016249" y="10279448"/>
                </a:lnTo>
                <a:lnTo>
                  <a:pt x="12069453" y="10279462"/>
                </a:lnTo>
                <a:lnTo>
                  <a:pt x="12062053" y="10262993"/>
                </a:lnTo>
                <a:cubicBezTo>
                  <a:pt x="12061219" y="10255050"/>
                  <a:pt x="12063171" y="10247538"/>
                  <a:pt x="12069005" y="10243778"/>
                </a:cubicBezTo>
                <a:cubicBezTo>
                  <a:pt x="12076781" y="10238767"/>
                  <a:pt x="12091449" y="10240421"/>
                  <a:pt x="12115591" y="10256610"/>
                </a:cubicBezTo>
                <a:cubicBezTo>
                  <a:pt x="12111693" y="10266270"/>
                  <a:pt x="12107673" y="10273545"/>
                  <a:pt x="12103679" y="10278858"/>
                </a:cubicBezTo>
                <a:lnTo>
                  <a:pt x="12094957" y="10286583"/>
                </a:lnTo>
                <a:lnTo>
                  <a:pt x="12136529" y="10303687"/>
                </a:lnTo>
                <a:cubicBezTo>
                  <a:pt x="12153403" y="10316204"/>
                  <a:pt x="12166985" y="10333372"/>
                  <a:pt x="12175629" y="10355805"/>
                </a:cubicBezTo>
                <a:cubicBezTo>
                  <a:pt x="12189357" y="10387315"/>
                  <a:pt x="12189029" y="10422364"/>
                  <a:pt x="12176991" y="10453314"/>
                </a:cubicBezTo>
                <a:cubicBezTo>
                  <a:pt x="12166961" y="10479104"/>
                  <a:pt x="12148801" y="10502048"/>
                  <a:pt x="12123873" y="10517716"/>
                </a:cubicBezTo>
                <a:lnTo>
                  <a:pt x="12099951" y="10527606"/>
                </a:lnTo>
                <a:lnTo>
                  <a:pt x="12122885" y="10528753"/>
                </a:lnTo>
                <a:cubicBezTo>
                  <a:pt x="12211395" y="10591736"/>
                  <a:pt x="12270209" y="10684900"/>
                  <a:pt x="12244647" y="10764056"/>
                </a:cubicBezTo>
                <a:lnTo>
                  <a:pt x="12220425" y="10795739"/>
                </a:lnTo>
                <a:lnTo>
                  <a:pt x="12204861" y="10838775"/>
                </a:lnTo>
                <a:lnTo>
                  <a:pt x="12196989" y="10826384"/>
                </a:lnTo>
                <a:lnTo>
                  <a:pt x="12188945" y="10836906"/>
                </a:lnTo>
                <a:cubicBezTo>
                  <a:pt x="12148833" y="10869180"/>
                  <a:pt x="12094081" y="10886554"/>
                  <a:pt x="12038109" y="10887946"/>
                </a:cubicBezTo>
                <a:lnTo>
                  <a:pt x="12010269" y="10885278"/>
                </a:lnTo>
                <a:lnTo>
                  <a:pt x="12017281" y="10891710"/>
                </a:lnTo>
                <a:cubicBezTo>
                  <a:pt x="12011997" y="10896877"/>
                  <a:pt x="12006817" y="10899815"/>
                  <a:pt x="12001909" y="10900507"/>
                </a:cubicBezTo>
                <a:cubicBezTo>
                  <a:pt x="11997007" y="10901199"/>
                  <a:pt x="11992375" y="10899643"/>
                  <a:pt x="11988197" y="10895835"/>
                </a:cubicBezTo>
                <a:cubicBezTo>
                  <a:pt x="11985405" y="10893295"/>
                  <a:pt x="11982809" y="10889750"/>
                  <a:pt x="11980469" y="10885195"/>
                </a:cubicBezTo>
                <a:lnTo>
                  <a:pt x="11985699" y="10882928"/>
                </a:lnTo>
                <a:lnTo>
                  <a:pt x="11968485" y="10881282"/>
                </a:lnTo>
                <a:cubicBezTo>
                  <a:pt x="11900169" y="10866134"/>
                  <a:pt x="11838685" y="10825314"/>
                  <a:pt x="11810245" y="10756701"/>
                </a:cubicBezTo>
                <a:lnTo>
                  <a:pt x="11808569" y="10732604"/>
                </a:lnTo>
                <a:lnTo>
                  <a:pt x="11806815" y="10734678"/>
                </a:lnTo>
                <a:cubicBezTo>
                  <a:pt x="11794373" y="10741820"/>
                  <a:pt x="11778143" y="10746808"/>
                  <a:pt x="11760843" y="10749281"/>
                </a:cubicBezTo>
                <a:lnTo>
                  <a:pt x="11737089" y="10749065"/>
                </a:lnTo>
                <a:lnTo>
                  <a:pt x="11743701" y="10758705"/>
                </a:lnTo>
                <a:cubicBezTo>
                  <a:pt x="11736713" y="10771179"/>
                  <a:pt x="11727165" y="10778683"/>
                  <a:pt x="11716121" y="10781984"/>
                </a:cubicBezTo>
                <a:cubicBezTo>
                  <a:pt x="11705079" y="10785282"/>
                  <a:pt x="11692539" y="10784382"/>
                  <a:pt x="11679577" y="10780045"/>
                </a:cubicBezTo>
                <a:cubicBezTo>
                  <a:pt x="11676503" y="10774078"/>
                  <a:pt x="11676751" y="10766755"/>
                  <a:pt x="11678669" y="10758755"/>
                </a:cubicBezTo>
                <a:lnTo>
                  <a:pt x="11685625" y="10739306"/>
                </a:lnTo>
                <a:lnTo>
                  <a:pt x="11665901" y="10731097"/>
                </a:lnTo>
                <a:cubicBezTo>
                  <a:pt x="11659773" y="10725947"/>
                  <a:pt x="11655067" y="10719741"/>
                  <a:pt x="11652285" y="10712415"/>
                </a:cubicBezTo>
                <a:cubicBezTo>
                  <a:pt x="11656765" y="10606220"/>
                  <a:pt x="11764949" y="10615233"/>
                  <a:pt x="11810945" y="10657216"/>
                </a:cubicBezTo>
                <a:lnTo>
                  <a:pt x="11820767" y="10682853"/>
                </a:lnTo>
                <a:lnTo>
                  <a:pt x="11833303" y="10646481"/>
                </a:lnTo>
                <a:cubicBezTo>
                  <a:pt x="11836719" y="10632596"/>
                  <a:pt x="11838317" y="10617863"/>
                  <a:pt x="11836009" y="10601979"/>
                </a:cubicBezTo>
                <a:cubicBezTo>
                  <a:pt x="11892459" y="10565205"/>
                  <a:pt x="11935847" y="10543970"/>
                  <a:pt x="11979289" y="10533395"/>
                </a:cubicBezTo>
                <a:lnTo>
                  <a:pt x="12006253" y="10529971"/>
                </a:lnTo>
                <a:lnTo>
                  <a:pt x="12004789" y="10529452"/>
                </a:lnTo>
                <a:cubicBezTo>
                  <a:pt x="11996959" y="10524719"/>
                  <a:pt x="11989505" y="10518614"/>
                  <a:pt x="11981729" y="10512190"/>
                </a:cubicBezTo>
                <a:lnTo>
                  <a:pt x="11978945" y="10510511"/>
                </a:lnTo>
                <a:lnTo>
                  <a:pt x="11961617" y="10506861"/>
                </a:lnTo>
                <a:lnTo>
                  <a:pt x="11957331" y="10497462"/>
                </a:lnTo>
                <a:lnTo>
                  <a:pt x="11925539" y="10478269"/>
                </a:lnTo>
                <a:lnTo>
                  <a:pt x="11920177" y="10456797"/>
                </a:lnTo>
                <a:lnTo>
                  <a:pt x="11885021" y="10480892"/>
                </a:lnTo>
                <a:cubicBezTo>
                  <a:pt x="11880497" y="10470360"/>
                  <a:pt x="11882653" y="10459242"/>
                  <a:pt x="11889013" y="10448801"/>
                </a:cubicBezTo>
                <a:lnTo>
                  <a:pt x="11912533" y="10426208"/>
                </a:lnTo>
                <a:lnTo>
                  <a:pt x="11911825" y="10423366"/>
                </a:lnTo>
                <a:cubicBezTo>
                  <a:pt x="11904045" y="10375135"/>
                  <a:pt x="11913929" y="10343672"/>
                  <a:pt x="11939993" y="10299930"/>
                </a:cubicBezTo>
                <a:lnTo>
                  <a:pt x="11973841" y="10289862"/>
                </a:lnTo>
                <a:lnTo>
                  <a:pt x="11984941" y="10243148"/>
                </a:lnTo>
                <a:lnTo>
                  <a:pt x="11979313" y="10241953"/>
                </a:lnTo>
                <a:cubicBezTo>
                  <a:pt x="11960087" y="10234393"/>
                  <a:pt x="11960525" y="10219602"/>
                  <a:pt x="11966805" y="10202858"/>
                </a:cubicBezTo>
                <a:lnTo>
                  <a:pt x="11986385" y="10158820"/>
                </a:lnTo>
                <a:lnTo>
                  <a:pt x="11984987" y="10155988"/>
                </a:lnTo>
                <a:cubicBezTo>
                  <a:pt x="11984117" y="10143855"/>
                  <a:pt x="11998845" y="10136983"/>
                  <a:pt x="12003257" y="10124982"/>
                </a:cubicBezTo>
                <a:cubicBezTo>
                  <a:pt x="12014633" y="10123539"/>
                  <a:pt x="12024533" y="10126095"/>
                  <a:pt x="12035909" y="10124651"/>
                </a:cubicBezTo>
                <a:close/>
                <a:moveTo>
                  <a:pt x="14653035" y="10107029"/>
                </a:moveTo>
                <a:cubicBezTo>
                  <a:pt x="14665197" y="10110624"/>
                  <a:pt x="14674357" y="10122739"/>
                  <a:pt x="14663141" y="10138012"/>
                </a:cubicBezTo>
                <a:cubicBezTo>
                  <a:pt x="14642261" y="10132522"/>
                  <a:pt x="14638637" y="10140039"/>
                  <a:pt x="14632545" y="10135981"/>
                </a:cubicBezTo>
                <a:cubicBezTo>
                  <a:pt x="14630509" y="10134633"/>
                  <a:pt x="14628201" y="10131997"/>
                  <a:pt x="14624893" y="10127163"/>
                </a:cubicBezTo>
                <a:cubicBezTo>
                  <a:pt x="14625701" y="10108360"/>
                  <a:pt x="14640869" y="10103436"/>
                  <a:pt x="14653035" y="10107029"/>
                </a:cubicBezTo>
                <a:close/>
                <a:moveTo>
                  <a:pt x="14066813" y="10104688"/>
                </a:moveTo>
                <a:cubicBezTo>
                  <a:pt x="14070989" y="10105930"/>
                  <a:pt x="14075309" y="10108627"/>
                  <a:pt x="14079629" y="10113041"/>
                </a:cubicBezTo>
                <a:cubicBezTo>
                  <a:pt x="14078039" y="10122660"/>
                  <a:pt x="14070165" y="10129598"/>
                  <a:pt x="14063853" y="10140640"/>
                </a:cubicBezTo>
                <a:cubicBezTo>
                  <a:pt x="14052849" y="10139384"/>
                  <a:pt x="14044991" y="10132608"/>
                  <a:pt x="14037141" y="10125832"/>
                </a:cubicBezTo>
                <a:cubicBezTo>
                  <a:pt x="14043063" y="10110339"/>
                  <a:pt x="14054285" y="10100962"/>
                  <a:pt x="14066813" y="10104688"/>
                </a:cubicBezTo>
                <a:close/>
                <a:moveTo>
                  <a:pt x="12149965" y="10095347"/>
                </a:moveTo>
                <a:cubicBezTo>
                  <a:pt x="12170917" y="10097337"/>
                  <a:pt x="12169813" y="10132293"/>
                  <a:pt x="12167933" y="10157866"/>
                </a:cubicBezTo>
                <a:lnTo>
                  <a:pt x="12167089" y="10170978"/>
                </a:lnTo>
                <a:lnTo>
                  <a:pt x="12178429" y="10167109"/>
                </a:lnTo>
                <a:cubicBezTo>
                  <a:pt x="12194455" y="10175700"/>
                  <a:pt x="12184193" y="10199041"/>
                  <a:pt x="12171301" y="10206553"/>
                </a:cubicBezTo>
                <a:cubicBezTo>
                  <a:pt x="12167005" y="10209056"/>
                  <a:pt x="12162411" y="10209799"/>
                  <a:pt x="12158409" y="10207652"/>
                </a:cubicBezTo>
                <a:cubicBezTo>
                  <a:pt x="12150663" y="10204306"/>
                  <a:pt x="12147111" y="10199796"/>
                  <a:pt x="12146367" y="10194992"/>
                </a:cubicBezTo>
                <a:cubicBezTo>
                  <a:pt x="12145249" y="10187786"/>
                  <a:pt x="12150463" y="10179916"/>
                  <a:pt x="12157357" y="10174296"/>
                </a:cubicBezTo>
                <a:lnTo>
                  <a:pt x="12159127" y="10173692"/>
                </a:lnTo>
                <a:lnTo>
                  <a:pt x="12147845" y="10166066"/>
                </a:lnTo>
                <a:cubicBezTo>
                  <a:pt x="12137401" y="10146810"/>
                  <a:pt x="12148413" y="10111667"/>
                  <a:pt x="12149965" y="10095347"/>
                </a:cubicBezTo>
                <a:close/>
                <a:moveTo>
                  <a:pt x="12577289" y="10076887"/>
                </a:moveTo>
                <a:cubicBezTo>
                  <a:pt x="12593341" y="10085318"/>
                  <a:pt x="12592281" y="10097461"/>
                  <a:pt x="12577317" y="10108648"/>
                </a:cubicBezTo>
                <a:cubicBezTo>
                  <a:pt x="12571969" y="10105835"/>
                  <a:pt x="12565549" y="10099288"/>
                  <a:pt x="12554849" y="10093667"/>
                </a:cubicBezTo>
                <a:cubicBezTo>
                  <a:pt x="12561257" y="10084334"/>
                  <a:pt x="12570881" y="10086217"/>
                  <a:pt x="12577289" y="10076887"/>
                </a:cubicBezTo>
                <a:close/>
                <a:moveTo>
                  <a:pt x="12474401" y="10051393"/>
                </a:moveTo>
                <a:lnTo>
                  <a:pt x="12468853" y="10054982"/>
                </a:lnTo>
                <a:lnTo>
                  <a:pt x="12449801" y="10055775"/>
                </a:lnTo>
                <a:lnTo>
                  <a:pt x="12466749" y="10064788"/>
                </a:lnTo>
                <a:close/>
                <a:moveTo>
                  <a:pt x="11325463" y="10051094"/>
                </a:moveTo>
                <a:cubicBezTo>
                  <a:pt x="11337245" y="10053541"/>
                  <a:pt x="11334345" y="10063865"/>
                  <a:pt x="11331449" y="10074183"/>
                </a:cubicBezTo>
                <a:cubicBezTo>
                  <a:pt x="11325559" y="10072963"/>
                  <a:pt x="11319667" y="10071739"/>
                  <a:pt x="11313773" y="10070516"/>
                </a:cubicBezTo>
                <a:cubicBezTo>
                  <a:pt x="11314449" y="10057002"/>
                  <a:pt x="11320343" y="10058226"/>
                  <a:pt x="11325463" y="10051094"/>
                </a:cubicBezTo>
                <a:close/>
                <a:moveTo>
                  <a:pt x="13231023" y="10050222"/>
                </a:moveTo>
                <a:cubicBezTo>
                  <a:pt x="13248381" y="10053800"/>
                  <a:pt x="13258727" y="10057196"/>
                  <a:pt x="13276089" y="10060772"/>
                </a:cubicBezTo>
                <a:lnTo>
                  <a:pt x="13267053" y="10081498"/>
                </a:lnTo>
                <a:lnTo>
                  <a:pt x="13273609" y="10084486"/>
                </a:lnTo>
                <a:lnTo>
                  <a:pt x="13274971" y="10087466"/>
                </a:lnTo>
                <a:lnTo>
                  <a:pt x="13275029" y="10087436"/>
                </a:lnTo>
                <a:cubicBezTo>
                  <a:pt x="13283311" y="10084119"/>
                  <a:pt x="13291837" y="10081854"/>
                  <a:pt x="13300093" y="10081170"/>
                </a:cubicBezTo>
                <a:cubicBezTo>
                  <a:pt x="13319901" y="10079523"/>
                  <a:pt x="13338131" y="10086998"/>
                  <a:pt x="13347581" y="10111011"/>
                </a:cubicBezTo>
                <a:lnTo>
                  <a:pt x="13290429" y="10128985"/>
                </a:lnTo>
                <a:lnTo>
                  <a:pt x="13298081" y="10133008"/>
                </a:lnTo>
                <a:cubicBezTo>
                  <a:pt x="13311769" y="10147598"/>
                  <a:pt x="13321953" y="10167002"/>
                  <a:pt x="13329529" y="10189545"/>
                </a:cubicBezTo>
                <a:cubicBezTo>
                  <a:pt x="13302519" y="10183909"/>
                  <a:pt x="13289493" y="10156049"/>
                  <a:pt x="13269481" y="10139302"/>
                </a:cubicBezTo>
                <a:lnTo>
                  <a:pt x="13254917" y="10131863"/>
                </a:lnTo>
                <a:lnTo>
                  <a:pt x="13221257" y="10131038"/>
                </a:lnTo>
                <a:cubicBezTo>
                  <a:pt x="13223363" y="10126274"/>
                  <a:pt x="13227277" y="10120945"/>
                  <a:pt x="13232485" y="10115589"/>
                </a:cubicBezTo>
                <a:lnTo>
                  <a:pt x="13237569" y="10111406"/>
                </a:lnTo>
                <a:lnTo>
                  <a:pt x="13219523" y="10111839"/>
                </a:lnTo>
                <a:cubicBezTo>
                  <a:pt x="13212491" y="10110361"/>
                  <a:pt x="13206609" y="10107701"/>
                  <a:pt x="13203149" y="10103718"/>
                </a:cubicBezTo>
                <a:cubicBezTo>
                  <a:pt x="13208813" y="10098288"/>
                  <a:pt x="13222107" y="10088095"/>
                  <a:pt x="13236145" y="10081949"/>
                </a:cubicBezTo>
                <a:lnTo>
                  <a:pt x="13244209" y="10079980"/>
                </a:lnTo>
                <a:lnTo>
                  <a:pt x="13232673" y="10074917"/>
                </a:lnTo>
                <a:cubicBezTo>
                  <a:pt x="13226433" y="10068889"/>
                  <a:pt x="13225129" y="10061030"/>
                  <a:pt x="13231023" y="10050222"/>
                </a:cubicBezTo>
                <a:close/>
                <a:moveTo>
                  <a:pt x="12648863" y="10044589"/>
                </a:moveTo>
                <a:cubicBezTo>
                  <a:pt x="12664629" y="10041543"/>
                  <a:pt x="12661657" y="10074175"/>
                  <a:pt x="12655045" y="10076712"/>
                </a:cubicBezTo>
                <a:cubicBezTo>
                  <a:pt x="12647921" y="10074948"/>
                  <a:pt x="12635649" y="10049658"/>
                  <a:pt x="12648863" y="10044589"/>
                </a:cubicBezTo>
                <a:close/>
                <a:moveTo>
                  <a:pt x="12116579" y="10031793"/>
                </a:moveTo>
                <a:cubicBezTo>
                  <a:pt x="12138551" y="10033321"/>
                  <a:pt x="12166455" y="10039263"/>
                  <a:pt x="12188433" y="10050299"/>
                </a:cubicBezTo>
                <a:lnTo>
                  <a:pt x="12201417" y="10060115"/>
                </a:lnTo>
                <a:lnTo>
                  <a:pt x="12215665" y="10060355"/>
                </a:lnTo>
                <a:cubicBezTo>
                  <a:pt x="12227273" y="10057736"/>
                  <a:pt x="12239325" y="10051551"/>
                  <a:pt x="12252097" y="10039540"/>
                </a:cubicBezTo>
                <a:cubicBezTo>
                  <a:pt x="12258301" y="10057849"/>
                  <a:pt x="12252467" y="10070414"/>
                  <a:pt x="12240035" y="10078358"/>
                </a:cubicBezTo>
                <a:lnTo>
                  <a:pt x="12220341" y="10085732"/>
                </a:lnTo>
                <a:lnTo>
                  <a:pt x="12224559" y="10098745"/>
                </a:lnTo>
                <a:lnTo>
                  <a:pt x="12245065" y="10099856"/>
                </a:lnTo>
                <a:cubicBezTo>
                  <a:pt x="12253425" y="10103270"/>
                  <a:pt x="12258033" y="10110078"/>
                  <a:pt x="12257291" y="10122092"/>
                </a:cubicBezTo>
                <a:cubicBezTo>
                  <a:pt x="12239757" y="10124780"/>
                  <a:pt x="12228759" y="10125212"/>
                  <a:pt x="12211221" y="10127900"/>
                </a:cubicBezTo>
                <a:cubicBezTo>
                  <a:pt x="12210923" y="10117928"/>
                  <a:pt x="12210623" y="10107954"/>
                  <a:pt x="12210325" y="10097978"/>
                </a:cubicBezTo>
                <a:lnTo>
                  <a:pt x="12221129" y="10098562"/>
                </a:lnTo>
                <a:lnTo>
                  <a:pt x="12190743" y="10091837"/>
                </a:lnTo>
                <a:lnTo>
                  <a:pt x="12180285" y="10088064"/>
                </a:lnTo>
                <a:lnTo>
                  <a:pt x="12129605" y="10079492"/>
                </a:lnTo>
                <a:cubicBezTo>
                  <a:pt x="12112457" y="10073424"/>
                  <a:pt x="12099567" y="10064978"/>
                  <a:pt x="12096355" y="10055278"/>
                </a:cubicBezTo>
                <a:cubicBezTo>
                  <a:pt x="12103099" y="10051813"/>
                  <a:pt x="12109681" y="10049821"/>
                  <a:pt x="12116147" y="10048893"/>
                </a:cubicBezTo>
                <a:lnTo>
                  <a:pt x="12126905" y="10049716"/>
                </a:lnTo>
                <a:close/>
                <a:moveTo>
                  <a:pt x="14480213" y="10019968"/>
                </a:moveTo>
                <a:cubicBezTo>
                  <a:pt x="14536897" y="10015356"/>
                  <a:pt x="14601869" y="10062975"/>
                  <a:pt x="14584869" y="10107200"/>
                </a:cubicBezTo>
                <a:cubicBezTo>
                  <a:pt x="14577917" y="10128790"/>
                  <a:pt x="14545845" y="10140962"/>
                  <a:pt x="14510689" y="10142805"/>
                </a:cubicBezTo>
                <a:lnTo>
                  <a:pt x="14486975" y="10140490"/>
                </a:lnTo>
                <a:lnTo>
                  <a:pt x="14492437" y="10150617"/>
                </a:lnTo>
                <a:cubicBezTo>
                  <a:pt x="14483973" y="10162356"/>
                  <a:pt x="14473543" y="10168946"/>
                  <a:pt x="14462113" y="10171234"/>
                </a:cubicBezTo>
                <a:cubicBezTo>
                  <a:pt x="14450691" y="10173529"/>
                  <a:pt x="14438269" y="10171524"/>
                  <a:pt x="14425829" y="10166084"/>
                </a:cubicBezTo>
                <a:cubicBezTo>
                  <a:pt x="14423469" y="10159901"/>
                  <a:pt x="14424593" y="10152672"/>
                  <a:pt x="14427459" y="10144919"/>
                </a:cubicBezTo>
                <a:lnTo>
                  <a:pt x="14436721" y="10126270"/>
                </a:lnTo>
                <a:lnTo>
                  <a:pt x="14417995" y="10116398"/>
                </a:lnTo>
                <a:cubicBezTo>
                  <a:pt x="14412485" y="10110754"/>
                  <a:pt x="14408515" y="10104192"/>
                  <a:pt x="14406609" y="10096693"/>
                </a:cubicBezTo>
                <a:cubicBezTo>
                  <a:pt x="14415169" y="10044304"/>
                  <a:pt x="14446197" y="10022735"/>
                  <a:pt x="14480213" y="10019968"/>
                </a:cubicBezTo>
                <a:close/>
                <a:moveTo>
                  <a:pt x="13287685" y="10016099"/>
                </a:moveTo>
                <a:cubicBezTo>
                  <a:pt x="13291173" y="10016301"/>
                  <a:pt x="13294427" y="10017552"/>
                  <a:pt x="13304001" y="10019928"/>
                </a:cubicBezTo>
                <a:cubicBezTo>
                  <a:pt x="13308967" y="10033585"/>
                  <a:pt x="13307053" y="10041977"/>
                  <a:pt x="13299015" y="10050627"/>
                </a:cubicBezTo>
                <a:cubicBezTo>
                  <a:pt x="13292885" y="10050877"/>
                  <a:pt x="13283321" y="10048501"/>
                  <a:pt x="13274517" y="10051638"/>
                </a:cubicBezTo>
                <a:cubicBezTo>
                  <a:pt x="13272985" y="10040613"/>
                  <a:pt x="13271461" y="10029591"/>
                  <a:pt x="13269929" y="10018564"/>
                </a:cubicBezTo>
                <a:cubicBezTo>
                  <a:pt x="13280457" y="10016743"/>
                  <a:pt x="13284189" y="10015896"/>
                  <a:pt x="13287685" y="10016099"/>
                </a:cubicBezTo>
                <a:close/>
                <a:moveTo>
                  <a:pt x="13538981" y="10015601"/>
                </a:moveTo>
                <a:cubicBezTo>
                  <a:pt x="13547793" y="10017017"/>
                  <a:pt x="13559181" y="10021283"/>
                  <a:pt x="13573613" y="10029493"/>
                </a:cubicBezTo>
                <a:cubicBezTo>
                  <a:pt x="13566827" y="10052198"/>
                  <a:pt x="13558533" y="10064079"/>
                  <a:pt x="13550281" y="10068828"/>
                </a:cubicBezTo>
                <a:cubicBezTo>
                  <a:pt x="13542037" y="10073580"/>
                  <a:pt x="13533845" y="10071200"/>
                  <a:pt x="13527267" y="10065383"/>
                </a:cubicBezTo>
                <a:cubicBezTo>
                  <a:pt x="13514121" y="10053753"/>
                  <a:pt x="13507457" y="10028379"/>
                  <a:pt x="13519817" y="10018808"/>
                </a:cubicBezTo>
                <a:cubicBezTo>
                  <a:pt x="13523937" y="10015618"/>
                  <a:pt x="13530169" y="10014185"/>
                  <a:pt x="13538981" y="10015601"/>
                </a:cubicBezTo>
                <a:close/>
                <a:moveTo>
                  <a:pt x="11842657" y="10008432"/>
                </a:moveTo>
                <a:cubicBezTo>
                  <a:pt x="11866793" y="10016952"/>
                  <a:pt x="11878529" y="10023948"/>
                  <a:pt x="11869661" y="10045089"/>
                </a:cubicBezTo>
                <a:cubicBezTo>
                  <a:pt x="11862077" y="10042768"/>
                  <a:pt x="11855709" y="10043376"/>
                  <a:pt x="11848997" y="10043595"/>
                </a:cubicBezTo>
                <a:cubicBezTo>
                  <a:pt x="11842285" y="10043814"/>
                  <a:pt x="11835229" y="10043645"/>
                  <a:pt x="11826261" y="10039767"/>
                </a:cubicBezTo>
                <a:cubicBezTo>
                  <a:pt x="11833797" y="10029573"/>
                  <a:pt x="11835127" y="10018623"/>
                  <a:pt x="11842657" y="10008432"/>
                </a:cubicBezTo>
                <a:close/>
                <a:moveTo>
                  <a:pt x="12527205" y="10000180"/>
                </a:moveTo>
                <a:cubicBezTo>
                  <a:pt x="12555513" y="10006881"/>
                  <a:pt x="12556797" y="10042650"/>
                  <a:pt x="12560781" y="10075512"/>
                </a:cubicBezTo>
                <a:cubicBezTo>
                  <a:pt x="12548641" y="10076182"/>
                  <a:pt x="12544611" y="10068137"/>
                  <a:pt x="12532473" y="10068808"/>
                </a:cubicBezTo>
                <a:cubicBezTo>
                  <a:pt x="12521045" y="10050145"/>
                  <a:pt x="12507629" y="10015049"/>
                  <a:pt x="12527205" y="10000180"/>
                </a:cubicBezTo>
                <a:close/>
                <a:moveTo>
                  <a:pt x="12093241" y="9994780"/>
                </a:moveTo>
                <a:lnTo>
                  <a:pt x="12084381" y="10053210"/>
                </a:lnTo>
                <a:lnTo>
                  <a:pt x="12086189" y="10052692"/>
                </a:lnTo>
                <a:cubicBezTo>
                  <a:pt x="12109887" y="10083038"/>
                  <a:pt x="12071137" y="10115764"/>
                  <a:pt x="12028351" y="10104900"/>
                </a:cubicBezTo>
                <a:cubicBezTo>
                  <a:pt x="12030093" y="10086085"/>
                  <a:pt x="12036673" y="10072553"/>
                  <a:pt x="12046761" y="10063966"/>
                </a:cubicBezTo>
                <a:lnTo>
                  <a:pt x="12078197" y="10054978"/>
                </a:lnTo>
                <a:lnTo>
                  <a:pt x="12035603" y="10023563"/>
                </a:lnTo>
                <a:cubicBezTo>
                  <a:pt x="12075201" y="10024793"/>
                  <a:pt x="12075483" y="10005148"/>
                  <a:pt x="12093241" y="9994780"/>
                </a:cubicBezTo>
                <a:close/>
                <a:moveTo>
                  <a:pt x="11396393" y="9990019"/>
                </a:moveTo>
                <a:cubicBezTo>
                  <a:pt x="11412259" y="9990544"/>
                  <a:pt x="11405557" y="10003187"/>
                  <a:pt x="11417665" y="10005732"/>
                </a:cubicBezTo>
                <a:cubicBezTo>
                  <a:pt x="11401305" y="10041632"/>
                  <a:pt x="11403763" y="10067440"/>
                  <a:pt x="11402457" y="10095263"/>
                </a:cubicBezTo>
                <a:cubicBezTo>
                  <a:pt x="11396877" y="10093740"/>
                  <a:pt x="11392125" y="10091202"/>
                  <a:pt x="11388141" y="10087901"/>
                </a:cubicBezTo>
                <a:cubicBezTo>
                  <a:pt x="11360253" y="10064791"/>
                  <a:pt x="11370057" y="10004153"/>
                  <a:pt x="11396393" y="9990019"/>
                </a:cubicBezTo>
                <a:close/>
                <a:moveTo>
                  <a:pt x="12473971" y="9980137"/>
                </a:moveTo>
                <a:cubicBezTo>
                  <a:pt x="12483753" y="9978736"/>
                  <a:pt x="12493249" y="9979260"/>
                  <a:pt x="12501417" y="9982472"/>
                </a:cubicBezTo>
                <a:cubicBezTo>
                  <a:pt x="12514169" y="10002291"/>
                  <a:pt x="12508357" y="10023522"/>
                  <a:pt x="12494461" y="10038398"/>
                </a:cubicBezTo>
                <a:lnTo>
                  <a:pt x="12480513" y="10047430"/>
                </a:lnTo>
                <a:lnTo>
                  <a:pt x="12489951" y="10089539"/>
                </a:lnTo>
                <a:cubicBezTo>
                  <a:pt x="12485437" y="10104702"/>
                  <a:pt x="12473909" y="10117338"/>
                  <a:pt x="12458427" y="10121358"/>
                </a:cubicBezTo>
                <a:cubicBezTo>
                  <a:pt x="12448495" y="10109781"/>
                  <a:pt x="12450947" y="10095477"/>
                  <a:pt x="12457279" y="10081370"/>
                </a:cubicBezTo>
                <a:lnTo>
                  <a:pt x="12460245" y="10076173"/>
                </a:lnTo>
                <a:lnTo>
                  <a:pt x="12438281" y="10091800"/>
                </a:lnTo>
                <a:cubicBezTo>
                  <a:pt x="12411073" y="10120546"/>
                  <a:pt x="12398365" y="10158307"/>
                  <a:pt x="12349581" y="10161281"/>
                </a:cubicBezTo>
                <a:cubicBezTo>
                  <a:pt x="12345251" y="10161028"/>
                  <a:pt x="12342001" y="10160840"/>
                  <a:pt x="12339317" y="10159231"/>
                </a:cubicBezTo>
                <a:cubicBezTo>
                  <a:pt x="12336633" y="10157623"/>
                  <a:pt x="12334509" y="10154596"/>
                  <a:pt x="12332425" y="10148660"/>
                </a:cubicBezTo>
                <a:cubicBezTo>
                  <a:pt x="12342437" y="10144049"/>
                  <a:pt x="12351071" y="10136243"/>
                  <a:pt x="12358993" y="10127004"/>
                </a:cubicBezTo>
                <a:lnTo>
                  <a:pt x="12381001" y="10097203"/>
                </a:lnTo>
                <a:lnTo>
                  <a:pt x="12365581" y="10073783"/>
                </a:lnTo>
                <a:cubicBezTo>
                  <a:pt x="12361363" y="10060159"/>
                  <a:pt x="12361997" y="10045977"/>
                  <a:pt x="12372469" y="10036667"/>
                </a:cubicBezTo>
                <a:cubicBezTo>
                  <a:pt x="12390485" y="10034809"/>
                  <a:pt x="12405989" y="10044719"/>
                  <a:pt x="12415019" y="10057685"/>
                </a:cubicBezTo>
                <a:lnTo>
                  <a:pt x="12416353" y="10061053"/>
                </a:lnTo>
                <a:lnTo>
                  <a:pt x="12429313" y="10053400"/>
                </a:lnTo>
                <a:lnTo>
                  <a:pt x="12434593" y="10053719"/>
                </a:lnTo>
                <a:lnTo>
                  <a:pt x="12420525" y="10045653"/>
                </a:lnTo>
                <a:cubicBezTo>
                  <a:pt x="12414901" y="10040370"/>
                  <a:pt x="12409929" y="10033231"/>
                  <a:pt x="12405997" y="10023950"/>
                </a:cubicBezTo>
                <a:cubicBezTo>
                  <a:pt x="12412663" y="10005839"/>
                  <a:pt x="12444621" y="9984335"/>
                  <a:pt x="12473971" y="9980137"/>
                </a:cubicBezTo>
                <a:close/>
                <a:moveTo>
                  <a:pt x="13556229" y="9978675"/>
                </a:moveTo>
                <a:cubicBezTo>
                  <a:pt x="13575177" y="9986935"/>
                  <a:pt x="13583085" y="9993860"/>
                  <a:pt x="13573707" y="10010649"/>
                </a:cubicBezTo>
                <a:cubicBezTo>
                  <a:pt x="13561873" y="10007230"/>
                  <a:pt x="13553193" y="10005187"/>
                  <a:pt x="13549633" y="10001024"/>
                </a:cubicBezTo>
                <a:cubicBezTo>
                  <a:pt x="13546065" y="9996861"/>
                  <a:pt x="13547613" y="9990580"/>
                  <a:pt x="13556229" y="9978675"/>
                </a:cubicBezTo>
                <a:close/>
                <a:moveTo>
                  <a:pt x="12689801" y="9958983"/>
                </a:moveTo>
                <a:cubicBezTo>
                  <a:pt x="12707157" y="9961114"/>
                  <a:pt x="12700325" y="9983438"/>
                  <a:pt x="12689069" y="9991335"/>
                </a:cubicBezTo>
                <a:cubicBezTo>
                  <a:pt x="12686813" y="9992914"/>
                  <a:pt x="12684387" y="9993918"/>
                  <a:pt x="12681937" y="9994063"/>
                </a:cubicBezTo>
                <a:cubicBezTo>
                  <a:pt x="12674593" y="9994511"/>
                  <a:pt x="12667081" y="9987270"/>
                  <a:pt x="12663657" y="9964866"/>
                </a:cubicBezTo>
                <a:cubicBezTo>
                  <a:pt x="12675549" y="9959807"/>
                  <a:pt x="12684019" y="9958272"/>
                  <a:pt x="12689801" y="9958983"/>
                </a:cubicBezTo>
                <a:close/>
                <a:moveTo>
                  <a:pt x="14183621" y="9942431"/>
                </a:moveTo>
                <a:cubicBezTo>
                  <a:pt x="14205741" y="9939070"/>
                  <a:pt x="14195421" y="9956822"/>
                  <a:pt x="14212385" y="9962335"/>
                </a:cubicBezTo>
                <a:cubicBezTo>
                  <a:pt x="14207781" y="9968093"/>
                  <a:pt x="14203173" y="9973852"/>
                  <a:pt x="14196861" y="9976581"/>
                </a:cubicBezTo>
                <a:cubicBezTo>
                  <a:pt x="14190549" y="9979310"/>
                  <a:pt x="14182533" y="9979014"/>
                  <a:pt x="14171099" y="9972658"/>
                </a:cubicBezTo>
                <a:cubicBezTo>
                  <a:pt x="14170357" y="9956587"/>
                  <a:pt x="14175517" y="9947711"/>
                  <a:pt x="14183621" y="9942431"/>
                </a:cubicBezTo>
                <a:close/>
                <a:moveTo>
                  <a:pt x="12562485" y="9939219"/>
                </a:moveTo>
                <a:cubicBezTo>
                  <a:pt x="12572923" y="9939741"/>
                  <a:pt x="12580429" y="9951591"/>
                  <a:pt x="12587941" y="9963443"/>
                </a:cubicBezTo>
                <a:cubicBezTo>
                  <a:pt x="12577773" y="9968864"/>
                  <a:pt x="12571009" y="9971465"/>
                  <a:pt x="12560841" y="9976885"/>
                </a:cubicBezTo>
                <a:cubicBezTo>
                  <a:pt x="12550805" y="9964112"/>
                  <a:pt x="12547517" y="9951773"/>
                  <a:pt x="12550961" y="9942890"/>
                </a:cubicBezTo>
                <a:cubicBezTo>
                  <a:pt x="12555197" y="9940130"/>
                  <a:pt x="12559001" y="9939043"/>
                  <a:pt x="12562485" y="9939219"/>
                </a:cubicBezTo>
                <a:close/>
                <a:moveTo>
                  <a:pt x="13635121" y="9922035"/>
                </a:moveTo>
                <a:cubicBezTo>
                  <a:pt x="13654065" y="9930479"/>
                  <a:pt x="13644925" y="9957981"/>
                  <a:pt x="13631177" y="9967645"/>
                </a:cubicBezTo>
                <a:cubicBezTo>
                  <a:pt x="13626597" y="9970869"/>
                  <a:pt x="13621505" y="9972109"/>
                  <a:pt x="13616773" y="9969996"/>
                </a:cubicBezTo>
                <a:cubicBezTo>
                  <a:pt x="13607703" y="9966833"/>
                  <a:pt x="13603233" y="9961990"/>
                  <a:pt x="13601901" y="9956572"/>
                </a:cubicBezTo>
                <a:cubicBezTo>
                  <a:pt x="13597901" y="9940317"/>
                  <a:pt x="13622127" y="9918877"/>
                  <a:pt x="13635121" y="9922035"/>
                </a:cubicBezTo>
                <a:close/>
                <a:moveTo>
                  <a:pt x="14005509" y="9921349"/>
                </a:moveTo>
                <a:cubicBezTo>
                  <a:pt x="14017065" y="9928615"/>
                  <a:pt x="14023317" y="9938400"/>
                  <a:pt x="14026271" y="9959301"/>
                </a:cubicBezTo>
                <a:cubicBezTo>
                  <a:pt x="14006113" y="9965664"/>
                  <a:pt x="13992365" y="9965807"/>
                  <a:pt x="13979709" y="9962246"/>
                </a:cubicBezTo>
                <a:cubicBezTo>
                  <a:pt x="13972533" y="9940157"/>
                  <a:pt x="13985353" y="9927712"/>
                  <a:pt x="14005509" y="9921349"/>
                </a:cubicBezTo>
                <a:close/>
                <a:moveTo>
                  <a:pt x="12061287" y="9914989"/>
                </a:moveTo>
                <a:cubicBezTo>
                  <a:pt x="12075771" y="9914838"/>
                  <a:pt x="12091629" y="9923362"/>
                  <a:pt x="12098579" y="9939800"/>
                </a:cubicBezTo>
                <a:cubicBezTo>
                  <a:pt x="12092905" y="9958973"/>
                  <a:pt x="12079523" y="9966860"/>
                  <a:pt x="12065957" y="9966316"/>
                </a:cubicBezTo>
                <a:cubicBezTo>
                  <a:pt x="12059171" y="9966043"/>
                  <a:pt x="12052341" y="9963660"/>
                  <a:pt x="12046409" y="9959528"/>
                </a:cubicBezTo>
                <a:cubicBezTo>
                  <a:pt x="12040473" y="9955393"/>
                  <a:pt x="12035429" y="9949508"/>
                  <a:pt x="12032225" y="9942228"/>
                </a:cubicBezTo>
                <a:cubicBezTo>
                  <a:pt x="12033693" y="9923965"/>
                  <a:pt x="12046801" y="9915139"/>
                  <a:pt x="12061287" y="9914989"/>
                </a:cubicBezTo>
                <a:close/>
                <a:moveTo>
                  <a:pt x="11606285" y="9909971"/>
                </a:moveTo>
                <a:cubicBezTo>
                  <a:pt x="11614763" y="9922349"/>
                  <a:pt x="11627585" y="9912959"/>
                  <a:pt x="11638469" y="9918039"/>
                </a:cubicBezTo>
                <a:cubicBezTo>
                  <a:pt x="11642093" y="9919729"/>
                  <a:pt x="11645509" y="9923030"/>
                  <a:pt x="11648469" y="9929279"/>
                </a:cubicBezTo>
                <a:lnTo>
                  <a:pt x="11644527" y="9932079"/>
                </a:lnTo>
                <a:lnTo>
                  <a:pt x="11655105" y="9934554"/>
                </a:lnTo>
                <a:lnTo>
                  <a:pt x="11659261" y="9918918"/>
                </a:lnTo>
                <a:cubicBezTo>
                  <a:pt x="11677701" y="9921023"/>
                  <a:pt x="11683291" y="9902415"/>
                  <a:pt x="11709157" y="9919115"/>
                </a:cubicBezTo>
                <a:cubicBezTo>
                  <a:pt x="11716583" y="9933707"/>
                  <a:pt x="11701965" y="9973276"/>
                  <a:pt x="11679373" y="9978947"/>
                </a:cubicBezTo>
                <a:lnTo>
                  <a:pt x="11675885" y="9977232"/>
                </a:lnTo>
                <a:lnTo>
                  <a:pt x="11675837" y="9986546"/>
                </a:lnTo>
                <a:cubicBezTo>
                  <a:pt x="11670137" y="9992571"/>
                  <a:pt x="11660193" y="9996151"/>
                  <a:pt x="11645093" y="9994907"/>
                </a:cubicBezTo>
                <a:cubicBezTo>
                  <a:pt x="11637499" y="9988878"/>
                  <a:pt x="11631441" y="9976273"/>
                  <a:pt x="11629387" y="9963421"/>
                </a:cubicBezTo>
                <a:lnTo>
                  <a:pt x="11635681" y="9938355"/>
                </a:lnTo>
                <a:lnTo>
                  <a:pt x="11608925" y="9957353"/>
                </a:lnTo>
                <a:cubicBezTo>
                  <a:pt x="11591419" y="9966616"/>
                  <a:pt x="11571313" y="9974652"/>
                  <a:pt x="11553789" y="9978074"/>
                </a:cubicBezTo>
                <a:cubicBezTo>
                  <a:pt x="11542101" y="9980356"/>
                  <a:pt x="11531565" y="9980587"/>
                  <a:pt x="11523709" y="9977761"/>
                </a:cubicBezTo>
                <a:lnTo>
                  <a:pt x="11534147" y="9970035"/>
                </a:lnTo>
                <a:lnTo>
                  <a:pt x="11524189" y="9966136"/>
                </a:lnTo>
                <a:cubicBezTo>
                  <a:pt x="11515973" y="9960176"/>
                  <a:pt x="11510249" y="9952588"/>
                  <a:pt x="11510993" y="9945332"/>
                </a:cubicBezTo>
                <a:cubicBezTo>
                  <a:pt x="11511977" y="9935654"/>
                  <a:pt x="11524461" y="9926568"/>
                  <a:pt x="11557871" y="9922721"/>
                </a:cubicBezTo>
                <a:lnTo>
                  <a:pt x="11565389" y="9946929"/>
                </a:lnTo>
                <a:lnTo>
                  <a:pt x="11586987" y="9932844"/>
                </a:lnTo>
                <a:cubicBezTo>
                  <a:pt x="11593965" y="9927056"/>
                  <a:pt x="11600529" y="9919824"/>
                  <a:pt x="11606285" y="9909971"/>
                </a:cubicBezTo>
                <a:close/>
                <a:moveTo>
                  <a:pt x="13992297" y="9904358"/>
                </a:moveTo>
                <a:cubicBezTo>
                  <a:pt x="14000461" y="9903864"/>
                  <a:pt x="14008405" y="9904090"/>
                  <a:pt x="14015077" y="9904408"/>
                </a:cubicBezTo>
                <a:cubicBezTo>
                  <a:pt x="14001067" y="9922592"/>
                  <a:pt x="13977573" y="9929665"/>
                  <a:pt x="13960461" y="9953433"/>
                </a:cubicBezTo>
                <a:cubicBezTo>
                  <a:pt x="13954165" y="9950674"/>
                  <a:pt x="13947873" y="9947916"/>
                  <a:pt x="13941577" y="9945155"/>
                </a:cubicBezTo>
                <a:cubicBezTo>
                  <a:pt x="13941387" y="9913796"/>
                  <a:pt x="13967815" y="9905839"/>
                  <a:pt x="13992297" y="9904358"/>
                </a:cubicBezTo>
                <a:close/>
                <a:moveTo>
                  <a:pt x="12120201" y="9892417"/>
                </a:moveTo>
                <a:cubicBezTo>
                  <a:pt x="12133489" y="9888232"/>
                  <a:pt x="12147041" y="9897950"/>
                  <a:pt x="12154181" y="9911292"/>
                </a:cubicBezTo>
                <a:cubicBezTo>
                  <a:pt x="12151097" y="9915930"/>
                  <a:pt x="12148011" y="9920571"/>
                  <a:pt x="12144929" y="9925209"/>
                </a:cubicBezTo>
                <a:cubicBezTo>
                  <a:pt x="12138691" y="9926561"/>
                  <a:pt x="12130077" y="9923468"/>
                  <a:pt x="12122617" y="9918632"/>
                </a:cubicBezTo>
                <a:cubicBezTo>
                  <a:pt x="12115159" y="9913797"/>
                  <a:pt x="12108857" y="9907224"/>
                  <a:pt x="12107249" y="9901617"/>
                </a:cubicBezTo>
                <a:cubicBezTo>
                  <a:pt x="12111373" y="9896752"/>
                  <a:pt x="12115773" y="9893812"/>
                  <a:pt x="12120201" y="9892417"/>
                </a:cubicBezTo>
                <a:close/>
                <a:moveTo>
                  <a:pt x="11862817" y="9888214"/>
                </a:moveTo>
                <a:cubicBezTo>
                  <a:pt x="11873473" y="9893699"/>
                  <a:pt x="11878805" y="9896444"/>
                  <a:pt x="11885189" y="9902854"/>
                </a:cubicBezTo>
                <a:cubicBezTo>
                  <a:pt x="11883297" y="9908139"/>
                  <a:pt x="11879813" y="9910844"/>
                  <a:pt x="11875941" y="9911681"/>
                </a:cubicBezTo>
                <a:cubicBezTo>
                  <a:pt x="11870129" y="9912946"/>
                  <a:pt x="11863425" y="9910010"/>
                  <a:pt x="11859893" y="9905295"/>
                </a:cubicBezTo>
                <a:cubicBezTo>
                  <a:pt x="11856359" y="9900579"/>
                  <a:pt x="11855981" y="9894082"/>
                  <a:pt x="11862817" y="9888214"/>
                </a:cubicBezTo>
                <a:close/>
                <a:moveTo>
                  <a:pt x="11759043" y="9884902"/>
                </a:moveTo>
                <a:cubicBezTo>
                  <a:pt x="11779977" y="9885576"/>
                  <a:pt x="11779363" y="9898018"/>
                  <a:pt x="11796657" y="9901693"/>
                </a:cubicBezTo>
                <a:cubicBezTo>
                  <a:pt x="11792093" y="9923352"/>
                  <a:pt x="11780551" y="9944784"/>
                  <a:pt x="11766289" y="9950554"/>
                </a:cubicBezTo>
                <a:cubicBezTo>
                  <a:pt x="11756735" y="9949465"/>
                  <a:pt x="11749721" y="9945540"/>
                  <a:pt x="11745021" y="9940082"/>
                </a:cubicBezTo>
                <a:cubicBezTo>
                  <a:pt x="11730921" y="9923709"/>
                  <a:pt x="11737653" y="9893554"/>
                  <a:pt x="11759043" y="9884902"/>
                </a:cubicBezTo>
                <a:close/>
                <a:moveTo>
                  <a:pt x="12868409" y="9881679"/>
                </a:moveTo>
                <a:cubicBezTo>
                  <a:pt x="12878441" y="9892008"/>
                  <a:pt x="12891397" y="9896893"/>
                  <a:pt x="12901429" y="9907222"/>
                </a:cubicBezTo>
                <a:lnTo>
                  <a:pt x="12886777" y="9927006"/>
                </a:lnTo>
                <a:lnTo>
                  <a:pt x="12893177" y="9926646"/>
                </a:lnTo>
                <a:cubicBezTo>
                  <a:pt x="12951333" y="9933451"/>
                  <a:pt x="13000669" y="9972840"/>
                  <a:pt x="12991105" y="10032726"/>
                </a:cubicBezTo>
                <a:cubicBezTo>
                  <a:pt x="12986693" y="10054274"/>
                  <a:pt x="12977393" y="10070887"/>
                  <a:pt x="12964577" y="10083857"/>
                </a:cubicBezTo>
                <a:cubicBezTo>
                  <a:pt x="12945351" y="10103310"/>
                  <a:pt x="12918225" y="10114573"/>
                  <a:pt x="12887851" y="10122019"/>
                </a:cubicBezTo>
                <a:lnTo>
                  <a:pt x="12878117" y="10123568"/>
                </a:lnTo>
                <a:lnTo>
                  <a:pt x="12878133" y="10137948"/>
                </a:lnTo>
                <a:cubicBezTo>
                  <a:pt x="12872921" y="10141085"/>
                  <a:pt x="12869315" y="10141577"/>
                  <a:pt x="12866729" y="10140376"/>
                </a:cubicBezTo>
                <a:cubicBezTo>
                  <a:pt x="12862837" y="10138567"/>
                  <a:pt x="12861233" y="10132943"/>
                  <a:pt x="12859927" y="10126691"/>
                </a:cubicBezTo>
                <a:lnTo>
                  <a:pt x="12859859" y="10126467"/>
                </a:lnTo>
                <a:lnTo>
                  <a:pt x="12849299" y="10128145"/>
                </a:lnTo>
                <a:lnTo>
                  <a:pt x="12840577" y="10174948"/>
                </a:lnTo>
                <a:lnTo>
                  <a:pt x="12846085" y="10179899"/>
                </a:lnTo>
                <a:cubicBezTo>
                  <a:pt x="12846041" y="10185936"/>
                  <a:pt x="12843383" y="10191077"/>
                  <a:pt x="12839289" y="10194652"/>
                </a:cubicBezTo>
                <a:lnTo>
                  <a:pt x="12836233" y="10195708"/>
                </a:lnTo>
                <a:lnTo>
                  <a:pt x="12835205" y="10203761"/>
                </a:lnTo>
                <a:cubicBezTo>
                  <a:pt x="12831503" y="10209144"/>
                  <a:pt x="12824841" y="10211694"/>
                  <a:pt x="12814333" y="10211187"/>
                </a:cubicBezTo>
                <a:lnTo>
                  <a:pt x="12817269" y="10197870"/>
                </a:lnTo>
                <a:lnTo>
                  <a:pt x="12812369" y="10196302"/>
                </a:lnTo>
                <a:cubicBezTo>
                  <a:pt x="12807413" y="10193160"/>
                  <a:pt x="12802885" y="10187888"/>
                  <a:pt x="12799623" y="10180009"/>
                </a:cubicBezTo>
                <a:cubicBezTo>
                  <a:pt x="12812937" y="10174721"/>
                  <a:pt x="12809667" y="10168377"/>
                  <a:pt x="12819663" y="10162878"/>
                </a:cubicBezTo>
                <a:lnTo>
                  <a:pt x="12828925" y="10166901"/>
                </a:lnTo>
                <a:lnTo>
                  <a:pt x="12818227" y="10134046"/>
                </a:lnTo>
                <a:lnTo>
                  <a:pt x="12817925" y="10133131"/>
                </a:lnTo>
                <a:lnTo>
                  <a:pt x="12791665" y="10137306"/>
                </a:lnTo>
                <a:lnTo>
                  <a:pt x="12790665" y="10125022"/>
                </a:lnTo>
                <a:lnTo>
                  <a:pt x="12774053" y="10123942"/>
                </a:lnTo>
                <a:cubicBezTo>
                  <a:pt x="12759177" y="10115118"/>
                  <a:pt x="12755073" y="10089711"/>
                  <a:pt x="12721945" y="10101853"/>
                </a:cubicBezTo>
                <a:cubicBezTo>
                  <a:pt x="12715663" y="10083654"/>
                  <a:pt x="12715829" y="10073832"/>
                  <a:pt x="12720345" y="10066319"/>
                </a:cubicBezTo>
                <a:cubicBezTo>
                  <a:pt x="12738963" y="10068771"/>
                  <a:pt x="12755363" y="10072524"/>
                  <a:pt x="12772329" y="10075335"/>
                </a:cubicBezTo>
                <a:lnTo>
                  <a:pt x="12784357" y="10076069"/>
                </a:lnTo>
                <a:lnTo>
                  <a:pt x="12778259" y="10049526"/>
                </a:lnTo>
                <a:cubicBezTo>
                  <a:pt x="12772501" y="10021197"/>
                  <a:pt x="12770901" y="9991277"/>
                  <a:pt x="12789785" y="9952200"/>
                </a:cubicBezTo>
                <a:lnTo>
                  <a:pt x="12822749" y="9937338"/>
                </a:lnTo>
                <a:lnTo>
                  <a:pt x="12820397" y="9934431"/>
                </a:lnTo>
                <a:cubicBezTo>
                  <a:pt x="12815725" y="9914572"/>
                  <a:pt x="12842885" y="9896597"/>
                  <a:pt x="12868409" y="9881679"/>
                </a:cubicBezTo>
                <a:close/>
                <a:moveTo>
                  <a:pt x="11506057" y="9879351"/>
                </a:moveTo>
                <a:cubicBezTo>
                  <a:pt x="11513997" y="9879948"/>
                  <a:pt x="11522621" y="9881545"/>
                  <a:pt x="11531909" y="9883772"/>
                </a:cubicBezTo>
                <a:lnTo>
                  <a:pt x="11524261" y="9892400"/>
                </a:lnTo>
                <a:lnTo>
                  <a:pt x="11529917" y="9892110"/>
                </a:lnTo>
                <a:cubicBezTo>
                  <a:pt x="11535949" y="9894057"/>
                  <a:pt x="11540265" y="9898862"/>
                  <a:pt x="11543383" y="9908062"/>
                </a:cubicBezTo>
                <a:cubicBezTo>
                  <a:pt x="11532249" y="9912207"/>
                  <a:pt x="11524437" y="9915607"/>
                  <a:pt x="11518663" y="9914425"/>
                </a:cubicBezTo>
                <a:lnTo>
                  <a:pt x="11513077" y="9905012"/>
                </a:lnTo>
                <a:lnTo>
                  <a:pt x="11500157" y="9919583"/>
                </a:lnTo>
                <a:cubicBezTo>
                  <a:pt x="11491747" y="9923012"/>
                  <a:pt x="11482725" y="9924588"/>
                  <a:pt x="11474495" y="9923432"/>
                </a:cubicBezTo>
                <a:cubicBezTo>
                  <a:pt x="11466269" y="9922276"/>
                  <a:pt x="11458837" y="9918388"/>
                  <a:pt x="11453617" y="9910891"/>
                </a:cubicBezTo>
                <a:cubicBezTo>
                  <a:pt x="11460923" y="9893472"/>
                  <a:pt x="11471209" y="9884464"/>
                  <a:pt x="11484311" y="9880926"/>
                </a:cubicBezTo>
                <a:cubicBezTo>
                  <a:pt x="11490863" y="9879157"/>
                  <a:pt x="11498117" y="9878755"/>
                  <a:pt x="11506057" y="9879351"/>
                </a:cubicBezTo>
                <a:close/>
                <a:moveTo>
                  <a:pt x="13345465" y="9868042"/>
                </a:moveTo>
                <a:lnTo>
                  <a:pt x="13343615" y="9873846"/>
                </a:lnTo>
                <a:lnTo>
                  <a:pt x="13360643" y="9871651"/>
                </a:lnTo>
                <a:cubicBezTo>
                  <a:pt x="13381357" y="9873418"/>
                  <a:pt x="13402545" y="9879384"/>
                  <a:pt x="13413043" y="9890471"/>
                </a:cubicBezTo>
                <a:cubicBezTo>
                  <a:pt x="13396901" y="9906255"/>
                  <a:pt x="13377223" y="9906811"/>
                  <a:pt x="13358681" y="9901591"/>
                </a:cubicBezTo>
                <a:lnTo>
                  <a:pt x="13338029" y="9891364"/>
                </a:lnTo>
                <a:lnTo>
                  <a:pt x="13334329" y="9902969"/>
                </a:lnTo>
                <a:cubicBezTo>
                  <a:pt x="13328077" y="9906643"/>
                  <a:pt x="13320245" y="9908925"/>
                  <a:pt x="13311765" y="9909323"/>
                </a:cubicBezTo>
                <a:cubicBezTo>
                  <a:pt x="13303281" y="9909719"/>
                  <a:pt x="13294153" y="9908239"/>
                  <a:pt x="13285303" y="9904393"/>
                </a:cubicBezTo>
                <a:cubicBezTo>
                  <a:pt x="13295277" y="9872745"/>
                  <a:pt x="13318281" y="9861906"/>
                  <a:pt x="13345465" y="9868042"/>
                </a:cubicBezTo>
                <a:close/>
                <a:moveTo>
                  <a:pt x="12624497" y="9861653"/>
                </a:moveTo>
                <a:lnTo>
                  <a:pt x="12624501" y="9861653"/>
                </a:lnTo>
                <a:lnTo>
                  <a:pt x="12653373" y="9876570"/>
                </a:lnTo>
                <a:lnTo>
                  <a:pt x="12654717" y="9871040"/>
                </a:lnTo>
                <a:cubicBezTo>
                  <a:pt x="12656957" y="9868259"/>
                  <a:pt x="12659905" y="9866339"/>
                  <a:pt x="12662417" y="9862052"/>
                </a:cubicBezTo>
                <a:cubicBezTo>
                  <a:pt x="12675941" y="9863843"/>
                  <a:pt x="12673751" y="9875866"/>
                  <a:pt x="12671551" y="9887894"/>
                </a:cubicBezTo>
                <a:lnTo>
                  <a:pt x="12658373" y="9886149"/>
                </a:lnTo>
                <a:lnTo>
                  <a:pt x="12664275" y="9904721"/>
                </a:lnTo>
                <a:cubicBezTo>
                  <a:pt x="12654641" y="9900915"/>
                  <a:pt x="12644503" y="9897672"/>
                  <a:pt x="12636873" y="9891618"/>
                </a:cubicBezTo>
                <a:close/>
                <a:moveTo>
                  <a:pt x="12638483" y="9839395"/>
                </a:moveTo>
                <a:lnTo>
                  <a:pt x="12624501" y="9861653"/>
                </a:lnTo>
                <a:lnTo>
                  <a:pt x="12624493" y="9861649"/>
                </a:lnTo>
                <a:lnTo>
                  <a:pt x="12624497" y="9861653"/>
                </a:lnTo>
                <a:lnTo>
                  <a:pt x="12615447" y="9876056"/>
                </a:lnTo>
                <a:cubicBezTo>
                  <a:pt x="12604269" y="9888627"/>
                  <a:pt x="12589845" y="9900358"/>
                  <a:pt x="12572923" y="9907685"/>
                </a:cubicBezTo>
                <a:lnTo>
                  <a:pt x="12571429" y="9907998"/>
                </a:lnTo>
                <a:lnTo>
                  <a:pt x="12573205" y="9910673"/>
                </a:lnTo>
                <a:cubicBezTo>
                  <a:pt x="12559303" y="9930415"/>
                  <a:pt x="12545401" y="9950150"/>
                  <a:pt x="12514169" y="9956878"/>
                </a:cubicBezTo>
                <a:cubicBezTo>
                  <a:pt x="12496829" y="9943868"/>
                  <a:pt x="12492933" y="9938427"/>
                  <a:pt x="12486881" y="9918799"/>
                </a:cubicBezTo>
                <a:cubicBezTo>
                  <a:pt x="12500985" y="9910531"/>
                  <a:pt x="12518031" y="9893778"/>
                  <a:pt x="12533817" y="9886454"/>
                </a:cubicBezTo>
                <a:lnTo>
                  <a:pt x="12555405" y="9884824"/>
                </a:lnTo>
                <a:lnTo>
                  <a:pt x="12567589" y="9865649"/>
                </a:lnTo>
                <a:cubicBezTo>
                  <a:pt x="12586485" y="9850476"/>
                  <a:pt x="12611927" y="9839223"/>
                  <a:pt x="12638483" y="9839395"/>
                </a:cubicBezTo>
                <a:close/>
                <a:moveTo>
                  <a:pt x="11653669" y="9813764"/>
                </a:moveTo>
                <a:cubicBezTo>
                  <a:pt x="11668693" y="9818347"/>
                  <a:pt x="11683721" y="9822930"/>
                  <a:pt x="11693931" y="9815915"/>
                </a:cubicBezTo>
                <a:cubicBezTo>
                  <a:pt x="11713473" y="9847202"/>
                  <a:pt x="11688093" y="9873015"/>
                  <a:pt x="11654285" y="9874574"/>
                </a:cubicBezTo>
                <a:cubicBezTo>
                  <a:pt x="11643021" y="9875094"/>
                  <a:pt x="11630817" y="9872921"/>
                  <a:pt x="11619029" y="9867355"/>
                </a:cubicBezTo>
                <a:cubicBezTo>
                  <a:pt x="11630575" y="9849491"/>
                  <a:pt x="11637313" y="9820031"/>
                  <a:pt x="11653669" y="9813764"/>
                </a:cubicBezTo>
                <a:close/>
                <a:moveTo>
                  <a:pt x="11567313" y="9813024"/>
                </a:moveTo>
                <a:cubicBezTo>
                  <a:pt x="11585233" y="9827237"/>
                  <a:pt x="11610393" y="9862748"/>
                  <a:pt x="11597775" y="9891625"/>
                </a:cubicBezTo>
                <a:cubicBezTo>
                  <a:pt x="11575797" y="9881965"/>
                  <a:pt x="11554697" y="9841898"/>
                  <a:pt x="11567313" y="9813024"/>
                </a:cubicBezTo>
                <a:close/>
                <a:moveTo>
                  <a:pt x="11519037" y="9804115"/>
                </a:moveTo>
                <a:cubicBezTo>
                  <a:pt x="11539159" y="9799780"/>
                  <a:pt x="11553845" y="9826347"/>
                  <a:pt x="11551433" y="9841727"/>
                </a:cubicBezTo>
                <a:cubicBezTo>
                  <a:pt x="11550635" y="9846853"/>
                  <a:pt x="11547933" y="9850740"/>
                  <a:pt x="11542903" y="9851823"/>
                </a:cubicBezTo>
                <a:cubicBezTo>
                  <a:pt x="11533949" y="9854580"/>
                  <a:pt x="11527001" y="9853393"/>
                  <a:pt x="11521857" y="9849959"/>
                </a:cubicBezTo>
                <a:cubicBezTo>
                  <a:pt x="11506433" y="9839657"/>
                  <a:pt x="11507269" y="9809128"/>
                  <a:pt x="11519037" y="9804115"/>
                </a:cubicBezTo>
                <a:close/>
                <a:moveTo>
                  <a:pt x="12669171" y="9796351"/>
                </a:moveTo>
                <a:cubicBezTo>
                  <a:pt x="12675493" y="9795224"/>
                  <a:pt x="12681929" y="9795225"/>
                  <a:pt x="12687945" y="9796670"/>
                </a:cubicBezTo>
                <a:cubicBezTo>
                  <a:pt x="12695969" y="9798596"/>
                  <a:pt x="12703257" y="9803086"/>
                  <a:pt x="12708555" y="9810879"/>
                </a:cubicBezTo>
                <a:cubicBezTo>
                  <a:pt x="12709477" y="9818832"/>
                  <a:pt x="12706315" y="9825872"/>
                  <a:pt x="12700729" y="9831461"/>
                </a:cubicBezTo>
                <a:lnTo>
                  <a:pt x="12682265" y="9838459"/>
                </a:lnTo>
                <a:lnTo>
                  <a:pt x="12688193" y="9841146"/>
                </a:lnTo>
                <a:cubicBezTo>
                  <a:pt x="12691793" y="9844966"/>
                  <a:pt x="12694197" y="9850725"/>
                  <a:pt x="12695215" y="9859247"/>
                </a:cubicBezTo>
                <a:cubicBezTo>
                  <a:pt x="12690433" y="9862201"/>
                  <a:pt x="12685833" y="9863134"/>
                  <a:pt x="12681849" y="9862621"/>
                </a:cubicBezTo>
                <a:cubicBezTo>
                  <a:pt x="12675871" y="9861857"/>
                  <a:pt x="12671269" y="9857846"/>
                  <a:pt x="12669481" y="9852541"/>
                </a:cubicBezTo>
                <a:lnTo>
                  <a:pt x="12672077" y="9842321"/>
                </a:lnTo>
                <a:lnTo>
                  <a:pt x="12664753" y="9845096"/>
                </a:lnTo>
                <a:cubicBezTo>
                  <a:pt x="12651013" y="9845212"/>
                  <a:pt x="12637379" y="9840307"/>
                  <a:pt x="12629429" y="9828618"/>
                </a:cubicBezTo>
                <a:cubicBezTo>
                  <a:pt x="12632221" y="9813298"/>
                  <a:pt x="12650201" y="9799735"/>
                  <a:pt x="12669171" y="9796351"/>
                </a:cubicBezTo>
                <a:close/>
                <a:moveTo>
                  <a:pt x="12735989" y="9786341"/>
                </a:moveTo>
                <a:cubicBezTo>
                  <a:pt x="12753917" y="9785594"/>
                  <a:pt x="12747673" y="9800588"/>
                  <a:pt x="12761569" y="9802464"/>
                </a:cubicBezTo>
                <a:lnTo>
                  <a:pt x="12754317" y="9842954"/>
                </a:lnTo>
                <a:lnTo>
                  <a:pt x="12778973" y="9842122"/>
                </a:lnTo>
                <a:cubicBezTo>
                  <a:pt x="12801249" y="9850169"/>
                  <a:pt x="12800313" y="9880912"/>
                  <a:pt x="12783085" y="9893929"/>
                </a:cubicBezTo>
                <a:lnTo>
                  <a:pt x="12772903" y="9894979"/>
                </a:lnTo>
                <a:lnTo>
                  <a:pt x="12772975" y="9895075"/>
                </a:lnTo>
                <a:lnTo>
                  <a:pt x="12753489" y="9900806"/>
                </a:lnTo>
                <a:lnTo>
                  <a:pt x="12753713" y="9905918"/>
                </a:lnTo>
                <a:lnTo>
                  <a:pt x="12746513" y="9902856"/>
                </a:lnTo>
                <a:lnTo>
                  <a:pt x="12730429" y="9907584"/>
                </a:lnTo>
                <a:cubicBezTo>
                  <a:pt x="12723863" y="9899085"/>
                  <a:pt x="12722989" y="9892041"/>
                  <a:pt x="12725433" y="9886756"/>
                </a:cubicBezTo>
                <a:lnTo>
                  <a:pt x="12727185" y="9885550"/>
                </a:lnTo>
                <a:lnTo>
                  <a:pt x="12718467" y="9873626"/>
                </a:lnTo>
                <a:cubicBezTo>
                  <a:pt x="12706871" y="9842944"/>
                  <a:pt x="12714837" y="9800114"/>
                  <a:pt x="12735989" y="9786341"/>
                </a:cubicBezTo>
                <a:close/>
                <a:moveTo>
                  <a:pt x="14075031" y="9785230"/>
                </a:moveTo>
                <a:cubicBezTo>
                  <a:pt x="14093977" y="9793488"/>
                  <a:pt x="14094039" y="9807430"/>
                  <a:pt x="14078345" y="9821465"/>
                </a:cubicBezTo>
                <a:cubicBezTo>
                  <a:pt x="14072029" y="9818713"/>
                  <a:pt x="14064121" y="9811785"/>
                  <a:pt x="14051489" y="9806281"/>
                </a:cubicBezTo>
                <a:cubicBezTo>
                  <a:pt x="14057741" y="9795087"/>
                  <a:pt x="14068781" y="9796421"/>
                  <a:pt x="14075031" y="9785230"/>
                </a:cubicBezTo>
                <a:close/>
                <a:moveTo>
                  <a:pt x="12192897" y="9782036"/>
                </a:moveTo>
                <a:cubicBezTo>
                  <a:pt x="12218845" y="9778974"/>
                  <a:pt x="12247227" y="9818138"/>
                  <a:pt x="12230781" y="9838641"/>
                </a:cubicBezTo>
                <a:cubicBezTo>
                  <a:pt x="12222009" y="9849580"/>
                  <a:pt x="12200489" y="9855206"/>
                  <a:pt x="12159043" y="9846292"/>
                </a:cubicBezTo>
                <a:cubicBezTo>
                  <a:pt x="12162641" y="9800907"/>
                  <a:pt x="12177331" y="9783871"/>
                  <a:pt x="12192897" y="9782036"/>
                </a:cubicBezTo>
                <a:close/>
                <a:moveTo>
                  <a:pt x="12837097" y="9779373"/>
                </a:moveTo>
                <a:cubicBezTo>
                  <a:pt x="12845829" y="9785947"/>
                  <a:pt x="12848871" y="9795873"/>
                  <a:pt x="12852797" y="9801375"/>
                </a:cubicBezTo>
                <a:cubicBezTo>
                  <a:pt x="12850589" y="9812437"/>
                  <a:pt x="12840409" y="9819410"/>
                  <a:pt x="12828821" y="9820865"/>
                </a:cubicBezTo>
                <a:cubicBezTo>
                  <a:pt x="12817229" y="9822320"/>
                  <a:pt x="12804231" y="9818262"/>
                  <a:pt x="12796377" y="9807262"/>
                </a:cubicBezTo>
                <a:cubicBezTo>
                  <a:pt x="12799909" y="9789556"/>
                  <a:pt x="12812173" y="9778428"/>
                  <a:pt x="12837097" y="9779373"/>
                </a:cubicBezTo>
                <a:close/>
                <a:moveTo>
                  <a:pt x="12286255" y="9779339"/>
                </a:moveTo>
                <a:cubicBezTo>
                  <a:pt x="12291521" y="9794160"/>
                  <a:pt x="12291579" y="9803873"/>
                  <a:pt x="12288521" y="9812466"/>
                </a:cubicBezTo>
                <a:cubicBezTo>
                  <a:pt x="12283869" y="9813213"/>
                  <a:pt x="12279721" y="9813131"/>
                  <a:pt x="12276041" y="9812364"/>
                </a:cubicBezTo>
                <a:cubicBezTo>
                  <a:pt x="12265003" y="9810052"/>
                  <a:pt x="12258157" y="9801529"/>
                  <a:pt x="12254205" y="9790412"/>
                </a:cubicBezTo>
                <a:cubicBezTo>
                  <a:pt x="12257291" y="9786678"/>
                  <a:pt x="12260901" y="9783941"/>
                  <a:pt x="12265939" y="9782120"/>
                </a:cubicBezTo>
                <a:cubicBezTo>
                  <a:pt x="12270979" y="9780300"/>
                  <a:pt x="12277447" y="9779397"/>
                  <a:pt x="12286255" y="9779339"/>
                </a:cubicBezTo>
                <a:close/>
                <a:moveTo>
                  <a:pt x="13462161" y="9774894"/>
                </a:moveTo>
                <a:cubicBezTo>
                  <a:pt x="13486277" y="9788218"/>
                  <a:pt x="13474289" y="9818766"/>
                  <a:pt x="13445389" y="9822621"/>
                </a:cubicBezTo>
                <a:cubicBezTo>
                  <a:pt x="13434899" y="9797827"/>
                  <a:pt x="13442899" y="9781600"/>
                  <a:pt x="13462161" y="9774894"/>
                </a:cubicBezTo>
                <a:close/>
                <a:moveTo>
                  <a:pt x="12391155" y="9748821"/>
                </a:moveTo>
                <a:cubicBezTo>
                  <a:pt x="12400217" y="9748569"/>
                  <a:pt x="12410157" y="9750202"/>
                  <a:pt x="12421189" y="9754097"/>
                </a:cubicBezTo>
                <a:lnTo>
                  <a:pt x="12383973" y="9796488"/>
                </a:lnTo>
                <a:lnTo>
                  <a:pt x="12388507" y="9800863"/>
                </a:lnTo>
                <a:lnTo>
                  <a:pt x="12391493" y="9802404"/>
                </a:lnTo>
                <a:lnTo>
                  <a:pt x="12400553" y="9803950"/>
                </a:lnTo>
                <a:lnTo>
                  <a:pt x="12404995" y="9805401"/>
                </a:lnTo>
                <a:lnTo>
                  <a:pt x="12440817" y="9797801"/>
                </a:lnTo>
                <a:cubicBezTo>
                  <a:pt x="12464357" y="9799170"/>
                  <a:pt x="12485043" y="9808094"/>
                  <a:pt x="12502317" y="9826466"/>
                </a:cubicBezTo>
                <a:lnTo>
                  <a:pt x="12457161" y="9835721"/>
                </a:lnTo>
                <a:lnTo>
                  <a:pt x="12440921" y="9857588"/>
                </a:lnTo>
                <a:cubicBezTo>
                  <a:pt x="12405895" y="9885744"/>
                  <a:pt x="12354423" y="9891730"/>
                  <a:pt x="12328495" y="9933080"/>
                </a:cubicBezTo>
                <a:cubicBezTo>
                  <a:pt x="12312149" y="9905660"/>
                  <a:pt x="12334709" y="9873303"/>
                  <a:pt x="12367625" y="9849835"/>
                </a:cubicBezTo>
                <a:lnTo>
                  <a:pt x="12404017" y="9831625"/>
                </a:lnTo>
                <a:lnTo>
                  <a:pt x="12399677" y="9830931"/>
                </a:lnTo>
                <a:lnTo>
                  <a:pt x="12383193" y="9839674"/>
                </a:lnTo>
                <a:lnTo>
                  <a:pt x="12381957" y="9841092"/>
                </a:lnTo>
                <a:lnTo>
                  <a:pt x="12381095" y="9840788"/>
                </a:lnTo>
                <a:lnTo>
                  <a:pt x="12377611" y="9842638"/>
                </a:lnTo>
                <a:cubicBezTo>
                  <a:pt x="12359571" y="9849209"/>
                  <a:pt x="12339193" y="9854110"/>
                  <a:pt x="12321905" y="9854733"/>
                </a:cubicBezTo>
                <a:lnTo>
                  <a:pt x="12307945" y="9852200"/>
                </a:lnTo>
                <a:lnTo>
                  <a:pt x="12309897" y="9861541"/>
                </a:lnTo>
                <a:cubicBezTo>
                  <a:pt x="12304593" y="9867522"/>
                  <a:pt x="12297165" y="9870868"/>
                  <a:pt x="12289511" y="9871702"/>
                </a:cubicBezTo>
                <a:lnTo>
                  <a:pt x="12285201" y="9870726"/>
                </a:lnTo>
                <a:lnTo>
                  <a:pt x="12277049" y="9878053"/>
                </a:lnTo>
                <a:cubicBezTo>
                  <a:pt x="12268259" y="9880953"/>
                  <a:pt x="12258657" y="9879062"/>
                  <a:pt x="12247449" y="9871571"/>
                </a:cubicBezTo>
                <a:lnTo>
                  <a:pt x="12262305" y="9860262"/>
                </a:lnTo>
                <a:lnTo>
                  <a:pt x="12258239" y="9855449"/>
                </a:lnTo>
                <a:cubicBezTo>
                  <a:pt x="12255485" y="9849024"/>
                  <a:pt x="12255061" y="9840766"/>
                  <a:pt x="12258309" y="9830757"/>
                </a:cubicBezTo>
                <a:cubicBezTo>
                  <a:pt x="12277671" y="9834345"/>
                  <a:pt x="12279569" y="9825852"/>
                  <a:pt x="12295439" y="9827026"/>
                </a:cubicBezTo>
                <a:lnTo>
                  <a:pt x="12304785" y="9841083"/>
                </a:lnTo>
                <a:lnTo>
                  <a:pt x="12314285" y="9834274"/>
                </a:lnTo>
                <a:cubicBezTo>
                  <a:pt x="12329075" y="9826951"/>
                  <a:pt x="12344841" y="9823599"/>
                  <a:pt x="12359781" y="9814094"/>
                </a:cubicBezTo>
                <a:lnTo>
                  <a:pt x="12376537" y="9798440"/>
                </a:lnTo>
                <a:lnTo>
                  <a:pt x="12358301" y="9801659"/>
                </a:lnTo>
                <a:cubicBezTo>
                  <a:pt x="12349073" y="9800844"/>
                  <a:pt x="12338889" y="9797606"/>
                  <a:pt x="12327533" y="9791574"/>
                </a:cubicBezTo>
                <a:cubicBezTo>
                  <a:pt x="12344687" y="9767271"/>
                  <a:pt x="12363971" y="9749578"/>
                  <a:pt x="12391155" y="9748821"/>
                </a:cubicBezTo>
                <a:close/>
                <a:moveTo>
                  <a:pt x="11322475" y="9745420"/>
                </a:moveTo>
                <a:lnTo>
                  <a:pt x="11335693" y="9755654"/>
                </a:lnTo>
                <a:lnTo>
                  <a:pt x="11336943" y="9754285"/>
                </a:lnTo>
                <a:cubicBezTo>
                  <a:pt x="11362787" y="9743835"/>
                  <a:pt x="11403569" y="9761117"/>
                  <a:pt x="11388665" y="9799366"/>
                </a:cubicBezTo>
                <a:cubicBezTo>
                  <a:pt x="11381625" y="9803948"/>
                  <a:pt x="11375073" y="9805834"/>
                  <a:pt x="11368873" y="9805794"/>
                </a:cubicBezTo>
                <a:cubicBezTo>
                  <a:pt x="11359571" y="9805735"/>
                  <a:pt x="11351053" y="9801342"/>
                  <a:pt x="11342845" y="9795217"/>
                </a:cubicBezTo>
                <a:lnTo>
                  <a:pt x="11332903" y="9786577"/>
                </a:lnTo>
                <a:lnTo>
                  <a:pt x="11318329" y="9796596"/>
                </a:lnTo>
                <a:cubicBezTo>
                  <a:pt x="11310145" y="9793540"/>
                  <a:pt x="11305161" y="9790035"/>
                  <a:pt x="11302573" y="9786188"/>
                </a:cubicBezTo>
                <a:cubicBezTo>
                  <a:pt x="11294817" y="9774643"/>
                  <a:pt x="11308645" y="9760033"/>
                  <a:pt x="11322475" y="9745420"/>
                </a:cubicBezTo>
                <a:close/>
                <a:moveTo>
                  <a:pt x="13348677" y="9738624"/>
                </a:moveTo>
                <a:cubicBezTo>
                  <a:pt x="13360623" y="9736486"/>
                  <a:pt x="13371089" y="9736400"/>
                  <a:pt x="13378185" y="9741310"/>
                </a:cubicBezTo>
                <a:cubicBezTo>
                  <a:pt x="13374969" y="9769574"/>
                  <a:pt x="13351301" y="9760226"/>
                  <a:pt x="13318115" y="9772434"/>
                </a:cubicBezTo>
                <a:cubicBezTo>
                  <a:pt x="13317343" y="9763694"/>
                  <a:pt x="13314985" y="9758542"/>
                  <a:pt x="13310269" y="9748241"/>
                </a:cubicBezTo>
                <a:cubicBezTo>
                  <a:pt x="13323303" y="9744952"/>
                  <a:pt x="13336733" y="9740764"/>
                  <a:pt x="13348677" y="9738624"/>
                </a:cubicBezTo>
                <a:close/>
                <a:moveTo>
                  <a:pt x="14343159" y="9737589"/>
                </a:moveTo>
                <a:cubicBezTo>
                  <a:pt x="14394353" y="9774198"/>
                  <a:pt x="14399459" y="9830571"/>
                  <a:pt x="14379841" y="9895178"/>
                </a:cubicBezTo>
                <a:cubicBezTo>
                  <a:pt x="14339007" y="9862152"/>
                  <a:pt x="14365607" y="9797856"/>
                  <a:pt x="14324779" y="9764830"/>
                </a:cubicBezTo>
                <a:cubicBezTo>
                  <a:pt x="14328789" y="9749415"/>
                  <a:pt x="14335971" y="9743501"/>
                  <a:pt x="14343159" y="9737589"/>
                </a:cubicBezTo>
                <a:close/>
                <a:moveTo>
                  <a:pt x="12071049" y="9731874"/>
                </a:moveTo>
                <a:cubicBezTo>
                  <a:pt x="12082765" y="9741188"/>
                  <a:pt x="12105115" y="9740292"/>
                  <a:pt x="12110453" y="9758892"/>
                </a:cubicBezTo>
                <a:cubicBezTo>
                  <a:pt x="12105673" y="9769808"/>
                  <a:pt x="12098559" y="9775550"/>
                  <a:pt x="12091143" y="9777527"/>
                </a:cubicBezTo>
                <a:cubicBezTo>
                  <a:pt x="12080021" y="9780498"/>
                  <a:pt x="12068217" y="9774998"/>
                  <a:pt x="12062585" y="9765801"/>
                </a:cubicBezTo>
                <a:cubicBezTo>
                  <a:pt x="12056949" y="9756603"/>
                  <a:pt x="12057487" y="9743704"/>
                  <a:pt x="12071049" y="9731874"/>
                </a:cubicBezTo>
                <a:close/>
                <a:moveTo>
                  <a:pt x="14195513" y="9726444"/>
                </a:moveTo>
                <a:cubicBezTo>
                  <a:pt x="14211085" y="9728386"/>
                  <a:pt x="14226185" y="9738485"/>
                  <a:pt x="14229563" y="9758714"/>
                </a:cubicBezTo>
                <a:cubicBezTo>
                  <a:pt x="14212107" y="9777014"/>
                  <a:pt x="14193725" y="9765553"/>
                  <a:pt x="14165867" y="9775550"/>
                </a:cubicBezTo>
                <a:cubicBezTo>
                  <a:pt x="14156445" y="9762379"/>
                  <a:pt x="14155147" y="9751374"/>
                  <a:pt x="14158653" y="9743109"/>
                </a:cubicBezTo>
                <a:cubicBezTo>
                  <a:pt x="14163901" y="9730715"/>
                  <a:pt x="14179941" y="9724502"/>
                  <a:pt x="14195513" y="9726444"/>
                </a:cubicBezTo>
                <a:close/>
                <a:moveTo>
                  <a:pt x="12404821" y="9703654"/>
                </a:moveTo>
                <a:cubicBezTo>
                  <a:pt x="12408985" y="9702374"/>
                  <a:pt x="12413983" y="9702795"/>
                  <a:pt x="12418073" y="9704414"/>
                </a:cubicBezTo>
                <a:lnTo>
                  <a:pt x="12425673" y="9712184"/>
                </a:lnTo>
                <a:lnTo>
                  <a:pt x="12421501" y="9718397"/>
                </a:lnTo>
                <a:lnTo>
                  <a:pt x="12421397" y="9719042"/>
                </a:lnTo>
                <a:lnTo>
                  <a:pt x="12417715" y="9724543"/>
                </a:lnTo>
                <a:cubicBezTo>
                  <a:pt x="12408231" y="9722593"/>
                  <a:pt x="12401869" y="9715950"/>
                  <a:pt x="12396589" y="9713087"/>
                </a:cubicBezTo>
                <a:cubicBezTo>
                  <a:pt x="12397331" y="9707911"/>
                  <a:pt x="12400659" y="9704932"/>
                  <a:pt x="12404821" y="9703654"/>
                </a:cubicBezTo>
                <a:close/>
                <a:moveTo>
                  <a:pt x="12833469" y="9695100"/>
                </a:moveTo>
                <a:cubicBezTo>
                  <a:pt x="12865577" y="9693352"/>
                  <a:pt x="12872889" y="9734149"/>
                  <a:pt x="12863797" y="9754152"/>
                </a:cubicBezTo>
                <a:cubicBezTo>
                  <a:pt x="12847923" y="9737673"/>
                  <a:pt x="12842725" y="9714107"/>
                  <a:pt x="12833469" y="9695100"/>
                </a:cubicBezTo>
                <a:close/>
                <a:moveTo>
                  <a:pt x="12562385" y="9693167"/>
                </a:moveTo>
                <a:cubicBezTo>
                  <a:pt x="12577405" y="9697784"/>
                  <a:pt x="12590301" y="9694989"/>
                  <a:pt x="12607449" y="9707019"/>
                </a:cubicBezTo>
                <a:lnTo>
                  <a:pt x="12603967" y="9715460"/>
                </a:lnTo>
                <a:lnTo>
                  <a:pt x="12606113" y="9715385"/>
                </a:lnTo>
                <a:cubicBezTo>
                  <a:pt x="12638681" y="9763096"/>
                  <a:pt x="12606511" y="9773978"/>
                  <a:pt x="12579409" y="9767311"/>
                </a:cubicBezTo>
                <a:cubicBezTo>
                  <a:pt x="12565857" y="9763975"/>
                  <a:pt x="12553565" y="9756251"/>
                  <a:pt x="12551273" y="9746550"/>
                </a:cubicBezTo>
                <a:lnTo>
                  <a:pt x="12555673" y="9733072"/>
                </a:lnTo>
                <a:lnTo>
                  <a:pt x="12548313" y="9728685"/>
                </a:lnTo>
                <a:lnTo>
                  <a:pt x="12548249" y="9714187"/>
                </a:lnTo>
                <a:lnTo>
                  <a:pt x="12551205" y="9708834"/>
                </a:lnTo>
                <a:close/>
                <a:moveTo>
                  <a:pt x="12333329" y="9676619"/>
                </a:moveTo>
                <a:cubicBezTo>
                  <a:pt x="12354313" y="9699255"/>
                  <a:pt x="12355767" y="9717529"/>
                  <a:pt x="12327931" y="9729260"/>
                </a:cubicBezTo>
                <a:cubicBezTo>
                  <a:pt x="12304381" y="9719511"/>
                  <a:pt x="12294877" y="9690465"/>
                  <a:pt x="12297445" y="9677577"/>
                </a:cubicBezTo>
                <a:cubicBezTo>
                  <a:pt x="12312947" y="9676553"/>
                  <a:pt x="12322709" y="9678733"/>
                  <a:pt x="12333329" y="9676619"/>
                </a:cubicBezTo>
                <a:close/>
                <a:moveTo>
                  <a:pt x="12144613" y="9675736"/>
                </a:moveTo>
                <a:cubicBezTo>
                  <a:pt x="12152777" y="9675803"/>
                  <a:pt x="12161131" y="9677500"/>
                  <a:pt x="12164989" y="9680558"/>
                </a:cubicBezTo>
                <a:cubicBezTo>
                  <a:pt x="12165881" y="9688168"/>
                  <a:pt x="12163565" y="9694465"/>
                  <a:pt x="12159657" y="9699008"/>
                </a:cubicBezTo>
                <a:cubicBezTo>
                  <a:pt x="12153793" y="9705819"/>
                  <a:pt x="12144353" y="9708687"/>
                  <a:pt x="12136817" y="9706126"/>
                </a:cubicBezTo>
                <a:cubicBezTo>
                  <a:pt x="12129277" y="9703569"/>
                  <a:pt x="12123641" y="9695585"/>
                  <a:pt x="12125387" y="9680700"/>
                </a:cubicBezTo>
                <a:cubicBezTo>
                  <a:pt x="12128477" y="9677233"/>
                  <a:pt x="12136449" y="9675668"/>
                  <a:pt x="12144613" y="9675736"/>
                </a:cubicBezTo>
                <a:close/>
                <a:moveTo>
                  <a:pt x="12538037" y="9644914"/>
                </a:moveTo>
                <a:cubicBezTo>
                  <a:pt x="12560553" y="9651840"/>
                  <a:pt x="12563217" y="9678899"/>
                  <a:pt x="12555149" y="9701692"/>
                </a:cubicBezTo>
                <a:lnTo>
                  <a:pt x="12551205" y="9708834"/>
                </a:lnTo>
                <a:lnTo>
                  <a:pt x="12548245" y="9712984"/>
                </a:lnTo>
                <a:lnTo>
                  <a:pt x="12548249" y="9714187"/>
                </a:lnTo>
                <a:lnTo>
                  <a:pt x="12543847" y="9722159"/>
                </a:lnTo>
                <a:cubicBezTo>
                  <a:pt x="12535325" y="9732502"/>
                  <a:pt x="12524037" y="9738384"/>
                  <a:pt x="12511949" y="9734532"/>
                </a:cubicBezTo>
                <a:cubicBezTo>
                  <a:pt x="12507919" y="9733249"/>
                  <a:pt x="12503805" y="9730883"/>
                  <a:pt x="12499675" y="9727239"/>
                </a:cubicBezTo>
                <a:cubicBezTo>
                  <a:pt x="12499479" y="9688204"/>
                  <a:pt x="12517209" y="9663390"/>
                  <a:pt x="12538037" y="9644914"/>
                </a:cubicBezTo>
                <a:close/>
                <a:moveTo>
                  <a:pt x="12425613" y="9640760"/>
                </a:moveTo>
                <a:cubicBezTo>
                  <a:pt x="12443083" y="9640392"/>
                  <a:pt x="12459629" y="9646123"/>
                  <a:pt x="12468451" y="9656882"/>
                </a:cubicBezTo>
                <a:cubicBezTo>
                  <a:pt x="12467531" y="9662983"/>
                  <a:pt x="12466381" y="9670609"/>
                  <a:pt x="12464493" y="9677335"/>
                </a:cubicBezTo>
                <a:lnTo>
                  <a:pt x="12461973" y="9681886"/>
                </a:lnTo>
                <a:lnTo>
                  <a:pt x="12466203" y="9680544"/>
                </a:lnTo>
                <a:cubicBezTo>
                  <a:pt x="12463589" y="9698160"/>
                  <a:pt x="12456377" y="9711148"/>
                  <a:pt x="12447189" y="9722078"/>
                </a:cubicBezTo>
                <a:cubicBezTo>
                  <a:pt x="12438001" y="9733004"/>
                  <a:pt x="12426831" y="9741870"/>
                  <a:pt x="12416301" y="9751245"/>
                </a:cubicBezTo>
                <a:lnTo>
                  <a:pt x="12421397" y="9719042"/>
                </a:lnTo>
                <a:lnTo>
                  <a:pt x="12425865" y="9712374"/>
                </a:lnTo>
                <a:lnTo>
                  <a:pt x="12425673" y="9712184"/>
                </a:lnTo>
                <a:lnTo>
                  <a:pt x="12441707" y="9688313"/>
                </a:lnTo>
                <a:lnTo>
                  <a:pt x="12448757" y="9686078"/>
                </a:lnTo>
                <a:lnTo>
                  <a:pt x="12431083" y="9670900"/>
                </a:lnTo>
                <a:cubicBezTo>
                  <a:pt x="12425801" y="9662646"/>
                  <a:pt x="12423777" y="9652963"/>
                  <a:pt x="12425613" y="9640760"/>
                </a:cubicBezTo>
                <a:close/>
                <a:moveTo>
                  <a:pt x="12851055" y="9635532"/>
                </a:moveTo>
                <a:cubicBezTo>
                  <a:pt x="12863155" y="9634377"/>
                  <a:pt x="12876713" y="9638296"/>
                  <a:pt x="12892133" y="9644749"/>
                </a:cubicBezTo>
                <a:cubicBezTo>
                  <a:pt x="12888921" y="9657199"/>
                  <a:pt x="12873749" y="9667349"/>
                  <a:pt x="12857789" y="9670812"/>
                </a:cubicBezTo>
                <a:cubicBezTo>
                  <a:pt x="12849805" y="9672545"/>
                  <a:pt x="12841629" y="9672605"/>
                  <a:pt x="12834651" y="9670441"/>
                </a:cubicBezTo>
                <a:cubicBezTo>
                  <a:pt x="12827669" y="9668279"/>
                  <a:pt x="12821889" y="9663901"/>
                  <a:pt x="12818709" y="9656752"/>
                </a:cubicBezTo>
                <a:cubicBezTo>
                  <a:pt x="12828305" y="9642916"/>
                  <a:pt x="12838949" y="9636688"/>
                  <a:pt x="12851055" y="9635532"/>
                </a:cubicBezTo>
                <a:close/>
                <a:moveTo>
                  <a:pt x="13555911" y="9612499"/>
                </a:moveTo>
                <a:cubicBezTo>
                  <a:pt x="13565737" y="9614776"/>
                  <a:pt x="13575057" y="9622440"/>
                  <a:pt x="13581341" y="9632185"/>
                </a:cubicBezTo>
                <a:cubicBezTo>
                  <a:pt x="13578345" y="9637743"/>
                  <a:pt x="13575353" y="9643297"/>
                  <a:pt x="13572361" y="9648854"/>
                </a:cubicBezTo>
                <a:lnTo>
                  <a:pt x="13561521" y="9646497"/>
                </a:lnTo>
                <a:lnTo>
                  <a:pt x="13561189" y="9669908"/>
                </a:lnTo>
                <a:cubicBezTo>
                  <a:pt x="13555869" y="9687989"/>
                  <a:pt x="13542673" y="9705702"/>
                  <a:pt x="13534997" y="9719281"/>
                </a:cubicBezTo>
                <a:cubicBezTo>
                  <a:pt x="13524537" y="9720471"/>
                  <a:pt x="13515837" y="9720029"/>
                  <a:pt x="13508751" y="9718324"/>
                </a:cubicBezTo>
                <a:lnTo>
                  <a:pt x="13488549" y="9702116"/>
                </a:lnTo>
                <a:lnTo>
                  <a:pt x="13487669" y="9702462"/>
                </a:lnTo>
                <a:cubicBezTo>
                  <a:pt x="13480001" y="9702727"/>
                  <a:pt x="13472061" y="9700589"/>
                  <a:pt x="13464949" y="9696376"/>
                </a:cubicBezTo>
                <a:cubicBezTo>
                  <a:pt x="13457837" y="9692164"/>
                  <a:pt x="13451547" y="9685875"/>
                  <a:pt x="13447185" y="9677840"/>
                </a:cubicBezTo>
                <a:cubicBezTo>
                  <a:pt x="13446943" y="9656874"/>
                  <a:pt x="13460801" y="9645693"/>
                  <a:pt x="13477099" y="9644291"/>
                </a:cubicBezTo>
                <a:lnTo>
                  <a:pt x="13499425" y="9649000"/>
                </a:lnTo>
                <a:lnTo>
                  <a:pt x="13529057" y="9626627"/>
                </a:lnTo>
                <a:lnTo>
                  <a:pt x="13527481" y="9625130"/>
                </a:lnTo>
                <a:lnTo>
                  <a:pt x="13536139" y="9621286"/>
                </a:lnTo>
                <a:lnTo>
                  <a:pt x="13540061" y="9618322"/>
                </a:lnTo>
                <a:lnTo>
                  <a:pt x="13540825" y="9619202"/>
                </a:lnTo>
                <a:close/>
                <a:moveTo>
                  <a:pt x="12147981" y="9597519"/>
                </a:moveTo>
                <a:cubicBezTo>
                  <a:pt x="12175893" y="9600132"/>
                  <a:pt x="12184967" y="9619045"/>
                  <a:pt x="12187917" y="9644816"/>
                </a:cubicBezTo>
                <a:cubicBezTo>
                  <a:pt x="12186129" y="9649255"/>
                  <a:pt x="12183745" y="9652309"/>
                  <a:pt x="12180985" y="9654206"/>
                </a:cubicBezTo>
                <a:cubicBezTo>
                  <a:pt x="12176153" y="9657526"/>
                  <a:pt x="12170157" y="9657308"/>
                  <a:pt x="12164123" y="9654773"/>
                </a:cubicBezTo>
                <a:cubicBezTo>
                  <a:pt x="12146031" y="9647166"/>
                  <a:pt x="12127621" y="9618709"/>
                  <a:pt x="12139339" y="9602376"/>
                </a:cubicBezTo>
                <a:cubicBezTo>
                  <a:pt x="12143905" y="9602094"/>
                  <a:pt x="12148477" y="9601814"/>
                  <a:pt x="12147981" y="9597519"/>
                </a:cubicBezTo>
                <a:close/>
                <a:moveTo>
                  <a:pt x="12209185" y="9595723"/>
                </a:moveTo>
                <a:cubicBezTo>
                  <a:pt x="12229309" y="9603172"/>
                  <a:pt x="12197589" y="9633682"/>
                  <a:pt x="12188053" y="9631808"/>
                </a:cubicBezTo>
                <a:cubicBezTo>
                  <a:pt x="12181697" y="9625313"/>
                  <a:pt x="12190121" y="9591981"/>
                  <a:pt x="12209185" y="9595723"/>
                </a:cubicBezTo>
                <a:close/>
                <a:moveTo>
                  <a:pt x="11938001" y="9570770"/>
                </a:moveTo>
                <a:cubicBezTo>
                  <a:pt x="11951025" y="9569886"/>
                  <a:pt x="11964033" y="9578312"/>
                  <a:pt x="11961589" y="9597353"/>
                </a:cubicBezTo>
                <a:cubicBezTo>
                  <a:pt x="11949253" y="9595905"/>
                  <a:pt x="11945821" y="9598261"/>
                  <a:pt x="11944425" y="9609140"/>
                </a:cubicBezTo>
                <a:cubicBezTo>
                  <a:pt x="11935517" y="9605333"/>
                  <a:pt x="11926617" y="9601529"/>
                  <a:pt x="11914283" y="9600078"/>
                </a:cubicBezTo>
                <a:cubicBezTo>
                  <a:pt x="11911921" y="9581858"/>
                  <a:pt x="11924971" y="9571656"/>
                  <a:pt x="11938001" y="9570770"/>
                </a:cubicBezTo>
                <a:close/>
                <a:moveTo>
                  <a:pt x="14032729" y="9558303"/>
                </a:moveTo>
                <a:cubicBezTo>
                  <a:pt x="14040089" y="9557125"/>
                  <a:pt x="14047327" y="9557026"/>
                  <a:pt x="14053949" y="9558469"/>
                </a:cubicBezTo>
                <a:cubicBezTo>
                  <a:pt x="14062781" y="9560396"/>
                  <a:pt x="14070511" y="9565065"/>
                  <a:pt x="14075973" y="9573575"/>
                </a:cubicBezTo>
                <a:cubicBezTo>
                  <a:pt x="14064765" y="9588355"/>
                  <a:pt x="14020881" y="9609626"/>
                  <a:pt x="13994897" y="9602870"/>
                </a:cubicBezTo>
                <a:cubicBezTo>
                  <a:pt x="13986235" y="9600620"/>
                  <a:pt x="13979561" y="9595252"/>
                  <a:pt x="13976749" y="9585495"/>
                </a:cubicBezTo>
                <a:cubicBezTo>
                  <a:pt x="13987517" y="9575075"/>
                  <a:pt x="14010659" y="9561834"/>
                  <a:pt x="14032729" y="9558303"/>
                </a:cubicBezTo>
                <a:close/>
                <a:moveTo>
                  <a:pt x="13445269" y="9533211"/>
                </a:moveTo>
                <a:cubicBezTo>
                  <a:pt x="13455235" y="9540814"/>
                  <a:pt x="13454715" y="9559696"/>
                  <a:pt x="13446851" y="9568153"/>
                </a:cubicBezTo>
                <a:cubicBezTo>
                  <a:pt x="13428329" y="9563646"/>
                  <a:pt x="13418361" y="9556036"/>
                  <a:pt x="13418881" y="9537157"/>
                </a:cubicBezTo>
                <a:cubicBezTo>
                  <a:pt x="13428149" y="9539411"/>
                  <a:pt x="13430067" y="9531238"/>
                  <a:pt x="13445269" y="9533211"/>
                </a:cubicBezTo>
                <a:close/>
                <a:moveTo>
                  <a:pt x="12759577" y="9527891"/>
                </a:moveTo>
                <a:cubicBezTo>
                  <a:pt x="12789779" y="9526102"/>
                  <a:pt x="12796937" y="9561386"/>
                  <a:pt x="12783425" y="9575921"/>
                </a:cubicBezTo>
                <a:cubicBezTo>
                  <a:pt x="12771341" y="9576636"/>
                  <a:pt x="12762123" y="9575803"/>
                  <a:pt x="12754591" y="9573162"/>
                </a:cubicBezTo>
                <a:cubicBezTo>
                  <a:pt x="12747061" y="9570516"/>
                  <a:pt x="12741217" y="9566056"/>
                  <a:pt x="12735893" y="9559505"/>
                </a:cubicBezTo>
                <a:cubicBezTo>
                  <a:pt x="12736687" y="9540233"/>
                  <a:pt x="12748129" y="9534061"/>
                  <a:pt x="12759577" y="9527891"/>
                </a:cubicBezTo>
                <a:close/>
                <a:moveTo>
                  <a:pt x="13731719" y="9524048"/>
                </a:moveTo>
                <a:cubicBezTo>
                  <a:pt x="13729201" y="9543749"/>
                  <a:pt x="13763729" y="9537575"/>
                  <a:pt x="13751581" y="9562201"/>
                </a:cubicBezTo>
                <a:cubicBezTo>
                  <a:pt x="13746221" y="9569475"/>
                  <a:pt x="13738201" y="9573925"/>
                  <a:pt x="13729669" y="9575528"/>
                </a:cubicBezTo>
                <a:lnTo>
                  <a:pt x="13724717" y="9574777"/>
                </a:lnTo>
                <a:lnTo>
                  <a:pt x="13716291" y="9583831"/>
                </a:lnTo>
                <a:cubicBezTo>
                  <a:pt x="13706689" y="9587884"/>
                  <a:pt x="13695677" y="9586546"/>
                  <a:pt x="13682277" y="9578944"/>
                </a:cubicBezTo>
                <a:lnTo>
                  <a:pt x="13697845" y="9564785"/>
                </a:lnTo>
                <a:lnTo>
                  <a:pt x="13692767" y="9559634"/>
                </a:lnTo>
                <a:cubicBezTo>
                  <a:pt x="13688993" y="9552538"/>
                  <a:pt x="13687669" y="9543151"/>
                  <a:pt x="13690289" y="9531453"/>
                </a:cubicBezTo>
                <a:cubicBezTo>
                  <a:pt x="13712463" y="9533905"/>
                  <a:pt x="13713727" y="9524054"/>
                  <a:pt x="13731719" y="9524048"/>
                </a:cubicBezTo>
                <a:close/>
                <a:moveTo>
                  <a:pt x="12581093" y="9512639"/>
                </a:moveTo>
                <a:cubicBezTo>
                  <a:pt x="12590353" y="9514356"/>
                  <a:pt x="12597565" y="9519571"/>
                  <a:pt x="12599405" y="9529591"/>
                </a:cubicBezTo>
                <a:cubicBezTo>
                  <a:pt x="12562913" y="9547016"/>
                  <a:pt x="12567331" y="9556256"/>
                  <a:pt x="12532013" y="9556398"/>
                </a:cubicBezTo>
                <a:cubicBezTo>
                  <a:pt x="12507067" y="9533819"/>
                  <a:pt x="12553307" y="9507487"/>
                  <a:pt x="12581093" y="9512639"/>
                </a:cubicBezTo>
                <a:close/>
                <a:moveTo>
                  <a:pt x="12693217" y="9487802"/>
                </a:moveTo>
                <a:cubicBezTo>
                  <a:pt x="12706549" y="9487547"/>
                  <a:pt x="12722693" y="9491493"/>
                  <a:pt x="12728841" y="9494400"/>
                </a:cubicBezTo>
                <a:cubicBezTo>
                  <a:pt x="12728443" y="9500975"/>
                  <a:pt x="12726573" y="9504913"/>
                  <a:pt x="12723567" y="9507140"/>
                </a:cubicBezTo>
                <a:cubicBezTo>
                  <a:pt x="12714537" y="9513826"/>
                  <a:pt x="12695233" y="9505159"/>
                  <a:pt x="12674461" y="9506407"/>
                </a:cubicBezTo>
                <a:cubicBezTo>
                  <a:pt x="12669361" y="9492514"/>
                  <a:pt x="12679885" y="9488059"/>
                  <a:pt x="12693217" y="9487802"/>
                </a:cubicBezTo>
                <a:close/>
                <a:moveTo>
                  <a:pt x="14918617" y="9481718"/>
                </a:moveTo>
                <a:cubicBezTo>
                  <a:pt x="14933665" y="9505831"/>
                  <a:pt x="14913459" y="9528161"/>
                  <a:pt x="14884927" y="9531684"/>
                </a:cubicBezTo>
                <a:cubicBezTo>
                  <a:pt x="14875413" y="9532859"/>
                  <a:pt x="14864981" y="9531942"/>
                  <a:pt x="14854619" y="9528306"/>
                </a:cubicBezTo>
                <a:cubicBezTo>
                  <a:pt x="14862571" y="9491347"/>
                  <a:pt x="14887361" y="9477029"/>
                  <a:pt x="14918617" y="9481718"/>
                </a:cubicBezTo>
                <a:close/>
                <a:moveTo>
                  <a:pt x="13611573" y="9481412"/>
                </a:moveTo>
                <a:cubicBezTo>
                  <a:pt x="13640479" y="9475718"/>
                  <a:pt x="13676499" y="9517995"/>
                  <a:pt x="13660101" y="9542789"/>
                </a:cubicBezTo>
                <a:cubicBezTo>
                  <a:pt x="13651353" y="9556011"/>
                  <a:pt x="13627693" y="9564262"/>
                  <a:pt x="13580089" y="9557607"/>
                </a:cubicBezTo>
                <a:cubicBezTo>
                  <a:pt x="13579445" y="9505512"/>
                  <a:pt x="13594229" y="9484826"/>
                  <a:pt x="13611573" y="9481412"/>
                </a:cubicBezTo>
                <a:close/>
                <a:moveTo>
                  <a:pt x="12023153" y="9481070"/>
                </a:moveTo>
                <a:cubicBezTo>
                  <a:pt x="12024765" y="9503459"/>
                  <a:pt x="12012121" y="9522715"/>
                  <a:pt x="11993909" y="9534804"/>
                </a:cubicBezTo>
                <a:cubicBezTo>
                  <a:pt x="11975697" y="9546893"/>
                  <a:pt x="11951921" y="9551811"/>
                  <a:pt x="11931261" y="9545516"/>
                </a:cubicBezTo>
                <a:lnTo>
                  <a:pt x="11941707" y="9532892"/>
                </a:lnTo>
                <a:lnTo>
                  <a:pt x="11928609" y="9504944"/>
                </a:lnTo>
                <a:cubicBezTo>
                  <a:pt x="11941891" y="9489636"/>
                  <a:pt x="11948193" y="9509323"/>
                  <a:pt x="11964627" y="9503856"/>
                </a:cubicBezTo>
                <a:lnTo>
                  <a:pt x="11964621" y="9505196"/>
                </a:lnTo>
                <a:lnTo>
                  <a:pt x="11964821" y="9504954"/>
                </a:lnTo>
                <a:cubicBezTo>
                  <a:pt x="11984131" y="9495128"/>
                  <a:pt x="12007569" y="9488077"/>
                  <a:pt x="12023153" y="9481070"/>
                </a:cubicBezTo>
                <a:close/>
                <a:moveTo>
                  <a:pt x="13345497" y="9479105"/>
                </a:moveTo>
                <a:cubicBezTo>
                  <a:pt x="13358269" y="9478628"/>
                  <a:pt x="13376305" y="9484935"/>
                  <a:pt x="13400809" y="9501897"/>
                </a:cubicBezTo>
                <a:cubicBezTo>
                  <a:pt x="13386185" y="9549179"/>
                  <a:pt x="13369539" y="9566364"/>
                  <a:pt x="13355129" y="9567151"/>
                </a:cubicBezTo>
                <a:cubicBezTo>
                  <a:pt x="13349727" y="9567447"/>
                  <a:pt x="13344641" y="9565438"/>
                  <a:pt x="13340089" y="9561846"/>
                </a:cubicBezTo>
                <a:cubicBezTo>
                  <a:pt x="13316201" y="9542993"/>
                  <a:pt x="13307173" y="9480533"/>
                  <a:pt x="13345497" y="9479105"/>
                </a:cubicBezTo>
                <a:close/>
                <a:moveTo>
                  <a:pt x="13469145" y="9434517"/>
                </a:moveTo>
                <a:cubicBezTo>
                  <a:pt x="13483299" y="9444150"/>
                  <a:pt x="13508381" y="9441229"/>
                  <a:pt x="13516317" y="9462000"/>
                </a:cubicBezTo>
                <a:cubicBezTo>
                  <a:pt x="13512065" y="9474862"/>
                  <a:pt x="13504645" y="9482016"/>
                  <a:pt x="13496501" y="9484906"/>
                </a:cubicBezTo>
                <a:cubicBezTo>
                  <a:pt x="13490393" y="9487071"/>
                  <a:pt x="13483865" y="9486837"/>
                  <a:pt x="13477965" y="9484806"/>
                </a:cubicBezTo>
                <a:cubicBezTo>
                  <a:pt x="13472059" y="9482779"/>
                  <a:pt x="13466765" y="9478957"/>
                  <a:pt x="13463119" y="9473949"/>
                </a:cubicBezTo>
                <a:cubicBezTo>
                  <a:pt x="13455821" y="9463932"/>
                  <a:pt x="13455099" y="9449168"/>
                  <a:pt x="13469145" y="9434517"/>
                </a:cubicBezTo>
                <a:close/>
                <a:moveTo>
                  <a:pt x="11793621" y="9432011"/>
                </a:moveTo>
                <a:cubicBezTo>
                  <a:pt x="11812545" y="9447502"/>
                  <a:pt x="11789301" y="9457073"/>
                  <a:pt x="11787957" y="9485764"/>
                </a:cubicBezTo>
                <a:cubicBezTo>
                  <a:pt x="11772005" y="9473898"/>
                  <a:pt x="11774433" y="9438943"/>
                  <a:pt x="11793621" y="9432011"/>
                </a:cubicBezTo>
                <a:close/>
                <a:moveTo>
                  <a:pt x="13831435" y="9426685"/>
                </a:moveTo>
                <a:cubicBezTo>
                  <a:pt x="13841615" y="9425631"/>
                  <a:pt x="13852977" y="9426648"/>
                  <a:pt x="13865805" y="9430154"/>
                </a:cubicBezTo>
                <a:cubicBezTo>
                  <a:pt x="13855777" y="9454442"/>
                  <a:pt x="13843793" y="9473039"/>
                  <a:pt x="13827609" y="9482611"/>
                </a:cubicBezTo>
                <a:lnTo>
                  <a:pt x="13826113" y="9482994"/>
                </a:lnTo>
                <a:lnTo>
                  <a:pt x="13845681" y="9491356"/>
                </a:lnTo>
                <a:cubicBezTo>
                  <a:pt x="13856469" y="9502379"/>
                  <a:pt x="13841529" y="9519228"/>
                  <a:pt x="13830623" y="9532748"/>
                </a:cubicBezTo>
                <a:cubicBezTo>
                  <a:pt x="13821009" y="9533085"/>
                  <a:pt x="13815821" y="9531282"/>
                  <a:pt x="13813469" y="9528103"/>
                </a:cubicBezTo>
                <a:cubicBezTo>
                  <a:pt x="13809933" y="9523336"/>
                  <a:pt x="13812763" y="9515465"/>
                  <a:pt x="13816529" y="9507034"/>
                </a:cubicBezTo>
                <a:lnTo>
                  <a:pt x="13824981" y="9483288"/>
                </a:lnTo>
                <a:lnTo>
                  <a:pt x="13799893" y="9489768"/>
                </a:lnTo>
                <a:cubicBezTo>
                  <a:pt x="13789421" y="9489615"/>
                  <a:pt x="13777617" y="9486789"/>
                  <a:pt x="13764205" y="9480865"/>
                </a:cubicBezTo>
                <a:cubicBezTo>
                  <a:pt x="13781009" y="9451681"/>
                  <a:pt x="13800899" y="9429855"/>
                  <a:pt x="13831435" y="9426685"/>
                </a:cubicBezTo>
                <a:close/>
                <a:moveTo>
                  <a:pt x="2643338" y="9413397"/>
                </a:moveTo>
                <a:cubicBezTo>
                  <a:pt x="2643338" y="9413397"/>
                  <a:pt x="2638950" y="9444475"/>
                  <a:pt x="2638950" y="9444475"/>
                </a:cubicBezTo>
                <a:cubicBezTo>
                  <a:pt x="2638950" y="9444475"/>
                  <a:pt x="2638950" y="9444475"/>
                  <a:pt x="2634198" y="9443807"/>
                </a:cubicBezTo>
                <a:cubicBezTo>
                  <a:pt x="2638586" y="9412728"/>
                  <a:pt x="2638586" y="9412728"/>
                  <a:pt x="2643338" y="9413397"/>
                </a:cubicBezTo>
                <a:close/>
                <a:moveTo>
                  <a:pt x="11636237" y="9411796"/>
                </a:moveTo>
                <a:cubicBezTo>
                  <a:pt x="11649105" y="9409007"/>
                  <a:pt x="11681081" y="9425174"/>
                  <a:pt x="11658463" y="9441629"/>
                </a:cubicBezTo>
                <a:cubicBezTo>
                  <a:pt x="11652029" y="9443023"/>
                  <a:pt x="11641893" y="9439447"/>
                  <a:pt x="11635655" y="9433581"/>
                </a:cubicBezTo>
                <a:cubicBezTo>
                  <a:pt x="11629413" y="9427714"/>
                  <a:pt x="11627073" y="9419558"/>
                  <a:pt x="11636237" y="9411796"/>
                </a:cubicBezTo>
                <a:close/>
                <a:moveTo>
                  <a:pt x="11909767" y="9404066"/>
                </a:moveTo>
                <a:cubicBezTo>
                  <a:pt x="11952941" y="9424319"/>
                  <a:pt x="11943959" y="9484769"/>
                  <a:pt x="11908439" y="9494882"/>
                </a:cubicBezTo>
                <a:cubicBezTo>
                  <a:pt x="11896595" y="9498254"/>
                  <a:pt x="11881805" y="9496030"/>
                  <a:pt x="11865013" y="9484859"/>
                </a:cubicBezTo>
                <a:cubicBezTo>
                  <a:pt x="11857547" y="9458832"/>
                  <a:pt x="11870329" y="9408670"/>
                  <a:pt x="11909767" y="9404066"/>
                </a:cubicBezTo>
                <a:close/>
                <a:moveTo>
                  <a:pt x="13270805" y="9392610"/>
                </a:moveTo>
                <a:cubicBezTo>
                  <a:pt x="13275515" y="9391883"/>
                  <a:pt x="13280125" y="9392164"/>
                  <a:pt x="13284143" y="9393798"/>
                </a:cubicBezTo>
                <a:cubicBezTo>
                  <a:pt x="13289497" y="9395981"/>
                  <a:pt x="13293801" y="9400573"/>
                  <a:pt x="13295867" y="9408411"/>
                </a:cubicBezTo>
                <a:cubicBezTo>
                  <a:pt x="13279403" y="9416139"/>
                  <a:pt x="13262905" y="9426037"/>
                  <a:pt x="13250257" y="9423672"/>
                </a:cubicBezTo>
                <a:cubicBezTo>
                  <a:pt x="13246037" y="9422883"/>
                  <a:pt x="13242253" y="9420733"/>
                  <a:pt x="13239037" y="9416686"/>
                </a:cubicBezTo>
                <a:cubicBezTo>
                  <a:pt x="13241637" y="9405982"/>
                  <a:pt x="13256673" y="9394779"/>
                  <a:pt x="13270805" y="9392610"/>
                </a:cubicBezTo>
                <a:close/>
                <a:moveTo>
                  <a:pt x="13857157" y="9373727"/>
                </a:moveTo>
                <a:cubicBezTo>
                  <a:pt x="13866701" y="9376731"/>
                  <a:pt x="13872643" y="9385520"/>
                  <a:pt x="13858837" y="9396729"/>
                </a:cubicBezTo>
                <a:cubicBezTo>
                  <a:pt x="13847953" y="9395304"/>
                  <a:pt x="13840097" y="9388265"/>
                  <a:pt x="13833853" y="9385446"/>
                </a:cubicBezTo>
                <a:cubicBezTo>
                  <a:pt x="13834461" y="9373509"/>
                  <a:pt x="13847607" y="9370726"/>
                  <a:pt x="13857157" y="9373727"/>
                </a:cubicBezTo>
                <a:close/>
                <a:moveTo>
                  <a:pt x="12718205" y="9370598"/>
                </a:moveTo>
                <a:cubicBezTo>
                  <a:pt x="12755313" y="9390211"/>
                  <a:pt x="12727885" y="9435678"/>
                  <a:pt x="12700383" y="9449543"/>
                </a:cubicBezTo>
                <a:cubicBezTo>
                  <a:pt x="12697143" y="9422586"/>
                  <a:pt x="12711911" y="9395672"/>
                  <a:pt x="12718205" y="9370598"/>
                </a:cubicBezTo>
                <a:close/>
                <a:moveTo>
                  <a:pt x="3160895" y="9356370"/>
                </a:moveTo>
                <a:cubicBezTo>
                  <a:pt x="3165567" y="9357029"/>
                  <a:pt x="3165567" y="9357029"/>
                  <a:pt x="3170242" y="9357689"/>
                </a:cubicBezTo>
                <a:cubicBezTo>
                  <a:pt x="3174913" y="9358348"/>
                  <a:pt x="3174913" y="9358348"/>
                  <a:pt x="3179589" y="9359008"/>
                </a:cubicBezTo>
                <a:cubicBezTo>
                  <a:pt x="3179589" y="9359008"/>
                  <a:pt x="3184261" y="9359668"/>
                  <a:pt x="3188933" y="9360329"/>
                </a:cubicBezTo>
                <a:cubicBezTo>
                  <a:pt x="3188933" y="9360329"/>
                  <a:pt x="3184192" y="9393902"/>
                  <a:pt x="3184192" y="9393902"/>
                </a:cubicBezTo>
                <a:cubicBezTo>
                  <a:pt x="3184192" y="9393902"/>
                  <a:pt x="3184192" y="9393902"/>
                  <a:pt x="3179521" y="9393242"/>
                </a:cubicBezTo>
                <a:cubicBezTo>
                  <a:pt x="3174845" y="9392582"/>
                  <a:pt x="3170177" y="9391922"/>
                  <a:pt x="3165500" y="9391262"/>
                </a:cubicBezTo>
                <a:cubicBezTo>
                  <a:pt x="3165500" y="9391262"/>
                  <a:pt x="3160829" y="9390603"/>
                  <a:pt x="3156155" y="9389944"/>
                </a:cubicBezTo>
                <a:cubicBezTo>
                  <a:pt x="3156155" y="9389944"/>
                  <a:pt x="3151480" y="9389284"/>
                  <a:pt x="3151480" y="9389284"/>
                </a:cubicBezTo>
                <a:cubicBezTo>
                  <a:pt x="3156221" y="9355710"/>
                  <a:pt x="3160895" y="9356370"/>
                  <a:pt x="3160895" y="9356370"/>
                </a:cubicBezTo>
                <a:close/>
                <a:moveTo>
                  <a:pt x="14018529" y="9348647"/>
                </a:moveTo>
                <a:cubicBezTo>
                  <a:pt x="14035929" y="9352638"/>
                  <a:pt x="14050159" y="9348353"/>
                  <a:pt x="14070719" y="9360626"/>
                </a:cubicBezTo>
                <a:cubicBezTo>
                  <a:pt x="14073489" y="9378258"/>
                  <a:pt x="14068153" y="9390248"/>
                  <a:pt x="14059453" y="9397341"/>
                </a:cubicBezTo>
                <a:cubicBezTo>
                  <a:pt x="14052929" y="9402657"/>
                  <a:pt x="14044515" y="9405218"/>
                  <a:pt x="14036213" y="9405329"/>
                </a:cubicBezTo>
                <a:cubicBezTo>
                  <a:pt x="14023761" y="9405500"/>
                  <a:pt x="14011555" y="9400165"/>
                  <a:pt x="14006353" y="9390369"/>
                </a:cubicBezTo>
                <a:cubicBezTo>
                  <a:pt x="14001155" y="9380572"/>
                  <a:pt x="14002961" y="9366313"/>
                  <a:pt x="14018529" y="9348647"/>
                </a:cubicBezTo>
                <a:close/>
                <a:moveTo>
                  <a:pt x="11612053" y="9314527"/>
                </a:moveTo>
                <a:cubicBezTo>
                  <a:pt x="11640697" y="9335748"/>
                  <a:pt x="11574835" y="9389224"/>
                  <a:pt x="11557833" y="9408587"/>
                </a:cubicBezTo>
                <a:cubicBezTo>
                  <a:pt x="11521767" y="9377219"/>
                  <a:pt x="11590805" y="9334810"/>
                  <a:pt x="11612053" y="9314527"/>
                </a:cubicBezTo>
                <a:close/>
                <a:moveTo>
                  <a:pt x="13610637" y="9267437"/>
                </a:moveTo>
                <a:cubicBezTo>
                  <a:pt x="13634075" y="9274226"/>
                  <a:pt x="13601501" y="9311729"/>
                  <a:pt x="13590573" y="9310404"/>
                </a:cubicBezTo>
                <a:cubicBezTo>
                  <a:pt x="13582739" y="9303533"/>
                  <a:pt x="13588781" y="9264783"/>
                  <a:pt x="13610637" y="9267437"/>
                </a:cubicBezTo>
                <a:close/>
                <a:moveTo>
                  <a:pt x="13302613" y="9261982"/>
                </a:moveTo>
                <a:cubicBezTo>
                  <a:pt x="13317195" y="9259865"/>
                  <a:pt x="13332715" y="9268379"/>
                  <a:pt x="13331937" y="9290313"/>
                </a:cubicBezTo>
                <a:cubicBezTo>
                  <a:pt x="13317891" y="9289703"/>
                  <a:pt x="13314269" y="9292687"/>
                  <a:pt x="13313823" y="9305220"/>
                </a:cubicBezTo>
                <a:cubicBezTo>
                  <a:pt x="13303401" y="9301631"/>
                  <a:pt x="13292977" y="9298044"/>
                  <a:pt x="13278933" y="9297437"/>
                </a:cubicBezTo>
                <a:cubicBezTo>
                  <a:pt x="13274393" y="9276843"/>
                  <a:pt x="13288033" y="9264098"/>
                  <a:pt x="13302613" y="9261982"/>
                </a:cubicBezTo>
                <a:close/>
                <a:moveTo>
                  <a:pt x="14337693" y="9258375"/>
                </a:moveTo>
                <a:cubicBezTo>
                  <a:pt x="14351203" y="9256031"/>
                  <a:pt x="14366885" y="9259350"/>
                  <a:pt x="14384913" y="9265408"/>
                </a:cubicBezTo>
                <a:cubicBezTo>
                  <a:pt x="14382589" y="9279889"/>
                  <a:pt x="14366549" y="9292756"/>
                  <a:pt x="14348929" y="9298064"/>
                </a:cubicBezTo>
                <a:cubicBezTo>
                  <a:pt x="14340113" y="9300717"/>
                  <a:pt x="14330911" y="9301478"/>
                  <a:pt x="14322829" y="9299603"/>
                </a:cubicBezTo>
                <a:cubicBezTo>
                  <a:pt x="14314745" y="9297733"/>
                  <a:pt x="14307781" y="9293224"/>
                  <a:pt x="14303463" y="9285338"/>
                </a:cubicBezTo>
                <a:cubicBezTo>
                  <a:pt x="14312835" y="9268734"/>
                  <a:pt x="14324181" y="9260722"/>
                  <a:pt x="14337693" y="9258375"/>
                </a:cubicBezTo>
                <a:close/>
                <a:moveTo>
                  <a:pt x="11670389" y="9241341"/>
                </a:moveTo>
                <a:cubicBezTo>
                  <a:pt x="11679409" y="9252704"/>
                  <a:pt x="11678405" y="9262614"/>
                  <a:pt x="11672129" y="9268902"/>
                </a:cubicBezTo>
                <a:lnTo>
                  <a:pt x="11671069" y="9269109"/>
                </a:lnTo>
                <a:lnTo>
                  <a:pt x="11690189" y="9288114"/>
                </a:lnTo>
                <a:cubicBezTo>
                  <a:pt x="11688605" y="9294178"/>
                  <a:pt x="11686265" y="9298790"/>
                  <a:pt x="11683393" y="9302147"/>
                </a:cubicBezTo>
                <a:cubicBezTo>
                  <a:pt x="11678367" y="9308023"/>
                  <a:pt x="11671709" y="9310057"/>
                  <a:pt x="11664575" y="9309294"/>
                </a:cubicBezTo>
                <a:cubicBezTo>
                  <a:pt x="11643183" y="9307011"/>
                  <a:pt x="11617567" y="9279563"/>
                  <a:pt x="11619207" y="9255239"/>
                </a:cubicBezTo>
                <a:cubicBezTo>
                  <a:pt x="11627369" y="9250971"/>
                  <a:pt x="11634893" y="9249864"/>
                  <a:pt x="11641841" y="9250860"/>
                </a:cubicBezTo>
                <a:lnTo>
                  <a:pt x="11651739" y="9255118"/>
                </a:lnTo>
                <a:close/>
                <a:moveTo>
                  <a:pt x="12284165" y="9227889"/>
                </a:moveTo>
                <a:cubicBezTo>
                  <a:pt x="12291389" y="9231981"/>
                  <a:pt x="12295657" y="9240379"/>
                  <a:pt x="12296441" y="9252939"/>
                </a:cubicBezTo>
                <a:cubicBezTo>
                  <a:pt x="12283809" y="9257608"/>
                  <a:pt x="12273625" y="9257826"/>
                  <a:pt x="12266397" y="9253735"/>
                </a:cubicBezTo>
                <a:cubicBezTo>
                  <a:pt x="12259169" y="9249641"/>
                  <a:pt x="12254901" y="9241243"/>
                  <a:pt x="12254113" y="9228684"/>
                </a:cubicBezTo>
                <a:cubicBezTo>
                  <a:pt x="12266745" y="9224014"/>
                  <a:pt x="12276933" y="9223797"/>
                  <a:pt x="12284165" y="9227889"/>
                </a:cubicBezTo>
                <a:close/>
                <a:moveTo>
                  <a:pt x="3333585" y="9225591"/>
                </a:moveTo>
                <a:cubicBezTo>
                  <a:pt x="3333585" y="9225591"/>
                  <a:pt x="3333585" y="9225591"/>
                  <a:pt x="3338333" y="9226261"/>
                </a:cubicBezTo>
                <a:cubicBezTo>
                  <a:pt x="3343083" y="9226930"/>
                  <a:pt x="3338698" y="9258004"/>
                  <a:pt x="3343448" y="9258675"/>
                </a:cubicBezTo>
                <a:cubicBezTo>
                  <a:pt x="3338698" y="9258004"/>
                  <a:pt x="3333947" y="9257334"/>
                  <a:pt x="3333585" y="9225591"/>
                </a:cubicBezTo>
                <a:close/>
                <a:moveTo>
                  <a:pt x="12911789" y="9180719"/>
                </a:moveTo>
                <a:lnTo>
                  <a:pt x="12910961" y="9190557"/>
                </a:lnTo>
                <a:lnTo>
                  <a:pt x="12938733" y="9194959"/>
                </a:lnTo>
                <a:cubicBezTo>
                  <a:pt x="12975061" y="9204341"/>
                  <a:pt x="13011607" y="9217725"/>
                  <a:pt x="13044533" y="9214778"/>
                </a:cubicBezTo>
                <a:cubicBezTo>
                  <a:pt x="13082429" y="9259108"/>
                  <a:pt x="13099937" y="9304931"/>
                  <a:pt x="13137831" y="9349265"/>
                </a:cubicBezTo>
                <a:lnTo>
                  <a:pt x="13120009" y="9403146"/>
                </a:lnTo>
                <a:lnTo>
                  <a:pt x="13138857" y="9401506"/>
                </a:lnTo>
                <a:cubicBezTo>
                  <a:pt x="13150429" y="9402810"/>
                  <a:pt x="13160397" y="9406627"/>
                  <a:pt x="13166377" y="9413353"/>
                </a:cubicBezTo>
                <a:cubicBezTo>
                  <a:pt x="13148367" y="9420370"/>
                  <a:pt x="13131677" y="9426758"/>
                  <a:pt x="13114077" y="9432383"/>
                </a:cubicBezTo>
                <a:lnTo>
                  <a:pt x="13112663" y="9432736"/>
                </a:lnTo>
                <a:lnTo>
                  <a:pt x="13104037" y="9480211"/>
                </a:lnTo>
                <a:cubicBezTo>
                  <a:pt x="13080561" y="9490759"/>
                  <a:pt x="13053507" y="9491940"/>
                  <a:pt x="13032301" y="9514219"/>
                </a:cubicBezTo>
                <a:lnTo>
                  <a:pt x="13023521" y="9528361"/>
                </a:lnTo>
                <a:lnTo>
                  <a:pt x="13086743" y="9516752"/>
                </a:lnTo>
                <a:lnTo>
                  <a:pt x="13158349" y="9526192"/>
                </a:lnTo>
                <a:lnTo>
                  <a:pt x="13217021" y="9501968"/>
                </a:lnTo>
                <a:cubicBezTo>
                  <a:pt x="13219453" y="9515133"/>
                  <a:pt x="13215541" y="9525287"/>
                  <a:pt x="13208157" y="9534024"/>
                </a:cubicBezTo>
                <a:lnTo>
                  <a:pt x="13201433" y="9539365"/>
                </a:lnTo>
                <a:lnTo>
                  <a:pt x="13211929" y="9543526"/>
                </a:lnTo>
                <a:lnTo>
                  <a:pt x="13211071" y="9525236"/>
                </a:lnTo>
                <a:cubicBezTo>
                  <a:pt x="13216437" y="9511737"/>
                  <a:pt x="13233075" y="9503730"/>
                  <a:pt x="13255857" y="9516893"/>
                </a:cubicBezTo>
                <a:cubicBezTo>
                  <a:pt x="13260845" y="9527190"/>
                  <a:pt x="13261773" y="9535886"/>
                  <a:pt x="13266753" y="9546185"/>
                </a:cubicBezTo>
                <a:cubicBezTo>
                  <a:pt x="13263159" y="9548928"/>
                  <a:pt x="13259173" y="9552561"/>
                  <a:pt x="13253977" y="9556235"/>
                </a:cubicBezTo>
                <a:lnTo>
                  <a:pt x="13239605" y="9563628"/>
                </a:lnTo>
                <a:lnTo>
                  <a:pt x="13273981" y="9633882"/>
                </a:lnTo>
                <a:lnTo>
                  <a:pt x="13275909" y="9644511"/>
                </a:lnTo>
                <a:lnTo>
                  <a:pt x="13277501" y="9645392"/>
                </a:lnTo>
                <a:lnTo>
                  <a:pt x="13276319" y="9646747"/>
                </a:lnTo>
                <a:lnTo>
                  <a:pt x="13285221" y="9695749"/>
                </a:lnTo>
                <a:cubicBezTo>
                  <a:pt x="13285929" y="9715832"/>
                  <a:pt x="13283433" y="9735101"/>
                  <a:pt x="13277257" y="9752739"/>
                </a:cubicBezTo>
                <a:lnTo>
                  <a:pt x="13260937" y="9778371"/>
                </a:lnTo>
                <a:lnTo>
                  <a:pt x="13271077" y="9782789"/>
                </a:lnTo>
                <a:cubicBezTo>
                  <a:pt x="13277093" y="9788604"/>
                  <a:pt x="13278629" y="9796570"/>
                  <a:pt x="13274733" y="9809009"/>
                </a:cubicBezTo>
                <a:cubicBezTo>
                  <a:pt x="13265949" y="9807006"/>
                  <a:pt x="13258843" y="9808241"/>
                  <a:pt x="13251305" y="9809058"/>
                </a:cubicBezTo>
                <a:lnTo>
                  <a:pt x="13234429" y="9807474"/>
                </a:lnTo>
                <a:lnTo>
                  <a:pt x="13192227" y="9832394"/>
                </a:lnTo>
                <a:cubicBezTo>
                  <a:pt x="13171001" y="9840659"/>
                  <a:pt x="13147959" y="9844762"/>
                  <a:pt x="13124511" y="9845042"/>
                </a:cubicBezTo>
                <a:lnTo>
                  <a:pt x="13071593" y="9837284"/>
                </a:lnTo>
                <a:lnTo>
                  <a:pt x="13071497" y="9837710"/>
                </a:lnTo>
                <a:cubicBezTo>
                  <a:pt x="13067673" y="9842003"/>
                  <a:pt x="13062861" y="9845276"/>
                  <a:pt x="13057615" y="9846611"/>
                </a:cubicBezTo>
                <a:cubicBezTo>
                  <a:pt x="13052365" y="9847945"/>
                  <a:pt x="13046675" y="9847343"/>
                  <a:pt x="13041097" y="9843892"/>
                </a:cubicBezTo>
                <a:lnTo>
                  <a:pt x="13045147" y="9830589"/>
                </a:lnTo>
                <a:lnTo>
                  <a:pt x="13000021" y="9810134"/>
                </a:lnTo>
                <a:lnTo>
                  <a:pt x="12992581" y="9803904"/>
                </a:lnTo>
                <a:lnTo>
                  <a:pt x="12951173" y="9802728"/>
                </a:lnTo>
                <a:cubicBezTo>
                  <a:pt x="12932227" y="9802573"/>
                  <a:pt x="12912953" y="9803002"/>
                  <a:pt x="12893437" y="9804636"/>
                </a:cubicBezTo>
                <a:cubicBezTo>
                  <a:pt x="12883677" y="9784178"/>
                  <a:pt x="12892361" y="9775156"/>
                  <a:pt x="12889041" y="9761394"/>
                </a:cubicBezTo>
                <a:cubicBezTo>
                  <a:pt x="12908387" y="9762807"/>
                  <a:pt x="12928469" y="9763211"/>
                  <a:pt x="12948559" y="9763754"/>
                </a:cubicBezTo>
                <a:lnTo>
                  <a:pt x="12949417" y="9763798"/>
                </a:lnTo>
                <a:lnTo>
                  <a:pt x="12923219" y="9722121"/>
                </a:lnTo>
                <a:cubicBezTo>
                  <a:pt x="12915575" y="9703539"/>
                  <a:pt x="12911045" y="9683128"/>
                  <a:pt x="12910449" y="9661094"/>
                </a:cubicBezTo>
                <a:cubicBezTo>
                  <a:pt x="12909993" y="9627979"/>
                  <a:pt x="12942029" y="9606265"/>
                  <a:pt x="12963209" y="9573620"/>
                </a:cubicBezTo>
                <a:lnTo>
                  <a:pt x="12975737" y="9544471"/>
                </a:lnTo>
                <a:lnTo>
                  <a:pt x="12909073" y="9544137"/>
                </a:lnTo>
                <a:cubicBezTo>
                  <a:pt x="12876911" y="9543951"/>
                  <a:pt x="12846293" y="9539234"/>
                  <a:pt x="12814009" y="9516440"/>
                </a:cubicBezTo>
                <a:cubicBezTo>
                  <a:pt x="12804169" y="9509530"/>
                  <a:pt x="12795497" y="9501836"/>
                  <a:pt x="12787897" y="9493510"/>
                </a:cubicBezTo>
                <a:cubicBezTo>
                  <a:pt x="12734687" y="9435230"/>
                  <a:pt x="12733853" y="9346065"/>
                  <a:pt x="12749965" y="9280250"/>
                </a:cubicBezTo>
                <a:cubicBezTo>
                  <a:pt x="12776485" y="9253680"/>
                  <a:pt x="12812561" y="9252110"/>
                  <a:pt x="12834233" y="9199132"/>
                </a:cubicBezTo>
                <a:cubicBezTo>
                  <a:pt x="12850261" y="9189661"/>
                  <a:pt x="12867305" y="9186273"/>
                  <a:pt x="12884881" y="9186422"/>
                </a:cubicBezTo>
                <a:lnTo>
                  <a:pt x="12893253" y="9187751"/>
                </a:lnTo>
                <a:close/>
                <a:moveTo>
                  <a:pt x="12081313" y="9173089"/>
                </a:moveTo>
                <a:cubicBezTo>
                  <a:pt x="12091551" y="9172008"/>
                  <a:pt x="12101977" y="9172514"/>
                  <a:pt x="12112233" y="9174375"/>
                </a:cubicBezTo>
                <a:cubicBezTo>
                  <a:pt x="12180613" y="9186786"/>
                  <a:pt x="12241557" y="9259454"/>
                  <a:pt x="12190865" y="9324035"/>
                </a:cubicBezTo>
                <a:cubicBezTo>
                  <a:pt x="12181515" y="9337295"/>
                  <a:pt x="12169287" y="9344746"/>
                  <a:pt x="12155453" y="9349273"/>
                </a:cubicBezTo>
                <a:cubicBezTo>
                  <a:pt x="12113949" y="9362862"/>
                  <a:pt x="12057969" y="9350126"/>
                  <a:pt x="12021669" y="9388905"/>
                </a:cubicBezTo>
                <a:lnTo>
                  <a:pt x="12013665" y="9349713"/>
                </a:lnTo>
                <a:lnTo>
                  <a:pt x="11995665" y="9344193"/>
                </a:lnTo>
                <a:cubicBezTo>
                  <a:pt x="11961371" y="9324873"/>
                  <a:pt x="11933901" y="9287847"/>
                  <a:pt x="11892785" y="9286234"/>
                </a:cubicBezTo>
                <a:cubicBezTo>
                  <a:pt x="11883757" y="9271985"/>
                  <a:pt x="11884351" y="9263276"/>
                  <a:pt x="11884945" y="9254564"/>
                </a:cubicBezTo>
                <a:cubicBezTo>
                  <a:pt x="11917461" y="9254055"/>
                  <a:pt x="11945521" y="9263986"/>
                  <a:pt x="11969925" y="9281717"/>
                </a:cubicBezTo>
                <a:lnTo>
                  <a:pt x="12009177" y="9327728"/>
                </a:lnTo>
                <a:lnTo>
                  <a:pt x="12004369" y="9304181"/>
                </a:lnTo>
                <a:cubicBezTo>
                  <a:pt x="11997965" y="9278842"/>
                  <a:pt x="11994317" y="9255571"/>
                  <a:pt x="12003617" y="9231884"/>
                </a:cubicBezTo>
                <a:cubicBezTo>
                  <a:pt x="12021525" y="9193855"/>
                  <a:pt x="12050589" y="9176334"/>
                  <a:pt x="12081313" y="9173089"/>
                </a:cubicBezTo>
                <a:close/>
                <a:moveTo>
                  <a:pt x="11501723" y="9108779"/>
                </a:moveTo>
                <a:cubicBezTo>
                  <a:pt x="11512647" y="9104873"/>
                  <a:pt x="11517381" y="9114963"/>
                  <a:pt x="11522121" y="9125055"/>
                </a:cubicBezTo>
                <a:cubicBezTo>
                  <a:pt x="11516657" y="9127010"/>
                  <a:pt x="11511197" y="9128967"/>
                  <a:pt x="11505737" y="9130919"/>
                </a:cubicBezTo>
                <a:cubicBezTo>
                  <a:pt x="11497085" y="9119283"/>
                  <a:pt x="11502545" y="9117329"/>
                  <a:pt x="11501723" y="9108779"/>
                </a:cubicBezTo>
                <a:close/>
                <a:moveTo>
                  <a:pt x="3903044" y="9107329"/>
                </a:moveTo>
                <a:cubicBezTo>
                  <a:pt x="3903044" y="9107329"/>
                  <a:pt x="3907633" y="9107976"/>
                  <a:pt x="3907633" y="9107976"/>
                </a:cubicBezTo>
                <a:cubicBezTo>
                  <a:pt x="3902893" y="9141548"/>
                  <a:pt x="3898301" y="9140895"/>
                  <a:pt x="3898301" y="9140895"/>
                </a:cubicBezTo>
                <a:cubicBezTo>
                  <a:pt x="3898301" y="9140895"/>
                  <a:pt x="3893711" y="9140248"/>
                  <a:pt x="3893711" y="9140248"/>
                </a:cubicBezTo>
                <a:cubicBezTo>
                  <a:pt x="3889048" y="9156712"/>
                  <a:pt x="3886713" y="9164942"/>
                  <a:pt x="3886141" y="9164861"/>
                </a:cubicBezTo>
                <a:cubicBezTo>
                  <a:pt x="3885567" y="9164782"/>
                  <a:pt x="3886751" y="9156387"/>
                  <a:pt x="3889121" y="9139601"/>
                </a:cubicBezTo>
                <a:cubicBezTo>
                  <a:pt x="3898451" y="9106680"/>
                  <a:pt x="3898451" y="9106680"/>
                  <a:pt x="3903044" y="9107329"/>
                </a:cubicBezTo>
                <a:close/>
                <a:moveTo>
                  <a:pt x="12946285" y="9106195"/>
                </a:moveTo>
                <a:cubicBezTo>
                  <a:pt x="12960491" y="9101919"/>
                  <a:pt x="12998175" y="9117653"/>
                  <a:pt x="12974409" y="9138349"/>
                </a:cubicBezTo>
                <a:cubicBezTo>
                  <a:pt x="12967309" y="9140484"/>
                  <a:pt x="12955521" y="9137263"/>
                  <a:pt x="12947887" y="9131103"/>
                </a:cubicBezTo>
                <a:cubicBezTo>
                  <a:pt x="12940249" y="9124939"/>
                  <a:pt x="12936773" y="9115828"/>
                  <a:pt x="12946285" y="9106195"/>
                </a:cubicBezTo>
                <a:close/>
                <a:moveTo>
                  <a:pt x="12452793" y="9105192"/>
                </a:moveTo>
                <a:cubicBezTo>
                  <a:pt x="12602577" y="9115762"/>
                  <a:pt x="12747333" y="9197861"/>
                  <a:pt x="12714077" y="9329395"/>
                </a:cubicBezTo>
                <a:cubicBezTo>
                  <a:pt x="12704491" y="9376638"/>
                  <a:pt x="12673281" y="9418820"/>
                  <a:pt x="12630249" y="9448262"/>
                </a:cubicBezTo>
                <a:cubicBezTo>
                  <a:pt x="12612325" y="9460525"/>
                  <a:pt x="12592345" y="9470581"/>
                  <a:pt x="12571021" y="9477864"/>
                </a:cubicBezTo>
                <a:lnTo>
                  <a:pt x="12530051" y="9485776"/>
                </a:lnTo>
                <a:lnTo>
                  <a:pt x="12534007" y="9488529"/>
                </a:lnTo>
                <a:cubicBezTo>
                  <a:pt x="12544809" y="9520491"/>
                  <a:pt x="12483189" y="9558143"/>
                  <a:pt x="12450813" y="9516998"/>
                </a:cubicBezTo>
                <a:lnTo>
                  <a:pt x="12464175" y="9486988"/>
                </a:lnTo>
                <a:lnTo>
                  <a:pt x="12432661" y="9483908"/>
                </a:lnTo>
                <a:cubicBezTo>
                  <a:pt x="12408813" y="9477895"/>
                  <a:pt x="12385037" y="9468002"/>
                  <a:pt x="12362045" y="9453675"/>
                </a:cubicBezTo>
                <a:lnTo>
                  <a:pt x="12356381" y="9447494"/>
                </a:lnTo>
                <a:lnTo>
                  <a:pt x="12348105" y="9466753"/>
                </a:lnTo>
                <a:lnTo>
                  <a:pt x="12336515" y="9447647"/>
                </a:lnTo>
                <a:lnTo>
                  <a:pt x="12318193" y="9472428"/>
                </a:lnTo>
                <a:lnTo>
                  <a:pt x="12299377" y="9484247"/>
                </a:lnTo>
                <a:lnTo>
                  <a:pt x="12311127" y="9488966"/>
                </a:lnTo>
                <a:cubicBezTo>
                  <a:pt x="12314115" y="9502923"/>
                  <a:pt x="12311711" y="9514018"/>
                  <a:pt x="12305277" y="9522357"/>
                </a:cubicBezTo>
                <a:cubicBezTo>
                  <a:pt x="12298841" y="9530693"/>
                  <a:pt x="12288381" y="9536273"/>
                  <a:pt x="12275243" y="9539197"/>
                </a:cubicBezTo>
                <a:cubicBezTo>
                  <a:pt x="12268775" y="9535764"/>
                  <a:pt x="12263997" y="9529515"/>
                  <a:pt x="12260065" y="9521861"/>
                </a:cubicBezTo>
                <a:lnTo>
                  <a:pt x="12252317" y="9502091"/>
                </a:lnTo>
                <a:lnTo>
                  <a:pt x="12231245" y="9505193"/>
                </a:lnTo>
                <a:cubicBezTo>
                  <a:pt x="12222933" y="9503982"/>
                  <a:pt x="12215013" y="9501177"/>
                  <a:pt x="12207853" y="9496455"/>
                </a:cubicBezTo>
                <a:lnTo>
                  <a:pt x="12198221" y="9472879"/>
                </a:lnTo>
                <a:lnTo>
                  <a:pt x="12170609" y="9469809"/>
                </a:lnTo>
                <a:lnTo>
                  <a:pt x="12184589" y="9439522"/>
                </a:lnTo>
                <a:lnTo>
                  <a:pt x="12183421" y="9436651"/>
                </a:lnTo>
                <a:cubicBezTo>
                  <a:pt x="12183121" y="9385551"/>
                  <a:pt x="12246501" y="9361268"/>
                  <a:pt x="12295001" y="9370163"/>
                </a:cubicBezTo>
                <a:lnTo>
                  <a:pt x="12320135" y="9386630"/>
                </a:lnTo>
                <a:lnTo>
                  <a:pt x="12305273" y="9349891"/>
                </a:lnTo>
                <a:cubicBezTo>
                  <a:pt x="12298523" y="9336561"/>
                  <a:pt x="12289769" y="9323437"/>
                  <a:pt x="12277161" y="9311328"/>
                </a:cubicBezTo>
                <a:cubicBezTo>
                  <a:pt x="12286845" y="9281699"/>
                  <a:pt x="12296601" y="9256969"/>
                  <a:pt x="12307303" y="9235794"/>
                </a:cubicBezTo>
                <a:lnTo>
                  <a:pt x="12328793" y="9203295"/>
                </a:lnTo>
                <a:lnTo>
                  <a:pt x="12330433" y="9197625"/>
                </a:lnTo>
                <a:lnTo>
                  <a:pt x="12327529" y="9196072"/>
                </a:lnTo>
                <a:cubicBezTo>
                  <a:pt x="12324179" y="9192116"/>
                  <a:pt x="12321677" y="9187025"/>
                  <a:pt x="12320271" y="9180651"/>
                </a:cubicBezTo>
                <a:lnTo>
                  <a:pt x="12346745" y="9156133"/>
                </a:lnTo>
                <a:lnTo>
                  <a:pt x="12347097" y="9155887"/>
                </a:lnTo>
                <a:lnTo>
                  <a:pt x="12375365" y="9139517"/>
                </a:lnTo>
                <a:lnTo>
                  <a:pt x="12420169" y="9127924"/>
                </a:lnTo>
                <a:close/>
                <a:moveTo>
                  <a:pt x="13919009" y="9090101"/>
                </a:moveTo>
                <a:cubicBezTo>
                  <a:pt x="14000217" y="9105554"/>
                  <a:pt x="13965197" y="9168664"/>
                  <a:pt x="13919705" y="9174387"/>
                </a:cubicBezTo>
                <a:cubicBezTo>
                  <a:pt x="13912119" y="9175343"/>
                  <a:pt x="13904249" y="9174704"/>
                  <a:pt x="13896571" y="9171984"/>
                </a:cubicBezTo>
                <a:cubicBezTo>
                  <a:pt x="13888897" y="9169263"/>
                  <a:pt x="13881423" y="9164463"/>
                  <a:pt x="13874637" y="9157095"/>
                </a:cubicBezTo>
                <a:cubicBezTo>
                  <a:pt x="13879273" y="9122801"/>
                  <a:pt x="13894137" y="9098381"/>
                  <a:pt x="13919009" y="9090101"/>
                </a:cubicBezTo>
                <a:close/>
                <a:moveTo>
                  <a:pt x="12013427" y="9079868"/>
                </a:moveTo>
                <a:cubicBezTo>
                  <a:pt x="12020595" y="9081406"/>
                  <a:pt x="12028551" y="9084812"/>
                  <a:pt x="12038365" y="9090604"/>
                </a:cubicBezTo>
                <a:cubicBezTo>
                  <a:pt x="12031291" y="9108858"/>
                  <a:pt x="12022893" y="9118567"/>
                  <a:pt x="12012021" y="9125086"/>
                </a:cubicBezTo>
                <a:cubicBezTo>
                  <a:pt x="12006211" y="9122731"/>
                  <a:pt x="12001685" y="9119898"/>
                  <a:pt x="11998277" y="9116685"/>
                </a:cubicBezTo>
                <a:cubicBezTo>
                  <a:pt x="11988059" y="9107049"/>
                  <a:pt x="11987893" y="9094010"/>
                  <a:pt x="11993197" y="9080320"/>
                </a:cubicBezTo>
                <a:cubicBezTo>
                  <a:pt x="11999873" y="9078652"/>
                  <a:pt x="12006257" y="9078327"/>
                  <a:pt x="12013427" y="9079868"/>
                </a:cubicBezTo>
                <a:close/>
                <a:moveTo>
                  <a:pt x="13570987" y="9079345"/>
                </a:moveTo>
                <a:cubicBezTo>
                  <a:pt x="13578997" y="9078818"/>
                  <a:pt x="13584963" y="9080035"/>
                  <a:pt x="13589391" y="9082559"/>
                </a:cubicBezTo>
                <a:cubicBezTo>
                  <a:pt x="13602685" y="9090129"/>
                  <a:pt x="13602169" y="9109456"/>
                  <a:pt x="13601649" y="9128786"/>
                </a:cubicBezTo>
                <a:cubicBezTo>
                  <a:pt x="13583503" y="9128583"/>
                  <a:pt x="13572297" y="9127231"/>
                  <a:pt x="13554155" y="9127033"/>
                </a:cubicBezTo>
                <a:cubicBezTo>
                  <a:pt x="13552153" y="9104915"/>
                  <a:pt x="13558657" y="9087800"/>
                  <a:pt x="13570987" y="9079345"/>
                </a:cubicBezTo>
                <a:close/>
                <a:moveTo>
                  <a:pt x="13253563" y="9074157"/>
                </a:moveTo>
                <a:cubicBezTo>
                  <a:pt x="13291605" y="9088742"/>
                  <a:pt x="13298945" y="9131618"/>
                  <a:pt x="13283799" y="9158280"/>
                </a:cubicBezTo>
                <a:lnTo>
                  <a:pt x="13269789" y="9170583"/>
                </a:lnTo>
                <a:lnTo>
                  <a:pt x="13295897" y="9179454"/>
                </a:lnTo>
                <a:lnTo>
                  <a:pt x="13324609" y="9185787"/>
                </a:lnTo>
                <a:lnTo>
                  <a:pt x="13326013" y="9184605"/>
                </a:lnTo>
                <a:cubicBezTo>
                  <a:pt x="13346741" y="9171750"/>
                  <a:pt x="13372413" y="9161720"/>
                  <a:pt x="13389241" y="9152399"/>
                </a:cubicBezTo>
                <a:cubicBezTo>
                  <a:pt x="13393377" y="9177807"/>
                  <a:pt x="13381125" y="9200859"/>
                  <a:pt x="13361865" y="9216198"/>
                </a:cubicBezTo>
                <a:cubicBezTo>
                  <a:pt x="13342603" y="9231536"/>
                  <a:pt x="13316333" y="9239166"/>
                  <a:pt x="13292413" y="9233734"/>
                </a:cubicBezTo>
                <a:lnTo>
                  <a:pt x="13295561" y="9222821"/>
                </a:lnTo>
                <a:lnTo>
                  <a:pt x="13288169" y="9221165"/>
                </a:lnTo>
                <a:cubicBezTo>
                  <a:pt x="13276829" y="9211578"/>
                  <a:pt x="13278065" y="9189336"/>
                  <a:pt x="13246769" y="9195116"/>
                </a:cubicBezTo>
                <a:lnTo>
                  <a:pt x="13249581" y="9179061"/>
                </a:lnTo>
                <a:lnTo>
                  <a:pt x="13239145" y="9180086"/>
                </a:lnTo>
                <a:cubicBezTo>
                  <a:pt x="13230797" y="9178955"/>
                  <a:pt x="13221557" y="9175806"/>
                  <a:pt x="13211521" y="9170147"/>
                </a:cubicBezTo>
                <a:cubicBezTo>
                  <a:pt x="13200417" y="9141082"/>
                  <a:pt x="13209619" y="9082759"/>
                  <a:pt x="13253563" y="9074157"/>
                </a:cubicBezTo>
                <a:close/>
                <a:moveTo>
                  <a:pt x="12267869" y="9069172"/>
                </a:moveTo>
                <a:lnTo>
                  <a:pt x="12258173" y="9111310"/>
                </a:lnTo>
                <a:lnTo>
                  <a:pt x="12289935" y="9103364"/>
                </a:lnTo>
                <a:lnTo>
                  <a:pt x="12318249" y="9110504"/>
                </a:lnTo>
                <a:lnTo>
                  <a:pt x="12320201" y="9108995"/>
                </a:lnTo>
                <a:cubicBezTo>
                  <a:pt x="12328787" y="9117165"/>
                  <a:pt x="12337533" y="9113839"/>
                  <a:pt x="12346229" y="9114344"/>
                </a:cubicBezTo>
                <a:cubicBezTo>
                  <a:pt x="12357425" y="9130805"/>
                  <a:pt x="12355795" y="9145442"/>
                  <a:pt x="12347801" y="9155399"/>
                </a:cubicBezTo>
                <a:lnTo>
                  <a:pt x="12347097" y="9155887"/>
                </a:lnTo>
                <a:lnTo>
                  <a:pt x="12346865" y="9156023"/>
                </a:lnTo>
                <a:lnTo>
                  <a:pt x="12346745" y="9156133"/>
                </a:lnTo>
                <a:lnTo>
                  <a:pt x="12331857" y="9166465"/>
                </a:lnTo>
                <a:cubicBezTo>
                  <a:pt x="12325485" y="9168745"/>
                  <a:pt x="12318339" y="9169497"/>
                  <a:pt x="12311217" y="9168365"/>
                </a:cubicBezTo>
                <a:cubicBezTo>
                  <a:pt x="12301717" y="9166852"/>
                  <a:pt x="12292265" y="9161990"/>
                  <a:pt x="12284777" y="9152930"/>
                </a:cubicBezTo>
                <a:cubicBezTo>
                  <a:pt x="12293579" y="9145778"/>
                  <a:pt x="12293713" y="9136202"/>
                  <a:pt x="12296003" y="9127713"/>
                </a:cubicBezTo>
                <a:lnTo>
                  <a:pt x="12302747" y="9122497"/>
                </a:lnTo>
                <a:lnTo>
                  <a:pt x="12266597" y="9140613"/>
                </a:lnTo>
                <a:lnTo>
                  <a:pt x="12248649" y="9143171"/>
                </a:lnTo>
                <a:lnTo>
                  <a:pt x="12233393" y="9185354"/>
                </a:lnTo>
                <a:cubicBezTo>
                  <a:pt x="12222685" y="9178835"/>
                  <a:pt x="12216821" y="9168453"/>
                  <a:pt x="12214721" y="9156513"/>
                </a:cubicBezTo>
                <a:lnTo>
                  <a:pt x="12215601" y="9147878"/>
                </a:lnTo>
                <a:lnTo>
                  <a:pt x="12206963" y="9149108"/>
                </a:lnTo>
                <a:lnTo>
                  <a:pt x="12216181" y="9142162"/>
                </a:lnTo>
                <a:lnTo>
                  <a:pt x="12218605" y="9118322"/>
                </a:lnTo>
                <a:cubicBezTo>
                  <a:pt x="12227261" y="9092817"/>
                  <a:pt x="12246589" y="9070291"/>
                  <a:pt x="12267869" y="9069172"/>
                </a:cubicBezTo>
                <a:close/>
                <a:moveTo>
                  <a:pt x="11742225" y="9060616"/>
                </a:moveTo>
                <a:cubicBezTo>
                  <a:pt x="11779073" y="9058653"/>
                  <a:pt x="11815865" y="9074151"/>
                  <a:pt x="11834315" y="9111444"/>
                </a:cubicBezTo>
                <a:cubicBezTo>
                  <a:pt x="11842453" y="9129717"/>
                  <a:pt x="11844373" y="9146111"/>
                  <a:pt x="11841777" y="9161078"/>
                </a:cubicBezTo>
                <a:cubicBezTo>
                  <a:pt x="11833993" y="9205982"/>
                  <a:pt x="11785577" y="9238064"/>
                  <a:pt x="11742529" y="9269674"/>
                </a:cubicBezTo>
                <a:cubicBezTo>
                  <a:pt x="11711283" y="9217664"/>
                  <a:pt x="11656755" y="9203031"/>
                  <a:pt x="11643299" y="9128253"/>
                </a:cubicBezTo>
                <a:cubicBezTo>
                  <a:pt x="11654113" y="9099480"/>
                  <a:pt x="11678143" y="9078735"/>
                  <a:pt x="11706029" y="9068237"/>
                </a:cubicBezTo>
                <a:cubicBezTo>
                  <a:pt x="11717653" y="9063864"/>
                  <a:pt x="11729941" y="9061269"/>
                  <a:pt x="11742225" y="9060616"/>
                </a:cubicBezTo>
                <a:close/>
                <a:moveTo>
                  <a:pt x="11388049" y="9047395"/>
                </a:moveTo>
                <a:cubicBezTo>
                  <a:pt x="11396689" y="9047273"/>
                  <a:pt x="11404857" y="9049143"/>
                  <a:pt x="11411229" y="9053638"/>
                </a:cubicBezTo>
                <a:cubicBezTo>
                  <a:pt x="11424829" y="9063227"/>
                  <a:pt x="11430251" y="9084754"/>
                  <a:pt x="11414677" y="9124349"/>
                </a:cubicBezTo>
                <a:lnTo>
                  <a:pt x="11398951" y="9120159"/>
                </a:lnTo>
                <a:lnTo>
                  <a:pt x="11418457" y="9153771"/>
                </a:lnTo>
                <a:cubicBezTo>
                  <a:pt x="11417881" y="9161642"/>
                  <a:pt x="11413817" y="9168456"/>
                  <a:pt x="11407943" y="9173310"/>
                </a:cubicBezTo>
                <a:cubicBezTo>
                  <a:pt x="11399135" y="9180595"/>
                  <a:pt x="11386249" y="9183470"/>
                  <a:pt x="11374949" y="9178860"/>
                </a:cubicBezTo>
                <a:cubicBezTo>
                  <a:pt x="11363649" y="9174252"/>
                  <a:pt x="11353933" y="9162164"/>
                  <a:pt x="11351465" y="9139530"/>
                </a:cubicBezTo>
                <a:cubicBezTo>
                  <a:pt x="11359253" y="9136084"/>
                  <a:pt x="11364871" y="9131486"/>
                  <a:pt x="11371577" y="9127466"/>
                </a:cubicBezTo>
                <a:lnTo>
                  <a:pt x="11396313" y="9119454"/>
                </a:lnTo>
                <a:lnTo>
                  <a:pt x="11351981" y="9107645"/>
                </a:lnTo>
                <a:cubicBezTo>
                  <a:pt x="11339157" y="9100768"/>
                  <a:pt x="11333643" y="9092941"/>
                  <a:pt x="11333153" y="9085260"/>
                </a:cubicBezTo>
                <a:cubicBezTo>
                  <a:pt x="11331931" y="9066061"/>
                  <a:pt x="11362121" y="9047760"/>
                  <a:pt x="11388049" y="9047395"/>
                </a:cubicBezTo>
                <a:close/>
                <a:moveTo>
                  <a:pt x="13828043" y="9030260"/>
                </a:moveTo>
                <a:cubicBezTo>
                  <a:pt x="13842005" y="9039764"/>
                  <a:pt x="13846705" y="9052060"/>
                  <a:pt x="13834427" y="9074035"/>
                </a:cubicBezTo>
                <a:cubicBezTo>
                  <a:pt x="13825537" y="9074431"/>
                  <a:pt x="13818661" y="9072500"/>
                  <a:pt x="13813861" y="9069233"/>
                </a:cubicBezTo>
                <a:cubicBezTo>
                  <a:pt x="13799457" y="9059431"/>
                  <a:pt x="13803711" y="9037589"/>
                  <a:pt x="13828043" y="9030260"/>
                </a:cubicBezTo>
                <a:close/>
                <a:moveTo>
                  <a:pt x="13739173" y="9029939"/>
                </a:moveTo>
                <a:cubicBezTo>
                  <a:pt x="13776323" y="9046397"/>
                  <a:pt x="13769043" y="9094662"/>
                  <a:pt x="13753753" y="9108481"/>
                </a:cubicBezTo>
                <a:cubicBezTo>
                  <a:pt x="13735053" y="9086469"/>
                  <a:pt x="13711745" y="9065841"/>
                  <a:pt x="13739173" y="9029939"/>
                </a:cubicBezTo>
                <a:close/>
                <a:moveTo>
                  <a:pt x="11230369" y="9024698"/>
                </a:moveTo>
                <a:cubicBezTo>
                  <a:pt x="11237285" y="9023897"/>
                  <a:pt x="11244141" y="9024584"/>
                  <a:pt x="11250239" y="9026993"/>
                </a:cubicBezTo>
                <a:cubicBezTo>
                  <a:pt x="11255329" y="9037078"/>
                  <a:pt x="11262969" y="9052211"/>
                  <a:pt x="11259933" y="9059091"/>
                </a:cubicBezTo>
                <a:cubicBezTo>
                  <a:pt x="11248249" y="9058517"/>
                  <a:pt x="11238349" y="9056624"/>
                  <a:pt x="11230091" y="9052354"/>
                </a:cubicBezTo>
                <a:cubicBezTo>
                  <a:pt x="11221837" y="9048082"/>
                  <a:pt x="11215221" y="9041434"/>
                  <a:pt x="11210129" y="9031346"/>
                </a:cubicBezTo>
                <a:cubicBezTo>
                  <a:pt x="11216471" y="9027793"/>
                  <a:pt x="11223453" y="9025499"/>
                  <a:pt x="11230369" y="9024698"/>
                </a:cubicBezTo>
                <a:close/>
                <a:moveTo>
                  <a:pt x="12059287" y="9021649"/>
                </a:moveTo>
                <a:cubicBezTo>
                  <a:pt x="12061211" y="9030364"/>
                  <a:pt x="12063137" y="9039078"/>
                  <a:pt x="12065059" y="9047790"/>
                </a:cubicBezTo>
                <a:cubicBezTo>
                  <a:pt x="12052997" y="9050524"/>
                  <a:pt x="12042541" y="9051667"/>
                  <a:pt x="12034751" y="9049475"/>
                </a:cubicBezTo>
                <a:cubicBezTo>
                  <a:pt x="12026961" y="9047283"/>
                  <a:pt x="12021845" y="9041754"/>
                  <a:pt x="12020479" y="9031153"/>
                </a:cubicBezTo>
                <a:cubicBezTo>
                  <a:pt x="12035173" y="9027119"/>
                  <a:pt x="12044595" y="9025686"/>
                  <a:pt x="12059287" y="9021649"/>
                </a:cubicBezTo>
                <a:close/>
                <a:moveTo>
                  <a:pt x="12716953" y="9016872"/>
                </a:moveTo>
                <a:cubicBezTo>
                  <a:pt x="12712969" y="9033594"/>
                  <a:pt x="12709687" y="9055784"/>
                  <a:pt x="12696261" y="9070228"/>
                </a:cubicBezTo>
                <a:cubicBezTo>
                  <a:pt x="12680043" y="9062789"/>
                  <a:pt x="12669195" y="9049570"/>
                  <a:pt x="12661041" y="9033459"/>
                </a:cubicBezTo>
                <a:cubicBezTo>
                  <a:pt x="12695459" y="9039983"/>
                  <a:pt x="12699439" y="9023262"/>
                  <a:pt x="12716953" y="9016872"/>
                </a:cubicBezTo>
                <a:close/>
                <a:moveTo>
                  <a:pt x="14340977" y="9014603"/>
                </a:moveTo>
                <a:cubicBezTo>
                  <a:pt x="14384591" y="9026012"/>
                  <a:pt x="14368501" y="9073805"/>
                  <a:pt x="14337743" y="9079340"/>
                </a:cubicBezTo>
                <a:cubicBezTo>
                  <a:pt x="14327489" y="9081189"/>
                  <a:pt x="14315609" y="9078336"/>
                  <a:pt x="14303761" y="9067880"/>
                </a:cubicBezTo>
                <a:cubicBezTo>
                  <a:pt x="14303645" y="9053891"/>
                  <a:pt x="14322199" y="9020256"/>
                  <a:pt x="14340977" y="9014603"/>
                </a:cubicBezTo>
                <a:close/>
                <a:moveTo>
                  <a:pt x="13305693" y="9005408"/>
                </a:moveTo>
                <a:cubicBezTo>
                  <a:pt x="13317993" y="9004787"/>
                  <a:pt x="13332025" y="9011748"/>
                  <a:pt x="13330713" y="9025760"/>
                </a:cubicBezTo>
                <a:cubicBezTo>
                  <a:pt x="13321843" y="9028995"/>
                  <a:pt x="13309547" y="9029620"/>
                  <a:pt x="13291103" y="9030552"/>
                </a:cubicBezTo>
                <a:cubicBezTo>
                  <a:pt x="13282841" y="9014233"/>
                  <a:pt x="13293399" y="9006028"/>
                  <a:pt x="13305693" y="9005408"/>
                </a:cubicBezTo>
                <a:close/>
                <a:moveTo>
                  <a:pt x="12908985" y="8997257"/>
                </a:moveTo>
                <a:cubicBezTo>
                  <a:pt x="12943439" y="9019041"/>
                  <a:pt x="12874797" y="9085650"/>
                  <a:pt x="12857651" y="9109188"/>
                </a:cubicBezTo>
                <a:lnTo>
                  <a:pt x="12845975" y="9085257"/>
                </a:lnTo>
                <a:lnTo>
                  <a:pt x="12843865" y="9097020"/>
                </a:lnTo>
                <a:cubicBezTo>
                  <a:pt x="12840689" y="9102190"/>
                  <a:pt x="12835717" y="9105932"/>
                  <a:pt x="12829527" y="9108462"/>
                </a:cubicBezTo>
                <a:lnTo>
                  <a:pt x="12810889" y="9112030"/>
                </a:lnTo>
                <a:lnTo>
                  <a:pt x="12812165" y="9124271"/>
                </a:lnTo>
                <a:cubicBezTo>
                  <a:pt x="12802545" y="9120721"/>
                  <a:pt x="12792923" y="9117169"/>
                  <a:pt x="12783827" y="9113149"/>
                </a:cubicBezTo>
                <a:lnTo>
                  <a:pt x="12775397" y="9108486"/>
                </a:lnTo>
                <a:lnTo>
                  <a:pt x="12768197" y="9106071"/>
                </a:lnTo>
                <a:lnTo>
                  <a:pt x="12760133" y="9110438"/>
                </a:lnTo>
                <a:cubicBezTo>
                  <a:pt x="12744305" y="9111089"/>
                  <a:pt x="12730453" y="9089623"/>
                  <a:pt x="12706349" y="9077057"/>
                </a:cubicBezTo>
                <a:lnTo>
                  <a:pt x="12711733" y="9072578"/>
                </a:lnTo>
                <a:lnTo>
                  <a:pt x="12708177" y="9068912"/>
                </a:lnTo>
                <a:lnTo>
                  <a:pt x="12717845" y="9067497"/>
                </a:lnTo>
                <a:lnTo>
                  <a:pt x="12721635" y="9064346"/>
                </a:lnTo>
                <a:lnTo>
                  <a:pt x="12730885" y="9067184"/>
                </a:lnTo>
                <a:lnTo>
                  <a:pt x="12735969" y="9068388"/>
                </a:lnTo>
                <a:lnTo>
                  <a:pt x="12730337" y="9051671"/>
                </a:lnTo>
                <a:cubicBezTo>
                  <a:pt x="12749273" y="9056015"/>
                  <a:pt x="12772569" y="9064936"/>
                  <a:pt x="12789705" y="9077392"/>
                </a:cubicBezTo>
                <a:lnTo>
                  <a:pt x="12799193" y="9087558"/>
                </a:lnTo>
                <a:lnTo>
                  <a:pt x="12811621" y="9089736"/>
                </a:lnTo>
                <a:lnTo>
                  <a:pt x="12845893" y="9077566"/>
                </a:lnTo>
                <a:lnTo>
                  <a:pt x="12858677" y="9050307"/>
                </a:lnTo>
                <a:cubicBezTo>
                  <a:pt x="12874269" y="9029533"/>
                  <a:pt x="12898065" y="9009733"/>
                  <a:pt x="12908985" y="8997257"/>
                </a:cubicBezTo>
                <a:close/>
                <a:moveTo>
                  <a:pt x="13123067" y="8985350"/>
                </a:moveTo>
                <a:cubicBezTo>
                  <a:pt x="13138273" y="8981283"/>
                  <a:pt x="13150585" y="8985086"/>
                  <a:pt x="13152931" y="9011455"/>
                </a:cubicBezTo>
                <a:cubicBezTo>
                  <a:pt x="13137019" y="9026372"/>
                  <a:pt x="13121105" y="9041292"/>
                  <a:pt x="13092489" y="9042713"/>
                </a:cubicBezTo>
                <a:cubicBezTo>
                  <a:pt x="13079793" y="9029220"/>
                  <a:pt x="13077415" y="9024038"/>
                  <a:pt x="13075849" y="9006457"/>
                </a:cubicBezTo>
                <a:cubicBezTo>
                  <a:pt x="13089765" y="9001351"/>
                  <a:pt x="13107861" y="8989415"/>
                  <a:pt x="13123067" y="8985350"/>
                </a:cubicBezTo>
                <a:close/>
                <a:moveTo>
                  <a:pt x="14160651" y="8967348"/>
                </a:moveTo>
                <a:cubicBezTo>
                  <a:pt x="14204473" y="8986578"/>
                  <a:pt x="14178285" y="9040786"/>
                  <a:pt x="14148745" y="9058945"/>
                </a:cubicBezTo>
                <a:cubicBezTo>
                  <a:pt x="14142309" y="9028457"/>
                  <a:pt x="14156153" y="8996493"/>
                  <a:pt x="14160651" y="8967348"/>
                </a:cubicBezTo>
                <a:close/>
                <a:moveTo>
                  <a:pt x="11544865" y="8953304"/>
                </a:moveTo>
                <a:cubicBezTo>
                  <a:pt x="11558641" y="8962130"/>
                  <a:pt x="11557601" y="8974170"/>
                  <a:pt x="11551131" y="8986893"/>
                </a:cubicBezTo>
                <a:lnTo>
                  <a:pt x="11526801" y="9021780"/>
                </a:lnTo>
                <a:lnTo>
                  <a:pt x="11530241" y="9021743"/>
                </a:lnTo>
                <a:cubicBezTo>
                  <a:pt x="11534079" y="9023787"/>
                  <a:pt x="11537723" y="9026277"/>
                  <a:pt x="11543341" y="9024284"/>
                </a:cubicBezTo>
                <a:lnTo>
                  <a:pt x="11545197" y="9028199"/>
                </a:lnTo>
                <a:lnTo>
                  <a:pt x="11571041" y="9032781"/>
                </a:lnTo>
                <a:cubicBezTo>
                  <a:pt x="11585737" y="9036976"/>
                  <a:pt x="11597925" y="9044178"/>
                  <a:pt x="11602179" y="9059006"/>
                </a:cubicBezTo>
                <a:cubicBezTo>
                  <a:pt x="11590009" y="9063616"/>
                  <a:pt x="11577443" y="9066832"/>
                  <a:pt x="11564459" y="9068605"/>
                </a:cubicBezTo>
                <a:lnTo>
                  <a:pt x="11564309" y="9068601"/>
                </a:lnTo>
                <a:lnTo>
                  <a:pt x="11565409" y="9070924"/>
                </a:lnTo>
                <a:cubicBezTo>
                  <a:pt x="11573955" y="9083779"/>
                  <a:pt x="11583289" y="9094842"/>
                  <a:pt x="11592229" y="9106802"/>
                </a:cubicBezTo>
                <a:cubicBezTo>
                  <a:pt x="11586809" y="9108348"/>
                  <a:pt x="11581351" y="9108628"/>
                  <a:pt x="11575979" y="9107880"/>
                </a:cubicBezTo>
                <a:cubicBezTo>
                  <a:pt x="11557173" y="9105266"/>
                  <a:pt x="11539397" y="9090048"/>
                  <a:pt x="11527701" y="9072347"/>
                </a:cubicBezTo>
                <a:lnTo>
                  <a:pt x="11526545" y="9067366"/>
                </a:lnTo>
                <a:lnTo>
                  <a:pt x="11503169" y="9066601"/>
                </a:lnTo>
                <a:cubicBezTo>
                  <a:pt x="11481765" y="9062544"/>
                  <a:pt x="11459375" y="9055035"/>
                  <a:pt x="11435933" y="9043874"/>
                </a:cubicBezTo>
                <a:cubicBezTo>
                  <a:pt x="11450721" y="9017041"/>
                  <a:pt x="11467681" y="9029112"/>
                  <a:pt x="11483549" y="9021734"/>
                </a:cubicBezTo>
                <a:cubicBezTo>
                  <a:pt x="11507865" y="8996770"/>
                  <a:pt x="11509929" y="8956943"/>
                  <a:pt x="11544865" y="8953304"/>
                </a:cubicBezTo>
                <a:close/>
                <a:moveTo>
                  <a:pt x="12637557" y="8949031"/>
                </a:moveTo>
                <a:cubicBezTo>
                  <a:pt x="12650137" y="8949284"/>
                  <a:pt x="12663521" y="8953269"/>
                  <a:pt x="12670493" y="8961087"/>
                </a:cubicBezTo>
                <a:cubicBezTo>
                  <a:pt x="12673029" y="8976739"/>
                  <a:pt x="12670017" y="8988784"/>
                  <a:pt x="12664193" y="8996962"/>
                </a:cubicBezTo>
                <a:cubicBezTo>
                  <a:pt x="12659825" y="9003095"/>
                  <a:pt x="12653877" y="9007055"/>
                  <a:pt x="12647487" y="9008733"/>
                </a:cubicBezTo>
                <a:lnTo>
                  <a:pt x="12630313" y="9007033"/>
                </a:lnTo>
                <a:lnTo>
                  <a:pt x="12622549" y="9017495"/>
                </a:lnTo>
                <a:cubicBezTo>
                  <a:pt x="12605729" y="9036408"/>
                  <a:pt x="12586001" y="9056195"/>
                  <a:pt x="12579927" y="9081106"/>
                </a:cubicBezTo>
                <a:cubicBezTo>
                  <a:pt x="12568793" y="9074070"/>
                  <a:pt x="12560829" y="9067454"/>
                  <a:pt x="12555489" y="9061191"/>
                </a:cubicBezTo>
                <a:cubicBezTo>
                  <a:pt x="12527467" y="9028307"/>
                  <a:pt x="12571993" y="9005138"/>
                  <a:pt x="12612015" y="8982270"/>
                </a:cubicBezTo>
                <a:lnTo>
                  <a:pt x="12612189" y="8982156"/>
                </a:lnTo>
                <a:lnTo>
                  <a:pt x="12609437" y="8959360"/>
                </a:lnTo>
                <a:cubicBezTo>
                  <a:pt x="12613197" y="8952255"/>
                  <a:pt x="12624975" y="8948778"/>
                  <a:pt x="12637557" y="8949031"/>
                </a:cubicBezTo>
                <a:close/>
                <a:moveTo>
                  <a:pt x="13408805" y="8935916"/>
                </a:moveTo>
                <a:cubicBezTo>
                  <a:pt x="13415197" y="8942729"/>
                  <a:pt x="13415977" y="8951620"/>
                  <a:pt x="13418365" y="8956853"/>
                </a:cubicBezTo>
                <a:cubicBezTo>
                  <a:pt x="13414329" y="8965985"/>
                  <a:pt x="13404097" y="8970530"/>
                  <a:pt x="13393681" y="8970170"/>
                </a:cubicBezTo>
                <a:cubicBezTo>
                  <a:pt x="13383265" y="8969808"/>
                  <a:pt x="13372657" y="8964547"/>
                  <a:pt x="13367879" y="8954080"/>
                </a:cubicBezTo>
                <a:cubicBezTo>
                  <a:pt x="13374329" y="8939462"/>
                  <a:pt x="13387175" y="8931663"/>
                  <a:pt x="13408805" y="8935916"/>
                </a:cubicBezTo>
                <a:close/>
                <a:moveTo>
                  <a:pt x="11178907" y="8929755"/>
                </a:moveTo>
                <a:cubicBezTo>
                  <a:pt x="11189345" y="8931368"/>
                  <a:pt x="11197033" y="8935481"/>
                  <a:pt x="11202073" y="8941035"/>
                </a:cubicBezTo>
                <a:cubicBezTo>
                  <a:pt x="11217193" y="8957691"/>
                  <a:pt x="11208473" y="8987320"/>
                  <a:pt x="11178393" y="9001374"/>
                </a:cubicBezTo>
                <a:cubicBezTo>
                  <a:pt x="11164571" y="8987289"/>
                  <a:pt x="11158537" y="8973884"/>
                  <a:pt x="11159041" y="8961753"/>
                </a:cubicBezTo>
                <a:cubicBezTo>
                  <a:pt x="11159541" y="8949619"/>
                  <a:pt x="11166585" y="8938762"/>
                  <a:pt x="11178907" y="8929755"/>
                </a:cubicBezTo>
                <a:close/>
                <a:moveTo>
                  <a:pt x="13252867" y="8927597"/>
                </a:moveTo>
                <a:cubicBezTo>
                  <a:pt x="13268249" y="8925675"/>
                  <a:pt x="13284023" y="8930264"/>
                  <a:pt x="13290337" y="8945026"/>
                </a:cubicBezTo>
                <a:cubicBezTo>
                  <a:pt x="13289633" y="8951939"/>
                  <a:pt x="13285533" y="8957504"/>
                  <a:pt x="13279579" y="8961504"/>
                </a:cubicBezTo>
                <a:cubicBezTo>
                  <a:pt x="13270649" y="8967498"/>
                  <a:pt x="13257553" y="8969965"/>
                  <a:pt x="13245509" y="8968164"/>
                </a:cubicBezTo>
                <a:cubicBezTo>
                  <a:pt x="13233461" y="8966364"/>
                  <a:pt x="13222467" y="8960295"/>
                  <a:pt x="13217727" y="8949223"/>
                </a:cubicBezTo>
                <a:cubicBezTo>
                  <a:pt x="13222489" y="8937947"/>
                  <a:pt x="13237481" y="8929518"/>
                  <a:pt x="13252867" y="8927597"/>
                </a:cubicBezTo>
                <a:close/>
                <a:moveTo>
                  <a:pt x="11946001" y="8885466"/>
                </a:moveTo>
                <a:cubicBezTo>
                  <a:pt x="11958881" y="8882668"/>
                  <a:pt x="11986797" y="8900440"/>
                  <a:pt x="11990013" y="8911653"/>
                </a:cubicBezTo>
                <a:cubicBezTo>
                  <a:pt x="11984373" y="8919827"/>
                  <a:pt x="11976317" y="8924552"/>
                  <a:pt x="11968029" y="8926473"/>
                </a:cubicBezTo>
                <a:cubicBezTo>
                  <a:pt x="11955597" y="8929354"/>
                  <a:pt x="11942645" y="8925927"/>
                  <a:pt x="11936519" y="8918371"/>
                </a:cubicBezTo>
                <a:cubicBezTo>
                  <a:pt x="11930389" y="8910809"/>
                  <a:pt x="11931101" y="8899119"/>
                  <a:pt x="11946001" y="8885466"/>
                </a:cubicBezTo>
                <a:close/>
                <a:moveTo>
                  <a:pt x="13007223" y="8885357"/>
                </a:moveTo>
                <a:cubicBezTo>
                  <a:pt x="13011269" y="8902473"/>
                  <a:pt x="13033535" y="8888770"/>
                  <a:pt x="13035403" y="8913262"/>
                </a:cubicBezTo>
                <a:cubicBezTo>
                  <a:pt x="13018703" y="8923540"/>
                  <a:pt x="12974149" y="8932713"/>
                  <a:pt x="12943661" y="8928996"/>
                </a:cubicBezTo>
                <a:cubicBezTo>
                  <a:pt x="12933489" y="8927758"/>
                  <a:pt x="12924889" y="8925085"/>
                  <a:pt x="12919403" y="8920545"/>
                </a:cubicBezTo>
                <a:cubicBezTo>
                  <a:pt x="12948053" y="8900651"/>
                  <a:pt x="12976389" y="8912624"/>
                  <a:pt x="13007223" y="8885357"/>
                </a:cubicBezTo>
                <a:close/>
                <a:moveTo>
                  <a:pt x="12262149" y="8881395"/>
                </a:moveTo>
                <a:cubicBezTo>
                  <a:pt x="12276145" y="8921565"/>
                  <a:pt x="12262793" y="8930859"/>
                  <a:pt x="12246945" y="8927061"/>
                </a:cubicBezTo>
                <a:cubicBezTo>
                  <a:pt x="12231105" y="8923264"/>
                  <a:pt x="12212777" y="8906382"/>
                  <a:pt x="12216827" y="8894206"/>
                </a:cubicBezTo>
                <a:cubicBezTo>
                  <a:pt x="12219533" y="8886088"/>
                  <a:pt x="12232181" y="8880060"/>
                  <a:pt x="12262149" y="8881395"/>
                </a:cubicBezTo>
                <a:close/>
                <a:moveTo>
                  <a:pt x="11550233" y="8864620"/>
                </a:moveTo>
                <a:cubicBezTo>
                  <a:pt x="11559753" y="8877181"/>
                  <a:pt x="11558177" y="8896369"/>
                  <a:pt x="11549621" y="8910596"/>
                </a:cubicBezTo>
                <a:cubicBezTo>
                  <a:pt x="11541067" y="8924826"/>
                  <a:pt x="11525535" y="8934102"/>
                  <a:pt x="11507145" y="8926844"/>
                </a:cubicBezTo>
                <a:cubicBezTo>
                  <a:pt x="11494957" y="8890339"/>
                  <a:pt x="11514989" y="8875945"/>
                  <a:pt x="11550233" y="8864620"/>
                </a:cubicBezTo>
                <a:close/>
                <a:moveTo>
                  <a:pt x="11291677" y="8854781"/>
                </a:moveTo>
                <a:cubicBezTo>
                  <a:pt x="11303933" y="8854085"/>
                  <a:pt x="11312617" y="8855243"/>
                  <a:pt x="11318609" y="8857696"/>
                </a:cubicBezTo>
                <a:lnTo>
                  <a:pt x="11322665" y="8863908"/>
                </a:lnTo>
                <a:lnTo>
                  <a:pt x="11370807" y="8900929"/>
                </a:lnTo>
                <a:cubicBezTo>
                  <a:pt x="11378985" y="8916287"/>
                  <a:pt x="11376173" y="8933786"/>
                  <a:pt x="11358173" y="8954808"/>
                </a:cubicBezTo>
                <a:cubicBezTo>
                  <a:pt x="11342957" y="8945296"/>
                  <a:pt x="11329969" y="8935419"/>
                  <a:pt x="11320973" y="8924595"/>
                </a:cubicBezTo>
                <a:lnTo>
                  <a:pt x="11311609" y="8899211"/>
                </a:lnTo>
                <a:lnTo>
                  <a:pt x="11303745" y="8898911"/>
                </a:lnTo>
                <a:cubicBezTo>
                  <a:pt x="11289805" y="8893184"/>
                  <a:pt x="11290745" y="8873982"/>
                  <a:pt x="11291677" y="8854781"/>
                </a:cubicBezTo>
                <a:close/>
                <a:moveTo>
                  <a:pt x="12152985" y="8854428"/>
                </a:moveTo>
                <a:cubicBezTo>
                  <a:pt x="12204609" y="8872172"/>
                  <a:pt x="12221863" y="8972417"/>
                  <a:pt x="12176065" y="8986016"/>
                </a:cubicBezTo>
                <a:cubicBezTo>
                  <a:pt x="12167101" y="8945210"/>
                  <a:pt x="12115699" y="8921254"/>
                  <a:pt x="12152985" y="8854428"/>
                </a:cubicBezTo>
                <a:close/>
                <a:moveTo>
                  <a:pt x="12222471" y="8849161"/>
                </a:moveTo>
                <a:cubicBezTo>
                  <a:pt x="12240807" y="8848102"/>
                  <a:pt x="12250297" y="8850332"/>
                  <a:pt x="12252257" y="8866884"/>
                </a:cubicBezTo>
                <a:cubicBezTo>
                  <a:pt x="12241725" y="8868886"/>
                  <a:pt x="12234245" y="8870702"/>
                  <a:pt x="12229417" y="8868899"/>
                </a:cubicBezTo>
                <a:cubicBezTo>
                  <a:pt x="12224589" y="8867095"/>
                  <a:pt x="12222409" y="8861663"/>
                  <a:pt x="12222471" y="8849161"/>
                </a:cubicBezTo>
                <a:close/>
                <a:moveTo>
                  <a:pt x="11657237" y="8839430"/>
                </a:moveTo>
                <a:cubicBezTo>
                  <a:pt x="11661237" y="8839012"/>
                  <a:pt x="11666161" y="8840048"/>
                  <a:pt x="11672733" y="8843774"/>
                </a:cubicBezTo>
                <a:cubicBezTo>
                  <a:pt x="11672839" y="8864895"/>
                  <a:pt x="11654385" y="8908964"/>
                  <a:pt x="11631497" y="8932391"/>
                </a:cubicBezTo>
                <a:cubicBezTo>
                  <a:pt x="11623869" y="8940201"/>
                  <a:pt x="11615747" y="8945719"/>
                  <a:pt x="11607653" y="8947328"/>
                </a:cubicBezTo>
                <a:cubicBezTo>
                  <a:pt x="11605161" y="8909563"/>
                  <a:pt x="11635173" y="8893530"/>
                  <a:pt x="11626469" y="8848944"/>
                </a:cubicBezTo>
                <a:cubicBezTo>
                  <a:pt x="11641541" y="8855011"/>
                  <a:pt x="11645237" y="8840683"/>
                  <a:pt x="11657237" y="8839430"/>
                </a:cubicBezTo>
                <a:close/>
                <a:moveTo>
                  <a:pt x="13814353" y="8823706"/>
                </a:moveTo>
                <a:cubicBezTo>
                  <a:pt x="13817257" y="8835912"/>
                  <a:pt x="13837801" y="8832242"/>
                  <a:pt x="13843397" y="8840783"/>
                </a:cubicBezTo>
                <a:cubicBezTo>
                  <a:pt x="13844147" y="8900307"/>
                  <a:pt x="13815129" y="8910566"/>
                  <a:pt x="13787981" y="8900970"/>
                </a:cubicBezTo>
                <a:cubicBezTo>
                  <a:pt x="13778929" y="8897773"/>
                  <a:pt x="13770093" y="8892369"/>
                  <a:pt x="13762629" y="8885848"/>
                </a:cubicBezTo>
                <a:cubicBezTo>
                  <a:pt x="13732785" y="8859766"/>
                  <a:pt x="13725025" y="8815813"/>
                  <a:pt x="13814353" y="8823706"/>
                </a:cubicBezTo>
                <a:close/>
                <a:moveTo>
                  <a:pt x="12029685" y="8816780"/>
                </a:moveTo>
                <a:cubicBezTo>
                  <a:pt x="12034993" y="8819537"/>
                  <a:pt x="12040301" y="8822296"/>
                  <a:pt x="12043497" y="8817692"/>
                </a:cubicBezTo>
                <a:cubicBezTo>
                  <a:pt x="12072149" y="8838849"/>
                  <a:pt x="12065733" y="8863705"/>
                  <a:pt x="12046557" y="8891330"/>
                </a:cubicBezTo>
                <a:cubicBezTo>
                  <a:pt x="12040705" y="8894549"/>
                  <a:pt x="12035407" y="8896009"/>
                  <a:pt x="12030697" y="8896059"/>
                </a:cubicBezTo>
                <a:cubicBezTo>
                  <a:pt x="12022441" y="8896151"/>
                  <a:pt x="12015989" y="8891948"/>
                  <a:pt x="12011515" y="8885415"/>
                </a:cubicBezTo>
                <a:cubicBezTo>
                  <a:pt x="11998089" y="8865816"/>
                  <a:pt x="12002473" y="8825247"/>
                  <a:pt x="12029685" y="8816780"/>
                </a:cubicBezTo>
                <a:close/>
                <a:moveTo>
                  <a:pt x="1318095" y="8814263"/>
                </a:moveTo>
                <a:cubicBezTo>
                  <a:pt x="1318095" y="8814263"/>
                  <a:pt x="1318095" y="8814263"/>
                  <a:pt x="1322847" y="8814933"/>
                </a:cubicBezTo>
                <a:cubicBezTo>
                  <a:pt x="1318459" y="8846012"/>
                  <a:pt x="1318459" y="8846012"/>
                  <a:pt x="1318459" y="8846012"/>
                </a:cubicBezTo>
                <a:cubicBezTo>
                  <a:pt x="1318459" y="8846012"/>
                  <a:pt x="1313707" y="8845341"/>
                  <a:pt x="1313707" y="8845341"/>
                </a:cubicBezTo>
                <a:cubicBezTo>
                  <a:pt x="1313707" y="8845341"/>
                  <a:pt x="1313707" y="8845341"/>
                  <a:pt x="1318095" y="8814263"/>
                </a:cubicBezTo>
                <a:close/>
                <a:moveTo>
                  <a:pt x="12109881" y="8811349"/>
                </a:moveTo>
                <a:cubicBezTo>
                  <a:pt x="12141485" y="8824621"/>
                  <a:pt x="12134941" y="8863045"/>
                  <a:pt x="12106389" y="8871641"/>
                </a:cubicBezTo>
                <a:cubicBezTo>
                  <a:pt x="12098877" y="8869344"/>
                  <a:pt x="12094145" y="8866499"/>
                  <a:pt x="12091171" y="8863266"/>
                </a:cubicBezTo>
                <a:cubicBezTo>
                  <a:pt x="12082241" y="8853565"/>
                  <a:pt x="12089143" y="8840381"/>
                  <a:pt x="12084457" y="8828121"/>
                </a:cubicBezTo>
                <a:cubicBezTo>
                  <a:pt x="12092409" y="8821169"/>
                  <a:pt x="12101929" y="8818301"/>
                  <a:pt x="12109881" y="8811349"/>
                </a:cubicBezTo>
                <a:close/>
                <a:moveTo>
                  <a:pt x="11908653" y="8810123"/>
                </a:moveTo>
                <a:cubicBezTo>
                  <a:pt x="11916165" y="8812239"/>
                  <a:pt x="11921509" y="8817756"/>
                  <a:pt x="11925209" y="8828831"/>
                </a:cubicBezTo>
                <a:cubicBezTo>
                  <a:pt x="11910137" y="8832613"/>
                  <a:pt x="11906853" y="8843728"/>
                  <a:pt x="11887493" y="8846305"/>
                </a:cubicBezTo>
                <a:cubicBezTo>
                  <a:pt x="11886483" y="8833981"/>
                  <a:pt x="11880089" y="8824154"/>
                  <a:pt x="11879085" y="8811832"/>
                </a:cubicBezTo>
                <a:cubicBezTo>
                  <a:pt x="11891457" y="8809295"/>
                  <a:pt x="11901137" y="8808008"/>
                  <a:pt x="11908653" y="8810123"/>
                </a:cubicBezTo>
                <a:close/>
                <a:moveTo>
                  <a:pt x="2166657" y="8808689"/>
                </a:moveTo>
                <a:cubicBezTo>
                  <a:pt x="2176733" y="8806545"/>
                  <a:pt x="2186314" y="8807896"/>
                  <a:pt x="2195893" y="8809249"/>
                </a:cubicBezTo>
                <a:cubicBezTo>
                  <a:pt x="2210268" y="8811278"/>
                  <a:pt x="2224641" y="8813307"/>
                  <a:pt x="2234219" y="8814660"/>
                </a:cubicBezTo>
                <a:cubicBezTo>
                  <a:pt x="2234219" y="8814660"/>
                  <a:pt x="2239011" y="8815335"/>
                  <a:pt x="2239011" y="8815335"/>
                </a:cubicBezTo>
                <a:cubicBezTo>
                  <a:pt x="2239011" y="8815335"/>
                  <a:pt x="2239011" y="8815335"/>
                  <a:pt x="2239855" y="8843990"/>
                </a:cubicBezTo>
                <a:cubicBezTo>
                  <a:pt x="2239855" y="8843990"/>
                  <a:pt x="2235063" y="8843314"/>
                  <a:pt x="2235063" y="8843314"/>
                </a:cubicBezTo>
                <a:cubicBezTo>
                  <a:pt x="2216739" y="8869263"/>
                  <a:pt x="2202368" y="8867236"/>
                  <a:pt x="2187993" y="8865205"/>
                </a:cubicBezTo>
                <a:cubicBezTo>
                  <a:pt x="2168833" y="8862500"/>
                  <a:pt x="2149669" y="8859793"/>
                  <a:pt x="2130507" y="8857088"/>
                </a:cubicBezTo>
                <a:cubicBezTo>
                  <a:pt x="2125717" y="8856410"/>
                  <a:pt x="2125717" y="8856410"/>
                  <a:pt x="2125717" y="8856410"/>
                </a:cubicBezTo>
                <a:cubicBezTo>
                  <a:pt x="2129668" y="8828435"/>
                  <a:pt x="2129668" y="8828435"/>
                  <a:pt x="2134456" y="8829111"/>
                </a:cubicBezTo>
                <a:cubicBezTo>
                  <a:pt x="2146012" y="8816476"/>
                  <a:pt x="2156582" y="8810833"/>
                  <a:pt x="2166657" y="8808689"/>
                </a:cubicBezTo>
                <a:close/>
                <a:moveTo>
                  <a:pt x="12664187" y="8806701"/>
                </a:moveTo>
                <a:cubicBezTo>
                  <a:pt x="12692829" y="8843540"/>
                  <a:pt x="12687673" y="8875624"/>
                  <a:pt x="12668833" y="8896727"/>
                </a:cubicBezTo>
                <a:cubicBezTo>
                  <a:pt x="12653129" y="8914314"/>
                  <a:pt x="12627921" y="8924280"/>
                  <a:pt x="12604849" y="8923025"/>
                </a:cubicBezTo>
                <a:cubicBezTo>
                  <a:pt x="12581775" y="8921769"/>
                  <a:pt x="12560841" y="8909293"/>
                  <a:pt x="12553689" y="8881999"/>
                </a:cubicBezTo>
                <a:cubicBezTo>
                  <a:pt x="12548333" y="8837994"/>
                  <a:pt x="12602559" y="8804555"/>
                  <a:pt x="12664187" y="8806701"/>
                </a:cubicBezTo>
                <a:close/>
                <a:moveTo>
                  <a:pt x="1380279" y="8805739"/>
                </a:moveTo>
                <a:cubicBezTo>
                  <a:pt x="1381686" y="8807008"/>
                  <a:pt x="1382276" y="8811369"/>
                  <a:pt x="1381092" y="8819763"/>
                </a:cubicBezTo>
                <a:cubicBezTo>
                  <a:pt x="1376357" y="8819094"/>
                  <a:pt x="1376357" y="8819094"/>
                  <a:pt x="1371616" y="8852669"/>
                </a:cubicBezTo>
                <a:cubicBezTo>
                  <a:pt x="1364519" y="8825983"/>
                  <a:pt x="1376064" y="8801935"/>
                  <a:pt x="1380279" y="8805739"/>
                </a:cubicBezTo>
                <a:close/>
                <a:moveTo>
                  <a:pt x="11740853" y="8803778"/>
                </a:moveTo>
                <a:cubicBezTo>
                  <a:pt x="11743677" y="8812524"/>
                  <a:pt x="11742813" y="8828045"/>
                  <a:pt x="11738515" y="8843096"/>
                </a:cubicBezTo>
                <a:lnTo>
                  <a:pt x="11731889" y="8853634"/>
                </a:lnTo>
                <a:lnTo>
                  <a:pt x="11730763" y="8869681"/>
                </a:lnTo>
                <a:lnTo>
                  <a:pt x="11721305" y="8870470"/>
                </a:lnTo>
                <a:lnTo>
                  <a:pt x="11715557" y="8879612"/>
                </a:lnTo>
                <a:cubicBezTo>
                  <a:pt x="11708277" y="8884196"/>
                  <a:pt x="11699575" y="8885354"/>
                  <a:pt x="11689529" y="8880944"/>
                </a:cubicBezTo>
                <a:lnTo>
                  <a:pt x="11689901" y="8858616"/>
                </a:lnTo>
                <a:lnTo>
                  <a:pt x="11687375" y="8856874"/>
                </a:lnTo>
                <a:cubicBezTo>
                  <a:pt x="11682027" y="8849372"/>
                  <a:pt x="11678021" y="8839776"/>
                  <a:pt x="11674169" y="8829661"/>
                </a:cubicBezTo>
                <a:cubicBezTo>
                  <a:pt x="11690089" y="8822105"/>
                  <a:pt x="11681841" y="8803726"/>
                  <a:pt x="11713507" y="8804616"/>
                </a:cubicBezTo>
                <a:lnTo>
                  <a:pt x="11716353" y="8808887"/>
                </a:lnTo>
                <a:close/>
                <a:moveTo>
                  <a:pt x="2111363" y="8788083"/>
                </a:moveTo>
                <a:cubicBezTo>
                  <a:pt x="2112576" y="8788746"/>
                  <a:pt x="2113811" y="8790881"/>
                  <a:pt x="2115076" y="8794985"/>
                </a:cubicBezTo>
                <a:cubicBezTo>
                  <a:pt x="2110730" y="8825753"/>
                  <a:pt x="2105910" y="8825072"/>
                  <a:pt x="2097221" y="8886627"/>
                </a:cubicBezTo>
                <a:cubicBezTo>
                  <a:pt x="2082757" y="8884585"/>
                  <a:pt x="2087105" y="8853808"/>
                  <a:pt x="2086627" y="8822351"/>
                </a:cubicBezTo>
                <a:cubicBezTo>
                  <a:pt x="2095479" y="8851066"/>
                  <a:pt x="2102871" y="8783450"/>
                  <a:pt x="2111363" y="8788083"/>
                </a:cubicBezTo>
                <a:close/>
                <a:moveTo>
                  <a:pt x="12250707" y="8774840"/>
                </a:moveTo>
                <a:cubicBezTo>
                  <a:pt x="12269135" y="8773924"/>
                  <a:pt x="12276933" y="8798616"/>
                  <a:pt x="12271909" y="8811407"/>
                </a:cubicBezTo>
                <a:cubicBezTo>
                  <a:pt x="12270235" y="8815672"/>
                  <a:pt x="12267133" y="8818611"/>
                  <a:pt x="12262527" y="8818841"/>
                </a:cubicBezTo>
                <a:cubicBezTo>
                  <a:pt x="12254169" y="8819953"/>
                  <a:pt x="12248313" y="8817982"/>
                  <a:pt x="12244463" y="8814341"/>
                </a:cubicBezTo>
                <a:cubicBezTo>
                  <a:pt x="12232919" y="8803421"/>
                  <a:pt x="12239451" y="8777491"/>
                  <a:pt x="12250707" y="8774840"/>
                </a:cubicBezTo>
                <a:close/>
                <a:moveTo>
                  <a:pt x="12955913" y="8774479"/>
                </a:moveTo>
                <a:cubicBezTo>
                  <a:pt x="12969673" y="8775747"/>
                  <a:pt x="12977801" y="8778957"/>
                  <a:pt x="12987497" y="8778620"/>
                </a:cubicBezTo>
                <a:cubicBezTo>
                  <a:pt x="13001557" y="8800831"/>
                  <a:pt x="12999359" y="8816624"/>
                  <a:pt x="12972773" y="8822786"/>
                </a:cubicBezTo>
                <a:cubicBezTo>
                  <a:pt x="12954015" y="8811212"/>
                  <a:pt x="12951213" y="8785119"/>
                  <a:pt x="12955913" y="8774479"/>
                </a:cubicBezTo>
                <a:close/>
                <a:moveTo>
                  <a:pt x="1162521" y="8754668"/>
                </a:moveTo>
                <a:cubicBezTo>
                  <a:pt x="1162521" y="8754668"/>
                  <a:pt x="1162521" y="8754668"/>
                  <a:pt x="1167280" y="8755340"/>
                </a:cubicBezTo>
                <a:cubicBezTo>
                  <a:pt x="1172081" y="8824499"/>
                  <a:pt x="1200620" y="8794283"/>
                  <a:pt x="1214901" y="8796300"/>
                </a:cubicBezTo>
                <a:cubicBezTo>
                  <a:pt x="1219661" y="8796973"/>
                  <a:pt x="1219661" y="8796973"/>
                  <a:pt x="1219681" y="8831217"/>
                </a:cubicBezTo>
                <a:cubicBezTo>
                  <a:pt x="1219681" y="8831217"/>
                  <a:pt x="1210180" y="8864122"/>
                  <a:pt x="1210180" y="8864122"/>
                </a:cubicBezTo>
                <a:cubicBezTo>
                  <a:pt x="1191141" y="8861432"/>
                  <a:pt x="1167341" y="8858075"/>
                  <a:pt x="1153042" y="8821811"/>
                </a:cubicBezTo>
                <a:cubicBezTo>
                  <a:pt x="1148302" y="8855385"/>
                  <a:pt x="1143543" y="8854713"/>
                  <a:pt x="1138783" y="8854044"/>
                </a:cubicBezTo>
                <a:cubicBezTo>
                  <a:pt x="1134024" y="8853370"/>
                  <a:pt x="1138761" y="8819793"/>
                  <a:pt x="1138761" y="8819793"/>
                </a:cubicBezTo>
                <a:cubicBezTo>
                  <a:pt x="1143502" y="8786221"/>
                  <a:pt x="1143502" y="8786221"/>
                  <a:pt x="1148262" y="8786892"/>
                </a:cubicBezTo>
                <a:cubicBezTo>
                  <a:pt x="1153023" y="8787564"/>
                  <a:pt x="1153023" y="8787564"/>
                  <a:pt x="1153023" y="8787564"/>
                </a:cubicBezTo>
                <a:cubicBezTo>
                  <a:pt x="1153023" y="8787564"/>
                  <a:pt x="1153023" y="8787564"/>
                  <a:pt x="1162521" y="8754668"/>
                </a:cubicBezTo>
                <a:close/>
                <a:moveTo>
                  <a:pt x="1114841" y="8747938"/>
                </a:moveTo>
                <a:cubicBezTo>
                  <a:pt x="1129304" y="8749979"/>
                  <a:pt x="1095723" y="8813719"/>
                  <a:pt x="1110185" y="8815760"/>
                </a:cubicBezTo>
                <a:cubicBezTo>
                  <a:pt x="1111408" y="8824496"/>
                  <a:pt x="1111418" y="8828780"/>
                  <a:pt x="1110672" y="8830279"/>
                </a:cubicBezTo>
                <a:cubicBezTo>
                  <a:pt x="1109917" y="8831776"/>
                  <a:pt x="1108409" y="8830495"/>
                  <a:pt x="1106596" y="8828096"/>
                </a:cubicBezTo>
                <a:cubicBezTo>
                  <a:pt x="1102970" y="8823306"/>
                  <a:pt x="1098131" y="8814061"/>
                  <a:pt x="1095723" y="8813719"/>
                </a:cubicBezTo>
                <a:cubicBezTo>
                  <a:pt x="1100460" y="8780144"/>
                  <a:pt x="1110101" y="8781506"/>
                  <a:pt x="1114841" y="8747938"/>
                </a:cubicBezTo>
                <a:close/>
                <a:moveTo>
                  <a:pt x="12665585" y="8746463"/>
                </a:moveTo>
                <a:cubicBezTo>
                  <a:pt x="12669321" y="8745785"/>
                  <a:pt x="12673933" y="8746169"/>
                  <a:pt x="12679449" y="8747870"/>
                </a:cubicBezTo>
                <a:cubicBezTo>
                  <a:pt x="12683361" y="8755879"/>
                  <a:pt x="12681221" y="8764288"/>
                  <a:pt x="12682407" y="8775229"/>
                </a:cubicBezTo>
                <a:cubicBezTo>
                  <a:pt x="12673627" y="8778564"/>
                  <a:pt x="12664255" y="8776429"/>
                  <a:pt x="12654881" y="8774296"/>
                </a:cubicBezTo>
                <a:cubicBezTo>
                  <a:pt x="12651061" y="8760084"/>
                  <a:pt x="12654381" y="8748497"/>
                  <a:pt x="12665585" y="8746463"/>
                </a:cubicBezTo>
                <a:close/>
                <a:moveTo>
                  <a:pt x="12724433" y="8734295"/>
                </a:moveTo>
                <a:cubicBezTo>
                  <a:pt x="12742491" y="8743511"/>
                  <a:pt x="12743101" y="8770997"/>
                  <a:pt x="12718925" y="8778416"/>
                </a:cubicBezTo>
                <a:cubicBezTo>
                  <a:pt x="12709129" y="8775890"/>
                  <a:pt x="12700789" y="8765765"/>
                  <a:pt x="12699753" y="8755821"/>
                </a:cubicBezTo>
                <a:cubicBezTo>
                  <a:pt x="12698729" y="8745874"/>
                  <a:pt x="12705001" y="8736105"/>
                  <a:pt x="12724433" y="8734295"/>
                </a:cubicBezTo>
                <a:close/>
                <a:moveTo>
                  <a:pt x="486368" y="8731497"/>
                </a:moveTo>
                <a:cubicBezTo>
                  <a:pt x="496421" y="8729111"/>
                  <a:pt x="505950" y="8730457"/>
                  <a:pt x="515478" y="8731803"/>
                </a:cubicBezTo>
                <a:cubicBezTo>
                  <a:pt x="534539" y="8734492"/>
                  <a:pt x="553596" y="8737183"/>
                  <a:pt x="572656" y="8739875"/>
                </a:cubicBezTo>
                <a:cubicBezTo>
                  <a:pt x="597032" y="8773751"/>
                  <a:pt x="620856" y="8777112"/>
                  <a:pt x="649443" y="8781150"/>
                </a:cubicBezTo>
                <a:cubicBezTo>
                  <a:pt x="649443" y="8781150"/>
                  <a:pt x="654208" y="8781822"/>
                  <a:pt x="649995" y="8811660"/>
                </a:cubicBezTo>
                <a:cubicBezTo>
                  <a:pt x="649995" y="8811660"/>
                  <a:pt x="645781" y="8841504"/>
                  <a:pt x="641016" y="8840832"/>
                </a:cubicBezTo>
                <a:cubicBezTo>
                  <a:pt x="612428" y="8836797"/>
                  <a:pt x="588606" y="8833433"/>
                  <a:pt x="564231" y="8799553"/>
                </a:cubicBezTo>
                <a:cubicBezTo>
                  <a:pt x="526117" y="8794171"/>
                  <a:pt x="487999" y="8788789"/>
                  <a:pt x="445670" y="8813254"/>
                </a:cubicBezTo>
                <a:cubicBezTo>
                  <a:pt x="445670" y="8813254"/>
                  <a:pt x="445118" y="8782737"/>
                  <a:pt x="445118" y="8782737"/>
                </a:cubicBezTo>
                <a:cubicBezTo>
                  <a:pt x="449329" y="8752898"/>
                  <a:pt x="449329" y="8752898"/>
                  <a:pt x="454095" y="8753570"/>
                </a:cubicBezTo>
                <a:cubicBezTo>
                  <a:pt x="465728" y="8739996"/>
                  <a:pt x="476312" y="8733881"/>
                  <a:pt x="486368" y="8731497"/>
                </a:cubicBezTo>
                <a:close/>
                <a:moveTo>
                  <a:pt x="11631427" y="8726048"/>
                </a:moveTo>
                <a:cubicBezTo>
                  <a:pt x="11680237" y="8747751"/>
                  <a:pt x="11659691" y="8801671"/>
                  <a:pt x="11607525" y="8806884"/>
                </a:cubicBezTo>
                <a:cubicBezTo>
                  <a:pt x="11604461" y="8786120"/>
                  <a:pt x="11589735" y="8758091"/>
                  <a:pt x="11598329" y="8744590"/>
                </a:cubicBezTo>
                <a:cubicBezTo>
                  <a:pt x="11613249" y="8740832"/>
                  <a:pt x="11628173" y="8737069"/>
                  <a:pt x="11631427" y="8726048"/>
                </a:cubicBezTo>
                <a:close/>
                <a:moveTo>
                  <a:pt x="12100497" y="8725797"/>
                </a:moveTo>
                <a:cubicBezTo>
                  <a:pt x="12139729" y="8739190"/>
                  <a:pt x="12131521" y="8786124"/>
                  <a:pt x="12090525" y="8798657"/>
                </a:cubicBezTo>
                <a:cubicBezTo>
                  <a:pt x="12067693" y="8765440"/>
                  <a:pt x="12074433" y="8740110"/>
                  <a:pt x="12100497" y="8725797"/>
                </a:cubicBezTo>
                <a:close/>
                <a:moveTo>
                  <a:pt x="397502" y="8715146"/>
                </a:moveTo>
                <a:cubicBezTo>
                  <a:pt x="397502" y="8715146"/>
                  <a:pt x="397502" y="8715146"/>
                  <a:pt x="402279" y="8715820"/>
                </a:cubicBezTo>
                <a:cubicBezTo>
                  <a:pt x="402279" y="8715820"/>
                  <a:pt x="402634" y="8747830"/>
                  <a:pt x="402634" y="8747830"/>
                </a:cubicBezTo>
                <a:cubicBezTo>
                  <a:pt x="398210" y="8779165"/>
                  <a:pt x="398210" y="8779165"/>
                  <a:pt x="393434" y="8778487"/>
                </a:cubicBezTo>
                <a:cubicBezTo>
                  <a:pt x="326902" y="8801052"/>
                  <a:pt x="269570" y="8792961"/>
                  <a:pt x="203392" y="8847534"/>
                </a:cubicBezTo>
                <a:cubicBezTo>
                  <a:pt x="198613" y="8846859"/>
                  <a:pt x="193838" y="8846184"/>
                  <a:pt x="198260" y="8814850"/>
                </a:cubicBezTo>
                <a:cubicBezTo>
                  <a:pt x="202684" y="8783516"/>
                  <a:pt x="207460" y="8784192"/>
                  <a:pt x="207460" y="8784192"/>
                </a:cubicBezTo>
                <a:cubicBezTo>
                  <a:pt x="278416" y="8730292"/>
                  <a:pt x="335749" y="8738387"/>
                  <a:pt x="397502" y="8715146"/>
                </a:cubicBezTo>
                <a:close/>
                <a:moveTo>
                  <a:pt x="13815615" y="8710292"/>
                </a:moveTo>
                <a:cubicBezTo>
                  <a:pt x="13847051" y="8741418"/>
                  <a:pt x="13800567" y="8792376"/>
                  <a:pt x="13755441" y="8807595"/>
                </a:cubicBezTo>
                <a:cubicBezTo>
                  <a:pt x="13745285" y="8811021"/>
                  <a:pt x="13735199" y="8812636"/>
                  <a:pt x="13726089" y="8811807"/>
                </a:cubicBezTo>
                <a:cubicBezTo>
                  <a:pt x="13716973" y="8810979"/>
                  <a:pt x="13708833" y="8807709"/>
                  <a:pt x="13702561" y="8801363"/>
                </a:cubicBezTo>
                <a:cubicBezTo>
                  <a:pt x="13698385" y="8797134"/>
                  <a:pt x="13695041" y="8791532"/>
                  <a:pt x="13692797" y="8784384"/>
                </a:cubicBezTo>
                <a:cubicBezTo>
                  <a:pt x="13726817" y="8737031"/>
                  <a:pt x="13771965" y="8718799"/>
                  <a:pt x="13815615" y="8710292"/>
                </a:cubicBezTo>
                <a:close/>
                <a:moveTo>
                  <a:pt x="11813873" y="8701182"/>
                </a:moveTo>
                <a:lnTo>
                  <a:pt x="11840763" y="8702096"/>
                </a:lnTo>
                <a:cubicBezTo>
                  <a:pt x="11842869" y="8707466"/>
                  <a:pt x="11841969" y="8711486"/>
                  <a:pt x="11839493" y="8714146"/>
                </a:cubicBezTo>
                <a:cubicBezTo>
                  <a:pt x="11835781" y="8718136"/>
                  <a:pt x="11828529" y="8719070"/>
                  <a:pt x="11822545" y="8716913"/>
                </a:cubicBezTo>
                <a:lnTo>
                  <a:pt x="11813417" y="8701457"/>
                </a:lnTo>
                <a:close/>
                <a:moveTo>
                  <a:pt x="13650631" y="8698768"/>
                </a:moveTo>
                <a:cubicBezTo>
                  <a:pt x="13663457" y="8697364"/>
                  <a:pt x="13676681" y="8699165"/>
                  <a:pt x="13689717" y="8705649"/>
                </a:cubicBezTo>
                <a:cubicBezTo>
                  <a:pt x="13670805" y="8725221"/>
                  <a:pt x="13649901" y="8736142"/>
                  <a:pt x="13628201" y="8743256"/>
                </a:cubicBezTo>
                <a:cubicBezTo>
                  <a:pt x="13606505" y="8750367"/>
                  <a:pt x="13584013" y="8753668"/>
                  <a:pt x="13561917" y="8758009"/>
                </a:cubicBezTo>
                <a:cubicBezTo>
                  <a:pt x="13577277" y="8736035"/>
                  <a:pt x="13612153" y="8702979"/>
                  <a:pt x="13650631" y="8698768"/>
                </a:cubicBezTo>
                <a:close/>
                <a:moveTo>
                  <a:pt x="13336765" y="8695427"/>
                </a:moveTo>
                <a:cubicBezTo>
                  <a:pt x="13345001" y="8696575"/>
                  <a:pt x="13354313" y="8699782"/>
                  <a:pt x="13365965" y="8705562"/>
                </a:cubicBezTo>
                <a:cubicBezTo>
                  <a:pt x="13359885" y="8726991"/>
                  <a:pt x="13351435" y="8738784"/>
                  <a:pt x="13339863" y="8747144"/>
                </a:cubicBezTo>
                <a:cubicBezTo>
                  <a:pt x="13333075" y="8744949"/>
                  <a:pt x="13327687" y="8742100"/>
                  <a:pt x="13323513" y="8738723"/>
                </a:cubicBezTo>
                <a:cubicBezTo>
                  <a:pt x="13311009" y="8728596"/>
                  <a:pt x="13309473" y="8713732"/>
                  <a:pt x="13314029" y="8697659"/>
                </a:cubicBezTo>
                <a:cubicBezTo>
                  <a:pt x="13321373" y="8695189"/>
                  <a:pt x="13328533" y="8694279"/>
                  <a:pt x="13336765" y="8695427"/>
                </a:cubicBezTo>
                <a:close/>
                <a:moveTo>
                  <a:pt x="13207905" y="8672183"/>
                </a:moveTo>
                <a:cubicBezTo>
                  <a:pt x="13226993" y="8668178"/>
                  <a:pt x="13248853" y="8672358"/>
                  <a:pt x="13248269" y="8689963"/>
                </a:cubicBezTo>
                <a:cubicBezTo>
                  <a:pt x="13213025" y="8699786"/>
                  <a:pt x="13215133" y="8708279"/>
                  <a:pt x="13184203" y="8703519"/>
                </a:cubicBezTo>
                <a:cubicBezTo>
                  <a:pt x="13172509" y="8688378"/>
                  <a:pt x="13188817" y="8676188"/>
                  <a:pt x="13207905" y="8672183"/>
                </a:cubicBezTo>
                <a:close/>
                <a:moveTo>
                  <a:pt x="14132821" y="8617602"/>
                </a:moveTo>
                <a:cubicBezTo>
                  <a:pt x="14154873" y="8614441"/>
                  <a:pt x="14190765" y="8643619"/>
                  <a:pt x="14199081" y="8655022"/>
                </a:cubicBezTo>
                <a:cubicBezTo>
                  <a:pt x="14192781" y="8662713"/>
                  <a:pt x="14186869" y="8666235"/>
                  <a:pt x="14180945" y="8666929"/>
                </a:cubicBezTo>
                <a:cubicBezTo>
                  <a:pt x="14163189" y="8669017"/>
                  <a:pt x="14145369" y="8645697"/>
                  <a:pt x="14116917" y="8633401"/>
                </a:cubicBezTo>
                <a:cubicBezTo>
                  <a:pt x="14119657" y="8623305"/>
                  <a:pt x="14125471" y="8618659"/>
                  <a:pt x="14132821" y="8617602"/>
                </a:cubicBezTo>
                <a:close/>
                <a:moveTo>
                  <a:pt x="12008435" y="8617595"/>
                </a:moveTo>
                <a:cubicBezTo>
                  <a:pt x="12016483" y="8617723"/>
                  <a:pt x="12025203" y="8620059"/>
                  <a:pt x="12033517" y="8625173"/>
                </a:cubicBezTo>
                <a:cubicBezTo>
                  <a:pt x="12042093" y="8644067"/>
                  <a:pt x="12036937" y="8657418"/>
                  <a:pt x="12025909" y="8663818"/>
                </a:cubicBezTo>
                <a:cubicBezTo>
                  <a:pt x="12020393" y="8667017"/>
                  <a:pt x="12013409" y="8668475"/>
                  <a:pt x="12005937" y="8668018"/>
                </a:cubicBezTo>
                <a:cubicBezTo>
                  <a:pt x="11998465" y="8667562"/>
                  <a:pt x="11990505" y="8665190"/>
                  <a:pt x="11983037" y="8660723"/>
                </a:cubicBezTo>
                <a:cubicBezTo>
                  <a:pt x="11966151" y="8636716"/>
                  <a:pt x="11984285" y="8617215"/>
                  <a:pt x="12008435" y="8617595"/>
                </a:cubicBezTo>
                <a:close/>
                <a:moveTo>
                  <a:pt x="12521565" y="8612865"/>
                </a:moveTo>
                <a:cubicBezTo>
                  <a:pt x="12520845" y="8632302"/>
                  <a:pt x="12507265" y="8646912"/>
                  <a:pt x="12507207" y="8671853"/>
                </a:cubicBezTo>
                <a:cubicBezTo>
                  <a:pt x="12501105" y="8672192"/>
                  <a:pt x="12495009" y="8672531"/>
                  <a:pt x="12488909" y="8672872"/>
                </a:cubicBezTo>
                <a:cubicBezTo>
                  <a:pt x="12466617" y="8640861"/>
                  <a:pt x="12501217" y="8622311"/>
                  <a:pt x="12521565" y="8612865"/>
                </a:cubicBezTo>
                <a:close/>
                <a:moveTo>
                  <a:pt x="12795929" y="8590782"/>
                </a:moveTo>
                <a:cubicBezTo>
                  <a:pt x="12828785" y="8608584"/>
                  <a:pt x="12796213" y="8646087"/>
                  <a:pt x="12780753" y="8673822"/>
                </a:cubicBezTo>
                <a:cubicBezTo>
                  <a:pt x="12813541" y="8677799"/>
                  <a:pt x="12858769" y="8673411"/>
                  <a:pt x="12871421" y="8706528"/>
                </a:cubicBezTo>
                <a:cubicBezTo>
                  <a:pt x="12858191" y="8712818"/>
                  <a:pt x="12844369" y="8717563"/>
                  <a:pt x="12829927" y="8720683"/>
                </a:cubicBezTo>
                <a:cubicBezTo>
                  <a:pt x="12808265" y="8725367"/>
                  <a:pt x="12785213" y="8726411"/>
                  <a:pt x="12760687" y="8723597"/>
                </a:cubicBezTo>
                <a:cubicBezTo>
                  <a:pt x="12736161" y="8720787"/>
                  <a:pt x="12710165" y="8714119"/>
                  <a:pt x="12682607" y="8703372"/>
                </a:cubicBezTo>
                <a:cubicBezTo>
                  <a:pt x="12696489" y="8671497"/>
                  <a:pt x="12716833" y="8683836"/>
                  <a:pt x="12733947" y="8674068"/>
                </a:cubicBezTo>
                <a:cubicBezTo>
                  <a:pt x="12758753" y="8643521"/>
                  <a:pt x="12756959" y="8597900"/>
                  <a:pt x="12795929" y="8590782"/>
                </a:cubicBezTo>
                <a:close/>
                <a:moveTo>
                  <a:pt x="12674877" y="8572456"/>
                </a:moveTo>
                <a:cubicBezTo>
                  <a:pt x="12682227" y="8572577"/>
                  <a:pt x="12686113" y="8582064"/>
                  <a:pt x="12697683" y="8580271"/>
                </a:cubicBezTo>
                <a:cubicBezTo>
                  <a:pt x="12696977" y="8592712"/>
                  <a:pt x="12696271" y="8605156"/>
                  <a:pt x="12672697" y="8604327"/>
                </a:cubicBezTo>
                <a:cubicBezTo>
                  <a:pt x="12663651" y="8592274"/>
                  <a:pt x="12662765" y="8583441"/>
                  <a:pt x="12665957" y="8576222"/>
                </a:cubicBezTo>
                <a:cubicBezTo>
                  <a:pt x="12669589" y="8573415"/>
                  <a:pt x="12672425" y="8572415"/>
                  <a:pt x="12674877" y="8572456"/>
                </a:cubicBezTo>
                <a:close/>
                <a:moveTo>
                  <a:pt x="12028677" y="8568068"/>
                </a:moveTo>
                <a:cubicBezTo>
                  <a:pt x="12037125" y="8565979"/>
                  <a:pt x="12048051" y="8568222"/>
                  <a:pt x="12057833" y="8573253"/>
                </a:cubicBezTo>
                <a:cubicBezTo>
                  <a:pt x="12058563" y="8578689"/>
                  <a:pt x="12059289" y="8584126"/>
                  <a:pt x="12060021" y="8589562"/>
                </a:cubicBezTo>
                <a:cubicBezTo>
                  <a:pt x="12056041" y="8593844"/>
                  <a:pt x="12047169" y="8595609"/>
                  <a:pt x="12038025" y="8595335"/>
                </a:cubicBezTo>
                <a:cubicBezTo>
                  <a:pt x="12028881" y="8595062"/>
                  <a:pt x="12019461" y="8592752"/>
                  <a:pt x="12014389" y="8588877"/>
                </a:cubicBezTo>
                <a:cubicBezTo>
                  <a:pt x="12014255" y="8576578"/>
                  <a:pt x="12020225" y="8570157"/>
                  <a:pt x="12028677" y="8568068"/>
                </a:cubicBezTo>
                <a:close/>
                <a:moveTo>
                  <a:pt x="9333939" y="8548596"/>
                </a:moveTo>
                <a:cubicBezTo>
                  <a:pt x="9347225" y="8542758"/>
                  <a:pt x="9369218" y="8547091"/>
                  <a:pt x="9401686" y="8572826"/>
                </a:cubicBezTo>
                <a:cubicBezTo>
                  <a:pt x="9375775" y="8611212"/>
                  <a:pt x="9354162" y="8619862"/>
                  <a:pt x="9339375" y="8614760"/>
                </a:cubicBezTo>
                <a:cubicBezTo>
                  <a:pt x="9314727" y="8606254"/>
                  <a:pt x="9309033" y="8559541"/>
                  <a:pt x="9333939" y="8548596"/>
                </a:cubicBezTo>
                <a:close/>
                <a:moveTo>
                  <a:pt x="13099101" y="8519244"/>
                </a:moveTo>
                <a:cubicBezTo>
                  <a:pt x="13109971" y="8517252"/>
                  <a:pt x="13123129" y="8522977"/>
                  <a:pt x="13122931" y="8539089"/>
                </a:cubicBezTo>
                <a:cubicBezTo>
                  <a:pt x="13104633" y="8543031"/>
                  <a:pt x="13105941" y="8550216"/>
                  <a:pt x="13099303" y="8549486"/>
                </a:cubicBezTo>
                <a:cubicBezTo>
                  <a:pt x="13097085" y="8549239"/>
                  <a:pt x="13093993" y="8548117"/>
                  <a:pt x="13088997" y="8545700"/>
                </a:cubicBezTo>
                <a:cubicBezTo>
                  <a:pt x="13079653" y="8530944"/>
                  <a:pt x="13088233" y="8521235"/>
                  <a:pt x="13099101" y="8519244"/>
                </a:cubicBezTo>
                <a:close/>
                <a:moveTo>
                  <a:pt x="10538885" y="8517721"/>
                </a:moveTo>
                <a:cubicBezTo>
                  <a:pt x="10569201" y="8515566"/>
                  <a:pt x="10584689" y="8547633"/>
                  <a:pt x="10568177" y="8565388"/>
                </a:cubicBezTo>
                <a:cubicBezTo>
                  <a:pt x="10561425" y="8566558"/>
                  <a:pt x="10556429" y="8566225"/>
                  <a:pt x="10552523" y="8564905"/>
                </a:cubicBezTo>
                <a:cubicBezTo>
                  <a:pt x="10540817" y="8560940"/>
                  <a:pt x="10538935" y="8548121"/>
                  <a:pt x="10528999" y="8540535"/>
                </a:cubicBezTo>
                <a:cubicBezTo>
                  <a:pt x="10531189" y="8532086"/>
                  <a:pt x="10536693" y="8526168"/>
                  <a:pt x="10538885" y="8517721"/>
                </a:cubicBezTo>
                <a:close/>
                <a:moveTo>
                  <a:pt x="9680775" y="8510059"/>
                </a:moveTo>
                <a:cubicBezTo>
                  <a:pt x="9700730" y="8517051"/>
                  <a:pt x="9710102" y="8543320"/>
                  <a:pt x="9695539" y="8565843"/>
                </a:cubicBezTo>
                <a:cubicBezTo>
                  <a:pt x="9677899" y="8560332"/>
                  <a:pt x="9666340" y="8552327"/>
                  <a:pt x="9660250" y="8542762"/>
                </a:cubicBezTo>
                <a:cubicBezTo>
                  <a:pt x="9654161" y="8533200"/>
                  <a:pt x="9653543" y="8522081"/>
                  <a:pt x="9657787" y="8510344"/>
                </a:cubicBezTo>
                <a:cubicBezTo>
                  <a:pt x="9666297" y="8507541"/>
                  <a:pt x="9674120" y="8507730"/>
                  <a:pt x="9680775" y="8510059"/>
                </a:cubicBezTo>
                <a:close/>
                <a:moveTo>
                  <a:pt x="12982921" y="8506297"/>
                </a:moveTo>
                <a:cubicBezTo>
                  <a:pt x="13013515" y="8507868"/>
                  <a:pt x="13042425" y="8521643"/>
                  <a:pt x="13048929" y="8546007"/>
                </a:cubicBezTo>
                <a:cubicBezTo>
                  <a:pt x="13055215" y="8565300"/>
                  <a:pt x="13038003" y="8587177"/>
                  <a:pt x="13013049" y="8602326"/>
                </a:cubicBezTo>
                <a:lnTo>
                  <a:pt x="12994341" y="8609813"/>
                </a:lnTo>
                <a:lnTo>
                  <a:pt x="13003721" y="8615460"/>
                </a:lnTo>
                <a:cubicBezTo>
                  <a:pt x="13003685" y="8627778"/>
                  <a:pt x="12999471" y="8636913"/>
                  <a:pt x="12992259" y="8643138"/>
                </a:cubicBezTo>
                <a:cubicBezTo>
                  <a:pt x="12985045" y="8649360"/>
                  <a:pt x="12974829" y="8652675"/>
                  <a:pt x="12962777" y="8653354"/>
                </a:cubicBezTo>
                <a:cubicBezTo>
                  <a:pt x="12957773" y="8649532"/>
                  <a:pt x="12954777" y="8643540"/>
                  <a:pt x="12952787" y="8636468"/>
                </a:cubicBezTo>
                <a:lnTo>
                  <a:pt x="12949769" y="8618525"/>
                </a:lnTo>
                <a:lnTo>
                  <a:pt x="12930739" y="8618261"/>
                </a:lnTo>
                <a:cubicBezTo>
                  <a:pt x="12923691" y="8616077"/>
                  <a:pt x="12917297" y="8612591"/>
                  <a:pt x="12911929" y="8607576"/>
                </a:cubicBezTo>
                <a:cubicBezTo>
                  <a:pt x="12876285" y="8534951"/>
                  <a:pt x="12931937" y="8503677"/>
                  <a:pt x="12982921" y="8506297"/>
                </a:cubicBezTo>
                <a:close/>
                <a:moveTo>
                  <a:pt x="12502777" y="8497916"/>
                </a:moveTo>
                <a:cubicBezTo>
                  <a:pt x="12521113" y="8496855"/>
                  <a:pt x="12528533" y="8507541"/>
                  <a:pt x="12524381" y="8524450"/>
                </a:cubicBezTo>
                <a:cubicBezTo>
                  <a:pt x="12518269" y="8524803"/>
                  <a:pt x="12508773" y="8522575"/>
                  <a:pt x="12496549" y="8523282"/>
                </a:cubicBezTo>
                <a:cubicBezTo>
                  <a:pt x="12495241" y="8512242"/>
                  <a:pt x="12504081" y="8508954"/>
                  <a:pt x="12502777" y="8497916"/>
                </a:cubicBezTo>
                <a:close/>
                <a:moveTo>
                  <a:pt x="10921963" y="8495434"/>
                </a:moveTo>
                <a:cubicBezTo>
                  <a:pt x="10931805" y="8495772"/>
                  <a:pt x="10940455" y="8496898"/>
                  <a:pt x="10945381" y="8498252"/>
                </a:cubicBezTo>
                <a:cubicBezTo>
                  <a:pt x="10946797" y="8507829"/>
                  <a:pt x="10945269" y="8513955"/>
                  <a:pt x="10941559" y="8517894"/>
                </a:cubicBezTo>
                <a:cubicBezTo>
                  <a:pt x="10930421" y="8529712"/>
                  <a:pt x="10899613" y="8521868"/>
                  <a:pt x="10869689" y="8528680"/>
                </a:cubicBezTo>
                <a:cubicBezTo>
                  <a:pt x="10852197" y="8500478"/>
                  <a:pt x="10892437" y="8494417"/>
                  <a:pt x="10921963" y="8495434"/>
                </a:cubicBezTo>
                <a:close/>
                <a:moveTo>
                  <a:pt x="13240709" y="8479325"/>
                </a:moveTo>
                <a:cubicBezTo>
                  <a:pt x="13254929" y="8475043"/>
                  <a:pt x="13288201" y="8492949"/>
                  <a:pt x="13292985" y="8505470"/>
                </a:cubicBezTo>
                <a:cubicBezTo>
                  <a:pt x="13287481" y="8515272"/>
                  <a:pt x="13278901" y="8521351"/>
                  <a:pt x="13269763" y="8524245"/>
                </a:cubicBezTo>
                <a:cubicBezTo>
                  <a:pt x="13256061" y="8528589"/>
                  <a:pt x="13241111" y="8525781"/>
                  <a:pt x="13233431" y="8517676"/>
                </a:cubicBezTo>
                <a:cubicBezTo>
                  <a:pt x="13225749" y="8509573"/>
                  <a:pt x="13225339" y="8496169"/>
                  <a:pt x="13240709" y="8479325"/>
                </a:cubicBezTo>
                <a:close/>
                <a:moveTo>
                  <a:pt x="11907305" y="8462379"/>
                </a:moveTo>
                <a:cubicBezTo>
                  <a:pt x="11911505" y="8463087"/>
                  <a:pt x="11915719" y="8464744"/>
                  <a:pt x="11919925" y="8467956"/>
                </a:cubicBezTo>
                <a:cubicBezTo>
                  <a:pt x="11923589" y="8479495"/>
                  <a:pt x="11921901" y="8487888"/>
                  <a:pt x="11917419" y="8493288"/>
                </a:cubicBezTo>
                <a:cubicBezTo>
                  <a:pt x="11910697" y="8501389"/>
                  <a:pt x="11897689" y="8502757"/>
                  <a:pt x="11887013" y="8497913"/>
                </a:cubicBezTo>
                <a:cubicBezTo>
                  <a:pt x="11876337" y="8493073"/>
                  <a:pt x="11867995" y="8482019"/>
                  <a:pt x="11870613" y="8465277"/>
                </a:cubicBezTo>
                <a:cubicBezTo>
                  <a:pt x="11882259" y="8466676"/>
                  <a:pt x="11894707" y="8460255"/>
                  <a:pt x="11907305" y="8462379"/>
                </a:cubicBezTo>
                <a:close/>
                <a:moveTo>
                  <a:pt x="12379019" y="8457326"/>
                </a:moveTo>
                <a:cubicBezTo>
                  <a:pt x="12425983" y="8477580"/>
                  <a:pt x="12418465" y="8540039"/>
                  <a:pt x="12380059" y="8550527"/>
                </a:cubicBezTo>
                <a:cubicBezTo>
                  <a:pt x="12373659" y="8552278"/>
                  <a:pt x="12366397" y="8552581"/>
                  <a:pt x="12358389" y="8551007"/>
                </a:cubicBezTo>
                <a:cubicBezTo>
                  <a:pt x="12350383" y="8549431"/>
                  <a:pt x="12341625" y="8545977"/>
                  <a:pt x="12332229" y="8540207"/>
                </a:cubicBezTo>
                <a:cubicBezTo>
                  <a:pt x="12322805" y="8515531"/>
                  <a:pt x="12344613" y="8463100"/>
                  <a:pt x="12379019" y="8457326"/>
                </a:cubicBezTo>
                <a:close/>
                <a:moveTo>
                  <a:pt x="10169471" y="8455417"/>
                </a:moveTo>
                <a:cubicBezTo>
                  <a:pt x="10208187" y="8458928"/>
                  <a:pt x="10249497" y="8477819"/>
                  <a:pt x="10289057" y="8494379"/>
                </a:cubicBezTo>
                <a:cubicBezTo>
                  <a:pt x="10252491" y="8540250"/>
                  <a:pt x="10264713" y="8589987"/>
                  <a:pt x="10196665" y="8630596"/>
                </a:cubicBezTo>
                <a:cubicBezTo>
                  <a:pt x="10179637" y="8631968"/>
                  <a:pt x="10162989" y="8629884"/>
                  <a:pt x="10147577" y="8625164"/>
                </a:cubicBezTo>
                <a:cubicBezTo>
                  <a:pt x="10132161" y="8620453"/>
                  <a:pt x="10117975" y="8613110"/>
                  <a:pt x="10105873" y="8603970"/>
                </a:cubicBezTo>
                <a:cubicBezTo>
                  <a:pt x="10065535" y="8573504"/>
                  <a:pt x="10048357" y="8523067"/>
                  <a:pt x="10085901" y="8483458"/>
                </a:cubicBezTo>
                <a:cubicBezTo>
                  <a:pt x="10100141" y="8469627"/>
                  <a:pt x="10115565" y="8461556"/>
                  <a:pt x="10131785" y="8457685"/>
                </a:cubicBezTo>
                <a:cubicBezTo>
                  <a:pt x="10143951" y="8454783"/>
                  <a:pt x="10156569" y="8454245"/>
                  <a:pt x="10169471" y="8455417"/>
                </a:cubicBezTo>
                <a:close/>
                <a:moveTo>
                  <a:pt x="9900593" y="8449245"/>
                </a:moveTo>
                <a:cubicBezTo>
                  <a:pt x="9901221" y="8454748"/>
                  <a:pt x="9907313" y="8454376"/>
                  <a:pt x="9913405" y="8454004"/>
                </a:cubicBezTo>
                <a:cubicBezTo>
                  <a:pt x="9919441" y="8464891"/>
                  <a:pt x="9923427" y="8476169"/>
                  <a:pt x="9925501" y="8487437"/>
                </a:cubicBezTo>
                <a:lnTo>
                  <a:pt x="9926025" y="8514583"/>
                </a:lnTo>
                <a:lnTo>
                  <a:pt x="9945013" y="8523821"/>
                </a:lnTo>
                <a:lnTo>
                  <a:pt x="9981823" y="8554051"/>
                </a:lnTo>
                <a:lnTo>
                  <a:pt x="9969425" y="8537040"/>
                </a:lnTo>
                <a:cubicBezTo>
                  <a:pt x="9963797" y="8522297"/>
                  <a:pt x="9964639" y="8504153"/>
                  <a:pt x="9975653" y="8498178"/>
                </a:cubicBezTo>
                <a:cubicBezTo>
                  <a:pt x="9978805" y="8496472"/>
                  <a:pt x="9982781" y="8495757"/>
                  <a:pt x="9987677" y="8496400"/>
                </a:cubicBezTo>
                <a:cubicBezTo>
                  <a:pt x="9998197" y="8529171"/>
                  <a:pt x="10007673" y="8528267"/>
                  <a:pt x="10002013" y="8555475"/>
                </a:cubicBezTo>
                <a:cubicBezTo>
                  <a:pt x="9998297" y="8557385"/>
                  <a:pt x="9994757" y="8558110"/>
                  <a:pt x="9991443" y="8557886"/>
                </a:cubicBezTo>
                <a:lnTo>
                  <a:pt x="9982769" y="8554831"/>
                </a:lnTo>
                <a:lnTo>
                  <a:pt x="9992539" y="8562850"/>
                </a:lnTo>
                <a:cubicBezTo>
                  <a:pt x="10007709" y="8576843"/>
                  <a:pt x="10022529" y="8591299"/>
                  <a:pt x="10037953" y="8604673"/>
                </a:cubicBezTo>
                <a:cubicBezTo>
                  <a:pt x="10014489" y="8603080"/>
                  <a:pt x="9992959" y="8598778"/>
                  <a:pt x="9972923" y="8592319"/>
                </a:cubicBezTo>
                <a:cubicBezTo>
                  <a:pt x="9957899" y="8587479"/>
                  <a:pt x="9943711" y="8581426"/>
                  <a:pt x="9930169" y="8574401"/>
                </a:cubicBezTo>
                <a:lnTo>
                  <a:pt x="9924703" y="8571062"/>
                </a:lnTo>
                <a:lnTo>
                  <a:pt x="9896753" y="8576891"/>
                </a:lnTo>
                <a:lnTo>
                  <a:pt x="9896393" y="8577358"/>
                </a:lnTo>
                <a:cubicBezTo>
                  <a:pt x="9886645" y="8586340"/>
                  <a:pt x="9874749" y="8593532"/>
                  <a:pt x="9860949" y="8598221"/>
                </a:cubicBezTo>
                <a:lnTo>
                  <a:pt x="9823986" y="8602842"/>
                </a:lnTo>
                <a:lnTo>
                  <a:pt x="9825875" y="8606676"/>
                </a:lnTo>
                <a:cubicBezTo>
                  <a:pt x="9828285" y="8609438"/>
                  <a:pt x="9830067" y="8610824"/>
                  <a:pt x="9829619" y="8613758"/>
                </a:cubicBezTo>
                <a:cubicBezTo>
                  <a:pt x="9829325" y="8615715"/>
                  <a:pt x="9828037" y="8618363"/>
                  <a:pt x="9825290" y="8622568"/>
                </a:cubicBezTo>
                <a:cubicBezTo>
                  <a:pt x="9819090" y="8625069"/>
                  <a:pt x="9813712" y="8625388"/>
                  <a:pt x="9809298" y="8624288"/>
                </a:cubicBezTo>
                <a:cubicBezTo>
                  <a:pt x="9796062" y="8620982"/>
                  <a:pt x="9791522" y="8604867"/>
                  <a:pt x="9799644" y="8596367"/>
                </a:cubicBezTo>
                <a:lnTo>
                  <a:pt x="9808168" y="8594075"/>
                </a:lnTo>
                <a:lnTo>
                  <a:pt x="9800300" y="8580769"/>
                </a:lnTo>
                <a:cubicBezTo>
                  <a:pt x="9791152" y="8556137"/>
                  <a:pt x="9795441" y="8528349"/>
                  <a:pt x="9808829" y="8504685"/>
                </a:cubicBezTo>
                <a:lnTo>
                  <a:pt x="9821131" y="8491704"/>
                </a:lnTo>
                <a:lnTo>
                  <a:pt x="9820676" y="8491321"/>
                </a:lnTo>
                <a:lnTo>
                  <a:pt x="9821504" y="8491311"/>
                </a:lnTo>
                <a:lnTo>
                  <a:pt x="9846441" y="8465004"/>
                </a:lnTo>
                <a:cubicBezTo>
                  <a:pt x="9862161" y="8455047"/>
                  <a:pt x="9880641" y="8449074"/>
                  <a:pt x="9900593" y="8449245"/>
                </a:cubicBezTo>
                <a:close/>
                <a:moveTo>
                  <a:pt x="12018669" y="8439865"/>
                </a:moveTo>
                <a:cubicBezTo>
                  <a:pt x="12040193" y="8439622"/>
                  <a:pt x="12067895" y="8454743"/>
                  <a:pt x="12068655" y="8473827"/>
                </a:cubicBezTo>
                <a:cubicBezTo>
                  <a:pt x="12069195" y="8487402"/>
                  <a:pt x="12056109" y="8502978"/>
                  <a:pt x="12017491" y="8516464"/>
                </a:cubicBezTo>
                <a:cubicBezTo>
                  <a:pt x="11989479" y="8476709"/>
                  <a:pt x="11989445" y="8455049"/>
                  <a:pt x="12000429" y="8445651"/>
                </a:cubicBezTo>
                <a:cubicBezTo>
                  <a:pt x="12005003" y="8441735"/>
                  <a:pt x="12011497" y="8439947"/>
                  <a:pt x="12018669" y="8439865"/>
                </a:cubicBezTo>
                <a:close/>
                <a:moveTo>
                  <a:pt x="9591857" y="8439169"/>
                </a:moveTo>
                <a:cubicBezTo>
                  <a:pt x="9618930" y="8435193"/>
                  <a:pt x="9627971" y="8456887"/>
                  <a:pt x="9614573" y="8471297"/>
                </a:cubicBezTo>
                <a:cubicBezTo>
                  <a:pt x="9609999" y="8471503"/>
                  <a:pt x="9606431" y="8470627"/>
                  <a:pt x="9603616" y="8468940"/>
                </a:cubicBezTo>
                <a:cubicBezTo>
                  <a:pt x="9595175" y="8463880"/>
                  <a:pt x="9593521" y="8451524"/>
                  <a:pt x="9591857" y="8439169"/>
                </a:cubicBezTo>
                <a:close/>
                <a:moveTo>
                  <a:pt x="12111561" y="8431455"/>
                </a:moveTo>
                <a:cubicBezTo>
                  <a:pt x="12120117" y="8447567"/>
                  <a:pt x="12142313" y="8429339"/>
                  <a:pt x="12146371" y="8452997"/>
                </a:cubicBezTo>
                <a:cubicBezTo>
                  <a:pt x="12146269" y="8460678"/>
                  <a:pt x="12142707" y="8467229"/>
                  <a:pt x="12137261" y="8471791"/>
                </a:cubicBezTo>
                <a:lnTo>
                  <a:pt x="12133213" y="8473152"/>
                </a:lnTo>
                <a:lnTo>
                  <a:pt x="12131783" y="8483399"/>
                </a:lnTo>
                <a:cubicBezTo>
                  <a:pt x="12126847" y="8490263"/>
                  <a:pt x="12118021" y="8493533"/>
                  <a:pt x="12104121" y="8492930"/>
                </a:cubicBezTo>
                <a:lnTo>
                  <a:pt x="12108117" y="8475973"/>
                </a:lnTo>
                <a:lnTo>
                  <a:pt x="12101645" y="8474003"/>
                </a:lnTo>
                <a:cubicBezTo>
                  <a:pt x="12095119" y="8470024"/>
                  <a:pt x="12089177" y="8463335"/>
                  <a:pt x="12084925" y="8453331"/>
                </a:cubicBezTo>
                <a:cubicBezTo>
                  <a:pt x="12102573" y="8446548"/>
                  <a:pt x="12098297" y="8438490"/>
                  <a:pt x="12111561" y="8431455"/>
                </a:cubicBezTo>
                <a:close/>
                <a:moveTo>
                  <a:pt x="11013587" y="8421129"/>
                </a:moveTo>
                <a:cubicBezTo>
                  <a:pt x="11044439" y="8449638"/>
                  <a:pt x="11010715" y="8498250"/>
                  <a:pt x="11028089" y="8541256"/>
                </a:cubicBezTo>
                <a:cubicBezTo>
                  <a:pt x="11016157" y="8540203"/>
                  <a:pt x="11006785" y="8538234"/>
                  <a:pt x="10999541" y="8535507"/>
                </a:cubicBezTo>
                <a:cubicBezTo>
                  <a:pt x="10948813" y="8516434"/>
                  <a:pt x="11002317" y="8460237"/>
                  <a:pt x="11013587" y="8421129"/>
                </a:cubicBezTo>
                <a:close/>
                <a:moveTo>
                  <a:pt x="11335921" y="8411498"/>
                </a:moveTo>
                <a:cubicBezTo>
                  <a:pt x="11345153" y="8412882"/>
                  <a:pt x="11352535" y="8418516"/>
                  <a:pt x="11349241" y="8431105"/>
                </a:cubicBezTo>
                <a:cubicBezTo>
                  <a:pt x="11345129" y="8435523"/>
                  <a:pt x="11334739" y="8437655"/>
                  <a:pt x="11325853" y="8435903"/>
                </a:cubicBezTo>
                <a:cubicBezTo>
                  <a:pt x="11316965" y="8434151"/>
                  <a:pt x="11309581" y="8428514"/>
                  <a:pt x="11311511" y="8417398"/>
                </a:cubicBezTo>
                <a:cubicBezTo>
                  <a:pt x="11315613" y="8412981"/>
                  <a:pt x="11326693" y="8410114"/>
                  <a:pt x="11335921" y="8411498"/>
                </a:cubicBezTo>
                <a:close/>
                <a:moveTo>
                  <a:pt x="9285495" y="8409301"/>
                </a:moveTo>
                <a:cubicBezTo>
                  <a:pt x="9316808" y="8408579"/>
                  <a:pt x="9346268" y="8436406"/>
                  <a:pt x="9367357" y="8451353"/>
                </a:cubicBezTo>
                <a:cubicBezTo>
                  <a:pt x="9366882" y="8460476"/>
                  <a:pt x="9364872" y="8467692"/>
                  <a:pt x="9361704" y="8473226"/>
                </a:cubicBezTo>
                <a:cubicBezTo>
                  <a:pt x="9356159" y="8482914"/>
                  <a:pt x="9347053" y="8487452"/>
                  <a:pt x="9336418" y="8488072"/>
                </a:cubicBezTo>
                <a:cubicBezTo>
                  <a:pt x="9304514" y="8489935"/>
                  <a:pt x="9258801" y="8456541"/>
                  <a:pt x="9253806" y="8421074"/>
                </a:cubicBezTo>
                <a:cubicBezTo>
                  <a:pt x="9264413" y="8412954"/>
                  <a:pt x="9275058" y="8409542"/>
                  <a:pt x="9285495" y="8409301"/>
                </a:cubicBezTo>
                <a:close/>
                <a:moveTo>
                  <a:pt x="13001197" y="8403526"/>
                </a:moveTo>
                <a:cubicBezTo>
                  <a:pt x="13009359" y="8423012"/>
                  <a:pt x="13003741" y="8474657"/>
                  <a:pt x="12980555" y="8492204"/>
                </a:cubicBezTo>
                <a:cubicBezTo>
                  <a:pt x="12972827" y="8498054"/>
                  <a:pt x="12963147" y="8500115"/>
                  <a:pt x="12951369" y="8495934"/>
                </a:cubicBezTo>
                <a:cubicBezTo>
                  <a:pt x="12944339" y="8467179"/>
                  <a:pt x="12952603" y="8399167"/>
                  <a:pt x="13001197" y="8403526"/>
                </a:cubicBezTo>
                <a:close/>
                <a:moveTo>
                  <a:pt x="9722200" y="8402627"/>
                </a:moveTo>
                <a:cubicBezTo>
                  <a:pt x="9747880" y="8402154"/>
                  <a:pt x="9768977" y="8404910"/>
                  <a:pt x="9783150" y="8413592"/>
                </a:cubicBezTo>
                <a:cubicBezTo>
                  <a:pt x="9797321" y="8422276"/>
                  <a:pt x="9804575" y="8436879"/>
                  <a:pt x="9802567" y="8460100"/>
                </a:cubicBezTo>
                <a:cubicBezTo>
                  <a:pt x="9786344" y="8458660"/>
                  <a:pt x="9771563" y="8456075"/>
                  <a:pt x="9759207" y="8451209"/>
                </a:cubicBezTo>
                <a:cubicBezTo>
                  <a:pt x="9746851" y="8446347"/>
                  <a:pt x="9736919" y="8439204"/>
                  <a:pt x="9730400" y="8428642"/>
                </a:cubicBezTo>
                <a:cubicBezTo>
                  <a:pt x="9726051" y="8421598"/>
                  <a:pt x="9723223" y="8413037"/>
                  <a:pt x="9722200" y="8402627"/>
                </a:cubicBezTo>
                <a:close/>
                <a:moveTo>
                  <a:pt x="11674391" y="8393807"/>
                </a:moveTo>
                <a:cubicBezTo>
                  <a:pt x="11680957" y="8395155"/>
                  <a:pt x="11687697" y="8399561"/>
                  <a:pt x="11693205" y="8408136"/>
                </a:cubicBezTo>
                <a:cubicBezTo>
                  <a:pt x="11682529" y="8413156"/>
                  <a:pt x="11681437" y="8416861"/>
                  <a:pt x="11687731" y="8426660"/>
                </a:cubicBezTo>
                <a:cubicBezTo>
                  <a:pt x="11678145" y="8427976"/>
                  <a:pt x="11668567" y="8429292"/>
                  <a:pt x="11657889" y="8434312"/>
                </a:cubicBezTo>
                <a:cubicBezTo>
                  <a:pt x="11636537" y="8413251"/>
                  <a:pt x="11654687" y="8389764"/>
                  <a:pt x="11674391" y="8393807"/>
                </a:cubicBezTo>
                <a:close/>
                <a:moveTo>
                  <a:pt x="13343499" y="8393717"/>
                </a:moveTo>
                <a:cubicBezTo>
                  <a:pt x="13377963" y="8415426"/>
                  <a:pt x="13373309" y="8444334"/>
                  <a:pt x="13354569" y="8477478"/>
                </a:cubicBezTo>
                <a:cubicBezTo>
                  <a:pt x="13348313" y="8481654"/>
                  <a:pt x="13342497" y="8483764"/>
                  <a:pt x="13337191" y="8484225"/>
                </a:cubicBezTo>
                <a:cubicBezTo>
                  <a:pt x="13327911" y="8485029"/>
                  <a:pt x="13320205" y="8480780"/>
                  <a:pt x="13314489" y="8473705"/>
                </a:cubicBezTo>
                <a:cubicBezTo>
                  <a:pt x="13297337" y="8452482"/>
                  <a:pt x="13298077" y="8405818"/>
                  <a:pt x="13327849" y="8393846"/>
                </a:cubicBezTo>
                <a:cubicBezTo>
                  <a:pt x="13334113" y="8396543"/>
                  <a:pt x="13340379" y="8399240"/>
                  <a:pt x="13343499" y="8393717"/>
                </a:cubicBezTo>
                <a:close/>
                <a:moveTo>
                  <a:pt x="7862857" y="8385651"/>
                </a:moveTo>
                <a:cubicBezTo>
                  <a:pt x="7863277" y="8390594"/>
                  <a:pt x="7863697" y="8395540"/>
                  <a:pt x="7864115" y="8400483"/>
                </a:cubicBezTo>
                <a:cubicBezTo>
                  <a:pt x="7864327" y="8402957"/>
                  <a:pt x="7873329" y="8404725"/>
                  <a:pt x="7877995" y="8407461"/>
                </a:cubicBezTo>
                <a:cubicBezTo>
                  <a:pt x="7882656" y="8410201"/>
                  <a:pt x="7882971" y="8413910"/>
                  <a:pt x="7865797" y="8420261"/>
                </a:cubicBezTo>
                <a:cubicBezTo>
                  <a:pt x="7865797" y="8420261"/>
                  <a:pt x="7865797" y="8420261"/>
                  <a:pt x="7830599" y="8423079"/>
                </a:cubicBezTo>
                <a:cubicBezTo>
                  <a:pt x="7830599" y="8423079"/>
                  <a:pt x="7830179" y="8418132"/>
                  <a:pt x="7830179" y="8418132"/>
                </a:cubicBezTo>
                <a:cubicBezTo>
                  <a:pt x="7864957" y="8410373"/>
                  <a:pt x="7829337" y="8408246"/>
                  <a:pt x="7828921" y="8403301"/>
                </a:cubicBezTo>
                <a:cubicBezTo>
                  <a:pt x="7828921" y="8403301"/>
                  <a:pt x="7828501" y="8398355"/>
                  <a:pt x="7828079" y="8393410"/>
                </a:cubicBezTo>
                <a:cubicBezTo>
                  <a:pt x="7828079" y="8393410"/>
                  <a:pt x="7827660" y="8388466"/>
                  <a:pt x="7827660" y="8388466"/>
                </a:cubicBezTo>
                <a:cubicBezTo>
                  <a:pt x="7862857" y="8385651"/>
                  <a:pt x="7862857" y="8385651"/>
                  <a:pt x="7862857" y="8385651"/>
                </a:cubicBezTo>
                <a:close/>
                <a:moveTo>
                  <a:pt x="9913745" y="8375137"/>
                </a:moveTo>
                <a:cubicBezTo>
                  <a:pt x="9971285" y="8371055"/>
                  <a:pt x="9978121" y="8426430"/>
                  <a:pt x="9988087" y="8456291"/>
                </a:cubicBezTo>
                <a:cubicBezTo>
                  <a:pt x="9981489" y="8463219"/>
                  <a:pt x="9974907" y="8467873"/>
                  <a:pt x="9968499" y="8470622"/>
                </a:cubicBezTo>
                <a:cubicBezTo>
                  <a:pt x="9957281" y="8475428"/>
                  <a:pt x="9946589" y="8474396"/>
                  <a:pt x="9937277" y="8469511"/>
                </a:cubicBezTo>
                <a:cubicBezTo>
                  <a:pt x="9909339" y="8454856"/>
                  <a:pt x="9893821" y="8405526"/>
                  <a:pt x="9913745" y="8375137"/>
                </a:cubicBezTo>
                <a:close/>
                <a:moveTo>
                  <a:pt x="9814429" y="8371905"/>
                </a:moveTo>
                <a:cubicBezTo>
                  <a:pt x="9845857" y="8371651"/>
                  <a:pt x="9849033" y="8393714"/>
                  <a:pt x="9880481" y="8407262"/>
                </a:cubicBezTo>
                <a:cubicBezTo>
                  <a:pt x="9875005" y="8423872"/>
                  <a:pt x="9865293" y="8432841"/>
                  <a:pt x="9854523" y="8436227"/>
                </a:cubicBezTo>
                <a:cubicBezTo>
                  <a:pt x="9846441" y="8438771"/>
                  <a:pt x="9837757" y="8438171"/>
                  <a:pt x="9829825" y="8435308"/>
                </a:cubicBezTo>
                <a:cubicBezTo>
                  <a:pt x="9821882" y="8432449"/>
                  <a:pt x="9814679" y="8427317"/>
                  <a:pt x="9809556" y="8420797"/>
                </a:cubicBezTo>
                <a:cubicBezTo>
                  <a:pt x="9799308" y="8407750"/>
                  <a:pt x="9797366" y="8389128"/>
                  <a:pt x="9814429" y="8371905"/>
                </a:cubicBezTo>
                <a:close/>
                <a:moveTo>
                  <a:pt x="12675317" y="8356577"/>
                </a:moveTo>
                <a:cubicBezTo>
                  <a:pt x="12732419" y="8364696"/>
                  <a:pt x="12765985" y="8405990"/>
                  <a:pt x="12785665" y="8463274"/>
                </a:cubicBezTo>
                <a:cubicBezTo>
                  <a:pt x="12738097" y="8453862"/>
                  <a:pt x="12723731" y="8394092"/>
                  <a:pt x="12676161" y="8384678"/>
                </a:cubicBezTo>
                <a:cubicBezTo>
                  <a:pt x="12670971" y="8371277"/>
                  <a:pt x="12673145" y="8363929"/>
                  <a:pt x="12675317" y="8356577"/>
                </a:cubicBezTo>
                <a:close/>
                <a:moveTo>
                  <a:pt x="11226413" y="8348311"/>
                </a:moveTo>
                <a:cubicBezTo>
                  <a:pt x="11263341" y="8351577"/>
                  <a:pt x="11247931" y="8429550"/>
                  <a:pt x="11247725" y="8454323"/>
                </a:cubicBezTo>
                <a:cubicBezTo>
                  <a:pt x="11198075" y="8446327"/>
                  <a:pt x="11223501" y="8375999"/>
                  <a:pt x="11226413" y="8348311"/>
                </a:cubicBezTo>
                <a:close/>
                <a:moveTo>
                  <a:pt x="12160805" y="8306966"/>
                </a:moveTo>
                <a:cubicBezTo>
                  <a:pt x="12166249" y="8329533"/>
                  <a:pt x="12167243" y="8348499"/>
                  <a:pt x="12160367" y="8362171"/>
                </a:cubicBezTo>
                <a:lnTo>
                  <a:pt x="12159467" y="8363051"/>
                </a:lnTo>
                <a:lnTo>
                  <a:pt x="12178319" y="8361828"/>
                </a:lnTo>
                <a:cubicBezTo>
                  <a:pt x="12192097" y="8366081"/>
                  <a:pt x="12189985" y="8384855"/>
                  <a:pt x="12189093" y="8399501"/>
                </a:cubicBezTo>
                <a:cubicBezTo>
                  <a:pt x="12182181" y="8403513"/>
                  <a:pt x="12177405" y="8404155"/>
                  <a:pt x="12173989" y="8402633"/>
                </a:cubicBezTo>
                <a:cubicBezTo>
                  <a:pt x="12168861" y="8400354"/>
                  <a:pt x="12166787" y="8393203"/>
                  <a:pt x="12165109" y="8385259"/>
                </a:cubicBezTo>
                <a:lnTo>
                  <a:pt x="12158785" y="8363720"/>
                </a:lnTo>
                <a:lnTo>
                  <a:pt x="12143717" y="8378493"/>
                </a:lnTo>
                <a:cubicBezTo>
                  <a:pt x="12135909" y="8382471"/>
                  <a:pt x="12125713" y="8384913"/>
                  <a:pt x="12112689" y="8385603"/>
                </a:cubicBezTo>
                <a:cubicBezTo>
                  <a:pt x="12109655" y="8356625"/>
                  <a:pt x="12112781" y="8332092"/>
                  <a:pt x="12133627" y="8317728"/>
                </a:cubicBezTo>
                <a:cubicBezTo>
                  <a:pt x="12140577" y="8312939"/>
                  <a:pt x="12149493" y="8309285"/>
                  <a:pt x="12160805" y="8306966"/>
                </a:cubicBezTo>
                <a:close/>
                <a:moveTo>
                  <a:pt x="8548919" y="8305075"/>
                </a:moveTo>
                <a:cubicBezTo>
                  <a:pt x="8580628" y="8307582"/>
                  <a:pt x="8580628" y="8307582"/>
                  <a:pt x="8581049" y="8312589"/>
                </a:cubicBezTo>
                <a:cubicBezTo>
                  <a:pt x="8596899" y="8313843"/>
                  <a:pt x="8597008" y="8315096"/>
                  <a:pt x="8593203" y="8316660"/>
                </a:cubicBezTo>
                <a:cubicBezTo>
                  <a:pt x="8589400" y="8318226"/>
                  <a:pt x="8581688" y="8320104"/>
                  <a:pt x="8581902" y="8322609"/>
                </a:cubicBezTo>
                <a:cubicBezTo>
                  <a:pt x="8581902" y="8322609"/>
                  <a:pt x="8550619" y="8325114"/>
                  <a:pt x="8550199" y="8320101"/>
                </a:cubicBezTo>
                <a:cubicBezTo>
                  <a:pt x="8518908" y="8322607"/>
                  <a:pt x="8518484" y="8317597"/>
                  <a:pt x="8518484" y="8317597"/>
                </a:cubicBezTo>
                <a:cubicBezTo>
                  <a:pt x="8518058" y="8312587"/>
                  <a:pt x="8518058" y="8312587"/>
                  <a:pt x="8518058" y="8312587"/>
                </a:cubicBezTo>
                <a:cubicBezTo>
                  <a:pt x="8518058" y="8312587"/>
                  <a:pt x="8517634" y="8307578"/>
                  <a:pt x="8517634" y="8307578"/>
                </a:cubicBezTo>
                <a:cubicBezTo>
                  <a:pt x="8517634" y="8307578"/>
                  <a:pt x="8548919" y="8305075"/>
                  <a:pt x="8548919" y="8305075"/>
                </a:cubicBezTo>
                <a:close/>
                <a:moveTo>
                  <a:pt x="11886629" y="8281687"/>
                </a:moveTo>
                <a:cubicBezTo>
                  <a:pt x="11907501" y="8277745"/>
                  <a:pt x="11903311" y="8319273"/>
                  <a:pt x="11894549" y="8322523"/>
                </a:cubicBezTo>
                <a:cubicBezTo>
                  <a:pt x="11885139" y="8320307"/>
                  <a:pt x="11869113" y="8288191"/>
                  <a:pt x="11886629" y="8281687"/>
                </a:cubicBezTo>
                <a:close/>
                <a:moveTo>
                  <a:pt x="11662569" y="8279832"/>
                </a:moveTo>
                <a:cubicBezTo>
                  <a:pt x="11679045" y="8297734"/>
                  <a:pt x="11682197" y="8320217"/>
                  <a:pt x="11676101" y="8339521"/>
                </a:cubicBezTo>
                <a:cubicBezTo>
                  <a:pt x="11670007" y="8358827"/>
                  <a:pt x="11654665" y="8374950"/>
                  <a:pt x="11634157" y="8380127"/>
                </a:cubicBezTo>
                <a:cubicBezTo>
                  <a:pt x="11608061" y="8350765"/>
                  <a:pt x="11647605" y="8307298"/>
                  <a:pt x="11662569" y="8279832"/>
                </a:cubicBezTo>
                <a:close/>
                <a:moveTo>
                  <a:pt x="11521157" y="8272753"/>
                </a:moveTo>
                <a:cubicBezTo>
                  <a:pt x="11568837" y="8267870"/>
                  <a:pt x="11602857" y="8322935"/>
                  <a:pt x="11581817" y="8349333"/>
                </a:cubicBezTo>
                <a:cubicBezTo>
                  <a:pt x="11574809" y="8358132"/>
                  <a:pt x="11561677" y="8363745"/>
                  <a:pt x="11540893" y="8362893"/>
                </a:cubicBezTo>
                <a:cubicBezTo>
                  <a:pt x="11517341" y="8344911"/>
                  <a:pt x="11493301" y="8296523"/>
                  <a:pt x="11521157" y="8272753"/>
                </a:cubicBezTo>
                <a:close/>
                <a:moveTo>
                  <a:pt x="12389489" y="8268489"/>
                </a:moveTo>
                <a:cubicBezTo>
                  <a:pt x="12400613" y="8297591"/>
                  <a:pt x="12402567" y="8357272"/>
                  <a:pt x="12360597" y="8383817"/>
                </a:cubicBezTo>
                <a:cubicBezTo>
                  <a:pt x="12340131" y="8357527"/>
                  <a:pt x="12347521" y="8295035"/>
                  <a:pt x="12389489" y="8268489"/>
                </a:cubicBezTo>
                <a:close/>
                <a:moveTo>
                  <a:pt x="7848370" y="8267108"/>
                </a:moveTo>
                <a:cubicBezTo>
                  <a:pt x="7852823" y="8267385"/>
                  <a:pt x="7852929" y="8268647"/>
                  <a:pt x="7852929" y="8268647"/>
                </a:cubicBezTo>
                <a:cubicBezTo>
                  <a:pt x="7853787" y="8278737"/>
                  <a:pt x="7863435" y="8288123"/>
                  <a:pt x="7868643" y="8297228"/>
                </a:cubicBezTo>
                <a:cubicBezTo>
                  <a:pt x="7873841" y="8306333"/>
                  <a:pt x="7874589" y="8315159"/>
                  <a:pt x="7857639" y="8324135"/>
                </a:cubicBezTo>
                <a:cubicBezTo>
                  <a:pt x="7858067" y="8329179"/>
                  <a:pt x="7858067" y="8329179"/>
                  <a:pt x="7858067" y="8329179"/>
                </a:cubicBezTo>
                <a:cubicBezTo>
                  <a:pt x="7822870" y="8331997"/>
                  <a:pt x="7822870" y="8331997"/>
                  <a:pt x="7822441" y="8326954"/>
                </a:cubicBezTo>
                <a:cubicBezTo>
                  <a:pt x="7821157" y="8311819"/>
                  <a:pt x="7819445" y="8291640"/>
                  <a:pt x="7817732" y="8271463"/>
                </a:cubicBezTo>
                <a:cubicBezTo>
                  <a:pt x="7835119" y="8267535"/>
                  <a:pt x="7843915" y="8266829"/>
                  <a:pt x="7848370" y="8267108"/>
                </a:cubicBezTo>
                <a:close/>
                <a:moveTo>
                  <a:pt x="12124599" y="8267011"/>
                </a:moveTo>
                <a:cubicBezTo>
                  <a:pt x="12133227" y="8265588"/>
                  <a:pt x="12142257" y="8270017"/>
                  <a:pt x="12137997" y="8284018"/>
                </a:cubicBezTo>
                <a:cubicBezTo>
                  <a:pt x="12129221" y="8287173"/>
                  <a:pt x="12119709" y="8284839"/>
                  <a:pt x="12113609" y="8285113"/>
                </a:cubicBezTo>
                <a:cubicBezTo>
                  <a:pt x="12107747" y="8275711"/>
                  <a:pt x="12115973" y="8268434"/>
                  <a:pt x="12124599" y="8267011"/>
                </a:cubicBezTo>
                <a:close/>
                <a:moveTo>
                  <a:pt x="11222515" y="8257661"/>
                </a:moveTo>
                <a:cubicBezTo>
                  <a:pt x="11252137" y="8267549"/>
                  <a:pt x="11246287" y="8292820"/>
                  <a:pt x="11223113" y="8299797"/>
                </a:cubicBezTo>
                <a:cubicBezTo>
                  <a:pt x="11218427" y="8297681"/>
                  <a:pt x="11215481" y="8295045"/>
                  <a:pt x="11213837" y="8292013"/>
                </a:cubicBezTo>
                <a:cubicBezTo>
                  <a:pt x="11208909" y="8282915"/>
                  <a:pt x="11215713" y="8270287"/>
                  <a:pt x="11222515" y="8257661"/>
                </a:cubicBezTo>
                <a:close/>
                <a:moveTo>
                  <a:pt x="10650525" y="8243235"/>
                </a:moveTo>
                <a:lnTo>
                  <a:pt x="10657905" y="8250113"/>
                </a:lnTo>
                <a:lnTo>
                  <a:pt x="10664021" y="8246671"/>
                </a:lnTo>
                <a:cubicBezTo>
                  <a:pt x="10685169" y="8258050"/>
                  <a:pt x="10702105" y="8270345"/>
                  <a:pt x="10689585" y="8289027"/>
                </a:cubicBezTo>
                <a:lnTo>
                  <a:pt x="10673553" y="8296794"/>
                </a:lnTo>
                <a:lnTo>
                  <a:pt x="10672921" y="8305635"/>
                </a:lnTo>
                <a:cubicBezTo>
                  <a:pt x="10652487" y="8300843"/>
                  <a:pt x="10638641" y="8292688"/>
                  <a:pt x="10630793" y="8282295"/>
                </a:cubicBezTo>
                <a:cubicBezTo>
                  <a:pt x="10622941" y="8271899"/>
                  <a:pt x="10621095" y="8259265"/>
                  <a:pt x="10624661" y="8245509"/>
                </a:cubicBezTo>
                <a:cubicBezTo>
                  <a:pt x="10633955" y="8241589"/>
                  <a:pt x="10642789" y="8241141"/>
                  <a:pt x="10650525" y="8243235"/>
                </a:cubicBezTo>
                <a:close/>
                <a:moveTo>
                  <a:pt x="10891367" y="8231693"/>
                </a:moveTo>
                <a:cubicBezTo>
                  <a:pt x="10908565" y="8232839"/>
                  <a:pt x="10927453" y="8248091"/>
                  <a:pt x="10942115" y="8289059"/>
                </a:cubicBezTo>
                <a:cubicBezTo>
                  <a:pt x="10916113" y="8300821"/>
                  <a:pt x="10896261" y="8306035"/>
                  <a:pt x="10881513" y="8306766"/>
                </a:cubicBezTo>
                <a:cubicBezTo>
                  <a:pt x="10866763" y="8307499"/>
                  <a:pt x="10857113" y="8303744"/>
                  <a:pt x="10851509" y="8297570"/>
                </a:cubicBezTo>
                <a:cubicBezTo>
                  <a:pt x="10832831" y="8276997"/>
                  <a:pt x="10859121" y="8229545"/>
                  <a:pt x="10891367" y="8231693"/>
                </a:cubicBezTo>
                <a:close/>
                <a:moveTo>
                  <a:pt x="8075579" y="8226227"/>
                </a:moveTo>
                <a:cubicBezTo>
                  <a:pt x="8079665" y="8226549"/>
                  <a:pt x="8079773" y="8227841"/>
                  <a:pt x="8079995" y="8230421"/>
                </a:cubicBezTo>
                <a:cubicBezTo>
                  <a:pt x="8112689" y="8233001"/>
                  <a:pt x="8113125" y="8238165"/>
                  <a:pt x="8114000" y="8248483"/>
                </a:cubicBezTo>
                <a:cubicBezTo>
                  <a:pt x="8114879" y="8258809"/>
                  <a:pt x="8115315" y="8263969"/>
                  <a:pt x="8148455" y="8271709"/>
                </a:cubicBezTo>
                <a:cubicBezTo>
                  <a:pt x="8148891" y="8276870"/>
                  <a:pt x="8148891" y="8276870"/>
                  <a:pt x="8117067" y="8284613"/>
                </a:cubicBezTo>
                <a:cubicBezTo>
                  <a:pt x="8117067" y="8284613"/>
                  <a:pt x="8084811" y="8287195"/>
                  <a:pt x="8084375" y="8282033"/>
                </a:cubicBezTo>
                <a:cubicBezTo>
                  <a:pt x="8051235" y="8274291"/>
                  <a:pt x="8050359" y="8263969"/>
                  <a:pt x="8049483" y="8253647"/>
                </a:cubicBezTo>
                <a:cubicBezTo>
                  <a:pt x="8049045" y="8248489"/>
                  <a:pt x="8048169" y="8238167"/>
                  <a:pt x="8015467" y="8235585"/>
                </a:cubicBezTo>
                <a:cubicBezTo>
                  <a:pt x="8015029" y="8230423"/>
                  <a:pt x="8047292" y="8227841"/>
                  <a:pt x="8047292" y="8227841"/>
                </a:cubicBezTo>
                <a:cubicBezTo>
                  <a:pt x="8063425" y="8226552"/>
                  <a:pt x="8071489" y="8225906"/>
                  <a:pt x="8075579" y="8226227"/>
                </a:cubicBezTo>
                <a:close/>
                <a:moveTo>
                  <a:pt x="12598865" y="8187675"/>
                </a:moveTo>
                <a:cubicBezTo>
                  <a:pt x="12613769" y="8191241"/>
                  <a:pt x="12627265" y="8188779"/>
                  <a:pt x="12642165" y="8192343"/>
                </a:cubicBezTo>
                <a:cubicBezTo>
                  <a:pt x="12661281" y="8213980"/>
                  <a:pt x="12637227" y="8246625"/>
                  <a:pt x="12623869" y="8264763"/>
                </a:cubicBezTo>
                <a:cubicBezTo>
                  <a:pt x="12611357" y="8263903"/>
                  <a:pt x="12602713" y="8260771"/>
                  <a:pt x="12596989" y="8256023"/>
                </a:cubicBezTo>
                <a:cubicBezTo>
                  <a:pt x="12579819" y="8241787"/>
                  <a:pt x="12588945" y="8213036"/>
                  <a:pt x="12598865" y="8187675"/>
                </a:cubicBezTo>
                <a:close/>
                <a:moveTo>
                  <a:pt x="9463711" y="8174927"/>
                </a:moveTo>
                <a:cubicBezTo>
                  <a:pt x="9512511" y="8203929"/>
                  <a:pt x="9517903" y="8238394"/>
                  <a:pt x="9554001" y="8270153"/>
                </a:cubicBezTo>
                <a:cubicBezTo>
                  <a:pt x="9542891" y="8274542"/>
                  <a:pt x="9530644" y="8272993"/>
                  <a:pt x="9518780" y="8267648"/>
                </a:cubicBezTo>
                <a:cubicBezTo>
                  <a:pt x="9506912" y="8262301"/>
                  <a:pt x="9495438" y="8253163"/>
                  <a:pt x="9485878" y="8242373"/>
                </a:cubicBezTo>
                <a:cubicBezTo>
                  <a:pt x="9466754" y="8220785"/>
                  <a:pt x="9455287" y="8192589"/>
                  <a:pt x="9463711" y="8174927"/>
                </a:cubicBezTo>
                <a:close/>
                <a:moveTo>
                  <a:pt x="12275155" y="8173516"/>
                </a:moveTo>
                <a:cubicBezTo>
                  <a:pt x="12286521" y="8185972"/>
                  <a:pt x="12288921" y="8197267"/>
                  <a:pt x="12286255" y="8206109"/>
                </a:cubicBezTo>
                <a:cubicBezTo>
                  <a:pt x="12284259" y="8212744"/>
                  <a:pt x="12279409" y="8217997"/>
                  <a:pt x="12273345" y="8221328"/>
                </a:cubicBezTo>
                <a:cubicBezTo>
                  <a:pt x="12264249" y="8226325"/>
                  <a:pt x="12252429" y="8226991"/>
                  <a:pt x="12243417" y="8221501"/>
                </a:cubicBezTo>
                <a:cubicBezTo>
                  <a:pt x="12234405" y="8216011"/>
                  <a:pt x="12228201" y="8204353"/>
                  <a:pt x="12230341" y="8184702"/>
                </a:cubicBezTo>
                <a:cubicBezTo>
                  <a:pt x="12245277" y="8180974"/>
                  <a:pt x="12253509" y="8172121"/>
                  <a:pt x="12275155" y="8173516"/>
                </a:cubicBezTo>
                <a:close/>
                <a:moveTo>
                  <a:pt x="8108621" y="8173415"/>
                </a:moveTo>
                <a:cubicBezTo>
                  <a:pt x="8108621" y="8173415"/>
                  <a:pt x="8116547" y="8174065"/>
                  <a:pt x="8120564" y="8175027"/>
                </a:cubicBezTo>
                <a:cubicBezTo>
                  <a:pt x="8124583" y="8175989"/>
                  <a:pt x="8124691" y="8177265"/>
                  <a:pt x="8109051" y="8178516"/>
                </a:cubicBezTo>
                <a:cubicBezTo>
                  <a:pt x="8109485" y="8183615"/>
                  <a:pt x="8109918" y="8188719"/>
                  <a:pt x="8110352" y="8193819"/>
                </a:cubicBezTo>
                <a:cubicBezTo>
                  <a:pt x="8110352" y="8193819"/>
                  <a:pt x="8110785" y="8198920"/>
                  <a:pt x="8079505" y="8201421"/>
                </a:cubicBezTo>
                <a:cubicBezTo>
                  <a:pt x="8048215" y="8203927"/>
                  <a:pt x="8048215" y="8203927"/>
                  <a:pt x="8047784" y="8198825"/>
                </a:cubicBezTo>
                <a:cubicBezTo>
                  <a:pt x="8047351" y="8193723"/>
                  <a:pt x="8046919" y="8188625"/>
                  <a:pt x="8046487" y="8183523"/>
                </a:cubicBezTo>
                <a:cubicBezTo>
                  <a:pt x="8077341" y="8175919"/>
                  <a:pt x="8077341" y="8175919"/>
                  <a:pt x="8108621" y="8173415"/>
                </a:cubicBezTo>
                <a:close/>
                <a:moveTo>
                  <a:pt x="10550211" y="8140699"/>
                </a:moveTo>
                <a:cubicBezTo>
                  <a:pt x="10595553" y="8137905"/>
                  <a:pt x="10623017" y="8188808"/>
                  <a:pt x="10600247" y="8211870"/>
                </a:cubicBezTo>
                <a:cubicBezTo>
                  <a:pt x="10592651" y="8219555"/>
                  <a:pt x="10579473" y="8224147"/>
                  <a:pt x="10559521" y="8222627"/>
                </a:cubicBezTo>
                <a:cubicBezTo>
                  <a:pt x="10539519" y="8207357"/>
                  <a:pt x="10527889" y="8158573"/>
                  <a:pt x="10550211" y="8140699"/>
                </a:cubicBezTo>
                <a:close/>
                <a:moveTo>
                  <a:pt x="11755617" y="8125417"/>
                </a:moveTo>
                <a:cubicBezTo>
                  <a:pt x="11781133" y="8127775"/>
                  <a:pt x="11792843" y="8141025"/>
                  <a:pt x="11798571" y="8157050"/>
                </a:cubicBezTo>
                <a:lnTo>
                  <a:pt x="11800509" y="8170267"/>
                </a:lnTo>
                <a:lnTo>
                  <a:pt x="11806713" y="8178719"/>
                </a:lnTo>
                <a:lnTo>
                  <a:pt x="11802071" y="8180940"/>
                </a:lnTo>
                <a:lnTo>
                  <a:pt x="11805645" y="8205335"/>
                </a:lnTo>
                <a:cubicBezTo>
                  <a:pt x="11798609" y="8210317"/>
                  <a:pt x="11791997" y="8213352"/>
                  <a:pt x="11785893" y="8214785"/>
                </a:cubicBezTo>
                <a:cubicBezTo>
                  <a:pt x="11775201" y="8217294"/>
                  <a:pt x="11766049" y="8214887"/>
                  <a:pt x="11758805" y="8209388"/>
                </a:cubicBezTo>
                <a:cubicBezTo>
                  <a:pt x="11737089" y="8192889"/>
                  <a:pt x="11732609" y="8148539"/>
                  <a:pt x="11755617" y="8125417"/>
                </a:cubicBezTo>
                <a:close/>
                <a:moveTo>
                  <a:pt x="7808547" y="8116733"/>
                </a:moveTo>
                <a:cubicBezTo>
                  <a:pt x="7808971" y="8121745"/>
                  <a:pt x="7840679" y="8124251"/>
                  <a:pt x="7841103" y="8129259"/>
                </a:cubicBezTo>
                <a:cubicBezTo>
                  <a:pt x="7841103" y="8129259"/>
                  <a:pt x="7810247" y="8136773"/>
                  <a:pt x="7810247" y="8136773"/>
                </a:cubicBezTo>
                <a:cubicBezTo>
                  <a:pt x="7810247" y="8136773"/>
                  <a:pt x="7778969" y="8139276"/>
                  <a:pt x="7778544" y="8134266"/>
                </a:cubicBezTo>
                <a:cubicBezTo>
                  <a:pt x="7778544" y="8134266"/>
                  <a:pt x="7778117" y="8129257"/>
                  <a:pt x="7778117" y="8129257"/>
                </a:cubicBezTo>
                <a:cubicBezTo>
                  <a:pt x="7778117" y="8129257"/>
                  <a:pt x="7746827" y="8131759"/>
                  <a:pt x="7746406" y="8126752"/>
                </a:cubicBezTo>
                <a:cubicBezTo>
                  <a:pt x="7746406" y="8126752"/>
                  <a:pt x="7746406" y="8126752"/>
                  <a:pt x="7777691" y="8124247"/>
                </a:cubicBezTo>
                <a:cubicBezTo>
                  <a:pt x="7777267" y="8119239"/>
                  <a:pt x="7777267" y="8119239"/>
                  <a:pt x="7808547" y="8116733"/>
                </a:cubicBezTo>
                <a:close/>
                <a:moveTo>
                  <a:pt x="10725457" y="8116516"/>
                </a:moveTo>
                <a:cubicBezTo>
                  <a:pt x="10737187" y="8117602"/>
                  <a:pt x="10747415" y="8120117"/>
                  <a:pt x="10755843" y="8124468"/>
                </a:cubicBezTo>
                <a:cubicBezTo>
                  <a:pt x="10772705" y="8133173"/>
                  <a:pt x="10782385" y="8149221"/>
                  <a:pt x="10782525" y="8175890"/>
                </a:cubicBezTo>
                <a:cubicBezTo>
                  <a:pt x="10764109" y="8175624"/>
                  <a:pt x="10747193" y="8173927"/>
                  <a:pt x="10732769" y="8169429"/>
                </a:cubicBezTo>
                <a:cubicBezTo>
                  <a:pt x="10718349" y="8164923"/>
                  <a:pt x="10706425" y="8157613"/>
                  <a:pt x="10697989" y="8146117"/>
                </a:cubicBezTo>
                <a:cubicBezTo>
                  <a:pt x="10692365" y="8138451"/>
                  <a:pt x="10688293" y="8128923"/>
                  <a:pt x="10686061" y="8117129"/>
                </a:cubicBezTo>
                <a:cubicBezTo>
                  <a:pt x="10700499" y="8115769"/>
                  <a:pt x="10713729" y="8115429"/>
                  <a:pt x="10725457" y="8116516"/>
                </a:cubicBezTo>
                <a:close/>
                <a:moveTo>
                  <a:pt x="10928185" y="8080313"/>
                </a:moveTo>
                <a:cubicBezTo>
                  <a:pt x="10961825" y="8081149"/>
                  <a:pt x="10957629" y="8122675"/>
                  <a:pt x="10960889" y="8150014"/>
                </a:cubicBezTo>
                <a:cubicBezTo>
                  <a:pt x="10987169" y="8140257"/>
                  <a:pt x="11018201" y="8119225"/>
                  <a:pt x="11045041" y="8139714"/>
                </a:cubicBezTo>
                <a:cubicBezTo>
                  <a:pt x="11038609" y="8149713"/>
                  <a:pt x="11030917" y="8158753"/>
                  <a:pt x="11021919" y="8166793"/>
                </a:cubicBezTo>
                <a:cubicBezTo>
                  <a:pt x="10994921" y="8190910"/>
                  <a:pt x="10956139" y="8206025"/>
                  <a:pt x="10904137" y="8211051"/>
                </a:cubicBezTo>
                <a:cubicBezTo>
                  <a:pt x="10897521" y="8181151"/>
                  <a:pt x="10919049" y="8182675"/>
                  <a:pt x="10926505" y="8168491"/>
                </a:cubicBezTo>
                <a:cubicBezTo>
                  <a:pt x="10928649" y="8135337"/>
                  <a:pt x="10903209" y="8101005"/>
                  <a:pt x="10928185" y="8080313"/>
                </a:cubicBezTo>
                <a:close/>
                <a:moveTo>
                  <a:pt x="8672698" y="8076173"/>
                </a:moveTo>
                <a:cubicBezTo>
                  <a:pt x="8677116" y="8076058"/>
                  <a:pt x="8683034" y="8076215"/>
                  <a:pt x="8690963" y="8076841"/>
                </a:cubicBezTo>
                <a:cubicBezTo>
                  <a:pt x="8690963" y="8076841"/>
                  <a:pt x="8690963" y="8076841"/>
                  <a:pt x="8691385" y="8081847"/>
                </a:cubicBezTo>
                <a:cubicBezTo>
                  <a:pt x="8661381" y="8099382"/>
                  <a:pt x="8663080" y="8119419"/>
                  <a:pt x="8696060" y="8136950"/>
                </a:cubicBezTo>
                <a:cubicBezTo>
                  <a:pt x="8696698" y="8144467"/>
                  <a:pt x="8705155" y="8151355"/>
                  <a:pt x="8709755" y="8159183"/>
                </a:cubicBezTo>
                <a:cubicBezTo>
                  <a:pt x="8714355" y="8167010"/>
                  <a:pt x="8715098" y="8175775"/>
                  <a:pt x="8700311" y="8187045"/>
                </a:cubicBezTo>
                <a:cubicBezTo>
                  <a:pt x="8700631" y="8190803"/>
                  <a:pt x="8700711" y="8191743"/>
                  <a:pt x="8687535" y="8193032"/>
                </a:cubicBezTo>
                <a:lnTo>
                  <a:pt x="8675833" y="8194020"/>
                </a:lnTo>
                <a:lnTo>
                  <a:pt x="8675485" y="8195699"/>
                </a:lnTo>
                <a:cubicBezTo>
                  <a:pt x="8666500" y="8199363"/>
                  <a:pt x="8652691" y="8196303"/>
                  <a:pt x="8644267" y="8189189"/>
                </a:cubicBezTo>
                <a:cubicBezTo>
                  <a:pt x="8635850" y="8182075"/>
                  <a:pt x="8632810" y="8170899"/>
                  <a:pt x="8645361" y="8158333"/>
                </a:cubicBezTo>
                <a:lnTo>
                  <a:pt x="8660148" y="8160045"/>
                </a:lnTo>
                <a:lnTo>
                  <a:pt x="8652545" y="8151863"/>
                </a:lnTo>
                <a:cubicBezTo>
                  <a:pt x="8647819" y="8148380"/>
                  <a:pt x="8641634" y="8145091"/>
                  <a:pt x="8633494" y="8141960"/>
                </a:cubicBezTo>
                <a:cubicBezTo>
                  <a:pt x="8632646" y="8131941"/>
                  <a:pt x="8631795" y="8121923"/>
                  <a:pt x="8630945" y="8111903"/>
                </a:cubicBezTo>
                <a:cubicBezTo>
                  <a:pt x="8630094" y="8101884"/>
                  <a:pt x="8629243" y="8091867"/>
                  <a:pt x="8659681" y="8079343"/>
                </a:cubicBezTo>
                <a:cubicBezTo>
                  <a:pt x="8659681" y="8079343"/>
                  <a:pt x="8659440" y="8076527"/>
                  <a:pt x="8672698" y="8076173"/>
                </a:cubicBezTo>
                <a:close/>
                <a:moveTo>
                  <a:pt x="11855873" y="8049079"/>
                </a:moveTo>
                <a:cubicBezTo>
                  <a:pt x="11891971" y="8047205"/>
                  <a:pt x="11912115" y="8087114"/>
                  <a:pt x="11908143" y="8103701"/>
                </a:cubicBezTo>
                <a:cubicBezTo>
                  <a:pt x="11882717" y="8094102"/>
                  <a:pt x="11854623" y="8087367"/>
                  <a:pt x="11855873" y="8049079"/>
                </a:cubicBezTo>
                <a:close/>
                <a:moveTo>
                  <a:pt x="8491156" y="8041937"/>
                </a:moveTo>
                <a:cubicBezTo>
                  <a:pt x="8523277" y="8049351"/>
                  <a:pt x="8531938" y="8058643"/>
                  <a:pt x="8532782" y="8068559"/>
                </a:cubicBezTo>
                <a:cubicBezTo>
                  <a:pt x="8533622" y="8078477"/>
                  <a:pt x="8526646" y="8089023"/>
                  <a:pt x="8527488" y="8098939"/>
                </a:cubicBezTo>
                <a:cubicBezTo>
                  <a:pt x="8528328" y="8108858"/>
                  <a:pt x="8529170" y="8118777"/>
                  <a:pt x="8529592" y="8123733"/>
                </a:cubicBezTo>
                <a:cubicBezTo>
                  <a:pt x="8530011" y="8128693"/>
                  <a:pt x="8530011" y="8128693"/>
                  <a:pt x="8498731" y="8131195"/>
                </a:cubicBezTo>
                <a:cubicBezTo>
                  <a:pt x="8498731" y="8131195"/>
                  <a:pt x="8467443" y="8133697"/>
                  <a:pt x="8467023" y="8128740"/>
                </a:cubicBezTo>
                <a:cubicBezTo>
                  <a:pt x="8466183" y="8118823"/>
                  <a:pt x="8465761" y="8113865"/>
                  <a:pt x="8464917" y="8103949"/>
                </a:cubicBezTo>
                <a:cubicBezTo>
                  <a:pt x="8494522" y="8081608"/>
                  <a:pt x="8493260" y="8066733"/>
                  <a:pt x="8460289" y="8049401"/>
                </a:cubicBezTo>
                <a:cubicBezTo>
                  <a:pt x="8459868" y="8044442"/>
                  <a:pt x="8459868" y="8044442"/>
                  <a:pt x="8459868" y="8044442"/>
                </a:cubicBezTo>
                <a:cubicBezTo>
                  <a:pt x="8459868" y="8044442"/>
                  <a:pt x="8491156" y="8041937"/>
                  <a:pt x="8491156" y="8041937"/>
                </a:cubicBezTo>
                <a:close/>
                <a:moveTo>
                  <a:pt x="12049375" y="8021364"/>
                </a:moveTo>
                <a:cubicBezTo>
                  <a:pt x="12105965" y="8026138"/>
                  <a:pt x="12085275" y="8114853"/>
                  <a:pt x="12022979" y="8093811"/>
                </a:cubicBezTo>
                <a:cubicBezTo>
                  <a:pt x="12008273" y="8065661"/>
                  <a:pt x="12006325" y="8041102"/>
                  <a:pt x="12020289" y="8025025"/>
                </a:cubicBezTo>
                <a:cubicBezTo>
                  <a:pt x="12031629" y="8021714"/>
                  <a:pt x="12041291" y="8020683"/>
                  <a:pt x="12049375" y="8021364"/>
                </a:cubicBezTo>
                <a:close/>
                <a:moveTo>
                  <a:pt x="11921577" y="8014607"/>
                </a:moveTo>
                <a:cubicBezTo>
                  <a:pt x="11936901" y="8016451"/>
                  <a:pt x="11946861" y="8024057"/>
                  <a:pt x="11949425" y="8045731"/>
                </a:cubicBezTo>
                <a:cubicBezTo>
                  <a:pt x="11943077" y="8049508"/>
                  <a:pt x="11936985" y="8050711"/>
                  <a:pt x="11931721" y="8050079"/>
                </a:cubicBezTo>
                <a:cubicBezTo>
                  <a:pt x="11915919" y="8048179"/>
                  <a:pt x="11907505" y="8029745"/>
                  <a:pt x="11921577" y="8014607"/>
                </a:cubicBezTo>
                <a:close/>
                <a:moveTo>
                  <a:pt x="10458113" y="7991582"/>
                </a:moveTo>
                <a:cubicBezTo>
                  <a:pt x="10481697" y="8009589"/>
                  <a:pt x="10514689" y="8054657"/>
                  <a:pt x="10497769" y="8091440"/>
                </a:cubicBezTo>
                <a:cubicBezTo>
                  <a:pt x="10468777" y="8079247"/>
                  <a:pt x="10441199" y="8028364"/>
                  <a:pt x="10458113" y="7991582"/>
                </a:cubicBezTo>
                <a:close/>
                <a:moveTo>
                  <a:pt x="12456515" y="7977644"/>
                </a:moveTo>
                <a:cubicBezTo>
                  <a:pt x="12462453" y="7989671"/>
                  <a:pt x="12457429" y="8005825"/>
                  <a:pt x="12447237" y="8016778"/>
                </a:cubicBezTo>
                <a:cubicBezTo>
                  <a:pt x="12442145" y="8022259"/>
                  <a:pt x="12435761" y="8026441"/>
                  <a:pt x="12428813" y="8028159"/>
                </a:cubicBezTo>
                <a:cubicBezTo>
                  <a:pt x="12421861" y="8029878"/>
                  <a:pt x="12414345" y="8029138"/>
                  <a:pt x="12406985" y="8024769"/>
                </a:cubicBezTo>
                <a:cubicBezTo>
                  <a:pt x="12403257" y="7991943"/>
                  <a:pt x="12423517" y="7982430"/>
                  <a:pt x="12456515" y="7977644"/>
                </a:cubicBezTo>
                <a:close/>
                <a:moveTo>
                  <a:pt x="11409203" y="7945765"/>
                </a:moveTo>
                <a:cubicBezTo>
                  <a:pt x="11416051" y="7964600"/>
                  <a:pt x="11416051" y="7976955"/>
                  <a:pt x="11411937" y="7987897"/>
                </a:cubicBezTo>
                <a:cubicBezTo>
                  <a:pt x="11405773" y="7988863"/>
                  <a:pt x="11400289" y="7988781"/>
                  <a:pt x="11395431" y="7987818"/>
                </a:cubicBezTo>
                <a:cubicBezTo>
                  <a:pt x="11380857" y="7984927"/>
                  <a:pt x="11371865" y="7974111"/>
                  <a:pt x="11366733" y="7959987"/>
                </a:cubicBezTo>
                <a:cubicBezTo>
                  <a:pt x="11370845" y="7955224"/>
                  <a:pt x="11375637" y="7951725"/>
                  <a:pt x="11382317" y="7949390"/>
                </a:cubicBezTo>
                <a:cubicBezTo>
                  <a:pt x="11388997" y="7947052"/>
                  <a:pt x="11397563" y="7945879"/>
                  <a:pt x="11409203" y="7945765"/>
                </a:cubicBezTo>
                <a:close/>
                <a:moveTo>
                  <a:pt x="12964409" y="7935266"/>
                </a:moveTo>
                <a:cubicBezTo>
                  <a:pt x="12996197" y="7952113"/>
                  <a:pt x="12980101" y="7991021"/>
                  <a:pt x="12941843" y="7996045"/>
                </a:cubicBezTo>
                <a:cubicBezTo>
                  <a:pt x="12928173" y="7964551"/>
                  <a:pt x="12938881" y="7943871"/>
                  <a:pt x="12964409" y="7935266"/>
                </a:cubicBezTo>
                <a:close/>
                <a:moveTo>
                  <a:pt x="9755988" y="7934652"/>
                </a:moveTo>
                <a:cubicBezTo>
                  <a:pt x="9780337" y="7933483"/>
                  <a:pt x="9801997" y="7935201"/>
                  <a:pt x="9804856" y="7957143"/>
                </a:cubicBezTo>
                <a:cubicBezTo>
                  <a:pt x="9805073" y="7964723"/>
                  <a:pt x="9802066" y="7969523"/>
                  <a:pt x="9797298" y="7972212"/>
                </a:cubicBezTo>
                <a:cubicBezTo>
                  <a:pt x="9790141" y="7976243"/>
                  <a:pt x="9779030" y="7975519"/>
                  <a:pt x="9768936" y="7972267"/>
                </a:cubicBezTo>
                <a:cubicBezTo>
                  <a:pt x="9758841" y="7969015"/>
                  <a:pt x="9749761" y="7963241"/>
                  <a:pt x="9746674" y="7957183"/>
                </a:cubicBezTo>
                <a:cubicBezTo>
                  <a:pt x="9748644" y="7948806"/>
                  <a:pt x="9754019" y="7943027"/>
                  <a:pt x="9755988" y="7934652"/>
                </a:cubicBezTo>
                <a:close/>
                <a:moveTo>
                  <a:pt x="4393345" y="7899288"/>
                </a:moveTo>
                <a:cubicBezTo>
                  <a:pt x="4408303" y="7899469"/>
                  <a:pt x="4408537" y="7902200"/>
                  <a:pt x="4408537" y="7902200"/>
                </a:cubicBezTo>
                <a:cubicBezTo>
                  <a:pt x="4408537" y="7902200"/>
                  <a:pt x="4408947" y="7907057"/>
                  <a:pt x="4408947" y="7907057"/>
                </a:cubicBezTo>
                <a:cubicBezTo>
                  <a:pt x="4444558" y="7909099"/>
                  <a:pt x="4444558" y="7909099"/>
                  <a:pt x="4409359" y="7911913"/>
                </a:cubicBezTo>
                <a:cubicBezTo>
                  <a:pt x="4373759" y="7909875"/>
                  <a:pt x="4373759" y="7909875"/>
                  <a:pt x="4373345" y="7905013"/>
                </a:cubicBezTo>
                <a:cubicBezTo>
                  <a:pt x="4373345" y="7905013"/>
                  <a:pt x="4372935" y="7900158"/>
                  <a:pt x="4372935" y="7900158"/>
                </a:cubicBezTo>
                <a:cubicBezTo>
                  <a:pt x="4381731" y="7899455"/>
                  <a:pt x="4388353" y="7899228"/>
                  <a:pt x="4393345" y="7899288"/>
                </a:cubicBezTo>
                <a:close/>
                <a:moveTo>
                  <a:pt x="8172013" y="7890370"/>
                </a:moveTo>
                <a:cubicBezTo>
                  <a:pt x="8186979" y="7890589"/>
                  <a:pt x="8187219" y="7893409"/>
                  <a:pt x="8187219" y="7893409"/>
                </a:cubicBezTo>
                <a:cubicBezTo>
                  <a:pt x="8187219" y="7893409"/>
                  <a:pt x="8187643" y="7898415"/>
                  <a:pt x="8152455" y="7901231"/>
                </a:cubicBezTo>
                <a:cubicBezTo>
                  <a:pt x="8152879" y="7906241"/>
                  <a:pt x="8152879" y="7906241"/>
                  <a:pt x="8153306" y="7911251"/>
                </a:cubicBezTo>
                <a:cubicBezTo>
                  <a:pt x="8153306" y="7911251"/>
                  <a:pt x="8153306" y="7911251"/>
                  <a:pt x="8118106" y="7914069"/>
                </a:cubicBezTo>
                <a:cubicBezTo>
                  <a:pt x="8118106" y="7914069"/>
                  <a:pt x="8118106" y="7914069"/>
                  <a:pt x="8117680" y="7909057"/>
                </a:cubicBezTo>
                <a:cubicBezTo>
                  <a:pt x="8117680" y="7909057"/>
                  <a:pt x="8117258" y="7904047"/>
                  <a:pt x="8117258" y="7904047"/>
                </a:cubicBezTo>
                <a:cubicBezTo>
                  <a:pt x="8152026" y="7896223"/>
                  <a:pt x="8152026" y="7896223"/>
                  <a:pt x="8152026" y="7896223"/>
                </a:cubicBezTo>
                <a:cubicBezTo>
                  <a:pt x="8151604" y="7891214"/>
                  <a:pt x="8151604" y="7891214"/>
                  <a:pt x="8151604" y="7891214"/>
                </a:cubicBezTo>
                <a:cubicBezTo>
                  <a:pt x="8160400" y="7890507"/>
                  <a:pt x="8167027" y="7890295"/>
                  <a:pt x="8172013" y="7890370"/>
                </a:cubicBezTo>
                <a:close/>
                <a:moveTo>
                  <a:pt x="10371365" y="7879251"/>
                </a:moveTo>
                <a:cubicBezTo>
                  <a:pt x="10429329" y="7908205"/>
                  <a:pt x="10438965" y="7947069"/>
                  <a:pt x="10482909" y="7980245"/>
                </a:cubicBezTo>
                <a:cubicBezTo>
                  <a:pt x="10470853" y="7986195"/>
                  <a:pt x="10456893" y="7985468"/>
                  <a:pt x="10442977" y="7980377"/>
                </a:cubicBezTo>
                <a:cubicBezTo>
                  <a:pt x="10429065" y="7975285"/>
                  <a:pt x="10415193" y="7965831"/>
                  <a:pt x="10403305" y="7954329"/>
                </a:cubicBezTo>
                <a:cubicBezTo>
                  <a:pt x="10379529" y="7931319"/>
                  <a:pt x="10363705" y="7900120"/>
                  <a:pt x="10371365" y="7879251"/>
                </a:cubicBezTo>
                <a:close/>
                <a:moveTo>
                  <a:pt x="10980569" y="7856313"/>
                </a:moveTo>
                <a:cubicBezTo>
                  <a:pt x="10996885" y="7868090"/>
                  <a:pt x="11020041" y="7909947"/>
                  <a:pt x="11012217" y="7932483"/>
                </a:cubicBezTo>
                <a:cubicBezTo>
                  <a:pt x="11009613" y="7939994"/>
                  <a:pt x="11003567" y="7945356"/>
                  <a:pt x="10992673" y="7946746"/>
                </a:cubicBezTo>
                <a:cubicBezTo>
                  <a:pt x="10972289" y="7927407"/>
                  <a:pt x="10942429" y="7871949"/>
                  <a:pt x="10980569" y="7856313"/>
                </a:cubicBezTo>
                <a:close/>
                <a:moveTo>
                  <a:pt x="8112603" y="7849115"/>
                </a:moveTo>
                <a:cubicBezTo>
                  <a:pt x="8116567" y="7849431"/>
                  <a:pt x="8116670" y="7850679"/>
                  <a:pt x="8116882" y="7853187"/>
                </a:cubicBezTo>
                <a:cubicBezTo>
                  <a:pt x="8117309" y="7858197"/>
                  <a:pt x="8117309" y="7858197"/>
                  <a:pt x="8117309" y="7858197"/>
                </a:cubicBezTo>
                <a:cubicBezTo>
                  <a:pt x="8117309" y="7858197"/>
                  <a:pt x="8117733" y="7863207"/>
                  <a:pt x="8117733" y="7863207"/>
                </a:cubicBezTo>
                <a:cubicBezTo>
                  <a:pt x="8149014" y="7860701"/>
                  <a:pt x="8149440" y="7865711"/>
                  <a:pt x="8118160" y="7868217"/>
                </a:cubicBezTo>
                <a:cubicBezTo>
                  <a:pt x="8118160" y="7868217"/>
                  <a:pt x="8086880" y="7870718"/>
                  <a:pt x="8086880" y="7870718"/>
                </a:cubicBezTo>
                <a:cubicBezTo>
                  <a:pt x="8086455" y="7865709"/>
                  <a:pt x="8054741" y="7863202"/>
                  <a:pt x="8054317" y="7858195"/>
                </a:cubicBezTo>
                <a:cubicBezTo>
                  <a:pt x="8054317" y="7858195"/>
                  <a:pt x="8054317" y="7858195"/>
                  <a:pt x="8053891" y="7853185"/>
                </a:cubicBezTo>
                <a:cubicBezTo>
                  <a:pt x="8053891" y="7853185"/>
                  <a:pt x="8085178" y="7850679"/>
                  <a:pt x="8085178" y="7850679"/>
                </a:cubicBezTo>
                <a:cubicBezTo>
                  <a:pt x="8100818" y="7849427"/>
                  <a:pt x="8108639" y="7848802"/>
                  <a:pt x="8112603" y="7849115"/>
                </a:cubicBezTo>
                <a:close/>
                <a:moveTo>
                  <a:pt x="12133587" y="7836353"/>
                </a:moveTo>
                <a:cubicBezTo>
                  <a:pt x="12176071" y="7833999"/>
                  <a:pt x="12185413" y="7885861"/>
                  <a:pt x="12173225" y="7911347"/>
                </a:cubicBezTo>
                <a:cubicBezTo>
                  <a:pt x="12152365" y="7890447"/>
                  <a:pt x="12145681" y="7860493"/>
                  <a:pt x="12133587" y="7836353"/>
                </a:cubicBezTo>
                <a:close/>
                <a:moveTo>
                  <a:pt x="10604185" y="7834392"/>
                </a:moveTo>
                <a:cubicBezTo>
                  <a:pt x="10629721" y="7843541"/>
                  <a:pt x="10629237" y="7878010"/>
                  <a:pt x="10628977" y="7897159"/>
                </a:cubicBezTo>
                <a:cubicBezTo>
                  <a:pt x="10619293" y="7901385"/>
                  <a:pt x="10611261" y="7902355"/>
                  <a:pt x="10604535" y="7900945"/>
                </a:cubicBezTo>
                <a:cubicBezTo>
                  <a:pt x="10584349" y="7896719"/>
                  <a:pt x="10575881" y="7871075"/>
                  <a:pt x="10569793" y="7847722"/>
                </a:cubicBezTo>
                <a:cubicBezTo>
                  <a:pt x="10582661" y="7844639"/>
                  <a:pt x="10591313" y="7837475"/>
                  <a:pt x="10604185" y="7834392"/>
                </a:cubicBezTo>
                <a:close/>
                <a:moveTo>
                  <a:pt x="11647991" y="7819353"/>
                </a:moveTo>
                <a:cubicBezTo>
                  <a:pt x="11644389" y="7841773"/>
                  <a:pt x="11634745" y="7858328"/>
                  <a:pt x="11622505" y="7872265"/>
                </a:cubicBezTo>
                <a:cubicBezTo>
                  <a:pt x="11610261" y="7886201"/>
                  <a:pt x="11595425" y="7897527"/>
                  <a:pt x="11581421" y="7909493"/>
                </a:cubicBezTo>
                <a:cubicBezTo>
                  <a:pt x="11581037" y="7878991"/>
                  <a:pt x="11595829" y="7819801"/>
                  <a:pt x="11647991" y="7819353"/>
                </a:cubicBezTo>
                <a:close/>
                <a:moveTo>
                  <a:pt x="11222717" y="7814562"/>
                </a:moveTo>
                <a:cubicBezTo>
                  <a:pt x="11233509" y="7814615"/>
                  <a:pt x="11244549" y="7816738"/>
                  <a:pt x="11249621" y="7820612"/>
                </a:cubicBezTo>
                <a:cubicBezTo>
                  <a:pt x="11250745" y="7830293"/>
                  <a:pt x="11247629" y="7838307"/>
                  <a:pt x="11242419" y="7844105"/>
                </a:cubicBezTo>
                <a:cubicBezTo>
                  <a:pt x="11234617" y="7852791"/>
                  <a:pt x="11222109" y="7856475"/>
                  <a:pt x="11212159" y="7853250"/>
                </a:cubicBezTo>
                <a:cubicBezTo>
                  <a:pt x="11202211" y="7850027"/>
                  <a:pt x="11194821" y="7839895"/>
                  <a:pt x="11197253" y="7820955"/>
                </a:cubicBezTo>
                <a:cubicBezTo>
                  <a:pt x="11201361" y="7816535"/>
                  <a:pt x="11211917" y="7814511"/>
                  <a:pt x="11222717" y="7814562"/>
                </a:cubicBezTo>
                <a:close/>
                <a:moveTo>
                  <a:pt x="12291541" y="7802195"/>
                </a:moveTo>
                <a:cubicBezTo>
                  <a:pt x="12329731" y="7793921"/>
                  <a:pt x="12343129" y="7836909"/>
                  <a:pt x="12323373" y="7853177"/>
                </a:cubicBezTo>
                <a:cubicBezTo>
                  <a:pt x="12316787" y="7858601"/>
                  <a:pt x="12306523" y="7861053"/>
                  <a:pt x="12292257" y="7857653"/>
                </a:cubicBezTo>
                <a:cubicBezTo>
                  <a:pt x="12284785" y="7846951"/>
                  <a:pt x="12280683" y="7813872"/>
                  <a:pt x="12291541" y="7802195"/>
                </a:cubicBezTo>
                <a:close/>
                <a:moveTo>
                  <a:pt x="7679716" y="7793262"/>
                </a:moveTo>
                <a:cubicBezTo>
                  <a:pt x="7679716" y="7793262"/>
                  <a:pt x="7679716" y="7793262"/>
                  <a:pt x="7680140" y="7798264"/>
                </a:cubicBezTo>
                <a:cubicBezTo>
                  <a:pt x="7716223" y="7840695"/>
                  <a:pt x="7720469" y="7890712"/>
                  <a:pt x="7756544" y="7933147"/>
                </a:cubicBezTo>
                <a:cubicBezTo>
                  <a:pt x="7793051" y="7980581"/>
                  <a:pt x="7797295" y="8030599"/>
                  <a:pt x="7801115" y="8075615"/>
                </a:cubicBezTo>
                <a:cubicBezTo>
                  <a:pt x="7801539" y="8080615"/>
                  <a:pt x="7801539" y="8080615"/>
                  <a:pt x="7801539" y="8080615"/>
                </a:cubicBezTo>
                <a:cubicBezTo>
                  <a:pt x="7769275" y="8083197"/>
                  <a:pt x="7769275" y="8083197"/>
                  <a:pt x="7768851" y="8078197"/>
                </a:cubicBezTo>
                <a:cubicBezTo>
                  <a:pt x="7764609" y="8028179"/>
                  <a:pt x="7728108" y="7980743"/>
                  <a:pt x="7692025" y="7938310"/>
                </a:cubicBezTo>
                <a:cubicBezTo>
                  <a:pt x="7688207" y="7893293"/>
                  <a:pt x="7651698" y="7845857"/>
                  <a:pt x="7647879" y="7800845"/>
                </a:cubicBezTo>
                <a:cubicBezTo>
                  <a:pt x="7647455" y="7795843"/>
                  <a:pt x="7647455" y="7795843"/>
                  <a:pt x="7679716" y="7793262"/>
                </a:cubicBezTo>
                <a:close/>
                <a:moveTo>
                  <a:pt x="11743281" y="7773735"/>
                </a:moveTo>
                <a:cubicBezTo>
                  <a:pt x="11763095" y="7779543"/>
                  <a:pt x="11771169" y="7796775"/>
                  <a:pt x="11771133" y="7816217"/>
                </a:cubicBezTo>
                <a:lnTo>
                  <a:pt x="11750513" y="7871494"/>
                </a:lnTo>
                <a:lnTo>
                  <a:pt x="11761227" y="7878119"/>
                </a:lnTo>
                <a:lnTo>
                  <a:pt x="11762833" y="7894661"/>
                </a:lnTo>
                <a:lnTo>
                  <a:pt x="11766889" y="7882926"/>
                </a:lnTo>
                <a:cubicBezTo>
                  <a:pt x="11773465" y="7875861"/>
                  <a:pt x="11784789" y="7868535"/>
                  <a:pt x="11802299" y="7861325"/>
                </a:cubicBezTo>
                <a:cubicBezTo>
                  <a:pt x="11810889" y="7869569"/>
                  <a:pt x="11824097" y="7858720"/>
                  <a:pt x="11832743" y="7863095"/>
                </a:cubicBezTo>
                <a:cubicBezTo>
                  <a:pt x="11875429" y="7923651"/>
                  <a:pt x="11832801" y="7937631"/>
                  <a:pt x="11797009" y="7929259"/>
                </a:cubicBezTo>
                <a:cubicBezTo>
                  <a:pt x="11788057" y="7927165"/>
                  <a:pt x="11779535" y="7923675"/>
                  <a:pt x="11772885" y="7919165"/>
                </a:cubicBezTo>
                <a:lnTo>
                  <a:pt x="11762533" y="7906191"/>
                </a:lnTo>
                <a:lnTo>
                  <a:pt x="11746059" y="7915953"/>
                </a:lnTo>
                <a:cubicBezTo>
                  <a:pt x="11736193" y="7916181"/>
                  <a:pt x="11725645" y="7909871"/>
                  <a:pt x="11717837" y="7901667"/>
                </a:cubicBezTo>
                <a:lnTo>
                  <a:pt x="11711395" y="7887671"/>
                </a:lnTo>
                <a:lnTo>
                  <a:pt x="11708057" y="7887843"/>
                </a:lnTo>
                <a:cubicBezTo>
                  <a:pt x="11702737" y="7886225"/>
                  <a:pt x="11697311" y="7883232"/>
                  <a:pt x="11691877" y="7878615"/>
                </a:cubicBezTo>
                <a:cubicBezTo>
                  <a:pt x="11691935" y="7828959"/>
                  <a:pt x="11715589" y="7797321"/>
                  <a:pt x="11743281" y="7773735"/>
                </a:cubicBezTo>
                <a:close/>
                <a:moveTo>
                  <a:pt x="8095528" y="7769781"/>
                </a:moveTo>
                <a:cubicBezTo>
                  <a:pt x="8103649" y="7769759"/>
                  <a:pt x="8111819" y="7770352"/>
                  <a:pt x="8112032" y="7772839"/>
                </a:cubicBezTo>
                <a:cubicBezTo>
                  <a:pt x="8144708" y="7775225"/>
                  <a:pt x="8145551" y="7785160"/>
                  <a:pt x="8145970" y="7790127"/>
                </a:cubicBezTo>
                <a:cubicBezTo>
                  <a:pt x="8146816" y="7800065"/>
                  <a:pt x="8147236" y="7805031"/>
                  <a:pt x="8147660" y="7810001"/>
                </a:cubicBezTo>
                <a:cubicBezTo>
                  <a:pt x="8163788" y="7808709"/>
                  <a:pt x="8163893" y="7809951"/>
                  <a:pt x="8160019" y="7812137"/>
                </a:cubicBezTo>
                <a:cubicBezTo>
                  <a:pt x="8156149" y="7814323"/>
                  <a:pt x="8148291" y="7817451"/>
                  <a:pt x="8148501" y="7819938"/>
                </a:cubicBezTo>
                <a:cubicBezTo>
                  <a:pt x="8116246" y="7822519"/>
                  <a:pt x="8116246" y="7822519"/>
                  <a:pt x="8083561" y="7820131"/>
                </a:cubicBezTo>
                <a:cubicBezTo>
                  <a:pt x="8082718" y="7810195"/>
                  <a:pt x="8082296" y="7805226"/>
                  <a:pt x="8081453" y="7795293"/>
                </a:cubicBezTo>
                <a:cubicBezTo>
                  <a:pt x="8081031" y="7790324"/>
                  <a:pt x="8080609" y="7785356"/>
                  <a:pt x="8047924" y="7782970"/>
                </a:cubicBezTo>
                <a:cubicBezTo>
                  <a:pt x="8047502" y="7778003"/>
                  <a:pt x="8047502" y="7778003"/>
                  <a:pt x="8079344" y="7770451"/>
                </a:cubicBezTo>
                <a:cubicBezTo>
                  <a:pt x="8079344" y="7770451"/>
                  <a:pt x="8087411" y="7769805"/>
                  <a:pt x="8095528" y="7769781"/>
                </a:cubicBezTo>
                <a:close/>
                <a:moveTo>
                  <a:pt x="10686973" y="7759446"/>
                </a:moveTo>
                <a:cubicBezTo>
                  <a:pt x="10705117" y="7759551"/>
                  <a:pt x="10720199" y="7780537"/>
                  <a:pt x="10706421" y="7795655"/>
                </a:cubicBezTo>
                <a:cubicBezTo>
                  <a:pt x="10697895" y="7797505"/>
                  <a:pt x="10686391" y="7792925"/>
                  <a:pt x="10680337" y="7785645"/>
                </a:cubicBezTo>
                <a:cubicBezTo>
                  <a:pt x="10674289" y="7778369"/>
                  <a:pt x="10673693" y="7768389"/>
                  <a:pt x="10686973" y="7759446"/>
                </a:cubicBezTo>
                <a:close/>
                <a:moveTo>
                  <a:pt x="7631918" y="7751869"/>
                </a:moveTo>
                <a:cubicBezTo>
                  <a:pt x="7637839" y="7752023"/>
                  <a:pt x="7643808" y="7752807"/>
                  <a:pt x="7644022" y="7755313"/>
                </a:cubicBezTo>
                <a:cubicBezTo>
                  <a:pt x="7644447" y="7760321"/>
                  <a:pt x="7644873" y="7765331"/>
                  <a:pt x="7645297" y="7770341"/>
                </a:cubicBezTo>
                <a:cubicBezTo>
                  <a:pt x="7621835" y="7772219"/>
                  <a:pt x="7621835" y="7772219"/>
                  <a:pt x="7621835" y="7772219"/>
                </a:cubicBezTo>
                <a:cubicBezTo>
                  <a:pt x="7621409" y="7767207"/>
                  <a:pt x="7620985" y="7762198"/>
                  <a:pt x="7620559" y="7757191"/>
                </a:cubicBezTo>
                <a:cubicBezTo>
                  <a:pt x="7620559" y="7757191"/>
                  <a:pt x="7620135" y="7752181"/>
                  <a:pt x="7620135" y="7752181"/>
                </a:cubicBezTo>
                <a:cubicBezTo>
                  <a:pt x="7620135" y="7752181"/>
                  <a:pt x="7626000" y="7751710"/>
                  <a:pt x="7631918" y="7751869"/>
                </a:cubicBezTo>
                <a:close/>
                <a:moveTo>
                  <a:pt x="11227801" y="7715051"/>
                </a:moveTo>
                <a:cubicBezTo>
                  <a:pt x="11264691" y="7718261"/>
                  <a:pt x="11276535" y="7742279"/>
                  <a:pt x="11280241" y="7775055"/>
                </a:cubicBezTo>
                <a:cubicBezTo>
                  <a:pt x="11277831" y="7780705"/>
                  <a:pt x="11274661" y="7784599"/>
                  <a:pt x="11270989" y="7787025"/>
                </a:cubicBezTo>
                <a:cubicBezTo>
                  <a:pt x="11264571" y="7791271"/>
                  <a:pt x="11256643" y="7791016"/>
                  <a:pt x="11248689" y="7787815"/>
                </a:cubicBezTo>
                <a:cubicBezTo>
                  <a:pt x="11224825" y="7778215"/>
                  <a:pt x="11200699" y="7742091"/>
                  <a:pt x="11216329" y="7721266"/>
                </a:cubicBezTo>
                <a:cubicBezTo>
                  <a:pt x="11222373" y="7720889"/>
                  <a:pt x="11228421" y="7720515"/>
                  <a:pt x="11227801" y="7715051"/>
                </a:cubicBezTo>
                <a:close/>
                <a:moveTo>
                  <a:pt x="7577165" y="7709769"/>
                </a:moveTo>
                <a:lnTo>
                  <a:pt x="7583106" y="7713511"/>
                </a:lnTo>
                <a:lnTo>
                  <a:pt x="7577597" y="7714868"/>
                </a:lnTo>
                <a:cubicBezTo>
                  <a:pt x="7577165" y="7709769"/>
                  <a:pt x="7577165" y="7709769"/>
                  <a:pt x="7577165" y="7709769"/>
                </a:cubicBezTo>
                <a:close/>
                <a:moveTo>
                  <a:pt x="7608445" y="7707267"/>
                </a:moveTo>
                <a:cubicBezTo>
                  <a:pt x="7639733" y="7704761"/>
                  <a:pt x="7578029" y="7719969"/>
                  <a:pt x="7640597" y="7714963"/>
                </a:cubicBezTo>
                <a:cubicBezTo>
                  <a:pt x="7641247" y="7722613"/>
                  <a:pt x="7617784" y="7724491"/>
                  <a:pt x="7597963" y="7722867"/>
                </a:cubicBezTo>
                <a:lnTo>
                  <a:pt x="7583106" y="7713511"/>
                </a:lnTo>
                <a:close/>
                <a:moveTo>
                  <a:pt x="7637105" y="7673795"/>
                </a:moveTo>
                <a:cubicBezTo>
                  <a:pt x="7637105" y="7673795"/>
                  <a:pt x="7637569" y="7679261"/>
                  <a:pt x="7637569" y="7679261"/>
                </a:cubicBezTo>
                <a:cubicBezTo>
                  <a:pt x="7637569" y="7679261"/>
                  <a:pt x="7638032" y="7684727"/>
                  <a:pt x="7638032" y="7684727"/>
                </a:cubicBezTo>
                <a:cubicBezTo>
                  <a:pt x="7638032" y="7684727"/>
                  <a:pt x="7606745" y="7687229"/>
                  <a:pt x="7606745" y="7687229"/>
                </a:cubicBezTo>
                <a:cubicBezTo>
                  <a:pt x="7606745" y="7687229"/>
                  <a:pt x="7575465" y="7689732"/>
                  <a:pt x="7575465" y="7689732"/>
                </a:cubicBezTo>
                <a:cubicBezTo>
                  <a:pt x="7575001" y="7684265"/>
                  <a:pt x="7543721" y="7686768"/>
                  <a:pt x="7543721" y="7686768"/>
                </a:cubicBezTo>
                <a:cubicBezTo>
                  <a:pt x="7575001" y="7684265"/>
                  <a:pt x="7574536" y="7678805"/>
                  <a:pt x="7574536" y="7678805"/>
                </a:cubicBezTo>
                <a:cubicBezTo>
                  <a:pt x="7575001" y="7684265"/>
                  <a:pt x="7605819" y="7676297"/>
                  <a:pt x="7605819" y="7676297"/>
                </a:cubicBezTo>
                <a:cubicBezTo>
                  <a:pt x="7605819" y="7676297"/>
                  <a:pt x="7637105" y="7673795"/>
                  <a:pt x="7637105" y="7673795"/>
                </a:cubicBezTo>
                <a:close/>
                <a:moveTo>
                  <a:pt x="8017790" y="7644149"/>
                </a:moveTo>
                <a:cubicBezTo>
                  <a:pt x="8030287" y="7644625"/>
                  <a:pt x="8030535" y="7647554"/>
                  <a:pt x="8030535" y="7647554"/>
                </a:cubicBezTo>
                <a:cubicBezTo>
                  <a:pt x="8031421" y="7657959"/>
                  <a:pt x="8032304" y="7668369"/>
                  <a:pt x="8062071" y="7671227"/>
                </a:cubicBezTo>
                <a:cubicBezTo>
                  <a:pt x="8062071" y="7671227"/>
                  <a:pt x="8062515" y="7676432"/>
                  <a:pt x="8062515" y="7676432"/>
                </a:cubicBezTo>
                <a:cubicBezTo>
                  <a:pt x="8033185" y="7678779"/>
                  <a:pt x="8033185" y="7678779"/>
                  <a:pt x="8033185" y="7678779"/>
                </a:cubicBezTo>
                <a:cubicBezTo>
                  <a:pt x="8002971" y="7670717"/>
                  <a:pt x="8002530" y="7665514"/>
                  <a:pt x="8001647" y="7655104"/>
                </a:cubicBezTo>
                <a:cubicBezTo>
                  <a:pt x="8001647" y="7655104"/>
                  <a:pt x="8001205" y="7649901"/>
                  <a:pt x="8001205" y="7649901"/>
                </a:cubicBezTo>
                <a:cubicBezTo>
                  <a:pt x="8001205" y="7649901"/>
                  <a:pt x="8000765" y="7644693"/>
                  <a:pt x="8000765" y="7644693"/>
                </a:cubicBezTo>
                <a:cubicBezTo>
                  <a:pt x="8008097" y="7644105"/>
                  <a:pt x="8013623" y="7643991"/>
                  <a:pt x="8017790" y="7644149"/>
                </a:cubicBezTo>
                <a:close/>
                <a:moveTo>
                  <a:pt x="12947617" y="7628220"/>
                </a:moveTo>
                <a:cubicBezTo>
                  <a:pt x="13005593" y="7629271"/>
                  <a:pt x="13005841" y="7684710"/>
                  <a:pt x="13012241" y="7715165"/>
                </a:cubicBezTo>
                <a:cubicBezTo>
                  <a:pt x="13004829" y="7721447"/>
                  <a:pt x="12997699" y="7725473"/>
                  <a:pt x="12990969" y="7727627"/>
                </a:cubicBezTo>
                <a:cubicBezTo>
                  <a:pt x="12979185" y="7731394"/>
                  <a:pt x="12968627" y="7729427"/>
                  <a:pt x="12959905" y="7723769"/>
                </a:cubicBezTo>
                <a:cubicBezTo>
                  <a:pt x="12933735" y="7706783"/>
                  <a:pt x="12924101" y="7656554"/>
                  <a:pt x="12947617" y="7628220"/>
                </a:cubicBezTo>
                <a:close/>
                <a:moveTo>
                  <a:pt x="7598345" y="7619379"/>
                </a:moveTo>
                <a:cubicBezTo>
                  <a:pt x="7601115" y="7619401"/>
                  <a:pt x="7603003" y="7619899"/>
                  <a:pt x="7603112" y="7621189"/>
                </a:cubicBezTo>
                <a:cubicBezTo>
                  <a:pt x="7603112" y="7621189"/>
                  <a:pt x="7632441" y="7618841"/>
                  <a:pt x="7632881" y="7624003"/>
                </a:cubicBezTo>
                <a:cubicBezTo>
                  <a:pt x="7632881" y="7624003"/>
                  <a:pt x="7633318" y="7629165"/>
                  <a:pt x="7633318" y="7629165"/>
                </a:cubicBezTo>
                <a:cubicBezTo>
                  <a:pt x="7633757" y="7634329"/>
                  <a:pt x="7633757" y="7634329"/>
                  <a:pt x="7634193" y="7639488"/>
                </a:cubicBezTo>
                <a:cubicBezTo>
                  <a:pt x="7634631" y="7644651"/>
                  <a:pt x="7605303" y="7646995"/>
                  <a:pt x="7605303" y="7646995"/>
                </a:cubicBezTo>
                <a:cubicBezTo>
                  <a:pt x="7605303" y="7646995"/>
                  <a:pt x="7575973" y="7649344"/>
                  <a:pt x="7575535" y="7644182"/>
                </a:cubicBezTo>
                <a:cubicBezTo>
                  <a:pt x="7575096" y="7639021"/>
                  <a:pt x="7575096" y="7639021"/>
                  <a:pt x="7574660" y="7633861"/>
                </a:cubicBezTo>
                <a:cubicBezTo>
                  <a:pt x="7574660" y="7633861"/>
                  <a:pt x="7574660" y="7633861"/>
                  <a:pt x="7574219" y="7628697"/>
                </a:cubicBezTo>
                <a:cubicBezTo>
                  <a:pt x="7574219" y="7628697"/>
                  <a:pt x="7574219" y="7628697"/>
                  <a:pt x="7573785" y="7623536"/>
                </a:cubicBezTo>
                <a:cubicBezTo>
                  <a:pt x="7573785" y="7623536"/>
                  <a:pt x="7581008" y="7621659"/>
                  <a:pt x="7588285" y="7620427"/>
                </a:cubicBezTo>
                <a:cubicBezTo>
                  <a:pt x="7591923" y="7619813"/>
                  <a:pt x="7595575" y="7619357"/>
                  <a:pt x="7598345" y="7619379"/>
                </a:cubicBezTo>
                <a:close/>
                <a:moveTo>
                  <a:pt x="11949773" y="7573235"/>
                </a:moveTo>
                <a:cubicBezTo>
                  <a:pt x="11967409" y="7572857"/>
                  <a:pt x="11988729" y="7577806"/>
                  <a:pt x="11996833" y="7581481"/>
                </a:cubicBezTo>
                <a:cubicBezTo>
                  <a:pt x="11996257" y="7589850"/>
                  <a:pt x="11993753" y="7594861"/>
                  <a:pt x="11989753" y="7597708"/>
                </a:cubicBezTo>
                <a:cubicBezTo>
                  <a:pt x="11977765" y="7606251"/>
                  <a:pt x="11952297" y="7595303"/>
                  <a:pt x="11924815" y="7596975"/>
                </a:cubicBezTo>
                <a:cubicBezTo>
                  <a:pt x="11918183" y="7579325"/>
                  <a:pt x="11932135" y="7573615"/>
                  <a:pt x="11949773" y="7573235"/>
                </a:cubicBezTo>
                <a:close/>
                <a:moveTo>
                  <a:pt x="7961909" y="7557937"/>
                </a:moveTo>
                <a:cubicBezTo>
                  <a:pt x="7961909" y="7557937"/>
                  <a:pt x="7961909" y="7557937"/>
                  <a:pt x="7962333" y="7562916"/>
                </a:cubicBezTo>
                <a:cubicBezTo>
                  <a:pt x="7962755" y="7567895"/>
                  <a:pt x="7994879" y="7575351"/>
                  <a:pt x="7964023" y="7582833"/>
                </a:cubicBezTo>
                <a:cubicBezTo>
                  <a:pt x="7995725" y="7585310"/>
                  <a:pt x="8027012" y="7582807"/>
                  <a:pt x="8026590" y="7577828"/>
                </a:cubicBezTo>
                <a:cubicBezTo>
                  <a:pt x="8027436" y="7587785"/>
                  <a:pt x="8092109" y="7607673"/>
                  <a:pt x="8029971" y="7617661"/>
                </a:cubicBezTo>
                <a:cubicBezTo>
                  <a:pt x="8030393" y="7622639"/>
                  <a:pt x="8030393" y="7622639"/>
                  <a:pt x="8061674" y="7620135"/>
                </a:cubicBezTo>
                <a:cubicBezTo>
                  <a:pt x="8062095" y="7625117"/>
                  <a:pt x="8062095" y="7625117"/>
                  <a:pt x="8030815" y="7627619"/>
                </a:cubicBezTo>
                <a:cubicBezTo>
                  <a:pt x="7999105" y="7625145"/>
                  <a:pt x="7999105" y="7625145"/>
                  <a:pt x="7999105" y="7625145"/>
                </a:cubicBezTo>
                <a:cubicBezTo>
                  <a:pt x="7934856" y="7610232"/>
                  <a:pt x="7902722" y="7602781"/>
                  <a:pt x="7933166" y="7590315"/>
                </a:cubicBezTo>
                <a:cubicBezTo>
                  <a:pt x="7932742" y="7585336"/>
                  <a:pt x="7932742" y="7585336"/>
                  <a:pt x="7932742" y="7585336"/>
                </a:cubicBezTo>
                <a:cubicBezTo>
                  <a:pt x="7963601" y="7577854"/>
                  <a:pt x="7931477" y="7570398"/>
                  <a:pt x="7931053" y="7565421"/>
                </a:cubicBezTo>
                <a:cubicBezTo>
                  <a:pt x="7931053" y="7565421"/>
                  <a:pt x="7930629" y="7560441"/>
                  <a:pt x="7930629" y="7560441"/>
                </a:cubicBezTo>
                <a:cubicBezTo>
                  <a:pt x="7930629" y="7560441"/>
                  <a:pt x="7961909" y="7557937"/>
                  <a:pt x="7961909" y="7557937"/>
                </a:cubicBezTo>
                <a:close/>
                <a:moveTo>
                  <a:pt x="4284961" y="7533071"/>
                </a:moveTo>
                <a:cubicBezTo>
                  <a:pt x="4221084" y="7553363"/>
                  <a:pt x="4287519" y="7563229"/>
                  <a:pt x="4322233" y="7585748"/>
                </a:cubicBezTo>
                <a:cubicBezTo>
                  <a:pt x="4256653" y="7585937"/>
                  <a:pt x="4260917" y="7636195"/>
                  <a:pt x="4327779" y="7651084"/>
                </a:cubicBezTo>
                <a:cubicBezTo>
                  <a:pt x="4329059" y="7666162"/>
                  <a:pt x="4264327" y="7676403"/>
                  <a:pt x="4232173" y="7684033"/>
                </a:cubicBezTo>
                <a:cubicBezTo>
                  <a:pt x="4233028" y="7694086"/>
                  <a:pt x="4297755" y="7683847"/>
                  <a:pt x="4330336" y="7681239"/>
                </a:cubicBezTo>
                <a:cubicBezTo>
                  <a:pt x="4332043" y="7701343"/>
                  <a:pt x="4333748" y="7721446"/>
                  <a:pt x="4268164" y="7721634"/>
                </a:cubicBezTo>
                <a:cubicBezTo>
                  <a:pt x="4270725" y="7751790"/>
                  <a:pt x="4239850" y="7774503"/>
                  <a:pt x="4273709" y="7786969"/>
                </a:cubicBezTo>
                <a:cubicBezTo>
                  <a:pt x="4306283" y="7784363"/>
                  <a:pt x="4305857" y="7779338"/>
                  <a:pt x="4305857" y="7779338"/>
                </a:cubicBezTo>
                <a:cubicBezTo>
                  <a:pt x="4305857" y="7779338"/>
                  <a:pt x="4338437" y="7776731"/>
                  <a:pt x="4371012" y="7774125"/>
                </a:cubicBezTo>
                <a:cubicBezTo>
                  <a:pt x="4371012" y="7774125"/>
                  <a:pt x="4371437" y="7779148"/>
                  <a:pt x="4371865" y="7784177"/>
                </a:cubicBezTo>
                <a:cubicBezTo>
                  <a:pt x="4339717" y="7791809"/>
                  <a:pt x="4307137" y="7794415"/>
                  <a:pt x="4274563" y="7797019"/>
                </a:cubicBezTo>
                <a:cubicBezTo>
                  <a:pt x="4274989" y="7802045"/>
                  <a:pt x="4274989" y="7802045"/>
                  <a:pt x="4274989" y="7802045"/>
                </a:cubicBezTo>
                <a:cubicBezTo>
                  <a:pt x="4307991" y="7804467"/>
                  <a:pt x="4340997" y="7806885"/>
                  <a:pt x="4375278" y="7824381"/>
                </a:cubicBezTo>
                <a:cubicBezTo>
                  <a:pt x="4375702" y="7829407"/>
                  <a:pt x="4408711" y="7831825"/>
                  <a:pt x="4408711" y="7831825"/>
                </a:cubicBezTo>
                <a:cubicBezTo>
                  <a:pt x="4409135" y="7836854"/>
                  <a:pt x="4409135" y="7836854"/>
                  <a:pt x="4409135" y="7836854"/>
                </a:cubicBezTo>
                <a:cubicBezTo>
                  <a:pt x="4441711" y="7834244"/>
                  <a:pt x="4442139" y="7839271"/>
                  <a:pt x="4474718" y="7836663"/>
                </a:cubicBezTo>
                <a:cubicBezTo>
                  <a:pt x="4442563" y="7844298"/>
                  <a:pt x="4377407" y="7849510"/>
                  <a:pt x="4345262" y="7857143"/>
                </a:cubicBezTo>
                <a:cubicBezTo>
                  <a:pt x="4311829" y="7849699"/>
                  <a:pt x="4344411" y="7847093"/>
                  <a:pt x="4343981" y="7842067"/>
                </a:cubicBezTo>
                <a:cubicBezTo>
                  <a:pt x="4343981" y="7842067"/>
                  <a:pt x="4343557" y="7837040"/>
                  <a:pt x="4343557" y="7837040"/>
                </a:cubicBezTo>
                <a:cubicBezTo>
                  <a:pt x="4310976" y="7839647"/>
                  <a:pt x="4310976" y="7839647"/>
                  <a:pt x="4310549" y="7834623"/>
                </a:cubicBezTo>
                <a:cubicBezTo>
                  <a:pt x="4217513" y="7897727"/>
                  <a:pt x="4388069" y="7975157"/>
                  <a:pt x="4426196" y="8037885"/>
                </a:cubicBezTo>
                <a:cubicBezTo>
                  <a:pt x="4427049" y="8047936"/>
                  <a:pt x="4427900" y="8057989"/>
                  <a:pt x="4429181" y="8073067"/>
                </a:cubicBezTo>
                <a:cubicBezTo>
                  <a:pt x="4430033" y="8083117"/>
                  <a:pt x="4463459" y="8090565"/>
                  <a:pt x="4496895" y="8098007"/>
                </a:cubicBezTo>
                <a:cubicBezTo>
                  <a:pt x="4628057" y="8097631"/>
                  <a:pt x="4565884" y="8138028"/>
                  <a:pt x="4568017" y="8163156"/>
                </a:cubicBezTo>
                <a:cubicBezTo>
                  <a:pt x="4568017" y="8163156"/>
                  <a:pt x="4568017" y="8163156"/>
                  <a:pt x="4568445" y="8168181"/>
                </a:cubicBezTo>
                <a:cubicBezTo>
                  <a:pt x="4569299" y="8178234"/>
                  <a:pt x="4570149" y="8188285"/>
                  <a:pt x="4571003" y="8198337"/>
                </a:cubicBezTo>
                <a:cubicBezTo>
                  <a:pt x="4573562" y="8228492"/>
                  <a:pt x="4576547" y="8263673"/>
                  <a:pt x="4643835" y="8283587"/>
                </a:cubicBezTo>
                <a:cubicBezTo>
                  <a:pt x="4676417" y="8280983"/>
                  <a:pt x="4676843" y="8286009"/>
                  <a:pt x="4644259" y="8288617"/>
                </a:cubicBezTo>
                <a:cubicBezTo>
                  <a:pt x="4644688" y="8293640"/>
                  <a:pt x="4612115" y="8296247"/>
                  <a:pt x="4611686" y="8291221"/>
                </a:cubicBezTo>
                <a:cubicBezTo>
                  <a:pt x="4511819" y="8273913"/>
                  <a:pt x="4508835" y="8238733"/>
                  <a:pt x="4505850" y="8203551"/>
                </a:cubicBezTo>
                <a:cubicBezTo>
                  <a:pt x="4504997" y="8193500"/>
                  <a:pt x="4504144" y="8183446"/>
                  <a:pt x="4503291" y="8173395"/>
                </a:cubicBezTo>
                <a:cubicBezTo>
                  <a:pt x="4436431" y="8158508"/>
                  <a:pt x="4468151" y="8145849"/>
                  <a:pt x="4432165" y="8108248"/>
                </a:cubicBezTo>
                <a:cubicBezTo>
                  <a:pt x="4432165" y="8108248"/>
                  <a:pt x="4432165" y="8108248"/>
                  <a:pt x="4464741" y="8105640"/>
                </a:cubicBezTo>
                <a:cubicBezTo>
                  <a:pt x="4431312" y="8098195"/>
                  <a:pt x="4397450" y="8085727"/>
                  <a:pt x="4396601" y="8075675"/>
                </a:cubicBezTo>
                <a:cubicBezTo>
                  <a:pt x="4395747" y="8065624"/>
                  <a:pt x="4394893" y="8055571"/>
                  <a:pt x="4394042" y="8045519"/>
                </a:cubicBezTo>
                <a:cubicBezTo>
                  <a:pt x="4361465" y="8048127"/>
                  <a:pt x="4361041" y="8043100"/>
                  <a:pt x="4361041" y="8043100"/>
                </a:cubicBezTo>
                <a:cubicBezTo>
                  <a:pt x="4328884" y="8050731"/>
                  <a:pt x="4395747" y="8065624"/>
                  <a:pt x="4331445" y="8080888"/>
                </a:cubicBezTo>
                <a:cubicBezTo>
                  <a:pt x="4365305" y="8093358"/>
                  <a:pt x="4399158" y="8105828"/>
                  <a:pt x="4400437" y="8120906"/>
                </a:cubicBezTo>
                <a:cubicBezTo>
                  <a:pt x="4400864" y="8125931"/>
                  <a:pt x="4368289" y="8128539"/>
                  <a:pt x="4368715" y="8133565"/>
                </a:cubicBezTo>
                <a:cubicBezTo>
                  <a:pt x="4336136" y="8136172"/>
                  <a:pt x="4335710" y="8131147"/>
                  <a:pt x="4335283" y="8126121"/>
                </a:cubicBezTo>
                <a:cubicBezTo>
                  <a:pt x="4334004" y="8111041"/>
                  <a:pt x="4300151" y="8098571"/>
                  <a:pt x="4266289" y="8086103"/>
                </a:cubicBezTo>
                <a:cubicBezTo>
                  <a:pt x="4168561" y="8093919"/>
                  <a:pt x="4203695" y="8121470"/>
                  <a:pt x="4301002" y="8108624"/>
                </a:cubicBezTo>
                <a:cubicBezTo>
                  <a:pt x="4269277" y="8121285"/>
                  <a:pt x="4238409" y="8143992"/>
                  <a:pt x="4336563" y="8141201"/>
                </a:cubicBezTo>
                <a:cubicBezTo>
                  <a:pt x="4273543" y="8171542"/>
                  <a:pt x="4371702" y="8168745"/>
                  <a:pt x="4373407" y="8188849"/>
                </a:cubicBezTo>
                <a:cubicBezTo>
                  <a:pt x="4406833" y="8196293"/>
                  <a:pt x="4341252" y="8196483"/>
                  <a:pt x="4342105" y="8206534"/>
                </a:cubicBezTo>
                <a:cubicBezTo>
                  <a:pt x="4369844" y="8243529"/>
                  <a:pt x="4393511" y="8280849"/>
                  <a:pt x="4414591" y="8317903"/>
                </a:cubicBezTo>
                <a:lnTo>
                  <a:pt x="4455397" y="8396516"/>
                </a:lnTo>
                <a:lnTo>
                  <a:pt x="4504944" y="8394030"/>
                </a:lnTo>
                <a:lnTo>
                  <a:pt x="4586823" y="8384757"/>
                </a:lnTo>
                <a:lnTo>
                  <a:pt x="4586357" y="8379268"/>
                </a:lnTo>
                <a:cubicBezTo>
                  <a:pt x="4585929" y="8374239"/>
                  <a:pt x="4585502" y="8369215"/>
                  <a:pt x="4585077" y="8364188"/>
                </a:cubicBezTo>
                <a:cubicBezTo>
                  <a:pt x="4584649" y="8359165"/>
                  <a:pt x="4583798" y="8349112"/>
                  <a:pt x="4583369" y="8344085"/>
                </a:cubicBezTo>
                <a:cubicBezTo>
                  <a:pt x="4582945" y="8339061"/>
                  <a:pt x="4582945" y="8339061"/>
                  <a:pt x="4582515" y="8334032"/>
                </a:cubicBezTo>
                <a:cubicBezTo>
                  <a:pt x="4582090" y="8329009"/>
                  <a:pt x="4582090" y="8329009"/>
                  <a:pt x="4581663" y="8323981"/>
                </a:cubicBezTo>
                <a:cubicBezTo>
                  <a:pt x="4581237" y="8318957"/>
                  <a:pt x="4581237" y="8318957"/>
                  <a:pt x="4581237" y="8318957"/>
                </a:cubicBezTo>
                <a:cubicBezTo>
                  <a:pt x="4581237" y="8318957"/>
                  <a:pt x="4613819" y="8316349"/>
                  <a:pt x="4613819" y="8316349"/>
                </a:cubicBezTo>
                <a:cubicBezTo>
                  <a:pt x="4646821" y="8318769"/>
                  <a:pt x="4647245" y="8323795"/>
                  <a:pt x="4647673" y="8328819"/>
                </a:cubicBezTo>
                <a:cubicBezTo>
                  <a:pt x="4647673" y="8328819"/>
                  <a:pt x="4648099" y="8333846"/>
                  <a:pt x="4648099" y="8333846"/>
                </a:cubicBezTo>
                <a:cubicBezTo>
                  <a:pt x="4681107" y="8336265"/>
                  <a:pt x="4713679" y="8333658"/>
                  <a:pt x="4747113" y="8341102"/>
                </a:cubicBezTo>
                <a:cubicBezTo>
                  <a:pt x="4747113" y="8341102"/>
                  <a:pt x="4747539" y="8346129"/>
                  <a:pt x="4714959" y="8348735"/>
                </a:cubicBezTo>
                <a:cubicBezTo>
                  <a:pt x="4714959" y="8348735"/>
                  <a:pt x="4682386" y="8351341"/>
                  <a:pt x="4681959" y="8346317"/>
                </a:cubicBezTo>
                <a:cubicBezTo>
                  <a:pt x="4681959" y="8346317"/>
                  <a:pt x="4648953" y="8343898"/>
                  <a:pt x="4648953" y="8343898"/>
                </a:cubicBezTo>
                <a:cubicBezTo>
                  <a:pt x="4617231" y="8356557"/>
                  <a:pt x="4618084" y="8366609"/>
                  <a:pt x="4618511" y="8371635"/>
                </a:cubicBezTo>
                <a:cubicBezTo>
                  <a:pt x="4635011" y="8372843"/>
                  <a:pt x="4659655" y="8373401"/>
                  <a:pt x="4676157" y="8374611"/>
                </a:cubicBezTo>
                <a:lnTo>
                  <a:pt x="4691295" y="8376858"/>
                </a:lnTo>
                <a:lnTo>
                  <a:pt x="4714711" y="8375493"/>
                </a:lnTo>
                <a:lnTo>
                  <a:pt x="4717091" y="8373865"/>
                </a:lnTo>
                <a:cubicBezTo>
                  <a:pt x="4717091" y="8373865"/>
                  <a:pt x="4717091" y="8373865"/>
                  <a:pt x="4716665" y="8368838"/>
                </a:cubicBezTo>
                <a:cubicBezTo>
                  <a:pt x="4716665" y="8368838"/>
                  <a:pt x="4716238" y="8363812"/>
                  <a:pt x="4748819" y="8361205"/>
                </a:cubicBezTo>
                <a:cubicBezTo>
                  <a:pt x="4748819" y="8361205"/>
                  <a:pt x="4749245" y="8366234"/>
                  <a:pt x="4749245" y="8366234"/>
                </a:cubicBezTo>
                <a:cubicBezTo>
                  <a:pt x="4749245" y="8366234"/>
                  <a:pt x="4749245" y="8366234"/>
                  <a:pt x="4749673" y="8371257"/>
                </a:cubicBezTo>
                <a:lnTo>
                  <a:pt x="4750026" y="8375434"/>
                </a:lnTo>
                <a:lnTo>
                  <a:pt x="4783411" y="8378424"/>
                </a:lnTo>
                <a:lnTo>
                  <a:pt x="4800723" y="8362903"/>
                </a:lnTo>
                <a:cubicBezTo>
                  <a:pt x="4813309" y="8348139"/>
                  <a:pt x="4812269" y="8335888"/>
                  <a:pt x="4810991" y="8320812"/>
                </a:cubicBezTo>
                <a:cubicBezTo>
                  <a:pt x="4810135" y="8310761"/>
                  <a:pt x="4777979" y="8318391"/>
                  <a:pt x="4777553" y="8313365"/>
                </a:cubicBezTo>
                <a:cubicBezTo>
                  <a:pt x="4744129" y="8305921"/>
                  <a:pt x="4776703" y="8303315"/>
                  <a:pt x="4776275" y="8298290"/>
                </a:cubicBezTo>
                <a:cubicBezTo>
                  <a:pt x="4775421" y="8288239"/>
                  <a:pt x="4709843" y="8288427"/>
                  <a:pt x="4709843" y="8288427"/>
                </a:cubicBezTo>
                <a:cubicBezTo>
                  <a:pt x="4708990" y="8278376"/>
                  <a:pt x="4804593" y="8245423"/>
                  <a:pt x="4769877" y="8222901"/>
                </a:cubicBezTo>
                <a:cubicBezTo>
                  <a:pt x="4736878" y="8220484"/>
                  <a:pt x="4736025" y="8210431"/>
                  <a:pt x="4670443" y="8210619"/>
                </a:cubicBezTo>
                <a:cubicBezTo>
                  <a:pt x="4703017" y="8208012"/>
                  <a:pt x="4735172" y="8200381"/>
                  <a:pt x="4766465" y="8182695"/>
                </a:cubicBezTo>
                <a:cubicBezTo>
                  <a:pt x="4700033" y="8172831"/>
                  <a:pt x="4665754" y="8155334"/>
                  <a:pt x="4696195" y="8127598"/>
                </a:cubicBezTo>
                <a:cubicBezTo>
                  <a:pt x="4661491" y="8105077"/>
                  <a:pt x="4559489" y="8062639"/>
                  <a:pt x="4654665" y="8024663"/>
                </a:cubicBezTo>
                <a:cubicBezTo>
                  <a:pt x="4588659" y="8019823"/>
                  <a:pt x="4619527" y="7997115"/>
                  <a:pt x="4585673" y="7984642"/>
                </a:cubicBezTo>
                <a:cubicBezTo>
                  <a:pt x="4548401" y="7931967"/>
                  <a:pt x="4445548" y="7879479"/>
                  <a:pt x="4504307" y="7798877"/>
                </a:cubicBezTo>
                <a:cubicBezTo>
                  <a:pt x="4405725" y="7796645"/>
                  <a:pt x="4532621" y="7746011"/>
                  <a:pt x="4498761" y="7733541"/>
                </a:cubicBezTo>
                <a:cubicBezTo>
                  <a:pt x="4465335" y="7726095"/>
                  <a:pt x="4432757" y="7728703"/>
                  <a:pt x="4399755" y="7726285"/>
                </a:cubicBezTo>
                <a:cubicBezTo>
                  <a:pt x="4397623" y="7701156"/>
                  <a:pt x="4395065" y="7670999"/>
                  <a:pt x="4392932" y="7645869"/>
                </a:cubicBezTo>
                <a:cubicBezTo>
                  <a:pt x="4424227" y="7628187"/>
                  <a:pt x="4422945" y="7613107"/>
                  <a:pt x="4454248" y="7595424"/>
                </a:cubicBezTo>
                <a:cubicBezTo>
                  <a:pt x="4420813" y="7587980"/>
                  <a:pt x="4387387" y="7580536"/>
                  <a:pt x="4322233" y="7585748"/>
                </a:cubicBezTo>
                <a:cubicBezTo>
                  <a:pt x="4385255" y="7555407"/>
                  <a:pt x="4319248" y="7550567"/>
                  <a:pt x="4284961" y="7533071"/>
                </a:cubicBezTo>
                <a:close/>
                <a:moveTo>
                  <a:pt x="8219529" y="7531823"/>
                </a:moveTo>
                <a:cubicBezTo>
                  <a:pt x="8219529" y="7531823"/>
                  <a:pt x="8251236" y="7534347"/>
                  <a:pt x="8251665" y="7539377"/>
                </a:cubicBezTo>
                <a:cubicBezTo>
                  <a:pt x="8223796" y="7582113"/>
                  <a:pt x="8258918" y="7624873"/>
                  <a:pt x="8294045" y="7667632"/>
                </a:cubicBezTo>
                <a:cubicBezTo>
                  <a:pt x="8327461" y="7690277"/>
                  <a:pt x="8361301" y="7717947"/>
                  <a:pt x="8363863" y="7748122"/>
                </a:cubicBezTo>
                <a:cubicBezTo>
                  <a:pt x="8363863" y="7748122"/>
                  <a:pt x="8333008" y="7755655"/>
                  <a:pt x="8333008" y="7755655"/>
                </a:cubicBezTo>
                <a:cubicBezTo>
                  <a:pt x="8301727" y="7758159"/>
                  <a:pt x="8301301" y="7753127"/>
                  <a:pt x="8301301" y="7753127"/>
                </a:cubicBezTo>
                <a:cubicBezTo>
                  <a:pt x="8298741" y="7722953"/>
                  <a:pt x="8265319" y="7700310"/>
                  <a:pt x="8231480" y="7672639"/>
                </a:cubicBezTo>
                <a:cubicBezTo>
                  <a:pt x="8197639" y="7644968"/>
                  <a:pt x="8163362" y="7612265"/>
                  <a:pt x="8160801" y="7582090"/>
                </a:cubicBezTo>
                <a:cubicBezTo>
                  <a:pt x="8159523" y="7567003"/>
                  <a:pt x="8158669" y="7556945"/>
                  <a:pt x="8188675" y="7539353"/>
                </a:cubicBezTo>
                <a:cubicBezTo>
                  <a:pt x="8188675" y="7539353"/>
                  <a:pt x="8188251" y="7534325"/>
                  <a:pt x="8219529" y="7531823"/>
                </a:cubicBezTo>
                <a:close/>
                <a:moveTo>
                  <a:pt x="9468489" y="7515263"/>
                </a:moveTo>
                <a:cubicBezTo>
                  <a:pt x="9476736" y="7519059"/>
                  <a:pt x="9483123" y="7526439"/>
                  <a:pt x="9482848" y="7536237"/>
                </a:cubicBezTo>
                <a:cubicBezTo>
                  <a:pt x="9477405" y="7542089"/>
                  <a:pt x="9465256" y="7544075"/>
                  <a:pt x="9455556" y="7541050"/>
                </a:cubicBezTo>
                <a:cubicBezTo>
                  <a:pt x="9445858" y="7538019"/>
                  <a:pt x="9438609" y="7529982"/>
                  <a:pt x="9442968" y="7515793"/>
                </a:cubicBezTo>
                <a:cubicBezTo>
                  <a:pt x="9450129" y="7511256"/>
                  <a:pt x="9460238" y="7511467"/>
                  <a:pt x="9468489" y="7515263"/>
                </a:cubicBezTo>
                <a:close/>
                <a:moveTo>
                  <a:pt x="7955099" y="7502272"/>
                </a:moveTo>
                <a:cubicBezTo>
                  <a:pt x="7959185" y="7502587"/>
                  <a:pt x="7959295" y="7503861"/>
                  <a:pt x="7959509" y="7506413"/>
                </a:cubicBezTo>
                <a:cubicBezTo>
                  <a:pt x="7959941" y="7511514"/>
                  <a:pt x="7993063" y="7519133"/>
                  <a:pt x="7993928" y="7529333"/>
                </a:cubicBezTo>
                <a:cubicBezTo>
                  <a:pt x="7993928" y="7529333"/>
                  <a:pt x="8026625" y="7531853"/>
                  <a:pt x="8027059" y="7536953"/>
                </a:cubicBezTo>
                <a:cubicBezTo>
                  <a:pt x="8027491" y="7542055"/>
                  <a:pt x="8027923" y="7547154"/>
                  <a:pt x="8027923" y="7547154"/>
                </a:cubicBezTo>
                <a:cubicBezTo>
                  <a:pt x="7995661" y="7549735"/>
                  <a:pt x="7995661" y="7549735"/>
                  <a:pt x="7995229" y="7544637"/>
                </a:cubicBezTo>
                <a:cubicBezTo>
                  <a:pt x="7962539" y="7542115"/>
                  <a:pt x="7962105" y="7537018"/>
                  <a:pt x="7961676" y="7531915"/>
                </a:cubicBezTo>
                <a:cubicBezTo>
                  <a:pt x="7928977" y="7529396"/>
                  <a:pt x="7928111" y="7519196"/>
                  <a:pt x="7894984" y="7511577"/>
                </a:cubicBezTo>
                <a:cubicBezTo>
                  <a:pt x="7894551" y="7506475"/>
                  <a:pt x="7926814" y="7503894"/>
                  <a:pt x="7926814" y="7503894"/>
                </a:cubicBezTo>
                <a:cubicBezTo>
                  <a:pt x="7942945" y="7502605"/>
                  <a:pt x="7951011" y="7501955"/>
                  <a:pt x="7955099" y="7502272"/>
                </a:cubicBezTo>
                <a:close/>
                <a:moveTo>
                  <a:pt x="7936433" y="7443259"/>
                </a:moveTo>
                <a:cubicBezTo>
                  <a:pt x="7944309" y="7443284"/>
                  <a:pt x="7952240" y="7443957"/>
                  <a:pt x="7952461" y="7446559"/>
                </a:cubicBezTo>
                <a:cubicBezTo>
                  <a:pt x="7968317" y="7447908"/>
                  <a:pt x="7968539" y="7450511"/>
                  <a:pt x="7964850" y="7453426"/>
                </a:cubicBezTo>
                <a:cubicBezTo>
                  <a:pt x="7961159" y="7456343"/>
                  <a:pt x="7953563" y="7459571"/>
                  <a:pt x="7953784" y="7462173"/>
                </a:cubicBezTo>
                <a:cubicBezTo>
                  <a:pt x="7954227" y="7467379"/>
                  <a:pt x="7954227" y="7467379"/>
                  <a:pt x="7954667" y="7472584"/>
                </a:cubicBezTo>
                <a:cubicBezTo>
                  <a:pt x="7954667" y="7472584"/>
                  <a:pt x="7955107" y="7477789"/>
                  <a:pt x="7923827" y="7480291"/>
                </a:cubicBezTo>
                <a:cubicBezTo>
                  <a:pt x="7923827" y="7480291"/>
                  <a:pt x="7892099" y="7477591"/>
                  <a:pt x="7892099" y="7477591"/>
                </a:cubicBezTo>
                <a:cubicBezTo>
                  <a:pt x="7891659" y="7472385"/>
                  <a:pt x="7891659" y="7472385"/>
                  <a:pt x="7922503" y="7464678"/>
                </a:cubicBezTo>
                <a:cubicBezTo>
                  <a:pt x="7922063" y="7459471"/>
                  <a:pt x="7921621" y="7454265"/>
                  <a:pt x="7921621" y="7454265"/>
                </a:cubicBezTo>
                <a:cubicBezTo>
                  <a:pt x="7890333" y="7456771"/>
                  <a:pt x="7890333" y="7456771"/>
                  <a:pt x="7889891" y="7451567"/>
                </a:cubicBezTo>
                <a:cubicBezTo>
                  <a:pt x="7889891" y="7451567"/>
                  <a:pt x="7889891" y="7451567"/>
                  <a:pt x="7920735" y="7443860"/>
                </a:cubicBezTo>
                <a:cubicBezTo>
                  <a:pt x="7920735" y="7443860"/>
                  <a:pt x="7928557" y="7443233"/>
                  <a:pt x="7936433" y="7443259"/>
                </a:cubicBezTo>
                <a:close/>
                <a:moveTo>
                  <a:pt x="7939145" y="7336017"/>
                </a:moveTo>
                <a:cubicBezTo>
                  <a:pt x="7939145" y="7336017"/>
                  <a:pt x="7939569" y="7341027"/>
                  <a:pt x="7939569" y="7341027"/>
                </a:cubicBezTo>
                <a:cubicBezTo>
                  <a:pt x="7939569" y="7341027"/>
                  <a:pt x="7939569" y="7341027"/>
                  <a:pt x="7940420" y="7351045"/>
                </a:cubicBezTo>
                <a:cubicBezTo>
                  <a:pt x="7940420" y="7351045"/>
                  <a:pt x="7940844" y="7356055"/>
                  <a:pt x="7940844" y="7356055"/>
                </a:cubicBezTo>
                <a:cubicBezTo>
                  <a:pt x="7905649" y="7358870"/>
                  <a:pt x="7905223" y="7353860"/>
                  <a:pt x="7905223" y="7353860"/>
                </a:cubicBezTo>
                <a:cubicBezTo>
                  <a:pt x="7905223" y="7353860"/>
                  <a:pt x="7905223" y="7353860"/>
                  <a:pt x="7904372" y="7343841"/>
                </a:cubicBezTo>
                <a:cubicBezTo>
                  <a:pt x="7904372" y="7343841"/>
                  <a:pt x="7903948" y="7338831"/>
                  <a:pt x="7939145" y="7336017"/>
                </a:cubicBezTo>
                <a:close/>
                <a:moveTo>
                  <a:pt x="11706129" y="7301331"/>
                </a:moveTo>
                <a:cubicBezTo>
                  <a:pt x="11726579" y="7299911"/>
                  <a:pt x="11745733" y="7322577"/>
                  <a:pt x="11731781" y="7340999"/>
                </a:cubicBezTo>
                <a:cubicBezTo>
                  <a:pt x="11722369" y="7343829"/>
                  <a:pt x="11708939" y="7339580"/>
                  <a:pt x="11701369" y="7331789"/>
                </a:cubicBezTo>
                <a:cubicBezTo>
                  <a:pt x="11693801" y="7323999"/>
                  <a:pt x="11692093" y="7312663"/>
                  <a:pt x="11706129" y="7301331"/>
                </a:cubicBezTo>
                <a:close/>
                <a:moveTo>
                  <a:pt x="10561209" y="7276165"/>
                </a:moveTo>
                <a:cubicBezTo>
                  <a:pt x="10588747" y="7279877"/>
                  <a:pt x="10609237" y="7307690"/>
                  <a:pt x="10624851" y="7323353"/>
                </a:cubicBezTo>
                <a:cubicBezTo>
                  <a:pt x="10622705" y="7331073"/>
                  <a:pt x="10619573" y="7336951"/>
                  <a:pt x="10615749" y="7341233"/>
                </a:cubicBezTo>
                <a:cubicBezTo>
                  <a:pt x="10609051" y="7348732"/>
                  <a:pt x="10600227" y="7351343"/>
                  <a:pt x="10590801" y="7350407"/>
                </a:cubicBezTo>
                <a:cubicBezTo>
                  <a:pt x="10562529" y="7347587"/>
                  <a:pt x="10528873" y="7312776"/>
                  <a:pt x="10531241" y="7281828"/>
                </a:cubicBezTo>
                <a:cubicBezTo>
                  <a:pt x="10542065" y="7276368"/>
                  <a:pt x="10552027" y="7274929"/>
                  <a:pt x="10561209" y="7276165"/>
                </a:cubicBezTo>
                <a:close/>
                <a:moveTo>
                  <a:pt x="7465275" y="7152024"/>
                </a:moveTo>
                <a:cubicBezTo>
                  <a:pt x="7497374" y="7154518"/>
                  <a:pt x="7497374" y="7154518"/>
                  <a:pt x="7497801" y="7159543"/>
                </a:cubicBezTo>
                <a:cubicBezTo>
                  <a:pt x="7498227" y="7164570"/>
                  <a:pt x="7498653" y="7169596"/>
                  <a:pt x="7499079" y="7174621"/>
                </a:cubicBezTo>
                <a:cubicBezTo>
                  <a:pt x="7499505" y="7179647"/>
                  <a:pt x="7531605" y="7182139"/>
                  <a:pt x="7500361" y="7189699"/>
                </a:cubicBezTo>
                <a:cubicBezTo>
                  <a:pt x="7500361" y="7189699"/>
                  <a:pt x="7500361" y="7189699"/>
                  <a:pt x="7532033" y="7187163"/>
                </a:cubicBezTo>
                <a:cubicBezTo>
                  <a:pt x="7533738" y="7207267"/>
                  <a:pt x="7505049" y="7244983"/>
                  <a:pt x="7539281" y="7272604"/>
                </a:cubicBezTo>
                <a:cubicBezTo>
                  <a:pt x="7539281" y="7272604"/>
                  <a:pt x="7539281" y="7272604"/>
                  <a:pt x="7507609" y="7275139"/>
                </a:cubicBezTo>
                <a:cubicBezTo>
                  <a:pt x="7510168" y="7305293"/>
                  <a:pt x="7544398" y="7332913"/>
                  <a:pt x="7546533" y="7358045"/>
                </a:cubicBezTo>
                <a:cubicBezTo>
                  <a:pt x="7550796" y="7408303"/>
                  <a:pt x="7586733" y="7456027"/>
                  <a:pt x="7590998" y="7506285"/>
                </a:cubicBezTo>
                <a:cubicBezTo>
                  <a:pt x="7591849" y="7516337"/>
                  <a:pt x="7592278" y="7521365"/>
                  <a:pt x="7592702" y="7526389"/>
                </a:cubicBezTo>
                <a:cubicBezTo>
                  <a:pt x="7625234" y="7533905"/>
                  <a:pt x="7625660" y="7538933"/>
                  <a:pt x="7626513" y="7548983"/>
                </a:cubicBezTo>
                <a:cubicBezTo>
                  <a:pt x="7626941" y="7554009"/>
                  <a:pt x="7626941" y="7554009"/>
                  <a:pt x="7627365" y="7559034"/>
                </a:cubicBezTo>
                <a:cubicBezTo>
                  <a:pt x="7595689" y="7561569"/>
                  <a:pt x="7563591" y="7559079"/>
                  <a:pt x="7563591" y="7559079"/>
                </a:cubicBezTo>
                <a:cubicBezTo>
                  <a:pt x="7562737" y="7549027"/>
                  <a:pt x="7562309" y="7543999"/>
                  <a:pt x="7529785" y="7536483"/>
                </a:cubicBezTo>
                <a:cubicBezTo>
                  <a:pt x="7529361" y="7531459"/>
                  <a:pt x="7528505" y="7521407"/>
                  <a:pt x="7528079" y="7516379"/>
                </a:cubicBezTo>
                <a:cubicBezTo>
                  <a:pt x="7496407" y="7518914"/>
                  <a:pt x="7496407" y="7518914"/>
                  <a:pt x="7496407" y="7518914"/>
                </a:cubicBezTo>
                <a:cubicBezTo>
                  <a:pt x="7464727" y="7521449"/>
                  <a:pt x="7464301" y="7516425"/>
                  <a:pt x="7464301" y="7516425"/>
                </a:cubicBezTo>
                <a:cubicBezTo>
                  <a:pt x="7464301" y="7516425"/>
                  <a:pt x="7463875" y="7511397"/>
                  <a:pt x="7463875" y="7511397"/>
                </a:cubicBezTo>
                <a:cubicBezTo>
                  <a:pt x="7463875" y="7511397"/>
                  <a:pt x="7463449" y="7506371"/>
                  <a:pt x="7495127" y="7503836"/>
                </a:cubicBezTo>
                <a:cubicBezTo>
                  <a:pt x="7522961" y="7456071"/>
                  <a:pt x="7487453" y="7413374"/>
                  <a:pt x="7483612" y="7368138"/>
                </a:cubicBezTo>
                <a:cubicBezTo>
                  <a:pt x="7481055" y="7337983"/>
                  <a:pt x="7446817" y="7310363"/>
                  <a:pt x="7444685" y="7285231"/>
                </a:cubicBezTo>
                <a:cubicBezTo>
                  <a:pt x="7379636" y="7270199"/>
                  <a:pt x="7282053" y="7247648"/>
                  <a:pt x="7343264" y="7217452"/>
                </a:cubicBezTo>
                <a:cubicBezTo>
                  <a:pt x="7342411" y="7207400"/>
                  <a:pt x="7341983" y="7202371"/>
                  <a:pt x="7341129" y="7192320"/>
                </a:cubicBezTo>
                <a:cubicBezTo>
                  <a:pt x="7340703" y="7187295"/>
                  <a:pt x="7340280" y="7182269"/>
                  <a:pt x="7340280" y="7182269"/>
                </a:cubicBezTo>
                <a:cubicBezTo>
                  <a:pt x="7340280" y="7182269"/>
                  <a:pt x="7339853" y="7177240"/>
                  <a:pt x="7339853" y="7177240"/>
                </a:cubicBezTo>
                <a:cubicBezTo>
                  <a:pt x="7371532" y="7174705"/>
                  <a:pt x="7371532" y="7174705"/>
                  <a:pt x="7371532" y="7174705"/>
                </a:cubicBezTo>
                <a:cubicBezTo>
                  <a:pt x="7371959" y="7179734"/>
                  <a:pt x="7372385" y="7184759"/>
                  <a:pt x="7372811" y="7189785"/>
                </a:cubicBezTo>
                <a:cubicBezTo>
                  <a:pt x="7373237" y="7194811"/>
                  <a:pt x="7374091" y="7204865"/>
                  <a:pt x="7374517" y="7209887"/>
                </a:cubicBezTo>
                <a:cubicBezTo>
                  <a:pt x="7406616" y="7212379"/>
                  <a:pt x="7407043" y="7217405"/>
                  <a:pt x="7407467" y="7222433"/>
                </a:cubicBezTo>
                <a:cubicBezTo>
                  <a:pt x="7470818" y="7217363"/>
                  <a:pt x="7405336" y="7197301"/>
                  <a:pt x="7436581" y="7189743"/>
                </a:cubicBezTo>
                <a:cubicBezTo>
                  <a:pt x="7436581" y="7189743"/>
                  <a:pt x="7436155" y="7184715"/>
                  <a:pt x="7436155" y="7184715"/>
                </a:cubicBezTo>
                <a:cubicBezTo>
                  <a:pt x="7435729" y="7179691"/>
                  <a:pt x="7435302" y="7174663"/>
                  <a:pt x="7434875" y="7169640"/>
                </a:cubicBezTo>
                <a:cubicBezTo>
                  <a:pt x="7434447" y="7164611"/>
                  <a:pt x="7434447" y="7164611"/>
                  <a:pt x="7434023" y="7159587"/>
                </a:cubicBezTo>
                <a:cubicBezTo>
                  <a:pt x="7434023" y="7159587"/>
                  <a:pt x="7433597" y="7154559"/>
                  <a:pt x="7465275" y="7152024"/>
                </a:cubicBezTo>
                <a:close/>
                <a:moveTo>
                  <a:pt x="7414215" y="6969657"/>
                </a:moveTo>
                <a:cubicBezTo>
                  <a:pt x="7417935" y="6969971"/>
                  <a:pt x="7418037" y="6971185"/>
                  <a:pt x="7418243" y="6973616"/>
                </a:cubicBezTo>
                <a:cubicBezTo>
                  <a:pt x="7418657" y="6978473"/>
                  <a:pt x="7419479" y="6988187"/>
                  <a:pt x="7449223" y="6990699"/>
                </a:cubicBezTo>
                <a:cubicBezTo>
                  <a:pt x="7449633" y="6995555"/>
                  <a:pt x="7449633" y="6995555"/>
                  <a:pt x="7420304" y="6997903"/>
                </a:cubicBezTo>
                <a:cubicBezTo>
                  <a:pt x="7390561" y="6995391"/>
                  <a:pt x="7389739" y="6985677"/>
                  <a:pt x="7389324" y="6980821"/>
                </a:cubicBezTo>
                <a:cubicBezTo>
                  <a:pt x="7388912" y="6975961"/>
                  <a:pt x="7388912" y="6975961"/>
                  <a:pt x="7388912" y="6975961"/>
                </a:cubicBezTo>
                <a:cubicBezTo>
                  <a:pt x="7388502" y="6971105"/>
                  <a:pt x="7388502" y="6971105"/>
                  <a:pt x="7388502" y="6971105"/>
                </a:cubicBezTo>
                <a:cubicBezTo>
                  <a:pt x="7403167" y="6969929"/>
                  <a:pt x="7410499" y="6969343"/>
                  <a:pt x="7414215" y="6969657"/>
                </a:cubicBezTo>
                <a:close/>
                <a:moveTo>
                  <a:pt x="7185198" y="6634048"/>
                </a:moveTo>
                <a:cubicBezTo>
                  <a:pt x="7189325" y="6634347"/>
                  <a:pt x="7189430" y="6635602"/>
                  <a:pt x="7189642" y="6638109"/>
                </a:cubicBezTo>
                <a:cubicBezTo>
                  <a:pt x="7190919" y="6653150"/>
                  <a:pt x="7224785" y="6665585"/>
                  <a:pt x="7226059" y="6680625"/>
                </a:cubicBezTo>
                <a:cubicBezTo>
                  <a:pt x="7226913" y="6690653"/>
                  <a:pt x="7227337" y="6695668"/>
                  <a:pt x="7227763" y="6700681"/>
                </a:cubicBezTo>
                <a:cubicBezTo>
                  <a:pt x="7292938" y="6695468"/>
                  <a:pt x="7229891" y="6725751"/>
                  <a:pt x="7294642" y="6715522"/>
                </a:cubicBezTo>
                <a:cubicBezTo>
                  <a:pt x="7294642" y="6715522"/>
                  <a:pt x="7294642" y="6715522"/>
                  <a:pt x="7327222" y="6712915"/>
                </a:cubicBezTo>
                <a:cubicBezTo>
                  <a:pt x="7327222" y="6712915"/>
                  <a:pt x="7327222" y="6712915"/>
                  <a:pt x="7359809" y="6710305"/>
                </a:cubicBezTo>
                <a:cubicBezTo>
                  <a:pt x="7392823" y="6712714"/>
                  <a:pt x="7393251" y="6717729"/>
                  <a:pt x="7393676" y="6722743"/>
                </a:cubicBezTo>
                <a:cubicBezTo>
                  <a:pt x="7393676" y="6722743"/>
                  <a:pt x="7394100" y="6727755"/>
                  <a:pt x="7361513" y="6730361"/>
                </a:cubicBezTo>
                <a:cubicBezTo>
                  <a:pt x="7361937" y="6735376"/>
                  <a:pt x="7328923" y="6732971"/>
                  <a:pt x="7328499" y="6727955"/>
                </a:cubicBezTo>
                <a:cubicBezTo>
                  <a:pt x="7295917" y="6730561"/>
                  <a:pt x="7295917" y="6730561"/>
                  <a:pt x="7295917" y="6730561"/>
                </a:cubicBezTo>
                <a:cubicBezTo>
                  <a:pt x="7263329" y="6733172"/>
                  <a:pt x="7262901" y="6728157"/>
                  <a:pt x="7262901" y="6728157"/>
                </a:cubicBezTo>
                <a:cubicBezTo>
                  <a:pt x="7262901" y="6728157"/>
                  <a:pt x="7262901" y="6728157"/>
                  <a:pt x="7263329" y="6733172"/>
                </a:cubicBezTo>
                <a:cubicBezTo>
                  <a:pt x="7265458" y="6758241"/>
                  <a:pt x="7268010" y="6788323"/>
                  <a:pt x="7302300" y="6805772"/>
                </a:cubicBezTo>
                <a:cubicBezTo>
                  <a:pt x="7334453" y="6798151"/>
                  <a:pt x="7333601" y="6788123"/>
                  <a:pt x="7365766" y="6780501"/>
                </a:cubicBezTo>
                <a:cubicBezTo>
                  <a:pt x="7399204" y="6787923"/>
                  <a:pt x="7433921" y="6810384"/>
                  <a:pt x="7402181" y="6823017"/>
                </a:cubicBezTo>
                <a:cubicBezTo>
                  <a:pt x="7403035" y="6833046"/>
                  <a:pt x="7404311" y="6848087"/>
                  <a:pt x="7405587" y="6863129"/>
                </a:cubicBezTo>
                <a:cubicBezTo>
                  <a:pt x="7405587" y="6863129"/>
                  <a:pt x="7406014" y="6868143"/>
                  <a:pt x="7373424" y="6870751"/>
                </a:cubicBezTo>
                <a:cubicBezTo>
                  <a:pt x="7373424" y="6870751"/>
                  <a:pt x="7340411" y="6868346"/>
                  <a:pt x="7339984" y="6863331"/>
                </a:cubicBezTo>
                <a:cubicBezTo>
                  <a:pt x="7339133" y="6853303"/>
                  <a:pt x="7338283" y="6843277"/>
                  <a:pt x="7337432" y="6833248"/>
                </a:cubicBezTo>
                <a:cubicBezTo>
                  <a:pt x="7274389" y="6863531"/>
                  <a:pt x="7342111" y="6888400"/>
                  <a:pt x="7344665" y="6918487"/>
                </a:cubicBezTo>
                <a:cubicBezTo>
                  <a:pt x="7344665" y="6918487"/>
                  <a:pt x="7344665" y="6918487"/>
                  <a:pt x="7377253" y="6915877"/>
                </a:cubicBezTo>
                <a:cubicBezTo>
                  <a:pt x="7377253" y="6915877"/>
                  <a:pt x="7376829" y="6910863"/>
                  <a:pt x="7376829" y="6910863"/>
                </a:cubicBezTo>
                <a:cubicBezTo>
                  <a:pt x="7376401" y="6905849"/>
                  <a:pt x="7376401" y="6905849"/>
                  <a:pt x="7408989" y="6903242"/>
                </a:cubicBezTo>
                <a:cubicBezTo>
                  <a:pt x="7408989" y="6903242"/>
                  <a:pt x="7441579" y="6900635"/>
                  <a:pt x="7442003" y="6905649"/>
                </a:cubicBezTo>
                <a:cubicBezTo>
                  <a:pt x="7442003" y="6905649"/>
                  <a:pt x="7409840" y="6913268"/>
                  <a:pt x="7410267" y="6918281"/>
                </a:cubicBezTo>
                <a:cubicBezTo>
                  <a:pt x="7443280" y="6920689"/>
                  <a:pt x="7444131" y="6930715"/>
                  <a:pt x="7444557" y="6935729"/>
                </a:cubicBezTo>
                <a:cubicBezTo>
                  <a:pt x="7444984" y="6940745"/>
                  <a:pt x="7412393" y="6943353"/>
                  <a:pt x="7412393" y="6943353"/>
                </a:cubicBezTo>
                <a:cubicBezTo>
                  <a:pt x="7379805" y="6945961"/>
                  <a:pt x="7379805" y="6945961"/>
                  <a:pt x="7379381" y="6940947"/>
                </a:cubicBezTo>
                <a:cubicBezTo>
                  <a:pt x="7378955" y="6935935"/>
                  <a:pt x="7378529" y="6930918"/>
                  <a:pt x="7377679" y="6920891"/>
                </a:cubicBezTo>
                <a:cubicBezTo>
                  <a:pt x="7345091" y="6923499"/>
                  <a:pt x="7312508" y="6926107"/>
                  <a:pt x="7312508" y="6926107"/>
                </a:cubicBezTo>
                <a:cubicBezTo>
                  <a:pt x="7312935" y="6931121"/>
                  <a:pt x="7312935" y="6931121"/>
                  <a:pt x="7312935" y="6931121"/>
                </a:cubicBezTo>
                <a:cubicBezTo>
                  <a:pt x="7284601" y="6983867"/>
                  <a:pt x="7321019" y="7026383"/>
                  <a:pt x="7357426" y="7068903"/>
                </a:cubicBezTo>
                <a:cubicBezTo>
                  <a:pt x="7358703" y="7083946"/>
                  <a:pt x="7360407" y="7103999"/>
                  <a:pt x="7394271" y="7116435"/>
                </a:cubicBezTo>
                <a:cubicBezTo>
                  <a:pt x="7394698" y="7121445"/>
                  <a:pt x="7362533" y="7129069"/>
                  <a:pt x="7362533" y="7129069"/>
                </a:cubicBezTo>
                <a:cubicBezTo>
                  <a:pt x="7329953" y="7131676"/>
                  <a:pt x="7329527" y="7126662"/>
                  <a:pt x="7329527" y="7126662"/>
                </a:cubicBezTo>
                <a:cubicBezTo>
                  <a:pt x="7295235" y="7109213"/>
                  <a:pt x="7293959" y="7094173"/>
                  <a:pt x="7292257" y="7074119"/>
                </a:cubicBezTo>
                <a:cubicBezTo>
                  <a:pt x="7256693" y="7041629"/>
                  <a:pt x="7221127" y="7009138"/>
                  <a:pt x="7218146" y="6974042"/>
                </a:cubicBezTo>
                <a:cubicBezTo>
                  <a:pt x="7217296" y="6964013"/>
                  <a:pt x="7216019" y="6948971"/>
                  <a:pt x="7247760" y="6936335"/>
                </a:cubicBezTo>
                <a:cubicBezTo>
                  <a:pt x="7174506" y="6846285"/>
                  <a:pt x="7168123" y="6771076"/>
                  <a:pt x="7163019" y="6710911"/>
                </a:cubicBezTo>
                <a:cubicBezTo>
                  <a:pt x="7163019" y="6710911"/>
                  <a:pt x="7163019" y="6710911"/>
                  <a:pt x="7195599" y="6708301"/>
                </a:cubicBezTo>
                <a:cubicBezTo>
                  <a:pt x="7195173" y="6703289"/>
                  <a:pt x="7161742" y="6695868"/>
                  <a:pt x="7161315" y="6690853"/>
                </a:cubicBezTo>
                <a:cubicBezTo>
                  <a:pt x="7160039" y="6675811"/>
                  <a:pt x="7126174" y="6663381"/>
                  <a:pt x="7124897" y="6648338"/>
                </a:cubicBezTo>
                <a:cubicBezTo>
                  <a:pt x="7124473" y="6643325"/>
                  <a:pt x="7124473" y="6643325"/>
                  <a:pt x="7124473" y="6643325"/>
                </a:cubicBezTo>
                <a:cubicBezTo>
                  <a:pt x="7124047" y="6638311"/>
                  <a:pt x="7156637" y="6635703"/>
                  <a:pt x="7156637" y="6635703"/>
                </a:cubicBezTo>
                <a:cubicBezTo>
                  <a:pt x="7172928" y="6634398"/>
                  <a:pt x="7181075" y="6633747"/>
                  <a:pt x="7185198" y="6634048"/>
                </a:cubicBezTo>
                <a:close/>
                <a:moveTo>
                  <a:pt x="7320388" y="6585920"/>
                </a:moveTo>
                <a:cubicBezTo>
                  <a:pt x="7320388" y="6585920"/>
                  <a:pt x="7320388" y="6585920"/>
                  <a:pt x="7320851" y="6591383"/>
                </a:cubicBezTo>
                <a:cubicBezTo>
                  <a:pt x="7356049" y="6588566"/>
                  <a:pt x="7356049" y="6588566"/>
                  <a:pt x="7356513" y="6594032"/>
                </a:cubicBezTo>
                <a:cubicBezTo>
                  <a:pt x="7356513" y="6594032"/>
                  <a:pt x="7356977" y="6599498"/>
                  <a:pt x="7356977" y="6599498"/>
                </a:cubicBezTo>
                <a:cubicBezTo>
                  <a:pt x="7356977" y="6599498"/>
                  <a:pt x="7321779" y="6602314"/>
                  <a:pt x="7321779" y="6602314"/>
                </a:cubicBezTo>
                <a:cubicBezTo>
                  <a:pt x="7321779" y="6602314"/>
                  <a:pt x="7321779" y="6602314"/>
                  <a:pt x="7321316" y="6596847"/>
                </a:cubicBezTo>
                <a:cubicBezTo>
                  <a:pt x="7321316" y="6596847"/>
                  <a:pt x="7321316" y="6596847"/>
                  <a:pt x="7285663" y="6594200"/>
                </a:cubicBezTo>
                <a:cubicBezTo>
                  <a:pt x="7285198" y="6588733"/>
                  <a:pt x="7320388" y="6585920"/>
                  <a:pt x="7320388" y="6585920"/>
                </a:cubicBezTo>
                <a:close/>
                <a:moveTo>
                  <a:pt x="7709983" y="6514395"/>
                </a:moveTo>
                <a:cubicBezTo>
                  <a:pt x="7743524" y="6526947"/>
                  <a:pt x="7777497" y="6544543"/>
                  <a:pt x="7779639" y="6569765"/>
                </a:cubicBezTo>
                <a:cubicBezTo>
                  <a:pt x="7780068" y="6574809"/>
                  <a:pt x="7747803" y="6577392"/>
                  <a:pt x="7747803" y="6577392"/>
                </a:cubicBezTo>
                <a:cubicBezTo>
                  <a:pt x="7747803" y="6577392"/>
                  <a:pt x="7715547" y="6579973"/>
                  <a:pt x="7715121" y="6574927"/>
                </a:cubicBezTo>
                <a:cubicBezTo>
                  <a:pt x="7712982" y="6549703"/>
                  <a:pt x="7711696" y="6534571"/>
                  <a:pt x="7645885" y="6524603"/>
                </a:cubicBezTo>
                <a:cubicBezTo>
                  <a:pt x="7645456" y="6519558"/>
                  <a:pt x="7645456" y="6519558"/>
                  <a:pt x="7645456" y="6519558"/>
                </a:cubicBezTo>
                <a:cubicBezTo>
                  <a:pt x="7677721" y="6516977"/>
                  <a:pt x="7677721" y="6516977"/>
                  <a:pt x="7709983" y="6514395"/>
                </a:cubicBezTo>
                <a:close/>
                <a:moveTo>
                  <a:pt x="7148107" y="6504338"/>
                </a:moveTo>
                <a:cubicBezTo>
                  <a:pt x="7183940" y="6508992"/>
                  <a:pt x="7202275" y="6516297"/>
                  <a:pt x="7207417" y="6524655"/>
                </a:cubicBezTo>
                <a:cubicBezTo>
                  <a:pt x="7212555" y="6533019"/>
                  <a:pt x="7204493" y="6542437"/>
                  <a:pt x="7187531" y="6551312"/>
                </a:cubicBezTo>
                <a:cubicBezTo>
                  <a:pt x="7187953" y="6556291"/>
                  <a:pt x="7188374" y="6561271"/>
                  <a:pt x="7189220" y="6571227"/>
                </a:cubicBezTo>
                <a:cubicBezTo>
                  <a:pt x="7189220" y="6571227"/>
                  <a:pt x="7154445" y="6579025"/>
                  <a:pt x="7154445" y="6579025"/>
                </a:cubicBezTo>
                <a:cubicBezTo>
                  <a:pt x="7154445" y="6579025"/>
                  <a:pt x="7118835" y="6576860"/>
                  <a:pt x="7118413" y="6571881"/>
                </a:cubicBezTo>
                <a:cubicBezTo>
                  <a:pt x="7117989" y="6566901"/>
                  <a:pt x="7117565" y="6561924"/>
                  <a:pt x="7117143" y="6556943"/>
                </a:cubicBezTo>
                <a:cubicBezTo>
                  <a:pt x="7151067" y="6539193"/>
                  <a:pt x="7149799" y="6524253"/>
                  <a:pt x="7113765" y="6517112"/>
                </a:cubicBezTo>
                <a:cubicBezTo>
                  <a:pt x="7113765" y="6517112"/>
                  <a:pt x="7113341" y="6512133"/>
                  <a:pt x="7113341" y="6512133"/>
                </a:cubicBezTo>
                <a:cubicBezTo>
                  <a:pt x="7113341" y="6512133"/>
                  <a:pt x="7112919" y="6507155"/>
                  <a:pt x="7112919" y="6507155"/>
                </a:cubicBezTo>
                <a:cubicBezTo>
                  <a:pt x="7148107" y="6504338"/>
                  <a:pt x="7148107" y="6504338"/>
                  <a:pt x="7148107" y="6504338"/>
                </a:cubicBezTo>
                <a:close/>
                <a:moveTo>
                  <a:pt x="7992751" y="6436748"/>
                </a:moveTo>
                <a:cubicBezTo>
                  <a:pt x="7993189" y="6441908"/>
                  <a:pt x="7994066" y="6452232"/>
                  <a:pt x="7994506" y="6457393"/>
                </a:cubicBezTo>
                <a:cubicBezTo>
                  <a:pt x="7994506" y="6457393"/>
                  <a:pt x="7994939" y="6462553"/>
                  <a:pt x="7995379" y="6467713"/>
                </a:cubicBezTo>
                <a:cubicBezTo>
                  <a:pt x="7995379" y="6467713"/>
                  <a:pt x="7960183" y="6470532"/>
                  <a:pt x="7960183" y="6470532"/>
                </a:cubicBezTo>
                <a:cubicBezTo>
                  <a:pt x="7960183" y="6470532"/>
                  <a:pt x="7959745" y="6465369"/>
                  <a:pt x="7959745" y="6465369"/>
                </a:cubicBezTo>
                <a:cubicBezTo>
                  <a:pt x="7959745" y="6465369"/>
                  <a:pt x="7959307" y="6460211"/>
                  <a:pt x="7959307" y="6460211"/>
                </a:cubicBezTo>
                <a:cubicBezTo>
                  <a:pt x="7958432" y="6449887"/>
                  <a:pt x="7957992" y="6444726"/>
                  <a:pt x="7957555" y="6439564"/>
                </a:cubicBezTo>
                <a:cubicBezTo>
                  <a:pt x="7992751" y="6436748"/>
                  <a:pt x="7992751" y="6436748"/>
                  <a:pt x="7992751" y="6436748"/>
                </a:cubicBezTo>
                <a:close/>
                <a:moveTo>
                  <a:pt x="7530607" y="6418708"/>
                </a:moveTo>
                <a:cubicBezTo>
                  <a:pt x="7531022" y="6423566"/>
                  <a:pt x="7531432" y="6428424"/>
                  <a:pt x="7531844" y="6433284"/>
                </a:cubicBezTo>
                <a:cubicBezTo>
                  <a:pt x="7532259" y="6438140"/>
                  <a:pt x="7532667" y="6443000"/>
                  <a:pt x="7533079" y="6447856"/>
                </a:cubicBezTo>
                <a:cubicBezTo>
                  <a:pt x="7509209" y="6444877"/>
                  <a:pt x="7508793" y="6440016"/>
                  <a:pt x="7508383" y="6435161"/>
                </a:cubicBezTo>
                <a:cubicBezTo>
                  <a:pt x="7507970" y="6430302"/>
                  <a:pt x="7507970" y="6430302"/>
                  <a:pt x="7507556" y="6425448"/>
                </a:cubicBezTo>
                <a:cubicBezTo>
                  <a:pt x="7507146" y="6420588"/>
                  <a:pt x="7507146" y="6420588"/>
                  <a:pt x="7507146" y="6420588"/>
                </a:cubicBezTo>
                <a:cubicBezTo>
                  <a:pt x="7507146" y="6420588"/>
                  <a:pt x="7530607" y="6418708"/>
                  <a:pt x="7530607" y="6418708"/>
                </a:cubicBezTo>
                <a:close/>
                <a:moveTo>
                  <a:pt x="7268661" y="6393824"/>
                </a:moveTo>
                <a:cubicBezTo>
                  <a:pt x="7268661" y="6393824"/>
                  <a:pt x="7269085" y="6398834"/>
                  <a:pt x="7269085" y="6398834"/>
                </a:cubicBezTo>
                <a:cubicBezTo>
                  <a:pt x="7269085" y="6398834"/>
                  <a:pt x="7269510" y="6403842"/>
                  <a:pt x="7269935" y="6408852"/>
                </a:cubicBezTo>
                <a:cubicBezTo>
                  <a:pt x="7270361" y="6413862"/>
                  <a:pt x="7270361" y="6413862"/>
                  <a:pt x="7270361" y="6413862"/>
                </a:cubicBezTo>
                <a:cubicBezTo>
                  <a:pt x="7235167" y="6416678"/>
                  <a:pt x="7235167" y="6416678"/>
                  <a:pt x="7234739" y="6411670"/>
                </a:cubicBezTo>
                <a:cubicBezTo>
                  <a:pt x="7234315" y="6406658"/>
                  <a:pt x="7234315" y="6406658"/>
                  <a:pt x="7234315" y="6406658"/>
                </a:cubicBezTo>
                <a:cubicBezTo>
                  <a:pt x="7233887" y="6401648"/>
                  <a:pt x="7233887" y="6401648"/>
                  <a:pt x="7233887" y="6401648"/>
                </a:cubicBezTo>
                <a:cubicBezTo>
                  <a:pt x="7233465" y="6396640"/>
                  <a:pt x="7233465" y="6396640"/>
                  <a:pt x="7268661" y="6393824"/>
                </a:cubicBezTo>
                <a:close/>
                <a:moveTo>
                  <a:pt x="7121743" y="6369704"/>
                </a:moveTo>
                <a:cubicBezTo>
                  <a:pt x="7136713" y="6369951"/>
                  <a:pt x="7136955" y="6372816"/>
                  <a:pt x="7136955" y="6372816"/>
                </a:cubicBezTo>
                <a:cubicBezTo>
                  <a:pt x="7173446" y="6385306"/>
                  <a:pt x="7174311" y="6395505"/>
                  <a:pt x="7175175" y="6405707"/>
                </a:cubicBezTo>
                <a:cubicBezTo>
                  <a:pt x="7176905" y="6426108"/>
                  <a:pt x="7178203" y="6441410"/>
                  <a:pt x="7179504" y="6456711"/>
                </a:cubicBezTo>
                <a:cubicBezTo>
                  <a:pt x="7197315" y="6457852"/>
                  <a:pt x="7197531" y="6460404"/>
                  <a:pt x="7193298" y="6462669"/>
                </a:cubicBezTo>
                <a:cubicBezTo>
                  <a:pt x="7189059" y="6464934"/>
                  <a:pt x="7180371" y="6466913"/>
                  <a:pt x="7180371" y="6466913"/>
                </a:cubicBezTo>
                <a:cubicBezTo>
                  <a:pt x="7145177" y="6469725"/>
                  <a:pt x="7109983" y="6472545"/>
                  <a:pt x="7109549" y="6467443"/>
                </a:cubicBezTo>
                <a:cubicBezTo>
                  <a:pt x="7072629" y="6449859"/>
                  <a:pt x="7071330" y="6434558"/>
                  <a:pt x="7069600" y="6414156"/>
                </a:cubicBezTo>
                <a:cubicBezTo>
                  <a:pt x="7068735" y="6403955"/>
                  <a:pt x="7067868" y="6393751"/>
                  <a:pt x="7067003" y="6383551"/>
                </a:cubicBezTo>
                <a:cubicBezTo>
                  <a:pt x="7066571" y="6378450"/>
                  <a:pt x="7101325" y="6370534"/>
                  <a:pt x="7101325" y="6370534"/>
                </a:cubicBezTo>
                <a:cubicBezTo>
                  <a:pt x="7110127" y="6369828"/>
                  <a:pt x="7116754" y="6369622"/>
                  <a:pt x="7121743" y="6369704"/>
                </a:cubicBezTo>
                <a:close/>
                <a:moveTo>
                  <a:pt x="7963363" y="6322372"/>
                </a:moveTo>
                <a:cubicBezTo>
                  <a:pt x="7975149" y="6322071"/>
                  <a:pt x="7983077" y="6322726"/>
                  <a:pt x="7983294" y="6325289"/>
                </a:cubicBezTo>
                <a:cubicBezTo>
                  <a:pt x="7984163" y="6335534"/>
                  <a:pt x="7985468" y="6350906"/>
                  <a:pt x="7986339" y="6361153"/>
                </a:cubicBezTo>
                <a:cubicBezTo>
                  <a:pt x="7955925" y="6373903"/>
                  <a:pt x="7956797" y="6384148"/>
                  <a:pt x="7988947" y="6391890"/>
                </a:cubicBezTo>
                <a:cubicBezTo>
                  <a:pt x="7989383" y="6397014"/>
                  <a:pt x="7958535" y="6404640"/>
                  <a:pt x="7958535" y="6404640"/>
                </a:cubicBezTo>
                <a:cubicBezTo>
                  <a:pt x="7927255" y="6407142"/>
                  <a:pt x="7895967" y="6409647"/>
                  <a:pt x="7895531" y="6404524"/>
                </a:cubicBezTo>
                <a:cubicBezTo>
                  <a:pt x="7895098" y="6399402"/>
                  <a:pt x="7894663" y="6394276"/>
                  <a:pt x="7894227" y="6389155"/>
                </a:cubicBezTo>
                <a:cubicBezTo>
                  <a:pt x="7893360" y="6378906"/>
                  <a:pt x="7892925" y="6373785"/>
                  <a:pt x="7892053" y="6363538"/>
                </a:cubicBezTo>
                <a:cubicBezTo>
                  <a:pt x="7891186" y="6353290"/>
                  <a:pt x="7921604" y="6340540"/>
                  <a:pt x="7889446" y="6332798"/>
                </a:cubicBezTo>
                <a:cubicBezTo>
                  <a:pt x="7889446" y="6332798"/>
                  <a:pt x="7920299" y="6325172"/>
                  <a:pt x="7920299" y="6325172"/>
                </a:cubicBezTo>
                <a:cubicBezTo>
                  <a:pt x="7935939" y="6323920"/>
                  <a:pt x="7951577" y="6322667"/>
                  <a:pt x="7963363" y="6322372"/>
                </a:cubicBezTo>
                <a:close/>
                <a:moveTo>
                  <a:pt x="7905191" y="6224723"/>
                </a:moveTo>
                <a:cubicBezTo>
                  <a:pt x="7907959" y="6224735"/>
                  <a:pt x="7909845" y="6225206"/>
                  <a:pt x="7909949" y="6226442"/>
                </a:cubicBezTo>
                <a:cubicBezTo>
                  <a:pt x="7939280" y="6224096"/>
                  <a:pt x="7939699" y="6229041"/>
                  <a:pt x="7910369" y="6231386"/>
                </a:cubicBezTo>
                <a:cubicBezTo>
                  <a:pt x="7910789" y="6236328"/>
                  <a:pt x="7910789" y="6236328"/>
                  <a:pt x="7940538" y="6238929"/>
                </a:cubicBezTo>
                <a:cubicBezTo>
                  <a:pt x="7940957" y="6243872"/>
                  <a:pt x="7940957" y="6243872"/>
                  <a:pt x="7941377" y="6248818"/>
                </a:cubicBezTo>
                <a:cubicBezTo>
                  <a:pt x="7941797" y="6253762"/>
                  <a:pt x="7941797" y="6253762"/>
                  <a:pt x="7912469" y="6256108"/>
                </a:cubicBezTo>
                <a:cubicBezTo>
                  <a:pt x="7912469" y="6256108"/>
                  <a:pt x="7912469" y="6256108"/>
                  <a:pt x="7912047" y="6251164"/>
                </a:cubicBezTo>
                <a:cubicBezTo>
                  <a:pt x="7882717" y="6253510"/>
                  <a:pt x="7882717" y="6253510"/>
                  <a:pt x="7882297" y="6248566"/>
                </a:cubicBezTo>
                <a:cubicBezTo>
                  <a:pt x="7882297" y="6248566"/>
                  <a:pt x="7881880" y="6243622"/>
                  <a:pt x="7881460" y="6238677"/>
                </a:cubicBezTo>
                <a:cubicBezTo>
                  <a:pt x="7881039" y="6233734"/>
                  <a:pt x="7881039" y="6233734"/>
                  <a:pt x="7880619" y="6228789"/>
                </a:cubicBezTo>
                <a:cubicBezTo>
                  <a:pt x="7880619" y="6228789"/>
                  <a:pt x="7887849" y="6226964"/>
                  <a:pt x="7895128" y="6225760"/>
                </a:cubicBezTo>
                <a:cubicBezTo>
                  <a:pt x="7898767" y="6225159"/>
                  <a:pt x="7902421" y="6224710"/>
                  <a:pt x="7905191" y="6224723"/>
                </a:cubicBezTo>
                <a:close/>
                <a:moveTo>
                  <a:pt x="7861807" y="6007073"/>
                </a:moveTo>
                <a:cubicBezTo>
                  <a:pt x="7861807" y="6007073"/>
                  <a:pt x="7862231" y="6012057"/>
                  <a:pt x="7862653" y="6017044"/>
                </a:cubicBezTo>
                <a:cubicBezTo>
                  <a:pt x="7863499" y="6027015"/>
                  <a:pt x="7864768" y="6041970"/>
                  <a:pt x="7866038" y="6056926"/>
                </a:cubicBezTo>
                <a:cubicBezTo>
                  <a:pt x="7867305" y="6071886"/>
                  <a:pt x="7868151" y="6081853"/>
                  <a:pt x="7868997" y="6091826"/>
                </a:cubicBezTo>
                <a:cubicBezTo>
                  <a:pt x="7869421" y="6096812"/>
                  <a:pt x="7834655" y="6104610"/>
                  <a:pt x="7834655" y="6104610"/>
                </a:cubicBezTo>
                <a:cubicBezTo>
                  <a:pt x="7799459" y="6107430"/>
                  <a:pt x="7799037" y="6102443"/>
                  <a:pt x="7798613" y="6097458"/>
                </a:cubicBezTo>
                <a:cubicBezTo>
                  <a:pt x="7797766" y="6087488"/>
                  <a:pt x="7796921" y="6077518"/>
                  <a:pt x="7795651" y="6062560"/>
                </a:cubicBezTo>
                <a:cubicBezTo>
                  <a:pt x="7795227" y="6057575"/>
                  <a:pt x="7794803" y="6052589"/>
                  <a:pt x="7793957" y="6042616"/>
                </a:cubicBezTo>
                <a:cubicBezTo>
                  <a:pt x="7793538" y="6037634"/>
                  <a:pt x="7792692" y="6027662"/>
                  <a:pt x="7791844" y="6017690"/>
                </a:cubicBezTo>
                <a:cubicBezTo>
                  <a:pt x="7791419" y="6012706"/>
                  <a:pt x="7826619" y="6009889"/>
                  <a:pt x="7861807" y="6007073"/>
                </a:cubicBezTo>
                <a:close/>
                <a:moveTo>
                  <a:pt x="7989152" y="5976710"/>
                </a:moveTo>
                <a:cubicBezTo>
                  <a:pt x="7989152" y="5976710"/>
                  <a:pt x="7989152" y="5976710"/>
                  <a:pt x="7990389" y="5991280"/>
                </a:cubicBezTo>
                <a:cubicBezTo>
                  <a:pt x="7990389" y="5991280"/>
                  <a:pt x="7955191" y="5994098"/>
                  <a:pt x="7955191" y="5994098"/>
                </a:cubicBezTo>
                <a:cubicBezTo>
                  <a:pt x="7955191" y="5994098"/>
                  <a:pt x="7955191" y="5994098"/>
                  <a:pt x="7953956" y="5979526"/>
                </a:cubicBezTo>
                <a:cubicBezTo>
                  <a:pt x="7953956" y="5979526"/>
                  <a:pt x="7989152" y="5976710"/>
                  <a:pt x="7989152" y="5976710"/>
                </a:cubicBezTo>
                <a:close/>
                <a:moveTo>
                  <a:pt x="7066865" y="5964318"/>
                </a:moveTo>
                <a:cubicBezTo>
                  <a:pt x="7066865" y="5964318"/>
                  <a:pt x="7067299" y="5969416"/>
                  <a:pt x="7067299" y="5969416"/>
                </a:cubicBezTo>
                <a:cubicBezTo>
                  <a:pt x="7067731" y="5974516"/>
                  <a:pt x="7067731" y="5974516"/>
                  <a:pt x="7067731" y="5974516"/>
                </a:cubicBezTo>
                <a:cubicBezTo>
                  <a:pt x="7067731" y="5974516"/>
                  <a:pt x="7067731" y="5974516"/>
                  <a:pt x="7036443" y="5977022"/>
                </a:cubicBezTo>
                <a:cubicBezTo>
                  <a:pt x="7036443" y="5977022"/>
                  <a:pt x="7036443" y="5977022"/>
                  <a:pt x="7036876" y="5982122"/>
                </a:cubicBezTo>
                <a:cubicBezTo>
                  <a:pt x="7036876" y="5982122"/>
                  <a:pt x="7037310" y="5987222"/>
                  <a:pt x="7037310" y="5987222"/>
                </a:cubicBezTo>
                <a:cubicBezTo>
                  <a:pt x="7069463" y="5994920"/>
                  <a:pt x="7069895" y="6000018"/>
                  <a:pt x="7070759" y="6010221"/>
                </a:cubicBezTo>
                <a:cubicBezTo>
                  <a:pt x="7071193" y="6015320"/>
                  <a:pt x="7071193" y="6015320"/>
                  <a:pt x="7039905" y="6017824"/>
                </a:cubicBezTo>
                <a:cubicBezTo>
                  <a:pt x="7039905" y="6017824"/>
                  <a:pt x="7008625" y="6020329"/>
                  <a:pt x="7039475" y="6012724"/>
                </a:cubicBezTo>
                <a:cubicBezTo>
                  <a:pt x="7039039" y="6007624"/>
                  <a:pt x="7006894" y="5999926"/>
                  <a:pt x="7006460" y="5994825"/>
                </a:cubicBezTo>
                <a:cubicBezTo>
                  <a:pt x="7006029" y="5989724"/>
                  <a:pt x="6974315" y="5987128"/>
                  <a:pt x="6974315" y="5987128"/>
                </a:cubicBezTo>
                <a:cubicBezTo>
                  <a:pt x="6974315" y="5987128"/>
                  <a:pt x="6974315" y="5987128"/>
                  <a:pt x="6973882" y="5982026"/>
                </a:cubicBezTo>
                <a:cubicBezTo>
                  <a:pt x="7004729" y="5974423"/>
                  <a:pt x="7004729" y="5974423"/>
                  <a:pt x="7035577" y="5966821"/>
                </a:cubicBezTo>
                <a:cubicBezTo>
                  <a:pt x="7035577" y="5966821"/>
                  <a:pt x="7035577" y="5966821"/>
                  <a:pt x="7066865" y="5964318"/>
                </a:cubicBezTo>
                <a:close/>
                <a:moveTo>
                  <a:pt x="7149651" y="5935820"/>
                </a:moveTo>
                <a:cubicBezTo>
                  <a:pt x="7157718" y="5936442"/>
                  <a:pt x="7165895" y="5938324"/>
                  <a:pt x="7166108" y="5940842"/>
                </a:cubicBezTo>
                <a:cubicBezTo>
                  <a:pt x="7203505" y="6003782"/>
                  <a:pt x="7209063" y="6069269"/>
                  <a:pt x="7214619" y="6134759"/>
                </a:cubicBezTo>
                <a:cubicBezTo>
                  <a:pt x="7232887" y="6161190"/>
                  <a:pt x="7235881" y="6196452"/>
                  <a:pt x="7230808" y="6231094"/>
                </a:cubicBezTo>
                <a:cubicBezTo>
                  <a:pt x="7225733" y="6265733"/>
                  <a:pt x="7212585" y="6299752"/>
                  <a:pt x="7198592" y="6323694"/>
                </a:cubicBezTo>
                <a:cubicBezTo>
                  <a:pt x="7040665" y="6351546"/>
                  <a:pt x="7100503" y="6301112"/>
                  <a:pt x="7066951" y="6283512"/>
                </a:cubicBezTo>
                <a:cubicBezTo>
                  <a:pt x="7065669" y="6268397"/>
                  <a:pt x="7161621" y="6265792"/>
                  <a:pt x="7128924" y="6258266"/>
                </a:cubicBezTo>
                <a:cubicBezTo>
                  <a:pt x="7159484" y="6240604"/>
                  <a:pt x="7126361" y="6228041"/>
                  <a:pt x="7062248" y="6228096"/>
                </a:cubicBezTo>
                <a:cubicBezTo>
                  <a:pt x="7219747" y="6195208"/>
                  <a:pt x="7057547" y="6172686"/>
                  <a:pt x="7087678" y="6149988"/>
                </a:cubicBezTo>
                <a:cubicBezTo>
                  <a:pt x="7055836" y="6152534"/>
                  <a:pt x="7055412" y="6147500"/>
                  <a:pt x="7023141" y="6145011"/>
                </a:cubicBezTo>
                <a:cubicBezTo>
                  <a:pt x="7022711" y="6139974"/>
                  <a:pt x="7022287" y="6134936"/>
                  <a:pt x="7021857" y="6129898"/>
                </a:cubicBezTo>
                <a:cubicBezTo>
                  <a:pt x="7021431" y="6124858"/>
                  <a:pt x="7021005" y="6119821"/>
                  <a:pt x="7020576" y="6114783"/>
                </a:cubicBezTo>
                <a:cubicBezTo>
                  <a:pt x="7020576" y="6114783"/>
                  <a:pt x="7051991" y="6107196"/>
                  <a:pt x="7051991" y="6107196"/>
                </a:cubicBezTo>
                <a:cubicBezTo>
                  <a:pt x="7084259" y="6109688"/>
                  <a:pt x="7084259" y="6109688"/>
                  <a:pt x="7084688" y="6114726"/>
                </a:cubicBezTo>
                <a:cubicBezTo>
                  <a:pt x="7053271" y="6122310"/>
                  <a:pt x="7054125" y="6132388"/>
                  <a:pt x="7086397" y="6134875"/>
                </a:cubicBezTo>
                <a:cubicBezTo>
                  <a:pt x="7086825" y="6139914"/>
                  <a:pt x="7086825" y="6139914"/>
                  <a:pt x="7118665" y="6137364"/>
                </a:cubicBezTo>
                <a:cubicBezTo>
                  <a:pt x="7118665" y="6137364"/>
                  <a:pt x="7150509" y="6134814"/>
                  <a:pt x="7150509" y="6134814"/>
                </a:cubicBezTo>
                <a:cubicBezTo>
                  <a:pt x="7145377" y="6074364"/>
                  <a:pt x="7139395" y="6003840"/>
                  <a:pt x="7102423" y="5945939"/>
                </a:cubicBezTo>
                <a:cubicBezTo>
                  <a:pt x="7101993" y="5940902"/>
                  <a:pt x="7101993" y="5940902"/>
                  <a:pt x="7133839" y="5938352"/>
                </a:cubicBezTo>
                <a:cubicBezTo>
                  <a:pt x="7133623" y="5935834"/>
                  <a:pt x="7141583" y="5935198"/>
                  <a:pt x="7149651" y="5935820"/>
                </a:cubicBezTo>
                <a:close/>
                <a:moveTo>
                  <a:pt x="7586919" y="5922439"/>
                </a:moveTo>
                <a:cubicBezTo>
                  <a:pt x="7587359" y="5927641"/>
                  <a:pt x="7587359" y="5927641"/>
                  <a:pt x="7587359" y="5927641"/>
                </a:cubicBezTo>
                <a:cubicBezTo>
                  <a:pt x="7587801" y="5932846"/>
                  <a:pt x="7595953" y="5936126"/>
                  <a:pt x="7600191" y="5939718"/>
                </a:cubicBezTo>
                <a:cubicBezTo>
                  <a:pt x="7604433" y="5943306"/>
                  <a:pt x="7604765" y="5947208"/>
                  <a:pt x="7589567" y="5953664"/>
                </a:cubicBezTo>
                <a:cubicBezTo>
                  <a:pt x="7558287" y="5956168"/>
                  <a:pt x="7558287" y="5956168"/>
                  <a:pt x="7558287" y="5956168"/>
                </a:cubicBezTo>
                <a:cubicBezTo>
                  <a:pt x="7558287" y="5956168"/>
                  <a:pt x="7526559" y="5953468"/>
                  <a:pt x="7557847" y="5950962"/>
                </a:cubicBezTo>
                <a:cubicBezTo>
                  <a:pt x="7557406" y="5945762"/>
                  <a:pt x="7556961" y="5940557"/>
                  <a:pt x="7556523" y="5935350"/>
                </a:cubicBezTo>
                <a:cubicBezTo>
                  <a:pt x="7524793" y="5932651"/>
                  <a:pt x="7524793" y="5932651"/>
                  <a:pt x="7524793" y="5932651"/>
                </a:cubicBezTo>
                <a:cubicBezTo>
                  <a:pt x="7524793" y="5932651"/>
                  <a:pt x="7524793" y="5932651"/>
                  <a:pt x="7524351" y="5927446"/>
                </a:cubicBezTo>
                <a:cubicBezTo>
                  <a:pt x="7524351" y="5927446"/>
                  <a:pt x="7523911" y="5922241"/>
                  <a:pt x="7555640" y="5924941"/>
                </a:cubicBezTo>
                <a:cubicBezTo>
                  <a:pt x="7555640" y="5924941"/>
                  <a:pt x="7555640" y="5924941"/>
                  <a:pt x="7586919" y="5922439"/>
                </a:cubicBezTo>
                <a:close/>
                <a:moveTo>
                  <a:pt x="7983123" y="5905667"/>
                </a:moveTo>
                <a:cubicBezTo>
                  <a:pt x="7983588" y="5911131"/>
                  <a:pt x="7983588" y="5911131"/>
                  <a:pt x="7984051" y="5916595"/>
                </a:cubicBezTo>
                <a:cubicBezTo>
                  <a:pt x="7984515" y="5922062"/>
                  <a:pt x="7984515" y="5922062"/>
                  <a:pt x="7984515" y="5922062"/>
                </a:cubicBezTo>
                <a:cubicBezTo>
                  <a:pt x="7949325" y="5924876"/>
                  <a:pt x="7949325" y="5924876"/>
                  <a:pt x="7949325" y="5924876"/>
                </a:cubicBezTo>
                <a:cubicBezTo>
                  <a:pt x="7949325" y="5924876"/>
                  <a:pt x="7949325" y="5924876"/>
                  <a:pt x="7948863" y="5919412"/>
                </a:cubicBezTo>
                <a:cubicBezTo>
                  <a:pt x="7948863" y="5919412"/>
                  <a:pt x="7948399" y="5913948"/>
                  <a:pt x="7948399" y="5913948"/>
                </a:cubicBezTo>
                <a:cubicBezTo>
                  <a:pt x="7948399" y="5913948"/>
                  <a:pt x="7913199" y="5916764"/>
                  <a:pt x="7913199" y="5916764"/>
                </a:cubicBezTo>
                <a:cubicBezTo>
                  <a:pt x="7913199" y="5916764"/>
                  <a:pt x="7947936" y="5908482"/>
                  <a:pt x="7947936" y="5908482"/>
                </a:cubicBezTo>
                <a:cubicBezTo>
                  <a:pt x="7947936" y="5908482"/>
                  <a:pt x="7947936" y="5908482"/>
                  <a:pt x="7983123" y="5905667"/>
                </a:cubicBezTo>
                <a:close/>
                <a:moveTo>
                  <a:pt x="7783795" y="5876407"/>
                </a:moveTo>
                <a:cubicBezTo>
                  <a:pt x="7787761" y="5876730"/>
                  <a:pt x="7787869" y="5878000"/>
                  <a:pt x="7788085" y="5880540"/>
                </a:cubicBezTo>
                <a:cubicBezTo>
                  <a:pt x="7820228" y="5888201"/>
                  <a:pt x="7820659" y="5893281"/>
                  <a:pt x="7821523" y="5903444"/>
                </a:cubicBezTo>
                <a:cubicBezTo>
                  <a:pt x="7823248" y="5923769"/>
                  <a:pt x="7856252" y="5941591"/>
                  <a:pt x="7857977" y="5961918"/>
                </a:cubicBezTo>
                <a:cubicBezTo>
                  <a:pt x="7857977" y="5961918"/>
                  <a:pt x="7827127" y="5969503"/>
                  <a:pt x="7827127" y="5969503"/>
                </a:cubicBezTo>
                <a:cubicBezTo>
                  <a:pt x="7795846" y="5972007"/>
                  <a:pt x="7795415" y="5966926"/>
                  <a:pt x="7795415" y="5966926"/>
                </a:cubicBezTo>
                <a:cubicBezTo>
                  <a:pt x="7793691" y="5946596"/>
                  <a:pt x="7760677" y="5928776"/>
                  <a:pt x="7758953" y="5908454"/>
                </a:cubicBezTo>
                <a:cubicBezTo>
                  <a:pt x="7758521" y="5903372"/>
                  <a:pt x="7757659" y="5893206"/>
                  <a:pt x="7756797" y="5883042"/>
                </a:cubicBezTo>
                <a:cubicBezTo>
                  <a:pt x="7756367" y="5877964"/>
                  <a:pt x="7756367" y="5877964"/>
                  <a:pt x="7756367" y="5877964"/>
                </a:cubicBezTo>
                <a:cubicBezTo>
                  <a:pt x="7772011" y="5876712"/>
                  <a:pt x="7779833" y="5876085"/>
                  <a:pt x="7783795" y="5876407"/>
                </a:cubicBezTo>
                <a:close/>
                <a:moveTo>
                  <a:pt x="6757924" y="5802638"/>
                </a:moveTo>
                <a:cubicBezTo>
                  <a:pt x="6762053" y="5802941"/>
                  <a:pt x="6762159" y="5804200"/>
                  <a:pt x="6762373" y="5806712"/>
                </a:cubicBezTo>
                <a:lnTo>
                  <a:pt x="6756687" y="5802669"/>
                </a:lnTo>
                <a:close/>
                <a:moveTo>
                  <a:pt x="7972921" y="5785438"/>
                </a:moveTo>
                <a:cubicBezTo>
                  <a:pt x="7973361" y="5790602"/>
                  <a:pt x="7973361" y="5790602"/>
                  <a:pt x="7938171" y="5793416"/>
                </a:cubicBezTo>
                <a:cubicBezTo>
                  <a:pt x="7938609" y="5798580"/>
                  <a:pt x="7939047" y="5803738"/>
                  <a:pt x="7939485" y="5808902"/>
                </a:cubicBezTo>
                <a:cubicBezTo>
                  <a:pt x="7939485" y="5808902"/>
                  <a:pt x="7939923" y="5814062"/>
                  <a:pt x="7939923" y="5814062"/>
                </a:cubicBezTo>
                <a:cubicBezTo>
                  <a:pt x="7940361" y="5819226"/>
                  <a:pt x="7940361" y="5819226"/>
                  <a:pt x="7940361" y="5819226"/>
                </a:cubicBezTo>
                <a:cubicBezTo>
                  <a:pt x="7905163" y="5822041"/>
                  <a:pt x="7905163" y="5822041"/>
                  <a:pt x="7904726" y="5816879"/>
                </a:cubicBezTo>
                <a:cubicBezTo>
                  <a:pt x="7904726" y="5816879"/>
                  <a:pt x="7904288" y="5811716"/>
                  <a:pt x="7904288" y="5811716"/>
                </a:cubicBezTo>
                <a:cubicBezTo>
                  <a:pt x="7904288" y="5811716"/>
                  <a:pt x="7903849" y="5806557"/>
                  <a:pt x="7903849" y="5806557"/>
                </a:cubicBezTo>
                <a:cubicBezTo>
                  <a:pt x="7903411" y="5801394"/>
                  <a:pt x="7902973" y="5796236"/>
                  <a:pt x="7937733" y="5788258"/>
                </a:cubicBezTo>
                <a:cubicBezTo>
                  <a:pt x="7937733" y="5788258"/>
                  <a:pt x="7937733" y="5788258"/>
                  <a:pt x="7972921" y="5785438"/>
                </a:cubicBezTo>
                <a:close/>
                <a:moveTo>
                  <a:pt x="7148386" y="5765226"/>
                </a:moveTo>
                <a:cubicBezTo>
                  <a:pt x="7148386" y="5765226"/>
                  <a:pt x="7180101" y="5767794"/>
                  <a:pt x="7180101" y="5767794"/>
                </a:cubicBezTo>
                <a:cubicBezTo>
                  <a:pt x="7149677" y="5780450"/>
                  <a:pt x="7150539" y="5790599"/>
                  <a:pt x="7151399" y="5800749"/>
                </a:cubicBezTo>
                <a:cubicBezTo>
                  <a:pt x="7152262" y="5810896"/>
                  <a:pt x="7153123" y="5821046"/>
                  <a:pt x="7153983" y="5831195"/>
                </a:cubicBezTo>
                <a:cubicBezTo>
                  <a:pt x="7154414" y="5836270"/>
                  <a:pt x="7123131" y="5838772"/>
                  <a:pt x="7123131" y="5838772"/>
                </a:cubicBezTo>
                <a:cubicBezTo>
                  <a:pt x="7123131" y="5838772"/>
                  <a:pt x="7091853" y="5841275"/>
                  <a:pt x="7091423" y="5836200"/>
                </a:cubicBezTo>
                <a:cubicBezTo>
                  <a:pt x="7090560" y="5826051"/>
                  <a:pt x="7089701" y="5815903"/>
                  <a:pt x="7120121" y="5803251"/>
                </a:cubicBezTo>
                <a:cubicBezTo>
                  <a:pt x="7119259" y="5793101"/>
                  <a:pt x="7118397" y="5782954"/>
                  <a:pt x="7117535" y="5772804"/>
                </a:cubicBezTo>
                <a:cubicBezTo>
                  <a:pt x="7117106" y="5767730"/>
                  <a:pt x="7117106" y="5767730"/>
                  <a:pt x="7148386" y="5765226"/>
                </a:cubicBezTo>
                <a:close/>
                <a:moveTo>
                  <a:pt x="6952153" y="5760756"/>
                </a:moveTo>
                <a:cubicBezTo>
                  <a:pt x="7019243" y="5785913"/>
                  <a:pt x="7021389" y="5811180"/>
                  <a:pt x="7023962" y="5841500"/>
                </a:cubicBezTo>
                <a:cubicBezTo>
                  <a:pt x="7025679" y="5861716"/>
                  <a:pt x="7027820" y="5886982"/>
                  <a:pt x="7061801" y="5904614"/>
                </a:cubicBezTo>
                <a:cubicBezTo>
                  <a:pt x="7061801" y="5904614"/>
                  <a:pt x="7062229" y="5909668"/>
                  <a:pt x="7062229" y="5909668"/>
                </a:cubicBezTo>
                <a:cubicBezTo>
                  <a:pt x="7029963" y="5912249"/>
                  <a:pt x="7029963" y="5912249"/>
                  <a:pt x="7029535" y="5907196"/>
                </a:cubicBezTo>
                <a:cubicBezTo>
                  <a:pt x="6995556" y="5889564"/>
                  <a:pt x="6993413" y="5864296"/>
                  <a:pt x="6991700" y="5844085"/>
                </a:cubicBezTo>
                <a:cubicBezTo>
                  <a:pt x="6989127" y="5813762"/>
                  <a:pt x="6986982" y="5788495"/>
                  <a:pt x="6920321" y="5768392"/>
                </a:cubicBezTo>
                <a:cubicBezTo>
                  <a:pt x="6919891" y="5763338"/>
                  <a:pt x="6919891" y="5763338"/>
                  <a:pt x="6919891" y="5763338"/>
                </a:cubicBezTo>
                <a:cubicBezTo>
                  <a:pt x="6952153" y="5760756"/>
                  <a:pt x="6952153" y="5760756"/>
                  <a:pt x="6952153" y="5760756"/>
                </a:cubicBezTo>
                <a:close/>
                <a:moveTo>
                  <a:pt x="6914791" y="5703226"/>
                </a:moveTo>
                <a:cubicBezTo>
                  <a:pt x="6985613" y="5702756"/>
                  <a:pt x="6916105" y="5718709"/>
                  <a:pt x="6952607" y="5731377"/>
                </a:cubicBezTo>
                <a:cubicBezTo>
                  <a:pt x="6916979" y="5729034"/>
                  <a:pt x="6916105" y="5718709"/>
                  <a:pt x="6914791" y="5703226"/>
                </a:cubicBezTo>
                <a:close/>
                <a:moveTo>
                  <a:pt x="7135095" y="5691900"/>
                </a:moveTo>
                <a:cubicBezTo>
                  <a:pt x="7150063" y="5692144"/>
                  <a:pt x="7150307" y="5695016"/>
                  <a:pt x="7150307" y="5695016"/>
                </a:cubicBezTo>
                <a:cubicBezTo>
                  <a:pt x="7150739" y="5700116"/>
                  <a:pt x="7150739" y="5700116"/>
                  <a:pt x="7151173" y="5705216"/>
                </a:cubicBezTo>
                <a:cubicBezTo>
                  <a:pt x="7151173" y="5705216"/>
                  <a:pt x="7151607" y="5710316"/>
                  <a:pt x="7151607" y="5710316"/>
                </a:cubicBezTo>
                <a:cubicBezTo>
                  <a:pt x="7152038" y="5715417"/>
                  <a:pt x="7152038" y="5715417"/>
                  <a:pt x="7152038" y="5715417"/>
                </a:cubicBezTo>
                <a:cubicBezTo>
                  <a:pt x="7116841" y="5718234"/>
                  <a:pt x="7116841" y="5718234"/>
                  <a:pt x="7116409" y="5713134"/>
                </a:cubicBezTo>
                <a:cubicBezTo>
                  <a:pt x="7116409" y="5713134"/>
                  <a:pt x="7116409" y="5713134"/>
                  <a:pt x="7115976" y="5708031"/>
                </a:cubicBezTo>
                <a:cubicBezTo>
                  <a:pt x="7115976" y="5708031"/>
                  <a:pt x="7115545" y="5702932"/>
                  <a:pt x="7115111" y="5697830"/>
                </a:cubicBezTo>
                <a:cubicBezTo>
                  <a:pt x="7115111" y="5697830"/>
                  <a:pt x="7114677" y="5692731"/>
                  <a:pt x="7114677" y="5692731"/>
                </a:cubicBezTo>
                <a:cubicBezTo>
                  <a:pt x="7123475" y="5692028"/>
                  <a:pt x="7130103" y="5691818"/>
                  <a:pt x="7135095" y="5691900"/>
                </a:cubicBezTo>
                <a:close/>
                <a:moveTo>
                  <a:pt x="7735461" y="5677898"/>
                </a:moveTo>
                <a:cubicBezTo>
                  <a:pt x="7735461" y="5677898"/>
                  <a:pt x="7767171" y="5680434"/>
                  <a:pt x="7767171" y="5680434"/>
                </a:cubicBezTo>
                <a:cubicBezTo>
                  <a:pt x="7769308" y="5705612"/>
                  <a:pt x="7771443" y="5730795"/>
                  <a:pt x="7773581" y="5755975"/>
                </a:cubicBezTo>
                <a:cubicBezTo>
                  <a:pt x="7774862" y="5771086"/>
                  <a:pt x="7783853" y="5784308"/>
                  <a:pt x="7788940" y="5797846"/>
                </a:cubicBezTo>
                <a:cubicBezTo>
                  <a:pt x="7794022" y="5811380"/>
                  <a:pt x="7795199" y="5825230"/>
                  <a:pt x="7780843" y="5841592"/>
                </a:cubicBezTo>
                <a:cubicBezTo>
                  <a:pt x="7781272" y="5846627"/>
                  <a:pt x="7781272" y="5846627"/>
                  <a:pt x="7749991" y="5849131"/>
                </a:cubicBezTo>
                <a:cubicBezTo>
                  <a:pt x="7718705" y="5851634"/>
                  <a:pt x="7718705" y="5851634"/>
                  <a:pt x="7718275" y="5846596"/>
                </a:cubicBezTo>
                <a:cubicBezTo>
                  <a:pt x="7747002" y="5813878"/>
                  <a:pt x="7713575" y="5791198"/>
                  <a:pt x="7711011" y="5760983"/>
                </a:cubicBezTo>
                <a:cubicBezTo>
                  <a:pt x="7709732" y="5745874"/>
                  <a:pt x="7708021" y="5725730"/>
                  <a:pt x="7706739" y="5710620"/>
                </a:cubicBezTo>
                <a:cubicBezTo>
                  <a:pt x="7705883" y="5700546"/>
                  <a:pt x="7705457" y="5695512"/>
                  <a:pt x="7704601" y="5685438"/>
                </a:cubicBezTo>
                <a:cubicBezTo>
                  <a:pt x="7704177" y="5680403"/>
                  <a:pt x="7704177" y="5680403"/>
                  <a:pt x="7735461" y="5677898"/>
                </a:cubicBezTo>
                <a:close/>
                <a:moveTo>
                  <a:pt x="7939996" y="5638824"/>
                </a:moveTo>
                <a:cubicBezTo>
                  <a:pt x="7944965" y="5638669"/>
                  <a:pt x="7951620" y="5638778"/>
                  <a:pt x="7960525" y="5639348"/>
                </a:cubicBezTo>
                <a:cubicBezTo>
                  <a:pt x="7960525" y="5639348"/>
                  <a:pt x="7969428" y="5639919"/>
                  <a:pt x="7973941" y="5640842"/>
                </a:cubicBezTo>
                <a:cubicBezTo>
                  <a:pt x="7978445" y="5641765"/>
                  <a:pt x="7978555" y="5643042"/>
                  <a:pt x="7960958" y="5644449"/>
                </a:cubicBezTo>
                <a:cubicBezTo>
                  <a:pt x="7961392" y="5649550"/>
                  <a:pt x="7961392" y="5649550"/>
                  <a:pt x="7961826" y="5654649"/>
                </a:cubicBezTo>
                <a:cubicBezTo>
                  <a:pt x="7961826" y="5654649"/>
                  <a:pt x="7962256" y="5659752"/>
                  <a:pt x="7927059" y="5662568"/>
                </a:cubicBezTo>
                <a:cubicBezTo>
                  <a:pt x="7891865" y="5665382"/>
                  <a:pt x="7891431" y="5660283"/>
                  <a:pt x="7891431" y="5660283"/>
                </a:cubicBezTo>
                <a:cubicBezTo>
                  <a:pt x="7890997" y="5655180"/>
                  <a:pt x="7890997" y="5655180"/>
                  <a:pt x="7890997" y="5655180"/>
                </a:cubicBezTo>
                <a:cubicBezTo>
                  <a:pt x="7890997" y="5655180"/>
                  <a:pt x="7890567" y="5650081"/>
                  <a:pt x="7925327" y="5642163"/>
                </a:cubicBezTo>
                <a:cubicBezTo>
                  <a:pt x="7925327" y="5642163"/>
                  <a:pt x="7925085" y="5639297"/>
                  <a:pt x="7939996" y="5638824"/>
                </a:cubicBezTo>
                <a:close/>
                <a:moveTo>
                  <a:pt x="6954708" y="5616946"/>
                </a:moveTo>
                <a:cubicBezTo>
                  <a:pt x="6962581" y="5616936"/>
                  <a:pt x="6970504" y="5617547"/>
                  <a:pt x="6970504" y="5617547"/>
                </a:cubicBezTo>
                <a:cubicBezTo>
                  <a:pt x="6971345" y="5627436"/>
                  <a:pt x="7003051" y="5629878"/>
                  <a:pt x="7003891" y="5639766"/>
                </a:cubicBezTo>
                <a:cubicBezTo>
                  <a:pt x="7003891" y="5639766"/>
                  <a:pt x="6973022" y="5647212"/>
                  <a:pt x="6973022" y="5647212"/>
                </a:cubicBezTo>
                <a:cubicBezTo>
                  <a:pt x="6941741" y="5649717"/>
                  <a:pt x="6941322" y="5644772"/>
                  <a:pt x="6941322" y="5644772"/>
                </a:cubicBezTo>
                <a:cubicBezTo>
                  <a:pt x="6940483" y="5634882"/>
                  <a:pt x="6940064" y="5629938"/>
                  <a:pt x="6939645" y="5624996"/>
                </a:cubicBezTo>
                <a:cubicBezTo>
                  <a:pt x="6908365" y="5627498"/>
                  <a:pt x="6907945" y="5622553"/>
                  <a:pt x="6907945" y="5622553"/>
                </a:cubicBezTo>
                <a:cubicBezTo>
                  <a:pt x="6907945" y="5622553"/>
                  <a:pt x="6939223" y="5620052"/>
                  <a:pt x="6939223" y="5620052"/>
                </a:cubicBezTo>
                <a:cubicBezTo>
                  <a:pt x="6939016" y="5617580"/>
                  <a:pt x="6946835" y="5616952"/>
                  <a:pt x="6954708" y="5616946"/>
                </a:cubicBezTo>
                <a:close/>
                <a:moveTo>
                  <a:pt x="7585763" y="5537658"/>
                </a:moveTo>
                <a:cubicBezTo>
                  <a:pt x="7586203" y="5542862"/>
                  <a:pt x="7586203" y="5542862"/>
                  <a:pt x="7586646" y="5548068"/>
                </a:cubicBezTo>
                <a:cubicBezTo>
                  <a:pt x="7586646" y="5548068"/>
                  <a:pt x="7587087" y="5553272"/>
                  <a:pt x="7587529" y="5558476"/>
                </a:cubicBezTo>
                <a:cubicBezTo>
                  <a:pt x="7587969" y="5563682"/>
                  <a:pt x="7588410" y="5568887"/>
                  <a:pt x="7588410" y="5568887"/>
                </a:cubicBezTo>
                <a:cubicBezTo>
                  <a:pt x="7588853" y="5574092"/>
                  <a:pt x="7588853" y="5574092"/>
                  <a:pt x="7588853" y="5574092"/>
                </a:cubicBezTo>
                <a:cubicBezTo>
                  <a:pt x="7559524" y="5576438"/>
                  <a:pt x="7559524" y="5576438"/>
                  <a:pt x="7559081" y="5571234"/>
                </a:cubicBezTo>
                <a:cubicBezTo>
                  <a:pt x="7559081" y="5571234"/>
                  <a:pt x="7558639" y="5566030"/>
                  <a:pt x="7558639" y="5566030"/>
                </a:cubicBezTo>
                <a:cubicBezTo>
                  <a:pt x="7558197" y="5560824"/>
                  <a:pt x="7528427" y="5557966"/>
                  <a:pt x="7528427" y="5557966"/>
                </a:cubicBezTo>
                <a:cubicBezTo>
                  <a:pt x="7527985" y="5552762"/>
                  <a:pt x="7556875" y="5545209"/>
                  <a:pt x="7556875" y="5545209"/>
                </a:cubicBezTo>
                <a:cubicBezTo>
                  <a:pt x="7556430" y="5540004"/>
                  <a:pt x="7585763" y="5537658"/>
                  <a:pt x="7585763" y="5537658"/>
                </a:cubicBezTo>
                <a:close/>
                <a:moveTo>
                  <a:pt x="7985081" y="5511207"/>
                </a:moveTo>
                <a:cubicBezTo>
                  <a:pt x="7985081" y="5511207"/>
                  <a:pt x="7985081" y="5511207"/>
                  <a:pt x="7985513" y="5516282"/>
                </a:cubicBezTo>
                <a:cubicBezTo>
                  <a:pt x="7987234" y="5536579"/>
                  <a:pt x="7953767" y="5559692"/>
                  <a:pt x="7955493" y="5579990"/>
                </a:cubicBezTo>
                <a:cubicBezTo>
                  <a:pt x="7955921" y="5585066"/>
                  <a:pt x="7955921" y="5585066"/>
                  <a:pt x="7955921" y="5585066"/>
                </a:cubicBezTo>
                <a:cubicBezTo>
                  <a:pt x="7955921" y="5585066"/>
                  <a:pt x="7920721" y="5587881"/>
                  <a:pt x="7920293" y="5582808"/>
                </a:cubicBezTo>
                <a:cubicBezTo>
                  <a:pt x="7920293" y="5582808"/>
                  <a:pt x="7919862" y="5577731"/>
                  <a:pt x="7919862" y="5577731"/>
                </a:cubicBezTo>
                <a:cubicBezTo>
                  <a:pt x="7918139" y="5557434"/>
                  <a:pt x="7951615" y="5534319"/>
                  <a:pt x="7950321" y="5519096"/>
                </a:cubicBezTo>
                <a:cubicBezTo>
                  <a:pt x="7950321" y="5519096"/>
                  <a:pt x="7950321" y="5519096"/>
                  <a:pt x="7949891" y="5514024"/>
                </a:cubicBezTo>
                <a:cubicBezTo>
                  <a:pt x="7949891" y="5514024"/>
                  <a:pt x="7985081" y="5511207"/>
                  <a:pt x="7985081" y="5511207"/>
                </a:cubicBezTo>
                <a:close/>
                <a:moveTo>
                  <a:pt x="7585041" y="5482696"/>
                </a:moveTo>
                <a:cubicBezTo>
                  <a:pt x="7585041" y="5482696"/>
                  <a:pt x="7616733" y="5485052"/>
                  <a:pt x="7616733" y="5485052"/>
                </a:cubicBezTo>
                <a:cubicBezTo>
                  <a:pt x="7616733" y="5485052"/>
                  <a:pt x="7616733" y="5485052"/>
                  <a:pt x="7585866" y="5492412"/>
                </a:cubicBezTo>
                <a:cubicBezTo>
                  <a:pt x="7586278" y="5497269"/>
                  <a:pt x="7586690" y="5502127"/>
                  <a:pt x="7587103" y="5506985"/>
                </a:cubicBezTo>
                <a:cubicBezTo>
                  <a:pt x="7587515" y="5511843"/>
                  <a:pt x="7587515" y="5511843"/>
                  <a:pt x="7556232" y="5514346"/>
                </a:cubicBezTo>
                <a:cubicBezTo>
                  <a:pt x="7556232" y="5514346"/>
                  <a:pt x="7524947" y="5516851"/>
                  <a:pt x="7524532" y="5511993"/>
                </a:cubicBezTo>
                <a:cubicBezTo>
                  <a:pt x="7524123" y="5507134"/>
                  <a:pt x="7554585" y="5494916"/>
                  <a:pt x="7554172" y="5490058"/>
                </a:cubicBezTo>
                <a:cubicBezTo>
                  <a:pt x="7553763" y="5485200"/>
                  <a:pt x="7553763" y="5485200"/>
                  <a:pt x="7585041" y="5482696"/>
                </a:cubicBezTo>
                <a:close/>
                <a:moveTo>
                  <a:pt x="6948602" y="5442726"/>
                </a:moveTo>
                <a:cubicBezTo>
                  <a:pt x="6963569" y="5442960"/>
                  <a:pt x="6963810" y="5445806"/>
                  <a:pt x="6963810" y="5445806"/>
                </a:cubicBezTo>
                <a:cubicBezTo>
                  <a:pt x="6930760" y="5473922"/>
                  <a:pt x="6967675" y="5491346"/>
                  <a:pt x="6969821" y="5516648"/>
                </a:cubicBezTo>
                <a:cubicBezTo>
                  <a:pt x="6971109" y="5531825"/>
                  <a:pt x="6972827" y="5552063"/>
                  <a:pt x="6974545" y="5572306"/>
                </a:cubicBezTo>
                <a:cubicBezTo>
                  <a:pt x="6974545" y="5572306"/>
                  <a:pt x="6939777" y="5580182"/>
                  <a:pt x="6939777" y="5580182"/>
                </a:cubicBezTo>
                <a:cubicBezTo>
                  <a:pt x="6939777" y="5580182"/>
                  <a:pt x="6904156" y="5577938"/>
                  <a:pt x="6904156" y="5577938"/>
                </a:cubicBezTo>
                <a:cubicBezTo>
                  <a:pt x="6937631" y="5554884"/>
                  <a:pt x="6900725" y="5537459"/>
                  <a:pt x="6899436" y="5522280"/>
                </a:cubicBezTo>
                <a:cubicBezTo>
                  <a:pt x="6898575" y="5512160"/>
                  <a:pt x="6897291" y="5496977"/>
                  <a:pt x="6896430" y="5486858"/>
                </a:cubicBezTo>
                <a:cubicBezTo>
                  <a:pt x="6895570" y="5476740"/>
                  <a:pt x="6894284" y="5461556"/>
                  <a:pt x="6893425" y="5451438"/>
                </a:cubicBezTo>
                <a:cubicBezTo>
                  <a:pt x="6893425" y="5451438"/>
                  <a:pt x="6928184" y="5443562"/>
                  <a:pt x="6928184" y="5443562"/>
                </a:cubicBezTo>
                <a:cubicBezTo>
                  <a:pt x="6936984" y="5442858"/>
                  <a:pt x="6943609" y="5442646"/>
                  <a:pt x="6948602" y="5442726"/>
                </a:cubicBezTo>
                <a:close/>
                <a:moveTo>
                  <a:pt x="7236468" y="5294714"/>
                </a:moveTo>
                <a:cubicBezTo>
                  <a:pt x="7239389" y="5293886"/>
                  <a:pt x="7247403" y="5311984"/>
                  <a:pt x="7250247" y="5302370"/>
                </a:cubicBezTo>
                <a:cubicBezTo>
                  <a:pt x="7251324" y="5314788"/>
                  <a:pt x="7241579" y="5315586"/>
                  <a:pt x="7236707" y="5315986"/>
                </a:cubicBezTo>
                <a:cubicBezTo>
                  <a:pt x="7236707" y="5315986"/>
                  <a:pt x="7236707" y="5315986"/>
                  <a:pt x="7235627" y="5303570"/>
                </a:cubicBezTo>
                <a:cubicBezTo>
                  <a:pt x="7235089" y="5297365"/>
                  <a:pt x="7235497" y="5294986"/>
                  <a:pt x="7236468" y="5294714"/>
                </a:cubicBezTo>
                <a:close/>
                <a:moveTo>
                  <a:pt x="7535507" y="5287833"/>
                </a:moveTo>
                <a:cubicBezTo>
                  <a:pt x="7536183" y="5288414"/>
                  <a:pt x="7537157" y="5290032"/>
                  <a:pt x="7538555" y="5293313"/>
                </a:cubicBezTo>
                <a:cubicBezTo>
                  <a:pt x="7538555" y="5293313"/>
                  <a:pt x="7535314" y="5307160"/>
                  <a:pt x="7535314" y="5307160"/>
                </a:cubicBezTo>
                <a:cubicBezTo>
                  <a:pt x="7530899" y="5307524"/>
                  <a:pt x="7530899" y="5307524"/>
                  <a:pt x="7530899" y="5307524"/>
                </a:cubicBezTo>
                <a:cubicBezTo>
                  <a:pt x="7530899" y="5307524"/>
                  <a:pt x="7529723" y="5294038"/>
                  <a:pt x="7529723" y="5294038"/>
                </a:cubicBezTo>
                <a:cubicBezTo>
                  <a:pt x="7529723" y="5294038"/>
                  <a:pt x="7534139" y="5293674"/>
                  <a:pt x="7534139" y="5293674"/>
                </a:cubicBezTo>
                <a:cubicBezTo>
                  <a:pt x="7534139" y="5293674"/>
                  <a:pt x="7533845" y="5290300"/>
                  <a:pt x="7534251" y="5288572"/>
                </a:cubicBezTo>
                <a:cubicBezTo>
                  <a:pt x="7534454" y="5287707"/>
                  <a:pt x="7534831" y="5287252"/>
                  <a:pt x="7535507" y="5287833"/>
                </a:cubicBezTo>
                <a:close/>
                <a:moveTo>
                  <a:pt x="7535059" y="5264786"/>
                </a:moveTo>
                <a:cubicBezTo>
                  <a:pt x="7535461" y="5269524"/>
                  <a:pt x="7566741" y="5267020"/>
                  <a:pt x="7567142" y="5271756"/>
                </a:cubicBezTo>
                <a:cubicBezTo>
                  <a:pt x="7567142" y="5271756"/>
                  <a:pt x="7567544" y="5276492"/>
                  <a:pt x="7598825" y="5273990"/>
                </a:cubicBezTo>
                <a:cubicBezTo>
                  <a:pt x="7598825" y="5273990"/>
                  <a:pt x="7598825" y="5273990"/>
                  <a:pt x="7599228" y="5278726"/>
                </a:cubicBezTo>
                <a:cubicBezTo>
                  <a:pt x="7599228" y="5278726"/>
                  <a:pt x="7599629" y="5283462"/>
                  <a:pt x="7567947" y="5281227"/>
                </a:cubicBezTo>
                <a:cubicBezTo>
                  <a:pt x="7536667" y="5283732"/>
                  <a:pt x="7536263" y="5278996"/>
                  <a:pt x="7536263" y="5278996"/>
                </a:cubicBezTo>
                <a:cubicBezTo>
                  <a:pt x="7504573" y="5276762"/>
                  <a:pt x="7504573" y="5276762"/>
                  <a:pt x="7504573" y="5276762"/>
                </a:cubicBezTo>
                <a:cubicBezTo>
                  <a:pt x="7504573" y="5276762"/>
                  <a:pt x="7504172" y="5272028"/>
                  <a:pt x="7504172" y="5272028"/>
                </a:cubicBezTo>
                <a:cubicBezTo>
                  <a:pt x="7503770" y="5267290"/>
                  <a:pt x="7535059" y="5264786"/>
                  <a:pt x="7535059" y="5264786"/>
                </a:cubicBezTo>
                <a:close/>
                <a:moveTo>
                  <a:pt x="5966187" y="5209203"/>
                </a:moveTo>
                <a:cubicBezTo>
                  <a:pt x="5951433" y="5208851"/>
                  <a:pt x="5936814" y="5210048"/>
                  <a:pt x="5922197" y="5211248"/>
                </a:cubicBezTo>
                <a:cubicBezTo>
                  <a:pt x="5897834" y="5213246"/>
                  <a:pt x="5868597" y="5215642"/>
                  <a:pt x="5844231" y="5217641"/>
                </a:cubicBezTo>
                <a:cubicBezTo>
                  <a:pt x="5844231" y="5217641"/>
                  <a:pt x="5839361" y="5218040"/>
                  <a:pt x="5839361" y="5218040"/>
                </a:cubicBezTo>
                <a:lnTo>
                  <a:pt x="5831163" y="5228478"/>
                </a:lnTo>
                <a:lnTo>
                  <a:pt x="5829903" y="5253896"/>
                </a:lnTo>
                <a:cubicBezTo>
                  <a:pt x="5830541" y="5261434"/>
                  <a:pt x="5833219" y="5268808"/>
                  <a:pt x="5836911" y="5276104"/>
                </a:cubicBezTo>
                <a:lnTo>
                  <a:pt x="5840667" y="5282326"/>
                </a:lnTo>
                <a:lnTo>
                  <a:pt x="5876331" y="5280762"/>
                </a:lnTo>
                <a:cubicBezTo>
                  <a:pt x="5891790" y="5281064"/>
                  <a:pt x="5906775" y="5282982"/>
                  <a:pt x="5914675" y="5288623"/>
                </a:cubicBezTo>
                <a:cubicBezTo>
                  <a:pt x="5923397" y="5275330"/>
                  <a:pt x="5938111" y="5274124"/>
                  <a:pt x="5952824" y="5272916"/>
                </a:cubicBezTo>
                <a:cubicBezTo>
                  <a:pt x="5954733" y="5266472"/>
                  <a:pt x="5955961" y="5266371"/>
                  <a:pt x="5956709" y="5267881"/>
                </a:cubicBezTo>
                <a:cubicBezTo>
                  <a:pt x="5957457" y="5269396"/>
                  <a:pt x="5957729" y="5272514"/>
                  <a:pt x="5957729" y="5272514"/>
                </a:cubicBezTo>
                <a:cubicBezTo>
                  <a:pt x="5958815" y="5285004"/>
                  <a:pt x="5958815" y="5285004"/>
                  <a:pt x="5953911" y="5285408"/>
                </a:cubicBezTo>
                <a:cubicBezTo>
                  <a:pt x="5944101" y="5286211"/>
                  <a:pt x="5930473" y="5299905"/>
                  <a:pt x="5921753" y="5313198"/>
                </a:cubicBezTo>
                <a:cubicBezTo>
                  <a:pt x="5922838" y="5325686"/>
                  <a:pt x="5920104" y="5351067"/>
                  <a:pt x="5929911" y="5350264"/>
                </a:cubicBezTo>
                <a:cubicBezTo>
                  <a:pt x="5907564" y="5377252"/>
                  <a:pt x="5887945" y="5378860"/>
                  <a:pt x="5847624" y="5369586"/>
                </a:cubicBezTo>
                <a:lnTo>
                  <a:pt x="5835383" y="5370591"/>
                </a:lnTo>
                <a:lnTo>
                  <a:pt x="5831597" y="5376544"/>
                </a:lnTo>
                <a:cubicBezTo>
                  <a:pt x="5837153" y="5387722"/>
                  <a:pt x="5874843" y="5397038"/>
                  <a:pt x="5876123" y="5412116"/>
                </a:cubicBezTo>
                <a:cubicBezTo>
                  <a:pt x="5911689" y="5444690"/>
                  <a:pt x="5849945" y="5490109"/>
                  <a:pt x="5852503" y="5520264"/>
                </a:cubicBezTo>
                <a:cubicBezTo>
                  <a:pt x="5852931" y="5525292"/>
                  <a:pt x="5885933" y="5527710"/>
                  <a:pt x="5885503" y="5522684"/>
                </a:cubicBezTo>
                <a:cubicBezTo>
                  <a:pt x="5888915" y="5562891"/>
                  <a:pt x="5860605" y="5615754"/>
                  <a:pt x="5930452" y="5665824"/>
                </a:cubicBezTo>
                <a:cubicBezTo>
                  <a:pt x="5897445" y="5663406"/>
                  <a:pt x="5867857" y="5701194"/>
                  <a:pt x="5902135" y="5718692"/>
                </a:cubicBezTo>
                <a:cubicBezTo>
                  <a:pt x="5836554" y="5718879"/>
                  <a:pt x="5870417" y="5731349"/>
                  <a:pt x="5837837" y="5733960"/>
                </a:cubicBezTo>
                <a:cubicBezTo>
                  <a:pt x="5838687" y="5744011"/>
                  <a:pt x="5903844" y="5738796"/>
                  <a:pt x="5872548" y="5756481"/>
                </a:cubicBezTo>
                <a:cubicBezTo>
                  <a:pt x="5778225" y="5804508"/>
                  <a:pt x="5978378" y="5844150"/>
                  <a:pt x="5818474" y="5892365"/>
                </a:cubicBezTo>
                <a:cubicBezTo>
                  <a:pt x="5884913" y="5902228"/>
                  <a:pt x="5788458" y="5925128"/>
                  <a:pt x="5853613" y="5919913"/>
                </a:cubicBezTo>
                <a:cubicBezTo>
                  <a:pt x="5887472" y="5932384"/>
                  <a:pt x="5822311" y="5937598"/>
                  <a:pt x="5855745" y="5945042"/>
                </a:cubicBezTo>
                <a:cubicBezTo>
                  <a:pt x="5889607" y="5957514"/>
                  <a:pt x="5923459" y="5969984"/>
                  <a:pt x="5925165" y="5990088"/>
                </a:cubicBezTo>
                <a:cubicBezTo>
                  <a:pt x="5893443" y="6002746"/>
                  <a:pt x="5861290" y="6010378"/>
                  <a:pt x="5829989" y="6028063"/>
                </a:cubicBezTo>
                <a:cubicBezTo>
                  <a:pt x="5797841" y="6035694"/>
                  <a:pt x="5863423" y="6035507"/>
                  <a:pt x="5863849" y="6040533"/>
                </a:cubicBezTo>
                <a:cubicBezTo>
                  <a:pt x="5831694" y="6048166"/>
                  <a:pt x="5798694" y="6045748"/>
                  <a:pt x="5799121" y="6050770"/>
                </a:cubicBezTo>
                <a:cubicBezTo>
                  <a:pt x="5801679" y="6080928"/>
                  <a:pt x="5867688" y="6085766"/>
                  <a:pt x="5870245" y="6115920"/>
                </a:cubicBezTo>
                <a:cubicBezTo>
                  <a:pt x="5903254" y="6118342"/>
                  <a:pt x="5936253" y="6120760"/>
                  <a:pt x="5936681" y="6125786"/>
                </a:cubicBezTo>
                <a:cubicBezTo>
                  <a:pt x="5939665" y="6160964"/>
                  <a:pt x="5973099" y="6168409"/>
                  <a:pt x="5844489" y="6198942"/>
                </a:cubicBezTo>
                <a:cubicBezTo>
                  <a:pt x="5913913" y="6243986"/>
                  <a:pt x="5919459" y="6309322"/>
                  <a:pt x="5924149" y="6364606"/>
                </a:cubicBezTo>
                <a:cubicBezTo>
                  <a:pt x="6057443" y="6389359"/>
                  <a:pt x="5998260" y="6464934"/>
                  <a:pt x="5970796" y="6527851"/>
                </a:cubicBezTo>
                <a:cubicBezTo>
                  <a:pt x="6004229" y="6535295"/>
                  <a:pt x="6037229" y="6537716"/>
                  <a:pt x="6038509" y="6552791"/>
                </a:cubicBezTo>
                <a:cubicBezTo>
                  <a:pt x="6008493" y="6585553"/>
                  <a:pt x="6043199" y="6608076"/>
                  <a:pt x="5981031" y="6648470"/>
                </a:cubicBezTo>
                <a:cubicBezTo>
                  <a:pt x="5949738" y="6666156"/>
                  <a:pt x="6014891" y="6660941"/>
                  <a:pt x="6048318" y="6668387"/>
                </a:cubicBezTo>
                <a:cubicBezTo>
                  <a:pt x="5953575" y="6711391"/>
                  <a:pt x="6024275" y="6771510"/>
                  <a:pt x="6091135" y="6786399"/>
                </a:cubicBezTo>
                <a:cubicBezTo>
                  <a:pt x="6093693" y="6816553"/>
                  <a:pt x="6061965" y="6829215"/>
                  <a:pt x="6097103" y="6856763"/>
                </a:cubicBezTo>
                <a:cubicBezTo>
                  <a:pt x="6098383" y="6871840"/>
                  <a:pt x="6033229" y="6877055"/>
                  <a:pt x="6001928" y="6894740"/>
                </a:cubicBezTo>
                <a:cubicBezTo>
                  <a:pt x="6070919" y="6934756"/>
                  <a:pt x="5976175" y="6977756"/>
                  <a:pt x="6075609" y="6990041"/>
                </a:cubicBezTo>
                <a:cubicBezTo>
                  <a:pt x="6109471" y="7002513"/>
                  <a:pt x="6013441" y="7030435"/>
                  <a:pt x="6111177" y="7022616"/>
                </a:cubicBezTo>
                <a:cubicBezTo>
                  <a:pt x="6048155" y="7052957"/>
                  <a:pt x="6085419" y="7105637"/>
                  <a:pt x="6120985" y="7138207"/>
                </a:cubicBezTo>
                <a:cubicBezTo>
                  <a:pt x="6154837" y="7150677"/>
                  <a:pt x="6091391" y="7175997"/>
                  <a:pt x="6092670" y="7191074"/>
                </a:cubicBezTo>
                <a:cubicBezTo>
                  <a:pt x="6126103" y="7198518"/>
                  <a:pt x="6158677" y="7195913"/>
                  <a:pt x="6159531" y="7205964"/>
                </a:cubicBezTo>
                <a:cubicBezTo>
                  <a:pt x="6162087" y="7236120"/>
                  <a:pt x="6132925" y="7278932"/>
                  <a:pt x="6168059" y="7306480"/>
                </a:cubicBezTo>
                <a:cubicBezTo>
                  <a:pt x="6205331" y="7359157"/>
                  <a:pt x="6242595" y="7411835"/>
                  <a:pt x="6280295" y="7469539"/>
                </a:cubicBezTo>
                <a:cubicBezTo>
                  <a:pt x="6282853" y="7499691"/>
                  <a:pt x="6220257" y="7535063"/>
                  <a:pt x="6320119" y="7552371"/>
                </a:cubicBezTo>
                <a:cubicBezTo>
                  <a:pt x="6225375" y="7595371"/>
                  <a:pt x="6360801" y="7645252"/>
                  <a:pt x="6363786" y="7680435"/>
                </a:cubicBezTo>
                <a:cubicBezTo>
                  <a:pt x="6364641" y="7690487"/>
                  <a:pt x="6332483" y="7698120"/>
                  <a:pt x="6333341" y="7708171"/>
                </a:cubicBezTo>
                <a:cubicBezTo>
                  <a:pt x="6371036" y="7765875"/>
                  <a:pt x="6441734" y="7825996"/>
                  <a:pt x="6479854" y="7888724"/>
                </a:cubicBezTo>
                <a:cubicBezTo>
                  <a:pt x="6484115" y="7938985"/>
                  <a:pt x="6456235" y="7996875"/>
                  <a:pt x="6493498" y="8049551"/>
                </a:cubicBezTo>
                <a:cubicBezTo>
                  <a:pt x="6565485" y="8124753"/>
                  <a:pt x="6540578" y="8217823"/>
                  <a:pt x="6644285" y="8280365"/>
                </a:cubicBezTo>
                <a:cubicBezTo>
                  <a:pt x="6645137" y="8290417"/>
                  <a:pt x="6612983" y="8298051"/>
                  <a:pt x="6580835" y="8305681"/>
                </a:cubicBezTo>
                <a:cubicBezTo>
                  <a:pt x="6608039" y="8336395"/>
                  <a:pt x="6631625" y="8372774"/>
                  <a:pt x="6651345" y="8411912"/>
                </a:cubicBezTo>
                <a:lnTo>
                  <a:pt x="6678182" y="8481555"/>
                </a:lnTo>
                <a:lnTo>
                  <a:pt x="6737813" y="8465599"/>
                </a:lnTo>
                <a:cubicBezTo>
                  <a:pt x="6763316" y="8453848"/>
                  <a:pt x="6787729" y="8437484"/>
                  <a:pt x="6810019" y="8416861"/>
                </a:cubicBezTo>
                <a:cubicBezTo>
                  <a:pt x="6820610" y="8513439"/>
                  <a:pt x="6871410" y="8393829"/>
                  <a:pt x="6895888" y="8460676"/>
                </a:cubicBezTo>
                <a:cubicBezTo>
                  <a:pt x="6928047" y="8370132"/>
                  <a:pt x="6947771" y="8436308"/>
                  <a:pt x="6976277" y="8440333"/>
                </a:cubicBezTo>
                <a:cubicBezTo>
                  <a:pt x="6981027" y="8441003"/>
                  <a:pt x="6990161" y="8410594"/>
                  <a:pt x="7004048" y="8380861"/>
                </a:cubicBezTo>
                <a:lnTo>
                  <a:pt x="7008339" y="8383237"/>
                </a:lnTo>
                <a:lnTo>
                  <a:pt x="7003245" y="8373633"/>
                </a:lnTo>
                <a:cubicBezTo>
                  <a:pt x="6988019" y="8345203"/>
                  <a:pt x="6975387" y="8317120"/>
                  <a:pt x="6973041" y="8289478"/>
                </a:cubicBezTo>
                <a:cubicBezTo>
                  <a:pt x="7002203" y="8246664"/>
                  <a:pt x="6964511" y="8188959"/>
                  <a:pt x="6961529" y="8153778"/>
                </a:cubicBezTo>
                <a:cubicBezTo>
                  <a:pt x="6926387" y="8126231"/>
                  <a:pt x="6985999" y="8055682"/>
                  <a:pt x="6890403" y="8088630"/>
                </a:cubicBezTo>
                <a:cubicBezTo>
                  <a:pt x="6889549" y="8078579"/>
                  <a:pt x="6951291" y="8033158"/>
                  <a:pt x="6915301" y="7995561"/>
                </a:cubicBezTo>
                <a:cubicBezTo>
                  <a:pt x="6913166" y="7970429"/>
                  <a:pt x="6877608" y="7937855"/>
                  <a:pt x="6873770" y="7892623"/>
                </a:cubicBezTo>
                <a:cubicBezTo>
                  <a:pt x="6872919" y="7882571"/>
                  <a:pt x="6807337" y="7882760"/>
                  <a:pt x="6806484" y="7872707"/>
                </a:cubicBezTo>
                <a:cubicBezTo>
                  <a:pt x="6804353" y="7847577"/>
                  <a:pt x="6834792" y="7819839"/>
                  <a:pt x="6800515" y="7802347"/>
                </a:cubicBezTo>
                <a:cubicBezTo>
                  <a:pt x="6800515" y="7802347"/>
                  <a:pt x="6734933" y="7802532"/>
                  <a:pt x="6734079" y="7792481"/>
                </a:cubicBezTo>
                <a:cubicBezTo>
                  <a:pt x="6733653" y="7787457"/>
                  <a:pt x="6797954" y="7772191"/>
                  <a:pt x="6797101" y="7762140"/>
                </a:cubicBezTo>
                <a:cubicBezTo>
                  <a:pt x="6796249" y="7752087"/>
                  <a:pt x="6762389" y="7739617"/>
                  <a:pt x="6761535" y="7729567"/>
                </a:cubicBezTo>
                <a:cubicBezTo>
                  <a:pt x="6761107" y="7724540"/>
                  <a:pt x="6695529" y="7724727"/>
                  <a:pt x="6695102" y="7719701"/>
                </a:cubicBezTo>
                <a:cubicBezTo>
                  <a:pt x="6695102" y="7719701"/>
                  <a:pt x="6759402" y="7704436"/>
                  <a:pt x="6725551" y="7691966"/>
                </a:cubicBezTo>
                <a:cubicBezTo>
                  <a:pt x="6724699" y="7681915"/>
                  <a:pt x="6724699" y="7681915"/>
                  <a:pt x="6691265" y="7674468"/>
                </a:cubicBezTo>
                <a:cubicBezTo>
                  <a:pt x="6721711" y="7646732"/>
                  <a:pt x="6719579" y="7621601"/>
                  <a:pt x="6620565" y="7614347"/>
                </a:cubicBezTo>
                <a:cubicBezTo>
                  <a:pt x="6652720" y="7606713"/>
                  <a:pt x="6652294" y="7601687"/>
                  <a:pt x="6684440" y="7594057"/>
                </a:cubicBezTo>
                <a:cubicBezTo>
                  <a:pt x="6651441" y="7591636"/>
                  <a:pt x="6618859" y="7594243"/>
                  <a:pt x="6618433" y="7589217"/>
                </a:cubicBezTo>
                <a:cubicBezTo>
                  <a:pt x="6513883" y="7516627"/>
                  <a:pt x="6604357" y="7423365"/>
                  <a:pt x="6500236" y="7355799"/>
                </a:cubicBezTo>
                <a:cubicBezTo>
                  <a:pt x="6499811" y="7350771"/>
                  <a:pt x="6467230" y="7353377"/>
                  <a:pt x="6434649" y="7355985"/>
                </a:cubicBezTo>
                <a:cubicBezTo>
                  <a:pt x="6498105" y="7330669"/>
                  <a:pt x="6495544" y="7300513"/>
                  <a:pt x="6492559" y="7265333"/>
                </a:cubicBezTo>
                <a:cubicBezTo>
                  <a:pt x="6492135" y="7260307"/>
                  <a:pt x="6426117" y="7255471"/>
                  <a:pt x="6425266" y="7245419"/>
                </a:cubicBezTo>
                <a:cubicBezTo>
                  <a:pt x="6422707" y="7215264"/>
                  <a:pt x="6452728" y="7182501"/>
                  <a:pt x="6417589" y="7154951"/>
                </a:cubicBezTo>
                <a:cubicBezTo>
                  <a:pt x="6416736" y="7144901"/>
                  <a:pt x="6349449" y="7124987"/>
                  <a:pt x="6346465" y="7089807"/>
                </a:cubicBezTo>
                <a:cubicBezTo>
                  <a:pt x="6346036" y="7084781"/>
                  <a:pt x="6379045" y="7087199"/>
                  <a:pt x="6411191" y="7079566"/>
                </a:cubicBezTo>
                <a:cubicBezTo>
                  <a:pt x="6313039" y="7082359"/>
                  <a:pt x="6375208" y="7041967"/>
                  <a:pt x="6277474" y="7049788"/>
                </a:cubicBezTo>
                <a:cubicBezTo>
                  <a:pt x="6432687" y="6946287"/>
                  <a:pt x="6325993" y="6848567"/>
                  <a:pt x="6316185" y="6732968"/>
                </a:cubicBezTo>
                <a:cubicBezTo>
                  <a:pt x="6281907" y="6715473"/>
                  <a:pt x="6344927" y="6685129"/>
                  <a:pt x="6245913" y="6677877"/>
                </a:cubicBezTo>
                <a:cubicBezTo>
                  <a:pt x="6275083" y="6635061"/>
                  <a:pt x="6270818" y="6584801"/>
                  <a:pt x="6266128" y="6529519"/>
                </a:cubicBezTo>
                <a:cubicBezTo>
                  <a:pt x="6264420" y="6509416"/>
                  <a:pt x="6197561" y="6494527"/>
                  <a:pt x="6261435" y="6474235"/>
                </a:cubicBezTo>
                <a:cubicBezTo>
                  <a:pt x="6193723" y="6449292"/>
                  <a:pt x="6255468" y="6403871"/>
                  <a:pt x="6155599" y="6386563"/>
                </a:cubicBezTo>
                <a:cubicBezTo>
                  <a:pt x="6155173" y="6381538"/>
                  <a:pt x="6155173" y="6381538"/>
                  <a:pt x="6122172" y="6379116"/>
                </a:cubicBezTo>
                <a:cubicBezTo>
                  <a:pt x="6121746" y="6374094"/>
                  <a:pt x="6121746" y="6374094"/>
                  <a:pt x="6121746" y="6374094"/>
                </a:cubicBezTo>
                <a:cubicBezTo>
                  <a:pt x="6153891" y="6366460"/>
                  <a:pt x="6153891" y="6366460"/>
                  <a:pt x="6186901" y="6368878"/>
                </a:cubicBezTo>
                <a:cubicBezTo>
                  <a:pt x="6218195" y="6351194"/>
                  <a:pt x="6216061" y="6326066"/>
                  <a:pt x="6214355" y="6305964"/>
                </a:cubicBezTo>
                <a:cubicBezTo>
                  <a:pt x="6213928" y="6300938"/>
                  <a:pt x="6180503" y="6293493"/>
                  <a:pt x="6179650" y="6283442"/>
                </a:cubicBezTo>
                <a:cubicBezTo>
                  <a:pt x="6179650" y="6283442"/>
                  <a:pt x="6211371" y="6270783"/>
                  <a:pt x="6178369" y="6268362"/>
                </a:cubicBezTo>
                <a:cubicBezTo>
                  <a:pt x="6177944" y="6263338"/>
                  <a:pt x="6144937" y="6260917"/>
                  <a:pt x="6144937" y="6260917"/>
                </a:cubicBezTo>
                <a:cubicBezTo>
                  <a:pt x="6144511" y="6255892"/>
                  <a:pt x="6177091" y="6253286"/>
                  <a:pt x="6176665" y="6248258"/>
                </a:cubicBezTo>
                <a:cubicBezTo>
                  <a:pt x="6208385" y="6235600"/>
                  <a:pt x="6174957" y="6228156"/>
                  <a:pt x="6173681" y="6213078"/>
                </a:cubicBezTo>
                <a:cubicBezTo>
                  <a:pt x="6170693" y="6177896"/>
                  <a:pt x="6166430" y="6127640"/>
                  <a:pt x="6163015" y="6087432"/>
                </a:cubicBezTo>
                <a:cubicBezTo>
                  <a:pt x="6127879" y="6059885"/>
                  <a:pt x="6124891" y="6024702"/>
                  <a:pt x="6122760" y="5999574"/>
                </a:cubicBezTo>
                <a:cubicBezTo>
                  <a:pt x="6117643" y="5939266"/>
                  <a:pt x="6079100" y="5871508"/>
                  <a:pt x="6139988" y="5816038"/>
                </a:cubicBezTo>
                <a:cubicBezTo>
                  <a:pt x="6137431" y="5785880"/>
                  <a:pt x="6101011" y="5743258"/>
                  <a:pt x="6097598" y="5703050"/>
                </a:cubicBezTo>
                <a:cubicBezTo>
                  <a:pt x="6097598" y="5703050"/>
                  <a:pt x="6130181" y="5700444"/>
                  <a:pt x="6130181" y="5700444"/>
                </a:cubicBezTo>
                <a:cubicBezTo>
                  <a:pt x="6128050" y="5675312"/>
                  <a:pt x="6060333" y="5650372"/>
                  <a:pt x="6123783" y="5625054"/>
                </a:cubicBezTo>
                <a:cubicBezTo>
                  <a:pt x="6154651" y="5602346"/>
                  <a:pt x="6055217" y="5590064"/>
                  <a:pt x="6152947" y="5582242"/>
                </a:cubicBezTo>
                <a:cubicBezTo>
                  <a:pt x="6085233" y="5557302"/>
                  <a:pt x="6115255" y="5524540"/>
                  <a:pt x="6112268" y="5489356"/>
                </a:cubicBezTo>
                <a:cubicBezTo>
                  <a:pt x="6111417" y="5479304"/>
                  <a:pt x="6044983" y="5469440"/>
                  <a:pt x="6044131" y="5459390"/>
                </a:cubicBezTo>
                <a:cubicBezTo>
                  <a:pt x="6042849" y="5444315"/>
                  <a:pt x="6107151" y="5429048"/>
                  <a:pt x="6105871" y="5413968"/>
                </a:cubicBezTo>
                <a:cubicBezTo>
                  <a:pt x="6102461" y="5373763"/>
                  <a:pt x="6001741" y="5346402"/>
                  <a:pt x="5998757" y="5311222"/>
                </a:cubicBezTo>
                <a:cubicBezTo>
                  <a:pt x="5998116" y="5303684"/>
                  <a:pt x="6016043" y="5297505"/>
                  <a:pt x="6024687" y="5290645"/>
                </a:cubicBezTo>
                <a:lnTo>
                  <a:pt x="6028071" y="5285282"/>
                </a:lnTo>
                <a:lnTo>
                  <a:pt x="6012589" y="5291349"/>
                </a:lnTo>
                <a:cubicBezTo>
                  <a:pt x="6011513" y="5278934"/>
                  <a:pt x="6005557" y="5266921"/>
                  <a:pt x="6000687" y="5267322"/>
                </a:cubicBezTo>
                <a:cubicBezTo>
                  <a:pt x="6009351" y="5254108"/>
                  <a:pt x="6023972" y="5252911"/>
                  <a:pt x="6032637" y="5239697"/>
                </a:cubicBezTo>
                <a:cubicBezTo>
                  <a:pt x="6030477" y="5214868"/>
                  <a:pt x="6016937" y="5228485"/>
                  <a:pt x="6015859" y="5216068"/>
                </a:cubicBezTo>
                <a:cubicBezTo>
                  <a:pt x="6015859" y="5216068"/>
                  <a:pt x="6015859" y="5216068"/>
                  <a:pt x="6010986" y="5216468"/>
                </a:cubicBezTo>
                <a:cubicBezTo>
                  <a:pt x="5995829" y="5211460"/>
                  <a:pt x="5980939" y="5209556"/>
                  <a:pt x="5966187" y="5209203"/>
                </a:cubicBezTo>
                <a:close/>
                <a:moveTo>
                  <a:pt x="9055818" y="5191532"/>
                </a:moveTo>
                <a:cubicBezTo>
                  <a:pt x="9061847" y="5204621"/>
                  <a:pt x="9058162" y="5218508"/>
                  <a:pt x="9064192" y="5231598"/>
                </a:cubicBezTo>
                <a:cubicBezTo>
                  <a:pt x="9054483" y="5232394"/>
                  <a:pt x="9049626" y="5232791"/>
                  <a:pt x="9044769" y="5233189"/>
                </a:cubicBezTo>
                <a:cubicBezTo>
                  <a:pt x="9043597" y="5219704"/>
                  <a:pt x="9053309" y="5218906"/>
                  <a:pt x="9055818" y="5191532"/>
                </a:cubicBezTo>
                <a:close/>
                <a:moveTo>
                  <a:pt x="9228220" y="5184632"/>
                </a:moveTo>
                <a:cubicBezTo>
                  <a:pt x="9233612" y="5184777"/>
                  <a:pt x="9238326" y="5185954"/>
                  <a:pt x="9242257" y="5188761"/>
                </a:cubicBezTo>
                <a:cubicBezTo>
                  <a:pt x="9243336" y="5201191"/>
                  <a:pt x="9244417" y="5213619"/>
                  <a:pt x="9249303" y="5213219"/>
                </a:cubicBezTo>
                <a:cubicBezTo>
                  <a:pt x="9231928" y="5239682"/>
                  <a:pt x="9197742" y="5242484"/>
                  <a:pt x="9169523" y="5257316"/>
                </a:cubicBezTo>
                <a:cubicBezTo>
                  <a:pt x="9160839" y="5270550"/>
                  <a:pt x="9151072" y="5271348"/>
                  <a:pt x="9141304" y="5272150"/>
                </a:cubicBezTo>
                <a:cubicBezTo>
                  <a:pt x="9136421" y="5272550"/>
                  <a:pt x="9136421" y="5272550"/>
                  <a:pt x="9136421" y="5272550"/>
                </a:cubicBezTo>
                <a:cubicBezTo>
                  <a:pt x="9132618" y="5285381"/>
                  <a:pt x="9121769" y="5273752"/>
                  <a:pt x="9116886" y="5274154"/>
                </a:cubicBezTo>
                <a:cubicBezTo>
                  <a:pt x="9129334" y="5360760"/>
                  <a:pt x="9083744" y="5402054"/>
                  <a:pt x="9036549" y="5368370"/>
                </a:cubicBezTo>
                <a:cubicBezTo>
                  <a:pt x="9028422" y="5331481"/>
                  <a:pt x="9033306" y="5331081"/>
                  <a:pt x="9024099" y="5281764"/>
                </a:cubicBezTo>
                <a:cubicBezTo>
                  <a:pt x="9055042" y="5241668"/>
                  <a:pt x="9091388" y="5263724"/>
                  <a:pt x="9129375" y="5248090"/>
                </a:cubicBezTo>
                <a:cubicBezTo>
                  <a:pt x="9129375" y="5248090"/>
                  <a:pt x="9134259" y="5247692"/>
                  <a:pt x="9139142" y="5247291"/>
                </a:cubicBezTo>
                <a:cubicBezTo>
                  <a:pt x="9142945" y="5234459"/>
                  <a:pt x="9152712" y="5233660"/>
                  <a:pt x="9162479" y="5232858"/>
                </a:cubicBezTo>
                <a:cubicBezTo>
                  <a:pt x="9161399" y="5220428"/>
                  <a:pt x="9171166" y="5219627"/>
                  <a:pt x="9164120" y="5195166"/>
                </a:cubicBezTo>
                <a:cubicBezTo>
                  <a:pt x="9181213" y="5193768"/>
                  <a:pt x="9196815" y="5189360"/>
                  <a:pt x="9210110" y="5186704"/>
                </a:cubicBezTo>
                <a:cubicBezTo>
                  <a:pt x="9216756" y="5185377"/>
                  <a:pt x="9222827" y="5184487"/>
                  <a:pt x="9228220" y="5184632"/>
                </a:cubicBezTo>
                <a:close/>
                <a:moveTo>
                  <a:pt x="9269998" y="5164914"/>
                </a:moveTo>
                <a:cubicBezTo>
                  <a:pt x="9270972" y="5176153"/>
                  <a:pt x="9256142" y="5177370"/>
                  <a:pt x="9257120" y="5188609"/>
                </a:cubicBezTo>
                <a:cubicBezTo>
                  <a:pt x="9247232" y="5189420"/>
                  <a:pt x="9260110" y="5165724"/>
                  <a:pt x="9269998" y="5164914"/>
                </a:cubicBezTo>
                <a:close/>
                <a:moveTo>
                  <a:pt x="9420852" y="5161598"/>
                </a:moveTo>
                <a:cubicBezTo>
                  <a:pt x="9422027" y="5175086"/>
                  <a:pt x="9422027" y="5175086"/>
                  <a:pt x="9423196" y="5188571"/>
                </a:cubicBezTo>
                <a:cubicBezTo>
                  <a:pt x="9423196" y="5188571"/>
                  <a:pt x="9418783" y="5188936"/>
                  <a:pt x="9414370" y="5189296"/>
                </a:cubicBezTo>
                <a:cubicBezTo>
                  <a:pt x="9413196" y="5175811"/>
                  <a:pt x="9413196" y="5175811"/>
                  <a:pt x="9412025" y="5162322"/>
                </a:cubicBezTo>
                <a:cubicBezTo>
                  <a:pt x="9416437" y="5161959"/>
                  <a:pt x="9420852" y="5161598"/>
                  <a:pt x="9420852" y="5161598"/>
                </a:cubicBezTo>
                <a:close/>
                <a:moveTo>
                  <a:pt x="7129583" y="5150257"/>
                </a:moveTo>
                <a:cubicBezTo>
                  <a:pt x="7131927" y="5177234"/>
                  <a:pt x="7111335" y="5165340"/>
                  <a:pt x="7124727" y="5150658"/>
                </a:cubicBezTo>
                <a:cubicBezTo>
                  <a:pt x="7124727" y="5150658"/>
                  <a:pt x="7129583" y="5150257"/>
                  <a:pt x="7129583" y="5150257"/>
                </a:cubicBezTo>
                <a:close/>
                <a:moveTo>
                  <a:pt x="9317088" y="5133882"/>
                </a:moveTo>
                <a:cubicBezTo>
                  <a:pt x="9318130" y="5145872"/>
                  <a:pt x="9320215" y="5169848"/>
                  <a:pt x="9304606" y="5159055"/>
                </a:cubicBezTo>
                <a:cubicBezTo>
                  <a:pt x="9297665" y="5135476"/>
                  <a:pt x="9312232" y="5134282"/>
                  <a:pt x="9317088" y="5133882"/>
                </a:cubicBezTo>
                <a:close/>
                <a:moveTo>
                  <a:pt x="7092071" y="5117110"/>
                </a:moveTo>
                <a:cubicBezTo>
                  <a:pt x="7094205" y="5141634"/>
                  <a:pt x="7095274" y="5153896"/>
                  <a:pt x="7104937" y="5153104"/>
                </a:cubicBezTo>
                <a:cubicBezTo>
                  <a:pt x="7085041" y="5204132"/>
                  <a:pt x="7108133" y="5189891"/>
                  <a:pt x="7102733" y="5239724"/>
                </a:cubicBezTo>
                <a:cubicBezTo>
                  <a:pt x="7067843" y="5230236"/>
                  <a:pt x="7050647" y="5256348"/>
                  <a:pt x="7026487" y="5258328"/>
                </a:cubicBezTo>
                <a:cubicBezTo>
                  <a:pt x="7025420" y="5246068"/>
                  <a:pt x="7025420" y="5246068"/>
                  <a:pt x="7020589" y="5246464"/>
                </a:cubicBezTo>
                <a:cubicBezTo>
                  <a:pt x="7028121" y="5221148"/>
                  <a:pt x="7046381" y="5207301"/>
                  <a:pt x="7054981" y="5194248"/>
                </a:cubicBezTo>
                <a:cubicBezTo>
                  <a:pt x="7033519" y="5171307"/>
                  <a:pt x="7080774" y="5155084"/>
                  <a:pt x="7059315" y="5132148"/>
                </a:cubicBezTo>
                <a:cubicBezTo>
                  <a:pt x="7067913" y="5119090"/>
                  <a:pt x="7079708" y="5142822"/>
                  <a:pt x="7092071" y="5117110"/>
                </a:cubicBezTo>
                <a:close/>
                <a:moveTo>
                  <a:pt x="5993614" y="5114556"/>
                </a:moveTo>
                <a:cubicBezTo>
                  <a:pt x="5989833" y="5114282"/>
                  <a:pt x="5986243" y="5115358"/>
                  <a:pt x="5982861" y="5118760"/>
                </a:cubicBezTo>
                <a:cubicBezTo>
                  <a:pt x="5939003" y="5122355"/>
                  <a:pt x="5894071" y="5113540"/>
                  <a:pt x="5847501" y="5142363"/>
                </a:cubicBezTo>
                <a:cubicBezTo>
                  <a:pt x="5841551" y="5130350"/>
                  <a:pt x="5832751" y="5127946"/>
                  <a:pt x="5823141" y="5130296"/>
                </a:cubicBezTo>
                <a:lnTo>
                  <a:pt x="5803328" y="5141452"/>
                </a:lnTo>
                <a:lnTo>
                  <a:pt x="5803231" y="5144946"/>
                </a:lnTo>
                <a:cubicBezTo>
                  <a:pt x="5805479" y="5153347"/>
                  <a:pt x="5810521" y="5161422"/>
                  <a:pt x="5819245" y="5169114"/>
                </a:cubicBezTo>
                <a:lnTo>
                  <a:pt x="5840017" y="5181029"/>
                </a:lnTo>
                <a:lnTo>
                  <a:pt x="5880518" y="5183411"/>
                </a:lnTo>
                <a:cubicBezTo>
                  <a:pt x="5895403" y="5185317"/>
                  <a:pt x="5910292" y="5187221"/>
                  <a:pt x="5924911" y="5186023"/>
                </a:cubicBezTo>
                <a:cubicBezTo>
                  <a:pt x="5949273" y="5184024"/>
                  <a:pt x="5978511" y="5181626"/>
                  <a:pt x="6007747" y="5179228"/>
                </a:cubicBezTo>
                <a:cubicBezTo>
                  <a:pt x="6012557" y="5171022"/>
                  <a:pt x="6018191" y="5165286"/>
                  <a:pt x="6024438" y="5161404"/>
                </a:cubicBezTo>
                <a:lnTo>
                  <a:pt x="6042046" y="5155610"/>
                </a:lnTo>
                <a:lnTo>
                  <a:pt x="6050691" y="5150208"/>
                </a:lnTo>
                <a:cubicBezTo>
                  <a:pt x="6017690" y="5147790"/>
                  <a:pt x="6016411" y="5132712"/>
                  <a:pt x="5983403" y="5130292"/>
                </a:cubicBezTo>
                <a:cubicBezTo>
                  <a:pt x="5966476" y="5124056"/>
                  <a:pt x="5974409" y="5120891"/>
                  <a:pt x="5986467" y="5118028"/>
                </a:cubicBezTo>
                <a:lnTo>
                  <a:pt x="5996752" y="5115586"/>
                </a:lnTo>
                <a:close/>
                <a:moveTo>
                  <a:pt x="6980148" y="5074485"/>
                </a:moveTo>
                <a:lnTo>
                  <a:pt x="6975220" y="5083898"/>
                </a:lnTo>
                <a:lnTo>
                  <a:pt x="6981688" y="5082350"/>
                </a:lnTo>
                <a:cubicBezTo>
                  <a:pt x="6989647" y="5080450"/>
                  <a:pt x="6997606" y="5078548"/>
                  <a:pt x="6997606" y="5078548"/>
                </a:cubicBezTo>
                <a:lnTo>
                  <a:pt x="7006759" y="5077854"/>
                </a:lnTo>
                <a:close/>
                <a:moveTo>
                  <a:pt x="9683499" y="4904606"/>
                </a:moveTo>
                <a:cubicBezTo>
                  <a:pt x="9688313" y="4904212"/>
                  <a:pt x="9688313" y="4904212"/>
                  <a:pt x="9689373" y="4916414"/>
                </a:cubicBezTo>
                <a:cubicBezTo>
                  <a:pt x="9689373" y="4916414"/>
                  <a:pt x="9689373" y="4916414"/>
                  <a:pt x="9684557" y="4916808"/>
                </a:cubicBezTo>
                <a:cubicBezTo>
                  <a:pt x="9674926" y="4917601"/>
                  <a:pt x="9671176" y="4930197"/>
                  <a:pt x="9662604" y="4943192"/>
                </a:cubicBezTo>
                <a:cubicBezTo>
                  <a:pt x="9658852" y="4955790"/>
                  <a:pt x="9650282" y="4968781"/>
                  <a:pt x="9640652" y="4969569"/>
                </a:cubicBezTo>
                <a:cubicBezTo>
                  <a:pt x="9635836" y="4969968"/>
                  <a:pt x="9635836" y="4969968"/>
                  <a:pt x="9635836" y="4969968"/>
                </a:cubicBezTo>
                <a:cubicBezTo>
                  <a:pt x="9618697" y="4995952"/>
                  <a:pt x="9606947" y="4972336"/>
                  <a:pt x="9586624" y="4961710"/>
                </a:cubicBezTo>
                <a:cubicBezTo>
                  <a:pt x="9593069" y="4924312"/>
                  <a:pt x="9608577" y="4935332"/>
                  <a:pt x="9626777" y="4921548"/>
                </a:cubicBezTo>
                <a:cubicBezTo>
                  <a:pt x="9627837" y="4933752"/>
                  <a:pt x="9624084" y="4946350"/>
                  <a:pt x="9633716" y="4945559"/>
                </a:cubicBezTo>
                <a:cubicBezTo>
                  <a:pt x="9633716" y="4945559"/>
                  <a:pt x="9633716" y="4945559"/>
                  <a:pt x="9629960" y="4958159"/>
                </a:cubicBezTo>
                <a:cubicBezTo>
                  <a:pt x="9644409" y="4956974"/>
                  <a:pt x="9648160" y="4944375"/>
                  <a:pt x="9656729" y="4931382"/>
                </a:cubicBezTo>
                <a:cubicBezTo>
                  <a:pt x="9665297" y="4918390"/>
                  <a:pt x="9673870" y="4905396"/>
                  <a:pt x="9683499" y="4904606"/>
                </a:cubicBezTo>
                <a:close/>
                <a:moveTo>
                  <a:pt x="10534093" y="4631100"/>
                </a:moveTo>
                <a:cubicBezTo>
                  <a:pt x="10536013" y="4630186"/>
                  <a:pt x="10538063" y="4630773"/>
                  <a:pt x="10539649" y="4633662"/>
                </a:cubicBezTo>
                <a:cubicBezTo>
                  <a:pt x="10534353" y="4634096"/>
                  <a:pt x="10535395" y="4646086"/>
                  <a:pt x="10536437" y="4658072"/>
                </a:cubicBezTo>
                <a:cubicBezTo>
                  <a:pt x="10523737" y="4650060"/>
                  <a:pt x="10528329" y="4633835"/>
                  <a:pt x="10534093" y="4631100"/>
                </a:cubicBezTo>
                <a:close/>
                <a:moveTo>
                  <a:pt x="39134" y="4621220"/>
                </a:moveTo>
                <a:cubicBezTo>
                  <a:pt x="45204" y="4620721"/>
                  <a:pt x="51565" y="4623597"/>
                  <a:pt x="57008" y="4629944"/>
                </a:cubicBezTo>
                <a:cubicBezTo>
                  <a:pt x="61863" y="4629546"/>
                  <a:pt x="66717" y="4629146"/>
                  <a:pt x="71571" y="4628745"/>
                </a:cubicBezTo>
                <a:cubicBezTo>
                  <a:pt x="76429" y="4628350"/>
                  <a:pt x="76429" y="4628350"/>
                  <a:pt x="77600" y="4641838"/>
                </a:cubicBezTo>
                <a:cubicBezTo>
                  <a:pt x="78772" y="4655326"/>
                  <a:pt x="78772" y="4655326"/>
                  <a:pt x="73919" y="4655723"/>
                </a:cubicBezTo>
                <a:cubicBezTo>
                  <a:pt x="69061" y="4656124"/>
                  <a:pt x="59354" y="4656919"/>
                  <a:pt x="54498" y="4657316"/>
                </a:cubicBezTo>
                <a:cubicBezTo>
                  <a:pt x="44786" y="4658111"/>
                  <a:pt x="38759" y="4645024"/>
                  <a:pt x="30222" y="4659307"/>
                </a:cubicBezTo>
                <a:cubicBezTo>
                  <a:pt x="30222" y="4659307"/>
                  <a:pt x="25366" y="4659704"/>
                  <a:pt x="19336" y="4646617"/>
                </a:cubicBezTo>
                <a:cubicBezTo>
                  <a:pt x="19336" y="4646617"/>
                  <a:pt x="18162" y="4633126"/>
                  <a:pt x="23020" y="4632730"/>
                </a:cubicBezTo>
                <a:cubicBezTo>
                  <a:pt x="27289" y="4625587"/>
                  <a:pt x="33065" y="4621716"/>
                  <a:pt x="39134" y="4621220"/>
                </a:cubicBezTo>
                <a:close/>
                <a:moveTo>
                  <a:pt x="10610501" y="4453479"/>
                </a:moveTo>
                <a:cubicBezTo>
                  <a:pt x="10631609" y="4450192"/>
                  <a:pt x="10652513" y="4451590"/>
                  <a:pt x="10671657" y="4474925"/>
                </a:cubicBezTo>
                <a:cubicBezTo>
                  <a:pt x="10660317" y="4513210"/>
                  <a:pt x="10610689" y="4504828"/>
                  <a:pt x="10576699" y="4507615"/>
                </a:cubicBezTo>
                <a:cubicBezTo>
                  <a:pt x="10562135" y="4508808"/>
                  <a:pt x="10549717" y="4534730"/>
                  <a:pt x="10537857" y="4510800"/>
                </a:cubicBezTo>
                <a:cubicBezTo>
                  <a:pt x="10540561" y="4485674"/>
                  <a:pt x="10556205" y="4496844"/>
                  <a:pt x="10548123" y="4460150"/>
                </a:cubicBezTo>
                <a:cubicBezTo>
                  <a:pt x="10568083" y="4464739"/>
                  <a:pt x="10589395" y="4456762"/>
                  <a:pt x="10610501" y="4453479"/>
                </a:cubicBezTo>
                <a:close/>
                <a:moveTo>
                  <a:pt x="10739685" y="4426520"/>
                </a:moveTo>
                <a:cubicBezTo>
                  <a:pt x="10740739" y="4425867"/>
                  <a:pt x="10741801" y="4426158"/>
                  <a:pt x="10742749" y="4426834"/>
                </a:cubicBezTo>
                <a:cubicBezTo>
                  <a:pt x="10744647" y="4428187"/>
                  <a:pt x="10746081" y="4431091"/>
                  <a:pt x="10746081" y="4431091"/>
                </a:cubicBezTo>
                <a:cubicBezTo>
                  <a:pt x="10747125" y="4443076"/>
                  <a:pt x="10742419" y="4443463"/>
                  <a:pt x="10742419" y="4443463"/>
                </a:cubicBezTo>
                <a:cubicBezTo>
                  <a:pt x="10738751" y="4455838"/>
                  <a:pt x="10734045" y="4456222"/>
                  <a:pt x="10729337" y="4456608"/>
                </a:cubicBezTo>
                <a:cubicBezTo>
                  <a:pt x="10724629" y="4456996"/>
                  <a:pt x="10719917" y="4457382"/>
                  <a:pt x="10715213" y="4457768"/>
                </a:cubicBezTo>
                <a:cubicBezTo>
                  <a:pt x="10715213" y="4457768"/>
                  <a:pt x="10710503" y="4458154"/>
                  <a:pt x="10710503" y="4458154"/>
                </a:cubicBezTo>
                <a:cubicBezTo>
                  <a:pt x="10710503" y="4458154"/>
                  <a:pt x="10705797" y="4458541"/>
                  <a:pt x="10704753" y="4446552"/>
                </a:cubicBezTo>
                <a:cubicBezTo>
                  <a:pt x="10704753" y="4446552"/>
                  <a:pt x="10703709" y="4434564"/>
                  <a:pt x="10708417" y="4434177"/>
                </a:cubicBezTo>
                <a:cubicBezTo>
                  <a:pt x="10713125" y="4433794"/>
                  <a:pt x="10717833" y="4433407"/>
                  <a:pt x="10722541" y="4433020"/>
                </a:cubicBezTo>
                <a:cubicBezTo>
                  <a:pt x="10727251" y="4432633"/>
                  <a:pt x="10731957" y="4432246"/>
                  <a:pt x="10736669" y="4431862"/>
                </a:cubicBezTo>
                <a:cubicBezTo>
                  <a:pt x="10737585" y="4428768"/>
                  <a:pt x="10738629" y="4427173"/>
                  <a:pt x="10739685" y="4426520"/>
                </a:cubicBezTo>
                <a:close/>
                <a:moveTo>
                  <a:pt x="10975617" y="4187376"/>
                </a:moveTo>
                <a:cubicBezTo>
                  <a:pt x="10972755" y="4211762"/>
                  <a:pt x="10963909" y="4224560"/>
                  <a:pt x="10952983" y="4213384"/>
                </a:cubicBezTo>
                <a:cubicBezTo>
                  <a:pt x="10950897" y="4189402"/>
                  <a:pt x="10965729" y="4188186"/>
                  <a:pt x="10975617" y="4187376"/>
                </a:cubicBezTo>
                <a:close/>
                <a:moveTo>
                  <a:pt x="254544" y="4014442"/>
                </a:moveTo>
                <a:cubicBezTo>
                  <a:pt x="261876" y="4014433"/>
                  <a:pt x="260902" y="4045418"/>
                  <a:pt x="244695" y="4027728"/>
                </a:cubicBezTo>
                <a:cubicBezTo>
                  <a:pt x="248731" y="4017886"/>
                  <a:pt x="252098" y="4014442"/>
                  <a:pt x="254544" y="4014442"/>
                </a:cubicBezTo>
                <a:close/>
                <a:moveTo>
                  <a:pt x="403417" y="3920780"/>
                </a:moveTo>
                <a:lnTo>
                  <a:pt x="403718" y="3920808"/>
                </a:lnTo>
                <a:lnTo>
                  <a:pt x="402352" y="3926142"/>
                </a:lnTo>
                <a:cubicBezTo>
                  <a:pt x="402080" y="3923038"/>
                  <a:pt x="402555" y="3921437"/>
                  <a:pt x="403417" y="3920780"/>
                </a:cubicBezTo>
                <a:close/>
                <a:moveTo>
                  <a:pt x="10937397" y="3806202"/>
                </a:moveTo>
                <a:cubicBezTo>
                  <a:pt x="10944423" y="3807322"/>
                  <a:pt x="10951261" y="3813554"/>
                  <a:pt x="10949933" y="3827246"/>
                </a:cubicBezTo>
                <a:cubicBezTo>
                  <a:pt x="10943757" y="3814170"/>
                  <a:pt x="10933751" y="3814992"/>
                  <a:pt x="10923745" y="3815812"/>
                </a:cubicBezTo>
                <a:cubicBezTo>
                  <a:pt x="10923159" y="3809066"/>
                  <a:pt x="10930373" y="3805081"/>
                  <a:pt x="10937397" y="3806202"/>
                </a:cubicBezTo>
                <a:close/>
                <a:moveTo>
                  <a:pt x="10913927" y="3539282"/>
                </a:moveTo>
                <a:cubicBezTo>
                  <a:pt x="10911253" y="3564404"/>
                  <a:pt x="10902675" y="3577559"/>
                  <a:pt x="10889269" y="3591108"/>
                </a:cubicBezTo>
                <a:cubicBezTo>
                  <a:pt x="10894099" y="3590714"/>
                  <a:pt x="10895173" y="3603078"/>
                  <a:pt x="10896247" y="3615443"/>
                </a:cubicBezTo>
                <a:cubicBezTo>
                  <a:pt x="10891425" y="3615838"/>
                  <a:pt x="10886597" y="3616234"/>
                  <a:pt x="10881771" y="3616628"/>
                </a:cubicBezTo>
                <a:cubicBezTo>
                  <a:pt x="10876945" y="3617024"/>
                  <a:pt x="10878019" y="3629388"/>
                  <a:pt x="10873193" y="3629784"/>
                </a:cubicBezTo>
                <a:cubicBezTo>
                  <a:pt x="10868369" y="3630180"/>
                  <a:pt x="10868369" y="3630180"/>
                  <a:pt x="10868369" y="3630180"/>
                </a:cubicBezTo>
                <a:cubicBezTo>
                  <a:pt x="10872117" y="3617422"/>
                  <a:pt x="10872117" y="3617422"/>
                  <a:pt x="10875869" y="3604662"/>
                </a:cubicBezTo>
                <a:cubicBezTo>
                  <a:pt x="10862469" y="3618213"/>
                  <a:pt x="10860317" y="3593483"/>
                  <a:pt x="10845839" y="3594671"/>
                </a:cubicBezTo>
                <a:cubicBezTo>
                  <a:pt x="10849591" y="3581914"/>
                  <a:pt x="10847437" y="3557183"/>
                  <a:pt x="10851189" y="3544426"/>
                </a:cubicBezTo>
                <a:cubicBezTo>
                  <a:pt x="10869419" y="3530479"/>
                  <a:pt x="10890873" y="3553623"/>
                  <a:pt x="10913927" y="3539282"/>
                </a:cubicBezTo>
                <a:close/>
                <a:moveTo>
                  <a:pt x="930941" y="3284918"/>
                </a:moveTo>
                <a:cubicBezTo>
                  <a:pt x="945506" y="3283721"/>
                  <a:pt x="956301" y="3295418"/>
                  <a:pt x="958473" y="3320391"/>
                </a:cubicBezTo>
                <a:cubicBezTo>
                  <a:pt x="942822" y="3309100"/>
                  <a:pt x="944991" y="3334078"/>
                  <a:pt x="929340" y="3322781"/>
                </a:cubicBezTo>
                <a:cubicBezTo>
                  <a:pt x="925572" y="3335669"/>
                  <a:pt x="915859" y="3336466"/>
                  <a:pt x="911005" y="3336863"/>
                </a:cubicBezTo>
                <a:cubicBezTo>
                  <a:pt x="911005" y="3336863"/>
                  <a:pt x="906149" y="3337263"/>
                  <a:pt x="906149" y="3337263"/>
                </a:cubicBezTo>
                <a:cubicBezTo>
                  <a:pt x="894842" y="3375920"/>
                  <a:pt x="844117" y="3354926"/>
                  <a:pt x="832807" y="3393585"/>
                </a:cubicBezTo>
                <a:cubicBezTo>
                  <a:pt x="830636" y="3368611"/>
                  <a:pt x="820924" y="3369405"/>
                  <a:pt x="805274" y="3358111"/>
                </a:cubicBezTo>
                <a:cubicBezTo>
                  <a:pt x="803102" y="3333133"/>
                  <a:pt x="807956" y="3332736"/>
                  <a:pt x="806873" y="3320249"/>
                </a:cubicBezTo>
                <a:cubicBezTo>
                  <a:pt x="837600" y="3279994"/>
                  <a:pt x="867818" y="3290092"/>
                  <a:pt x="905064" y="3324772"/>
                </a:cubicBezTo>
                <a:cubicBezTo>
                  <a:pt x="914775" y="3323977"/>
                  <a:pt x="918543" y="3311089"/>
                  <a:pt x="923398" y="3310694"/>
                </a:cubicBezTo>
                <a:cubicBezTo>
                  <a:pt x="927168" y="3297803"/>
                  <a:pt x="926083" y="3285314"/>
                  <a:pt x="930941" y="3284918"/>
                </a:cubicBezTo>
                <a:close/>
                <a:moveTo>
                  <a:pt x="669930" y="3280161"/>
                </a:moveTo>
                <a:cubicBezTo>
                  <a:pt x="671016" y="3292650"/>
                  <a:pt x="671016" y="3292650"/>
                  <a:pt x="667232" y="3305539"/>
                </a:cubicBezTo>
                <a:cubicBezTo>
                  <a:pt x="662364" y="3305937"/>
                  <a:pt x="657494" y="3306336"/>
                  <a:pt x="652626" y="3306737"/>
                </a:cubicBezTo>
                <a:cubicBezTo>
                  <a:pt x="642888" y="3307534"/>
                  <a:pt x="639106" y="3320423"/>
                  <a:pt x="634236" y="3320824"/>
                </a:cubicBezTo>
                <a:cubicBezTo>
                  <a:pt x="630455" y="3333709"/>
                  <a:pt x="631539" y="3346198"/>
                  <a:pt x="632626" y="3358687"/>
                </a:cubicBezTo>
                <a:cubicBezTo>
                  <a:pt x="637494" y="3358288"/>
                  <a:pt x="642364" y="3357888"/>
                  <a:pt x="647231" y="3357488"/>
                </a:cubicBezTo>
                <a:cubicBezTo>
                  <a:pt x="667793" y="3368382"/>
                  <a:pt x="687268" y="3366787"/>
                  <a:pt x="701875" y="3365587"/>
                </a:cubicBezTo>
                <a:cubicBezTo>
                  <a:pt x="706742" y="3365188"/>
                  <a:pt x="711612" y="3364786"/>
                  <a:pt x="712698" y="3377275"/>
                </a:cubicBezTo>
                <a:cubicBezTo>
                  <a:pt x="712698" y="3377275"/>
                  <a:pt x="708913" y="3390163"/>
                  <a:pt x="708913" y="3390163"/>
                </a:cubicBezTo>
                <a:cubicBezTo>
                  <a:pt x="704046" y="3390561"/>
                  <a:pt x="699176" y="3390962"/>
                  <a:pt x="694310" y="3391363"/>
                </a:cubicBezTo>
                <a:cubicBezTo>
                  <a:pt x="679703" y="3392558"/>
                  <a:pt x="664009" y="3381267"/>
                  <a:pt x="649405" y="3382466"/>
                </a:cubicBezTo>
                <a:cubicBezTo>
                  <a:pt x="644533" y="3382866"/>
                  <a:pt x="634798" y="3383662"/>
                  <a:pt x="629929" y="3384061"/>
                </a:cubicBezTo>
                <a:cubicBezTo>
                  <a:pt x="609371" y="3373172"/>
                  <a:pt x="601241" y="3336104"/>
                  <a:pt x="573114" y="3350989"/>
                </a:cubicBezTo>
                <a:cubicBezTo>
                  <a:pt x="569332" y="3363878"/>
                  <a:pt x="565550" y="3376768"/>
                  <a:pt x="560680" y="3377165"/>
                </a:cubicBezTo>
                <a:cubicBezTo>
                  <a:pt x="560680" y="3377165"/>
                  <a:pt x="555813" y="3377565"/>
                  <a:pt x="555813" y="3377565"/>
                </a:cubicBezTo>
                <a:cubicBezTo>
                  <a:pt x="555813" y="3377565"/>
                  <a:pt x="550944" y="3377962"/>
                  <a:pt x="550944" y="3377962"/>
                </a:cubicBezTo>
                <a:cubicBezTo>
                  <a:pt x="549857" y="3365474"/>
                  <a:pt x="549857" y="3365474"/>
                  <a:pt x="549857" y="3365474"/>
                </a:cubicBezTo>
                <a:cubicBezTo>
                  <a:pt x="558509" y="3352186"/>
                  <a:pt x="562290" y="3339299"/>
                  <a:pt x="567161" y="3338900"/>
                </a:cubicBezTo>
                <a:cubicBezTo>
                  <a:pt x="568773" y="3301036"/>
                  <a:pt x="605022" y="3323220"/>
                  <a:pt x="623414" y="3309132"/>
                </a:cubicBezTo>
                <a:cubicBezTo>
                  <a:pt x="632066" y="3295844"/>
                  <a:pt x="641805" y="3295045"/>
                  <a:pt x="645584" y="3282158"/>
                </a:cubicBezTo>
                <a:cubicBezTo>
                  <a:pt x="650454" y="3281756"/>
                  <a:pt x="655323" y="3281359"/>
                  <a:pt x="660191" y="3280958"/>
                </a:cubicBezTo>
                <a:cubicBezTo>
                  <a:pt x="665061" y="3280560"/>
                  <a:pt x="669930" y="3280161"/>
                  <a:pt x="669930" y="3280161"/>
                </a:cubicBezTo>
                <a:close/>
                <a:moveTo>
                  <a:pt x="606988" y="3224951"/>
                </a:moveTo>
                <a:cubicBezTo>
                  <a:pt x="604217" y="3249325"/>
                  <a:pt x="589649" y="3250521"/>
                  <a:pt x="570230" y="3252112"/>
                </a:cubicBezTo>
                <a:cubicBezTo>
                  <a:pt x="576813" y="3215350"/>
                  <a:pt x="588608" y="3238532"/>
                  <a:pt x="606988" y="3224951"/>
                </a:cubicBezTo>
                <a:close/>
                <a:moveTo>
                  <a:pt x="631685" y="3206607"/>
                </a:moveTo>
                <a:cubicBezTo>
                  <a:pt x="638619" y="3206038"/>
                  <a:pt x="647716" y="3208401"/>
                  <a:pt x="655283" y="3207781"/>
                </a:cubicBezTo>
                <a:cubicBezTo>
                  <a:pt x="658508" y="3244872"/>
                  <a:pt x="641227" y="3221385"/>
                  <a:pt x="621049" y="3223043"/>
                </a:cubicBezTo>
                <a:cubicBezTo>
                  <a:pt x="619972" y="3210677"/>
                  <a:pt x="624749" y="3207176"/>
                  <a:pt x="631685" y="3206607"/>
                </a:cubicBezTo>
                <a:close/>
                <a:moveTo>
                  <a:pt x="612095" y="3082464"/>
                </a:moveTo>
                <a:cubicBezTo>
                  <a:pt x="607607" y="3086793"/>
                  <a:pt x="589666" y="3104114"/>
                  <a:pt x="610170" y="3084318"/>
                </a:cubicBezTo>
                <a:cubicBezTo>
                  <a:pt x="613590" y="3081021"/>
                  <a:pt x="613590" y="3081021"/>
                  <a:pt x="612095" y="3082464"/>
                </a:cubicBezTo>
                <a:close/>
                <a:moveTo>
                  <a:pt x="689020" y="3064082"/>
                </a:moveTo>
                <a:cubicBezTo>
                  <a:pt x="695642" y="3065238"/>
                  <a:pt x="703289" y="3071403"/>
                  <a:pt x="706230" y="3077953"/>
                </a:cubicBezTo>
                <a:cubicBezTo>
                  <a:pt x="702695" y="3091828"/>
                  <a:pt x="693277" y="3092599"/>
                  <a:pt x="683861" y="3093373"/>
                </a:cubicBezTo>
                <a:cubicBezTo>
                  <a:pt x="682688" y="3079882"/>
                  <a:pt x="682688" y="3079882"/>
                  <a:pt x="677980" y="3080269"/>
                </a:cubicBezTo>
                <a:cubicBezTo>
                  <a:pt x="676809" y="3066784"/>
                  <a:pt x="682400" y="3062929"/>
                  <a:pt x="689020" y="3064082"/>
                </a:cubicBezTo>
                <a:close/>
                <a:moveTo>
                  <a:pt x="10741613" y="2934005"/>
                </a:moveTo>
                <a:cubicBezTo>
                  <a:pt x="10750393" y="2935619"/>
                  <a:pt x="10750553" y="2958954"/>
                  <a:pt x="10730401" y="2941926"/>
                </a:cubicBezTo>
                <a:cubicBezTo>
                  <a:pt x="10734807" y="2935341"/>
                  <a:pt x="10738691" y="2933463"/>
                  <a:pt x="10741613" y="2934005"/>
                </a:cubicBezTo>
                <a:close/>
                <a:moveTo>
                  <a:pt x="1079400" y="2911515"/>
                </a:moveTo>
                <a:cubicBezTo>
                  <a:pt x="1080183" y="2920506"/>
                  <a:pt x="1080183" y="2920506"/>
                  <a:pt x="1080183" y="2920506"/>
                </a:cubicBezTo>
                <a:cubicBezTo>
                  <a:pt x="1080183" y="2920506"/>
                  <a:pt x="1080183" y="2920506"/>
                  <a:pt x="1065616" y="2921701"/>
                </a:cubicBezTo>
                <a:cubicBezTo>
                  <a:pt x="1060760" y="2922098"/>
                  <a:pt x="1060760" y="2922098"/>
                  <a:pt x="1059980" y="2913109"/>
                </a:cubicBezTo>
                <a:cubicBezTo>
                  <a:pt x="1059980" y="2913109"/>
                  <a:pt x="1059980" y="2913109"/>
                  <a:pt x="1064832" y="2912708"/>
                </a:cubicBezTo>
                <a:cubicBezTo>
                  <a:pt x="1064832" y="2912708"/>
                  <a:pt x="1064832" y="2912708"/>
                  <a:pt x="1079400" y="2911515"/>
                </a:cubicBezTo>
                <a:close/>
                <a:moveTo>
                  <a:pt x="6584989" y="2731717"/>
                </a:moveTo>
                <a:cubicBezTo>
                  <a:pt x="6582479" y="2759090"/>
                  <a:pt x="6577623" y="2759488"/>
                  <a:pt x="6567911" y="2760283"/>
                </a:cubicBezTo>
                <a:cubicBezTo>
                  <a:pt x="6566743" y="2746799"/>
                  <a:pt x="6576451" y="2746001"/>
                  <a:pt x="6584989" y="2731717"/>
                </a:cubicBezTo>
                <a:close/>
                <a:moveTo>
                  <a:pt x="7305645" y="2722463"/>
                </a:moveTo>
                <a:cubicBezTo>
                  <a:pt x="7305645" y="2722463"/>
                  <a:pt x="7305645" y="2722463"/>
                  <a:pt x="7301855" y="2735276"/>
                </a:cubicBezTo>
                <a:cubicBezTo>
                  <a:pt x="7301855" y="2735276"/>
                  <a:pt x="7301855" y="2735276"/>
                  <a:pt x="7306727" y="2734877"/>
                </a:cubicBezTo>
                <a:cubicBezTo>
                  <a:pt x="7305093" y="2772516"/>
                  <a:pt x="7279647" y="2762100"/>
                  <a:pt x="7262318" y="2788523"/>
                </a:cubicBezTo>
                <a:cubicBezTo>
                  <a:pt x="7260157" y="2763698"/>
                  <a:pt x="7274776" y="2762498"/>
                  <a:pt x="7267744" y="2738074"/>
                </a:cubicBezTo>
                <a:cubicBezTo>
                  <a:pt x="7256919" y="2726457"/>
                  <a:pt x="7248253" y="2739671"/>
                  <a:pt x="7238509" y="2740471"/>
                </a:cubicBezTo>
                <a:cubicBezTo>
                  <a:pt x="7228760" y="2741271"/>
                  <a:pt x="7223888" y="2741668"/>
                  <a:pt x="7219017" y="2742069"/>
                </a:cubicBezTo>
                <a:cubicBezTo>
                  <a:pt x="7215223" y="2754882"/>
                  <a:pt x="7210349" y="2755281"/>
                  <a:pt x="7206557" y="2768093"/>
                </a:cubicBezTo>
                <a:lnTo>
                  <a:pt x="7211821" y="2780438"/>
                </a:lnTo>
                <a:lnTo>
                  <a:pt x="7223953" y="2779412"/>
                </a:lnTo>
                <a:lnTo>
                  <a:pt x="7213053" y="2787817"/>
                </a:lnTo>
                <a:lnTo>
                  <a:pt x="7212166" y="2797323"/>
                </a:lnTo>
                <a:cubicBezTo>
                  <a:pt x="7209795" y="2805333"/>
                  <a:pt x="7205460" y="2811937"/>
                  <a:pt x="7206003" y="2818144"/>
                </a:cubicBezTo>
                <a:lnTo>
                  <a:pt x="7212732" y="2831945"/>
                </a:lnTo>
                <a:lnTo>
                  <a:pt x="7228217" y="2829682"/>
                </a:lnTo>
                <a:cubicBezTo>
                  <a:pt x="7359891" y="2829268"/>
                  <a:pt x="7296611" y="2859636"/>
                  <a:pt x="7298317" y="2879747"/>
                </a:cubicBezTo>
                <a:lnTo>
                  <a:pt x="7304013" y="2886138"/>
                </a:lnTo>
                <a:lnTo>
                  <a:pt x="7336709" y="2884781"/>
                </a:lnTo>
                <a:cubicBezTo>
                  <a:pt x="7356361" y="2882389"/>
                  <a:pt x="7375717" y="2879240"/>
                  <a:pt x="7392770" y="2877841"/>
                </a:cubicBezTo>
                <a:lnTo>
                  <a:pt x="7406999" y="2880740"/>
                </a:lnTo>
                <a:lnTo>
                  <a:pt x="7400862" y="2857385"/>
                </a:lnTo>
                <a:lnTo>
                  <a:pt x="7390987" y="2791836"/>
                </a:lnTo>
                <a:lnTo>
                  <a:pt x="7390447" y="2792451"/>
                </a:lnTo>
                <a:lnTo>
                  <a:pt x="7390631" y="2789460"/>
                </a:lnTo>
                <a:lnTo>
                  <a:pt x="7387905" y="2771353"/>
                </a:lnTo>
                <a:lnTo>
                  <a:pt x="7388504" y="2742619"/>
                </a:lnTo>
                <a:lnTo>
                  <a:pt x="7361405" y="2742894"/>
                </a:lnTo>
                <a:cubicBezTo>
                  <a:pt x="7356534" y="2743292"/>
                  <a:pt x="7356534" y="2743292"/>
                  <a:pt x="7351662" y="2743693"/>
                </a:cubicBezTo>
                <a:cubicBezTo>
                  <a:pt x="7341919" y="2744492"/>
                  <a:pt x="7332170" y="2745291"/>
                  <a:pt x="7326217" y="2733278"/>
                </a:cubicBezTo>
                <a:cubicBezTo>
                  <a:pt x="7316473" y="2734076"/>
                  <a:pt x="7311599" y="2734478"/>
                  <a:pt x="7305645" y="2722463"/>
                </a:cubicBezTo>
                <a:close/>
                <a:moveTo>
                  <a:pt x="10725617" y="2718187"/>
                </a:moveTo>
                <a:cubicBezTo>
                  <a:pt x="10732817" y="2744760"/>
                  <a:pt x="10717077" y="2732471"/>
                  <a:pt x="10712225" y="2732867"/>
                </a:cubicBezTo>
                <a:cubicBezTo>
                  <a:pt x="10711049" y="2719379"/>
                  <a:pt x="10720761" y="2718583"/>
                  <a:pt x="10725617" y="2718187"/>
                </a:cubicBezTo>
                <a:close/>
                <a:moveTo>
                  <a:pt x="7662523" y="2706746"/>
                </a:moveTo>
                <a:cubicBezTo>
                  <a:pt x="7671703" y="2705993"/>
                  <a:pt x="7669199" y="2730348"/>
                  <a:pt x="7677340" y="2717609"/>
                </a:cubicBezTo>
                <a:cubicBezTo>
                  <a:pt x="7679423" y="2741584"/>
                  <a:pt x="7655425" y="2731479"/>
                  <a:pt x="7662523" y="2706746"/>
                </a:cubicBezTo>
                <a:close/>
                <a:moveTo>
                  <a:pt x="7612884" y="2697232"/>
                </a:moveTo>
                <a:cubicBezTo>
                  <a:pt x="7622593" y="2696436"/>
                  <a:pt x="7633477" y="2709129"/>
                  <a:pt x="7643186" y="2708332"/>
                </a:cubicBezTo>
                <a:cubicBezTo>
                  <a:pt x="7646873" y="2694446"/>
                  <a:pt x="7648044" y="2707934"/>
                  <a:pt x="7648044" y="2707934"/>
                </a:cubicBezTo>
                <a:cubicBezTo>
                  <a:pt x="7648044" y="2707934"/>
                  <a:pt x="7649216" y="2721421"/>
                  <a:pt x="7644361" y="2721819"/>
                </a:cubicBezTo>
                <a:cubicBezTo>
                  <a:pt x="7644361" y="2721819"/>
                  <a:pt x="7639507" y="2722218"/>
                  <a:pt x="7639507" y="2722218"/>
                </a:cubicBezTo>
                <a:cubicBezTo>
                  <a:pt x="7629795" y="2723012"/>
                  <a:pt x="7623768" y="2709927"/>
                  <a:pt x="7614059" y="2710721"/>
                </a:cubicBezTo>
                <a:cubicBezTo>
                  <a:pt x="7612884" y="2697232"/>
                  <a:pt x="7612884" y="2697232"/>
                  <a:pt x="7612884" y="2697232"/>
                </a:cubicBezTo>
                <a:close/>
                <a:moveTo>
                  <a:pt x="10958045" y="2676484"/>
                </a:moveTo>
                <a:cubicBezTo>
                  <a:pt x="10967459" y="2675712"/>
                  <a:pt x="10968435" y="2686952"/>
                  <a:pt x="10973147" y="2686566"/>
                </a:cubicBezTo>
                <a:cubicBezTo>
                  <a:pt x="10974121" y="2697806"/>
                  <a:pt x="10964705" y="2698579"/>
                  <a:pt x="10964705" y="2698579"/>
                </a:cubicBezTo>
                <a:cubicBezTo>
                  <a:pt x="10959997" y="2698966"/>
                  <a:pt x="10963729" y="2687339"/>
                  <a:pt x="10958045" y="2676484"/>
                </a:cubicBezTo>
                <a:close/>
                <a:moveTo>
                  <a:pt x="10944365" y="2662325"/>
                </a:moveTo>
                <a:cubicBezTo>
                  <a:pt x="10949455" y="2663605"/>
                  <a:pt x="10954985" y="2669943"/>
                  <a:pt x="10953099" y="2676889"/>
                </a:cubicBezTo>
                <a:cubicBezTo>
                  <a:pt x="10948155" y="2677298"/>
                  <a:pt x="10943209" y="2677703"/>
                  <a:pt x="10943209" y="2677703"/>
                </a:cubicBezTo>
                <a:cubicBezTo>
                  <a:pt x="10943209" y="2677703"/>
                  <a:pt x="10938265" y="2678105"/>
                  <a:pt x="10938265" y="2678105"/>
                </a:cubicBezTo>
                <a:cubicBezTo>
                  <a:pt x="10934621" y="2664822"/>
                  <a:pt x="10939275" y="2661043"/>
                  <a:pt x="10944365" y="2662325"/>
                </a:cubicBezTo>
                <a:close/>
                <a:moveTo>
                  <a:pt x="9150139" y="2661731"/>
                </a:moveTo>
                <a:cubicBezTo>
                  <a:pt x="9154844" y="2661345"/>
                  <a:pt x="9155825" y="2672586"/>
                  <a:pt x="9165241" y="2671811"/>
                </a:cubicBezTo>
                <a:cubicBezTo>
                  <a:pt x="9161510" y="2683439"/>
                  <a:pt x="9156802" y="2683826"/>
                  <a:pt x="9151116" y="2672973"/>
                </a:cubicBezTo>
                <a:cubicBezTo>
                  <a:pt x="9151116" y="2672973"/>
                  <a:pt x="9150139" y="2661731"/>
                  <a:pt x="9150139" y="2661731"/>
                </a:cubicBezTo>
                <a:close/>
                <a:moveTo>
                  <a:pt x="10750345" y="2660622"/>
                </a:moveTo>
                <a:cubicBezTo>
                  <a:pt x="10751733" y="2659871"/>
                  <a:pt x="10752833" y="2660205"/>
                  <a:pt x="10753813" y="2660973"/>
                </a:cubicBezTo>
                <a:cubicBezTo>
                  <a:pt x="10755785" y="2662507"/>
                  <a:pt x="10757293" y="2665783"/>
                  <a:pt x="10759719" y="2665581"/>
                </a:cubicBezTo>
                <a:cubicBezTo>
                  <a:pt x="10762065" y="2692559"/>
                  <a:pt x="10741469" y="2680664"/>
                  <a:pt x="10745153" y="2666779"/>
                </a:cubicBezTo>
                <a:cubicBezTo>
                  <a:pt x="10747285" y="2663208"/>
                  <a:pt x="10748959" y="2661373"/>
                  <a:pt x="10750345" y="2660622"/>
                </a:cubicBezTo>
                <a:close/>
                <a:moveTo>
                  <a:pt x="8564714" y="2646347"/>
                </a:moveTo>
                <a:cubicBezTo>
                  <a:pt x="8580418" y="2657512"/>
                  <a:pt x="8595045" y="2656312"/>
                  <a:pt x="8614551" y="2654712"/>
                </a:cubicBezTo>
                <a:cubicBezTo>
                  <a:pt x="8624306" y="2653913"/>
                  <a:pt x="8640008" y="2665078"/>
                  <a:pt x="8654636" y="2663881"/>
                </a:cubicBezTo>
                <a:cubicBezTo>
                  <a:pt x="8659515" y="2663480"/>
                  <a:pt x="8660590" y="2675841"/>
                  <a:pt x="8660590" y="2675841"/>
                </a:cubicBezTo>
                <a:cubicBezTo>
                  <a:pt x="8661665" y="2688206"/>
                  <a:pt x="8656787" y="2688604"/>
                  <a:pt x="8656787" y="2688604"/>
                </a:cubicBezTo>
                <a:cubicBezTo>
                  <a:pt x="8641082" y="2677442"/>
                  <a:pt x="8626455" y="2678640"/>
                  <a:pt x="8611826" y="2679839"/>
                </a:cubicBezTo>
                <a:cubicBezTo>
                  <a:pt x="8597196" y="2681039"/>
                  <a:pt x="8577690" y="2682637"/>
                  <a:pt x="8561988" y="2671477"/>
                </a:cubicBezTo>
                <a:cubicBezTo>
                  <a:pt x="8557111" y="2671876"/>
                  <a:pt x="8556035" y="2659513"/>
                  <a:pt x="8556035" y="2659513"/>
                </a:cubicBezTo>
                <a:cubicBezTo>
                  <a:pt x="8554960" y="2647146"/>
                  <a:pt x="8559837" y="2646746"/>
                  <a:pt x="8564714" y="2646347"/>
                </a:cubicBezTo>
                <a:close/>
                <a:moveTo>
                  <a:pt x="8241165" y="2645711"/>
                </a:moveTo>
                <a:cubicBezTo>
                  <a:pt x="8257171" y="2657984"/>
                  <a:pt x="8238568" y="2673094"/>
                  <a:pt x="8232452" y="2660013"/>
                </a:cubicBezTo>
                <a:cubicBezTo>
                  <a:pt x="8231279" y="2646521"/>
                  <a:pt x="8236223" y="2646116"/>
                  <a:pt x="8237396" y="2659608"/>
                </a:cubicBezTo>
                <a:cubicBezTo>
                  <a:pt x="8242341" y="2659200"/>
                  <a:pt x="8241165" y="2645711"/>
                  <a:pt x="8241165" y="2645711"/>
                </a:cubicBezTo>
                <a:close/>
                <a:moveTo>
                  <a:pt x="8437702" y="2643181"/>
                </a:moveTo>
                <a:cubicBezTo>
                  <a:pt x="8443852" y="2655128"/>
                  <a:pt x="8444927" y="2667492"/>
                  <a:pt x="8450003" y="2667078"/>
                </a:cubicBezTo>
                <a:cubicBezTo>
                  <a:pt x="8447076" y="2692218"/>
                  <a:pt x="8438774" y="2655544"/>
                  <a:pt x="8429699" y="2668743"/>
                </a:cubicBezTo>
                <a:cubicBezTo>
                  <a:pt x="8408319" y="2658041"/>
                  <a:pt x="8444927" y="2667492"/>
                  <a:pt x="8437702" y="2643181"/>
                </a:cubicBezTo>
                <a:close/>
                <a:moveTo>
                  <a:pt x="8324855" y="2638848"/>
                </a:moveTo>
                <a:cubicBezTo>
                  <a:pt x="8329562" y="2638463"/>
                  <a:pt x="8343686" y="2637304"/>
                  <a:pt x="8354277" y="2650022"/>
                </a:cubicBezTo>
                <a:cubicBezTo>
                  <a:pt x="8354277" y="2650022"/>
                  <a:pt x="8355451" y="2663510"/>
                  <a:pt x="8355451" y="2663510"/>
                </a:cubicBezTo>
                <a:cubicBezTo>
                  <a:pt x="8355451" y="2663510"/>
                  <a:pt x="8351915" y="2677383"/>
                  <a:pt x="8351915" y="2677383"/>
                </a:cubicBezTo>
                <a:cubicBezTo>
                  <a:pt x="8351915" y="2677383"/>
                  <a:pt x="8347205" y="2677768"/>
                  <a:pt x="8346033" y="2664281"/>
                </a:cubicBezTo>
                <a:cubicBezTo>
                  <a:pt x="8341327" y="2664669"/>
                  <a:pt x="8336617" y="2665053"/>
                  <a:pt x="8336617" y="2665053"/>
                </a:cubicBezTo>
                <a:cubicBezTo>
                  <a:pt x="8336617" y="2665053"/>
                  <a:pt x="8331909" y="2665441"/>
                  <a:pt x="8327201" y="2665829"/>
                </a:cubicBezTo>
                <a:cubicBezTo>
                  <a:pt x="8326027" y="2652337"/>
                  <a:pt x="8326027" y="2652337"/>
                  <a:pt x="8324855" y="2638848"/>
                </a:cubicBezTo>
                <a:close/>
                <a:moveTo>
                  <a:pt x="8496113" y="2638391"/>
                </a:moveTo>
                <a:cubicBezTo>
                  <a:pt x="8501117" y="2637981"/>
                  <a:pt x="8502158" y="2649970"/>
                  <a:pt x="8502158" y="2649970"/>
                </a:cubicBezTo>
                <a:cubicBezTo>
                  <a:pt x="8508204" y="2661549"/>
                  <a:pt x="8503202" y="2661958"/>
                  <a:pt x="8498200" y="2662371"/>
                </a:cubicBezTo>
                <a:cubicBezTo>
                  <a:pt x="8498200" y="2662371"/>
                  <a:pt x="8494238" y="2674766"/>
                  <a:pt x="8489235" y="2675177"/>
                </a:cubicBezTo>
                <a:cubicBezTo>
                  <a:pt x="8489235" y="2675177"/>
                  <a:pt x="8484233" y="2675587"/>
                  <a:pt x="8484233" y="2675587"/>
                </a:cubicBezTo>
                <a:cubicBezTo>
                  <a:pt x="8484233" y="2675587"/>
                  <a:pt x="8478187" y="2664009"/>
                  <a:pt x="8478187" y="2664009"/>
                </a:cubicBezTo>
                <a:cubicBezTo>
                  <a:pt x="8477146" y="2652021"/>
                  <a:pt x="8477146" y="2652021"/>
                  <a:pt x="8482148" y="2651610"/>
                </a:cubicBezTo>
                <a:cubicBezTo>
                  <a:pt x="8482148" y="2651610"/>
                  <a:pt x="8482148" y="2651610"/>
                  <a:pt x="8487150" y="2651203"/>
                </a:cubicBezTo>
                <a:cubicBezTo>
                  <a:pt x="8492152" y="2650791"/>
                  <a:pt x="8492152" y="2650791"/>
                  <a:pt x="8496113" y="2638391"/>
                </a:cubicBezTo>
                <a:close/>
                <a:moveTo>
                  <a:pt x="8191144" y="2634347"/>
                </a:moveTo>
                <a:cubicBezTo>
                  <a:pt x="8193339" y="2634544"/>
                  <a:pt x="8195323" y="2635890"/>
                  <a:pt x="8196821" y="2638786"/>
                </a:cubicBezTo>
                <a:cubicBezTo>
                  <a:pt x="8198903" y="2662763"/>
                  <a:pt x="8178088" y="2652394"/>
                  <a:pt x="8173143" y="2652799"/>
                </a:cubicBezTo>
                <a:cubicBezTo>
                  <a:pt x="8175095" y="2646601"/>
                  <a:pt x="8179519" y="2640203"/>
                  <a:pt x="8184199" y="2636802"/>
                </a:cubicBezTo>
                <a:cubicBezTo>
                  <a:pt x="8186541" y="2635100"/>
                  <a:pt x="8188948" y="2634149"/>
                  <a:pt x="8191144" y="2634347"/>
                </a:cubicBezTo>
                <a:close/>
                <a:moveTo>
                  <a:pt x="2077749" y="2633740"/>
                </a:moveTo>
                <a:cubicBezTo>
                  <a:pt x="2078853" y="2633013"/>
                  <a:pt x="2080544" y="2633299"/>
                  <a:pt x="2082605" y="2633978"/>
                </a:cubicBezTo>
                <a:cubicBezTo>
                  <a:pt x="2086724" y="2635340"/>
                  <a:pt x="2092314" y="2638275"/>
                  <a:pt x="2097611" y="2637840"/>
                </a:cubicBezTo>
                <a:cubicBezTo>
                  <a:pt x="2093485" y="2651765"/>
                  <a:pt x="2082893" y="2652634"/>
                  <a:pt x="2076425" y="2639579"/>
                </a:cubicBezTo>
                <a:cubicBezTo>
                  <a:pt x="2076131" y="2636207"/>
                  <a:pt x="2076646" y="2634467"/>
                  <a:pt x="2077749" y="2633740"/>
                </a:cubicBezTo>
                <a:close/>
                <a:moveTo>
                  <a:pt x="7209235" y="2630717"/>
                </a:moveTo>
                <a:lnTo>
                  <a:pt x="7209627" y="2635215"/>
                </a:lnTo>
                <a:lnTo>
                  <a:pt x="7204329" y="2635651"/>
                </a:lnTo>
                <a:lnTo>
                  <a:pt x="7203937" y="2631153"/>
                </a:lnTo>
                <a:close/>
                <a:moveTo>
                  <a:pt x="7856801" y="2616861"/>
                </a:moveTo>
                <a:cubicBezTo>
                  <a:pt x="7862693" y="2619395"/>
                  <a:pt x="7867227" y="2628078"/>
                  <a:pt x="7863265" y="2640476"/>
                </a:cubicBezTo>
                <a:cubicBezTo>
                  <a:pt x="7858263" y="2640888"/>
                  <a:pt x="7852219" y="2629309"/>
                  <a:pt x="7842211" y="2630130"/>
                </a:cubicBezTo>
                <a:cubicBezTo>
                  <a:pt x="7843670" y="2617933"/>
                  <a:pt x="7850917" y="2614321"/>
                  <a:pt x="7856801" y="2616861"/>
                </a:cubicBezTo>
                <a:close/>
                <a:moveTo>
                  <a:pt x="7192469" y="2615118"/>
                </a:moveTo>
                <a:cubicBezTo>
                  <a:pt x="7198353" y="2614634"/>
                  <a:pt x="7203549" y="2619867"/>
                  <a:pt x="7199819" y="2631493"/>
                </a:cubicBezTo>
                <a:cubicBezTo>
                  <a:pt x="7190401" y="2632266"/>
                  <a:pt x="7189427" y="2621022"/>
                  <a:pt x="7180985" y="2633037"/>
                </a:cubicBezTo>
                <a:cubicBezTo>
                  <a:pt x="7180009" y="2621796"/>
                  <a:pt x="7186581" y="2615598"/>
                  <a:pt x="7192469" y="2615118"/>
                </a:cubicBezTo>
                <a:close/>
                <a:moveTo>
                  <a:pt x="7129989" y="2614578"/>
                </a:moveTo>
                <a:cubicBezTo>
                  <a:pt x="7129989" y="2614578"/>
                  <a:pt x="7129989" y="2614578"/>
                  <a:pt x="7130964" y="2625818"/>
                </a:cubicBezTo>
                <a:cubicBezTo>
                  <a:pt x="7127037" y="2637463"/>
                  <a:pt x="7122133" y="2637864"/>
                  <a:pt x="7117229" y="2638267"/>
                </a:cubicBezTo>
                <a:cubicBezTo>
                  <a:pt x="7117229" y="2638267"/>
                  <a:pt x="7112325" y="2638671"/>
                  <a:pt x="7112325" y="2638671"/>
                </a:cubicBezTo>
                <a:cubicBezTo>
                  <a:pt x="7107419" y="2639070"/>
                  <a:pt x="7102517" y="2639472"/>
                  <a:pt x="7097611" y="2639875"/>
                </a:cubicBezTo>
                <a:cubicBezTo>
                  <a:pt x="7097611" y="2639875"/>
                  <a:pt x="7092709" y="2640278"/>
                  <a:pt x="7091727" y="2629035"/>
                </a:cubicBezTo>
                <a:cubicBezTo>
                  <a:pt x="7091727" y="2629035"/>
                  <a:pt x="7091727" y="2629035"/>
                  <a:pt x="7096633" y="2628632"/>
                </a:cubicBezTo>
                <a:cubicBezTo>
                  <a:pt x="7101539" y="2628232"/>
                  <a:pt x="7106445" y="2627831"/>
                  <a:pt x="7111349" y="2627425"/>
                </a:cubicBezTo>
                <a:cubicBezTo>
                  <a:pt x="7116253" y="2627024"/>
                  <a:pt x="7121157" y="2626624"/>
                  <a:pt x="7129989" y="2614578"/>
                </a:cubicBezTo>
                <a:close/>
                <a:moveTo>
                  <a:pt x="7818617" y="2613969"/>
                </a:moveTo>
                <a:cubicBezTo>
                  <a:pt x="7820875" y="2614551"/>
                  <a:pt x="7823655" y="2616106"/>
                  <a:pt x="7827017" y="2619000"/>
                </a:cubicBezTo>
                <a:cubicBezTo>
                  <a:pt x="7814650" y="2648543"/>
                  <a:pt x="7805700" y="2620748"/>
                  <a:pt x="7813349" y="2614774"/>
                </a:cubicBezTo>
                <a:cubicBezTo>
                  <a:pt x="7814624" y="2613777"/>
                  <a:pt x="7816360" y="2613387"/>
                  <a:pt x="7818617" y="2613969"/>
                </a:cubicBezTo>
                <a:close/>
                <a:moveTo>
                  <a:pt x="7703589" y="2611549"/>
                </a:moveTo>
                <a:cubicBezTo>
                  <a:pt x="7709283" y="2612639"/>
                  <a:pt x="7715733" y="2615220"/>
                  <a:pt x="7718205" y="2615018"/>
                </a:cubicBezTo>
                <a:cubicBezTo>
                  <a:pt x="7721431" y="2652110"/>
                  <a:pt x="7704449" y="2628599"/>
                  <a:pt x="7693487" y="2617046"/>
                </a:cubicBezTo>
                <a:cubicBezTo>
                  <a:pt x="7692948" y="2610863"/>
                  <a:pt x="7697890" y="2610458"/>
                  <a:pt x="7703589" y="2611549"/>
                </a:cubicBezTo>
                <a:close/>
                <a:moveTo>
                  <a:pt x="9974629" y="2603176"/>
                </a:moveTo>
                <a:cubicBezTo>
                  <a:pt x="9980595" y="2615140"/>
                  <a:pt x="9980595" y="2615140"/>
                  <a:pt x="9981671" y="2627504"/>
                </a:cubicBezTo>
                <a:cubicBezTo>
                  <a:pt x="9991449" y="2626702"/>
                  <a:pt x="9996339" y="2626302"/>
                  <a:pt x="10001229" y="2625902"/>
                </a:cubicBezTo>
                <a:cubicBezTo>
                  <a:pt x="10011005" y="2625099"/>
                  <a:pt x="10020785" y="2624299"/>
                  <a:pt x="10025677" y="2623898"/>
                </a:cubicBezTo>
                <a:cubicBezTo>
                  <a:pt x="10031637" y="2635857"/>
                  <a:pt x="10031637" y="2635857"/>
                  <a:pt x="10032713" y="2648223"/>
                </a:cubicBezTo>
                <a:cubicBezTo>
                  <a:pt x="10032713" y="2648223"/>
                  <a:pt x="10027825" y="2648624"/>
                  <a:pt x="10027825" y="2648624"/>
                </a:cubicBezTo>
                <a:cubicBezTo>
                  <a:pt x="10018047" y="2649426"/>
                  <a:pt x="10013157" y="2649826"/>
                  <a:pt x="10003381" y="2650628"/>
                </a:cubicBezTo>
                <a:cubicBezTo>
                  <a:pt x="9998493" y="2651027"/>
                  <a:pt x="9988709" y="2651830"/>
                  <a:pt x="9977857" y="2640268"/>
                </a:cubicBezTo>
                <a:cubicBezTo>
                  <a:pt x="9977857" y="2640268"/>
                  <a:pt x="9977857" y="2640268"/>
                  <a:pt x="9976781" y="2627905"/>
                </a:cubicBezTo>
                <a:cubicBezTo>
                  <a:pt x="9971893" y="2628306"/>
                  <a:pt x="9971893" y="2628306"/>
                  <a:pt x="9971893" y="2628306"/>
                </a:cubicBezTo>
                <a:cubicBezTo>
                  <a:pt x="9965929" y="2616344"/>
                  <a:pt x="9965929" y="2616344"/>
                  <a:pt x="9970817" y="2615943"/>
                </a:cubicBezTo>
                <a:cubicBezTo>
                  <a:pt x="9969741" y="2603578"/>
                  <a:pt x="9974629" y="2603176"/>
                  <a:pt x="9974629" y="2603176"/>
                </a:cubicBezTo>
                <a:close/>
                <a:moveTo>
                  <a:pt x="7761621" y="2599006"/>
                </a:moveTo>
                <a:cubicBezTo>
                  <a:pt x="7768909" y="2625574"/>
                  <a:pt x="7747965" y="2613710"/>
                  <a:pt x="7744193" y="2627603"/>
                </a:cubicBezTo>
                <a:cubicBezTo>
                  <a:pt x="7740677" y="2587137"/>
                  <a:pt x="7752909" y="2613305"/>
                  <a:pt x="7761621" y="2599006"/>
                </a:cubicBezTo>
                <a:close/>
                <a:moveTo>
                  <a:pt x="7524973" y="2595770"/>
                </a:moveTo>
                <a:cubicBezTo>
                  <a:pt x="7529789" y="2595376"/>
                  <a:pt x="7530767" y="2606616"/>
                  <a:pt x="7531741" y="2617856"/>
                </a:cubicBezTo>
                <a:cubicBezTo>
                  <a:pt x="7531741" y="2617856"/>
                  <a:pt x="7526928" y="2618249"/>
                  <a:pt x="7526928" y="2618249"/>
                </a:cubicBezTo>
                <a:cubicBezTo>
                  <a:pt x="7526928" y="2618249"/>
                  <a:pt x="7522113" y="2618646"/>
                  <a:pt x="7522113" y="2618646"/>
                </a:cubicBezTo>
                <a:cubicBezTo>
                  <a:pt x="7512481" y="2619436"/>
                  <a:pt x="7498035" y="2620622"/>
                  <a:pt x="7483593" y="2621806"/>
                </a:cubicBezTo>
                <a:cubicBezTo>
                  <a:pt x="7483593" y="2621806"/>
                  <a:pt x="7478776" y="2622201"/>
                  <a:pt x="7477799" y="2610960"/>
                </a:cubicBezTo>
                <a:cubicBezTo>
                  <a:pt x="7477799" y="2610960"/>
                  <a:pt x="7476823" y="2599717"/>
                  <a:pt x="7481637" y="2599323"/>
                </a:cubicBezTo>
                <a:cubicBezTo>
                  <a:pt x="7496083" y="2598140"/>
                  <a:pt x="7510529" y="2596954"/>
                  <a:pt x="7524973" y="2595770"/>
                </a:cubicBezTo>
                <a:close/>
                <a:moveTo>
                  <a:pt x="8987197" y="2557371"/>
                </a:moveTo>
                <a:cubicBezTo>
                  <a:pt x="8997514" y="2556523"/>
                  <a:pt x="9009276" y="2565260"/>
                  <a:pt x="9019544" y="2570885"/>
                </a:cubicBezTo>
                <a:cubicBezTo>
                  <a:pt x="9019157" y="2622668"/>
                  <a:pt x="8981819" y="2586919"/>
                  <a:pt x="8963514" y="2601357"/>
                </a:cubicBezTo>
                <a:cubicBezTo>
                  <a:pt x="8968004" y="2568648"/>
                  <a:pt x="8976880" y="2558214"/>
                  <a:pt x="8987197" y="2557371"/>
                </a:cubicBezTo>
                <a:close/>
                <a:moveTo>
                  <a:pt x="7367855" y="2535080"/>
                </a:moveTo>
                <a:cubicBezTo>
                  <a:pt x="7270163" y="2547958"/>
                  <a:pt x="7304149" y="2560421"/>
                  <a:pt x="7273147" y="2583148"/>
                </a:cubicBezTo>
                <a:cubicBezTo>
                  <a:pt x="7208171" y="2593407"/>
                  <a:pt x="7207315" y="2583356"/>
                  <a:pt x="7174611" y="2585972"/>
                </a:cubicBezTo>
                <a:cubicBezTo>
                  <a:pt x="7142331" y="2593617"/>
                  <a:pt x="7142331" y="2593617"/>
                  <a:pt x="7109621" y="2596234"/>
                </a:cubicBezTo>
                <a:cubicBezTo>
                  <a:pt x="7109621" y="2596234"/>
                  <a:pt x="7109621" y="2596234"/>
                  <a:pt x="7142331" y="2593617"/>
                </a:cubicBezTo>
                <a:lnTo>
                  <a:pt x="7060792" y="2620890"/>
                </a:lnTo>
                <a:lnTo>
                  <a:pt x="7061763" y="2632057"/>
                </a:lnTo>
                <a:cubicBezTo>
                  <a:pt x="7061911" y="2633745"/>
                  <a:pt x="7061911" y="2633745"/>
                  <a:pt x="7061911" y="2633745"/>
                </a:cubicBezTo>
                <a:cubicBezTo>
                  <a:pt x="7057055" y="2634142"/>
                  <a:pt x="7052199" y="2634541"/>
                  <a:pt x="7052199" y="2634541"/>
                </a:cubicBezTo>
                <a:cubicBezTo>
                  <a:pt x="7047345" y="2634937"/>
                  <a:pt x="7042488" y="2635336"/>
                  <a:pt x="7042488" y="2635336"/>
                </a:cubicBezTo>
                <a:lnTo>
                  <a:pt x="7034129" y="2636023"/>
                </a:lnTo>
                <a:lnTo>
                  <a:pt x="7032561" y="2636921"/>
                </a:lnTo>
                <a:cubicBezTo>
                  <a:pt x="6994973" y="2663847"/>
                  <a:pt x="7002513" y="2692111"/>
                  <a:pt x="7085875" y="2704418"/>
                </a:cubicBezTo>
                <a:cubicBezTo>
                  <a:pt x="7118581" y="2701801"/>
                  <a:pt x="7117301" y="2686721"/>
                  <a:pt x="7150009" y="2684103"/>
                </a:cubicBezTo>
                <a:cubicBezTo>
                  <a:pt x="7150009" y="2684103"/>
                  <a:pt x="7149579" y="2679077"/>
                  <a:pt x="7149579" y="2679077"/>
                </a:cubicBezTo>
                <a:cubicBezTo>
                  <a:pt x="7148729" y="2669023"/>
                  <a:pt x="7148300" y="2663995"/>
                  <a:pt x="7180154" y="2651324"/>
                </a:cubicBezTo>
                <a:cubicBezTo>
                  <a:pt x="7212860" y="2648707"/>
                  <a:pt x="7212860" y="2648707"/>
                  <a:pt x="7245569" y="2646091"/>
                </a:cubicBezTo>
                <a:cubicBezTo>
                  <a:pt x="7245996" y="2651116"/>
                  <a:pt x="7246421" y="2656145"/>
                  <a:pt x="7246421" y="2656145"/>
                </a:cubicBezTo>
                <a:cubicBezTo>
                  <a:pt x="7214142" y="2663787"/>
                  <a:pt x="7214567" y="2668815"/>
                  <a:pt x="7214995" y="2673844"/>
                </a:cubicBezTo>
                <a:cubicBezTo>
                  <a:pt x="7214995" y="2673844"/>
                  <a:pt x="7215421" y="2678870"/>
                  <a:pt x="7215848" y="2683897"/>
                </a:cubicBezTo>
                <a:cubicBezTo>
                  <a:pt x="7253601" y="2692264"/>
                  <a:pt x="7263817" y="2703544"/>
                  <a:pt x="7253263" y="2715599"/>
                </a:cubicBezTo>
                <a:lnTo>
                  <a:pt x="7252981" y="2715801"/>
                </a:lnTo>
                <a:lnTo>
                  <a:pt x="7253539" y="2715794"/>
                </a:lnTo>
                <a:cubicBezTo>
                  <a:pt x="7260982" y="2716748"/>
                  <a:pt x="7268559" y="2719252"/>
                  <a:pt x="7276410" y="2724859"/>
                </a:cubicBezTo>
                <a:cubicBezTo>
                  <a:pt x="7283998" y="2699231"/>
                  <a:pt x="7294823" y="2710847"/>
                  <a:pt x="7299698" y="2710446"/>
                </a:cubicBezTo>
                <a:cubicBezTo>
                  <a:pt x="7309441" y="2709647"/>
                  <a:pt x="7320265" y="2721262"/>
                  <a:pt x="7325137" y="2720864"/>
                </a:cubicBezTo>
                <a:cubicBezTo>
                  <a:pt x="7335962" y="2732479"/>
                  <a:pt x="7345709" y="2731680"/>
                  <a:pt x="7355455" y="2730880"/>
                </a:cubicBezTo>
                <a:cubicBezTo>
                  <a:pt x="7358169" y="2705653"/>
                  <a:pt x="7363039" y="2705252"/>
                  <a:pt x="7366835" y="2692440"/>
                </a:cubicBezTo>
                <a:lnTo>
                  <a:pt x="7393153" y="2694509"/>
                </a:lnTo>
                <a:lnTo>
                  <a:pt x="7396148" y="2674529"/>
                </a:lnTo>
                <a:lnTo>
                  <a:pt x="7403069" y="2628409"/>
                </a:lnTo>
                <a:lnTo>
                  <a:pt x="7391477" y="2629359"/>
                </a:lnTo>
                <a:cubicBezTo>
                  <a:pt x="7386572" y="2629760"/>
                  <a:pt x="7386572" y="2629760"/>
                  <a:pt x="7386572" y="2629760"/>
                </a:cubicBezTo>
                <a:cubicBezTo>
                  <a:pt x="7381670" y="2630163"/>
                  <a:pt x="7385401" y="2616270"/>
                  <a:pt x="7385401" y="2616270"/>
                </a:cubicBezTo>
                <a:lnTo>
                  <a:pt x="7403618" y="2614777"/>
                </a:lnTo>
                <a:lnTo>
                  <a:pt x="7404394" y="2577707"/>
                </a:lnTo>
                <a:cubicBezTo>
                  <a:pt x="7370841" y="2570270"/>
                  <a:pt x="7401833" y="2547542"/>
                  <a:pt x="7367855" y="2535080"/>
                </a:cubicBezTo>
                <a:close/>
                <a:moveTo>
                  <a:pt x="8498280" y="2530744"/>
                </a:moveTo>
                <a:cubicBezTo>
                  <a:pt x="8503278" y="2531111"/>
                  <a:pt x="8508099" y="2533829"/>
                  <a:pt x="8512277" y="2539711"/>
                </a:cubicBezTo>
                <a:cubicBezTo>
                  <a:pt x="8517133" y="2539313"/>
                  <a:pt x="8521988" y="2538918"/>
                  <a:pt x="8521988" y="2538918"/>
                </a:cubicBezTo>
                <a:cubicBezTo>
                  <a:pt x="8526842" y="2538519"/>
                  <a:pt x="8526842" y="2538519"/>
                  <a:pt x="8531700" y="2538118"/>
                </a:cubicBezTo>
                <a:cubicBezTo>
                  <a:pt x="8536556" y="2537720"/>
                  <a:pt x="8537630" y="2550085"/>
                  <a:pt x="8537630" y="2550085"/>
                </a:cubicBezTo>
                <a:cubicBezTo>
                  <a:pt x="8538706" y="2562450"/>
                  <a:pt x="8533851" y="2562849"/>
                  <a:pt x="8533851" y="2562849"/>
                </a:cubicBezTo>
                <a:cubicBezTo>
                  <a:pt x="8528995" y="2563247"/>
                  <a:pt x="8524137" y="2563644"/>
                  <a:pt x="8524137" y="2563644"/>
                </a:cubicBezTo>
                <a:cubicBezTo>
                  <a:pt x="8519283" y="2564042"/>
                  <a:pt x="8519283" y="2564042"/>
                  <a:pt x="8514427" y="2564441"/>
                </a:cubicBezTo>
                <a:cubicBezTo>
                  <a:pt x="8513873" y="2614293"/>
                  <a:pt x="8472881" y="2592750"/>
                  <a:pt x="8461020" y="2568821"/>
                </a:cubicBezTo>
                <a:cubicBezTo>
                  <a:pt x="8464801" y="2556057"/>
                  <a:pt x="8473436" y="2542896"/>
                  <a:pt x="8483215" y="2535872"/>
                </a:cubicBezTo>
                <a:cubicBezTo>
                  <a:pt x="8488105" y="2532356"/>
                  <a:pt x="8493280" y="2530375"/>
                  <a:pt x="8498280" y="2530744"/>
                </a:cubicBezTo>
                <a:close/>
                <a:moveTo>
                  <a:pt x="1968763" y="2526153"/>
                </a:moveTo>
                <a:cubicBezTo>
                  <a:pt x="1968763" y="2526153"/>
                  <a:pt x="1968763" y="2526153"/>
                  <a:pt x="1969836" y="2538520"/>
                </a:cubicBezTo>
                <a:cubicBezTo>
                  <a:pt x="1960303" y="2539302"/>
                  <a:pt x="1956612" y="2552054"/>
                  <a:pt x="1948151" y="2565200"/>
                </a:cubicBezTo>
                <a:cubicBezTo>
                  <a:pt x="1943384" y="2565591"/>
                  <a:pt x="1934928" y="2578737"/>
                  <a:pt x="1930157" y="2579129"/>
                </a:cubicBezTo>
                <a:cubicBezTo>
                  <a:pt x="1925391" y="2579521"/>
                  <a:pt x="1925391" y="2579521"/>
                  <a:pt x="1925391" y="2579521"/>
                </a:cubicBezTo>
                <a:cubicBezTo>
                  <a:pt x="1925391" y="2579521"/>
                  <a:pt x="1924317" y="2567155"/>
                  <a:pt x="1924317" y="2567155"/>
                </a:cubicBezTo>
                <a:cubicBezTo>
                  <a:pt x="1933852" y="2566373"/>
                  <a:pt x="1937543" y="2553617"/>
                  <a:pt x="1942310" y="2553228"/>
                </a:cubicBezTo>
                <a:cubicBezTo>
                  <a:pt x="1950768" y="2540082"/>
                  <a:pt x="1954461" y="2527328"/>
                  <a:pt x="1968763" y="2526153"/>
                </a:cubicBezTo>
                <a:close/>
                <a:moveTo>
                  <a:pt x="2243819" y="2525417"/>
                </a:moveTo>
                <a:cubicBezTo>
                  <a:pt x="2243819" y="2525417"/>
                  <a:pt x="2248690" y="2525017"/>
                  <a:pt x="2249793" y="2537687"/>
                </a:cubicBezTo>
                <a:cubicBezTo>
                  <a:pt x="2246020" y="2550754"/>
                  <a:pt x="2241148" y="2551155"/>
                  <a:pt x="2241148" y="2551155"/>
                </a:cubicBezTo>
                <a:cubicBezTo>
                  <a:pt x="2242248" y="2563825"/>
                  <a:pt x="2226528" y="2552355"/>
                  <a:pt x="2222757" y="2565424"/>
                </a:cubicBezTo>
                <a:cubicBezTo>
                  <a:pt x="2224962" y="2590765"/>
                  <a:pt x="2239581" y="2589565"/>
                  <a:pt x="2241784" y="2614906"/>
                </a:cubicBezTo>
                <a:cubicBezTo>
                  <a:pt x="2241784" y="2614906"/>
                  <a:pt x="2246656" y="2614508"/>
                  <a:pt x="2246656" y="2614508"/>
                </a:cubicBezTo>
                <a:cubicBezTo>
                  <a:pt x="2251529" y="2614107"/>
                  <a:pt x="2256401" y="2613706"/>
                  <a:pt x="2256401" y="2613706"/>
                </a:cubicBezTo>
                <a:cubicBezTo>
                  <a:pt x="2261275" y="2613308"/>
                  <a:pt x="2266149" y="2612909"/>
                  <a:pt x="2267251" y="2625580"/>
                </a:cubicBezTo>
                <a:cubicBezTo>
                  <a:pt x="2268351" y="2638251"/>
                  <a:pt x="2263477" y="2638648"/>
                  <a:pt x="2258605" y="2639050"/>
                </a:cubicBezTo>
                <a:cubicBezTo>
                  <a:pt x="2258605" y="2639050"/>
                  <a:pt x="2253733" y="2639449"/>
                  <a:pt x="2248861" y="2639848"/>
                </a:cubicBezTo>
                <a:cubicBezTo>
                  <a:pt x="2248861" y="2639848"/>
                  <a:pt x="2243986" y="2640250"/>
                  <a:pt x="2239114" y="2640645"/>
                </a:cubicBezTo>
                <a:cubicBezTo>
                  <a:pt x="2228268" y="2628776"/>
                  <a:pt x="2210977" y="2655717"/>
                  <a:pt x="2203901" y="2630776"/>
                </a:cubicBezTo>
                <a:cubicBezTo>
                  <a:pt x="2203901" y="2630776"/>
                  <a:pt x="2203901" y="2630776"/>
                  <a:pt x="2199029" y="2631174"/>
                </a:cubicBezTo>
                <a:cubicBezTo>
                  <a:pt x="2194155" y="2631572"/>
                  <a:pt x="2194155" y="2631572"/>
                  <a:pt x="2194155" y="2631572"/>
                </a:cubicBezTo>
                <a:cubicBezTo>
                  <a:pt x="2193054" y="2618901"/>
                  <a:pt x="2193054" y="2618901"/>
                  <a:pt x="2197926" y="2618504"/>
                </a:cubicBezTo>
                <a:cubicBezTo>
                  <a:pt x="2196824" y="2605833"/>
                  <a:pt x="2201697" y="2605434"/>
                  <a:pt x="2201697" y="2605434"/>
                </a:cubicBezTo>
                <a:cubicBezTo>
                  <a:pt x="2189748" y="2580890"/>
                  <a:pt x="2199493" y="2580093"/>
                  <a:pt x="2187543" y="2555550"/>
                </a:cubicBezTo>
                <a:cubicBezTo>
                  <a:pt x="2177800" y="2556349"/>
                  <a:pt x="2172926" y="2556749"/>
                  <a:pt x="2168051" y="2557147"/>
                </a:cubicBezTo>
                <a:cubicBezTo>
                  <a:pt x="2162076" y="2544882"/>
                  <a:pt x="2152331" y="2545679"/>
                  <a:pt x="2147459" y="2546079"/>
                </a:cubicBezTo>
                <a:cubicBezTo>
                  <a:pt x="2142584" y="2546478"/>
                  <a:pt x="2137712" y="2546880"/>
                  <a:pt x="2137712" y="2546880"/>
                </a:cubicBezTo>
                <a:cubicBezTo>
                  <a:pt x="2136610" y="2534207"/>
                  <a:pt x="2141482" y="2533808"/>
                  <a:pt x="2141482" y="2533808"/>
                </a:cubicBezTo>
                <a:cubicBezTo>
                  <a:pt x="2151231" y="2533007"/>
                  <a:pt x="2160975" y="2532209"/>
                  <a:pt x="2165849" y="2531811"/>
                </a:cubicBezTo>
                <a:cubicBezTo>
                  <a:pt x="2170723" y="2531410"/>
                  <a:pt x="2180468" y="2530611"/>
                  <a:pt x="2185343" y="2530212"/>
                </a:cubicBezTo>
                <a:cubicBezTo>
                  <a:pt x="2203731" y="2515943"/>
                  <a:pt x="2215681" y="2540486"/>
                  <a:pt x="2234071" y="2526215"/>
                </a:cubicBezTo>
                <a:cubicBezTo>
                  <a:pt x="2234071" y="2526215"/>
                  <a:pt x="2234071" y="2526215"/>
                  <a:pt x="2235174" y="2538884"/>
                </a:cubicBezTo>
                <a:cubicBezTo>
                  <a:pt x="2240046" y="2538486"/>
                  <a:pt x="2240046" y="2538486"/>
                  <a:pt x="2243819" y="2525417"/>
                </a:cubicBezTo>
                <a:close/>
                <a:moveTo>
                  <a:pt x="2017387" y="2515880"/>
                </a:moveTo>
                <a:cubicBezTo>
                  <a:pt x="2019886" y="2515293"/>
                  <a:pt x="2022038" y="2515885"/>
                  <a:pt x="2023958" y="2517267"/>
                </a:cubicBezTo>
                <a:cubicBezTo>
                  <a:pt x="2027798" y="2520021"/>
                  <a:pt x="2030713" y="2525925"/>
                  <a:pt x="2033625" y="2531834"/>
                </a:cubicBezTo>
                <a:cubicBezTo>
                  <a:pt x="2033625" y="2531834"/>
                  <a:pt x="2038395" y="2531443"/>
                  <a:pt x="2038395" y="2531443"/>
                </a:cubicBezTo>
                <a:cubicBezTo>
                  <a:pt x="2043160" y="2531051"/>
                  <a:pt x="2047927" y="2530659"/>
                  <a:pt x="2047927" y="2530659"/>
                </a:cubicBezTo>
                <a:cubicBezTo>
                  <a:pt x="2053757" y="2542472"/>
                  <a:pt x="2053757" y="2542472"/>
                  <a:pt x="2054817" y="2554677"/>
                </a:cubicBezTo>
                <a:cubicBezTo>
                  <a:pt x="2050050" y="2555067"/>
                  <a:pt x="2050050" y="2555067"/>
                  <a:pt x="2050050" y="2555067"/>
                </a:cubicBezTo>
                <a:cubicBezTo>
                  <a:pt x="2045283" y="2555458"/>
                  <a:pt x="2045283" y="2555458"/>
                  <a:pt x="2045283" y="2555458"/>
                </a:cubicBezTo>
                <a:cubicBezTo>
                  <a:pt x="2045283" y="2555458"/>
                  <a:pt x="2040518" y="2555849"/>
                  <a:pt x="2040518" y="2555849"/>
                </a:cubicBezTo>
                <a:cubicBezTo>
                  <a:pt x="2040518" y="2555849"/>
                  <a:pt x="2035748" y="2556239"/>
                  <a:pt x="2035748" y="2556239"/>
                </a:cubicBezTo>
                <a:cubicBezTo>
                  <a:pt x="2037870" y="2580649"/>
                  <a:pt x="2024632" y="2594022"/>
                  <a:pt x="2009267" y="2582992"/>
                </a:cubicBezTo>
                <a:cubicBezTo>
                  <a:pt x="2008207" y="2570789"/>
                  <a:pt x="2010853" y="2545990"/>
                  <a:pt x="2008729" y="2521586"/>
                </a:cubicBezTo>
                <a:cubicBezTo>
                  <a:pt x="2012040" y="2518242"/>
                  <a:pt x="2014887" y="2516470"/>
                  <a:pt x="2017387" y="2515880"/>
                </a:cubicBezTo>
                <a:close/>
                <a:moveTo>
                  <a:pt x="7980715" y="2495859"/>
                </a:moveTo>
                <a:cubicBezTo>
                  <a:pt x="7993485" y="2493207"/>
                  <a:pt x="8007565" y="2498466"/>
                  <a:pt x="8017955" y="2504031"/>
                </a:cubicBezTo>
                <a:cubicBezTo>
                  <a:pt x="8017955" y="2504031"/>
                  <a:pt x="8017955" y="2504031"/>
                  <a:pt x="8019062" y="2516768"/>
                </a:cubicBezTo>
                <a:cubicBezTo>
                  <a:pt x="8042549" y="2502011"/>
                  <a:pt x="8063329" y="2513138"/>
                  <a:pt x="8083005" y="2511525"/>
                </a:cubicBezTo>
                <a:cubicBezTo>
                  <a:pt x="8089031" y="2523860"/>
                  <a:pt x="8089031" y="2523860"/>
                  <a:pt x="8089031" y="2523860"/>
                </a:cubicBezTo>
                <a:cubicBezTo>
                  <a:pt x="8090139" y="2536600"/>
                  <a:pt x="8085221" y="2537002"/>
                  <a:pt x="8085221" y="2537002"/>
                </a:cubicBezTo>
                <a:cubicBezTo>
                  <a:pt x="8064437" y="2525877"/>
                  <a:pt x="8043656" y="2514751"/>
                  <a:pt x="8020171" y="2529506"/>
                </a:cubicBezTo>
                <a:cubicBezTo>
                  <a:pt x="8002712" y="2556598"/>
                  <a:pt x="7978121" y="2558615"/>
                  <a:pt x="7951314" y="2535154"/>
                </a:cubicBezTo>
                <a:cubicBezTo>
                  <a:pt x="7956476" y="2509072"/>
                  <a:pt x="7967941" y="2498508"/>
                  <a:pt x="7980715" y="2495859"/>
                </a:cubicBezTo>
                <a:close/>
                <a:moveTo>
                  <a:pt x="7765663" y="2486725"/>
                </a:moveTo>
                <a:cubicBezTo>
                  <a:pt x="7770141" y="2485155"/>
                  <a:pt x="7774795" y="2485577"/>
                  <a:pt x="7779823" y="2486767"/>
                </a:cubicBezTo>
                <a:cubicBezTo>
                  <a:pt x="7789877" y="2489150"/>
                  <a:pt x="7801431" y="2494619"/>
                  <a:pt x="7816099" y="2493415"/>
                </a:cubicBezTo>
                <a:cubicBezTo>
                  <a:pt x="7813427" y="2519292"/>
                  <a:pt x="7803647" y="2520095"/>
                  <a:pt x="7810751" y="2545171"/>
                </a:cubicBezTo>
                <a:cubicBezTo>
                  <a:pt x="7790088" y="2534039"/>
                  <a:pt x="7785195" y="2534437"/>
                  <a:pt x="7756968" y="2549582"/>
                </a:cubicBezTo>
                <a:cubicBezTo>
                  <a:pt x="7766749" y="2548778"/>
                  <a:pt x="7770988" y="2484284"/>
                  <a:pt x="7752538" y="2498627"/>
                </a:cubicBezTo>
                <a:cubicBezTo>
                  <a:pt x="7756875" y="2491855"/>
                  <a:pt x="7761181" y="2488298"/>
                  <a:pt x="7765663" y="2486725"/>
                </a:cubicBezTo>
                <a:close/>
                <a:moveTo>
                  <a:pt x="7576769" y="2483177"/>
                </a:moveTo>
                <a:cubicBezTo>
                  <a:pt x="7587941" y="2482258"/>
                  <a:pt x="7599645" y="2487445"/>
                  <a:pt x="7604611" y="2487040"/>
                </a:cubicBezTo>
                <a:cubicBezTo>
                  <a:pt x="7615603" y="2498426"/>
                  <a:pt x="7597861" y="2524462"/>
                  <a:pt x="7593958" y="2537072"/>
                </a:cubicBezTo>
                <a:cubicBezTo>
                  <a:pt x="7584027" y="2537888"/>
                  <a:pt x="7569129" y="2539109"/>
                  <a:pt x="7559199" y="2539924"/>
                </a:cubicBezTo>
                <a:cubicBezTo>
                  <a:pt x="7554233" y="2540330"/>
                  <a:pt x="7554233" y="2540330"/>
                  <a:pt x="7550329" y="2552942"/>
                </a:cubicBezTo>
                <a:cubicBezTo>
                  <a:pt x="7545360" y="2553349"/>
                  <a:pt x="7544297" y="2541145"/>
                  <a:pt x="7544297" y="2541145"/>
                </a:cubicBezTo>
                <a:cubicBezTo>
                  <a:pt x="7538273" y="2529347"/>
                  <a:pt x="7543237" y="2528943"/>
                  <a:pt x="7548205" y="2528535"/>
                </a:cubicBezTo>
                <a:cubicBezTo>
                  <a:pt x="7548205" y="2528535"/>
                  <a:pt x="7548205" y="2528535"/>
                  <a:pt x="7552111" y="2515925"/>
                </a:cubicBezTo>
                <a:cubicBezTo>
                  <a:pt x="7554953" y="2491110"/>
                  <a:pt x="7565595" y="2484092"/>
                  <a:pt x="7576769" y="2483177"/>
                </a:cubicBezTo>
                <a:close/>
                <a:moveTo>
                  <a:pt x="7657089" y="2480858"/>
                </a:moveTo>
                <a:cubicBezTo>
                  <a:pt x="7661053" y="2481175"/>
                  <a:pt x="7661161" y="2482435"/>
                  <a:pt x="7661375" y="2484959"/>
                </a:cubicBezTo>
                <a:cubicBezTo>
                  <a:pt x="7677651" y="2491273"/>
                  <a:pt x="7678402" y="2500099"/>
                  <a:pt x="7675296" y="2509871"/>
                </a:cubicBezTo>
                <a:cubicBezTo>
                  <a:pt x="7672190" y="2519644"/>
                  <a:pt x="7665226" y="2530356"/>
                  <a:pt x="7666083" y="2540449"/>
                </a:cubicBezTo>
                <a:cubicBezTo>
                  <a:pt x="7667793" y="2560624"/>
                  <a:pt x="7638227" y="2583304"/>
                  <a:pt x="7671219" y="2600980"/>
                </a:cubicBezTo>
                <a:cubicBezTo>
                  <a:pt x="7671645" y="2606024"/>
                  <a:pt x="7671645" y="2606024"/>
                  <a:pt x="7672074" y="2611068"/>
                </a:cubicBezTo>
                <a:cubicBezTo>
                  <a:pt x="7640793" y="2613572"/>
                  <a:pt x="7640367" y="2608528"/>
                  <a:pt x="7640367" y="2608528"/>
                </a:cubicBezTo>
                <a:cubicBezTo>
                  <a:pt x="7608221" y="2600943"/>
                  <a:pt x="7607367" y="2590853"/>
                  <a:pt x="7606083" y="2575723"/>
                </a:cubicBezTo>
                <a:cubicBezTo>
                  <a:pt x="7605228" y="2565631"/>
                  <a:pt x="7604370" y="2555542"/>
                  <a:pt x="7603087" y="2540408"/>
                </a:cubicBezTo>
                <a:cubicBezTo>
                  <a:pt x="7633089" y="2522771"/>
                  <a:pt x="7631377" y="2502592"/>
                  <a:pt x="7630094" y="2487462"/>
                </a:cubicBezTo>
                <a:cubicBezTo>
                  <a:pt x="7629665" y="2482417"/>
                  <a:pt x="7629665" y="2482417"/>
                  <a:pt x="7629665" y="2482417"/>
                </a:cubicBezTo>
                <a:cubicBezTo>
                  <a:pt x="7645307" y="2481165"/>
                  <a:pt x="7653126" y="2480539"/>
                  <a:pt x="7657089" y="2480858"/>
                </a:cubicBezTo>
                <a:close/>
                <a:moveTo>
                  <a:pt x="2448423" y="2459654"/>
                </a:moveTo>
                <a:cubicBezTo>
                  <a:pt x="2448423" y="2459654"/>
                  <a:pt x="2449517" y="2472242"/>
                  <a:pt x="2449517" y="2472242"/>
                </a:cubicBezTo>
                <a:cubicBezTo>
                  <a:pt x="2444762" y="2472631"/>
                  <a:pt x="2444762" y="2472631"/>
                  <a:pt x="2445857" y="2485220"/>
                </a:cubicBezTo>
                <a:cubicBezTo>
                  <a:pt x="2445857" y="2485220"/>
                  <a:pt x="2445857" y="2485220"/>
                  <a:pt x="2441103" y="2485609"/>
                </a:cubicBezTo>
                <a:cubicBezTo>
                  <a:pt x="2441103" y="2485609"/>
                  <a:pt x="2442199" y="2498198"/>
                  <a:pt x="2443293" y="2510787"/>
                </a:cubicBezTo>
                <a:cubicBezTo>
                  <a:pt x="2418429" y="2500146"/>
                  <a:pt x="2420621" y="2525324"/>
                  <a:pt x="2401605" y="2526883"/>
                </a:cubicBezTo>
                <a:cubicBezTo>
                  <a:pt x="2396851" y="2527275"/>
                  <a:pt x="2394661" y="2502098"/>
                  <a:pt x="2389911" y="2502487"/>
                </a:cubicBezTo>
                <a:cubicBezTo>
                  <a:pt x="2392473" y="2476920"/>
                  <a:pt x="2411487" y="2475362"/>
                  <a:pt x="2430502" y="2473800"/>
                </a:cubicBezTo>
                <a:cubicBezTo>
                  <a:pt x="2430502" y="2473800"/>
                  <a:pt x="2430502" y="2473800"/>
                  <a:pt x="2435257" y="2473411"/>
                </a:cubicBezTo>
                <a:cubicBezTo>
                  <a:pt x="2435257" y="2473411"/>
                  <a:pt x="2435257" y="2473411"/>
                  <a:pt x="2438916" y="2460433"/>
                </a:cubicBezTo>
                <a:cubicBezTo>
                  <a:pt x="2443669" y="2460044"/>
                  <a:pt x="2443669" y="2460044"/>
                  <a:pt x="2448423" y="2459654"/>
                </a:cubicBezTo>
                <a:close/>
                <a:moveTo>
                  <a:pt x="6689073" y="1850624"/>
                </a:moveTo>
                <a:cubicBezTo>
                  <a:pt x="6689073" y="1850624"/>
                  <a:pt x="6689499" y="1855649"/>
                  <a:pt x="6689499" y="1855649"/>
                </a:cubicBezTo>
                <a:lnTo>
                  <a:pt x="6685293" y="1852730"/>
                </a:lnTo>
                <a:close/>
                <a:moveTo>
                  <a:pt x="6748235" y="1732979"/>
                </a:moveTo>
                <a:cubicBezTo>
                  <a:pt x="6751107" y="1734167"/>
                  <a:pt x="6754643" y="1736723"/>
                  <a:pt x="6757107" y="1739675"/>
                </a:cubicBezTo>
                <a:cubicBezTo>
                  <a:pt x="6762037" y="1745587"/>
                  <a:pt x="6762673" y="1753100"/>
                  <a:pt x="6745079" y="1754508"/>
                </a:cubicBezTo>
                <a:cubicBezTo>
                  <a:pt x="6710739" y="1767344"/>
                  <a:pt x="6708614" y="1742299"/>
                  <a:pt x="6743378" y="1734470"/>
                </a:cubicBezTo>
                <a:cubicBezTo>
                  <a:pt x="6743168" y="1731964"/>
                  <a:pt x="6745368" y="1731790"/>
                  <a:pt x="6748235" y="1732979"/>
                </a:cubicBezTo>
                <a:close/>
                <a:moveTo>
                  <a:pt x="6762137" y="1329210"/>
                </a:moveTo>
                <a:cubicBezTo>
                  <a:pt x="6770989" y="1329133"/>
                  <a:pt x="6779897" y="1329680"/>
                  <a:pt x="6780109" y="1332185"/>
                </a:cubicBezTo>
                <a:cubicBezTo>
                  <a:pt x="6780109" y="1332185"/>
                  <a:pt x="6780109" y="1332185"/>
                  <a:pt x="6780959" y="1342204"/>
                </a:cubicBezTo>
                <a:cubicBezTo>
                  <a:pt x="6781384" y="1347216"/>
                  <a:pt x="6746185" y="1350031"/>
                  <a:pt x="6746185" y="1350031"/>
                </a:cubicBezTo>
                <a:cubicBezTo>
                  <a:pt x="6710995" y="1352846"/>
                  <a:pt x="6710995" y="1352846"/>
                  <a:pt x="6710571" y="1347836"/>
                </a:cubicBezTo>
                <a:cubicBezTo>
                  <a:pt x="6710571" y="1347836"/>
                  <a:pt x="6710571" y="1347836"/>
                  <a:pt x="6709721" y="1337817"/>
                </a:cubicBezTo>
                <a:cubicBezTo>
                  <a:pt x="6709295" y="1332807"/>
                  <a:pt x="6709295" y="1332807"/>
                  <a:pt x="6744485" y="1329993"/>
                </a:cubicBezTo>
                <a:cubicBezTo>
                  <a:pt x="6744485" y="1329993"/>
                  <a:pt x="6753285" y="1329289"/>
                  <a:pt x="6762137" y="1329210"/>
                </a:cubicBezTo>
                <a:close/>
                <a:moveTo>
                  <a:pt x="6704195" y="1272694"/>
                </a:moveTo>
                <a:cubicBezTo>
                  <a:pt x="6705001" y="1282167"/>
                  <a:pt x="6705401" y="1286903"/>
                  <a:pt x="6705401" y="1286903"/>
                </a:cubicBezTo>
                <a:lnTo>
                  <a:pt x="6705802" y="1291641"/>
                </a:lnTo>
                <a:cubicBezTo>
                  <a:pt x="6705802" y="1291641"/>
                  <a:pt x="6706203" y="1296376"/>
                  <a:pt x="6706203" y="1296376"/>
                </a:cubicBezTo>
                <a:cubicBezTo>
                  <a:pt x="6671008" y="1299192"/>
                  <a:pt x="6670607" y="1294456"/>
                  <a:pt x="6670607" y="1294456"/>
                </a:cubicBezTo>
                <a:cubicBezTo>
                  <a:pt x="6670607" y="1294456"/>
                  <a:pt x="6670607" y="1294456"/>
                  <a:pt x="6670203" y="1289721"/>
                </a:cubicBezTo>
                <a:cubicBezTo>
                  <a:pt x="6670203" y="1289721"/>
                  <a:pt x="6669801" y="1284984"/>
                  <a:pt x="6669400" y="1280247"/>
                </a:cubicBezTo>
                <a:cubicBezTo>
                  <a:pt x="6668999" y="1275512"/>
                  <a:pt x="6668999" y="1275512"/>
                  <a:pt x="6668999" y="1275512"/>
                </a:cubicBezTo>
                <a:cubicBezTo>
                  <a:pt x="6668999" y="1275512"/>
                  <a:pt x="6704195" y="1272694"/>
                  <a:pt x="6704195" y="1272694"/>
                </a:cubicBezTo>
                <a:close/>
                <a:moveTo>
                  <a:pt x="6922550" y="1244867"/>
                </a:moveTo>
                <a:cubicBezTo>
                  <a:pt x="6926270" y="1245219"/>
                  <a:pt x="6926383" y="1246508"/>
                  <a:pt x="6926601" y="1249089"/>
                </a:cubicBezTo>
                <a:cubicBezTo>
                  <a:pt x="6927039" y="1254251"/>
                  <a:pt x="6927039" y="1254251"/>
                  <a:pt x="6927475" y="1259412"/>
                </a:cubicBezTo>
                <a:cubicBezTo>
                  <a:pt x="6927913" y="1264575"/>
                  <a:pt x="6928351" y="1269734"/>
                  <a:pt x="6928351" y="1269734"/>
                </a:cubicBezTo>
                <a:cubicBezTo>
                  <a:pt x="6928789" y="1274898"/>
                  <a:pt x="6899459" y="1277243"/>
                  <a:pt x="6899459" y="1277243"/>
                </a:cubicBezTo>
                <a:cubicBezTo>
                  <a:pt x="6899459" y="1277243"/>
                  <a:pt x="6870131" y="1279590"/>
                  <a:pt x="6869693" y="1274429"/>
                </a:cubicBezTo>
                <a:cubicBezTo>
                  <a:pt x="6869693" y="1274429"/>
                  <a:pt x="6869256" y="1269268"/>
                  <a:pt x="6868817" y="1264108"/>
                </a:cubicBezTo>
                <a:cubicBezTo>
                  <a:pt x="6868817" y="1264108"/>
                  <a:pt x="6868379" y="1258947"/>
                  <a:pt x="6868379" y="1258947"/>
                </a:cubicBezTo>
                <a:cubicBezTo>
                  <a:pt x="6867941" y="1253783"/>
                  <a:pt x="6867941" y="1253783"/>
                  <a:pt x="6867503" y="1248624"/>
                </a:cubicBezTo>
                <a:cubicBezTo>
                  <a:pt x="6867503" y="1248624"/>
                  <a:pt x="6896831" y="1246276"/>
                  <a:pt x="6896831" y="1246276"/>
                </a:cubicBezTo>
                <a:cubicBezTo>
                  <a:pt x="6911496" y="1245101"/>
                  <a:pt x="6918829" y="1244513"/>
                  <a:pt x="6922550" y="1244867"/>
                </a:cubicBezTo>
                <a:close/>
                <a:moveTo>
                  <a:pt x="6750990" y="1081886"/>
                </a:moveTo>
                <a:cubicBezTo>
                  <a:pt x="6750990" y="1081886"/>
                  <a:pt x="6751409" y="1086830"/>
                  <a:pt x="6751829" y="1091775"/>
                </a:cubicBezTo>
                <a:cubicBezTo>
                  <a:pt x="6751829" y="1091775"/>
                  <a:pt x="6783536" y="1094216"/>
                  <a:pt x="6783955" y="1099158"/>
                </a:cubicBezTo>
                <a:cubicBezTo>
                  <a:pt x="6784375" y="1104103"/>
                  <a:pt x="6784375" y="1104103"/>
                  <a:pt x="6784794" y="1109047"/>
                </a:cubicBezTo>
                <a:cubicBezTo>
                  <a:pt x="6784794" y="1109047"/>
                  <a:pt x="6753929" y="1116499"/>
                  <a:pt x="6753929" y="1116499"/>
                </a:cubicBezTo>
                <a:cubicBezTo>
                  <a:pt x="6722649" y="1119001"/>
                  <a:pt x="6722649" y="1119001"/>
                  <a:pt x="6722227" y="1114056"/>
                </a:cubicBezTo>
                <a:cubicBezTo>
                  <a:pt x="6722227" y="1114056"/>
                  <a:pt x="6721809" y="1109109"/>
                  <a:pt x="6721809" y="1109109"/>
                </a:cubicBezTo>
                <a:cubicBezTo>
                  <a:pt x="6721387" y="1104165"/>
                  <a:pt x="6689688" y="1101726"/>
                  <a:pt x="6689269" y="1096781"/>
                </a:cubicBezTo>
                <a:cubicBezTo>
                  <a:pt x="6689269" y="1096781"/>
                  <a:pt x="6689269" y="1096781"/>
                  <a:pt x="6688849" y="1091837"/>
                </a:cubicBezTo>
                <a:cubicBezTo>
                  <a:pt x="6688849" y="1091837"/>
                  <a:pt x="6719709" y="1084389"/>
                  <a:pt x="6750990" y="1081886"/>
                </a:cubicBezTo>
                <a:close/>
                <a:moveTo>
                  <a:pt x="6558941" y="905465"/>
                </a:moveTo>
                <a:cubicBezTo>
                  <a:pt x="6572667" y="905766"/>
                  <a:pt x="6572902" y="908549"/>
                  <a:pt x="6572902" y="908549"/>
                </a:cubicBezTo>
                <a:cubicBezTo>
                  <a:pt x="6606845" y="925742"/>
                  <a:pt x="6608523" y="945522"/>
                  <a:pt x="6642045" y="957773"/>
                </a:cubicBezTo>
                <a:cubicBezTo>
                  <a:pt x="6642465" y="962718"/>
                  <a:pt x="6610621" y="970243"/>
                  <a:pt x="6610621" y="970243"/>
                </a:cubicBezTo>
                <a:cubicBezTo>
                  <a:pt x="6578357" y="972825"/>
                  <a:pt x="6577937" y="967880"/>
                  <a:pt x="6577937" y="967880"/>
                </a:cubicBezTo>
                <a:cubicBezTo>
                  <a:pt x="6544004" y="950683"/>
                  <a:pt x="6542327" y="930906"/>
                  <a:pt x="6541067" y="916075"/>
                </a:cubicBezTo>
                <a:cubicBezTo>
                  <a:pt x="6541067" y="916075"/>
                  <a:pt x="6508807" y="918656"/>
                  <a:pt x="6508385" y="913710"/>
                </a:cubicBezTo>
                <a:cubicBezTo>
                  <a:pt x="6508385" y="913710"/>
                  <a:pt x="6540229" y="906184"/>
                  <a:pt x="6540229" y="906184"/>
                </a:cubicBezTo>
                <a:cubicBezTo>
                  <a:pt x="6548293" y="905539"/>
                  <a:pt x="6554366" y="905363"/>
                  <a:pt x="6558941" y="905465"/>
                </a:cubicBezTo>
                <a:close/>
                <a:moveTo>
                  <a:pt x="6538835" y="854944"/>
                </a:moveTo>
                <a:cubicBezTo>
                  <a:pt x="6539700" y="865146"/>
                  <a:pt x="6540131" y="870249"/>
                  <a:pt x="6540567" y="875346"/>
                </a:cubicBezTo>
                <a:cubicBezTo>
                  <a:pt x="6540997" y="880449"/>
                  <a:pt x="6540997" y="880449"/>
                  <a:pt x="6505803" y="883263"/>
                </a:cubicBezTo>
                <a:cubicBezTo>
                  <a:pt x="6505803" y="883263"/>
                  <a:pt x="6505803" y="883263"/>
                  <a:pt x="6505369" y="878164"/>
                </a:cubicBezTo>
                <a:cubicBezTo>
                  <a:pt x="6504935" y="873063"/>
                  <a:pt x="6504503" y="867962"/>
                  <a:pt x="6468879" y="865677"/>
                </a:cubicBezTo>
                <a:cubicBezTo>
                  <a:pt x="6468449" y="860578"/>
                  <a:pt x="6468449" y="860578"/>
                  <a:pt x="6503638" y="857761"/>
                </a:cubicBezTo>
                <a:cubicBezTo>
                  <a:pt x="6503638" y="857761"/>
                  <a:pt x="6538835" y="854944"/>
                  <a:pt x="6538835" y="854944"/>
                </a:cubicBezTo>
                <a:close/>
                <a:moveTo>
                  <a:pt x="6147048" y="668688"/>
                </a:moveTo>
                <a:cubicBezTo>
                  <a:pt x="6155247" y="668668"/>
                  <a:pt x="6163499" y="669273"/>
                  <a:pt x="6163712" y="671791"/>
                </a:cubicBezTo>
                <a:cubicBezTo>
                  <a:pt x="6232734" y="711918"/>
                  <a:pt x="6235299" y="742143"/>
                  <a:pt x="6270881" y="774801"/>
                </a:cubicBezTo>
                <a:cubicBezTo>
                  <a:pt x="6372057" y="807281"/>
                  <a:pt x="6312013" y="872954"/>
                  <a:pt x="6348877" y="920723"/>
                </a:cubicBezTo>
                <a:cubicBezTo>
                  <a:pt x="6349731" y="930801"/>
                  <a:pt x="6366879" y="939570"/>
                  <a:pt x="6375830" y="948364"/>
                </a:cubicBezTo>
                <a:cubicBezTo>
                  <a:pt x="6384775" y="957158"/>
                  <a:pt x="6385525" y="965974"/>
                  <a:pt x="6353577" y="976140"/>
                </a:cubicBezTo>
                <a:cubicBezTo>
                  <a:pt x="6153788" y="941407"/>
                  <a:pt x="6211263" y="845510"/>
                  <a:pt x="6205706" y="780018"/>
                </a:cubicBezTo>
                <a:cubicBezTo>
                  <a:pt x="6170551" y="752398"/>
                  <a:pt x="6134978" y="719738"/>
                  <a:pt x="6098973" y="682046"/>
                </a:cubicBezTo>
                <a:cubicBezTo>
                  <a:pt x="6098973" y="682046"/>
                  <a:pt x="6098542" y="677006"/>
                  <a:pt x="6098542" y="677006"/>
                </a:cubicBezTo>
                <a:cubicBezTo>
                  <a:pt x="6098542" y="677006"/>
                  <a:pt x="6098115" y="671968"/>
                  <a:pt x="6130703" y="669362"/>
                </a:cubicBezTo>
                <a:cubicBezTo>
                  <a:pt x="6130703" y="669362"/>
                  <a:pt x="6138851" y="668711"/>
                  <a:pt x="6147048" y="668688"/>
                </a:cubicBezTo>
                <a:close/>
                <a:moveTo>
                  <a:pt x="3770581" y="148339"/>
                </a:moveTo>
                <a:cubicBezTo>
                  <a:pt x="3873516" y="147454"/>
                  <a:pt x="3953723" y="150525"/>
                  <a:pt x="4053694" y="169091"/>
                </a:cubicBezTo>
                <a:cubicBezTo>
                  <a:pt x="4153980" y="191421"/>
                  <a:pt x="4320282" y="218594"/>
                  <a:pt x="4388423" y="248562"/>
                </a:cubicBezTo>
                <a:cubicBezTo>
                  <a:pt x="4423133" y="271082"/>
                  <a:pt x="4457839" y="293607"/>
                  <a:pt x="4492553" y="316129"/>
                </a:cubicBezTo>
                <a:cubicBezTo>
                  <a:pt x="4526834" y="333624"/>
                  <a:pt x="4625421" y="335855"/>
                  <a:pt x="4594119" y="353539"/>
                </a:cubicBezTo>
                <a:cubicBezTo>
                  <a:pt x="4660127" y="358377"/>
                  <a:pt x="4659274" y="348327"/>
                  <a:pt x="4724855" y="348138"/>
                </a:cubicBezTo>
                <a:cubicBezTo>
                  <a:pt x="4892863" y="395415"/>
                  <a:pt x="4869237" y="503565"/>
                  <a:pt x="5005950" y="568522"/>
                </a:cubicBezTo>
                <a:cubicBezTo>
                  <a:pt x="5038097" y="560887"/>
                  <a:pt x="5070679" y="558282"/>
                  <a:pt x="5069399" y="543204"/>
                </a:cubicBezTo>
                <a:cubicBezTo>
                  <a:pt x="5298290" y="535008"/>
                  <a:pt x="5459049" y="496842"/>
                  <a:pt x="5520363" y="446397"/>
                </a:cubicBezTo>
                <a:cubicBezTo>
                  <a:pt x="5784392" y="465751"/>
                  <a:pt x="5725209" y="541325"/>
                  <a:pt x="5795907" y="601445"/>
                </a:cubicBezTo>
                <a:cubicBezTo>
                  <a:pt x="5870016" y="701776"/>
                  <a:pt x="5946269" y="827233"/>
                  <a:pt x="6021657" y="942637"/>
                </a:cubicBezTo>
                <a:cubicBezTo>
                  <a:pt x="6062760" y="1040549"/>
                  <a:pt x="6200743" y="1120585"/>
                  <a:pt x="6141987" y="1201187"/>
                </a:cubicBezTo>
                <a:cubicBezTo>
                  <a:pt x="6141987" y="1201187"/>
                  <a:pt x="6142414" y="1206213"/>
                  <a:pt x="6142414" y="1206213"/>
                </a:cubicBezTo>
                <a:cubicBezTo>
                  <a:pt x="6142414" y="1206213"/>
                  <a:pt x="6142841" y="1211238"/>
                  <a:pt x="6142841" y="1211238"/>
                </a:cubicBezTo>
                <a:cubicBezTo>
                  <a:pt x="6210981" y="1241205"/>
                  <a:pt x="6215243" y="1291464"/>
                  <a:pt x="6250383" y="1319014"/>
                </a:cubicBezTo>
                <a:cubicBezTo>
                  <a:pt x="6252943" y="1349169"/>
                  <a:pt x="6352805" y="1366476"/>
                  <a:pt x="6354935" y="1391605"/>
                </a:cubicBezTo>
                <a:cubicBezTo>
                  <a:pt x="6356217" y="1406683"/>
                  <a:pt x="6324921" y="1424367"/>
                  <a:pt x="6326201" y="1439445"/>
                </a:cubicBezTo>
                <a:cubicBezTo>
                  <a:pt x="6359624" y="1446890"/>
                  <a:pt x="6360053" y="1451916"/>
                  <a:pt x="6393060" y="1454334"/>
                </a:cubicBezTo>
                <a:cubicBezTo>
                  <a:pt x="6393910" y="1464386"/>
                  <a:pt x="6362185" y="1477045"/>
                  <a:pt x="6362185" y="1477045"/>
                </a:cubicBezTo>
                <a:cubicBezTo>
                  <a:pt x="6363039" y="1487097"/>
                  <a:pt x="6428619" y="1486908"/>
                  <a:pt x="6462055" y="1494352"/>
                </a:cubicBezTo>
                <a:cubicBezTo>
                  <a:pt x="6462905" y="1504404"/>
                  <a:pt x="6465463" y="1534559"/>
                  <a:pt x="6467171" y="1554662"/>
                </a:cubicBezTo>
                <a:cubicBezTo>
                  <a:pt x="6440561" y="1627631"/>
                  <a:pt x="6542561" y="1670070"/>
                  <a:pt x="6515104" y="1732985"/>
                </a:cubicBezTo>
                <a:cubicBezTo>
                  <a:pt x="6515957" y="1743037"/>
                  <a:pt x="6548957" y="1745458"/>
                  <a:pt x="6582391" y="1752900"/>
                </a:cubicBezTo>
                <a:cubicBezTo>
                  <a:pt x="6584949" y="1783058"/>
                  <a:pt x="6587081" y="1808187"/>
                  <a:pt x="6588363" y="1823261"/>
                </a:cubicBezTo>
                <a:cubicBezTo>
                  <a:pt x="6605501" y="1832011"/>
                  <a:pt x="6638499" y="1834430"/>
                  <a:pt x="6663364" y="1837501"/>
                </a:cubicBezTo>
                <a:lnTo>
                  <a:pt x="6685293" y="1852730"/>
                </a:lnTo>
                <a:lnTo>
                  <a:pt x="6612743" y="1893179"/>
                </a:lnTo>
                <a:cubicBezTo>
                  <a:pt x="6591525" y="1933066"/>
                  <a:pt x="6698882" y="1966217"/>
                  <a:pt x="6603715" y="2004192"/>
                </a:cubicBezTo>
                <a:cubicBezTo>
                  <a:pt x="6671001" y="2024109"/>
                  <a:pt x="6641403" y="2061897"/>
                  <a:pt x="6644387" y="2097078"/>
                </a:cubicBezTo>
                <a:cubicBezTo>
                  <a:pt x="6649507" y="2157389"/>
                  <a:pt x="6655053" y="2222725"/>
                  <a:pt x="6595014" y="2288249"/>
                </a:cubicBezTo>
                <a:cubicBezTo>
                  <a:pt x="6595441" y="2293273"/>
                  <a:pt x="6530711" y="2303514"/>
                  <a:pt x="6531139" y="2308537"/>
                </a:cubicBezTo>
                <a:cubicBezTo>
                  <a:pt x="6499409" y="2321198"/>
                  <a:pt x="6566705" y="2341113"/>
                  <a:pt x="6568410" y="2361217"/>
                </a:cubicBezTo>
                <a:cubicBezTo>
                  <a:pt x="6540093" y="2414081"/>
                  <a:pt x="6511351" y="2461922"/>
                  <a:pt x="6483467" y="2519811"/>
                </a:cubicBezTo>
                <a:cubicBezTo>
                  <a:pt x="6454301" y="2562627"/>
                  <a:pt x="6490721" y="2605253"/>
                  <a:pt x="6461125" y="2643041"/>
                </a:cubicBezTo>
                <a:cubicBezTo>
                  <a:pt x="6461551" y="2648067"/>
                  <a:pt x="6428977" y="2650672"/>
                  <a:pt x="6429828" y="2660723"/>
                </a:cubicBezTo>
                <a:cubicBezTo>
                  <a:pt x="6398957" y="2683434"/>
                  <a:pt x="6417166" y="2704747"/>
                  <a:pt x="6435535" y="2727945"/>
                </a:cubicBezTo>
                <a:lnTo>
                  <a:pt x="6443813" y="2742010"/>
                </a:lnTo>
                <a:lnTo>
                  <a:pt x="6455065" y="2740447"/>
                </a:lnTo>
                <a:cubicBezTo>
                  <a:pt x="6478945" y="2742591"/>
                  <a:pt x="6486757" y="2758358"/>
                  <a:pt x="6521685" y="2736743"/>
                </a:cubicBezTo>
                <a:cubicBezTo>
                  <a:pt x="6517889" y="2749556"/>
                  <a:pt x="6517333" y="2799609"/>
                  <a:pt x="6535746" y="2785596"/>
                </a:cubicBezTo>
                <a:cubicBezTo>
                  <a:pt x="6538985" y="2822837"/>
                  <a:pt x="6535191" y="2835647"/>
                  <a:pt x="6547095" y="2859676"/>
                </a:cubicBezTo>
                <a:cubicBezTo>
                  <a:pt x="6570379" y="2845265"/>
                  <a:pt x="6582840" y="2819239"/>
                  <a:pt x="6574729" y="2782399"/>
                </a:cubicBezTo>
                <a:cubicBezTo>
                  <a:pt x="6589349" y="2781197"/>
                  <a:pt x="6599091" y="2780400"/>
                  <a:pt x="6605045" y="2792416"/>
                </a:cubicBezTo>
                <a:cubicBezTo>
                  <a:pt x="6619663" y="2791218"/>
                  <a:pt x="6617506" y="2766390"/>
                  <a:pt x="6626169" y="2753177"/>
                </a:cubicBezTo>
                <a:cubicBezTo>
                  <a:pt x="6646741" y="2763992"/>
                  <a:pt x="6655407" y="2750780"/>
                  <a:pt x="6667867" y="2724754"/>
                </a:cubicBezTo>
                <a:cubicBezTo>
                  <a:pt x="6696827" y="2747384"/>
                  <a:pt x="6726201" y="2732471"/>
                  <a:pt x="6758351" y="2714208"/>
                </a:cubicBezTo>
                <a:lnTo>
                  <a:pt x="6808091" y="2689010"/>
                </a:lnTo>
                <a:lnTo>
                  <a:pt x="6801881" y="2686184"/>
                </a:lnTo>
                <a:cubicBezTo>
                  <a:pt x="6787245" y="2677388"/>
                  <a:pt x="6786525" y="2668907"/>
                  <a:pt x="6785565" y="2657594"/>
                </a:cubicBezTo>
                <a:cubicBezTo>
                  <a:pt x="6768787" y="2653875"/>
                  <a:pt x="6755061" y="2649754"/>
                  <a:pt x="6743944" y="2645297"/>
                </a:cubicBezTo>
                <a:lnTo>
                  <a:pt x="6733187" y="2639369"/>
                </a:lnTo>
                <a:lnTo>
                  <a:pt x="6731611" y="2642388"/>
                </a:lnTo>
                <a:cubicBezTo>
                  <a:pt x="6715576" y="2655733"/>
                  <a:pt x="6687437" y="2648419"/>
                  <a:pt x="6675683" y="2639757"/>
                </a:cubicBezTo>
                <a:cubicBezTo>
                  <a:pt x="6675683" y="2639757"/>
                  <a:pt x="6675683" y="2639757"/>
                  <a:pt x="6670827" y="2640157"/>
                </a:cubicBezTo>
                <a:cubicBezTo>
                  <a:pt x="6665971" y="2640555"/>
                  <a:pt x="6665971" y="2640555"/>
                  <a:pt x="6665971" y="2640555"/>
                </a:cubicBezTo>
                <a:cubicBezTo>
                  <a:pt x="6669719" y="2627421"/>
                  <a:pt x="6669719" y="2627421"/>
                  <a:pt x="6669719" y="2627421"/>
                </a:cubicBezTo>
                <a:cubicBezTo>
                  <a:pt x="6672357" y="2601543"/>
                  <a:pt x="6692887" y="2612690"/>
                  <a:pt x="6695525" y="2586814"/>
                </a:cubicBezTo>
                <a:lnTo>
                  <a:pt x="6703511" y="2594847"/>
                </a:lnTo>
                <a:lnTo>
                  <a:pt x="6713012" y="2571549"/>
                </a:lnTo>
                <a:lnTo>
                  <a:pt x="6709542" y="2570569"/>
                </a:lnTo>
                <a:cubicBezTo>
                  <a:pt x="6708836" y="2569119"/>
                  <a:pt x="6708575" y="2566120"/>
                  <a:pt x="6708053" y="2560126"/>
                </a:cubicBezTo>
                <a:cubicBezTo>
                  <a:pt x="6703462" y="2560503"/>
                  <a:pt x="6707011" y="2548140"/>
                  <a:pt x="6711602" y="2547759"/>
                </a:cubicBezTo>
                <a:cubicBezTo>
                  <a:pt x="6711602" y="2547759"/>
                  <a:pt x="6716191" y="2547384"/>
                  <a:pt x="6715150" y="2535397"/>
                </a:cubicBezTo>
                <a:cubicBezTo>
                  <a:pt x="6715150" y="2535397"/>
                  <a:pt x="6715150" y="2535397"/>
                  <a:pt x="6716559" y="2538298"/>
                </a:cubicBezTo>
                <a:lnTo>
                  <a:pt x="6723241" y="2552073"/>
                </a:lnTo>
                <a:lnTo>
                  <a:pt x="6741341" y="2524479"/>
                </a:lnTo>
                <a:cubicBezTo>
                  <a:pt x="6740063" y="2509398"/>
                  <a:pt x="6707357" y="2512015"/>
                  <a:pt x="6706501" y="2501960"/>
                </a:cubicBezTo>
                <a:cubicBezTo>
                  <a:pt x="6733661" y="2433992"/>
                  <a:pt x="6728972" y="2378693"/>
                  <a:pt x="6723427" y="2313341"/>
                </a:cubicBezTo>
                <a:cubicBezTo>
                  <a:pt x="6752295" y="2265481"/>
                  <a:pt x="6781153" y="2217620"/>
                  <a:pt x="6777741" y="2177404"/>
                </a:cubicBezTo>
                <a:cubicBezTo>
                  <a:pt x="6799783" y="2049108"/>
                  <a:pt x="6722434" y="1913585"/>
                  <a:pt x="6843443" y="1787493"/>
                </a:cubicBezTo>
                <a:cubicBezTo>
                  <a:pt x="6809882" y="1780056"/>
                  <a:pt x="6809031" y="1770003"/>
                  <a:pt x="6808177" y="1759946"/>
                </a:cubicBezTo>
                <a:cubicBezTo>
                  <a:pt x="6807323" y="1749892"/>
                  <a:pt x="6806897" y="1744866"/>
                  <a:pt x="6806470" y="1739838"/>
                </a:cubicBezTo>
                <a:cubicBezTo>
                  <a:pt x="6806470" y="1739838"/>
                  <a:pt x="6806470" y="1739838"/>
                  <a:pt x="6839175" y="1737219"/>
                </a:cubicBezTo>
                <a:cubicBezTo>
                  <a:pt x="6839603" y="1742248"/>
                  <a:pt x="6840030" y="1747275"/>
                  <a:pt x="6840883" y="1757330"/>
                </a:cubicBezTo>
                <a:cubicBezTo>
                  <a:pt x="6841309" y="1762357"/>
                  <a:pt x="6842161" y="1772411"/>
                  <a:pt x="6875714" y="1779850"/>
                </a:cubicBezTo>
                <a:cubicBezTo>
                  <a:pt x="6940274" y="1764560"/>
                  <a:pt x="6970422" y="1731781"/>
                  <a:pt x="6904583" y="1731986"/>
                </a:cubicBezTo>
                <a:cubicBezTo>
                  <a:pt x="6967009" y="1691564"/>
                  <a:pt x="6959757" y="1606105"/>
                  <a:pt x="6858653" y="1578764"/>
                </a:cubicBezTo>
                <a:cubicBezTo>
                  <a:pt x="6885815" y="1510798"/>
                  <a:pt x="6813581" y="1435594"/>
                  <a:pt x="6777464" y="1397996"/>
                </a:cubicBezTo>
                <a:cubicBezTo>
                  <a:pt x="6777464" y="1397996"/>
                  <a:pt x="6777037" y="1392968"/>
                  <a:pt x="6777037" y="1392968"/>
                </a:cubicBezTo>
                <a:cubicBezTo>
                  <a:pt x="6776611" y="1387941"/>
                  <a:pt x="6776611" y="1387941"/>
                  <a:pt x="6776611" y="1387941"/>
                </a:cubicBezTo>
                <a:cubicBezTo>
                  <a:pt x="6776611" y="1387941"/>
                  <a:pt x="6809318" y="1385324"/>
                  <a:pt x="6809742" y="1390352"/>
                </a:cubicBezTo>
                <a:cubicBezTo>
                  <a:pt x="6843296" y="1397789"/>
                  <a:pt x="6941842" y="1394965"/>
                  <a:pt x="7040381" y="1392142"/>
                </a:cubicBezTo>
                <a:cubicBezTo>
                  <a:pt x="7042513" y="1417276"/>
                  <a:pt x="7108778" y="1422094"/>
                  <a:pt x="7078205" y="1449849"/>
                </a:cubicBezTo>
                <a:cubicBezTo>
                  <a:pt x="7045500" y="1452466"/>
                  <a:pt x="7045927" y="1457492"/>
                  <a:pt x="7013221" y="1460110"/>
                </a:cubicBezTo>
                <a:cubicBezTo>
                  <a:pt x="7013221" y="1460110"/>
                  <a:pt x="7013221" y="1460110"/>
                  <a:pt x="7012791" y="1455082"/>
                </a:cubicBezTo>
                <a:cubicBezTo>
                  <a:pt x="6980514" y="1462727"/>
                  <a:pt x="6980514" y="1462727"/>
                  <a:pt x="6947817" y="1465343"/>
                </a:cubicBezTo>
                <a:cubicBezTo>
                  <a:pt x="6916387" y="1483042"/>
                  <a:pt x="6950799" y="1500533"/>
                  <a:pt x="7017913" y="1515409"/>
                </a:cubicBezTo>
                <a:cubicBezTo>
                  <a:pt x="7114753" y="1492476"/>
                  <a:pt x="7150017" y="1520020"/>
                  <a:pt x="7280837" y="1509551"/>
                </a:cubicBezTo>
                <a:cubicBezTo>
                  <a:pt x="7384067" y="1562025"/>
                  <a:pt x="7325905" y="1652721"/>
                  <a:pt x="7364583" y="1720482"/>
                </a:cubicBezTo>
                <a:cubicBezTo>
                  <a:pt x="7401557" y="1768136"/>
                  <a:pt x="7503933" y="1810554"/>
                  <a:pt x="7376530" y="1861241"/>
                </a:cubicBezTo>
                <a:cubicBezTo>
                  <a:pt x="7379515" y="1896429"/>
                  <a:pt x="7414353" y="1918949"/>
                  <a:pt x="7449620" y="1946495"/>
                </a:cubicBezTo>
                <a:cubicBezTo>
                  <a:pt x="7545174" y="1908479"/>
                  <a:pt x="7441516" y="1850980"/>
                  <a:pt x="7570201" y="1815377"/>
                </a:cubicBezTo>
                <a:cubicBezTo>
                  <a:pt x="7568493" y="1795264"/>
                  <a:pt x="7567214" y="1780187"/>
                  <a:pt x="7565934" y="1765105"/>
                </a:cubicBezTo>
                <a:cubicBezTo>
                  <a:pt x="7565508" y="1760076"/>
                  <a:pt x="7565508" y="1760076"/>
                  <a:pt x="7598207" y="1757462"/>
                </a:cubicBezTo>
                <a:cubicBezTo>
                  <a:pt x="7598207" y="1757462"/>
                  <a:pt x="7598207" y="1757462"/>
                  <a:pt x="7630913" y="1754843"/>
                </a:cubicBezTo>
                <a:cubicBezTo>
                  <a:pt x="7632622" y="1774951"/>
                  <a:pt x="7633901" y="1790033"/>
                  <a:pt x="7603329" y="1817786"/>
                </a:cubicBezTo>
                <a:cubicBezTo>
                  <a:pt x="7603329" y="1817786"/>
                  <a:pt x="7603329" y="1817786"/>
                  <a:pt x="7636033" y="1815170"/>
                </a:cubicBezTo>
                <a:cubicBezTo>
                  <a:pt x="7606737" y="1858005"/>
                  <a:pt x="7610151" y="1898218"/>
                  <a:pt x="7581292" y="1946082"/>
                </a:cubicBezTo>
                <a:cubicBezTo>
                  <a:pt x="7581718" y="1951108"/>
                  <a:pt x="7646697" y="1940846"/>
                  <a:pt x="7647550" y="1950900"/>
                </a:cubicBezTo>
                <a:cubicBezTo>
                  <a:pt x="7535502" y="2182562"/>
                  <a:pt x="7517298" y="2356099"/>
                  <a:pt x="7469807" y="2572470"/>
                </a:cubicBezTo>
                <a:lnTo>
                  <a:pt x="7468340" y="2698337"/>
                </a:lnTo>
                <a:lnTo>
                  <a:pt x="7495687" y="2706876"/>
                </a:lnTo>
                <a:cubicBezTo>
                  <a:pt x="7515178" y="2705281"/>
                  <a:pt x="7539540" y="2703281"/>
                  <a:pt x="7559033" y="2701683"/>
                </a:cubicBezTo>
                <a:cubicBezTo>
                  <a:pt x="7562826" y="2688871"/>
                  <a:pt x="7563905" y="2701283"/>
                  <a:pt x="7563905" y="2701283"/>
                </a:cubicBezTo>
                <a:cubicBezTo>
                  <a:pt x="7569858" y="2713301"/>
                  <a:pt x="7564983" y="2713699"/>
                  <a:pt x="7564983" y="2713699"/>
                </a:cubicBezTo>
                <a:cubicBezTo>
                  <a:pt x="7550365" y="2714895"/>
                  <a:pt x="7541700" y="2728109"/>
                  <a:pt x="7531953" y="2728910"/>
                </a:cubicBezTo>
                <a:cubicBezTo>
                  <a:pt x="7517337" y="2730106"/>
                  <a:pt x="7506510" y="2718493"/>
                  <a:pt x="7496763" y="2719293"/>
                </a:cubicBezTo>
                <a:lnTo>
                  <a:pt x="7469483" y="2721530"/>
                </a:lnTo>
                <a:lnTo>
                  <a:pt x="7480203" y="2808295"/>
                </a:lnTo>
                <a:lnTo>
                  <a:pt x="7520446" y="2826740"/>
                </a:lnTo>
                <a:cubicBezTo>
                  <a:pt x="7561228" y="2832773"/>
                  <a:pt x="7601637" y="2810706"/>
                  <a:pt x="7630457" y="2845847"/>
                </a:cubicBezTo>
                <a:cubicBezTo>
                  <a:pt x="7652663" y="2819022"/>
                  <a:pt x="7707900" y="2776989"/>
                  <a:pt x="7750675" y="2760979"/>
                </a:cubicBezTo>
                <a:cubicBezTo>
                  <a:pt x="7770165" y="2759378"/>
                  <a:pt x="7786943" y="2783010"/>
                  <a:pt x="7806434" y="2781411"/>
                </a:cubicBezTo>
                <a:cubicBezTo>
                  <a:pt x="7824846" y="2767399"/>
                  <a:pt x="7832433" y="2741773"/>
                  <a:pt x="7847049" y="2740575"/>
                </a:cubicBezTo>
                <a:cubicBezTo>
                  <a:pt x="7849763" y="2715348"/>
                  <a:pt x="7826482" y="2729760"/>
                  <a:pt x="7834068" y="2704134"/>
                </a:cubicBezTo>
                <a:cubicBezTo>
                  <a:pt x="7869255" y="2713750"/>
                  <a:pt x="7912033" y="2697741"/>
                  <a:pt x="7930965" y="2746194"/>
                </a:cubicBezTo>
                <a:cubicBezTo>
                  <a:pt x="7949379" y="2732182"/>
                  <a:pt x="7967792" y="2718170"/>
                  <a:pt x="7974301" y="2680135"/>
                </a:cubicBezTo>
                <a:cubicBezTo>
                  <a:pt x="7989998" y="2691346"/>
                  <a:pt x="8018156" y="2676538"/>
                  <a:pt x="8025739" y="2650910"/>
                </a:cubicBezTo>
                <a:cubicBezTo>
                  <a:pt x="7989473" y="2628879"/>
                  <a:pt x="7975933" y="2642494"/>
                  <a:pt x="7926127" y="2634075"/>
                </a:cubicBezTo>
                <a:cubicBezTo>
                  <a:pt x="7967297" y="2543187"/>
                  <a:pt x="8033327" y="2625287"/>
                  <a:pt x="8083135" y="2633702"/>
                </a:cubicBezTo>
                <a:cubicBezTo>
                  <a:pt x="8088007" y="2633302"/>
                  <a:pt x="8092879" y="2632902"/>
                  <a:pt x="8097753" y="2632502"/>
                </a:cubicBezTo>
                <a:cubicBezTo>
                  <a:pt x="8101547" y="2619690"/>
                  <a:pt x="8105338" y="2606880"/>
                  <a:pt x="8115087" y="2606077"/>
                </a:cubicBezTo>
                <a:cubicBezTo>
                  <a:pt x="8122116" y="2630505"/>
                  <a:pt x="8131859" y="2629704"/>
                  <a:pt x="8129148" y="2654931"/>
                </a:cubicBezTo>
                <a:cubicBezTo>
                  <a:pt x="8120482" y="2668144"/>
                  <a:pt x="8109657" y="2656529"/>
                  <a:pt x="8098832" y="2644914"/>
                </a:cubicBezTo>
                <a:lnTo>
                  <a:pt x="8089087" y="2645717"/>
                </a:lnTo>
                <a:cubicBezTo>
                  <a:pt x="8096118" y="2670144"/>
                  <a:pt x="8105865" y="2669344"/>
                  <a:pt x="8115608" y="2668545"/>
                </a:cubicBezTo>
                <a:cubicBezTo>
                  <a:pt x="8103150" y="2694572"/>
                  <a:pt x="8128593" y="2704986"/>
                  <a:pt x="8125879" y="2730211"/>
                </a:cubicBezTo>
                <a:cubicBezTo>
                  <a:pt x="8152956" y="2702988"/>
                  <a:pt x="8171892" y="2751442"/>
                  <a:pt x="8218463" y="2722619"/>
                </a:cubicBezTo>
                <a:cubicBezTo>
                  <a:pt x="8238477" y="2783488"/>
                  <a:pt x="8283411" y="2792304"/>
                  <a:pt x="8292633" y="2729037"/>
                </a:cubicBezTo>
                <a:cubicBezTo>
                  <a:pt x="8314282" y="2752268"/>
                  <a:pt x="8343519" y="2749872"/>
                  <a:pt x="8355979" y="2723842"/>
                </a:cubicBezTo>
                <a:cubicBezTo>
                  <a:pt x="8354901" y="2711429"/>
                  <a:pt x="8359773" y="2711031"/>
                  <a:pt x="8359773" y="2711031"/>
                </a:cubicBezTo>
                <a:cubicBezTo>
                  <a:pt x="8359773" y="2711031"/>
                  <a:pt x="8359773" y="2711031"/>
                  <a:pt x="8360851" y="2723442"/>
                </a:cubicBezTo>
                <a:cubicBezTo>
                  <a:pt x="8370598" y="2722644"/>
                  <a:pt x="8371677" y="2735061"/>
                  <a:pt x="8372755" y="2747473"/>
                </a:cubicBezTo>
                <a:cubicBezTo>
                  <a:pt x="8438260" y="2767105"/>
                  <a:pt x="8523811" y="2735085"/>
                  <a:pt x="8586604" y="2779944"/>
                </a:cubicBezTo>
                <a:cubicBezTo>
                  <a:pt x="8629934" y="2713883"/>
                  <a:pt x="8685692" y="2734313"/>
                  <a:pt x="8727913" y="2768354"/>
                </a:cubicBezTo>
                <a:cubicBezTo>
                  <a:pt x="8736581" y="2755143"/>
                  <a:pt x="8745248" y="2741932"/>
                  <a:pt x="8759864" y="2740732"/>
                </a:cubicBezTo>
                <a:cubicBezTo>
                  <a:pt x="8775562" y="2751946"/>
                  <a:pt x="8787468" y="2775973"/>
                  <a:pt x="8803168" y="2787189"/>
                </a:cubicBezTo>
                <a:cubicBezTo>
                  <a:pt x="8822656" y="2785592"/>
                  <a:pt x="8814545" y="2748749"/>
                  <a:pt x="8818338" y="2735937"/>
                </a:cubicBezTo>
                <a:cubicBezTo>
                  <a:pt x="8825371" y="2760362"/>
                  <a:pt x="8836196" y="2771977"/>
                  <a:pt x="8849733" y="2758363"/>
                </a:cubicBezTo>
                <a:cubicBezTo>
                  <a:pt x="8849733" y="2758363"/>
                  <a:pt x="8854607" y="2757966"/>
                  <a:pt x="8854607" y="2757966"/>
                </a:cubicBezTo>
                <a:cubicBezTo>
                  <a:pt x="8853529" y="2745553"/>
                  <a:pt x="8853529" y="2745553"/>
                  <a:pt x="8858401" y="2745154"/>
                </a:cubicBezTo>
                <a:cubicBezTo>
                  <a:pt x="8858401" y="2745154"/>
                  <a:pt x="8864352" y="2757165"/>
                  <a:pt x="8864352" y="2757165"/>
                </a:cubicBezTo>
                <a:cubicBezTo>
                  <a:pt x="8859479" y="2757566"/>
                  <a:pt x="8860558" y="2769980"/>
                  <a:pt x="8860558" y="2769980"/>
                </a:cubicBezTo>
                <a:cubicBezTo>
                  <a:pt x="8860558" y="2769980"/>
                  <a:pt x="8861639" y="2782395"/>
                  <a:pt x="8861639" y="2782395"/>
                </a:cubicBezTo>
                <a:cubicBezTo>
                  <a:pt x="8884923" y="2767982"/>
                  <a:pt x="8894667" y="2767183"/>
                  <a:pt x="8891431" y="2729943"/>
                </a:cubicBezTo>
                <a:cubicBezTo>
                  <a:pt x="8931494" y="2739158"/>
                  <a:pt x="8973187" y="2710738"/>
                  <a:pt x="9026788" y="2706343"/>
                </a:cubicBezTo>
                <a:cubicBezTo>
                  <a:pt x="9026788" y="2706343"/>
                  <a:pt x="9026788" y="2706343"/>
                  <a:pt x="9031660" y="2705942"/>
                </a:cubicBezTo>
                <a:cubicBezTo>
                  <a:pt x="9030585" y="2693527"/>
                  <a:pt x="9030585" y="2693527"/>
                  <a:pt x="9030585" y="2693527"/>
                </a:cubicBezTo>
                <a:cubicBezTo>
                  <a:pt x="9025710" y="2693928"/>
                  <a:pt x="9019758" y="2681915"/>
                  <a:pt x="9019758" y="2681915"/>
                </a:cubicBezTo>
                <a:cubicBezTo>
                  <a:pt x="9014884" y="2682316"/>
                  <a:pt x="9014884" y="2682316"/>
                  <a:pt x="9010013" y="2682714"/>
                </a:cubicBezTo>
                <a:cubicBezTo>
                  <a:pt x="9005141" y="2683112"/>
                  <a:pt x="9004060" y="2670699"/>
                  <a:pt x="9004060" y="2670699"/>
                </a:cubicBezTo>
                <a:cubicBezTo>
                  <a:pt x="9007854" y="2657888"/>
                  <a:pt x="9007854" y="2657888"/>
                  <a:pt x="9012724" y="2657487"/>
                </a:cubicBezTo>
                <a:cubicBezTo>
                  <a:pt x="9012724" y="2657487"/>
                  <a:pt x="9017599" y="2657085"/>
                  <a:pt x="9022473" y="2656688"/>
                </a:cubicBezTo>
                <a:cubicBezTo>
                  <a:pt x="9023553" y="2669099"/>
                  <a:pt x="9028422" y="2668700"/>
                  <a:pt x="9033296" y="2668301"/>
                </a:cubicBezTo>
                <a:cubicBezTo>
                  <a:pt x="9033296" y="2668301"/>
                  <a:pt x="9033296" y="2668301"/>
                  <a:pt x="9038171" y="2667903"/>
                </a:cubicBezTo>
                <a:cubicBezTo>
                  <a:pt x="9038171" y="2667903"/>
                  <a:pt x="9038171" y="2667903"/>
                  <a:pt x="9039247" y="2680317"/>
                </a:cubicBezTo>
                <a:cubicBezTo>
                  <a:pt x="9039247" y="2680317"/>
                  <a:pt x="9040328" y="2692731"/>
                  <a:pt x="9041407" y="2705143"/>
                </a:cubicBezTo>
                <a:cubicBezTo>
                  <a:pt x="9059265" y="2741182"/>
                  <a:pt x="9075519" y="2702344"/>
                  <a:pt x="9098803" y="2687934"/>
                </a:cubicBezTo>
                <a:cubicBezTo>
                  <a:pt x="9092849" y="2675923"/>
                  <a:pt x="9087977" y="2676321"/>
                  <a:pt x="9083103" y="2676719"/>
                </a:cubicBezTo>
                <a:cubicBezTo>
                  <a:pt x="9080945" y="2651892"/>
                  <a:pt x="9129116" y="2697950"/>
                  <a:pt x="9137230" y="2734788"/>
                </a:cubicBezTo>
                <a:cubicBezTo>
                  <a:pt x="9151851" y="2733591"/>
                  <a:pt x="9149690" y="2708765"/>
                  <a:pt x="9153484" y="2695952"/>
                </a:cubicBezTo>
                <a:cubicBezTo>
                  <a:pt x="9220069" y="2727998"/>
                  <a:pt x="9277492" y="2598270"/>
                  <a:pt x="9348394" y="2679967"/>
                </a:cubicBezTo>
                <a:cubicBezTo>
                  <a:pt x="9389011" y="2639131"/>
                  <a:pt x="9446930" y="2684390"/>
                  <a:pt x="9480515" y="2619126"/>
                </a:cubicBezTo>
                <a:cubicBezTo>
                  <a:pt x="9495136" y="2617928"/>
                  <a:pt x="9492419" y="2643158"/>
                  <a:pt x="9497293" y="2642757"/>
                </a:cubicBezTo>
                <a:cubicBezTo>
                  <a:pt x="9558480" y="2612732"/>
                  <a:pt x="9659174" y="2641983"/>
                  <a:pt x="9724154" y="2599148"/>
                </a:cubicBezTo>
                <a:cubicBezTo>
                  <a:pt x="9739296" y="2660416"/>
                  <a:pt x="9777755" y="2594754"/>
                  <a:pt x="9805359" y="2629995"/>
                </a:cubicBezTo>
                <a:cubicBezTo>
                  <a:pt x="9805359" y="2629995"/>
                  <a:pt x="9810231" y="2629595"/>
                  <a:pt x="9810231" y="2629595"/>
                </a:cubicBezTo>
                <a:cubicBezTo>
                  <a:pt x="9818897" y="2616384"/>
                  <a:pt x="9817818" y="2603967"/>
                  <a:pt x="9832433" y="2602769"/>
                </a:cubicBezTo>
                <a:cubicBezTo>
                  <a:pt x="9834593" y="2627598"/>
                  <a:pt x="9857881" y="2613187"/>
                  <a:pt x="9864909" y="2637613"/>
                </a:cubicBezTo>
                <a:cubicBezTo>
                  <a:pt x="9869781" y="2637214"/>
                  <a:pt x="9874657" y="2636816"/>
                  <a:pt x="9879529" y="2636415"/>
                </a:cubicBezTo>
                <a:cubicBezTo>
                  <a:pt x="9888195" y="2623204"/>
                  <a:pt x="9897941" y="2622402"/>
                  <a:pt x="9908765" y="2634019"/>
                </a:cubicBezTo>
                <a:cubicBezTo>
                  <a:pt x="9909845" y="2646429"/>
                  <a:pt x="9909845" y="2646429"/>
                  <a:pt x="9909845" y="2646429"/>
                </a:cubicBezTo>
                <a:cubicBezTo>
                  <a:pt x="9909845" y="2646429"/>
                  <a:pt x="9909845" y="2646429"/>
                  <a:pt x="9904973" y="2646830"/>
                </a:cubicBezTo>
                <a:cubicBezTo>
                  <a:pt x="9899019" y="2634816"/>
                  <a:pt x="9889273" y="2635616"/>
                  <a:pt x="9880605" y="2648827"/>
                </a:cubicBezTo>
                <a:cubicBezTo>
                  <a:pt x="9875735" y="2649227"/>
                  <a:pt x="9870863" y="2649625"/>
                  <a:pt x="9861117" y="2650427"/>
                </a:cubicBezTo>
                <a:cubicBezTo>
                  <a:pt x="9853527" y="2676051"/>
                  <a:pt x="9836753" y="2652424"/>
                  <a:pt x="9817261" y="2654020"/>
                </a:cubicBezTo>
                <a:cubicBezTo>
                  <a:pt x="9817261" y="2654020"/>
                  <a:pt x="9812388" y="2654421"/>
                  <a:pt x="9812388" y="2654421"/>
                </a:cubicBezTo>
                <a:cubicBezTo>
                  <a:pt x="9820499" y="2691261"/>
                  <a:pt x="9804802" y="2680046"/>
                  <a:pt x="9801007" y="2692859"/>
                </a:cubicBezTo>
                <a:cubicBezTo>
                  <a:pt x="9823183" y="2778554"/>
                  <a:pt x="9915795" y="2658443"/>
                  <a:pt x="9929305" y="2757350"/>
                </a:cubicBezTo>
                <a:cubicBezTo>
                  <a:pt x="9945001" y="2768564"/>
                  <a:pt x="9941763" y="2731324"/>
                  <a:pt x="9951507" y="2730526"/>
                </a:cubicBezTo>
                <a:cubicBezTo>
                  <a:pt x="10025681" y="2736946"/>
                  <a:pt x="10097689" y="2718539"/>
                  <a:pt x="10172945" y="2737372"/>
                </a:cubicBezTo>
                <a:cubicBezTo>
                  <a:pt x="10200021" y="2710145"/>
                  <a:pt x="10280145" y="2728581"/>
                  <a:pt x="10311541" y="2751007"/>
                </a:cubicBezTo>
                <a:cubicBezTo>
                  <a:pt x="10336459" y="2698959"/>
                  <a:pt x="10377049" y="2770642"/>
                  <a:pt x="10418741" y="2742218"/>
                </a:cubicBezTo>
                <a:cubicBezTo>
                  <a:pt x="10427405" y="2729005"/>
                  <a:pt x="10429569" y="2753833"/>
                  <a:pt x="10430645" y="2766246"/>
                </a:cubicBezTo>
                <a:cubicBezTo>
                  <a:pt x="10468549" y="2750638"/>
                  <a:pt x="10524309" y="2771067"/>
                  <a:pt x="10564369" y="2780283"/>
                </a:cubicBezTo>
                <a:cubicBezTo>
                  <a:pt x="10569241" y="2779883"/>
                  <a:pt x="10569241" y="2779883"/>
                  <a:pt x="10574117" y="2779484"/>
                </a:cubicBezTo>
                <a:cubicBezTo>
                  <a:pt x="10574117" y="2779484"/>
                  <a:pt x="10578987" y="2779086"/>
                  <a:pt x="10580065" y="2791498"/>
                </a:cubicBezTo>
                <a:cubicBezTo>
                  <a:pt x="10580065" y="2791498"/>
                  <a:pt x="10575193" y="2791896"/>
                  <a:pt x="10575193" y="2791896"/>
                </a:cubicBezTo>
                <a:cubicBezTo>
                  <a:pt x="10575193" y="2791896"/>
                  <a:pt x="10571401" y="2804708"/>
                  <a:pt x="10571401" y="2804708"/>
                </a:cubicBezTo>
                <a:cubicBezTo>
                  <a:pt x="10571401" y="2804708"/>
                  <a:pt x="10566525" y="2805110"/>
                  <a:pt x="10567609" y="2817522"/>
                </a:cubicBezTo>
                <a:cubicBezTo>
                  <a:pt x="10625525" y="2862782"/>
                  <a:pt x="10715949" y="2830362"/>
                  <a:pt x="10772789" y="2863206"/>
                </a:cubicBezTo>
                <a:cubicBezTo>
                  <a:pt x="10776581" y="2850393"/>
                  <a:pt x="10776581" y="2850393"/>
                  <a:pt x="10781453" y="2849995"/>
                </a:cubicBezTo>
                <a:cubicBezTo>
                  <a:pt x="10837217" y="2870425"/>
                  <a:pt x="10890817" y="2866031"/>
                  <a:pt x="10943337" y="2849221"/>
                </a:cubicBezTo>
                <a:cubicBezTo>
                  <a:pt x="10948209" y="2848824"/>
                  <a:pt x="10954161" y="2860835"/>
                  <a:pt x="10954161" y="2860835"/>
                </a:cubicBezTo>
                <a:cubicBezTo>
                  <a:pt x="10955241" y="2873247"/>
                  <a:pt x="10951449" y="2886064"/>
                  <a:pt x="10946577" y="2886463"/>
                </a:cubicBezTo>
                <a:cubicBezTo>
                  <a:pt x="10922213" y="2888462"/>
                  <a:pt x="10897845" y="2890458"/>
                  <a:pt x="10873481" y="2892455"/>
                </a:cubicBezTo>
                <a:cubicBezTo>
                  <a:pt x="10844245" y="2894855"/>
                  <a:pt x="10810137" y="2897651"/>
                  <a:pt x="10779821" y="2887632"/>
                </a:cubicBezTo>
                <a:cubicBezTo>
                  <a:pt x="10746789" y="2902848"/>
                  <a:pt x="10701853" y="2894026"/>
                  <a:pt x="10671541" y="2884011"/>
                </a:cubicBezTo>
                <a:cubicBezTo>
                  <a:pt x="10661791" y="2884807"/>
                  <a:pt x="10653129" y="2898021"/>
                  <a:pt x="10644461" y="2911237"/>
                </a:cubicBezTo>
                <a:cubicBezTo>
                  <a:pt x="10551353" y="2856364"/>
                  <a:pt x="10405173" y="2868349"/>
                  <a:pt x="10284985" y="2840699"/>
                </a:cubicBezTo>
                <a:cubicBezTo>
                  <a:pt x="10236259" y="2844695"/>
                  <a:pt x="10201069" y="2835077"/>
                  <a:pt x="10151261" y="2826660"/>
                </a:cubicBezTo>
                <a:cubicBezTo>
                  <a:pt x="10136643" y="2827858"/>
                  <a:pt x="10114995" y="2804633"/>
                  <a:pt x="10100373" y="2805830"/>
                </a:cubicBezTo>
                <a:cubicBezTo>
                  <a:pt x="10066267" y="2808628"/>
                  <a:pt x="10033237" y="2823838"/>
                  <a:pt x="10005079" y="2838648"/>
                </a:cubicBezTo>
                <a:cubicBezTo>
                  <a:pt x="9985589" y="2840246"/>
                  <a:pt x="9982349" y="2803008"/>
                  <a:pt x="9969891" y="2829032"/>
                </a:cubicBezTo>
                <a:cubicBezTo>
                  <a:pt x="9965017" y="2829431"/>
                  <a:pt x="9970973" y="2841446"/>
                  <a:pt x="9961221" y="2842243"/>
                </a:cubicBezTo>
                <a:cubicBezTo>
                  <a:pt x="9977445" y="2915928"/>
                  <a:pt x="10045665" y="2910330"/>
                  <a:pt x="10064077" y="2896321"/>
                </a:cubicBezTo>
                <a:cubicBezTo>
                  <a:pt x="10084091" y="2957190"/>
                  <a:pt x="10130137" y="2865901"/>
                  <a:pt x="10139329" y="2915152"/>
                </a:cubicBezTo>
                <a:cubicBezTo>
                  <a:pt x="10157739" y="2901142"/>
                  <a:pt x="10156661" y="2888727"/>
                  <a:pt x="10182103" y="2899143"/>
                </a:cubicBezTo>
                <a:cubicBezTo>
                  <a:pt x="10183183" y="2911557"/>
                  <a:pt x="10189133" y="2923571"/>
                  <a:pt x="10190215" y="2935983"/>
                </a:cubicBezTo>
                <a:cubicBezTo>
                  <a:pt x="10237861" y="2919574"/>
                  <a:pt x="10295257" y="2902366"/>
                  <a:pt x="10369425" y="2908787"/>
                </a:cubicBezTo>
                <a:cubicBezTo>
                  <a:pt x="10370505" y="2921199"/>
                  <a:pt x="10380251" y="2920399"/>
                  <a:pt x="10383489" y="2957640"/>
                </a:cubicBezTo>
                <a:cubicBezTo>
                  <a:pt x="10406773" y="2943231"/>
                  <a:pt x="10417599" y="2954844"/>
                  <a:pt x="10444677" y="2927620"/>
                </a:cubicBezTo>
                <a:cubicBezTo>
                  <a:pt x="10455501" y="2939235"/>
                  <a:pt x="10458741" y="2976471"/>
                  <a:pt x="10474441" y="2987685"/>
                </a:cubicBezTo>
                <a:cubicBezTo>
                  <a:pt x="10493929" y="2986087"/>
                  <a:pt x="10471201" y="2950449"/>
                  <a:pt x="10489613" y="2936436"/>
                </a:cubicBezTo>
                <a:cubicBezTo>
                  <a:pt x="10511263" y="2959661"/>
                  <a:pt x="10529675" y="2945651"/>
                  <a:pt x="10554037" y="2943654"/>
                </a:cubicBezTo>
                <a:cubicBezTo>
                  <a:pt x="10541577" y="2969679"/>
                  <a:pt x="10562145" y="2980493"/>
                  <a:pt x="10565941" y="2967682"/>
                </a:cubicBezTo>
                <a:cubicBezTo>
                  <a:pt x="10572449" y="2929643"/>
                  <a:pt x="10593017" y="2940458"/>
                  <a:pt x="10608717" y="2951673"/>
                </a:cubicBezTo>
                <a:cubicBezTo>
                  <a:pt x="10613589" y="2951272"/>
                  <a:pt x="10618463" y="2950873"/>
                  <a:pt x="10623337" y="2950473"/>
                </a:cubicBezTo>
                <a:cubicBezTo>
                  <a:pt x="10623337" y="2950473"/>
                  <a:pt x="10623337" y="2950473"/>
                  <a:pt x="10629289" y="2962485"/>
                </a:cubicBezTo>
                <a:cubicBezTo>
                  <a:pt x="10629289" y="2962485"/>
                  <a:pt x="10630367" y="2974901"/>
                  <a:pt x="10630367" y="2974901"/>
                </a:cubicBezTo>
                <a:cubicBezTo>
                  <a:pt x="10642271" y="2998927"/>
                  <a:pt x="10656889" y="2997727"/>
                  <a:pt x="10663921" y="3022159"/>
                </a:cubicBezTo>
                <a:cubicBezTo>
                  <a:pt x="10677461" y="3008544"/>
                  <a:pt x="10701825" y="3006547"/>
                  <a:pt x="10719681" y="3042587"/>
                </a:cubicBezTo>
                <a:cubicBezTo>
                  <a:pt x="10729427" y="3041786"/>
                  <a:pt x="10716439" y="3005349"/>
                  <a:pt x="10732139" y="3016562"/>
                </a:cubicBezTo>
                <a:cubicBezTo>
                  <a:pt x="10757581" y="3026976"/>
                  <a:pt x="10771123" y="3013365"/>
                  <a:pt x="10788981" y="3049405"/>
                </a:cubicBezTo>
                <a:cubicBezTo>
                  <a:pt x="10796567" y="3023779"/>
                  <a:pt x="10813345" y="3047406"/>
                  <a:pt x="10824169" y="3059019"/>
                </a:cubicBezTo>
                <a:cubicBezTo>
                  <a:pt x="10857197" y="3043808"/>
                  <a:pt x="10908083" y="3064641"/>
                  <a:pt x="10925413" y="3038217"/>
                </a:cubicBezTo>
                <a:cubicBezTo>
                  <a:pt x="10931369" y="3050230"/>
                  <a:pt x="10931893" y="3112698"/>
                  <a:pt x="10951385" y="3111098"/>
                </a:cubicBezTo>
                <a:cubicBezTo>
                  <a:pt x="10951385" y="3111098"/>
                  <a:pt x="10951385" y="3111098"/>
                  <a:pt x="10956259" y="3110699"/>
                </a:cubicBezTo>
                <a:cubicBezTo>
                  <a:pt x="10970877" y="3109501"/>
                  <a:pt x="10980621" y="3108702"/>
                  <a:pt x="10999033" y="3094689"/>
                </a:cubicBezTo>
                <a:cubicBezTo>
                  <a:pt x="10999033" y="3094689"/>
                  <a:pt x="11004987" y="3106702"/>
                  <a:pt x="11004987" y="3106702"/>
                </a:cubicBezTo>
                <a:cubicBezTo>
                  <a:pt x="11004987" y="3106702"/>
                  <a:pt x="11006065" y="3119115"/>
                  <a:pt x="11001191" y="3119515"/>
                </a:cubicBezTo>
                <a:cubicBezTo>
                  <a:pt x="10991445" y="3120315"/>
                  <a:pt x="10982781" y="3133528"/>
                  <a:pt x="10973035" y="3134325"/>
                </a:cubicBezTo>
                <a:cubicBezTo>
                  <a:pt x="10968161" y="3134725"/>
                  <a:pt x="10962209" y="3122713"/>
                  <a:pt x="10957335" y="3123112"/>
                </a:cubicBezTo>
                <a:cubicBezTo>
                  <a:pt x="10944877" y="3149137"/>
                  <a:pt x="10919433" y="3138722"/>
                  <a:pt x="10916721" y="3163952"/>
                </a:cubicBezTo>
                <a:cubicBezTo>
                  <a:pt x="10933493" y="3187577"/>
                  <a:pt x="10952989" y="3185980"/>
                  <a:pt x="10977353" y="3183983"/>
                </a:cubicBezTo>
                <a:cubicBezTo>
                  <a:pt x="10969765" y="3209605"/>
                  <a:pt x="10978431" y="3196394"/>
                  <a:pt x="10984385" y="3208408"/>
                </a:cubicBezTo>
                <a:cubicBezTo>
                  <a:pt x="10989257" y="3208009"/>
                  <a:pt x="10994131" y="3207608"/>
                  <a:pt x="10999001" y="3207208"/>
                </a:cubicBezTo>
                <a:cubicBezTo>
                  <a:pt x="11008749" y="3206412"/>
                  <a:pt x="11017413" y="3193197"/>
                  <a:pt x="11022285" y="3192799"/>
                </a:cubicBezTo>
                <a:cubicBezTo>
                  <a:pt x="11021205" y="3180385"/>
                  <a:pt x="11026081" y="3179984"/>
                  <a:pt x="11032031" y="3192000"/>
                </a:cubicBezTo>
                <a:cubicBezTo>
                  <a:pt x="11032031" y="3192000"/>
                  <a:pt x="11032031" y="3192000"/>
                  <a:pt x="11033113" y="3204412"/>
                </a:cubicBezTo>
                <a:cubicBezTo>
                  <a:pt x="11024445" y="3217623"/>
                  <a:pt x="11014701" y="3218422"/>
                  <a:pt x="11004953" y="3219222"/>
                </a:cubicBezTo>
                <a:cubicBezTo>
                  <a:pt x="10996289" y="3232432"/>
                  <a:pt x="10991413" y="3232834"/>
                  <a:pt x="10986545" y="3233234"/>
                </a:cubicBezTo>
                <a:cubicBezTo>
                  <a:pt x="10981669" y="3233632"/>
                  <a:pt x="10976797" y="3234031"/>
                  <a:pt x="10976797" y="3234031"/>
                </a:cubicBezTo>
                <a:cubicBezTo>
                  <a:pt x="10985989" y="3283287"/>
                  <a:pt x="10978397" y="3308913"/>
                  <a:pt x="10970813" y="3334536"/>
                </a:cubicBezTo>
                <a:cubicBezTo>
                  <a:pt x="10918845" y="3301295"/>
                  <a:pt x="10880389" y="3366958"/>
                  <a:pt x="10832741" y="3383366"/>
                </a:cubicBezTo>
                <a:cubicBezTo>
                  <a:pt x="10835979" y="3420605"/>
                  <a:pt x="10850597" y="3419407"/>
                  <a:pt x="10859261" y="3406194"/>
                </a:cubicBezTo>
                <a:cubicBezTo>
                  <a:pt x="10856549" y="3431421"/>
                  <a:pt x="10847883" y="3444631"/>
                  <a:pt x="10850041" y="3469460"/>
                </a:cubicBezTo>
                <a:cubicBezTo>
                  <a:pt x="10818649" y="3447030"/>
                  <a:pt x="10797521" y="3486269"/>
                  <a:pt x="10780189" y="3512693"/>
                </a:cubicBezTo>
                <a:cubicBezTo>
                  <a:pt x="10781269" y="3525106"/>
                  <a:pt x="10783981" y="3499881"/>
                  <a:pt x="10785061" y="3512291"/>
                </a:cubicBezTo>
                <a:cubicBezTo>
                  <a:pt x="10785061" y="3512291"/>
                  <a:pt x="10785061" y="3512291"/>
                  <a:pt x="10786139" y="3524706"/>
                </a:cubicBezTo>
                <a:cubicBezTo>
                  <a:pt x="10791013" y="3524306"/>
                  <a:pt x="10791013" y="3524306"/>
                  <a:pt x="10789933" y="3511893"/>
                </a:cubicBezTo>
                <a:cubicBezTo>
                  <a:pt x="10799681" y="3511094"/>
                  <a:pt x="10814297" y="3509896"/>
                  <a:pt x="10824041" y="3509097"/>
                </a:cubicBezTo>
                <a:cubicBezTo>
                  <a:pt x="10824041" y="3509097"/>
                  <a:pt x="10829995" y="3521110"/>
                  <a:pt x="10825121" y="3521511"/>
                </a:cubicBezTo>
                <a:cubicBezTo>
                  <a:pt x="10825121" y="3521511"/>
                  <a:pt x="10826201" y="3533922"/>
                  <a:pt x="10820249" y="3521909"/>
                </a:cubicBezTo>
                <a:cubicBezTo>
                  <a:pt x="10815377" y="3522309"/>
                  <a:pt x="10805633" y="3523109"/>
                  <a:pt x="10796965" y="3536320"/>
                </a:cubicBezTo>
                <a:cubicBezTo>
                  <a:pt x="10796965" y="3536320"/>
                  <a:pt x="10792089" y="3536719"/>
                  <a:pt x="10792089" y="3536719"/>
                </a:cubicBezTo>
                <a:cubicBezTo>
                  <a:pt x="10789379" y="3561948"/>
                  <a:pt x="10774761" y="3563145"/>
                  <a:pt x="10766093" y="3576359"/>
                </a:cubicBezTo>
                <a:cubicBezTo>
                  <a:pt x="10763381" y="3601584"/>
                  <a:pt x="10781789" y="3587574"/>
                  <a:pt x="10779077" y="3612798"/>
                </a:cubicBezTo>
                <a:cubicBezTo>
                  <a:pt x="10760665" y="3626808"/>
                  <a:pt x="10742257" y="3640823"/>
                  <a:pt x="10739539" y="3666048"/>
                </a:cubicBezTo>
                <a:cubicBezTo>
                  <a:pt x="10741697" y="3690876"/>
                  <a:pt x="10759029" y="3664450"/>
                  <a:pt x="10756317" y="3689676"/>
                </a:cubicBezTo>
                <a:cubicBezTo>
                  <a:pt x="10727077" y="3692072"/>
                  <a:pt x="10697843" y="3694469"/>
                  <a:pt x="10696211" y="3732108"/>
                </a:cubicBezTo>
                <a:cubicBezTo>
                  <a:pt x="10703237" y="3756536"/>
                  <a:pt x="10714063" y="3768150"/>
                  <a:pt x="10733557" y="3766553"/>
                </a:cubicBezTo>
                <a:cubicBezTo>
                  <a:pt x="10740585" y="3790979"/>
                  <a:pt x="10725969" y="3792176"/>
                  <a:pt x="10722177" y="3804992"/>
                </a:cubicBezTo>
                <a:cubicBezTo>
                  <a:pt x="10729209" y="3829420"/>
                  <a:pt x="10736795" y="3803790"/>
                  <a:pt x="10752493" y="3815006"/>
                </a:cubicBezTo>
                <a:cubicBezTo>
                  <a:pt x="10756285" y="3802194"/>
                  <a:pt x="10755205" y="3789782"/>
                  <a:pt x="10754129" y="3777368"/>
                </a:cubicBezTo>
                <a:cubicBezTo>
                  <a:pt x="10789315" y="3786984"/>
                  <a:pt x="10819109" y="3734538"/>
                  <a:pt x="10841837" y="3770174"/>
                </a:cubicBezTo>
                <a:cubicBezTo>
                  <a:pt x="10846709" y="3769776"/>
                  <a:pt x="10851583" y="3769375"/>
                  <a:pt x="10856453" y="3768978"/>
                </a:cubicBezTo>
                <a:cubicBezTo>
                  <a:pt x="10884613" y="3754165"/>
                  <a:pt x="10903025" y="3740155"/>
                  <a:pt x="10920881" y="3776194"/>
                </a:cubicBezTo>
                <a:cubicBezTo>
                  <a:pt x="10918167" y="3801420"/>
                  <a:pt x="10897597" y="3790606"/>
                  <a:pt x="10893803" y="3803416"/>
                </a:cubicBezTo>
                <a:cubicBezTo>
                  <a:pt x="10893803" y="3803416"/>
                  <a:pt x="10893803" y="3803416"/>
                  <a:pt x="10894881" y="3815833"/>
                </a:cubicBezTo>
                <a:cubicBezTo>
                  <a:pt x="10895961" y="3828248"/>
                  <a:pt x="10891089" y="3828646"/>
                  <a:pt x="10891089" y="3828646"/>
                </a:cubicBezTo>
                <a:cubicBezTo>
                  <a:pt x="10891089" y="3828646"/>
                  <a:pt x="10886213" y="3829048"/>
                  <a:pt x="10885137" y="3816633"/>
                </a:cubicBezTo>
                <a:cubicBezTo>
                  <a:pt x="10885137" y="3816633"/>
                  <a:pt x="10885137" y="3816633"/>
                  <a:pt x="10884057" y="3804218"/>
                </a:cubicBezTo>
                <a:cubicBezTo>
                  <a:pt x="10879185" y="3804616"/>
                  <a:pt x="10868361" y="3793002"/>
                  <a:pt x="10862405" y="3780990"/>
                </a:cubicBezTo>
                <a:cubicBezTo>
                  <a:pt x="10862405" y="3780990"/>
                  <a:pt x="10862405" y="3780990"/>
                  <a:pt x="10857537" y="3781388"/>
                </a:cubicBezTo>
                <a:cubicBezTo>
                  <a:pt x="10852661" y="3781790"/>
                  <a:pt x="10847789" y="3782190"/>
                  <a:pt x="10842917" y="3782588"/>
                </a:cubicBezTo>
                <a:cubicBezTo>
                  <a:pt x="10831535" y="3821030"/>
                  <a:pt x="10821789" y="3821828"/>
                  <a:pt x="10793633" y="3836638"/>
                </a:cubicBezTo>
                <a:cubicBezTo>
                  <a:pt x="10793633" y="3836638"/>
                  <a:pt x="10794713" y="3849050"/>
                  <a:pt x="10794713" y="3849050"/>
                </a:cubicBezTo>
                <a:cubicBezTo>
                  <a:pt x="10794713" y="3849050"/>
                  <a:pt x="10800665" y="3861065"/>
                  <a:pt x="10805541" y="3860666"/>
                </a:cubicBezTo>
                <a:cubicBezTo>
                  <a:pt x="10805541" y="3860666"/>
                  <a:pt x="10806617" y="3873076"/>
                  <a:pt x="10801745" y="3873475"/>
                </a:cubicBezTo>
                <a:cubicBezTo>
                  <a:pt x="10796873" y="3873877"/>
                  <a:pt x="10796873" y="3873877"/>
                  <a:pt x="10796873" y="3873877"/>
                </a:cubicBezTo>
                <a:cubicBezTo>
                  <a:pt x="10796873" y="3873877"/>
                  <a:pt x="10791997" y="3874274"/>
                  <a:pt x="10791997" y="3874274"/>
                </a:cubicBezTo>
                <a:cubicBezTo>
                  <a:pt x="10786571" y="3924732"/>
                  <a:pt x="10741637" y="3915915"/>
                  <a:pt x="10728099" y="3929524"/>
                </a:cubicBezTo>
                <a:cubicBezTo>
                  <a:pt x="10747033" y="3977977"/>
                  <a:pt x="10810933" y="3922732"/>
                  <a:pt x="10834219" y="3908321"/>
                </a:cubicBezTo>
                <a:cubicBezTo>
                  <a:pt x="10848837" y="3907123"/>
                  <a:pt x="10859661" y="3918737"/>
                  <a:pt x="10870485" y="3930352"/>
                </a:cubicBezTo>
                <a:cubicBezTo>
                  <a:pt x="10882947" y="3904326"/>
                  <a:pt x="10898121" y="3853074"/>
                  <a:pt x="10921929" y="3901128"/>
                </a:cubicBezTo>
                <a:cubicBezTo>
                  <a:pt x="10951721" y="3848677"/>
                  <a:pt x="10986385" y="3795826"/>
                  <a:pt x="11050811" y="3803046"/>
                </a:cubicBezTo>
                <a:cubicBezTo>
                  <a:pt x="11050811" y="3803046"/>
                  <a:pt x="11050811" y="3803046"/>
                  <a:pt x="11045937" y="3803444"/>
                </a:cubicBezTo>
                <a:cubicBezTo>
                  <a:pt x="11080049" y="3800650"/>
                  <a:pt x="11103333" y="3786236"/>
                  <a:pt x="11115789" y="3760211"/>
                </a:cubicBezTo>
                <a:cubicBezTo>
                  <a:pt x="11119585" y="3747398"/>
                  <a:pt x="11124461" y="3746997"/>
                  <a:pt x="11125539" y="3759412"/>
                </a:cubicBezTo>
                <a:cubicBezTo>
                  <a:pt x="11130409" y="3759013"/>
                  <a:pt x="11131489" y="3771426"/>
                  <a:pt x="11126617" y="3771824"/>
                </a:cubicBezTo>
                <a:cubicBezTo>
                  <a:pt x="11110365" y="3810665"/>
                  <a:pt x="11087081" y="3825077"/>
                  <a:pt x="11052969" y="3827872"/>
                </a:cubicBezTo>
                <a:cubicBezTo>
                  <a:pt x="11008005" y="3931574"/>
                  <a:pt x="10906755" y="3952380"/>
                  <a:pt x="10856917" y="4056480"/>
                </a:cubicBezTo>
                <a:cubicBezTo>
                  <a:pt x="10872613" y="4067692"/>
                  <a:pt x="10878565" y="4079705"/>
                  <a:pt x="10894265" y="4090922"/>
                </a:cubicBezTo>
                <a:cubicBezTo>
                  <a:pt x="10908883" y="4089724"/>
                  <a:pt x="10916469" y="4064100"/>
                  <a:pt x="10914311" y="4039270"/>
                </a:cubicBezTo>
                <a:cubicBezTo>
                  <a:pt x="10938677" y="4037274"/>
                  <a:pt x="10943545" y="4036875"/>
                  <a:pt x="10972785" y="4034477"/>
                </a:cubicBezTo>
                <a:cubicBezTo>
                  <a:pt x="10968989" y="4047288"/>
                  <a:pt x="10970071" y="4059702"/>
                  <a:pt x="10960327" y="4060502"/>
                </a:cubicBezTo>
                <a:cubicBezTo>
                  <a:pt x="10961403" y="4072916"/>
                  <a:pt x="10970071" y="4059702"/>
                  <a:pt x="10974943" y="4059302"/>
                </a:cubicBezTo>
                <a:cubicBezTo>
                  <a:pt x="10974943" y="4059302"/>
                  <a:pt x="10974943" y="4059302"/>
                  <a:pt x="10976021" y="4071716"/>
                </a:cubicBezTo>
                <a:cubicBezTo>
                  <a:pt x="10980897" y="4071314"/>
                  <a:pt x="10984689" y="4058502"/>
                  <a:pt x="10989565" y="4058103"/>
                </a:cubicBezTo>
                <a:cubicBezTo>
                  <a:pt x="10994433" y="4057706"/>
                  <a:pt x="10998227" y="4044890"/>
                  <a:pt x="11007971" y="4044093"/>
                </a:cubicBezTo>
                <a:cubicBezTo>
                  <a:pt x="11007971" y="4044093"/>
                  <a:pt x="11013927" y="4056107"/>
                  <a:pt x="11013927" y="4056107"/>
                </a:cubicBezTo>
                <a:cubicBezTo>
                  <a:pt x="11013927" y="4056107"/>
                  <a:pt x="11010131" y="4068918"/>
                  <a:pt x="11010131" y="4068918"/>
                </a:cubicBezTo>
                <a:cubicBezTo>
                  <a:pt x="11005259" y="4069318"/>
                  <a:pt x="11000387" y="4069717"/>
                  <a:pt x="10995515" y="4070114"/>
                </a:cubicBezTo>
                <a:cubicBezTo>
                  <a:pt x="10991721" y="4082932"/>
                  <a:pt x="10986847" y="4083330"/>
                  <a:pt x="10981975" y="4083732"/>
                </a:cubicBezTo>
                <a:cubicBezTo>
                  <a:pt x="10981975" y="4083732"/>
                  <a:pt x="10981975" y="4083732"/>
                  <a:pt x="10983053" y="4096146"/>
                </a:cubicBezTo>
                <a:cubicBezTo>
                  <a:pt x="10978181" y="4096544"/>
                  <a:pt x="10968435" y="4097344"/>
                  <a:pt x="10969513" y="4109756"/>
                </a:cubicBezTo>
                <a:cubicBezTo>
                  <a:pt x="10954897" y="4110953"/>
                  <a:pt x="10956531" y="4073314"/>
                  <a:pt x="10938117" y="4087330"/>
                </a:cubicBezTo>
                <a:cubicBezTo>
                  <a:pt x="10928373" y="4088126"/>
                  <a:pt x="10940279" y="4112153"/>
                  <a:pt x="10946229" y="4124166"/>
                </a:cubicBezTo>
                <a:cubicBezTo>
                  <a:pt x="10938645" y="4149790"/>
                  <a:pt x="10904535" y="4152589"/>
                  <a:pt x="10898027" y="4190630"/>
                </a:cubicBezTo>
                <a:cubicBezTo>
                  <a:pt x="10898027" y="4190630"/>
                  <a:pt x="10898027" y="4190630"/>
                  <a:pt x="10896945" y="4178216"/>
                </a:cubicBezTo>
                <a:cubicBezTo>
                  <a:pt x="10900185" y="4215457"/>
                  <a:pt x="10903425" y="4252695"/>
                  <a:pt x="10895837" y="4278320"/>
                </a:cubicBezTo>
                <a:cubicBezTo>
                  <a:pt x="10892043" y="4291134"/>
                  <a:pt x="10883377" y="4304348"/>
                  <a:pt x="10868761" y="4305545"/>
                </a:cubicBezTo>
                <a:cubicBezTo>
                  <a:pt x="10868761" y="4305545"/>
                  <a:pt x="10863887" y="4305945"/>
                  <a:pt x="10863887" y="4305945"/>
                </a:cubicBezTo>
                <a:cubicBezTo>
                  <a:pt x="10859011" y="4306344"/>
                  <a:pt x="10853061" y="4294333"/>
                  <a:pt x="10853061" y="4294333"/>
                </a:cubicBezTo>
                <a:cubicBezTo>
                  <a:pt x="10856853" y="4281518"/>
                  <a:pt x="10856853" y="4281518"/>
                  <a:pt x="10861725" y="4281119"/>
                </a:cubicBezTo>
                <a:cubicBezTo>
                  <a:pt x="10871473" y="4280320"/>
                  <a:pt x="10881217" y="4279520"/>
                  <a:pt x="10885011" y="4266703"/>
                </a:cubicBezTo>
                <a:cubicBezTo>
                  <a:pt x="10888805" y="4253892"/>
                  <a:pt x="10890441" y="4216253"/>
                  <a:pt x="10883409" y="4191828"/>
                </a:cubicBezTo>
                <a:cubicBezTo>
                  <a:pt x="10880693" y="4217052"/>
                  <a:pt x="10828729" y="4183810"/>
                  <a:pt x="10833043" y="4233464"/>
                </a:cubicBezTo>
                <a:cubicBezTo>
                  <a:pt x="10823299" y="4234260"/>
                  <a:pt x="10822217" y="4221850"/>
                  <a:pt x="10817345" y="4222249"/>
                </a:cubicBezTo>
                <a:cubicBezTo>
                  <a:pt x="10803809" y="4235858"/>
                  <a:pt x="10795143" y="4249072"/>
                  <a:pt x="10798381" y="4286313"/>
                </a:cubicBezTo>
                <a:cubicBezTo>
                  <a:pt x="10731765" y="4366784"/>
                  <a:pt x="10633229" y="4362362"/>
                  <a:pt x="10544965" y="4419611"/>
                </a:cubicBezTo>
                <a:cubicBezTo>
                  <a:pt x="10531425" y="4433220"/>
                  <a:pt x="10529265" y="4408396"/>
                  <a:pt x="10519521" y="4409194"/>
                </a:cubicBezTo>
                <a:cubicBezTo>
                  <a:pt x="10491365" y="4424004"/>
                  <a:pt x="10517885" y="4446832"/>
                  <a:pt x="10506505" y="4485272"/>
                </a:cubicBezTo>
                <a:cubicBezTo>
                  <a:pt x="10506505" y="4485272"/>
                  <a:pt x="10507585" y="4497686"/>
                  <a:pt x="10507585" y="4497686"/>
                </a:cubicBezTo>
                <a:cubicBezTo>
                  <a:pt x="10513537" y="4509698"/>
                  <a:pt x="10513537" y="4509698"/>
                  <a:pt x="10508665" y="4510100"/>
                </a:cubicBezTo>
                <a:cubicBezTo>
                  <a:pt x="10503793" y="4510497"/>
                  <a:pt x="10503793" y="4510497"/>
                  <a:pt x="10503793" y="4510497"/>
                </a:cubicBezTo>
                <a:cubicBezTo>
                  <a:pt x="10498921" y="4510898"/>
                  <a:pt x="10497841" y="4498486"/>
                  <a:pt x="10496761" y="4486072"/>
                </a:cubicBezTo>
                <a:cubicBezTo>
                  <a:pt x="10487017" y="4486872"/>
                  <a:pt x="10481061" y="4474854"/>
                  <a:pt x="10470237" y="4463240"/>
                </a:cubicBezTo>
                <a:cubicBezTo>
                  <a:pt x="10452905" y="4489669"/>
                  <a:pt x="10430701" y="4516493"/>
                  <a:pt x="10425271" y="4566942"/>
                </a:cubicBezTo>
                <a:cubicBezTo>
                  <a:pt x="10410655" y="4568142"/>
                  <a:pt x="10412289" y="4530503"/>
                  <a:pt x="10402545" y="4531304"/>
                </a:cubicBezTo>
                <a:cubicBezTo>
                  <a:pt x="10398751" y="4544116"/>
                  <a:pt x="10398751" y="4544116"/>
                  <a:pt x="10394957" y="4556928"/>
                </a:cubicBezTo>
                <a:cubicBezTo>
                  <a:pt x="10379257" y="4545713"/>
                  <a:pt x="10361401" y="4509672"/>
                  <a:pt x="10347861" y="4523284"/>
                </a:cubicBezTo>
                <a:cubicBezTo>
                  <a:pt x="10334321" y="4536896"/>
                  <a:pt x="10345149" y="4548510"/>
                  <a:pt x="10347307" y="4573335"/>
                </a:cubicBezTo>
                <a:cubicBezTo>
                  <a:pt x="10309405" y="4588944"/>
                  <a:pt x="10267185" y="4554904"/>
                  <a:pt x="10222249" y="4546089"/>
                </a:cubicBezTo>
                <a:cubicBezTo>
                  <a:pt x="10212505" y="4546888"/>
                  <a:pt x="10214661" y="4571711"/>
                  <a:pt x="10216823" y="4596538"/>
                </a:cubicBezTo>
                <a:cubicBezTo>
                  <a:pt x="10221697" y="4596140"/>
                  <a:pt x="10226569" y="4595740"/>
                  <a:pt x="10226569" y="4595740"/>
                </a:cubicBezTo>
                <a:cubicBezTo>
                  <a:pt x="10244979" y="4581726"/>
                  <a:pt x="10260675" y="4592942"/>
                  <a:pt x="10267709" y="4617370"/>
                </a:cubicBezTo>
                <a:cubicBezTo>
                  <a:pt x="10250377" y="4643793"/>
                  <a:pt x="10235757" y="4644993"/>
                  <a:pt x="10222773" y="4608554"/>
                </a:cubicBezTo>
                <a:cubicBezTo>
                  <a:pt x="10222773" y="4608554"/>
                  <a:pt x="10217901" y="4608955"/>
                  <a:pt x="10217901" y="4608955"/>
                </a:cubicBezTo>
                <a:cubicBezTo>
                  <a:pt x="10213029" y="4609356"/>
                  <a:pt x="10214109" y="4621764"/>
                  <a:pt x="10209235" y="4622166"/>
                </a:cubicBezTo>
                <a:cubicBezTo>
                  <a:pt x="10211393" y="4646993"/>
                  <a:pt x="10227093" y="4658206"/>
                  <a:pt x="10236837" y="4657405"/>
                </a:cubicBezTo>
                <a:cubicBezTo>
                  <a:pt x="10229253" y="4683031"/>
                  <a:pt x="10200013" y="4685428"/>
                  <a:pt x="10192429" y="4711056"/>
                </a:cubicBezTo>
                <a:cubicBezTo>
                  <a:pt x="10178889" y="4724668"/>
                  <a:pt x="10168063" y="4713055"/>
                  <a:pt x="10157235" y="4701442"/>
                </a:cubicBezTo>
                <a:cubicBezTo>
                  <a:pt x="10150205" y="4677010"/>
                  <a:pt x="10170777" y="4687825"/>
                  <a:pt x="10163745" y="4663401"/>
                </a:cubicBezTo>
                <a:cubicBezTo>
                  <a:pt x="10138301" y="4652986"/>
                  <a:pt x="10117175" y="4692222"/>
                  <a:pt x="10100401" y="4668594"/>
                </a:cubicBezTo>
                <a:cubicBezTo>
                  <a:pt x="10100401" y="4668594"/>
                  <a:pt x="10095529" y="4668994"/>
                  <a:pt x="10095529" y="4668994"/>
                </a:cubicBezTo>
                <a:cubicBezTo>
                  <a:pt x="10091733" y="4681808"/>
                  <a:pt x="10086861" y="4682206"/>
                  <a:pt x="10081985" y="4682607"/>
                </a:cubicBezTo>
                <a:cubicBezTo>
                  <a:pt x="10081985" y="4682607"/>
                  <a:pt x="10077113" y="4683004"/>
                  <a:pt x="10077113" y="4683004"/>
                </a:cubicBezTo>
                <a:cubicBezTo>
                  <a:pt x="10071161" y="4670994"/>
                  <a:pt x="10071161" y="4670994"/>
                  <a:pt x="10074957" y="4658179"/>
                </a:cubicBezTo>
                <a:cubicBezTo>
                  <a:pt x="10074957" y="4658179"/>
                  <a:pt x="10079829" y="4657780"/>
                  <a:pt x="10079829" y="4657780"/>
                </a:cubicBezTo>
                <a:cubicBezTo>
                  <a:pt x="10079829" y="4657780"/>
                  <a:pt x="10084701" y="4657382"/>
                  <a:pt x="10089573" y="4656981"/>
                </a:cubicBezTo>
                <a:cubicBezTo>
                  <a:pt x="10089573" y="4656981"/>
                  <a:pt x="10093367" y="4644169"/>
                  <a:pt x="10098239" y="4643770"/>
                </a:cubicBezTo>
                <a:cubicBezTo>
                  <a:pt x="10114491" y="4604928"/>
                  <a:pt x="10175123" y="4624962"/>
                  <a:pt x="10196251" y="4585725"/>
                </a:cubicBezTo>
                <a:cubicBezTo>
                  <a:pt x="10183265" y="4549282"/>
                  <a:pt x="10166489" y="4525657"/>
                  <a:pt x="10145921" y="4514842"/>
                </a:cubicBezTo>
                <a:cubicBezTo>
                  <a:pt x="10132381" y="4528455"/>
                  <a:pt x="10135617" y="4565690"/>
                  <a:pt x="10122077" y="4579303"/>
                </a:cubicBezTo>
                <a:cubicBezTo>
                  <a:pt x="10072829" y="4520838"/>
                  <a:pt x="10066289" y="4671392"/>
                  <a:pt x="10027865" y="4624538"/>
                </a:cubicBezTo>
                <a:cubicBezTo>
                  <a:pt x="10010529" y="4650960"/>
                  <a:pt x="10001865" y="4664174"/>
                  <a:pt x="9983451" y="4678185"/>
                </a:cubicBezTo>
                <a:cubicBezTo>
                  <a:pt x="9969913" y="4691796"/>
                  <a:pt x="9942835" y="4719025"/>
                  <a:pt x="9918469" y="4721019"/>
                </a:cubicBezTo>
                <a:cubicBezTo>
                  <a:pt x="9884361" y="4723816"/>
                  <a:pt x="9848093" y="4701787"/>
                  <a:pt x="9838873" y="4765052"/>
                </a:cubicBezTo>
                <a:cubicBezTo>
                  <a:pt x="9807475" y="4742624"/>
                  <a:pt x="9790144" y="4769048"/>
                  <a:pt x="9761985" y="4783860"/>
                </a:cubicBezTo>
                <a:cubicBezTo>
                  <a:pt x="9750084" y="4759832"/>
                  <a:pt x="9745764" y="4710178"/>
                  <a:pt x="9720321" y="4699762"/>
                </a:cubicBezTo>
                <a:cubicBezTo>
                  <a:pt x="9681339" y="4702959"/>
                  <a:pt x="9672670" y="4716172"/>
                  <a:pt x="9643434" y="4718568"/>
                </a:cubicBezTo>
                <a:cubicBezTo>
                  <a:pt x="9612564" y="4758608"/>
                  <a:pt x="9560043" y="4775416"/>
                  <a:pt x="9521060" y="4778612"/>
                </a:cubicBezTo>
                <a:cubicBezTo>
                  <a:pt x="9501569" y="4780211"/>
                  <a:pt x="9485872" y="4768996"/>
                  <a:pt x="9466379" y="4770596"/>
                </a:cubicBezTo>
                <a:cubicBezTo>
                  <a:pt x="9461507" y="4770994"/>
                  <a:pt x="9452842" y="4784206"/>
                  <a:pt x="9447970" y="4784605"/>
                </a:cubicBezTo>
                <a:cubicBezTo>
                  <a:pt x="9414937" y="4799816"/>
                  <a:pt x="9379749" y="4790200"/>
                  <a:pt x="9338054" y="4818622"/>
                </a:cubicBezTo>
                <a:cubicBezTo>
                  <a:pt x="9323437" y="4819822"/>
                  <a:pt x="9326150" y="4794594"/>
                  <a:pt x="9311528" y="4795794"/>
                </a:cubicBezTo>
                <a:cubicBezTo>
                  <a:pt x="9262249" y="4849840"/>
                  <a:pt x="9176695" y="4881862"/>
                  <a:pt x="9080319" y="4902266"/>
                </a:cubicBezTo>
                <a:cubicBezTo>
                  <a:pt x="9075447" y="4902665"/>
                  <a:pt x="9076525" y="4915080"/>
                  <a:pt x="9076525" y="4915080"/>
                </a:cubicBezTo>
                <a:cubicBezTo>
                  <a:pt x="9081399" y="4914678"/>
                  <a:pt x="9087351" y="4926692"/>
                  <a:pt x="9092223" y="4926292"/>
                </a:cubicBezTo>
                <a:cubicBezTo>
                  <a:pt x="9088431" y="4939106"/>
                  <a:pt x="9079764" y="4952318"/>
                  <a:pt x="9070017" y="4953116"/>
                </a:cubicBezTo>
                <a:cubicBezTo>
                  <a:pt x="9070017" y="4953116"/>
                  <a:pt x="9065145" y="4953516"/>
                  <a:pt x="9065145" y="4953516"/>
                </a:cubicBezTo>
                <a:cubicBezTo>
                  <a:pt x="9060273" y="4953916"/>
                  <a:pt x="9055398" y="4954316"/>
                  <a:pt x="9050526" y="4954716"/>
                </a:cubicBezTo>
                <a:cubicBezTo>
                  <a:pt x="9051606" y="4967127"/>
                  <a:pt x="9046734" y="4967528"/>
                  <a:pt x="9047815" y="4979942"/>
                </a:cubicBezTo>
                <a:cubicBezTo>
                  <a:pt x="9047815" y="4979942"/>
                  <a:pt x="9047815" y="4979942"/>
                  <a:pt x="9042940" y="4980343"/>
                </a:cubicBezTo>
                <a:cubicBezTo>
                  <a:pt x="9048891" y="4992356"/>
                  <a:pt x="9049972" y="5004769"/>
                  <a:pt x="9046179" y="5017581"/>
                </a:cubicBezTo>
                <a:cubicBezTo>
                  <a:pt x="9046179" y="5017581"/>
                  <a:pt x="9046179" y="5017581"/>
                  <a:pt x="9051051" y="5017184"/>
                </a:cubicBezTo>
                <a:cubicBezTo>
                  <a:pt x="9068906" y="5053222"/>
                  <a:pt x="9103572" y="5000374"/>
                  <a:pt x="9126302" y="5036014"/>
                </a:cubicBezTo>
                <a:cubicBezTo>
                  <a:pt x="9147428" y="4996776"/>
                  <a:pt x="9223759" y="5028022"/>
                  <a:pt x="9248678" y="4975972"/>
                </a:cubicBezTo>
                <a:cubicBezTo>
                  <a:pt x="9235691" y="4939530"/>
                  <a:pt x="9193998" y="4967955"/>
                  <a:pt x="9168554" y="4957538"/>
                </a:cubicBezTo>
                <a:cubicBezTo>
                  <a:pt x="9162603" y="4945526"/>
                  <a:pt x="9157728" y="4945924"/>
                  <a:pt x="9157728" y="4945924"/>
                </a:cubicBezTo>
                <a:cubicBezTo>
                  <a:pt x="9152854" y="4946325"/>
                  <a:pt x="9147982" y="4946723"/>
                  <a:pt x="9151775" y="4933910"/>
                </a:cubicBezTo>
                <a:cubicBezTo>
                  <a:pt x="9150697" y="4921498"/>
                  <a:pt x="9150697" y="4921498"/>
                  <a:pt x="9155571" y="4921098"/>
                </a:cubicBezTo>
                <a:cubicBezTo>
                  <a:pt x="9160443" y="4920699"/>
                  <a:pt x="9160443" y="4920699"/>
                  <a:pt x="9165316" y="4920298"/>
                </a:cubicBezTo>
                <a:cubicBezTo>
                  <a:pt x="9202138" y="4892278"/>
                  <a:pt x="9214042" y="4916304"/>
                  <a:pt x="9257898" y="4912708"/>
                </a:cubicBezTo>
                <a:cubicBezTo>
                  <a:pt x="9262768" y="4912306"/>
                  <a:pt x="9266564" y="4899496"/>
                  <a:pt x="9265485" y="4887082"/>
                </a:cubicBezTo>
                <a:cubicBezTo>
                  <a:pt x="9275229" y="4886284"/>
                  <a:pt x="9276308" y="4898696"/>
                  <a:pt x="9282263" y="4910708"/>
                </a:cubicBezTo>
                <a:cubicBezTo>
                  <a:pt x="9284978" y="4885486"/>
                  <a:pt x="9325038" y="4894701"/>
                  <a:pt x="9353196" y="4879890"/>
                </a:cubicBezTo>
                <a:cubicBezTo>
                  <a:pt x="9372686" y="4878291"/>
                  <a:pt x="9379197" y="4840250"/>
                  <a:pt x="9393813" y="4839054"/>
                </a:cubicBezTo>
                <a:cubicBezTo>
                  <a:pt x="9413303" y="4837455"/>
                  <a:pt x="9420335" y="4861883"/>
                  <a:pt x="9432794" y="4835857"/>
                </a:cubicBezTo>
                <a:cubicBezTo>
                  <a:pt x="9439826" y="4860285"/>
                  <a:pt x="9440905" y="4872698"/>
                  <a:pt x="9447937" y="4897122"/>
                </a:cubicBezTo>
                <a:cubicBezTo>
                  <a:pt x="9475014" y="4869900"/>
                  <a:pt x="9508044" y="4854690"/>
                  <a:pt x="9530774" y="4890330"/>
                </a:cubicBezTo>
                <a:cubicBezTo>
                  <a:pt x="9540522" y="4889530"/>
                  <a:pt x="9556220" y="4900744"/>
                  <a:pt x="9558932" y="4875522"/>
                </a:cubicBezTo>
                <a:cubicBezTo>
                  <a:pt x="9558932" y="4875522"/>
                  <a:pt x="9558932" y="4875522"/>
                  <a:pt x="9562725" y="4862708"/>
                </a:cubicBezTo>
                <a:cubicBezTo>
                  <a:pt x="9567600" y="4862308"/>
                  <a:pt x="9573548" y="4874322"/>
                  <a:pt x="9578423" y="4873922"/>
                </a:cubicBezTo>
                <a:cubicBezTo>
                  <a:pt x="9583297" y="4873522"/>
                  <a:pt x="9583297" y="4873522"/>
                  <a:pt x="9588168" y="4873122"/>
                </a:cubicBezTo>
                <a:cubicBezTo>
                  <a:pt x="9593041" y="4872722"/>
                  <a:pt x="9593041" y="4872722"/>
                  <a:pt x="9598994" y="4884738"/>
                </a:cubicBezTo>
                <a:cubicBezTo>
                  <a:pt x="9598994" y="4884738"/>
                  <a:pt x="9595201" y="4897548"/>
                  <a:pt x="9595201" y="4897548"/>
                </a:cubicBezTo>
                <a:cubicBezTo>
                  <a:pt x="9585457" y="4898348"/>
                  <a:pt x="9580582" y="4898748"/>
                  <a:pt x="9574629" y="4886732"/>
                </a:cubicBezTo>
                <a:cubicBezTo>
                  <a:pt x="9574629" y="4886732"/>
                  <a:pt x="9569757" y="4887134"/>
                  <a:pt x="9569757" y="4887134"/>
                </a:cubicBezTo>
                <a:cubicBezTo>
                  <a:pt x="9565963" y="4899946"/>
                  <a:pt x="9557299" y="4913157"/>
                  <a:pt x="9547552" y="4913958"/>
                </a:cubicBezTo>
                <a:cubicBezTo>
                  <a:pt x="9542680" y="4914357"/>
                  <a:pt x="9537808" y="4914758"/>
                  <a:pt x="9532931" y="4915156"/>
                </a:cubicBezTo>
                <a:cubicBezTo>
                  <a:pt x="9529140" y="4927970"/>
                  <a:pt x="9519396" y="4928766"/>
                  <a:pt x="9515601" y="4941583"/>
                </a:cubicBezTo>
                <a:cubicBezTo>
                  <a:pt x="9521554" y="4953598"/>
                  <a:pt x="9526426" y="4953198"/>
                  <a:pt x="9536169" y="4952398"/>
                </a:cubicBezTo>
                <a:cubicBezTo>
                  <a:pt x="9536169" y="4952398"/>
                  <a:pt x="9536169" y="4952398"/>
                  <a:pt x="9537251" y="4964812"/>
                </a:cubicBezTo>
                <a:cubicBezTo>
                  <a:pt x="9536169" y="4952398"/>
                  <a:pt x="9541042" y="4951996"/>
                  <a:pt x="9545918" y="4951598"/>
                </a:cubicBezTo>
                <a:cubicBezTo>
                  <a:pt x="9545918" y="4951598"/>
                  <a:pt x="9550788" y="4951200"/>
                  <a:pt x="9555663" y="4950798"/>
                </a:cubicBezTo>
                <a:cubicBezTo>
                  <a:pt x="9555663" y="4950798"/>
                  <a:pt x="9560537" y="4950400"/>
                  <a:pt x="9560537" y="4950400"/>
                </a:cubicBezTo>
                <a:cubicBezTo>
                  <a:pt x="9561616" y="4962812"/>
                  <a:pt x="9561616" y="4962812"/>
                  <a:pt x="9556741" y="4963212"/>
                </a:cubicBezTo>
                <a:cubicBezTo>
                  <a:pt x="9551869" y="4963614"/>
                  <a:pt x="9552948" y="4976022"/>
                  <a:pt x="9548077" y="4976424"/>
                </a:cubicBezTo>
                <a:cubicBezTo>
                  <a:pt x="9543202" y="4976825"/>
                  <a:pt x="9543202" y="4976825"/>
                  <a:pt x="9543202" y="4976825"/>
                </a:cubicBezTo>
                <a:cubicBezTo>
                  <a:pt x="9544807" y="5051702"/>
                  <a:pt x="9496634" y="5005644"/>
                  <a:pt x="9481461" y="5056898"/>
                </a:cubicBezTo>
                <a:cubicBezTo>
                  <a:pt x="9459808" y="5033672"/>
                  <a:pt x="9443559" y="5072509"/>
                  <a:pt x="9424065" y="5074106"/>
                </a:cubicBezTo>
                <a:cubicBezTo>
                  <a:pt x="9404573" y="5075704"/>
                  <a:pt x="9396467" y="5038864"/>
                  <a:pt x="9373178" y="5053277"/>
                </a:cubicBezTo>
                <a:cubicBezTo>
                  <a:pt x="9368306" y="5053676"/>
                  <a:pt x="9350975" y="5080100"/>
                  <a:pt x="9365594" y="5078900"/>
                </a:cubicBezTo>
                <a:cubicBezTo>
                  <a:pt x="9358007" y="5104526"/>
                  <a:pt x="9335278" y="5068886"/>
                  <a:pt x="9328768" y="5106924"/>
                </a:cubicBezTo>
                <a:cubicBezTo>
                  <a:pt x="9323896" y="5107324"/>
                  <a:pt x="9325530" y="5069685"/>
                  <a:pt x="9315785" y="5070482"/>
                </a:cubicBezTo>
                <a:cubicBezTo>
                  <a:pt x="9273011" y="5086492"/>
                  <a:pt x="9254075" y="5038036"/>
                  <a:pt x="9224281" y="5090488"/>
                </a:cubicBezTo>
                <a:cubicBezTo>
                  <a:pt x="9226438" y="5115314"/>
                  <a:pt x="9232391" y="5127330"/>
                  <a:pt x="9228601" y="5140140"/>
                </a:cubicBezTo>
                <a:cubicBezTo>
                  <a:pt x="9212901" y="5128925"/>
                  <a:pt x="9215059" y="5153754"/>
                  <a:pt x="9200442" y="5154954"/>
                </a:cubicBezTo>
                <a:cubicBezTo>
                  <a:pt x="9183663" y="5131324"/>
                  <a:pt x="9197201" y="5117710"/>
                  <a:pt x="9185300" y="5093684"/>
                </a:cubicBezTo>
                <a:cubicBezTo>
                  <a:pt x="9175554" y="5094484"/>
                  <a:pt x="9165807" y="5095286"/>
                  <a:pt x="9156063" y="5096084"/>
                </a:cubicBezTo>
                <a:cubicBezTo>
                  <a:pt x="9147395" y="5109296"/>
                  <a:pt x="9143604" y="5122106"/>
                  <a:pt x="9151715" y="5158950"/>
                </a:cubicBezTo>
                <a:cubicBezTo>
                  <a:pt x="9127350" y="5160947"/>
                  <a:pt x="9107859" y="5162546"/>
                  <a:pt x="9094877" y="5126102"/>
                </a:cubicBezTo>
                <a:cubicBezTo>
                  <a:pt x="9069433" y="5115689"/>
                  <a:pt x="9078623" y="5164940"/>
                  <a:pt x="9065082" y="5178554"/>
                </a:cubicBezTo>
                <a:cubicBezTo>
                  <a:pt x="9046670" y="5192566"/>
                  <a:pt x="9052100" y="5142111"/>
                  <a:pt x="9037483" y="5143311"/>
                </a:cubicBezTo>
                <a:cubicBezTo>
                  <a:pt x="9007166" y="5133294"/>
                  <a:pt x="9016355" y="5182551"/>
                  <a:pt x="8997944" y="5196562"/>
                </a:cubicBezTo>
                <a:cubicBezTo>
                  <a:pt x="8997944" y="5196562"/>
                  <a:pt x="8999023" y="5208973"/>
                  <a:pt x="8995229" y="5221788"/>
                </a:cubicBezTo>
                <a:cubicBezTo>
                  <a:pt x="9000103" y="5221388"/>
                  <a:pt x="9004975" y="5220990"/>
                  <a:pt x="9009848" y="5220589"/>
                </a:cubicBezTo>
                <a:cubicBezTo>
                  <a:pt x="9014722" y="5220188"/>
                  <a:pt x="9020672" y="5232202"/>
                  <a:pt x="9020672" y="5232202"/>
                </a:cubicBezTo>
                <a:cubicBezTo>
                  <a:pt x="9016882" y="5245014"/>
                  <a:pt x="9016882" y="5245014"/>
                  <a:pt x="9012005" y="5245416"/>
                </a:cubicBezTo>
                <a:cubicBezTo>
                  <a:pt x="9012005" y="5245416"/>
                  <a:pt x="9007133" y="5245815"/>
                  <a:pt x="9007133" y="5245815"/>
                </a:cubicBezTo>
                <a:cubicBezTo>
                  <a:pt x="9007133" y="5245815"/>
                  <a:pt x="9002263" y="5246214"/>
                  <a:pt x="8997386" y="5246612"/>
                </a:cubicBezTo>
                <a:cubicBezTo>
                  <a:pt x="8993596" y="5259428"/>
                  <a:pt x="8975181" y="5273440"/>
                  <a:pt x="8971388" y="5286252"/>
                </a:cubicBezTo>
                <a:cubicBezTo>
                  <a:pt x="8966516" y="5286651"/>
                  <a:pt x="8960565" y="5274638"/>
                  <a:pt x="8959486" y="5262226"/>
                </a:cubicBezTo>
                <a:cubicBezTo>
                  <a:pt x="8948104" y="5300665"/>
                  <a:pt x="8922663" y="5290249"/>
                  <a:pt x="8908044" y="5291447"/>
                </a:cubicBezTo>
                <a:cubicBezTo>
                  <a:pt x="8897218" y="5279834"/>
                  <a:pt x="8897218" y="5279834"/>
                  <a:pt x="8905885" y="5266620"/>
                </a:cubicBezTo>
                <a:cubicBezTo>
                  <a:pt x="8901013" y="5267020"/>
                  <a:pt x="8891266" y="5267818"/>
                  <a:pt x="8890186" y="5255404"/>
                </a:cubicBezTo>
                <a:cubicBezTo>
                  <a:pt x="8880441" y="5256202"/>
                  <a:pt x="8865822" y="5257400"/>
                  <a:pt x="8856078" y="5258202"/>
                </a:cubicBezTo>
                <a:cubicBezTo>
                  <a:pt x="8847413" y="5271416"/>
                  <a:pt x="8837666" y="5272215"/>
                  <a:pt x="8827917" y="5273014"/>
                </a:cubicBezTo>
                <a:cubicBezTo>
                  <a:pt x="8823048" y="5273413"/>
                  <a:pt x="8818174" y="5273812"/>
                  <a:pt x="8813301" y="5274214"/>
                </a:cubicBezTo>
                <a:cubicBezTo>
                  <a:pt x="8808431" y="5274613"/>
                  <a:pt x="8799763" y="5287826"/>
                  <a:pt x="8794889" y="5288224"/>
                </a:cubicBezTo>
                <a:cubicBezTo>
                  <a:pt x="8790018" y="5288623"/>
                  <a:pt x="8790018" y="5288623"/>
                  <a:pt x="8790018" y="5288623"/>
                </a:cubicBezTo>
                <a:cubicBezTo>
                  <a:pt x="8790018" y="5288623"/>
                  <a:pt x="8785143" y="5289024"/>
                  <a:pt x="8786223" y="5301438"/>
                </a:cubicBezTo>
                <a:cubicBezTo>
                  <a:pt x="8786223" y="5301438"/>
                  <a:pt x="8787303" y="5313847"/>
                  <a:pt x="8787303" y="5313847"/>
                </a:cubicBezTo>
                <a:cubicBezTo>
                  <a:pt x="8787303" y="5313847"/>
                  <a:pt x="8792177" y="5313450"/>
                  <a:pt x="8792177" y="5313450"/>
                </a:cubicBezTo>
                <a:cubicBezTo>
                  <a:pt x="8797050" y="5313051"/>
                  <a:pt x="8803000" y="5325064"/>
                  <a:pt x="8804082" y="5337476"/>
                </a:cubicBezTo>
                <a:cubicBezTo>
                  <a:pt x="8804082" y="5337476"/>
                  <a:pt x="8800285" y="5350289"/>
                  <a:pt x="8795410" y="5350688"/>
                </a:cubicBezTo>
                <a:cubicBezTo>
                  <a:pt x="8790541" y="5351088"/>
                  <a:pt x="8790541" y="5351088"/>
                  <a:pt x="8785667" y="5351486"/>
                </a:cubicBezTo>
                <a:cubicBezTo>
                  <a:pt x="8785667" y="5351486"/>
                  <a:pt x="8780795" y="5351888"/>
                  <a:pt x="8780795" y="5351888"/>
                </a:cubicBezTo>
                <a:cubicBezTo>
                  <a:pt x="8776999" y="5364702"/>
                  <a:pt x="8763462" y="5378314"/>
                  <a:pt x="8753715" y="5379114"/>
                </a:cubicBezTo>
                <a:cubicBezTo>
                  <a:pt x="8748843" y="5379512"/>
                  <a:pt x="8748843" y="5379512"/>
                  <a:pt x="8748843" y="5379512"/>
                </a:cubicBezTo>
                <a:cubicBezTo>
                  <a:pt x="8743973" y="5379913"/>
                  <a:pt x="8742892" y="5367498"/>
                  <a:pt x="8742892" y="5367498"/>
                </a:cubicBezTo>
                <a:cubicBezTo>
                  <a:pt x="8741811" y="5355084"/>
                  <a:pt x="8741811" y="5355084"/>
                  <a:pt x="8746686" y="5354683"/>
                </a:cubicBezTo>
                <a:cubicBezTo>
                  <a:pt x="8756432" y="5353884"/>
                  <a:pt x="8765095" y="5340674"/>
                  <a:pt x="8768891" y="5327860"/>
                </a:cubicBezTo>
                <a:cubicBezTo>
                  <a:pt x="8767812" y="5315449"/>
                  <a:pt x="8767812" y="5315449"/>
                  <a:pt x="8766731" y="5303034"/>
                </a:cubicBezTo>
                <a:cubicBezTo>
                  <a:pt x="8766731" y="5303034"/>
                  <a:pt x="8760780" y="5291020"/>
                  <a:pt x="8760780" y="5291020"/>
                </a:cubicBezTo>
                <a:cubicBezTo>
                  <a:pt x="8749957" y="5279408"/>
                  <a:pt x="8740208" y="5280206"/>
                  <a:pt x="8726671" y="5293819"/>
                </a:cubicBezTo>
                <a:cubicBezTo>
                  <a:pt x="8721797" y="5294220"/>
                  <a:pt x="8716922" y="5294618"/>
                  <a:pt x="8712052" y="5295016"/>
                </a:cubicBezTo>
                <a:cubicBezTo>
                  <a:pt x="8699594" y="5321042"/>
                  <a:pt x="8675229" y="5323042"/>
                  <a:pt x="8649785" y="5312624"/>
                </a:cubicBezTo>
                <a:cubicBezTo>
                  <a:pt x="8647071" y="5337849"/>
                  <a:pt x="8661689" y="5336652"/>
                  <a:pt x="8662768" y="5349064"/>
                </a:cubicBezTo>
                <a:cubicBezTo>
                  <a:pt x="8660056" y="5374292"/>
                  <a:pt x="8614043" y="5353059"/>
                  <a:pt x="8613483" y="5403115"/>
                </a:cubicBezTo>
                <a:cubicBezTo>
                  <a:pt x="8577741" y="5443551"/>
                  <a:pt x="8512235" y="5423918"/>
                  <a:pt x="8473809" y="5377061"/>
                </a:cubicBezTo>
                <a:cubicBezTo>
                  <a:pt x="8475444" y="5339422"/>
                  <a:pt x="8463540" y="5315398"/>
                  <a:pt x="8456508" y="5290968"/>
                </a:cubicBezTo>
                <a:cubicBezTo>
                  <a:pt x="8441892" y="5292168"/>
                  <a:pt x="8432144" y="5292966"/>
                  <a:pt x="8417525" y="5294164"/>
                </a:cubicBezTo>
                <a:cubicBezTo>
                  <a:pt x="8412652" y="5294562"/>
                  <a:pt x="8412652" y="5294562"/>
                  <a:pt x="8412652" y="5294562"/>
                </a:cubicBezTo>
                <a:cubicBezTo>
                  <a:pt x="8394241" y="5308578"/>
                  <a:pt x="8369877" y="5310574"/>
                  <a:pt x="8356339" y="5324189"/>
                </a:cubicBezTo>
                <a:cubicBezTo>
                  <a:pt x="8358496" y="5349012"/>
                  <a:pt x="8355783" y="5374237"/>
                  <a:pt x="8370400" y="5373039"/>
                </a:cubicBezTo>
                <a:cubicBezTo>
                  <a:pt x="8317879" y="5389848"/>
                  <a:pt x="8249661" y="5395442"/>
                  <a:pt x="8199855" y="5387024"/>
                </a:cubicBezTo>
                <a:cubicBezTo>
                  <a:pt x="8180919" y="5338574"/>
                  <a:pt x="8178759" y="5313742"/>
                  <a:pt x="8165776" y="5277304"/>
                </a:cubicBezTo>
                <a:cubicBezTo>
                  <a:pt x="8165776" y="5277304"/>
                  <a:pt x="8160904" y="5277704"/>
                  <a:pt x="8160904" y="5277704"/>
                </a:cubicBezTo>
                <a:cubicBezTo>
                  <a:pt x="8151155" y="5278502"/>
                  <a:pt x="8140332" y="5266888"/>
                  <a:pt x="8135457" y="5267290"/>
                </a:cubicBezTo>
                <a:cubicBezTo>
                  <a:pt x="8129509" y="5255276"/>
                  <a:pt x="8128430" y="5242861"/>
                  <a:pt x="8123555" y="5243260"/>
                </a:cubicBezTo>
                <a:cubicBezTo>
                  <a:pt x="8109331" y="5291307"/>
                  <a:pt x="8066187" y="5292502"/>
                  <a:pt x="8044123" y="5321856"/>
                </a:cubicBezTo>
                <a:lnTo>
                  <a:pt x="8035263" y="5349762"/>
                </a:lnTo>
                <a:lnTo>
                  <a:pt x="8037460" y="5349928"/>
                </a:lnTo>
                <a:cubicBezTo>
                  <a:pt x="8041547" y="5350237"/>
                  <a:pt x="8049720" y="5350850"/>
                  <a:pt x="8066065" y="5352084"/>
                </a:cubicBezTo>
                <a:cubicBezTo>
                  <a:pt x="8066065" y="5352084"/>
                  <a:pt x="8066065" y="5352084"/>
                  <a:pt x="8066491" y="5357126"/>
                </a:cubicBezTo>
                <a:cubicBezTo>
                  <a:pt x="8035941" y="5379888"/>
                  <a:pt x="8005399" y="5402648"/>
                  <a:pt x="8007109" y="5422822"/>
                </a:cubicBezTo>
                <a:cubicBezTo>
                  <a:pt x="8008823" y="5443004"/>
                  <a:pt x="8010105" y="5458134"/>
                  <a:pt x="8011818" y="5478312"/>
                </a:cubicBezTo>
                <a:cubicBezTo>
                  <a:pt x="7979554" y="5480896"/>
                  <a:pt x="7979983" y="5485937"/>
                  <a:pt x="7979983" y="5485937"/>
                </a:cubicBezTo>
                <a:cubicBezTo>
                  <a:pt x="7947721" y="5488520"/>
                  <a:pt x="7947293" y="5483477"/>
                  <a:pt x="7947293" y="5483477"/>
                </a:cubicBezTo>
                <a:cubicBezTo>
                  <a:pt x="7977843" y="5460718"/>
                  <a:pt x="7976561" y="5445585"/>
                  <a:pt x="7974848" y="5425404"/>
                </a:cubicBezTo>
                <a:cubicBezTo>
                  <a:pt x="7973135" y="5405228"/>
                  <a:pt x="7971423" y="5385050"/>
                  <a:pt x="8001974" y="5362292"/>
                </a:cubicBezTo>
                <a:cubicBezTo>
                  <a:pt x="8001545" y="5357246"/>
                  <a:pt x="8001545" y="5357246"/>
                  <a:pt x="8001545" y="5357246"/>
                </a:cubicBezTo>
                <a:cubicBezTo>
                  <a:pt x="8001439" y="5355984"/>
                  <a:pt x="8003374" y="5354878"/>
                  <a:pt x="8006338" y="5353926"/>
                </a:cubicBezTo>
                <a:lnTo>
                  <a:pt x="8011033" y="5352902"/>
                </a:lnTo>
                <a:lnTo>
                  <a:pt x="7993227" y="5343543"/>
                </a:lnTo>
                <a:lnTo>
                  <a:pt x="7994673" y="5341342"/>
                </a:lnTo>
                <a:cubicBezTo>
                  <a:pt x="7989801" y="5341742"/>
                  <a:pt x="7989801" y="5341742"/>
                  <a:pt x="7989801" y="5341742"/>
                </a:cubicBezTo>
                <a:lnTo>
                  <a:pt x="7993227" y="5343543"/>
                </a:lnTo>
                <a:lnTo>
                  <a:pt x="7986007" y="5354556"/>
                </a:lnTo>
                <a:cubicBezTo>
                  <a:pt x="7981135" y="5354954"/>
                  <a:pt x="7981135" y="5354954"/>
                  <a:pt x="7981135" y="5354954"/>
                </a:cubicBezTo>
                <a:cubicBezTo>
                  <a:pt x="7981135" y="5354954"/>
                  <a:pt x="7976262" y="5355354"/>
                  <a:pt x="7975181" y="5342940"/>
                </a:cubicBezTo>
                <a:cubicBezTo>
                  <a:pt x="7975181" y="5342940"/>
                  <a:pt x="7975181" y="5342940"/>
                  <a:pt x="7978977" y="5330126"/>
                </a:cubicBezTo>
                <a:cubicBezTo>
                  <a:pt x="7978977" y="5330126"/>
                  <a:pt x="7983848" y="5329724"/>
                  <a:pt x="7988720" y="5329326"/>
                </a:cubicBezTo>
                <a:cubicBezTo>
                  <a:pt x="7986563" y="5304500"/>
                  <a:pt x="8006054" y="5302901"/>
                  <a:pt x="7989277" y="5279276"/>
                </a:cubicBezTo>
                <a:cubicBezTo>
                  <a:pt x="7960037" y="5281672"/>
                  <a:pt x="7878837" y="5250825"/>
                  <a:pt x="7864743" y="5314492"/>
                </a:cubicBezTo>
                <a:cubicBezTo>
                  <a:pt x="7847967" y="5290862"/>
                  <a:pt x="7826838" y="5330100"/>
                  <a:pt x="7832791" y="5342112"/>
                </a:cubicBezTo>
                <a:lnTo>
                  <a:pt x="7823779" y="5344338"/>
                </a:lnTo>
                <a:lnTo>
                  <a:pt x="7808047" y="5393401"/>
                </a:lnTo>
                <a:cubicBezTo>
                  <a:pt x="7782602" y="5471364"/>
                  <a:pt x="7757161" y="5549326"/>
                  <a:pt x="7763559" y="5624741"/>
                </a:cubicBezTo>
                <a:cubicBezTo>
                  <a:pt x="7763985" y="5629768"/>
                  <a:pt x="7763985" y="5629768"/>
                  <a:pt x="7732145" y="5632316"/>
                </a:cubicBezTo>
                <a:cubicBezTo>
                  <a:pt x="7732145" y="5632316"/>
                  <a:pt x="7700305" y="5634863"/>
                  <a:pt x="7699876" y="5629838"/>
                </a:cubicBezTo>
                <a:cubicBezTo>
                  <a:pt x="7693477" y="5554422"/>
                  <a:pt x="7718919" y="5476460"/>
                  <a:pt x="7744362" y="5398498"/>
                </a:cubicBezTo>
                <a:lnTo>
                  <a:pt x="7761430" y="5351592"/>
                </a:lnTo>
                <a:lnTo>
                  <a:pt x="7755097" y="5351612"/>
                </a:lnTo>
                <a:cubicBezTo>
                  <a:pt x="7728975" y="5347503"/>
                  <a:pt x="7704479" y="5333886"/>
                  <a:pt x="7687163" y="5304049"/>
                </a:cubicBezTo>
                <a:cubicBezTo>
                  <a:pt x="7686639" y="5241582"/>
                  <a:pt x="7707210" y="5252398"/>
                  <a:pt x="7724541" y="5225974"/>
                </a:cubicBezTo>
                <a:cubicBezTo>
                  <a:pt x="7730494" y="5237987"/>
                  <a:pt x="7737526" y="5262415"/>
                  <a:pt x="7748351" y="5274028"/>
                </a:cubicBezTo>
                <a:cubicBezTo>
                  <a:pt x="7752145" y="5261215"/>
                  <a:pt x="7757017" y="5260817"/>
                  <a:pt x="7755936" y="5248402"/>
                </a:cubicBezTo>
                <a:cubicBezTo>
                  <a:pt x="7765685" y="5247602"/>
                  <a:pt x="7766763" y="5260014"/>
                  <a:pt x="7777589" y="5271632"/>
                </a:cubicBezTo>
                <a:lnTo>
                  <a:pt x="7790727" y="5254366"/>
                </a:lnTo>
                <a:lnTo>
                  <a:pt x="7798615" y="5218670"/>
                </a:lnTo>
                <a:lnTo>
                  <a:pt x="7796355" y="5198207"/>
                </a:lnTo>
                <a:cubicBezTo>
                  <a:pt x="7786955" y="5167723"/>
                  <a:pt x="7768149" y="5134884"/>
                  <a:pt x="7758685" y="5110658"/>
                </a:cubicBezTo>
                <a:cubicBezTo>
                  <a:pt x="7704001" y="5102640"/>
                  <a:pt x="7670971" y="5117851"/>
                  <a:pt x="7644973" y="5157487"/>
                </a:cubicBezTo>
                <a:cubicBezTo>
                  <a:pt x="7654165" y="5206742"/>
                  <a:pt x="7661751" y="5181118"/>
                  <a:pt x="7655241" y="5219154"/>
                </a:cubicBezTo>
                <a:cubicBezTo>
                  <a:pt x="7629800" y="5208740"/>
                  <a:pt x="7596770" y="5223950"/>
                  <a:pt x="7570247" y="5201121"/>
                </a:cubicBezTo>
                <a:cubicBezTo>
                  <a:pt x="7538295" y="5228746"/>
                  <a:pt x="7505267" y="5243956"/>
                  <a:pt x="7464125" y="5222324"/>
                </a:cubicBezTo>
                <a:cubicBezTo>
                  <a:pt x="7459252" y="5222726"/>
                  <a:pt x="7449509" y="5223524"/>
                  <a:pt x="7444637" y="5223924"/>
                </a:cubicBezTo>
                <a:cubicBezTo>
                  <a:pt x="7439762" y="5224324"/>
                  <a:pt x="7434890" y="5224722"/>
                  <a:pt x="7430015" y="5225124"/>
                </a:cubicBezTo>
                <a:cubicBezTo>
                  <a:pt x="7415397" y="5226321"/>
                  <a:pt x="7399702" y="5215106"/>
                  <a:pt x="7385081" y="5216306"/>
                </a:cubicBezTo>
                <a:cubicBezTo>
                  <a:pt x="7377495" y="5241929"/>
                  <a:pt x="7346100" y="5219500"/>
                  <a:pt x="7321737" y="5221500"/>
                </a:cubicBezTo>
                <a:cubicBezTo>
                  <a:pt x="7302245" y="5223098"/>
                  <a:pt x="7276244" y="5262736"/>
                  <a:pt x="7263263" y="5226294"/>
                </a:cubicBezTo>
                <a:cubicBezTo>
                  <a:pt x="7258389" y="5226696"/>
                  <a:pt x="7258389" y="5226696"/>
                  <a:pt x="7258389" y="5226696"/>
                </a:cubicBezTo>
                <a:cubicBezTo>
                  <a:pt x="7244851" y="5240308"/>
                  <a:pt x="7221565" y="5254716"/>
                  <a:pt x="7225883" y="5304368"/>
                </a:cubicBezTo>
                <a:cubicBezTo>
                  <a:pt x="7225883" y="5304368"/>
                  <a:pt x="7230755" y="5303968"/>
                  <a:pt x="7235627" y="5303570"/>
                </a:cubicBezTo>
                <a:cubicBezTo>
                  <a:pt x="7236707" y="5315986"/>
                  <a:pt x="7226964" y="5316786"/>
                  <a:pt x="7222089" y="5317184"/>
                </a:cubicBezTo>
                <a:cubicBezTo>
                  <a:pt x="7209628" y="5343208"/>
                  <a:pt x="7180393" y="5345606"/>
                  <a:pt x="7165775" y="5346806"/>
                </a:cubicBezTo>
                <a:cubicBezTo>
                  <a:pt x="7154951" y="5335190"/>
                  <a:pt x="7146841" y="5298348"/>
                  <a:pt x="7138729" y="5261511"/>
                </a:cubicBezTo>
                <a:cubicBezTo>
                  <a:pt x="7154426" y="5272724"/>
                  <a:pt x="7177710" y="5258314"/>
                  <a:pt x="7192331" y="5257116"/>
                </a:cubicBezTo>
                <a:cubicBezTo>
                  <a:pt x="7192331" y="5257116"/>
                  <a:pt x="7191249" y="5244702"/>
                  <a:pt x="7190171" y="5232287"/>
                </a:cubicBezTo>
                <a:cubicBezTo>
                  <a:pt x="7185296" y="5232688"/>
                  <a:pt x="7175552" y="5233487"/>
                  <a:pt x="7165807" y="5234288"/>
                </a:cubicBezTo>
                <a:cubicBezTo>
                  <a:pt x="7160933" y="5234686"/>
                  <a:pt x="7160933" y="5234686"/>
                  <a:pt x="7159855" y="5222272"/>
                </a:cubicBezTo>
                <a:cubicBezTo>
                  <a:pt x="7159855" y="5222272"/>
                  <a:pt x="7159855" y="5222272"/>
                  <a:pt x="7164727" y="5221875"/>
                </a:cubicBezTo>
                <a:cubicBezTo>
                  <a:pt x="7174473" y="5221076"/>
                  <a:pt x="7184217" y="5220276"/>
                  <a:pt x="7195045" y="5231890"/>
                </a:cubicBezTo>
                <a:cubicBezTo>
                  <a:pt x="7213455" y="5217880"/>
                  <a:pt x="7221041" y="5192252"/>
                  <a:pt x="7250279" y="5189854"/>
                </a:cubicBezTo>
                <a:cubicBezTo>
                  <a:pt x="7250279" y="5189854"/>
                  <a:pt x="7250279" y="5189854"/>
                  <a:pt x="7251359" y="5202266"/>
                </a:cubicBezTo>
                <a:cubicBezTo>
                  <a:pt x="7251359" y="5202266"/>
                  <a:pt x="7256231" y="5201867"/>
                  <a:pt x="7255153" y="5189452"/>
                </a:cubicBezTo>
                <a:cubicBezTo>
                  <a:pt x="7258943" y="5176642"/>
                  <a:pt x="7268691" y="5175842"/>
                  <a:pt x="7278436" y="5175043"/>
                </a:cubicBezTo>
                <a:cubicBezTo>
                  <a:pt x="7272483" y="5163030"/>
                  <a:pt x="7260579" y="5139004"/>
                  <a:pt x="7258421" y="5114174"/>
                </a:cubicBezTo>
                <a:cubicBezTo>
                  <a:pt x="7258421" y="5114174"/>
                  <a:pt x="7258421" y="5114174"/>
                  <a:pt x="7253547" y="5114574"/>
                </a:cubicBezTo>
                <a:cubicBezTo>
                  <a:pt x="7252469" y="5102161"/>
                  <a:pt x="7252469" y="5102161"/>
                  <a:pt x="7257339" y="5101762"/>
                </a:cubicBezTo>
                <a:cubicBezTo>
                  <a:pt x="7257339" y="5101762"/>
                  <a:pt x="7263291" y="5113774"/>
                  <a:pt x="7263291" y="5113774"/>
                </a:cubicBezTo>
                <a:cubicBezTo>
                  <a:pt x="7263291" y="5113774"/>
                  <a:pt x="7263291" y="5113774"/>
                  <a:pt x="7262213" y="5101362"/>
                </a:cubicBezTo>
                <a:cubicBezTo>
                  <a:pt x="7273039" y="5112976"/>
                  <a:pt x="7281705" y="5099763"/>
                  <a:pt x="7285499" y="5086951"/>
                </a:cubicBezTo>
                <a:cubicBezTo>
                  <a:pt x="7258977" y="5064123"/>
                  <a:pt x="7241645" y="5090548"/>
                  <a:pt x="7216199" y="5080134"/>
                </a:cubicBezTo>
                <a:cubicBezTo>
                  <a:pt x="7211327" y="5080534"/>
                  <a:pt x="7205375" y="5068518"/>
                  <a:pt x="7205375" y="5068518"/>
                </a:cubicBezTo>
                <a:cubicBezTo>
                  <a:pt x="7195633" y="5069316"/>
                  <a:pt x="7191837" y="5082130"/>
                  <a:pt x="7186962" y="5082528"/>
                </a:cubicBezTo>
                <a:cubicBezTo>
                  <a:pt x="7177217" y="5083330"/>
                  <a:pt x="7176137" y="5070916"/>
                  <a:pt x="7166393" y="5071717"/>
                </a:cubicBezTo>
                <a:cubicBezTo>
                  <a:pt x="7151775" y="5072914"/>
                  <a:pt x="7137158" y="5074112"/>
                  <a:pt x="7122537" y="5075310"/>
                </a:cubicBezTo>
                <a:cubicBezTo>
                  <a:pt x="7117663" y="5075710"/>
                  <a:pt x="7118745" y="5088125"/>
                  <a:pt x="7113872" y="5088523"/>
                </a:cubicBezTo>
                <a:cubicBezTo>
                  <a:pt x="7093025" y="5102734"/>
                  <a:pt x="7071776" y="5098226"/>
                  <a:pt x="7049645" y="5090664"/>
                </a:cubicBezTo>
                <a:lnTo>
                  <a:pt x="7032054" y="5084606"/>
                </a:lnTo>
                <a:lnTo>
                  <a:pt x="7046280" y="5113872"/>
                </a:lnTo>
                <a:cubicBezTo>
                  <a:pt x="7048247" y="5125100"/>
                  <a:pt x="7047189" y="5136570"/>
                  <a:pt x="7044115" y="5148202"/>
                </a:cubicBezTo>
                <a:cubicBezTo>
                  <a:pt x="7037975" y="5171465"/>
                  <a:pt x="7023758" y="5195376"/>
                  <a:pt x="7009549" y="5219282"/>
                </a:cubicBezTo>
                <a:cubicBezTo>
                  <a:pt x="7012959" y="5259495"/>
                  <a:pt x="6984115" y="5302286"/>
                  <a:pt x="7019783" y="5339916"/>
                </a:cubicBezTo>
                <a:cubicBezTo>
                  <a:pt x="7020210" y="5344942"/>
                  <a:pt x="6987953" y="5347524"/>
                  <a:pt x="6988380" y="5352549"/>
                </a:cubicBezTo>
                <a:cubicBezTo>
                  <a:pt x="6956115" y="5355130"/>
                  <a:pt x="6955689" y="5350105"/>
                  <a:pt x="6955265" y="5345079"/>
                </a:cubicBezTo>
                <a:cubicBezTo>
                  <a:pt x="6954837" y="5340052"/>
                  <a:pt x="6953983" y="5330000"/>
                  <a:pt x="6953131" y="5319947"/>
                </a:cubicBezTo>
                <a:cubicBezTo>
                  <a:pt x="6951852" y="5304870"/>
                  <a:pt x="6950465" y="5288532"/>
                  <a:pt x="6953113" y="5271875"/>
                </a:cubicBezTo>
                <a:lnTo>
                  <a:pt x="6958995" y="5252202"/>
                </a:lnTo>
                <a:lnTo>
                  <a:pt x="6943487" y="5239098"/>
                </a:lnTo>
                <a:cubicBezTo>
                  <a:pt x="6937172" y="5236221"/>
                  <a:pt x="6931157" y="5236715"/>
                  <a:pt x="6926927" y="5243854"/>
                </a:cubicBezTo>
                <a:cubicBezTo>
                  <a:pt x="6922111" y="5244248"/>
                  <a:pt x="6920939" y="5230760"/>
                  <a:pt x="6916123" y="5231153"/>
                </a:cubicBezTo>
                <a:cubicBezTo>
                  <a:pt x="6914949" y="5217664"/>
                  <a:pt x="6919767" y="5217270"/>
                  <a:pt x="6919767" y="5217270"/>
                </a:cubicBezTo>
                <a:cubicBezTo>
                  <a:pt x="6929398" y="5216480"/>
                  <a:pt x="6937821" y="5215788"/>
                  <a:pt x="6945941" y="5218522"/>
                </a:cubicBezTo>
                <a:lnTo>
                  <a:pt x="6966941" y="5237326"/>
                </a:lnTo>
                <a:lnTo>
                  <a:pt x="6977291" y="5221865"/>
                </a:lnTo>
                <a:lnTo>
                  <a:pt x="6978841" y="5189788"/>
                </a:lnTo>
                <a:lnTo>
                  <a:pt x="6974791" y="5190120"/>
                </a:lnTo>
                <a:cubicBezTo>
                  <a:pt x="6973616" y="5176632"/>
                  <a:pt x="6978915" y="5176200"/>
                  <a:pt x="6978915" y="5176200"/>
                </a:cubicBezTo>
                <a:cubicBezTo>
                  <a:pt x="6977740" y="5162708"/>
                  <a:pt x="6977740" y="5162708"/>
                  <a:pt x="6972444" y="5163145"/>
                </a:cubicBezTo>
                <a:cubicBezTo>
                  <a:pt x="6974506" y="5156180"/>
                  <a:pt x="6975830" y="5156072"/>
                  <a:pt x="6976643" y="5157706"/>
                </a:cubicBezTo>
                <a:cubicBezTo>
                  <a:pt x="6977447" y="5159337"/>
                  <a:pt x="6977740" y="5162708"/>
                  <a:pt x="6977740" y="5162708"/>
                </a:cubicBezTo>
                <a:lnTo>
                  <a:pt x="6982371" y="5162332"/>
                </a:lnTo>
                <a:lnTo>
                  <a:pt x="6983629" y="5153044"/>
                </a:lnTo>
                <a:cubicBezTo>
                  <a:pt x="6984683" y="5141570"/>
                  <a:pt x="6984733" y="5130182"/>
                  <a:pt x="6982261" y="5118993"/>
                </a:cubicBezTo>
                <a:lnTo>
                  <a:pt x="6969140" y="5092857"/>
                </a:lnTo>
                <a:lnTo>
                  <a:pt x="6962814" y="5100910"/>
                </a:lnTo>
                <a:cubicBezTo>
                  <a:pt x="6962814" y="5100910"/>
                  <a:pt x="6951992" y="5089298"/>
                  <a:pt x="6947117" y="5089696"/>
                </a:cubicBezTo>
                <a:lnTo>
                  <a:pt x="6923901" y="5104606"/>
                </a:lnTo>
                <a:lnTo>
                  <a:pt x="6926729" y="5110386"/>
                </a:lnTo>
                <a:cubicBezTo>
                  <a:pt x="6932167" y="5126158"/>
                  <a:pt x="6935616" y="5142643"/>
                  <a:pt x="6937110" y="5160232"/>
                </a:cubicBezTo>
                <a:cubicBezTo>
                  <a:pt x="6937534" y="5165258"/>
                  <a:pt x="6905383" y="5172892"/>
                  <a:pt x="6873235" y="5180524"/>
                </a:cubicBezTo>
                <a:cubicBezTo>
                  <a:pt x="6874511" y="5195602"/>
                  <a:pt x="6907937" y="5203046"/>
                  <a:pt x="6908793" y="5213098"/>
                </a:cubicBezTo>
                <a:cubicBezTo>
                  <a:pt x="6910499" y="5233200"/>
                  <a:pt x="6847050" y="5258520"/>
                  <a:pt x="6848756" y="5278622"/>
                </a:cubicBezTo>
                <a:cubicBezTo>
                  <a:pt x="6850887" y="5303751"/>
                  <a:pt x="6853448" y="5333907"/>
                  <a:pt x="6823433" y="5366670"/>
                </a:cubicBezTo>
                <a:cubicBezTo>
                  <a:pt x="6823857" y="5371695"/>
                  <a:pt x="6759123" y="5381936"/>
                  <a:pt x="6759551" y="5386962"/>
                </a:cubicBezTo>
                <a:cubicBezTo>
                  <a:pt x="6729108" y="5414696"/>
                  <a:pt x="6733373" y="5464954"/>
                  <a:pt x="6765947" y="5462349"/>
                </a:cubicBezTo>
                <a:cubicBezTo>
                  <a:pt x="6768079" y="5487476"/>
                  <a:pt x="6804497" y="5530104"/>
                  <a:pt x="6675895" y="5560633"/>
                </a:cubicBezTo>
                <a:cubicBezTo>
                  <a:pt x="6778314" y="5608096"/>
                  <a:pt x="6685703" y="5676228"/>
                  <a:pt x="6755547" y="5726298"/>
                </a:cubicBezTo>
                <a:cubicBezTo>
                  <a:pt x="6755975" y="5731323"/>
                  <a:pt x="6755547" y="5726298"/>
                  <a:pt x="6722967" y="5728908"/>
                </a:cubicBezTo>
                <a:cubicBezTo>
                  <a:pt x="6811101" y="5752846"/>
                  <a:pt x="6722674" y="5767669"/>
                  <a:pt x="6745123" y="5794441"/>
                </a:cubicBezTo>
                <a:lnTo>
                  <a:pt x="6756687" y="5802669"/>
                </a:lnTo>
                <a:lnTo>
                  <a:pt x="6748207" y="5802862"/>
                </a:lnTo>
                <a:cubicBezTo>
                  <a:pt x="6743618" y="5803153"/>
                  <a:pt x="6737509" y="5803640"/>
                  <a:pt x="6729363" y="5804293"/>
                </a:cubicBezTo>
                <a:cubicBezTo>
                  <a:pt x="6730642" y="5819370"/>
                  <a:pt x="6795799" y="5814158"/>
                  <a:pt x="6797079" y="5829236"/>
                </a:cubicBezTo>
                <a:cubicBezTo>
                  <a:pt x="6764927" y="5836866"/>
                  <a:pt x="6732348" y="5839474"/>
                  <a:pt x="6700631" y="5852132"/>
                </a:cubicBezTo>
                <a:cubicBezTo>
                  <a:pt x="6671034" y="5889921"/>
                  <a:pt x="6902062" y="5906850"/>
                  <a:pt x="6742157" y="5955068"/>
                </a:cubicBezTo>
                <a:cubicBezTo>
                  <a:pt x="6742583" y="5960091"/>
                  <a:pt x="6775165" y="5957486"/>
                  <a:pt x="6775593" y="5962513"/>
                </a:cubicBezTo>
                <a:cubicBezTo>
                  <a:pt x="6748129" y="6025430"/>
                  <a:pt x="6822663" y="6130786"/>
                  <a:pt x="6894649" y="6205982"/>
                </a:cubicBezTo>
                <a:cubicBezTo>
                  <a:pt x="6800327" y="6254014"/>
                  <a:pt x="6932769" y="6268714"/>
                  <a:pt x="6870173" y="6304081"/>
                </a:cubicBezTo>
                <a:cubicBezTo>
                  <a:pt x="6871025" y="6314134"/>
                  <a:pt x="6903607" y="6311526"/>
                  <a:pt x="6936606" y="6313944"/>
                </a:cubicBezTo>
                <a:cubicBezTo>
                  <a:pt x="6874437" y="6354340"/>
                  <a:pt x="6878701" y="6404597"/>
                  <a:pt x="7011571" y="6424326"/>
                </a:cubicBezTo>
                <a:cubicBezTo>
                  <a:pt x="6945990" y="6424515"/>
                  <a:pt x="6979849" y="6436985"/>
                  <a:pt x="7012850" y="6439404"/>
                </a:cubicBezTo>
                <a:cubicBezTo>
                  <a:pt x="6980702" y="6447037"/>
                  <a:pt x="6981553" y="6457086"/>
                  <a:pt x="6949401" y="6464721"/>
                </a:cubicBezTo>
                <a:cubicBezTo>
                  <a:pt x="7018393" y="6504739"/>
                  <a:pt x="6890642" y="6545321"/>
                  <a:pt x="6991791" y="6577708"/>
                </a:cubicBezTo>
                <a:cubicBezTo>
                  <a:pt x="6993067" y="6592784"/>
                  <a:pt x="7026494" y="6600231"/>
                  <a:pt x="6994346" y="6607864"/>
                </a:cubicBezTo>
                <a:cubicBezTo>
                  <a:pt x="6995628" y="6622941"/>
                  <a:pt x="6996479" y="6632993"/>
                  <a:pt x="7062487" y="6637829"/>
                </a:cubicBezTo>
                <a:cubicBezTo>
                  <a:pt x="6969444" y="6700933"/>
                  <a:pt x="7103590" y="6735740"/>
                  <a:pt x="7010554" y="6798845"/>
                </a:cubicBezTo>
                <a:cubicBezTo>
                  <a:pt x="7010978" y="6803871"/>
                  <a:pt x="7043979" y="6806292"/>
                  <a:pt x="7076561" y="6803683"/>
                </a:cubicBezTo>
                <a:cubicBezTo>
                  <a:pt x="7013537" y="6834024"/>
                  <a:pt x="7080825" y="6853941"/>
                  <a:pt x="7018229" y="6889308"/>
                </a:cubicBezTo>
                <a:cubicBezTo>
                  <a:pt x="7019080" y="6899361"/>
                  <a:pt x="7051655" y="6896753"/>
                  <a:pt x="7085092" y="6904201"/>
                </a:cubicBezTo>
                <a:cubicBezTo>
                  <a:pt x="7054643" y="6931937"/>
                  <a:pt x="7122781" y="6961902"/>
                  <a:pt x="7124911" y="6987031"/>
                </a:cubicBezTo>
                <a:cubicBezTo>
                  <a:pt x="7093193" y="6999689"/>
                  <a:pt x="7094471" y="7014769"/>
                  <a:pt x="7029745" y="7025006"/>
                </a:cubicBezTo>
                <a:cubicBezTo>
                  <a:pt x="7063171" y="7032452"/>
                  <a:pt x="7063598" y="7037479"/>
                  <a:pt x="7097030" y="7044920"/>
                </a:cubicBezTo>
                <a:cubicBezTo>
                  <a:pt x="6970986" y="7105608"/>
                  <a:pt x="7139837" y="7162936"/>
                  <a:pt x="7146238" y="7238321"/>
                </a:cubicBezTo>
                <a:cubicBezTo>
                  <a:pt x="7148794" y="7268479"/>
                  <a:pt x="7118352" y="7296215"/>
                  <a:pt x="7186067" y="7321155"/>
                </a:cubicBezTo>
                <a:cubicBezTo>
                  <a:pt x="7186917" y="7331209"/>
                  <a:pt x="7121339" y="7331397"/>
                  <a:pt x="7155193" y="7343869"/>
                </a:cubicBezTo>
                <a:cubicBezTo>
                  <a:pt x="7260603" y="7426510"/>
                  <a:pt x="7270412" y="7542105"/>
                  <a:pt x="7313647" y="7665143"/>
                </a:cubicBezTo>
                <a:cubicBezTo>
                  <a:pt x="7313219" y="7660118"/>
                  <a:pt x="7345799" y="7657513"/>
                  <a:pt x="7345375" y="7652484"/>
                </a:cubicBezTo>
                <a:cubicBezTo>
                  <a:pt x="7377949" y="7649877"/>
                  <a:pt x="7377949" y="7649877"/>
                  <a:pt x="7378376" y="7654903"/>
                </a:cubicBezTo>
                <a:cubicBezTo>
                  <a:pt x="7379227" y="7664955"/>
                  <a:pt x="7347507" y="7677615"/>
                  <a:pt x="7346228" y="7662535"/>
                </a:cubicBezTo>
                <a:cubicBezTo>
                  <a:pt x="7314074" y="7670169"/>
                  <a:pt x="7285338" y="7718009"/>
                  <a:pt x="7383919" y="7720242"/>
                </a:cubicBezTo>
                <a:cubicBezTo>
                  <a:pt x="7323455" y="7780737"/>
                  <a:pt x="7490610" y="7817962"/>
                  <a:pt x="7398418" y="7891120"/>
                </a:cubicBezTo>
                <a:cubicBezTo>
                  <a:pt x="7399271" y="7901169"/>
                  <a:pt x="7432278" y="7903590"/>
                  <a:pt x="7465277" y="7906009"/>
                </a:cubicBezTo>
                <a:cubicBezTo>
                  <a:pt x="7466983" y="7926113"/>
                  <a:pt x="7469115" y="7951239"/>
                  <a:pt x="7438247" y="7973950"/>
                </a:cubicBezTo>
                <a:cubicBezTo>
                  <a:pt x="7439529" y="7989028"/>
                  <a:pt x="7505110" y="7988841"/>
                  <a:pt x="7505963" y="7998893"/>
                </a:cubicBezTo>
                <a:cubicBezTo>
                  <a:pt x="7515771" y="8114484"/>
                  <a:pt x="7559441" y="8242551"/>
                  <a:pt x="7569674" y="8363171"/>
                </a:cubicBezTo>
                <a:cubicBezTo>
                  <a:pt x="7571380" y="8383275"/>
                  <a:pt x="7581123" y="8401471"/>
                  <a:pt x="7594938" y="8419340"/>
                </a:cubicBezTo>
                <a:lnTo>
                  <a:pt x="7629446" y="8456981"/>
                </a:lnTo>
                <a:lnTo>
                  <a:pt x="7644432" y="8465822"/>
                </a:lnTo>
                <a:cubicBezTo>
                  <a:pt x="7655382" y="8470835"/>
                  <a:pt x="7666687" y="8474412"/>
                  <a:pt x="7678563" y="8476089"/>
                </a:cubicBezTo>
                <a:cubicBezTo>
                  <a:pt x="7740313" y="8484807"/>
                  <a:pt x="7801337" y="8430032"/>
                  <a:pt x="7853953" y="8469152"/>
                </a:cubicBezTo>
                <a:cubicBezTo>
                  <a:pt x="7868201" y="8471162"/>
                  <a:pt x="7891952" y="8474515"/>
                  <a:pt x="7906204" y="8476527"/>
                </a:cubicBezTo>
                <a:cubicBezTo>
                  <a:pt x="7910953" y="8477197"/>
                  <a:pt x="7920090" y="8446795"/>
                  <a:pt x="7924841" y="8447466"/>
                </a:cubicBezTo>
                <a:cubicBezTo>
                  <a:pt x="7967230" y="8421751"/>
                  <a:pt x="7991705" y="8488597"/>
                  <a:pt x="8038841" y="8463559"/>
                </a:cubicBezTo>
                <a:cubicBezTo>
                  <a:pt x="8128003" y="8381057"/>
                  <a:pt x="8218985" y="8457291"/>
                  <a:pt x="8308874" y="8438284"/>
                </a:cubicBezTo>
                <a:lnTo>
                  <a:pt x="8321121" y="8437445"/>
                </a:lnTo>
                <a:lnTo>
                  <a:pt x="8316793" y="8403585"/>
                </a:lnTo>
                <a:cubicBezTo>
                  <a:pt x="8290649" y="8254849"/>
                  <a:pt x="8242594" y="8113559"/>
                  <a:pt x="8158477" y="7972306"/>
                </a:cubicBezTo>
                <a:cubicBezTo>
                  <a:pt x="8158477" y="7972306"/>
                  <a:pt x="8158051" y="7967281"/>
                  <a:pt x="8158051" y="7967281"/>
                </a:cubicBezTo>
                <a:cubicBezTo>
                  <a:pt x="8158051" y="7967281"/>
                  <a:pt x="8157623" y="7962255"/>
                  <a:pt x="8157623" y="7962255"/>
                </a:cubicBezTo>
                <a:cubicBezTo>
                  <a:pt x="8189465" y="7959709"/>
                  <a:pt x="8189891" y="7964735"/>
                  <a:pt x="8221735" y="7962186"/>
                </a:cubicBezTo>
                <a:cubicBezTo>
                  <a:pt x="8306173" y="8107207"/>
                  <a:pt x="8354307" y="8249439"/>
                  <a:pt x="8380471" y="8398410"/>
                </a:cubicBezTo>
                <a:lnTo>
                  <a:pt x="8384220" y="8427740"/>
                </a:lnTo>
                <a:lnTo>
                  <a:pt x="8401182" y="8423584"/>
                </a:lnTo>
                <a:cubicBezTo>
                  <a:pt x="8433109" y="8416205"/>
                  <a:pt x="8465080" y="8412797"/>
                  <a:pt x="8493762" y="8432694"/>
                </a:cubicBezTo>
                <a:cubicBezTo>
                  <a:pt x="8498512" y="8433363"/>
                  <a:pt x="8508013" y="8434704"/>
                  <a:pt x="8512764" y="8435376"/>
                </a:cubicBezTo>
                <a:cubicBezTo>
                  <a:pt x="8524637" y="8437053"/>
                  <a:pt x="8541081" y="8423527"/>
                  <a:pt x="8557022" y="8417853"/>
                </a:cubicBezTo>
                <a:lnTo>
                  <a:pt x="8567639" y="8417975"/>
                </a:lnTo>
                <a:lnTo>
                  <a:pt x="8562210" y="8415402"/>
                </a:lnTo>
                <a:cubicBezTo>
                  <a:pt x="8562210" y="8415402"/>
                  <a:pt x="8593075" y="8407911"/>
                  <a:pt x="8593075" y="8407911"/>
                </a:cubicBezTo>
                <a:cubicBezTo>
                  <a:pt x="8608713" y="8406659"/>
                  <a:pt x="8616535" y="8406035"/>
                  <a:pt x="8620499" y="8406345"/>
                </a:cubicBezTo>
                <a:cubicBezTo>
                  <a:pt x="8624460" y="8406654"/>
                  <a:pt x="8624565" y="8407898"/>
                  <a:pt x="8624779" y="8410394"/>
                </a:cubicBezTo>
                <a:lnTo>
                  <a:pt x="8626739" y="8433494"/>
                </a:lnTo>
                <a:lnTo>
                  <a:pt x="8629159" y="8432308"/>
                </a:lnTo>
                <a:cubicBezTo>
                  <a:pt x="8682024" y="8414082"/>
                  <a:pt x="8741293" y="8429257"/>
                  <a:pt x="8799739" y="8453604"/>
                </a:cubicBezTo>
                <a:lnTo>
                  <a:pt x="8813480" y="8459964"/>
                </a:lnTo>
                <a:lnTo>
                  <a:pt x="8820245" y="8459423"/>
                </a:lnTo>
                <a:cubicBezTo>
                  <a:pt x="8823544" y="8459158"/>
                  <a:pt x="8825743" y="8458982"/>
                  <a:pt x="8825743" y="8458982"/>
                </a:cubicBezTo>
                <a:lnTo>
                  <a:pt x="8824598" y="8465110"/>
                </a:lnTo>
                <a:lnTo>
                  <a:pt x="8869018" y="8485672"/>
                </a:lnTo>
                <a:cubicBezTo>
                  <a:pt x="8916521" y="8492379"/>
                  <a:pt x="8973158" y="8468676"/>
                  <a:pt x="9021021" y="8507132"/>
                </a:cubicBezTo>
                <a:cubicBezTo>
                  <a:pt x="9055641" y="8527867"/>
                  <a:pt x="9092842" y="8541041"/>
                  <a:pt x="9131275" y="8551914"/>
                </a:cubicBezTo>
                <a:lnTo>
                  <a:pt x="9140532" y="8554351"/>
                </a:lnTo>
                <a:lnTo>
                  <a:pt x="9121992" y="8540820"/>
                </a:lnTo>
                <a:cubicBezTo>
                  <a:pt x="9141842" y="8527450"/>
                  <a:pt x="9160294" y="8519099"/>
                  <a:pt x="9177332" y="8519195"/>
                </a:cubicBezTo>
                <a:cubicBezTo>
                  <a:pt x="9194368" y="8519293"/>
                  <a:pt x="9209986" y="8527836"/>
                  <a:pt x="9224187" y="8548262"/>
                </a:cubicBezTo>
                <a:cubicBezTo>
                  <a:pt x="9210462" y="8555251"/>
                  <a:pt x="9197094" y="8560558"/>
                  <a:pt x="9184082" y="8562734"/>
                </a:cubicBezTo>
                <a:lnTo>
                  <a:pt x="9163502" y="8560399"/>
                </a:lnTo>
                <a:lnTo>
                  <a:pt x="9248929" y="8582886"/>
                </a:lnTo>
                <a:cubicBezTo>
                  <a:pt x="9328038" y="8605942"/>
                  <a:pt x="9406688" y="8640818"/>
                  <a:pt x="9474095" y="8729574"/>
                </a:cubicBezTo>
                <a:cubicBezTo>
                  <a:pt x="9483596" y="8730915"/>
                  <a:pt x="9488345" y="8731586"/>
                  <a:pt x="9497483" y="8701175"/>
                </a:cubicBezTo>
                <a:cubicBezTo>
                  <a:pt x="9531098" y="8737621"/>
                  <a:pt x="9584071" y="8808490"/>
                  <a:pt x="9635962" y="8784119"/>
                </a:cubicBezTo>
                <a:cubicBezTo>
                  <a:pt x="9664100" y="8756399"/>
                  <a:pt x="9706850" y="8762433"/>
                  <a:pt x="9744851" y="8767799"/>
                </a:cubicBezTo>
                <a:cubicBezTo>
                  <a:pt x="9773533" y="8787694"/>
                  <a:pt x="9804408" y="8792051"/>
                  <a:pt x="9835829" y="8792526"/>
                </a:cubicBezTo>
                <a:lnTo>
                  <a:pt x="9844503" y="8792658"/>
                </a:lnTo>
                <a:lnTo>
                  <a:pt x="9823682" y="8788704"/>
                </a:lnTo>
                <a:cubicBezTo>
                  <a:pt x="9771784" y="8767704"/>
                  <a:pt x="9768155" y="8694573"/>
                  <a:pt x="9801889" y="8668000"/>
                </a:cubicBezTo>
                <a:cubicBezTo>
                  <a:pt x="9808316" y="8662935"/>
                  <a:pt x="9816099" y="8659566"/>
                  <a:pt x="9825161" y="8658562"/>
                </a:cubicBezTo>
                <a:cubicBezTo>
                  <a:pt x="9868251" y="8651761"/>
                  <a:pt x="9921743" y="8730533"/>
                  <a:pt x="9904185" y="8773035"/>
                </a:cubicBezTo>
                <a:cubicBezTo>
                  <a:pt x="9901679" y="8779106"/>
                  <a:pt x="9897721" y="8784436"/>
                  <a:pt x="9892073" y="8788674"/>
                </a:cubicBezTo>
                <a:lnTo>
                  <a:pt x="9863483" y="8792946"/>
                </a:lnTo>
                <a:lnTo>
                  <a:pt x="9930101" y="8793950"/>
                </a:lnTo>
                <a:cubicBezTo>
                  <a:pt x="9967741" y="8767566"/>
                  <a:pt x="10000989" y="8772260"/>
                  <a:pt x="10025105" y="8807362"/>
                </a:cubicBezTo>
                <a:cubicBezTo>
                  <a:pt x="10071881" y="8750576"/>
                  <a:pt x="10147883" y="8761307"/>
                  <a:pt x="10185881" y="8766671"/>
                </a:cubicBezTo>
                <a:cubicBezTo>
                  <a:pt x="10223981" y="8676957"/>
                  <a:pt x="10250149" y="8710366"/>
                  <a:pt x="10276885" y="8734942"/>
                </a:cubicBezTo>
                <a:lnTo>
                  <a:pt x="10294741" y="8745858"/>
                </a:lnTo>
                <a:lnTo>
                  <a:pt x="10320865" y="8721224"/>
                </a:lnTo>
                <a:lnTo>
                  <a:pt x="10339969" y="8717241"/>
                </a:lnTo>
                <a:lnTo>
                  <a:pt x="10339849" y="8716710"/>
                </a:lnTo>
                <a:lnTo>
                  <a:pt x="10340549" y="8717119"/>
                </a:lnTo>
                <a:lnTo>
                  <a:pt x="10372529" y="8710455"/>
                </a:lnTo>
                <a:lnTo>
                  <a:pt x="10373153" y="8709903"/>
                </a:lnTo>
                <a:lnTo>
                  <a:pt x="10397425" y="8685151"/>
                </a:lnTo>
                <a:lnTo>
                  <a:pt x="10385557" y="8677323"/>
                </a:lnTo>
                <a:cubicBezTo>
                  <a:pt x="10380861" y="8671064"/>
                  <a:pt x="10378329" y="8663395"/>
                  <a:pt x="10378477" y="8655681"/>
                </a:cubicBezTo>
                <a:cubicBezTo>
                  <a:pt x="10378777" y="8640254"/>
                  <a:pt x="10389801" y="8624645"/>
                  <a:pt x="10415765" y="8619731"/>
                </a:cubicBezTo>
                <a:cubicBezTo>
                  <a:pt x="10428993" y="8627572"/>
                  <a:pt x="10432517" y="8636223"/>
                  <a:pt x="10434873" y="8646236"/>
                </a:cubicBezTo>
                <a:lnTo>
                  <a:pt x="10436727" y="8651547"/>
                </a:lnTo>
                <a:lnTo>
                  <a:pt x="10445321" y="8644817"/>
                </a:lnTo>
                <a:cubicBezTo>
                  <a:pt x="10464323" y="8647500"/>
                  <a:pt x="10474185" y="8680581"/>
                  <a:pt x="10493189" y="8683268"/>
                </a:cubicBezTo>
                <a:cubicBezTo>
                  <a:pt x="10526441" y="8687961"/>
                  <a:pt x="10564073" y="8661581"/>
                  <a:pt x="10592577" y="8665607"/>
                </a:cubicBezTo>
                <a:lnTo>
                  <a:pt x="10660011" y="8644692"/>
                </a:lnTo>
                <a:lnTo>
                  <a:pt x="10620909" y="8620517"/>
                </a:lnTo>
                <a:lnTo>
                  <a:pt x="10654461" y="8610073"/>
                </a:lnTo>
                <a:lnTo>
                  <a:pt x="10629097" y="8594255"/>
                </a:lnTo>
                <a:cubicBezTo>
                  <a:pt x="10611955" y="8582960"/>
                  <a:pt x="10597353" y="8566911"/>
                  <a:pt x="10593441" y="8533966"/>
                </a:cubicBezTo>
                <a:cubicBezTo>
                  <a:pt x="10629029" y="8529060"/>
                  <a:pt x="10674887" y="8567346"/>
                  <a:pt x="10684377" y="8598750"/>
                </a:cubicBezTo>
                <a:lnTo>
                  <a:pt x="10682253" y="8612042"/>
                </a:lnTo>
                <a:lnTo>
                  <a:pt x="10697225" y="8614202"/>
                </a:lnTo>
                <a:cubicBezTo>
                  <a:pt x="10709245" y="8618506"/>
                  <a:pt x="10720113" y="8625062"/>
                  <a:pt x="10728637" y="8633230"/>
                </a:cubicBezTo>
                <a:lnTo>
                  <a:pt x="10732739" y="8640023"/>
                </a:lnTo>
                <a:lnTo>
                  <a:pt x="10746409" y="8639781"/>
                </a:lnTo>
                <a:cubicBezTo>
                  <a:pt x="10795097" y="8646654"/>
                  <a:pt x="10841593" y="8669064"/>
                  <a:pt x="10887077" y="8707182"/>
                </a:cubicBezTo>
                <a:lnTo>
                  <a:pt x="10907077" y="8722876"/>
                </a:lnTo>
                <a:lnTo>
                  <a:pt x="10906601" y="8710953"/>
                </a:lnTo>
                <a:cubicBezTo>
                  <a:pt x="10910193" y="8676782"/>
                  <a:pt x="10923855" y="8646589"/>
                  <a:pt x="10947069" y="8609419"/>
                </a:cubicBezTo>
                <a:cubicBezTo>
                  <a:pt x="11012341" y="8581073"/>
                  <a:pt x="11088407" y="8570728"/>
                  <a:pt x="11150477" y="8587389"/>
                </a:cubicBezTo>
                <a:lnTo>
                  <a:pt x="11199711" y="8610052"/>
                </a:lnTo>
                <a:lnTo>
                  <a:pt x="11191733" y="8589151"/>
                </a:lnTo>
                <a:cubicBezTo>
                  <a:pt x="11187493" y="8559064"/>
                  <a:pt x="11195461" y="8526555"/>
                  <a:pt x="11216047" y="8514028"/>
                </a:cubicBezTo>
                <a:cubicBezTo>
                  <a:pt x="11230437" y="8540043"/>
                  <a:pt x="11233041" y="8561902"/>
                  <a:pt x="11233825" y="8583291"/>
                </a:cubicBezTo>
                <a:lnTo>
                  <a:pt x="11235727" y="8601759"/>
                </a:lnTo>
                <a:lnTo>
                  <a:pt x="11238153" y="8598890"/>
                </a:lnTo>
                <a:cubicBezTo>
                  <a:pt x="11249197" y="8590286"/>
                  <a:pt x="11261791" y="8584254"/>
                  <a:pt x="11274717" y="8582179"/>
                </a:cubicBezTo>
                <a:lnTo>
                  <a:pt x="11276149" y="8582313"/>
                </a:lnTo>
                <a:lnTo>
                  <a:pt x="11280843" y="8563835"/>
                </a:lnTo>
                <a:cubicBezTo>
                  <a:pt x="11281655" y="8555009"/>
                  <a:pt x="11281009" y="8544836"/>
                  <a:pt x="11278005" y="8532549"/>
                </a:cubicBezTo>
                <a:cubicBezTo>
                  <a:pt x="11284817" y="8519016"/>
                  <a:pt x="11295593" y="8509752"/>
                  <a:pt x="11308631" y="8503003"/>
                </a:cubicBezTo>
                <a:lnTo>
                  <a:pt x="11315509" y="8500750"/>
                </a:lnTo>
                <a:lnTo>
                  <a:pt x="11325461" y="8488108"/>
                </a:lnTo>
                <a:lnTo>
                  <a:pt x="11330047" y="8495987"/>
                </a:lnTo>
                <a:lnTo>
                  <a:pt x="11334941" y="8494388"/>
                </a:lnTo>
                <a:lnTo>
                  <a:pt x="11354905" y="8459379"/>
                </a:lnTo>
                <a:cubicBezTo>
                  <a:pt x="11365381" y="8447801"/>
                  <a:pt x="11378573" y="8437763"/>
                  <a:pt x="11393315" y="8429855"/>
                </a:cubicBezTo>
                <a:lnTo>
                  <a:pt x="11414421" y="8423687"/>
                </a:lnTo>
                <a:lnTo>
                  <a:pt x="11414231" y="8423095"/>
                </a:lnTo>
                <a:lnTo>
                  <a:pt x="11415061" y="8423501"/>
                </a:lnTo>
                <a:lnTo>
                  <a:pt x="11457837" y="8411005"/>
                </a:lnTo>
                <a:cubicBezTo>
                  <a:pt x="11480267" y="8409452"/>
                  <a:pt x="11502717" y="8413095"/>
                  <a:pt x="11522425" y="8423344"/>
                </a:cubicBezTo>
                <a:cubicBezTo>
                  <a:pt x="11519289" y="8428913"/>
                  <a:pt x="11525593" y="8431636"/>
                  <a:pt x="11531897" y="8434363"/>
                </a:cubicBezTo>
                <a:cubicBezTo>
                  <a:pt x="11530453" y="8447798"/>
                  <a:pt x="11526701" y="8460583"/>
                  <a:pt x="11521057" y="8472377"/>
                </a:cubicBezTo>
                <a:lnTo>
                  <a:pt x="11506469" y="8493520"/>
                </a:lnTo>
                <a:lnTo>
                  <a:pt x="11511295" y="8495821"/>
                </a:lnTo>
                <a:lnTo>
                  <a:pt x="11550773" y="8514685"/>
                </a:lnTo>
                <a:lnTo>
                  <a:pt x="11563549" y="8507982"/>
                </a:lnTo>
                <a:cubicBezTo>
                  <a:pt x="11567845" y="8507942"/>
                  <a:pt x="11572285" y="8509271"/>
                  <a:pt x="11576709" y="8512363"/>
                </a:cubicBezTo>
                <a:lnTo>
                  <a:pt x="11573661" y="8525619"/>
                </a:lnTo>
                <a:lnTo>
                  <a:pt x="11581237" y="8529238"/>
                </a:lnTo>
                <a:cubicBezTo>
                  <a:pt x="11589633" y="8548143"/>
                  <a:pt x="11594471" y="8569326"/>
                  <a:pt x="11600329" y="8589408"/>
                </a:cubicBezTo>
                <a:lnTo>
                  <a:pt x="11616045" y="8622838"/>
                </a:lnTo>
                <a:lnTo>
                  <a:pt x="11620515" y="8600716"/>
                </a:lnTo>
                <a:cubicBezTo>
                  <a:pt x="11630513" y="8577977"/>
                  <a:pt x="11650969" y="8559071"/>
                  <a:pt x="11683175" y="8549664"/>
                </a:cubicBezTo>
                <a:cubicBezTo>
                  <a:pt x="11706785" y="8543669"/>
                  <a:pt x="11727629" y="8543764"/>
                  <a:pt x="11746399" y="8548269"/>
                </a:cubicBezTo>
                <a:cubicBezTo>
                  <a:pt x="11760473" y="8551652"/>
                  <a:pt x="11773379" y="8557515"/>
                  <a:pt x="11785403" y="8565156"/>
                </a:cubicBezTo>
                <a:lnTo>
                  <a:pt x="11798541" y="8575892"/>
                </a:lnTo>
                <a:lnTo>
                  <a:pt x="11794957" y="8570847"/>
                </a:lnTo>
                <a:cubicBezTo>
                  <a:pt x="11789307" y="8552535"/>
                  <a:pt x="11801773" y="8536813"/>
                  <a:pt x="11855835" y="8543723"/>
                </a:cubicBezTo>
                <a:cubicBezTo>
                  <a:pt x="11870045" y="8585749"/>
                  <a:pt x="11866857" y="8605447"/>
                  <a:pt x="11856649" y="8611681"/>
                </a:cubicBezTo>
                <a:cubicBezTo>
                  <a:pt x="11852821" y="8614018"/>
                  <a:pt x="11848005" y="8614462"/>
                  <a:pt x="11842749" y="8613484"/>
                </a:cubicBezTo>
                <a:lnTo>
                  <a:pt x="11831129" y="8607106"/>
                </a:lnTo>
                <a:lnTo>
                  <a:pt x="11877583" y="8662782"/>
                </a:lnTo>
                <a:lnTo>
                  <a:pt x="11813873" y="8701182"/>
                </a:lnTo>
                <a:lnTo>
                  <a:pt x="11813239" y="8701162"/>
                </a:lnTo>
                <a:lnTo>
                  <a:pt x="11813417" y="8701457"/>
                </a:lnTo>
                <a:lnTo>
                  <a:pt x="11795473" y="8712268"/>
                </a:lnTo>
                <a:cubicBezTo>
                  <a:pt x="11769617" y="8729384"/>
                  <a:pt x="11740305" y="8743879"/>
                  <a:pt x="11692605" y="8746054"/>
                </a:cubicBezTo>
                <a:cubicBezTo>
                  <a:pt x="11674745" y="8738756"/>
                  <a:pt x="11659627" y="8728351"/>
                  <a:pt x="11647533" y="8716058"/>
                </a:cubicBezTo>
                <a:cubicBezTo>
                  <a:pt x="11635437" y="8703767"/>
                  <a:pt x="11626365" y="8689590"/>
                  <a:pt x="11620589" y="8674752"/>
                </a:cubicBezTo>
                <a:lnTo>
                  <a:pt x="11616529" y="8653998"/>
                </a:lnTo>
                <a:lnTo>
                  <a:pt x="11598777" y="8675662"/>
                </a:lnTo>
                <a:cubicBezTo>
                  <a:pt x="11591039" y="8687865"/>
                  <a:pt x="11586757" y="8703337"/>
                  <a:pt x="11592765" y="8727910"/>
                </a:cubicBezTo>
                <a:cubicBezTo>
                  <a:pt x="11531097" y="8750781"/>
                  <a:pt x="11502533" y="8793921"/>
                  <a:pt x="11430819" y="8784135"/>
                </a:cubicBezTo>
                <a:cubicBezTo>
                  <a:pt x="11419909" y="8782674"/>
                  <a:pt x="11409447" y="8780155"/>
                  <a:pt x="11399441" y="8776729"/>
                </a:cubicBezTo>
                <a:lnTo>
                  <a:pt x="11354735" y="8753227"/>
                </a:lnTo>
                <a:lnTo>
                  <a:pt x="11339409" y="8758130"/>
                </a:lnTo>
                <a:cubicBezTo>
                  <a:pt x="11333965" y="8752739"/>
                  <a:pt x="11328081" y="8740863"/>
                  <a:pt x="11324701" y="8728442"/>
                </a:cubicBezTo>
                <a:lnTo>
                  <a:pt x="11324709" y="8726878"/>
                </a:lnTo>
                <a:lnTo>
                  <a:pt x="11316097" y="8718907"/>
                </a:lnTo>
                <a:lnTo>
                  <a:pt x="11304525" y="8734114"/>
                </a:lnTo>
                <a:cubicBezTo>
                  <a:pt x="11297881" y="8738642"/>
                  <a:pt x="11290303" y="8741725"/>
                  <a:pt x="11281793" y="8742913"/>
                </a:cubicBezTo>
                <a:lnTo>
                  <a:pt x="11271023" y="8739344"/>
                </a:lnTo>
                <a:lnTo>
                  <a:pt x="11271543" y="8741772"/>
                </a:lnTo>
                <a:cubicBezTo>
                  <a:pt x="11271581" y="8762851"/>
                  <a:pt x="11267357" y="8783853"/>
                  <a:pt x="11259275" y="8803560"/>
                </a:cubicBezTo>
                <a:cubicBezTo>
                  <a:pt x="11249169" y="8828198"/>
                  <a:pt x="11233031" y="8850814"/>
                  <a:pt x="11211625" y="8869031"/>
                </a:cubicBezTo>
                <a:lnTo>
                  <a:pt x="11205375" y="8872120"/>
                </a:lnTo>
                <a:lnTo>
                  <a:pt x="11202617" y="8878424"/>
                </a:lnTo>
                <a:cubicBezTo>
                  <a:pt x="11197269" y="8884729"/>
                  <a:pt x="11190033" y="8889336"/>
                  <a:pt x="11181359" y="8890988"/>
                </a:cubicBezTo>
                <a:lnTo>
                  <a:pt x="11172437" y="8888373"/>
                </a:lnTo>
                <a:lnTo>
                  <a:pt x="11132413" y="8908130"/>
                </a:lnTo>
                <a:lnTo>
                  <a:pt x="11114909" y="8909255"/>
                </a:lnTo>
                <a:lnTo>
                  <a:pt x="11127029" y="8928259"/>
                </a:lnTo>
                <a:cubicBezTo>
                  <a:pt x="11137787" y="8949094"/>
                  <a:pt x="11147769" y="8973036"/>
                  <a:pt x="11156795" y="9000929"/>
                </a:cubicBezTo>
                <a:lnTo>
                  <a:pt x="11175589" y="9076299"/>
                </a:lnTo>
                <a:lnTo>
                  <a:pt x="11180857" y="9075921"/>
                </a:lnTo>
                <a:cubicBezTo>
                  <a:pt x="11207513" y="9078513"/>
                  <a:pt x="11233809" y="9085428"/>
                  <a:pt x="11258237" y="9096112"/>
                </a:cubicBezTo>
                <a:cubicBezTo>
                  <a:pt x="11278585" y="9105017"/>
                  <a:pt x="11297637" y="9116536"/>
                  <a:pt x="11314513" y="9130351"/>
                </a:cubicBezTo>
                <a:lnTo>
                  <a:pt x="11335005" y="9153117"/>
                </a:lnTo>
                <a:lnTo>
                  <a:pt x="11336749" y="9152025"/>
                </a:lnTo>
                <a:lnTo>
                  <a:pt x="11336695" y="9154997"/>
                </a:lnTo>
                <a:lnTo>
                  <a:pt x="11357729" y="9178354"/>
                </a:lnTo>
                <a:cubicBezTo>
                  <a:pt x="11369367" y="9196438"/>
                  <a:pt x="11377957" y="9216498"/>
                  <a:pt x="11382615" y="9238207"/>
                </a:cubicBezTo>
                <a:lnTo>
                  <a:pt x="11383117" y="9265019"/>
                </a:lnTo>
                <a:lnTo>
                  <a:pt x="11384677" y="9264219"/>
                </a:lnTo>
                <a:lnTo>
                  <a:pt x="11383155" y="9267005"/>
                </a:lnTo>
                <a:lnTo>
                  <a:pt x="11383927" y="9307971"/>
                </a:lnTo>
                <a:cubicBezTo>
                  <a:pt x="11381717" y="9320320"/>
                  <a:pt x="11375685" y="9330812"/>
                  <a:pt x="11367475" y="9340561"/>
                </a:cubicBezTo>
                <a:lnTo>
                  <a:pt x="11347893" y="9359229"/>
                </a:lnTo>
                <a:lnTo>
                  <a:pt x="11353279" y="9364364"/>
                </a:lnTo>
                <a:cubicBezTo>
                  <a:pt x="11356209" y="9372162"/>
                  <a:pt x="11357435" y="9381755"/>
                  <a:pt x="11358743" y="9390128"/>
                </a:cubicBezTo>
                <a:cubicBezTo>
                  <a:pt x="11352093" y="9395908"/>
                  <a:pt x="11346985" y="9397489"/>
                  <a:pt x="11342837" y="9396380"/>
                </a:cubicBezTo>
                <a:cubicBezTo>
                  <a:pt x="11336617" y="9394714"/>
                  <a:pt x="11332569" y="9386987"/>
                  <a:pt x="11328757" y="9378295"/>
                </a:cubicBezTo>
                <a:lnTo>
                  <a:pt x="11328389" y="9377596"/>
                </a:lnTo>
                <a:lnTo>
                  <a:pt x="11305199" y="9399168"/>
                </a:lnTo>
                <a:lnTo>
                  <a:pt x="11299565" y="9407688"/>
                </a:lnTo>
                <a:lnTo>
                  <a:pt x="11336545" y="9424472"/>
                </a:lnTo>
                <a:cubicBezTo>
                  <a:pt x="11374957" y="9447411"/>
                  <a:pt x="11403985" y="9477448"/>
                  <a:pt x="11415681" y="9512969"/>
                </a:cubicBezTo>
                <a:lnTo>
                  <a:pt x="11415317" y="9526685"/>
                </a:lnTo>
                <a:lnTo>
                  <a:pt x="11451605" y="9517333"/>
                </a:lnTo>
                <a:cubicBezTo>
                  <a:pt x="11466681" y="9516151"/>
                  <a:pt x="11481305" y="9517774"/>
                  <a:pt x="11493521" y="9522674"/>
                </a:cubicBezTo>
                <a:lnTo>
                  <a:pt x="11494627" y="9523504"/>
                </a:lnTo>
                <a:lnTo>
                  <a:pt x="11511105" y="9511357"/>
                </a:lnTo>
                <a:cubicBezTo>
                  <a:pt x="11517783" y="9504831"/>
                  <a:pt x="11524153" y="9496516"/>
                  <a:pt x="11529989" y="9485342"/>
                </a:cubicBezTo>
                <a:cubicBezTo>
                  <a:pt x="11544881" y="9478150"/>
                  <a:pt x="11560183" y="9476315"/>
                  <a:pt x="11575669" y="9477601"/>
                </a:cubicBezTo>
                <a:lnTo>
                  <a:pt x="11582947" y="9479306"/>
                </a:lnTo>
                <a:lnTo>
                  <a:pt x="11599857" y="9474402"/>
                </a:lnTo>
                <a:lnTo>
                  <a:pt x="11598337" y="9482911"/>
                </a:lnTo>
                <a:lnTo>
                  <a:pt x="11603509" y="9484123"/>
                </a:lnTo>
                <a:lnTo>
                  <a:pt x="11643987" y="9466706"/>
                </a:lnTo>
                <a:cubicBezTo>
                  <a:pt x="11660613" y="9462900"/>
                  <a:pt x="11678455" y="9461678"/>
                  <a:pt x="11696157" y="9462913"/>
                </a:cubicBezTo>
                <a:lnTo>
                  <a:pt x="11717989" y="9468729"/>
                </a:lnTo>
                <a:lnTo>
                  <a:pt x="11718233" y="9468170"/>
                </a:lnTo>
                <a:lnTo>
                  <a:pt x="11718649" y="9468907"/>
                </a:lnTo>
                <a:lnTo>
                  <a:pt x="11728657" y="9471575"/>
                </a:lnTo>
                <a:lnTo>
                  <a:pt x="11729225" y="9445464"/>
                </a:lnTo>
                <a:cubicBezTo>
                  <a:pt x="11749205" y="9440984"/>
                  <a:pt x="11760021" y="9451754"/>
                  <a:pt x="11759593" y="9471645"/>
                </a:cubicBezTo>
                <a:lnTo>
                  <a:pt x="11738325" y="9474149"/>
                </a:lnTo>
                <a:lnTo>
                  <a:pt x="11762895" y="9480697"/>
                </a:lnTo>
                <a:cubicBezTo>
                  <a:pt x="11782701" y="9490813"/>
                  <a:pt x="11798993" y="9505014"/>
                  <a:pt x="11808499" y="9523026"/>
                </a:cubicBezTo>
                <a:lnTo>
                  <a:pt x="11808897" y="9535301"/>
                </a:lnTo>
                <a:lnTo>
                  <a:pt x="11809605" y="9534436"/>
                </a:lnTo>
                <a:cubicBezTo>
                  <a:pt x="11821329" y="9552938"/>
                  <a:pt x="11846699" y="9574228"/>
                  <a:pt x="11844773" y="9589941"/>
                </a:cubicBezTo>
                <a:cubicBezTo>
                  <a:pt x="11832941" y="9598675"/>
                  <a:pt x="11821105" y="9607410"/>
                  <a:pt x="11822921" y="9618933"/>
                </a:cubicBezTo>
                <a:cubicBezTo>
                  <a:pt x="11809575" y="9618066"/>
                  <a:pt x="11799269" y="9613791"/>
                  <a:pt x="11792017" y="9607507"/>
                </a:cubicBezTo>
                <a:cubicBezTo>
                  <a:pt x="11781141" y="9598083"/>
                  <a:pt x="11777139" y="9584143"/>
                  <a:pt x="11780055" y="9570391"/>
                </a:cubicBezTo>
                <a:lnTo>
                  <a:pt x="11806593" y="9538105"/>
                </a:lnTo>
                <a:lnTo>
                  <a:pt x="11774037" y="9560856"/>
                </a:lnTo>
                <a:lnTo>
                  <a:pt x="11747485" y="9570098"/>
                </a:lnTo>
                <a:lnTo>
                  <a:pt x="11749947" y="9574343"/>
                </a:lnTo>
                <a:lnTo>
                  <a:pt x="11759521" y="9590835"/>
                </a:lnTo>
                <a:lnTo>
                  <a:pt x="11778225" y="9572262"/>
                </a:lnTo>
                <a:cubicBezTo>
                  <a:pt x="11780217" y="9583331"/>
                  <a:pt x="11778361" y="9593608"/>
                  <a:pt x="11776769" y="9604652"/>
                </a:cubicBezTo>
                <a:lnTo>
                  <a:pt x="11776781" y="9609626"/>
                </a:lnTo>
                <a:lnTo>
                  <a:pt x="11785365" y="9610298"/>
                </a:lnTo>
                <a:cubicBezTo>
                  <a:pt x="11788981" y="9612434"/>
                  <a:pt x="11791793" y="9615724"/>
                  <a:pt x="11793389" y="9620386"/>
                </a:cubicBezTo>
                <a:lnTo>
                  <a:pt x="11781833" y="9629264"/>
                </a:lnTo>
                <a:lnTo>
                  <a:pt x="11785709" y="9635934"/>
                </a:lnTo>
                <a:cubicBezTo>
                  <a:pt x="11779881" y="9655026"/>
                  <a:pt x="11769533" y="9674115"/>
                  <a:pt x="11760781" y="9692852"/>
                </a:cubicBezTo>
                <a:lnTo>
                  <a:pt x="11751207" y="9727059"/>
                </a:lnTo>
                <a:lnTo>
                  <a:pt x="11769969" y="9711936"/>
                </a:lnTo>
                <a:cubicBezTo>
                  <a:pt x="11793779" y="9699125"/>
                  <a:pt x="11823725" y="9694601"/>
                  <a:pt x="11857033" y="9703479"/>
                </a:cubicBezTo>
                <a:cubicBezTo>
                  <a:pt x="11880845" y="9710696"/>
                  <a:pt x="11898205" y="9721303"/>
                  <a:pt x="11910833" y="9734325"/>
                </a:cubicBezTo>
                <a:cubicBezTo>
                  <a:pt x="11920299" y="9744091"/>
                  <a:pt x="11927101" y="9755220"/>
                  <a:pt x="11931961" y="9767295"/>
                </a:cubicBezTo>
                <a:lnTo>
                  <a:pt x="11935083" y="9780045"/>
                </a:lnTo>
                <a:lnTo>
                  <a:pt x="11935871" y="9779407"/>
                </a:lnTo>
                <a:lnTo>
                  <a:pt x="11936077" y="9776594"/>
                </a:lnTo>
                <a:cubicBezTo>
                  <a:pt x="11939939" y="9767973"/>
                  <a:pt x="11947147" y="9762148"/>
                  <a:pt x="11958451" y="9762572"/>
                </a:cubicBezTo>
                <a:lnTo>
                  <a:pt x="11962321" y="9763682"/>
                </a:lnTo>
                <a:lnTo>
                  <a:pt x="11949907" y="9742381"/>
                </a:lnTo>
                <a:cubicBezTo>
                  <a:pt x="11945853" y="9728030"/>
                  <a:pt x="11947337" y="9714063"/>
                  <a:pt x="11961713" y="9707966"/>
                </a:cubicBezTo>
                <a:lnTo>
                  <a:pt x="11962253" y="9708725"/>
                </a:lnTo>
                <a:lnTo>
                  <a:pt x="11961779" y="9704938"/>
                </a:lnTo>
                <a:cubicBezTo>
                  <a:pt x="11964963" y="9698456"/>
                  <a:pt x="11972689" y="9695014"/>
                  <a:pt x="11985709" y="9696894"/>
                </a:cubicBezTo>
                <a:cubicBezTo>
                  <a:pt x="11991995" y="9705264"/>
                  <a:pt x="11991701" y="9715164"/>
                  <a:pt x="11995701" y="9727346"/>
                </a:cubicBezTo>
                <a:lnTo>
                  <a:pt x="11977085" y="9729696"/>
                </a:lnTo>
                <a:lnTo>
                  <a:pt x="11980693" y="9734794"/>
                </a:lnTo>
                <a:cubicBezTo>
                  <a:pt x="11985941" y="9746406"/>
                  <a:pt x="11988915" y="9759072"/>
                  <a:pt x="11986015" y="9767918"/>
                </a:cubicBezTo>
                <a:lnTo>
                  <a:pt x="11984933" y="9768742"/>
                </a:lnTo>
                <a:lnTo>
                  <a:pt x="11989161" y="9775317"/>
                </a:lnTo>
                <a:lnTo>
                  <a:pt x="12005401" y="9786040"/>
                </a:lnTo>
                <a:lnTo>
                  <a:pt x="12000983" y="9793712"/>
                </a:lnTo>
                <a:lnTo>
                  <a:pt x="12018061" y="9820289"/>
                </a:lnTo>
                <a:lnTo>
                  <a:pt x="12014619" y="9841948"/>
                </a:lnTo>
                <a:lnTo>
                  <a:pt x="12026439" y="9842930"/>
                </a:lnTo>
                <a:cubicBezTo>
                  <a:pt x="12033753" y="9848396"/>
                  <a:pt x="12036781" y="9858308"/>
                  <a:pt x="12034957" y="9872439"/>
                </a:cubicBezTo>
                <a:cubicBezTo>
                  <a:pt x="12023457" y="9875179"/>
                  <a:pt x="12014055" y="9875291"/>
                  <a:pt x="12006989" y="9872865"/>
                </a:cubicBezTo>
                <a:lnTo>
                  <a:pt x="12006121" y="9871945"/>
                </a:lnTo>
                <a:lnTo>
                  <a:pt x="11983289" y="9895465"/>
                </a:lnTo>
                <a:cubicBezTo>
                  <a:pt x="11972093" y="9902589"/>
                  <a:pt x="11959309" y="9907213"/>
                  <a:pt x="11946417" y="9908566"/>
                </a:cubicBezTo>
                <a:lnTo>
                  <a:pt x="11944809" y="9908284"/>
                </a:lnTo>
                <a:lnTo>
                  <a:pt x="11948241" y="9938805"/>
                </a:lnTo>
                <a:cubicBezTo>
                  <a:pt x="11968065" y="9931203"/>
                  <a:pt x="11991431" y="9914738"/>
                  <a:pt x="12011821" y="9930916"/>
                </a:cubicBezTo>
                <a:lnTo>
                  <a:pt x="12007761" y="9935884"/>
                </a:lnTo>
                <a:lnTo>
                  <a:pt x="12028241" y="9939924"/>
                </a:lnTo>
                <a:cubicBezTo>
                  <a:pt x="12034889" y="9957193"/>
                  <a:pt x="12034529" y="9971370"/>
                  <a:pt x="12030109" y="9981672"/>
                </a:cubicBezTo>
                <a:cubicBezTo>
                  <a:pt x="12023481" y="9997127"/>
                  <a:pt x="12007723" y="10003868"/>
                  <a:pt x="11992789" y="9999279"/>
                </a:cubicBezTo>
                <a:cubicBezTo>
                  <a:pt x="11985319" y="9996982"/>
                  <a:pt x="11978063" y="9991857"/>
                  <a:pt x="11972249" y="9983567"/>
                </a:cubicBezTo>
                <a:lnTo>
                  <a:pt x="11965385" y="9963443"/>
                </a:lnTo>
                <a:lnTo>
                  <a:pt x="11905623" y="9986651"/>
                </a:lnTo>
                <a:cubicBezTo>
                  <a:pt x="11900477" y="9963127"/>
                  <a:pt x="11916761" y="9964381"/>
                  <a:pt x="11922333" y="9953247"/>
                </a:cubicBezTo>
                <a:lnTo>
                  <a:pt x="11921033" y="9945045"/>
                </a:lnTo>
                <a:lnTo>
                  <a:pt x="11904345" y="9940031"/>
                </a:lnTo>
                <a:cubicBezTo>
                  <a:pt x="11911807" y="9931583"/>
                  <a:pt x="11911201" y="9927712"/>
                  <a:pt x="11901293" y="9920667"/>
                </a:cubicBezTo>
                <a:lnTo>
                  <a:pt x="11917701" y="9908439"/>
                </a:lnTo>
                <a:lnTo>
                  <a:pt x="11918749" y="9903746"/>
                </a:lnTo>
                <a:lnTo>
                  <a:pt x="11908949" y="9902039"/>
                </a:lnTo>
                <a:lnTo>
                  <a:pt x="11894521" y="9886780"/>
                </a:lnTo>
                <a:lnTo>
                  <a:pt x="11890181" y="9886440"/>
                </a:lnTo>
                <a:cubicBezTo>
                  <a:pt x="11839789" y="9887035"/>
                  <a:pt x="11793497" y="9896124"/>
                  <a:pt x="11731475" y="9862542"/>
                </a:cubicBezTo>
                <a:cubicBezTo>
                  <a:pt x="11721507" y="9847789"/>
                  <a:pt x="11715941" y="9831977"/>
                  <a:pt x="11714185" y="9816208"/>
                </a:cubicBezTo>
                <a:cubicBezTo>
                  <a:pt x="11712425" y="9800439"/>
                  <a:pt x="11714473" y="9784718"/>
                  <a:pt x="11719731" y="9770141"/>
                </a:cubicBezTo>
                <a:lnTo>
                  <a:pt x="11730433" y="9751784"/>
                </a:lnTo>
                <a:lnTo>
                  <a:pt x="11700879" y="9759835"/>
                </a:lnTo>
                <a:cubicBezTo>
                  <a:pt x="11686115" y="9765513"/>
                  <a:pt x="11672027" y="9775505"/>
                  <a:pt x="11660353" y="9797850"/>
                </a:cubicBezTo>
                <a:cubicBezTo>
                  <a:pt x="11593265" y="9784662"/>
                  <a:pt x="11540077" y="9804125"/>
                  <a:pt x="11486783" y="9760208"/>
                </a:cubicBezTo>
                <a:cubicBezTo>
                  <a:pt x="11478653" y="9753549"/>
                  <a:pt x="11471625" y="9746284"/>
                  <a:pt x="11465585" y="9738537"/>
                </a:cubicBezTo>
                <a:lnTo>
                  <a:pt x="11444183" y="9697487"/>
                </a:lnTo>
                <a:lnTo>
                  <a:pt x="11428041" y="9693598"/>
                </a:lnTo>
                <a:cubicBezTo>
                  <a:pt x="11427159" y="9686612"/>
                  <a:pt x="11430305" y="9674309"/>
                  <a:pt x="11435915" y="9662839"/>
                </a:cubicBezTo>
                <a:lnTo>
                  <a:pt x="11436989" y="9661618"/>
                </a:lnTo>
                <a:lnTo>
                  <a:pt x="11435205" y="9651003"/>
                </a:lnTo>
                <a:lnTo>
                  <a:pt x="11415203" y="9657107"/>
                </a:lnTo>
                <a:cubicBezTo>
                  <a:pt x="11406571" y="9657305"/>
                  <a:pt x="11398145" y="9655900"/>
                  <a:pt x="11390221" y="9652535"/>
                </a:cubicBezTo>
                <a:lnTo>
                  <a:pt x="11383645" y="9644291"/>
                </a:lnTo>
                <a:lnTo>
                  <a:pt x="11382429" y="9646458"/>
                </a:lnTo>
                <a:cubicBezTo>
                  <a:pt x="11368137" y="9663039"/>
                  <a:pt x="11350337" y="9677407"/>
                  <a:pt x="11330189" y="9688809"/>
                </a:cubicBezTo>
                <a:cubicBezTo>
                  <a:pt x="11313399" y="9698309"/>
                  <a:pt x="11294975" y="9705749"/>
                  <a:pt x="11275589" y="9710689"/>
                </a:cubicBezTo>
                <a:lnTo>
                  <a:pt x="11243479" y="9714359"/>
                </a:lnTo>
                <a:lnTo>
                  <a:pt x="11243581" y="9718608"/>
                </a:lnTo>
                <a:lnTo>
                  <a:pt x="11238807" y="9720497"/>
                </a:lnTo>
                <a:lnTo>
                  <a:pt x="11235585" y="9738942"/>
                </a:lnTo>
                <a:cubicBezTo>
                  <a:pt x="11236223" y="9794503"/>
                  <a:pt x="11233361" y="9861699"/>
                  <a:pt x="11231953" y="9922656"/>
                </a:cubicBezTo>
                <a:lnTo>
                  <a:pt x="11231571" y="10006579"/>
                </a:lnTo>
                <a:lnTo>
                  <a:pt x="11232081" y="10006698"/>
                </a:lnTo>
                <a:lnTo>
                  <a:pt x="11231711" y="10008751"/>
                </a:lnTo>
                <a:lnTo>
                  <a:pt x="11237089" y="10068927"/>
                </a:lnTo>
                <a:lnTo>
                  <a:pt x="11237433" y="10069866"/>
                </a:lnTo>
                <a:lnTo>
                  <a:pt x="11275821" y="10074314"/>
                </a:lnTo>
                <a:cubicBezTo>
                  <a:pt x="11302497" y="10084839"/>
                  <a:pt x="11322833" y="10104534"/>
                  <a:pt x="11340089" y="10128129"/>
                </a:cubicBezTo>
                <a:lnTo>
                  <a:pt x="11341057" y="10129771"/>
                </a:lnTo>
                <a:lnTo>
                  <a:pt x="11368409" y="10117815"/>
                </a:lnTo>
                <a:lnTo>
                  <a:pt x="11376691" y="10136304"/>
                </a:lnTo>
                <a:lnTo>
                  <a:pt x="11380929" y="10130302"/>
                </a:lnTo>
                <a:cubicBezTo>
                  <a:pt x="11381877" y="10129390"/>
                  <a:pt x="11381565" y="10130773"/>
                  <a:pt x="11379003" y="10136118"/>
                </a:cubicBezTo>
                <a:lnTo>
                  <a:pt x="11377561" y="10138250"/>
                </a:lnTo>
                <a:lnTo>
                  <a:pt x="11381203" y="10146386"/>
                </a:lnTo>
                <a:lnTo>
                  <a:pt x="11370449" y="10148769"/>
                </a:lnTo>
                <a:lnTo>
                  <a:pt x="11368987" y="10150933"/>
                </a:lnTo>
                <a:cubicBezTo>
                  <a:pt x="11366817" y="10154016"/>
                  <a:pt x="11365713" y="10155406"/>
                  <a:pt x="11365383" y="10155597"/>
                </a:cubicBezTo>
                <a:cubicBezTo>
                  <a:pt x="11364893" y="10155884"/>
                  <a:pt x="11366137" y="10153473"/>
                  <a:pt x="11368125" y="10150030"/>
                </a:cubicBezTo>
                <a:lnTo>
                  <a:pt x="11368649" y="10149170"/>
                </a:lnTo>
                <a:lnTo>
                  <a:pt x="11354429" y="10152320"/>
                </a:lnTo>
                <a:lnTo>
                  <a:pt x="11372397" y="10182623"/>
                </a:lnTo>
                <a:lnTo>
                  <a:pt x="11381125" y="10183323"/>
                </a:lnTo>
                <a:lnTo>
                  <a:pt x="11412949" y="10196183"/>
                </a:lnTo>
                <a:lnTo>
                  <a:pt x="11413121" y="10182798"/>
                </a:lnTo>
                <a:cubicBezTo>
                  <a:pt x="11415489" y="10169033"/>
                  <a:pt x="11420681" y="10154304"/>
                  <a:pt x="11430567" y="10137918"/>
                </a:cubicBezTo>
                <a:lnTo>
                  <a:pt x="11463687" y="10126121"/>
                </a:lnTo>
                <a:lnTo>
                  <a:pt x="11460849" y="10120695"/>
                </a:lnTo>
                <a:cubicBezTo>
                  <a:pt x="11465357" y="10114505"/>
                  <a:pt x="11469385" y="10112241"/>
                  <a:pt x="11473121" y="10112483"/>
                </a:cubicBezTo>
                <a:lnTo>
                  <a:pt x="11483883" y="10121707"/>
                </a:lnTo>
                <a:lnTo>
                  <a:pt x="11523787" y="10122455"/>
                </a:lnTo>
                <a:cubicBezTo>
                  <a:pt x="11574521" y="10132192"/>
                  <a:pt x="11614881" y="10169716"/>
                  <a:pt x="11601657" y="10221210"/>
                </a:cubicBezTo>
                <a:cubicBezTo>
                  <a:pt x="11596043" y="10239678"/>
                  <a:pt x="11586513" y="10253529"/>
                  <a:pt x="11574173" y="10263978"/>
                </a:cubicBezTo>
                <a:cubicBezTo>
                  <a:pt x="11537153" y="10295322"/>
                  <a:pt x="11474881" y="10296072"/>
                  <a:pt x="11417421" y="10299158"/>
                </a:cubicBezTo>
                <a:lnTo>
                  <a:pt x="11415237" y="10264055"/>
                </a:lnTo>
                <a:lnTo>
                  <a:pt x="11372681" y="10314734"/>
                </a:lnTo>
                <a:cubicBezTo>
                  <a:pt x="11359815" y="10315773"/>
                  <a:pt x="11347215" y="10314092"/>
                  <a:pt x="11335537" y="10310347"/>
                </a:cubicBezTo>
                <a:cubicBezTo>
                  <a:pt x="11323857" y="10306601"/>
                  <a:pt x="11313093" y="10300799"/>
                  <a:pt x="11303901" y="10293582"/>
                </a:cubicBezTo>
                <a:lnTo>
                  <a:pt x="11275045" y="10250381"/>
                </a:lnTo>
                <a:lnTo>
                  <a:pt x="11249553" y="10259294"/>
                </a:lnTo>
                <a:lnTo>
                  <a:pt x="11217863" y="10260854"/>
                </a:lnTo>
                <a:lnTo>
                  <a:pt x="11218007" y="10260980"/>
                </a:lnTo>
                <a:cubicBezTo>
                  <a:pt x="11229549" y="10272014"/>
                  <a:pt x="11240821" y="10283416"/>
                  <a:pt x="11252545" y="10293967"/>
                </a:cubicBezTo>
                <a:cubicBezTo>
                  <a:pt x="11234793" y="10292657"/>
                  <a:pt x="11218495" y="10289224"/>
                  <a:pt x="11203317" y="10284098"/>
                </a:cubicBezTo>
                <a:lnTo>
                  <a:pt x="11201841" y="10283451"/>
                </a:lnTo>
                <a:lnTo>
                  <a:pt x="11201517" y="10284845"/>
                </a:lnTo>
                <a:cubicBezTo>
                  <a:pt x="11186761" y="10342191"/>
                  <a:pt x="11169579" y="10395236"/>
                  <a:pt x="11144177" y="10455039"/>
                </a:cubicBezTo>
                <a:lnTo>
                  <a:pt x="11136823" y="10471415"/>
                </a:lnTo>
                <a:lnTo>
                  <a:pt x="11154771" y="10484878"/>
                </a:lnTo>
                <a:cubicBezTo>
                  <a:pt x="11172093" y="10544768"/>
                  <a:pt x="11143051" y="10576479"/>
                  <a:pt x="11104425" y="10586940"/>
                </a:cubicBezTo>
                <a:lnTo>
                  <a:pt x="11085039" y="10587144"/>
                </a:lnTo>
                <a:lnTo>
                  <a:pt x="11076919" y="10605369"/>
                </a:lnTo>
                <a:lnTo>
                  <a:pt x="11076453" y="10621755"/>
                </a:lnTo>
                <a:cubicBezTo>
                  <a:pt x="11071921" y="10630458"/>
                  <a:pt x="11064697" y="10638698"/>
                  <a:pt x="11059539" y="10644585"/>
                </a:cubicBezTo>
                <a:lnTo>
                  <a:pt x="11058615" y="10644213"/>
                </a:lnTo>
                <a:lnTo>
                  <a:pt x="11034869" y="10693664"/>
                </a:lnTo>
                <a:lnTo>
                  <a:pt x="11034161" y="10694861"/>
                </a:lnTo>
                <a:lnTo>
                  <a:pt x="11043359" y="10692129"/>
                </a:lnTo>
                <a:cubicBezTo>
                  <a:pt x="11057697" y="10690974"/>
                  <a:pt x="11073177" y="10694409"/>
                  <a:pt x="11083493" y="10696701"/>
                </a:cubicBezTo>
                <a:cubicBezTo>
                  <a:pt x="11079551" y="10703272"/>
                  <a:pt x="11066595" y="10710565"/>
                  <a:pt x="11051919" y="10714875"/>
                </a:cubicBezTo>
                <a:lnTo>
                  <a:pt x="11022225" y="10715056"/>
                </a:lnTo>
                <a:lnTo>
                  <a:pt x="11000557" y="10751716"/>
                </a:lnTo>
                <a:lnTo>
                  <a:pt x="10967849" y="10783943"/>
                </a:lnTo>
                <a:lnTo>
                  <a:pt x="10975911" y="10798344"/>
                </a:lnTo>
                <a:lnTo>
                  <a:pt x="10970469" y="10809826"/>
                </a:lnTo>
                <a:lnTo>
                  <a:pt x="10968049" y="10812478"/>
                </a:lnTo>
                <a:lnTo>
                  <a:pt x="10966405" y="10818406"/>
                </a:lnTo>
                <a:lnTo>
                  <a:pt x="10961887" y="10827939"/>
                </a:lnTo>
                <a:cubicBezTo>
                  <a:pt x="10952899" y="10826731"/>
                  <a:pt x="10946021" y="10823187"/>
                  <a:pt x="10941261" y="10818267"/>
                </a:cubicBezTo>
                <a:lnTo>
                  <a:pt x="10939627" y="10811751"/>
                </a:lnTo>
                <a:lnTo>
                  <a:pt x="10916145" y="10834890"/>
                </a:lnTo>
                <a:cubicBezTo>
                  <a:pt x="10892759" y="10863280"/>
                  <a:pt x="10870093" y="10955170"/>
                  <a:pt x="10860233" y="10922076"/>
                </a:cubicBezTo>
                <a:cubicBezTo>
                  <a:pt x="10846529" y="10967687"/>
                  <a:pt x="10848445" y="10979845"/>
                  <a:pt x="10844553" y="11009008"/>
                </a:cubicBezTo>
                <a:lnTo>
                  <a:pt x="10844017" y="11011984"/>
                </a:lnTo>
                <a:lnTo>
                  <a:pt x="10857317" y="11017731"/>
                </a:lnTo>
                <a:lnTo>
                  <a:pt x="10861791" y="11016507"/>
                </a:lnTo>
                <a:lnTo>
                  <a:pt x="10862469" y="11020153"/>
                </a:lnTo>
                <a:lnTo>
                  <a:pt x="10900433" y="11040389"/>
                </a:lnTo>
                <a:cubicBezTo>
                  <a:pt x="10911831" y="11049190"/>
                  <a:pt x="10920773" y="11060388"/>
                  <a:pt x="10925549" y="11076043"/>
                </a:cubicBezTo>
                <a:cubicBezTo>
                  <a:pt x="10926751" y="11084531"/>
                  <a:pt x="10927353" y="11088773"/>
                  <a:pt x="10912829" y="11094549"/>
                </a:cubicBezTo>
                <a:cubicBezTo>
                  <a:pt x="10900623" y="11080957"/>
                  <a:pt x="10879717" y="11071441"/>
                  <a:pt x="10857425" y="11062916"/>
                </a:cubicBezTo>
                <a:lnTo>
                  <a:pt x="10833141" y="11053127"/>
                </a:lnTo>
                <a:lnTo>
                  <a:pt x="10807605" y="11092624"/>
                </a:lnTo>
                <a:cubicBezTo>
                  <a:pt x="10771431" y="11138436"/>
                  <a:pt x="10732665" y="11155821"/>
                  <a:pt x="10693225" y="11174250"/>
                </a:cubicBezTo>
                <a:lnTo>
                  <a:pt x="10683545" y="11179481"/>
                </a:lnTo>
                <a:lnTo>
                  <a:pt x="10683789" y="11188221"/>
                </a:lnTo>
                <a:cubicBezTo>
                  <a:pt x="10681101" y="11199511"/>
                  <a:pt x="10675281" y="11208697"/>
                  <a:pt x="10666119" y="11215126"/>
                </a:cubicBezTo>
                <a:cubicBezTo>
                  <a:pt x="10652441" y="11216371"/>
                  <a:pt x="10641679" y="11215235"/>
                  <a:pt x="10633457" y="11212473"/>
                </a:cubicBezTo>
                <a:lnTo>
                  <a:pt x="10629977" y="11209984"/>
                </a:lnTo>
                <a:lnTo>
                  <a:pt x="10574833" y="11262137"/>
                </a:lnTo>
                <a:lnTo>
                  <a:pt x="10574811" y="11272090"/>
                </a:lnTo>
                <a:lnTo>
                  <a:pt x="10594067" y="11250703"/>
                </a:lnTo>
                <a:cubicBezTo>
                  <a:pt x="10619389" y="11233075"/>
                  <a:pt x="10650663" y="11237365"/>
                  <a:pt x="10673855" y="11252632"/>
                </a:cubicBezTo>
                <a:lnTo>
                  <a:pt x="10703507" y="11292156"/>
                </a:lnTo>
                <a:lnTo>
                  <a:pt x="10718049" y="11283250"/>
                </a:lnTo>
                <a:cubicBezTo>
                  <a:pt x="10733533" y="11276500"/>
                  <a:pt x="10751141" y="11271089"/>
                  <a:pt x="10766243" y="11269614"/>
                </a:cubicBezTo>
                <a:lnTo>
                  <a:pt x="10789865" y="11272442"/>
                </a:lnTo>
                <a:lnTo>
                  <a:pt x="10803107" y="11255781"/>
                </a:lnTo>
                <a:cubicBezTo>
                  <a:pt x="10823491" y="11235975"/>
                  <a:pt x="10848109" y="11222495"/>
                  <a:pt x="10882445" y="11208361"/>
                </a:cubicBezTo>
                <a:lnTo>
                  <a:pt x="10947063" y="11225263"/>
                </a:lnTo>
                <a:lnTo>
                  <a:pt x="10943575" y="11220325"/>
                </a:lnTo>
                <a:lnTo>
                  <a:pt x="10939397" y="11220935"/>
                </a:lnTo>
                <a:cubicBezTo>
                  <a:pt x="10926561" y="11218970"/>
                  <a:pt x="10915013" y="11212135"/>
                  <a:pt x="10905169" y="11197777"/>
                </a:cubicBezTo>
                <a:lnTo>
                  <a:pt x="10944853" y="11188375"/>
                </a:lnTo>
                <a:lnTo>
                  <a:pt x="10948459" y="11179410"/>
                </a:lnTo>
                <a:lnTo>
                  <a:pt x="10954117" y="11177308"/>
                </a:lnTo>
                <a:lnTo>
                  <a:pt x="10952427" y="11162031"/>
                </a:lnTo>
                <a:cubicBezTo>
                  <a:pt x="10962377" y="11143869"/>
                  <a:pt x="11003325" y="11132086"/>
                  <a:pt x="11024205" y="11117145"/>
                </a:cubicBezTo>
                <a:lnTo>
                  <a:pt x="11009125" y="11144582"/>
                </a:lnTo>
                <a:lnTo>
                  <a:pt x="11031749" y="11142131"/>
                </a:lnTo>
                <a:cubicBezTo>
                  <a:pt x="11039569" y="11141406"/>
                  <a:pt x="11046153" y="11142673"/>
                  <a:pt x="11051841" y="11151138"/>
                </a:cubicBezTo>
                <a:cubicBezTo>
                  <a:pt x="11051969" y="11157181"/>
                  <a:pt x="11049225" y="11161190"/>
                  <a:pt x="11044993" y="11163463"/>
                </a:cubicBezTo>
                <a:cubicBezTo>
                  <a:pt x="11038649" y="11166870"/>
                  <a:pt x="11028959" y="11166381"/>
                  <a:pt x="11020615" y="11162984"/>
                </a:cubicBezTo>
                <a:lnTo>
                  <a:pt x="11007135" y="11148208"/>
                </a:lnTo>
                <a:lnTo>
                  <a:pt x="11002997" y="11155742"/>
                </a:lnTo>
                <a:lnTo>
                  <a:pt x="10987737" y="11174718"/>
                </a:lnTo>
                <a:lnTo>
                  <a:pt x="10984257" y="11208393"/>
                </a:lnTo>
                <a:lnTo>
                  <a:pt x="10978997" y="11211650"/>
                </a:lnTo>
                <a:lnTo>
                  <a:pt x="10981293" y="11214829"/>
                </a:lnTo>
                <a:lnTo>
                  <a:pt x="10971561" y="11216247"/>
                </a:lnTo>
                <a:lnTo>
                  <a:pt x="10954009" y="11227109"/>
                </a:lnTo>
                <a:lnTo>
                  <a:pt x="11011425" y="11261831"/>
                </a:lnTo>
                <a:cubicBezTo>
                  <a:pt x="11042697" y="11289909"/>
                  <a:pt x="11057481" y="11327320"/>
                  <a:pt x="11041449" y="11371306"/>
                </a:cubicBezTo>
                <a:cubicBezTo>
                  <a:pt x="11031513" y="11402999"/>
                  <a:pt x="11007417" y="11430370"/>
                  <a:pt x="10976331" y="11448604"/>
                </a:cubicBezTo>
                <a:cubicBezTo>
                  <a:pt x="10950421" y="11463799"/>
                  <a:pt x="10919649" y="11472649"/>
                  <a:pt x="10888165" y="11472364"/>
                </a:cubicBezTo>
                <a:lnTo>
                  <a:pt x="10880209" y="11471081"/>
                </a:lnTo>
                <a:lnTo>
                  <a:pt x="10875663" y="11473212"/>
                </a:lnTo>
                <a:cubicBezTo>
                  <a:pt x="10873139" y="11473787"/>
                  <a:pt x="10870513" y="11473513"/>
                  <a:pt x="10863121" y="11473701"/>
                </a:cubicBezTo>
                <a:lnTo>
                  <a:pt x="10862133" y="11468162"/>
                </a:lnTo>
                <a:lnTo>
                  <a:pt x="10840921" y="11464739"/>
                </a:lnTo>
                <a:lnTo>
                  <a:pt x="10838005" y="11463229"/>
                </a:lnTo>
                <a:lnTo>
                  <a:pt x="10799149" y="11468534"/>
                </a:lnTo>
                <a:cubicBezTo>
                  <a:pt x="10786969" y="11468277"/>
                  <a:pt x="10778865" y="11462840"/>
                  <a:pt x="10783677" y="11442903"/>
                </a:cubicBezTo>
                <a:lnTo>
                  <a:pt x="10794309" y="11438531"/>
                </a:lnTo>
                <a:lnTo>
                  <a:pt x="10773105" y="11396216"/>
                </a:lnTo>
                <a:lnTo>
                  <a:pt x="10772961" y="11395885"/>
                </a:lnTo>
                <a:lnTo>
                  <a:pt x="10767163" y="11400788"/>
                </a:lnTo>
                <a:cubicBezTo>
                  <a:pt x="10761941" y="11400036"/>
                  <a:pt x="10757991" y="11397678"/>
                  <a:pt x="10755159" y="11394361"/>
                </a:cubicBezTo>
                <a:cubicBezTo>
                  <a:pt x="10750909" y="11389387"/>
                  <a:pt x="10749177" y="11382259"/>
                  <a:pt x="10749429" y="11375162"/>
                </a:cubicBezTo>
                <a:lnTo>
                  <a:pt x="10752685" y="11365153"/>
                </a:lnTo>
                <a:lnTo>
                  <a:pt x="10744281" y="11347432"/>
                </a:lnTo>
                <a:lnTo>
                  <a:pt x="10751187" y="11345775"/>
                </a:lnTo>
                <a:lnTo>
                  <a:pt x="10749187" y="11341179"/>
                </a:lnTo>
                <a:cubicBezTo>
                  <a:pt x="10757885" y="11321453"/>
                  <a:pt x="10766269" y="11305056"/>
                  <a:pt x="10775029" y="11291114"/>
                </a:cubicBezTo>
                <a:lnTo>
                  <a:pt x="10787545" y="11275360"/>
                </a:lnTo>
                <a:lnTo>
                  <a:pt x="10754453" y="11296586"/>
                </a:lnTo>
                <a:cubicBezTo>
                  <a:pt x="10741325" y="11302584"/>
                  <a:pt x="10728185" y="11309551"/>
                  <a:pt x="10717081" y="11326295"/>
                </a:cubicBezTo>
                <a:cubicBezTo>
                  <a:pt x="10712841" y="11318319"/>
                  <a:pt x="10706313" y="11318907"/>
                  <a:pt x="10699793" y="11318528"/>
                </a:cubicBezTo>
                <a:lnTo>
                  <a:pt x="10698437" y="11318171"/>
                </a:lnTo>
                <a:lnTo>
                  <a:pt x="10690261" y="11346281"/>
                </a:lnTo>
                <a:cubicBezTo>
                  <a:pt x="10682997" y="11354905"/>
                  <a:pt x="10674233" y="11359467"/>
                  <a:pt x="10664601" y="11361974"/>
                </a:cubicBezTo>
                <a:cubicBezTo>
                  <a:pt x="10650153" y="11365741"/>
                  <a:pt x="10633761" y="11364888"/>
                  <a:pt x="10617573" y="11366206"/>
                </a:cubicBezTo>
                <a:lnTo>
                  <a:pt x="10576955" y="11381475"/>
                </a:lnTo>
                <a:lnTo>
                  <a:pt x="10562625" y="11477822"/>
                </a:lnTo>
                <a:lnTo>
                  <a:pt x="10557807" y="11557866"/>
                </a:lnTo>
                <a:lnTo>
                  <a:pt x="10567629" y="11551304"/>
                </a:lnTo>
                <a:cubicBezTo>
                  <a:pt x="10574309" y="11546917"/>
                  <a:pt x="10580961" y="11544438"/>
                  <a:pt x="10596411" y="11543426"/>
                </a:cubicBezTo>
                <a:cubicBezTo>
                  <a:pt x="10607867" y="11552688"/>
                  <a:pt x="10603781" y="11563736"/>
                  <a:pt x="10593769" y="11572086"/>
                </a:cubicBezTo>
                <a:lnTo>
                  <a:pt x="10556211" y="11584344"/>
                </a:lnTo>
                <a:lnTo>
                  <a:pt x="10555029" y="11604028"/>
                </a:lnTo>
                <a:cubicBezTo>
                  <a:pt x="10554705" y="11679258"/>
                  <a:pt x="10563647" y="11735989"/>
                  <a:pt x="10580637" y="11770083"/>
                </a:cubicBezTo>
                <a:lnTo>
                  <a:pt x="10579665" y="11772899"/>
                </a:lnTo>
                <a:lnTo>
                  <a:pt x="6762493" y="11772899"/>
                </a:lnTo>
                <a:lnTo>
                  <a:pt x="6762985" y="11769945"/>
                </a:lnTo>
                <a:lnTo>
                  <a:pt x="6760089" y="11772899"/>
                </a:lnTo>
                <a:lnTo>
                  <a:pt x="5596849" y="11772899"/>
                </a:lnTo>
                <a:lnTo>
                  <a:pt x="5596275" y="11763712"/>
                </a:lnTo>
                <a:lnTo>
                  <a:pt x="5587281" y="11772899"/>
                </a:lnTo>
                <a:lnTo>
                  <a:pt x="5430224" y="11772899"/>
                </a:lnTo>
                <a:lnTo>
                  <a:pt x="5430389" y="11771988"/>
                </a:lnTo>
                <a:lnTo>
                  <a:pt x="5429835" y="11772899"/>
                </a:lnTo>
                <a:lnTo>
                  <a:pt x="5357343" y="11772899"/>
                </a:lnTo>
                <a:lnTo>
                  <a:pt x="5359136" y="11761928"/>
                </a:lnTo>
                <a:cubicBezTo>
                  <a:pt x="5355575" y="11761423"/>
                  <a:pt x="5352353" y="11764932"/>
                  <a:pt x="5349304" y="11770444"/>
                </a:cubicBezTo>
                <a:lnTo>
                  <a:pt x="5348253" y="11772899"/>
                </a:lnTo>
                <a:lnTo>
                  <a:pt x="5321321" y="11772899"/>
                </a:lnTo>
                <a:lnTo>
                  <a:pt x="5320771" y="11724819"/>
                </a:lnTo>
                <a:cubicBezTo>
                  <a:pt x="5309948" y="11711405"/>
                  <a:pt x="5294189" y="11732950"/>
                  <a:pt x="5278123" y="11756682"/>
                </a:cubicBezTo>
                <a:lnTo>
                  <a:pt x="5266961" y="11772899"/>
                </a:lnTo>
                <a:lnTo>
                  <a:pt x="5220479" y="11772899"/>
                </a:lnTo>
                <a:lnTo>
                  <a:pt x="5219353" y="11767605"/>
                </a:lnTo>
                <a:cubicBezTo>
                  <a:pt x="5218255" y="11760361"/>
                  <a:pt x="5217343" y="11751814"/>
                  <a:pt x="5216636" y="11741808"/>
                </a:cubicBezTo>
                <a:cubicBezTo>
                  <a:pt x="5211886" y="11741139"/>
                  <a:pt x="5207499" y="11772218"/>
                  <a:pt x="5202745" y="11771546"/>
                </a:cubicBezTo>
                <a:cubicBezTo>
                  <a:pt x="5176438" y="11751985"/>
                  <a:pt x="5134965" y="11754053"/>
                  <a:pt x="5089473" y="11767439"/>
                </a:cubicBezTo>
                <a:lnTo>
                  <a:pt x="5075492" y="11772899"/>
                </a:lnTo>
                <a:lnTo>
                  <a:pt x="2531214" y="11772899"/>
                </a:lnTo>
                <a:lnTo>
                  <a:pt x="2534801" y="11770911"/>
                </a:lnTo>
                <a:cubicBezTo>
                  <a:pt x="2541508" y="11765297"/>
                  <a:pt x="2548603" y="11757384"/>
                  <a:pt x="2556187" y="11746568"/>
                </a:cubicBezTo>
                <a:cubicBezTo>
                  <a:pt x="2560211" y="11683747"/>
                  <a:pt x="2532075" y="11711464"/>
                  <a:pt x="2536101" y="11648643"/>
                </a:cubicBezTo>
                <a:cubicBezTo>
                  <a:pt x="2536101" y="11648643"/>
                  <a:pt x="2531349" y="11647972"/>
                  <a:pt x="2531349" y="11647972"/>
                </a:cubicBezTo>
                <a:cubicBezTo>
                  <a:pt x="2531349" y="11647972"/>
                  <a:pt x="2531349" y="11647972"/>
                  <a:pt x="2526598" y="11647302"/>
                </a:cubicBezTo>
                <a:cubicBezTo>
                  <a:pt x="2521851" y="11646633"/>
                  <a:pt x="2512351" y="11645290"/>
                  <a:pt x="2503211" y="11675699"/>
                </a:cubicBezTo>
                <a:cubicBezTo>
                  <a:pt x="2461185" y="11733156"/>
                  <a:pt x="2440373" y="11571738"/>
                  <a:pt x="2399073" y="11692690"/>
                </a:cubicBezTo>
                <a:cubicBezTo>
                  <a:pt x="2393960" y="11660276"/>
                  <a:pt x="2365823" y="11687997"/>
                  <a:pt x="2369847" y="11625171"/>
                </a:cubicBezTo>
                <a:cubicBezTo>
                  <a:pt x="2369847" y="11625171"/>
                  <a:pt x="2365095" y="11624500"/>
                  <a:pt x="2360346" y="11623830"/>
                </a:cubicBezTo>
                <a:cubicBezTo>
                  <a:pt x="2355594" y="11623159"/>
                  <a:pt x="2355594" y="11623159"/>
                  <a:pt x="2355594" y="11623159"/>
                </a:cubicBezTo>
                <a:cubicBezTo>
                  <a:pt x="2341345" y="11621147"/>
                  <a:pt x="2327822" y="11682631"/>
                  <a:pt x="2327096" y="11619136"/>
                </a:cubicBezTo>
                <a:cubicBezTo>
                  <a:pt x="2358892" y="11496844"/>
                  <a:pt x="2349394" y="11495503"/>
                  <a:pt x="2377896" y="11499526"/>
                </a:cubicBezTo>
                <a:cubicBezTo>
                  <a:pt x="2373505" y="11530609"/>
                  <a:pt x="2364009" y="11529264"/>
                  <a:pt x="2364371" y="11561008"/>
                </a:cubicBezTo>
                <a:cubicBezTo>
                  <a:pt x="2369120" y="11561677"/>
                  <a:pt x="2373869" y="11562350"/>
                  <a:pt x="2378621" y="11563019"/>
                </a:cubicBezTo>
                <a:cubicBezTo>
                  <a:pt x="2378621" y="11563019"/>
                  <a:pt x="2383371" y="11563691"/>
                  <a:pt x="2383735" y="11595441"/>
                </a:cubicBezTo>
                <a:cubicBezTo>
                  <a:pt x="2383735" y="11595441"/>
                  <a:pt x="2383735" y="11595441"/>
                  <a:pt x="2388119" y="11564363"/>
                </a:cubicBezTo>
                <a:cubicBezTo>
                  <a:pt x="2388119" y="11564363"/>
                  <a:pt x="2387756" y="11532618"/>
                  <a:pt x="2392145" y="11501538"/>
                </a:cubicBezTo>
                <a:cubicBezTo>
                  <a:pt x="2401647" y="11502881"/>
                  <a:pt x="2397260" y="11533961"/>
                  <a:pt x="2392870" y="11565032"/>
                </a:cubicBezTo>
                <a:cubicBezTo>
                  <a:pt x="2420283" y="11473819"/>
                  <a:pt x="2425759" y="11537984"/>
                  <a:pt x="2458645" y="11510926"/>
                </a:cubicBezTo>
                <a:cubicBezTo>
                  <a:pt x="2458645" y="11510926"/>
                  <a:pt x="2458645" y="11510926"/>
                  <a:pt x="2454257" y="11542006"/>
                </a:cubicBezTo>
                <a:cubicBezTo>
                  <a:pt x="2463397" y="11511597"/>
                  <a:pt x="2468144" y="11512269"/>
                  <a:pt x="2468144" y="11512269"/>
                </a:cubicBezTo>
                <a:cubicBezTo>
                  <a:pt x="2472896" y="11512938"/>
                  <a:pt x="2472896" y="11512938"/>
                  <a:pt x="2477645" y="11513609"/>
                </a:cubicBezTo>
                <a:cubicBezTo>
                  <a:pt x="2482396" y="11514279"/>
                  <a:pt x="2482396" y="11514279"/>
                  <a:pt x="2478007" y="11545359"/>
                </a:cubicBezTo>
                <a:cubicBezTo>
                  <a:pt x="2487145" y="11514950"/>
                  <a:pt x="2520035" y="11487902"/>
                  <a:pt x="2520761" y="11551396"/>
                </a:cubicBezTo>
                <a:cubicBezTo>
                  <a:pt x="2521486" y="11614888"/>
                  <a:pt x="2501760" y="11548712"/>
                  <a:pt x="2511983" y="11613547"/>
                </a:cubicBezTo>
                <a:cubicBezTo>
                  <a:pt x="2516735" y="11614216"/>
                  <a:pt x="2521486" y="11614888"/>
                  <a:pt x="2526235" y="11615557"/>
                </a:cubicBezTo>
                <a:cubicBezTo>
                  <a:pt x="2530622" y="11584482"/>
                  <a:pt x="2535012" y="11553406"/>
                  <a:pt x="2535012" y="11553406"/>
                </a:cubicBezTo>
                <a:cubicBezTo>
                  <a:pt x="2530258" y="11552735"/>
                  <a:pt x="2534648" y="11521656"/>
                  <a:pt x="2539399" y="11522328"/>
                </a:cubicBezTo>
                <a:cubicBezTo>
                  <a:pt x="2539399" y="11522328"/>
                  <a:pt x="2539399" y="11522328"/>
                  <a:pt x="2544148" y="11522997"/>
                </a:cubicBezTo>
                <a:cubicBezTo>
                  <a:pt x="2539762" y="11554077"/>
                  <a:pt x="2535375" y="11585151"/>
                  <a:pt x="2535375" y="11585151"/>
                </a:cubicBezTo>
                <a:cubicBezTo>
                  <a:pt x="2530985" y="11616229"/>
                  <a:pt x="2530985" y="11616229"/>
                  <a:pt x="2530985" y="11616229"/>
                </a:cubicBezTo>
                <a:cubicBezTo>
                  <a:pt x="2530985" y="11616229"/>
                  <a:pt x="2530985" y="11616229"/>
                  <a:pt x="2535735" y="11616898"/>
                </a:cubicBezTo>
                <a:cubicBezTo>
                  <a:pt x="2563147" y="11525681"/>
                  <a:pt x="2573011" y="11558771"/>
                  <a:pt x="2605898" y="11531716"/>
                </a:cubicBezTo>
                <a:cubicBezTo>
                  <a:pt x="2615037" y="11501314"/>
                  <a:pt x="2619789" y="11501984"/>
                  <a:pt x="2624537" y="11502655"/>
                </a:cubicBezTo>
                <a:cubicBezTo>
                  <a:pt x="2619789" y="11501984"/>
                  <a:pt x="2615037" y="11501314"/>
                  <a:pt x="2605536" y="11499973"/>
                </a:cubicBezTo>
                <a:cubicBezTo>
                  <a:pt x="2600783" y="11499302"/>
                  <a:pt x="2600783" y="11499302"/>
                  <a:pt x="2596035" y="11498632"/>
                </a:cubicBezTo>
                <a:cubicBezTo>
                  <a:pt x="2596035" y="11498632"/>
                  <a:pt x="2595675" y="11466882"/>
                  <a:pt x="2595675" y="11466882"/>
                </a:cubicBezTo>
                <a:cubicBezTo>
                  <a:pt x="2600059" y="11435801"/>
                  <a:pt x="2604812" y="11436472"/>
                  <a:pt x="2604812" y="11436472"/>
                </a:cubicBezTo>
                <a:cubicBezTo>
                  <a:pt x="2609560" y="11437144"/>
                  <a:pt x="2609560" y="11437144"/>
                  <a:pt x="2614312" y="11437813"/>
                </a:cubicBezTo>
                <a:cubicBezTo>
                  <a:pt x="2614312" y="11437813"/>
                  <a:pt x="2619062" y="11438485"/>
                  <a:pt x="2619062" y="11438485"/>
                </a:cubicBezTo>
                <a:cubicBezTo>
                  <a:pt x="2628562" y="11439826"/>
                  <a:pt x="2638061" y="11441167"/>
                  <a:pt x="2638423" y="11472916"/>
                </a:cubicBezTo>
                <a:cubicBezTo>
                  <a:pt x="2638423" y="11472916"/>
                  <a:pt x="2638423" y="11472916"/>
                  <a:pt x="2638787" y="11504667"/>
                </a:cubicBezTo>
                <a:cubicBezTo>
                  <a:pt x="2652309" y="11443179"/>
                  <a:pt x="2662533" y="11508019"/>
                  <a:pt x="2675699" y="11414789"/>
                </a:cubicBezTo>
                <a:cubicBezTo>
                  <a:pt x="2753515" y="11584255"/>
                  <a:pt x="2898952" y="11446307"/>
                  <a:pt x="3003454" y="11461058"/>
                </a:cubicBezTo>
                <a:cubicBezTo>
                  <a:pt x="3037069" y="11497497"/>
                  <a:pt x="3098458" y="11474471"/>
                  <a:pt x="3131709" y="11479167"/>
                </a:cubicBezTo>
                <a:cubicBezTo>
                  <a:pt x="3164594" y="11452110"/>
                  <a:pt x="3217573" y="11522979"/>
                  <a:pt x="3206982" y="11426402"/>
                </a:cubicBezTo>
                <a:cubicBezTo>
                  <a:pt x="3216482" y="11427744"/>
                  <a:pt x="3245709" y="11495260"/>
                  <a:pt x="3288098" y="11469546"/>
                </a:cubicBezTo>
                <a:cubicBezTo>
                  <a:pt x="3311848" y="11472899"/>
                  <a:pt x="3349485" y="11446520"/>
                  <a:pt x="3392238" y="11452557"/>
                </a:cubicBezTo>
                <a:cubicBezTo>
                  <a:pt x="3401737" y="11453898"/>
                  <a:pt x="3415260" y="11392415"/>
                  <a:pt x="3424761" y="11393756"/>
                </a:cubicBezTo>
                <a:cubicBezTo>
                  <a:pt x="3448513" y="11397112"/>
                  <a:pt x="3467876" y="11431534"/>
                  <a:pt x="3491262" y="11403145"/>
                </a:cubicBezTo>
                <a:cubicBezTo>
                  <a:pt x="3491262" y="11403145"/>
                  <a:pt x="3504785" y="11341664"/>
                  <a:pt x="3514289" y="11343006"/>
                </a:cubicBezTo>
                <a:cubicBezTo>
                  <a:pt x="3519038" y="11343677"/>
                  <a:pt x="3519762" y="11407169"/>
                  <a:pt x="3529261" y="11408510"/>
                </a:cubicBezTo>
                <a:cubicBezTo>
                  <a:pt x="3538763" y="11409851"/>
                  <a:pt x="3557400" y="11380784"/>
                  <a:pt x="3566902" y="11382126"/>
                </a:cubicBezTo>
                <a:cubicBezTo>
                  <a:pt x="3571651" y="11382794"/>
                  <a:pt x="3585175" y="11321313"/>
                  <a:pt x="3589927" y="11321982"/>
                </a:cubicBezTo>
                <a:cubicBezTo>
                  <a:pt x="3589927" y="11321982"/>
                  <a:pt x="3590650" y="11385479"/>
                  <a:pt x="3609290" y="11356418"/>
                </a:cubicBezTo>
                <a:cubicBezTo>
                  <a:pt x="3618790" y="11357759"/>
                  <a:pt x="3618790" y="11357759"/>
                  <a:pt x="3632677" y="11328020"/>
                </a:cubicBezTo>
                <a:cubicBezTo>
                  <a:pt x="3652039" y="11362453"/>
                  <a:pt x="3675791" y="11365805"/>
                  <a:pt x="3703200" y="11274587"/>
                </a:cubicBezTo>
                <a:cubicBezTo>
                  <a:pt x="3703565" y="11306336"/>
                  <a:pt x="3708313" y="11307007"/>
                  <a:pt x="3708681" y="11338750"/>
                </a:cubicBezTo>
                <a:cubicBezTo>
                  <a:pt x="3717817" y="11308348"/>
                  <a:pt x="3722201" y="11277269"/>
                  <a:pt x="3726951" y="11277940"/>
                </a:cubicBezTo>
                <a:cubicBezTo>
                  <a:pt x="3816116" y="11195446"/>
                  <a:pt x="3883707" y="11300070"/>
                  <a:pt x="3968115" y="11216902"/>
                </a:cubicBezTo>
                <a:cubicBezTo>
                  <a:pt x="3972868" y="11217573"/>
                  <a:pt x="3977256" y="11186495"/>
                  <a:pt x="3981644" y="11155414"/>
                </a:cubicBezTo>
                <a:cubicBezTo>
                  <a:pt x="3991868" y="11220258"/>
                  <a:pt x="4020369" y="11224281"/>
                  <a:pt x="4053621" y="11228975"/>
                </a:cubicBezTo>
                <a:cubicBezTo>
                  <a:pt x="4058369" y="11229646"/>
                  <a:pt x="4076645" y="11168829"/>
                  <a:pt x="4086143" y="11170170"/>
                </a:cubicBezTo>
                <a:cubicBezTo>
                  <a:pt x="4114646" y="11174193"/>
                  <a:pt x="4138761" y="11209297"/>
                  <a:pt x="4171646" y="11182238"/>
                </a:cubicBezTo>
                <a:cubicBezTo>
                  <a:pt x="4181151" y="11183579"/>
                  <a:pt x="4213675" y="11124781"/>
                  <a:pt x="4246925" y="11129475"/>
                </a:cubicBezTo>
                <a:cubicBezTo>
                  <a:pt x="4251673" y="11130146"/>
                  <a:pt x="4242534" y="11160556"/>
                  <a:pt x="4242898" y="11192296"/>
                </a:cubicBezTo>
                <a:cubicBezTo>
                  <a:pt x="4260807" y="11099746"/>
                  <a:pt x="4285286" y="11166591"/>
                  <a:pt x="4298447" y="11073358"/>
                </a:cubicBezTo>
                <a:cubicBezTo>
                  <a:pt x="4362012" y="11240812"/>
                  <a:pt x="4474926" y="11161664"/>
                  <a:pt x="4584179" y="11177087"/>
                </a:cubicBezTo>
                <a:cubicBezTo>
                  <a:pt x="4607566" y="11148698"/>
                  <a:pt x="4622542" y="11214203"/>
                  <a:pt x="4649955" y="11122985"/>
                </a:cubicBezTo>
                <a:cubicBezTo>
                  <a:pt x="4683567" y="11159427"/>
                  <a:pt x="4731067" y="11166134"/>
                  <a:pt x="4783320" y="11173511"/>
                </a:cubicBezTo>
                <a:lnTo>
                  <a:pt x="4790391" y="11170418"/>
                </a:lnTo>
                <a:lnTo>
                  <a:pt x="4789179" y="11156137"/>
                </a:lnTo>
                <a:cubicBezTo>
                  <a:pt x="4819629" y="11128402"/>
                  <a:pt x="4722747" y="11146276"/>
                  <a:pt x="4689317" y="11138830"/>
                </a:cubicBezTo>
                <a:cubicBezTo>
                  <a:pt x="4753621" y="11123565"/>
                  <a:pt x="4720188" y="11116119"/>
                  <a:pt x="4786195" y="11120958"/>
                </a:cubicBezTo>
                <a:cubicBezTo>
                  <a:pt x="4784489" y="11100855"/>
                  <a:pt x="4880093" y="11067904"/>
                  <a:pt x="4781502" y="11065674"/>
                </a:cubicBezTo>
                <a:cubicBezTo>
                  <a:pt x="4847093" y="11065485"/>
                  <a:pt x="4814513" y="11068093"/>
                  <a:pt x="4845813" y="11050407"/>
                </a:cubicBezTo>
                <a:cubicBezTo>
                  <a:pt x="4842828" y="11015226"/>
                  <a:pt x="4841852" y="10979568"/>
                  <a:pt x="4841365" y="10943634"/>
                </a:cubicBezTo>
                <a:lnTo>
                  <a:pt x="4840891" y="10909719"/>
                </a:lnTo>
                <a:lnTo>
                  <a:pt x="4828053" y="10938147"/>
                </a:lnTo>
                <a:cubicBezTo>
                  <a:pt x="4822253" y="10949213"/>
                  <a:pt x="4816407" y="10956310"/>
                  <a:pt x="4809281" y="10955303"/>
                </a:cubicBezTo>
                <a:cubicBezTo>
                  <a:pt x="4785167" y="10920208"/>
                  <a:pt x="4757027" y="10947928"/>
                  <a:pt x="4732555" y="10881081"/>
                </a:cubicBezTo>
                <a:cubicBezTo>
                  <a:pt x="4722689" y="10847997"/>
                  <a:pt x="4713917" y="10910150"/>
                  <a:pt x="4700029" y="10939881"/>
                </a:cubicBezTo>
                <a:cubicBezTo>
                  <a:pt x="4679938" y="10841962"/>
                  <a:pt x="4609413" y="10895398"/>
                  <a:pt x="4581637" y="10954866"/>
                </a:cubicBezTo>
                <a:cubicBezTo>
                  <a:pt x="4553137" y="10950844"/>
                  <a:pt x="4548023" y="10918422"/>
                  <a:pt x="4515135" y="10945479"/>
                </a:cubicBezTo>
                <a:cubicBezTo>
                  <a:pt x="4500886" y="10943465"/>
                  <a:pt x="4509659" y="10881314"/>
                  <a:pt x="4499797" y="10848223"/>
                </a:cubicBezTo>
                <a:cubicBezTo>
                  <a:pt x="4448273" y="10904338"/>
                  <a:pt x="4428185" y="10806421"/>
                  <a:pt x="4396021" y="10896963"/>
                </a:cubicBezTo>
                <a:cubicBezTo>
                  <a:pt x="4377386" y="10926031"/>
                  <a:pt x="4371543" y="10830118"/>
                  <a:pt x="4358385" y="10923349"/>
                </a:cubicBezTo>
                <a:cubicBezTo>
                  <a:pt x="4343405" y="10857843"/>
                  <a:pt x="4286770" y="10881538"/>
                  <a:pt x="4249133" y="10907924"/>
                </a:cubicBezTo>
                <a:cubicBezTo>
                  <a:pt x="4230497" y="10936985"/>
                  <a:pt x="4220270" y="10872150"/>
                  <a:pt x="4206019" y="10870138"/>
                </a:cubicBezTo>
                <a:cubicBezTo>
                  <a:pt x="4192132" y="10899876"/>
                  <a:pt x="4187746" y="10930949"/>
                  <a:pt x="4178244" y="10929609"/>
                </a:cubicBezTo>
                <a:cubicBezTo>
                  <a:pt x="4149743" y="10925585"/>
                  <a:pt x="4116128" y="10889148"/>
                  <a:pt x="4083243" y="10916197"/>
                </a:cubicBezTo>
                <a:cubicBezTo>
                  <a:pt x="4026604" y="10939900"/>
                  <a:pt x="3969968" y="10963595"/>
                  <a:pt x="3908577" y="10986626"/>
                </a:cubicBezTo>
                <a:cubicBezTo>
                  <a:pt x="3880078" y="10982603"/>
                  <a:pt x="3860354" y="10916428"/>
                  <a:pt x="3823442" y="11006299"/>
                </a:cubicBezTo>
                <a:cubicBezTo>
                  <a:pt x="3803347" y="10908381"/>
                  <a:pt x="3728799" y="11024636"/>
                  <a:pt x="3695547" y="11019943"/>
                </a:cubicBezTo>
                <a:cubicBezTo>
                  <a:pt x="3686048" y="11018602"/>
                  <a:pt x="3685688" y="10986852"/>
                  <a:pt x="3676187" y="10985509"/>
                </a:cubicBezTo>
                <a:cubicBezTo>
                  <a:pt x="3614795" y="11008542"/>
                  <a:pt x="3544271" y="11061978"/>
                  <a:pt x="3478135" y="11084332"/>
                </a:cubicBezTo>
                <a:cubicBezTo>
                  <a:pt x="3430633" y="11077625"/>
                  <a:pt x="3382768" y="11039176"/>
                  <a:pt x="3326131" y="11062873"/>
                </a:cubicBezTo>
                <a:cubicBezTo>
                  <a:pt x="3241354" y="11114302"/>
                  <a:pt x="3160241" y="11071151"/>
                  <a:pt x="3080576" y="11154993"/>
                </a:cubicBezTo>
                <a:cubicBezTo>
                  <a:pt x="3071078" y="11153653"/>
                  <a:pt x="3070715" y="11121904"/>
                  <a:pt x="3070353" y="11090162"/>
                </a:cubicBezTo>
                <a:cubicBezTo>
                  <a:pt x="2933689" y="11165949"/>
                  <a:pt x="2725048" y="11168191"/>
                  <a:pt x="2620184" y="11121689"/>
                </a:cubicBezTo>
                <a:cubicBezTo>
                  <a:pt x="2642846" y="11029808"/>
                  <a:pt x="2610317" y="11088606"/>
                  <a:pt x="2623118" y="10963626"/>
                </a:cubicBezTo>
                <a:cubicBezTo>
                  <a:pt x="2595704" y="11054842"/>
                  <a:pt x="2604840" y="11024441"/>
                  <a:pt x="2600820" y="11087262"/>
                </a:cubicBezTo>
                <a:cubicBezTo>
                  <a:pt x="2553317" y="11080560"/>
                  <a:pt x="2534679" y="11109618"/>
                  <a:pt x="2486818" y="11071168"/>
                </a:cubicBezTo>
                <a:cubicBezTo>
                  <a:pt x="2482065" y="11070499"/>
                  <a:pt x="2477316" y="11069830"/>
                  <a:pt x="2476954" y="11038077"/>
                </a:cubicBezTo>
                <a:cubicBezTo>
                  <a:pt x="2476954" y="11038077"/>
                  <a:pt x="2481341" y="11007007"/>
                  <a:pt x="2481341" y="11007007"/>
                </a:cubicBezTo>
                <a:cubicBezTo>
                  <a:pt x="2485730" y="10975928"/>
                  <a:pt x="2490477" y="10976597"/>
                  <a:pt x="2490477" y="10976597"/>
                </a:cubicBezTo>
                <a:cubicBezTo>
                  <a:pt x="2490477" y="10976597"/>
                  <a:pt x="2495227" y="10977267"/>
                  <a:pt x="2495227" y="10977267"/>
                </a:cubicBezTo>
                <a:cubicBezTo>
                  <a:pt x="2495227" y="10977267"/>
                  <a:pt x="2495227" y="10977267"/>
                  <a:pt x="2490841" y="11008348"/>
                </a:cubicBezTo>
                <a:cubicBezTo>
                  <a:pt x="2517891" y="10885376"/>
                  <a:pt x="2538342" y="11015052"/>
                  <a:pt x="2524089" y="11013042"/>
                </a:cubicBezTo>
                <a:cubicBezTo>
                  <a:pt x="2528841" y="11013711"/>
                  <a:pt x="2561365" y="10954907"/>
                  <a:pt x="2575256" y="10925176"/>
                </a:cubicBezTo>
                <a:cubicBezTo>
                  <a:pt x="2565755" y="10923834"/>
                  <a:pt x="2556254" y="10922493"/>
                  <a:pt x="2546750" y="10921152"/>
                </a:cubicBezTo>
                <a:cubicBezTo>
                  <a:pt x="2546390" y="10889400"/>
                  <a:pt x="2536891" y="10888059"/>
                  <a:pt x="2527389" y="10886718"/>
                </a:cubicBezTo>
                <a:cubicBezTo>
                  <a:pt x="2508025" y="10852295"/>
                  <a:pt x="2480252" y="10911764"/>
                  <a:pt x="2474414" y="10815849"/>
                </a:cubicBezTo>
                <a:cubicBezTo>
                  <a:pt x="2469662" y="10815178"/>
                  <a:pt x="2464915" y="10814508"/>
                  <a:pt x="2460163" y="10813837"/>
                </a:cubicBezTo>
                <a:cubicBezTo>
                  <a:pt x="2446639" y="10875319"/>
                  <a:pt x="2436774" y="10842234"/>
                  <a:pt x="2418501" y="10903047"/>
                </a:cubicBezTo>
                <a:cubicBezTo>
                  <a:pt x="2414112" y="10934117"/>
                  <a:pt x="2409364" y="10933447"/>
                  <a:pt x="2400225" y="10963857"/>
                </a:cubicBezTo>
                <a:cubicBezTo>
                  <a:pt x="2400225" y="10963857"/>
                  <a:pt x="2395478" y="10963187"/>
                  <a:pt x="2395478" y="10963187"/>
                </a:cubicBezTo>
                <a:cubicBezTo>
                  <a:pt x="2391087" y="10994264"/>
                  <a:pt x="2391087" y="10994264"/>
                  <a:pt x="2391087" y="10994264"/>
                </a:cubicBezTo>
                <a:cubicBezTo>
                  <a:pt x="2386337" y="10993593"/>
                  <a:pt x="2386337" y="10993593"/>
                  <a:pt x="2390726" y="10962514"/>
                </a:cubicBezTo>
                <a:cubicBezTo>
                  <a:pt x="2395114" y="10931436"/>
                  <a:pt x="2399865" y="10932107"/>
                  <a:pt x="2404614" y="10932774"/>
                </a:cubicBezTo>
                <a:cubicBezTo>
                  <a:pt x="2408998" y="10901705"/>
                  <a:pt x="2413752" y="10902374"/>
                  <a:pt x="2413752" y="10902374"/>
                </a:cubicBezTo>
                <a:cubicBezTo>
                  <a:pt x="2413752" y="10902374"/>
                  <a:pt x="2418139" y="10871295"/>
                  <a:pt x="2418139" y="10871295"/>
                </a:cubicBezTo>
                <a:cubicBezTo>
                  <a:pt x="2399500" y="10900361"/>
                  <a:pt x="2384885" y="10866600"/>
                  <a:pt x="2375023" y="10833517"/>
                </a:cubicBezTo>
                <a:cubicBezTo>
                  <a:pt x="2375023" y="10833517"/>
                  <a:pt x="2370273" y="10832845"/>
                  <a:pt x="2370273" y="10832845"/>
                </a:cubicBezTo>
                <a:cubicBezTo>
                  <a:pt x="2360412" y="10799755"/>
                  <a:pt x="2350912" y="10798413"/>
                  <a:pt x="2332273" y="10827480"/>
                </a:cubicBezTo>
                <a:cubicBezTo>
                  <a:pt x="2322774" y="10826142"/>
                  <a:pt x="2313273" y="10824801"/>
                  <a:pt x="2303776" y="10823457"/>
                </a:cubicBezTo>
                <a:cubicBezTo>
                  <a:pt x="2294635" y="10853860"/>
                  <a:pt x="2294635" y="10853860"/>
                  <a:pt x="2294635" y="10853860"/>
                </a:cubicBezTo>
                <a:cubicBezTo>
                  <a:pt x="2294998" y="10885611"/>
                  <a:pt x="2286224" y="10947762"/>
                  <a:pt x="2281837" y="10978840"/>
                </a:cubicBezTo>
                <a:cubicBezTo>
                  <a:pt x="2277450" y="11009913"/>
                  <a:pt x="2277450" y="11009913"/>
                  <a:pt x="2277450" y="11009913"/>
                </a:cubicBezTo>
                <a:cubicBezTo>
                  <a:pt x="2277450" y="11009913"/>
                  <a:pt x="2282199" y="11010585"/>
                  <a:pt x="2277810" y="11041663"/>
                </a:cubicBezTo>
                <a:cubicBezTo>
                  <a:pt x="2277810" y="11041663"/>
                  <a:pt x="2282562" y="11042335"/>
                  <a:pt x="2282562" y="11042335"/>
                </a:cubicBezTo>
                <a:cubicBezTo>
                  <a:pt x="2292064" y="11043677"/>
                  <a:pt x="2301564" y="11045016"/>
                  <a:pt x="2306313" y="11045687"/>
                </a:cubicBezTo>
                <a:cubicBezTo>
                  <a:pt x="2306313" y="11045687"/>
                  <a:pt x="2311065" y="11046357"/>
                  <a:pt x="2311065" y="11046357"/>
                </a:cubicBezTo>
                <a:cubicBezTo>
                  <a:pt x="2306677" y="11077431"/>
                  <a:pt x="2306677" y="11077431"/>
                  <a:pt x="2301926" y="11076761"/>
                </a:cubicBezTo>
                <a:cubicBezTo>
                  <a:pt x="2292787" y="11107167"/>
                  <a:pt x="2283291" y="11105827"/>
                  <a:pt x="2278177" y="11073408"/>
                </a:cubicBezTo>
                <a:cubicBezTo>
                  <a:pt x="2278177" y="11073408"/>
                  <a:pt x="2273429" y="11072736"/>
                  <a:pt x="2273429" y="11072736"/>
                </a:cubicBezTo>
                <a:cubicBezTo>
                  <a:pt x="2268677" y="11072067"/>
                  <a:pt x="2268677" y="11072067"/>
                  <a:pt x="2268677" y="11072067"/>
                </a:cubicBezTo>
                <a:cubicBezTo>
                  <a:pt x="2259900" y="11134216"/>
                  <a:pt x="2255151" y="11133547"/>
                  <a:pt x="2255151" y="11133547"/>
                </a:cubicBezTo>
                <a:cubicBezTo>
                  <a:pt x="2245652" y="11132206"/>
                  <a:pt x="2240900" y="11131534"/>
                  <a:pt x="2231400" y="11130192"/>
                </a:cubicBezTo>
                <a:cubicBezTo>
                  <a:pt x="2221901" y="11128855"/>
                  <a:pt x="2212401" y="11127513"/>
                  <a:pt x="2193761" y="11156578"/>
                </a:cubicBezTo>
                <a:cubicBezTo>
                  <a:pt x="2193761" y="11156578"/>
                  <a:pt x="2193761" y="11156578"/>
                  <a:pt x="2198148" y="11125499"/>
                </a:cubicBezTo>
                <a:cubicBezTo>
                  <a:pt x="2212038" y="11095766"/>
                  <a:pt x="2226287" y="11097781"/>
                  <a:pt x="2235787" y="11099121"/>
                </a:cubicBezTo>
                <a:cubicBezTo>
                  <a:pt x="2245287" y="11100463"/>
                  <a:pt x="2250039" y="11101134"/>
                  <a:pt x="2254787" y="11101803"/>
                </a:cubicBezTo>
                <a:cubicBezTo>
                  <a:pt x="2254787" y="11101803"/>
                  <a:pt x="2254787" y="11101803"/>
                  <a:pt x="2259175" y="11070724"/>
                </a:cubicBezTo>
                <a:cubicBezTo>
                  <a:pt x="2254426" y="11070052"/>
                  <a:pt x="2249675" y="11069383"/>
                  <a:pt x="2244925" y="11068711"/>
                </a:cubicBezTo>
                <a:cubicBezTo>
                  <a:pt x="2235061" y="11035627"/>
                  <a:pt x="2225561" y="11034286"/>
                  <a:pt x="2211309" y="11032276"/>
                </a:cubicBezTo>
                <a:cubicBezTo>
                  <a:pt x="2211309" y="11032276"/>
                  <a:pt x="2211309" y="11032276"/>
                  <a:pt x="2206559" y="11031606"/>
                </a:cubicBezTo>
                <a:cubicBezTo>
                  <a:pt x="2210949" y="11000526"/>
                  <a:pt x="2215698" y="11001194"/>
                  <a:pt x="2215698" y="11001194"/>
                </a:cubicBezTo>
                <a:cubicBezTo>
                  <a:pt x="2220448" y="11001866"/>
                  <a:pt x="2220448" y="11001866"/>
                  <a:pt x="2225200" y="11002535"/>
                </a:cubicBezTo>
                <a:cubicBezTo>
                  <a:pt x="2234697" y="11003879"/>
                  <a:pt x="2244198" y="11005220"/>
                  <a:pt x="2253699" y="11006559"/>
                </a:cubicBezTo>
                <a:cubicBezTo>
                  <a:pt x="2258449" y="11007230"/>
                  <a:pt x="2258813" y="11038982"/>
                  <a:pt x="2263563" y="11039653"/>
                </a:cubicBezTo>
                <a:cubicBezTo>
                  <a:pt x="2267950" y="11008572"/>
                  <a:pt x="2267950" y="11008572"/>
                  <a:pt x="2272696" y="11009244"/>
                </a:cubicBezTo>
                <a:cubicBezTo>
                  <a:pt x="2272696" y="11009244"/>
                  <a:pt x="2272696" y="11009244"/>
                  <a:pt x="2277085" y="10978171"/>
                </a:cubicBezTo>
                <a:cubicBezTo>
                  <a:pt x="2281475" y="10947090"/>
                  <a:pt x="2285863" y="10916013"/>
                  <a:pt x="2285500" y="10884268"/>
                </a:cubicBezTo>
                <a:cubicBezTo>
                  <a:pt x="2275270" y="10819436"/>
                  <a:pt x="2214972" y="10937703"/>
                  <a:pt x="2213518" y="10810717"/>
                </a:cubicBezTo>
                <a:lnTo>
                  <a:pt x="2199269" y="10808707"/>
                </a:lnTo>
                <a:cubicBezTo>
                  <a:pt x="2190499" y="10870858"/>
                  <a:pt x="2189772" y="10807361"/>
                  <a:pt x="2180633" y="10837766"/>
                </a:cubicBezTo>
                <a:cubicBezTo>
                  <a:pt x="2180998" y="10869515"/>
                  <a:pt x="2180998" y="10869515"/>
                  <a:pt x="2176611" y="10900589"/>
                </a:cubicBezTo>
                <a:cubicBezTo>
                  <a:pt x="2176611" y="10900589"/>
                  <a:pt x="2171860" y="10899919"/>
                  <a:pt x="2171860" y="10899919"/>
                </a:cubicBezTo>
                <a:cubicBezTo>
                  <a:pt x="2171860" y="10899919"/>
                  <a:pt x="2176246" y="10868845"/>
                  <a:pt x="2171495" y="10868174"/>
                </a:cubicBezTo>
                <a:cubicBezTo>
                  <a:pt x="2171495" y="10868174"/>
                  <a:pt x="2171135" y="10836424"/>
                  <a:pt x="2171135" y="10836424"/>
                </a:cubicBezTo>
                <a:cubicBezTo>
                  <a:pt x="2156883" y="10834412"/>
                  <a:pt x="2147384" y="10833071"/>
                  <a:pt x="2133135" y="10831059"/>
                </a:cubicBezTo>
                <a:cubicBezTo>
                  <a:pt x="2118882" y="10829047"/>
                  <a:pt x="2104633" y="10827037"/>
                  <a:pt x="2090382" y="10825023"/>
                </a:cubicBezTo>
                <a:cubicBezTo>
                  <a:pt x="2085995" y="10856105"/>
                  <a:pt x="2090746" y="10856774"/>
                  <a:pt x="2090746" y="10856774"/>
                </a:cubicBezTo>
                <a:cubicBezTo>
                  <a:pt x="2095492" y="10857446"/>
                  <a:pt x="2095492" y="10857446"/>
                  <a:pt x="2091107" y="10888517"/>
                </a:cubicBezTo>
                <a:cubicBezTo>
                  <a:pt x="2091107" y="10888517"/>
                  <a:pt x="2081970" y="10918928"/>
                  <a:pt x="2077220" y="10918256"/>
                </a:cubicBezTo>
                <a:cubicBezTo>
                  <a:pt x="2077220" y="10918256"/>
                  <a:pt x="2076857" y="10886504"/>
                  <a:pt x="2076857" y="10886504"/>
                </a:cubicBezTo>
                <a:cubicBezTo>
                  <a:pt x="2072108" y="10885835"/>
                  <a:pt x="2072108" y="10885835"/>
                  <a:pt x="2067357" y="10885164"/>
                </a:cubicBezTo>
                <a:cubicBezTo>
                  <a:pt x="2067357" y="10885164"/>
                  <a:pt x="2058218" y="10915574"/>
                  <a:pt x="2053469" y="10914900"/>
                </a:cubicBezTo>
                <a:cubicBezTo>
                  <a:pt x="2053469" y="10914900"/>
                  <a:pt x="2053107" y="10883153"/>
                  <a:pt x="2053107" y="10883153"/>
                </a:cubicBezTo>
                <a:cubicBezTo>
                  <a:pt x="2053107" y="10883153"/>
                  <a:pt x="2057494" y="10852079"/>
                  <a:pt x="2062243" y="10852749"/>
                </a:cubicBezTo>
                <a:cubicBezTo>
                  <a:pt x="2062243" y="10852749"/>
                  <a:pt x="2066995" y="10853420"/>
                  <a:pt x="2066995" y="10853420"/>
                </a:cubicBezTo>
                <a:cubicBezTo>
                  <a:pt x="2066995" y="10853420"/>
                  <a:pt x="2071381" y="10822341"/>
                  <a:pt x="2071381" y="10822341"/>
                </a:cubicBezTo>
                <a:cubicBezTo>
                  <a:pt x="2066633" y="10821670"/>
                  <a:pt x="2061881" y="10821001"/>
                  <a:pt x="2057131" y="10820330"/>
                </a:cubicBezTo>
                <a:cubicBezTo>
                  <a:pt x="2037765" y="10785903"/>
                  <a:pt x="2018404" y="10751472"/>
                  <a:pt x="1981856" y="10873094"/>
                </a:cubicBezTo>
                <a:cubicBezTo>
                  <a:pt x="1981856" y="10873094"/>
                  <a:pt x="1981856" y="10873094"/>
                  <a:pt x="1977107" y="10872423"/>
                </a:cubicBezTo>
                <a:cubicBezTo>
                  <a:pt x="1972356" y="10871751"/>
                  <a:pt x="1976742" y="10840680"/>
                  <a:pt x="1971991" y="10840009"/>
                </a:cubicBezTo>
                <a:cubicBezTo>
                  <a:pt x="1971991" y="10840009"/>
                  <a:pt x="1971991" y="10840009"/>
                  <a:pt x="1967605" y="10871082"/>
                </a:cubicBezTo>
                <a:cubicBezTo>
                  <a:pt x="1963217" y="10902162"/>
                  <a:pt x="1948605" y="10868399"/>
                  <a:pt x="1939106" y="10867058"/>
                </a:cubicBezTo>
                <a:cubicBezTo>
                  <a:pt x="1939106" y="10867058"/>
                  <a:pt x="1948240" y="10836656"/>
                  <a:pt x="1952629" y="10805578"/>
                </a:cubicBezTo>
                <a:cubicBezTo>
                  <a:pt x="1947881" y="10804906"/>
                  <a:pt x="1952267" y="10773835"/>
                  <a:pt x="1952267" y="10773835"/>
                </a:cubicBezTo>
                <a:cubicBezTo>
                  <a:pt x="1947518" y="10773164"/>
                  <a:pt x="1947518" y="10773164"/>
                  <a:pt x="1947518" y="10773164"/>
                </a:cubicBezTo>
                <a:cubicBezTo>
                  <a:pt x="1951905" y="10742084"/>
                  <a:pt x="1956655" y="10742755"/>
                  <a:pt x="1956655" y="10742755"/>
                </a:cubicBezTo>
                <a:cubicBezTo>
                  <a:pt x="1952267" y="10773835"/>
                  <a:pt x="1957014" y="10774506"/>
                  <a:pt x="1961766" y="10775176"/>
                </a:cubicBezTo>
                <a:cubicBezTo>
                  <a:pt x="1974929" y="10681942"/>
                  <a:pt x="1975654" y="10745439"/>
                  <a:pt x="1980764" y="10777859"/>
                </a:cubicBezTo>
                <a:cubicBezTo>
                  <a:pt x="1980764" y="10777859"/>
                  <a:pt x="1980764" y="10777859"/>
                  <a:pt x="1985155" y="10746778"/>
                </a:cubicBezTo>
                <a:cubicBezTo>
                  <a:pt x="1985155" y="10746778"/>
                  <a:pt x="1989907" y="10747449"/>
                  <a:pt x="1989907" y="10747449"/>
                </a:cubicBezTo>
                <a:cubicBezTo>
                  <a:pt x="1989907" y="10747449"/>
                  <a:pt x="1989907" y="10747449"/>
                  <a:pt x="1994655" y="10748119"/>
                </a:cubicBezTo>
                <a:cubicBezTo>
                  <a:pt x="1994655" y="10748119"/>
                  <a:pt x="1990266" y="10779200"/>
                  <a:pt x="1990266" y="10779200"/>
                </a:cubicBezTo>
                <a:cubicBezTo>
                  <a:pt x="1985879" y="10810271"/>
                  <a:pt x="1985879" y="10810271"/>
                  <a:pt x="1985879" y="10810271"/>
                </a:cubicBezTo>
                <a:cubicBezTo>
                  <a:pt x="2004154" y="10749461"/>
                  <a:pt x="2018404" y="10751472"/>
                  <a:pt x="2037406" y="10754155"/>
                </a:cubicBezTo>
                <a:cubicBezTo>
                  <a:pt x="2046903" y="10755496"/>
                  <a:pt x="2056404" y="10756837"/>
                  <a:pt x="2070655" y="10758847"/>
                </a:cubicBezTo>
                <a:cubicBezTo>
                  <a:pt x="2075405" y="10759520"/>
                  <a:pt x="2075405" y="10759520"/>
                  <a:pt x="2075769" y="10791269"/>
                </a:cubicBezTo>
                <a:cubicBezTo>
                  <a:pt x="2080156" y="10760192"/>
                  <a:pt x="2084905" y="10760861"/>
                  <a:pt x="2084905" y="10760861"/>
                </a:cubicBezTo>
                <a:cubicBezTo>
                  <a:pt x="2084905" y="10760861"/>
                  <a:pt x="2084905" y="10760861"/>
                  <a:pt x="2089656" y="10761530"/>
                </a:cubicBezTo>
                <a:cubicBezTo>
                  <a:pt x="2103543" y="10731799"/>
                  <a:pt x="2117795" y="10733812"/>
                  <a:pt x="2127293" y="10735152"/>
                </a:cubicBezTo>
                <a:cubicBezTo>
                  <a:pt x="2132045" y="10735822"/>
                  <a:pt x="2141544" y="10737163"/>
                  <a:pt x="2146296" y="10737836"/>
                </a:cubicBezTo>
                <a:cubicBezTo>
                  <a:pt x="2156156" y="10770918"/>
                  <a:pt x="2165657" y="10772259"/>
                  <a:pt x="2184295" y="10743200"/>
                </a:cubicBezTo>
                <a:cubicBezTo>
                  <a:pt x="2198182" y="10713461"/>
                  <a:pt x="2217183" y="10716144"/>
                  <a:pt x="2208406" y="10778295"/>
                </a:cubicBezTo>
                <a:cubicBezTo>
                  <a:pt x="2208406" y="10778295"/>
                  <a:pt x="2213161" y="10778965"/>
                  <a:pt x="2217907" y="10779636"/>
                </a:cubicBezTo>
                <a:cubicBezTo>
                  <a:pt x="2217907" y="10779636"/>
                  <a:pt x="2217907" y="10779636"/>
                  <a:pt x="2222294" y="10748565"/>
                </a:cubicBezTo>
                <a:cubicBezTo>
                  <a:pt x="2226682" y="10717485"/>
                  <a:pt x="2241297" y="10751247"/>
                  <a:pt x="2250432" y="10720838"/>
                </a:cubicBezTo>
                <a:cubicBezTo>
                  <a:pt x="2254460" y="10658015"/>
                  <a:pt x="2231795" y="10749906"/>
                  <a:pt x="2226682" y="10717485"/>
                </a:cubicBezTo>
                <a:cubicBezTo>
                  <a:pt x="2226682" y="10717485"/>
                  <a:pt x="2235820" y="10687083"/>
                  <a:pt x="2231068" y="10686411"/>
                </a:cubicBezTo>
                <a:cubicBezTo>
                  <a:pt x="2221209" y="10653322"/>
                  <a:pt x="2198182" y="10713461"/>
                  <a:pt x="2179181" y="10710779"/>
                </a:cubicBezTo>
                <a:cubicBezTo>
                  <a:pt x="2174431" y="10710108"/>
                  <a:pt x="2183570" y="10679706"/>
                  <a:pt x="2178818" y="10679036"/>
                </a:cubicBezTo>
                <a:cubicBezTo>
                  <a:pt x="2173708" y="10646616"/>
                  <a:pt x="2136430" y="10704743"/>
                  <a:pt x="2121817" y="10670990"/>
                </a:cubicBezTo>
                <a:cubicBezTo>
                  <a:pt x="2117066" y="10670320"/>
                  <a:pt x="2068474" y="10568368"/>
                  <a:pt x="2050565" y="10660930"/>
                </a:cubicBezTo>
                <a:cubicBezTo>
                  <a:pt x="2031569" y="10658248"/>
                  <a:pt x="2012201" y="10623815"/>
                  <a:pt x="2003065" y="10654224"/>
                </a:cubicBezTo>
                <a:cubicBezTo>
                  <a:pt x="1998313" y="10653553"/>
                  <a:pt x="1993565" y="10652883"/>
                  <a:pt x="1984066" y="10651542"/>
                </a:cubicBezTo>
                <a:cubicBezTo>
                  <a:pt x="1974565" y="10650200"/>
                  <a:pt x="1959588" y="10584695"/>
                  <a:pt x="1936204" y="10613085"/>
                </a:cubicBezTo>
                <a:cubicBezTo>
                  <a:pt x="1931452" y="10612415"/>
                  <a:pt x="1927066" y="10643493"/>
                  <a:pt x="1927066" y="10643493"/>
                </a:cubicBezTo>
                <a:cubicBezTo>
                  <a:pt x="1922316" y="10642823"/>
                  <a:pt x="1921952" y="10611073"/>
                  <a:pt x="1917200" y="10610403"/>
                </a:cubicBezTo>
                <a:cubicBezTo>
                  <a:pt x="1893087" y="10575307"/>
                  <a:pt x="1850701" y="10601015"/>
                  <a:pt x="1808675" y="10658473"/>
                </a:cubicBezTo>
                <a:cubicBezTo>
                  <a:pt x="1793701" y="10592968"/>
                  <a:pt x="1770312" y="10621364"/>
                  <a:pt x="1737426" y="10648414"/>
                </a:cubicBezTo>
                <a:cubicBezTo>
                  <a:pt x="1755337" y="10555860"/>
                  <a:pt x="1690288" y="10673457"/>
                  <a:pt x="1694312" y="10610634"/>
                </a:cubicBezTo>
                <a:cubicBezTo>
                  <a:pt x="1689560" y="10609965"/>
                  <a:pt x="1694312" y="10610634"/>
                  <a:pt x="1685175" y="10641037"/>
                </a:cubicBezTo>
                <a:cubicBezTo>
                  <a:pt x="1675674" y="10639697"/>
                  <a:pt x="1684811" y="10609293"/>
                  <a:pt x="1684811" y="10609293"/>
                </a:cubicBezTo>
                <a:cubicBezTo>
                  <a:pt x="1627809" y="10601246"/>
                  <a:pt x="1608447" y="10566815"/>
                  <a:pt x="1566784" y="10656022"/>
                </a:cubicBezTo>
                <a:lnTo>
                  <a:pt x="1567134" y="10686635"/>
                </a:lnTo>
                <a:lnTo>
                  <a:pt x="1562399" y="10687093"/>
                </a:lnTo>
                <a:cubicBezTo>
                  <a:pt x="1562399" y="10687093"/>
                  <a:pt x="1567149" y="10687765"/>
                  <a:pt x="1567149" y="10687765"/>
                </a:cubicBezTo>
                <a:lnTo>
                  <a:pt x="1567134" y="10686635"/>
                </a:lnTo>
                <a:lnTo>
                  <a:pt x="1595556" y="10683855"/>
                </a:lnTo>
                <a:cubicBezTo>
                  <a:pt x="1602683" y="10684859"/>
                  <a:pt x="1608522" y="10690139"/>
                  <a:pt x="1612151" y="10706254"/>
                </a:cubicBezTo>
                <a:lnTo>
                  <a:pt x="1614090" y="10719802"/>
                </a:lnTo>
                <a:lnTo>
                  <a:pt x="1612224" y="10722360"/>
                </a:lnTo>
                <a:cubicBezTo>
                  <a:pt x="1607703" y="10735092"/>
                  <a:pt x="1600297" y="10787536"/>
                  <a:pt x="1610985" y="10789043"/>
                </a:cubicBezTo>
                <a:cubicBezTo>
                  <a:pt x="1593072" y="10881605"/>
                  <a:pt x="1563848" y="10814080"/>
                  <a:pt x="1544847" y="10811399"/>
                </a:cubicBezTo>
                <a:cubicBezTo>
                  <a:pt x="1503185" y="10900605"/>
                  <a:pt x="1446546" y="10924309"/>
                  <a:pt x="1431207" y="10827054"/>
                </a:cubicBezTo>
                <a:cubicBezTo>
                  <a:pt x="1422433" y="10889207"/>
                  <a:pt x="1407822" y="10855451"/>
                  <a:pt x="1389183" y="10884513"/>
                </a:cubicBezTo>
                <a:cubicBezTo>
                  <a:pt x="1416231" y="10761551"/>
                  <a:pt x="1345343" y="10783232"/>
                  <a:pt x="1326343" y="10780551"/>
                </a:cubicBezTo>
                <a:cubicBezTo>
                  <a:pt x="1326343" y="10780551"/>
                  <a:pt x="1321957" y="10811630"/>
                  <a:pt x="1321957" y="10811630"/>
                </a:cubicBezTo>
                <a:cubicBezTo>
                  <a:pt x="1326706" y="10812299"/>
                  <a:pt x="1322317" y="10843377"/>
                  <a:pt x="1327070" y="10844051"/>
                </a:cubicBezTo>
                <a:cubicBezTo>
                  <a:pt x="1331818" y="10844721"/>
                  <a:pt x="1331818" y="10844721"/>
                  <a:pt x="1327431" y="10875795"/>
                </a:cubicBezTo>
                <a:cubicBezTo>
                  <a:pt x="1327431" y="10875795"/>
                  <a:pt x="1322681" y="10875125"/>
                  <a:pt x="1322681" y="10875125"/>
                </a:cubicBezTo>
                <a:cubicBezTo>
                  <a:pt x="1317932" y="10874454"/>
                  <a:pt x="1317932" y="10874454"/>
                  <a:pt x="1313182" y="10873782"/>
                </a:cubicBezTo>
                <a:cubicBezTo>
                  <a:pt x="1308431" y="10873110"/>
                  <a:pt x="1303681" y="10872440"/>
                  <a:pt x="1298934" y="10871772"/>
                </a:cubicBezTo>
                <a:cubicBezTo>
                  <a:pt x="1294182" y="10871100"/>
                  <a:pt x="1289431" y="10870429"/>
                  <a:pt x="1289431" y="10870429"/>
                </a:cubicBezTo>
                <a:cubicBezTo>
                  <a:pt x="1284680" y="10869759"/>
                  <a:pt x="1284680" y="10869759"/>
                  <a:pt x="1279931" y="10869088"/>
                </a:cubicBezTo>
                <a:cubicBezTo>
                  <a:pt x="1271156" y="10931239"/>
                  <a:pt x="1271156" y="10931239"/>
                  <a:pt x="1247404" y="10927885"/>
                </a:cubicBezTo>
                <a:cubicBezTo>
                  <a:pt x="1251791" y="10896815"/>
                  <a:pt x="1256541" y="10897486"/>
                  <a:pt x="1265682" y="10867075"/>
                </a:cubicBezTo>
                <a:cubicBezTo>
                  <a:pt x="1256182" y="10865735"/>
                  <a:pt x="1246678" y="10864394"/>
                  <a:pt x="1237180" y="10863051"/>
                </a:cubicBezTo>
                <a:cubicBezTo>
                  <a:pt x="1227682" y="10861710"/>
                  <a:pt x="1218181" y="10860370"/>
                  <a:pt x="1208680" y="10859029"/>
                </a:cubicBezTo>
                <a:cubicBezTo>
                  <a:pt x="1199908" y="10921182"/>
                  <a:pt x="1199908" y="10921182"/>
                  <a:pt x="1199544" y="10889437"/>
                </a:cubicBezTo>
                <a:cubicBezTo>
                  <a:pt x="1180905" y="10918496"/>
                  <a:pt x="1204655" y="10921851"/>
                  <a:pt x="1186382" y="10982662"/>
                </a:cubicBezTo>
                <a:cubicBezTo>
                  <a:pt x="1162991" y="11011060"/>
                  <a:pt x="1190042" y="10888096"/>
                  <a:pt x="1166654" y="10916486"/>
                </a:cubicBezTo>
                <a:cubicBezTo>
                  <a:pt x="1166289" y="10884742"/>
                  <a:pt x="1190404" y="10919841"/>
                  <a:pt x="1180544" y="10886755"/>
                </a:cubicBezTo>
                <a:cubicBezTo>
                  <a:pt x="1156790" y="10883402"/>
                  <a:pt x="1133042" y="10880049"/>
                  <a:pt x="1113679" y="10845618"/>
                </a:cubicBezTo>
                <a:cubicBezTo>
                  <a:pt x="1080427" y="10840922"/>
                  <a:pt x="1051926" y="10836898"/>
                  <a:pt x="1023427" y="10832876"/>
                </a:cubicBezTo>
                <a:cubicBezTo>
                  <a:pt x="1018677" y="10832206"/>
                  <a:pt x="1018677" y="10832206"/>
                  <a:pt x="1023062" y="10801133"/>
                </a:cubicBezTo>
                <a:cubicBezTo>
                  <a:pt x="1023062" y="10801133"/>
                  <a:pt x="1027451" y="10770052"/>
                  <a:pt x="1032201" y="10770722"/>
                </a:cubicBezTo>
                <a:cubicBezTo>
                  <a:pt x="1041701" y="10772066"/>
                  <a:pt x="1051200" y="10773407"/>
                  <a:pt x="1060703" y="10774746"/>
                </a:cubicBezTo>
                <a:cubicBezTo>
                  <a:pt x="1079702" y="10777431"/>
                  <a:pt x="1098702" y="10780112"/>
                  <a:pt x="1122453" y="10783466"/>
                </a:cubicBezTo>
                <a:cubicBezTo>
                  <a:pt x="1141816" y="10817898"/>
                  <a:pt x="1165566" y="10821251"/>
                  <a:pt x="1189316" y="10824602"/>
                </a:cubicBezTo>
                <a:cubicBezTo>
                  <a:pt x="1193705" y="10793525"/>
                  <a:pt x="1203204" y="10794867"/>
                  <a:pt x="1212704" y="10796205"/>
                </a:cubicBezTo>
                <a:lnTo>
                  <a:pt x="1226956" y="10798220"/>
                </a:lnTo>
                <a:cubicBezTo>
                  <a:pt x="1231704" y="10798890"/>
                  <a:pt x="1241208" y="10800231"/>
                  <a:pt x="1245954" y="10800900"/>
                </a:cubicBezTo>
                <a:cubicBezTo>
                  <a:pt x="1255455" y="10802242"/>
                  <a:pt x="1265315" y="10835334"/>
                  <a:pt x="1279203" y="10805593"/>
                </a:cubicBezTo>
                <a:lnTo>
                  <a:pt x="1283957" y="10806265"/>
                </a:lnTo>
                <a:cubicBezTo>
                  <a:pt x="1288705" y="10806937"/>
                  <a:pt x="1288705" y="10806937"/>
                  <a:pt x="1288705" y="10806937"/>
                </a:cubicBezTo>
                <a:lnTo>
                  <a:pt x="1298208" y="10808278"/>
                </a:lnTo>
                <a:cubicBezTo>
                  <a:pt x="1298208" y="10808278"/>
                  <a:pt x="1302954" y="10808948"/>
                  <a:pt x="1302954" y="10808948"/>
                </a:cubicBezTo>
                <a:cubicBezTo>
                  <a:pt x="1302954" y="10808948"/>
                  <a:pt x="1302954" y="10808948"/>
                  <a:pt x="1307345" y="10777869"/>
                </a:cubicBezTo>
                <a:cubicBezTo>
                  <a:pt x="1278843" y="10773844"/>
                  <a:pt x="1235004" y="10672573"/>
                  <a:pt x="1188227" y="10729361"/>
                </a:cubicBezTo>
                <a:cubicBezTo>
                  <a:pt x="1178729" y="10728020"/>
                  <a:pt x="1173976" y="10727349"/>
                  <a:pt x="1173615" y="10695597"/>
                </a:cubicBezTo>
                <a:cubicBezTo>
                  <a:pt x="1173615" y="10695597"/>
                  <a:pt x="1168866" y="10694927"/>
                  <a:pt x="1168866" y="10694927"/>
                </a:cubicBezTo>
                <a:cubicBezTo>
                  <a:pt x="1154978" y="10724665"/>
                  <a:pt x="1154252" y="10661175"/>
                  <a:pt x="1149865" y="10692246"/>
                </a:cubicBezTo>
                <a:cubicBezTo>
                  <a:pt x="1140365" y="10690903"/>
                  <a:pt x="1153891" y="10629423"/>
                  <a:pt x="1158276" y="10598350"/>
                </a:cubicBezTo>
                <a:cubicBezTo>
                  <a:pt x="1144025" y="10596338"/>
                  <a:pt x="1134887" y="10626741"/>
                  <a:pt x="1121364" y="10688221"/>
                </a:cubicBezTo>
                <a:cubicBezTo>
                  <a:pt x="1111865" y="10686880"/>
                  <a:pt x="1125027" y="10593656"/>
                  <a:pt x="1115523" y="10592315"/>
                </a:cubicBezTo>
                <a:cubicBezTo>
                  <a:pt x="1107476" y="10717958"/>
                  <a:pt x="1078251" y="10650444"/>
                  <a:pt x="1045364" y="10677491"/>
                </a:cubicBezTo>
                <a:cubicBezTo>
                  <a:pt x="1063636" y="10616682"/>
                  <a:pt x="1049749" y="10646419"/>
                  <a:pt x="1058523" y="10584268"/>
                </a:cubicBezTo>
                <a:cubicBezTo>
                  <a:pt x="1053774" y="10583597"/>
                  <a:pt x="1044272" y="10582256"/>
                  <a:pt x="1034774" y="10580915"/>
                </a:cubicBezTo>
                <a:cubicBezTo>
                  <a:pt x="1034774" y="10580915"/>
                  <a:pt x="1034774" y="10580915"/>
                  <a:pt x="1030388" y="10611987"/>
                </a:cubicBezTo>
                <a:cubicBezTo>
                  <a:pt x="1025636" y="10611317"/>
                  <a:pt x="1025636" y="10611317"/>
                  <a:pt x="1025636" y="10611317"/>
                </a:cubicBezTo>
                <a:cubicBezTo>
                  <a:pt x="1025636" y="10611317"/>
                  <a:pt x="1025636" y="10611317"/>
                  <a:pt x="1030022" y="10580244"/>
                </a:cubicBezTo>
                <a:cubicBezTo>
                  <a:pt x="883496" y="10622950"/>
                  <a:pt x="788130" y="10577786"/>
                  <a:pt x="683267" y="10531292"/>
                </a:cubicBezTo>
                <a:cubicBezTo>
                  <a:pt x="683267" y="10531292"/>
                  <a:pt x="688015" y="10531961"/>
                  <a:pt x="692405" y="10500882"/>
                </a:cubicBezTo>
                <a:cubicBezTo>
                  <a:pt x="592652" y="10486798"/>
                  <a:pt x="463310" y="10373457"/>
                  <a:pt x="355148" y="10453270"/>
                </a:cubicBezTo>
                <a:cubicBezTo>
                  <a:pt x="345646" y="10451929"/>
                  <a:pt x="359170" y="10390446"/>
                  <a:pt x="358807" y="10358704"/>
                </a:cubicBezTo>
                <a:cubicBezTo>
                  <a:pt x="340173" y="10387764"/>
                  <a:pt x="303259" y="10477643"/>
                  <a:pt x="293400" y="10444551"/>
                </a:cubicBezTo>
                <a:cubicBezTo>
                  <a:pt x="293400" y="10444551"/>
                  <a:pt x="293400" y="10444551"/>
                  <a:pt x="288646" y="10443881"/>
                </a:cubicBezTo>
                <a:cubicBezTo>
                  <a:pt x="279508" y="10474290"/>
                  <a:pt x="274756" y="10473619"/>
                  <a:pt x="274397" y="10441869"/>
                </a:cubicBezTo>
                <a:cubicBezTo>
                  <a:pt x="274397" y="10441869"/>
                  <a:pt x="269645" y="10441198"/>
                  <a:pt x="278783" y="10410799"/>
                </a:cubicBezTo>
                <a:cubicBezTo>
                  <a:pt x="278783" y="10410799"/>
                  <a:pt x="283535" y="10411468"/>
                  <a:pt x="283535" y="10411468"/>
                </a:cubicBezTo>
                <a:cubicBezTo>
                  <a:pt x="283535" y="10411468"/>
                  <a:pt x="288284" y="10412137"/>
                  <a:pt x="293033" y="10412809"/>
                </a:cubicBezTo>
                <a:cubicBezTo>
                  <a:pt x="293033" y="10412809"/>
                  <a:pt x="293033" y="10412809"/>
                  <a:pt x="297783" y="10413478"/>
                </a:cubicBezTo>
                <a:cubicBezTo>
                  <a:pt x="297420" y="10381728"/>
                  <a:pt x="301807" y="10350657"/>
                  <a:pt x="297056" y="10349988"/>
                </a:cubicBezTo>
                <a:cubicBezTo>
                  <a:pt x="301444" y="10318907"/>
                  <a:pt x="306921" y="10383071"/>
                  <a:pt x="315695" y="10320918"/>
                </a:cubicBezTo>
                <a:cubicBezTo>
                  <a:pt x="315695" y="10320918"/>
                  <a:pt x="315695" y="10320918"/>
                  <a:pt x="324834" y="10290518"/>
                </a:cubicBezTo>
                <a:cubicBezTo>
                  <a:pt x="310947" y="10320248"/>
                  <a:pt x="301444" y="10318907"/>
                  <a:pt x="291945" y="10317565"/>
                </a:cubicBezTo>
                <a:cubicBezTo>
                  <a:pt x="282446" y="10316224"/>
                  <a:pt x="272945" y="10314883"/>
                  <a:pt x="259056" y="10344621"/>
                </a:cubicBezTo>
                <a:cubicBezTo>
                  <a:pt x="254308" y="10343950"/>
                  <a:pt x="254308" y="10343950"/>
                  <a:pt x="258693" y="10312871"/>
                </a:cubicBezTo>
                <a:cubicBezTo>
                  <a:pt x="272580" y="10283143"/>
                  <a:pt x="286831" y="10285152"/>
                  <a:pt x="296330" y="10286493"/>
                </a:cubicBezTo>
                <a:cubicBezTo>
                  <a:pt x="305831" y="10287834"/>
                  <a:pt x="310584" y="10288505"/>
                  <a:pt x="324470" y="10258766"/>
                </a:cubicBezTo>
                <a:cubicBezTo>
                  <a:pt x="356994" y="10199968"/>
                  <a:pt x="390609" y="10236411"/>
                  <a:pt x="413634" y="10176264"/>
                </a:cubicBezTo>
                <a:cubicBezTo>
                  <a:pt x="413634" y="10176264"/>
                  <a:pt x="413634" y="10176264"/>
                  <a:pt x="409246" y="10207344"/>
                </a:cubicBezTo>
                <a:cubicBezTo>
                  <a:pt x="413997" y="10208013"/>
                  <a:pt x="427885" y="10178277"/>
                  <a:pt x="437384" y="10179619"/>
                </a:cubicBezTo>
                <a:cubicBezTo>
                  <a:pt x="437022" y="10147874"/>
                  <a:pt x="418747" y="10208684"/>
                  <a:pt x="431908" y="10115454"/>
                </a:cubicBezTo>
                <a:cubicBezTo>
                  <a:pt x="469546" y="10089076"/>
                  <a:pt x="489272" y="10155252"/>
                  <a:pt x="507910" y="10126186"/>
                </a:cubicBezTo>
                <a:cubicBezTo>
                  <a:pt x="512661" y="10126855"/>
                  <a:pt x="507910" y="10126186"/>
                  <a:pt x="503520" y="10157261"/>
                </a:cubicBezTo>
                <a:cubicBezTo>
                  <a:pt x="521794" y="10096451"/>
                  <a:pt x="527271" y="10160615"/>
                  <a:pt x="531296" y="10097794"/>
                </a:cubicBezTo>
                <a:cubicBezTo>
                  <a:pt x="540796" y="10099135"/>
                  <a:pt x="536410" y="10130206"/>
                  <a:pt x="541159" y="10130878"/>
                </a:cubicBezTo>
                <a:cubicBezTo>
                  <a:pt x="560523" y="10165312"/>
                  <a:pt x="612777" y="10172687"/>
                  <a:pt x="640911" y="10144959"/>
                </a:cubicBezTo>
                <a:cubicBezTo>
                  <a:pt x="650412" y="10146302"/>
                  <a:pt x="650048" y="10114560"/>
                  <a:pt x="650048" y="10114560"/>
                </a:cubicBezTo>
                <a:cubicBezTo>
                  <a:pt x="654800" y="10115230"/>
                  <a:pt x="678548" y="10118583"/>
                  <a:pt x="674160" y="10149653"/>
                </a:cubicBezTo>
                <a:cubicBezTo>
                  <a:pt x="743963" y="10032728"/>
                  <a:pt x="835666" y="10172456"/>
                  <a:pt x="891578" y="10085266"/>
                </a:cubicBezTo>
                <a:cubicBezTo>
                  <a:pt x="878416" y="10178491"/>
                  <a:pt x="971603" y="10033172"/>
                  <a:pt x="972691" y="10128409"/>
                </a:cubicBezTo>
                <a:cubicBezTo>
                  <a:pt x="1014353" y="10039208"/>
                  <a:pt x="1029694" y="10136455"/>
                  <a:pt x="1071356" y="10047256"/>
                </a:cubicBezTo>
                <a:cubicBezTo>
                  <a:pt x="1013628" y="9975714"/>
                  <a:pt x="928489" y="9995388"/>
                  <a:pt x="894876" y="9958951"/>
                </a:cubicBezTo>
                <a:cubicBezTo>
                  <a:pt x="875876" y="9956268"/>
                  <a:pt x="870763" y="9923849"/>
                  <a:pt x="852486" y="9984660"/>
                </a:cubicBezTo>
                <a:cubicBezTo>
                  <a:pt x="846648" y="9888750"/>
                  <a:pt x="814125" y="9947551"/>
                  <a:pt x="790374" y="9944198"/>
                </a:cubicBezTo>
                <a:cubicBezTo>
                  <a:pt x="785264" y="9911777"/>
                  <a:pt x="775399" y="9878691"/>
                  <a:pt x="765896" y="9877350"/>
                </a:cubicBezTo>
                <a:cubicBezTo>
                  <a:pt x="751647" y="9875340"/>
                  <a:pt x="718761" y="9902389"/>
                  <a:pt x="709257" y="9901047"/>
                </a:cubicBezTo>
                <a:cubicBezTo>
                  <a:pt x="709257" y="9901047"/>
                  <a:pt x="710267" y="9885339"/>
                  <a:pt x="711316" y="9873605"/>
                </a:cubicBezTo>
                <a:lnTo>
                  <a:pt x="711890" y="9868923"/>
                </a:lnTo>
                <a:lnTo>
                  <a:pt x="713646" y="9869975"/>
                </a:lnTo>
                <a:cubicBezTo>
                  <a:pt x="713558" y="9862036"/>
                  <a:pt x="713237" y="9860011"/>
                  <a:pt x="712807" y="9861435"/>
                </a:cubicBezTo>
                <a:lnTo>
                  <a:pt x="711890" y="9868923"/>
                </a:lnTo>
                <a:lnTo>
                  <a:pt x="661716" y="9838867"/>
                </a:lnTo>
                <a:cubicBezTo>
                  <a:pt x="642125" y="9836101"/>
                  <a:pt x="620841" y="9841022"/>
                  <a:pt x="599643" y="9853881"/>
                </a:cubicBezTo>
                <a:cubicBezTo>
                  <a:pt x="547393" y="9846504"/>
                  <a:pt x="486005" y="9869529"/>
                  <a:pt x="424615" y="9892560"/>
                </a:cubicBezTo>
                <a:cubicBezTo>
                  <a:pt x="367617" y="9884515"/>
                  <a:pt x="320479" y="9909550"/>
                  <a:pt x="259091" y="9932583"/>
                </a:cubicBezTo>
                <a:cubicBezTo>
                  <a:pt x="249228" y="9899493"/>
                  <a:pt x="253251" y="9836668"/>
                  <a:pt x="252526" y="9773176"/>
                </a:cubicBezTo>
                <a:cubicBezTo>
                  <a:pt x="242661" y="9740093"/>
                  <a:pt x="229137" y="9801575"/>
                  <a:pt x="228777" y="9769823"/>
                </a:cubicBezTo>
                <a:cubicBezTo>
                  <a:pt x="224025" y="9769153"/>
                  <a:pt x="214525" y="9767811"/>
                  <a:pt x="209773" y="9767141"/>
                </a:cubicBezTo>
                <a:cubicBezTo>
                  <a:pt x="205024" y="9766470"/>
                  <a:pt x="195525" y="9765129"/>
                  <a:pt x="186387" y="9795538"/>
                </a:cubicBezTo>
                <a:cubicBezTo>
                  <a:pt x="186387" y="9795538"/>
                  <a:pt x="186387" y="9795538"/>
                  <a:pt x="181999" y="9826611"/>
                </a:cubicBezTo>
                <a:cubicBezTo>
                  <a:pt x="181999" y="9826611"/>
                  <a:pt x="181999" y="9826611"/>
                  <a:pt x="177248" y="9825939"/>
                </a:cubicBezTo>
                <a:cubicBezTo>
                  <a:pt x="177248" y="9825939"/>
                  <a:pt x="172499" y="9825270"/>
                  <a:pt x="163359" y="9855677"/>
                </a:cubicBezTo>
                <a:cubicBezTo>
                  <a:pt x="163359" y="9855677"/>
                  <a:pt x="163359" y="9855677"/>
                  <a:pt x="158613" y="9855008"/>
                </a:cubicBezTo>
                <a:cubicBezTo>
                  <a:pt x="163000" y="9823928"/>
                  <a:pt x="163000" y="9823928"/>
                  <a:pt x="167750" y="9824598"/>
                </a:cubicBezTo>
                <a:cubicBezTo>
                  <a:pt x="167750" y="9824598"/>
                  <a:pt x="176887" y="9794197"/>
                  <a:pt x="181635" y="9794868"/>
                </a:cubicBezTo>
                <a:cubicBezTo>
                  <a:pt x="157886" y="9791515"/>
                  <a:pt x="124999" y="9818564"/>
                  <a:pt x="101251" y="9815209"/>
                </a:cubicBezTo>
                <a:cubicBezTo>
                  <a:pt x="72748" y="9811186"/>
                  <a:pt x="39499" y="9806493"/>
                  <a:pt x="2223" y="9864620"/>
                </a:cubicBezTo>
                <a:cubicBezTo>
                  <a:pt x="2223" y="9864620"/>
                  <a:pt x="-2527" y="9863950"/>
                  <a:pt x="1860" y="9832877"/>
                </a:cubicBezTo>
                <a:cubicBezTo>
                  <a:pt x="1860" y="9832877"/>
                  <a:pt x="6247" y="9801797"/>
                  <a:pt x="10996" y="9802470"/>
                </a:cubicBezTo>
                <a:cubicBezTo>
                  <a:pt x="43886" y="9775421"/>
                  <a:pt x="77132" y="9780115"/>
                  <a:pt x="110023" y="9753058"/>
                </a:cubicBezTo>
                <a:cubicBezTo>
                  <a:pt x="133774" y="9756411"/>
                  <a:pt x="162273" y="9760435"/>
                  <a:pt x="190409" y="9732715"/>
                </a:cubicBezTo>
                <a:cubicBezTo>
                  <a:pt x="190409" y="9732715"/>
                  <a:pt x="190409" y="9732715"/>
                  <a:pt x="195161" y="9733387"/>
                </a:cubicBezTo>
                <a:cubicBezTo>
                  <a:pt x="204299" y="9702978"/>
                  <a:pt x="213800" y="9704319"/>
                  <a:pt x="218549" y="9704988"/>
                </a:cubicBezTo>
                <a:cubicBezTo>
                  <a:pt x="223298" y="9705657"/>
                  <a:pt x="228050" y="9706330"/>
                  <a:pt x="232800" y="9706999"/>
                </a:cubicBezTo>
                <a:cubicBezTo>
                  <a:pt x="241938" y="9676592"/>
                  <a:pt x="269709" y="9617122"/>
                  <a:pt x="255461" y="9615111"/>
                </a:cubicBezTo>
                <a:cubicBezTo>
                  <a:pt x="278486" y="9554968"/>
                  <a:pt x="339874" y="9531944"/>
                  <a:pt x="377512" y="9505561"/>
                </a:cubicBezTo>
                <a:cubicBezTo>
                  <a:pt x="391400" y="9475828"/>
                  <a:pt x="414789" y="9447430"/>
                  <a:pt x="414789" y="9447430"/>
                </a:cubicBezTo>
                <a:cubicBezTo>
                  <a:pt x="424649" y="9480524"/>
                  <a:pt x="424649" y="9480524"/>
                  <a:pt x="461561" y="9390644"/>
                </a:cubicBezTo>
                <a:cubicBezTo>
                  <a:pt x="466310" y="9391315"/>
                  <a:pt x="466310" y="9391315"/>
                  <a:pt x="471065" y="9391985"/>
                </a:cubicBezTo>
                <a:cubicBezTo>
                  <a:pt x="471065" y="9391985"/>
                  <a:pt x="488973" y="9299432"/>
                  <a:pt x="488973" y="9299432"/>
                </a:cubicBezTo>
                <a:cubicBezTo>
                  <a:pt x="493722" y="9300103"/>
                  <a:pt x="480199" y="9361584"/>
                  <a:pt x="484948" y="9362254"/>
                </a:cubicBezTo>
                <a:cubicBezTo>
                  <a:pt x="503587" y="9333187"/>
                  <a:pt x="550360" y="9276400"/>
                  <a:pt x="564975" y="9310160"/>
                </a:cubicBezTo>
                <a:cubicBezTo>
                  <a:pt x="561677" y="9436476"/>
                  <a:pt x="636226" y="9320221"/>
                  <a:pt x="636952" y="9383713"/>
                </a:cubicBezTo>
                <a:cubicBezTo>
                  <a:pt x="725025" y="9205970"/>
                  <a:pt x="774704" y="9403160"/>
                  <a:pt x="839391" y="9253812"/>
                </a:cubicBezTo>
                <a:cubicBezTo>
                  <a:pt x="849617" y="9318648"/>
                  <a:pt x="845592" y="9381470"/>
                  <a:pt x="873732" y="9353750"/>
                </a:cubicBezTo>
                <a:cubicBezTo>
                  <a:pt x="882868" y="9323342"/>
                  <a:pt x="868255" y="9289580"/>
                  <a:pt x="882141" y="9259850"/>
                </a:cubicBezTo>
                <a:cubicBezTo>
                  <a:pt x="891643" y="9261191"/>
                  <a:pt x="887256" y="9292262"/>
                  <a:pt x="878481" y="9354421"/>
                </a:cubicBezTo>
                <a:cubicBezTo>
                  <a:pt x="924168" y="9202392"/>
                  <a:pt x="954845" y="9396893"/>
                  <a:pt x="1009670" y="9214462"/>
                </a:cubicBezTo>
                <a:cubicBezTo>
                  <a:pt x="1025373" y="9343461"/>
                  <a:pt x="1071782" y="9254923"/>
                  <a:pt x="1105761" y="9323111"/>
                </a:cubicBezTo>
                <a:cubicBezTo>
                  <a:pt x="1110511" y="9323780"/>
                  <a:pt x="1119645" y="9293378"/>
                  <a:pt x="1124395" y="9294049"/>
                </a:cubicBezTo>
                <a:cubicBezTo>
                  <a:pt x="1129147" y="9294719"/>
                  <a:pt x="1133896" y="9295390"/>
                  <a:pt x="1134259" y="9327133"/>
                </a:cubicBezTo>
                <a:cubicBezTo>
                  <a:pt x="1134259" y="9327133"/>
                  <a:pt x="1129873" y="9358213"/>
                  <a:pt x="1129873" y="9358213"/>
                </a:cubicBezTo>
                <a:cubicBezTo>
                  <a:pt x="1139374" y="9359554"/>
                  <a:pt x="1143397" y="9296733"/>
                  <a:pt x="1157647" y="9298743"/>
                </a:cubicBezTo>
                <a:cubicBezTo>
                  <a:pt x="1157647" y="9298743"/>
                  <a:pt x="1157647" y="9298743"/>
                  <a:pt x="1153260" y="9329817"/>
                </a:cubicBezTo>
                <a:cubicBezTo>
                  <a:pt x="1162399" y="9299413"/>
                  <a:pt x="1167148" y="9300084"/>
                  <a:pt x="1171900" y="9300755"/>
                </a:cubicBezTo>
                <a:cubicBezTo>
                  <a:pt x="1176649" y="9301425"/>
                  <a:pt x="1176649" y="9301425"/>
                  <a:pt x="1181399" y="9302096"/>
                </a:cubicBezTo>
                <a:cubicBezTo>
                  <a:pt x="1177012" y="9333168"/>
                  <a:pt x="1177012" y="9333168"/>
                  <a:pt x="1177012" y="9333168"/>
                </a:cubicBezTo>
                <a:cubicBezTo>
                  <a:pt x="1177012" y="9333168"/>
                  <a:pt x="1172262" y="9332499"/>
                  <a:pt x="1172262" y="9332499"/>
                </a:cubicBezTo>
                <a:cubicBezTo>
                  <a:pt x="1167512" y="9331827"/>
                  <a:pt x="1162761" y="9331156"/>
                  <a:pt x="1158011" y="9330486"/>
                </a:cubicBezTo>
                <a:cubicBezTo>
                  <a:pt x="1163488" y="9394657"/>
                  <a:pt x="1196373" y="9367602"/>
                  <a:pt x="1219401" y="9307460"/>
                </a:cubicBezTo>
                <a:cubicBezTo>
                  <a:pt x="1205514" y="9337192"/>
                  <a:pt x="1225238" y="9403375"/>
                  <a:pt x="1248988" y="9406728"/>
                </a:cubicBezTo>
                <a:cubicBezTo>
                  <a:pt x="1267625" y="9377660"/>
                  <a:pt x="1291012" y="9349262"/>
                  <a:pt x="1314400" y="9320873"/>
                </a:cubicBezTo>
                <a:cubicBezTo>
                  <a:pt x="1357151" y="9326909"/>
                  <a:pt x="1405379" y="9397107"/>
                  <a:pt x="1448129" y="9403142"/>
                </a:cubicBezTo>
                <a:cubicBezTo>
                  <a:pt x="1471880" y="9406495"/>
                  <a:pt x="1500018" y="9378770"/>
                  <a:pt x="1528157" y="9351050"/>
                </a:cubicBezTo>
                <a:cubicBezTo>
                  <a:pt x="1542404" y="9353063"/>
                  <a:pt x="1552269" y="9386146"/>
                  <a:pt x="1561768" y="9387489"/>
                </a:cubicBezTo>
                <a:cubicBezTo>
                  <a:pt x="1590270" y="9391511"/>
                  <a:pt x="1627183" y="9301640"/>
                  <a:pt x="1633020" y="9397547"/>
                </a:cubicBezTo>
                <a:cubicBezTo>
                  <a:pt x="1727659" y="9379215"/>
                  <a:pt x="1780635" y="9450085"/>
                  <a:pt x="1851162" y="9396650"/>
                </a:cubicBezTo>
                <a:cubicBezTo>
                  <a:pt x="1861749" y="9493235"/>
                  <a:pt x="1903411" y="9404028"/>
                  <a:pt x="1931912" y="9408051"/>
                </a:cubicBezTo>
                <a:cubicBezTo>
                  <a:pt x="1941412" y="9409392"/>
                  <a:pt x="1946528" y="9441806"/>
                  <a:pt x="1955663" y="9411404"/>
                </a:cubicBezTo>
                <a:cubicBezTo>
                  <a:pt x="1965167" y="9412745"/>
                  <a:pt x="1974301" y="9382336"/>
                  <a:pt x="1983799" y="9383678"/>
                </a:cubicBezTo>
                <a:cubicBezTo>
                  <a:pt x="2007553" y="9387032"/>
                  <a:pt x="2041890" y="9486967"/>
                  <a:pt x="2055054" y="9393738"/>
                </a:cubicBezTo>
                <a:cubicBezTo>
                  <a:pt x="2068936" y="9364006"/>
                  <a:pt x="2094142" y="9494344"/>
                  <a:pt x="2125212" y="9308561"/>
                </a:cubicBezTo>
                <a:cubicBezTo>
                  <a:pt x="2129965" y="9309230"/>
                  <a:pt x="2116441" y="9370712"/>
                  <a:pt x="2116804" y="9402454"/>
                </a:cubicBezTo>
                <a:cubicBezTo>
                  <a:pt x="2173080" y="9347009"/>
                  <a:pt x="2174169" y="9442252"/>
                  <a:pt x="2230442" y="9386805"/>
                </a:cubicBezTo>
                <a:cubicBezTo>
                  <a:pt x="2245417" y="9452309"/>
                  <a:pt x="2264055" y="9423242"/>
                  <a:pt x="2296581" y="9364444"/>
                </a:cubicBezTo>
                <a:cubicBezTo>
                  <a:pt x="2311558" y="9429951"/>
                  <a:pt x="2339697" y="9402233"/>
                  <a:pt x="2368560" y="9437995"/>
                </a:cubicBezTo>
                <a:cubicBezTo>
                  <a:pt x="2387196" y="9408936"/>
                  <a:pt x="2396333" y="9378529"/>
                  <a:pt x="2401811" y="9442690"/>
                </a:cubicBezTo>
                <a:cubicBezTo>
                  <a:pt x="2453694" y="9418324"/>
                  <a:pt x="2538473" y="9366902"/>
                  <a:pt x="2610086" y="9408704"/>
                </a:cubicBezTo>
                <a:cubicBezTo>
                  <a:pt x="2614837" y="9409373"/>
                  <a:pt x="2596201" y="9438442"/>
                  <a:pt x="2596201" y="9438442"/>
                </a:cubicBezTo>
                <a:cubicBezTo>
                  <a:pt x="2592175" y="9501264"/>
                  <a:pt x="2638223" y="9380983"/>
                  <a:pt x="2629087" y="9411387"/>
                </a:cubicBezTo>
                <a:cubicBezTo>
                  <a:pt x="2610812" y="9472196"/>
                  <a:pt x="2629451" y="9443137"/>
                  <a:pt x="2634198" y="9443807"/>
                </a:cubicBezTo>
                <a:cubicBezTo>
                  <a:pt x="2648813" y="9477561"/>
                  <a:pt x="2657950" y="9447159"/>
                  <a:pt x="2663064" y="9479573"/>
                </a:cubicBezTo>
                <a:cubicBezTo>
                  <a:pt x="2663064" y="9479573"/>
                  <a:pt x="2663064" y="9479573"/>
                  <a:pt x="2672200" y="9449172"/>
                </a:cubicBezTo>
                <a:cubicBezTo>
                  <a:pt x="2672200" y="9449172"/>
                  <a:pt x="2676589" y="9418093"/>
                  <a:pt x="2685726" y="9387689"/>
                </a:cubicBezTo>
                <a:cubicBezTo>
                  <a:pt x="2685726" y="9387689"/>
                  <a:pt x="2685726" y="9387689"/>
                  <a:pt x="2690477" y="9388362"/>
                </a:cubicBezTo>
                <a:cubicBezTo>
                  <a:pt x="2686090" y="9419434"/>
                  <a:pt x="2690837" y="9420107"/>
                  <a:pt x="2695591" y="9420775"/>
                </a:cubicBezTo>
                <a:cubicBezTo>
                  <a:pt x="2691199" y="9451855"/>
                  <a:pt x="2691199" y="9451855"/>
                  <a:pt x="2686451" y="9451182"/>
                </a:cubicBezTo>
                <a:cubicBezTo>
                  <a:pt x="2686451" y="9451182"/>
                  <a:pt x="2681703" y="9450513"/>
                  <a:pt x="2681703" y="9450513"/>
                </a:cubicBezTo>
                <a:lnTo>
                  <a:pt x="2676421" y="9468085"/>
                </a:lnTo>
                <a:cubicBezTo>
                  <a:pt x="2674307" y="9471504"/>
                  <a:pt x="2672180" y="9476526"/>
                  <a:pt x="2670019" y="9483589"/>
                </a:cubicBezTo>
                <a:lnTo>
                  <a:pt x="2669881" y="9484175"/>
                </a:lnTo>
                <a:lnTo>
                  <a:pt x="2669640" y="9484466"/>
                </a:lnTo>
                <a:cubicBezTo>
                  <a:pt x="2667908" y="9488182"/>
                  <a:pt x="2665623" y="9495786"/>
                  <a:pt x="2663426" y="9511323"/>
                </a:cubicBezTo>
                <a:lnTo>
                  <a:pt x="2669881" y="9484175"/>
                </a:lnTo>
                <a:lnTo>
                  <a:pt x="2672564" y="9480914"/>
                </a:lnTo>
                <a:lnTo>
                  <a:pt x="2676421" y="9468085"/>
                </a:lnTo>
                <a:lnTo>
                  <a:pt x="2688962" y="9463422"/>
                </a:lnTo>
                <a:cubicBezTo>
                  <a:pt x="2697319" y="9468563"/>
                  <a:pt x="2705816" y="9485609"/>
                  <a:pt x="2715315" y="9486951"/>
                </a:cubicBezTo>
                <a:cubicBezTo>
                  <a:pt x="2729565" y="9488962"/>
                  <a:pt x="2757338" y="9429491"/>
                  <a:pt x="2766839" y="9430836"/>
                </a:cubicBezTo>
                <a:cubicBezTo>
                  <a:pt x="2781089" y="9432845"/>
                  <a:pt x="2791678" y="9529431"/>
                  <a:pt x="2823841" y="9438880"/>
                </a:cubicBezTo>
                <a:cubicBezTo>
                  <a:pt x="2824201" y="9470630"/>
                  <a:pt x="2842844" y="9441566"/>
                  <a:pt x="2829316" y="9503046"/>
                </a:cubicBezTo>
                <a:cubicBezTo>
                  <a:pt x="2847952" y="9473986"/>
                  <a:pt x="2843203" y="9473314"/>
                  <a:pt x="2856729" y="9411832"/>
                </a:cubicBezTo>
                <a:cubicBezTo>
                  <a:pt x="2890705" y="9480020"/>
                  <a:pt x="2918120" y="9388800"/>
                  <a:pt x="2924319" y="9516457"/>
                </a:cubicBezTo>
                <a:cubicBezTo>
                  <a:pt x="2938205" y="9486724"/>
                  <a:pt x="2946981" y="9424573"/>
                  <a:pt x="2943316" y="9519138"/>
                </a:cubicBezTo>
                <a:cubicBezTo>
                  <a:pt x="2984620" y="9398188"/>
                  <a:pt x="3028095" y="9467716"/>
                  <a:pt x="3066095" y="9473081"/>
                </a:cubicBezTo>
                <a:cubicBezTo>
                  <a:pt x="3080345" y="9475094"/>
                  <a:pt x="3103731" y="9446704"/>
                  <a:pt x="3117257" y="9385222"/>
                </a:cubicBezTo>
                <a:cubicBezTo>
                  <a:pt x="3122007" y="9385894"/>
                  <a:pt x="3108483" y="9447373"/>
                  <a:pt x="3108846" y="9479117"/>
                </a:cubicBezTo>
                <a:cubicBezTo>
                  <a:pt x="3161097" y="9486494"/>
                  <a:pt x="3203847" y="9492529"/>
                  <a:pt x="3246235" y="9466821"/>
                </a:cubicBezTo>
                <a:cubicBezTo>
                  <a:pt x="3246235" y="9466821"/>
                  <a:pt x="3250624" y="9435743"/>
                  <a:pt x="3259761" y="9405339"/>
                </a:cubicBezTo>
                <a:cubicBezTo>
                  <a:pt x="3249895" y="9372249"/>
                  <a:pt x="3226147" y="9368896"/>
                  <a:pt x="3217011" y="9399304"/>
                </a:cubicBezTo>
                <a:cubicBezTo>
                  <a:pt x="3212259" y="9398634"/>
                  <a:pt x="3212259" y="9398634"/>
                  <a:pt x="3216647" y="9367555"/>
                </a:cubicBezTo>
                <a:cubicBezTo>
                  <a:pt x="3211897" y="9366884"/>
                  <a:pt x="3221032" y="9336484"/>
                  <a:pt x="3221032" y="9336484"/>
                </a:cubicBezTo>
                <a:cubicBezTo>
                  <a:pt x="3225782" y="9337151"/>
                  <a:pt x="3235285" y="9338494"/>
                  <a:pt x="3244785" y="9339835"/>
                </a:cubicBezTo>
                <a:cubicBezTo>
                  <a:pt x="3254282" y="9341178"/>
                  <a:pt x="3263783" y="9342516"/>
                  <a:pt x="3268897" y="9374931"/>
                </a:cubicBezTo>
                <a:cubicBezTo>
                  <a:pt x="3282785" y="9345200"/>
                  <a:pt x="3297035" y="9347212"/>
                  <a:pt x="3306536" y="9348553"/>
                </a:cubicBezTo>
                <a:cubicBezTo>
                  <a:pt x="3320425" y="9318813"/>
                  <a:pt x="3329922" y="9320157"/>
                  <a:pt x="3339424" y="9321498"/>
                </a:cubicBezTo>
                <a:cubicBezTo>
                  <a:pt x="3343810" y="9290424"/>
                  <a:pt x="3343810" y="9290424"/>
                  <a:pt x="3343448" y="9258675"/>
                </a:cubicBezTo>
                <a:cubicBezTo>
                  <a:pt x="3343448" y="9258675"/>
                  <a:pt x="3343448" y="9258675"/>
                  <a:pt x="3348197" y="9259346"/>
                </a:cubicBezTo>
                <a:cubicBezTo>
                  <a:pt x="3348197" y="9259346"/>
                  <a:pt x="3348559" y="9291095"/>
                  <a:pt x="3344171" y="9322167"/>
                </a:cubicBezTo>
                <a:cubicBezTo>
                  <a:pt x="3344171" y="9322167"/>
                  <a:pt x="3344171" y="9322167"/>
                  <a:pt x="3348924" y="9322836"/>
                </a:cubicBezTo>
                <a:cubicBezTo>
                  <a:pt x="3353675" y="9323508"/>
                  <a:pt x="3358058" y="9292436"/>
                  <a:pt x="3367196" y="9262028"/>
                </a:cubicBezTo>
                <a:cubicBezTo>
                  <a:pt x="3376332" y="9231623"/>
                  <a:pt x="3390223" y="9201889"/>
                  <a:pt x="3394973" y="9202559"/>
                </a:cubicBezTo>
                <a:cubicBezTo>
                  <a:pt x="3399721" y="9203230"/>
                  <a:pt x="3404472" y="9203899"/>
                  <a:pt x="3404835" y="9235650"/>
                </a:cubicBezTo>
                <a:cubicBezTo>
                  <a:pt x="3404835" y="9235650"/>
                  <a:pt x="3404835" y="9235650"/>
                  <a:pt x="3409224" y="9204568"/>
                </a:cubicBezTo>
                <a:cubicBezTo>
                  <a:pt x="3409224" y="9204568"/>
                  <a:pt x="3413972" y="9205240"/>
                  <a:pt x="3418721" y="9205909"/>
                </a:cubicBezTo>
                <a:cubicBezTo>
                  <a:pt x="3423473" y="9206581"/>
                  <a:pt x="3428224" y="9207253"/>
                  <a:pt x="3432977" y="9207924"/>
                </a:cubicBezTo>
                <a:cubicBezTo>
                  <a:pt x="3437722" y="9208595"/>
                  <a:pt x="3447224" y="9209933"/>
                  <a:pt x="3451975" y="9210605"/>
                </a:cubicBezTo>
                <a:cubicBezTo>
                  <a:pt x="3456722" y="9211277"/>
                  <a:pt x="3456722" y="9211277"/>
                  <a:pt x="3461473" y="9211946"/>
                </a:cubicBezTo>
                <a:cubicBezTo>
                  <a:pt x="3466222" y="9212618"/>
                  <a:pt x="3466222" y="9212618"/>
                  <a:pt x="3470974" y="9213287"/>
                </a:cubicBezTo>
                <a:cubicBezTo>
                  <a:pt x="3475723" y="9213959"/>
                  <a:pt x="3475723" y="9213959"/>
                  <a:pt x="3475723" y="9213959"/>
                </a:cubicBezTo>
                <a:cubicBezTo>
                  <a:pt x="3475723" y="9213959"/>
                  <a:pt x="3471337" y="9245038"/>
                  <a:pt x="3471337" y="9245038"/>
                </a:cubicBezTo>
                <a:cubicBezTo>
                  <a:pt x="3462200" y="9275440"/>
                  <a:pt x="3457449" y="9274769"/>
                  <a:pt x="3452701" y="9274099"/>
                </a:cubicBezTo>
                <a:cubicBezTo>
                  <a:pt x="3452701" y="9274099"/>
                  <a:pt x="3447951" y="9273428"/>
                  <a:pt x="3447951" y="9273428"/>
                </a:cubicBezTo>
                <a:cubicBezTo>
                  <a:pt x="3438811" y="9303834"/>
                  <a:pt x="3434425" y="9334910"/>
                  <a:pt x="3420536" y="9364647"/>
                </a:cubicBezTo>
                <a:cubicBezTo>
                  <a:pt x="3420536" y="9364647"/>
                  <a:pt x="3415787" y="9363975"/>
                  <a:pt x="3420174" y="9332895"/>
                </a:cubicBezTo>
                <a:cubicBezTo>
                  <a:pt x="3420174" y="9332895"/>
                  <a:pt x="3424562" y="9301824"/>
                  <a:pt x="3429311" y="9302495"/>
                </a:cubicBezTo>
                <a:cubicBezTo>
                  <a:pt x="3429311" y="9302495"/>
                  <a:pt x="3438447" y="9272087"/>
                  <a:pt x="3438447" y="9272087"/>
                </a:cubicBezTo>
                <a:cubicBezTo>
                  <a:pt x="3433337" y="9239673"/>
                  <a:pt x="3423835" y="9238331"/>
                  <a:pt x="3419085" y="9237660"/>
                </a:cubicBezTo>
                <a:cubicBezTo>
                  <a:pt x="3409950" y="9268062"/>
                  <a:pt x="3396424" y="9329545"/>
                  <a:pt x="3396061" y="9297801"/>
                </a:cubicBezTo>
                <a:cubicBezTo>
                  <a:pt x="3396061" y="9297801"/>
                  <a:pt x="3391674" y="9328873"/>
                  <a:pt x="3396424" y="9329545"/>
                </a:cubicBezTo>
                <a:cubicBezTo>
                  <a:pt x="3396424" y="9329545"/>
                  <a:pt x="3396424" y="9329545"/>
                  <a:pt x="3401173" y="9330214"/>
                </a:cubicBezTo>
                <a:cubicBezTo>
                  <a:pt x="3401173" y="9330214"/>
                  <a:pt x="3405925" y="9330886"/>
                  <a:pt x="3401538" y="9361965"/>
                </a:cubicBezTo>
                <a:cubicBezTo>
                  <a:pt x="3401538" y="9361965"/>
                  <a:pt x="3396788" y="9361293"/>
                  <a:pt x="3396788" y="9361293"/>
                </a:cubicBezTo>
                <a:cubicBezTo>
                  <a:pt x="3396788" y="9361293"/>
                  <a:pt x="3396788" y="9361293"/>
                  <a:pt x="3392037" y="9360624"/>
                </a:cubicBezTo>
                <a:cubicBezTo>
                  <a:pt x="3392037" y="9360624"/>
                  <a:pt x="3392037" y="9360624"/>
                  <a:pt x="3387285" y="9359952"/>
                </a:cubicBezTo>
                <a:cubicBezTo>
                  <a:pt x="3387285" y="9359952"/>
                  <a:pt x="3386925" y="9328201"/>
                  <a:pt x="3382173" y="9327532"/>
                </a:cubicBezTo>
                <a:cubicBezTo>
                  <a:pt x="3386561" y="9296459"/>
                  <a:pt x="3390950" y="9265381"/>
                  <a:pt x="3390950" y="9265381"/>
                </a:cubicBezTo>
                <a:cubicBezTo>
                  <a:pt x="3390585" y="9233636"/>
                  <a:pt x="3381449" y="9264040"/>
                  <a:pt x="3372310" y="9294446"/>
                </a:cubicBezTo>
                <a:cubicBezTo>
                  <a:pt x="3363174" y="9324849"/>
                  <a:pt x="3354033" y="9355259"/>
                  <a:pt x="3344535" y="9353918"/>
                </a:cubicBezTo>
                <a:cubicBezTo>
                  <a:pt x="3325900" y="9382979"/>
                  <a:pt x="3316399" y="9381637"/>
                  <a:pt x="3302149" y="9379626"/>
                </a:cubicBezTo>
                <a:cubicBezTo>
                  <a:pt x="3292648" y="9378284"/>
                  <a:pt x="3274010" y="9407351"/>
                  <a:pt x="3264511" y="9406010"/>
                </a:cubicBezTo>
                <a:cubicBezTo>
                  <a:pt x="3264511" y="9406010"/>
                  <a:pt x="3260123" y="9437082"/>
                  <a:pt x="3260123" y="9437082"/>
                </a:cubicBezTo>
                <a:cubicBezTo>
                  <a:pt x="3298485" y="9474196"/>
                  <a:pt x="3326625" y="9446472"/>
                  <a:pt x="3378151" y="9390357"/>
                </a:cubicBezTo>
                <a:cubicBezTo>
                  <a:pt x="3392763" y="9424119"/>
                  <a:pt x="3407011" y="9426129"/>
                  <a:pt x="3426011" y="9428813"/>
                </a:cubicBezTo>
                <a:cubicBezTo>
                  <a:pt x="3435513" y="9430152"/>
                  <a:pt x="3435151" y="9398402"/>
                  <a:pt x="3439903" y="9399073"/>
                </a:cubicBezTo>
                <a:cubicBezTo>
                  <a:pt x="3453788" y="9369340"/>
                  <a:pt x="3449398" y="9400415"/>
                  <a:pt x="3454153" y="9401085"/>
                </a:cubicBezTo>
                <a:cubicBezTo>
                  <a:pt x="3463649" y="9402426"/>
                  <a:pt x="3477172" y="9340944"/>
                  <a:pt x="3477172" y="9340944"/>
                </a:cubicBezTo>
                <a:cubicBezTo>
                  <a:pt x="3486676" y="9342283"/>
                  <a:pt x="3497263" y="9438872"/>
                  <a:pt x="3525406" y="9411144"/>
                </a:cubicBezTo>
                <a:cubicBezTo>
                  <a:pt x="3534540" y="9380743"/>
                  <a:pt x="3544040" y="9382084"/>
                  <a:pt x="3557565" y="9320600"/>
                </a:cubicBezTo>
                <a:cubicBezTo>
                  <a:pt x="3553177" y="9351673"/>
                  <a:pt x="3553540" y="9383425"/>
                  <a:pt x="3563405" y="9416508"/>
                </a:cubicBezTo>
                <a:cubicBezTo>
                  <a:pt x="3586429" y="9356369"/>
                  <a:pt x="3609815" y="9327979"/>
                  <a:pt x="3629181" y="9362404"/>
                </a:cubicBezTo>
                <a:cubicBezTo>
                  <a:pt x="3657314" y="9334683"/>
                  <a:pt x="3717979" y="9248159"/>
                  <a:pt x="3733316" y="9345412"/>
                </a:cubicBezTo>
                <a:cubicBezTo>
                  <a:pt x="3751591" y="9284601"/>
                  <a:pt x="3766203" y="9318357"/>
                  <a:pt x="3784843" y="9289297"/>
                </a:cubicBezTo>
                <a:cubicBezTo>
                  <a:pt x="3841481" y="9265595"/>
                  <a:pt x="3911646" y="9180409"/>
                  <a:pt x="3974121" y="9252620"/>
                </a:cubicBezTo>
                <a:cubicBezTo>
                  <a:pt x="3996781" y="9160737"/>
                  <a:pt x="4017235" y="9290408"/>
                  <a:pt x="4035872" y="9261340"/>
                </a:cubicBezTo>
                <a:cubicBezTo>
                  <a:pt x="4049759" y="9231605"/>
                  <a:pt x="4054147" y="9200527"/>
                  <a:pt x="4063283" y="9170125"/>
                </a:cubicBezTo>
                <a:cubicBezTo>
                  <a:pt x="4087033" y="9173478"/>
                  <a:pt x="4115539" y="9177504"/>
                  <a:pt x="4139287" y="9180854"/>
                </a:cubicBezTo>
                <a:cubicBezTo>
                  <a:pt x="4149151" y="9213939"/>
                  <a:pt x="4163401" y="9215950"/>
                  <a:pt x="4173261" y="9249042"/>
                </a:cubicBezTo>
                <a:cubicBezTo>
                  <a:pt x="4187148" y="9219303"/>
                  <a:pt x="4201036" y="9189573"/>
                  <a:pt x="4209807" y="9127421"/>
                </a:cubicBezTo>
                <a:cubicBezTo>
                  <a:pt x="4224785" y="9192925"/>
                  <a:pt x="4243059" y="9132115"/>
                  <a:pt x="4266447" y="9103718"/>
                </a:cubicBezTo>
                <a:cubicBezTo>
                  <a:pt x="4260975" y="9039555"/>
                  <a:pt x="4237946" y="9099694"/>
                  <a:pt x="4209807" y="9127421"/>
                </a:cubicBezTo>
                <a:cubicBezTo>
                  <a:pt x="4223333" y="9065939"/>
                  <a:pt x="4175835" y="9059233"/>
                  <a:pt x="4148061" y="9118702"/>
                </a:cubicBezTo>
                <a:cubicBezTo>
                  <a:pt x="4133809" y="9116692"/>
                  <a:pt x="4137833" y="9053868"/>
                  <a:pt x="4137471" y="9022119"/>
                </a:cubicBezTo>
                <a:cubicBezTo>
                  <a:pt x="4127973" y="9020778"/>
                  <a:pt x="4123946" y="9083600"/>
                  <a:pt x="4119560" y="9114678"/>
                </a:cubicBezTo>
                <a:cubicBezTo>
                  <a:pt x="4100559" y="9111996"/>
                  <a:pt x="4081558" y="9109314"/>
                  <a:pt x="4095080" y="9047833"/>
                </a:cubicBezTo>
                <a:cubicBezTo>
                  <a:pt x="4066580" y="9043810"/>
                  <a:pt x="4051969" y="9010050"/>
                  <a:pt x="4033331" y="9039116"/>
                </a:cubicBezTo>
                <a:cubicBezTo>
                  <a:pt x="4028945" y="9070188"/>
                  <a:pt x="4033693" y="9070859"/>
                  <a:pt x="4033693" y="9070859"/>
                </a:cubicBezTo>
                <a:cubicBezTo>
                  <a:pt x="4033693" y="9070859"/>
                  <a:pt x="4029308" y="9101939"/>
                  <a:pt x="4024923" y="9133011"/>
                </a:cubicBezTo>
                <a:cubicBezTo>
                  <a:pt x="4024923" y="9133011"/>
                  <a:pt x="4020173" y="9132340"/>
                  <a:pt x="4015419" y="9131670"/>
                </a:cubicBezTo>
                <a:cubicBezTo>
                  <a:pt x="4015057" y="9099927"/>
                  <a:pt x="4019444" y="9068847"/>
                  <a:pt x="4023831" y="9037774"/>
                </a:cubicBezTo>
                <a:cubicBezTo>
                  <a:pt x="4019080" y="9037104"/>
                  <a:pt x="4019080" y="9037104"/>
                  <a:pt x="4019080" y="9037104"/>
                </a:cubicBezTo>
                <a:cubicBezTo>
                  <a:pt x="4009944" y="9067506"/>
                  <a:pt x="4000809" y="9097915"/>
                  <a:pt x="3977421" y="9126305"/>
                </a:cubicBezTo>
                <a:cubicBezTo>
                  <a:pt x="3972670" y="9125634"/>
                  <a:pt x="3963532" y="9156044"/>
                  <a:pt x="3963532" y="9156044"/>
                </a:cubicBezTo>
                <a:cubicBezTo>
                  <a:pt x="3958783" y="9155372"/>
                  <a:pt x="3958783" y="9155372"/>
                  <a:pt x="3958783" y="9155372"/>
                </a:cubicBezTo>
                <a:cubicBezTo>
                  <a:pt x="3954395" y="9186446"/>
                  <a:pt x="3949645" y="9185774"/>
                  <a:pt x="3945258" y="9216852"/>
                </a:cubicBezTo>
                <a:cubicBezTo>
                  <a:pt x="3944895" y="9185103"/>
                  <a:pt x="3953669" y="9122954"/>
                  <a:pt x="3953309" y="9091209"/>
                </a:cubicBezTo>
                <a:cubicBezTo>
                  <a:pt x="3967195" y="9061472"/>
                  <a:pt x="3962807" y="9092550"/>
                  <a:pt x="3967554" y="9093221"/>
                </a:cubicBezTo>
                <a:cubicBezTo>
                  <a:pt x="3967554" y="9093221"/>
                  <a:pt x="3972309" y="9093891"/>
                  <a:pt x="3972309" y="9093891"/>
                </a:cubicBezTo>
                <a:cubicBezTo>
                  <a:pt x="3976694" y="9062813"/>
                  <a:pt x="3976694" y="9062813"/>
                  <a:pt x="3981444" y="9063481"/>
                </a:cubicBezTo>
                <a:cubicBezTo>
                  <a:pt x="3942355" y="8962881"/>
                  <a:pt x="3834917" y="9106186"/>
                  <a:pt x="3768781" y="9128550"/>
                </a:cubicBezTo>
                <a:cubicBezTo>
                  <a:pt x="3759279" y="9127207"/>
                  <a:pt x="3749776" y="9125865"/>
                  <a:pt x="3735525" y="9123853"/>
                </a:cubicBezTo>
                <a:cubicBezTo>
                  <a:pt x="3726027" y="9122512"/>
                  <a:pt x="3712139" y="9152246"/>
                  <a:pt x="3698251" y="9181982"/>
                </a:cubicBezTo>
                <a:cubicBezTo>
                  <a:pt x="3671201" y="9304945"/>
                  <a:pt x="3646730" y="9238102"/>
                  <a:pt x="3622979" y="9234746"/>
                </a:cubicBezTo>
                <a:cubicBezTo>
                  <a:pt x="3622979" y="9234746"/>
                  <a:pt x="3622979" y="9234746"/>
                  <a:pt x="3618227" y="9234077"/>
                </a:cubicBezTo>
                <a:cubicBezTo>
                  <a:pt x="3608727" y="9232736"/>
                  <a:pt x="3599227" y="9231392"/>
                  <a:pt x="3589729" y="9230054"/>
                </a:cubicBezTo>
                <a:cubicBezTo>
                  <a:pt x="3561229" y="9226027"/>
                  <a:pt x="3527972" y="9221334"/>
                  <a:pt x="3495450" y="9280134"/>
                </a:cubicBezTo>
                <a:cubicBezTo>
                  <a:pt x="3491060" y="9311214"/>
                  <a:pt x="3486311" y="9310542"/>
                  <a:pt x="3490698" y="9279463"/>
                </a:cubicBezTo>
                <a:cubicBezTo>
                  <a:pt x="3485946" y="9278793"/>
                  <a:pt x="3490337" y="9247719"/>
                  <a:pt x="3495087" y="9248389"/>
                </a:cubicBezTo>
                <a:cubicBezTo>
                  <a:pt x="3532001" y="9158511"/>
                  <a:pt x="3565251" y="9163205"/>
                  <a:pt x="3598503" y="9167899"/>
                </a:cubicBezTo>
                <a:cubicBezTo>
                  <a:pt x="3608001" y="9169241"/>
                  <a:pt x="3617502" y="9170582"/>
                  <a:pt x="3627001" y="9171923"/>
                </a:cubicBezTo>
                <a:cubicBezTo>
                  <a:pt x="3654775" y="9112454"/>
                  <a:pt x="3659890" y="9144868"/>
                  <a:pt x="3702277" y="9119160"/>
                </a:cubicBezTo>
                <a:cubicBezTo>
                  <a:pt x="3702277" y="9119160"/>
                  <a:pt x="3702277" y="9119160"/>
                  <a:pt x="3697892" y="9150233"/>
                </a:cubicBezTo>
                <a:cubicBezTo>
                  <a:pt x="3711777" y="9120502"/>
                  <a:pt x="3730415" y="9091433"/>
                  <a:pt x="3739915" y="9092774"/>
                </a:cubicBezTo>
                <a:cubicBezTo>
                  <a:pt x="3749416" y="9094116"/>
                  <a:pt x="3758919" y="9095457"/>
                  <a:pt x="3768415" y="9096798"/>
                </a:cubicBezTo>
                <a:cubicBezTo>
                  <a:pt x="3772803" y="9065726"/>
                  <a:pt x="3777555" y="9066396"/>
                  <a:pt x="3777555" y="9066396"/>
                </a:cubicBezTo>
                <a:cubicBezTo>
                  <a:pt x="3777190" y="9034647"/>
                  <a:pt x="3749416" y="9094116"/>
                  <a:pt x="3748689" y="9030625"/>
                </a:cubicBezTo>
                <a:cubicBezTo>
                  <a:pt x="3730049" y="9059690"/>
                  <a:pt x="3711415" y="9088751"/>
                  <a:pt x="3697163" y="9086739"/>
                </a:cubicBezTo>
                <a:cubicBezTo>
                  <a:pt x="3692413" y="9086068"/>
                  <a:pt x="3696800" y="9054996"/>
                  <a:pt x="3692050" y="9054325"/>
                </a:cubicBezTo>
                <a:cubicBezTo>
                  <a:pt x="3696438" y="9023247"/>
                  <a:pt x="3701189" y="9023917"/>
                  <a:pt x="3705937" y="9024589"/>
                </a:cubicBezTo>
                <a:cubicBezTo>
                  <a:pt x="3720191" y="9026600"/>
                  <a:pt x="3738826" y="8997538"/>
                  <a:pt x="3757465" y="8968472"/>
                </a:cubicBezTo>
                <a:cubicBezTo>
                  <a:pt x="3770624" y="8875247"/>
                  <a:pt x="3737737" y="8902295"/>
                  <a:pt x="3729325" y="8996196"/>
                </a:cubicBezTo>
                <a:cubicBezTo>
                  <a:pt x="3724212" y="8963780"/>
                  <a:pt x="3709598" y="8930023"/>
                  <a:pt x="3691689" y="9022576"/>
                </a:cubicBezTo>
                <a:cubicBezTo>
                  <a:pt x="3676712" y="8957070"/>
                  <a:pt x="3658801" y="9049631"/>
                  <a:pt x="3639803" y="9046949"/>
                </a:cubicBezTo>
                <a:cubicBezTo>
                  <a:pt x="3625914" y="9076680"/>
                  <a:pt x="3639439" y="9015200"/>
                  <a:pt x="3629937" y="9013859"/>
                </a:cubicBezTo>
                <a:cubicBezTo>
                  <a:pt x="3469520" y="9086299"/>
                  <a:pt x="3317883" y="9096584"/>
                  <a:pt x="3190358" y="9141972"/>
                </a:cubicBezTo>
                <a:cubicBezTo>
                  <a:pt x="3152355" y="9136609"/>
                  <a:pt x="3118741" y="9100170"/>
                  <a:pt x="3085854" y="9127218"/>
                </a:cubicBezTo>
                <a:cubicBezTo>
                  <a:pt x="3076355" y="9125877"/>
                  <a:pt x="3067215" y="9156287"/>
                  <a:pt x="3062467" y="9155617"/>
                </a:cubicBezTo>
                <a:cubicBezTo>
                  <a:pt x="3052967" y="9154274"/>
                  <a:pt x="3057354" y="9123194"/>
                  <a:pt x="3047854" y="9121855"/>
                </a:cubicBezTo>
                <a:cubicBezTo>
                  <a:pt x="3024467" y="9150252"/>
                  <a:pt x="3001441" y="9210391"/>
                  <a:pt x="2977325" y="9175294"/>
                </a:cubicBezTo>
                <a:cubicBezTo>
                  <a:pt x="2963440" y="9205025"/>
                  <a:pt x="2954303" y="9235436"/>
                  <a:pt x="2945166" y="9265836"/>
                </a:cubicBezTo>
                <a:cubicBezTo>
                  <a:pt x="2873551" y="9224036"/>
                  <a:pt x="2797550" y="9213305"/>
                  <a:pt x="2703639" y="9295130"/>
                </a:cubicBezTo>
                <a:cubicBezTo>
                  <a:pt x="2669297" y="9195198"/>
                  <a:pt x="2613385" y="9282389"/>
                  <a:pt x="2570637" y="9276354"/>
                </a:cubicBezTo>
                <a:cubicBezTo>
                  <a:pt x="2494631" y="9265626"/>
                  <a:pt x="2408769" y="9221809"/>
                  <a:pt x="2342268" y="9212421"/>
                </a:cubicBezTo>
                <a:cubicBezTo>
                  <a:pt x="2242877" y="9230082"/>
                  <a:pt x="2137651" y="9151834"/>
                  <a:pt x="2029122" y="9199905"/>
                </a:cubicBezTo>
                <a:cubicBezTo>
                  <a:pt x="2029122" y="9199905"/>
                  <a:pt x="2028761" y="9168161"/>
                  <a:pt x="2028761" y="9168161"/>
                </a:cubicBezTo>
                <a:cubicBezTo>
                  <a:pt x="1986373" y="9193871"/>
                  <a:pt x="1915482" y="9215560"/>
                  <a:pt x="1872372" y="9177776"/>
                </a:cubicBezTo>
                <a:cubicBezTo>
                  <a:pt x="1838756" y="9141337"/>
                  <a:pt x="1806234" y="9200136"/>
                  <a:pt x="1791256" y="9134631"/>
                </a:cubicBezTo>
                <a:cubicBezTo>
                  <a:pt x="1781756" y="9133291"/>
                  <a:pt x="1777369" y="9164363"/>
                  <a:pt x="1767867" y="9163022"/>
                </a:cubicBezTo>
                <a:cubicBezTo>
                  <a:pt x="1743757" y="9127927"/>
                  <a:pt x="1692232" y="9184041"/>
                  <a:pt x="1663003" y="9116525"/>
                </a:cubicBezTo>
                <a:cubicBezTo>
                  <a:pt x="1663003" y="9116525"/>
                  <a:pt x="1663003" y="9116525"/>
                  <a:pt x="1658255" y="9115855"/>
                </a:cubicBezTo>
                <a:cubicBezTo>
                  <a:pt x="1653503" y="9115184"/>
                  <a:pt x="1644368" y="9145586"/>
                  <a:pt x="1644004" y="9113845"/>
                </a:cubicBezTo>
                <a:cubicBezTo>
                  <a:pt x="1644004" y="9113845"/>
                  <a:pt x="1644004" y="9113845"/>
                  <a:pt x="1639617" y="9144915"/>
                </a:cubicBezTo>
                <a:cubicBezTo>
                  <a:pt x="1568002" y="9103114"/>
                  <a:pt x="1454003" y="9087019"/>
                  <a:pt x="1358997" y="9073606"/>
                </a:cubicBezTo>
                <a:cubicBezTo>
                  <a:pt x="1357546" y="8946622"/>
                  <a:pt x="1302360" y="9097304"/>
                  <a:pt x="1287023" y="9000054"/>
                </a:cubicBezTo>
                <a:cubicBezTo>
                  <a:pt x="1144879" y="9011678"/>
                  <a:pt x="1007127" y="8992234"/>
                  <a:pt x="878515" y="8942383"/>
                </a:cubicBezTo>
                <a:cubicBezTo>
                  <a:pt x="878515" y="8942383"/>
                  <a:pt x="878515" y="8942383"/>
                  <a:pt x="874128" y="8973457"/>
                </a:cubicBezTo>
                <a:cubicBezTo>
                  <a:pt x="859877" y="8971443"/>
                  <a:pt x="840511" y="8937018"/>
                  <a:pt x="817487" y="8997159"/>
                </a:cubicBezTo>
                <a:cubicBezTo>
                  <a:pt x="812011" y="8932996"/>
                  <a:pt x="769263" y="8926958"/>
                  <a:pt x="778399" y="8896552"/>
                </a:cubicBezTo>
                <a:cubicBezTo>
                  <a:pt x="773286" y="8864135"/>
                  <a:pt x="763787" y="8862797"/>
                  <a:pt x="749535" y="8860784"/>
                </a:cubicBezTo>
                <a:cubicBezTo>
                  <a:pt x="735287" y="8858771"/>
                  <a:pt x="725786" y="8857433"/>
                  <a:pt x="711533" y="8855419"/>
                </a:cubicBezTo>
                <a:cubicBezTo>
                  <a:pt x="702033" y="8854078"/>
                  <a:pt x="706425" y="8822998"/>
                  <a:pt x="701674" y="8822327"/>
                </a:cubicBezTo>
                <a:cubicBezTo>
                  <a:pt x="696922" y="8821656"/>
                  <a:pt x="692170" y="8820986"/>
                  <a:pt x="687423" y="8820317"/>
                </a:cubicBezTo>
                <a:cubicBezTo>
                  <a:pt x="687423" y="8820317"/>
                  <a:pt x="678282" y="8850727"/>
                  <a:pt x="673532" y="8850054"/>
                </a:cubicBezTo>
                <a:cubicBezTo>
                  <a:pt x="668785" y="8849382"/>
                  <a:pt x="673168" y="8818305"/>
                  <a:pt x="673168" y="8818305"/>
                </a:cubicBezTo>
                <a:cubicBezTo>
                  <a:pt x="677559" y="8787224"/>
                  <a:pt x="677559" y="8787224"/>
                  <a:pt x="682309" y="8787895"/>
                </a:cubicBezTo>
                <a:cubicBezTo>
                  <a:pt x="682309" y="8787895"/>
                  <a:pt x="691445" y="8757493"/>
                  <a:pt x="691445" y="8757493"/>
                </a:cubicBezTo>
                <a:cubicBezTo>
                  <a:pt x="696195" y="8758163"/>
                  <a:pt x="700947" y="8758835"/>
                  <a:pt x="705696" y="8759503"/>
                </a:cubicBezTo>
                <a:cubicBezTo>
                  <a:pt x="710448" y="8760176"/>
                  <a:pt x="710448" y="8760176"/>
                  <a:pt x="710448" y="8760176"/>
                </a:cubicBezTo>
                <a:cubicBezTo>
                  <a:pt x="714835" y="8729096"/>
                  <a:pt x="723970" y="8698693"/>
                  <a:pt x="733471" y="8700034"/>
                </a:cubicBezTo>
                <a:cubicBezTo>
                  <a:pt x="752470" y="8702717"/>
                  <a:pt x="733836" y="8731779"/>
                  <a:pt x="729447" y="8762859"/>
                </a:cubicBezTo>
                <a:cubicBezTo>
                  <a:pt x="734560" y="8795271"/>
                  <a:pt x="748810" y="8797283"/>
                  <a:pt x="758311" y="8798624"/>
                </a:cubicBezTo>
                <a:cubicBezTo>
                  <a:pt x="772559" y="8800638"/>
                  <a:pt x="786809" y="8802649"/>
                  <a:pt x="801064" y="8804660"/>
                </a:cubicBezTo>
                <a:cubicBezTo>
                  <a:pt x="820424" y="8839094"/>
                  <a:pt x="824085" y="8744519"/>
                  <a:pt x="837973" y="8714788"/>
                </a:cubicBezTo>
                <a:cubicBezTo>
                  <a:pt x="838701" y="8778281"/>
                  <a:pt x="852588" y="8748542"/>
                  <a:pt x="834313" y="8809353"/>
                </a:cubicBezTo>
                <a:cubicBezTo>
                  <a:pt x="853311" y="8812035"/>
                  <a:pt x="863902" y="8908620"/>
                  <a:pt x="886564" y="8816731"/>
                </a:cubicBezTo>
                <a:cubicBezTo>
                  <a:pt x="873038" y="8878220"/>
                  <a:pt x="877426" y="8847139"/>
                  <a:pt x="887286" y="8880232"/>
                </a:cubicBezTo>
                <a:cubicBezTo>
                  <a:pt x="1020290" y="8899009"/>
                  <a:pt x="1153658" y="8949527"/>
                  <a:pt x="1295793" y="8937903"/>
                </a:cubicBezTo>
                <a:cubicBezTo>
                  <a:pt x="1300184" y="8906823"/>
                  <a:pt x="1300184" y="8906823"/>
                  <a:pt x="1309324" y="8876413"/>
                </a:cubicBezTo>
                <a:cubicBezTo>
                  <a:pt x="1309324" y="8876413"/>
                  <a:pt x="1304572" y="8875744"/>
                  <a:pt x="1304572" y="8875744"/>
                </a:cubicBezTo>
                <a:cubicBezTo>
                  <a:pt x="1304572" y="8875744"/>
                  <a:pt x="1304208" y="8844000"/>
                  <a:pt x="1304208" y="8844000"/>
                </a:cubicBezTo>
                <a:cubicBezTo>
                  <a:pt x="1280455" y="8840647"/>
                  <a:pt x="1265843" y="8806884"/>
                  <a:pt x="1233320" y="8865684"/>
                </a:cubicBezTo>
                <a:cubicBezTo>
                  <a:pt x="1233320" y="8865684"/>
                  <a:pt x="1232958" y="8833941"/>
                  <a:pt x="1232958" y="8833941"/>
                </a:cubicBezTo>
                <a:cubicBezTo>
                  <a:pt x="1232958" y="8833941"/>
                  <a:pt x="1237343" y="8802861"/>
                  <a:pt x="1242094" y="8803533"/>
                </a:cubicBezTo>
                <a:cubicBezTo>
                  <a:pt x="1251593" y="8804874"/>
                  <a:pt x="1270229" y="8775812"/>
                  <a:pt x="1284483" y="8777825"/>
                </a:cubicBezTo>
                <a:cubicBezTo>
                  <a:pt x="1293981" y="8779167"/>
                  <a:pt x="1299095" y="8811580"/>
                  <a:pt x="1308593" y="8812921"/>
                </a:cubicBezTo>
                <a:cubicBezTo>
                  <a:pt x="1308593" y="8812921"/>
                  <a:pt x="1313347" y="8813590"/>
                  <a:pt x="1313347" y="8813590"/>
                </a:cubicBezTo>
                <a:cubicBezTo>
                  <a:pt x="1308958" y="8844672"/>
                  <a:pt x="1313707" y="8845341"/>
                  <a:pt x="1313707" y="8845341"/>
                </a:cubicBezTo>
                <a:cubicBezTo>
                  <a:pt x="1313707" y="8845341"/>
                  <a:pt x="1314071" y="8877086"/>
                  <a:pt x="1314071" y="8877086"/>
                </a:cubicBezTo>
                <a:cubicBezTo>
                  <a:pt x="1323572" y="8878427"/>
                  <a:pt x="1319182" y="8909507"/>
                  <a:pt x="1323935" y="8910175"/>
                </a:cubicBezTo>
                <a:cubicBezTo>
                  <a:pt x="1342933" y="8912861"/>
                  <a:pt x="1332344" y="8816276"/>
                  <a:pt x="1360485" y="8788555"/>
                </a:cubicBezTo>
                <a:cubicBezTo>
                  <a:pt x="1346959" y="8850038"/>
                  <a:pt x="1346959" y="8850038"/>
                  <a:pt x="1347323" y="8881778"/>
                </a:cubicBezTo>
                <a:cubicBezTo>
                  <a:pt x="1361934" y="8915539"/>
                  <a:pt x="1394460" y="8856742"/>
                  <a:pt x="1409070" y="8890496"/>
                </a:cubicBezTo>
                <a:cubicBezTo>
                  <a:pt x="1413825" y="8891167"/>
                  <a:pt x="1413460" y="8859425"/>
                  <a:pt x="1422234" y="8797271"/>
                </a:cubicBezTo>
                <a:cubicBezTo>
                  <a:pt x="1436845" y="8831026"/>
                  <a:pt x="1427348" y="8829685"/>
                  <a:pt x="1436484" y="8799283"/>
                </a:cubicBezTo>
                <a:cubicBezTo>
                  <a:pt x="1450372" y="8769545"/>
                  <a:pt x="1450733" y="8801296"/>
                  <a:pt x="1441963" y="8863448"/>
                </a:cubicBezTo>
                <a:cubicBezTo>
                  <a:pt x="1446707" y="8864119"/>
                  <a:pt x="1455485" y="8801965"/>
                  <a:pt x="1469733" y="8803979"/>
                </a:cubicBezTo>
                <a:cubicBezTo>
                  <a:pt x="1460962" y="8866131"/>
                  <a:pt x="1466075" y="8898546"/>
                  <a:pt x="1461687" y="8929624"/>
                </a:cubicBezTo>
                <a:cubicBezTo>
                  <a:pt x="1475937" y="8931636"/>
                  <a:pt x="1470460" y="8867472"/>
                  <a:pt x="1479963" y="8868813"/>
                </a:cubicBezTo>
                <a:cubicBezTo>
                  <a:pt x="1560715" y="8880213"/>
                  <a:pt x="1655716" y="8893625"/>
                  <a:pt x="1755468" y="8907708"/>
                </a:cubicBezTo>
                <a:cubicBezTo>
                  <a:pt x="1760216" y="8908379"/>
                  <a:pt x="1764605" y="8877298"/>
                  <a:pt x="1768991" y="8846225"/>
                </a:cubicBezTo>
                <a:cubicBezTo>
                  <a:pt x="1782878" y="8816488"/>
                  <a:pt x="1774104" y="8878641"/>
                  <a:pt x="1774467" y="8910391"/>
                </a:cubicBezTo>
                <a:cubicBezTo>
                  <a:pt x="1779216" y="8911061"/>
                  <a:pt x="1783602" y="8879980"/>
                  <a:pt x="1788351" y="8880651"/>
                </a:cubicBezTo>
                <a:cubicBezTo>
                  <a:pt x="1788351" y="8880651"/>
                  <a:pt x="1792742" y="8849579"/>
                  <a:pt x="1792742" y="8849579"/>
                </a:cubicBezTo>
                <a:cubicBezTo>
                  <a:pt x="1792742" y="8849579"/>
                  <a:pt x="1801877" y="8819169"/>
                  <a:pt x="1806628" y="8819841"/>
                </a:cubicBezTo>
                <a:cubicBezTo>
                  <a:pt x="1811378" y="8820510"/>
                  <a:pt x="1806991" y="8851591"/>
                  <a:pt x="1806991" y="8851591"/>
                </a:cubicBezTo>
                <a:cubicBezTo>
                  <a:pt x="1806991" y="8851591"/>
                  <a:pt x="1802241" y="8850921"/>
                  <a:pt x="1802241" y="8850921"/>
                </a:cubicBezTo>
                <a:cubicBezTo>
                  <a:pt x="1802241" y="8850921"/>
                  <a:pt x="1793106" y="8881321"/>
                  <a:pt x="1793106" y="8881321"/>
                </a:cubicBezTo>
                <a:cubicBezTo>
                  <a:pt x="1879333" y="8956887"/>
                  <a:pt x="2030245" y="8883109"/>
                  <a:pt x="2102223" y="8956661"/>
                </a:cubicBezTo>
                <a:cubicBezTo>
                  <a:pt x="2116110" y="8926923"/>
                  <a:pt x="2139862" y="8930276"/>
                  <a:pt x="2158496" y="8901215"/>
                </a:cubicBezTo>
                <a:cubicBezTo>
                  <a:pt x="2234501" y="8911944"/>
                  <a:pt x="2297341" y="9015899"/>
                  <a:pt x="2396368" y="8966489"/>
                </a:cubicBezTo>
                <a:cubicBezTo>
                  <a:pt x="2401117" y="8967161"/>
                  <a:pt x="2401117" y="8967161"/>
                  <a:pt x="2405504" y="8936086"/>
                </a:cubicBezTo>
                <a:cubicBezTo>
                  <a:pt x="2400753" y="8935415"/>
                  <a:pt x="2396003" y="8934744"/>
                  <a:pt x="2391254" y="8934075"/>
                </a:cubicBezTo>
                <a:cubicBezTo>
                  <a:pt x="2390890" y="8902325"/>
                  <a:pt x="2386141" y="8901654"/>
                  <a:pt x="2381389" y="8900983"/>
                </a:cubicBezTo>
                <a:cubicBezTo>
                  <a:pt x="2381389" y="8900983"/>
                  <a:pt x="2376639" y="8900314"/>
                  <a:pt x="2376639" y="8900314"/>
                </a:cubicBezTo>
                <a:cubicBezTo>
                  <a:pt x="2381027" y="8869240"/>
                  <a:pt x="2381027" y="8869240"/>
                  <a:pt x="2385776" y="8869911"/>
                </a:cubicBezTo>
                <a:cubicBezTo>
                  <a:pt x="2385776" y="8869911"/>
                  <a:pt x="2385776" y="8869911"/>
                  <a:pt x="2390528" y="8870582"/>
                </a:cubicBezTo>
                <a:cubicBezTo>
                  <a:pt x="2395277" y="8871252"/>
                  <a:pt x="2400028" y="8871923"/>
                  <a:pt x="2404778" y="8872593"/>
                </a:cubicBezTo>
                <a:cubicBezTo>
                  <a:pt x="2405140" y="8904336"/>
                  <a:pt x="2409891" y="8905007"/>
                  <a:pt x="2414640" y="8905679"/>
                </a:cubicBezTo>
                <a:cubicBezTo>
                  <a:pt x="2414640" y="8905679"/>
                  <a:pt x="2414640" y="8905679"/>
                  <a:pt x="2410251" y="8936756"/>
                </a:cubicBezTo>
                <a:cubicBezTo>
                  <a:pt x="2410251" y="8936756"/>
                  <a:pt x="2405867" y="8967830"/>
                  <a:pt x="2401479" y="8998910"/>
                </a:cubicBezTo>
                <a:cubicBezTo>
                  <a:pt x="2505979" y="9013663"/>
                  <a:pt x="2582345" y="9056134"/>
                  <a:pt x="2676621" y="9006053"/>
                </a:cubicBezTo>
                <a:cubicBezTo>
                  <a:pt x="2676621" y="9006053"/>
                  <a:pt x="2676621" y="9006053"/>
                  <a:pt x="2681008" y="8974981"/>
                </a:cubicBezTo>
                <a:cubicBezTo>
                  <a:pt x="2652504" y="8970957"/>
                  <a:pt x="2624007" y="8966934"/>
                  <a:pt x="2595507" y="8962910"/>
                </a:cubicBezTo>
                <a:cubicBezTo>
                  <a:pt x="2548005" y="8956204"/>
                  <a:pt x="2500503" y="8949499"/>
                  <a:pt x="2453004" y="8942793"/>
                </a:cubicBezTo>
                <a:cubicBezTo>
                  <a:pt x="2448252" y="8942121"/>
                  <a:pt x="2447890" y="8910373"/>
                  <a:pt x="2447890" y="8910373"/>
                </a:cubicBezTo>
                <a:cubicBezTo>
                  <a:pt x="2457028" y="8879970"/>
                  <a:pt x="2457028" y="8879970"/>
                  <a:pt x="2461778" y="8880640"/>
                </a:cubicBezTo>
                <a:cubicBezTo>
                  <a:pt x="2509277" y="8887347"/>
                  <a:pt x="2556779" y="8894053"/>
                  <a:pt x="2604280" y="8900759"/>
                </a:cubicBezTo>
                <a:cubicBezTo>
                  <a:pt x="2632778" y="8904783"/>
                  <a:pt x="2666030" y="8909476"/>
                  <a:pt x="2694533" y="8913499"/>
                </a:cubicBezTo>
                <a:cubicBezTo>
                  <a:pt x="2708781" y="8915511"/>
                  <a:pt x="2718284" y="8916854"/>
                  <a:pt x="2727785" y="8918195"/>
                </a:cubicBezTo>
                <a:cubicBezTo>
                  <a:pt x="2737283" y="8919536"/>
                  <a:pt x="2746782" y="8920877"/>
                  <a:pt x="2756285" y="8922218"/>
                </a:cubicBezTo>
                <a:cubicBezTo>
                  <a:pt x="2761035" y="8922887"/>
                  <a:pt x="2770533" y="8924233"/>
                  <a:pt x="2775284" y="8924901"/>
                </a:cubicBezTo>
                <a:cubicBezTo>
                  <a:pt x="2775284" y="8924901"/>
                  <a:pt x="2775284" y="8924901"/>
                  <a:pt x="2780033" y="8925570"/>
                </a:cubicBezTo>
                <a:cubicBezTo>
                  <a:pt x="2784785" y="8926242"/>
                  <a:pt x="2784785" y="8926242"/>
                  <a:pt x="2789533" y="8926911"/>
                </a:cubicBezTo>
                <a:cubicBezTo>
                  <a:pt x="2789533" y="8926911"/>
                  <a:pt x="2794285" y="8927583"/>
                  <a:pt x="2794285" y="8927583"/>
                </a:cubicBezTo>
                <a:cubicBezTo>
                  <a:pt x="2898424" y="8910585"/>
                  <a:pt x="3020474" y="8801035"/>
                  <a:pt x="3106701" y="8876600"/>
                </a:cubicBezTo>
                <a:cubicBezTo>
                  <a:pt x="3111451" y="8877269"/>
                  <a:pt x="3120951" y="8878611"/>
                  <a:pt x="3125703" y="8879283"/>
                </a:cubicBezTo>
                <a:cubicBezTo>
                  <a:pt x="3135202" y="8880622"/>
                  <a:pt x="3144703" y="8881965"/>
                  <a:pt x="3145065" y="8913717"/>
                </a:cubicBezTo>
                <a:cubicBezTo>
                  <a:pt x="3154200" y="8883305"/>
                  <a:pt x="3158952" y="8883975"/>
                  <a:pt x="3158952" y="8883975"/>
                </a:cubicBezTo>
                <a:cubicBezTo>
                  <a:pt x="3163702" y="8884646"/>
                  <a:pt x="3163702" y="8884646"/>
                  <a:pt x="3163702" y="8884646"/>
                </a:cubicBezTo>
                <a:cubicBezTo>
                  <a:pt x="3163702" y="8884646"/>
                  <a:pt x="3163702" y="8884646"/>
                  <a:pt x="3168454" y="8885316"/>
                </a:cubicBezTo>
                <a:cubicBezTo>
                  <a:pt x="3173205" y="8885989"/>
                  <a:pt x="3187089" y="8856256"/>
                  <a:pt x="3196589" y="8857599"/>
                </a:cubicBezTo>
                <a:cubicBezTo>
                  <a:pt x="3196589" y="8857599"/>
                  <a:pt x="3201341" y="8858268"/>
                  <a:pt x="3201341" y="8858268"/>
                </a:cubicBezTo>
                <a:cubicBezTo>
                  <a:pt x="3224365" y="8798127"/>
                  <a:pt x="3234592" y="8862964"/>
                  <a:pt x="3248839" y="8864974"/>
                </a:cubicBezTo>
                <a:cubicBezTo>
                  <a:pt x="3240065" y="8927126"/>
                  <a:pt x="3230205" y="8894034"/>
                  <a:pt x="3225818" y="8925116"/>
                </a:cubicBezTo>
                <a:cubicBezTo>
                  <a:pt x="3221791" y="8987937"/>
                  <a:pt x="3245542" y="8991292"/>
                  <a:pt x="3263817" y="8930479"/>
                </a:cubicBezTo>
                <a:cubicBezTo>
                  <a:pt x="3263817" y="8930479"/>
                  <a:pt x="3263817" y="8930479"/>
                  <a:pt x="3268203" y="8899399"/>
                </a:cubicBezTo>
                <a:cubicBezTo>
                  <a:pt x="3263455" y="8898728"/>
                  <a:pt x="3263455" y="8898728"/>
                  <a:pt x="3263455" y="8898728"/>
                </a:cubicBezTo>
                <a:cubicBezTo>
                  <a:pt x="3258705" y="8898058"/>
                  <a:pt x="3258705" y="8898058"/>
                  <a:pt x="3263090" y="8866985"/>
                </a:cubicBezTo>
                <a:cubicBezTo>
                  <a:pt x="3263090" y="8866985"/>
                  <a:pt x="3267841" y="8867659"/>
                  <a:pt x="3267841" y="8867659"/>
                </a:cubicBezTo>
                <a:cubicBezTo>
                  <a:pt x="3272590" y="8868329"/>
                  <a:pt x="3272590" y="8868329"/>
                  <a:pt x="3272590" y="8868329"/>
                </a:cubicBezTo>
                <a:cubicBezTo>
                  <a:pt x="3272590" y="8868329"/>
                  <a:pt x="3272590" y="8868329"/>
                  <a:pt x="3277343" y="8868998"/>
                </a:cubicBezTo>
                <a:cubicBezTo>
                  <a:pt x="3295979" y="8839929"/>
                  <a:pt x="3310230" y="8841942"/>
                  <a:pt x="3328864" y="8812880"/>
                </a:cubicBezTo>
                <a:cubicBezTo>
                  <a:pt x="3338369" y="8814221"/>
                  <a:pt x="3347866" y="8815562"/>
                  <a:pt x="3357367" y="8816906"/>
                </a:cubicBezTo>
                <a:cubicBezTo>
                  <a:pt x="3357367" y="8816906"/>
                  <a:pt x="3357367" y="8816906"/>
                  <a:pt x="3362117" y="8817577"/>
                </a:cubicBezTo>
                <a:cubicBezTo>
                  <a:pt x="3385867" y="8820928"/>
                  <a:pt x="3414005" y="8793202"/>
                  <a:pt x="3437395" y="8764811"/>
                </a:cubicBezTo>
                <a:cubicBezTo>
                  <a:pt x="3446894" y="8766155"/>
                  <a:pt x="3451644" y="8766824"/>
                  <a:pt x="3461143" y="8768166"/>
                </a:cubicBezTo>
                <a:cubicBezTo>
                  <a:pt x="3460779" y="8736414"/>
                  <a:pt x="3460779" y="8736414"/>
                  <a:pt x="3469919" y="8706006"/>
                </a:cubicBezTo>
                <a:cubicBezTo>
                  <a:pt x="3517415" y="8712712"/>
                  <a:pt x="3549943" y="8653915"/>
                  <a:pt x="3578806" y="8689687"/>
                </a:cubicBezTo>
                <a:cubicBezTo>
                  <a:pt x="3583557" y="8690358"/>
                  <a:pt x="3583557" y="8690358"/>
                  <a:pt x="3588307" y="8691028"/>
                </a:cubicBezTo>
                <a:cubicBezTo>
                  <a:pt x="3593057" y="8691699"/>
                  <a:pt x="3602195" y="8661289"/>
                  <a:pt x="3606945" y="8661961"/>
                </a:cubicBezTo>
                <a:cubicBezTo>
                  <a:pt x="3611330" y="8630889"/>
                  <a:pt x="3616082" y="8631557"/>
                  <a:pt x="3616082" y="8631557"/>
                </a:cubicBezTo>
                <a:cubicBezTo>
                  <a:pt x="3616082" y="8631557"/>
                  <a:pt x="3620832" y="8632231"/>
                  <a:pt x="3620832" y="8632231"/>
                </a:cubicBezTo>
                <a:cubicBezTo>
                  <a:pt x="3621197" y="8663975"/>
                  <a:pt x="3621197" y="8663975"/>
                  <a:pt x="3612058" y="8694381"/>
                </a:cubicBezTo>
                <a:cubicBezTo>
                  <a:pt x="3598535" y="8755862"/>
                  <a:pt x="3589033" y="8754521"/>
                  <a:pt x="3579533" y="8753181"/>
                </a:cubicBezTo>
                <a:cubicBezTo>
                  <a:pt x="3579533" y="8753181"/>
                  <a:pt x="3574783" y="8752509"/>
                  <a:pt x="3574783" y="8752509"/>
                </a:cubicBezTo>
                <a:cubicBezTo>
                  <a:pt x="3574783" y="8752509"/>
                  <a:pt x="3570032" y="8751838"/>
                  <a:pt x="3570032" y="8751838"/>
                </a:cubicBezTo>
                <a:cubicBezTo>
                  <a:pt x="3518869" y="8839705"/>
                  <a:pt x="3489645" y="8772189"/>
                  <a:pt x="3457119" y="8830987"/>
                </a:cubicBezTo>
                <a:cubicBezTo>
                  <a:pt x="3457119" y="8830987"/>
                  <a:pt x="3457119" y="8830987"/>
                  <a:pt x="3452367" y="8830316"/>
                </a:cubicBezTo>
                <a:cubicBezTo>
                  <a:pt x="3447619" y="8829646"/>
                  <a:pt x="3433731" y="8859379"/>
                  <a:pt x="3428980" y="8858705"/>
                </a:cubicBezTo>
                <a:cubicBezTo>
                  <a:pt x="3405232" y="8855355"/>
                  <a:pt x="3381844" y="8883751"/>
                  <a:pt x="3358091" y="8880398"/>
                </a:cubicBezTo>
                <a:cubicBezTo>
                  <a:pt x="3353705" y="8911471"/>
                  <a:pt x="3353705" y="8911471"/>
                  <a:pt x="3349319" y="8942549"/>
                </a:cubicBezTo>
                <a:cubicBezTo>
                  <a:pt x="3448709" y="8924883"/>
                  <a:pt x="3552848" y="8907893"/>
                  <a:pt x="3664671" y="8733501"/>
                </a:cubicBezTo>
                <a:cubicBezTo>
                  <a:pt x="3659921" y="8732830"/>
                  <a:pt x="3659921" y="8732830"/>
                  <a:pt x="3664311" y="8701758"/>
                </a:cubicBezTo>
                <a:cubicBezTo>
                  <a:pt x="3659559" y="8701087"/>
                  <a:pt x="3659559" y="8701087"/>
                  <a:pt x="3654810" y="8700417"/>
                </a:cubicBezTo>
                <a:cubicBezTo>
                  <a:pt x="3650059" y="8699746"/>
                  <a:pt x="3645307" y="8699076"/>
                  <a:pt x="3640557" y="8698405"/>
                </a:cubicBezTo>
                <a:cubicBezTo>
                  <a:pt x="3640557" y="8698405"/>
                  <a:pt x="3640198" y="8666653"/>
                  <a:pt x="3640198" y="8666653"/>
                </a:cubicBezTo>
                <a:cubicBezTo>
                  <a:pt x="3644582" y="8635582"/>
                  <a:pt x="3649334" y="8636254"/>
                  <a:pt x="3654081" y="8636923"/>
                </a:cubicBezTo>
                <a:cubicBezTo>
                  <a:pt x="3658833" y="8637595"/>
                  <a:pt x="3658833" y="8637595"/>
                  <a:pt x="3663583" y="8638264"/>
                </a:cubicBezTo>
                <a:cubicBezTo>
                  <a:pt x="3668332" y="8638935"/>
                  <a:pt x="3673082" y="8639606"/>
                  <a:pt x="3677834" y="8640278"/>
                </a:cubicBezTo>
                <a:cubicBezTo>
                  <a:pt x="3791108" y="8592877"/>
                  <a:pt x="3838610" y="8599583"/>
                  <a:pt x="3961023" y="8521776"/>
                </a:cubicBezTo>
                <a:cubicBezTo>
                  <a:pt x="3956636" y="8552854"/>
                  <a:pt x="3975275" y="8523788"/>
                  <a:pt x="3966499" y="8585939"/>
                </a:cubicBezTo>
                <a:cubicBezTo>
                  <a:pt x="3975275" y="8523788"/>
                  <a:pt x="4012913" y="8497408"/>
                  <a:pt x="4017664" y="8498077"/>
                </a:cubicBezTo>
                <a:cubicBezTo>
                  <a:pt x="4027164" y="8499422"/>
                  <a:pt x="4036300" y="8469012"/>
                  <a:pt x="4045802" y="8470354"/>
                </a:cubicBezTo>
                <a:cubicBezTo>
                  <a:pt x="4050551" y="8471026"/>
                  <a:pt x="4050551" y="8471026"/>
                  <a:pt x="4050551" y="8471026"/>
                </a:cubicBezTo>
                <a:cubicBezTo>
                  <a:pt x="4055299" y="8471695"/>
                  <a:pt x="4050912" y="8502773"/>
                  <a:pt x="4050912" y="8502773"/>
                </a:cubicBezTo>
                <a:cubicBezTo>
                  <a:pt x="4046527" y="8533847"/>
                  <a:pt x="4046527" y="8533847"/>
                  <a:pt x="4041778" y="8533177"/>
                </a:cubicBezTo>
                <a:cubicBezTo>
                  <a:pt x="4032278" y="8531834"/>
                  <a:pt x="4018391" y="8561573"/>
                  <a:pt x="4013639" y="8560902"/>
                </a:cubicBezTo>
                <a:cubicBezTo>
                  <a:pt x="4019114" y="8625066"/>
                  <a:pt x="4047979" y="8660834"/>
                  <a:pt x="4065163" y="8504788"/>
                </a:cubicBezTo>
                <a:cubicBezTo>
                  <a:pt x="4087636" y="8500036"/>
                  <a:pt x="4112733" y="8491692"/>
                  <a:pt x="4139071" y="8481543"/>
                </a:cubicBezTo>
                <a:lnTo>
                  <a:pt x="4155806" y="8474532"/>
                </a:lnTo>
                <a:lnTo>
                  <a:pt x="4134112" y="8460995"/>
                </a:lnTo>
                <a:cubicBezTo>
                  <a:pt x="4133259" y="8450944"/>
                  <a:pt x="4132835" y="8445921"/>
                  <a:pt x="4131982" y="8435868"/>
                </a:cubicBezTo>
                <a:cubicBezTo>
                  <a:pt x="4099825" y="8443501"/>
                  <a:pt x="4099825" y="8443501"/>
                  <a:pt x="4066819" y="8441083"/>
                </a:cubicBezTo>
                <a:cubicBezTo>
                  <a:pt x="4062555" y="8390824"/>
                  <a:pt x="3995269" y="8370907"/>
                  <a:pt x="4024861" y="8333121"/>
                </a:cubicBezTo>
                <a:cubicBezTo>
                  <a:pt x="4024435" y="8328093"/>
                  <a:pt x="4024435" y="8328093"/>
                  <a:pt x="4024010" y="8323068"/>
                </a:cubicBezTo>
                <a:cubicBezTo>
                  <a:pt x="4023583" y="8318043"/>
                  <a:pt x="3990576" y="8315625"/>
                  <a:pt x="3990149" y="8310600"/>
                </a:cubicBezTo>
                <a:cubicBezTo>
                  <a:pt x="3957576" y="8313207"/>
                  <a:pt x="3957150" y="8308179"/>
                  <a:pt x="3957150" y="8308179"/>
                </a:cubicBezTo>
                <a:cubicBezTo>
                  <a:pt x="3957150" y="8308179"/>
                  <a:pt x="3956723" y="8303155"/>
                  <a:pt x="3956723" y="8303155"/>
                </a:cubicBezTo>
                <a:cubicBezTo>
                  <a:pt x="3988869" y="8295522"/>
                  <a:pt x="3988869" y="8295522"/>
                  <a:pt x="4021879" y="8297941"/>
                </a:cubicBezTo>
                <a:cubicBezTo>
                  <a:pt x="4087457" y="8297751"/>
                  <a:pt x="4088313" y="8307804"/>
                  <a:pt x="4089165" y="8317855"/>
                </a:cubicBezTo>
                <a:cubicBezTo>
                  <a:pt x="4089165" y="8317855"/>
                  <a:pt x="4089593" y="8322882"/>
                  <a:pt x="4089593" y="8322882"/>
                </a:cubicBezTo>
                <a:cubicBezTo>
                  <a:pt x="4089593" y="8322882"/>
                  <a:pt x="4090018" y="8327907"/>
                  <a:pt x="4090018" y="8327907"/>
                </a:cubicBezTo>
                <a:cubicBezTo>
                  <a:pt x="4191165" y="8360293"/>
                  <a:pt x="4129421" y="8405711"/>
                  <a:pt x="4196708" y="8425627"/>
                </a:cubicBezTo>
                <a:cubicBezTo>
                  <a:pt x="4196708" y="8425627"/>
                  <a:pt x="4196708" y="8425627"/>
                  <a:pt x="4197134" y="8430654"/>
                </a:cubicBezTo>
                <a:cubicBezTo>
                  <a:pt x="4197454" y="8434423"/>
                  <a:pt x="4216337" y="8439553"/>
                  <a:pt x="4225938" y="8444004"/>
                </a:cubicBezTo>
                <a:lnTo>
                  <a:pt x="4226879" y="8444716"/>
                </a:lnTo>
                <a:lnTo>
                  <a:pt x="4289209" y="8418217"/>
                </a:lnTo>
                <a:lnTo>
                  <a:pt x="4252991" y="8364199"/>
                </a:lnTo>
                <a:cubicBezTo>
                  <a:pt x="4212077" y="8316873"/>
                  <a:pt x="4150908" y="8272434"/>
                  <a:pt x="4049334" y="8235023"/>
                </a:cubicBezTo>
                <a:cubicBezTo>
                  <a:pt x="4049760" y="8240049"/>
                  <a:pt x="4049760" y="8240049"/>
                  <a:pt x="4017187" y="8242654"/>
                </a:cubicBezTo>
                <a:cubicBezTo>
                  <a:pt x="4017613" y="8247681"/>
                  <a:pt x="4017613" y="8247681"/>
                  <a:pt x="4018037" y="8252705"/>
                </a:cubicBezTo>
                <a:cubicBezTo>
                  <a:pt x="4018467" y="8257731"/>
                  <a:pt x="4018892" y="8262757"/>
                  <a:pt x="4019318" y="8267783"/>
                </a:cubicBezTo>
                <a:cubicBezTo>
                  <a:pt x="4019318" y="8267783"/>
                  <a:pt x="3987166" y="8275419"/>
                  <a:pt x="3987166" y="8275419"/>
                </a:cubicBezTo>
                <a:cubicBezTo>
                  <a:pt x="3954591" y="8278024"/>
                  <a:pt x="3954165" y="8272998"/>
                  <a:pt x="3953739" y="8267971"/>
                </a:cubicBezTo>
                <a:cubicBezTo>
                  <a:pt x="3953313" y="8262947"/>
                  <a:pt x="3953313" y="8262947"/>
                  <a:pt x="3952885" y="8257921"/>
                </a:cubicBezTo>
                <a:cubicBezTo>
                  <a:pt x="3952459" y="8252891"/>
                  <a:pt x="3952033" y="8247869"/>
                  <a:pt x="3951607" y="8242841"/>
                </a:cubicBezTo>
                <a:cubicBezTo>
                  <a:pt x="3877069" y="8137489"/>
                  <a:pt x="3872805" y="8087231"/>
                  <a:pt x="3765261" y="7979456"/>
                </a:cubicBezTo>
                <a:cubicBezTo>
                  <a:pt x="3797841" y="7976851"/>
                  <a:pt x="3763982" y="7964381"/>
                  <a:pt x="3829136" y="7959165"/>
                </a:cubicBezTo>
                <a:cubicBezTo>
                  <a:pt x="3763982" y="7964381"/>
                  <a:pt x="3728421" y="7931807"/>
                  <a:pt x="3727997" y="7926779"/>
                </a:cubicBezTo>
                <a:cubicBezTo>
                  <a:pt x="3727142" y="7916727"/>
                  <a:pt x="3694135" y="7914308"/>
                  <a:pt x="3693284" y="7904257"/>
                </a:cubicBezTo>
                <a:cubicBezTo>
                  <a:pt x="3692855" y="7899231"/>
                  <a:pt x="3692855" y="7899231"/>
                  <a:pt x="3692855" y="7899231"/>
                </a:cubicBezTo>
                <a:cubicBezTo>
                  <a:pt x="3692431" y="7894205"/>
                  <a:pt x="3725012" y="7891597"/>
                  <a:pt x="3725012" y="7891597"/>
                </a:cubicBezTo>
                <a:cubicBezTo>
                  <a:pt x="3757586" y="7888991"/>
                  <a:pt x="3757586" y="7888991"/>
                  <a:pt x="3758010" y="7894018"/>
                </a:cubicBezTo>
                <a:cubicBezTo>
                  <a:pt x="3758865" y="7904071"/>
                  <a:pt x="3792298" y="7911511"/>
                  <a:pt x="3792722" y="7916541"/>
                </a:cubicBezTo>
                <a:cubicBezTo>
                  <a:pt x="3856600" y="7896247"/>
                  <a:pt x="3886186" y="7858460"/>
                  <a:pt x="3723731" y="7876521"/>
                </a:cubicBezTo>
                <a:cubicBezTo>
                  <a:pt x="3683473" y="7788665"/>
                  <a:pt x="3575085" y="7670835"/>
                  <a:pt x="3535253" y="7588003"/>
                </a:cubicBezTo>
                <a:cubicBezTo>
                  <a:pt x="3566555" y="7570319"/>
                  <a:pt x="3600407" y="7582789"/>
                  <a:pt x="3632135" y="7570131"/>
                </a:cubicBezTo>
                <a:cubicBezTo>
                  <a:pt x="3631285" y="7560081"/>
                  <a:pt x="3566131" y="7565295"/>
                  <a:pt x="3532697" y="7557851"/>
                </a:cubicBezTo>
                <a:cubicBezTo>
                  <a:pt x="3521183" y="7422153"/>
                  <a:pt x="3408519" y="7254070"/>
                  <a:pt x="3428305" y="7100687"/>
                </a:cubicBezTo>
                <a:cubicBezTo>
                  <a:pt x="3427881" y="7095663"/>
                  <a:pt x="3427453" y="7090636"/>
                  <a:pt x="3427453" y="7090636"/>
                </a:cubicBezTo>
                <a:cubicBezTo>
                  <a:pt x="3427027" y="7085609"/>
                  <a:pt x="3426173" y="7075558"/>
                  <a:pt x="3426173" y="7075558"/>
                </a:cubicBezTo>
                <a:cubicBezTo>
                  <a:pt x="3457897" y="7062901"/>
                  <a:pt x="3457897" y="7062901"/>
                  <a:pt x="3457470" y="7057873"/>
                </a:cubicBezTo>
                <a:cubicBezTo>
                  <a:pt x="3391461" y="7053037"/>
                  <a:pt x="3388476" y="7017853"/>
                  <a:pt x="3420204" y="7005197"/>
                </a:cubicBezTo>
                <a:cubicBezTo>
                  <a:pt x="3420204" y="7005197"/>
                  <a:pt x="3420204" y="7005197"/>
                  <a:pt x="3419777" y="7000169"/>
                </a:cubicBezTo>
                <a:cubicBezTo>
                  <a:pt x="3419777" y="7000169"/>
                  <a:pt x="3419351" y="6995145"/>
                  <a:pt x="3419351" y="6995145"/>
                </a:cubicBezTo>
                <a:cubicBezTo>
                  <a:pt x="3380373" y="6922363"/>
                  <a:pt x="3308396" y="6847163"/>
                  <a:pt x="3301574" y="6766753"/>
                </a:cubicBezTo>
                <a:cubicBezTo>
                  <a:pt x="3300294" y="6751675"/>
                  <a:pt x="3332023" y="6739015"/>
                  <a:pt x="3330741" y="6723939"/>
                </a:cubicBezTo>
                <a:cubicBezTo>
                  <a:pt x="3329889" y="6713883"/>
                  <a:pt x="3296881" y="6711469"/>
                  <a:pt x="3296455" y="6706439"/>
                </a:cubicBezTo>
                <a:cubicBezTo>
                  <a:pt x="3262175" y="6688943"/>
                  <a:pt x="3293043" y="6666235"/>
                  <a:pt x="3291338" y="6646129"/>
                </a:cubicBezTo>
                <a:cubicBezTo>
                  <a:pt x="3256632" y="6623607"/>
                  <a:pt x="3253219" y="6583402"/>
                  <a:pt x="3250234" y="6548222"/>
                </a:cubicBezTo>
                <a:cubicBezTo>
                  <a:pt x="3247249" y="6513040"/>
                  <a:pt x="3212111" y="6485491"/>
                  <a:pt x="3208700" y="6445285"/>
                </a:cubicBezTo>
                <a:cubicBezTo>
                  <a:pt x="3202301" y="6369898"/>
                  <a:pt x="3164184" y="6307168"/>
                  <a:pt x="3123500" y="6214284"/>
                </a:cubicBezTo>
                <a:cubicBezTo>
                  <a:pt x="3155227" y="6201626"/>
                  <a:pt x="3154377" y="6191576"/>
                  <a:pt x="3186522" y="6183943"/>
                </a:cubicBezTo>
                <a:cubicBezTo>
                  <a:pt x="3185670" y="6173889"/>
                  <a:pt x="3153095" y="6176499"/>
                  <a:pt x="3120088" y="6174078"/>
                </a:cubicBezTo>
                <a:cubicBezTo>
                  <a:pt x="3075147" y="6030936"/>
                  <a:pt x="3159231" y="5862286"/>
                  <a:pt x="3212444" y="5716351"/>
                </a:cubicBezTo>
                <a:cubicBezTo>
                  <a:pt x="3210951" y="5698762"/>
                  <a:pt x="3201313" y="5681822"/>
                  <a:pt x="3191625" y="5664254"/>
                </a:cubicBezTo>
                <a:lnTo>
                  <a:pt x="3182879" y="5646854"/>
                </a:lnTo>
                <a:lnTo>
                  <a:pt x="3172937" y="5650789"/>
                </a:lnTo>
                <a:cubicBezTo>
                  <a:pt x="3162379" y="5656342"/>
                  <a:pt x="3151955" y="5663450"/>
                  <a:pt x="3144643" y="5664050"/>
                </a:cubicBezTo>
                <a:cubicBezTo>
                  <a:pt x="3134898" y="5664846"/>
                  <a:pt x="3124073" y="5653232"/>
                  <a:pt x="3119201" y="5653634"/>
                </a:cubicBezTo>
                <a:cubicBezTo>
                  <a:pt x="3098072" y="5692871"/>
                  <a:pt x="3064521" y="5645614"/>
                  <a:pt x="3030411" y="5648410"/>
                </a:cubicBezTo>
                <a:cubicBezTo>
                  <a:pt x="2990349" y="5639192"/>
                  <a:pt x="2948653" y="5667618"/>
                  <a:pt x="2922129" y="5644789"/>
                </a:cubicBezTo>
                <a:cubicBezTo>
                  <a:pt x="2895051" y="5672012"/>
                  <a:pt x="2836577" y="5676808"/>
                  <a:pt x="2781898" y="5668788"/>
                </a:cubicBezTo>
                <a:cubicBezTo>
                  <a:pt x="2777024" y="5669190"/>
                  <a:pt x="2766199" y="5657574"/>
                  <a:pt x="2761327" y="5657973"/>
                </a:cubicBezTo>
                <a:cubicBezTo>
                  <a:pt x="2745630" y="5646760"/>
                  <a:pt x="2727217" y="5660772"/>
                  <a:pt x="2707727" y="5662368"/>
                </a:cubicBezTo>
                <a:cubicBezTo>
                  <a:pt x="2663871" y="5665964"/>
                  <a:pt x="2612984" y="5645136"/>
                  <a:pt x="2563178" y="5636720"/>
                </a:cubicBezTo>
                <a:cubicBezTo>
                  <a:pt x="2533941" y="5639118"/>
                  <a:pt x="2500910" y="5654326"/>
                  <a:pt x="2478181" y="5618686"/>
                </a:cubicBezTo>
                <a:cubicBezTo>
                  <a:pt x="2455976" y="5645512"/>
                  <a:pt x="2397502" y="5650304"/>
                  <a:pt x="2370981" y="5627478"/>
                </a:cubicBezTo>
                <a:cubicBezTo>
                  <a:pt x="2343900" y="5654701"/>
                  <a:pt x="2302761" y="5633072"/>
                  <a:pt x="2268653" y="5635870"/>
                </a:cubicBezTo>
                <a:cubicBezTo>
                  <a:pt x="2165243" y="5631846"/>
                  <a:pt x="2036392" y="5617407"/>
                  <a:pt x="1919443" y="5626998"/>
                </a:cubicBezTo>
                <a:cubicBezTo>
                  <a:pt x="1913495" y="5614984"/>
                  <a:pt x="1908620" y="5615384"/>
                  <a:pt x="1907538" y="5602969"/>
                </a:cubicBezTo>
                <a:cubicBezTo>
                  <a:pt x="1874511" y="5618181"/>
                  <a:pt x="1814959" y="5610561"/>
                  <a:pt x="1787357" y="5575322"/>
                </a:cubicBezTo>
                <a:cubicBezTo>
                  <a:pt x="1734835" y="5592131"/>
                  <a:pt x="1677995" y="5559284"/>
                  <a:pt x="1624395" y="5563679"/>
                </a:cubicBezTo>
                <a:cubicBezTo>
                  <a:pt x="1585414" y="5566878"/>
                  <a:pt x="1548066" y="5532434"/>
                  <a:pt x="1513955" y="5535232"/>
                </a:cubicBezTo>
                <a:cubicBezTo>
                  <a:pt x="1473895" y="5526017"/>
                  <a:pt x="1437070" y="5554038"/>
                  <a:pt x="1397010" y="5544822"/>
                </a:cubicBezTo>
                <a:cubicBezTo>
                  <a:pt x="1376438" y="5534006"/>
                  <a:pt x="1339092" y="5499564"/>
                  <a:pt x="1313649" y="5489148"/>
                </a:cubicBezTo>
                <a:cubicBezTo>
                  <a:pt x="1242189" y="5457502"/>
                  <a:pt x="1164226" y="5463896"/>
                  <a:pt x="1088974" y="5445064"/>
                </a:cubicBezTo>
                <a:cubicBezTo>
                  <a:pt x="1048914" y="5435845"/>
                  <a:pt x="982326" y="5403800"/>
                  <a:pt x="927649" y="5395784"/>
                </a:cubicBezTo>
                <a:cubicBezTo>
                  <a:pt x="888668" y="5398982"/>
                  <a:pt x="850765" y="5414591"/>
                  <a:pt x="810700" y="5405373"/>
                </a:cubicBezTo>
                <a:cubicBezTo>
                  <a:pt x="765768" y="5396558"/>
                  <a:pt x="713802" y="5363312"/>
                  <a:pt x="660202" y="5367709"/>
                </a:cubicBezTo>
                <a:cubicBezTo>
                  <a:pt x="640710" y="5369306"/>
                  <a:pt x="608758" y="5396932"/>
                  <a:pt x="595775" y="5360490"/>
                </a:cubicBezTo>
                <a:cubicBezTo>
                  <a:pt x="504273" y="5380492"/>
                  <a:pt x="431181" y="5386488"/>
                  <a:pt x="370024" y="5303992"/>
                </a:cubicBezTo>
                <a:cubicBezTo>
                  <a:pt x="316423" y="5308386"/>
                  <a:pt x="292615" y="5260331"/>
                  <a:pt x="255266" y="5225890"/>
                </a:cubicBezTo>
                <a:cubicBezTo>
                  <a:pt x="187046" y="5231482"/>
                  <a:pt x="129129" y="5186225"/>
                  <a:pt x="88545" y="5114543"/>
                </a:cubicBezTo>
                <a:cubicBezTo>
                  <a:pt x="88545" y="5114543"/>
                  <a:pt x="83673" y="5114944"/>
                  <a:pt x="82591" y="5102530"/>
                </a:cubicBezTo>
                <a:cubicBezTo>
                  <a:pt x="77719" y="5102929"/>
                  <a:pt x="77719" y="5102929"/>
                  <a:pt x="72847" y="5103328"/>
                </a:cubicBezTo>
                <a:cubicBezTo>
                  <a:pt x="72847" y="5103328"/>
                  <a:pt x="67973" y="5103728"/>
                  <a:pt x="66894" y="5091315"/>
                </a:cubicBezTo>
                <a:cubicBezTo>
                  <a:pt x="66894" y="5091315"/>
                  <a:pt x="65815" y="5078902"/>
                  <a:pt x="70687" y="5078502"/>
                </a:cubicBezTo>
                <a:cubicBezTo>
                  <a:pt x="80432" y="5077705"/>
                  <a:pt x="86387" y="5089716"/>
                  <a:pt x="91259" y="5089318"/>
                </a:cubicBezTo>
                <a:cubicBezTo>
                  <a:pt x="91259" y="5089318"/>
                  <a:pt x="92341" y="5101730"/>
                  <a:pt x="92341" y="5101730"/>
                </a:cubicBezTo>
                <a:cubicBezTo>
                  <a:pt x="104796" y="5075706"/>
                  <a:pt x="167034" y="5170617"/>
                  <a:pt x="178968" y="5082122"/>
                </a:cubicBezTo>
                <a:cubicBezTo>
                  <a:pt x="140017" y="4972803"/>
                  <a:pt x="167651" y="4895526"/>
                  <a:pt x="173634" y="4795021"/>
                </a:cubicBezTo>
                <a:cubicBezTo>
                  <a:pt x="161728" y="4770994"/>
                  <a:pt x="137365" y="4772990"/>
                  <a:pt x="125461" y="4748964"/>
                </a:cubicBezTo>
                <a:cubicBezTo>
                  <a:pt x="120589" y="4749364"/>
                  <a:pt x="120589" y="4749364"/>
                  <a:pt x="120589" y="4749364"/>
                </a:cubicBezTo>
                <a:cubicBezTo>
                  <a:pt x="115717" y="4749762"/>
                  <a:pt x="110840" y="4750164"/>
                  <a:pt x="102178" y="4763374"/>
                </a:cubicBezTo>
                <a:cubicBezTo>
                  <a:pt x="97304" y="4763774"/>
                  <a:pt x="96225" y="4751361"/>
                  <a:pt x="96225" y="4751361"/>
                </a:cubicBezTo>
                <a:cubicBezTo>
                  <a:pt x="90274" y="4739347"/>
                  <a:pt x="95143" y="4738949"/>
                  <a:pt x="100017" y="4738550"/>
                </a:cubicBezTo>
                <a:cubicBezTo>
                  <a:pt x="103811" y="4725736"/>
                  <a:pt x="108683" y="4725336"/>
                  <a:pt x="118432" y="4724538"/>
                </a:cubicBezTo>
                <a:cubicBezTo>
                  <a:pt x="131969" y="4710926"/>
                  <a:pt x="146587" y="4709728"/>
                  <a:pt x="160124" y="4696116"/>
                </a:cubicBezTo>
                <a:cubicBezTo>
                  <a:pt x="154171" y="4684100"/>
                  <a:pt x="139556" y="4685298"/>
                  <a:pt x="132524" y="4660872"/>
                </a:cubicBezTo>
                <a:cubicBezTo>
                  <a:pt x="132524" y="4660872"/>
                  <a:pt x="127652" y="4661273"/>
                  <a:pt x="127652" y="4661273"/>
                </a:cubicBezTo>
                <a:cubicBezTo>
                  <a:pt x="122779" y="4661672"/>
                  <a:pt x="122779" y="4661672"/>
                  <a:pt x="117905" y="4662069"/>
                </a:cubicBezTo>
                <a:cubicBezTo>
                  <a:pt x="117905" y="4662069"/>
                  <a:pt x="116824" y="4649656"/>
                  <a:pt x="116824" y="4649656"/>
                </a:cubicBezTo>
                <a:cubicBezTo>
                  <a:pt x="115748" y="4637246"/>
                  <a:pt x="120620" y="4636844"/>
                  <a:pt x="121700" y="4649259"/>
                </a:cubicBezTo>
                <a:cubicBezTo>
                  <a:pt x="121700" y="4649259"/>
                  <a:pt x="126573" y="4648858"/>
                  <a:pt x="126573" y="4648858"/>
                </a:cubicBezTo>
                <a:cubicBezTo>
                  <a:pt x="131445" y="4648458"/>
                  <a:pt x="136316" y="4648059"/>
                  <a:pt x="136316" y="4648059"/>
                </a:cubicBezTo>
                <a:cubicBezTo>
                  <a:pt x="157443" y="4608822"/>
                  <a:pt x="171507" y="4657675"/>
                  <a:pt x="192631" y="4618438"/>
                </a:cubicBezTo>
                <a:cubicBezTo>
                  <a:pt x="196427" y="4605628"/>
                  <a:pt x="188313" y="4568786"/>
                  <a:pt x="206728" y="4554772"/>
                </a:cubicBezTo>
                <a:cubicBezTo>
                  <a:pt x="206201" y="4492304"/>
                  <a:pt x="181838" y="4494304"/>
                  <a:pt x="172648" y="4445052"/>
                </a:cubicBezTo>
                <a:cubicBezTo>
                  <a:pt x="185107" y="4419028"/>
                  <a:pt x="192693" y="4393400"/>
                  <a:pt x="189457" y="4356162"/>
                </a:cubicBezTo>
                <a:cubicBezTo>
                  <a:pt x="173757" y="4344947"/>
                  <a:pt x="170519" y="4307704"/>
                  <a:pt x="146157" y="4309704"/>
                </a:cubicBezTo>
                <a:cubicBezTo>
                  <a:pt x="141285" y="4310102"/>
                  <a:pt x="136410" y="4310502"/>
                  <a:pt x="131538" y="4310902"/>
                </a:cubicBezTo>
                <a:cubicBezTo>
                  <a:pt x="131538" y="4310902"/>
                  <a:pt x="131538" y="4310902"/>
                  <a:pt x="126668" y="4311299"/>
                </a:cubicBezTo>
                <a:cubicBezTo>
                  <a:pt x="126668" y="4311299"/>
                  <a:pt x="125587" y="4298890"/>
                  <a:pt x="125587" y="4298890"/>
                </a:cubicBezTo>
                <a:cubicBezTo>
                  <a:pt x="125587" y="4298890"/>
                  <a:pt x="125587" y="4298890"/>
                  <a:pt x="130459" y="4298490"/>
                </a:cubicBezTo>
                <a:cubicBezTo>
                  <a:pt x="135331" y="4298092"/>
                  <a:pt x="140206" y="4297690"/>
                  <a:pt x="140206" y="4297690"/>
                </a:cubicBezTo>
                <a:cubicBezTo>
                  <a:pt x="143996" y="4284877"/>
                  <a:pt x="153743" y="4284078"/>
                  <a:pt x="152666" y="4271663"/>
                </a:cubicBezTo>
                <a:cubicBezTo>
                  <a:pt x="145632" y="4247238"/>
                  <a:pt x="132094" y="4260850"/>
                  <a:pt x="107730" y="4262848"/>
                </a:cubicBezTo>
                <a:cubicBezTo>
                  <a:pt x="115317" y="4237224"/>
                  <a:pt x="122903" y="4211595"/>
                  <a:pt x="142396" y="4209998"/>
                </a:cubicBezTo>
                <a:cubicBezTo>
                  <a:pt x="139157" y="4172760"/>
                  <a:pt x="133206" y="4160746"/>
                  <a:pt x="122380" y="4149132"/>
                </a:cubicBezTo>
                <a:cubicBezTo>
                  <a:pt x="134840" y="4123104"/>
                  <a:pt x="180855" y="4144336"/>
                  <a:pt x="191156" y="4093485"/>
                </a:cubicBezTo>
                <a:cubicBezTo>
                  <a:pt x="186283" y="4093884"/>
                  <a:pt x="180330" y="4081870"/>
                  <a:pt x="175456" y="4082268"/>
                </a:cubicBezTo>
                <a:cubicBezTo>
                  <a:pt x="175456" y="4082268"/>
                  <a:pt x="174375" y="4069860"/>
                  <a:pt x="174375" y="4069860"/>
                </a:cubicBezTo>
                <a:cubicBezTo>
                  <a:pt x="174375" y="4069860"/>
                  <a:pt x="179249" y="4069458"/>
                  <a:pt x="179249" y="4069458"/>
                </a:cubicBezTo>
                <a:cubicBezTo>
                  <a:pt x="185202" y="4081472"/>
                  <a:pt x="191156" y="4093485"/>
                  <a:pt x="196026" y="4093085"/>
                </a:cubicBezTo>
                <a:cubicBezTo>
                  <a:pt x="239883" y="4089487"/>
                  <a:pt x="278865" y="4086290"/>
                  <a:pt x="308656" y="4033841"/>
                </a:cubicBezTo>
                <a:cubicBezTo>
                  <a:pt x="307578" y="4021428"/>
                  <a:pt x="294038" y="4035041"/>
                  <a:pt x="292959" y="4022628"/>
                </a:cubicBezTo>
                <a:cubicBezTo>
                  <a:pt x="292959" y="4022628"/>
                  <a:pt x="292959" y="4022628"/>
                  <a:pt x="296752" y="4009814"/>
                </a:cubicBezTo>
                <a:cubicBezTo>
                  <a:pt x="292959" y="4022628"/>
                  <a:pt x="288087" y="4023025"/>
                  <a:pt x="288087" y="4023025"/>
                </a:cubicBezTo>
                <a:cubicBezTo>
                  <a:pt x="283212" y="4023426"/>
                  <a:pt x="283212" y="4023426"/>
                  <a:pt x="283212" y="4023426"/>
                </a:cubicBezTo>
                <a:cubicBezTo>
                  <a:pt x="283212" y="4023426"/>
                  <a:pt x="278340" y="4023824"/>
                  <a:pt x="278340" y="4023824"/>
                </a:cubicBezTo>
                <a:cubicBezTo>
                  <a:pt x="277261" y="4011413"/>
                  <a:pt x="277261" y="4011413"/>
                  <a:pt x="282134" y="4011012"/>
                </a:cubicBezTo>
                <a:cubicBezTo>
                  <a:pt x="281055" y="3998599"/>
                  <a:pt x="285925" y="3998202"/>
                  <a:pt x="290802" y="3997801"/>
                </a:cubicBezTo>
                <a:cubicBezTo>
                  <a:pt x="290802" y="3997801"/>
                  <a:pt x="289723" y="3985386"/>
                  <a:pt x="288642" y="3972972"/>
                </a:cubicBezTo>
                <a:cubicBezTo>
                  <a:pt x="288642" y="3972972"/>
                  <a:pt x="282689" y="3960960"/>
                  <a:pt x="282689" y="3960960"/>
                </a:cubicBezTo>
                <a:cubicBezTo>
                  <a:pt x="277816" y="3961360"/>
                  <a:pt x="272942" y="3961760"/>
                  <a:pt x="268070" y="3962160"/>
                </a:cubicBezTo>
                <a:cubicBezTo>
                  <a:pt x="268070" y="3962160"/>
                  <a:pt x="268070" y="3962160"/>
                  <a:pt x="263198" y="3962560"/>
                </a:cubicBezTo>
                <a:cubicBezTo>
                  <a:pt x="263198" y="3962560"/>
                  <a:pt x="257244" y="3950548"/>
                  <a:pt x="257244" y="3950548"/>
                </a:cubicBezTo>
                <a:cubicBezTo>
                  <a:pt x="256166" y="3938128"/>
                  <a:pt x="261040" y="3937730"/>
                  <a:pt x="261040" y="3937730"/>
                </a:cubicBezTo>
                <a:cubicBezTo>
                  <a:pt x="265910" y="3937332"/>
                  <a:pt x="270785" y="3936932"/>
                  <a:pt x="270785" y="3936932"/>
                </a:cubicBezTo>
                <a:cubicBezTo>
                  <a:pt x="275657" y="3936533"/>
                  <a:pt x="275657" y="3936533"/>
                  <a:pt x="280530" y="3936132"/>
                </a:cubicBezTo>
                <a:cubicBezTo>
                  <a:pt x="280530" y="3936132"/>
                  <a:pt x="280530" y="3936132"/>
                  <a:pt x="285405" y="3935734"/>
                </a:cubicBezTo>
                <a:cubicBezTo>
                  <a:pt x="291355" y="3947748"/>
                  <a:pt x="297306" y="3959763"/>
                  <a:pt x="297306" y="3959763"/>
                </a:cubicBezTo>
                <a:cubicBezTo>
                  <a:pt x="348194" y="3980592"/>
                  <a:pt x="409905" y="4013038"/>
                  <a:pt x="412095" y="3925342"/>
                </a:cubicBezTo>
                <a:cubicBezTo>
                  <a:pt x="412095" y="3925342"/>
                  <a:pt x="409389" y="3922440"/>
                  <a:pt x="406817" y="3921088"/>
                </a:cubicBezTo>
                <a:lnTo>
                  <a:pt x="403718" y="3920808"/>
                </a:lnTo>
                <a:lnTo>
                  <a:pt x="406186" y="3911178"/>
                </a:lnTo>
                <a:cubicBezTo>
                  <a:pt x="411391" y="3899618"/>
                  <a:pt x="419413" y="3896616"/>
                  <a:pt x="418605" y="3887306"/>
                </a:cubicBezTo>
                <a:cubicBezTo>
                  <a:pt x="396952" y="3864079"/>
                  <a:pt x="369875" y="3891300"/>
                  <a:pt x="377986" y="3928142"/>
                </a:cubicBezTo>
                <a:cubicBezTo>
                  <a:pt x="366082" y="3904116"/>
                  <a:pt x="363365" y="3929340"/>
                  <a:pt x="347671" y="3918124"/>
                </a:cubicBezTo>
                <a:cubicBezTo>
                  <a:pt x="351463" y="3905314"/>
                  <a:pt x="350384" y="3892899"/>
                  <a:pt x="359050" y="3879688"/>
                </a:cubicBezTo>
                <a:cubicBezTo>
                  <a:pt x="347146" y="3855660"/>
                  <a:pt x="318988" y="3870470"/>
                  <a:pt x="299496" y="3872070"/>
                </a:cubicBezTo>
                <a:cubicBezTo>
                  <a:pt x="290307" y="3822814"/>
                  <a:pt x="253484" y="3850837"/>
                  <a:pt x="244295" y="3801586"/>
                </a:cubicBezTo>
                <a:cubicBezTo>
                  <a:pt x="239420" y="3801985"/>
                  <a:pt x="233469" y="3789972"/>
                  <a:pt x="229675" y="3802786"/>
                </a:cubicBezTo>
                <a:cubicBezTo>
                  <a:pt x="195567" y="3805582"/>
                  <a:pt x="182028" y="3819193"/>
                  <a:pt x="160377" y="3795966"/>
                </a:cubicBezTo>
                <a:cubicBezTo>
                  <a:pt x="156583" y="3808778"/>
                  <a:pt x="146837" y="3809578"/>
                  <a:pt x="141964" y="3809978"/>
                </a:cubicBezTo>
                <a:cubicBezTo>
                  <a:pt x="137092" y="3810376"/>
                  <a:pt x="137092" y="3810376"/>
                  <a:pt x="137092" y="3810376"/>
                </a:cubicBezTo>
                <a:cubicBezTo>
                  <a:pt x="124630" y="3836400"/>
                  <a:pt x="118681" y="3824388"/>
                  <a:pt x="99187" y="3825986"/>
                </a:cubicBezTo>
                <a:cubicBezTo>
                  <a:pt x="94315" y="3826386"/>
                  <a:pt x="89444" y="3826784"/>
                  <a:pt x="90523" y="3839196"/>
                </a:cubicBezTo>
                <a:cubicBezTo>
                  <a:pt x="90523" y="3839196"/>
                  <a:pt x="90523" y="3839196"/>
                  <a:pt x="84572" y="3827185"/>
                </a:cubicBezTo>
                <a:cubicBezTo>
                  <a:pt x="83493" y="3814770"/>
                  <a:pt x="88365" y="3814373"/>
                  <a:pt x="92156" y="3801560"/>
                </a:cubicBezTo>
                <a:cubicBezTo>
                  <a:pt x="99745" y="3775934"/>
                  <a:pt x="108413" y="3762720"/>
                  <a:pt x="121950" y="3749110"/>
                </a:cubicBezTo>
                <a:cubicBezTo>
                  <a:pt x="130616" y="3735898"/>
                  <a:pt x="140361" y="3735096"/>
                  <a:pt x="145234" y="3734698"/>
                </a:cubicBezTo>
                <a:cubicBezTo>
                  <a:pt x="145234" y="3734698"/>
                  <a:pt x="150105" y="3734299"/>
                  <a:pt x="150105" y="3734299"/>
                </a:cubicBezTo>
                <a:cubicBezTo>
                  <a:pt x="159854" y="3733498"/>
                  <a:pt x="178263" y="3719488"/>
                  <a:pt x="184215" y="3731502"/>
                </a:cubicBezTo>
                <a:cubicBezTo>
                  <a:pt x="162012" y="3758324"/>
                  <a:pt x="215610" y="3753930"/>
                  <a:pt x="227516" y="3777958"/>
                </a:cubicBezTo>
                <a:cubicBezTo>
                  <a:pt x="232388" y="3777558"/>
                  <a:pt x="237261" y="3777160"/>
                  <a:pt x="242135" y="3776762"/>
                </a:cubicBezTo>
                <a:cubicBezTo>
                  <a:pt x="254593" y="3750734"/>
                  <a:pt x="273562" y="3686668"/>
                  <a:pt x="255707" y="3650628"/>
                </a:cubicBezTo>
                <a:cubicBezTo>
                  <a:pt x="270323" y="3649428"/>
                  <a:pt x="269245" y="3637016"/>
                  <a:pt x="278990" y="3636217"/>
                </a:cubicBezTo>
                <a:cubicBezTo>
                  <a:pt x="276830" y="3611390"/>
                  <a:pt x="267084" y="3612190"/>
                  <a:pt x="257341" y="3612990"/>
                </a:cubicBezTo>
                <a:cubicBezTo>
                  <a:pt x="284418" y="3585765"/>
                  <a:pt x="282814" y="3510888"/>
                  <a:pt x="309894" y="3483662"/>
                </a:cubicBezTo>
                <a:cubicBezTo>
                  <a:pt x="303941" y="3471646"/>
                  <a:pt x="294194" y="3472448"/>
                  <a:pt x="288243" y="3460432"/>
                </a:cubicBezTo>
                <a:cubicBezTo>
                  <a:pt x="281211" y="3436007"/>
                  <a:pt x="304497" y="3421595"/>
                  <a:pt x="288798" y="3410380"/>
                </a:cubicBezTo>
                <a:cubicBezTo>
                  <a:pt x="288798" y="3410380"/>
                  <a:pt x="283926" y="3410781"/>
                  <a:pt x="283926" y="3410781"/>
                </a:cubicBezTo>
                <a:cubicBezTo>
                  <a:pt x="279054" y="3411180"/>
                  <a:pt x="274179" y="3411581"/>
                  <a:pt x="273101" y="3399169"/>
                </a:cubicBezTo>
                <a:cubicBezTo>
                  <a:pt x="273101" y="3399169"/>
                  <a:pt x="276894" y="3386353"/>
                  <a:pt x="276894" y="3386353"/>
                </a:cubicBezTo>
                <a:cubicBezTo>
                  <a:pt x="281765" y="3385953"/>
                  <a:pt x="281765" y="3385953"/>
                  <a:pt x="281765" y="3385953"/>
                </a:cubicBezTo>
                <a:cubicBezTo>
                  <a:pt x="284482" y="3360729"/>
                  <a:pt x="303973" y="3359127"/>
                  <a:pt x="306685" y="3333905"/>
                </a:cubicBezTo>
                <a:cubicBezTo>
                  <a:pt x="295860" y="3322289"/>
                  <a:pt x="272576" y="3336701"/>
                  <a:pt x="260672" y="3312674"/>
                </a:cubicBezTo>
                <a:cubicBezTo>
                  <a:pt x="265019" y="3249808"/>
                  <a:pt x="319698" y="3257824"/>
                  <a:pt x="351652" y="3230200"/>
                </a:cubicBezTo>
                <a:cubicBezTo>
                  <a:pt x="390109" y="3164541"/>
                  <a:pt x="472946" y="3157746"/>
                  <a:pt x="539007" y="3127326"/>
                </a:cubicBezTo>
                <a:cubicBezTo>
                  <a:pt x="547674" y="3114112"/>
                  <a:pt x="562292" y="3112915"/>
                  <a:pt x="572039" y="3112115"/>
                </a:cubicBezTo>
                <a:cubicBezTo>
                  <a:pt x="575830" y="3099300"/>
                  <a:pt x="580704" y="3098900"/>
                  <a:pt x="580704" y="3098900"/>
                </a:cubicBezTo>
                <a:cubicBezTo>
                  <a:pt x="585576" y="3098501"/>
                  <a:pt x="585576" y="3098501"/>
                  <a:pt x="591529" y="3110517"/>
                </a:cubicBezTo>
                <a:cubicBezTo>
                  <a:pt x="591529" y="3110517"/>
                  <a:pt x="587737" y="3123330"/>
                  <a:pt x="587737" y="3123330"/>
                </a:cubicBezTo>
                <a:cubicBezTo>
                  <a:pt x="582862" y="3123727"/>
                  <a:pt x="577990" y="3124129"/>
                  <a:pt x="577990" y="3124129"/>
                </a:cubicBezTo>
                <a:cubicBezTo>
                  <a:pt x="564452" y="3137741"/>
                  <a:pt x="554707" y="3138538"/>
                  <a:pt x="550911" y="3151353"/>
                </a:cubicBezTo>
                <a:cubicBezTo>
                  <a:pt x="547119" y="3164166"/>
                  <a:pt x="531420" y="3152951"/>
                  <a:pt x="532501" y="3165364"/>
                </a:cubicBezTo>
                <a:cubicBezTo>
                  <a:pt x="532501" y="3165364"/>
                  <a:pt x="532501" y="3165364"/>
                  <a:pt x="538451" y="3177377"/>
                </a:cubicBezTo>
                <a:cubicBezTo>
                  <a:pt x="538451" y="3177377"/>
                  <a:pt x="538451" y="3177377"/>
                  <a:pt x="543324" y="3176978"/>
                </a:cubicBezTo>
                <a:cubicBezTo>
                  <a:pt x="544405" y="3189393"/>
                  <a:pt x="539530" y="3189793"/>
                  <a:pt x="534659" y="3190192"/>
                </a:cubicBezTo>
                <a:cubicBezTo>
                  <a:pt x="508661" y="3229827"/>
                  <a:pt x="453980" y="3221809"/>
                  <a:pt x="427983" y="3261446"/>
                </a:cubicBezTo>
                <a:cubicBezTo>
                  <a:pt x="464250" y="3283477"/>
                  <a:pt x="499995" y="3243041"/>
                  <a:pt x="543848" y="3239444"/>
                </a:cubicBezTo>
                <a:cubicBezTo>
                  <a:pt x="543293" y="3289500"/>
                  <a:pt x="507024" y="3267467"/>
                  <a:pt x="523248" y="3341147"/>
                </a:cubicBezTo>
                <a:cubicBezTo>
                  <a:pt x="513502" y="3341948"/>
                  <a:pt x="508630" y="3342347"/>
                  <a:pt x="498883" y="3343145"/>
                </a:cubicBezTo>
                <a:cubicBezTo>
                  <a:pt x="496169" y="3368370"/>
                  <a:pt x="513502" y="3341948"/>
                  <a:pt x="511866" y="3379587"/>
                </a:cubicBezTo>
                <a:cubicBezTo>
                  <a:pt x="478836" y="3394796"/>
                  <a:pt x="427948" y="3373965"/>
                  <a:pt x="407903" y="3425616"/>
                </a:cubicBezTo>
                <a:cubicBezTo>
                  <a:pt x="413857" y="3437631"/>
                  <a:pt x="427397" y="3424021"/>
                  <a:pt x="424680" y="3449245"/>
                </a:cubicBezTo>
                <a:cubicBezTo>
                  <a:pt x="439297" y="3448047"/>
                  <a:pt x="453917" y="3446847"/>
                  <a:pt x="469616" y="3458062"/>
                </a:cubicBezTo>
                <a:cubicBezTo>
                  <a:pt x="484235" y="3456862"/>
                  <a:pt x="503725" y="3455266"/>
                  <a:pt x="519423" y="3466481"/>
                </a:cubicBezTo>
                <a:cubicBezTo>
                  <a:pt x="538914" y="3464882"/>
                  <a:pt x="557323" y="3450867"/>
                  <a:pt x="576815" y="3449269"/>
                </a:cubicBezTo>
                <a:cubicBezTo>
                  <a:pt x="610924" y="3446473"/>
                  <a:pt x="645037" y="3443677"/>
                  <a:pt x="673192" y="3428866"/>
                </a:cubicBezTo>
                <a:cubicBezTo>
                  <a:pt x="687811" y="3427666"/>
                  <a:pt x="696476" y="3414457"/>
                  <a:pt x="711097" y="3413257"/>
                </a:cubicBezTo>
                <a:cubicBezTo>
                  <a:pt x="725716" y="3412059"/>
                  <a:pt x="742491" y="3435684"/>
                  <a:pt x="757110" y="3434488"/>
                </a:cubicBezTo>
                <a:cubicBezTo>
                  <a:pt x="796091" y="3431291"/>
                  <a:pt x="831836" y="3390854"/>
                  <a:pt x="882723" y="3411684"/>
                </a:cubicBezTo>
                <a:cubicBezTo>
                  <a:pt x="891389" y="3398469"/>
                  <a:pt x="900056" y="3385261"/>
                  <a:pt x="903847" y="3372447"/>
                </a:cubicBezTo>
                <a:cubicBezTo>
                  <a:pt x="919547" y="3383662"/>
                  <a:pt x="958530" y="3380463"/>
                  <a:pt x="966117" y="3354840"/>
                </a:cubicBezTo>
                <a:cubicBezTo>
                  <a:pt x="976943" y="3366453"/>
                  <a:pt x="987767" y="3378068"/>
                  <a:pt x="998590" y="3389681"/>
                </a:cubicBezTo>
                <a:cubicBezTo>
                  <a:pt x="1012128" y="3376069"/>
                  <a:pt x="1041367" y="3373671"/>
                  <a:pt x="1053828" y="3347647"/>
                </a:cubicBezTo>
                <a:cubicBezTo>
                  <a:pt x="1034890" y="3299193"/>
                  <a:pt x="1046826" y="3210700"/>
                  <a:pt x="1097712" y="3231529"/>
                </a:cubicBezTo>
                <a:cubicBezTo>
                  <a:pt x="1097712" y="3231529"/>
                  <a:pt x="1102586" y="3231130"/>
                  <a:pt x="1101507" y="3218718"/>
                </a:cubicBezTo>
                <a:cubicBezTo>
                  <a:pt x="1101507" y="3218718"/>
                  <a:pt x="1106377" y="3218318"/>
                  <a:pt x="1111252" y="3217918"/>
                </a:cubicBezTo>
                <a:cubicBezTo>
                  <a:pt x="1111252" y="3217918"/>
                  <a:pt x="1117205" y="3229930"/>
                  <a:pt x="1112332" y="3230331"/>
                </a:cubicBezTo>
                <a:cubicBezTo>
                  <a:pt x="1112332" y="3230331"/>
                  <a:pt x="1112332" y="3230331"/>
                  <a:pt x="1113411" y="3242748"/>
                </a:cubicBezTo>
                <a:cubicBezTo>
                  <a:pt x="1113411" y="3242748"/>
                  <a:pt x="1118284" y="3242349"/>
                  <a:pt x="1119362" y="3254759"/>
                </a:cubicBezTo>
                <a:cubicBezTo>
                  <a:pt x="1190295" y="3223938"/>
                  <a:pt x="1276895" y="3316854"/>
                  <a:pt x="1283432" y="3166295"/>
                </a:cubicBezTo>
                <a:cubicBezTo>
                  <a:pt x="1350572" y="3148289"/>
                  <a:pt x="1393904" y="3082226"/>
                  <a:pt x="1449139" y="3040187"/>
                </a:cubicBezTo>
                <a:cubicBezTo>
                  <a:pt x="1452934" y="3027375"/>
                  <a:pt x="1462679" y="3026575"/>
                  <a:pt x="1465393" y="3001352"/>
                </a:cubicBezTo>
                <a:cubicBezTo>
                  <a:pt x="1602943" y="2890057"/>
                  <a:pt x="1792979" y="2874474"/>
                  <a:pt x="1956497" y="2836059"/>
                </a:cubicBezTo>
                <a:cubicBezTo>
                  <a:pt x="1980860" y="2834062"/>
                  <a:pt x="2004146" y="2819651"/>
                  <a:pt x="2033381" y="2817251"/>
                </a:cubicBezTo>
                <a:cubicBezTo>
                  <a:pt x="2051795" y="2803243"/>
                  <a:pt x="2082108" y="2813257"/>
                  <a:pt x="2096727" y="2812060"/>
                </a:cubicBezTo>
                <a:cubicBezTo>
                  <a:pt x="2123807" y="2784834"/>
                  <a:pt x="2124361" y="2734782"/>
                  <a:pt x="2177963" y="2730388"/>
                </a:cubicBezTo>
                <a:cubicBezTo>
                  <a:pt x="2173091" y="2730787"/>
                  <a:pt x="2188786" y="2742001"/>
                  <a:pt x="2188786" y="2742001"/>
                </a:cubicBezTo>
                <a:cubicBezTo>
                  <a:pt x="2202325" y="2728389"/>
                  <a:pt x="2214787" y="2702364"/>
                  <a:pt x="2229406" y="2701164"/>
                </a:cubicBezTo>
                <a:cubicBezTo>
                  <a:pt x="2286798" y="2683957"/>
                  <a:pt x="2329017" y="2718002"/>
                  <a:pt x="2371239" y="2752045"/>
                </a:cubicBezTo>
                <a:cubicBezTo>
                  <a:pt x="2394524" y="2737633"/>
                  <a:pt x="2443249" y="2733637"/>
                  <a:pt x="2468696" y="2744052"/>
                </a:cubicBezTo>
                <a:cubicBezTo>
                  <a:pt x="2489820" y="2704814"/>
                  <a:pt x="2493087" y="2629535"/>
                  <a:pt x="2453029" y="2620319"/>
                </a:cubicBezTo>
                <a:cubicBezTo>
                  <a:pt x="2477407" y="2562061"/>
                  <a:pt x="2529788" y="2571831"/>
                  <a:pt x="2567009" y="2605695"/>
                </a:cubicBezTo>
                <a:lnTo>
                  <a:pt x="2591508" y="2637975"/>
                </a:lnTo>
                <a:lnTo>
                  <a:pt x="2594549" y="2541332"/>
                </a:lnTo>
                <a:cubicBezTo>
                  <a:pt x="2599516" y="2454915"/>
                  <a:pt x="2616593" y="2366266"/>
                  <a:pt x="2691003" y="2276823"/>
                </a:cubicBezTo>
                <a:cubicBezTo>
                  <a:pt x="2690150" y="2266769"/>
                  <a:pt x="2689724" y="2261743"/>
                  <a:pt x="2656717" y="2259323"/>
                </a:cubicBezTo>
                <a:cubicBezTo>
                  <a:pt x="2685885" y="2216512"/>
                  <a:pt x="2745497" y="2145962"/>
                  <a:pt x="2708650" y="2098311"/>
                </a:cubicBezTo>
                <a:cubicBezTo>
                  <a:pt x="2673944" y="2075789"/>
                  <a:pt x="2670107" y="2030555"/>
                  <a:pt x="2666694" y="1990347"/>
                </a:cubicBezTo>
                <a:cubicBezTo>
                  <a:pt x="2693724" y="1922407"/>
                  <a:pt x="2655607" y="1859676"/>
                  <a:pt x="2650061" y="1794342"/>
                </a:cubicBezTo>
                <a:cubicBezTo>
                  <a:pt x="2614496" y="1761768"/>
                  <a:pt x="2611511" y="1726587"/>
                  <a:pt x="2641533" y="1693822"/>
                </a:cubicBezTo>
                <a:cubicBezTo>
                  <a:pt x="2572966" y="1658830"/>
                  <a:pt x="2566144" y="1578417"/>
                  <a:pt x="2562733" y="1538213"/>
                </a:cubicBezTo>
                <a:cubicBezTo>
                  <a:pt x="2429429" y="1513458"/>
                  <a:pt x="2523330" y="1460407"/>
                  <a:pt x="2519917" y="1420197"/>
                </a:cubicBezTo>
                <a:cubicBezTo>
                  <a:pt x="2516079" y="1374967"/>
                  <a:pt x="2414931" y="1342580"/>
                  <a:pt x="2378519" y="1299954"/>
                </a:cubicBezTo>
                <a:cubicBezTo>
                  <a:pt x="2376813" y="1279851"/>
                  <a:pt x="2408110" y="1262166"/>
                  <a:pt x="2406403" y="1242063"/>
                </a:cubicBezTo>
                <a:cubicBezTo>
                  <a:pt x="2403416" y="1206882"/>
                  <a:pt x="2367857" y="1174309"/>
                  <a:pt x="2365299" y="1144151"/>
                </a:cubicBezTo>
                <a:cubicBezTo>
                  <a:pt x="2291190" y="1043823"/>
                  <a:pt x="2282660" y="943308"/>
                  <a:pt x="2338861" y="832551"/>
                </a:cubicBezTo>
                <a:cubicBezTo>
                  <a:pt x="2425500" y="694057"/>
                  <a:pt x="2381839" y="565992"/>
                  <a:pt x="2666507" y="442015"/>
                </a:cubicBezTo>
                <a:cubicBezTo>
                  <a:pt x="2695243" y="394174"/>
                  <a:pt x="2724413" y="351361"/>
                  <a:pt x="2819156" y="308360"/>
                </a:cubicBezTo>
                <a:cubicBezTo>
                  <a:pt x="2917745" y="310590"/>
                  <a:pt x="3078929" y="277450"/>
                  <a:pt x="3142378" y="252135"/>
                </a:cubicBezTo>
                <a:cubicBezTo>
                  <a:pt x="3240530" y="249340"/>
                  <a:pt x="3271831" y="231656"/>
                  <a:pt x="3305260" y="239100"/>
                </a:cubicBezTo>
                <a:cubicBezTo>
                  <a:pt x="3433870" y="208570"/>
                  <a:pt x="3628479" y="182877"/>
                  <a:pt x="3658495" y="150115"/>
                </a:cubicBezTo>
                <a:cubicBezTo>
                  <a:pt x="3699431" y="149369"/>
                  <a:pt x="3736268" y="148636"/>
                  <a:pt x="3770581" y="148339"/>
                </a:cubicBezTo>
                <a:close/>
                <a:moveTo>
                  <a:pt x="3668763" y="511"/>
                </a:moveTo>
                <a:cubicBezTo>
                  <a:pt x="3667615" y="-253"/>
                  <a:pt x="3669092" y="-253"/>
                  <a:pt x="3675115" y="1157"/>
                </a:cubicBezTo>
                <a:cubicBezTo>
                  <a:pt x="3691397" y="7417"/>
                  <a:pt x="3697530" y="10081"/>
                  <a:pt x="3698070" y="10668"/>
                </a:cubicBezTo>
                <a:cubicBezTo>
                  <a:pt x="3699288" y="11987"/>
                  <a:pt x="3672211" y="2806"/>
                  <a:pt x="3668763" y="51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000410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4" name="Picture Placeholder 2613"/>
          <p:cNvSpPr>
            <a:spLocks noGrp="1"/>
          </p:cNvSpPr>
          <p:nvPr>
            <p:ph type="pic" sz="quarter" idx="10"/>
          </p:nvPr>
        </p:nvSpPr>
        <p:spPr>
          <a:xfrm>
            <a:off x="131" y="6515104"/>
            <a:ext cx="24516184" cy="7200900"/>
          </a:xfrm>
          <a:custGeom>
            <a:avLst/>
            <a:gdLst>
              <a:gd name="connsiteX0" fmla="*/ 23287128 w 24516184"/>
              <a:gd name="connsiteY0" fmla="*/ 7186287 h 7200899"/>
              <a:gd name="connsiteX1" fmla="*/ 23313192 w 24516184"/>
              <a:gd name="connsiteY1" fmla="*/ 7200871 h 7200899"/>
              <a:gd name="connsiteX2" fmla="*/ 23313212 w 24516184"/>
              <a:gd name="connsiteY2" fmla="*/ 7200897 h 7200899"/>
              <a:gd name="connsiteX3" fmla="*/ 23282336 w 24516184"/>
              <a:gd name="connsiteY3" fmla="*/ 7200897 h 7200899"/>
              <a:gd name="connsiteX4" fmla="*/ 21823572 w 24516184"/>
              <a:gd name="connsiteY4" fmla="*/ 7179257 h 7200899"/>
              <a:gd name="connsiteX5" fmla="*/ 21845232 w 24516184"/>
              <a:gd name="connsiteY5" fmla="*/ 7185159 h 7200899"/>
              <a:gd name="connsiteX6" fmla="*/ 21856460 w 24516184"/>
              <a:gd name="connsiteY6" fmla="*/ 7200897 h 7200899"/>
              <a:gd name="connsiteX7" fmla="*/ 21796524 w 24516184"/>
              <a:gd name="connsiteY7" fmla="*/ 7200897 h 7200899"/>
              <a:gd name="connsiteX8" fmla="*/ 21802440 w 24516184"/>
              <a:gd name="connsiteY8" fmla="*/ 7189611 h 7200899"/>
              <a:gd name="connsiteX9" fmla="*/ 21823572 w 24516184"/>
              <a:gd name="connsiteY9" fmla="*/ 7179257 h 7200899"/>
              <a:gd name="connsiteX10" fmla="*/ 467080 w 24516184"/>
              <a:gd name="connsiteY10" fmla="*/ 7171891 h 7200899"/>
              <a:gd name="connsiteX11" fmla="*/ 466736 w 24516184"/>
              <a:gd name="connsiteY11" fmla="*/ 7172533 h 7200899"/>
              <a:gd name="connsiteX12" fmla="*/ 466828 w 24516184"/>
              <a:gd name="connsiteY12" fmla="*/ 7172406 h 7200899"/>
              <a:gd name="connsiteX13" fmla="*/ 1906024 w 24516184"/>
              <a:gd name="connsiteY13" fmla="*/ 7165035 h 7200899"/>
              <a:gd name="connsiteX14" fmla="*/ 1890414 w 24516184"/>
              <a:gd name="connsiteY14" fmla="*/ 7166797 h 7200899"/>
              <a:gd name="connsiteX15" fmla="*/ 1885684 w 24516184"/>
              <a:gd name="connsiteY15" fmla="*/ 7182974 h 7200899"/>
              <a:gd name="connsiteX16" fmla="*/ 1900696 w 24516184"/>
              <a:gd name="connsiteY16" fmla="*/ 7185361 h 7200899"/>
              <a:gd name="connsiteX17" fmla="*/ 1937682 w 24516184"/>
              <a:gd name="connsiteY17" fmla="*/ 7191261 h 7200899"/>
              <a:gd name="connsiteX18" fmla="*/ 1940422 w 24516184"/>
              <a:gd name="connsiteY18" fmla="*/ 7191696 h 7200899"/>
              <a:gd name="connsiteX19" fmla="*/ 1944530 w 24516184"/>
              <a:gd name="connsiteY19" fmla="*/ 7192353 h 7200899"/>
              <a:gd name="connsiteX20" fmla="*/ 1944524 w 24516184"/>
              <a:gd name="connsiteY20" fmla="*/ 7192348 h 7200899"/>
              <a:gd name="connsiteX21" fmla="*/ 1940446 w 24516184"/>
              <a:gd name="connsiteY21" fmla="*/ 7191696 h 7200899"/>
              <a:gd name="connsiteX22" fmla="*/ 1937706 w 24516184"/>
              <a:gd name="connsiteY22" fmla="*/ 7191261 h 7200899"/>
              <a:gd name="connsiteX23" fmla="*/ 1900720 w 24516184"/>
              <a:gd name="connsiteY23" fmla="*/ 7185361 h 7200899"/>
              <a:gd name="connsiteX24" fmla="*/ 1885706 w 24516184"/>
              <a:gd name="connsiteY24" fmla="*/ 7182974 h 7200899"/>
              <a:gd name="connsiteX25" fmla="*/ 1890438 w 24516184"/>
              <a:gd name="connsiteY25" fmla="*/ 7166797 h 7200899"/>
              <a:gd name="connsiteX26" fmla="*/ 1906026 w 24516184"/>
              <a:gd name="connsiteY26" fmla="*/ 7165037 h 7200899"/>
              <a:gd name="connsiteX27" fmla="*/ 23386508 w 24516184"/>
              <a:gd name="connsiteY27" fmla="*/ 7157677 h 7200899"/>
              <a:gd name="connsiteX28" fmla="*/ 23419076 w 24516184"/>
              <a:gd name="connsiteY28" fmla="*/ 7161965 h 7200899"/>
              <a:gd name="connsiteX29" fmla="*/ 23471348 w 24516184"/>
              <a:gd name="connsiteY29" fmla="*/ 7191881 h 7200899"/>
              <a:gd name="connsiteX30" fmla="*/ 23465960 w 24516184"/>
              <a:gd name="connsiteY30" fmla="*/ 7200899 h 7200899"/>
              <a:gd name="connsiteX31" fmla="*/ 23345060 w 24516184"/>
              <a:gd name="connsiteY31" fmla="*/ 7200899 h 7200899"/>
              <a:gd name="connsiteX32" fmla="*/ 23359176 w 24516184"/>
              <a:gd name="connsiteY32" fmla="*/ 7166301 h 7200899"/>
              <a:gd name="connsiteX33" fmla="*/ 23386508 w 24516184"/>
              <a:gd name="connsiteY33" fmla="*/ 7157677 h 7200899"/>
              <a:gd name="connsiteX34" fmla="*/ 3488166 w 24516184"/>
              <a:gd name="connsiteY34" fmla="*/ 7156977 h 7200899"/>
              <a:gd name="connsiteX35" fmla="*/ 3480296 w 24516184"/>
              <a:gd name="connsiteY35" fmla="*/ 7160369 h 7200899"/>
              <a:gd name="connsiteX36" fmla="*/ 3480278 w 24516184"/>
              <a:gd name="connsiteY36" fmla="*/ 7160376 h 7200899"/>
              <a:gd name="connsiteX37" fmla="*/ 3471144 w 24516184"/>
              <a:gd name="connsiteY37" fmla="*/ 7161893 h 7200899"/>
              <a:gd name="connsiteX38" fmla="*/ 3474514 w 24516184"/>
              <a:gd name="connsiteY38" fmla="*/ 7162855 h 7200899"/>
              <a:gd name="connsiteX39" fmla="*/ 3474510 w 24516184"/>
              <a:gd name="connsiteY39" fmla="*/ 7162856 h 7200899"/>
              <a:gd name="connsiteX40" fmla="*/ 3474530 w 24516184"/>
              <a:gd name="connsiteY40" fmla="*/ 7162859 h 7200899"/>
              <a:gd name="connsiteX41" fmla="*/ 3474514 w 24516184"/>
              <a:gd name="connsiteY41" fmla="*/ 7162855 h 7200899"/>
              <a:gd name="connsiteX42" fmla="*/ 3474522 w 24516184"/>
              <a:gd name="connsiteY42" fmla="*/ 7162852 h 7200899"/>
              <a:gd name="connsiteX43" fmla="*/ 3471165 w 24516184"/>
              <a:gd name="connsiteY43" fmla="*/ 7161894 h 7200899"/>
              <a:gd name="connsiteX44" fmla="*/ 3480260 w 24516184"/>
              <a:gd name="connsiteY44" fmla="*/ 7160384 h 7200899"/>
              <a:gd name="connsiteX45" fmla="*/ 3480278 w 24516184"/>
              <a:gd name="connsiteY45" fmla="*/ 7160376 h 7200899"/>
              <a:gd name="connsiteX46" fmla="*/ 3480320 w 24516184"/>
              <a:gd name="connsiteY46" fmla="*/ 7160369 h 7200899"/>
              <a:gd name="connsiteX47" fmla="*/ 3486754 w 24516184"/>
              <a:gd name="connsiteY47" fmla="*/ 7157597 h 7200899"/>
              <a:gd name="connsiteX48" fmla="*/ 3488170 w 24516184"/>
              <a:gd name="connsiteY48" fmla="*/ 7156987 h 7200899"/>
              <a:gd name="connsiteX49" fmla="*/ 21624560 w 24516184"/>
              <a:gd name="connsiteY49" fmla="*/ 7154143 h 7200899"/>
              <a:gd name="connsiteX50" fmla="*/ 21642500 w 24516184"/>
              <a:gd name="connsiteY50" fmla="*/ 7155639 h 7200899"/>
              <a:gd name="connsiteX51" fmla="*/ 21640684 w 24516184"/>
              <a:gd name="connsiteY51" fmla="*/ 7192075 h 7200899"/>
              <a:gd name="connsiteX52" fmla="*/ 21634328 w 24516184"/>
              <a:gd name="connsiteY52" fmla="*/ 7199245 h 7200899"/>
              <a:gd name="connsiteX53" fmla="*/ 21640924 w 24516184"/>
              <a:gd name="connsiteY53" fmla="*/ 7200899 h 7200899"/>
              <a:gd name="connsiteX54" fmla="*/ 21603272 w 24516184"/>
              <a:gd name="connsiteY54" fmla="*/ 7200899 h 7200899"/>
              <a:gd name="connsiteX55" fmla="*/ 21609980 w 24516184"/>
              <a:gd name="connsiteY55" fmla="*/ 7193137 h 7200899"/>
              <a:gd name="connsiteX56" fmla="*/ 21620160 w 24516184"/>
              <a:gd name="connsiteY56" fmla="*/ 7195691 h 7200899"/>
              <a:gd name="connsiteX57" fmla="*/ 21613016 w 24516184"/>
              <a:gd name="connsiteY57" fmla="*/ 7177491 h 7200899"/>
              <a:gd name="connsiteX58" fmla="*/ 21624560 w 24516184"/>
              <a:gd name="connsiteY58" fmla="*/ 7154143 h 7200899"/>
              <a:gd name="connsiteX59" fmla="*/ 3379946 w 24516184"/>
              <a:gd name="connsiteY59" fmla="*/ 7147787 h 7200899"/>
              <a:gd name="connsiteX60" fmla="*/ 3384628 w 24516184"/>
              <a:gd name="connsiteY60" fmla="*/ 7157288 h 7200899"/>
              <a:gd name="connsiteX61" fmla="*/ 3430740 w 24516184"/>
              <a:gd name="connsiteY61" fmla="*/ 7164634 h 7200899"/>
              <a:gd name="connsiteX62" fmla="*/ 3411874 w 24516184"/>
              <a:gd name="connsiteY62" fmla="*/ 7171013 h 7200899"/>
              <a:gd name="connsiteX63" fmla="*/ 3411662 w 24516184"/>
              <a:gd name="connsiteY63" fmla="*/ 7171325 h 7200899"/>
              <a:gd name="connsiteX64" fmla="*/ 3442792 w 24516184"/>
              <a:gd name="connsiteY64" fmla="*/ 7185137 h 7200899"/>
              <a:gd name="connsiteX65" fmla="*/ 3479602 w 24516184"/>
              <a:gd name="connsiteY65" fmla="*/ 7191009 h 7200899"/>
              <a:gd name="connsiteX66" fmla="*/ 3479604 w 24516184"/>
              <a:gd name="connsiteY66" fmla="*/ 7191006 h 7200899"/>
              <a:gd name="connsiteX67" fmla="*/ 3442816 w 24516184"/>
              <a:gd name="connsiteY67" fmla="*/ 7185137 h 7200899"/>
              <a:gd name="connsiteX68" fmla="*/ 3411682 w 24516184"/>
              <a:gd name="connsiteY68" fmla="*/ 7171325 h 7200899"/>
              <a:gd name="connsiteX69" fmla="*/ 3411896 w 24516184"/>
              <a:gd name="connsiteY69" fmla="*/ 7171013 h 7200899"/>
              <a:gd name="connsiteX70" fmla="*/ 3430761 w 24516184"/>
              <a:gd name="connsiteY70" fmla="*/ 7164634 h 7200899"/>
              <a:gd name="connsiteX71" fmla="*/ 3384652 w 24516184"/>
              <a:gd name="connsiteY71" fmla="*/ 7157288 h 7200899"/>
              <a:gd name="connsiteX72" fmla="*/ 3379970 w 24516184"/>
              <a:gd name="connsiteY72" fmla="*/ 7147791 h 7200899"/>
              <a:gd name="connsiteX73" fmla="*/ 487480 w 24516184"/>
              <a:gd name="connsiteY73" fmla="*/ 7137589 h 7200899"/>
              <a:gd name="connsiteX74" fmla="*/ 483822 w 24516184"/>
              <a:gd name="connsiteY74" fmla="*/ 7140543 h 7200899"/>
              <a:gd name="connsiteX75" fmla="*/ 482286 w 24516184"/>
              <a:gd name="connsiteY75" fmla="*/ 7143421 h 7200899"/>
              <a:gd name="connsiteX76" fmla="*/ 22658384 w 24516184"/>
              <a:gd name="connsiteY76" fmla="*/ 7136581 h 7200899"/>
              <a:gd name="connsiteX77" fmla="*/ 22674480 w 24516184"/>
              <a:gd name="connsiteY77" fmla="*/ 7141935 h 7200899"/>
              <a:gd name="connsiteX78" fmla="*/ 22686384 w 24516184"/>
              <a:gd name="connsiteY78" fmla="*/ 7165271 h 7200899"/>
              <a:gd name="connsiteX79" fmla="*/ 22689384 w 24516184"/>
              <a:gd name="connsiteY79" fmla="*/ 7163008 h 7200899"/>
              <a:gd name="connsiteX80" fmla="*/ 22718848 w 24516184"/>
              <a:gd name="connsiteY80" fmla="*/ 7170979 h 7200899"/>
              <a:gd name="connsiteX81" fmla="*/ 22737200 w 24516184"/>
              <a:gd name="connsiteY81" fmla="*/ 7200897 h 7200899"/>
              <a:gd name="connsiteX82" fmla="*/ 22606736 w 24516184"/>
              <a:gd name="connsiteY82" fmla="*/ 7200897 h 7200899"/>
              <a:gd name="connsiteX83" fmla="*/ 22620200 w 24516184"/>
              <a:gd name="connsiteY83" fmla="*/ 7175833 h 7200899"/>
              <a:gd name="connsiteX84" fmla="*/ 22658384 w 24516184"/>
              <a:gd name="connsiteY84" fmla="*/ 7136581 h 7200899"/>
              <a:gd name="connsiteX85" fmla="*/ 504474 w 24516184"/>
              <a:gd name="connsiteY85" fmla="*/ 7125172 h 7200899"/>
              <a:gd name="connsiteX86" fmla="*/ 502254 w 24516184"/>
              <a:gd name="connsiteY86" fmla="*/ 7125655 h 7200899"/>
              <a:gd name="connsiteX87" fmla="*/ 499592 w 24516184"/>
              <a:gd name="connsiteY87" fmla="*/ 7127806 h 7200899"/>
              <a:gd name="connsiteX88" fmla="*/ 519662 w 24516184"/>
              <a:gd name="connsiteY88" fmla="*/ 7121863 h 7200899"/>
              <a:gd name="connsiteX89" fmla="*/ 519560 w 24516184"/>
              <a:gd name="connsiteY89" fmla="*/ 7121885 h 7200899"/>
              <a:gd name="connsiteX90" fmla="*/ 519686 w 24516184"/>
              <a:gd name="connsiteY90" fmla="*/ 7121865 h 7200899"/>
              <a:gd name="connsiteX91" fmla="*/ 3451567 w 24516184"/>
              <a:gd name="connsiteY91" fmla="*/ 7107913 h 7200899"/>
              <a:gd name="connsiteX92" fmla="*/ 3450576 w 24516184"/>
              <a:gd name="connsiteY92" fmla="*/ 7108148 h 7200899"/>
              <a:gd name="connsiteX93" fmla="*/ 3452288 w 24516184"/>
              <a:gd name="connsiteY93" fmla="*/ 7108274 h 7200899"/>
              <a:gd name="connsiteX94" fmla="*/ 3452286 w 24516184"/>
              <a:gd name="connsiteY94" fmla="*/ 7108273 h 7200899"/>
              <a:gd name="connsiteX95" fmla="*/ 3450599 w 24516184"/>
              <a:gd name="connsiteY95" fmla="*/ 7108149 h 7200899"/>
              <a:gd name="connsiteX96" fmla="*/ 3451578 w 24516184"/>
              <a:gd name="connsiteY96" fmla="*/ 7107917 h 7200899"/>
              <a:gd name="connsiteX97" fmla="*/ 2538854 w 24516184"/>
              <a:gd name="connsiteY97" fmla="*/ 7099142 h 7200899"/>
              <a:gd name="connsiteX98" fmla="*/ 2538836 w 24516184"/>
              <a:gd name="connsiteY98" fmla="*/ 7099143 h 7200899"/>
              <a:gd name="connsiteX99" fmla="*/ 2604890 w 24516184"/>
              <a:gd name="connsiteY99" fmla="*/ 7106255 h 7200899"/>
              <a:gd name="connsiteX100" fmla="*/ 2604891 w 24516184"/>
              <a:gd name="connsiteY100" fmla="*/ 7106253 h 7200899"/>
              <a:gd name="connsiteX101" fmla="*/ 2538860 w 24516184"/>
              <a:gd name="connsiteY101" fmla="*/ 7099144 h 7200899"/>
              <a:gd name="connsiteX102" fmla="*/ 2538870 w 24516184"/>
              <a:gd name="connsiteY102" fmla="*/ 7099144 h 7200899"/>
              <a:gd name="connsiteX103" fmla="*/ 23636600 w 24516184"/>
              <a:gd name="connsiteY103" fmla="*/ 7094438 h 7200899"/>
              <a:gd name="connsiteX104" fmla="*/ 23720308 w 24516184"/>
              <a:gd name="connsiteY104" fmla="*/ 7103907 h 7200899"/>
              <a:gd name="connsiteX105" fmla="*/ 23798328 w 24516184"/>
              <a:gd name="connsiteY105" fmla="*/ 7124709 h 7200899"/>
              <a:gd name="connsiteX106" fmla="*/ 23636600 w 24516184"/>
              <a:gd name="connsiteY106" fmla="*/ 7094438 h 7200899"/>
              <a:gd name="connsiteX107" fmla="*/ 22451456 w 24516184"/>
              <a:gd name="connsiteY107" fmla="*/ 7093211 h 7200899"/>
              <a:gd name="connsiteX108" fmla="*/ 22506512 w 24516184"/>
              <a:gd name="connsiteY108" fmla="*/ 7096169 h 7200899"/>
              <a:gd name="connsiteX109" fmla="*/ 22538172 w 24516184"/>
              <a:gd name="connsiteY109" fmla="*/ 7129804 h 7200899"/>
              <a:gd name="connsiteX110" fmla="*/ 22450940 w 24516184"/>
              <a:gd name="connsiteY110" fmla="*/ 7141352 h 7200899"/>
              <a:gd name="connsiteX111" fmla="*/ 22451456 w 24516184"/>
              <a:gd name="connsiteY111" fmla="*/ 7093211 h 7200899"/>
              <a:gd name="connsiteX112" fmla="*/ 1954504 w 24516184"/>
              <a:gd name="connsiteY112" fmla="*/ 7084590 h 7200899"/>
              <a:gd name="connsiteX113" fmla="*/ 1954532 w 24516184"/>
              <a:gd name="connsiteY113" fmla="*/ 7084598 h 7200899"/>
              <a:gd name="connsiteX114" fmla="*/ 1969088 w 24516184"/>
              <a:gd name="connsiteY114" fmla="*/ 7086915 h 7200899"/>
              <a:gd name="connsiteX115" fmla="*/ 2027538 w 24516184"/>
              <a:gd name="connsiteY115" fmla="*/ 7096235 h 7200899"/>
              <a:gd name="connsiteX116" fmla="*/ 2027544 w 24516184"/>
              <a:gd name="connsiteY116" fmla="*/ 7096233 h 7200899"/>
              <a:gd name="connsiteX117" fmla="*/ 1969112 w 24516184"/>
              <a:gd name="connsiteY117" fmla="*/ 7086916 h 7200899"/>
              <a:gd name="connsiteX118" fmla="*/ 1954556 w 24516184"/>
              <a:gd name="connsiteY118" fmla="*/ 7084599 h 7200899"/>
              <a:gd name="connsiteX119" fmla="*/ 1954550 w 24516184"/>
              <a:gd name="connsiteY119" fmla="*/ 7084597 h 7200899"/>
              <a:gd name="connsiteX120" fmla="*/ 3297868 w 24516184"/>
              <a:gd name="connsiteY120" fmla="*/ 7083415 h 7200899"/>
              <a:gd name="connsiteX121" fmla="*/ 3315024 w 24516184"/>
              <a:gd name="connsiteY121" fmla="*/ 7095529 h 7200899"/>
              <a:gd name="connsiteX122" fmla="*/ 3321326 w 24516184"/>
              <a:gd name="connsiteY122" fmla="*/ 7111105 h 7200899"/>
              <a:gd name="connsiteX123" fmla="*/ 3389312 w 24516184"/>
              <a:gd name="connsiteY123" fmla="*/ 7121945 h 7200899"/>
              <a:gd name="connsiteX124" fmla="*/ 3389320 w 24516184"/>
              <a:gd name="connsiteY124" fmla="*/ 7121942 h 7200899"/>
              <a:gd name="connsiteX125" fmla="*/ 3321350 w 24516184"/>
              <a:gd name="connsiteY125" fmla="*/ 7111105 h 7200899"/>
              <a:gd name="connsiteX126" fmla="*/ 3315050 w 24516184"/>
              <a:gd name="connsiteY126" fmla="*/ 7095529 h 7200899"/>
              <a:gd name="connsiteX127" fmla="*/ 3297899 w 24516184"/>
              <a:gd name="connsiteY127" fmla="*/ 7083421 h 7200899"/>
              <a:gd name="connsiteX128" fmla="*/ 23921788 w 24516184"/>
              <a:gd name="connsiteY128" fmla="*/ 7071035 h 7200899"/>
              <a:gd name="connsiteX129" fmla="*/ 23938332 w 24516184"/>
              <a:gd name="connsiteY129" fmla="*/ 7074389 h 7200899"/>
              <a:gd name="connsiteX130" fmla="*/ 23975472 w 24516184"/>
              <a:gd name="connsiteY130" fmla="*/ 7089367 h 7200899"/>
              <a:gd name="connsiteX131" fmla="*/ 23965144 w 24516184"/>
              <a:gd name="connsiteY131" fmla="*/ 7123569 h 7200899"/>
              <a:gd name="connsiteX132" fmla="*/ 23947544 w 24516184"/>
              <a:gd name="connsiteY132" fmla="*/ 7130705 h 7200899"/>
              <a:gd name="connsiteX133" fmla="*/ 23895404 w 24516184"/>
              <a:gd name="connsiteY133" fmla="*/ 7092304 h 7200899"/>
              <a:gd name="connsiteX134" fmla="*/ 23907936 w 24516184"/>
              <a:gd name="connsiteY134" fmla="*/ 7073980 h 7200899"/>
              <a:gd name="connsiteX135" fmla="*/ 23921788 w 24516184"/>
              <a:gd name="connsiteY135" fmla="*/ 7071035 h 7200899"/>
              <a:gd name="connsiteX136" fmla="*/ 23506000 w 24516184"/>
              <a:gd name="connsiteY136" fmla="*/ 7070357 h 7200899"/>
              <a:gd name="connsiteX137" fmla="*/ 23522180 w 24516184"/>
              <a:gd name="connsiteY137" fmla="*/ 7075811 h 7200899"/>
              <a:gd name="connsiteX138" fmla="*/ 23560724 w 24516184"/>
              <a:gd name="connsiteY138" fmla="*/ 7088069 h 7200899"/>
              <a:gd name="connsiteX139" fmla="*/ 23485128 w 24516184"/>
              <a:gd name="connsiteY139" fmla="*/ 7125033 h 7200899"/>
              <a:gd name="connsiteX140" fmla="*/ 23473884 w 24516184"/>
              <a:gd name="connsiteY140" fmla="*/ 7089787 h 7200899"/>
              <a:gd name="connsiteX141" fmla="*/ 23491420 w 24516184"/>
              <a:gd name="connsiteY141" fmla="*/ 7071213 h 7200899"/>
              <a:gd name="connsiteX142" fmla="*/ 23506000 w 24516184"/>
              <a:gd name="connsiteY142" fmla="*/ 7070357 h 7200899"/>
              <a:gd name="connsiteX143" fmla="*/ 2497470 w 24516184"/>
              <a:gd name="connsiteY143" fmla="*/ 7065213 h 7200899"/>
              <a:gd name="connsiteX144" fmla="*/ 2498102 w 24516184"/>
              <a:gd name="connsiteY144" fmla="*/ 7073429 h 7200899"/>
              <a:gd name="connsiteX145" fmla="*/ 2517207 w 24516184"/>
              <a:gd name="connsiteY145" fmla="*/ 7092273 h 7200899"/>
              <a:gd name="connsiteX146" fmla="*/ 2517244 w 24516184"/>
              <a:gd name="connsiteY146" fmla="*/ 7092279 h 7200899"/>
              <a:gd name="connsiteX147" fmla="*/ 2517238 w 24516184"/>
              <a:gd name="connsiteY147" fmla="*/ 7092274 h 7200899"/>
              <a:gd name="connsiteX148" fmla="*/ 2517234 w 24516184"/>
              <a:gd name="connsiteY148" fmla="*/ 7092273 h 7200899"/>
              <a:gd name="connsiteX149" fmla="*/ 2498128 w 24516184"/>
              <a:gd name="connsiteY149" fmla="*/ 7073429 h 7200899"/>
              <a:gd name="connsiteX150" fmla="*/ 2497498 w 24516184"/>
              <a:gd name="connsiteY150" fmla="*/ 7065213 h 7200899"/>
              <a:gd name="connsiteX151" fmla="*/ 2972534 w 24516184"/>
              <a:gd name="connsiteY151" fmla="*/ 7058928 h 7200899"/>
              <a:gd name="connsiteX152" fmla="*/ 2933828 w 24516184"/>
              <a:gd name="connsiteY152" fmla="*/ 7076679 h 7200899"/>
              <a:gd name="connsiteX153" fmla="*/ 3006892 w 24516184"/>
              <a:gd name="connsiteY153" fmla="*/ 7088325 h 7200899"/>
              <a:gd name="connsiteX154" fmla="*/ 3065344 w 24516184"/>
              <a:gd name="connsiteY154" fmla="*/ 7097643 h 7200899"/>
              <a:gd name="connsiteX155" fmla="*/ 3211474 w 24516184"/>
              <a:gd name="connsiteY155" fmla="*/ 7120929 h 7200899"/>
              <a:gd name="connsiteX156" fmla="*/ 3255311 w 24516184"/>
              <a:gd name="connsiteY156" fmla="*/ 7127925 h 7200899"/>
              <a:gd name="connsiteX157" fmla="*/ 3252826 w 24516184"/>
              <a:gd name="connsiteY157" fmla="*/ 7154861 h 7200899"/>
              <a:gd name="connsiteX158" fmla="*/ 3252852 w 24516184"/>
              <a:gd name="connsiteY158" fmla="*/ 7154855 h 7200899"/>
              <a:gd name="connsiteX159" fmla="*/ 3253240 w 24516184"/>
              <a:gd name="connsiteY159" fmla="*/ 7150653 h 7200899"/>
              <a:gd name="connsiteX160" fmla="*/ 3255336 w 24516184"/>
              <a:gd name="connsiteY160" fmla="*/ 7127926 h 7200899"/>
              <a:gd name="connsiteX161" fmla="*/ 3211500 w 24516184"/>
              <a:gd name="connsiteY161" fmla="*/ 7120930 h 7200899"/>
              <a:gd name="connsiteX162" fmla="*/ 3065367 w 24516184"/>
              <a:gd name="connsiteY162" fmla="*/ 7097644 h 7200899"/>
              <a:gd name="connsiteX163" fmla="*/ 3006918 w 24516184"/>
              <a:gd name="connsiteY163" fmla="*/ 7088326 h 7200899"/>
              <a:gd name="connsiteX164" fmla="*/ 2933854 w 24516184"/>
              <a:gd name="connsiteY164" fmla="*/ 7076680 h 7200899"/>
              <a:gd name="connsiteX165" fmla="*/ 2954926 w 24516184"/>
              <a:gd name="connsiteY165" fmla="*/ 7064233 h 7200899"/>
              <a:gd name="connsiteX166" fmla="*/ 2969322 w 24516184"/>
              <a:gd name="connsiteY166" fmla="*/ 7059903 h 7200899"/>
              <a:gd name="connsiteX167" fmla="*/ 2972558 w 24516184"/>
              <a:gd name="connsiteY167" fmla="*/ 7058929 h 7200899"/>
              <a:gd name="connsiteX168" fmla="*/ 21697500 w 24516184"/>
              <a:gd name="connsiteY168" fmla="*/ 7047105 h 7200899"/>
              <a:gd name="connsiteX169" fmla="*/ 21699172 w 24516184"/>
              <a:gd name="connsiteY169" fmla="*/ 7056759 h 7200899"/>
              <a:gd name="connsiteX170" fmla="*/ 21725636 w 24516184"/>
              <a:gd name="connsiteY170" fmla="*/ 7060453 h 7200899"/>
              <a:gd name="connsiteX171" fmla="*/ 21725584 w 24516184"/>
              <a:gd name="connsiteY171" fmla="*/ 7060656 h 7200899"/>
              <a:gd name="connsiteX172" fmla="*/ 21738664 w 24516184"/>
              <a:gd name="connsiteY172" fmla="*/ 7058947 h 7200899"/>
              <a:gd name="connsiteX173" fmla="*/ 21765176 w 24516184"/>
              <a:gd name="connsiteY173" fmla="*/ 7106339 h 7200899"/>
              <a:gd name="connsiteX174" fmla="*/ 21762152 w 24516184"/>
              <a:gd name="connsiteY174" fmla="*/ 7119425 h 7200899"/>
              <a:gd name="connsiteX175" fmla="*/ 21767912 w 24516184"/>
              <a:gd name="connsiteY175" fmla="*/ 7116556 h 7200899"/>
              <a:gd name="connsiteX176" fmla="*/ 21786500 w 24516184"/>
              <a:gd name="connsiteY176" fmla="*/ 7128158 h 7200899"/>
              <a:gd name="connsiteX177" fmla="*/ 21763164 w 24516184"/>
              <a:gd name="connsiteY177" fmla="*/ 7200035 h 7200899"/>
              <a:gd name="connsiteX178" fmla="*/ 21762112 w 24516184"/>
              <a:gd name="connsiteY178" fmla="*/ 7200897 h 7200899"/>
              <a:gd name="connsiteX179" fmla="*/ 21741012 w 24516184"/>
              <a:gd name="connsiteY179" fmla="*/ 7200897 h 7200899"/>
              <a:gd name="connsiteX180" fmla="*/ 21730456 w 24516184"/>
              <a:gd name="connsiteY180" fmla="*/ 7187913 h 7200899"/>
              <a:gd name="connsiteX181" fmla="*/ 21724716 w 24516184"/>
              <a:gd name="connsiteY181" fmla="*/ 7164233 h 7200899"/>
              <a:gd name="connsiteX182" fmla="*/ 21722340 w 24516184"/>
              <a:gd name="connsiteY182" fmla="*/ 7164799 h 7200899"/>
              <a:gd name="connsiteX183" fmla="*/ 21734432 w 24516184"/>
              <a:gd name="connsiteY183" fmla="*/ 7200897 h 7200899"/>
              <a:gd name="connsiteX184" fmla="*/ 21642272 w 24516184"/>
              <a:gd name="connsiteY184" fmla="*/ 7200897 h 7200899"/>
              <a:gd name="connsiteX185" fmla="*/ 21658268 w 24516184"/>
              <a:gd name="connsiteY185" fmla="*/ 7164948 h 7200899"/>
              <a:gd name="connsiteX186" fmla="*/ 21670284 w 24516184"/>
              <a:gd name="connsiteY186" fmla="*/ 7179588 h 7200899"/>
              <a:gd name="connsiteX187" fmla="*/ 21673356 w 24516184"/>
              <a:gd name="connsiteY187" fmla="*/ 7167923 h 7200899"/>
              <a:gd name="connsiteX188" fmla="*/ 21665956 w 24516184"/>
              <a:gd name="connsiteY188" fmla="*/ 7120303 h 7200899"/>
              <a:gd name="connsiteX189" fmla="*/ 21672256 w 24516184"/>
              <a:gd name="connsiteY189" fmla="*/ 7094825 h 7200899"/>
              <a:gd name="connsiteX190" fmla="*/ 21669612 w 24516184"/>
              <a:gd name="connsiteY190" fmla="*/ 7093202 h 7200899"/>
              <a:gd name="connsiteX191" fmla="*/ 21667864 w 24516184"/>
              <a:gd name="connsiteY191" fmla="*/ 7052391 h 7200899"/>
              <a:gd name="connsiteX192" fmla="*/ 21689704 w 24516184"/>
              <a:gd name="connsiteY192" fmla="*/ 7055441 h 7200899"/>
              <a:gd name="connsiteX193" fmla="*/ 2028164 w 24516184"/>
              <a:gd name="connsiteY193" fmla="*/ 7042084 h 7200899"/>
              <a:gd name="connsiteX194" fmla="*/ 2028162 w 24516184"/>
              <a:gd name="connsiteY194" fmla="*/ 7042088 h 7200899"/>
              <a:gd name="connsiteX195" fmla="*/ 2047124 w 24516184"/>
              <a:gd name="connsiteY195" fmla="*/ 7044683 h 7200899"/>
              <a:gd name="connsiteX196" fmla="*/ 2047010 w 24516184"/>
              <a:gd name="connsiteY196" fmla="*/ 7044665 h 7200899"/>
              <a:gd name="connsiteX197" fmla="*/ 2028188 w 24516184"/>
              <a:gd name="connsiteY197" fmla="*/ 7042089 h 7200899"/>
              <a:gd name="connsiteX198" fmla="*/ 2028190 w 24516184"/>
              <a:gd name="connsiteY198" fmla="*/ 7042087 h 7200899"/>
              <a:gd name="connsiteX199" fmla="*/ 2515460 w 24516184"/>
              <a:gd name="connsiteY199" fmla="*/ 7039065 h 7200899"/>
              <a:gd name="connsiteX200" fmla="*/ 2510330 w 24516184"/>
              <a:gd name="connsiteY200" fmla="*/ 7040440 h 7200899"/>
              <a:gd name="connsiteX201" fmla="*/ 2510354 w 24516184"/>
              <a:gd name="connsiteY201" fmla="*/ 7040442 h 7200899"/>
              <a:gd name="connsiteX202" fmla="*/ 2510358 w 24516184"/>
              <a:gd name="connsiteY202" fmla="*/ 7040441 h 7200899"/>
              <a:gd name="connsiteX203" fmla="*/ 2512034 w 24516184"/>
              <a:gd name="connsiteY203" fmla="*/ 7039991 h 7200899"/>
              <a:gd name="connsiteX204" fmla="*/ 2515476 w 24516184"/>
              <a:gd name="connsiteY204" fmla="*/ 7039068 h 7200899"/>
              <a:gd name="connsiteX205" fmla="*/ 2476906 w 24516184"/>
              <a:gd name="connsiteY205" fmla="*/ 7037609 h 7200899"/>
              <a:gd name="connsiteX206" fmla="*/ 2475280 w 24516184"/>
              <a:gd name="connsiteY206" fmla="*/ 7044591 h 7200899"/>
              <a:gd name="connsiteX207" fmla="*/ 2461251 w 24516184"/>
              <a:gd name="connsiteY207" fmla="*/ 7056024 h 7200899"/>
              <a:gd name="connsiteX208" fmla="*/ 2519702 w 24516184"/>
              <a:gd name="connsiteY208" fmla="*/ 7065337 h 7200899"/>
              <a:gd name="connsiteX209" fmla="*/ 2519728 w 24516184"/>
              <a:gd name="connsiteY209" fmla="*/ 7065337 h 7200899"/>
              <a:gd name="connsiteX210" fmla="*/ 2461278 w 24516184"/>
              <a:gd name="connsiteY210" fmla="*/ 7056024 h 7200899"/>
              <a:gd name="connsiteX211" fmla="*/ 2475305 w 24516184"/>
              <a:gd name="connsiteY211" fmla="*/ 7044591 h 7200899"/>
              <a:gd name="connsiteX212" fmla="*/ 2476932 w 24516184"/>
              <a:gd name="connsiteY212" fmla="*/ 7037612 h 7200899"/>
              <a:gd name="connsiteX213" fmla="*/ 23999924 w 24516184"/>
              <a:gd name="connsiteY213" fmla="*/ 7035115 h 7200899"/>
              <a:gd name="connsiteX214" fmla="*/ 24060360 w 24516184"/>
              <a:gd name="connsiteY214" fmla="*/ 7108791 h 7200899"/>
              <a:gd name="connsiteX215" fmla="*/ 23978288 w 24516184"/>
              <a:gd name="connsiteY215" fmla="*/ 7051802 h 7200899"/>
              <a:gd name="connsiteX216" fmla="*/ 23999924 w 24516184"/>
              <a:gd name="connsiteY216" fmla="*/ 7035115 h 7200899"/>
              <a:gd name="connsiteX217" fmla="*/ 1852064 w 24516184"/>
              <a:gd name="connsiteY217" fmla="*/ 7033085 h 7200899"/>
              <a:gd name="connsiteX218" fmla="*/ 1817348 w 24516184"/>
              <a:gd name="connsiteY218" fmla="*/ 7036935 h 7200899"/>
              <a:gd name="connsiteX219" fmla="*/ 1817038 w 24516184"/>
              <a:gd name="connsiteY219" fmla="*/ 7037208 h 7200899"/>
              <a:gd name="connsiteX220" fmla="*/ 1801726 w 24516184"/>
              <a:gd name="connsiteY220" fmla="*/ 7049483 h 7200899"/>
              <a:gd name="connsiteX221" fmla="*/ 1797902 w 24516184"/>
              <a:gd name="connsiteY221" fmla="*/ 7054020 h 7200899"/>
              <a:gd name="connsiteX222" fmla="*/ 1797462 w 24516184"/>
              <a:gd name="connsiteY222" fmla="*/ 7054407 h 7200899"/>
              <a:gd name="connsiteX223" fmla="*/ 1784716 w 24516184"/>
              <a:gd name="connsiteY223" fmla="*/ 7067843 h 7200899"/>
              <a:gd name="connsiteX224" fmla="*/ 1778602 w 24516184"/>
              <a:gd name="connsiteY224" fmla="*/ 7072708 h 7200899"/>
              <a:gd name="connsiteX225" fmla="*/ 1754384 w 24516184"/>
              <a:gd name="connsiteY225" fmla="*/ 7077562 h 7200899"/>
              <a:gd name="connsiteX226" fmla="*/ 1877342 w 24516184"/>
              <a:gd name="connsiteY226" fmla="*/ 7097165 h 7200899"/>
              <a:gd name="connsiteX227" fmla="*/ 1879016 w 24516184"/>
              <a:gd name="connsiteY227" fmla="*/ 7099901 h 7200899"/>
              <a:gd name="connsiteX228" fmla="*/ 1893540 w 24516184"/>
              <a:gd name="connsiteY228" fmla="*/ 7102213 h 7200899"/>
              <a:gd name="connsiteX229" fmla="*/ 1937374 w 24516184"/>
              <a:gd name="connsiteY229" fmla="*/ 7109201 h 7200899"/>
              <a:gd name="connsiteX230" fmla="*/ 1966600 w 24516184"/>
              <a:gd name="connsiteY230" fmla="*/ 7113857 h 7200899"/>
              <a:gd name="connsiteX231" fmla="*/ 2007862 w 24516184"/>
              <a:gd name="connsiteY231" fmla="*/ 7116163 h 7200899"/>
              <a:gd name="connsiteX232" fmla="*/ 1966626 w 24516184"/>
              <a:gd name="connsiteY232" fmla="*/ 7113858 h 7200899"/>
              <a:gd name="connsiteX233" fmla="*/ 1937398 w 24516184"/>
              <a:gd name="connsiteY233" fmla="*/ 7109202 h 7200899"/>
              <a:gd name="connsiteX234" fmla="*/ 1893564 w 24516184"/>
              <a:gd name="connsiteY234" fmla="*/ 7102214 h 7200899"/>
              <a:gd name="connsiteX235" fmla="*/ 1879040 w 24516184"/>
              <a:gd name="connsiteY235" fmla="*/ 7099902 h 7200899"/>
              <a:gd name="connsiteX236" fmla="*/ 1877366 w 24516184"/>
              <a:gd name="connsiteY236" fmla="*/ 7097166 h 7200899"/>
              <a:gd name="connsiteX237" fmla="*/ 1754410 w 24516184"/>
              <a:gd name="connsiteY237" fmla="*/ 7077563 h 7200899"/>
              <a:gd name="connsiteX238" fmla="*/ 1778592 w 24516184"/>
              <a:gd name="connsiteY238" fmla="*/ 7072716 h 7200899"/>
              <a:gd name="connsiteX239" fmla="*/ 1778602 w 24516184"/>
              <a:gd name="connsiteY239" fmla="*/ 7072708 h 7200899"/>
              <a:gd name="connsiteX240" fmla="*/ 1778636 w 24516184"/>
              <a:gd name="connsiteY240" fmla="*/ 7072701 h 7200899"/>
              <a:gd name="connsiteX241" fmla="*/ 1784634 w 24516184"/>
              <a:gd name="connsiteY241" fmla="*/ 7067929 h 7200899"/>
              <a:gd name="connsiteX242" fmla="*/ 1784716 w 24516184"/>
              <a:gd name="connsiteY242" fmla="*/ 7067843 h 7200899"/>
              <a:gd name="connsiteX243" fmla="*/ 1784830 w 24516184"/>
              <a:gd name="connsiteY243" fmla="*/ 7067752 h 7200899"/>
              <a:gd name="connsiteX244" fmla="*/ 1797488 w 24516184"/>
              <a:gd name="connsiteY244" fmla="*/ 7054408 h 7200899"/>
              <a:gd name="connsiteX245" fmla="*/ 1797820 w 24516184"/>
              <a:gd name="connsiteY245" fmla="*/ 7054116 h 7200899"/>
              <a:gd name="connsiteX246" fmla="*/ 1797902 w 24516184"/>
              <a:gd name="connsiteY246" fmla="*/ 7054020 h 7200899"/>
              <a:gd name="connsiteX247" fmla="*/ 1798010 w 24516184"/>
              <a:gd name="connsiteY247" fmla="*/ 7053924 h 7200899"/>
              <a:gd name="connsiteX248" fmla="*/ 1801754 w 24516184"/>
              <a:gd name="connsiteY248" fmla="*/ 7049483 h 7200899"/>
              <a:gd name="connsiteX249" fmla="*/ 1816740 w 24516184"/>
              <a:gd name="connsiteY249" fmla="*/ 7037469 h 7200899"/>
              <a:gd name="connsiteX250" fmla="*/ 1817038 w 24516184"/>
              <a:gd name="connsiteY250" fmla="*/ 7037208 h 7200899"/>
              <a:gd name="connsiteX251" fmla="*/ 1817358 w 24516184"/>
              <a:gd name="connsiteY251" fmla="*/ 7036952 h 7200899"/>
              <a:gd name="connsiteX252" fmla="*/ 1817378 w 24516184"/>
              <a:gd name="connsiteY252" fmla="*/ 7036935 h 7200899"/>
              <a:gd name="connsiteX253" fmla="*/ 1852076 w 24516184"/>
              <a:gd name="connsiteY253" fmla="*/ 7033087 h 7200899"/>
              <a:gd name="connsiteX254" fmla="*/ 2300540 w 24516184"/>
              <a:gd name="connsiteY254" fmla="*/ 7030401 h 7200899"/>
              <a:gd name="connsiteX255" fmla="*/ 2300636 w 24516184"/>
              <a:gd name="connsiteY255" fmla="*/ 7030421 h 7200899"/>
              <a:gd name="connsiteX256" fmla="*/ 2315124 w 24516184"/>
              <a:gd name="connsiteY256" fmla="*/ 7032729 h 7200899"/>
              <a:gd name="connsiteX257" fmla="*/ 2329738 w 24516184"/>
              <a:gd name="connsiteY257" fmla="*/ 7035057 h 7200899"/>
              <a:gd name="connsiteX258" fmla="*/ 2329722 w 24516184"/>
              <a:gd name="connsiteY258" fmla="*/ 7035050 h 7200899"/>
              <a:gd name="connsiteX259" fmla="*/ 2315152 w 24516184"/>
              <a:gd name="connsiteY259" fmla="*/ 7032729 h 7200899"/>
              <a:gd name="connsiteX260" fmla="*/ 2300664 w 24516184"/>
              <a:gd name="connsiteY260" fmla="*/ 7030421 h 7200899"/>
              <a:gd name="connsiteX261" fmla="*/ 2300656 w 24516184"/>
              <a:gd name="connsiteY261" fmla="*/ 7030419 h 7200899"/>
              <a:gd name="connsiteX262" fmla="*/ 2953442 w 24516184"/>
              <a:gd name="connsiteY262" fmla="*/ 7025124 h 7200899"/>
              <a:gd name="connsiteX263" fmla="*/ 2953418 w 24516184"/>
              <a:gd name="connsiteY263" fmla="*/ 7025125 h 7200899"/>
              <a:gd name="connsiteX264" fmla="*/ 3004248 w 24516184"/>
              <a:gd name="connsiteY264" fmla="*/ 7036645 h 7200899"/>
              <a:gd name="connsiteX265" fmla="*/ 3018124 w 24516184"/>
              <a:gd name="connsiteY265" fmla="*/ 7046972 h 7200899"/>
              <a:gd name="connsiteX266" fmla="*/ 3009382 w 24516184"/>
              <a:gd name="connsiteY266" fmla="*/ 7061382 h 7200899"/>
              <a:gd name="connsiteX267" fmla="*/ 3009410 w 24516184"/>
              <a:gd name="connsiteY267" fmla="*/ 7061384 h 7200899"/>
              <a:gd name="connsiteX268" fmla="*/ 3009410 w 24516184"/>
              <a:gd name="connsiteY268" fmla="*/ 7061382 h 7200899"/>
              <a:gd name="connsiteX269" fmla="*/ 3018152 w 24516184"/>
              <a:gd name="connsiteY269" fmla="*/ 7046972 h 7200899"/>
              <a:gd name="connsiteX270" fmla="*/ 3004278 w 24516184"/>
              <a:gd name="connsiteY270" fmla="*/ 7036645 h 7200899"/>
              <a:gd name="connsiteX271" fmla="*/ 2953446 w 24516184"/>
              <a:gd name="connsiteY271" fmla="*/ 7025125 h 7200899"/>
              <a:gd name="connsiteX272" fmla="*/ 2953448 w 24516184"/>
              <a:gd name="connsiteY272" fmla="*/ 7025125 h 7200899"/>
              <a:gd name="connsiteX273" fmla="*/ 3211440 w 24516184"/>
              <a:gd name="connsiteY273" fmla="*/ 7016671 h 7200899"/>
              <a:gd name="connsiteX274" fmla="*/ 3212754 w 24516184"/>
              <a:gd name="connsiteY274" fmla="*/ 7044521 h 7200899"/>
              <a:gd name="connsiteX275" fmla="*/ 3226948 w 24516184"/>
              <a:gd name="connsiteY275" fmla="*/ 7068945 h 7200899"/>
              <a:gd name="connsiteX276" fmla="*/ 3236372 w 24516184"/>
              <a:gd name="connsiteY276" fmla="*/ 7073605 h 7200899"/>
              <a:gd name="connsiteX277" fmla="*/ 3236414 w 24516184"/>
              <a:gd name="connsiteY277" fmla="*/ 7073612 h 7200899"/>
              <a:gd name="connsiteX278" fmla="*/ 3236404 w 24516184"/>
              <a:gd name="connsiteY278" fmla="*/ 7073607 h 7200899"/>
              <a:gd name="connsiteX279" fmla="*/ 3236400 w 24516184"/>
              <a:gd name="connsiteY279" fmla="*/ 7073606 h 7200899"/>
              <a:gd name="connsiteX280" fmla="*/ 3226974 w 24516184"/>
              <a:gd name="connsiteY280" fmla="*/ 7068946 h 7200899"/>
              <a:gd name="connsiteX281" fmla="*/ 3212782 w 24516184"/>
              <a:gd name="connsiteY281" fmla="*/ 7044522 h 7200899"/>
              <a:gd name="connsiteX282" fmla="*/ 3211465 w 24516184"/>
              <a:gd name="connsiteY282" fmla="*/ 7016683 h 7200899"/>
              <a:gd name="connsiteX283" fmla="*/ 3243128 w 24516184"/>
              <a:gd name="connsiteY283" fmla="*/ 7014649 h 7200899"/>
              <a:gd name="connsiteX284" fmla="*/ 3256952 w 24516184"/>
              <a:gd name="connsiteY284" fmla="*/ 7018091 h 7200899"/>
              <a:gd name="connsiteX285" fmla="*/ 3256954 w 24516184"/>
              <a:gd name="connsiteY285" fmla="*/ 7018085 h 7200899"/>
              <a:gd name="connsiteX286" fmla="*/ 3247974 w 24516184"/>
              <a:gd name="connsiteY286" fmla="*/ 7015848 h 7200899"/>
              <a:gd name="connsiteX287" fmla="*/ 3243202 w 24516184"/>
              <a:gd name="connsiteY287" fmla="*/ 7014660 h 7200899"/>
              <a:gd name="connsiteX288" fmla="*/ 1991186 w 24516184"/>
              <a:gd name="connsiteY288" fmla="*/ 7008429 h 7200899"/>
              <a:gd name="connsiteX289" fmla="*/ 1991184 w 24516184"/>
              <a:gd name="connsiteY289" fmla="*/ 7008434 h 7200899"/>
              <a:gd name="connsiteX290" fmla="*/ 2005772 w 24516184"/>
              <a:gd name="connsiteY290" fmla="*/ 7010760 h 7200899"/>
              <a:gd name="connsiteX291" fmla="*/ 2034998 w 24516184"/>
              <a:gd name="connsiteY291" fmla="*/ 7015415 h 7200899"/>
              <a:gd name="connsiteX292" fmla="*/ 2078832 w 24516184"/>
              <a:gd name="connsiteY292" fmla="*/ 7022405 h 7200899"/>
              <a:gd name="connsiteX293" fmla="*/ 2164024 w 24516184"/>
              <a:gd name="connsiteY293" fmla="*/ 7063317 h 7200899"/>
              <a:gd name="connsiteX294" fmla="*/ 2237086 w 24516184"/>
              <a:gd name="connsiteY294" fmla="*/ 7074963 h 7200899"/>
              <a:gd name="connsiteX295" fmla="*/ 2268138 w 24516184"/>
              <a:gd name="connsiteY295" fmla="*/ 7079915 h 7200899"/>
              <a:gd name="connsiteX296" fmla="*/ 2291886 w 24516184"/>
              <a:gd name="connsiteY296" fmla="*/ 7083700 h 7200899"/>
              <a:gd name="connsiteX297" fmla="*/ 2295538 w 24516184"/>
              <a:gd name="connsiteY297" fmla="*/ 7084283 h 7200899"/>
              <a:gd name="connsiteX298" fmla="*/ 2310154 w 24516184"/>
              <a:gd name="connsiteY298" fmla="*/ 7086613 h 7200899"/>
              <a:gd name="connsiteX299" fmla="*/ 2324766 w 24516184"/>
              <a:gd name="connsiteY299" fmla="*/ 7088939 h 7200899"/>
              <a:gd name="connsiteX300" fmla="*/ 2470895 w 24516184"/>
              <a:gd name="connsiteY300" fmla="*/ 7112235 h 7200899"/>
              <a:gd name="connsiteX301" fmla="*/ 2470904 w 24516184"/>
              <a:gd name="connsiteY301" fmla="*/ 7112232 h 7200899"/>
              <a:gd name="connsiteX302" fmla="*/ 2419506 w 24516184"/>
              <a:gd name="connsiteY302" fmla="*/ 7104038 h 7200899"/>
              <a:gd name="connsiteX303" fmla="*/ 2397858 w 24516184"/>
              <a:gd name="connsiteY303" fmla="*/ 7100587 h 7200899"/>
              <a:gd name="connsiteX304" fmla="*/ 2324794 w 24516184"/>
              <a:gd name="connsiteY304" fmla="*/ 7088939 h 7200899"/>
              <a:gd name="connsiteX305" fmla="*/ 2310182 w 24516184"/>
              <a:gd name="connsiteY305" fmla="*/ 7086613 h 7200899"/>
              <a:gd name="connsiteX306" fmla="*/ 2295568 w 24516184"/>
              <a:gd name="connsiteY306" fmla="*/ 7084283 h 7200899"/>
              <a:gd name="connsiteX307" fmla="*/ 2291916 w 24516184"/>
              <a:gd name="connsiteY307" fmla="*/ 7083700 h 7200899"/>
              <a:gd name="connsiteX308" fmla="*/ 2272918 w 24516184"/>
              <a:gd name="connsiteY308" fmla="*/ 7080672 h 7200899"/>
              <a:gd name="connsiteX309" fmla="*/ 2268166 w 24516184"/>
              <a:gd name="connsiteY309" fmla="*/ 7079915 h 7200899"/>
              <a:gd name="connsiteX310" fmla="*/ 2257818 w 24516184"/>
              <a:gd name="connsiteY310" fmla="*/ 7078264 h 7200899"/>
              <a:gd name="connsiteX311" fmla="*/ 2237116 w 24516184"/>
              <a:gd name="connsiteY311" fmla="*/ 7074963 h 7200899"/>
              <a:gd name="connsiteX312" fmla="*/ 2164053 w 24516184"/>
              <a:gd name="connsiteY312" fmla="*/ 7063317 h 7200899"/>
              <a:gd name="connsiteX313" fmla="*/ 2078862 w 24516184"/>
              <a:gd name="connsiteY313" fmla="*/ 7022405 h 7200899"/>
              <a:gd name="connsiteX314" fmla="*/ 2035026 w 24516184"/>
              <a:gd name="connsiteY314" fmla="*/ 7015415 h 7200899"/>
              <a:gd name="connsiteX315" fmla="*/ 2005802 w 24516184"/>
              <a:gd name="connsiteY315" fmla="*/ 7010760 h 7200899"/>
              <a:gd name="connsiteX316" fmla="*/ 1991214 w 24516184"/>
              <a:gd name="connsiteY316" fmla="*/ 7008434 h 7200899"/>
              <a:gd name="connsiteX317" fmla="*/ 1991214 w 24516184"/>
              <a:gd name="connsiteY317" fmla="*/ 7008433 h 7200899"/>
              <a:gd name="connsiteX318" fmla="*/ 2836514 w 24516184"/>
              <a:gd name="connsiteY318" fmla="*/ 7006496 h 7200899"/>
              <a:gd name="connsiteX319" fmla="*/ 2868114 w 24516184"/>
              <a:gd name="connsiteY319" fmla="*/ 7023062 h 7200899"/>
              <a:gd name="connsiteX320" fmla="*/ 2899510 w 24516184"/>
              <a:gd name="connsiteY320" fmla="*/ 7026784 h 7200899"/>
              <a:gd name="connsiteX321" fmla="*/ 2899524 w 24516184"/>
              <a:gd name="connsiteY321" fmla="*/ 7026783 h 7200899"/>
              <a:gd name="connsiteX322" fmla="*/ 2868144 w 24516184"/>
              <a:gd name="connsiteY322" fmla="*/ 7023063 h 7200899"/>
              <a:gd name="connsiteX323" fmla="*/ 2839630 w 24516184"/>
              <a:gd name="connsiteY323" fmla="*/ 7008114 h 7200899"/>
              <a:gd name="connsiteX324" fmla="*/ 2836542 w 24516184"/>
              <a:gd name="connsiteY324" fmla="*/ 7006496 h 7200899"/>
              <a:gd name="connsiteX325" fmla="*/ 2710159 w 24516184"/>
              <a:gd name="connsiteY325" fmla="*/ 6994387 h 7200899"/>
              <a:gd name="connsiteX326" fmla="*/ 2706466 w 24516184"/>
              <a:gd name="connsiteY326" fmla="*/ 6998525 h 7200899"/>
              <a:gd name="connsiteX327" fmla="*/ 2706162 w 24516184"/>
              <a:gd name="connsiteY327" fmla="*/ 7003837 h 7200899"/>
              <a:gd name="connsiteX328" fmla="*/ 2706196 w 24516184"/>
              <a:gd name="connsiteY328" fmla="*/ 7003758 h 7200899"/>
              <a:gd name="connsiteX329" fmla="*/ 2706491 w 24516184"/>
              <a:gd name="connsiteY329" fmla="*/ 6998525 h 7200899"/>
              <a:gd name="connsiteX330" fmla="*/ 2709918 w 24516184"/>
              <a:gd name="connsiteY330" fmla="*/ 6994691 h 7200899"/>
              <a:gd name="connsiteX331" fmla="*/ 2710134 w 24516184"/>
              <a:gd name="connsiteY331" fmla="*/ 6994449 h 7200899"/>
              <a:gd name="connsiteX332" fmla="*/ 2719628 w 24516184"/>
              <a:gd name="connsiteY332" fmla="*/ 6987860 h 7200899"/>
              <a:gd name="connsiteX333" fmla="*/ 2719620 w 24516184"/>
              <a:gd name="connsiteY333" fmla="*/ 6987863 h 7200899"/>
              <a:gd name="connsiteX334" fmla="*/ 2754898 w 24516184"/>
              <a:gd name="connsiteY334" fmla="*/ 7007154 h 7200899"/>
              <a:gd name="connsiteX335" fmla="*/ 2790188 w 24516184"/>
              <a:gd name="connsiteY335" fmla="*/ 7026445 h 7200899"/>
              <a:gd name="connsiteX336" fmla="*/ 2790196 w 24516184"/>
              <a:gd name="connsiteY336" fmla="*/ 7026434 h 7200899"/>
              <a:gd name="connsiteX337" fmla="*/ 2767924 w 24516184"/>
              <a:gd name="connsiteY337" fmla="*/ 7014258 h 7200899"/>
              <a:gd name="connsiteX338" fmla="*/ 2754928 w 24516184"/>
              <a:gd name="connsiteY338" fmla="*/ 7007155 h 7200899"/>
              <a:gd name="connsiteX339" fmla="*/ 2719648 w 24516184"/>
              <a:gd name="connsiteY339" fmla="*/ 6987864 h 7200899"/>
              <a:gd name="connsiteX340" fmla="*/ 2683086 w 24516184"/>
              <a:gd name="connsiteY340" fmla="*/ 6985418 h 7200899"/>
              <a:gd name="connsiteX341" fmla="*/ 2683086 w 24516184"/>
              <a:gd name="connsiteY341" fmla="*/ 6985422 h 7200899"/>
              <a:gd name="connsiteX342" fmla="*/ 2686901 w 24516184"/>
              <a:gd name="connsiteY342" fmla="*/ 6986029 h 7200899"/>
              <a:gd name="connsiteX343" fmla="*/ 2712068 w 24516184"/>
              <a:gd name="connsiteY343" fmla="*/ 6990041 h 7200899"/>
              <a:gd name="connsiteX344" fmla="*/ 2712078 w 24516184"/>
              <a:gd name="connsiteY344" fmla="*/ 6990039 h 7200899"/>
              <a:gd name="connsiteX345" fmla="*/ 2686930 w 24516184"/>
              <a:gd name="connsiteY345" fmla="*/ 6986030 h 7200899"/>
              <a:gd name="connsiteX346" fmla="*/ 2686322 w 24516184"/>
              <a:gd name="connsiteY346" fmla="*/ 6985933 h 7200899"/>
              <a:gd name="connsiteX347" fmla="*/ 2683114 w 24516184"/>
              <a:gd name="connsiteY347" fmla="*/ 6985423 h 7200899"/>
              <a:gd name="connsiteX348" fmla="*/ 23292944 w 24516184"/>
              <a:gd name="connsiteY348" fmla="*/ 6979855 h 7200899"/>
              <a:gd name="connsiteX349" fmla="*/ 23327364 w 24516184"/>
              <a:gd name="connsiteY349" fmla="*/ 7019610 h 7200899"/>
              <a:gd name="connsiteX350" fmla="*/ 23312232 w 24516184"/>
              <a:gd name="connsiteY350" fmla="*/ 7035089 h 7200899"/>
              <a:gd name="connsiteX351" fmla="*/ 23300252 w 24516184"/>
              <a:gd name="connsiteY351" fmla="*/ 7031297 h 7200899"/>
              <a:gd name="connsiteX352" fmla="*/ 23280840 w 24516184"/>
              <a:gd name="connsiteY352" fmla="*/ 6984965 h 7200899"/>
              <a:gd name="connsiteX353" fmla="*/ 23292944 w 24516184"/>
              <a:gd name="connsiteY353" fmla="*/ 6979855 h 7200899"/>
              <a:gd name="connsiteX354" fmla="*/ 2661158 w 24516184"/>
              <a:gd name="connsiteY354" fmla="*/ 6978544 h 7200899"/>
              <a:gd name="connsiteX355" fmla="*/ 2676354 w 24516184"/>
              <a:gd name="connsiteY355" fmla="*/ 6994634 h 7200899"/>
              <a:gd name="connsiteX356" fmla="*/ 2681862 w 24516184"/>
              <a:gd name="connsiteY356" fmla="*/ 6998391 h 7200899"/>
              <a:gd name="connsiteX357" fmla="*/ 2681862 w 24516184"/>
              <a:gd name="connsiteY357" fmla="*/ 6998373 h 7200899"/>
              <a:gd name="connsiteX358" fmla="*/ 2676382 w 24516184"/>
              <a:gd name="connsiteY358" fmla="*/ 6994635 h 7200899"/>
              <a:gd name="connsiteX359" fmla="*/ 2664894 w 24516184"/>
              <a:gd name="connsiteY359" fmla="*/ 6991095 h 7200899"/>
              <a:gd name="connsiteX360" fmla="*/ 2661186 w 24516184"/>
              <a:gd name="connsiteY360" fmla="*/ 6978549 h 7200899"/>
              <a:gd name="connsiteX361" fmla="*/ 2791196 w 24516184"/>
              <a:gd name="connsiteY361" fmla="*/ 6975350 h 7200899"/>
              <a:gd name="connsiteX362" fmla="*/ 2782237 w 24516184"/>
              <a:gd name="connsiteY362" fmla="*/ 6982038 h 7200899"/>
              <a:gd name="connsiteX363" fmla="*/ 2778060 w 24516184"/>
              <a:gd name="connsiteY363" fmla="*/ 6997173 h 7200899"/>
              <a:gd name="connsiteX364" fmla="*/ 2778090 w 24516184"/>
              <a:gd name="connsiteY364" fmla="*/ 6997178 h 7200899"/>
              <a:gd name="connsiteX365" fmla="*/ 2782268 w 24516184"/>
              <a:gd name="connsiteY365" fmla="*/ 6982039 h 7200899"/>
              <a:gd name="connsiteX366" fmla="*/ 2791224 w 24516184"/>
              <a:gd name="connsiteY366" fmla="*/ 6975352 h 7200899"/>
              <a:gd name="connsiteX367" fmla="*/ 2965181 w 24516184"/>
              <a:gd name="connsiteY367" fmla="*/ 6970341 h 7200899"/>
              <a:gd name="connsiteX368" fmla="*/ 2958486 w 24516184"/>
              <a:gd name="connsiteY368" fmla="*/ 7021811 h 7200899"/>
              <a:gd name="connsiteX369" fmla="*/ 2949224 w 24516184"/>
              <a:gd name="connsiteY369" fmla="*/ 7025257 h 7200899"/>
              <a:gd name="connsiteX370" fmla="*/ 2949256 w 24516184"/>
              <a:gd name="connsiteY370" fmla="*/ 7025256 h 7200899"/>
              <a:gd name="connsiteX371" fmla="*/ 2958514 w 24516184"/>
              <a:gd name="connsiteY371" fmla="*/ 7021811 h 7200899"/>
              <a:gd name="connsiteX372" fmla="*/ 2961815 w 24516184"/>
              <a:gd name="connsiteY372" fmla="*/ 7004514 h 7200899"/>
              <a:gd name="connsiteX373" fmla="*/ 2965210 w 24516184"/>
              <a:gd name="connsiteY373" fmla="*/ 6970346 h 7200899"/>
              <a:gd name="connsiteX374" fmla="*/ 1895202 w 24516184"/>
              <a:gd name="connsiteY374" fmla="*/ 6964921 h 7200899"/>
              <a:gd name="connsiteX375" fmla="*/ 1885276 w 24516184"/>
              <a:gd name="connsiteY375" fmla="*/ 6968955 h 7200899"/>
              <a:gd name="connsiteX376" fmla="*/ 1872896 w 24516184"/>
              <a:gd name="connsiteY376" fmla="*/ 6976363 h 7200899"/>
              <a:gd name="connsiteX377" fmla="*/ 1888264 w 24516184"/>
              <a:gd name="connsiteY377" fmla="*/ 6978813 h 7200899"/>
              <a:gd name="connsiteX378" fmla="*/ 1972420 w 24516184"/>
              <a:gd name="connsiteY378" fmla="*/ 7017557 h 7200899"/>
              <a:gd name="connsiteX379" fmla="*/ 1974236 w 24516184"/>
              <a:gd name="connsiteY379" fmla="*/ 7042049 h 7200899"/>
              <a:gd name="connsiteX380" fmla="*/ 1981950 w 24516184"/>
              <a:gd name="connsiteY380" fmla="*/ 7047964 h 7200899"/>
              <a:gd name="connsiteX381" fmla="*/ 2015402 w 24516184"/>
              <a:gd name="connsiteY381" fmla="*/ 7066962 h 7200899"/>
              <a:gd name="connsiteX382" fmla="*/ 2015412 w 24516184"/>
              <a:gd name="connsiteY382" fmla="*/ 7066964 h 7200899"/>
              <a:gd name="connsiteX383" fmla="*/ 2015418 w 24516184"/>
              <a:gd name="connsiteY383" fmla="*/ 7066955 h 7200899"/>
              <a:gd name="connsiteX384" fmla="*/ 1981982 w 24516184"/>
              <a:gd name="connsiteY384" fmla="*/ 7047965 h 7200899"/>
              <a:gd name="connsiteX385" fmla="*/ 1974266 w 24516184"/>
              <a:gd name="connsiteY385" fmla="*/ 7042050 h 7200899"/>
              <a:gd name="connsiteX386" fmla="*/ 1973902 w 24516184"/>
              <a:gd name="connsiteY386" fmla="*/ 7037126 h 7200899"/>
              <a:gd name="connsiteX387" fmla="*/ 1972450 w 24516184"/>
              <a:gd name="connsiteY387" fmla="*/ 7017557 h 7200899"/>
              <a:gd name="connsiteX388" fmla="*/ 1961894 w 24516184"/>
              <a:gd name="connsiteY388" fmla="*/ 7001231 h 7200899"/>
              <a:gd name="connsiteX389" fmla="*/ 1944206 w 24516184"/>
              <a:gd name="connsiteY389" fmla="*/ 6990893 h 7200899"/>
              <a:gd name="connsiteX390" fmla="*/ 1888296 w 24516184"/>
              <a:gd name="connsiteY390" fmla="*/ 6978814 h 7200899"/>
              <a:gd name="connsiteX391" fmla="*/ 1872928 w 24516184"/>
              <a:gd name="connsiteY391" fmla="*/ 6976364 h 7200899"/>
              <a:gd name="connsiteX392" fmla="*/ 1872928 w 24516184"/>
              <a:gd name="connsiteY392" fmla="*/ 6976363 h 7200899"/>
              <a:gd name="connsiteX393" fmla="*/ 1872926 w 24516184"/>
              <a:gd name="connsiteY393" fmla="*/ 6976363 h 7200899"/>
              <a:gd name="connsiteX394" fmla="*/ 1885306 w 24516184"/>
              <a:gd name="connsiteY394" fmla="*/ 6968955 h 7200899"/>
              <a:gd name="connsiteX395" fmla="*/ 1895222 w 24516184"/>
              <a:gd name="connsiteY395" fmla="*/ 6964926 h 7200899"/>
              <a:gd name="connsiteX396" fmla="*/ 2217806 w 24516184"/>
              <a:gd name="connsiteY396" fmla="*/ 6962543 h 7200899"/>
              <a:gd name="connsiteX397" fmla="*/ 2213858 w 24516184"/>
              <a:gd name="connsiteY397" fmla="*/ 6977719 h 7200899"/>
              <a:gd name="connsiteX398" fmla="*/ 2213774 w 24516184"/>
              <a:gd name="connsiteY398" fmla="*/ 6977798 h 7200899"/>
              <a:gd name="connsiteX399" fmla="*/ 2203706 w 24516184"/>
              <a:gd name="connsiteY399" fmla="*/ 6984686 h 7200899"/>
              <a:gd name="connsiteX400" fmla="*/ 2186124 w 24516184"/>
              <a:gd name="connsiteY400" fmla="*/ 6984831 h 7200899"/>
              <a:gd name="connsiteX401" fmla="*/ 2186126 w 24516184"/>
              <a:gd name="connsiteY401" fmla="*/ 6984831 h 7200899"/>
              <a:gd name="connsiteX402" fmla="*/ 2201924 w 24516184"/>
              <a:gd name="connsiteY402" fmla="*/ 6985906 h 7200899"/>
              <a:gd name="connsiteX403" fmla="*/ 2201926 w 24516184"/>
              <a:gd name="connsiteY403" fmla="*/ 6985905 h 7200899"/>
              <a:gd name="connsiteX404" fmla="*/ 2186158 w 24516184"/>
              <a:gd name="connsiteY404" fmla="*/ 6984832 h 7200899"/>
              <a:gd name="connsiteX405" fmla="*/ 2186154 w 24516184"/>
              <a:gd name="connsiteY405" fmla="*/ 6984832 h 7200899"/>
              <a:gd name="connsiteX406" fmla="*/ 2203706 w 24516184"/>
              <a:gd name="connsiteY406" fmla="*/ 6984687 h 7200899"/>
              <a:gd name="connsiteX407" fmla="*/ 2203706 w 24516184"/>
              <a:gd name="connsiteY407" fmla="*/ 6984686 h 7200899"/>
              <a:gd name="connsiteX408" fmla="*/ 2203738 w 24516184"/>
              <a:gd name="connsiteY408" fmla="*/ 6984686 h 7200899"/>
              <a:gd name="connsiteX409" fmla="*/ 2213694 w 24516184"/>
              <a:gd name="connsiteY409" fmla="*/ 6977874 h 7200899"/>
              <a:gd name="connsiteX410" fmla="*/ 2213774 w 24516184"/>
              <a:gd name="connsiteY410" fmla="*/ 6977798 h 7200899"/>
              <a:gd name="connsiteX411" fmla="*/ 2213890 w 24516184"/>
              <a:gd name="connsiteY411" fmla="*/ 6977720 h 7200899"/>
              <a:gd name="connsiteX412" fmla="*/ 2217834 w 24516184"/>
              <a:gd name="connsiteY412" fmla="*/ 6962554 h 7200899"/>
              <a:gd name="connsiteX413" fmla="*/ 1996128 w 24516184"/>
              <a:gd name="connsiteY413" fmla="*/ 6954550 h 7200899"/>
              <a:gd name="connsiteX414" fmla="*/ 1994034 w 24516184"/>
              <a:gd name="connsiteY414" fmla="*/ 6977281 h 7200899"/>
              <a:gd name="connsiteX415" fmla="*/ 1993646 w 24516184"/>
              <a:gd name="connsiteY415" fmla="*/ 6981485 h 7200899"/>
              <a:gd name="connsiteX416" fmla="*/ 1993676 w 24516184"/>
              <a:gd name="connsiteY416" fmla="*/ 6981490 h 7200899"/>
              <a:gd name="connsiteX417" fmla="*/ 1995774 w 24516184"/>
              <a:gd name="connsiteY417" fmla="*/ 6958759 h 7200899"/>
              <a:gd name="connsiteX418" fmla="*/ 1996160 w 24516184"/>
              <a:gd name="connsiteY418" fmla="*/ 6954555 h 7200899"/>
              <a:gd name="connsiteX419" fmla="*/ 2921933 w 24516184"/>
              <a:gd name="connsiteY419" fmla="*/ 6953388 h 7200899"/>
              <a:gd name="connsiteX420" fmla="*/ 2920618 w 24516184"/>
              <a:gd name="connsiteY420" fmla="*/ 6953694 h 7200899"/>
              <a:gd name="connsiteX421" fmla="*/ 2891455 w 24516184"/>
              <a:gd name="connsiteY421" fmla="*/ 6959133 h 7200899"/>
              <a:gd name="connsiteX422" fmla="*/ 2891476 w 24516184"/>
              <a:gd name="connsiteY422" fmla="*/ 6959135 h 7200899"/>
              <a:gd name="connsiteX423" fmla="*/ 2920648 w 24516184"/>
              <a:gd name="connsiteY423" fmla="*/ 6953695 h 7200899"/>
              <a:gd name="connsiteX424" fmla="*/ 2921808 w 24516184"/>
              <a:gd name="connsiteY424" fmla="*/ 6953426 h 7200899"/>
              <a:gd name="connsiteX425" fmla="*/ 2921932 w 24516184"/>
              <a:gd name="connsiteY425" fmla="*/ 6953397 h 7200899"/>
              <a:gd name="connsiteX426" fmla="*/ 22590760 w 24516184"/>
              <a:gd name="connsiteY426" fmla="*/ 6953259 h 7200899"/>
              <a:gd name="connsiteX427" fmla="*/ 22629908 w 24516184"/>
              <a:gd name="connsiteY427" fmla="*/ 7036576 h 7200899"/>
              <a:gd name="connsiteX428" fmla="*/ 22590760 w 24516184"/>
              <a:gd name="connsiteY428" fmla="*/ 6953259 h 7200899"/>
              <a:gd name="connsiteX429" fmla="*/ 1954718 w 24516184"/>
              <a:gd name="connsiteY429" fmla="*/ 6947949 h 7200899"/>
              <a:gd name="connsiteX430" fmla="*/ 1921730 w 24516184"/>
              <a:gd name="connsiteY430" fmla="*/ 6954129 h 7200899"/>
              <a:gd name="connsiteX431" fmla="*/ 1918422 w 24516184"/>
              <a:gd name="connsiteY431" fmla="*/ 6955474 h 7200899"/>
              <a:gd name="connsiteX432" fmla="*/ 1926370 w 24516184"/>
              <a:gd name="connsiteY432" fmla="*/ 6967349 h 7200899"/>
              <a:gd name="connsiteX433" fmla="*/ 1935180 w 24516184"/>
              <a:gd name="connsiteY433" fmla="*/ 6972162 h 7200899"/>
              <a:gd name="connsiteX434" fmla="*/ 1935224 w 24516184"/>
              <a:gd name="connsiteY434" fmla="*/ 6972169 h 7200899"/>
              <a:gd name="connsiteX435" fmla="*/ 1926402 w 24516184"/>
              <a:gd name="connsiteY435" fmla="*/ 6967349 h 7200899"/>
              <a:gd name="connsiteX436" fmla="*/ 1918454 w 24516184"/>
              <a:gd name="connsiteY436" fmla="*/ 6955474 h 7200899"/>
              <a:gd name="connsiteX437" fmla="*/ 1921762 w 24516184"/>
              <a:gd name="connsiteY437" fmla="*/ 6954129 h 7200899"/>
              <a:gd name="connsiteX438" fmla="*/ 1954736 w 24516184"/>
              <a:gd name="connsiteY438" fmla="*/ 6947952 h 7200899"/>
              <a:gd name="connsiteX439" fmla="*/ 2783027 w 24516184"/>
              <a:gd name="connsiteY439" fmla="*/ 6943296 h 7200899"/>
              <a:gd name="connsiteX440" fmla="*/ 2780547 w 24516184"/>
              <a:gd name="connsiteY440" fmla="*/ 6970236 h 7200899"/>
              <a:gd name="connsiteX441" fmla="*/ 2787392 w 24516184"/>
              <a:gd name="connsiteY441" fmla="*/ 6971328 h 7200899"/>
              <a:gd name="connsiteX442" fmla="*/ 2795160 w 24516184"/>
              <a:gd name="connsiteY442" fmla="*/ 6972565 h 7200899"/>
              <a:gd name="connsiteX443" fmla="*/ 2800638 w 24516184"/>
              <a:gd name="connsiteY443" fmla="*/ 6973438 h 7200899"/>
              <a:gd name="connsiteX444" fmla="*/ 2809772 w 24516184"/>
              <a:gd name="connsiteY444" fmla="*/ 6974891 h 7200899"/>
              <a:gd name="connsiteX445" fmla="*/ 2824378 w 24516184"/>
              <a:gd name="connsiteY445" fmla="*/ 6977221 h 7200899"/>
              <a:gd name="connsiteX446" fmla="*/ 2824413 w 24516184"/>
              <a:gd name="connsiteY446" fmla="*/ 6977223 h 7200899"/>
              <a:gd name="connsiteX447" fmla="*/ 2809802 w 24516184"/>
              <a:gd name="connsiteY447" fmla="*/ 6974892 h 7200899"/>
              <a:gd name="connsiteX448" fmla="*/ 2800668 w 24516184"/>
              <a:gd name="connsiteY448" fmla="*/ 6973439 h 7200899"/>
              <a:gd name="connsiteX449" fmla="*/ 2795190 w 24516184"/>
              <a:gd name="connsiteY449" fmla="*/ 6972566 h 7200899"/>
              <a:gd name="connsiteX450" fmla="*/ 2787422 w 24516184"/>
              <a:gd name="connsiteY450" fmla="*/ 6971329 h 7200899"/>
              <a:gd name="connsiteX451" fmla="*/ 2780578 w 24516184"/>
              <a:gd name="connsiteY451" fmla="*/ 6970237 h 7200899"/>
              <a:gd name="connsiteX452" fmla="*/ 2771788 w 24516184"/>
              <a:gd name="connsiteY452" fmla="*/ 6944919 h 7200899"/>
              <a:gd name="connsiteX453" fmla="*/ 2783046 w 24516184"/>
              <a:gd name="connsiteY453" fmla="*/ 6943299 h 7200899"/>
              <a:gd name="connsiteX454" fmla="*/ 22355400 w 24516184"/>
              <a:gd name="connsiteY454" fmla="*/ 6933432 h 7200899"/>
              <a:gd name="connsiteX455" fmla="*/ 22373540 w 24516184"/>
              <a:gd name="connsiteY455" fmla="*/ 6957577 h 7200899"/>
              <a:gd name="connsiteX456" fmla="*/ 22391464 w 24516184"/>
              <a:gd name="connsiteY456" fmla="*/ 6950825 h 7200899"/>
              <a:gd name="connsiteX457" fmla="*/ 22418828 w 24516184"/>
              <a:gd name="connsiteY457" fmla="*/ 6983719 h 7200899"/>
              <a:gd name="connsiteX458" fmla="*/ 22404364 w 24516184"/>
              <a:gd name="connsiteY458" fmla="*/ 7036991 h 7200899"/>
              <a:gd name="connsiteX459" fmla="*/ 22403144 w 24516184"/>
              <a:gd name="connsiteY459" fmla="*/ 7046647 h 7200899"/>
              <a:gd name="connsiteX460" fmla="*/ 22384800 w 24516184"/>
              <a:gd name="connsiteY460" fmla="*/ 7035754 h 7200899"/>
              <a:gd name="connsiteX461" fmla="*/ 22379148 w 24516184"/>
              <a:gd name="connsiteY461" fmla="*/ 7036783 h 7200899"/>
              <a:gd name="connsiteX462" fmla="*/ 22376772 w 24516184"/>
              <a:gd name="connsiteY462" fmla="*/ 7030981 h 7200899"/>
              <a:gd name="connsiteX463" fmla="*/ 22365996 w 24516184"/>
              <a:gd name="connsiteY463" fmla="*/ 7024587 h 7200899"/>
              <a:gd name="connsiteX464" fmla="*/ 22327628 w 24516184"/>
              <a:gd name="connsiteY464" fmla="*/ 6971381 h 7200899"/>
              <a:gd name="connsiteX465" fmla="*/ 22355400 w 24516184"/>
              <a:gd name="connsiteY465" fmla="*/ 6933432 h 7200899"/>
              <a:gd name="connsiteX466" fmla="*/ 22839316 w 24516184"/>
              <a:gd name="connsiteY466" fmla="*/ 6927223 h 7200899"/>
              <a:gd name="connsiteX467" fmla="*/ 22868988 w 24516184"/>
              <a:gd name="connsiteY467" fmla="*/ 6939675 h 7200899"/>
              <a:gd name="connsiteX468" fmla="*/ 22839316 w 24516184"/>
              <a:gd name="connsiteY468" fmla="*/ 6927223 h 7200899"/>
              <a:gd name="connsiteX469" fmla="*/ 2819050 w 24516184"/>
              <a:gd name="connsiteY469" fmla="*/ 6911015 h 7200899"/>
              <a:gd name="connsiteX470" fmla="*/ 2800130 w 24516184"/>
              <a:gd name="connsiteY470" fmla="*/ 6918680 h 7200899"/>
              <a:gd name="connsiteX471" fmla="*/ 2822136 w 24516184"/>
              <a:gd name="connsiteY471" fmla="*/ 6921303 h 7200899"/>
              <a:gd name="connsiteX472" fmla="*/ 2822134 w 24516184"/>
              <a:gd name="connsiteY472" fmla="*/ 6921299 h 7200899"/>
              <a:gd name="connsiteX473" fmla="*/ 2800160 w 24516184"/>
              <a:gd name="connsiteY473" fmla="*/ 6918680 h 7200899"/>
              <a:gd name="connsiteX474" fmla="*/ 2819052 w 24516184"/>
              <a:gd name="connsiteY474" fmla="*/ 6911027 h 7200899"/>
              <a:gd name="connsiteX475" fmla="*/ 2883498 w 24516184"/>
              <a:gd name="connsiteY475" fmla="*/ 6904784 h 7200899"/>
              <a:gd name="connsiteX476" fmla="*/ 2861946 w 24516184"/>
              <a:gd name="connsiteY476" fmla="*/ 6919171 h 7200899"/>
              <a:gd name="connsiteX477" fmla="*/ 2861082 w 24516184"/>
              <a:gd name="connsiteY477" fmla="*/ 6925930 h 7200899"/>
              <a:gd name="connsiteX478" fmla="*/ 2884458 w 24516184"/>
              <a:gd name="connsiteY478" fmla="*/ 6928711 h 7200899"/>
              <a:gd name="connsiteX479" fmla="*/ 2884466 w 24516184"/>
              <a:gd name="connsiteY479" fmla="*/ 6928709 h 7200899"/>
              <a:gd name="connsiteX480" fmla="*/ 2861114 w 24516184"/>
              <a:gd name="connsiteY480" fmla="*/ 6925931 h 7200899"/>
              <a:gd name="connsiteX481" fmla="*/ 2861978 w 24516184"/>
              <a:gd name="connsiteY481" fmla="*/ 6919172 h 7200899"/>
              <a:gd name="connsiteX482" fmla="*/ 2883530 w 24516184"/>
              <a:gd name="connsiteY482" fmla="*/ 6904785 h 7200899"/>
              <a:gd name="connsiteX483" fmla="*/ 2883532 w 24516184"/>
              <a:gd name="connsiteY483" fmla="*/ 6904785 h 7200899"/>
              <a:gd name="connsiteX484" fmla="*/ 2886379 w 24516184"/>
              <a:gd name="connsiteY484" fmla="*/ 6904860 h 7200899"/>
              <a:gd name="connsiteX485" fmla="*/ 2915195 w 24516184"/>
              <a:gd name="connsiteY485" fmla="*/ 6905622 h 7200899"/>
              <a:gd name="connsiteX486" fmla="*/ 2900382 w 24516184"/>
              <a:gd name="connsiteY486" fmla="*/ 6905230 h 7200899"/>
              <a:gd name="connsiteX487" fmla="*/ 2886379 w 24516184"/>
              <a:gd name="connsiteY487" fmla="*/ 6904860 h 7200899"/>
              <a:gd name="connsiteX488" fmla="*/ 2915798 w 24516184"/>
              <a:gd name="connsiteY488" fmla="*/ 6903363 h 7200899"/>
              <a:gd name="connsiteX489" fmla="*/ 2917138 w 24516184"/>
              <a:gd name="connsiteY489" fmla="*/ 6905673 h 7200899"/>
              <a:gd name="connsiteX490" fmla="*/ 2917170 w 24516184"/>
              <a:gd name="connsiteY490" fmla="*/ 6905674 h 7200899"/>
              <a:gd name="connsiteX491" fmla="*/ 2915830 w 24516184"/>
              <a:gd name="connsiteY491" fmla="*/ 6903367 h 7200899"/>
              <a:gd name="connsiteX492" fmla="*/ 2427226 w 24516184"/>
              <a:gd name="connsiteY492" fmla="*/ 6884595 h 7200899"/>
              <a:gd name="connsiteX493" fmla="*/ 2419518 w 24516184"/>
              <a:gd name="connsiteY493" fmla="*/ 6885352 h 7200899"/>
              <a:gd name="connsiteX494" fmla="*/ 2426030 w 24516184"/>
              <a:gd name="connsiteY494" fmla="*/ 6886391 h 7200899"/>
              <a:gd name="connsiteX495" fmla="*/ 2426032 w 24516184"/>
              <a:gd name="connsiteY495" fmla="*/ 6886386 h 7200899"/>
              <a:gd name="connsiteX496" fmla="*/ 2419549 w 24516184"/>
              <a:gd name="connsiteY496" fmla="*/ 6885352 h 7200899"/>
              <a:gd name="connsiteX497" fmla="*/ 2427226 w 24516184"/>
              <a:gd name="connsiteY497" fmla="*/ 6884598 h 7200899"/>
              <a:gd name="connsiteX498" fmla="*/ 2744198 w 24516184"/>
              <a:gd name="connsiteY498" fmla="*/ 6882430 h 7200899"/>
              <a:gd name="connsiteX499" fmla="*/ 2744189 w 24516184"/>
              <a:gd name="connsiteY499" fmla="*/ 6882433 h 7200899"/>
              <a:gd name="connsiteX500" fmla="*/ 2773392 w 24516184"/>
              <a:gd name="connsiteY500" fmla="*/ 6887082 h 7200899"/>
              <a:gd name="connsiteX501" fmla="*/ 2791658 w 24516184"/>
              <a:gd name="connsiteY501" fmla="*/ 6889997 h 7200899"/>
              <a:gd name="connsiteX502" fmla="*/ 2797594 w 24516184"/>
              <a:gd name="connsiteY502" fmla="*/ 6890941 h 7200899"/>
              <a:gd name="connsiteX503" fmla="*/ 2816834 w 24516184"/>
              <a:gd name="connsiteY503" fmla="*/ 6894011 h 7200899"/>
              <a:gd name="connsiteX504" fmla="*/ 2816834 w 24516184"/>
              <a:gd name="connsiteY504" fmla="*/ 6894007 h 7200899"/>
              <a:gd name="connsiteX505" fmla="*/ 2797626 w 24516184"/>
              <a:gd name="connsiteY505" fmla="*/ 6890942 h 7200899"/>
              <a:gd name="connsiteX506" fmla="*/ 2791690 w 24516184"/>
              <a:gd name="connsiteY506" fmla="*/ 6889998 h 7200899"/>
              <a:gd name="connsiteX507" fmla="*/ 2773424 w 24516184"/>
              <a:gd name="connsiteY507" fmla="*/ 6887083 h 7200899"/>
              <a:gd name="connsiteX508" fmla="*/ 23132464 w 24516184"/>
              <a:gd name="connsiteY508" fmla="*/ 6868625 h 7200899"/>
              <a:gd name="connsiteX509" fmla="*/ 23193564 w 24516184"/>
              <a:gd name="connsiteY509" fmla="*/ 6934917 h 7200899"/>
              <a:gd name="connsiteX510" fmla="*/ 23218272 w 24516184"/>
              <a:gd name="connsiteY510" fmla="*/ 6924631 h 7200899"/>
              <a:gd name="connsiteX511" fmla="*/ 23204220 w 24516184"/>
              <a:gd name="connsiteY511" fmla="*/ 7031881 h 7200899"/>
              <a:gd name="connsiteX512" fmla="*/ 23160160 w 24516184"/>
              <a:gd name="connsiteY512" fmla="*/ 6975124 h 7200899"/>
              <a:gd name="connsiteX513" fmla="*/ 23172056 w 24516184"/>
              <a:gd name="connsiteY513" fmla="*/ 6954629 h 7200899"/>
              <a:gd name="connsiteX514" fmla="*/ 23157652 w 24516184"/>
              <a:gd name="connsiteY514" fmla="*/ 6945557 h 7200899"/>
              <a:gd name="connsiteX515" fmla="*/ 23132464 w 24516184"/>
              <a:gd name="connsiteY515" fmla="*/ 6868625 h 7200899"/>
              <a:gd name="connsiteX516" fmla="*/ 24206812 w 24516184"/>
              <a:gd name="connsiteY516" fmla="*/ 6865467 h 7200899"/>
              <a:gd name="connsiteX517" fmla="*/ 24256388 w 24516184"/>
              <a:gd name="connsiteY517" fmla="*/ 6914783 h 7200899"/>
              <a:gd name="connsiteX518" fmla="*/ 24189556 w 24516184"/>
              <a:gd name="connsiteY518" fmla="*/ 6907491 h 7200899"/>
              <a:gd name="connsiteX519" fmla="*/ 24206812 w 24516184"/>
              <a:gd name="connsiteY519" fmla="*/ 6865467 h 7200899"/>
              <a:gd name="connsiteX520" fmla="*/ 22523712 w 24516184"/>
              <a:gd name="connsiteY520" fmla="*/ 6865232 h 7200899"/>
              <a:gd name="connsiteX521" fmla="*/ 22543376 w 24516184"/>
              <a:gd name="connsiteY521" fmla="*/ 6868763 h 7200899"/>
              <a:gd name="connsiteX522" fmla="*/ 22499256 w 24516184"/>
              <a:gd name="connsiteY522" fmla="*/ 6918766 h 7200899"/>
              <a:gd name="connsiteX523" fmla="*/ 22523712 w 24516184"/>
              <a:gd name="connsiteY523" fmla="*/ 6865232 h 7200899"/>
              <a:gd name="connsiteX524" fmla="*/ 2678610 w 24516184"/>
              <a:gd name="connsiteY524" fmla="*/ 6864616 h 7200899"/>
              <a:gd name="connsiteX525" fmla="*/ 2691434 w 24516184"/>
              <a:gd name="connsiteY525" fmla="*/ 6891993 h 7200899"/>
              <a:gd name="connsiteX526" fmla="*/ 2690654 w 24516184"/>
              <a:gd name="connsiteY526" fmla="*/ 6901231 h 7200899"/>
              <a:gd name="connsiteX527" fmla="*/ 2741678 w 24516184"/>
              <a:gd name="connsiteY527" fmla="*/ 6909369 h 7200899"/>
              <a:gd name="connsiteX528" fmla="*/ 2741678 w 24516184"/>
              <a:gd name="connsiteY528" fmla="*/ 6909365 h 7200899"/>
              <a:gd name="connsiteX529" fmla="*/ 2690686 w 24516184"/>
              <a:gd name="connsiteY529" fmla="*/ 6901232 h 7200899"/>
              <a:gd name="connsiteX530" fmla="*/ 2691466 w 24516184"/>
              <a:gd name="connsiteY530" fmla="*/ 6891994 h 7200899"/>
              <a:gd name="connsiteX531" fmla="*/ 2689971 w 24516184"/>
              <a:gd name="connsiteY531" fmla="*/ 6869590 h 7200899"/>
              <a:gd name="connsiteX532" fmla="*/ 2678656 w 24516184"/>
              <a:gd name="connsiteY532" fmla="*/ 6864623 h 7200899"/>
              <a:gd name="connsiteX533" fmla="*/ 22486656 w 24516184"/>
              <a:gd name="connsiteY533" fmla="*/ 6822206 h 7200899"/>
              <a:gd name="connsiteX534" fmla="*/ 22524524 w 24516184"/>
              <a:gd name="connsiteY534" fmla="*/ 6837871 h 7200899"/>
              <a:gd name="connsiteX535" fmla="*/ 22402352 w 24516184"/>
              <a:gd name="connsiteY535" fmla="*/ 6897967 h 7200899"/>
              <a:gd name="connsiteX536" fmla="*/ 22452568 w 24516184"/>
              <a:gd name="connsiteY536" fmla="*/ 6836685 h 7200899"/>
              <a:gd name="connsiteX537" fmla="*/ 22486656 w 24516184"/>
              <a:gd name="connsiteY537" fmla="*/ 6822206 h 7200899"/>
              <a:gd name="connsiteX538" fmla="*/ 22381492 w 24516184"/>
              <a:gd name="connsiteY538" fmla="*/ 6814205 h 7200899"/>
              <a:gd name="connsiteX539" fmla="*/ 22407304 w 24516184"/>
              <a:gd name="connsiteY539" fmla="*/ 6827560 h 7200899"/>
              <a:gd name="connsiteX540" fmla="*/ 22362352 w 24516184"/>
              <a:gd name="connsiteY540" fmla="*/ 6843927 h 7200899"/>
              <a:gd name="connsiteX541" fmla="*/ 22381492 w 24516184"/>
              <a:gd name="connsiteY541" fmla="*/ 6814205 h 7200899"/>
              <a:gd name="connsiteX542" fmla="*/ 23055816 w 24516184"/>
              <a:gd name="connsiteY542" fmla="*/ 6788973 h 7200899"/>
              <a:gd name="connsiteX543" fmla="*/ 23090848 w 24516184"/>
              <a:gd name="connsiteY543" fmla="*/ 6830403 h 7200899"/>
              <a:gd name="connsiteX544" fmla="*/ 23037696 w 24516184"/>
              <a:gd name="connsiteY544" fmla="*/ 6817847 h 7200899"/>
              <a:gd name="connsiteX545" fmla="*/ 23040784 w 24516184"/>
              <a:gd name="connsiteY545" fmla="*/ 6791949 h 7200899"/>
              <a:gd name="connsiteX546" fmla="*/ 23055816 w 24516184"/>
              <a:gd name="connsiteY546" fmla="*/ 6788973 h 7200899"/>
              <a:gd name="connsiteX547" fmla="*/ 21509288 w 24516184"/>
              <a:gd name="connsiteY547" fmla="*/ 6762889 h 7200899"/>
              <a:gd name="connsiteX548" fmla="*/ 21518728 w 24516184"/>
              <a:gd name="connsiteY548" fmla="*/ 6785255 h 7200899"/>
              <a:gd name="connsiteX549" fmla="*/ 21531888 w 24516184"/>
              <a:gd name="connsiteY549" fmla="*/ 6788544 h 7200899"/>
              <a:gd name="connsiteX550" fmla="*/ 21533128 w 24516184"/>
              <a:gd name="connsiteY550" fmla="*/ 6788226 h 7200899"/>
              <a:gd name="connsiteX551" fmla="*/ 21535000 w 24516184"/>
              <a:gd name="connsiteY551" fmla="*/ 6789322 h 7200899"/>
              <a:gd name="connsiteX552" fmla="*/ 21548228 w 24516184"/>
              <a:gd name="connsiteY552" fmla="*/ 6792625 h 7200899"/>
              <a:gd name="connsiteX553" fmla="*/ 21556216 w 24516184"/>
              <a:gd name="connsiteY553" fmla="*/ 6801741 h 7200899"/>
              <a:gd name="connsiteX554" fmla="*/ 21569536 w 24516184"/>
              <a:gd name="connsiteY554" fmla="*/ 6809541 h 7200899"/>
              <a:gd name="connsiteX555" fmla="*/ 21567912 w 24516184"/>
              <a:gd name="connsiteY555" fmla="*/ 6815091 h 7200899"/>
              <a:gd name="connsiteX556" fmla="*/ 21599476 w 24516184"/>
              <a:gd name="connsiteY556" fmla="*/ 6851108 h 7200899"/>
              <a:gd name="connsiteX557" fmla="*/ 21578512 w 24516184"/>
              <a:gd name="connsiteY557" fmla="*/ 7032784 h 7200899"/>
              <a:gd name="connsiteX558" fmla="*/ 21497384 w 24516184"/>
              <a:gd name="connsiteY558" fmla="*/ 7079089 h 7200899"/>
              <a:gd name="connsiteX559" fmla="*/ 21459876 w 24516184"/>
              <a:gd name="connsiteY559" fmla="*/ 7091081 h 7200899"/>
              <a:gd name="connsiteX560" fmla="*/ 21470880 w 24516184"/>
              <a:gd name="connsiteY560" fmla="*/ 7103401 h 7200899"/>
              <a:gd name="connsiteX561" fmla="*/ 21466964 w 24516184"/>
              <a:gd name="connsiteY561" fmla="*/ 7122043 h 7200899"/>
              <a:gd name="connsiteX562" fmla="*/ 21467456 w 24516184"/>
              <a:gd name="connsiteY562" fmla="*/ 7121895 h 7200899"/>
              <a:gd name="connsiteX563" fmla="*/ 21497200 w 24516184"/>
              <a:gd name="connsiteY563" fmla="*/ 7124417 h 7200899"/>
              <a:gd name="connsiteX564" fmla="*/ 21537400 w 24516184"/>
              <a:gd name="connsiteY564" fmla="*/ 7145540 h 7200899"/>
              <a:gd name="connsiteX565" fmla="*/ 21554152 w 24516184"/>
              <a:gd name="connsiteY565" fmla="*/ 7166763 h 7200899"/>
              <a:gd name="connsiteX566" fmla="*/ 21557460 w 24516184"/>
              <a:gd name="connsiteY566" fmla="*/ 7116089 h 7200899"/>
              <a:gd name="connsiteX567" fmla="*/ 21586576 w 24516184"/>
              <a:gd name="connsiteY567" fmla="*/ 7081647 h 7200899"/>
              <a:gd name="connsiteX568" fmla="*/ 21586328 w 24516184"/>
              <a:gd name="connsiteY568" fmla="*/ 7118559 h 7200899"/>
              <a:gd name="connsiteX569" fmla="*/ 21602072 w 24516184"/>
              <a:gd name="connsiteY569" fmla="*/ 7110537 h 7200899"/>
              <a:gd name="connsiteX570" fmla="*/ 21600584 w 24516184"/>
              <a:gd name="connsiteY570" fmla="*/ 7162230 h 7200899"/>
              <a:gd name="connsiteX571" fmla="*/ 21587556 w 24516184"/>
              <a:gd name="connsiteY571" fmla="*/ 7148177 h 7200899"/>
              <a:gd name="connsiteX572" fmla="*/ 21583764 w 24516184"/>
              <a:gd name="connsiteY572" fmla="*/ 7138309 h 7200899"/>
              <a:gd name="connsiteX573" fmla="*/ 21557740 w 24516184"/>
              <a:gd name="connsiteY573" fmla="*/ 7171313 h 7200899"/>
              <a:gd name="connsiteX574" fmla="*/ 21565364 w 24516184"/>
              <a:gd name="connsiteY574" fmla="*/ 7180971 h 7200899"/>
              <a:gd name="connsiteX575" fmla="*/ 21577524 w 24516184"/>
              <a:gd name="connsiteY575" fmla="*/ 7200897 h 7200899"/>
              <a:gd name="connsiteX576" fmla="*/ 21348156 w 24516184"/>
              <a:gd name="connsiteY576" fmla="*/ 7200897 h 7200899"/>
              <a:gd name="connsiteX577" fmla="*/ 21370004 w 24516184"/>
              <a:gd name="connsiteY577" fmla="*/ 7172157 h 7200899"/>
              <a:gd name="connsiteX578" fmla="*/ 21403772 w 24516184"/>
              <a:gd name="connsiteY578" fmla="*/ 7147138 h 7200899"/>
              <a:gd name="connsiteX579" fmla="*/ 21395024 w 24516184"/>
              <a:gd name="connsiteY579" fmla="*/ 7142067 h 7200899"/>
              <a:gd name="connsiteX580" fmla="*/ 21360264 w 24516184"/>
              <a:gd name="connsiteY580" fmla="*/ 7119365 h 7200899"/>
              <a:gd name="connsiteX581" fmla="*/ 21379676 w 24516184"/>
              <a:gd name="connsiteY581" fmla="*/ 7038195 h 7200899"/>
              <a:gd name="connsiteX582" fmla="*/ 21399960 w 24516184"/>
              <a:gd name="connsiteY582" fmla="*/ 7046463 h 7200899"/>
              <a:gd name="connsiteX583" fmla="*/ 21402560 w 24516184"/>
              <a:gd name="connsiteY583" fmla="*/ 7006305 h 7200899"/>
              <a:gd name="connsiteX584" fmla="*/ 21389268 w 24516184"/>
              <a:gd name="connsiteY584" fmla="*/ 6924167 h 7200899"/>
              <a:gd name="connsiteX585" fmla="*/ 21379352 w 24516184"/>
              <a:gd name="connsiteY585" fmla="*/ 6952389 h 7200899"/>
              <a:gd name="connsiteX586" fmla="*/ 21359660 w 24516184"/>
              <a:gd name="connsiteY586" fmla="*/ 6821967 h 7200899"/>
              <a:gd name="connsiteX587" fmla="*/ 21392348 w 24516184"/>
              <a:gd name="connsiteY587" fmla="*/ 6799188 h 7200899"/>
              <a:gd name="connsiteX588" fmla="*/ 21397860 w 24516184"/>
              <a:gd name="connsiteY588" fmla="*/ 6857871 h 7200899"/>
              <a:gd name="connsiteX589" fmla="*/ 21400776 w 24516184"/>
              <a:gd name="connsiteY589" fmla="*/ 6844745 h 7200899"/>
              <a:gd name="connsiteX590" fmla="*/ 21481320 w 24516184"/>
              <a:gd name="connsiteY590" fmla="*/ 6775905 h 7200899"/>
              <a:gd name="connsiteX591" fmla="*/ 21504708 w 24516184"/>
              <a:gd name="connsiteY591" fmla="*/ 6781751 h 7200899"/>
              <a:gd name="connsiteX592" fmla="*/ 21643736 w 24516184"/>
              <a:gd name="connsiteY592" fmla="*/ 6761435 h 7200899"/>
              <a:gd name="connsiteX593" fmla="*/ 21662580 w 24516184"/>
              <a:gd name="connsiteY593" fmla="*/ 6768299 h 7200899"/>
              <a:gd name="connsiteX594" fmla="*/ 21642612 w 24516184"/>
              <a:gd name="connsiteY594" fmla="*/ 6817353 h 7200899"/>
              <a:gd name="connsiteX595" fmla="*/ 21627688 w 24516184"/>
              <a:gd name="connsiteY595" fmla="*/ 6764489 h 7200899"/>
              <a:gd name="connsiteX596" fmla="*/ 21643736 w 24516184"/>
              <a:gd name="connsiteY596" fmla="*/ 6761435 h 7200899"/>
              <a:gd name="connsiteX597" fmla="*/ 22462320 w 24516184"/>
              <a:gd name="connsiteY597" fmla="*/ 6725887 h 7200899"/>
              <a:gd name="connsiteX598" fmla="*/ 22502072 w 24516184"/>
              <a:gd name="connsiteY598" fmla="*/ 6729597 h 7200899"/>
              <a:gd name="connsiteX599" fmla="*/ 22558280 w 24516184"/>
              <a:gd name="connsiteY599" fmla="*/ 6800235 h 7200899"/>
              <a:gd name="connsiteX600" fmla="*/ 22427548 w 24516184"/>
              <a:gd name="connsiteY600" fmla="*/ 6729911 h 7200899"/>
              <a:gd name="connsiteX601" fmla="*/ 22462320 w 24516184"/>
              <a:gd name="connsiteY601" fmla="*/ 6725887 h 7200899"/>
              <a:gd name="connsiteX602" fmla="*/ 24119212 w 24516184"/>
              <a:gd name="connsiteY602" fmla="*/ 6707477 h 7200899"/>
              <a:gd name="connsiteX603" fmla="*/ 24130332 w 24516184"/>
              <a:gd name="connsiteY603" fmla="*/ 6779961 h 7200899"/>
              <a:gd name="connsiteX604" fmla="*/ 24093116 w 24516184"/>
              <a:gd name="connsiteY604" fmla="*/ 6781107 h 7200899"/>
              <a:gd name="connsiteX605" fmla="*/ 24119212 w 24516184"/>
              <a:gd name="connsiteY605" fmla="*/ 6707477 h 7200899"/>
              <a:gd name="connsiteX606" fmla="*/ 21413872 w 24516184"/>
              <a:gd name="connsiteY606" fmla="*/ 6670751 h 7200899"/>
              <a:gd name="connsiteX607" fmla="*/ 21442052 w 24516184"/>
              <a:gd name="connsiteY607" fmla="*/ 6673579 h 7200899"/>
              <a:gd name="connsiteX608" fmla="*/ 21422760 w 24516184"/>
              <a:gd name="connsiteY608" fmla="*/ 6714126 h 7200899"/>
              <a:gd name="connsiteX609" fmla="*/ 21389428 w 24516184"/>
              <a:gd name="connsiteY609" fmla="*/ 6691727 h 7200899"/>
              <a:gd name="connsiteX610" fmla="*/ 21413872 w 24516184"/>
              <a:gd name="connsiteY610" fmla="*/ 6670751 h 7200899"/>
              <a:gd name="connsiteX611" fmla="*/ 21253696 w 24516184"/>
              <a:gd name="connsiteY611" fmla="*/ 6663847 h 7200899"/>
              <a:gd name="connsiteX612" fmla="*/ 21284024 w 24516184"/>
              <a:gd name="connsiteY612" fmla="*/ 6666841 h 7200899"/>
              <a:gd name="connsiteX613" fmla="*/ 21294640 w 24516184"/>
              <a:gd name="connsiteY613" fmla="*/ 6692621 h 7200899"/>
              <a:gd name="connsiteX614" fmla="*/ 21253696 w 24516184"/>
              <a:gd name="connsiteY614" fmla="*/ 6663847 h 7200899"/>
              <a:gd name="connsiteX615" fmla="*/ 22756552 w 24516184"/>
              <a:gd name="connsiteY615" fmla="*/ 6611185 h 7200899"/>
              <a:gd name="connsiteX616" fmla="*/ 22766668 w 24516184"/>
              <a:gd name="connsiteY616" fmla="*/ 6614549 h 7200899"/>
              <a:gd name="connsiteX617" fmla="*/ 22789024 w 24516184"/>
              <a:gd name="connsiteY617" fmla="*/ 6698538 h 7200899"/>
              <a:gd name="connsiteX618" fmla="*/ 22734440 w 24516184"/>
              <a:gd name="connsiteY618" fmla="*/ 6645866 h 7200899"/>
              <a:gd name="connsiteX619" fmla="*/ 22747824 w 24516184"/>
              <a:gd name="connsiteY619" fmla="*/ 6615354 h 7200899"/>
              <a:gd name="connsiteX620" fmla="*/ 22756552 w 24516184"/>
              <a:gd name="connsiteY620" fmla="*/ 6611185 h 7200899"/>
              <a:gd name="connsiteX621" fmla="*/ 22321244 w 24516184"/>
              <a:gd name="connsiteY621" fmla="*/ 6579129 h 7200899"/>
              <a:gd name="connsiteX622" fmla="*/ 22339200 w 24516184"/>
              <a:gd name="connsiteY622" fmla="*/ 6634823 h 7200899"/>
              <a:gd name="connsiteX623" fmla="*/ 22297300 w 24516184"/>
              <a:gd name="connsiteY623" fmla="*/ 6649683 h 7200899"/>
              <a:gd name="connsiteX624" fmla="*/ 22290352 w 24516184"/>
              <a:gd name="connsiteY624" fmla="*/ 6586087 h 7200899"/>
              <a:gd name="connsiteX625" fmla="*/ 22321244 w 24516184"/>
              <a:gd name="connsiteY625" fmla="*/ 6579129 h 7200899"/>
              <a:gd name="connsiteX626" fmla="*/ 22913420 w 24516184"/>
              <a:gd name="connsiteY626" fmla="*/ 6570490 h 7200899"/>
              <a:gd name="connsiteX627" fmla="*/ 22939380 w 24516184"/>
              <a:gd name="connsiteY627" fmla="*/ 6578431 h 7200899"/>
              <a:gd name="connsiteX628" fmla="*/ 22902408 w 24516184"/>
              <a:gd name="connsiteY628" fmla="*/ 6635282 h 7200899"/>
              <a:gd name="connsiteX629" fmla="*/ 22892564 w 24516184"/>
              <a:gd name="connsiteY629" fmla="*/ 6581798 h 7200899"/>
              <a:gd name="connsiteX630" fmla="*/ 22913420 w 24516184"/>
              <a:gd name="connsiteY630" fmla="*/ 6570490 h 7200899"/>
              <a:gd name="connsiteX631" fmla="*/ 21372536 w 24516184"/>
              <a:gd name="connsiteY631" fmla="*/ 6539460 h 7200899"/>
              <a:gd name="connsiteX632" fmla="*/ 21386108 w 24516184"/>
              <a:gd name="connsiteY632" fmla="*/ 6608113 h 7200899"/>
              <a:gd name="connsiteX633" fmla="*/ 21367268 w 24516184"/>
              <a:gd name="connsiteY633" fmla="*/ 6575191 h 7200899"/>
              <a:gd name="connsiteX634" fmla="*/ 21372536 w 24516184"/>
              <a:gd name="connsiteY634" fmla="*/ 6539460 h 7200899"/>
              <a:gd name="connsiteX635" fmla="*/ 24108508 w 24516184"/>
              <a:gd name="connsiteY635" fmla="*/ 6530743 h 7200899"/>
              <a:gd name="connsiteX636" fmla="*/ 24147924 w 24516184"/>
              <a:gd name="connsiteY636" fmla="*/ 6553817 h 7200899"/>
              <a:gd name="connsiteX637" fmla="*/ 24117040 w 24516184"/>
              <a:gd name="connsiteY637" fmla="*/ 6597961 h 7200899"/>
              <a:gd name="connsiteX638" fmla="*/ 24108508 w 24516184"/>
              <a:gd name="connsiteY638" fmla="*/ 6530743 h 7200899"/>
              <a:gd name="connsiteX639" fmla="*/ 21918876 w 24516184"/>
              <a:gd name="connsiteY639" fmla="*/ 6461585 h 7200899"/>
              <a:gd name="connsiteX640" fmla="*/ 21948052 w 24516184"/>
              <a:gd name="connsiteY640" fmla="*/ 6523553 h 7200899"/>
              <a:gd name="connsiteX641" fmla="*/ 21939908 w 24516184"/>
              <a:gd name="connsiteY641" fmla="*/ 6538466 h 7200899"/>
              <a:gd name="connsiteX642" fmla="*/ 21941928 w 24516184"/>
              <a:gd name="connsiteY642" fmla="*/ 6540161 h 7200899"/>
              <a:gd name="connsiteX643" fmla="*/ 21992088 w 24516184"/>
              <a:gd name="connsiteY643" fmla="*/ 6575961 h 7200899"/>
              <a:gd name="connsiteX644" fmla="*/ 22005688 w 24516184"/>
              <a:gd name="connsiteY644" fmla="*/ 6571165 h 7200899"/>
              <a:gd name="connsiteX645" fmla="*/ 22089056 w 24516184"/>
              <a:gd name="connsiteY645" fmla="*/ 6575053 h 7200899"/>
              <a:gd name="connsiteX646" fmla="*/ 22251320 w 24516184"/>
              <a:gd name="connsiteY646" fmla="*/ 6705999 h 7200899"/>
              <a:gd name="connsiteX647" fmla="*/ 22291780 w 24516184"/>
              <a:gd name="connsiteY647" fmla="*/ 6932699 h 7200899"/>
              <a:gd name="connsiteX648" fmla="*/ 22263776 w 24516184"/>
              <a:gd name="connsiteY648" fmla="*/ 7026468 h 7200899"/>
              <a:gd name="connsiteX649" fmla="*/ 22271744 w 24516184"/>
              <a:gd name="connsiteY649" fmla="*/ 7026399 h 7200899"/>
              <a:gd name="connsiteX650" fmla="*/ 22333832 w 24516184"/>
              <a:gd name="connsiteY650" fmla="*/ 7057823 h 7200899"/>
              <a:gd name="connsiteX651" fmla="*/ 22354244 w 24516184"/>
              <a:gd name="connsiteY651" fmla="*/ 7048763 h 7200899"/>
              <a:gd name="connsiteX652" fmla="*/ 22383440 w 24516184"/>
              <a:gd name="connsiteY652" fmla="*/ 7040390 h 7200899"/>
              <a:gd name="connsiteX653" fmla="*/ 22388912 w 24516184"/>
              <a:gd name="connsiteY653" fmla="*/ 7090813 h 7200899"/>
              <a:gd name="connsiteX654" fmla="*/ 22377980 w 24516184"/>
              <a:gd name="connsiteY654" fmla="*/ 7102751 h 7200899"/>
              <a:gd name="connsiteX655" fmla="*/ 22408108 w 24516184"/>
              <a:gd name="connsiteY655" fmla="*/ 7144861 h 7200899"/>
              <a:gd name="connsiteX656" fmla="*/ 22425224 w 24516184"/>
              <a:gd name="connsiteY656" fmla="*/ 7200899 h 7200899"/>
              <a:gd name="connsiteX657" fmla="*/ 21872108 w 24516184"/>
              <a:gd name="connsiteY657" fmla="*/ 7200899 h 7200899"/>
              <a:gd name="connsiteX658" fmla="*/ 21880812 w 24516184"/>
              <a:gd name="connsiteY658" fmla="*/ 7192918 h 7200899"/>
              <a:gd name="connsiteX659" fmla="*/ 21772372 w 24516184"/>
              <a:gd name="connsiteY659" fmla="*/ 7062727 h 7200899"/>
              <a:gd name="connsiteX660" fmla="*/ 21775076 w 24516184"/>
              <a:gd name="connsiteY660" fmla="*/ 6964563 h 7200899"/>
              <a:gd name="connsiteX661" fmla="*/ 21724720 w 24516184"/>
              <a:gd name="connsiteY661" fmla="*/ 6947399 h 7200899"/>
              <a:gd name="connsiteX662" fmla="*/ 21685876 w 24516184"/>
              <a:gd name="connsiteY662" fmla="*/ 6854140 h 7200899"/>
              <a:gd name="connsiteX663" fmla="*/ 21681984 w 24516184"/>
              <a:gd name="connsiteY663" fmla="*/ 6828243 h 7200899"/>
              <a:gd name="connsiteX664" fmla="*/ 21676228 w 24516184"/>
              <a:gd name="connsiteY664" fmla="*/ 6837410 h 7200899"/>
              <a:gd name="connsiteX665" fmla="*/ 21651648 w 24516184"/>
              <a:gd name="connsiteY665" fmla="*/ 6829551 h 7200899"/>
              <a:gd name="connsiteX666" fmla="*/ 21674120 w 24516184"/>
              <a:gd name="connsiteY666" fmla="*/ 6775897 h 7200899"/>
              <a:gd name="connsiteX667" fmla="*/ 21673128 w 24516184"/>
              <a:gd name="connsiteY667" fmla="*/ 6769302 h 7200899"/>
              <a:gd name="connsiteX668" fmla="*/ 21670572 w 24516184"/>
              <a:gd name="connsiteY668" fmla="*/ 6717383 h 7200899"/>
              <a:gd name="connsiteX669" fmla="*/ 21655876 w 24516184"/>
              <a:gd name="connsiteY669" fmla="*/ 6723107 h 7200899"/>
              <a:gd name="connsiteX670" fmla="*/ 21594580 w 24516184"/>
              <a:gd name="connsiteY670" fmla="*/ 6758767 h 7200899"/>
              <a:gd name="connsiteX671" fmla="*/ 21582984 w 24516184"/>
              <a:gd name="connsiteY671" fmla="*/ 6691645 h 7200899"/>
              <a:gd name="connsiteX672" fmla="*/ 21639428 w 24516184"/>
              <a:gd name="connsiteY672" fmla="*/ 6631448 h 7200899"/>
              <a:gd name="connsiteX673" fmla="*/ 21659700 w 24516184"/>
              <a:gd name="connsiteY673" fmla="*/ 6623434 h 7200899"/>
              <a:gd name="connsiteX674" fmla="*/ 21656248 w 24516184"/>
              <a:gd name="connsiteY674" fmla="*/ 6600072 h 7200899"/>
              <a:gd name="connsiteX675" fmla="*/ 21745324 w 24516184"/>
              <a:gd name="connsiteY675" fmla="*/ 6595729 h 7200899"/>
              <a:gd name="connsiteX676" fmla="*/ 21745320 w 24516184"/>
              <a:gd name="connsiteY676" fmla="*/ 6595289 h 7200899"/>
              <a:gd name="connsiteX677" fmla="*/ 21748552 w 24516184"/>
              <a:gd name="connsiteY677" fmla="*/ 6567204 h 7200899"/>
              <a:gd name="connsiteX678" fmla="*/ 21763688 w 24516184"/>
              <a:gd name="connsiteY678" fmla="*/ 6567633 h 7200899"/>
              <a:gd name="connsiteX679" fmla="*/ 21769164 w 24516184"/>
              <a:gd name="connsiteY679" fmla="*/ 6594570 h 7200899"/>
              <a:gd name="connsiteX680" fmla="*/ 21781884 w 24516184"/>
              <a:gd name="connsiteY680" fmla="*/ 6593944 h 7200899"/>
              <a:gd name="connsiteX681" fmla="*/ 21840440 w 24516184"/>
              <a:gd name="connsiteY681" fmla="*/ 6605883 h 7200899"/>
              <a:gd name="connsiteX682" fmla="*/ 21876996 w 24516184"/>
              <a:gd name="connsiteY682" fmla="*/ 6628430 h 7200899"/>
              <a:gd name="connsiteX683" fmla="*/ 21902152 w 24516184"/>
              <a:gd name="connsiteY683" fmla="*/ 6605682 h 7200899"/>
              <a:gd name="connsiteX684" fmla="*/ 21836516 w 24516184"/>
              <a:gd name="connsiteY684" fmla="*/ 6560285 h 7200899"/>
              <a:gd name="connsiteX685" fmla="*/ 21874700 w 24516184"/>
              <a:gd name="connsiteY685" fmla="*/ 6483613 h 7200899"/>
              <a:gd name="connsiteX686" fmla="*/ 21900200 w 24516184"/>
              <a:gd name="connsiteY686" fmla="*/ 6505065 h 7200899"/>
              <a:gd name="connsiteX687" fmla="*/ 21900804 w 24516184"/>
              <a:gd name="connsiteY687" fmla="*/ 6503301 h 7200899"/>
              <a:gd name="connsiteX688" fmla="*/ 21890180 w 24516184"/>
              <a:gd name="connsiteY688" fmla="*/ 6484041 h 7200899"/>
              <a:gd name="connsiteX689" fmla="*/ 21918876 w 24516184"/>
              <a:gd name="connsiteY689" fmla="*/ 6461585 h 7200899"/>
              <a:gd name="connsiteX690" fmla="*/ 22627212 w 24516184"/>
              <a:gd name="connsiteY690" fmla="*/ 6454285 h 7200899"/>
              <a:gd name="connsiteX691" fmla="*/ 22647376 w 24516184"/>
              <a:gd name="connsiteY691" fmla="*/ 6474097 h 7200899"/>
              <a:gd name="connsiteX692" fmla="*/ 22662996 w 24516184"/>
              <a:gd name="connsiteY692" fmla="*/ 6503737 h 7200899"/>
              <a:gd name="connsiteX693" fmla="*/ 22742684 w 24516184"/>
              <a:gd name="connsiteY693" fmla="*/ 6507664 h 7200899"/>
              <a:gd name="connsiteX694" fmla="*/ 22712096 w 24516184"/>
              <a:gd name="connsiteY694" fmla="*/ 6560278 h 7200899"/>
              <a:gd name="connsiteX695" fmla="*/ 22685120 w 24516184"/>
              <a:gd name="connsiteY695" fmla="*/ 6578365 h 7200899"/>
              <a:gd name="connsiteX696" fmla="*/ 22688324 w 24516184"/>
              <a:gd name="connsiteY696" fmla="*/ 6590025 h 7200899"/>
              <a:gd name="connsiteX697" fmla="*/ 22669104 w 24516184"/>
              <a:gd name="connsiteY697" fmla="*/ 6620969 h 7200899"/>
              <a:gd name="connsiteX698" fmla="*/ 22654832 w 24516184"/>
              <a:gd name="connsiteY698" fmla="*/ 6587363 h 7200899"/>
              <a:gd name="connsiteX699" fmla="*/ 22557656 w 24516184"/>
              <a:gd name="connsiteY699" fmla="*/ 6581592 h 7200899"/>
              <a:gd name="connsiteX700" fmla="*/ 22593684 w 24516184"/>
              <a:gd name="connsiteY700" fmla="*/ 6538961 h 7200899"/>
              <a:gd name="connsiteX701" fmla="*/ 22599300 w 24516184"/>
              <a:gd name="connsiteY701" fmla="*/ 6536003 h 7200899"/>
              <a:gd name="connsiteX702" fmla="*/ 22592520 w 24516184"/>
              <a:gd name="connsiteY702" fmla="*/ 6518906 h 7200899"/>
              <a:gd name="connsiteX703" fmla="*/ 22599868 w 24516184"/>
              <a:gd name="connsiteY703" fmla="*/ 6469048 h 7200899"/>
              <a:gd name="connsiteX704" fmla="*/ 22627212 w 24516184"/>
              <a:gd name="connsiteY704" fmla="*/ 6454285 h 7200899"/>
              <a:gd name="connsiteX705" fmla="*/ 21672964 w 24516184"/>
              <a:gd name="connsiteY705" fmla="*/ 6451641 h 7200899"/>
              <a:gd name="connsiteX706" fmla="*/ 21685048 w 24516184"/>
              <a:gd name="connsiteY706" fmla="*/ 6459887 h 7200899"/>
              <a:gd name="connsiteX707" fmla="*/ 21689408 w 24516184"/>
              <a:gd name="connsiteY707" fmla="*/ 6474595 h 7200899"/>
              <a:gd name="connsiteX708" fmla="*/ 21693620 w 24516184"/>
              <a:gd name="connsiteY708" fmla="*/ 6475471 h 7200899"/>
              <a:gd name="connsiteX709" fmla="*/ 21707732 w 24516184"/>
              <a:gd name="connsiteY709" fmla="*/ 6500641 h 7200899"/>
              <a:gd name="connsiteX710" fmla="*/ 21681332 w 24516184"/>
              <a:gd name="connsiteY710" fmla="*/ 6542061 h 7200899"/>
              <a:gd name="connsiteX711" fmla="*/ 21649828 w 24516184"/>
              <a:gd name="connsiteY711" fmla="*/ 6517221 h 7200899"/>
              <a:gd name="connsiteX712" fmla="*/ 21659464 w 24516184"/>
              <a:gd name="connsiteY712" fmla="*/ 6482100 h 7200899"/>
              <a:gd name="connsiteX713" fmla="*/ 21664964 w 24516184"/>
              <a:gd name="connsiteY713" fmla="*/ 6477397 h 7200899"/>
              <a:gd name="connsiteX714" fmla="*/ 21656212 w 24516184"/>
              <a:gd name="connsiteY714" fmla="*/ 6453517 h 7200899"/>
              <a:gd name="connsiteX715" fmla="*/ 21672964 w 24516184"/>
              <a:gd name="connsiteY715" fmla="*/ 6451641 h 7200899"/>
              <a:gd name="connsiteX716" fmla="*/ 22516280 w 24516184"/>
              <a:gd name="connsiteY716" fmla="*/ 6372305 h 7200899"/>
              <a:gd name="connsiteX717" fmla="*/ 22544652 w 24516184"/>
              <a:gd name="connsiteY717" fmla="*/ 6396673 h 7200899"/>
              <a:gd name="connsiteX718" fmla="*/ 22527188 w 24516184"/>
              <a:gd name="connsiteY718" fmla="*/ 6458539 h 7200899"/>
              <a:gd name="connsiteX719" fmla="*/ 22485620 w 24516184"/>
              <a:gd name="connsiteY719" fmla="*/ 6429831 h 7200899"/>
              <a:gd name="connsiteX720" fmla="*/ 22516280 w 24516184"/>
              <a:gd name="connsiteY720" fmla="*/ 6372305 h 7200899"/>
              <a:gd name="connsiteX721" fmla="*/ 23867428 w 24516184"/>
              <a:gd name="connsiteY721" fmla="*/ 6332188 h 7200899"/>
              <a:gd name="connsiteX722" fmla="*/ 23926920 w 24516184"/>
              <a:gd name="connsiteY722" fmla="*/ 6337327 h 7200899"/>
              <a:gd name="connsiteX723" fmla="*/ 23960548 w 24516184"/>
              <a:gd name="connsiteY723" fmla="*/ 6375158 h 7200899"/>
              <a:gd name="connsiteX724" fmla="*/ 23865988 w 24516184"/>
              <a:gd name="connsiteY724" fmla="*/ 6384756 h 7200899"/>
              <a:gd name="connsiteX725" fmla="*/ 23867428 w 24516184"/>
              <a:gd name="connsiteY725" fmla="*/ 6332188 h 7200899"/>
              <a:gd name="connsiteX726" fmla="*/ 22306116 w 24516184"/>
              <a:gd name="connsiteY726" fmla="*/ 6307951 h 7200899"/>
              <a:gd name="connsiteX727" fmla="*/ 22288572 w 24516184"/>
              <a:gd name="connsiteY727" fmla="*/ 6425189 h 7200899"/>
              <a:gd name="connsiteX728" fmla="*/ 22280580 w 24516184"/>
              <a:gd name="connsiteY728" fmla="*/ 6435487 h 7200899"/>
              <a:gd name="connsiteX729" fmla="*/ 22358636 w 24516184"/>
              <a:gd name="connsiteY729" fmla="*/ 6448504 h 7200899"/>
              <a:gd name="connsiteX730" fmla="*/ 22310908 w 24516184"/>
              <a:gd name="connsiteY730" fmla="*/ 6521548 h 7200899"/>
              <a:gd name="connsiteX731" fmla="*/ 22277300 w 24516184"/>
              <a:gd name="connsiteY731" fmla="*/ 6518864 h 7200899"/>
              <a:gd name="connsiteX732" fmla="*/ 22277212 w 24516184"/>
              <a:gd name="connsiteY732" fmla="*/ 6518825 h 7200899"/>
              <a:gd name="connsiteX733" fmla="*/ 22276660 w 24516184"/>
              <a:gd name="connsiteY733" fmla="*/ 6524899 h 7200899"/>
              <a:gd name="connsiteX734" fmla="*/ 22269636 w 24516184"/>
              <a:gd name="connsiteY734" fmla="*/ 6532861 h 7200899"/>
              <a:gd name="connsiteX735" fmla="*/ 22288820 w 24516184"/>
              <a:gd name="connsiteY735" fmla="*/ 6568414 h 7200899"/>
              <a:gd name="connsiteX736" fmla="*/ 22236728 w 24516184"/>
              <a:gd name="connsiteY736" fmla="*/ 6604449 h 7200899"/>
              <a:gd name="connsiteX737" fmla="*/ 22229340 w 24516184"/>
              <a:gd name="connsiteY737" fmla="*/ 6557601 h 7200899"/>
              <a:gd name="connsiteX738" fmla="*/ 22241768 w 24516184"/>
              <a:gd name="connsiteY738" fmla="*/ 6543963 h 7200899"/>
              <a:gd name="connsiteX739" fmla="*/ 22230972 w 24516184"/>
              <a:gd name="connsiteY739" fmla="*/ 6543183 h 7200899"/>
              <a:gd name="connsiteX740" fmla="*/ 22181552 w 24516184"/>
              <a:gd name="connsiteY740" fmla="*/ 6514335 h 7200899"/>
              <a:gd name="connsiteX741" fmla="*/ 22198840 w 24516184"/>
              <a:gd name="connsiteY741" fmla="*/ 6493208 h 7200899"/>
              <a:gd name="connsiteX742" fmla="*/ 22221476 w 24516184"/>
              <a:gd name="connsiteY742" fmla="*/ 6487507 h 7200899"/>
              <a:gd name="connsiteX743" fmla="*/ 22213544 w 24516184"/>
              <a:gd name="connsiteY743" fmla="*/ 6481506 h 7200899"/>
              <a:gd name="connsiteX744" fmla="*/ 22193656 w 24516184"/>
              <a:gd name="connsiteY744" fmla="*/ 6456629 h 7200899"/>
              <a:gd name="connsiteX745" fmla="*/ 22235256 w 24516184"/>
              <a:gd name="connsiteY745" fmla="*/ 6442926 h 7200899"/>
              <a:gd name="connsiteX746" fmla="*/ 22250548 w 24516184"/>
              <a:gd name="connsiteY746" fmla="*/ 6423738 h 7200899"/>
              <a:gd name="connsiteX747" fmla="*/ 22306116 w 24516184"/>
              <a:gd name="connsiteY747" fmla="*/ 6307951 h 7200899"/>
              <a:gd name="connsiteX748" fmla="*/ 22042280 w 24516184"/>
              <a:gd name="connsiteY748" fmla="*/ 6290343 h 7200899"/>
              <a:gd name="connsiteX749" fmla="*/ 22029776 w 24516184"/>
              <a:gd name="connsiteY749" fmla="*/ 6335453 h 7200899"/>
              <a:gd name="connsiteX750" fmla="*/ 22016440 w 24516184"/>
              <a:gd name="connsiteY750" fmla="*/ 6299795 h 7200899"/>
              <a:gd name="connsiteX751" fmla="*/ 22042280 w 24516184"/>
              <a:gd name="connsiteY751" fmla="*/ 6290343 h 7200899"/>
              <a:gd name="connsiteX752" fmla="*/ 23626036 w 24516184"/>
              <a:gd name="connsiteY752" fmla="*/ 6245429 h 7200899"/>
              <a:gd name="connsiteX753" fmla="*/ 23674272 w 24516184"/>
              <a:gd name="connsiteY753" fmla="*/ 6253006 h 7200899"/>
              <a:gd name="connsiteX754" fmla="*/ 23852008 w 24516184"/>
              <a:gd name="connsiteY754" fmla="*/ 6501609 h 7200899"/>
              <a:gd name="connsiteX755" fmla="*/ 23857972 w 24516184"/>
              <a:gd name="connsiteY755" fmla="*/ 6596345 h 7200899"/>
              <a:gd name="connsiteX756" fmla="*/ 23889236 w 24516184"/>
              <a:gd name="connsiteY756" fmla="*/ 6618395 h 7200899"/>
              <a:gd name="connsiteX757" fmla="*/ 23969408 w 24516184"/>
              <a:gd name="connsiteY757" fmla="*/ 6694397 h 7200899"/>
              <a:gd name="connsiteX758" fmla="*/ 23860444 w 24516184"/>
              <a:gd name="connsiteY758" fmla="*/ 6676095 h 7200899"/>
              <a:gd name="connsiteX759" fmla="*/ 23855528 w 24516184"/>
              <a:gd name="connsiteY759" fmla="*/ 6670337 h 7200899"/>
              <a:gd name="connsiteX760" fmla="*/ 23840404 w 24516184"/>
              <a:gd name="connsiteY760" fmla="*/ 6789617 h 7200899"/>
              <a:gd name="connsiteX761" fmla="*/ 23862664 w 24516184"/>
              <a:gd name="connsiteY761" fmla="*/ 6799787 h 7200899"/>
              <a:gd name="connsiteX762" fmla="*/ 23883772 w 24516184"/>
              <a:gd name="connsiteY762" fmla="*/ 6815983 h 7200899"/>
              <a:gd name="connsiteX763" fmla="*/ 23880144 w 24516184"/>
              <a:gd name="connsiteY763" fmla="*/ 6880113 h 7200899"/>
              <a:gd name="connsiteX764" fmla="*/ 23816356 w 24516184"/>
              <a:gd name="connsiteY764" fmla="*/ 6878680 h 7200899"/>
              <a:gd name="connsiteX765" fmla="*/ 23810572 w 24516184"/>
              <a:gd name="connsiteY765" fmla="*/ 6840723 h 7200899"/>
              <a:gd name="connsiteX766" fmla="*/ 23763868 w 24516184"/>
              <a:gd name="connsiteY766" fmla="*/ 6886038 h 7200899"/>
              <a:gd name="connsiteX767" fmla="*/ 23582428 w 24516184"/>
              <a:gd name="connsiteY767" fmla="*/ 6945002 h 7200899"/>
              <a:gd name="connsiteX768" fmla="*/ 23535096 w 24516184"/>
              <a:gd name="connsiteY768" fmla="*/ 6940499 h 7200899"/>
              <a:gd name="connsiteX769" fmla="*/ 23543488 w 24516184"/>
              <a:gd name="connsiteY769" fmla="*/ 6946619 h 7200899"/>
              <a:gd name="connsiteX770" fmla="*/ 23317076 w 24516184"/>
              <a:gd name="connsiteY770" fmla="*/ 6969469 h 7200899"/>
              <a:gd name="connsiteX771" fmla="*/ 23242688 w 24516184"/>
              <a:gd name="connsiteY771" fmla="*/ 6930271 h 7200899"/>
              <a:gd name="connsiteX772" fmla="*/ 23394820 w 24516184"/>
              <a:gd name="connsiteY772" fmla="*/ 6885789 h 7200899"/>
              <a:gd name="connsiteX773" fmla="*/ 23470068 w 24516184"/>
              <a:gd name="connsiteY773" fmla="*/ 6893052 h 7200899"/>
              <a:gd name="connsiteX774" fmla="*/ 23474916 w 24516184"/>
              <a:gd name="connsiteY774" fmla="*/ 6896585 h 7200899"/>
              <a:gd name="connsiteX775" fmla="*/ 23441312 w 24516184"/>
              <a:gd name="connsiteY775" fmla="*/ 6838215 h 7200899"/>
              <a:gd name="connsiteX776" fmla="*/ 23394592 w 24516184"/>
              <a:gd name="connsiteY776" fmla="*/ 6780253 h 7200899"/>
              <a:gd name="connsiteX777" fmla="*/ 23389212 w 24516184"/>
              <a:gd name="connsiteY777" fmla="*/ 6795845 h 7200899"/>
              <a:gd name="connsiteX778" fmla="*/ 23351840 w 24516184"/>
              <a:gd name="connsiteY778" fmla="*/ 6764921 h 7200899"/>
              <a:gd name="connsiteX779" fmla="*/ 23371156 w 24516184"/>
              <a:gd name="connsiteY779" fmla="*/ 6738261 h 7200899"/>
              <a:gd name="connsiteX780" fmla="*/ 23366508 w 24516184"/>
              <a:gd name="connsiteY780" fmla="*/ 6726499 h 7200899"/>
              <a:gd name="connsiteX781" fmla="*/ 23331124 w 24516184"/>
              <a:gd name="connsiteY781" fmla="*/ 6781503 h 7200899"/>
              <a:gd name="connsiteX782" fmla="*/ 23341096 w 24516184"/>
              <a:gd name="connsiteY782" fmla="*/ 6797611 h 7200899"/>
              <a:gd name="connsiteX783" fmla="*/ 23348780 w 24516184"/>
              <a:gd name="connsiteY783" fmla="*/ 6816751 h 7200899"/>
              <a:gd name="connsiteX784" fmla="*/ 23329396 w 24516184"/>
              <a:gd name="connsiteY784" fmla="*/ 6852915 h 7200899"/>
              <a:gd name="connsiteX785" fmla="*/ 23293356 w 24516184"/>
              <a:gd name="connsiteY785" fmla="*/ 6823087 h 7200899"/>
              <a:gd name="connsiteX786" fmla="*/ 23300296 w 24516184"/>
              <a:gd name="connsiteY786" fmla="*/ 6798081 h 7200899"/>
              <a:gd name="connsiteX787" fmla="*/ 23261392 w 24516184"/>
              <a:gd name="connsiteY787" fmla="*/ 6803575 h 7200899"/>
              <a:gd name="connsiteX788" fmla="*/ 23095900 w 24516184"/>
              <a:gd name="connsiteY788" fmla="*/ 6712893 h 7200899"/>
              <a:gd name="connsiteX789" fmla="*/ 23078480 w 24516184"/>
              <a:gd name="connsiteY789" fmla="*/ 6512155 h 7200899"/>
              <a:gd name="connsiteX790" fmla="*/ 23088324 w 24516184"/>
              <a:gd name="connsiteY790" fmla="*/ 6487553 h 7200899"/>
              <a:gd name="connsiteX791" fmla="*/ 23019964 w 24516184"/>
              <a:gd name="connsiteY791" fmla="*/ 6483629 h 7200899"/>
              <a:gd name="connsiteX792" fmla="*/ 22954072 w 24516184"/>
              <a:gd name="connsiteY792" fmla="*/ 6428715 h 7200899"/>
              <a:gd name="connsiteX793" fmla="*/ 23041948 w 24516184"/>
              <a:gd name="connsiteY793" fmla="*/ 6405269 h 7200899"/>
              <a:gd name="connsiteX794" fmla="*/ 23083280 w 24516184"/>
              <a:gd name="connsiteY794" fmla="*/ 6434290 h 7200899"/>
              <a:gd name="connsiteX795" fmla="*/ 23097624 w 24516184"/>
              <a:gd name="connsiteY795" fmla="*/ 6464307 h 7200899"/>
              <a:gd name="connsiteX796" fmla="*/ 23110244 w 24516184"/>
              <a:gd name="connsiteY796" fmla="*/ 6432772 h 7200899"/>
              <a:gd name="connsiteX797" fmla="*/ 23147104 w 24516184"/>
              <a:gd name="connsiteY797" fmla="*/ 6385679 h 7200899"/>
              <a:gd name="connsiteX798" fmla="*/ 23146344 w 24516184"/>
              <a:gd name="connsiteY798" fmla="*/ 6385389 h 7200899"/>
              <a:gd name="connsiteX799" fmla="*/ 23093884 w 24516184"/>
              <a:gd name="connsiteY799" fmla="*/ 6364389 h 7200899"/>
              <a:gd name="connsiteX800" fmla="*/ 23112356 w 24516184"/>
              <a:gd name="connsiteY800" fmla="*/ 6306237 h 7200899"/>
              <a:gd name="connsiteX801" fmla="*/ 23161812 w 24516184"/>
              <a:gd name="connsiteY801" fmla="*/ 6332429 h 7200899"/>
              <a:gd name="connsiteX802" fmla="*/ 23198152 w 24516184"/>
              <a:gd name="connsiteY802" fmla="*/ 6347679 h 7200899"/>
              <a:gd name="connsiteX803" fmla="*/ 23206720 w 24516184"/>
              <a:gd name="connsiteY803" fmla="*/ 6342083 h 7200899"/>
              <a:gd name="connsiteX804" fmla="*/ 23262192 w 24516184"/>
              <a:gd name="connsiteY804" fmla="*/ 6330095 h 7200899"/>
              <a:gd name="connsiteX805" fmla="*/ 23326588 w 24516184"/>
              <a:gd name="connsiteY805" fmla="*/ 6344459 h 7200899"/>
              <a:gd name="connsiteX806" fmla="*/ 23381072 w 24516184"/>
              <a:gd name="connsiteY806" fmla="*/ 6389609 h 7200899"/>
              <a:gd name="connsiteX807" fmla="*/ 23382252 w 24516184"/>
              <a:gd name="connsiteY807" fmla="*/ 6391772 h 7200899"/>
              <a:gd name="connsiteX808" fmla="*/ 23414852 w 24516184"/>
              <a:gd name="connsiteY808" fmla="*/ 6381814 h 7200899"/>
              <a:gd name="connsiteX809" fmla="*/ 23422560 w 24516184"/>
              <a:gd name="connsiteY809" fmla="*/ 6366381 h 7200899"/>
              <a:gd name="connsiteX810" fmla="*/ 23486724 w 24516184"/>
              <a:gd name="connsiteY810" fmla="*/ 6296616 h 7200899"/>
              <a:gd name="connsiteX811" fmla="*/ 23626036 w 24516184"/>
              <a:gd name="connsiteY811" fmla="*/ 6245429 h 7200899"/>
              <a:gd name="connsiteX812" fmla="*/ 22513424 w 24516184"/>
              <a:gd name="connsiteY812" fmla="*/ 6175238 h 7200899"/>
              <a:gd name="connsiteX813" fmla="*/ 22583640 w 24516184"/>
              <a:gd name="connsiteY813" fmla="*/ 6225911 h 7200899"/>
              <a:gd name="connsiteX814" fmla="*/ 22637080 w 24516184"/>
              <a:gd name="connsiteY814" fmla="*/ 6310545 h 7200899"/>
              <a:gd name="connsiteX815" fmla="*/ 22691944 w 24516184"/>
              <a:gd name="connsiteY815" fmla="*/ 6293507 h 7200899"/>
              <a:gd name="connsiteX816" fmla="*/ 22734996 w 24516184"/>
              <a:gd name="connsiteY816" fmla="*/ 6315103 h 7200899"/>
              <a:gd name="connsiteX817" fmla="*/ 22581156 w 24516184"/>
              <a:gd name="connsiteY817" fmla="*/ 6383138 h 7200899"/>
              <a:gd name="connsiteX818" fmla="*/ 22588852 w 24516184"/>
              <a:gd name="connsiteY818" fmla="*/ 6348891 h 7200899"/>
              <a:gd name="connsiteX819" fmla="*/ 22569208 w 24516184"/>
              <a:gd name="connsiteY819" fmla="*/ 6340663 h 7200899"/>
              <a:gd name="connsiteX820" fmla="*/ 22544164 w 24516184"/>
              <a:gd name="connsiteY820" fmla="*/ 6305963 h 7200899"/>
              <a:gd name="connsiteX821" fmla="*/ 22544116 w 24516184"/>
              <a:gd name="connsiteY821" fmla="*/ 6305853 h 7200899"/>
              <a:gd name="connsiteX822" fmla="*/ 22540228 w 24516184"/>
              <a:gd name="connsiteY822" fmla="*/ 6310165 h 7200899"/>
              <a:gd name="connsiteX823" fmla="*/ 22471052 w 24516184"/>
              <a:gd name="connsiteY823" fmla="*/ 6209613 h 7200899"/>
              <a:gd name="connsiteX824" fmla="*/ 22496728 w 24516184"/>
              <a:gd name="connsiteY824" fmla="*/ 6209481 h 7200899"/>
              <a:gd name="connsiteX825" fmla="*/ 22517864 w 24516184"/>
              <a:gd name="connsiteY825" fmla="*/ 6226849 h 7200899"/>
              <a:gd name="connsiteX826" fmla="*/ 22515004 w 24516184"/>
              <a:gd name="connsiteY826" fmla="*/ 6214373 h 7200899"/>
              <a:gd name="connsiteX827" fmla="*/ 22513424 w 24516184"/>
              <a:gd name="connsiteY827" fmla="*/ 6175238 h 7200899"/>
              <a:gd name="connsiteX828" fmla="*/ 22703380 w 24516184"/>
              <a:gd name="connsiteY828" fmla="*/ 6162877 h 7200899"/>
              <a:gd name="connsiteX829" fmla="*/ 22747164 w 24516184"/>
              <a:gd name="connsiteY829" fmla="*/ 6177981 h 7200899"/>
              <a:gd name="connsiteX830" fmla="*/ 22613372 w 24516184"/>
              <a:gd name="connsiteY830" fmla="*/ 6265035 h 7200899"/>
              <a:gd name="connsiteX831" fmla="*/ 22661492 w 24516184"/>
              <a:gd name="connsiteY831" fmla="*/ 6177347 h 7200899"/>
              <a:gd name="connsiteX832" fmla="*/ 22703380 w 24516184"/>
              <a:gd name="connsiteY832" fmla="*/ 6162877 h 7200899"/>
              <a:gd name="connsiteX833" fmla="*/ 21343808 w 24516184"/>
              <a:gd name="connsiteY833" fmla="*/ 6142065 h 7200899"/>
              <a:gd name="connsiteX834" fmla="*/ 21357700 w 24516184"/>
              <a:gd name="connsiteY834" fmla="*/ 6165985 h 7200899"/>
              <a:gd name="connsiteX835" fmla="*/ 21344060 w 24516184"/>
              <a:gd name="connsiteY835" fmla="*/ 6175530 h 7200899"/>
              <a:gd name="connsiteX836" fmla="*/ 21439256 w 24516184"/>
              <a:gd name="connsiteY836" fmla="*/ 6214612 h 7200899"/>
              <a:gd name="connsiteX837" fmla="*/ 21347088 w 24516184"/>
              <a:gd name="connsiteY837" fmla="*/ 6237785 h 7200899"/>
              <a:gd name="connsiteX838" fmla="*/ 21329484 w 24516184"/>
              <a:gd name="connsiteY838" fmla="*/ 6225813 h 7200899"/>
              <a:gd name="connsiteX839" fmla="*/ 21329932 w 24516184"/>
              <a:gd name="connsiteY839" fmla="*/ 6256733 h 7200899"/>
              <a:gd name="connsiteX840" fmla="*/ 21311140 w 24516184"/>
              <a:gd name="connsiteY840" fmla="*/ 6299901 h 7200899"/>
              <a:gd name="connsiteX841" fmla="*/ 21279620 w 24516184"/>
              <a:gd name="connsiteY841" fmla="*/ 6310371 h 7200899"/>
              <a:gd name="connsiteX842" fmla="*/ 21255340 w 24516184"/>
              <a:gd name="connsiteY842" fmla="*/ 6262173 h 7200899"/>
              <a:gd name="connsiteX843" fmla="*/ 21254604 w 24516184"/>
              <a:gd name="connsiteY843" fmla="*/ 6252672 h 7200899"/>
              <a:gd name="connsiteX844" fmla="*/ 21241036 w 24516184"/>
              <a:gd name="connsiteY844" fmla="*/ 6280582 h 7200899"/>
              <a:gd name="connsiteX845" fmla="*/ 21235024 w 24516184"/>
              <a:gd name="connsiteY845" fmla="*/ 6276744 h 7200899"/>
              <a:gd name="connsiteX846" fmla="*/ 21242940 w 24516184"/>
              <a:gd name="connsiteY846" fmla="*/ 6293933 h 7200899"/>
              <a:gd name="connsiteX847" fmla="*/ 21259024 w 24516184"/>
              <a:gd name="connsiteY847" fmla="*/ 6379323 h 7200899"/>
              <a:gd name="connsiteX848" fmla="*/ 21181444 w 24516184"/>
              <a:gd name="connsiteY848" fmla="*/ 6226391 h 7200899"/>
              <a:gd name="connsiteX849" fmla="*/ 21204504 w 24516184"/>
              <a:gd name="connsiteY849" fmla="*/ 6195477 h 7200899"/>
              <a:gd name="connsiteX850" fmla="*/ 21216684 w 24516184"/>
              <a:gd name="connsiteY850" fmla="*/ 6197975 h 7200899"/>
              <a:gd name="connsiteX851" fmla="*/ 21222792 w 24516184"/>
              <a:gd name="connsiteY851" fmla="*/ 6250177 h 7200899"/>
              <a:gd name="connsiteX852" fmla="*/ 21223652 w 24516184"/>
              <a:gd name="connsiteY852" fmla="*/ 6252041 h 7200899"/>
              <a:gd name="connsiteX853" fmla="*/ 21230180 w 24516184"/>
              <a:gd name="connsiteY853" fmla="*/ 6207435 h 7200899"/>
              <a:gd name="connsiteX854" fmla="*/ 21244412 w 24516184"/>
              <a:gd name="connsiteY854" fmla="*/ 6193495 h 7200899"/>
              <a:gd name="connsiteX855" fmla="*/ 21251024 w 24516184"/>
              <a:gd name="connsiteY855" fmla="*/ 6196143 h 7200899"/>
              <a:gd name="connsiteX856" fmla="*/ 21257872 w 24516184"/>
              <a:gd name="connsiteY856" fmla="*/ 6168237 h 7200899"/>
              <a:gd name="connsiteX857" fmla="*/ 21281916 w 24516184"/>
              <a:gd name="connsiteY857" fmla="*/ 6162445 h 7200899"/>
              <a:gd name="connsiteX858" fmla="*/ 21276120 w 24516184"/>
              <a:gd name="connsiteY858" fmla="*/ 6147635 h 7200899"/>
              <a:gd name="connsiteX859" fmla="*/ 21318248 w 24516184"/>
              <a:gd name="connsiteY859" fmla="*/ 6164931 h 7200899"/>
              <a:gd name="connsiteX860" fmla="*/ 21312736 w 24516184"/>
              <a:gd name="connsiteY860" fmla="*/ 6157428 h 7200899"/>
              <a:gd name="connsiteX861" fmla="*/ 21326100 w 24516184"/>
              <a:gd name="connsiteY861" fmla="*/ 6142841 h 7200899"/>
              <a:gd name="connsiteX862" fmla="*/ 21343808 w 24516184"/>
              <a:gd name="connsiteY862" fmla="*/ 6142065 h 7200899"/>
              <a:gd name="connsiteX863" fmla="*/ 23239332 w 24516184"/>
              <a:gd name="connsiteY863" fmla="*/ 6134295 h 7200899"/>
              <a:gd name="connsiteX864" fmla="*/ 23269536 w 24516184"/>
              <a:gd name="connsiteY864" fmla="*/ 6180280 h 7200899"/>
              <a:gd name="connsiteX865" fmla="*/ 23211724 w 24516184"/>
              <a:gd name="connsiteY865" fmla="*/ 6171668 h 7200899"/>
              <a:gd name="connsiteX866" fmla="*/ 23239332 w 24516184"/>
              <a:gd name="connsiteY866" fmla="*/ 6134295 h 7200899"/>
              <a:gd name="connsiteX867" fmla="*/ 22171684 w 24516184"/>
              <a:gd name="connsiteY867" fmla="*/ 6130048 h 7200899"/>
              <a:gd name="connsiteX868" fmla="*/ 22188856 w 24516184"/>
              <a:gd name="connsiteY868" fmla="*/ 6159943 h 7200899"/>
              <a:gd name="connsiteX869" fmla="*/ 22160204 w 24516184"/>
              <a:gd name="connsiteY869" fmla="*/ 6174717 h 7200899"/>
              <a:gd name="connsiteX870" fmla="*/ 22158260 w 24516184"/>
              <a:gd name="connsiteY870" fmla="*/ 6131423 h 7200899"/>
              <a:gd name="connsiteX871" fmla="*/ 22171684 w 24516184"/>
              <a:gd name="connsiteY871" fmla="*/ 6130048 h 7200899"/>
              <a:gd name="connsiteX872" fmla="*/ 22103712 w 24516184"/>
              <a:gd name="connsiteY872" fmla="*/ 6124971 h 7200899"/>
              <a:gd name="connsiteX873" fmla="*/ 22120356 w 24516184"/>
              <a:gd name="connsiteY873" fmla="*/ 6127097 h 7200899"/>
              <a:gd name="connsiteX874" fmla="*/ 22129492 w 24516184"/>
              <a:gd name="connsiteY874" fmla="*/ 6176201 h 7200899"/>
              <a:gd name="connsiteX875" fmla="*/ 22080164 w 24516184"/>
              <a:gd name="connsiteY875" fmla="*/ 6238801 h 7200899"/>
              <a:gd name="connsiteX876" fmla="*/ 22089660 w 24516184"/>
              <a:gd name="connsiteY876" fmla="*/ 6130333 h 7200899"/>
              <a:gd name="connsiteX877" fmla="*/ 22103712 w 24516184"/>
              <a:gd name="connsiteY877" fmla="*/ 6124971 h 7200899"/>
              <a:gd name="connsiteX878" fmla="*/ 23526776 w 24516184"/>
              <a:gd name="connsiteY878" fmla="*/ 6119244 h 7200899"/>
              <a:gd name="connsiteX879" fmla="*/ 23547692 w 24516184"/>
              <a:gd name="connsiteY879" fmla="*/ 6130636 h 7200899"/>
              <a:gd name="connsiteX880" fmla="*/ 23541620 w 24516184"/>
              <a:gd name="connsiteY880" fmla="*/ 6175221 h 7200899"/>
              <a:gd name="connsiteX881" fmla="*/ 23511588 w 24516184"/>
              <a:gd name="connsiteY881" fmla="*/ 6163223 h 7200899"/>
              <a:gd name="connsiteX882" fmla="*/ 23526776 w 24516184"/>
              <a:gd name="connsiteY882" fmla="*/ 6119244 h 7200899"/>
              <a:gd name="connsiteX883" fmla="*/ 22922200 w 24516184"/>
              <a:gd name="connsiteY883" fmla="*/ 6099537 h 7200899"/>
              <a:gd name="connsiteX884" fmla="*/ 22932888 w 24516184"/>
              <a:gd name="connsiteY884" fmla="*/ 6102649 h 7200899"/>
              <a:gd name="connsiteX885" fmla="*/ 22908540 w 24516184"/>
              <a:gd name="connsiteY885" fmla="*/ 6166067 h 7200899"/>
              <a:gd name="connsiteX886" fmla="*/ 22922200 w 24516184"/>
              <a:gd name="connsiteY886" fmla="*/ 6099537 h 7200899"/>
              <a:gd name="connsiteX887" fmla="*/ 21630844 w 24516184"/>
              <a:gd name="connsiteY887" fmla="*/ 6097554 h 7200899"/>
              <a:gd name="connsiteX888" fmla="*/ 21650052 w 24516184"/>
              <a:gd name="connsiteY888" fmla="*/ 6141289 h 7200899"/>
              <a:gd name="connsiteX889" fmla="*/ 21627856 w 24516184"/>
              <a:gd name="connsiteY889" fmla="*/ 6149875 h 7200899"/>
              <a:gd name="connsiteX890" fmla="*/ 21608872 w 24516184"/>
              <a:gd name="connsiteY890" fmla="*/ 6122204 h 7200899"/>
              <a:gd name="connsiteX891" fmla="*/ 21630844 w 24516184"/>
              <a:gd name="connsiteY891" fmla="*/ 6097554 h 7200899"/>
              <a:gd name="connsiteX892" fmla="*/ 22575756 w 24516184"/>
              <a:gd name="connsiteY892" fmla="*/ 6093779 h 7200899"/>
              <a:gd name="connsiteX893" fmla="*/ 22601052 w 24516184"/>
              <a:gd name="connsiteY893" fmla="*/ 6102536 h 7200899"/>
              <a:gd name="connsiteX894" fmla="*/ 22567176 w 24516184"/>
              <a:gd name="connsiteY894" fmla="*/ 6102221 h 7200899"/>
              <a:gd name="connsiteX895" fmla="*/ 22575756 w 24516184"/>
              <a:gd name="connsiteY895" fmla="*/ 6093779 h 7200899"/>
              <a:gd name="connsiteX896" fmla="*/ 21982672 w 24516184"/>
              <a:gd name="connsiteY896" fmla="*/ 6077847 h 7200899"/>
              <a:gd name="connsiteX897" fmla="*/ 21998496 w 24516184"/>
              <a:gd name="connsiteY897" fmla="*/ 6122440 h 7200899"/>
              <a:gd name="connsiteX898" fmla="*/ 22008080 w 24516184"/>
              <a:gd name="connsiteY898" fmla="*/ 6146837 h 7200899"/>
              <a:gd name="connsiteX899" fmla="*/ 22011280 w 24516184"/>
              <a:gd name="connsiteY899" fmla="*/ 6146141 h 7200899"/>
              <a:gd name="connsiteX900" fmla="*/ 22020056 w 24516184"/>
              <a:gd name="connsiteY900" fmla="*/ 6207899 h 7200899"/>
              <a:gd name="connsiteX901" fmla="*/ 21968112 w 24516184"/>
              <a:gd name="connsiteY901" fmla="*/ 6225947 h 7200899"/>
              <a:gd name="connsiteX902" fmla="*/ 21954676 w 24516184"/>
              <a:gd name="connsiteY902" fmla="*/ 6205031 h 7200899"/>
              <a:gd name="connsiteX903" fmla="*/ 21969148 w 24516184"/>
              <a:gd name="connsiteY903" fmla="*/ 6172167 h 7200899"/>
              <a:gd name="connsiteX904" fmla="*/ 21995608 w 24516184"/>
              <a:gd name="connsiteY904" fmla="*/ 6149679 h 7200899"/>
              <a:gd name="connsiteX905" fmla="*/ 21976812 w 24516184"/>
              <a:gd name="connsiteY905" fmla="*/ 6138030 h 7200899"/>
              <a:gd name="connsiteX906" fmla="*/ 21965156 w 24516184"/>
              <a:gd name="connsiteY906" fmla="*/ 6081429 h 7200899"/>
              <a:gd name="connsiteX907" fmla="*/ 21982672 w 24516184"/>
              <a:gd name="connsiteY907" fmla="*/ 6077847 h 7200899"/>
              <a:gd name="connsiteX908" fmla="*/ 24397068 w 24516184"/>
              <a:gd name="connsiteY908" fmla="*/ 6019681 h 7200899"/>
              <a:gd name="connsiteX909" fmla="*/ 24516184 w 24516184"/>
              <a:gd name="connsiteY909" fmla="*/ 6081147 h 7200899"/>
              <a:gd name="connsiteX910" fmla="*/ 24397068 w 24516184"/>
              <a:gd name="connsiteY910" fmla="*/ 6019681 h 7200899"/>
              <a:gd name="connsiteX911" fmla="*/ 22260416 w 24516184"/>
              <a:gd name="connsiteY911" fmla="*/ 6008650 h 7200899"/>
              <a:gd name="connsiteX912" fmla="*/ 22294728 w 24516184"/>
              <a:gd name="connsiteY912" fmla="*/ 6028155 h 7200899"/>
              <a:gd name="connsiteX913" fmla="*/ 22220732 w 24516184"/>
              <a:gd name="connsiteY913" fmla="*/ 6144425 h 7200899"/>
              <a:gd name="connsiteX914" fmla="*/ 22190112 w 24516184"/>
              <a:gd name="connsiteY914" fmla="*/ 6087747 h 7200899"/>
              <a:gd name="connsiteX915" fmla="*/ 22260416 w 24516184"/>
              <a:gd name="connsiteY915" fmla="*/ 6008650 h 7200899"/>
              <a:gd name="connsiteX916" fmla="*/ 21626472 w 24516184"/>
              <a:gd name="connsiteY916" fmla="*/ 6000176 h 7200899"/>
              <a:gd name="connsiteX917" fmla="*/ 21572520 w 24516184"/>
              <a:gd name="connsiteY917" fmla="*/ 6189029 h 7200899"/>
              <a:gd name="connsiteX918" fmla="*/ 21570344 w 24516184"/>
              <a:gd name="connsiteY918" fmla="*/ 6189047 h 7200899"/>
              <a:gd name="connsiteX919" fmla="*/ 21590332 w 24516184"/>
              <a:gd name="connsiteY919" fmla="*/ 6193595 h 7200899"/>
              <a:gd name="connsiteX920" fmla="*/ 21626764 w 24516184"/>
              <a:gd name="connsiteY920" fmla="*/ 6217259 h 7200899"/>
              <a:gd name="connsiteX921" fmla="*/ 21613320 w 24516184"/>
              <a:gd name="connsiteY921" fmla="*/ 6246731 h 7200899"/>
              <a:gd name="connsiteX922" fmla="*/ 21623348 w 24516184"/>
              <a:gd name="connsiteY922" fmla="*/ 6255368 h 7200899"/>
              <a:gd name="connsiteX923" fmla="*/ 21628436 w 24516184"/>
              <a:gd name="connsiteY923" fmla="*/ 6453251 h 7200899"/>
              <a:gd name="connsiteX924" fmla="*/ 21616232 w 24516184"/>
              <a:gd name="connsiteY924" fmla="*/ 6470475 h 7200899"/>
              <a:gd name="connsiteX925" fmla="*/ 21628480 w 24516184"/>
              <a:gd name="connsiteY925" fmla="*/ 6491525 h 7200899"/>
              <a:gd name="connsiteX926" fmla="*/ 21572596 w 24516184"/>
              <a:gd name="connsiteY926" fmla="*/ 6552005 h 7200899"/>
              <a:gd name="connsiteX927" fmla="*/ 21565356 w 24516184"/>
              <a:gd name="connsiteY927" fmla="*/ 6532957 h 7200899"/>
              <a:gd name="connsiteX928" fmla="*/ 21550592 w 24516184"/>
              <a:gd name="connsiteY928" fmla="*/ 6531295 h 7200899"/>
              <a:gd name="connsiteX929" fmla="*/ 21540212 w 24516184"/>
              <a:gd name="connsiteY929" fmla="*/ 6576078 h 7200899"/>
              <a:gd name="connsiteX930" fmla="*/ 21518228 w 24516184"/>
              <a:gd name="connsiteY930" fmla="*/ 6533261 h 7200899"/>
              <a:gd name="connsiteX931" fmla="*/ 21517516 w 24516184"/>
              <a:gd name="connsiteY931" fmla="*/ 6527168 h 7200899"/>
              <a:gd name="connsiteX932" fmla="*/ 21481916 w 24516184"/>
              <a:gd name="connsiteY932" fmla="*/ 6510247 h 7200899"/>
              <a:gd name="connsiteX933" fmla="*/ 21490292 w 24516184"/>
              <a:gd name="connsiteY933" fmla="*/ 6541487 h 7200899"/>
              <a:gd name="connsiteX934" fmla="*/ 21444688 w 24516184"/>
              <a:gd name="connsiteY934" fmla="*/ 6559125 h 7200899"/>
              <a:gd name="connsiteX935" fmla="*/ 21450496 w 24516184"/>
              <a:gd name="connsiteY935" fmla="*/ 6506471 h 7200899"/>
              <a:gd name="connsiteX936" fmla="*/ 21473688 w 24516184"/>
              <a:gd name="connsiteY936" fmla="*/ 6505207 h 7200899"/>
              <a:gd name="connsiteX937" fmla="*/ 21407080 w 24516184"/>
              <a:gd name="connsiteY937" fmla="*/ 6449873 h 7200899"/>
              <a:gd name="connsiteX938" fmla="*/ 21404420 w 24516184"/>
              <a:gd name="connsiteY938" fmla="*/ 6448155 h 7200899"/>
              <a:gd name="connsiteX939" fmla="*/ 21401920 w 24516184"/>
              <a:gd name="connsiteY939" fmla="*/ 6448579 h 7200899"/>
              <a:gd name="connsiteX940" fmla="*/ 21401252 w 24516184"/>
              <a:gd name="connsiteY940" fmla="*/ 6455421 h 7200899"/>
              <a:gd name="connsiteX941" fmla="*/ 21375636 w 24516184"/>
              <a:gd name="connsiteY941" fmla="*/ 6494784 h 7200899"/>
              <a:gd name="connsiteX942" fmla="*/ 21348552 w 24516184"/>
              <a:gd name="connsiteY942" fmla="*/ 6492999 h 7200899"/>
              <a:gd name="connsiteX943" fmla="*/ 21342412 w 24516184"/>
              <a:gd name="connsiteY943" fmla="*/ 6451008 h 7200899"/>
              <a:gd name="connsiteX944" fmla="*/ 21345516 w 24516184"/>
              <a:gd name="connsiteY944" fmla="*/ 6431422 h 7200899"/>
              <a:gd name="connsiteX945" fmla="*/ 21342392 w 24516184"/>
              <a:gd name="connsiteY945" fmla="*/ 6424535 h 7200899"/>
              <a:gd name="connsiteX946" fmla="*/ 21374796 w 24516184"/>
              <a:gd name="connsiteY946" fmla="*/ 6348413 h 7200899"/>
              <a:gd name="connsiteX947" fmla="*/ 21385624 w 24516184"/>
              <a:gd name="connsiteY947" fmla="*/ 6347461 h 7200899"/>
              <a:gd name="connsiteX948" fmla="*/ 21411240 w 24516184"/>
              <a:gd name="connsiteY948" fmla="*/ 6289439 h 7200899"/>
              <a:gd name="connsiteX949" fmla="*/ 21486436 w 24516184"/>
              <a:gd name="connsiteY949" fmla="*/ 6204199 h 7200899"/>
              <a:gd name="connsiteX950" fmla="*/ 21547084 w 24516184"/>
              <a:gd name="connsiteY950" fmla="*/ 6199029 h 7200899"/>
              <a:gd name="connsiteX951" fmla="*/ 21556444 w 24516184"/>
              <a:gd name="connsiteY951" fmla="*/ 6189153 h 7200899"/>
              <a:gd name="connsiteX952" fmla="*/ 21549172 w 24516184"/>
              <a:gd name="connsiteY952" fmla="*/ 6189210 h 7200899"/>
              <a:gd name="connsiteX953" fmla="*/ 21517156 w 24516184"/>
              <a:gd name="connsiteY953" fmla="*/ 6169825 h 7200899"/>
              <a:gd name="connsiteX954" fmla="*/ 21626472 w 24516184"/>
              <a:gd name="connsiteY954" fmla="*/ 6000176 h 7200899"/>
              <a:gd name="connsiteX955" fmla="*/ 23507456 w 24516184"/>
              <a:gd name="connsiteY955" fmla="*/ 5987457 h 7200899"/>
              <a:gd name="connsiteX956" fmla="*/ 23610300 w 24516184"/>
              <a:gd name="connsiteY956" fmla="*/ 6066736 h 7200899"/>
              <a:gd name="connsiteX957" fmla="*/ 23558980 w 24516184"/>
              <a:gd name="connsiteY957" fmla="*/ 6088737 h 7200899"/>
              <a:gd name="connsiteX958" fmla="*/ 23539348 w 24516184"/>
              <a:gd name="connsiteY958" fmla="*/ 6069829 h 7200899"/>
              <a:gd name="connsiteX959" fmla="*/ 23539308 w 24516184"/>
              <a:gd name="connsiteY959" fmla="*/ 6069763 h 7200899"/>
              <a:gd name="connsiteX960" fmla="*/ 23537120 w 24516184"/>
              <a:gd name="connsiteY960" fmla="*/ 6073333 h 7200899"/>
              <a:gd name="connsiteX961" fmla="*/ 23482480 w 24516184"/>
              <a:gd name="connsiteY961" fmla="*/ 6017947 h 7200899"/>
              <a:gd name="connsiteX962" fmla="*/ 23499452 w 24516184"/>
              <a:gd name="connsiteY962" fmla="*/ 6013362 h 7200899"/>
              <a:gd name="connsiteX963" fmla="*/ 23514960 w 24516184"/>
              <a:gd name="connsiteY963" fmla="*/ 6021322 h 7200899"/>
              <a:gd name="connsiteX964" fmla="*/ 23511964 w 24516184"/>
              <a:gd name="connsiteY964" fmla="*/ 6013450 h 7200899"/>
              <a:gd name="connsiteX965" fmla="*/ 23507456 w 24516184"/>
              <a:gd name="connsiteY965" fmla="*/ 5987457 h 7200899"/>
              <a:gd name="connsiteX966" fmla="*/ 21867116 w 24516184"/>
              <a:gd name="connsiteY966" fmla="*/ 5985005 h 7200899"/>
              <a:gd name="connsiteX967" fmla="*/ 21896196 w 24516184"/>
              <a:gd name="connsiteY967" fmla="*/ 6013545 h 7200899"/>
              <a:gd name="connsiteX968" fmla="*/ 21866692 w 24516184"/>
              <a:gd name="connsiteY968" fmla="*/ 6045373 h 7200899"/>
              <a:gd name="connsiteX969" fmla="*/ 21853740 w 24516184"/>
              <a:gd name="connsiteY969" fmla="*/ 5993557 h 7200899"/>
              <a:gd name="connsiteX970" fmla="*/ 21867116 w 24516184"/>
              <a:gd name="connsiteY970" fmla="*/ 5985005 h 7200899"/>
              <a:gd name="connsiteX971" fmla="*/ 21252012 w 24516184"/>
              <a:gd name="connsiteY971" fmla="*/ 5977811 h 7200899"/>
              <a:gd name="connsiteX972" fmla="*/ 21250248 w 24516184"/>
              <a:gd name="connsiteY972" fmla="*/ 5977826 h 7200899"/>
              <a:gd name="connsiteX973" fmla="*/ 21250248 w 24516184"/>
              <a:gd name="connsiteY973" fmla="*/ 5977827 h 7200899"/>
              <a:gd name="connsiteX974" fmla="*/ 21252012 w 24516184"/>
              <a:gd name="connsiteY974" fmla="*/ 5977812 h 7200899"/>
              <a:gd name="connsiteX975" fmla="*/ 22727292 w 24516184"/>
              <a:gd name="connsiteY975" fmla="*/ 5974458 h 7200899"/>
              <a:gd name="connsiteX976" fmla="*/ 22734936 w 24516184"/>
              <a:gd name="connsiteY976" fmla="*/ 6074881 h 7200899"/>
              <a:gd name="connsiteX977" fmla="*/ 22734648 w 24516184"/>
              <a:gd name="connsiteY977" fmla="*/ 6076902 h 7200899"/>
              <a:gd name="connsiteX978" fmla="*/ 22780304 w 24516184"/>
              <a:gd name="connsiteY978" fmla="*/ 6116479 h 7200899"/>
              <a:gd name="connsiteX979" fmla="*/ 22717768 w 24516184"/>
              <a:gd name="connsiteY979" fmla="*/ 6131004 h 7200899"/>
              <a:gd name="connsiteX980" fmla="*/ 22710440 w 24516184"/>
              <a:gd name="connsiteY980" fmla="*/ 6141321 h 7200899"/>
              <a:gd name="connsiteX981" fmla="*/ 22701128 w 24516184"/>
              <a:gd name="connsiteY981" fmla="*/ 6116943 h 7200899"/>
              <a:gd name="connsiteX982" fmla="*/ 22654688 w 24516184"/>
              <a:gd name="connsiteY982" fmla="*/ 6075998 h 7200899"/>
              <a:gd name="connsiteX983" fmla="*/ 22686480 w 24516184"/>
              <a:gd name="connsiteY983" fmla="*/ 6067307 h 7200899"/>
              <a:gd name="connsiteX984" fmla="*/ 22691520 w 24516184"/>
              <a:gd name="connsiteY984" fmla="*/ 5998201 h 7200899"/>
              <a:gd name="connsiteX985" fmla="*/ 22727292 w 24516184"/>
              <a:gd name="connsiteY985" fmla="*/ 5974458 h 7200899"/>
              <a:gd name="connsiteX986" fmla="*/ 22992984 w 24516184"/>
              <a:gd name="connsiteY986" fmla="*/ 5957395 h 7200899"/>
              <a:gd name="connsiteX987" fmla="*/ 22998244 w 24516184"/>
              <a:gd name="connsiteY987" fmla="*/ 5964083 h 7200899"/>
              <a:gd name="connsiteX988" fmla="*/ 22998904 w 24516184"/>
              <a:gd name="connsiteY988" fmla="*/ 5991161 h 7200899"/>
              <a:gd name="connsiteX989" fmla="*/ 23022196 w 24516184"/>
              <a:gd name="connsiteY989" fmla="*/ 5971964 h 7200899"/>
              <a:gd name="connsiteX990" fmla="*/ 23077312 w 24516184"/>
              <a:gd name="connsiteY990" fmla="*/ 5964928 h 7200899"/>
              <a:gd name="connsiteX991" fmla="*/ 23182012 w 24516184"/>
              <a:gd name="connsiteY991" fmla="*/ 6109621 h 7200899"/>
              <a:gd name="connsiteX992" fmla="*/ 22975004 w 24516184"/>
              <a:gd name="connsiteY992" fmla="*/ 6137943 h 7200899"/>
              <a:gd name="connsiteX993" fmla="*/ 22978504 w 24516184"/>
              <a:gd name="connsiteY993" fmla="*/ 6007973 h 7200899"/>
              <a:gd name="connsiteX994" fmla="*/ 22982716 w 24516184"/>
              <a:gd name="connsiteY994" fmla="*/ 6004501 h 7200899"/>
              <a:gd name="connsiteX995" fmla="*/ 22967224 w 24516184"/>
              <a:gd name="connsiteY995" fmla="*/ 5990414 h 7200899"/>
              <a:gd name="connsiteX996" fmla="*/ 22992984 w 24516184"/>
              <a:gd name="connsiteY996" fmla="*/ 5957395 h 7200899"/>
              <a:gd name="connsiteX997" fmla="*/ 23723616 w 24516184"/>
              <a:gd name="connsiteY997" fmla="*/ 5933140 h 7200899"/>
              <a:gd name="connsiteX998" fmla="*/ 23769268 w 24516184"/>
              <a:gd name="connsiteY998" fmla="*/ 5960793 h 7200899"/>
              <a:gd name="connsiteX999" fmla="*/ 23766340 w 24516184"/>
              <a:gd name="connsiteY999" fmla="*/ 5981737 h 7200899"/>
              <a:gd name="connsiteX1000" fmla="*/ 23794980 w 24516184"/>
              <a:gd name="connsiteY1000" fmla="*/ 5968833 h 7200899"/>
              <a:gd name="connsiteX1001" fmla="*/ 23900984 w 24516184"/>
              <a:gd name="connsiteY1001" fmla="*/ 6008715 h 7200899"/>
              <a:gd name="connsiteX1002" fmla="*/ 23901996 w 24516184"/>
              <a:gd name="connsiteY1002" fmla="*/ 6040767 h 7200899"/>
              <a:gd name="connsiteX1003" fmla="*/ 23910448 w 24516184"/>
              <a:gd name="connsiteY1003" fmla="*/ 6037431 h 7200899"/>
              <a:gd name="connsiteX1004" fmla="*/ 23951120 w 24516184"/>
              <a:gd name="connsiteY1004" fmla="*/ 6055853 h 7200899"/>
              <a:gd name="connsiteX1005" fmla="*/ 23925740 w 24516184"/>
              <a:gd name="connsiteY1005" fmla="*/ 6090277 h 7200899"/>
              <a:gd name="connsiteX1006" fmla="*/ 23925484 w 24516184"/>
              <a:gd name="connsiteY1006" fmla="*/ 6090438 h 7200899"/>
              <a:gd name="connsiteX1007" fmla="*/ 23929236 w 24516184"/>
              <a:gd name="connsiteY1007" fmla="*/ 6093629 h 7200899"/>
              <a:gd name="connsiteX1008" fmla="*/ 23915236 w 24516184"/>
              <a:gd name="connsiteY1008" fmla="*/ 6096497 h 7200899"/>
              <a:gd name="connsiteX1009" fmla="*/ 23903956 w 24516184"/>
              <a:gd name="connsiteY1009" fmla="*/ 6103171 h 7200899"/>
              <a:gd name="connsiteX1010" fmla="*/ 23904148 w 24516184"/>
              <a:gd name="connsiteY1010" fmla="*/ 6109244 h 7200899"/>
              <a:gd name="connsiteX1011" fmla="*/ 23683008 w 24516184"/>
              <a:gd name="connsiteY1011" fmla="*/ 6092783 h 7200899"/>
              <a:gd name="connsiteX1012" fmla="*/ 23689648 w 24516184"/>
              <a:gd name="connsiteY1012" fmla="*/ 6051771 h 7200899"/>
              <a:gd name="connsiteX1013" fmla="*/ 23709192 w 24516184"/>
              <a:gd name="connsiteY1013" fmla="*/ 6026512 h 7200899"/>
              <a:gd name="connsiteX1014" fmla="*/ 23690520 w 24516184"/>
              <a:gd name="connsiteY1014" fmla="*/ 5994940 h 7200899"/>
              <a:gd name="connsiteX1015" fmla="*/ 23680400 w 24516184"/>
              <a:gd name="connsiteY1015" fmla="*/ 5955893 h 7200899"/>
              <a:gd name="connsiteX1016" fmla="*/ 23723616 w 24516184"/>
              <a:gd name="connsiteY1016" fmla="*/ 5933140 h 7200899"/>
              <a:gd name="connsiteX1017" fmla="*/ 20294248 w 24516184"/>
              <a:gd name="connsiteY1017" fmla="*/ 5929746 h 7200899"/>
              <a:gd name="connsiteX1018" fmla="*/ 20293508 w 24516184"/>
              <a:gd name="connsiteY1018" fmla="*/ 5931804 h 7200899"/>
              <a:gd name="connsiteX1019" fmla="*/ 20291312 w 24516184"/>
              <a:gd name="connsiteY1019" fmla="*/ 5937924 h 7200899"/>
              <a:gd name="connsiteX1020" fmla="*/ 20289648 w 24516184"/>
              <a:gd name="connsiteY1020" fmla="*/ 5942547 h 7200899"/>
              <a:gd name="connsiteX1021" fmla="*/ 20289648 w 24516184"/>
              <a:gd name="connsiteY1021" fmla="*/ 5942548 h 7200899"/>
              <a:gd name="connsiteX1022" fmla="*/ 20291312 w 24516184"/>
              <a:gd name="connsiteY1022" fmla="*/ 5937924 h 7200899"/>
              <a:gd name="connsiteX1023" fmla="*/ 21709160 w 24516184"/>
              <a:gd name="connsiteY1023" fmla="*/ 5929148 h 7200899"/>
              <a:gd name="connsiteX1024" fmla="*/ 21720180 w 24516184"/>
              <a:gd name="connsiteY1024" fmla="*/ 5937497 h 7200899"/>
              <a:gd name="connsiteX1025" fmla="*/ 21725200 w 24516184"/>
              <a:gd name="connsiteY1025" fmla="*/ 5971283 h 7200899"/>
              <a:gd name="connsiteX1026" fmla="*/ 21750196 w 24516184"/>
              <a:gd name="connsiteY1026" fmla="*/ 5937493 h 7200899"/>
              <a:gd name="connsiteX1027" fmla="*/ 21767416 w 24516184"/>
              <a:gd name="connsiteY1027" fmla="*/ 5935977 h 7200899"/>
              <a:gd name="connsiteX1028" fmla="*/ 21773820 w 24516184"/>
              <a:gd name="connsiteY1028" fmla="*/ 5947611 h 7200899"/>
              <a:gd name="connsiteX1029" fmla="*/ 21750040 w 24516184"/>
              <a:gd name="connsiteY1029" fmla="*/ 6008668 h 7200899"/>
              <a:gd name="connsiteX1030" fmla="*/ 21724152 w 24516184"/>
              <a:gd name="connsiteY1030" fmla="*/ 5974655 h 7200899"/>
              <a:gd name="connsiteX1031" fmla="*/ 21711012 w 24516184"/>
              <a:gd name="connsiteY1031" fmla="*/ 5997284 h 7200899"/>
              <a:gd name="connsiteX1032" fmla="*/ 21693496 w 24516184"/>
              <a:gd name="connsiteY1032" fmla="*/ 5940795 h 7200899"/>
              <a:gd name="connsiteX1033" fmla="*/ 21709160 w 24516184"/>
              <a:gd name="connsiteY1033" fmla="*/ 5929148 h 7200899"/>
              <a:gd name="connsiteX1034" fmla="*/ 20295308 w 24516184"/>
              <a:gd name="connsiteY1034" fmla="*/ 5926804 h 7200899"/>
              <a:gd name="connsiteX1035" fmla="*/ 20290940 w 24516184"/>
              <a:gd name="connsiteY1035" fmla="*/ 5928541 h 7200899"/>
              <a:gd name="connsiteX1036" fmla="*/ 20295308 w 24516184"/>
              <a:gd name="connsiteY1036" fmla="*/ 5926805 h 7200899"/>
              <a:gd name="connsiteX1037" fmla="*/ 23986680 w 24516184"/>
              <a:gd name="connsiteY1037" fmla="*/ 5922739 h 7200899"/>
              <a:gd name="connsiteX1038" fmla="*/ 23943200 w 24516184"/>
              <a:gd name="connsiteY1038" fmla="*/ 5956875 h 7200899"/>
              <a:gd name="connsiteX1039" fmla="*/ 23949356 w 24516184"/>
              <a:gd name="connsiteY1039" fmla="*/ 5937591 h 7200899"/>
              <a:gd name="connsiteX1040" fmla="*/ 23986680 w 24516184"/>
              <a:gd name="connsiteY1040" fmla="*/ 5922739 h 7200899"/>
              <a:gd name="connsiteX1041" fmla="*/ 20301452 w 24516184"/>
              <a:gd name="connsiteY1041" fmla="*/ 5909722 h 7200899"/>
              <a:gd name="connsiteX1042" fmla="*/ 20299748 w 24516184"/>
              <a:gd name="connsiteY1042" fmla="*/ 5914456 h 7200899"/>
              <a:gd name="connsiteX1043" fmla="*/ 20299748 w 24516184"/>
              <a:gd name="connsiteY1043" fmla="*/ 5914457 h 7200899"/>
              <a:gd name="connsiteX1044" fmla="*/ 20301304 w 24516184"/>
              <a:gd name="connsiteY1044" fmla="*/ 5910141 h 7200899"/>
              <a:gd name="connsiteX1045" fmla="*/ 22255008 w 24516184"/>
              <a:gd name="connsiteY1045" fmla="*/ 5902619 h 7200899"/>
              <a:gd name="connsiteX1046" fmla="*/ 22240328 w 24516184"/>
              <a:gd name="connsiteY1046" fmla="*/ 5995236 h 7200899"/>
              <a:gd name="connsiteX1047" fmla="*/ 22222672 w 24516184"/>
              <a:gd name="connsiteY1047" fmla="*/ 5940631 h 7200899"/>
              <a:gd name="connsiteX1048" fmla="*/ 22255008 w 24516184"/>
              <a:gd name="connsiteY1048" fmla="*/ 5902619 h 7200899"/>
              <a:gd name="connsiteX1049" fmla="*/ 22117020 w 24516184"/>
              <a:gd name="connsiteY1049" fmla="*/ 5876817 h 7200899"/>
              <a:gd name="connsiteX1050" fmla="*/ 22122300 w 24516184"/>
              <a:gd name="connsiteY1050" fmla="*/ 5917965 h 7200899"/>
              <a:gd name="connsiteX1051" fmla="*/ 22091396 w 24516184"/>
              <a:gd name="connsiteY1051" fmla="*/ 5885838 h 7200899"/>
              <a:gd name="connsiteX1052" fmla="*/ 22117020 w 24516184"/>
              <a:gd name="connsiteY1052" fmla="*/ 5876817 h 7200899"/>
              <a:gd name="connsiteX1053" fmla="*/ 22408868 w 24516184"/>
              <a:gd name="connsiteY1053" fmla="*/ 5872115 h 7200899"/>
              <a:gd name="connsiteX1054" fmla="*/ 22466076 w 24516184"/>
              <a:gd name="connsiteY1054" fmla="*/ 5885195 h 7200899"/>
              <a:gd name="connsiteX1055" fmla="*/ 22480184 w 24516184"/>
              <a:gd name="connsiteY1055" fmla="*/ 5900585 h 7200899"/>
              <a:gd name="connsiteX1056" fmla="*/ 22501684 w 24516184"/>
              <a:gd name="connsiteY1056" fmla="*/ 5890705 h 7200899"/>
              <a:gd name="connsiteX1057" fmla="*/ 22492888 w 24516184"/>
              <a:gd name="connsiteY1057" fmla="*/ 5914441 h 7200899"/>
              <a:gd name="connsiteX1058" fmla="*/ 22532540 w 24516184"/>
              <a:gd name="connsiteY1058" fmla="*/ 5957697 h 7200899"/>
              <a:gd name="connsiteX1059" fmla="*/ 22610356 w 24516184"/>
              <a:gd name="connsiteY1059" fmla="*/ 6021701 h 7200899"/>
              <a:gd name="connsiteX1060" fmla="*/ 22581804 w 24516184"/>
              <a:gd name="connsiteY1060" fmla="*/ 6057555 h 7200899"/>
              <a:gd name="connsiteX1061" fmla="*/ 22557736 w 24516184"/>
              <a:gd name="connsiteY1061" fmla="*/ 6066175 h 7200899"/>
              <a:gd name="connsiteX1062" fmla="*/ 22476272 w 24516184"/>
              <a:gd name="connsiteY1062" fmla="*/ 5993709 h 7200899"/>
              <a:gd name="connsiteX1063" fmla="*/ 22458680 w 24516184"/>
              <a:gd name="connsiteY1063" fmla="*/ 5970757 h 7200899"/>
              <a:gd name="connsiteX1064" fmla="*/ 22452208 w 24516184"/>
              <a:gd name="connsiteY1064" fmla="*/ 5978709 h 7200899"/>
              <a:gd name="connsiteX1065" fmla="*/ 22443064 w 24516184"/>
              <a:gd name="connsiteY1065" fmla="*/ 5984485 h 7200899"/>
              <a:gd name="connsiteX1066" fmla="*/ 22447444 w 24516184"/>
              <a:gd name="connsiteY1066" fmla="*/ 5985468 h 7200899"/>
              <a:gd name="connsiteX1067" fmla="*/ 22466392 w 24516184"/>
              <a:gd name="connsiteY1067" fmla="*/ 6023078 h 7200899"/>
              <a:gd name="connsiteX1068" fmla="*/ 22464748 w 24516184"/>
              <a:gd name="connsiteY1068" fmla="*/ 6025586 h 7200899"/>
              <a:gd name="connsiteX1069" fmla="*/ 22469676 w 24516184"/>
              <a:gd name="connsiteY1069" fmla="*/ 6037085 h 7200899"/>
              <a:gd name="connsiteX1070" fmla="*/ 22479036 w 24516184"/>
              <a:gd name="connsiteY1070" fmla="*/ 6039845 h 7200899"/>
              <a:gd name="connsiteX1071" fmla="*/ 22529392 w 24516184"/>
              <a:gd name="connsiteY1071" fmla="*/ 6112896 h 7200899"/>
              <a:gd name="connsiteX1072" fmla="*/ 22383224 w 24516184"/>
              <a:gd name="connsiteY1072" fmla="*/ 6120301 h 7200899"/>
              <a:gd name="connsiteX1073" fmla="*/ 22382676 w 24516184"/>
              <a:gd name="connsiteY1073" fmla="*/ 6082193 h 7200899"/>
              <a:gd name="connsiteX1074" fmla="*/ 22364520 w 24516184"/>
              <a:gd name="connsiteY1074" fmla="*/ 6071850 h 7200899"/>
              <a:gd name="connsiteX1075" fmla="*/ 22373356 w 24516184"/>
              <a:gd name="connsiteY1075" fmla="*/ 6013567 h 7200899"/>
              <a:gd name="connsiteX1076" fmla="*/ 22392652 w 24516184"/>
              <a:gd name="connsiteY1076" fmla="*/ 6003629 h 7200899"/>
              <a:gd name="connsiteX1077" fmla="*/ 22384268 w 24516184"/>
              <a:gd name="connsiteY1077" fmla="*/ 6004487 h 7200899"/>
              <a:gd name="connsiteX1078" fmla="*/ 22402872 w 24516184"/>
              <a:gd name="connsiteY1078" fmla="*/ 5956501 h 7200899"/>
              <a:gd name="connsiteX1079" fmla="*/ 22425060 w 24516184"/>
              <a:gd name="connsiteY1079" fmla="*/ 5931743 h 7200899"/>
              <a:gd name="connsiteX1080" fmla="*/ 22390436 w 24516184"/>
              <a:gd name="connsiteY1080" fmla="*/ 5904120 h 7200899"/>
              <a:gd name="connsiteX1081" fmla="*/ 22395756 w 24516184"/>
              <a:gd name="connsiteY1081" fmla="*/ 5879944 h 7200899"/>
              <a:gd name="connsiteX1082" fmla="*/ 22408868 w 24516184"/>
              <a:gd name="connsiteY1082" fmla="*/ 5872115 h 7200899"/>
              <a:gd name="connsiteX1083" fmla="*/ 20307452 w 24516184"/>
              <a:gd name="connsiteY1083" fmla="*/ 5862576 h 7200899"/>
              <a:gd name="connsiteX1084" fmla="*/ 20305692 w 24516184"/>
              <a:gd name="connsiteY1084" fmla="*/ 5884223 h 7200899"/>
              <a:gd name="connsiteX1085" fmla="*/ 20305676 w 24516184"/>
              <a:gd name="connsiteY1085" fmla="*/ 5884301 h 7200899"/>
              <a:gd name="connsiteX1086" fmla="*/ 20305692 w 24516184"/>
              <a:gd name="connsiteY1086" fmla="*/ 5884224 h 7200899"/>
              <a:gd name="connsiteX1087" fmla="*/ 20307452 w 24516184"/>
              <a:gd name="connsiteY1087" fmla="*/ 5862576 h 7200899"/>
              <a:gd name="connsiteX1088" fmla="*/ 21685340 w 24516184"/>
              <a:gd name="connsiteY1088" fmla="*/ 5861184 h 7200899"/>
              <a:gd name="connsiteX1089" fmla="*/ 21662536 w 24516184"/>
              <a:gd name="connsiteY1089" fmla="*/ 5895581 h 7200899"/>
              <a:gd name="connsiteX1090" fmla="*/ 21663260 w 24516184"/>
              <a:gd name="connsiteY1090" fmla="*/ 5864557 h 7200899"/>
              <a:gd name="connsiteX1091" fmla="*/ 21685340 w 24516184"/>
              <a:gd name="connsiteY1091" fmla="*/ 5861184 h 7200899"/>
              <a:gd name="connsiteX1092" fmla="*/ 21824384 w 24516184"/>
              <a:gd name="connsiteY1092" fmla="*/ 5854709 h 7200899"/>
              <a:gd name="connsiteX1093" fmla="*/ 21826536 w 24516184"/>
              <a:gd name="connsiteY1093" fmla="*/ 5932012 h 7200899"/>
              <a:gd name="connsiteX1094" fmla="*/ 21787952 w 24516184"/>
              <a:gd name="connsiteY1094" fmla="*/ 5924971 h 7200899"/>
              <a:gd name="connsiteX1095" fmla="*/ 21824384 w 24516184"/>
              <a:gd name="connsiteY1095" fmla="*/ 5854709 h 7200899"/>
              <a:gd name="connsiteX1096" fmla="*/ 22626876 w 24516184"/>
              <a:gd name="connsiteY1096" fmla="*/ 5836257 h 7200899"/>
              <a:gd name="connsiteX1097" fmla="*/ 22639220 w 24516184"/>
              <a:gd name="connsiteY1097" fmla="*/ 5836641 h 7200899"/>
              <a:gd name="connsiteX1098" fmla="*/ 22674488 w 24516184"/>
              <a:gd name="connsiteY1098" fmla="*/ 5845347 h 7200899"/>
              <a:gd name="connsiteX1099" fmla="*/ 22610220 w 24516184"/>
              <a:gd name="connsiteY1099" fmla="*/ 5843160 h 7200899"/>
              <a:gd name="connsiteX1100" fmla="*/ 22626876 w 24516184"/>
              <a:gd name="connsiteY1100" fmla="*/ 5836257 h 7200899"/>
              <a:gd name="connsiteX1101" fmla="*/ 20341968 w 24516184"/>
              <a:gd name="connsiteY1101" fmla="*/ 5833150 h 7200899"/>
              <a:gd name="connsiteX1102" fmla="*/ 20320416 w 24516184"/>
              <a:gd name="connsiteY1102" fmla="*/ 5887411 h 7200899"/>
              <a:gd name="connsiteX1103" fmla="*/ 20339808 w 24516184"/>
              <a:gd name="connsiteY1103" fmla="*/ 5838596 h 7200899"/>
              <a:gd name="connsiteX1104" fmla="*/ 22782200 w 24516184"/>
              <a:gd name="connsiteY1104" fmla="*/ 5832497 h 7200899"/>
              <a:gd name="connsiteX1105" fmla="*/ 22807468 w 24516184"/>
              <a:gd name="connsiteY1105" fmla="*/ 5851001 h 7200899"/>
              <a:gd name="connsiteX1106" fmla="*/ 22748052 w 24516184"/>
              <a:gd name="connsiteY1106" fmla="*/ 5884537 h 7200899"/>
              <a:gd name="connsiteX1107" fmla="*/ 22782200 w 24516184"/>
              <a:gd name="connsiteY1107" fmla="*/ 5832497 h 7200899"/>
              <a:gd name="connsiteX1108" fmla="*/ 22933376 w 24516184"/>
              <a:gd name="connsiteY1108" fmla="*/ 5814914 h 7200899"/>
              <a:gd name="connsiteX1109" fmla="*/ 22950508 w 24516184"/>
              <a:gd name="connsiteY1109" fmla="*/ 5816636 h 7200899"/>
              <a:gd name="connsiteX1110" fmla="*/ 23000736 w 24516184"/>
              <a:gd name="connsiteY1110" fmla="*/ 5863657 h 7200899"/>
              <a:gd name="connsiteX1111" fmla="*/ 22939084 w 24516184"/>
              <a:gd name="connsiteY1111" fmla="*/ 5946025 h 7200899"/>
              <a:gd name="connsiteX1112" fmla="*/ 22900908 w 24516184"/>
              <a:gd name="connsiteY1112" fmla="*/ 5848458 h 7200899"/>
              <a:gd name="connsiteX1113" fmla="*/ 22918736 w 24516184"/>
              <a:gd name="connsiteY1113" fmla="*/ 5820314 h 7200899"/>
              <a:gd name="connsiteX1114" fmla="*/ 22933376 w 24516184"/>
              <a:gd name="connsiteY1114" fmla="*/ 5814914 h 7200899"/>
              <a:gd name="connsiteX1115" fmla="*/ 20302388 w 24516184"/>
              <a:gd name="connsiteY1115" fmla="*/ 5805701 h 7200899"/>
              <a:gd name="connsiteX1116" fmla="*/ 20297404 w 24516184"/>
              <a:gd name="connsiteY1116" fmla="*/ 5816199 h 7200899"/>
              <a:gd name="connsiteX1117" fmla="*/ 20297404 w 24516184"/>
              <a:gd name="connsiteY1117" fmla="*/ 5816200 h 7200899"/>
              <a:gd name="connsiteX1118" fmla="*/ 20337516 w 24516184"/>
              <a:gd name="connsiteY1118" fmla="*/ 5804099 h 7200899"/>
              <a:gd name="connsiteX1119" fmla="*/ 20337516 w 24516184"/>
              <a:gd name="connsiteY1119" fmla="*/ 5804100 h 7200899"/>
              <a:gd name="connsiteX1120" fmla="*/ 20352444 w 24516184"/>
              <a:gd name="connsiteY1120" fmla="*/ 5812384 h 7200899"/>
              <a:gd name="connsiteX1121" fmla="*/ 20352444 w 24516184"/>
              <a:gd name="connsiteY1121" fmla="*/ 5812383 h 7200899"/>
              <a:gd name="connsiteX1122" fmla="*/ 22888588 w 24516184"/>
              <a:gd name="connsiteY1122" fmla="*/ 5792825 h 7200899"/>
              <a:gd name="connsiteX1123" fmla="*/ 22915428 w 24516184"/>
              <a:gd name="connsiteY1123" fmla="*/ 5795073 h 7200899"/>
              <a:gd name="connsiteX1124" fmla="*/ 22860768 w 24516184"/>
              <a:gd name="connsiteY1124" fmla="*/ 5885813 h 7200899"/>
              <a:gd name="connsiteX1125" fmla="*/ 22888588 w 24516184"/>
              <a:gd name="connsiteY1125" fmla="*/ 5792825 h 7200899"/>
              <a:gd name="connsiteX1126" fmla="*/ 21672944 w 24516184"/>
              <a:gd name="connsiteY1126" fmla="*/ 5770729 h 7200899"/>
              <a:gd name="connsiteX1127" fmla="*/ 21690368 w 24516184"/>
              <a:gd name="connsiteY1127" fmla="*/ 5837050 h 7200899"/>
              <a:gd name="connsiteX1128" fmla="*/ 21643960 w 24516184"/>
              <a:gd name="connsiteY1128" fmla="*/ 5830757 h 7200899"/>
              <a:gd name="connsiteX1129" fmla="*/ 21662608 w 24516184"/>
              <a:gd name="connsiteY1129" fmla="*/ 5773961 h 7200899"/>
              <a:gd name="connsiteX1130" fmla="*/ 21672944 w 24516184"/>
              <a:gd name="connsiteY1130" fmla="*/ 5770729 h 7200899"/>
              <a:gd name="connsiteX1131" fmla="*/ 23735988 w 24516184"/>
              <a:gd name="connsiteY1131" fmla="*/ 5766244 h 7200899"/>
              <a:gd name="connsiteX1132" fmla="*/ 23754388 w 24516184"/>
              <a:gd name="connsiteY1132" fmla="*/ 5827682 h 7200899"/>
              <a:gd name="connsiteX1133" fmla="*/ 23708796 w 24516184"/>
              <a:gd name="connsiteY1133" fmla="*/ 5842466 h 7200899"/>
              <a:gd name="connsiteX1134" fmla="*/ 23702448 w 24516184"/>
              <a:gd name="connsiteY1134" fmla="*/ 5772771 h 7200899"/>
              <a:gd name="connsiteX1135" fmla="*/ 23735988 w 24516184"/>
              <a:gd name="connsiteY1135" fmla="*/ 5766244 h 7200899"/>
              <a:gd name="connsiteX1136" fmla="*/ 20572784 w 24516184"/>
              <a:gd name="connsiteY1136" fmla="*/ 5747508 h 7200899"/>
              <a:gd name="connsiteX1137" fmla="*/ 20572780 w 24516184"/>
              <a:gd name="connsiteY1137" fmla="*/ 5747511 h 7200899"/>
              <a:gd name="connsiteX1138" fmla="*/ 20572780 w 24516184"/>
              <a:gd name="connsiteY1138" fmla="*/ 5747512 h 7200899"/>
              <a:gd name="connsiteX1139" fmla="*/ 20572784 w 24516184"/>
              <a:gd name="connsiteY1139" fmla="*/ 5747509 h 7200899"/>
              <a:gd name="connsiteX1140" fmla="*/ 20573868 w 24516184"/>
              <a:gd name="connsiteY1140" fmla="*/ 5752967 h 7200899"/>
              <a:gd name="connsiteX1141" fmla="*/ 22642712 w 24516184"/>
              <a:gd name="connsiteY1141" fmla="*/ 5740849 h 7200899"/>
              <a:gd name="connsiteX1142" fmla="*/ 22731652 w 24516184"/>
              <a:gd name="connsiteY1142" fmla="*/ 5802580 h 7200899"/>
              <a:gd name="connsiteX1143" fmla="*/ 22586944 w 24516184"/>
              <a:gd name="connsiteY1143" fmla="*/ 5782583 h 7200899"/>
              <a:gd name="connsiteX1144" fmla="*/ 22610924 w 24516184"/>
              <a:gd name="connsiteY1144" fmla="*/ 5743030 h 7200899"/>
              <a:gd name="connsiteX1145" fmla="*/ 22642712 w 24516184"/>
              <a:gd name="connsiteY1145" fmla="*/ 5740849 h 7200899"/>
              <a:gd name="connsiteX1146" fmla="*/ 22312656 w 24516184"/>
              <a:gd name="connsiteY1146" fmla="*/ 5711682 h 7200899"/>
              <a:gd name="connsiteX1147" fmla="*/ 22322264 w 24516184"/>
              <a:gd name="connsiteY1147" fmla="*/ 5714985 h 7200899"/>
              <a:gd name="connsiteX1148" fmla="*/ 22305136 w 24516184"/>
              <a:gd name="connsiteY1148" fmla="*/ 5774800 h 7200899"/>
              <a:gd name="connsiteX1149" fmla="*/ 22290604 w 24516184"/>
              <a:gd name="connsiteY1149" fmla="*/ 5740785 h 7200899"/>
              <a:gd name="connsiteX1150" fmla="*/ 22299812 w 24516184"/>
              <a:gd name="connsiteY1150" fmla="*/ 5715185 h 7200899"/>
              <a:gd name="connsiteX1151" fmla="*/ 22312656 w 24516184"/>
              <a:gd name="connsiteY1151" fmla="*/ 5711682 h 7200899"/>
              <a:gd name="connsiteX1152" fmla="*/ 22394836 w 24516184"/>
              <a:gd name="connsiteY1152" fmla="*/ 5682755 h 7200899"/>
              <a:gd name="connsiteX1153" fmla="*/ 22416100 w 24516184"/>
              <a:gd name="connsiteY1153" fmla="*/ 5796276 h 7200899"/>
              <a:gd name="connsiteX1154" fmla="*/ 22402880 w 24516184"/>
              <a:gd name="connsiteY1154" fmla="*/ 5779598 h 7200899"/>
              <a:gd name="connsiteX1155" fmla="*/ 22403036 w 24516184"/>
              <a:gd name="connsiteY1155" fmla="*/ 5787089 h 7200899"/>
              <a:gd name="connsiteX1156" fmla="*/ 22374540 w 24516184"/>
              <a:gd name="connsiteY1156" fmla="*/ 5801969 h 7200899"/>
              <a:gd name="connsiteX1157" fmla="*/ 22376160 w 24516184"/>
              <a:gd name="connsiteY1157" fmla="*/ 5726085 h 7200899"/>
              <a:gd name="connsiteX1158" fmla="*/ 22380076 w 24516184"/>
              <a:gd name="connsiteY1158" fmla="*/ 5728705 h 7200899"/>
              <a:gd name="connsiteX1159" fmla="*/ 22377176 w 24516184"/>
              <a:gd name="connsiteY1159" fmla="*/ 5716137 h 7200899"/>
              <a:gd name="connsiteX1160" fmla="*/ 22394836 w 24516184"/>
              <a:gd name="connsiteY1160" fmla="*/ 5682755 h 7200899"/>
              <a:gd name="connsiteX1161" fmla="*/ 20422248 w 24516184"/>
              <a:gd name="connsiteY1161" fmla="*/ 5680018 h 7200899"/>
              <a:gd name="connsiteX1162" fmla="*/ 20426900 w 24516184"/>
              <a:gd name="connsiteY1162" fmla="*/ 5724253 h 7200899"/>
              <a:gd name="connsiteX1163" fmla="*/ 20422372 w 24516184"/>
              <a:gd name="connsiteY1163" fmla="*/ 5681194 h 7200899"/>
              <a:gd name="connsiteX1164" fmla="*/ 23508604 w 24516184"/>
              <a:gd name="connsiteY1164" fmla="*/ 5671535 h 7200899"/>
              <a:gd name="connsiteX1165" fmla="*/ 23527816 w 24516184"/>
              <a:gd name="connsiteY1165" fmla="*/ 5677168 h 7200899"/>
              <a:gd name="connsiteX1166" fmla="*/ 23553780 w 24516184"/>
              <a:gd name="connsiteY1166" fmla="*/ 5730727 h 7200899"/>
              <a:gd name="connsiteX1167" fmla="*/ 23525844 w 24516184"/>
              <a:gd name="connsiteY1167" fmla="*/ 5778344 h 7200899"/>
              <a:gd name="connsiteX1168" fmla="*/ 23484664 w 24516184"/>
              <a:gd name="connsiteY1168" fmla="*/ 5681947 h 7200899"/>
              <a:gd name="connsiteX1169" fmla="*/ 23508604 w 24516184"/>
              <a:gd name="connsiteY1169" fmla="*/ 5671535 h 7200899"/>
              <a:gd name="connsiteX1170" fmla="*/ 21646556 w 24516184"/>
              <a:gd name="connsiteY1170" fmla="*/ 5659310 h 7200899"/>
              <a:gd name="connsiteX1171" fmla="*/ 21685336 w 24516184"/>
              <a:gd name="connsiteY1171" fmla="*/ 5672773 h 7200899"/>
              <a:gd name="connsiteX1172" fmla="*/ 21587996 w 24516184"/>
              <a:gd name="connsiteY1172" fmla="*/ 5782567 h 7200899"/>
              <a:gd name="connsiteX1173" fmla="*/ 21646556 w 24516184"/>
              <a:gd name="connsiteY1173" fmla="*/ 5659310 h 7200899"/>
              <a:gd name="connsiteX1174" fmla="*/ 20194688 w 24516184"/>
              <a:gd name="connsiteY1174" fmla="*/ 5658375 h 7200899"/>
              <a:gd name="connsiteX1175" fmla="*/ 20194688 w 24516184"/>
              <a:gd name="connsiteY1175" fmla="*/ 5658376 h 7200899"/>
              <a:gd name="connsiteX1176" fmla="*/ 20222376 w 24516184"/>
              <a:gd name="connsiteY1176" fmla="*/ 5659546 h 7200899"/>
              <a:gd name="connsiteX1177" fmla="*/ 20222376 w 24516184"/>
              <a:gd name="connsiteY1177" fmla="*/ 5659545 h 7200899"/>
              <a:gd name="connsiteX1178" fmla="*/ 22119180 w 24516184"/>
              <a:gd name="connsiteY1178" fmla="*/ 5653529 h 7200899"/>
              <a:gd name="connsiteX1179" fmla="*/ 22144600 w 24516184"/>
              <a:gd name="connsiteY1179" fmla="*/ 5659678 h 7200899"/>
              <a:gd name="connsiteX1180" fmla="*/ 22166256 w 24516184"/>
              <a:gd name="connsiteY1180" fmla="*/ 5697813 h 7200899"/>
              <a:gd name="connsiteX1181" fmla="*/ 22105020 w 24516184"/>
              <a:gd name="connsiteY1181" fmla="*/ 5754267 h 7200899"/>
              <a:gd name="connsiteX1182" fmla="*/ 22090320 w 24516184"/>
              <a:gd name="connsiteY1182" fmla="*/ 5746255 h 7200899"/>
              <a:gd name="connsiteX1183" fmla="*/ 22094528 w 24516184"/>
              <a:gd name="connsiteY1183" fmla="*/ 5754859 h 7200899"/>
              <a:gd name="connsiteX1184" fmla="*/ 22090600 w 24516184"/>
              <a:gd name="connsiteY1184" fmla="*/ 5835493 h 7200899"/>
              <a:gd name="connsiteX1185" fmla="*/ 21964452 w 24516184"/>
              <a:gd name="connsiteY1185" fmla="*/ 5755197 h 7200899"/>
              <a:gd name="connsiteX1186" fmla="*/ 22000488 w 24516184"/>
              <a:gd name="connsiteY1186" fmla="*/ 5680519 h 7200899"/>
              <a:gd name="connsiteX1187" fmla="*/ 22068432 w 24516184"/>
              <a:gd name="connsiteY1187" fmla="*/ 5701507 h 7200899"/>
              <a:gd name="connsiteX1188" fmla="*/ 22083020 w 24516184"/>
              <a:gd name="connsiteY1188" fmla="*/ 5731331 h 7200899"/>
              <a:gd name="connsiteX1189" fmla="*/ 22094804 w 24516184"/>
              <a:gd name="connsiteY1189" fmla="*/ 5665655 h 7200899"/>
              <a:gd name="connsiteX1190" fmla="*/ 22119180 w 24516184"/>
              <a:gd name="connsiteY1190" fmla="*/ 5653529 h 7200899"/>
              <a:gd name="connsiteX1191" fmla="*/ 20400020 w 24516184"/>
              <a:gd name="connsiteY1191" fmla="*/ 5643772 h 7200899"/>
              <a:gd name="connsiteX1192" fmla="*/ 20396896 w 24516184"/>
              <a:gd name="connsiteY1192" fmla="*/ 5665432 h 7200899"/>
              <a:gd name="connsiteX1193" fmla="*/ 20291036 w 24516184"/>
              <a:gd name="connsiteY1193" fmla="*/ 5662441 h 7200899"/>
              <a:gd name="connsiteX1194" fmla="*/ 20253256 w 24516184"/>
              <a:gd name="connsiteY1194" fmla="*/ 5660849 h 7200899"/>
              <a:gd name="connsiteX1195" fmla="*/ 20252736 w 24516184"/>
              <a:gd name="connsiteY1195" fmla="*/ 5666474 h 7200899"/>
              <a:gd name="connsiteX1196" fmla="*/ 20250004 w 24516184"/>
              <a:gd name="connsiteY1196" fmla="*/ 5696056 h 7200899"/>
              <a:gd name="connsiteX1197" fmla="*/ 20234632 w 24516184"/>
              <a:gd name="connsiteY1197" fmla="*/ 5693609 h 7200899"/>
              <a:gd name="connsiteX1198" fmla="*/ 20234632 w 24516184"/>
              <a:gd name="connsiteY1198" fmla="*/ 5693610 h 7200899"/>
              <a:gd name="connsiteX1199" fmla="*/ 20250004 w 24516184"/>
              <a:gd name="connsiteY1199" fmla="*/ 5696057 h 7200899"/>
              <a:gd name="connsiteX1200" fmla="*/ 20252736 w 24516184"/>
              <a:gd name="connsiteY1200" fmla="*/ 5666475 h 7200899"/>
              <a:gd name="connsiteX1201" fmla="*/ 20253256 w 24516184"/>
              <a:gd name="connsiteY1201" fmla="*/ 5660850 h 7200899"/>
              <a:gd name="connsiteX1202" fmla="*/ 20291036 w 24516184"/>
              <a:gd name="connsiteY1202" fmla="*/ 5662442 h 7200899"/>
              <a:gd name="connsiteX1203" fmla="*/ 20343088 w 24516184"/>
              <a:gd name="connsiteY1203" fmla="*/ 5661402 h 7200899"/>
              <a:gd name="connsiteX1204" fmla="*/ 20343088 w 24516184"/>
              <a:gd name="connsiteY1204" fmla="*/ 5661402 h 7200899"/>
              <a:gd name="connsiteX1205" fmla="*/ 20396896 w 24516184"/>
              <a:gd name="connsiteY1205" fmla="*/ 5665433 h 7200899"/>
              <a:gd name="connsiteX1206" fmla="*/ 20400020 w 24516184"/>
              <a:gd name="connsiteY1206" fmla="*/ 5643773 h 7200899"/>
              <a:gd name="connsiteX1207" fmla="*/ 20414932 w 24516184"/>
              <a:gd name="connsiteY1207" fmla="*/ 5662306 h 7200899"/>
              <a:gd name="connsiteX1208" fmla="*/ 20424996 w 24516184"/>
              <a:gd name="connsiteY1208" fmla="*/ 5676412 h 7200899"/>
              <a:gd name="connsiteX1209" fmla="*/ 20424996 w 24516184"/>
              <a:gd name="connsiteY1209" fmla="*/ 5676411 h 7200899"/>
              <a:gd name="connsiteX1210" fmla="*/ 20414932 w 24516184"/>
              <a:gd name="connsiteY1210" fmla="*/ 5662305 h 7200899"/>
              <a:gd name="connsiteX1211" fmla="*/ 23427364 w 24516184"/>
              <a:gd name="connsiteY1211" fmla="*/ 5610657 h 7200899"/>
              <a:gd name="connsiteX1212" fmla="*/ 23417860 w 24516184"/>
              <a:gd name="connsiteY1212" fmla="*/ 5625888 h 7200899"/>
              <a:gd name="connsiteX1213" fmla="*/ 23446208 w 24516184"/>
              <a:gd name="connsiteY1213" fmla="*/ 5639885 h 7200899"/>
              <a:gd name="connsiteX1214" fmla="*/ 23483272 w 24516184"/>
              <a:gd name="connsiteY1214" fmla="*/ 5679049 h 7200899"/>
              <a:gd name="connsiteX1215" fmla="*/ 23411076 w 24516184"/>
              <a:gd name="connsiteY1215" fmla="*/ 5716257 h 7200899"/>
              <a:gd name="connsiteX1216" fmla="*/ 23355436 w 24516184"/>
              <a:gd name="connsiteY1216" fmla="*/ 5681859 h 7200899"/>
              <a:gd name="connsiteX1217" fmla="*/ 23344924 w 24516184"/>
              <a:gd name="connsiteY1217" fmla="*/ 5687712 h 7200899"/>
              <a:gd name="connsiteX1218" fmla="*/ 23253352 w 24516184"/>
              <a:gd name="connsiteY1218" fmla="*/ 5654069 h 7200899"/>
              <a:gd name="connsiteX1219" fmla="*/ 23427364 w 24516184"/>
              <a:gd name="connsiteY1219" fmla="*/ 5610657 h 7200899"/>
              <a:gd name="connsiteX1220" fmla="*/ 23678344 w 24516184"/>
              <a:gd name="connsiteY1220" fmla="*/ 5604687 h 7200899"/>
              <a:gd name="connsiteX1221" fmla="*/ 23778812 w 24516184"/>
              <a:gd name="connsiteY1221" fmla="*/ 5624874 h 7200899"/>
              <a:gd name="connsiteX1222" fmla="*/ 23725860 w 24516184"/>
              <a:gd name="connsiteY1222" fmla="*/ 5702993 h 7200899"/>
              <a:gd name="connsiteX1223" fmla="*/ 23689552 w 24516184"/>
              <a:gd name="connsiteY1223" fmla="*/ 5698899 h 7200899"/>
              <a:gd name="connsiteX1224" fmla="*/ 23689464 w 24516184"/>
              <a:gd name="connsiteY1224" fmla="*/ 5698857 h 7200899"/>
              <a:gd name="connsiteX1225" fmla="*/ 23688752 w 24516184"/>
              <a:gd name="connsiteY1225" fmla="*/ 5705471 h 7200899"/>
              <a:gd name="connsiteX1226" fmla="*/ 23586080 w 24516184"/>
              <a:gd name="connsiteY1226" fmla="*/ 5690647 h 7200899"/>
              <a:gd name="connsiteX1227" fmla="*/ 23605164 w 24516184"/>
              <a:gd name="connsiteY1227" fmla="*/ 5668165 h 7200899"/>
              <a:gd name="connsiteX1228" fmla="*/ 23629756 w 24516184"/>
              <a:gd name="connsiteY1228" fmla="*/ 5662722 h 7200899"/>
              <a:gd name="connsiteX1229" fmla="*/ 23621284 w 24516184"/>
              <a:gd name="connsiteY1229" fmla="*/ 5655898 h 7200899"/>
              <a:gd name="connsiteX1230" fmla="*/ 23600228 w 24516184"/>
              <a:gd name="connsiteY1230" fmla="*/ 5628035 h 7200899"/>
              <a:gd name="connsiteX1231" fmla="*/ 23678344 w 24516184"/>
              <a:gd name="connsiteY1231" fmla="*/ 5604687 h 7200899"/>
              <a:gd name="connsiteX1232" fmla="*/ 20430000 w 24516184"/>
              <a:gd name="connsiteY1232" fmla="*/ 5604663 h 7200899"/>
              <a:gd name="connsiteX1233" fmla="*/ 20422664 w 24516184"/>
              <a:gd name="connsiteY1233" fmla="*/ 5620734 h 7200899"/>
              <a:gd name="connsiteX1234" fmla="*/ 20416164 w 24516184"/>
              <a:gd name="connsiteY1234" fmla="*/ 5627790 h 7200899"/>
              <a:gd name="connsiteX1235" fmla="*/ 20419176 w 24516184"/>
              <a:gd name="connsiteY1235" fmla="*/ 5624523 h 7200899"/>
              <a:gd name="connsiteX1236" fmla="*/ 20422664 w 24516184"/>
              <a:gd name="connsiteY1236" fmla="*/ 5620735 h 7200899"/>
              <a:gd name="connsiteX1237" fmla="*/ 20428556 w 24516184"/>
              <a:gd name="connsiteY1237" fmla="*/ 5607832 h 7200899"/>
              <a:gd name="connsiteX1238" fmla="*/ 22396848 w 24516184"/>
              <a:gd name="connsiteY1238" fmla="*/ 5552139 h 7200899"/>
              <a:gd name="connsiteX1239" fmla="*/ 22347728 w 24516184"/>
              <a:gd name="connsiteY1239" fmla="*/ 5656490 h 7200899"/>
              <a:gd name="connsiteX1240" fmla="*/ 22359804 w 24516184"/>
              <a:gd name="connsiteY1240" fmla="*/ 5613193 h 7200899"/>
              <a:gd name="connsiteX1241" fmla="*/ 22342052 w 24516184"/>
              <a:gd name="connsiteY1241" fmla="*/ 5606698 h 7200899"/>
              <a:gd name="connsiteX1242" fmla="*/ 22297136 w 24516184"/>
              <a:gd name="connsiteY1242" fmla="*/ 5596813 h 7200899"/>
              <a:gd name="connsiteX1243" fmla="*/ 22317464 w 24516184"/>
              <a:gd name="connsiteY1243" fmla="*/ 5577618 h 7200899"/>
              <a:gd name="connsiteX1244" fmla="*/ 22366256 w 24516184"/>
              <a:gd name="connsiteY1244" fmla="*/ 5567305 h 7200899"/>
              <a:gd name="connsiteX1245" fmla="*/ 22378872 w 24516184"/>
              <a:gd name="connsiteY1245" fmla="*/ 5569705 h 7200899"/>
              <a:gd name="connsiteX1246" fmla="*/ 23896080 w 24516184"/>
              <a:gd name="connsiteY1246" fmla="*/ 5514369 h 7200899"/>
              <a:gd name="connsiteX1247" fmla="*/ 23907116 w 24516184"/>
              <a:gd name="connsiteY1247" fmla="*/ 5516502 h 7200899"/>
              <a:gd name="connsiteX1248" fmla="*/ 23916264 w 24516184"/>
              <a:gd name="connsiteY1248" fmla="*/ 5535643 h 7200899"/>
              <a:gd name="connsiteX1249" fmla="*/ 23933964 w 24516184"/>
              <a:gd name="connsiteY1249" fmla="*/ 5526774 h 7200899"/>
              <a:gd name="connsiteX1250" fmla="*/ 23850568 w 24516184"/>
              <a:gd name="connsiteY1250" fmla="*/ 5589547 h 7200899"/>
              <a:gd name="connsiteX1251" fmla="*/ 23858340 w 24516184"/>
              <a:gd name="connsiteY1251" fmla="*/ 5578084 h 7200899"/>
              <a:gd name="connsiteX1252" fmla="*/ 23845388 w 24516184"/>
              <a:gd name="connsiteY1252" fmla="*/ 5557694 h 7200899"/>
              <a:gd name="connsiteX1253" fmla="*/ 23896080 w 24516184"/>
              <a:gd name="connsiteY1253" fmla="*/ 5514369 h 7200899"/>
              <a:gd name="connsiteX1254" fmla="*/ 20851092 w 24516184"/>
              <a:gd name="connsiteY1254" fmla="*/ 5501272 h 7200899"/>
              <a:gd name="connsiteX1255" fmla="*/ 20865312 w 24516184"/>
              <a:gd name="connsiteY1255" fmla="*/ 5524461 h 7200899"/>
              <a:gd name="connsiteX1256" fmla="*/ 20854712 w 24516184"/>
              <a:gd name="connsiteY1256" fmla="*/ 5561815 h 7200899"/>
              <a:gd name="connsiteX1257" fmla="*/ 20830132 w 24516184"/>
              <a:gd name="connsiteY1257" fmla="*/ 5546961 h 7200899"/>
              <a:gd name="connsiteX1258" fmla="*/ 20851092 w 24516184"/>
              <a:gd name="connsiteY1258" fmla="*/ 5501272 h 7200899"/>
              <a:gd name="connsiteX1259" fmla="*/ 23439972 w 24516184"/>
              <a:gd name="connsiteY1259" fmla="*/ 5460851 h 7200899"/>
              <a:gd name="connsiteX1260" fmla="*/ 23444500 w 24516184"/>
              <a:gd name="connsiteY1260" fmla="*/ 5540617 h 7200899"/>
              <a:gd name="connsiteX1261" fmla="*/ 23309984 w 24516184"/>
              <a:gd name="connsiteY1261" fmla="*/ 5601090 h 7200899"/>
              <a:gd name="connsiteX1262" fmla="*/ 23325024 w 24516184"/>
              <a:gd name="connsiteY1262" fmla="*/ 5556413 h 7200899"/>
              <a:gd name="connsiteX1263" fmla="*/ 23439972 w 24516184"/>
              <a:gd name="connsiteY1263" fmla="*/ 5460851 h 7200899"/>
              <a:gd name="connsiteX1264" fmla="*/ 24051648 w 24516184"/>
              <a:gd name="connsiteY1264" fmla="*/ 5459229 h 7200899"/>
              <a:gd name="connsiteX1265" fmla="*/ 24104920 w 24516184"/>
              <a:gd name="connsiteY1265" fmla="*/ 5484648 h 7200899"/>
              <a:gd name="connsiteX1266" fmla="*/ 24009804 w 24516184"/>
              <a:gd name="connsiteY1266" fmla="*/ 5505271 h 7200899"/>
              <a:gd name="connsiteX1267" fmla="*/ 24051648 w 24516184"/>
              <a:gd name="connsiteY1267" fmla="*/ 5459229 h 7200899"/>
              <a:gd name="connsiteX1268" fmla="*/ 563438 w 24516184"/>
              <a:gd name="connsiteY1268" fmla="*/ 5446706 h 7200899"/>
              <a:gd name="connsiteX1269" fmla="*/ 559030 w 24516184"/>
              <a:gd name="connsiteY1269" fmla="*/ 5446940 h 7200899"/>
              <a:gd name="connsiteX1270" fmla="*/ 562066 w 24516184"/>
              <a:gd name="connsiteY1270" fmla="*/ 5452772 h 7200899"/>
              <a:gd name="connsiteX1271" fmla="*/ 560626 w 24516184"/>
              <a:gd name="connsiteY1271" fmla="*/ 5449393 h 7200899"/>
              <a:gd name="connsiteX1272" fmla="*/ 563588 w 24516184"/>
              <a:gd name="connsiteY1272" fmla="*/ 5446730 h 7200899"/>
              <a:gd name="connsiteX1273" fmla="*/ 22607128 w 24516184"/>
              <a:gd name="connsiteY1273" fmla="*/ 5431602 h 7200899"/>
              <a:gd name="connsiteX1274" fmla="*/ 22623896 w 24516184"/>
              <a:gd name="connsiteY1274" fmla="*/ 5436416 h 7200899"/>
              <a:gd name="connsiteX1275" fmla="*/ 22638880 w 24516184"/>
              <a:gd name="connsiteY1275" fmla="*/ 5457715 h 7200899"/>
              <a:gd name="connsiteX1276" fmla="*/ 22569332 w 24516184"/>
              <a:gd name="connsiteY1276" fmla="*/ 5471691 h 7200899"/>
              <a:gd name="connsiteX1277" fmla="*/ 22589884 w 24516184"/>
              <a:gd name="connsiteY1277" fmla="*/ 5436061 h 7200899"/>
              <a:gd name="connsiteX1278" fmla="*/ 22607128 w 24516184"/>
              <a:gd name="connsiteY1278" fmla="*/ 5431602 h 7200899"/>
              <a:gd name="connsiteX1279" fmla="*/ 21671916 w 24516184"/>
              <a:gd name="connsiteY1279" fmla="*/ 5397511 h 7200899"/>
              <a:gd name="connsiteX1280" fmla="*/ 21690180 w 24516184"/>
              <a:gd name="connsiteY1280" fmla="*/ 5409393 h 7200899"/>
              <a:gd name="connsiteX1281" fmla="*/ 21700236 w 24516184"/>
              <a:gd name="connsiteY1281" fmla="*/ 5467094 h 7200899"/>
              <a:gd name="connsiteX1282" fmla="*/ 21703296 w 24516184"/>
              <a:gd name="connsiteY1282" fmla="*/ 5476525 h 7200899"/>
              <a:gd name="connsiteX1283" fmla="*/ 21682436 w 24516184"/>
              <a:gd name="connsiteY1283" fmla="*/ 5480383 h 7200899"/>
              <a:gd name="connsiteX1284" fmla="*/ 21677888 w 24516184"/>
              <a:gd name="connsiteY1284" fmla="*/ 5485452 h 7200899"/>
              <a:gd name="connsiteX1285" fmla="*/ 21673304 w 24516184"/>
              <a:gd name="connsiteY1285" fmla="*/ 5482073 h 7200899"/>
              <a:gd name="connsiteX1286" fmla="*/ 21661052 w 24516184"/>
              <a:gd name="connsiteY1286" fmla="*/ 5484343 h 7200899"/>
              <a:gd name="connsiteX1287" fmla="*/ 21604396 w 24516184"/>
              <a:gd name="connsiteY1287" fmla="*/ 5465544 h 7200899"/>
              <a:gd name="connsiteX1288" fmla="*/ 21612652 w 24516184"/>
              <a:gd name="connsiteY1288" fmla="*/ 5411588 h 7200899"/>
              <a:gd name="connsiteX1289" fmla="*/ 21639004 w 24516184"/>
              <a:gd name="connsiteY1289" fmla="*/ 5419589 h 7200899"/>
              <a:gd name="connsiteX1290" fmla="*/ 21651940 w 24516184"/>
              <a:gd name="connsiteY1290" fmla="*/ 5400446 h 7200899"/>
              <a:gd name="connsiteX1291" fmla="*/ 21671916 w 24516184"/>
              <a:gd name="connsiteY1291" fmla="*/ 5397511 h 7200899"/>
              <a:gd name="connsiteX1292" fmla="*/ 23930500 w 24516184"/>
              <a:gd name="connsiteY1292" fmla="*/ 5393699 h 7200899"/>
              <a:gd name="connsiteX1293" fmla="*/ 23943504 w 24516184"/>
              <a:gd name="connsiteY1293" fmla="*/ 5404851 h 7200899"/>
              <a:gd name="connsiteX1294" fmla="*/ 23907212 w 24516184"/>
              <a:gd name="connsiteY1294" fmla="*/ 5426503 h 7200899"/>
              <a:gd name="connsiteX1295" fmla="*/ 23930500 w 24516184"/>
              <a:gd name="connsiteY1295" fmla="*/ 5393699 h 7200899"/>
              <a:gd name="connsiteX1296" fmla="*/ 22355192 w 24516184"/>
              <a:gd name="connsiteY1296" fmla="*/ 5392497 h 7200899"/>
              <a:gd name="connsiteX1297" fmla="*/ 22376684 w 24516184"/>
              <a:gd name="connsiteY1297" fmla="*/ 5392733 h 7200899"/>
              <a:gd name="connsiteX1298" fmla="*/ 22346368 w 24516184"/>
              <a:gd name="connsiteY1298" fmla="*/ 5451206 h 7200899"/>
              <a:gd name="connsiteX1299" fmla="*/ 22355192 w 24516184"/>
              <a:gd name="connsiteY1299" fmla="*/ 5392497 h 7200899"/>
              <a:gd name="connsiteX1300" fmla="*/ 22443092 w 24516184"/>
              <a:gd name="connsiteY1300" fmla="*/ 5368308 h 7200899"/>
              <a:gd name="connsiteX1301" fmla="*/ 22490036 w 24516184"/>
              <a:gd name="connsiteY1301" fmla="*/ 5397958 h 7200899"/>
              <a:gd name="connsiteX1302" fmla="*/ 22418988 w 24516184"/>
              <a:gd name="connsiteY1302" fmla="*/ 5426735 h 7200899"/>
              <a:gd name="connsiteX1303" fmla="*/ 22423960 w 24516184"/>
              <a:gd name="connsiteY1303" fmla="*/ 5368671 h 7200899"/>
              <a:gd name="connsiteX1304" fmla="*/ 22443092 w 24516184"/>
              <a:gd name="connsiteY1304" fmla="*/ 5368308 h 7200899"/>
              <a:gd name="connsiteX1305" fmla="*/ 20293092 w 24516184"/>
              <a:gd name="connsiteY1305" fmla="*/ 5330631 h 7200899"/>
              <a:gd name="connsiteX1306" fmla="*/ 20284100 w 24516184"/>
              <a:gd name="connsiteY1306" fmla="*/ 5339674 h 7200899"/>
              <a:gd name="connsiteX1307" fmla="*/ 20288596 w 24516184"/>
              <a:gd name="connsiteY1307" fmla="*/ 5335154 h 7200899"/>
              <a:gd name="connsiteX1308" fmla="*/ 20293092 w 24516184"/>
              <a:gd name="connsiteY1308" fmla="*/ 5330632 h 7200899"/>
              <a:gd name="connsiteX1309" fmla="*/ 22610536 w 24516184"/>
              <a:gd name="connsiteY1309" fmla="*/ 5329975 h 7200899"/>
              <a:gd name="connsiteX1310" fmla="*/ 22510760 w 24516184"/>
              <a:gd name="connsiteY1310" fmla="*/ 5442752 h 7200899"/>
              <a:gd name="connsiteX1311" fmla="*/ 22533876 w 24516184"/>
              <a:gd name="connsiteY1311" fmla="*/ 5351711 h 7200899"/>
              <a:gd name="connsiteX1312" fmla="*/ 22610536 w 24516184"/>
              <a:gd name="connsiteY1312" fmla="*/ 5329975 h 7200899"/>
              <a:gd name="connsiteX1313" fmla="*/ 22637548 w 24516184"/>
              <a:gd name="connsiteY1313" fmla="*/ 5325612 h 7200899"/>
              <a:gd name="connsiteX1314" fmla="*/ 22642256 w 24516184"/>
              <a:gd name="connsiteY1314" fmla="*/ 5328603 h 7200899"/>
              <a:gd name="connsiteX1315" fmla="*/ 22653060 w 24516184"/>
              <a:gd name="connsiteY1315" fmla="*/ 5327502 h 7200899"/>
              <a:gd name="connsiteX1316" fmla="*/ 22650156 w 24516184"/>
              <a:gd name="connsiteY1316" fmla="*/ 5333623 h 7200899"/>
              <a:gd name="connsiteX1317" fmla="*/ 22667600 w 24516184"/>
              <a:gd name="connsiteY1317" fmla="*/ 5344714 h 7200899"/>
              <a:gd name="connsiteX1318" fmla="*/ 22669680 w 24516184"/>
              <a:gd name="connsiteY1318" fmla="*/ 5377038 h 7200899"/>
              <a:gd name="connsiteX1319" fmla="*/ 22609380 w 24516184"/>
              <a:gd name="connsiteY1319" fmla="*/ 5364045 h 7200899"/>
              <a:gd name="connsiteX1320" fmla="*/ 22618196 w 24516184"/>
              <a:gd name="connsiteY1320" fmla="*/ 5352025 h 7200899"/>
              <a:gd name="connsiteX1321" fmla="*/ 22614384 w 24516184"/>
              <a:gd name="connsiteY1321" fmla="*/ 5331441 h 7200899"/>
              <a:gd name="connsiteX1322" fmla="*/ 22634796 w 24516184"/>
              <a:gd name="connsiteY1322" fmla="*/ 5329365 h 7200899"/>
              <a:gd name="connsiteX1323" fmla="*/ 24156896 w 24516184"/>
              <a:gd name="connsiteY1323" fmla="*/ 5324845 h 7200899"/>
              <a:gd name="connsiteX1324" fmla="*/ 24203984 w 24516184"/>
              <a:gd name="connsiteY1324" fmla="*/ 5342853 h 7200899"/>
              <a:gd name="connsiteX1325" fmla="*/ 24057680 w 24516184"/>
              <a:gd name="connsiteY1325" fmla="*/ 5433305 h 7200899"/>
              <a:gd name="connsiteX1326" fmla="*/ 24111328 w 24516184"/>
              <a:gd name="connsiteY1326" fmla="*/ 5339193 h 7200899"/>
              <a:gd name="connsiteX1327" fmla="*/ 24156896 w 24516184"/>
              <a:gd name="connsiteY1327" fmla="*/ 5324845 h 7200899"/>
              <a:gd name="connsiteX1328" fmla="*/ 20483644 w 24516184"/>
              <a:gd name="connsiteY1328" fmla="*/ 5305817 h 7200899"/>
              <a:gd name="connsiteX1329" fmla="*/ 20503964 w 24516184"/>
              <a:gd name="connsiteY1329" fmla="*/ 5410100 h 7200899"/>
              <a:gd name="connsiteX1330" fmla="*/ 20460288 w 24516184"/>
              <a:gd name="connsiteY1330" fmla="*/ 5372515 h 7200899"/>
              <a:gd name="connsiteX1331" fmla="*/ 20483644 w 24516184"/>
              <a:gd name="connsiteY1331" fmla="*/ 5305817 h 7200899"/>
              <a:gd name="connsiteX1332" fmla="*/ 21595984 w 24516184"/>
              <a:gd name="connsiteY1332" fmla="*/ 5279196 h 7200899"/>
              <a:gd name="connsiteX1333" fmla="*/ 21613108 w 24516184"/>
              <a:gd name="connsiteY1333" fmla="*/ 5279887 h 7200899"/>
              <a:gd name="connsiteX1334" fmla="*/ 21580444 w 24516184"/>
              <a:gd name="connsiteY1334" fmla="*/ 5327395 h 7200899"/>
              <a:gd name="connsiteX1335" fmla="*/ 21584608 w 24516184"/>
              <a:gd name="connsiteY1335" fmla="*/ 5287059 h 7200899"/>
              <a:gd name="connsiteX1336" fmla="*/ 21595984 w 24516184"/>
              <a:gd name="connsiteY1336" fmla="*/ 5279196 h 7200899"/>
              <a:gd name="connsiteX1337" fmla="*/ 20331828 w 24516184"/>
              <a:gd name="connsiteY1337" fmla="*/ 5269455 h 7200899"/>
              <a:gd name="connsiteX1338" fmla="*/ 20315224 w 24516184"/>
              <a:gd name="connsiteY1338" fmla="*/ 5301520 h 7200899"/>
              <a:gd name="connsiteX1339" fmla="*/ 20317400 w 24516184"/>
              <a:gd name="connsiteY1339" fmla="*/ 5297324 h 7200899"/>
              <a:gd name="connsiteX1340" fmla="*/ 20331828 w 24516184"/>
              <a:gd name="connsiteY1340" fmla="*/ 5269456 h 7200899"/>
              <a:gd name="connsiteX1341" fmla="*/ 20331832 w 24516184"/>
              <a:gd name="connsiteY1341" fmla="*/ 5269456 h 7200899"/>
              <a:gd name="connsiteX1342" fmla="*/ 20331832 w 24516184"/>
              <a:gd name="connsiteY1342" fmla="*/ 5269455 h 7200899"/>
              <a:gd name="connsiteX1343" fmla="*/ 21750868 w 24516184"/>
              <a:gd name="connsiteY1343" fmla="*/ 5216257 h 7200899"/>
              <a:gd name="connsiteX1344" fmla="*/ 21733344 w 24516184"/>
              <a:gd name="connsiteY1344" fmla="*/ 5292871 h 7200899"/>
              <a:gd name="connsiteX1345" fmla="*/ 21732000 w 24516184"/>
              <a:gd name="connsiteY1345" fmla="*/ 5227589 h 7200899"/>
              <a:gd name="connsiteX1346" fmla="*/ 21750868 w 24516184"/>
              <a:gd name="connsiteY1346" fmla="*/ 5216257 h 7200899"/>
              <a:gd name="connsiteX1347" fmla="*/ 23701784 w 24516184"/>
              <a:gd name="connsiteY1347" fmla="*/ 5179717 h 7200899"/>
              <a:gd name="connsiteX1348" fmla="*/ 23713984 w 24516184"/>
              <a:gd name="connsiteY1348" fmla="*/ 5183643 h 7200899"/>
              <a:gd name="connsiteX1349" fmla="*/ 23680820 w 24516184"/>
              <a:gd name="connsiteY1349" fmla="*/ 5436125 h 7200899"/>
              <a:gd name="connsiteX1350" fmla="*/ 23637808 w 24516184"/>
              <a:gd name="connsiteY1350" fmla="*/ 5341611 h 7200899"/>
              <a:gd name="connsiteX1351" fmla="*/ 23701784 w 24516184"/>
              <a:gd name="connsiteY1351" fmla="*/ 5179717 h 7200899"/>
              <a:gd name="connsiteX1352" fmla="*/ 23443212 w 24516184"/>
              <a:gd name="connsiteY1352" fmla="*/ 5156190 h 7200899"/>
              <a:gd name="connsiteX1353" fmla="*/ 23368800 w 24516184"/>
              <a:gd name="connsiteY1353" fmla="*/ 5264536 h 7200899"/>
              <a:gd name="connsiteX1354" fmla="*/ 23342064 w 24516184"/>
              <a:gd name="connsiteY1354" fmla="*/ 5186975 h 7200899"/>
              <a:gd name="connsiteX1355" fmla="*/ 23391452 w 24516184"/>
              <a:gd name="connsiteY1355" fmla="*/ 5157573 h 7200899"/>
              <a:gd name="connsiteX1356" fmla="*/ 23443212 w 24516184"/>
              <a:gd name="connsiteY1356" fmla="*/ 5156190 h 7200899"/>
              <a:gd name="connsiteX1357" fmla="*/ 22700308 w 24516184"/>
              <a:gd name="connsiteY1357" fmla="*/ 5138184 h 7200899"/>
              <a:gd name="connsiteX1358" fmla="*/ 22666184 w 24516184"/>
              <a:gd name="connsiteY1358" fmla="*/ 5183811 h 7200899"/>
              <a:gd name="connsiteX1359" fmla="*/ 22700308 w 24516184"/>
              <a:gd name="connsiteY1359" fmla="*/ 5138184 h 7200899"/>
              <a:gd name="connsiteX1360" fmla="*/ 21735816 w 24516184"/>
              <a:gd name="connsiteY1360" fmla="*/ 5112153 h 7200899"/>
              <a:gd name="connsiteX1361" fmla="*/ 21748908 w 24516184"/>
              <a:gd name="connsiteY1361" fmla="*/ 5113939 h 7200899"/>
              <a:gd name="connsiteX1362" fmla="*/ 21736152 w 24516184"/>
              <a:gd name="connsiteY1362" fmla="*/ 5193297 h 7200899"/>
              <a:gd name="connsiteX1363" fmla="*/ 21713812 w 24516184"/>
              <a:gd name="connsiteY1363" fmla="*/ 5157547 h 7200899"/>
              <a:gd name="connsiteX1364" fmla="*/ 21661432 w 24516184"/>
              <a:gd name="connsiteY1364" fmla="*/ 5189671 h 7200899"/>
              <a:gd name="connsiteX1365" fmla="*/ 21589152 w 24516184"/>
              <a:gd name="connsiteY1365" fmla="*/ 5178725 h 7200899"/>
              <a:gd name="connsiteX1366" fmla="*/ 21654796 w 24516184"/>
              <a:gd name="connsiteY1366" fmla="*/ 5123654 h 7200899"/>
              <a:gd name="connsiteX1367" fmla="*/ 21695032 w 24516184"/>
              <a:gd name="connsiteY1367" fmla="*/ 5116743 h 7200899"/>
              <a:gd name="connsiteX1368" fmla="*/ 21716740 w 24516184"/>
              <a:gd name="connsiteY1368" fmla="*/ 5132081 h 7200899"/>
              <a:gd name="connsiteX1369" fmla="*/ 21719588 w 24516184"/>
              <a:gd name="connsiteY1369" fmla="*/ 5119703 h 7200899"/>
              <a:gd name="connsiteX1370" fmla="*/ 21735816 w 24516184"/>
              <a:gd name="connsiteY1370" fmla="*/ 5112153 h 7200899"/>
              <a:gd name="connsiteX1371" fmla="*/ 22952872 w 24516184"/>
              <a:gd name="connsiteY1371" fmla="*/ 5086512 h 7200899"/>
              <a:gd name="connsiteX1372" fmla="*/ 22969956 w 24516184"/>
              <a:gd name="connsiteY1372" fmla="*/ 5096822 h 7200899"/>
              <a:gd name="connsiteX1373" fmla="*/ 22990596 w 24516184"/>
              <a:gd name="connsiteY1373" fmla="*/ 5305325 h 7200899"/>
              <a:gd name="connsiteX1374" fmla="*/ 22961736 w 24516184"/>
              <a:gd name="connsiteY1374" fmla="*/ 5365345 h 7200899"/>
              <a:gd name="connsiteX1375" fmla="*/ 22987076 w 24516184"/>
              <a:gd name="connsiteY1375" fmla="*/ 5388513 h 7200899"/>
              <a:gd name="connsiteX1376" fmla="*/ 22996020 w 24516184"/>
              <a:gd name="connsiteY1376" fmla="*/ 5428749 h 7200899"/>
              <a:gd name="connsiteX1377" fmla="*/ 23016364 w 24516184"/>
              <a:gd name="connsiteY1377" fmla="*/ 5427971 h 7200899"/>
              <a:gd name="connsiteX1378" fmla="*/ 23044460 w 24516184"/>
              <a:gd name="connsiteY1378" fmla="*/ 5454097 h 7200899"/>
              <a:gd name="connsiteX1379" fmla="*/ 23006044 w 24516184"/>
              <a:gd name="connsiteY1379" fmla="*/ 5473845 h 7200899"/>
              <a:gd name="connsiteX1380" fmla="*/ 23010336 w 24516184"/>
              <a:gd name="connsiteY1380" fmla="*/ 5493142 h 7200899"/>
              <a:gd name="connsiteX1381" fmla="*/ 23002848 w 24516184"/>
              <a:gd name="connsiteY1381" fmla="*/ 5532259 h 7200899"/>
              <a:gd name="connsiteX1382" fmla="*/ 23012808 w 24516184"/>
              <a:gd name="connsiteY1382" fmla="*/ 5518507 h 7200899"/>
              <a:gd name="connsiteX1383" fmla="*/ 23020468 w 24516184"/>
              <a:gd name="connsiteY1383" fmla="*/ 5525003 h 7200899"/>
              <a:gd name="connsiteX1384" fmla="*/ 23082492 w 24516184"/>
              <a:gd name="connsiteY1384" fmla="*/ 5480719 h 7200899"/>
              <a:gd name="connsiteX1385" fmla="*/ 23154252 w 24516184"/>
              <a:gd name="connsiteY1385" fmla="*/ 5465019 h 7200899"/>
              <a:gd name="connsiteX1386" fmla="*/ 23198964 w 24516184"/>
              <a:gd name="connsiteY1386" fmla="*/ 5497275 h 7200899"/>
              <a:gd name="connsiteX1387" fmla="*/ 23206032 w 24516184"/>
              <a:gd name="connsiteY1387" fmla="*/ 5518917 h 7200899"/>
              <a:gd name="connsiteX1388" fmla="*/ 23220172 w 24516184"/>
              <a:gd name="connsiteY1388" fmla="*/ 5485677 h 7200899"/>
              <a:gd name="connsiteX1389" fmla="*/ 23245904 w 24516184"/>
              <a:gd name="connsiteY1389" fmla="*/ 5481685 h 7200899"/>
              <a:gd name="connsiteX1390" fmla="*/ 23262752 w 24516184"/>
              <a:gd name="connsiteY1390" fmla="*/ 5502685 h 7200899"/>
              <a:gd name="connsiteX1391" fmla="*/ 23232284 w 24516184"/>
              <a:gd name="connsiteY1391" fmla="*/ 5529335 h 7200899"/>
              <a:gd name="connsiteX1392" fmla="*/ 23206504 w 24516184"/>
              <a:gd name="connsiteY1392" fmla="*/ 5520358 h 7200899"/>
              <a:gd name="connsiteX1393" fmla="*/ 23221928 w 24516184"/>
              <a:gd name="connsiteY1393" fmla="*/ 5567621 h 7200899"/>
              <a:gd name="connsiteX1394" fmla="*/ 23206976 w 24516184"/>
              <a:gd name="connsiteY1394" fmla="*/ 5639885 h 7200899"/>
              <a:gd name="connsiteX1395" fmla="*/ 23191484 w 24516184"/>
              <a:gd name="connsiteY1395" fmla="*/ 5660415 h 7200899"/>
              <a:gd name="connsiteX1396" fmla="*/ 23205752 w 24516184"/>
              <a:gd name="connsiteY1396" fmla="*/ 5706149 h 7200899"/>
              <a:gd name="connsiteX1397" fmla="*/ 23118712 w 24516184"/>
              <a:gd name="connsiteY1397" fmla="*/ 5751011 h 7200899"/>
              <a:gd name="connsiteX1398" fmla="*/ 23102652 w 24516184"/>
              <a:gd name="connsiteY1398" fmla="*/ 5714323 h 7200899"/>
              <a:gd name="connsiteX1399" fmla="*/ 23055760 w 24516184"/>
              <a:gd name="connsiteY1399" fmla="*/ 5653139 h 7200899"/>
              <a:gd name="connsiteX1400" fmla="*/ 23031004 w 24516184"/>
              <a:gd name="connsiteY1400" fmla="*/ 5580573 h 7200899"/>
              <a:gd name="connsiteX1401" fmla="*/ 23028952 w 24516184"/>
              <a:gd name="connsiteY1401" fmla="*/ 5575985 h 7200899"/>
              <a:gd name="connsiteX1402" fmla="*/ 23025760 w 24516184"/>
              <a:gd name="connsiteY1402" fmla="*/ 5581112 h 7200899"/>
              <a:gd name="connsiteX1403" fmla="*/ 22998164 w 24516184"/>
              <a:gd name="connsiteY1403" fmla="*/ 5593028 h 7200899"/>
              <a:gd name="connsiteX1404" fmla="*/ 22992280 w 24516184"/>
              <a:gd name="connsiteY1404" fmla="*/ 5587488 h 7200899"/>
              <a:gd name="connsiteX1405" fmla="*/ 22988964 w 24516184"/>
              <a:gd name="connsiteY1405" fmla="*/ 5604805 h 7200899"/>
              <a:gd name="connsiteX1406" fmla="*/ 22933560 w 24516184"/>
              <a:gd name="connsiteY1406" fmla="*/ 5680190 h 7200899"/>
              <a:gd name="connsiteX1407" fmla="*/ 22940760 w 24516184"/>
              <a:gd name="connsiteY1407" fmla="*/ 5683577 h 7200899"/>
              <a:gd name="connsiteX1408" fmla="*/ 22981368 w 24516184"/>
              <a:gd name="connsiteY1408" fmla="*/ 5717095 h 7200899"/>
              <a:gd name="connsiteX1409" fmla="*/ 22902800 w 24516184"/>
              <a:gd name="connsiteY1409" fmla="*/ 5764552 h 7200899"/>
              <a:gd name="connsiteX1410" fmla="*/ 22896728 w 24516184"/>
              <a:gd name="connsiteY1410" fmla="*/ 5686385 h 7200899"/>
              <a:gd name="connsiteX1411" fmla="*/ 22868844 w 24516184"/>
              <a:gd name="connsiteY1411" fmla="*/ 5682313 h 7200899"/>
              <a:gd name="connsiteX1412" fmla="*/ 22824036 w 24516184"/>
              <a:gd name="connsiteY1412" fmla="*/ 5659195 h 7200899"/>
              <a:gd name="connsiteX1413" fmla="*/ 22792496 w 24516184"/>
              <a:gd name="connsiteY1413" fmla="*/ 5631337 h 7200899"/>
              <a:gd name="connsiteX1414" fmla="*/ 22803796 w 24516184"/>
              <a:gd name="connsiteY1414" fmla="*/ 5670885 h 7200899"/>
              <a:gd name="connsiteX1415" fmla="*/ 22835892 w 24516184"/>
              <a:gd name="connsiteY1415" fmla="*/ 5769804 h 7200899"/>
              <a:gd name="connsiteX1416" fmla="*/ 22809908 w 24516184"/>
              <a:gd name="connsiteY1416" fmla="*/ 5777972 h 7200899"/>
              <a:gd name="connsiteX1417" fmla="*/ 22793840 w 24516184"/>
              <a:gd name="connsiteY1417" fmla="*/ 5772116 h 7200899"/>
              <a:gd name="connsiteX1418" fmla="*/ 22757748 w 24516184"/>
              <a:gd name="connsiteY1418" fmla="*/ 5641406 h 7200899"/>
              <a:gd name="connsiteX1419" fmla="*/ 22742156 w 24516184"/>
              <a:gd name="connsiteY1419" fmla="*/ 5600879 h 7200899"/>
              <a:gd name="connsiteX1420" fmla="*/ 22714784 w 24516184"/>
              <a:gd name="connsiteY1420" fmla="*/ 5641425 h 7200899"/>
              <a:gd name="connsiteX1421" fmla="*/ 22685524 w 24516184"/>
              <a:gd name="connsiteY1421" fmla="*/ 5638535 h 7200899"/>
              <a:gd name="connsiteX1422" fmla="*/ 22689796 w 24516184"/>
              <a:gd name="connsiteY1422" fmla="*/ 5534297 h 7200899"/>
              <a:gd name="connsiteX1423" fmla="*/ 22703444 w 24516184"/>
              <a:gd name="connsiteY1423" fmla="*/ 5534795 h 7200899"/>
              <a:gd name="connsiteX1424" fmla="*/ 22747464 w 24516184"/>
              <a:gd name="connsiteY1424" fmla="*/ 5439190 h 7200899"/>
              <a:gd name="connsiteX1425" fmla="*/ 22727812 w 24516184"/>
              <a:gd name="connsiteY1425" fmla="*/ 5442544 h 7200899"/>
              <a:gd name="connsiteX1426" fmla="*/ 22709156 w 24516184"/>
              <a:gd name="connsiteY1426" fmla="*/ 5422835 h 7200899"/>
              <a:gd name="connsiteX1427" fmla="*/ 22728688 w 24516184"/>
              <a:gd name="connsiteY1427" fmla="*/ 5391951 h 7200899"/>
              <a:gd name="connsiteX1428" fmla="*/ 22755832 w 24516184"/>
              <a:gd name="connsiteY1428" fmla="*/ 5404723 h 7200899"/>
              <a:gd name="connsiteX1429" fmla="*/ 22754156 w 24516184"/>
              <a:gd name="connsiteY1429" fmla="*/ 5424658 h 7200899"/>
              <a:gd name="connsiteX1430" fmla="*/ 22757040 w 24516184"/>
              <a:gd name="connsiteY1430" fmla="*/ 5418389 h 7200899"/>
              <a:gd name="connsiteX1431" fmla="*/ 22832616 w 24516184"/>
              <a:gd name="connsiteY1431" fmla="*/ 5335875 h 7200899"/>
              <a:gd name="connsiteX1432" fmla="*/ 22828228 w 24516184"/>
              <a:gd name="connsiteY1432" fmla="*/ 5295199 h 7200899"/>
              <a:gd name="connsiteX1433" fmla="*/ 22952872 w 24516184"/>
              <a:gd name="connsiteY1433" fmla="*/ 5086512 h 7200899"/>
              <a:gd name="connsiteX1434" fmla="*/ 20837168 w 24516184"/>
              <a:gd name="connsiteY1434" fmla="*/ 5071531 h 7200899"/>
              <a:gd name="connsiteX1435" fmla="*/ 20855360 w 24516184"/>
              <a:gd name="connsiteY1435" fmla="*/ 5072045 h 7200899"/>
              <a:gd name="connsiteX1436" fmla="*/ 20809120 w 24516184"/>
              <a:gd name="connsiteY1436" fmla="*/ 5150987 h 7200899"/>
              <a:gd name="connsiteX1437" fmla="*/ 20784504 w 24516184"/>
              <a:gd name="connsiteY1437" fmla="*/ 5137689 h 7200899"/>
              <a:gd name="connsiteX1438" fmla="*/ 20837168 w 24516184"/>
              <a:gd name="connsiteY1438" fmla="*/ 5071531 h 7200899"/>
              <a:gd name="connsiteX1439" fmla="*/ 23636236 w 24516184"/>
              <a:gd name="connsiteY1439" fmla="*/ 5067761 h 7200899"/>
              <a:gd name="connsiteX1440" fmla="*/ 23667524 w 24516184"/>
              <a:gd name="connsiteY1440" fmla="*/ 5079084 h 7200899"/>
              <a:gd name="connsiteX1441" fmla="*/ 23586592 w 24516184"/>
              <a:gd name="connsiteY1441" fmla="*/ 5167421 h 7200899"/>
              <a:gd name="connsiteX1442" fmla="*/ 23592552 w 24516184"/>
              <a:gd name="connsiteY1442" fmla="*/ 5101985 h 7200899"/>
              <a:gd name="connsiteX1443" fmla="*/ 23636236 w 24516184"/>
              <a:gd name="connsiteY1443" fmla="*/ 5067761 h 7200899"/>
              <a:gd name="connsiteX1444" fmla="*/ 22570488 w 24516184"/>
              <a:gd name="connsiteY1444" fmla="*/ 5040823 h 7200899"/>
              <a:gd name="connsiteX1445" fmla="*/ 22607788 w 24516184"/>
              <a:gd name="connsiteY1445" fmla="*/ 5063319 h 7200899"/>
              <a:gd name="connsiteX1446" fmla="*/ 22616876 w 24516184"/>
              <a:gd name="connsiteY1446" fmla="*/ 5081813 h 7200899"/>
              <a:gd name="connsiteX1447" fmla="*/ 22538208 w 24516184"/>
              <a:gd name="connsiteY1447" fmla="*/ 5144717 h 7200899"/>
              <a:gd name="connsiteX1448" fmla="*/ 22524172 w 24516184"/>
              <a:gd name="connsiteY1448" fmla="*/ 5101185 h 7200899"/>
              <a:gd name="connsiteX1449" fmla="*/ 22555444 w 24516184"/>
              <a:gd name="connsiteY1449" fmla="*/ 5051295 h 7200899"/>
              <a:gd name="connsiteX1450" fmla="*/ 22570488 w 24516184"/>
              <a:gd name="connsiteY1450" fmla="*/ 5040823 h 7200899"/>
              <a:gd name="connsiteX1451" fmla="*/ 21599012 w 24516184"/>
              <a:gd name="connsiteY1451" fmla="*/ 5035807 h 7200899"/>
              <a:gd name="connsiteX1452" fmla="*/ 21604820 w 24516184"/>
              <a:gd name="connsiteY1452" fmla="*/ 5136417 h 7200899"/>
              <a:gd name="connsiteX1453" fmla="*/ 21599012 w 24516184"/>
              <a:gd name="connsiteY1453" fmla="*/ 5035807 h 7200899"/>
              <a:gd name="connsiteX1454" fmla="*/ 20750368 w 24516184"/>
              <a:gd name="connsiteY1454" fmla="*/ 5009829 h 7200899"/>
              <a:gd name="connsiteX1455" fmla="*/ 20782328 w 24516184"/>
              <a:gd name="connsiteY1455" fmla="*/ 5065101 h 7200899"/>
              <a:gd name="connsiteX1456" fmla="*/ 20773952 w 24516184"/>
              <a:gd name="connsiteY1456" fmla="*/ 5092217 h 7200899"/>
              <a:gd name="connsiteX1457" fmla="*/ 20721824 w 24516184"/>
              <a:gd name="connsiteY1457" fmla="*/ 5069083 h 7200899"/>
              <a:gd name="connsiteX1458" fmla="*/ 20713628 w 24516184"/>
              <a:gd name="connsiteY1458" fmla="*/ 5051625 h 7200899"/>
              <a:gd name="connsiteX1459" fmla="*/ 20750368 w 24516184"/>
              <a:gd name="connsiteY1459" fmla="*/ 5009829 h 7200899"/>
              <a:gd name="connsiteX1460" fmla="*/ 23815416 w 24516184"/>
              <a:gd name="connsiteY1460" fmla="*/ 5002550 h 7200899"/>
              <a:gd name="connsiteX1461" fmla="*/ 23971316 w 24516184"/>
              <a:gd name="connsiteY1461" fmla="*/ 5110515 h 7200899"/>
              <a:gd name="connsiteX1462" fmla="*/ 23715008 w 24516184"/>
              <a:gd name="connsiteY1462" fmla="*/ 5075533 h 7200899"/>
              <a:gd name="connsiteX1463" fmla="*/ 23638432 w 24516184"/>
              <a:gd name="connsiteY1463" fmla="*/ 5011685 h 7200899"/>
              <a:gd name="connsiteX1464" fmla="*/ 23815416 w 24516184"/>
              <a:gd name="connsiteY1464" fmla="*/ 5002550 h 7200899"/>
              <a:gd name="connsiteX1465" fmla="*/ 1160990 w 24516184"/>
              <a:gd name="connsiteY1465" fmla="*/ 4993630 h 7200899"/>
              <a:gd name="connsiteX1466" fmla="*/ 1164828 w 24516184"/>
              <a:gd name="connsiteY1466" fmla="*/ 4996995 h 7200899"/>
              <a:gd name="connsiteX1467" fmla="*/ 1181152 w 24516184"/>
              <a:gd name="connsiteY1467" fmla="*/ 5004649 h 7200899"/>
              <a:gd name="connsiteX1468" fmla="*/ 1140470 w 24516184"/>
              <a:gd name="connsiteY1468" fmla="*/ 4975603 h 7200899"/>
              <a:gd name="connsiteX1469" fmla="*/ 1149868 w 24516184"/>
              <a:gd name="connsiteY1469" fmla="*/ 4983884 h 7200899"/>
              <a:gd name="connsiteX1470" fmla="*/ 1141186 w 24516184"/>
              <a:gd name="connsiteY1470" fmla="*/ 4975865 h 7200899"/>
              <a:gd name="connsiteX1471" fmla="*/ 24293520 w 24516184"/>
              <a:gd name="connsiteY1471" fmla="*/ 4971107 h 7200899"/>
              <a:gd name="connsiteX1472" fmla="*/ 24321960 w 24516184"/>
              <a:gd name="connsiteY1472" fmla="*/ 4976903 h 7200899"/>
              <a:gd name="connsiteX1473" fmla="*/ 24377376 w 24516184"/>
              <a:gd name="connsiteY1473" fmla="*/ 5017599 h 7200899"/>
              <a:gd name="connsiteX1474" fmla="*/ 24204788 w 24516184"/>
              <a:gd name="connsiteY1474" fmla="*/ 5038968 h 7200899"/>
              <a:gd name="connsiteX1475" fmla="*/ 24148508 w 24516184"/>
              <a:gd name="connsiteY1475" fmla="*/ 5009510 h 7200899"/>
              <a:gd name="connsiteX1476" fmla="*/ 24264736 w 24516184"/>
              <a:gd name="connsiteY1476" fmla="*/ 4972405 h 7200899"/>
              <a:gd name="connsiteX1477" fmla="*/ 24293520 w 24516184"/>
              <a:gd name="connsiteY1477" fmla="*/ 4971107 h 7200899"/>
              <a:gd name="connsiteX1478" fmla="*/ 20971648 w 24516184"/>
              <a:gd name="connsiteY1478" fmla="*/ 4968948 h 7200899"/>
              <a:gd name="connsiteX1479" fmla="*/ 21005852 w 24516184"/>
              <a:gd name="connsiteY1479" fmla="*/ 5017061 h 7200899"/>
              <a:gd name="connsiteX1480" fmla="*/ 20967732 w 24516184"/>
              <a:gd name="connsiteY1480" fmla="*/ 5071201 h 7200899"/>
              <a:gd name="connsiteX1481" fmla="*/ 20946908 w 24516184"/>
              <a:gd name="connsiteY1481" fmla="*/ 5062591 h 7200899"/>
              <a:gd name="connsiteX1482" fmla="*/ 20959440 w 24516184"/>
              <a:gd name="connsiteY1482" fmla="*/ 4983274 h 7200899"/>
              <a:gd name="connsiteX1483" fmla="*/ 20971648 w 24516184"/>
              <a:gd name="connsiteY1483" fmla="*/ 4968948 h 7200899"/>
              <a:gd name="connsiteX1484" fmla="*/ 22309376 w 24516184"/>
              <a:gd name="connsiteY1484" fmla="*/ 4966242 h 7200899"/>
              <a:gd name="connsiteX1485" fmla="*/ 22348128 w 24516184"/>
              <a:gd name="connsiteY1485" fmla="*/ 5004041 h 7200899"/>
              <a:gd name="connsiteX1486" fmla="*/ 22298620 w 24516184"/>
              <a:gd name="connsiteY1486" fmla="*/ 5079513 h 7200899"/>
              <a:gd name="connsiteX1487" fmla="*/ 22279984 w 24516184"/>
              <a:gd name="connsiteY1487" fmla="*/ 5059088 h 7200899"/>
              <a:gd name="connsiteX1488" fmla="*/ 22276296 w 24516184"/>
              <a:gd name="connsiteY1488" fmla="*/ 5040497 h 7200899"/>
              <a:gd name="connsiteX1489" fmla="*/ 22275184 w 24516184"/>
              <a:gd name="connsiteY1489" fmla="*/ 5038439 h 7200899"/>
              <a:gd name="connsiteX1490" fmla="*/ 22273288 w 24516184"/>
              <a:gd name="connsiteY1490" fmla="*/ 5025676 h 7200899"/>
              <a:gd name="connsiteX1491" fmla="*/ 22297144 w 24516184"/>
              <a:gd name="connsiteY1491" fmla="*/ 4972083 h 7200899"/>
              <a:gd name="connsiteX1492" fmla="*/ 22309376 w 24516184"/>
              <a:gd name="connsiteY1492" fmla="*/ 4966242 h 7200899"/>
              <a:gd name="connsiteX1493" fmla="*/ 20666368 w 24516184"/>
              <a:gd name="connsiteY1493" fmla="*/ 4962527 h 7200899"/>
              <a:gd name="connsiteX1494" fmla="*/ 20677000 w 24516184"/>
              <a:gd name="connsiteY1494" fmla="*/ 4968105 h 7200899"/>
              <a:gd name="connsiteX1495" fmla="*/ 20643688 w 24516184"/>
              <a:gd name="connsiteY1495" fmla="*/ 5028203 h 7200899"/>
              <a:gd name="connsiteX1496" fmla="*/ 20666368 w 24516184"/>
              <a:gd name="connsiteY1496" fmla="*/ 4962527 h 7200899"/>
              <a:gd name="connsiteX1497" fmla="*/ 22146540 w 24516184"/>
              <a:gd name="connsiteY1497" fmla="*/ 4952117 h 7200899"/>
              <a:gd name="connsiteX1498" fmla="*/ 22222300 w 24516184"/>
              <a:gd name="connsiteY1498" fmla="*/ 4969833 h 7200899"/>
              <a:gd name="connsiteX1499" fmla="*/ 22253600 w 24516184"/>
              <a:gd name="connsiteY1499" fmla="*/ 4998551 h 7200899"/>
              <a:gd name="connsiteX1500" fmla="*/ 22275184 w 24516184"/>
              <a:gd name="connsiteY1500" fmla="*/ 5038439 h 7200899"/>
              <a:gd name="connsiteX1501" fmla="*/ 22275184 w 24516184"/>
              <a:gd name="connsiteY1501" fmla="*/ 5038440 h 7200899"/>
              <a:gd name="connsiteX1502" fmla="*/ 22276296 w 24516184"/>
              <a:gd name="connsiteY1502" fmla="*/ 5040498 h 7200899"/>
              <a:gd name="connsiteX1503" fmla="*/ 22279984 w 24516184"/>
              <a:gd name="connsiteY1503" fmla="*/ 5059088 h 7200899"/>
              <a:gd name="connsiteX1504" fmla="*/ 22287236 w 24516184"/>
              <a:gd name="connsiteY1504" fmla="*/ 5095663 h 7200899"/>
              <a:gd name="connsiteX1505" fmla="*/ 22283252 w 24516184"/>
              <a:gd name="connsiteY1505" fmla="*/ 5164033 h 7200899"/>
              <a:gd name="connsiteX1506" fmla="*/ 22225412 w 24516184"/>
              <a:gd name="connsiteY1506" fmla="*/ 5272073 h 7200899"/>
              <a:gd name="connsiteX1507" fmla="*/ 22163072 w 24516184"/>
              <a:gd name="connsiteY1507" fmla="*/ 5354099 h 7200899"/>
              <a:gd name="connsiteX1508" fmla="*/ 22183332 w 24516184"/>
              <a:gd name="connsiteY1508" fmla="*/ 5386172 h 7200899"/>
              <a:gd name="connsiteX1509" fmla="*/ 22162296 w 24516184"/>
              <a:gd name="connsiteY1509" fmla="*/ 5381229 h 7200899"/>
              <a:gd name="connsiteX1510" fmla="*/ 22177008 w 24516184"/>
              <a:gd name="connsiteY1510" fmla="*/ 5462109 h 7200899"/>
              <a:gd name="connsiteX1511" fmla="*/ 22154384 w 24516184"/>
              <a:gd name="connsiteY1511" fmla="*/ 5538149 h 7200899"/>
              <a:gd name="connsiteX1512" fmla="*/ 22108632 w 24516184"/>
              <a:gd name="connsiteY1512" fmla="*/ 5597963 h 7200899"/>
              <a:gd name="connsiteX1513" fmla="*/ 22086700 w 24516184"/>
              <a:gd name="connsiteY1513" fmla="*/ 5675412 h 7200899"/>
              <a:gd name="connsiteX1514" fmla="*/ 22027368 w 24516184"/>
              <a:gd name="connsiteY1514" fmla="*/ 5656325 h 7200899"/>
              <a:gd name="connsiteX1515" fmla="*/ 22005928 w 24516184"/>
              <a:gd name="connsiteY1515" fmla="*/ 5633859 h 7200899"/>
              <a:gd name="connsiteX1516" fmla="*/ 21977840 w 24516184"/>
              <a:gd name="connsiteY1516" fmla="*/ 5634145 h 7200899"/>
              <a:gd name="connsiteX1517" fmla="*/ 21965804 w 24516184"/>
              <a:gd name="connsiteY1517" fmla="*/ 5616607 h 7200899"/>
              <a:gd name="connsiteX1518" fmla="*/ 21956932 w 24516184"/>
              <a:gd name="connsiteY1518" fmla="*/ 5632196 h 7200899"/>
              <a:gd name="connsiteX1519" fmla="*/ 21910796 w 24516184"/>
              <a:gd name="connsiteY1519" fmla="*/ 5699247 h 7200899"/>
              <a:gd name="connsiteX1520" fmla="*/ 21898516 w 24516184"/>
              <a:gd name="connsiteY1520" fmla="*/ 5786507 h 7200899"/>
              <a:gd name="connsiteX1521" fmla="*/ 21820384 w 24516184"/>
              <a:gd name="connsiteY1521" fmla="*/ 5602461 h 7200899"/>
              <a:gd name="connsiteX1522" fmla="*/ 21819648 w 24516184"/>
              <a:gd name="connsiteY1522" fmla="*/ 5538172 h 7200899"/>
              <a:gd name="connsiteX1523" fmla="*/ 21892396 w 24516184"/>
              <a:gd name="connsiteY1523" fmla="*/ 5637013 h 7200899"/>
              <a:gd name="connsiteX1524" fmla="*/ 21932720 w 24516184"/>
              <a:gd name="connsiteY1524" fmla="*/ 5573313 h 7200899"/>
              <a:gd name="connsiteX1525" fmla="*/ 21936424 w 24516184"/>
              <a:gd name="connsiteY1525" fmla="*/ 5570345 h 7200899"/>
              <a:gd name="connsiteX1526" fmla="*/ 21917728 w 24516184"/>
              <a:gd name="connsiteY1526" fmla="*/ 5521914 h 7200899"/>
              <a:gd name="connsiteX1527" fmla="*/ 21895520 w 24516184"/>
              <a:gd name="connsiteY1527" fmla="*/ 5408016 h 7200899"/>
              <a:gd name="connsiteX1528" fmla="*/ 21893404 w 24516184"/>
              <a:gd name="connsiteY1528" fmla="*/ 5400635 h 7200899"/>
              <a:gd name="connsiteX1529" fmla="*/ 21887756 w 24516184"/>
              <a:gd name="connsiteY1529" fmla="*/ 5406798 h 7200899"/>
              <a:gd name="connsiteX1530" fmla="*/ 21845132 w 24516184"/>
              <a:gd name="connsiteY1530" fmla="*/ 5413435 h 7200899"/>
              <a:gd name="connsiteX1531" fmla="*/ 21824740 w 24516184"/>
              <a:gd name="connsiteY1531" fmla="*/ 5385775 h 7200899"/>
              <a:gd name="connsiteX1532" fmla="*/ 21880876 w 24516184"/>
              <a:gd name="connsiteY1532" fmla="*/ 5311741 h 7200899"/>
              <a:gd name="connsiteX1533" fmla="*/ 21890816 w 24516184"/>
              <a:gd name="connsiteY1533" fmla="*/ 5324013 h 7200899"/>
              <a:gd name="connsiteX1534" fmla="*/ 21978388 w 24516184"/>
              <a:gd name="connsiteY1534" fmla="*/ 5288585 h 7200899"/>
              <a:gd name="connsiteX1535" fmla="*/ 21976128 w 24516184"/>
              <a:gd name="connsiteY1535" fmla="*/ 5283879 h 7200899"/>
              <a:gd name="connsiteX1536" fmla="*/ 21997536 w 24516184"/>
              <a:gd name="connsiteY1536" fmla="*/ 5252199 h 7200899"/>
              <a:gd name="connsiteX1537" fmla="*/ 22009428 w 24516184"/>
              <a:gd name="connsiteY1537" fmla="*/ 5250454 h 7200899"/>
              <a:gd name="connsiteX1538" fmla="*/ 22021644 w 24516184"/>
              <a:gd name="connsiteY1538" fmla="*/ 5268657 h 7200899"/>
              <a:gd name="connsiteX1539" fmla="*/ 22009056 w 24516184"/>
              <a:gd name="connsiteY1539" fmla="*/ 5281132 h 7200899"/>
              <a:gd name="connsiteX1540" fmla="*/ 22046016 w 24516184"/>
              <a:gd name="connsiteY1540" fmla="*/ 5275787 h 7200899"/>
              <a:gd name="connsiteX1541" fmla="*/ 22097864 w 24516184"/>
              <a:gd name="connsiteY1541" fmla="*/ 5288629 h 7200899"/>
              <a:gd name="connsiteX1542" fmla="*/ 22127896 w 24516184"/>
              <a:gd name="connsiteY1542" fmla="*/ 5320863 h 7200899"/>
              <a:gd name="connsiteX1543" fmla="*/ 22101076 w 24516184"/>
              <a:gd name="connsiteY1543" fmla="*/ 5273997 h 7200899"/>
              <a:gd name="connsiteX1544" fmla="*/ 22041840 w 24516184"/>
              <a:gd name="connsiteY1544" fmla="*/ 5190157 h 7200899"/>
              <a:gd name="connsiteX1545" fmla="*/ 22027092 w 24516184"/>
              <a:gd name="connsiteY1545" fmla="*/ 5117073 h 7200899"/>
              <a:gd name="connsiteX1546" fmla="*/ 22038524 w 24516184"/>
              <a:gd name="connsiteY1546" fmla="*/ 5051981 h 7200899"/>
              <a:gd name="connsiteX1547" fmla="*/ 22037132 w 24516184"/>
              <a:gd name="connsiteY1547" fmla="*/ 5050331 h 7200899"/>
              <a:gd name="connsiteX1548" fmla="*/ 22038920 w 24516184"/>
              <a:gd name="connsiteY1548" fmla="*/ 5049719 h 7200899"/>
              <a:gd name="connsiteX1549" fmla="*/ 22040548 w 24516184"/>
              <a:gd name="connsiteY1549" fmla="*/ 5040437 h 7200899"/>
              <a:gd name="connsiteX1550" fmla="*/ 22074288 w 24516184"/>
              <a:gd name="connsiteY1550" fmla="*/ 4987417 h 7200899"/>
              <a:gd name="connsiteX1551" fmla="*/ 22146540 w 24516184"/>
              <a:gd name="connsiteY1551" fmla="*/ 4952117 h 7200899"/>
              <a:gd name="connsiteX1552" fmla="*/ 22572632 w 24516184"/>
              <a:gd name="connsiteY1552" fmla="*/ 4943737 h 7200899"/>
              <a:gd name="connsiteX1553" fmla="*/ 22610952 w 24516184"/>
              <a:gd name="connsiteY1553" fmla="*/ 4953555 h 7200899"/>
              <a:gd name="connsiteX1554" fmla="*/ 22585808 w 24516184"/>
              <a:gd name="connsiteY1554" fmla="*/ 5038729 h 7200899"/>
              <a:gd name="connsiteX1555" fmla="*/ 22543380 w 24516184"/>
              <a:gd name="connsiteY1555" fmla="*/ 4950016 h 7200899"/>
              <a:gd name="connsiteX1556" fmla="*/ 22572632 w 24516184"/>
              <a:gd name="connsiteY1556" fmla="*/ 4943737 h 7200899"/>
              <a:gd name="connsiteX1557" fmla="*/ 20791244 w 24516184"/>
              <a:gd name="connsiteY1557" fmla="*/ 4926167 h 7200899"/>
              <a:gd name="connsiteX1558" fmla="*/ 20813264 w 24516184"/>
              <a:gd name="connsiteY1558" fmla="*/ 4936394 h 7200899"/>
              <a:gd name="connsiteX1559" fmla="*/ 20800860 w 24516184"/>
              <a:gd name="connsiteY1559" fmla="*/ 4986212 h 7200899"/>
              <a:gd name="connsiteX1560" fmla="*/ 20767228 w 24516184"/>
              <a:gd name="connsiteY1560" fmla="*/ 4949949 h 7200899"/>
              <a:gd name="connsiteX1561" fmla="*/ 20775368 w 24516184"/>
              <a:gd name="connsiteY1561" fmla="*/ 4932559 h 7200899"/>
              <a:gd name="connsiteX1562" fmla="*/ 20791244 w 24516184"/>
              <a:gd name="connsiteY1562" fmla="*/ 4926167 h 7200899"/>
              <a:gd name="connsiteX1563" fmla="*/ 20890780 w 24516184"/>
              <a:gd name="connsiteY1563" fmla="*/ 4918948 h 7200899"/>
              <a:gd name="connsiteX1564" fmla="*/ 20897604 w 24516184"/>
              <a:gd name="connsiteY1564" fmla="*/ 4924804 h 7200899"/>
              <a:gd name="connsiteX1565" fmla="*/ 20857564 w 24516184"/>
              <a:gd name="connsiteY1565" fmla="*/ 4979525 h 7200899"/>
              <a:gd name="connsiteX1566" fmla="*/ 20883380 w 24516184"/>
              <a:gd name="connsiteY1566" fmla="*/ 4920205 h 7200899"/>
              <a:gd name="connsiteX1567" fmla="*/ 20890780 w 24516184"/>
              <a:gd name="connsiteY1567" fmla="*/ 4918948 h 7200899"/>
              <a:gd name="connsiteX1568" fmla="*/ 22808884 w 24516184"/>
              <a:gd name="connsiteY1568" fmla="*/ 4916377 h 7200899"/>
              <a:gd name="connsiteX1569" fmla="*/ 22859676 w 24516184"/>
              <a:gd name="connsiteY1569" fmla="*/ 4928391 h 7200899"/>
              <a:gd name="connsiteX1570" fmla="*/ 22880556 w 24516184"/>
              <a:gd name="connsiteY1570" fmla="*/ 5115465 h 7200899"/>
              <a:gd name="connsiteX1571" fmla="*/ 22740700 w 24516184"/>
              <a:gd name="connsiteY1571" fmla="*/ 5179839 h 7200899"/>
              <a:gd name="connsiteX1572" fmla="*/ 22735640 w 24516184"/>
              <a:gd name="connsiteY1572" fmla="*/ 5021177 h 7200899"/>
              <a:gd name="connsiteX1573" fmla="*/ 22746940 w 24516184"/>
              <a:gd name="connsiteY1573" fmla="*/ 4971385 h 7200899"/>
              <a:gd name="connsiteX1574" fmla="*/ 22808884 w 24516184"/>
              <a:gd name="connsiteY1574" fmla="*/ 4916377 h 7200899"/>
              <a:gd name="connsiteX1575" fmla="*/ 22932668 w 24516184"/>
              <a:gd name="connsiteY1575" fmla="*/ 4902542 h 7200899"/>
              <a:gd name="connsiteX1576" fmla="*/ 22946956 w 24516184"/>
              <a:gd name="connsiteY1576" fmla="*/ 4907605 h 7200899"/>
              <a:gd name="connsiteX1577" fmla="*/ 22931312 w 24516184"/>
              <a:gd name="connsiteY1577" fmla="*/ 4946226 h 7200899"/>
              <a:gd name="connsiteX1578" fmla="*/ 22920424 w 24516184"/>
              <a:gd name="connsiteY1578" fmla="*/ 4905179 h 7200899"/>
              <a:gd name="connsiteX1579" fmla="*/ 22932668 w 24516184"/>
              <a:gd name="connsiteY1579" fmla="*/ 4902542 h 7200899"/>
              <a:gd name="connsiteX1580" fmla="*/ 23611444 w 24516184"/>
              <a:gd name="connsiteY1580" fmla="*/ 4902045 h 7200899"/>
              <a:gd name="connsiteX1581" fmla="*/ 23564252 w 24516184"/>
              <a:gd name="connsiteY1581" fmla="*/ 4946384 h 7200899"/>
              <a:gd name="connsiteX1582" fmla="*/ 23611444 w 24516184"/>
              <a:gd name="connsiteY1582" fmla="*/ 4902045 h 7200899"/>
              <a:gd name="connsiteX1583" fmla="*/ 23764000 w 24516184"/>
              <a:gd name="connsiteY1583" fmla="*/ 4890965 h 7200899"/>
              <a:gd name="connsiteX1584" fmla="*/ 23786824 w 24516184"/>
              <a:gd name="connsiteY1584" fmla="*/ 4893713 h 7200899"/>
              <a:gd name="connsiteX1585" fmla="*/ 23802316 w 24516184"/>
              <a:gd name="connsiteY1585" fmla="*/ 4938439 h 7200899"/>
              <a:gd name="connsiteX1586" fmla="*/ 23737476 w 24516184"/>
              <a:gd name="connsiteY1586" fmla="*/ 4963903 h 7200899"/>
              <a:gd name="connsiteX1587" fmla="*/ 23744840 w 24516184"/>
              <a:gd name="connsiteY1587" fmla="*/ 4905436 h 7200899"/>
              <a:gd name="connsiteX1588" fmla="*/ 23764000 w 24516184"/>
              <a:gd name="connsiteY1588" fmla="*/ 4890965 h 7200899"/>
              <a:gd name="connsiteX1589" fmla="*/ 21059764 w 24516184"/>
              <a:gd name="connsiteY1589" fmla="*/ 4871927 h 7200899"/>
              <a:gd name="connsiteX1590" fmla="*/ 21088864 w 24516184"/>
              <a:gd name="connsiteY1590" fmla="*/ 4908593 h 7200899"/>
              <a:gd name="connsiteX1591" fmla="*/ 21072144 w 24516184"/>
              <a:gd name="connsiteY1591" fmla="*/ 5000175 h 7200899"/>
              <a:gd name="connsiteX1592" fmla="*/ 21034060 w 24516184"/>
              <a:gd name="connsiteY1592" fmla="*/ 4897349 h 7200899"/>
              <a:gd name="connsiteX1593" fmla="*/ 21059764 w 24516184"/>
              <a:gd name="connsiteY1593" fmla="*/ 4871927 h 7200899"/>
              <a:gd name="connsiteX1594" fmla="*/ 20775108 w 24516184"/>
              <a:gd name="connsiteY1594" fmla="*/ 4847673 h 7200899"/>
              <a:gd name="connsiteX1595" fmla="*/ 20798648 w 24516184"/>
              <a:gd name="connsiteY1595" fmla="*/ 4857337 h 7200899"/>
              <a:gd name="connsiteX1596" fmla="*/ 20781956 w 24516184"/>
              <a:gd name="connsiteY1596" fmla="*/ 4909057 h 7200899"/>
              <a:gd name="connsiteX1597" fmla="*/ 20767788 w 24516184"/>
              <a:gd name="connsiteY1597" fmla="*/ 4907362 h 7200899"/>
              <a:gd name="connsiteX1598" fmla="*/ 20778516 w 24516184"/>
              <a:gd name="connsiteY1598" fmla="*/ 4926230 h 7200899"/>
              <a:gd name="connsiteX1599" fmla="*/ 20743772 w 24516184"/>
              <a:gd name="connsiteY1599" fmla="*/ 4939001 h 7200899"/>
              <a:gd name="connsiteX1600" fmla="*/ 20744404 w 24516184"/>
              <a:gd name="connsiteY1600" fmla="*/ 4925193 h 7200899"/>
              <a:gd name="connsiteX1601" fmla="*/ 20731916 w 24516184"/>
              <a:gd name="connsiteY1601" fmla="*/ 4949900 h 7200899"/>
              <a:gd name="connsiteX1602" fmla="*/ 20672840 w 24516184"/>
              <a:gd name="connsiteY1602" fmla="*/ 4962511 h 7200899"/>
              <a:gd name="connsiteX1603" fmla="*/ 20658788 w 24516184"/>
              <a:gd name="connsiteY1603" fmla="*/ 4926127 h 7200899"/>
              <a:gd name="connsiteX1604" fmla="*/ 20687152 w 24516184"/>
              <a:gd name="connsiteY1604" fmla="*/ 4890219 h 7200899"/>
              <a:gd name="connsiteX1605" fmla="*/ 20715656 w 24516184"/>
              <a:gd name="connsiteY1605" fmla="*/ 4898823 h 7200899"/>
              <a:gd name="connsiteX1606" fmla="*/ 20744720 w 24516184"/>
              <a:gd name="connsiteY1606" fmla="*/ 4918361 h 7200899"/>
              <a:gd name="connsiteX1607" fmla="*/ 20744840 w 24516184"/>
              <a:gd name="connsiteY1607" fmla="*/ 4915748 h 7200899"/>
              <a:gd name="connsiteX1608" fmla="*/ 20750364 w 24516184"/>
              <a:gd name="connsiteY1608" fmla="*/ 4905269 h 7200899"/>
              <a:gd name="connsiteX1609" fmla="*/ 20740520 w 24516184"/>
              <a:gd name="connsiteY1609" fmla="*/ 4904087 h 7200899"/>
              <a:gd name="connsiteX1610" fmla="*/ 20757212 w 24516184"/>
              <a:gd name="connsiteY1610" fmla="*/ 4852367 h 7200899"/>
              <a:gd name="connsiteX1611" fmla="*/ 20775108 w 24516184"/>
              <a:gd name="connsiteY1611" fmla="*/ 4847673 h 7200899"/>
              <a:gd name="connsiteX1612" fmla="*/ 22246360 w 24516184"/>
              <a:gd name="connsiteY1612" fmla="*/ 4839951 h 7200899"/>
              <a:gd name="connsiteX1613" fmla="*/ 22248964 w 24516184"/>
              <a:gd name="connsiteY1613" fmla="*/ 4903439 h 7200899"/>
              <a:gd name="connsiteX1614" fmla="*/ 22210880 w 24516184"/>
              <a:gd name="connsiteY1614" fmla="*/ 4863169 h 7200899"/>
              <a:gd name="connsiteX1615" fmla="*/ 22225048 w 24516184"/>
              <a:gd name="connsiteY1615" fmla="*/ 4847785 h 7200899"/>
              <a:gd name="connsiteX1616" fmla="*/ 22246360 w 24516184"/>
              <a:gd name="connsiteY1616" fmla="*/ 4839951 h 7200899"/>
              <a:gd name="connsiteX1617" fmla="*/ 21514276 w 24516184"/>
              <a:gd name="connsiteY1617" fmla="*/ 4797517 h 7200899"/>
              <a:gd name="connsiteX1618" fmla="*/ 21549760 w 24516184"/>
              <a:gd name="connsiteY1618" fmla="*/ 4798185 h 7200899"/>
              <a:gd name="connsiteX1619" fmla="*/ 21556040 w 24516184"/>
              <a:gd name="connsiteY1619" fmla="*/ 4836417 h 7200899"/>
              <a:gd name="connsiteX1620" fmla="*/ 21612424 w 24516184"/>
              <a:gd name="connsiteY1620" fmla="*/ 4802669 h 7200899"/>
              <a:gd name="connsiteX1621" fmla="*/ 21648664 w 24516184"/>
              <a:gd name="connsiteY1621" fmla="*/ 4802863 h 7200899"/>
              <a:gd name="connsiteX1622" fmla="*/ 21682652 w 24516184"/>
              <a:gd name="connsiteY1622" fmla="*/ 4822036 h 7200899"/>
              <a:gd name="connsiteX1623" fmla="*/ 21662596 w 24516184"/>
              <a:gd name="connsiteY1623" fmla="*/ 4853079 h 7200899"/>
              <a:gd name="connsiteX1624" fmla="*/ 21565900 w 24516184"/>
              <a:gd name="connsiteY1624" fmla="*/ 4857887 h 7200899"/>
              <a:gd name="connsiteX1625" fmla="*/ 21559244 w 24516184"/>
              <a:gd name="connsiteY1625" fmla="*/ 4855921 h 7200899"/>
              <a:gd name="connsiteX1626" fmla="*/ 21560848 w 24516184"/>
              <a:gd name="connsiteY1626" fmla="*/ 4865687 h 7200899"/>
              <a:gd name="connsiteX1627" fmla="*/ 21511860 w 24516184"/>
              <a:gd name="connsiteY1627" fmla="*/ 4870877 h 7200899"/>
              <a:gd name="connsiteX1628" fmla="*/ 21514276 w 24516184"/>
              <a:gd name="connsiteY1628" fmla="*/ 4797517 h 7200899"/>
              <a:gd name="connsiteX1629" fmla="*/ 23193276 w 24516184"/>
              <a:gd name="connsiteY1629" fmla="*/ 4773877 h 7200899"/>
              <a:gd name="connsiteX1630" fmla="*/ 23210016 w 24516184"/>
              <a:gd name="connsiteY1630" fmla="*/ 4783875 h 7200899"/>
              <a:gd name="connsiteX1631" fmla="*/ 23203060 w 24516184"/>
              <a:gd name="connsiteY1631" fmla="*/ 4818916 h 7200899"/>
              <a:gd name="connsiteX1632" fmla="*/ 23159356 w 24516184"/>
              <a:gd name="connsiteY1632" fmla="*/ 4819327 h 7200899"/>
              <a:gd name="connsiteX1633" fmla="*/ 23193276 w 24516184"/>
              <a:gd name="connsiteY1633" fmla="*/ 4773877 h 7200899"/>
              <a:gd name="connsiteX1634" fmla="*/ 22370508 w 24516184"/>
              <a:gd name="connsiteY1634" fmla="*/ 4769447 h 7200899"/>
              <a:gd name="connsiteX1635" fmla="*/ 22404048 w 24516184"/>
              <a:gd name="connsiteY1635" fmla="*/ 4874541 h 7200899"/>
              <a:gd name="connsiteX1636" fmla="*/ 22340844 w 24516184"/>
              <a:gd name="connsiteY1636" fmla="*/ 4856781 h 7200899"/>
              <a:gd name="connsiteX1637" fmla="*/ 22342568 w 24516184"/>
              <a:gd name="connsiteY1637" fmla="*/ 4829927 h 7200899"/>
              <a:gd name="connsiteX1638" fmla="*/ 22325968 w 24516184"/>
              <a:gd name="connsiteY1638" fmla="*/ 4832499 h 7200899"/>
              <a:gd name="connsiteX1639" fmla="*/ 22270780 w 24516184"/>
              <a:gd name="connsiteY1639" fmla="*/ 4783045 h 7200899"/>
              <a:gd name="connsiteX1640" fmla="*/ 22353112 w 24516184"/>
              <a:gd name="connsiteY1640" fmla="*/ 4796695 h 7200899"/>
              <a:gd name="connsiteX1641" fmla="*/ 22179176 w 24516184"/>
              <a:gd name="connsiteY1641" fmla="*/ 4768124 h 7200899"/>
              <a:gd name="connsiteX1642" fmla="*/ 22190560 w 24516184"/>
              <a:gd name="connsiteY1642" fmla="*/ 4771751 h 7200899"/>
              <a:gd name="connsiteX1643" fmla="*/ 22217672 w 24516184"/>
              <a:gd name="connsiteY1643" fmla="*/ 4779860 h 7200899"/>
              <a:gd name="connsiteX1644" fmla="*/ 22165380 w 24516184"/>
              <a:gd name="connsiteY1644" fmla="*/ 4807847 h 7200899"/>
              <a:gd name="connsiteX1645" fmla="*/ 22157016 w 24516184"/>
              <a:gd name="connsiteY1645" fmla="*/ 4782691 h 7200899"/>
              <a:gd name="connsiteX1646" fmla="*/ 22169000 w 24516184"/>
              <a:gd name="connsiteY1646" fmla="*/ 4769009 h 7200899"/>
              <a:gd name="connsiteX1647" fmla="*/ 22179176 w 24516184"/>
              <a:gd name="connsiteY1647" fmla="*/ 4768124 h 7200899"/>
              <a:gd name="connsiteX1648" fmla="*/ 21772104 w 24516184"/>
              <a:gd name="connsiteY1648" fmla="*/ 4750664 h 7200899"/>
              <a:gd name="connsiteX1649" fmla="*/ 21742764 w 24516184"/>
              <a:gd name="connsiteY1649" fmla="*/ 4875102 h 7200899"/>
              <a:gd name="connsiteX1650" fmla="*/ 21640460 w 24516184"/>
              <a:gd name="connsiteY1650" fmla="*/ 4952015 h 7200899"/>
              <a:gd name="connsiteX1651" fmla="*/ 21653992 w 24516184"/>
              <a:gd name="connsiteY1651" fmla="*/ 4887859 h 7200899"/>
              <a:gd name="connsiteX1652" fmla="*/ 21772104 w 24516184"/>
              <a:gd name="connsiteY1652" fmla="*/ 4750664 h 7200899"/>
              <a:gd name="connsiteX1653" fmla="*/ 22728204 w 24516184"/>
              <a:gd name="connsiteY1653" fmla="*/ 4733416 h 7200899"/>
              <a:gd name="connsiteX1654" fmla="*/ 22737916 w 24516184"/>
              <a:gd name="connsiteY1654" fmla="*/ 4786819 h 7200899"/>
              <a:gd name="connsiteX1655" fmla="*/ 22723872 w 24516184"/>
              <a:gd name="connsiteY1655" fmla="*/ 4761398 h 7200899"/>
              <a:gd name="connsiteX1656" fmla="*/ 22728204 w 24516184"/>
              <a:gd name="connsiteY1656" fmla="*/ 4733416 h 7200899"/>
              <a:gd name="connsiteX1657" fmla="*/ 22524396 w 24516184"/>
              <a:gd name="connsiteY1657" fmla="*/ 4728949 h 7200899"/>
              <a:gd name="connsiteX1658" fmla="*/ 22522348 w 24516184"/>
              <a:gd name="connsiteY1658" fmla="*/ 4765528 h 7200899"/>
              <a:gd name="connsiteX1659" fmla="*/ 22503656 w 24516184"/>
              <a:gd name="connsiteY1659" fmla="*/ 4787306 h 7200899"/>
              <a:gd name="connsiteX1660" fmla="*/ 22500768 w 24516184"/>
              <a:gd name="connsiteY1660" fmla="*/ 4797957 h 7200899"/>
              <a:gd name="connsiteX1661" fmla="*/ 22488572 w 24516184"/>
              <a:gd name="connsiteY1661" fmla="*/ 4803419 h 7200899"/>
              <a:gd name="connsiteX1662" fmla="*/ 22451588 w 24516184"/>
              <a:gd name="connsiteY1662" fmla="*/ 4776753 h 7200899"/>
              <a:gd name="connsiteX1663" fmla="*/ 22460080 w 24516184"/>
              <a:gd name="connsiteY1663" fmla="*/ 4763338 h 7200899"/>
              <a:gd name="connsiteX1664" fmla="*/ 22481320 w 24516184"/>
              <a:gd name="connsiteY1664" fmla="*/ 4763067 h 7200899"/>
              <a:gd name="connsiteX1665" fmla="*/ 22504848 w 24516184"/>
              <a:gd name="connsiteY1665" fmla="*/ 4772145 h 7200899"/>
              <a:gd name="connsiteX1666" fmla="*/ 22509880 w 24516184"/>
              <a:gd name="connsiteY1666" fmla="*/ 4750137 h 7200899"/>
              <a:gd name="connsiteX1667" fmla="*/ 22524396 w 24516184"/>
              <a:gd name="connsiteY1667" fmla="*/ 4728949 h 7200899"/>
              <a:gd name="connsiteX1668" fmla="*/ 22937968 w 24516184"/>
              <a:gd name="connsiteY1668" fmla="*/ 4684329 h 7200899"/>
              <a:gd name="connsiteX1669" fmla="*/ 22970528 w 24516184"/>
              <a:gd name="connsiteY1669" fmla="*/ 4693344 h 7200899"/>
              <a:gd name="connsiteX1670" fmla="*/ 22994844 w 24516184"/>
              <a:gd name="connsiteY1670" fmla="*/ 4731601 h 7200899"/>
              <a:gd name="connsiteX1671" fmla="*/ 22866412 w 24516184"/>
              <a:gd name="connsiteY1671" fmla="*/ 4739149 h 7200899"/>
              <a:gd name="connsiteX1672" fmla="*/ 22871856 w 24516184"/>
              <a:gd name="connsiteY1672" fmla="*/ 4702785 h 7200899"/>
              <a:gd name="connsiteX1673" fmla="*/ 22937968 w 24516184"/>
              <a:gd name="connsiteY1673" fmla="*/ 4684329 h 7200899"/>
              <a:gd name="connsiteX1674" fmla="*/ 21976032 w 24516184"/>
              <a:gd name="connsiteY1674" fmla="*/ 4668577 h 7200899"/>
              <a:gd name="connsiteX1675" fmla="*/ 21989124 w 24516184"/>
              <a:gd name="connsiteY1675" fmla="*/ 4711751 h 7200899"/>
              <a:gd name="connsiteX1676" fmla="*/ 21984484 w 24516184"/>
              <a:gd name="connsiteY1676" fmla="*/ 4719183 h 7200899"/>
              <a:gd name="connsiteX1677" fmla="*/ 21987140 w 24516184"/>
              <a:gd name="connsiteY1677" fmla="*/ 4728265 h 7200899"/>
              <a:gd name="connsiteX1678" fmla="*/ 21903188 w 24516184"/>
              <a:gd name="connsiteY1678" fmla="*/ 4798233 h 7200899"/>
              <a:gd name="connsiteX1679" fmla="*/ 21896496 w 24516184"/>
              <a:gd name="connsiteY1679" fmla="*/ 4790767 h 7200899"/>
              <a:gd name="connsiteX1680" fmla="*/ 21882368 w 24516184"/>
              <a:gd name="connsiteY1680" fmla="*/ 4775005 h 7200899"/>
              <a:gd name="connsiteX1681" fmla="*/ 21882368 w 24516184"/>
              <a:gd name="connsiteY1681" fmla="*/ 4775006 h 7200899"/>
              <a:gd name="connsiteX1682" fmla="*/ 21896496 w 24516184"/>
              <a:gd name="connsiteY1682" fmla="*/ 4790768 h 7200899"/>
              <a:gd name="connsiteX1683" fmla="*/ 21898284 w 24516184"/>
              <a:gd name="connsiteY1683" fmla="*/ 4793239 h 7200899"/>
              <a:gd name="connsiteX1684" fmla="*/ 21920744 w 24516184"/>
              <a:gd name="connsiteY1684" fmla="*/ 4853468 h 7200899"/>
              <a:gd name="connsiteX1685" fmla="*/ 21923992 w 24516184"/>
              <a:gd name="connsiteY1685" fmla="*/ 4895532 h 7200899"/>
              <a:gd name="connsiteX1686" fmla="*/ 21926344 w 24516184"/>
              <a:gd name="connsiteY1686" fmla="*/ 4899766 h 7200899"/>
              <a:gd name="connsiteX1687" fmla="*/ 21924536 w 24516184"/>
              <a:gd name="connsiteY1687" fmla="*/ 4902540 h 7200899"/>
              <a:gd name="connsiteX1688" fmla="*/ 21925824 w 24516184"/>
              <a:gd name="connsiteY1688" fmla="*/ 4919276 h 7200899"/>
              <a:gd name="connsiteX1689" fmla="*/ 21904372 w 24516184"/>
              <a:gd name="connsiteY1689" fmla="*/ 4966967 h 7200899"/>
              <a:gd name="connsiteX1690" fmla="*/ 21900476 w 24516184"/>
              <a:gd name="connsiteY1690" fmla="*/ 4931818 h 7200899"/>
              <a:gd name="connsiteX1691" fmla="*/ 21886364 w 24516184"/>
              <a:gd name="connsiteY1691" fmla="*/ 4934502 h 7200899"/>
              <a:gd name="connsiteX1692" fmla="*/ 21864528 w 24516184"/>
              <a:gd name="connsiteY1692" fmla="*/ 4890620 h 7200899"/>
              <a:gd name="connsiteX1693" fmla="*/ 21870892 w 24516184"/>
              <a:gd name="connsiteY1693" fmla="*/ 4867238 h 7200899"/>
              <a:gd name="connsiteX1694" fmla="*/ 21863236 w 24516184"/>
              <a:gd name="connsiteY1694" fmla="*/ 4839764 h 7200899"/>
              <a:gd name="connsiteX1695" fmla="*/ 21873240 w 24516184"/>
              <a:gd name="connsiteY1695" fmla="*/ 4839461 h 7200899"/>
              <a:gd name="connsiteX1696" fmla="*/ 21867140 w 24516184"/>
              <a:gd name="connsiteY1696" fmla="*/ 4819588 h 7200899"/>
              <a:gd name="connsiteX1697" fmla="*/ 21867596 w 24516184"/>
              <a:gd name="connsiteY1697" fmla="*/ 4762286 h 7200899"/>
              <a:gd name="connsiteX1698" fmla="*/ 21882436 w 24516184"/>
              <a:gd name="connsiteY1698" fmla="*/ 4771996 h 7200899"/>
              <a:gd name="connsiteX1699" fmla="*/ 21882436 w 24516184"/>
              <a:gd name="connsiteY1699" fmla="*/ 4771995 h 7200899"/>
              <a:gd name="connsiteX1700" fmla="*/ 21882976 w 24516184"/>
              <a:gd name="connsiteY1700" fmla="*/ 4747547 h 7200899"/>
              <a:gd name="connsiteX1701" fmla="*/ 21916980 w 24516184"/>
              <a:gd name="connsiteY1701" fmla="*/ 4706099 h 7200899"/>
              <a:gd name="connsiteX1702" fmla="*/ 21940224 w 24516184"/>
              <a:gd name="connsiteY1702" fmla="*/ 4698378 h 7200899"/>
              <a:gd name="connsiteX1703" fmla="*/ 21949720 w 24516184"/>
              <a:gd name="connsiteY1703" fmla="*/ 4680653 h 7200899"/>
              <a:gd name="connsiteX1704" fmla="*/ 21976032 w 24516184"/>
              <a:gd name="connsiteY1704" fmla="*/ 4668577 h 7200899"/>
              <a:gd name="connsiteX1705" fmla="*/ 22742796 w 24516184"/>
              <a:gd name="connsiteY1705" fmla="*/ 4662085 h 7200899"/>
              <a:gd name="connsiteX1706" fmla="*/ 22691908 w 24516184"/>
              <a:gd name="connsiteY1706" fmla="*/ 4750323 h 7200899"/>
              <a:gd name="connsiteX1707" fmla="*/ 22666880 w 24516184"/>
              <a:gd name="connsiteY1707" fmla="*/ 4727447 h 7200899"/>
              <a:gd name="connsiteX1708" fmla="*/ 22674404 w 24516184"/>
              <a:gd name="connsiteY1708" fmla="*/ 4698143 h 7200899"/>
              <a:gd name="connsiteX1709" fmla="*/ 22703524 w 24516184"/>
              <a:gd name="connsiteY1709" fmla="*/ 4679589 h 7200899"/>
              <a:gd name="connsiteX1710" fmla="*/ 22742796 w 24516184"/>
              <a:gd name="connsiteY1710" fmla="*/ 4662085 h 7200899"/>
              <a:gd name="connsiteX1711" fmla="*/ 24111660 w 24516184"/>
              <a:gd name="connsiteY1711" fmla="*/ 4649743 h 7200899"/>
              <a:gd name="connsiteX1712" fmla="*/ 24136752 w 24516184"/>
              <a:gd name="connsiteY1712" fmla="*/ 4671185 h 7200899"/>
              <a:gd name="connsiteX1713" fmla="*/ 24129556 w 24516184"/>
              <a:gd name="connsiteY1713" fmla="*/ 4705447 h 7200899"/>
              <a:gd name="connsiteX1714" fmla="*/ 24083656 w 24516184"/>
              <a:gd name="connsiteY1714" fmla="*/ 4685343 h 7200899"/>
              <a:gd name="connsiteX1715" fmla="*/ 24087504 w 24516184"/>
              <a:gd name="connsiteY1715" fmla="*/ 4661425 h 7200899"/>
              <a:gd name="connsiteX1716" fmla="*/ 24111660 w 24516184"/>
              <a:gd name="connsiteY1716" fmla="*/ 4649743 h 7200899"/>
              <a:gd name="connsiteX1717" fmla="*/ 23836524 w 24516184"/>
              <a:gd name="connsiteY1717" fmla="*/ 4647235 h 7200899"/>
              <a:gd name="connsiteX1718" fmla="*/ 23781492 w 24516184"/>
              <a:gd name="connsiteY1718" fmla="*/ 4759497 h 7200899"/>
              <a:gd name="connsiteX1719" fmla="*/ 23836524 w 24516184"/>
              <a:gd name="connsiteY1719" fmla="*/ 4647235 h 7200899"/>
              <a:gd name="connsiteX1720" fmla="*/ 20487624 w 24516184"/>
              <a:gd name="connsiteY1720" fmla="*/ 4634745 h 7200899"/>
              <a:gd name="connsiteX1721" fmla="*/ 20477660 w 24516184"/>
              <a:gd name="connsiteY1721" fmla="*/ 4639719 h 7200899"/>
              <a:gd name="connsiteX1722" fmla="*/ 20467492 w 24516184"/>
              <a:gd name="connsiteY1722" fmla="*/ 4649940 h 7200899"/>
              <a:gd name="connsiteX1723" fmla="*/ 20477660 w 24516184"/>
              <a:gd name="connsiteY1723" fmla="*/ 4639720 h 7200899"/>
              <a:gd name="connsiteX1724" fmla="*/ 20487624 w 24516184"/>
              <a:gd name="connsiteY1724" fmla="*/ 4634745 h 7200899"/>
              <a:gd name="connsiteX1725" fmla="*/ 20868312 w 24516184"/>
              <a:gd name="connsiteY1725" fmla="*/ 4626265 h 7200899"/>
              <a:gd name="connsiteX1726" fmla="*/ 20900628 w 24516184"/>
              <a:gd name="connsiteY1726" fmla="*/ 4700893 h 7200899"/>
              <a:gd name="connsiteX1727" fmla="*/ 20883612 w 24516184"/>
              <a:gd name="connsiteY1727" fmla="*/ 4699760 h 7200899"/>
              <a:gd name="connsiteX1728" fmla="*/ 20846628 w 24516184"/>
              <a:gd name="connsiteY1728" fmla="*/ 4639907 h 7200899"/>
              <a:gd name="connsiteX1729" fmla="*/ 20868312 w 24516184"/>
              <a:gd name="connsiteY1729" fmla="*/ 4626265 h 7200899"/>
              <a:gd name="connsiteX1730" fmla="*/ 20528084 w 24516184"/>
              <a:gd name="connsiteY1730" fmla="*/ 4608135 h 7200899"/>
              <a:gd name="connsiteX1731" fmla="*/ 20523316 w 24516184"/>
              <a:gd name="connsiteY1731" fmla="*/ 4611262 h 7200899"/>
              <a:gd name="connsiteX1732" fmla="*/ 20491280 w 24516184"/>
              <a:gd name="connsiteY1732" fmla="*/ 4629224 h 7200899"/>
              <a:gd name="connsiteX1733" fmla="*/ 20516344 w 24516184"/>
              <a:gd name="connsiteY1733" fmla="*/ 4615172 h 7200899"/>
              <a:gd name="connsiteX1734" fmla="*/ 20523316 w 24516184"/>
              <a:gd name="connsiteY1734" fmla="*/ 4611263 h 7200899"/>
              <a:gd name="connsiteX1735" fmla="*/ 20525316 w 24516184"/>
              <a:gd name="connsiteY1735" fmla="*/ 4609952 h 7200899"/>
              <a:gd name="connsiteX1736" fmla="*/ 1296470 w 24516184"/>
              <a:gd name="connsiteY1736" fmla="*/ 4602829 h 7200899"/>
              <a:gd name="connsiteX1737" fmla="*/ 1342586 w 24516184"/>
              <a:gd name="connsiteY1737" fmla="*/ 4610179 h 7200899"/>
              <a:gd name="connsiteX1738" fmla="*/ 1342586 w 24516184"/>
              <a:gd name="connsiteY1738" fmla="*/ 4610173 h 7200899"/>
              <a:gd name="connsiteX1739" fmla="*/ 1296546 w 24516184"/>
              <a:gd name="connsiteY1739" fmla="*/ 4602835 h 7200899"/>
              <a:gd name="connsiteX1740" fmla="*/ 21970432 w 24516184"/>
              <a:gd name="connsiteY1740" fmla="*/ 4581683 h 7200899"/>
              <a:gd name="connsiteX1741" fmla="*/ 21989124 w 24516184"/>
              <a:gd name="connsiteY1741" fmla="*/ 4591689 h 7200899"/>
              <a:gd name="connsiteX1742" fmla="*/ 21941884 w 24516184"/>
              <a:gd name="connsiteY1742" fmla="*/ 4630445 h 7200899"/>
              <a:gd name="connsiteX1743" fmla="*/ 21951836 w 24516184"/>
              <a:gd name="connsiteY1743" fmla="*/ 4584538 h 7200899"/>
              <a:gd name="connsiteX1744" fmla="*/ 21970432 w 24516184"/>
              <a:gd name="connsiteY1744" fmla="*/ 4581683 h 7200899"/>
              <a:gd name="connsiteX1745" fmla="*/ 1335220 w 24516184"/>
              <a:gd name="connsiteY1745" fmla="*/ 4568300 h 7200899"/>
              <a:gd name="connsiteX1746" fmla="*/ 1335222 w 24516184"/>
              <a:gd name="connsiteY1746" fmla="*/ 4568307 h 7200899"/>
              <a:gd name="connsiteX1747" fmla="*/ 1346286 w 24516184"/>
              <a:gd name="connsiteY1747" fmla="*/ 4570064 h 7200899"/>
              <a:gd name="connsiteX1748" fmla="*/ 1346286 w 24516184"/>
              <a:gd name="connsiteY1748" fmla="*/ 4570058 h 7200899"/>
              <a:gd name="connsiteX1749" fmla="*/ 1301978 w 24516184"/>
              <a:gd name="connsiteY1749" fmla="*/ 4543654 h 7200899"/>
              <a:gd name="connsiteX1750" fmla="*/ 1301976 w 24516184"/>
              <a:gd name="connsiteY1750" fmla="*/ 4543660 h 7200899"/>
              <a:gd name="connsiteX1751" fmla="*/ 1317304 w 24516184"/>
              <a:gd name="connsiteY1751" fmla="*/ 4546101 h 7200899"/>
              <a:gd name="connsiteX1752" fmla="*/ 1332674 w 24516184"/>
              <a:gd name="connsiteY1752" fmla="*/ 4548553 h 7200899"/>
              <a:gd name="connsiteX1753" fmla="*/ 1327378 w 24516184"/>
              <a:gd name="connsiteY1753" fmla="*/ 4567054 h 7200899"/>
              <a:gd name="connsiteX1754" fmla="*/ 1318288 w 24516184"/>
              <a:gd name="connsiteY1754" fmla="*/ 4598798 h 7200899"/>
              <a:gd name="connsiteX1755" fmla="*/ 1307850 w 24516184"/>
              <a:gd name="connsiteY1755" fmla="*/ 4603703 h 7200899"/>
              <a:gd name="connsiteX1756" fmla="*/ 1307892 w 24516184"/>
              <a:gd name="connsiteY1756" fmla="*/ 4603706 h 7200899"/>
              <a:gd name="connsiteX1757" fmla="*/ 1318336 w 24516184"/>
              <a:gd name="connsiteY1757" fmla="*/ 4598799 h 7200899"/>
              <a:gd name="connsiteX1758" fmla="*/ 1327424 w 24516184"/>
              <a:gd name="connsiteY1758" fmla="*/ 4567055 h 7200899"/>
              <a:gd name="connsiteX1759" fmla="*/ 1332720 w 24516184"/>
              <a:gd name="connsiteY1759" fmla="*/ 4548554 h 7200899"/>
              <a:gd name="connsiteX1760" fmla="*/ 1317350 w 24516184"/>
              <a:gd name="connsiteY1760" fmla="*/ 4546102 h 7200899"/>
              <a:gd name="connsiteX1761" fmla="*/ 1301978 w 24516184"/>
              <a:gd name="connsiteY1761" fmla="*/ 4543654 h 7200899"/>
              <a:gd name="connsiteX1762" fmla="*/ 1150778 w 24516184"/>
              <a:gd name="connsiteY1762" fmla="*/ 4538898 h 7200899"/>
              <a:gd name="connsiteX1763" fmla="*/ 1150784 w 24516184"/>
              <a:gd name="connsiteY1763" fmla="*/ 4538905 h 7200899"/>
              <a:gd name="connsiteX1764" fmla="*/ 1166104 w 24516184"/>
              <a:gd name="connsiteY1764" fmla="*/ 4541347 h 7200899"/>
              <a:gd name="connsiteX1765" fmla="*/ 1181472 w 24516184"/>
              <a:gd name="connsiteY1765" fmla="*/ 4543799 h 7200899"/>
              <a:gd name="connsiteX1766" fmla="*/ 1210292 w 24516184"/>
              <a:gd name="connsiteY1766" fmla="*/ 4548392 h 7200899"/>
              <a:gd name="connsiteX1767" fmla="*/ 1212212 w 24516184"/>
              <a:gd name="connsiteY1767" fmla="*/ 4548697 h 7200899"/>
              <a:gd name="connsiteX1768" fmla="*/ 1242958 w 24516184"/>
              <a:gd name="connsiteY1768" fmla="*/ 4553597 h 7200899"/>
              <a:gd name="connsiteX1769" fmla="*/ 1258324 w 24516184"/>
              <a:gd name="connsiteY1769" fmla="*/ 4556046 h 7200899"/>
              <a:gd name="connsiteX1770" fmla="*/ 1273692 w 24516184"/>
              <a:gd name="connsiteY1770" fmla="*/ 4558497 h 7200899"/>
              <a:gd name="connsiteX1771" fmla="*/ 1267094 w 24516184"/>
              <a:gd name="connsiteY1771" fmla="*/ 4597675 h 7200899"/>
              <a:gd name="connsiteX1772" fmla="*/ 1267140 w 24516184"/>
              <a:gd name="connsiteY1772" fmla="*/ 4597666 h 7200899"/>
              <a:gd name="connsiteX1773" fmla="*/ 1273740 w 24516184"/>
              <a:gd name="connsiteY1773" fmla="*/ 4558498 h 7200899"/>
              <a:gd name="connsiteX1774" fmla="*/ 1258370 w 24516184"/>
              <a:gd name="connsiteY1774" fmla="*/ 4556047 h 7200899"/>
              <a:gd name="connsiteX1775" fmla="*/ 1243002 w 24516184"/>
              <a:gd name="connsiteY1775" fmla="*/ 4553598 h 7200899"/>
              <a:gd name="connsiteX1776" fmla="*/ 1212258 w 24516184"/>
              <a:gd name="connsiteY1776" fmla="*/ 4548698 h 7200899"/>
              <a:gd name="connsiteX1777" fmla="*/ 1210338 w 24516184"/>
              <a:gd name="connsiteY1777" fmla="*/ 4548393 h 7200899"/>
              <a:gd name="connsiteX1778" fmla="*/ 1181518 w 24516184"/>
              <a:gd name="connsiteY1778" fmla="*/ 4543800 h 7200899"/>
              <a:gd name="connsiteX1779" fmla="*/ 1166150 w 24516184"/>
              <a:gd name="connsiteY1779" fmla="*/ 4541348 h 7200899"/>
              <a:gd name="connsiteX1780" fmla="*/ 1150778 w 24516184"/>
              <a:gd name="connsiteY1780" fmla="*/ 4538898 h 7200899"/>
              <a:gd name="connsiteX1781" fmla="*/ 1379132 w 24516184"/>
              <a:gd name="connsiteY1781" fmla="*/ 4536393 h 7200899"/>
              <a:gd name="connsiteX1782" fmla="*/ 1378784 w 24516184"/>
              <a:gd name="connsiteY1782" fmla="*/ 4555901 h 7200899"/>
              <a:gd name="connsiteX1783" fmla="*/ 1380214 w 24516184"/>
              <a:gd name="connsiteY1783" fmla="*/ 4556131 h 7200899"/>
              <a:gd name="connsiteX1784" fmla="*/ 1380214 w 24516184"/>
              <a:gd name="connsiteY1784" fmla="*/ 4556124 h 7200899"/>
              <a:gd name="connsiteX1785" fmla="*/ 1378828 w 24516184"/>
              <a:gd name="connsiteY1785" fmla="*/ 4555901 h 7200899"/>
              <a:gd name="connsiteX1786" fmla="*/ 1379166 w 24516184"/>
              <a:gd name="connsiteY1786" fmla="*/ 4537002 h 7200899"/>
              <a:gd name="connsiteX1787" fmla="*/ 22968212 w 24516184"/>
              <a:gd name="connsiteY1787" fmla="*/ 4519777 h 7200899"/>
              <a:gd name="connsiteX1788" fmla="*/ 22812500 w 24516184"/>
              <a:gd name="connsiteY1788" fmla="*/ 4611930 h 7200899"/>
              <a:gd name="connsiteX1789" fmla="*/ 22968212 w 24516184"/>
              <a:gd name="connsiteY1789" fmla="*/ 4519777 h 7200899"/>
              <a:gd name="connsiteX1790" fmla="*/ 773888 w 24516184"/>
              <a:gd name="connsiteY1790" fmla="*/ 4519533 h 7200899"/>
              <a:gd name="connsiteX1791" fmla="*/ 783798 w 24516184"/>
              <a:gd name="connsiteY1791" fmla="*/ 4581155 h 7200899"/>
              <a:gd name="connsiteX1792" fmla="*/ 783850 w 24516184"/>
              <a:gd name="connsiteY1792" fmla="*/ 4581137 h 7200899"/>
              <a:gd name="connsiteX1793" fmla="*/ 793246 w 24516184"/>
              <a:gd name="connsiteY1793" fmla="*/ 4547941 h 7200899"/>
              <a:gd name="connsiteX1794" fmla="*/ 784898 w 24516184"/>
              <a:gd name="connsiteY1794" fmla="*/ 4522217 h 7200899"/>
              <a:gd name="connsiteX1795" fmla="*/ 774008 w 24516184"/>
              <a:gd name="connsiteY1795" fmla="*/ 4519552 h 7200899"/>
              <a:gd name="connsiteX1796" fmla="*/ 20658912 w 24516184"/>
              <a:gd name="connsiteY1796" fmla="*/ 4515217 h 7200899"/>
              <a:gd name="connsiteX1797" fmla="*/ 20657240 w 24516184"/>
              <a:gd name="connsiteY1797" fmla="*/ 4519696 h 7200899"/>
              <a:gd name="connsiteX1798" fmla="*/ 20657416 w 24516184"/>
              <a:gd name="connsiteY1798" fmla="*/ 4519229 h 7200899"/>
              <a:gd name="connsiteX1799" fmla="*/ 1297688 w 24516184"/>
              <a:gd name="connsiteY1799" fmla="*/ 4502277 h 7200899"/>
              <a:gd name="connsiteX1800" fmla="*/ 1300820 w 24516184"/>
              <a:gd name="connsiteY1800" fmla="*/ 4513454 h 7200899"/>
              <a:gd name="connsiteX1801" fmla="*/ 1296062 w 24516184"/>
              <a:gd name="connsiteY1801" fmla="*/ 4533335 h 7200899"/>
              <a:gd name="connsiteX1802" fmla="*/ 1286568 w 24516184"/>
              <a:gd name="connsiteY1802" fmla="*/ 4541202 h 7200899"/>
              <a:gd name="connsiteX1803" fmla="*/ 1286608 w 24516184"/>
              <a:gd name="connsiteY1803" fmla="*/ 4541208 h 7200899"/>
              <a:gd name="connsiteX1804" fmla="*/ 1300866 w 24516184"/>
              <a:gd name="connsiteY1804" fmla="*/ 4513455 h 7200899"/>
              <a:gd name="connsiteX1805" fmla="*/ 1297736 w 24516184"/>
              <a:gd name="connsiteY1805" fmla="*/ 4502285 h 7200899"/>
              <a:gd name="connsiteX1806" fmla="*/ 1292022 w 24516184"/>
              <a:gd name="connsiteY1806" fmla="*/ 4482031 h 7200899"/>
              <a:gd name="connsiteX1807" fmla="*/ 1296968 w 24516184"/>
              <a:gd name="connsiteY1807" fmla="*/ 4499689 h 7200899"/>
              <a:gd name="connsiteX1808" fmla="*/ 1297002 w 24516184"/>
              <a:gd name="connsiteY1808" fmla="*/ 4499658 h 7200899"/>
              <a:gd name="connsiteX1809" fmla="*/ 1292070 w 24516184"/>
              <a:gd name="connsiteY1809" fmla="*/ 4482039 h 7200899"/>
              <a:gd name="connsiteX1810" fmla="*/ 20613024 w 24516184"/>
              <a:gd name="connsiteY1810" fmla="*/ 4475517 h 7200899"/>
              <a:gd name="connsiteX1811" fmla="*/ 20602796 w 24516184"/>
              <a:gd name="connsiteY1811" fmla="*/ 4480193 h 7200899"/>
              <a:gd name="connsiteX1812" fmla="*/ 20613024 w 24516184"/>
              <a:gd name="connsiteY1812" fmla="*/ 4475518 h 7200899"/>
              <a:gd name="connsiteX1813" fmla="*/ 20621664 w 24516184"/>
              <a:gd name="connsiteY1813" fmla="*/ 4486167 h 7200899"/>
              <a:gd name="connsiteX1814" fmla="*/ 20658916 w 24516184"/>
              <a:gd name="connsiteY1814" fmla="*/ 4515216 h 7200899"/>
              <a:gd name="connsiteX1815" fmla="*/ 20658916 w 24516184"/>
              <a:gd name="connsiteY1815" fmla="*/ 4515215 h 7200899"/>
              <a:gd name="connsiteX1816" fmla="*/ 20621664 w 24516184"/>
              <a:gd name="connsiteY1816" fmla="*/ 4486166 h 7200899"/>
              <a:gd name="connsiteX1817" fmla="*/ 23635932 w 24516184"/>
              <a:gd name="connsiteY1817" fmla="*/ 4475305 h 7200899"/>
              <a:gd name="connsiteX1818" fmla="*/ 23653844 w 24516184"/>
              <a:gd name="connsiteY1818" fmla="*/ 4479757 h 7200899"/>
              <a:gd name="connsiteX1819" fmla="*/ 23686384 w 24516184"/>
              <a:gd name="connsiteY1819" fmla="*/ 4520189 h 7200899"/>
              <a:gd name="connsiteX1820" fmla="*/ 23679244 w 24516184"/>
              <a:gd name="connsiteY1820" fmla="*/ 4539638 h 7200899"/>
              <a:gd name="connsiteX1821" fmla="*/ 23734964 w 24516184"/>
              <a:gd name="connsiteY1821" fmla="*/ 4520813 h 7200899"/>
              <a:gd name="connsiteX1822" fmla="*/ 23767548 w 24516184"/>
              <a:gd name="connsiteY1822" fmla="*/ 4537007 h 7200899"/>
              <a:gd name="connsiteX1823" fmla="*/ 23649808 w 24516184"/>
              <a:gd name="connsiteY1823" fmla="*/ 4592535 h 7200899"/>
              <a:gd name="connsiteX1824" fmla="*/ 23663728 w 24516184"/>
              <a:gd name="connsiteY1824" fmla="*/ 4565631 h 7200899"/>
              <a:gd name="connsiteX1825" fmla="*/ 23631856 w 24516184"/>
              <a:gd name="connsiteY1825" fmla="*/ 4559098 h 7200899"/>
              <a:gd name="connsiteX1826" fmla="*/ 23606064 w 24516184"/>
              <a:gd name="connsiteY1826" fmla="*/ 4520335 h 7200899"/>
              <a:gd name="connsiteX1827" fmla="*/ 23616296 w 24516184"/>
              <a:gd name="connsiteY1827" fmla="*/ 4487373 h 7200899"/>
              <a:gd name="connsiteX1828" fmla="*/ 23635932 w 24516184"/>
              <a:gd name="connsiteY1828" fmla="*/ 4475305 h 7200899"/>
              <a:gd name="connsiteX1829" fmla="*/ 23794388 w 24516184"/>
              <a:gd name="connsiteY1829" fmla="*/ 4471439 h 7200899"/>
              <a:gd name="connsiteX1830" fmla="*/ 23817624 w 24516184"/>
              <a:gd name="connsiteY1830" fmla="*/ 4472441 h 7200899"/>
              <a:gd name="connsiteX1831" fmla="*/ 23783768 w 24516184"/>
              <a:gd name="connsiteY1831" fmla="*/ 4535249 h 7200899"/>
              <a:gd name="connsiteX1832" fmla="*/ 23794388 w 24516184"/>
              <a:gd name="connsiteY1832" fmla="*/ 4471439 h 7200899"/>
              <a:gd name="connsiteX1833" fmla="*/ 20257588 w 24516184"/>
              <a:gd name="connsiteY1833" fmla="*/ 4434836 h 7200899"/>
              <a:gd name="connsiteX1834" fmla="*/ 20257060 w 24516184"/>
              <a:gd name="connsiteY1834" fmla="*/ 4436267 h 7200899"/>
              <a:gd name="connsiteX1835" fmla="*/ 20257524 w 24516184"/>
              <a:gd name="connsiteY1835" fmla="*/ 4435005 h 7200899"/>
              <a:gd name="connsiteX1836" fmla="*/ 23393072 w 24516184"/>
              <a:gd name="connsiteY1836" fmla="*/ 4424447 h 7200899"/>
              <a:gd name="connsiteX1837" fmla="*/ 23498828 w 24516184"/>
              <a:gd name="connsiteY1837" fmla="*/ 4771143 h 7200899"/>
              <a:gd name="connsiteX1838" fmla="*/ 23434996 w 24516184"/>
              <a:gd name="connsiteY1838" fmla="*/ 4748239 h 7200899"/>
              <a:gd name="connsiteX1839" fmla="*/ 23392612 w 24516184"/>
              <a:gd name="connsiteY1839" fmla="*/ 4701191 h 7200899"/>
              <a:gd name="connsiteX1840" fmla="*/ 23388064 w 24516184"/>
              <a:gd name="connsiteY1840" fmla="*/ 4710837 h 7200899"/>
              <a:gd name="connsiteX1841" fmla="*/ 23360456 w 24516184"/>
              <a:gd name="connsiteY1841" fmla="*/ 4790907 h 7200899"/>
              <a:gd name="connsiteX1842" fmla="*/ 23317708 w 24516184"/>
              <a:gd name="connsiteY1842" fmla="*/ 4750865 h 7200899"/>
              <a:gd name="connsiteX1843" fmla="*/ 23329244 w 24516184"/>
              <a:gd name="connsiteY1843" fmla="*/ 4656697 h 7200899"/>
              <a:gd name="connsiteX1844" fmla="*/ 23342508 w 24516184"/>
              <a:gd name="connsiteY1844" fmla="*/ 4628291 h 7200899"/>
              <a:gd name="connsiteX1845" fmla="*/ 23366668 w 24516184"/>
              <a:gd name="connsiteY1845" fmla="*/ 4621191 h 7200899"/>
              <a:gd name="connsiteX1846" fmla="*/ 23352012 w 24516184"/>
              <a:gd name="connsiteY1846" fmla="*/ 4569918 h 7200899"/>
              <a:gd name="connsiteX1847" fmla="*/ 23375088 w 24516184"/>
              <a:gd name="connsiteY1847" fmla="*/ 4431633 h 7200899"/>
              <a:gd name="connsiteX1848" fmla="*/ 23393072 w 24516184"/>
              <a:gd name="connsiteY1848" fmla="*/ 4424447 h 7200899"/>
              <a:gd name="connsiteX1849" fmla="*/ 877026 w 24516184"/>
              <a:gd name="connsiteY1849" fmla="*/ 4415883 h 7200899"/>
              <a:gd name="connsiteX1850" fmla="*/ 877264 w 24516184"/>
              <a:gd name="connsiteY1850" fmla="*/ 4418084 h 7200899"/>
              <a:gd name="connsiteX1851" fmla="*/ 877642 w 24516184"/>
              <a:gd name="connsiteY1851" fmla="*/ 4422435 h 7200899"/>
              <a:gd name="connsiteX1852" fmla="*/ 877674 w 24516184"/>
              <a:gd name="connsiteY1852" fmla="*/ 4426720 h 7200899"/>
              <a:gd name="connsiteX1853" fmla="*/ 873016 w 24516184"/>
              <a:gd name="connsiteY1853" fmla="*/ 4453754 h 7200899"/>
              <a:gd name="connsiteX1854" fmla="*/ 869136 w 24516184"/>
              <a:gd name="connsiteY1854" fmla="*/ 4459793 h 7200899"/>
              <a:gd name="connsiteX1855" fmla="*/ 863910 w 24516184"/>
              <a:gd name="connsiteY1855" fmla="*/ 4465208 h 7200899"/>
              <a:gd name="connsiteX1856" fmla="*/ 840844 w 24516184"/>
              <a:gd name="connsiteY1856" fmla="*/ 4470150 h 7200899"/>
              <a:gd name="connsiteX1857" fmla="*/ 840872 w 24516184"/>
              <a:gd name="connsiteY1857" fmla="*/ 4470155 h 7200899"/>
              <a:gd name="connsiteX1858" fmla="*/ 861336 w 24516184"/>
              <a:gd name="connsiteY1858" fmla="*/ 4467875 h 7200899"/>
              <a:gd name="connsiteX1859" fmla="*/ 863910 w 24516184"/>
              <a:gd name="connsiteY1859" fmla="*/ 4465208 h 7200899"/>
              <a:gd name="connsiteX1860" fmla="*/ 865936 w 24516184"/>
              <a:gd name="connsiteY1860" fmla="*/ 4464774 h 7200899"/>
              <a:gd name="connsiteX1861" fmla="*/ 869136 w 24516184"/>
              <a:gd name="connsiteY1861" fmla="*/ 4459793 h 7200899"/>
              <a:gd name="connsiteX1862" fmla="*/ 872592 w 24516184"/>
              <a:gd name="connsiteY1862" fmla="*/ 4456212 h 7200899"/>
              <a:gd name="connsiteX1863" fmla="*/ 873016 w 24516184"/>
              <a:gd name="connsiteY1863" fmla="*/ 4453754 h 7200899"/>
              <a:gd name="connsiteX1864" fmla="*/ 874700 w 24516184"/>
              <a:gd name="connsiteY1864" fmla="*/ 4451131 h 7200899"/>
              <a:gd name="connsiteX1865" fmla="*/ 877730 w 24516184"/>
              <a:gd name="connsiteY1865" fmla="*/ 4434992 h 7200899"/>
              <a:gd name="connsiteX1866" fmla="*/ 877674 w 24516184"/>
              <a:gd name="connsiteY1866" fmla="*/ 4426720 h 7200899"/>
              <a:gd name="connsiteX1867" fmla="*/ 877900 w 24516184"/>
              <a:gd name="connsiteY1867" fmla="*/ 4425397 h 7200899"/>
              <a:gd name="connsiteX1868" fmla="*/ 877642 w 24516184"/>
              <a:gd name="connsiteY1868" fmla="*/ 4422435 h 7200899"/>
              <a:gd name="connsiteX1869" fmla="*/ 877636 w 24516184"/>
              <a:gd name="connsiteY1869" fmla="*/ 4421521 h 7200899"/>
              <a:gd name="connsiteX1870" fmla="*/ 877264 w 24516184"/>
              <a:gd name="connsiteY1870" fmla="*/ 4418084 h 7200899"/>
              <a:gd name="connsiteX1871" fmla="*/ 877074 w 24516184"/>
              <a:gd name="connsiteY1871" fmla="*/ 4415891 h 7200899"/>
              <a:gd name="connsiteX1872" fmla="*/ 20265848 w 24516184"/>
              <a:gd name="connsiteY1872" fmla="*/ 4412337 h 7200899"/>
              <a:gd name="connsiteX1873" fmla="*/ 20265632 w 24516184"/>
              <a:gd name="connsiteY1873" fmla="*/ 4412924 h 7200899"/>
              <a:gd name="connsiteX1874" fmla="*/ 20262544 w 24516184"/>
              <a:gd name="connsiteY1874" fmla="*/ 4421339 h 7200899"/>
              <a:gd name="connsiteX1875" fmla="*/ 20265436 w 24516184"/>
              <a:gd name="connsiteY1875" fmla="*/ 4413465 h 7200899"/>
              <a:gd name="connsiteX1876" fmla="*/ 20265632 w 24516184"/>
              <a:gd name="connsiteY1876" fmla="*/ 4412924 h 7200899"/>
              <a:gd name="connsiteX1877" fmla="*/ 20265636 w 24516184"/>
              <a:gd name="connsiteY1877" fmla="*/ 4412915 h 7200899"/>
              <a:gd name="connsiteX1878" fmla="*/ 24071704 w 24516184"/>
              <a:gd name="connsiteY1878" fmla="*/ 4411980 h 7200899"/>
              <a:gd name="connsiteX1879" fmla="*/ 23961728 w 24516184"/>
              <a:gd name="connsiteY1879" fmla="*/ 4531705 h 7200899"/>
              <a:gd name="connsiteX1880" fmla="*/ 23988388 w 24516184"/>
              <a:gd name="connsiteY1880" fmla="*/ 4433072 h 7200899"/>
              <a:gd name="connsiteX1881" fmla="*/ 24071704 w 24516184"/>
              <a:gd name="connsiteY1881" fmla="*/ 4411980 h 7200899"/>
              <a:gd name="connsiteX1882" fmla="*/ 784808 w 24516184"/>
              <a:gd name="connsiteY1882" fmla="*/ 4401182 h 7200899"/>
              <a:gd name="connsiteX1883" fmla="*/ 779348 w 24516184"/>
              <a:gd name="connsiteY1883" fmla="*/ 4460355 h 7200899"/>
              <a:gd name="connsiteX1884" fmla="*/ 777020 w 24516184"/>
              <a:gd name="connsiteY1884" fmla="*/ 4487823 h 7200899"/>
              <a:gd name="connsiteX1885" fmla="*/ 776986 w 24516184"/>
              <a:gd name="connsiteY1885" fmla="*/ 4491240 h 7200899"/>
              <a:gd name="connsiteX1886" fmla="*/ 776720 w 24516184"/>
              <a:gd name="connsiteY1886" fmla="*/ 4494645 h 7200899"/>
              <a:gd name="connsiteX1887" fmla="*/ 776930 w 24516184"/>
              <a:gd name="connsiteY1887" fmla="*/ 4496821 h 7200899"/>
              <a:gd name="connsiteX1888" fmla="*/ 776842 w 24516184"/>
              <a:gd name="connsiteY1888" fmla="*/ 4505343 h 7200899"/>
              <a:gd name="connsiteX1889" fmla="*/ 777904 w 24516184"/>
              <a:gd name="connsiteY1889" fmla="*/ 4506953 h 7200899"/>
              <a:gd name="connsiteX1890" fmla="*/ 778460 w 24516184"/>
              <a:gd name="connsiteY1890" fmla="*/ 4512749 h 7200899"/>
              <a:gd name="connsiteX1891" fmla="*/ 786870 w 24516184"/>
              <a:gd name="connsiteY1891" fmla="*/ 4520566 h 7200899"/>
              <a:gd name="connsiteX1892" fmla="*/ 786942 w 24516184"/>
              <a:gd name="connsiteY1892" fmla="*/ 4520675 h 7200899"/>
              <a:gd name="connsiteX1893" fmla="*/ 804510 w 24516184"/>
              <a:gd name="connsiteY1893" fmla="*/ 4524407 h 7200899"/>
              <a:gd name="connsiteX1894" fmla="*/ 804674 w 24516184"/>
              <a:gd name="connsiteY1894" fmla="*/ 4524433 h 7200899"/>
              <a:gd name="connsiteX1895" fmla="*/ 804678 w 24516184"/>
              <a:gd name="connsiteY1895" fmla="*/ 4524440 h 7200899"/>
              <a:gd name="connsiteX1896" fmla="*/ 831526 w 24516184"/>
              <a:gd name="connsiteY1896" fmla="*/ 4528718 h 7200899"/>
              <a:gd name="connsiteX1897" fmla="*/ 835368 w 24516184"/>
              <a:gd name="connsiteY1897" fmla="*/ 4529328 h 7200899"/>
              <a:gd name="connsiteX1898" fmla="*/ 881476 w 24516184"/>
              <a:gd name="connsiteY1898" fmla="*/ 4536682 h 7200899"/>
              <a:gd name="connsiteX1899" fmla="*/ 912218 w 24516184"/>
              <a:gd name="connsiteY1899" fmla="*/ 4541581 h 7200899"/>
              <a:gd name="connsiteX1900" fmla="*/ 1019808 w 24516184"/>
              <a:gd name="connsiteY1900" fmla="*/ 4558730 h 7200899"/>
              <a:gd name="connsiteX1901" fmla="*/ 1027494 w 24516184"/>
              <a:gd name="connsiteY1901" fmla="*/ 4559955 h 7200899"/>
              <a:gd name="connsiteX1902" fmla="*/ 1033350 w 24516184"/>
              <a:gd name="connsiteY1902" fmla="*/ 4560888 h 7200899"/>
              <a:gd name="connsiteX1903" fmla="*/ 1037096 w 24516184"/>
              <a:gd name="connsiteY1903" fmla="*/ 4561486 h 7200899"/>
              <a:gd name="connsiteX1904" fmla="*/ 1050546 w 24516184"/>
              <a:gd name="connsiteY1904" fmla="*/ 4563629 h 7200899"/>
              <a:gd name="connsiteX1905" fmla="*/ 1178288 w 24516184"/>
              <a:gd name="connsiteY1905" fmla="*/ 4583989 h 7200899"/>
              <a:gd name="connsiteX1906" fmla="*/ 1178284 w 24516184"/>
              <a:gd name="connsiteY1906" fmla="*/ 4583982 h 7200899"/>
              <a:gd name="connsiteX1907" fmla="*/ 1050592 w 24516184"/>
              <a:gd name="connsiteY1907" fmla="*/ 4563630 h 7200899"/>
              <a:gd name="connsiteX1908" fmla="*/ 1037144 w 24516184"/>
              <a:gd name="connsiteY1908" fmla="*/ 4561487 h 7200899"/>
              <a:gd name="connsiteX1909" fmla="*/ 1033396 w 24516184"/>
              <a:gd name="connsiteY1909" fmla="*/ 4560889 h 7200899"/>
              <a:gd name="connsiteX1910" fmla="*/ 1027540 w 24516184"/>
              <a:gd name="connsiteY1910" fmla="*/ 4559956 h 7200899"/>
              <a:gd name="connsiteX1911" fmla="*/ 1019854 w 24516184"/>
              <a:gd name="connsiteY1911" fmla="*/ 4558731 h 7200899"/>
              <a:gd name="connsiteX1912" fmla="*/ 912266 w 24516184"/>
              <a:gd name="connsiteY1912" fmla="*/ 4541582 h 7200899"/>
              <a:gd name="connsiteX1913" fmla="*/ 881522 w 24516184"/>
              <a:gd name="connsiteY1913" fmla="*/ 4536683 h 7200899"/>
              <a:gd name="connsiteX1914" fmla="*/ 835416 w 24516184"/>
              <a:gd name="connsiteY1914" fmla="*/ 4529329 h 7200899"/>
              <a:gd name="connsiteX1915" fmla="*/ 804676 w 24516184"/>
              <a:gd name="connsiteY1915" fmla="*/ 4524433 h 7200899"/>
              <a:gd name="connsiteX1916" fmla="*/ 786990 w 24516184"/>
              <a:gd name="connsiteY1916" fmla="*/ 4520676 h 7200899"/>
              <a:gd name="connsiteX1917" fmla="*/ 786870 w 24516184"/>
              <a:gd name="connsiteY1917" fmla="*/ 4520566 h 7200899"/>
              <a:gd name="connsiteX1918" fmla="*/ 777904 w 24516184"/>
              <a:gd name="connsiteY1918" fmla="*/ 4506953 h 7200899"/>
              <a:gd name="connsiteX1919" fmla="*/ 776930 w 24516184"/>
              <a:gd name="connsiteY1919" fmla="*/ 4496821 h 7200899"/>
              <a:gd name="connsiteX1920" fmla="*/ 776986 w 24516184"/>
              <a:gd name="connsiteY1920" fmla="*/ 4491240 h 7200899"/>
              <a:gd name="connsiteX1921" fmla="*/ 779396 w 24516184"/>
              <a:gd name="connsiteY1921" fmla="*/ 4460356 h 7200899"/>
              <a:gd name="connsiteX1922" fmla="*/ 781700 w 24516184"/>
              <a:gd name="connsiteY1922" fmla="*/ 4435392 h 7200899"/>
              <a:gd name="connsiteX1923" fmla="*/ 784854 w 24516184"/>
              <a:gd name="connsiteY1923" fmla="*/ 4401189 h 7200899"/>
              <a:gd name="connsiteX1924" fmla="*/ 21863956 w 24516184"/>
              <a:gd name="connsiteY1924" fmla="*/ 4393650 h 7200899"/>
              <a:gd name="connsiteX1925" fmla="*/ 21882356 w 24516184"/>
              <a:gd name="connsiteY1925" fmla="*/ 4394525 h 7200899"/>
              <a:gd name="connsiteX1926" fmla="*/ 21902256 w 24516184"/>
              <a:gd name="connsiteY1926" fmla="*/ 4407254 h 7200899"/>
              <a:gd name="connsiteX1927" fmla="*/ 21871956 w 24516184"/>
              <a:gd name="connsiteY1927" fmla="*/ 4456889 h 7200899"/>
              <a:gd name="connsiteX1928" fmla="*/ 21863956 w 24516184"/>
              <a:gd name="connsiteY1928" fmla="*/ 4393650 h 7200899"/>
              <a:gd name="connsiteX1929" fmla="*/ 20881648 w 24516184"/>
              <a:gd name="connsiteY1929" fmla="*/ 4367615 h 7200899"/>
              <a:gd name="connsiteX1930" fmla="*/ 20936948 w 24516184"/>
              <a:gd name="connsiteY1930" fmla="*/ 4616297 h 7200899"/>
              <a:gd name="connsiteX1931" fmla="*/ 20879608 w 24516184"/>
              <a:gd name="connsiteY1931" fmla="*/ 4631473 h 7200899"/>
              <a:gd name="connsiteX1932" fmla="*/ 20888472 w 24516184"/>
              <a:gd name="connsiteY1932" fmla="*/ 4559315 h 7200899"/>
              <a:gd name="connsiteX1933" fmla="*/ 20887232 w 24516184"/>
              <a:gd name="connsiteY1933" fmla="*/ 4552663 h 7200899"/>
              <a:gd name="connsiteX1934" fmla="*/ 20886516 w 24516184"/>
              <a:gd name="connsiteY1934" fmla="*/ 4553768 h 7200899"/>
              <a:gd name="connsiteX1935" fmla="*/ 20859964 w 24516184"/>
              <a:gd name="connsiteY1935" fmla="*/ 4559801 h 7200899"/>
              <a:gd name="connsiteX1936" fmla="*/ 20839536 w 24516184"/>
              <a:gd name="connsiteY1936" fmla="*/ 4482987 h 7200899"/>
              <a:gd name="connsiteX1937" fmla="*/ 20855860 w 24516184"/>
              <a:gd name="connsiteY1937" fmla="*/ 4454348 h 7200899"/>
              <a:gd name="connsiteX1938" fmla="*/ 20868700 w 24516184"/>
              <a:gd name="connsiteY1938" fmla="*/ 4447562 h 7200899"/>
              <a:gd name="connsiteX1939" fmla="*/ 20865008 w 24516184"/>
              <a:gd name="connsiteY1939" fmla="*/ 4424631 h 7200899"/>
              <a:gd name="connsiteX1940" fmla="*/ 20881648 w 24516184"/>
              <a:gd name="connsiteY1940" fmla="*/ 4367615 h 7200899"/>
              <a:gd name="connsiteX1941" fmla="*/ 20444160 w 24516184"/>
              <a:gd name="connsiteY1941" fmla="*/ 4367560 h 7200899"/>
              <a:gd name="connsiteX1942" fmla="*/ 20444160 w 24516184"/>
              <a:gd name="connsiteY1942" fmla="*/ 4367561 h 7200899"/>
              <a:gd name="connsiteX1943" fmla="*/ 20458248 w 24516184"/>
              <a:gd name="connsiteY1943" fmla="*/ 4401003 h 7200899"/>
              <a:gd name="connsiteX1944" fmla="*/ 20481208 w 24516184"/>
              <a:gd name="connsiteY1944" fmla="*/ 4412344 h 7200899"/>
              <a:gd name="connsiteX1945" fmla="*/ 20481268 w 24516184"/>
              <a:gd name="connsiteY1945" fmla="*/ 4434239 h 7200899"/>
              <a:gd name="connsiteX1946" fmla="*/ 20511116 w 24516184"/>
              <a:gd name="connsiteY1946" fmla="*/ 4443686 h 7200899"/>
              <a:gd name="connsiteX1947" fmla="*/ 20531012 w 24516184"/>
              <a:gd name="connsiteY1947" fmla="*/ 4430651 h 7200899"/>
              <a:gd name="connsiteX1948" fmla="*/ 20533784 w 24516184"/>
              <a:gd name="connsiteY1948" fmla="*/ 4426152 h 7200899"/>
              <a:gd name="connsiteX1949" fmla="*/ 20531012 w 24516184"/>
              <a:gd name="connsiteY1949" fmla="*/ 4430650 h 7200899"/>
              <a:gd name="connsiteX1950" fmla="*/ 20511116 w 24516184"/>
              <a:gd name="connsiteY1950" fmla="*/ 4443685 h 7200899"/>
              <a:gd name="connsiteX1951" fmla="*/ 20481268 w 24516184"/>
              <a:gd name="connsiteY1951" fmla="*/ 4434238 h 7200899"/>
              <a:gd name="connsiteX1952" fmla="*/ 20481208 w 24516184"/>
              <a:gd name="connsiteY1952" fmla="*/ 4412343 h 7200899"/>
              <a:gd name="connsiteX1953" fmla="*/ 20458248 w 24516184"/>
              <a:gd name="connsiteY1953" fmla="*/ 4401002 h 7200899"/>
              <a:gd name="connsiteX1954" fmla="*/ 148978 w 24516184"/>
              <a:gd name="connsiteY1954" fmla="*/ 4359905 h 7200899"/>
              <a:gd name="connsiteX1955" fmla="*/ 164346 w 24516184"/>
              <a:gd name="connsiteY1955" fmla="*/ 4362357 h 7200899"/>
              <a:gd name="connsiteX1956" fmla="*/ 179718 w 24516184"/>
              <a:gd name="connsiteY1956" fmla="*/ 4364809 h 7200899"/>
              <a:gd name="connsiteX1957" fmla="*/ 225830 w 24516184"/>
              <a:gd name="connsiteY1957" fmla="*/ 4372155 h 7200899"/>
              <a:gd name="connsiteX1958" fmla="*/ 204998 w 24516184"/>
              <a:gd name="connsiteY1958" fmla="*/ 4428883 h 7200899"/>
              <a:gd name="connsiteX1959" fmla="*/ 158890 w 24516184"/>
              <a:gd name="connsiteY1959" fmla="*/ 4421531 h 7200899"/>
              <a:gd name="connsiteX1960" fmla="*/ 184166 w 24516184"/>
              <a:gd name="connsiteY1960" fmla="*/ 4485609 h 7200899"/>
              <a:gd name="connsiteX1961" fmla="*/ 168800 w 24516184"/>
              <a:gd name="connsiteY1961" fmla="*/ 4483155 h 7200899"/>
              <a:gd name="connsiteX1962" fmla="*/ 153428 w 24516184"/>
              <a:gd name="connsiteY1962" fmla="*/ 4480705 h 7200899"/>
              <a:gd name="connsiteX1963" fmla="*/ 122686 w 24516184"/>
              <a:gd name="connsiteY1963" fmla="*/ 4475803 h 7200899"/>
              <a:gd name="connsiteX1964" fmla="*/ 120766 w 24516184"/>
              <a:gd name="connsiteY1964" fmla="*/ 4475497 h 7200899"/>
              <a:gd name="connsiteX1965" fmla="*/ 91946 w 24516184"/>
              <a:gd name="connsiteY1965" fmla="*/ 4470907 h 7200899"/>
              <a:gd name="connsiteX1966" fmla="*/ 76576 w 24516184"/>
              <a:gd name="connsiteY1966" fmla="*/ 4468453 h 7200899"/>
              <a:gd name="connsiteX1967" fmla="*/ 61206 w 24516184"/>
              <a:gd name="connsiteY1967" fmla="*/ 4466009 h 7200899"/>
              <a:gd name="connsiteX1968" fmla="*/ 112774 w 24516184"/>
              <a:gd name="connsiteY1968" fmla="*/ 4414181 h 7200899"/>
              <a:gd name="connsiteX1969" fmla="*/ 148978 w 24516184"/>
              <a:gd name="connsiteY1969" fmla="*/ 4359905 h 7200899"/>
              <a:gd name="connsiteX1970" fmla="*/ 23109432 w 24516184"/>
              <a:gd name="connsiteY1970" fmla="*/ 4358313 h 7200899"/>
              <a:gd name="connsiteX1971" fmla="*/ 23114968 w 24516184"/>
              <a:gd name="connsiteY1971" fmla="*/ 4396127 h 7200899"/>
              <a:gd name="connsiteX1972" fmla="*/ 23102492 w 24516184"/>
              <a:gd name="connsiteY1972" fmla="*/ 4415377 h 7200899"/>
              <a:gd name="connsiteX1973" fmla="*/ 23040024 w 24516184"/>
              <a:gd name="connsiteY1973" fmla="*/ 4419773 h 7200899"/>
              <a:gd name="connsiteX1974" fmla="*/ 23043240 w 24516184"/>
              <a:gd name="connsiteY1974" fmla="*/ 4394371 h 7200899"/>
              <a:gd name="connsiteX1975" fmla="*/ 23070236 w 24516184"/>
              <a:gd name="connsiteY1975" fmla="*/ 4372385 h 7200899"/>
              <a:gd name="connsiteX1976" fmla="*/ 23109432 w 24516184"/>
              <a:gd name="connsiteY1976" fmla="*/ 4358313 h 7200899"/>
              <a:gd name="connsiteX1977" fmla="*/ 20126192 w 24516184"/>
              <a:gd name="connsiteY1977" fmla="*/ 4333284 h 7200899"/>
              <a:gd name="connsiteX1978" fmla="*/ 20126144 w 24516184"/>
              <a:gd name="connsiteY1978" fmla="*/ 4333823 h 7200899"/>
              <a:gd name="connsiteX1979" fmla="*/ 20125696 w 24516184"/>
              <a:gd name="connsiteY1979" fmla="*/ 4338654 h 7200899"/>
              <a:gd name="connsiteX1980" fmla="*/ 20125516 w 24516184"/>
              <a:gd name="connsiteY1980" fmla="*/ 4340600 h 7200899"/>
              <a:gd name="connsiteX1981" fmla="*/ 20124268 w 24516184"/>
              <a:gd name="connsiteY1981" fmla="*/ 4354123 h 7200899"/>
              <a:gd name="connsiteX1982" fmla="*/ 20124240 w 24516184"/>
              <a:gd name="connsiteY1982" fmla="*/ 4354437 h 7200899"/>
              <a:gd name="connsiteX1983" fmla="*/ 20124184 w 24516184"/>
              <a:gd name="connsiteY1983" fmla="*/ 4355047 h 7200899"/>
              <a:gd name="connsiteX1984" fmla="*/ 20124192 w 24516184"/>
              <a:gd name="connsiteY1984" fmla="*/ 4354983 h 7200899"/>
              <a:gd name="connsiteX1985" fmla="*/ 20124240 w 24516184"/>
              <a:gd name="connsiteY1985" fmla="*/ 4354437 h 7200899"/>
              <a:gd name="connsiteX1986" fmla="*/ 20124268 w 24516184"/>
              <a:gd name="connsiteY1986" fmla="*/ 4354124 h 7200899"/>
              <a:gd name="connsiteX1987" fmla="*/ 20125516 w 24516184"/>
              <a:gd name="connsiteY1987" fmla="*/ 4340601 h 7200899"/>
              <a:gd name="connsiteX1988" fmla="*/ 20125696 w 24516184"/>
              <a:gd name="connsiteY1988" fmla="*/ 4338654 h 7200899"/>
              <a:gd name="connsiteX1989" fmla="*/ 2059632 w 24516184"/>
              <a:gd name="connsiteY1989" fmla="*/ 4323500 h 7200899"/>
              <a:gd name="connsiteX1990" fmla="*/ 2059600 w 24516184"/>
              <a:gd name="connsiteY1990" fmla="*/ 4323502 h 7200899"/>
              <a:gd name="connsiteX1991" fmla="*/ 2089606 w 24516184"/>
              <a:gd name="connsiteY1991" fmla="*/ 4328285 h 7200899"/>
              <a:gd name="connsiteX1992" fmla="*/ 2089606 w 24516184"/>
              <a:gd name="connsiteY1992" fmla="*/ 4328278 h 7200899"/>
              <a:gd name="connsiteX1993" fmla="*/ 2059646 w 24516184"/>
              <a:gd name="connsiteY1993" fmla="*/ 4323503 h 7200899"/>
              <a:gd name="connsiteX1994" fmla="*/ 2059648 w 24516184"/>
              <a:gd name="connsiteY1994" fmla="*/ 4323503 h 7200899"/>
              <a:gd name="connsiteX1995" fmla="*/ 2087872 w 24516184"/>
              <a:gd name="connsiteY1995" fmla="*/ 4308663 h 7200899"/>
              <a:gd name="connsiteX1996" fmla="*/ 2087872 w 24516184"/>
              <a:gd name="connsiteY1996" fmla="*/ 4308671 h 7200899"/>
              <a:gd name="connsiteX1997" fmla="*/ 2103193 w 24516184"/>
              <a:gd name="connsiteY1997" fmla="*/ 4311111 h 7200899"/>
              <a:gd name="connsiteX1998" fmla="*/ 2103196 w 24516184"/>
              <a:gd name="connsiteY1998" fmla="*/ 4311104 h 7200899"/>
              <a:gd name="connsiteX1999" fmla="*/ 2099194 w 24516184"/>
              <a:gd name="connsiteY1999" fmla="*/ 4310467 h 7200899"/>
              <a:gd name="connsiteX2000" fmla="*/ 2087918 w 24516184"/>
              <a:gd name="connsiteY2000" fmla="*/ 4308671 h 7200899"/>
              <a:gd name="connsiteX2001" fmla="*/ 22926424 w 24516184"/>
              <a:gd name="connsiteY2001" fmla="*/ 4308327 h 7200899"/>
              <a:gd name="connsiteX2002" fmla="*/ 22841656 w 24516184"/>
              <a:gd name="connsiteY2002" fmla="*/ 4442506 h 7200899"/>
              <a:gd name="connsiteX2003" fmla="*/ 22926424 w 24516184"/>
              <a:gd name="connsiteY2003" fmla="*/ 4308327 h 7200899"/>
              <a:gd name="connsiteX2004" fmla="*/ 20275844 w 24516184"/>
              <a:gd name="connsiteY2004" fmla="*/ 4307952 h 7200899"/>
              <a:gd name="connsiteX2005" fmla="*/ 20272500 w 24516184"/>
              <a:gd name="connsiteY2005" fmla="*/ 4311137 h 7200899"/>
              <a:gd name="connsiteX2006" fmla="*/ 20274968 w 24516184"/>
              <a:gd name="connsiteY2006" fmla="*/ 4308790 h 7200899"/>
              <a:gd name="connsiteX2007" fmla="*/ 20191128 w 24516184"/>
              <a:gd name="connsiteY2007" fmla="*/ 4305672 h 7200899"/>
              <a:gd name="connsiteX2008" fmla="*/ 20191128 w 24516184"/>
              <a:gd name="connsiteY2008" fmla="*/ 4305673 h 7200899"/>
              <a:gd name="connsiteX2009" fmla="*/ 20191132 w 24516184"/>
              <a:gd name="connsiteY2009" fmla="*/ 4305673 h 7200899"/>
              <a:gd name="connsiteX2010" fmla="*/ 20191284 w 24516184"/>
              <a:gd name="connsiteY2010" fmla="*/ 4306635 h 7200899"/>
              <a:gd name="connsiteX2011" fmla="*/ 20191736 w 24516184"/>
              <a:gd name="connsiteY2011" fmla="*/ 4309444 h 7200899"/>
              <a:gd name="connsiteX2012" fmla="*/ 20192580 w 24516184"/>
              <a:gd name="connsiteY2012" fmla="*/ 4314668 h 7200899"/>
              <a:gd name="connsiteX2013" fmla="*/ 20192616 w 24516184"/>
              <a:gd name="connsiteY2013" fmla="*/ 4314911 h 7200899"/>
              <a:gd name="connsiteX2014" fmla="*/ 20192828 w 24516184"/>
              <a:gd name="connsiteY2014" fmla="*/ 4316227 h 7200899"/>
              <a:gd name="connsiteX2015" fmla="*/ 20193552 w 24516184"/>
              <a:gd name="connsiteY2015" fmla="*/ 4320716 h 7200899"/>
              <a:gd name="connsiteX2016" fmla="*/ 20193884 w 24516184"/>
              <a:gd name="connsiteY2016" fmla="*/ 4322791 h 7200899"/>
              <a:gd name="connsiteX2017" fmla="*/ 20196448 w 24516184"/>
              <a:gd name="connsiteY2017" fmla="*/ 4338726 h 7200899"/>
              <a:gd name="connsiteX2018" fmla="*/ 20200800 w 24516184"/>
              <a:gd name="connsiteY2018" fmla="*/ 4365807 h 7200899"/>
              <a:gd name="connsiteX2019" fmla="*/ 20201040 w 24516184"/>
              <a:gd name="connsiteY2019" fmla="*/ 4367295 h 7200899"/>
              <a:gd name="connsiteX2020" fmla="*/ 20196448 w 24516184"/>
              <a:gd name="connsiteY2020" fmla="*/ 4338725 h 7200899"/>
              <a:gd name="connsiteX2021" fmla="*/ 20193884 w 24516184"/>
              <a:gd name="connsiteY2021" fmla="*/ 4322791 h 7200899"/>
              <a:gd name="connsiteX2022" fmla="*/ 20192828 w 24516184"/>
              <a:gd name="connsiteY2022" fmla="*/ 4316227 h 7200899"/>
              <a:gd name="connsiteX2023" fmla="*/ 20192580 w 24516184"/>
              <a:gd name="connsiteY2023" fmla="*/ 4314668 h 7200899"/>
              <a:gd name="connsiteX2024" fmla="*/ 20191960 w 24516184"/>
              <a:gd name="connsiteY2024" fmla="*/ 4310831 h 7200899"/>
              <a:gd name="connsiteX2025" fmla="*/ 20191736 w 24516184"/>
              <a:gd name="connsiteY2025" fmla="*/ 4309444 h 7200899"/>
              <a:gd name="connsiteX2026" fmla="*/ 20191284 w 24516184"/>
              <a:gd name="connsiteY2026" fmla="*/ 4306634 h 7200899"/>
              <a:gd name="connsiteX2027" fmla="*/ 20191132 w 24516184"/>
              <a:gd name="connsiteY2027" fmla="*/ 4305672 h 7200899"/>
              <a:gd name="connsiteX2028" fmla="*/ 23409000 w 24516184"/>
              <a:gd name="connsiteY2028" fmla="*/ 4305076 h 7200899"/>
              <a:gd name="connsiteX2029" fmla="*/ 23434944 w 24516184"/>
              <a:gd name="connsiteY2029" fmla="*/ 4319771 h 7200899"/>
              <a:gd name="connsiteX2030" fmla="*/ 23377552 w 24516184"/>
              <a:gd name="connsiteY2030" fmla="*/ 4411725 h 7200899"/>
              <a:gd name="connsiteX2031" fmla="*/ 23354756 w 24516184"/>
              <a:gd name="connsiteY2031" fmla="*/ 4367939 h 7200899"/>
              <a:gd name="connsiteX2032" fmla="*/ 23409000 w 24516184"/>
              <a:gd name="connsiteY2032" fmla="*/ 4305076 h 7200899"/>
              <a:gd name="connsiteX2033" fmla="*/ 20132104 w 24516184"/>
              <a:gd name="connsiteY2033" fmla="*/ 4290962 h 7200899"/>
              <a:gd name="connsiteX2034" fmla="*/ 20132104 w 24516184"/>
              <a:gd name="connsiteY2034" fmla="*/ 4290963 h 7200899"/>
              <a:gd name="connsiteX2035" fmla="*/ 20132108 w 24516184"/>
              <a:gd name="connsiteY2035" fmla="*/ 4290964 h 7200899"/>
              <a:gd name="connsiteX2036" fmla="*/ 20132712 w 24516184"/>
              <a:gd name="connsiteY2036" fmla="*/ 4315251 h 7200899"/>
              <a:gd name="connsiteX2037" fmla="*/ 20144080 w 24516184"/>
              <a:gd name="connsiteY2037" fmla="*/ 4331468 h 7200899"/>
              <a:gd name="connsiteX2038" fmla="*/ 20150072 w 24516184"/>
              <a:gd name="connsiteY2038" fmla="*/ 4338756 h 7200899"/>
              <a:gd name="connsiteX2039" fmla="*/ 20144080 w 24516184"/>
              <a:gd name="connsiteY2039" fmla="*/ 4331467 h 7200899"/>
              <a:gd name="connsiteX2040" fmla="*/ 20132712 w 24516184"/>
              <a:gd name="connsiteY2040" fmla="*/ 4315250 h 7200899"/>
              <a:gd name="connsiteX2041" fmla="*/ 20132108 w 24516184"/>
              <a:gd name="connsiteY2041" fmla="*/ 4290963 h 7200899"/>
              <a:gd name="connsiteX2042" fmla="*/ 23128420 w 24516184"/>
              <a:gd name="connsiteY2042" fmla="*/ 4285764 h 7200899"/>
              <a:gd name="connsiteX2043" fmla="*/ 23153064 w 24516184"/>
              <a:gd name="connsiteY2043" fmla="*/ 4289293 h 7200899"/>
              <a:gd name="connsiteX2044" fmla="*/ 23192680 w 24516184"/>
              <a:gd name="connsiteY2044" fmla="*/ 4313069 h 7200899"/>
              <a:gd name="connsiteX2045" fmla="*/ 23095828 w 24516184"/>
              <a:gd name="connsiteY2045" fmla="*/ 4323057 h 7200899"/>
              <a:gd name="connsiteX2046" fmla="*/ 23107776 w 24516184"/>
              <a:gd name="connsiteY2046" fmla="*/ 4292405 h 7200899"/>
              <a:gd name="connsiteX2047" fmla="*/ 23128420 w 24516184"/>
              <a:gd name="connsiteY2047" fmla="*/ 4285764 h 7200899"/>
              <a:gd name="connsiteX2048" fmla="*/ 24406056 w 24516184"/>
              <a:gd name="connsiteY2048" fmla="*/ 4279823 h 7200899"/>
              <a:gd name="connsiteX2049" fmla="*/ 24424868 w 24516184"/>
              <a:gd name="connsiteY2049" fmla="*/ 4281589 h 7200899"/>
              <a:gd name="connsiteX2050" fmla="*/ 24447524 w 24516184"/>
              <a:gd name="connsiteY2050" fmla="*/ 4317193 h 7200899"/>
              <a:gd name="connsiteX2051" fmla="*/ 24387956 w 24516184"/>
              <a:gd name="connsiteY2051" fmla="*/ 4293551 h 7200899"/>
              <a:gd name="connsiteX2052" fmla="*/ 24406056 w 24516184"/>
              <a:gd name="connsiteY2052" fmla="*/ 4279823 h 7200899"/>
              <a:gd name="connsiteX2053" fmla="*/ 1903290 w 24516184"/>
              <a:gd name="connsiteY2053" fmla="*/ 4279242 h 7200899"/>
              <a:gd name="connsiteX2054" fmla="*/ 1903288 w 24516184"/>
              <a:gd name="connsiteY2054" fmla="*/ 4279248 h 7200899"/>
              <a:gd name="connsiteX2055" fmla="*/ 1903386 w 24516184"/>
              <a:gd name="connsiteY2055" fmla="*/ 4279264 h 7200899"/>
              <a:gd name="connsiteX2056" fmla="*/ 1903398 w 24516184"/>
              <a:gd name="connsiteY2056" fmla="*/ 4279259 h 7200899"/>
              <a:gd name="connsiteX2057" fmla="*/ 1888062 w 24516184"/>
              <a:gd name="connsiteY2057" fmla="*/ 4276815 h 7200899"/>
              <a:gd name="connsiteX2058" fmla="*/ 1888062 w 24516184"/>
              <a:gd name="connsiteY2058" fmla="*/ 4276821 h 7200899"/>
              <a:gd name="connsiteX2059" fmla="*/ 1903166 w 24516184"/>
              <a:gd name="connsiteY2059" fmla="*/ 4279229 h 7200899"/>
              <a:gd name="connsiteX2060" fmla="*/ 1903124 w 24516184"/>
              <a:gd name="connsiteY2060" fmla="*/ 4279215 h 7200899"/>
              <a:gd name="connsiteX2061" fmla="*/ 2080462 w 24516184"/>
              <a:gd name="connsiteY2061" fmla="*/ 4266779 h 7200899"/>
              <a:gd name="connsiteX2062" fmla="*/ 2080486 w 24516184"/>
              <a:gd name="connsiteY2062" fmla="*/ 4266783 h 7200899"/>
              <a:gd name="connsiteX2063" fmla="*/ 2089148 w 24516184"/>
              <a:gd name="connsiteY2063" fmla="*/ 4267233 h 7200899"/>
              <a:gd name="connsiteX2064" fmla="*/ 2089156 w 24516184"/>
              <a:gd name="connsiteY2064" fmla="*/ 4267231 h 7200899"/>
              <a:gd name="connsiteX2065" fmla="*/ 2086240 w 24516184"/>
              <a:gd name="connsiteY2065" fmla="*/ 4267079 h 7200899"/>
              <a:gd name="connsiteX2066" fmla="*/ 2080534 w 24516184"/>
              <a:gd name="connsiteY2066" fmla="*/ 4266783 h 7200899"/>
              <a:gd name="connsiteX2067" fmla="*/ 1911102 w 24516184"/>
              <a:gd name="connsiteY2067" fmla="*/ 4260479 h 7200899"/>
              <a:gd name="connsiteX2068" fmla="*/ 1910794 w 24516184"/>
              <a:gd name="connsiteY2068" fmla="*/ 4260862 h 7200899"/>
              <a:gd name="connsiteX2069" fmla="*/ 1903298 w 24516184"/>
              <a:gd name="connsiteY2069" fmla="*/ 4279222 h 7200899"/>
              <a:gd name="connsiteX2070" fmla="*/ 1903406 w 24516184"/>
              <a:gd name="connsiteY2070" fmla="*/ 4279256 h 7200899"/>
              <a:gd name="connsiteX2071" fmla="*/ 1903426 w 24516184"/>
              <a:gd name="connsiteY2071" fmla="*/ 4279248 h 7200899"/>
              <a:gd name="connsiteX2072" fmla="*/ 1903348 w 24516184"/>
              <a:gd name="connsiteY2072" fmla="*/ 4279223 h 7200899"/>
              <a:gd name="connsiteX2073" fmla="*/ 1910844 w 24516184"/>
              <a:gd name="connsiteY2073" fmla="*/ 4260863 h 7200899"/>
              <a:gd name="connsiteX2074" fmla="*/ 1911050 w 24516184"/>
              <a:gd name="connsiteY2074" fmla="*/ 4260608 h 7200899"/>
              <a:gd name="connsiteX2075" fmla="*/ 2032522 w 24516184"/>
              <a:gd name="connsiteY2075" fmla="*/ 4259145 h 7200899"/>
              <a:gd name="connsiteX2076" fmla="*/ 2034028 w 24516184"/>
              <a:gd name="connsiteY2076" fmla="*/ 4300089 h 7200899"/>
              <a:gd name="connsiteX2077" fmla="*/ 2034950 w 24516184"/>
              <a:gd name="connsiteY2077" fmla="*/ 4325119 h 7200899"/>
              <a:gd name="connsiteX2078" fmla="*/ 2034998 w 24516184"/>
              <a:gd name="connsiteY2078" fmla="*/ 4325116 h 7200899"/>
              <a:gd name="connsiteX2079" fmla="*/ 2034076 w 24516184"/>
              <a:gd name="connsiteY2079" fmla="*/ 4300089 h 7200899"/>
              <a:gd name="connsiteX2080" fmla="*/ 2032568 w 24516184"/>
              <a:gd name="connsiteY2080" fmla="*/ 4259152 h 7200899"/>
              <a:gd name="connsiteX2081" fmla="*/ 21766488 w 24516184"/>
              <a:gd name="connsiteY2081" fmla="*/ 4252959 h 7200899"/>
              <a:gd name="connsiteX2082" fmla="*/ 21772164 w 24516184"/>
              <a:gd name="connsiteY2082" fmla="*/ 4326897 h 7200899"/>
              <a:gd name="connsiteX2083" fmla="*/ 21755724 w 24516184"/>
              <a:gd name="connsiteY2083" fmla="*/ 4258065 h 7200899"/>
              <a:gd name="connsiteX2084" fmla="*/ 21766488 w 24516184"/>
              <a:gd name="connsiteY2084" fmla="*/ 4252959 h 7200899"/>
              <a:gd name="connsiteX2085" fmla="*/ 20959292 w 24516184"/>
              <a:gd name="connsiteY2085" fmla="*/ 4248769 h 7200899"/>
              <a:gd name="connsiteX2086" fmla="*/ 21008640 w 24516184"/>
              <a:gd name="connsiteY2086" fmla="*/ 4317949 h 7200899"/>
              <a:gd name="connsiteX2087" fmla="*/ 20979468 w 24516184"/>
              <a:gd name="connsiteY2087" fmla="*/ 4372550 h 7200899"/>
              <a:gd name="connsiteX2088" fmla="*/ 20978988 w 24516184"/>
              <a:gd name="connsiteY2088" fmla="*/ 4372838 h 7200899"/>
              <a:gd name="connsiteX2089" fmla="*/ 20976916 w 24516184"/>
              <a:gd name="connsiteY2089" fmla="*/ 4381844 h 7200899"/>
              <a:gd name="connsiteX2090" fmla="*/ 20968948 w 24516184"/>
              <a:gd name="connsiteY2090" fmla="*/ 4378964 h 7200899"/>
              <a:gd name="connsiteX2091" fmla="*/ 20921768 w 24516184"/>
              <a:gd name="connsiteY2091" fmla="*/ 4407735 h 7200899"/>
              <a:gd name="connsiteX2092" fmla="*/ 20895880 w 24516184"/>
              <a:gd name="connsiteY2092" fmla="*/ 4367181 h 7200899"/>
              <a:gd name="connsiteX2093" fmla="*/ 20895412 w 24516184"/>
              <a:gd name="connsiteY2093" fmla="*/ 4338766 h 7200899"/>
              <a:gd name="connsiteX2094" fmla="*/ 20874624 w 24516184"/>
              <a:gd name="connsiteY2094" fmla="*/ 4323583 h 7200899"/>
              <a:gd name="connsiteX2095" fmla="*/ 20862312 w 24516184"/>
              <a:gd name="connsiteY2095" fmla="*/ 4288585 h 7200899"/>
              <a:gd name="connsiteX2096" fmla="*/ 20886576 w 24516184"/>
              <a:gd name="connsiteY2096" fmla="*/ 4287863 h 7200899"/>
              <a:gd name="connsiteX2097" fmla="*/ 20903336 w 24516184"/>
              <a:gd name="connsiteY2097" fmla="*/ 4300576 h 7200899"/>
              <a:gd name="connsiteX2098" fmla="*/ 20912308 w 24516184"/>
              <a:gd name="connsiteY2098" fmla="*/ 4278751 h 7200899"/>
              <a:gd name="connsiteX2099" fmla="*/ 20940296 w 24516184"/>
              <a:gd name="connsiteY2099" fmla="*/ 4252523 h 7200899"/>
              <a:gd name="connsiteX2100" fmla="*/ 20959292 w 24516184"/>
              <a:gd name="connsiteY2100" fmla="*/ 4248769 h 7200899"/>
              <a:gd name="connsiteX2101" fmla="*/ 2077912 w 24516184"/>
              <a:gd name="connsiteY2101" fmla="*/ 4247043 h 7200899"/>
              <a:gd name="connsiteX2102" fmla="*/ 2072542 w 24516184"/>
              <a:gd name="connsiteY2102" fmla="*/ 4305286 h 7200899"/>
              <a:gd name="connsiteX2103" fmla="*/ 2072458 w 24516184"/>
              <a:gd name="connsiteY2103" fmla="*/ 4306204 h 7200899"/>
              <a:gd name="connsiteX2104" fmla="*/ 2072502 w 24516184"/>
              <a:gd name="connsiteY2104" fmla="*/ 4306211 h 7200899"/>
              <a:gd name="connsiteX2105" fmla="*/ 2074804 w 24516184"/>
              <a:gd name="connsiteY2105" fmla="*/ 4281250 h 7200899"/>
              <a:gd name="connsiteX2106" fmla="*/ 2077958 w 24516184"/>
              <a:gd name="connsiteY2106" fmla="*/ 4247050 h 7200899"/>
              <a:gd name="connsiteX2107" fmla="*/ 1688164 w 24516184"/>
              <a:gd name="connsiteY2107" fmla="*/ 4245891 h 7200899"/>
              <a:gd name="connsiteX2108" fmla="*/ 1688168 w 24516184"/>
              <a:gd name="connsiteY2108" fmla="*/ 4245895 h 7200899"/>
              <a:gd name="connsiteX2109" fmla="*/ 1703572 w 24516184"/>
              <a:gd name="connsiteY2109" fmla="*/ 4247415 h 7200899"/>
              <a:gd name="connsiteX2110" fmla="*/ 1703572 w 24516184"/>
              <a:gd name="connsiteY2110" fmla="*/ 4247411 h 7200899"/>
              <a:gd name="connsiteX2111" fmla="*/ 2047218 w 24516184"/>
              <a:gd name="connsiteY2111" fmla="*/ 4242141 h 7200899"/>
              <a:gd name="connsiteX2112" fmla="*/ 2047218 w 24516184"/>
              <a:gd name="connsiteY2112" fmla="*/ 4242148 h 7200899"/>
              <a:gd name="connsiteX2113" fmla="*/ 2062546 w 24516184"/>
              <a:gd name="connsiteY2113" fmla="*/ 4244589 h 7200899"/>
              <a:gd name="connsiteX2114" fmla="*/ 2062530 w 24516184"/>
              <a:gd name="connsiteY2114" fmla="*/ 4244579 h 7200899"/>
              <a:gd name="connsiteX2115" fmla="*/ 1925800 w 24516184"/>
              <a:gd name="connsiteY2115" fmla="*/ 4242137 h 7200899"/>
              <a:gd name="connsiteX2116" fmla="*/ 1911156 w 24516184"/>
              <a:gd name="connsiteY2116" fmla="*/ 4260354 h 7200899"/>
              <a:gd name="connsiteX2117" fmla="*/ 1911106 w 24516184"/>
              <a:gd name="connsiteY2117" fmla="*/ 4260472 h 7200899"/>
              <a:gd name="connsiteX2118" fmla="*/ 1925842 w 24516184"/>
              <a:gd name="connsiteY2118" fmla="*/ 4242144 h 7200899"/>
              <a:gd name="connsiteX2119" fmla="*/ 2055440 w 24516184"/>
              <a:gd name="connsiteY2119" fmla="*/ 4234175 h 7200899"/>
              <a:gd name="connsiteX2120" fmla="*/ 2034990 w 24516184"/>
              <a:gd name="connsiteY2120" fmla="*/ 4252032 h 7200899"/>
              <a:gd name="connsiteX2121" fmla="*/ 2024306 w 24516184"/>
              <a:gd name="connsiteY2121" fmla="*/ 4256897 h 7200899"/>
              <a:gd name="connsiteX2122" fmla="*/ 2034226 w 24516184"/>
              <a:gd name="connsiteY2122" fmla="*/ 4259411 h 7200899"/>
              <a:gd name="connsiteX2123" fmla="*/ 2034354 w 24516184"/>
              <a:gd name="connsiteY2123" fmla="*/ 4259432 h 7200899"/>
              <a:gd name="connsiteX2124" fmla="*/ 2025206 w 24516184"/>
              <a:gd name="connsiteY2124" fmla="*/ 4257113 h 7200899"/>
              <a:gd name="connsiteX2125" fmla="*/ 2024356 w 24516184"/>
              <a:gd name="connsiteY2125" fmla="*/ 4256898 h 7200899"/>
              <a:gd name="connsiteX2126" fmla="*/ 2024354 w 24516184"/>
              <a:gd name="connsiteY2126" fmla="*/ 4256897 h 7200899"/>
              <a:gd name="connsiteX2127" fmla="*/ 2035034 w 24516184"/>
              <a:gd name="connsiteY2127" fmla="*/ 4252032 h 7200899"/>
              <a:gd name="connsiteX2128" fmla="*/ 2055442 w 24516184"/>
              <a:gd name="connsiteY2128" fmla="*/ 4234213 h 7200899"/>
              <a:gd name="connsiteX2129" fmla="*/ 1738012 w 24516184"/>
              <a:gd name="connsiteY2129" fmla="*/ 4212201 h 7200899"/>
              <a:gd name="connsiteX2130" fmla="*/ 1734310 w 24516184"/>
              <a:gd name="connsiteY2130" fmla="*/ 4252316 h 7200899"/>
              <a:gd name="connsiteX2131" fmla="*/ 1749680 w 24516184"/>
              <a:gd name="connsiteY2131" fmla="*/ 4254761 h 7200899"/>
              <a:gd name="connsiteX2132" fmla="*/ 1759288 w 24516184"/>
              <a:gd name="connsiteY2132" fmla="*/ 4256292 h 7200899"/>
              <a:gd name="connsiteX2133" fmla="*/ 1780424 w 24516184"/>
              <a:gd name="connsiteY2133" fmla="*/ 4259662 h 7200899"/>
              <a:gd name="connsiteX2134" fmla="*/ 1781660 w 24516184"/>
              <a:gd name="connsiteY2134" fmla="*/ 4267363 h 7200899"/>
              <a:gd name="connsiteX2135" fmla="*/ 1783616 w 24516184"/>
              <a:gd name="connsiteY2135" fmla="*/ 4279511 h 7200899"/>
              <a:gd name="connsiteX2136" fmla="*/ 1886254 w 24516184"/>
              <a:gd name="connsiteY2136" fmla="*/ 4295874 h 7200899"/>
              <a:gd name="connsiteX2137" fmla="*/ 1886256 w 24516184"/>
              <a:gd name="connsiteY2137" fmla="*/ 4295868 h 7200899"/>
              <a:gd name="connsiteX2138" fmla="*/ 1783664 w 24516184"/>
              <a:gd name="connsiteY2138" fmla="*/ 4279512 h 7200899"/>
              <a:gd name="connsiteX2139" fmla="*/ 1781706 w 24516184"/>
              <a:gd name="connsiteY2139" fmla="*/ 4267364 h 7200899"/>
              <a:gd name="connsiteX2140" fmla="*/ 1780470 w 24516184"/>
              <a:gd name="connsiteY2140" fmla="*/ 4259663 h 7200899"/>
              <a:gd name="connsiteX2141" fmla="*/ 1759336 w 24516184"/>
              <a:gd name="connsiteY2141" fmla="*/ 4256293 h 7200899"/>
              <a:gd name="connsiteX2142" fmla="*/ 1749728 w 24516184"/>
              <a:gd name="connsiteY2142" fmla="*/ 4254762 h 7200899"/>
              <a:gd name="connsiteX2143" fmla="*/ 1734356 w 24516184"/>
              <a:gd name="connsiteY2143" fmla="*/ 4252317 h 7200899"/>
              <a:gd name="connsiteX2144" fmla="*/ 1738060 w 24516184"/>
              <a:gd name="connsiteY2144" fmla="*/ 4212208 h 7200899"/>
              <a:gd name="connsiteX2145" fmla="*/ 23593756 w 24516184"/>
              <a:gd name="connsiteY2145" fmla="*/ 4209219 h 7200899"/>
              <a:gd name="connsiteX2146" fmla="*/ 23503332 w 24516184"/>
              <a:gd name="connsiteY2146" fmla="*/ 4299897 h 7200899"/>
              <a:gd name="connsiteX2147" fmla="*/ 23593756 w 24516184"/>
              <a:gd name="connsiteY2147" fmla="*/ 4209219 h 7200899"/>
              <a:gd name="connsiteX2148" fmla="*/ 1663282 w 24516184"/>
              <a:gd name="connsiteY2148" fmla="*/ 4200291 h 7200899"/>
              <a:gd name="connsiteX2149" fmla="*/ 1663908 w 24516184"/>
              <a:gd name="connsiteY2149" fmla="*/ 4233583 h 7200899"/>
              <a:gd name="connsiteX2150" fmla="*/ 1657462 w 24516184"/>
              <a:gd name="connsiteY2150" fmla="*/ 4240066 h 7200899"/>
              <a:gd name="connsiteX2151" fmla="*/ 1688204 w 24516184"/>
              <a:gd name="connsiteY2151" fmla="*/ 4244961 h 7200899"/>
              <a:gd name="connsiteX2152" fmla="*/ 1681632 w 24516184"/>
              <a:gd name="connsiteY2152" fmla="*/ 4244854 h 7200899"/>
              <a:gd name="connsiteX2153" fmla="*/ 1681670 w 24516184"/>
              <a:gd name="connsiteY2153" fmla="*/ 4246874 h 7200899"/>
              <a:gd name="connsiteX2154" fmla="*/ 1681208 w 24516184"/>
              <a:gd name="connsiteY2154" fmla="*/ 4247008 h 7200899"/>
              <a:gd name="connsiteX2155" fmla="*/ 1681742 w 24516184"/>
              <a:gd name="connsiteY2155" fmla="*/ 4250730 h 7200899"/>
              <a:gd name="connsiteX2156" fmla="*/ 1681756 w 24516184"/>
              <a:gd name="connsiteY2156" fmla="*/ 4251441 h 7200899"/>
              <a:gd name="connsiteX2157" fmla="*/ 1682742 w 24516184"/>
              <a:gd name="connsiteY2157" fmla="*/ 4304136 h 7200899"/>
              <a:gd name="connsiteX2158" fmla="*/ 1682792 w 24516184"/>
              <a:gd name="connsiteY2158" fmla="*/ 4304050 h 7200899"/>
              <a:gd name="connsiteX2159" fmla="*/ 1683784 w 24516184"/>
              <a:gd name="connsiteY2159" fmla="*/ 4269583 h 7200899"/>
              <a:gd name="connsiteX2160" fmla="*/ 1683758 w 24516184"/>
              <a:gd name="connsiteY2160" fmla="*/ 4269302 h 7200899"/>
              <a:gd name="connsiteX2161" fmla="*/ 1681806 w 24516184"/>
              <a:gd name="connsiteY2161" fmla="*/ 4251441 h 7200899"/>
              <a:gd name="connsiteX2162" fmla="*/ 1681800 w 24516184"/>
              <a:gd name="connsiteY2162" fmla="*/ 4251132 h 7200899"/>
              <a:gd name="connsiteX2163" fmla="*/ 1681742 w 24516184"/>
              <a:gd name="connsiteY2163" fmla="*/ 4250730 h 7200899"/>
              <a:gd name="connsiteX2164" fmla="*/ 1681736 w 24516184"/>
              <a:gd name="connsiteY2164" fmla="*/ 4250315 h 7200899"/>
              <a:gd name="connsiteX2165" fmla="*/ 1681260 w 24516184"/>
              <a:gd name="connsiteY2165" fmla="*/ 4247008 h 7200899"/>
              <a:gd name="connsiteX2166" fmla="*/ 1681670 w 24516184"/>
              <a:gd name="connsiteY2166" fmla="*/ 4246889 h 7200899"/>
              <a:gd name="connsiteX2167" fmla="*/ 1681670 w 24516184"/>
              <a:gd name="connsiteY2167" fmla="*/ 4246874 h 7200899"/>
              <a:gd name="connsiteX2168" fmla="*/ 1681722 w 24516184"/>
              <a:gd name="connsiteY2168" fmla="*/ 4246859 h 7200899"/>
              <a:gd name="connsiteX2169" fmla="*/ 1681686 w 24516184"/>
              <a:gd name="connsiteY2169" fmla="*/ 4244855 h 7200899"/>
              <a:gd name="connsiteX2170" fmla="*/ 1688252 w 24516184"/>
              <a:gd name="connsiteY2170" fmla="*/ 4244962 h 7200899"/>
              <a:gd name="connsiteX2171" fmla="*/ 1657508 w 24516184"/>
              <a:gd name="connsiteY2171" fmla="*/ 4240067 h 7200899"/>
              <a:gd name="connsiteX2172" fmla="*/ 1663954 w 24516184"/>
              <a:gd name="connsiteY2172" fmla="*/ 4233584 h 7200899"/>
              <a:gd name="connsiteX2173" fmla="*/ 1663330 w 24516184"/>
              <a:gd name="connsiteY2173" fmla="*/ 4200299 h 7200899"/>
              <a:gd name="connsiteX2174" fmla="*/ 21617036 w 24516184"/>
              <a:gd name="connsiteY2174" fmla="*/ 4175008 h 7200899"/>
              <a:gd name="connsiteX2175" fmla="*/ 21641580 w 24516184"/>
              <a:gd name="connsiteY2175" fmla="*/ 4182234 h 7200899"/>
              <a:gd name="connsiteX2176" fmla="*/ 21668196 w 24516184"/>
              <a:gd name="connsiteY2176" fmla="*/ 4214379 h 7200899"/>
              <a:gd name="connsiteX2177" fmla="*/ 21656012 w 24516184"/>
              <a:gd name="connsiteY2177" fmla="*/ 4270393 h 7200899"/>
              <a:gd name="connsiteX2178" fmla="*/ 21632100 w 24516184"/>
              <a:gd name="connsiteY2178" fmla="*/ 4300561 h 7200899"/>
              <a:gd name="connsiteX2179" fmla="*/ 21637292 w 24516184"/>
              <a:gd name="connsiteY2179" fmla="*/ 4307912 h 7200899"/>
              <a:gd name="connsiteX2180" fmla="*/ 21645396 w 24516184"/>
              <a:gd name="connsiteY2180" fmla="*/ 4345293 h 7200899"/>
              <a:gd name="connsiteX2181" fmla="*/ 21582584 w 24516184"/>
              <a:gd name="connsiteY2181" fmla="*/ 4325534 h 7200899"/>
              <a:gd name="connsiteX2182" fmla="*/ 21588804 w 24516184"/>
              <a:gd name="connsiteY2182" fmla="*/ 4297775 h 7200899"/>
              <a:gd name="connsiteX2183" fmla="*/ 21581220 w 24516184"/>
              <a:gd name="connsiteY2183" fmla="*/ 4291107 h 7200899"/>
              <a:gd name="connsiteX2184" fmla="*/ 21617036 w 24516184"/>
              <a:gd name="connsiteY2184" fmla="*/ 4175008 h 7200899"/>
              <a:gd name="connsiteX2185" fmla="*/ 23807856 w 24516184"/>
              <a:gd name="connsiteY2185" fmla="*/ 4159397 h 7200899"/>
              <a:gd name="connsiteX2186" fmla="*/ 23826924 w 24516184"/>
              <a:gd name="connsiteY2186" fmla="*/ 4173449 h 7200899"/>
              <a:gd name="connsiteX2187" fmla="*/ 23781384 w 24516184"/>
              <a:gd name="connsiteY2187" fmla="*/ 4200565 h 7200899"/>
              <a:gd name="connsiteX2188" fmla="*/ 23807856 w 24516184"/>
              <a:gd name="connsiteY2188" fmla="*/ 4159397 h 7200899"/>
              <a:gd name="connsiteX2189" fmla="*/ 23083492 w 24516184"/>
              <a:gd name="connsiteY2189" fmla="*/ 4145485 h 7200899"/>
              <a:gd name="connsiteX2190" fmla="*/ 23128212 w 24516184"/>
              <a:gd name="connsiteY2190" fmla="*/ 4150655 h 7200899"/>
              <a:gd name="connsiteX2191" fmla="*/ 23172708 w 24516184"/>
              <a:gd name="connsiteY2191" fmla="*/ 4186386 h 7200899"/>
              <a:gd name="connsiteX2192" fmla="*/ 22989964 w 24516184"/>
              <a:gd name="connsiteY2192" fmla="*/ 4221457 h 7200899"/>
              <a:gd name="connsiteX2193" fmla="*/ 23083492 w 24516184"/>
              <a:gd name="connsiteY2193" fmla="*/ 4145485 h 7200899"/>
              <a:gd name="connsiteX2194" fmla="*/ 21983420 w 24516184"/>
              <a:gd name="connsiteY2194" fmla="*/ 4124564 h 7200899"/>
              <a:gd name="connsiteX2195" fmla="*/ 21997744 w 24516184"/>
              <a:gd name="connsiteY2195" fmla="*/ 4140685 h 7200899"/>
              <a:gd name="connsiteX2196" fmla="*/ 21965008 w 24516184"/>
              <a:gd name="connsiteY2196" fmla="*/ 4185295 h 7200899"/>
              <a:gd name="connsiteX2197" fmla="*/ 21946844 w 24516184"/>
              <a:gd name="connsiteY2197" fmla="*/ 4175263 h 7200899"/>
              <a:gd name="connsiteX2198" fmla="*/ 21983420 w 24516184"/>
              <a:gd name="connsiteY2198" fmla="*/ 4124564 h 7200899"/>
              <a:gd name="connsiteX2199" fmla="*/ 21867920 w 24516184"/>
              <a:gd name="connsiteY2199" fmla="*/ 4115224 h 7200899"/>
              <a:gd name="connsiteX2200" fmla="*/ 21837952 w 24516184"/>
              <a:gd name="connsiteY2200" fmla="*/ 4365883 h 7200899"/>
              <a:gd name="connsiteX2201" fmla="*/ 21867920 w 24516184"/>
              <a:gd name="connsiteY2201" fmla="*/ 4115224 h 7200899"/>
              <a:gd name="connsiteX2202" fmla="*/ 20366668 w 24516184"/>
              <a:gd name="connsiteY2202" fmla="*/ 4093478 h 7200899"/>
              <a:gd name="connsiteX2203" fmla="*/ 20358732 w 24516184"/>
              <a:gd name="connsiteY2203" fmla="*/ 4118198 h 7200899"/>
              <a:gd name="connsiteX2204" fmla="*/ 20366120 w 24516184"/>
              <a:gd name="connsiteY2204" fmla="*/ 4095189 h 7200899"/>
              <a:gd name="connsiteX2205" fmla="*/ 20320532 w 24516184"/>
              <a:gd name="connsiteY2205" fmla="*/ 4086398 h 7200899"/>
              <a:gd name="connsiteX2206" fmla="*/ 20320516 w 24516184"/>
              <a:gd name="connsiteY2206" fmla="*/ 4086561 h 7200899"/>
              <a:gd name="connsiteX2207" fmla="*/ 20319936 w 24516184"/>
              <a:gd name="connsiteY2207" fmla="*/ 4092834 h 7200899"/>
              <a:gd name="connsiteX2208" fmla="*/ 21053884 w 24516184"/>
              <a:gd name="connsiteY2208" fmla="*/ 4082928 h 7200899"/>
              <a:gd name="connsiteX2209" fmla="*/ 21033056 w 24516184"/>
              <a:gd name="connsiteY2209" fmla="*/ 4139651 h 7200899"/>
              <a:gd name="connsiteX2210" fmla="*/ 21033012 w 24516184"/>
              <a:gd name="connsiteY2210" fmla="*/ 4141617 h 7200899"/>
              <a:gd name="connsiteX2211" fmla="*/ 21033056 w 24516184"/>
              <a:gd name="connsiteY2211" fmla="*/ 4139652 h 7200899"/>
              <a:gd name="connsiteX2212" fmla="*/ 21053884 w 24516184"/>
              <a:gd name="connsiteY2212" fmla="*/ 4082929 h 7200899"/>
              <a:gd name="connsiteX2213" fmla="*/ 21098824 w 24516184"/>
              <a:gd name="connsiteY2213" fmla="*/ 4090093 h 7200899"/>
              <a:gd name="connsiteX2214" fmla="*/ 21098824 w 24516184"/>
              <a:gd name="connsiteY2214" fmla="*/ 4090092 h 7200899"/>
              <a:gd name="connsiteX2215" fmla="*/ 21757308 w 24516184"/>
              <a:gd name="connsiteY2215" fmla="*/ 4080441 h 7200899"/>
              <a:gd name="connsiteX2216" fmla="*/ 21764820 w 24516184"/>
              <a:gd name="connsiteY2216" fmla="*/ 4082479 h 7200899"/>
              <a:gd name="connsiteX2217" fmla="*/ 21774884 w 24516184"/>
              <a:gd name="connsiteY2217" fmla="*/ 4101843 h 7200899"/>
              <a:gd name="connsiteX2218" fmla="*/ 21782724 w 24516184"/>
              <a:gd name="connsiteY2218" fmla="*/ 4099994 h 7200899"/>
              <a:gd name="connsiteX2219" fmla="*/ 21755564 w 24516184"/>
              <a:gd name="connsiteY2219" fmla="*/ 4187889 h 7200899"/>
              <a:gd name="connsiteX2220" fmla="*/ 21745856 w 24516184"/>
              <a:gd name="connsiteY2220" fmla="*/ 4141183 h 7200899"/>
              <a:gd name="connsiteX2221" fmla="*/ 21751276 w 24516184"/>
              <a:gd name="connsiteY2221" fmla="*/ 4128690 h 7200899"/>
              <a:gd name="connsiteX2222" fmla="*/ 21748716 w 24516184"/>
              <a:gd name="connsiteY2222" fmla="*/ 4128554 h 7200899"/>
              <a:gd name="connsiteX2223" fmla="*/ 21757308 w 24516184"/>
              <a:gd name="connsiteY2223" fmla="*/ 4080441 h 7200899"/>
              <a:gd name="connsiteX2224" fmla="*/ 21421672 w 24516184"/>
              <a:gd name="connsiteY2224" fmla="*/ 4023301 h 7200899"/>
              <a:gd name="connsiteX2225" fmla="*/ 21459356 w 24516184"/>
              <a:gd name="connsiteY2225" fmla="*/ 4040476 h 7200899"/>
              <a:gd name="connsiteX2226" fmla="*/ 21406420 w 24516184"/>
              <a:gd name="connsiteY2226" fmla="*/ 4060979 h 7200899"/>
              <a:gd name="connsiteX2227" fmla="*/ 21410288 w 24516184"/>
              <a:gd name="connsiteY2227" fmla="*/ 4031815 h 7200899"/>
              <a:gd name="connsiteX2228" fmla="*/ 21421672 w 24516184"/>
              <a:gd name="connsiteY2228" fmla="*/ 4023301 h 7200899"/>
              <a:gd name="connsiteX2229" fmla="*/ 22154456 w 24516184"/>
              <a:gd name="connsiteY2229" fmla="*/ 4022522 h 7200899"/>
              <a:gd name="connsiteX2230" fmla="*/ 22174940 w 24516184"/>
              <a:gd name="connsiteY2230" fmla="*/ 4042199 h 7200899"/>
              <a:gd name="connsiteX2231" fmla="*/ 22147924 w 24516184"/>
              <a:gd name="connsiteY2231" fmla="*/ 4038040 h 7200899"/>
              <a:gd name="connsiteX2232" fmla="*/ 22154456 w 24516184"/>
              <a:gd name="connsiteY2232" fmla="*/ 4022522 h 7200899"/>
              <a:gd name="connsiteX2233" fmla="*/ 20366612 w 24516184"/>
              <a:gd name="connsiteY2233" fmla="*/ 4005016 h 7200899"/>
              <a:gd name="connsiteX2234" fmla="*/ 20365780 w 24516184"/>
              <a:gd name="connsiteY2234" fmla="*/ 4007281 h 7200899"/>
              <a:gd name="connsiteX2235" fmla="*/ 20364080 w 24516184"/>
              <a:gd name="connsiteY2235" fmla="*/ 4011911 h 7200899"/>
              <a:gd name="connsiteX2236" fmla="*/ 20364080 w 24516184"/>
              <a:gd name="connsiteY2236" fmla="*/ 4011912 h 7200899"/>
              <a:gd name="connsiteX2237" fmla="*/ 20365780 w 24516184"/>
              <a:gd name="connsiteY2237" fmla="*/ 4007281 h 7200899"/>
              <a:gd name="connsiteX2238" fmla="*/ 20365996 w 24516184"/>
              <a:gd name="connsiteY2238" fmla="*/ 4006694 h 7200899"/>
              <a:gd name="connsiteX2239" fmla="*/ 21619316 w 24516184"/>
              <a:gd name="connsiteY2239" fmla="*/ 3994033 h 7200899"/>
              <a:gd name="connsiteX2240" fmla="*/ 21626100 w 24516184"/>
              <a:gd name="connsiteY2240" fmla="*/ 4066140 h 7200899"/>
              <a:gd name="connsiteX2241" fmla="*/ 21621680 w 24516184"/>
              <a:gd name="connsiteY2241" fmla="*/ 4079349 h 7200899"/>
              <a:gd name="connsiteX2242" fmla="*/ 21644396 w 24516184"/>
              <a:gd name="connsiteY2242" fmla="*/ 4104634 h 7200899"/>
              <a:gd name="connsiteX2243" fmla="*/ 21620048 w 24516184"/>
              <a:gd name="connsiteY2243" fmla="*/ 4153742 h 7200899"/>
              <a:gd name="connsiteX2244" fmla="*/ 21604412 w 24516184"/>
              <a:gd name="connsiteY2244" fmla="*/ 4111802 h 7200899"/>
              <a:gd name="connsiteX2245" fmla="*/ 21606368 w 24516184"/>
              <a:gd name="connsiteY2245" fmla="*/ 4105355 h 7200899"/>
              <a:gd name="connsiteX2246" fmla="*/ 21591780 w 24516184"/>
              <a:gd name="connsiteY2246" fmla="*/ 4068409 h 7200899"/>
              <a:gd name="connsiteX2247" fmla="*/ 21594664 w 24516184"/>
              <a:gd name="connsiteY2247" fmla="*/ 4011775 h 7200899"/>
              <a:gd name="connsiteX2248" fmla="*/ 21619316 w 24516184"/>
              <a:gd name="connsiteY2248" fmla="*/ 3994033 h 7200899"/>
              <a:gd name="connsiteX2249" fmla="*/ 23267356 w 24516184"/>
              <a:gd name="connsiteY2249" fmla="*/ 3988064 h 7200899"/>
              <a:gd name="connsiteX2250" fmla="*/ 23282600 w 24516184"/>
              <a:gd name="connsiteY2250" fmla="*/ 3997525 h 7200899"/>
              <a:gd name="connsiteX2251" fmla="*/ 23220492 w 24516184"/>
              <a:gd name="connsiteY2251" fmla="*/ 4040216 h 7200899"/>
              <a:gd name="connsiteX2252" fmla="*/ 23217716 w 24516184"/>
              <a:gd name="connsiteY2252" fmla="*/ 3990402 h 7200899"/>
              <a:gd name="connsiteX2253" fmla="*/ 23252908 w 24516184"/>
              <a:gd name="connsiteY2253" fmla="*/ 3988289 h 7200899"/>
              <a:gd name="connsiteX2254" fmla="*/ 23267356 w 24516184"/>
              <a:gd name="connsiteY2254" fmla="*/ 3988064 h 7200899"/>
              <a:gd name="connsiteX2255" fmla="*/ 20431200 w 24516184"/>
              <a:gd name="connsiteY2255" fmla="*/ 3955837 h 7200899"/>
              <a:gd name="connsiteX2256" fmla="*/ 20431200 w 24516184"/>
              <a:gd name="connsiteY2256" fmla="*/ 3955838 h 7200899"/>
              <a:gd name="connsiteX2257" fmla="*/ 20434012 w 24516184"/>
              <a:gd name="connsiteY2257" fmla="*/ 3966227 h 7200899"/>
              <a:gd name="connsiteX2258" fmla="*/ 20439072 w 24516184"/>
              <a:gd name="connsiteY2258" fmla="*/ 3984928 h 7200899"/>
              <a:gd name="connsiteX2259" fmla="*/ 20439072 w 24516184"/>
              <a:gd name="connsiteY2259" fmla="*/ 3984926 h 7200899"/>
              <a:gd name="connsiteX2260" fmla="*/ 20434012 w 24516184"/>
              <a:gd name="connsiteY2260" fmla="*/ 3966227 h 7200899"/>
              <a:gd name="connsiteX2261" fmla="*/ 20431200 w 24516184"/>
              <a:gd name="connsiteY2261" fmla="*/ 3955795 h 7200899"/>
              <a:gd name="connsiteX2262" fmla="*/ 20431196 w 24516184"/>
              <a:gd name="connsiteY2262" fmla="*/ 3955838 h 7200899"/>
              <a:gd name="connsiteX2263" fmla="*/ 20431200 w 24516184"/>
              <a:gd name="connsiteY2263" fmla="*/ 3955796 h 7200899"/>
              <a:gd name="connsiteX2264" fmla="*/ 21385180 w 24516184"/>
              <a:gd name="connsiteY2264" fmla="*/ 3937942 h 7200899"/>
              <a:gd name="connsiteX2265" fmla="*/ 21383476 w 24516184"/>
              <a:gd name="connsiteY2265" fmla="*/ 3946801 h 7200899"/>
              <a:gd name="connsiteX2266" fmla="*/ 21383352 w 24516184"/>
              <a:gd name="connsiteY2266" fmla="*/ 3938140 h 7200899"/>
              <a:gd name="connsiteX2267" fmla="*/ 21383476 w 24516184"/>
              <a:gd name="connsiteY2267" fmla="*/ 3946802 h 7200899"/>
              <a:gd name="connsiteX2268" fmla="*/ 23072712 w 24516184"/>
              <a:gd name="connsiteY2268" fmla="*/ 3915203 h 7200899"/>
              <a:gd name="connsiteX2269" fmla="*/ 23113580 w 24516184"/>
              <a:gd name="connsiteY2269" fmla="*/ 3971074 h 7200899"/>
              <a:gd name="connsiteX2270" fmla="*/ 23113072 w 24516184"/>
              <a:gd name="connsiteY2270" fmla="*/ 3971535 h 7200899"/>
              <a:gd name="connsiteX2271" fmla="*/ 23132168 w 24516184"/>
              <a:gd name="connsiteY2271" fmla="*/ 4020580 h 7200899"/>
              <a:gd name="connsiteX2272" fmla="*/ 23180716 w 24516184"/>
              <a:gd name="connsiteY2272" fmla="*/ 3955779 h 7200899"/>
              <a:gd name="connsiteX2273" fmla="*/ 23198920 w 24516184"/>
              <a:gd name="connsiteY2273" fmla="*/ 3961085 h 7200899"/>
              <a:gd name="connsiteX2274" fmla="*/ 23145616 w 24516184"/>
              <a:gd name="connsiteY2274" fmla="*/ 4068899 h 7200899"/>
              <a:gd name="connsiteX2275" fmla="*/ 23135472 w 24516184"/>
              <a:gd name="connsiteY2275" fmla="*/ 4137231 h 7200899"/>
              <a:gd name="connsiteX2276" fmla="*/ 23077656 w 24516184"/>
              <a:gd name="connsiteY2276" fmla="*/ 3994718 h 7200899"/>
              <a:gd name="connsiteX2277" fmla="*/ 23077656 w 24516184"/>
              <a:gd name="connsiteY2277" fmla="*/ 3991431 h 7200899"/>
              <a:gd name="connsiteX2278" fmla="*/ 23062948 w 24516184"/>
              <a:gd name="connsiteY2278" fmla="*/ 3958346 h 7200899"/>
              <a:gd name="connsiteX2279" fmla="*/ 23072712 w 24516184"/>
              <a:gd name="connsiteY2279" fmla="*/ 3915203 h 7200899"/>
              <a:gd name="connsiteX2280" fmla="*/ 21770852 w 24516184"/>
              <a:gd name="connsiteY2280" fmla="*/ 3898495 h 7200899"/>
              <a:gd name="connsiteX2281" fmla="*/ 21787460 w 24516184"/>
              <a:gd name="connsiteY2281" fmla="*/ 3911671 h 7200899"/>
              <a:gd name="connsiteX2282" fmla="*/ 21754960 w 24516184"/>
              <a:gd name="connsiteY2282" fmla="*/ 3910565 h 7200899"/>
              <a:gd name="connsiteX2283" fmla="*/ 21770852 w 24516184"/>
              <a:gd name="connsiteY2283" fmla="*/ 3898495 h 7200899"/>
              <a:gd name="connsiteX2284" fmla="*/ 20262452 w 24516184"/>
              <a:gd name="connsiteY2284" fmla="*/ 3880838 h 7200899"/>
              <a:gd name="connsiteX2285" fmla="*/ 20262452 w 24516184"/>
              <a:gd name="connsiteY2285" fmla="*/ 3880839 h 7200899"/>
              <a:gd name="connsiteX2286" fmla="*/ 20276144 w 24516184"/>
              <a:gd name="connsiteY2286" fmla="*/ 3902792 h 7200899"/>
              <a:gd name="connsiteX2287" fmla="*/ 20290040 w 24516184"/>
              <a:gd name="connsiteY2287" fmla="*/ 3915871 h 7200899"/>
              <a:gd name="connsiteX2288" fmla="*/ 20276144 w 24516184"/>
              <a:gd name="connsiteY2288" fmla="*/ 3902791 h 7200899"/>
              <a:gd name="connsiteX2289" fmla="*/ 21652504 w 24516184"/>
              <a:gd name="connsiteY2289" fmla="*/ 3860793 h 7200899"/>
              <a:gd name="connsiteX2290" fmla="*/ 21698320 w 24516184"/>
              <a:gd name="connsiteY2290" fmla="*/ 3903698 h 7200899"/>
              <a:gd name="connsiteX2291" fmla="*/ 21686220 w 24516184"/>
              <a:gd name="connsiteY2291" fmla="*/ 4034645 h 7200899"/>
              <a:gd name="connsiteX2292" fmla="*/ 21652504 w 24516184"/>
              <a:gd name="connsiteY2292" fmla="*/ 3860793 h 7200899"/>
              <a:gd name="connsiteX2293" fmla="*/ 22122060 w 24516184"/>
              <a:gd name="connsiteY2293" fmla="*/ 3846654 h 7200899"/>
              <a:gd name="connsiteX2294" fmla="*/ 22162684 w 24516184"/>
              <a:gd name="connsiteY2294" fmla="*/ 3876428 h 7200899"/>
              <a:gd name="connsiteX2295" fmla="*/ 22085688 w 24516184"/>
              <a:gd name="connsiteY2295" fmla="*/ 3958271 h 7200899"/>
              <a:gd name="connsiteX2296" fmla="*/ 22122060 w 24516184"/>
              <a:gd name="connsiteY2296" fmla="*/ 3846654 h 7200899"/>
              <a:gd name="connsiteX2297" fmla="*/ 20259264 w 24516184"/>
              <a:gd name="connsiteY2297" fmla="*/ 3827495 h 7200899"/>
              <a:gd name="connsiteX2298" fmla="*/ 20259264 w 24516184"/>
              <a:gd name="connsiteY2298" fmla="*/ 3827496 h 7200899"/>
              <a:gd name="connsiteX2299" fmla="*/ 20269260 w 24516184"/>
              <a:gd name="connsiteY2299" fmla="*/ 3849494 h 7200899"/>
              <a:gd name="connsiteX2300" fmla="*/ 22321144 w 24516184"/>
              <a:gd name="connsiteY2300" fmla="*/ 3825695 h 7200899"/>
              <a:gd name="connsiteX2301" fmla="*/ 22334880 w 24516184"/>
              <a:gd name="connsiteY2301" fmla="*/ 3869552 h 7200899"/>
              <a:gd name="connsiteX2302" fmla="*/ 22303236 w 24516184"/>
              <a:gd name="connsiteY2302" fmla="*/ 3881024 h 7200899"/>
              <a:gd name="connsiteX2303" fmla="*/ 22297800 w 24516184"/>
              <a:gd name="connsiteY2303" fmla="*/ 3831002 h 7200899"/>
              <a:gd name="connsiteX2304" fmla="*/ 22321144 w 24516184"/>
              <a:gd name="connsiteY2304" fmla="*/ 3825695 h 7200899"/>
              <a:gd name="connsiteX2305" fmla="*/ 22241484 w 24516184"/>
              <a:gd name="connsiteY2305" fmla="*/ 3819770 h 7200899"/>
              <a:gd name="connsiteX2306" fmla="*/ 22198872 w 24516184"/>
              <a:gd name="connsiteY2306" fmla="*/ 3901264 h 7200899"/>
              <a:gd name="connsiteX2307" fmla="*/ 22241484 w 24516184"/>
              <a:gd name="connsiteY2307" fmla="*/ 3819770 h 7200899"/>
              <a:gd name="connsiteX2308" fmla="*/ 22613588 w 24516184"/>
              <a:gd name="connsiteY2308" fmla="*/ 3818992 h 7200899"/>
              <a:gd name="connsiteX2309" fmla="*/ 22602972 w 24516184"/>
              <a:gd name="connsiteY2309" fmla="*/ 3825636 h 7200899"/>
              <a:gd name="connsiteX2310" fmla="*/ 22602976 w 24516184"/>
              <a:gd name="connsiteY2310" fmla="*/ 3825636 h 7200899"/>
              <a:gd name="connsiteX2311" fmla="*/ 22613588 w 24516184"/>
              <a:gd name="connsiteY2311" fmla="*/ 3818993 h 7200899"/>
              <a:gd name="connsiteX2312" fmla="*/ 22616628 w 24516184"/>
              <a:gd name="connsiteY2312" fmla="*/ 3827753 h 7200899"/>
              <a:gd name="connsiteX2313" fmla="*/ 20345684 w 24516184"/>
              <a:gd name="connsiteY2313" fmla="*/ 3784431 h 7200899"/>
              <a:gd name="connsiteX2314" fmla="*/ 20345912 w 24516184"/>
              <a:gd name="connsiteY2314" fmla="*/ 3785041 h 7200899"/>
              <a:gd name="connsiteX2315" fmla="*/ 20347856 w 24516184"/>
              <a:gd name="connsiteY2315" fmla="*/ 3790263 h 7200899"/>
              <a:gd name="connsiteX2316" fmla="*/ 20352408 w 24516184"/>
              <a:gd name="connsiteY2316" fmla="*/ 3790986 h 7200899"/>
              <a:gd name="connsiteX2317" fmla="*/ 20347856 w 24516184"/>
              <a:gd name="connsiteY2317" fmla="*/ 3790262 h 7200899"/>
              <a:gd name="connsiteX2318" fmla="*/ 22062616 w 24516184"/>
              <a:gd name="connsiteY2318" fmla="*/ 3783865 h 7200899"/>
              <a:gd name="connsiteX2319" fmla="*/ 22077140 w 24516184"/>
              <a:gd name="connsiteY2319" fmla="*/ 3864979 h 7200899"/>
              <a:gd name="connsiteX2320" fmla="*/ 22044220 w 24516184"/>
              <a:gd name="connsiteY2320" fmla="*/ 3836312 h 7200899"/>
              <a:gd name="connsiteX2321" fmla="*/ 22062616 w 24516184"/>
              <a:gd name="connsiteY2321" fmla="*/ 3783865 h 7200899"/>
              <a:gd name="connsiteX2322" fmla="*/ 23006148 w 24516184"/>
              <a:gd name="connsiteY2322" fmla="*/ 3757917 h 7200899"/>
              <a:gd name="connsiteX2323" fmla="*/ 23032228 w 24516184"/>
              <a:gd name="connsiteY2323" fmla="*/ 3758328 h 7200899"/>
              <a:gd name="connsiteX2324" fmla="*/ 23023884 w 24516184"/>
              <a:gd name="connsiteY2324" fmla="*/ 3820036 h 7200899"/>
              <a:gd name="connsiteX2325" fmla="*/ 22987560 w 24516184"/>
              <a:gd name="connsiteY2325" fmla="*/ 3766916 h 7200899"/>
              <a:gd name="connsiteX2326" fmla="*/ 23006148 w 24516184"/>
              <a:gd name="connsiteY2326" fmla="*/ 3757917 h 7200899"/>
              <a:gd name="connsiteX2327" fmla="*/ 20307204 w 24516184"/>
              <a:gd name="connsiteY2327" fmla="*/ 3723733 h 7200899"/>
              <a:gd name="connsiteX2328" fmla="*/ 20307004 w 24516184"/>
              <a:gd name="connsiteY2328" fmla="*/ 3725762 h 7200899"/>
              <a:gd name="connsiteX2329" fmla="*/ 20307204 w 24516184"/>
              <a:gd name="connsiteY2329" fmla="*/ 3723734 h 7200899"/>
              <a:gd name="connsiteX2330" fmla="*/ 20311800 w 24516184"/>
              <a:gd name="connsiteY2330" fmla="*/ 3724468 h 7200899"/>
              <a:gd name="connsiteX2331" fmla="*/ 20311800 w 24516184"/>
              <a:gd name="connsiteY2331" fmla="*/ 3724467 h 7200899"/>
              <a:gd name="connsiteX2332" fmla="*/ 22662992 w 24516184"/>
              <a:gd name="connsiteY2332" fmla="*/ 3714086 h 7200899"/>
              <a:gd name="connsiteX2333" fmla="*/ 22693420 w 24516184"/>
              <a:gd name="connsiteY2333" fmla="*/ 3715921 h 7200899"/>
              <a:gd name="connsiteX2334" fmla="*/ 22724732 w 24516184"/>
              <a:gd name="connsiteY2334" fmla="*/ 3743621 h 7200899"/>
              <a:gd name="connsiteX2335" fmla="*/ 22744416 w 24516184"/>
              <a:gd name="connsiteY2335" fmla="*/ 3729522 h 7200899"/>
              <a:gd name="connsiteX2336" fmla="*/ 22765624 w 24516184"/>
              <a:gd name="connsiteY2336" fmla="*/ 3722942 h 7200899"/>
              <a:gd name="connsiteX2337" fmla="*/ 22790304 w 24516184"/>
              <a:gd name="connsiteY2337" fmla="*/ 3738219 h 7200899"/>
              <a:gd name="connsiteX2338" fmla="*/ 22710952 w 24516184"/>
              <a:gd name="connsiteY2338" fmla="*/ 3816221 h 7200899"/>
              <a:gd name="connsiteX2339" fmla="*/ 22703440 w 24516184"/>
              <a:gd name="connsiteY2339" fmla="*/ 3799431 h 7200899"/>
              <a:gd name="connsiteX2340" fmla="*/ 22691076 w 24516184"/>
              <a:gd name="connsiteY2340" fmla="*/ 3825323 h 7200899"/>
              <a:gd name="connsiteX2341" fmla="*/ 22659636 w 24516184"/>
              <a:gd name="connsiteY2341" fmla="*/ 3848727 h 7200899"/>
              <a:gd name="connsiteX2342" fmla="*/ 22691588 w 24516184"/>
              <a:gd name="connsiteY2342" fmla="*/ 3868060 h 7200899"/>
              <a:gd name="connsiteX2343" fmla="*/ 22748672 w 24516184"/>
              <a:gd name="connsiteY2343" fmla="*/ 3929747 h 7200899"/>
              <a:gd name="connsiteX2344" fmla="*/ 22794516 w 24516184"/>
              <a:gd name="connsiteY2344" fmla="*/ 4009071 h 7200899"/>
              <a:gd name="connsiteX2345" fmla="*/ 22831564 w 24516184"/>
              <a:gd name="connsiteY2345" fmla="*/ 4005567 h 7200899"/>
              <a:gd name="connsiteX2346" fmla="*/ 22934876 w 24516184"/>
              <a:gd name="connsiteY2346" fmla="*/ 4013777 h 7200899"/>
              <a:gd name="connsiteX2347" fmla="*/ 22894100 w 24516184"/>
              <a:gd name="connsiteY2347" fmla="*/ 4059259 h 7200899"/>
              <a:gd name="connsiteX2348" fmla="*/ 22873596 w 24516184"/>
              <a:gd name="connsiteY2348" fmla="*/ 4065250 h 7200899"/>
              <a:gd name="connsiteX2349" fmla="*/ 22886652 w 24516184"/>
              <a:gd name="connsiteY2349" fmla="*/ 4106541 h 7200899"/>
              <a:gd name="connsiteX2350" fmla="*/ 22870380 w 24516184"/>
              <a:gd name="connsiteY2350" fmla="*/ 4142003 h 7200899"/>
              <a:gd name="connsiteX2351" fmla="*/ 22853152 w 24516184"/>
              <a:gd name="connsiteY2351" fmla="*/ 4166041 h 7200899"/>
              <a:gd name="connsiteX2352" fmla="*/ 22861808 w 24516184"/>
              <a:gd name="connsiteY2352" fmla="*/ 4192762 h 7200899"/>
              <a:gd name="connsiteX2353" fmla="*/ 22885812 w 24516184"/>
              <a:gd name="connsiteY2353" fmla="*/ 4185379 h 7200899"/>
              <a:gd name="connsiteX2354" fmla="*/ 22911388 w 24516184"/>
              <a:gd name="connsiteY2354" fmla="*/ 4184170 h 7200899"/>
              <a:gd name="connsiteX2355" fmla="*/ 22935652 w 24516184"/>
              <a:gd name="connsiteY2355" fmla="*/ 4243503 h 7200899"/>
              <a:gd name="connsiteX2356" fmla="*/ 22878732 w 24516184"/>
              <a:gd name="connsiteY2356" fmla="*/ 4289133 h 7200899"/>
              <a:gd name="connsiteX2357" fmla="*/ 22857372 w 24516184"/>
              <a:gd name="connsiteY2357" fmla="*/ 4259850 h 7200899"/>
              <a:gd name="connsiteX2358" fmla="*/ 22835560 w 24516184"/>
              <a:gd name="connsiteY2358" fmla="*/ 4334227 h 7200899"/>
              <a:gd name="connsiteX2359" fmla="*/ 22700664 w 24516184"/>
              <a:gd name="connsiteY2359" fmla="*/ 4519717 h 7200899"/>
              <a:gd name="connsiteX2360" fmla="*/ 22656960 w 24516184"/>
              <a:gd name="connsiteY2360" fmla="*/ 4550531 h 7200899"/>
              <a:gd name="connsiteX2361" fmla="*/ 22666992 w 24516184"/>
              <a:gd name="connsiteY2361" fmla="*/ 4549773 h 7200899"/>
              <a:gd name="connsiteX2362" fmla="*/ 22476928 w 24516184"/>
              <a:gd name="connsiteY2362" fmla="*/ 4736422 h 7200899"/>
              <a:gd name="connsiteX2363" fmla="*/ 22394476 w 24516184"/>
              <a:gd name="connsiteY2363" fmla="*/ 4756472 h 7200899"/>
              <a:gd name="connsiteX2364" fmla="*/ 22509704 w 24516184"/>
              <a:gd name="connsiteY2364" fmla="*/ 4605321 h 7200899"/>
              <a:gd name="connsiteX2365" fmla="*/ 22579232 w 24516184"/>
              <a:gd name="connsiteY2365" fmla="*/ 4556421 h 7200899"/>
              <a:gd name="connsiteX2366" fmla="*/ 22585032 w 24516184"/>
              <a:gd name="connsiteY2366" fmla="*/ 4555979 h 7200899"/>
              <a:gd name="connsiteX2367" fmla="*/ 22530364 w 24516184"/>
              <a:gd name="connsiteY2367" fmla="*/ 4529110 h 7200899"/>
              <a:gd name="connsiteX2368" fmla="*/ 22480996 w 24516184"/>
              <a:gd name="connsiteY2368" fmla="*/ 4516510 h 7200899"/>
              <a:gd name="connsiteX2369" fmla="*/ 22467124 w 24516184"/>
              <a:gd name="connsiteY2369" fmla="*/ 4520111 h 7200899"/>
              <a:gd name="connsiteX2370" fmla="*/ 22466216 w 24516184"/>
              <a:gd name="connsiteY2370" fmla="*/ 4512733 h 7200899"/>
              <a:gd name="connsiteX2371" fmla="*/ 22445336 w 24516184"/>
              <a:gd name="connsiteY2371" fmla="*/ 4507403 h 7200899"/>
              <a:gd name="connsiteX2372" fmla="*/ 22416476 w 24516184"/>
              <a:gd name="connsiteY2372" fmla="*/ 4485391 h 7200899"/>
              <a:gd name="connsiteX2373" fmla="*/ 22408804 w 24516184"/>
              <a:gd name="connsiteY2373" fmla="*/ 4560006 h 7200899"/>
              <a:gd name="connsiteX2374" fmla="*/ 22424508 w 24516184"/>
              <a:gd name="connsiteY2374" fmla="*/ 4566909 h 7200899"/>
              <a:gd name="connsiteX2375" fmla="*/ 22439492 w 24516184"/>
              <a:gd name="connsiteY2375" fmla="*/ 4578173 h 7200899"/>
              <a:gd name="connsiteX2376" fmla="*/ 22437876 w 24516184"/>
              <a:gd name="connsiteY2376" fmla="*/ 4624376 h 7200899"/>
              <a:gd name="connsiteX2377" fmla="*/ 22393280 w 24516184"/>
              <a:gd name="connsiteY2377" fmla="*/ 4624517 h 7200899"/>
              <a:gd name="connsiteX2378" fmla="*/ 22388700 w 24516184"/>
              <a:gd name="connsiteY2378" fmla="*/ 4597319 h 7200899"/>
              <a:gd name="connsiteX2379" fmla="*/ 22356712 w 24516184"/>
              <a:gd name="connsiteY2379" fmla="*/ 4630783 h 7200899"/>
              <a:gd name="connsiteX2380" fmla="*/ 22171792 w 24516184"/>
              <a:gd name="connsiteY2380" fmla="*/ 4672316 h 7200899"/>
              <a:gd name="connsiteX2381" fmla="*/ 22070420 w 24516184"/>
              <a:gd name="connsiteY2381" fmla="*/ 4507753 h 7200899"/>
              <a:gd name="connsiteX2382" fmla="*/ 22068572 w 24516184"/>
              <a:gd name="connsiteY2382" fmla="*/ 4478779 h 7200899"/>
              <a:gd name="connsiteX2383" fmla="*/ 22006552 w 24516184"/>
              <a:gd name="connsiteY2383" fmla="*/ 4525569 h 7200899"/>
              <a:gd name="connsiteX2384" fmla="*/ 21924868 w 24516184"/>
              <a:gd name="connsiteY2384" fmla="*/ 4525497 h 7200899"/>
              <a:gd name="connsiteX2385" fmla="*/ 21992392 w 24516184"/>
              <a:gd name="connsiteY2385" fmla="*/ 4440175 h 7200899"/>
              <a:gd name="connsiteX2386" fmla="*/ 22041304 w 24516184"/>
              <a:gd name="connsiteY2386" fmla="*/ 4435426 h 7200899"/>
              <a:gd name="connsiteX2387" fmla="*/ 22066820 w 24516184"/>
              <a:gd name="connsiteY2387" fmla="*/ 4451405 h 7200899"/>
              <a:gd name="connsiteX2388" fmla="*/ 22064452 w 24516184"/>
              <a:gd name="connsiteY2388" fmla="*/ 4414263 h 7200899"/>
              <a:gd name="connsiteX2389" fmla="*/ 22076816 w 24516184"/>
              <a:gd name="connsiteY2389" fmla="*/ 4345547 h 7200899"/>
              <a:gd name="connsiteX2390" fmla="*/ 22076020 w 24516184"/>
              <a:gd name="connsiteY2390" fmla="*/ 4345859 h 7200899"/>
              <a:gd name="connsiteX2391" fmla="*/ 22020720 w 24516184"/>
              <a:gd name="connsiteY2391" fmla="*/ 4365867 h 7200899"/>
              <a:gd name="connsiteX2392" fmla="*/ 22012112 w 24516184"/>
              <a:gd name="connsiteY2392" fmla="*/ 4300908 h 7200899"/>
              <a:gd name="connsiteX2393" fmla="*/ 22066988 w 24516184"/>
              <a:gd name="connsiteY2393" fmla="*/ 4287695 h 7200899"/>
              <a:gd name="connsiteX2394" fmla="*/ 22089052 w 24516184"/>
              <a:gd name="connsiteY2394" fmla="*/ 4280125 h 7200899"/>
              <a:gd name="connsiteX2395" fmla="*/ 22069652 w 24516184"/>
              <a:gd name="connsiteY2395" fmla="*/ 4261209 h 7200899"/>
              <a:gd name="connsiteX2396" fmla="*/ 22093148 w 24516184"/>
              <a:gd name="connsiteY2396" fmla="*/ 4238295 h 7200899"/>
              <a:gd name="connsiteX2397" fmla="*/ 22114360 w 24516184"/>
              <a:gd name="connsiteY2397" fmla="*/ 4258981 h 7200899"/>
              <a:gd name="connsiteX2398" fmla="*/ 22154588 w 24516184"/>
              <a:gd name="connsiteY2398" fmla="*/ 4211830 h 7200899"/>
              <a:gd name="connsiteX2399" fmla="*/ 22217580 w 24516184"/>
              <a:gd name="connsiteY2399" fmla="*/ 4177176 h 7200899"/>
              <a:gd name="connsiteX2400" fmla="*/ 22234860 w 24516184"/>
              <a:gd name="connsiteY2400" fmla="*/ 4177138 h 7200899"/>
              <a:gd name="connsiteX2401" fmla="*/ 22222664 w 24516184"/>
              <a:gd name="connsiteY2401" fmla="*/ 4163660 h 7200899"/>
              <a:gd name="connsiteX2402" fmla="*/ 22295040 w 24516184"/>
              <a:gd name="connsiteY2402" fmla="*/ 4009008 h 7200899"/>
              <a:gd name="connsiteX2403" fmla="*/ 22290852 w 24516184"/>
              <a:gd name="connsiteY2403" fmla="*/ 4092993 h 7200899"/>
              <a:gd name="connsiteX2404" fmla="*/ 22260824 w 24516184"/>
              <a:gd name="connsiteY2404" fmla="*/ 4177072 h 7200899"/>
              <a:gd name="connsiteX2405" fmla="*/ 22285012 w 24516184"/>
              <a:gd name="connsiteY2405" fmla="*/ 4177013 h 7200899"/>
              <a:gd name="connsiteX2406" fmla="*/ 22286980 w 24516184"/>
              <a:gd name="connsiteY2406" fmla="*/ 4178058 h 7200899"/>
              <a:gd name="connsiteX2407" fmla="*/ 22311488 w 24516184"/>
              <a:gd name="connsiteY2407" fmla="*/ 4145295 h 7200899"/>
              <a:gd name="connsiteX2408" fmla="*/ 22311680 w 24516184"/>
              <a:gd name="connsiteY2408" fmla="*/ 4125989 h 7200899"/>
              <a:gd name="connsiteX2409" fmla="*/ 22338432 w 24516184"/>
              <a:gd name="connsiteY2409" fmla="*/ 4017174 h 7200899"/>
              <a:gd name="connsiteX2410" fmla="*/ 22485296 w 24516184"/>
              <a:gd name="connsiteY2410" fmla="*/ 3840756 h 7200899"/>
              <a:gd name="connsiteX2411" fmla="*/ 22558636 w 24516184"/>
              <a:gd name="connsiteY2411" fmla="*/ 3818785 h 7200899"/>
              <a:gd name="connsiteX2412" fmla="*/ 22572832 w 24516184"/>
              <a:gd name="connsiteY2412" fmla="*/ 3820978 h 7200899"/>
              <a:gd name="connsiteX2413" fmla="*/ 22559852 w 24516184"/>
              <a:gd name="connsiteY2413" fmla="*/ 3792031 h 7200899"/>
              <a:gd name="connsiteX2414" fmla="*/ 22623700 w 24516184"/>
              <a:gd name="connsiteY2414" fmla="*/ 3728231 h 7200899"/>
              <a:gd name="connsiteX2415" fmla="*/ 22631216 w 24516184"/>
              <a:gd name="connsiteY2415" fmla="*/ 3732937 h 7200899"/>
              <a:gd name="connsiteX2416" fmla="*/ 22634396 w 24516184"/>
              <a:gd name="connsiteY2416" fmla="*/ 3727180 h 7200899"/>
              <a:gd name="connsiteX2417" fmla="*/ 22662992 w 24516184"/>
              <a:gd name="connsiteY2417" fmla="*/ 3714086 h 7200899"/>
              <a:gd name="connsiteX2418" fmla="*/ 22077132 w 24516184"/>
              <a:gd name="connsiteY2418" fmla="*/ 3702757 h 7200899"/>
              <a:gd name="connsiteX2419" fmla="*/ 22098892 w 24516184"/>
              <a:gd name="connsiteY2419" fmla="*/ 3754473 h 7200899"/>
              <a:gd name="connsiteX2420" fmla="*/ 22065468 w 24516184"/>
              <a:gd name="connsiteY2420" fmla="*/ 3720809 h 7200899"/>
              <a:gd name="connsiteX2421" fmla="*/ 22077132 w 24516184"/>
              <a:gd name="connsiteY2421" fmla="*/ 3702757 h 7200899"/>
              <a:gd name="connsiteX2422" fmla="*/ 22241980 w 24516184"/>
              <a:gd name="connsiteY2422" fmla="*/ 3679775 h 7200899"/>
              <a:gd name="connsiteX2423" fmla="*/ 22263536 w 24516184"/>
              <a:gd name="connsiteY2423" fmla="*/ 3692189 h 7200899"/>
              <a:gd name="connsiteX2424" fmla="*/ 22277220 w 24516184"/>
              <a:gd name="connsiteY2424" fmla="*/ 3710967 h 7200899"/>
              <a:gd name="connsiteX2425" fmla="*/ 22278544 w 24516184"/>
              <a:gd name="connsiteY2425" fmla="*/ 3710519 h 7200899"/>
              <a:gd name="connsiteX2426" fmla="*/ 22349032 w 24516184"/>
              <a:gd name="connsiteY2426" fmla="*/ 3723197 h 7200899"/>
              <a:gd name="connsiteX2427" fmla="*/ 22313160 w 24516184"/>
              <a:gd name="connsiteY2427" fmla="*/ 3780376 h 7200899"/>
              <a:gd name="connsiteX2428" fmla="*/ 22287728 w 24516184"/>
              <a:gd name="connsiteY2428" fmla="*/ 3778096 h 7200899"/>
              <a:gd name="connsiteX2429" fmla="*/ 22287668 w 24516184"/>
              <a:gd name="connsiteY2429" fmla="*/ 3778065 h 7200899"/>
              <a:gd name="connsiteX2430" fmla="*/ 22287260 w 24516184"/>
              <a:gd name="connsiteY2430" fmla="*/ 3782837 h 7200899"/>
              <a:gd name="connsiteX2431" fmla="*/ 22215312 w 24516184"/>
              <a:gd name="connsiteY2431" fmla="*/ 3774061 h 7200899"/>
              <a:gd name="connsiteX2432" fmla="*/ 22228320 w 24516184"/>
              <a:gd name="connsiteY2432" fmla="*/ 3757536 h 7200899"/>
              <a:gd name="connsiteX2433" fmla="*/ 22245424 w 24516184"/>
              <a:gd name="connsiteY2433" fmla="*/ 3753171 h 7200899"/>
              <a:gd name="connsiteX2434" fmla="*/ 22239404 w 24516184"/>
              <a:gd name="connsiteY2434" fmla="*/ 3748413 h 7200899"/>
              <a:gd name="connsiteX2435" fmla="*/ 22224296 w 24516184"/>
              <a:gd name="connsiteY2435" fmla="*/ 3728761 h 7200899"/>
              <a:gd name="connsiteX2436" fmla="*/ 22236432 w 24516184"/>
              <a:gd name="connsiteY2436" fmla="*/ 3724681 h 7200899"/>
              <a:gd name="connsiteX2437" fmla="*/ 22228124 w 24516184"/>
              <a:gd name="connsiteY2437" fmla="*/ 3712275 h 7200899"/>
              <a:gd name="connsiteX2438" fmla="*/ 22241980 w 24516184"/>
              <a:gd name="connsiteY2438" fmla="*/ 3679775 h 7200899"/>
              <a:gd name="connsiteX2439" fmla="*/ 23289024 w 24516184"/>
              <a:gd name="connsiteY2439" fmla="*/ 3657063 h 7200899"/>
              <a:gd name="connsiteX2440" fmla="*/ 23304300 w 24516184"/>
              <a:gd name="connsiteY2440" fmla="*/ 3658158 h 7200899"/>
              <a:gd name="connsiteX2441" fmla="*/ 23329464 w 24516184"/>
              <a:gd name="connsiteY2441" fmla="*/ 3685659 h 7200899"/>
              <a:gd name="connsiteX2442" fmla="*/ 23257700 w 24516184"/>
              <a:gd name="connsiteY2442" fmla="*/ 3707340 h 7200899"/>
              <a:gd name="connsiteX2443" fmla="*/ 23289024 w 24516184"/>
              <a:gd name="connsiteY2443" fmla="*/ 3657063 h 7200899"/>
              <a:gd name="connsiteX2444" fmla="*/ 22505156 w 24516184"/>
              <a:gd name="connsiteY2444" fmla="*/ 3625624 h 7200899"/>
              <a:gd name="connsiteX2445" fmla="*/ 22527364 w 24516184"/>
              <a:gd name="connsiteY2445" fmla="*/ 3626465 h 7200899"/>
              <a:gd name="connsiteX2446" fmla="*/ 22507724 w 24516184"/>
              <a:gd name="connsiteY2446" fmla="*/ 3797557 h 7200899"/>
              <a:gd name="connsiteX2447" fmla="*/ 22452736 w 24516184"/>
              <a:gd name="connsiteY2447" fmla="*/ 3765667 h 7200899"/>
              <a:gd name="connsiteX2448" fmla="*/ 22485428 w 24516184"/>
              <a:gd name="connsiteY2448" fmla="*/ 3633860 h 7200899"/>
              <a:gd name="connsiteX2449" fmla="*/ 22505156 w 24516184"/>
              <a:gd name="connsiteY2449" fmla="*/ 3625624 h 7200899"/>
              <a:gd name="connsiteX2450" fmla="*/ 22591784 w 24516184"/>
              <a:gd name="connsiteY2450" fmla="*/ 3620322 h 7200899"/>
              <a:gd name="connsiteX2451" fmla="*/ 22607344 w 24516184"/>
              <a:gd name="connsiteY2451" fmla="*/ 3628931 h 7200899"/>
              <a:gd name="connsiteX2452" fmla="*/ 22555712 w 24516184"/>
              <a:gd name="connsiteY2452" fmla="*/ 3661937 h 7200899"/>
              <a:gd name="connsiteX2453" fmla="*/ 22574908 w 24516184"/>
              <a:gd name="connsiteY2453" fmla="*/ 3623687 h 7200899"/>
              <a:gd name="connsiteX2454" fmla="*/ 22591784 w 24516184"/>
              <a:gd name="connsiteY2454" fmla="*/ 3620322 h 7200899"/>
              <a:gd name="connsiteX2455" fmla="*/ 23056496 w 24516184"/>
              <a:gd name="connsiteY2455" fmla="*/ 3567483 h 7200899"/>
              <a:gd name="connsiteX2456" fmla="*/ 23081908 w 24516184"/>
              <a:gd name="connsiteY2456" fmla="*/ 3567566 h 7200899"/>
              <a:gd name="connsiteX2457" fmla="*/ 22963400 w 24516184"/>
              <a:gd name="connsiteY2457" fmla="*/ 3753054 h 7200899"/>
              <a:gd name="connsiteX2458" fmla="*/ 22955012 w 24516184"/>
              <a:gd name="connsiteY2458" fmla="*/ 3710934 h 7200899"/>
              <a:gd name="connsiteX2459" fmla="*/ 22961860 w 24516184"/>
              <a:gd name="connsiteY2459" fmla="*/ 3683718 h 7200899"/>
              <a:gd name="connsiteX2460" fmla="*/ 22953020 w 24516184"/>
              <a:gd name="connsiteY2460" fmla="*/ 3699375 h 7200899"/>
              <a:gd name="connsiteX2461" fmla="*/ 22832260 w 24516184"/>
              <a:gd name="connsiteY2461" fmla="*/ 3744401 h 7200899"/>
              <a:gd name="connsiteX2462" fmla="*/ 22901216 w 24516184"/>
              <a:gd name="connsiteY2462" fmla="*/ 3665056 h 7200899"/>
              <a:gd name="connsiteX2463" fmla="*/ 22976904 w 24516184"/>
              <a:gd name="connsiteY2463" fmla="*/ 3649343 h 7200899"/>
              <a:gd name="connsiteX2464" fmla="*/ 23030572 w 24516184"/>
              <a:gd name="connsiteY2464" fmla="*/ 3579659 h 7200899"/>
              <a:gd name="connsiteX2465" fmla="*/ 23056496 w 24516184"/>
              <a:gd name="connsiteY2465" fmla="*/ 3567483 h 7200899"/>
              <a:gd name="connsiteX2466" fmla="*/ 24096632 w 24516184"/>
              <a:gd name="connsiteY2466" fmla="*/ 3556841 h 7200899"/>
              <a:gd name="connsiteX2467" fmla="*/ 24147020 w 24516184"/>
              <a:gd name="connsiteY2467" fmla="*/ 3561847 h 7200899"/>
              <a:gd name="connsiteX2468" fmla="*/ 23938048 w 24516184"/>
              <a:gd name="connsiteY2468" fmla="*/ 3759122 h 7200899"/>
              <a:gd name="connsiteX2469" fmla="*/ 23848496 w 24516184"/>
              <a:gd name="connsiteY2469" fmla="*/ 3778170 h 7200899"/>
              <a:gd name="connsiteX2470" fmla="*/ 23975888 w 24516184"/>
              <a:gd name="connsiteY2470" fmla="*/ 3617076 h 7200899"/>
              <a:gd name="connsiteX2471" fmla="*/ 24096632 w 24516184"/>
              <a:gd name="connsiteY2471" fmla="*/ 3556841 h 7200899"/>
              <a:gd name="connsiteX2472" fmla="*/ 22095300 w 24516184"/>
              <a:gd name="connsiteY2472" fmla="*/ 3497429 h 7200899"/>
              <a:gd name="connsiteX2473" fmla="*/ 22093320 w 24516184"/>
              <a:gd name="connsiteY2473" fmla="*/ 3570713 h 7200899"/>
              <a:gd name="connsiteX2474" fmla="*/ 22079204 w 24516184"/>
              <a:gd name="connsiteY2474" fmla="*/ 3538283 h 7200899"/>
              <a:gd name="connsiteX2475" fmla="*/ 22095300 w 24516184"/>
              <a:gd name="connsiteY2475" fmla="*/ 3497429 h 7200899"/>
              <a:gd name="connsiteX2476" fmla="*/ 20329040 w 24516184"/>
              <a:gd name="connsiteY2476" fmla="*/ 3487045 h 7200899"/>
              <a:gd name="connsiteX2477" fmla="*/ 20369692 w 24516184"/>
              <a:gd name="connsiteY2477" fmla="*/ 3553566 h 7200899"/>
              <a:gd name="connsiteX2478" fmla="*/ 20365392 w 24516184"/>
              <a:gd name="connsiteY2478" fmla="*/ 3552880 h 7200899"/>
              <a:gd name="connsiteX2479" fmla="*/ 20369608 w 24516184"/>
              <a:gd name="connsiteY2479" fmla="*/ 3580843 h 7200899"/>
              <a:gd name="connsiteX2480" fmla="*/ 20336228 w 24516184"/>
              <a:gd name="connsiteY2480" fmla="*/ 3573054 h 7200899"/>
              <a:gd name="connsiteX2481" fmla="*/ 20339300 w 24516184"/>
              <a:gd name="connsiteY2481" fmla="*/ 3548723 h 7200899"/>
              <a:gd name="connsiteX2482" fmla="*/ 20323580 w 24516184"/>
              <a:gd name="connsiteY2482" fmla="*/ 3546217 h 7200899"/>
              <a:gd name="connsiteX2483" fmla="*/ 20256644 w 24516184"/>
              <a:gd name="connsiteY2483" fmla="*/ 3595591 h 7200899"/>
              <a:gd name="connsiteX2484" fmla="*/ 20241268 w 24516184"/>
              <a:gd name="connsiteY2484" fmla="*/ 3593140 h 7200899"/>
              <a:gd name="connsiteX2485" fmla="*/ 20169880 w 24516184"/>
              <a:gd name="connsiteY2485" fmla="*/ 3521717 h 7200899"/>
              <a:gd name="connsiteX2486" fmla="*/ 20240964 w 24516184"/>
              <a:gd name="connsiteY2486" fmla="*/ 3533049 h 7200899"/>
              <a:gd name="connsiteX2487" fmla="*/ 20273628 w 24516184"/>
              <a:gd name="connsiteY2487" fmla="*/ 3538255 h 7200899"/>
              <a:gd name="connsiteX2488" fmla="*/ 20277468 w 24516184"/>
              <a:gd name="connsiteY2488" fmla="*/ 3538871 h 7200899"/>
              <a:gd name="connsiteX2489" fmla="*/ 20292844 w 24516184"/>
              <a:gd name="connsiteY2489" fmla="*/ 3541319 h 7200899"/>
              <a:gd name="connsiteX2490" fmla="*/ 20308212 w 24516184"/>
              <a:gd name="connsiteY2490" fmla="*/ 3543765 h 7200899"/>
              <a:gd name="connsiteX2491" fmla="*/ 20329040 w 24516184"/>
              <a:gd name="connsiteY2491" fmla="*/ 3487045 h 7200899"/>
              <a:gd name="connsiteX2492" fmla="*/ 2074590 w 24516184"/>
              <a:gd name="connsiteY2492" fmla="*/ 3485275 h 7200899"/>
              <a:gd name="connsiteX2493" fmla="*/ 2074584 w 24516184"/>
              <a:gd name="connsiteY2493" fmla="*/ 3485283 h 7200899"/>
              <a:gd name="connsiteX2494" fmla="*/ 2088476 w 24516184"/>
              <a:gd name="connsiteY2494" fmla="*/ 3487495 h 7200899"/>
              <a:gd name="connsiteX2495" fmla="*/ 2088476 w 24516184"/>
              <a:gd name="connsiteY2495" fmla="*/ 3487486 h 7200899"/>
              <a:gd name="connsiteX2496" fmla="*/ 22370444 w 24516184"/>
              <a:gd name="connsiteY2496" fmla="*/ 3476508 h 7200899"/>
              <a:gd name="connsiteX2497" fmla="*/ 22381232 w 24516184"/>
              <a:gd name="connsiteY2497" fmla="*/ 3479883 h 7200899"/>
              <a:gd name="connsiteX2498" fmla="*/ 22350252 w 24516184"/>
              <a:gd name="connsiteY2498" fmla="*/ 3523235 h 7200899"/>
              <a:gd name="connsiteX2499" fmla="*/ 22370444 w 24516184"/>
              <a:gd name="connsiteY2499" fmla="*/ 3476508 h 7200899"/>
              <a:gd name="connsiteX2500" fmla="*/ 20765804 w 24516184"/>
              <a:gd name="connsiteY2500" fmla="*/ 3475909 h 7200899"/>
              <a:gd name="connsiteX2501" fmla="*/ 20847760 w 24516184"/>
              <a:gd name="connsiteY2501" fmla="*/ 3514433 h 7200899"/>
              <a:gd name="connsiteX2502" fmla="*/ 20832748 w 24516184"/>
              <a:gd name="connsiteY2502" fmla="*/ 3555381 h 7200899"/>
              <a:gd name="connsiteX2503" fmla="*/ 20771864 w 24516184"/>
              <a:gd name="connsiteY2503" fmla="*/ 3547216 h 7200899"/>
              <a:gd name="connsiteX2504" fmla="*/ 20761328 w 24516184"/>
              <a:gd name="connsiteY2504" fmla="*/ 3496393 h 7200899"/>
              <a:gd name="connsiteX2505" fmla="*/ 20765804 w 24516184"/>
              <a:gd name="connsiteY2505" fmla="*/ 3475909 h 7200899"/>
              <a:gd name="connsiteX2506" fmla="*/ 1759176 w 24516184"/>
              <a:gd name="connsiteY2506" fmla="*/ 3475708 h 7200899"/>
              <a:gd name="connsiteX2507" fmla="*/ 1756006 w 24516184"/>
              <a:gd name="connsiteY2507" fmla="*/ 3488548 h 7200899"/>
              <a:gd name="connsiteX2508" fmla="*/ 1766200 w 24516184"/>
              <a:gd name="connsiteY2508" fmla="*/ 3488664 h 7200899"/>
              <a:gd name="connsiteX2509" fmla="*/ 1766200 w 24516184"/>
              <a:gd name="connsiteY2509" fmla="*/ 3488663 h 7200899"/>
              <a:gd name="connsiteX2510" fmla="*/ 1758746 w 24516184"/>
              <a:gd name="connsiteY2510" fmla="*/ 3488579 h 7200899"/>
              <a:gd name="connsiteX2511" fmla="*/ 1756058 w 24516184"/>
              <a:gd name="connsiteY2511" fmla="*/ 3488548 h 7200899"/>
              <a:gd name="connsiteX2512" fmla="*/ 1759228 w 24516184"/>
              <a:gd name="connsiteY2512" fmla="*/ 3475716 h 7200899"/>
              <a:gd name="connsiteX2513" fmla="*/ 2087458 w 24516184"/>
              <a:gd name="connsiteY2513" fmla="*/ 3467987 h 7200899"/>
              <a:gd name="connsiteX2514" fmla="*/ 2087460 w 24516184"/>
              <a:gd name="connsiteY2514" fmla="*/ 3467996 h 7200899"/>
              <a:gd name="connsiteX2515" fmla="*/ 2102776 w 24516184"/>
              <a:gd name="connsiteY2515" fmla="*/ 3470433 h 7200899"/>
              <a:gd name="connsiteX2516" fmla="*/ 2123228 w 24516184"/>
              <a:gd name="connsiteY2516" fmla="*/ 3481195 h 7200899"/>
              <a:gd name="connsiteX2517" fmla="*/ 2124316 w 24516184"/>
              <a:gd name="connsiteY2517" fmla="*/ 3493209 h 7200899"/>
              <a:gd name="connsiteX2518" fmla="*/ 2146646 w 24516184"/>
              <a:gd name="connsiteY2518" fmla="*/ 3496770 h 7200899"/>
              <a:gd name="connsiteX2519" fmla="*/ 2146646 w 24516184"/>
              <a:gd name="connsiteY2519" fmla="*/ 3496763 h 7200899"/>
              <a:gd name="connsiteX2520" fmla="*/ 2124368 w 24516184"/>
              <a:gd name="connsiteY2520" fmla="*/ 3493210 h 7200899"/>
              <a:gd name="connsiteX2521" fmla="*/ 2123282 w 24516184"/>
              <a:gd name="connsiteY2521" fmla="*/ 3481196 h 7200899"/>
              <a:gd name="connsiteX2522" fmla="*/ 2114030 w 24516184"/>
              <a:gd name="connsiteY2522" fmla="*/ 3473157 h 7200899"/>
              <a:gd name="connsiteX2523" fmla="*/ 2102973 w 24516184"/>
              <a:gd name="connsiteY2523" fmla="*/ 3470469 h 7200899"/>
              <a:gd name="connsiteX2524" fmla="*/ 2102776 w 24516184"/>
              <a:gd name="connsiteY2524" fmla="*/ 3470433 h 7200899"/>
              <a:gd name="connsiteX2525" fmla="*/ 2102854 w 24516184"/>
              <a:gd name="connsiteY2525" fmla="*/ 3470440 h 7200899"/>
              <a:gd name="connsiteX2526" fmla="*/ 2102829 w 24516184"/>
              <a:gd name="connsiteY2526" fmla="*/ 3470434 h 7200899"/>
              <a:gd name="connsiteX2527" fmla="*/ 2102864 w 24516184"/>
              <a:gd name="connsiteY2527" fmla="*/ 3470440 h 7200899"/>
              <a:gd name="connsiteX2528" fmla="*/ 2102838 w 24516184"/>
              <a:gd name="connsiteY2528" fmla="*/ 3470434 h 7200899"/>
              <a:gd name="connsiteX2529" fmla="*/ 2102886 w 24516184"/>
              <a:gd name="connsiteY2529" fmla="*/ 3470443 h 7200899"/>
              <a:gd name="connsiteX2530" fmla="*/ 2116312 w 24516184"/>
              <a:gd name="connsiteY2530" fmla="*/ 3471652 h 7200899"/>
              <a:gd name="connsiteX2531" fmla="*/ 2116313 w 24516184"/>
              <a:gd name="connsiteY2531" fmla="*/ 3471648 h 7200899"/>
              <a:gd name="connsiteX2532" fmla="*/ 2102914 w 24516184"/>
              <a:gd name="connsiteY2532" fmla="*/ 3470441 h 7200899"/>
              <a:gd name="connsiteX2533" fmla="*/ 2102916 w 24516184"/>
              <a:gd name="connsiteY2533" fmla="*/ 3470441 h 7200899"/>
              <a:gd name="connsiteX2534" fmla="*/ 2102840 w 24516184"/>
              <a:gd name="connsiteY2534" fmla="*/ 3470434 h 7200899"/>
              <a:gd name="connsiteX2535" fmla="*/ 2102838 w 24516184"/>
              <a:gd name="connsiteY2535" fmla="*/ 3470434 h 7200899"/>
              <a:gd name="connsiteX2536" fmla="*/ 2102836 w 24516184"/>
              <a:gd name="connsiteY2536" fmla="*/ 3470434 h 7200899"/>
              <a:gd name="connsiteX2537" fmla="*/ 2102829 w 24516184"/>
              <a:gd name="connsiteY2537" fmla="*/ 3470433 h 7200899"/>
              <a:gd name="connsiteX2538" fmla="*/ 2087458 w 24516184"/>
              <a:gd name="connsiteY2538" fmla="*/ 3467987 h 7200899"/>
              <a:gd name="connsiteX2539" fmla="*/ 2025998 w 24516184"/>
              <a:gd name="connsiteY2539" fmla="*/ 3458189 h 7200899"/>
              <a:gd name="connsiteX2540" fmla="*/ 2026012 w 24516184"/>
              <a:gd name="connsiteY2540" fmla="*/ 3458191 h 7200899"/>
              <a:gd name="connsiteX2541" fmla="*/ 2034656 w 24516184"/>
              <a:gd name="connsiteY2541" fmla="*/ 3458639 h 7200899"/>
              <a:gd name="connsiteX2542" fmla="*/ 2034658 w 24516184"/>
              <a:gd name="connsiteY2542" fmla="*/ 3458637 h 7200899"/>
              <a:gd name="connsiteX2543" fmla="*/ 2030596 w 24516184"/>
              <a:gd name="connsiteY2543" fmla="*/ 3458426 h 7200899"/>
              <a:gd name="connsiteX2544" fmla="*/ 2261416 w 24516184"/>
              <a:gd name="connsiteY2544" fmla="*/ 3455017 h 7200899"/>
              <a:gd name="connsiteX2545" fmla="*/ 2261127 w 24516184"/>
              <a:gd name="connsiteY2545" fmla="*/ 3465651 h 7200899"/>
              <a:gd name="connsiteX2546" fmla="*/ 2271846 w 24516184"/>
              <a:gd name="connsiteY2546" fmla="*/ 3497386 h 7200899"/>
              <a:gd name="connsiteX2547" fmla="*/ 2279992 w 24516184"/>
              <a:gd name="connsiteY2547" fmla="*/ 3518028 h 7200899"/>
              <a:gd name="connsiteX2548" fmla="*/ 2320460 w 24516184"/>
              <a:gd name="connsiteY2548" fmla="*/ 3524476 h 7200899"/>
              <a:gd name="connsiteX2549" fmla="*/ 2332552 w 24516184"/>
              <a:gd name="connsiteY2549" fmla="*/ 3525464 h 7200899"/>
              <a:gd name="connsiteX2550" fmla="*/ 2332544 w 24516184"/>
              <a:gd name="connsiteY2550" fmla="*/ 3525459 h 7200899"/>
              <a:gd name="connsiteX2551" fmla="*/ 2320520 w 24516184"/>
              <a:gd name="connsiteY2551" fmla="*/ 3524477 h 7200899"/>
              <a:gd name="connsiteX2552" fmla="*/ 2320517 w 24516184"/>
              <a:gd name="connsiteY2552" fmla="*/ 3524477 h 7200899"/>
              <a:gd name="connsiteX2553" fmla="*/ 2320512 w 24516184"/>
              <a:gd name="connsiteY2553" fmla="*/ 3524476 h 7200899"/>
              <a:gd name="connsiteX2554" fmla="*/ 2280044 w 24516184"/>
              <a:gd name="connsiteY2554" fmla="*/ 3518028 h 7200899"/>
              <a:gd name="connsiteX2555" fmla="*/ 2271902 w 24516184"/>
              <a:gd name="connsiteY2555" fmla="*/ 3497395 h 7200899"/>
              <a:gd name="connsiteX2556" fmla="*/ 2271846 w 24516184"/>
              <a:gd name="connsiteY2556" fmla="*/ 3497386 h 7200899"/>
              <a:gd name="connsiteX2557" fmla="*/ 2271898 w 24516184"/>
              <a:gd name="connsiteY2557" fmla="*/ 3497389 h 7200899"/>
              <a:gd name="connsiteX2558" fmla="*/ 2271898 w 24516184"/>
              <a:gd name="connsiteY2558" fmla="*/ 3497386 h 7200899"/>
              <a:gd name="connsiteX2559" fmla="*/ 2271905 w 24516184"/>
              <a:gd name="connsiteY2559" fmla="*/ 3497388 h 7200899"/>
              <a:gd name="connsiteX2560" fmla="*/ 2271905 w 24516184"/>
              <a:gd name="connsiteY2560" fmla="*/ 3497387 h 7200899"/>
              <a:gd name="connsiteX2561" fmla="*/ 2271934 w 24516184"/>
              <a:gd name="connsiteY2561" fmla="*/ 3497392 h 7200899"/>
              <a:gd name="connsiteX2562" fmla="*/ 2281060 w 24516184"/>
              <a:gd name="connsiteY2562" fmla="*/ 3497912 h 7200899"/>
              <a:gd name="connsiteX2563" fmla="*/ 2281061 w 24516184"/>
              <a:gd name="connsiteY2563" fmla="*/ 3497910 h 7200899"/>
              <a:gd name="connsiteX2564" fmla="*/ 2271990 w 24516184"/>
              <a:gd name="connsiteY2564" fmla="*/ 3497392 h 7200899"/>
              <a:gd name="connsiteX2565" fmla="*/ 2271984 w 24516184"/>
              <a:gd name="connsiteY2565" fmla="*/ 3497391 h 7200899"/>
              <a:gd name="connsiteX2566" fmla="*/ 2271962 w 24516184"/>
              <a:gd name="connsiteY2566" fmla="*/ 3497390 h 7200899"/>
              <a:gd name="connsiteX2567" fmla="*/ 2271910 w 24516184"/>
              <a:gd name="connsiteY2567" fmla="*/ 3497387 h 7200899"/>
              <a:gd name="connsiteX2568" fmla="*/ 2271898 w 24516184"/>
              <a:gd name="connsiteY2568" fmla="*/ 3497386 h 7200899"/>
              <a:gd name="connsiteX2569" fmla="*/ 2261182 w 24516184"/>
              <a:gd name="connsiteY2569" fmla="*/ 3465651 h 7200899"/>
              <a:gd name="connsiteX2570" fmla="*/ 2261470 w 24516184"/>
              <a:gd name="connsiteY2570" fmla="*/ 3455026 h 7200899"/>
              <a:gd name="connsiteX2571" fmla="*/ 1456672 w 24516184"/>
              <a:gd name="connsiteY2571" fmla="*/ 3447797 h 7200899"/>
              <a:gd name="connsiteX2572" fmla="*/ 1469486 w 24516184"/>
              <a:gd name="connsiteY2572" fmla="*/ 3448902 h 7200899"/>
              <a:gd name="connsiteX2573" fmla="*/ 1592446 w 24516184"/>
              <a:gd name="connsiteY2573" fmla="*/ 3468504 h 7200899"/>
              <a:gd name="connsiteX2574" fmla="*/ 1607820 w 24516184"/>
              <a:gd name="connsiteY2574" fmla="*/ 3470951 h 7200899"/>
              <a:gd name="connsiteX2575" fmla="*/ 1602358 w 24516184"/>
              <a:gd name="connsiteY2575" fmla="*/ 3530125 h 7200899"/>
              <a:gd name="connsiteX2576" fmla="*/ 1586990 w 24516184"/>
              <a:gd name="connsiteY2576" fmla="*/ 3527674 h 7200899"/>
              <a:gd name="connsiteX2577" fmla="*/ 1571618 w 24516184"/>
              <a:gd name="connsiteY2577" fmla="*/ 3525227 h 7200899"/>
              <a:gd name="connsiteX2578" fmla="*/ 1479396 w 24516184"/>
              <a:gd name="connsiteY2578" fmla="*/ 3510525 h 7200899"/>
              <a:gd name="connsiteX2579" fmla="*/ 1456672 w 24516184"/>
              <a:gd name="connsiteY2579" fmla="*/ 3447797 h 7200899"/>
              <a:gd name="connsiteX2580" fmla="*/ 20552408 w 24516184"/>
              <a:gd name="connsiteY2580" fmla="*/ 3427458 h 7200899"/>
              <a:gd name="connsiteX2581" fmla="*/ 20564592 w 24516184"/>
              <a:gd name="connsiteY2581" fmla="*/ 3429570 h 7200899"/>
              <a:gd name="connsiteX2582" fmla="*/ 20607800 w 24516184"/>
              <a:gd name="connsiteY2582" fmla="*/ 3516787 h 7200899"/>
              <a:gd name="connsiteX2583" fmla="*/ 20584204 w 24516184"/>
              <a:gd name="connsiteY2583" fmla="*/ 3526027 h 7200899"/>
              <a:gd name="connsiteX2584" fmla="*/ 20539344 w 24516184"/>
              <a:gd name="connsiteY2584" fmla="*/ 3433281 h 7200899"/>
              <a:gd name="connsiteX2585" fmla="*/ 20552408 w 24516184"/>
              <a:gd name="connsiteY2585" fmla="*/ 3427458 h 7200899"/>
              <a:gd name="connsiteX2586" fmla="*/ 2139029 w 24516184"/>
              <a:gd name="connsiteY2586" fmla="*/ 3416165 h 7200899"/>
              <a:gd name="connsiteX2587" fmla="*/ 2139026 w 24516184"/>
              <a:gd name="connsiteY2587" fmla="*/ 3416173 h 7200899"/>
              <a:gd name="connsiteX2588" fmla="*/ 2140406 w 24516184"/>
              <a:gd name="connsiteY2588" fmla="*/ 3416393 h 7200899"/>
              <a:gd name="connsiteX2589" fmla="*/ 2140406 w 24516184"/>
              <a:gd name="connsiteY2589" fmla="*/ 3416384 h 7200899"/>
              <a:gd name="connsiteX2590" fmla="*/ 22013676 w 24516184"/>
              <a:gd name="connsiteY2590" fmla="*/ 3414000 h 7200899"/>
              <a:gd name="connsiteX2591" fmla="*/ 22020644 w 24516184"/>
              <a:gd name="connsiteY2591" fmla="*/ 3475946 h 7200899"/>
              <a:gd name="connsiteX2592" fmla="*/ 22070832 w 24516184"/>
              <a:gd name="connsiteY2592" fmla="*/ 3474039 h 7200899"/>
              <a:gd name="connsiteX2593" fmla="*/ 22023044 w 24516184"/>
              <a:gd name="connsiteY2593" fmla="*/ 3559990 h 7200899"/>
              <a:gd name="connsiteX2594" fmla="*/ 22014296 w 24516184"/>
              <a:gd name="connsiteY2594" fmla="*/ 3561432 h 7200899"/>
              <a:gd name="connsiteX2595" fmla="*/ 22008600 w 24516184"/>
              <a:gd name="connsiteY2595" fmla="*/ 3600760 h 7200899"/>
              <a:gd name="connsiteX2596" fmla="*/ 22035728 w 24516184"/>
              <a:gd name="connsiteY2596" fmla="*/ 3695745 h 7200899"/>
              <a:gd name="connsiteX2597" fmla="*/ 21948564 w 24516184"/>
              <a:gd name="connsiteY2597" fmla="*/ 3651457 h 7200899"/>
              <a:gd name="connsiteX2598" fmla="*/ 21934324 w 24516184"/>
              <a:gd name="connsiteY2598" fmla="*/ 3693029 h 7200899"/>
              <a:gd name="connsiteX2599" fmla="*/ 21837928 w 24516184"/>
              <a:gd name="connsiteY2599" fmla="*/ 3697626 h 7200899"/>
              <a:gd name="connsiteX2600" fmla="*/ 21880096 w 24516184"/>
              <a:gd name="connsiteY2600" fmla="*/ 3655313 h 7200899"/>
              <a:gd name="connsiteX2601" fmla="*/ 21908948 w 24516184"/>
              <a:gd name="connsiteY2601" fmla="*/ 3610497 h 7200899"/>
              <a:gd name="connsiteX2602" fmla="*/ 21877788 w 24516184"/>
              <a:gd name="connsiteY2602" fmla="*/ 3575756 h 7200899"/>
              <a:gd name="connsiteX2603" fmla="*/ 21848332 w 24516184"/>
              <a:gd name="connsiteY2603" fmla="*/ 3513329 h 7200899"/>
              <a:gd name="connsiteX2604" fmla="*/ 21906880 w 24516184"/>
              <a:gd name="connsiteY2604" fmla="*/ 3509735 h 7200899"/>
              <a:gd name="connsiteX2605" fmla="*/ 21948352 w 24516184"/>
              <a:gd name="connsiteY2605" fmla="*/ 3542466 h 7200899"/>
              <a:gd name="connsiteX2606" fmla="*/ 21954936 w 24516184"/>
              <a:gd name="connsiteY2606" fmla="*/ 3511287 h 7200899"/>
              <a:gd name="connsiteX2607" fmla="*/ 21969880 w 24516184"/>
              <a:gd name="connsiteY2607" fmla="*/ 3492627 h 7200899"/>
              <a:gd name="connsiteX2608" fmla="*/ 21973512 w 24516184"/>
              <a:gd name="connsiteY2608" fmla="*/ 3460428 h 7200899"/>
              <a:gd name="connsiteX2609" fmla="*/ 22013676 w 24516184"/>
              <a:gd name="connsiteY2609" fmla="*/ 3414000 h 7200899"/>
              <a:gd name="connsiteX2610" fmla="*/ 23127028 w 24516184"/>
              <a:gd name="connsiteY2610" fmla="*/ 3404314 h 7200899"/>
              <a:gd name="connsiteX2611" fmla="*/ 23164692 w 24516184"/>
              <a:gd name="connsiteY2611" fmla="*/ 3444316 h 7200899"/>
              <a:gd name="connsiteX2612" fmla="*/ 23117712 w 24516184"/>
              <a:gd name="connsiteY2612" fmla="*/ 3438139 h 7200899"/>
              <a:gd name="connsiteX2613" fmla="*/ 23127028 w 24516184"/>
              <a:gd name="connsiteY2613" fmla="*/ 3404314 h 7200899"/>
              <a:gd name="connsiteX2614" fmla="*/ 2031520 w 24516184"/>
              <a:gd name="connsiteY2614" fmla="*/ 3400109 h 7200899"/>
              <a:gd name="connsiteX2615" fmla="*/ 1989694 w 24516184"/>
              <a:gd name="connsiteY2615" fmla="*/ 3410909 h 7200899"/>
              <a:gd name="connsiteX2616" fmla="*/ 1997790 w 24516184"/>
              <a:gd name="connsiteY2616" fmla="*/ 3446191 h 7200899"/>
              <a:gd name="connsiteX2617" fmla="*/ 2025926 w 24516184"/>
              <a:gd name="connsiteY2617" fmla="*/ 3458186 h 7200899"/>
              <a:gd name="connsiteX2618" fmla="*/ 2001162 w 24516184"/>
              <a:gd name="connsiteY2618" fmla="*/ 3477801 h 7200899"/>
              <a:gd name="connsiteX2619" fmla="*/ 2027748 w 24516184"/>
              <a:gd name="connsiteY2619" fmla="*/ 3485319 h 7200899"/>
              <a:gd name="connsiteX2620" fmla="*/ 2034438 w 24516184"/>
              <a:gd name="connsiteY2620" fmla="*/ 3519588 h 7200899"/>
              <a:gd name="connsiteX2621" fmla="*/ 2035834 w 24516184"/>
              <a:gd name="connsiteY2621" fmla="*/ 3519809 h 7200899"/>
              <a:gd name="connsiteX2622" fmla="*/ 2051206 w 24516184"/>
              <a:gd name="connsiteY2622" fmla="*/ 3522259 h 7200899"/>
              <a:gd name="connsiteX2623" fmla="*/ 2053712 w 24516184"/>
              <a:gd name="connsiteY2623" fmla="*/ 3522657 h 7200899"/>
              <a:gd name="connsiteX2624" fmla="*/ 2053718 w 24516184"/>
              <a:gd name="connsiteY2624" fmla="*/ 3522650 h 7200899"/>
              <a:gd name="connsiteX2625" fmla="*/ 2051260 w 24516184"/>
              <a:gd name="connsiteY2625" fmla="*/ 3522259 h 7200899"/>
              <a:gd name="connsiteX2626" fmla="*/ 2035888 w 24516184"/>
              <a:gd name="connsiteY2626" fmla="*/ 3519809 h 7200899"/>
              <a:gd name="connsiteX2627" fmla="*/ 2034490 w 24516184"/>
              <a:gd name="connsiteY2627" fmla="*/ 3519588 h 7200899"/>
              <a:gd name="connsiteX2628" fmla="*/ 2027802 w 24516184"/>
              <a:gd name="connsiteY2628" fmla="*/ 3485319 h 7200899"/>
              <a:gd name="connsiteX2629" fmla="*/ 2001216 w 24516184"/>
              <a:gd name="connsiteY2629" fmla="*/ 3477801 h 7200899"/>
              <a:gd name="connsiteX2630" fmla="*/ 2025970 w 24516184"/>
              <a:gd name="connsiteY2630" fmla="*/ 3458193 h 7200899"/>
              <a:gd name="connsiteX2631" fmla="*/ 2025926 w 24516184"/>
              <a:gd name="connsiteY2631" fmla="*/ 3458186 h 7200899"/>
              <a:gd name="connsiteX2632" fmla="*/ 2025976 w 24516184"/>
              <a:gd name="connsiteY2632" fmla="*/ 3458189 h 7200899"/>
              <a:gd name="connsiteX2633" fmla="*/ 2025978 w 24516184"/>
              <a:gd name="connsiteY2633" fmla="*/ 3458187 h 7200899"/>
              <a:gd name="connsiteX2634" fmla="*/ 2003730 w 24516184"/>
              <a:gd name="connsiteY2634" fmla="*/ 3453701 h 7200899"/>
              <a:gd name="connsiteX2635" fmla="*/ 1997842 w 24516184"/>
              <a:gd name="connsiteY2635" fmla="*/ 3446192 h 7200899"/>
              <a:gd name="connsiteX2636" fmla="*/ 1989748 w 24516184"/>
              <a:gd name="connsiteY2636" fmla="*/ 3410910 h 7200899"/>
              <a:gd name="connsiteX2637" fmla="*/ 2031522 w 24516184"/>
              <a:gd name="connsiteY2637" fmla="*/ 3400124 h 7200899"/>
              <a:gd name="connsiteX2638" fmla="*/ 21717248 w 24516184"/>
              <a:gd name="connsiteY2638" fmla="*/ 3400062 h 7200899"/>
              <a:gd name="connsiteX2639" fmla="*/ 21703768 w 24516184"/>
              <a:gd name="connsiteY2639" fmla="*/ 3497252 h 7200899"/>
              <a:gd name="connsiteX2640" fmla="*/ 21691164 w 24516184"/>
              <a:gd name="connsiteY2640" fmla="*/ 3482192 h 7200899"/>
              <a:gd name="connsiteX2641" fmla="*/ 21717248 w 24516184"/>
              <a:gd name="connsiteY2641" fmla="*/ 3400062 h 7200899"/>
              <a:gd name="connsiteX2642" fmla="*/ 2155178 w 24516184"/>
              <a:gd name="connsiteY2642" fmla="*/ 3393055 h 7200899"/>
              <a:gd name="connsiteX2643" fmla="*/ 2147362 w 24516184"/>
              <a:gd name="connsiteY2643" fmla="*/ 3417497 h 7200899"/>
              <a:gd name="connsiteX2644" fmla="*/ 2164900 w 24516184"/>
              <a:gd name="connsiteY2644" fmla="*/ 3420297 h 7200899"/>
              <a:gd name="connsiteX2645" fmla="*/ 2164896 w 24516184"/>
              <a:gd name="connsiteY2645" fmla="*/ 3420288 h 7200899"/>
              <a:gd name="connsiteX2646" fmla="*/ 2147416 w 24516184"/>
              <a:gd name="connsiteY2646" fmla="*/ 3417497 h 7200899"/>
              <a:gd name="connsiteX2647" fmla="*/ 2155206 w 24516184"/>
              <a:gd name="connsiteY2647" fmla="*/ 3393134 h 7200899"/>
              <a:gd name="connsiteX2648" fmla="*/ 2177678 w 24516184"/>
              <a:gd name="connsiteY2648" fmla="*/ 3381633 h 7200899"/>
              <a:gd name="connsiteX2649" fmla="*/ 2186478 w 24516184"/>
              <a:gd name="connsiteY2649" fmla="*/ 3413048 h 7200899"/>
              <a:gd name="connsiteX2650" fmla="*/ 2181404 w 24516184"/>
              <a:gd name="connsiteY2650" fmla="*/ 3422927 h 7200899"/>
              <a:gd name="connsiteX2651" fmla="*/ 2229782 w 24516184"/>
              <a:gd name="connsiteY2651" fmla="*/ 3430639 h 7200899"/>
              <a:gd name="connsiteX2652" fmla="*/ 2229774 w 24516184"/>
              <a:gd name="connsiteY2652" fmla="*/ 3430629 h 7200899"/>
              <a:gd name="connsiteX2653" fmla="*/ 2181458 w 24516184"/>
              <a:gd name="connsiteY2653" fmla="*/ 3422927 h 7200899"/>
              <a:gd name="connsiteX2654" fmla="*/ 2186534 w 24516184"/>
              <a:gd name="connsiteY2654" fmla="*/ 3413048 h 7200899"/>
              <a:gd name="connsiteX2655" fmla="*/ 2189850 w 24516184"/>
              <a:gd name="connsiteY2655" fmla="*/ 3392941 h 7200899"/>
              <a:gd name="connsiteX2656" fmla="*/ 2177778 w 24516184"/>
              <a:gd name="connsiteY2656" fmla="*/ 3381676 h 7200899"/>
              <a:gd name="connsiteX2657" fmla="*/ 2106476 w 24516184"/>
              <a:gd name="connsiteY2657" fmla="*/ 3372859 h 7200899"/>
              <a:gd name="connsiteX2658" fmla="*/ 2059668 w 24516184"/>
              <a:gd name="connsiteY2658" fmla="*/ 3392838 h 7200899"/>
              <a:gd name="connsiteX2659" fmla="*/ 2034096 w 24516184"/>
              <a:gd name="connsiteY2659" fmla="*/ 3399447 h 7200899"/>
              <a:gd name="connsiteX2660" fmla="*/ 2046752 w 24516184"/>
              <a:gd name="connsiteY2660" fmla="*/ 3401463 h 7200899"/>
              <a:gd name="connsiteX2661" fmla="*/ 2062124 w 24516184"/>
              <a:gd name="connsiteY2661" fmla="*/ 3403912 h 7200899"/>
              <a:gd name="connsiteX2662" fmla="*/ 2066870 w 24516184"/>
              <a:gd name="connsiteY2662" fmla="*/ 3436055 h 7200899"/>
              <a:gd name="connsiteX2663" fmla="*/ 2067324 w 24516184"/>
              <a:gd name="connsiteY2663" fmla="*/ 3441521 h 7200899"/>
              <a:gd name="connsiteX2664" fmla="*/ 2067018 w 24516184"/>
              <a:gd name="connsiteY2664" fmla="*/ 3454455 h 7200899"/>
              <a:gd name="connsiteX2665" fmla="*/ 2066228 w 24516184"/>
              <a:gd name="connsiteY2665" fmla="*/ 3457695 h 7200899"/>
              <a:gd name="connsiteX2666" fmla="*/ 2058918 w 24516184"/>
              <a:gd name="connsiteY2666" fmla="*/ 3462498 h 7200899"/>
              <a:gd name="connsiteX2667" fmla="*/ 2058964 w 24516184"/>
              <a:gd name="connsiteY2667" fmla="*/ 3462503 h 7200899"/>
              <a:gd name="connsiteX2668" fmla="*/ 2058991 w 24516184"/>
              <a:gd name="connsiteY2668" fmla="*/ 3462491 h 7200899"/>
              <a:gd name="connsiteX2669" fmla="*/ 2066216 w 24516184"/>
              <a:gd name="connsiteY2669" fmla="*/ 3457745 h 7200899"/>
              <a:gd name="connsiteX2670" fmla="*/ 2066228 w 24516184"/>
              <a:gd name="connsiteY2670" fmla="*/ 3457695 h 7200899"/>
              <a:gd name="connsiteX2671" fmla="*/ 2066304 w 24516184"/>
              <a:gd name="connsiteY2671" fmla="*/ 3457645 h 7200899"/>
              <a:gd name="connsiteX2672" fmla="*/ 2067012 w 24516184"/>
              <a:gd name="connsiteY2672" fmla="*/ 3454743 h 7200899"/>
              <a:gd name="connsiteX2673" fmla="*/ 2067018 w 24516184"/>
              <a:gd name="connsiteY2673" fmla="*/ 3454455 h 7200899"/>
              <a:gd name="connsiteX2674" fmla="*/ 2067088 w 24516184"/>
              <a:gd name="connsiteY2674" fmla="*/ 3454166 h 7200899"/>
              <a:gd name="connsiteX2675" fmla="*/ 2067374 w 24516184"/>
              <a:gd name="connsiteY2675" fmla="*/ 3442117 h 7200899"/>
              <a:gd name="connsiteX2676" fmla="*/ 2067324 w 24516184"/>
              <a:gd name="connsiteY2676" fmla="*/ 3441521 h 7200899"/>
              <a:gd name="connsiteX2677" fmla="*/ 2067340 w 24516184"/>
              <a:gd name="connsiteY2677" fmla="*/ 3440914 h 7200899"/>
              <a:gd name="connsiteX2678" fmla="*/ 2067018 w 24516184"/>
              <a:gd name="connsiteY2678" fmla="*/ 3437056 h 7200899"/>
              <a:gd name="connsiteX2679" fmla="*/ 2066870 w 24516184"/>
              <a:gd name="connsiteY2679" fmla="*/ 3436055 h 7200899"/>
              <a:gd name="connsiteX2680" fmla="*/ 2066786 w 24516184"/>
              <a:gd name="connsiteY2680" fmla="*/ 3435026 h 7200899"/>
              <a:gd name="connsiteX2681" fmla="*/ 2062478 w 24516184"/>
              <a:gd name="connsiteY2681" fmla="*/ 3405858 h 7200899"/>
              <a:gd name="connsiteX2682" fmla="*/ 2062178 w 24516184"/>
              <a:gd name="connsiteY2682" fmla="*/ 3403912 h 7200899"/>
              <a:gd name="connsiteX2683" fmla="*/ 2046808 w 24516184"/>
              <a:gd name="connsiteY2683" fmla="*/ 3401463 h 7200899"/>
              <a:gd name="connsiteX2684" fmla="*/ 2034152 w 24516184"/>
              <a:gd name="connsiteY2684" fmla="*/ 3399447 h 7200899"/>
              <a:gd name="connsiteX2685" fmla="*/ 2059722 w 24516184"/>
              <a:gd name="connsiteY2685" fmla="*/ 3392838 h 7200899"/>
              <a:gd name="connsiteX2686" fmla="*/ 2079696 w 24516184"/>
              <a:gd name="connsiteY2686" fmla="*/ 3379928 h 7200899"/>
              <a:gd name="connsiteX2687" fmla="*/ 2106522 w 24516184"/>
              <a:gd name="connsiteY2687" fmla="*/ 3372862 h 7200899"/>
              <a:gd name="connsiteX2688" fmla="*/ 22331244 w 24516184"/>
              <a:gd name="connsiteY2688" fmla="*/ 3365287 h 7200899"/>
              <a:gd name="connsiteX2689" fmla="*/ 22373804 w 24516184"/>
              <a:gd name="connsiteY2689" fmla="*/ 3406051 h 7200899"/>
              <a:gd name="connsiteX2690" fmla="*/ 22339900 w 24516184"/>
              <a:gd name="connsiteY2690" fmla="*/ 3452628 h 7200899"/>
              <a:gd name="connsiteX2691" fmla="*/ 22304436 w 24516184"/>
              <a:gd name="connsiteY2691" fmla="*/ 3395713 h 7200899"/>
              <a:gd name="connsiteX2692" fmla="*/ 22331244 w 24516184"/>
              <a:gd name="connsiteY2692" fmla="*/ 3365287 h 7200899"/>
              <a:gd name="connsiteX2693" fmla="*/ 23610620 w 24516184"/>
              <a:gd name="connsiteY2693" fmla="*/ 3365129 h 7200899"/>
              <a:gd name="connsiteX2694" fmla="*/ 23634640 w 24516184"/>
              <a:gd name="connsiteY2694" fmla="*/ 3369192 h 7200899"/>
              <a:gd name="connsiteX2695" fmla="*/ 23645532 w 24516184"/>
              <a:gd name="connsiteY2695" fmla="*/ 3418899 h 7200899"/>
              <a:gd name="connsiteX2696" fmla="*/ 23574804 w 24516184"/>
              <a:gd name="connsiteY2696" fmla="*/ 3439311 h 7200899"/>
              <a:gd name="connsiteX2697" fmla="*/ 23565692 w 24516184"/>
              <a:gd name="connsiteY2697" fmla="*/ 3405771 h 7200899"/>
              <a:gd name="connsiteX2698" fmla="*/ 23589828 w 24516184"/>
              <a:gd name="connsiteY2698" fmla="*/ 3367354 h 7200899"/>
              <a:gd name="connsiteX2699" fmla="*/ 23610620 w 24516184"/>
              <a:gd name="connsiteY2699" fmla="*/ 3365129 h 7200899"/>
              <a:gd name="connsiteX2700" fmla="*/ 20817456 w 24516184"/>
              <a:gd name="connsiteY2700" fmla="*/ 3339504 h 7200899"/>
              <a:gd name="connsiteX2701" fmla="*/ 20822960 w 24516184"/>
              <a:gd name="connsiteY2701" fmla="*/ 3411779 h 7200899"/>
              <a:gd name="connsiteX2702" fmla="*/ 20817456 w 24516184"/>
              <a:gd name="connsiteY2702" fmla="*/ 3339504 h 7200899"/>
              <a:gd name="connsiteX2703" fmla="*/ 2047798 w 24516184"/>
              <a:gd name="connsiteY2703" fmla="*/ 3334311 h 7200899"/>
              <a:gd name="connsiteX2704" fmla="*/ 2024156 w 24516184"/>
              <a:gd name="connsiteY2704" fmla="*/ 3334632 h 7200899"/>
              <a:gd name="connsiteX2705" fmla="*/ 2024146 w 24516184"/>
              <a:gd name="connsiteY2705" fmla="*/ 3334635 h 7200899"/>
              <a:gd name="connsiteX2706" fmla="*/ 2051692 w 24516184"/>
              <a:gd name="connsiteY2706" fmla="*/ 3336544 h 7200899"/>
              <a:gd name="connsiteX2707" fmla="*/ 2070116 w 24516184"/>
              <a:gd name="connsiteY2707" fmla="*/ 3347112 h 7200899"/>
              <a:gd name="connsiteX2708" fmla="*/ 2070362 w 24516184"/>
              <a:gd name="connsiteY2708" fmla="*/ 3347284 h 7200899"/>
              <a:gd name="connsiteX2709" fmla="*/ 2085456 w 24516184"/>
              <a:gd name="connsiteY2709" fmla="*/ 3366930 h 7200899"/>
              <a:gd name="connsiteX2710" fmla="*/ 2085476 w 24516184"/>
              <a:gd name="connsiteY2710" fmla="*/ 3366885 h 7200899"/>
              <a:gd name="connsiteX2711" fmla="*/ 2070418 w 24516184"/>
              <a:gd name="connsiteY2711" fmla="*/ 3347285 h 7200899"/>
              <a:gd name="connsiteX2712" fmla="*/ 2070116 w 24516184"/>
              <a:gd name="connsiteY2712" fmla="*/ 3347112 h 7200899"/>
              <a:gd name="connsiteX2713" fmla="*/ 2069808 w 24516184"/>
              <a:gd name="connsiteY2713" fmla="*/ 3346896 h 7200899"/>
              <a:gd name="connsiteX2714" fmla="*/ 2051768 w 24516184"/>
              <a:gd name="connsiteY2714" fmla="*/ 3336549 h 7200899"/>
              <a:gd name="connsiteX2715" fmla="*/ 2051692 w 24516184"/>
              <a:gd name="connsiteY2715" fmla="*/ 3336544 h 7200899"/>
              <a:gd name="connsiteX2716" fmla="*/ 2051682 w 24516184"/>
              <a:gd name="connsiteY2716" fmla="*/ 3336539 h 7200899"/>
              <a:gd name="connsiteX2717" fmla="*/ 2024212 w 24516184"/>
              <a:gd name="connsiteY2717" fmla="*/ 3334635 h 7200899"/>
              <a:gd name="connsiteX2718" fmla="*/ 2024224 w 24516184"/>
              <a:gd name="connsiteY2718" fmla="*/ 3334632 h 7200899"/>
              <a:gd name="connsiteX2719" fmla="*/ 2047800 w 24516184"/>
              <a:gd name="connsiteY2719" fmla="*/ 3334312 h 7200899"/>
              <a:gd name="connsiteX2720" fmla="*/ 22666256 w 24516184"/>
              <a:gd name="connsiteY2720" fmla="*/ 3331948 h 7200899"/>
              <a:gd name="connsiteX2721" fmla="*/ 22657712 w 24516184"/>
              <a:gd name="connsiteY2721" fmla="*/ 3456388 h 7200899"/>
              <a:gd name="connsiteX2722" fmla="*/ 22640924 w 24516184"/>
              <a:gd name="connsiteY2722" fmla="*/ 3490452 h 7200899"/>
              <a:gd name="connsiteX2723" fmla="*/ 22637548 w 24516184"/>
              <a:gd name="connsiteY2723" fmla="*/ 3512093 h 7200899"/>
              <a:gd name="connsiteX2724" fmla="*/ 22637380 w 24516184"/>
              <a:gd name="connsiteY2724" fmla="*/ 3512427 h 7200899"/>
              <a:gd name="connsiteX2725" fmla="*/ 22642068 w 24516184"/>
              <a:gd name="connsiteY2725" fmla="*/ 3512491 h 7200899"/>
              <a:gd name="connsiteX2726" fmla="*/ 22630936 w 24516184"/>
              <a:gd name="connsiteY2726" fmla="*/ 3525311 h 7200899"/>
              <a:gd name="connsiteX2727" fmla="*/ 22613388 w 24516184"/>
              <a:gd name="connsiteY2727" fmla="*/ 3560417 h 7200899"/>
              <a:gd name="connsiteX2728" fmla="*/ 22553908 w 24516184"/>
              <a:gd name="connsiteY2728" fmla="*/ 3615235 h 7200899"/>
              <a:gd name="connsiteX2729" fmla="*/ 22560640 w 24516184"/>
              <a:gd name="connsiteY2729" fmla="*/ 3583676 h 7200899"/>
              <a:gd name="connsiteX2730" fmla="*/ 22541140 w 24516184"/>
              <a:gd name="connsiteY2730" fmla="*/ 3580256 h 7200899"/>
              <a:gd name="connsiteX2731" fmla="*/ 22577272 w 24516184"/>
              <a:gd name="connsiteY2731" fmla="*/ 3511563 h 7200899"/>
              <a:gd name="connsiteX2732" fmla="*/ 22578392 w 24516184"/>
              <a:gd name="connsiteY2732" fmla="*/ 3511583 h 7200899"/>
              <a:gd name="connsiteX2733" fmla="*/ 22601408 w 24516184"/>
              <a:gd name="connsiteY2733" fmla="*/ 3476643 h 7200899"/>
              <a:gd name="connsiteX2734" fmla="*/ 22609048 w 24516184"/>
              <a:gd name="connsiteY2734" fmla="*/ 3474265 h 7200899"/>
              <a:gd name="connsiteX2735" fmla="*/ 22614604 w 24516184"/>
              <a:gd name="connsiteY2735" fmla="*/ 3414745 h 7200899"/>
              <a:gd name="connsiteX2736" fmla="*/ 22666256 w 24516184"/>
              <a:gd name="connsiteY2736" fmla="*/ 3331948 h 7200899"/>
              <a:gd name="connsiteX2737" fmla="*/ 21871820 w 24516184"/>
              <a:gd name="connsiteY2737" fmla="*/ 3325610 h 7200899"/>
              <a:gd name="connsiteX2738" fmla="*/ 21894504 w 24516184"/>
              <a:gd name="connsiteY2738" fmla="*/ 3359731 h 7200899"/>
              <a:gd name="connsiteX2739" fmla="*/ 21837588 w 24516184"/>
              <a:gd name="connsiteY2739" fmla="*/ 3353081 h 7200899"/>
              <a:gd name="connsiteX2740" fmla="*/ 21871820 w 24516184"/>
              <a:gd name="connsiteY2740" fmla="*/ 3325610 h 7200899"/>
              <a:gd name="connsiteX2741" fmla="*/ 2125468 w 24516184"/>
              <a:gd name="connsiteY2741" fmla="*/ 3314193 h 7200899"/>
              <a:gd name="connsiteX2742" fmla="*/ 2125458 w 24516184"/>
              <a:gd name="connsiteY2742" fmla="*/ 3314197 h 7200899"/>
              <a:gd name="connsiteX2743" fmla="*/ 2137026 w 24516184"/>
              <a:gd name="connsiteY2743" fmla="*/ 3315106 h 7200899"/>
              <a:gd name="connsiteX2744" fmla="*/ 2152396 w 24516184"/>
              <a:gd name="connsiteY2744" fmla="*/ 3317556 h 7200899"/>
              <a:gd name="connsiteX2745" fmla="*/ 2213878 w 24516184"/>
              <a:gd name="connsiteY2745" fmla="*/ 3327359 h 7200899"/>
              <a:gd name="connsiteX2746" fmla="*/ 2229241 w 24516184"/>
              <a:gd name="connsiteY2746" fmla="*/ 3329807 h 7200899"/>
              <a:gd name="connsiteX2747" fmla="*/ 2229248 w 24516184"/>
              <a:gd name="connsiteY2747" fmla="*/ 3329799 h 7200899"/>
              <a:gd name="connsiteX2748" fmla="*/ 2213934 w 24516184"/>
              <a:gd name="connsiteY2748" fmla="*/ 3327359 h 7200899"/>
              <a:gd name="connsiteX2749" fmla="*/ 2152450 w 24516184"/>
              <a:gd name="connsiteY2749" fmla="*/ 3317556 h 7200899"/>
              <a:gd name="connsiteX2750" fmla="*/ 2137082 w 24516184"/>
              <a:gd name="connsiteY2750" fmla="*/ 3315106 h 7200899"/>
              <a:gd name="connsiteX2751" fmla="*/ 2125524 w 24516184"/>
              <a:gd name="connsiteY2751" fmla="*/ 3314198 h 7200899"/>
              <a:gd name="connsiteX2752" fmla="*/ 2125526 w 24516184"/>
              <a:gd name="connsiteY2752" fmla="*/ 3314198 h 7200899"/>
              <a:gd name="connsiteX2753" fmla="*/ 21739124 w 24516184"/>
              <a:gd name="connsiteY2753" fmla="*/ 3309316 h 7200899"/>
              <a:gd name="connsiteX2754" fmla="*/ 21785748 w 24516184"/>
              <a:gd name="connsiteY2754" fmla="*/ 3414103 h 7200899"/>
              <a:gd name="connsiteX2755" fmla="*/ 21762584 w 24516184"/>
              <a:gd name="connsiteY2755" fmla="*/ 3407936 h 7200899"/>
              <a:gd name="connsiteX2756" fmla="*/ 21701960 w 24516184"/>
              <a:gd name="connsiteY2756" fmla="*/ 3324814 h 7200899"/>
              <a:gd name="connsiteX2757" fmla="*/ 21739124 w 24516184"/>
              <a:gd name="connsiteY2757" fmla="*/ 3309316 h 7200899"/>
              <a:gd name="connsiteX2758" fmla="*/ 1880264 w 24516184"/>
              <a:gd name="connsiteY2758" fmla="*/ 3308891 h 7200899"/>
              <a:gd name="connsiteX2759" fmla="*/ 1876104 w 24516184"/>
              <a:gd name="connsiteY2759" fmla="*/ 3312383 h 7200899"/>
              <a:gd name="connsiteX2760" fmla="*/ 1867808 w 24516184"/>
              <a:gd name="connsiteY2760" fmla="*/ 3312889 h 7200899"/>
              <a:gd name="connsiteX2761" fmla="*/ 1867828 w 24516184"/>
              <a:gd name="connsiteY2761" fmla="*/ 3312892 h 7200899"/>
              <a:gd name="connsiteX2762" fmla="*/ 1876098 w 24516184"/>
              <a:gd name="connsiteY2762" fmla="*/ 3312388 h 7200899"/>
              <a:gd name="connsiteX2763" fmla="*/ 1876104 w 24516184"/>
              <a:gd name="connsiteY2763" fmla="*/ 3312383 h 7200899"/>
              <a:gd name="connsiteX2764" fmla="*/ 1876162 w 24516184"/>
              <a:gd name="connsiteY2764" fmla="*/ 3312380 h 7200899"/>
              <a:gd name="connsiteX2765" fmla="*/ 1880304 w 24516184"/>
              <a:gd name="connsiteY2765" fmla="*/ 3308903 h 7200899"/>
              <a:gd name="connsiteX2766" fmla="*/ 20157244 w 24516184"/>
              <a:gd name="connsiteY2766" fmla="*/ 3308697 h 7200899"/>
              <a:gd name="connsiteX2767" fmla="*/ 20217816 w 24516184"/>
              <a:gd name="connsiteY2767" fmla="*/ 3342405 h 7200899"/>
              <a:gd name="connsiteX2768" fmla="*/ 20155728 w 24516184"/>
              <a:gd name="connsiteY2768" fmla="*/ 3410171 h 7200899"/>
              <a:gd name="connsiteX2769" fmla="*/ 20139280 w 24516184"/>
              <a:gd name="connsiteY2769" fmla="*/ 3375105 h 7200899"/>
              <a:gd name="connsiteX2770" fmla="*/ 20157244 w 24516184"/>
              <a:gd name="connsiteY2770" fmla="*/ 3308697 h 7200899"/>
              <a:gd name="connsiteX2771" fmla="*/ 1837086 w 24516184"/>
              <a:gd name="connsiteY2771" fmla="*/ 3307988 h 7200899"/>
              <a:gd name="connsiteX2772" fmla="*/ 1837108 w 24516184"/>
              <a:gd name="connsiteY2772" fmla="*/ 3307992 h 7200899"/>
              <a:gd name="connsiteX2773" fmla="*/ 1846242 w 24516184"/>
              <a:gd name="connsiteY2773" fmla="*/ 3308518 h 7200899"/>
              <a:gd name="connsiteX2774" fmla="*/ 1846244 w 24516184"/>
              <a:gd name="connsiteY2774" fmla="*/ 3308516 h 7200899"/>
              <a:gd name="connsiteX2775" fmla="*/ 23187492 w 24516184"/>
              <a:gd name="connsiteY2775" fmla="*/ 3283095 h 7200899"/>
              <a:gd name="connsiteX2776" fmla="*/ 23208080 w 24516184"/>
              <a:gd name="connsiteY2776" fmla="*/ 3293263 h 7200899"/>
              <a:gd name="connsiteX2777" fmla="*/ 23212540 w 24516184"/>
              <a:gd name="connsiteY2777" fmla="*/ 3309445 h 7200899"/>
              <a:gd name="connsiteX2778" fmla="*/ 23132344 w 24516184"/>
              <a:gd name="connsiteY2778" fmla="*/ 3347577 h 7200899"/>
              <a:gd name="connsiteX2779" fmla="*/ 23133052 w 24516184"/>
              <a:gd name="connsiteY2779" fmla="*/ 3326122 h 7200899"/>
              <a:gd name="connsiteX2780" fmla="*/ 23187492 w 24516184"/>
              <a:gd name="connsiteY2780" fmla="*/ 3283095 h 7200899"/>
              <a:gd name="connsiteX2781" fmla="*/ 20891796 w 24516184"/>
              <a:gd name="connsiteY2781" fmla="*/ 3273964 h 7200899"/>
              <a:gd name="connsiteX2782" fmla="*/ 20902436 w 24516184"/>
              <a:gd name="connsiteY2782" fmla="*/ 3323018 h 7200899"/>
              <a:gd name="connsiteX2783" fmla="*/ 20876748 w 24516184"/>
              <a:gd name="connsiteY2783" fmla="*/ 3287291 h 7200899"/>
              <a:gd name="connsiteX2784" fmla="*/ 20891796 w 24516184"/>
              <a:gd name="connsiteY2784" fmla="*/ 3273964 h 7200899"/>
              <a:gd name="connsiteX2785" fmla="*/ 2217618 w 24516184"/>
              <a:gd name="connsiteY2785" fmla="*/ 3269773 h 7200899"/>
              <a:gd name="connsiteX2786" fmla="*/ 2217946 w 24516184"/>
              <a:gd name="connsiteY2786" fmla="*/ 3278635 h 7200899"/>
              <a:gd name="connsiteX2787" fmla="*/ 2240994 w 24516184"/>
              <a:gd name="connsiteY2787" fmla="*/ 3310938 h 7200899"/>
              <a:gd name="connsiteX2788" fmla="*/ 2241020 w 24516184"/>
              <a:gd name="connsiteY2788" fmla="*/ 3310898 h 7200899"/>
              <a:gd name="connsiteX2789" fmla="*/ 2218002 w 24516184"/>
              <a:gd name="connsiteY2789" fmla="*/ 3278636 h 7200899"/>
              <a:gd name="connsiteX2790" fmla="*/ 2217673 w 24516184"/>
              <a:gd name="connsiteY2790" fmla="*/ 3269789 h 7200899"/>
              <a:gd name="connsiteX2791" fmla="*/ 23936844 w 24516184"/>
              <a:gd name="connsiteY2791" fmla="*/ 3260336 h 7200899"/>
              <a:gd name="connsiteX2792" fmla="*/ 23961556 w 24516184"/>
              <a:gd name="connsiteY2792" fmla="*/ 3266867 h 7200899"/>
              <a:gd name="connsiteX2793" fmla="*/ 23979728 w 24516184"/>
              <a:gd name="connsiteY2793" fmla="*/ 3296366 h 7200899"/>
              <a:gd name="connsiteX2794" fmla="*/ 23881876 w 24516184"/>
              <a:gd name="connsiteY2794" fmla="*/ 3304263 h 7200899"/>
              <a:gd name="connsiteX2795" fmla="*/ 23886344 w 24516184"/>
              <a:gd name="connsiteY2795" fmla="*/ 3275775 h 7200899"/>
              <a:gd name="connsiteX2796" fmla="*/ 23936844 w 24516184"/>
              <a:gd name="connsiteY2796" fmla="*/ 3260336 h 7200899"/>
              <a:gd name="connsiteX2797" fmla="*/ 1787084 w 24516184"/>
              <a:gd name="connsiteY2797" fmla="*/ 3260257 h 7200899"/>
              <a:gd name="connsiteX2798" fmla="*/ 1787066 w 24516184"/>
              <a:gd name="connsiteY2798" fmla="*/ 3260261 h 7200899"/>
              <a:gd name="connsiteX2799" fmla="*/ 1814252 w 24516184"/>
              <a:gd name="connsiteY2799" fmla="*/ 3263657 h 7200899"/>
              <a:gd name="connsiteX2800" fmla="*/ 1814234 w 24516184"/>
              <a:gd name="connsiteY2800" fmla="*/ 3265908 h 7200899"/>
              <a:gd name="connsiteX2801" fmla="*/ 1813398 w 24516184"/>
              <a:gd name="connsiteY2801" fmla="*/ 3291352 h 7200899"/>
              <a:gd name="connsiteX2802" fmla="*/ 1814005 w 24516184"/>
              <a:gd name="connsiteY2802" fmla="*/ 3294713 h 7200899"/>
              <a:gd name="connsiteX2803" fmla="*/ 1813978 w 24516184"/>
              <a:gd name="connsiteY2803" fmla="*/ 3298327 h 7200899"/>
              <a:gd name="connsiteX2804" fmla="*/ 1815310 w 24516184"/>
              <a:gd name="connsiteY2804" fmla="*/ 3301918 h 7200899"/>
              <a:gd name="connsiteX2805" fmla="*/ 1816666 w 24516184"/>
              <a:gd name="connsiteY2805" fmla="*/ 3309419 h 7200899"/>
              <a:gd name="connsiteX2806" fmla="*/ 1818822 w 24516184"/>
              <a:gd name="connsiteY2806" fmla="*/ 3311386 h 7200899"/>
              <a:gd name="connsiteX2807" fmla="*/ 1821004 w 24516184"/>
              <a:gd name="connsiteY2807" fmla="*/ 3317272 h 7200899"/>
              <a:gd name="connsiteX2808" fmla="*/ 1854908 w 24516184"/>
              <a:gd name="connsiteY2808" fmla="*/ 3330179 h 7200899"/>
              <a:gd name="connsiteX2809" fmla="*/ 1854918 w 24516184"/>
              <a:gd name="connsiteY2809" fmla="*/ 3330171 h 7200899"/>
              <a:gd name="connsiteX2810" fmla="*/ 1834874 w 24516184"/>
              <a:gd name="connsiteY2810" fmla="*/ 3326041 h 7200899"/>
              <a:gd name="connsiteX2811" fmla="*/ 1834844 w 24516184"/>
              <a:gd name="connsiteY2811" fmla="*/ 3326014 h 7200899"/>
              <a:gd name="connsiteX2812" fmla="*/ 1821072 w 24516184"/>
              <a:gd name="connsiteY2812" fmla="*/ 3317273 h 7200899"/>
              <a:gd name="connsiteX2813" fmla="*/ 1818924 w 24516184"/>
              <a:gd name="connsiteY2813" fmla="*/ 3311480 h 7200899"/>
              <a:gd name="connsiteX2814" fmla="*/ 1818822 w 24516184"/>
              <a:gd name="connsiteY2814" fmla="*/ 3311386 h 7200899"/>
              <a:gd name="connsiteX2815" fmla="*/ 1818786 w 24516184"/>
              <a:gd name="connsiteY2815" fmla="*/ 3311289 h 7200899"/>
              <a:gd name="connsiteX2816" fmla="*/ 1816736 w 24516184"/>
              <a:gd name="connsiteY2816" fmla="*/ 3309419 h 7200899"/>
              <a:gd name="connsiteX2817" fmla="*/ 1815446 w 24516184"/>
              <a:gd name="connsiteY2817" fmla="*/ 3302287 h 7200899"/>
              <a:gd name="connsiteX2818" fmla="*/ 1815310 w 24516184"/>
              <a:gd name="connsiteY2818" fmla="*/ 3301918 h 7200899"/>
              <a:gd name="connsiteX2819" fmla="*/ 1815244 w 24516184"/>
              <a:gd name="connsiteY2819" fmla="*/ 3301554 h 7200899"/>
              <a:gd name="connsiteX2820" fmla="*/ 1814048 w 24516184"/>
              <a:gd name="connsiteY2820" fmla="*/ 3298328 h 7200899"/>
              <a:gd name="connsiteX2821" fmla="*/ 1814072 w 24516184"/>
              <a:gd name="connsiteY2821" fmla="*/ 3295081 h 7200899"/>
              <a:gd name="connsiteX2822" fmla="*/ 1814005 w 24516184"/>
              <a:gd name="connsiteY2822" fmla="*/ 3294713 h 7200899"/>
              <a:gd name="connsiteX2823" fmla="*/ 1814010 w 24516184"/>
              <a:gd name="connsiteY2823" fmla="*/ 3294335 h 7200899"/>
              <a:gd name="connsiteX2824" fmla="*/ 1813470 w 24516184"/>
              <a:gd name="connsiteY2824" fmla="*/ 3291353 h 7200899"/>
              <a:gd name="connsiteX2825" fmla="*/ 1814212 w 24516184"/>
              <a:gd name="connsiteY2825" fmla="*/ 3268766 h 7200899"/>
              <a:gd name="connsiteX2826" fmla="*/ 1814234 w 24516184"/>
              <a:gd name="connsiteY2826" fmla="*/ 3265908 h 7200899"/>
              <a:gd name="connsiteX2827" fmla="*/ 1814308 w 24516184"/>
              <a:gd name="connsiteY2827" fmla="*/ 3263658 h 7200899"/>
              <a:gd name="connsiteX2828" fmla="*/ 1787084 w 24516184"/>
              <a:gd name="connsiteY2828" fmla="*/ 3260257 h 7200899"/>
              <a:gd name="connsiteX2829" fmla="*/ 1873288 w 24516184"/>
              <a:gd name="connsiteY2829" fmla="*/ 3253716 h 7200899"/>
              <a:gd name="connsiteX2830" fmla="*/ 1873286 w 24516184"/>
              <a:gd name="connsiteY2830" fmla="*/ 3253724 h 7200899"/>
              <a:gd name="connsiteX2831" fmla="*/ 1888600 w 24516184"/>
              <a:gd name="connsiteY2831" fmla="*/ 3256168 h 7200899"/>
              <a:gd name="connsiteX2832" fmla="*/ 1903970 w 24516184"/>
              <a:gd name="connsiteY2832" fmla="*/ 3258617 h 7200899"/>
              <a:gd name="connsiteX2833" fmla="*/ 1903878 w 24516184"/>
              <a:gd name="connsiteY2833" fmla="*/ 3258594 h 7200899"/>
              <a:gd name="connsiteX2834" fmla="*/ 1888654 w 24516184"/>
              <a:gd name="connsiteY2834" fmla="*/ 3256169 h 7200899"/>
              <a:gd name="connsiteX2835" fmla="*/ 1873288 w 24516184"/>
              <a:gd name="connsiteY2835" fmla="*/ 3253716 h 7200899"/>
              <a:gd name="connsiteX2836" fmla="*/ 2102532 w 24516184"/>
              <a:gd name="connsiteY2836" fmla="*/ 3249565 h 7200899"/>
              <a:gd name="connsiteX2837" fmla="*/ 2098826 w 24516184"/>
              <a:gd name="connsiteY2837" fmla="*/ 3259650 h 7200899"/>
              <a:gd name="connsiteX2838" fmla="*/ 2091668 w 24516184"/>
              <a:gd name="connsiteY2838" fmla="*/ 3279151 h 7200899"/>
              <a:gd name="connsiteX2839" fmla="*/ 2088416 w 24516184"/>
              <a:gd name="connsiteY2839" fmla="*/ 3288008 h 7200899"/>
              <a:gd name="connsiteX2840" fmla="*/ 2088468 w 24516184"/>
              <a:gd name="connsiteY2840" fmla="*/ 3288016 h 7200899"/>
              <a:gd name="connsiteX2841" fmla="*/ 2098882 w 24516184"/>
              <a:gd name="connsiteY2841" fmla="*/ 3259650 h 7200899"/>
              <a:gd name="connsiteX2842" fmla="*/ 2102584 w 24516184"/>
              <a:gd name="connsiteY2842" fmla="*/ 3249573 h 7200899"/>
              <a:gd name="connsiteX2843" fmla="*/ 1704354 w 24516184"/>
              <a:gd name="connsiteY2843" fmla="*/ 3226704 h 7200899"/>
              <a:gd name="connsiteX2844" fmla="*/ 1704132 w 24516184"/>
              <a:gd name="connsiteY2844" fmla="*/ 3226752 h 7200899"/>
              <a:gd name="connsiteX2845" fmla="*/ 1704218 w 24516184"/>
              <a:gd name="connsiteY2845" fmla="*/ 3226766 h 7200899"/>
              <a:gd name="connsiteX2846" fmla="*/ 22663844 w 24516184"/>
              <a:gd name="connsiteY2846" fmla="*/ 3226008 h 7200899"/>
              <a:gd name="connsiteX2847" fmla="*/ 22678060 w 24516184"/>
              <a:gd name="connsiteY2847" fmla="*/ 3241231 h 7200899"/>
              <a:gd name="connsiteX2848" fmla="*/ 22644020 w 24516184"/>
              <a:gd name="connsiteY2848" fmla="*/ 3280140 h 7200899"/>
              <a:gd name="connsiteX2849" fmla="*/ 22634344 w 24516184"/>
              <a:gd name="connsiteY2849" fmla="*/ 3265776 h 7200899"/>
              <a:gd name="connsiteX2850" fmla="*/ 22663844 w 24516184"/>
              <a:gd name="connsiteY2850" fmla="*/ 3226008 h 7200899"/>
              <a:gd name="connsiteX2851" fmla="*/ 1711550 w 24516184"/>
              <a:gd name="connsiteY2851" fmla="*/ 3221447 h 7200899"/>
              <a:gd name="connsiteX2852" fmla="*/ 1707604 w 24516184"/>
              <a:gd name="connsiteY2852" fmla="*/ 3225225 h 7200899"/>
              <a:gd name="connsiteX2853" fmla="*/ 1707748 w 24516184"/>
              <a:gd name="connsiteY2853" fmla="*/ 3225160 h 7200899"/>
              <a:gd name="connsiteX2854" fmla="*/ 1711374 w 24516184"/>
              <a:gd name="connsiteY2854" fmla="*/ 3221689 h 7200899"/>
              <a:gd name="connsiteX2855" fmla="*/ 20239056 w 24516184"/>
              <a:gd name="connsiteY2855" fmla="*/ 3219311 h 7200899"/>
              <a:gd name="connsiteX2856" fmla="*/ 20255640 w 24516184"/>
              <a:gd name="connsiteY2856" fmla="*/ 3225832 h 7200899"/>
              <a:gd name="connsiteX2857" fmla="*/ 20244716 w 24516184"/>
              <a:gd name="connsiteY2857" fmla="*/ 3263351 h 7200899"/>
              <a:gd name="connsiteX2858" fmla="*/ 20215692 w 24516184"/>
              <a:gd name="connsiteY2858" fmla="*/ 3260535 h 7200899"/>
              <a:gd name="connsiteX2859" fmla="*/ 20226616 w 24516184"/>
              <a:gd name="connsiteY2859" fmla="*/ 3223016 h 7200899"/>
              <a:gd name="connsiteX2860" fmla="*/ 20239056 w 24516184"/>
              <a:gd name="connsiteY2860" fmla="*/ 3219311 h 7200899"/>
              <a:gd name="connsiteX2861" fmla="*/ 2032394 w 24516184"/>
              <a:gd name="connsiteY2861" fmla="*/ 3219040 h 7200899"/>
              <a:gd name="connsiteX2862" fmla="*/ 2025692 w 24516184"/>
              <a:gd name="connsiteY2862" fmla="*/ 3270514 h 7200899"/>
              <a:gd name="connsiteX2863" fmla="*/ 2024856 w 24516184"/>
              <a:gd name="connsiteY2863" fmla="*/ 3276944 h 7200899"/>
              <a:gd name="connsiteX2864" fmla="*/ 2024910 w 24516184"/>
              <a:gd name="connsiteY2864" fmla="*/ 3276949 h 7200899"/>
              <a:gd name="connsiteX2865" fmla="*/ 2024726 w 24516184"/>
              <a:gd name="connsiteY2865" fmla="*/ 3252525 h 7200899"/>
              <a:gd name="connsiteX2866" fmla="*/ 2032446 w 24516184"/>
              <a:gd name="connsiteY2866" fmla="*/ 3219048 h 7200899"/>
              <a:gd name="connsiteX2867" fmla="*/ 20783256 w 24516184"/>
              <a:gd name="connsiteY2867" fmla="*/ 3217199 h 7200899"/>
              <a:gd name="connsiteX2868" fmla="*/ 20761904 w 24516184"/>
              <a:gd name="connsiteY2868" fmla="*/ 3334294 h 7200899"/>
              <a:gd name="connsiteX2869" fmla="*/ 20783256 w 24516184"/>
              <a:gd name="connsiteY2869" fmla="*/ 3217199 h 7200899"/>
              <a:gd name="connsiteX2870" fmla="*/ 20976220 w 24516184"/>
              <a:gd name="connsiteY2870" fmla="*/ 3213766 h 7200899"/>
              <a:gd name="connsiteX2871" fmla="*/ 21005788 w 24516184"/>
              <a:gd name="connsiteY2871" fmla="*/ 3280227 h 7200899"/>
              <a:gd name="connsiteX2872" fmla="*/ 20953464 w 24516184"/>
              <a:gd name="connsiteY2872" fmla="*/ 3248311 h 7200899"/>
              <a:gd name="connsiteX2873" fmla="*/ 20955872 w 24516184"/>
              <a:gd name="connsiteY2873" fmla="*/ 3220261 h 7200899"/>
              <a:gd name="connsiteX2874" fmla="*/ 20976220 w 24516184"/>
              <a:gd name="connsiteY2874" fmla="*/ 3213766 h 7200899"/>
              <a:gd name="connsiteX2875" fmla="*/ 22526636 w 24516184"/>
              <a:gd name="connsiteY2875" fmla="*/ 3210513 h 7200899"/>
              <a:gd name="connsiteX2876" fmla="*/ 22547304 w 24516184"/>
              <a:gd name="connsiteY2876" fmla="*/ 3222081 h 7200899"/>
              <a:gd name="connsiteX2877" fmla="*/ 22475724 w 24516184"/>
              <a:gd name="connsiteY2877" fmla="*/ 3248571 h 7200899"/>
              <a:gd name="connsiteX2878" fmla="*/ 22526636 w 24516184"/>
              <a:gd name="connsiteY2878" fmla="*/ 3210513 h 7200899"/>
              <a:gd name="connsiteX2879" fmla="*/ 20089748 w 24516184"/>
              <a:gd name="connsiteY2879" fmla="*/ 3201560 h 7200899"/>
              <a:gd name="connsiteX2880" fmla="*/ 20100596 w 24516184"/>
              <a:gd name="connsiteY2880" fmla="*/ 3206903 h 7200899"/>
              <a:gd name="connsiteX2881" fmla="*/ 20090812 w 24516184"/>
              <a:gd name="connsiteY2881" fmla="*/ 3270389 h 7200899"/>
              <a:gd name="connsiteX2882" fmla="*/ 20070476 w 24516184"/>
              <a:gd name="connsiteY2882" fmla="*/ 3274877 h 7200899"/>
              <a:gd name="connsiteX2883" fmla="*/ 20081040 w 24516184"/>
              <a:gd name="connsiteY2883" fmla="*/ 3203195 h 7200899"/>
              <a:gd name="connsiteX2884" fmla="*/ 20089748 w 24516184"/>
              <a:gd name="connsiteY2884" fmla="*/ 3201560 h 7200899"/>
              <a:gd name="connsiteX2885" fmla="*/ 1878746 w 24516184"/>
              <a:gd name="connsiteY2885" fmla="*/ 3194546 h 7200899"/>
              <a:gd name="connsiteX2886" fmla="*/ 1878746 w 24516184"/>
              <a:gd name="connsiteY2886" fmla="*/ 3194554 h 7200899"/>
              <a:gd name="connsiteX2887" fmla="*/ 1894060 w 24516184"/>
              <a:gd name="connsiteY2887" fmla="*/ 3196990 h 7200899"/>
              <a:gd name="connsiteX2888" fmla="*/ 1894056 w 24516184"/>
              <a:gd name="connsiteY2888" fmla="*/ 3196981 h 7200899"/>
              <a:gd name="connsiteX2889" fmla="*/ 1847952 w 24516184"/>
              <a:gd name="connsiteY2889" fmla="*/ 3189641 h 7200899"/>
              <a:gd name="connsiteX2890" fmla="*/ 1847346 w 24516184"/>
              <a:gd name="connsiteY2890" fmla="*/ 3195086 h 7200899"/>
              <a:gd name="connsiteX2891" fmla="*/ 1846504 w 24516184"/>
              <a:gd name="connsiteY2891" fmla="*/ 3200811 h 7200899"/>
              <a:gd name="connsiteX2892" fmla="*/ 1843662 w 24516184"/>
              <a:gd name="connsiteY2892" fmla="*/ 3214436 h 7200899"/>
              <a:gd name="connsiteX2893" fmla="*/ 1837604 w 24516184"/>
              <a:gd name="connsiteY2893" fmla="*/ 3235902 h 7200899"/>
              <a:gd name="connsiteX2894" fmla="*/ 1836140 w 24516184"/>
              <a:gd name="connsiteY2894" fmla="*/ 3239116 h 7200899"/>
              <a:gd name="connsiteX2895" fmla="*/ 1827128 w 24516184"/>
              <a:gd name="connsiteY2895" fmla="*/ 3246358 h 7200899"/>
              <a:gd name="connsiteX2896" fmla="*/ 1827176 w 24516184"/>
              <a:gd name="connsiteY2896" fmla="*/ 3246366 h 7200899"/>
              <a:gd name="connsiteX2897" fmla="*/ 1827228 w 24516184"/>
              <a:gd name="connsiteY2897" fmla="*/ 3246337 h 7200899"/>
              <a:gd name="connsiteX2898" fmla="*/ 1836098 w 24516184"/>
              <a:gd name="connsiteY2898" fmla="*/ 3239209 h 7200899"/>
              <a:gd name="connsiteX2899" fmla="*/ 1836140 w 24516184"/>
              <a:gd name="connsiteY2899" fmla="*/ 3239116 h 7200899"/>
              <a:gd name="connsiteX2900" fmla="*/ 1836256 w 24516184"/>
              <a:gd name="connsiteY2900" fmla="*/ 3239023 h 7200899"/>
              <a:gd name="connsiteX2901" fmla="*/ 1837484 w 24516184"/>
              <a:gd name="connsiteY2901" fmla="*/ 3236327 h 7200899"/>
              <a:gd name="connsiteX2902" fmla="*/ 1837604 w 24516184"/>
              <a:gd name="connsiteY2902" fmla="*/ 3235902 h 7200899"/>
              <a:gd name="connsiteX2903" fmla="*/ 1837806 w 24516184"/>
              <a:gd name="connsiteY2903" fmla="*/ 3235459 h 7200899"/>
              <a:gd name="connsiteX2904" fmla="*/ 1843446 w 24516184"/>
              <a:gd name="connsiteY2904" fmla="*/ 3215478 h 7200899"/>
              <a:gd name="connsiteX2905" fmla="*/ 1843662 w 24516184"/>
              <a:gd name="connsiteY2905" fmla="*/ 3214436 h 7200899"/>
              <a:gd name="connsiteX2906" fmla="*/ 1843956 w 24516184"/>
              <a:gd name="connsiteY2906" fmla="*/ 3213395 h 7200899"/>
              <a:gd name="connsiteX2907" fmla="*/ 1846320 w 24516184"/>
              <a:gd name="connsiteY2907" fmla="*/ 3202062 h 7200899"/>
              <a:gd name="connsiteX2908" fmla="*/ 1846504 w 24516184"/>
              <a:gd name="connsiteY2908" fmla="*/ 3200811 h 7200899"/>
              <a:gd name="connsiteX2909" fmla="*/ 1846770 w 24516184"/>
              <a:gd name="connsiteY2909" fmla="*/ 3199536 h 7200899"/>
              <a:gd name="connsiteX2910" fmla="*/ 1847092 w 24516184"/>
              <a:gd name="connsiteY2910" fmla="*/ 3197352 h 7200899"/>
              <a:gd name="connsiteX2911" fmla="*/ 1848006 w 24516184"/>
              <a:gd name="connsiteY2911" fmla="*/ 3189650 h 7200899"/>
              <a:gd name="connsiteX2912" fmla="*/ 21013656 w 24516184"/>
              <a:gd name="connsiteY2912" fmla="*/ 3185883 h 7200899"/>
              <a:gd name="connsiteX2913" fmla="*/ 21025144 w 24516184"/>
              <a:gd name="connsiteY2913" fmla="*/ 3192113 h 7200899"/>
              <a:gd name="connsiteX2914" fmla="*/ 21030712 w 24516184"/>
              <a:gd name="connsiteY2914" fmla="*/ 3233657 h 7200899"/>
              <a:gd name="connsiteX2915" fmla="*/ 21007424 w 24516184"/>
              <a:gd name="connsiteY2915" fmla="*/ 3221517 h 7200899"/>
              <a:gd name="connsiteX2916" fmla="*/ 20999264 w 24516184"/>
              <a:gd name="connsiteY2916" fmla="*/ 3193611 h 7200899"/>
              <a:gd name="connsiteX2917" fmla="*/ 21013656 w 24516184"/>
              <a:gd name="connsiteY2917" fmla="*/ 3185883 h 7200899"/>
              <a:gd name="connsiteX2918" fmla="*/ 1589160 w 24516184"/>
              <a:gd name="connsiteY2918" fmla="*/ 3167737 h 7200899"/>
              <a:gd name="connsiteX2919" fmla="*/ 1579520 w 24516184"/>
              <a:gd name="connsiteY2919" fmla="*/ 3200910 h 7200899"/>
              <a:gd name="connsiteX2920" fmla="*/ 1579434 w 24516184"/>
              <a:gd name="connsiteY2920" fmla="*/ 3202564 h 7200899"/>
              <a:gd name="connsiteX2921" fmla="*/ 1578346 w 24516184"/>
              <a:gd name="connsiteY2921" fmla="*/ 3215359 h 7200899"/>
              <a:gd name="connsiteX2922" fmla="*/ 1578698 w 24516184"/>
              <a:gd name="connsiteY2922" fmla="*/ 3217028 h 7200899"/>
              <a:gd name="connsiteX2923" fmla="*/ 1578618 w 24516184"/>
              <a:gd name="connsiteY2923" fmla="*/ 3218591 h 7200899"/>
              <a:gd name="connsiteX2924" fmla="*/ 1579434 w 24516184"/>
              <a:gd name="connsiteY2924" fmla="*/ 3220501 h 7200899"/>
              <a:gd name="connsiteX2925" fmla="*/ 1579992 w 24516184"/>
              <a:gd name="connsiteY2925" fmla="*/ 3223142 h 7200899"/>
              <a:gd name="connsiteX2926" fmla="*/ 1580980 w 24516184"/>
              <a:gd name="connsiteY2926" fmla="*/ 3224132 h 7200899"/>
              <a:gd name="connsiteX2927" fmla="*/ 1581624 w 24516184"/>
              <a:gd name="connsiteY2927" fmla="*/ 3225639 h 7200899"/>
              <a:gd name="connsiteX2928" fmla="*/ 1583698 w 24516184"/>
              <a:gd name="connsiteY2928" fmla="*/ 3226908 h 7200899"/>
              <a:gd name="connsiteX2929" fmla="*/ 1629812 w 24516184"/>
              <a:gd name="connsiteY2929" fmla="*/ 3234257 h 7200899"/>
              <a:gd name="connsiteX2930" fmla="*/ 1630200 w 24516184"/>
              <a:gd name="connsiteY2930" fmla="*/ 3234327 h 7200899"/>
              <a:gd name="connsiteX2931" fmla="*/ 1684318 w 24516184"/>
              <a:gd name="connsiteY2931" fmla="*/ 3245597 h 7200899"/>
              <a:gd name="connsiteX2932" fmla="*/ 1698062 w 24516184"/>
              <a:gd name="connsiteY2932" fmla="*/ 3250220 h 7200899"/>
              <a:gd name="connsiteX2933" fmla="*/ 1733260 w 24516184"/>
              <a:gd name="connsiteY2933" fmla="*/ 3275947 h 7200899"/>
              <a:gd name="connsiteX2934" fmla="*/ 1733418 w 24516184"/>
              <a:gd name="connsiteY2934" fmla="*/ 3276103 h 7200899"/>
              <a:gd name="connsiteX2935" fmla="*/ 1733464 w 24516184"/>
              <a:gd name="connsiteY2935" fmla="*/ 3276364 h 7200899"/>
              <a:gd name="connsiteX2936" fmla="*/ 1732014 w 24516184"/>
              <a:gd name="connsiteY2936" fmla="*/ 3310248 h 7200899"/>
              <a:gd name="connsiteX2937" fmla="*/ 1731942 w 24516184"/>
              <a:gd name="connsiteY2937" fmla="*/ 3310581 h 7200899"/>
              <a:gd name="connsiteX2938" fmla="*/ 1732004 w 24516184"/>
              <a:gd name="connsiteY2938" fmla="*/ 3310494 h 7200899"/>
              <a:gd name="connsiteX2939" fmla="*/ 1732014 w 24516184"/>
              <a:gd name="connsiteY2939" fmla="*/ 3310248 h 7200899"/>
              <a:gd name="connsiteX2940" fmla="*/ 1732102 w 24516184"/>
              <a:gd name="connsiteY2940" fmla="*/ 3309838 h 7200899"/>
              <a:gd name="connsiteX2941" fmla="*/ 1733520 w 24516184"/>
              <a:gd name="connsiteY2941" fmla="*/ 3276692 h 7200899"/>
              <a:gd name="connsiteX2942" fmla="*/ 1733464 w 24516184"/>
              <a:gd name="connsiteY2942" fmla="*/ 3276364 h 7200899"/>
              <a:gd name="connsiteX2943" fmla="*/ 1733474 w 24516184"/>
              <a:gd name="connsiteY2943" fmla="*/ 3276104 h 7200899"/>
              <a:gd name="connsiteX2944" fmla="*/ 1733260 w 24516184"/>
              <a:gd name="connsiteY2944" fmla="*/ 3275947 h 7200899"/>
              <a:gd name="connsiteX2945" fmla="*/ 1733052 w 24516184"/>
              <a:gd name="connsiteY2945" fmla="*/ 3275742 h 7200899"/>
              <a:gd name="connsiteX2946" fmla="*/ 1698196 w 24516184"/>
              <a:gd name="connsiteY2946" fmla="*/ 3250265 h 7200899"/>
              <a:gd name="connsiteX2947" fmla="*/ 1698062 w 24516184"/>
              <a:gd name="connsiteY2947" fmla="*/ 3250220 h 7200899"/>
              <a:gd name="connsiteX2948" fmla="*/ 1698002 w 24516184"/>
              <a:gd name="connsiteY2948" fmla="*/ 3250176 h 7200899"/>
              <a:gd name="connsiteX2949" fmla="*/ 1684504 w 24516184"/>
              <a:gd name="connsiteY2949" fmla="*/ 3245636 h 7200899"/>
              <a:gd name="connsiteX2950" fmla="*/ 1684318 w 24516184"/>
              <a:gd name="connsiteY2950" fmla="*/ 3245597 h 7200899"/>
              <a:gd name="connsiteX2951" fmla="*/ 1684198 w 24516184"/>
              <a:gd name="connsiteY2951" fmla="*/ 3245556 h 7200899"/>
              <a:gd name="connsiteX2952" fmla="*/ 1630756 w 24516184"/>
              <a:gd name="connsiteY2952" fmla="*/ 3234428 h 7200899"/>
              <a:gd name="connsiteX2953" fmla="*/ 1630200 w 24516184"/>
              <a:gd name="connsiteY2953" fmla="*/ 3234327 h 7200899"/>
              <a:gd name="connsiteX2954" fmla="*/ 1629870 w 24516184"/>
              <a:gd name="connsiteY2954" fmla="*/ 3234258 h 7200899"/>
              <a:gd name="connsiteX2955" fmla="*/ 1583756 w 24516184"/>
              <a:gd name="connsiteY2955" fmla="*/ 3226909 h 7200899"/>
              <a:gd name="connsiteX2956" fmla="*/ 1583724 w 24516184"/>
              <a:gd name="connsiteY2956" fmla="*/ 3226879 h 7200899"/>
              <a:gd name="connsiteX2957" fmla="*/ 1581700 w 24516184"/>
              <a:gd name="connsiteY2957" fmla="*/ 3225640 h 7200899"/>
              <a:gd name="connsiteX2958" fmla="*/ 1581112 w 24516184"/>
              <a:gd name="connsiteY2958" fmla="*/ 3224265 h 7200899"/>
              <a:gd name="connsiteX2959" fmla="*/ 1580980 w 24516184"/>
              <a:gd name="connsiteY2959" fmla="*/ 3224132 h 7200899"/>
              <a:gd name="connsiteX2960" fmla="*/ 1580924 w 24516184"/>
              <a:gd name="connsiteY2960" fmla="*/ 3224000 h 7200899"/>
              <a:gd name="connsiteX2961" fmla="*/ 1580068 w 24516184"/>
              <a:gd name="connsiteY2961" fmla="*/ 3223143 h 7200899"/>
              <a:gd name="connsiteX2962" fmla="*/ 1579586 w 24516184"/>
              <a:gd name="connsiteY2962" fmla="*/ 3220858 h 7200899"/>
              <a:gd name="connsiteX2963" fmla="*/ 1579434 w 24516184"/>
              <a:gd name="connsiteY2963" fmla="*/ 3220501 h 7200899"/>
              <a:gd name="connsiteX2964" fmla="*/ 1579357 w 24516184"/>
              <a:gd name="connsiteY2964" fmla="*/ 3220143 h 7200899"/>
              <a:gd name="connsiteX2965" fmla="*/ 1578696 w 24516184"/>
              <a:gd name="connsiteY2965" fmla="*/ 3218592 h 7200899"/>
              <a:gd name="connsiteX2966" fmla="*/ 1578762 w 24516184"/>
              <a:gd name="connsiteY2966" fmla="*/ 3217323 h 7200899"/>
              <a:gd name="connsiteX2967" fmla="*/ 1578698 w 24516184"/>
              <a:gd name="connsiteY2967" fmla="*/ 3217028 h 7200899"/>
              <a:gd name="connsiteX2968" fmla="*/ 1578714 w 24516184"/>
              <a:gd name="connsiteY2968" fmla="*/ 3216729 h 7200899"/>
              <a:gd name="connsiteX2969" fmla="*/ 1578424 w 24516184"/>
              <a:gd name="connsiteY2969" fmla="*/ 3215359 h 7200899"/>
              <a:gd name="connsiteX2970" fmla="*/ 1579318 w 24516184"/>
              <a:gd name="connsiteY2970" fmla="*/ 3204856 h 7200899"/>
              <a:gd name="connsiteX2971" fmla="*/ 1579434 w 24516184"/>
              <a:gd name="connsiteY2971" fmla="*/ 3202564 h 7200899"/>
              <a:gd name="connsiteX2972" fmla="*/ 1579576 w 24516184"/>
              <a:gd name="connsiteY2972" fmla="*/ 3200911 h 7200899"/>
              <a:gd name="connsiteX2973" fmla="*/ 1589208 w 24516184"/>
              <a:gd name="connsiteY2973" fmla="*/ 3167762 h 7200899"/>
              <a:gd name="connsiteX2974" fmla="*/ 1694310 w 24516184"/>
              <a:gd name="connsiteY2974" fmla="*/ 3165142 h 7200899"/>
              <a:gd name="connsiteX2975" fmla="*/ 1694308 w 24516184"/>
              <a:gd name="connsiteY2975" fmla="*/ 3165164 h 7200899"/>
              <a:gd name="connsiteX2976" fmla="*/ 1709534 w 24516184"/>
              <a:gd name="connsiteY2976" fmla="*/ 3167595 h 7200899"/>
              <a:gd name="connsiteX2977" fmla="*/ 1724900 w 24516184"/>
              <a:gd name="connsiteY2977" fmla="*/ 3170042 h 7200899"/>
              <a:gd name="connsiteX2978" fmla="*/ 1719342 w 24516184"/>
              <a:gd name="connsiteY2978" fmla="*/ 3203871 h 7200899"/>
              <a:gd name="connsiteX2979" fmla="*/ 1712780 w 24516184"/>
              <a:gd name="connsiteY2979" fmla="*/ 3219770 h 7200899"/>
              <a:gd name="connsiteX2980" fmla="*/ 1712964 w 24516184"/>
              <a:gd name="connsiteY2980" fmla="*/ 3219519 h 7200899"/>
              <a:gd name="connsiteX2981" fmla="*/ 1719422 w 24516184"/>
              <a:gd name="connsiteY2981" fmla="*/ 3203871 h 7200899"/>
              <a:gd name="connsiteX2982" fmla="*/ 1724980 w 24516184"/>
              <a:gd name="connsiteY2982" fmla="*/ 3170042 h 7200899"/>
              <a:gd name="connsiteX2983" fmla="*/ 1709614 w 24516184"/>
              <a:gd name="connsiteY2983" fmla="*/ 3167595 h 7200899"/>
              <a:gd name="connsiteX2984" fmla="*/ 1694388 w 24516184"/>
              <a:gd name="connsiteY2984" fmla="*/ 3165164 h 7200899"/>
              <a:gd name="connsiteX2985" fmla="*/ 1694388 w 24516184"/>
              <a:gd name="connsiteY2985" fmla="*/ 3165155 h 7200899"/>
              <a:gd name="connsiteX2986" fmla="*/ 19816880 w 24516184"/>
              <a:gd name="connsiteY2986" fmla="*/ 3159149 h 7200899"/>
              <a:gd name="connsiteX2987" fmla="*/ 19787716 w 24516184"/>
              <a:gd name="connsiteY2987" fmla="*/ 3182073 h 7200899"/>
              <a:gd name="connsiteX2988" fmla="*/ 19796572 w 24516184"/>
              <a:gd name="connsiteY2988" fmla="*/ 3159721 h 7200899"/>
              <a:gd name="connsiteX2989" fmla="*/ 19816880 w 24516184"/>
              <a:gd name="connsiteY2989" fmla="*/ 3159149 h 7200899"/>
              <a:gd name="connsiteX2990" fmla="*/ 1887860 w 24516184"/>
              <a:gd name="connsiteY2990" fmla="*/ 3155303 h 7200899"/>
              <a:gd name="connsiteX2991" fmla="*/ 1881418 w 24516184"/>
              <a:gd name="connsiteY2991" fmla="*/ 3164951 h 7200899"/>
              <a:gd name="connsiteX2992" fmla="*/ 1873298 w 24516184"/>
              <a:gd name="connsiteY2992" fmla="*/ 3184299 h 7200899"/>
              <a:gd name="connsiteX2993" fmla="*/ 1863328 w 24516184"/>
              <a:gd name="connsiteY2993" fmla="*/ 3192085 h 7200899"/>
              <a:gd name="connsiteX2994" fmla="*/ 1863376 w 24516184"/>
              <a:gd name="connsiteY2994" fmla="*/ 3192092 h 7200899"/>
              <a:gd name="connsiteX2995" fmla="*/ 1881474 w 24516184"/>
              <a:gd name="connsiteY2995" fmla="*/ 3164952 h 7200899"/>
              <a:gd name="connsiteX2996" fmla="*/ 1887910 w 24516184"/>
              <a:gd name="connsiteY2996" fmla="*/ 3155311 h 7200899"/>
              <a:gd name="connsiteX2997" fmla="*/ 21931032 w 24516184"/>
              <a:gd name="connsiteY2997" fmla="*/ 3154853 h 7200899"/>
              <a:gd name="connsiteX2998" fmla="*/ 21955916 w 24516184"/>
              <a:gd name="connsiteY2998" fmla="*/ 3159193 h 7200899"/>
              <a:gd name="connsiteX2999" fmla="*/ 21968348 w 24516184"/>
              <a:gd name="connsiteY2999" fmla="*/ 3231130 h 7200899"/>
              <a:gd name="connsiteX3000" fmla="*/ 21892804 w 24516184"/>
              <a:gd name="connsiteY3000" fmla="*/ 3318272 h 7200899"/>
              <a:gd name="connsiteX3001" fmla="*/ 21931032 w 24516184"/>
              <a:gd name="connsiteY3001" fmla="*/ 3154853 h 7200899"/>
              <a:gd name="connsiteX3002" fmla="*/ 20442428 w 24516184"/>
              <a:gd name="connsiteY3002" fmla="*/ 3139523 h 7200899"/>
              <a:gd name="connsiteX3003" fmla="*/ 20457456 w 24516184"/>
              <a:gd name="connsiteY3003" fmla="*/ 3143695 h 7200899"/>
              <a:gd name="connsiteX3004" fmla="*/ 20463000 w 24516184"/>
              <a:gd name="connsiteY3004" fmla="*/ 3198353 h 7200899"/>
              <a:gd name="connsiteX3005" fmla="*/ 20399684 w 24516184"/>
              <a:gd name="connsiteY3005" fmla="*/ 3231176 h 7200899"/>
              <a:gd name="connsiteX3006" fmla="*/ 20428668 w 24516184"/>
              <a:gd name="connsiteY3006" fmla="*/ 3141913 h 7200899"/>
              <a:gd name="connsiteX3007" fmla="*/ 20442428 w 24516184"/>
              <a:gd name="connsiteY3007" fmla="*/ 3139523 h 7200899"/>
              <a:gd name="connsiteX3008" fmla="*/ 20175668 w 24516184"/>
              <a:gd name="connsiteY3008" fmla="*/ 3133407 h 7200899"/>
              <a:gd name="connsiteX3009" fmla="*/ 20191112 w 24516184"/>
              <a:gd name="connsiteY3009" fmla="*/ 3224640 h 7200899"/>
              <a:gd name="connsiteX3010" fmla="*/ 20133712 w 24516184"/>
              <a:gd name="connsiteY3010" fmla="*/ 3220794 h 7200899"/>
              <a:gd name="connsiteX3011" fmla="*/ 20153168 w 24516184"/>
              <a:gd name="connsiteY3011" fmla="*/ 3136637 h 7200899"/>
              <a:gd name="connsiteX3012" fmla="*/ 20175668 w 24516184"/>
              <a:gd name="connsiteY3012" fmla="*/ 3133407 h 7200899"/>
              <a:gd name="connsiteX3013" fmla="*/ 21860808 w 24516184"/>
              <a:gd name="connsiteY3013" fmla="*/ 3128043 h 7200899"/>
              <a:gd name="connsiteX3014" fmla="*/ 21876400 w 24516184"/>
              <a:gd name="connsiteY3014" fmla="*/ 3137028 h 7200899"/>
              <a:gd name="connsiteX3015" fmla="*/ 21816036 w 24516184"/>
              <a:gd name="connsiteY3015" fmla="*/ 3240187 h 7200899"/>
              <a:gd name="connsiteX3016" fmla="*/ 21803164 w 24516184"/>
              <a:gd name="connsiteY3016" fmla="*/ 3252379 h 7200899"/>
              <a:gd name="connsiteX3017" fmla="*/ 21803516 w 24516184"/>
              <a:gd name="connsiteY3017" fmla="*/ 3268913 h 7200899"/>
              <a:gd name="connsiteX3018" fmla="*/ 21796436 w 24516184"/>
              <a:gd name="connsiteY3018" fmla="*/ 3273352 h 7200899"/>
              <a:gd name="connsiteX3019" fmla="*/ 21801916 w 24516184"/>
              <a:gd name="connsiteY3019" fmla="*/ 3275377 h 7200899"/>
              <a:gd name="connsiteX3020" fmla="*/ 21790740 w 24516184"/>
              <a:gd name="connsiteY3020" fmla="*/ 3310736 h 7200899"/>
              <a:gd name="connsiteX3021" fmla="*/ 21769888 w 24516184"/>
              <a:gd name="connsiteY3021" fmla="*/ 3291111 h 7200899"/>
              <a:gd name="connsiteX3022" fmla="*/ 21771064 w 24516184"/>
              <a:gd name="connsiteY3022" fmla="*/ 3289240 h 7200899"/>
              <a:gd name="connsiteX3023" fmla="*/ 21761564 w 24516184"/>
              <a:gd name="connsiteY3023" fmla="*/ 3295187 h 7200899"/>
              <a:gd name="connsiteX3024" fmla="*/ 21725196 w 24516184"/>
              <a:gd name="connsiteY3024" fmla="*/ 3291208 h 7200899"/>
              <a:gd name="connsiteX3025" fmla="*/ 21705596 w 24516184"/>
              <a:gd name="connsiteY3025" fmla="*/ 3259837 h 7200899"/>
              <a:gd name="connsiteX3026" fmla="*/ 21791956 w 24516184"/>
              <a:gd name="connsiteY3026" fmla="*/ 3178640 h 7200899"/>
              <a:gd name="connsiteX3027" fmla="*/ 21794400 w 24516184"/>
              <a:gd name="connsiteY3027" fmla="*/ 3183151 h 7200899"/>
              <a:gd name="connsiteX3028" fmla="*/ 21802940 w 24516184"/>
              <a:gd name="connsiteY3028" fmla="*/ 3171089 h 7200899"/>
              <a:gd name="connsiteX3029" fmla="*/ 21860808 w 24516184"/>
              <a:gd name="connsiteY3029" fmla="*/ 3128043 h 7200899"/>
              <a:gd name="connsiteX3030" fmla="*/ 22502544 w 24516184"/>
              <a:gd name="connsiteY3030" fmla="*/ 3126435 h 7200899"/>
              <a:gd name="connsiteX3031" fmla="*/ 22521100 w 24516184"/>
              <a:gd name="connsiteY3031" fmla="*/ 3130763 h 7200899"/>
              <a:gd name="connsiteX3032" fmla="*/ 22481716 w 24516184"/>
              <a:gd name="connsiteY3032" fmla="*/ 3147314 h 7200899"/>
              <a:gd name="connsiteX3033" fmla="*/ 22502544 w 24516184"/>
              <a:gd name="connsiteY3033" fmla="*/ 3126435 h 7200899"/>
              <a:gd name="connsiteX3034" fmla="*/ 1677630 w 24516184"/>
              <a:gd name="connsiteY3034" fmla="*/ 3121789 h 7200899"/>
              <a:gd name="connsiteX3035" fmla="*/ 1666114 w 24516184"/>
              <a:gd name="connsiteY3035" fmla="*/ 3153148 h 7200899"/>
              <a:gd name="connsiteX3036" fmla="*/ 1663833 w 24516184"/>
              <a:gd name="connsiteY3036" fmla="*/ 3159355 h 7200899"/>
              <a:gd name="connsiteX3037" fmla="*/ 1663510 w 24516184"/>
              <a:gd name="connsiteY3037" fmla="*/ 3160235 h 7200899"/>
              <a:gd name="connsiteX3038" fmla="*/ 1663564 w 24516184"/>
              <a:gd name="connsiteY3038" fmla="*/ 3160243 h 7200899"/>
              <a:gd name="connsiteX3039" fmla="*/ 1666170 w 24516184"/>
              <a:gd name="connsiteY3039" fmla="*/ 3153149 h 7200899"/>
              <a:gd name="connsiteX3040" fmla="*/ 1677682 w 24516184"/>
              <a:gd name="connsiteY3040" fmla="*/ 3121798 h 7200899"/>
              <a:gd name="connsiteX3041" fmla="*/ 20783456 w 24516184"/>
              <a:gd name="connsiteY3041" fmla="*/ 3118511 h 7200899"/>
              <a:gd name="connsiteX3042" fmla="*/ 20811888 w 24516184"/>
              <a:gd name="connsiteY3042" fmla="*/ 3158339 h 7200899"/>
              <a:gd name="connsiteX3043" fmla="*/ 20773144 w 24516184"/>
              <a:gd name="connsiteY3043" fmla="*/ 3182367 h 7200899"/>
              <a:gd name="connsiteX3044" fmla="*/ 20744720 w 24516184"/>
              <a:gd name="connsiteY3044" fmla="*/ 3142538 h 7200899"/>
              <a:gd name="connsiteX3045" fmla="*/ 20783456 w 24516184"/>
              <a:gd name="connsiteY3045" fmla="*/ 3118511 h 7200899"/>
              <a:gd name="connsiteX3046" fmla="*/ 6135106 w 24516184"/>
              <a:gd name="connsiteY3046" fmla="*/ 3114328 h 7200899"/>
              <a:gd name="connsiteX3047" fmla="*/ 6135048 w 24516184"/>
              <a:gd name="connsiteY3047" fmla="*/ 3114332 h 7200899"/>
              <a:gd name="connsiteX3048" fmla="*/ 6179062 w 24516184"/>
              <a:gd name="connsiteY3048" fmla="*/ 3118766 h 7200899"/>
              <a:gd name="connsiteX3049" fmla="*/ 6240552 w 24516184"/>
              <a:gd name="connsiteY3049" fmla="*/ 3128564 h 7200899"/>
              <a:gd name="connsiteX3050" fmla="*/ 6240550 w 24516184"/>
              <a:gd name="connsiteY3050" fmla="*/ 3128550 h 7200899"/>
              <a:gd name="connsiteX3051" fmla="*/ 6192586 w 24516184"/>
              <a:gd name="connsiteY3051" fmla="*/ 3120911 h 7200899"/>
              <a:gd name="connsiteX3052" fmla="*/ 6179138 w 24516184"/>
              <a:gd name="connsiteY3052" fmla="*/ 3118766 h 7200899"/>
              <a:gd name="connsiteX3053" fmla="*/ 6135128 w 24516184"/>
              <a:gd name="connsiteY3053" fmla="*/ 3114332 h 7200899"/>
              <a:gd name="connsiteX3054" fmla="*/ 6135136 w 24516184"/>
              <a:gd name="connsiteY3054" fmla="*/ 3114331 h 7200899"/>
              <a:gd name="connsiteX3055" fmla="*/ 22839700 w 24516184"/>
              <a:gd name="connsiteY3055" fmla="*/ 3101653 h 7200899"/>
              <a:gd name="connsiteX3056" fmla="*/ 22832104 w 24516184"/>
              <a:gd name="connsiteY3056" fmla="*/ 3260887 h 7200899"/>
              <a:gd name="connsiteX3057" fmla="*/ 22825412 w 24516184"/>
              <a:gd name="connsiteY3057" fmla="*/ 3184850 h 7200899"/>
              <a:gd name="connsiteX3058" fmla="*/ 22839700 w 24516184"/>
              <a:gd name="connsiteY3058" fmla="*/ 3101653 h 7200899"/>
              <a:gd name="connsiteX3059" fmla="*/ 1593714 w 24516184"/>
              <a:gd name="connsiteY3059" fmla="*/ 3090011 h 7200899"/>
              <a:gd name="connsiteX3060" fmla="*/ 1577986 w 24516184"/>
              <a:gd name="connsiteY3060" fmla="*/ 3094070 h 7200899"/>
              <a:gd name="connsiteX3061" fmla="*/ 1564940 w 24516184"/>
              <a:gd name="connsiteY3061" fmla="*/ 3123050 h 7200899"/>
              <a:gd name="connsiteX3062" fmla="*/ 1566790 w 24516184"/>
              <a:gd name="connsiteY3062" fmla="*/ 3156658 h 7200899"/>
              <a:gd name="connsiteX3063" fmla="*/ 1619900 w 24516184"/>
              <a:gd name="connsiteY3063" fmla="*/ 3172634 h 7200899"/>
              <a:gd name="connsiteX3064" fmla="*/ 1637658 w 24516184"/>
              <a:gd name="connsiteY3064" fmla="*/ 3178318 h 7200899"/>
              <a:gd name="connsiteX3065" fmla="*/ 1641290 w 24516184"/>
              <a:gd name="connsiteY3065" fmla="*/ 3182509 h 7200899"/>
              <a:gd name="connsiteX3066" fmla="*/ 1643140 w 24516184"/>
              <a:gd name="connsiteY3066" fmla="*/ 3186423 h 7200899"/>
              <a:gd name="connsiteX3067" fmla="*/ 1646400 w 24516184"/>
              <a:gd name="connsiteY3067" fmla="*/ 3197353 h 7200899"/>
              <a:gd name="connsiteX3068" fmla="*/ 1647856 w 24516184"/>
              <a:gd name="connsiteY3068" fmla="*/ 3202421 h 7200899"/>
              <a:gd name="connsiteX3069" fmla="*/ 1660532 w 24516184"/>
              <a:gd name="connsiteY3069" fmla="*/ 3239107 h 7200899"/>
              <a:gd name="connsiteX3070" fmla="*/ 1660606 w 24516184"/>
              <a:gd name="connsiteY3070" fmla="*/ 3239157 h 7200899"/>
              <a:gd name="connsiteX3071" fmla="*/ 1647914 w 24516184"/>
              <a:gd name="connsiteY3071" fmla="*/ 3202422 h 7200899"/>
              <a:gd name="connsiteX3072" fmla="*/ 1646400 w 24516184"/>
              <a:gd name="connsiteY3072" fmla="*/ 3197353 h 7200899"/>
              <a:gd name="connsiteX3073" fmla="*/ 1644336 w 24516184"/>
              <a:gd name="connsiteY3073" fmla="*/ 3190164 h 7200899"/>
              <a:gd name="connsiteX3074" fmla="*/ 1643354 w 24516184"/>
              <a:gd name="connsiteY3074" fmla="*/ 3186878 h 7200899"/>
              <a:gd name="connsiteX3075" fmla="*/ 1643140 w 24516184"/>
              <a:gd name="connsiteY3075" fmla="*/ 3186423 h 7200899"/>
              <a:gd name="connsiteX3076" fmla="*/ 1643004 w 24516184"/>
              <a:gd name="connsiteY3076" fmla="*/ 3185964 h 7200899"/>
              <a:gd name="connsiteX3077" fmla="*/ 1641466 w 24516184"/>
              <a:gd name="connsiteY3077" fmla="*/ 3182711 h 7200899"/>
              <a:gd name="connsiteX3078" fmla="*/ 1641290 w 24516184"/>
              <a:gd name="connsiteY3078" fmla="*/ 3182509 h 7200899"/>
              <a:gd name="connsiteX3079" fmla="*/ 1641196 w 24516184"/>
              <a:gd name="connsiteY3079" fmla="*/ 3182308 h 7200899"/>
              <a:gd name="connsiteX3080" fmla="*/ 1637768 w 24516184"/>
              <a:gd name="connsiteY3080" fmla="*/ 3178353 h 7200899"/>
              <a:gd name="connsiteX3081" fmla="*/ 1637658 w 24516184"/>
              <a:gd name="connsiteY3081" fmla="*/ 3178318 h 7200899"/>
              <a:gd name="connsiteX3082" fmla="*/ 1637626 w 24516184"/>
              <a:gd name="connsiteY3082" fmla="*/ 3178283 h 7200899"/>
              <a:gd name="connsiteX3083" fmla="*/ 1620040 w 24516184"/>
              <a:gd name="connsiteY3083" fmla="*/ 3172653 h 7200899"/>
              <a:gd name="connsiteX3084" fmla="*/ 1619958 w 24516184"/>
              <a:gd name="connsiteY3084" fmla="*/ 3172635 h 7200899"/>
              <a:gd name="connsiteX3085" fmla="*/ 1566846 w 24516184"/>
              <a:gd name="connsiteY3085" fmla="*/ 3156659 h 7200899"/>
              <a:gd name="connsiteX3086" fmla="*/ 1564996 w 24516184"/>
              <a:gd name="connsiteY3086" fmla="*/ 3123051 h 7200899"/>
              <a:gd name="connsiteX3087" fmla="*/ 1578044 w 24516184"/>
              <a:gd name="connsiteY3087" fmla="*/ 3094071 h 7200899"/>
              <a:gd name="connsiteX3088" fmla="*/ 1593762 w 24516184"/>
              <a:gd name="connsiteY3088" fmla="*/ 3090015 h 7200899"/>
              <a:gd name="connsiteX3089" fmla="*/ 23694380 w 24516184"/>
              <a:gd name="connsiteY3089" fmla="*/ 3085270 h 7200899"/>
              <a:gd name="connsiteX3090" fmla="*/ 23723040 w 24516184"/>
              <a:gd name="connsiteY3090" fmla="*/ 3085439 h 7200899"/>
              <a:gd name="connsiteX3091" fmla="*/ 23604932 w 24516184"/>
              <a:gd name="connsiteY3091" fmla="*/ 3196638 h 7200899"/>
              <a:gd name="connsiteX3092" fmla="*/ 23602736 w 24516184"/>
              <a:gd name="connsiteY3092" fmla="*/ 3146190 h 7200899"/>
              <a:gd name="connsiteX3093" fmla="*/ 23658848 w 24516184"/>
              <a:gd name="connsiteY3093" fmla="*/ 3096143 h 7200899"/>
              <a:gd name="connsiteX3094" fmla="*/ 23694380 w 24516184"/>
              <a:gd name="connsiteY3094" fmla="*/ 3085270 h 7200899"/>
              <a:gd name="connsiteX3095" fmla="*/ 21688104 w 24516184"/>
              <a:gd name="connsiteY3095" fmla="*/ 3075646 h 7200899"/>
              <a:gd name="connsiteX3096" fmla="*/ 21700932 w 24516184"/>
              <a:gd name="connsiteY3096" fmla="*/ 3079217 h 7200899"/>
              <a:gd name="connsiteX3097" fmla="*/ 21720360 w 24516184"/>
              <a:gd name="connsiteY3097" fmla="*/ 3124877 h 7200899"/>
              <a:gd name="connsiteX3098" fmla="*/ 21670404 w 24516184"/>
              <a:gd name="connsiteY3098" fmla="*/ 3094032 h 7200899"/>
              <a:gd name="connsiteX3099" fmla="*/ 21688104 w 24516184"/>
              <a:gd name="connsiteY3099" fmla="*/ 3075646 h 7200899"/>
              <a:gd name="connsiteX3100" fmla="*/ 6254658 w 24516184"/>
              <a:gd name="connsiteY3100" fmla="*/ 3071697 h 7200899"/>
              <a:gd name="connsiteX3101" fmla="*/ 6254658 w 24516184"/>
              <a:gd name="connsiteY3101" fmla="*/ 3071699 h 7200899"/>
              <a:gd name="connsiteX3102" fmla="*/ 6261362 w 24516184"/>
              <a:gd name="connsiteY3102" fmla="*/ 3071845 h 7200899"/>
              <a:gd name="connsiteX3103" fmla="*/ 6261354 w 24516184"/>
              <a:gd name="connsiteY3103" fmla="*/ 3071843 h 7200899"/>
              <a:gd name="connsiteX3104" fmla="*/ 6260064 w 24516184"/>
              <a:gd name="connsiteY3104" fmla="*/ 3071815 h 7200899"/>
              <a:gd name="connsiteX3105" fmla="*/ 6254738 w 24516184"/>
              <a:gd name="connsiteY3105" fmla="*/ 3071699 h 7200899"/>
              <a:gd name="connsiteX3106" fmla="*/ 22278684 w 24516184"/>
              <a:gd name="connsiteY3106" fmla="*/ 3070688 h 7200899"/>
              <a:gd name="connsiteX3107" fmla="*/ 22343664 w 24516184"/>
              <a:gd name="connsiteY3107" fmla="*/ 3200928 h 7200899"/>
              <a:gd name="connsiteX3108" fmla="*/ 22452660 w 24516184"/>
              <a:gd name="connsiteY3108" fmla="*/ 3140709 h 7200899"/>
              <a:gd name="connsiteX3109" fmla="*/ 22354012 w 24516184"/>
              <a:gd name="connsiteY3109" fmla="*/ 3275601 h 7200899"/>
              <a:gd name="connsiteX3110" fmla="*/ 22326036 w 24516184"/>
              <a:gd name="connsiteY3110" fmla="*/ 3370101 h 7200899"/>
              <a:gd name="connsiteX3111" fmla="*/ 22300852 w 24516184"/>
              <a:gd name="connsiteY3111" fmla="*/ 3305700 h 7200899"/>
              <a:gd name="connsiteX3112" fmla="*/ 22295208 w 24516184"/>
              <a:gd name="connsiteY3112" fmla="*/ 3316847 h 7200899"/>
              <a:gd name="connsiteX3113" fmla="*/ 22261412 w 24516184"/>
              <a:gd name="connsiteY3113" fmla="*/ 3339919 h 7200899"/>
              <a:gd name="connsiteX3114" fmla="*/ 22261312 w 24516184"/>
              <a:gd name="connsiteY3114" fmla="*/ 3339949 h 7200899"/>
              <a:gd name="connsiteX3115" fmla="*/ 22263516 w 24516184"/>
              <a:gd name="connsiteY3115" fmla="*/ 3346309 h 7200899"/>
              <a:gd name="connsiteX3116" fmla="*/ 22166544 w 24516184"/>
              <a:gd name="connsiteY3116" fmla="*/ 3408704 h 7200899"/>
              <a:gd name="connsiteX3117" fmla="*/ 22173760 w 24516184"/>
              <a:gd name="connsiteY3117" fmla="*/ 3374804 h 7200899"/>
              <a:gd name="connsiteX3118" fmla="*/ 22193128 w 24516184"/>
              <a:gd name="connsiteY3118" fmla="*/ 3351917 h 7200899"/>
              <a:gd name="connsiteX3119" fmla="*/ 22182728 w 24516184"/>
              <a:gd name="connsiteY3119" fmla="*/ 3352113 h 7200899"/>
              <a:gd name="connsiteX3120" fmla="*/ 22152208 w 24516184"/>
              <a:gd name="connsiteY3120" fmla="*/ 3342976 h 7200899"/>
              <a:gd name="connsiteX3121" fmla="*/ 22211156 w 24516184"/>
              <a:gd name="connsiteY3121" fmla="*/ 3264911 h 7200899"/>
              <a:gd name="connsiteX3122" fmla="*/ 22277860 w 24516184"/>
              <a:gd name="connsiteY3122" fmla="*/ 3226513 h 7200899"/>
              <a:gd name="connsiteX3123" fmla="*/ 22268984 w 24516184"/>
              <a:gd name="connsiteY3123" fmla="*/ 3142935 h 7200899"/>
              <a:gd name="connsiteX3124" fmla="*/ 22278684 w 24516184"/>
              <a:gd name="connsiteY3124" fmla="*/ 3070688 h 7200899"/>
              <a:gd name="connsiteX3125" fmla="*/ 23154800 w 24516184"/>
              <a:gd name="connsiteY3125" fmla="*/ 3069941 h 7200899"/>
              <a:gd name="connsiteX3126" fmla="*/ 23023328 w 24516184"/>
              <a:gd name="connsiteY3126" fmla="*/ 3103201 h 7200899"/>
              <a:gd name="connsiteX3127" fmla="*/ 23154800 w 24516184"/>
              <a:gd name="connsiteY3127" fmla="*/ 3069941 h 7200899"/>
              <a:gd name="connsiteX3128" fmla="*/ 15274124 w 24516184"/>
              <a:gd name="connsiteY3128" fmla="*/ 3066906 h 7200899"/>
              <a:gd name="connsiteX3129" fmla="*/ 15264720 w 24516184"/>
              <a:gd name="connsiteY3129" fmla="*/ 3100117 h 7200899"/>
              <a:gd name="connsiteX3130" fmla="*/ 15274124 w 24516184"/>
              <a:gd name="connsiteY3130" fmla="*/ 3066907 h 7200899"/>
              <a:gd name="connsiteX3131" fmla="*/ 12046850 w 24516184"/>
              <a:gd name="connsiteY3131" fmla="*/ 3062281 h 7200899"/>
              <a:gd name="connsiteX3132" fmla="*/ 12054020 w 24516184"/>
              <a:gd name="connsiteY3132" fmla="*/ 3064405 h 7200899"/>
              <a:gd name="connsiteX3133" fmla="*/ 12063292 w 24516184"/>
              <a:gd name="connsiteY3133" fmla="*/ 3067150 h 7200899"/>
              <a:gd name="connsiteX3134" fmla="*/ 22944528 w 24516184"/>
              <a:gd name="connsiteY3134" fmla="*/ 3056849 h 7200899"/>
              <a:gd name="connsiteX3135" fmla="*/ 22902008 w 24516184"/>
              <a:gd name="connsiteY3135" fmla="*/ 3135604 h 7200899"/>
              <a:gd name="connsiteX3136" fmla="*/ 22911792 w 24516184"/>
              <a:gd name="connsiteY3136" fmla="*/ 3058241 h 7200899"/>
              <a:gd name="connsiteX3137" fmla="*/ 22944528 w 24516184"/>
              <a:gd name="connsiteY3137" fmla="*/ 3056849 h 7200899"/>
              <a:gd name="connsiteX3138" fmla="*/ 7644181 w 24516184"/>
              <a:gd name="connsiteY3138" fmla="*/ 3053011 h 7200899"/>
              <a:gd name="connsiteX3139" fmla="*/ 7644181 w 24516184"/>
              <a:gd name="connsiteY3139" fmla="*/ 3053013 h 7200899"/>
              <a:gd name="connsiteX3140" fmla="*/ 7651140 w 24516184"/>
              <a:gd name="connsiteY3140" fmla="*/ 3053196 h 7200899"/>
              <a:gd name="connsiteX3141" fmla="*/ 7711984 w 24516184"/>
              <a:gd name="connsiteY3141" fmla="*/ 3061956 h 7200899"/>
              <a:gd name="connsiteX3142" fmla="*/ 7712086 w 24516184"/>
              <a:gd name="connsiteY3142" fmla="*/ 3061958 h 7200899"/>
              <a:gd name="connsiteX3143" fmla="*/ 7656140 w 24516184"/>
              <a:gd name="connsiteY3143" fmla="*/ 3053902 h 7200899"/>
              <a:gd name="connsiteX3144" fmla="*/ 7651243 w 24516184"/>
              <a:gd name="connsiteY3144" fmla="*/ 3053197 h 7200899"/>
              <a:gd name="connsiteX3145" fmla="*/ 7644280 w 24516184"/>
              <a:gd name="connsiteY3145" fmla="*/ 3053014 h 7200899"/>
              <a:gd name="connsiteX3146" fmla="*/ 7644285 w 24516184"/>
              <a:gd name="connsiteY3146" fmla="*/ 3053014 h 7200899"/>
              <a:gd name="connsiteX3147" fmla="*/ 19791804 w 24516184"/>
              <a:gd name="connsiteY3147" fmla="*/ 3042173 h 7200899"/>
              <a:gd name="connsiteX3148" fmla="*/ 19779188 w 24516184"/>
              <a:gd name="connsiteY3148" fmla="*/ 3107545 h 7200899"/>
              <a:gd name="connsiteX3149" fmla="*/ 19770368 w 24516184"/>
              <a:gd name="connsiteY3149" fmla="*/ 3094947 h 7200899"/>
              <a:gd name="connsiteX3150" fmla="*/ 19780352 w 24516184"/>
              <a:gd name="connsiteY3150" fmla="*/ 3045937 h 7200899"/>
              <a:gd name="connsiteX3151" fmla="*/ 19791804 w 24516184"/>
              <a:gd name="connsiteY3151" fmla="*/ 3042173 h 7200899"/>
              <a:gd name="connsiteX3152" fmla="*/ 5675424 w 24516184"/>
              <a:gd name="connsiteY3152" fmla="*/ 3039417 h 7200899"/>
              <a:gd name="connsiteX3153" fmla="*/ 5675406 w 24516184"/>
              <a:gd name="connsiteY3153" fmla="*/ 3039422 h 7200899"/>
              <a:gd name="connsiteX3154" fmla="*/ 5687206 w 24516184"/>
              <a:gd name="connsiteY3154" fmla="*/ 3040366 h 7200899"/>
              <a:gd name="connsiteX3155" fmla="*/ 5687138 w 24516184"/>
              <a:gd name="connsiteY3155" fmla="*/ 3040356 h 7200899"/>
              <a:gd name="connsiteX3156" fmla="*/ 5675482 w 24516184"/>
              <a:gd name="connsiteY3156" fmla="*/ 3039423 h 7200899"/>
              <a:gd name="connsiteX3157" fmla="*/ 5675490 w 24516184"/>
              <a:gd name="connsiteY3157" fmla="*/ 3039422 h 7200899"/>
              <a:gd name="connsiteX3158" fmla="*/ 13374368 w 24516184"/>
              <a:gd name="connsiteY3158" fmla="*/ 3038981 h 7200899"/>
              <a:gd name="connsiteX3159" fmla="*/ 13374006 w 24516184"/>
              <a:gd name="connsiteY3159" fmla="*/ 3039641 h 7200899"/>
              <a:gd name="connsiteX3160" fmla="*/ 13374006 w 24516184"/>
              <a:gd name="connsiteY3160" fmla="*/ 3039641 h 7200899"/>
              <a:gd name="connsiteX3161" fmla="*/ 13374368 w 24516184"/>
              <a:gd name="connsiteY3161" fmla="*/ 3038982 h 7200899"/>
              <a:gd name="connsiteX3162" fmla="*/ 13383064 w 24516184"/>
              <a:gd name="connsiteY3162" fmla="*/ 3040365 h 7200899"/>
              <a:gd name="connsiteX3163" fmla="*/ 13383076 w 24516184"/>
              <a:gd name="connsiteY3163" fmla="*/ 3040366 h 7200899"/>
              <a:gd name="connsiteX3164" fmla="*/ 4128262 w 24516184"/>
              <a:gd name="connsiteY3164" fmla="*/ 3032066 h 7200899"/>
              <a:gd name="connsiteX3165" fmla="*/ 4266700 w 24516184"/>
              <a:gd name="connsiteY3165" fmla="*/ 3054116 h 7200899"/>
              <a:gd name="connsiteX3166" fmla="*/ 4266704 w 24516184"/>
              <a:gd name="connsiteY3166" fmla="*/ 3054105 h 7200899"/>
              <a:gd name="connsiteX3167" fmla="*/ 4132122 w 24516184"/>
              <a:gd name="connsiteY3167" fmla="*/ 3032668 h 7200899"/>
              <a:gd name="connsiteX3168" fmla="*/ 4128390 w 24516184"/>
              <a:gd name="connsiteY3168" fmla="*/ 3032073 h 7200899"/>
              <a:gd name="connsiteX3169" fmla="*/ 20906432 w 24516184"/>
              <a:gd name="connsiteY3169" fmla="*/ 3028540 h 7200899"/>
              <a:gd name="connsiteX3170" fmla="*/ 20922196 w 24516184"/>
              <a:gd name="connsiteY3170" fmla="*/ 3034256 h 7200899"/>
              <a:gd name="connsiteX3171" fmla="*/ 20901356 w 24516184"/>
              <a:gd name="connsiteY3171" fmla="*/ 3116302 h 7200899"/>
              <a:gd name="connsiteX3172" fmla="*/ 20880500 w 24516184"/>
              <a:gd name="connsiteY3172" fmla="*/ 3108007 h 7200899"/>
              <a:gd name="connsiteX3173" fmla="*/ 20895000 w 24516184"/>
              <a:gd name="connsiteY3173" fmla="*/ 3029387 h 7200899"/>
              <a:gd name="connsiteX3174" fmla="*/ 20906432 w 24516184"/>
              <a:gd name="connsiteY3174" fmla="*/ 3028540 h 7200899"/>
              <a:gd name="connsiteX3175" fmla="*/ 13290852 w 24516184"/>
              <a:gd name="connsiteY3175" fmla="*/ 3025670 h 7200899"/>
              <a:gd name="connsiteX3176" fmla="*/ 13290852 w 24516184"/>
              <a:gd name="connsiteY3176" fmla="*/ 3025671 h 7200899"/>
              <a:gd name="connsiteX3177" fmla="*/ 13323018 w 24516184"/>
              <a:gd name="connsiteY3177" fmla="*/ 3030798 h 7200899"/>
              <a:gd name="connsiteX3178" fmla="*/ 13290856 w 24516184"/>
              <a:gd name="connsiteY3178" fmla="*/ 3025671 h 7200899"/>
              <a:gd name="connsiteX3179" fmla="*/ 13290852 w 24516184"/>
              <a:gd name="connsiteY3179" fmla="*/ 3025670 h 7200899"/>
              <a:gd name="connsiteX3180" fmla="*/ 5594986 w 24516184"/>
              <a:gd name="connsiteY3180" fmla="*/ 3025670 h 7200899"/>
              <a:gd name="connsiteX3181" fmla="*/ 5620274 w 24516184"/>
              <a:gd name="connsiteY3181" fmla="*/ 3089742 h 7200899"/>
              <a:gd name="connsiteX3182" fmla="*/ 5620306 w 24516184"/>
              <a:gd name="connsiteY3182" fmla="*/ 3089698 h 7200899"/>
              <a:gd name="connsiteX3183" fmla="*/ 5612066 w 24516184"/>
              <a:gd name="connsiteY3183" fmla="*/ 3079041 h 7200899"/>
              <a:gd name="connsiteX3184" fmla="*/ 5603332 w 24516184"/>
              <a:gd name="connsiteY3184" fmla="*/ 3036370 h 7200899"/>
              <a:gd name="connsiteX3185" fmla="*/ 5595062 w 24516184"/>
              <a:gd name="connsiteY3185" fmla="*/ 3025683 h 7200899"/>
              <a:gd name="connsiteX3186" fmla="*/ 22375312 w 24516184"/>
              <a:gd name="connsiteY3186" fmla="*/ 3018807 h 7200899"/>
              <a:gd name="connsiteX3187" fmla="*/ 22338472 w 24516184"/>
              <a:gd name="connsiteY3187" fmla="*/ 3100581 h 7200899"/>
              <a:gd name="connsiteX3188" fmla="*/ 22375312 w 24516184"/>
              <a:gd name="connsiteY3188" fmla="*/ 3018807 h 7200899"/>
              <a:gd name="connsiteX3189" fmla="*/ 4379842 w 24516184"/>
              <a:gd name="connsiteY3189" fmla="*/ 3012092 h 7200899"/>
              <a:gd name="connsiteX3190" fmla="*/ 4379842 w 24516184"/>
              <a:gd name="connsiteY3190" fmla="*/ 3012108 h 7200899"/>
              <a:gd name="connsiteX3191" fmla="*/ 4395118 w 24516184"/>
              <a:gd name="connsiteY3191" fmla="*/ 3014545 h 7200899"/>
              <a:gd name="connsiteX3192" fmla="*/ 4395122 w 24516184"/>
              <a:gd name="connsiteY3192" fmla="*/ 3014535 h 7200899"/>
              <a:gd name="connsiteX3193" fmla="*/ 4379912 w 24516184"/>
              <a:gd name="connsiteY3193" fmla="*/ 3012109 h 7200899"/>
              <a:gd name="connsiteX3194" fmla="*/ 4379912 w 24516184"/>
              <a:gd name="connsiteY3194" fmla="*/ 3012104 h 7200899"/>
              <a:gd name="connsiteX3195" fmla="*/ 6236092 w 24516184"/>
              <a:gd name="connsiteY3195" fmla="*/ 3007769 h 7200899"/>
              <a:gd name="connsiteX3196" fmla="*/ 6207172 w 24516184"/>
              <a:gd name="connsiteY3196" fmla="*/ 3008704 h 7200899"/>
              <a:gd name="connsiteX3197" fmla="*/ 6202966 w 24516184"/>
              <a:gd name="connsiteY3197" fmla="*/ 3011094 h 7200899"/>
              <a:gd name="connsiteX3198" fmla="*/ 6200022 w 24516184"/>
              <a:gd name="connsiteY3198" fmla="*/ 3011389 h 7200899"/>
              <a:gd name="connsiteX3199" fmla="*/ 6194580 w 24516184"/>
              <a:gd name="connsiteY3199" fmla="*/ 3015867 h 7200899"/>
              <a:gd name="connsiteX3200" fmla="*/ 6188694 w 24516184"/>
              <a:gd name="connsiteY3200" fmla="*/ 3019215 h 7200899"/>
              <a:gd name="connsiteX3201" fmla="*/ 6187882 w 24516184"/>
              <a:gd name="connsiteY3201" fmla="*/ 3021381 h 7200899"/>
              <a:gd name="connsiteX3202" fmla="*/ 6184702 w 24516184"/>
              <a:gd name="connsiteY3202" fmla="*/ 3023988 h 7200899"/>
              <a:gd name="connsiteX3203" fmla="*/ 6177972 w 24516184"/>
              <a:gd name="connsiteY3203" fmla="*/ 3039536 h 7200899"/>
              <a:gd name="connsiteX3204" fmla="*/ 6178210 w 24516184"/>
              <a:gd name="connsiteY3204" fmla="*/ 3047059 h 7200899"/>
              <a:gd name="connsiteX3205" fmla="*/ 6177458 w 24516184"/>
              <a:gd name="connsiteY3205" fmla="*/ 3049085 h 7200899"/>
              <a:gd name="connsiteX3206" fmla="*/ 6178314 w 24516184"/>
              <a:gd name="connsiteY3206" fmla="*/ 3050377 h 7200899"/>
              <a:gd name="connsiteX3207" fmla="*/ 6178410 w 24516184"/>
              <a:gd name="connsiteY3207" fmla="*/ 3053063 h 7200899"/>
              <a:gd name="connsiteX3208" fmla="*/ 6184256 w 24516184"/>
              <a:gd name="connsiteY3208" fmla="*/ 3059228 h 7200899"/>
              <a:gd name="connsiteX3209" fmla="*/ 6184498 w 24516184"/>
              <a:gd name="connsiteY3209" fmla="*/ 3059578 h 7200899"/>
              <a:gd name="connsiteX3210" fmla="*/ 6184606 w 24516184"/>
              <a:gd name="connsiteY3210" fmla="*/ 3059596 h 7200899"/>
              <a:gd name="connsiteX3211" fmla="*/ 6184592 w 24516184"/>
              <a:gd name="connsiteY3211" fmla="*/ 3059581 h 7200899"/>
              <a:gd name="connsiteX3212" fmla="*/ 6184578 w 24516184"/>
              <a:gd name="connsiteY3212" fmla="*/ 3059578 h 7200899"/>
              <a:gd name="connsiteX3213" fmla="*/ 6184542 w 24516184"/>
              <a:gd name="connsiteY3213" fmla="*/ 3059528 h 7200899"/>
              <a:gd name="connsiteX3214" fmla="*/ 6184256 w 24516184"/>
              <a:gd name="connsiteY3214" fmla="*/ 3059228 h 7200899"/>
              <a:gd name="connsiteX3215" fmla="*/ 6184056 w 24516184"/>
              <a:gd name="connsiteY3215" fmla="*/ 3058933 h 7200899"/>
              <a:gd name="connsiteX3216" fmla="*/ 6178490 w 24516184"/>
              <a:gd name="connsiteY3216" fmla="*/ 3053064 h 7200899"/>
              <a:gd name="connsiteX3217" fmla="*/ 6178404 w 24516184"/>
              <a:gd name="connsiteY3217" fmla="*/ 3050507 h 7200899"/>
              <a:gd name="connsiteX3218" fmla="*/ 6178314 w 24516184"/>
              <a:gd name="connsiteY3218" fmla="*/ 3050377 h 7200899"/>
              <a:gd name="connsiteX3219" fmla="*/ 6178314 w 24516184"/>
              <a:gd name="connsiteY3219" fmla="*/ 3050246 h 7200899"/>
              <a:gd name="connsiteX3220" fmla="*/ 6177536 w 24516184"/>
              <a:gd name="connsiteY3220" fmla="*/ 3049085 h 7200899"/>
              <a:gd name="connsiteX3221" fmla="*/ 6178214 w 24516184"/>
              <a:gd name="connsiteY3221" fmla="*/ 3047265 h 7200899"/>
              <a:gd name="connsiteX3222" fmla="*/ 6178210 w 24516184"/>
              <a:gd name="connsiteY3222" fmla="*/ 3047059 h 7200899"/>
              <a:gd name="connsiteX3223" fmla="*/ 6178286 w 24516184"/>
              <a:gd name="connsiteY3223" fmla="*/ 3046849 h 7200899"/>
              <a:gd name="connsiteX3224" fmla="*/ 6178062 w 24516184"/>
              <a:gd name="connsiteY3224" fmla="*/ 3039536 h 7200899"/>
              <a:gd name="connsiteX3225" fmla="*/ 6184790 w 24516184"/>
              <a:gd name="connsiteY3225" fmla="*/ 3023988 h 7200899"/>
              <a:gd name="connsiteX3226" fmla="*/ 6187844 w 24516184"/>
              <a:gd name="connsiteY3226" fmla="*/ 3021482 h 7200899"/>
              <a:gd name="connsiteX3227" fmla="*/ 6187882 w 24516184"/>
              <a:gd name="connsiteY3227" fmla="*/ 3021381 h 7200899"/>
              <a:gd name="connsiteX3228" fmla="*/ 6188008 w 24516184"/>
              <a:gd name="connsiteY3228" fmla="*/ 3021278 h 7200899"/>
              <a:gd name="connsiteX3229" fmla="*/ 6188778 w 24516184"/>
              <a:gd name="connsiteY3229" fmla="*/ 3019215 h 7200899"/>
              <a:gd name="connsiteX3230" fmla="*/ 6194384 w 24516184"/>
              <a:gd name="connsiteY3230" fmla="*/ 3016028 h 7200899"/>
              <a:gd name="connsiteX3231" fmla="*/ 6194580 w 24516184"/>
              <a:gd name="connsiteY3231" fmla="*/ 3015867 h 7200899"/>
              <a:gd name="connsiteX3232" fmla="*/ 6194870 w 24516184"/>
              <a:gd name="connsiteY3232" fmla="*/ 3015701 h 7200899"/>
              <a:gd name="connsiteX3233" fmla="*/ 6200110 w 24516184"/>
              <a:gd name="connsiteY3233" fmla="*/ 3011390 h 7200899"/>
              <a:gd name="connsiteX3234" fmla="*/ 6202946 w 24516184"/>
              <a:gd name="connsiteY3234" fmla="*/ 3011106 h 7200899"/>
              <a:gd name="connsiteX3235" fmla="*/ 6202966 w 24516184"/>
              <a:gd name="connsiteY3235" fmla="*/ 3011094 h 7200899"/>
              <a:gd name="connsiteX3236" fmla="*/ 6203078 w 24516184"/>
              <a:gd name="connsiteY3236" fmla="*/ 3011083 h 7200899"/>
              <a:gd name="connsiteX3237" fmla="*/ 6207270 w 24516184"/>
              <a:gd name="connsiteY3237" fmla="*/ 3008705 h 7200899"/>
              <a:gd name="connsiteX3238" fmla="*/ 6236092 w 24516184"/>
              <a:gd name="connsiteY3238" fmla="*/ 3007773 h 7200899"/>
              <a:gd name="connsiteX3239" fmla="*/ 4723446 w 24516184"/>
              <a:gd name="connsiteY3239" fmla="*/ 3006817 h 7200899"/>
              <a:gd name="connsiteX3240" fmla="*/ 4723516 w 24516184"/>
              <a:gd name="connsiteY3240" fmla="*/ 3006845 h 7200899"/>
              <a:gd name="connsiteX3241" fmla="*/ 4738712 w 24516184"/>
              <a:gd name="connsiteY3241" fmla="*/ 3009269 h 7200899"/>
              <a:gd name="connsiteX3242" fmla="*/ 4738708 w 24516184"/>
              <a:gd name="connsiteY3242" fmla="*/ 3009256 h 7200899"/>
              <a:gd name="connsiteX3243" fmla="*/ 4723600 w 24516184"/>
              <a:gd name="connsiteY3243" fmla="*/ 3006845 h 7200899"/>
              <a:gd name="connsiteX3244" fmla="*/ 4723586 w 24516184"/>
              <a:gd name="connsiteY3244" fmla="*/ 3006840 h 7200899"/>
              <a:gd name="connsiteX3245" fmla="*/ 4869358 w 24516184"/>
              <a:gd name="connsiteY3245" fmla="*/ 3004747 h 7200899"/>
              <a:gd name="connsiteX3246" fmla="*/ 4869326 w 24516184"/>
              <a:gd name="connsiteY3246" fmla="*/ 3004767 h 7200899"/>
              <a:gd name="connsiteX3247" fmla="*/ 4885822 w 24516184"/>
              <a:gd name="connsiteY3247" fmla="*/ 3010047 h 7200899"/>
              <a:gd name="connsiteX3248" fmla="*/ 4891970 w 24516184"/>
              <a:gd name="connsiteY3248" fmla="*/ 3015614 h 7200899"/>
              <a:gd name="connsiteX3249" fmla="*/ 4903268 w 24516184"/>
              <a:gd name="connsiteY3249" fmla="*/ 3027054 h 7200899"/>
              <a:gd name="connsiteX3250" fmla="*/ 4904542 w 24516184"/>
              <a:gd name="connsiteY3250" fmla="*/ 3027797 h 7200899"/>
              <a:gd name="connsiteX3251" fmla="*/ 4907844 w 24516184"/>
              <a:gd name="connsiteY3251" fmla="*/ 3031066 h 7200899"/>
              <a:gd name="connsiteX3252" fmla="*/ 4922634 w 24516184"/>
              <a:gd name="connsiteY3252" fmla="*/ 3038363 h 7200899"/>
              <a:gd name="connsiteX3253" fmla="*/ 4923152 w 24516184"/>
              <a:gd name="connsiteY3253" fmla="*/ 3038667 h 7200899"/>
              <a:gd name="connsiteX3254" fmla="*/ 4934768 w 24516184"/>
              <a:gd name="connsiteY3254" fmla="*/ 3039579 h 7200899"/>
              <a:gd name="connsiteX3255" fmla="*/ 4934780 w 24516184"/>
              <a:gd name="connsiteY3255" fmla="*/ 3039574 h 7200899"/>
              <a:gd name="connsiteX3256" fmla="*/ 4923224 w 24516184"/>
              <a:gd name="connsiteY3256" fmla="*/ 3038667 h 7200899"/>
              <a:gd name="connsiteX3257" fmla="*/ 4923084 w 24516184"/>
              <a:gd name="connsiteY3257" fmla="*/ 3038586 h 7200899"/>
              <a:gd name="connsiteX3258" fmla="*/ 4922634 w 24516184"/>
              <a:gd name="connsiteY3258" fmla="*/ 3038363 h 7200899"/>
              <a:gd name="connsiteX3259" fmla="*/ 4922248 w 24516184"/>
              <a:gd name="connsiteY3259" fmla="*/ 3038136 h 7200899"/>
              <a:gd name="connsiteX3260" fmla="*/ 4907916 w 24516184"/>
              <a:gd name="connsiteY3260" fmla="*/ 3031066 h 7200899"/>
              <a:gd name="connsiteX3261" fmla="*/ 4904722 w 24516184"/>
              <a:gd name="connsiteY3261" fmla="*/ 3027904 h 7200899"/>
              <a:gd name="connsiteX3262" fmla="*/ 4904542 w 24516184"/>
              <a:gd name="connsiteY3262" fmla="*/ 3027797 h 7200899"/>
              <a:gd name="connsiteX3263" fmla="*/ 4904434 w 24516184"/>
              <a:gd name="connsiteY3263" fmla="*/ 3027691 h 7200899"/>
              <a:gd name="connsiteX3264" fmla="*/ 4903342 w 24516184"/>
              <a:gd name="connsiteY3264" fmla="*/ 3027055 h 7200899"/>
              <a:gd name="connsiteX3265" fmla="*/ 4892644 w 24516184"/>
              <a:gd name="connsiteY3265" fmla="*/ 3016225 h 7200899"/>
              <a:gd name="connsiteX3266" fmla="*/ 4891970 w 24516184"/>
              <a:gd name="connsiteY3266" fmla="*/ 3015614 h 7200899"/>
              <a:gd name="connsiteX3267" fmla="*/ 4891368 w 24516184"/>
              <a:gd name="connsiteY3267" fmla="*/ 3015005 h 7200899"/>
              <a:gd name="connsiteX3268" fmla="*/ 4885930 w 24516184"/>
              <a:gd name="connsiteY3268" fmla="*/ 3010083 h 7200899"/>
              <a:gd name="connsiteX3269" fmla="*/ 4885822 w 24516184"/>
              <a:gd name="connsiteY3269" fmla="*/ 3010047 h 7200899"/>
              <a:gd name="connsiteX3270" fmla="*/ 4885784 w 24516184"/>
              <a:gd name="connsiteY3270" fmla="*/ 3010013 h 7200899"/>
              <a:gd name="connsiteX3271" fmla="*/ 4869400 w 24516184"/>
              <a:gd name="connsiteY3271" fmla="*/ 3004768 h 7200899"/>
              <a:gd name="connsiteX3272" fmla="*/ 4869418 w 24516184"/>
              <a:gd name="connsiteY3272" fmla="*/ 3004758 h 7200899"/>
              <a:gd name="connsiteX3273" fmla="*/ 12403824 w 24516184"/>
              <a:gd name="connsiteY3273" fmla="*/ 3004365 h 7200899"/>
              <a:gd name="connsiteX3274" fmla="*/ 12398936 w 24516184"/>
              <a:gd name="connsiteY3274" fmla="*/ 3004524 h 7200899"/>
              <a:gd name="connsiteX3275" fmla="*/ 12389756 w 24516184"/>
              <a:gd name="connsiteY3275" fmla="*/ 3008462 h 7200899"/>
              <a:gd name="connsiteX3276" fmla="*/ 12407736 w 24516184"/>
              <a:gd name="connsiteY3276" fmla="*/ 3045059 h 7200899"/>
              <a:gd name="connsiteX3277" fmla="*/ 12407430 w 24516184"/>
              <a:gd name="connsiteY3277" fmla="*/ 3052541 h 7200899"/>
              <a:gd name="connsiteX3278" fmla="*/ 12407430 w 24516184"/>
              <a:gd name="connsiteY3278" fmla="*/ 3052540 h 7200899"/>
              <a:gd name="connsiteX3279" fmla="*/ 12407444 w 24516184"/>
              <a:gd name="connsiteY3279" fmla="*/ 3052249 h 7200899"/>
              <a:gd name="connsiteX3280" fmla="*/ 12407736 w 24516184"/>
              <a:gd name="connsiteY3280" fmla="*/ 3045059 h 7200899"/>
              <a:gd name="connsiteX3281" fmla="*/ 12397940 w 24516184"/>
              <a:gd name="connsiteY3281" fmla="*/ 3025123 h 7200899"/>
              <a:gd name="connsiteX3282" fmla="*/ 12389756 w 24516184"/>
              <a:gd name="connsiteY3282" fmla="*/ 3008463 h 7200899"/>
              <a:gd name="connsiteX3283" fmla="*/ 12389758 w 24516184"/>
              <a:gd name="connsiteY3283" fmla="*/ 3008463 h 7200899"/>
              <a:gd name="connsiteX3284" fmla="*/ 12389756 w 24516184"/>
              <a:gd name="connsiteY3284" fmla="*/ 3008462 h 7200899"/>
              <a:gd name="connsiteX3285" fmla="*/ 12398936 w 24516184"/>
              <a:gd name="connsiteY3285" fmla="*/ 3004524 h 7200899"/>
              <a:gd name="connsiteX3286" fmla="*/ 12014144 w 24516184"/>
              <a:gd name="connsiteY3286" fmla="*/ 3002296 h 7200899"/>
              <a:gd name="connsiteX3287" fmla="*/ 12014140 w 24516184"/>
              <a:gd name="connsiteY3287" fmla="*/ 3002298 h 7200899"/>
              <a:gd name="connsiteX3288" fmla="*/ 12014136 w 24516184"/>
              <a:gd name="connsiteY3288" fmla="*/ 3002326 h 7200899"/>
              <a:gd name="connsiteX3289" fmla="*/ 12009972 w 24516184"/>
              <a:gd name="connsiteY3289" fmla="*/ 3021450 h 7200899"/>
              <a:gd name="connsiteX3290" fmla="*/ 12012184 w 24516184"/>
              <a:gd name="connsiteY3290" fmla="*/ 3036656 h 7200899"/>
              <a:gd name="connsiteX3291" fmla="*/ 12012180 w 24516184"/>
              <a:gd name="connsiteY3291" fmla="*/ 3036695 h 7200899"/>
              <a:gd name="connsiteX3292" fmla="*/ 12030492 w 24516184"/>
              <a:gd name="connsiteY3292" fmla="*/ 3057436 h 7200899"/>
              <a:gd name="connsiteX3293" fmla="*/ 12012184 w 24516184"/>
              <a:gd name="connsiteY3293" fmla="*/ 3036695 h 7200899"/>
              <a:gd name="connsiteX3294" fmla="*/ 12012184 w 24516184"/>
              <a:gd name="connsiteY3294" fmla="*/ 3036661 h 7200899"/>
              <a:gd name="connsiteX3295" fmla="*/ 12012184 w 24516184"/>
              <a:gd name="connsiteY3295" fmla="*/ 3036656 h 7200899"/>
              <a:gd name="connsiteX3296" fmla="*/ 12012184 w 24516184"/>
              <a:gd name="connsiteY3296" fmla="*/ 3036651 h 7200899"/>
              <a:gd name="connsiteX3297" fmla="*/ 12009972 w 24516184"/>
              <a:gd name="connsiteY3297" fmla="*/ 3021450 h 7200899"/>
              <a:gd name="connsiteX3298" fmla="*/ 12014136 w 24516184"/>
              <a:gd name="connsiteY3298" fmla="*/ 3002330 h 7200899"/>
              <a:gd name="connsiteX3299" fmla="*/ 12014136 w 24516184"/>
              <a:gd name="connsiteY3299" fmla="*/ 3002326 h 7200899"/>
              <a:gd name="connsiteX3300" fmla="*/ 4318370 w 24516184"/>
              <a:gd name="connsiteY3300" fmla="*/ 3002295 h 7200899"/>
              <a:gd name="connsiteX3301" fmla="*/ 4318266 w 24516184"/>
              <a:gd name="connsiteY3301" fmla="*/ 3002313 h 7200899"/>
              <a:gd name="connsiteX3302" fmla="*/ 4318238 w 24516184"/>
              <a:gd name="connsiteY3302" fmla="*/ 3002909 h 7200899"/>
              <a:gd name="connsiteX3303" fmla="*/ 4314184 w 24516184"/>
              <a:gd name="connsiteY3303" fmla="*/ 3021449 h 7200899"/>
              <a:gd name="connsiteX3304" fmla="*/ 4316344 w 24516184"/>
              <a:gd name="connsiteY3304" fmla="*/ 3036220 h 7200899"/>
              <a:gd name="connsiteX3305" fmla="*/ 4316318 w 24516184"/>
              <a:gd name="connsiteY3305" fmla="*/ 3036695 h 7200899"/>
              <a:gd name="connsiteX3306" fmla="*/ 4334628 w 24516184"/>
              <a:gd name="connsiteY3306" fmla="*/ 3057436 h 7200899"/>
              <a:gd name="connsiteX3307" fmla="*/ 4367438 w 24516184"/>
              <a:gd name="connsiteY3307" fmla="*/ 3067150 h 7200899"/>
              <a:gd name="connsiteX3308" fmla="*/ 4365720 w 24516184"/>
              <a:gd name="connsiteY3308" fmla="*/ 3068964 h 7200899"/>
              <a:gd name="connsiteX3309" fmla="*/ 4389654 w 24516184"/>
              <a:gd name="connsiteY3309" fmla="*/ 3073718 h 7200899"/>
              <a:gd name="connsiteX3310" fmla="*/ 4389514 w 24516184"/>
              <a:gd name="connsiteY3310" fmla="*/ 3073676 h 7200899"/>
              <a:gd name="connsiteX3311" fmla="*/ 4384008 w 24516184"/>
              <a:gd name="connsiteY3311" fmla="*/ 3072582 h 7200899"/>
              <a:gd name="connsiteX3312" fmla="*/ 4365792 w 24516184"/>
              <a:gd name="connsiteY3312" fmla="*/ 3068964 h 7200899"/>
              <a:gd name="connsiteX3313" fmla="*/ 4367492 w 24516184"/>
              <a:gd name="connsiteY3313" fmla="*/ 3067167 h 7200899"/>
              <a:gd name="connsiteX3314" fmla="*/ 4367438 w 24516184"/>
              <a:gd name="connsiteY3314" fmla="*/ 3067150 h 7200899"/>
              <a:gd name="connsiteX3315" fmla="*/ 4367454 w 24516184"/>
              <a:gd name="connsiteY3315" fmla="*/ 3067133 h 7200899"/>
              <a:gd name="connsiteX3316" fmla="*/ 4334710 w 24516184"/>
              <a:gd name="connsiteY3316" fmla="*/ 3057436 h 7200899"/>
              <a:gd name="connsiteX3317" fmla="*/ 4316382 w 24516184"/>
              <a:gd name="connsiteY3317" fmla="*/ 3036695 h 7200899"/>
              <a:gd name="connsiteX3318" fmla="*/ 4316390 w 24516184"/>
              <a:gd name="connsiteY3318" fmla="*/ 3036537 h 7200899"/>
              <a:gd name="connsiteX3319" fmla="*/ 4316344 w 24516184"/>
              <a:gd name="connsiteY3319" fmla="*/ 3036220 h 7200899"/>
              <a:gd name="connsiteX3320" fmla="*/ 4316366 w 24516184"/>
              <a:gd name="connsiteY3320" fmla="*/ 3035872 h 7200899"/>
              <a:gd name="connsiteX3321" fmla="*/ 4314264 w 24516184"/>
              <a:gd name="connsiteY3321" fmla="*/ 3021450 h 7200899"/>
              <a:gd name="connsiteX3322" fmla="*/ 4318210 w 24516184"/>
              <a:gd name="connsiteY3322" fmla="*/ 3003335 h 7200899"/>
              <a:gd name="connsiteX3323" fmla="*/ 4318238 w 24516184"/>
              <a:gd name="connsiteY3323" fmla="*/ 3002909 h 7200899"/>
              <a:gd name="connsiteX3324" fmla="*/ 4318330 w 24516184"/>
              <a:gd name="connsiteY3324" fmla="*/ 3002479 h 7200899"/>
              <a:gd name="connsiteX3325" fmla="*/ 4318334 w 24516184"/>
              <a:gd name="connsiteY3325" fmla="*/ 3002313 h 7200899"/>
              <a:gd name="connsiteX3326" fmla="*/ 4318364 w 24516184"/>
              <a:gd name="connsiteY3326" fmla="*/ 3002308 h 7200899"/>
              <a:gd name="connsiteX3327" fmla="*/ 15321740 w 24516184"/>
              <a:gd name="connsiteY3327" fmla="*/ 2989123 h 7200899"/>
              <a:gd name="connsiteX3328" fmla="*/ 15321752 w 24516184"/>
              <a:gd name="connsiteY3328" fmla="*/ 2989126 h 7200899"/>
              <a:gd name="connsiteX3329" fmla="*/ 15337124 w 24516184"/>
              <a:gd name="connsiteY3329" fmla="*/ 2991576 h 7200899"/>
              <a:gd name="connsiteX3330" fmla="*/ 15398604 w 24516184"/>
              <a:gd name="connsiteY3330" fmla="*/ 3001373 h 7200899"/>
              <a:gd name="connsiteX3331" fmla="*/ 15460088 w 24516184"/>
              <a:gd name="connsiteY3331" fmla="*/ 3011173 h 7200899"/>
              <a:gd name="connsiteX3332" fmla="*/ 15490828 w 24516184"/>
              <a:gd name="connsiteY3332" fmla="*/ 3016073 h 7200899"/>
              <a:gd name="connsiteX3333" fmla="*/ 15506192 w 24516184"/>
              <a:gd name="connsiteY3333" fmla="*/ 3018524 h 7200899"/>
              <a:gd name="connsiteX3334" fmla="*/ 15506196 w 24516184"/>
              <a:gd name="connsiteY3334" fmla="*/ 3018523 h 7200899"/>
              <a:gd name="connsiteX3335" fmla="*/ 15490828 w 24516184"/>
              <a:gd name="connsiteY3335" fmla="*/ 3016072 h 7200899"/>
              <a:gd name="connsiteX3336" fmla="*/ 15460088 w 24516184"/>
              <a:gd name="connsiteY3336" fmla="*/ 3011172 h 7200899"/>
              <a:gd name="connsiteX3337" fmla="*/ 15398604 w 24516184"/>
              <a:gd name="connsiteY3337" fmla="*/ 3001372 h 7200899"/>
              <a:gd name="connsiteX3338" fmla="*/ 15337124 w 24516184"/>
              <a:gd name="connsiteY3338" fmla="*/ 2991575 h 7200899"/>
              <a:gd name="connsiteX3339" fmla="*/ 15321752 w 24516184"/>
              <a:gd name="connsiteY3339" fmla="*/ 2989125 h 7200899"/>
              <a:gd name="connsiteX3340" fmla="*/ 7201822 w 24516184"/>
              <a:gd name="connsiteY3340" fmla="*/ 2982497 h 7200899"/>
              <a:gd name="connsiteX3341" fmla="*/ 7201752 w 24516184"/>
              <a:gd name="connsiteY3341" fmla="*/ 2982500 h 7200899"/>
              <a:gd name="connsiteX3342" fmla="*/ 7236172 w 24516184"/>
              <a:gd name="connsiteY3342" fmla="*/ 2987048 h 7200899"/>
              <a:gd name="connsiteX3343" fmla="*/ 7313010 w 24516184"/>
              <a:gd name="connsiteY3343" fmla="*/ 2999297 h 7200899"/>
              <a:gd name="connsiteX3344" fmla="*/ 7405218 w 24516184"/>
              <a:gd name="connsiteY3344" fmla="*/ 3013998 h 7200899"/>
              <a:gd name="connsiteX3345" fmla="*/ 7482062 w 24516184"/>
              <a:gd name="connsiteY3345" fmla="*/ 3026247 h 7200899"/>
              <a:gd name="connsiteX3346" fmla="*/ 7512810 w 24516184"/>
              <a:gd name="connsiteY3346" fmla="*/ 3031151 h 7200899"/>
              <a:gd name="connsiteX3347" fmla="*/ 7558916 w 24516184"/>
              <a:gd name="connsiteY3347" fmla="*/ 3038495 h 7200899"/>
              <a:gd name="connsiteX3348" fmla="*/ 7568822 w 24516184"/>
              <a:gd name="connsiteY3348" fmla="*/ 3100117 h 7200899"/>
              <a:gd name="connsiteX3349" fmla="*/ 7614934 w 24516184"/>
              <a:gd name="connsiteY3349" fmla="*/ 3107467 h 7200899"/>
              <a:gd name="connsiteX3350" fmla="*/ 7614948 w 24516184"/>
              <a:gd name="connsiteY3350" fmla="*/ 3107453 h 7200899"/>
              <a:gd name="connsiteX3351" fmla="*/ 7568917 w 24516184"/>
              <a:gd name="connsiteY3351" fmla="*/ 3100117 h 7200899"/>
              <a:gd name="connsiteX3352" fmla="*/ 7559006 w 24516184"/>
              <a:gd name="connsiteY3352" fmla="*/ 3038495 h 7200899"/>
              <a:gd name="connsiteX3353" fmla="*/ 7512900 w 24516184"/>
              <a:gd name="connsiteY3353" fmla="*/ 3031151 h 7200899"/>
              <a:gd name="connsiteX3354" fmla="*/ 7482156 w 24516184"/>
              <a:gd name="connsiteY3354" fmla="*/ 3026247 h 7200899"/>
              <a:gd name="connsiteX3355" fmla="*/ 7405308 w 24516184"/>
              <a:gd name="connsiteY3355" fmla="*/ 3013998 h 7200899"/>
              <a:gd name="connsiteX3356" fmla="*/ 7313108 w 24516184"/>
              <a:gd name="connsiteY3356" fmla="*/ 2999297 h 7200899"/>
              <a:gd name="connsiteX3357" fmla="*/ 7236262 w 24516184"/>
              <a:gd name="connsiteY3357" fmla="*/ 2987048 h 7200899"/>
              <a:gd name="connsiteX3358" fmla="*/ 7201822 w 24516184"/>
              <a:gd name="connsiteY3358" fmla="*/ 2982497 h 7200899"/>
              <a:gd name="connsiteX3359" fmla="*/ 22785856 w 24516184"/>
              <a:gd name="connsiteY3359" fmla="*/ 2972567 h 7200899"/>
              <a:gd name="connsiteX3360" fmla="*/ 22798984 w 24516184"/>
              <a:gd name="connsiteY3360" fmla="*/ 2974502 h 7200899"/>
              <a:gd name="connsiteX3361" fmla="*/ 22771312 w 24516184"/>
              <a:gd name="connsiteY3361" fmla="*/ 3140082 h 7200899"/>
              <a:gd name="connsiteX3362" fmla="*/ 22733140 w 24516184"/>
              <a:gd name="connsiteY3362" fmla="*/ 3087858 h 7200899"/>
              <a:gd name="connsiteX3363" fmla="*/ 22785856 w 24516184"/>
              <a:gd name="connsiteY3363" fmla="*/ 2972567 h 7200899"/>
              <a:gd name="connsiteX3364" fmla="*/ 4508266 w 24516184"/>
              <a:gd name="connsiteY3364" fmla="*/ 2972515 h 7200899"/>
              <a:gd name="connsiteX3365" fmla="*/ 4508266 w 24516184"/>
              <a:gd name="connsiteY3365" fmla="*/ 2972530 h 7200899"/>
              <a:gd name="connsiteX3366" fmla="*/ 4604234 w 24516184"/>
              <a:gd name="connsiteY3366" fmla="*/ 2987829 h 7200899"/>
              <a:gd name="connsiteX3367" fmla="*/ 4677240 w 24516184"/>
              <a:gd name="connsiteY3367" fmla="*/ 2999469 h 7200899"/>
              <a:gd name="connsiteX3368" fmla="*/ 4707976 w 24516184"/>
              <a:gd name="connsiteY3368" fmla="*/ 3004365 h 7200899"/>
              <a:gd name="connsiteX3369" fmla="*/ 4671766 w 24516184"/>
              <a:gd name="connsiteY3369" fmla="*/ 3058642 h 7200899"/>
              <a:gd name="connsiteX3370" fmla="*/ 4702518 w 24516184"/>
              <a:gd name="connsiteY3370" fmla="*/ 3063541 h 7200899"/>
              <a:gd name="connsiteX3371" fmla="*/ 4717888 w 24516184"/>
              <a:gd name="connsiteY3371" fmla="*/ 3065991 h 7200899"/>
              <a:gd name="connsiteX3372" fmla="*/ 4717886 w 24516184"/>
              <a:gd name="connsiteY3372" fmla="*/ 3065977 h 7200899"/>
              <a:gd name="connsiteX3373" fmla="*/ 4702598 w 24516184"/>
              <a:gd name="connsiteY3373" fmla="*/ 3063541 h 7200899"/>
              <a:gd name="connsiteX3374" fmla="*/ 4671846 w 24516184"/>
              <a:gd name="connsiteY3374" fmla="*/ 3058642 h 7200899"/>
              <a:gd name="connsiteX3375" fmla="*/ 4708048 w 24516184"/>
              <a:gd name="connsiteY3375" fmla="*/ 3004365 h 7200899"/>
              <a:gd name="connsiteX3376" fmla="*/ 4677322 w 24516184"/>
              <a:gd name="connsiteY3376" fmla="*/ 2999469 h 7200899"/>
              <a:gd name="connsiteX3377" fmla="*/ 4604312 w 24516184"/>
              <a:gd name="connsiteY3377" fmla="*/ 2987829 h 7200899"/>
              <a:gd name="connsiteX3378" fmla="*/ 4508342 w 24516184"/>
              <a:gd name="connsiteY3378" fmla="*/ 2972530 h 7200899"/>
              <a:gd name="connsiteX3379" fmla="*/ 4508342 w 24516184"/>
              <a:gd name="connsiteY3379" fmla="*/ 2972527 h 7200899"/>
              <a:gd name="connsiteX3380" fmla="*/ 6754242 w 24516184"/>
              <a:gd name="connsiteY3380" fmla="*/ 2970272 h 7200899"/>
              <a:gd name="connsiteX3381" fmla="*/ 6846444 w 24516184"/>
              <a:gd name="connsiteY3381" fmla="*/ 2984970 h 7200899"/>
              <a:gd name="connsiteX3382" fmla="*/ 6861820 w 24516184"/>
              <a:gd name="connsiteY3382" fmla="*/ 2987421 h 7200899"/>
              <a:gd name="connsiteX3383" fmla="*/ 6877198 w 24516184"/>
              <a:gd name="connsiteY3383" fmla="*/ 2989874 h 7200899"/>
              <a:gd name="connsiteX3384" fmla="*/ 7061630 w 24516184"/>
              <a:gd name="connsiteY3384" fmla="*/ 3019273 h 7200899"/>
              <a:gd name="connsiteX3385" fmla="*/ 7107742 w 24516184"/>
              <a:gd name="connsiteY3385" fmla="*/ 3026621 h 7200899"/>
              <a:gd name="connsiteX3386" fmla="*/ 7107750 w 24516184"/>
              <a:gd name="connsiteY3386" fmla="*/ 3026609 h 7200899"/>
              <a:gd name="connsiteX3387" fmla="*/ 7061718 w 24516184"/>
              <a:gd name="connsiteY3387" fmla="*/ 3019273 h 7200899"/>
              <a:gd name="connsiteX3388" fmla="*/ 6877286 w 24516184"/>
              <a:gd name="connsiteY3388" fmla="*/ 2989874 h 7200899"/>
              <a:gd name="connsiteX3389" fmla="*/ 6861908 w 24516184"/>
              <a:gd name="connsiteY3389" fmla="*/ 2987421 h 7200899"/>
              <a:gd name="connsiteX3390" fmla="*/ 6846532 w 24516184"/>
              <a:gd name="connsiteY3390" fmla="*/ 2984970 h 7200899"/>
              <a:gd name="connsiteX3391" fmla="*/ 6806194 w 24516184"/>
              <a:gd name="connsiteY3391" fmla="*/ 2978539 h 7200899"/>
              <a:gd name="connsiteX3392" fmla="*/ 6754539 w 24516184"/>
              <a:gd name="connsiteY3392" fmla="*/ 2970304 h 7200899"/>
              <a:gd name="connsiteX3393" fmla="*/ 12562988 w 24516184"/>
              <a:gd name="connsiteY3393" fmla="*/ 2969693 h 7200899"/>
              <a:gd name="connsiteX3394" fmla="*/ 12544832 w 24516184"/>
              <a:gd name="connsiteY3394" fmla="*/ 2992131 h 7200899"/>
              <a:gd name="connsiteX3395" fmla="*/ 12537884 w 24516184"/>
              <a:gd name="connsiteY3395" fmla="*/ 2988209 h 7200899"/>
              <a:gd name="connsiteX3396" fmla="*/ 12543742 w 24516184"/>
              <a:gd name="connsiteY3396" fmla="*/ 2991516 h 7200899"/>
              <a:gd name="connsiteX3397" fmla="*/ 12544832 w 24516184"/>
              <a:gd name="connsiteY3397" fmla="*/ 2992132 h 7200899"/>
              <a:gd name="connsiteX3398" fmla="*/ 12551872 w 24516184"/>
              <a:gd name="connsiteY3398" fmla="*/ 2985162 h 7200899"/>
              <a:gd name="connsiteX3399" fmla="*/ 12562988 w 24516184"/>
              <a:gd name="connsiteY3399" fmla="*/ 2969694 h 7200899"/>
              <a:gd name="connsiteX3400" fmla="*/ 12562988 w 24516184"/>
              <a:gd name="connsiteY3400" fmla="*/ 2969694 h 7200899"/>
              <a:gd name="connsiteX3401" fmla="*/ 12568124 w 24516184"/>
              <a:gd name="connsiteY3401" fmla="*/ 2970513 h 7200899"/>
              <a:gd name="connsiteX3402" fmla="*/ 12571220 w 24516184"/>
              <a:gd name="connsiteY3402" fmla="*/ 2971007 h 7200899"/>
              <a:gd name="connsiteX3403" fmla="*/ 12578116 w 24516184"/>
              <a:gd name="connsiteY3403" fmla="*/ 2972106 h 7200899"/>
              <a:gd name="connsiteX3404" fmla="*/ 12609096 w 24516184"/>
              <a:gd name="connsiteY3404" fmla="*/ 2977045 h 7200899"/>
              <a:gd name="connsiteX3405" fmla="*/ 12609096 w 24516184"/>
              <a:gd name="connsiteY3405" fmla="*/ 2977044 h 7200899"/>
              <a:gd name="connsiteX3406" fmla="*/ 12578116 w 24516184"/>
              <a:gd name="connsiteY3406" fmla="*/ 2972106 h 7200899"/>
              <a:gd name="connsiteX3407" fmla="*/ 12562988 w 24516184"/>
              <a:gd name="connsiteY3407" fmla="*/ 2969693 h 7200899"/>
              <a:gd name="connsiteX3408" fmla="*/ 4867136 w 24516184"/>
              <a:gd name="connsiteY3408" fmla="*/ 2969693 h 7200899"/>
              <a:gd name="connsiteX3409" fmla="*/ 4856022 w 24516184"/>
              <a:gd name="connsiteY3409" fmla="*/ 2985161 h 7200899"/>
              <a:gd name="connsiteX3410" fmla="*/ 4849014 w 24516184"/>
              <a:gd name="connsiteY3410" fmla="*/ 2992095 h 7200899"/>
              <a:gd name="connsiteX3411" fmla="*/ 4849078 w 24516184"/>
              <a:gd name="connsiteY3411" fmla="*/ 2992131 h 7200899"/>
              <a:gd name="connsiteX3412" fmla="*/ 4849110 w 24516184"/>
              <a:gd name="connsiteY3412" fmla="*/ 2992101 h 7200899"/>
              <a:gd name="connsiteX3413" fmla="*/ 4849098 w 24516184"/>
              <a:gd name="connsiteY3413" fmla="*/ 2992095 h 7200899"/>
              <a:gd name="connsiteX3414" fmla="*/ 4856102 w 24516184"/>
              <a:gd name="connsiteY3414" fmla="*/ 2985161 h 7200899"/>
              <a:gd name="connsiteX3415" fmla="*/ 4867204 w 24516184"/>
              <a:gd name="connsiteY3415" fmla="*/ 2969705 h 7200899"/>
              <a:gd name="connsiteX3416" fmla="*/ 12434532 w 24516184"/>
              <a:gd name="connsiteY3416" fmla="*/ 2967857 h 7200899"/>
              <a:gd name="connsiteX3417" fmla="*/ 12432908 w 24516184"/>
              <a:gd name="connsiteY3417" fmla="*/ 2969510 h 7200899"/>
              <a:gd name="connsiteX3418" fmla="*/ 12432912 w 24516184"/>
              <a:gd name="connsiteY3418" fmla="*/ 2969509 h 7200899"/>
              <a:gd name="connsiteX3419" fmla="*/ 12433774 w 24516184"/>
              <a:gd name="connsiteY3419" fmla="*/ 2968631 h 7200899"/>
              <a:gd name="connsiteX3420" fmla="*/ 12124562 w 24516184"/>
              <a:gd name="connsiteY3420" fmla="*/ 2967359 h 7200899"/>
              <a:gd name="connsiteX3421" fmla="*/ 12121704 w 24516184"/>
              <a:gd name="connsiteY3421" fmla="*/ 3019443 h 7200899"/>
              <a:gd name="connsiteX3422" fmla="*/ 12124562 w 24516184"/>
              <a:gd name="connsiteY3422" fmla="*/ 2967359 h 7200899"/>
              <a:gd name="connsiteX3423" fmla="*/ 5600540 w 24516184"/>
              <a:gd name="connsiteY3423" fmla="*/ 2966496 h 7200899"/>
              <a:gd name="connsiteX3424" fmla="*/ 5600670 w 24516184"/>
              <a:gd name="connsiteY3424" fmla="*/ 2966532 h 7200899"/>
              <a:gd name="connsiteX3425" fmla="*/ 5646558 w 24516184"/>
              <a:gd name="connsiteY3425" fmla="*/ 2973847 h 7200899"/>
              <a:gd name="connsiteX3426" fmla="*/ 5702574 w 24516184"/>
              <a:gd name="connsiteY3426" fmla="*/ 3042819 h 7200899"/>
              <a:gd name="connsiteX3427" fmla="*/ 5748682 w 24516184"/>
              <a:gd name="connsiteY3427" fmla="*/ 3050168 h 7200899"/>
              <a:gd name="connsiteX3428" fmla="*/ 5779418 w 24516184"/>
              <a:gd name="connsiteY3428" fmla="*/ 3055068 h 7200899"/>
              <a:gd name="connsiteX3429" fmla="*/ 5863958 w 24516184"/>
              <a:gd name="connsiteY3429" fmla="*/ 3068541 h 7200899"/>
              <a:gd name="connsiteX3430" fmla="*/ 5871642 w 24516184"/>
              <a:gd name="connsiteY3430" fmla="*/ 3069765 h 7200899"/>
              <a:gd name="connsiteX3431" fmla="*/ 5902382 w 24516184"/>
              <a:gd name="connsiteY3431" fmla="*/ 3074669 h 7200899"/>
              <a:gd name="connsiteX3432" fmla="*/ 5979230 w 24516184"/>
              <a:gd name="connsiteY3432" fmla="*/ 3086917 h 7200899"/>
              <a:gd name="connsiteX3433" fmla="*/ 5978354 w 24516184"/>
              <a:gd name="connsiteY3433" fmla="*/ 3090181 h 7200899"/>
              <a:gd name="connsiteX3434" fmla="*/ 5971392 w 24516184"/>
              <a:gd name="connsiteY3434" fmla="*/ 3113490 h 7200899"/>
              <a:gd name="connsiteX3435" fmla="*/ 5971308 w 24516184"/>
              <a:gd name="connsiteY3435" fmla="*/ 3116497 h 7200899"/>
              <a:gd name="connsiteX3436" fmla="*/ 5970312 w 24516184"/>
              <a:gd name="connsiteY3436" fmla="*/ 3120208 h 7200899"/>
              <a:gd name="connsiteX3437" fmla="*/ 5971094 w 24516184"/>
              <a:gd name="connsiteY3437" fmla="*/ 3123696 h 7200899"/>
              <a:gd name="connsiteX3438" fmla="*/ 5970882 w 24516184"/>
              <a:gd name="connsiteY3438" fmla="*/ 3130955 h 7200899"/>
              <a:gd name="connsiteX3439" fmla="*/ 5973142 w 24516184"/>
              <a:gd name="connsiteY3439" fmla="*/ 3132841 h 7200899"/>
              <a:gd name="connsiteX3440" fmla="*/ 5974460 w 24516184"/>
              <a:gd name="connsiteY3440" fmla="*/ 3138694 h 7200899"/>
              <a:gd name="connsiteX3441" fmla="*/ 6019886 w 24516184"/>
              <a:gd name="connsiteY3441" fmla="*/ 3153439 h 7200899"/>
              <a:gd name="connsiteX3442" fmla="*/ 6019930 w 24516184"/>
              <a:gd name="connsiteY3442" fmla="*/ 3153433 h 7200899"/>
              <a:gd name="connsiteX3443" fmla="*/ 5991226 w 24516184"/>
              <a:gd name="connsiteY3443" fmla="*/ 3147922 h 7200899"/>
              <a:gd name="connsiteX3444" fmla="*/ 5974536 w 24516184"/>
              <a:gd name="connsiteY3444" fmla="*/ 3138694 h 7200899"/>
              <a:gd name="connsiteX3445" fmla="*/ 5973236 w 24516184"/>
              <a:gd name="connsiteY3445" fmla="*/ 3132919 h 7200899"/>
              <a:gd name="connsiteX3446" fmla="*/ 5973142 w 24516184"/>
              <a:gd name="connsiteY3446" fmla="*/ 3132841 h 7200899"/>
              <a:gd name="connsiteX3447" fmla="*/ 5973124 w 24516184"/>
              <a:gd name="connsiteY3447" fmla="*/ 3132764 h 7200899"/>
              <a:gd name="connsiteX3448" fmla="*/ 5970956 w 24516184"/>
              <a:gd name="connsiteY3448" fmla="*/ 3130956 h 7200899"/>
              <a:gd name="connsiteX3449" fmla="*/ 5971158 w 24516184"/>
              <a:gd name="connsiteY3449" fmla="*/ 3123998 h 7200899"/>
              <a:gd name="connsiteX3450" fmla="*/ 5971094 w 24516184"/>
              <a:gd name="connsiteY3450" fmla="*/ 3123696 h 7200899"/>
              <a:gd name="connsiteX3451" fmla="*/ 5971102 w 24516184"/>
              <a:gd name="connsiteY3451" fmla="*/ 3123392 h 7200899"/>
              <a:gd name="connsiteX3452" fmla="*/ 5970386 w 24516184"/>
              <a:gd name="connsiteY3452" fmla="*/ 3120209 h 7200899"/>
              <a:gd name="connsiteX3453" fmla="*/ 5971298 w 24516184"/>
              <a:gd name="connsiteY3453" fmla="*/ 3116820 h 7200899"/>
              <a:gd name="connsiteX3454" fmla="*/ 5971308 w 24516184"/>
              <a:gd name="connsiteY3454" fmla="*/ 3116497 h 7200899"/>
              <a:gd name="connsiteX3455" fmla="*/ 5971394 w 24516184"/>
              <a:gd name="connsiteY3455" fmla="*/ 3116176 h 7200899"/>
              <a:gd name="connsiteX3456" fmla="*/ 5971470 w 24516184"/>
              <a:gd name="connsiteY3456" fmla="*/ 3113490 h 7200899"/>
              <a:gd name="connsiteX3457" fmla="*/ 5977684 w 24516184"/>
              <a:gd name="connsiteY3457" fmla="*/ 3092687 h 7200899"/>
              <a:gd name="connsiteX3458" fmla="*/ 5978354 w 24516184"/>
              <a:gd name="connsiteY3458" fmla="*/ 3090181 h 7200899"/>
              <a:gd name="connsiteX3459" fmla="*/ 5979304 w 24516184"/>
              <a:gd name="connsiteY3459" fmla="*/ 3086989 h 7200899"/>
              <a:gd name="connsiteX3460" fmla="*/ 5979326 w 24516184"/>
              <a:gd name="connsiteY3460" fmla="*/ 3086918 h 7200899"/>
              <a:gd name="connsiteX3461" fmla="*/ 5902474 w 24516184"/>
              <a:gd name="connsiteY3461" fmla="*/ 3074670 h 7200899"/>
              <a:gd name="connsiteX3462" fmla="*/ 5871734 w 24516184"/>
              <a:gd name="connsiteY3462" fmla="*/ 3069766 h 7200899"/>
              <a:gd name="connsiteX3463" fmla="*/ 5864046 w 24516184"/>
              <a:gd name="connsiteY3463" fmla="*/ 3068542 h 7200899"/>
              <a:gd name="connsiteX3464" fmla="*/ 5779510 w 24516184"/>
              <a:gd name="connsiteY3464" fmla="*/ 3055069 h 7200899"/>
              <a:gd name="connsiteX3465" fmla="*/ 5748770 w 24516184"/>
              <a:gd name="connsiteY3465" fmla="*/ 3050169 h 7200899"/>
              <a:gd name="connsiteX3466" fmla="*/ 5702666 w 24516184"/>
              <a:gd name="connsiteY3466" fmla="*/ 3042820 h 7200899"/>
              <a:gd name="connsiteX3467" fmla="*/ 5646646 w 24516184"/>
              <a:gd name="connsiteY3467" fmla="*/ 2973848 h 7200899"/>
              <a:gd name="connsiteX3468" fmla="*/ 5600758 w 24516184"/>
              <a:gd name="connsiteY3468" fmla="*/ 2966533 h 7200899"/>
              <a:gd name="connsiteX3469" fmla="*/ 5600740 w 24516184"/>
              <a:gd name="connsiteY3469" fmla="*/ 2966528 h 7200899"/>
              <a:gd name="connsiteX3470" fmla="*/ 12292582 w 24516184"/>
              <a:gd name="connsiteY3470" fmla="*/ 2964705 h 7200899"/>
              <a:gd name="connsiteX3471" fmla="*/ 12292572 w 24516184"/>
              <a:gd name="connsiteY3471" fmla="*/ 2964708 h 7200899"/>
              <a:gd name="connsiteX3472" fmla="*/ 12292580 w 24516184"/>
              <a:gd name="connsiteY3472" fmla="*/ 2964707 h 7200899"/>
              <a:gd name="connsiteX3473" fmla="*/ 12292582 w 24516184"/>
              <a:gd name="connsiteY3473" fmla="*/ 2964706 h 7200899"/>
              <a:gd name="connsiteX3474" fmla="*/ 20209672 w 24516184"/>
              <a:gd name="connsiteY3474" fmla="*/ 2963851 h 7200899"/>
              <a:gd name="connsiteX3475" fmla="*/ 20209292 w 24516184"/>
              <a:gd name="connsiteY3475" fmla="*/ 2989127 h 7200899"/>
              <a:gd name="connsiteX3476" fmla="*/ 20214808 w 24516184"/>
              <a:gd name="connsiteY3476" fmla="*/ 2989611 h 7200899"/>
              <a:gd name="connsiteX3477" fmla="*/ 20209076 w 24516184"/>
              <a:gd name="connsiteY3477" fmla="*/ 3003470 h 7200899"/>
              <a:gd name="connsiteX3478" fmla="*/ 20208772 w 24516184"/>
              <a:gd name="connsiteY3478" fmla="*/ 3023281 h 7200899"/>
              <a:gd name="connsiteX3479" fmla="*/ 20058524 w 24516184"/>
              <a:gd name="connsiteY3479" fmla="*/ 3177777 h 7200899"/>
              <a:gd name="connsiteX3480" fmla="*/ 20079384 w 24516184"/>
              <a:gd name="connsiteY3480" fmla="*/ 3114741 h 7200899"/>
              <a:gd name="connsiteX3481" fmla="*/ 20066952 w 24516184"/>
              <a:gd name="connsiteY3481" fmla="*/ 3120187 h 7200899"/>
              <a:gd name="connsiteX3482" fmla="*/ 20042376 w 24516184"/>
              <a:gd name="connsiteY3482" fmla="*/ 2992863 h 7200899"/>
              <a:gd name="connsiteX3483" fmla="*/ 20079316 w 24516184"/>
              <a:gd name="connsiteY3483" fmla="*/ 2994946 h 7200899"/>
              <a:gd name="connsiteX3484" fmla="*/ 20103932 w 24516184"/>
              <a:gd name="connsiteY3484" fmla="*/ 3045059 h 7200899"/>
              <a:gd name="connsiteX3485" fmla="*/ 20103628 w 24516184"/>
              <a:gd name="connsiteY3485" fmla="*/ 3052541 h 7200899"/>
              <a:gd name="connsiteX3486" fmla="*/ 20156612 w 24516184"/>
              <a:gd name="connsiteY3486" fmla="*/ 2985127 h 7200899"/>
              <a:gd name="connsiteX3487" fmla="*/ 20209672 w 24516184"/>
              <a:gd name="connsiteY3487" fmla="*/ 2963851 h 7200899"/>
              <a:gd name="connsiteX3488" fmla="*/ 12516880 w 24516184"/>
              <a:gd name="connsiteY3488" fmla="*/ 2962344 h 7200899"/>
              <a:gd name="connsiteX3489" fmla="*/ 12531960 w 24516184"/>
              <a:gd name="connsiteY3489" fmla="*/ 2973192 h 7200899"/>
              <a:gd name="connsiteX3490" fmla="*/ 12532128 w 24516184"/>
              <a:gd name="connsiteY3490" fmla="*/ 2973612 h 7200899"/>
              <a:gd name="connsiteX3491" fmla="*/ 12531960 w 24516184"/>
              <a:gd name="connsiteY3491" fmla="*/ 2973191 h 7200899"/>
              <a:gd name="connsiteX3492" fmla="*/ 12516882 w 24516184"/>
              <a:gd name="connsiteY3492" fmla="*/ 2962344 h 7200899"/>
              <a:gd name="connsiteX3493" fmla="*/ 12516880 w 24516184"/>
              <a:gd name="connsiteY3493" fmla="*/ 2962343 h 7200899"/>
              <a:gd name="connsiteX3494" fmla="*/ 12513456 w 24516184"/>
              <a:gd name="connsiteY3494" fmla="*/ 2964939 h 7200899"/>
              <a:gd name="connsiteX3495" fmla="*/ 12513092 w 24516184"/>
              <a:gd name="connsiteY3495" fmla="*/ 2989127 h 7200899"/>
              <a:gd name="connsiteX3496" fmla="*/ 12513096 w 24516184"/>
              <a:gd name="connsiteY3496" fmla="*/ 2989127 h 7200899"/>
              <a:gd name="connsiteX3497" fmla="*/ 12513456 w 24516184"/>
              <a:gd name="connsiteY3497" fmla="*/ 2964940 h 7200899"/>
              <a:gd name="connsiteX3498" fmla="*/ 12513460 w 24516184"/>
              <a:gd name="connsiteY3498" fmla="*/ 2964939 h 7200899"/>
              <a:gd name="connsiteX3499" fmla="*/ 4821028 w 24516184"/>
              <a:gd name="connsiteY3499" fmla="*/ 2962343 h 7200899"/>
              <a:gd name="connsiteX3500" fmla="*/ 4810806 w 24516184"/>
              <a:gd name="connsiteY3500" fmla="*/ 2970096 h 7200899"/>
              <a:gd name="connsiteX3501" fmla="*/ 4808278 w 24516184"/>
              <a:gd name="connsiteY3501" fmla="*/ 2975007 h 7200899"/>
              <a:gd name="connsiteX3502" fmla="*/ 4799688 w 24516184"/>
              <a:gd name="connsiteY3502" fmla="*/ 2991098 h 7200899"/>
              <a:gd name="connsiteX3503" fmla="*/ 4790840 w 24516184"/>
              <a:gd name="connsiteY3503" fmla="*/ 3004089 h 7200899"/>
              <a:gd name="connsiteX3504" fmla="*/ 4786962 w 24516184"/>
              <a:gd name="connsiteY3504" fmla="*/ 3008248 h 7200899"/>
              <a:gd name="connsiteX3505" fmla="*/ 4769452 w 24516184"/>
              <a:gd name="connsiteY3505" fmla="*/ 3014164 h 7200899"/>
              <a:gd name="connsiteX3506" fmla="*/ 4800190 w 24516184"/>
              <a:gd name="connsiteY3506" fmla="*/ 3019067 h 7200899"/>
              <a:gd name="connsiteX3507" fmla="*/ 4846304 w 24516184"/>
              <a:gd name="connsiteY3507" fmla="*/ 3026418 h 7200899"/>
              <a:gd name="connsiteX3508" fmla="*/ 4846314 w 24516184"/>
              <a:gd name="connsiteY3508" fmla="*/ 3026407 h 7200899"/>
              <a:gd name="connsiteX3509" fmla="*/ 4811796 w 24516184"/>
              <a:gd name="connsiteY3509" fmla="*/ 3020905 h 7200899"/>
              <a:gd name="connsiteX3510" fmla="*/ 4800268 w 24516184"/>
              <a:gd name="connsiteY3510" fmla="*/ 3019067 h 7200899"/>
              <a:gd name="connsiteX3511" fmla="*/ 4769526 w 24516184"/>
              <a:gd name="connsiteY3511" fmla="*/ 3014164 h 7200899"/>
              <a:gd name="connsiteX3512" fmla="*/ 4786932 w 24516184"/>
              <a:gd name="connsiteY3512" fmla="*/ 3008282 h 7200899"/>
              <a:gd name="connsiteX3513" fmla="*/ 4786962 w 24516184"/>
              <a:gd name="connsiteY3513" fmla="*/ 3008248 h 7200899"/>
              <a:gd name="connsiteX3514" fmla="*/ 4787074 w 24516184"/>
              <a:gd name="connsiteY3514" fmla="*/ 3008210 h 7200899"/>
              <a:gd name="connsiteX3515" fmla="*/ 4790638 w 24516184"/>
              <a:gd name="connsiteY3515" fmla="*/ 3004383 h 7200899"/>
              <a:gd name="connsiteX3516" fmla="*/ 4790840 w 24516184"/>
              <a:gd name="connsiteY3516" fmla="*/ 3004089 h 7200899"/>
              <a:gd name="connsiteX3517" fmla="*/ 4791120 w 24516184"/>
              <a:gd name="connsiteY3517" fmla="*/ 3003788 h 7200899"/>
              <a:gd name="connsiteX3518" fmla="*/ 4799402 w 24516184"/>
              <a:gd name="connsiteY3518" fmla="*/ 2991634 h 7200899"/>
              <a:gd name="connsiteX3519" fmla="*/ 4799688 w 24516184"/>
              <a:gd name="connsiteY3519" fmla="*/ 2991098 h 7200899"/>
              <a:gd name="connsiteX3520" fmla="*/ 4800054 w 24516184"/>
              <a:gd name="connsiteY3520" fmla="*/ 2990563 h 7200899"/>
              <a:gd name="connsiteX3521" fmla="*/ 4806266 w 24516184"/>
              <a:gd name="connsiteY3521" fmla="*/ 2978923 h 7200899"/>
              <a:gd name="connsiteX3522" fmla="*/ 4808278 w 24516184"/>
              <a:gd name="connsiteY3522" fmla="*/ 2975007 h 7200899"/>
              <a:gd name="connsiteX3523" fmla="*/ 4810470 w 24516184"/>
              <a:gd name="connsiteY3523" fmla="*/ 2970907 h 7200899"/>
              <a:gd name="connsiteX3524" fmla="*/ 4810884 w 24516184"/>
              <a:gd name="connsiteY3524" fmla="*/ 2970097 h 7200899"/>
              <a:gd name="connsiteX3525" fmla="*/ 4821070 w 24516184"/>
              <a:gd name="connsiteY3525" fmla="*/ 2962375 h 7200899"/>
              <a:gd name="connsiteX3526" fmla="*/ 12120596 w 24516184"/>
              <a:gd name="connsiteY3526" fmla="*/ 2960159 h 7200899"/>
              <a:gd name="connsiteX3527" fmla="*/ 12120596 w 24516184"/>
              <a:gd name="connsiteY3527" fmla="*/ 2960160 h 7200899"/>
              <a:gd name="connsiteX3528" fmla="*/ 12120980 w 24516184"/>
              <a:gd name="connsiteY3528" fmla="*/ 2960855 h 7200899"/>
              <a:gd name="connsiteX3529" fmla="*/ 12123012 w 24516184"/>
              <a:gd name="connsiteY3529" fmla="*/ 2964551 h 7200899"/>
              <a:gd name="connsiteX3530" fmla="*/ 12123930 w 24516184"/>
              <a:gd name="connsiteY3530" fmla="*/ 2966211 h 7200899"/>
              <a:gd name="connsiteX3531" fmla="*/ 12120980 w 24516184"/>
              <a:gd name="connsiteY3531" fmla="*/ 2960855 h 7200899"/>
              <a:gd name="connsiteX3532" fmla="*/ 4416042 w 24516184"/>
              <a:gd name="connsiteY3532" fmla="*/ 2957817 h 7200899"/>
              <a:gd name="connsiteX3533" fmla="*/ 4416014 w 24516184"/>
              <a:gd name="connsiteY3533" fmla="*/ 2957836 h 7200899"/>
              <a:gd name="connsiteX3534" fmla="*/ 4424746 w 24516184"/>
              <a:gd name="connsiteY3534" fmla="*/ 2960159 h 7200899"/>
              <a:gd name="connsiteX3535" fmla="*/ 4425142 w 24516184"/>
              <a:gd name="connsiteY3535" fmla="*/ 2960704 h 7200899"/>
              <a:gd name="connsiteX3536" fmla="*/ 4428298 w 24516184"/>
              <a:gd name="connsiteY3536" fmla="*/ 2966431 h 7200899"/>
              <a:gd name="connsiteX3537" fmla="*/ 4428824 w 24516184"/>
              <a:gd name="connsiteY3537" fmla="*/ 2971332 h 7200899"/>
              <a:gd name="connsiteX3538" fmla="*/ 4428858 w 24516184"/>
              <a:gd name="connsiteY3538" fmla="*/ 2980792 h 7200899"/>
              <a:gd name="connsiteX3539" fmla="*/ 4428284 w 24516184"/>
              <a:gd name="connsiteY3539" fmla="*/ 2991992 h 7200899"/>
              <a:gd name="connsiteX3540" fmla="*/ 4425858 w 24516184"/>
              <a:gd name="connsiteY3540" fmla="*/ 3019443 h 7200899"/>
              <a:gd name="connsiteX3541" fmla="*/ 4518086 w 24516184"/>
              <a:gd name="connsiteY3541" fmla="*/ 3034141 h 7200899"/>
              <a:gd name="connsiteX3542" fmla="*/ 4533454 w 24516184"/>
              <a:gd name="connsiteY3542" fmla="*/ 3036590 h 7200899"/>
              <a:gd name="connsiteX3543" fmla="*/ 4533312 w 24516184"/>
              <a:gd name="connsiteY3543" fmla="*/ 3036556 h 7200899"/>
              <a:gd name="connsiteX3544" fmla="*/ 4518160 w 24516184"/>
              <a:gd name="connsiteY3544" fmla="*/ 3034141 h 7200899"/>
              <a:gd name="connsiteX3545" fmla="*/ 4425928 w 24516184"/>
              <a:gd name="connsiteY3545" fmla="*/ 3019443 h 7200899"/>
              <a:gd name="connsiteX3546" fmla="*/ 4426668 w 24516184"/>
              <a:gd name="connsiteY3546" fmla="*/ 3011090 h 7200899"/>
              <a:gd name="connsiteX3547" fmla="*/ 4428454 w 24516184"/>
              <a:gd name="connsiteY3547" fmla="*/ 2990128 h 7200899"/>
              <a:gd name="connsiteX3548" fmla="*/ 4428862 w 24516184"/>
              <a:gd name="connsiteY3548" fmla="*/ 2982102 h 7200899"/>
              <a:gd name="connsiteX3549" fmla="*/ 4428858 w 24516184"/>
              <a:gd name="connsiteY3549" fmla="*/ 2980792 h 7200899"/>
              <a:gd name="connsiteX3550" fmla="*/ 4428926 w 24516184"/>
              <a:gd name="connsiteY3550" fmla="*/ 2979476 h 7200899"/>
              <a:gd name="connsiteX3551" fmla="*/ 4428898 w 24516184"/>
              <a:gd name="connsiteY3551" fmla="*/ 2972048 h 7200899"/>
              <a:gd name="connsiteX3552" fmla="*/ 4428824 w 24516184"/>
              <a:gd name="connsiteY3552" fmla="*/ 2971332 h 7200899"/>
              <a:gd name="connsiteX3553" fmla="*/ 4428822 w 24516184"/>
              <a:gd name="connsiteY3553" fmla="*/ 2970611 h 7200899"/>
              <a:gd name="connsiteX3554" fmla="*/ 4428390 w 24516184"/>
              <a:gd name="connsiteY3554" fmla="*/ 2966599 h 7200899"/>
              <a:gd name="connsiteX3555" fmla="*/ 4428298 w 24516184"/>
              <a:gd name="connsiteY3555" fmla="*/ 2966431 h 7200899"/>
              <a:gd name="connsiteX3556" fmla="*/ 4428280 w 24516184"/>
              <a:gd name="connsiteY3556" fmla="*/ 2966252 h 7200899"/>
              <a:gd name="connsiteX3557" fmla="*/ 4425468 w 24516184"/>
              <a:gd name="connsiteY3557" fmla="*/ 2961152 h 7200899"/>
              <a:gd name="connsiteX3558" fmla="*/ 4425142 w 24516184"/>
              <a:gd name="connsiteY3558" fmla="*/ 2960704 h 7200899"/>
              <a:gd name="connsiteX3559" fmla="*/ 4424894 w 24516184"/>
              <a:gd name="connsiteY3559" fmla="*/ 2960253 h 7200899"/>
              <a:gd name="connsiteX3560" fmla="*/ 4424826 w 24516184"/>
              <a:gd name="connsiteY3560" fmla="*/ 2960160 h 7200899"/>
              <a:gd name="connsiteX3561" fmla="*/ 4416096 w 24516184"/>
              <a:gd name="connsiteY3561" fmla="*/ 2957837 h 7200899"/>
              <a:gd name="connsiteX3562" fmla="*/ 4416100 w 24516184"/>
              <a:gd name="connsiteY3562" fmla="*/ 2957833 h 7200899"/>
              <a:gd name="connsiteX3563" fmla="*/ 13054212 w 24516184"/>
              <a:gd name="connsiteY3563" fmla="*/ 2953420 h 7200899"/>
              <a:gd name="connsiteX3564" fmla="*/ 13039688 w 24516184"/>
              <a:gd name="connsiteY3564" fmla="*/ 2985633 h 7200899"/>
              <a:gd name="connsiteX3565" fmla="*/ 13054212 w 24516184"/>
              <a:gd name="connsiteY3565" fmla="*/ 2953421 h 7200899"/>
              <a:gd name="connsiteX3566" fmla="*/ 22211236 w 24516184"/>
              <a:gd name="connsiteY3566" fmla="*/ 2952171 h 7200899"/>
              <a:gd name="connsiteX3567" fmla="*/ 22224952 w 24516184"/>
              <a:gd name="connsiteY3567" fmla="*/ 2960494 h 7200899"/>
              <a:gd name="connsiteX3568" fmla="*/ 22209152 w 24516184"/>
              <a:gd name="connsiteY3568" fmla="*/ 3021302 h 7200899"/>
              <a:gd name="connsiteX3569" fmla="*/ 22177408 w 24516184"/>
              <a:gd name="connsiteY3569" fmla="*/ 2992955 h 7200899"/>
              <a:gd name="connsiteX3570" fmla="*/ 22211236 w 24516184"/>
              <a:gd name="connsiteY3570" fmla="*/ 2952171 h 7200899"/>
              <a:gd name="connsiteX3571" fmla="*/ 6191398 w 24516184"/>
              <a:gd name="connsiteY3571" fmla="*/ 2940597 h 7200899"/>
              <a:gd name="connsiteX3572" fmla="*/ 6193430 w 24516184"/>
              <a:gd name="connsiteY3572" fmla="*/ 2940920 h 7200899"/>
              <a:gd name="connsiteX3573" fmla="*/ 6195482 w 24516184"/>
              <a:gd name="connsiteY3573" fmla="*/ 2941248 h 7200899"/>
              <a:gd name="connsiteX3574" fmla="*/ 6191398 w 24516184"/>
              <a:gd name="connsiteY3574" fmla="*/ 2940597 h 7200899"/>
              <a:gd name="connsiteX3575" fmla="*/ 5431474 w 24516184"/>
              <a:gd name="connsiteY3575" fmla="*/ 2939547 h 7200899"/>
              <a:gd name="connsiteX3576" fmla="*/ 5431444 w 24516184"/>
              <a:gd name="connsiteY3576" fmla="*/ 2939558 h 7200899"/>
              <a:gd name="connsiteX3577" fmla="*/ 5454430 w 24516184"/>
              <a:gd name="connsiteY3577" fmla="*/ 2943221 h 7200899"/>
              <a:gd name="connsiteX3578" fmla="*/ 5477488 w 24516184"/>
              <a:gd name="connsiteY3578" fmla="*/ 2946898 h 7200899"/>
              <a:gd name="connsiteX3579" fmla="*/ 5492854 w 24516184"/>
              <a:gd name="connsiteY3579" fmla="*/ 2949345 h 7200899"/>
              <a:gd name="connsiteX3580" fmla="*/ 5508226 w 24516184"/>
              <a:gd name="connsiteY3580" fmla="*/ 2951797 h 7200899"/>
              <a:gd name="connsiteX3581" fmla="*/ 5520578 w 24516184"/>
              <a:gd name="connsiteY3581" fmla="*/ 2962627 h 7200899"/>
              <a:gd name="connsiteX3582" fmla="*/ 5523932 w 24516184"/>
              <a:gd name="connsiteY3582" fmla="*/ 2967314 h 7200899"/>
              <a:gd name="connsiteX3583" fmla="*/ 5536238 w 24516184"/>
              <a:gd name="connsiteY3583" fmla="*/ 2986284 h 7200899"/>
              <a:gd name="connsiteX3584" fmla="*/ 5564246 w 24516184"/>
              <a:gd name="connsiteY3584" fmla="*/ 3020767 h 7200899"/>
              <a:gd name="connsiteX3585" fmla="*/ 5564272 w 24516184"/>
              <a:gd name="connsiteY3585" fmla="*/ 3020710 h 7200899"/>
              <a:gd name="connsiteX3586" fmla="*/ 5551262 w 24516184"/>
              <a:gd name="connsiteY3586" fmla="*/ 3009304 h 7200899"/>
              <a:gd name="connsiteX3587" fmla="*/ 5536326 w 24516184"/>
              <a:gd name="connsiteY3587" fmla="*/ 2986285 h 7200899"/>
              <a:gd name="connsiteX3588" fmla="*/ 5524858 w 24516184"/>
              <a:gd name="connsiteY3588" fmla="*/ 2968606 h 7200899"/>
              <a:gd name="connsiteX3589" fmla="*/ 5523932 w 24516184"/>
              <a:gd name="connsiteY3589" fmla="*/ 2967314 h 7200899"/>
              <a:gd name="connsiteX3590" fmla="*/ 5523082 w 24516184"/>
              <a:gd name="connsiteY3590" fmla="*/ 2966004 h 7200899"/>
              <a:gd name="connsiteX3591" fmla="*/ 5520812 w 24516184"/>
              <a:gd name="connsiteY3591" fmla="*/ 2962833 h 7200899"/>
              <a:gd name="connsiteX3592" fmla="*/ 5520578 w 24516184"/>
              <a:gd name="connsiteY3592" fmla="*/ 2962627 h 7200899"/>
              <a:gd name="connsiteX3593" fmla="*/ 5520426 w 24516184"/>
              <a:gd name="connsiteY3593" fmla="*/ 2962413 h 7200899"/>
              <a:gd name="connsiteX3594" fmla="*/ 5508318 w 24516184"/>
              <a:gd name="connsiteY3594" fmla="*/ 2951797 h 7200899"/>
              <a:gd name="connsiteX3595" fmla="*/ 5492948 w 24516184"/>
              <a:gd name="connsiteY3595" fmla="*/ 2949345 h 7200899"/>
              <a:gd name="connsiteX3596" fmla="*/ 5477580 w 24516184"/>
              <a:gd name="connsiteY3596" fmla="*/ 2946898 h 7200899"/>
              <a:gd name="connsiteX3597" fmla="*/ 5454522 w 24516184"/>
              <a:gd name="connsiteY3597" fmla="*/ 2943221 h 7200899"/>
              <a:gd name="connsiteX3598" fmla="*/ 5431538 w 24516184"/>
              <a:gd name="connsiteY3598" fmla="*/ 2939558 h 7200899"/>
              <a:gd name="connsiteX3599" fmla="*/ 5431538 w 24516184"/>
              <a:gd name="connsiteY3599" fmla="*/ 2939557 h 7200899"/>
              <a:gd name="connsiteX3600" fmla="*/ 12446056 w 24516184"/>
              <a:gd name="connsiteY3600" fmla="*/ 2938454 h 7200899"/>
              <a:gd name="connsiteX3601" fmla="*/ 12435020 w 24516184"/>
              <a:gd name="connsiteY3601" fmla="*/ 2967361 h 7200899"/>
              <a:gd name="connsiteX3602" fmla="*/ 12435020 w 24516184"/>
              <a:gd name="connsiteY3602" fmla="*/ 2967360 h 7200899"/>
              <a:gd name="connsiteX3603" fmla="*/ 12446056 w 24516184"/>
              <a:gd name="connsiteY3603" fmla="*/ 2938455 h 7200899"/>
              <a:gd name="connsiteX3604" fmla="*/ 21580040 w 24516184"/>
              <a:gd name="connsiteY3604" fmla="*/ 2933972 h 7200899"/>
              <a:gd name="connsiteX3605" fmla="*/ 21595904 w 24516184"/>
              <a:gd name="connsiteY3605" fmla="*/ 2936910 h 7200899"/>
              <a:gd name="connsiteX3606" fmla="*/ 21622892 w 24516184"/>
              <a:gd name="connsiteY3606" fmla="*/ 2977573 h 7200899"/>
              <a:gd name="connsiteX3607" fmla="*/ 21577852 w 24516184"/>
              <a:gd name="connsiteY3607" fmla="*/ 3021545 h 7200899"/>
              <a:gd name="connsiteX3608" fmla="*/ 21559780 w 24516184"/>
              <a:gd name="connsiteY3608" fmla="*/ 2945380 h 7200899"/>
              <a:gd name="connsiteX3609" fmla="*/ 21580040 w 24516184"/>
              <a:gd name="connsiteY3609" fmla="*/ 2933972 h 7200899"/>
              <a:gd name="connsiteX3610" fmla="*/ 14449884 w 24516184"/>
              <a:gd name="connsiteY3610" fmla="*/ 2933429 h 7200899"/>
              <a:gd name="connsiteX3611" fmla="*/ 14449884 w 24516184"/>
              <a:gd name="connsiteY3611" fmla="*/ 2933430 h 7200899"/>
              <a:gd name="connsiteX3612" fmla="*/ 14449884 w 24516184"/>
              <a:gd name="connsiteY3612" fmla="*/ 2933430 h 7200899"/>
              <a:gd name="connsiteX3613" fmla="*/ 14468660 w 24516184"/>
              <a:gd name="connsiteY3613" fmla="*/ 2934836 h 7200899"/>
              <a:gd name="connsiteX3614" fmla="*/ 14468660 w 24516184"/>
              <a:gd name="connsiteY3614" fmla="*/ 2934835 h 7200899"/>
              <a:gd name="connsiteX3615" fmla="*/ 12235752 w 24516184"/>
              <a:gd name="connsiteY3615" fmla="*/ 2931377 h 7200899"/>
              <a:gd name="connsiteX3616" fmla="*/ 12238006 w 24516184"/>
              <a:gd name="connsiteY3616" fmla="*/ 2938785 h 7200899"/>
              <a:gd name="connsiteX3617" fmla="*/ 12244594 w 24516184"/>
              <a:gd name="connsiteY3617" fmla="*/ 2948829 h 7200899"/>
              <a:gd name="connsiteX3618" fmla="*/ 12238006 w 24516184"/>
              <a:gd name="connsiteY3618" fmla="*/ 2938784 h 7200899"/>
              <a:gd name="connsiteX3619" fmla="*/ 6901148 w 24516184"/>
              <a:gd name="connsiteY3619" fmla="*/ 2929891 h 7200899"/>
              <a:gd name="connsiteX3620" fmla="*/ 6901180 w 24516184"/>
              <a:gd name="connsiteY3620" fmla="*/ 2929908 h 7200899"/>
              <a:gd name="connsiteX3621" fmla="*/ 6917256 w 24516184"/>
              <a:gd name="connsiteY3621" fmla="*/ 2931249 h 7200899"/>
              <a:gd name="connsiteX3622" fmla="*/ 6913358 w 24516184"/>
              <a:gd name="connsiteY3622" fmla="*/ 2935539 h 7200899"/>
              <a:gd name="connsiteX3623" fmla="*/ 6913484 w 24516184"/>
              <a:gd name="connsiteY3623" fmla="*/ 2935599 h 7200899"/>
              <a:gd name="connsiteX3624" fmla="*/ 6913518 w 24516184"/>
              <a:gd name="connsiteY3624" fmla="*/ 2935561 h 7200899"/>
              <a:gd name="connsiteX3625" fmla="*/ 6913478 w 24516184"/>
              <a:gd name="connsiteY3625" fmla="*/ 2935539 h 7200899"/>
              <a:gd name="connsiteX3626" fmla="*/ 6917368 w 24516184"/>
              <a:gd name="connsiteY3626" fmla="*/ 2931258 h 7200899"/>
              <a:gd name="connsiteX3627" fmla="*/ 6917262 w 24516184"/>
              <a:gd name="connsiteY3627" fmla="*/ 2931249 h 7200899"/>
              <a:gd name="connsiteX3628" fmla="*/ 6917270 w 24516184"/>
              <a:gd name="connsiteY3628" fmla="*/ 2931240 h 7200899"/>
              <a:gd name="connsiteX3629" fmla="*/ 6901298 w 24516184"/>
              <a:gd name="connsiteY3629" fmla="*/ 2929908 h 7200899"/>
              <a:gd name="connsiteX3630" fmla="*/ 6901290 w 24516184"/>
              <a:gd name="connsiteY3630" fmla="*/ 2929903 h 7200899"/>
              <a:gd name="connsiteX3631" fmla="*/ 6493014 w 24516184"/>
              <a:gd name="connsiteY3631" fmla="*/ 2928623 h 7200899"/>
              <a:gd name="connsiteX3632" fmla="*/ 6493010 w 24516184"/>
              <a:gd name="connsiteY3632" fmla="*/ 2928638 h 7200899"/>
              <a:gd name="connsiteX3633" fmla="*/ 6554396 w 24516184"/>
              <a:gd name="connsiteY3633" fmla="*/ 2938423 h 7200899"/>
              <a:gd name="connsiteX3634" fmla="*/ 6646612 w 24516184"/>
              <a:gd name="connsiteY3634" fmla="*/ 2953121 h 7200899"/>
              <a:gd name="connsiteX3635" fmla="*/ 6661994 w 24516184"/>
              <a:gd name="connsiteY3635" fmla="*/ 2955571 h 7200899"/>
              <a:gd name="connsiteX3636" fmla="*/ 6661992 w 24516184"/>
              <a:gd name="connsiteY3636" fmla="*/ 2955555 h 7200899"/>
              <a:gd name="connsiteX3637" fmla="*/ 6646710 w 24516184"/>
              <a:gd name="connsiteY3637" fmla="*/ 2953121 h 7200899"/>
              <a:gd name="connsiteX3638" fmla="*/ 6554486 w 24516184"/>
              <a:gd name="connsiteY3638" fmla="*/ 2938423 h 7200899"/>
              <a:gd name="connsiteX3639" fmla="*/ 13414810 w 24516184"/>
              <a:gd name="connsiteY3639" fmla="*/ 2927517 h 7200899"/>
              <a:gd name="connsiteX3640" fmla="*/ 13404136 w 24516184"/>
              <a:gd name="connsiteY3640" fmla="*/ 2984665 h 7200899"/>
              <a:gd name="connsiteX3641" fmla="*/ 13389270 w 24516184"/>
              <a:gd name="connsiteY3641" fmla="*/ 3011789 h 7200899"/>
              <a:gd name="connsiteX3642" fmla="*/ 13389270 w 24516184"/>
              <a:gd name="connsiteY3642" fmla="*/ 3011790 h 7200899"/>
              <a:gd name="connsiteX3643" fmla="*/ 13404136 w 24516184"/>
              <a:gd name="connsiteY3643" fmla="*/ 2984666 h 7200899"/>
              <a:gd name="connsiteX3644" fmla="*/ 13414810 w 24516184"/>
              <a:gd name="connsiteY3644" fmla="*/ 2927518 h 7200899"/>
              <a:gd name="connsiteX3645" fmla="*/ 13414810 w 24516184"/>
              <a:gd name="connsiteY3645" fmla="*/ 2927518 h 7200899"/>
              <a:gd name="connsiteX3646" fmla="*/ 13450954 w 24516184"/>
              <a:gd name="connsiteY3646" fmla="*/ 2938606 h 7200899"/>
              <a:gd name="connsiteX3647" fmla="*/ 13488720 w 24516184"/>
              <a:gd name="connsiteY3647" fmla="*/ 2962452 h 7200899"/>
              <a:gd name="connsiteX3648" fmla="*/ 13488720 w 24516184"/>
              <a:gd name="connsiteY3648" fmla="*/ 2962453 h 7200899"/>
              <a:gd name="connsiteX3649" fmla="*/ 13493034 w 24516184"/>
              <a:gd name="connsiteY3649" fmla="*/ 2983355 h 7200899"/>
              <a:gd name="connsiteX3650" fmla="*/ 13488720 w 24516184"/>
              <a:gd name="connsiteY3650" fmla="*/ 2962452 h 7200899"/>
              <a:gd name="connsiteX3651" fmla="*/ 13488720 w 24516184"/>
              <a:gd name="connsiteY3651" fmla="*/ 2962451 h 7200899"/>
              <a:gd name="connsiteX3652" fmla="*/ 13450952 w 24516184"/>
              <a:gd name="connsiteY3652" fmla="*/ 2938605 h 7200899"/>
              <a:gd name="connsiteX3653" fmla="*/ 14164456 w 24516184"/>
              <a:gd name="connsiteY3653" fmla="*/ 2925681 h 7200899"/>
              <a:gd name="connsiteX3654" fmla="*/ 14151614 w 24516184"/>
              <a:gd name="connsiteY3654" fmla="*/ 2930200 h 7200899"/>
              <a:gd name="connsiteX3655" fmla="*/ 14140628 w 24516184"/>
              <a:gd name="connsiteY3655" fmla="*/ 2946274 h 7200899"/>
              <a:gd name="connsiteX3656" fmla="*/ 14140628 w 24516184"/>
              <a:gd name="connsiteY3656" fmla="*/ 2946275 h 7200899"/>
              <a:gd name="connsiteX3657" fmla="*/ 14140628 w 24516184"/>
              <a:gd name="connsiteY3657" fmla="*/ 2946274 h 7200899"/>
              <a:gd name="connsiteX3658" fmla="*/ 14147588 w 24516184"/>
              <a:gd name="connsiteY3658" fmla="*/ 2936094 h 7200899"/>
              <a:gd name="connsiteX3659" fmla="*/ 14151614 w 24516184"/>
              <a:gd name="connsiteY3659" fmla="*/ 2930201 h 7200899"/>
              <a:gd name="connsiteX3660" fmla="*/ 14151616 w 24516184"/>
              <a:gd name="connsiteY3660" fmla="*/ 2930201 h 7200899"/>
              <a:gd name="connsiteX3661" fmla="*/ 14151616 w 24516184"/>
              <a:gd name="connsiteY3661" fmla="*/ 2930200 h 7200899"/>
              <a:gd name="connsiteX3662" fmla="*/ 14164456 w 24516184"/>
              <a:gd name="connsiteY3662" fmla="*/ 2925681 h 7200899"/>
              <a:gd name="connsiteX3663" fmla="*/ 21347488 w 24516184"/>
              <a:gd name="connsiteY3663" fmla="*/ 2925231 h 7200899"/>
              <a:gd name="connsiteX3664" fmla="*/ 21550892 w 24516184"/>
              <a:gd name="connsiteY3664" fmla="*/ 3015488 h 7200899"/>
              <a:gd name="connsiteX3665" fmla="*/ 21569832 w 24516184"/>
              <a:gd name="connsiteY3665" fmla="*/ 3095440 h 7200899"/>
              <a:gd name="connsiteX3666" fmla="*/ 21593736 w 24516184"/>
              <a:gd name="connsiteY3666" fmla="*/ 3155122 h 7200899"/>
              <a:gd name="connsiteX3667" fmla="*/ 21622844 w 24516184"/>
              <a:gd name="connsiteY3667" fmla="*/ 3177858 h 7200899"/>
              <a:gd name="connsiteX3668" fmla="*/ 21625804 w 24516184"/>
              <a:gd name="connsiteY3668" fmla="*/ 3207490 h 7200899"/>
              <a:gd name="connsiteX3669" fmla="*/ 21617460 w 24516184"/>
              <a:gd name="connsiteY3669" fmla="*/ 3229082 h 7200899"/>
              <a:gd name="connsiteX3670" fmla="*/ 21625720 w 24516184"/>
              <a:gd name="connsiteY3670" fmla="*/ 3257525 h 7200899"/>
              <a:gd name="connsiteX3671" fmla="*/ 21620064 w 24516184"/>
              <a:gd name="connsiteY3671" fmla="*/ 3343725 h 7200899"/>
              <a:gd name="connsiteX3672" fmla="*/ 21529440 w 24516184"/>
              <a:gd name="connsiteY3672" fmla="*/ 3513174 h 7200899"/>
              <a:gd name="connsiteX3673" fmla="*/ 21496120 w 24516184"/>
              <a:gd name="connsiteY3673" fmla="*/ 3529951 h 7200899"/>
              <a:gd name="connsiteX3674" fmla="*/ 21539800 w 24516184"/>
              <a:gd name="connsiteY3674" fmla="*/ 3611796 h 7200899"/>
              <a:gd name="connsiteX3675" fmla="*/ 21539028 w 24516184"/>
              <a:gd name="connsiteY3675" fmla="*/ 3617445 h 7200899"/>
              <a:gd name="connsiteX3676" fmla="*/ 21573744 w 24516184"/>
              <a:gd name="connsiteY3676" fmla="*/ 3657471 h 7200899"/>
              <a:gd name="connsiteX3677" fmla="*/ 21583896 w 24516184"/>
              <a:gd name="connsiteY3677" fmla="*/ 3697542 h 7200899"/>
              <a:gd name="connsiteX3678" fmla="*/ 21586792 w 24516184"/>
              <a:gd name="connsiteY3678" fmla="*/ 3678067 h 7200899"/>
              <a:gd name="connsiteX3679" fmla="*/ 21596336 w 24516184"/>
              <a:gd name="connsiteY3679" fmla="*/ 3678176 h 7200899"/>
              <a:gd name="connsiteX3680" fmla="*/ 21632112 w 24516184"/>
              <a:gd name="connsiteY3680" fmla="*/ 3593447 h 7200899"/>
              <a:gd name="connsiteX3681" fmla="*/ 21688728 w 24516184"/>
              <a:gd name="connsiteY3681" fmla="*/ 3526817 h 7200899"/>
              <a:gd name="connsiteX3682" fmla="*/ 21742012 w 24516184"/>
              <a:gd name="connsiteY3682" fmla="*/ 3522441 h 7200899"/>
              <a:gd name="connsiteX3683" fmla="*/ 21757520 w 24516184"/>
              <a:gd name="connsiteY3683" fmla="*/ 3536371 h 7200899"/>
              <a:gd name="connsiteX3684" fmla="*/ 21755764 w 24516184"/>
              <a:gd name="connsiteY3684" fmla="*/ 3496607 h 7200899"/>
              <a:gd name="connsiteX3685" fmla="*/ 21776764 w 24516184"/>
              <a:gd name="connsiteY3685" fmla="*/ 3474163 h 7200899"/>
              <a:gd name="connsiteX3686" fmla="*/ 21800632 w 24516184"/>
              <a:gd name="connsiteY3686" fmla="*/ 3480329 h 7200899"/>
              <a:gd name="connsiteX3687" fmla="*/ 21785152 w 24516184"/>
              <a:gd name="connsiteY3687" fmla="*/ 3526277 h 7200899"/>
              <a:gd name="connsiteX3688" fmla="*/ 21758552 w 24516184"/>
              <a:gd name="connsiteY3688" fmla="*/ 3537301 h 7200899"/>
              <a:gd name="connsiteX3689" fmla="*/ 21792420 w 24516184"/>
              <a:gd name="connsiteY3689" fmla="*/ 3567719 h 7200899"/>
              <a:gd name="connsiteX3690" fmla="*/ 21810172 w 24516184"/>
              <a:gd name="connsiteY3690" fmla="*/ 3642569 h 7200899"/>
              <a:gd name="connsiteX3691" fmla="*/ 21805300 w 24516184"/>
              <a:gd name="connsiteY3691" fmla="*/ 3672094 h 7200899"/>
              <a:gd name="connsiteX3692" fmla="*/ 21837484 w 24516184"/>
              <a:gd name="connsiteY3692" fmla="*/ 3702013 h 7200899"/>
              <a:gd name="connsiteX3693" fmla="*/ 21823776 w 24516184"/>
              <a:gd name="connsiteY3693" fmla="*/ 3811683 h 7200899"/>
              <a:gd name="connsiteX3694" fmla="*/ 21811416 w 24516184"/>
              <a:gd name="connsiteY3694" fmla="*/ 3809983 h 7200899"/>
              <a:gd name="connsiteX3695" fmla="*/ 21806400 w 24516184"/>
              <a:gd name="connsiteY3695" fmla="*/ 3839991 h 7200899"/>
              <a:gd name="connsiteX3696" fmla="*/ 21777236 w 24516184"/>
              <a:gd name="connsiteY3696" fmla="*/ 3844759 h 7200899"/>
              <a:gd name="connsiteX3697" fmla="*/ 21775048 w 24516184"/>
              <a:gd name="connsiteY3697" fmla="*/ 3828677 h 7200899"/>
              <a:gd name="connsiteX3698" fmla="*/ 21785568 w 24516184"/>
              <a:gd name="connsiteY3698" fmla="*/ 3807343 h 7200899"/>
              <a:gd name="connsiteX3699" fmla="*/ 21786680 w 24516184"/>
              <a:gd name="connsiteY3699" fmla="*/ 3806581 h 7200899"/>
              <a:gd name="connsiteX3700" fmla="*/ 21779872 w 24516184"/>
              <a:gd name="connsiteY3700" fmla="*/ 3805649 h 7200899"/>
              <a:gd name="connsiteX3701" fmla="*/ 21749984 w 24516184"/>
              <a:gd name="connsiteY3701" fmla="*/ 3785037 h 7200899"/>
              <a:gd name="connsiteX3702" fmla="*/ 21682384 w 24516184"/>
              <a:gd name="connsiteY3702" fmla="*/ 3765451 h 7200899"/>
              <a:gd name="connsiteX3703" fmla="*/ 21629440 w 24516184"/>
              <a:gd name="connsiteY3703" fmla="*/ 3719533 h 7200899"/>
              <a:gd name="connsiteX3704" fmla="*/ 21625664 w 24516184"/>
              <a:gd name="connsiteY3704" fmla="*/ 3716990 h 7200899"/>
              <a:gd name="connsiteX3705" fmla="*/ 21625048 w 24516184"/>
              <a:gd name="connsiteY3705" fmla="*/ 3723859 h 7200899"/>
              <a:gd name="connsiteX3706" fmla="*/ 21605792 w 24516184"/>
              <a:gd name="connsiteY3706" fmla="*/ 3754681 h 7200899"/>
              <a:gd name="connsiteX3707" fmla="*/ 21598224 w 24516184"/>
              <a:gd name="connsiteY3707" fmla="*/ 3754111 h 7200899"/>
              <a:gd name="connsiteX3708" fmla="*/ 21602716 w 24516184"/>
              <a:gd name="connsiteY3708" fmla="*/ 3771849 h 7200899"/>
              <a:gd name="connsiteX3709" fmla="*/ 21583800 w 24516184"/>
              <a:gd name="connsiteY3709" fmla="*/ 3894071 h 7200899"/>
              <a:gd name="connsiteX3710" fmla="*/ 21480440 w 24516184"/>
              <a:gd name="connsiteY3710" fmla="*/ 3941161 h 7200899"/>
              <a:gd name="connsiteX3711" fmla="*/ 21440668 w 24516184"/>
              <a:gd name="connsiteY3711" fmla="*/ 3939733 h 7200899"/>
              <a:gd name="connsiteX3712" fmla="*/ 21467580 w 24516184"/>
              <a:gd name="connsiteY3712" fmla="*/ 3966373 h 7200899"/>
              <a:gd name="connsiteX3713" fmla="*/ 21499272 w 24516184"/>
              <a:gd name="connsiteY3713" fmla="*/ 4004048 h 7200899"/>
              <a:gd name="connsiteX3714" fmla="*/ 21533988 w 24516184"/>
              <a:gd name="connsiteY3714" fmla="*/ 4027299 h 7200899"/>
              <a:gd name="connsiteX3715" fmla="*/ 21540068 w 24516184"/>
              <a:gd name="connsiteY3715" fmla="*/ 4018241 h 7200899"/>
              <a:gd name="connsiteX3716" fmla="*/ 21544188 w 24516184"/>
              <a:gd name="connsiteY3716" fmla="*/ 4019473 h 7200899"/>
              <a:gd name="connsiteX3717" fmla="*/ 21544428 w 24516184"/>
              <a:gd name="connsiteY3717" fmla="*/ 4003020 h 7200899"/>
              <a:gd name="connsiteX3718" fmla="*/ 21565736 w 24516184"/>
              <a:gd name="connsiteY3718" fmla="*/ 3920421 h 7200899"/>
              <a:gd name="connsiteX3719" fmla="*/ 21581924 w 24516184"/>
              <a:gd name="connsiteY3719" fmla="*/ 3913543 h 7200899"/>
              <a:gd name="connsiteX3720" fmla="*/ 21589300 w 24516184"/>
              <a:gd name="connsiteY3720" fmla="*/ 4043226 h 7200899"/>
              <a:gd name="connsiteX3721" fmla="*/ 21585888 w 24516184"/>
              <a:gd name="connsiteY3721" fmla="*/ 4063551 h 7200899"/>
              <a:gd name="connsiteX3722" fmla="*/ 21594544 w 24516184"/>
              <a:gd name="connsiteY3722" fmla="*/ 4075603 h 7200899"/>
              <a:gd name="connsiteX3723" fmla="*/ 21547440 w 24516184"/>
              <a:gd name="connsiteY3723" fmla="*/ 4160518 h 7200899"/>
              <a:gd name="connsiteX3724" fmla="*/ 21544760 w 24516184"/>
              <a:gd name="connsiteY3724" fmla="*/ 4159961 h 7200899"/>
              <a:gd name="connsiteX3725" fmla="*/ 21542916 w 24516184"/>
              <a:gd name="connsiteY3725" fmla="*/ 4181241 h 7200899"/>
              <a:gd name="connsiteX3726" fmla="*/ 21509904 w 24516184"/>
              <a:gd name="connsiteY3726" fmla="*/ 4196129 h 7200899"/>
              <a:gd name="connsiteX3727" fmla="*/ 21503548 w 24516184"/>
              <a:gd name="connsiteY3727" fmla="*/ 4154369 h 7200899"/>
              <a:gd name="connsiteX3728" fmla="*/ 21515648 w 24516184"/>
              <a:gd name="connsiteY3728" fmla="*/ 4129389 h 7200899"/>
              <a:gd name="connsiteX3729" fmla="*/ 21513124 w 24516184"/>
              <a:gd name="connsiteY3729" fmla="*/ 4078866 h 7200899"/>
              <a:gd name="connsiteX3730" fmla="*/ 21520732 w 24516184"/>
              <a:gd name="connsiteY3730" fmla="*/ 4053953 h 7200899"/>
              <a:gd name="connsiteX3731" fmla="*/ 21518852 w 24516184"/>
              <a:gd name="connsiteY3731" fmla="*/ 4056499 h 7200899"/>
              <a:gd name="connsiteX3732" fmla="*/ 21502160 w 24516184"/>
              <a:gd name="connsiteY3732" fmla="*/ 4063138 h 7200899"/>
              <a:gd name="connsiteX3733" fmla="*/ 21414308 w 24516184"/>
              <a:gd name="connsiteY3733" fmla="*/ 3974176 h 7200899"/>
              <a:gd name="connsiteX3734" fmla="*/ 21383520 w 24516184"/>
              <a:gd name="connsiteY3734" fmla="*/ 3950093 h 7200899"/>
              <a:gd name="connsiteX3735" fmla="*/ 21383936 w 24516184"/>
              <a:gd name="connsiteY3735" fmla="*/ 3979125 h 7200899"/>
              <a:gd name="connsiteX3736" fmla="*/ 21380412 w 24516184"/>
              <a:gd name="connsiteY3736" fmla="*/ 3972669 h 7200899"/>
              <a:gd name="connsiteX3737" fmla="*/ 21376392 w 24516184"/>
              <a:gd name="connsiteY3737" fmla="*/ 4005783 h 7200899"/>
              <a:gd name="connsiteX3738" fmla="*/ 21349328 w 24516184"/>
              <a:gd name="connsiteY3738" fmla="*/ 4024737 h 7200899"/>
              <a:gd name="connsiteX3739" fmla="*/ 21308444 w 24516184"/>
              <a:gd name="connsiteY3739" fmla="*/ 3929493 h 7200899"/>
              <a:gd name="connsiteX3740" fmla="*/ 21320704 w 24516184"/>
              <a:gd name="connsiteY3740" fmla="*/ 3919899 h 7200899"/>
              <a:gd name="connsiteX3741" fmla="*/ 21319652 w 24516184"/>
              <a:gd name="connsiteY3741" fmla="*/ 3861397 h 7200899"/>
              <a:gd name="connsiteX3742" fmla="*/ 21319472 w 24516184"/>
              <a:gd name="connsiteY3742" fmla="*/ 3861064 h 7200899"/>
              <a:gd name="connsiteX3743" fmla="*/ 21319652 w 24516184"/>
              <a:gd name="connsiteY3743" fmla="*/ 3861090 h 7200899"/>
              <a:gd name="connsiteX3744" fmla="*/ 21318848 w 24516184"/>
              <a:gd name="connsiteY3744" fmla="*/ 3816663 h 7200899"/>
              <a:gd name="connsiteX3745" fmla="*/ 21308108 w 24516184"/>
              <a:gd name="connsiteY3745" fmla="*/ 3820629 h 7200899"/>
              <a:gd name="connsiteX3746" fmla="*/ 21326140 w 24516184"/>
              <a:gd name="connsiteY3746" fmla="*/ 3740513 h 7200899"/>
              <a:gd name="connsiteX3747" fmla="*/ 21326660 w 24516184"/>
              <a:gd name="connsiteY3747" fmla="*/ 3742759 h 7200899"/>
              <a:gd name="connsiteX3748" fmla="*/ 21349508 w 24516184"/>
              <a:gd name="connsiteY3748" fmla="*/ 3649169 h 7200899"/>
              <a:gd name="connsiteX3749" fmla="*/ 21328208 w 24516184"/>
              <a:gd name="connsiteY3749" fmla="*/ 3616453 h 7200899"/>
              <a:gd name="connsiteX3750" fmla="*/ 21321688 w 24516184"/>
              <a:gd name="connsiteY3750" fmla="*/ 3573518 h 7200899"/>
              <a:gd name="connsiteX3751" fmla="*/ 21315824 w 24516184"/>
              <a:gd name="connsiteY3751" fmla="*/ 3574435 h 7200899"/>
              <a:gd name="connsiteX3752" fmla="*/ 21251924 w 24516184"/>
              <a:gd name="connsiteY3752" fmla="*/ 3556599 h 7200899"/>
              <a:gd name="connsiteX3753" fmla="*/ 21229264 w 24516184"/>
              <a:gd name="connsiteY3753" fmla="*/ 3539513 h 7200899"/>
              <a:gd name="connsiteX3754" fmla="*/ 21201532 w 24516184"/>
              <a:gd name="connsiteY3754" fmla="*/ 3578876 h 7200899"/>
              <a:gd name="connsiteX3755" fmla="*/ 21129096 w 24516184"/>
              <a:gd name="connsiteY3755" fmla="*/ 3442405 h 7200899"/>
              <a:gd name="connsiteX3756" fmla="*/ 21117740 w 24516184"/>
              <a:gd name="connsiteY3756" fmla="*/ 3390102 h 7200899"/>
              <a:gd name="connsiteX3757" fmla="*/ 21131820 w 24516184"/>
              <a:gd name="connsiteY3757" fmla="*/ 3347497 h 7200899"/>
              <a:gd name="connsiteX3758" fmla="*/ 21111256 w 24516184"/>
              <a:gd name="connsiteY3758" fmla="*/ 3208265 h 7200899"/>
              <a:gd name="connsiteX3759" fmla="*/ 21165140 w 24516184"/>
              <a:gd name="connsiteY3759" fmla="*/ 3121502 h 7200899"/>
              <a:gd name="connsiteX3760" fmla="*/ 21166384 w 24516184"/>
              <a:gd name="connsiteY3760" fmla="*/ 3113140 h 7200899"/>
              <a:gd name="connsiteX3761" fmla="*/ 21155024 w 24516184"/>
              <a:gd name="connsiteY3761" fmla="*/ 3118948 h 7200899"/>
              <a:gd name="connsiteX3762" fmla="*/ 21123712 w 24516184"/>
              <a:gd name="connsiteY3762" fmla="*/ 3097070 h 7200899"/>
              <a:gd name="connsiteX3763" fmla="*/ 21112936 w 24516184"/>
              <a:gd name="connsiteY3763" fmla="*/ 3060932 h 7200899"/>
              <a:gd name="connsiteX3764" fmla="*/ 21163384 w 24516184"/>
              <a:gd name="connsiteY3764" fmla="*/ 2996022 h 7200899"/>
              <a:gd name="connsiteX3765" fmla="*/ 21195988 w 24516184"/>
              <a:gd name="connsiteY3765" fmla="*/ 2980049 h 7200899"/>
              <a:gd name="connsiteX3766" fmla="*/ 21233840 w 24516184"/>
              <a:gd name="connsiteY3766" fmla="*/ 2995972 h 7200899"/>
              <a:gd name="connsiteX3767" fmla="*/ 21230736 w 24516184"/>
              <a:gd name="connsiteY3767" fmla="*/ 3011529 h 7200899"/>
              <a:gd name="connsiteX3768" fmla="*/ 21261728 w 24516184"/>
              <a:gd name="connsiteY3768" fmla="*/ 2989681 h 7200899"/>
              <a:gd name="connsiteX3769" fmla="*/ 21347488 w 24516184"/>
              <a:gd name="connsiteY3769" fmla="*/ 2925231 h 7200899"/>
              <a:gd name="connsiteX3770" fmla="*/ 6087932 w 24516184"/>
              <a:gd name="connsiteY3770" fmla="*/ 2924096 h 7200899"/>
              <a:gd name="connsiteX3771" fmla="*/ 6087882 w 24516184"/>
              <a:gd name="connsiteY3771" fmla="*/ 2924104 h 7200899"/>
              <a:gd name="connsiteX3772" fmla="*/ 6103206 w 24516184"/>
              <a:gd name="connsiteY3772" fmla="*/ 2926547 h 7200899"/>
              <a:gd name="connsiteX3773" fmla="*/ 6195426 w 24516184"/>
              <a:gd name="connsiteY3773" fmla="*/ 2941247 h 7200899"/>
              <a:gd name="connsiteX3774" fmla="*/ 6210790 w 24516184"/>
              <a:gd name="connsiteY3774" fmla="*/ 2943696 h 7200899"/>
              <a:gd name="connsiteX3775" fmla="*/ 6242840 w 24516184"/>
              <a:gd name="connsiteY3775" fmla="*/ 2947863 h 7200899"/>
              <a:gd name="connsiteX3776" fmla="*/ 6242910 w 24516184"/>
              <a:gd name="connsiteY3776" fmla="*/ 2947858 h 7200899"/>
              <a:gd name="connsiteX3777" fmla="*/ 6210902 w 24516184"/>
              <a:gd name="connsiteY3777" fmla="*/ 2943697 h 7200899"/>
              <a:gd name="connsiteX3778" fmla="*/ 6195534 w 24516184"/>
              <a:gd name="connsiteY3778" fmla="*/ 2941248 h 7200899"/>
              <a:gd name="connsiteX3779" fmla="*/ 6114536 w 24516184"/>
              <a:gd name="connsiteY3779" fmla="*/ 2928336 h 7200899"/>
              <a:gd name="connsiteX3780" fmla="*/ 6103310 w 24516184"/>
              <a:gd name="connsiteY3780" fmla="*/ 2926547 h 7200899"/>
              <a:gd name="connsiteX3781" fmla="*/ 6095938 w 24516184"/>
              <a:gd name="connsiteY3781" fmla="*/ 2925372 h 7200899"/>
              <a:gd name="connsiteX3782" fmla="*/ 6087990 w 24516184"/>
              <a:gd name="connsiteY3782" fmla="*/ 2924105 h 7200899"/>
              <a:gd name="connsiteX3783" fmla="*/ 12576964 w 24516184"/>
              <a:gd name="connsiteY3783" fmla="*/ 2921260 h 7200899"/>
              <a:gd name="connsiteX3784" fmla="*/ 12576964 w 24516184"/>
              <a:gd name="connsiteY3784" fmla="*/ 2921261 h 7200899"/>
              <a:gd name="connsiteX3785" fmla="*/ 12578144 w 24516184"/>
              <a:gd name="connsiteY3785" fmla="*/ 2925477 h 7200899"/>
              <a:gd name="connsiteX3786" fmla="*/ 12583010 w 24516184"/>
              <a:gd name="connsiteY3786" fmla="*/ 2942864 h 7200899"/>
              <a:gd name="connsiteX3787" fmla="*/ 12583012 w 24516184"/>
              <a:gd name="connsiteY3787" fmla="*/ 2942864 h 7200899"/>
              <a:gd name="connsiteX3788" fmla="*/ 12581748 w 24516184"/>
              <a:gd name="connsiteY3788" fmla="*/ 2938353 h 7200899"/>
              <a:gd name="connsiteX3789" fmla="*/ 12578144 w 24516184"/>
              <a:gd name="connsiteY3789" fmla="*/ 2925477 h 7200899"/>
              <a:gd name="connsiteX3790" fmla="*/ 12292208 w 24516184"/>
              <a:gd name="connsiteY3790" fmla="*/ 2920947 h 7200899"/>
              <a:gd name="connsiteX3791" fmla="*/ 12292208 w 24516184"/>
              <a:gd name="connsiteY3791" fmla="*/ 2920948 h 7200899"/>
              <a:gd name="connsiteX3792" fmla="*/ 12292212 w 24516184"/>
              <a:gd name="connsiteY3792" fmla="*/ 2921433 h 7200899"/>
              <a:gd name="connsiteX3793" fmla="*/ 12292584 w 24516184"/>
              <a:gd name="connsiteY3793" fmla="*/ 2964706 h 7200899"/>
              <a:gd name="connsiteX3794" fmla="*/ 12292216 w 24516184"/>
              <a:gd name="connsiteY3794" fmla="*/ 2921779 h 7200899"/>
              <a:gd name="connsiteX3795" fmla="*/ 12292212 w 24516184"/>
              <a:gd name="connsiteY3795" fmla="*/ 2921433 h 7200899"/>
              <a:gd name="connsiteX3796" fmla="*/ 6966822 w 24516184"/>
              <a:gd name="connsiteY3796" fmla="*/ 2920614 h 7200899"/>
              <a:gd name="connsiteX3797" fmla="*/ 6950506 w 24516184"/>
              <a:gd name="connsiteY3797" fmla="*/ 2934005 h 7200899"/>
              <a:gd name="connsiteX3798" fmla="*/ 6950662 w 24516184"/>
              <a:gd name="connsiteY3798" fmla="*/ 2934018 h 7200899"/>
              <a:gd name="connsiteX3799" fmla="*/ 6950676 w 24516184"/>
              <a:gd name="connsiteY3799" fmla="*/ 2934009 h 7200899"/>
              <a:gd name="connsiteX3800" fmla="*/ 6950632 w 24516184"/>
              <a:gd name="connsiteY3800" fmla="*/ 2934005 h 7200899"/>
              <a:gd name="connsiteX3801" fmla="*/ 6966834 w 24516184"/>
              <a:gd name="connsiteY3801" fmla="*/ 2920706 h 7200899"/>
              <a:gd name="connsiteX3802" fmla="*/ 13758828 w 24516184"/>
              <a:gd name="connsiteY3802" fmla="*/ 2920049 h 7200899"/>
              <a:gd name="connsiteX3803" fmla="*/ 13752724 w 24516184"/>
              <a:gd name="connsiteY3803" fmla="*/ 2930822 h 7200899"/>
              <a:gd name="connsiteX3804" fmla="*/ 13752724 w 24516184"/>
              <a:gd name="connsiteY3804" fmla="*/ 2930822 h 7200899"/>
              <a:gd name="connsiteX3805" fmla="*/ 13758828 w 24516184"/>
              <a:gd name="connsiteY3805" fmla="*/ 2920050 h 7200899"/>
              <a:gd name="connsiteX3806" fmla="*/ 6805796 w 24516184"/>
              <a:gd name="connsiteY3806" fmla="*/ 2918448 h 7200899"/>
              <a:gd name="connsiteX3807" fmla="*/ 6783730 w 24516184"/>
              <a:gd name="connsiteY3807" fmla="*/ 2967468 h 7200899"/>
              <a:gd name="connsiteX3808" fmla="*/ 6772348 w 24516184"/>
              <a:gd name="connsiteY3808" fmla="*/ 2972210 h 7200899"/>
              <a:gd name="connsiteX3809" fmla="*/ 6772428 w 24516184"/>
              <a:gd name="connsiteY3809" fmla="*/ 2972218 h 7200899"/>
              <a:gd name="connsiteX3810" fmla="*/ 6793372 w 24516184"/>
              <a:gd name="connsiteY3810" fmla="*/ 2951165 h 7200899"/>
              <a:gd name="connsiteX3811" fmla="*/ 6805888 w 24516184"/>
              <a:gd name="connsiteY3811" fmla="*/ 2918463 h 7200899"/>
              <a:gd name="connsiteX3812" fmla="*/ 3852848 w 24516184"/>
              <a:gd name="connsiteY3812" fmla="*/ 2916444 h 7200899"/>
              <a:gd name="connsiteX3813" fmla="*/ 3853110 w 24516184"/>
              <a:gd name="connsiteY3813" fmla="*/ 2918782 h 7200899"/>
              <a:gd name="connsiteX3814" fmla="*/ 3878940 w 24516184"/>
              <a:gd name="connsiteY3814" fmla="*/ 2929886 h 7200899"/>
              <a:gd name="connsiteX3815" fmla="*/ 3877318 w 24516184"/>
              <a:gd name="connsiteY3815" fmla="*/ 2931083 h 7200899"/>
              <a:gd name="connsiteX3816" fmla="*/ 3887800 w 24516184"/>
              <a:gd name="connsiteY3816" fmla="*/ 2933696 h 7200899"/>
              <a:gd name="connsiteX3817" fmla="*/ 3887720 w 24516184"/>
              <a:gd name="connsiteY3817" fmla="*/ 2933663 h 7200899"/>
              <a:gd name="connsiteX3818" fmla="*/ 3877374 w 24516184"/>
              <a:gd name="connsiteY3818" fmla="*/ 2931083 h 7200899"/>
              <a:gd name="connsiteX3819" fmla="*/ 3878974 w 24516184"/>
              <a:gd name="connsiteY3819" fmla="*/ 2929901 h 7200899"/>
              <a:gd name="connsiteX3820" fmla="*/ 3878940 w 24516184"/>
              <a:gd name="connsiteY3820" fmla="*/ 2929886 h 7200899"/>
              <a:gd name="connsiteX3821" fmla="*/ 3878958 w 24516184"/>
              <a:gd name="connsiteY3821" fmla="*/ 2929870 h 7200899"/>
              <a:gd name="connsiteX3822" fmla="*/ 3853170 w 24516184"/>
              <a:gd name="connsiteY3822" fmla="*/ 2918783 h 7200899"/>
              <a:gd name="connsiteX3823" fmla="*/ 3852997 w 24516184"/>
              <a:gd name="connsiteY3823" fmla="*/ 2917240 h 7200899"/>
              <a:gd name="connsiteX3824" fmla="*/ 12583822 w 24516184"/>
              <a:gd name="connsiteY3824" fmla="*/ 2912969 h 7200899"/>
              <a:gd name="connsiteX3825" fmla="*/ 12583820 w 24516184"/>
              <a:gd name="connsiteY3825" fmla="*/ 2912970 h 7200899"/>
              <a:gd name="connsiteX3826" fmla="*/ 12600036 w 24516184"/>
              <a:gd name="connsiteY3826" fmla="*/ 2915556 h 7200899"/>
              <a:gd name="connsiteX3827" fmla="*/ 12613704 w 24516184"/>
              <a:gd name="connsiteY3827" fmla="*/ 2984415 h 7200899"/>
              <a:gd name="connsiteX3828" fmla="*/ 12613704 w 24516184"/>
              <a:gd name="connsiteY3828" fmla="*/ 2984414 h 7200899"/>
              <a:gd name="connsiteX3829" fmla="*/ 12600036 w 24516184"/>
              <a:gd name="connsiteY3829" fmla="*/ 2915556 h 7200899"/>
              <a:gd name="connsiteX3830" fmla="*/ 12583822 w 24516184"/>
              <a:gd name="connsiteY3830" fmla="*/ 2912970 h 7200899"/>
              <a:gd name="connsiteX3831" fmla="*/ 12583822 w 24516184"/>
              <a:gd name="connsiteY3831" fmla="*/ 2912969 h 7200899"/>
              <a:gd name="connsiteX3832" fmla="*/ 12315032 w 24516184"/>
              <a:gd name="connsiteY3832" fmla="*/ 2903797 h 7200899"/>
              <a:gd name="connsiteX3833" fmla="*/ 12315032 w 24516184"/>
              <a:gd name="connsiteY3833" fmla="*/ 2903798 h 7200899"/>
              <a:gd name="connsiteX3834" fmla="*/ 12331184 w 24516184"/>
              <a:gd name="connsiteY3834" fmla="*/ 2911506 h 7200899"/>
              <a:gd name="connsiteX3835" fmla="*/ 12149640 w 24516184"/>
              <a:gd name="connsiteY3835" fmla="*/ 2903238 h 7200899"/>
              <a:gd name="connsiteX3836" fmla="*/ 12143132 w 24516184"/>
              <a:gd name="connsiteY3836" fmla="*/ 2917068 h 7200899"/>
              <a:gd name="connsiteX3837" fmla="*/ 12138460 w 24516184"/>
              <a:gd name="connsiteY3837" fmla="*/ 2923222 h 7200899"/>
              <a:gd name="connsiteX3838" fmla="*/ 12115252 w 24516184"/>
              <a:gd name="connsiteY3838" fmla="*/ 2935752 h 7200899"/>
              <a:gd name="connsiteX3839" fmla="*/ 12115232 w 24516184"/>
              <a:gd name="connsiteY3839" fmla="*/ 2935761 h 7200899"/>
              <a:gd name="connsiteX3840" fmla="*/ 12073534 w 24516184"/>
              <a:gd name="connsiteY3840" fmla="*/ 2932922 h 7200899"/>
              <a:gd name="connsiteX3841" fmla="*/ 12073534 w 24516184"/>
              <a:gd name="connsiteY3841" fmla="*/ 2932923 h 7200899"/>
              <a:gd name="connsiteX3842" fmla="*/ 12094384 w 24516184"/>
              <a:gd name="connsiteY3842" fmla="*/ 2934343 h 7200899"/>
              <a:gd name="connsiteX3843" fmla="*/ 12115232 w 24516184"/>
              <a:gd name="connsiteY3843" fmla="*/ 2935762 h 7200899"/>
              <a:gd name="connsiteX3844" fmla="*/ 12115236 w 24516184"/>
              <a:gd name="connsiteY3844" fmla="*/ 2935760 h 7200899"/>
              <a:gd name="connsiteX3845" fmla="*/ 12115252 w 24516184"/>
              <a:gd name="connsiteY3845" fmla="*/ 2935752 h 7200899"/>
              <a:gd name="connsiteX3846" fmla="*/ 12115256 w 24516184"/>
              <a:gd name="connsiteY3846" fmla="*/ 2935750 h 7200899"/>
              <a:gd name="connsiteX3847" fmla="*/ 12138460 w 24516184"/>
              <a:gd name="connsiteY3847" fmla="*/ 2923223 h 7200899"/>
              <a:gd name="connsiteX3848" fmla="*/ 12138460 w 24516184"/>
              <a:gd name="connsiteY3848" fmla="*/ 2923222 h 7200899"/>
              <a:gd name="connsiteX3849" fmla="*/ 12138464 w 24516184"/>
              <a:gd name="connsiteY3849" fmla="*/ 2923221 h 7200899"/>
              <a:gd name="connsiteX3850" fmla="*/ 12143128 w 24516184"/>
              <a:gd name="connsiteY3850" fmla="*/ 2917072 h 7200899"/>
              <a:gd name="connsiteX3851" fmla="*/ 12143132 w 24516184"/>
              <a:gd name="connsiteY3851" fmla="*/ 2917068 h 7200899"/>
              <a:gd name="connsiteX3852" fmla="*/ 12143134 w 24516184"/>
              <a:gd name="connsiteY3852" fmla="*/ 2917065 h 7200899"/>
              <a:gd name="connsiteX3853" fmla="*/ 12149640 w 24516184"/>
              <a:gd name="connsiteY3853" fmla="*/ 2903241 h 7200899"/>
              <a:gd name="connsiteX3854" fmla="*/ 6323938 w 24516184"/>
              <a:gd name="connsiteY3854" fmla="*/ 2901674 h 7200899"/>
              <a:gd name="connsiteX3855" fmla="*/ 6323926 w 24516184"/>
              <a:gd name="connsiteY3855" fmla="*/ 2901688 h 7200899"/>
              <a:gd name="connsiteX3856" fmla="*/ 6375726 w 24516184"/>
              <a:gd name="connsiteY3856" fmla="*/ 2909942 h 7200899"/>
              <a:gd name="connsiteX3857" fmla="*/ 6462178 w 24516184"/>
              <a:gd name="connsiteY3857" fmla="*/ 2923721 h 7200899"/>
              <a:gd name="connsiteX3858" fmla="*/ 6456722 w 24516184"/>
              <a:gd name="connsiteY3858" fmla="*/ 2982894 h 7200899"/>
              <a:gd name="connsiteX3859" fmla="*/ 6468094 w 24516184"/>
              <a:gd name="connsiteY3859" fmla="*/ 2983770 h 7200899"/>
              <a:gd name="connsiteX3860" fmla="*/ 6468106 w 24516184"/>
              <a:gd name="connsiteY3860" fmla="*/ 2983764 h 7200899"/>
              <a:gd name="connsiteX3861" fmla="*/ 6456824 w 24516184"/>
              <a:gd name="connsiteY3861" fmla="*/ 2982894 h 7200899"/>
              <a:gd name="connsiteX3862" fmla="*/ 6462274 w 24516184"/>
              <a:gd name="connsiteY3862" fmla="*/ 2923721 h 7200899"/>
              <a:gd name="connsiteX3863" fmla="*/ 6323938 w 24516184"/>
              <a:gd name="connsiteY3863" fmla="*/ 2901674 h 7200899"/>
              <a:gd name="connsiteX3864" fmla="*/ 4780470 w 24516184"/>
              <a:gd name="connsiteY3864" fmla="*/ 2895821 h 7200899"/>
              <a:gd name="connsiteX3865" fmla="*/ 4780474 w 24516184"/>
              <a:gd name="connsiteY3865" fmla="*/ 2895837 h 7200899"/>
              <a:gd name="connsiteX3866" fmla="*/ 4807270 w 24516184"/>
              <a:gd name="connsiteY3866" fmla="*/ 2900109 h 7200899"/>
              <a:gd name="connsiteX3867" fmla="*/ 4811112 w 24516184"/>
              <a:gd name="connsiteY3867" fmla="*/ 2900721 h 7200899"/>
              <a:gd name="connsiteX3868" fmla="*/ 4872594 w 24516184"/>
              <a:gd name="connsiteY3868" fmla="*/ 2910522 h 7200899"/>
              <a:gd name="connsiteX3869" fmla="*/ 4873026 w 24516184"/>
              <a:gd name="connsiteY3869" fmla="*/ 2910941 h 7200899"/>
              <a:gd name="connsiteX3870" fmla="*/ 4880468 w 24516184"/>
              <a:gd name="connsiteY3870" fmla="*/ 2920329 h 7200899"/>
              <a:gd name="connsiteX3871" fmla="*/ 4883618 w 24516184"/>
              <a:gd name="connsiteY3871" fmla="*/ 2929867 h 7200899"/>
              <a:gd name="connsiteX3872" fmla="*/ 4887256 w 24516184"/>
              <a:gd name="connsiteY3872" fmla="*/ 2942864 h 7200899"/>
              <a:gd name="connsiteX3873" fmla="*/ 4895362 w 24516184"/>
              <a:gd name="connsiteY3873" fmla="*/ 2962896 h 7200899"/>
              <a:gd name="connsiteX3874" fmla="*/ 4896088 w 24516184"/>
              <a:gd name="connsiteY3874" fmla="*/ 2964927 h 7200899"/>
              <a:gd name="connsiteX3875" fmla="*/ 4913214 w 24516184"/>
              <a:gd name="connsiteY3875" fmla="*/ 2977024 h 7200899"/>
              <a:gd name="connsiteX3876" fmla="*/ 4913342 w 24516184"/>
              <a:gd name="connsiteY3876" fmla="*/ 2977044 h 7200899"/>
              <a:gd name="connsiteX3877" fmla="*/ 4913316 w 24516184"/>
              <a:gd name="connsiteY3877" fmla="*/ 2977026 h 7200899"/>
              <a:gd name="connsiteX3878" fmla="*/ 4913306 w 24516184"/>
              <a:gd name="connsiteY3878" fmla="*/ 2977024 h 7200899"/>
              <a:gd name="connsiteX3879" fmla="*/ 4896168 w 24516184"/>
              <a:gd name="connsiteY3879" fmla="*/ 2964927 h 7200899"/>
              <a:gd name="connsiteX3880" fmla="*/ 4896036 w 24516184"/>
              <a:gd name="connsiteY3880" fmla="*/ 2964560 h 7200899"/>
              <a:gd name="connsiteX3881" fmla="*/ 4895362 w 24516184"/>
              <a:gd name="connsiteY3881" fmla="*/ 2962896 h 7200899"/>
              <a:gd name="connsiteX3882" fmla="*/ 4894718 w 24516184"/>
              <a:gd name="connsiteY3882" fmla="*/ 2961095 h 7200899"/>
              <a:gd name="connsiteX3883" fmla="*/ 4887346 w 24516184"/>
              <a:gd name="connsiteY3883" fmla="*/ 2942865 h 7200899"/>
              <a:gd name="connsiteX3884" fmla="*/ 4884180 w 24516184"/>
              <a:gd name="connsiteY3884" fmla="*/ 2931560 h 7200899"/>
              <a:gd name="connsiteX3885" fmla="*/ 4884106 w 24516184"/>
              <a:gd name="connsiteY3885" fmla="*/ 2931354 h 7200899"/>
              <a:gd name="connsiteX3886" fmla="*/ 4883618 w 24516184"/>
              <a:gd name="connsiteY3886" fmla="*/ 2929867 h 7200899"/>
              <a:gd name="connsiteX3887" fmla="*/ 4883090 w 24516184"/>
              <a:gd name="connsiteY3887" fmla="*/ 2927985 h 7200899"/>
              <a:gd name="connsiteX3888" fmla="*/ 4880634 w 24516184"/>
              <a:gd name="connsiteY3888" fmla="*/ 2920537 h 7200899"/>
              <a:gd name="connsiteX3889" fmla="*/ 4880468 w 24516184"/>
              <a:gd name="connsiteY3889" fmla="*/ 2920329 h 7200899"/>
              <a:gd name="connsiteX3890" fmla="*/ 4880400 w 24516184"/>
              <a:gd name="connsiteY3890" fmla="*/ 2920122 h 7200899"/>
              <a:gd name="connsiteX3891" fmla="*/ 4873448 w 24516184"/>
              <a:gd name="connsiteY3891" fmla="*/ 2911350 h 7200899"/>
              <a:gd name="connsiteX3892" fmla="*/ 4873026 w 24516184"/>
              <a:gd name="connsiteY3892" fmla="*/ 2910941 h 7200899"/>
              <a:gd name="connsiteX3893" fmla="*/ 4872694 w 24516184"/>
              <a:gd name="connsiteY3893" fmla="*/ 2910522 h 7200899"/>
              <a:gd name="connsiteX3894" fmla="*/ 4850336 w 24516184"/>
              <a:gd name="connsiteY3894" fmla="*/ 2906956 h 7200899"/>
              <a:gd name="connsiteX3895" fmla="*/ 4841954 w 24516184"/>
              <a:gd name="connsiteY3895" fmla="*/ 2905619 h 7200899"/>
              <a:gd name="connsiteX3896" fmla="*/ 4811206 w 24516184"/>
              <a:gd name="connsiteY3896" fmla="*/ 2900721 h 7200899"/>
              <a:gd name="connsiteX3897" fmla="*/ 4807366 w 24516184"/>
              <a:gd name="connsiteY3897" fmla="*/ 2900109 h 7200899"/>
              <a:gd name="connsiteX3898" fmla="*/ 4780570 w 24516184"/>
              <a:gd name="connsiteY3898" fmla="*/ 2895837 h 7200899"/>
              <a:gd name="connsiteX3899" fmla="*/ 14347964 w 24516184"/>
              <a:gd name="connsiteY3899" fmla="*/ 2893953 h 7200899"/>
              <a:gd name="connsiteX3900" fmla="*/ 14349320 w 24516184"/>
              <a:gd name="connsiteY3900" fmla="*/ 2902386 h 7200899"/>
              <a:gd name="connsiteX3901" fmla="*/ 14349320 w 24516184"/>
              <a:gd name="connsiteY3901" fmla="*/ 2902385 h 7200899"/>
              <a:gd name="connsiteX3902" fmla="*/ 22343344 w 24516184"/>
              <a:gd name="connsiteY3902" fmla="*/ 2893113 h 7200899"/>
              <a:gd name="connsiteX3903" fmla="*/ 22359596 w 24516184"/>
              <a:gd name="connsiteY3903" fmla="*/ 2893405 h 7200899"/>
              <a:gd name="connsiteX3904" fmla="*/ 22336840 w 24516184"/>
              <a:gd name="connsiteY3904" fmla="*/ 2939213 h 7200899"/>
              <a:gd name="connsiteX3905" fmla="*/ 22343344 w 24516184"/>
              <a:gd name="connsiteY3905" fmla="*/ 2893113 h 7200899"/>
              <a:gd name="connsiteX3906" fmla="*/ 12280352 w 24516184"/>
              <a:gd name="connsiteY3906" fmla="*/ 2890205 h 7200899"/>
              <a:gd name="connsiteX3907" fmla="*/ 12280352 w 24516184"/>
              <a:gd name="connsiteY3907" fmla="*/ 2890207 h 7200899"/>
              <a:gd name="connsiteX3908" fmla="*/ 12284856 w 24516184"/>
              <a:gd name="connsiteY3908" fmla="*/ 2901886 h 7200899"/>
              <a:gd name="connsiteX3909" fmla="*/ 12290500 w 24516184"/>
              <a:gd name="connsiteY3909" fmla="*/ 2916520 h 7200899"/>
              <a:gd name="connsiteX3910" fmla="*/ 12280352 w 24516184"/>
              <a:gd name="connsiteY3910" fmla="*/ 2890206 h 7200899"/>
              <a:gd name="connsiteX3911" fmla="*/ 6814410 w 24516184"/>
              <a:gd name="connsiteY3911" fmla="*/ 2889566 h 7200899"/>
              <a:gd name="connsiteX3912" fmla="*/ 6814292 w 24516184"/>
              <a:gd name="connsiteY3912" fmla="*/ 2889777 h 7200899"/>
              <a:gd name="connsiteX3913" fmla="*/ 6901034 w 24516184"/>
              <a:gd name="connsiteY3913" fmla="*/ 2929880 h 7200899"/>
              <a:gd name="connsiteX3914" fmla="*/ 6901114 w 24516184"/>
              <a:gd name="connsiteY3914" fmla="*/ 2929887 h 7200899"/>
              <a:gd name="connsiteX3915" fmla="*/ 6814364 w 24516184"/>
              <a:gd name="connsiteY3915" fmla="*/ 2889777 h 7200899"/>
              <a:gd name="connsiteX3916" fmla="*/ 12633036 w 24516184"/>
              <a:gd name="connsiteY3916" fmla="*/ 2889507 h 7200899"/>
              <a:gd name="connsiteX3917" fmla="*/ 12624744 w 24516184"/>
              <a:gd name="connsiteY3917" fmla="*/ 2897366 h 7200899"/>
              <a:gd name="connsiteX3918" fmla="*/ 12624744 w 24516184"/>
              <a:gd name="connsiteY3918" fmla="*/ 2897365 h 7200899"/>
              <a:gd name="connsiteX3919" fmla="*/ 12633036 w 24516184"/>
              <a:gd name="connsiteY3919" fmla="*/ 2889510 h 7200899"/>
              <a:gd name="connsiteX3920" fmla="*/ 3985480 w 24516184"/>
              <a:gd name="connsiteY3920" fmla="*/ 2889220 h 7200899"/>
              <a:gd name="connsiteX3921" fmla="*/ 4000852 w 24516184"/>
              <a:gd name="connsiteY3921" fmla="*/ 2891670 h 7200899"/>
              <a:gd name="connsiteX3922" fmla="*/ 4031593 w 24516184"/>
              <a:gd name="connsiteY3922" fmla="*/ 2896569 h 7200899"/>
              <a:gd name="connsiteX3923" fmla="*/ 4031593 w 24516184"/>
              <a:gd name="connsiteY3923" fmla="*/ 2896560 h 7200899"/>
              <a:gd name="connsiteX3924" fmla="*/ 4000912 w 24516184"/>
              <a:gd name="connsiteY3924" fmla="*/ 2891670 h 7200899"/>
              <a:gd name="connsiteX3925" fmla="*/ 3985614 w 24516184"/>
              <a:gd name="connsiteY3925" fmla="*/ 2889232 h 7200899"/>
              <a:gd name="connsiteX3926" fmla="*/ 14300448 w 24516184"/>
              <a:gd name="connsiteY3926" fmla="*/ 2886375 h 7200899"/>
              <a:gd name="connsiteX3927" fmla="*/ 14300450 w 24516184"/>
              <a:gd name="connsiteY3927" fmla="*/ 2886376 h 7200899"/>
              <a:gd name="connsiteX3928" fmla="*/ 14347964 w 24516184"/>
              <a:gd name="connsiteY3928" fmla="*/ 2893952 h 7200899"/>
              <a:gd name="connsiteX3929" fmla="*/ 14347964 w 24516184"/>
              <a:gd name="connsiteY3929" fmla="*/ 2893951 h 7200899"/>
              <a:gd name="connsiteX3930" fmla="*/ 13422656 w 24516184"/>
              <a:gd name="connsiteY3930" fmla="*/ 2885509 h 7200899"/>
              <a:gd name="connsiteX3931" fmla="*/ 13419438 w 24516184"/>
              <a:gd name="connsiteY3931" fmla="*/ 2902738 h 7200899"/>
              <a:gd name="connsiteX3932" fmla="*/ 13422656 w 24516184"/>
              <a:gd name="connsiteY3932" fmla="*/ 2885510 h 7200899"/>
              <a:gd name="connsiteX3933" fmla="*/ 13425822 w 24516184"/>
              <a:gd name="connsiteY3933" fmla="*/ 2890736 h 7200899"/>
              <a:gd name="connsiteX3934" fmla="*/ 13425822 w 24516184"/>
              <a:gd name="connsiteY3934" fmla="*/ 2890735 h 7200899"/>
              <a:gd name="connsiteX3935" fmla="*/ 8899274 w 24516184"/>
              <a:gd name="connsiteY3935" fmla="*/ 2885497 h 7200899"/>
              <a:gd name="connsiteX3936" fmla="*/ 8899727 w 24516184"/>
              <a:gd name="connsiteY3936" fmla="*/ 2886437 h 7200899"/>
              <a:gd name="connsiteX3937" fmla="*/ 8899727 w 24516184"/>
              <a:gd name="connsiteY3937" fmla="*/ 2886436 h 7200899"/>
              <a:gd name="connsiteX3938" fmla="*/ 21686416 w 24516184"/>
              <a:gd name="connsiteY3938" fmla="*/ 2885395 h 7200899"/>
              <a:gd name="connsiteX3939" fmla="*/ 21707964 w 24516184"/>
              <a:gd name="connsiteY3939" fmla="*/ 2959111 h 7200899"/>
              <a:gd name="connsiteX3940" fmla="*/ 21667088 w 24516184"/>
              <a:gd name="connsiteY3940" fmla="*/ 2897850 h 7200899"/>
              <a:gd name="connsiteX3941" fmla="*/ 21686416 w 24516184"/>
              <a:gd name="connsiteY3941" fmla="*/ 2885395 h 7200899"/>
              <a:gd name="connsiteX3942" fmla="*/ 8477550 w 24516184"/>
              <a:gd name="connsiteY3942" fmla="*/ 2884727 h 7200899"/>
              <a:gd name="connsiteX3943" fmla="*/ 8477560 w 24516184"/>
              <a:gd name="connsiteY3943" fmla="*/ 2884729 h 7200899"/>
              <a:gd name="connsiteX3944" fmla="*/ 8527017 w 24516184"/>
              <a:gd name="connsiteY3944" fmla="*/ 2890031 h 7200899"/>
              <a:gd name="connsiteX3945" fmla="*/ 8527031 w 24516184"/>
              <a:gd name="connsiteY3945" fmla="*/ 2890031 h 7200899"/>
              <a:gd name="connsiteX3946" fmla="*/ 21446152 w 24516184"/>
              <a:gd name="connsiteY3946" fmla="*/ 2883975 h 7200899"/>
              <a:gd name="connsiteX3947" fmla="*/ 21455028 w 24516184"/>
              <a:gd name="connsiteY3947" fmla="*/ 2920049 h 7200899"/>
              <a:gd name="connsiteX3948" fmla="*/ 21416632 w 24516184"/>
              <a:gd name="connsiteY3948" fmla="*/ 2952539 h 7200899"/>
              <a:gd name="connsiteX3949" fmla="*/ 21427096 w 24516184"/>
              <a:gd name="connsiteY3949" fmla="*/ 2887443 h 7200899"/>
              <a:gd name="connsiteX3950" fmla="*/ 21446152 w 24516184"/>
              <a:gd name="connsiteY3950" fmla="*/ 2883975 h 7200899"/>
              <a:gd name="connsiteX3951" fmla="*/ 22935760 w 24516184"/>
              <a:gd name="connsiteY3951" fmla="*/ 2883148 h 7200899"/>
              <a:gd name="connsiteX3952" fmla="*/ 22974360 w 24516184"/>
              <a:gd name="connsiteY3952" fmla="*/ 2913099 h 7200899"/>
              <a:gd name="connsiteX3953" fmla="*/ 22933364 w 24516184"/>
              <a:gd name="connsiteY3953" fmla="*/ 2997449 h 7200899"/>
              <a:gd name="connsiteX3954" fmla="*/ 22935760 w 24516184"/>
              <a:gd name="connsiteY3954" fmla="*/ 2883148 h 7200899"/>
              <a:gd name="connsiteX3955" fmla="*/ 8898141 w 24516184"/>
              <a:gd name="connsiteY3955" fmla="*/ 2883123 h 7200899"/>
              <a:gd name="connsiteX3956" fmla="*/ 8898141 w 24516184"/>
              <a:gd name="connsiteY3956" fmla="*/ 2883124 h 7200899"/>
              <a:gd name="connsiteX3957" fmla="*/ 8913383 w 24516184"/>
              <a:gd name="connsiteY3957" fmla="*/ 2894132 h 7200899"/>
              <a:gd name="connsiteX3958" fmla="*/ 6949642 w 24516184"/>
              <a:gd name="connsiteY3958" fmla="*/ 2881343 h 7200899"/>
              <a:gd name="connsiteX3959" fmla="*/ 6949556 w 24516184"/>
              <a:gd name="connsiteY3959" fmla="*/ 2881421 h 7200899"/>
              <a:gd name="connsiteX3960" fmla="*/ 6964538 w 24516184"/>
              <a:gd name="connsiteY3960" fmla="*/ 2903540 h 7200899"/>
              <a:gd name="connsiteX3961" fmla="*/ 6964874 w 24516184"/>
              <a:gd name="connsiteY3961" fmla="*/ 2904803 h 7200899"/>
              <a:gd name="connsiteX3962" fmla="*/ 6964754 w 24516184"/>
              <a:gd name="connsiteY3962" fmla="*/ 2903864 h 7200899"/>
              <a:gd name="connsiteX3963" fmla="*/ 6964672 w 24516184"/>
              <a:gd name="connsiteY3963" fmla="*/ 2903540 h 7200899"/>
              <a:gd name="connsiteX3964" fmla="*/ 6949694 w 24516184"/>
              <a:gd name="connsiteY3964" fmla="*/ 2881421 h 7200899"/>
              <a:gd name="connsiteX3965" fmla="*/ 6949726 w 24516184"/>
              <a:gd name="connsiteY3965" fmla="*/ 2881390 h 7200899"/>
              <a:gd name="connsiteX3966" fmla="*/ 6949702 w 24516184"/>
              <a:gd name="connsiteY3966" fmla="*/ 2881352 h 7200899"/>
              <a:gd name="connsiteX3967" fmla="*/ 3908686 w 24516184"/>
              <a:gd name="connsiteY3967" fmla="*/ 2876969 h 7200899"/>
              <a:gd name="connsiteX3968" fmla="*/ 3908676 w 24516184"/>
              <a:gd name="connsiteY3968" fmla="*/ 2877003 h 7200899"/>
              <a:gd name="connsiteX3969" fmla="*/ 3923952 w 24516184"/>
              <a:gd name="connsiteY3969" fmla="*/ 2887855 h 7200899"/>
              <a:gd name="connsiteX3970" fmla="*/ 3943070 w 24516184"/>
              <a:gd name="connsiteY3970" fmla="*/ 2907792 h 7200899"/>
              <a:gd name="connsiteX3971" fmla="*/ 3943094 w 24516184"/>
              <a:gd name="connsiteY3971" fmla="*/ 2907778 h 7200899"/>
              <a:gd name="connsiteX3972" fmla="*/ 3931618 w 24516184"/>
              <a:gd name="connsiteY3972" fmla="*/ 2903143 h 7200899"/>
              <a:gd name="connsiteX3973" fmla="*/ 3908686 w 24516184"/>
              <a:gd name="connsiteY3973" fmla="*/ 2876969 h 7200899"/>
              <a:gd name="connsiteX3974" fmla="*/ 14593940 w 24516184"/>
              <a:gd name="connsiteY3974" fmla="*/ 2875969 h 7200899"/>
              <a:gd name="connsiteX3975" fmla="*/ 14577384 w 24516184"/>
              <a:gd name="connsiteY3975" fmla="*/ 2910599 h 7200899"/>
              <a:gd name="connsiteX3976" fmla="*/ 14550916 w 24516184"/>
              <a:gd name="connsiteY3976" fmla="*/ 2908619 h 7200899"/>
              <a:gd name="connsiteX3977" fmla="*/ 14550920 w 24516184"/>
              <a:gd name="connsiteY3977" fmla="*/ 2908620 h 7200899"/>
              <a:gd name="connsiteX3978" fmla="*/ 14569824 w 24516184"/>
              <a:gd name="connsiteY3978" fmla="*/ 2910034 h 7200899"/>
              <a:gd name="connsiteX3979" fmla="*/ 14577384 w 24516184"/>
              <a:gd name="connsiteY3979" fmla="*/ 2910600 h 7200899"/>
              <a:gd name="connsiteX3980" fmla="*/ 5911290 w 24516184"/>
              <a:gd name="connsiteY3980" fmla="*/ 2873426 h 7200899"/>
              <a:gd name="connsiteX3981" fmla="*/ 5911276 w 24516184"/>
              <a:gd name="connsiteY3981" fmla="*/ 2873430 h 7200899"/>
              <a:gd name="connsiteX3982" fmla="*/ 5937146 w 24516184"/>
              <a:gd name="connsiteY3982" fmla="*/ 2874748 h 7200899"/>
              <a:gd name="connsiteX3983" fmla="*/ 5964866 w 24516184"/>
              <a:gd name="connsiteY3983" fmla="*/ 2904497 h 7200899"/>
              <a:gd name="connsiteX3984" fmla="*/ 5966466 w 24516184"/>
              <a:gd name="connsiteY3984" fmla="*/ 2905652 h 7200899"/>
              <a:gd name="connsiteX3985" fmla="*/ 5993264 w 24516184"/>
              <a:gd name="connsiteY3985" fmla="*/ 2926247 h 7200899"/>
              <a:gd name="connsiteX3986" fmla="*/ 6000234 w 24516184"/>
              <a:gd name="connsiteY3986" fmla="*/ 2930039 h 7200899"/>
              <a:gd name="connsiteX3987" fmla="*/ 6004484 w 24516184"/>
              <a:gd name="connsiteY3987" fmla="*/ 2933108 h 7200899"/>
              <a:gd name="connsiteX3988" fmla="*/ 6007870 w 24516184"/>
              <a:gd name="connsiteY3988" fmla="*/ 2934198 h 7200899"/>
              <a:gd name="connsiteX3989" fmla="*/ 6014292 w 24516184"/>
              <a:gd name="connsiteY3989" fmla="*/ 2937691 h 7200899"/>
              <a:gd name="connsiteX3990" fmla="*/ 6029516 w 24516184"/>
              <a:gd name="connsiteY3990" fmla="*/ 2941151 h 7200899"/>
              <a:gd name="connsiteX3991" fmla="*/ 6029746 w 24516184"/>
              <a:gd name="connsiteY3991" fmla="*/ 2941224 h 7200899"/>
              <a:gd name="connsiteX3992" fmla="*/ 6029800 w 24516184"/>
              <a:gd name="connsiteY3992" fmla="*/ 2941215 h 7200899"/>
              <a:gd name="connsiteX3993" fmla="*/ 6029516 w 24516184"/>
              <a:gd name="connsiteY3993" fmla="*/ 2941151 h 7200899"/>
              <a:gd name="connsiteX3994" fmla="*/ 6029282 w 24516184"/>
              <a:gd name="connsiteY3994" fmla="*/ 2941076 h 7200899"/>
              <a:gd name="connsiteX3995" fmla="*/ 6014392 w 24516184"/>
              <a:gd name="connsiteY3995" fmla="*/ 2937692 h 7200899"/>
              <a:gd name="connsiteX3996" fmla="*/ 6008110 w 24516184"/>
              <a:gd name="connsiteY3996" fmla="*/ 2934276 h 7200899"/>
              <a:gd name="connsiteX3997" fmla="*/ 6007870 w 24516184"/>
              <a:gd name="connsiteY3997" fmla="*/ 2934198 h 7200899"/>
              <a:gd name="connsiteX3998" fmla="*/ 6007728 w 24516184"/>
              <a:gd name="connsiteY3998" fmla="*/ 2934121 h 7200899"/>
              <a:gd name="connsiteX3999" fmla="*/ 6004588 w 24516184"/>
              <a:gd name="connsiteY3999" fmla="*/ 2933109 h 7200899"/>
              <a:gd name="connsiteX4000" fmla="*/ 6000642 w 24516184"/>
              <a:gd name="connsiteY4000" fmla="*/ 2930262 h 7200899"/>
              <a:gd name="connsiteX4001" fmla="*/ 6000234 w 24516184"/>
              <a:gd name="connsiteY4001" fmla="*/ 2930039 h 7200899"/>
              <a:gd name="connsiteX4002" fmla="*/ 5999902 w 24516184"/>
              <a:gd name="connsiteY4002" fmla="*/ 2929799 h 7200899"/>
              <a:gd name="connsiteX4003" fmla="*/ 5993374 w 24516184"/>
              <a:gd name="connsiteY4003" fmla="*/ 2926248 h 7200899"/>
              <a:gd name="connsiteX4004" fmla="*/ 5968270 w 24516184"/>
              <a:gd name="connsiteY4004" fmla="*/ 2906955 h 7200899"/>
              <a:gd name="connsiteX4005" fmla="*/ 5966466 w 24516184"/>
              <a:gd name="connsiteY4005" fmla="*/ 2905652 h 7200899"/>
              <a:gd name="connsiteX4006" fmla="*/ 5964962 w 24516184"/>
              <a:gd name="connsiteY4006" fmla="*/ 2904497 h 7200899"/>
              <a:gd name="connsiteX4007" fmla="*/ 5911290 w 24516184"/>
              <a:gd name="connsiteY4007" fmla="*/ 2873426 h 7200899"/>
              <a:gd name="connsiteX4008" fmla="*/ 8399410 w 24516184"/>
              <a:gd name="connsiteY4008" fmla="*/ 2872275 h 7200899"/>
              <a:gd name="connsiteX4009" fmla="*/ 8400695 w 24516184"/>
              <a:gd name="connsiteY4009" fmla="*/ 2872480 h 7200899"/>
              <a:gd name="connsiteX4010" fmla="*/ 8441364 w 24516184"/>
              <a:gd name="connsiteY4010" fmla="*/ 2939002 h 7200899"/>
              <a:gd name="connsiteX4011" fmla="*/ 8456724 w 24516184"/>
              <a:gd name="connsiteY4011" fmla="*/ 2941451 h 7200899"/>
              <a:gd name="connsiteX4012" fmla="*/ 8472054 w 24516184"/>
              <a:gd name="connsiteY4012" fmla="*/ 2943898 h 7200899"/>
              <a:gd name="connsiteX4013" fmla="*/ 8472054 w 24516184"/>
              <a:gd name="connsiteY4013" fmla="*/ 2943897 h 7200899"/>
              <a:gd name="connsiteX4014" fmla="*/ 8456724 w 24516184"/>
              <a:gd name="connsiteY4014" fmla="*/ 2941450 h 7200899"/>
              <a:gd name="connsiteX4015" fmla="*/ 8441364 w 24516184"/>
              <a:gd name="connsiteY4015" fmla="*/ 2939001 h 7200899"/>
              <a:gd name="connsiteX4016" fmla="*/ 8400695 w 24516184"/>
              <a:gd name="connsiteY4016" fmla="*/ 2872479 h 7200899"/>
              <a:gd name="connsiteX4017" fmla="*/ 15020952 w 24516184"/>
              <a:gd name="connsiteY4017" fmla="*/ 2872085 h 7200899"/>
              <a:gd name="connsiteX4018" fmla="*/ 15020956 w 24516184"/>
              <a:gd name="connsiteY4018" fmla="*/ 2872087 h 7200899"/>
              <a:gd name="connsiteX4019" fmla="*/ 15026458 w 24516184"/>
              <a:gd name="connsiteY4019" fmla="*/ 2875784 h 7200899"/>
              <a:gd name="connsiteX4020" fmla="*/ 15026464 w 24516184"/>
              <a:gd name="connsiteY4020" fmla="*/ 2875786 h 7200899"/>
              <a:gd name="connsiteX4021" fmla="*/ 14520924 w 24516184"/>
              <a:gd name="connsiteY4021" fmla="*/ 2870857 h 7200899"/>
              <a:gd name="connsiteX4022" fmla="*/ 14518980 w 24516184"/>
              <a:gd name="connsiteY4022" fmla="*/ 2874278 h 7200899"/>
              <a:gd name="connsiteX4023" fmla="*/ 14520924 w 24516184"/>
              <a:gd name="connsiteY4023" fmla="*/ 2870858 h 7200899"/>
              <a:gd name="connsiteX4024" fmla="*/ 14525706 w 24516184"/>
              <a:gd name="connsiteY4024" fmla="*/ 2870908 h 7200899"/>
              <a:gd name="connsiteX4025" fmla="*/ 14525708 w 24516184"/>
              <a:gd name="connsiteY4025" fmla="*/ 2870907 h 7200899"/>
              <a:gd name="connsiteX4026" fmla="*/ 5749782 w 24516184"/>
              <a:gd name="connsiteY4026" fmla="*/ 2870197 h 7200899"/>
              <a:gd name="connsiteX4027" fmla="*/ 5749758 w 24516184"/>
              <a:gd name="connsiteY4027" fmla="*/ 2870208 h 7200899"/>
              <a:gd name="connsiteX4028" fmla="*/ 5841908 w 24516184"/>
              <a:gd name="connsiteY4028" fmla="*/ 2884898 h 7200899"/>
              <a:gd name="connsiteX4029" fmla="*/ 5841982 w 24516184"/>
              <a:gd name="connsiteY4029" fmla="*/ 2884894 h 7200899"/>
              <a:gd name="connsiteX4030" fmla="*/ 6849477 w 24516184"/>
              <a:gd name="connsiteY4030" fmla="*/ 2867950 h 7200899"/>
              <a:gd name="connsiteX4031" fmla="*/ 6825052 w 24516184"/>
              <a:gd name="connsiteY4031" fmla="*/ 2870857 h 7200899"/>
              <a:gd name="connsiteX4032" fmla="*/ 6823794 w 24516184"/>
              <a:gd name="connsiteY4032" fmla="*/ 2873073 h 7200899"/>
              <a:gd name="connsiteX4033" fmla="*/ 6823944 w 24516184"/>
              <a:gd name="connsiteY4033" fmla="*/ 2873043 h 7200899"/>
              <a:gd name="connsiteX4034" fmla="*/ 6825188 w 24516184"/>
              <a:gd name="connsiteY4034" fmla="*/ 2870857 h 7200899"/>
              <a:gd name="connsiteX4035" fmla="*/ 6849456 w 24516184"/>
              <a:gd name="connsiteY4035" fmla="*/ 2867969 h 7200899"/>
              <a:gd name="connsiteX4036" fmla="*/ 6849530 w 24516184"/>
              <a:gd name="connsiteY4036" fmla="*/ 2867954 h 7200899"/>
              <a:gd name="connsiteX4037" fmla="*/ 13244536 w 24516184"/>
              <a:gd name="connsiteY4037" fmla="*/ 2867377 h 7200899"/>
              <a:gd name="connsiteX4038" fmla="*/ 13231218 w 24516184"/>
              <a:gd name="connsiteY4038" fmla="*/ 2880140 h 7200899"/>
              <a:gd name="connsiteX4039" fmla="*/ 13218154 w 24516184"/>
              <a:gd name="connsiteY4039" fmla="*/ 2878376 h 7200899"/>
              <a:gd name="connsiteX4040" fmla="*/ 13218154 w 24516184"/>
              <a:gd name="connsiteY4040" fmla="*/ 2878377 h 7200899"/>
              <a:gd name="connsiteX4041" fmla="*/ 13244536 w 24516184"/>
              <a:gd name="connsiteY4041" fmla="*/ 2867378 h 7200899"/>
              <a:gd name="connsiteX4042" fmla="*/ 22062252 w 24516184"/>
              <a:gd name="connsiteY4042" fmla="*/ 2866688 h 7200899"/>
              <a:gd name="connsiteX4043" fmla="*/ 22160412 w 24516184"/>
              <a:gd name="connsiteY4043" fmla="*/ 3042527 h 7200899"/>
              <a:gd name="connsiteX4044" fmla="*/ 22152636 w 24516184"/>
              <a:gd name="connsiteY4044" fmla="*/ 3071409 h 7200899"/>
              <a:gd name="connsiteX4045" fmla="*/ 22167120 w 24516184"/>
              <a:gd name="connsiteY4045" fmla="*/ 3055477 h 7200899"/>
              <a:gd name="connsiteX4046" fmla="*/ 22192620 w 24516184"/>
              <a:gd name="connsiteY4046" fmla="*/ 3102875 h 7200899"/>
              <a:gd name="connsiteX4047" fmla="*/ 22138872 w 24516184"/>
              <a:gd name="connsiteY4047" fmla="*/ 3114623 h 7200899"/>
              <a:gd name="connsiteX4048" fmla="*/ 22138872 w 24516184"/>
              <a:gd name="connsiteY4048" fmla="*/ 3113393 h 7200899"/>
              <a:gd name="connsiteX4049" fmla="*/ 22096200 w 24516184"/>
              <a:gd name="connsiteY4049" fmla="*/ 3098856 h 7200899"/>
              <a:gd name="connsiteX4050" fmla="*/ 22062684 w 24516184"/>
              <a:gd name="connsiteY4050" fmla="*/ 3062268 h 7200899"/>
              <a:gd name="connsiteX4051" fmla="*/ 22049792 w 24516184"/>
              <a:gd name="connsiteY4051" fmla="*/ 2872191 h 7200899"/>
              <a:gd name="connsiteX4052" fmla="*/ 22062252 w 24516184"/>
              <a:gd name="connsiteY4052" fmla="*/ 2866688 h 7200899"/>
              <a:gd name="connsiteX4053" fmla="*/ 14163516 w 24516184"/>
              <a:gd name="connsiteY4053" fmla="*/ 2864550 h 7200899"/>
              <a:gd name="connsiteX4054" fmla="*/ 14163522 w 24516184"/>
              <a:gd name="connsiteY4054" fmla="*/ 2864551 h 7200899"/>
              <a:gd name="connsiteX4055" fmla="*/ 14170208 w 24516184"/>
              <a:gd name="connsiteY4055" fmla="*/ 2865616 h 7200899"/>
              <a:gd name="connsiteX4056" fmla="*/ 14174086 w 24516184"/>
              <a:gd name="connsiteY4056" fmla="*/ 2866234 h 7200899"/>
              <a:gd name="connsiteX4057" fmla="*/ 14199114 w 24516184"/>
              <a:gd name="connsiteY4057" fmla="*/ 2870224 h 7200899"/>
              <a:gd name="connsiteX4058" fmla="*/ 14174088 w 24516184"/>
              <a:gd name="connsiteY4058" fmla="*/ 2866234 h 7200899"/>
              <a:gd name="connsiteX4059" fmla="*/ 14170208 w 24516184"/>
              <a:gd name="connsiteY4059" fmla="*/ 2865616 h 7200899"/>
              <a:gd name="connsiteX4060" fmla="*/ 6467738 w 24516184"/>
              <a:gd name="connsiteY4060" fmla="*/ 2864549 h 7200899"/>
              <a:gd name="connsiteX4061" fmla="*/ 6468084 w 24516184"/>
              <a:gd name="connsiteY4061" fmla="*/ 2864605 h 7200899"/>
              <a:gd name="connsiteX4062" fmla="*/ 6494862 w 24516184"/>
              <a:gd name="connsiteY4062" fmla="*/ 2867950 h 7200899"/>
              <a:gd name="connsiteX4063" fmla="*/ 6494924 w 24516184"/>
              <a:gd name="connsiteY4063" fmla="*/ 2867946 h 7200899"/>
              <a:gd name="connsiteX4064" fmla="*/ 22254092 w 24516184"/>
              <a:gd name="connsiteY4064" fmla="*/ 2864406 h 7200899"/>
              <a:gd name="connsiteX4065" fmla="*/ 22290136 w 24516184"/>
              <a:gd name="connsiteY4065" fmla="*/ 2875970 h 7200899"/>
              <a:gd name="connsiteX4066" fmla="*/ 22273584 w 24516184"/>
              <a:gd name="connsiteY4066" fmla="*/ 2910601 h 7200899"/>
              <a:gd name="connsiteX4067" fmla="*/ 22146080 w 24516184"/>
              <a:gd name="connsiteY4067" fmla="*/ 2933431 h 7200899"/>
              <a:gd name="connsiteX4068" fmla="*/ 22254092 w 24516184"/>
              <a:gd name="connsiteY4068" fmla="*/ 2864406 h 7200899"/>
              <a:gd name="connsiteX4069" fmla="*/ 4955004 w 24516184"/>
              <a:gd name="connsiteY4069" fmla="*/ 2863597 h 7200899"/>
              <a:gd name="connsiteX4070" fmla="*/ 4954960 w 24516184"/>
              <a:gd name="connsiteY4070" fmla="*/ 2863663 h 7200899"/>
              <a:gd name="connsiteX4071" fmla="*/ 4955298 w 24516184"/>
              <a:gd name="connsiteY4071" fmla="*/ 2864095 h 7200899"/>
              <a:gd name="connsiteX4072" fmla="*/ 4967940 w 24516184"/>
              <a:gd name="connsiteY4072" fmla="*/ 2885479 h 7200899"/>
              <a:gd name="connsiteX4073" fmla="*/ 4985768 w 24516184"/>
              <a:gd name="connsiteY4073" fmla="*/ 2902871 h 7200899"/>
              <a:gd name="connsiteX4074" fmla="*/ 4986092 w 24516184"/>
              <a:gd name="connsiteY4074" fmla="*/ 2903281 h 7200899"/>
              <a:gd name="connsiteX4075" fmla="*/ 5018162 w 24516184"/>
              <a:gd name="connsiteY4075" fmla="*/ 2923038 h 7200899"/>
              <a:gd name="connsiteX4076" fmla="*/ 5026100 w 24516184"/>
              <a:gd name="connsiteY4076" fmla="*/ 2926261 h 7200899"/>
              <a:gd name="connsiteX4077" fmla="*/ 5029000 w 24516184"/>
              <a:gd name="connsiteY4077" fmla="*/ 2927931 h 7200899"/>
              <a:gd name="connsiteX4078" fmla="*/ 5037200 w 24516184"/>
              <a:gd name="connsiteY4078" fmla="*/ 2930770 h 7200899"/>
              <a:gd name="connsiteX4079" fmla="*/ 5048650 w 24516184"/>
              <a:gd name="connsiteY4079" fmla="*/ 2935418 h 7200899"/>
              <a:gd name="connsiteX4080" fmla="*/ 5061546 w 24516184"/>
              <a:gd name="connsiteY4080" fmla="*/ 2939195 h 7200899"/>
              <a:gd name="connsiteX4081" fmla="*/ 5064186 w 24516184"/>
              <a:gd name="connsiteY4081" fmla="*/ 2940108 h 7200899"/>
              <a:gd name="connsiteX4082" fmla="*/ 5071134 w 24516184"/>
              <a:gd name="connsiteY4082" fmla="*/ 2942002 h 7200899"/>
              <a:gd name="connsiteX4083" fmla="*/ 5072408 w 24516184"/>
              <a:gd name="connsiteY4083" fmla="*/ 2942375 h 7200899"/>
              <a:gd name="connsiteX4084" fmla="*/ 5133886 w 24516184"/>
              <a:gd name="connsiteY4084" fmla="*/ 2952169 h 7200899"/>
              <a:gd name="connsiteX4085" fmla="*/ 5241482 w 24516184"/>
              <a:gd name="connsiteY4085" fmla="*/ 2969321 h 7200899"/>
              <a:gd name="connsiteX4086" fmla="*/ 5302962 w 24516184"/>
              <a:gd name="connsiteY4086" fmla="*/ 2979119 h 7200899"/>
              <a:gd name="connsiteX4087" fmla="*/ 5349072 w 24516184"/>
              <a:gd name="connsiteY4087" fmla="*/ 2986469 h 7200899"/>
              <a:gd name="connsiteX4088" fmla="*/ 5349112 w 24516184"/>
              <a:gd name="connsiteY4088" fmla="*/ 2986462 h 7200899"/>
              <a:gd name="connsiteX4089" fmla="*/ 5320342 w 24516184"/>
              <a:gd name="connsiteY4089" fmla="*/ 2981876 h 7200899"/>
              <a:gd name="connsiteX4090" fmla="*/ 5303050 w 24516184"/>
              <a:gd name="connsiteY4090" fmla="*/ 2979120 h 7200899"/>
              <a:gd name="connsiteX4091" fmla="*/ 5241566 w 24516184"/>
              <a:gd name="connsiteY4091" fmla="*/ 2969322 h 7200899"/>
              <a:gd name="connsiteX4092" fmla="*/ 5133972 w 24516184"/>
              <a:gd name="connsiteY4092" fmla="*/ 2952170 h 7200899"/>
              <a:gd name="connsiteX4093" fmla="*/ 5072496 w 24516184"/>
              <a:gd name="connsiteY4093" fmla="*/ 2942376 h 7200899"/>
              <a:gd name="connsiteX4094" fmla="*/ 5072354 w 24516184"/>
              <a:gd name="connsiteY4094" fmla="*/ 2942334 h 7200899"/>
              <a:gd name="connsiteX4095" fmla="*/ 5071134 w 24516184"/>
              <a:gd name="connsiteY4095" fmla="*/ 2942002 h 7200899"/>
              <a:gd name="connsiteX4096" fmla="*/ 5069954 w 24516184"/>
              <a:gd name="connsiteY4096" fmla="*/ 2941657 h 7200899"/>
              <a:gd name="connsiteX4097" fmla="*/ 5064272 w 24516184"/>
              <a:gd name="connsiteY4097" fmla="*/ 2940109 h 7200899"/>
              <a:gd name="connsiteX4098" fmla="*/ 5062100 w 24516184"/>
              <a:gd name="connsiteY4098" fmla="*/ 2939357 h 7200899"/>
              <a:gd name="connsiteX4099" fmla="*/ 5061546 w 24516184"/>
              <a:gd name="connsiteY4099" fmla="*/ 2939195 h 7200899"/>
              <a:gd name="connsiteX4100" fmla="*/ 5061080 w 24516184"/>
              <a:gd name="connsiteY4100" fmla="*/ 2939033 h 7200899"/>
              <a:gd name="connsiteX4101" fmla="*/ 5048738 w 24516184"/>
              <a:gd name="connsiteY4101" fmla="*/ 2935419 h 7200899"/>
              <a:gd name="connsiteX4102" fmla="*/ 5037770 w 24516184"/>
              <a:gd name="connsiteY4102" fmla="*/ 2930967 h 7200899"/>
              <a:gd name="connsiteX4103" fmla="*/ 5037200 w 24516184"/>
              <a:gd name="connsiteY4103" fmla="*/ 2930770 h 7200899"/>
              <a:gd name="connsiteX4104" fmla="*/ 5036706 w 24516184"/>
              <a:gd name="connsiteY4104" fmla="*/ 2930569 h 7200899"/>
              <a:gd name="connsiteX4105" fmla="*/ 5029086 w 24516184"/>
              <a:gd name="connsiteY4105" fmla="*/ 2927932 h 7200899"/>
              <a:gd name="connsiteX4106" fmla="*/ 5026398 w 24516184"/>
              <a:gd name="connsiteY4106" fmla="*/ 2926382 h 7200899"/>
              <a:gd name="connsiteX4107" fmla="*/ 5026100 w 24516184"/>
              <a:gd name="connsiteY4107" fmla="*/ 2926261 h 7200899"/>
              <a:gd name="connsiteX4108" fmla="*/ 5025870 w 24516184"/>
              <a:gd name="connsiteY4108" fmla="*/ 2926129 h 7200899"/>
              <a:gd name="connsiteX4109" fmla="*/ 5018256 w 24516184"/>
              <a:gd name="connsiteY4109" fmla="*/ 2923038 h 7200899"/>
              <a:gd name="connsiteX4110" fmla="*/ 4986186 w 24516184"/>
              <a:gd name="connsiteY4110" fmla="*/ 2903281 h 7200899"/>
              <a:gd name="connsiteX4111" fmla="*/ 4986182 w 24516184"/>
              <a:gd name="connsiteY4111" fmla="*/ 2903272 h 7200899"/>
              <a:gd name="connsiteX4112" fmla="*/ 4985768 w 24516184"/>
              <a:gd name="connsiteY4112" fmla="*/ 2902871 h 7200899"/>
              <a:gd name="connsiteX4113" fmla="*/ 4985432 w 24516184"/>
              <a:gd name="connsiteY4113" fmla="*/ 2902441 h 7200899"/>
              <a:gd name="connsiteX4114" fmla="*/ 4968046 w 24516184"/>
              <a:gd name="connsiteY4114" fmla="*/ 2885479 h 7200899"/>
              <a:gd name="connsiteX4115" fmla="*/ 4955718 w 24516184"/>
              <a:gd name="connsiteY4115" fmla="*/ 2864627 h 7200899"/>
              <a:gd name="connsiteX4116" fmla="*/ 4955298 w 24516184"/>
              <a:gd name="connsiteY4116" fmla="*/ 2864095 h 7200899"/>
              <a:gd name="connsiteX4117" fmla="*/ 12359824 w 24516184"/>
              <a:gd name="connsiteY4117" fmla="*/ 2858548 h 7200899"/>
              <a:gd name="connsiteX4118" fmla="*/ 12356368 w 24516184"/>
              <a:gd name="connsiteY4118" fmla="*/ 2904925 h 7200899"/>
              <a:gd name="connsiteX4119" fmla="*/ 12334132 w 24516184"/>
              <a:gd name="connsiteY4119" fmla="*/ 2912914 h 7200899"/>
              <a:gd name="connsiteX4120" fmla="*/ 12334136 w 24516184"/>
              <a:gd name="connsiteY4120" fmla="*/ 2912915 h 7200899"/>
              <a:gd name="connsiteX4121" fmla="*/ 12334136 w 24516184"/>
              <a:gd name="connsiteY4121" fmla="*/ 2912915 h 7200899"/>
              <a:gd name="connsiteX4122" fmla="*/ 12334132 w 24516184"/>
              <a:gd name="connsiteY4122" fmla="*/ 2912914 h 7200899"/>
              <a:gd name="connsiteX4123" fmla="*/ 12356372 w 24516184"/>
              <a:gd name="connsiteY4123" fmla="*/ 2904925 h 7200899"/>
              <a:gd name="connsiteX4124" fmla="*/ 12359824 w 24516184"/>
              <a:gd name="connsiteY4124" fmla="*/ 2858549 h 7200899"/>
              <a:gd name="connsiteX4125" fmla="*/ 19924756 w 24516184"/>
              <a:gd name="connsiteY4125" fmla="*/ 2853978 h 7200899"/>
              <a:gd name="connsiteX4126" fmla="*/ 19988780 w 24516184"/>
              <a:gd name="connsiteY4126" fmla="*/ 2964705 h 7200899"/>
              <a:gd name="connsiteX4127" fmla="*/ 19934204 w 24516184"/>
              <a:gd name="connsiteY4127" fmla="*/ 2938784 h 7200899"/>
              <a:gd name="connsiteX4128" fmla="*/ 19924756 w 24516184"/>
              <a:gd name="connsiteY4128" fmla="*/ 2853978 h 7200899"/>
              <a:gd name="connsiteX4129" fmla="*/ 14838640 w 24516184"/>
              <a:gd name="connsiteY4129" fmla="*/ 2853272 h 7200899"/>
              <a:gd name="connsiteX4130" fmla="*/ 14832976 w 24516184"/>
              <a:gd name="connsiteY4130" fmla="*/ 2885207 h 7200899"/>
              <a:gd name="connsiteX4131" fmla="*/ 14821692 w 24516184"/>
              <a:gd name="connsiteY4131" fmla="*/ 2905810 h 7200899"/>
              <a:gd name="connsiteX4132" fmla="*/ 14806104 w 24516184"/>
              <a:gd name="connsiteY4132" fmla="*/ 2919833 h 7200899"/>
              <a:gd name="connsiteX4133" fmla="*/ 14801344 w 24516184"/>
              <a:gd name="connsiteY4133" fmla="*/ 2921400 h 7200899"/>
              <a:gd name="connsiteX4134" fmla="*/ 14801342 w 24516184"/>
              <a:gd name="connsiteY4134" fmla="*/ 2921402 h 7200899"/>
              <a:gd name="connsiteX4135" fmla="*/ 14806104 w 24516184"/>
              <a:gd name="connsiteY4135" fmla="*/ 2919834 h 7200899"/>
              <a:gd name="connsiteX4136" fmla="*/ 14821692 w 24516184"/>
              <a:gd name="connsiteY4136" fmla="*/ 2905810 h 7200899"/>
              <a:gd name="connsiteX4137" fmla="*/ 14832976 w 24516184"/>
              <a:gd name="connsiteY4137" fmla="*/ 2885208 h 7200899"/>
              <a:gd name="connsiteX4138" fmla="*/ 14838640 w 24516184"/>
              <a:gd name="connsiteY4138" fmla="*/ 2853273 h 7200899"/>
              <a:gd name="connsiteX4139" fmla="*/ 14838640 w 24516184"/>
              <a:gd name="connsiteY4139" fmla="*/ 2853273 h 7200899"/>
              <a:gd name="connsiteX4140" fmla="*/ 14841284 w 24516184"/>
              <a:gd name="connsiteY4140" fmla="*/ 2853432 h 7200899"/>
              <a:gd name="connsiteX4141" fmla="*/ 14866932 w 24516184"/>
              <a:gd name="connsiteY4141" fmla="*/ 2857088 h 7200899"/>
              <a:gd name="connsiteX4142" fmla="*/ 14896838 w 24516184"/>
              <a:gd name="connsiteY4142" fmla="*/ 2861351 h 7200899"/>
              <a:gd name="connsiteX4143" fmla="*/ 14896844 w 24516184"/>
              <a:gd name="connsiteY4143" fmla="*/ 2861352 h 7200899"/>
              <a:gd name="connsiteX4144" fmla="*/ 14866932 w 24516184"/>
              <a:gd name="connsiteY4144" fmla="*/ 2857088 h 7200899"/>
              <a:gd name="connsiteX4145" fmla="*/ 14841284 w 24516184"/>
              <a:gd name="connsiteY4145" fmla="*/ 2853432 h 7200899"/>
              <a:gd name="connsiteX4146" fmla="*/ 14838640 w 24516184"/>
              <a:gd name="connsiteY4146" fmla="*/ 2853273 h 7200899"/>
              <a:gd name="connsiteX4147" fmla="*/ 14838640 w 24516184"/>
              <a:gd name="connsiteY4147" fmla="*/ 2853272 h 7200899"/>
              <a:gd name="connsiteX4148" fmla="*/ 20132976 w 24516184"/>
              <a:gd name="connsiteY4148" fmla="*/ 2852153 h 7200899"/>
              <a:gd name="connsiteX4149" fmla="*/ 20100072 w 24516184"/>
              <a:gd name="connsiteY4149" fmla="*/ 2981076 h 7200899"/>
              <a:gd name="connsiteX4150" fmla="*/ 20084368 w 24516184"/>
              <a:gd name="connsiteY4150" fmla="*/ 2855709 h 7200899"/>
              <a:gd name="connsiteX4151" fmla="*/ 20132976 w 24516184"/>
              <a:gd name="connsiteY4151" fmla="*/ 2852153 h 7200899"/>
              <a:gd name="connsiteX4152" fmla="*/ 12436778 w 24516184"/>
              <a:gd name="connsiteY4152" fmla="*/ 2852152 h 7200899"/>
              <a:gd name="connsiteX4153" fmla="*/ 12436778 w 24516184"/>
              <a:gd name="connsiteY4153" fmla="*/ 2852153 h 7200899"/>
              <a:gd name="connsiteX4154" fmla="*/ 12436780 w 24516184"/>
              <a:gd name="connsiteY4154" fmla="*/ 2852153 h 7200899"/>
              <a:gd name="connsiteX4155" fmla="*/ 12442484 w 24516184"/>
              <a:gd name="connsiteY4155" fmla="*/ 2884033 h 7200899"/>
              <a:gd name="connsiteX4156" fmla="*/ 12444820 w 24516184"/>
              <a:gd name="connsiteY4156" fmla="*/ 2897085 h 7200899"/>
              <a:gd name="connsiteX4157" fmla="*/ 12446058 w 24516184"/>
              <a:gd name="connsiteY4157" fmla="*/ 2938454 h 7200899"/>
              <a:gd name="connsiteX4158" fmla="*/ 12444820 w 24516184"/>
              <a:gd name="connsiteY4158" fmla="*/ 2897084 h 7200899"/>
              <a:gd name="connsiteX4159" fmla="*/ 12442484 w 24516184"/>
              <a:gd name="connsiteY4159" fmla="*/ 2884033 h 7200899"/>
              <a:gd name="connsiteX4160" fmla="*/ 12436780 w 24516184"/>
              <a:gd name="connsiteY4160" fmla="*/ 2852152 h 7200899"/>
              <a:gd name="connsiteX4161" fmla="*/ 13205854 w 24516184"/>
              <a:gd name="connsiteY4161" fmla="*/ 2851103 h 7200899"/>
              <a:gd name="connsiteX4162" fmla="*/ 13208132 w 24516184"/>
              <a:gd name="connsiteY4162" fmla="*/ 2864281 h 7200899"/>
              <a:gd name="connsiteX4163" fmla="*/ 13208608 w 24516184"/>
              <a:gd name="connsiteY4163" fmla="*/ 2867044 h 7200899"/>
              <a:gd name="connsiteX4164" fmla="*/ 13209828 w 24516184"/>
              <a:gd name="connsiteY4164" fmla="*/ 2868489 h 7200899"/>
              <a:gd name="connsiteX4165" fmla="*/ 13218050 w 24516184"/>
              <a:gd name="connsiteY4165" fmla="*/ 2878254 h 7200899"/>
              <a:gd name="connsiteX4166" fmla="*/ 13208608 w 24516184"/>
              <a:gd name="connsiteY4166" fmla="*/ 2867043 h 7200899"/>
              <a:gd name="connsiteX4167" fmla="*/ 13208132 w 24516184"/>
              <a:gd name="connsiteY4167" fmla="*/ 2864281 h 7200899"/>
              <a:gd name="connsiteX4168" fmla="*/ 13208108 w 24516184"/>
              <a:gd name="connsiteY4168" fmla="*/ 2864146 h 7200899"/>
              <a:gd name="connsiteX4169" fmla="*/ 14775122 w 24516184"/>
              <a:gd name="connsiteY4169" fmla="*/ 2849453 h 7200899"/>
              <a:gd name="connsiteX4170" fmla="*/ 14660830 w 24516184"/>
              <a:gd name="connsiteY4170" fmla="*/ 2883775 h 7200899"/>
              <a:gd name="connsiteX4171" fmla="*/ 14645460 w 24516184"/>
              <a:gd name="connsiteY4171" fmla="*/ 2881325 h 7200899"/>
              <a:gd name="connsiteX4172" fmla="*/ 14630092 w 24516184"/>
              <a:gd name="connsiteY4172" fmla="*/ 2878875 h 7200899"/>
              <a:gd name="connsiteX4173" fmla="*/ 14614716 w 24516184"/>
              <a:gd name="connsiteY4173" fmla="*/ 2876427 h 7200899"/>
              <a:gd name="connsiteX4174" fmla="*/ 14583980 w 24516184"/>
              <a:gd name="connsiteY4174" fmla="*/ 2871528 h 7200899"/>
              <a:gd name="connsiteX4175" fmla="*/ 14579966 w 24516184"/>
              <a:gd name="connsiteY4175" fmla="*/ 2871486 h 7200899"/>
              <a:gd name="connsiteX4176" fmla="*/ 14579968 w 24516184"/>
              <a:gd name="connsiteY4176" fmla="*/ 2871487 h 7200899"/>
              <a:gd name="connsiteX4177" fmla="*/ 14583980 w 24516184"/>
              <a:gd name="connsiteY4177" fmla="*/ 2871529 h 7200899"/>
              <a:gd name="connsiteX4178" fmla="*/ 14614716 w 24516184"/>
              <a:gd name="connsiteY4178" fmla="*/ 2876428 h 7200899"/>
              <a:gd name="connsiteX4179" fmla="*/ 14630092 w 24516184"/>
              <a:gd name="connsiteY4179" fmla="*/ 2878876 h 7200899"/>
              <a:gd name="connsiteX4180" fmla="*/ 14645460 w 24516184"/>
              <a:gd name="connsiteY4180" fmla="*/ 2881326 h 7200899"/>
              <a:gd name="connsiteX4181" fmla="*/ 14660830 w 24516184"/>
              <a:gd name="connsiteY4181" fmla="*/ 2883776 h 7200899"/>
              <a:gd name="connsiteX4182" fmla="*/ 14775122 w 24516184"/>
              <a:gd name="connsiteY4182" fmla="*/ 2849454 h 7200899"/>
              <a:gd name="connsiteX4183" fmla="*/ 14801884 w 24516184"/>
              <a:gd name="connsiteY4183" fmla="*/ 2851062 h 7200899"/>
              <a:gd name="connsiteX4184" fmla="*/ 14801886 w 24516184"/>
              <a:gd name="connsiteY4184" fmla="*/ 2851061 h 7200899"/>
              <a:gd name="connsiteX4185" fmla="*/ 7079186 w 24516184"/>
              <a:gd name="connsiteY4185" fmla="*/ 2849452 h 7200899"/>
              <a:gd name="connsiteX4186" fmla="*/ 7014885 w 24516184"/>
              <a:gd name="connsiteY4186" fmla="*/ 2857029 h 7200899"/>
              <a:gd name="connsiteX4187" fmla="*/ 6964936 w 24516184"/>
              <a:gd name="connsiteY4187" fmla="*/ 2883757 h 7200899"/>
              <a:gd name="connsiteX4188" fmla="*/ 6965044 w 24516184"/>
              <a:gd name="connsiteY4188" fmla="*/ 2883775 h 7200899"/>
              <a:gd name="connsiteX4189" fmla="*/ 6984336 w 24516184"/>
              <a:gd name="connsiteY4189" fmla="*/ 2873453 h 7200899"/>
              <a:gd name="connsiteX4190" fmla="*/ 7015029 w 24516184"/>
              <a:gd name="connsiteY4190" fmla="*/ 2857030 h 7200899"/>
              <a:gd name="connsiteX4191" fmla="*/ 7015036 w 24516184"/>
              <a:gd name="connsiteY4191" fmla="*/ 2857030 h 7200899"/>
              <a:gd name="connsiteX4192" fmla="*/ 7015036 w 24516184"/>
              <a:gd name="connsiteY4192" fmla="*/ 2857029 h 7200899"/>
              <a:gd name="connsiteX4193" fmla="*/ 7079286 w 24516184"/>
              <a:gd name="connsiteY4193" fmla="*/ 2849458 h 7200899"/>
              <a:gd name="connsiteX4194" fmla="*/ 6734222 w 24516184"/>
              <a:gd name="connsiteY4194" fmla="*/ 2847001 h 7200899"/>
              <a:gd name="connsiteX4195" fmla="*/ 6734410 w 24516184"/>
              <a:gd name="connsiteY4195" fmla="*/ 2847027 h 7200899"/>
              <a:gd name="connsiteX4196" fmla="*/ 6751314 w 24516184"/>
              <a:gd name="connsiteY4196" fmla="*/ 2848781 h 7200899"/>
              <a:gd name="connsiteX4197" fmla="*/ 6751354 w 24516184"/>
              <a:gd name="connsiteY4197" fmla="*/ 2848778 h 7200899"/>
              <a:gd name="connsiteX4198" fmla="*/ 6734490 w 24516184"/>
              <a:gd name="connsiteY4198" fmla="*/ 2847028 h 7200899"/>
              <a:gd name="connsiteX4199" fmla="*/ 6673634 w 24516184"/>
              <a:gd name="connsiteY4199" fmla="*/ 2846788 h 7200899"/>
              <a:gd name="connsiteX4200" fmla="*/ 6672200 w 24516184"/>
              <a:gd name="connsiteY4200" fmla="*/ 2847789 h 7200899"/>
              <a:gd name="connsiteX4201" fmla="*/ 6669665 w 24516184"/>
              <a:gd name="connsiteY4201" fmla="*/ 2861075 h 7200899"/>
              <a:gd name="connsiteX4202" fmla="*/ 6670118 w 24516184"/>
              <a:gd name="connsiteY4202" fmla="*/ 2859446 h 7200899"/>
              <a:gd name="connsiteX4203" fmla="*/ 6672348 w 24516184"/>
              <a:gd name="connsiteY4203" fmla="*/ 2847790 h 7200899"/>
              <a:gd name="connsiteX4204" fmla="*/ 6673602 w 24516184"/>
              <a:gd name="connsiteY4204" fmla="*/ 2846912 h 7200899"/>
              <a:gd name="connsiteX4205" fmla="*/ 22536260 w 24516184"/>
              <a:gd name="connsiteY4205" fmla="*/ 2845241 h 7200899"/>
              <a:gd name="connsiteX4206" fmla="*/ 22461136 w 24516184"/>
              <a:gd name="connsiteY4206" fmla="*/ 2933391 h 7200899"/>
              <a:gd name="connsiteX4207" fmla="*/ 22478352 w 24516184"/>
              <a:gd name="connsiteY4207" fmla="*/ 2861948 h 7200899"/>
              <a:gd name="connsiteX4208" fmla="*/ 22536260 w 24516184"/>
              <a:gd name="connsiteY4208" fmla="*/ 2845241 h 7200899"/>
              <a:gd name="connsiteX4209" fmla="*/ 6680964 w 24516184"/>
              <a:gd name="connsiteY4209" fmla="*/ 2841665 h 7200899"/>
              <a:gd name="connsiteX4210" fmla="*/ 6677166 w 24516184"/>
              <a:gd name="connsiteY4210" fmla="*/ 2844318 h 7200899"/>
              <a:gd name="connsiteX4211" fmla="*/ 6677368 w 24516184"/>
              <a:gd name="connsiteY4211" fmla="*/ 2844277 h 7200899"/>
              <a:gd name="connsiteX4212" fmla="*/ 6681088 w 24516184"/>
              <a:gd name="connsiteY4212" fmla="*/ 2841678 h 7200899"/>
              <a:gd name="connsiteX4213" fmla="*/ 8813705 w 24516184"/>
              <a:gd name="connsiteY4213" fmla="*/ 2840907 h 7200899"/>
              <a:gd name="connsiteX4214" fmla="*/ 8813707 w 24516184"/>
              <a:gd name="connsiteY4214" fmla="*/ 2840909 h 7200899"/>
              <a:gd name="connsiteX4215" fmla="*/ 8851013 w 24516184"/>
              <a:gd name="connsiteY4215" fmla="*/ 2849490 h 7200899"/>
              <a:gd name="connsiteX4216" fmla="*/ 6633406 w 24516184"/>
              <a:gd name="connsiteY4216" fmla="*/ 2839978 h 7200899"/>
              <a:gd name="connsiteX4217" fmla="*/ 6649706 w 24516184"/>
              <a:gd name="connsiteY4217" fmla="*/ 2858860 h 7200899"/>
              <a:gd name="connsiteX4218" fmla="*/ 6667454 w 24516184"/>
              <a:gd name="connsiteY4218" fmla="*/ 2896399 h 7200899"/>
              <a:gd name="connsiteX4219" fmla="*/ 6675726 w 24516184"/>
              <a:gd name="connsiteY4219" fmla="*/ 2907098 h 7200899"/>
              <a:gd name="connsiteX4220" fmla="*/ 6677024 w 24516184"/>
              <a:gd name="connsiteY4220" fmla="*/ 2913426 h 7200899"/>
              <a:gd name="connsiteX4221" fmla="*/ 6682108 w 24516184"/>
              <a:gd name="connsiteY4221" fmla="*/ 2939768 h 7200899"/>
              <a:gd name="connsiteX4222" fmla="*/ 6683226 w 24516184"/>
              <a:gd name="connsiteY4222" fmla="*/ 2943716 h 7200899"/>
              <a:gd name="connsiteX4223" fmla="*/ 6684464 w 24516184"/>
              <a:gd name="connsiteY4223" fmla="*/ 2949772 h 7200899"/>
              <a:gd name="connsiteX4224" fmla="*/ 6685208 w 24516184"/>
              <a:gd name="connsiteY4224" fmla="*/ 2950729 h 7200899"/>
              <a:gd name="connsiteX4225" fmla="*/ 6686094 w 24516184"/>
              <a:gd name="connsiteY4225" fmla="*/ 2953860 h 7200899"/>
              <a:gd name="connsiteX4226" fmla="*/ 6692502 w 24516184"/>
              <a:gd name="connsiteY4226" fmla="*/ 2960165 h 7200899"/>
              <a:gd name="connsiteX4227" fmla="*/ 6692738 w 24516184"/>
              <a:gd name="connsiteY4227" fmla="*/ 2960473 h 7200899"/>
              <a:gd name="connsiteX4228" fmla="*/ 6738864 w 24516184"/>
              <a:gd name="connsiteY4228" fmla="*/ 2967823 h 7200899"/>
              <a:gd name="connsiteX4229" fmla="*/ 6756728 w 24516184"/>
              <a:gd name="connsiteY4229" fmla="*/ 2969731 h 7200899"/>
              <a:gd name="connsiteX4230" fmla="*/ 6756744 w 24516184"/>
              <a:gd name="connsiteY4230" fmla="*/ 2969724 h 7200899"/>
              <a:gd name="connsiteX4231" fmla="*/ 6738939 w 24516184"/>
              <a:gd name="connsiteY4231" fmla="*/ 2967823 h 7200899"/>
              <a:gd name="connsiteX4232" fmla="*/ 6692814 w 24516184"/>
              <a:gd name="connsiteY4232" fmla="*/ 2960473 h 7200899"/>
              <a:gd name="connsiteX4233" fmla="*/ 6692502 w 24516184"/>
              <a:gd name="connsiteY4233" fmla="*/ 2960165 h 7200899"/>
              <a:gd name="connsiteX4234" fmla="*/ 6692148 w 24516184"/>
              <a:gd name="connsiteY4234" fmla="*/ 2959710 h 7200899"/>
              <a:gd name="connsiteX4235" fmla="*/ 6686200 w 24516184"/>
              <a:gd name="connsiteY4235" fmla="*/ 2953860 h 7200899"/>
              <a:gd name="connsiteX4236" fmla="*/ 6685380 w 24516184"/>
              <a:gd name="connsiteY4236" fmla="*/ 2950953 h 7200899"/>
              <a:gd name="connsiteX4237" fmla="*/ 6685208 w 24516184"/>
              <a:gd name="connsiteY4237" fmla="*/ 2950729 h 7200899"/>
              <a:gd name="connsiteX4238" fmla="*/ 6685142 w 24516184"/>
              <a:gd name="connsiteY4238" fmla="*/ 2950507 h 7200899"/>
              <a:gd name="connsiteX4239" fmla="*/ 6684578 w 24516184"/>
              <a:gd name="connsiteY4239" fmla="*/ 2949773 h 7200899"/>
              <a:gd name="connsiteX4240" fmla="*/ 6683623 w 24516184"/>
              <a:gd name="connsiteY4240" fmla="*/ 2945131 h 7200899"/>
              <a:gd name="connsiteX4241" fmla="*/ 6683226 w 24516184"/>
              <a:gd name="connsiteY4241" fmla="*/ 2943716 h 7200899"/>
              <a:gd name="connsiteX4242" fmla="*/ 6682906 w 24516184"/>
              <a:gd name="connsiteY4242" fmla="*/ 2942156 h 7200899"/>
              <a:gd name="connsiteX4243" fmla="*/ 6682229 w 24516184"/>
              <a:gd name="connsiteY4243" fmla="*/ 2939768 h 7200899"/>
              <a:gd name="connsiteX4244" fmla="*/ 6679160 w 24516184"/>
              <a:gd name="connsiteY4244" fmla="*/ 2923862 h 7200899"/>
              <a:gd name="connsiteX4245" fmla="*/ 6677024 w 24516184"/>
              <a:gd name="connsiteY4245" fmla="*/ 2913426 h 7200899"/>
              <a:gd name="connsiteX4246" fmla="*/ 6675802 w 24516184"/>
              <a:gd name="connsiteY4246" fmla="*/ 2907098 h 7200899"/>
              <a:gd name="connsiteX4247" fmla="*/ 6667536 w 24516184"/>
              <a:gd name="connsiteY4247" fmla="*/ 2896413 h 7200899"/>
              <a:gd name="connsiteX4248" fmla="*/ 6667454 w 24516184"/>
              <a:gd name="connsiteY4248" fmla="*/ 2896399 h 7200899"/>
              <a:gd name="connsiteX4249" fmla="*/ 6667464 w 24516184"/>
              <a:gd name="connsiteY4249" fmla="*/ 2896253 h 7200899"/>
              <a:gd name="connsiteX4250" fmla="*/ 6649784 w 24516184"/>
              <a:gd name="connsiteY4250" fmla="*/ 2858861 h 7200899"/>
              <a:gd name="connsiteX4251" fmla="*/ 6649120 w 24516184"/>
              <a:gd name="connsiteY4251" fmla="*/ 2858015 h 7200899"/>
              <a:gd name="connsiteX4252" fmla="*/ 6633742 w 24516184"/>
              <a:gd name="connsiteY4252" fmla="*/ 2840200 h 7200899"/>
              <a:gd name="connsiteX4253" fmla="*/ 4052418 w 24516184"/>
              <a:gd name="connsiteY4253" fmla="*/ 2839856 h 7200899"/>
              <a:gd name="connsiteX4254" fmla="*/ 4052338 w 24516184"/>
              <a:gd name="connsiteY4254" fmla="*/ 2840771 h 7200899"/>
              <a:gd name="connsiteX4255" fmla="*/ 4046966 w 24516184"/>
              <a:gd name="connsiteY4255" fmla="*/ 2899019 h 7200899"/>
              <a:gd name="connsiteX4256" fmla="*/ 4149094 w 24516184"/>
              <a:gd name="connsiteY4256" fmla="*/ 2975344 h 7200899"/>
              <a:gd name="connsiteX4257" fmla="*/ 4145876 w 24516184"/>
              <a:gd name="connsiteY4257" fmla="*/ 3007752 h 7200899"/>
              <a:gd name="connsiteX4258" fmla="*/ 4145494 w 24516184"/>
              <a:gd name="connsiteY4258" fmla="*/ 3010594 h 7200899"/>
              <a:gd name="connsiteX4259" fmla="*/ 4142820 w 24516184"/>
              <a:gd name="connsiteY4259" fmla="*/ 3024590 h 7200899"/>
              <a:gd name="connsiteX4260" fmla="*/ 4142012 w 24516184"/>
              <a:gd name="connsiteY4260" fmla="*/ 3027241 h 7200899"/>
              <a:gd name="connsiteX4261" fmla="*/ 4137238 w 24516184"/>
              <a:gd name="connsiteY4261" fmla="*/ 3032554 h 7200899"/>
              <a:gd name="connsiteX4262" fmla="*/ 4137315 w 24516184"/>
              <a:gd name="connsiteY4262" fmla="*/ 3032558 h 7200899"/>
              <a:gd name="connsiteX4263" fmla="*/ 4137326 w 24516184"/>
              <a:gd name="connsiteY4263" fmla="*/ 3032549 h 7200899"/>
              <a:gd name="connsiteX4264" fmla="*/ 4141970 w 24516184"/>
              <a:gd name="connsiteY4264" fmla="*/ 3027384 h 7200899"/>
              <a:gd name="connsiteX4265" fmla="*/ 4142012 w 24516184"/>
              <a:gd name="connsiteY4265" fmla="*/ 3027241 h 7200899"/>
              <a:gd name="connsiteX4266" fmla="*/ 4142140 w 24516184"/>
              <a:gd name="connsiteY4266" fmla="*/ 3027099 h 7200899"/>
              <a:gd name="connsiteX4267" fmla="*/ 4142676 w 24516184"/>
              <a:gd name="connsiteY4267" fmla="*/ 3025342 h 7200899"/>
              <a:gd name="connsiteX4268" fmla="*/ 4142820 w 24516184"/>
              <a:gd name="connsiteY4268" fmla="*/ 3024590 h 7200899"/>
              <a:gd name="connsiteX4269" fmla="*/ 4143050 w 24516184"/>
              <a:gd name="connsiteY4269" fmla="*/ 3023836 h 7200899"/>
              <a:gd name="connsiteX4270" fmla="*/ 4145286 w 24516184"/>
              <a:gd name="connsiteY4270" fmla="*/ 3012126 h 7200899"/>
              <a:gd name="connsiteX4271" fmla="*/ 4145494 w 24516184"/>
              <a:gd name="connsiteY4271" fmla="*/ 3010594 h 7200899"/>
              <a:gd name="connsiteX4272" fmla="*/ 4145698 w 24516184"/>
              <a:gd name="connsiteY4272" fmla="*/ 3009515 h 7200899"/>
              <a:gd name="connsiteX4273" fmla="*/ 4145876 w 24516184"/>
              <a:gd name="connsiteY4273" fmla="*/ 3007752 h 7200899"/>
              <a:gd name="connsiteX4274" fmla="*/ 4146366 w 24516184"/>
              <a:gd name="connsiteY4274" fmla="*/ 3004074 h 7200899"/>
              <a:gd name="connsiteX4275" fmla="*/ 4147830 w 24516184"/>
              <a:gd name="connsiteY4275" fmla="*/ 2989357 h 7200899"/>
              <a:gd name="connsiteX4276" fmla="*/ 4149174 w 24516184"/>
              <a:gd name="connsiteY4276" fmla="*/ 2975344 h 7200899"/>
              <a:gd name="connsiteX4277" fmla="*/ 4047042 w 24516184"/>
              <a:gd name="connsiteY4277" fmla="*/ 2899019 h 7200899"/>
              <a:gd name="connsiteX4278" fmla="*/ 4052413 w 24516184"/>
              <a:gd name="connsiteY4278" fmla="*/ 2840771 h 7200899"/>
              <a:gd name="connsiteX4279" fmla="*/ 4052502 w 24516184"/>
              <a:gd name="connsiteY4279" fmla="*/ 2839869 h 7200899"/>
              <a:gd name="connsiteX4280" fmla="*/ 21946872 w 24516184"/>
              <a:gd name="connsiteY4280" fmla="*/ 2837802 h 7200899"/>
              <a:gd name="connsiteX4281" fmla="*/ 21968664 w 24516184"/>
              <a:gd name="connsiteY4281" fmla="*/ 3027023 h 7200899"/>
              <a:gd name="connsiteX4282" fmla="*/ 21948356 w 24516184"/>
              <a:gd name="connsiteY4282" fmla="*/ 3027418 h 7200899"/>
              <a:gd name="connsiteX4283" fmla="*/ 21899700 w 24516184"/>
              <a:gd name="connsiteY4283" fmla="*/ 2855183 h 7200899"/>
              <a:gd name="connsiteX4284" fmla="*/ 21946872 w 24516184"/>
              <a:gd name="connsiteY4284" fmla="*/ 2837802 h 7200899"/>
              <a:gd name="connsiteX4285" fmla="*/ 16630244 w 24516184"/>
              <a:gd name="connsiteY4285" fmla="*/ 2837427 h 7200899"/>
              <a:gd name="connsiteX4286" fmla="*/ 16630246 w 24516184"/>
              <a:gd name="connsiteY4286" fmla="*/ 2837428 h 7200899"/>
              <a:gd name="connsiteX4287" fmla="*/ 16630248 w 24516184"/>
              <a:gd name="connsiteY4287" fmla="*/ 2837428 h 7200899"/>
              <a:gd name="connsiteX4288" fmla="*/ 20029348 w 24516184"/>
              <a:gd name="connsiteY4288" fmla="*/ 2835818 h 7200899"/>
              <a:gd name="connsiteX4289" fmla="*/ 20052568 w 24516184"/>
              <a:gd name="connsiteY4289" fmla="*/ 2904925 h 7200899"/>
              <a:gd name="connsiteX4290" fmla="*/ 20011232 w 24516184"/>
              <a:gd name="connsiteY4290" fmla="*/ 2903797 h 7200899"/>
              <a:gd name="connsiteX4291" fmla="*/ 20004996 w 24516184"/>
              <a:gd name="connsiteY4291" fmla="*/ 2843932 h 7200899"/>
              <a:gd name="connsiteX4292" fmla="*/ 20029348 w 24516184"/>
              <a:gd name="connsiteY4292" fmla="*/ 2835818 h 7200899"/>
              <a:gd name="connsiteX4293" fmla="*/ 4021680 w 24516184"/>
              <a:gd name="connsiteY4293" fmla="*/ 2834944 h 7200899"/>
              <a:gd name="connsiteX4294" fmla="*/ 4015964 w 24516184"/>
              <a:gd name="connsiteY4294" fmla="*/ 2867810 h 7200899"/>
              <a:gd name="connsiteX4295" fmla="*/ 4008012 w 24516184"/>
              <a:gd name="connsiteY4295" fmla="*/ 2877755 h 7200899"/>
              <a:gd name="connsiteX4296" fmla="*/ 4008039 w 24516184"/>
              <a:gd name="connsiteY4296" fmla="*/ 2877795 h 7200899"/>
              <a:gd name="connsiteX4297" fmla="*/ 4016026 w 24516184"/>
              <a:gd name="connsiteY4297" fmla="*/ 2867810 h 7200899"/>
              <a:gd name="connsiteX4298" fmla="*/ 4021734 w 24516184"/>
              <a:gd name="connsiteY4298" fmla="*/ 2834954 h 7200899"/>
              <a:gd name="connsiteX4299" fmla="*/ 8903491 w 24516184"/>
              <a:gd name="connsiteY4299" fmla="*/ 2832529 h 7200899"/>
              <a:gd name="connsiteX4300" fmla="*/ 8903436 w 24516184"/>
              <a:gd name="connsiteY4300" fmla="*/ 2832558 h 7200899"/>
              <a:gd name="connsiteX4301" fmla="*/ 8903397 w 24516184"/>
              <a:gd name="connsiteY4301" fmla="*/ 2832587 h 7200899"/>
              <a:gd name="connsiteX4302" fmla="*/ 8896055 w 24516184"/>
              <a:gd name="connsiteY4302" fmla="*/ 2836887 h 7200899"/>
              <a:gd name="connsiteX4303" fmla="*/ 8895621 w 24516184"/>
              <a:gd name="connsiteY4303" fmla="*/ 2838188 h 7200899"/>
              <a:gd name="connsiteX4304" fmla="*/ 8895142 w 24516184"/>
              <a:gd name="connsiteY4304" fmla="*/ 2839633 h 7200899"/>
              <a:gd name="connsiteX4305" fmla="*/ 8895142 w 24516184"/>
              <a:gd name="connsiteY4305" fmla="*/ 2839634 h 7200899"/>
              <a:gd name="connsiteX4306" fmla="*/ 8894211 w 24516184"/>
              <a:gd name="connsiteY4306" fmla="*/ 2840435 h 7200899"/>
              <a:gd name="connsiteX4307" fmla="*/ 8894084 w 24516184"/>
              <a:gd name="connsiteY4307" fmla="*/ 2842759 h 7200899"/>
              <a:gd name="connsiteX4308" fmla="*/ 8891779 w 24516184"/>
              <a:gd name="connsiteY4308" fmla="*/ 2849659 h 7200899"/>
              <a:gd name="connsiteX4309" fmla="*/ 8891780 w 24516184"/>
              <a:gd name="connsiteY4309" fmla="*/ 2849660 h 7200899"/>
              <a:gd name="connsiteX4310" fmla="*/ 8891779 w 24516184"/>
              <a:gd name="connsiteY4310" fmla="*/ 2849660 h 7200899"/>
              <a:gd name="connsiteX4311" fmla="*/ 8892142 w 24516184"/>
              <a:gd name="connsiteY4311" fmla="*/ 2852058 h 7200899"/>
              <a:gd name="connsiteX4312" fmla="*/ 8893271 w 24516184"/>
              <a:gd name="connsiteY4312" fmla="*/ 2859522 h 7200899"/>
              <a:gd name="connsiteX4313" fmla="*/ 8892693 w 24516184"/>
              <a:gd name="connsiteY4313" fmla="*/ 2871855 h 7200899"/>
              <a:gd name="connsiteX4314" fmla="*/ 8892693 w 24516184"/>
              <a:gd name="connsiteY4314" fmla="*/ 2871856 h 7200899"/>
              <a:gd name="connsiteX4315" fmla="*/ 8893894 w 24516184"/>
              <a:gd name="connsiteY4315" fmla="*/ 2874356 h 7200899"/>
              <a:gd name="connsiteX4316" fmla="*/ 8896299 w 24516184"/>
              <a:gd name="connsiteY4316" fmla="*/ 2879359 h 7200899"/>
              <a:gd name="connsiteX4317" fmla="*/ 8896299 w 24516184"/>
              <a:gd name="connsiteY4317" fmla="*/ 2879361 h 7200899"/>
              <a:gd name="connsiteX4318" fmla="*/ 8898141 w 24516184"/>
              <a:gd name="connsiteY4318" fmla="*/ 2883122 h 7200899"/>
              <a:gd name="connsiteX4319" fmla="*/ 8896299 w 24516184"/>
              <a:gd name="connsiteY4319" fmla="*/ 2879359 h 7200899"/>
              <a:gd name="connsiteX4320" fmla="*/ 8896299 w 24516184"/>
              <a:gd name="connsiteY4320" fmla="*/ 2879357 h 7200899"/>
              <a:gd name="connsiteX4321" fmla="*/ 8893894 w 24516184"/>
              <a:gd name="connsiteY4321" fmla="*/ 2874356 h 7200899"/>
              <a:gd name="connsiteX4322" fmla="*/ 8892693 w 24516184"/>
              <a:gd name="connsiteY4322" fmla="*/ 2871855 h 7200899"/>
              <a:gd name="connsiteX4323" fmla="*/ 8893271 w 24516184"/>
              <a:gd name="connsiteY4323" fmla="*/ 2859526 h 7200899"/>
              <a:gd name="connsiteX4324" fmla="*/ 8893271 w 24516184"/>
              <a:gd name="connsiteY4324" fmla="*/ 2859522 h 7200899"/>
              <a:gd name="connsiteX4325" fmla="*/ 8893271 w 24516184"/>
              <a:gd name="connsiteY4325" fmla="*/ 2859519 h 7200899"/>
              <a:gd name="connsiteX4326" fmla="*/ 8892142 w 24516184"/>
              <a:gd name="connsiteY4326" fmla="*/ 2852058 h 7200899"/>
              <a:gd name="connsiteX4327" fmla="*/ 8891780 w 24516184"/>
              <a:gd name="connsiteY4327" fmla="*/ 2849660 h 7200899"/>
              <a:gd name="connsiteX4328" fmla="*/ 8894084 w 24516184"/>
              <a:gd name="connsiteY4328" fmla="*/ 2842764 h 7200899"/>
              <a:gd name="connsiteX4329" fmla="*/ 8894084 w 24516184"/>
              <a:gd name="connsiteY4329" fmla="*/ 2842759 h 7200899"/>
              <a:gd name="connsiteX4330" fmla="*/ 8894211 w 24516184"/>
              <a:gd name="connsiteY4330" fmla="*/ 2840436 h 7200899"/>
              <a:gd name="connsiteX4331" fmla="*/ 8895142 w 24516184"/>
              <a:gd name="connsiteY4331" fmla="*/ 2839636 h 7200899"/>
              <a:gd name="connsiteX4332" fmla="*/ 8895142 w 24516184"/>
              <a:gd name="connsiteY4332" fmla="*/ 2839634 h 7200899"/>
              <a:gd name="connsiteX4333" fmla="*/ 8895621 w 24516184"/>
              <a:gd name="connsiteY4333" fmla="*/ 2838188 h 7200899"/>
              <a:gd name="connsiteX4334" fmla="*/ 8896055 w 24516184"/>
              <a:gd name="connsiteY4334" fmla="*/ 2836888 h 7200899"/>
              <a:gd name="connsiteX4335" fmla="*/ 8903397 w 24516184"/>
              <a:gd name="connsiteY4335" fmla="*/ 2832592 h 7200899"/>
              <a:gd name="connsiteX4336" fmla="*/ 8903397 w 24516184"/>
              <a:gd name="connsiteY4336" fmla="*/ 2832587 h 7200899"/>
              <a:gd name="connsiteX4337" fmla="*/ 20914588 w 24516184"/>
              <a:gd name="connsiteY4337" fmla="*/ 2831247 h 7200899"/>
              <a:gd name="connsiteX4338" fmla="*/ 20940736 w 24516184"/>
              <a:gd name="connsiteY4338" fmla="*/ 2867377 h 7200899"/>
              <a:gd name="connsiteX4339" fmla="*/ 20902052 w 24516184"/>
              <a:gd name="connsiteY4339" fmla="*/ 2851102 h 7200899"/>
              <a:gd name="connsiteX4340" fmla="*/ 20914588 w 24516184"/>
              <a:gd name="connsiteY4340" fmla="*/ 2831247 h 7200899"/>
              <a:gd name="connsiteX4341" fmla="*/ 6615982 w 24516184"/>
              <a:gd name="connsiteY4341" fmla="*/ 2830862 h 7200899"/>
              <a:gd name="connsiteX4342" fmla="*/ 6628172 w 24516184"/>
              <a:gd name="connsiteY4342" fmla="*/ 2836487 h 7200899"/>
              <a:gd name="connsiteX4343" fmla="*/ 6627852 w 24516184"/>
              <a:gd name="connsiteY4343" fmla="*/ 2836272 h 7200899"/>
              <a:gd name="connsiteX4344" fmla="*/ 6616272 w 24516184"/>
              <a:gd name="connsiteY4344" fmla="*/ 2830931 h 7200899"/>
              <a:gd name="connsiteX4345" fmla="*/ 3990942 w 24516184"/>
              <a:gd name="connsiteY4345" fmla="*/ 2830047 h 7200899"/>
              <a:gd name="connsiteX4346" fmla="*/ 3997687 w 24516184"/>
              <a:gd name="connsiteY4346" fmla="*/ 2883661 h 7200899"/>
              <a:gd name="connsiteX4347" fmla="*/ 3998532 w 24516184"/>
              <a:gd name="connsiteY4347" fmla="*/ 2890357 h 7200899"/>
              <a:gd name="connsiteX4348" fmla="*/ 3998594 w 24516184"/>
              <a:gd name="connsiteY4348" fmla="*/ 2890363 h 7200899"/>
              <a:gd name="connsiteX4349" fmla="*/ 3992168 w 24516184"/>
              <a:gd name="connsiteY4349" fmla="*/ 2864946 h 7200899"/>
              <a:gd name="connsiteX4350" fmla="*/ 3991014 w 24516184"/>
              <a:gd name="connsiteY4350" fmla="*/ 2830343 h 7200899"/>
              <a:gd name="connsiteX4351" fmla="*/ 6853216 w 24516184"/>
              <a:gd name="connsiteY4351" fmla="*/ 2826672 h 7200899"/>
              <a:gd name="connsiteX4352" fmla="*/ 6856260 w 24516184"/>
              <a:gd name="connsiteY4352" fmla="*/ 2836426 h 7200899"/>
              <a:gd name="connsiteX4353" fmla="*/ 6868796 w 24516184"/>
              <a:gd name="connsiteY4353" fmla="*/ 2859064 h 7200899"/>
              <a:gd name="connsiteX4354" fmla="*/ 6888070 w 24516184"/>
              <a:gd name="connsiteY4354" fmla="*/ 2871498 h 7200899"/>
              <a:gd name="connsiteX4355" fmla="*/ 6888086 w 24516184"/>
              <a:gd name="connsiteY4355" fmla="*/ 2871461 h 7200899"/>
              <a:gd name="connsiteX4356" fmla="*/ 6868872 w 24516184"/>
              <a:gd name="connsiteY4356" fmla="*/ 2859065 h 7200899"/>
              <a:gd name="connsiteX4357" fmla="*/ 6868358 w 24516184"/>
              <a:gd name="connsiteY4357" fmla="*/ 2858006 h 7200899"/>
              <a:gd name="connsiteX4358" fmla="*/ 6856412 w 24516184"/>
              <a:gd name="connsiteY4358" fmla="*/ 2836426 h 7200899"/>
              <a:gd name="connsiteX4359" fmla="*/ 6853644 w 24516184"/>
              <a:gd name="connsiteY4359" fmla="*/ 2827555 h 7200899"/>
              <a:gd name="connsiteX4360" fmla="*/ 6921910 w 24516184"/>
              <a:gd name="connsiteY4360" fmla="*/ 2825988 h 7200899"/>
              <a:gd name="connsiteX4361" fmla="*/ 6919101 w 24516184"/>
              <a:gd name="connsiteY4361" fmla="*/ 2827096 h 7200899"/>
              <a:gd name="connsiteX4362" fmla="*/ 6906463 w 24516184"/>
              <a:gd name="connsiteY4362" fmla="*/ 2838465 h 7200899"/>
              <a:gd name="connsiteX4363" fmla="*/ 6907958 w 24516184"/>
              <a:gd name="connsiteY4363" fmla="*/ 2837258 h 7200899"/>
              <a:gd name="connsiteX4364" fmla="*/ 6919248 w 24516184"/>
              <a:gd name="connsiteY4364" fmla="*/ 2827097 h 7200899"/>
              <a:gd name="connsiteX4365" fmla="*/ 6921760 w 24516184"/>
              <a:gd name="connsiteY4365" fmla="*/ 2826108 h 7200899"/>
              <a:gd name="connsiteX4366" fmla="*/ 6580678 w 24516184"/>
              <a:gd name="connsiteY4366" fmla="*/ 2822527 h 7200899"/>
              <a:gd name="connsiteX4367" fmla="*/ 6581046 w 24516184"/>
              <a:gd name="connsiteY4367" fmla="*/ 2822597 h 7200899"/>
              <a:gd name="connsiteX4368" fmla="*/ 6580816 w 24516184"/>
              <a:gd name="connsiteY4368" fmla="*/ 2822544 h 7200899"/>
              <a:gd name="connsiteX4369" fmla="*/ 6954968 w 24516184"/>
              <a:gd name="connsiteY4369" fmla="*/ 2822147 h 7200899"/>
              <a:gd name="connsiteX4370" fmla="*/ 6954988 w 24516184"/>
              <a:gd name="connsiteY4370" fmla="*/ 2822149 h 7200899"/>
              <a:gd name="connsiteX4371" fmla="*/ 7001102 w 24516184"/>
              <a:gd name="connsiteY4371" fmla="*/ 2829501 h 7200899"/>
              <a:gd name="connsiteX4372" fmla="*/ 7062580 w 24516184"/>
              <a:gd name="connsiteY4372" fmla="*/ 2839299 h 7200899"/>
              <a:gd name="connsiteX4373" fmla="*/ 7062460 w 24516184"/>
              <a:gd name="connsiteY4373" fmla="*/ 2839260 h 7200899"/>
              <a:gd name="connsiteX4374" fmla="*/ 7020446 w 24516184"/>
              <a:gd name="connsiteY4374" fmla="*/ 2832564 h 7200899"/>
              <a:gd name="connsiteX4375" fmla="*/ 7001236 w 24516184"/>
              <a:gd name="connsiteY4375" fmla="*/ 2829502 h 7200899"/>
              <a:gd name="connsiteX4376" fmla="*/ 6955126 w 24516184"/>
              <a:gd name="connsiteY4376" fmla="*/ 2822150 h 7200899"/>
              <a:gd name="connsiteX4377" fmla="*/ 6932686 w 24516184"/>
              <a:gd name="connsiteY4377" fmla="*/ 2821741 h 7200899"/>
              <a:gd name="connsiteX4378" fmla="*/ 6927461 w 24516184"/>
              <a:gd name="connsiteY4378" fmla="*/ 2823799 h 7200899"/>
              <a:gd name="connsiteX4379" fmla="*/ 6927805 w 24516184"/>
              <a:gd name="connsiteY4379" fmla="*/ 2823724 h 7200899"/>
              <a:gd name="connsiteX4380" fmla="*/ 6932832 w 24516184"/>
              <a:gd name="connsiteY4380" fmla="*/ 2821744 h 7200899"/>
              <a:gd name="connsiteX4381" fmla="*/ 8078132 w 24516184"/>
              <a:gd name="connsiteY4381" fmla="*/ 2821029 h 7200899"/>
              <a:gd name="connsiteX4382" fmla="*/ 8078114 w 24516184"/>
              <a:gd name="connsiteY4382" fmla="*/ 2821042 h 7200899"/>
              <a:gd name="connsiteX4383" fmla="*/ 8093402 w 24516184"/>
              <a:gd name="connsiteY4383" fmla="*/ 2823479 h 7200899"/>
              <a:gd name="connsiteX4384" fmla="*/ 8154892 w 24516184"/>
              <a:gd name="connsiteY4384" fmla="*/ 2833279 h 7200899"/>
              <a:gd name="connsiteX4385" fmla="*/ 8216388 w 24516184"/>
              <a:gd name="connsiteY4385" fmla="*/ 2843079 h 7200899"/>
              <a:gd name="connsiteX4386" fmla="*/ 8231760 w 24516184"/>
              <a:gd name="connsiteY4386" fmla="*/ 2845527 h 7200899"/>
              <a:gd name="connsiteX4387" fmla="*/ 8270182 w 24516184"/>
              <a:gd name="connsiteY4387" fmla="*/ 2851655 h 7200899"/>
              <a:gd name="connsiteX4388" fmla="*/ 8277862 w 24516184"/>
              <a:gd name="connsiteY4388" fmla="*/ 2852878 h 7200899"/>
              <a:gd name="connsiteX4389" fmla="*/ 8293240 w 24516184"/>
              <a:gd name="connsiteY4389" fmla="*/ 2855328 h 7200899"/>
              <a:gd name="connsiteX4390" fmla="*/ 8308612 w 24516184"/>
              <a:gd name="connsiteY4390" fmla="*/ 2857777 h 7200899"/>
              <a:gd name="connsiteX4391" fmla="*/ 8366252 w 24516184"/>
              <a:gd name="connsiteY4391" fmla="*/ 2866966 h 7200899"/>
              <a:gd name="connsiteX4392" fmla="*/ 8399380 w 24516184"/>
              <a:gd name="connsiteY4392" fmla="*/ 2872274 h 7200899"/>
              <a:gd name="connsiteX4393" fmla="*/ 8392743 w 24516184"/>
              <a:gd name="connsiteY4393" fmla="*/ 2871208 h 7200899"/>
              <a:gd name="connsiteX4394" fmla="*/ 8366338 w 24516184"/>
              <a:gd name="connsiteY4394" fmla="*/ 2866966 h 7200899"/>
              <a:gd name="connsiteX4395" fmla="*/ 8308705 w 24516184"/>
              <a:gd name="connsiteY4395" fmla="*/ 2857777 h 7200899"/>
              <a:gd name="connsiteX4396" fmla="*/ 8293334 w 24516184"/>
              <a:gd name="connsiteY4396" fmla="*/ 2855328 h 7200899"/>
              <a:gd name="connsiteX4397" fmla="*/ 8277962 w 24516184"/>
              <a:gd name="connsiteY4397" fmla="*/ 2852878 h 7200899"/>
              <a:gd name="connsiteX4398" fmla="*/ 8270276 w 24516184"/>
              <a:gd name="connsiteY4398" fmla="*/ 2851655 h 7200899"/>
              <a:gd name="connsiteX4399" fmla="*/ 8231854 w 24516184"/>
              <a:gd name="connsiteY4399" fmla="*/ 2845527 h 7200899"/>
              <a:gd name="connsiteX4400" fmla="*/ 8216480 w 24516184"/>
              <a:gd name="connsiteY4400" fmla="*/ 2843079 h 7200899"/>
              <a:gd name="connsiteX4401" fmla="*/ 8154978 w 24516184"/>
              <a:gd name="connsiteY4401" fmla="*/ 2833279 h 7200899"/>
              <a:gd name="connsiteX4402" fmla="*/ 8093498 w 24516184"/>
              <a:gd name="connsiteY4402" fmla="*/ 2823479 h 7200899"/>
              <a:gd name="connsiteX4403" fmla="*/ 8078132 w 24516184"/>
              <a:gd name="connsiteY4403" fmla="*/ 2821029 h 7200899"/>
              <a:gd name="connsiteX4404" fmla="*/ 14994526 w 24516184"/>
              <a:gd name="connsiteY4404" fmla="*/ 2816876 h 7200899"/>
              <a:gd name="connsiteX4405" fmla="*/ 15005540 w 24516184"/>
              <a:gd name="connsiteY4405" fmla="*/ 2853345 h 7200899"/>
              <a:gd name="connsiteX4406" fmla="*/ 15005544 w 24516184"/>
              <a:gd name="connsiteY4406" fmla="*/ 2853353 h 7200899"/>
              <a:gd name="connsiteX4407" fmla="*/ 15005540 w 24516184"/>
              <a:gd name="connsiteY4407" fmla="*/ 2853344 h 7200899"/>
              <a:gd name="connsiteX4408" fmla="*/ 7298734 w 24516184"/>
              <a:gd name="connsiteY4408" fmla="*/ 2816875 h 7200899"/>
              <a:gd name="connsiteX4409" fmla="*/ 7298734 w 24516184"/>
              <a:gd name="connsiteY4409" fmla="*/ 2816890 h 7200899"/>
              <a:gd name="connsiteX4410" fmla="*/ 7360120 w 24516184"/>
              <a:gd name="connsiteY4410" fmla="*/ 2826675 h 7200899"/>
              <a:gd name="connsiteX4411" fmla="*/ 7360083 w 24516184"/>
              <a:gd name="connsiteY4411" fmla="*/ 2826653 h 7200899"/>
              <a:gd name="connsiteX4412" fmla="*/ 16579828 w 24516184"/>
              <a:gd name="connsiteY4412" fmla="*/ 2815770 h 7200899"/>
              <a:gd name="connsiteX4413" fmla="*/ 16577696 w 24516184"/>
              <a:gd name="connsiteY4413" fmla="*/ 2820449 h 7200899"/>
              <a:gd name="connsiteX4414" fmla="*/ 16568760 w 24516184"/>
              <a:gd name="connsiteY4414" fmla="*/ 2827627 h 7200899"/>
              <a:gd name="connsiteX4415" fmla="*/ 16568762 w 24516184"/>
              <a:gd name="connsiteY4415" fmla="*/ 2827627 h 7200899"/>
              <a:gd name="connsiteX4416" fmla="*/ 16577696 w 24516184"/>
              <a:gd name="connsiteY4416" fmla="*/ 2820451 h 7200899"/>
              <a:gd name="connsiteX4417" fmla="*/ 16577696 w 24516184"/>
              <a:gd name="connsiteY4417" fmla="*/ 2820449 h 7200899"/>
              <a:gd name="connsiteX4418" fmla="*/ 16577698 w 24516184"/>
              <a:gd name="connsiteY4418" fmla="*/ 2820449 h 7200899"/>
              <a:gd name="connsiteX4419" fmla="*/ 16579828 w 24516184"/>
              <a:gd name="connsiteY4419" fmla="*/ 2815774 h 7200899"/>
              <a:gd name="connsiteX4420" fmla="*/ 15031068 w 24516184"/>
              <a:gd name="connsiteY4420" fmla="*/ 2814352 h 7200899"/>
              <a:gd name="connsiteX4421" fmla="*/ 15031068 w 24516184"/>
              <a:gd name="connsiteY4421" fmla="*/ 2814353 h 7200899"/>
              <a:gd name="connsiteX4422" fmla="*/ 15056004 w 24516184"/>
              <a:gd name="connsiteY4422" fmla="*/ 2826675 h 7200899"/>
              <a:gd name="connsiteX4423" fmla="*/ 15056004 w 24516184"/>
              <a:gd name="connsiteY4423" fmla="*/ 2826675 h 7200899"/>
              <a:gd name="connsiteX4424" fmla="*/ 8452142 w 24516184"/>
              <a:gd name="connsiteY4424" fmla="*/ 2812756 h 7200899"/>
              <a:gd name="connsiteX4425" fmla="*/ 8452154 w 24516184"/>
              <a:gd name="connsiteY4425" fmla="*/ 2812763 h 7200899"/>
              <a:gd name="connsiteX4426" fmla="*/ 8467235 w 24516184"/>
              <a:gd name="connsiteY4426" fmla="*/ 2818778 h 7200899"/>
              <a:gd name="connsiteX4427" fmla="*/ 8467245 w 24516184"/>
              <a:gd name="connsiteY4427" fmla="*/ 2818781 h 7200899"/>
              <a:gd name="connsiteX4428" fmla="*/ 8467251 w 24516184"/>
              <a:gd name="connsiteY4428" fmla="*/ 2818784 h 7200899"/>
              <a:gd name="connsiteX4429" fmla="*/ 8477922 w 24516184"/>
              <a:gd name="connsiteY4429" fmla="*/ 2821918 h 7200899"/>
              <a:gd name="connsiteX4430" fmla="*/ 8477937 w 24516184"/>
              <a:gd name="connsiteY4430" fmla="*/ 2821920 h 7200899"/>
              <a:gd name="connsiteX4431" fmla="*/ 8477939 w 24516184"/>
              <a:gd name="connsiteY4431" fmla="*/ 2821923 h 7200899"/>
              <a:gd name="connsiteX4432" fmla="*/ 8528901 w 24516184"/>
              <a:gd name="connsiteY4432" fmla="*/ 2832859 h 7200899"/>
              <a:gd name="connsiteX4433" fmla="*/ 8528927 w 24516184"/>
              <a:gd name="connsiteY4433" fmla="*/ 2832863 h 7200899"/>
              <a:gd name="connsiteX4434" fmla="*/ 8529113 w 24516184"/>
              <a:gd name="connsiteY4434" fmla="*/ 2832903 h 7200899"/>
              <a:gd name="connsiteX4435" fmla="*/ 8529113 w 24516184"/>
              <a:gd name="connsiteY4435" fmla="*/ 2832898 h 7200899"/>
              <a:gd name="connsiteX4436" fmla="*/ 8528927 w 24516184"/>
              <a:gd name="connsiteY4436" fmla="*/ 2832863 h 7200899"/>
              <a:gd name="connsiteX4437" fmla="*/ 8477937 w 24516184"/>
              <a:gd name="connsiteY4437" fmla="*/ 2821920 h 7200899"/>
              <a:gd name="connsiteX4438" fmla="*/ 8467245 w 24516184"/>
              <a:gd name="connsiteY4438" fmla="*/ 2818781 h 7200899"/>
              <a:gd name="connsiteX4439" fmla="*/ 4257704 w 24516184"/>
              <a:gd name="connsiteY4439" fmla="*/ 2812522 h 7200899"/>
              <a:gd name="connsiteX4440" fmla="*/ 4264042 w 24516184"/>
              <a:gd name="connsiteY4440" fmla="*/ 2816638 h 7200899"/>
              <a:gd name="connsiteX4441" fmla="*/ 4263962 w 24516184"/>
              <a:gd name="connsiteY4441" fmla="*/ 2817311 h 7200899"/>
              <a:gd name="connsiteX4442" fmla="*/ 4261698 w 24516184"/>
              <a:gd name="connsiteY4442" fmla="*/ 2823845 h 7200899"/>
              <a:gd name="connsiteX4443" fmla="*/ 4257562 w 24516184"/>
              <a:gd name="connsiteY4443" fmla="*/ 2837830 h 7200899"/>
              <a:gd name="connsiteX4444" fmla="*/ 4256886 w 24516184"/>
              <a:gd name="connsiteY4444" fmla="*/ 2842148 h 7200899"/>
              <a:gd name="connsiteX4445" fmla="*/ 4256286 w 24516184"/>
              <a:gd name="connsiteY4445" fmla="*/ 2844470 h 7200899"/>
              <a:gd name="connsiteX4446" fmla="*/ 4254186 w 24516184"/>
              <a:gd name="connsiteY4446" fmla="*/ 2859329 h 7200899"/>
              <a:gd name="connsiteX4447" fmla="*/ 4252250 w 24516184"/>
              <a:gd name="connsiteY4447" fmla="*/ 2871644 h 7200899"/>
              <a:gd name="connsiteX4448" fmla="*/ 4252438 w 24516184"/>
              <a:gd name="connsiteY4448" fmla="*/ 2871693 h 7200899"/>
              <a:gd name="connsiteX4449" fmla="*/ 4252442 w 24516184"/>
              <a:gd name="connsiteY4449" fmla="*/ 2871667 h 7200899"/>
              <a:gd name="connsiteX4450" fmla="*/ 4252354 w 24516184"/>
              <a:gd name="connsiteY4450" fmla="*/ 2871644 h 7200899"/>
              <a:gd name="connsiteX4451" fmla="*/ 4253264 w 24516184"/>
              <a:gd name="connsiteY4451" fmla="*/ 2865858 h 7200899"/>
              <a:gd name="connsiteX4452" fmla="*/ 4254186 w 24516184"/>
              <a:gd name="connsiteY4452" fmla="*/ 2859329 h 7200899"/>
              <a:gd name="connsiteX4453" fmla="*/ 4255286 w 24516184"/>
              <a:gd name="connsiteY4453" fmla="*/ 2852307 h 7200899"/>
              <a:gd name="connsiteX4454" fmla="*/ 4256396 w 24516184"/>
              <a:gd name="connsiteY4454" fmla="*/ 2844471 h 7200899"/>
              <a:gd name="connsiteX4455" fmla="*/ 4256712 w 24516184"/>
              <a:gd name="connsiteY4455" fmla="*/ 2843239 h 7200899"/>
              <a:gd name="connsiteX4456" fmla="*/ 4256886 w 24516184"/>
              <a:gd name="connsiteY4456" fmla="*/ 2842148 h 7200899"/>
              <a:gd name="connsiteX4457" fmla="*/ 4257170 w 24516184"/>
              <a:gd name="connsiteY4457" fmla="*/ 2841019 h 7200899"/>
              <a:gd name="connsiteX4458" fmla="*/ 4257674 w 24516184"/>
              <a:gd name="connsiteY4458" fmla="*/ 2837831 h 7200899"/>
              <a:gd name="connsiteX4459" fmla="*/ 4260148 w 24516184"/>
              <a:gd name="connsiteY4459" fmla="*/ 2829436 h 7200899"/>
              <a:gd name="connsiteX4460" fmla="*/ 4260618 w 24516184"/>
              <a:gd name="connsiteY4460" fmla="*/ 2827615 h 7200899"/>
              <a:gd name="connsiteX4461" fmla="*/ 4261046 w 24516184"/>
              <a:gd name="connsiteY4461" fmla="*/ 2826398 h 7200899"/>
              <a:gd name="connsiteX4462" fmla="*/ 4261800 w 24516184"/>
              <a:gd name="connsiteY4462" fmla="*/ 2823846 h 7200899"/>
              <a:gd name="connsiteX4463" fmla="*/ 4263910 w 24516184"/>
              <a:gd name="connsiteY4463" fmla="*/ 2817757 h 7200899"/>
              <a:gd name="connsiteX4464" fmla="*/ 4263962 w 24516184"/>
              <a:gd name="connsiteY4464" fmla="*/ 2817311 h 7200899"/>
              <a:gd name="connsiteX4465" fmla="*/ 4264126 w 24516184"/>
              <a:gd name="connsiteY4465" fmla="*/ 2816839 h 7200899"/>
              <a:gd name="connsiteX4466" fmla="*/ 4264142 w 24516184"/>
              <a:gd name="connsiteY4466" fmla="*/ 2816704 h 7200899"/>
              <a:gd name="connsiteX4467" fmla="*/ 4264042 w 24516184"/>
              <a:gd name="connsiteY4467" fmla="*/ 2816638 h 7200899"/>
              <a:gd name="connsiteX4468" fmla="*/ 4264050 w 24516184"/>
              <a:gd name="connsiteY4468" fmla="*/ 2816571 h 7200899"/>
              <a:gd name="connsiteX4469" fmla="*/ 4257848 w 24516184"/>
              <a:gd name="connsiteY4469" fmla="*/ 2812546 h 7200899"/>
              <a:gd name="connsiteX4470" fmla="*/ 12151412 w 24516184"/>
              <a:gd name="connsiteY4470" fmla="*/ 2810795 h 7200899"/>
              <a:gd name="connsiteX4471" fmla="*/ 12156652 w 24516184"/>
              <a:gd name="connsiteY4471" fmla="*/ 2857986 h 7200899"/>
              <a:gd name="connsiteX4472" fmla="*/ 12156652 w 24516184"/>
              <a:gd name="connsiteY4472" fmla="*/ 2857985 h 7200899"/>
              <a:gd name="connsiteX4473" fmla="*/ 6848664 w 24516184"/>
              <a:gd name="connsiteY4473" fmla="*/ 2810760 h 7200899"/>
              <a:gd name="connsiteX4474" fmla="*/ 6849483 w 24516184"/>
              <a:gd name="connsiteY4474" fmla="*/ 2814706 h 7200899"/>
              <a:gd name="connsiteX4475" fmla="*/ 6850668 w 24516184"/>
              <a:gd name="connsiteY4475" fmla="*/ 2818491 h 7200899"/>
              <a:gd name="connsiteX4476" fmla="*/ 6849894 w 24516184"/>
              <a:gd name="connsiteY4476" fmla="*/ 2815507 h 7200899"/>
              <a:gd name="connsiteX4477" fmla="*/ 6849642 w 24516184"/>
              <a:gd name="connsiteY4477" fmla="*/ 2814707 h 7200899"/>
              <a:gd name="connsiteX4478" fmla="*/ 6849470 w 24516184"/>
              <a:gd name="connsiteY4478" fmla="*/ 2813873 h 7200899"/>
              <a:gd name="connsiteX4479" fmla="*/ 8548259 w 24516184"/>
              <a:gd name="connsiteY4479" fmla="*/ 2810619 h 7200899"/>
              <a:gd name="connsiteX4480" fmla="*/ 8548254 w 24516184"/>
              <a:gd name="connsiteY4480" fmla="*/ 2810624 h 7200899"/>
              <a:gd name="connsiteX4481" fmla="*/ 8548259 w 24516184"/>
              <a:gd name="connsiteY4481" fmla="*/ 2810620 h 7200899"/>
              <a:gd name="connsiteX4482" fmla="*/ 8603425 w 24516184"/>
              <a:gd name="connsiteY4482" fmla="*/ 2836299 h 7200899"/>
              <a:gd name="connsiteX4483" fmla="*/ 8636720 w 24516184"/>
              <a:gd name="connsiteY4483" fmla="*/ 2850046 h 7200899"/>
              <a:gd name="connsiteX4484" fmla="*/ 8636720 w 24516184"/>
              <a:gd name="connsiteY4484" fmla="*/ 2850045 h 7200899"/>
              <a:gd name="connsiteX4485" fmla="*/ 8603425 w 24516184"/>
              <a:gd name="connsiteY4485" fmla="*/ 2836298 h 7200899"/>
              <a:gd name="connsiteX4486" fmla="*/ 8548259 w 24516184"/>
              <a:gd name="connsiteY4486" fmla="*/ 2810619 h 7200899"/>
              <a:gd name="connsiteX4487" fmla="*/ 8734643 w 24516184"/>
              <a:gd name="connsiteY4487" fmla="*/ 2805653 h 7200899"/>
              <a:gd name="connsiteX4488" fmla="*/ 8734653 w 24516184"/>
              <a:gd name="connsiteY4488" fmla="*/ 2805661 h 7200899"/>
              <a:gd name="connsiteX4489" fmla="*/ 8765800 w 24516184"/>
              <a:gd name="connsiteY4489" fmla="*/ 2815727 h 7200899"/>
              <a:gd name="connsiteX4490" fmla="*/ 8770975 w 24516184"/>
              <a:gd name="connsiteY4490" fmla="*/ 2818561 h 7200899"/>
              <a:gd name="connsiteX4491" fmla="*/ 8773154 w 24516184"/>
              <a:gd name="connsiteY4491" fmla="*/ 2819762 h 7200899"/>
              <a:gd name="connsiteX4492" fmla="*/ 8773154 w 24516184"/>
              <a:gd name="connsiteY4492" fmla="*/ 2819765 h 7200899"/>
              <a:gd name="connsiteX4493" fmla="*/ 8775230 w 24516184"/>
              <a:gd name="connsiteY4493" fmla="*/ 2820524 h 7200899"/>
              <a:gd name="connsiteX4494" fmla="*/ 8794315 w 24516184"/>
              <a:gd name="connsiteY4494" fmla="*/ 2831040 h 7200899"/>
              <a:gd name="connsiteX4495" fmla="*/ 8799326 w 24516184"/>
              <a:gd name="connsiteY4495" fmla="*/ 2833805 h 7200899"/>
              <a:gd name="connsiteX4496" fmla="*/ 8799315 w 24516184"/>
              <a:gd name="connsiteY4496" fmla="*/ 2833797 h 7200899"/>
              <a:gd name="connsiteX4497" fmla="*/ 8794315 w 24516184"/>
              <a:gd name="connsiteY4497" fmla="*/ 2831040 h 7200899"/>
              <a:gd name="connsiteX4498" fmla="*/ 8775230 w 24516184"/>
              <a:gd name="connsiteY4498" fmla="*/ 2820523 h 7200899"/>
              <a:gd name="connsiteX4499" fmla="*/ 8773154 w 24516184"/>
              <a:gd name="connsiteY4499" fmla="*/ 2819762 h 7200899"/>
              <a:gd name="connsiteX4500" fmla="*/ 8773154 w 24516184"/>
              <a:gd name="connsiteY4500" fmla="*/ 2819760 h 7200899"/>
              <a:gd name="connsiteX4501" fmla="*/ 8770975 w 24516184"/>
              <a:gd name="connsiteY4501" fmla="*/ 2818561 h 7200899"/>
              <a:gd name="connsiteX4502" fmla="*/ 8765800 w 24516184"/>
              <a:gd name="connsiteY4502" fmla="*/ 2815726 h 7200899"/>
              <a:gd name="connsiteX4503" fmla="*/ 3837408 w 24516184"/>
              <a:gd name="connsiteY4503" fmla="*/ 2805559 h 7200899"/>
              <a:gd name="connsiteX4504" fmla="*/ 3837436 w 24516184"/>
              <a:gd name="connsiteY4504" fmla="*/ 2805573 h 7200899"/>
              <a:gd name="connsiteX4505" fmla="*/ 3837436 w 24516184"/>
              <a:gd name="connsiteY4505" fmla="*/ 2805577 h 7200899"/>
              <a:gd name="connsiteX4506" fmla="*/ 3850208 w 24516184"/>
              <a:gd name="connsiteY4506" fmla="*/ 2807613 h 7200899"/>
              <a:gd name="connsiteX4507" fmla="*/ 3883346 w 24516184"/>
              <a:gd name="connsiteY4507" fmla="*/ 2812895 h 7200899"/>
              <a:gd name="connsiteX4508" fmla="*/ 3914088 w 24516184"/>
              <a:gd name="connsiteY4508" fmla="*/ 2817797 h 7200899"/>
              <a:gd name="connsiteX4509" fmla="*/ 3914108 w 24516184"/>
              <a:gd name="connsiteY4509" fmla="*/ 2817787 h 7200899"/>
              <a:gd name="connsiteX4510" fmla="*/ 3883424 w 24516184"/>
              <a:gd name="connsiteY4510" fmla="*/ 2812895 h 7200899"/>
              <a:gd name="connsiteX4511" fmla="*/ 3850286 w 24516184"/>
              <a:gd name="connsiteY4511" fmla="*/ 2807613 h 7200899"/>
              <a:gd name="connsiteX4512" fmla="*/ 6847534 w 24516184"/>
              <a:gd name="connsiteY4512" fmla="*/ 2805002 h 7200899"/>
              <a:gd name="connsiteX4513" fmla="*/ 6847470 w 24516184"/>
              <a:gd name="connsiteY4513" fmla="*/ 2805053 h 7200899"/>
              <a:gd name="connsiteX4514" fmla="*/ 6848626 w 24516184"/>
              <a:gd name="connsiteY4514" fmla="*/ 2810578 h 7200899"/>
              <a:gd name="connsiteX4515" fmla="*/ 16084316 w 24516184"/>
              <a:gd name="connsiteY4515" fmla="*/ 2804101 h 7200899"/>
              <a:gd name="connsiteX4516" fmla="*/ 16084324 w 24516184"/>
              <a:gd name="connsiteY4516" fmla="*/ 2804104 h 7200899"/>
              <a:gd name="connsiteX4517" fmla="*/ 16104410 w 24516184"/>
              <a:gd name="connsiteY4517" fmla="*/ 2810907 h 7200899"/>
              <a:gd name="connsiteX4518" fmla="*/ 16104416 w 24516184"/>
              <a:gd name="connsiteY4518" fmla="*/ 2810908 h 7200899"/>
              <a:gd name="connsiteX4519" fmla="*/ 16104424 w 24516184"/>
              <a:gd name="connsiteY4519" fmla="*/ 2810910 h 7200899"/>
              <a:gd name="connsiteX4520" fmla="*/ 16179050 w 24516184"/>
              <a:gd name="connsiteY4520" fmla="*/ 2825555 h 7200899"/>
              <a:gd name="connsiteX4521" fmla="*/ 16209788 w 24516184"/>
              <a:gd name="connsiteY4521" fmla="*/ 2830456 h 7200899"/>
              <a:gd name="connsiteX4522" fmla="*/ 16264654 w 24516184"/>
              <a:gd name="connsiteY4522" fmla="*/ 2848583 h 7200899"/>
              <a:gd name="connsiteX4523" fmla="*/ 16264652 w 24516184"/>
              <a:gd name="connsiteY4523" fmla="*/ 2848582 h 7200899"/>
              <a:gd name="connsiteX4524" fmla="*/ 16209788 w 24516184"/>
              <a:gd name="connsiteY4524" fmla="*/ 2830455 h 7200899"/>
              <a:gd name="connsiteX4525" fmla="*/ 16179048 w 24516184"/>
              <a:gd name="connsiteY4525" fmla="*/ 2825554 h 7200899"/>
              <a:gd name="connsiteX4526" fmla="*/ 16104416 w 24516184"/>
              <a:gd name="connsiteY4526" fmla="*/ 2810908 h 7200899"/>
              <a:gd name="connsiteX4527" fmla="*/ 15650996 w 24516184"/>
              <a:gd name="connsiteY4527" fmla="*/ 2801429 h 7200899"/>
              <a:gd name="connsiteX4528" fmla="*/ 15650996 w 24516184"/>
              <a:gd name="connsiteY4528" fmla="*/ 2801430 h 7200899"/>
              <a:gd name="connsiteX4529" fmla="*/ 15661804 w 24516184"/>
              <a:gd name="connsiteY4529" fmla="*/ 2803153 h 7200899"/>
              <a:gd name="connsiteX4530" fmla="*/ 15676850 w 24516184"/>
              <a:gd name="connsiteY4530" fmla="*/ 2805552 h 7200899"/>
              <a:gd name="connsiteX4531" fmla="*/ 15685580 w 24516184"/>
              <a:gd name="connsiteY4531" fmla="*/ 2806944 h 7200899"/>
              <a:gd name="connsiteX4532" fmla="*/ 15704444 w 24516184"/>
              <a:gd name="connsiteY4532" fmla="*/ 2809951 h 7200899"/>
              <a:gd name="connsiteX4533" fmla="*/ 15727844 w 24516184"/>
              <a:gd name="connsiteY4533" fmla="*/ 2813681 h 7200899"/>
              <a:gd name="connsiteX4534" fmla="*/ 15727846 w 24516184"/>
              <a:gd name="connsiteY4534" fmla="*/ 2813682 h 7200899"/>
              <a:gd name="connsiteX4535" fmla="*/ 15727848 w 24516184"/>
              <a:gd name="connsiteY4535" fmla="*/ 2813682 h 7200899"/>
              <a:gd name="connsiteX4536" fmla="*/ 15727844 w 24516184"/>
              <a:gd name="connsiteY4536" fmla="*/ 2813680 h 7200899"/>
              <a:gd name="connsiteX4537" fmla="*/ 15685580 w 24516184"/>
              <a:gd name="connsiteY4537" fmla="*/ 2806943 h 7200899"/>
              <a:gd name="connsiteX4538" fmla="*/ 15650996 w 24516184"/>
              <a:gd name="connsiteY4538" fmla="*/ 2801429 h 7200899"/>
              <a:gd name="connsiteX4539" fmla="*/ 7955094 w 24516184"/>
              <a:gd name="connsiteY4539" fmla="*/ 2801429 h 7200899"/>
              <a:gd name="connsiteX4540" fmla="*/ 7965008 w 24516184"/>
              <a:gd name="connsiteY4540" fmla="*/ 2863050 h 7200899"/>
              <a:gd name="connsiteX4541" fmla="*/ 7980354 w 24516184"/>
              <a:gd name="connsiteY4541" fmla="*/ 2865500 h 7200899"/>
              <a:gd name="connsiteX4542" fmla="*/ 8026442 w 24516184"/>
              <a:gd name="connsiteY4542" fmla="*/ 2872851 h 7200899"/>
              <a:gd name="connsiteX4543" fmla="*/ 8026514 w 24516184"/>
              <a:gd name="connsiteY4543" fmla="*/ 2872849 h 7200899"/>
              <a:gd name="connsiteX4544" fmla="*/ 7980448 w 24516184"/>
              <a:gd name="connsiteY4544" fmla="*/ 2865500 h 7200899"/>
              <a:gd name="connsiteX4545" fmla="*/ 7965088 w 24516184"/>
              <a:gd name="connsiteY4545" fmla="*/ 2863050 h 7200899"/>
              <a:gd name="connsiteX4546" fmla="*/ 7960914 w 24516184"/>
              <a:gd name="connsiteY4546" fmla="*/ 2837054 h 7200899"/>
              <a:gd name="connsiteX4547" fmla="*/ 7955187 w 24516184"/>
              <a:gd name="connsiteY4547" fmla="*/ 2801443 h 7200899"/>
              <a:gd name="connsiteX4548" fmla="*/ 4180774 w 24516184"/>
              <a:gd name="connsiteY4548" fmla="*/ 2800272 h 7200899"/>
              <a:gd name="connsiteX4549" fmla="*/ 4180026 w 24516184"/>
              <a:gd name="connsiteY4549" fmla="*/ 2834864 h 7200899"/>
              <a:gd name="connsiteX4550" fmla="*/ 4180938 w 24516184"/>
              <a:gd name="connsiteY4550" fmla="*/ 2839471 h 7200899"/>
              <a:gd name="connsiteX4551" fmla="*/ 4182692 w 24516184"/>
              <a:gd name="connsiteY4551" fmla="*/ 2849910 h 7200899"/>
              <a:gd name="connsiteX4552" fmla="*/ 4183286 w 24516184"/>
              <a:gd name="connsiteY4552" fmla="*/ 2851265 h 7200899"/>
              <a:gd name="connsiteX4553" fmla="*/ 4183686 w 24516184"/>
              <a:gd name="connsiteY4553" fmla="*/ 2853273 h 7200899"/>
              <a:gd name="connsiteX4554" fmla="*/ 4185252 w 24516184"/>
              <a:gd name="connsiteY4554" fmla="*/ 2855721 h 7200899"/>
              <a:gd name="connsiteX4555" fmla="*/ 4186260 w 24516184"/>
              <a:gd name="connsiteY4555" fmla="*/ 2857999 h 7200899"/>
              <a:gd name="connsiteX4556" fmla="*/ 4187258 w 24516184"/>
              <a:gd name="connsiteY4556" fmla="*/ 2858847 h 7200899"/>
              <a:gd name="connsiteX4557" fmla="*/ 4188370 w 24516184"/>
              <a:gd name="connsiteY4557" fmla="*/ 2860586 h 7200899"/>
              <a:gd name="connsiteX4558" fmla="*/ 4190686 w 24516184"/>
              <a:gd name="connsiteY4558" fmla="*/ 2861893 h 7200899"/>
              <a:gd name="connsiteX4559" fmla="*/ 4184908 w 24516184"/>
              <a:gd name="connsiteY4559" fmla="*/ 2879971 h 7200899"/>
              <a:gd name="connsiteX4560" fmla="*/ 4184298 w 24516184"/>
              <a:gd name="connsiteY4560" fmla="*/ 2883503 h 7200899"/>
              <a:gd name="connsiteX4561" fmla="*/ 4182338 w 24516184"/>
              <a:gd name="connsiteY4561" fmla="*/ 2890562 h 7200899"/>
              <a:gd name="connsiteX4562" fmla="*/ 4180170 w 24516184"/>
              <a:gd name="connsiteY4562" fmla="*/ 2907448 h 7200899"/>
              <a:gd name="connsiteX4563" fmla="*/ 4179598 w 24516184"/>
              <a:gd name="connsiteY4563" fmla="*/ 2910789 h 7200899"/>
              <a:gd name="connsiteX4564" fmla="*/ 4185218 w 24516184"/>
              <a:gd name="connsiteY4564" fmla="*/ 2921044 h 7200899"/>
              <a:gd name="connsiteX4565" fmla="*/ 4185374 w 24516184"/>
              <a:gd name="connsiteY4565" fmla="*/ 2921069 h 7200899"/>
              <a:gd name="connsiteX4566" fmla="*/ 4185364 w 24516184"/>
              <a:gd name="connsiteY4566" fmla="*/ 2921051 h 7200899"/>
              <a:gd name="connsiteX4567" fmla="*/ 4185326 w 24516184"/>
              <a:gd name="connsiteY4567" fmla="*/ 2921045 h 7200899"/>
              <a:gd name="connsiteX4568" fmla="*/ 4179710 w 24516184"/>
              <a:gd name="connsiteY4568" fmla="*/ 2910790 h 7200899"/>
              <a:gd name="connsiteX4569" fmla="*/ 4179850 w 24516184"/>
              <a:gd name="connsiteY4569" fmla="*/ 2909940 h 7200899"/>
              <a:gd name="connsiteX4570" fmla="*/ 4180170 w 24516184"/>
              <a:gd name="connsiteY4570" fmla="*/ 2907448 h 7200899"/>
              <a:gd name="connsiteX4571" fmla="*/ 4180616 w 24516184"/>
              <a:gd name="connsiteY4571" fmla="*/ 2904878 h 7200899"/>
              <a:gd name="connsiteX4572" fmla="*/ 4182454 w 24516184"/>
              <a:gd name="connsiteY4572" fmla="*/ 2890563 h 7200899"/>
              <a:gd name="connsiteX4573" fmla="*/ 4184114 w 24516184"/>
              <a:gd name="connsiteY4573" fmla="*/ 2884585 h 7200899"/>
              <a:gd name="connsiteX4574" fmla="*/ 4184298 w 24516184"/>
              <a:gd name="connsiteY4574" fmla="*/ 2883503 h 7200899"/>
              <a:gd name="connsiteX4575" fmla="*/ 4184616 w 24516184"/>
              <a:gd name="connsiteY4575" fmla="*/ 2882353 h 7200899"/>
              <a:gd name="connsiteX4576" fmla="*/ 4185026 w 24516184"/>
              <a:gd name="connsiteY4576" fmla="*/ 2879971 h 7200899"/>
              <a:gd name="connsiteX4577" fmla="*/ 4187473 w 24516184"/>
              <a:gd name="connsiteY4577" fmla="*/ 2872044 h 7200899"/>
              <a:gd name="connsiteX4578" fmla="*/ 4187822 w 24516184"/>
              <a:gd name="connsiteY4578" fmla="*/ 2870795 h 7200899"/>
              <a:gd name="connsiteX4579" fmla="*/ 4188260 w 24516184"/>
              <a:gd name="connsiteY4579" fmla="*/ 2869494 h 7200899"/>
              <a:gd name="connsiteX4580" fmla="*/ 4188984 w 24516184"/>
              <a:gd name="connsiteY4580" fmla="*/ 2867144 h 7200899"/>
              <a:gd name="connsiteX4581" fmla="*/ 4190808 w 24516184"/>
              <a:gd name="connsiteY4581" fmla="*/ 2861893 h 7200899"/>
              <a:gd name="connsiteX4582" fmla="*/ 4188494 w 24516184"/>
              <a:gd name="connsiteY4582" fmla="*/ 2860586 h 7200899"/>
              <a:gd name="connsiteX4583" fmla="*/ 4187524 w 24516184"/>
              <a:gd name="connsiteY4583" fmla="*/ 2859073 h 7200899"/>
              <a:gd name="connsiteX4584" fmla="*/ 4187258 w 24516184"/>
              <a:gd name="connsiteY4584" fmla="*/ 2858847 h 7200899"/>
              <a:gd name="connsiteX4585" fmla="*/ 4187112 w 24516184"/>
              <a:gd name="connsiteY4585" fmla="*/ 2858622 h 7200899"/>
              <a:gd name="connsiteX4586" fmla="*/ 4186380 w 24516184"/>
              <a:gd name="connsiteY4586" fmla="*/ 2857999 h 7200899"/>
              <a:gd name="connsiteX4587" fmla="*/ 4185638 w 24516184"/>
              <a:gd name="connsiteY4587" fmla="*/ 2856326 h 7200899"/>
              <a:gd name="connsiteX4588" fmla="*/ 4185252 w 24516184"/>
              <a:gd name="connsiteY4588" fmla="*/ 2855721 h 7200899"/>
              <a:gd name="connsiteX4589" fmla="*/ 4184982 w 24516184"/>
              <a:gd name="connsiteY4589" fmla="*/ 2855114 h 7200899"/>
              <a:gd name="connsiteX4590" fmla="*/ 4183804 w 24516184"/>
              <a:gd name="connsiteY4590" fmla="*/ 2853273 h 7200899"/>
              <a:gd name="connsiteX4591" fmla="*/ 4183506 w 24516184"/>
              <a:gd name="connsiteY4591" fmla="*/ 2851765 h 7200899"/>
              <a:gd name="connsiteX4592" fmla="*/ 4183286 w 24516184"/>
              <a:gd name="connsiteY4592" fmla="*/ 2851265 h 7200899"/>
              <a:gd name="connsiteX4593" fmla="*/ 4183186 w 24516184"/>
              <a:gd name="connsiteY4593" fmla="*/ 2850744 h 7200899"/>
              <a:gd name="connsiteX4594" fmla="*/ 4182812 w 24516184"/>
              <a:gd name="connsiteY4594" fmla="*/ 2849910 h 7200899"/>
              <a:gd name="connsiteX4595" fmla="*/ 4181744 w 24516184"/>
              <a:gd name="connsiteY4595" fmla="*/ 2843509 h 7200899"/>
              <a:gd name="connsiteX4596" fmla="*/ 4180938 w 24516184"/>
              <a:gd name="connsiteY4596" fmla="*/ 2839471 h 7200899"/>
              <a:gd name="connsiteX4597" fmla="*/ 4180194 w 24516184"/>
              <a:gd name="connsiteY4597" fmla="*/ 2835024 h 7200899"/>
              <a:gd name="connsiteX4598" fmla="*/ 4180164 w 24516184"/>
              <a:gd name="connsiteY4598" fmla="*/ 2834865 h 7200899"/>
              <a:gd name="connsiteX4599" fmla="*/ 4180912 w 24516184"/>
              <a:gd name="connsiteY4599" fmla="*/ 2800294 h 7200899"/>
              <a:gd name="connsiteX4600" fmla="*/ 3959700 w 24516184"/>
              <a:gd name="connsiteY4600" fmla="*/ 2799723 h 7200899"/>
              <a:gd name="connsiteX4601" fmla="*/ 3959658 w 24516184"/>
              <a:gd name="connsiteY4601" fmla="*/ 2799732 h 7200899"/>
              <a:gd name="connsiteX4602" fmla="*/ 3994364 w 24516184"/>
              <a:gd name="connsiteY4602" fmla="*/ 2807888 h 7200899"/>
              <a:gd name="connsiteX4603" fmla="*/ 4004732 w 24516184"/>
              <a:gd name="connsiteY4603" fmla="*/ 2813384 h 7200899"/>
              <a:gd name="connsiteX4604" fmla="*/ 4027252 w 24516184"/>
              <a:gd name="connsiteY4604" fmla="*/ 2827390 h 7200899"/>
              <a:gd name="connsiteX4605" fmla="*/ 4028122 w 24516184"/>
              <a:gd name="connsiteY4605" fmla="*/ 2827819 h 7200899"/>
              <a:gd name="connsiteX4606" fmla="*/ 4034058 w 24516184"/>
              <a:gd name="connsiteY4606" fmla="*/ 2831760 h 7200899"/>
              <a:gd name="connsiteX4607" fmla="*/ 4051812 w 24516184"/>
              <a:gd name="connsiteY4607" fmla="*/ 2839544 h 7200899"/>
              <a:gd name="connsiteX4608" fmla="*/ 4052352 w 24516184"/>
              <a:gd name="connsiteY4608" fmla="*/ 2839811 h 7200899"/>
              <a:gd name="connsiteX4609" fmla="*/ 4052346 w 24516184"/>
              <a:gd name="connsiteY4609" fmla="*/ 2839779 h 7200899"/>
              <a:gd name="connsiteX4610" fmla="*/ 4051812 w 24516184"/>
              <a:gd name="connsiteY4610" fmla="*/ 2839544 h 7200899"/>
              <a:gd name="connsiteX4611" fmla="*/ 4050828 w 24516184"/>
              <a:gd name="connsiteY4611" fmla="*/ 2839058 h 7200899"/>
              <a:gd name="connsiteX4612" fmla="*/ 4034190 w 24516184"/>
              <a:gd name="connsiteY4612" fmla="*/ 2831761 h 7200899"/>
              <a:gd name="connsiteX4613" fmla="*/ 4028630 w 24516184"/>
              <a:gd name="connsiteY4613" fmla="*/ 2828070 h 7200899"/>
              <a:gd name="connsiteX4614" fmla="*/ 4028122 w 24516184"/>
              <a:gd name="connsiteY4614" fmla="*/ 2827819 h 7200899"/>
              <a:gd name="connsiteX4615" fmla="*/ 4027732 w 24516184"/>
              <a:gd name="connsiteY4615" fmla="*/ 2827560 h 7200899"/>
              <a:gd name="connsiteX4616" fmla="*/ 4027389 w 24516184"/>
              <a:gd name="connsiteY4616" fmla="*/ 2827391 h 7200899"/>
              <a:gd name="connsiteX4617" fmla="*/ 4005655 w 24516184"/>
              <a:gd name="connsiteY4617" fmla="*/ 2813874 h 7200899"/>
              <a:gd name="connsiteX4618" fmla="*/ 4004732 w 24516184"/>
              <a:gd name="connsiteY4618" fmla="*/ 2813384 h 7200899"/>
              <a:gd name="connsiteX4619" fmla="*/ 4003920 w 24516184"/>
              <a:gd name="connsiteY4619" fmla="*/ 2812878 h 7200899"/>
              <a:gd name="connsiteX4620" fmla="*/ 3994616 w 24516184"/>
              <a:gd name="connsiteY4620" fmla="*/ 2807947 h 7200899"/>
              <a:gd name="connsiteX4621" fmla="*/ 3994364 w 24516184"/>
              <a:gd name="connsiteY4621" fmla="*/ 2807888 h 7200899"/>
              <a:gd name="connsiteX4622" fmla="*/ 3994250 w 24516184"/>
              <a:gd name="connsiteY4622" fmla="*/ 2807829 h 7200899"/>
              <a:gd name="connsiteX4623" fmla="*/ 3959921 w 24516184"/>
              <a:gd name="connsiteY4623" fmla="*/ 2799761 h 7200899"/>
              <a:gd name="connsiteX4624" fmla="*/ 20339696 w 24516184"/>
              <a:gd name="connsiteY4624" fmla="*/ 2796664 h 7200899"/>
              <a:gd name="connsiteX4625" fmla="*/ 20356472 w 24516184"/>
              <a:gd name="connsiteY4625" fmla="*/ 2801155 h 7200899"/>
              <a:gd name="connsiteX4626" fmla="*/ 20350604 w 24516184"/>
              <a:gd name="connsiteY4626" fmla="*/ 2869258 h 7200899"/>
              <a:gd name="connsiteX4627" fmla="*/ 20318260 w 24516184"/>
              <a:gd name="connsiteY4627" fmla="*/ 2899907 h 7200899"/>
              <a:gd name="connsiteX4628" fmla="*/ 20338884 w 24516184"/>
              <a:gd name="connsiteY4628" fmla="*/ 2949277 h 7200899"/>
              <a:gd name="connsiteX4629" fmla="*/ 20348812 w 24516184"/>
              <a:gd name="connsiteY4629" fmla="*/ 3049879 h 7200899"/>
              <a:gd name="connsiteX4630" fmla="*/ 20308964 w 24516184"/>
              <a:gd name="connsiteY4630" fmla="*/ 3061851 h 7200899"/>
              <a:gd name="connsiteX4631" fmla="*/ 20295792 w 24516184"/>
              <a:gd name="connsiteY4631" fmla="*/ 2913313 h 7200899"/>
              <a:gd name="connsiteX4632" fmla="*/ 20298740 w 24516184"/>
              <a:gd name="connsiteY4632" fmla="*/ 2902034 h 7200899"/>
              <a:gd name="connsiteX4633" fmla="*/ 20294668 w 24516184"/>
              <a:gd name="connsiteY4633" fmla="*/ 2846411 h 7200899"/>
              <a:gd name="connsiteX4634" fmla="*/ 20324564 w 24516184"/>
              <a:gd name="connsiteY4634" fmla="*/ 2800278 h 7200899"/>
              <a:gd name="connsiteX4635" fmla="*/ 20339696 w 24516184"/>
              <a:gd name="connsiteY4635" fmla="*/ 2796664 h 7200899"/>
              <a:gd name="connsiteX4636" fmla="*/ 3732877 w 24516184"/>
              <a:gd name="connsiteY4636" fmla="*/ 2796405 h 7200899"/>
              <a:gd name="connsiteX4637" fmla="*/ 3732868 w 24516184"/>
              <a:gd name="connsiteY4637" fmla="*/ 2796408 h 7200899"/>
              <a:gd name="connsiteX4638" fmla="*/ 3789598 w 24516184"/>
              <a:gd name="connsiteY4638" fmla="*/ 2798891 h 7200899"/>
              <a:gd name="connsiteX4639" fmla="*/ 3837239 w 24516184"/>
              <a:gd name="connsiteY4639" fmla="*/ 2805545 h 7200899"/>
              <a:gd name="connsiteX4640" fmla="*/ 3836242 w 24516184"/>
              <a:gd name="connsiteY4640" fmla="*/ 2840099 h 7200899"/>
              <a:gd name="connsiteX4641" fmla="*/ 3836872 w 24516184"/>
              <a:gd name="connsiteY4641" fmla="*/ 2845873 h 7200899"/>
              <a:gd name="connsiteX4642" fmla="*/ 3837774 w 24516184"/>
              <a:gd name="connsiteY4642" fmla="*/ 2854979 h 7200899"/>
              <a:gd name="connsiteX4643" fmla="*/ 3838164 w 24516184"/>
              <a:gd name="connsiteY4643" fmla="*/ 2857694 h 7200899"/>
              <a:gd name="connsiteX4644" fmla="*/ 3838224 w 24516184"/>
              <a:gd name="connsiteY4644" fmla="*/ 2858241 h 7200899"/>
              <a:gd name="connsiteX4645" fmla="*/ 3838310 w 24516184"/>
              <a:gd name="connsiteY4645" fmla="*/ 2862841 h 7200899"/>
              <a:gd name="connsiteX4646" fmla="*/ 3831838 w 24516184"/>
              <a:gd name="connsiteY4646" fmla="*/ 2864719 h 7200899"/>
              <a:gd name="connsiteX4647" fmla="*/ 3831778 w 24516184"/>
              <a:gd name="connsiteY4647" fmla="*/ 2864718 h 7200899"/>
              <a:gd name="connsiteX4648" fmla="*/ 3847486 w 24516184"/>
              <a:gd name="connsiteY4648" fmla="*/ 2872764 h 7200899"/>
              <a:gd name="connsiteX4649" fmla="*/ 3847752 w 24516184"/>
              <a:gd name="connsiteY4649" fmla="*/ 2874595 h 7200899"/>
              <a:gd name="connsiteX4650" fmla="*/ 3847724 w 24516184"/>
              <a:gd name="connsiteY4650" fmla="*/ 2873988 h 7200899"/>
              <a:gd name="connsiteX4651" fmla="*/ 3847546 w 24516184"/>
              <a:gd name="connsiteY4651" fmla="*/ 2872765 h 7200899"/>
              <a:gd name="connsiteX4652" fmla="*/ 3831838 w 24516184"/>
              <a:gd name="connsiteY4652" fmla="*/ 2864719 h 7200899"/>
              <a:gd name="connsiteX4653" fmla="*/ 3831898 w 24516184"/>
              <a:gd name="connsiteY4653" fmla="*/ 2864720 h 7200899"/>
              <a:gd name="connsiteX4654" fmla="*/ 3831894 w 24516184"/>
              <a:gd name="connsiteY4654" fmla="*/ 2864718 h 7200899"/>
              <a:gd name="connsiteX4655" fmla="*/ 3831954 w 24516184"/>
              <a:gd name="connsiteY4655" fmla="*/ 2864719 h 7200899"/>
              <a:gd name="connsiteX4656" fmla="*/ 3831956 w 24516184"/>
              <a:gd name="connsiteY4656" fmla="*/ 2864720 h 7200899"/>
              <a:gd name="connsiteX4657" fmla="*/ 3831957 w 24516184"/>
              <a:gd name="connsiteY4657" fmla="*/ 2864721 h 7200899"/>
              <a:gd name="connsiteX4658" fmla="*/ 3838345 w 24516184"/>
              <a:gd name="connsiteY4658" fmla="*/ 2864828 h 7200899"/>
              <a:gd name="connsiteX4659" fmla="*/ 3838345 w 24516184"/>
              <a:gd name="connsiteY4659" fmla="*/ 2864827 h 7200899"/>
              <a:gd name="connsiteX4660" fmla="*/ 3831956 w 24516184"/>
              <a:gd name="connsiteY4660" fmla="*/ 2864720 h 7200899"/>
              <a:gd name="connsiteX4661" fmla="*/ 3838310 w 24516184"/>
              <a:gd name="connsiteY4661" fmla="*/ 2862876 h 7200899"/>
              <a:gd name="connsiteX4662" fmla="*/ 3838310 w 24516184"/>
              <a:gd name="connsiteY4662" fmla="*/ 2862841 h 7200899"/>
              <a:gd name="connsiteX4663" fmla="*/ 3838428 w 24516184"/>
              <a:gd name="connsiteY4663" fmla="*/ 2862806 h 7200899"/>
              <a:gd name="connsiteX4664" fmla="*/ 3838358 w 24516184"/>
              <a:gd name="connsiteY4664" fmla="*/ 2859047 h 7200899"/>
              <a:gd name="connsiteX4665" fmla="*/ 3838164 w 24516184"/>
              <a:gd name="connsiteY4665" fmla="*/ 2857694 h 7200899"/>
              <a:gd name="connsiteX4666" fmla="*/ 3836872 w 24516184"/>
              <a:gd name="connsiteY4666" fmla="*/ 2845873 h 7200899"/>
              <a:gd name="connsiteX4667" fmla="*/ 3836302 w 24516184"/>
              <a:gd name="connsiteY4667" fmla="*/ 2840100 h 7200899"/>
              <a:gd name="connsiteX4668" fmla="*/ 3837298 w 24516184"/>
              <a:gd name="connsiteY4668" fmla="*/ 2805573 h 7200899"/>
              <a:gd name="connsiteX4669" fmla="*/ 3837239 w 24516184"/>
              <a:gd name="connsiteY4669" fmla="*/ 2805545 h 7200899"/>
              <a:gd name="connsiteX4670" fmla="*/ 3837298 w 24516184"/>
              <a:gd name="connsiteY4670" fmla="*/ 2805555 h 7200899"/>
              <a:gd name="connsiteX4671" fmla="*/ 3837298 w 24516184"/>
              <a:gd name="connsiteY4671" fmla="*/ 2805546 h 7200899"/>
              <a:gd name="connsiteX4672" fmla="*/ 3837324 w 24516184"/>
              <a:gd name="connsiteY4672" fmla="*/ 2805559 h 7200899"/>
              <a:gd name="connsiteX4673" fmla="*/ 3837376 w 24516184"/>
              <a:gd name="connsiteY4673" fmla="*/ 2805567 h 7200899"/>
              <a:gd name="connsiteX4674" fmla="*/ 3837376 w 24516184"/>
              <a:gd name="connsiteY4674" fmla="*/ 2805555 h 7200899"/>
              <a:gd name="connsiteX4675" fmla="*/ 3837318 w 24516184"/>
              <a:gd name="connsiteY4675" fmla="*/ 2805545 h 7200899"/>
              <a:gd name="connsiteX4676" fmla="*/ 3732877 w 24516184"/>
              <a:gd name="connsiteY4676" fmla="*/ 2796405 h 7200899"/>
              <a:gd name="connsiteX4677" fmla="*/ 12056144 w 24516184"/>
              <a:gd name="connsiteY4677" fmla="*/ 2795703 h 7200899"/>
              <a:gd name="connsiteX4678" fmla="*/ 12056024 w 24516184"/>
              <a:gd name="connsiteY4678" fmla="*/ 2796092 h 7200899"/>
              <a:gd name="connsiteX4679" fmla="*/ 12043094 w 24516184"/>
              <a:gd name="connsiteY4679" fmla="*/ 2909557 h 7200899"/>
              <a:gd name="connsiteX4680" fmla="*/ 12014108 w 24516184"/>
              <a:gd name="connsiteY4680" fmla="*/ 3002300 h 7200899"/>
              <a:gd name="connsiteX4681" fmla="*/ 12043094 w 24516184"/>
              <a:gd name="connsiteY4681" fmla="*/ 2909558 h 7200899"/>
              <a:gd name="connsiteX4682" fmla="*/ 12056024 w 24516184"/>
              <a:gd name="connsiteY4682" fmla="*/ 2796093 h 7200899"/>
              <a:gd name="connsiteX4683" fmla="*/ 12056144 w 24516184"/>
              <a:gd name="connsiteY4683" fmla="*/ 2795704 h 7200899"/>
              <a:gd name="connsiteX4684" fmla="*/ 12056146 w 24516184"/>
              <a:gd name="connsiteY4684" fmla="*/ 2795706 h 7200899"/>
              <a:gd name="connsiteX4685" fmla="*/ 12056146 w 24516184"/>
              <a:gd name="connsiteY4685" fmla="*/ 2795705 h 7200899"/>
              <a:gd name="connsiteX4686" fmla="*/ 14061384 w 24516184"/>
              <a:gd name="connsiteY4686" fmla="*/ 2788227 h 7200899"/>
              <a:gd name="connsiteX4687" fmla="*/ 14061384 w 24516184"/>
              <a:gd name="connsiteY4687" fmla="*/ 2788228 h 7200899"/>
              <a:gd name="connsiteX4688" fmla="*/ 14061384 w 24516184"/>
              <a:gd name="connsiteY4688" fmla="*/ 2788228 h 7200899"/>
              <a:gd name="connsiteX4689" fmla="*/ 14136318 w 24516184"/>
              <a:gd name="connsiteY4689" fmla="*/ 2800172 h 7200899"/>
              <a:gd name="connsiteX4690" fmla="*/ 14154552 w 24516184"/>
              <a:gd name="connsiteY4690" fmla="*/ 2803078 h 7200899"/>
              <a:gd name="connsiteX4691" fmla="*/ 14159658 w 24516184"/>
              <a:gd name="connsiteY4691" fmla="*/ 2815272 h 7200899"/>
              <a:gd name="connsiteX4692" fmla="*/ 14163352 w 24516184"/>
              <a:gd name="connsiteY4692" fmla="*/ 2824734 h 7200899"/>
              <a:gd name="connsiteX4693" fmla="*/ 14173304 w 24516184"/>
              <a:gd name="connsiteY4693" fmla="*/ 2827114 h 7200899"/>
              <a:gd name="connsiteX4694" fmla="*/ 14180508 w 24516184"/>
              <a:gd name="connsiteY4694" fmla="*/ 2807216 h 7200899"/>
              <a:gd name="connsiteX4695" fmla="*/ 14199722 w 24516184"/>
              <a:gd name="connsiteY4695" fmla="*/ 2810278 h 7200899"/>
              <a:gd name="connsiteX4696" fmla="*/ 14228540 w 24516184"/>
              <a:gd name="connsiteY4696" fmla="*/ 2814872 h 7200899"/>
              <a:gd name="connsiteX4697" fmla="*/ 14245832 w 24516184"/>
              <a:gd name="connsiteY4697" fmla="*/ 2817627 h 7200899"/>
              <a:gd name="connsiteX4698" fmla="*/ 14245832 w 24516184"/>
              <a:gd name="connsiteY4698" fmla="*/ 2817626 h 7200899"/>
              <a:gd name="connsiteX4699" fmla="*/ 14199722 w 24516184"/>
              <a:gd name="connsiteY4699" fmla="*/ 2810277 h 7200899"/>
              <a:gd name="connsiteX4700" fmla="*/ 14180508 w 24516184"/>
              <a:gd name="connsiteY4700" fmla="*/ 2807215 h 7200899"/>
              <a:gd name="connsiteX4701" fmla="*/ 14173304 w 24516184"/>
              <a:gd name="connsiteY4701" fmla="*/ 2827113 h 7200899"/>
              <a:gd name="connsiteX4702" fmla="*/ 14163352 w 24516184"/>
              <a:gd name="connsiteY4702" fmla="*/ 2824733 h 7200899"/>
              <a:gd name="connsiteX4703" fmla="*/ 14159658 w 24516184"/>
              <a:gd name="connsiteY4703" fmla="*/ 2815271 h 7200899"/>
              <a:gd name="connsiteX4704" fmla="*/ 14154552 w 24516184"/>
              <a:gd name="connsiteY4704" fmla="*/ 2803077 h 7200899"/>
              <a:gd name="connsiteX4705" fmla="*/ 14136318 w 24516184"/>
              <a:gd name="connsiteY4705" fmla="*/ 2800171 h 7200899"/>
              <a:gd name="connsiteX4706" fmla="*/ 21610180 w 24516184"/>
              <a:gd name="connsiteY4706" fmla="*/ 2786038 h 7200899"/>
              <a:gd name="connsiteX4707" fmla="*/ 21631724 w 24516184"/>
              <a:gd name="connsiteY4707" fmla="*/ 2786171 h 7200899"/>
              <a:gd name="connsiteX4708" fmla="*/ 21666132 w 24516184"/>
              <a:gd name="connsiteY4708" fmla="*/ 2805405 h 7200899"/>
              <a:gd name="connsiteX4709" fmla="*/ 21602200 w 24516184"/>
              <a:gd name="connsiteY4709" fmla="*/ 2844192 h 7200899"/>
              <a:gd name="connsiteX4710" fmla="*/ 21594288 w 24516184"/>
              <a:gd name="connsiteY4710" fmla="*/ 2792922 h 7200899"/>
              <a:gd name="connsiteX4711" fmla="*/ 21610180 w 24516184"/>
              <a:gd name="connsiteY4711" fmla="*/ 2786038 h 7200899"/>
              <a:gd name="connsiteX4712" fmla="*/ 16307472 w 24516184"/>
              <a:gd name="connsiteY4712" fmla="*/ 2785980 h 7200899"/>
              <a:gd name="connsiteX4713" fmla="*/ 16318672 w 24516184"/>
              <a:gd name="connsiteY4713" fmla="*/ 2788703 h 7200899"/>
              <a:gd name="connsiteX4714" fmla="*/ 16327924 w 24516184"/>
              <a:gd name="connsiteY4714" fmla="*/ 2796745 h 7200899"/>
              <a:gd name="connsiteX4715" fmla="*/ 16327924 w 24516184"/>
              <a:gd name="connsiteY4715" fmla="*/ 2796744 h 7200899"/>
              <a:gd name="connsiteX4716" fmla="*/ 16318672 w 24516184"/>
              <a:gd name="connsiteY4716" fmla="*/ 2788702 h 7200899"/>
              <a:gd name="connsiteX4717" fmla="*/ 16307484 w 24516184"/>
              <a:gd name="connsiteY4717" fmla="*/ 2785982 h 7200899"/>
              <a:gd name="connsiteX4718" fmla="*/ 8404084 w 24516184"/>
              <a:gd name="connsiteY4718" fmla="*/ 2784302 h 7200899"/>
              <a:gd name="connsiteX4719" fmla="*/ 8404249 w 24516184"/>
              <a:gd name="connsiteY4719" fmla="*/ 2784467 h 7200899"/>
              <a:gd name="connsiteX4720" fmla="*/ 8404253 w 24516184"/>
              <a:gd name="connsiteY4720" fmla="*/ 2784471 h 7200899"/>
              <a:gd name="connsiteX4721" fmla="*/ 8405206 w 24516184"/>
              <a:gd name="connsiteY4721" fmla="*/ 2785140 h 7200899"/>
              <a:gd name="connsiteX4722" fmla="*/ 8420059 w 24516184"/>
              <a:gd name="connsiteY4722" fmla="*/ 2795586 h 7200899"/>
              <a:gd name="connsiteX4723" fmla="*/ 8420076 w 24516184"/>
              <a:gd name="connsiteY4723" fmla="*/ 2795592 h 7200899"/>
              <a:gd name="connsiteX4724" fmla="*/ 8405206 w 24516184"/>
              <a:gd name="connsiteY4724" fmla="*/ 2785140 h 7200899"/>
              <a:gd name="connsiteX4725" fmla="*/ 8404249 w 24516184"/>
              <a:gd name="connsiteY4725" fmla="*/ 2784467 h 7200899"/>
              <a:gd name="connsiteX4726" fmla="*/ 8404249 w 24516184"/>
              <a:gd name="connsiteY4726" fmla="*/ 2784465 h 7200899"/>
              <a:gd name="connsiteX4727" fmla="*/ 4221524 w 24516184"/>
              <a:gd name="connsiteY4727" fmla="*/ 2784210 h 7200899"/>
              <a:gd name="connsiteX4728" fmla="*/ 4221434 w 24516184"/>
              <a:gd name="connsiteY4728" fmla="*/ 2784222 h 7200899"/>
              <a:gd name="connsiteX4729" fmla="*/ 4280174 w 24516184"/>
              <a:gd name="connsiteY4729" fmla="*/ 2790771 h 7200899"/>
              <a:gd name="connsiteX4730" fmla="*/ 4304056 w 24516184"/>
              <a:gd name="connsiteY4730" fmla="*/ 2802669 h 7200899"/>
              <a:gd name="connsiteX4731" fmla="*/ 4319150 w 24516184"/>
              <a:gd name="connsiteY4731" fmla="*/ 2822287 h 7200899"/>
              <a:gd name="connsiteX4732" fmla="*/ 4319370 w 24516184"/>
              <a:gd name="connsiteY4732" fmla="*/ 2822322 h 7200899"/>
              <a:gd name="connsiteX4733" fmla="*/ 4319362 w 24516184"/>
              <a:gd name="connsiteY4733" fmla="*/ 2822303 h 7200899"/>
              <a:gd name="connsiteX4734" fmla="*/ 4319262 w 24516184"/>
              <a:gd name="connsiteY4734" fmla="*/ 2822288 h 7200899"/>
              <a:gd name="connsiteX4735" fmla="*/ 4304166 w 24516184"/>
              <a:gd name="connsiteY4735" fmla="*/ 2802670 h 7200899"/>
              <a:gd name="connsiteX4736" fmla="*/ 4280310 w 24516184"/>
              <a:gd name="connsiteY4736" fmla="*/ 2790772 h 7200899"/>
              <a:gd name="connsiteX4737" fmla="*/ 4221556 w 24516184"/>
              <a:gd name="connsiteY4737" fmla="*/ 2784223 h 7200899"/>
              <a:gd name="connsiteX4738" fmla="*/ 4221596 w 24516184"/>
              <a:gd name="connsiteY4738" fmla="*/ 2784218 h 7200899"/>
              <a:gd name="connsiteX4739" fmla="*/ 12539764 w 24516184"/>
              <a:gd name="connsiteY4739" fmla="*/ 2781948 h 7200899"/>
              <a:gd name="connsiteX4740" fmla="*/ 12531028 w 24516184"/>
              <a:gd name="connsiteY4740" fmla="*/ 2816678 h 7200899"/>
              <a:gd name="connsiteX4741" fmla="*/ 12531026 w 24516184"/>
              <a:gd name="connsiteY4741" fmla="*/ 2816688 h 7200899"/>
              <a:gd name="connsiteX4742" fmla="*/ 12531016 w 24516184"/>
              <a:gd name="connsiteY4742" fmla="*/ 2816701 h 7200899"/>
              <a:gd name="connsiteX4743" fmla="*/ 12507824 w 24516184"/>
              <a:gd name="connsiteY4743" fmla="*/ 2843447 h 7200899"/>
              <a:gd name="connsiteX4744" fmla="*/ 12495324 w 24516184"/>
              <a:gd name="connsiteY4744" fmla="*/ 2850612 h 7200899"/>
              <a:gd name="connsiteX4745" fmla="*/ 12491968 w 24516184"/>
              <a:gd name="connsiteY4745" fmla="*/ 2851878 h 7200899"/>
              <a:gd name="connsiteX4746" fmla="*/ 12491968 w 24516184"/>
              <a:gd name="connsiteY4746" fmla="*/ 2851879 h 7200899"/>
              <a:gd name="connsiteX4747" fmla="*/ 12495316 w 24516184"/>
              <a:gd name="connsiteY4747" fmla="*/ 2850616 h 7200899"/>
              <a:gd name="connsiteX4748" fmla="*/ 12495324 w 24516184"/>
              <a:gd name="connsiteY4748" fmla="*/ 2850612 h 7200899"/>
              <a:gd name="connsiteX4749" fmla="*/ 12495328 w 24516184"/>
              <a:gd name="connsiteY4749" fmla="*/ 2850610 h 7200899"/>
              <a:gd name="connsiteX4750" fmla="*/ 12507824 w 24516184"/>
              <a:gd name="connsiteY4750" fmla="*/ 2843449 h 7200899"/>
              <a:gd name="connsiteX4751" fmla="*/ 12507824 w 24516184"/>
              <a:gd name="connsiteY4751" fmla="*/ 2843447 h 7200899"/>
              <a:gd name="connsiteX4752" fmla="*/ 12507828 w 24516184"/>
              <a:gd name="connsiteY4752" fmla="*/ 2843446 h 7200899"/>
              <a:gd name="connsiteX4753" fmla="*/ 12531008 w 24516184"/>
              <a:gd name="connsiteY4753" fmla="*/ 2816711 h 7200899"/>
              <a:gd name="connsiteX4754" fmla="*/ 12531016 w 24516184"/>
              <a:gd name="connsiteY4754" fmla="*/ 2816701 h 7200899"/>
              <a:gd name="connsiteX4755" fmla="*/ 12531028 w 24516184"/>
              <a:gd name="connsiteY4755" fmla="*/ 2816689 h 7200899"/>
              <a:gd name="connsiteX4756" fmla="*/ 12531028 w 24516184"/>
              <a:gd name="connsiteY4756" fmla="*/ 2816678 h 7200899"/>
              <a:gd name="connsiteX4757" fmla="*/ 12531036 w 24516184"/>
              <a:gd name="connsiteY4757" fmla="*/ 2816664 h 7200899"/>
              <a:gd name="connsiteX4758" fmla="*/ 12539764 w 24516184"/>
              <a:gd name="connsiteY4758" fmla="*/ 2781950 h 7200899"/>
              <a:gd name="connsiteX4759" fmla="*/ 4055717 w 24516184"/>
              <a:gd name="connsiteY4759" fmla="*/ 2781255 h 7200899"/>
              <a:gd name="connsiteX4760" fmla="*/ 4055690 w 24516184"/>
              <a:gd name="connsiteY4760" fmla="*/ 2781267 h 7200899"/>
              <a:gd name="connsiteX4761" fmla="*/ 4073190 w 24516184"/>
              <a:gd name="connsiteY4761" fmla="*/ 2783121 h 7200899"/>
              <a:gd name="connsiteX4762" fmla="*/ 4165410 w 24516184"/>
              <a:gd name="connsiteY4762" fmla="*/ 2797822 h 7200899"/>
              <a:gd name="connsiteX4763" fmla="*/ 4165432 w 24516184"/>
              <a:gd name="connsiteY4763" fmla="*/ 2797803 h 7200899"/>
              <a:gd name="connsiteX4764" fmla="*/ 4131688 w 24516184"/>
              <a:gd name="connsiteY4764" fmla="*/ 2792425 h 7200899"/>
              <a:gd name="connsiteX4765" fmla="*/ 4073334 w 24516184"/>
              <a:gd name="connsiteY4765" fmla="*/ 2783122 h 7200899"/>
              <a:gd name="connsiteX4766" fmla="*/ 4055838 w 24516184"/>
              <a:gd name="connsiteY4766" fmla="*/ 2781268 h 7200899"/>
              <a:gd name="connsiteX4767" fmla="*/ 16588496 w 24516184"/>
              <a:gd name="connsiteY4767" fmla="*/ 2780145 h 7200899"/>
              <a:gd name="connsiteX4768" fmla="*/ 16583220 w 24516184"/>
              <a:gd name="connsiteY4768" fmla="*/ 2805434 h 7200899"/>
              <a:gd name="connsiteX4769" fmla="*/ 16583222 w 24516184"/>
              <a:gd name="connsiteY4769" fmla="*/ 2805432 h 7200899"/>
              <a:gd name="connsiteX4770" fmla="*/ 16588496 w 24516184"/>
              <a:gd name="connsiteY4770" fmla="*/ 2780152 h 7200899"/>
              <a:gd name="connsiteX4771" fmla="*/ 21862872 w 24516184"/>
              <a:gd name="connsiteY4771" fmla="*/ 2779793 h 7200899"/>
              <a:gd name="connsiteX4772" fmla="*/ 21869504 w 24516184"/>
              <a:gd name="connsiteY4772" fmla="*/ 2827113 h 7200899"/>
              <a:gd name="connsiteX4773" fmla="*/ 21859548 w 24516184"/>
              <a:gd name="connsiteY4773" fmla="*/ 2824733 h 7200899"/>
              <a:gd name="connsiteX4774" fmla="*/ 21847520 w 24516184"/>
              <a:gd name="connsiteY4774" fmla="*/ 2795369 h 7200899"/>
              <a:gd name="connsiteX4775" fmla="*/ 21862872 w 24516184"/>
              <a:gd name="connsiteY4775" fmla="*/ 2779793 h 7200899"/>
              <a:gd name="connsiteX4776" fmla="*/ 8893550 w 24516184"/>
              <a:gd name="connsiteY4776" fmla="*/ 2770905 h 7200899"/>
              <a:gd name="connsiteX4777" fmla="*/ 8893243 w 24516184"/>
              <a:gd name="connsiteY4777" fmla="*/ 2773870 h 7200899"/>
              <a:gd name="connsiteX4778" fmla="*/ 8893153 w 24516184"/>
              <a:gd name="connsiteY4778" fmla="*/ 2774660 h 7200899"/>
              <a:gd name="connsiteX4779" fmla="*/ 8893064 w 24516184"/>
              <a:gd name="connsiteY4779" fmla="*/ 2775394 h 7200899"/>
              <a:gd name="connsiteX4780" fmla="*/ 8892893 w 24516184"/>
              <a:gd name="connsiteY4780" fmla="*/ 2776751 h 7200899"/>
              <a:gd name="connsiteX4781" fmla="*/ 8892890 w 24516184"/>
              <a:gd name="connsiteY4781" fmla="*/ 2776796 h 7200899"/>
              <a:gd name="connsiteX4782" fmla="*/ 8892882 w 24516184"/>
              <a:gd name="connsiteY4782" fmla="*/ 2776838 h 7200899"/>
              <a:gd name="connsiteX4783" fmla="*/ 8892188 w 24516184"/>
              <a:gd name="connsiteY4783" fmla="*/ 2781480 h 7200899"/>
              <a:gd name="connsiteX4784" fmla="*/ 8892168 w 24516184"/>
              <a:gd name="connsiteY4784" fmla="*/ 2781619 h 7200899"/>
              <a:gd name="connsiteX4785" fmla="*/ 8892167 w 24516184"/>
              <a:gd name="connsiteY4785" fmla="*/ 2781639 h 7200899"/>
              <a:gd name="connsiteX4786" fmla="*/ 8892162 w 24516184"/>
              <a:gd name="connsiteY4786" fmla="*/ 2781660 h 7200899"/>
              <a:gd name="connsiteX4787" fmla="*/ 8890271 w 24516184"/>
              <a:gd name="connsiteY4787" fmla="*/ 2790735 h 7200899"/>
              <a:gd name="connsiteX4788" fmla="*/ 8889166 w 24516184"/>
              <a:gd name="connsiteY4788" fmla="*/ 2796049 h 7200899"/>
              <a:gd name="connsiteX4789" fmla="*/ 8889166 w 24516184"/>
              <a:gd name="connsiteY4789" fmla="*/ 2796066 h 7200899"/>
              <a:gd name="connsiteX4790" fmla="*/ 8883246 w 24516184"/>
              <a:gd name="connsiteY4790" fmla="*/ 2817003 h 7200899"/>
              <a:gd name="connsiteX4791" fmla="*/ 8881697 w 24516184"/>
              <a:gd name="connsiteY4791" fmla="*/ 2820414 h 7200899"/>
              <a:gd name="connsiteX4792" fmla="*/ 8872721 w 24516184"/>
              <a:gd name="connsiteY4792" fmla="*/ 2827620 h 7200899"/>
              <a:gd name="connsiteX4793" fmla="*/ 8881697 w 24516184"/>
              <a:gd name="connsiteY4793" fmla="*/ 2820416 h 7200899"/>
              <a:gd name="connsiteX4794" fmla="*/ 8881697 w 24516184"/>
              <a:gd name="connsiteY4794" fmla="*/ 2820414 h 7200899"/>
              <a:gd name="connsiteX4795" fmla="*/ 8883246 w 24516184"/>
              <a:gd name="connsiteY4795" fmla="*/ 2817006 h 7200899"/>
              <a:gd name="connsiteX4796" fmla="*/ 8883246 w 24516184"/>
              <a:gd name="connsiteY4796" fmla="*/ 2817003 h 7200899"/>
              <a:gd name="connsiteX4797" fmla="*/ 8883254 w 24516184"/>
              <a:gd name="connsiteY4797" fmla="*/ 2817002 h 7200899"/>
              <a:gd name="connsiteX4798" fmla="*/ 8889166 w 24516184"/>
              <a:gd name="connsiteY4798" fmla="*/ 2796070 h 7200899"/>
              <a:gd name="connsiteX4799" fmla="*/ 8889166 w 24516184"/>
              <a:gd name="connsiteY4799" fmla="*/ 2796066 h 7200899"/>
              <a:gd name="connsiteX4800" fmla="*/ 8890271 w 24516184"/>
              <a:gd name="connsiteY4800" fmla="*/ 2790735 h 7200899"/>
              <a:gd name="connsiteX4801" fmla="*/ 8892167 w 24516184"/>
              <a:gd name="connsiteY4801" fmla="*/ 2781639 h 7200899"/>
              <a:gd name="connsiteX4802" fmla="*/ 8892188 w 24516184"/>
              <a:gd name="connsiteY4802" fmla="*/ 2781480 h 7200899"/>
              <a:gd name="connsiteX4803" fmla="*/ 8892890 w 24516184"/>
              <a:gd name="connsiteY4803" fmla="*/ 2776796 h 7200899"/>
              <a:gd name="connsiteX4804" fmla="*/ 8893064 w 24516184"/>
              <a:gd name="connsiteY4804" fmla="*/ 2775394 h 7200899"/>
              <a:gd name="connsiteX4805" fmla="*/ 8893135 w 24516184"/>
              <a:gd name="connsiteY4805" fmla="*/ 2774831 h 7200899"/>
              <a:gd name="connsiteX4806" fmla="*/ 8893153 w 24516184"/>
              <a:gd name="connsiteY4806" fmla="*/ 2774660 h 7200899"/>
              <a:gd name="connsiteX4807" fmla="*/ 8893171 w 24516184"/>
              <a:gd name="connsiteY4807" fmla="*/ 2774516 h 7200899"/>
              <a:gd name="connsiteX4808" fmla="*/ 8893243 w 24516184"/>
              <a:gd name="connsiteY4808" fmla="*/ 2773870 h 7200899"/>
              <a:gd name="connsiteX4809" fmla="*/ 8893550 w 24516184"/>
              <a:gd name="connsiteY4809" fmla="*/ 2770906 h 7200899"/>
              <a:gd name="connsiteX4810" fmla="*/ 12324852 w 24516184"/>
              <a:gd name="connsiteY4810" fmla="*/ 2769091 h 7200899"/>
              <a:gd name="connsiteX4811" fmla="*/ 12324852 w 24516184"/>
              <a:gd name="connsiteY4811" fmla="*/ 2769092 h 7200899"/>
              <a:gd name="connsiteX4812" fmla="*/ 12325520 w 24516184"/>
              <a:gd name="connsiteY4812" fmla="*/ 2773478 h 7200899"/>
              <a:gd name="connsiteX4813" fmla="*/ 12328228 w 24516184"/>
              <a:gd name="connsiteY4813" fmla="*/ 2791292 h 7200899"/>
              <a:gd name="connsiteX4814" fmla="*/ 12305302 w 24516184"/>
              <a:gd name="connsiteY4814" fmla="*/ 2797905 h 7200899"/>
              <a:gd name="connsiteX4815" fmla="*/ 12305304 w 24516184"/>
              <a:gd name="connsiteY4815" fmla="*/ 2797906 h 7200899"/>
              <a:gd name="connsiteX4816" fmla="*/ 12305304 w 24516184"/>
              <a:gd name="connsiteY4816" fmla="*/ 2797906 h 7200899"/>
              <a:gd name="connsiteX4817" fmla="*/ 12305304 w 24516184"/>
              <a:gd name="connsiteY4817" fmla="*/ 2797905 h 7200899"/>
              <a:gd name="connsiteX4818" fmla="*/ 12328228 w 24516184"/>
              <a:gd name="connsiteY4818" fmla="*/ 2791292 h 7200899"/>
              <a:gd name="connsiteX4819" fmla="*/ 12325520 w 24516184"/>
              <a:gd name="connsiteY4819" fmla="*/ 2773478 h 7200899"/>
              <a:gd name="connsiteX4820" fmla="*/ 16451908 w 24516184"/>
              <a:gd name="connsiteY4820" fmla="*/ 2767352 h 7200899"/>
              <a:gd name="connsiteX4821" fmla="*/ 16471882 w 24516184"/>
              <a:gd name="connsiteY4821" fmla="*/ 2779024 h 7200899"/>
              <a:gd name="connsiteX4822" fmla="*/ 16479276 w 24516184"/>
              <a:gd name="connsiteY4822" fmla="*/ 2783344 h 7200899"/>
              <a:gd name="connsiteX4823" fmla="*/ 16493440 w 24516184"/>
              <a:gd name="connsiteY4823" fmla="*/ 2791622 h 7200899"/>
              <a:gd name="connsiteX4824" fmla="*/ 16527828 w 24516184"/>
              <a:gd name="connsiteY4824" fmla="*/ 2811721 h 7200899"/>
              <a:gd name="connsiteX4825" fmla="*/ 16527828 w 24516184"/>
              <a:gd name="connsiteY4825" fmla="*/ 2811722 h 7200899"/>
              <a:gd name="connsiteX4826" fmla="*/ 16556524 w 24516184"/>
              <a:gd name="connsiteY4826" fmla="*/ 2822872 h 7200899"/>
              <a:gd name="connsiteX4827" fmla="*/ 16527828 w 24516184"/>
              <a:gd name="connsiteY4827" fmla="*/ 2811721 h 7200899"/>
              <a:gd name="connsiteX4828" fmla="*/ 16479276 w 24516184"/>
              <a:gd name="connsiteY4828" fmla="*/ 2783343 h 7200899"/>
              <a:gd name="connsiteX4829" fmla="*/ 8755875 w 24516184"/>
              <a:gd name="connsiteY4829" fmla="*/ 2767351 h 7200899"/>
              <a:gd name="connsiteX4830" fmla="*/ 8755875 w 24516184"/>
              <a:gd name="connsiteY4830" fmla="*/ 2781120 h 7200899"/>
              <a:gd name="connsiteX4831" fmla="*/ 8755903 w 24516184"/>
              <a:gd name="connsiteY4831" fmla="*/ 2781134 h 7200899"/>
              <a:gd name="connsiteX4832" fmla="*/ 8755912 w 24516184"/>
              <a:gd name="connsiteY4832" fmla="*/ 2767367 h 7200899"/>
              <a:gd name="connsiteX4833" fmla="*/ 6601518 w 24516184"/>
              <a:gd name="connsiteY4833" fmla="*/ 2765808 h 7200899"/>
              <a:gd name="connsiteX4834" fmla="*/ 6603458 w 24516184"/>
              <a:gd name="connsiteY4834" fmla="*/ 2775221 h 7200899"/>
              <a:gd name="connsiteX4835" fmla="*/ 6607294 w 24516184"/>
              <a:gd name="connsiteY4835" fmla="*/ 2794549 h 7200899"/>
              <a:gd name="connsiteX4836" fmla="*/ 6608700 w 24516184"/>
              <a:gd name="connsiteY4836" fmla="*/ 2800642 h 7200899"/>
              <a:gd name="connsiteX4837" fmla="*/ 6608918 w 24516184"/>
              <a:gd name="connsiteY4837" fmla="*/ 2801695 h 7200899"/>
              <a:gd name="connsiteX4838" fmla="*/ 6611534 w 24516184"/>
              <a:gd name="connsiteY4838" fmla="*/ 2816770 h 7200899"/>
              <a:gd name="connsiteX4839" fmla="*/ 6611559 w 24516184"/>
              <a:gd name="connsiteY4839" fmla="*/ 2820427 h 7200899"/>
              <a:gd name="connsiteX4840" fmla="*/ 6604790 w 24516184"/>
              <a:gd name="connsiteY4840" fmla="*/ 2825423 h 7200899"/>
              <a:gd name="connsiteX4841" fmla="*/ 6604856 w 24516184"/>
              <a:gd name="connsiteY4841" fmla="*/ 2825431 h 7200899"/>
              <a:gd name="connsiteX4842" fmla="*/ 6605040 w 24516184"/>
              <a:gd name="connsiteY4842" fmla="*/ 2825349 h 7200899"/>
              <a:gd name="connsiteX4843" fmla="*/ 6611559 w 24516184"/>
              <a:gd name="connsiteY4843" fmla="*/ 2820536 h 7200899"/>
              <a:gd name="connsiteX4844" fmla="*/ 6611559 w 24516184"/>
              <a:gd name="connsiteY4844" fmla="*/ 2820427 h 7200899"/>
              <a:gd name="connsiteX4845" fmla="*/ 6611706 w 24516184"/>
              <a:gd name="connsiteY4845" fmla="*/ 2820316 h 7200899"/>
              <a:gd name="connsiteX4846" fmla="*/ 6611688 w 24516184"/>
              <a:gd name="connsiteY4846" fmla="*/ 2817674 h 7200899"/>
              <a:gd name="connsiteX4847" fmla="*/ 6611534 w 24516184"/>
              <a:gd name="connsiteY4847" fmla="*/ 2816770 h 7200899"/>
              <a:gd name="connsiteX4848" fmla="*/ 6611526 w 24516184"/>
              <a:gd name="connsiteY4848" fmla="*/ 2815814 h 7200899"/>
              <a:gd name="connsiteX4849" fmla="*/ 6609478 w 24516184"/>
              <a:gd name="connsiteY4849" fmla="*/ 2804017 h 7200899"/>
              <a:gd name="connsiteX4850" fmla="*/ 6608700 w 24516184"/>
              <a:gd name="connsiteY4850" fmla="*/ 2800642 h 7200899"/>
              <a:gd name="connsiteX4851" fmla="*/ 6603458 w 24516184"/>
              <a:gd name="connsiteY4851" fmla="*/ 2775221 h 7200899"/>
              <a:gd name="connsiteX4852" fmla="*/ 6601590 w 24516184"/>
              <a:gd name="connsiteY4852" fmla="*/ 2765820 h 7200899"/>
              <a:gd name="connsiteX4853" fmla="*/ 12238918 w 24516184"/>
              <a:gd name="connsiteY4853" fmla="*/ 2765553 h 7200899"/>
              <a:gd name="connsiteX4854" fmla="*/ 12246110 w 24516184"/>
              <a:gd name="connsiteY4854" fmla="*/ 2782924 h 7200899"/>
              <a:gd name="connsiteX4855" fmla="*/ 12247316 w 24516184"/>
              <a:gd name="connsiteY4855" fmla="*/ 2785833 h 7200899"/>
              <a:gd name="connsiteX4856" fmla="*/ 12151408 w 24516184"/>
              <a:gd name="connsiteY4856" fmla="*/ 2810793 h 7200899"/>
              <a:gd name="connsiteX4857" fmla="*/ 12151408 w 24516184"/>
              <a:gd name="connsiteY4857" fmla="*/ 2810794 h 7200899"/>
              <a:gd name="connsiteX4858" fmla="*/ 12247316 w 24516184"/>
              <a:gd name="connsiteY4858" fmla="*/ 2785834 h 7200899"/>
              <a:gd name="connsiteX4859" fmla="*/ 12247316 w 24516184"/>
              <a:gd name="connsiteY4859" fmla="*/ 2785833 h 7200899"/>
              <a:gd name="connsiteX4860" fmla="*/ 12247318 w 24516184"/>
              <a:gd name="connsiteY4860" fmla="*/ 2785834 h 7200899"/>
              <a:gd name="connsiteX4861" fmla="*/ 12536712 w 24516184"/>
              <a:gd name="connsiteY4861" fmla="*/ 2765390 h 7200899"/>
              <a:gd name="connsiteX4862" fmla="*/ 12536712 w 24516184"/>
              <a:gd name="connsiteY4862" fmla="*/ 2765392 h 7200899"/>
              <a:gd name="connsiteX4863" fmla="*/ 12541062 w 24516184"/>
              <a:gd name="connsiteY4863" fmla="*/ 2776786 h 7200899"/>
              <a:gd name="connsiteX4864" fmla="*/ 12541062 w 24516184"/>
              <a:gd name="connsiteY4864" fmla="*/ 2776785 h 7200899"/>
              <a:gd name="connsiteX4865" fmla="*/ 19997720 w 24516184"/>
              <a:gd name="connsiteY4865" fmla="*/ 2755635 h 7200899"/>
              <a:gd name="connsiteX4866" fmla="*/ 20011264 w 24516184"/>
              <a:gd name="connsiteY4866" fmla="*/ 2757669 h 7200899"/>
              <a:gd name="connsiteX4867" fmla="*/ 20024428 w 24516184"/>
              <a:gd name="connsiteY4867" fmla="*/ 2791292 h 7200899"/>
              <a:gd name="connsiteX4868" fmla="*/ 19980496 w 24516184"/>
              <a:gd name="connsiteY4868" fmla="*/ 2786122 h 7200899"/>
              <a:gd name="connsiteX4869" fmla="*/ 19983064 w 24516184"/>
              <a:gd name="connsiteY4869" fmla="*/ 2761592 h 7200899"/>
              <a:gd name="connsiteX4870" fmla="*/ 19997720 w 24516184"/>
              <a:gd name="connsiteY4870" fmla="*/ 2755635 h 7200899"/>
              <a:gd name="connsiteX4871" fmla="*/ 16398612 w 24516184"/>
              <a:gd name="connsiteY4871" fmla="*/ 2749580 h 7200899"/>
              <a:gd name="connsiteX4872" fmla="*/ 16398620 w 24516184"/>
              <a:gd name="connsiteY4872" fmla="*/ 2749584 h 7200899"/>
              <a:gd name="connsiteX4873" fmla="*/ 16398620 w 24516184"/>
              <a:gd name="connsiteY4873" fmla="*/ 2749585 h 7200899"/>
              <a:gd name="connsiteX4874" fmla="*/ 16419960 w 24516184"/>
              <a:gd name="connsiteY4874" fmla="*/ 2765307 h 7200899"/>
              <a:gd name="connsiteX4875" fmla="*/ 16398620 w 24516184"/>
              <a:gd name="connsiteY4875" fmla="*/ 2749584 h 7200899"/>
              <a:gd name="connsiteX4876" fmla="*/ 16398620 w 24516184"/>
              <a:gd name="connsiteY4876" fmla="*/ 2749583 h 7200899"/>
              <a:gd name="connsiteX4877" fmla="*/ 12517398 w 24516184"/>
              <a:gd name="connsiteY4877" fmla="*/ 2747865 h 7200899"/>
              <a:gd name="connsiteX4878" fmla="*/ 12517400 w 24516184"/>
              <a:gd name="connsiteY4878" fmla="*/ 2747868 h 7200899"/>
              <a:gd name="connsiteX4879" fmla="*/ 12534528 w 24516184"/>
              <a:gd name="connsiteY4879" fmla="*/ 2759673 h 7200899"/>
              <a:gd name="connsiteX4880" fmla="*/ 12535080 w 24516184"/>
              <a:gd name="connsiteY4880" fmla="*/ 2761116 h 7200899"/>
              <a:gd name="connsiteX4881" fmla="*/ 12534528 w 24516184"/>
              <a:gd name="connsiteY4881" fmla="*/ 2759672 h 7200899"/>
              <a:gd name="connsiteX4882" fmla="*/ 12517398 w 24516184"/>
              <a:gd name="connsiteY4882" fmla="*/ 2747865 h 7200899"/>
              <a:gd name="connsiteX4883" fmla="*/ 16061544 w 24516184"/>
              <a:gd name="connsiteY4883" fmla="*/ 2746781 h 7200899"/>
              <a:gd name="connsiteX4884" fmla="*/ 16062472 w 24516184"/>
              <a:gd name="connsiteY4884" fmla="*/ 2781643 h 7200899"/>
              <a:gd name="connsiteX4885" fmla="*/ 16062476 w 24516184"/>
              <a:gd name="connsiteY4885" fmla="*/ 2781650 h 7200899"/>
              <a:gd name="connsiteX4886" fmla="*/ 16062480 w 24516184"/>
              <a:gd name="connsiteY4886" fmla="*/ 2781655 h 7200899"/>
              <a:gd name="connsiteX4887" fmla="*/ 16076434 w 24516184"/>
              <a:gd name="connsiteY4887" fmla="*/ 2799999 h 7200899"/>
              <a:gd name="connsiteX4888" fmla="*/ 16076436 w 24516184"/>
              <a:gd name="connsiteY4888" fmla="*/ 2799999 h 7200899"/>
              <a:gd name="connsiteX4889" fmla="*/ 16062476 w 24516184"/>
              <a:gd name="connsiteY4889" fmla="*/ 2781650 h 7200899"/>
              <a:gd name="connsiteX4890" fmla="*/ 16062474 w 24516184"/>
              <a:gd name="connsiteY4890" fmla="*/ 2781644 h 7200899"/>
              <a:gd name="connsiteX4891" fmla="*/ 16062472 w 24516184"/>
              <a:gd name="connsiteY4891" fmla="*/ 2781642 h 7200899"/>
              <a:gd name="connsiteX4892" fmla="*/ 8365736 w 24516184"/>
              <a:gd name="connsiteY4892" fmla="*/ 2746780 h 7200899"/>
              <a:gd name="connsiteX4893" fmla="*/ 8365750 w 24516184"/>
              <a:gd name="connsiteY4893" fmla="*/ 2746871 h 7200899"/>
              <a:gd name="connsiteX4894" fmla="*/ 8367224 w 24516184"/>
              <a:gd name="connsiteY4894" fmla="*/ 2748310 h 7200899"/>
              <a:gd name="connsiteX4895" fmla="*/ 8397351 w 24516184"/>
              <a:gd name="connsiteY4895" fmla="*/ 2779561 h 7200899"/>
              <a:gd name="connsiteX4896" fmla="*/ 8370520 w 24516184"/>
              <a:gd name="connsiteY4896" fmla="*/ 2751523 h 7200899"/>
              <a:gd name="connsiteX4897" fmla="*/ 8367224 w 24516184"/>
              <a:gd name="connsiteY4897" fmla="*/ 2748310 h 7200899"/>
              <a:gd name="connsiteX4898" fmla="*/ 7228040 w 24516184"/>
              <a:gd name="connsiteY4898" fmla="*/ 2745578 h 7200899"/>
              <a:gd name="connsiteX4899" fmla="*/ 7228938 w 24516184"/>
              <a:gd name="connsiteY4899" fmla="*/ 2745721 h 7200899"/>
              <a:gd name="connsiteX4900" fmla="*/ 7228067 w 24516184"/>
              <a:gd name="connsiteY4900" fmla="*/ 2745582 h 7200899"/>
              <a:gd name="connsiteX4901" fmla="*/ 20178256 w 24516184"/>
              <a:gd name="connsiteY4901" fmla="*/ 2744155 h 7200899"/>
              <a:gd name="connsiteX4902" fmla="*/ 20175560 w 24516184"/>
              <a:gd name="connsiteY4902" fmla="*/ 2847490 h 7200899"/>
              <a:gd name="connsiteX4903" fmla="*/ 20178256 w 24516184"/>
              <a:gd name="connsiteY4903" fmla="*/ 2744155 h 7200899"/>
              <a:gd name="connsiteX4904" fmla="*/ 7196608 w 24516184"/>
              <a:gd name="connsiteY4904" fmla="*/ 2740555 h 7200899"/>
              <a:gd name="connsiteX4905" fmla="*/ 7197026 w 24516184"/>
              <a:gd name="connsiteY4905" fmla="*/ 2740621 h 7200899"/>
              <a:gd name="connsiteX4906" fmla="*/ 7228544 w 24516184"/>
              <a:gd name="connsiteY4906" fmla="*/ 2744721 h 7200899"/>
              <a:gd name="connsiteX4907" fmla="*/ 7228602 w 24516184"/>
              <a:gd name="connsiteY4907" fmla="*/ 2744717 h 7200899"/>
              <a:gd name="connsiteX4908" fmla="*/ 16391526 w 24516184"/>
              <a:gd name="connsiteY4908" fmla="*/ 2739737 h 7200899"/>
              <a:gd name="connsiteX4909" fmla="*/ 16392480 w 24516184"/>
              <a:gd name="connsiteY4909" fmla="*/ 2740108 h 7200899"/>
              <a:gd name="connsiteX4910" fmla="*/ 16393676 w 24516184"/>
              <a:gd name="connsiteY4910" fmla="*/ 2740572 h 7200899"/>
              <a:gd name="connsiteX4911" fmla="*/ 16401736 w 24516184"/>
              <a:gd name="connsiteY4911" fmla="*/ 2743704 h 7200899"/>
              <a:gd name="connsiteX4912" fmla="*/ 16395572 w 24516184"/>
              <a:gd name="connsiteY4912" fmla="*/ 2741309 h 7200899"/>
              <a:gd name="connsiteX4913" fmla="*/ 16393676 w 24516184"/>
              <a:gd name="connsiteY4913" fmla="*/ 2740572 h 7200899"/>
              <a:gd name="connsiteX4914" fmla="*/ 16389776 w 24516184"/>
              <a:gd name="connsiteY4914" fmla="*/ 2739058 h 7200899"/>
              <a:gd name="connsiteX4915" fmla="*/ 16389778 w 24516184"/>
              <a:gd name="connsiteY4915" fmla="*/ 2739059 h 7200899"/>
              <a:gd name="connsiteX4916" fmla="*/ 16389780 w 24516184"/>
              <a:gd name="connsiteY4916" fmla="*/ 2739059 h 7200899"/>
              <a:gd name="connsiteX4917" fmla="*/ 15003756 w 24516184"/>
              <a:gd name="connsiteY4917" fmla="*/ 2735091 h 7200899"/>
              <a:gd name="connsiteX4918" fmla="*/ 15003428 w 24516184"/>
              <a:gd name="connsiteY4918" fmla="*/ 2735781 h 7200899"/>
              <a:gd name="connsiteX4919" fmla="*/ 15003362 w 24516184"/>
              <a:gd name="connsiteY4919" fmla="*/ 2735920 h 7200899"/>
              <a:gd name="connsiteX4920" fmla="*/ 15002832 w 24516184"/>
              <a:gd name="connsiteY4920" fmla="*/ 2737039 h 7200899"/>
              <a:gd name="connsiteX4921" fmla="*/ 14996824 w 24516184"/>
              <a:gd name="connsiteY4921" fmla="*/ 2749697 h 7200899"/>
              <a:gd name="connsiteX4922" fmla="*/ 14995748 w 24516184"/>
              <a:gd name="connsiteY4922" fmla="*/ 2756092 h 7200899"/>
              <a:gd name="connsiteX4923" fmla="*/ 14996824 w 24516184"/>
              <a:gd name="connsiteY4923" fmla="*/ 2749696 h 7200899"/>
              <a:gd name="connsiteX4924" fmla="*/ 15002832 w 24516184"/>
              <a:gd name="connsiteY4924" fmla="*/ 2737039 h 7200899"/>
              <a:gd name="connsiteX4925" fmla="*/ 15003428 w 24516184"/>
              <a:gd name="connsiteY4925" fmla="*/ 2735781 h 7200899"/>
              <a:gd name="connsiteX4926" fmla="*/ 15003564 w 24516184"/>
              <a:gd name="connsiteY4926" fmla="*/ 2735492 h 7200899"/>
              <a:gd name="connsiteX4927" fmla="*/ 15610348 w 24516184"/>
              <a:gd name="connsiteY4927" fmla="*/ 2734908 h 7200899"/>
              <a:gd name="connsiteX4928" fmla="*/ 15609252 w 24516184"/>
              <a:gd name="connsiteY4928" fmla="*/ 2744114 h 7200899"/>
              <a:gd name="connsiteX4929" fmla="*/ 15609252 w 24516184"/>
              <a:gd name="connsiteY4929" fmla="*/ 2744115 h 7200899"/>
              <a:gd name="connsiteX4930" fmla="*/ 6401800 w 24516184"/>
              <a:gd name="connsiteY4930" fmla="*/ 2733950 h 7200899"/>
              <a:gd name="connsiteX4931" fmla="*/ 6401788 w 24516184"/>
              <a:gd name="connsiteY4931" fmla="*/ 2733962 h 7200899"/>
              <a:gd name="connsiteX4932" fmla="*/ 6432452 w 24516184"/>
              <a:gd name="connsiteY4932" fmla="*/ 2738851 h 7200899"/>
              <a:gd name="connsiteX4933" fmla="*/ 6463196 w 24516184"/>
              <a:gd name="connsiteY4933" fmla="*/ 2743751 h 7200899"/>
              <a:gd name="connsiteX4934" fmla="*/ 6493930 w 24516184"/>
              <a:gd name="connsiteY4934" fmla="*/ 2748653 h 7200899"/>
              <a:gd name="connsiteX4935" fmla="*/ 6586138 w 24516184"/>
              <a:gd name="connsiteY4935" fmla="*/ 2763348 h 7200899"/>
              <a:gd name="connsiteX4936" fmla="*/ 6601464 w 24516184"/>
              <a:gd name="connsiteY4936" fmla="*/ 2765791 h 7200899"/>
              <a:gd name="connsiteX4937" fmla="*/ 6601472 w 24516184"/>
              <a:gd name="connsiteY4937" fmla="*/ 2765778 h 7200899"/>
              <a:gd name="connsiteX4938" fmla="*/ 6586230 w 24516184"/>
              <a:gd name="connsiteY4938" fmla="*/ 2763348 h 7200899"/>
              <a:gd name="connsiteX4939" fmla="*/ 6494026 w 24516184"/>
              <a:gd name="connsiteY4939" fmla="*/ 2748653 h 7200899"/>
              <a:gd name="connsiteX4940" fmla="*/ 6463290 w 24516184"/>
              <a:gd name="connsiteY4940" fmla="*/ 2743751 h 7200899"/>
              <a:gd name="connsiteX4941" fmla="*/ 6401800 w 24516184"/>
              <a:gd name="connsiteY4941" fmla="*/ 2733950 h 7200899"/>
              <a:gd name="connsiteX4942" fmla="*/ 6776012 w 24516184"/>
              <a:gd name="connsiteY4942" fmla="*/ 2733578 h 7200899"/>
              <a:gd name="connsiteX4943" fmla="*/ 6761626 w 24516184"/>
              <a:gd name="connsiteY4943" fmla="*/ 2783822 h 7200899"/>
              <a:gd name="connsiteX4944" fmla="*/ 6751206 w 24516184"/>
              <a:gd name="connsiteY4944" fmla="*/ 2788717 h 7200899"/>
              <a:gd name="connsiteX4945" fmla="*/ 6751328 w 24516184"/>
              <a:gd name="connsiteY4945" fmla="*/ 2788727 h 7200899"/>
              <a:gd name="connsiteX4946" fmla="*/ 6770352 w 24516184"/>
              <a:gd name="connsiteY4946" fmla="*/ 2767366 h 7200899"/>
              <a:gd name="connsiteX4947" fmla="*/ 6776149 w 24516184"/>
              <a:gd name="connsiteY4947" fmla="*/ 2733600 h 7200899"/>
              <a:gd name="connsiteX4948" fmla="*/ 12280900 w 24516184"/>
              <a:gd name="connsiteY4948" fmla="*/ 2725821 h 7200899"/>
              <a:gd name="connsiteX4949" fmla="*/ 12275684 w 24516184"/>
              <a:gd name="connsiteY4949" fmla="*/ 2734396 h 7200899"/>
              <a:gd name="connsiteX4950" fmla="*/ 12252788 w 24516184"/>
              <a:gd name="connsiteY4950" fmla="*/ 2759319 h 7200899"/>
              <a:gd name="connsiteX4951" fmla="*/ 12252766 w 24516184"/>
              <a:gd name="connsiteY4951" fmla="*/ 2759344 h 7200899"/>
              <a:gd name="connsiteX4952" fmla="*/ 12238916 w 24516184"/>
              <a:gd name="connsiteY4952" fmla="*/ 2765551 h 7200899"/>
              <a:gd name="connsiteX4953" fmla="*/ 12238916 w 24516184"/>
              <a:gd name="connsiteY4953" fmla="*/ 2765552 h 7200899"/>
              <a:gd name="connsiteX4954" fmla="*/ 12252766 w 24516184"/>
              <a:gd name="connsiteY4954" fmla="*/ 2759345 h 7200899"/>
              <a:gd name="connsiteX4955" fmla="*/ 12252780 w 24516184"/>
              <a:gd name="connsiteY4955" fmla="*/ 2759332 h 7200899"/>
              <a:gd name="connsiteX4956" fmla="*/ 12252788 w 24516184"/>
              <a:gd name="connsiteY4956" fmla="*/ 2759319 h 7200899"/>
              <a:gd name="connsiteX4957" fmla="*/ 12252800 w 24516184"/>
              <a:gd name="connsiteY4957" fmla="*/ 2759308 h 7200899"/>
              <a:gd name="connsiteX4958" fmla="*/ 12275684 w 24516184"/>
              <a:gd name="connsiteY4958" fmla="*/ 2734399 h 7200899"/>
              <a:gd name="connsiteX4959" fmla="*/ 12275684 w 24516184"/>
              <a:gd name="connsiteY4959" fmla="*/ 2734396 h 7200899"/>
              <a:gd name="connsiteX4960" fmla="*/ 12275692 w 24516184"/>
              <a:gd name="connsiteY4960" fmla="*/ 2734391 h 7200899"/>
              <a:gd name="connsiteX4961" fmla="*/ 12280894 w 24516184"/>
              <a:gd name="connsiteY4961" fmla="*/ 2725831 h 7200899"/>
              <a:gd name="connsiteX4962" fmla="*/ 11115096 w 24516184"/>
              <a:gd name="connsiteY4962" fmla="*/ 2712324 h 7200899"/>
              <a:gd name="connsiteX4963" fmla="*/ 11115796 w 24516184"/>
              <a:gd name="connsiteY4963" fmla="*/ 2712695 h 7200899"/>
              <a:gd name="connsiteX4964" fmla="*/ 11115796 w 24516184"/>
              <a:gd name="connsiteY4964" fmla="*/ 2712694 h 7200899"/>
              <a:gd name="connsiteX4965" fmla="*/ 6637798 w 24516184"/>
              <a:gd name="connsiteY4965" fmla="*/ 2711527 h 7200899"/>
              <a:gd name="connsiteX4966" fmla="*/ 6637890 w 24516184"/>
              <a:gd name="connsiteY4966" fmla="*/ 2711565 h 7200899"/>
              <a:gd name="connsiteX4967" fmla="*/ 6687620 w 24516184"/>
              <a:gd name="connsiteY4967" fmla="*/ 2719490 h 7200899"/>
              <a:gd name="connsiteX4968" fmla="*/ 6699148 w 24516184"/>
              <a:gd name="connsiteY4968" fmla="*/ 2721328 h 7200899"/>
              <a:gd name="connsiteX4969" fmla="*/ 6729898 w 24516184"/>
              <a:gd name="connsiteY4969" fmla="*/ 2726229 h 7200899"/>
              <a:gd name="connsiteX4970" fmla="*/ 6729914 w 24516184"/>
              <a:gd name="connsiteY4970" fmla="*/ 2726204 h 7200899"/>
              <a:gd name="connsiteX4971" fmla="*/ 6714685 w 24516184"/>
              <a:gd name="connsiteY4971" fmla="*/ 2723779 h 7200899"/>
              <a:gd name="connsiteX4972" fmla="*/ 6699310 w 24516184"/>
              <a:gd name="connsiteY4972" fmla="*/ 2721328 h 7200899"/>
              <a:gd name="connsiteX4973" fmla="*/ 6687774 w 24516184"/>
              <a:gd name="connsiteY4973" fmla="*/ 2719490 h 7200899"/>
              <a:gd name="connsiteX4974" fmla="*/ 14450098 w 24516184"/>
              <a:gd name="connsiteY4974" fmla="*/ 2710281 h 7200899"/>
              <a:gd name="connsiteX4975" fmla="*/ 14446676 w 24516184"/>
              <a:gd name="connsiteY4975" fmla="*/ 2713263 h 7200899"/>
              <a:gd name="connsiteX4976" fmla="*/ 14441160 w 24516184"/>
              <a:gd name="connsiteY4976" fmla="*/ 2716496 h 7200899"/>
              <a:gd name="connsiteX4977" fmla="*/ 14440128 w 24516184"/>
              <a:gd name="connsiteY4977" fmla="*/ 2719122 h 7200899"/>
              <a:gd name="connsiteX4978" fmla="*/ 14441160 w 24516184"/>
              <a:gd name="connsiteY4978" fmla="*/ 2716497 h 7200899"/>
              <a:gd name="connsiteX4979" fmla="*/ 14446676 w 24516184"/>
              <a:gd name="connsiteY4979" fmla="*/ 2713264 h 7200899"/>
              <a:gd name="connsiteX4980" fmla="*/ 14450098 w 24516184"/>
              <a:gd name="connsiteY4980" fmla="*/ 2710282 h 7200899"/>
              <a:gd name="connsiteX4981" fmla="*/ 14450950 w 24516184"/>
              <a:gd name="connsiteY4981" fmla="*/ 2712530 h 7200899"/>
              <a:gd name="connsiteX4982" fmla="*/ 14450950 w 24516184"/>
              <a:gd name="connsiteY4982" fmla="*/ 2712529 h 7200899"/>
              <a:gd name="connsiteX4983" fmla="*/ 16259536 w 24516184"/>
              <a:gd name="connsiteY4983" fmla="*/ 2709431 h 7200899"/>
              <a:gd name="connsiteX4984" fmla="*/ 16259536 w 24516184"/>
              <a:gd name="connsiteY4984" fmla="*/ 2709433 h 7200899"/>
              <a:gd name="connsiteX4985" fmla="*/ 16260908 w 24516184"/>
              <a:gd name="connsiteY4985" fmla="*/ 2712542 h 7200899"/>
              <a:gd name="connsiteX4986" fmla="*/ 16260908 w 24516184"/>
              <a:gd name="connsiteY4986" fmla="*/ 2712544 h 7200899"/>
              <a:gd name="connsiteX4987" fmla="*/ 8544554 w 24516184"/>
              <a:gd name="connsiteY4987" fmla="*/ 2708961 h 7200899"/>
              <a:gd name="connsiteX4988" fmla="*/ 8538726 w 24516184"/>
              <a:gd name="connsiteY4988" fmla="*/ 2711695 h 7200899"/>
              <a:gd name="connsiteX4989" fmla="*/ 8544554 w 24516184"/>
              <a:gd name="connsiteY4989" fmla="*/ 2708962 h 7200899"/>
              <a:gd name="connsiteX4990" fmla="*/ 13352992 w 24516184"/>
              <a:gd name="connsiteY4990" fmla="*/ 2706740 h 7200899"/>
              <a:gd name="connsiteX4991" fmla="*/ 13382004 w 24516184"/>
              <a:gd name="connsiteY4991" fmla="*/ 2818418 h 7200899"/>
              <a:gd name="connsiteX4992" fmla="*/ 13415092 w 24516184"/>
              <a:gd name="connsiteY4992" fmla="*/ 2873028 h 7200899"/>
              <a:gd name="connsiteX4993" fmla="*/ 13382004 w 24516184"/>
              <a:gd name="connsiteY4993" fmla="*/ 2818417 h 7200899"/>
              <a:gd name="connsiteX4994" fmla="*/ 11100933 w 24516184"/>
              <a:gd name="connsiteY4994" fmla="*/ 2703571 h 7200899"/>
              <a:gd name="connsiteX4995" fmla="*/ 11105729 w 24516184"/>
              <a:gd name="connsiteY4995" fmla="*/ 2707362 h 7200899"/>
              <a:gd name="connsiteX4996" fmla="*/ 11105734 w 24516184"/>
              <a:gd name="connsiteY4996" fmla="*/ 2707363 h 7200899"/>
              <a:gd name="connsiteX4997" fmla="*/ 15036188 w 24516184"/>
              <a:gd name="connsiteY4997" fmla="*/ 2703430 h 7200899"/>
              <a:gd name="connsiteX4998" fmla="*/ 15037256 w 24516184"/>
              <a:gd name="connsiteY4998" fmla="*/ 2712982 h 7200899"/>
              <a:gd name="connsiteX4999" fmla="*/ 15037300 w 24516184"/>
              <a:gd name="connsiteY4999" fmla="*/ 2733629 h 7200899"/>
              <a:gd name="connsiteX5000" fmla="*/ 15037256 w 24516184"/>
              <a:gd name="connsiteY5000" fmla="*/ 2712981 h 7200899"/>
              <a:gd name="connsiteX5001" fmla="*/ 7340398 w 24516184"/>
              <a:gd name="connsiteY5001" fmla="*/ 2703429 h 7200899"/>
              <a:gd name="connsiteX5002" fmla="*/ 7340398 w 24516184"/>
              <a:gd name="connsiteY5002" fmla="*/ 2703444 h 7200899"/>
              <a:gd name="connsiteX5003" fmla="*/ 7432512 w 24516184"/>
              <a:gd name="connsiteY5003" fmla="*/ 2718130 h 7200899"/>
              <a:gd name="connsiteX5004" fmla="*/ 7432592 w 24516184"/>
              <a:gd name="connsiteY5004" fmla="*/ 2718128 h 7200899"/>
              <a:gd name="connsiteX5005" fmla="*/ 6743652 w 24516184"/>
              <a:gd name="connsiteY5005" fmla="*/ 2703063 h 7200899"/>
              <a:gd name="connsiteX5006" fmla="*/ 6743604 w 24516184"/>
              <a:gd name="connsiteY5006" fmla="*/ 2703116 h 7200899"/>
              <a:gd name="connsiteX5007" fmla="*/ 6749458 w 24516184"/>
              <a:gd name="connsiteY5007" fmla="*/ 2705764 h 7200899"/>
              <a:gd name="connsiteX5008" fmla="*/ 6744204 w 24516184"/>
              <a:gd name="connsiteY5008" fmla="*/ 2719122 h 7200899"/>
              <a:gd name="connsiteX5009" fmla="*/ 6760640 w 24516184"/>
              <a:gd name="connsiteY5009" fmla="*/ 2731127 h 7200899"/>
              <a:gd name="connsiteX5010" fmla="*/ 6760612 w 24516184"/>
              <a:gd name="connsiteY5010" fmla="*/ 2731000 h 7200899"/>
              <a:gd name="connsiteX5011" fmla="*/ 6744348 w 24516184"/>
              <a:gd name="connsiteY5011" fmla="*/ 2719123 h 7200899"/>
              <a:gd name="connsiteX5012" fmla="*/ 6749586 w 24516184"/>
              <a:gd name="connsiteY5012" fmla="*/ 2705820 h 7200899"/>
              <a:gd name="connsiteX5013" fmla="*/ 6749458 w 24516184"/>
              <a:gd name="connsiteY5013" fmla="*/ 2705764 h 7200899"/>
              <a:gd name="connsiteX5014" fmla="*/ 6749484 w 24516184"/>
              <a:gd name="connsiteY5014" fmla="*/ 2705702 h 7200899"/>
              <a:gd name="connsiteX5015" fmla="*/ 11099144 w 24516184"/>
              <a:gd name="connsiteY5015" fmla="*/ 2702174 h 7200899"/>
              <a:gd name="connsiteX5016" fmla="*/ 11099144 w 24516184"/>
              <a:gd name="connsiteY5016" fmla="*/ 2702175 h 7200899"/>
              <a:gd name="connsiteX5017" fmla="*/ 11099181 w 24516184"/>
              <a:gd name="connsiteY5017" fmla="*/ 2702185 h 7200899"/>
              <a:gd name="connsiteX5018" fmla="*/ 11099181 w 24516184"/>
              <a:gd name="connsiteY5018" fmla="*/ 2702184 h 7200899"/>
              <a:gd name="connsiteX5019" fmla="*/ 7309654 w 24516184"/>
              <a:gd name="connsiteY5019" fmla="*/ 2698531 h 7200899"/>
              <a:gd name="connsiteX5020" fmla="*/ 7309556 w 24516184"/>
              <a:gd name="connsiteY5020" fmla="*/ 2698642 h 7200899"/>
              <a:gd name="connsiteX5021" fmla="*/ 7308848 w 24516184"/>
              <a:gd name="connsiteY5021" fmla="*/ 2731016 h 7200899"/>
              <a:gd name="connsiteX5022" fmla="*/ 7306530 w 24516184"/>
              <a:gd name="connsiteY5022" fmla="*/ 2738339 h 7200899"/>
              <a:gd name="connsiteX5023" fmla="*/ 7302984 w 24516184"/>
              <a:gd name="connsiteY5023" fmla="*/ 2746422 h 7200899"/>
              <a:gd name="connsiteX5024" fmla="*/ 7299588 w 24516184"/>
              <a:gd name="connsiteY5024" fmla="*/ 2751943 h 7200899"/>
              <a:gd name="connsiteX5025" fmla="*/ 7299602 w 24516184"/>
              <a:gd name="connsiteY5025" fmla="*/ 2752150 h 7200899"/>
              <a:gd name="connsiteX5026" fmla="*/ 7298692 w 24516184"/>
              <a:gd name="connsiteY5026" fmla="*/ 2753676 h 7200899"/>
              <a:gd name="connsiteX5027" fmla="*/ 7299768 w 24516184"/>
              <a:gd name="connsiteY5027" fmla="*/ 2754014 h 7200899"/>
              <a:gd name="connsiteX5028" fmla="*/ 7299960 w 24516184"/>
              <a:gd name="connsiteY5028" fmla="*/ 2756092 h 7200899"/>
              <a:gd name="connsiteX5029" fmla="*/ 7319284 w 24516184"/>
              <a:gd name="connsiteY5029" fmla="*/ 2760099 h 7200899"/>
              <a:gd name="connsiteX5030" fmla="*/ 7319472 w 24516184"/>
              <a:gd name="connsiteY5030" fmla="*/ 2760156 h 7200899"/>
              <a:gd name="connsiteX5031" fmla="*/ 7319500 w 24516184"/>
              <a:gd name="connsiteY5031" fmla="*/ 2760143 h 7200899"/>
              <a:gd name="connsiteX5032" fmla="*/ 7319284 w 24516184"/>
              <a:gd name="connsiteY5032" fmla="*/ 2760099 h 7200899"/>
              <a:gd name="connsiteX5033" fmla="*/ 7318924 w 24516184"/>
              <a:gd name="connsiteY5033" fmla="*/ 2759986 h 7200899"/>
              <a:gd name="connsiteX5034" fmla="*/ 7300154 w 24516184"/>
              <a:gd name="connsiteY5034" fmla="*/ 2756093 h 7200899"/>
              <a:gd name="connsiteX5035" fmla="*/ 7299966 w 24516184"/>
              <a:gd name="connsiteY5035" fmla="*/ 2754074 h 7200899"/>
              <a:gd name="connsiteX5036" fmla="*/ 7299768 w 24516184"/>
              <a:gd name="connsiteY5036" fmla="*/ 2754014 h 7200899"/>
              <a:gd name="connsiteX5037" fmla="*/ 7299766 w 24516184"/>
              <a:gd name="connsiteY5037" fmla="*/ 2753954 h 7200899"/>
              <a:gd name="connsiteX5038" fmla="*/ 7298880 w 24516184"/>
              <a:gd name="connsiteY5038" fmla="*/ 2753676 h 7200899"/>
              <a:gd name="connsiteX5039" fmla="*/ 7299630 w 24516184"/>
              <a:gd name="connsiteY5039" fmla="*/ 2752424 h 7200899"/>
              <a:gd name="connsiteX5040" fmla="*/ 7299602 w 24516184"/>
              <a:gd name="connsiteY5040" fmla="*/ 2752150 h 7200899"/>
              <a:gd name="connsiteX5041" fmla="*/ 7302810 w 24516184"/>
              <a:gd name="connsiteY5041" fmla="*/ 2746814 h 7200899"/>
              <a:gd name="connsiteX5042" fmla="*/ 7302984 w 24516184"/>
              <a:gd name="connsiteY5042" fmla="*/ 2746422 h 7200899"/>
              <a:gd name="connsiteX5043" fmla="*/ 7303654 w 24516184"/>
              <a:gd name="connsiteY5043" fmla="*/ 2745341 h 7200899"/>
              <a:gd name="connsiteX5044" fmla="*/ 7306012 w 24516184"/>
              <a:gd name="connsiteY5044" fmla="*/ 2739955 h 7200899"/>
              <a:gd name="connsiteX5045" fmla="*/ 7306530 w 24516184"/>
              <a:gd name="connsiteY5045" fmla="*/ 2738339 h 7200899"/>
              <a:gd name="connsiteX5046" fmla="*/ 7307244 w 24516184"/>
              <a:gd name="connsiteY5046" fmla="*/ 2736702 h 7200899"/>
              <a:gd name="connsiteX5047" fmla="*/ 7308834 w 24516184"/>
              <a:gd name="connsiteY5047" fmla="*/ 2731675 h 7200899"/>
              <a:gd name="connsiteX5048" fmla="*/ 7308848 w 24516184"/>
              <a:gd name="connsiteY5048" fmla="*/ 2731016 h 7200899"/>
              <a:gd name="connsiteX5049" fmla="*/ 7309070 w 24516184"/>
              <a:gd name="connsiteY5049" fmla="*/ 2730328 h 7200899"/>
              <a:gd name="connsiteX5050" fmla="*/ 7309708 w 24516184"/>
              <a:gd name="connsiteY5050" fmla="*/ 2700942 h 7200899"/>
              <a:gd name="connsiteX5051" fmla="*/ 7622410 w 24516184"/>
              <a:gd name="connsiteY5051" fmla="*/ 2688356 h 7200899"/>
              <a:gd name="connsiteX5052" fmla="*/ 7637780 w 24516184"/>
              <a:gd name="connsiteY5052" fmla="*/ 2690807 h 7200899"/>
              <a:gd name="connsiteX5053" fmla="*/ 7653148 w 24516184"/>
              <a:gd name="connsiteY5053" fmla="*/ 2693260 h 7200899"/>
              <a:gd name="connsiteX5054" fmla="*/ 7791498 w 24516184"/>
              <a:gd name="connsiteY5054" fmla="*/ 2715305 h 7200899"/>
              <a:gd name="connsiteX5055" fmla="*/ 7883762 w 24516184"/>
              <a:gd name="connsiteY5055" fmla="*/ 2730008 h 7200899"/>
              <a:gd name="connsiteX5056" fmla="*/ 7914482 w 24516184"/>
              <a:gd name="connsiteY5056" fmla="*/ 2734907 h 7200899"/>
              <a:gd name="connsiteX5057" fmla="*/ 7911718 w 24516184"/>
              <a:gd name="connsiteY5057" fmla="*/ 2740007 h 7200899"/>
              <a:gd name="connsiteX5058" fmla="*/ 7913590 w 24516184"/>
              <a:gd name="connsiteY5058" fmla="*/ 2743160 h 7200899"/>
              <a:gd name="connsiteX5059" fmla="*/ 7913478 w 24516184"/>
              <a:gd name="connsiteY5059" fmla="*/ 2744114 h 7200899"/>
              <a:gd name="connsiteX5060" fmla="*/ 7915984 w 24516184"/>
              <a:gd name="connsiteY5060" fmla="*/ 2747161 h 7200899"/>
              <a:gd name="connsiteX5061" fmla="*/ 7920582 w 24516184"/>
              <a:gd name="connsiteY5061" fmla="*/ 2754879 h 7200899"/>
              <a:gd name="connsiteX5062" fmla="*/ 7925266 w 24516184"/>
              <a:gd name="connsiteY5062" fmla="*/ 2758484 h 7200899"/>
              <a:gd name="connsiteX5063" fmla="*/ 7932968 w 24516184"/>
              <a:gd name="connsiteY5063" fmla="*/ 2767862 h 7200899"/>
              <a:gd name="connsiteX5064" fmla="*/ 7971838 w 24516184"/>
              <a:gd name="connsiteY5064" fmla="*/ 2794303 h 7200899"/>
              <a:gd name="connsiteX5065" fmla="*/ 7972508 w 24516184"/>
              <a:gd name="connsiteY5065" fmla="*/ 2794826 h 7200899"/>
              <a:gd name="connsiteX5066" fmla="*/ 8031816 w 24516184"/>
              <a:gd name="connsiteY5066" fmla="*/ 2813654 h 7200899"/>
              <a:gd name="connsiteX5067" fmla="*/ 8031990 w 24516184"/>
              <a:gd name="connsiteY5067" fmla="*/ 2813681 h 7200899"/>
              <a:gd name="connsiteX5068" fmla="*/ 7972594 w 24516184"/>
              <a:gd name="connsiteY5068" fmla="*/ 2794826 h 7200899"/>
              <a:gd name="connsiteX5069" fmla="*/ 7971838 w 24516184"/>
              <a:gd name="connsiteY5069" fmla="*/ 2794303 h 7200899"/>
              <a:gd name="connsiteX5070" fmla="*/ 7970280 w 24516184"/>
              <a:gd name="connsiteY5070" fmla="*/ 2793106 h 7200899"/>
              <a:gd name="connsiteX5071" fmla="*/ 7933172 w 24516184"/>
              <a:gd name="connsiteY5071" fmla="*/ 2767863 h 7200899"/>
              <a:gd name="connsiteX5072" fmla="*/ 7925818 w 24516184"/>
              <a:gd name="connsiteY5072" fmla="*/ 2758908 h 7200899"/>
              <a:gd name="connsiteX5073" fmla="*/ 7925266 w 24516184"/>
              <a:gd name="connsiteY5073" fmla="*/ 2758484 h 7200899"/>
              <a:gd name="connsiteX5074" fmla="*/ 7924918 w 24516184"/>
              <a:gd name="connsiteY5074" fmla="*/ 2758060 h 7200899"/>
              <a:gd name="connsiteX5075" fmla="*/ 7920788 w 24516184"/>
              <a:gd name="connsiteY5075" fmla="*/ 2754880 h 7200899"/>
              <a:gd name="connsiteX5076" fmla="*/ 7916736 w 24516184"/>
              <a:gd name="connsiteY5076" fmla="*/ 2748079 h 7200899"/>
              <a:gd name="connsiteX5077" fmla="*/ 7915984 w 24516184"/>
              <a:gd name="connsiteY5077" fmla="*/ 2747161 h 7200899"/>
              <a:gd name="connsiteX5078" fmla="*/ 7915426 w 24516184"/>
              <a:gd name="connsiteY5078" fmla="*/ 2746236 h 7200899"/>
              <a:gd name="connsiteX5079" fmla="*/ 7913684 w 24516184"/>
              <a:gd name="connsiteY5079" fmla="*/ 2744115 h 7200899"/>
              <a:gd name="connsiteX5080" fmla="*/ 7913762 w 24516184"/>
              <a:gd name="connsiteY5080" fmla="*/ 2743452 h 7200899"/>
              <a:gd name="connsiteX5081" fmla="*/ 7913590 w 24516184"/>
              <a:gd name="connsiteY5081" fmla="*/ 2743160 h 7200899"/>
              <a:gd name="connsiteX5082" fmla="*/ 7913628 w 24516184"/>
              <a:gd name="connsiteY5082" fmla="*/ 2742849 h 7200899"/>
              <a:gd name="connsiteX5083" fmla="*/ 7911940 w 24516184"/>
              <a:gd name="connsiteY5083" fmla="*/ 2740007 h 7200899"/>
              <a:gd name="connsiteX5084" fmla="*/ 7914544 w 24516184"/>
              <a:gd name="connsiteY5084" fmla="*/ 2735196 h 7200899"/>
              <a:gd name="connsiteX5085" fmla="*/ 7914580 w 24516184"/>
              <a:gd name="connsiteY5085" fmla="*/ 2734907 h 7200899"/>
              <a:gd name="connsiteX5086" fmla="*/ 7883848 w 24516184"/>
              <a:gd name="connsiteY5086" fmla="*/ 2730008 h 7200899"/>
              <a:gd name="connsiteX5087" fmla="*/ 7791610 w 24516184"/>
              <a:gd name="connsiteY5087" fmla="*/ 2715305 h 7200899"/>
              <a:gd name="connsiteX5088" fmla="*/ 7653248 w 24516184"/>
              <a:gd name="connsiteY5088" fmla="*/ 2693260 h 7200899"/>
              <a:gd name="connsiteX5089" fmla="*/ 7637870 w 24516184"/>
              <a:gd name="connsiteY5089" fmla="*/ 2690807 h 7200899"/>
              <a:gd name="connsiteX5090" fmla="*/ 7622552 w 24516184"/>
              <a:gd name="connsiteY5090" fmla="*/ 2688363 h 7200899"/>
              <a:gd name="connsiteX5091" fmla="*/ 15330516 w 24516184"/>
              <a:gd name="connsiteY5091" fmla="*/ 2682798 h 7200899"/>
              <a:gd name="connsiteX5092" fmla="*/ 15327040 w 24516184"/>
              <a:gd name="connsiteY5092" fmla="*/ 2688810 h 7200899"/>
              <a:gd name="connsiteX5093" fmla="*/ 15318312 w 24516184"/>
              <a:gd name="connsiteY5093" fmla="*/ 2688356 h 7200899"/>
              <a:gd name="connsiteX5094" fmla="*/ 15318316 w 24516184"/>
              <a:gd name="connsiteY5094" fmla="*/ 2688357 h 7200899"/>
              <a:gd name="connsiteX5095" fmla="*/ 15327040 w 24516184"/>
              <a:gd name="connsiteY5095" fmla="*/ 2688811 h 7200899"/>
              <a:gd name="connsiteX5096" fmla="*/ 15330516 w 24516184"/>
              <a:gd name="connsiteY5096" fmla="*/ 2682799 h 7200899"/>
              <a:gd name="connsiteX5097" fmla="*/ 11072997 w 24516184"/>
              <a:gd name="connsiteY5097" fmla="*/ 2681508 h 7200899"/>
              <a:gd name="connsiteX5098" fmla="*/ 11099002 w 24516184"/>
              <a:gd name="connsiteY5098" fmla="*/ 2702068 h 7200899"/>
              <a:gd name="connsiteX5099" fmla="*/ 11099002 w 24516184"/>
              <a:gd name="connsiteY5099" fmla="*/ 2702067 h 7200899"/>
              <a:gd name="connsiteX5100" fmla="*/ 14897852 w 24516184"/>
              <a:gd name="connsiteY5100" fmla="*/ 2681379 h 7200899"/>
              <a:gd name="connsiteX5101" fmla="*/ 14857904 w 24516184"/>
              <a:gd name="connsiteY5101" fmla="*/ 2684196 h 7200899"/>
              <a:gd name="connsiteX5102" fmla="*/ 14853552 w 24516184"/>
              <a:gd name="connsiteY5102" fmla="*/ 2702428 h 7200899"/>
              <a:gd name="connsiteX5103" fmla="*/ 14796712 w 24516184"/>
              <a:gd name="connsiteY5103" fmla="*/ 2828501 h 7200899"/>
              <a:gd name="connsiteX5104" fmla="*/ 14795252 w 24516184"/>
              <a:gd name="connsiteY5104" fmla="*/ 2828939 h 7200899"/>
              <a:gd name="connsiteX5105" fmla="*/ 14795252 w 24516184"/>
              <a:gd name="connsiteY5105" fmla="*/ 2828940 h 7200899"/>
              <a:gd name="connsiteX5106" fmla="*/ 14796712 w 24516184"/>
              <a:gd name="connsiteY5106" fmla="*/ 2828502 h 7200899"/>
              <a:gd name="connsiteX5107" fmla="*/ 14853552 w 24516184"/>
              <a:gd name="connsiteY5107" fmla="*/ 2702429 h 7200899"/>
              <a:gd name="connsiteX5108" fmla="*/ 14857904 w 24516184"/>
              <a:gd name="connsiteY5108" fmla="*/ 2684197 h 7200899"/>
              <a:gd name="connsiteX5109" fmla="*/ 14897852 w 24516184"/>
              <a:gd name="connsiteY5109" fmla="*/ 2681380 h 7200899"/>
              <a:gd name="connsiteX5110" fmla="*/ 14913226 w 24516184"/>
              <a:gd name="connsiteY5110" fmla="*/ 2683833 h 7200899"/>
              <a:gd name="connsiteX5111" fmla="*/ 14928598 w 24516184"/>
              <a:gd name="connsiteY5111" fmla="*/ 2686282 h 7200899"/>
              <a:gd name="connsiteX5112" fmla="*/ 14943964 w 24516184"/>
              <a:gd name="connsiteY5112" fmla="*/ 2688732 h 7200899"/>
              <a:gd name="connsiteX5113" fmla="*/ 14959338 w 24516184"/>
              <a:gd name="connsiteY5113" fmla="*/ 2691180 h 7200899"/>
              <a:gd name="connsiteX5114" fmla="*/ 14974704 w 24516184"/>
              <a:gd name="connsiteY5114" fmla="*/ 2693630 h 7200899"/>
              <a:gd name="connsiteX5115" fmla="*/ 14974704 w 24516184"/>
              <a:gd name="connsiteY5115" fmla="*/ 2693629 h 7200899"/>
              <a:gd name="connsiteX5116" fmla="*/ 14959338 w 24516184"/>
              <a:gd name="connsiteY5116" fmla="*/ 2691179 h 7200899"/>
              <a:gd name="connsiteX5117" fmla="*/ 14943964 w 24516184"/>
              <a:gd name="connsiteY5117" fmla="*/ 2688731 h 7200899"/>
              <a:gd name="connsiteX5118" fmla="*/ 14928598 w 24516184"/>
              <a:gd name="connsiteY5118" fmla="*/ 2686281 h 7200899"/>
              <a:gd name="connsiteX5119" fmla="*/ 14913226 w 24516184"/>
              <a:gd name="connsiteY5119" fmla="*/ 2683832 h 7200899"/>
              <a:gd name="connsiteX5120" fmla="*/ 7201922 w 24516184"/>
              <a:gd name="connsiteY5120" fmla="*/ 2681379 h 7200899"/>
              <a:gd name="connsiteX5121" fmla="*/ 7157026 w 24516184"/>
              <a:gd name="connsiteY5121" fmla="*/ 2684545 h 7200899"/>
              <a:gd name="connsiteX5122" fmla="*/ 7155176 w 24516184"/>
              <a:gd name="connsiteY5122" fmla="*/ 2685368 h 7200899"/>
              <a:gd name="connsiteX5123" fmla="*/ 7123654 w 24516184"/>
              <a:gd name="connsiteY5123" fmla="*/ 2698333 h 7200899"/>
              <a:gd name="connsiteX5124" fmla="*/ 7116052 w 24516184"/>
              <a:gd name="connsiteY5124" fmla="*/ 2702798 h 7200899"/>
              <a:gd name="connsiteX5125" fmla="*/ 7112052 w 24516184"/>
              <a:gd name="connsiteY5125" fmla="*/ 2704583 h 7200899"/>
              <a:gd name="connsiteX5126" fmla="*/ 7098080 w 24516184"/>
              <a:gd name="connsiteY5126" fmla="*/ 2713351 h 7200899"/>
              <a:gd name="connsiteX5127" fmla="*/ 7088480 w 24516184"/>
              <a:gd name="connsiteY5127" fmla="*/ 2718980 h 7200899"/>
              <a:gd name="connsiteX5128" fmla="*/ 7017893 w 24516184"/>
              <a:gd name="connsiteY5128" fmla="*/ 2763306 h 7200899"/>
              <a:gd name="connsiteX5129" fmla="*/ 7006560 w 24516184"/>
              <a:gd name="connsiteY5129" fmla="*/ 2770329 h 7200899"/>
              <a:gd name="connsiteX5130" fmla="*/ 7037294 w 24516184"/>
              <a:gd name="connsiteY5130" fmla="*/ 2775227 h 7200899"/>
              <a:gd name="connsiteX5131" fmla="*/ 7083414 w 24516184"/>
              <a:gd name="connsiteY5131" fmla="*/ 2782579 h 7200899"/>
              <a:gd name="connsiteX5132" fmla="*/ 7139422 w 24516184"/>
              <a:gd name="connsiteY5132" fmla="*/ 2851548 h 7200899"/>
              <a:gd name="connsiteX5133" fmla="*/ 7158640 w 24516184"/>
              <a:gd name="connsiteY5133" fmla="*/ 2854613 h 7200899"/>
              <a:gd name="connsiteX5134" fmla="*/ 7186978 w 24516184"/>
              <a:gd name="connsiteY5134" fmla="*/ 2859130 h 7200899"/>
              <a:gd name="connsiteX5135" fmla="*/ 7199680 w 24516184"/>
              <a:gd name="connsiteY5135" fmla="*/ 2861155 h 7200899"/>
              <a:gd name="connsiteX5136" fmla="*/ 7201058 w 24516184"/>
              <a:gd name="connsiteY5136" fmla="*/ 2861351 h 7200899"/>
              <a:gd name="connsiteX5137" fmla="*/ 7158782 w 24516184"/>
              <a:gd name="connsiteY5137" fmla="*/ 2854613 h 7200899"/>
              <a:gd name="connsiteX5138" fmla="*/ 7139568 w 24516184"/>
              <a:gd name="connsiteY5138" fmla="*/ 2851548 h 7200899"/>
              <a:gd name="connsiteX5139" fmla="*/ 7083558 w 24516184"/>
              <a:gd name="connsiteY5139" fmla="*/ 2782579 h 7200899"/>
              <a:gd name="connsiteX5140" fmla="*/ 7037435 w 24516184"/>
              <a:gd name="connsiteY5140" fmla="*/ 2775227 h 7200899"/>
              <a:gd name="connsiteX5141" fmla="*/ 7006708 w 24516184"/>
              <a:gd name="connsiteY5141" fmla="*/ 2770329 h 7200899"/>
              <a:gd name="connsiteX5142" fmla="*/ 7017893 w 24516184"/>
              <a:gd name="connsiteY5142" fmla="*/ 2763306 h 7200899"/>
              <a:gd name="connsiteX5143" fmla="*/ 7032330 w 24516184"/>
              <a:gd name="connsiteY5143" fmla="*/ 2754363 h 7200899"/>
              <a:gd name="connsiteX5144" fmla="*/ 7088672 w 24516184"/>
              <a:gd name="connsiteY5144" fmla="*/ 2718981 h 7200899"/>
              <a:gd name="connsiteX5145" fmla="*/ 7095268 w 24516184"/>
              <a:gd name="connsiteY5145" fmla="*/ 2715112 h 7200899"/>
              <a:gd name="connsiteX5146" fmla="*/ 7098080 w 24516184"/>
              <a:gd name="connsiteY5146" fmla="*/ 2713351 h 7200899"/>
              <a:gd name="connsiteX5147" fmla="*/ 7101160 w 24516184"/>
              <a:gd name="connsiteY5147" fmla="*/ 2711542 h 7200899"/>
              <a:gd name="connsiteX5148" fmla="*/ 7112248 w 24516184"/>
              <a:gd name="connsiteY5148" fmla="*/ 2704584 h 7200899"/>
              <a:gd name="connsiteX5149" fmla="*/ 7115420 w 24516184"/>
              <a:gd name="connsiteY5149" fmla="*/ 2703168 h 7200899"/>
              <a:gd name="connsiteX5150" fmla="*/ 7116052 w 24516184"/>
              <a:gd name="connsiteY5150" fmla="*/ 2702798 h 7200899"/>
              <a:gd name="connsiteX5151" fmla="*/ 7116878 w 24516184"/>
              <a:gd name="connsiteY5151" fmla="*/ 2702429 h 7200899"/>
              <a:gd name="connsiteX5152" fmla="*/ 7123854 w 24516184"/>
              <a:gd name="connsiteY5152" fmla="*/ 2698333 h 7200899"/>
              <a:gd name="connsiteX5153" fmla="*/ 7152756 w 24516184"/>
              <a:gd name="connsiteY5153" fmla="*/ 2686446 h 7200899"/>
              <a:gd name="connsiteX5154" fmla="*/ 7155176 w 24516184"/>
              <a:gd name="connsiteY5154" fmla="*/ 2685368 h 7200899"/>
              <a:gd name="connsiteX5155" fmla="*/ 7157178 w 24516184"/>
              <a:gd name="connsiteY5155" fmla="*/ 2684545 h 7200899"/>
              <a:gd name="connsiteX5156" fmla="*/ 7201964 w 24516184"/>
              <a:gd name="connsiteY5156" fmla="*/ 2681387 h 7200899"/>
              <a:gd name="connsiteX5157" fmla="*/ 20579360 w 24516184"/>
              <a:gd name="connsiteY5157" fmla="*/ 2676836 h 7200899"/>
              <a:gd name="connsiteX5158" fmla="*/ 20734560 w 24516184"/>
              <a:gd name="connsiteY5158" fmla="*/ 2805865 h 7200899"/>
              <a:gd name="connsiteX5159" fmla="*/ 20750412 w 24516184"/>
              <a:gd name="connsiteY5159" fmla="*/ 2953422 h 7200899"/>
              <a:gd name="connsiteX5160" fmla="*/ 20687108 w 24516184"/>
              <a:gd name="connsiteY5160" fmla="*/ 3093797 h 7200899"/>
              <a:gd name="connsiteX5161" fmla="*/ 20708000 w 24516184"/>
              <a:gd name="connsiteY5161" fmla="*/ 3117375 h 7200899"/>
              <a:gd name="connsiteX5162" fmla="*/ 20705052 w 24516184"/>
              <a:gd name="connsiteY5162" fmla="*/ 3152288 h 7200899"/>
              <a:gd name="connsiteX5163" fmla="*/ 20709780 w 24516184"/>
              <a:gd name="connsiteY5163" fmla="*/ 3145837 h 7200899"/>
              <a:gd name="connsiteX5164" fmla="*/ 20743108 w 24516184"/>
              <a:gd name="connsiteY5164" fmla="*/ 3139777 h 7200899"/>
              <a:gd name="connsiteX5165" fmla="*/ 20666792 w 24516184"/>
              <a:gd name="connsiteY5165" fmla="*/ 3243509 h 7200899"/>
              <a:gd name="connsiteX5166" fmla="*/ 20675644 w 24516184"/>
              <a:gd name="connsiteY5166" fmla="*/ 3194427 h 7200899"/>
              <a:gd name="connsiteX5167" fmla="*/ 20650120 w 24516184"/>
              <a:gd name="connsiteY5167" fmla="*/ 3156689 h 7200899"/>
              <a:gd name="connsiteX5168" fmla="*/ 20651880 w 24516184"/>
              <a:gd name="connsiteY5168" fmla="*/ 3131457 h 7200899"/>
              <a:gd name="connsiteX5169" fmla="*/ 20638760 w 24516184"/>
              <a:gd name="connsiteY5169" fmla="*/ 3145402 h 7200899"/>
              <a:gd name="connsiteX5170" fmla="*/ 20580436 w 24516184"/>
              <a:gd name="connsiteY5170" fmla="*/ 3168009 h 7200899"/>
              <a:gd name="connsiteX5171" fmla="*/ 20426192 w 24516184"/>
              <a:gd name="connsiteY5171" fmla="*/ 3060361 h 7200899"/>
              <a:gd name="connsiteX5172" fmla="*/ 20397056 w 24516184"/>
              <a:gd name="connsiteY5172" fmla="*/ 2926656 h 7200899"/>
              <a:gd name="connsiteX5173" fmla="*/ 20442884 w 24516184"/>
              <a:gd name="connsiteY5173" fmla="*/ 2759514 h 7200899"/>
              <a:gd name="connsiteX5174" fmla="*/ 20579360 w 24516184"/>
              <a:gd name="connsiteY5174" fmla="*/ 2676836 h 7200899"/>
              <a:gd name="connsiteX5175" fmla="*/ 13306640 w 24516184"/>
              <a:gd name="connsiteY5175" fmla="*/ 2673624 h 7200899"/>
              <a:gd name="connsiteX5176" fmla="*/ 13339988 w 24516184"/>
              <a:gd name="connsiteY5176" fmla="*/ 2707674 h 7200899"/>
              <a:gd name="connsiteX5177" fmla="*/ 13339988 w 24516184"/>
              <a:gd name="connsiteY5177" fmla="*/ 2707674 h 7200899"/>
              <a:gd name="connsiteX5178" fmla="*/ 13317254 w 24516184"/>
              <a:gd name="connsiteY5178" fmla="*/ 2695284 h 7200899"/>
              <a:gd name="connsiteX5179" fmla="*/ 13317254 w 24516184"/>
              <a:gd name="connsiteY5179" fmla="*/ 2695283 h 7200899"/>
              <a:gd name="connsiteX5180" fmla="*/ 13317254 w 24516184"/>
              <a:gd name="connsiteY5180" fmla="*/ 2695283 h 7200899"/>
              <a:gd name="connsiteX5181" fmla="*/ 6766260 w 24516184"/>
              <a:gd name="connsiteY5181" fmla="*/ 2671955 h 7200899"/>
              <a:gd name="connsiteX5182" fmla="*/ 6766254 w 24516184"/>
              <a:gd name="connsiteY5182" fmla="*/ 2671980 h 7200899"/>
              <a:gd name="connsiteX5183" fmla="*/ 6781468 w 24516184"/>
              <a:gd name="connsiteY5183" fmla="*/ 2674405 h 7200899"/>
              <a:gd name="connsiteX5184" fmla="*/ 6858314 w 24516184"/>
              <a:gd name="connsiteY5184" fmla="*/ 2686658 h 7200899"/>
              <a:gd name="connsiteX5185" fmla="*/ 6858464 w 24516184"/>
              <a:gd name="connsiteY5185" fmla="*/ 2686656 h 7200899"/>
              <a:gd name="connsiteX5186" fmla="*/ 6781630 w 24516184"/>
              <a:gd name="connsiteY5186" fmla="*/ 2674405 h 7200899"/>
              <a:gd name="connsiteX5187" fmla="*/ 6766260 w 24516184"/>
              <a:gd name="connsiteY5187" fmla="*/ 2671955 h 7200899"/>
              <a:gd name="connsiteX5188" fmla="*/ 3366222 w 24516184"/>
              <a:gd name="connsiteY5188" fmla="*/ 2670424 h 7200899"/>
              <a:gd name="connsiteX5189" fmla="*/ 3376894 w 24516184"/>
              <a:gd name="connsiteY5189" fmla="*/ 2681508 h 7200899"/>
              <a:gd name="connsiteX5190" fmla="*/ 3378470 w 24516184"/>
              <a:gd name="connsiteY5190" fmla="*/ 2682751 h 7200899"/>
              <a:gd name="connsiteX5191" fmla="*/ 3399380 w 24516184"/>
              <a:gd name="connsiteY5191" fmla="*/ 2700120 h 7200899"/>
              <a:gd name="connsiteX5192" fmla="*/ 3404642 w 24516184"/>
              <a:gd name="connsiteY5192" fmla="*/ 2703441 h 7200899"/>
              <a:gd name="connsiteX5193" fmla="*/ 3409602 w 24516184"/>
              <a:gd name="connsiteY5193" fmla="*/ 2707361 h 7200899"/>
              <a:gd name="connsiteX5194" fmla="*/ 3417372 w 24516184"/>
              <a:gd name="connsiteY5194" fmla="*/ 2711477 h 7200899"/>
              <a:gd name="connsiteX5195" fmla="*/ 3434614 w 24516184"/>
              <a:gd name="connsiteY5195" fmla="*/ 2722360 h 7200899"/>
              <a:gd name="connsiteX5196" fmla="*/ 3453532 w 24516184"/>
              <a:gd name="connsiteY5196" fmla="*/ 2730626 h 7200899"/>
              <a:gd name="connsiteX5197" fmla="*/ 3465362 w 24516184"/>
              <a:gd name="connsiteY5197" fmla="*/ 2736890 h 7200899"/>
              <a:gd name="connsiteX5198" fmla="*/ 3472209 w 24516184"/>
              <a:gd name="connsiteY5198" fmla="*/ 2738787 h 7200899"/>
              <a:gd name="connsiteX5199" fmla="*/ 3483102 w 24516184"/>
              <a:gd name="connsiteY5199" fmla="*/ 2743546 h 7200899"/>
              <a:gd name="connsiteX5200" fmla="*/ 3544504 w 24516184"/>
              <a:gd name="connsiteY5200" fmla="*/ 2758805 h 7200899"/>
              <a:gd name="connsiteX5201" fmla="*/ 3545204 w 24516184"/>
              <a:gd name="connsiteY5201" fmla="*/ 2758999 h 7200899"/>
              <a:gd name="connsiteX5202" fmla="*/ 3509004 w 24516184"/>
              <a:gd name="connsiteY5202" fmla="*/ 2813270 h 7200899"/>
              <a:gd name="connsiteX5203" fmla="*/ 3678074 w 24516184"/>
              <a:gd name="connsiteY5203" fmla="*/ 2840220 h 7200899"/>
              <a:gd name="connsiteX5204" fmla="*/ 3693438 w 24516184"/>
              <a:gd name="connsiteY5204" fmla="*/ 2842669 h 7200899"/>
              <a:gd name="connsiteX5205" fmla="*/ 3693432 w 24516184"/>
              <a:gd name="connsiteY5205" fmla="*/ 2842656 h 7200899"/>
              <a:gd name="connsiteX5206" fmla="*/ 3678151 w 24516184"/>
              <a:gd name="connsiteY5206" fmla="*/ 2840220 h 7200899"/>
              <a:gd name="connsiteX5207" fmla="*/ 3509082 w 24516184"/>
              <a:gd name="connsiteY5207" fmla="*/ 2813270 h 7200899"/>
              <a:gd name="connsiteX5208" fmla="*/ 3545284 w 24516184"/>
              <a:gd name="connsiteY5208" fmla="*/ 2758999 h 7200899"/>
              <a:gd name="connsiteX5209" fmla="*/ 3544504 w 24516184"/>
              <a:gd name="connsiteY5209" fmla="*/ 2758805 h 7200899"/>
              <a:gd name="connsiteX5210" fmla="*/ 3543120 w 24516184"/>
              <a:gd name="connsiteY5210" fmla="*/ 2758422 h 7200899"/>
              <a:gd name="connsiteX5211" fmla="*/ 3483260 w 24516184"/>
              <a:gd name="connsiteY5211" fmla="*/ 2743546 h 7200899"/>
              <a:gd name="connsiteX5212" fmla="*/ 3472638 w 24516184"/>
              <a:gd name="connsiteY5212" fmla="*/ 2738906 h 7200899"/>
              <a:gd name="connsiteX5213" fmla="*/ 3472209 w 24516184"/>
              <a:gd name="connsiteY5213" fmla="*/ 2738787 h 7200899"/>
              <a:gd name="connsiteX5214" fmla="*/ 3471940 w 24516184"/>
              <a:gd name="connsiteY5214" fmla="*/ 2738670 h 7200899"/>
              <a:gd name="connsiteX5215" fmla="*/ 3465520 w 24516184"/>
              <a:gd name="connsiteY5215" fmla="*/ 2736891 h 7200899"/>
              <a:gd name="connsiteX5216" fmla="*/ 3454430 w 24516184"/>
              <a:gd name="connsiteY5216" fmla="*/ 2731019 h 7200899"/>
              <a:gd name="connsiteX5217" fmla="*/ 3453532 w 24516184"/>
              <a:gd name="connsiteY5217" fmla="*/ 2730626 h 7200899"/>
              <a:gd name="connsiteX5218" fmla="*/ 3452776 w 24516184"/>
              <a:gd name="connsiteY5218" fmla="*/ 2730226 h 7200899"/>
              <a:gd name="connsiteX5219" fmla="*/ 3434774 w 24516184"/>
              <a:gd name="connsiteY5219" fmla="*/ 2722361 h 7200899"/>
              <a:gd name="connsiteX5220" fmla="*/ 3418369 w 24516184"/>
              <a:gd name="connsiteY5220" fmla="*/ 2712006 h 7200899"/>
              <a:gd name="connsiteX5221" fmla="*/ 3417372 w 24516184"/>
              <a:gd name="connsiteY5221" fmla="*/ 2711477 h 7200899"/>
              <a:gd name="connsiteX5222" fmla="*/ 3416518 w 24516184"/>
              <a:gd name="connsiteY5222" fmla="*/ 2710937 h 7200899"/>
              <a:gd name="connsiteX5223" fmla="*/ 3409768 w 24516184"/>
              <a:gd name="connsiteY5223" fmla="*/ 2707361 h 7200899"/>
              <a:gd name="connsiteX5224" fmla="*/ 3405458 w 24516184"/>
              <a:gd name="connsiteY5224" fmla="*/ 2703955 h 7200899"/>
              <a:gd name="connsiteX5225" fmla="*/ 3404642 w 24516184"/>
              <a:gd name="connsiteY5225" fmla="*/ 2703441 h 7200899"/>
              <a:gd name="connsiteX5226" fmla="*/ 3403970 w 24516184"/>
              <a:gd name="connsiteY5226" fmla="*/ 2702911 h 7200899"/>
              <a:gd name="connsiteX5227" fmla="*/ 3399550 w 24516184"/>
              <a:gd name="connsiteY5227" fmla="*/ 2700120 h 7200899"/>
              <a:gd name="connsiteX5228" fmla="*/ 3382030 w 24516184"/>
              <a:gd name="connsiteY5228" fmla="*/ 2685566 h 7200899"/>
              <a:gd name="connsiteX5229" fmla="*/ 3378470 w 24516184"/>
              <a:gd name="connsiteY5229" fmla="*/ 2682751 h 7200899"/>
              <a:gd name="connsiteX5230" fmla="*/ 3376972 w 24516184"/>
              <a:gd name="connsiteY5230" fmla="*/ 2681508 h 7200899"/>
              <a:gd name="connsiteX5231" fmla="*/ 3366312 w 24516184"/>
              <a:gd name="connsiteY5231" fmla="*/ 2670439 h 7200899"/>
              <a:gd name="connsiteX5232" fmla="*/ 11258138 w 24516184"/>
              <a:gd name="connsiteY5232" fmla="*/ 2667465 h 7200899"/>
              <a:gd name="connsiteX5233" fmla="*/ 11256139 w 24516184"/>
              <a:gd name="connsiteY5233" fmla="*/ 2686141 h 7200899"/>
              <a:gd name="connsiteX5234" fmla="*/ 11270353 w 24516184"/>
              <a:gd name="connsiteY5234" fmla="*/ 2709672 h 7200899"/>
              <a:gd name="connsiteX5235" fmla="*/ 11270353 w 24516184"/>
              <a:gd name="connsiteY5235" fmla="*/ 2709671 h 7200899"/>
              <a:gd name="connsiteX5236" fmla="*/ 11256141 w 24516184"/>
              <a:gd name="connsiteY5236" fmla="*/ 2686141 h 7200899"/>
              <a:gd name="connsiteX5237" fmla="*/ 11258138 w 24516184"/>
              <a:gd name="connsiteY5237" fmla="*/ 2667465 h 7200899"/>
              <a:gd name="connsiteX5238" fmla="*/ 13182716 w 24516184"/>
              <a:gd name="connsiteY5238" fmla="*/ 2666589 h 7200899"/>
              <a:gd name="connsiteX5239" fmla="*/ 13188024 w 24516184"/>
              <a:gd name="connsiteY5239" fmla="*/ 2730579 h 7200899"/>
              <a:gd name="connsiteX5240" fmla="*/ 13189752 w 24516184"/>
              <a:gd name="connsiteY5240" fmla="*/ 2736028 h 7200899"/>
              <a:gd name="connsiteX5241" fmla="*/ 13206584 w 24516184"/>
              <a:gd name="connsiteY5241" fmla="*/ 2789104 h 7200899"/>
              <a:gd name="connsiteX5242" fmla="*/ 13241896 w 24516184"/>
              <a:gd name="connsiteY5242" fmla="*/ 2830709 h 7200899"/>
              <a:gd name="connsiteX5243" fmla="*/ 13279970 w 24516184"/>
              <a:gd name="connsiteY5243" fmla="*/ 2818314 h 7200899"/>
              <a:gd name="connsiteX5244" fmla="*/ 13279970 w 24516184"/>
              <a:gd name="connsiteY5244" fmla="*/ 2818313 h 7200899"/>
              <a:gd name="connsiteX5245" fmla="*/ 13241896 w 24516184"/>
              <a:gd name="connsiteY5245" fmla="*/ 2830708 h 7200899"/>
              <a:gd name="connsiteX5246" fmla="*/ 13206584 w 24516184"/>
              <a:gd name="connsiteY5246" fmla="*/ 2789103 h 7200899"/>
              <a:gd name="connsiteX5247" fmla="*/ 13189752 w 24516184"/>
              <a:gd name="connsiteY5247" fmla="*/ 2736028 h 7200899"/>
              <a:gd name="connsiteX5248" fmla="*/ 13188024 w 24516184"/>
              <a:gd name="connsiteY5248" fmla="*/ 2730578 h 7200899"/>
              <a:gd name="connsiteX5249" fmla="*/ 7468802 w 24516184"/>
              <a:gd name="connsiteY5249" fmla="*/ 2663858 h 7200899"/>
              <a:gd name="connsiteX5250" fmla="*/ 7468802 w 24516184"/>
              <a:gd name="connsiteY5250" fmla="*/ 2663873 h 7200899"/>
              <a:gd name="connsiteX5251" fmla="*/ 7503290 w 24516184"/>
              <a:gd name="connsiteY5251" fmla="*/ 2669371 h 7200899"/>
              <a:gd name="connsiteX5252" fmla="*/ 7514824 w 24516184"/>
              <a:gd name="connsiteY5252" fmla="*/ 2671209 h 7200899"/>
              <a:gd name="connsiteX5253" fmla="*/ 7522112 w 24516184"/>
              <a:gd name="connsiteY5253" fmla="*/ 2671433 h 7200899"/>
              <a:gd name="connsiteX5254" fmla="*/ 7522126 w 24516184"/>
              <a:gd name="connsiteY5254" fmla="*/ 2671430 h 7200899"/>
              <a:gd name="connsiteX5255" fmla="*/ 7514914 w 24516184"/>
              <a:gd name="connsiteY5255" fmla="*/ 2671209 h 7200899"/>
              <a:gd name="connsiteX5256" fmla="*/ 7468802 w 24516184"/>
              <a:gd name="connsiteY5256" fmla="*/ 2663858 h 7200899"/>
              <a:gd name="connsiteX5257" fmla="*/ 13428428 w 24516184"/>
              <a:gd name="connsiteY5257" fmla="*/ 2659233 h 7200899"/>
              <a:gd name="connsiteX5258" fmla="*/ 13421406 w 24516184"/>
              <a:gd name="connsiteY5258" fmla="*/ 2679715 h 7200899"/>
              <a:gd name="connsiteX5259" fmla="*/ 13419056 w 24516184"/>
              <a:gd name="connsiteY5259" fmla="*/ 2686568 h 7200899"/>
              <a:gd name="connsiteX5260" fmla="*/ 13397068 w 24516184"/>
              <a:gd name="connsiteY5260" fmla="*/ 2703577 h 7200899"/>
              <a:gd name="connsiteX5261" fmla="*/ 13359774 w 24516184"/>
              <a:gd name="connsiteY5261" fmla="*/ 2706251 h 7200899"/>
              <a:gd name="connsiteX5262" fmla="*/ 13359776 w 24516184"/>
              <a:gd name="connsiteY5262" fmla="*/ 2706252 h 7200899"/>
              <a:gd name="connsiteX5263" fmla="*/ 13397068 w 24516184"/>
              <a:gd name="connsiteY5263" fmla="*/ 2703578 h 7200899"/>
              <a:gd name="connsiteX5264" fmla="*/ 13419056 w 24516184"/>
              <a:gd name="connsiteY5264" fmla="*/ 2686570 h 7200899"/>
              <a:gd name="connsiteX5265" fmla="*/ 13419056 w 24516184"/>
              <a:gd name="connsiteY5265" fmla="*/ 2686568 h 7200899"/>
              <a:gd name="connsiteX5266" fmla="*/ 13419056 w 24516184"/>
              <a:gd name="connsiteY5266" fmla="*/ 2686568 h 7200899"/>
              <a:gd name="connsiteX5267" fmla="*/ 13421406 w 24516184"/>
              <a:gd name="connsiteY5267" fmla="*/ 2679715 h 7200899"/>
              <a:gd name="connsiteX5268" fmla="*/ 13428428 w 24516184"/>
              <a:gd name="connsiteY5268" fmla="*/ 2659234 h 7200899"/>
              <a:gd name="connsiteX5269" fmla="*/ 8560812 w 24516184"/>
              <a:gd name="connsiteY5269" fmla="*/ 2657835 h 7200899"/>
              <a:gd name="connsiteX5270" fmla="*/ 8555022 w 24516184"/>
              <a:gd name="connsiteY5270" fmla="*/ 2691623 h 7200899"/>
              <a:gd name="connsiteX5271" fmla="*/ 8547111 w 24516184"/>
              <a:gd name="connsiteY5271" fmla="*/ 2706769 h 7200899"/>
              <a:gd name="connsiteX5272" fmla="*/ 8547120 w 24516184"/>
              <a:gd name="connsiteY5272" fmla="*/ 2706768 h 7200899"/>
              <a:gd name="connsiteX5273" fmla="*/ 8555022 w 24516184"/>
              <a:gd name="connsiteY5273" fmla="*/ 2691624 h 7200899"/>
              <a:gd name="connsiteX5274" fmla="*/ 8560812 w 24516184"/>
              <a:gd name="connsiteY5274" fmla="*/ 2657835 h 7200899"/>
              <a:gd name="connsiteX5275" fmla="*/ 12463932 w 24516184"/>
              <a:gd name="connsiteY5275" fmla="*/ 2656973 h 7200899"/>
              <a:gd name="connsiteX5276" fmla="*/ 12455362 w 24516184"/>
              <a:gd name="connsiteY5276" fmla="*/ 2667670 h 7200899"/>
              <a:gd name="connsiteX5277" fmla="*/ 12451596 w 24516184"/>
              <a:gd name="connsiteY5277" fmla="*/ 2670355 h 7200899"/>
              <a:gd name="connsiteX5278" fmla="*/ 12437224 w 24516184"/>
              <a:gd name="connsiteY5278" fmla="*/ 2671776 h 7200899"/>
              <a:gd name="connsiteX5279" fmla="*/ 12437224 w 24516184"/>
              <a:gd name="connsiteY5279" fmla="*/ 2671777 h 7200899"/>
              <a:gd name="connsiteX5280" fmla="*/ 12451594 w 24516184"/>
              <a:gd name="connsiteY5280" fmla="*/ 2670356 h 7200899"/>
              <a:gd name="connsiteX5281" fmla="*/ 12451596 w 24516184"/>
              <a:gd name="connsiteY5281" fmla="*/ 2670355 h 7200899"/>
              <a:gd name="connsiteX5282" fmla="*/ 12451598 w 24516184"/>
              <a:gd name="connsiteY5282" fmla="*/ 2670355 h 7200899"/>
              <a:gd name="connsiteX5283" fmla="*/ 12455360 w 24516184"/>
              <a:gd name="connsiteY5283" fmla="*/ 2667674 h 7200899"/>
              <a:gd name="connsiteX5284" fmla="*/ 12455362 w 24516184"/>
              <a:gd name="connsiteY5284" fmla="*/ 2667670 h 7200899"/>
              <a:gd name="connsiteX5285" fmla="*/ 12455364 w 24516184"/>
              <a:gd name="connsiteY5285" fmla="*/ 2667669 h 7200899"/>
              <a:gd name="connsiteX5286" fmla="*/ 12463932 w 24516184"/>
              <a:gd name="connsiteY5286" fmla="*/ 2656976 h 7200899"/>
              <a:gd name="connsiteX5287" fmla="*/ 22562956 w 24516184"/>
              <a:gd name="connsiteY5287" fmla="*/ 2647125 h 7200899"/>
              <a:gd name="connsiteX5288" fmla="*/ 22472568 w 24516184"/>
              <a:gd name="connsiteY5288" fmla="*/ 2834606 h 7200899"/>
              <a:gd name="connsiteX5289" fmla="*/ 22477088 w 24516184"/>
              <a:gd name="connsiteY5289" fmla="*/ 2755980 h 7200899"/>
              <a:gd name="connsiteX5290" fmla="*/ 22442092 w 24516184"/>
              <a:gd name="connsiteY5290" fmla="*/ 2789395 h 7200899"/>
              <a:gd name="connsiteX5291" fmla="*/ 22402944 w 24516184"/>
              <a:gd name="connsiteY5291" fmla="*/ 2815767 h 7200899"/>
              <a:gd name="connsiteX5292" fmla="*/ 22454888 w 24516184"/>
              <a:gd name="connsiteY5292" fmla="*/ 2744220 h 7200899"/>
              <a:gd name="connsiteX5293" fmla="*/ 22477152 w 24516184"/>
              <a:gd name="connsiteY5293" fmla="*/ 2754726 h 7200899"/>
              <a:gd name="connsiteX5294" fmla="*/ 22479604 w 24516184"/>
              <a:gd name="connsiteY5294" fmla="*/ 2712012 h 7200899"/>
              <a:gd name="connsiteX5295" fmla="*/ 22513684 w 24516184"/>
              <a:gd name="connsiteY5295" fmla="*/ 2665829 h 7200899"/>
              <a:gd name="connsiteX5296" fmla="*/ 22562956 w 24516184"/>
              <a:gd name="connsiteY5296" fmla="*/ 2647125 h 7200899"/>
              <a:gd name="connsiteX5297" fmla="*/ 6971524 w 24516184"/>
              <a:gd name="connsiteY5297" fmla="*/ 2644631 h 7200899"/>
              <a:gd name="connsiteX5298" fmla="*/ 6971506 w 24516184"/>
              <a:gd name="connsiteY5298" fmla="*/ 2644643 h 7200899"/>
              <a:gd name="connsiteX5299" fmla="*/ 7008140 w 24516184"/>
              <a:gd name="connsiteY5299" fmla="*/ 2647912 h 7200899"/>
              <a:gd name="connsiteX5300" fmla="*/ 7008188 w 24516184"/>
              <a:gd name="connsiteY5300" fmla="*/ 2647903 h 7200899"/>
              <a:gd name="connsiteX5301" fmla="*/ 8453284 w 24516184"/>
              <a:gd name="connsiteY5301" fmla="*/ 2640684 h 7200899"/>
              <a:gd name="connsiteX5302" fmla="*/ 8453318 w 24516184"/>
              <a:gd name="connsiteY5302" fmla="*/ 2640691 h 7200899"/>
              <a:gd name="connsiteX5303" fmla="*/ 8487140 w 24516184"/>
              <a:gd name="connsiteY5303" fmla="*/ 2646084 h 7200899"/>
              <a:gd name="connsiteX5304" fmla="*/ 8545508 w 24516184"/>
              <a:gd name="connsiteY5304" fmla="*/ 2655386 h 7200899"/>
              <a:gd name="connsiteX5305" fmla="*/ 8560891 w 24516184"/>
              <a:gd name="connsiteY5305" fmla="*/ 2657834 h 7200899"/>
              <a:gd name="connsiteX5306" fmla="*/ 8576275 w 24516184"/>
              <a:gd name="connsiteY5306" fmla="*/ 2660284 h 7200899"/>
              <a:gd name="connsiteX5307" fmla="*/ 8591634 w 24516184"/>
              <a:gd name="connsiteY5307" fmla="*/ 2662734 h 7200899"/>
              <a:gd name="connsiteX5308" fmla="*/ 8622381 w 24516184"/>
              <a:gd name="connsiteY5308" fmla="*/ 2667634 h 7200899"/>
              <a:gd name="connsiteX5309" fmla="*/ 8699263 w 24516184"/>
              <a:gd name="connsiteY5309" fmla="*/ 2679884 h 7200899"/>
              <a:gd name="connsiteX5310" fmla="*/ 8729982 w 24516184"/>
              <a:gd name="connsiteY5310" fmla="*/ 2684784 h 7200899"/>
              <a:gd name="connsiteX5311" fmla="*/ 8749185 w 24516184"/>
              <a:gd name="connsiteY5311" fmla="*/ 2687846 h 7200899"/>
              <a:gd name="connsiteX5312" fmla="*/ 8791445 w 24516184"/>
              <a:gd name="connsiteY5312" fmla="*/ 2694581 h 7200899"/>
              <a:gd name="connsiteX5313" fmla="*/ 8791445 w 24516184"/>
              <a:gd name="connsiteY5313" fmla="*/ 2694580 h 7200899"/>
              <a:gd name="connsiteX5314" fmla="*/ 8749185 w 24516184"/>
              <a:gd name="connsiteY5314" fmla="*/ 2687845 h 7200899"/>
              <a:gd name="connsiteX5315" fmla="*/ 8729982 w 24516184"/>
              <a:gd name="connsiteY5315" fmla="*/ 2684783 h 7200899"/>
              <a:gd name="connsiteX5316" fmla="*/ 8699263 w 24516184"/>
              <a:gd name="connsiteY5316" fmla="*/ 2679883 h 7200899"/>
              <a:gd name="connsiteX5317" fmla="*/ 8622381 w 24516184"/>
              <a:gd name="connsiteY5317" fmla="*/ 2667633 h 7200899"/>
              <a:gd name="connsiteX5318" fmla="*/ 8591634 w 24516184"/>
              <a:gd name="connsiteY5318" fmla="*/ 2662733 h 7200899"/>
              <a:gd name="connsiteX5319" fmla="*/ 8576275 w 24516184"/>
              <a:gd name="connsiteY5319" fmla="*/ 2660283 h 7200899"/>
              <a:gd name="connsiteX5320" fmla="*/ 8560891 w 24516184"/>
              <a:gd name="connsiteY5320" fmla="*/ 2657833 h 7200899"/>
              <a:gd name="connsiteX5321" fmla="*/ 8545508 w 24516184"/>
              <a:gd name="connsiteY5321" fmla="*/ 2655385 h 7200899"/>
              <a:gd name="connsiteX5322" fmla="*/ 8453284 w 24516184"/>
              <a:gd name="connsiteY5322" fmla="*/ 2640684 h 7200899"/>
              <a:gd name="connsiteX5323" fmla="*/ 14995532 w 24516184"/>
              <a:gd name="connsiteY5323" fmla="*/ 2636911 h 7200899"/>
              <a:gd name="connsiteX5324" fmla="*/ 14990888 w 24516184"/>
              <a:gd name="connsiteY5324" fmla="*/ 2637108 h 7200899"/>
              <a:gd name="connsiteX5325" fmla="*/ 14973778 w 24516184"/>
              <a:gd name="connsiteY5325" fmla="*/ 2658771 h 7200899"/>
              <a:gd name="connsiteX5326" fmla="*/ 14973778 w 24516184"/>
              <a:gd name="connsiteY5326" fmla="*/ 2658772 h 7200899"/>
              <a:gd name="connsiteX5327" fmla="*/ 14990888 w 24516184"/>
              <a:gd name="connsiteY5327" fmla="*/ 2637109 h 7200899"/>
              <a:gd name="connsiteX5328" fmla="*/ 14995532 w 24516184"/>
              <a:gd name="connsiteY5328" fmla="*/ 2636912 h 7200899"/>
              <a:gd name="connsiteX5329" fmla="*/ 14995532 w 24516184"/>
              <a:gd name="connsiteY5329" fmla="*/ 2636912 h 7200899"/>
              <a:gd name="connsiteX5330" fmla="*/ 14995538 w 24516184"/>
              <a:gd name="connsiteY5330" fmla="*/ 2636912 h 7200899"/>
              <a:gd name="connsiteX5331" fmla="*/ 14535122 w 24516184"/>
              <a:gd name="connsiteY5331" fmla="*/ 2636187 h 7200899"/>
              <a:gd name="connsiteX5332" fmla="*/ 14545748 w 24516184"/>
              <a:gd name="connsiteY5332" fmla="*/ 2661835 h 7200899"/>
              <a:gd name="connsiteX5333" fmla="*/ 14545748 w 24516184"/>
              <a:gd name="connsiteY5333" fmla="*/ 2661835 h 7200899"/>
              <a:gd name="connsiteX5334" fmla="*/ 14545748 w 24516184"/>
              <a:gd name="connsiteY5334" fmla="*/ 2661834 h 7200899"/>
              <a:gd name="connsiteX5335" fmla="*/ 14535124 w 24516184"/>
              <a:gd name="connsiteY5335" fmla="*/ 2636187 h 7200899"/>
              <a:gd name="connsiteX5336" fmla="*/ 14535122 w 24516184"/>
              <a:gd name="connsiteY5336" fmla="*/ 2636185 h 7200899"/>
              <a:gd name="connsiteX5337" fmla="*/ 14489122 w 24516184"/>
              <a:gd name="connsiteY5337" fmla="*/ 2676275 h 7200899"/>
              <a:gd name="connsiteX5338" fmla="*/ 14489124 w 24516184"/>
              <a:gd name="connsiteY5338" fmla="*/ 2676275 h 7200899"/>
              <a:gd name="connsiteX5339" fmla="*/ 14535122 w 24516184"/>
              <a:gd name="connsiteY5339" fmla="*/ 2636186 h 7200899"/>
              <a:gd name="connsiteX5340" fmla="*/ 12862048 w 24516184"/>
              <a:gd name="connsiteY5340" fmla="*/ 2634123 h 7200899"/>
              <a:gd name="connsiteX5341" fmla="*/ 12862048 w 24516184"/>
              <a:gd name="connsiteY5341" fmla="*/ 2634124 h 7200899"/>
              <a:gd name="connsiteX5342" fmla="*/ 12862050 w 24516184"/>
              <a:gd name="connsiteY5342" fmla="*/ 2634125 h 7200899"/>
              <a:gd name="connsiteX5343" fmla="*/ 12862050 w 24516184"/>
              <a:gd name="connsiteY5343" fmla="*/ 2634124 h 7200899"/>
              <a:gd name="connsiteX5344" fmla="*/ 12875124 w 24516184"/>
              <a:gd name="connsiteY5344" fmla="*/ 2645612 h 7200899"/>
              <a:gd name="connsiteX5345" fmla="*/ 12875836 w 24516184"/>
              <a:gd name="connsiteY5345" fmla="*/ 2646238 h 7200899"/>
              <a:gd name="connsiteX5346" fmla="*/ 12272120 w 24516184"/>
              <a:gd name="connsiteY5346" fmla="*/ 2633941 h 7200899"/>
              <a:gd name="connsiteX5347" fmla="*/ 12294128 w 24516184"/>
              <a:gd name="connsiteY5347" fmla="*/ 2661369 h 7200899"/>
              <a:gd name="connsiteX5348" fmla="*/ 12288492 w 24516184"/>
              <a:gd name="connsiteY5348" fmla="*/ 2708967 h 7200899"/>
              <a:gd name="connsiteX5349" fmla="*/ 12288492 w 24516184"/>
              <a:gd name="connsiteY5349" fmla="*/ 2708964 h 7200899"/>
              <a:gd name="connsiteX5350" fmla="*/ 12294132 w 24516184"/>
              <a:gd name="connsiteY5350" fmla="*/ 2661369 h 7200899"/>
              <a:gd name="connsiteX5351" fmla="*/ 12272120 w 24516184"/>
              <a:gd name="connsiteY5351" fmla="*/ 2633941 h 7200899"/>
              <a:gd name="connsiteX5352" fmla="*/ 16471224 w 24516184"/>
              <a:gd name="connsiteY5352" fmla="*/ 2632891 h 7200899"/>
              <a:gd name="connsiteX5353" fmla="*/ 16473028 w 24516184"/>
              <a:gd name="connsiteY5353" fmla="*/ 2639746 h 7200899"/>
              <a:gd name="connsiteX5354" fmla="*/ 16475156 w 24516184"/>
              <a:gd name="connsiteY5354" fmla="*/ 2645880 h 7200899"/>
              <a:gd name="connsiteX5355" fmla="*/ 16479572 w 24516184"/>
              <a:gd name="connsiteY5355" fmla="*/ 2658615 h 7200899"/>
              <a:gd name="connsiteX5356" fmla="*/ 16481072 w 24516184"/>
              <a:gd name="connsiteY5356" fmla="*/ 2665447 h 7200899"/>
              <a:gd name="connsiteX5357" fmla="*/ 16479572 w 24516184"/>
              <a:gd name="connsiteY5357" fmla="*/ 2658614 h 7200899"/>
              <a:gd name="connsiteX5358" fmla="*/ 16475156 w 24516184"/>
              <a:gd name="connsiteY5358" fmla="*/ 2645880 h 7200899"/>
              <a:gd name="connsiteX5359" fmla="*/ 16473028 w 24516184"/>
              <a:gd name="connsiteY5359" fmla="*/ 2639745 h 7200899"/>
              <a:gd name="connsiteX5360" fmla="*/ 8775245 w 24516184"/>
              <a:gd name="connsiteY5360" fmla="*/ 2632890 h 7200899"/>
              <a:gd name="connsiteX5361" fmla="*/ 8781542 w 24516184"/>
              <a:gd name="connsiteY5361" fmla="*/ 2632961 h 7200899"/>
              <a:gd name="connsiteX5362" fmla="*/ 8781551 w 24516184"/>
              <a:gd name="connsiteY5362" fmla="*/ 2632961 h 7200899"/>
              <a:gd name="connsiteX5363" fmla="*/ 14634124 w 24516184"/>
              <a:gd name="connsiteY5363" fmla="*/ 2631975 h 7200899"/>
              <a:gd name="connsiteX5364" fmla="*/ 14634124 w 24516184"/>
              <a:gd name="connsiteY5364" fmla="*/ 2631976 h 7200899"/>
              <a:gd name="connsiteX5365" fmla="*/ 14651430 w 24516184"/>
              <a:gd name="connsiteY5365" fmla="*/ 2657340 h 7200899"/>
              <a:gd name="connsiteX5366" fmla="*/ 14651430 w 24516184"/>
              <a:gd name="connsiteY5366" fmla="*/ 2657339 h 7200899"/>
              <a:gd name="connsiteX5367" fmla="*/ 7627958 w 24516184"/>
              <a:gd name="connsiteY5367" fmla="*/ 2629183 h 7200899"/>
              <a:gd name="connsiteX5368" fmla="*/ 7627868 w 24516184"/>
              <a:gd name="connsiteY5368" fmla="*/ 2629219 h 7200899"/>
              <a:gd name="connsiteX5369" fmla="*/ 7633157 w 24516184"/>
              <a:gd name="connsiteY5369" fmla="*/ 2663452 h 7200899"/>
              <a:gd name="connsiteX5370" fmla="*/ 7633416 w 24516184"/>
              <a:gd name="connsiteY5370" fmla="*/ 2665579 h 7200899"/>
              <a:gd name="connsiteX5371" fmla="*/ 7634468 w 24516184"/>
              <a:gd name="connsiteY5371" fmla="*/ 2680643 h 7200899"/>
              <a:gd name="connsiteX5372" fmla="*/ 7634374 w 24516184"/>
              <a:gd name="connsiteY5372" fmla="*/ 2683214 h 7200899"/>
              <a:gd name="connsiteX5373" fmla="*/ 7631148 w 24516184"/>
              <a:gd name="connsiteY5373" fmla="*/ 2688805 h 7200899"/>
              <a:gd name="connsiteX5374" fmla="*/ 7631236 w 24516184"/>
              <a:gd name="connsiteY5374" fmla="*/ 2688810 h 7200899"/>
              <a:gd name="connsiteX5375" fmla="*/ 7631610 w 24516184"/>
              <a:gd name="connsiteY5375" fmla="*/ 2688371 h 7200899"/>
              <a:gd name="connsiteX5376" fmla="*/ 7634364 w 24516184"/>
              <a:gd name="connsiteY5376" fmla="*/ 2683611 h 7200899"/>
              <a:gd name="connsiteX5377" fmla="*/ 7634374 w 24516184"/>
              <a:gd name="connsiteY5377" fmla="*/ 2683214 h 7200899"/>
              <a:gd name="connsiteX5378" fmla="*/ 7634610 w 24516184"/>
              <a:gd name="connsiteY5378" fmla="*/ 2682814 h 7200899"/>
              <a:gd name="connsiteX5379" fmla="*/ 7634610 w 24516184"/>
              <a:gd name="connsiteY5379" fmla="*/ 2682717 h 7200899"/>
              <a:gd name="connsiteX5380" fmla="*/ 7634468 w 24516184"/>
              <a:gd name="connsiteY5380" fmla="*/ 2680643 h 7200899"/>
              <a:gd name="connsiteX5381" fmla="*/ 7634544 w 24516184"/>
              <a:gd name="connsiteY5381" fmla="*/ 2678531 h 7200899"/>
              <a:gd name="connsiteX5382" fmla="*/ 7633930 w 24516184"/>
              <a:gd name="connsiteY5382" fmla="*/ 2669830 h 7200899"/>
              <a:gd name="connsiteX5383" fmla="*/ 7633416 w 24516184"/>
              <a:gd name="connsiteY5383" fmla="*/ 2665579 h 7200899"/>
              <a:gd name="connsiteX5384" fmla="*/ 7633360 w 24516184"/>
              <a:gd name="connsiteY5384" fmla="*/ 2664771 h 7200899"/>
              <a:gd name="connsiteX5385" fmla="*/ 7633157 w 24516184"/>
              <a:gd name="connsiteY5385" fmla="*/ 2663452 h 7200899"/>
              <a:gd name="connsiteX5386" fmla="*/ 7632454 w 24516184"/>
              <a:gd name="connsiteY5386" fmla="*/ 2657737 h 7200899"/>
              <a:gd name="connsiteX5387" fmla="*/ 7627958 w 24516184"/>
              <a:gd name="connsiteY5387" fmla="*/ 2629183 h 7200899"/>
              <a:gd name="connsiteX5388" fmla="*/ 12683584 w 24516184"/>
              <a:gd name="connsiteY5388" fmla="*/ 2627804 h 7200899"/>
              <a:gd name="connsiteX5389" fmla="*/ 12657656 w 24516184"/>
              <a:gd name="connsiteY5389" fmla="*/ 2705922 h 7200899"/>
              <a:gd name="connsiteX5390" fmla="*/ 12652360 w 24516184"/>
              <a:gd name="connsiteY5390" fmla="*/ 2719364 h 7200899"/>
              <a:gd name="connsiteX5391" fmla="*/ 12642584 w 24516184"/>
              <a:gd name="connsiteY5391" fmla="*/ 2744179 h 7200899"/>
              <a:gd name="connsiteX5392" fmla="*/ 12622902 w 24516184"/>
              <a:gd name="connsiteY5392" fmla="*/ 2777424 h 7200899"/>
              <a:gd name="connsiteX5393" fmla="*/ 12622900 w 24516184"/>
              <a:gd name="connsiteY5393" fmla="*/ 2777425 h 7200899"/>
              <a:gd name="connsiteX5394" fmla="*/ 12618108 w 24516184"/>
              <a:gd name="connsiteY5394" fmla="*/ 2741353 h 7200899"/>
              <a:gd name="connsiteX5395" fmla="*/ 12622900 w 24516184"/>
              <a:gd name="connsiteY5395" fmla="*/ 2777426 h 7200899"/>
              <a:gd name="connsiteX5396" fmla="*/ 12622902 w 24516184"/>
              <a:gd name="connsiteY5396" fmla="*/ 2777425 h 7200899"/>
              <a:gd name="connsiteX5397" fmla="*/ 12642584 w 24516184"/>
              <a:gd name="connsiteY5397" fmla="*/ 2744180 h 7200899"/>
              <a:gd name="connsiteX5398" fmla="*/ 12652360 w 24516184"/>
              <a:gd name="connsiteY5398" fmla="*/ 2719364 h 7200899"/>
              <a:gd name="connsiteX5399" fmla="*/ 12657656 w 24516184"/>
              <a:gd name="connsiteY5399" fmla="*/ 2705923 h 7200899"/>
              <a:gd name="connsiteX5400" fmla="*/ 12683584 w 24516184"/>
              <a:gd name="connsiteY5400" fmla="*/ 2627804 h 7200899"/>
              <a:gd name="connsiteX5401" fmla="*/ 20359896 w 24516184"/>
              <a:gd name="connsiteY5401" fmla="*/ 2627747 h 7200899"/>
              <a:gd name="connsiteX5402" fmla="*/ 20379784 w 24516184"/>
              <a:gd name="connsiteY5402" fmla="*/ 2627803 h 7200899"/>
              <a:gd name="connsiteX5403" fmla="*/ 20319100 w 24516184"/>
              <a:gd name="connsiteY5403" fmla="*/ 2777425 h 7200899"/>
              <a:gd name="connsiteX5404" fmla="*/ 20343740 w 24516184"/>
              <a:gd name="connsiteY5404" fmla="*/ 2637100 h 7200899"/>
              <a:gd name="connsiteX5405" fmla="*/ 20359896 w 24516184"/>
              <a:gd name="connsiteY5405" fmla="*/ 2627747 h 7200899"/>
              <a:gd name="connsiteX5406" fmla="*/ 14980806 w 24516184"/>
              <a:gd name="connsiteY5406" fmla="*/ 2627518 h 7200899"/>
              <a:gd name="connsiteX5407" fmla="*/ 14980772 w 24516184"/>
              <a:gd name="connsiteY5407" fmla="*/ 2627865 h 7200899"/>
              <a:gd name="connsiteX5408" fmla="*/ 14980682 w 24516184"/>
              <a:gd name="connsiteY5408" fmla="*/ 2628860 h 7200899"/>
              <a:gd name="connsiteX5409" fmla="*/ 14980620 w 24516184"/>
              <a:gd name="connsiteY5409" fmla="*/ 2629505 h 7200899"/>
              <a:gd name="connsiteX5410" fmla="*/ 14980608 w 24516184"/>
              <a:gd name="connsiteY5410" fmla="*/ 2629656 h 7200899"/>
              <a:gd name="connsiteX5411" fmla="*/ 14980562 w 24516184"/>
              <a:gd name="connsiteY5411" fmla="*/ 2630146 h 7200899"/>
              <a:gd name="connsiteX5412" fmla="*/ 14980552 w 24516184"/>
              <a:gd name="connsiteY5412" fmla="*/ 2630267 h 7200899"/>
              <a:gd name="connsiteX5413" fmla="*/ 14980608 w 24516184"/>
              <a:gd name="connsiteY5413" fmla="*/ 2629656 h 7200899"/>
              <a:gd name="connsiteX5414" fmla="*/ 14980620 w 24516184"/>
              <a:gd name="connsiteY5414" fmla="*/ 2629506 h 7200899"/>
              <a:gd name="connsiteX5415" fmla="*/ 14980682 w 24516184"/>
              <a:gd name="connsiteY5415" fmla="*/ 2628860 h 7200899"/>
              <a:gd name="connsiteX5416" fmla="*/ 12470052 w 24516184"/>
              <a:gd name="connsiteY5416" fmla="*/ 2622742 h 7200899"/>
              <a:gd name="connsiteX5417" fmla="*/ 12466696 w 24516184"/>
              <a:gd name="connsiteY5417" fmla="*/ 2651153 h 7200899"/>
              <a:gd name="connsiteX5418" fmla="*/ 12466700 w 24516184"/>
              <a:gd name="connsiteY5418" fmla="*/ 2651150 h 7200899"/>
              <a:gd name="connsiteX5419" fmla="*/ 12470052 w 24516184"/>
              <a:gd name="connsiteY5419" fmla="*/ 2622745 h 7200899"/>
              <a:gd name="connsiteX5420" fmla="*/ 12470052 w 24516184"/>
              <a:gd name="connsiteY5420" fmla="*/ 2622742 h 7200899"/>
              <a:gd name="connsiteX5421" fmla="*/ 7566478 w 24516184"/>
              <a:gd name="connsiteY5421" fmla="*/ 2619383 h 7200899"/>
              <a:gd name="connsiteX5422" fmla="*/ 7566426 w 24516184"/>
              <a:gd name="connsiteY5422" fmla="*/ 2619539 h 7200899"/>
              <a:gd name="connsiteX5423" fmla="*/ 7571242 w 24516184"/>
              <a:gd name="connsiteY5423" fmla="*/ 2637396 h 7200899"/>
              <a:gd name="connsiteX5424" fmla="*/ 7578022 w 24516184"/>
              <a:gd name="connsiteY5424" fmla="*/ 2646567 h 7200899"/>
              <a:gd name="connsiteX5425" fmla="*/ 7578110 w 24516184"/>
              <a:gd name="connsiteY5425" fmla="*/ 2646567 h 7200899"/>
              <a:gd name="connsiteX5426" fmla="*/ 7571328 w 24516184"/>
              <a:gd name="connsiteY5426" fmla="*/ 2637396 h 7200899"/>
              <a:gd name="connsiteX5427" fmla="*/ 7566478 w 24516184"/>
              <a:gd name="connsiteY5427" fmla="*/ 2619383 h 7200899"/>
              <a:gd name="connsiteX5428" fmla="*/ 23323240 w 24516184"/>
              <a:gd name="connsiteY5428" fmla="*/ 2618869 h 7200899"/>
              <a:gd name="connsiteX5429" fmla="*/ 23353896 w 24516184"/>
              <a:gd name="connsiteY5429" fmla="*/ 2641489 h 7200899"/>
              <a:gd name="connsiteX5430" fmla="*/ 23294536 w 24516184"/>
              <a:gd name="connsiteY5430" fmla="*/ 2706601 h 7200899"/>
              <a:gd name="connsiteX5431" fmla="*/ 23323240 w 24516184"/>
              <a:gd name="connsiteY5431" fmla="*/ 2618869 h 7200899"/>
              <a:gd name="connsiteX5432" fmla="*/ 20678992 w 24516184"/>
              <a:gd name="connsiteY5432" fmla="*/ 2614355 h 7200899"/>
              <a:gd name="connsiteX5433" fmla="*/ 20705568 w 24516184"/>
              <a:gd name="connsiteY5433" fmla="*/ 2626019 h 7200899"/>
              <a:gd name="connsiteX5434" fmla="*/ 20668876 w 24516184"/>
              <a:gd name="connsiteY5434" fmla="*/ 2641744 h 7200899"/>
              <a:gd name="connsiteX5435" fmla="*/ 20671156 w 24516184"/>
              <a:gd name="connsiteY5435" fmla="*/ 2620687 h 7200899"/>
              <a:gd name="connsiteX5436" fmla="*/ 20678992 w 24516184"/>
              <a:gd name="connsiteY5436" fmla="*/ 2614355 h 7200899"/>
              <a:gd name="connsiteX5437" fmla="*/ 12905926 w 24516184"/>
              <a:gd name="connsiteY5437" fmla="*/ 2610682 h 7200899"/>
              <a:gd name="connsiteX5438" fmla="*/ 12899092 w 24516184"/>
              <a:gd name="connsiteY5438" fmla="*/ 2662766 h 7200899"/>
              <a:gd name="connsiteX5439" fmla="*/ 12880556 w 24516184"/>
              <a:gd name="connsiteY5439" fmla="*/ 2650089 h 7200899"/>
              <a:gd name="connsiteX5440" fmla="*/ 12879034 w 24516184"/>
              <a:gd name="connsiteY5440" fmla="*/ 2649048 h 7200899"/>
              <a:gd name="connsiteX5441" fmla="*/ 12879034 w 24516184"/>
              <a:gd name="connsiteY5441" fmla="*/ 2649049 h 7200899"/>
              <a:gd name="connsiteX5442" fmla="*/ 12880556 w 24516184"/>
              <a:gd name="connsiteY5442" fmla="*/ 2650089 h 7200899"/>
              <a:gd name="connsiteX5443" fmla="*/ 12899092 w 24516184"/>
              <a:gd name="connsiteY5443" fmla="*/ 2662767 h 7200899"/>
              <a:gd name="connsiteX5444" fmla="*/ 12905926 w 24516184"/>
              <a:gd name="connsiteY5444" fmla="*/ 2610682 h 7200899"/>
              <a:gd name="connsiteX5445" fmla="*/ 20586004 w 24516184"/>
              <a:gd name="connsiteY5445" fmla="*/ 2605836 h 7200899"/>
              <a:gd name="connsiteX5446" fmla="*/ 20602124 w 24516184"/>
              <a:gd name="connsiteY5446" fmla="*/ 2610681 h 7200899"/>
              <a:gd name="connsiteX5447" fmla="*/ 20595292 w 24516184"/>
              <a:gd name="connsiteY5447" fmla="*/ 2662766 h 7200899"/>
              <a:gd name="connsiteX5448" fmla="*/ 20558248 w 24516184"/>
              <a:gd name="connsiteY5448" fmla="*/ 2634123 h 7200899"/>
              <a:gd name="connsiteX5449" fmla="*/ 20573528 w 24516184"/>
              <a:gd name="connsiteY5449" fmla="*/ 2606501 h 7200899"/>
              <a:gd name="connsiteX5450" fmla="*/ 20586004 w 24516184"/>
              <a:gd name="connsiteY5450" fmla="*/ 2605836 h 7200899"/>
              <a:gd name="connsiteX5451" fmla="*/ 15053116 w 24516184"/>
              <a:gd name="connsiteY5451" fmla="*/ 2599894 h 7200899"/>
              <a:gd name="connsiteX5452" fmla="*/ 15053360 w 24516184"/>
              <a:gd name="connsiteY5452" fmla="*/ 2600105 h 7200899"/>
              <a:gd name="connsiteX5453" fmla="*/ 15066456 w 24516184"/>
              <a:gd name="connsiteY5453" fmla="*/ 2611371 h 7200899"/>
              <a:gd name="connsiteX5454" fmla="*/ 15080788 w 24516184"/>
              <a:gd name="connsiteY5454" fmla="*/ 2623699 h 7200899"/>
              <a:gd name="connsiteX5455" fmla="*/ 23658144 w 24516184"/>
              <a:gd name="connsiteY5455" fmla="*/ 2599821 h 7200899"/>
              <a:gd name="connsiteX5456" fmla="*/ 23603084 w 24516184"/>
              <a:gd name="connsiteY5456" fmla="*/ 2716431 h 7200899"/>
              <a:gd name="connsiteX5457" fmla="*/ 23571140 w 24516184"/>
              <a:gd name="connsiteY5457" fmla="*/ 2657057 h 7200899"/>
              <a:gd name="connsiteX5458" fmla="*/ 23614924 w 24516184"/>
              <a:gd name="connsiteY5458" fmla="*/ 2618548 h 7200899"/>
              <a:gd name="connsiteX5459" fmla="*/ 23658144 w 24516184"/>
              <a:gd name="connsiteY5459" fmla="*/ 2599821 h 7200899"/>
              <a:gd name="connsiteX5460" fmla="*/ 14584724 w 24516184"/>
              <a:gd name="connsiteY5460" fmla="*/ 2596786 h 7200899"/>
              <a:gd name="connsiteX5461" fmla="*/ 14580256 w 24516184"/>
              <a:gd name="connsiteY5461" fmla="*/ 2631883 h 7200899"/>
              <a:gd name="connsiteX5462" fmla="*/ 14573960 w 24516184"/>
              <a:gd name="connsiteY5462" fmla="*/ 2644000 h 7200899"/>
              <a:gd name="connsiteX5463" fmla="*/ 14569252 w 24516184"/>
              <a:gd name="connsiteY5463" fmla="*/ 2649769 h 7200899"/>
              <a:gd name="connsiteX5464" fmla="*/ 14573956 w 24516184"/>
              <a:gd name="connsiteY5464" fmla="*/ 2644003 h 7200899"/>
              <a:gd name="connsiteX5465" fmla="*/ 14573960 w 24516184"/>
              <a:gd name="connsiteY5465" fmla="*/ 2644000 h 7200899"/>
              <a:gd name="connsiteX5466" fmla="*/ 14573964 w 24516184"/>
              <a:gd name="connsiteY5466" fmla="*/ 2643995 h 7200899"/>
              <a:gd name="connsiteX5467" fmla="*/ 14580256 w 24516184"/>
              <a:gd name="connsiteY5467" fmla="*/ 2631887 h 7200899"/>
              <a:gd name="connsiteX5468" fmla="*/ 14580256 w 24516184"/>
              <a:gd name="connsiteY5468" fmla="*/ 2631883 h 7200899"/>
              <a:gd name="connsiteX5469" fmla="*/ 14580260 w 24516184"/>
              <a:gd name="connsiteY5469" fmla="*/ 2631880 h 7200899"/>
              <a:gd name="connsiteX5470" fmla="*/ 14584724 w 24516184"/>
              <a:gd name="connsiteY5470" fmla="*/ 2596796 h 7200899"/>
              <a:gd name="connsiteX5471" fmla="*/ 7397420 w 24516184"/>
              <a:gd name="connsiteY5471" fmla="*/ 2592433 h 7200899"/>
              <a:gd name="connsiteX5472" fmla="*/ 7397420 w 24516184"/>
              <a:gd name="connsiteY5472" fmla="*/ 2592460 h 7200899"/>
              <a:gd name="connsiteX5473" fmla="*/ 7412624 w 24516184"/>
              <a:gd name="connsiteY5473" fmla="*/ 2594881 h 7200899"/>
              <a:gd name="connsiteX5474" fmla="*/ 7410322 w 24516184"/>
              <a:gd name="connsiteY5474" fmla="*/ 2619847 h 7200899"/>
              <a:gd name="connsiteX5475" fmla="*/ 7407166 w 24516184"/>
              <a:gd name="connsiteY5475" fmla="*/ 2654032 h 7200899"/>
              <a:gd name="connsiteX5476" fmla="*/ 7407332 w 24516184"/>
              <a:gd name="connsiteY5476" fmla="*/ 2654058 h 7200899"/>
              <a:gd name="connsiteX5477" fmla="*/ 7412798 w 24516184"/>
              <a:gd name="connsiteY5477" fmla="*/ 2594880 h 7200899"/>
              <a:gd name="connsiteX5478" fmla="*/ 7397420 w 24516184"/>
              <a:gd name="connsiteY5478" fmla="*/ 2592433 h 7200899"/>
              <a:gd name="connsiteX5479" fmla="*/ 12239112 w 24516184"/>
              <a:gd name="connsiteY5479" fmla="*/ 2590160 h 7200899"/>
              <a:gd name="connsiteX5480" fmla="*/ 12243954 w 24516184"/>
              <a:gd name="connsiteY5480" fmla="*/ 2628055 h 7200899"/>
              <a:gd name="connsiteX5481" fmla="*/ 12241200 w 24516184"/>
              <a:gd name="connsiteY5481" fmla="*/ 2606477 h 7200899"/>
              <a:gd name="connsiteX5482" fmla="*/ 16400532 w 24516184"/>
              <a:gd name="connsiteY5482" fmla="*/ 2586717 h 7200899"/>
              <a:gd name="connsiteX5483" fmla="*/ 16400428 w 24516184"/>
              <a:gd name="connsiteY5483" fmla="*/ 2588061 h 7200899"/>
              <a:gd name="connsiteX5484" fmla="*/ 16400380 w 24516184"/>
              <a:gd name="connsiteY5484" fmla="*/ 2588647 h 7200899"/>
              <a:gd name="connsiteX5485" fmla="*/ 16400320 w 24516184"/>
              <a:gd name="connsiteY5485" fmla="*/ 2589402 h 7200899"/>
              <a:gd name="connsiteX5486" fmla="*/ 16385252 w 24516184"/>
              <a:gd name="connsiteY5486" fmla="*/ 2603256 h 7200899"/>
              <a:gd name="connsiteX5487" fmla="*/ 16379912 w 24516184"/>
              <a:gd name="connsiteY5487" fmla="*/ 2604382 h 7200899"/>
              <a:gd name="connsiteX5488" fmla="*/ 16366224 w 24516184"/>
              <a:gd name="connsiteY5488" fmla="*/ 2603426 h 7200899"/>
              <a:gd name="connsiteX5489" fmla="*/ 16361132 w 24516184"/>
              <a:gd name="connsiteY5489" fmla="*/ 2601697 h 7200899"/>
              <a:gd name="connsiteX5490" fmla="*/ 16361136 w 24516184"/>
              <a:gd name="connsiteY5490" fmla="*/ 2601699 h 7200899"/>
              <a:gd name="connsiteX5491" fmla="*/ 16366220 w 24516184"/>
              <a:gd name="connsiteY5491" fmla="*/ 2603426 h 7200899"/>
              <a:gd name="connsiteX5492" fmla="*/ 16366224 w 24516184"/>
              <a:gd name="connsiteY5492" fmla="*/ 2603426 h 7200899"/>
              <a:gd name="connsiteX5493" fmla="*/ 16366228 w 24516184"/>
              <a:gd name="connsiteY5493" fmla="*/ 2603427 h 7200899"/>
              <a:gd name="connsiteX5494" fmla="*/ 16379910 w 24516184"/>
              <a:gd name="connsiteY5494" fmla="*/ 2604383 h 7200899"/>
              <a:gd name="connsiteX5495" fmla="*/ 16379912 w 24516184"/>
              <a:gd name="connsiteY5495" fmla="*/ 2604382 h 7200899"/>
              <a:gd name="connsiteX5496" fmla="*/ 16379916 w 24516184"/>
              <a:gd name="connsiteY5496" fmla="*/ 2604382 h 7200899"/>
              <a:gd name="connsiteX5497" fmla="*/ 16385252 w 24516184"/>
              <a:gd name="connsiteY5497" fmla="*/ 2603257 h 7200899"/>
              <a:gd name="connsiteX5498" fmla="*/ 16385252 w 24516184"/>
              <a:gd name="connsiteY5498" fmla="*/ 2603256 h 7200899"/>
              <a:gd name="connsiteX5499" fmla="*/ 16385254 w 24516184"/>
              <a:gd name="connsiteY5499" fmla="*/ 2603256 h 7200899"/>
              <a:gd name="connsiteX5500" fmla="*/ 16400320 w 24516184"/>
              <a:gd name="connsiteY5500" fmla="*/ 2589403 h 7200899"/>
              <a:gd name="connsiteX5501" fmla="*/ 16400380 w 24516184"/>
              <a:gd name="connsiteY5501" fmla="*/ 2588647 h 7200899"/>
              <a:gd name="connsiteX5502" fmla="*/ 20920700 w 24516184"/>
              <a:gd name="connsiteY5502" fmla="*/ 2583048 h 7200899"/>
              <a:gd name="connsiteX5503" fmla="*/ 20966628 w 24516184"/>
              <a:gd name="connsiteY5503" fmla="*/ 2681319 h 7200899"/>
              <a:gd name="connsiteX5504" fmla="*/ 20977824 w 24516184"/>
              <a:gd name="connsiteY5504" fmla="*/ 2776752 h 7200899"/>
              <a:gd name="connsiteX5505" fmla="*/ 20978740 w 24516184"/>
              <a:gd name="connsiteY5505" fmla="*/ 2753753 h 7200899"/>
              <a:gd name="connsiteX5506" fmla="*/ 20992120 w 24516184"/>
              <a:gd name="connsiteY5506" fmla="*/ 2672276 h 7200899"/>
              <a:gd name="connsiteX5507" fmla="*/ 20974780 w 24516184"/>
              <a:gd name="connsiteY5507" fmla="*/ 2853158 h 7200899"/>
              <a:gd name="connsiteX5508" fmla="*/ 20976168 w 24516184"/>
              <a:gd name="connsiteY5508" fmla="*/ 2818313 h 7200899"/>
              <a:gd name="connsiteX5509" fmla="*/ 20938096 w 24516184"/>
              <a:gd name="connsiteY5509" fmla="*/ 2830708 h 7200899"/>
              <a:gd name="connsiteX5510" fmla="*/ 20902784 w 24516184"/>
              <a:gd name="connsiteY5510" fmla="*/ 2789103 h 7200899"/>
              <a:gd name="connsiteX5511" fmla="*/ 20920700 w 24516184"/>
              <a:gd name="connsiteY5511" fmla="*/ 2583048 h 7200899"/>
              <a:gd name="connsiteX5512" fmla="*/ 12476260 w 24516184"/>
              <a:gd name="connsiteY5512" fmla="*/ 2580999 h 7200899"/>
              <a:gd name="connsiteX5513" fmla="*/ 12467376 w 24516184"/>
              <a:gd name="connsiteY5513" fmla="*/ 2621866 h 7200899"/>
              <a:gd name="connsiteX5514" fmla="*/ 12476260 w 24516184"/>
              <a:gd name="connsiteY5514" fmla="*/ 2581000 h 7200899"/>
              <a:gd name="connsiteX5515" fmla="*/ 22366256 w 24516184"/>
              <a:gd name="connsiteY5515" fmla="*/ 2579047 h 7200899"/>
              <a:gd name="connsiteX5516" fmla="*/ 22384868 w 24516184"/>
              <a:gd name="connsiteY5516" fmla="*/ 2594447 h 7200899"/>
              <a:gd name="connsiteX5517" fmla="*/ 22350064 w 24516184"/>
              <a:gd name="connsiteY5517" fmla="*/ 2660908 h 7200899"/>
              <a:gd name="connsiteX5518" fmla="*/ 22330324 w 24516184"/>
              <a:gd name="connsiteY5518" fmla="*/ 2631977 h 7200899"/>
              <a:gd name="connsiteX5519" fmla="*/ 22366256 w 24516184"/>
              <a:gd name="connsiteY5519" fmla="*/ 2579047 h 7200899"/>
              <a:gd name="connsiteX5520" fmla="*/ 15035898 w 24516184"/>
              <a:gd name="connsiteY5520" fmla="*/ 2578717 h 7200899"/>
              <a:gd name="connsiteX5521" fmla="*/ 15047702 w 24516184"/>
              <a:gd name="connsiteY5521" fmla="*/ 2593755 h 7200899"/>
              <a:gd name="connsiteX5522" fmla="*/ 15051286 w 24516184"/>
              <a:gd name="connsiteY5522" fmla="*/ 2598321 h 7200899"/>
              <a:gd name="connsiteX5523" fmla="*/ 15051284 w 24516184"/>
              <a:gd name="connsiteY5523" fmla="*/ 2598320 h 7200899"/>
              <a:gd name="connsiteX5524" fmla="*/ 15047702 w 24516184"/>
              <a:gd name="connsiteY5524" fmla="*/ 2593755 h 7200899"/>
              <a:gd name="connsiteX5525" fmla="*/ 15040478 w 24516184"/>
              <a:gd name="connsiteY5525" fmla="*/ 2584551 h 7200899"/>
              <a:gd name="connsiteX5526" fmla="*/ 14626648 w 24516184"/>
              <a:gd name="connsiteY5526" fmla="*/ 2578109 h 7200899"/>
              <a:gd name="connsiteX5527" fmla="*/ 14626648 w 24516184"/>
              <a:gd name="connsiteY5527" fmla="*/ 2578110 h 7200899"/>
              <a:gd name="connsiteX5528" fmla="*/ 14655468 w 24516184"/>
              <a:gd name="connsiteY5528" fmla="*/ 2582706 h 7200899"/>
              <a:gd name="connsiteX5529" fmla="*/ 14655468 w 24516184"/>
              <a:gd name="connsiteY5529" fmla="*/ 2582705 h 7200899"/>
              <a:gd name="connsiteX5530" fmla="*/ 15033368 w 24516184"/>
              <a:gd name="connsiteY5530" fmla="*/ 2575491 h 7200899"/>
              <a:gd name="connsiteX5531" fmla="*/ 15033368 w 24516184"/>
              <a:gd name="connsiteY5531" fmla="*/ 2575492 h 7200899"/>
              <a:gd name="connsiteX5532" fmla="*/ 15033368 w 24516184"/>
              <a:gd name="connsiteY5532" fmla="*/ 2575493 h 7200899"/>
              <a:gd name="connsiteX5533" fmla="*/ 15033368 w 24516184"/>
              <a:gd name="connsiteY5533" fmla="*/ 2575492 h 7200899"/>
              <a:gd name="connsiteX5534" fmla="*/ 7274468 w 24516184"/>
              <a:gd name="connsiteY5534" fmla="*/ 2572834 h 7200899"/>
              <a:gd name="connsiteX5535" fmla="*/ 7274396 w 24516184"/>
              <a:gd name="connsiteY5535" fmla="*/ 2572847 h 7200899"/>
              <a:gd name="connsiteX5536" fmla="*/ 7289682 w 24516184"/>
              <a:gd name="connsiteY5536" fmla="*/ 2575281 h 7200899"/>
              <a:gd name="connsiteX5537" fmla="*/ 7284224 w 24516184"/>
              <a:gd name="connsiteY5537" fmla="*/ 2634459 h 7200899"/>
              <a:gd name="connsiteX5538" fmla="*/ 7299596 w 24516184"/>
              <a:gd name="connsiteY5538" fmla="*/ 2636911 h 7200899"/>
              <a:gd name="connsiteX5539" fmla="*/ 7299550 w 24516184"/>
              <a:gd name="connsiteY5539" fmla="*/ 2636919 h 7200899"/>
              <a:gd name="connsiteX5540" fmla="*/ 7295092 w 24516184"/>
              <a:gd name="connsiteY5540" fmla="*/ 2637108 h 7200899"/>
              <a:gd name="connsiteX5541" fmla="*/ 7293282 w 24516184"/>
              <a:gd name="connsiteY5541" fmla="*/ 2638077 h 7200899"/>
              <a:gd name="connsiteX5542" fmla="*/ 7290394 w 24516184"/>
              <a:gd name="connsiteY5542" fmla="*/ 2638610 h 7200899"/>
              <a:gd name="connsiteX5543" fmla="*/ 7287446 w 24516184"/>
              <a:gd name="connsiteY5543" fmla="*/ 2641186 h 7200899"/>
              <a:gd name="connsiteX5544" fmla="*/ 7285616 w 24516184"/>
              <a:gd name="connsiteY5544" fmla="*/ 2642163 h 7200899"/>
              <a:gd name="connsiteX5545" fmla="*/ 7285134 w 24516184"/>
              <a:gd name="connsiteY5545" fmla="*/ 2643209 h 7200899"/>
              <a:gd name="connsiteX5546" fmla="*/ 7283120 w 24516184"/>
              <a:gd name="connsiteY5546" fmla="*/ 2644970 h 7200899"/>
              <a:gd name="connsiteX5547" fmla="*/ 7277842 w 24516184"/>
              <a:gd name="connsiteY5547" fmla="*/ 2658771 h 7200899"/>
              <a:gd name="connsiteX5548" fmla="*/ 7278761 w 24516184"/>
              <a:gd name="connsiteY5548" fmla="*/ 2693605 h 7200899"/>
              <a:gd name="connsiteX5549" fmla="*/ 7278912 w 24516184"/>
              <a:gd name="connsiteY5549" fmla="*/ 2693629 h 7200899"/>
              <a:gd name="connsiteX5550" fmla="*/ 7277992 w 24516184"/>
              <a:gd name="connsiteY5550" fmla="*/ 2658771 h 7200899"/>
              <a:gd name="connsiteX5551" fmla="*/ 7278360 w 24516184"/>
              <a:gd name="connsiteY5551" fmla="*/ 2657961 h 7200899"/>
              <a:gd name="connsiteX5552" fmla="*/ 7283332 w 24516184"/>
              <a:gd name="connsiteY5552" fmla="*/ 2644970 h 7200899"/>
              <a:gd name="connsiteX5553" fmla="*/ 7284984 w 24516184"/>
              <a:gd name="connsiteY5553" fmla="*/ 2643523 h 7200899"/>
              <a:gd name="connsiteX5554" fmla="*/ 7285134 w 24516184"/>
              <a:gd name="connsiteY5554" fmla="*/ 2643209 h 7200899"/>
              <a:gd name="connsiteX5555" fmla="*/ 7285496 w 24516184"/>
              <a:gd name="connsiteY5555" fmla="*/ 2642892 h 7200899"/>
              <a:gd name="connsiteX5556" fmla="*/ 7285832 w 24516184"/>
              <a:gd name="connsiteY5556" fmla="*/ 2642164 h 7200899"/>
              <a:gd name="connsiteX5557" fmla="*/ 7287104 w 24516184"/>
              <a:gd name="connsiteY5557" fmla="*/ 2641484 h 7200899"/>
              <a:gd name="connsiteX5558" fmla="*/ 7287446 w 24516184"/>
              <a:gd name="connsiteY5558" fmla="*/ 2641186 h 7200899"/>
              <a:gd name="connsiteX5559" fmla="*/ 7288002 w 24516184"/>
              <a:gd name="connsiteY5559" fmla="*/ 2640890 h 7200899"/>
              <a:gd name="connsiteX5560" fmla="*/ 7290606 w 24516184"/>
              <a:gd name="connsiteY5560" fmla="*/ 2638611 h 7200899"/>
              <a:gd name="connsiteX5561" fmla="*/ 7293162 w 24516184"/>
              <a:gd name="connsiteY5561" fmla="*/ 2638140 h 7200899"/>
              <a:gd name="connsiteX5562" fmla="*/ 7293282 w 24516184"/>
              <a:gd name="connsiteY5562" fmla="*/ 2638077 h 7200899"/>
              <a:gd name="connsiteX5563" fmla="*/ 7293612 w 24516184"/>
              <a:gd name="connsiteY5563" fmla="*/ 2638016 h 7200899"/>
              <a:gd name="connsiteX5564" fmla="*/ 7295310 w 24516184"/>
              <a:gd name="connsiteY5564" fmla="*/ 2637108 h 7200899"/>
              <a:gd name="connsiteX5565" fmla="*/ 7299484 w 24516184"/>
              <a:gd name="connsiteY5565" fmla="*/ 2636931 h 7200899"/>
              <a:gd name="connsiteX5566" fmla="*/ 7299550 w 24516184"/>
              <a:gd name="connsiteY5566" fmla="*/ 2636919 h 7200899"/>
              <a:gd name="connsiteX5567" fmla="*/ 7299744 w 24516184"/>
              <a:gd name="connsiteY5567" fmla="*/ 2636911 h 7200899"/>
              <a:gd name="connsiteX5568" fmla="*/ 7284372 w 24516184"/>
              <a:gd name="connsiteY5568" fmla="*/ 2634459 h 7200899"/>
              <a:gd name="connsiteX5569" fmla="*/ 7289832 w 24516184"/>
              <a:gd name="connsiteY5569" fmla="*/ 2575281 h 7200899"/>
              <a:gd name="connsiteX5570" fmla="*/ 16428532 w 24516184"/>
              <a:gd name="connsiteY5570" fmla="*/ 2572606 h 7200899"/>
              <a:gd name="connsiteX5571" fmla="*/ 16432756 w 24516184"/>
              <a:gd name="connsiteY5571" fmla="*/ 2580525 h 7200899"/>
              <a:gd name="connsiteX5572" fmla="*/ 16438920 w 24516184"/>
              <a:gd name="connsiteY5572" fmla="*/ 2592088 h 7200899"/>
              <a:gd name="connsiteX5573" fmla="*/ 16462180 w 24516184"/>
              <a:gd name="connsiteY5573" fmla="*/ 2630510 h 7200899"/>
              <a:gd name="connsiteX5574" fmla="*/ 16477546 w 24516184"/>
              <a:gd name="connsiteY5574" fmla="*/ 2632961 h 7200899"/>
              <a:gd name="connsiteX5575" fmla="*/ 16477552 w 24516184"/>
              <a:gd name="connsiteY5575" fmla="*/ 2632961 h 7200899"/>
              <a:gd name="connsiteX5576" fmla="*/ 16462180 w 24516184"/>
              <a:gd name="connsiteY5576" fmla="*/ 2630509 h 7200899"/>
              <a:gd name="connsiteX5577" fmla="*/ 16438920 w 24516184"/>
              <a:gd name="connsiteY5577" fmla="*/ 2592087 h 7200899"/>
              <a:gd name="connsiteX5578" fmla="*/ 21080788 w 24516184"/>
              <a:gd name="connsiteY5578" fmla="*/ 2572531 h 7200899"/>
              <a:gd name="connsiteX5579" fmla="*/ 21093268 w 24516184"/>
              <a:gd name="connsiteY5579" fmla="*/ 2703577 h 7200899"/>
              <a:gd name="connsiteX5580" fmla="*/ 21055972 w 24516184"/>
              <a:gd name="connsiteY5580" fmla="*/ 2706251 h 7200899"/>
              <a:gd name="connsiteX5581" fmla="*/ 21091372 w 24516184"/>
              <a:gd name="connsiteY5581" fmla="*/ 2729246 h 7200899"/>
              <a:gd name="connsiteX5582" fmla="*/ 21131464 w 24516184"/>
              <a:gd name="connsiteY5582" fmla="*/ 2906327 h 7200899"/>
              <a:gd name="connsiteX5583" fmla="*/ 21118856 w 24516184"/>
              <a:gd name="connsiteY5583" fmla="*/ 2885509 h 7200899"/>
              <a:gd name="connsiteX5584" fmla="*/ 21100336 w 24516184"/>
              <a:gd name="connsiteY5584" fmla="*/ 2984665 h 7200899"/>
              <a:gd name="connsiteX5585" fmla="*/ 21037632 w 24516184"/>
              <a:gd name="connsiteY5585" fmla="*/ 3099075 h 7200899"/>
              <a:gd name="connsiteX5586" fmla="*/ 20987084 w 24516184"/>
              <a:gd name="connsiteY5586" fmla="*/ 3060415 h 7200899"/>
              <a:gd name="connsiteX5587" fmla="*/ 21081232 w 24516184"/>
              <a:gd name="connsiteY5587" fmla="*/ 2893384 h 7200899"/>
              <a:gd name="connsiteX5588" fmla="*/ 21111292 w 24516184"/>
              <a:gd name="connsiteY5588" fmla="*/ 2873028 h 7200899"/>
              <a:gd name="connsiteX5589" fmla="*/ 21078204 w 24516184"/>
              <a:gd name="connsiteY5589" fmla="*/ 2818417 h 7200899"/>
              <a:gd name="connsiteX5590" fmla="*/ 21049188 w 24516184"/>
              <a:gd name="connsiteY5590" fmla="*/ 2706739 h 7200899"/>
              <a:gd name="connsiteX5591" fmla="*/ 21036184 w 24516184"/>
              <a:gd name="connsiteY5591" fmla="*/ 2707673 h 7200899"/>
              <a:gd name="connsiteX5592" fmla="*/ 21002836 w 24516184"/>
              <a:gd name="connsiteY5592" fmla="*/ 2673623 h 7200899"/>
              <a:gd name="connsiteX5593" fmla="*/ 21080788 w 24516184"/>
              <a:gd name="connsiteY5593" fmla="*/ 2572531 h 7200899"/>
              <a:gd name="connsiteX5594" fmla="*/ 8732645 w 24516184"/>
              <a:gd name="connsiteY5594" fmla="*/ 2566056 h 7200899"/>
              <a:gd name="connsiteX5595" fmla="*/ 8732645 w 24516184"/>
              <a:gd name="connsiteY5595" fmla="*/ 2566057 h 7200899"/>
              <a:gd name="connsiteX5596" fmla="*/ 8740887 w 24516184"/>
              <a:gd name="connsiteY5596" fmla="*/ 2566433 h 7200899"/>
              <a:gd name="connsiteX5597" fmla="*/ 8740887 w 24516184"/>
              <a:gd name="connsiteY5597" fmla="*/ 2566432 h 7200899"/>
              <a:gd name="connsiteX5598" fmla="*/ 7571790 w 24516184"/>
              <a:gd name="connsiteY5598" fmla="*/ 2560205 h 7200899"/>
              <a:gd name="connsiteX5599" fmla="*/ 7565370 w 24516184"/>
              <a:gd name="connsiteY5599" fmla="*/ 2564726 h 7200899"/>
              <a:gd name="connsiteX5600" fmla="*/ 7564426 w 24516184"/>
              <a:gd name="connsiteY5600" fmla="*/ 2568031 h 7200899"/>
              <a:gd name="connsiteX5601" fmla="*/ 7564129 w 24516184"/>
              <a:gd name="connsiteY5601" fmla="*/ 2568344 h 7200899"/>
              <a:gd name="connsiteX5602" fmla="*/ 7562879 w 24516184"/>
              <a:gd name="connsiteY5602" fmla="*/ 2573437 h 7200899"/>
              <a:gd name="connsiteX5603" fmla="*/ 7561680 w 24516184"/>
              <a:gd name="connsiteY5603" fmla="*/ 2577596 h 7200899"/>
              <a:gd name="connsiteX5604" fmla="*/ 7552964 w 24516184"/>
              <a:gd name="connsiteY5604" fmla="*/ 2604879 h 7200899"/>
              <a:gd name="connsiteX5605" fmla="*/ 7550954 w 24516184"/>
              <a:gd name="connsiteY5605" fmla="*/ 2608176 h 7200899"/>
              <a:gd name="connsiteX5606" fmla="*/ 7535740 w 24516184"/>
              <a:gd name="connsiteY5606" fmla="*/ 2614420 h 7200899"/>
              <a:gd name="connsiteX5607" fmla="*/ 7535744 w 24516184"/>
              <a:gd name="connsiteY5607" fmla="*/ 2614482 h 7200899"/>
              <a:gd name="connsiteX5608" fmla="*/ 7535972 w 24516184"/>
              <a:gd name="connsiteY5608" fmla="*/ 2614425 h 7200899"/>
              <a:gd name="connsiteX5609" fmla="*/ 7535972 w 24516184"/>
              <a:gd name="connsiteY5609" fmla="*/ 2614421 h 7200899"/>
              <a:gd name="connsiteX5610" fmla="*/ 7550878 w 24516184"/>
              <a:gd name="connsiteY5610" fmla="*/ 2608304 h 7200899"/>
              <a:gd name="connsiteX5611" fmla="*/ 7550954 w 24516184"/>
              <a:gd name="connsiteY5611" fmla="*/ 2608176 h 7200899"/>
              <a:gd name="connsiteX5612" fmla="*/ 7551264 w 24516184"/>
              <a:gd name="connsiteY5612" fmla="*/ 2608049 h 7200899"/>
              <a:gd name="connsiteX5613" fmla="*/ 7552708 w 24516184"/>
              <a:gd name="connsiteY5613" fmla="*/ 2605683 h 7200899"/>
              <a:gd name="connsiteX5614" fmla="*/ 7552964 w 24516184"/>
              <a:gd name="connsiteY5614" fmla="*/ 2604879 h 7200899"/>
              <a:gd name="connsiteX5615" fmla="*/ 7553462 w 24516184"/>
              <a:gd name="connsiteY5615" fmla="*/ 2604048 h 7200899"/>
              <a:gd name="connsiteX5616" fmla="*/ 7561634 w 24516184"/>
              <a:gd name="connsiteY5616" fmla="*/ 2578509 h 7200899"/>
              <a:gd name="connsiteX5617" fmla="*/ 7562879 w 24516184"/>
              <a:gd name="connsiteY5617" fmla="*/ 2573437 h 7200899"/>
              <a:gd name="connsiteX5618" fmla="*/ 7564426 w 24516184"/>
              <a:gd name="connsiteY5618" fmla="*/ 2568031 h 7200899"/>
              <a:gd name="connsiteX5619" fmla="*/ 7564776 w 24516184"/>
              <a:gd name="connsiteY5619" fmla="*/ 2567672 h 7200899"/>
              <a:gd name="connsiteX5620" fmla="*/ 7565610 w 24516184"/>
              <a:gd name="connsiteY5620" fmla="*/ 2564727 h 7200899"/>
              <a:gd name="connsiteX5621" fmla="*/ 7571762 w 24516184"/>
              <a:gd name="connsiteY5621" fmla="*/ 2560403 h 7200899"/>
              <a:gd name="connsiteX5622" fmla="*/ 7571922 w 24516184"/>
              <a:gd name="connsiteY5622" fmla="*/ 2560227 h 7200899"/>
              <a:gd name="connsiteX5623" fmla="*/ 15219034 w 24516184"/>
              <a:gd name="connsiteY5623" fmla="*/ 2559952 h 7200899"/>
              <a:gd name="connsiteX5624" fmla="*/ 15229662 w 24516184"/>
              <a:gd name="connsiteY5624" fmla="*/ 2579470 h 7200899"/>
              <a:gd name="connsiteX5625" fmla="*/ 15231548 w 24516184"/>
              <a:gd name="connsiteY5625" fmla="*/ 2614483 h 7200899"/>
              <a:gd name="connsiteX5626" fmla="*/ 15231550 w 24516184"/>
              <a:gd name="connsiteY5626" fmla="*/ 2614483 h 7200899"/>
              <a:gd name="connsiteX5627" fmla="*/ 15248012 w 24516184"/>
              <a:gd name="connsiteY5627" fmla="*/ 2607726 h 7200899"/>
              <a:gd name="connsiteX5628" fmla="*/ 15267748 w 24516184"/>
              <a:gd name="connsiteY5628" fmla="*/ 2560206 h 7200899"/>
              <a:gd name="connsiteX5629" fmla="*/ 15267750 w 24516184"/>
              <a:gd name="connsiteY5629" fmla="*/ 2560206 h 7200899"/>
              <a:gd name="connsiteX5630" fmla="*/ 15298490 w 24516184"/>
              <a:gd name="connsiteY5630" fmla="*/ 2565111 h 7200899"/>
              <a:gd name="connsiteX5631" fmla="*/ 15344600 w 24516184"/>
              <a:gd name="connsiteY5631" fmla="*/ 2572460 h 7200899"/>
              <a:gd name="connsiteX5632" fmla="*/ 15375338 w 24516184"/>
              <a:gd name="connsiteY5632" fmla="*/ 2577360 h 7200899"/>
              <a:gd name="connsiteX5633" fmla="*/ 15396924 w 24516184"/>
              <a:gd name="connsiteY5633" fmla="*/ 2580427 h 7200899"/>
              <a:gd name="connsiteX5634" fmla="*/ 15429460 w 24516184"/>
              <a:gd name="connsiteY5634" fmla="*/ 2585050 h 7200899"/>
              <a:gd name="connsiteX5635" fmla="*/ 15435062 w 24516184"/>
              <a:gd name="connsiteY5635" fmla="*/ 2582250 h 7200899"/>
              <a:gd name="connsiteX5636" fmla="*/ 15439422 w 24516184"/>
              <a:gd name="connsiteY5636" fmla="*/ 2580071 h 7200899"/>
              <a:gd name="connsiteX5637" fmla="*/ 15439424 w 24516184"/>
              <a:gd name="connsiteY5637" fmla="*/ 2580071 h 7200899"/>
              <a:gd name="connsiteX5638" fmla="*/ 15439420 w 24516184"/>
              <a:gd name="connsiteY5638" fmla="*/ 2580070 h 7200899"/>
              <a:gd name="connsiteX5639" fmla="*/ 15429460 w 24516184"/>
              <a:gd name="connsiteY5639" fmla="*/ 2585049 h 7200899"/>
              <a:gd name="connsiteX5640" fmla="*/ 15375336 w 24516184"/>
              <a:gd name="connsiteY5640" fmla="*/ 2577359 h 7200899"/>
              <a:gd name="connsiteX5641" fmla="*/ 15344600 w 24516184"/>
              <a:gd name="connsiteY5641" fmla="*/ 2572459 h 7200899"/>
              <a:gd name="connsiteX5642" fmla="*/ 15298488 w 24516184"/>
              <a:gd name="connsiteY5642" fmla="*/ 2565110 h 7200899"/>
              <a:gd name="connsiteX5643" fmla="*/ 15267748 w 24516184"/>
              <a:gd name="connsiteY5643" fmla="*/ 2560205 h 7200899"/>
              <a:gd name="connsiteX5644" fmla="*/ 15248012 w 24516184"/>
              <a:gd name="connsiteY5644" fmla="*/ 2607725 h 7200899"/>
              <a:gd name="connsiteX5645" fmla="*/ 15231550 w 24516184"/>
              <a:gd name="connsiteY5645" fmla="*/ 2614482 h 7200899"/>
              <a:gd name="connsiteX5646" fmla="*/ 15231548 w 24516184"/>
              <a:gd name="connsiteY5646" fmla="*/ 2614482 h 7200899"/>
              <a:gd name="connsiteX5647" fmla="*/ 15229662 w 24516184"/>
              <a:gd name="connsiteY5647" fmla="*/ 2579469 h 7200899"/>
              <a:gd name="connsiteX5648" fmla="*/ 15219036 w 24516184"/>
              <a:gd name="connsiteY5648" fmla="*/ 2559952 h 7200899"/>
              <a:gd name="connsiteX5649" fmla="*/ 8679389 w 24516184"/>
              <a:gd name="connsiteY5649" fmla="*/ 2556635 h 7200899"/>
              <a:gd name="connsiteX5650" fmla="*/ 8644533 w 24516184"/>
              <a:gd name="connsiteY5650" fmla="*/ 2559521 h 7200899"/>
              <a:gd name="connsiteX5651" fmla="*/ 8612022 w 24516184"/>
              <a:gd name="connsiteY5651" fmla="*/ 2568413 h 7200899"/>
              <a:gd name="connsiteX5652" fmla="*/ 8612026 w 24516184"/>
              <a:gd name="connsiteY5652" fmla="*/ 2568413 h 7200899"/>
              <a:gd name="connsiteX5653" fmla="*/ 8644533 w 24516184"/>
              <a:gd name="connsiteY5653" fmla="*/ 2559522 h 7200899"/>
              <a:gd name="connsiteX5654" fmla="*/ 8679397 w 24516184"/>
              <a:gd name="connsiteY5654" fmla="*/ 2556636 h 7200899"/>
              <a:gd name="connsiteX5655" fmla="*/ 23201780 w 24516184"/>
              <a:gd name="connsiteY5655" fmla="*/ 2556373 h 7200899"/>
              <a:gd name="connsiteX5656" fmla="*/ 23226280 w 24516184"/>
              <a:gd name="connsiteY5656" fmla="*/ 2641924 h 7200899"/>
              <a:gd name="connsiteX5657" fmla="*/ 23149576 w 24516184"/>
              <a:gd name="connsiteY5657" fmla="*/ 2612632 h 7200899"/>
              <a:gd name="connsiteX5658" fmla="*/ 23201780 w 24516184"/>
              <a:gd name="connsiteY5658" fmla="*/ 2556373 h 7200899"/>
              <a:gd name="connsiteX5659" fmla="*/ 12109764 w 24516184"/>
              <a:gd name="connsiteY5659" fmla="*/ 2555466 h 7200899"/>
              <a:gd name="connsiteX5660" fmla="*/ 12135728 w 24516184"/>
              <a:gd name="connsiteY5660" fmla="*/ 2579021 h 7200899"/>
              <a:gd name="connsiteX5661" fmla="*/ 12135728 w 24516184"/>
              <a:gd name="connsiteY5661" fmla="*/ 2579022 h 7200899"/>
              <a:gd name="connsiteX5662" fmla="*/ 12144800 w 24516184"/>
              <a:gd name="connsiteY5662" fmla="*/ 2602373 h 7200899"/>
              <a:gd name="connsiteX5663" fmla="*/ 12146294 w 24516184"/>
              <a:gd name="connsiteY5663" fmla="*/ 2606228 h 7200899"/>
              <a:gd name="connsiteX5664" fmla="*/ 12149616 w 24516184"/>
              <a:gd name="connsiteY5664" fmla="*/ 2614777 h 7200899"/>
              <a:gd name="connsiteX5665" fmla="*/ 12152236 w 24516184"/>
              <a:gd name="connsiteY5665" fmla="*/ 2621524 h 7200899"/>
              <a:gd name="connsiteX5666" fmla="*/ 12154932 w 24516184"/>
              <a:gd name="connsiteY5666" fmla="*/ 2630404 h 7200899"/>
              <a:gd name="connsiteX5667" fmla="*/ 12178010 w 24516184"/>
              <a:gd name="connsiteY5667" fmla="*/ 2706469 h 7200899"/>
              <a:gd name="connsiteX5668" fmla="*/ 12178010 w 24516184"/>
              <a:gd name="connsiteY5668" fmla="*/ 2706462 h 7200899"/>
              <a:gd name="connsiteX5669" fmla="*/ 12175462 w 24516184"/>
              <a:gd name="connsiteY5669" fmla="*/ 2698058 h 7200899"/>
              <a:gd name="connsiteX5670" fmla="*/ 12154932 w 24516184"/>
              <a:gd name="connsiteY5670" fmla="*/ 2630404 h 7200899"/>
              <a:gd name="connsiteX5671" fmla="*/ 12152236 w 24516184"/>
              <a:gd name="connsiteY5671" fmla="*/ 2621523 h 7200899"/>
              <a:gd name="connsiteX5672" fmla="*/ 12149616 w 24516184"/>
              <a:gd name="connsiteY5672" fmla="*/ 2614777 h 7200899"/>
              <a:gd name="connsiteX5673" fmla="*/ 12144800 w 24516184"/>
              <a:gd name="connsiteY5673" fmla="*/ 2602373 h 7200899"/>
              <a:gd name="connsiteX5674" fmla="*/ 12135728 w 24516184"/>
              <a:gd name="connsiteY5674" fmla="*/ 2579021 h 7200899"/>
              <a:gd name="connsiteX5675" fmla="*/ 12135728 w 24516184"/>
              <a:gd name="connsiteY5675" fmla="*/ 2579020 h 7200899"/>
              <a:gd name="connsiteX5676" fmla="*/ 8397597 w 24516184"/>
              <a:gd name="connsiteY5676" fmla="*/ 2554530 h 7200899"/>
              <a:gd name="connsiteX5677" fmla="*/ 8382130 w 24516184"/>
              <a:gd name="connsiteY5677" fmla="*/ 2569158 h 7200899"/>
              <a:gd name="connsiteX5678" fmla="*/ 8382118 w 24516184"/>
              <a:gd name="connsiteY5678" fmla="*/ 2569261 h 7200899"/>
              <a:gd name="connsiteX5679" fmla="*/ 8393424 w 24516184"/>
              <a:gd name="connsiteY5679" fmla="*/ 2558524 h 7200899"/>
              <a:gd name="connsiteX5680" fmla="*/ 11085116 w 24516184"/>
              <a:gd name="connsiteY5680" fmla="*/ 2553028 h 7200899"/>
              <a:gd name="connsiteX5681" fmla="*/ 11085116 w 24516184"/>
              <a:gd name="connsiteY5681" fmla="*/ 2553029 h 7200899"/>
              <a:gd name="connsiteX5682" fmla="*/ 11088633 w 24516184"/>
              <a:gd name="connsiteY5682" fmla="*/ 2554525 h 7200899"/>
              <a:gd name="connsiteX5683" fmla="*/ 11088640 w 24516184"/>
              <a:gd name="connsiteY5683" fmla="*/ 2554526 h 7200899"/>
              <a:gd name="connsiteX5684" fmla="*/ 22734484 w 24516184"/>
              <a:gd name="connsiteY5684" fmla="*/ 2550537 h 7200899"/>
              <a:gd name="connsiteX5685" fmla="*/ 22776988 w 24516184"/>
              <a:gd name="connsiteY5685" fmla="*/ 2623699 h 7200899"/>
              <a:gd name="connsiteX5686" fmla="*/ 22729568 w 24516184"/>
              <a:gd name="connsiteY5686" fmla="*/ 2575491 h 7200899"/>
              <a:gd name="connsiteX5687" fmla="*/ 22734484 w 24516184"/>
              <a:gd name="connsiteY5687" fmla="*/ 2550537 h 7200899"/>
              <a:gd name="connsiteX5688" fmla="*/ 16112888 w 24516184"/>
              <a:gd name="connsiteY5688" fmla="*/ 2549504 h 7200899"/>
              <a:gd name="connsiteX5689" fmla="*/ 16093668 w 24516184"/>
              <a:gd name="connsiteY5689" fmla="*/ 2554529 h 7200899"/>
              <a:gd name="connsiteX5690" fmla="*/ 16093660 w 24516184"/>
              <a:gd name="connsiteY5690" fmla="*/ 2554530 h 7200899"/>
              <a:gd name="connsiteX5691" fmla="*/ 16077920 w 24516184"/>
              <a:gd name="connsiteY5691" fmla="*/ 2569261 h 7200899"/>
              <a:gd name="connsiteX5692" fmla="*/ 16077920 w 24516184"/>
              <a:gd name="connsiteY5692" fmla="*/ 2569262 h 7200899"/>
              <a:gd name="connsiteX5693" fmla="*/ 16093660 w 24516184"/>
              <a:gd name="connsiteY5693" fmla="*/ 2554531 h 7200899"/>
              <a:gd name="connsiteX5694" fmla="*/ 16093668 w 24516184"/>
              <a:gd name="connsiteY5694" fmla="*/ 2554529 h 7200899"/>
              <a:gd name="connsiteX5695" fmla="*/ 16093676 w 24516184"/>
              <a:gd name="connsiteY5695" fmla="*/ 2554528 h 7200899"/>
              <a:gd name="connsiteX5696" fmla="*/ 16112888 w 24516184"/>
              <a:gd name="connsiteY5696" fmla="*/ 2549505 h 7200899"/>
              <a:gd name="connsiteX5697" fmla="*/ 16121740 w 24516184"/>
              <a:gd name="connsiteY5697" fmla="*/ 2551483 h 7200899"/>
              <a:gd name="connsiteX5698" fmla="*/ 16121744 w 24516184"/>
              <a:gd name="connsiteY5698" fmla="*/ 2551483 h 7200899"/>
              <a:gd name="connsiteX5699" fmla="*/ 16121746 w 24516184"/>
              <a:gd name="connsiteY5699" fmla="*/ 2551484 h 7200899"/>
              <a:gd name="connsiteX5700" fmla="*/ 16128848 w 24516184"/>
              <a:gd name="connsiteY5700" fmla="*/ 2550713 h 7200899"/>
              <a:gd name="connsiteX5701" fmla="*/ 16148252 w 24516184"/>
              <a:gd name="connsiteY5701" fmla="*/ 2557407 h 7200899"/>
              <a:gd name="connsiteX5702" fmla="*/ 16148260 w 24516184"/>
              <a:gd name="connsiteY5702" fmla="*/ 2557409 h 7200899"/>
              <a:gd name="connsiteX5703" fmla="*/ 16128848 w 24516184"/>
              <a:gd name="connsiteY5703" fmla="*/ 2550712 h 7200899"/>
              <a:gd name="connsiteX5704" fmla="*/ 16121744 w 24516184"/>
              <a:gd name="connsiteY5704" fmla="*/ 2551483 h 7200899"/>
              <a:gd name="connsiteX5705" fmla="*/ 8633274 w 24516184"/>
              <a:gd name="connsiteY5705" fmla="*/ 2549287 h 7200899"/>
              <a:gd name="connsiteX5706" fmla="*/ 8633286 w 24516184"/>
              <a:gd name="connsiteY5706" fmla="*/ 2549288 h 7200899"/>
              <a:gd name="connsiteX5707" fmla="*/ 8633311 w 24516184"/>
              <a:gd name="connsiteY5707" fmla="*/ 2549289 h 7200899"/>
              <a:gd name="connsiteX5708" fmla="*/ 8664049 w 24516184"/>
              <a:gd name="connsiteY5708" fmla="*/ 2554186 h 7200899"/>
              <a:gd name="connsiteX5709" fmla="*/ 8665969 w 24516184"/>
              <a:gd name="connsiteY5709" fmla="*/ 2554492 h 7200899"/>
              <a:gd name="connsiteX5710" fmla="*/ 8665973 w 24516184"/>
              <a:gd name="connsiteY5710" fmla="*/ 2554495 h 7200899"/>
              <a:gd name="connsiteX5711" fmla="*/ 8666010 w 24516184"/>
              <a:gd name="connsiteY5711" fmla="*/ 2554499 h 7200899"/>
              <a:gd name="connsiteX5712" fmla="*/ 8666037 w 24516184"/>
              <a:gd name="connsiteY5712" fmla="*/ 2554503 h 7200899"/>
              <a:gd name="connsiteX5713" fmla="*/ 8666010 w 24516184"/>
              <a:gd name="connsiteY5713" fmla="*/ 2554500 h 7200899"/>
              <a:gd name="connsiteX5714" fmla="*/ 8666123 w 24516184"/>
              <a:gd name="connsiteY5714" fmla="*/ 2554518 h 7200899"/>
              <a:gd name="connsiteX5715" fmla="*/ 8666551 w 24516184"/>
              <a:gd name="connsiteY5715" fmla="*/ 2554587 h 7200899"/>
              <a:gd name="connsiteX5716" fmla="*/ 8679428 w 24516184"/>
              <a:gd name="connsiteY5716" fmla="*/ 2556635 h 7200899"/>
              <a:gd name="connsiteX5717" fmla="*/ 8679431 w 24516184"/>
              <a:gd name="connsiteY5717" fmla="*/ 2556635 h 7200899"/>
              <a:gd name="connsiteX5718" fmla="*/ 8666551 w 24516184"/>
              <a:gd name="connsiteY5718" fmla="*/ 2554586 h 7200899"/>
              <a:gd name="connsiteX5719" fmla="*/ 8668616 w 24516184"/>
              <a:gd name="connsiteY5719" fmla="*/ 2554912 h 7200899"/>
              <a:gd name="connsiteX5720" fmla="*/ 8668458 w 24516184"/>
              <a:gd name="connsiteY5720" fmla="*/ 2554886 h 7200899"/>
              <a:gd name="connsiteX5721" fmla="*/ 8666551 w 24516184"/>
              <a:gd name="connsiteY5721" fmla="*/ 2554586 h 7200899"/>
              <a:gd name="connsiteX5722" fmla="*/ 8666210 w 24516184"/>
              <a:gd name="connsiteY5722" fmla="*/ 2554530 h 7200899"/>
              <a:gd name="connsiteX5723" fmla="*/ 8666123 w 24516184"/>
              <a:gd name="connsiteY5723" fmla="*/ 2554517 h 7200899"/>
              <a:gd name="connsiteX5724" fmla="*/ 8666063 w 24516184"/>
              <a:gd name="connsiteY5724" fmla="*/ 2554506 h 7200899"/>
              <a:gd name="connsiteX5725" fmla="*/ 8666037 w 24516184"/>
              <a:gd name="connsiteY5725" fmla="*/ 2554502 h 7200899"/>
              <a:gd name="connsiteX5726" fmla="*/ 8665973 w 24516184"/>
              <a:gd name="connsiteY5726" fmla="*/ 2554494 h 7200899"/>
              <a:gd name="connsiteX5727" fmla="*/ 8665969 w 24516184"/>
              <a:gd name="connsiteY5727" fmla="*/ 2554491 h 7200899"/>
              <a:gd name="connsiteX5728" fmla="*/ 8664049 w 24516184"/>
              <a:gd name="connsiteY5728" fmla="*/ 2554185 h 7200899"/>
              <a:gd name="connsiteX5729" fmla="*/ 8633311 w 24516184"/>
              <a:gd name="connsiteY5729" fmla="*/ 2549288 h 7200899"/>
              <a:gd name="connsiteX5730" fmla="*/ 11095095 w 24516184"/>
              <a:gd name="connsiteY5730" fmla="*/ 2548019 h 7200899"/>
              <a:gd name="connsiteX5731" fmla="*/ 11095053 w 24516184"/>
              <a:gd name="connsiteY5731" fmla="*/ 2548048 h 7200899"/>
              <a:gd name="connsiteX5732" fmla="*/ 11085096 w 24516184"/>
              <a:gd name="connsiteY5732" fmla="*/ 2553027 h 7200899"/>
              <a:gd name="connsiteX5733" fmla="*/ 11085096 w 24516184"/>
              <a:gd name="connsiteY5733" fmla="*/ 2553028 h 7200899"/>
              <a:gd name="connsiteX5734" fmla="*/ 11095053 w 24516184"/>
              <a:gd name="connsiteY5734" fmla="*/ 2548049 h 7200899"/>
              <a:gd name="connsiteX5735" fmla="*/ 11095095 w 24516184"/>
              <a:gd name="connsiteY5735" fmla="*/ 2548020 h 7200899"/>
              <a:gd name="connsiteX5736" fmla="*/ 11095104 w 24516184"/>
              <a:gd name="connsiteY5736" fmla="*/ 2548033 h 7200899"/>
              <a:gd name="connsiteX5737" fmla="*/ 14808424 w 24516184"/>
              <a:gd name="connsiteY5737" fmla="*/ 2544967 h 7200899"/>
              <a:gd name="connsiteX5738" fmla="*/ 14764980 w 24516184"/>
              <a:gd name="connsiteY5738" fmla="*/ 2600160 h 7200899"/>
              <a:gd name="connsiteX5739" fmla="*/ 14764982 w 24516184"/>
              <a:gd name="connsiteY5739" fmla="*/ 2600160 h 7200899"/>
              <a:gd name="connsiteX5740" fmla="*/ 14808422 w 24516184"/>
              <a:gd name="connsiteY5740" fmla="*/ 2544970 h 7200899"/>
              <a:gd name="connsiteX5741" fmla="*/ 24082660 w 24516184"/>
              <a:gd name="connsiteY5741" fmla="*/ 2544154 h 7200899"/>
              <a:gd name="connsiteX5742" fmla="*/ 24099332 w 24516184"/>
              <a:gd name="connsiteY5742" fmla="*/ 2554096 h 7200899"/>
              <a:gd name="connsiteX5743" fmla="*/ 24042884 w 24516184"/>
              <a:gd name="connsiteY5743" fmla="*/ 2588355 h 7200899"/>
              <a:gd name="connsiteX5744" fmla="*/ 24064352 w 24516184"/>
              <a:gd name="connsiteY5744" fmla="*/ 2547244 h 7200899"/>
              <a:gd name="connsiteX5745" fmla="*/ 24082660 w 24516184"/>
              <a:gd name="connsiteY5745" fmla="*/ 2544154 h 7200899"/>
              <a:gd name="connsiteX5746" fmla="*/ 11528080 w 24516184"/>
              <a:gd name="connsiteY5746" fmla="*/ 2541217 h 7200899"/>
              <a:gd name="connsiteX5747" fmla="*/ 11528064 w 24516184"/>
              <a:gd name="connsiteY5747" fmla="*/ 2541222 h 7200899"/>
              <a:gd name="connsiteX5748" fmla="*/ 11528064 w 24516184"/>
              <a:gd name="connsiteY5748" fmla="*/ 2541223 h 7200899"/>
              <a:gd name="connsiteX5749" fmla="*/ 11528080 w 24516184"/>
              <a:gd name="connsiteY5749" fmla="*/ 2541218 h 7200899"/>
              <a:gd name="connsiteX5750" fmla="*/ 16267824 w 24516184"/>
              <a:gd name="connsiteY5750" fmla="*/ 2539485 h 7200899"/>
              <a:gd name="connsiteX5751" fmla="*/ 16231624 w 24516184"/>
              <a:gd name="connsiteY5751" fmla="*/ 2593761 h 7200899"/>
              <a:gd name="connsiteX5752" fmla="*/ 16231564 w 24516184"/>
              <a:gd name="connsiteY5752" fmla="*/ 2593737 h 7200899"/>
              <a:gd name="connsiteX5753" fmla="*/ 16231624 w 24516184"/>
              <a:gd name="connsiteY5753" fmla="*/ 2593762 h 7200899"/>
              <a:gd name="connsiteX5754" fmla="*/ 16267824 w 24516184"/>
              <a:gd name="connsiteY5754" fmla="*/ 2539486 h 7200899"/>
              <a:gd name="connsiteX5755" fmla="*/ 16340548 w 24516184"/>
              <a:gd name="connsiteY5755" fmla="*/ 2559522 h 7200899"/>
              <a:gd name="connsiteX5756" fmla="*/ 16357368 w 24516184"/>
              <a:gd name="connsiteY5756" fmla="*/ 2558130 h 7200899"/>
              <a:gd name="connsiteX5757" fmla="*/ 16357368 w 24516184"/>
              <a:gd name="connsiteY5757" fmla="*/ 2558129 h 7200899"/>
              <a:gd name="connsiteX5758" fmla="*/ 16340548 w 24516184"/>
              <a:gd name="connsiteY5758" fmla="*/ 2559521 h 7200899"/>
              <a:gd name="connsiteX5759" fmla="*/ 16267824 w 24516184"/>
              <a:gd name="connsiteY5759" fmla="*/ 2539485 h 7200899"/>
              <a:gd name="connsiteX5760" fmla="*/ 22188876 w 24516184"/>
              <a:gd name="connsiteY5760" fmla="*/ 2535982 h 7200899"/>
              <a:gd name="connsiteX5761" fmla="*/ 22210496 w 24516184"/>
              <a:gd name="connsiteY5761" fmla="*/ 2537155 h 7200899"/>
              <a:gd name="connsiteX5762" fmla="*/ 22241336 w 24516184"/>
              <a:gd name="connsiteY5762" fmla="*/ 2571769 h 7200899"/>
              <a:gd name="connsiteX5763" fmla="*/ 22241868 w 24516184"/>
              <a:gd name="connsiteY5763" fmla="*/ 2575187 h 7200899"/>
              <a:gd name="connsiteX5764" fmla="*/ 22269160 w 24516184"/>
              <a:gd name="connsiteY5764" fmla="*/ 2576311 h 7200899"/>
              <a:gd name="connsiteX5765" fmla="*/ 22241944 w 24516184"/>
              <a:gd name="connsiteY5765" fmla="*/ 2661834 h 7200899"/>
              <a:gd name="connsiteX5766" fmla="*/ 22231320 w 24516184"/>
              <a:gd name="connsiteY5766" fmla="*/ 2636185 h 7200899"/>
              <a:gd name="connsiteX5767" fmla="*/ 22163180 w 24516184"/>
              <a:gd name="connsiteY5767" fmla="*/ 2695569 h 7200899"/>
              <a:gd name="connsiteX5768" fmla="*/ 22176872 w 24516184"/>
              <a:gd name="connsiteY5768" fmla="*/ 2726617 h 7200899"/>
              <a:gd name="connsiteX5769" fmla="*/ 22163756 w 24516184"/>
              <a:gd name="connsiteY5769" fmla="*/ 2776103 h 7200899"/>
              <a:gd name="connsiteX5770" fmla="*/ 22139576 w 24516184"/>
              <a:gd name="connsiteY5770" fmla="*/ 2736019 h 7200899"/>
              <a:gd name="connsiteX5771" fmla="*/ 22148488 w 24516184"/>
              <a:gd name="connsiteY5771" fmla="*/ 2708372 h 7200899"/>
              <a:gd name="connsiteX5772" fmla="*/ 22142876 w 24516184"/>
              <a:gd name="connsiteY5772" fmla="*/ 2713263 h 7200899"/>
              <a:gd name="connsiteX5773" fmla="*/ 22016836 w 24516184"/>
              <a:gd name="connsiteY5773" fmla="*/ 2770410 h 7200899"/>
              <a:gd name="connsiteX5774" fmla="*/ 21921896 w 24516184"/>
              <a:gd name="connsiteY5774" fmla="*/ 2770293 h 7200899"/>
              <a:gd name="connsiteX5775" fmla="*/ 22074204 w 24516184"/>
              <a:gd name="connsiteY5775" fmla="*/ 2632101 h 7200899"/>
              <a:gd name="connsiteX5776" fmla="*/ 22159364 w 24516184"/>
              <a:gd name="connsiteY5776" fmla="*/ 2596244 h 7200899"/>
              <a:gd name="connsiteX5777" fmla="*/ 22163508 w 24516184"/>
              <a:gd name="connsiteY5777" fmla="*/ 2596946 h 7200899"/>
              <a:gd name="connsiteX5778" fmla="*/ 22162556 w 24516184"/>
              <a:gd name="connsiteY5778" fmla="*/ 2588167 h 7200899"/>
              <a:gd name="connsiteX5779" fmla="*/ 22182120 w 24516184"/>
              <a:gd name="connsiteY5779" fmla="*/ 2536643 h 7200899"/>
              <a:gd name="connsiteX5780" fmla="*/ 22188876 w 24516184"/>
              <a:gd name="connsiteY5780" fmla="*/ 2535982 h 7200899"/>
              <a:gd name="connsiteX5781" fmla="*/ 3269548 w 24516184"/>
              <a:gd name="connsiteY5781" fmla="*/ 2534927 h 7200899"/>
              <a:gd name="connsiteX5782" fmla="*/ 3293910 w 24516184"/>
              <a:gd name="connsiteY5782" fmla="*/ 2548193 h 7200899"/>
              <a:gd name="connsiteX5783" fmla="*/ 3301024 w 24516184"/>
              <a:gd name="connsiteY5783" fmla="*/ 2560405 h 7200899"/>
              <a:gd name="connsiteX5784" fmla="*/ 3314076 w 24516184"/>
              <a:gd name="connsiteY5784" fmla="*/ 2583059 h 7200899"/>
              <a:gd name="connsiteX5785" fmla="*/ 3319412 w 24516184"/>
              <a:gd name="connsiteY5785" fmla="*/ 2588563 h 7200899"/>
              <a:gd name="connsiteX5786" fmla="*/ 3323300 w 24516184"/>
              <a:gd name="connsiteY5786" fmla="*/ 2594158 h 7200899"/>
              <a:gd name="connsiteX5787" fmla="*/ 3325990 w 24516184"/>
              <a:gd name="connsiteY5787" fmla="*/ 2595351 h 7200899"/>
              <a:gd name="connsiteX5788" fmla="*/ 3329502 w 24516184"/>
              <a:gd name="connsiteY5788" fmla="*/ 2598975 h 7200899"/>
              <a:gd name="connsiteX5789" fmla="*/ 3355948 w 24516184"/>
              <a:gd name="connsiteY5789" fmla="*/ 2608641 h 7200899"/>
              <a:gd name="connsiteX5790" fmla="*/ 3356310 w 24516184"/>
              <a:gd name="connsiteY5790" fmla="*/ 2608801 h 7200899"/>
              <a:gd name="connsiteX5791" fmla="*/ 3479266 w 24516184"/>
              <a:gd name="connsiteY5791" fmla="*/ 2628400 h 7200899"/>
              <a:gd name="connsiteX5792" fmla="*/ 3471154 w 24516184"/>
              <a:gd name="connsiteY5792" fmla="*/ 2658679 h 7200899"/>
              <a:gd name="connsiteX5793" fmla="*/ 3467236 w 24516184"/>
              <a:gd name="connsiteY5793" fmla="*/ 2664130 h 7200899"/>
              <a:gd name="connsiteX5794" fmla="*/ 3454262 w 24516184"/>
              <a:gd name="connsiteY5794" fmla="*/ 2674291 h 7200899"/>
              <a:gd name="connsiteX5795" fmla="*/ 3448291 w 24516184"/>
              <a:gd name="connsiteY5795" fmla="*/ 2676704 h 7200899"/>
              <a:gd name="connsiteX5796" fmla="*/ 3422074 w 24516184"/>
              <a:gd name="connsiteY5796" fmla="*/ 2678378 h 7200899"/>
              <a:gd name="connsiteX5797" fmla="*/ 3422099 w 24516184"/>
              <a:gd name="connsiteY5797" fmla="*/ 2678381 h 7200899"/>
              <a:gd name="connsiteX5798" fmla="*/ 3422252 w 24516184"/>
              <a:gd name="connsiteY5798" fmla="*/ 2678378 h 7200899"/>
              <a:gd name="connsiteX5799" fmla="*/ 3448258 w 24516184"/>
              <a:gd name="connsiteY5799" fmla="*/ 2676718 h 7200899"/>
              <a:gd name="connsiteX5800" fmla="*/ 3448291 w 24516184"/>
              <a:gd name="connsiteY5800" fmla="*/ 2676704 h 7200899"/>
              <a:gd name="connsiteX5801" fmla="*/ 3448500 w 24516184"/>
              <a:gd name="connsiteY5801" fmla="*/ 2676691 h 7200899"/>
              <a:gd name="connsiteX5802" fmla="*/ 3454074 w 24516184"/>
              <a:gd name="connsiteY5802" fmla="*/ 2674438 h 7200899"/>
              <a:gd name="connsiteX5803" fmla="*/ 3454262 w 24516184"/>
              <a:gd name="connsiteY5803" fmla="*/ 2674291 h 7200899"/>
              <a:gd name="connsiteX5804" fmla="*/ 3454622 w 24516184"/>
              <a:gd name="connsiteY5804" fmla="*/ 2674146 h 7200899"/>
              <a:gd name="connsiteX5805" fmla="*/ 3467014 w 24516184"/>
              <a:gd name="connsiteY5805" fmla="*/ 2664439 h 7200899"/>
              <a:gd name="connsiteX5806" fmla="*/ 3467236 w 24516184"/>
              <a:gd name="connsiteY5806" fmla="*/ 2664130 h 7200899"/>
              <a:gd name="connsiteX5807" fmla="*/ 3467636 w 24516184"/>
              <a:gd name="connsiteY5807" fmla="*/ 2663816 h 7200899"/>
              <a:gd name="connsiteX5808" fmla="*/ 3471050 w 24516184"/>
              <a:gd name="connsiteY5808" fmla="*/ 2659069 h 7200899"/>
              <a:gd name="connsiteX5809" fmla="*/ 3471154 w 24516184"/>
              <a:gd name="connsiteY5809" fmla="*/ 2658679 h 7200899"/>
              <a:gd name="connsiteX5810" fmla="*/ 3471444 w 24516184"/>
              <a:gd name="connsiteY5810" fmla="*/ 2658278 h 7200899"/>
              <a:gd name="connsiteX5811" fmla="*/ 3478926 w 24516184"/>
              <a:gd name="connsiteY5811" fmla="*/ 2630356 h 7200899"/>
              <a:gd name="connsiteX5812" fmla="*/ 3479346 w 24516184"/>
              <a:gd name="connsiteY5812" fmla="*/ 2628400 h 7200899"/>
              <a:gd name="connsiteX5813" fmla="*/ 3356386 w 24516184"/>
              <a:gd name="connsiteY5813" fmla="*/ 2608801 h 7200899"/>
              <a:gd name="connsiteX5814" fmla="*/ 3355948 w 24516184"/>
              <a:gd name="connsiteY5814" fmla="*/ 2608641 h 7200899"/>
              <a:gd name="connsiteX5815" fmla="*/ 3355090 w 24516184"/>
              <a:gd name="connsiteY5815" fmla="*/ 2608260 h 7200899"/>
              <a:gd name="connsiteX5816" fmla="*/ 3329686 w 24516184"/>
              <a:gd name="connsiteY5816" fmla="*/ 2598975 h 7200899"/>
              <a:gd name="connsiteX5817" fmla="*/ 3326314 w 24516184"/>
              <a:gd name="connsiteY5817" fmla="*/ 2595495 h 7200899"/>
              <a:gd name="connsiteX5818" fmla="*/ 3325990 w 24516184"/>
              <a:gd name="connsiteY5818" fmla="*/ 2595351 h 7200899"/>
              <a:gd name="connsiteX5819" fmla="*/ 3325849 w 24516184"/>
              <a:gd name="connsiteY5819" fmla="*/ 2595207 h 7200899"/>
              <a:gd name="connsiteX5820" fmla="*/ 3323484 w 24516184"/>
              <a:gd name="connsiteY5820" fmla="*/ 2594158 h 7200899"/>
              <a:gd name="connsiteX5821" fmla="*/ 3320062 w 24516184"/>
              <a:gd name="connsiteY5821" fmla="*/ 2589235 h 7200899"/>
              <a:gd name="connsiteX5822" fmla="*/ 3319412 w 24516184"/>
              <a:gd name="connsiteY5822" fmla="*/ 2588563 h 7200899"/>
              <a:gd name="connsiteX5823" fmla="*/ 3318934 w 24516184"/>
              <a:gd name="connsiteY5823" fmla="*/ 2587878 h 7200899"/>
              <a:gd name="connsiteX5824" fmla="*/ 3314270 w 24516184"/>
              <a:gd name="connsiteY5824" fmla="*/ 2583059 h 7200899"/>
              <a:gd name="connsiteX5825" fmla="*/ 3307887 w 24516184"/>
              <a:gd name="connsiteY5825" fmla="*/ 2571987 h 7200899"/>
              <a:gd name="connsiteX5826" fmla="*/ 3307164 w 24516184"/>
              <a:gd name="connsiteY5826" fmla="*/ 2570946 h 7200899"/>
              <a:gd name="connsiteX5827" fmla="*/ 3301024 w 24516184"/>
              <a:gd name="connsiteY5827" fmla="*/ 2560405 h 7200899"/>
              <a:gd name="connsiteX5828" fmla="*/ 3293990 w 24516184"/>
              <a:gd name="connsiteY5828" fmla="*/ 2548193 h 7200899"/>
              <a:gd name="connsiteX5829" fmla="*/ 3269656 w 24516184"/>
              <a:gd name="connsiteY5829" fmla="*/ 2534944 h 7200899"/>
              <a:gd name="connsiteX5830" fmla="*/ 1756712 w 24516184"/>
              <a:gd name="connsiteY5830" fmla="*/ 2533974 h 7200899"/>
              <a:gd name="connsiteX5831" fmla="*/ 1772082 w 24516184"/>
              <a:gd name="connsiteY5831" fmla="*/ 2536427 h 7200899"/>
              <a:gd name="connsiteX5832" fmla="*/ 1787450 w 24516184"/>
              <a:gd name="connsiteY5832" fmla="*/ 2538875 h 7200899"/>
              <a:gd name="connsiteX5833" fmla="*/ 1843470 w 24516184"/>
              <a:gd name="connsiteY5833" fmla="*/ 2607851 h 7200899"/>
              <a:gd name="connsiteX5834" fmla="*/ 1797362 w 24516184"/>
              <a:gd name="connsiteY5834" fmla="*/ 2600501 h 7200899"/>
              <a:gd name="connsiteX5835" fmla="*/ 1766622 w 24516184"/>
              <a:gd name="connsiteY5835" fmla="*/ 2595604 h 7200899"/>
              <a:gd name="connsiteX5836" fmla="*/ 1756712 w 24516184"/>
              <a:gd name="connsiteY5836" fmla="*/ 2533974 h 7200899"/>
              <a:gd name="connsiteX5837" fmla="*/ 20789392 w 24516184"/>
              <a:gd name="connsiteY5837" fmla="*/ 2532445 h 7200899"/>
              <a:gd name="connsiteX5838" fmla="*/ 20796404 w 24516184"/>
              <a:gd name="connsiteY5838" fmla="*/ 2625607 h 7200899"/>
              <a:gd name="connsiteX5839" fmla="*/ 20794312 w 24516184"/>
              <a:gd name="connsiteY5839" fmla="*/ 2640289 h 7200899"/>
              <a:gd name="connsiteX5840" fmla="*/ 20800536 w 24516184"/>
              <a:gd name="connsiteY5840" fmla="*/ 2648801 h 7200899"/>
              <a:gd name="connsiteX5841" fmla="*/ 20768840 w 24516184"/>
              <a:gd name="connsiteY5841" fmla="*/ 2710758 h 7200899"/>
              <a:gd name="connsiteX5842" fmla="*/ 20747400 w 24516184"/>
              <a:gd name="connsiteY5842" fmla="*/ 2706748 h 7200899"/>
              <a:gd name="connsiteX5843" fmla="*/ 20761644 w 24516184"/>
              <a:gd name="connsiteY5843" fmla="*/ 2608531 h 7200899"/>
              <a:gd name="connsiteX5844" fmla="*/ 20764540 w 24516184"/>
              <a:gd name="connsiteY5844" fmla="*/ 2609344 h 7200899"/>
              <a:gd name="connsiteX5845" fmla="*/ 20764476 w 24516184"/>
              <a:gd name="connsiteY5845" fmla="*/ 2597505 h 7200899"/>
              <a:gd name="connsiteX5846" fmla="*/ 20778176 w 24516184"/>
              <a:gd name="connsiteY5846" fmla="*/ 2537690 h 7200899"/>
              <a:gd name="connsiteX5847" fmla="*/ 20789392 w 24516184"/>
              <a:gd name="connsiteY5847" fmla="*/ 2532445 h 7200899"/>
              <a:gd name="connsiteX5848" fmla="*/ 8655043 w 24516184"/>
              <a:gd name="connsiteY5848" fmla="*/ 2527424 h 7200899"/>
              <a:gd name="connsiteX5849" fmla="*/ 8651256 w 24516184"/>
              <a:gd name="connsiteY5849" fmla="*/ 2544646 h 7200899"/>
              <a:gd name="connsiteX5850" fmla="*/ 8639852 w 24516184"/>
              <a:gd name="connsiteY5850" fmla="*/ 2549395 h 7200899"/>
              <a:gd name="connsiteX5851" fmla="*/ 8651256 w 24516184"/>
              <a:gd name="connsiteY5851" fmla="*/ 2544647 h 7200899"/>
              <a:gd name="connsiteX5852" fmla="*/ 8655043 w 24516184"/>
              <a:gd name="connsiteY5852" fmla="*/ 2527424 h 7200899"/>
              <a:gd name="connsiteX5853" fmla="*/ 6982438 w 24516184"/>
              <a:gd name="connsiteY5853" fmla="*/ 2526283 h 7200899"/>
              <a:gd name="connsiteX5854" fmla="*/ 6982356 w 24516184"/>
              <a:gd name="connsiteY5854" fmla="*/ 2526295 h 7200899"/>
              <a:gd name="connsiteX5855" fmla="*/ 7028398 w 24516184"/>
              <a:gd name="connsiteY5855" fmla="*/ 2533634 h 7200899"/>
              <a:gd name="connsiteX5856" fmla="*/ 7028368 w 24516184"/>
              <a:gd name="connsiteY5856" fmla="*/ 2533606 h 7200899"/>
              <a:gd name="connsiteX5857" fmla="*/ 12469670 w 24516184"/>
              <a:gd name="connsiteY5857" fmla="*/ 2520160 h 7200899"/>
              <a:gd name="connsiteX5858" fmla="*/ 12469670 w 24516184"/>
              <a:gd name="connsiteY5858" fmla="*/ 2520161 h 7200899"/>
              <a:gd name="connsiteX5859" fmla="*/ 12469672 w 24516184"/>
              <a:gd name="connsiteY5859" fmla="*/ 2520161 h 7200899"/>
              <a:gd name="connsiteX5860" fmla="*/ 12476234 w 24516184"/>
              <a:gd name="connsiteY5860" fmla="*/ 2546944 h 7200899"/>
              <a:gd name="connsiteX5861" fmla="*/ 12476236 w 24516184"/>
              <a:gd name="connsiteY5861" fmla="*/ 2549375 h 7200899"/>
              <a:gd name="connsiteX5862" fmla="*/ 12476260 w 24516184"/>
              <a:gd name="connsiteY5862" fmla="*/ 2580985 h 7200899"/>
              <a:gd name="connsiteX5863" fmla="*/ 12476260 w 24516184"/>
              <a:gd name="connsiteY5863" fmla="*/ 2580971 h 7200899"/>
              <a:gd name="connsiteX5864" fmla="*/ 12476236 w 24516184"/>
              <a:gd name="connsiteY5864" fmla="*/ 2549375 h 7200899"/>
              <a:gd name="connsiteX5865" fmla="*/ 12476234 w 24516184"/>
              <a:gd name="connsiteY5865" fmla="*/ 2546943 h 7200899"/>
              <a:gd name="connsiteX5866" fmla="*/ 12469672 w 24516184"/>
              <a:gd name="connsiteY5866" fmla="*/ 2520160 h 7200899"/>
              <a:gd name="connsiteX5867" fmla="*/ 8432349 w 24516184"/>
              <a:gd name="connsiteY5867" fmla="*/ 2517258 h 7200899"/>
              <a:gd name="connsiteX5868" fmla="*/ 8433440 w 24516184"/>
              <a:gd name="connsiteY5868" fmla="*/ 2517433 h 7200899"/>
              <a:gd name="connsiteX5869" fmla="*/ 8433440 w 24516184"/>
              <a:gd name="connsiteY5869" fmla="*/ 2517432 h 7200899"/>
              <a:gd name="connsiteX5870" fmla="*/ 11443584 w 24516184"/>
              <a:gd name="connsiteY5870" fmla="*/ 2516892 h 7200899"/>
              <a:gd name="connsiteX5871" fmla="*/ 11443584 w 24516184"/>
              <a:gd name="connsiteY5871" fmla="*/ 2516893 h 7200899"/>
              <a:gd name="connsiteX5872" fmla="*/ 11458948 w 24516184"/>
              <a:gd name="connsiteY5872" fmla="*/ 2519342 h 7200899"/>
              <a:gd name="connsiteX5873" fmla="*/ 11458946 w 24516184"/>
              <a:gd name="connsiteY5873" fmla="*/ 2519341 h 7200899"/>
              <a:gd name="connsiteX5874" fmla="*/ 11443584 w 24516184"/>
              <a:gd name="connsiteY5874" fmla="*/ 2516892 h 7200899"/>
              <a:gd name="connsiteX5875" fmla="*/ 11971940 w 24516184"/>
              <a:gd name="connsiteY5875" fmla="*/ 2516789 h 7200899"/>
              <a:gd name="connsiteX5876" fmla="*/ 11971940 w 24516184"/>
              <a:gd name="connsiteY5876" fmla="*/ 2516790 h 7200899"/>
              <a:gd name="connsiteX5877" fmla="*/ 12024364 w 24516184"/>
              <a:gd name="connsiteY5877" fmla="*/ 2593106 h 7200899"/>
              <a:gd name="connsiteX5878" fmla="*/ 12058494 w 24516184"/>
              <a:gd name="connsiteY5878" fmla="*/ 2668699 h 7200899"/>
              <a:gd name="connsiteX5879" fmla="*/ 12072274 w 24516184"/>
              <a:gd name="connsiteY5879" fmla="*/ 2699225 h 7200899"/>
              <a:gd name="connsiteX5880" fmla="*/ 12075536 w 24516184"/>
              <a:gd name="connsiteY5880" fmla="*/ 2706447 h 7200899"/>
              <a:gd name="connsiteX5881" fmla="*/ 12058494 w 24516184"/>
              <a:gd name="connsiteY5881" fmla="*/ 2668699 h 7200899"/>
              <a:gd name="connsiteX5882" fmla="*/ 12024364 w 24516184"/>
              <a:gd name="connsiteY5882" fmla="*/ 2593105 h 7200899"/>
              <a:gd name="connsiteX5883" fmla="*/ 20147904 w 24516184"/>
              <a:gd name="connsiteY5883" fmla="*/ 2515406 h 7200899"/>
              <a:gd name="connsiteX5884" fmla="*/ 20165868 w 24516184"/>
              <a:gd name="connsiteY5884" fmla="*/ 2520159 h 7200899"/>
              <a:gd name="connsiteX5885" fmla="*/ 20172460 w 24516184"/>
              <a:gd name="connsiteY5885" fmla="*/ 2580999 h 7200899"/>
              <a:gd name="connsiteX5886" fmla="*/ 20163572 w 24516184"/>
              <a:gd name="connsiteY5886" fmla="*/ 2621866 h 7200899"/>
              <a:gd name="connsiteX5887" fmla="*/ 20166252 w 24516184"/>
              <a:gd name="connsiteY5887" fmla="*/ 2622741 h 7200899"/>
              <a:gd name="connsiteX5888" fmla="*/ 20120420 w 24516184"/>
              <a:gd name="connsiteY5888" fmla="*/ 2658998 h 7200899"/>
              <a:gd name="connsiteX5889" fmla="*/ 20118768 w 24516184"/>
              <a:gd name="connsiteY5889" fmla="*/ 2621103 h 7200899"/>
              <a:gd name="connsiteX5890" fmla="*/ 20117904 w 24516184"/>
              <a:gd name="connsiteY5890" fmla="*/ 2620767 h 7200899"/>
              <a:gd name="connsiteX5891" fmla="*/ 20132932 w 24516184"/>
              <a:gd name="connsiteY5891" fmla="*/ 2519425 h 7200899"/>
              <a:gd name="connsiteX5892" fmla="*/ 20147904 w 24516184"/>
              <a:gd name="connsiteY5892" fmla="*/ 2515406 h 7200899"/>
              <a:gd name="connsiteX5893" fmla="*/ 11133806 w 24516184"/>
              <a:gd name="connsiteY5893" fmla="*/ 2510359 h 7200899"/>
              <a:gd name="connsiteX5894" fmla="*/ 11181885 w 24516184"/>
              <a:gd name="connsiteY5894" fmla="*/ 2592246 h 7200899"/>
              <a:gd name="connsiteX5895" fmla="*/ 11164780 w 24516184"/>
              <a:gd name="connsiteY5895" fmla="*/ 2600971 h 7200899"/>
              <a:gd name="connsiteX5896" fmla="*/ 11164805 w 24516184"/>
              <a:gd name="connsiteY5896" fmla="*/ 2600973 h 7200899"/>
              <a:gd name="connsiteX5897" fmla="*/ 11164808 w 24516184"/>
              <a:gd name="connsiteY5897" fmla="*/ 2600973 h 7200899"/>
              <a:gd name="connsiteX5898" fmla="*/ 11164784 w 24516184"/>
              <a:gd name="connsiteY5898" fmla="*/ 2600971 h 7200899"/>
              <a:gd name="connsiteX5899" fmla="*/ 11181890 w 24516184"/>
              <a:gd name="connsiteY5899" fmla="*/ 2592246 h 7200899"/>
              <a:gd name="connsiteX5900" fmla="*/ 8376674 w 24516184"/>
              <a:gd name="connsiteY5900" fmla="*/ 2509288 h 7200899"/>
              <a:gd name="connsiteX5901" fmla="*/ 8376674 w 24516184"/>
              <a:gd name="connsiteY5901" fmla="*/ 2509294 h 7200899"/>
              <a:gd name="connsiteX5902" fmla="*/ 8387482 w 24516184"/>
              <a:gd name="connsiteY5902" fmla="*/ 2510084 h 7200899"/>
              <a:gd name="connsiteX5903" fmla="*/ 8432346 w 24516184"/>
              <a:gd name="connsiteY5903" fmla="*/ 2517261 h 7200899"/>
              <a:gd name="connsiteX5904" fmla="*/ 8427945 w 24516184"/>
              <a:gd name="connsiteY5904" fmla="*/ 2516553 h 7200899"/>
              <a:gd name="connsiteX5905" fmla="*/ 8387570 w 24516184"/>
              <a:gd name="connsiteY5905" fmla="*/ 2510084 h 7200899"/>
              <a:gd name="connsiteX5906" fmla="*/ 8376674 w 24516184"/>
              <a:gd name="connsiteY5906" fmla="*/ 2509288 h 7200899"/>
              <a:gd name="connsiteX5907" fmla="*/ 14825276 w 24516184"/>
              <a:gd name="connsiteY5907" fmla="*/ 2507513 h 7200899"/>
              <a:gd name="connsiteX5908" fmla="*/ 14822364 w 24516184"/>
              <a:gd name="connsiteY5908" fmla="*/ 2511383 h 7200899"/>
              <a:gd name="connsiteX5909" fmla="*/ 14820248 w 24516184"/>
              <a:gd name="connsiteY5909" fmla="*/ 2516861 h 7200899"/>
              <a:gd name="connsiteX5910" fmla="*/ 14819520 w 24516184"/>
              <a:gd name="connsiteY5910" fmla="*/ 2518215 h 7200899"/>
              <a:gd name="connsiteX5911" fmla="*/ 14812644 w 24516184"/>
              <a:gd name="connsiteY5911" fmla="*/ 2536103 h 7200899"/>
              <a:gd name="connsiteX5912" fmla="*/ 14812648 w 24516184"/>
              <a:gd name="connsiteY5912" fmla="*/ 2536092 h 7200899"/>
              <a:gd name="connsiteX5913" fmla="*/ 14819524 w 24516184"/>
              <a:gd name="connsiteY5913" fmla="*/ 2518215 h 7200899"/>
              <a:gd name="connsiteX5914" fmla="*/ 14820248 w 24516184"/>
              <a:gd name="connsiteY5914" fmla="*/ 2516868 h 7200899"/>
              <a:gd name="connsiteX5915" fmla="*/ 14820248 w 24516184"/>
              <a:gd name="connsiteY5915" fmla="*/ 2516861 h 7200899"/>
              <a:gd name="connsiteX5916" fmla="*/ 14820254 w 24516184"/>
              <a:gd name="connsiteY5916" fmla="*/ 2516854 h 7200899"/>
              <a:gd name="connsiteX5917" fmla="*/ 14822364 w 24516184"/>
              <a:gd name="connsiteY5917" fmla="*/ 2511383 h 7200899"/>
              <a:gd name="connsiteX5918" fmla="*/ 14825274 w 24516184"/>
              <a:gd name="connsiteY5918" fmla="*/ 2507518 h 7200899"/>
              <a:gd name="connsiteX5919" fmla="*/ 10923485 w 24516184"/>
              <a:gd name="connsiteY5919" fmla="*/ 2495446 h 7200899"/>
              <a:gd name="connsiteX5920" fmla="*/ 10923480 w 24516184"/>
              <a:gd name="connsiteY5920" fmla="*/ 2495454 h 7200899"/>
              <a:gd name="connsiteX5921" fmla="*/ 10923485 w 24516184"/>
              <a:gd name="connsiteY5921" fmla="*/ 2495447 h 7200899"/>
              <a:gd name="connsiteX5922" fmla="*/ 10928801 w 24516184"/>
              <a:gd name="connsiteY5922" fmla="*/ 2497295 h 7200899"/>
              <a:gd name="connsiteX5923" fmla="*/ 10928806 w 24516184"/>
              <a:gd name="connsiteY5923" fmla="*/ 2497305 h 7200899"/>
              <a:gd name="connsiteX5924" fmla="*/ 10928801 w 24516184"/>
              <a:gd name="connsiteY5924" fmla="*/ 2497294 h 7200899"/>
              <a:gd name="connsiteX5925" fmla="*/ 11124766 w 24516184"/>
              <a:gd name="connsiteY5925" fmla="*/ 2494959 h 7200899"/>
              <a:gd name="connsiteX5926" fmla="*/ 11127762 w 24516184"/>
              <a:gd name="connsiteY5926" fmla="*/ 2500067 h 7200899"/>
              <a:gd name="connsiteX5927" fmla="*/ 11140172 w 24516184"/>
              <a:gd name="connsiteY5927" fmla="*/ 2502704 h 7200899"/>
              <a:gd name="connsiteX5928" fmla="*/ 11127765 w 24516184"/>
              <a:gd name="connsiteY5928" fmla="*/ 2500067 h 7200899"/>
              <a:gd name="connsiteX5929" fmla="*/ 14852748 w 24516184"/>
              <a:gd name="connsiteY5929" fmla="*/ 2494062 h 7200899"/>
              <a:gd name="connsiteX5930" fmla="*/ 14852744 w 24516184"/>
              <a:gd name="connsiteY5930" fmla="*/ 2494063 h 7200899"/>
              <a:gd name="connsiteX5931" fmla="*/ 14852744 w 24516184"/>
              <a:gd name="connsiteY5931" fmla="*/ 2494063 h 7200899"/>
              <a:gd name="connsiteX5932" fmla="*/ 14843004 w 24516184"/>
              <a:gd name="connsiteY5932" fmla="*/ 2495478 h 7200899"/>
              <a:gd name="connsiteX5933" fmla="*/ 14833264 w 24516184"/>
              <a:gd name="connsiteY5933" fmla="*/ 2496893 h 7200899"/>
              <a:gd name="connsiteX5934" fmla="*/ 14830868 w 24516184"/>
              <a:gd name="connsiteY5934" fmla="*/ 2500081 h 7200899"/>
              <a:gd name="connsiteX5935" fmla="*/ 14830868 w 24516184"/>
              <a:gd name="connsiteY5935" fmla="*/ 2500081 h 7200899"/>
              <a:gd name="connsiteX5936" fmla="*/ 14833264 w 24516184"/>
              <a:gd name="connsiteY5936" fmla="*/ 2496893 h 7200899"/>
              <a:gd name="connsiteX5937" fmla="*/ 14843004 w 24516184"/>
              <a:gd name="connsiteY5937" fmla="*/ 2495478 h 7200899"/>
              <a:gd name="connsiteX5938" fmla="*/ 14852744 w 24516184"/>
              <a:gd name="connsiteY5938" fmla="*/ 2494063 h 7200899"/>
              <a:gd name="connsiteX5939" fmla="*/ 14852750 w 24516184"/>
              <a:gd name="connsiteY5939" fmla="*/ 2494062 h 7200899"/>
              <a:gd name="connsiteX5940" fmla="*/ 8638824 w 24516184"/>
              <a:gd name="connsiteY5940" fmla="*/ 2490271 h 7200899"/>
              <a:gd name="connsiteX5941" fmla="*/ 8638881 w 24516184"/>
              <a:gd name="connsiteY5941" fmla="*/ 2490378 h 7200899"/>
              <a:gd name="connsiteX5942" fmla="*/ 8638886 w 24516184"/>
              <a:gd name="connsiteY5942" fmla="*/ 2490384 h 7200899"/>
              <a:gd name="connsiteX5943" fmla="*/ 8643383 w 24516184"/>
              <a:gd name="connsiteY5943" fmla="*/ 2500674 h 7200899"/>
              <a:gd name="connsiteX5944" fmla="*/ 8654958 w 24516184"/>
              <a:gd name="connsiteY5944" fmla="*/ 2527163 h 7200899"/>
              <a:gd name="connsiteX5945" fmla="*/ 8654958 w 24516184"/>
              <a:gd name="connsiteY5945" fmla="*/ 2527167 h 7200899"/>
              <a:gd name="connsiteX5946" fmla="*/ 8655076 w 24516184"/>
              <a:gd name="connsiteY5946" fmla="*/ 2527424 h 7200899"/>
              <a:gd name="connsiteX5947" fmla="*/ 8655076 w 24516184"/>
              <a:gd name="connsiteY5947" fmla="*/ 2527423 h 7200899"/>
              <a:gd name="connsiteX5948" fmla="*/ 8654958 w 24516184"/>
              <a:gd name="connsiteY5948" fmla="*/ 2527163 h 7200899"/>
              <a:gd name="connsiteX5949" fmla="*/ 8654958 w 24516184"/>
              <a:gd name="connsiteY5949" fmla="*/ 2527159 h 7200899"/>
              <a:gd name="connsiteX5950" fmla="*/ 8643383 w 24516184"/>
              <a:gd name="connsiteY5950" fmla="*/ 2500674 h 7200899"/>
              <a:gd name="connsiteX5951" fmla="*/ 8638889 w 24516184"/>
              <a:gd name="connsiteY5951" fmla="*/ 2490391 h 7200899"/>
              <a:gd name="connsiteX5952" fmla="*/ 8638886 w 24516184"/>
              <a:gd name="connsiteY5952" fmla="*/ 2490384 h 7200899"/>
              <a:gd name="connsiteX5953" fmla="*/ 16334768 w 24516184"/>
              <a:gd name="connsiteY5953" fmla="*/ 2490113 h 7200899"/>
              <a:gd name="connsiteX5954" fmla="*/ 16334768 w 24516184"/>
              <a:gd name="connsiteY5954" fmla="*/ 2490114 h 7200899"/>
              <a:gd name="connsiteX5955" fmla="*/ 16350140 w 24516184"/>
              <a:gd name="connsiteY5955" fmla="*/ 2492563 h 7200899"/>
              <a:gd name="connsiteX5956" fmla="*/ 16426992 w 24516184"/>
              <a:gd name="connsiteY5956" fmla="*/ 2504813 h 7200899"/>
              <a:gd name="connsiteX5957" fmla="*/ 16442276 w 24516184"/>
              <a:gd name="connsiteY5957" fmla="*/ 2508188 h 7200899"/>
              <a:gd name="connsiteX5958" fmla="*/ 16442276 w 24516184"/>
              <a:gd name="connsiteY5958" fmla="*/ 2508187 h 7200899"/>
              <a:gd name="connsiteX5959" fmla="*/ 16426988 w 24516184"/>
              <a:gd name="connsiteY5959" fmla="*/ 2504812 h 7200899"/>
              <a:gd name="connsiteX5960" fmla="*/ 16350136 w 24516184"/>
              <a:gd name="connsiteY5960" fmla="*/ 2492562 h 7200899"/>
              <a:gd name="connsiteX5961" fmla="*/ 8638745 w 24516184"/>
              <a:gd name="connsiteY5961" fmla="*/ 2490113 h 7200899"/>
              <a:gd name="connsiteX5962" fmla="*/ 8638745 w 24516184"/>
              <a:gd name="connsiteY5962" fmla="*/ 2490114 h 7200899"/>
              <a:gd name="connsiteX5963" fmla="*/ 8638771 w 24516184"/>
              <a:gd name="connsiteY5963" fmla="*/ 2490119 h 7200899"/>
              <a:gd name="connsiteX5964" fmla="*/ 8638771 w 24516184"/>
              <a:gd name="connsiteY5964" fmla="*/ 2490118 h 7200899"/>
              <a:gd name="connsiteX5965" fmla="*/ 15014212 w 24516184"/>
              <a:gd name="connsiteY5965" fmla="*/ 2488229 h 7200899"/>
              <a:gd name="connsiteX5966" fmla="*/ 15021820 w 24516184"/>
              <a:gd name="connsiteY5966" fmla="*/ 2521010 h 7200899"/>
              <a:gd name="connsiteX5967" fmla="*/ 15021822 w 24516184"/>
              <a:gd name="connsiteY5967" fmla="*/ 2521010 h 7200899"/>
              <a:gd name="connsiteX5968" fmla="*/ 15037196 w 24516184"/>
              <a:gd name="connsiteY5968" fmla="*/ 2523460 h 7200899"/>
              <a:gd name="connsiteX5969" fmla="*/ 15052566 w 24516184"/>
              <a:gd name="connsiteY5969" fmla="*/ 2525912 h 7200899"/>
              <a:gd name="connsiteX5970" fmla="*/ 15144786 w 24516184"/>
              <a:gd name="connsiteY5970" fmla="*/ 2540610 h 7200899"/>
              <a:gd name="connsiteX5971" fmla="*/ 15175526 w 24516184"/>
              <a:gd name="connsiteY5971" fmla="*/ 2545511 h 7200899"/>
              <a:gd name="connsiteX5972" fmla="*/ 15190898 w 24516184"/>
              <a:gd name="connsiteY5972" fmla="*/ 2547961 h 7200899"/>
              <a:gd name="connsiteX5973" fmla="*/ 15204500 w 24516184"/>
              <a:gd name="connsiteY5973" fmla="*/ 2551067 h 7200899"/>
              <a:gd name="connsiteX5974" fmla="*/ 15204652 w 24516184"/>
              <a:gd name="connsiteY5974" fmla="*/ 2551160 h 7200899"/>
              <a:gd name="connsiteX5975" fmla="*/ 15219032 w 24516184"/>
              <a:gd name="connsiteY5975" fmla="*/ 2559950 h 7200899"/>
              <a:gd name="connsiteX5976" fmla="*/ 15219034 w 24516184"/>
              <a:gd name="connsiteY5976" fmla="*/ 2559950 h 7200899"/>
              <a:gd name="connsiteX5977" fmla="*/ 15204652 w 24516184"/>
              <a:gd name="connsiteY5977" fmla="*/ 2551160 h 7200899"/>
              <a:gd name="connsiteX5978" fmla="*/ 15204500 w 24516184"/>
              <a:gd name="connsiteY5978" fmla="*/ 2551066 h 7200899"/>
              <a:gd name="connsiteX5979" fmla="*/ 15190896 w 24516184"/>
              <a:gd name="connsiteY5979" fmla="*/ 2547960 h 7200899"/>
              <a:gd name="connsiteX5980" fmla="*/ 15175524 w 24516184"/>
              <a:gd name="connsiteY5980" fmla="*/ 2545510 h 7200899"/>
              <a:gd name="connsiteX5981" fmla="*/ 15144784 w 24516184"/>
              <a:gd name="connsiteY5981" fmla="*/ 2540609 h 7200899"/>
              <a:gd name="connsiteX5982" fmla="*/ 15052564 w 24516184"/>
              <a:gd name="connsiteY5982" fmla="*/ 2525911 h 7200899"/>
              <a:gd name="connsiteX5983" fmla="*/ 15037196 w 24516184"/>
              <a:gd name="connsiteY5983" fmla="*/ 2523459 h 7200899"/>
              <a:gd name="connsiteX5984" fmla="*/ 15021822 w 24516184"/>
              <a:gd name="connsiteY5984" fmla="*/ 2521009 h 7200899"/>
              <a:gd name="connsiteX5985" fmla="*/ 15021820 w 24516184"/>
              <a:gd name="connsiteY5985" fmla="*/ 2521009 h 7200899"/>
              <a:gd name="connsiteX5986" fmla="*/ 15021816 w 24516184"/>
              <a:gd name="connsiteY5986" fmla="*/ 2520981 h 7200899"/>
              <a:gd name="connsiteX5987" fmla="*/ 15014212 w 24516184"/>
              <a:gd name="connsiteY5987" fmla="*/ 2488235 h 7200899"/>
              <a:gd name="connsiteX5988" fmla="*/ 11687788 w 24516184"/>
              <a:gd name="connsiteY5988" fmla="*/ 2487218 h 7200899"/>
              <a:gd name="connsiteX5989" fmla="*/ 11687778 w 24516184"/>
              <a:gd name="connsiteY5989" fmla="*/ 2487221 h 7200899"/>
              <a:gd name="connsiteX5990" fmla="*/ 11687780 w 24516184"/>
              <a:gd name="connsiteY5990" fmla="*/ 2487222 h 7200899"/>
              <a:gd name="connsiteX5991" fmla="*/ 11687788 w 24516184"/>
              <a:gd name="connsiteY5991" fmla="*/ 2487219 h 7200899"/>
              <a:gd name="connsiteX5992" fmla="*/ 11692572 w 24516184"/>
              <a:gd name="connsiteY5992" fmla="*/ 2490617 h 7200899"/>
              <a:gd name="connsiteX5993" fmla="*/ 11692572 w 24516184"/>
              <a:gd name="connsiteY5993" fmla="*/ 2490616 h 7200899"/>
              <a:gd name="connsiteX5994" fmla="*/ 14891728 w 24516184"/>
              <a:gd name="connsiteY5994" fmla="*/ 2483115 h 7200899"/>
              <a:gd name="connsiteX5995" fmla="*/ 14891736 w 24516184"/>
              <a:gd name="connsiteY5995" fmla="*/ 2483135 h 7200899"/>
              <a:gd name="connsiteX5996" fmla="*/ 14892098 w 24516184"/>
              <a:gd name="connsiteY5996" fmla="*/ 2484066 h 7200899"/>
              <a:gd name="connsiteX5997" fmla="*/ 14898862 w 24516184"/>
              <a:gd name="connsiteY5997" fmla="*/ 2501409 h 7200899"/>
              <a:gd name="connsiteX5998" fmla="*/ 14895396 w 24516184"/>
              <a:gd name="connsiteY5998" fmla="*/ 2492519 h 7200899"/>
              <a:gd name="connsiteX5999" fmla="*/ 14892098 w 24516184"/>
              <a:gd name="connsiteY5999" fmla="*/ 2484066 h 7200899"/>
              <a:gd name="connsiteX6000" fmla="*/ 12810176 w 24516184"/>
              <a:gd name="connsiteY6000" fmla="*/ 2469901 h 7200899"/>
              <a:gd name="connsiteX6001" fmla="*/ 12790184 w 24516184"/>
              <a:gd name="connsiteY6001" fmla="*/ 2511801 h 7200899"/>
              <a:gd name="connsiteX6002" fmla="*/ 12790188 w 24516184"/>
              <a:gd name="connsiteY6002" fmla="*/ 2511801 h 7200899"/>
              <a:gd name="connsiteX6003" fmla="*/ 12799480 w 24516184"/>
              <a:gd name="connsiteY6003" fmla="*/ 2492323 h 7200899"/>
              <a:gd name="connsiteX6004" fmla="*/ 12810176 w 24516184"/>
              <a:gd name="connsiteY6004" fmla="*/ 2469902 h 7200899"/>
              <a:gd name="connsiteX6005" fmla="*/ 12810176 w 24516184"/>
              <a:gd name="connsiteY6005" fmla="*/ 2469902 h 7200899"/>
              <a:gd name="connsiteX6006" fmla="*/ 12810176 w 24516184"/>
              <a:gd name="connsiteY6006" fmla="*/ 2469903 h 7200899"/>
              <a:gd name="connsiteX6007" fmla="*/ 12838440 w 24516184"/>
              <a:gd name="connsiteY6007" fmla="*/ 2494084 h 7200899"/>
              <a:gd name="connsiteX6008" fmla="*/ 12810176 w 24516184"/>
              <a:gd name="connsiteY6008" fmla="*/ 2469902 h 7200899"/>
              <a:gd name="connsiteX6009" fmla="*/ 10909680 w 24516184"/>
              <a:gd name="connsiteY6009" fmla="*/ 2465954 h 7200899"/>
              <a:gd name="connsiteX6010" fmla="*/ 10909680 w 24516184"/>
              <a:gd name="connsiteY6010" fmla="*/ 2465955 h 7200899"/>
              <a:gd name="connsiteX6011" fmla="*/ 11001869 w 24516184"/>
              <a:gd name="connsiteY6011" fmla="*/ 2480653 h 7200899"/>
              <a:gd name="connsiteX6012" fmla="*/ 11001869 w 24516184"/>
              <a:gd name="connsiteY6012" fmla="*/ 2480652 h 7200899"/>
              <a:gd name="connsiteX6013" fmla="*/ 3213604 w 24516184"/>
              <a:gd name="connsiteY6013" fmla="*/ 2465953 h 7200899"/>
              <a:gd name="connsiteX6014" fmla="*/ 3213612 w 24516184"/>
              <a:gd name="connsiteY6014" fmla="*/ 2465967 h 7200899"/>
              <a:gd name="connsiteX6015" fmla="*/ 3305746 w 24516184"/>
              <a:gd name="connsiteY6015" fmla="*/ 2480655 h 7200899"/>
              <a:gd name="connsiteX6016" fmla="*/ 3305768 w 24516184"/>
              <a:gd name="connsiteY6016" fmla="*/ 2480647 h 7200899"/>
              <a:gd name="connsiteX6017" fmla="*/ 10785626 w 24516184"/>
              <a:gd name="connsiteY6017" fmla="*/ 2465119 h 7200899"/>
              <a:gd name="connsiteX6018" fmla="*/ 10785626 w 24516184"/>
              <a:gd name="connsiteY6018" fmla="*/ 2465120 h 7200899"/>
              <a:gd name="connsiteX6019" fmla="*/ 10786535 w 24516184"/>
              <a:gd name="connsiteY6019" fmla="*/ 2467163 h 7200899"/>
              <a:gd name="connsiteX6020" fmla="*/ 10786535 w 24516184"/>
              <a:gd name="connsiteY6020" fmla="*/ 2467162 h 7200899"/>
              <a:gd name="connsiteX6021" fmla="*/ 15002268 w 24516184"/>
              <a:gd name="connsiteY6021" fmla="*/ 2464591 h 7200899"/>
              <a:gd name="connsiteX6022" fmla="*/ 15002270 w 24516184"/>
              <a:gd name="connsiteY6022" fmla="*/ 2464593 h 7200899"/>
              <a:gd name="connsiteX6023" fmla="*/ 15003544 w 24516184"/>
              <a:gd name="connsiteY6023" fmla="*/ 2465561 h 7200899"/>
              <a:gd name="connsiteX6024" fmla="*/ 15005000 w 24516184"/>
              <a:gd name="connsiteY6024" fmla="*/ 2468408 h 7200899"/>
              <a:gd name="connsiteX6025" fmla="*/ 15005000 w 24516184"/>
              <a:gd name="connsiteY6025" fmla="*/ 2468410 h 7200899"/>
              <a:gd name="connsiteX6026" fmla="*/ 15005004 w 24516184"/>
              <a:gd name="connsiteY6026" fmla="*/ 2468413 h 7200899"/>
              <a:gd name="connsiteX6027" fmla="*/ 15005038 w 24516184"/>
              <a:gd name="connsiteY6027" fmla="*/ 2468462 h 7200899"/>
              <a:gd name="connsiteX6028" fmla="*/ 15008660 w 24516184"/>
              <a:gd name="connsiteY6028" fmla="*/ 2473529 h 7200899"/>
              <a:gd name="connsiteX6029" fmla="*/ 15010084 w 24516184"/>
              <a:gd name="connsiteY6029" fmla="*/ 2477299 h 7200899"/>
              <a:gd name="connsiteX6030" fmla="*/ 15011628 w 24516184"/>
              <a:gd name="connsiteY6030" fmla="*/ 2481390 h 7200899"/>
              <a:gd name="connsiteX6031" fmla="*/ 15011628 w 24516184"/>
              <a:gd name="connsiteY6031" fmla="*/ 2481393 h 7200899"/>
              <a:gd name="connsiteX6032" fmla="*/ 15010084 w 24516184"/>
              <a:gd name="connsiteY6032" fmla="*/ 2477299 h 7200899"/>
              <a:gd name="connsiteX6033" fmla="*/ 15008660 w 24516184"/>
              <a:gd name="connsiteY6033" fmla="*/ 2473528 h 7200899"/>
              <a:gd name="connsiteX6034" fmla="*/ 15005038 w 24516184"/>
              <a:gd name="connsiteY6034" fmla="*/ 2468462 h 7200899"/>
              <a:gd name="connsiteX6035" fmla="*/ 15005000 w 24516184"/>
              <a:gd name="connsiteY6035" fmla="*/ 2468410 h 7200899"/>
              <a:gd name="connsiteX6036" fmla="*/ 15003544 w 24516184"/>
              <a:gd name="connsiteY6036" fmla="*/ 2465560 h 7200899"/>
              <a:gd name="connsiteX6037" fmla="*/ 12745618 w 24516184"/>
              <a:gd name="connsiteY6037" fmla="*/ 2458412 h 7200899"/>
              <a:gd name="connsiteX6038" fmla="*/ 12751192 w 24516184"/>
              <a:gd name="connsiteY6038" fmla="*/ 2485588 h 7200899"/>
              <a:gd name="connsiteX6039" fmla="*/ 12790188 w 24516184"/>
              <a:gd name="connsiteY6039" fmla="*/ 2511802 h 7200899"/>
              <a:gd name="connsiteX6040" fmla="*/ 12765620 w 24516184"/>
              <a:gd name="connsiteY6040" fmla="*/ 2503503 h 7200899"/>
              <a:gd name="connsiteX6041" fmla="*/ 12765618 w 24516184"/>
              <a:gd name="connsiteY6041" fmla="*/ 2503502 h 7200899"/>
              <a:gd name="connsiteX6042" fmla="*/ 12751192 w 24516184"/>
              <a:gd name="connsiteY6042" fmla="*/ 2485587 h 7200899"/>
              <a:gd name="connsiteX6043" fmla="*/ 15880888 w 24516184"/>
              <a:gd name="connsiteY6043" fmla="*/ 2455383 h 7200899"/>
              <a:gd name="connsiteX6044" fmla="*/ 15893200 w 24516184"/>
              <a:gd name="connsiteY6044" fmla="*/ 2503191 h 7200899"/>
              <a:gd name="connsiteX6045" fmla="*/ 15893400 w 24516184"/>
              <a:gd name="connsiteY6045" fmla="*/ 2503295 h 7200899"/>
              <a:gd name="connsiteX6046" fmla="*/ 15893200 w 24516184"/>
              <a:gd name="connsiteY6046" fmla="*/ 2503191 h 7200899"/>
              <a:gd name="connsiteX6047" fmla="*/ 15933014 w 24516184"/>
              <a:gd name="connsiteY6047" fmla="*/ 2523824 h 7200899"/>
              <a:gd name="connsiteX6048" fmla="*/ 15982892 w 24516184"/>
              <a:gd name="connsiteY6048" fmla="*/ 2516715 h 7200899"/>
              <a:gd name="connsiteX6049" fmla="*/ 15982892 w 24516184"/>
              <a:gd name="connsiteY6049" fmla="*/ 2516714 h 7200899"/>
              <a:gd name="connsiteX6050" fmla="*/ 15982892 w 24516184"/>
              <a:gd name="connsiteY6050" fmla="*/ 2516714 h 7200899"/>
              <a:gd name="connsiteX6051" fmla="*/ 16004708 w 24516184"/>
              <a:gd name="connsiteY6051" fmla="*/ 2498535 h 7200899"/>
              <a:gd name="connsiteX6052" fmla="*/ 15982892 w 24516184"/>
              <a:gd name="connsiteY6052" fmla="*/ 2516714 h 7200899"/>
              <a:gd name="connsiteX6053" fmla="*/ 15933016 w 24516184"/>
              <a:gd name="connsiteY6053" fmla="*/ 2523823 h 7200899"/>
              <a:gd name="connsiteX6054" fmla="*/ 15893200 w 24516184"/>
              <a:gd name="connsiteY6054" fmla="*/ 2503190 h 7200899"/>
              <a:gd name="connsiteX6055" fmla="*/ 7285375 w 24516184"/>
              <a:gd name="connsiteY6055" fmla="*/ 2454488 h 7200899"/>
              <a:gd name="connsiteX6056" fmla="*/ 7285674 w 24516184"/>
              <a:gd name="connsiteY6056" fmla="*/ 2454559 h 7200899"/>
              <a:gd name="connsiteX6057" fmla="*/ 7296754 w 24516184"/>
              <a:gd name="connsiteY6057" fmla="*/ 2456324 h 7200899"/>
              <a:gd name="connsiteX6058" fmla="*/ 7315966 w 24516184"/>
              <a:gd name="connsiteY6058" fmla="*/ 2459388 h 7200899"/>
              <a:gd name="connsiteX6059" fmla="*/ 7319326 w 24516184"/>
              <a:gd name="connsiteY6059" fmla="*/ 2459921 h 7200899"/>
              <a:gd name="connsiteX6060" fmla="*/ 7350558 w 24516184"/>
              <a:gd name="connsiteY6060" fmla="*/ 2464901 h 7200899"/>
              <a:gd name="connsiteX6061" fmla="*/ 7362074 w 24516184"/>
              <a:gd name="connsiteY6061" fmla="*/ 2466738 h 7200899"/>
              <a:gd name="connsiteX6062" fmla="*/ 7408180 w 24516184"/>
              <a:gd name="connsiteY6062" fmla="*/ 2474089 h 7200899"/>
              <a:gd name="connsiteX6063" fmla="*/ 7485030 w 24516184"/>
              <a:gd name="connsiteY6063" fmla="*/ 2486337 h 7200899"/>
              <a:gd name="connsiteX6064" fmla="*/ 7500394 w 24516184"/>
              <a:gd name="connsiteY6064" fmla="*/ 2488787 h 7200899"/>
              <a:gd name="connsiteX6065" fmla="*/ 7510936 w 24516184"/>
              <a:gd name="connsiteY6065" fmla="*/ 2499526 h 7200899"/>
              <a:gd name="connsiteX6066" fmla="*/ 7513102 w 24516184"/>
              <a:gd name="connsiteY6066" fmla="*/ 2503452 h 7200899"/>
              <a:gd name="connsiteX6067" fmla="*/ 7522644 w 24516184"/>
              <a:gd name="connsiteY6067" fmla="*/ 2522353 h 7200899"/>
              <a:gd name="connsiteX6068" fmla="*/ 7556416 w 24516184"/>
              <a:gd name="connsiteY6068" fmla="*/ 2557760 h 7200899"/>
              <a:gd name="connsiteX6069" fmla="*/ 7556436 w 24516184"/>
              <a:gd name="connsiteY6069" fmla="*/ 2557670 h 7200899"/>
              <a:gd name="connsiteX6070" fmla="*/ 7537014 w 24516184"/>
              <a:gd name="connsiteY6070" fmla="*/ 2545259 h 7200899"/>
              <a:gd name="connsiteX6071" fmla="*/ 7535754 w 24516184"/>
              <a:gd name="connsiteY6071" fmla="*/ 2543072 h 7200899"/>
              <a:gd name="connsiteX6072" fmla="*/ 7522900 w 24516184"/>
              <a:gd name="connsiteY6072" fmla="*/ 2522353 h 7200899"/>
              <a:gd name="connsiteX6073" fmla="*/ 7516130 w 24516184"/>
              <a:gd name="connsiteY6073" fmla="*/ 2508941 h 7200899"/>
              <a:gd name="connsiteX6074" fmla="*/ 7513102 w 24516184"/>
              <a:gd name="connsiteY6074" fmla="*/ 2503452 h 7200899"/>
              <a:gd name="connsiteX6075" fmla="*/ 7511314 w 24516184"/>
              <a:gd name="connsiteY6075" fmla="*/ 2499907 h 7200899"/>
              <a:gd name="connsiteX6076" fmla="*/ 7510936 w 24516184"/>
              <a:gd name="connsiteY6076" fmla="*/ 2499526 h 7200899"/>
              <a:gd name="connsiteX6077" fmla="*/ 7510598 w 24516184"/>
              <a:gd name="connsiteY6077" fmla="*/ 2498908 h 7200899"/>
              <a:gd name="connsiteX6078" fmla="*/ 7501144 w 24516184"/>
              <a:gd name="connsiteY6078" fmla="*/ 2489280 h 7200899"/>
              <a:gd name="connsiteX6079" fmla="*/ 7500554 w 24516184"/>
              <a:gd name="connsiteY6079" fmla="*/ 2488787 h 7200899"/>
              <a:gd name="connsiteX6080" fmla="*/ 7485186 w 24516184"/>
              <a:gd name="connsiteY6080" fmla="*/ 2486337 h 7200899"/>
              <a:gd name="connsiteX6081" fmla="*/ 7408340 w 24516184"/>
              <a:gd name="connsiteY6081" fmla="*/ 2474089 h 7200899"/>
              <a:gd name="connsiteX6082" fmla="*/ 7362234 w 24516184"/>
              <a:gd name="connsiteY6082" fmla="*/ 2466738 h 7200899"/>
              <a:gd name="connsiteX6083" fmla="*/ 7350710 w 24516184"/>
              <a:gd name="connsiteY6083" fmla="*/ 2464901 h 7200899"/>
              <a:gd name="connsiteX6084" fmla="*/ 7319472 w 24516184"/>
              <a:gd name="connsiteY6084" fmla="*/ 2459921 h 7200899"/>
              <a:gd name="connsiteX6085" fmla="*/ 7316122 w 24516184"/>
              <a:gd name="connsiteY6085" fmla="*/ 2459388 h 7200899"/>
              <a:gd name="connsiteX6086" fmla="*/ 7296909 w 24516184"/>
              <a:gd name="connsiteY6086" fmla="*/ 2456324 h 7200899"/>
              <a:gd name="connsiteX6087" fmla="*/ 7213196 w 24516184"/>
              <a:gd name="connsiteY6087" fmla="*/ 2454444 h 7200899"/>
              <a:gd name="connsiteX6088" fmla="*/ 7146092 w 24516184"/>
              <a:gd name="connsiteY6088" fmla="*/ 2462327 h 7200899"/>
              <a:gd name="connsiteX6089" fmla="*/ 7141440 w 24516184"/>
              <a:gd name="connsiteY6089" fmla="*/ 2491611 h 7200899"/>
              <a:gd name="connsiteX6090" fmla="*/ 7156810 w 24516184"/>
              <a:gd name="connsiteY6090" fmla="*/ 2494061 h 7200899"/>
              <a:gd name="connsiteX6091" fmla="*/ 7069046 w 24516184"/>
              <a:gd name="connsiteY6091" fmla="*/ 2600160 h 7200899"/>
              <a:gd name="connsiteX6092" fmla="*/ 7192006 w 24516184"/>
              <a:gd name="connsiteY6092" fmla="*/ 2619759 h 7200899"/>
              <a:gd name="connsiteX6093" fmla="*/ 7207374 w 24516184"/>
              <a:gd name="connsiteY6093" fmla="*/ 2622209 h 7200899"/>
              <a:gd name="connsiteX6094" fmla="*/ 7207402 w 24516184"/>
              <a:gd name="connsiteY6094" fmla="*/ 2622190 h 7200899"/>
              <a:gd name="connsiteX6095" fmla="*/ 7192162 w 24516184"/>
              <a:gd name="connsiteY6095" fmla="*/ 2619759 h 7200899"/>
              <a:gd name="connsiteX6096" fmla="*/ 7069200 w 24516184"/>
              <a:gd name="connsiteY6096" fmla="*/ 2600160 h 7200899"/>
              <a:gd name="connsiteX6097" fmla="*/ 7156962 w 24516184"/>
              <a:gd name="connsiteY6097" fmla="*/ 2494061 h 7200899"/>
              <a:gd name="connsiteX6098" fmla="*/ 7141592 w 24516184"/>
              <a:gd name="connsiteY6098" fmla="*/ 2491611 h 7200899"/>
              <a:gd name="connsiteX6099" fmla="*/ 7146238 w 24516184"/>
              <a:gd name="connsiteY6099" fmla="*/ 2462327 h 7200899"/>
              <a:gd name="connsiteX6100" fmla="*/ 7213172 w 24516184"/>
              <a:gd name="connsiteY6100" fmla="*/ 2454464 h 7200899"/>
              <a:gd name="connsiteX6101" fmla="*/ 14909138 w 24516184"/>
              <a:gd name="connsiteY6101" fmla="*/ 2454443 h 7200899"/>
              <a:gd name="connsiteX6102" fmla="*/ 14842032 w 24516184"/>
              <a:gd name="connsiteY6102" fmla="*/ 2462327 h 7200899"/>
              <a:gd name="connsiteX6103" fmla="*/ 14809654 w 24516184"/>
              <a:gd name="connsiteY6103" fmla="*/ 2477808 h 7200899"/>
              <a:gd name="connsiteX6104" fmla="*/ 14809656 w 24516184"/>
              <a:gd name="connsiteY6104" fmla="*/ 2477808 h 7200899"/>
              <a:gd name="connsiteX6105" fmla="*/ 14842032 w 24516184"/>
              <a:gd name="connsiteY6105" fmla="*/ 2462328 h 7200899"/>
              <a:gd name="connsiteX6106" fmla="*/ 14909136 w 24516184"/>
              <a:gd name="connsiteY6106" fmla="*/ 2454444 h 7200899"/>
              <a:gd name="connsiteX6107" fmla="*/ 11989250 w 24516184"/>
              <a:gd name="connsiteY6107" fmla="*/ 2453329 h 7200899"/>
              <a:gd name="connsiteX6108" fmla="*/ 11981052 w 24516184"/>
              <a:gd name="connsiteY6108" fmla="*/ 2486984 h 7200899"/>
              <a:gd name="connsiteX6109" fmla="*/ 11971932 w 24516184"/>
              <a:gd name="connsiteY6109" fmla="*/ 2516788 h 7200899"/>
              <a:gd name="connsiteX6110" fmla="*/ 11981052 w 24516184"/>
              <a:gd name="connsiteY6110" fmla="*/ 2486985 h 7200899"/>
              <a:gd name="connsiteX6111" fmla="*/ 11989250 w 24516184"/>
              <a:gd name="connsiteY6111" fmla="*/ 2453330 h 7200899"/>
              <a:gd name="connsiteX6112" fmla="*/ 20826320 w 24516184"/>
              <a:gd name="connsiteY6112" fmla="*/ 2452717 h 7200899"/>
              <a:gd name="connsiteX6113" fmla="*/ 20870544 w 24516184"/>
              <a:gd name="connsiteY6113" fmla="*/ 2512803 h 7200899"/>
              <a:gd name="connsiteX6114" fmla="*/ 20868712 w 24516184"/>
              <a:gd name="connsiteY6114" fmla="*/ 2521509 h 7200899"/>
              <a:gd name="connsiteX6115" fmla="*/ 20870576 w 24516184"/>
              <a:gd name="connsiteY6115" fmla="*/ 2523225 h 7200899"/>
              <a:gd name="connsiteX6116" fmla="*/ 20864004 w 24516184"/>
              <a:gd name="connsiteY6116" fmla="*/ 2617650 h 7200899"/>
              <a:gd name="connsiteX6117" fmla="*/ 20832100 w 24516184"/>
              <a:gd name="connsiteY6117" fmla="*/ 2597962 h 7200899"/>
              <a:gd name="connsiteX6118" fmla="*/ 20814804 w 24516184"/>
              <a:gd name="connsiteY6118" fmla="*/ 2563117 h 7200899"/>
              <a:gd name="connsiteX6119" fmla="*/ 20802780 w 24516184"/>
              <a:gd name="connsiteY6119" fmla="*/ 2554767 h 7200899"/>
              <a:gd name="connsiteX6120" fmla="*/ 20789356 w 24516184"/>
              <a:gd name="connsiteY6120" fmla="*/ 2521210 h 7200899"/>
              <a:gd name="connsiteX6121" fmla="*/ 20826320 w 24516184"/>
              <a:gd name="connsiteY6121" fmla="*/ 2452717 h 7200899"/>
              <a:gd name="connsiteX6122" fmla="*/ 7224020 w 24516184"/>
              <a:gd name="connsiteY6122" fmla="*/ 2444707 h 7200899"/>
              <a:gd name="connsiteX6123" fmla="*/ 7224050 w 24516184"/>
              <a:gd name="connsiteY6123" fmla="*/ 2444737 h 7200899"/>
              <a:gd name="connsiteX6124" fmla="*/ 7254488 w 24516184"/>
              <a:gd name="connsiteY6124" fmla="*/ 2449588 h 7200899"/>
              <a:gd name="connsiteX6125" fmla="*/ 7230588 w 24516184"/>
              <a:gd name="connsiteY6125" fmla="*/ 2452399 h 7200899"/>
              <a:gd name="connsiteX6126" fmla="*/ 7230598 w 24516184"/>
              <a:gd name="connsiteY6126" fmla="*/ 2452414 h 7200899"/>
              <a:gd name="connsiteX6127" fmla="*/ 7230466 w 24516184"/>
              <a:gd name="connsiteY6127" fmla="*/ 2452429 h 7200899"/>
              <a:gd name="connsiteX6128" fmla="*/ 7276608 w 24516184"/>
              <a:gd name="connsiteY6128" fmla="*/ 2505652 h 7200899"/>
              <a:gd name="connsiteX6129" fmla="*/ 7283200 w 24516184"/>
              <a:gd name="connsiteY6129" fmla="*/ 2513251 h 7200899"/>
              <a:gd name="connsiteX6130" fmla="*/ 7283372 w 24516184"/>
              <a:gd name="connsiteY6130" fmla="*/ 2513270 h 7200899"/>
              <a:gd name="connsiteX6131" fmla="*/ 7276761 w 24516184"/>
              <a:gd name="connsiteY6131" fmla="*/ 2505652 h 7200899"/>
              <a:gd name="connsiteX6132" fmla="*/ 7230606 w 24516184"/>
              <a:gd name="connsiteY6132" fmla="*/ 2452413 h 7200899"/>
              <a:gd name="connsiteX6133" fmla="*/ 7254646 w 24516184"/>
              <a:gd name="connsiteY6133" fmla="*/ 2449587 h 7200899"/>
              <a:gd name="connsiteX6134" fmla="*/ 7223752 w 24516184"/>
              <a:gd name="connsiteY6134" fmla="*/ 2444691 h 7200899"/>
              <a:gd name="connsiteX6135" fmla="*/ 7213206 w 24516184"/>
              <a:gd name="connsiteY6135" fmla="*/ 2454442 h 7200899"/>
              <a:gd name="connsiteX6136" fmla="*/ 7213356 w 24516184"/>
              <a:gd name="connsiteY6136" fmla="*/ 2454424 h 7200899"/>
              <a:gd name="connsiteX6137" fmla="*/ 7223815 w 24516184"/>
              <a:gd name="connsiteY6137" fmla="*/ 2444760 h 7200899"/>
              <a:gd name="connsiteX6138" fmla="*/ 15294032 w 24516184"/>
              <a:gd name="connsiteY6138" fmla="*/ 2444312 h 7200899"/>
              <a:gd name="connsiteX6139" fmla="*/ 15291120 w 24516184"/>
              <a:gd name="connsiteY6139" fmla="*/ 2478560 h 7200899"/>
              <a:gd name="connsiteX6140" fmla="*/ 15291120 w 24516184"/>
              <a:gd name="connsiteY6140" fmla="*/ 2478561 h 7200899"/>
              <a:gd name="connsiteX6141" fmla="*/ 15246688 w 24516184"/>
              <a:gd name="connsiteY6141" fmla="*/ 2443626 h 7200899"/>
              <a:gd name="connsiteX6142" fmla="*/ 15246690 w 24516184"/>
              <a:gd name="connsiteY6142" fmla="*/ 2443628 h 7200899"/>
              <a:gd name="connsiteX6143" fmla="*/ 15247244 w 24516184"/>
              <a:gd name="connsiteY6143" fmla="*/ 2444361 h 7200899"/>
              <a:gd name="connsiteX6144" fmla="*/ 15248026 w 24516184"/>
              <a:gd name="connsiteY6144" fmla="*/ 2447507 h 7200899"/>
              <a:gd name="connsiteX6145" fmla="*/ 15248028 w 24516184"/>
              <a:gd name="connsiteY6145" fmla="*/ 2447509 h 7200899"/>
              <a:gd name="connsiteX6146" fmla="*/ 15248028 w 24516184"/>
              <a:gd name="connsiteY6146" fmla="*/ 2447513 h 7200899"/>
              <a:gd name="connsiteX6147" fmla="*/ 15249532 w 24516184"/>
              <a:gd name="connsiteY6147" fmla="*/ 2451879 h 7200899"/>
              <a:gd name="connsiteX6148" fmla="*/ 15250644 w 24516184"/>
              <a:gd name="connsiteY6148" fmla="*/ 2457465 h 7200899"/>
              <a:gd name="connsiteX6149" fmla="*/ 15251196 w 24516184"/>
              <a:gd name="connsiteY6149" fmla="*/ 2460234 h 7200899"/>
              <a:gd name="connsiteX6150" fmla="*/ 15251196 w 24516184"/>
              <a:gd name="connsiteY6150" fmla="*/ 2460238 h 7200899"/>
              <a:gd name="connsiteX6151" fmla="*/ 15251198 w 24516184"/>
              <a:gd name="connsiteY6151" fmla="*/ 2460243 h 7200899"/>
              <a:gd name="connsiteX6152" fmla="*/ 15251864 w 24516184"/>
              <a:gd name="connsiteY6152" fmla="*/ 2462923 h 7200899"/>
              <a:gd name="connsiteX6153" fmla="*/ 15252254 w 24516184"/>
              <a:gd name="connsiteY6153" fmla="*/ 2465246 h 7200899"/>
              <a:gd name="connsiteX6154" fmla="*/ 15252576 w 24516184"/>
              <a:gd name="connsiteY6154" fmla="*/ 2467172 h 7200899"/>
              <a:gd name="connsiteX6155" fmla="*/ 15252576 w 24516184"/>
              <a:gd name="connsiteY6155" fmla="*/ 2467177 h 7200899"/>
              <a:gd name="connsiteX6156" fmla="*/ 15252254 w 24516184"/>
              <a:gd name="connsiteY6156" fmla="*/ 2465246 h 7200899"/>
              <a:gd name="connsiteX6157" fmla="*/ 15251864 w 24516184"/>
              <a:gd name="connsiteY6157" fmla="*/ 2462922 h 7200899"/>
              <a:gd name="connsiteX6158" fmla="*/ 15251196 w 24516184"/>
              <a:gd name="connsiteY6158" fmla="*/ 2460238 h 7200899"/>
              <a:gd name="connsiteX6159" fmla="*/ 15250644 w 24516184"/>
              <a:gd name="connsiteY6159" fmla="*/ 2457465 h 7200899"/>
              <a:gd name="connsiteX6160" fmla="*/ 15249532 w 24516184"/>
              <a:gd name="connsiteY6160" fmla="*/ 2451878 h 7200899"/>
              <a:gd name="connsiteX6161" fmla="*/ 15248028 w 24516184"/>
              <a:gd name="connsiteY6161" fmla="*/ 2447509 h 7200899"/>
              <a:gd name="connsiteX6162" fmla="*/ 15247244 w 24516184"/>
              <a:gd name="connsiteY6162" fmla="*/ 2444360 h 7200899"/>
              <a:gd name="connsiteX6163" fmla="*/ 19230228 w 24516184"/>
              <a:gd name="connsiteY6163" fmla="*/ 2438694 h 7200899"/>
              <a:gd name="connsiteX6164" fmla="*/ 19271468 w 24516184"/>
              <a:gd name="connsiteY6164" fmla="*/ 2454787 h 7200899"/>
              <a:gd name="connsiteX6165" fmla="*/ 19250548 w 24516184"/>
              <a:gd name="connsiteY6165" fmla="*/ 2526748 h 7200899"/>
              <a:gd name="connsiteX6166" fmla="*/ 19201968 w 24516184"/>
              <a:gd name="connsiteY6166" fmla="*/ 2472738 h 7200899"/>
              <a:gd name="connsiteX6167" fmla="*/ 19230228 w 24516184"/>
              <a:gd name="connsiteY6167" fmla="*/ 2438694 h 7200899"/>
              <a:gd name="connsiteX6168" fmla="*/ 3418877 w 24516184"/>
              <a:gd name="connsiteY6168" fmla="*/ 2438630 h 7200899"/>
              <a:gd name="connsiteX6169" fmla="*/ 3418800 w 24516184"/>
              <a:gd name="connsiteY6169" fmla="*/ 2438632 h 7200899"/>
              <a:gd name="connsiteX6170" fmla="*/ 3416123 w 24516184"/>
              <a:gd name="connsiteY6170" fmla="*/ 2472917 h 7200899"/>
              <a:gd name="connsiteX6171" fmla="*/ 3416884 w 24516184"/>
              <a:gd name="connsiteY6171" fmla="*/ 2487683 h 7200899"/>
              <a:gd name="connsiteX6172" fmla="*/ 3417788 w 24516184"/>
              <a:gd name="connsiteY6172" fmla="*/ 2489429 h 7200899"/>
              <a:gd name="connsiteX6173" fmla="*/ 3417942 w 24516184"/>
              <a:gd name="connsiteY6173" fmla="*/ 2491020 h 7200899"/>
              <a:gd name="connsiteX6174" fmla="*/ 3419236 w 24516184"/>
              <a:gd name="connsiteY6174" fmla="*/ 2492223 h 7200899"/>
              <a:gd name="connsiteX6175" fmla="*/ 3421130 w 24516184"/>
              <a:gd name="connsiteY6175" fmla="*/ 2495880 h 7200899"/>
              <a:gd name="connsiteX6176" fmla="*/ 3424130 w 24516184"/>
              <a:gd name="connsiteY6176" fmla="*/ 2496772 h 7200899"/>
              <a:gd name="connsiteX6177" fmla="*/ 3426470 w 24516184"/>
              <a:gd name="connsiteY6177" fmla="*/ 2498947 h 7200899"/>
              <a:gd name="connsiteX6178" fmla="*/ 3443880 w 24516184"/>
              <a:gd name="connsiteY6178" fmla="*/ 2502646 h 7200899"/>
              <a:gd name="connsiteX6179" fmla="*/ 3444076 w 24516184"/>
              <a:gd name="connsiteY6179" fmla="*/ 2502704 h 7200899"/>
              <a:gd name="connsiteX6180" fmla="*/ 3442614 w 24516184"/>
              <a:gd name="connsiteY6180" fmla="*/ 2504558 h 7200899"/>
              <a:gd name="connsiteX6181" fmla="*/ 3420860 w 24516184"/>
              <a:gd name="connsiteY6181" fmla="*/ 2530710 h 7200899"/>
              <a:gd name="connsiteX6182" fmla="*/ 3413690 w 24516184"/>
              <a:gd name="connsiteY6182" fmla="*/ 2537074 h 7200899"/>
              <a:gd name="connsiteX6183" fmla="*/ 3403206 w 24516184"/>
              <a:gd name="connsiteY6183" fmla="*/ 2544922 h 7200899"/>
              <a:gd name="connsiteX6184" fmla="*/ 3388990 w 24516184"/>
              <a:gd name="connsiteY6184" fmla="*/ 2553026 h 7200899"/>
              <a:gd name="connsiteX6185" fmla="*/ 3392462 w 24516184"/>
              <a:gd name="connsiteY6185" fmla="*/ 2554505 h 7200899"/>
              <a:gd name="connsiteX6186" fmla="*/ 3392588 w 24516184"/>
              <a:gd name="connsiteY6186" fmla="*/ 2554525 h 7200899"/>
              <a:gd name="connsiteX6187" fmla="*/ 3389068 w 24516184"/>
              <a:gd name="connsiteY6187" fmla="*/ 2553027 h 7200899"/>
              <a:gd name="connsiteX6188" fmla="*/ 3390018 w 24516184"/>
              <a:gd name="connsiteY6188" fmla="*/ 2552552 h 7200899"/>
              <a:gd name="connsiteX6189" fmla="*/ 3402576 w 24516184"/>
              <a:gd name="connsiteY6189" fmla="*/ 2545393 h 7200899"/>
              <a:gd name="connsiteX6190" fmla="*/ 3403206 w 24516184"/>
              <a:gd name="connsiteY6190" fmla="*/ 2544922 h 7200899"/>
              <a:gd name="connsiteX6191" fmla="*/ 3404026 w 24516184"/>
              <a:gd name="connsiteY6191" fmla="*/ 2544454 h 7200899"/>
              <a:gd name="connsiteX6192" fmla="*/ 3412636 w 24516184"/>
              <a:gd name="connsiteY6192" fmla="*/ 2538010 h 7200899"/>
              <a:gd name="connsiteX6193" fmla="*/ 3413690 w 24516184"/>
              <a:gd name="connsiteY6193" fmla="*/ 2537074 h 7200899"/>
              <a:gd name="connsiteX6194" fmla="*/ 3414938 w 24516184"/>
              <a:gd name="connsiteY6194" fmla="*/ 2536140 h 7200899"/>
              <a:gd name="connsiteX6195" fmla="*/ 3420312 w 24516184"/>
              <a:gd name="connsiteY6195" fmla="*/ 2531369 h 7200899"/>
              <a:gd name="connsiteX6196" fmla="*/ 3420860 w 24516184"/>
              <a:gd name="connsiteY6196" fmla="*/ 2530710 h 7200899"/>
              <a:gd name="connsiteX6197" fmla="*/ 3421616 w 24516184"/>
              <a:gd name="connsiteY6197" fmla="*/ 2530040 h 7200899"/>
              <a:gd name="connsiteX6198" fmla="*/ 3438839 w 24516184"/>
              <a:gd name="connsiteY6198" fmla="*/ 2509336 h 7200899"/>
              <a:gd name="connsiteX6199" fmla="*/ 3442614 w 24516184"/>
              <a:gd name="connsiteY6199" fmla="*/ 2504558 h 7200899"/>
              <a:gd name="connsiteX6200" fmla="*/ 3444154 w 24516184"/>
              <a:gd name="connsiteY6200" fmla="*/ 2502704 h 7200899"/>
              <a:gd name="connsiteX6201" fmla="*/ 3443880 w 24516184"/>
              <a:gd name="connsiteY6201" fmla="*/ 2502646 h 7200899"/>
              <a:gd name="connsiteX6202" fmla="*/ 3443382 w 24516184"/>
              <a:gd name="connsiteY6202" fmla="*/ 2502498 h 7200899"/>
              <a:gd name="connsiteX6203" fmla="*/ 3426670 w 24516184"/>
              <a:gd name="connsiteY6203" fmla="*/ 2498947 h 7200899"/>
              <a:gd name="connsiteX6204" fmla="*/ 3424424 w 24516184"/>
              <a:gd name="connsiteY6204" fmla="*/ 2496859 h 7200899"/>
              <a:gd name="connsiteX6205" fmla="*/ 3424130 w 24516184"/>
              <a:gd name="connsiteY6205" fmla="*/ 2496772 h 7200899"/>
              <a:gd name="connsiteX6206" fmla="*/ 3424036 w 24516184"/>
              <a:gd name="connsiteY6206" fmla="*/ 2496686 h 7200899"/>
              <a:gd name="connsiteX6207" fmla="*/ 3421332 w 24516184"/>
              <a:gd name="connsiteY6207" fmla="*/ 2495881 h 7200899"/>
              <a:gd name="connsiteX6208" fmla="*/ 3419622 w 24516184"/>
              <a:gd name="connsiteY6208" fmla="*/ 2492582 h 7200899"/>
              <a:gd name="connsiteX6209" fmla="*/ 3419236 w 24516184"/>
              <a:gd name="connsiteY6209" fmla="*/ 2492223 h 7200899"/>
              <a:gd name="connsiteX6210" fmla="*/ 3419048 w 24516184"/>
              <a:gd name="connsiteY6210" fmla="*/ 2491862 h 7200899"/>
              <a:gd name="connsiteX6211" fmla="*/ 3418144 w 24516184"/>
              <a:gd name="connsiteY6211" fmla="*/ 2491020 h 7200899"/>
              <a:gd name="connsiteX6212" fmla="*/ 3418036 w 24516184"/>
              <a:gd name="connsiteY6212" fmla="*/ 2489907 h 7200899"/>
              <a:gd name="connsiteX6213" fmla="*/ 3417788 w 24516184"/>
              <a:gd name="connsiteY6213" fmla="*/ 2489429 h 7200899"/>
              <a:gd name="connsiteX6214" fmla="*/ 3417740 w 24516184"/>
              <a:gd name="connsiteY6214" fmla="*/ 2488927 h 7200899"/>
              <a:gd name="connsiteX6215" fmla="*/ 3417098 w 24516184"/>
              <a:gd name="connsiteY6215" fmla="*/ 2487684 h 7200899"/>
              <a:gd name="connsiteX6216" fmla="*/ 3416490 w 24516184"/>
              <a:gd name="connsiteY6216" fmla="*/ 2475915 h 7200899"/>
              <a:gd name="connsiteX6217" fmla="*/ 3416202 w 24516184"/>
              <a:gd name="connsiteY6217" fmla="*/ 2472917 h 7200899"/>
              <a:gd name="connsiteX6218" fmla="*/ 3418877 w 24516184"/>
              <a:gd name="connsiteY6218" fmla="*/ 2438630 h 7200899"/>
              <a:gd name="connsiteX6219" fmla="*/ 7536754 w 24516184"/>
              <a:gd name="connsiteY6219" fmla="*/ 2434513 h 7200899"/>
              <a:gd name="connsiteX6220" fmla="*/ 7536996 w 24516184"/>
              <a:gd name="connsiteY6220" fmla="*/ 2434577 h 7200899"/>
              <a:gd name="connsiteX6221" fmla="*/ 7567337 w 24516184"/>
              <a:gd name="connsiteY6221" fmla="*/ 2439414 h 7200899"/>
              <a:gd name="connsiteX6222" fmla="*/ 7598080 w 24516184"/>
              <a:gd name="connsiteY6222" fmla="*/ 2444311 h 7200899"/>
              <a:gd name="connsiteX6223" fmla="*/ 7607986 w 24516184"/>
              <a:gd name="connsiteY6223" fmla="*/ 2505936 h 7200899"/>
              <a:gd name="connsiteX6224" fmla="*/ 7684834 w 24516184"/>
              <a:gd name="connsiteY6224" fmla="*/ 2518186 h 7200899"/>
              <a:gd name="connsiteX6225" fmla="*/ 7691188 w 24516184"/>
              <a:gd name="connsiteY6225" fmla="*/ 2525017 h 7200899"/>
              <a:gd name="connsiteX6226" fmla="*/ 7714516 w 24516184"/>
              <a:gd name="connsiteY6226" fmla="*/ 2550729 h 7200899"/>
              <a:gd name="connsiteX6227" fmla="*/ 7720374 w 24516184"/>
              <a:gd name="connsiteY6227" fmla="*/ 2556388 h 7200899"/>
              <a:gd name="connsiteX6228" fmla="*/ 7722748 w 24516184"/>
              <a:gd name="connsiteY6228" fmla="*/ 2558942 h 7200899"/>
              <a:gd name="connsiteX6229" fmla="*/ 7739504 w 24516184"/>
              <a:gd name="connsiteY6229" fmla="*/ 2576031 h 7200899"/>
              <a:gd name="connsiteX6230" fmla="*/ 7742810 w 24516184"/>
              <a:gd name="connsiteY6230" fmla="*/ 2580398 h 7200899"/>
              <a:gd name="connsiteX6231" fmla="*/ 7733536 w 24516184"/>
              <a:gd name="connsiteY6231" fmla="*/ 2585030 h 7200899"/>
              <a:gd name="connsiteX6232" fmla="*/ 7733664 w 24516184"/>
              <a:gd name="connsiteY6232" fmla="*/ 2585049 h 7200899"/>
              <a:gd name="connsiteX6233" fmla="*/ 7733800 w 24516184"/>
              <a:gd name="connsiteY6233" fmla="*/ 2585019 h 7200899"/>
              <a:gd name="connsiteX6234" fmla="*/ 7742872 w 24516184"/>
              <a:gd name="connsiteY6234" fmla="*/ 2580486 h 7200899"/>
              <a:gd name="connsiteX6235" fmla="*/ 7742810 w 24516184"/>
              <a:gd name="connsiteY6235" fmla="*/ 2580398 h 7200899"/>
              <a:gd name="connsiteX6236" fmla="*/ 7742984 w 24516184"/>
              <a:gd name="connsiteY6236" fmla="*/ 2580309 h 7200899"/>
              <a:gd name="connsiteX6237" fmla="*/ 7740570 w 24516184"/>
              <a:gd name="connsiteY6237" fmla="*/ 2577116 h 7200899"/>
              <a:gd name="connsiteX6238" fmla="*/ 7739504 w 24516184"/>
              <a:gd name="connsiteY6238" fmla="*/ 2576031 h 7200899"/>
              <a:gd name="connsiteX6239" fmla="*/ 7738670 w 24516184"/>
              <a:gd name="connsiteY6239" fmla="*/ 2574928 h 7200899"/>
              <a:gd name="connsiteX6240" fmla="*/ 7722998 w 24516184"/>
              <a:gd name="connsiteY6240" fmla="*/ 2558943 h 7200899"/>
              <a:gd name="connsiteX6241" fmla="*/ 7722800 w 24516184"/>
              <a:gd name="connsiteY6241" fmla="*/ 2558734 h 7200899"/>
              <a:gd name="connsiteX6242" fmla="*/ 7720374 w 24516184"/>
              <a:gd name="connsiteY6242" fmla="*/ 2556388 h 7200899"/>
              <a:gd name="connsiteX6243" fmla="*/ 7718102 w 24516184"/>
              <a:gd name="connsiteY6243" fmla="*/ 2553946 h 7200899"/>
              <a:gd name="connsiteX6244" fmla="*/ 7714775 w 24516184"/>
              <a:gd name="connsiteY6244" fmla="*/ 2550730 h 7200899"/>
              <a:gd name="connsiteX6245" fmla="*/ 7701520 w 24516184"/>
              <a:gd name="connsiteY6245" fmla="*/ 2536123 h 7200899"/>
              <a:gd name="connsiteX6246" fmla="*/ 7691188 w 24516184"/>
              <a:gd name="connsiteY6246" fmla="*/ 2525017 h 7200899"/>
              <a:gd name="connsiteX6247" fmla="*/ 7684990 w 24516184"/>
              <a:gd name="connsiteY6247" fmla="*/ 2518186 h 7200899"/>
              <a:gd name="connsiteX6248" fmla="*/ 7608142 w 24516184"/>
              <a:gd name="connsiteY6248" fmla="*/ 2505936 h 7200899"/>
              <a:gd name="connsiteX6249" fmla="*/ 7598235 w 24516184"/>
              <a:gd name="connsiteY6249" fmla="*/ 2444311 h 7200899"/>
              <a:gd name="connsiteX6250" fmla="*/ 7567492 w 24516184"/>
              <a:gd name="connsiteY6250" fmla="*/ 2439414 h 7200899"/>
              <a:gd name="connsiteX6251" fmla="*/ 7536754 w 24516184"/>
              <a:gd name="connsiteY6251" fmla="*/ 2434513 h 7200899"/>
              <a:gd name="connsiteX6252" fmla="*/ 19356164 w 24516184"/>
              <a:gd name="connsiteY6252" fmla="*/ 2433310 h 7200899"/>
              <a:gd name="connsiteX6253" fmla="*/ 19367676 w 24516184"/>
              <a:gd name="connsiteY6253" fmla="*/ 2495502 h 7200899"/>
              <a:gd name="connsiteX6254" fmla="*/ 19335772 w 24516184"/>
              <a:gd name="connsiteY6254" fmla="*/ 2450849 h 7200899"/>
              <a:gd name="connsiteX6255" fmla="*/ 19356164 w 24516184"/>
              <a:gd name="connsiteY6255" fmla="*/ 2433310 h 7200899"/>
              <a:gd name="connsiteX6256" fmla="*/ 18743024 w 24516184"/>
              <a:gd name="connsiteY6256" fmla="*/ 2419821 h 7200899"/>
              <a:gd name="connsiteX6257" fmla="*/ 18877932 w 24516184"/>
              <a:gd name="connsiteY6257" fmla="*/ 2592248 h 7200899"/>
              <a:gd name="connsiteX6258" fmla="*/ 18743024 w 24516184"/>
              <a:gd name="connsiteY6258" fmla="*/ 2419821 h 7200899"/>
              <a:gd name="connsiteX6259" fmla="*/ 11047025 w 24516184"/>
              <a:gd name="connsiteY6259" fmla="*/ 2419820 h 7200899"/>
              <a:gd name="connsiteX6260" fmla="*/ 11047031 w 24516184"/>
              <a:gd name="connsiteY6260" fmla="*/ 2419847 h 7200899"/>
              <a:gd name="connsiteX6261" fmla="*/ 11047034 w 24516184"/>
              <a:gd name="connsiteY6261" fmla="*/ 2419848 h 7200899"/>
              <a:gd name="connsiteX6262" fmla="*/ 11047031 w 24516184"/>
              <a:gd name="connsiteY6262" fmla="*/ 2419824 h 7200899"/>
              <a:gd name="connsiteX6263" fmla="*/ 11069123 w 24516184"/>
              <a:gd name="connsiteY6263" fmla="*/ 2439555 h 7200899"/>
              <a:gd name="connsiteX6264" fmla="*/ 11047031 w 24516184"/>
              <a:gd name="connsiteY6264" fmla="*/ 2419823 h 7200899"/>
              <a:gd name="connsiteX6265" fmla="*/ 11047028 w 24516184"/>
              <a:gd name="connsiteY6265" fmla="*/ 2419821 h 7200899"/>
              <a:gd name="connsiteX6266" fmla="*/ 12753712 w 24516184"/>
              <a:gd name="connsiteY6266" fmla="*/ 2419770 h 7200899"/>
              <a:gd name="connsiteX6267" fmla="*/ 12744928 w 24516184"/>
              <a:gd name="connsiteY6267" fmla="*/ 2435903 h 7200899"/>
              <a:gd name="connsiteX6268" fmla="*/ 12749052 w 24516184"/>
              <a:gd name="connsiteY6268" fmla="*/ 2428329 h 7200899"/>
              <a:gd name="connsiteX6269" fmla="*/ 12753712 w 24516184"/>
              <a:gd name="connsiteY6269" fmla="*/ 2419772 h 7200899"/>
              <a:gd name="connsiteX6270" fmla="*/ 21494628 w 24516184"/>
              <a:gd name="connsiteY6270" fmla="*/ 2416447 h 7200899"/>
              <a:gd name="connsiteX6271" fmla="*/ 21537668 w 24516184"/>
              <a:gd name="connsiteY6271" fmla="*/ 2418313 h 7200899"/>
              <a:gd name="connsiteX6272" fmla="*/ 21679444 w 24516184"/>
              <a:gd name="connsiteY6272" fmla="*/ 2551299 h 7200899"/>
              <a:gd name="connsiteX6273" fmla="*/ 21689224 w 24516184"/>
              <a:gd name="connsiteY6273" fmla="*/ 2617240 h 7200899"/>
              <a:gd name="connsiteX6274" fmla="*/ 21693644 w 24516184"/>
              <a:gd name="connsiteY6274" fmla="*/ 2621466 h 7200899"/>
              <a:gd name="connsiteX6275" fmla="*/ 21691168 w 24516184"/>
              <a:gd name="connsiteY6275" fmla="*/ 2630345 h 7200899"/>
              <a:gd name="connsiteX6276" fmla="*/ 21695624 w 24516184"/>
              <a:gd name="connsiteY6276" fmla="*/ 2660393 h 7200899"/>
              <a:gd name="connsiteX6277" fmla="*/ 21681160 w 24516184"/>
              <a:gd name="connsiteY6277" fmla="*/ 2666230 h 7200899"/>
              <a:gd name="connsiteX6278" fmla="*/ 21680036 w 24516184"/>
              <a:gd name="connsiteY6278" fmla="*/ 2670259 h 7200899"/>
              <a:gd name="connsiteX6279" fmla="*/ 21648544 w 24516184"/>
              <a:gd name="connsiteY6279" fmla="*/ 2705337 h 7200899"/>
              <a:gd name="connsiteX6280" fmla="*/ 21601460 w 24516184"/>
              <a:gd name="connsiteY6280" fmla="*/ 2720820 h 7200899"/>
              <a:gd name="connsiteX6281" fmla="*/ 21598316 w 24516184"/>
              <a:gd name="connsiteY6281" fmla="*/ 2723811 h 7200899"/>
              <a:gd name="connsiteX6282" fmla="*/ 21594744 w 24516184"/>
              <a:gd name="connsiteY6282" fmla="*/ 2723031 h 7200899"/>
              <a:gd name="connsiteX6283" fmla="*/ 21573244 w 24516184"/>
              <a:gd name="connsiteY6283" fmla="*/ 2730099 h 7200899"/>
              <a:gd name="connsiteX6284" fmla="*/ 21555464 w 24516184"/>
              <a:gd name="connsiteY6284" fmla="*/ 2668208 h 7200899"/>
              <a:gd name="connsiteX6285" fmla="*/ 21518496 w 24516184"/>
              <a:gd name="connsiteY6285" fmla="*/ 2641848 h 7200899"/>
              <a:gd name="connsiteX6286" fmla="*/ 21440968 w 24516184"/>
              <a:gd name="connsiteY6286" fmla="*/ 2451383 h 7200899"/>
              <a:gd name="connsiteX6287" fmla="*/ 21453760 w 24516184"/>
              <a:gd name="connsiteY6287" fmla="*/ 2431813 h 7200899"/>
              <a:gd name="connsiteX6288" fmla="*/ 21494628 w 24516184"/>
              <a:gd name="connsiteY6288" fmla="*/ 2416447 h 7200899"/>
              <a:gd name="connsiteX6289" fmla="*/ 7039464 w 24516184"/>
              <a:gd name="connsiteY6289" fmla="*/ 2415289 h 7200899"/>
              <a:gd name="connsiteX6290" fmla="*/ 7039440 w 24516184"/>
              <a:gd name="connsiteY6290" fmla="*/ 2415309 h 7200899"/>
              <a:gd name="connsiteX6291" fmla="*/ 7054680 w 24516184"/>
              <a:gd name="connsiteY6291" fmla="*/ 2417737 h 7200899"/>
              <a:gd name="connsiteX6292" fmla="*/ 7070054 w 24516184"/>
              <a:gd name="connsiteY6292" fmla="*/ 2420185 h 7200899"/>
              <a:gd name="connsiteX6293" fmla="*/ 7131524 w 24516184"/>
              <a:gd name="connsiteY6293" fmla="*/ 2429990 h 7200899"/>
              <a:gd name="connsiteX6294" fmla="*/ 7193016 w 24516184"/>
              <a:gd name="connsiteY6294" fmla="*/ 2439786 h 7200899"/>
              <a:gd name="connsiteX6295" fmla="*/ 7223756 w 24516184"/>
              <a:gd name="connsiteY6295" fmla="*/ 2444688 h 7200899"/>
              <a:gd name="connsiteX6296" fmla="*/ 7223756 w 24516184"/>
              <a:gd name="connsiteY6296" fmla="*/ 2444690 h 7200899"/>
              <a:gd name="connsiteX6297" fmla="*/ 7223868 w 24516184"/>
              <a:gd name="connsiteY6297" fmla="*/ 2444708 h 7200899"/>
              <a:gd name="connsiteX6298" fmla="*/ 7223888 w 24516184"/>
              <a:gd name="connsiteY6298" fmla="*/ 2444689 h 7200899"/>
              <a:gd name="connsiteX6299" fmla="*/ 7223911 w 24516184"/>
              <a:gd name="connsiteY6299" fmla="*/ 2444715 h 7200899"/>
              <a:gd name="connsiteX6300" fmla="*/ 7223974 w 24516184"/>
              <a:gd name="connsiteY6300" fmla="*/ 2444725 h 7200899"/>
              <a:gd name="connsiteX6301" fmla="*/ 7223998 w 24516184"/>
              <a:gd name="connsiteY6301" fmla="*/ 2444703 h 7200899"/>
              <a:gd name="connsiteX6302" fmla="*/ 7223900 w 24516184"/>
              <a:gd name="connsiteY6302" fmla="*/ 2444688 h 7200899"/>
              <a:gd name="connsiteX6303" fmla="*/ 7193166 w 24516184"/>
              <a:gd name="connsiteY6303" fmla="*/ 2439786 h 7200899"/>
              <a:gd name="connsiteX6304" fmla="*/ 7131670 w 24516184"/>
              <a:gd name="connsiteY6304" fmla="*/ 2429990 h 7200899"/>
              <a:gd name="connsiteX6305" fmla="*/ 7070208 w 24516184"/>
              <a:gd name="connsiteY6305" fmla="*/ 2420185 h 7200899"/>
              <a:gd name="connsiteX6306" fmla="*/ 7054832 w 24516184"/>
              <a:gd name="connsiteY6306" fmla="*/ 2417737 h 7200899"/>
              <a:gd name="connsiteX6307" fmla="*/ 7039464 w 24516184"/>
              <a:gd name="connsiteY6307" fmla="*/ 2415289 h 7200899"/>
              <a:gd name="connsiteX6308" fmla="*/ 2885382 w 24516184"/>
              <a:gd name="connsiteY6308" fmla="*/ 2414589 h 7200899"/>
              <a:gd name="connsiteX6309" fmla="*/ 2871569 w 24516184"/>
              <a:gd name="connsiteY6309" fmla="*/ 2416477 h 7200899"/>
              <a:gd name="connsiteX6310" fmla="*/ 2868990 w 24516184"/>
              <a:gd name="connsiteY6310" fmla="*/ 2417852 h 7200899"/>
              <a:gd name="connsiteX6311" fmla="*/ 2867090 w 24516184"/>
              <a:gd name="connsiteY6311" fmla="*/ 2418228 h 7200899"/>
              <a:gd name="connsiteX6312" fmla="*/ 2864288 w 24516184"/>
              <a:gd name="connsiteY6312" fmla="*/ 2420357 h 7200899"/>
              <a:gd name="connsiteX6313" fmla="*/ 2857658 w 24516184"/>
              <a:gd name="connsiteY6313" fmla="*/ 2423890 h 7200899"/>
              <a:gd name="connsiteX6314" fmla="*/ 2850728 w 24516184"/>
              <a:gd name="connsiteY6314" fmla="*/ 2430660 h 7200899"/>
              <a:gd name="connsiteX6315" fmla="*/ 2847698 w 24516184"/>
              <a:gd name="connsiteY6315" fmla="*/ 2432962 h 7200899"/>
              <a:gd name="connsiteX6316" fmla="*/ 2845654 w 24516184"/>
              <a:gd name="connsiteY6316" fmla="*/ 2435618 h 7200899"/>
              <a:gd name="connsiteX6317" fmla="*/ 2842216 w 24516184"/>
              <a:gd name="connsiteY6317" fmla="*/ 2438975 h 7200899"/>
              <a:gd name="connsiteX6318" fmla="*/ 2823812 w 24516184"/>
              <a:gd name="connsiteY6318" fmla="*/ 2463878 h 7200899"/>
              <a:gd name="connsiteX6319" fmla="*/ 2900666 w 24516184"/>
              <a:gd name="connsiteY6319" fmla="*/ 2476128 h 7200899"/>
              <a:gd name="connsiteX6320" fmla="*/ 2962142 w 24516184"/>
              <a:gd name="connsiteY6320" fmla="*/ 2485927 h 7200899"/>
              <a:gd name="connsiteX6321" fmla="*/ 3115844 w 24516184"/>
              <a:gd name="connsiteY6321" fmla="*/ 2510426 h 7200899"/>
              <a:gd name="connsiteX6322" fmla="*/ 3161952 w 24516184"/>
              <a:gd name="connsiteY6322" fmla="*/ 2517775 h 7200899"/>
              <a:gd name="connsiteX6323" fmla="*/ 3156490 w 24516184"/>
              <a:gd name="connsiteY6323" fmla="*/ 2576953 h 7200899"/>
              <a:gd name="connsiteX6324" fmla="*/ 3156572 w 24516184"/>
              <a:gd name="connsiteY6324" fmla="*/ 2576902 h 7200899"/>
              <a:gd name="connsiteX6325" fmla="*/ 3157422 w 24516184"/>
              <a:gd name="connsiteY6325" fmla="*/ 2567707 h 7200899"/>
              <a:gd name="connsiteX6326" fmla="*/ 3162032 w 24516184"/>
              <a:gd name="connsiteY6326" fmla="*/ 2517775 h 7200899"/>
              <a:gd name="connsiteX6327" fmla="*/ 3115920 w 24516184"/>
              <a:gd name="connsiteY6327" fmla="*/ 2510426 h 7200899"/>
              <a:gd name="connsiteX6328" fmla="*/ 2962218 w 24516184"/>
              <a:gd name="connsiteY6328" fmla="*/ 2485927 h 7200899"/>
              <a:gd name="connsiteX6329" fmla="*/ 2900742 w 24516184"/>
              <a:gd name="connsiteY6329" fmla="*/ 2476128 h 7200899"/>
              <a:gd name="connsiteX6330" fmla="*/ 2823890 w 24516184"/>
              <a:gd name="connsiteY6330" fmla="*/ 2463878 h 7200899"/>
              <a:gd name="connsiteX6331" fmla="*/ 2827274 w 24516184"/>
              <a:gd name="connsiteY6331" fmla="*/ 2459484 h 7200899"/>
              <a:gd name="connsiteX6332" fmla="*/ 2842430 w 24516184"/>
              <a:gd name="connsiteY6332" fmla="*/ 2438976 h 7200899"/>
              <a:gd name="connsiteX6333" fmla="*/ 2845000 w 24516184"/>
              <a:gd name="connsiteY6333" fmla="*/ 2436465 h 7200899"/>
              <a:gd name="connsiteX6334" fmla="*/ 2845654 w 24516184"/>
              <a:gd name="connsiteY6334" fmla="*/ 2435618 h 7200899"/>
              <a:gd name="connsiteX6335" fmla="*/ 2846524 w 24516184"/>
              <a:gd name="connsiteY6335" fmla="*/ 2434769 h 7200899"/>
              <a:gd name="connsiteX6336" fmla="*/ 2847914 w 24516184"/>
              <a:gd name="connsiteY6336" fmla="*/ 2432962 h 7200899"/>
              <a:gd name="connsiteX6337" fmla="*/ 2849976 w 24516184"/>
              <a:gd name="connsiteY6337" fmla="*/ 2431395 h 7200899"/>
              <a:gd name="connsiteX6338" fmla="*/ 2850728 w 24516184"/>
              <a:gd name="connsiteY6338" fmla="*/ 2430660 h 7200899"/>
              <a:gd name="connsiteX6339" fmla="*/ 2851700 w 24516184"/>
              <a:gd name="connsiteY6339" fmla="*/ 2429922 h 7200899"/>
              <a:gd name="connsiteX6340" fmla="*/ 2857874 w 24516184"/>
              <a:gd name="connsiteY6340" fmla="*/ 2423891 h 7200899"/>
              <a:gd name="connsiteX6341" fmla="*/ 2863782 w 24516184"/>
              <a:gd name="connsiteY6341" fmla="*/ 2420743 h 7200899"/>
              <a:gd name="connsiteX6342" fmla="*/ 2864288 w 24516184"/>
              <a:gd name="connsiteY6342" fmla="*/ 2420357 h 7200899"/>
              <a:gd name="connsiteX6343" fmla="*/ 2865012 w 24516184"/>
              <a:gd name="connsiteY6343" fmla="*/ 2419971 h 7200899"/>
              <a:gd name="connsiteX6344" fmla="*/ 2867306 w 24516184"/>
              <a:gd name="connsiteY6344" fmla="*/ 2418229 h 7200899"/>
              <a:gd name="connsiteX6345" fmla="*/ 2868860 w 24516184"/>
              <a:gd name="connsiteY6345" fmla="*/ 2417921 h 7200899"/>
              <a:gd name="connsiteX6346" fmla="*/ 2868990 w 24516184"/>
              <a:gd name="connsiteY6346" fmla="*/ 2417852 h 7200899"/>
              <a:gd name="connsiteX6347" fmla="*/ 2869336 w 24516184"/>
              <a:gd name="connsiteY6347" fmla="*/ 2417784 h 7200899"/>
              <a:gd name="connsiteX6348" fmla="*/ 2871784 w 24516184"/>
              <a:gd name="connsiteY6348" fmla="*/ 2416478 h 7200899"/>
              <a:gd name="connsiteX6349" fmla="*/ 2885129 w 24516184"/>
              <a:gd name="connsiteY6349" fmla="*/ 2414654 h 7200899"/>
              <a:gd name="connsiteX6350" fmla="*/ 2885431 w 24516184"/>
              <a:gd name="connsiteY6350" fmla="*/ 2414594 h 7200899"/>
              <a:gd name="connsiteX6351" fmla="*/ 23625764 w 24516184"/>
              <a:gd name="connsiteY6351" fmla="*/ 2412075 h 7200899"/>
              <a:gd name="connsiteX6352" fmla="*/ 23665872 w 24516184"/>
              <a:gd name="connsiteY6352" fmla="*/ 2413093 h 7200899"/>
              <a:gd name="connsiteX6353" fmla="*/ 23721596 w 24516184"/>
              <a:gd name="connsiteY6353" fmla="*/ 2481294 h 7200899"/>
              <a:gd name="connsiteX6354" fmla="*/ 23577088 w 24516184"/>
              <a:gd name="connsiteY6354" fmla="*/ 2455382 h 7200899"/>
              <a:gd name="connsiteX6355" fmla="*/ 23589104 w 24516184"/>
              <a:gd name="connsiteY6355" fmla="*/ 2416079 h 7200899"/>
              <a:gd name="connsiteX6356" fmla="*/ 23625764 w 24516184"/>
              <a:gd name="connsiteY6356" fmla="*/ 2412075 h 7200899"/>
              <a:gd name="connsiteX6357" fmla="*/ 11867400 w 24516184"/>
              <a:gd name="connsiteY6357" fmla="*/ 2409298 h 7200899"/>
              <a:gd name="connsiteX6358" fmla="*/ 11867390 w 24516184"/>
              <a:gd name="connsiteY6358" fmla="*/ 2409300 h 7200899"/>
              <a:gd name="connsiteX6359" fmla="*/ 11865982 w 24516184"/>
              <a:gd name="connsiteY6359" fmla="*/ 2438457 h 7200899"/>
              <a:gd name="connsiteX6360" fmla="*/ 11899512 w 24516184"/>
              <a:gd name="connsiteY6360" fmla="*/ 2454138 h 7200899"/>
              <a:gd name="connsiteX6361" fmla="*/ 11865988 w 24516184"/>
              <a:gd name="connsiteY6361" fmla="*/ 2438457 h 7200899"/>
              <a:gd name="connsiteX6362" fmla="*/ 11867392 w 24516184"/>
              <a:gd name="connsiteY6362" fmla="*/ 2409300 h 7200899"/>
              <a:gd name="connsiteX6363" fmla="*/ 8459749 w 24516184"/>
              <a:gd name="connsiteY6363" fmla="*/ 2401541 h 7200899"/>
              <a:gd name="connsiteX6364" fmla="*/ 8459749 w 24516184"/>
              <a:gd name="connsiteY6364" fmla="*/ 2401542 h 7200899"/>
              <a:gd name="connsiteX6365" fmla="*/ 8475090 w 24516184"/>
              <a:gd name="connsiteY6365" fmla="*/ 2403987 h 7200899"/>
              <a:gd name="connsiteX6366" fmla="*/ 8475090 w 24516184"/>
              <a:gd name="connsiteY6366" fmla="*/ 2403986 h 7200899"/>
              <a:gd name="connsiteX6367" fmla="*/ 10906084 w 24516184"/>
              <a:gd name="connsiteY6367" fmla="*/ 2393479 h 7200899"/>
              <a:gd name="connsiteX6368" fmla="*/ 10885592 w 24516184"/>
              <a:gd name="connsiteY6368" fmla="*/ 2416492 h 7200899"/>
              <a:gd name="connsiteX6369" fmla="*/ 10863454 w 24516184"/>
              <a:gd name="connsiteY6369" fmla="*/ 2425201 h 7200899"/>
              <a:gd name="connsiteX6370" fmla="*/ 10885592 w 24516184"/>
              <a:gd name="connsiteY6370" fmla="*/ 2416493 h 7200899"/>
              <a:gd name="connsiteX6371" fmla="*/ 10906084 w 24516184"/>
              <a:gd name="connsiteY6371" fmla="*/ 2393480 h 7200899"/>
              <a:gd name="connsiteX6372" fmla="*/ 1567826 w 24516184"/>
              <a:gd name="connsiteY6372" fmla="*/ 2383779 h 7200899"/>
              <a:gd name="connsiteX6373" fmla="*/ 1583198 w 24516184"/>
              <a:gd name="connsiteY6373" fmla="*/ 2386230 h 7200899"/>
              <a:gd name="connsiteX6374" fmla="*/ 1577738 w 24516184"/>
              <a:gd name="connsiteY6374" fmla="*/ 2445403 h 7200899"/>
              <a:gd name="connsiteX6375" fmla="*/ 1567826 w 24516184"/>
              <a:gd name="connsiteY6375" fmla="*/ 2383779 h 7200899"/>
              <a:gd name="connsiteX6376" fmla="*/ 11947066 w 24516184"/>
              <a:gd name="connsiteY6376" fmla="*/ 2370428 h 7200899"/>
              <a:gd name="connsiteX6377" fmla="*/ 11947060 w 24516184"/>
              <a:gd name="connsiteY6377" fmla="*/ 2370432 h 7200899"/>
              <a:gd name="connsiteX6378" fmla="*/ 11947060 w 24516184"/>
              <a:gd name="connsiteY6378" fmla="*/ 2370433 h 7200899"/>
              <a:gd name="connsiteX6379" fmla="*/ 11947066 w 24516184"/>
              <a:gd name="connsiteY6379" fmla="*/ 2370429 h 7200899"/>
              <a:gd name="connsiteX6380" fmla="*/ 11988852 w 24516184"/>
              <a:gd name="connsiteY6380" fmla="*/ 2424847 h 7200899"/>
              <a:gd name="connsiteX6381" fmla="*/ 11989254 w 24516184"/>
              <a:gd name="connsiteY6381" fmla="*/ 2453330 h 7200899"/>
              <a:gd name="connsiteX6382" fmla="*/ 11988852 w 24516184"/>
              <a:gd name="connsiteY6382" fmla="*/ 2424846 h 7200899"/>
              <a:gd name="connsiteX6383" fmla="*/ 11947066 w 24516184"/>
              <a:gd name="connsiteY6383" fmla="*/ 2370428 h 7200899"/>
              <a:gd name="connsiteX6384" fmla="*/ 12889182 w 24516184"/>
              <a:gd name="connsiteY6384" fmla="*/ 2366908 h 7200899"/>
              <a:gd name="connsiteX6385" fmla="*/ 12874680 w 24516184"/>
              <a:gd name="connsiteY6385" fmla="*/ 2434835 h 7200899"/>
              <a:gd name="connsiteX6386" fmla="*/ 12865692 w 24516184"/>
              <a:gd name="connsiteY6386" fmla="*/ 2457045 h 7200899"/>
              <a:gd name="connsiteX6387" fmla="*/ 12860156 w 24516184"/>
              <a:gd name="connsiteY6387" fmla="*/ 2467733 h 7200899"/>
              <a:gd name="connsiteX6388" fmla="*/ 12838440 w 24516184"/>
              <a:gd name="connsiteY6388" fmla="*/ 2494083 h 7200899"/>
              <a:gd name="connsiteX6389" fmla="*/ 12838440 w 24516184"/>
              <a:gd name="connsiteY6389" fmla="*/ 2494083 h 7200899"/>
              <a:gd name="connsiteX6390" fmla="*/ 12838444 w 24516184"/>
              <a:gd name="connsiteY6390" fmla="*/ 2494082 h 7200899"/>
              <a:gd name="connsiteX6391" fmla="*/ 12860156 w 24516184"/>
              <a:gd name="connsiteY6391" fmla="*/ 2467737 h 7200899"/>
              <a:gd name="connsiteX6392" fmla="*/ 12860156 w 24516184"/>
              <a:gd name="connsiteY6392" fmla="*/ 2467733 h 7200899"/>
              <a:gd name="connsiteX6393" fmla="*/ 12860160 w 24516184"/>
              <a:gd name="connsiteY6393" fmla="*/ 2467730 h 7200899"/>
              <a:gd name="connsiteX6394" fmla="*/ 12865688 w 24516184"/>
              <a:gd name="connsiteY6394" fmla="*/ 2457054 h 7200899"/>
              <a:gd name="connsiteX6395" fmla="*/ 12865692 w 24516184"/>
              <a:gd name="connsiteY6395" fmla="*/ 2457045 h 7200899"/>
              <a:gd name="connsiteX6396" fmla="*/ 12865696 w 24516184"/>
              <a:gd name="connsiteY6396" fmla="*/ 2457036 h 7200899"/>
              <a:gd name="connsiteX6397" fmla="*/ 12874680 w 24516184"/>
              <a:gd name="connsiteY6397" fmla="*/ 2434841 h 7200899"/>
              <a:gd name="connsiteX6398" fmla="*/ 12874680 w 24516184"/>
              <a:gd name="connsiteY6398" fmla="*/ 2434835 h 7200899"/>
              <a:gd name="connsiteX6399" fmla="*/ 12874684 w 24516184"/>
              <a:gd name="connsiteY6399" fmla="*/ 2434828 h 7200899"/>
              <a:gd name="connsiteX6400" fmla="*/ 12889180 w 24516184"/>
              <a:gd name="connsiteY6400" fmla="*/ 2366929 h 7200899"/>
              <a:gd name="connsiteX6401" fmla="*/ 20347788 w 24516184"/>
              <a:gd name="connsiteY6401" fmla="*/ 2363184 h 7200899"/>
              <a:gd name="connsiteX6402" fmla="*/ 20403744 w 24516184"/>
              <a:gd name="connsiteY6402" fmla="*/ 2528791 h 7200899"/>
              <a:gd name="connsiteX6403" fmla="*/ 20398980 w 24516184"/>
              <a:gd name="connsiteY6403" fmla="*/ 2531094 h 7200899"/>
              <a:gd name="connsiteX6404" fmla="*/ 20399648 w 24516184"/>
              <a:gd name="connsiteY6404" fmla="*/ 2531875 h 7200899"/>
              <a:gd name="connsiteX6405" fmla="*/ 20370892 w 24516184"/>
              <a:gd name="connsiteY6405" fmla="*/ 2552077 h 7200899"/>
              <a:gd name="connsiteX6406" fmla="*/ 20367036 w 24516184"/>
              <a:gd name="connsiteY6406" fmla="*/ 2544971 h 7200899"/>
              <a:gd name="connsiteX6407" fmla="*/ 20341548 w 24516184"/>
              <a:gd name="connsiteY6407" fmla="*/ 2541051 h 7200899"/>
              <a:gd name="connsiteX6408" fmla="*/ 20313940 w 24516184"/>
              <a:gd name="connsiteY6408" fmla="*/ 2400549 h 7200899"/>
              <a:gd name="connsiteX6409" fmla="*/ 20347788 w 24516184"/>
              <a:gd name="connsiteY6409" fmla="*/ 2363184 h 7200899"/>
              <a:gd name="connsiteX6410" fmla="*/ 6265362 w 24516184"/>
              <a:gd name="connsiteY6410" fmla="*/ 2351963 h 7200899"/>
              <a:gd name="connsiteX6411" fmla="*/ 6265756 w 24516184"/>
              <a:gd name="connsiteY6411" fmla="*/ 2352467 h 7200899"/>
              <a:gd name="connsiteX6412" fmla="*/ 6270038 w 24516184"/>
              <a:gd name="connsiteY6412" fmla="*/ 2360951 h 7200899"/>
              <a:gd name="connsiteX6413" fmla="*/ 6269582 w 24516184"/>
              <a:gd name="connsiteY6413" fmla="*/ 2364749 h 7200899"/>
              <a:gd name="connsiteX6414" fmla="*/ 6263344 w 24516184"/>
              <a:gd name="connsiteY6414" fmla="*/ 2379757 h 7200899"/>
              <a:gd name="connsiteX6415" fmla="*/ 6251420 w 24516184"/>
              <a:gd name="connsiteY6415" fmla="*/ 2397956 h 7200899"/>
              <a:gd name="connsiteX6416" fmla="*/ 6248376 w 24516184"/>
              <a:gd name="connsiteY6416" fmla="*/ 2400634 h 7200899"/>
              <a:gd name="connsiteX6417" fmla="*/ 6229278 w 24516184"/>
              <a:gd name="connsiteY6417" fmla="*/ 2406201 h 7200899"/>
              <a:gd name="connsiteX6418" fmla="*/ 6229296 w 24516184"/>
              <a:gd name="connsiteY6418" fmla="*/ 2406236 h 7200899"/>
              <a:gd name="connsiteX6419" fmla="*/ 6229542 w 24516184"/>
              <a:gd name="connsiteY6419" fmla="*/ 2406191 h 7200899"/>
              <a:gd name="connsiteX6420" fmla="*/ 6248266 w 24516184"/>
              <a:gd name="connsiteY6420" fmla="*/ 2400735 h 7200899"/>
              <a:gd name="connsiteX6421" fmla="*/ 6248376 w 24516184"/>
              <a:gd name="connsiteY6421" fmla="*/ 2400634 h 7200899"/>
              <a:gd name="connsiteX6422" fmla="*/ 6248728 w 24516184"/>
              <a:gd name="connsiteY6422" fmla="*/ 2400532 h 7200899"/>
              <a:gd name="connsiteX6423" fmla="*/ 6251098 w 24516184"/>
              <a:gd name="connsiteY6423" fmla="*/ 2398441 h 7200899"/>
              <a:gd name="connsiteX6424" fmla="*/ 6251420 w 24516184"/>
              <a:gd name="connsiteY6424" fmla="*/ 2397956 h 7200899"/>
              <a:gd name="connsiteX6425" fmla="*/ 6251974 w 24516184"/>
              <a:gd name="connsiteY6425" fmla="*/ 2397469 h 7200899"/>
              <a:gd name="connsiteX6426" fmla="*/ 6262934 w 24516184"/>
              <a:gd name="connsiteY6426" fmla="*/ 2380731 h 7200899"/>
              <a:gd name="connsiteX6427" fmla="*/ 6263344 w 24516184"/>
              <a:gd name="connsiteY6427" fmla="*/ 2379757 h 7200899"/>
              <a:gd name="connsiteX6428" fmla="*/ 6263970 w 24516184"/>
              <a:gd name="connsiteY6428" fmla="*/ 2378795 h 7200899"/>
              <a:gd name="connsiteX6429" fmla="*/ 6269486 w 24516184"/>
              <a:gd name="connsiteY6429" fmla="*/ 2365538 h 7200899"/>
              <a:gd name="connsiteX6430" fmla="*/ 6269582 w 24516184"/>
              <a:gd name="connsiteY6430" fmla="*/ 2364749 h 7200899"/>
              <a:gd name="connsiteX6431" fmla="*/ 6269916 w 24516184"/>
              <a:gd name="connsiteY6431" fmla="*/ 2363954 h 7200899"/>
              <a:gd name="connsiteX6432" fmla="*/ 6270234 w 24516184"/>
              <a:gd name="connsiteY6432" fmla="*/ 2361325 h 7200899"/>
              <a:gd name="connsiteX6433" fmla="*/ 6270038 w 24516184"/>
              <a:gd name="connsiteY6433" fmla="*/ 2360951 h 7200899"/>
              <a:gd name="connsiteX6434" fmla="*/ 6270086 w 24516184"/>
              <a:gd name="connsiteY6434" fmla="*/ 2360577 h 7200899"/>
              <a:gd name="connsiteX6435" fmla="*/ 6266406 w 24516184"/>
              <a:gd name="connsiteY6435" fmla="*/ 2353289 h 7200899"/>
              <a:gd name="connsiteX6436" fmla="*/ 6265756 w 24516184"/>
              <a:gd name="connsiteY6436" fmla="*/ 2352467 h 7200899"/>
              <a:gd name="connsiteX6437" fmla="*/ 6265518 w 24516184"/>
              <a:gd name="connsiteY6437" fmla="*/ 2351988 h 7200899"/>
              <a:gd name="connsiteX6438" fmla="*/ 2850179 w 24516184"/>
              <a:gd name="connsiteY6438" fmla="*/ 2347983 h 7200899"/>
              <a:gd name="connsiteX6439" fmla="*/ 2850138 w 24516184"/>
              <a:gd name="connsiteY6439" fmla="*/ 2347990 h 7200899"/>
              <a:gd name="connsiteX6440" fmla="*/ 2876912 w 24516184"/>
              <a:gd name="connsiteY6440" fmla="*/ 2353195 h 7200899"/>
              <a:gd name="connsiteX6441" fmla="*/ 2916962 w 24516184"/>
              <a:gd name="connsiteY6441" fmla="*/ 2383970 h 7200899"/>
              <a:gd name="connsiteX6442" fmla="*/ 2906126 w 24516184"/>
              <a:gd name="connsiteY6442" fmla="*/ 2416947 h 7200899"/>
              <a:gd name="connsiteX6443" fmla="*/ 2906200 w 24516184"/>
              <a:gd name="connsiteY6443" fmla="*/ 2416955 h 7200899"/>
              <a:gd name="connsiteX6444" fmla="*/ 2850179 w 24516184"/>
              <a:gd name="connsiteY6444" fmla="*/ 2347983 h 7200899"/>
              <a:gd name="connsiteX6445" fmla="*/ 10922755 w 24516184"/>
              <a:gd name="connsiteY6445" fmla="*/ 2347956 h 7200899"/>
              <a:gd name="connsiteX6446" fmla="*/ 10919146 w 24516184"/>
              <a:gd name="connsiteY6446" fmla="*/ 2361043 h 7200899"/>
              <a:gd name="connsiteX6447" fmla="*/ 10901692 w 24516184"/>
              <a:gd name="connsiteY6447" fmla="*/ 2375437 h 7200899"/>
              <a:gd name="connsiteX6448" fmla="*/ 10905012 w 24516184"/>
              <a:gd name="connsiteY6448" fmla="*/ 2389069 h 7200899"/>
              <a:gd name="connsiteX6449" fmla="*/ 10901698 w 24516184"/>
              <a:gd name="connsiteY6449" fmla="*/ 2375438 h 7200899"/>
              <a:gd name="connsiteX6450" fmla="*/ 10919146 w 24516184"/>
              <a:gd name="connsiteY6450" fmla="*/ 2361044 h 7200899"/>
              <a:gd name="connsiteX6451" fmla="*/ 10922760 w 24516184"/>
              <a:gd name="connsiteY6451" fmla="*/ 2347957 h 7200899"/>
              <a:gd name="connsiteX6452" fmla="*/ 10922761 w 24516184"/>
              <a:gd name="connsiteY6452" fmla="*/ 2347957 h 7200899"/>
              <a:gd name="connsiteX6453" fmla="*/ 10922783 w 24516184"/>
              <a:gd name="connsiteY6453" fmla="*/ 2347962 h 7200899"/>
              <a:gd name="connsiteX6454" fmla="*/ 10922783 w 24516184"/>
              <a:gd name="connsiteY6454" fmla="*/ 2347961 h 7200899"/>
              <a:gd name="connsiteX6455" fmla="*/ 10922761 w 24516184"/>
              <a:gd name="connsiteY6455" fmla="*/ 2347957 h 7200899"/>
              <a:gd name="connsiteX6456" fmla="*/ 10922760 w 24516184"/>
              <a:gd name="connsiteY6456" fmla="*/ 2347957 h 7200899"/>
              <a:gd name="connsiteX6457" fmla="*/ 10922760 w 24516184"/>
              <a:gd name="connsiteY6457" fmla="*/ 2347957 h 7200899"/>
              <a:gd name="connsiteX6458" fmla="*/ 20863152 w 24516184"/>
              <a:gd name="connsiteY6458" fmla="*/ 2341486 h 7200899"/>
              <a:gd name="connsiteX6459" fmla="*/ 20884996 w 24516184"/>
              <a:gd name="connsiteY6459" fmla="*/ 2424225 h 7200899"/>
              <a:gd name="connsiteX6460" fmla="*/ 20842632 w 24516184"/>
              <a:gd name="connsiteY6460" fmla="*/ 2363026 h 7200899"/>
              <a:gd name="connsiteX6461" fmla="*/ 20863152 w 24516184"/>
              <a:gd name="connsiteY6461" fmla="*/ 2341486 h 7200899"/>
              <a:gd name="connsiteX6462" fmla="*/ 12459810 w 24516184"/>
              <a:gd name="connsiteY6462" fmla="*/ 2341094 h 7200899"/>
              <a:gd name="connsiteX6463" fmla="*/ 12466754 w 24516184"/>
              <a:gd name="connsiteY6463" fmla="*/ 2355529 h 7200899"/>
              <a:gd name="connsiteX6464" fmla="*/ 12458598 w 24516184"/>
              <a:gd name="connsiteY6464" fmla="*/ 2393477 h 7200899"/>
              <a:gd name="connsiteX6465" fmla="*/ 12451038 w 24516184"/>
              <a:gd name="connsiteY6465" fmla="*/ 2402170 h 7200899"/>
              <a:gd name="connsiteX6466" fmla="*/ 12451040 w 24516184"/>
              <a:gd name="connsiteY6466" fmla="*/ 2402173 h 7200899"/>
              <a:gd name="connsiteX6467" fmla="*/ 12451040 w 24516184"/>
              <a:gd name="connsiteY6467" fmla="*/ 2402171 h 7200899"/>
              <a:gd name="connsiteX6468" fmla="*/ 12458600 w 24516184"/>
              <a:gd name="connsiteY6468" fmla="*/ 2393478 h 7200899"/>
              <a:gd name="connsiteX6469" fmla="*/ 12466756 w 24516184"/>
              <a:gd name="connsiteY6469" fmla="*/ 2355530 h 7200899"/>
              <a:gd name="connsiteX6470" fmla="*/ 12459812 w 24516184"/>
              <a:gd name="connsiteY6470" fmla="*/ 2341095 h 7200899"/>
              <a:gd name="connsiteX6471" fmla="*/ 12459812 w 24516184"/>
              <a:gd name="connsiteY6471" fmla="*/ 2341094 h 7200899"/>
              <a:gd name="connsiteX6472" fmla="*/ 20156008 w 24516184"/>
              <a:gd name="connsiteY6472" fmla="*/ 2341093 h 7200899"/>
              <a:gd name="connsiteX6473" fmla="*/ 20147236 w 24516184"/>
              <a:gd name="connsiteY6473" fmla="*/ 2402172 h 7200899"/>
              <a:gd name="connsiteX6474" fmla="*/ 20145036 w 24516184"/>
              <a:gd name="connsiteY6474" fmla="*/ 2346046 h 7200899"/>
              <a:gd name="connsiteX6475" fmla="*/ 20156008 w 24516184"/>
              <a:gd name="connsiteY6475" fmla="*/ 2341093 h 7200899"/>
              <a:gd name="connsiteX6476" fmla="*/ 16130500 w 24516184"/>
              <a:gd name="connsiteY6476" fmla="*/ 2337467 h 7200899"/>
              <a:gd name="connsiteX6477" fmla="*/ 16140928 w 24516184"/>
              <a:gd name="connsiteY6477" fmla="*/ 2339569 h 7200899"/>
              <a:gd name="connsiteX6478" fmla="*/ 16152748 w 24516184"/>
              <a:gd name="connsiteY6478" fmla="*/ 2341952 h 7200899"/>
              <a:gd name="connsiteX6479" fmla="*/ 16152750 w 24516184"/>
              <a:gd name="connsiteY6479" fmla="*/ 2341953 h 7200899"/>
              <a:gd name="connsiteX6480" fmla="*/ 16157230 w 24516184"/>
              <a:gd name="connsiteY6480" fmla="*/ 2344356 h 7200899"/>
              <a:gd name="connsiteX6481" fmla="*/ 16170164 w 24516184"/>
              <a:gd name="connsiteY6481" fmla="*/ 2351296 h 7200899"/>
              <a:gd name="connsiteX6482" fmla="*/ 16177912 w 24516184"/>
              <a:gd name="connsiteY6482" fmla="*/ 2370356 h 7200899"/>
              <a:gd name="connsiteX6483" fmla="*/ 16177912 w 24516184"/>
              <a:gd name="connsiteY6483" fmla="*/ 2370355 h 7200899"/>
              <a:gd name="connsiteX6484" fmla="*/ 16152748 w 24516184"/>
              <a:gd name="connsiteY6484" fmla="*/ 2341951 h 7200899"/>
              <a:gd name="connsiteX6485" fmla="*/ 16130508 w 24516184"/>
              <a:gd name="connsiteY6485" fmla="*/ 2337468 h 7200899"/>
              <a:gd name="connsiteX6486" fmla="*/ 8434473 w 24516184"/>
              <a:gd name="connsiteY6486" fmla="*/ 2337466 h 7200899"/>
              <a:gd name="connsiteX6487" fmla="*/ 8434482 w 24516184"/>
              <a:gd name="connsiteY6487" fmla="*/ 2337468 h 7200899"/>
              <a:gd name="connsiteX6488" fmla="*/ 8444642 w 24516184"/>
              <a:gd name="connsiteY6488" fmla="*/ 2338151 h 7200899"/>
              <a:gd name="connsiteX6489" fmla="*/ 8444643 w 24516184"/>
              <a:gd name="connsiteY6489" fmla="*/ 2338150 h 7200899"/>
              <a:gd name="connsiteX6490" fmla="*/ 8214904 w 24516184"/>
              <a:gd name="connsiteY6490" fmla="*/ 2336107 h 7200899"/>
              <a:gd name="connsiteX6491" fmla="*/ 8214594 w 24516184"/>
              <a:gd name="connsiteY6491" fmla="*/ 2336281 h 7200899"/>
              <a:gd name="connsiteX6492" fmla="*/ 8208398 w 24516184"/>
              <a:gd name="connsiteY6492" fmla="*/ 2338926 h 7200899"/>
              <a:gd name="connsiteX6493" fmla="*/ 8193750 w 24516184"/>
              <a:gd name="connsiteY6493" fmla="*/ 2348973 h 7200899"/>
              <a:gd name="connsiteX6494" fmla="*/ 8191661 w 24516184"/>
              <a:gd name="connsiteY6494" fmla="*/ 2350345 h 7200899"/>
              <a:gd name="connsiteX6495" fmla="*/ 8152526 w 24516184"/>
              <a:gd name="connsiteY6495" fmla="*/ 2352537 h 7200899"/>
              <a:gd name="connsiteX6496" fmla="*/ 8152548 w 24516184"/>
              <a:gd name="connsiteY6496" fmla="*/ 2352541 h 7200899"/>
              <a:gd name="connsiteX6497" fmla="*/ 8191752 w 24516184"/>
              <a:gd name="connsiteY6497" fmla="*/ 2350345 h 7200899"/>
              <a:gd name="connsiteX6498" fmla="*/ 8193750 w 24516184"/>
              <a:gd name="connsiteY6498" fmla="*/ 2348973 h 7200899"/>
              <a:gd name="connsiteX6499" fmla="*/ 8201046 w 24516184"/>
              <a:gd name="connsiteY6499" fmla="*/ 2344185 h 7200899"/>
              <a:gd name="connsiteX6500" fmla="*/ 8208717 w 24516184"/>
              <a:gd name="connsiteY6500" fmla="*/ 2338926 h 7200899"/>
              <a:gd name="connsiteX6501" fmla="*/ 8213526 w 24516184"/>
              <a:gd name="connsiteY6501" fmla="*/ 2336872 h 7200899"/>
              <a:gd name="connsiteX6502" fmla="*/ 8214594 w 24516184"/>
              <a:gd name="connsiteY6502" fmla="*/ 2336281 h 7200899"/>
              <a:gd name="connsiteX6503" fmla="*/ 8214964 w 24516184"/>
              <a:gd name="connsiteY6503" fmla="*/ 2336123 h 7200899"/>
              <a:gd name="connsiteX6504" fmla="*/ 10712755 w 24516184"/>
              <a:gd name="connsiteY6504" fmla="*/ 2332839 h 7200899"/>
              <a:gd name="connsiteX6505" fmla="*/ 10751994 w 24516184"/>
              <a:gd name="connsiteY6505" fmla="*/ 2406645 h 7200899"/>
              <a:gd name="connsiteX6506" fmla="*/ 10773195 w 24516184"/>
              <a:gd name="connsiteY6506" fmla="*/ 2441665 h 7200899"/>
              <a:gd name="connsiteX6507" fmla="*/ 10773807 w 24516184"/>
              <a:gd name="connsiteY6507" fmla="*/ 2442727 h 7200899"/>
              <a:gd name="connsiteX6508" fmla="*/ 10776361 w 24516184"/>
              <a:gd name="connsiteY6508" fmla="*/ 2447145 h 7200899"/>
              <a:gd name="connsiteX6509" fmla="*/ 10776369 w 24516184"/>
              <a:gd name="connsiteY6509" fmla="*/ 2447156 h 7200899"/>
              <a:gd name="connsiteX6510" fmla="*/ 10777012 w 24516184"/>
              <a:gd name="connsiteY6510" fmla="*/ 2448359 h 7200899"/>
              <a:gd name="connsiteX6511" fmla="*/ 10784066 w 24516184"/>
              <a:gd name="connsiteY6511" fmla="*/ 2461592 h 7200899"/>
              <a:gd name="connsiteX6512" fmla="*/ 10784074 w 24516184"/>
              <a:gd name="connsiteY6512" fmla="*/ 2461604 h 7200899"/>
              <a:gd name="connsiteX6513" fmla="*/ 10784074 w 24516184"/>
              <a:gd name="connsiteY6513" fmla="*/ 2461610 h 7200899"/>
              <a:gd name="connsiteX6514" fmla="*/ 10785054 w 24516184"/>
              <a:gd name="connsiteY6514" fmla="*/ 2463449 h 7200899"/>
              <a:gd name="connsiteX6515" fmla="*/ 10785642 w 24516184"/>
              <a:gd name="connsiteY6515" fmla="*/ 2464547 h 7200899"/>
              <a:gd name="connsiteX6516" fmla="*/ 10785642 w 24516184"/>
              <a:gd name="connsiteY6516" fmla="*/ 2464546 h 7200899"/>
              <a:gd name="connsiteX6517" fmla="*/ 10785054 w 24516184"/>
              <a:gd name="connsiteY6517" fmla="*/ 2463449 h 7200899"/>
              <a:gd name="connsiteX6518" fmla="*/ 10784074 w 24516184"/>
              <a:gd name="connsiteY6518" fmla="*/ 2461604 h 7200899"/>
              <a:gd name="connsiteX6519" fmla="*/ 10777012 w 24516184"/>
              <a:gd name="connsiteY6519" fmla="*/ 2448359 h 7200899"/>
              <a:gd name="connsiteX6520" fmla="*/ 10776383 w 24516184"/>
              <a:gd name="connsiteY6520" fmla="*/ 2447179 h 7200899"/>
              <a:gd name="connsiteX6521" fmla="*/ 10776369 w 24516184"/>
              <a:gd name="connsiteY6521" fmla="*/ 2447156 h 7200899"/>
              <a:gd name="connsiteX6522" fmla="*/ 10773807 w 24516184"/>
              <a:gd name="connsiteY6522" fmla="*/ 2442727 h 7200899"/>
              <a:gd name="connsiteX6523" fmla="*/ 10773208 w 24516184"/>
              <a:gd name="connsiteY6523" fmla="*/ 2441683 h 7200899"/>
              <a:gd name="connsiteX6524" fmla="*/ 10773195 w 24516184"/>
              <a:gd name="connsiteY6524" fmla="*/ 2441665 h 7200899"/>
              <a:gd name="connsiteX6525" fmla="*/ 10773178 w 24516184"/>
              <a:gd name="connsiteY6525" fmla="*/ 2441628 h 7200899"/>
              <a:gd name="connsiteX6526" fmla="*/ 10751999 w 24516184"/>
              <a:gd name="connsiteY6526" fmla="*/ 2406645 h 7200899"/>
              <a:gd name="connsiteX6527" fmla="*/ 10712755 w 24516184"/>
              <a:gd name="connsiteY6527" fmla="*/ 2332839 h 7200899"/>
              <a:gd name="connsiteX6528" fmla="*/ 6516728 w 24516184"/>
              <a:gd name="connsiteY6528" fmla="*/ 2331988 h 7200899"/>
              <a:gd name="connsiteX6529" fmla="*/ 6511833 w 24516184"/>
              <a:gd name="connsiteY6529" fmla="*/ 2336751 h 7200899"/>
              <a:gd name="connsiteX6530" fmla="*/ 6511948 w 24516184"/>
              <a:gd name="connsiteY6530" fmla="*/ 2340110 h 7200899"/>
              <a:gd name="connsiteX6531" fmla="*/ 6511688 w 24516184"/>
              <a:gd name="connsiteY6531" fmla="*/ 2340546 h 7200899"/>
              <a:gd name="connsiteX6532" fmla="*/ 6512066 w 24516184"/>
              <a:gd name="connsiteY6532" fmla="*/ 2343511 h 7200899"/>
              <a:gd name="connsiteX6533" fmla="*/ 6512300 w 24516184"/>
              <a:gd name="connsiteY6533" fmla="*/ 2350283 h 7200899"/>
              <a:gd name="connsiteX6534" fmla="*/ 6516064 w 24516184"/>
              <a:gd name="connsiteY6534" fmla="*/ 2379647 h 7200899"/>
              <a:gd name="connsiteX6535" fmla="*/ 6516182 w 24516184"/>
              <a:gd name="connsiteY6535" fmla="*/ 2383042 h 7200899"/>
              <a:gd name="connsiteX6536" fmla="*/ 6511322 w 24516184"/>
              <a:gd name="connsiteY6536" fmla="*/ 2391074 h 7200899"/>
              <a:gd name="connsiteX6537" fmla="*/ 6511406 w 24516184"/>
              <a:gd name="connsiteY6537" fmla="*/ 2391163 h 7200899"/>
              <a:gd name="connsiteX6538" fmla="*/ 6511660 w 24516184"/>
              <a:gd name="connsiteY6538" fmla="*/ 2390915 h 7200899"/>
              <a:gd name="connsiteX6539" fmla="*/ 6516196 w 24516184"/>
              <a:gd name="connsiteY6539" fmla="*/ 2383419 h 7200899"/>
              <a:gd name="connsiteX6540" fmla="*/ 6516182 w 24516184"/>
              <a:gd name="connsiteY6540" fmla="*/ 2383042 h 7200899"/>
              <a:gd name="connsiteX6541" fmla="*/ 6516410 w 24516184"/>
              <a:gd name="connsiteY6541" fmla="*/ 2382665 h 7200899"/>
              <a:gd name="connsiteX6542" fmla="*/ 6516395 w 24516184"/>
              <a:gd name="connsiteY6542" fmla="*/ 2382219 h 7200899"/>
              <a:gd name="connsiteX6543" fmla="*/ 6516064 w 24516184"/>
              <a:gd name="connsiteY6543" fmla="*/ 2379647 h 7200899"/>
              <a:gd name="connsiteX6544" fmla="*/ 6515976 w 24516184"/>
              <a:gd name="connsiteY6544" fmla="*/ 2377024 h 7200899"/>
              <a:gd name="connsiteX6545" fmla="*/ 6512548 w 24516184"/>
              <a:gd name="connsiteY6545" fmla="*/ 2350283 h 7200899"/>
              <a:gd name="connsiteX6546" fmla="*/ 6512406 w 24516184"/>
              <a:gd name="connsiteY6546" fmla="*/ 2346137 h 7200899"/>
              <a:gd name="connsiteX6547" fmla="*/ 6512066 w 24516184"/>
              <a:gd name="connsiteY6547" fmla="*/ 2343511 h 7200899"/>
              <a:gd name="connsiteX6548" fmla="*/ 6511974 w 24516184"/>
              <a:gd name="connsiteY6548" fmla="*/ 2340841 h 7200899"/>
              <a:gd name="connsiteX6549" fmla="*/ 6511936 w 24516184"/>
              <a:gd name="connsiteY6549" fmla="*/ 2340547 h 7200899"/>
              <a:gd name="connsiteX6550" fmla="*/ 6511964 w 24516184"/>
              <a:gd name="connsiteY6550" fmla="*/ 2340504 h 7200899"/>
              <a:gd name="connsiteX6551" fmla="*/ 6511948 w 24516184"/>
              <a:gd name="connsiteY6551" fmla="*/ 2340110 h 7200899"/>
              <a:gd name="connsiteX6552" fmla="*/ 6512186 w 24516184"/>
              <a:gd name="connsiteY6552" fmla="*/ 2339718 h 7200899"/>
              <a:gd name="connsiteX6553" fmla="*/ 6512084 w 24516184"/>
              <a:gd name="connsiteY6553" fmla="*/ 2336752 h 7200899"/>
              <a:gd name="connsiteX6554" fmla="*/ 6516688 w 24516184"/>
              <a:gd name="connsiteY6554" fmla="*/ 2332275 h 7200899"/>
              <a:gd name="connsiteX6555" fmla="*/ 6516848 w 24516184"/>
              <a:gd name="connsiteY6555" fmla="*/ 2332007 h 7200899"/>
              <a:gd name="connsiteX6556" fmla="*/ 6415464 w 24516184"/>
              <a:gd name="connsiteY6556" fmla="*/ 2330859 h 7200899"/>
              <a:gd name="connsiteX6557" fmla="*/ 6354390 w 24516184"/>
              <a:gd name="connsiteY6557" fmla="*/ 2332382 h 7200899"/>
              <a:gd name="connsiteX6558" fmla="*/ 6354124 w 24516184"/>
              <a:gd name="connsiteY6558" fmla="*/ 2332550 h 7200899"/>
              <a:gd name="connsiteX6559" fmla="*/ 6329534 w 24516184"/>
              <a:gd name="connsiteY6559" fmla="*/ 2342470 h 7200899"/>
              <a:gd name="connsiteX6560" fmla="*/ 6311878 w 24516184"/>
              <a:gd name="connsiteY6560" fmla="*/ 2359046 h 7200899"/>
              <a:gd name="connsiteX6561" fmla="*/ 6311486 w 24516184"/>
              <a:gd name="connsiteY6561" fmla="*/ 2359294 h 7200899"/>
              <a:gd name="connsiteX6562" fmla="*/ 6311598 w 24516184"/>
              <a:gd name="connsiteY6562" fmla="*/ 2359311 h 7200899"/>
              <a:gd name="connsiteX6563" fmla="*/ 6311878 w 24516184"/>
              <a:gd name="connsiteY6563" fmla="*/ 2359046 h 7200899"/>
              <a:gd name="connsiteX6564" fmla="*/ 6312608 w 24516184"/>
              <a:gd name="connsiteY6564" fmla="*/ 2358589 h 7200899"/>
              <a:gd name="connsiteX6565" fmla="*/ 6329778 w 24516184"/>
              <a:gd name="connsiteY6565" fmla="*/ 2342470 h 7200899"/>
              <a:gd name="connsiteX6566" fmla="*/ 6353680 w 24516184"/>
              <a:gd name="connsiteY6566" fmla="*/ 2332827 h 7200899"/>
              <a:gd name="connsiteX6567" fmla="*/ 6354124 w 24516184"/>
              <a:gd name="connsiteY6567" fmla="*/ 2332550 h 7200899"/>
              <a:gd name="connsiteX6568" fmla="*/ 6354538 w 24516184"/>
              <a:gd name="connsiteY6568" fmla="*/ 2332382 h 7200899"/>
              <a:gd name="connsiteX6569" fmla="*/ 6415468 w 24516184"/>
              <a:gd name="connsiteY6569" fmla="*/ 2330861 h 7200899"/>
              <a:gd name="connsiteX6570" fmla="*/ 2715604 w 24516184"/>
              <a:gd name="connsiteY6570" fmla="*/ 2327470 h 7200899"/>
              <a:gd name="connsiteX6571" fmla="*/ 2715590 w 24516184"/>
              <a:gd name="connsiteY6571" fmla="*/ 2327475 h 7200899"/>
              <a:gd name="connsiteX6572" fmla="*/ 2727140 w 24516184"/>
              <a:gd name="connsiteY6572" fmla="*/ 2328383 h 7200899"/>
              <a:gd name="connsiteX6573" fmla="*/ 2792338 w 24516184"/>
              <a:gd name="connsiteY6573" fmla="*/ 2361291 h 7200899"/>
              <a:gd name="connsiteX6574" fmla="*/ 2792352 w 24516184"/>
              <a:gd name="connsiteY6574" fmla="*/ 2361286 h 7200899"/>
              <a:gd name="connsiteX6575" fmla="*/ 2759258 w 24516184"/>
              <a:gd name="connsiteY6575" fmla="*/ 2358820 h 7200899"/>
              <a:gd name="connsiteX6576" fmla="*/ 2727218 w 24516184"/>
              <a:gd name="connsiteY6576" fmla="*/ 2328383 h 7200899"/>
              <a:gd name="connsiteX6577" fmla="*/ 2715604 w 24516184"/>
              <a:gd name="connsiteY6577" fmla="*/ 2327470 h 7200899"/>
              <a:gd name="connsiteX6578" fmla="*/ 19307592 w 24516184"/>
              <a:gd name="connsiteY6578" fmla="*/ 2324837 h 7200899"/>
              <a:gd name="connsiteX6579" fmla="*/ 19338648 w 24516184"/>
              <a:gd name="connsiteY6579" fmla="*/ 2375929 h 7200899"/>
              <a:gd name="connsiteX6580" fmla="*/ 19276320 w 24516184"/>
              <a:gd name="connsiteY6580" fmla="*/ 2351851 h 7200899"/>
              <a:gd name="connsiteX6581" fmla="*/ 19288048 w 24516184"/>
              <a:gd name="connsiteY6581" fmla="*/ 2326638 h 7200899"/>
              <a:gd name="connsiteX6582" fmla="*/ 19307592 w 24516184"/>
              <a:gd name="connsiteY6582" fmla="*/ 2324837 h 7200899"/>
              <a:gd name="connsiteX6583" fmla="*/ 8402058 w 24516184"/>
              <a:gd name="connsiteY6583" fmla="*/ 2323530 h 7200899"/>
              <a:gd name="connsiteX6584" fmla="*/ 8373172 w 24516184"/>
              <a:gd name="connsiteY6584" fmla="*/ 2327658 h 7200899"/>
              <a:gd name="connsiteX6585" fmla="*/ 8373214 w 24516184"/>
              <a:gd name="connsiteY6585" fmla="*/ 2327665 h 7200899"/>
              <a:gd name="connsiteX6586" fmla="*/ 8373618 w 24516184"/>
              <a:gd name="connsiteY6586" fmla="*/ 2327642 h 7200899"/>
              <a:gd name="connsiteX6587" fmla="*/ 8402058 w 24516184"/>
              <a:gd name="connsiteY6587" fmla="*/ 2323532 h 7200899"/>
              <a:gd name="connsiteX6588" fmla="*/ 11553084 w 24516184"/>
              <a:gd name="connsiteY6588" fmla="*/ 2321051 h 7200899"/>
              <a:gd name="connsiteX6589" fmla="*/ 11548316 w 24516184"/>
              <a:gd name="connsiteY6589" fmla="*/ 2340403 h 7200899"/>
              <a:gd name="connsiteX6590" fmla="*/ 11548212 w 24516184"/>
              <a:gd name="connsiteY6590" fmla="*/ 2340829 h 7200899"/>
              <a:gd name="connsiteX6591" fmla="*/ 11545412 w 24516184"/>
              <a:gd name="connsiteY6591" fmla="*/ 2345694 h 7200899"/>
              <a:gd name="connsiteX6592" fmla="*/ 11544876 w 24516184"/>
              <a:gd name="connsiteY6592" fmla="*/ 2346625 h 7200899"/>
              <a:gd name="connsiteX6593" fmla="*/ 11544876 w 24516184"/>
              <a:gd name="connsiteY6593" fmla="*/ 2346626 h 7200899"/>
              <a:gd name="connsiteX6594" fmla="*/ 11526208 w 24516184"/>
              <a:gd name="connsiteY6594" fmla="*/ 2357964 h 7200899"/>
              <a:gd name="connsiteX6595" fmla="*/ 11526212 w 24516184"/>
              <a:gd name="connsiteY6595" fmla="*/ 2357965 h 7200899"/>
              <a:gd name="connsiteX6596" fmla="*/ 11544876 w 24516184"/>
              <a:gd name="connsiteY6596" fmla="*/ 2346629 h 7200899"/>
              <a:gd name="connsiteX6597" fmla="*/ 11544876 w 24516184"/>
              <a:gd name="connsiteY6597" fmla="*/ 2346626 h 7200899"/>
              <a:gd name="connsiteX6598" fmla="*/ 11545412 w 24516184"/>
              <a:gd name="connsiteY6598" fmla="*/ 2345694 h 7200899"/>
              <a:gd name="connsiteX6599" fmla="*/ 11548212 w 24516184"/>
              <a:gd name="connsiteY6599" fmla="*/ 2340834 h 7200899"/>
              <a:gd name="connsiteX6600" fmla="*/ 11548212 w 24516184"/>
              <a:gd name="connsiteY6600" fmla="*/ 2340829 h 7200899"/>
              <a:gd name="connsiteX6601" fmla="*/ 11548216 w 24516184"/>
              <a:gd name="connsiteY6601" fmla="*/ 2340826 h 7200899"/>
              <a:gd name="connsiteX6602" fmla="*/ 11548316 w 24516184"/>
              <a:gd name="connsiteY6602" fmla="*/ 2340403 h 7200899"/>
              <a:gd name="connsiteX6603" fmla="*/ 11553084 w 24516184"/>
              <a:gd name="connsiteY6603" fmla="*/ 2321055 h 7200899"/>
              <a:gd name="connsiteX6604" fmla="*/ 20554120 w 24516184"/>
              <a:gd name="connsiteY6604" fmla="*/ 2315991 h 7200899"/>
              <a:gd name="connsiteX6605" fmla="*/ 20576944 w 24516184"/>
              <a:gd name="connsiteY6605" fmla="*/ 2321768 h 7200899"/>
              <a:gd name="connsiteX6606" fmla="*/ 20534640 w 24516184"/>
              <a:gd name="connsiteY6606" fmla="*/ 2494083 h 7200899"/>
              <a:gd name="connsiteX6607" fmla="*/ 20506372 w 24516184"/>
              <a:gd name="connsiteY6607" fmla="*/ 2469901 h 7200899"/>
              <a:gd name="connsiteX6608" fmla="*/ 20486384 w 24516184"/>
              <a:gd name="connsiteY6608" fmla="*/ 2511801 h 7200899"/>
              <a:gd name="connsiteX6609" fmla="*/ 20447392 w 24516184"/>
              <a:gd name="connsiteY6609" fmla="*/ 2485587 h 7200899"/>
              <a:gd name="connsiteX6610" fmla="*/ 20445912 w 24516184"/>
              <a:gd name="connsiteY6610" fmla="*/ 2428727 h 7200899"/>
              <a:gd name="connsiteX6611" fmla="*/ 20449908 w 24516184"/>
              <a:gd name="connsiteY6611" fmla="*/ 2419774 h 7200899"/>
              <a:gd name="connsiteX6612" fmla="*/ 20441124 w 24516184"/>
              <a:gd name="connsiteY6612" fmla="*/ 2435903 h 7200899"/>
              <a:gd name="connsiteX6613" fmla="*/ 20397592 w 24516184"/>
              <a:gd name="connsiteY6613" fmla="*/ 2431654 h 7200899"/>
              <a:gd name="connsiteX6614" fmla="*/ 20397488 w 24516184"/>
              <a:gd name="connsiteY6614" fmla="*/ 2407676 h 7200899"/>
              <a:gd name="connsiteX6615" fmla="*/ 20443596 w 24516184"/>
              <a:gd name="connsiteY6615" fmla="*/ 2370825 h 7200899"/>
              <a:gd name="connsiteX6616" fmla="*/ 20458356 w 24516184"/>
              <a:gd name="connsiteY6616" fmla="*/ 2381604 h 7200899"/>
              <a:gd name="connsiteX6617" fmla="*/ 20456736 w 24516184"/>
              <a:gd name="connsiteY6617" fmla="*/ 2404487 h 7200899"/>
              <a:gd name="connsiteX6618" fmla="*/ 20458004 w 24516184"/>
              <a:gd name="connsiteY6618" fmla="*/ 2401644 h 7200899"/>
              <a:gd name="connsiteX6619" fmla="*/ 20476416 w 24516184"/>
              <a:gd name="connsiteY6619" fmla="*/ 2382273 h 7200899"/>
              <a:gd name="connsiteX6620" fmla="*/ 20485068 w 24516184"/>
              <a:gd name="connsiteY6620" fmla="*/ 2380903 h 7200899"/>
              <a:gd name="connsiteX6621" fmla="*/ 20485408 w 24516184"/>
              <a:gd name="connsiteY6621" fmla="*/ 2373479 h 7200899"/>
              <a:gd name="connsiteX6622" fmla="*/ 20532680 w 24516184"/>
              <a:gd name="connsiteY6622" fmla="*/ 2320137 h 7200899"/>
              <a:gd name="connsiteX6623" fmla="*/ 20554120 w 24516184"/>
              <a:gd name="connsiteY6623" fmla="*/ 2315991 h 7200899"/>
              <a:gd name="connsiteX6624" fmla="*/ 8284892 w 24516184"/>
              <a:gd name="connsiteY6624" fmla="*/ 2314543 h 7200899"/>
              <a:gd name="connsiteX6625" fmla="*/ 8265862 w 24516184"/>
              <a:gd name="connsiteY6625" fmla="*/ 2335903 h 7200899"/>
              <a:gd name="connsiteX6626" fmla="*/ 8260076 w 24516184"/>
              <a:gd name="connsiteY6626" fmla="*/ 2369617 h 7200899"/>
              <a:gd name="connsiteX6627" fmla="*/ 8260158 w 24516184"/>
              <a:gd name="connsiteY6627" fmla="*/ 2369692 h 7200899"/>
              <a:gd name="connsiteX6628" fmla="*/ 8274537 w 24516184"/>
              <a:gd name="connsiteY6628" fmla="*/ 2319446 h 7200899"/>
              <a:gd name="connsiteX6629" fmla="*/ 8284966 w 24516184"/>
              <a:gd name="connsiteY6629" fmla="*/ 2314549 h 7200899"/>
              <a:gd name="connsiteX6630" fmla="*/ 2604216 w 24516184"/>
              <a:gd name="connsiteY6630" fmla="*/ 2308790 h 7200899"/>
              <a:gd name="connsiteX6631" fmla="*/ 2604196 w 24516184"/>
              <a:gd name="connsiteY6631" fmla="*/ 2308794 h 7200899"/>
              <a:gd name="connsiteX6632" fmla="*/ 2628302 w 24516184"/>
              <a:gd name="connsiteY6632" fmla="*/ 2322011 h 7200899"/>
              <a:gd name="connsiteX6633" fmla="*/ 2644876 w 24516184"/>
              <a:gd name="connsiteY6633" fmla="*/ 2356316 h 7200899"/>
              <a:gd name="connsiteX6634" fmla="*/ 2648948 w 24516184"/>
              <a:gd name="connsiteY6634" fmla="*/ 2361977 h 7200899"/>
              <a:gd name="connsiteX6635" fmla="*/ 2651524 w 24516184"/>
              <a:gd name="connsiteY6635" fmla="*/ 2366980 h 7200899"/>
              <a:gd name="connsiteX6636" fmla="*/ 2653214 w 24516184"/>
              <a:gd name="connsiteY6636" fmla="*/ 2367908 h 7200899"/>
              <a:gd name="connsiteX6637" fmla="*/ 2655810 w 24516184"/>
              <a:gd name="connsiteY6637" fmla="*/ 2371516 h 7200899"/>
              <a:gd name="connsiteX6638" fmla="*/ 2675567 w 24516184"/>
              <a:gd name="connsiteY6638" fmla="*/ 2380207 h 7200899"/>
              <a:gd name="connsiteX6639" fmla="*/ 2675582 w 24516184"/>
              <a:gd name="connsiteY6639" fmla="*/ 2380174 h 7200899"/>
              <a:gd name="connsiteX6640" fmla="*/ 2675074 w 24516184"/>
              <a:gd name="connsiteY6640" fmla="*/ 2379895 h 7200899"/>
              <a:gd name="connsiteX6641" fmla="*/ 2656028 w 24516184"/>
              <a:gd name="connsiteY6641" fmla="*/ 2371517 h 7200899"/>
              <a:gd name="connsiteX6642" fmla="*/ 2653576 w 24516184"/>
              <a:gd name="connsiteY6642" fmla="*/ 2368106 h 7200899"/>
              <a:gd name="connsiteX6643" fmla="*/ 2653214 w 24516184"/>
              <a:gd name="connsiteY6643" fmla="*/ 2367908 h 7200899"/>
              <a:gd name="connsiteX6644" fmla="*/ 2653072 w 24516184"/>
              <a:gd name="connsiteY6644" fmla="*/ 2367710 h 7200899"/>
              <a:gd name="connsiteX6645" fmla="*/ 2651742 w 24516184"/>
              <a:gd name="connsiteY6645" fmla="*/ 2366981 h 7200899"/>
              <a:gd name="connsiteX6646" fmla="*/ 2649714 w 24516184"/>
              <a:gd name="connsiteY6646" fmla="*/ 2363042 h 7200899"/>
              <a:gd name="connsiteX6647" fmla="*/ 2648948 w 24516184"/>
              <a:gd name="connsiteY6647" fmla="*/ 2361977 h 7200899"/>
              <a:gd name="connsiteX6648" fmla="*/ 2648368 w 24516184"/>
              <a:gd name="connsiteY6648" fmla="*/ 2360848 h 7200899"/>
              <a:gd name="connsiteX6649" fmla="*/ 2645109 w 24516184"/>
              <a:gd name="connsiteY6649" fmla="*/ 2356317 h 7200899"/>
              <a:gd name="connsiteX6650" fmla="*/ 2630900 w 24516184"/>
              <a:gd name="connsiteY6650" fmla="*/ 2326909 h 7200899"/>
              <a:gd name="connsiteX6651" fmla="*/ 2628380 w 24516184"/>
              <a:gd name="connsiteY6651" fmla="*/ 2322011 h 7200899"/>
              <a:gd name="connsiteX6652" fmla="*/ 2604288 w 24516184"/>
              <a:gd name="connsiteY6652" fmla="*/ 2308802 h 7200899"/>
              <a:gd name="connsiteX6653" fmla="*/ 21430352 w 24516184"/>
              <a:gd name="connsiteY6653" fmla="*/ 2308333 h 7200899"/>
              <a:gd name="connsiteX6654" fmla="*/ 21445880 w 24516184"/>
              <a:gd name="connsiteY6654" fmla="*/ 2308531 h 7200899"/>
              <a:gd name="connsiteX6655" fmla="*/ 21434616 w 24516184"/>
              <a:gd name="connsiteY6655" fmla="*/ 2431970 h 7200899"/>
              <a:gd name="connsiteX6656" fmla="*/ 21395736 w 24516184"/>
              <a:gd name="connsiteY6656" fmla="*/ 2410049 h 7200899"/>
              <a:gd name="connsiteX6657" fmla="*/ 21416684 w 24516184"/>
              <a:gd name="connsiteY6657" fmla="*/ 2314622 h 7200899"/>
              <a:gd name="connsiteX6658" fmla="*/ 21430352 w 24516184"/>
              <a:gd name="connsiteY6658" fmla="*/ 2308333 h 7200899"/>
              <a:gd name="connsiteX6659" fmla="*/ 12070058 w 24516184"/>
              <a:gd name="connsiteY6659" fmla="*/ 2301012 h 7200899"/>
              <a:gd name="connsiteX6660" fmla="*/ 12087660 w 24516184"/>
              <a:gd name="connsiteY6660" fmla="*/ 2325106 h 7200899"/>
              <a:gd name="connsiteX6661" fmla="*/ 12096940 w 24516184"/>
              <a:gd name="connsiteY6661" fmla="*/ 2341765 h 7200899"/>
              <a:gd name="connsiteX6662" fmla="*/ 12097028 w 24516184"/>
              <a:gd name="connsiteY6662" fmla="*/ 2341917 h 7200899"/>
              <a:gd name="connsiteX6663" fmla="*/ 12097028 w 24516184"/>
              <a:gd name="connsiteY6663" fmla="*/ 2341919 h 7200899"/>
              <a:gd name="connsiteX6664" fmla="*/ 12097028 w 24516184"/>
              <a:gd name="connsiteY6664" fmla="*/ 2341922 h 7200899"/>
              <a:gd name="connsiteX6665" fmla="*/ 12101524 w 24516184"/>
              <a:gd name="connsiteY6665" fmla="*/ 2349989 h 7200899"/>
              <a:gd name="connsiteX6666" fmla="*/ 12108544 w 24516184"/>
              <a:gd name="connsiteY6666" fmla="*/ 2376558 h 7200899"/>
              <a:gd name="connsiteX6667" fmla="*/ 12108708 w 24516184"/>
              <a:gd name="connsiteY6667" fmla="*/ 2377188 h 7200899"/>
              <a:gd name="connsiteX6668" fmla="*/ 12108712 w 24516184"/>
              <a:gd name="connsiteY6668" fmla="*/ 2377192 h 7200899"/>
              <a:gd name="connsiteX6669" fmla="*/ 12113404 w 24516184"/>
              <a:gd name="connsiteY6669" fmla="*/ 2394953 h 7200899"/>
              <a:gd name="connsiteX6670" fmla="*/ 12112936 w 24516184"/>
              <a:gd name="connsiteY6670" fmla="*/ 2439103 h 7200899"/>
              <a:gd name="connsiteX6671" fmla="*/ 12112838 w 24516184"/>
              <a:gd name="connsiteY6671" fmla="*/ 2448368 h 7200899"/>
              <a:gd name="connsiteX6672" fmla="*/ 12112838 w 24516184"/>
              <a:gd name="connsiteY6672" fmla="*/ 2448405 h 7200899"/>
              <a:gd name="connsiteX6673" fmla="*/ 12112936 w 24516184"/>
              <a:gd name="connsiteY6673" fmla="*/ 2439103 h 7200899"/>
              <a:gd name="connsiteX6674" fmla="*/ 12113404 w 24516184"/>
              <a:gd name="connsiteY6674" fmla="*/ 2394957 h 7200899"/>
              <a:gd name="connsiteX6675" fmla="*/ 12113404 w 24516184"/>
              <a:gd name="connsiteY6675" fmla="*/ 2394953 h 7200899"/>
              <a:gd name="connsiteX6676" fmla="*/ 12113404 w 24516184"/>
              <a:gd name="connsiteY6676" fmla="*/ 2394950 h 7200899"/>
              <a:gd name="connsiteX6677" fmla="*/ 12108714 w 24516184"/>
              <a:gd name="connsiteY6677" fmla="*/ 2377203 h 7200899"/>
              <a:gd name="connsiteX6678" fmla="*/ 12108712 w 24516184"/>
              <a:gd name="connsiteY6678" fmla="*/ 2377192 h 7200899"/>
              <a:gd name="connsiteX6679" fmla="*/ 12108544 w 24516184"/>
              <a:gd name="connsiteY6679" fmla="*/ 2376558 h 7200899"/>
              <a:gd name="connsiteX6680" fmla="*/ 12101524 w 24516184"/>
              <a:gd name="connsiteY6680" fmla="*/ 2349988 h 7200899"/>
              <a:gd name="connsiteX6681" fmla="*/ 12097028 w 24516184"/>
              <a:gd name="connsiteY6681" fmla="*/ 2341919 h 7200899"/>
              <a:gd name="connsiteX6682" fmla="*/ 12096940 w 24516184"/>
              <a:gd name="connsiteY6682" fmla="*/ 2341765 h 7200899"/>
              <a:gd name="connsiteX6683" fmla="*/ 12087662 w 24516184"/>
              <a:gd name="connsiteY6683" fmla="*/ 2325109 h 7200899"/>
              <a:gd name="connsiteX6684" fmla="*/ 12087660 w 24516184"/>
              <a:gd name="connsiteY6684" fmla="*/ 2325106 h 7200899"/>
              <a:gd name="connsiteX6685" fmla="*/ 12070060 w 24516184"/>
              <a:gd name="connsiteY6685" fmla="*/ 2301013 h 7200899"/>
              <a:gd name="connsiteX6686" fmla="*/ 2542698 w 24516184"/>
              <a:gd name="connsiteY6686" fmla="*/ 2298984 h 7200899"/>
              <a:gd name="connsiteX6687" fmla="*/ 2545352 w 24516184"/>
              <a:gd name="connsiteY6687" fmla="*/ 2325675 h 7200899"/>
              <a:gd name="connsiteX6688" fmla="*/ 2547000 w 24516184"/>
              <a:gd name="connsiteY6688" fmla="*/ 2326456 h 7200899"/>
              <a:gd name="connsiteX6689" fmla="*/ 2547776 w 24516184"/>
              <a:gd name="connsiteY6689" fmla="*/ 2328220 h 7200899"/>
              <a:gd name="connsiteX6690" fmla="*/ 2557118 w 24516184"/>
              <a:gd name="connsiteY6690" fmla="*/ 2331258 h 7200899"/>
              <a:gd name="connsiteX6691" fmla="*/ 2557258 w 24516184"/>
              <a:gd name="connsiteY6691" fmla="*/ 2331325 h 7200899"/>
              <a:gd name="connsiteX6692" fmla="*/ 2570010 w 24516184"/>
              <a:gd name="connsiteY6692" fmla="*/ 2336593 h 7200899"/>
              <a:gd name="connsiteX6693" fmla="*/ 2578240 w 24516184"/>
              <a:gd name="connsiteY6693" fmla="*/ 2346936 h 7200899"/>
              <a:gd name="connsiteX6694" fmla="*/ 2578532 w 24516184"/>
              <a:gd name="connsiteY6694" fmla="*/ 2347382 h 7200899"/>
              <a:gd name="connsiteX6695" fmla="*/ 2583349 w 24516184"/>
              <a:gd name="connsiteY6695" fmla="*/ 2365506 h 7200899"/>
              <a:gd name="connsiteX6696" fmla="*/ 2583374 w 24516184"/>
              <a:gd name="connsiteY6696" fmla="*/ 2365357 h 7200899"/>
              <a:gd name="connsiteX6697" fmla="*/ 2578596 w 24516184"/>
              <a:gd name="connsiteY6697" fmla="*/ 2347382 h 7200899"/>
              <a:gd name="connsiteX6698" fmla="*/ 2578240 w 24516184"/>
              <a:gd name="connsiteY6698" fmla="*/ 2346936 h 7200899"/>
              <a:gd name="connsiteX6699" fmla="*/ 2577229 w 24516184"/>
              <a:gd name="connsiteY6699" fmla="*/ 2345387 h 7200899"/>
              <a:gd name="connsiteX6700" fmla="*/ 2570342 w 24516184"/>
              <a:gd name="connsiteY6700" fmla="*/ 2336731 h 7200899"/>
              <a:gd name="connsiteX6701" fmla="*/ 2570010 w 24516184"/>
              <a:gd name="connsiteY6701" fmla="*/ 2336593 h 7200899"/>
              <a:gd name="connsiteX6702" fmla="*/ 2569898 w 24516184"/>
              <a:gd name="connsiteY6702" fmla="*/ 2336455 h 7200899"/>
              <a:gd name="connsiteX6703" fmla="*/ 2557922 w 24516184"/>
              <a:gd name="connsiteY6703" fmla="*/ 2331505 h 7200899"/>
              <a:gd name="connsiteX6704" fmla="*/ 2557324 w 24516184"/>
              <a:gd name="connsiteY6704" fmla="*/ 2331325 h 7200899"/>
              <a:gd name="connsiteX6705" fmla="*/ 2557118 w 24516184"/>
              <a:gd name="connsiteY6705" fmla="*/ 2331258 h 7200899"/>
              <a:gd name="connsiteX6706" fmla="*/ 2556620 w 24516184"/>
              <a:gd name="connsiteY6706" fmla="*/ 2331021 h 7200899"/>
              <a:gd name="connsiteX6707" fmla="*/ 2548004 w 24516184"/>
              <a:gd name="connsiteY6707" fmla="*/ 2328220 h 7200899"/>
              <a:gd name="connsiteX6708" fmla="*/ 2547288 w 24516184"/>
              <a:gd name="connsiteY6708" fmla="*/ 2326593 h 7200899"/>
              <a:gd name="connsiteX6709" fmla="*/ 2547000 w 24516184"/>
              <a:gd name="connsiteY6709" fmla="*/ 2326456 h 7200899"/>
              <a:gd name="connsiteX6710" fmla="*/ 2546938 w 24516184"/>
              <a:gd name="connsiteY6710" fmla="*/ 2326315 h 7200899"/>
              <a:gd name="connsiteX6711" fmla="*/ 2545586 w 24516184"/>
              <a:gd name="connsiteY6711" fmla="*/ 2325675 h 7200899"/>
              <a:gd name="connsiteX6712" fmla="*/ 2543094 w 24516184"/>
              <a:gd name="connsiteY6712" fmla="*/ 2317577 h 7200899"/>
              <a:gd name="connsiteX6713" fmla="*/ 2542533 w 24516184"/>
              <a:gd name="connsiteY6713" fmla="*/ 2316303 h 7200899"/>
              <a:gd name="connsiteX6714" fmla="*/ 2542762 w 24516184"/>
              <a:gd name="connsiteY6714" fmla="*/ 2298994 h 7200899"/>
              <a:gd name="connsiteX6715" fmla="*/ 21962888 w 24516184"/>
              <a:gd name="connsiteY6715" fmla="*/ 2291037 h 7200899"/>
              <a:gd name="connsiteX6716" fmla="*/ 21989140 w 24516184"/>
              <a:gd name="connsiteY6716" fmla="*/ 2295575 h 7200899"/>
              <a:gd name="connsiteX6717" fmla="*/ 21940140 w 24516184"/>
              <a:gd name="connsiteY6717" fmla="*/ 2442292 h 7200899"/>
              <a:gd name="connsiteX6718" fmla="*/ 21940620 w 24516184"/>
              <a:gd name="connsiteY6718" fmla="*/ 2302635 h 7200899"/>
              <a:gd name="connsiteX6719" fmla="*/ 21962888 w 24516184"/>
              <a:gd name="connsiteY6719" fmla="*/ 2291037 h 7200899"/>
              <a:gd name="connsiteX6720" fmla="*/ 8448940 w 24516184"/>
              <a:gd name="connsiteY6720" fmla="*/ 2290463 h 7200899"/>
              <a:gd name="connsiteX6721" fmla="*/ 8445940 w 24516184"/>
              <a:gd name="connsiteY6721" fmla="*/ 2290833 h 7200899"/>
              <a:gd name="connsiteX6722" fmla="*/ 8427062 w 24516184"/>
              <a:gd name="connsiteY6722" fmla="*/ 2300671 h 7200899"/>
              <a:gd name="connsiteX6723" fmla="*/ 8410486 w 24516184"/>
              <a:gd name="connsiteY6723" fmla="*/ 2316948 h 7200899"/>
              <a:gd name="connsiteX6724" fmla="*/ 8409961 w 24516184"/>
              <a:gd name="connsiteY6724" fmla="*/ 2317464 h 7200899"/>
              <a:gd name="connsiteX6725" fmla="*/ 8407867 w 24516184"/>
              <a:gd name="connsiteY6725" fmla="*/ 2319076 h 7200899"/>
              <a:gd name="connsiteX6726" fmla="*/ 8409955 w 24516184"/>
              <a:gd name="connsiteY6726" fmla="*/ 2317469 h 7200899"/>
              <a:gd name="connsiteX6727" fmla="*/ 8409961 w 24516184"/>
              <a:gd name="connsiteY6727" fmla="*/ 2317464 h 7200899"/>
              <a:gd name="connsiteX6728" fmla="*/ 8409971 w 24516184"/>
              <a:gd name="connsiteY6728" fmla="*/ 2317457 h 7200899"/>
              <a:gd name="connsiteX6729" fmla="*/ 8410486 w 24516184"/>
              <a:gd name="connsiteY6729" fmla="*/ 2316948 h 7200899"/>
              <a:gd name="connsiteX6730" fmla="*/ 8427062 w 24516184"/>
              <a:gd name="connsiteY6730" fmla="*/ 2300672 h 7200899"/>
              <a:gd name="connsiteX6731" fmla="*/ 8445940 w 24516184"/>
              <a:gd name="connsiteY6731" fmla="*/ 2290834 h 7200899"/>
              <a:gd name="connsiteX6732" fmla="*/ 8448934 w 24516184"/>
              <a:gd name="connsiteY6732" fmla="*/ 2290465 h 7200899"/>
              <a:gd name="connsiteX6733" fmla="*/ 8477790 w 24516184"/>
              <a:gd name="connsiteY6733" fmla="*/ 2286917 h 7200899"/>
              <a:gd name="connsiteX6734" fmla="*/ 8477731 w 24516184"/>
              <a:gd name="connsiteY6734" fmla="*/ 2286925 h 7200899"/>
              <a:gd name="connsiteX6735" fmla="*/ 8477790 w 24516184"/>
              <a:gd name="connsiteY6735" fmla="*/ 2286918 h 7200899"/>
              <a:gd name="connsiteX6736" fmla="*/ 19924348 w 24516184"/>
              <a:gd name="connsiteY6736" fmla="*/ 2285515 h 7200899"/>
              <a:gd name="connsiteX6737" fmla="*/ 19933336 w 24516184"/>
              <a:gd name="connsiteY6737" fmla="*/ 2290385 h 7200899"/>
              <a:gd name="connsiteX6738" fmla="*/ 19937512 w 24516184"/>
              <a:gd name="connsiteY6738" fmla="*/ 2315389 h 7200899"/>
              <a:gd name="connsiteX6739" fmla="*/ 19914076 w 24516184"/>
              <a:gd name="connsiteY6739" fmla="*/ 2310399 h 7200899"/>
              <a:gd name="connsiteX6740" fmla="*/ 19916276 w 24516184"/>
              <a:gd name="connsiteY6740" fmla="*/ 2288910 h 7200899"/>
              <a:gd name="connsiteX6741" fmla="*/ 19924348 w 24516184"/>
              <a:gd name="connsiteY6741" fmla="*/ 2285515 h 7200899"/>
              <a:gd name="connsiteX6742" fmla="*/ 12228152 w 24516184"/>
              <a:gd name="connsiteY6742" fmla="*/ 2285514 h 7200899"/>
              <a:gd name="connsiteX6743" fmla="*/ 12237138 w 24516184"/>
              <a:gd name="connsiteY6743" fmla="*/ 2290384 h 7200899"/>
              <a:gd name="connsiteX6744" fmla="*/ 12241312 w 24516184"/>
              <a:gd name="connsiteY6744" fmla="*/ 2315388 h 7200899"/>
              <a:gd name="connsiteX6745" fmla="*/ 12238808 w 24516184"/>
              <a:gd name="connsiteY6745" fmla="*/ 2300386 h 7200899"/>
              <a:gd name="connsiteX6746" fmla="*/ 12237138 w 24516184"/>
              <a:gd name="connsiteY6746" fmla="*/ 2290384 h 7200899"/>
              <a:gd name="connsiteX6747" fmla="*/ 12228152 w 24516184"/>
              <a:gd name="connsiteY6747" fmla="*/ 2285514 h 7200899"/>
              <a:gd name="connsiteX6748" fmla="*/ 15084140 w 24516184"/>
              <a:gd name="connsiteY6748" fmla="*/ 2281386 h 7200899"/>
              <a:gd name="connsiteX6749" fmla="*/ 15074400 w 24516184"/>
              <a:gd name="connsiteY6749" fmla="*/ 2289215 h 7200899"/>
              <a:gd name="connsiteX6750" fmla="*/ 15059900 w 24516184"/>
              <a:gd name="connsiteY6750" fmla="*/ 2286905 h 7200899"/>
              <a:gd name="connsiteX6751" fmla="*/ 15074400 w 24516184"/>
              <a:gd name="connsiteY6751" fmla="*/ 2289216 h 7200899"/>
              <a:gd name="connsiteX6752" fmla="*/ 15084140 w 24516184"/>
              <a:gd name="connsiteY6752" fmla="*/ 2281387 h 7200899"/>
              <a:gd name="connsiteX6753" fmla="*/ 19725532 w 24516184"/>
              <a:gd name="connsiteY6753" fmla="*/ 2280739 h 7200899"/>
              <a:gd name="connsiteX6754" fmla="*/ 19797008 w 24516184"/>
              <a:gd name="connsiteY6754" fmla="*/ 2475252 h 7200899"/>
              <a:gd name="connsiteX6755" fmla="*/ 19725532 w 24516184"/>
              <a:gd name="connsiteY6755" fmla="*/ 2280739 h 7200899"/>
              <a:gd name="connsiteX6756" fmla="*/ 12029362 w 24516184"/>
              <a:gd name="connsiteY6756" fmla="*/ 2280738 h 7200899"/>
              <a:gd name="connsiteX6757" fmla="*/ 12029362 w 24516184"/>
              <a:gd name="connsiteY6757" fmla="*/ 2280739 h 7200899"/>
              <a:gd name="connsiteX6758" fmla="*/ 12048130 w 24516184"/>
              <a:gd name="connsiteY6758" fmla="*/ 2282952 h 7200899"/>
              <a:gd name="connsiteX6759" fmla="*/ 12048130 w 24516184"/>
              <a:gd name="connsiteY6759" fmla="*/ 2282953 h 7200899"/>
              <a:gd name="connsiteX6760" fmla="*/ 12049208 w 24516184"/>
              <a:gd name="connsiteY6760" fmla="*/ 2283080 h 7200899"/>
              <a:gd name="connsiteX6761" fmla="*/ 12051418 w 24516184"/>
              <a:gd name="connsiteY6761" fmla="*/ 2284981 h 7200899"/>
              <a:gd name="connsiteX6762" fmla="*/ 12058200 w 24516184"/>
              <a:gd name="connsiteY6762" fmla="*/ 2289162 h 7200899"/>
              <a:gd name="connsiteX6763" fmla="*/ 12064020 w 24516184"/>
              <a:gd name="connsiteY6763" fmla="*/ 2292751 h 7200899"/>
              <a:gd name="connsiteX6764" fmla="*/ 12064024 w 24516184"/>
              <a:gd name="connsiteY6764" fmla="*/ 2292752 h 7200899"/>
              <a:gd name="connsiteX6765" fmla="*/ 12058200 w 24516184"/>
              <a:gd name="connsiteY6765" fmla="*/ 2289162 h 7200899"/>
              <a:gd name="connsiteX6766" fmla="*/ 12051420 w 24516184"/>
              <a:gd name="connsiteY6766" fmla="*/ 2284982 h 7200899"/>
              <a:gd name="connsiteX6767" fmla="*/ 12051418 w 24516184"/>
              <a:gd name="connsiteY6767" fmla="*/ 2284981 h 7200899"/>
              <a:gd name="connsiteX6768" fmla="*/ 12049208 w 24516184"/>
              <a:gd name="connsiteY6768" fmla="*/ 2283079 h 7200899"/>
              <a:gd name="connsiteX6769" fmla="*/ 12048130 w 24516184"/>
              <a:gd name="connsiteY6769" fmla="*/ 2282952 h 7200899"/>
              <a:gd name="connsiteX6770" fmla="*/ 12029364 w 24516184"/>
              <a:gd name="connsiteY6770" fmla="*/ 2280739 h 7200899"/>
              <a:gd name="connsiteX6771" fmla="*/ 12029364 w 24516184"/>
              <a:gd name="connsiteY6771" fmla="*/ 2280738 h 7200899"/>
              <a:gd name="connsiteX6772" fmla="*/ 6552928 w 24516184"/>
              <a:gd name="connsiteY6772" fmla="*/ 2277720 h 7200899"/>
              <a:gd name="connsiteX6773" fmla="*/ 6554854 w 24516184"/>
              <a:gd name="connsiteY6773" fmla="*/ 2305864 h 7200899"/>
              <a:gd name="connsiteX6774" fmla="*/ 6557236 w 24516184"/>
              <a:gd name="connsiteY6774" fmla="*/ 2310356 h 7200899"/>
              <a:gd name="connsiteX6775" fmla="*/ 6557590 w 24516184"/>
              <a:gd name="connsiteY6775" fmla="*/ 2313152 h 7200899"/>
              <a:gd name="connsiteX6776" fmla="*/ 6561534 w 24516184"/>
              <a:gd name="connsiteY6776" fmla="*/ 2318470 h 7200899"/>
              <a:gd name="connsiteX6777" fmla="*/ 6565008 w 24516184"/>
              <a:gd name="connsiteY6777" fmla="*/ 2325029 h 7200899"/>
              <a:gd name="connsiteX6778" fmla="*/ 6567377 w 24516184"/>
              <a:gd name="connsiteY6778" fmla="*/ 2326349 h 7200899"/>
              <a:gd name="connsiteX6779" fmla="*/ 6569904 w 24516184"/>
              <a:gd name="connsiteY6779" fmla="*/ 2329758 h 7200899"/>
              <a:gd name="connsiteX6780" fmla="*/ 6586916 w 24516184"/>
              <a:gd name="connsiteY6780" fmla="*/ 2339989 h 7200899"/>
              <a:gd name="connsiteX6781" fmla="*/ 6595628 w 24516184"/>
              <a:gd name="connsiteY6781" fmla="*/ 2342112 h 7200899"/>
              <a:gd name="connsiteX6782" fmla="*/ 6599430 w 24516184"/>
              <a:gd name="connsiteY6782" fmla="*/ 2344234 h 7200899"/>
              <a:gd name="connsiteX6783" fmla="*/ 6623734 w 24516184"/>
              <a:gd name="connsiteY6783" fmla="*/ 2349026 h 7200899"/>
              <a:gd name="connsiteX6784" fmla="*/ 6624448 w 24516184"/>
              <a:gd name="connsiteY6784" fmla="*/ 2349139 h 7200899"/>
              <a:gd name="connsiteX6785" fmla="*/ 6623998 w 24516184"/>
              <a:gd name="connsiteY6785" fmla="*/ 2349029 h 7200899"/>
              <a:gd name="connsiteX6786" fmla="*/ 6623984 w 24516184"/>
              <a:gd name="connsiteY6786" fmla="*/ 2349027 h 7200899"/>
              <a:gd name="connsiteX6787" fmla="*/ 6599682 w 24516184"/>
              <a:gd name="connsiteY6787" fmla="*/ 2344235 h 7200899"/>
              <a:gd name="connsiteX6788" fmla="*/ 6596070 w 24516184"/>
              <a:gd name="connsiteY6788" fmla="*/ 2342220 h 7200899"/>
              <a:gd name="connsiteX6789" fmla="*/ 6595628 w 24516184"/>
              <a:gd name="connsiteY6789" fmla="*/ 2342112 h 7200899"/>
              <a:gd name="connsiteX6790" fmla="*/ 6595432 w 24516184"/>
              <a:gd name="connsiteY6790" fmla="*/ 2342003 h 7200899"/>
              <a:gd name="connsiteX6791" fmla="*/ 6587174 w 24516184"/>
              <a:gd name="connsiteY6791" fmla="*/ 2339990 h 7200899"/>
              <a:gd name="connsiteX6792" fmla="*/ 6570160 w 24516184"/>
              <a:gd name="connsiteY6792" fmla="*/ 2329759 h 7200899"/>
              <a:gd name="connsiteX6793" fmla="*/ 6567810 w 24516184"/>
              <a:gd name="connsiteY6793" fmla="*/ 2326590 h 7200899"/>
              <a:gd name="connsiteX6794" fmla="*/ 6567377 w 24516184"/>
              <a:gd name="connsiteY6794" fmla="*/ 2326349 h 7200899"/>
              <a:gd name="connsiteX6795" fmla="*/ 6567196 w 24516184"/>
              <a:gd name="connsiteY6795" fmla="*/ 2326108 h 7200899"/>
              <a:gd name="connsiteX6796" fmla="*/ 6565266 w 24516184"/>
              <a:gd name="connsiteY6796" fmla="*/ 2325030 h 7200899"/>
              <a:gd name="connsiteX6797" fmla="*/ 6562424 w 24516184"/>
              <a:gd name="connsiteY6797" fmla="*/ 2319672 h 7200899"/>
              <a:gd name="connsiteX6798" fmla="*/ 6561534 w 24516184"/>
              <a:gd name="connsiteY6798" fmla="*/ 2318470 h 7200899"/>
              <a:gd name="connsiteX6799" fmla="*/ 6560894 w 24516184"/>
              <a:gd name="connsiteY6799" fmla="*/ 2317260 h 7200899"/>
              <a:gd name="connsiteX6800" fmla="*/ 6557846 w 24516184"/>
              <a:gd name="connsiteY6800" fmla="*/ 2313152 h 7200899"/>
              <a:gd name="connsiteX6801" fmla="*/ 6557570 w 24516184"/>
              <a:gd name="connsiteY6801" fmla="*/ 2310993 h 7200899"/>
              <a:gd name="connsiteX6802" fmla="*/ 6557236 w 24516184"/>
              <a:gd name="connsiteY6802" fmla="*/ 2310356 h 7200899"/>
              <a:gd name="connsiteX6803" fmla="*/ 6557149 w 24516184"/>
              <a:gd name="connsiteY6803" fmla="*/ 2309704 h 7200899"/>
              <a:gd name="connsiteX6804" fmla="*/ 6555116 w 24516184"/>
              <a:gd name="connsiteY6804" fmla="*/ 2305864 h 7200899"/>
              <a:gd name="connsiteX6805" fmla="*/ 6553332 w 24516184"/>
              <a:gd name="connsiteY6805" fmla="*/ 2279838 h 7200899"/>
              <a:gd name="connsiteX6806" fmla="*/ 6553064 w 24516184"/>
              <a:gd name="connsiteY6806" fmla="*/ 2277742 h 7200899"/>
              <a:gd name="connsiteX6807" fmla="*/ 14611830 w 24516184"/>
              <a:gd name="connsiteY6807" fmla="*/ 2276466 h 7200899"/>
              <a:gd name="connsiteX6808" fmla="*/ 14623204 w 24516184"/>
              <a:gd name="connsiteY6808" fmla="*/ 2277340 h 7200899"/>
              <a:gd name="connsiteX6809" fmla="*/ 14623204 w 24516184"/>
              <a:gd name="connsiteY6809" fmla="*/ 2277340 h 7200899"/>
              <a:gd name="connsiteX6810" fmla="*/ 14611830 w 24516184"/>
              <a:gd name="connsiteY6810" fmla="*/ 2276465 h 7200899"/>
              <a:gd name="connsiteX6811" fmla="*/ 14603860 w 24516184"/>
              <a:gd name="connsiteY6811" fmla="*/ 2279285 h 7200899"/>
              <a:gd name="connsiteX6812" fmla="*/ 14602604 w 24516184"/>
              <a:gd name="connsiteY6812" fmla="*/ 2280797 h 7200899"/>
              <a:gd name="connsiteX6813" fmla="*/ 14601384 w 24516184"/>
              <a:gd name="connsiteY6813" fmla="*/ 2281369 h 7200899"/>
              <a:gd name="connsiteX6814" fmla="*/ 14600124 w 24516184"/>
              <a:gd name="connsiteY6814" fmla="*/ 2283788 h 7200899"/>
              <a:gd name="connsiteX6815" fmla="*/ 14596804 w 24516184"/>
              <a:gd name="connsiteY6815" fmla="*/ 2287792 h 7200899"/>
              <a:gd name="connsiteX6816" fmla="*/ 14594382 w 24516184"/>
              <a:gd name="connsiteY6816" fmla="*/ 2294796 h 7200899"/>
              <a:gd name="connsiteX6817" fmla="*/ 14592800 w 24516184"/>
              <a:gd name="connsiteY6817" fmla="*/ 2297827 h 7200899"/>
              <a:gd name="connsiteX6818" fmla="*/ 14592274 w 24516184"/>
              <a:gd name="connsiteY6818" fmla="*/ 2300889 h 7200899"/>
              <a:gd name="connsiteX6819" fmla="*/ 14591054 w 24516184"/>
              <a:gd name="connsiteY6819" fmla="*/ 2304423 h 7200899"/>
              <a:gd name="connsiteX6820" fmla="*/ 14587004 w 24516184"/>
              <a:gd name="connsiteY6820" fmla="*/ 2331615 h 7200899"/>
              <a:gd name="connsiteX6821" fmla="*/ 14587008 w 24516184"/>
              <a:gd name="connsiteY6821" fmla="*/ 2331576 h 7200899"/>
              <a:gd name="connsiteX6822" fmla="*/ 14591056 w 24516184"/>
              <a:gd name="connsiteY6822" fmla="*/ 2304423 h 7200899"/>
              <a:gd name="connsiteX6823" fmla="*/ 14592274 w 24516184"/>
              <a:gd name="connsiteY6823" fmla="*/ 2300895 h 7200899"/>
              <a:gd name="connsiteX6824" fmla="*/ 14592274 w 24516184"/>
              <a:gd name="connsiteY6824" fmla="*/ 2300889 h 7200899"/>
              <a:gd name="connsiteX6825" fmla="*/ 14592276 w 24516184"/>
              <a:gd name="connsiteY6825" fmla="*/ 2300882 h 7200899"/>
              <a:gd name="connsiteX6826" fmla="*/ 14592802 w 24516184"/>
              <a:gd name="connsiteY6826" fmla="*/ 2297828 h 7200899"/>
              <a:gd name="connsiteX6827" fmla="*/ 14594380 w 24516184"/>
              <a:gd name="connsiteY6827" fmla="*/ 2294805 h 7200899"/>
              <a:gd name="connsiteX6828" fmla="*/ 14594382 w 24516184"/>
              <a:gd name="connsiteY6828" fmla="*/ 2294796 h 7200899"/>
              <a:gd name="connsiteX6829" fmla="*/ 14594384 w 24516184"/>
              <a:gd name="connsiteY6829" fmla="*/ 2294790 h 7200899"/>
              <a:gd name="connsiteX6830" fmla="*/ 14596804 w 24516184"/>
              <a:gd name="connsiteY6830" fmla="*/ 2287792 h 7200899"/>
              <a:gd name="connsiteX6831" fmla="*/ 14600124 w 24516184"/>
              <a:gd name="connsiteY6831" fmla="*/ 2283791 h 7200899"/>
              <a:gd name="connsiteX6832" fmla="*/ 14600124 w 24516184"/>
              <a:gd name="connsiteY6832" fmla="*/ 2283788 h 7200899"/>
              <a:gd name="connsiteX6833" fmla="*/ 14600126 w 24516184"/>
              <a:gd name="connsiteY6833" fmla="*/ 2283786 h 7200899"/>
              <a:gd name="connsiteX6834" fmla="*/ 14601384 w 24516184"/>
              <a:gd name="connsiteY6834" fmla="*/ 2281370 h 7200899"/>
              <a:gd name="connsiteX6835" fmla="*/ 14602604 w 24516184"/>
              <a:gd name="connsiteY6835" fmla="*/ 2280799 h 7200899"/>
              <a:gd name="connsiteX6836" fmla="*/ 14602604 w 24516184"/>
              <a:gd name="connsiteY6836" fmla="*/ 2280797 h 7200899"/>
              <a:gd name="connsiteX6837" fmla="*/ 14602608 w 24516184"/>
              <a:gd name="connsiteY6837" fmla="*/ 2280796 h 7200899"/>
              <a:gd name="connsiteX6838" fmla="*/ 14603860 w 24516184"/>
              <a:gd name="connsiteY6838" fmla="*/ 2279285 h 7200899"/>
              <a:gd name="connsiteX6839" fmla="*/ 14611830 w 24516184"/>
              <a:gd name="connsiteY6839" fmla="*/ 2276465 h 7200899"/>
              <a:gd name="connsiteX6840" fmla="*/ 6915926 w 24516184"/>
              <a:gd name="connsiteY6840" fmla="*/ 2276465 h 7200899"/>
              <a:gd name="connsiteX6841" fmla="*/ 6896894 w 24516184"/>
              <a:gd name="connsiteY6841" fmla="*/ 2297826 h 7200899"/>
              <a:gd name="connsiteX6842" fmla="*/ 6891108 w 24516184"/>
              <a:gd name="connsiteY6842" fmla="*/ 2331595 h 7200899"/>
              <a:gd name="connsiteX6843" fmla="*/ 6891232 w 24516184"/>
              <a:gd name="connsiteY6843" fmla="*/ 2331615 h 7200899"/>
              <a:gd name="connsiteX6844" fmla="*/ 6905606 w 24516184"/>
              <a:gd name="connsiteY6844" fmla="*/ 2281368 h 7200899"/>
              <a:gd name="connsiteX6845" fmla="*/ 6916036 w 24516184"/>
              <a:gd name="connsiteY6845" fmla="*/ 2276473 h 7200899"/>
              <a:gd name="connsiteX6846" fmla="*/ 14966812 w 24516184"/>
              <a:gd name="connsiteY6846" fmla="*/ 2272066 h 7200899"/>
              <a:gd name="connsiteX6847" fmla="*/ 15032132 w 24516184"/>
              <a:gd name="connsiteY6847" fmla="*/ 2282479 h 7200899"/>
              <a:gd name="connsiteX6848" fmla="*/ 15054092 w 24516184"/>
              <a:gd name="connsiteY6848" fmla="*/ 2285979 h 7200899"/>
              <a:gd name="connsiteX6849" fmla="*/ 15032132 w 24516184"/>
              <a:gd name="connsiteY6849" fmla="*/ 2282478 h 7200899"/>
              <a:gd name="connsiteX6850" fmla="*/ 14966816 w 24516184"/>
              <a:gd name="connsiteY6850" fmla="*/ 2272066 h 7200899"/>
              <a:gd name="connsiteX6851" fmla="*/ 11539762 w 24516184"/>
              <a:gd name="connsiteY6851" fmla="*/ 2270869 h 7200899"/>
              <a:gd name="connsiteX6852" fmla="*/ 11553130 w 24516184"/>
              <a:gd name="connsiteY6852" fmla="*/ 2311770 h 7200899"/>
              <a:gd name="connsiteX6853" fmla="*/ 11553084 w 24516184"/>
              <a:gd name="connsiteY6853" fmla="*/ 2320942 h 7200899"/>
              <a:gd name="connsiteX6854" fmla="*/ 11553132 w 24516184"/>
              <a:gd name="connsiteY6854" fmla="*/ 2311773 h 7200899"/>
              <a:gd name="connsiteX6855" fmla="*/ 11553130 w 24516184"/>
              <a:gd name="connsiteY6855" fmla="*/ 2311770 h 7200899"/>
              <a:gd name="connsiteX6856" fmla="*/ 11553130 w 24516184"/>
              <a:gd name="connsiteY6856" fmla="*/ 2311767 h 7200899"/>
              <a:gd name="connsiteX6857" fmla="*/ 19218456 w 24516184"/>
              <a:gd name="connsiteY6857" fmla="*/ 2269754 h 7200899"/>
              <a:gd name="connsiteX6858" fmla="*/ 19235880 w 24516184"/>
              <a:gd name="connsiteY6858" fmla="*/ 2270870 h 7200899"/>
              <a:gd name="connsiteX6859" fmla="*/ 19196064 w 24516184"/>
              <a:gd name="connsiteY6859" fmla="*/ 2352143 h 7200899"/>
              <a:gd name="connsiteX6860" fmla="*/ 19167112 w 24516184"/>
              <a:gd name="connsiteY6860" fmla="*/ 2312661 h 7200899"/>
              <a:gd name="connsiteX6861" fmla="*/ 19197264 w 24516184"/>
              <a:gd name="connsiteY6861" fmla="*/ 2279177 h 7200899"/>
              <a:gd name="connsiteX6862" fmla="*/ 19218456 w 24516184"/>
              <a:gd name="connsiteY6862" fmla="*/ 2269754 h 7200899"/>
              <a:gd name="connsiteX6863" fmla="*/ 10790993 w 24516184"/>
              <a:gd name="connsiteY6863" fmla="*/ 2267846 h 7200899"/>
              <a:gd name="connsiteX6864" fmla="*/ 10753227 w 24516184"/>
              <a:gd name="connsiteY6864" fmla="*/ 2286219 h 7200899"/>
              <a:gd name="connsiteX6865" fmla="*/ 10720814 w 24516184"/>
              <a:gd name="connsiteY6865" fmla="*/ 2315726 h 7200899"/>
              <a:gd name="connsiteX6866" fmla="*/ 10753233 w 24516184"/>
              <a:gd name="connsiteY6866" fmla="*/ 2286219 h 7200899"/>
              <a:gd name="connsiteX6867" fmla="*/ 10775510 w 24516184"/>
              <a:gd name="connsiteY6867" fmla="*/ 2271945 h 7200899"/>
              <a:gd name="connsiteX6868" fmla="*/ 3094848 w 24516184"/>
              <a:gd name="connsiteY6868" fmla="*/ 2267846 h 7200899"/>
              <a:gd name="connsiteX6869" fmla="*/ 3057083 w 24516184"/>
              <a:gd name="connsiteY6869" fmla="*/ 2286219 h 7200899"/>
              <a:gd name="connsiteX6870" fmla="*/ 3024709 w 24516184"/>
              <a:gd name="connsiteY6870" fmla="*/ 2315685 h 7200899"/>
              <a:gd name="connsiteX6871" fmla="*/ 3024706 w 24516184"/>
              <a:gd name="connsiteY6871" fmla="*/ 2315759 h 7200899"/>
              <a:gd name="connsiteX6872" fmla="*/ 3079438 w 24516184"/>
              <a:gd name="connsiteY6872" fmla="*/ 2271944 h 7200899"/>
              <a:gd name="connsiteX6873" fmla="*/ 3094906 w 24516184"/>
              <a:gd name="connsiteY6873" fmla="*/ 2267851 h 7200899"/>
              <a:gd name="connsiteX6874" fmla="*/ 6648068 w 24516184"/>
              <a:gd name="connsiteY6874" fmla="*/ 2267528 h 7200899"/>
              <a:gd name="connsiteX6875" fmla="*/ 6648048 w 24516184"/>
              <a:gd name="connsiteY6875" fmla="*/ 2267660 h 7200899"/>
              <a:gd name="connsiteX6876" fmla="*/ 6651029 w 24516184"/>
              <a:gd name="connsiteY6876" fmla="*/ 2270840 h 7200899"/>
              <a:gd name="connsiteX6877" fmla="*/ 6658880 w 24516184"/>
              <a:gd name="connsiteY6877" fmla="*/ 2286163 h 7200899"/>
              <a:gd name="connsiteX6878" fmla="*/ 6675844 w 24516184"/>
              <a:gd name="connsiteY6878" fmla="*/ 2297287 h 7200899"/>
              <a:gd name="connsiteX6879" fmla="*/ 6675896 w 24516184"/>
              <a:gd name="connsiteY6879" fmla="*/ 2297296 h 7200899"/>
              <a:gd name="connsiteX6880" fmla="*/ 6675870 w 24516184"/>
              <a:gd name="connsiteY6880" fmla="*/ 2297212 h 7200899"/>
              <a:gd name="connsiteX6881" fmla="*/ 6659020 w 24516184"/>
              <a:gd name="connsiteY6881" fmla="*/ 2286162 h 7200899"/>
              <a:gd name="connsiteX6882" fmla="*/ 6651170 w 24516184"/>
              <a:gd name="connsiteY6882" fmla="*/ 2270839 h 7200899"/>
              <a:gd name="connsiteX6883" fmla="*/ 6648068 w 24516184"/>
              <a:gd name="connsiteY6883" fmla="*/ 2267528 h 7200899"/>
              <a:gd name="connsiteX6884" fmla="*/ 2696970 w 24516184"/>
              <a:gd name="connsiteY6884" fmla="*/ 2264469 h 7200899"/>
              <a:gd name="connsiteX6885" fmla="*/ 2671698 w 24516184"/>
              <a:gd name="connsiteY6885" fmla="*/ 2284834 h 7200899"/>
              <a:gd name="connsiteX6886" fmla="*/ 2665660 w 24516184"/>
              <a:gd name="connsiteY6886" fmla="*/ 2318573 h 7200899"/>
              <a:gd name="connsiteX6887" fmla="*/ 2665736 w 24516184"/>
              <a:gd name="connsiteY6887" fmla="*/ 2318585 h 7200899"/>
              <a:gd name="connsiteX6888" fmla="*/ 2682042 w 24516184"/>
              <a:gd name="connsiteY6888" fmla="*/ 2268644 h 7200899"/>
              <a:gd name="connsiteX6889" fmla="*/ 2697024 w 24516184"/>
              <a:gd name="connsiteY6889" fmla="*/ 2264475 h 7200899"/>
              <a:gd name="connsiteX6890" fmla="*/ 18542500 w 24516184"/>
              <a:gd name="connsiteY6890" fmla="*/ 2262740 h 7200899"/>
              <a:gd name="connsiteX6891" fmla="*/ 18571760 w 24516184"/>
              <a:gd name="connsiteY6891" fmla="*/ 2297844 h 7200899"/>
              <a:gd name="connsiteX6892" fmla="*/ 18594508 w 24516184"/>
              <a:gd name="connsiteY6892" fmla="*/ 2298852 h 7200899"/>
              <a:gd name="connsiteX6893" fmla="*/ 18627076 w 24516184"/>
              <a:gd name="connsiteY6893" fmla="*/ 2317798 h 7200899"/>
              <a:gd name="connsiteX6894" fmla="*/ 18615152 w 24516184"/>
              <a:gd name="connsiteY6894" fmla="*/ 2361045 h 7200899"/>
              <a:gd name="connsiteX6895" fmla="*/ 18597696 w 24516184"/>
              <a:gd name="connsiteY6895" fmla="*/ 2375439 h 7200899"/>
              <a:gd name="connsiteX6896" fmla="*/ 18602088 w 24516184"/>
              <a:gd name="connsiteY6896" fmla="*/ 2393481 h 7200899"/>
              <a:gd name="connsiteX6897" fmla="*/ 18483640 w 24516184"/>
              <a:gd name="connsiteY6897" fmla="*/ 2312921 h 7200899"/>
              <a:gd name="connsiteX6898" fmla="*/ 18542500 w 24516184"/>
              <a:gd name="connsiteY6898" fmla="*/ 2262740 h 7200899"/>
              <a:gd name="connsiteX6899" fmla="*/ 14360084 w 24516184"/>
              <a:gd name="connsiteY6899" fmla="*/ 2260734 h 7200899"/>
              <a:gd name="connsiteX6900" fmla="*/ 14371816 w 24516184"/>
              <a:gd name="connsiteY6900" fmla="*/ 2297318 h 7200899"/>
              <a:gd name="connsiteX6901" fmla="*/ 14464042 w 24516184"/>
              <a:gd name="connsiteY6901" fmla="*/ 2312017 h 7200899"/>
              <a:gd name="connsiteX6902" fmla="*/ 14525520 w 24516184"/>
              <a:gd name="connsiteY6902" fmla="*/ 2321816 h 7200899"/>
              <a:gd name="connsiteX6903" fmla="*/ 14530676 w 24516184"/>
              <a:gd name="connsiteY6903" fmla="*/ 2322638 h 7200899"/>
              <a:gd name="connsiteX6904" fmla="*/ 14550496 w 24516184"/>
              <a:gd name="connsiteY6904" fmla="*/ 2325797 h 7200899"/>
              <a:gd name="connsiteX6905" fmla="*/ 14561632 w 24516184"/>
              <a:gd name="connsiteY6905" fmla="*/ 2327572 h 7200899"/>
              <a:gd name="connsiteX6906" fmla="*/ 14587004 w 24516184"/>
              <a:gd name="connsiteY6906" fmla="*/ 2331616 h 7200899"/>
              <a:gd name="connsiteX6907" fmla="*/ 14562264 w 24516184"/>
              <a:gd name="connsiteY6907" fmla="*/ 2327673 h 7200899"/>
              <a:gd name="connsiteX6908" fmla="*/ 14561632 w 24516184"/>
              <a:gd name="connsiteY6908" fmla="*/ 2327572 h 7200899"/>
              <a:gd name="connsiteX6909" fmla="*/ 14550498 w 24516184"/>
              <a:gd name="connsiteY6909" fmla="*/ 2325797 h 7200899"/>
              <a:gd name="connsiteX6910" fmla="*/ 14530676 w 24516184"/>
              <a:gd name="connsiteY6910" fmla="*/ 2322638 h 7200899"/>
              <a:gd name="connsiteX6911" fmla="*/ 14525520 w 24516184"/>
              <a:gd name="connsiteY6911" fmla="*/ 2321816 h 7200899"/>
              <a:gd name="connsiteX6912" fmla="*/ 14464044 w 24516184"/>
              <a:gd name="connsiteY6912" fmla="*/ 2312017 h 7200899"/>
              <a:gd name="connsiteX6913" fmla="*/ 14371818 w 24516184"/>
              <a:gd name="connsiteY6913" fmla="*/ 2297318 h 7200899"/>
              <a:gd name="connsiteX6914" fmla="*/ 14371818 w 24516184"/>
              <a:gd name="connsiteY6914" fmla="*/ 2297317 h 7200899"/>
              <a:gd name="connsiteX6915" fmla="*/ 14371816 w 24516184"/>
              <a:gd name="connsiteY6915" fmla="*/ 2297317 h 7200899"/>
              <a:gd name="connsiteX6916" fmla="*/ 21832516 w 24516184"/>
              <a:gd name="connsiteY6916" fmla="*/ 2255955 h 7200899"/>
              <a:gd name="connsiteX6917" fmla="*/ 21752376 w 24516184"/>
              <a:gd name="connsiteY6917" fmla="*/ 2391580 h 7200899"/>
              <a:gd name="connsiteX6918" fmla="*/ 21753144 w 24516184"/>
              <a:gd name="connsiteY6918" fmla="*/ 2357573 h 7200899"/>
              <a:gd name="connsiteX6919" fmla="*/ 21722212 w 24516184"/>
              <a:gd name="connsiteY6919" fmla="*/ 2375232 h 7200899"/>
              <a:gd name="connsiteX6920" fmla="*/ 21682844 w 24516184"/>
              <a:gd name="connsiteY6920" fmla="*/ 2359943 h 7200899"/>
              <a:gd name="connsiteX6921" fmla="*/ 21677752 w 24516184"/>
              <a:gd name="connsiteY6921" fmla="*/ 2323296 h 7200899"/>
              <a:gd name="connsiteX6922" fmla="*/ 21707632 w 24516184"/>
              <a:gd name="connsiteY6922" fmla="*/ 2288967 h 7200899"/>
              <a:gd name="connsiteX6923" fmla="*/ 21753672 w 24516184"/>
              <a:gd name="connsiteY6923" fmla="*/ 2300763 h 7200899"/>
              <a:gd name="connsiteX6924" fmla="*/ 21755704 w 24516184"/>
              <a:gd name="connsiteY6924" fmla="*/ 2323197 h 7200899"/>
              <a:gd name="connsiteX6925" fmla="*/ 21796820 w 24516184"/>
              <a:gd name="connsiteY6925" fmla="*/ 2265599 h 7200899"/>
              <a:gd name="connsiteX6926" fmla="*/ 21832516 w 24516184"/>
              <a:gd name="connsiteY6926" fmla="*/ 2255955 h 7200899"/>
              <a:gd name="connsiteX6927" fmla="*/ 10710870 w 24516184"/>
              <a:gd name="connsiteY6927" fmla="*/ 2254138 h 7200899"/>
              <a:gd name="connsiteX6928" fmla="*/ 10690855 w 24516184"/>
              <a:gd name="connsiteY6928" fmla="*/ 2280966 h 7200899"/>
              <a:gd name="connsiteX6929" fmla="*/ 10700656 w 24516184"/>
              <a:gd name="connsiteY6929" fmla="*/ 2261890 h 7200899"/>
              <a:gd name="connsiteX6930" fmla="*/ 10710870 w 24516184"/>
              <a:gd name="connsiteY6930" fmla="*/ 2254139 h 7200899"/>
              <a:gd name="connsiteX6931" fmla="*/ 3014720 w 24516184"/>
              <a:gd name="connsiteY6931" fmla="*/ 2254138 h 7200899"/>
              <a:gd name="connsiteX6932" fmla="*/ 3006888 w 24516184"/>
              <a:gd name="connsiteY6932" fmla="*/ 2258430 h 7200899"/>
              <a:gd name="connsiteX6933" fmla="*/ 3005125 w 24516184"/>
              <a:gd name="connsiteY6933" fmla="*/ 2261476 h 7200899"/>
              <a:gd name="connsiteX6934" fmla="*/ 3004580 w 24516184"/>
              <a:gd name="connsiteY6934" fmla="*/ 2261890 h 7200899"/>
              <a:gd name="connsiteX6935" fmla="*/ 3000968 w 24516184"/>
              <a:gd name="connsiteY6935" fmla="*/ 2268655 h 7200899"/>
              <a:gd name="connsiteX6936" fmla="*/ 2999756 w 24516184"/>
              <a:gd name="connsiteY6936" fmla="*/ 2270749 h 7200899"/>
              <a:gd name="connsiteX6937" fmla="*/ 2983858 w 24516184"/>
              <a:gd name="connsiteY6937" fmla="*/ 2296592 h 7200899"/>
              <a:gd name="connsiteX6938" fmla="*/ 2980634 w 24516184"/>
              <a:gd name="connsiteY6938" fmla="*/ 2300052 h 7200899"/>
              <a:gd name="connsiteX6939" fmla="*/ 2963218 w 24516184"/>
              <a:gd name="connsiteY6939" fmla="*/ 2305938 h 7200899"/>
              <a:gd name="connsiteX6940" fmla="*/ 2963228 w 24516184"/>
              <a:gd name="connsiteY6940" fmla="*/ 2305961 h 7200899"/>
              <a:gd name="connsiteX6941" fmla="*/ 2963654 w 24516184"/>
              <a:gd name="connsiteY6941" fmla="*/ 2305870 h 7200899"/>
              <a:gd name="connsiteX6942" fmla="*/ 2980527 w 24516184"/>
              <a:gd name="connsiteY6942" fmla="*/ 2300166 h 7200899"/>
              <a:gd name="connsiteX6943" fmla="*/ 2980634 w 24516184"/>
              <a:gd name="connsiteY6943" fmla="*/ 2300052 h 7200899"/>
              <a:gd name="connsiteX6944" fmla="*/ 2980966 w 24516184"/>
              <a:gd name="connsiteY6944" fmla="*/ 2299940 h 7200899"/>
              <a:gd name="connsiteX6945" fmla="*/ 2983418 w 24516184"/>
              <a:gd name="connsiteY6945" fmla="*/ 2297308 h 7200899"/>
              <a:gd name="connsiteX6946" fmla="*/ 2983858 w 24516184"/>
              <a:gd name="connsiteY6946" fmla="*/ 2296592 h 7200899"/>
              <a:gd name="connsiteX6947" fmla="*/ 2984550 w 24516184"/>
              <a:gd name="connsiteY6947" fmla="*/ 2295850 h 7200899"/>
              <a:gd name="connsiteX6948" fmla="*/ 2998926 w 24516184"/>
              <a:gd name="connsiteY6948" fmla="*/ 2272482 h 7200899"/>
              <a:gd name="connsiteX6949" fmla="*/ 3000968 w 24516184"/>
              <a:gd name="connsiteY6949" fmla="*/ 2268655 h 7200899"/>
              <a:gd name="connsiteX6950" fmla="*/ 3004019 w 24516184"/>
              <a:gd name="connsiteY6950" fmla="*/ 2263386 h 7200899"/>
              <a:gd name="connsiteX6951" fmla="*/ 3004818 w 24516184"/>
              <a:gd name="connsiteY6951" fmla="*/ 2261891 h 7200899"/>
              <a:gd name="connsiteX6952" fmla="*/ 3004938 w 24516184"/>
              <a:gd name="connsiteY6952" fmla="*/ 2261800 h 7200899"/>
              <a:gd name="connsiteX6953" fmla="*/ 3005125 w 24516184"/>
              <a:gd name="connsiteY6953" fmla="*/ 2261476 h 7200899"/>
              <a:gd name="connsiteX6954" fmla="*/ 3005546 w 24516184"/>
              <a:gd name="connsiteY6954" fmla="*/ 2261157 h 7200899"/>
              <a:gd name="connsiteX6955" fmla="*/ 3007126 w 24516184"/>
              <a:gd name="connsiteY6955" fmla="*/ 2258430 h 7200899"/>
              <a:gd name="connsiteX6956" fmla="*/ 3014378 w 24516184"/>
              <a:gd name="connsiteY6956" fmla="*/ 2254456 h 7200899"/>
              <a:gd name="connsiteX6957" fmla="*/ 3014748 w 24516184"/>
              <a:gd name="connsiteY6957" fmla="*/ 2254175 h 7200899"/>
              <a:gd name="connsiteX6958" fmla="*/ 10634638 w 24516184"/>
              <a:gd name="connsiteY6958" fmla="*/ 2252834 h 7200899"/>
              <a:gd name="connsiteX6959" fmla="*/ 10634638 w 24516184"/>
              <a:gd name="connsiteY6959" fmla="*/ 2252835 h 7200899"/>
              <a:gd name="connsiteX6960" fmla="*/ 10635112 w 24516184"/>
              <a:gd name="connsiteY6960" fmla="*/ 2253322 h 7200899"/>
              <a:gd name="connsiteX6961" fmla="*/ 13332690 w 24516184"/>
              <a:gd name="connsiteY6961" fmla="*/ 2250078 h 7200899"/>
              <a:gd name="connsiteX6962" fmla="*/ 13354264 w 24516184"/>
              <a:gd name="connsiteY6962" fmla="*/ 2266770 h 7200899"/>
              <a:gd name="connsiteX6963" fmla="*/ 13354264 w 24516184"/>
              <a:gd name="connsiteY6963" fmla="*/ 2266769 h 7200899"/>
              <a:gd name="connsiteX6964" fmla="*/ 13350704 w 24516184"/>
              <a:gd name="connsiteY6964" fmla="*/ 2264015 h 7200899"/>
              <a:gd name="connsiteX6965" fmla="*/ 18176228 w 24516184"/>
              <a:gd name="connsiteY6965" fmla="*/ 2243243 h 7200899"/>
              <a:gd name="connsiteX6966" fmla="*/ 18180312 w 24516184"/>
              <a:gd name="connsiteY6966" fmla="*/ 2243893 h 7200899"/>
              <a:gd name="connsiteX6967" fmla="*/ 18178288 w 24516184"/>
              <a:gd name="connsiteY6967" fmla="*/ 2243571 h 7200899"/>
              <a:gd name="connsiteX6968" fmla="*/ 6677088 w 24516184"/>
              <a:gd name="connsiteY6968" fmla="*/ 2238377 h 7200899"/>
              <a:gd name="connsiteX6969" fmla="*/ 6677058 w 24516184"/>
              <a:gd name="connsiteY6969" fmla="*/ 2238388 h 7200899"/>
              <a:gd name="connsiteX6970" fmla="*/ 6696740 w 24516184"/>
              <a:gd name="connsiteY6970" fmla="*/ 2240591 h 7200899"/>
              <a:gd name="connsiteX6971" fmla="*/ 6696828 w 24516184"/>
              <a:gd name="connsiteY6971" fmla="*/ 2240586 h 7200899"/>
              <a:gd name="connsiteX6972" fmla="*/ 6650740 w 24516184"/>
              <a:gd name="connsiteY6972" fmla="*/ 2233243 h 7200899"/>
              <a:gd name="connsiteX6973" fmla="*/ 6650556 w 24516184"/>
              <a:gd name="connsiteY6973" fmla="*/ 2233291 h 7200899"/>
              <a:gd name="connsiteX6974" fmla="*/ 6650314 w 24516184"/>
              <a:gd name="connsiteY6974" fmla="*/ 2233490 h 7200899"/>
              <a:gd name="connsiteX6975" fmla="*/ 6643214 w 24516184"/>
              <a:gd name="connsiteY6975" fmla="*/ 2237583 h 7200899"/>
              <a:gd name="connsiteX6976" fmla="*/ 6642162 w 24516184"/>
              <a:gd name="connsiteY6976" fmla="*/ 2240241 h 7200899"/>
              <a:gd name="connsiteX6977" fmla="*/ 6641108 w 24516184"/>
              <a:gd name="connsiteY6977" fmla="*/ 2241111 h 7200899"/>
              <a:gd name="connsiteX6978" fmla="*/ 6640026 w 24516184"/>
              <a:gd name="connsiteY6978" fmla="*/ 2245636 h 7200899"/>
              <a:gd name="connsiteX6979" fmla="*/ 6638206 w 24516184"/>
              <a:gd name="connsiteY6979" fmla="*/ 2250242 h 7200899"/>
              <a:gd name="connsiteX6980" fmla="*/ 6638126 w 24516184"/>
              <a:gd name="connsiteY6980" fmla="*/ 2253565 h 7200899"/>
              <a:gd name="connsiteX6981" fmla="*/ 6636348 w 24516184"/>
              <a:gd name="connsiteY6981" fmla="*/ 2260992 h 7200899"/>
              <a:gd name="connsiteX6982" fmla="*/ 6637353 w 24516184"/>
              <a:gd name="connsiteY6982" fmla="*/ 2281793 h 7200899"/>
              <a:gd name="connsiteX6983" fmla="*/ 6645132 w 24516184"/>
              <a:gd name="connsiteY6983" fmla="*/ 2292392 h 7200899"/>
              <a:gd name="connsiteX6984" fmla="*/ 6645140 w 24516184"/>
              <a:gd name="connsiteY6984" fmla="*/ 2292394 h 7200899"/>
              <a:gd name="connsiteX6985" fmla="*/ 6645156 w 24516184"/>
              <a:gd name="connsiteY6985" fmla="*/ 2292247 h 7200899"/>
              <a:gd name="connsiteX6986" fmla="*/ 6637484 w 24516184"/>
              <a:gd name="connsiteY6986" fmla="*/ 2281792 h 7200899"/>
              <a:gd name="connsiteX6987" fmla="*/ 6637528 w 24516184"/>
              <a:gd name="connsiteY6987" fmla="*/ 2279811 h 7200899"/>
              <a:gd name="connsiteX6988" fmla="*/ 6636622 w 24516184"/>
              <a:gd name="connsiteY6988" fmla="*/ 2260993 h 7200899"/>
              <a:gd name="connsiteX6989" fmla="*/ 6638098 w 24516184"/>
              <a:gd name="connsiteY6989" fmla="*/ 2254822 h 7200899"/>
              <a:gd name="connsiteX6990" fmla="*/ 6638126 w 24516184"/>
              <a:gd name="connsiteY6990" fmla="*/ 2253565 h 7200899"/>
              <a:gd name="connsiteX6991" fmla="*/ 6638430 w 24516184"/>
              <a:gd name="connsiteY6991" fmla="*/ 2252300 h 7200899"/>
              <a:gd name="connsiteX6992" fmla="*/ 6638476 w 24516184"/>
              <a:gd name="connsiteY6992" fmla="*/ 2250243 h 7200899"/>
              <a:gd name="connsiteX6993" fmla="*/ 6639606 w 24516184"/>
              <a:gd name="connsiteY6993" fmla="*/ 2247389 h 7200899"/>
              <a:gd name="connsiteX6994" fmla="*/ 6640026 w 24516184"/>
              <a:gd name="connsiteY6994" fmla="*/ 2245636 h 7200899"/>
              <a:gd name="connsiteX6995" fmla="*/ 6640722 w 24516184"/>
              <a:gd name="connsiteY6995" fmla="*/ 2243873 h 7200899"/>
              <a:gd name="connsiteX6996" fmla="*/ 6641380 w 24516184"/>
              <a:gd name="connsiteY6996" fmla="*/ 2241112 h 7200899"/>
              <a:gd name="connsiteX6997" fmla="*/ 6642026 w 24516184"/>
              <a:gd name="connsiteY6997" fmla="*/ 2240581 h 7200899"/>
              <a:gd name="connsiteX6998" fmla="*/ 6642162 w 24516184"/>
              <a:gd name="connsiteY6998" fmla="*/ 2240241 h 7200899"/>
              <a:gd name="connsiteX6999" fmla="*/ 6642570 w 24516184"/>
              <a:gd name="connsiteY6999" fmla="*/ 2239899 h 7200899"/>
              <a:gd name="connsiteX7000" fmla="*/ 6643486 w 24516184"/>
              <a:gd name="connsiteY7000" fmla="*/ 2237584 h 7200899"/>
              <a:gd name="connsiteX7001" fmla="*/ 6649680 w 24516184"/>
              <a:gd name="connsiteY7001" fmla="*/ 2234018 h 7200899"/>
              <a:gd name="connsiteX7002" fmla="*/ 6650314 w 24516184"/>
              <a:gd name="connsiteY7002" fmla="*/ 2233490 h 7200899"/>
              <a:gd name="connsiteX7003" fmla="*/ 15095232 w 24516184"/>
              <a:gd name="connsiteY7003" fmla="*/ 2232494 h 7200899"/>
              <a:gd name="connsiteX7004" fmla="*/ 15076848 w 24516184"/>
              <a:gd name="connsiteY7004" fmla="*/ 2238945 h 7200899"/>
              <a:gd name="connsiteX7005" fmla="*/ 15076848 w 24516184"/>
              <a:gd name="connsiteY7005" fmla="*/ 2238946 h 7200899"/>
              <a:gd name="connsiteX7006" fmla="*/ 15095232 w 24516184"/>
              <a:gd name="connsiteY7006" fmla="*/ 2232495 h 7200899"/>
              <a:gd name="connsiteX7007" fmla="*/ 15156712 w 24516184"/>
              <a:gd name="connsiteY7007" fmla="*/ 2242295 h 7200899"/>
              <a:gd name="connsiteX7008" fmla="*/ 15202820 w 24516184"/>
              <a:gd name="connsiteY7008" fmla="*/ 2249644 h 7200899"/>
              <a:gd name="connsiteX7009" fmla="*/ 15310416 w 24516184"/>
              <a:gd name="connsiteY7009" fmla="*/ 2266793 h 7200899"/>
              <a:gd name="connsiteX7010" fmla="*/ 15387268 w 24516184"/>
              <a:gd name="connsiteY7010" fmla="*/ 2279046 h 7200899"/>
              <a:gd name="connsiteX7011" fmla="*/ 15479488 w 24516184"/>
              <a:gd name="connsiteY7011" fmla="*/ 2293743 h 7200899"/>
              <a:gd name="connsiteX7012" fmla="*/ 15556340 w 24516184"/>
              <a:gd name="connsiteY7012" fmla="*/ 2305994 h 7200899"/>
              <a:gd name="connsiteX7013" fmla="*/ 15587080 w 24516184"/>
              <a:gd name="connsiteY7013" fmla="*/ 2310894 h 7200899"/>
              <a:gd name="connsiteX7014" fmla="*/ 15679304 w 24516184"/>
              <a:gd name="connsiteY7014" fmla="*/ 2325591 h 7200899"/>
              <a:gd name="connsiteX7015" fmla="*/ 15710044 w 24516184"/>
              <a:gd name="connsiteY7015" fmla="*/ 2330492 h 7200899"/>
              <a:gd name="connsiteX7016" fmla="*/ 15771524 w 24516184"/>
              <a:gd name="connsiteY7016" fmla="*/ 2340294 h 7200899"/>
              <a:gd name="connsiteX7017" fmla="*/ 15817636 w 24516184"/>
              <a:gd name="connsiteY7017" fmla="*/ 2347642 h 7200899"/>
              <a:gd name="connsiteX7018" fmla="*/ 15833004 w 24516184"/>
              <a:gd name="connsiteY7018" fmla="*/ 2350092 h 7200899"/>
              <a:gd name="connsiteX7019" fmla="*/ 15848376 w 24516184"/>
              <a:gd name="connsiteY7019" fmla="*/ 2352542 h 7200899"/>
              <a:gd name="connsiteX7020" fmla="*/ 15955968 w 24516184"/>
              <a:gd name="connsiteY7020" fmla="*/ 2369693 h 7200899"/>
              <a:gd name="connsiteX7021" fmla="*/ 15992168 w 24516184"/>
              <a:gd name="connsiteY7021" fmla="*/ 2315419 h 7200899"/>
              <a:gd name="connsiteX7022" fmla="*/ 16034436 w 24516184"/>
              <a:gd name="connsiteY7022" fmla="*/ 2322156 h 7200899"/>
              <a:gd name="connsiteX7023" fmla="*/ 16038280 w 24516184"/>
              <a:gd name="connsiteY7023" fmla="*/ 2322772 h 7200899"/>
              <a:gd name="connsiteX7024" fmla="*/ 16053648 w 24516184"/>
              <a:gd name="connsiteY7024" fmla="*/ 2325219 h 7200899"/>
              <a:gd name="connsiteX7025" fmla="*/ 16069020 w 24516184"/>
              <a:gd name="connsiteY7025" fmla="*/ 2327666 h 7200899"/>
              <a:gd name="connsiteX7026" fmla="*/ 16212812 w 24516184"/>
              <a:gd name="connsiteY7026" fmla="*/ 2290549 h 7200899"/>
              <a:gd name="connsiteX7027" fmla="*/ 16228184 w 24516184"/>
              <a:gd name="connsiteY7027" fmla="*/ 2292994 h 7200899"/>
              <a:gd name="connsiteX7028" fmla="*/ 16228184 w 24516184"/>
              <a:gd name="connsiteY7028" fmla="*/ 2292993 h 7200899"/>
              <a:gd name="connsiteX7029" fmla="*/ 16212812 w 24516184"/>
              <a:gd name="connsiteY7029" fmla="*/ 2290548 h 7200899"/>
              <a:gd name="connsiteX7030" fmla="*/ 16069020 w 24516184"/>
              <a:gd name="connsiteY7030" fmla="*/ 2327665 h 7200899"/>
              <a:gd name="connsiteX7031" fmla="*/ 16053648 w 24516184"/>
              <a:gd name="connsiteY7031" fmla="*/ 2325218 h 7200899"/>
              <a:gd name="connsiteX7032" fmla="*/ 16038280 w 24516184"/>
              <a:gd name="connsiteY7032" fmla="*/ 2322771 h 7200899"/>
              <a:gd name="connsiteX7033" fmla="*/ 16034436 w 24516184"/>
              <a:gd name="connsiteY7033" fmla="*/ 2322155 h 7200899"/>
              <a:gd name="connsiteX7034" fmla="*/ 15992168 w 24516184"/>
              <a:gd name="connsiteY7034" fmla="*/ 2315418 h 7200899"/>
              <a:gd name="connsiteX7035" fmla="*/ 15955968 w 24516184"/>
              <a:gd name="connsiteY7035" fmla="*/ 2369692 h 7200899"/>
              <a:gd name="connsiteX7036" fmla="*/ 15848376 w 24516184"/>
              <a:gd name="connsiteY7036" fmla="*/ 2352541 h 7200899"/>
              <a:gd name="connsiteX7037" fmla="*/ 15833004 w 24516184"/>
              <a:gd name="connsiteY7037" fmla="*/ 2350091 h 7200899"/>
              <a:gd name="connsiteX7038" fmla="*/ 15817636 w 24516184"/>
              <a:gd name="connsiteY7038" fmla="*/ 2347641 h 7200899"/>
              <a:gd name="connsiteX7039" fmla="*/ 15771524 w 24516184"/>
              <a:gd name="connsiteY7039" fmla="*/ 2340293 h 7200899"/>
              <a:gd name="connsiteX7040" fmla="*/ 15710044 w 24516184"/>
              <a:gd name="connsiteY7040" fmla="*/ 2330491 h 7200899"/>
              <a:gd name="connsiteX7041" fmla="*/ 15679304 w 24516184"/>
              <a:gd name="connsiteY7041" fmla="*/ 2325590 h 7200899"/>
              <a:gd name="connsiteX7042" fmla="*/ 15587080 w 24516184"/>
              <a:gd name="connsiteY7042" fmla="*/ 2310893 h 7200899"/>
              <a:gd name="connsiteX7043" fmla="*/ 15556340 w 24516184"/>
              <a:gd name="connsiteY7043" fmla="*/ 2305993 h 7200899"/>
              <a:gd name="connsiteX7044" fmla="*/ 15479488 w 24516184"/>
              <a:gd name="connsiteY7044" fmla="*/ 2293742 h 7200899"/>
              <a:gd name="connsiteX7045" fmla="*/ 15387268 w 24516184"/>
              <a:gd name="connsiteY7045" fmla="*/ 2279045 h 7200899"/>
              <a:gd name="connsiteX7046" fmla="*/ 15310416 w 24516184"/>
              <a:gd name="connsiteY7046" fmla="*/ 2266792 h 7200899"/>
              <a:gd name="connsiteX7047" fmla="*/ 15202820 w 24516184"/>
              <a:gd name="connsiteY7047" fmla="*/ 2249643 h 7200899"/>
              <a:gd name="connsiteX7048" fmla="*/ 15156712 w 24516184"/>
              <a:gd name="connsiteY7048" fmla="*/ 2242294 h 7200899"/>
              <a:gd name="connsiteX7049" fmla="*/ 15095232 w 24516184"/>
              <a:gd name="connsiteY7049" fmla="*/ 2232494 h 7200899"/>
              <a:gd name="connsiteX7050" fmla="*/ 7399350 w 24516184"/>
              <a:gd name="connsiteY7050" fmla="*/ 2232494 h 7200899"/>
              <a:gd name="connsiteX7051" fmla="*/ 7382938 w 24516184"/>
              <a:gd name="connsiteY7051" fmla="*/ 2235419 h 7200899"/>
              <a:gd name="connsiteX7052" fmla="*/ 7382390 w 24516184"/>
              <a:gd name="connsiteY7052" fmla="*/ 2238477 h 7200899"/>
              <a:gd name="connsiteX7053" fmla="*/ 7381056 w 24516184"/>
              <a:gd name="connsiteY7053" fmla="*/ 2238945 h 7200899"/>
              <a:gd name="connsiteX7054" fmla="*/ 7381310 w 24516184"/>
              <a:gd name="connsiteY7054" fmla="*/ 2244520 h 7200899"/>
              <a:gd name="connsiteX7055" fmla="*/ 7380594 w 24516184"/>
              <a:gd name="connsiteY7055" fmla="*/ 2248503 h 7200899"/>
              <a:gd name="connsiteX7056" fmla="*/ 7381693 w 24516184"/>
              <a:gd name="connsiteY7056" fmla="*/ 2252959 h 7200899"/>
              <a:gd name="connsiteX7057" fmla="*/ 7381750 w 24516184"/>
              <a:gd name="connsiteY7057" fmla="*/ 2254095 h 7200899"/>
              <a:gd name="connsiteX7058" fmla="*/ 7383854 w 24516184"/>
              <a:gd name="connsiteY7058" fmla="*/ 2261718 h 7200899"/>
              <a:gd name="connsiteX7059" fmla="*/ 7384862 w 24516184"/>
              <a:gd name="connsiteY7059" fmla="*/ 2265805 h 7200899"/>
              <a:gd name="connsiteX7060" fmla="*/ 7386980 w 24516184"/>
              <a:gd name="connsiteY7060" fmla="*/ 2275523 h 7200899"/>
              <a:gd name="connsiteX7061" fmla="*/ 7387646 w 24516184"/>
              <a:gd name="connsiteY7061" fmla="*/ 2281874 h 7200899"/>
              <a:gd name="connsiteX7062" fmla="*/ 7378532 w 24516184"/>
              <a:gd name="connsiteY7062" fmla="*/ 2289203 h 7200899"/>
              <a:gd name="connsiteX7063" fmla="*/ 7378608 w 24516184"/>
              <a:gd name="connsiteY7063" fmla="*/ 2289215 h 7200899"/>
              <a:gd name="connsiteX7064" fmla="*/ 7379042 w 24516184"/>
              <a:gd name="connsiteY7064" fmla="*/ 2289027 h 7200899"/>
              <a:gd name="connsiteX7065" fmla="*/ 7387670 w 24516184"/>
              <a:gd name="connsiteY7065" fmla="*/ 2282092 h 7200899"/>
              <a:gd name="connsiteX7066" fmla="*/ 7387646 w 24516184"/>
              <a:gd name="connsiteY7066" fmla="*/ 2281874 h 7200899"/>
              <a:gd name="connsiteX7067" fmla="*/ 7387924 w 24516184"/>
              <a:gd name="connsiteY7067" fmla="*/ 2281653 h 7200899"/>
              <a:gd name="connsiteX7068" fmla="*/ 7387556 w 24516184"/>
              <a:gd name="connsiteY7068" fmla="*/ 2278173 h 7200899"/>
              <a:gd name="connsiteX7069" fmla="*/ 7386980 w 24516184"/>
              <a:gd name="connsiteY7069" fmla="*/ 2275523 h 7200899"/>
              <a:gd name="connsiteX7070" fmla="*/ 7386698 w 24516184"/>
              <a:gd name="connsiteY7070" fmla="*/ 2272849 h 7200899"/>
              <a:gd name="connsiteX7071" fmla="*/ 7385840 w 24516184"/>
              <a:gd name="connsiteY7071" fmla="*/ 2268864 h 7200899"/>
              <a:gd name="connsiteX7072" fmla="*/ 7383854 w 24516184"/>
              <a:gd name="connsiteY7072" fmla="*/ 2261718 h 7200899"/>
              <a:gd name="connsiteX7073" fmla="*/ 7381693 w 24516184"/>
              <a:gd name="connsiteY7073" fmla="*/ 2252959 h 7200899"/>
              <a:gd name="connsiteX7074" fmla="*/ 7381626 w 24516184"/>
              <a:gd name="connsiteY7074" fmla="*/ 2251442 h 7200899"/>
              <a:gd name="connsiteX7075" fmla="*/ 7380900 w 24516184"/>
              <a:gd name="connsiteY7075" fmla="*/ 2248504 h 7200899"/>
              <a:gd name="connsiteX7076" fmla="*/ 7381372 w 24516184"/>
              <a:gd name="connsiteY7076" fmla="*/ 2245876 h 7200899"/>
              <a:gd name="connsiteX7077" fmla="*/ 7381310 w 24516184"/>
              <a:gd name="connsiteY7077" fmla="*/ 2244520 h 7200899"/>
              <a:gd name="connsiteX7078" fmla="*/ 7381552 w 24516184"/>
              <a:gd name="connsiteY7078" fmla="*/ 2243159 h 7200899"/>
              <a:gd name="connsiteX7079" fmla="*/ 7381363 w 24516184"/>
              <a:gd name="connsiteY7079" fmla="*/ 2238946 h 7200899"/>
              <a:gd name="connsiteX7080" fmla="*/ 7382372 w 24516184"/>
              <a:gd name="connsiteY7080" fmla="*/ 2238593 h 7200899"/>
              <a:gd name="connsiteX7081" fmla="*/ 7382390 w 24516184"/>
              <a:gd name="connsiteY7081" fmla="*/ 2238477 h 7200899"/>
              <a:gd name="connsiteX7082" fmla="*/ 7382716 w 24516184"/>
              <a:gd name="connsiteY7082" fmla="*/ 2238361 h 7200899"/>
              <a:gd name="connsiteX7083" fmla="*/ 7383245 w 24516184"/>
              <a:gd name="connsiteY7083" fmla="*/ 2235419 h 7200899"/>
              <a:gd name="connsiteX7084" fmla="*/ 7399212 w 24516184"/>
              <a:gd name="connsiteY7084" fmla="*/ 2232574 h 7200899"/>
              <a:gd name="connsiteX7085" fmla="*/ 7399410 w 24516184"/>
              <a:gd name="connsiteY7085" fmla="*/ 2232504 h 7200899"/>
              <a:gd name="connsiteX7086" fmla="*/ 5548556 w 24516184"/>
              <a:gd name="connsiteY7086" fmla="*/ 2229028 h 7200899"/>
              <a:gd name="connsiteX7087" fmla="*/ 5512358 w 24516184"/>
              <a:gd name="connsiteY7087" fmla="*/ 2231904 h 7200899"/>
              <a:gd name="connsiteX7088" fmla="*/ 5512358 w 24516184"/>
              <a:gd name="connsiteY7088" fmla="*/ 2231914 h 7200899"/>
              <a:gd name="connsiteX7089" fmla="*/ 5512590 w 24516184"/>
              <a:gd name="connsiteY7089" fmla="*/ 2231909 h 7200899"/>
              <a:gd name="connsiteX7090" fmla="*/ 5512590 w 24516184"/>
              <a:gd name="connsiteY7090" fmla="*/ 2231904 h 7200899"/>
              <a:gd name="connsiteX7091" fmla="*/ 5548496 w 24516184"/>
              <a:gd name="connsiteY7091" fmla="*/ 2229051 h 7200899"/>
              <a:gd name="connsiteX7092" fmla="*/ 12274640 w 24516184"/>
              <a:gd name="connsiteY7092" fmla="*/ 2215763 h 7200899"/>
              <a:gd name="connsiteX7093" fmla="*/ 12364064 w 24516184"/>
              <a:gd name="connsiteY7093" fmla="*/ 2284675 h 7200899"/>
              <a:gd name="connsiteX7094" fmla="*/ 12364064 w 24516184"/>
              <a:gd name="connsiteY7094" fmla="*/ 2284674 h 7200899"/>
              <a:gd name="connsiteX7095" fmla="*/ 12365352 w 24516184"/>
              <a:gd name="connsiteY7095" fmla="*/ 2278756 h 7200899"/>
              <a:gd name="connsiteX7096" fmla="*/ 12370452 w 24516184"/>
              <a:gd name="connsiteY7096" fmla="*/ 2255332 h 7200899"/>
              <a:gd name="connsiteX7097" fmla="*/ 12370452 w 24516184"/>
              <a:gd name="connsiteY7097" fmla="*/ 2255331 h 7200899"/>
              <a:gd name="connsiteX7098" fmla="*/ 12364064 w 24516184"/>
              <a:gd name="connsiteY7098" fmla="*/ 2284674 h 7200899"/>
              <a:gd name="connsiteX7099" fmla="*/ 5576928 w 24516184"/>
              <a:gd name="connsiteY7099" fmla="*/ 2214601 h 7200899"/>
              <a:gd name="connsiteX7100" fmla="*/ 5557454 w 24516184"/>
              <a:gd name="connsiteY7100" fmla="*/ 2225469 h 7200899"/>
              <a:gd name="connsiteX7101" fmla="*/ 5558294 w 24516184"/>
              <a:gd name="connsiteY7101" fmla="*/ 2225135 h 7200899"/>
              <a:gd name="connsiteX7102" fmla="*/ 5576074 w 24516184"/>
              <a:gd name="connsiteY7102" fmla="*/ 2215213 h 7200899"/>
              <a:gd name="connsiteX7103" fmla="*/ 12148276 w 24516184"/>
              <a:gd name="connsiteY7103" fmla="*/ 2211982 h 7200899"/>
              <a:gd name="connsiteX7104" fmla="*/ 12148276 w 24516184"/>
              <a:gd name="connsiteY7104" fmla="*/ 2211983 h 7200899"/>
              <a:gd name="connsiteX7105" fmla="*/ 12163560 w 24516184"/>
              <a:gd name="connsiteY7105" fmla="*/ 2217866 h 7200899"/>
              <a:gd name="connsiteX7106" fmla="*/ 12148276 w 24516184"/>
              <a:gd name="connsiteY7106" fmla="*/ 2211983 h 7200899"/>
              <a:gd name="connsiteX7107" fmla="*/ 12148276 w 24516184"/>
              <a:gd name="connsiteY7107" fmla="*/ 2211982 h 7200899"/>
              <a:gd name="connsiteX7108" fmla="*/ 12094392 w 24516184"/>
              <a:gd name="connsiteY7108" fmla="*/ 2210937 h 7200899"/>
              <a:gd name="connsiteX7109" fmla="*/ 12056524 w 24516184"/>
              <a:gd name="connsiteY7109" fmla="*/ 2223579 h 7200899"/>
              <a:gd name="connsiteX7110" fmla="*/ 12056526 w 24516184"/>
              <a:gd name="connsiteY7110" fmla="*/ 2223580 h 7200899"/>
              <a:gd name="connsiteX7111" fmla="*/ 12088712 w 24516184"/>
              <a:gd name="connsiteY7111" fmla="*/ 2212834 h 7200899"/>
              <a:gd name="connsiteX7112" fmla="*/ 12094392 w 24516184"/>
              <a:gd name="connsiteY7112" fmla="*/ 2210938 h 7200899"/>
              <a:gd name="connsiteX7113" fmla="*/ 6855902 w 24516184"/>
              <a:gd name="connsiteY7113" fmla="*/ 2205918 h 7200899"/>
              <a:gd name="connsiteX7114" fmla="*/ 6850806 w 24516184"/>
              <a:gd name="connsiteY7114" fmla="*/ 2232943 h 7200899"/>
              <a:gd name="connsiteX7115" fmla="*/ 6852256 w 24516184"/>
              <a:gd name="connsiteY7115" fmla="*/ 2237161 h 7200899"/>
              <a:gd name="connsiteX7116" fmla="*/ 6851912 w 24516184"/>
              <a:gd name="connsiteY7116" fmla="*/ 2239975 h 7200899"/>
              <a:gd name="connsiteX7117" fmla="*/ 6855010 w 24516184"/>
              <a:gd name="connsiteY7117" fmla="*/ 2245186 h 7200899"/>
              <a:gd name="connsiteX7118" fmla="*/ 6857178 w 24516184"/>
              <a:gd name="connsiteY7118" fmla="*/ 2251506 h 7200899"/>
              <a:gd name="connsiteX7119" fmla="*/ 6859502 w 24516184"/>
              <a:gd name="connsiteY7119" fmla="*/ 2252747 h 7200899"/>
              <a:gd name="connsiteX7120" fmla="*/ 6861526 w 24516184"/>
              <a:gd name="connsiteY7120" fmla="*/ 2256151 h 7200899"/>
              <a:gd name="connsiteX7121" fmla="*/ 6879086 w 24516184"/>
              <a:gd name="connsiteY7121" fmla="*/ 2266469 h 7200899"/>
              <a:gd name="connsiteX7122" fmla="*/ 6889610 w 24516184"/>
              <a:gd name="connsiteY7122" fmla="*/ 2268835 h 7200899"/>
              <a:gd name="connsiteX7123" fmla="*/ 6893764 w 24516184"/>
              <a:gd name="connsiteY7123" fmla="*/ 2271057 h 7200899"/>
              <a:gd name="connsiteX7124" fmla="*/ 6927210 w 24516184"/>
              <a:gd name="connsiteY7124" fmla="*/ 2277323 h 7200899"/>
              <a:gd name="connsiteX7125" fmla="*/ 6927424 w 24516184"/>
              <a:gd name="connsiteY7125" fmla="*/ 2277339 h 7200899"/>
              <a:gd name="connsiteX7126" fmla="*/ 6926650 w 24516184"/>
              <a:gd name="connsiteY7126" fmla="*/ 2277165 h 7200899"/>
              <a:gd name="connsiteX7127" fmla="*/ 6894038 w 24516184"/>
              <a:gd name="connsiteY7127" fmla="*/ 2271057 h 7200899"/>
              <a:gd name="connsiteX7128" fmla="*/ 6890090 w 24516184"/>
              <a:gd name="connsiteY7128" fmla="*/ 2268943 h 7200899"/>
              <a:gd name="connsiteX7129" fmla="*/ 6889610 w 24516184"/>
              <a:gd name="connsiteY7129" fmla="*/ 2268835 h 7200899"/>
              <a:gd name="connsiteX7130" fmla="*/ 6889402 w 24516184"/>
              <a:gd name="connsiteY7130" fmla="*/ 2268725 h 7200899"/>
              <a:gd name="connsiteX7131" fmla="*/ 6879366 w 24516184"/>
              <a:gd name="connsiteY7131" fmla="*/ 2266469 h 7200899"/>
              <a:gd name="connsiteX7132" fmla="*/ 6861814 w 24516184"/>
              <a:gd name="connsiteY7132" fmla="*/ 2256151 h 7200899"/>
              <a:gd name="connsiteX7133" fmla="*/ 6859924 w 24516184"/>
              <a:gd name="connsiteY7133" fmla="*/ 2252969 h 7200899"/>
              <a:gd name="connsiteX7134" fmla="*/ 6859502 w 24516184"/>
              <a:gd name="connsiteY7134" fmla="*/ 2252747 h 7200899"/>
              <a:gd name="connsiteX7135" fmla="*/ 6859376 w 24516184"/>
              <a:gd name="connsiteY7135" fmla="*/ 2252528 h 7200899"/>
              <a:gd name="connsiteX7136" fmla="*/ 6857460 w 24516184"/>
              <a:gd name="connsiteY7136" fmla="*/ 2251507 h 7200899"/>
              <a:gd name="connsiteX7137" fmla="*/ 6855680 w 24516184"/>
              <a:gd name="connsiteY7137" fmla="*/ 2246309 h 7200899"/>
              <a:gd name="connsiteX7138" fmla="*/ 6855010 w 24516184"/>
              <a:gd name="connsiteY7138" fmla="*/ 2245186 h 7200899"/>
              <a:gd name="connsiteX7139" fmla="*/ 6854626 w 24516184"/>
              <a:gd name="connsiteY7139" fmla="*/ 2244051 h 7200899"/>
              <a:gd name="connsiteX7140" fmla="*/ 6852200 w 24516184"/>
              <a:gd name="connsiteY7140" fmla="*/ 2239976 h 7200899"/>
              <a:gd name="connsiteX7141" fmla="*/ 6852470 w 24516184"/>
              <a:gd name="connsiteY7141" fmla="*/ 2237775 h 7200899"/>
              <a:gd name="connsiteX7142" fmla="*/ 6852256 w 24516184"/>
              <a:gd name="connsiteY7142" fmla="*/ 2237161 h 7200899"/>
              <a:gd name="connsiteX7143" fmla="*/ 6852332 w 24516184"/>
              <a:gd name="connsiteY7143" fmla="*/ 2236529 h 7200899"/>
              <a:gd name="connsiteX7144" fmla="*/ 6851097 w 24516184"/>
              <a:gd name="connsiteY7144" fmla="*/ 2232944 h 7200899"/>
              <a:gd name="connsiteX7145" fmla="*/ 6855742 w 24516184"/>
              <a:gd name="connsiteY7145" fmla="*/ 2208330 h 7200899"/>
              <a:gd name="connsiteX7146" fmla="*/ 6856032 w 24516184"/>
              <a:gd name="connsiteY7146" fmla="*/ 2205932 h 7200899"/>
              <a:gd name="connsiteX7147" fmla="*/ 5718354 w 24516184"/>
              <a:gd name="connsiteY7147" fmla="*/ 2205671 h 7200899"/>
              <a:gd name="connsiteX7148" fmla="*/ 5668114 w 24516184"/>
              <a:gd name="connsiteY7148" fmla="*/ 2222052 h 7200899"/>
              <a:gd name="connsiteX7149" fmla="*/ 5635326 w 24516184"/>
              <a:gd name="connsiteY7149" fmla="*/ 2251377 h 7200899"/>
              <a:gd name="connsiteX7150" fmla="*/ 5635314 w 24516184"/>
              <a:gd name="connsiteY7150" fmla="*/ 2251513 h 7200899"/>
              <a:gd name="connsiteX7151" fmla="*/ 5693884 w 24516184"/>
              <a:gd name="connsiteY7151" fmla="*/ 2208313 h 7200899"/>
              <a:gd name="connsiteX7152" fmla="*/ 5718410 w 24516184"/>
              <a:gd name="connsiteY7152" fmla="*/ 2205678 h 7200899"/>
              <a:gd name="connsiteX7153" fmla="*/ 7215000 w 24516184"/>
              <a:gd name="connsiteY7153" fmla="*/ 2203095 h 7200899"/>
              <a:gd name="connsiteX7154" fmla="*/ 7215012 w 24516184"/>
              <a:gd name="connsiteY7154" fmla="*/ 2203111 h 7200899"/>
              <a:gd name="connsiteX7155" fmla="*/ 7249510 w 24516184"/>
              <a:gd name="connsiteY7155" fmla="*/ 2208607 h 7200899"/>
              <a:gd name="connsiteX7156" fmla="*/ 7261032 w 24516184"/>
              <a:gd name="connsiteY7156" fmla="*/ 2210443 h 7200899"/>
              <a:gd name="connsiteX7157" fmla="*/ 7307126 w 24516184"/>
              <a:gd name="connsiteY7157" fmla="*/ 2217791 h 7200899"/>
              <a:gd name="connsiteX7158" fmla="*/ 7327146 w 24516184"/>
              <a:gd name="connsiteY7158" fmla="*/ 2220045 h 7200899"/>
              <a:gd name="connsiteX7159" fmla="*/ 7327146 w 24516184"/>
              <a:gd name="connsiteY7159" fmla="*/ 2220035 h 7200899"/>
              <a:gd name="connsiteX7160" fmla="*/ 7307216 w 24516184"/>
              <a:gd name="connsiteY7160" fmla="*/ 2217791 h 7200899"/>
              <a:gd name="connsiteX7161" fmla="*/ 7261114 w 24516184"/>
              <a:gd name="connsiteY7161" fmla="*/ 2210443 h 7200899"/>
              <a:gd name="connsiteX7162" fmla="*/ 7215000 w 24516184"/>
              <a:gd name="connsiteY7162" fmla="*/ 2203095 h 7200899"/>
              <a:gd name="connsiteX7163" fmla="*/ 2667848 w 24516184"/>
              <a:gd name="connsiteY7163" fmla="*/ 2199783 h 7200899"/>
              <a:gd name="connsiteX7164" fmla="*/ 2664774 w 24516184"/>
              <a:gd name="connsiteY7164" fmla="*/ 2203384 h 7200899"/>
              <a:gd name="connsiteX7165" fmla="*/ 2664706 w 24516184"/>
              <a:gd name="connsiteY7165" fmla="*/ 2205348 h 7200899"/>
              <a:gd name="connsiteX7166" fmla="*/ 2664446 w 24516184"/>
              <a:gd name="connsiteY7166" fmla="*/ 2205796 h 7200899"/>
              <a:gd name="connsiteX7167" fmla="*/ 2664608 w 24516184"/>
              <a:gd name="connsiteY7167" fmla="*/ 2208117 h 7200899"/>
              <a:gd name="connsiteX7168" fmla="*/ 2664438 w 24516184"/>
              <a:gd name="connsiteY7168" fmla="*/ 2212961 h 7200899"/>
              <a:gd name="connsiteX7169" fmla="*/ 2665630 w 24516184"/>
              <a:gd name="connsiteY7169" fmla="*/ 2222694 h 7200899"/>
              <a:gd name="connsiteX7170" fmla="*/ 2665708 w 24516184"/>
              <a:gd name="connsiteY7170" fmla="*/ 2223823 h 7200899"/>
              <a:gd name="connsiteX7171" fmla="*/ 2665991 w 24516184"/>
              <a:gd name="connsiteY7171" fmla="*/ 2225664 h 7200899"/>
              <a:gd name="connsiteX7172" fmla="*/ 2666626 w 24516184"/>
              <a:gd name="connsiteY7172" fmla="*/ 2230857 h 7200899"/>
              <a:gd name="connsiteX7173" fmla="*/ 2671120 w 24516184"/>
              <a:gd name="connsiteY7173" fmla="*/ 2259410 h 7200899"/>
              <a:gd name="connsiteX7174" fmla="*/ 2686488 w 24516184"/>
              <a:gd name="connsiteY7174" fmla="*/ 2261859 h 7200899"/>
              <a:gd name="connsiteX7175" fmla="*/ 2692252 w 24516184"/>
              <a:gd name="connsiteY7175" fmla="*/ 2262779 h 7200899"/>
              <a:gd name="connsiteX7176" fmla="*/ 2701858 w 24516184"/>
              <a:gd name="connsiteY7176" fmla="*/ 2264310 h 7200899"/>
              <a:gd name="connsiteX7177" fmla="*/ 2717040 w 24516184"/>
              <a:gd name="connsiteY7177" fmla="*/ 2266730 h 7200899"/>
              <a:gd name="connsiteX7178" fmla="*/ 2717306 w 24516184"/>
              <a:gd name="connsiteY7178" fmla="*/ 2266760 h 7200899"/>
              <a:gd name="connsiteX7179" fmla="*/ 2701934 w 24516184"/>
              <a:gd name="connsiteY7179" fmla="*/ 2264310 h 7200899"/>
              <a:gd name="connsiteX7180" fmla="*/ 2692327 w 24516184"/>
              <a:gd name="connsiteY7180" fmla="*/ 2262779 h 7200899"/>
              <a:gd name="connsiteX7181" fmla="*/ 2686564 w 24516184"/>
              <a:gd name="connsiteY7181" fmla="*/ 2261859 h 7200899"/>
              <a:gd name="connsiteX7182" fmla="*/ 2671196 w 24516184"/>
              <a:gd name="connsiteY7182" fmla="*/ 2259410 h 7200899"/>
              <a:gd name="connsiteX7183" fmla="*/ 2665991 w 24516184"/>
              <a:gd name="connsiteY7183" fmla="*/ 2225664 h 7200899"/>
              <a:gd name="connsiteX7184" fmla="*/ 2665630 w 24516184"/>
              <a:gd name="connsiteY7184" fmla="*/ 2222694 h 7200899"/>
              <a:gd name="connsiteX7185" fmla="*/ 2665300 w 24516184"/>
              <a:gd name="connsiteY7185" fmla="*/ 2217988 h 7200899"/>
              <a:gd name="connsiteX7186" fmla="*/ 2664686 w 24516184"/>
              <a:gd name="connsiteY7186" fmla="*/ 2212962 h 7200899"/>
              <a:gd name="connsiteX7187" fmla="*/ 2664772 w 24516184"/>
              <a:gd name="connsiteY7187" fmla="*/ 2210462 h 7200899"/>
              <a:gd name="connsiteX7188" fmla="*/ 2664608 w 24516184"/>
              <a:gd name="connsiteY7188" fmla="*/ 2208117 h 7200899"/>
              <a:gd name="connsiteX7189" fmla="*/ 2664706 w 24516184"/>
              <a:gd name="connsiteY7189" fmla="*/ 2205348 h 7200899"/>
              <a:gd name="connsiteX7190" fmla="*/ 2664972 w 24516184"/>
              <a:gd name="connsiteY7190" fmla="*/ 2204886 h 7200899"/>
              <a:gd name="connsiteX7191" fmla="*/ 2665023 w 24516184"/>
              <a:gd name="connsiteY7191" fmla="*/ 2203385 h 7200899"/>
              <a:gd name="connsiteX7192" fmla="*/ 2667556 w 24516184"/>
              <a:gd name="connsiteY7192" fmla="*/ 2200419 h 7200899"/>
              <a:gd name="connsiteX7193" fmla="*/ 2667921 w 24516184"/>
              <a:gd name="connsiteY7193" fmla="*/ 2199787 h 7200899"/>
              <a:gd name="connsiteX7194" fmla="*/ 13025836 w 24516184"/>
              <a:gd name="connsiteY7194" fmla="*/ 2193736 h 7200899"/>
              <a:gd name="connsiteX7195" fmla="*/ 13021172 w 24516184"/>
              <a:gd name="connsiteY7195" fmla="*/ 2200883 h 7200899"/>
              <a:gd name="connsiteX7196" fmla="*/ 13019732 w 24516184"/>
              <a:gd name="connsiteY7196" fmla="*/ 2203091 h 7200899"/>
              <a:gd name="connsiteX7197" fmla="*/ 12997086 w 24516184"/>
              <a:gd name="connsiteY7197" fmla="*/ 2228785 h 7200899"/>
              <a:gd name="connsiteX7198" fmla="*/ 12997074 w 24516184"/>
              <a:gd name="connsiteY7198" fmla="*/ 2228799 h 7200899"/>
              <a:gd name="connsiteX7199" fmla="*/ 12971232 w 24516184"/>
              <a:gd name="connsiteY7199" fmla="*/ 2243227 h 7200899"/>
              <a:gd name="connsiteX7200" fmla="*/ 12971232 w 24516184"/>
              <a:gd name="connsiteY7200" fmla="*/ 2243228 h 7200899"/>
              <a:gd name="connsiteX7201" fmla="*/ 12997074 w 24516184"/>
              <a:gd name="connsiteY7201" fmla="*/ 2228800 h 7200899"/>
              <a:gd name="connsiteX7202" fmla="*/ 12997086 w 24516184"/>
              <a:gd name="connsiteY7202" fmla="*/ 2228785 h 7200899"/>
              <a:gd name="connsiteX7203" fmla="*/ 12997104 w 24516184"/>
              <a:gd name="connsiteY7203" fmla="*/ 2228768 h 7200899"/>
              <a:gd name="connsiteX7204" fmla="*/ 13019728 w 24516184"/>
              <a:gd name="connsiteY7204" fmla="*/ 2203096 h 7200899"/>
              <a:gd name="connsiteX7205" fmla="*/ 13019732 w 24516184"/>
              <a:gd name="connsiteY7205" fmla="*/ 2203091 h 7200899"/>
              <a:gd name="connsiteX7206" fmla="*/ 13019734 w 24516184"/>
              <a:gd name="connsiteY7206" fmla="*/ 2203088 h 7200899"/>
              <a:gd name="connsiteX7207" fmla="*/ 13021172 w 24516184"/>
              <a:gd name="connsiteY7207" fmla="*/ 2200883 h 7200899"/>
              <a:gd name="connsiteX7208" fmla="*/ 13025834 w 24516184"/>
              <a:gd name="connsiteY7208" fmla="*/ 2193742 h 7200899"/>
              <a:gd name="connsiteX7209" fmla="*/ 5794130 w 24516184"/>
              <a:gd name="connsiteY7209" fmla="*/ 2191457 h 7200899"/>
              <a:gd name="connsiteX7210" fmla="*/ 5793990 w 24516184"/>
              <a:gd name="connsiteY7210" fmla="*/ 2191458 h 7200899"/>
              <a:gd name="connsiteX7211" fmla="*/ 5866912 w 24516184"/>
              <a:gd name="connsiteY7211" fmla="*/ 2205737 h 7200899"/>
              <a:gd name="connsiteX7212" fmla="*/ 5898548 w 24516184"/>
              <a:gd name="connsiteY7212" fmla="*/ 2216162 h 7200899"/>
              <a:gd name="connsiteX7213" fmla="*/ 5944714 w 24516184"/>
              <a:gd name="connsiteY7213" fmla="*/ 2232370 h 7200899"/>
              <a:gd name="connsiteX7214" fmla="*/ 5950448 w 24516184"/>
              <a:gd name="connsiteY7214" fmla="*/ 2233791 h 7200899"/>
              <a:gd name="connsiteX7215" fmla="*/ 5965640 w 24516184"/>
              <a:gd name="connsiteY7215" fmla="*/ 2238982 h 7200899"/>
              <a:gd name="connsiteX7216" fmla="*/ 6038650 w 24516184"/>
              <a:gd name="connsiteY7216" fmla="*/ 2255643 h 7200899"/>
              <a:gd name="connsiteX7217" fmla="*/ 6040252 w 24516184"/>
              <a:gd name="connsiteY7217" fmla="*/ 2256041 h 7200899"/>
              <a:gd name="connsiteX7218" fmla="*/ 6147842 w 24516184"/>
              <a:gd name="connsiteY7218" fmla="*/ 2273193 h 7200899"/>
              <a:gd name="connsiteX7219" fmla="*/ 6147842 w 24516184"/>
              <a:gd name="connsiteY7219" fmla="*/ 2273171 h 7200899"/>
              <a:gd name="connsiteX7220" fmla="*/ 6082654 w 24516184"/>
              <a:gd name="connsiteY7220" fmla="*/ 2262778 h 7200899"/>
              <a:gd name="connsiteX7221" fmla="*/ 6040380 w 24516184"/>
              <a:gd name="connsiteY7221" fmla="*/ 2256040 h 7200899"/>
              <a:gd name="connsiteX7222" fmla="*/ 6038650 w 24516184"/>
              <a:gd name="connsiteY7222" fmla="*/ 2255643 h 7200899"/>
              <a:gd name="connsiteX7223" fmla="*/ 6035696 w 24516184"/>
              <a:gd name="connsiteY7223" fmla="*/ 2254911 h 7200899"/>
              <a:gd name="connsiteX7224" fmla="*/ 5965894 w 24516184"/>
              <a:gd name="connsiteY7224" fmla="*/ 2238982 h 7200899"/>
              <a:gd name="connsiteX7225" fmla="*/ 5951358 w 24516184"/>
              <a:gd name="connsiteY7225" fmla="*/ 2234016 h 7200899"/>
              <a:gd name="connsiteX7226" fmla="*/ 5950448 w 24516184"/>
              <a:gd name="connsiteY7226" fmla="*/ 2233791 h 7200899"/>
              <a:gd name="connsiteX7227" fmla="*/ 5949796 w 24516184"/>
              <a:gd name="connsiteY7227" fmla="*/ 2233568 h 7200899"/>
              <a:gd name="connsiteX7228" fmla="*/ 5944968 w 24516184"/>
              <a:gd name="connsiteY7228" fmla="*/ 2232371 h 7200899"/>
              <a:gd name="connsiteX7229" fmla="*/ 5902546 w 24516184"/>
              <a:gd name="connsiteY7229" fmla="*/ 2217479 h 7200899"/>
              <a:gd name="connsiteX7230" fmla="*/ 5898548 w 24516184"/>
              <a:gd name="connsiteY7230" fmla="*/ 2216162 h 7200899"/>
              <a:gd name="connsiteX7231" fmla="*/ 5894734 w 24516184"/>
              <a:gd name="connsiteY7231" fmla="*/ 2214823 h 7200899"/>
              <a:gd name="connsiteX7232" fmla="*/ 5867522 w 24516184"/>
              <a:gd name="connsiteY7232" fmla="*/ 2205857 h 7200899"/>
              <a:gd name="connsiteX7233" fmla="*/ 5866912 w 24516184"/>
              <a:gd name="connsiteY7233" fmla="*/ 2205737 h 7200899"/>
              <a:gd name="connsiteX7234" fmla="*/ 5866534 w 24516184"/>
              <a:gd name="connsiteY7234" fmla="*/ 2205614 h 7200899"/>
              <a:gd name="connsiteX7235" fmla="*/ 5794858 w 24516184"/>
              <a:gd name="connsiteY7235" fmla="*/ 2191578 h 7200899"/>
              <a:gd name="connsiteX7236" fmla="*/ 12350618 w 24516184"/>
              <a:gd name="connsiteY7236" fmla="*/ 2187587 h 7200899"/>
              <a:gd name="connsiteX7237" fmla="*/ 12355760 w 24516184"/>
              <a:gd name="connsiteY7237" fmla="*/ 2202902 h 7200899"/>
              <a:gd name="connsiteX7238" fmla="*/ 12368380 w 24516184"/>
              <a:gd name="connsiteY7238" fmla="*/ 2232108 h 7200899"/>
              <a:gd name="connsiteX7239" fmla="*/ 12355762 w 24516184"/>
              <a:gd name="connsiteY7239" fmla="*/ 2202903 h 7200899"/>
              <a:gd name="connsiteX7240" fmla="*/ 5580262 w 24516184"/>
              <a:gd name="connsiteY7240" fmla="*/ 2183657 h 7200899"/>
              <a:gd name="connsiteX7241" fmla="*/ 5609886 w 24516184"/>
              <a:gd name="connsiteY7241" fmla="*/ 2187441 h 7200899"/>
              <a:gd name="connsiteX7242" fmla="*/ 5625262 w 24516184"/>
              <a:gd name="connsiteY7242" fmla="*/ 2189891 h 7200899"/>
              <a:gd name="connsiteX7243" fmla="*/ 5603270 w 24516184"/>
              <a:gd name="connsiteY7243" fmla="*/ 2195769 h 7200899"/>
              <a:gd name="connsiteX7244" fmla="*/ 5599418 w 24516184"/>
              <a:gd name="connsiteY7244" fmla="*/ 2198610 h 7200899"/>
              <a:gd name="connsiteX7245" fmla="*/ 5603420 w 24516184"/>
              <a:gd name="connsiteY7245" fmla="*/ 2195768 h 7200899"/>
              <a:gd name="connsiteX7246" fmla="*/ 5625336 w 24516184"/>
              <a:gd name="connsiteY7246" fmla="*/ 2189909 h 7200899"/>
              <a:gd name="connsiteX7247" fmla="*/ 5625266 w 24516184"/>
              <a:gd name="connsiteY7247" fmla="*/ 2189891 h 7200899"/>
              <a:gd name="connsiteX7248" fmla="*/ 5625210 w 24516184"/>
              <a:gd name="connsiteY7248" fmla="*/ 2189859 h 7200899"/>
              <a:gd name="connsiteX7249" fmla="*/ 5610034 w 24516184"/>
              <a:gd name="connsiteY7249" fmla="*/ 2187440 h 7200899"/>
              <a:gd name="connsiteX7250" fmla="*/ 5580418 w 24516184"/>
              <a:gd name="connsiteY7250" fmla="*/ 2183658 h 7200899"/>
              <a:gd name="connsiteX7251" fmla="*/ 5554336 w 24516184"/>
              <a:gd name="connsiteY7251" fmla="*/ 2183592 h 7200899"/>
              <a:gd name="connsiteX7252" fmla="*/ 5554336 w 24516184"/>
              <a:gd name="connsiteY7252" fmla="*/ 2183593 h 7200899"/>
              <a:gd name="connsiteX7253" fmla="*/ 5554578 w 24516184"/>
              <a:gd name="connsiteY7253" fmla="*/ 2183594 h 7200899"/>
              <a:gd name="connsiteX7254" fmla="*/ 5554582 w 24516184"/>
              <a:gd name="connsiteY7254" fmla="*/ 2183593 h 7200899"/>
              <a:gd name="connsiteX7255" fmla="*/ 5580410 w 24516184"/>
              <a:gd name="connsiteY7255" fmla="*/ 2183657 h 7200899"/>
              <a:gd name="connsiteX7256" fmla="*/ 5580410 w 24516184"/>
              <a:gd name="connsiteY7256" fmla="*/ 2183656 h 7200899"/>
              <a:gd name="connsiteX7257" fmla="*/ 5554336 w 24516184"/>
              <a:gd name="connsiteY7257" fmla="*/ 2183592 h 7200899"/>
              <a:gd name="connsiteX7258" fmla="*/ 10639488 w 24516184"/>
              <a:gd name="connsiteY7258" fmla="*/ 2182709 h 7200899"/>
              <a:gd name="connsiteX7259" fmla="*/ 10615904 w 24516184"/>
              <a:gd name="connsiteY7259" fmla="*/ 2187396 h 7200899"/>
              <a:gd name="connsiteX7260" fmla="*/ 10597721 w 24516184"/>
              <a:gd name="connsiteY7260" fmla="*/ 2195793 h 7200899"/>
              <a:gd name="connsiteX7261" fmla="*/ 10597228 w 24516184"/>
              <a:gd name="connsiteY7261" fmla="*/ 2231867 h 7200899"/>
              <a:gd name="connsiteX7262" fmla="*/ 10597228 w 24516184"/>
              <a:gd name="connsiteY7262" fmla="*/ 2231868 h 7200899"/>
              <a:gd name="connsiteX7263" fmla="*/ 10597721 w 24516184"/>
              <a:gd name="connsiteY7263" fmla="*/ 2195794 h 7200899"/>
              <a:gd name="connsiteX7264" fmla="*/ 10615909 w 24516184"/>
              <a:gd name="connsiteY7264" fmla="*/ 2187397 h 7200899"/>
              <a:gd name="connsiteX7265" fmla="*/ 10639488 w 24516184"/>
              <a:gd name="connsiteY7265" fmla="*/ 2182710 h 7200899"/>
              <a:gd name="connsiteX7266" fmla="*/ 2943330 w 24516184"/>
              <a:gd name="connsiteY7266" fmla="*/ 2182709 h 7200899"/>
              <a:gd name="connsiteX7267" fmla="*/ 2919746 w 24516184"/>
              <a:gd name="connsiteY7267" fmla="*/ 2187395 h 7200899"/>
              <a:gd name="connsiteX7268" fmla="*/ 2897095 w 24516184"/>
              <a:gd name="connsiteY7268" fmla="*/ 2197858 h 7200899"/>
              <a:gd name="connsiteX7269" fmla="*/ 2897170 w 24516184"/>
              <a:gd name="connsiteY7269" fmla="*/ 2197859 h 7200899"/>
              <a:gd name="connsiteX7270" fmla="*/ 2919824 w 24516184"/>
              <a:gd name="connsiteY7270" fmla="*/ 2187395 h 7200899"/>
              <a:gd name="connsiteX7271" fmla="*/ 2943330 w 24516184"/>
              <a:gd name="connsiteY7271" fmla="*/ 2182725 h 7200899"/>
              <a:gd name="connsiteX7272" fmla="*/ 14382736 w 24516184"/>
              <a:gd name="connsiteY7272" fmla="*/ 2178969 h 7200899"/>
              <a:gd name="connsiteX7273" fmla="*/ 14382736 w 24516184"/>
              <a:gd name="connsiteY7273" fmla="*/ 2178970 h 7200899"/>
              <a:gd name="connsiteX7274" fmla="*/ 14382736 w 24516184"/>
              <a:gd name="connsiteY7274" fmla="*/ 2178970 h 7200899"/>
              <a:gd name="connsiteX7275" fmla="*/ 14382738 w 24516184"/>
              <a:gd name="connsiteY7275" fmla="*/ 2178970 h 7200899"/>
              <a:gd name="connsiteX7276" fmla="*/ 14400816 w 24516184"/>
              <a:gd name="connsiteY7276" fmla="*/ 2181851 h 7200899"/>
              <a:gd name="connsiteX7277" fmla="*/ 14411556 w 24516184"/>
              <a:gd name="connsiteY7277" fmla="*/ 2183563 h 7200899"/>
              <a:gd name="connsiteX7278" fmla="*/ 14422156 w 24516184"/>
              <a:gd name="connsiteY7278" fmla="*/ 2185252 h 7200899"/>
              <a:gd name="connsiteX7279" fmla="*/ 14428852 w 24516184"/>
              <a:gd name="connsiteY7279" fmla="*/ 2186319 h 7200899"/>
              <a:gd name="connsiteX7280" fmla="*/ 14453452 w 24516184"/>
              <a:gd name="connsiteY7280" fmla="*/ 2199622 h 7200899"/>
              <a:gd name="connsiteX7281" fmla="*/ 14453452 w 24516184"/>
              <a:gd name="connsiteY7281" fmla="*/ 2199621 h 7200899"/>
              <a:gd name="connsiteX7282" fmla="*/ 14428850 w 24516184"/>
              <a:gd name="connsiteY7282" fmla="*/ 2186318 h 7200899"/>
              <a:gd name="connsiteX7283" fmla="*/ 14411556 w 24516184"/>
              <a:gd name="connsiteY7283" fmla="*/ 2183562 h 7200899"/>
              <a:gd name="connsiteX7284" fmla="*/ 13645780 w 24516184"/>
              <a:gd name="connsiteY7284" fmla="*/ 2173528 h 7200899"/>
              <a:gd name="connsiteX7285" fmla="*/ 13634040 w 24516184"/>
              <a:gd name="connsiteY7285" fmla="*/ 2179718 h 7200899"/>
              <a:gd name="connsiteX7286" fmla="*/ 13634048 w 24516184"/>
              <a:gd name="connsiteY7286" fmla="*/ 2179716 h 7200899"/>
              <a:gd name="connsiteX7287" fmla="*/ 13645776 w 24516184"/>
              <a:gd name="connsiteY7287" fmla="*/ 2173530 h 7200899"/>
              <a:gd name="connsiteX7288" fmla="*/ 10562645 w 24516184"/>
              <a:gd name="connsiteY7288" fmla="*/ 2170461 h 7200899"/>
              <a:gd name="connsiteX7289" fmla="*/ 10527365 w 24516184"/>
              <a:gd name="connsiteY7289" fmla="*/ 2192677 h 7200899"/>
              <a:gd name="connsiteX7290" fmla="*/ 10562318 w 24516184"/>
              <a:gd name="connsiteY7290" fmla="*/ 2212287 h 7200899"/>
              <a:gd name="connsiteX7291" fmla="*/ 10527373 w 24516184"/>
              <a:gd name="connsiteY7291" fmla="*/ 2192677 h 7200899"/>
              <a:gd name="connsiteX7292" fmla="*/ 10562645 w 24516184"/>
              <a:gd name="connsiteY7292" fmla="*/ 2170462 h 7200899"/>
              <a:gd name="connsiteX7293" fmla="*/ 2866478 w 24516184"/>
              <a:gd name="connsiteY7293" fmla="*/ 2170461 h 7200899"/>
              <a:gd name="connsiteX7294" fmla="*/ 2800222 w 24516184"/>
              <a:gd name="connsiteY7294" fmla="*/ 2212440 h 7200899"/>
              <a:gd name="connsiteX7295" fmla="*/ 2779008 w 24516184"/>
              <a:gd name="connsiteY7295" fmla="*/ 2215615 h 7200899"/>
              <a:gd name="connsiteX7296" fmla="*/ 2779048 w 24516184"/>
              <a:gd name="connsiteY7296" fmla="*/ 2215621 h 7200899"/>
              <a:gd name="connsiteX7297" fmla="*/ 2822574 w 24516184"/>
              <a:gd name="connsiteY7297" fmla="*/ 2198164 h 7200899"/>
              <a:gd name="connsiteX7298" fmla="*/ 2866490 w 24516184"/>
              <a:gd name="connsiteY7298" fmla="*/ 2170503 h 7200899"/>
              <a:gd name="connsiteX7299" fmla="*/ 5658924 w 24516184"/>
              <a:gd name="connsiteY7299" fmla="*/ 2169905 h 7200899"/>
              <a:gd name="connsiteX7300" fmla="*/ 5658872 w 24516184"/>
              <a:gd name="connsiteY7300" fmla="*/ 2169955 h 7200899"/>
              <a:gd name="connsiteX7301" fmla="*/ 5665742 w 24516184"/>
              <a:gd name="connsiteY7301" fmla="*/ 2173828 h 7200899"/>
              <a:gd name="connsiteX7302" fmla="*/ 5686746 w 24516184"/>
              <a:gd name="connsiteY7302" fmla="*/ 2199692 h 7200899"/>
              <a:gd name="connsiteX7303" fmla="*/ 5686862 w 24516184"/>
              <a:gd name="connsiteY7303" fmla="*/ 2199677 h 7200899"/>
              <a:gd name="connsiteX7304" fmla="*/ 5671802 w 24516184"/>
              <a:gd name="connsiteY7304" fmla="*/ 2188844 h 7200899"/>
              <a:gd name="connsiteX7305" fmla="*/ 5658924 w 24516184"/>
              <a:gd name="connsiteY7305" fmla="*/ 2169905 h 7200899"/>
              <a:gd name="connsiteX7306" fmla="*/ 12225598 w 24516184"/>
              <a:gd name="connsiteY7306" fmla="*/ 2169879 h 7200899"/>
              <a:gd name="connsiteX7307" fmla="*/ 12203352 w 24516184"/>
              <a:gd name="connsiteY7307" fmla="*/ 2196422 h 7200899"/>
              <a:gd name="connsiteX7308" fmla="*/ 12198714 w 24516184"/>
              <a:gd name="connsiteY7308" fmla="*/ 2201954 h 7200899"/>
              <a:gd name="connsiteX7309" fmla="*/ 12198714 w 24516184"/>
              <a:gd name="connsiteY7309" fmla="*/ 2201955 h 7200899"/>
              <a:gd name="connsiteX7310" fmla="*/ 12191176 w 24516184"/>
              <a:gd name="connsiteY7310" fmla="*/ 2207474 h 7200899"/>
              <a:gd name="connsiteX7311" fmla="*/ 12191180 w 24516184"/>
              <a:gd name="connsiteY7311" fmla="*/ 2207471 h 7200899"/>
              <a:gd name="connsiteX7312" fmla="*/ 12198712 w 24516184"/>
              <a:gd name="connsiteY7312" fmla="*/ 2201960 h 7200899"/>
              <a:gd name="connsiteX7313" fmla="*/ 12198714 w 24516184"/>
              <a:gd name="connsiteY7313" fmla="*/ 2201955 h 7200899"/>
              <a:gd name="connsiteX7314" fmla="*/ 12203352 w 24516184"/>
              <a:gd name="connsiteY7314" fmla="*/ 2196422 h 7200899"/>
              <a:gd name="connsiteX7315" fmla="*/ 12225598 w 24516184"/>
              <a:gd name="connsiteY7315" fmla="*/ 2169880 h 7200899"/>
              <a:gd name="connsiteX7316" fmla="*/ 13676056 w 24516184"/>
              <a:gd name="connsiteY7316" fmla="*/ 2169582 h 7200899"/>
              <a:gd name="connsiteX7317" fmla="*/ 13676372 w 24516184"/>
              <a:gd name="connsiteY7317" fmla="*/ 2170930 h 7200899"/>
              <a:gd name="connsiteX7318" fmla="*/ 13678884 w 24516184"/>
              <a:gd name="connsiteY7318" fmla="*/ 2181648 h 7200899"/>
              <a:gd name="connsiteX7319" fmla="*/ 13679352 w 24516184"/>
              <a:gd name="connsiteY7319" fmla="*/ 2183646 h 7200899"/>
              <a:gd name="connsiteX7320" fmla="*/ 13680154 w 24516184"/>
              <a:gd name="connsiteY7320" fmla="*/ 2187068 h 7200899"/>
              <a:gd name="connsiteX7321" fmla="*/ 13678884 w 24516184"/>
              <a:gd name="connsiteY7321" fmla="*/ 2181648 h 7200899"/>
              <a:gd name="connsiteX7322" fmla="*/ 11908900 w 24516184"/>
              <a:gd name="connsiteY7322" fmla="*/ 2166721 h 7200899"/>
              <a:gd name="connsiteX7323" fmla="*/ 11901688 w 24516184"/>
              <a:gd name="connsiteY7323" fmla="*/ 2244275 h 7200899"/>
              <a:gd name="connsiteX7324" fmla="*/ 11883936 w 24516184"/>
              <a:gd name="connsiteY7324" fmla="*/ 2259552 h 7200899"/>
              <a:gd name="connsiteX7325" fmla="*/ 11864984 w 24516184"/>
              <a:gd name="connsiteY7325" fmla="*/ 2262852 h 7200899"/>
              <a:gd name="connsiteX7326" fmla="*/ 11864986 w 24516184"/>
              <a:gd name="connsiteY7326" fmla="*/ 2262853 h 7200899"/>
              <a:gd name="connsiteX7327" fmla="*/ 11883936 w 24516184"/>
              <a:gd name="connsiteY7327" fmla="*/ 2259553 h 7200899"/>
              <a:gd name="connsiteX7328" fmla="*/ 11901688 w 24516184"/>
              <a:gd name="connsiteY7328" fmla="*/ 2244276 h 7200899"/>
              <a:gd name="connsiteX7329" fmla="*/ 11908902 w 24516184"/>
              <a:gd name="connsiteY7329" fmla="*/ 2166722 h 7200899"/>
              <a:gd name="connsiteX7330" fmla="*/ 21083896 w 24516184"/>
              <a:gd name="connsiteY7330" fmla="*/ 2165125 h 7200899"/>
              <a:gd name="connsiteX7331" fmla="*/ 21083028 w 24516184"/>
              <a:gd name="connsiteY7331" fmla="*/ 2299574 h 7200899"/>
              <a:gd name="connsiteX7332" fmla="*/ 21098432 w 24516184"/>
              <a:gd name="connsiteY7332" fmla="*/ 2325241 h 7200899"/>
              <a:gd name="connsiteX7333" fmla="*/ 21099024 w 24516184"/>
              <a:gd name="connsiteY7333" fmla="*/ 2330327 h 7200899"/>
              <a:gd name="connsiteX7334" fmla="*/ 21109732 w 24516184"/>
              <a:gd name="connsiteY7334" fmla="*/ 2333247 h 7200899"/>
              <a:gd name="connsiteX7335" fmla="*/ 21119612 w 24516184"/>
              <a:gd name="connsiteY7335" fmla="*/ 2381197 h 7200899"/>
              <a:gd name="connsiteX7336" fmla="*/ 21122952 w 24516184"/>
              <a:gd name="connsiteY7336" fmla="*/ 2384186 h 7200899"/>
              <a:gd name="connsiteX7337" fmla="*/ 21157268 w 24516184"/>
              <a:gd name="connsiteY7337" fmla="*/ 2383467 h 7200899"/>
              <a:gd name="connsiteX7338" fmla="*/ 21146196 w 24516184"/>
              <a:gd name="connsiteY7338" fmla="*/ 2414244 h 7200899"/>
              <a:gd name="connsiteX7339" fmla="*/ 21156448 w 24516184"/>
              <a:gd name="connsiteY7339" fmla="*/ 2434429 h 7200899"/>
              <a:gd name="connsiteX7340" fmla="*/ 21129904 w 24516184"/>
              <a:gd name="connsiteY7340" fmla="*/ 2461286 h 7200899"/>
              <a:gd name="connsiteX7341" fmla="*/ 21129272 w 24516184"/>
              <a:gd name="connsiteY7341" fmla="*/ 2461282 h 7200899"/>
              <a:gd name="connsiteX7342" fmla="*/ 21129060 w 24516184"/>
              <a:gd name="connsiteY7342" fmla="*/ 2461864 h 7200899"/>
              <a:gd name="connsiteX7343" fmla="*/ 21010992 w 24516184"/>
              <a:gd name="connsiteY7343" fmla="*/ 2548808 h 7200899"/>
              <a:gd name="connsiteX7344" fmla="*/ 21026888 w 24516184"/>
              <a:gd name="connsiteY7344" fmla="*/ 2455347 h 7200899"/>
              <a:gd name="connsiteX7345" fmla="*/ 21037216 w 24516184"/>
              <a:gd name="connsiteY7345" fmla="*/ 2442506 h 7200899"/>
              <a:gd name="connsiteX7346" fmla="*/ 21031544 w 24516184"/>
              <a:gd name="connsiteY7346" fmla="*/ 2434204 h 7200899"/>
              <a:gd name="connsiteX7347" fmla="*/ 21024788 w 24516184"/>
              <a:gd name="connsiteY7347" fmla="*/ 2378910 h 7200899"/>
              <a:gd name="connsiteX7348" fmla="*/ 21041476 w 24516184"/>
              <a:gd name="connsiteY7348" fmla="*/ 2336990 h 7200899"/>
              <a:gd name="connsiteX7349" fmla="*/ 21038084 w 24516184"/>
              <a:gd name="connsiteY7349" fmla="*/ 2335319 h 7200899"/>
              <a:gd name="connsiteX7350" fmla="*/ 20991264 w 24516184"/>
              <a:gd name="connsiteY7350" fmla="*/ 2283993 h 7200899"/>
              <a:gd name="connsiteX7351" fmla="*/ 20969784 w 24516184"/>
              <a:gd name="connsiteY7351" fmla="*/ 2239626 h 7200899"/>
              <a:gd name="connsiteX7352" fmla="*/ 21050464 w 24516184"/>
              <a:gd name="connsiteY7352" fmla="*/ 2266769 h 7200899"/>
              <a:gd name="connsiteX7353" fmla="*/ 21083896 w 24516184"/>
              <a:gd name="connsiteY7353" fmla="*/ 2165125 h 7200899"/>
              <a:gd name="connsiteX7354" fmla="*/ 8481588 w 24516184"/>
              <a:gd name="connsiteY7354" fmla="*/ 2164847 h 7200899"/>
              <a:gd name="connsiteX7355" fmla="*/ 8481588 w 24516184"/>
              <a:gd name="connsiteY7355" fmla="*/ 2164848 h 7200899"/>
              <a:gd name="connsiteX7356" fmla="*/ 8496953 w 24516184"/>
              <a:gd name="connsiteY7356" fmla="*/ 2167297 h 7200899"/>
              <a:gd name="connsiteX7357" fmla="*/ 8512322 w 24516184"/>
              <a:gd name="connsiteY7357" fmla="*/ 2169747 h 7200899"/>
              <a:gd name="connsiteX7358" fmla="*/ 8527696 w 24516184"/>
              <a:gd name="connsiteY7358" fmla="*/ 2172196 h 7200899"/>
              <a:gd name="connsiteX7359" fmla="*/ 8527696 w 24516184"/>
              <a:gd name="connsiteY7359" fmla="*/ 2172195 h 7200899"/>
              <a:gd name="connsiteX7360" fmla="*/ 8512322 w 24516184"/>
              <a:gd name="connsiteY7360" fmla="*/ 2169746 h 7200899"/>
              <a:gd name="connsiteX7361" fmla="*/ 8496953 w 24516184"/>
              <a:gd name="connsiteY7361" fmla="*/ 2167296 h 7200899"/>
              <a:gd name="connsiteX7362" fmla="*/ 12130144 w 24516184"/>
              <a:gd name="connsiteY7362" fmla="*/ 2162654 h 7200899"/>
              <a:gd name="connsiteX7363" fmla="*/ 12133588 w 24516184"/>
              <a:gd name="connsiteY7363" fmla="*/ 2164951 h 7200899"/>
              <a:gd name="connsiteX7364" fmla="*/ 12133588 w 24516184"/>
              <a:gd name="connsiteY7364" fmla="*/ 2164950 h 7200899"/>
              <a:gd name="connsiteX7365" fmla="*/ 11990238 w 24516184"/>
              <a:gd name="connsiteY7365" fmla="*/ 2162172 h 7200899"/>
              <a:gd name="connsiteX7366" fmla="*/ 11970186 w 24516184"/>
              <a:gd name="connsiteY7366" fmla="*/ 2173061 h 7200899"/>
              <a:gd name="connsiteX7367" fmla="*/ 11930780 w 24516184"/>
              <a:gd name="connsiteY7367" fmla="*/ 2176723 h 7200899"/>
              <a:gd name="connsiteX7368" fmla="*/ 11930780 w 24516184"/>
              <a:gd name="connsiteY7368" fmla="*/ 2176724 h 7200899"/>
              <a:gd name="connsiteX7369" fmla="*/ 11970186 w 24516184"/>
              <a:gd name="connsiteY7369" fmla="*/ 2173062 h 7200899"/>
              <a:gd name="connsiteX7370" fmla="*/ 11990238 w 24516184"/>
              <a:gd name="connsiteY7370" fmla="*/ 2162173 h 7200899"/>
              <a:gd name="connsiteX7371" fmla="*/ 21849060 w 24516184"/>
              <a:gd name="connsiteY7371" fmla="*/ 2162083 h 7200899"/>
              <a:gd name="connsiteX7372" fmla="*/ 21846080 w 24516184"/>
              <a:gd name="connsiteY7372" fmla="*/ 2242477 h 7200899"/>
              <a:gd name="connsiteX7373" fmla="*/ 21828116 w 24516184"/>
              <a:gd name="connsiteY7373" fmla="*/ 2178280 h 7200899"/>
              <a:gd name="connsiteX7374" fmla="*/ 21849060 w 24516184"/>
              <a:gd name="connsiteY7374" fmla="*/ 2162083 h 7200899"/>
              <a:gd name="connsiteX7375" fmla="*/ 13671846 w 24516184"/>
              <a:gd name="connsiteY7375" fmla="*/ 2161888 h 7200899"/>
              <a:gd name="connsiteX7376" fmla="*/ 13674674 w 24516184"/>
              <a:gd name="connsiteY7376" fmla="*/ 2166892 h 7200899"/>
              <a:gd name="connsiteX7377" fmla="*/ 13675958 w 24516184"/>
              <a:gd name="connsiteY7377" fmla="*/ 2169161 h 7200899"/>
              <a:gd name="connsiteX7378" fmla="*/ 13675958 w 24516184"/>
              <a:gd name="connsiteY7378" fmla="*/ 2169160 h 7200899"/>
              <a:gd name="connsiteX7379" fmla="*/ 12128144 w 24516184"/>
              <a:gd name="connsiteY7379" fmla="*/ 2161323 h 7200899"/>
              <a:gd name="connsiteX7380" fmla="*/ 12118206 w 24516184"/>
              <a:gd name="connsiteY7380" fmla="*/ 2200875 h 7200899"/>
              <a:gd name="connsiteX7381" fmla="*/ 12103734 w 24516184"/>
              <a:gd name="connsiteY7381" fmla="*/ 2204698 h 7200899"/>
              <a:gd name="connsiteX7382" fmla="*/ 12091944 w 24516184"/>
              <a:gd name="connsiteY7382" fmla="*/ 2197978 h 7200899"/>
              <a:gd name="connsiteX7383" fmla="*/ 12103732 w 24516184"/>
              <a:gd name="connsiteY7383" fmla="*/ 2204698 h 7200899"/>
              <a:gd name="connsiteX7384" fmla="*/ 12103734 w 24516184"/>
              <a:gd name="connsiteY7384" fmla="*/ 2204698 h 7200899"/>
              <a:gd name="connsiteX7385" fmla="*/ 12103734 w 24516184"/>
              <a:gd name="connsiteY7385" fmla="*/ 2204699 h 7200899"/>
              <a:gd name="connsiteX7386" fmla="*/ 12118208 w 24516184"/>
              <a:gd name="connsiteY7386" fmla="*/ 2200876 h 7200899"/>
              <a:gd name="connsiteX7387" fmla="*/ 12128144 w 24516184"/>
              <a:gd name="connsiteY7387" fmla="*/ 2161324 h 7200899"/>
              <a:gd name="connsiteX7388" fmla="*/ 12128146 w 24516184"/>
              <a:gd name="connsiteY7388" fmla="*/ 2161325 h 7200899"/>
              <a:gd name="connsiteX7389" fmla="*/ 12128146 w 24516184"/>
              <a:gd name="connsiteY7389" fmla="*/ 2161324 h 7200899"/>
              <a:gd name="connsiteX7390" fmla="*/ 13659924 w 24516184"/>
              <a:gd name="connsiteY7390" fmla="*/ 2161141 h 7200899"/>
              <a:gd name="connsiteX7391" fmla="*/ 13659144 w 24516184"/>
              <a:gd name="connsiteY7391" fmla="*/ 2161202 h 7200899"/>
              <a:gd name="connsiteX7392" fmla="*/ 13655068 w 24516184"/>
              <a:gd name="connsiteY7392" fmla="*/ 2165031 h 7200899"/>
              <a:gd name="connsiteX7393" fmla="*/ 13655076 w 24516184"/>
              <a:gd name="connsiteY7393" fmla="*/ 2165026 h 7200899"/>
              <a:gd name="connsiteX7394" fmla="*/ 13656880 w 24516184"/>
              <a:gd name="connsiteY7394" fmla="*/ 2163330 h 7200899"/>
              <a:gd name="connsiteX7395" fmla="*/ 13659144 w 24516184"/>
              <a:gd name="connsiteY7395" fmla="*/ 2161203 h 7200899"/>
              <a:gd name="connsiteX7396" fmla="*/ 13659568 w 24516184"/>
              <a:gd name="connsiteY7396" fmla="*/ 2161170 h 7200899"/>
              <a:gd name="connsiteX7397" fmla="*/ 13659920 w 24516184"/>
              <a:gd name="connsiteY7397" fmla="*/ 2161142 h 7200899"/>
              <a:gd name="connsiteX7398" fmla="*/ 6730339 w 24516184"/>
              <a:gd name="connsiteY7398" fmla="*/ 2160550 h 7200899"/>
              <a:gd name="connsiteX7399" fmla="*/ 6730206 w 24516184"/>
              <a:gd name="connsiteY7399" fmla="*/ 2160552 h 7200899"/>
              <a:gd name="connsiteX7400" fmla="*/ 6739052 w 24516184"/>
              <a:gd name="connsiteY7400" fmla="*/ 2170051 h 7200899"/>
              <a:gd name="connsiteX7401" fmla="*/ 6748322 w 24516184"/>
              <a:gd name="connsiteY7401" fmla="*/ 2188767 h 7200899"/>
              <a:gd name="connsiteX7402" fmla="*/ 6748290 w 24516184"/>
              <a:gd name="connsiteY7402" fmla="*/ 2188428 h 7200899"/>
              <a:gd name="connsiteX7403" fmla="*/ 6739184 w 24516184"/>
              <a:gd name="connsiteY7403" fmla="*/ 2170051 h 7200899"/>
              <a:gd name="connsiteX7404" fmla="*/ 6730339 w 24516184"/>
              <a:gd name="connsiteY7404" fmla="*/ 2160550 h 7200899"/>
              <a:gd name="connsiteX7405" fmla="*/ 5975046 w 24516184"/>
              <a:gd name="connsiteY7405" fmla="*/ 2160267 h 7200899"/>
              <a:gd name="connsiteX7406" fmla="*/ 5950452 w 24516184"/>
              <a:gd name="connsiteY7406" fmla="*/ 2173235 h 7200899"/>
              <a:gd name="connsiteX7407" fmla="*/ 5938230 w 24516184"/>
              <a:gd name="connsiteY7407" fmla="*/ 2179680 h 7200899"/>
              <a:gd name="connsiteX7408" fmla="*/ 5938252 w 24516184"/>
              <a:gd name="connsiteY7408" fmla="*/ 2179718 h 7200899"/>
              <a:gd name="connsiteX7409" fmla="*/ 5963356 w 24516184"/>
              <a:gd name="connsiteY7409" fmla="*/ 2161203 h 7200899"/>
              <a:gd name="connsiteX7410" fmla="*/ 5975046 w 24516184"/>
              <a:gd name="connsiteY7410" fmla="*/ 2160274 h 7200899"/>
              <a:gd name="connsiteX7411" fmla="*/ 22545084 w 24516184"/>
              <a:gd name="connsiteY7411" fmla="*/ 2157299 h 7200899"/>
              <a:gd name="connsiteX7412" fmla="*/ 22566476 w 24516184"/>
              <a:gd name="connsiteY7412" fmla="*/ 2160376 h 7200899"/>
              <a:gd name="connsiteX7413" fmla="*/ 22594608 w 24516184"/>
              <a:gd name="connsiteY7413" fmla="*/ 2182864 h 7200899"/>
              <a:gd name="connsiteX7414" fmla="*/ 22598004 w 24516184"/>
              <a:gd name="connsiteY7414" fmla="*/ 2207851 h 7200899"/>
              <a:gd name="connsiteX7415" fmla="*/ 22573824 w 24516184"/>
              <a:gd name="connsiteY7415" fmla="*/ 2249769 h 7200899"/>
              <a:gd name="connsiteX7416" fmla="*/ 22557544 w 24516184"/>
              <a:gd name="connsiteY7416" fmla="*/ 2257372 h 7200899"/>
              <a:gd name="connsiteX7417" fmla="*/ 22510708 w 24516184"/>
              <a:gd name="connsiteY7417" fmla="*/ 2318873 h 7200899"/>
              <a:gd name="connsiteX7418" fmla="*/ 22485104 w 24516184"/>
              <a:gd name="connsiteY7418" fmla="*/ 2338488 h 7200899"/>
              <a:gd name="connsiteX7419" fmla="*/ 22486184 w 24516184"/>
              <a:gd name="connsiteY7419" fmla="*/ 2339438 h 7200899"/>
              <a:gd name="connsiteX7420" fmla="*/ 22502128 w 24516184"/>
              <a:gd name="connsiteY7420" fmla="*/ 2383778 h 7200899"/>
              <a:gd name="connsiteX7421" fmla="*/ 22437448 w 24516184"/>
              <a:gd name="connsiteY7421" fmla="*/ 2390125 h 7200899"/>
              <a:gd name="connsiteX7422" fmla="*/ 22436256 w 24516184"/>
              <a:gd name="connsiteY7422" fmla="*/ 2375903 h 7200899"/>
              <a:gd name="connsiteX7423" fmla="*/ 22433488 w 24516184"/>
              <a:gd name="connsiteY7423" fmla="*/ 2378019 h 7200899"/>
              <a:gd name="connsiteX7424" fmla="*/ 22371192 w 24516184"/>
              <a:gd name="connsiteY7424" fmla="*/ 2393368 h 7200899"/>
              <a:gd name="connsiteX7425" fmla="*/ 22457892 w 24516184"/>
              <a:gd name="connsiteY7425" fmla="*/ 2275135 h 7200899"/>
              <a:gd name="connsiteX7426" fmla="*/ 22486908 w 24516184"/>
              <a:gd name="connsiteY7426" fmla="*/ 2254049 h 7200899"/>
              <a:gd name="connsiteX7427" fmla="*/ 22473476 w 24516184"/>
              <a:gd name="connsiteY7427" fmla="*/ 2232194 h 7200899"/>
              <a:gd name="connsiteX7428" fmla="*/ 22478648 w 24516184"/>
              <a:gd name="connsiteY7428" fmla="*/ 2201583 h 7200899"/>
              <a:gd name="connsiteX7429" fmla="*/ 22545084 w 24516184"/>
              <a:gd name="connsiteY7429" fmla="*/ 2157299 h 7200899"/>
              <a:gd name="connsiteX7430" fmla="*/ 14713818 w 24516184"/>
              <a:gd name="connsiteY7430" fmla="*/ 2157124 h 7200899"/>
              <a:gd name="connsiteX7431" fmla="*/ 14708396 w 24516184"/>
              <a:gd name="connsiteY7431" fmla="*/ 2162141 h 7200899"/>
              <a:gd name="connsiteX7432" fmla="*/ 14708400 w 24516184"/>
              <a:gd name="connsiteY7432" fmla="*/ 2162141 h 7200899"/>
              <a:gd name="connsiteX7433" fmla="*/ 14713814 w 24516184"/>
              <a:gd name="connsiteY7433" fmla="*/ 2157130 h 7200899"/>
              <a:gd name="connsiteX7434" fmla="*/ 6907478 w 24516184"/>
              <a:gd name="connsiteY7434" fmla="*/ 2154094 h 7200899"/>
              <a:gd name="connsiteX7435" fmla="*/ 6907832 w 24516184"/>
              <a:gd name="connsiteY7435" fmla="*/ 2154843 h 7200899"/>
              <a:gd name="connsiteX7436" fmla="*/ 6918686 w 24516184"/>
              <a:gd name="connsiteY7436" fmla="*/ 2190054 h 7200899"/>
              <a:gd name="connsiteX7437" fmla="*/ 6918730 w 24516184"/>
              <a:gd name="connsiteY7437" fmla="*/ 2190600 h 7200899"/>
              <a:gd name="connsiteX7438" fmla="*/ 6902699 w 24516184"/>
              <a:gd name="connsiteY7438" fmla="*/ 2205871 h 7200899"/>
              <a:gd name="connsiteX7439" fmla="*/ 6876240 w 24516184"/>
              <a:gd name="connsiteY7439" fmla="*/ 2208202 h 7200899"/>
              <a:gd name="connsiteX7440" fmla="*/ 6876293 w 24516184"/>
              <a:gd name="connsiteY7440" fmla="*/ 2208209 h 7200899"/>
              <a:gd name="connsiteX7441" fmla="*/ 6918856 w 24516184"/>
              <a:gd name="connsiteY7441" fmla="*/ 2190600 h 7200899"/>
              <a:gd name="connsiteX7442" fmla="*/ 6918686 w 24516184"/>
              <a:gd name="connsiteY7442" fmla="*/ 2190054 h 7200899"/>
              <a:gd name="connsiteX7443" fmla="*/ 6918587 w 24516184"/>
              <a:gd name="connsiteY7443" fmla="*/ 2188724 h 7200899"/>
              <a:gd name="connsiteX7444" fmla="*/ 6908720 w 24516184"/>
              <a:gd name="connsiteY7444" fmla="*/ 2156733 h 7200899"/>
              <a:gd name="connsiteX7445" fmla="*/ 6907832 w 24516184"/>
              <a:gd name="connsiteY7445" fmla="*/ 2154843 h 7200899"/>
              <a:gd name="connsiteX7446" fmla="*/ 6907604 w 24516184"/>
              <a:gd name="connsiteY7446" fmla="*/ 2154115 h 7200899"/>
              <a:gd name="connsiteX7447" fmla="*/ 14440408 w 24516184"/>
              <a:gd name="connsiteY7447" fmla="*/ 2153448 h 7200899"/>
              <a:gd name="connsiteX7448" fmla="*/ 14440408 w 24516184"/>
              <a:gd name="connsiteY7448" fmla="*/ 2153449 h 7200899"/>
              <a:gd name="connsiteX7449" fmla="*/ 14444218 w 24516184"/>
              <a:gd name="connsiteY7449" fmla="*/ 2188767 h 7200899"/>
              <a:gd name="connsiteX7450" fmla="*/ 14440408 w 24516184"/>
              <a:gd name="connsiteY7450" fmla="*/ 2153448 h 7200899"/>
              <a:gd name="connsiteX7451" fmla="*/ 22309636 w 24516184"/>
              <a:gd name="connsiteY7451" fmla="*/ 2148147 h 7200899"/>
              <a:gd name="connsiteX7452" fmla="*/ 22292320 w 24516184"/>
              <a:gd name="connsiteY7452" fmla="*/ 2239919 h 7200899"/>
              <a:gd name="connsiteX7453" fmla="*/ 22309636 w 24516184"/>
              <a:gd name="connsiteY7453" fmla="*/ 2148147 h 7200899"/>
              <a:gd name="connsiteX7454" fmla="*/ 11494148 w 24516184"/>
              <a:gd name="connsiteY7454" fmla="*/ 2141233 h 7200899"/>
              <a:gd name="connsiteX7455" fmla="*/ 11481380 w 24516184"/>
              <a:gd name="connsiteY7455" fmla="*/ 2195378 h 7200899"/>
              <a:gd name="connsiteX7456" fmla="*/ 11446456 w 24516184"/>
              <a:gd name="connsiteY7456" fmla="*/ 2243677 h 7200899"/>
              <a:gd name="connsiteX7457" fmla="*/ 11444960 w 24516184"/>
              <a:gd name="connsiteY7457" fmla="*/ 2248629 h 7200899"/>
              <a:gd name="connsiteX7458" fmla="*/ 11441472 w 24516184"/>
              <a:gd name="connsiteY7458" fmla="*/ 2250569 h 7200899"/>
              <a:gd name="connsiteX7459" fmla="*/ 11425540 w 24516184"/>
              <a:gd name="connsiteY7459" fmla="*/ 2272608 h 7200899"/>
              <a:gd name="connsiteX7460" fmla="*/ 11425540 w 24516184"/>
              <a:gd name="connsiteY7460" fmla="*/ 2272608 h 7200899"/>
              <a:gd name="connsiteX7461" fmla="*/ 11441472 w 24516184"/>
              <a:gd name="connsiteY7461" fmla="*/ 2250570 h 7200899"/>
              <a:gd name="connsiteX7462" fmla="*/ 11444960 w 24516184"/>
              <a:gd name="connsiteY7462" fmla="*/ 2248630 h 7200899"/>
              <a:gd name="connsiteX7463" fmla="*/ 11446456 w 24516184"/>
              <a:gd name="connsiteY7463" fmla="*/ 2243678 h 7200899"/>
              <a:gd name="connsiteX7464" fmla="*/ 11481380 w 24516184"/>
              <a:gd name="connsiteY7464" fmla="*/ 2195379 h 7200899"/>
              <a:gd name="connsiteX7465" fmla="*/ 11494148 w 24516184"/>
              <a:gd name="connsiteY7465" fmla="*/ 2141234 h 7200899"/>
              <a:gd name="connsiteX7466" fmla="*/ 13388120 w 24516184"/>
              <a:gd name="connsiteY7466" fmla="*/ 2140520 h 7200899"/>
              <a:gd name="connsiteX7467" fmla="*/ 13388116 w 24516184"/>
              <a:gd name="connsiteY7467" fmla="*/ 2140521 h 7200899"/>
              <a:gd name="connsiteX7468" fmla="*/ 13388120 w 24516184"/>
              <a:gd name="connsiteY7468" fmla="*/ 2140521 h 7200899"/>
              <a:gd name="connsiteX7469" fmla="*/ 13451516 w 24516184"/>
              <a:gd name="connsiteY7469" fmla="*/ 2150626 h 7200899"/>
              <a:gd name="connsiteX7470" fmla="*/ 13516842 w 24516184"/>
              <a:gd name="connsiteY7470" fmla="*/ 2161034 h 7200899"/>
              <a:gd name="connsiteX7471" fmla="*/ 13526452 w 24516184"/>
              <a:gd name="connsiteY7471" fmla="*/ 2162569 h 7200899"/>
              <a:gd name="connsiteX7472" fmla="*/ 13541820 w 24516184"/>
              <a:gd name="connsiteY7472" fmla="*/ 2165019 h 7200899"/>
              <a:gd name="connsiteX7473" fmla="*/ 13541820 w 24516184"/>
              <a:gd name="connsiteY7473" fmla="*/ 2165018 h 7200899"/>
              <a:gd name="connsiteX7474" fmla="*/ 13526452 w 24516184"/>
              <a:gd name="connsiteY7474" fmla="*/ 2162568 h 7200899"/>
              <a:gd name="connsiteX7475" fmla="*/ 13516842 w 24516184"/>
              <a:gd name="connsiteY7475" fmla="*/ 2161033 h 7200899"/>
              <a:gd name="connsiteX7476" fmla="*/ 13451516 w 24516184"/>
              <a:gd name="connsiteY7476" fmla="*/ 2150625 h 7200899"/>
              <a:gd name="connsiteX7477" fmla="*/ 13846498 w 24516184"/>
              <a:gd name="connsiteY7477" fmla="*/ 2139537 h 7200899"/>
              <a:gd name="connsiteX7478" fmla="*/ 13846496 w 24516184"/>
              <a:gd name="connsiteY7478" fmla="*/ 2139541 h 7200899"/>
              <a:gd name="connsiteX7479" fmla="*/ 13845732 w 24516184"/>
              <a:gd name="connsiteY7479" fmla="*/ 2142670 h 7200899"/>
              <a:gd name="connsiteX7480" fmla="*/ 13832594 w 24516184"/>
              <a:gd name="connsiteY7480" fmla="*/ 2196406 h 7200899"/>
              <a:gd name="connsiteX7481" fmla="*/ 13824712 w 24516184"/>
              <a:gd name="connsiteY7481" fmla="*/ 2213801 h 7200899"/>
              <a:gd name="connsiteX7482" fmla="*/ 13819944 w 24516184"/>
              <a:gd name="connsiteY7482" fmla="*/ 2221903 h 7200899"/>
              <a:gd name="connsiteX7483" fmla="*/ 13801526 w 24516184"/>
              <a:gd name="connsiteY7483" fmla="*/ 2240691 h 7200899"/>
              <a:gd name="connsiteX7484" fmla="*/ 13801526 w 24516184"/>
              <a:gd name="connsiteY7484" fmla="*/ 2240692 h 7200899"/>
              <a:gd name="connsiteX7485" fmla="*/ 13801536 w 24516184"/>
              <a:gd name="connsiteY7485" fmla="*/ 2240684 h 7200899"/>
              <a:gd name="connsiteX7486" fmla="*/ 13819940 w 24516184"/>
              <a:gd name="connsiteY7486" fmla="*/ 2221908 h 7200899"/>
              <a:gd name="connsiteX7487" fmla="*/ 13819944 w 24516184"/>
              <a:gd name="connsiteY7487" fmla="*/ 2221903 h 7200899"/>
              <a:gd name="connsiteX7488" fmla="*/ 13819948 w 24516184"/>
              <a:gd name="connsiteY7488" fmla="*/ 2221900 h 7200899"/>
              <a:gd name="connsiteX7489" fmla="*/ 13824710 w 24516184"/>
              <a:gd name="connsiteY7489" fmla="*/ 2213809 h 7200899"/>
              <a:gd name="connsiteX7490" fmla="*/ 13824712 w 24516184"/>
              <a:gd name="connsiteY7490" fmla="*/ 2213801 h 7200899"/>
              <a:gd name="connsiteX7491" fmla="*/ 13824714 w 24516184"/>
              <a:gd name="connsiteY7491" fmla="*/ 2213798 h 7200899"/>
              <a:gd name="connsiteX7492" fmla="*/ 13832594 w 24516184"/>
              <a:gd name="connsiteY7492" fmla="*/ 2196408 h 7200899"/>
              <a:gd name="connsiteX7493" fmla="*/ 13832594 w 24516184"/>
              <a:gd name="connsiteY7493" fmla="*/ 2196406 h 7200899"/>
              <a:gd name="connsiteX7494" fmla="*/ 13832596 w 24516184"/>
              <a:gd name="connsiteY7494" fmla="*/ 2196405 h 7200899"/>
              <a:gd name="connsiteX7495" fmla="*/ 13845732 w 24516184"/>
              <a:gd name="connsiteY7495" fmla="*/ 2142670 h 7200899"/>
              <a:gd name="connsiteX7496" fmla="*/ 13846496 w 24516184"/>
              <a:gd name="connsiteY7496" fmla="*/ 2139545 h 7200899"/>
              <a:gd name="connsiteX7497" fmla="*/ 13846496 w 24516184"/>
              <a:gd name="connsiteY7497" fmla="*/ 2139541 h 7200899"/>
              <a:gd name="connsiteX7498" fmla="*/ 13846498 w 24516184"/>
              <a:gd name="connsiteY7498" fmla="*/ 2139538 h 7200899"/>
              <a:gd name="connsiteX7499" fmla="*/ 8845667 w 24516184"/>
              <a:gd name="connsiteY7499" fmla="*/ 2136967 h 7200899"/>
              <a:gd name="connsiteX7500" fmla="*/ 8845672 w 24516184"/>
              <a:gd name="connsiteY7500" fmla="*/ 2136967 h 7200899"/>
              <a:gd name="connsiteX7501" fmla="*/ 8845680 w 24516184"/>
              <a:gd name="connsiteY7501" fmla="*/ 2136968 h 7200899"/>
              <a:gd name="connsiteX7502" fmla="*/ 8845616 w 24516184"/>
              <a:gd name="connsiteY7502" fmla="*/ 2136958 h 7200899"/>
              <a:gd name="connsiteX7503" fmla="*/ 8845667 w 24516184"/>
              <a:gd name="connsiteY7503" fmla="*/ 2136967 h 7200899"/>
              <a:gd name="connsiteX7504" fmla="*/ 8845619 w 24516184"/>
              <a:gd name="connsiteY7504" fmla="*/ 2136959 h 7200899"/>
              <a:gd name="connsiteX7505" fmla="*/ 8845356 w 24516184"/>
              <a:gd name="connsiteY7505" fmla="*/ 2136915 h 7200899"/>
              <a:gd name="connsiteX7506" fmla="*/ 8845365 w 24516184"/>
              <a:gd name="connsiteY7506" fmla="*/ 2136918 h 7200899"/>
              <a:gd name="connsiteX7507" fmla="*/ 8845372 w 24516184"/>
              <a:gd name="connsiteY7507" fmla="*/ 2136919 h 7200899"/>
              <a:gd name="connsiteX7508" fmla="*/ 8845372 w 24516184"/>
              <a:gd name="connsiteY7508" fmla="*/ 2136918 h 7200899"/>
              <a:gd name="connsiteX7509" fmla="*/ 8845390 w 24516184"/>
              <a:gd name="connsiteY7509" fmla="*/ 2136920 h 7200899"/>
              <a:gd name="connsiteX7510" fmla="*/ 8845390 w 24516184"/>
              <a:gd name="connsiteY7510" fmla="*/ 2136923 h 7200899"/>
              <a:gd name="connsiteX7511" fmla="*/ 8845418 w 24516184"/>
              <a:gd name="connsiteY7511" fmla="*/ 2136925 h 7200899"/>
              <a:gd name="connsiteX7512" fmla="*/ 8845599 w 24516184"/>
              <a:gd name="connsiteY7512" fmla="*/ 2136955 h 7200899"/>
              <a:gd name="connsiteX7513" fmla="*/ 8845598 w 24516184"/>
              <a:gd name="connsiteY7513" fmla="*/ 2136955 h 7200899"/>
              <a:gd name="connsiteX7514" fmla="*/ 8845601 w 24516184"/>
              <a:gd name="connsiteY7514" fmla="*/ 2136956 h 7200899"/>
              <a:gd name="connsiteX7515" fmla="*/ 8845599 w 24516184"/>
              <a:gd name="connsiteY7515" fmla="*/ 2136955 h 7200899"/>
              <a:gd name="connsiteX7516" fmla="*/ 8845607 w 24516184"/>
              <a:gd name="connsiteY7516" fmla="*/ 2136956 h 7200899"/>
              <a:gd name="connsiteX7517" fmla="*/ 8845607 w 24516184"/>
              <a:gd name="connsiteY7517" fmla="*/ 2136957 h 7200899"/>
              <a:gd name="connsiteX7518" fmla="*/ 8845619 w 24516184"/>
              <a:gd name="connsiteY7518" fmla="*/ 2136959 h 7200899"/>
              <a:gd name="connsiteX7519" fmla="*/ 8845836 w 24516184"/>
              <a:gd name="connsiteY7519" fmla="*/ 2136997 h 7200899"/>
              <a:gd name="connsiteX7520" fmla="*/ 8845926 w 24516184"/>
              <a:gd name="connsiteY7520" fmla="*/ 2137011 h 7200899"/>
              <a:gd name="connsiteX7521" fmla="*/ 8845680 w 24516184"/>
              <a:gd name="connsiteY7521" fmla="*/ 2136968 h 7200899"/>
              <a:gd name="connsiteX7522" fmla="*/ 8845842 w 24516184"/>
              <a:gd name="connsiteY7522" fmla="*/ 2136994 h 7200899"/>
              <a:gd name="connsiteX7523" fmla="*/ 8850039 w 24516184"/>
              <a:gd name="connsiteY7523" fmla="*/ 2137662 h 7200899"/>
              <a:gd name="connsiteX7524" fmla="*/ 8858447 w 24516184"/>
              <a:gd name="connsiteY7524" fmla="*/ 2139002 h 7200899"/>
              <a:gd name="connsiteX7525" fmla="*/ 8859323 w 24516184"/>
              <a:gd name="connsiteY7525" fmla="*/ 2139143 h 7200899"/>
              <a:gd name="connsiteX7526" fmla="*/ 8859314 w 24516184"/>
              <a:gd name="connsiteY7526" fmla="*/ 2139140 h 7200899"/>
              <a:gd name="connsiteX7527" fmla="*/ 8850039 w 24516184"/>
              <a:gd name="connsiteY7527" fmla="*/ 2137661 h 7200899"/>
              <a:gd name="connsiteX7528" fmla="*/ 8845607 w 24516184"/>
              <a:gd name="connsiteY7528" fmla="*/ 2136955 h 7200899"/>
              <a:gd name="connsiteX7529" fmla="*/ 8845418 w 24516184"/>
              <a:gd name="connsiteY7529" fmla="*/ 2136924 h 7200899"/>
              <a:gd name="connsiteX7530" fmla="*/ 8845410 w 24516184"/>
              <a:gd name="connsiteY7530" fmla="*/ 2136923 h 7200899"/>
              <a:gd name="connsiteX7531" fmla="*/ 8845390 w 24516184"/>
              <a:gd name="connsiteY7531" fmla="*/ 2136920 h 7200899"/>
              <a:gd name="connsiteX7532" fmla="*/ 8845390 w 24516184"/>
              <a:gd name="connsiteY7532" fmla="*/ 2136919 h 7200899"/>
              <a:gd name="connsiteX7533" fmla="*/ 8845372 w 24516184"/>
              <a:gd name="connsiteY7533" fmla="*/ 2136917 h 7200899"/>
              <a:gd name="connsiteX7534" fmla="*/ 8845246 w 24516184"/>
              <a:gd name="connsiteY7534" fmla="*/ 2136897 h 7200899"/>
              <a:gd name="connsiteX7535" fmla="*/ 8845300 w 24516184"/>
              <a:gd name="connsiteY7535" fmla="*/ 2136907 h 7200899"/>
              <a:gd name="connsiteX7536" fmla="*/ 8845347 w 24516184"/>
              <a:gd name="connsiteY7536" fmla="*/ 2136914 h 7200899"/>
              <a:gd name="connsiteX7537" fmla="*/ 8845320 w 24516184"/>
              <a:gd name="connsiteY7537" fmla="*/ 2136909 h 7200899"/>
              <a:gd name="connsiteX7538" fmla="*/ 8845221 w 24516184"/>
              <a:gd name="connsiteY7538" fmla="*/ 2136894 h 7200899"/>
              <a:gd name="connsiteX7539" fmla="*/ 8845221 w 24516184"/>
              <a:gd name="connsiteY7539" fmla="*/ 2136895 h 7200899"/>
              <a:gd name="connsiteX7540" fmla="*/ 8845229 w 24516184"/>
              <a:gd name="connsiteY7540" fmla="*/ 2136895 h 7200899"/>
              <a:gd name="connsiteX7541" fmla="*/ 8845166 w 24516184"/>
              <a:gd name="connsiteY7541" fmla="*/ 2136887 h 7200899"/>
              <a:gd name="connsiteX7542" fmla="*/ 8845192 w 24516184"/>
              <a:gd name="connsiteY7542" fmla="*/ 2136889 h 7200899"/>
              <a:gd name="connsiteX7543" fmla="*/ 8845193 w 24516184"/>
              <a:gd name="connsiteY7543" fmla="*/ 2136890 h 7200899"/>
              <a:gd name="connsiteX7544" fmla="*/ 8845211 w 24516184"/>
              <a:gd name="connsiteY7544" fmla="*/ 2136893 h 7200899"/>
              <a:gd name="connsiteX7545" fmla="*/ 8845211 w 24516184"/>
              <a:gd name="connsiteY7545" fmla="*/ 2136892 h 7200899"/>
              <a:gd name="connsiteX7546" fmla="*/ 8845193 w 24516184"/>
              <a:gd name="connsiteY7546" fmla="*/ 2136890 h 7200899"/>
              <a:gd name="connsiteX7547" fmla="*/ 8845193 w 24516184"/>
              <a:gd name="connsiteY7547" fmla="*/ 2136889 h 7200899"/>
              <a:gd name="connsiteX7548" fmla="*/ 8845192 w 24516184"/>
              <a:gd name="connsiteY7548" fmla="*/ 2136889 h 7200899"/>
              <a:gd name="connsiteX7549" fmla="*/ 8845184 w 24516184"/>
              <a:gd name="connsiteY7549" fmla="*/ 2136888 h 7200899"/>
              <a:gd name="connsiteX7550" fmla="*/ 8845121 w 24516184"/>
              <a:gd name="connsiteY7550" fmla="*/ 2136878 h 7200899"/>
              <a:gd name="connsiteX7551" fmla="*/ 8845122 w 24516184"/>
              <a:gd name="connsiteY7551" fmla="*/ 2136879 h 7200899"/>
              <a:gd name="connsiteX7552" fmla="*/ 8845121 w 24516184"/>
              <a:gd name="connsiteY7552" fmla="*/ 2136879 h 7200899"/>
              <a:gd name="connsiteX7553" fmla="*/ 8845130 w 24516184"/>
              <a:gd name="connsiteY7553" fmla="*/ 2136880 h 7200899"/>
              <a:gd name="connsiteX7554" fmla="*/ 8845139 w 24516184"/>
              <a:gd name="connsiteY7554" fmla="*/ 2136882 h 7200899"/>
              <a:gd name="connsiteX7555" fmla="*/ 8845158 w 24516184"/>
              <a:gd name="connsiteY7555" fmla="*/ 2136884 h 7200899"/>
              <a:gd name="connsiteX7556" fmla="*/ 8845147 w 24516184"/>
              <a:gd name="connsiteY7556" fmla="*/ 2136882 h 7200899"/>
              <a:gd name="connsiteX7557" fmla="*/ 8845158 w 24516184"/>
              <a:gd name="connsiteY7557" fmla="*/ 2136883 h 7200899"/>
              <a:gd name="connsiteX7558" fmla="*/ 8845141 w 24516184"/>
              <a:gd name="connsiteY7558" fmla="*/ 2136881 h 7200899"/>
              <a:gd name="connsiteX7559" fmla="*/ 8845147 w 24516184"/>
              <a:gd name="connsiteY7559" fmla="*/ 2136882 h 7200899"/>
              <a:gd name="connsiteX7560" fmla="*/ 8845139 w 24516184"/>
              <a:gd name="connsiteY7560" fmla="*/ 2136882 h 7200899"/>
              <a:gd name="connsiteX7561" fmla="*/ 8845139 w 24516184"/>
              <a:gd name="connsiteY7561" fmla="*/ 2136881 h 7200899"/>
              <a:gd name="connsiteX7562" fmla="*/ 8845122 w 24516184"/>
              <a:gd name="connsiteY7562" fmla="*/ 2136879 h 7200899"/>
              <a:gd name="connsiteX7563" fmla="*/ 8845128 w 24516184"/>
              <a:gd name="connsiteY7563" fmla="*/ 2136879 h 7200899"/>
              <a:gd name="connsiteX7564" fmla="*/ 8845102 w 24516184"/>
              <a:gd name="connsiteY7564" fmla="*/ 2136875 h 7200899"/>
              <a:gd name="connsiteX7565" fmla="*/ 8845111 w 24516184"/>
              <a:gd name="connsiteY7565" fmla="*/ 2136877 h 7200899"/>
              <a:gd name="connsiteX7566" fmla="*/ 8845111 w 24516184"/>
              <a:gd name="connsiteY7566" fmla="*/ 2136876 h 7200899"/>
              <a:gd name="connsiteX7567" fmla="*/ 8845066 w 24516184"/>
              <a:gd name="connsiteY7567" fmla="*/ 2136870 h 7200899"/>
              <a:gd name="connsiteX7568" fmla="*/ 8845074 w 24516184"/>
              <a:gd name="connsiteY7568" fmla="*/ 2136871 h 7200899"/>
              <a:gd name="connsiteX7569" fmla="*/ 8845074 w 24516184"/>
              <a:gd name="connsiteY7569" fmla="*/ 2136872 h 7200899"/>
              <a:gd name="connsiteX7570" fmla="*/ 8845083 w 24516184"/>
              <a:gd name="connsiteY7570" fmla="*/ 2136872 h 7200899"/>
              <a:gd name="connsiteX7571" fmla="*/ 8845074 w 24516184"/>
              <a:gd name="connsiteY7571" fmla="*/ 2136871 h 7200899"/>
              <a:gd name="connsiteX7572" fmla="*/ 8845074 w 24516184"/>
              <a:gd name="connsiteY7572" fmla="*/ 2136870 h 7200899"/>
              <a:gd name="connsiteX7573" fmla="*/ 8845059 w 24516184"/>
              <a:gd name="connsiteY7573" fmla="*/ 2136868 h 7200899"/>
              <a:gd name="connsiteX7574" fmla="*/ 8845065 w 24516184"/>
              <a:gd name="connsiteY7574" fmla="*/ 2136869 h 7200899"/>
              <a:gd name="connsiteX7575" fmla="*/ 8845066 w 24516184"/>
              <a:gd name="connsiteY7575" fmla="*/ 2136869 h 7200899"/>
              <a:gd name="connsiteX7576" fmla="*/ 8844956 w 24516184"/>
              <a:gd name="connsiteY7576" fmla="*/ 2136853 h 7200899"/>
              <a:gd name="connsiteX7577" fmla="*/ 8845022 w 24516184"/>
              <a:gd name="connsiteY7577" fmla="*/ 2136863 h 7200899"/>
              <a:gd name="connsiteX7578" fmla="*/ 8845040 w 24516184"/>
              <a:gd name="connsiteY7578" fmla="*/ 2136866 h 7200899"/>
              <a:gd name="connsiteX7579" fmla="*/ 8845048 w 24516184"/>
              <a:gd name="connsiteY7579" fmla="*/ 2136866 h 7200899"/>
              <a:gd name="connsiteX7580" fmla="*/ 8845040 w 24516184"/>
              <a:gd name="connsiteY7580" fmla="*/ 2136865 h 7200899"/>
              <a:gd name="connsiteX7581" fmla="*/ 8845022 w 24516184"/>
              <a:gd name="connsiteY7581" fmla="*/ 2136863 h 7200899"/>
              <a:gd name="connsiteX7582" fmla="*/ 8844978 w 24516184"/>
              <a:gd name="connsiteY7582" fmla="*/ 2136856 h 7200899"/>
              <a:gd name="connsiteX7583" fmla="*/ 8844994 w 24516184"/>
              <a:gd name="connsiteY7583" fmla="*/ 2136857 h 7200899"/>
              <a:gd name="connsiteX7584" fmla="*/ 8844975 w 24516184"/>
              <a:gd name="connsiteY7584" fmla="*/ 2136855 h 7200899"/>
              <a:gd name="connsiteX7585" fmla="*/ 8844967 w 24516184"/>
              <a:gd name="connsiteY7585" fmla="*/ 2136854 h 7200899"/>
              <a:gd name="connsiteX7586" fmla="*/ 8844975 w 24516184"/>
              <a:gd name="connsiteY7586" fmla="*/ 2136855 h 7200899"/>
              <a:gd name="connsiteX7587" fmla="*/ 8844867 w 24516184"/>
              <a:gd name="connsiteY7587" fmla="*/ 2136838 h 7200899"/>
              <a:gd name="connsiteX7588" fmla="*/ 8844895 w 24516184"/>
              <a:gd name="connsiteY7588" fmla="*/ 2136842 h 7200899"/>
              <a:gd name="connsiteX7589" fmla="*/ 8844913 w 24516184"/>
              <a:gd name="connsiteY7589" fmla="*/ 2136845 h 7200899"/>
              <a:gd name="connsiteX7590" fmla="*/ 8844930 w 24516184"/>
              <a:gd name="connsiteY7590" fmla="*/ 2136848 h 7200899"/>
              <a:gd name="connsiteX7591" fmla="*/ 8844922 w 24516184"/>
              <a:gd name="connsiteY7591" fmla="*/ 2136847 h 7200899"/>
              <a:gd name="connsiteX7592" fmla="*/ 8844932 w 24516184"/>
              <a:gd name="connsiteY7592" fmla="*/ 2136849 h 7200899"/>
              <a:gd name="connsiteX7593" fmla="*/ 8844930 w 24516184"/>
              <a:gd name="connsiteY7593" fmla="*/ 2136848 h 7200899"/>
              <a:gd name="connsiteX7594" fmla="*/ 8844941 w 24516184"/>
              <a:gd name="connsiteY7594" fmla="*/ 2136849 h 7200899"/>
              <a:gd name="connsiteX7595" fmla="*/ 8844913 w 24516184"/>
              <a:gd name="connsiteY7595" fmla="*/ 2136845 h 7200899"/>
              <a:gd name="connsiteX7596" fmla="*/ 8844902 w 24516184"/>
              <a:gd name="connsiteY7596" fmla="*/ 2136843 h 7200899"/>
              <a:gd name="connsiteX7597" fmla="*/ 8844895 w 24516184"/>
              <a:gd name="connsiteY7597" fmla="*/ 2136842 h 7200899"/>
              <a:gd name="connsiteX7598" fmla="*/ 8844877 w 24516184"/>
              <a:gd name="connsiteY7598" fmla="*/ 2136839 h 7200899"/>
              <a:gd name="connsiteX7599" fmla="*/ 8844842 w 24516184"/>
              <a:gd name="connsiteY7599" fmla="*/ 2136833 h 7200899"/>
              <a:gd name="connsiteX7600" fmla="*/ 8844848 w 24516184"/>
              <a:gd name="connsiteY7600" fmla="*/ 2136834 h 7200899"/>
              <a:gd name="connsiteX7601" fmla="*/ 8844850 w 24516184"/>
              <a:gd name="connsiteY7601" fmla="*/ 2136835 h 7200899"/>
              <a:gd name="connsiteX7602" fmla="*/ 8844857 w 24516184"/>
              <a:gd name="connsiteY7602" fmla="*/ 2136835 h 7200899"/>
              <a:gd name="connsiteX7603" fmla="*/ 8844857 w 24516184"/>
              <a:gd name="connsiteY7603" fmla="*/ 2136836 h 7200899"/>
              <a:gd name="connsiteX7604" fmla="*/ 8844867 w 24516184"/>
              <a:gd name="connsiteY7604" fmla="*/ 2136837 h 7200899"/>
              <a:gd name="connsiteX7605" fmla="*/ 8844857 w 24516184"/>
              <a:gd name="connsiteY7605" fmla="*/ 2136835 h 7200899"/>
              <a:gd name="connsiteX7606" fmla="*/ 8844850 w 24516184"/>
              <a:gd name="connsiteY7606" fmla="*/ 2136834 h 7200899"/>
              <a:gd name="connsiteX7607" fmla="*/ 8844795 w 24516184"/>
              <a:gd name="connsiteY7607" fmla="*/ 2136826 h 7200899"/>
              <a:gd name="connsiteX7608" fmla="*/ 8844805 w 24516184"/>
              <a:gd name="connsiteY7608" fmla="*/ 2136828 h 7200899"/>
              <a:gd name="connsiteX7609" fmla="*/ 8844812 w 24516184"/>
              <a:gd name="connsiteY7609" fmla="*/ 2136829 h 7200899"/>
              <a:gd name="connsiteX7610" fmla="*/ 8844820 w 24516184"/>
              <a:gd name="connsiteY7610" fmla="*/ 2136829 h 7200899"/>
              <a:gd name="connsiteX7611" fmla="*/ 8844823 w 24516184"/>
              <a:gd name="connsiteY7611" fmla="*/ 2136831 h 7200899"/>
              <a:gd name="connsiteX7612" fmla="*/ 8844833 w 24516184"/>
              <a:gd name="connsiteY7612" fmla="*/ 2136832 h 7200899"/>
              <a:gd name="connsiteX7613" fmla="*/ 8844839 w 24516184"/>
              <a:gd name="connsiteY7613" fmla="*/ 2136832 h 7200899"/>
              <a:gd name="connsiteX7614" fmla="*/ 8844820 w 24516184"/>
              <a:gd name="connsiteY7614" fmla="*/ 2136829 h 7200899"/>
              <a:gd name="connsiteX7615" fmla="*/ 8844805 w 24516184"/>
              <a:gd name="connsiteY7615" fmla="*/ 2136827 h 7200899"/>
              <a:gd name="connsiteX7616" fmla="*/ 8844743 w 24516184"/>
              <a:gd name="connsiteY7616" fmla="*/ 2136816 h 7200899"/>
              <a:gd name="connsiteX7617" fmla="*/ 8844750 w 24516184"/>
              <a:gd name="connsiteY7617" fmla="*/ 2136818 h 7200899"/>
              <a:gd name="connsiteX7618" fmla="*/ 8844743 w 24516184"/>
              <a:gd name="connsiteY7618" fmla="*/ 2136818 h 7200899"/>
              <a:gd name="connsiteX7619" fmla="*/ 8844777 w 24516184"/>
              <a:gd name="connsiteY7619" fmla="*/ 2136823 h 7200899"/>
              <a:gd name="connsiteX7620" fmla="*/ 8844750 w 24516184"/>
              <a:gd name="connsiteY7620" fmla="*/ 2136818 h 7200899"/>
              <a:gd name="connsiteX7621" fmla="*/ 8844767 w 24516184"/>
              <a:gd name="connsiteY7621" fmla="*/ 2136820 h 7200899"/>
              <a:gd name="connsiteX7622" fmla="*/ 8844696 w 24516184"/>
              <a:gd name="connsiteY7622" fmla="*/ 2136809 h 7200899"/>
              <a:gd name="connsiteX7623" fmla="*/ 8844732 w 24516184"/>
              <a:gd name="connsiteY7623" fmla="*/ 2136815 h 7200899"/>
              <a:gd name="connsiteX7624" fmla="*/ 8844740 w 24516184"/>
              <a:gd name="connsiteY7624" fmla="*/ 2136816 h 7200899"/>
              <a:gd name="connsiteX7625" fmla="*/ 8844541 w 24516184"/>
              <a:gd name="connsiteY7625" fmla="*/ 2136785 h 7200899"/>
              <a:gd name="connsiteX7626" fmla="*/ 8844560 w 24516184"/>
              <a:gd name="connsiteY7626" fmla="*/ 2136788 h 7200899"/>
              <a:gd name="connsiteX7627" fmla="*/ 8844558 w 24516184"/>
              <a:gd name="connsiteY7627" fmla="*/ 2136788 h 7200899"/>
              <a:gd name="connsiteX7628" fmla="*/ 12642588 w 24516184"/>
              <a:gd name="connsiteY7628" fmla="*/ 2136282 h 7200899"/>
              <a:gd name="connsiteX7629" fmla="*/ 12649862 w 24516184"/>
              <a:gd name="connsiteY7629" fmla="*/ 2173937 h 7200899"/>
              <a:gd name="connsiteX7630" fmla="*/ 12655424 w 24516184"/>
              <a:gd name="connsiteY7630" fmla="*/ 2183736 h 7200899"/>
              <a:gd name="connsiteX7631" fmla="*/ 12649862 w 24516184"/>
              <a:gd name="connsiteY7631" fmla="*/ 2173936 h 7200899"/>
              <a:gd name="connsiteX7632" fmla="*/ 8834687 w 24516184"/>
              <a:gd name="connsiteY7632" fmla="*/ 2135211 h 7200899"/>
              <a:gd name="connsiteX7633" fmla="*/ 8834687 w 24516184"/>
              <a:gd name="connsiteY7633" fmla="*/ 2135212 h 7200899"/>
              <a:gd name="connsiteX7634" fmla="*/ 8844380 w 24516184"/>
              <a:gd name="connsiteY7634" fmla="*/ 2136759 h 7200899"/>
              <a:gd name="connsiteX7635" fmla="*/ 8844416 w 24516184"/>
              <a:gd name="connsiteY7635" fmla="*/ 2136765 h 7200899"/>
              <a:gd name="connsiteX7636" fmla="*/ 8844541 w 24516184"/>
              <a:gd name="connsiteY7636" fmla="*/ 2136785 h 7200899"/>
              <a:gd name="connsiteX7637" fmla="*/ 8844496 w 24516184"/>
              <a:gd name="connsiteY7637" fmla="*/ 2136778 h 7200899"/>
              <a:gd name="connsiteX7638" fmla="*/ 8844558 w 24516184"/>
              <a:gd name="connsiteY7638" fmla="*/ 2136788 h 7200899"/>
              <a:gd name="connsiteX7639" fmla="*/ 8844560 w 24516184"/>
              <a:gd name="connsiteY7639" fmla="*/ 2136789 h 7200899"/>
              <a:gd name="connsiteX7640" fmla="*/ 8844569 w 24516184"/>
              <a:gd name="connsiteY7640" fmla="*/ 2136790 h 7200899"/>
              <a:gd name="connsiteX7641" fmla="*/ 8844579 w 24516184"/>
              <a:gd name="connsiteY7641" fmla="*/ 2136791 h 7200899"/>
              <a:gd name="connsiteX7642" fmla="*/ 8844578 w 24516184"/>
              <a:gd name="connsiteY7642" fmla="*/ 2136791 h 7200899"/>
              <a:gd name="connsiteX7643" fmla="*/ 8844668 w 24516184"/>
              <a:gd name="connsiteY7643" fmla="*/ 2136806 h 7200899"/>
              <a:gd name="connsiteX7644" fmla="*/ 8844685 w 24516184"/>
              <a:gd name="connsiteY7644" fmla="*/ 2136807 h 7200899"/>
              <a:gd name="connsiteX7645" fmla="*/ 8844281 w 24516184"/>
              <a:gd name="connsiteY7645" fmla="*/ 2136742 h 7200899"/>
              <a:gd name="connsiteX7646" fmla="*/ 8844380 w 24516184"/>
              <a:gd name="connsiteY7646" fmla="*/ 2136759 h 7200899"/>
              <a:gd name="connsiteX7647" fmla="*/ 13716352 w 24516184"/>
              <a:gd name="connsiteY7647" fmla="*/ 2132794 h 7200899"/>
              <a:gd name="connsiteX7648" fmla="*/ 13713200 w 24516184"/>
              <a:gd name="connsiteY7648" fmla="*/ 2167003 h 7200899"/>
              <a:gd name="connsiteX7649" fmla="*/ 13712820 w 24516184"/>
              <a:gd name="connsiteY7649" fmla="*/ 2171112 h 7200899"/>
              <a:gd name="connsiteX7650" fmla="*/ 13711624 w 24516184"/>
              <a:gd name="connsiteY7650" fmla="*/ 2184078 h 7200899"/>
              <a:gd name="connsiteX7651" fmla="*/ 13711576 w 24516184"/>
              <a:gd name="connsiteY7651" fmla="*/ 2184595 h 7200899"/>
              <a:gd name="connsiteX7652" fmla="*/ 13711580 w 24516184"/>
              <a:gd name="connsiteY7652" fmla="*/ 2184571 h 7200899"/>
              <a:gd name="connsiteX7653" fmla="*/ 13711624 w 24516184"/>
              <a:gd name="connsiteY7653" fmla="*/ 2184078 h 7200899"/>
              <a:gd name="connsiteX7654" fmla="*/ 13711868 w 24516184"/>
              <a:gd name="connsiteY7654" fmla="*/ 2181435 h 7200899"/>
              <a:gd name="connsiteX7655" fmla="*/ 13712820 w 24516184"/>
              <a:gd name="connsiteY7655" fmla="*/ 2171112 h 7200899"/>
              <a:gd name="connsiteX7656" fmla="*/ 13713200 w 24516184"/>
              <a:gd name="connsiteY7656" fmla="*/ 2167004 h 7200899"/>
              <a:gd name="connsiteX7657" fmla="*/ 13716352 w 24516184"/>
              <a:gd name="connsiteY7657" fmla="*/ 2132794 h 7200899"/>
              <a:gd name="connsiteX7658" fmla="*/ 12219772 w 24516184"/>
              <a:gd name="connsiteY7658" fmla="*/ 2131108 h 7200899"/>
              <a:gd name="connsiteX7659" fmla="*/ 12219772 w 24516184"/>
              <a:gd name="connsiteY7659" fmla="*/ 2131110 h 7200899"/>
              <a:gd name="connsiteX7660" fmla="*/ 12219774 w 24516184"/>
              <a:gd name="connsiteY7660" fmla="*/ 2131113 h 7200899"/>
              <a:gd name="connsiteX7661" fmla="*/ 12225600 w 24516184"/>
              <a:gd name="connsiteY7661" fmla="*/ 2169880 h 7200899"/>
              <a:gd name="connsiteX7662" fmla="*/ 12219774 w 24516184"/>
              <a:gd name="connsiteY7662" fmla="*/ 2131112 h 7200899"/>
              <a:gd name="connsiteX7663" fmla="*/ 10527927 w 24516184"/>
              <a:gd name="connsiteY7663" fmla="*/ 2130753 h 7200899"/>
              <a:gd name="connsiteX7664" fmla="*/ 10527839 w 24516184"/>
              <a:gd name="connsiteY7664" fmla="*/ 2131677 h 7200899"/>
              <a:gd name="connsiteX7665" fmla="*/ 10527782 w 24516184"/>
              <a:gd name="connsiteY7665" fmla="*/ 2132361 h 7200899"/>
              <a:gd name="connsiteX7666" fmla="*/ 10527839 w 24516184"/>
              <a:gd name="connsiteY7666" fmla="*/ 2131678 h 7200899"/>
              <a:gd name="connsiteX7667" fmla="*/ 10527927 w 24516184"/>
              <a:gd name="connsiteY7667" fmla="*/ 2130753 h 7200899"/>
              <a:gd name="connsiteX7668" fmla="*/ 10527927 w 24516184"/>
              <a:gd name="connsiteY7668" fmla="*/ 2130748 h 7200899"/>
              <a:gd name="connsiteX7669" fmla="*/ 10527927 w 24516184"/>
              <a:gd name="connsiteY7669" fmla="*/ 2130749 h 7200899"/>
              <a:gd name="connsiteX7670" fmla="*/ 10527963 w 24516184"/>
              <a:gd name="connsiteY7670" fmla="*/ 2130753 h 7200899"/>
              <a:gd name="connsiteX7671" fmla="*/ 10527963 w 24516184"/>
              <a:gd name="connsiteY7671" fmla="*/ 2130752 h 7200899"/>
              <a:gd name="connsiteX7672" fmla="*/ 14435888 w 24516184"/>
              <a:gd name="connsiteY7672" fmla="*/ 2130239 h 7200899"/>
              <a:gd name="connsiteX7673" fmla="*/ 14435888 w 24516184"/>
              <a:gd name="connsiteY7673" fmla="*/ 2130240 h 7200899"/>
              <a:gd name="connsiteX7674" fmla="*/ 14437830 w 24516184"/>
              <a:gd name="connsiteY7674" fmla="*/ 2130875 h 7200899"/>
              <a:gd name="connsiteX7675" fmla="*/ 14438704 w 24516184"/>
              <a:gd name="connsiteY7675" fmla="*/ 2134440 h 7200899"/>
              <a:gd name="connsiteX7676" fmla="*/ 14438704 w 24516184"/>
              <a:gd name="connsiteY7676" fmla="*/ 2134442 h 7200899"/>
              <a:gd name="connsiteX7677" fmla="*/ 14439388 w 24516184"/>
              <a:gd name="connsiteY7677" fmla="*/ 2135461 h 7200899"/>
              <a:gd name="connsiteX7678" fmla="*/ 14439518 w 24516184"/>
              <a:gd name="connsiteY7678" fmla="*/ 2137763 h 7200899"/>
              <a:gd name="connsiteX7679" fmla="*/ 14440408 w 24516184"/>
              <a:gd name="connsiteY7679" fmla="*/ 2153445 h 7200899"/>
              <a:gd name="connsiteX7680" fmla="*/ 14440408 w 24516184"/>
              <a:gd name="connsiteY7680" fmla="*/ 2153387 h 7200899"/>
              <a:gd name="connsiteX7681" fmla="*/ 14439520 w 24516184"/>
              <a:gd name="connsiteY7681" fmla="*/ 2137769 h 7200899"/>
              <a:gd name="connsiteX7682" fmla="*/ 14439518 w 24516184"/>
              <a:gd name="connsiteY7682" fmla="*/ 2137763 h 7200899"/>
              <a:gd name="connsiteX7683" fmla="*/ 14439388 w 24516184"/>
              <a:gd name="connsiteY7683" fmla="*/ 2135460 h 7200899"/>
              <a:gd name="connsiteX7684" fmla="*/ 14438704 w 24516184"/>
              <a:gd name="connsiteY7684" fmla="*/ 2134440 h 7200899"/>
              <a:gd name="connsiteX7685" fmla="*/ 14437830 w 24516184"/>
              <a:gd name="connsiteY7685" fmla="*/ 2130874 h 7200899"/>
              <a:gd name="connsiteX7686" fmla="*/ 10530640 w 24516184"/>
              <a:gd name="connsiteY7686" fmla="*/ 2129658 h 7200899"/>
              <a:gd name="connsiteX7687" fmla="*/ 10527958 w 24516184"/>
              <a:gd name="connsiteY7687" fmla="*/ 2130741 h 7200899"/>
              <a:gd name="connsiteX7688" fmla="*/ 10527963 w 24516184"/>
              <a:gd name="connsiteY7688" fmla="*/ 2130742 h 7200899"/>
              <a:gd name="connsiteX7689" fmla="*/ 10530640 w 24516184"/>
              <a:gd name="connsiteY7689" fmla="*/ 2129660 h 7200899"/>
              <a:gd name="connsiteX7690" fmla="*/ 5615494 w 24516184"/>
              <a:gd name="connsiteY7690" fmla="*/ 2128270 h 7200899"/>
              <a:gd name="connsiteX7691" fmla="*/ 5615494 w 24516184"/>
              <a:gd name="connsiteY7691" fmla="*/ 2128293 h 7200899"/>
              <a:gd name="connsiteX7692" fmla="*/ 5630726 w 24516184"/>
              <a:gd name="connsiteY7692" fmla="*/ 2130721 h 7200899"/>
              <a:gd name="connsiteX7693" fmla="*/ 5646090 w 24516184"/>
              <a:gd name="connsiteY7693" fmla="*/ 2133168 h 7200899"/>
              <a:gd name="connsiteX7694" fmla="*/ 5640634 w 24516184"/>
              <a:gd name="connsiteY7694" fmla="*/ 2192343 h 7200899"/>
              <a:gd name="connsiteX7695" fmla="*/ 5640790 w 24516184"/>
              <a:gd name="connsiteY7695" fmla="*/ 2192125 h 7200899"/>
              <a:gd name="connsiteX7696" fmla="*/ 5640854 w 24516184"/>
              <a:gd name="connsiteY7696" fmla="*/ 2191418 h 7200899"/>
              <a:gd name="connsiteX7697" fmla="*/ 5646230 w 24516184"/>
              <a:gd name="connsiteY7697" fmla="*/ 2133167 h 7200899"/>
              <a:gd name="connsiteX7698" fmla="*/ 5630868 w 24516184"/>
              <a:gd name="connsiteY7698" fmla="*/ 2130720 h 7200899"/>
              <a:gd name="connsiteX7699" fmla="*/ 21335316 w 24516184"/>
              <a:gd name="connsiteY7699" fmla="*/ 2127536 h 7200899"/>
              <a:gd name="connsiteX7700" fmla="*/ 21350432 w 24516184"/>
              <a:gd name="connsiteY7700" fmla="*/ 2136507 h 7200899"/>
              <a:gd name="connsiteX7701" fmla="*/ 21296820 w 24516184"/>
              <a:gd name="connsiteY7701" fmla="*/ 2187114 h 7200899"/>
              <a:gd name="connsiteX7702" fmla="*/ 21335316 w 24516184"/>
              <a:gd name="connsiteY7702" fmla="*/ 2127536 h 7200899"/>
              <a:gd name="connsiteX7703" fmla="*/ 10464558 w 24516184"/>
              <a:gd name="connsiteY7703" fmla="*/ 2126575 h 7200899"/>
              <a:gd name="connsiteX7704" fmla="*/ 10464546 w 24516184"/>
              <a:gd name="connsiteY7704" fmla="*/ 2126832 h 7200899"/>
              <a:gd name="connsiteX7705" fmla="*/ 10464546 w 24516184"/>
              <a:gd name="connsiteY7705" fmla="*/ 2126833 h 7200899"/>
              <a:gd name="connsiteX7706" fmla="*/ 10464558 w 24516184"/>
              <a:gd name="connsiteY7706" fmla="*/ 2126575 h 7200899"/>
              <a:gd name="connsiteX7707" fmla="*/ 10468737 w 24516184"/>
              <a:gd name="connsiteY7707" fmla="*/ 2131997 h 7200899"/>
              <a:gd name="connsiteX7708" fmla="*/ 10479549 w 24516184"/>
              <a:gd name="connsiteY7708" fmla="*/ 2148366 h 7200899"/>
              <a:gd name="connsiteX7709" fmla="*/ 10480156 w 24516184"/>
              <a:gd name="connsiteY7709" fmla="*/ 2150181 h 7200899"/>
              <a:gd name="connsiteX7710" fmla="*/ 10479549 w 24516184"/>
              <a:gd name="connsiteY7710" fmla="*/ 2148365 h 7200899"/>
              <a:gd name="connsiteX7711" fmla="*/ 10468737 w 24516184"/>
              <a:gd name="connsiteY7711" fmla="*/ 2131996 h 7200899"/>
              <a:gd name="connsiteX7712" fmla="*/ 15182996 w 24516184"/>
              <a:gd name="connsiteY7712" fmla="*/ 2126399 h 7200899"/>
              <a:gd name="connsiteX7713" fmla="*/ 15198372 w 24516184"/>
              <a:gd name="connsiteY7713" fmla="*/ 2128846 h 7200899"/>
              <a:gd name="connsiteX7714" fmla="*/ 15182880 w 24516184"/>
              <a:gd name="connsiteY7714" fmla="*/ 2148117 h 7200899"/>
              <a:gd name="connsiteX7715" fmla="*/ 7487034 w 24516184"/>
              <a:gd name="connsiteY7715" fmla="*/ 2126399 h 7200899"/>
              <a:gd name="connsiteX7716" fmla="*/ 7502404 w 24516184"/>
              <a:gd name="connsiteY7716" fmla="*/ 2128846 h 7200899"/>
              <a:gd name="connsiteX7717" fmla="*/ 7486912 w 24516184"/>
              <a:gd name="connsiteY7717" fmla="*/ 2148117 h 7200899"/>
              <a:gd name="connsiteX7718" fmla="*/ 10497217 w 24516184"/>
              <a:gd name="connsiteY7718" fmla="*/ 2125851 h 7200899"/>
              <a:gd name="connsiteX7719" fmla="*/ 10497217 w 24516184"/>
              <a:gd name="connsiteY7719" fmla="*/ 2125852 h 7200899"/>
              <a:gd name="connsiteX7720" fmla="*/ 10512612 w 24516184"/>
              <a:gd name="connsiteY7720" fmla="*/ 2128303 h 7200899"/>
              <a:gd name="connsiteX7721" fmla="*/ 10527924 w 24516184"/>
              <a:gd name="connsiteY7721" fmla="*/ 2130747 h 7200899"/>
              <a:gd name="connsiteX7722" fmla="*/ 10527924 w 24516184"/>
              <a:gd name="connsiteY7722" fmla="*/ 2130746 h 7200899"/>
              <a:gd name="connsiteX7723" fmla="*/ 10512612 w 24516184"/>
              <a:gd name="connsiteY7723" fmla="*/ 2128302 h 7200899"/>
              <a:gd name="connsiteX7724" fmla="*/ 10497217 w 24516184"/>
              <a:gd name="connsiteY7724" fmla="*/ 2125851 h 7200899"/>
              <a:gd name="connsiteX7725" fmla="*/ 10464763 w 24516184"/>
              <a:gd name="connsiteY7725" fmla="*/ 2121116 h 7200899"/>
              <a:gd name="connsiteX7726" fmla="*/ 10462129 w 24516184"/>
              <a:gd name="connsiteY7726" fmla="*/ 2123422 h 7200899"/>
              <a:gd name="connsiteX7727" fmla="*/ 10462129 w 24516184"/>
              <a:gd name="connsiteY7727" fmla="*/ 2123423 h 7200899"/>
              <a:gd name="connsiteX7728" fmla="*/ 10464763 w 24516184"/>
              <a:gd name="connsiteY7728" fmla="*/ 2121118 h 7200899"/>
              <a:gd name="connsiteX7729" fmla="*/ 10464763 w 24516184"/>
              <a:gd name="connsiteY7729" fmla="*/ 2121079 h 7200899"/>
              <a:gd name="connsiteX7730" fmla="*/ 10464763 w 24516184"/>
              <a:gd name="connsiteY7730" fmla="*/ 2121080 h 7200899"/>
              <a:gd name="connsiteX7731" fmla="*/ 10464800 w 24516184"/>
              <a:gd name="connsiteY7731" fmla="*/ 2121085 h 7200899"/>
              <a:gd name="connsiteX7732" fmla="*/ 10464800 w 24516184"/>
              <a:gd name="connsiteY7732" fmla="*/ 2121084 h 7200899"/>
              <a:gd name="connsiteX7733" fmla="*/ 14754176 w 24516184"/>
              <a:gd name="connsiteY7733" fmla="*/ 2120668 h 7200899"/>
              <a:gd name="connsiteX7734" fmla="*/ 14738880 w 24516184"/>
              <a:gd name="connsiteY7734" fmla="*/ 2125031 h 7200899"/>
              <a:gd name="connsiteX7735" fmla="*/ 14738876 w 24516184"/>
              <a:gd name="connsiteY7735" fmla="*/ 2125031 h 7200899"/>
              <a:gd name="connsiteX7736" fmla="*/ 14726128 w 24516184"/>
              <a:gd name="connsiteY7736" fmla="*/ 2138039 h 7200899"/>
              <a:gd name="connsiteX7737" fmla="*/ 14723436 w 24516184"/>
              <a:gd name="connsiteY7737" fmla="*/ 2143044 h 7200899"/>
              <a:gd name="connsiteX7738" fmla="*/ 14723440 w 24516184"/>
              <a:gd name="connsiteY7738" fmla="*/ 2143039 h 7200899"/>
              <a:gd name="connsiteX7739" fmla="*/ 14726128 w 24516184"/>
              <a:gd name="connsiteY7739" fmla="*/ 2138040 h 7200899"/>
              <a:gd name="connsiteX7740" fmla="*/ 14738868 w 24516184"/>
              <a:gd name="connsiteY7740" fmla="*/ 2125041 h 7200899"/>
              <a:gd name="connsiteX7741" fmla="*/ 14738876 w 24516184"/>
              <a:gd name="connsiteY7741" fmla="*/ 2125032 h 7200899"/>
              <a:gd name="connsiteX7742" fmla="*/ 14738880 w 24516184"/>
              <a:gd name="connsiteY7742" fmla="*/ 2125031 h 7200899"/>
              <a:gd name="connsiteX7743" fmla="*/ 14738884 w 24516184"/>
              <a:gd name="connsiteY7743" fmla="*/ 2125031 h 7200899"/>
              <a:gd name="connsiteX7744" fmla="*/ 14754176 w 24516184"/>
              <a:gd name="connsiteY7744" fmla="*/ 2120669 h 7200899"/>
              <a:gd name="connsiteX7745" fmla="*/ 14777898 w 24516184"/>
              <a:gd name="connsiteY7745" fmla="*/ 2121872 h 7200899"/>
              <a:gd name="connsiteX7746" fmla="*/ 14777904 w 24516184"/>
              <a:gd name="connsiteY7746" fmla="*/ 2121871 h 7200899"/>
              <a:gd name="connsiteX7747" fmla="*/ 14777916 w 24516184"/>
              <a:gd name="connsiteY7747" fmla="*/ 2121872 h 7200899"/>
              <a:gd name="connsiteX7748" fmla="*/ 14777910 w 24516184"/>
              <a:gd name="connsiteY7748" fmla="*/ 2121871 h 7200899"/>
              <a:gd name="connsiteX7749" fmla="*/ 14777904 w 24516184"/>
              <a:gd name="connsiteY7749" fmla="*/ 2121871 h 7200899"/>
              <a:gd name="connsiteX7750" fmla="*/ 5943618 w 24516184"/>
              <a:gd name="connsiteY7750" fmla="*/ 2120541 h 7200899"/>
              <a:gd name="connsiteX7751" fmla="*/ 5989730 w 24516184"/>
              <a:gd name="connsiteY7751" fmla="*/ 2127892 h 7200899"/>
              <a:gd name="connsiteX7752" fmla="*/ 6020466 w 24516184"/>
              <a:gd name="connsiteY7752" fmla="*/ 2132794 h 7200899"/>
              <a:gd name="connsiteX7753" fmla="*/ 6015102 w 24516184"/>
              <a:gd name="connsiteY7753" fmla="*/ 2191043 h 7200899"/>
              <a:gd name="connsiteX7754" fmla="*/ 6015016 w 24516184"/>
              <a:gd name="connsiteY7754" fmla="*/ 2191951 h 7200899"/>
              <a:gd name="connsiteX7755" fmla="*/ 6015112 w 24516184"/>
              <a:gd name="connsiteY7755" fmla="*/ 2191967 h 7200899"/>
              <a:gd name="connsiteX7756" fmla="*/ 6020564 w 24516184"/>
              <a:gd name="connsiteY7756" fmla="*/ 2132793 h 7200899"/>
              <a:gd name="connsiteX7757" fmla="*/ 5989830 w 24516184"/>
              <a:gd name="connsiteY7757" fmla="*/ 2127891 h 7200899"/>
              <a:gd name="connsiteX7758" fmla="*/ 5943864 w 24516184"/>
              <a:gd name="connsiteY7758" fmla="*/ 2120563 h 7200899"/>
              <a:gd name="connsiteX7759" fmla="*/ 6311010 w 24516184"/>
              <a:gd name="connsiteY7759" fmla="*/ 2119983 h 7200899"/>
              <a:gd name="connsiteX7760" fmla="*/ 6310994 w 24516184"/>
              <a:gd name="connsiteY7760" fmla="*/ 2119998 h 7200899"/>
              <a:gd name="connsiteX7761" fmla="*/ 6333282 w 24516184"/>
              <a:gd name="connsiteY7761" fmla="*/ 2122620 h 7200899"/>
              <a:gd name="connsiteX7762" fmla="*/ 6364034 w 24516184"/>
              <a:gd name="connsiteY7762" fmla="*/ 2127519 h 7200899"/>
              <a:gd name="connsiteX7763" fmla="*/ 6487004 w 24516184"/>
              <a:gd name="connsiteY7763" fmla="*/ 2147118 h 7200899"/>
              <a:gd name="connsiteX7764" fmla="*/ 6533104 w 24516184"/>
              <a:gd name="connsiteY7764" fmla="*/ 2154467 h 7200899"/>
              <a:gd name="connsiteX7765" fmla="*/ 6571532 w 24516184"/>
              <a:gd name="connsiteY7765" fmla="*/ 2160596 h 7200899"/>
              <a:gd name="connsiteX7766" fmla="*/ 6594594 w 24516184"/>
              <a:gd name="connsiteY7766" fmla="*/ 2164267 h 7200899"/>
              <a:gd name="connsiteX7767" fmla="*/ 6593726 w 24516184"/>
              <a:gd name="connsiteY7767" fmla="*/ 2165499 h 7200899"/>
              <a:gd name="connsiteX7768" fmla="*/ 6563656 w 24516184"/>
              <a:gd name="connsiteY7768" fmla="*/ 2202472 h 7200899"/>
              <a:gd name="connsiteX7769" fmla="*/ 6561088 w 24516184"/>
              <a:gd name="connsiteY7769" fmla="*/ 2211775 h 7200899"/>
              <a:gd name="connsiteX7770" fmla="*/ 6555786 w 24516184"/>
              <a:gd name="connsiteY7770" fmla="*/ 2219301 h 7200899"/>
              <a:gd name="connsiteX7771" fmla="*/ 6556690 w 24516184"/>
              <a:gd name="connsiteY7771" fmla="*/ 2227735 h 7200899"/>
              <a:gd name="connsiteX7772" fmla="*/ 6555230 w 24516184"/>
              <a:gd name="connsiteY7772" fmla="*/ 2233028 h 7200899"/>
              <a:gd name="connsiteX7773" fmla="*/ 6557380 w 24516184"/>
              <a:gd name="connsiteY7773" fmla="*/ 2234167 h 7200899"/>
              <a:gd name="connsiteX7774" fmla="*/ 6557830 w 24516184"/>
              <a:gd name="connsiteY7774" fmla="*/ 2238362 h 7200899"/>
              <a:gd name="connsiteX7775" fmla="*/ 6580426 w 24516184"/>
              <a:gd name="connsiteY7775" fmla="*/ 2246449 h 7200899"/>
              <a:gd name="connsiteX7776" fmla="*/ 6580534 w 24516184"/>
              <a:gd name="connsiteY7776" fmla="*/ 2246438 h 7200899"/>
              <a:gd name="connsiteX7777" fmla="*/ 6580277 w 24516184"/>
              <a:gd name="connsiteY7777" fmla="*/ 2246299 h 7200899"/>
              <a:gd name="connsiteX7778" fmla="*/ 6558100 w 24516184"/>
              <a:gd name="connsiteY7778" fmla="*/ 2238362 h 7200899"/>
              <a:gd name="connsiteX7779" fmla="*/ 6557672 w 24516184"/>
              <a:gd name="connsiteY7779" fmla="*/ 2234321 h 7200899"/>
              <a:gd name="connsiteX7780" fmla="*/ 6557380 w 24516184"/>
              <a:gd name="connsiteY7780" fmla="*/ 2234167 h 7200899"/>
              <a:gd name="connsiteX7781" fmla="*/ 6557366 w 24516184"/>
              <a:gd name="connsiteY7781" fmla="*/ 2234012 h 7200899"/>
              <a:gd name="connsiteX7782" fmla="*/ 6555506 w 24516184"/>
              <a:gd name="connsiteY7782" fmla="*/ 2233028 h 7200899"/>
              <a:gd name="connsiteX7783" fmla="*/ 6556771 w 24516184"/>
              <a:gd name="connsiteY7783" fmla="*/ 2228459 h 7200899"/>
              <a:gd name="connsiteX7784" fmla="*/ 6556690 w 24516184"/>
              <a:gd name="connsiteY7784" fmla="*/ 2227735 h 7200899"/>
              <a:gd name="connsiteX7785" fmla="*/ 6556890 w 24516184"/>
              <a:gd name="connsiteY7785" fmla="*/ 2227008 h 7200899"/>
              <a:gd name="connsiteX7786" fmla="*/ 6556068 w 24516184"/>
              <a:gd name="connsiteY7786" fmla="*/ 2219301 h 7200899"/>
              <a:gd name="connsiteX7787" fmla="*/ 6560910 w 24516184"/>
              <a:gd name="connsiteY7787" fmla="*/ 2212427 h 7200899"/>
              <a:gd name="connsiteX7788" fmla="*/ 6561088 w 24516184"/>
              <a:gd name="connsiteY7788" fmla="*/ 2211775 h 7200899"/>
              <a:gd name="connsiteX7789" fmla="*/ 6561566 w 24516184"/>
              <a:gd name="connsiteY7789" fmla="*/ 2211102 h 7200899"/>
              <a:gd name="connsiteX7790" fmla="*/ 6563943 w 24516184"/>
              <a:gd name="connsiteY7790" fmla="*/ 2202472 h 7200899"/>
              <a:gd name="connsiteX7791" fmla="*/ 6591826 w 24516184"/>
              <a:gd name="connsiteY7791" fmla="*/ 2168187 h 7200899"/>
              <a:gd name="connsiteX7792" fmla="*/ 6593726 w 24516184"/>
              <a:gd name="connsiteY7792" fmla="*/ 2165499 h 7200899"/>
              <a:gd name="connsiteX7793" fmla="*/ 6594728 w 24516184"/>
              <a:gd name="connsiteY7793" fmla="*/ 2164266 h 7200899"/>
              <a:gd name="connsiteX7794" fmla="*/ 6571666 w 24516184"/>
              <a:gd name="connsiteY7794" fmla="*/ 2160595 h 7200899"/>
              <a:gd name="connsiteX7795" fmla="*/ 6533240 w 24516184"/>
              <a:gd name="connsiteY7795" fmla="*/ 2154466 h 7200899"/>
              <a:gd name="connsiteX7796" fmla="*/ 6487140 w 24516184"/>
              <a:gd name="connsiteY7796" fmla="*/ 2147117 h 7200899"/>
              <a:gd name="connsiteX7797" fmla="*/ 6364174 w 24516184"/>
              <a:gd name="connsiteY7797" fmla="*/ 2127518 h 7200899"/>
              <a:gd name="connsiteX7798" fmla="*/ 6333418 w 24516184"/>
              <a:gd name="connsiteY7798" fmla="*/ 2122619 h 7200899"/>
              <a:gd name="connsiteX7799" fmla="*/ 6311010 w 24516184"/>
              <a:gd name="connsiteY7799" fmla="*/ 2119983 h 7200899"/>
              <a:gd name="connsiteX7800" fmla="*/ 12892624 w 24516184"/>
              <a:gd name="connsiteY7800" fmla="*/ 2119767 h 7200899"/>
              <a:gd name="connsiteX7801" fmla="*/ 12894286 w 24516184"/>
              <a:gd name="connsiteY7801" fmla="*/ 2136053 h 7200899"/>
              <a:gd name="connsiteX7802" fmla="*/ 12894872 w 24516184"/>
              <a:gd name="connsiteY7802" fmla="*/ 2141801 h 7200899"/>
              <a:gd name="connsiteX7803" fmla="*/ 12900976 w 24516184"/>
              <a:gd name="connsiteY7803" fmla="*/ 2155656 h 7200899"/>
              <a:gd name="connsiteX7804" fmla="*/ 12937386 w 24516184"/>
              <a:gd name="connsiteY7804" fmla="*/ 2166311 h 7200899"/>
              <a:gd name="connsiteX7805" fmla="*/ 12987840 w 24516184"/>
              <a:gd name="connsiteY7805" fmla="*/ 2168576 h 7200899"/>
              <a:gd name="connsiteX7806" fmla="*/ 12987840 w 24516184"/>
              <a:gd name="connsiteY7806" fmla="*/ 2168575 h 7200899"/>
              <a:gd name="connsiteX7807" fmla="*/ 12937386 w 24516184"/>
              <a:gd name="connsiteY7807" fmla="*/ 2166310 h 7200899"/>
              <a:gd name="connsiteX7808" fmla="*/ 12900976 w 24516184"/>
              <a:gd name="connsiteY7808" fmla="*/ 2155655 h 7200899"/>
              <a:gd name="connsiteX7809" fmla="*/ 12894872 w 24516184"/>
              <a:gd name="connsiteY7809" fmla="*/ 2141800 h 7200899"/>
              <a:gd name="connsiteX7810" fmla="*/ 12894286 w 24516184"/>
              <a:gd name="connsiteY7810" fmla="*/ 2136053 h 7200899"/>
              <a:gd name="connsiteX7811" fmla="*/ 12893192 w 24516184"/>
              <a:gd name="connsiteY7811" fmla="*/ 2125309 h 7200899"/>
              <a:gd name="connsiteX7812" fmla="*/ 10461167 w 24516184"/>
              <a:gd name="connsiteY7812" fmla="*/ 2119284 h 7200899"/>
              <a:gd name="connsiteX7813" fmla="*/ 10481434 w 24516184"/>
              <a:gd name="connsiteY7813" fmla="*/ 2123331 h 7200899"/>
              <a:gd name="connsiteX7814" fmla="*/ 10481478 w 24516184"/>
              <a:gd name="connsiteY7814" fmla="*/ 2123338 h 7200899"/>
              <a:gd name="connsiteX7815" fmla="*/ 10481726 w 24516184"/>
              <a:gd name="connsiteY7815" fmla="*/ 2123386 h 7200899"/>
              <a:gd name="connsiteX7816" fmla="*/ 10481726 w 24516184"/>
              <a:gd name="connsiteY7816" fmla="*/ 2123387 h 7200899"/>
              <a:gd name="connsiteX7817" fmla="*/ 10481854 w 24516184"/>
              <a:gd name="connsiteY7817" fmla="*/ 2123403 h 7200899"/>
              <a:gd name="connsiteX7818" fmla="*/ 10481478 w 24516184"/>
              <a:gd name="connsiteY7818" fmla="*/ 2123338 h 7200899"/>
              <a:gd name="connsiteX7819" fmla="*/ 10460399 w 24516184"/>
              <a:gd name="connsiteY7819" fmla="*/ 2119131 h 7200899"/>
              <a:gd name="connsiteX7820" fmla="*/ 10460479 w 24516184"/>
              <a:gd name="connsiteY7820" fmla="*/ 2119599 h 7200899"/>
              <a:gd name="connsiteX7821" fmla="*/ 10460411 w 24516184"/>
              <a:gd name="connsiteY7821" fmla="*/ 2119132 h 7200899"/>
              <a:gd name="connsiteX7822" fmla="*/ 1030896 w 24516184"/>
              <a:gd name="connsiteY7822" fmla="*/ 2118059 h 7200899"/>
              <a:gd name="connsiteX7823" fmla="*/ 1046270 w 24516184"/>
              <a:gd name="connsiteY7823" fmla="*/ 2120511 h 7200899"/>
              <a:gd name="connsiteX7824" fmla="*/ 1061640 w 24516184"/>
              <a:gd name="connsiteY7824" fmla="*/ 2122959 h 7200899"/>
              <a:gd name="connsiteX7825" fmla="*/ 1056178 w 24516184"/>
              <a:gd name="connsiteY7825" fmla="*/ 2182133 h 7200899"/>
              <a:gd name="connsiteX7826" fmla="*/ 1025440 w 24516184"/>
              <a:gd name="connsiteY7826" fmla="*/ 2177231 h 7200899"/>
              <a:gd name="connsiteX7827" fmla="*/ 1030896 w 24516184"/>
              <a:gd name="connsiteY7827" fmla="*/ 2118059 h 7200899"/>
              <a:gd name="connsiteX7828" fmla="*/ 10460151 w 24516184"/>
              <a:gd name="connsiteY7828" fmla="*/ 2117675 h 7200899"/>
              <a:gd name="connsiteX7829" fmla="*/ 10458365 w 24516184"/>
              <a:gd name="connsiteY7829" fmla="*/ 2118726 h 7200899"/>
              <a:gd name="connsiteX7830" fmla="*/ 10460151 w 24516184"/>
              <a:gd name="connsiteY7830" fmla="*/ 2117676 h 7200899"/>
              <a:gd name="connsiteX7831" fmla="*/ 11971814 w 24516184"/>
              <a:gd name="connsiteY7831" fmla="*/ 2117217 h 7200899"/>
              <a:gd name="connsiteX7832" fmla="*/ 12010580 w 24516184"/>
              <a:gd name="connsiteY7832" fmla="*/ 2143824 h 7200899"/>
              <a:gd name="connsiteX7833" fmla="*/ 12010580 w 24516184"/>
              <a:gd name="connsiteY7833" fmla="*/ 2143823 h 7200899"/>
              <a:gd name="connsiteX7834" fmla="*/ 12693784 w 24516184"/>
              <a:gd name="connsiteY7834" fmla="*/ 2117071 h 7200899"/>
              <a:gd name="connsiteX7835" fmla="*/ 12693452 w 24516184"/>
              <a:gd name="connsiteY7835" fmla="*/ 2178723 h 7200899"/>
              <a:gd name="connsiteX7836" fmla="*/ 12693452 w 24516184"/>
              <a:gd name="connsiteY7836" fmla="*/ 2178724 h 7200899"/>
              <a:gd name="connsiteX7837" fmla="*/ 10210675 w 24516184"/>
              <a:gd name="connsiteY7837" fmla="*/ 2114347 h 7200899"/>
              <a:gd name="connsiteX7838" fmla="*/ 10210675 w 24516184"/>
              <a:gd name="connsiteY7838" fmla="*/ 2114348 h 7200899"/>
              <a:gd name="connsiteX7839" fmla="*/ 10256770 w 24516184"/>
              <a:gd name="connsiteY7839" fmla="*/ 2121693 h 7200899"/>
              <a:gd name="connsiteX7840" fmla="*/ 10256770 w 24516184"/>
              <a:gd name="connsiteY7840" fmla="*/ 2121692 h 7200899"/>
              <a:gd name="connsiteX7841" fmla="*/ 13203176 w 24516184"/>
              <a:gd name="connsiteY7841" fmla="*/ 2111042 h 7200899"/>
              <a:gd name="connsiteX7842" fmla="*/ 13216028 w 24516184"/>
              <a:gd name="connsiteY7842" fmla="*/ 2157576 h 7200899"/>
              <a:gd name="connsiteX7843" fmla="*/ 13216028 w 24516184"/>
              <a:gd name="connsiteY7843" fmla="*/ 2157575 h 7200899"/>
              <a:gd name="connsiteX7844" fmla="*/ 13203176 w 24516184"/>
              <a:gd name="connsiteY7844" fmla="*/ 2111042 h 7200899"/>
              <a:gd name="connsiteX7845" fmla="*/ 19758484 w 24516184"/>
              <a:gd name="connsiteY7845" fmla="*/ 2109747 h 7200899"/>
              <a:gd name="connsiteX7846" fmla="*/ 19790588 w 24516184"/>
              <a:gd name="connsiteY7846" fmla="*/ 2210937 h 7200899"/>
              <a:gd name="connsiteX7847" fmla="*/ 19716716 w 24516184"/>
              <a:gd name="connsiteY7847" fmla="*/ 2218203 h 7200899"/>
              <a:gd name="connsiteX7848" fmla="*/ 19758484 w 24516184"/>
              <a:gd name="connsiteY7848" fmla="*/ 2109747 h 7200899"/>
              <a:gd name="connsiteX7849" fmla="*/ 2482304 w 24516184"/>
              <a:gd name="connsiteY7849" fmla="*/ 2109213 h 7200899"/>
              <a:gd name="connsiteX7850" fmla="*/ 2482248 w 24516184"/>
              <a:gd name="connsiteY7850" fmla="*/ 2109217 h 7200899"/>
              <a:gd name="connsiteX7851" fmla="*/ 2482703 w 24516184"/>
              <a:gd name="connsiteY7851" fmla="*/ 2109288 h 7200899"/>
              <a:gd name="connsiteX7852" fmla="*/ 2512966 w 24516184"/>
              <a:gd name="connsiteY7852" fmla="*/ 2114107 h 7200899"/>
              <a:gd name="connsiteX7853" fmla="*/ 2635928 w 24516184"/>
              <a:gd name="connsiteY7853" fmla="*/ 2133708 h 7200899"/>
              <a:gd name="connsiteX7854" fmla="*/ 2635928 w 24516184"/>
              <a:gd name="connsiteY7854" fmla="*/ 2133696 h 7200899"/>
              <a:gd name="connsiteX7855" fmla="*/ 2513042 w 24516184"/>
              <a:gd name="connsiteY7855" fmla="*/ 2114107 h 7200899"/>
              <a:gd name="connsiteX7856" fmla="*/ 2482304 w 24516184"/>
              <a:gd name="connsiteY7856" fmla="*/ 2109213 h 7200899"/>
              <a:gd name="connsiteX7857" fmla="*/ 2856646 w 24516184"/>
              <a:gd name="connsiteY7857" fmla="*/ 2108838 h 7200899"/>
              <a:gd name="connsiteX7858" fmla="*/ 2856636 w 24516184"/>
              <a:gd name="connsiteY7858" fmla="*/ 2108849 h 7200899"/>
              <a:gd name="connsiteX7859" fmla="*/ 2911086 w 24516184"/>
              <a:gd name="connsiteY7859" fmla="*/ 2117528 h 7200899"/>
              <a:gd name="connsiteX7860" fmla="*/ 3025638 w 24516184"/>
              <a:gd name="connsiteY7860" fmla="*/ 2135789 h 7200899"/>
              <a:gd name="connsiteX7861" fmla="*/ 3020180 w 24516184"/>
              <a:gd name="connsiteY7861" fmla="*/ 2194961 h 7200899"/>
              <a:gd name="connsiteX7862" fmla="*/ 3112399 w 24516184"/>
              <a:gd name="connsiteY7862" fmla="*/ 2209660 h 7200899"/>
              <a:gd name="connsiteX7863" fmla="*/ 3143140 w 24516184"/>
              <a:gd name="connsiteY7863" fmla="*/ 2214559 h 7200899"/>
              <a:gd name="connsiteX7864" fmla="*/ 3183790 w 24516184"/>
              <a:gd name="connsiteY7864" fmla="*/ 2281086 h 7200899"/>
              <a:gd name="connsiteX7865" fmla="*/ 3229902 w 24516184"/>
              <a:gd name="connsiteY7865" fmla="*/ 2288437 h 7200899"/>
              <a:gd name="connsiteX7866" fmla="*/ 3245270 w 24516184"/>
              <a:gd name="connsiteY7866" fmla="*/ 2290886 h 7200899"/>
              <a:gd name="connsiteX7867" fmla="*/ 3240662 w 24516184"/>
              <a:gd name="connsiteY7867" fmla="*/ 2340811 h 7200899"/>
              <a:gd name="connsiteX7868" fmla="*/ 3239812 w 24516184"/>
              <a:gd name="connsiteY7868" fmla="*/ 2350044 h 7200899"/>
              <a:gd name="connsiteX7869" fmla="*/ 3239888 w 24516184"/>
              <a:gd name="connsiteY7869" fmla="*/ 2350056 h 7200899"/>
              <a:gd name="connsiteX7870" fmla="*/ 3245348 w 24516184"/>
              <a:gd name="connsiteY7870" fmla="*/ 2290886 h 7200899"/>
              <a:gd name="connsiteX7871" fmla="*/ 3229980 w 24516184"/>
              <a:gd name="connsiteY7871" fmla="*/ 2288437 h 7200899"/>
              <a:gd name="connsiteX7872" fmla="*/ 3183865 w 24516184"/>
              <a:gd name="connsiteY7872" fmla="*/ 2281086 h 7200899"/>
              <a:gd name="connsiteX7873" fmla="*/ 3143216 w 24516184"/>
              <a:gd name="connsiteY7873" fmla="*/ 2214559 h 7200899"/>
              <a:gd name="connsiteX7874" fmla="*/ 3112478 w 24516184"/>
              <a:gd name="connsiteY7874" fmla="*/ 2209660 h 7200899"/>
              <a:gd name="connsiteX7875" fmla="*/ 3020258 w 24516184"/>
              <a:gd name="connsiteY7875" fmla="*/ 2194961 h 7200899"/>
              <a:gd name="connsiteX7876" fmla="*/ 3025714 w 24516184"/>
              <a:gd name="connsiteY7876" fmla="*/ 2135789 h 7200899"/>
              <a:gd name="connsiteX7877" fmla="*/ 2856646 w 24516184"/>
              <a:gd name="connsiteY7877" fmla="*/ 2108838 h 7200899"/>
              <a:gd name="connsiteX7878" fmla="*/ 16891940 w 24516184"/>
              <a:gd name="connsiteY7878" fmla="*/ 2107837 h 7200899"/>
              <a:gd name="connsiteX7879" fmla="*/ 16885296 w 24516184"/>
              <a:gd name="connsiteY7879" fmla="*/ 2122816 h 7200899"/>
              <a:gd name="connsiteX7880" fmla="*/ 16885300 w 24516184"/>
              <a:gd name="connsiteY7880" fmla="*/ 2122808 h 7200899"/>
              <a:gd name="connsiteX7881" fmla="*/ 16891940 w 24516184"/>
              <a:gd name="connsiteY7881" fmla="*/ 2107838 h 7200899"/>
              <a:gd name="connsiteX7882" fmla="*/ 6615540 w 24516184"/>
              <a:gd name="connsiteY7882" fmla="*/ 2107546 h 7200899"/>
              <a:gd name="connsiteX7883" fmla="*/ 6615560 w 24516184"/>
              <a:gd name="connsiteY7883" fmla="*/ 2107549 h 7200899"/>
              <a:gd name="connsiteX7884" fmla="*/ 6684010 w 24516184"/>
              <a:gd name="connsiteY7884" fmla="*/ 2109095 h 7200899"/>
              <a:gd name="connsiteX7885" fmla="*/ 6684016 w 24516184"/>
              <a:gd name="connsiteY7885" fmla="*/ 2109092 h 7200899"/>
              <a:gd name="connsiteX7886" fmla="*/ 13242896 w 24516184"/>
              <a:gd name="connsiteY7886" fmla="*/ 2104353 h 7200899"/>
              <a:gd name="connsiteX7887" fmla="*/ 13216028 w 24516184"/>
              <a:gd name="connsiteY7887" fmla="*/ 2157574 h 7200899"/>
              <a:gd name="connsiteX7888" fmla="*/ 13216028 w 24516184"/>
              <a:gd name="connsiteY7888" fmla="*/ 2157575 h 7200899"/>
              <a:gd name="connsiteX7889" fmla="*/ 13242896 w 24516184"/>
              <a:gd name="connsiteY7889" fmla="*/ 2104354 h 7200899"/>
              <a:gd name="connsiteX7890" fmla="*/ 13693676 w 24516184"/>
              <a:gd name="connsiteY7890" fmla="*/ 2103847 h 7200899"/>
              <a:gd name="connsiteX7891" fmla="*/ 13678608 w 24516184"/>
              <a:gd name="connsiteY7891" fmla="*/ 2119269 h 7200899"/>
              <a:gd name="connsiteX7892" fmla="*/ 13653036 w 24516184"/>
              <a:gd name="connsiteY7892" fmla="*/ 2121760 h 7200899"/>
              <a:gd name="connsiteX7893" fmla="*/ 13652970 w 24516184"/>
              <a:gd name="connsiteY7893" fmla="*/ 2121755 h 7200899"/>
              <a:gd name="connsiteX7894" fmla="*/ 13639520 w 24516184"/>
              <a:gd name="connsiteY7894" fmla="*/ 2120542 h 7200899"/>
              <a:gd name="connsiteX7895" fmla="*/ 13639500 w 24516184"/>
              <a:gd name="connsiteY7895" fmla="*/ 2120540 h 7200899"/>
              <a:gd name="connsiteX7896" fmla="*/ 13639516 w 24516184"/>
              <a:gd name="connsiteY7896" fmla="*/ 2120542 h 7200899"/>
              <a:gd name="connsiteX7897" fmla="*/ 13639520 w 24516184"/>
              <a:gd name="connsiteY7897" fmla="*/ 2120542 h 7200899"/>
              <a:gd name="connsiteX7898" fmla="*/ 13639544 w 24516184"/>
              <a:gd name="connsiteY7898" fmla="*/ 2120545 h 7200899"/>
              <a:gd name="connsiteX7899" fmla="*/ 13652908 w 24516184"/>
              <a:gd name="connsiteY7899" fmla="*/ 2121751 h 7200899"/>
              <a:gd name="connsiteX7900" fmla="*/ 13652970 w 24516184"/>
              <a:gd name="connsiteY7900" fmla="*/ 2121755 h 7200899"/>
              <a:gd name="connsiteX7901" fmla="*/ 13653036 w 24516184"/>
              <a:gd name="connsiteY7901" fmla="*/ 2121761 h 7200899"/>
              <a:gd name="connsiteX7902" fmla="*/ 13678608 w 24516184"/>
              <a:gd name="connsiteY7902" fmla="*/ 2119270 h 7200899"/>
              <a:gd name="connsiteX7903" fmla="*/ 13693676 w 24516184"/>
              <a:gd name="connsiteY7903" fmla="*/ 2103848 h 7200899"/>
              <a:gd name="connsiteX7904" fmla="*/ 5836030 w 24516184"/>
              <a:gd name="connsiteY7904" fmla="*/ 2103395 h 7200899"/>
              <a:gd name="connsiteX7905" fmla="*/ 5836024 w 24516184"/>
              <a:gd name="connsiteY7905" fmla="*/ 2103401 h 7200899"/>
              <a:gd name="connsiteX7906" fmla="*/ 5831958 w 24516184"/>
              <a:gd name="connsiteY7906" fmla="*/ 2103667 h 7200899"/>
              <a:gd name="connsiteX7907" fmla="*/ 5833882 w 24516184"/>
              <a:gd name="connsiteY7907" fmla="*/ 2106171 h 7200899"/>
              <a:gd name="connsiteX7908" fmla="*/ 5833852 w 24516184"/>
              <a:gd name="connsiteY7908" fmla="*/ 2106213 h 7200899"/>
              <a:gd name="connsiteX7909" fmla="*/ 5837382 w 24516184"/>
              <a:gd name="connsiteY7909" fmla="*/ 2111726 h 7200899"/>
              <a:gd name="connsiteX7910" fmla="*/ 5839698 w 24516184"/>
              <a:gd name="connsiteY7910" fmla="*/ 2116009 h 7200899"/>
              <a:gd name="connsiteX7911" fmla="*/ 5842784 w 24516184"/>
              <a:gd name="connsiteY7911" fmla="*/ 2124988 h 7200899"/>
              <a:gd name="connsiteX7912" fmla="*/ 5844624 w 24516184"/>
              <a:gd name="connsiteY7912" fmla="*/ 2132321 h 7200899"/>
              <a:gd name="connsiteX7913" fmla="*/ 5845940 w 24516184"/>
              <a:gd name="connsiteY7913" fmla="*/ 2165002 h 7200899"/>
              <a:gd name="connsiteX7914" fmla="*/ 5846042 w 24516184"/>
              <a:gd name="connsiteY7914" fmla="*/ 2165018 h 7200899"/>
              <a:gd name="connsiteX7915" fmla="*/ 5846002 w 24516184"/>
              <a:gd name="connsiteY7915" fmla="*/ 2159968 h 7200899"/>
              <a:gd name="connsiteX7916" fmla="*/ 5844938 w 24516184"/>
              <a:gd name="connsiteY7916" fmla="*/ 2133575 h 7200899"/>
              <a:gd name="connsiteX7917" fmla="*/ 5844624 w 24516184"/>
              <a:gd name="connsiteY7917" fmla="*/ 2132321 h 7200899"/>
              <a:gd name="connsiteX7918" fmla="*/ 5844572 w 24516184"/>
              <a:gd name="connsiteY7918" fmla="*/ 2131047 h 7200899"/>
              <a:gd name="connsiteX7919" fmla="*/ 5843774 w 24516184"/>
              <a:gd name="connsiteY7919" fmla="*/ 2127880 h 7200899"/>
              <a:gd name="connsiteX7920" fmla="*/ 5842784 w 24516184"/>
              <a:gd name="connsiteY7920" fmla="*/ 2124988 h 7200899"/>
              <a:gd name="connsiteX7921" fmla="*/ 5842046 w 24516184"/>
              <a:gd name="connsiteY7921" fmla="*/ 2122047 h 7200899"/>
              <a:gd name="connsiteX7922" fmla="*/ 5840442 w 24516184"/>
              <a:gd name="connsiteY7922" fmla="*/ 2117385 h 7200899"/>
              <a:gd name="connsiteX7923" fmla="*/ 5839698 w 24516184"/>
              <a:gd name="connsiteY7923" fmla="*/ 2116009 h 7200899"/>
              <a:gd name="connsiteX7924" fmla="*/ 5839226 w 24516184"/>
              <a:gd name="connsiteY7924" fmla="*/ 2114629 h 7200899"/>
              <a:gd name="connsiteX7925" fmla="*/ 5839162 w 24516184"/>
              <a:gd name="connsiteY7925" fmla="*/ 2114506 h 7200899"/>
              <a:gd name="connsiteX7926" fmla="*/ 5837382 w 24516184"/>
              <a:gd name="connsiteY7926" fmla="*/ 2111726 h 7200899"/>
              <a:gd name="connsiteX7927" fmla="*/ 5835850 w 24516184"/>
              <a:gd name="connsiteY7927" fmla="*/ 2108903 h 7200899"/>
              <a:gd name="connsiteX7928" fmla="*/ 5835194 w 24516184"/>
              <a:gd name="connsiteY7928" fmla="*/ 2107881 h 7200899"/>
              <a:gd name="connsiteX7929" fmla="*/ 5833882 w 24516184"/>
              <a:gd name="connsiteY7929" fmla="*/ 2106171 h 7200899"/>
              <a:gd name="connsiteX7930" fmla="*/ 5834022 w 24516184"/>
              <a:gd name="connsiteY7930" fmla="*/ 2105991 h 7200899"/>
              <a:gd name="connsiteX7931" fmla="*/ 5832234 w 24516184"/>
              <a:gd name="connsiteY7931" fmla="*/ 2103667 h 7200899"/>
              <a:gd name="connsiteX7932" fmla="*/ 5836010 w 24516184"/>
              <a:gd name="connsiteY7932" fmla="*/ 2103420 h 7200899"/>
              <a:gd name="connsiteX7933" fmla="*/ 5836024 w 24516184"/>
              <a:gd name="connsiteY7933" fmla="*/ 2103401 h 7200899"/>
              <a:gd name="connsiteX7934" fmla="*/ 5836052 w 24516184"/>
              <a:gd name="connsiteY7934" fmla="*/ 2103399 h 7200899"/>
              <a:gd name="connsiteX7935" fmla="*/ 13531912 w 24516184"/>
              <a:gd name="connsiteY7935" fmla="*/ 2103394 h 7200899"/>
              <a:gd name="connsiteX7936" fmla="*/ 13527740 w 24516184"/>
              <a:gd name="connsiteY7936" fmla="*/ 2103667 h 7200899"/>
              <a:gd name="connsiteX7937" fmla="*/ 13527744 w 24516184"/>
              <a:gd name="connsiteY7937" fmla="*/ 2103668 h 7200899"/>
              <a:gd name="connsiteX7938" fmla="*/ 13531912 w 24516184"/>
              <a:gd name="connsiteY7938" fmla="*/ 2103395 h 7200899"/>
              <a:gd name="connsiteX7939" fmla="*/ 13578020 w 24516184"/>
              <a:gd name="connsiteY7939" fmla="*/ 2110742 h 7200899"/>
              <a:gd name="connsiteX7940" fmla="*/ 13610300 w 24516184"/>
              <a:gd name="connsiteY7940" fmla="*/ 2141222 h 7200899"/>
              <a:gd name="connsiteX7941" fmla="*/ 13615568 w 24516184"/>
              <a:gd name="connsiteY7941" fmla="*/ 2149765 h 7200899"/>
              <a:gd name="connsiteX7942" fmla="*/ 13610300 w 24516184"/>
              <a:gd name="connsiteY7942" fmla="*/ 2141221 h 7200899"/>
              <a:gd name="connsiteX7943" fmla="*/ 13578020 w 24516184"/>
              <a:gd name="connsiteY7943" fmla="*/ 2110741 h 7200899"/>
              <a:gd name="connsiteX7944" fmla="*/ 13531912 w 24516184"/>
              <a:gd name="connsiteY7944" fmla="*/ 2103394 h 7200899"/>
              <a:gd name="connsiteX7945" fmla="*/ 8471646 w 24516184"/>
              <a:gd name="connsiteY7945" fmla="*/ 2103224 h 7200899"/>
              <a:gd name="connsiteX7946" fmla="*/ 8471650 w 24516184"/>
              <a:gd name="connsiteY7946" fmla="*/ 2103225 h 7200899"/>
              <a:gd name="connsiteX7947" fmla="*/ 8471646 w 24516184"/>
              <a:gd name="connsiteY7947" fmla="*/ 2103225 h 7200899"/>
              <a:gd name="connsiteX7948" fmla="*/ 8472234 w 24516184"/>
              <a:gd name="connsiteY7948" fmla="*/ 2106849 h 7200899"/>
              <a:gd name="connsiteX7949" fmla="*/ 8473196 w 24516184"/>
              <a:gd name="connsiteY7949" fmla="*/ 2112853 h 7200899"/>
              <a:gd name="connsiteX7950" fmla="*/ 8475986 w 24516184"/>
              <a:gd name="connsiteY7950" fmla="*/ 2130192 h 7200899"/>
              <a:gd name="connsiteX7951" fmla="*/ 8476320 w 24516184"/>
              <a:gd name="connsiteY7951" fmla="*/ 2132281 h 7200899"/>
              <a:gd name="connsiteX7952" fmla="*/ 8478885 w 24516184"/>
              <a:gd name="connsiteY7952" fmla="*/ 2148194 h 7200899"/>
              <a:gd name="connsiteX7953" fmla="*/ 8480101 w 24516184"/>
              <a:gd name="connsiteY7953" fmla="*/ 2155755 h 7200899"/>
              <a:gd name="connsiteX7954" fmla="*/ 8480648 w 24516184"/>
              <a:gd name="connsiteY7954" fmla="*/ 2159160 h 7200899"/>
              <a:gd name="connsiteX7955" fmla="*/ 8481565 w 24516184"/>
              <a:gd name="connsiteY7955" fmla="*/ 2164847 h 7200899"/>
              <a:gd name="connsiteX7956" fmla="*/ 8480101 w 24516184"/>
              <a:gd name="connsiteY7956" fmla="*/ 2155755 h 7200899"/>
              <a:gd name="connsiteX7957" fmla="*/ 8480016 w 24516184"/>
              <a:gd name="connsiteY7957" fmla="*/ 2155219 h 7200899"/>
              <a:gd name="connsiteX7958" fmla="*/ 8478885 w 24516184"/>
              <a:gd name="connsiteY7958" fmla="*/ 2148194 h 7200899"/>
              <a:gd name="connsiteX7959" fmla="*/ 8478427 w 24516184"/>
              <a:gd name="connsiteY7959" fmla="*/ 2145349 h 7200899"/>
              <a:gd name="connsiteX7960" fmla="*/ 8476320 w 24516184"/>
              <a:gd name="connsiteY7960" fmla="*/ 2132281 h 7200899"/>
              <a:gd name="connsiteX7961" fmla="*/ 8476141 w 24516184"/>
              <a:gd name="connsiteY7961" fmla="*/ 2131152 h 7200899"/>
              <a:gd name="connsiteX7962" fmla="*/ 8475986 w 24516184"/>
              <a:gd name="connsiteY7962" fmla="*/ 2130192 h 7200899"/>
              <a:gd name="connsiteX7963" fmla="*/ 8472564 w 24516184"/>
              <a:gd name="connsiteY7963" fmla="*/ 2108912 h 7200899"/>
              <a:gd name="connsiteX7964" fmla="*/ 8472234 w 24516184"/>
              <a:gd name="connsiteY7964" fmla="*/ 2106849 h 7200899"/>
              <a:gd name="connsiteX7965" fmla="*/ 8471650 w 24516184"/>
              <a:gd name="connsiteY7965" fmla="*/ 2103225 h 7200899"/>
              <a:gd name="connsiteX7966" fmla="*/ 8471667 w 24516184"/>
              <a:gd name="connsiteY7966" fmla="*/ 2103229 h 7200899"/>
              <a:gd name="connsiteX7967" fmla="*/ 8471667 w 24516184"/>
              <a:gd name="connsiteY7967" fmla="*/ 2103228 h 7200899"/>
              <a:gd name="connsiteX7968" fmla="*/ 22184548 w 24516184"/>
              <a:gd name="connsiteY7968" fmla="*/ 2102578 h 7200899"/>
              <a:gd name="connsiteX7969" fmla="*/ 22215884 w 24516184"/>
              <a:gd name="connsiteY7969" fmla="*/ 2103078 h 7200899"/>
              <a:gd name="connsiteX7970" fmla="*/ 22224212 w 24516184"/>
              <a:gd name="connsiteY7970" fmla="*/ 2138636 h 7200899"/>
              <a:gd name="connsiteX7971" fmla="*/ 22175080 w 24516184"/>
              <a:gd name="connsiteY7971" fmla="*/ 2154626 h 7200899"/>
              <a:gd name="connsiteX7972" fmla="*/ 22168232 w 24516184"/>
              <a:gd name="connsiteY7972" fmla="*/ 2130659 h 7200899"/>
              <a:gd name="connsiteX7973" fmla="*/ 22184548 w 24516184"/>
              <a:gd name="connsiteY7973" fmla="*/ 2102578 h 7200899"/>
              <a:gd name="connsiteX7974" fmla="*/ 11927260 w 24516184"/>
              <a:gd name="connsiteY7974" fmla="*/ 2101543 h 7200899"/>
              <a:gd name="connsiteX7975" fmla="*/ 11927262 w 24516184"/>
              <a:gd name="connsiteY7975" fmla="*/ 2101544 h 7200899"/>
              <a:gd name="connsiteX7976" fmla="*/ 11927274 w 24516184"/>
              <a:gd name="connsiteY7976" fmla="*/ 2101544 h 7200899"/>
              <a:gd name="connsiteX7977" fmla="*/ 11971768 w 24516184"/>
              <a:gd name="connsiteY7977" fmla="*/ 2117187 h 7200899"/>
              <a:gd name="connsiteX7978" fmla="*/ 11971768 w 24516184"/>
              <a:gd name="connsiteY7978" fmla="*/ 2117186 h 7200899"/>
              <a:gd name="connsiteX7979" fmla="*/ 11927274 w 24516184"/>
              <a:gd name="connsiteY7979" fmla="*/ 2101543 h 7200899"/>
              <a:gd name="connsiteX7980" fmla="*/ 10213828 w 24516184"/>
              <a:gd name="connsiteY7980" fmla="*/ 2101172 h 7200899"/>
              <a:gd name="connsiteX7981" fmla="*/ 10210623 w 24516184"/>
              <a:gd name="connsiteY7981" fmla="*/ 2114347 h 7200899"/>
              <a:gd name="connsiteX7982" fmla="*/ 10213831 w 24516184"/>
              <a:gd name="connsiteY7982" fmla="*/ 2101172 h 7200899"/>
              <a:gd name="connsiteX7983" fmla="*/ 6195118 w 24516184"/>
              <a:gd name="connsiteY7983" fmla="*/ 2100569 h 7200899"/>
              <a:gd name="connsiteX7984" fmla="*/ 6195118 w 24516184"/>
              <a:gd name="connsiteY7984" fmla="*/ 2100594 h 7200899"/>
              <a:gd name="connsiteX7985" fmla="*/ 6241094 w 24516184"/>
              <a:gd name="connsiteY7985" fmla="*/ 2107919 h 7200899"/>
              <a:gd name="connsiteX7986" fmla="*/ 6249292 w 24516184"/>
              <a:gd name="connsiteY7986" fmla="*/ 2118252 h 7200899"/>
              <a:gd name="connsiteX7987" fmla="*/ 6250680 w 24516184"/>
              <a:gd name="connsiteY7987" fmla="*/ 2122424 h 7200899"/>
              <a:gd name="connsiteX7988" fmla="*/ 6255646 w 24516184"/>
              <a:gd name="connsiteY7988" fmla="*/ 2140264 h 7200899"/>
              <a:gd name="connsiteX7989" fmla="*/ 6281742 w 24516184"/>
              <a:gd name="connsiteY7989" fmla="*/ 2174443 h 7200899"/>
              <a:gd name="connsiteX7990" fmla="*/ 6281782 w 24516184"/>
              <a:gd name="connsiteY7990" fmla="*/ 2174369 h 7200899"/>
              <a:gd name="connsiteX7991" fmla="*/ 6264720 w 24516184"/>
              <a:gd name="connsiteY7991" fmla="*/ 2162325 h 7200899"/>
              <a:gd name="connsiteX7992" fmla="*/ 6263714 w 24516184"/>
              <a:gd name="connsiteY7992" fmla="*/ 2159503 h 7200899"/>
              <a:gd name="connsiteX7993" fmla="*/ 6255930 w 24516184"/>
              <a:gd name="connsiteY7993" fmla="*/ 2140265 h 7200899"/>
              <a:gd name="connsiteX7994" fmla="*/ 6252546 w 24516184"/>
              <a:gd name="connsiteY7994" fmla="*/ 2128126 h 7200899"/>
              <a:gd name="connsiteX7995" fmla="*/ 6250680 w 24516184"/>
              <a:gd name="connsiteY7995" fmla="*/ 2122424 h 7200899"/>
              <a:gd name="connsiteX7996" fmla="*/ 6249618 w 24516184"/>
              <a:gd name="connsiteY7996" fmla="*/ 2118660 h 7200899"/>
              <a:gd name="connsiteX7997" fmla="*/ 6249292 w 24516184"/>
              <a:gd name="connsiteY7997" fmla="*/ 2118252 h 7200899"/>
              <a:gd name="connsiteX7998" fmla="*/ 6249084 w 24516184"/>
              <a:gd name="connsiteY7998" fmla="*/ 2117608 h 7200899"/>
              <a:gd name="connsiteX7999" fmla="*/ 6241902 w 24516184"/>
              <a:gd name="connsiteY7999" fmla="*/ 2108570 h 7200899"/>
              <a:gd name="connsiteX8000" fmla="*/ 6241232 w 24516184"/>
              <a:gd name="connsiteY8000" fmla="*/ 2107918 h 7200899"/>
              <a:gd name="connsiteX8001" fmla="*/ 6195118 w 24516184"/>
              <a:gd name="connsiteY8001" fmla="*/ 2100569 h 7200899"/>
              <a:gd name="connsiteX8002" fmla="*/ 19409932 w 24516184"/>
              <a:gd name="connsiteY8002" fmla="*/ 2098883 h 7200899"/>
              <a:gd name="connsiteX8003" fmla="*/ 19421280 w 24516184"/>
              <a:gd name="connsiteY8003" fmla="*/ 2104500 h 7200899"/>
              <a:gd name="connsiteX8004" fmla="*/ 19424684 w 24516184"/>
              <a:gd name="connsiteY8004" fmla="*/ 2140538 h 7200899"/>
              <a:gd name="connsiteX8005" fmla="*/ 19414880 w 24516184"/>
              <a:gd name="connsiteY8005" fmla="*/ 2145755 h 7200899"/>
              <a:gd name="connsiteX8006" fmla="*/ 19391692 w 24516184"/>
              <a:gd name="connsiteY8006" fmla="*/ 2128653 h 7200899"/>
              <a:gd name="connsiteX8007" fmla="*/ 19398564 w 24516184"/>
              <a:gd name="connsiteY8007" fmla="*/ 2103602 h 7200899"/>
              <a:gd name="connsiteX8008" fmla="*/ 19409932 w 24516184"/>
              <a:gd name="connsiteY8008" fmla="*/ 2098883 h 7200899"/>
              <a:gd name="connsiteX8009" fmla="*/ 13107856 w 24516184"/>
              <a:gd name="connsiteY8009" fmla="*/ 2095847 h 7200899"/>
              <a:gd name="connsiteX8010" fmla="*/ 13105984 w 24516184"/>
              <a:gd name="connsiteY8010" fmla="*/ 2100728 h 7200899"/>
              <a:gd name="connsiteX8011" fmla="*/ 13090692 w 24516184"/>
              <a:gd name="connsiteY8011" fmla="*/ 2154462 h 7200899"/>
              <a:gd name="connsiteX8012" fmla="*/ 13105984 w 24516184"/>
              <a:gd name="connsiteY8012" fmla="*/ 2100729 h 7200899"/>
              <a:gd name="connsiteX8013" fmla="*/ 13107856 w 24516184"/>
              <a:gd name="connsiteY8013" fmla="*/ 2095848 h 7200899"/>
              <a:gd name="connsiteX8014" fmla="*/ 13107856 w 24516184"/>
              <a:gd name="connsiteY8014" fmla="*/ 2095848 h 7200899"/>
              <a:gd name="connsiteX8015" fmla="*/ 13172932 w 24516184"/>
              <a:gd name="connsiteY8015" fmla="*/ 2106218 h 7200899"/>
              <a:gd name="connsiteX8016" fmla="*/ 13203176 w 24516184"/>
              <a:gd name="connsiteY8016" fmla="*/ 2111041 h 7200899"/>
              <a:gd name="connsiteX8017" fmla="*/ 13203176 w 24516184"/>
              <a:gd name="connsiteY8017" fmla="*/ 2111040 h 7200899"/>
              <a:gd name="connsiteX8018" fmla="*/ 13172932 w 24516184"/>
              <a:gd name="connsiteY8018" fmla="*/ 2106217 h 7200899"/>
              <a:gd name="connsiteX8019" fmla="*/ 16870296 w 24516184"/>
              <a:gd name="connsiteY8019" fmla="*/ 2095124 h 7200899"/>
              <a:gd name="connsiteX8020" fmla="*/ 16870308 w 24516184"/>
              <a:gd name="connsiteY8020" fmla="*/ 2095127 h 7200899"/>
              <a:gd name="connsiteX8021" fmla="*/ 16887500 w 24516184"/>
              <a:gd name="connsiteY8021" fmla="*/ 2098808 h 7200899"/>
              <a:gd name="connsiteX8022" fmla="*/ 16888940 w 24516184"/>
              <a:gd name="connsiteY8022" fmla="*/ 2100867 h 7200899"/>
              <a:gd name="connsiteX8023" fmla="*/ 16888940 w 24516184"/>
              <a:gd name="connsiteY8023" fmla="*/ 2100867 h 7200899"/>
              <a:gd name="connsiteX8024" fmla="*/ 16888940 w 24516184"/>
              <a:gd name="connsiteY8024" fmla="*/ 2100868 h 7200899"/>
              <a:gd name="connsiteX8025" fmla="*/ 16891620 w 24516184"/>
              <a:gd name="connsiteY8025" fmla="*/ 2101693 h 7200899"/>
              <a:gd name="connsiteX8026" fmla="*/ 16891788 w 24516184"/>
              <a:gd name="connsiteY8026" fmla="*/ 2104942 h 7200899"/>
              <a:gd name="connsiteX8027" fmla="*/ 16891788 w 24516184"/>
              <a:gd name="connsiteY8027" fmla="*/ 2104943 h 7200899"/>
              <a:gd name="connsiteX8028" fmla="*/ 16892668 w 24516184"/>
              <a:gd name="connsiteY8028" fmla="*/ 2106200 h 7200899"/>
              <a:gd name="connsiteX8029" fmla="*/ 16892668 w 24516184"/>
              <a:gd name="connsiteY8029" fmla="*/ 2106199 h 7200899"/>
              <a:gd name="connsiteX8030" fmla="*/ 16891788 w 24516184"/>
              <a:gd name="connsiteY8030" fmla="*/ 2104942 h 7200899"/>
              <a:gd name="connsiteX8031" fmla="*/ 16891620 w 24516184"/>
              <a:gd name="connsiteY8031" fmla="*/ 2101692 h 7200899"/>
              <a:gd name="connsiteX8032" fmla="*/ 16888940 w 24516184"/>
              <a:gd name="connsiteY8032" fmla="*/ 2100867 h 7200899"/>
              <a:gd name="connsiteX8033" fmla="*/ 16887500 w 24516184"/>
              <a:gd name="connsiteY8033" fmla="*/ 2098807 h 7200899"/>
              <a:gd name="connsiteX8034" fmla="*/ 16870296 w 24516184"/>
              <a:gd name="connsiteY8034" fmla="*/ 2095124 h 7200899"/>
              <a:gd name="connsiteX8035" fmla="*/ 13059630 w 24516184"/>
              <a:gd name="connsiteY8035" fmla="*/ 2094335 h 7200899"/>
              <a:gd name="connsiteX8036" fmla="*/ 13058532 w 24516184"/>
              <a:gd name="connsiteY8036" fmla="*/ 2114669 h 7200899"/>
              <a:gd name="connsiteX8037" fmla="*/ 13036358 w 24516184"/>
              <a:gd name="connsiteY8037" fmla="*/ 2174556 h 7200899"/>
              <a:gd name="connsiteX8038" fmla="*/ 13036360 w 24516184"/>
              <a:gd name="connsiteY8038" fmla="*/ 2174548 h 7200899"/>
              <a:gd name="connsiteX8039" fmla="*/ 13058528 w 24516184"/>
              <a:gd name="connsiteY8039" fmla="*/ 2114690 h 7200899"/>
              <a:gd name="connsiteX8040" fmla="*/ 13058532 w 24516184"/>
              <a:gd name="connsiteY8040" fmla="*/ 2114670 h 7200899"/>
              <a:gd name="connsiteX8041" fmla="*/ 13059630 w 24516184"/>
              <a:gd name="connsiteY8041" fmla="*/ 2094336 h 7200899"/>
              <a:gd name="connsiteX8042" fmla="*/ 13059632 w 24516184"/>
              <a:gd name="connsiteY8042" fmla="*/ 2094340 h 7200899"/>
              <a:gd name="connsiteX8043" fmla="*/ 13059632 w 24516184"/>
              <a:gd name="connsiteY8043" fmla="*/ 2094341 h 7200899"/>
              <a:gd name="connsiteX8044" fmla="*/ 13065248 w 24516184"/>
              <a:gd name="connsiteY8044" fmla="*/ 2123410 h 7200899"/>
              <a:gd name="connsiteX8045" fmla="*/ 13075980 w 24516184"/>
              <a:gd name="connsiteY8045" fmla="*/ 2142431 h 7200899"/>
              <a:gd name="connsiteX8046" fmla="*/ 13075984 w 24516184"/>
              <a:gd name="connsiteY8046" fmla="*/ 2142432 h 7200899"/>
              <a:gd name="connsiteX8047" fmla="*/ 13065248 w 24516184"/>
              <a:gd name="connsiteY8047" fmla="*/ 2123411 h 7200899"/>
              <a:gd name="connsiteX8048" fmla="*/ 13065248 w 24516184"/>
              <a:gd name="connsiteY8048" fmla="*/ 2123409 h 7200899"/>
              <a:gd name="connsiteX8049" fmla="*/ 13059632 w 24516184"/>
              <a:gd name="connsiteY8049" fmla="*/ 2094340 h 7200899"/>
              <a:gd name="connsiteX8050" fmla="*/ 21538700 w 24516184"/>
              <a:gd name="connsiteY8050" fmla="*/ 2094091 h 7200899"/>
              <a:gd name="connsiteX8051" fmla="*/ 21497724 w 24516184"/>
              <a:gd name="connsiteY8051" fmla="*/ 2240691 h 7200899"/>
              <a:gd name="connsiteX8052" fmla="*/ 21538700 w 24516184"/>
              <a:gd name="connsiteY8052" fmla="*/ 2094091 h 7200899"/>
              <a:gd name="connsiteX8053" fmla="*/ 10297392 w 24516184"/>
              <a:gd name="connsiteY8053" fmla="*/ 2094004 h 7200899"/>
              <a:gd name="connsiteX8054" fmla="*/ 10297387 w 24516184"/>
              <a:gd name="connsiteY8054" fmla="*/ 2094009 h 7200899"/>
              <a:gd name="connsiteX8055" fmla="*/ 10297392 w 24516184"/>
              <a:gd name="connsiteY8055" fmla="*/ 2094005 h 7200899"/>
              <a:gd name="connsiteX8056" fmla="*/ 10328158 w 24516184"/>
              <a:gd name="connsiteY8056" fmla="*/ 2098901 h 7200899"/>
              <a:gd name="connsiteX8057" fmla="*/ 10332878 w 24516184"/>
              <a:gd name="connsiteY8057" fmla="*/ 2105870 h 7200899"/>
              <a:gd name="connsiteX8058" fmla="*/ 10332878 w 24516184"/>
              <a:gd name="connsiteY8058" fmla="*/ 2105869 h 7200899"/>
              <a:gd name="connsiteX8059" fmla="*/ 10328158 w 24516184"/>
              <a:gd name="connsiteY8059" fmla="*/ 2098900 h 7200899"/>
              <a:gd name="connsiteX8060" fmla="*/ 11411810 w 24516184"/>
              <a:gd name="connsiteY8060" fmla="*/ 2091322 h 7200899"/>
              <a:gd name="connsiteX8061" fmla="*/ 11411810 w 24516184"/>
              <a:gd name="connsiteY8061" fmla="*/ 2091326 h 7200899"/>
              <a:gd name="connsiteX8062" fmla="*/ 11411812 w 24516184"/>
              <a:gd name="connsiteY8062" fmla="*/ 2091322 h 7200899"/>
              <a:gd name="connsiteX8063" fmla="*/ 19540400 w 24516184"/>
              <a:gd name="connsiteY8063" fmla="*/ 2087342 h 7200899"/>
              <a:gd name="connsiteX8064" fmla="*/ 19579212 w 24516184"/>
              <a:gd name="connsiteY8064" fmla="*/ 2108755 h 7200899"/>
              <a:gd name="connsiteX8065" fmla="*/ 19581316 w 24516184"/>
              <a:gd name="connsiteY8065" fmla="*/ 2106434 h 7200899"/>
              <a:gd name="connsiteX8066" fmla="*/ 19623420 w 24516184"/>
              <a:gd name="connsiteY8066" fmla="*/ 2101542 h 7200899"/>
              <a:gd name="connsiteX8067" fmla="*/ 19706740 w 24516184"/>
              <a:gd name="connsiteY8067" fmla="*/ 2143822 h 7200899"/>
              <a:gd name="connsiteX8068" fmla="*/ 19626928 w 24516184"/>
              <a:gd name="connsiteY8068" fmla="*/ 2176724 h 7200899"/>
              <a:gd name="connsiteX8069" fmla="*/ 19605060 w 24516184"/>
              <a:gd name="connsiteY8069" fmla="*/ 2166721 h 7200899"/>
              <a:gd name="connsiteX8070" fmla="*/ 19597848 w 24516184"/>
              <a:gd name="connsiteY8070" fmla="*/ 2244275 h 7200899"/>
              <a:gd name="connsiteX8071" fmla="*/ 19580092 w 24516184"/>
              <a:gd name="connsiteY8071" fmla="*/ 2259552 h 7200899"/>
              <a:gd name="connsiteX8072" fmla="*/ 19463364 w 24516184"/>
              <a:gd name="connsiteY8072" fmla="*/ 2143141 h 7200899"/>
              <a:gd name="connsiteX8073" fmla="*/ 19497556 w 24516184"/>
              <a:gd name="connsiteY8073" fmla="*/ 2093098 h 7200899"/>
              <a:gd name="connsiteX8074" fmla="*/ 19540400 w 24516184"/>
              <a:gd name="connsiteY8074" fmla="*/ 2087342 h 7200899"/>
              <a:gd name="connsiteX8075" fmla="*/ 10290954 w 24516184"/>
              <a:gd name="connsiteY8075" fmla="*/ 2086095 h 7200899"/>
              <a:gd name="connsiteX8076" fmla="*/ 10277997 w 24516184"/>
              <a:gd name="connsiteY8076" fmla="*/ 2089975 h 7200899"/>
              <a:gd name="connsiteX8077" fmla="*/ 10278000 w 24516184"/>
              <a:gd name="connsiteY8077" fmla="*/ 2089976 h 7200899"/>
              <a:gd name="connsiteX8078" fmla="*/ 10290954 w 24516184"/>
              <a:gd name="connsiteY8078" fmla="*/ 2086097 h 7200899"/>
              <a:gd name="connsiteX8079" fmla="*/ 14904572 w 24516184"/>
              <a:gd name="connsiteY8079" fmla="*/ 2082957 h 7200899"/>
              <a:gd name="connsiteX8080" fmla="*/ 14904580 w 24516184"/>
              <a:gd name="connsiteY8080" fmla="*/ 2082961 h 7200899"/>
              <a:gd name="connsiteX8081" fmla="*/ 14919100 w 24516184"/>
              <a:gd name="connsiteY8081" fmla="*/ 2091840 h 7200899"/>
              <a:gd name="connsiteX8082" fmla="*/ 14922156 w 24516184"/>
              <a:gd name="connsiteY8082" fmla="*/ 2097451 h 7200899"/>
              <a:gd name="connsiteX8083" fmla="*/ 14922156 w 24516184"/>
              <a:gd name="connsiteY8083" fmla="*/ 2097452 h 7200899"/>
              <a:gd name="connsiteX8084" fmla="*/ 14922160 w 24516184"/>
              <a:gd name="connsiteY8084" fmla="*/ 2097454 h 7200899"/>
              <a:gd name="connsiteX8085" fmla="*/ 14925208 w 24516184"/>
              <a:gd name="connsiteY8085" fmla="*/ 2099965 h 7200899"/>
              <a:gd name="connsiteX8086" fmla="*/ 14927684 w 24516184"/>
              <a:gd name="connsiteY8086" fmla="*/ 2107600 h 7200899"/>
              <a:gd name="connsiteX8087" fmla="*/ 14927686 w 24516184"/>
              <a:gd name="connsiteY8087" fmla="*/ 2107601 h 7200899"/>
              <a:gd name="connsiteX8088" fmla="*/ 14927850 w 24516184"/>
              <a:gd name="connsiteY8088" fmla="*/ 2107902 h 7200899"/>
              <a:gd name="connsiteX8089" fmla="*/ 14929730 w 24516184"/>
              <a:gd name="connsiteY8089" fmla="*/ 2111360 h 7200899"/>
              <a:gd name="connsiteX8090" fmla="*/ 14929896 w 24516184"/>
              <a:gd name="connsiteY8090" fmla="*/ 2114414 h 7200899"/>
              <a:gd name="connsiteX8091" fmla="*/ 14929730 w 24516184"/>
              <a:gd name="connsiteY8091" fmla="*/ 2111359 h 7200899"/>
              <a:gd name="connsiteX8092" fmla="*/ 14927850 w 24516184"/>
              <a:gd name="connsiteY8092" fmla="*/ 2107902 h 7200899"/>
              <a:gd name="connsiteX8093" fmla="*/ 14927688 w 24516184"/>
              <a:gd name="connsiteY8093" fmla="*/ 2107603 h 7200899"/>
              <a:gd name="connsiteX8094" fmla="*/ 14927686 w 24516184"/>
              <a:gd name="connsiteY8094" fmla="*/ 2107601 h 7200899"/>
              <a:gd name="connsiteX8095" fmla="*/ 14925208 w 24516184"/>
              <a:gd name="connsiteY8095" fmla="*/ 2099964 h 7200899"/>
              <a:gd name="connsiteX8096" fmla="*/ 14922156 w 24516184"/>
              <a:gd name="connsiteY8096" fmla="*/ 2097452 h 7200899"/>
              <a:gd name="connsiteX8097" fmla="*/ 14919100 w 24516184"/>
              <a:gd name="connsiteY8097" fmla="*/ 2091839 h 7200899"/>
              <a:gd name="connsiteX8098" fmla="*/ 11461178 w 24516184"/>
              <a:gd name="connsiteY8098" fmla="*/ 2080681 h 7200899"/>
              <a:gd name="connsiteX8099" fmla="*/ 11461158 w 24516184"/>
              <a:gd name="connsiteY8099" fmla="*/ 2080685 h 7200899"/>
              <a:gd name="connsiteX8100" fmla="*/ 11461160 w 24516184"/>
              <a:gd name="connsiteY8100" fmla="*/ 2080686 h 7200899"/>
              <a:gd name="connsiteX8101" fmla="*/ 11461178 w 24516184"/>
              <a:gd name="connsiteY8101" fmla="*/ 2080682 h 7200899"/>
              <a:gd name="connsiteX8102" fmla="*/ 11485288 w 24516184"/>
              <a:gd name="connsiteY8102" fmla="*/ 2088113 h 7200899"/>
              <a:gd name="connsiteX8103" fmla="*/ 11494184 w 24516184"/>
              <a:gd name="connsiteY8103" fmla="*/ 2141234 h 7200899"/>
              <a:gd name="connsiteX8104" fmla="*/ 11485288 w 24516184"/>
              <a:gd name="connsiteY8104" fmla="*/ 2088112 h 7200899"/>
              <a:gd name="connsiteX8105" fmla="*/ 11461178 w 24516184"/>
              <a:gd name="connsiteY8105" fmla="*/ 2080681 h 7200899"/>
              <a:gd name="connsiteX8106" fmla="*/ 19157248 w 24516184"/>
              <a:gd name="connsiteY8106" fmla="*/ 2080680 h 7200899"/>
              <a:gd name="connsiteX8107" fmla="*/ 19181364 w 24516184"/>
              <a:gd name="connsiteY8107" fmla="*/ 2088111 h 7200899"/>
              <a:gd name="connsiteX8108" fmla="*/ 19177484 w 24516184"/>
              <a:gd name="connsiteY8108" fmla="*/ 2195378 h 7200899"/>
              <a:gd name="connsiteX8109" fmla="*/ 19142556 w 24516184"/>
              <a:gd name="connsiteY8109" fmla="*/ 2243677 h 7200899"/>
              <a:gd name="connsiteX8110" fmla="*/ 19141064 w 24516184"/>
              <a:gd name="connsiteY8110" fmla="*/ 2248629 h 7200899"/>
              <a:gd name="connsiteX8111" fmla="*/ 19137572 w 24516184"/>
              <a:gd name="connsiteY8111" fmla="*/ 2250569 h 7200899"/>
              <a:gd name="connsiteX8112" fmla="*/ 19121628 w 24516184"/>
              <a:gd name="connsiteY8112" fmla="*/ 2272623 h 7200899"/>
              <a:gd name="connsiteX8113" fmla="*/ 19069664 w 24516184"/>
              <a:gd name="connsiteY8113" fmla="*/ 2221382 h 7200899"/>
              <a:gd name="connsiteX8114" fmla="*/ 19079332 w 24516184"/>
              <a:gd name="connsiteY8114" fmla="*/ 2139654 h 7200899"/>
              <a:gd name="connsiteX8115" fmla="*/ 19079808 w 24516184"/>
              <a:gd name="connsiteY8115" fmla="*/ 2139176 h 7200899"/>
              <a:gd name="connsiteX8116" fmla="*/ 19082576 w 24516184"/>
              <a:gd name="connsiteY8116" fmla="*/ 2121963 h 7200899"/>
              <a:gd name="connsiteX8117" fmla="*/ 19107872 w 24516184"/>
              <a:gd name="connsiteY8117" fmla="*/ 2091321 h 7200899"/>
              <a:gd name="connsiteX8118" fmla="*/ 19124648 w 24516184"/>
              <a:gd name="connsiteY8118" fmla="*/ 2093552 h 7200899"/>
              <a:gd name="connsiteX8119" fmla="*/ 19133940 w 24516184"/>
              <a:gd name="connsiteY8119" fmla="*/ 2084104 h 7200899"/>
              <a:gd name="connsiteX8120" fmla="*/ 19157248 w 24516184"/>
              <a:gd name="connsiteY8120" fmla="*/ 2080680 h 7200899"/>
              <a:gd name="connsiteX8121" fmla="*/ 12629510 w 24516184"/>
              <a:gd name="connsiteY8121" fmla="*/ 2079641 h 7200899"/>
              <a:gd name="connsiteX8122" fmla="*/ 12629508 w 24516184"/>
              <a:gd name="connsiteY8122" fmla="*/ 2079642 h 7200899"/>
              <a:gd name="connsiteX8123" fmla="*/ 12638344 w 24516184"/>
              <a:gd name="connsiteY8123" fmla="*/ 2080833 h 7200899"/>
              <a:gd name="connsiteX8124" fmla="*/ 12629510 w 24516184"/>
              <a:gd name="connsiteY8124" fmla="*/ 2079642 h 7200899"/>
              <a:gd name="connsiteX8125" fmla="*/ 12629512 w 24516184"/>
              <a:gd name="connsiteY8125" fmla="*/ 2079641 h 7200899"/>
              <a:gd name="connsiteX8126" fmla="*/ 18718812 w 24516184"/>
              <a:gd name="connsiteY8126" fmla="*/ 2075711 h 7200899"/>
              <a:gd name="connsiteX8127" fmla="*/ 18729732 w 24516184"/>
              <a:gd name="connsiteY8127" fmla="*/ 2086920 h 7200899"/>
              <a:gd name="connsiteX8128" fmla="*/ 18711632 w 24516184"/>
              <a:gd name="connsiteY8128" fmla="*/ 2142141 h 7200899"/>
              <a:gd name="connsiteX8129" fmla="*/ 18685328 w 24516184"/>
              <a:gd name="connsiteY8129" fmla="*/ 2082956 h 7200899"/>
              <a:gd name="connsiteX8130" fmla="*/ 18718812 w 24516184"/>
              <a:gd name="connsiteY8130" fmla="*/ 2075711 h 7200899"/>
              <a:gd name="connsiteX8131" fmla="*/ 11022814 w 24516184"/>
              <a:gd name="connsiteY8131" fmla="*/ 2075710 h 7200899"/>
              <a:gd name="connsiteX8132" fmla="*/ 11022768 w 24516184"/>
              <a:gd name="connsiteY8132" fmla="*/ 2075717 h 7200899"/>
              <a:gd name="connsiteX8133" fmla="*/ 11033685 w 24516184"/>
              <a:gd name="connsiteY8133" fmla="*/ 2086919 h 7200899"/>
              <a:gd name="connsiteX8134" fmla="*/ 11015595 w 24516184"/>
              <a:gd name="connsiteY8134" fmla="*/ 2142105 h 7200899"/>
              <a:gd name="connsiteX8135" fmla="*/ 11015643 w 24516184"/>
              <a:gd name="connsiteY8135" fmla="*/ 2142140 h 7200899"/>
              <a:gd name="connsiteX8136" fmla="*/ 11015643 w 24516184"/>
              <a:gd name="connsiteY8136" fmla="*/ 2142139 h 7200899"/>
              <a:gd name="connsiteX8137" fmla="*/ 11015599 w 24516184"/>
              <a:gd name="connsiteY8137" fmla="*/ 2142105 h 7200899"/>
              <a:gd name="connsiteX8138" fmla="*/ 11033685 w 24516184"/>
              <a:gd name="connsiteY8138" fmla="*/ 2086919 h 7200899"/>
              <a:gd name="connsiteX8139" fmla="*/ 11022774 w 24516184"/>
              <a:gd name="connsiteY8139" fmla="*/ 2075717 h 7200899"/>
              <a:gd name="connsiteX8140" fmla="*/ 10337584 w 24516184"/>
              <a:gd name="connsiteY8140" fmla="*/ 2074540 h 7200899"/>
              <a:gd name="connsiteX8141" fmla="*/ 10337559 w 24516184"/>
              <a:gd name="connsiteY8141" fmla="*/ 2074544 h 7200899"/>
              <a:gd name="connsiteX8142" fmla="*/ 10338079 w 24516184"/>
              <a:gd name="connsiteY8142" fmla="*/ 2074627 h 7200899"/>
              <a:gd name="connsiteX8143" fmla="*/ 10338079 w 24516184"/>
              <a:gd name="connsiteY8143" fmla="*/ 2074621 h 7200899"/>
              <a:gd name="connsiteX8144" fmla="*/ 2634894 w 24516184"/>
              <a:gd name="connsiteY8144" fmla="*/ 2074430 h 7200899"/>
              <a:gd name="connsiteX8145" fmla="*/ 2634894 w 24516184"/>
              <a:gd name="connsiteY8145" fmla="*/ 2074431 h 7200899"/>
              <a:gd name="connsiteX8146" fmla="*/ 2641388 w 24516184"/>
              <a:gd name="connsiteY8146" fmla="*/ 2074540 h 7200899"/>
              <a:gd name="connsiteX8147" fmla="*/ 2672128 w 24516184"/>
              <a:gd name="connsiteY8147" fmla="*/ 2079439 h 7200899"/>
              <a:gd name="connsiteX8148" fmla="*/ 2691342 w 24516184"/>
              <a:gd name="connsiteY8148" fmla="*/ 2082501 h 7200899"/>
              <a:gd name="connsiteX8149" fmla="*/ 2764348 w 24516184"/>
              <a:gd name="connsiteY8149" fmla="*/ 2094140 h 7200899"/>
              <a:gd name="connsiteX8150" fmla="*/ 2697404 w 24516184"/>
              <a:gd name="connsiteY8150" fmla="*/ 2143511 h 7200899"/>
              <a:gd name="connsiteX8151" fmla="*/ 2786468 w 24516184"/>
              <a:gd name="connsiteY8151" fmla="*/ 2150201 h 7200899"/>
              <a:gd name="connsiteX8152" fmla="*/ 2786470 w 24516184"/>
              <a:gd name="connsiteY8152" fmla="*/ 2150200 h 7200899"/>
              <a:gd name="connsiteX8153" fmla="*/ 2743200 w 24516184"/>
              <a:gd name="connsiteY8153" fmla="*/ 2149859 h 7200899"/>
              <a:gd name="connsiteX8154" fmla="*/ 2697482 w 24516184"/>
              <a:gd name="connsiteY8154" fmla="*/ 2143511 h 7200899"/>
              <a:gd name="connsiteX8155" fmla="*/ 2764425 w 24516184"/>
              <a:gd name="connsiteY8155" fmla="*/ 2094140 h 7200899"/>
              <a:gd name="connsiteX8156" fmla="*/ 2691418 w 24516184"/>
              <a:gd name="connsiteY8156" fmla="*/ 2082501 h 7200899"/>
              <a:gd name="connsiteX8157" fmla="*/ 2672204 w 24516184"/>
              <a:gd name="connsiteY8157" fmla="*/ 2079439 h 7200899"/>
              <a:gd name="connsiteX8158" fmla="*/ 2641464 w 24516184"/>
              <a:gd name="connsiteY8158" fmla="*/ 2074540 h 7200899"/>
              <a:gd name="connsiteX8159" fmla="*/ 2634894 w 24516184"/>
              <a:gd name="connsiteY8159" fmla="*/ 2074430 h 7200899"/>
              <a:gd name="connsiteX8160" fmla="*/ 10171068 w 24516184"/>
              <a:gd name="connsiteY8160" fmla="*/ 2073868 h 7200899"/>
              <a:gd name="connsiteX8161" fmla="*/ 10171093 w 24516184"/>
              <a:gd name="connsiteY8161" fmla="*/ 2073873 h 7200899"/>
              <a:gd name="connsiteX8162" fmla="*/ 10187509 w 24516184"/>
              <a:gd name="connsiteY8162" fmla="*/ 2086518 h 7200899"/>
              <a:gd name="connsiteX8163" fmla="*/ 10213866 w 24516184"/>
              <a:gd name="connsiteY8163" fmla="*/ 2101172 h 7200899"/>
              <a:gd name="connsiteX8164" fmla="*/ 10213866 w 24516184"/>
              <a:gd name="connsiteY8164" fmla="*/ 2101171 h 7200899"/>
              <a:gd name="connsiteX8165" fmla="*/ 10187509 w 24516184"/>
              <a:gd name="connsiteY8165" fmla="*/ 2086517 h 7200899"/>
              <a:gd name="connsiteX8166" fmla="*/ 10171093 w 24516184"/>
              <a:gd name="connsiteY8166" fmla="*/ 2073872 h 7200899"/>
              <a:gd name="connsiteX8167" fmla="*/ 10159053 w 24516184"/>
              <a:gd name="connsiteY8167" fmla="*/ 2071951 h 7200899"/>
              <a:gd name="connsiteX8168" fmla="*/ 10159053 w 24516184"/>
              <a:gd name="connsiteY8168" fmla="*/ 2071952 h 7200899"/>
              <a:gd name="connsiteX8169" fmla="*/ 10159082 w 24516184"/>
              <a:gd name="connsiteY8169" fmla="*/ 2071957 h 7200899"/>
              <a:gd name="connsiteX8170" fmla="*/ 10162569 w 24516184"/>
              <a:gd name="connsiteY8170" fmla="*/ 2076682 h 7200899"/>
              <a:gd name="connsiteX8171" fmla="*/ 10162569 w 24516184"/>
              <a:gd name="connsiteY8171" fmla="*/ 2076681 h 7200899"/>
              <a:gd name="connsiteX8172" fmla="*/ 10159082 w 24516184"/>
              <a:gd name="connsiteY8172" fmla="*/ 2071956 h 7200899"/>
              <a:gd name="connsiteX8173" fmla="*/ 10298061 w 24516184"/>
              <a:gd name="connsiteY8173" fmla="*/ 2071128 h 7200899"/>
              <a:gd name="connsiteX8174" fmla="*/ 10294296 w 24516184"/>
              <a:gd name="connsiteY8174" fmla="*/ 2080658 h 7200899"/>
              <a:gd name="connsiteX8175" fmla="*/ 10293386 w 24516184"/>
              <a:gd name="connsiteY8175" fmla="*/ 2082941 h 7200899"/>
              <a:gd name="connsiteX8176" fmla="*/ 10293386 w 24516184"/>
              <a:gd name="connsiteY8176" fmla="*/ 2082945 h 7200899"/>
              <a:gd name="connsiteX8177" fmla="*/ 10294296 w 24516184"/>
              <a:gd name="connsiteY8177" fmla="*/ 2080658 h 7200899"/>
              <a:gd name="connsiteX8178" fmla="*/ 10298061 w 24516184"/>
              <a:gd name="connsiteY8178" fmla="*/ 2071136 h 7200899"/>
              <a:gd name="connsiteX8179" fmla="*/ 10517905 w 24516184"/>
              <a:gd name="connsiteY8179" fmla="*/ 2068982 h 7200899"/>
              <a:gd name="connsiteX8180" fmla="*/ 10517905 w 24516184"/>
              <a:gd name="connsiteY8180" fmla="*/ 2068986 h 7200899"/>
              <a:gd name="connsiteX8181" fmla="*/ 10518019 w 24516184"/>
              <a:gd name="connsiteY8181" fmla="*/ 2069129 h 7200899"/>
              <a:gd name="connsiteX8182" fmla="*/ 10502654 w 24516184"/>
              <a:gd name="connsiteY8182" fmla="*/ 2066677 h 7200899"/>
              <a:gd name="connsiteX8183" fmla="*/ 10488440 w 24516184"/>
              <a:gd name="connsiteY8183" fmla="*/ 2099126 h 7200899"/>
              <a:gd name="connsiteX8184" fmla="*/ 10467614 w 24516184"/>
              <a:gd name="connsiteY8184" fmla="*/ 2113224 h 7200899"/>
              <a:gd name="connsiteX8185" fmla="*/ 10466710 w 24516184"/>
              <a:gd name="connsiteY8185" fmla="*/ 2113641 h 7200899"/>
              <a:gd name="connsiteX8186" fmla="*/ 10460002 w 24516184"/>
              <a:gd name="connsiteY8186" fmla="*/ 2116750 h 7200899"/>
              <a:gd name="connsiteX8187" fmla="*/ 10460002 w 24516184"/>
              <a:gd name="connsiteY8187" fmla="*/ 2116751 h 7200899"/>
              <a:gd name="connsiteX8188" fmla="*/ 10466710 w 24516184"/>
              <a:gd name="connsiteY8188" fmla="*/ 2113641 h 7200899"/>
              <a:gd name="connsiteX8189" fmla="*/ 10467614 w 24516184"/>
              <a:gd name="connsiteY8189" fmla="*/ 2113227 h 7200899"/>
              <a:gd name="connsiteX8190" fmla="*/ 10467614 w 24516184"/>
              <a:gd name="connsiteY8190" fmla="*/ 2113224 h 7200899"/>
              <a:gd name="connsiteX8191" fmla="*/ 10467625 w 24516184"/>
              <a:gd name="connsiteY8191" fmla="*/ 2113221 h 7200899"/>
              <a:gd name="connsiteX8192" fmla="*/ 10488440 w 24516184"/>
              <a:gd name="connsiteY8192" fmla="*/ 2099127 h 7200899"/>
              <a:gd name="connsiteX8193" fmla="*/ 10502654 w 24516184"/>
              <a:gd name="connsiteY8193" fmla="*/ 2066678 h 7200899"/>
              <a:gd name="connsiteX8194" fmla="*/ 12136392 w 24516184"/>
              <a:gd name="connsiteY8194" fmla="*/ 2066394 h 7200899"/>
              <a:gd name="connsiteX8195" fmla="*/ 12146932 w 24516184"/>
              <a:gd name="connsiteY8195" fmla="*/ 2088771 h 7200899"/>
              <a:gd name="connsiteX8196" fmla="*/ 12144714 w 24516184"/>
              <a:gd name="connsiteY8196" fmla="*/ 2130800 h 7200899"/>
              <a:gd name="connsiteX8197" fmla="*/ 12146818 w 24516184"/>
              <a:gd name="connsiteY8197" fmla="*/ 2090938 h 7200899"/>
              <a:gd name="connsiteX8198" fmla="*/ 12146932 w 24516184"/>
              <a:gd name="connsiteY8198" fmla="*/ 2088771 h 7200899"/>
              <a:gd name="connsiteX8199" fmla="*/ 12146932 w 24516184"/>
              <a:gd name="connsiteY8199" fmla="*/ 2088770 h 7200899"/>
              <a:gd name="connsiteX8200" fmla="*/ 13866444 w 24516184"/>
              <a:gd name="connsiteY8200" fmla="*/ 2065401 h 7200899"/>
              <a:gd name="connsiteX8201" fmla="*/ 13863280 w 24516184"/>
              <a:gd name="connsiteY8201" fmla="*/ 2068332 h 7200899"/>
              <a:gd name="connsiteX8202" fmla="*/ 13844774 w 24516184"/>
              <a:gd name="connsiteY8202" fmla="*/ 2093219 h 7200899"/>
              <a:gd name="connsiteX8203" fmla="*/ 13844772 w 24516184"/>
              <a:gd name="connsiteY8203" fmla="*/ 2093220 h 7200899"/>
              <a:gd name="connsiteX8204" fmla="*/ 13844772 w 24516184"/>
              <a:gd name="connsiteY8204" fmla="*/ 2093218 h 7200899"/>
              <a:gd name="connsiteX8205" fmla="*/ 13844772 w 24516184"/>
              <a:gd name="connsiteY8205" fmla="*/ 2093221 h 7200899"/>
              <a:gd name="connsiteX8206" fmla="*/ 13844774 w 24516184"/>
              <a:gd name="connsiteY8206" fmla="*/ 2093220 h 7200899"/>
              <a:gd name="connsiteX8207" fmla="*/ 13844780 w 24516184"/>
              <a:gd name="connsiteY8207" fmla="*/ 2093212 h 7200899"/>
              <a:gd name="connsiteX8208" fmla="*/ 13863280 w 24516184"/>
              <a:gd name="connsiteY8208" fmla="*/ 2068332 h 7200899"/>
              <a:gd name="connsiteX8209" fmla="*/ 13866440 w 24516184"/>
              <a:gd name="connsiteY8209" fmla="*/ 2065405 h 7200899"/>
              <a:gd name="connsiteX8210" fmla="*/ 10675866 w 24516184"/>
              <a:gd name="connsiteY8210" fmla="*/ 2063421 h 7200899"/>
              <a:gd name="connsiteX8211" fmla="*/ 10650306 w 24516184"/>
              <a:gd name="connsiteY8211" fmla="*/ 2108627 h 7200899"/>
              <a:gd name="connsiteX8212" fmla="*/ 10675866 w 24516184"/>
              <a:gd name="connsiteY8212" fmla="*/ 2063422 h 7200899"/>
              <a:gd name="connsiteX8213" fmla="*/ 12521918 w 24516184"/>
              <a:gd name="connsiteY8213" fmla="*/ 2062492 h 7200899"/>
              <a:gd name="connsiteX8214" fmla="*/ 12521918 w 24516184"/>
              <a:gd name="connsiteY8214" fmla="*/ 2062493 h 7200899"/>
              <a:gd name="connsiteX8215" fmla="*/ 12552662 w 24516184"/>
              <a:gd name="connsiteY8215" fmla="*/ 2067395 h 7200899"/>
              <a:gd name="connsiteX8216" fmla="*/ 12565696 w 24516184"/>
              <a:gd name="connsiteY8216" fmla="*/ 2069473 h 7200899"/>
              <a:gd name="connsiteX8217" fmla="*/ 12568748 w 24516184"/>
              <a:gd name="connsiteY8217" fmla="*/ 2069959 h 7200899"/>
              <a:gd name="connsiteX8218" fmla="*/ 12569968 w 24516184"/>
              <a:gd name="connsiteY8218" fmla="*/ 2070154 h 7200899"/>
              <a:gd name="connsiteX8219" fmla="*/ 12577632 w 24516184"/>
              <a:gd name="connsiteY8219" fmla="*/ 2071376 h 7200899"/>
              <a:gd name="connsiteX8220" fmla="*/ 12614140 w 24516184"/>
              <a:gd name="connsiteY8220" fmla="*/ 2077196 h 7200899"/>
              <a:gd name="connsiteX8221" fmla="*/ 12577634 w 24516184"/>
              <a:gd name="connsiteY8221" fmla="*/ 2071376 h 7200899"/>
              <a:gd name="connsiteX8222" fmla="*/ 12571156 w 24516184"/>
              <a:gd name="connsiteY8222" fmla="*/ 2070343 h 7200899"/>
              <a:gd name="connsiteX8223" fmla="*/ 12569968 w 24516184"/>
              <a:gd name="connsiteY8223" fmla="*/ 2070154 h 7200899"/>
              <a:gd name="connsiteX8224" fmla="*/ 12568748 w 24516184"/>
              <a:gd name="connsiteY8224" fmla="*/ 2069959 h 7200899"/>
              <a:gd name="connsiteX8225" fmla="*/ 12565696 w 24516184"/>
              <a:gd name="connsiteY8225" fmla="*/ 2069473 h 7200899"/>
              <a:gd name="connsiteX8226" fmla="*/ 12552660 w 24516184"/>
              <a:gd name="connsiteY8226" fmla="*/ 2067394 h 7200899"/>
              <a:gd name="connsiteX8227" fmla="*/ 12531524 w 24516184"/>
              <a:gd name="connsiteY8227" fmla="*/ 2064025 h 7200899"/>
              <a:gd name="connsiteX8228" fmla="*/ 12843940 w 24516184"/>
              <a:gd name="connsiteY8228" fmla="*/ 2060353 h 7200899"/>
              <a:gd name="connsiteX8229" fmla="*/ 12839864 w 24516184"/>
              <a:gd name="connsiteY8229" fmla="*/ 2060636 h 7200899"/>
              <a:gd name="connsiteX8230" fmla="*/ 12835608 w 24516184"/>
              <a:gd name="connsiteY8230" fmla="*/ 2062284 h 7200899"/>
              <a:gd name="connsiteX8231" fmla="*/ 12823272 w 24516184"/>
              <a:gd name="connsiteY8231" fmla="*/ 2065144 h 7200899"/>
              <a:gd name="connsiteX8232" fmla="*/ 12813956 w 24516184"/>
              <a:gd name="connsiteY8232" fmla="*/ 2070672 h 7200899"/>
              <a:gd name="connsiteX8233" fmla="*/ 12807262 w 24516184"/>
              <a:gd name="connsiteY8233" fmla="*/ 2073265 h 7200899"/>
              <a:gd name="connsiteX8234" fmla="*/ 12805264 w 24516184"/>
              <a:gd name="connsiteY8234" fmla="*/ 2075828 h 7200899"/>
              <a:gd name="connsiteX8235" fmla="*/ 12799960 w 24516184"/>
              <a:gd name="connsiteY8235" fmla="*/ 2078975 h 7200899"/>
              <a:gd name="connsiteX8236" fmla="*/ 12783212 w 24516184"/>
              <a:gd name="connsiteY8236" fmla="*/ 2104144 h 7200899"/>
              <a:gd name="connsiteX8237" fmla="*/ 12777104 w 24516184"/>
              <a:gd name="connsiteY8237" fmla="*/ 2093788 h 7200899"/>
              <a:gd name="connsiteX8238" fmla="*/ 12777022 w 24516184"/>
              <a:gd name="connsiteY8238" fmla="*/ 2091603 h 7200899"/>
              <a:gd name="connsiteX8239" fmla="*/ 12777104 w 24516184"/>
              <a:gd name="connsiteY8239" fmla="*/ 2093789 h 7200899"/>
              <a:gd name="connsiteX8240" fmla="*/ 12783212 w 24516184"/>
              <a:gd name="connsiteY8240" fmla="*/ 2104145 h 7200899"/>
              <a:gd name="connsiteX8241" fmla="*/ 12799960 w 24516184"/>
              <a:gd name="connsiteY8241" fmla="*/ 2078976 h 7200899"/>
              <a:gd name="connsiteX8242" fmla="*/ 12805264 w 24516184"/>
              <a:gd name="connsiteY8242" fmla="*/ 2075830 h 7200899"/>
              <a:gd name="connsiteX8243" fmla="*/ 12805264 w 24516184"/>
              <a:gd name="connsiteY8243" fmla="*/ 2075828 h 7200899"/>
              <a:gd name="connsiteX8244" fmla="*/ 12805266 w 24516184"/>
              <a:gd name="connsiteY8244" fmla="*/ 2075827 h 7200899"/>
              <a:gd name="connsiteX8245" fmla="*/ 12807264 w 24516184"/>
              <a:gd name="connsiteY8245" fmla="*/ 2073265 h 7200899"/>
              <a:gd name="connsiteX8246" fmla="*/ 12813952 w 24516184"/>
              <a:gd name="connsiteY8246" fmla="*/ 2070673 h 7200899"/>
              <a:gd name="connsiteX8247" fmla="*/ 12813956 w 24516184"/>
              <a:gd name="connsiteY8247" fmla="*/ 2070672 h 7200899"/>
              <a:gd name="connsiteX8248" fmla="*/ 12813960 w 24516184"/>
              <a:gd name="connsiteY8248" fmla="*/ 2070671 h 7200899"/>
              <a:gd name="connsiteX8249" fmla="*/ 12823274 w 24516184"/>
              <a:gd name="connsiteY8249" fmla="*/ 2065144 h 7200899"/>
              <a:gd name="connsiteX8250" fmla="*/ 12835608 w 24516184"/>
              <a:gd name="connsiteY8250" fmla="*/ 2062285 h 7200899"/>
              <a:gd name="connsiteX8251" fmla="*/ 12835608 w 24516184"/>
              <a:gd name="connsiteY8251" fmla="*/ 2062284 h 7200899"/>
              <a:gd name="connsiteX8252" fmla="*/ 12835614 w 24516184"/>
              <a:gd name="connsiteY8252" fmla="*/ 2062283 h 7200899"/>
              <a:gd name="connsiteX8253" fmla="*/ 12839864 w 24516184"/>
              <a:gd name="connsiteY8253" fmla="*/ 2060637 h 7200899"/>
              <a:gd name="connsiteX8254" fmla="*/ 12843932 w 24516184"/>
              <a:gd name="connsiteY8254" fmla="*/ 2060355 h 7200899"/>
              <a:gd name="connsiteX8255" fmla="*/ 10510713 w 24516184"/>
              <a:gd name="connsiteY8255" fmla="*/ 2059427 h 7200899"/>
              <a:gd name="connsiteX8256" fmla="*/ 10510713 w 24516184"/>
              <a:gd name="connsiteY8256" fmla="*/ 2059429 h 7200899"/>
              <a:gd name="connsiteX8257" fmla="*/ 10510783 w 24516184"/>
              <a:gd name="connsiteY8257" fmla="*/ 2059740 h 7200899"/>
              <a:gd name="connsiteX8258" fmla="*/ 10511440 w 24516184"/>
              <a:gd name="connsiteY8258" fmla="*/ 2062534 h 7200899"/>
              <a:gd name="connsiteX8259" fmla="*/ 10511440 w 24516184"/>
              <a:gd name="connsiteY8259" fmla="*/ 2062533 h 7200899"/>
              <a:gd name="connsiteX8260" fmla="*/ 10510783 w 24516184"/>
              <a:gd name="connsiteY8260" fmla="*/ 2059740 h 7200899"/>
              <a:gd name="connsiteX8261" fmla="*/ 5933710 w 24516184"/>
              <a:gd name="connsiteY8261" fmla="*/ 2058921 h 7200899"/>
              <a:gd name="connsiteX8262" fmla="*/ 5979812 w 24516184"/>
              <a:gd name="connsiteY8262" fmla="*/ 2066270 h 7200899"/>
              <a:gd name="connsiteX8263" fmla="*/ 5980542 w 24516184"/>
              <a:gd name="connsiteY8263" fmla="*/ 2067378 h 7200899"/>
              <a:gd name="connsiteX8264" fmla="*/ 5995514 w 24516184"/>
              <a:gd name="connsiteY8264" fmla="*/ 2093620 h 7200899"/>
              <a:gd name="connsiteX8265" fmla="*/ 5996772 w 24516184"/>
              <a:gd name="connsiteY8265" fmla="*/ 2099263 h 7200899"/>
              <a:gd name="connsiteX8266" fmla="*/ 5994830 w 24516184"/>
              <a:gd name="connsiteY8266" fmla="*/ 2106882 h 7200899"/>
              <a:gd name="connsiteX8267" fmla="*/ 5984626 w 24516184"/>
              <a:gd name="connsiteY8267" fmla="*/ 2117324 h 7200899"/>
              <a:gd name="connsiteX8268" fmla="*/ 5979210 w 24516184"/>
              <a:gd name="connsiteY8268" fmla="*/ 2119612 h 7200899"/>
              <a:gd name="connsiteX8269" fmla="*/ 5957202 w 24516184"/>
              <a:gd name="connsiteY8269" fmla="*/ 2121755 h 7200899"/>
              <a:gd name="connsiteX8270" fmla="*/ 5957250 w 24516184"/>
              <a:gd name="connsiteY8270" fmla="*/ 2121760 h 7200899"/>
              <a:gd name="connsiteX8271" fmla="*/ 5957660 w 24516184"/>
              <a:gd name="connsiteY8271" fmla="*/ 2121738 h 7200899"/>
              <a:gd name="connsiteX8272" fmla="*/ 5979126 w 24516184"/>
              <a:gd name="connsiteY8272" fmla="*/ 2119648 h 7200899"/>
              <a:gd name="connsiteX8273" fmla="*/ 5979210 w 24516184"/>
              <a:gd name="connsiteY8273" fmla="*/ 2119612 h 7200899"/>
              <a:gd name="connsiteX8274" fmla="*/ 5979574 w 24516184"/>
              <a:gd name="connsiteY8274" fmla="*/ 2119577 h 7200899"/>
              <a:gd name="connsiteX8275" fmla="*/ 5984430 w 24516184"/>
              <a:gd name="connsiteY8275" fmla="*/ 2117524 h 7200899"/>
              <a:gd name="connsiteX8276" fmla="*/ 5984626 w 24516184"/>
              <a:gd name="connsiteY8276" fmla="*/ 2117324 h 7200899"/>
              <a:gd name="connsiteX8277" fmla="*/ 5985108 w 24516184"/>
              <a:gd name="connsiteY8277" fmla="*/ 2117121 h 7200899"/>
              <a:gd name="connsiteX8278" fmla="*/ 5994728 w 24516184"/>
              <a:gd name="connsiteY8278" fmla="*/ 2107273 h 7200899"/>
              <a:gd name="connsiteX8279" fmla="*/ 5994830 w 24516184"/>
              <a:gd name="connsiteY8279" fmla="*/ 2106882 h 7200899"/>
              <a:gd name="connsiteX8280" fmla="*/ 5995214 w 24516184"/>
              <a:gd name="connsiteY8280" fmla="*/ 2106486 h 7200899"/>
              <a:gd name="connsiteX8281" fmla="*/ 5996908 w 24516184"/>
              <a:gd name="connsiteY8281" fmla="*/ 2099863 h 7200899"/>
              <a:gd name="connsiteX8282" fmla="*/ 5996772 w 24516184"/>
              <a:gd name="connsiteY8282" fmla="*/ 2099263 h 7200899"/>
              <a:gd name="connsiteX8283" fmla="*/ 5996926 w 24516184"/>
              <a:gd name="connsiteY8283" fmla="*/ 2098660 h 7200899"/>
              <a:gd name="connsiteX8284" fmla="*/ 5995988 w 24516184"/>
              <a:gd name="connsiteY8284" fmla="*/ 2094450 h 7200899"/>
              <a:gd name="connsiteX8285" fmla="*/ 5995514 w 24516184"/>
              <a:gd name="connsiteY8285" fmla="*/ 2093620 h 7200899"/>
              <a:gd name="connsiteX8286" fmla="*/ 5995322 w 24516184"/>
              <a:gd name="connsiteY8286" fmla="*/ 2092755 h 7200899"/>
              <a:gd name="connsiteX8287" fmla="*/ 5982836 w 24516184"/>
              <a:gd name="connsiteY8287" fmla="*/ 2070865 h 7200899"/>
              <a:gd name="connsiteX8288" fmla="*/ 5980542 w 24516184"/>
              <a:gd name="connsiteY8288" fmla="*/ 2067378 h 7200899"/>
              <a:gd name="connsiteX8289" fmla="*/ 5979916 w 24516184"/>
              <a:gd name="connsiteY8289" fmla="*/ 2066269 h 7200899"/>
              <a:gd name="connsiteX8290" fmla="*/ 5933872 w 24516184"/>
              <a:gd name="connsiteY8290" fmla="*/ 2058930 h 7200899"/>
              <a:gd name="connsiteX8291" fmla="*/ 5172672 w 24516184"/>
              <a:gd name="connsiteY8291" fmla="*/ 2058642 h 7200899"/>
              <a:gd name="connsiteX8292" fmla="*/ 5111374 w 24516184"/>
              <a:gd name="connsiteY8292" fmla="*/ 2073265 h 7200899"/>
              <a:gd name="connsiteX8293" fmla="*/ 5087398 w 24516184"/>
              <a:gd name="connsiteY8293" fmla="*/ 2104050 h 7200899"/>
              <a:gd name="connsiteX8294" fmla="*/ 5087454 w 24516184"/>
              <a:gd name="connsiteY8294" fmla="*/ 2104144 h 7200899"/>
              <a:gd name="connsiteX8295" fmla="*/ 5144106 w 24516184"/>
              <a:gd name="connsiteY8295" fmla="*/ 2060635 h 7200899"/>
              <a:gd name="connsiteX8296" fmla="*/ 5172726 w 24516184"/>
              <a:gd name="connsiteY8296" fmla="*/ 2058647 h 7200899"/>
              <a:gd name="connsiteX8297" fmla="*/ 13233608 w 24516184"/>
              <a:gd name="connsiteY8297" fmla="*/ 2055845 h 7200899"/>
              <a:gd name="connsiteX8298" fmla="*/ 13233608 w 24516184"/>
              <a:gd name="connsiteY8298" fmla="*/ 2055846 h 7200899"/>
              <a:gd name="connsiteX8299" fmla="*/ 13271560 w 24516184"/>
              <a:gd name="connsiteY8299" fmla="*/ 2061895 h 7200899"/>
              <a:gd name="connsiteX8300" fmla="*/ 13347464 w 24516184"/>
              <a:gd name="connsiteY8300" fmla="*/ 2073993 h 7200899"/>
              <a:gd name="connsiteX8301" fmla="*/ 13347464 w 24516184"/>
              <a:gd name="connsiteY8301" fmla="*/ 2073993 h 7200899"/>
              <a:gd name="connsiteX8302" fmla="*/ 13424316 w 24516184"/>
              <a:gd name="connsiteY8302" fmla="*/ 2086244 h 7200899"/>
              <a:gd name="connsiteX8303" fmla="*/ 13444596 w 24516184"/>
              <a:gd name="connsiteY8303" fmla="*/ 2098860 h 7200899"/>
              <a:gd name="connsiteX8304" fmla="*/ 13424316 w 24516184"/>
              <a:gd name="connsiteY8304" fmla="*/ 2086244 h 7200899"/>
              <a:gd name="connsiteX8305" fmla="*/ 13347466 w 24516184"/>
              <a:gd name="connsiteY8305" fmla="*/ 2073993 h 7200899"/>
              <a:gd name="connsiteX8306" fmla="*/ 13347468 w 24516184"/>
              <a:gd name="connsiteY8306" fmla="*/ 2073992 h 7200899"/>
              <a:gd name="connsiteX8307" fmla="*/ 13347468 w 24516184"/>
              <a:gd name="connsiteY8307" fmla="*/ 2073992 h 7200899"/>
              <a:gd name="connsiteX8308" fmla="*/ 13347464 w 24516184"/>
              <a:gd name="connsiteY8308" fmla="*/ 2073993 h 7200899"/>
              <a:gd name="connsiteX8309" fmla="*/ 13271560 w 24516184"/>
              <a:gd name="connsiteY8309" fmla="*/ 2061895 h 7200899"/>
              <a:gd name="connsiteX8310" fmla="*/ 13233608 w 24516184"/>
              <a:gd name="connsiteY8310" fmla="*/ 2055846 h 7200899"/>
              <a:gd name="connsiteX8311" fmla="*/ 13233608 w 24516184"/>
              <a:gd name="connsiteY8311" fmla="*/ 2055845 h 7200899"/>
              <a:gd name="connsiteX8312" fmla="*/ 6667129 w 24516184"/>
              <a:gd name="connsiteY8312" fmla="*/ 2055722 h 7200899"/>
              <a:gd name="connsiteX8313" fmla="*/ 6667204 w 24516184"/>
              <a:gd name="connsiteY8313" fmla="*/ 2055746 h 7200899"/>
              <a:gd name="connsiteX8314" fmla="*/ 6689902 w 24516184"/>
              <a:gd name="connsiteY8314" fmla="*/ 2058434 h 7200899"/>
              <a:gd name="connsiteX8315" fmla="*/ 6690008 w 24516184"/>
              <a:gd name="connsiteY8315" fmla="*/ 2058430 h 7200899"/>
              <a:gd name="connsiteX8316" fmla="*/ 10057130 w 24516184"/>
              <a:gd name="connsiteY8316" fmla="*/ 2055707 h 7200899"/>
              <a:gd name="connsiteX8317" fmla="*/ 10057130 w 24516184"/>
              <a:gd name="connsiteY8317" fmla="*/ 2055708 h 7200899"/>
              <a:gd name="connsiteX8318" fmla="*/ 10082154 w 24516184"/>
              <a:gd name="connsiteY8318" fmla="*/ 2059700 h 7200899"/>
              <a:gd name="connsiteX8319" fmla="*/ 10082154 w 24516184"/>
              <a:gd name="connsiteY8319" fmla="*/ 2059699 h 7200899"/>
              <a:gd name="connsiteX8320" fmla="*/ 2144144 w 24516184"/>
              <a:gd name="connsiteY8320" fmla="*/ 2055323 h 7200899"/>
              <a:gd name="connsiteX8321" fmla="*/ 2144126 w 24516184"/>
              <a:gd name="connsiteY8321" fmla="*/ 2055342 h 7200899"/>
              <a:gd name="connsiteX8322" fmla="*/ 2163162 w 24516184"/>
              <a:gd name="connsiteY8322" fmla="*/ 2067738 h 7200899"/>
              <a:gd name="connsiteX8323" fmla="*/ 2169363 w 24516184"/>
              <a:gd name="connsiteY8323" fmla="*/ 2119387 h 7200899"/>
              <a:gd name="connsiteX8324" fmla="*/ 2307693 w 24516184"/>
              <a:gd name="connsiteY8324" fmla="*/ 2141438 h 7200899"/>
              <a:gd name="connsiteX8325" fmla="*/ 2384546 w 24516184"/>
              <a:gd name="connsiteY8325" fmla="*/ 2153688 h 7200899"/>
              <a:gd name="connsiteX8326" fmla="*/ 2384551 w 24516184"/>
              <a:gd name="connsiteY8326" fmla="*/ 2153677 h 7200899"/>
              <a:gd name="connsiteX8327" fmla="*/ 2334670 w 24516184"/>
              <a:gd name="connsiteY8327" fmla="*/ 2145727 h 7200899"/>
              <a:gd name="connsiteX8328" fmla="*/ 2307772 w 24516184"/>
              <a:gd name="connsiteY8328" fmla="*/ 2141438 h 7200899"/>
              <a:gd name="connsiteX8329" fmla="*/ 2169442 w 24516184"/>
              <a:gd name="connsiteY8329" fmla="*/ 2119387 h 7200899"/>
              <a:gd name="connsiteX8330" fmla="*/ 2163240 w 24516184"/>
              <a:gd name="connsiteY8330" fmla="*/ 2067738 h 7200899"/>
              <a:gd name="connsiteX8331" fmla="*/ 2144186 w 24516184"/>
              <a:gd name="connsiteY8331" fmla="*/ 2055330 h 7200899"/>
              <a:gd name="connsiteX8332" fmla="*/ 5528604 w 24516184"/>
              <a:gd name="connsiteY8332" fmla="*/ 2054394 h 7200899"/>
              <a:gd name="connsiteX8333" fmla="*/ 5529418 w 24516184"/>
              <a:gd name="connsiteY8333" fmla="*/ 2060065 h 7200899"/>
              <a:gd name="connsiteX8334" fmla="*/ 5530214 w 24516184"/>
              <a:gd name="connsiteY8334" fmla="*/ 2067305 h 7200899"/>
              <a:gd name="connsiteX8335" fmla="*/ 5530854 w 24516184"/>
              <a:gd name="connsiteY8335" fmla="*/ 2079149 h 7200899"/>
              <a:gd name="connsiteX8336" fmla="*/ 5530514 w 24516184"/>
              <a:gd name="connsiteY8336" fmla="*/ 2103079 h 7200899"/>
              <a:gd name="connsiteX8337" fmla="*/ 5530034 w 24516184"/>
              <a:gd name="connsiteY8337" fmla="*/ 2105861 h 7200899"/>
              <a:gd name="connsiteX8338" fmla="*/ 5523166 w 24516184"/>
              <a:gd name="connsiteY8338" fmla="*/ 2113551 h 7200899"/>
              <a:gd name="connsiteX8339" fmla="*/ 5523278 w 24516184"/>
              <a:gd name="connsiteY8339" fmla="*/ 2113569 h 7200899"/>
              <a:gd name="connsiteX8340" fmla="*/ 5523668 w 24516184"/>
              <a:gd name="connsiteY8340" fmla="*/ 2113284 h 7200899"/>
              <a:gd name="connsiteX8341" fmla="*/ 5529968 w 24516184"/>
              <a:gd name="connsiteY8341" fmla="*/ 2106225 h 7200899"/>
              <a:gd name="connsiteX8342" fmla="*/ 5530034 w 24516184"/>
              <a:gd name="connsiteY8342" fmla="*/ 2105861 h 7200899"/>
              <a:gd name="connsiteX8343" fmla="*/ 5530360 w 24516184"/>
              <a:gd name="connsiteY8343" fmla="*/ 2105495 h 7200899"/>
              <a:gd name="connsiteX8344" fmla="*/ 5530494 w 24516184"/>
              <a:gd name="connsiteY8344" fmla="*/ 2104736 h 7200899"/>
              <a:gd name="connsiteX8345" fmla="*/ 5530514 w 24516184"/>
              <a:gd name="connsiteY8345" fmla="*/ 2103079 h 7200899"/>
              <a:gd name="connsiteX8346" fmla="*/ 5530810 w 24516184"/>
              <a:gd name="connsiteY8346" fmla="*/ 2101384 h 7200899"/>
              <a:gd name="connsiteX8347" fmla="*/ 5531066 w 24516184"/>
              <a:gd name="connsiteY8347" fmla="*/ 2083123 h 7200899"/>
              <a:gd name="connsiteX8348" fmla="*/ 5530854 w 24516184"/>
              <a:gd name="connsiteY8348" fmla="*/ 2079149 h 7200899"/>
              <a:gd name="connsiteX8349" fmla="*/ 5530912 w 24516184"/>
              <a:gd name="connsiteY8349" fmla="*/ 2075064 h 7200899"/>
              <a:gd name="connsiteX8350" fmla="*/ 5530756 w 24516184"/>
              <a:gd name="connsiteY8350" fmla="*/ 2072202 h 7200899"/>
              <a:gd name="connsiteX8351" fmla="*/ 5530214 w 24516184"/>
              <a:gd name="connsiteY8351" fmla="*/ 2067305 h 7200899"/>
              <a:gd name="connsiteX8352" fmla="*/ 5530038 w 24516184"/>
              <a:gd name="connsiteY8352" fmla="*/ 2063984 h 7200899"/>
              <a:gd name="connsiteX8353" fmla="*/ 5528730 w 24516184"/>
              <a:gd name="connsiteY8353" fmla="*/ 2054414 h 7200899"/>
              <a:gd name="connsiteX8354" fmla="*/ 13224500 w 24516184"/>
              <a:gd name="connsiteY8354" fmla="*/ 2054393 h 7200899"/>
              <a:gd name="connsiteX8355" fmla="*/ 13224500 w 24516184"/>
              <a:gd name="connsiteY8355" fmla="*/ 2054394 h 7200899"/>
              <a:gd name="connsiteX8356" fmla="*/ 13231446 w 24516184"/>
              <a:gd name="connsiteY8356" fmla="*/ 2055502 h 7200899"/>
              <a:gd name="connsiteX8357" fmla="*/ 13231448 w 24516184"/>
              <a:gd name="connsiteY8357" fmla="*/ 2055501 h 7200899"/>
              <a:gd name="connsiteX8358" fmla="*/ 20929232 w 24516184"/>
              <a:gd name="connsiteY8358" fmla="*/ 2052841 h 7200899"/>
              <a:gd name="connsiteX8359" fmla="*/ 20912228 w 24516184"/>
              <a:gd name="connsiteY8359" fmla="*/ 2157575 h 7200899"/>
              <a:gd name="connsiteX8360" fmla="*/ 20897852 w 24516184"/>
              <a:gd name="connsiteY8360" fmla="*/ 2105518 h 7200899"/>
              <a:gd name="connsiteX8361" fmla="*/ 20929232 w 24516184"/>
              <a:gd name="connsiteY8361" fmla="*/ 2052841 h 7200899"/>
              <a:gd name="connsiteX8362" fmla="*/ 13828886 w 24516184"/>
              <a:gd name="connsiteY8362" fmla="*/ 2051705 h 7200899"/>
              <a:gd name="connsiteX8363" fmla="*/ 13828888 w 24516184"/>
              <a:gd name="connsiteY8363" fmla="*/ 2051709 h 7200899"/>
              <a:gd name="connsiteX8364" fmla="*/ 13834480 w 24516184"/>
              <a:gd name="connsiteY8364" fmla="*/ 2056868 h 7200899"/>
              <a:gd name="connsiteX8365" fmla="*/ 13835256 w 24516184"/>
              <a:gd name="connsiteY8365" fmla="*/ 2059603 h 7200899"/>
              <a:gd name="connsiteX8366" fmla="*/ 13835256 w 24516184"/>
              <a:gd name="connsiteY8366" fmla="*/ 2059604 h 7200899"/>
              <a:gd name="connsiteX8367" fmla="*/ 13834480 w 24516184"/>
              <a:gd name="connsiteY8367" fmla="*/ 2056867 h 7200899"/>
              <a:gd name="connsiteX8368" fmla="*/ 10262574 w 24516184"/>
              <a:gd name="connsiteY8368" fmla="*/ 2051064 h 7200899"/>
              <a:gd name="connsiteX8369" fmla="*/ 10261130 w 24516184"/>
              <a:gd name="connsiteY8369" fmla="*/ 2053115 h 7200899"/>
              <a:gd name="connsiteX8370" fmla="*/ 10261142 w 24516184"/>
              <a:gd name="connsiteY8370" fmla="*/ 2053115 h 7200899"/>
              <a:gd name="connsiteX8371" fmla="*/ 2113339 w 24516184"/>
              <a:gd name="connsiteY8371" fmla="*/ 2050414 h 7200899"/>
              <a:gd name="connsiteX8372" fmla="*/ 2061344 w 24516184"/>
              <a:gd name="connsiteY8372" fmla="*/ 2064641 h 7200899"/>
              <a:gd name="connsiteX8373" fmla="*/ 2050586 w 24516184"/>
              <a:gd name="connsiteY8373" fmla="*/ 2065724 h 7200899"/>
              <a:gd name="connsiteX8374" fmla="*/ 2050590 w 24516184"/>
              <a:gd name="connsiteY8374" fmla="*/ 2065731 h 7200899"/>
              <a:gd name="connsiteX8375" fmla="*/ 2079024 w 24516184"/>
              <a:gd name="connsiteY8375" fmla="*/ 2053377 h 7200899"/>
              <a:gd name="connsiteX8376" fmla="*/ 2113370 w 24516184"/>
              <a:gd name="connsiteY8376" fmla="*/ 2050419 h 7200899"/>
              <a:gd name="connsiteX8377" fmla="*/ 14698992 w 24516184"/>
              <a:gd name="connsiteY8377" fmla="*/ 2050188 h 7200899"/>
              <a:gd name="connsiteX8378" fmla="*/ 14675080 w 24516184"/>
              <a:gd name="connsiteY8378" fmla="*/ 2050466 h 7200899"/>
              <a:gd name="connsiteX8379" fmla="*/ 14670288 w 24516184"/>
              <a:gd name="connsiteY8379" fmla="*/ 2052801 h 7200899"/>
              <a:gd name="connsiteX8380" fmla="*/ 14666784 w 24516184"/>
              <a:gd name="connsiteY8380" fmla="*/ 2053119 h 7200899"/>
              <a:gd name="connsiteX8381" fmla="*/ 14665064 w 24516184"/>
              <a:gd name="connsiteY8381" fmla="*/ 2055202 h 7200899"/>
              <a:gd name="connsiteX8382" fmla="*/ 14664864 w 24516184"/>
              <a:gd name="connsiteY8382" fmla="*/ 2055444 h 7200899"/>
              <a:gd name="connsiteX8383" fmla="*/ 14664866 w 24516184"/>
              <a:gd name="connsiteY8383" fmla="*/ 2055443 h 7200899"/>
              <a:gd name="connsiteX8384" fmla="*/ 14665064 w 24516184"/>
              <a:gd name="connsiteY8384" fmla="*/ 2055202 h 7200899"/>
              <a:gd name="connsiteX8385" fmla="*/ 14666784 w 24516184"/>
              <a:gd name="connsiteY8385" fmla="*/ 2053120 h 7200899"/>
              <a:gd name="connsiteX8386" fmla="*/ 14670286 w 24516184"/>
              <a:gd name="connsiteY8386" fmla="*/ 2052802 h 7200899"/>
              <a:gd name="connsiteX8387" fmla="*/ 14670288 w 24516184"/>
              <a:gd name="connsiteY8387" fmla="*/ 2052801 h 7200899"/>
              <a:gd name="connsiteX8388" fmla="*/ 14670292 w 24516184"/>
              <a:gd name="connsiteY8388" fmla="*/ 2052801 h 7200899"/>
              <a:gd name="connsiteX8389" fmla="*/ 14675080 w 24516184"/>
              <a:gd name="connsiteY8389" fmla="*/ 2050467 h 7200899"/>
              <a:gd name="connsiteX8390" fmla="*/ 14698992 w 24516184"/>
              <a:gd name="connsiteY8390" fmla="*/ 2050189 h 7200899"/>
              <a:gd name="connsiteX8391" fmla="*/ 14752578 w 24516184"/>
              <a:gd name="connsiteY8391" fmla="*/ 2057792 h 7200899"/>
              <a:gd name="connsiteX8392" fmla="*/ 14752590 w 24516184"/>
              <a:gd name="connsiteY8392" fmla="*/ 2057794 h 7200899"/>
              <a:gd name="connsiteX8393" fmla="*/ 14752632 w 24516184"/>
              <a:gd name="connsiteY8393" fmla="*/ 2057800 h 7200899"/>
              <a:gd name="connsiteX8394" fmla="*/ 14752578 w 24516184"/>
              <a:gd name="connsiteY8394" fmla="*/ 2057791 h 7200899"/>
              <a:gd name="connsiteX8395" fmla="*/ 7003086 w 24516184"/>
              <a:gd name="connsiteY8395" fmla="*/ 2050188 h 7200899"/>
              <a:gd name="connsiteX8396" fmla="*/ 6964276 w 24516184"/>
              <a:gd name="connsiteY8396" fmla="*/ 2057723 h 7200899"/>
              <a:gd name="connsiteX8397" fmla="*/ 6960644 w 24516184"/>
              <a:gd name="connsiteY8397" fmla="*/ 2063321 h 7200899"/>
              <a:gd name="connsiteX8398" fmla="*/ 6958946 w 24516184"/>
              <a:gd name="connsiteY8398" fmla="*/ 2064488 h 7200899"/>
              <a:gd name="connsiteX8399" fmla="*/ 6957143 w 24516184"/>
              <a:gd name="connsiteY8399" fmla="*/ 2068703 h 7200899"/>
              <a:gd name="connsiteX8400" fmla="*/ 6953940 w 24516184"/>
              <a:gd name="connsiteY8400" fmla="*/ 2073621 h 7200899"/>
              <a:gd name="connsiteX8401" fmla="*/ 6943674 w 24516184"/>
              <a:gd name="connsiteY8401" fmla="*/ 2099823 h 7200899"/>
              <a:gd name="connsiteX8402" fmla="*/ 6987869 w 24516184"/>
              <a:gd name="connsiteY8402" fmla="*/ 2106869 h 7200899"/>
              <a:gd name="connsiteX8403" fmla="*/ 7062798 w 24516184"/>
              <a:gd name="connsiteY8403" fmla="*/ 2118810 h 7200899"/>
              <a:gd name="connsiteX8404" fmla="*/ 7066634 w 24516184"/>
              <a:gd name="connsiteY8404" fmla="*/ 2119421 h 7200899"/>
              <a:gd name="connsiteX8405" fmla="*/ 7082002 w 24516184"/>
              <a:gd name="connsiteY8405" fmla="*/ 2121871 h 7200899"/>
              <a:gd name="connsiteX8406" fmla="*/ 7049728 w 24516184"/>
              <a:gd name="connsiteY8406" fmla="*/ 2122267 h 7200899"/>
              <a:gd name="connsiteX8407" fmla="*/ 7045954 w 24516184"/>
              <a:gd name="connsiteY8407" fmla="*/ 2124799 h 7200899"/>
              <a:gd name="connsiteX8408" fmla="*/ 7043095 w 24516184"/>
              <a:gd name="connsiteY8408" fmla="*/ 2125031 h 7200899"/>
              <a:gd name="connsiteX8409" fmla="*/ 7039661 w 24516184"/>
              <a:gd name="connsiteY8409" fmla="*/ 2129025 h 7200899"/>
              <a:gd name="connsiteX8410" fmla="*/ 7033538 w 24516184"/>
              <a:gd name="connsiteY8410" fmla="*/ 2133145 h 7200899"/>
              <a:gd name="connsiteX8411" fmla="*/ 7028212 w 24516184"/>
              <a:gd name="connsiteY8411" fmla="*/ 2142391 h 7200899"/>
              <a:gd name="connsiteX8412" fmla="*/ 7027528 w 24516184"/>
              <a:gd name="connsiteY8412" fmla="*/ 2143190 h 7200899"/>
              <a:gd name="connsiteX8413" fmla="*/ 7016110 w 24516184"/>
              <a:gd name="connsiteY8413" fmla="*/ 2159949 h 7200899"/>
              <a:gd name="connsiteX8414" fmla="*/ 7014718 w 24516184"/>
              <a:gd name="connsiteY8414" fmla="*/ 2161808 h 7200899"/>
              <a:gd name="connsiteX8415" fmla="*/ 6984392 w 24516184"/>
              <a:gd name="connsiteY8415" fmla="*/ 2166334 h 7200899"/>
              <a:gd name="connsiteX8416" fmla="*/ 6984448 w 24516184"/>
              <a:gd name="connsiteY8416" fmla="*/ 2166344 h 7200899"/>
              <a:gd name="connsiteX8417" fmla="*/ 7014842 w 24516184"/>
              <a:gd name="connsiteY8417" fmla="*/ 2161808 h 7200899"/>
              <a:gd name="connsiteX8418" fmla="*/ 7016110 w 24516184"/>
              <a:gd name="connsiteY8418" fmla="*/ 2159949 h 7200899"/>
              <a:gd name="connsiteX8419" fmla="*/ 7019664 w 24516184"/>
              <a:gd name="connsiteY8419" fmla="*/ 2155198 h 7200899"/>
              <a:gd name="connsiteX8420" fmla="*/ 7027254 w 24516184"/>
              <a:gd name="connsiteY8420" fmla="*/ 2144062 h 7200899"/>
              <a:gd name="connsiteX8421" fmla="*/ 7028212 w 24516184"/>
              <a:gd name="connsiteY8421" fmla="*/ 2142391 h 7200899"/>
              <a:gd name="connsiteX8422" fmla="*/ 7029184 w 24516184"/>
              <a:gd name="connsiteY8422" fmla="*/ 2141254 h 7200899"/>
              <a:gd name="connsiteX8423" fmla="*/ 7033862 w 24516184"/>
              <a:gd name="connsiteY8423" fmla="*/ 2133145 h 7200899"/>
              <a:gd name="connsiteX8424" fmla="*/ 7039232 w 24516184"/>
              <a:gd name="connsiteY8424" fmla="*/ 2129532 h 7200899"/>
              <a:gd name="connsiteX8425" fmla="*/ 7039661 w 24516184"/>
              <a:gd name="connsiteY8425" fmla="*/ 2129025 h 7200899"/>
              <a:gd name="connsiteX8426" fmla="*/ 7040434 w 24516184"/>
              <a:gd name="connsiteY8426" fmla="*/ 2128514 h 7200899"/>
              <a:gd name="connsiteX8427" fmla="*/ 7043419 w 24516184"/>
              <a:gd name="connsiteY8427" fmla="*/ 2125031 h 7200899"/>
              <a:gd name="connsiteX8428" fmla="*/ 7045910 w 24516184"/>
              <a:gd name="connsiteY8428" fmla="*/ 2124829 h 7200899"/>
              <a:gd name="connsiteX8429" fmla="*/ 7045954 w 24516184"/>
              <a:gd name="connsiteY8429" fmla="*/ 2124799 h 7200899"/>
              <a:gd name="connsiteX8430" fmla="*/ 7046354 w 24516184"/>
              <a:gd name="connsiteY8430" fmla="*/ 2124767 h 7200899"/>
              <a:gd name="connsiteX8431" fmla="*/ 7050076 w 24516184"/>
              <a:gd name="connsiteY8431" fmla="*/ 2122267 h 7200899"/>
              <a:gd name="connsiteX8432" fmla="*/ 7082088 w 24516184"/>
              <a:gd name="connsiteY8432" fmla="*/ 2121874 h 7200899"/>
              <a:gd name="connsiteX8433" fmla="*/ 7082132 w 24516184"/>
              <a:gd name="connsiteY8433" fmla="*/ 2121871 h 7200899"/>
              <a:gd name="connsiteX8434" fmla="*/ 7066766 w 24516184"/>
              <a:gd name="connsiteY8434" fmla="*/ 2119421 h 7200899"/>
              <a:gd name="connsiteX8435" fmla="*/ 7062918 w 24516184"/>
              <a:gd name="connsiteY8435" fmla="*/ 2118810 h 7200899"/>
              <a:gd name="connsiteX8436" fmla="*/ 6987990 w 24516184"/>
              <a:gd name="connsiteY8436" fmla="*/ 2106869 h 7200899"/>
              <a:gd name="connsiteX8437" fmla="*/ 6943800 w 24516184"/>
              <a:gd name="connsiteY8437" fmla="*/ 2099823 h 7200899"/>
              <a:gd name="connsiteX8438" fmla="*/ 6946372 w 24516184"/>
              <a:gd name="connsiteY8438" fmla="*/ 2093819 h 7200899"/>
              <a:gd name="connsiteX8439" fmla="*/ 6954288 w 24516184"/>
              <a:gd name="connsiteY8439" fmla="*/ 2073621 h 7200899"/>
              <a:gd name="connsiteX8440" fmla="*/ 6956472 w 24516184"/>
              <a:gd name="connsiteY8440" fmla="*/ 2070261 h 7200899"/>
              <a:gd name="connsiteX8441" fmla="*/ 6957143 w 24516184"/>
              <a:gd name="connsiteY8441" fmla="*/ 2068703 h 7200899"/>
              <a:gd name="connsiteX8442" fmla="*/ 6958160 w 24516184"/>
              <a:gd name="connsiteY8442" fmla="*/ 2067134 h 7200899"/>
              <a:gd name="connsiteX8443" fmla="*/ 6959296 w 24516184"/>
              <a:gd name="connsiteY8443" fmla="*/ 2064488 h 7200899"/>
              <a:gd name="connsiteX8444" fmla="*/ 6960360 w 24516184"/>
              <a:gd name="connsiteY8444" fmla="*/ 2063756 h 7200899"/>
              <a:gd name="connsiteX8445" fmla="*/ 6960644 w 24516184"/>
              <a:gd name="connsiteY8445" fmla="*/ 2063321 h 7200899"/>
              <a:gd name="connsiteX8446" fmla="*/ 6961294 w 24516184"/>
              <a:gd name="connsiteY8446" fmla="*/ 2062872 h 7200899"/>
              <a:gd name="connsiteX8447" fmla="*/ 6964646 w 24516184"/>
              <a:gd name="connsiteY8447" fmla="*/ 2057723 h 7200899"/>
              <a:gd name="connsiteX8448" fmla="*/ 6978736 w 24516184"/>
              <a:gd name="connsiteY8448" fmla="*/ 2050857 h 7200899"/>
              <a:gd name="connsiteX8449" fmla="*/ 6979302 w 24516184"/>
              <a:gd name="connsiteY8449" fmla="*/ 2050466 h 7200899"/>
              <a:gd name="connsiteX8450" fmla="*/ 7003096 w 24516184"/>
              <a:gd name="connsiteY8450" fmla="*/ 2050189 h 7200899"/>
              <a:gd name="connsiteX8451" fmla="*/ 3236344 w 24516184"/>
              <a:gd name="connsiteY8451" fmla="*/ 2049292 h 7200899"/>
              <a:gd name="connsiteX8452" fmla="*/ 3234042 w 24516184"/>
              <a:gd name="connsiteY8452" fmla="*/ 2074255 h 7200899"/>
              <a:gd name="connsiteX8453" fmla="*/ 3230891 w 24516184"/>
              <a:gd name="connsiteY8453" fmla="*/ 2108416 h 7200899"/>
              <a:gd name="connsiteX8454" fmla="*/ 3230987 w 24516184"/>
              <a:gd name="connsiteY8454" fmla="*/ 2108463 h 7200899"/>
              <a:gd name="connsiteX8455" fmla="*/ 3236358 w 24516184"/>
              <a:gd name="connsiteY8455" fmla="*/ 2050216 h 7200899"/>
              <a:gd name="connsiteX8456" fmla="*/ 3236441 w 24516184"/>
              <a:gd name="connsiteY8456" fmla="*/ 2049308 h 7200899"/>
              <a:gd name="connsiteX8457" fmla="*/ 6596542 w 24516184"/>
              <a:gd name="connsiteY8457" fmla="*/ 2045430 h 7200899"/>
              <a:gd name="connsiteX8458" fmla="*/ 6605366 w 24516184"/>
              <a:gd name="connsiteY8458" fmla="*/ 2071230 h 7200899"/>
              <a:gd name="connsiteX8459" fmla="*/ 6584690 w 24516184"/>
              <a:gd name="connsiteY8459" fmla="*/ 2102627 h 7200899"/>
              <a:gd name="connsiteX8460" fmla="*/ 6584802 w 24516184"/>
              <a:gd name="connsiteY8460" fmla="*/ 2102645 h 7200899"/>
              <a:gd name="connsiteX8461" fmla="*/ 6603035 w 24516184"/>
              <a:gd name="connsiteY8461" fmla="*/ 2053013 h 7200899"/>
              <a:gd name="connsiteX8462" fmla="*/ 6596674 w 24516184"/>
              <a:gd name="connsiteY8462" fmla="*/ 2045437 h 7200899"/>
              <a:gd name="connsiteX8463" fmla="*/ 13912832 w 24516184"/>
              <a:gd name="connsiteY8463" fmla="*/ 2044964 h 7200899"/>
              <a:gd name="connsiteX8464" fmla="*/ 13922708 w 24516184"/>
              <a:gd name="connsiteY8464" fmla="*/ 2046226 h 7200899"/>
              <a:gd name="connsiteX8465" fmla="*/ 13942456 w 24516184"/>
              <a:gd name="connsiteY8465" fmla="*/ 2048749 h 7200899"/>
              <a:gd name="connsiteX8466" fmla="*/ 13942456 w 24516184"/>
              <a:gd name="connsiteY8466" fmla="*/ 2048749 h 7200899"/>
              <a:gd name="connsiteX8467" fmla="*/ 13922708 w 24516184"/>
              <a:gd name="connsiteY8467" fmla="*/ 2046226 h 7200899"/>
              <a:gd name="connsiteX8468" fmla="*/ 13912834 w 24516184"/>
              <a:gd name="connsiteY8468" fmla="*/ 2044964 h 7200899"/>
              <a:gd name="connsiteX8469" fmla="*/ 6216946 w 24516184"/>
              <a:gd name="connsiteY8469" fmla="*/ 2044964 h 7200899"/>
              <a:gd name="connsiteX8470" fmla="*/ 6172950 w 24516184"/>
              <a:gd name="connsiteY8470" fmla="*/ 2062342 h 7200899"/>
              <a:gd name="connsiteX8471" fmla="*/ 6148962 w 24516184"/>
              <a:gd name="connsiteY8471" fmla="*/ 2093126 h 7200899"/>
              <a:gd name="connsiteX8472" fmla="*/ 6148988 w 24516184"/>
              <a:gd name="connsiteY8472" fmla="*/ 2093220 h 7200899"/>
              <a:gd name="connsiteX8473" fmla="*/ 6194122 w 24516184"/>
              <a:gd name="connsiteY8473" fmla="*/ 2047874 h 7200899"/>
              <a:gd name="connsiteX8474" fmla="*/ 6216986 w 24516184"/>
              <a:gd name="connsiteY8474" fmla="*/ 2044970 h 7200899"/>
              <a:gd name="connsiteX8475" fmla="*/ 13912832 w 24516184"/>
              <a:gd name="connsiteY8475" fmla="*/ 2044963 h 7200899"/>
              <a:gd name="connsiteX8476" fmla="*/ 13895272 w 24516184"/>
              <a:gd name="connsiteY8476" fmla="*/ 2046253 h 7200899"/>
              <a:gd name="connsiteX8477" fmla="*/ 13892348 w 24516184"/>
              <a:gd name="connsiteY8477" fmla="*/ 2047565 h 7200899"/>
              <a:gd name="connsiteX8478" fmla="*/ 13889900 w 24516184"/>
              <a:gd name="connsiteY8478" fmla="*/ 2047875 h 7200899"/>
              <a:gd name="connsiteX8479" fmla="*/ 13886588 w 24516184"/>
              <a:gd name="connsiteY8479" fmla="*/ 2050149 h 7200899"/>
              <a:gd name="connsiteX8480" fmla="*/ 13886592 w 24516184"/>
              <a:gd name="connsiteY8480" fmla="*/ 2050148 h 7200899"/>
              <a:gd name="connsiteX8481" fmla="*/ 13889902 w 24516184"/>
              <a:gd name="connsiteY8481" fmla="*/ 2047875 h 7200899"/>
              <a:gd name="connsiteX8482" fmla="*/ 13892348 w 24516184"/>
              <a:gd name="connsiteY8482" fmla="*/ 2047565 h 7200899"/>
              <a:gd name="connsiteX8483" fmla="*/ 13892348 w 24516184"/>
              <a:gd name="connsiteY8483" fmla="*/ 2047565 h 7200899"/>
              <a:gd name="connsiteX8484" fmla="*/ 13895272 w 24516184"/>
              <a:gd name="connsiteY8484" fmla="*/ 2046253 h 7200899"/>
              <a:gd name="connsiteX8485" fmla="*/ 10508055 w 24516184"/>
              <a:gd name="connsiteY8485" fmla="*/ 2043402 h 7200899"/>
              <a:gd name="connsiteX8486" fmla="*/ 10508148 w 24516184"/>
              <a:gd name="connsiteY8486" fmla="*/ 2048555 h 7200899"/>
              <a:gd name="connsiteX8487" fmla="*/ 10509386 w 24516184"/>
              <a:gd name="connsiteY8487" fmla="*/ 2053769 h 7200899"/>
              <a:gd name="connsiteX8488" fmla="*/ 10509386 w 24516184"/>
              <a:gd name="connsiteY8488" fmla="*/ 2053765 h 7200899"/>
              <a:gd name="connsiteX8489" fmla="*/ 10508176 w 24516184"/>
              <a:gd name="connsiteY8489" fmla="*/ 2048556 h 7200899"/>
              <a:gd name="connsiteX8490" fmla="*/ 10508077 w 24516184"/>
              <a:gd name="connsiteY8490" fmla="*/ 2043412 h 7200899"/>
              <a:gd name="connsiteX8491" fmla="*/ 13688090 w 24516184"/>
              <a:gd name="connsiteY8491" fmla="*/ 2042913 h 7200899"/>
              <a:gd name="connsiteX8492" fmla="*/ 13668696 w 24516184"/>
              <a:gd name="connsiteY8492" fmla="*/ 2057648 h 7200899"/>
              <a:gd name="connsiteX8493" fmla="*/ 13629592 w 24516184"/>
              <a:gd name="connsiteY8493" fmla="*/ 2058920 h 7200899"/>
              <a:gd name="connsiteX8494" fmla="*/ 13629598 w 24516184"/>
              <a:gd name="connsiteY8494" fmla="*/ 2058922 h 7200899"/>
              <a:gd name="connsiteX8495" fmla="*/ 13638800 w 24516184"/>
              <a:gd name="connsiteY8495" fmla="*/ 2059452 h 7200899"/>
              <a:gd name="connsiteX8496" fmla="*/ 13668696 w 24516184"/>
              <a:gd name="connsiteY8496" fmla="*/ 2057649 h 7200899"/>
              <a:gd name="connsiteX8497" fmla="*/ 13688090 w 24516184"/>
              <a:gd name="connsiteY8497" fmla="*/ 2042914 h 7200899"/>
              <a:gd name="connsiteX8498" fmla="*/ 5062178 w 24516184"/>
              <a:gd name="connsiteY8498" fmla="*/ 2040070 h 7200899"/>
              <a:gd name="connsiteX8499" fmla="*/ 5062210 w 24516184"/>
              <a:gd name="connsiteY8499" fmla="*/ 2040098 h 7200899"/>
              <a:gd name="connsiteX8500" fmla="*/ 5067810 w 24516184"/>
              <a:gd name="connsiteY8500" fmla="*/ 2040994 h 7200899"/>
              <a:gd name="connsiteX8501" fmla="*/ 5092782 w 24516184"/>
              <a:gd name="connsiteY8501" fmla="*/ 2044972 h 7200899"/>
              <a:gd name="connsiteX8502" fmla="*/ 5092822 w 24516184"/>
              <a:gd name="connsiteY8502" fmla="*/ 2044956 h 7200899"/>
              <a:gd name="connsiteX8503" fmla="*/ 5067942 w 24516184"/>
              <a:gd name="connsiteY8503" fmla="*/ 2040993 h 7200899"/>
              <a:gd name="connsiteX8504" fmla="*/ 5765974 w 24516184"/>
              <a:gd name="connsiteY8504" fmla="*/ 2039673 h 7200899"/>
              <a:gd name="connsiteX8505" fmla="*/ 5765954 w 24516184"/>
              <a:gd name="connsiteY8505" fmla="*/ 2039677 h 7200899"/>
              <a:gd name="connsiteX8506" fmla="*/ 5819068 w 24516184"/>
              <a:gd name="connsiteY8506" fmla="*/ 2041587 h 7200899"/>
              <a:gd name="connsiteX8507" fmla="*/ 5887598 w 24516184"/>
              <a:gd name="connsiteY8507" fmla="*/ 2051572 h 7200899"/>
              <a:gd name="connsiteX8508" fmla="*/ 5887614 w 24516184"/>
              <a:gd name="connsiteY8508" fmla="*/ 2051559 h 7200899"/>
              <a:gd name="connsiteX8509" fmla="*/ 5819170 w 24516184"/>
              <a:gd name="connsiteY8509" fmla="*/ 2041586 h 7200899"/>
              <a:gd name="connsiteX8510" fmla="*/ 5765974 w 24516184"/>
              <a:gd name="connsiteY8510" fmla="*/ 2039673 h 7200899"/>
              <a:gd name="connsiteX8511" fmla="*/ 11193535 w 24516184"/>
              <a:gd name="connsiteY8511" fmla="*/ 2039560 h 7200899"/>
              <a:gd name="connsiteX8512" fmla="*/ 11200701 w 24516184"/>
              <a:gd name="connsiteY8512" fmla="*/ 2046804 h 7200899"/>
              <a:gd name="connsiteX8513" fmla="*/ 11201359 w 24516184"/>
              <a:gd name="connsiteY8513" fmla="*/ 2047471 h 7200899"/>
              <a:gd name="connsiteX8514" fmla="*/ 11201367 w 24516184"/>
              <a:gd name="connsiteY8514" fmla="*/ 2047478 h 7200899"/>
              <a:gd name="connsiteX8515" fmla="*/ 11215715 w 24516184"/>
              <a:gd name="connsiteY8515" fmla="*/ 2064418 h 7200899"/>
              <a:gd name="connsiteX8516" fmla="*/ 11241230 w 24516184"/>
              <a:gd name="connsiteY8516" fmla="*/ 2088760 h 7200899"/>
              <a:gd name="connsiteX8517" fmla="*/ 11241655 w 24516184"/>
              <a:gd name="connsiteY8517" fmla="*/ 2089199 h 7200899"/>
              <a:gd name="connsiteX8518" fmla="*/ 11241266 w 24516184"/>
              <a:gd name="connsiteY8518" fmla="*/ 2088792 h 7200899"/>
              <a:gd name="connsiteX8519" fmla="*/ 11241692 w 24516184"/>
              <a:gd name="connsiteY8519" fmla="*/ 2089200 h 7200899"/>
              <a:gd name="connsiteX8520" fmla="*/ 11241777 w 24516184"/>
              <a:gd name="connsiteY8520" fmla="*/ 2089244 h 7200899"/>
              <a:gd name="connsiteX8521" fmla="*/ 11241780 w 24516184"/>
              <a:gd name="connsiteY8521" fmla="*/ 2089245 h 7200899"/>
              <a:gd name="connsiteX8522" fmla="*/ 11241783 w 24516184"/>
              <a:gd name="connsiteY8522" fmla="*/ 2089248 h 7200899"/>
              <a:gd name="connsiteX8523" fmla="*/ 11285680 w 24516184"/>
              <a:gd name="connsiteY8523" fmla="*/ 2105543 h 7200899"/>
              <a:gd name="connsiteX8524" fmla="*/ 11285865 w 24516184"/>
              <a:gd name="connsiteY8524" fmla="*/ 2105611 h 7200899"/>
              <a:gd name="connsiteX8525" fmla="*/ 11285868 w 24516184"/>
              <a:gd name="connsiteY8525" fmla="*/ 2105612 h 7200899"/>
              <a:gd name="connsiteX8526" fmla="*/ 11285922 w 24516184"/>
              <a:gd name="connsiteY8526" fmla="*/ 2105631 h 7200899"/>
              <a:gd name="connsiteX8527" fmla="*/ 11285981 w 24516184"/>
              <a:gd name="connsiteY8527" fmla="*/ 2105641 h 7200899"/>
              <a:gd name="connsiteX8528" fmla="*/ 11285868 w 24516184"/>
              <a:gd name="connsiteY8528" fmla="*/ 2105612 h 7200899"/>
              <a:gd name="connsiteX8529" fmla="*/ 11285680 w 24516184"/>
              <a:gd name="connsiteY8529" fmla="*/ 2105543 h 7200899"/>
              <a:gd name="connsiteX8530" fmla="*/ 11241780 w 24516184"/>
              <a:gd name="connsiteY8530" fmla="*/ 2089245 h 7200899"/>
              <a:gd name="connsiteX8531" fmla="*/ 11241692 w 24516184"/>
              <a:gd name="connsiteY8531" fmla="*/ 2089199 h 7200899"/>
              <a:gd name="connsiteX8532" fmla="*/ 11241266 w 24516184"/>
              <a:gd name="connsiteY8532" fmla="*/ 2088792 h 7200899"/>
              <a:gd name="connsiteX8533" fmla="*/ 11241235 w 24516184"/>
              <a:gd name="connsiteY8533" fmla="*/ 2088761 h 7200899"/>
              <a:gd name="connsiteX8534" fmla="*/ 11241230 w 24516184"/>
              <a:gd name="connsiteY8534" fmla="*/ 2088760 h 7200899"/>
              <a:gd name="connsiteX8535" fmla="*/ 11241223 w 24516184"/>
              <a:gd name="connsiteY8535" fmla="*/ 2088748 h 7200899"/>
              <a:gd name="connsiteX8536" fmla="*/ 11215715 w 24516184"/>
              <a:gd name="connsiteY8536" fmla="*/ 2064418 h 7200899"/>
              <a:gd name="connsiteX8537" fmla="*/ 11201373 w 24516184"/>
              <a:gd name="connsiteY8537" fmla="*/ 2047485 h 7200899"/>
              <a:gd name="connsiteX8538" fmla="*/ 11201367 w 24516184"/>
              <a:gd name="connsiteY8538" fmla="*/ 2047478 h 7200899"/>
              <a:gd name="connsiteX8539" fmla="*/ 11200701 w 24516184"/>
              <a:gd name="connsiteY8539" fmla="*/ 2046804 h 7200899"/>
              <a:gd name="connsiteX8540" fmla="*/ 11193538 w 24516184"/>
              <a:gd name="connsiteY8540" fmla="*/ 2039561 h 7200899"/>
              <a:gd name="connsiteX8541" fmla="*/ 10116810 w 24516184"/>
              <a:gd name="connsiteY8541" fmla="*/ 2039364 h 7200899"/>
              <a:gd name="connsiteX8542" fmla="*/ 10113966 w 24516184"/>
              <a:gd name="connsiteY8542" fmla="*/ 2055395 h 7200899"/>
              <a:gd name="connsiteX8543" fmla="*/ 10116813 w 24516184"/>
              <a:gd name="connsiteY8543" fmla="*/ 2039364 h 7200899"/>
              <a:gd name="connsiteX8544" fmla="*/ 10075664 w 24516184"/>
              <a:gd name="connsiteY8544" fmla="*/ 2038958 h 7200899"/>
              <a:gd name="connsiteX8545" fmla="*/ 10071702 w 24516184"/>
              <a:gd name="connsiteY8545" fmla="*/ 2039673 h 7200899"/>
              <a:gd name="connsiteX8546" fmla="*/ 10057127 w 24516184"/>
              <a:gd name="connsiteY8546" fmla="*/ 2055174 h 7200899"/>
              <a:gd name="connsiteX8547" fmla="*/ 10057079 w 24516184"/>
              <a:gd name="connsiteY8547" fmla="*/ 2055706 h 7200899"/>
              <a:gd name="connsiteX8548" fmla="*/ 10057127 w 24516184"/>
              <a:gd name="connsiteY8548" fmla="*/ 2055175 h 7200899"/>
              <a:gd name="connsiteX8549" fmla="*/ 10071702 w 24516184"/>
              <a:gd name="connsiteY8549" fmla="*/ 2039674 h 7200899"/>
              <a:gd name="connsiteX8550" fmla="*/ 10075664 w 24516184"/>
              <a:gd name="connsiteY8550" fmla="*/ 2038959 h 7200899"/>
              <a:gd name="connsiteX8551" fmla="*/ 2036492 w 24516184"/>
              <a:gd name="connsiteY8551" fmla="*/ 2038161 h 7200899"/>
              <a:gd name="connsiteX8552" fmla="*/ 2092512 w 24516184"/>
              <a:gd name="connsiteY8552" fmla="*/ 2107140 h 7200899"/>
              <a:gd name="connsiteX8553" fmla="*/ 2092524 w 24516184"/>
              <a:gd name="connsiteY8553" fmla="*/ 2107128 h 7200899"/>
              <a:gd name="connsiteX8554" fmla="*/ 2078740 w 24516184"/>
              <a:gd name="connsiteY8554" fmla="*/ 2103996 h 7200899"/>
              <a:gd name="connsiteX8555" fmla="*/ 2047336 w 24516184"/>
              <a:gd name="connsiteY8555" fmla="*/ 2074595 h 7200899"/>
              <a:gd name="connsiteX8556" fmla="*/ 2036712 w 24516184"/>
              <a:gd name="connsiteY8556" fmla="*/ 2038667 h 7200899"/>
              <a:gd name="connsiteX8557" fmla="*/ 2394898 w 24516184"/>
              <a:gd name="connsiteY8557" fmla="*/ 2036188 h 7200899"/>
              <a:gd name="connsiteX8558" fmla="*/ 2360978 w 24516184"/>
              <a:gd name="connsiteY8558" fmla="*/ 2055174 h 7200899"/>
              <a:gd name="connsiteX8559" fmla="*/ 2359266 w 24516184"/>
              <a:gd name="connsiteY8559" fmla="*/ 2089602 h 7200899"/>
              <a:gd name="connsiteX8560" fmla="*/ 2359342 w 24516184"/>
              <a:gd name="connsiteY8560" fmla="*/ 2089614 h 7200899"/>
              <a:gd name="connsiteX8561" fmla="*/ 2375646 w 24516184"/>
              <a:gd name="connsiteY8561" fmla="*/ 2039674 h 7200899"/>
              <a:gd name="connsiteX8562" fmla="*/ 2394950 w 24516184"/>
              <a:gd name="connsiteY8562" fmla="*/ 2036193 h 7200899"/>
              <a:gd name="connsiteX8563" fmla="*/ 10302844 w 24516184"/>
              <a:gd name="connsiteY8563" fmla="*/ 2034829 h 7200899"/>
              <a:gd name="connsiteX8564" fmla="*/ 10302810 w 24516184"/>
              <a:gd name="connsiteY8564" fmla="*/ 2034854 h 7200899"/>
              <a:gd name="connsiteX8565" fmla="*/ 10300993 w 24516184"/>
              <a:gd name="connsiteY8565" fmla="*/ 2050840 h 7200899"/>
              <a:gd name="connsiteX8566" fmla="*/ 10299356 w 24516184"/>
              <a:gd name="connsiteY8566" fmla="*/ 2065227 h 7200899"/>
              <a:gd name="connsiteX8567" fmla="*/ 10299356 w 24516184"/>
              <a:gd name="connsiteY8567" fmla="*/ 2065228 h 7200899"/>
              <a:gd name="connsiteX8568" fmla="*/ 10300993 w 24516184"/>
              <a:gd name="connsiteY8568" fmla="*/ 2050840 h 7200899"/>
              <a:gd name="connsiteX8569" fmla="*/ 10302810 w 24516184"/>
              <a:gd name="connsiteY8569" fmla="*/ 2034855 h 7200899"/>
              <a:gd name="connsiteX8570" fmla="*/ 10302844 w 24516184"/>
              <a:gd name="connsiteY8570" fmla="*/ 2034830 h 7200899"/>
              <a:gd name="connsiteX8571" fmla="*/ 12711820 w 24516184"/>
              <a:gd name="connsiteY8571" fmla="*/ 2032722 h 7200899"/>
              <a:gd name="connsiteX8572" fmla="*/ 12705302 w 24516184"/>
              <a:gd name="connsiteY8572" fmla="*/ 2066394 h 7200899"/>
              <a:gd name="connsiteX8573" fmla="*/ 12691672 w 24516184"/>
              <a:gd name="connsiteY8573" fmla="*/ 2082045 h 7200899"/>
              <a:gd name="connsiteX8574" fmla="*/ 12685808 w 24516184"/>
              <a:gd name="connsiteY8574" fmla="*/ 2082707 h 7200899"/>
              <a:gd name="connsiteX8575" fmla="*/ 12685808 w 24516184"/>
              <a:gd name="connsiteY8575" fmla="*/ 2082708 h 7200899"/>
              <a:gd name="connsiteX8576" fmla="*/ 12685808 w 24516184"/>
              <a:gd name="connsiteY8576" fmla="*/ 2082708 h 7200899"/>
              <a:gd name="connsiteX8577" fmla="*/ 12685808 w 24516184"/>
              <a:gd name="connsiteY8577" fmla="*/ 2082707 h 7200899"/>
              <a:gd name="connsiteX8578" fmla="*/ 12691674 w 24516184"/>
              <a:gd name="connsiteY8578" fmla="*/ 2082045 h 7200899"/>
              <a:gd name="connsiteX8579" fmla="*/ 12705302 w 24516184"/>
              <a:gd name="connsiteY8579" fmla="*/ 2066395 h 7200899"/>
              <a:gd name="connsiteX8580" fmla="*/ 12711820 w 24516184"/>
              <a:gd name="connsiteY8580" fmla="*/ 2032722 h 7200899"/>
              <a:gd name="connsiteX8581" fmla="*/ 10272072 w 24516184"/>
              <a:gd name="connsiteY8581" fmla="*/ 2029930 h 7200899"/>
              <a:gd name="connsiteX8582" fmla="*/ 10272109 w 24516184"/>
              <a:gd name="connsiteY8582" fmla="*/ 2030044 h 7200899"/>
              <a:gd name="connsiteX8583" fmla="*/ 10271848 w 24516184"/>
              <a:gd name="connsiteY8583" fmla="*/ 2037779 h 7200899"/>
              <a:gd name="connsiteX8584" fmla="*/ 10266875 w 24516184"/>
              <a:gd name="connsiteY8584" fmla="*/ 2044930 h 7200899"/>
              <a:gd name="connsiteX8585" fmla="*/ 10266734 w 24516184"/>
              <a:gd name="connsiteY8585" fmla="*/ 2045132 h 7200899"/>
              <a:gd name="connsiteX8586" fmla="*/ 10266716 w 24516184"/>
              <a:gd name="connsiteY8586" fmla="*/ 2045160 h 7200899"/>
              <a:gd name="connsiteX8587" fmla="*/ 10266372 w 24516184"/>
              <a:gd name="connsiteY8587" fmla="*/ 2045613 h 7200899"/>
              <a:gd name="connsiteX8588" fmla="*/ 10262408 w 24516184"/>
              <a:gd name="connsiteY8588" fmla="*/ 2050895 h 7200899"/>
              <a:gd name="connsiteX8589" fmla="*/ 10262408 w 24516184"/>
              <a:gd name="connsiteY8589" fmla="*/ 2050896 h 7200899"/>
              <a:gd name="connsiteX8590" fmla="*/ 10266372 w 24516184"/>
              <a:gd name="connsiteY8590" fmla="*/ 2045613 h 7200899"/>
              <a:gd name="connsiteX8591" fmla="*/ 10266708 w 24516184"/>
              <a:gd name="connsiteY8591" fmla="*/ 2045176 h 7200899"/>
              <a:gd name="connsiteX8592" fmla="*/ 10266716 w 24516184"/>
              <a:gd name="connsiteY8592" fmla="*/ 2045160 h 7200899"/>
              <a:gd name="connsiteX8593" fmla="*/ 10266727 w 24516184"/>
              <a:gd name="connsiteY8593" fmla="*/ 2045147 h 7200899"/>
              <a:gd name="connsiteX8594" fmla="*/ 10266734 w 24516184"/>
              <a:gd name="connsiteY8594" fmla="*/ 2045132 h 7200899"/>
              <a:gd name="connsiteX8595" fmla="*/ 10266875 w 24516184"/>
              <a:gd name="connsiteY8595" fmla="*/ 2044931 h 7200899"/>
              <a:gd name="connsiteX8596" fmla="*/ 10271848 w 24516184"/>
              <a:gd name="connsiteY8596" fmla="*/ 2037780 h 7200899"/>
              <a:gd name="connsiteX8597" fmla="*/ 10271848 w 24516184"/>
              <a:gd name="connsiteY8597" fmla="*/ 2037779 h 7200899"/>
              <a:gd name="connsiteX8598" fmla="*/ 10271855 w 24516184"/>
              <a:gd name="connsiteY8598" fmla="*/ 2037777 h 7200899"/>
              <a:gd name="connsiteX8599" fmla="*/ 10272109 w 24516184"/>
              <a:gd name="connsiteY8599" fmla="*/ 2030048 h 7200899"/>
              <a:gd name="connsiteX8600" fmla="*/ 10272109 w 24516184"/>
              <a:gd name="connsiteY8600" fmla="*/ 2030044 h 7200899"/>
              <a:gd name="connsiteX8601" fmla="*/ 10272109 w 24516184"/>
              <a:gd name="connsiteY8601" fmla="*/ 2030042 h 7200899"/>
              <a:gd name="connsiteX8602" fmla="*/ 4985322 w 24516184"/>
              <a:gd name="connsiteY8602" fmla="*/ 2027823 h 7200899"/>
              <a:gd name="connsiteX8603" fmla="*/ 4985290 w 24516184"/>
              <a:gd name="connsiteY8603" fmla="*/ 2027841 h 7200899"/>
              <a:gd name="connsiteX8604" fmla="*/ 5000558 w 24516184"/>
              <a:gd name="connsiteY8604" fmla="*/ 2030271 h 7200899"/>
              <a:gd name="connsiteX8605" fmla="*/ 5015926 w 24516184"/>
              <a:gd name="connsiteY8605" fmla="*/ 2032722 h 7200899"/>
              <a:gd name="connsiteX8606" fmla="*/ 5009980 w 24516184"/>
              <a:gd name="connsiteY8606" fmla="*/ 2063442 h 7200899"/>
              <a:gd name="connsiteX8607" fmla="*/ 5007482 w 24516184"/>
              <a:gd name="connsiteY8607" fmla="*/ 2068606 h 7200899"/>
              <a:gd name="connsiteX8608" fmla="*/ 4997812 w 24516184"/>
              <a:gd name="connsiteY8608" fmla="*/ 2079714 h 7200899"/>
              <a:gd name="connsiteX8609" fmla="*/ 4993414 w 24516184"/>
              <a:gd name="connsiteY8609" fmla="*/ 2082314 h 7200899"/>
              <a:gd name="connsiteX8610" fmla="*/ 4971726 w 24516184"/>
              <a:gd name="connsiteY8610" fmla="*/ 2084758 h 7200899"/>
              <a:gd name="connsiteX8611" fmla="*/ 4971786 w 24516184"/>
              <a:gd name="connsiteY8611" fmla="*/ 2084766 h 7200899"/>
              <a:gd name="connsiteX8612" fmla="*/ 4972014 w 24516184"/>
              <a:gd name="connsiteY8612" fmla="*/ 2084754 h 7200899"/>
              <a:gd name="connsiteX8613" fmla="*/ 4993356 w 24516184"/>
              <a:gd name="connsiteY8613" fmla="*/ 2082348 h 7200899"/>
              <a:gd name="connsiteX8614" fmla="*/ 4993414 w 24516184"/>
              <a:gd name="connsiteY8614" fmla="*/ 2082314 h 7200899"/>
              <a:gd name="connsiteX8615" fmla="*/ 4993714 w 24516184"/>
              <a:gd name="connsiteY8615" fmla="*/ 2082280 h 7200899"/>
              <a:gd name="connsiteX8616" fmla="*/ 4997546 w 24516184"/>
              <a:gd name="connsiteY8616" fmla="*/ 2080017 h 7200899"/>
              <a:gd name="connsiteX8617" fmla="*/ 4997812 w 24516184"/>
              <a:gd name="connsiteY8617" fmla="*/ 2079714 h 7200899"/>
              <a:gd name="connsiteX8618" fmla="*/ 4998334 w 24516184"/>
              <a:gd name="connsiteY8618" fmla="*/ 2079405 h 7200899"/>
              <a:gd name="connsiteX8619" fmla="*/ 5007170 w 24516184"/>
              <a:gd name="connsiteY8619" fmla="*/ 2069259 h 7200899"/>
              <a:gd name="connsiteX8620" fmla="*/ 5007482 w 24516184"/>
              <a:gd name="connsiteY8620" fmla="*/ 2068606 h 7200899"/>
              <a:gd name="connsiteX8621" fmla="*/ 5008054 w 24516184"/>
              <a:gd name="connsiteY8621" fmla="*/ 2067947 h 7200899"/>
              <a:gd name="connsiteX8622" fmla="*/ 5009810 w 24516184"/>
              <a:gd name="connsiteY8622" fmla="*/ 2064319 h 7200899"/>
              <a:gd name="connsiteX8623" fmla="*/ 5009980 w 24516184"/>
              <a:gd name="connsiteY8623" fmla="*/ 2063442 h 7200899"/>
              <a:gd name="connsiteX8624" fmla="*/ 5010428 w 24516184"/>
              <a:gd name="connsiteY8624" fmla="*/ 2062517 h 7200899"/>
              <a:gd name="connsiteX8625" fmla="*/ 5015440 w 24516184"/>
              <a:gd name="connsiteY8625" fmla="*/ 2036618 h 7200899"/>
              <a:gd name="connsiteX8626" fmla="*/ 5016064 w 24516184"/>
              <a:gd name="connsiteY8626" fmla="*/ 2032721 h 7200899"/>
              <a:gd name="connsiteX8627" fmla="*/ 5000692 w 24516184"/>
              <a:gd name="connsiteY8627" fmla="*/ 2030270 h 7200899"/>
              <a:gd name="connsiteX8628" fmla="*/ 14359236 w 24516184"/>
              <a:gd name="connsiteY8628" fmla="*/ 2027737 h 7200899"/>
              <a:gd name="connsiteX8629" fmla="*/ 14305440 w 24516184"/>
              <a:gd name="connsiteY8629" fmla="*/ 2108509 h 7200899"/>
              <a:gd name="connsiteX8630" fmla="*/ 14295004 w 24516184"/>
              <a:gd name="connsiteY8630" fmla="*/ 2080780 h 7200899"/>
              <a:gd name="connsiteX8631" fmla="*/ 14280602 w 24516184"/>
              <a:gd name="connsiteY8631" fmla="*/ 2102645 h 7200899"/>
              <a:gd name="connsiteX8632" fmla="*/ 14265232 w 24516184"/>
              <a:gd name="connsiteY8632" fmla="*/ 2100195 h 7200899"/>
              <a:gd name="connsiteX8633" fmla="*/ 14234488 w 24516184"/>
              <a:gd name="connsiteY8633" fmla="*/ 2095296 h 7200899"/>
              <a:gd name="connsiteX8634" fmla="*/ 14219124 w 24516184"/>
              <a:gd name="connsiteY8634" fmla="*/ 2092846 h 7200899"/>
              <a:gd name="connsiteX8635" fmla="*/ 14188384 w 24516184"/>
              <a:gd name="connsiteY8635" fmla="*/ 2087947 h 7200899"/>
              <a:gd name="connsiteX8636" fmla="*/ 14173012 w 24516184"/>
              <a:gd name="connsiteY8636" fmla="*/ 2085497 h 7200899"/>
              <a:gd name="connsiteX8637" fmla="*/ 14170332 w 24516184"/>
              <a:gd name="connsiteY8637" fmla="*/ 2068840 h 7200899"/>
              <a:gd name="connsiteX8638" fmla="*/ 14173012 w 24516184"/>
              <a:gd name="connsiteY8638" fmla="*/ 2085498 h 7200899"/>
              <a:gd name="connsiteX8639" fmla="*/ 14188384 w 24516184"/>
              <a:gd name="connsiteY8639" fmla="*/ 2087948 h 7200899"/>
              <a:gd name="connsiteX8640" fmla="*/ 14219124 w 24516184"/>
              <a:gd name="connsiteY8640" fmla="*/ 2092847 h 7200899"/>
              <a:gd name="connsiteX8641" fmla="*/ 14234488 w 24516184"/>
              <a:gd name="connsiteY8641" fmla="*/ 2095297 h 7200899"/>
              <a:gd name="connsiteX8642" fmla="*/ 14265232 w 24516184"/>
              <a:gd name="connsiteY8642" fmla="*/ 2100196 h 7200899"/>
              <a:gd name="connsiteX8643" fmla="*/ 14280602 w 24516184"/>
              <a:gd name="connsiteY8643" fmla="*/ 2102646 h 7200899"/>
              <a:gd name="connsiteX8644" fmla="*/ 14295004 w 24516184"/>
              <a:gd name="connsiteY8644" fmla="*/ 2080781 h 7200899"/>
              <a:gd name="connsiteX8645" fmla="*/ 14305440 w 24516184"/>
              <a:gd name="connsiteY8645" fmla="*/ 2108510 h 7200899"/>
              <a:gd name="connsiteX8646" fmla="*/ 14359236 w 24516184"/>
              <a:gd name="connsiteY8646" fmla="*/ 2027738 h 7200899"/>
              <a:gd name="connsiteX8647" fmla="*/ 13798272 w 24516184"/>
              <a:gd name="connsiteY8647" fmla="*/ 2026705 h 7200899"/>
              <a:gd name="connsiteX8648" fmla="*/ 13806008 w 24516184"/>
              <a:gd name="connsiteY8648" fmla="*/ 2032027 h 7200899"/>
              <a:gd name="connsiteX8649" fmla="*/ 13813068 w 24516184"/>
              <a:gd name="connsiteY8649" fmla="*/ 2037164 h 7200899"/>
              <a:gd name="connsiteX8650" fmla="*/ 13813328 w 24516184"/>
              <a:gd name="connsiteY8650" fmla="*/ 2037353 h 7200899"/>
              <a:gd name="connsiteX8651" fmla="*/ 13813326 w 24516184"/>
              <a:gd name="connsiteY8651" fmla="*/ 2037350 h 7200899"/>
              <a:gd name="connsiteX8652" fmla="*/ 13813068 w 24516184"/>
              <a:gd name="connsiteY8652" fmla="*/ 2037164 h 7200899"/>
              <a:gd name="connsiteX8653" fmla="*/ 13806008 w 24516184"/>
              <a:gd name="connsiteY8653" fmla="*/ 2032027 h 7200899"/>
              <a:gd name="connsiteX8654" fmla="*/ 13798290 w 24516184"/>
              <a:gd name="connsiteY8654" fmla="*/ 2026715 h 7200899"/>
              <a:gd name="connsiteX8655" fmla="*/ 13798276 w 24516184"/>
              <a:gd name="connsiteY8655" fmla="*/ 2026706 h 7200899"/>
              <a:gd name="connsiteX8656" fmla="*/ 6102494 w 24516184"/>
              <a:gd name="connsiteY8656" fmla="*/ 2026704 h 7200899"/>
              <a:gd name="connsiteX8657" fmla="*/ 6102518 w 24516184"/>
              <a:gd name="connsiteY8657" fmla="*/ 2026720 h 7200899"/>
              <a:gd name="connsiteX8658" fmla="*/ 6123616 w 24516184"/>
              <a:gd name="connsiteY8658" fmla="*/ 2029150 h 7200899"/>
              <a:gd name="connsiteX8659" fmla="*/ 6123332 w 24516184"/>
              <a:gd name="connsiteY8659" fmla="*/ 2029104 h 7200899"/>
              <a:gd name="connsiteX8660" fmla="*/ 10241397 w 24516184"/>
              <a:gd name="connsiteY8660" fmla="*/ 2025029 h 7200899"/>
              <a:gd name="connsiteX8661" fmla="*/ 10241397 w 24516184"/>
              <a:gd name="connsiteY8661" fmla="*/ 2025030 h 7200899"/>
              <a:gd name="connsiteX8662" fmla="*/ 10272109 w 24516184"/>
              <a:gd name="connsiteY8662" fmla="*/ 2029930 h 7200899"/>
              <a:gd name="connsiteX8663" fmla="*/ 10272109 w 24516184"/>
              <a:gd name="connsiteY8663" fmla="*/ 2029929 h 7200899"/>
              <a:gd name="connsiteX8664" fmla="*/ 6467542 w 24516184"/>
              <a:gd name="connsiteY8664" fmla="*/ 2023910 h 7200899"/>
              <a:gd name="connsiteX8665" fmla="*/ 6467546 w 24516184"/>
              <a:gd name="connsiteY8665" fmla="*/ 2023932 h 7200899"/>
              <a:gd name="connsiteX8666" fmla="*/ 6482552 w 24516184"/>
              <a:gd name="connsiteY8666" fmla="*/ 2026323 h 7200899"/>
              <a:gd name="connsiteX8667" fmla="*/ 6544030 w 24516184"/>
              <a:gd name="connsiteY8667" fmla="*/ 2036126 h 7200899"/>
              <a:gd name="connsiteX8668" fmla="*/ 6605444 w 24516184"/>
              <a:gd name="connsiteY8668" fmla="*/ 2045910 h 7200899"/>
              <a:gd name="connsiteX8669" fmla="*/ 6605630 w 24516184"/>
              <a:gd name="connsiteY8669" fmla="*/ 2045920 h 7200899"/>
              <a:gd name="connsiteX8670" fmla="*/ 6482684 w 24516184"/>
              <a:gd name="connsiteY8670" fmla="*/ 2026323 h 7200899"/>
              <a:gd name="connsiteX8671" fmla="*/ 6467186 w 24516184"/>
              <a:gd name="connsiteY8671" fmla="*/ 2023879 h 7200899"/>
              <a:gd name="connsiteX8672" fmla="*/ 6455502 w 24516184"/>
              <a:gd name="connsiteY8672" fmla="*/ 2054410 h 7200899"/>
              <a:gd name="connsiteX8673" fmla="*/ 6453894 w 24516184"/>
              <a:gd name="connsiteY8673" fmla="*/ 2057904 h 7200899"/>
              <a:gd name="connsiteX8674" fmla="*/ 6446434 w 24516184"/>
              <a:gd name="connsiteY8674" fmla="*/ 2070634 h 7200899"/>
              <a:gd name="connsiteX8675" fmla="*/ 6444206 w 24516184"/>
              <a:gd name="connsiteY8675" fmla="*/ 2073274 h 7200899"/>
              <a:gd name="connsiteX8676" fmla="*/ 6433746 w 24516184"/>
              <a:gd name="connsiteY8676" fmla="*/ 2077631 h 7200899"/>
              <a:gd name="connsiteX8677" fmla="*/ 6433846 w 24516184"/>
              <a:gd name="connsiteY8677" fmla="*/ 2077642 h 7200899"/>
              <a:gd name="connsiteX8678" fmla="*/ 6434514 w 24516184"/>
              <a:gd name="connsiteY8678" fmla="*/ 2077443 h 7200899"/>
              <a:gd name="connsiteX8679" fmla="*/ 6444030 w 24516184"/>
              <a:gd name="connsiteY8679" fmla="*/ 2073479 h 7200899"/>
              <a:gd name="connsiteX8680" fmla="*/ 6444206 w 24516184"/>
              <a:gd name="connsiteY8680" fmla="*/ 2073274 h 7200899"/>
              <a:gd name="connsiteX8681" fmla="*/ 6444700 w 24516184"/>
              <a:gd name="connsiteY8681" fmla="*/ 2073067 h 7200899"/>
              <a:gd name="connsiteX8682" fmla="*/ 6445720 w 24516184"/>
              <a:gd name="connsiteY8682" fmla="*/ 2071860 h 7200899"/>
              <a:gd name="connsiteX8683" fmla="*/ 6446434 w 24516184"/>
              <a:gd name="connsiteY8683" fmla="*/ 2070634 h 7200899"/>
              <a:gd name="connsiteX8684" fmla="*/ 6447490 w 24516184"/>
              <a:gd name="connsiteY8684" fmla="*/ 2069390 h 7200899"/>
              <a:gd name="connsiteX8685" fmla="*/ 6452714 w 24516184"/>
              <a:gd name="connsiteY8685" fmla="*/ 2060480 h 7200899"/>
              <a:gd name="connsiteX8686" fmla="*/ 6453894 w 24516184"/>
              <a:gd name="connsiteY8686" fmla="*/ 2057904 h 7200899"/>
              <a:gd name="connsiteX8687" fmla="*/ 6454666 w 24516184"/>
              <a:gd name="connsiteY8687" fmla="*/ 2056590 h 7200899"/>
              <a:gd name="connsiteX8688" fmla="*/ 6455502 w 24516184"/>
              <a:gd name="connsiteY8688" fmla="*/ 2054410 h 7200899"/>
              <a:gd name="connsiteX8689" fmla="*/ 6457464 w 24516184"/>
              <a:gd name="connsiteY8689" fmla="*/ 2050139 h 7200899"/>
              <a:gd name="connsiteX8690" fmla="*/ 6467224 w 24516184"/>
              <a:gd name="connsiteY8690" fmla="*/ 2024121 h 7200899"/>
              <a:gd name="connsiteX8691" fmla="*/ 14163100 w 24516184"/>
              <a:gd name="connsiteY8691" fmla="*/ 2023876 h 7200899"/>
              <a:gd name="connsiteX8692" fmla="*/ 14163256 w 24516184"/>
              <a:gd name="connsiteY8692" fmla="*/ 2024839 h 7200899"/>
              <a:gd name="connsiteX8693" fmla="*/ 14163486 w 24516184"/>
              <a:gd name="connsiteY8693" fmla="*/ 2026271 h 7200899"/>
              <a:gd name="connsiteX8694" fmla="*/ 14163872 w 24516184"/>
              <a:gd name="connsiteY8694" fmla="*/ 2028677 h 7200899"/>
              <a:gd name="connsiteX8695" fmla="*/ 14163930 w 24516184"/>
              <a:gd name="connsiteY8695" fmla="*/ 2029037 h 7200899"/>
              <a:gd name="connsiteX8696" fmla="*/ 14164570 w 24516184"/>
              <a:gd name="connsiteY8696" fmla="*/ 2033010 h 7200899"/>
              <a:gd name="connsiteX8697" fmla="*/ 14164952 w 24516184"/>
              <a:gd name="connsiteY8697" fmla="*/ 2035382 h 7200899"/>
              <a:gd name="connsiteX8698" fmla="*/ 14163930 w 24516184"/>
              <a:gd name="connsiteY8698" fmla="*/ 2029036 h 7200899"/>
              <a:gd name="connsiteX8699" fmla="*/ 14163872 w 24516184"/>
              <a:gd name="connsiteY8699" fmla="*/ 2028677 h 7200899"/>
              <a:gd name="connsiteX8700" fmla="*/ 14163834 w 24516184"/>
              <a:gd name="connsiteY8700" fmla="*/ 2028433 h 7200899"/>
              <a:gd name="connsiteX8701" fmla="*/ 14163486 w 24516184"/>
              <a:gd name="connsiteY8701" fmla="*/ 2026271 h 7200899"/>
              <a:gd name="connsiteX8702" fmla="*/ 14163256 w 24516184"/>
              <a:gd name="connsiteY8702" fmla="*/ 2024838 h 7200899"/>
              <a:gd name="connsiteX8703" fmla="*/ 10364479 w 24516184"/>
              <a:gd name="connsiteY8703" fmla="*/ 2022735 h 7200899"/>
              <a:gd name="connsiteX8704" fmla="*/ 10364479 w 24516184"/>
              <a:gd name="connsiteY8704" fmla="*/ 2022739 h 7200899"/>
              <a:gd name="connsiteX8705" fmla="*/ 10365402 w 24516184"/>
              <a:gd name="connsiteY8705" fmla="*/ 2030140 h 7200899"/>
              <a:gd name="connsiteX8706" fmla="*/ 10368434 w 24516184"/>
              <a:gd name="connsiteY8706" fmla="*/ 2032445 h 7200899"/>
              <a:gd name="connsiteX8707" fmla="*/ 10368434 w 24516184"/>
              <a:gd name="connsiteY8707" fmla="*/ 2032447 h 7200899"/>
              <a:gd name="connsiteX8708" fmla="*/ 10388217 w 24516184"/>
              <a:gd name="connsiteY8708" fmla="*/ 2047497 h 7200899"/>
              <a:gd name="connsiteX8709" fmla="*/ 10410431 w 24516184"/>
              <a:gd name="connsiteY8709" fmla="*/ 2051980 h 7200899"/>
              <a:gd name="connsiteX8710" fmla="*/ 10410431 w 24516184"/>
              <a:gd name="connsiteY8710" fmla="*/ 2051979 h 7200899"/>
              <a:gd name="connsiteX8711" fmla="*/ 10388217 w 24516184"/>
              <a:gd name="connsiteY8711" fmla="*/ 2047496 h 7200899"/>
              <a:gd name="connsiteX8712" fmla="*/ 10368434 w 24516184"/>
              <a:gd name="connsiteY8712" fmla="*/ 2032445 h 7200899"/>
              <a:gd name="connsiteX8713" fmla="*/ 10368434 w 24516184"/>
              <a:gd name="connsiteY8713" fmla="*/ 2032444 h 7200899"/>
              <a:gd name="connsiteX8714" fmla="*/ 10365402 w 24516184"/>
              <a:gd name="connsiteY8714" fmla="*/ 2030140 h 7200899"/>
              <a:gd name="connsiteX8715" fmla="*/ 7169914 w 24516184"/>
              <a:gd name="connsiteY8715" fmla="*/ 2015775 h 7200899"/>
              <a:gd name="connsiteX8716" fmla="*/ 7169966 w 24516184"/>
              <a:gd name="connsiteY8716" fmla="*/ 2015783 h 7200899"/>
              <a:gd name="connsiteX8717" fmla="*/ 7179018 w 24516184"/>
              <a:gd name="connsiteY8717" fmla="*/ 2016303 h 7200899"/>
              <a:gd name="connsiteX8718" fmla="*/ 7179024 w 24516184"/>
              <a:gd name="connsiteY8718" fmla="*/ 2016299 h 7200899"/>
              <a:gd name="connsiteX8719" fmla="*/ 14865688 w 24516184"/>
              <a:gd name="connsiteY8719" fmla="*/ 2015774 h 7200899"/>
              <a:gd name="connsiteX8720" fmla="*/ 14872756 w 24516184"/>
              <a:gd name="connsiteY8720" fmla="*/ 2016901 h 7200899"/>
              <a:gd name="connsiteX8721" fmla="*/ 14877212 w 24516184"/>
              <a:gd name="connsiteY8721" fmla="*/ 2017611 h 7200899"/>
              <a:gd name="connsiteX8722" fmla="*/ 14911798 w 24516184"/>
              <a:gd name="connsiteY8722" fmla="*/ 2023124 h 7200899"/>
              <a:gd name="connsiteX8723" fmla="*/ 14912722 w 24516184"/>
              <a:gd name="connsiteY8723" fmla="*/ 2057985 h 7200899"/>
              <a:gd name="connsiteX8724" fmla="*/ 14911798 w 24516184"/>
              <a:gd name="connsiteY8724" fmla="*/ 2023123 h 7200899"/>
              <a:gd name="connsiteX8725" fmla="*/ 14877212 w 24516184"/>
              <a:gd name="connsiteY8725" fmla="*/ 2017610 h 7200899"/>
              <a:gd name="connsiteX8726" fmla="*/ 14865696 w 24516184"/>
              <a:gd name="connsiteY8726" fmla="*/ 2015775 h 7200899"/>
              <a:gd name="connsiteX8727" fmla="*/ 14865688 w 24516184"/>
              <a:gd name="connsiteY8727" fmla="*/ 2015774 h 7200899"/>
              <a:gd name="connsiteX8728" fmla="*/ 5562866 w 24516184"/>
              <a:gd name="connsiteY8728" fmla="*/ 2013638 h 7200899"/>
              <a:gd name="connsiteX8729" fmla="*/ 5585132 w 24516184"/>
              <a:gd name="connsiteY8729" fmla="*/ 2033382 h 7200899"/>
              <a:gd name="connsiteX8730" fmla="*/ 5613512 w 24516184"/>
              <a:gd name="connsiteY8730" fmla="*/ 2058546 h 7200899"/>
              <a:gd name="connsiteX8731" fmla="*/ 5651482 w 24516184"/>
              <a:gd name="connsiteY8731" fmla="*/ 2073960 h 7200899"/>
              <a:gd name="connsiteX8732" fmla="*/ 5651624 w 24516184"/>
              <a:gd name="connsiteY8732" fmla="*/ 2073982 h 7200899"/>
              <a:gd name="connsiteX8733" fmla="*/ 5651642 w 24516184"/>
              <a:gd name="connsiteY8733" fmla="*/ 2073974 h 7200899"/>
              <a:gd name="connsiteX8734" fmla="*/ 5613638 w 24516184"/>
              <a:gd name="connsiteY8734" fmla="*/ 2058545 h 7200899"/>
              <a:gd name="connsiteX8735" fmla="*/ 5607830 w 24516184"/>
              <a:gd name="connsiteY8735" fmla="*/ 2053234 h 7200899"/>
              <a:gd name="connsiteX8736" fmla="*/ 5585434 w 24516184"/>
              <a:gd name="connsiteY8736" fmla="*/ 2033382 h 7200899"/>
              <a:gd name="connsiteX8737" fmla="*/ 5564748 w 24516184"/>
              <a:gd name="connsiteY8737" fmla="*/ 2015039 h 7200899"/>
              <a:gd name="connsiteX8738" fmla="*/ 18364860 w 24516184"/>
              <a:gd name="connsiteY8738" fmla="*/ 2010594 h 7200899"/>
              <a:gd name="connsiteX8739" fmla="*/ 18346288 w 24516184"/>
              <a:gd name="connsiteY8739" fmla="*/ 2108669 h 7200899"/>
              <a:gd name="connsiteX8740" fmla="*/ 18304064 w 24516184"/>
              <a:gd name="connsiteY8740" fmla="*/ 2044231 h 7200899"/>
              <a:gd name="connsiteX8741" fmla="*/ 18364860 w 24516184"/>
              <a:gd name="connsiteY8741" fmla="*/ 2010594 h 7200899"/>
              <a:gd name="connsiteX8742" fmla="*/ 10668926 w 24516184"/>
              <a:gd name="connsiteY8742" fmla="*/ 2010593 h 7200899"/>
              <a:gd name="connsiteX8743" fmla="*/ 10668863 w 24516184"/>
              <a:gd name="connsiteY8743" fmla="*/ 2010603 h 7200899"/>
              <a:gd name="connsiteX8744" fmla="*/ 10668863 w 24516184"/>
              <a:gd name="connsiteY8744" fmla="*/ 2010604 h 7200899"/>
              <a:gd name="connsiteX8745" fmla="*/ 10668926 w 24516184"/>
              <a:gd name="connsiteY8745" fmla="*/ 2010594 h 7200899"/>
              <a:gd name="connsiteX8746" fmla="*/ 10675932 w 24516184"/>
              <a:gd name="connsiteY8746" fmla="*/ 2063421 h 7200899"/>
              <a:gd name="connsiteX8747" fmla="*/ 10668926 w 24516184"/>
              <a:gd name="connsiteY8747" fmla="*/ 2010593 h 7200899"/>
              <a:gd name="connsiteX8748" fmla="*/ 14882380 w 24516184"/>
              <a:gd name="connsiteY8748" fmla="*/ 2009261 h 7200899"/>
              <a:gd name="connsiteX8749" fmla="*/ 14865686 w 24516184"/>
              <a:gd name="connsiteY8749" fmla="*/ 2015773 h 7200899"/>
              <a:gd name="connsiteX8750" fmla="*/ 14865686 w 24516184"/>
              <a:gd name="connsiteY8750" fmla="*/ 2015774 h 7200899"/>
              <a:gd name="connsiteX8751" fmla="*/ 14865688 w 24516184"/>
              <a:gd name="connsiteY8751" fmla="*/ 2015773 h 7200899"/>
              <a:gd name="connsiteX8752" fmla="*/ 14882380 w 24516184"/>
              <a:gd name="connsiteY8752" fmla="*/ 2009262 h 7200899"/>
              <a:gd name="connsiteX8753" fmla="*/ 6375088 w 24516184"/>
              <a:gd name="connsiteY8753" fmla="*/ 2009173 h 7200899"/>
              <a:gd name="connsiteX8754" fmla="*/ 6375202 w 24516184"/>
              <a:gd name="connsiteY8754" fmla="*/ 2009213 h 7200899"/>
              <a:gd name="connsiteX8755" fmla="*/ 6424926 w 24516184"/>
              <a:gd name="connsiteY8755" fmla="*/ 2017135 h 7200899"/>
              <a:gd name="connsiteX8756" fmla="*/ 6451820 w 24516184"/>
              <a:gd name="connsiteY8756" fmla="*/ 2021424 h 7200899"/>
              <a:gd name="connsiteX8757" fmla="*/ 6467186 w 24516184"/>
              <a:gd name="connsiteY8757" fmla="*/ 2023876 h 7200899"/>
              <a:gd name="connsiteX8758" fmla="*/ 6467186 w 24516184"/>
              <a:gd name="connsiteY8758" fmla="*/ 2023875 h 7200899"/>
              <a:gd name="connsiteX8759" fmla="*/ 6467310 w 24516184"/>
              <a:gd name="connsiteY8759" fmla="*/ 2023895 h 7200899"/>
              <a:gd name="connsiteX8760" fmla="*/ 6467318 w 24516184"/>
              <a:gd name="connsiteY8760" fmla="*/ 2023875 h 7200899"/>
              <a:gd name="connsiteX8761" fmla="*/ 6467324 w 24516184"/>
              <a:gd name="connsiteY8761" fmla="*/ 2023897 h 7200899"/>
              <a:gd name="connsiteX8762" fmla="*/ 6467520 w 24516184"/>
              <a:gd name="connsiteY8762" fmla="*/ 2023928 h 7200899"/>
              <a:gd name="connsiteX8763" fmla="*/ 6467526 w 24516184"/>
              <a:gd name="connsiteY8763" fmla="*/ 2023908 h 7200899"/>
              <a:gd name="connsiteX8764" fmla="*/ 6467318 w 24516184"/>
              <a:gd name="connsiteY8764" fmla="*/ 2023875 h 7200899"/>
              <a:gd name="connsiteX8765" fmla="*/ 6451954 w 24516184"/>
              <a:gd name="connsiteY8765" fmla="*/ 2021423 h 7200899"/>
              <a:gd name="connsiteX8766" fmla="*/ 6375088 w 24516184"/>
              <a:gd name="connsiteY8766" fmla="*/ 2009173 h 7200899"/>
              <a:gd name="connsiteX8767" fmla="*/ 6749460 w 24516184"/>
              <a:gd name="connsiteY8767" fmla="*/ 2008799 h 7200899"/>
              <a:gd name="connsiteX8768" fmla="*/ 6749460 w 24516184"/>
              <a:gd name="connsiteY8768" fmla="*/ 2008820 h 7200899"/>
              <a:gd name="connsiteX8769" fmla="*/ 6795438 w 24516184"/>
              <a:gd name="connsiteY8769" fmla="*/ 2016147 h 7200899"/>
              <a:gd name="connsiteX8770" fmla="*/ 6903024 w 24516184"/>
              <a:gd name="connsiteY8770" fmla="*/ 2033298 h 7200899"/>
              <a:gd name="connsiteX8771" fmla="*/ 6949140 w 24516184"/>
              <a:gd name="connsiteY8771" fmla="*/ 2040650 h 7200899"/>
              <a:gd name="connsiteX8772" fmla="*/ 6979880 w 24516184"/>
              <a:gd name="connsiteY8772" fmla="*/ 2045549 h 7200899"/>
              <a:gd name="connsiteX8773" fmla="*/ 7010620 w 24516184"/>
              <a:gd name="connsiteY8773" fmla="*/ 2050450 h 7200899"/>
              <a:gd name="connsiteX8774" fmla="*/ 7045200 w 24516184"/>
              <a:gd name="connsiteY8774" fmla="*/ 2055962 h 7200899"/>
              <a:gd name="connsiteX8775" fmla="*/ 7055724 w 24516184"/>
              <a:gd name="connsiteY8775" fmla="*/ 2057639 h 7200899"/>
              <a:gd name="connsiteX8776" fmla="*/ 7056846 w 24516184"/>
              <a:gd name="connsiteY8776" fmla="*/ 2057799 h 7200899"/>
              <a:gd name="connsiteX8777" fmla="*/ 7045316 w 24516184"/>
              <a:gd name="connsiteY8777" fmla="*/ 2055962 h 7200899"/>
              <a:gd name="connsiteX8778" fmla="*/ 7010740 w 24516184"/>
              <a:gd name="connsiteY8778" fmla="*/ 2050450 h 7200899"/>
              <a:gd name="connsiteX8779" fmla="*/ 6980006 w 24516184"/>
              <a:gd name="connsiteY8779" fmla="*/ 2045549 h 7200899"/>
              <a:gd name="connsiteX8780" fmla="*/ 6949248 w 24516184"/>
              <a:gd name="connsiteY8780" fmla="*/ 2040650 h 7200899"/>
              <a:gd name="connsiteX8781" fmla="*/ 6903146 w 24516184"/>
              <a:gd name="connsiteY8781" fmla="*/ 2033298 h 7200899"/>
              <a:gd name="connsiteX8782" fmla="*/ 6795566 w 24516184"/>
              <a:gd name="connsiteY8782" fmla="*/ 2016147 h 7200899"/>
              <a:gd name="connsiteX8783" fmla="*/ 6749460 w 24516184"/>
              <a:gd name="connsiteY8783" fmla="*/ 2008799 h 7200899"/>
              <a:gd name="connsiteX8784" fmla="*/ 4846990 w 24516184"/>
              <a:gd name="connsiteY8784" fmla="*/ 2005771 h 7200899"/>
              <a:gd name="connsiteX8785" fmla="*/ 4846914 w 24516184"/>
              <a:gd name="connsiteY8785" fmla="*/ 2005801 h 7200899"/>
              <a:gd name="connsiteX8786" fmla="*/ 4875304 w 24516184"/>
              <a:gd name="connsiteY8786" fmla="*/ 2019687 h 7200899"/>
              <a:gd name="connsiteX8787" fmla="*/ 4907096 w 24516184"/>
              <a:gd name="connsiteY8787" fmla="*/ 2066035 h 7200899"/>
              <a:gd name="connsiteX8788" fmla="*/ 4918226 w 24516184"/>
              <a:gd name="connsiteY8788" fmla="*/ 2077170 h 7200899"/>
              <a:gd name="connsiteX8789" fmla="*/ 4918384 w 24516184"/>
              <a:gd name="connsiteY8789" fmla="*/ 2077195 h 7200899"/>
              <a:gd name="connsiteX8790" fmla="*/ 4846990 w 24516184"/>
              <a:gd name="connsiteY8790" fmla="*/ 2005771 h 7200899"/>
              <a:gd name="connsiteX8791" fmla="*/ 5969908 w 24516184"/>
              <a:gd name="connsiteY8791" fmla="*/ 2004644 h 7200899"/>
              <a:gd name="connsiteX8792" fmla="*/ 5988216 w 24516184"/>
              <a:gd name="connsiteY8792" fmla="*/ 2027383 h 7200899"/>
              <a:gd name="connsiteX8793" fmla="*/ 5988518 w 24516184"/>
              <a:gd name="connsiteY8793" fmla="*/ 2028570 h 7200899"/>
              <a:gd name="connsiteX8794" fmla="*/ 5991156 w 24516184"/>
              <a:gd name="connsiteY8794" fmla="*/ 2043713 h 7200899"/>
              <a:gd name="connsiteX8795" fmla="*/ 5974814 w 24516184"/>
              <a:gd name="connsiteY8795" fmla="*/ 2056129 h 7200899"/>
              <a:gd name="connsiteX8796" fmla="*/ 5943138 w 24516184"/>
              <a:gd name="connsiteY8796" fmla="*/ 2059438 h 7200899"/>
              <a:gd name="connsiteX8797" fmla="*/ 5942972 w 24516184"/>
              <a:gd name="connsiteY8797" fmla="*/ 2059448 h 7200899"/>
              <a:gd name="connsiteX8798" fmla="*/ 5943014 w 24516184"/>
              <a:gd name="connsiteY8798" fmla="*/ 2059451 h 7200899"/>
              <a:gd name="connsiteX8799" fmla="*/ 5943138 w 24516184"/>
              <a:gd name="connsiteY8799" fmla="*/ 2059438 h 7200899"/>
              <a:gd name="connsiteX8800" fmla="*/ 5943876 w 24516184"/>
              <a:gd name="connsiteY8800" fmla="*/ 2059394 h 7200899"/>
              <a:gd name="connsiteX8801" fmla="*/ 5974764 w 24516184"/>
              <a:gd name="connsiteY8801" fmla="*/ 2056167 h 7200899"/>
              <a:gd name="connsiteX8802" fmla="*/ 5974814 w 24516184"/>
              <a:gd name="connsiteY8802" fmla="*/ 2056129 h 7200899"/>
              <a:gd name="connsiteX8803" fmla="*/ 5975176 w 24516184"/>
              <a:gd name="connsiteY8803" fmla="*/ 2056091 h 7200899"/>
              <a:gd name="connsiteX8804" fmla="*/ 5991194 w 24516184"/>
              <a:gd name="connsiteY8804" fmla="*/ 2043923 h 7200899"/>
              <a:gd name="connsiteX8805" fmla="*/ 5991156 w 24516184"/>
              <a:gd name="connsiteY8805" fmla="*/ 2043713 h 7200899"/>
              <a:gd name="connsiteX8806" fmla="*/ 5991436 w 24516184"/>
              <a:gd name="connsiteY8806" fmla="*/ 2043498 h 7200899"/>
              <a:gd name="connsiteX8807" fmla="*/ 5989510 w 24516184"/>
              <a:gd name="connsiteY8807" fmla="*/ 2032423 h 7200899"/>
              <a:gd name="connsiteX8808" fmla="*/ 5988518 w 24516184"/>
              <a:gd name="connsiteY8808" fmla="*/ 2028570 h 7200899"/>
              <a:gd name="connsiteX8809" fmla="*/ 5988318 w 24516184"/>
              <a:gd name="connsiteY8809" fmla="*/ 2027382 h 7200899"/>
              <a:gd name="connsiteX8810" fmla="*/ 5970028 w 24516184"/>
              <a:gd name="connsiteY8810" fmla="*/ 2004662 h 7200899"/>
              <a:gd name="connsiteX8811" fmla="*/ 11440048 w 24516184"/>
              <a:gd name="connsiteY8811" fmla="*/ 2001390 h 7200899"/>
              <a:gd name="connsiteX8812" fmla="*/ 11419842 w 24516184"/>
              <a:gd name="connsiteY8812" fmla="*/ 2006885 h 7200899"/>
              <a:gd name="connsiteX8813" fmla="*/ 11440048 w 24516184"/>
              <a:gd name="connsiteY8813" fmla="*/ 2001391 h 7200899"/>
              <a:gd name="connsiteX8814" fmla="*/ 10635313 w 24516184"/>
              <a:gd name="connsiteY8814" fmla="*/ 2000976 h 7200899"/>
              <a:gd name="connsiteX8815" fmla="*/ 10635333 w 24516184"/>
              <a:gd name="connsiteY8815" fmla="*/ 2000978 h 7200899"/>
              <a:gd name="connsiteX8816" fmla="*/ 10635336 w 24516184"/>
              <a:gd name="connsiteY8816" fmla="*/ 2000978 h 7200899"/>
              <a:gd name="connsiteX8817" fmla="*/ 20344212 w 24516184"/>
              <a:gd name="connsiteY8817" fmla="*/ 2000839 h 7200899"/>
              <a:gd name="connsiteX8818" fmla="*/ 20375400 w 24516184"/>
              <a:gd name="connsiteY8818" fmla="*/ 2225639 h 7200899"/>
              <a:gd name="connsiteX8819" fmla="*/ 20344212 w 24516184"/>
              <a:gd name="connsiteY8819" fmla="*/ 2000839 h 7200899"/>
              <a:gd name="connsiteX8820" fmla="*/ 10243710 w 24516184"/>
              <a:gd name="connsiteY8820" fmla="*/ 1999537 h 7200899"/>
              <a:gd name="connsiteX8821" fmla="*/ 10241349 w 24516184"/>
              <a:gd name="connsiteY8821" fmla="*/ 2025029 h 7200899"/>
              <a:gd name="connsiteX8822" fmla="*/ 10243710 w 24516184"/>
              <a:gd name="connsiteY8822" fmla="*/ 1999538 h 7200899"/>
              <a:gd name="connsiteX8823" fmla="*/ 10243741 w 24516184"/>
              <a:gd name="connsiteY8823" fmla="*/ 1999543 h 7200899"/>
              <a:gd name="connsiteX8824" fmla="*/ 10243741 w 24516184"/>
              <a:gd name="connsiteY8824" fmla="*/ 1999542 h 7200899"/>
              <a:gd name="connsiteX8825" fmla="*/ 17752872 w 24516184"/>
              <a:gd name="connsiteY8825" fmla="*/ 1995630 h 7200899"/>
              <a:gd name="connsiteX8826" fmla="*/ 17752872 w 24516184"/>
              <a:gd name="connsiteY8826" fmla="*/ 1995631 h 7200899"/>
              <a:gd name="connsiteX8827" fmla="*/ 17752876 w 24516184"/>
              <a:gd name="connsiteY8827" fmla="*/ 1995634 h 7200899"/>
              <a:gd name="connsiteX8828" fmla="*/ 17766460 w 24516184"/>
              <a:gd name="connsiteY8828" fmla="*/ 2006434 h 7200899"/>
              <a:gd name="connsiteX8829" fmla="*/ 17768432 w 24516184"/>
              <a:gd name="connsiteY8829" fmla="*/ 2012027 h 7200899"/>
              <a:gd name="connsiteX8830" fmla="*/ 17770772 w 24516184"/>
              <a:gd name="connsiteY8830" fmla="*/ 2025634 h 7200899"/>
              <a:gd name="connsiteX8831" fmla="*/ 17772040 w 24516184"/>
              <a:gd name="connsiteY8831" fmla="*/ 2049330 h 7200899"/>
              <a:gd name="connsiteX8832" fmla="*/ 17772044 w 24516184"/>
              <a:gd name="connsiteY8832" fmla="*/ 2049348 h 7200899"/>
              <a:gd name="connsiteX8833" fmla="*/ 17776432 w 24516184"/>
              <a:gd name="connsiteY8833" fmla="*/ 2056786 h 7200899"/>
              <a:gd name="connsiteX8834" fmla="*/ 17778152 w 24516184"/>
              <a:gd name="connsiteY8834" fmla="*/ 2059703 h 7200899"/>
              <a:gd name="connsiteX8835" fmla="*/ 17772044 w 24516184"/>
              <a:gd name="connsiteY8835" fmla="*/ 2049348 h 7200899"/>
              <a:gd name="connsiteX8836" fmla="*/ 17772044 w 24516184"/>
              <a:gd name="connsiteY8836" fmla="*/ 2049347 h 7200899"/>
              <a:gd name="connsiteX8837" fmla="*/ 17772040 w 24516184"/>
              <a:gd name="connsiteY8837" fmla="*/ 2049330 h 7200899"/>
              <a:gd name="connsiteX8838" fmla="*/ 17771276 w 24516184"/>
              <a:gd name="connsiteY8838" fmla="*/ 2028585 h 7200899"/>
              <a:gd name="connsiteX8839" fmla="*/ 17770772 w 24516184"/>
              <a:gd name="connsiteY8839" fmla="*/ 2025634 h 7200899"/>
              <a:gd name="connsiteX8840" fmla="*/ 17770328 w 24516184"/>
              <a:gd name="connsiteY8840" fmla="*/ 2017411 h 7200899"/>
              <a:gd name="connsiteX8841" fmla="*/ 17768432 w 24516184"/>
              <a:gd name="connsiteY8841" fmla="*/ 2012027 h 7200899"/>
              <a:gd name="connsiteX8842" fmla="*/ 17767632 w 24516184"/>
              <a:gd name="connsiteY8842" fmla="*/ 2007364 h 7200899"/>
              <a:gd name="connsiteX8843" fmla="*/ 17766460 w 24516184"/>
              <a:gd name="connsiteY8843" fmla="*/ 2006434 h 7200899"/>
              <a:gd name="connsiteX8844" fmla="*/ 17765304 w 24516184"/>
              <a:gd name="connsiteY8844" fmla="*/ 2003153 h 7200899"/>
              <a:gd name="connsiteX8845" fmla="*/ 17752876 w 24516184"/>
              <a:gd name="connsiteY8845" fmla="*/ 1995634 h 7200899"/>
              <a:gd name="connsiteX8846" fmla="*/ 7118037 w 24516184"/>
              <a:gd name="connsiteY8846" fmla="*/ 1994219 h 7200899"/>
              <a:gd name="connsiteX8847" fmla="*/ 7112852 w 24516184"/>
              <a:gd name="connsiteY8847" fmla="*/ 1999193 h 7200899"/>
              <a:gd name="connsiteX8848" fmla="*/ 7094016 w 24516184"/>
              <a:gd name="connsiteY8848" fmla="*/ 2002753 h 7200899"/>
              <a:gd name="connsiteX8849" fmla="*/ 7092982 w 24516184"/>
              <a:gd name="connsiteY8849" fmla="*/ 2003513 h 7200899"/>
              <a:gd name="connsiteX8850" fmla="*/ 7093066 w 24516184"/>
              <a:gd name="connsiteY8850" fmla="*/ 2003525 h 7200899"/>
              <a:gd name="connsiteX8851" fmla="*/ 7112940 w 24516184"/>
              <a:gd name="connsiteY8851" fmla="*/ 1999192 h 7200899"/>
              <a:gd name="connsiteX8852" fmla="*/ 7118012 w 24516184"/>
              <a:gd name="connsiteY8852" fmla="*/ 1994329 h 7200899"/>
              <a:gd name="connsiteX8853" fmla="*/ 2508514 w 24516184"/>
              <a:gd name="connsiteY8853" fmla="*/ 1993316 h 7200899"/>
              <a:gd name="connsiteX8854" fmla="*/ 2488366 w 24516184"/>
              <a:gd name="connsiteY8854" fmla="*/ 2042643 h 7200899"/>
              <a:gd name="connsiteX8855" fmla="*/ 2481529 w 24516184"/>
              <a:gd name="connsiteY8855" fmla="*/ 2048116 h 7200899"/>
              <a:gd name="connsiteX8856" fmla="*/ 2481602 w 24516184"/>
              <a:gd name="connsiteY8856" fmla="*/ 2048120 h 7200899"/>
              <a:gd name="connsiteX8857" fmla="*/ 2496310 w 24516184"/>
              <a:gd name="connsiteY8857" fmla="*/ 2026071 h 7200899"/>
              <a:gd name="connsiteX8858" fmla="*/ 2508590 w 24516184"/>
              <a:gd name="connsiteY8858" fmla="*/ 1993328 h 7200899"/>
              <a:gd name="connsiteX8859" fmla="*/ 5518828 w 24516184"/>
              <a:gd name="connsiteY8859" fmla="*/ 1992770 h 7200899"/>
              <a:gd name="connsiteX8860" fmla="*/ 5518802 w 24516184"/>
              <a:gd name="connsiteY8860" fmla="*/ 1992814 h 7200899"/>
              <a:gd name="connsiteX8861" fmla="*/ 5554166 w 24516184"/>
              <a:gd name="connsiteY8861" fmla="*/ 2007171 h 7200899"/>
              <a:gd name="connsiteX8862" fmla="*/ 5553802 w 24516184"/>
              <a:gd name="connsiteY8862" fmla="*/ 2006896 h 7200899"/>
              <a:gd name="connsiteX8863" fmla="*/ 5519984 w 24516184"/>
              <a:gd name="connsiteY8863" fmla="*/ 1993169 h 7200899"/>
              <a:gd name="connsiteX8864" fmla="*/ 20192152 w 24516184"/>
              <a:gd name="connsiteY8864" fmla="*/ 1991212 h 7200899"/>
              <a:gd name="connsiteX8865" fmla="*/ 20140324 w 24516184"/>
              <a:gd name="connsiteY8865" fmla="*/ 2067241 h 7200899"/>
              <a:gd name="connsiteX8866" fmla="*/ 20168956 w 24516184"/>
              <a:gd name="connsiteY8866" fmla="*/ 1996187 h 7200899"/>
              <a:gd name="connsiteX8867" fmla="*/ 20192152 w 24516184"/>
              <a:gd name="connsiteY8867" fmla="*/ 1991212 h 7200899"/>
              <a:gd name="connsiteX8868" fmla="*/ 10555337 w 24516184"/>
              <a:gd name="connsiteY8868" fmla="*/ 1989167 h 7200899"/>
              <a:gd name="connsiteX8869" fmla="*/ 10552271 w 24516184"/>
              <a:gd name="connsiteY8869" fmla="*/ 2004226 h 7200899"/>
              <a:gd name="connsiteX8870" fmla="*/ 10536087 w 24516184"/>
              <a:gd name="connsiteY8870" fmla="*/ 2009268 h 7200899"/>
              <a:gd name="connsiteX8871" fmla="*/ 10552271 w 24516184"/>
              <a:gd name="connsiteY8871" fmla="*/ 2004227 h 7200899"/>
              <a:gd name="connsiteX8872" fmla="*/ 10555337 w 24516184"/>
              <a:gd name="connsiteY8872" fmla="*/ 1989168 h 7200899"/>
              <a:gd name="connsiteX8873" fmla="*/ 10555369 w 24516184"/>
              <a:gd name="connsiteY8873" fmla="*/ 1989174 h 7200899"/>
              <a:gd name="connsiteX8874" fmla="*/ 10555369 w 24516184"/>
              <a:gd name="connsiteY8874" fmla="*/ 1989173 h 7200899"/>
              <a:gd name="connsiteX8875" fmla="*/ 6236794 w 24516184"/>
              <a:gd name="connsiteY8875" fmla="*/ 1987125 h 7200899"/>
              <a:gd name="connsiteX8876" fmla="*/ 6236794 w 24516184"/>
              <a:gd name="connsiteY8876" fmla="*/ 1987148 h 7200899"/>
              <a:gd name="connsiteX8877" fmla="*/ 6282762 w 24516184"/>
              <a:gd name="connsiteY8877" fmla="*/ 1994475 h 7200899"/>
              <a:gd name="connsiteX8878" fmla="*/ 6286296 w 24516184"/>
              <a:gd name="connsiteY8878" fmla="*/ 1997487 h 7200899"/>
              <a:gd name="connsiteX8879" fmla="*/ 6288382 w 24516184"/>
              <a:gd name="connsiteY8879" fmla="*/ 2000744 h 7200899"/>
              <a:gd name="connsiteX8880" fmla="*/ 6290270 w 24516184"/>
              <a:gd name="connsiteY8880" fmla="*/ 2005027 h 7200899"/>
              <a:gd name="connsiteX8881" fmla="*/ 6292746 w 24516184"/>
              <a:gd name="connsiteY8881" fmla="*/ 2017464 h 7200899"/>
              <a:gd name="connsiteX8882" fmla="*/ 6293422 w 24516184"/>
              <a:gd name="connsiteY8882" fmla="*/ 2021507 h 7200899"/>
              <a:gd name="connsiteX8883" fmla="*/ 6292670 w 24516184"/>
              <a:gd name="connsiteY8883" fmla="*/ 2056077 h 7200899"/>
              <a:gd name="connsiteX8884" fmla="*/ 6292802 w 24516184"/>
              <a:gd name="connsiteY8884" fmla="*/ 2056098 h 7200899"/>
              <a:gd name="connsiteX8885" fmla="*/ 6293550 w 24516184"/>
              <a:gd name="connsiteY8885" fmla="*/ 2021506 h 7200899"/>
              <a:gd name="connsiteX8886" fmla="*/ 6292746 w 24516184"/>
              <a:gd name="connsiteY8886" fmla="*/ 2017464 h 7200899"/>
              <a:gd name="connsiteX8887" fmla="*/ 6290928 w 24516184"/>
              <a:gd name="connsiteY8887" fmla="*/ 2006588 h 7200899"/>
              <a:gd name="connsiteX8888" fmla="*/ 6290900 w 24516184"/>
              <a:gd name="connsiteY8888" fmla="*/ 2006445 h 7200899"/>
              <a:gd name="connsiteX8889" fmla="*/ 6290270 w 24516184"/>
              <a:gd name="connsiteY8889" fmla="*/ 2005027 h 7200899"/>
              <a:gd name="connsiteX8890" fmla="*/ 6289986 w 24516184"/>
              <a:gd name="connsiteY8890" fmla="*/ 2003595 h 7200899"/>
              <a:gd name="connsiteX8891" fmla="*/ 6289500 w 24516184"/>
              <a:gd name="connsiteY8891" fmla="*/ 2002489 h 7200899"/>
              <a:gd name="connsiteX8892" fmla="*/ 6288382 w 24516184"/>
              <a:gd name="connsiteY8892" fmla="*/ 2000744 h 7200899"/>
              <a:gd name="connsiteX8893" fmla="*/ 6287616 w 24516184"/>
              <a:gd name="connsiteY8893" fmla="*/ 1999004 h 7200899"/>
              <a:gd name="connsiteX8894" fmla="*/ 6287060 w 24516184"/>
              <a:gd name="connsiteY8894" fmla="*/ 1998135 h 7200899"/>
              <a:gd name="connsiteX8895" fmla="*/ 6286296 w 24516184"/>
              <a:gd name="connsiteY8895" fmla="*/ 1997487 h 7200899"/>
              <a:gd name="connsiteX8896" fmla="*/ 6285870 w 24516184"/>
              <a:gd name="connsiteY8896" fmla="*/ 1996821 h 7200899"/>
              <a:gd name="connsiteX8897" fmla="*/ 6283556 w 24516184"/>
              <a:gd name="connsiteY8897" fmla="*/ 1994849 h 7200899"/>
              <a:gd name="connsiteX8898" fmla="*/ 6282890 w 24516184"/>
              <a:gd name="connsiteY8898" fmla="*/ 1994474 h 7200899"/>
              <a:gd name="connsiteX8899" fmla="*/ 6282948 w 24516184"/>
              <a:gd name="connsiteY8899" fmla="*/ 1994448 h 7200899"/>
              <a:gd name="connsiteX8900" fmla="*/ 6282894 w 24516184"/>
              <a:gd name="connsiteY8900" fmla="*/ 1994440 h 7200899"/>
              <a:gd name="connsiteX8901" fmla="*/ 6282890 w 24516184"/>
              <a:gd name="connsiteY8901" fmla="*/ 1994474 h 7200899"/>
              <a:gd name="connsiteX8902" fmla="*/ 6282820 w 24516184"/>
              <a:gd name="connsiteY8902" fmla="*/ 1994463 h 7200899"/>
              <a:gd name="connsiteX8903" fmla="*/ 6282792 w 24516184"/>
              <a:gd name="connsiteY8903" fmla="*/ 1994475 h 7200899"/>
              <a:gd name="connsiteX8904" fmla="*/ 6282792 w 24516184"/>
              <a:gd name="connsiteY8904" fmla="*/ 1994459 h 7200899"/>
              <a:gd name="connsiteX8905" fmla="*/ 11684412 w 24516184"/>
              <a:gd name="connsiteY8905" fmla="*/ 1986607 h 7200899"/>
              <a:gd name="connsiteX8906" fmla="*/ 11686522 w 24516184"/>
              <a:gd name="connsiteY8906" fmla="*/ 1989333 h 7200899"/>
              <a:gd name="connsiteX8907" fmla="*/ 11686534 w 24516184"/>
              <a:gd name="connsiteY8907" fmla="*/ 1989368 h 7200899"/>
              <a:gd name="connsiteX8908" fmla="*/ 11686550 w 24516184"/>
              <a:gd name="connsiteY8908" fmla="*/ 1989370 h 7200899"/>
              <a:gd name="connsiteX8909" fmla="*/ 11686522 w 24516184"/>
              <a:gd name="connsiteY8909" fmla="*/ 1989333 h 7200899"/>
              <a:gd name="connsiteX8910" fmla="*/ 11686522 w 24516184"/>
              <a:gd name="connsiteY8910" fmla="*/ 1989331 h 7200899"/>
              <a:gd name="connsiteX8911" fmla="*/ 12794128 w 24516184"/>
              <a:gd name="connsiteY8911" fmla="*/ 1985794 h 7200899"/>
              <a:gd name="connsiteX8912" fmla="*/ 12804084 w 24516184"/>
              <a:gd name="connsiteY8912" fmla="*/ 1996764 h 7200899"/>
              <a:gd name="connsiteX8913" fmla="*/ 12806668 w 24516184"/>
              <a:gd name="connsiteY8913" fmla="*/ 2008742 h 7200899"/>
              <a:gd name="connsiteX8914" fmla="*/ 12804084 w 24516184"/>
              <a:gd name="connsiteY8914" fmla="*/ 1996763 h 7200899"/>
              <a:gd name="connsiteX8915" fmla="*/ 12794132 w 24516184"/>
              <a:gd name="connsiteY8915" fmla="*/ 1985794 h 7200899"/>
              <a:gd name="connsiteX8916" fmla="*/ 5098370 w 24516184"/>
              <a:gd name="connsiteY8916" fmla="*/ 1985793 h 7200899"/>
              <a:gd name="connsiteX8917" fmla="*/ 5098394 w 24516184"/>
              <a:gd name="connsiteY8917" fmla="*/ 1985818 h 7200899"/>
              <a:gd name="connsiteX8918" fmla="*/ 5143396 w 24516184"/>
              <a:gd name="connsiteY8918" fmla="*/ 1992992 h 7200899"/>
              <a:gd name="connsiteX8919" fmla="*/ 5171256 w 24516184"/>
              <a:gd name="connsiteY8919" fmla="*/ 1997433 h 7200899"/>
              <a:gd name="connsiteX8920" fmla="*/ 5190468 w 24516184"/>
              <a:gd name="connsiteY8920" fmla="*/ 2000497 h 7200899"/>
              <a:gd name="connsiteX8921" fmla="*/ 5221206 w 24516184"/>
              <a:gd name="connsiteY8921" fmla="*/ 2005393 h 7200899"/>
              <a:gd name="connsiteX8922" fmla="*/ 5282688 w 24516184"/>
              <a:gd name="connsiteY8922" fmla="*/ 2015193 h 7200899"/>
              <a:gd name="connsiteX8923" fmla="*/ 5298062 w 24516184"/>
              <a:gd name="connsiteY8923" fmla="*/ 2017646 h 7200899"/>
              <a:gd name="connsiteX8924" fmla="*/ 5313426 w 24516184"/>
              <a:gd name="connsiteY8924" fmla="*/ 2020096 h 7200899"/>
              <a:gd name="connsiteX8925" fmla="*/ 5359540 w 24516184"/>
              <a:gd name="connsiteY8925" fmla="*/ 2027444 h 7200899"/>
              <a:gd name="connsiteX8926" fmla="*/ 5513234 w 24516184"/>
              <a:gd name="connsiteY8926" fmla="*/ 2051944 h 7200899"/>
              <a:gd name="connsiteX8927" fmla="*/ 5512990 w 24516184"/>
              <a:gd name="connsiteY8927" fmla="*/ 2051884 h 7200899"/>
              <a:gd name="connsiteX8928" fmla="*/ 5448042 w 24516184"/>
              <a:gd name="connsiteY8928" fmla="*/ 2041531 h 7200899"/>
              <a:gd name="connsiteX8929" fmla="*/ 5359672 w 24516184"/>
              <a:gd name="connsiteY8929" fmla="*/ 2027443 h 7200899"/>
              <a:gd name="connsiteX8930" fmla="*/ 5313560 w 24516184"/>
              <a:gd name="connsiteY8930" fmla="*/ 2020095 h 7200899"/>
              <a:gd name="connsiteX8931" fmla="*/ 5298192 w 24516184"/>
              <a:gd name="connsiteY8931" fmla="*/ 2017645 h 7200899"/>
              <a:gd name="connsiteX8932" fmla="*/ 5282820 w 24516184"/>
              <a:gd name="connsiteY8932" fmla="*/ 2015192 h 7200899"/>
              <a:gd name="connsiteX8933" fmla="*/ 5221338 w 24516184"/>
              <a:gd name="connsiteY8933" fmla="*/ 2005392 h 7200899"/>
              <a:gd name="connsiteX8934" fmla="*/ 5190600 w 24516184"/>
              <a:gd name="connsiteY8934" fmla="*/ 2000496 h 7200899"/>
              <a:gd name="connsiteX8935" fmla="*/ 5190602 w 24516184"/>
              <a:gd name="connsiteY8935" fmla="*/ 2000472 h 7200899"/>
              <a:gd name="connsiteX8936" fmla="*/ 5190578 w 24516184"/>
              <a:gd name="connsiteY8936" fmla="*/ 2000468 h 7200899"/>
              <a:gd name="connsiteX8937" fmla="*/ 5190600 w 24516184"/>
              <a:gd name="connsiteY8937" fmla="*/ 2000496 h 7200899"/>
              <a:gd name="connsiteX8938" fmla="*/ 5190478 w 24516184"/>
              <a:gd name="connsiteY8938" fmla="*/ 2000477 h 7200899"/>
              <a:gd name="connsiteX8939" fmla="*/ 5190478 w 24516184"/>
              <a:gd name="connsiteY8939" fmla="*/ 2000496 h 7200899"/>
              <a:gd name="connsiteX8940" fmla="*/ 5190456 w 24516184"/>
              <a:gd name="connsiteY8940" fmla="*/ 2000473 h 7200899"/>
              <a:gd name="connsiteX8941" fmla="*/ 5171386 w 24516184"/>
              <a:gd name="connsiteY8941" fmla="*/ 1997432 h 7200899"/>
              <a:gd name="connsiteX8942" fmla="*/ 5098370 w 24516184"/>
              <a:gd name="connsiteY8942" fmla="*/ 1985793 h 7200899"/>
              <a:gd name="connsiteX8943" fmla="*/ 7733984 w 24516184"/>
              <a:gd name="connsiteY8943" fmla="*/ 1985627 h 7200899"/>
              <a:gd name="connsiteX8944" fmla="*/ 7749362 w 24516184"/>
              <a:gd name="connsiteY8944" fmla="*/ 1988076 h 7200899"/>
              <a:gd name="connsiteX8945" fmla="*/ 7764736 w 24516184"/>
              <a:gd name="connsiteY8945" fmla="*/ 1990526 h 7200899"/>
              <a:gd name="connsiteX8946" fmla="*/ 7780106 w 24516184"/>
              <a:gd name="connsiteY8946" fmla="*/ 1992977 h 7200899"/>
              <a:gd name="connsiteX8947" fmla="*/ 7851516 w 24516184"/>
              <a:gd name="connsiteY8947" fmla="*/ 2064400 h 7200899"/>
              <a:gd name="connsiteX8948" fmla="*/ 7805386 w 24516184"/>
              <a:gd name="connsiteY8948" fmla="*/ 2057051 h 7200899"/>
              <a:gd name="connsiteX8949" fmla="*/ 7743900 w 24516184"/>
              <a:gd name="connsiteY8949" fmla="*/ 2047251 h 7200899"/>
              <a:gd name="connsiteX8950" fmla="*/ 7728526 w 24516184"/>
              <a:gd name="connsiteY8950" fmla="*/ 2044800 h 7200899"/>
              <a:gd name="connsiteX8951" fmla="*/ 7713156 w 24516184"/>
              <a:gd name="connsiteY8951" fmla="*/ 2042350 h 7200899"/>
              <a:gd name="connsiteX8952" fmla="*/ 7733984 w 24516184"/>
              <a:gd name="connsiteY8952" fmla="*/ 1985627 h 7200899"/>
              <a:gd name="connsiteX8953" fmla="*/ 10369767 w 24516184"/>
              <a:gd name="connsiteY8953" fmla="*/ 1985455 h 7200899"/>
              <a:gd name="connsiteX8954" fmla="*/ 10369581 w 24516184"/>
              <a:gd name="connsiteY8954" fmla="*/ 1986284 h 7200899"/>
              <a:gd name="connsiteX8955" fmla="*/ 10363159 w 24516184"/>
              <a:gd name="connsiteY8955" fmla="*/ 2012239 h 7200899"/>
              <a:gd name="connsiteX8956" fmla="*/ 10363636 w 24516184"/>
              <a:gd name="connsiteY8956" fmla="*/ 2015927 h 7200899"/>
              <a:gd name="connsiteX8957" fmla="*/ 10363636 w 24516184"/>
              <a:gd name="connsiteY8957" fmla="*/ 2015924 h 7200899"/>
              <a:gd name="connsiteX8958" fmla="*/ 10363170 w 24516184"/>
              <a:gd name="connsiteY8958" fmla="*/ 2012240 h 7200899"/>
              <a:gd name="connsiteX8959" fmla="*/ 10369581 w 24516184"/>
              <a:gd name="connsiteY8959" fmla="*/ 1986312 h 7200899"/>
              <a:gd name="connsiteX8960" fmla="*/ 10369581 w 24516184"/>
              <a:gd name="connsiteY8960" fmla="*/ 1986284 h 7200899"/>
              <a:gd name="connsiteX8961" fmla="*/ 10369588 w 24516184"/>
              <a:gd name="connsiteY8961" fmla="*/ 1986263 h 7200899"/>
              <a:gd name="connsiteX8962" fmla="*/ 6221294 w 24516184"/>
              <a:gd name="connsiteY8962" fmla="*/ 1984673 h 7200899"/>
              <a:gd name="connsiteX8963" fmla="*/ 6215250 w 24516184"/>
              <a:gd name="connsiteY8963" fmla="*/ 1990163 h 7200899"/>
              <a:gd name="connsiteX8964" fmla="*/ 6188460 w 24516184"/>
              <a:gd name="connsiteY8964" fmla="*/ 2014136 h 7200899"/>
              <a:gd name="connsiteX8965" fmla="*/ 6186840 w 24516184"/>
              <a:gd name="connsiteY8965" fmla="*/ 2015710 h 7200899"/>
              <a:gd name="connsiteX8966" fmla="*/ 6178270 w 24516184"/>
              <a:gd name="connsiteY8966" fmla="*/ 2023199 h 7200899"/>
              <a:gd name="connsiteX8967" fmla="*/ 6178638 w 24516184"/>
              <a:gd name="connsiteY8967" fmla="*/ 2023687 h 7200899"/>
              <a:gd name="connsiteX8968" fmla="*/ 6175522 w 24516184"/>
              <a:gd name="connsiteY8968" fmla="*/ 2026717 h 7200899"/>
              <a:gd name="connsiteX8969" fmla="*/ 6177810 w 24516184"/>
              <a:gd name="connsiteY8969" fmla="*/ 2034601 h 7200899"/>
              <a:gd name="connsiteX8970" fmla="*/ 6189294 w 24516184"/>
              <a:gd name="connsiteY8970" fmla="*/ 2037870 h 7200899"/>
              <a:gd name="connsiteX8971" fmla="*/ 6189988 w 24516184"/>
              <a:gd name="connsiteY8971" fmla="*/ 2038789 h 7200899"/>
              <a:gd name="connsiteX8972" fmla="*/ 6196656 w 24516184"/>
              <a:gd name="connsiteY8972" fmla="*/ 2039963 h 7200899"/>
              <a:gd name="connsiteX8973" fmla="*/ 6199972 w 24516184"/>
              <a:gd name="connsiteY8973" fmla="*/ 2040907 h 7200899"/>
              <a:gd name="connsiteX8974" fmla="*/ 6244408 w 24516184"/>
              <a:gd name="connsiteY8974" fmla="*/ 2048364 h 7200899"/>
              <a:gd name="connsiteX8975" fmla="*/ 6246306 w 24516184"/>
              <a:gd name="connsiteY8975" fmla="*/ 2048699 h 7200899"/>
              <a:gd name="connsiteX8976" fmla="*/ 6246706 w 24516184"/>
              <a:gd name="connsiteY8976" fmla="*/ 2048748 h 7200899"/>
              <a:gd name="connsiteX8977" fmla="*/ 6244408 w 24516184"/>
              <a:gd name="connsiteY8977" fmla="*/ 2048364 h 7200899"/>
              <a:gd name="connsiteX8978" fmla="*/ 6237720 w 24516184"/>
              <a:gd name="connsiteY8978" fmla="*/ 2047187 h 7200899"/>
              <a:gd name="connsiteX8979" fmla="*/ 6200298 w 24516184"/>
              <a:gd name="connsiteY8979" fmla="*/ 2040908 h 7200899"/>
              <a:gd name="connsiteX8980" fmla="*/ 6197496 w 24516184"/>
              <a:gd name="connsiteY8980" fmla="*/ 2040112 h 7200899"/>
              <a:gd name="connsiteX8981" fmla="*/ 6196656 w 24516184"/>
              <a:gd name="connsiteY8981" fmla="*/ 2039963 h 7200899"/>
              <a:gd name="connsiteX8982" fmla="*/ 6196124 w 24516184"/>
              <a:gd name="connsiteY8982" fmla="*/ 2039813 h 7200899"/>
              <a:gd name="connsiteX8983" fmla="*/ 6190318 w 24516184"/>
              <a:gd name="connsiteY8983" fmla="*/ 2038790 h 7200899"/>
              <a:gd name="connsiteX8984" fmla="*/ 6189710 w 24516184"/>
              <a:gd name="connsiteY8984" fmla="*/ 2037989 h 7200899"/>
              <a:gd name="connsiteX8985" fmla="*/ 6189294 w 24516184"/>
              <a:gd name="connsiteY8985" fmla="*/ 2037870 h 7200899"/>
              <a:gd name="connsiteX8986" fmla="*/ 6189202 w 24516184"/>
              <a:gd name="connsiteY8986" fmla="*/ 2037750 h 7200899"/>
              <a:gd name="connsiteX8987" fmla="*/ 6178140 w 24516184"/>
              <a:gd name="connsiteY8987" fmla="*/ 2034602 h 7200899"/>
              <a:gd name="connsiteX8988" fmla="*/ 6175856 w 24516184"/>
              <a:gd name="connsiteY8988" fmla="*/ 2026718 h 7200899"/>
              <a:gd name="connsiteX8989" fmla="*/ 6178776 w 24516184"/>
              <a:gd name="connsiteY8989" fmla="*/ 2023875 h 7200899"/>
              <a:gd name="connsiteX8990" fmla="*/ 6178638 w 24516184"/>
              <a:gd name="connsiteY8990" fmla="*/ 2023687 h 7200899"/>
              <a:gd name="connsiteX8991" fmla="*/ 6178830 w 24516184"/>
              <a:gd name="connsiteY8991" fmla="*/ 2023499 h 7200899"/>
              <a:gd name="connsiteX8992" fmla="*/ 6178608 w 24516184"/>
              <a:gd name="connsiteY8992" fmla="*/ 2023200 h 7200899"/>
              <a:gd name="connsiteX8993" fmla="*/ 6183848 w 24516184"/>
              <a:gd name="connsiteY8993" fmla="*/ 2018622 h 7200899"/>
              <a:gd name="connsiteX8994" fmla="*/ 6186840 w 24516184"/>
              <a:gd name="connsiteY8994" fmla="*/ 2015710 h 7200899"/>
              <a:gd name="connsiteX8995" fmla="*/ 6195262 w 24516184"/>
              <a:gd name="connsiteY8995" fmla="*/ 2008361 h 7200899"/>
              <a:gd name="connsiteX8996" fmla="*/ 6215250 w 24516184"/>
              <a:gd name="connsiteY8996" fmla="*/ 1990163 h 7200899"/>
              <a:gd name="connsiteX8997" fmla="*/ 6221388 w 24516184"/>
              <a:gd name="connsiteY8997" fmla="*/ 1984682 h 7200899"/>
              <a:gd name="connsiteX8998" fmla="*/ 11682144 w 24516184"/>
              <a:gd name="connsiteY8998" fmla="*/ 1980266 h 7200899"/>
              <a:gd name="connsiteX8999" fmla="*/ 11681652 w 24516184"/>
              <a:gd name="connsiteY8999" fmla="*/ 1983048 h 7200899"/>
              <a:gd name="connsiteX9000" fmla="*/ 11682144 w 24516184"/>
              <a:gd name="connsiteY9000" fmla="*/ 1980267 h 7200899"/>
              <a:gd name="connsiteX9001" fmla="*/ 7141468 w 24516184"/>
              <a:gd name="connsiteY9001" fmla="*/ 1971874 h 7200899"/>
              <a:gd name="connsiteX9002" fmla="*/ 7141392 w 24516184"/>
              <a:gd name="connsiteY9002" fmla="*/ 1971946 h 7200899"/>
              <a:gd name="connsiteX9003" fmla="*/ 7142234 w 24516184"/>
              <a:gd name="connsiteY9003" fmla="*/ 1973514 h 7200899"/>
              <a:gd name="connsiteX9004" fmla="*/ 7136006 w 24516184"/>
              <a:gd name="connsiteY9004" fmla="*/ 1980366 h 7200899"/>
              <a:gd name="connsiteX9005" fmla="*/ 7131474 w 24516184"/>
              <a:gd name="connsiteY9005" fmla="*/ 2000286 h 7200899"/>
              <a:gd name="connsiteX9006" fmla="*/ 7123684 w 24516184"/>
              <a:gd name="connsiteY9006" fmla="*/ 2008403 h 7200899"/>
              <a:gd name="connsiteX9007" fmla="*/ 7123780 w 24516184"/>
              <a:gd name="connsiteY9007" fmla="*/ 2008419 h 7200899"/>
              <a:gd name="connsiteX9008" fmla="*/ 7136120 w 24516184"/>
              <a:gd name="connsiteY9008" fmla="*/ 1980365 h 7200899"/>
              <a:gd name="connsiteX9009" fmla="*/ 7142280 w 24516184"/>
              <a:gd name="connsiteY9009" fmla="*/ 1973595 h 7200899"/>
              <a:gd name="connsiteX9010" fmla="*/ 7142234 w 24516184"/>
              <a:gd name="connsiteY9010" fmla="*/ 1973514 h 7200899"/>
              <a:gd name="connsiteX9011" fmla="*/ 7142304 w 24516184"/>
              <a:gd name="connsiteY9011" fmla="*/ 1973437 h 7200899"/>
              <a:gd name="connsiteX9012" fmla="*/ 10815041 w 24516184"/>
              <a:gd name="connsiteY9012" fmla="*/ 1970520 h 7200899"/>
              <a:gd name="connsiteX9013" fmla="*/ 10815041 w 24516184"/>
              <a:gd name="connsiteY9013" fmla="*/ 1970521 h 7200899"/>
              <a:gd name="connsiteX9014" fmla="*/ 10841932 w 24516184"/>
              <a:gd name="connsiteY9014" fmla="*/ 1974813 h 7200899"/>
              <a:gd name="connsiteX9015" fmla="*/ 10845770 w 24516184"/>
              <a:gd name="connsiteY9015" fmla="*/ 1975422 h 7200899"/>
              <a:gd name="connsiteX9016" fmla="*/ 10861144 w 24516184"/>
              <a:gd name="connsiteY9016" fmla="*/ 1977869 h 7200899"/>
              <a:gd name="connsiteX9017" fmla="*/ 10882272 w 24516184"/>
              <a:gd name="connsiteY9017" fmla="*/ 1981239 h 7200899"/>
              <a:gd name="connsiteX9018" fmla="*/ 10937934 w 24516184"/>
              <a:gd name="connsiteY9018" fmla="*/ 1990113 h 7200899"/>
              <a:gd name="connsiteX9019" fmla="*/ 10937939 w 24516184"/>
              <a:gd name="connsiteY9019" fmla="*/ 1990112 h 7200899"/>
              <a:gd name="connsiteX9020" fmla="*/ 10882272 w 24516184"/>
              <a:gd name="connsiteY9020" fmla="*/ 1981238 h 7200899"/>
              <a:gd name="connsiteX9021" fmla="*/ 10861144 w 24516184"/>
              <a:gd name="connsiteY9021" fmla="*/ 1977868 h 7200899"/>
              <a:gd name="connsiteX9022" fmla="*/ 10845770 w 24516184"/>
              <a:gd name="connsiteY9022" fmla="*/ 1975421 h 7200899"/>
              <a:gd name="connsiteX9023" fmla="*/ 10841932 w 24516184"/>
              <a:gd name="connsiteY9023" fmla="*/ 1974812 h 7200899"/>
              <a:gd name="connsiteX9024" fmla="*/ 3118944 w 24516184"/>
              <a:gd name="connsiteY9024" fmla="*/ 1970519 h 7200899"/>
              <a:gd name="connsiteX9025" fmla="*/ 3118944 w 24516184"/>
              <a:gd name="connsiteY9025" fmla="*/ 1970536 h 7200899"/>
              <a:gd name="connsiteX9026" fmla="*/ 3145742 w 24516184"/>
              <a:gd name="connsiteY9026" fmla="*/ 1974812 h 7200899"/>
              <a:gd name="connsiteX9027" fmla="*/ 3149582 w 24516184"/>
              <a:gd name="connsiteY9027" fmla="*/ 1975421 h 7200899"/>
              <a:gd name="connsiteX9028" fmla="*/ 3164954 w 24516184"/>
              <a:gd name="connsiteY9028" fmla="*/ 1977868 h 7200899"/>
              <a:gd name="connsiteX9029" fmla="*/ 3241806 w 24516184"/>
              <a:gd name="connsiteY9029" fmla="*/ 1990119 h 7200899"/>
              <a:gd name="connsiteX9030" fmla="*/ 3241813 w 24516184"/>
              <a:gd name="connsiteY9030" fmla="*/ 1990104 h 7200899"/>
              <a:gd name="connsiteX9031" fmla="*/ 3186187 w 24516184"/>
              <a:gd name="connsiteY9031" fmla="*/ 1981237 h 7200899"/>
              <a:gd name="connsiteX9032" fmla="*/ 3165051 w 24516184"/>
              <a:gd name="connsiteY9032" fmla="*/ 1977867 h 7200899"/>
              <a:gd name="connsiteX9033" fmla="*/ 3149682 w 24516184"/>
              <a:gd name="connsiteY9033" fmla="*/ 1975420 h 7200899"/>
              <a:gd name="connsiteX9034" fmla="*/ 3145844 w 24516184"/>
              <a:gd name="connsiteY9034" fmla="*/ 1974811 h 7200899"/>
              <a:gd name="connsiteX9035" fmla="*/ 7146480 w 24516184"/>
              <a:gd name="connsiteY9035" fmla="*/ 1966990 h 7200899"/>
              <a:gd name="connsiteX9036" fmla="*/ 7141436 w 24516184"/>
              <a:gd name="connsiteY9036" fmla="*/ 1971818 h 7200899"/>
              <a:gd name="connsiteX9037" fmla="*/ 7141468 w 24516184"/>
              <a:gd name="connsiteY9037" fmla="*/ 1971873 h 7200899"/>
              <a:gd name="connsiteX9038" fmla="*/ 7146370 w 24516184"/>
              <a:gd name="connsiteY9038" fmla="*/ 1967181 h 7200899"/>
              <a:gd name="connsiteX9039" fmla="*/ 11489458 w 24516184"/>
              <a:gd name="connsiteY9039" fmla="*/ 1966608 h 7200899"/>
              <a:gd name="connsiteX9040" fmla="*/ 11487118 w 24516184"/>
              <a:gd name="connsiteY9040" fmla="*/ 1966958 h 7200899"/>
              <a:gd name="connsiteX9041" fmla="*/ 11483428 w 24516184"/>
              <a:gd name="connsiteY9041" fmla="*/ 1969708 h 7200899"/>
              <a:gd name="connsiteX9042" fmla="*/ 11483002 w 24516184"/>
              <a:gd name="connsiteY9042" fmla="*/ 1970021 h 7200899"/>
              <a:gd name="connsiteX9043" fmla="*/ 11474428 w 24516184"/>
              <a:gd name="connsiteY9043" fmla="*/ 1974554 h 7200899"/>
              <a:gd name="connsiteX9044" fmla="*/ 11447348 w 24516184"/>
              <a:gd name="connsiteY9044" fmla="*/ 1996326 h 7200899"/>
              <a:gd name="connsiteX9045" fmla="*/ 11447360 w 24516184"/>
              <a:gd name="connsiteY9045" fmla="*/ 1996320 h 7200899"/>
              <a:gd name="connsiteX9046" fmla="*/ 11474428 w 24516184"/>
              <a:gd name="connsiteY9046" fmla="*/ 1974555 h 7200899"/>
              <a:gd name="connsiteX9047" fmla="*/ 11483000 w 24516184"/>
              <a:gd name="connsiteY9047" fmla="*/ 1970025 h 7200899"/>
              <a:gd name="connsiteX9048" fmla="*/ 11483002 w 24516184"/>
              <a:gd name="connsiteY9048" fmla="*/ 1970021 h 7200899"/>
              <a:gd name="connsiteX9049" fmla="*/ 11483008 w 24516184"/>
              <a:gd name="connsiteY9049" fmla="*/ 1970018 h 7200899"/>
              <a:gd name="connsiteX9050" fmla="*/ 11483428 w 24516184"/>
              <a:gd name="connsiteY9050" fmla="*/ 1969708 h 7200899"/>
              <a:gd name="connsiteX9051" fmla="*/ 11487118 w 24516184"/>
              <a:gd name="connsiteY9051" fmla="*/ 1966959 h 7200899"/>
              <a:gd name="connsiteX9052" fmla="*/ 11489454 w 24516184"/>
              <a:gd name="connsiteY9052" fmla="*/ 1966609 h 7200899"/>
              <a:gd name="connsiteX9053" fmla="*/ 7172145 w 24516184"/>
              <a:gd name="connsiteY9053" fmla="*/ 1962757 h 7200899"/>
              <a:gd name="connsiteX9054" fmla="*/ 7172664 w 24516184"/>
              <a:gd name="connsiteY9054" fmla="*/ 1965029 h 7200899"/>
              <a:gd name="connsiteX9055" fmla="*/ 7172662 w 24516184"/>
              <a:gd name="connsiteY9055" fmla="*/ 1963691 h 7200899"/>
              <a:gd name="connsiteX9056" fmla="*/ 3821444 w 24516184"/>
              <a:gd name="connsiteY9056" fmla="*/ 1962419 h 7200899"/>
              <a:gd name="connsiteX9057" fmla="*/ 3797941 w 24516184"/>
              <a:gd name="connsiteY9057" fmla="*/ 1964215 h 7200899"/>
              <a:gd name="connsiteX9058" fmla="*/ 3793392 w 24516184"/>
              <a:gd name="connsiteY9058" fmla="*/ 1966620 h 7200899"/>
              <a:gd name="connsiteX9059" fmla="*/ 3791130 w 24516184"/>
              <a:gd name="connsiteY9059" fmla="*/ 1966957 h 7200899"/>
              <a:gd name="connsiteX9060" fmla="*/ 3787164 w 24516184"/>
              <a:gd name="connsiteY9060" fmla="*/ 1969911 h 7200899"/>
              <a:gd name="connsiteX9061" fmla="*/ 3778380 w 24516184"/>
              <a:gd name="connsiteY9061" fmla="*/ 1974554 h 7200899"/>
              <a:gd name="connsiteX9062" fmla="*/ 3750922 w 24516184"/>
              <a:gd name="connsiteY9062" fmla="*/ 1996626 h 7200899"/>
              <a:gd name="connsiteX9063" fmla="*/ 3744092 w 24516184"/>
              <a:gd name="connsiteY9063" fmla="*/ 2001363 h 7200899"/>
              <a:gd name="connsiteX9064" fmla="*/ 3723844 w 24516184"/>
              <a:gd name="connsiteY9064" fmla="*/ 2006869 h 7200899"/>
              <a:gd name="connsiteX9065" fmla="*/ 3723844 w 24516184"/>
              <a:gd name="connsiteY9065" fmla="*/ 2006891 h 7200899"/>
              <a:gd name="connsiteX9066" fmla="*/ 3724526 w 24516184"/>
              <a:gd name="connsiteY9066" fmla="*/ 2006771 h 7200899"/>
              <a:gd name="connsiteX9067" fmla="*/ 3743884 w 24516184"/>
              <a:gd name="connsiteY9067" fmla="*/ 2001506 h 7200899"/>
              <a:gd name="connsiteX9068" fmla="*/ 3744092 w 24516184"/>
              <a:gd name="connsiteY9068" fmla="*/ 2001363 h 7200899"/>
              <a:gd name="connsiteX9069" fmla="*/ 3744626 w 24516184"/>
              <a:gd name="connsiteY9069" fmla="*/ 2001218 h 7200899"/>
              <a:gd name="connsiteX9070" fmla="*/ 3748878 w 24516184"/>
              <a:gd name="connsiteY9070" fmla="*/ 1998271 h 7200899"/>
              <a:gd name="connsiteX9071" fmla="*/ 3750922 w 24516184"/>
              <a:gd name="connsiteY9071" fmla="*/ 1996626 h 7200899"/>
              <a:gd name="connsiteX9072" fmla="*/ 3753386 w 24516184"/>
              <a:gd name="connsiteY9072" fmla="*/ 1994919 h 7200899"/>
              <a:gd name="connsiteX9073" fmla="*/ 3778710 w 24516184"/>
              <a:gd name="connsiteY9073" fmla="*/ 1974555 h 7200899"/>
              <a:gd name="connsiteX9074" fmla="*/ 3786334 w 24516184"/>
              <a:gd name="connsiteY9074" fmla="*/ 1970528 h 7200899"/>
              <a:gd name="connsiteX9075" fmla="*/ 3787164 w 24516184"/>
              <a:gd name="connsiteY9075" fmla="*/ 1969911 h 7200899"/>
              <a:gd name="connsiteX9076" fmla="*/ 3788328 w 24516184"/>
              <a:gd name="connsiteY9076" fmla="*/ 1969296 h 7200899"/>
              <a:gd name="connsiteX9077" fmla="*/ 3791464 w 24516184"/>
              <a:gd name="connsiteY9077" fmla="*/ 1966958 h 7200899"/>
              <a:gd name="connsiteX9078" fmla="*/ 3793258 w 24516184"/>
              <a:gd name="connsiteY9078" fmla="*/ 1966691 h 7200899"/>
              <a:gd name="connsiteX9079" fmla="*/ 3793392 w 24516184"/>
              <a:gd name="connsiteY9079" fmla="*/ 1966620 h 7200899"/>
              <a:gd name="connsiteX9080" fmla="*/ 3793858 w 24516184"/>
              <a:gd name="connsiteY9080" fmla="*/ 1966551 h 7200899"/>
              <a:gd name="connsiteX9081" fmla="*/ 3798280 w 24516184"/>
              <a:gd name="connsiteY9081" fmla="*/ 1964215 h 7200899"/>
              <a:gd name="connsiteX9082" fmla="*/ 3821258 w 24516184"/>
              <a:gd name="connsiteY9082" fmla="*/ 1962459 h 7200899"/>
              <a:gd name="connsiteX9083" fmla="*/ 3821486 w 24516184"/>
              <a:gd name="connsiteY9083" fmla="*/ 1962425 h 7200899"/>
              <a:gd name="connsiteX9084" fmla="*/ 7206006 w 24516184"/>
              <a:gd name="connsiteY9084" fmla="*/ 1961500 h 7200899"/>
              <a:gd name="connsiteX9085" fmla="*/ 7186502 w 24516184"/>
              <a:gd name="connsiteY9085" fmla="*/ 2009262 h 7200899"/>
              <a:gd name="connsiteX9086" fmla="*/ 7169900 w 24516184"/>
              <a:gd name="connsiteY9086" fmla="*/ 2015737 h 7200899"/>
              <a:gd name="connsiteX9087" fmla="*/ 7169896 w 24516184"/>
              <a:gd name="connsiteY9087" fmla="*/ 2015771 h 7200899"/>
              <a:gd name="connsiteX9088" fmla="*/ 7186486 w 24516184"/>
              <a:gd name="connsiteY9088" fmla="*/ 2009303 h 7200899"/>
              <a:gd name="connsiteX9089" fmla="*/ 7186502 w 24516184"/>
              <a:gd name="connsiteY9089" fmla="*/ 2009262 h 7200899"/>
              <a:gd name="connsiteX9090" fmla="*/ 7186605 w 24516184"/>
              <a:gd name="connsiteY9090" fmla="*/ 2009221 h 7200899"/>
              <a:gd name="connsiteX9091" fmla="*/ 7206086 w 24516184"/>
              <a:gd name="connsiteY9091" fmla="*/ 1961513 h 7200899"/>
              <a:gd name="connsiteX9092" fmla="*/ 12850812 w 24516184"/>
              <a:gd name="connsiteY9092" fmla="*/ 1960097 h 7200899"/>
              <a:gd name="connsiteX9093" fmla="*/ 12850844 w 24516184"/>
              <a:gd name="connsiteY9093" fmla="*/ 1960124 h 7200899"/>
              <a:gd name="connsiteX9094" fmla="*/ 12886356 w 24516184"/>
              <a:gd name="connsiteY9094" fmla="*/ 2000496 h 7200899"/>
              <a:gd name="connsiteX9095" fmla="*/ 12886356 w 24516184"/>
              <a:gd name="connsiteY9095" fmla="*/ 2000496 h 7200899"/>
              <a:gd name="connsiteX9096" fmla="*/ 12887828 w 24516184"/>
              <a:gd name="connsiteY9096" fmla="*/ 1966019 h 7200899"/>
              <a:gd name="connsiteX9097" fmla="*/ 12887828 w 24516184"/>
              <a:gd name="connsiteY9097" fmla="*/ 1966018 h 7200899"/>
              <a:gd name="connsiteX9098" fmla="*/ 12886356 w 24516184"/>
              <a:gd name="connsiteY9098" fmla="*/ 2000496 h 7200899"/>
              <a:gd name="connsiteX9099" fmla="*/ 12850844 w 24516184"/>
              <a:gd name="connsiteY9099" fmla="*/ 1960123 h 7200899"/>
              <a:gd name="connsiteX9100" fmla="*/ 14072256 w 24516184"/>
              <a:gd name="connsiteY9100" fmla="*/ 1958300 h 7200899"/>
              <a:gd name="connsiteX9101" fmla="*/ 14066360 w 24516184"/>
              <a:gd name="connsiteY9101" fmla="*/ 1959096 h 7200899"/>
              <a:gd name="connsiteX9102" fmla="*/ 14033686 w 24516184"/>
              <a:gd name="connsiteY9102" fmla="*/ 1968533 h 7200899"/>
              <a:gd name="connsiteX9103" fmla="*/ 13978656 w 24516184"/>
              <a:gd name="connsiteY9103" fmla="*/ 1994474 h 7200899"/>
              <a:gd name="connsiteX9104" fmla="*/ 13978656 w 24516184"/>
              <a:gd name="connsiteY9104" fmla="*/ 1994475 h 7200899"/>
              <a:gd name="connsiteX9105" fmla="*/ 14033686 w 24516184"/>
              <a:gd name="connsiteY9105" fmla="*/ 1968534 h 7200899"/>
              <a:gd name="connsiteX9106" fmla="*/ 14066360 w 24516184"/>
              <a:gd name="connsiteY9106" fmla="*/ 1959097 h 7200899"/>
              <a:gd name="connsiteX9107" fmla="*/ 14072248 w 24516184"/>
              <a:gd name="connsiteY9107" fmla="*/ 1958302 h 7200899"/>
              <a:gd name="connsiteX9108" fmla="*/ 10356712 w 24516184"/>
              <a:gd name="connsiteY9108" fmla="*/ 1958059 h 7200899"/>
              <a:gd name="connsiteX9109" fmla="*/ 10360047 w 24516184"/>
              <a:gd name="connsiteY9109" fmla="*/ 1961196 h 7200899"/>
              <a:gd name="connsiteX9110" fmla="*/ 10359903 w 24516184"/>
              <a:gd name="connsiteY9110" fmla="*/ 1962220 h 7200899"/>
              <a:gd name="connsiteX9111" fmla="*/ 10359612 w 24516184"/>
              <a:gd name="connsiteY9111" fmla="*/ 1964267 h 7200899"/>
              <a:gd name="connsiteX9112" fmla="*/ 10359612 w 24516184"/>
              <a:gd name="connsiteY9112" fmla="*/ 1964269 h 7200899"/>
              <a:gd name="connsiteX9113" fmla="*/ 10359600 w 24516184"/>
              <a:gd name="connsiteY9113" fmla="*/ 1964282 h 7200899"/>
              <a:gd name="connsiteX9114" fmla="*/ 10359587 w 24516184"/>
              <a:gd name="connsiteY9114" fmla="*/ 1964348 h 7200899"/>
              <a:gd name="connsiteX9115" fmla="*/ 10357287 w 24516184"/>
              <a:gd name="connsiteY9115" fmla="*/ 1974074 h 7200899"/>
              <a:gd name="connsiteX9116" fmla="*/ 10356734 w 24516184"/>
              <a:gd name="connsiteY9116" fmla="*/ 1975976 h 7200899"/>
              <a:gd name="connsiteX9117" fmla="*/ 10356655 w 24516184"/>
              <a:gd name="connsiteY9117" fmla="*/ 1976244 h 7200899"/>
              <a:gd name="connsiteX9118" fmla="*/ 10356655 w 24516184"/>
              <a:gd name="connsiteY9118" fmla="*/ 1976260 h 7200899"/>
              <a:gd name="connsiteX9119" fmla="*/ 10356649 w 24516184"/>
              <a:gd name="connsiteY9119" fmla="*/ 1976276 h 7200899"/>
              <a:gd name="connsiteX9120" fmla="*/ 10354386 w 24516184"/>
              <a:gd name="connsiteY9120" fmla="*/ 1983005 h 7200899"/>
              <a:gd name="connsiteX9121" fmla="*/ 10356655 w 24516184"/>
              <a:gd name="connsiteY9121" fmla="*/ 1976260 h 7200899"/>
              <a:gd name="connsiteX9122" fmla="*/ 10356734 w 24516184"/>
              <a:gd name="connsiteY9122" fmla="*/ 1975976 h 7200899"/>
              <a:gd name="connsiteX9123" fmla="*/ 10357287 w 24516184"/>
              <a:gd name="connsiteY9123" fmla="*/ 1974091 h 7200899"/>
              <a:gd name="connsiteX9124" fmla="*/ 10357287 w 24516184"/>
              <a:gd name="connsiteY9124" fmla="*/ 1974074 h 7200899"/>
              <a:gd name="connsiteX9125" fmla="*/ 10357299 w 24516184"/>
              <a:gd name="connsiteY9125" fmla="*/ 1974051 h 7200899"/>
              <a:gd name="connsiteX9126" fmla="*/ 10359587 w 24516184"/>
              <a:gd name="connsiteY9126" fmla="*/ 1964348 h 7200899"/>
              <a:gd name="connsiteX9127" fmla="*/ 10359612 w 24516184"/>
              <a:gd name="connsiteY9127" fmla="*/ 1964269 h 7200899"/>
              <a:gd name="connsiteX9128" fmla="*/ 10359903 w 24516184"/>
              <a:gd name="connsiteY9128" fmla="*/ 1962220 h 7200899"/>
              <a:gd name="connsiteX9129" fmla="*/ 10360047 w 24516184"/>
              <a:gd name="connsiteY9129" fmla="*/ 1961197 h 7200899"/>
              <a:gd name="connsiteX9130" fmla="*/ 10360287 w 24516184"/>
              <a:gd name="connsiteY9130" fmla="*/ 1961428 h 7200899"/>
              <a:gd name="connsiteX9131" fmla="*/ 10360287 w 24516184"/>
              <a:gd name="connsiteY9131" fmla="*/ 1961427 h 7200899"/>
              <a:gd name="connsiteX9132" fmla="*/ 10360047 w 24516184"/>
              <a:gd name="connsiteY9132" fmla="*/ 1961196 h 7200899"/>
              <a:gd name="connsiteX9133" fmla="*/ 10360047 w 24516184"/>
              <a:gd name="connsiteY9133" fmla="*/ 1961195 h 7200899"/>
              <a:gd name="connsiteX9134" fmla="*/ 10722799 w 24516184"/>
              <a:gd name="connsiteY9134" fmla="*/ 1955825 h 7200899"/>
              <a:gd name="connsiteX9135" fmla="*/ 10696661 w 24516184"/>
              <a:gd name="connsiteY9135" fmla="*/ 1983358 h 7200899"/>
              <a:gd name="connsiteX9136" fmla="*/ 10696661 w 24516184"/>
              <a:gd name="connsiteY9136" fmla="*/ 1983361 h 7200899"/>
              <a:gd name="connsiteX9137" fmla="*/ 10688634 w 24516184"/>
              <a:gd name="connsiteY9137" fmla="*/ 1988392 h 7200899"/>
              <a:gd name="connsiteX9138" fmla="*/ 10670677 w 24516184"/>
              <a:gd name="connsiteY9138" fmla="*/ 1996215 h 7200899"/>
              <a:gd name="connsiteX9139" fmla="*/ 10668465 w 24516184"/>
              <a:gd name="connsiteY9139" fmla="*/ 1997179 h 7200899"/>
              <a:gd name="connsiteX9140" fmla="*/ 10668454 w 24516184"/>
              <a:gd name="connsiteY9140" fmla="*/ 1997182 h 7200899"/>
              <a:gd name="connsiteX9141" fmla="*/ 10668424 w 24516184"/>
              <a:gd name="connsiteY9141" fmla="*/ 1997191 h 7200899"/>
              <a:gd name="connsiteX9142" fmla="*/ 10660779 w 24516184"/>
              <a:gd name="connsiteY9142" fmla="*/ 1999256 h 7200899"/>
              <a:gd name="connsiteX9143" fmla="*/ 10660780 w 24516184"/>
              <a:gd name="connsiteY9143" fmla="*/ 1999256 h 7200899"/>
              <a:gd name="connsiteX9144" fmla="*/ 10668424 w 24516184"/>
              <a:gd name="connsiteY9144" fmla="*/ 1997191 h 7200899"/>
              <a:gd name="connsiteX9145" fmla="*/ 10668465 w 24516184"/>
              <a:gd name="connsiteY9145" fmla="*/ 1997179 h 7200899"/>
              <a:gd name="connsiteX9146" fmla="*/ 10668471 w 24516184"/>
              <a:gd name="connsiteY9146" fmla="*/ 1997178 h 7200899"/>
              <a:gd name="connsiteX9147" fmla="*/ 10670677 w 24516184"/>
              <a:gd name="connsiteY9147" fmla="*/ 1996215 h 7200899"/>
              <a:gd name="connsiteX9148" fmla="*/ 10688633 w 24516184"/>
              <a:gd name="connsiteY9148" fmla="*/ 1988395 h 7200899"/>
              <a:gd name="connsiteX9149" fmla="*/ 10688634 w 24516184"/>
              <a:gd name="connsiteY9149" fmla="*/ 1988392 h 7200899"/>
              <a:gd name="connsiteX9150" fmla="*/ 10688648 w 24516184"/>
              <a:gd name="connsiteY9150" fmla="*/ 1988388 h 7200899"/>
              <a:gd name="connsiteX9151" fmla="*/ 10696661 w 24516184"/>
              <a:gd name="connsiteY9151" fmla="*/ 1983365 h 7200899"/>
              <a:gd name="connsiteX9152" fmla="*/ 10696661 w 24516184"/>
              <a:gd name="connsiteY9152" fmla="*/ 1983361 h 7200899"/>
              <a:gd name="connsiteX9153" fmla="*/ 14105072 w 24516184"/>
              <a:gd name="connsiteY9153" fmla="*/ 1955519 h 7200899"/>
              <a:gd name="connsiteX9154" fmla="*/ 14097868 w 24516184"/>
              <a:gd name="connsiteY9154" fmla="*/ 1955979 h 7200899"/>
              <a:gd name="connsiteX9155" fmla="*/ 14091900 w 24516184"/>
              <a:gd name="connsiteY9155" fmla="*/ 1955647 h 7200899"/>
              <a:gd name="connsiteX9156" fmla="*/ 14081880 w 24516184"/>
              <a:gd name="connsiteY9156" fmla="*/ 1957000 h 7200899"/>
              <a:gd name="connsiteX9157" fmla="*/ 14081892 w 24516184"/>
              <a:gd name="connsiteY9157" fmla="*/ 1956999 h 7200899"/>
              <a:gd name="connsiteX9158" fmla="*/ 14091900 w 24516184"/>
              <a:gd name="connsiteY9158" fmla="*/ 1955648 h 7200899"/>
              <a:gd name="connsiteX9159" fmla="*/ 14097858 w 24516184"/>
              <a:gd name="connsiteY9159" fmla="*/ 1955980 h 7200899"/>
              <a:gd name="connsiteX9160" fmla="*/ 14097868 w 24516184"/>
              <a:gd name="connsiteY9160" fmla="*/ 1955979 h 7200899"/>
              <a:gd name="connsiteX9161" fmla="*/ 14107694 w 24516184"/>
              <a:gd name="connsiteY9161" fmla="*/ 1956526 h 7200899"/>
              <a:gd name="connsiteX9162" fmla="*/ 14122432 w 24516184"/>
              <a:gd name="connsiteY9162" fmla="*/ 1957347 h 7200899"/>
              <a:gd name="connsiteX9163" fmla="*/ 14122434 w 24516184"/>
              <a:gd name="connsiteY9163" fmla="*/ 1957347 h 7200899"/>
              <a:gd name="connsiteX9164" fmla="*/ 14122452 w 24516184"/>
              <a:gd name="connsiteY9164" fmla="*/ 1957349 h 7200899"/>
              <a:gd name="connsiteX9165" fmla="*/ 14122436 w 24516184"/>
              <a:gd name="connsiteY9165" fmla="*/ 1957347 h 7200899"/>
              <a:gd name="connsiteX9166" fmla="*/ 14122434 w 24516184"/>
              <a:gd name="connsiteY9166" fmla="*/ 1957347 h 7200899"/>
              <a:gd name="connsiteX9167" fmla="*/ 14107694 w 24516184"/>
              <a:gd name="connsiteY9167" fmla="*/ 1956526 h 7200899"/>
              <a:gd name="connsiteX9168" fmla="*/ 14097868 w 24516184"/>
              <a:gd name="connsiteY9168" fmla="*/ 1955979 h 7200899"/>
              <a:gd name="connsiteX9169" fmla="*/ 6409196 w 24516184"/>
              <a:gd name="connsiteY9169" fmla="*/ 1955519 h 7200899"/>
              <a:gd name="connsiteX9170" fmla="*/ 6337786 w 24516184"/>
              <a:gd name="connsiteY9170" fmla="*/ 1968534 h 7200899"/>
              <a:gd name="connsiteX9171" fmla="*/ 6282910 w 24516184"/>
              <a:gd name="connsiteY9171" fmla="*/ 1994421 h 7200899"/>
              <a:gd name="connsiteX9172" fmla="*/ 6282980 w 24516184"/>
              <a:gd name="connsiteY9172" fmla="*/ 1994433 h 7200899"/>
              <a:gd name="connsiteX9173" fmla="*/ 6337900 w 24516184"/>
              <a:gd name="connsiteY9173" fmla="*/ 1968533 h 7200899"/>
              <a:gd name="connsiteX9174" fmla="*/ 6379868 w 24516184"/>
              <a:gd name="connsiteY9174" fmla="*/ 1957397 h 7200899"/>
              <a:gd name="connsiteX9175" fmla="*/ 6409228 w 24516184"/>
              <a:gd name="connsiteY9175" fmla="*/ 1955522 h 7200899"/>
              <a:gd name="connsiteX9176" fmla="*/ 12612514 w 24516184"/>
              <a:gd name="connsiteY9176" fmla="*/ 1955343 h 7200899"/>
              <a:gd name="connsiteX9177" fmla="*/ 12606194 w 24516184"/>
              <a:gd name="connsiteY9177" fmla="*/ 1971410 h 7200899"/>
              <a:gd name="connsiteX9178" fmla="*/ 12591628 w 24516184"/>
              <a:gd name="connsiteY9178" fmla="*/ 1965879 h 7200899"/>
              <a:gd name="connsiteX9179" fmla="*/ 12558980 w 24516184"/>
              <a:gd name="connsiteY9179" fmla="*/ 1983027 h 7200899"/>
              <a:gd name="connsiteX9180" fmla="*/ 12512688 w 24516184"/>
              <a:gd name="connsiteY9180" fmla="*/ 1993475 h 7200899"/>
              <a:gd name="connsiteX9181" fmla="*/ 12495656 w 24516184"/>
              <a:gd name="connsiteY9181" fmla="*/ 1993492 h 7200899"/>
              <a:gd name="connsiteX9182" fmla="*/ 12491388 w 24516184"/>
              <a:gd name="connsiteY9182" fmla="*/ 2026182 h 7200899"/>
              <a:gd name="connsiteX9183" fmla="*/ 12471424 w 24516184"/>
              <a:gd name="connsiteY9183" fmla="*/ 2053695 h 7200899"/>
              <a:gd name="connsiteX9184" fmla="*/ 12444124 w 24516184"/>
              <a:gd name="connsiteY9184" fmla="*/ 2067239 h 7200899"/>
              <a:gd name="connsiteX9185" fmla="*/ 12444124 w 24516184"/>
              <a:gd name="connsiteY9185" fmla="*/ 2067240 h 7200899"/>
              <a:gd name="connsiteX9186" fmla="*/ 12471424 w 24516184"/>
              <a:gd name="connsiteY9186" fmla="*/ 2053696 h 7200899"/>
              <a:gd name="connsiteX9187" fmla="*/ 12473600 w 24516184"/>
              <a:gd name="connsiteY9187" fmla="*/ 2051635 h 7200899"/>
              <a:gd name="connsiteX9188" fmla="*/ 12482914 w 24516184"/>
              <a:gd name="connsiteY9188" fmla="*/ 2042808 h 7200899"/>
              <a:gd name="connsiteX9189" fmla="*/ 12491388 w 24516184"/>
              <a:gd name="connsiteY9189" fmla="*/ 2026183 h 7200899"/>
              <a:gd name="connsiteX9190" fmla="*/ 12495656 w 24516184"/>
              <a:gd name="connsiteY9190" fmla="*/ 1993493 h 7200899"/>
              <a:gd name="connsiteX9191" fmla="*/ 12512688 w 24516184"/>
              <a:gd name="connsiteY9191" fmla="*/ 1993476 h 7200899"/>
              <a:gd name="connsiteX9192" fmla="*/ 12558980 w 24516184"/>
              <a:gd name="connsiteY9192" fmla="*/ 1983028 h 7200899"/>
              <a:gd name="connsiteX9193" fmla="*/ 12591628 w 24516184"/>
              <a:gd name="connsiteY9193" fmla="*/ 1965880 h 7200899"/>
              <a:gd name="connsiteX9194" fmla="*/ 12606194 w 24516184"/>
              <a:gd name="connsiteY9194" fmla="*/ 1971411 h 7200899"/>
              <a:gd name="connsiteX9195" fmla="*/ 12612514 w 24516184"/>
              <a:gd name="connsiteY9195" fmla="*/ 1955345 h 7200899"/>
              <a:gd name="connsiteX9196" fmla="*/ 7159264 w 24516184"/>
              <a:gd name="connsiteY9196" fmla="*/ 1954940 h 7200899"/>
              <a:gd name="connsiteX9197" fmla="*/ 7158966 w 24516184"/>
              <a:gd name="connsiteY9197" fmla="*/ 1955149 h 7200899"/>
              <a:gd name="connsiteX9198" fmla="*/ 7143732 w 24516184"/>
              <a:gd name="connsiteY9198" fmla="*/ 1971872 h 7200899"/>
              <a:gd name="connsiteX9199" fmla="*/ 7143540 w 24516184"/>
              <a:gd name="connsiteY9199" fmla="*/ 1972205 h 7200899"/>
              <a:gd name="connsiteX9200" fmla="*/ 7143230 w 24516184"/>
              <a:gd name="connsiteY9200" fmla="*/ 1972542 h 7200899"/>
              <a:gd name="connsiteX9201" fmla="*/ 7142714 w 24516184"/>
              <a:gd name="connsiteY9201" fmla="*/ 1973431 h 7200899"/>
              <a:gd name="connsiteX9202" fmla="*/ 7142718 w 24516184"/>
              <a:gd name="connsiteY9202" fmla="*/ 1973437 h 7200899"/>
              <a:gd name="connsiteX9203" fmla="*/ 7142698 w 24516184"/>
              <a:gd name="connsiteY9203" fmla="*/ 1973457 h 7200899"/>
              <a:gd name="connsiteX9204" fmla="*/ 7142654 w 24516184"/>
              <a:gd name="connsiteY9204" fmla="*/ 1973534 h 7200899"/>
              <a:gd name="connsiteX9205" fmla="*/ 7142690 w 24516184"/>
              <a:gd name="connsiteY9205" fmla="*/ 1973595 h 7200899"/>
              <a:gd name="connsiteX9206" fmla="*/ 7142511 w 24516184"/>
              <a:gd name="connsiteY9206" fmla="*/ 1973790 h 7200899"/>
              <a:gd name="connsiteX9207" fmla="*/ 7142566 w 24516184"/>
              <a:gd name="connsiteY9207" fmla="*/ 1973889 h 7200899"/>
              <a:gd name="connsiteX9208" fmla="*/ 7143554 w 24516184"/>
              <a:gd name="connsiteY9208" fmla="*/ 1972204 h 7200899"/>
              <a:gd name="connsiteX9209" fmla="*/ 7160308 w 24516184"/>
              <a:gd name="connsiteY9209" fmla="*/ 1954263 h 7200899"/>
              <a:gd name="connsiteX9210" fmla="*/ 7160286 w 24516184"/>
              <a:gd name="connsiteY9210" fmla="*/ 1954285 h 7200899"/>
              <a:gd name="connsiteX9211" fmla="*/ 7169772 w 24516184"/>
              <a:gd name="connsiteY9211" fmla="*/ 1958444 h 7200899"/>
              <a:gd name="connsiteX9212" fmla="*/ 7169637 w 24516184"/>
              <a:gd name="connsiteY9212" fmla="*/ 1958201 h 7200899"/>
              <a:gd name="connsiteX9213" fmla="*/ 7161196 w 24516184"/>
              <a:gd name="connsiteY9213" fmla="*/ 1954499 h 7200899"/>
              <a:gd name="connsiteX9214" fmla="*/ 7160262 w 24516184"/>
              <a:gd name="connsiteY9214" fmla="*/ 1954250 h 7200899"/>
              <a:gd name="connsiteX9215" fmla="*/ 7160244 w 24516184"/>
              <a:gd name="connsiteY9215" fmla="*/ 1954265 h 7200899"/>
              <a:gd name="connsiteX9216" fmla="*/ 7160272 w 24516184"/>
              <a:gd name="connsiteY9216" fmla="*/ 1954278 h 7200899"/>
              <a:gd name="connsiteX9217" fmla="*/ 7160294 w 24516184"/>
              <a:gd name="connsiteY9217" fmla="*/ 1954258 h 7200899"/>
              <a:gd name="connsiteX9218" fmla="*/ 7160202 w 24516184"/>
              <a:gd name="connsiteY9218" fmla="*/ 1954236 h 7200899"/>
              <a:gd name="connsiteX9219" fmla="*/ 7160196 w 24516184"/>
              <a:gd name="connsiteY9219" fmla="*/ 1954245 h 7200899"/>
              <a:gd name="connsiteX9220" fmla="*/ 7160210 w 24516184"/>
              <a:gd name="connsiteY9220" fmla="*/ 1954249 h 7200899"/>
              <a:gd name="connsiteX9221" fmla="*/ 7160220 w 24516184"/>
              <a:gd name="connsiteY9221" fmla="*/ 1954238 h 7200899"/>
              <a:gd name="connsiteX9222" fmla="*/ 7160126 w 24516184"/>
              <a:gd name="connsiteY9222" fmla="*/ 1954215 h 7200899"/>
              <a:gd name="connsiteX9223" fmla="*/ 7160192 w 24516184"/>
              <a:gd name="connsiteY9223" fmla="*/ 1954242 h 7200899"/>
              <a:gd name="connsiteX9224" fmla="*/ 7160202 w 24516184"/>
              <a:gd name="connsiteY9224" fmla="*/ 1954234 h 7200899"/>
              <a:gd name="connsiteX9225" fmla="*/ 7159804 w 24516184"/>
              <a:gd name="connsiteY9225" fmla="*/ 1954215 h 7200899"/>
              <a:gd name="connsiteX9226" fmla="*/ 7149994 w 24516184"/>
              <a:gd name="connsiteY9226" fmla="*/ 1961019 h 7200899"/>
              <a:gd name="connsiteX9227" fmla="*/ 7146568 w 24516184"/>
              <a:gd name="connsiteY9227" fmla="*/ 1966885 h 7200899"/>
              <a:gd name="connsiteX9228" fmla="*/ 7146766 w 24516184"/>
              <a:gd name="connsiteY9228" fmla="*/ 1966695 h 7200899"/>
              <a:gd name="connsiteX9229" fmla="*/ 7150078 w 24516184"/>
              <a:gd name="connsiteY9229" fmla="*/ 1961018 h 7200899"/>
              <a:gd name="connsiteX9230" fmla="*/ 7159584 w 24516184"/>
              <a:gd name="connsiteY9230" fmla="*/ 1954426 h 7200899"/>
              <a:gd name="connsiteX9231" fmla="*/ 7159960 w 24516184"/>
              <a:gd name="connsiteY9231" fmla="*/ 1954170 h 7200899"/>
              <a:gd name="connsiteX9232" fmla="*/ 7159128 w 24516184"/>
              <a:gd name="connsiteY9232" fmla="*/ 1954970 h 7200899"/>
              <a:gd name="connsiteX9233" fmla="*/ 7159107 w 24516184"/>
              <a:gd name="connsiteY9233" fmla="*/ 1954994 h 7200899"/>
              <a:gd name="connsiteX9234" fmla="*/ 7159404 w 24516184"/>
              <a:gd name="connsiteY9234" fmla="*/ 1954785 h 7200899"/>
              <a:gd name="connsiteX9235" fmla="*/ 7159966 w 24516184"/>
              <a:gd name="connsiteY9235" fmla="*/ 1954171 h 7200899"/>
              <a:gd name="connsiteX9236" fmla="*/ 7159898 w 24516184"/>
              <a:gd name="connsiteY9236" fmla="*/ 1954152 h 7200899"/>
              <a:gd name="connsiteX9237" fmla="*/ 7159828 w 24516184"/>
              <a:gd name="connsiteY9237" fmla="*/ 1954199 h 7200899"/>
              <a:gd name="connsiteX9238" fmla="*/ 7159686 w 24516184"/>
              <a:gd name="connsiteY9238" fmla="*/ 1954357 h 7200899"/>
              <a:gd name="connsiteX9239" fmla="*/ 7159956 w 24516184"/>
              <a:gd name="connsiteY9239" fmla="*/ 1954168 h 7200899"/>
              <a:gd name="connsiteX9240" fmla="*/ 7129152 w 24516184"/>
              <a:gd name="connsiteY9240" fmla="*/ 1949253 h 7200899"/>
              <a:gd name="connsiteX9241" fmla="*/ 7118085 w 24516184"/>
              <a:gd name="connsiteY9241" fmla="*/ 1994152 h 7200899"/>
              <a:gd name="connsiteX9242" fmla="*/ 7118204 w 24516184"/>
              <a:gd name="connsiteY9242" fmla="*/ 1994040 h 7200899"/>
              <a:gd name="connsiteX9243" fmla="*/ 7129206 w 24516184"/>
              <a:gd name="connsiteY9243" fmla="*/ 1949363 h 7200899"/>
              <a:gd name="connsiteX9244" fmla="*/ 10286713 w 24516184"/>
              <a:gd name="connsiteY9244" fmla="*/ 1948435 h 7200899"/>
              <a:gd name="connsiteX9245" fmla="*/ 10286665 w 24516184"/>
              <a:gd name="connsiteY9245" fmla="*/ 1948814 h 7200899"/>
              <a:gd name="connsiteX9246" fmla="*/ 10286661 w 24516184"/>
              <a:gd name="connsiteY9246" fmla="*/ 1948828 h 7200899"/>
              <a:gd name="connsiteX9247" fmla="*/ 10286448 w 24516184"/>
              <a:gd name="connsiteY9247" fmla="*/ 1950284 h 7200899"/>
              <a:gd name="connsiteX9248" fmla="*/ 10286094 w 24516184"/>
              <a:gd name="connsiteY9248" fmla="*/ 1952616 h 7200899"/>
              <a:gd name="connsiteX9249" fmla="*/ 10286094 w 24516184"/>
              <a:gd name="connsiteY9249" fmla="*/ 1952619 h 7200899"/>
              <a:gd name="connsiteX9250" fmla="*/ 10285091 w 24516184"/>
              <a:gd name="connsiteY9250" fmla="*/ 1957660 h 7200899"/>
              <a:gd name="connsiteX9251" fmla="*/ 10284961 w 24516184"/>
              <a:gd name="connsiteY9251" fmla="*/ 1958292 h 7200899"/>
              <a:gd name="connsiteX9252" fmla="*/ 10284961 w 24516184"/>
              <a:gd name="connsiteY9252" fmla="*/ 1958296 h 7200899"/>
              <a:gd name="connsiteX9253" fmla="*/ 10282946 w 24516184"/>
              <a:gd name="connsiteY9253" fmla="*/ 1965939 h 7200899"/>
              <a:gd name="connsiteX9254" fmla="*/ 10282735 w 24516184"/>
              <a:gd name="connsiteY9254" fmla="*/ 1966706 h 7200899"/>
              <a:gd name="connsiteX9255" fmla="*/ 10269397 w 24516184"/>
              <a:gd name="connsiteY9255" fmla="*/ 1994254 h 7200899"/>
              <a:gd name="connsiteX9256" fmla="*/ 10250798 w 24516184"/>
              <a:gd name="connsiteY9256" fmla="*/ 2000660 h 7200899"/>
              <a:gd name="connsiteX9257" fmla="*/ 10269397 w 24516184"/>
              <a:gd name="connsiteY9257" fmla="*/ 1994255 h 7200899"/>
              <a:gd name="connsiteX9258" fmla="*/ 10282735 w 24516184"/>
              <a:gd name="connsiteY9258" fmla="*/ 1966708 h 7200899"/>
              <a:gd name="connsiteX9259" fmla="*/ 10282735 w 24516184"/>
              <a:gd name="connsiteY9259" fmla="*/ 1966706 h 7200899"/>
              <a:gd name="connsiteX9260" fmla="*/ 10282740 w 24516184"/>
              <a:gd name="connsiteY9260" fmla="*/ 1966701 h 7200899"/>
              <a:gd name="connsiteX9261" fmla="*/ 10282946 w 24516184"/>
              <a:gd name="connsiteY9261" fmla="*/ 1965939 h 7200899"/>
              <a:gd name="connsiteX9262" fmla="*/ 10284961 w 24516184"/>
              <a:gd name="connsiteY9262" fmla="*/ 1958313 h 7200899"/>
              <a:gd name="connsiteX9263" fmla="*/ 10284961 w 24516184"/>
              <a:gd name="connsiteY9263" fmla="*/ 1958296 h 7200899"/>
              <a:gd name="connsiteX9264" fmla="*/ 10285091 w 24516184"/>
              <a:gd name="connsiteY9264" fmla="*/ 1957660 h 7200899"/>
              <a:gd name="connsiteX9265" fmla="*/ 10286094 w 24516184"/>
              <a:gd name="connsiteY9265" fmla="*/ 1952623 h 7200899"/>
              <a:gd name="connsiteX9266" fmla="*/ 10286094 w 24516184"/>
              <a:gd name="connsiteY9266" fmla="*/ 1952619 h 7200899"/>
              <a:gd name="connsiteX9267" fmla="*/ 10286448 w 24516184"/>
              <a:gd name="connsiteY9267" fmla="*/ 1950284 h 7200899"/>
              <a:gd name="connsiteX9268" fmla="*/ 10286665 w 24516184"/>
              <a:gd name="connsiteY9268" fmla="*/ 1948814 h 7200899"/>
              <a:gd name="connsiteX9269" fmla="*/ 10286678 w 24516184"/>
              <a:gd name="connsiteY9269" fmla="*/ 1948756 h 7200899"/>
              <a:gd name="connsiteX9270" fmla="*/ 12086688 w 24516184"/>
              <a:gd name="connsiteY9270" fmla="*/ 1946895 h 7200899"/>
              <a:gd name="connsiteX9271" fmla="*/ 12080400 w 24516184"/>
              <a:gd name="connsiteY9271" fmla="*/ 1955345 h 7200899"/>
              <a:gd name="connsiteX9272" fmla="*/ 12070374 w 24516184"/>
              <a:gd name="connsiteY9272" fmla="*/ 1972862 h 7200899"/>
              <a:gd name="connsiteX9273" fmla="*/ 12070392 w 24516184"/>
              <a:gd name="connsiteY9273" fmla="*/ 1972840 h 7200899"/>
              <a:gd name="connsiteX9274" fmla="*/ 12080400 w 24516184"/>
              <a:gd name="connsiteY9274" fmla="*/ 1955346 h 7200899"/>
              <a:gd name="connsiteX9275" fmla="*/ 12086678 w 24516184"/>
              <a:gd name="connsiteY9275" fmla="*/ 1946910 h 7200899"/>
              <a:gd name="connsiteX9276" fmla="*/ 12898212 w 24516184"/>
              <a:gd name="connsiteY9276" fmla="*/ 1943281 h 7200899"/>
              <a:gd name="connsiteX9277" fmla="*/ 12895636 w 24516184"/>
              <a:gd name="connsiteY9277" fmla="*/ 1944748 h 7200899"/>
              <a:gd name="connsiteX9278" fmla="*/ 12895640 w 24516184"/>
              <a:gd name="connsiteY9278" fmla="*/ 1944748 h 7200899"/>
              <a:gd name="connsiteX9279" fmla="*/ 12898212 w 24516184"/>
              <a:gd name="connsiteY9279" fmla="*/ 1943282 h 7200899"/>
              <a:gd name="connsiteX9280" fmla="*/ 12922544 w 24516184"/>
              <a:gd name="connsiteY9280" fmla="*/ 1946225 h 7200899"/>
              <a:gd name="connsiteX9281" fmla="*/ 12922548 w 24516184"/>
              <a:gd name="connsiteY9281" fmla="*/ 1946226 h 7200899"/>
              <a:gd name="connsiteX9282" fmla="*/ 12922550 w 24516184"/>
              <a:gd name="connsiteY9282" fmla="*/ 1946226 h 7200899"/>
              <a:gd name="connsiteX9283" fmla="*/ 12922544 w 24516184"/>
              <a:gd name="connsiteY9283" fmla="*/ 1946224 h 7200899"/>
              <a:gd name="connsiteX9284" fmla="*/ 5202330 w 24516184"/>
              <a:gd name="connsiteY9284" fmla="*/ 1943281 h 7200899"/>
              <a:gd name="connsiteX9285" fmla="*/ 5191952 w 24516184"/>
              <a:gd name="connsiteY9285" fmla="*/ 1966018 h 7200899"/>
              <a:gd name="connsiteX9286" fmla="*/ 5190482 w 24516184"/>
              <a:gd name="connsiteY9286" fmla="*/ 2000363 h 7200899"/>
              <a:gd name="connsiteX9287" fmla="*/ 5190554 w 24516184"/>
              <a:gd name="connsiteY9287" fmla="*/ 2000443 h 7200899"/>
              <a:gd name="connsiteX9288" fmla="*/ 5190602 w 24516184"/>
              <a:gd name="connsiteY9288" fmla="*/ 2000451 h 7200899"/>
              <a:gd name="connsiteX9289" fmla="*/ 5192070 w 24516184"/>
              <a:gd name="connsiteY9289" fmla="*/ 1966018 h 7200899"/>
              <a:gd name="connsiteX9290" fmla="*/ 5193452 w 24516184"/>
              <a:gd name="connsiteY9290" fmla="*/ 1948412 h 7200899"/>
              <a:gd name="connsiteX9291" fmla="*/ 5202434 w 24516184"/>
              <a:gd name="connsiteY9291" fmla="*/ 1943293 h 7200899"/>
              <a:gd name="connsiteX9292" fmla="*/ 12262180 w 24516184"/>
              <a:gd name="connsiteY9292" fmla="*/ 1943182 h 7200899"/>
              <a:gd name="connsiteX9293" fmla="*/ 12250842 w 24516184"/>
              <a:gd name="connsiteY9293" fmla="*/ 1949860 h 7200899"/>
              <a:gd name="connsiteX9294" fmla="*/ 12219974 w 24516184"/>
              <a:gd name="connsiteY9294" fmla="*/ 1954321 h 7200899"/>
              <a:gd name="connsiteX9295" fmla="*/ 12219974 w 24516184"/>
              <a:gd name="connsiteY9295" fmla="*/ 1954322 h 7200899"/>
              <a:gd name="connsiteX9296" fmla="*/ 12250842 w 24516184"/>
              <a:gd name="connsiteY9296" fmla="*/ 1949861 h 7200899"/>
              <a:gd name="connsiteX9297" fmla="*/ 12262180 w 24516184"/>
              <a:gd name="connsiteY9297" fmla="*/ 1943183 h 7200899"/>
              <a:gd name="connsiteX9298" fmla="*/ 12127748 w 24516184"/>
              <a:gd name="connsiteY9298" fmla="*/ 1939620 h 7200899"/>
              <a:gd name="connsiteX9299" fmla="*/ 12127748 w 24516184"/>
              <a:gd name="connsiteY9299" fmla="*/ 1939621 h 7200899"/>
              <a:gd name="connsiteX9300" fmla="*/ 12127750 w 24516184"/>
              <a:gd name="connsiteY9300" fmla="*/ 1939621 h 7200899"/>
              <a:gd name="connsiteX9301" fmla="*/ 12145040 w 24516184"/>
              <a:gd name="connsiteY9301" fmla="*/ 1942378 h 7200899"/>
              <a:gd name="connsiteX9302" fmla="*/ 12173860 w 24516184"/>
              <a:gd name="connsiteY9302" fmla="*/ 1946974 h 7200899"/>
              <a:gd name="connsiteX9303" fmla="*/ 12189228 w 24516184"/>
              <a:gd name="connsiteY9303" fmla="*/ 1949421 h 7200899"/>
              <a:gd name="connsiteX9304" fmla="*/ 12189228 w 24516184"/>
              <a:gd name="connsiteY9304" fmla="*/ 1949420 h 7200899"/>
              <a:gd name="connsiteX9305" fmla="*/ 12173860 w 24516184"/>
              <a:gd name="connsiteY9305" fmla="*/ 1946973 h 7200899"/>
              <a:gd name="connsiteX9306" fmla="*/ 12145040 w 24516184"/>
              <a:gd name="connsiteY9306" fmla="*/ 1942377 h 7200899"/>
              <a:gd name="connsiteX9307" fmla="*/ 11714900 w 24516184"/>
              <a:gd name="connsiteY9307" fmla="*/ 1939388 h 7200899"/>
              <a:gd name="connsiteX9308" fmla="*/ 11710956 w 24516184"/>
              <a:gd name="connsiteY9308" fmla="*/ 1941803 h 7200899"/>
              <a:gd name="connsiteX9309" fmla="*/ 11708436 w 24516184"/>
              <a:gd name="connsiteY9309" fmla="*/ 1942198 h 7200899"/>
              <a:gd name="connsiteX9310" fmla="*/ 11706240 w 24516184"/>
              <a:gd name="connsiteY9310" fmla="*/ 1944695 h 7200899"/>
              <a:gd name="connsiteX9311" fmla="*/ 11697472 w 24516184"/>
              <a:gd name="connsiteY9311" fmla="*/ 1950067 h 7200899"/>
              <a:gd name="connsiteX9312" fmla="*/ 11694234 w 24516184"/>
              <a:gd name="connsiteY9312" fmla="*/ 1956021 h 7200899"/>
              <a:gd name="connsiteX9313" fmla="*/ 11690996 w 24516184"/>
              <a:gd name="connsiteY9313" fmla="*/ 1961973 h 7200899"/>
              <a:gd name="connsiteX9314" fmla="*/ 11690996 w 24516184"/>
              <a:gd name="connsiteY9314" fmla="*/ 1961974 h 7200899"/>
              <a:gd name="connsiteX9315" fmla="*/ 11683952 w 24516184"/>
              <a:gd name="connsiteY9315" fmla="*/ 1969959 h 7200899"/>
              <a:gd name="connsiteX9316" fmla="*/ 11682664 w 24516184"/>
              <a:gd name="connsiteY9316" fmla="*/ 1977304 h 7200899"/>
              <a:gd name="connsiteX9317" fmla="*/ 11682664 w 24516184"/>
              <a:gd name="connsiteY9317" fmla="*/ 1977306 h 7200899"/>
              <a:gd name="connsiteX9318" fmla="*/ 11681628 w 24516184"/>
              <a:gd name="connsiteY9318" fmla="*/ 1979205 h 7200899"/>
              <a:gd name="connsiteX9319" fmla="*/ 11681628 w 24516184"/>
              <a:gd name="connsiteY9319" fmla="*/ 1979206 h 7200899"/>
              <a:gd name="connsiteX9320" fmla="*/ 11682664 w 24516184"/>
              <a:gd name="connsiteY9320" fmla="*/ 1977308 h 7200899"/>
              <a:gd name="connsiteX9321" fmla="*/ 11682664 w 24516184"/>
              <a:gd name="connsiteY9321" fmla="*/ 1977306 h 7200899"/>
              <a:gd name="connsiteX9322" fmla="*/ 11683952 w 24516184"/>
              <a:gd name="connsiteY9322" fmla="*/ 1969959 h 7200899"/>
              <a:gd name="connsiteX9323" fmla="*/ 11690996 w 24516184"/>
              <a:gd name="connsiteY9323" fmla="*/ 1961977 h 7200899"/>
              <a:gd name="connsiteX9324" fmla="*/ 11690996 w 24516184"/>
              <a:gd name="connsiteY9324" fmla="*/ 1961974 h 7200899"/>
              <a:gd name="connsiteX9325" fmla="*/ 11694234 w 24516184"/>
              <a:gd name="connsiteY9325" fmla="*/ 1956021 h 7200899"/>
              <a:gd name="connsiteX9326" fmla="*/ 11697472 w 24516184"/>
              <a:gd name="connsiteY9326" fmla="*/ 1950068 h 7200899"/>
              <a:gd name="connsiteX9327" fmla="*/ 11706240 w 24516184"/>
              <a:gd name="connsiteY9327" fmla="*/ 1944697 h 7200899"/>
              <a:gd name="connsiteX9328" fmla="*/ 11706240 w 24516184"/>
              <a:gd name="connsiteY9328" fmla="*/ 1944695 h 7200899"/>
              <a:gd name="connsiteX9329" fmla="*/ 11706242 w 24516184"/>
              <a:gd name="connsiteY9329" fmla="*/ 1944694 h 7200899"/>
              <a:gd name="connsiteX9330" fmla="*/ 11708444 w 24516184"/>
              <a:gd name="connsiteY9330" fmla="*/ 1942198 h 7200899"/>
              <a:gd name="connsiteX9331" fmla="*/ 11710956 w 24516184"/>
              <a:gd name="connsiteY9331" fmla="*/ 1941803 h 7200899"/>
              <a:gd name="connsiteX9332" fmla="*/ 11710960 w 24516184"/>
              <a:gd name="connsiteY9332" fmla="*/ 1941803 h 7200899"/>
              <a:gd name="connsiteX9333" fmla="*/ 3667746 w 24516184"/>
              <a:gd name="connsiteY9333" fmla="*/ 1937919 h 7200899"/>
              <a:gd name="connsiteX9334" fmla="*/ 3661046 w 24516184"/>
              <a:gd name="connsiteY9334" fmla="*/ 1989389 h 7200899"/>
              <a:gd name="connsiteX9335" fmla="*/ 3655888 w 24516184"/>
              <a:gd name="connsiteY9335" fmla="*/ 1995130 h 7200899"/>
              <a:gd name="connsiteX9336" fmla="*/ 3655962 w 24516184"/>
              <a:gd name="connsiteY9336" fmla="*/ 1995134 h 7200899"/>
              <a:gd name="connsiteX9337" fmla="*/ 3664426 w 24516184"/>
              <a:gd name="connsiteY9337" fmla="*/ 1972090 h 7200899"/>
              <a:gd name="connsiteX9338" fmla="*/ 3667824 w 24516184"/>
              <a:gd name="connsiteY9338" fmla="*/ 1937932 h 7200899"/>
              <a:gd name="connsiteX9339" fmla="*/ 4042089 w 24516184"/>
              <a:gd name="connsiteY9339" fmla="*/ 1937544 h 7200899"/>
              <a:gd name="connsiteX9340" fmla="*/ 4018885 w 24516184"/>
              <a:gd name="connsiteY9340" fmla="*/ 1939388 h 7200899"/>
              <a:gd name="connsiteX9341" fmla="*/ 4014928 w 24516184"/>
              <a:gd name="connsiteY9341" fmla="*/ 1941816 h 7200899"/>
              <a:gd name="connsiteX9342" fmla="*/ 4012494 w 24516184"/>
              <a:gd name="connsiteY9342" fmla="*/ 1942197 h 7200899"/>
              <a:gd name="connsiteX9343" fmla="*/ 4010370 w 24516184"/>
              <a:gd name="connsiteY9343" fmla="*/ 1944607 h 7200899"/>
              <a:gd name="connsiteX9344" fmla="*/ 4001456 w 24516184"/>
              <a:gd name="connsiteY9344" fmla="*/ 1950067 h 7200899"/>
              <a:gd name="connsiteX9345" fmla="*/ 3994876 w 24516184"/>
              <a:gd name="connsiteY9345" fmla="*/ 1962172 h 7200899"/>
              <a:gd name="connsiteX9346" fmla="*/ 3988006 w 24516184"/>
              <a:gd name="connsiteY9346" fmla="*/ 1969958 h 7200899"/>
              <a:gd name="connsiteX9347" fmla="*/ 3986748 w 24516184"/>
              <a:gd name="connsiteY9347" fmla="*/ 1977120 h 7200899"/>
              <a:gd name="connsiteX9348" fmla="*/ 3985611 w 24516184"/>
              <a:gd name="connsiteY9348" fmla="*/ 1979205 h 7200899"/>
              <a:gd name="connsiteX9349" fmla="*/ 3986174 w 24516184"/>
              <a:gd name="connsiteY9349" fmla="*/ 1980368 h 7200899"/>
              <a:gd name="connsiteX9350" fmla="*/ 3985701 w 24516184"/>
              <a:gd name="connsiteY9350" fmla="*/ 1983047 h 7200899"/>
              <a:gd name="connsiteX9351" fmla="*/ 3990394 w 24516184"/>
              <a:gd name="connsiteY9351" fmla="*/ 1989097 h 7200899"/>
              <a:gd name="connsiteX9352" fmla="*/ 3990520 w 24516184"/>
              <a:gd name="connsiteY9352" fmla="*/ 1989355 h 7200899"/>
              <a:gd name="connsiteX9353" fmla="*/ 3990605 w 24516184"/>
              <a:gd name="connsiteY9353" fmla="*/ 1989369 h 7200899"/>
              <a:gd name="connsiteX9354" fmla="*/ 3990394 w 24516184"/>
              <a:gd name="connsiteY9354" fmla="*/ 1989097 h 7200899"/>
              <a:gd name="connsiteX9355" fmla="*/ 3989850 w 24516184"/>
              <a:gd name="connsiteY9355" fmla="*/ 1987973 h 7200899"/>
              <a:gd name="connsiteX9356" fmla="*/ 3986034 w 24516184"/>
              <a:gd name="connsiteY9356" fmla="*/ 1983048 h 7200899"/>
              <a:gd name="connsiteX9357" fmla="*/ 3986415 w 24516184"/>
              <a:gd name="connsiteY9357" fmla="*/ 1980867 h 7200899"/>
              <a:gd name="connsiteX9358" fmla="*/ 3986174 w 24516184"/>
              <a:gd name="connsiteY9358" fmla="*/ 1980368 h 7200899"/>
              <a:gd name="connsiteX9359" fmla="*/ 3986264 w 24516184"/>
              <a:gd name="connsiteY9359" fmla="*/ 1979869 h 7200899"/>
              <a:gd name="connsiteX9360" fmla="*/ 3985941 w 24516184"/>
              <a:gd name="connsiteY9360" fmla="*/ 1979205 h 7200899"/>
              <a:gd name="connsiteX9361" fmla="*/ 3986587 w 24516184"/>
              <a:gd name="connsiteY9361" fmla="*/ 1978016 h 7200899"/>
              <a:gd name="connsiteX9362" fmla="*/ 3986748 w 24516184"/>
              <a:gd name="connsiteY9362" fmla="*/ 1977120 h 7200899"/>
              <a:gd name="connsiteX9363" fmla="*/ 3987242 w 24516184"/>
              <a:gd name="connsiteY9363" fmla="*/ 1976209 h 7200899"/>
              <a:gd name="connsiteX9364" fmla="*/ 3988342 w 24516184"/>
              <a:gd name="connsiteY9364" fmla="*/ 1969958 h 7200899"/>
              <a:gd name="connsiteX9365" fmla="*/ 3994335 w 24516184"/>
              <a:gd name="connsiteY9365" fmla="*/ 1963166 h 7200899"/>
              <a:gd name="connsiteX9366" fmla="*/ 3994876 w 24516184"/>
              <a:gd name="connsiteY9366" fmla="*/ 1962172 h 7200899"/>
              <a:gd name="connsiteX9367" fmla="*/ 3995780 w 24516184"/>
              <a:gd name="connsiteY9367" fmla="*/ 1961146 h 7200899"/>
              <a:gd name="connsiteX9368" fmla="*/ 4001806 w 24516184"/>
              <a:gd name="connsiteY9368" fmla="*/ 1950068 h 7200899"/>
              <a:gd name="connsiteX9369" fmla="*/ 4009956 w 24516184"/>
              <a:gd name="connsiteY9369" fmla="*/ 1945074 h 7200899"/>
              <a:gd name="connsiteX9370" fmla="*/ 4010370 w 24516184"/>
              <a:gd name="connsiteY9370" fmla="*/ 1944607 h 7200899"/>
              <a:gd name="connsiteX9371" fmla="*/ 4011126 w 24516184"/>
              <a:gd name="connsiteY9371" fmla="*/ 1944142 h 7200899"/>
              <a:gd name="connsiteX9372" fmla="*/ 4012840 w 24516184"/>
              <a:gd name="connsiteY9372" fmla="*/ 1942198 h 7200899"/>
              <a:gd name="connsiteX9373" fmla="*/ 4014804 w 24516184"/>
              <a:gd name="connsiteY9373" fmla="*/ 1941891 h 7200899"/>
              <a:gd name="connsiteX9374" fmla="*/ 4014928 w 24516184"/>
              <a:gd name="connsiteY9374" fmla="*/ 1941816 h 7200899"/>
              <a:gd name="connsiteX9375" fmla="*/ 4015396 w 24516184"/>
              <a:gd name="connsiteY9375" fmla="*/ 1941742 h 7200899"/>
              <a:gd name="connsiteX9376" fmla="*/ 4019238 w 24516184"/>
              <a:gd name="connsiteY9376" fmla="*/ 1939389 h 7200899"/>
              <a:gd name="connsiteX9377" fmla="*/ 4041876 w 24516184"/>
              <a:gd name="connsiteY9377" fmla="*/ 1937590 h 7200899"/>
              <a:gd name="connsiteX9378" fmla="*/ 4042126 w 24516184"/>
              <a:gd name="connsiteY9378" fmla="*/ 1937550 h 7200899"/>
              <a:gd name="connsiteX9379" fmla="*/ 12819334 w 24516184"/>
              <a:gd name="connsiteY9379" fmla="*/ 1936084 h 7200899"/>
              <a:gd name="connsiteX9380" fmla="*/ 12819340 w 24516184"/>
              <a:gd name="connsiteY9380" fmla="*/ 1936086 h 7200899"/>
              <a:gd name="connsiteX9381" fmla="*/ 12823888 w 24516184"/>
              <a:gd name="connsiteY9381" fmla="*/ 1938001 h 7200899"/>
              <a:gd name="connsiteX9382" fmla="*/ 12826372 w 24516184"/>
              <a:gd name="connsiteY9382" fmla="*/ 1940041 h 7200899"/>
              <a:gd name="connsiteX9383" fmla="*/ 12823884 w 24516184"/>
              <a:gd name="connsiteY9383" fmla="*/ 1938000 h 7200899"/>
              <a:gd name="connsiteX9384" fmla="*/ 3278104 w 24516184"/>
              <a:gd name="connsiteY9384" fmla="*/ 1935842 h 7200899"/>
              <a:gd name="connsiteX9385" fmla="*/ 3278034 w 24516184"/>
              <a:gd name="connsiteY9385" fmla="*/ 1935947 h 7200899"/>
              <a:gd name="connsiteX9386" fmla="*/ 3288780 w 24516184"/>
              <a:gd name="connsiteY9386" fmla="*/ 1972275 h 7200899"/>
              <a:gd name="connsiteX9387" fmla="*/ 3299944 w 24516184"/>
              <a:gd name="connsiteY9387" fmla="*/ 1988701 h 7200899"/>
              <a:gd name="connsiteX9388" fmla="*/ 3302952 w 24516184"/>
              <a:gd name="connsiteY9388" fmla="*/ 1991031 h 7200899"/>
              <a:gd name="connsiteX9389" fmla="*/ 3304070 w 24516184"/>
              <a:gd name="connsiteY9389" fmla="*/ 1992523 h 7200899"/>
              <a:gd name="connsiteX9390" fmla="*/ 3307038 w 24516184"/>
              <a:gd name="connsiteY9390" fmla="*/ 1994198 h 7200899"/>
              <a:gd name="connsiteX9391" fmla="*/ 3312162 w 24516184"/>
              <a:gd name="connsiteY9391" fmla="*/ 1998169 h 7200899"/>
              <a:gd name="connsiteX9392" fmla="*/ 3316306 w 24516184"/>
              <a:gd name="connsiteY9392" fmla="*/ 1999429 h 7200899"/>
              <a:gd name="connsiteX9393" fmla="*/ 3320284 w 24516184"/>
              <a:gd name="connsiteY9393" fmla="*/ 2001675 h 7200899"/>
              <a:gd name="connsiteX9394" fmla="*/ 3333726 w 24516184"/>
              <a:gd name="connsiteY9394" fmla="*/ 2004728 h 7200899"/>
              <a:gd name="connsiteX9395" fmla="*/ 3334026 w 24516184"/>
              <a:gd name="connsiteY9395" fmla="*/ 2004820 h 7200899"/>
              <a:gd name="connsiteX9396" fmla="*/ 3337870 w 24516184"/>
              <a:gd name="connsiteY9396" fmla="*/ 2005430 h 7200899"/>
              <a:gd name="connsiteX9397" fmla="*/ 3410878 w 24516184"/>
              <a:gd name="connsiteY9397" fmla="*/ 2017069 h 7200899"/>
              <a:gd name="connsiteX9398" fmla="*/ 3456992 w 24516184"/>
              <a:gd name="connsiteY9398" fmla="*/ 2024422 h 7200899"/>
              <a:gd name="connsiteX9399" fmla="*/ 3472358 w 24516184"/>
              <a:gd name="connsiteY9399" fmla="*/ 2026869 h 7200899"/>
              <a:gd name="connsiteX9400" fmla="*/ 3472942 w 24516184"/>
              <a:gd name="connsiteY9400" fmla="*/ 2027113 h 7200899"/>
              <a:gd name="connsiteX9401" fmla="*/ 3497380 w 24516184"/>
              <a:gd name="connsiteY9401" fmla="*/ 2039498 h 7200899"/>
              <a:gd name="connsiteX9402" fmla="*/ 3505694 w 24516184"/>
              <a:gd name="connsiteY9402" fmla="*/ 2047904 h 7200899"/>
              <a:gd name="connsiteX9403" fmla="*/ 3519686 w 24516184"/>
              <a:gd name="connsiteY9403" fmla="*/ 2064417 h 7200899"/>
              <a:gd name="connsiteX9404" fmla="*/ 3544426 w 24516184"/>
              <a:gd name="connsiteY9404" fmla="*/ 2088017 h 7200899"/>
              <a:gd name="connsiteX9405" fmla="*/ 3545566 w 24516184"/>
              <a:gd name="connsiteY9405" fmla="*/ 2089199 h 7200899"/>
              <a:gd name="connsiteX9406" fmla="*/ 3545928 w 24516184"/>
              <a:gd name="connsiteY9406" fmla="*/ 2089334 h 7200899"/>
              <a:gd name="connsiteX9407" fmla="*/ 3564740 w 24516184"/>
              <a:gd name="connsiteY9407" fmla="*/ 2099040 h 7200899"/>
              <a:gd name="connsiteX9408" fmla="*/ 3589618 w 24516184"/>
              <a:gd name="connsiteY9408" fmla="*/ 2105551 h 7200899"/>
              <a:gd name="connsiteX9409" fmla="*/ 3589782 w 24516184"/>
              <a:gd name="connsiteY9409" fmla="*/ 2105611 h 7200899"/>
              <a:gd name="connsiteX9410" fmla="*/ 3589959 w 24516184"/>
              <a:gd name="connsiteY9410" fmla="*/ 2105640 h 7200899"/>
              <a:gd name="connsiteX9411" fmla="*/ 3589618 w 24516184"/>
              <a:gd name="connsiteY9411" fmla="*/ 2105551 h 7200899"/>
              <a:gd name="connsiteX9412" fmla="*/ 3588954 w 24516184"/>
              <a:gd name="connsiteY9412" fmla="*/ 2105305 h 7200899"/>
              <a:gd name="connsiteX9413" fmla="*/ 3565020 w 24516184"/>
              <a:gd name="connsiteY9413" fmla="*/ 2099041 h 7200899"/>
              <a:gd name="connsiteX9414" fmla="*/ 3546940 w 24516184"/>
              <a:gd name="connsiteY9414" fmla="*/ 2089710 h 7200899"/>
              <a:gd name="connsiteX9415" fmla="*/ 3545928 w 24516184"/>
              <a:gd name="connsiteY9415" fmla="*/ 2089334 h 7200899"/>
              <a:gd name="connsiteX9416" fmla="*/ 3545666 w 24516184"/>
              <a:gd name="connsiteY9416" fmla="*/ 2089198 h 7200899"/>
              <a:gd name="connsiteX9417" fmla="*/ 3544426 w 24516184"/>
              <a:gd name="connsiteY9417" fmla="*/ 2088017 h 7200899"/>
              <a:gd name="connsiteX9418" fmla="*/ 3540960 w 24516184"/>
              <a:gd name="connsiteY9418" fmla="*/ 2084418 h 7200899"/>
              <a:gd name="connsiteX9419" fmla="*/ 3520002 w 24516184"/>
              <a:gd name="connsiteY9419" fmla="*/ 2064418 h 7200899"/>
              <a:gd name="connsiteX9420" fmla="*/ 3507858 w 24516184"/>
              <a:gd name="connsiteY9420" fmla="*/ 2050093 h 7200899"/>
              <a:gd name="connsiteX9421" fmla="*/ 3505694 w 24516184"/>
              <a:gd name="connsiteY9421" fmla="*/ 2047904 h 7200899"/>
              <a:gd name="connsiteX9422" fmla="*/ 3503840 w 24516184"/>
              <a:gd name="connsiteY9422" fmla="*/ 2045715 h 7200899"/>
              <a:gd name="connsiteX9423" fmla="*/ 3497989 w 24516184"/>
              <a:gd name="connsiteY9423" fmla="*/ 2039808 h 7200899"/>
              <a:gd name="connsiteX9424" fmla="*/ 3497380 w 24516184"/>
              <a:gd name="connsiteY9424" fmla="*/ 2039498 h 7200899"/>
              <a:gd name="connsiteX9425" fmla="*/ 3497066 w 24516184"/>
              <a:gd name="connsiteY9425" fmla="*/ 2039181 h 7200899"/>
              <a:gd name="connsiteX9426" fmla="*/ 3474752 w 24516184"/>
              <a:gd name="connsiteY9426" fmla="*/ 2027871 h 7200899"/>
              <a:gd name="connsiteX9427" fmla="*/ 3472942 w 24516184"/>
              <a:gd name="connsiteY9427" fmla="*/ 2027113 h 7200899"/>
              <a:gd name="connsiteX9428" fmla="*/ 3472458 w 24516184"/>
              <a:gd name="connsiteY9428" fmla="*/ 2026868 h 7200899"/>
              <a:gd name="connsiteX9429" fmla="*/ 3457092 w 24516184"/>
              <a:gd name="connsiteY9429" fmla="*/ 2024421 h 7200899"/>
              <a:gd name="connsiteX9430" fmla="*/ 3410976 w 24516184"/>
              <a:gd name="connsiteY9430" fmla="*/ 2017068 h 7200899"/>
              <a:gd name="connsiteX9431" fmla="*/ 3337970 w 24516184"/>
              <a:gd name="connsiteY9431" fmla="*/ 2005429 h 7200899"/>
              <a:gd name="connsiteX9432" fmla="*/ 3334126 w 24516184"/>
              <a:gd name="connsiteY9432" fmla="*/ 2004819 h 7200899"/>
              <a:gd name="connsiteX9433" fmla="*/ 3333726 w 24516184"/>
              <a:gd name="connsiteY9433" fmla="*/ 2004728 h 7200899"/>
              <a:gd name="connsiteX9434" fmla="*/ 3332790 w 24516184"/>
              <a:gd name="connsiteY9434" fmla="*/ 2004444 h 7200899"/>
              <a:gd name="connsiteX9435" fmla="*/ 3320606 w 24516184"/>
              <a:gd name="connsiteY9435" fmla="*/ 2001676 h 7200899"/>
              <a:gd name="connsiteX9436" fmla="*/ 3317000 w 24516184"/>
              <a:gd name="connsiteY9436" fmla="*/ 1999640 h 7200899"/>
              <a:gd name="connsiteX9437" fmla="*/ 3316306 w 24516184"/>
              <a:gd name="connsiteY9437" fmla="*/ 1999429 h 7200899"/>
              <a:gd name="connsiteX9438" fmla="*/ 3315930 w 24516184"/>
              <a:gd name="connsiteY9438" fmla="*/ 1999217 h 7200899"/>
              <a:gd name="connsiteX9439" fmla="*/ 3312489 w 24516184"/>
              <a:gd name="connsiteY9439" fmla="*/ 1998170 h 7200899"/>
              <a:gd name="connsiteX9440" fmla="*/ 3308230 w 24516184"/>
              <a:gd name="connsiteY9440" fmla="*/ 1994871 h 7200899"/>
              <a:gd name="connsiteX9441" fmla="*/ 3307038 w 24516184"/>
              <a:gd name="connsiteY9441" fmla="*/ 1994198 h 7200899"/>
              <a:gd name="connsiteX9442" fmla="*/ 3306164 w 24516184"/>
              <a:gd name="connsiteY9442" fmla="*/ 1993520 h 7200899"/>
              <a:gd name="connsiteX9443" fmla="*/ 3304400 w 24516184"/>
              <a:gd name="connsiteY9443" fmla="*/ 1992524 h 7200899"/>
              <a:gd name="connsiteX9444" fmla="*/ 3303736 w 24516184"/>
              <a:gd name="connsiteY9444" fmla="*/ 1991639 h 7200899"/>
              <a:gd name="connsiteX9445" fmla="*/ 3302952 w 24516184"/>
              <a:gd name="connsiteY9445" fmla="*/ 1991031 h 7200899"/>
              <a:gd name="connsiteX9446" fmla="*/ 3302456 w 24516184"/>
              <a:gd name="connsiteY9446" fmla="*/ 1990372 h 7200899"/>
              <a:gd name="connsiteX9447" fmla="*/ 3300303 w 24516184"/>
              <a:gd name="connsiteY9447" fmla="*/ 1988702 h 7200899"/>
              <a:gd name="connsiteX9448" fmla="*/ 3291586 w 24516184"/>
              <a:gd name="connsiteY9448" fmla="*/ 1975882 h 7200899"/>
              <a:gd name="connsiteX9449" fmla="*/ 3288880 w 24516184"/>
              <a:gd name="connsiteY9449" fmla="*/ 1972274 h 7200899"/>
              <a:gd name="connsiteX9450" fmla="*/ 3278104 w 24516184"/>
              <a:gd name="connsiteY9450" fmla="*/ 1935842 h 7200899"/>
              <a:gd name="connsiteX9451" fmla="*/ 12184636 w 24516184"/>
              <a:gd name="connsiteY9451" fmla="*/ 1935462 h 7200899"/>
              <a:gd name="connsiteX9452" fmla="*/ 12183840 w 24516184"/>
              <a:gd name="connsiteY9452" fmla="*/ 1939180 h 7200899"/>
              <a:gd name="connsiteX9453" fmla="*/ 12183840 w 24516184"/>
              <a:gd name="connsiteY9453" fmla="*/ 1939181 h 7200899"/>
              <a:gd name="connsiteX9454" fmla="*/ 12184080 w 24516184"/>
              <a:gd name="connsiteY9454" fmla="*/ 1939644 h 7200899"/>
              <a:gd name="connsiteX9455" fmla="*/ 12184324 w 24516184"/>
              <a:gd name="connsiteY9455" fmla="*/ 1940107 h 7200899"/>
              <a:gd name="connsiteX9456" fmla="*/ 12184128 w 24516184"/>
              <a:gd name="connsiteY9456" fmla="*/ 1943068 h 7200899"/>
              <a:gd name="connsiteX9457" fmla="*/ 12184324 w 24516184"/>
              <a:gd name="connsiteY9457" fmla="*/ 1940108 h 7200899"/>
              <a:gd name="connsiteX9458" fmla="*/ 12189222 w 24516184"/>
              <a:gd name="connsiteY9458" fmla="*/ 1949410 h 7200899"/>
              <a:gd name="connsiteX9459" fmla="*/ 12189224 w 24516184"/>
              <a:gd name="connsiteY9459" fmla="*/ 1949412 h 7200899"/>
              <a:gd name="connsiteX9460" fmla="*/ 12184324 w 24516184"/>
              <a:gd name="connsiteY9460" fmla="*/ 1940107 h 7200899"/>
              <a:gd name="connsiteX9461" fmla="*/ 12184324 w 24516184"/>
              <a:gd name="connsiteY9461" fmla="*/ 1940106 h 7200899"/>
              <a:gd name="connsiteX9462" fmla="*/ 12184080 w 24516184"/>
              <a:gd name="connsiteY9462" fmla="*/ 1939644 h 7200899"/>
              <a:gd name="connsiteX9463" fmla="*/ 12183840 w 24516184"/>
              <a:gd name="connsiteY9463" fmla="*/ 1939180 h 7200899"/>
              <a:gd name="connsiteX9464" fmla="*/ 12184636 w 24516184"/>
              <a:gd name="connsiteY9464" fmla="*/ 1935471 h 7200899"/>
              <a:gd name="connsiteX9465" fmla="*/ 10831690 w 24516184"/>
              <a:gd name="connsiteY9465" fmla="*/ 1934914 h 7200899"/>
              <a:gd name="connsiteX9466" fmla="*/ 10816453 w 24516184"/>
              <a:gd name="connsiteY9466" fmla="*/ 1951113 h 7200899"/>
              <a:gd name="connsiteX9467" fmla="*/ 10801731 w 24516184"/>
              <a:gd name="connsiteY9467" fmla="*/ 1956988 h 7200899"/>
              <a:gd name="connsiteX9468" fmla="*/ 10801737 w 24516184"/>
              <a:gd name="connsiteY9468" fmla="*/ 1956988 h 7200899"/>
              <a:gd name="connsiteX9469" fmla="*/ 10816453 w 24516184"/>
              <a:gd name="connsiteY9469" fmla="*/ 1951114 h 7200899"/>
              <a:gd name="connsiteX9470" fmla="*/ 10831690 w 24516184"/>
              <a:gd name="connsiteY9470" fmla="*/ 1934915 h 7200899"/>
              <a:gd name="connsiteX9471" fmla="*/ 5664562 w 24516184"/>
              <a:gd name="connsiteY9471" fmla="*/ 1933458 h 7200899"/>
              <a:gd name="connsiteX9472" fmla="*/ 5625336 w 24516184"/>
              <a:gd name="connsiteY9472" fmla="*/ 1941278 h 7200899"/>
              <a:gd name="connsiteX9473" fmla="*/ 5601078 w 24516184"/>
              <a:gd name="connsiteY9473" fmla="*/ 1945837 h 7200899"/>
              <a:gd name="connsiteX9474" fmla="*/ 5601126 w 24516184"/>
              <a:gd name="connsiteY9474" fmla="*/ 1945845 h 7200899"/>
              <a:gd name="connsiteX9475" fmla="*/ 5625434 w 24516184"/>
              <a:gd name="connsiteY9475" fmla="*/ 1941277 h 7200899"/>
              <a:gd name="connsiteX9476" fmla="*/ 5664626 w 24516184"/>
              <a:gd name="connsiteY9476" fmla="*/ 1933464 h 7200899"/>
              <a:gd name="connsiteX9477" fmla="*/ 6272878 w 24516184"/>
              <a:gd name="connsiteY9477" fmla="*/ 1932854 h 7200899"/>
              <a:gd name="connsiteX9478" fmla="*/ 6250830 w 24516184"/>
              <a:gd name="connsiteY9478" fmla="*/ 1981872 h 7200899"/>
              <a:gd name="connsiteX9479" fmla="*/ 6235108 w 24516184"/>
              <a:gd name="connsiteY9479" fmla="*/ 1985924 h 7200899"/>
              <a:gd name="connsiteX9480" fmla="*/ 6235188 w 24516184"/>
              <a:gd name="connsiteY9480" fmla="*/ 1985931 h 7200899"/>
              <a:gd name="connsiteX9481" fmla="*/ 6264778 w 24516184"/>
              <a:gd name="connsiteY9481" fmla="*/ 1966257 h 7200899"/>
              <a:gd name="connsiteX9482" fmla="*/ 6272950 w 24516184"/>
              <a:gd name="connsiteY9482" fmla="*/ 1932955 h 7200899"/>
              <a:gd name="connsiteX9483" fmla="*/ 2121372 w 24516184"/>
              <a:gd name="connsiteY9483" fmla="*/ 1932533 h 7200899"/>
              <a:gd name="connsiteX9484" fmla="*/ 2121338 w 24516184"/>
              <a:gd name="connsiteY9484" fmla="*/ 1932537 h 7200899"/>
              <a:gd name="connsiteX9485" fmla="*/ 2139632 w 24516184"/>
              <a:gd name="connsiteY9485" fmla="*/ 1934517 h 7200899"/>
              <a:gd name="connsiteX9486" fmla="*/ 2216482 w 24516184"/>
              <a:gd name="connsiteY9486" fmla="*/ 1946767 h 7200899"/>
              <a:gd name="connsiteX9487" fmla="*/ 2247222 w 24516184"/>
              <a:gd name="connsiteY9487" fmla="*/ 1951669 h 7200899"/>
              <a:gd name="connsiteX9488" fmla="*/ 2293334 w 24516184"/>
              <a:gd name="connsiteY9488" fmla="*/ 1959015 h 7200899"/>
              <a:gd name="connsiteX9489" fmla="*/ 2354810 w 24516184"/>
              <a:gd name="connsiteY9489" fmla="*/ 1968814 h 7200899"/>
              <a:gd name="connsiteX9490" fmla="*/ 2354815 w 24516184"/>
              <a:gd name="connsiteY9490" fmla="*/ 1968803 h 7200899"/>
              <a:gd name="connsiteX9491" fmla="*/ 2318388 w 24516184"/>
              <a:gd name="connsiteY9491" fmla="*/ 1962999 h 7200899"/>
              <a:gd name="connsiteX9492" fmla="*/ 2293412 w 24516184"/>
              <a:gd name="connsiteY9492" fmla="*/ 1959016 h 7200899"/>
              <a:gd name="connsiteX9493" fmla="*/ 2247302 w 24516184"/>
              <a:gd name="connsiteY9493" fmla="*/ 1951670 h 7200899"/>
              <a:gd name="connsiteX9494" fmla="*/ 2216562 w 24516184"/>
              <a:gd name="connsiteY9494" fmla="*/ 1946768 h 7200899"/>
              <a:gd name="connsiteX9495" fmla="*/ 2139712 w 24516184"/>
              <a:gd name="connsiteY9495" fmla="*/ 1934518 h 7200899"/>
              <a:gd name="connsiteX9496" fmla="*/ 2121372 w 24516184"/>
              <a:gd name="connsiteY9496" fmla="*/ 1932533 h 7200899"/>
              <a:gd name="connsiteX9497" fmla="*/ 20129904 w 24516184"/>
              <a:gd name="connsiteY9497" fmla="*/ 1929790 h 7200899"/>
              <a:gd name="connsiteX9498" fmla="*/ 20102232 w 24516184"/>
              <a:gd name="connsiteY9498" fmla="*/ 1973370 h 7200899"/>
              <a:gd name="connsiteX9499" fmla="*/ 20111672 w 24516184"/>
              <a:gd name="connsiteY9499" fmla="*/ 1939609 h 7200899"/>
              <a:gd name="connsiteX9500" fmla="*/ 20129904 w 24516184"/>
              <a:gd name="connsiteY9500" fmla="*/ 1929790 h 7200899"/>
              <a:gd name="connsiteX9501" fmla="*/ 5867776 w 24516184"/>
              <a:gd name="connsiteY9501" fmla="*/ 1928325 h 7200899"/>
              <a:gd name="connsiteX9502" fmla="*/ 5820726 w 24516184"/>
              <a:gd name="connsiteY9502" fmla="*/ 1973366 h 7200899"/>
              <a:gd name="connsiteX9503" fmla="*/ 5793302 w 24516184"/>
              <a:gd name="connsiteY9503" fmla="*/ 1975545 h 7200899"/>
              <a:gd name="connsiteX9504" fmla="*/ 5793334 w 24516184"/>
              <a:gd name="connsiteY9504" fmla="*/ 1975550 h 7200899"/>
              <a:gd name="connsiteX9505" fmla="*/ 5843582 w 24516184"/>
              <a:gd name="connsiteY9505" fmla="*/ 1959166 h 7200899"/>
              <a:gd name="connsiteX9506" fmla="*/ 5867838 w 24516184"/>
              <a:gd name="connsiteY9506" fmla="*/ 1928366 h 7200899"/>
              <a:gd name="connsiteX9507" fmla="*/ 9747655 w 24516184"/>
              <a:gd name="connsiteY9507" fmla="*/ 1927149 h 7200899"/>
              <a:gd name="connsiteX9508" fmla="*/ 9764756 w 24516184"/>
              <a:gd name="connsiteY9508" fmla="*/ 1949079 h 7200899"/>
              <a:gd name="connsiteX9509" fmla="*/ 9764756 w 24516184"/>
              <a:gd name="connsiteY9509" fmla="*/ 1949078 h 7200899"/>
              <a:gd name="connsiteX9510" fmla="*/ 10536058 w 24516184"/>
              <a:gd name="connsiteY9510" fmla="*/ 1926047 h 7200899"/>
              <a:gd name="connsiteX9511" fmla="*/ 10536058 w 24516184"/>
              <a:gd name="connsiteY9511" fmla="*/ 1926048 h 7200899"/>
              <a:gd name="connsiteX9512" fmla="*/ 10538408 w 24516184"/>
              <a:gd name="connsiteY9512" fmla="*/ 1926423 h 7200899"/>
              <a:gd name="connsiteX9513" fmla="*/ 10646000 w 24516184"/>
              <a:gd name="connsiteY9513" fmla="*/ 1943572 h 7200899"/>
              <a:gd name="connsiteX9514" fmla="*/ 10707468 w 24516184"/>
              <a:gd name="connsiteY9514" fmla="*/ 1953369 h 7200899"/>
              <a:gd name="connsiteX9515" fmla="*/ 10722831 w 24516184"/>
              <a:gd name="connsiteY9515" fmla="*/ 1955826 h 7200899"/>
              <a:gd name="connsiteX9516" fmla="*/ 10722831 w 24516184"/>
              <a:gd name="connsiteY9516" fmla="*/ 1955825 h 7200899"/>
              <a:gd name="connsiteX9517" fmla="*/ 10707468 w 24516184"/>
              <a:gd name="connsiteY9517" fmla="*/ 1953368 h 7200899"/>
              <a:gd name="connsiteX9518" fmla="*/ 10646000 w 24516184"/>
              <a:gd name="connsiteY9518" fmla="*/ 1943571 h 7200899"/>
              <a:gd name="connsiteX9519" fmla="*/ 10538408 w 24516184"/>
              <a:gd name="connsiteY9519" fmla="*/ 1926422 h 7200899"/>
              <a:gd name="connsiteX9520" fmla="*/ 14650348 w 24516184"/>
              <a:gd name="connsiteY9520" fmla="*/ 1922345 h 7200899"/>
              <a:gd name="connsiteX9521" fmla="*/ 14647124 w 24516184"/>
              <a:gd name="connsiteY9521" fmla="*/ 1922500 h 7200899"/>
              <a:gd name="connsiteX9522" fmla="*/ 14641564 w 24516184"/>
              <a:gd name="connsiteY9522" fmla="*/ 1922447 h 7200899"/>
              <a:gd name="connsiteX9523" fmla="*/ 14638224 w 24516184"/>
              <a:gd name="connsiteY9523" fmla="*/ 1922927 h 7200899"/>
              <a:gd name="connsiteX9524" fmla="*/ 14630626 w 24516184"/>
              <a:gd name="connsiteY9524" fmla="*/ 1923291 h 7200899"/>
              <a:gd name="connsiteX9525" fmla="*/ 14622556 w 24516184"/>
              <a:gd name="connsiteY9525" fmla="*/ 1925179 h 7200899"/>
              <a:gd name="connsiteX9526" fmla="*/ 14614358 w 24516184"/>
              <a:gd name="connsiteY9526" fmla="*/ 1926358 h 7200899"/>
              <a:gd name="connsiteX9527" fmla="*/ 14611704 w 24516184"/>
              <a:gd name="connsiteY9527" fmla="*/ 1927718 h 7200899"/>
              <a:gd name="connsiteX9528" fmla="*/ 14606142 w 24516184"/>
              <a:gd name="connsiteY9528" fmla="*/ 1929019 h 7200899"/>
              <a:gd name="connsiteX9529" fmla="*/ 14596280 w 24516184"/>
              <a:gd name="connsiteY9529" fmla="*/ 1935475 h 7200899"/>
              <a:gd name="connsiteX9530" fmla="*/ 14595248 w 24516184"/>
              <a:gd name="connsiteY9530" fmla="*/ 1936151 h 7200899"/>
              <a:gd name="connsiteX9531" fmla="*/ 14587650 w 24516184"/>
              <a:gd name="connsiteY9531" fmla="*/ 1940045 h 7200899"/>
              <a:gd name="connsiteX9532" fmla="*/ 14586894 w 24516184"/>
              <a:gd name="connsiteY9532" fmla="*/ 1941619 h 7200899"/>
              <a:gd name="connsiteX9533" fmla="*/ 14584586 w 24516184"/>
              <a:gd name="connsiteY9533" fmla="*/ 1943130 h 7200899"/>
              <a:gd name="connsiteX9534" fmla="*/ 14573648 w 24516184"/>
              <a:gd name="connsiteY9534" fmla="*/ 1969223 h 7200899"/>
              <a:gd name="connsiteX9535" fmla="*/ 14481428 w 24516184"/>
              <a:gd name="connsiteY9535" fmla="*/ 1954526 h 7200899"/>
              <a:gd name="connsiteX9536" fmla="*/ 14450684 w 24516184"/>
              <a:gd name="connsiteY9536" fmla="*/ 1949624 h 7200899"/>
              <a:gd name="connsiteX9537" fmla="*/ 14412256 w 24516184"/>
              <a:gd name="connsiteY9537" fmla="*/ 1943499 h 7200899"/>
              <a:gd name="connsiteX9538" fmla="*/ 14386260 w 24516184"/>
              <a:gd name="connsiteY9538" fmla="*/ 1939354 h 7200899"/>
              <a:gd name="connsiteX9539" fmla="*/ 14383140 w 24516184"/>
              <a:gd name="connsiteY9539" fmla="*/ 1948629 h 7200899"/>
              <a:gd name="connsiteX9540" fmla="*/ 14356460 w 24516184"/>
              <a:gd name="connsiteY9540" fmla="*/ 1991069 h 7200899"/>
              <a:gd name="connsiteX9541" fmla="*/ 14356460 w 24516184"/>
              <a:gd name="connsiteY9541" fmla="*/ 1991070 h 7200899"/>
              <a:gd name="connsiteX9542" fmla="*/ 14383140 w 24516184"/>
              <a:gd name="connsiteY9542" fmla="*/ 1948630 h 7200899"/>
              <a:gd name="connsiteX9543" fmla="*/ 14386260 w 24516184"/>
              <a:gd name="connsiteY9543" fmla="*/ 1939355 h 7200899"/>
              <a:gd name="connsiteX9544" fmla="*/ 14412256 w 24516184"/>
              <a:gd name="connsiteY9544" fmla="*/ 1943500 h 7200899"/>
              <a:gd name="connsiteX9545" fmla="*/ 14450684 w 24516184"/>
              <a:gd name="connsiteY9545" fmla="*/ 1949625 h 7200899"/>
              <a:gd name="connsiteX9546" fmla="*/ 14481428 w 24516184"/>
              <a:gd name="connsiteY9546" fmla="*/ 1954527 h 7200899"/>
              <a:gd name="connsiteX9547" fmla="*/ 14573648 w 24516184"/>
              <a:gd name="connsiteY9547" fmla="*/ 1969224 h 7200899"/>
              <a:gd name="connsiteX9548" fmla="*/ 14584586 w 24516184"/>
              <a:gd name="connsiteY9548" fmla="*/ 1943131 h 7200899"/>
              <a:gd name="connsiteX9549" fmla="*/ 14586892 w 24516184"/>
              <a:gd name="connsiteY9549" fmla="*/ 1941622 h 7200899"/>
              <a:gd name="connsiteX9550" fmla="*/ 14586894 w 24516184"/>
              <a:gd name="connsiteY9550" fmla="*/ 1941619 h 7200899"/>
              <a:gd name="connsiteX9551" fmla="*/ 14586896 w 24516184"/>
              <a:gd name="connsiteY9551" fmla="*/ 1941618 h 7200899"/>
              <a:gd name="connsiteX9552" fmla="*/ 14587650 w 24516184"/>
              <a:gd name="connsiteY9552" fmla="*/ 1940046 h 7200899"/>
              <a:gd name="connsiteX9553" fmla="*/ 14595244 w 24516184"/>
              <a:gd name="connsiteY9553" fmla="*/ 1936153 h 7200899"/>
              <a:gd name="connsiteX9554" fmla="*/ 14595248 w 24516184"/>
              <a:gd name="connsiteY9554" fmla="*/ 1936151 h 7200899"/>
              <a:gd name="connsiteX9555" fmla="*/ 14595252 w 24516184"/>
              <a:gd name="connsiteY9555" fmla="*/ 1936149 h 7200899"/>
              <a:gd name="connsiteX9556" fmla="*/ 14596280 w 24516184"/>
              <a:gd name="connsiteY9556" fmla="*/ 1935475 h 7200899"/>
              <a:gd name="connsiteX9557" fmla="*/ 14606142 w 24516184"/>
              <a:gd name="connsiteY9557" fmla="*/ 1929020 h 7200899"/>
              <a:gd name="connsiteX9558" fmla="*/ 14611700 w 24516184"/>
              <a:gd name="connsiteY9558" fmla="*/ 1927720 h 7200899"/>
              <a:gd name="connsiteX9559" fmla="*/ 14611704 w 24516184"/>
              <a:gd name="connsiteY9559" fmla="*/ 1927718 h 7200899"/>
              <a:gd name="connsiteX9560" fmla="*/ 14611704 w 24516184"/>
              <a:gd name="connsiteY9560" fmla="*/ 1927718 h 7200899"/>
              <a:gd name="connsiteX9561" fmla="*/ 14614358 w 24516184"/>
              <a:gd name="connsiteY9561" fmla="*/ 1926358 h 7200899"/>
              <a:gd name="connsiteX9562" fmla="*/ 14622544 w 24516184"/>
              <a:gd name="connsiteY9562" fmla="*/ 1925182 h 7200899"/>
              <a:gd name="connsiteX9563" fmla="*/ 14622556 w 24516184"/>
              <a:gd name="connsiteY9563" fmla="*/ 1925179 h 7200899"/>
              <a:gd name="connsiteX9564" fmla="*/ 14622572 w 24516184"/>
              <a:gd name="connsiteY9564" fmla="*/ 1925177 h 7200899"/>
              <a:gd name="connsiteX9565" fmla="*/ 14630628 w 24516184"/>
              <a:gd name="connsiteY9565" fmla="*/ 1923292 h 7200899"/>
              <a:gd name="connsiteX9566" fmla="*/ 14638210 w 24516184"/>
              <a:gd name="connsiteY9566" fmla="*/ 1922929 h 7200899"/>
              <a:gd name="connsiteX9567" fmla="*/ 14638224 w 24516184"/>
              <a:gd name="connsiteY9567" fmla="*/ 1922927 h 7200899"/>
              <a:gd name="connsiteX9568" fmla="*/ 14638236 w 24516184"/>
              <a:gd name="connsiteY9568" fmla="*/ 1922926 h 7200899"/>
              <a:gd name="connsiteX9569" fmla="*/ 14641564 w 24516184"/>
              <a:gd name="connsiteY9569" fmla="*/ 1922447 h 7200899"/>
              <a:gd name="connsiteX9570" fmla="*/ 14647102 w 24516184"/>
              <a:gd name="connsiteY9570" fmla="*/ 1922501 h 7200899"/>
              <a:gd name="connsiteX9571" fmla="*/ 14647124 w 24516184"/>
              <a:gd name="connsiteY9571" fmla="*/ 1922500 h 7200899"/>
              <a:gd name="connsiteX9572" fmla="*/ 14647146 w 24516184"/>
              <a:gd name="connsiteY9572" fmla="*/ 1922500 h 7200899"/>
              <a:gd name="connsiteX9573" fmla="*/ 14650348 w 24516184"/>
              <a:gd name="connsiteY9573" fmla="*/ 1922346 h 7200899"/>
              <a:gd name="connsiteX9574" fmla="*/ 14657052 w 24516184"/>
              <a:gd name="connsiteY9574" fmla="*/ 1922595 h 7200899"/>
              <a:gd name="connsiteX9575" fmla="*/ 14657060 w 24516184"/>
              <a:gd name="connsiteY9575" fmla="*/ 1922595 h 7200899"/>
              <a:gd name="connsiteX9576" fmla="*/ 14657056 w 24516184"/>
              <a:gd name="connsiteY9576" fmla="*/ 1922594 h 7200899"/>
              <a:gd name="connsiteX9577" fmla="*/ 6954562 w 24516184"/>
              <a:gd name="connsiteY9577" fmla="*/ 1922345 h 7200899"/>
              <a:gd name="connsiteX9578" fmla="*/ 6954478 w 24516184"/>
              <a:gd name="connsiteY9578" fmla="*/ 1922346 h 7200899"/>
              <a:gd name="connsiteX9579" fmla="*/ 6895102 w 24516184"/>
              <a:gd name="connsiteY9579" fmla="*/ 1937274 h 7200899"/>
              <a:gd name="connsiteX9580" fmla="*/ 6894954 w 24516184"/>
              <a:gd name="connsiteY9580" fmla="*/ 1937543 h 7200899"/>
              <a:gd name="connsiteX9581" fmla="*/ 6883606 w 24516184"/>
              <a:gd name="connsiteY9581" fmla="*/ 1950318 h 7200899"/>
              <a:gd name="connsiteX9582" fmla="*/ 6877998 w 24516184"/>
              <a:gd name="connsiteY9582" fmla="*/ 1968823 h 7200899"/>
              <a:gd name="connsiteX9583" fmla="*/ 6877784 w 24516184"/>
              <a:gd name="connsiteY9583" fmla="*/ 1969209 h 7200899"/>
              <a:gd name="connsiteX9584" fmla="*/ 6877872 w 24516184"/>
              <a:gd name="connsiteY9584" fmla="*/ 1969223 h 7200899"/>
              <a:gd name="connsiteX9585" fmla="*/ 6877998 w 24516184"/>
              <a:gd name="connsiteY9585" fmla="*/ 1968823 h 7200899"/>
              <a:gd name="connsiteX9586" fmla="*/ 6878940 w 24516184"/>
              <a:gd name="connsiteY9586" fmla="*/ 1967080 h 7200899"/>
              <a:gd name="connsiteX9587" fmla="*/ 6884024 w 24516184"/>
              <a:gd name="connsiteY9587" fmla="*/ 1950318 h 7200899"/>
              <a:gd name="connsiteX9588" fmla="*/ 6894302 w 24516184"/>
              <a:gd name="connsiteY9588" fmla="*/ 1938748 h 7200899"/>
              <a:gd name="connsiteX9589" fmla="*/ 6894954 w 24516184"/>
              <a:gd name="connsiteY9589" fmla="*/ 1937543 h 7200899"/>
              <a:gd name="connsiteX9590" fmla="*/ 6895194 w 24516184"/>
              <a:gd name="connsiteY9590" fmla="*/ 1937273 h 7200899"/>
              <a:gd name="connsiteX9591" fmla="*/ 6926832 w 24516184"/>
              <a:gd name="connsiteY9591" fmla="*/ 1924491 h 7200899"/>
              <a:gd name="connsiteX9592" fmla="*/ 14655976 w 24516184"/>
              <a:gd name="connsiteY9592" fmla="*/ 1922306 h 7200899"/>
              <a:gd name="connsiteX9593" fmla="*/ 14657060 w 24516184"/>
              <a:gd name="connsiteY9593" fmla="*/ 1922594 h 7200899"/>
              <a:gd name="connsiteX9594" fmla="*/ 14655980 w 24516184"/>
              <a:gd name="connsiteY9594" fmla="*/ 1922307 h 7200899"/>
              <a:gd name="connsiteX9595" fmla="*/ 14655956 w 24516184"/>
              <a:gd name="connsiteY9595" fmla="*/ 1922301 h 7200899"/>
              <a:gd name="connsiteX9596" fmla="*/ 14655966 w 24516184"/>
              <a:gd name="connsiteY9596" fmla="*/ 1922303 h 7200899"/>
              <a:gd name="connsiteX9597" fmla="*/ 14657880 w 24516184"/>
              <a:gd name="connsiteY9597" fmla="*/ 1922608 h 7200899"/>
              <a:gd name="connsiteX9598" fmla="*/ 14671332 w 24516184"/>
              <a:gd name="connsiteY9598" fmla="*/ 1924752 h 7200899"/>
              <a:gd name="connsiteX9599" fmla="*/ 14686700 w 24516184"/>
              <a:gd name="connsiteY9599" fmla="*/ 1927201 h 7200899"/>
              <a:gd name="connsiteX9600" fmla="*/ 14742722 w 24516184"/>
              <a:gd name="connsiteY9600" fmla="*/ 1996175 h 7200899"/>
              <a:gd name="connsiteX9601" fmla="*/ 14758092 w 24516184"/>
              <a:gd name="connsiteY9601" fmla="*/ 1998627 h 7200899"/>
              <a:gd name="connsiteX9602" fmla="*/ 14788836 w 24516184"/>
              <a:gd name="connsiteY9602" fmla="*/ 2003526 h 7200899"/>
              <a:gd name="connsiteX9603" fmla="*/ 14808726 w 24516184"/>
              <a:gd name="connsiteY9603" fmla="*/ 1999193 h 7200899"/>
              <a:gd name="connsiteX9604" fmla="*/ 14813956 w 24516184"/>
              <a:gd name="connsiteY9604" fmla="*/ 1994185 h 7200899"/>
              <a:gd name="connsiteX9605" fmla="*/ 14837260 w 24516184"/>
              <a:gd name="connsiteY9605" fmla="*/ 1971874 h 7200899"/>
              <a:gd name="connsiteX9606" fmla="*/ 14842424 w 24516184"/>
              <a:gd name="connsiteY9606" fmla="*/ 1966937 h 7200899"/>
              <a:gd name="connsiteX9607" fmla="*/ 14855776 w 24516184"/>
              <a:gd name="connsiteY9607" fmla="*/ 1954152 h 7200899"/>
              <a:gd name="connsiteX9608" fmla="*/ 14855780 w 24516184"/>
              <a:gd name="connsiteY9608" fmla="*/ 1954154 h 7200899"/>
              <a:gd name="connsiteX9609" fmla="*/ 14855786 w 24516184"/>
              <a:gd name="connsiteY9609" fmla="*/ 1954157 h 7200899"/>
              <a:gd name="connsiteX9610" fmla="*/ 14864576 w 24516184"/>
              <a:gd name="connsiteY9610" fmla="*/ 1956493 h 7200899"/>
              <a:gd name="connsiteX9611" fmla="*/ 14865678 w 24516184"/>
              <a:gd name="connsiteY9611" fmla="*/ 1958497 h 7200899"/>
              <a:gd name="connsiteX9612" fmla="*/ 14865678 w 24516184"/>
              <a:gd name="connsiteY9612" fmla="*/ 1958497 h 7200899"/>
              <a:gd name="connsiteX9613" fmla="*/ 14867868 w 24516184"/>
              <a:gd name="connsiteY9613" fmla="*/ 1962471 h 7200899"/>
              <a:gd name="connsiteX9614" fmla="*/ 14867868 w 24516184"/>
              <a:gd name="connsiteY9614" fmla="*/ 1962473 h 7200899"/>
              <a:gd name="connsiteX9615" fmla="*/ 14868540 w 24516184"/>
              <a:gd name="connsiteY9615" fmla="*/ 1963692 h 7200899"/>
              <a:gd name="connsiteX9616" fmla="*/ 14868544 w 24516184"/>
              <a:gd name="connsiteY9616" fmla="*/ 1965440 h 7200899"/>
              <a:gd name="connsiteX9617" fmla="*/ 14868544 w 24516184"/>
              <a:gd name="connsiteY9617" fmla="*/ 1965441 h 7200899"/>
              <a:gd name="connsiteX9618" fmla="*/ 14868884 w 24516184"/>
              <a:gd name="connsiteY9618" fmla="*/ 1966927 h 7200899"/>
              <a:gd name="connsiteX9619" fmla="*/ 14868884 w 24516184"/>
              <a:gd name="connsiteY9619" fmla="*/ 1966926 h 7200899"/>
              <a:gd name="connsiteX9620" fmla="*/ 14868544 w 24516184"/>
              <a:gd name="connsiteY9620" fmla="*/ 1965440 h 7200899"/>
              <a:gd name="connsiteX9621" fmla="*/ 14868540 w 24516184"/>
              <a:gd name="connsiteY9621" fmla="*/ 1963691 h 7200899"/>
              <a:gd name="connsiteX9622" fmla="*/ 14867868 w 24516184"/>
              <a:gd name="connsiteY9622" fmla="*/ 1962471 h 7200899"/>
              <a:gd name="connsiteX9623" fmla="*/ 14867868 w 24516184"/>
              <a:gd name="connsiteY9623" fmla="*/ 1962468 h 7200899"/>
              <a:gd name="connsiteX9624" fmla="*/ 14865680 w 24516184"/>
              <a:gd name="connsiteY9624" fmla="*/ 1958498 h 7200899"/>
              <a:gd name="connsiteX9625" fmla="*/ 14865678 w 24516184"/>
              <a:gd name="connsiteY9625" fmla="*/ 1958497 h 7200899"/>
              <a:gd name="connsiteX9626" fmla="*/ 14864576 w 24516184"/>
              <a:gd name="connsiteY9626" fmla="*/ 1956492 h 7200899"/>
              <a:gd name="connsiteX9627" fmla="*/ 14855780 w 24516184"/>
              <a:gd name="connsiteY9627" fmla="*/ 1954154 h 7200899"/>
              <a:gd name="connsiteX9628" fmla="*/ 14855776 w 24516184"/>
              <a:gd name="connsiteY9628" fmla="*/ 1954151 h 7200899"/>
              <a:gd name="connsiteX9629" fmla="*/ 14842424 w 24516184"/>
              <a:gd name="connsiteY9629" fmla="*/ 1966936 h 7200899"/>
              <a:gd name="connsiteX9630" fmla="*/ 14837260 w 24516184"/>
              <a:gd name="connsiteY9630" fmla="*/ 1971873 h 7200899"/>
              <a:gd name="connsiteX9631" fmla="*/ 14813956 w 24516184"/>
              <a:gd name="connsiteY9631" fmla="*/ 1994184 h 7200899"/>
              <a:gd name="connsiteX9632" fmla="*/ 14808726 w 24516184"/>
              <a:gd name="connsiteY9632" fmla="*/ 1999192 h 7200899"/>
              <a:gd name="connsiteX9633" fmla="*/ 14788836 w 24516184"/>
              <a:gd name="connsiteY9633" fmla="*/ 2003525 h 7200899"/>
              <a:gd name="connsiteX9634" fmla="*/ 14758092 w 24516184"/>
              <a:gd name="connsiteY9634" fmla="*/ 1998626 h 7200899"/>
              <a:gd name="connsiteX9635" fmla="*/ 14742722 w 24516184"/>
              <a:gd name="connsiteY9635" fmla="*/ 1996174 h 7200899"/>
              <a:gd name="connsiteX9636" fmla="*/ 14686700 w 24516184"/>
              <a:gd name="connsiteY9636" fmla="*/ 1927200 h 7200899"/>
              <a:gd name="connsiteX9637" fmla="*/ 14671332 w 24516184"/>
              <a:gd name="connsiteY9637" fmla="*/ 1924751 h 7200899"/>
              <a:gd name="connsiteX9638" fmla="*/ 14655956 w 24516184"/>
              <a:gd name="connsiteY9638" fmla="*/ 1922301 h 7200899"/>
              <a:gd name="connsiteX9639" fmla="*/ 2062780 w 24516184"/>
              <a:gd name="connsiteY9639" fmla="*/ 1922267 h 7200899"/>
              <a:gd name="connsiteX9640" fmla="*/ 2072692 w 24516184"/>
              <a:gd name="connsiteY9640" fmla="*/ 1983890 h 7200899"/>
              <a:gd name="connsiteX9641" fmla="*/ 2072696 w 24516184"/>
              <a:gd name="connsiteY9641" fmla="*/ 1983860 h 7200899"/>
              <a:gd name="connsiteX9642" fmla="*/ 2036638 w 24516184"/>
              <a:gd name="connsiteY9642" fmla="*/ 1968750 h 7200899"/>
              <a:gd name="connsiteX9643" fmla="*/ 2047116 w 24516184"/>
              <a:gd name="connsiteY9643" fmla="*/ 1929140 h 7200899"/>
              <a:gd name="connsiteX9644" fmla="*/ 2062838 w 24516184"/>
              <a:gd name="connsiteY9644" fmla="*/ 1922276 h 7200899"/>
              <a:gd name="connsiteX9645" fmla="*/ 11872548 w 24516184"/>
              <a:gd name="connsiteY9645" fmla="*/ 1920021 h 7200899"/>
              <a:gd name="connsiteX9646" fmla="*/ 11834280 w 24516184"/>
              <a:gd name="connsiteY9646" fmla="*/ 1943498 h 7200899"/>
              <a:gd name="connsiteX9647" fmla="*/ 11814938 w 24516184"/>
              <a:gd name="connsiteY9647" fmla="*/ 1949796 h 7200899"/>
              <a:gd name="connsiteX9648" fmla="*/ 11814944 w 24516184"/>
              <a:gd name="connsiteY9648" fmla="*/ 1949797 h 7200899"/>
              <a:gd name="connsiteX9649" fmla="*/ 11834280 w 24516184"/>
              <a:gd name="connsiteY9649" fmla="*/ 1943499 h 7200899"/>
              <a:gd name="connsiteX9650" fmla="*/ 11872524 w 24516184"/>
              <a:gd name="connsiteY9650" fmla="*/ 1920037 h 7200899"/>
              <a:gd name="connsiteX9651" fmla="*/ 4652552 w 24516184"/>
              <a:gd name="connsiteY9651" fmla="*/ 1914745 h 7200899"/>
              <a:gd name="connsiteX9652" fmla="*/ 4621820 w 24516184"/>
              <a:gd name="connsiteY9652" fmla="*/ 1915390 h 7200899"/>
              <a:gd name="connsiteX9653" fmla="*/ 4616062 w 24516184"/>
              <a:gd name="connsiteY9653" fmla="*/ 1917601 h 7200899"/>
              <a:gd name="connsiteX9654" fmla="*/ 4613126 w 24516184"/>
              <a:gd name="connsiteY9654" fmla="*/ 1917830 h 7200899"/>
              <a:gd name="connsiteX9655" fmla="*/ 4607922 w 24516184"/>
              <a:gd name="connsiteY9655" fmla="*/ 1920726 h 7200899"/>
              <a:gd name="connsiteX9656" fmla="*/ 4597058 w 24516184"/>
              <a:gd name="connsiteY9656" fmla="*/ 1924900 h 7200899"/>
              <a:gd name="connsiteX9657" fmla="*/ 4561376 w 24516184"/>
              <a:gd name="connsiteY9657" fmla="*/ 1946080 h 7200899"/>
              <a:gd name="connsiteX9658" fmla="*/ 4552906 w 24516184"/>
              <a:gd name="connsiteY9658" fmla="*/ 1950164 h 7200899"/>
              <a:gd name="connsiteX9659" fmla="*/ 4524234 w 24516184"/>
              <a:gd name="connsiteY9659" fmla="*/ 1954307 h 7200899"/>
              <a:gd name="connsiteX9660" fmla="*/ 4524234 w 24516184"/>
              <a:gd name="connsiteY9660" fmla="*/ 1954321 h 7200899"/>
              <a:gd name="connsiteX9661" fmla="*/ 4524596 w 24516184"/>
              <a:gd name="connsiteY9661" fmla="*/ 1954294 h 7200899"/>
              <a:gd name="connsiteX9662" fmla="*/ 4552790 w 24516184"/>
              <a:gd name="connsiteY9662" fmla="*/ 1950220 h 7200899"/>
              <a:gd name="connsiteX9663" fmla="*/ 4552906 w 24516184"/>
              <a:gd name="connsiteY9663" fmla="*/ 1950164 h 7200899"/>
              <a:gd name="connsiteX9664" fmla="*/ 4553296 w 24516184"/>
              <a:gd name="connsiteY9664" fmla="*/ 1950108 h 7200899"/>
              <a:gd name="connsiteX9665" fmla="*/ 4560182 w 24516184"/>
              <a:gd name="connsiteY9665" fmla="*/ 1946790 h 7200899"/>
              <a:gd name="connsiteX9666" fmla="*/ 4561376 w 24516184"/>
              <a:gd name="connsiteY9666" fmla="*/ 1946080 h 7200899"/>
              <a:gd name="connsiteX9667" fmla="*/ 4562904 w 24516184"/>
              <a:gd name="connsiteY9667" fmla="*/ 1945345 h 7200899"/>
              <a:gd name="connsiteX9668" fmla="*/ 4597350 w 24516184"/>
              <a:gd name="connsiteY9668" fmla="*/ 1924900 h 7200899"/>
              <a:gd name="connsiteX9669" fmla="*/ 4607268 w 24516184"/>
              <a:gd name="connsiteY9669" fmla="*/ 1921092 h 7200899"/>
              <a:gd name="connsiteX9670" fmla="*/ 4607922 w 24516184"/>
              <a:gd name="connsiteY9670" fmla="*/ 1920726 h 7200899"/>
              <a:gd name="connsiteX9671" fmla="*/ 4608884 w 24516184"/>
              <a:gd name="connsiteY9671" fmla="*/ 1920357 h 7200899"/>
              <a:gd name="connsiteX9672" fmla="*/ 4613422 w 24516184"/>
              <a:gd name="connsiteY9672" fmla="*/ 1917831 h 7200899"/>
              <a:gd name="connsiteX9673" fmla="*/ 4615980 w 24516184"/>
              <a:gd name="connsiteY9673" fmla="*/ 1917632 h 7200899"/>
              <a:gd name="connsiteX9674" fmla="*/ 4616062 w 24516184"/>
              <a:gd name="connsiteY9674" fmla="*/ 1917601 h 7200899"/>
              <a:gd name="connsiteX9675" fmla="*/ 4616444 w 24516184"/>
              <a:gd name="connsiteY9675" fmla="*/ 1917571 h 7200899"/>
              <a:gd name="connsiteX9676" fmla="*/ 4622120 w 24516184"/>
              <a:gd name="connsiteY9676" fmla="*/ 1915391 h 7200899"/>
              <a:gd name="connsiteX9677" fmla="*/ 4652558 w 24516184"/>
              <a:gd name="connsiteY9677" fmla="*/ 1914752 h 7200899"/>
              <a:gd name="connsiteX9678" fmla="*/ 4652560 w 24516184"/>
              <a:gd name="connsiteY9678" fmla="*/ 1914752 h 7200899"/>
              <a:gd name="connsiteX9679" fmla="*/ 10461564 w 24516184"/>
              <a:gd name="connsiteY9679" fmla="*/ 1914172 h 7200899"/>
              <a:gd name="connsiteX9680" fmla="*/ 10461564 w 24516184"/>
              <a:gd name="connsiteY9680" fmla="*/ 1914173 h 7200899"/>
              <a:gd name="connsiteX9681" fmla="*/ 10505272 w 24516184"/>
              <a:gd name="connsiteY9681" fmla="*/ 1921139 h 7200899"/>
              <a:gd name="connsiteX9682" fmla="*/ 10505272 w 24516184"/>
              <a:gd name="connsiteY9682" fmla="*/ 1921138 h 7200899"/>
              <a:gd name="connsiteX9683" fmla="*/ 10079211 w 24516184"/>
              <a:gd name="connsiteY9683" fmla="*/ 1913277 h 7200899"/>
              <a:gd name="connsiteX9684" fmla="*/ 10079211 w 24516184"/>
              <a:gd name="connsiteY9684" fmla="*/ 1913278 h 7200899"/>
              <a:gd name="connsiteX9685" fmla="*/ 10087167 w 24516184"/>
              <a:gd name="connsiteY9685" fmla="*/ 1914546 h 7200899"/>
              <a:gd name="connsiteX9686" fmla="*/ 10133282 w 24516184"/>
              <a:gd name="connsiteY9686" fmla="*/ 1921896 h 7200899"/>
              <a:gd name="connsiteX9687" fmla="*/ 10194791 w 24516184"/>
              <a:gd name="connsiteY9687" fmla="*/ 1931695 h 7200899"/>
              <a:gd name="connsiteX9688" fmla="*/ 10287012 w 24516184"/>
              <a:gd name="connsiteY9688" fmla="*/ 1946394 h 7200899"/>
              <a:gd name="connsiteX9689" fmla="*/ 10287012 w 24516184"/>
              <a:gd name="connsiteY9689" fmla="*/ 1946393 h 7200899"/>
              <a:gd name="connsiteX9690" fmla="*/ 10194791 w 24516184"/>
              <a:gd name="connsiteY9690" fmla="*/ 1931694 h 7200899"/>
              <a:gd name="connsiteX9691" fmla="*/ 10133282 w 24516184"/>
              <a:gd name="connsiteY9691" fmla="*/ 1921895 h 7200899"/>
              <a:gd name="connsiteX9692" fmla="*/ 10087167 w 24516184"/>
              <a:gd name="connsiteY9692" fmla="*/ 1914545 h 7200899"/>
              <a:gd name="connsiteX9693" fmla="*/ 10078610 w 24516184"/>
              <a:gd name="connsiteY9693" fmla="*/ 1912661 h 7200899"/>
              <a:gd name="connsiteX9694" fmla="*/ 10079173 w 24516184"/>
              <a:gd name="connsiteY9694" fmla="*/ 1913277 h 7200899"/>
              <a:gd name="connsiteX9695" fmla="*/ 10079176 w 24516184"/>
              <a:gd name="connsiteY9695" fmla="*/ 1913277 h 7200899"/>
              <a:gd name="connsiteX9696" fmla="*/ 10078559 w 24516184"/>
              <a:gd name="connsiteY9696" fmla="*/ 1912605 h 7200899"/>
              <a:gd name="connsiteX9697" fmla="*/ 10078559 w 24516184"/>
              <a:gd name="connsiteY9697" fmla="*/ 1912606 h 7200899"/>
              <a:gd name="connsiteX9698" fmla="*/ 10078590 w 24516184"/>
              <a:gd name="connsiteY9698" fmla="*/ 1912609 h 7200899"/>
              <a:gd name="connsiteX9699" fmla="*/ 10078589 w 24516184"/>
              <a:gd name="connsiteY9699" fmla="*/ 1912608 h 7200899"/>
              <a:gd name="connsiteX9700" fmla="*/ 2375644 w 24516184"/>
              <a:gd name="connsiteY9700" fmla="*/ 1912095 h 7200899"/>
              <a:gd name="connsiteX9701" fmla="*/ 2391012 w 24516184"/>
              <a:gd name="connsiteY9701" fmla="*/ 1914545 h 7200899"/>
              <a:gd name="connsiteX9702" fmla="*/ 2437124 w 24516184"/>
              <a:gd name="connsiteY9702" fmla="*/ 1921895 h 7200899"/>
              <a:gd name="connsiteX9703" fmla="*/ 2498604 w 24516184"/>
              <a:gd name="connsiteY9703" fmla="*/ 1931694 h 7200899"/>
              <a:gd name="connsiteX9704" fmla="*/ 2590828 w 24516184"/>
              <a:gd name="connsiteY9704" fmla="*/ 1946393 h 7200899"/>
              <a:gd name="connsiteX9705" fmla="*/ 2590168 w 24516184"/>
              <a:gd name="connsiteY9705" fmla="*/ 1951476 h 7200899"/>
              <a:gd name="connsiteX9706" fmla="*/ 2590102 w 24516184"/>
              <a:gd name="connsiteY9706" fmla="*/ 1951915 h 7200899"/>
              <a:gd name="connsiteX9707" fmla="*/ 2588680 w 24516184"/>
              <a:gd name="connsiteY9707" fmla="*/ 1958936 h 7200899"/>
              <a:gd name="connsiteX9708" fmla="*/ 2586670 w 24516184"/>
              <a:gd name="connsiteY9708" fmla="*/ 1966529 h 7200899"/>
              <a:gd name="connsiteX9709" fmla="*/ 2573250 w 24516184"/>
              <a:gd name="connsiteY9709" fmla="*/ 1994254 h 7200899"/>
              <a:gd name="connsiteX9710" fmla="*/ 2554646 w 24516184"/>
              <a:gd name="connsiteY9710" fmla="*/ 2000656 h 7200899"/>
              <a:gd name="connsiteX9711" fmla="*/ 2554700 w 24516184"/>
              <a:gd name="connsiteY9711" fmla="*/ 2000664 h 7200899"/>
              <a:gd name="connsiteX9712" fmla="*/ 2573326 w 24516184"/>
              <a:gd name="connsiteY9712" fmla="*/ 1994255 h 7200899"/>
              <a:gd name="connsiteX9713" fmla="*/ 2574859 w 24516184"/>
              <a:gd name="connsiteY9713" fmla="*/ 1991623 h 7200899"/>
              <a:gd name="connsiteX9714" fmla="*/ 2586268 w 24516184"/>
              <a:gd name="connsiteY9714" fmla="*/ 1968053 h 7200899"/>
              <a:gd name="connsiteX9715" fmla="*/ 2586670 w 24516184"/>
              <a:gd name="connsiteY9715" fmla="*/ 1966529 h 7200899"/>
              <a:gd name="connsiteX9716" fmla="*/ 2587418 w 24516184"/>
              <a:gd name="connsiteY9716" fmla="*/ 1964989 h 7200899"/>
              <a:gd name="connsiteX9717" fmla="*/ 2587574 w 24516184"/>
              <a:gd name="connsiteY9717" fmla="*/ 1964401 h 7200899"/>
              <a:gd name="connsiteX9718" fmla="*/ 2588680 w 24516184"/>
              <a:gd name="connsiteY9718" fmla="*/ 1958936 h 7200899"/>
              <a:gd name="connsiteX9719" fmla="*/ 2589572 w 24516184"/>
              <a:gd name="connsiteY9719" fmla="*/ 1955563 h 7200899"/>
              <a:gd name="connsiteX9720" fmla="*/ 2590102 w 24516184"/>
              <a:gd name="connsiteY9720" fmla="*/ 1951915 h 7200899"/>
              <a:gd name="connsiteX9721" fmla="*/ 2590122 w 24516184"/>
              <a:gd name="connsiteY9721" fmla="*/ 1951822 h 7200899"/>
              <a:gd name="connsiteX9722" fmla="*/ 2590168 w 24516184"/>
              <a:gd name="connsiteY9722" fmla="*/ 1951476 h 7200899"/>
              <a:gd name="connsiteX9723" fmla="*/ 2590905 w 24516184"/>
              <a:gd name="connsiteY9723" fmla="*/ 1946393 h 7200899"/>
              <a:gd name="connsiteX9724" fmla="*/ 2498680 w 24516184"/>
              <a:gd name="connsiteY9724" fmla="*/ 1931694 h 7200899"/>
              <a:gd name="connsiteX9725" fmla="*/ 2437200 w 24516184"/>
              <a:gd name="connsiteY9725" fmla="*/ 1921895 h 7200899"/>
              <a:gd name="connsiteX9726" fmla="*/ 2391090 w 24516184"/>
              <a:gd name="connsiteY9726" fmla="*/ 1914545 h 7200899"/>
              <a:gd name="connsiteX9727" fmla="*/ 2375792 w 24516184"/>
              <a:gd name="connsiteY9727" fmla="*/ 1912106 h 7200899"/>
              <a:gd name="connsiteX9728" fmla="*/ 12619574 w 24516184"/>
              <a:gd name="connsiteY9728" fmla="*/ 1912004 h 7200899"/>
              <a:gd name="connsiteX9729" fmla="*/ 12616140 w 24516184"/>
              <a:gd name="connsiteY9729" fmla="*/ 1927253 h 7200899"/>
              <a:gd name="connsiteX9730" fmla="*/ 12616134 w 24516184"/>
              <a:gd name="connsiteY9730" fmla="*/ 1927309 h 7200899"/>
              <a:gd name="connsiteX9731" fmla="*/ 12616140 w 24516184"/>
              <a:gd name="connsiteY9731" fmla="*/ 1927254 h 7200899"/>
              <a:gd name="connsiteX9732" fmla="*/ 12619574 w 24516184"/>
              <a:gd name="connsiteY9732" fmla="*/ 1912004 h 7200899"/>
              <a:gd name="connsiteX9733" fmla="*/ 14205408 w 24516184"/>
              <a:gd name="connsiteY9733" fmla="*/ 1910528 h 7200899"/>
              <a:gd name="connsiteX9734" fmla="*/ 14205546 w 24516184"/>
              <a:gd name="connsiteY9734" fmla="*/ 1910550 h 7200899"/>
              <a:gd name="connsiteX9735" fmla="*/ 14205536 w 24516184"/>
              <a:gd name="connsiteY9735" fmla="*/ 1910549 h 7200899"/>
              <a:gd name="connsiteX9736" fmla="*/ 14205268 w 24516184"/>
              <a:gd name="connsiteY9736" fmla="*/ 1910506 h 7200899"/>
              <a:gd name="connsiteX9737" fmla="*/ 14205408 w 24516184"/>
              <a:gd name="connsiteY9737" fmla="*/ 1910528 h 7200899"/>
              <a:gd name="connsiteX9738" fmla="*/ 14205298 w 24516184"/>
              <a:gd name="connsiteY9738" fmla="*/ 1910511 h 7200899"/>
              <a:gd name="connsiteX9739" fmla="*/ 14205236 w 24516184"/>
              <a:gd name="connsiteY9739" fmla="*/ 1910501 h 7200899"/>
              <a:gd name="connsiteX9740" fmla="*/ 14205268 w 24516184"/>
              <a:gd name="connsiteY9740" fmla="*/ 1910506 h 7200899"/>
              <a:gd name="connsiteX9741" fmla="*/ 14205242 w 24516184"/>
              <a:gd name="connsiteY9741" fmla="*/ 1910502 h 7200899"/>
              <a:gd name="connsiteX9742" fmla="*/ 14205212 w 24516184"/>
              <a:gd name="connsiteY9742" fmla="*/ 1910497 h 7200899"/>
              <a:gd name="connsiteX9743" fmla="*/ 14205236 w 24516184"/>
              <a:gd name="connsiteY9743" fmla="*/ 1910501 h 7200899"/>
              <a:gd name="connsiteX9744" fmla="*/ 14205216 w 24516184"/>
              <a:gd name="connsiteY9744" fmla="*/ 1910498 h 7200899"/>
              <a:gd name="connsiteX9745" fmla="*/ 14205200 w 24516184"/>
              <a:gd name="connsiteY9745" fmla="*/ 1910495 h 7200899"/>
              <a:gd name="connsiteX9746" fmla="*/ 14205204 w 24516184"/>
              <a:gd name="connsiteY9746" fmla="*/ 1910496 h 7200899"/>
              <a:gd name="connsiteX9747" fmla="*/ 14205204 w 24516184"/>
              <a:gd name="connsiteY9747" fmla="*/ 1910496 h 7200899"/>
              <a:gd name="connsiteX9748" fmla="*/ 14205186 w 24516184"/>
              <a:gd name="connsiteY9748" fmla="*/ 1910493 h 7200899"/>
              <a:gd name="connsiteX9749" fmla="*/ 14205200 w 24516184"/>
              <a:gd name="connsiteY9749" fmla="*/ 1910495 h 7200899"/>
              <a:gd name="connsiteX9750" fmla="*/ 14205194 w 24516184"/>
              <a:gd name="connsiteY9750" fmla="*/ 1910495 h 7200899"/>
              <a:gd name="connsiteX9751" fmla="*/ 14205168 w 24516184"/>
              <a:gd name="connsiteY9751" fmla="*/ 1910490 h 7200899"/>
              <a:gd name="connsiteX9752" fmla="*/ 14205168 w 24516184"/>
              <a:gd name="connsiteY9752" fmla="*/ 1910490 h 7200899"/>
              <a:gd name="connsiteX9753" fmla="*/ 14205186 w 24516184"/>
              <a:gd name="connsiteY9753" fmla="*/ 1910493 h 7200899"/>
              <a:gd name="connsiteX9754" fmla="*/ 14205164 w 24516184"/>
              <a:gd name="connsiteY9754" fmla="*/ 1910489 h 7200899"/>
              <a:gd name="connsiteX9755" fmla="*/ 14205166 w 24516184"/>
              <a:gd name="connsiteY9755" fmla="*/ 1910490 h 7200899"/>
              <a:gd name="connsiteX9756" fmla="*/ 14205166 w 24516184"/>
              <a:gd name="connsiteY9756" fmla="*/ 1910490 h 7200899"/>
              <a:gd name="connsiteX9757" fmla="*/ 14205152 w 24516184"/>
              <a:gd name="connsiteY9757" fmla="*/ 1910488 h 7200899"/>
              <a:gd name="connsiteX9758" fmla="*/ 14205156 w 24516184"/>
              <a:gd name="connsiteY9758" fmla="*/ 1910488 h 7200899"/>
              <a:gd name="connsiteX9759" fmla="*/ 14205160 w 24516184"/>
              <a:gd name="connsiteY9759" fmla="*/ 1910489 h 7200899"/>
              <a:gd name="connsiteX9760" fmla="*/ 14205148 w 24516184"/>
              <a:gd name="connsiteY9760" fmla="*/ 1910487 h 7200899"/>
              <a:gd name="connsiteX9761" fmla="*/ 14205148 w 24516184"/>
              <a:gd name="connsiteY9761" fmla="*/ 1910488 h 7200899"/>
              <a:gd name="connsiteX9762" fmla="*/ 14205152 w 24516184"/>
              <a:gd name="connsiteY9762" fmla="*/ 1910488 h 7200899"/>
              <a:gd name="connsiteX9763" fmla="*/ 14205160 w 24516184"/>
              <a:gd name="connsiteY9763" fmla="*/ 1910489 h 7200899"/>
              <a:gd name="connsiteX9764" fmla="*/ 14205164 w 24516184"/>
              <a:gd name="connsiteY9764" fmla="*/ 1910490 h 7200899"/>
              <a:gd name="connsiteX9765" fmla="*/ 14205194 w 24516184"/>
              <a:gd name="connsiteY9765" fmla="*/ 1910495 h 7200899"/>
              <a:gd name="connsiteX9766" fmla="*/ 14205204 w 24516184"/>
              <a:gd name="connsiteY9766" fmla="*/ 1910496 h 7200899"/>
              <a:gd name="connsiteX9767" fmla="*/ 14205208 w 24516184"/>
              <a:gd name="connsiteY9767" fmla="*/ 1910497 h 7200899"/>
              <a:gd name="connsiteX9768" fmla="*/ 14205204 w 24516184"/>
              <a:gd name="connsiteY9768" fmla="*/ 1910496 h 7200899"/>
              <a:gd name="connsiteX9769" fmla="*/ 14205210 w 24516184"/>
              <a:gd name="connsiteY9769" fmla="*/ 1910497 h 7200899"/>
              <a:gd name="connsiteX9770" fmla="*/ 14205216 w 24516184"/>
              <a:gd name="connsiteY9770" fmla="*/ 1910498 h 7200899"/>
              <a:gd name="connsiteX9771" fmla="*/ 14205242 w 24516184"/>
              <a:gd name="connsiteY9771" fmla="*/ 1910502 h 7200899"/>
              <a:gd name="connsiteX9772" fmla="*/ 14205298 w 24516184"/>
              <a:gd name="connsiteY9772" fmla="*/ 1910511 h 7200899"/>
              <a:gd name="connsiteX9773" fmla="*/ 14205536 w 24516184"/>
              <a:gd name="connsiteY9773" fmla="*/ 1910549 h 7200899"/>
              <a:gd name="connsiteX9774" fmla="*/ 14205978 w 24516184"/>
              <a:gd name="connsiteY9774" fmla="*/ 1910619 h 7200899"/>
              <a:gd name="connsiteX9775" fmla="*/ 14207768 w 24516184"/>
              <a:gd name="connsiteY9775" fmla="*/ 1910904 h 7200899"/>
              <a:gd name="connsiteX9776" fmla="*/ 14207876 w 24516184"/>
              <a:gd name="connsiteY9776" fmla="*/ 1910921 h 7200899"/>
              <a:gd name="connsiteX9777" fmla="*/ 14208604 w 24516184"/>
              <a:gd name="connsiteY9777" fmla="*/ 1911037 h 7200899"/>
              <a:gd name="connsiteX9778" fmla="*/ 14207768 w 24516184"/>
              <a:gd name="connsiteY9778" fmla="*/ 1910904 h 7200899"/>
              <a:gd name="connsiteX9779" fmla="*/ 14205164 w 24516184"/>
              <a:gd name="connsiteY9779" fmla="*/ 1910489 h 7200899"/>
              <a:gd name="connsiteX9780" fmla="*/ 14205164 w 24516184"/>
              <a:gd name="connsiteY9780" fmla="*/ 1910489 h 7200899"/>
              <a:gd name="connsiteX9781" fmla="*/ 14205160 w 24516184"/>
              <a:gd name="connsiteY9781" fmla="*/ 1910488 h 7200899"/>
              <a:gd name="connsiteX9782" fmla="*/ 14205164 w 24516184"/>
              <a:gd name="connsiteY9782" fmla="*/ 1910489 h 7200899"/>
              <a:gd name="connsiteX9783" fmla="*/ 14205164 w 24516184"/>
              <a:gd name="connsiteY9783" fmla="*/ 1910489 h 7200899"/>
              <a:gd name="connsiteX9784" fmla="*/ 14205166 w 24516184"/>
              <a:gd name="connsiteY9784" fmla="*/ 1910490 h 7200899"/>
              <a:gd name="connsiteX9785" fmla="*/ 14205164 w 24516184"/>
              <a:gd name="connsiteY9785" fmla="*/ 1910490 h 7200899"/>
              <a:gd name="connsiteX9786" fmla="*/ 14205160 w 24516184"/>
              <a:gd name="connsiteY9786" fmla="*/ 1910489 h 7200899"/>
              <a:gd name="connsiteX9787" fmla="*/ 14205160 w 24516184"/>
              <a:gd name="connsiteY9787" fmla="*/ 1910489 h 7200899"/>
              <a:gd name="connsiteX9788" fmla="*/ 14205156 w 24516184"/>
              <a:gd name="connsiteY9788" fmla="*/ 1910488 h 7200899"/>
              <a:gd name="connsiteX9789" fmla="*/ 14205156 w 24516184"/>
              <a:gd name="connsiteY9789" fmla="*/ 1910488 h 7200899"/>
              <a:gd name="connsiteX9790" fmla="*/ 14205156 w 24516184"/>
              <a:gd name="connsiteY9790" fmla="*/ 1910488 h 7200899"/>
              <a:gd name="connsiteX9791" fmla="*/ 14205152 w 24516184"/>
              <a:gd name="connsiteY9791" fmla="*/ 1910487 h 7200899"/>
              <a:gd name="connsiteX9792" fmla="*/ 14205152 w 24516184"/>
              <a:gd name="connsiteY9792" fmla="*/ 1910487 h 7200899"/>
              <a:gd name="connsiteX9793" fmla="*/ 14205152 w 24516184"/>
              <a:gd name="connsiteY9793" fmla="*/ 1910487 h 7200899"/>
              <a:gd name="connsiteX9794" fmla="*/ 14205128 w 24516184"/>
              <a:gd name="connsiteY9794" fmla="*/ 1910484 h 7200899"/>
              <a:gd name="connsiteX9795" fmla="*/ 14205132 w 24516184"/>
              <a:gd name="connsiteY9795" fmla="*/ 1910485 h 7200899"/>
              <a:gd name="connsiteX9796" fmla="*/ 14205138 w 24516184"/>
              <a:gd name="connsiteY9796" fmla="*/ 1910486 h 7200899"/>
              <a:gd name="connsiteX9797" fmla="*/ 14205140 w 24516184"/>
              <a:gd name="connsiteY9797" fmla="*/ 1910486 h 7200899"/>
              <a:gd name="connsiteX9798" fmla="*/ 14205140 w 24516184"/>
              <a:gd name="connsiteY9798" fmla="*/ 1910486 h 7200899"/>
              <a:gd name="connsiteX9799" fmla="*/ 14205144 w 24516184"/>
              <a:gd name="connsiteY9799" fmla="*/ 1910487 h 7200899"/>
              <a:gd name="connsiteX9800" fmla="*/ 14205144 w 24516184"/>
              <a:gd name="connsiteY9800" fmla="*/ 1910486 h 7200899"/>
              <a:gd name="connsiteX9801" fmla="*/ 14205136 w 24516184"/>
              <a:gd name="connsiteY9801" fmla="*/ 1910485 h 7200899"/>
              <a:gd name="connsiteX9802" fmla="*/ 14205138 w 24516184"/>
              <a:gd name="connsiteY9802" fmla="*/ 1910486 h 7200899"/>
              <a:gd name="connsiteX9803" fmla="*/ 14205100 w 24516184"/>
              <a:gd name="connsiteY9803" fmla="*/ 1910479 h 7200899"/>
              <a:gd name="connsiteX9804" fmla="*/ 14205116 w 24516184"/>
              <a:gd name="connsiteY9804" fmla="*/ 1910481 h 7200899"/>
              <a:gd name="connsiteX9805" fmla="*/ 14205120 w 24516184"/>
              <a:gd name="connsiteY9805" fmla="*/ 1910482 h 7200899"/>
              <a:gd name="connsiteX9806" fmla="*/ 14205106 w 24516184"/>
              <a:gd name="connsiteY9806" fmla="*/ 1910481 h 7200899"/>
              <a:gd name="connsiteX9807" fmla="*/ 14205104 w 24516184"/>
              <a:gd name="connsiteY9807" fmla="*/ 1910480 h 7200899"/>
              <a:gd name="connsiteX9808" fmla="*/ 14205100 w 24516184"/>
              <a:gd name="connsiteY9808" fmla="*/ 1910480 h 7200899"/>
              <a:gd name="connsiteX9809" fmla="*/ 14205092 w 24516184"/>
              <a:gd name="connsiteY9809" fmla="*/ 1910478 h 7200899"/>
              <a:gd name="connsiteX9810" fmla="*/ 14205096 w 24516184"/>
              <a:gd name="connsiteY9810" fmla="*/ 1910479 h 7200899"/>
              <a:gd name="connsiteX9811" fmla="*/ 14205096 w 24516184"/>
              <a:gd name="connsiteY9811" fmla="*/ 1910479 h 7200899"/>
              <a:gd name="connsiteX9812" fmla="*/ 14205098 w 24516184"/>
              <a:gd name="connsiteY9812" fmla="*/ 1910480 h 7200899"/>
              <a:gd name="connsiteX9813" fmla="*/ 14205096 w 24516184"/>
              <a:gd name="connsiteY9813" fmla="*/ 1910479 h 7200899"/>
              <a:gd name="connsiteX9814" fmla="*/ 14205098 w 24516184"/>
              <a:gd name="connsiteY9814" fmla="*/ 1910479 h 7200899"/>
              <a:gd name="connsiteX9815" fmla="*/ 14205098 w 24516184"/>
              <a:gd name="connsiteY9815" fmla="*/ 1910479 h 7200899"/>
              <a:gd name="connsiteX9816" fmla="*/ 14205100 w 24516184"/>
              <a:gd name="connsiteY9816" fmla="*/ 1910480 h 7200899"/>
              <a:gd name="connsiteX9817" fmla="*/ 14205100 w 24516184"/>
              <a:gd name="connsiteY9817" fmla="*/ 1910480 h 7200899"/>
              <a:gd name="connsiteX9818" fmla="*/ 14205106 w 24516184"/>
              <a:gd name="connsiteY9818" fmla="*/ 1910481 h 7200899"/>
              <a:gd name="connsiteX9819" fmla="*/ 14205120 w 24516184"/>
              <a:gd name="connsiteY9819" fmla="*/ 1910483 h 7200899"/>
              <a:gd name="connsiteX9820" fmla="*/ 14205120 w 24516184"/>
              <a:gd name="connsiteY9820" fmla="*/ 1910482 h 7200899"/>
              <a:gd name="connsiteX9821" fmla="*/ 14205120 w 24516184"/>
              <a:gd name="connsiteY9821" fmla="*/ 1910482 h 7200899"/>
              <a:gd name="connsiteX9822" fmla="*/ 14205120 w 24516184"/>
              <a:gd name="connsiteY9822" fmla="*/ 1910483 h 7200899"/>
              <a:gd name="connsiteX9823" fmla="*/ 14205124 w 24516184"/>
              <a:gd name="connsiteY9823" fmla="*/ 1910483 h 7200899"/>
              <a:gd name="connsiteX9824" fmla="*/ 14205120 w 24516184"/>
              <a:gd name="connsiteY9824" fmla="*/ 1910482 h 7200899"/>
              <a:gd name="connsiteX9825" fmla="*/ 14205116 w 24516184"/>
              <a:gd name="connsiteY9825" fmla="*/ 1910481 h 7200899"/>
              <a:gd name="connsiteX9826" fmla="*/ 14205062 w 24516184"/>
              <a:gd name="connsiteY9826" fmla="*/ 1910473 h 7200899"/>
              <a:gd name="connsiteX9827" fmla="*/ 14205064 w 24516184"/>
              <a:gd name="connsiteY9827" fmla="*/ 1910473 h 7200899"/>
              <a:gd name="connsiteX9828" fmla="*/ 14205084 w 24516184"/>
              <a:gd name="connsiteY9828" fmla="*/ 1910477 h 7200899"/>
              <a:gd name="connsiteX9829" fmla="*/ 14205060 w 24516184"/>
              <a:gd name="connsiteY9829" fmla="*/ 1910473 h 7200899"/>
              <a:gd name="connsiteX9830" fmla="*/ 14205062 w 24516184"/>
              <a:gd name="connsiteY9830" fmla="*/ 1910473 h 7200899"/>
              <a:gd name="connsiteX9831" fmla="*/ 14205066 w 24516184"/>
              <a:gd name="connsiteY9831" fmla="*/ 1910474 h 7200899"/>
              <a:gd name="connsiteX9832" fmla="*/ 14205044 w 24516184"/>
              <a:gd name="connsiteY9832" fmla="*/ 1910470 h 7200899"/>
              <a:gd name="connsiteX9833" fmla="*/ 14205050 w 24516184"/>
              <a:gd name="connsiteY9833" fmla="*/ 1910471 h 7200899"/>
              <a:gd name="connsiteX9834" fmla="*/ 14205062 w 24516184"/>
              <a:gd name="connsiteY9834" fmla="*/ 1910473 h 7200899"/>
              <a:gd name="connsiteX9835" fmla="*/ 14205056 w 24516184"/>
              <a:gd name="connsiteY9835" fmla="*/ 1910472 h 7200899"/>
              <a:gd name="connsiteX9836" fmla="*/ 14205040 w 24516184"/>
              <a:gd name="connsiteY9836" fmla="*/ 1910470 h 7200899"/>
              <a:gd name="connsiteX9837" fmla="*/ 14205056 w 24516184"/>
              <a:gd name="connsiteY9837" fmla="*/ 1910472 h 7200899"/>
              <a:gd name="connsiteX9838" fmla="*/ 14205060 w 24516184"/>
              <a:gd name="connsiteY9838" fmla="*/ 1910473 h 7200899"/>
              <a:gd name="connsiteX9839" fmla="*/ 14205044 w 24516184"/>
              <a:gd name="connsiteY9839" fmla="*/ 1910471 h 7200899"/>
              <a:gd name="connsiteX9840" fmla="*/ 14205036 w 24516184"/>
              <a:gd name="connsiteY9840" fmla="*/ 1910469 h 7200899"/>
              <a:gd name="connsiteX9841" fmla="*/ 14205044 w 24516184"/>
              <a:gd name="connsiteY9841" fmla="*/ 1910470 h 7200899"/>
              <a:gd name="connsiteX9842" fmla="*/ 14205040 w 24516184"/>
              <a:gd name="connsiteY9842" fmla="*/ 1910470 h 7200899"/>
              <a:gd name="connsiteX9843" fmla="*/ 14205032 w 24516184"/>
              <a:gd name="connsiteY9843" fmla="*/ 1910468 h 7200899"/>
              <a:gd name="connsiteX9844" fmla="*/ 14205036 w 24516184"/>
              <a:gd name="connsiteY9844" fmla="*/ 1910469 h 7200899"/>
              <a:gd name="connsiteX9845" fmla="*/ 14205036 w 24516184"/>
              <a:gd name="connsiteY9845" fmla="*/ 1910470 h 7200899"/>
              <a:gd name="connsiteX9846" fmla="*/ 14205038 w 24516184"/>
              <a:gd name="connsiteY9846" fmla="*/ 1910470 h 7200899"/>
              <a:gd name="connsiteX9847" fmla="*/ 14205044 w 24516184"/>
              <a:gd name="connsiteY9847" fmla="*/ 1910471 h 7200899"/>
              <a:gd name="connsiteX9848" fmla="*/ 14205084 w 24516184"/>
              <a:gd name="connsiteY9848" fmla="*/ 1910477 h 7200899"/>
              <a:gd name="connsiteX9849" fmla="*/ 14205066 w 24516184"/>
              <a:gd name="connsiteY9849" fmla="*/ 1910474 h 7200899"/>
              <a:gd name="connsiteX9850" fmla="*/ 14205084 w 24516184"/>
              <a:gd name="connsiteY9850" fmla="*/ 1910477 h 7200899"/>
              <a:gd name="connsiteX9851" fmla="*/ 14205088 w 24516184"/>
              <a:gd name="connsiteY9851" fmla="*/ 1910478 h 7200899"/>
              <a:gd name="connsiteX9852" fmla="*/ 14205088 w 24516184"/>
              <a:gd name="connsiteY9852" fmla="*/ 1910478 h 7200899"/>
              <a:gd name="connsiteX9853" fmla="*/ 14205090 w 24516184"/>
              <a:gd name="connsiteY9853" fmla="*/ 1910478 h 7200899"/>
              <a:gd name="connsiteX9854" fmla="*/ 14205090 w 24516184"/>
              <a:gd name="connsiteY9854" fmla="*/ 1910478 h 7200899"/>
              <a:gd name="connsiteX9855" fmla="*/ 14205092 w 24516184"/>
              <a:gd name="connsiteY9855" fmla="*/ 1910479 h 7200899"/>
              <a:gd name="connsiteX9856" fmla="*/ 14205092 w 24516184"/>
              <a:gd name="connsiteY9856" fmla="*/ 1910478 h 7200899"/>
              <a:gd name="connsiteX9857" fmla="*/ 14205090 w 24516184"/>
              <a:gd name="connsiteY9857" fmla="*/ 1910478 h 7200899"/>
              <a:gd name="connsiteX9858" fmla="*/ 14205088 w 24516184"/>
              <a:gd name="connsiteY9858" fmla="*/ 1910477 h 7200899"/>
              <a:gd name="connsiteX9859" fmla="*/ 14205088 w 24516184"/>
              <a:gd name="connsiteY9859" fmla="*/ 1910478 h 7200899"/>
              <a:gd name="connsiteX9860" fmla="*/ 14205086 w 24516184"/>
              <a:gd name="connsiteY9860" fmla="*/ 1910477 h 7200899"/>
              <a:gd name="connsiteX9861" fmla="*/ 14205064 w 24516184"/>
              <a:gd name="connsiteY9861" fmla="*/ 1910473 h 7200899"/>
              <a:gd name="connsiteX9862" fmla="*/ 14205050 w 24516184"/>
              <a:gd name="connsiteY9862" fmla="*/ 1910471 h 7200899"/>
              <a:gd name="connsiteX9863" fmla="*/ 14205020 w 24516184"/>
              <a:gd name="connsiteY9863" fmla="*/ 1910466 h 7200899"/>
              <a:gd name="connsiteX9864" fmla="*/ 14205030 w 24516184"/>
              <a:gd name="connsiteY9864" fmla="*/ 1910468 h 7200899"/>
              <a:gd name="connsiteX9865" fmla="*/ 14205028 w 24516184"/>
              <a:gd name="connsiteY9865" fmla="*/ 1910468 h 7200899"/>
              <a:gd name="connsiteX9866" fmla="*/ 14205012 w 24516184"/>
              <a:gd name="connsiteY9866" fmla="*/ 1910465 h 7200899"/>
              <a:gd name="connsiteX9867" fmla="*/ 14205020 w 24516184"/>
              <a:gd name="connsiteY9867" fmla="*/ 1910466 h 7200899"/>
              <a:gd name="connsiteX9868" fmla="*/ 14205018 w 24516184"/>
              <a:gd name="connsiteY9868" fmla="*/ 1910466 h 7200899"/>
              <a:gd name="connsiteX9869" fmla="*/ 14205028 w 24516184"/>
              <a:gd name="connsiteY9869" fmla="*/ 1910468 h 7200899"/>
              <a:gd name="connsiteX9870" fmla="*/ 14205016 w 24516184"/>
              <a:gd name="connsiteY9870" fmla="*/ 1910466 h 7200899"/>
              <a:gd name="connsiteX9871" fmla="*/ 14205014 w 24516184"/>
              <a:gd name="connsiteY9871" fmla="*/ 1910466 h 7200899"/>
              <a:gd name="connsiteX9872" fmla="*/ 14205012 w 24516184"/>
              <a:gd name="connsiteY9872" fmla="*/ 1910465 h 7200899"/>
              <a:gd name="connsiteX9873" fmla="*/ 14205014 w 24516184"/>
              <a:gd name="connsiteY9873" fmla="*/ 1910466 h 7200899"/>
              <a:gd name="connsiteX9874" fmla="*/ 14205012 w 24516184"/>
              <a:gd name="connsiteY9874" fmla="*/ 1910466 h 7200899"/>
              <a:gd name="connsiteX9875" fmla="*/ 14205000 w 24516184"/>
              <a:gd name="connsiteY9875" fmla="*/ 1910463 h 7200899"/>
              <a:gd name="connsiteX9876" fmla="*/ 14205012 w 24516184"/>
              <a:gd name="connsiteY9876" fmla="*/ 1910465 h 7200899"/>
              <a:gd name="connsiteX9877" fmla="*/ 14205012 w 24516184"/>
              <a:gd name="connsiteY9877" fmla="*/ 1910465 h 7200899"/>
              <a:gd name="connsiteX9878" fmla="*/ 14205010 w 24516184"/>
              <a:gd name="connsiteY9878" fmla="*/ 1910465 h 7200899"/>
              <a:gd name="connsiteX9879" fmla="*/ 14205002 w 24516184"/>
              <a:gd name="connsiteY9879" fmla="*/ 1910464 h 7200899"/>
              <a:gd name="connsiteX9880" fmla="*/ 14205002 w 24516184"/>
              <a:gd name="connsiteY9880" fmla="*/ 1910464 h 7200899"/>
              <a:gd name="connsiteX9881" fmla="*/ 14204996 w 24516184"/>
              <a:gd name="connsiteY9881" fmla="*/ 1910463 h 7200899"/>
              <a:gd name="connsiteX9882" fmla="*/ 14205000 w 24516184"/>
              <a:gd name="connsiteY9882" fmla="*/ 1910464 h 7200899"/>
              <a:gd name="connsiteX9883" fmla="*/ 14205000 w 24516184"/>
              <a:gd name="connsiteY9883" fmla="*/ 1910463 h 7200899"/>
              <a:gd name="connsiteX9884" fmla="*/ 14204996 w 24516184"/>
              <a:gd name="connsiteY9884" fmla="*/ 1910463 h 7200899"/>
              <a:gd name="connsiteX9885" fmla="*/ 14204982 w 24516184"/>
              <a:gd name="connsiteY9885" fmla="*/ 1910461 h 7200899"/>
              <a:gd name="connsiteX9886" fmla="*/ 14204984 w 24516184"/>
              <a:gd name="connsiteY9886" fmla="*/ 1910461 h 7200899"/>
              <a:gd name="connsiteX9887" fmla="*/ 14204988 w 24516184"/>
              <a:gd name="connsiteY9887" fmla="*/ 1910462 h 7200899"/>
              <a:gd name="connsiteX9888" fmla="*/ 14204972 w 24516184"/>
              <a:gd name="connsiteY9888" fmla="*/ 1910459 h 7200899"/>
              <a:gd name="connsiteX9889" fmla="*/ 14204992 w 24516184"/>
              <a:gd name="connsiteY9889" fmla="*/ 1910462 h 7200899"/>
              <a:gd name="connsiteX9890" fmla="*/ 14204992 w 24516184"/>
              <a:gd name="connsiteY9890" fmla="*/ 1910462 h 7200899"/>
              <a:gd name="connsiteX9891" fmla="*/ 14204984 w 24516184"/>
              <a:gd name="connsiteY9891" fmla="*/ 1910461 h 7200899"/>
              <a:gd name="connsiteX9892" fmla="*/ 14204976 w 24516184"/>
              <a:gd name="connsiteY9892" fmla="*/ 1910460 h 7200899"/>
              <a:gd name="connsiteX9893" fmla="*/ 14204982 w 24516184"/>
              <a:gd name="connsiteY9893" fmla="*/ 1910461 h 7200899"/>
              <a:gd name="connsiteX9894" fmla="*/ 14204964 w 24516184"/>
              <a:gd name="connsiteY9894" fmla="*/ 1910457 h 7200899"/>
              <a:gd name="connsiteX9895" fmla="*/ 14204972 w 24516184"/>
              <a:gd name="connsiteY9895" fmla="*/ 1910459 h 7200899"/>
              <a:gd name="connsiteX9896" fmla="*/ 14204968 w 24516184"/>
              <a:gd name="connsiteY9896" fmla="*/ 1910459 h 7200899"/>
              <a:gd name="connsiteX9897" fmla="*/ 14204966 w 24516184"/>
              <a:gd name="connsiteY9897" fmla="*/ 1910458 h 7200899"/>
              <a:gd name="connsiteX9898" fmla="*/ 14204966 w 24516184"/>
              <a:gd name="connsiteY9898" fmla="*/ 1910459 h 7200899"/>
              <a:gd name="connsiteX9899" fmla="*/ 14204964 w 24516184"/>
              <a:gd name="connsiteY9899" fmla="*/ 1910458 h 7200899"/>
              <a:gd name="connsiteX9900" fmla="*/ 14204956 w 24516184"/>
              <a:gd name="connsiteY9900" fmla="*/ 1910456 h 7200899"/>
              <a:gd name="connsiteX9901" fmla="*/ 14204960 w 24516184"/>
              <a:gd name="connsiteY9901" fmla="*/ 1910457 h 7200899"/>
              <a:gd name="connsiteX9902" fmla="*/ 14204964 w 24516184"/>
              <a:gd name="connsiteY9902" fmla="*/ 1910458 h 7200899"/>
              <a:gd name="connsiteX9903" fmla="*/ 14204966 w 24516184"/>
              <a:gd name="connsiteY9903" fmla="*/ 1910459 h 7200899"/>
              <a:gd name="connsiteX9904" fmla="*/ 14204992 w 24516184"/>
              <a:gd name="connsiteY9904" fmla="*/ 1910463 h 7200899"/>
              <a:gd name="connsiteX9905" fmla="*/ 14204992 w 24516184"/>
              <a:gd name="connsiteY9905" fmla="*/ 1910462 h 7200899"/>
              <a:gd name="connsiteX9906" fmla="*/ 14204994 w 24516184"/>
              <a:gd name="connsiteY9906" fmla="*/ 1910463 h 7200899"/>
              <a:gd name="connsiteX9907" fmla="*/ 14204992 w 24516184"/>
              <a:gd name="connsiteY9907" fmla="*/ 1910462 h 7200899"/>
              <a:gd name="connsiteX9908" fmla="*/ 14205000 w 24516184"/>
              <a:gd name="connsiteY9908" fmla="*/ 1910463 h 7200899"/>
              <a:gd name="connsiteX9909" fmla="*/ 14205000 w 24516184"/>
              <a:gd name="connsiteY9909" fmla="*/ 1910464 h 7200899"/>
              <a:gd name="connsiteX9910" fmla="*/ 14205004 w 24516184"/>
              <a:gd name="connsiteY9910" fmla="*/ 1910465 h 7200899"/>
              <a:gd name="connsiteX9911" fmla="*/ 14205002 w 24516184"/>
              <a:gd name="connsiteY9911" fmla="*/ 1910464 h 7200899"/>
              <a:gd name="connsiteX9912" fmla="*/ 14205008 w 24516184"/>
              <a:gd name="connsiteY9912" fmla="*/ 1910465 h 7200899"/>
              <a:gd name="connsiteX9913" fmla="*/ 14205008 w 24516184"/>
              <a:gd name="connsiteY9913" fmla="*/ 1910465 h 7200899"/>
              <a:gd name="connsiteX9914" fmla="*/ 14205012 w 24516184"/>
              <a:gd name="connsiteY9914" fmla="*/ 1910466 h 7200899"/>
              <a:gd name="connsiteX9915" fmla="*/ 14205036 w 24516184"/>
              <a:gd name="connsiteY9915" fmla="*/ 1910470 h 7200899"/>
              <a:gd name="connsiteX9916" fmla="*/ 14205032 w 24516184"/>
              <a:gd name="connsiteY9916" fmla="*/ 1910469 h 7200899"/>
              <a:gd name="connsiteX9917" fmla="*/ 14205030 w 24516184"/>
              <a:gd name="connsiteY9917" fmla="*/ 1910468 h 7200899"/>
              <a:gd name="connsiteX9918" fmla="*/ 14205032 w 24516184"/>
              <a:gd name="connsiteY9918" fmla="*/ 1910468 h 7200899"/>
              <a:gd name="connsiteX9919" fmla="*/ 14205012 w 24516184"/>
              <a:gd name="connsiteY9919" fmla="*/ 1910465 h 7200899"/>
              <a:gd name="connsiteX9920" fmla="*/ 14204964 w 24516184"/>
              <a:gd name="connsiteY9920" fmla="*/ 1910457 h 7200899"/>
              <a:gd name="connsiteX9921" fmla="*/ 14204964 w 24516184"/>
              <a:gd name="connsiteY9921" fmla="*/ 1910458 h 7200899"/>
              <a:gd name="connsiteX9922" fmla="*/ 14204962 w 24516184"/>
              <a:gd name="connsiteY9922" fmla="*/ 1910457 h 7200899"/>
              <a:gd name="connsiteX9923" fmla="*/ 14204940 w 24516184"/>
              <a:gd name="connsiteY9923" fmla="*/ 1910454 h 7200899"/>
              <a:gd name="connsiteX9924" fmla="*/ 14204942 w 24516184"/>
              <a:gd name="connsiteY9924" fmla="*/ 1910454 h 7200899"/>
              <a:gd name="connsiteX9925" fmla="*/ 14204944 w 24516184"/>
              <a:gd name="connsiteY9925" fmla="*/ 1910454 h 7200899"/>
              <a:gd name="connsiteX9926" fmla="*/ 14204944 w 24516184"/>
              <a:gd name="connsiteY9926" fmla="*/ 1910455 h 7200899"/>
              <a:gd name="connsiteX9927" fmla="*/ 14204904 w 24516184"/>
              <a:gd name="connsiteY9927" fmla="*/ 1910448 h 7200899"/>
              <a:gd name="connsiteX9928" fmla="*/ 14204908 w 24516184"/>
              <a:gd name="connsiteY9928" fmla="*/ 1910449 h 7200899"/>
              <a:gd name="connsiteX9929" fmla="*/ 14204922 w 24516184"/>
              <a:gd name="connsiteY9929" fmla="*/ 1910451 h 7200899"/>
              <a:gd name="connsiteX9930" fmla="*/ 14204916 w 24516184"/>
              <a:gd name="connsiteY9930" fmla="*/ 1910450 h 7200899"/>
              <a:gd name="connsiteX9931" fmla="*/ 14204866 w 24516184"/>
              <a:gd name="connsiteY9931" fmla="*/ 1910442 h 7200899"/>
              <a:gd name="connsiteX9932" fmla="*/ 14204898 w 24516184"/>
              <a:gd name="connsiteY9932" fmla="*/ 1910447 h 7200899"/>
              <a:gd name="connsiteX9933" fmla="*/ 14204904 w 24516184"/>
              <a:gd name="connsiteY9933" fmla="*/ 1910448 h 7200899"/>
              <a:gd name="connsiteX9934" fmla="*/ 14204816 w 24516184"/>
              <a:gd name="connsiteY9934" fmla="*/ 1910434 h 7200899"/>
              <a:gd name="connsiteX9935" fmla="*/ 14204822 w 24516184"/>
              <a:gd name="connsiteY9935" fmla="*/ 1910435 h 7200899"/>
              <a:gd name="connsiteX9936" fmla="*/ 14204866 w 24516184"/>
              <a:gd name="connsiteY9936" fmla="*/ 1910442 h 7200899"/>
              <a:gd name="connsiteX9937" fmla="*/ 14204860 w 24516184"/>
              <a:gd name="connsiteY9937" fmla="*/ 1910441 h 7200899"/>
              <a:gd name="connsiteX9938" fmla="*/ 14204810 w 24516184"/>
              <a:gd name="connsiteY9938" fmla="*/ 1910433 h 7200899"/>
              <a:gd name="connsiteX9939" fmla="*/ 14204810 w 24516184"/>
              <a:gd name="connsiteY9939" fmla="*/ 1910433 h 7200899"/>
              <a:gd name="connsiteX9940" fmla="*/ 14204812 w 24516184"/>
              <a:gd name="connsiteY9940" fmla="*/ 1910434 h 7200899"/>
              <a:gd name="connsiteX9941" fmla="*/ 14204760 w 24516184"/>
              <a:gd name="connsiteY9941" fmla="*/ 1910424 h 7200899"/>
              <a:gd name="connsiteX9942" fmla="*/ 14205992 w 24516184"/>
              <a:gd name="connsiteY9942" fmla="*/ 1910620 h 7200899"/>
              <a:gd name="connsiteX9943" fmla="*/ 14206104 w 24516184"/>
              <a:gd name="connsiteY9943" fmla="*/ 1910638 h 7200899"/>
              <a:gd name="connsiteX9944" fmla="*/ 14206172 w 24516184"/>
              <a:gd name="connsiteY9944" fmla="*/ 1910649 h 7200899"/>
              <a:gd name="connsiteX9945" fmla="*/ 14206360 w 24516184"/>
              <a:gd name="connsiteY9945" fmla="*/ 1910679 h 7200899"/>
              <a:gd name="connsiteX9946" fmla="*/ 14206812 w 24516184"/>
              <a:gd name="connsiteY9946" fmla="*/ 1910751 h 7200899"/>
              <a:gd name="connsiteX9947" fmla="*/ 14206104 w 24516184"/>
              <a:gd name="connsiteY9947" fmla="*/ 1910638 h 7200899"/>
              <a:gd name="connsiteX9948" fmla="*/ 14204672 w 24516184"/>
              <a:gd name="connsiteY9948" fmla="*/ 1910411 h 7200899"/>
              <a:gd name="connsiteX9949" fmla="*/ 14204820 w 24516184"/>
              <a:gd name="connsiteY9949" fmla="*/ 1910434 h 7200899"/>
              <a:gd name="connsiteX9950" fmla="*/ 14204936 w 24516184"/>
              <a:gd name="connsiteY9950" fmla="*/ 1910453 h 7200899"/>
              <a:gd name="connsiteX9951" fmla="*/ 14204936 w 24516184"/>
              <a:gd name="connsiteY9951" fmla="*/ 1910453 h 7200899"/>
              <a:gd name="connsiteX9952" fmla="*/ 14204908 w 24516184"/>
              <a:gd name="connsiteY9952" fmla="*/ 1910449 h 7200899"/>
              <a:gd name="connsiteX9953" fmla="*/ 14204898 w 24516184"/>
              <a:gd name="connsiteY9953" fmla="*/ 1910447 h 7200899"/>
              <a:gd name="connsiteX9954" fmla="*/ 14204822 w 24516184"/>
              <a:gd name="connsiteY9954" fmla="*/ 1910435 h 7200899"/>
              <a:gd name="connsiteX9955" fmla="*/ 14204810 w 24516184"/>
              <a:gd name="connsiteY9955" fmla="*/ 1910433 h 7200899"/>
              <a:gd name="connsiteX9956" fmla="*/ 14204760 w 24516184"/>
              <a:gd name="connsiteY9956" fmla="*/ 1910425 h 7200899"/>
              <a:gd name="connsiteX9957" fmla="*/ 14204810 w 24516184"/>
              <a:gd name="connsiteY9957" fmla="*/ 1910433 h 7200899"/>
              <a:gd name="connsiteX9958" fmla="*/ 14204782 w 24516184"/>
              <a:gd name="connsiteY9958" fmla="*/ 1910429 h 7200899"/>
              <a:gd name="connsiteX9959" fmla="*/ 14204660 w 24516184"/>
              <a:gd name="connsiteY9959" fmla="*/ 1910409 h 7200899"/>
              <a:gd name="connsiteX9960" fmla="*/ 14204668 w 24516184"/>
              <a:gd name="connsiteY9960" fmla="*/ 1910410 h 7200899"/>
              <a:gd name="connsiteX9961" fmla="*/ 14204672 w 24516184"/>
              <a:gd name="connsiteY9961" fmla="*/ 1910411 h 7200899"/>
              <a:gd name="connsiteX9962" fmla="*/ 14204580 w 24516184"/>
              <a:gd name="connsiteY9962" fmla="*/ 1910396 h 7200899"/>
              <a:gd name="connsiteX9963" fmla="*/ 14204604 w 24516184"/>
              <a:gd name="connsiteY9963" fmla="*/ 1910400 h 7200899"/>
              <a:gd name="connsiteX9964" fmla="*/ 14204660 w 24516184"/>
              <a:gd name="connsiteY9964" fmla="*/ 1910409 h 7200899"/>
              <a:gd name="connsiteX9965" fmla="*/ 14204604 w 24516184"/>
              <a:gd name="connsiteY9965" fmla="*/ 1910400 h 7200899"/>
              <a:gd name="connsiteX9966" fmla="*/ 14204528 w 24516184"/>
              <a:gd name="connsiteY9966" fmla="*/ 1910388 h 7200899"/>
              <a:gd name="connsiteX9967" fmla="*/ 14204580 w 24516184"/>
              <a:gd name="connsiteY9967" fmla="*/ 1910396 h 7200899"/>
              <a:gd name="connsiteX9968" fmla="*/ 14204562 w 24516184"/>
              <a:gd name="connsiteY9968" fmla="*/ 1910394 h 7200899"/>
              <a:gd name="connsiteX9969" fmla="*/ 14204464 w 24516184"/>
              <a:gd name="connsiteY9969" fmla="*/ 1910378 h 7200899"/>
              <a:gd name="connsiteX9970" fmla="*/ 14204528 w 24516184"/>
              <a:gd name="connsiteY9970" fmla="*/ 1910388 h 7200899"/>
              <a:gd name="connsiteX9971" fmla="*/ 14204506 w 24516184"/>
              <a:gd name="connsiteY9971" fmla="*/ 1910385 h 7200899"/>
              <a:gd name="connsiteX9972" fmla="*/ 14204440 w 24516184"/>
              <a:gd name="connsiteY9972" fmla="*/ 1910374 h 7200899"/>
              <a:gd name="connsiteX9973" fmla="*/ 14204456 w 24516184"/>
              <a:gd name="connsiteY9973" fmla="*/ 1910376 h 7200899"/>
              <a:gd name="connsiteX9974" fmla="*/ 14204458 w 24516184"/>
              <a:gd name="connsiteY9974" fmla="*/ 1910377 h 7200899"/>
              <a:gd name="connsiteX9975" fmla="*/ 14204428 w 24516184"/>
              <a:gd name="connsiteY9975" fmla="*/ 1910372 h 7200899"/>
              <a:gd name="connsiteX9976" fmla="*/ 14204440 w 24516184"/>
              <a:gd name="connsiteY9976" fmla="*/ 1910374 h 7200899"/>
              <a:gd name="connsiteX9977" fmla="*/ 14204438 w 24516184"/>
              <a:gd name="connsiteY9977" fmla="*/ 1910374 h 7200899"/>
              <a:gd name="connsiteX9978" fmla="*/ 14204420 w 24516184"/>
              <a:gd name="connsiteY9978" fmla="*/ 1910371 h 7200899"/>
              <a:gd name="connsiteX9979" fmla="*/ 14204428 w 24516184"/>
              <a:gd name="connsiteY9979" fmla="*/ 1910372 h 7200899"/>
              <a:gd name="connsiteX9980" fmla="*/ 14204428 w 24516184"/>
              <a:gd name="connsiteY9980" fmla="*/ 1910372 h 7200899"/>
              <a:gd name="connsiteX9981" fmla="*/ 14204418 w 24516184"/>
              <a:gd name="connsiteY9981" fmla="*/ 1910370 h 7200899"/>
              <a:gd name="connsiteX9982" fmla="*/ 14204418 w 24516184"/>
              <a:gd name="connsiteY9982" fmla="*/ 1910371 h 7200899"/>
              <a:gd name="connsiteX9983" fmla="*/ 14204420 w 24516184"/>
              <a:gd name="connsiteY9983" fmla="*/ 1910371 h 7200899"/>
              <a:gd name="connsiteX9984" fmla="*/ 14204428 w 24516184"/>
              <a:gd name="connsiteY9984" fmla="*/ 1910372 h 7200899"/>
              <a:gd name="connsiteX9985" fmla="*/ 14204438 w 24516184"/>
              <a:gd name="connsiteY9985" fmla="*/ 1910374 h 7200899"/>
              <a:gd name="connsiteX9986" fmla="*/ 14204458 w 24516184"/>
              <a:gd name="connsiteY9986" fmla="*/ 1910377 h 7200899"/>
              <a:gd name="connsiteX9987" fmla="*/ 14204464 w 24516184"/>
              <a:gd name="connsiteY9987" fmla="*/ 1910378 h 7200899"/>
              <a:gd name="connsiteX9988" fmla="*/ 14204460 w 24516184"/>
              <a:gd name="connsiteY9988" fmla="*/ 1910378 h 7200899"/>
              <a:gd name="connsiteX9989" fmla="*/ 14204506 w 24516184"/>
              <a:gd name="connsiteY9989" fmla="*/ 1910385 h 7200899"/>
              <a:gd name="connsiteX9990" fmla="*/ 14204562 w 24516184"/>
              <a:gd name="connsiteY9990" fmla="*/ 1910394 h 7200899"/>
              <a:gd name="connsiteX9991" fmla="*/ 14204604 w 24516184"/>
              <a:gd name="connsiteY9991" fmla="*/ 1910400 h 7200899"/>
              <a:gd name="connsiteX9992" fmla="*/ 14204672 w 24516184"/>
              <a:gd name="connsiteY9992" fmla="*/ 1910411 h 7200899"/>
              <a:gd name="connsiteX9993" fmla="*/ 14204782 w 24516184"/>
              <a:gd name="connsiteY9993" fmla="*/ 1910429 h 7200899"/>
              <a:gd name="connsiteX9994" fmla="*/ 14204812 w 24516184"/>
              <a:gd name="connsiteY9994" fmla="*/ 1910434 h 7200899"/>
              <a:gd name="connsiteX9995" fmla="*/ 14204812 w 24516184"/>
              <a:gd name="connsiteY9995" fmla="*/ 1910434 h 7200899"/>
              <a:gd name="connsiteX9996" fmla="*/ 14204860 w 24516184"/>
              <a:gd name="connsiteY9996" fmla="*/ 1910441 h 7200899"/>
              <a:gd name="connsiteX9997" fmla="*/ 14204916 w 24516184"/>
              <a:gd name="connsiteY9997" fmla="*/ 1910450 h 7200899"/>
              <a:gd name="connsiteX9998" fmla="*/ 14204926 w 24516184"/>
              <a:gd name="connsiteY9998" fmla="*/ 1910452 h 7200899"/>
              <a:gd name="connsiteX9999" fmla="*/ 14204936 w 24516184"/>
              <a:gd name="connsiteY9999" fmla="*/ 1910453 h 7200899"/>
              <a:gd name="connsiteX10000" fmla="*/ 14204940 w 24516184"/>
              <a:gd name="connsiteY10000" fmla="*/ 1910454 h 7200899"/>
              <a:gd name="connsiteX10001" fmla="*/ 14204940 w 24516184"/>
              <a:gd name="connsiteY10001" fmla="*/ 1910454 h 7200899"/>
              <a:gd name="connsiteX10002" fmla="*/ 14204944 w 24516184"/>
              <a:gd name="connsiteY10002" fmla="*/ 1910455 h 7200899"/>
              <a:gd name="connsiteX10003" fmla="*/ 14204944 w 24516184"/>
              <a:gd name="connsiteY10003" fmla="*/ 1910455 h 7200899"/>
              <a:gd name="connsiteX10004" fmla="*/ 14204948 w 24516184"/>
              <a:gd name="connsiteY10004" fmla="*/ 1910456 h 7200899"/>
              <a:gd name="connsiteX10005" fmla="*/ 14204948 w 24516184"/>
              <a:gd name="connsiteY10005" fmla="*/ 1910455 h 7200899"/>
              <a:gd name="connsiteX10006" fmla="*/ 14204948 w 24516184"/>
              <a:gd name="connsiteY10006" fmla="*/ 1910456 h 7200899"/>
              <a:gd name="connsiteX10007" fmla="*/ 14204948 w 24516184"/>
              <a:gd name="connsiteY10007" fmla="*/ 1910455 h 7200899"/>
              <a:gd name="connsiteX10008" fmla="*/ 14204954 w 24516184"/>
              <a:gd name="connsiteY10008" fmla="*/ 1910456 h 7200899"/>
              <a:gd name="connsiteX10009" fmla="*/ 14204956 w 24516184"/>
              <a:gd name="connsiteY10009" fmla="*/ 1910457 h 7200899"/>
              <a:gd name="connsiteX10010" fmla="*/ 14204952 w 24516184"/>
              <a:gd name="connsiteY10010" fmla="*/ 1910456 h 7200899"/>
              <a:gd name="connsiteX10011" fmla="*/ 14204952 w 24516184"/>
              <a:gd name="connsiteY10011" fmla="*/ 1910456 h 7200899"/>
              <a:gd name="connsiteX10012" fmla="*/ 14204956 w 24516184"/>
              <a:gd name="connsiteY10012" fmla="*/ 1910457 h 7200899"/>
              <a:gd name="connsiteX10013" fmla="*/ 14204956 w 24516184"/>
              <a:gd name="connsiteY10013" fmla="*/ 1910456 h 7200899"/>
              <a:gd name="connsiteX10014" fmla="*/ 14204954 w 24516184"/>
              <a:gd name="connsiteY10014" fmla="*/ 1910456 h 7200899"/>
              <a:gd name="connsiteX10015" fmla="*/ 14204944 w 24516184"/>
              <a:gd name="connsiteY10015" fmla="*/ 1910454 h 7200899"/>
              <a:gd name="connsiteX10016" fmla="*/ 14204936 w 24516184"/>
              <a:gd name="connsiteY10016" fmla="*/ 1910453 h 7200899"/>
              <a:gd name="connsiteX10017" fmla="*/ 14204820 w 24516184"/>
              <a:gd name="connsiteY10017" fmla="*/ 1910434 h 7200899"/>
              <a:gd name="connsiteX10018" fmla="*/ 14204668 w 24516184"/>
              <a:gd name="connsiteY10018" fmla="*/ 1910410 h 7200899"/>
              <a:gd name="connsiteX10019" fmla="*/ 14204604 w 24516184"/>
              <a:gd name="connsiteY10019" fmla="*/ 1910400 h 7200899"/>
              <a:gd name="connsiteX10020" fmla="*/ 14204456 w 24516184"/>
              <a:gd name="connsiteY10020" fmla="*/ 1910376 h 7200899"/>
              <a:gd name="connsiteX10021" fmla="*/ 14204400 w 24516184"/>
              <a:gd name="connsiteY10021" fmla="*/ 1910368 h 7200899"/>
              <a:gd name="connsiteX10022" fmla="*/ 14204410 w 24516184"/>
              <a:gd name="connsiteY10022" fmla="*/ 1910369 h 7200899"/>
              <a:gd name="connsiteX10023" fmla="*/ 14204412 w 24516184"/>
              <a:gd name="connsiteY10023" fmla="*/ 1910370 h 7200899"/>
              <a:gd name="connsiteX10024" fmla="*/ 14204412 w 24516184"/>
              <a:gd name="connsiteY10024" fmla="*/ 1910369 h 7200899"/>
              <a:gd name="connsiteX10025" fmla="*/ 14204408 w 24516184"/>
              <a:gd name="connsiteY10025" fmla="*/ 1910368 h 7200899"/>
              <a:gd name="connsiteX10026" fmla="*/ 14204410 w 24516184"/>
              <a:gd name="connsiteY10026" fmla="*/ 1910369 h 7200899"/>
              <a:gd name="connsiteX10027" fmla="*/ 14204404 w 24516184"/>
              <a:gd name="connsiteY10027" fmla="*/ 1910368 h 7200899"/>
              <a:gd name="connsiteX10028" fmla="*/ 14204358 w 24516184"/>
              <a:gd name="connsiteY10028" fmla="*/ 1910361 h 7200899"/>
              <a:gd name="connsiteX10029" fmla="*/ 14204368 w 24516184"/>
              <a:gd name="connsiteY10029" fmla="*/ 1910363 h 7200899"/>
              <a:gd name="connsiteX10030" fmla="*/ 14204372 w 24516184"/>
              <a:gd name="connsiteY10030" fmla="*/ 1910364 h 7200899"/>
              <a:gd name="connsiteX10031" fmla="*/ 14204368 w 24516184"/>
              <a:gd name="connsiteY10031" fmla="*/ 1910363 h 7200899"/>
              <a:gd name="connsiteX10032" fmla="*/ 14204396 w 24516184"/>
              <a:gd name="connsiteY10032" fmla="*/ 1910367 h 7200899"/>
              <a:gd name="connsiteX10033" fmla="*/ 14204400 w 24516184"/>
              <a:gd name="connsiteY10033" fmla="*/ 1910368 h 7200899"/>
              <a:gd name="connsiteX10034" fmla="*/ 14204396 w 24516184"/>
              <a:gd name="connsiteY10034" fmla="*/ 1910367 h 7200899"/>
              <a:gd name="connsiteX10035" fmla="*/ 14204348 w 24516184"/>
              <a:gd name="connsiteY10035" fmla="*/ 1910359 h 7200899"/>
              <a:gd name="connsiteX10036" fmla="*/ 14204352 w 24516184"/>
              <a:gd name="connsiteY10036" fmla="*/ 1910360 h 7200899"/>
              <a:gd name="connsiteX10037" fmla="*/ 14204356 w 24516184"/>
              <a:gd name="connsiteY10037" fmla="*/ 1910361 h 7200899"/>
              <a:gd name="connsiteX10038" fmla="*/ 14204356 w 24516184"/>
              <a:gd name="connsiteY10038" fmla="*/ 1910360 h 7200899"/>
              <a:gd name="connsiteX10039" fmla="*/ 14204352 w 24516184"/>
              <a:gd name="connsiteY10039" fmla="*/ 1910360 h 7200899"/>
              <a:gd name="connsiteX10040" fmla="*/ 12691996 w 24516184"/>
              <a:gd name="connsiteY10040" fmla="*/ 1909472 h 7200899"/>
              <a:gd name="connsiteX10041" fmla="*/ 12722740 w 24516184"/>
              <a:gd name="connsiteY10041" fmla="*/ 1914371 h 7200899"/>
              <a:gd name="connsiteX10042" fmla="*/ 12768848 w 24516184"/>
              <a:gd name="connsiteY10042" fmla="*/ 1921720 h 7200899"/>
              <a:gd name="connsiteX10043" fmla="*/ 12787242 w 24516184"/>
              <a:gd name="connsiteY10043" fmla="*/ 1926018 h 7200899"/>
              <a:gd name="connsiteX10044" fmla="*/ 12805636 w 24516184"/>
              <a:gd name="connsiteY10044" fmla="*/ 1930316 h 7200899"/>
              <a:gd name="connsiteX10045" fmla="*/ 12805636 w 24516184"/>
              <a:gd name="connsiteY10045" fmla="*/ 1930316 h 7200899"/>
              <a:gd name="connsiteX10046" fmla="*/ 12787242 w 24516184"/>
              <a:gd name="connsiteY10046" fmla="*/ 1926018 h 7200899"/>
              <a:gd name="connsiteX10047" fmla="*/ 12768850 w 24516184"/>
              <a:gd name="connsiteY10047" fmla="*/ 1921720 h 7200899"/>
              <a:gd name="connsiteX10048" fmla="*/ 12722742 w 24516184"/>
              <a:gd name="connsiteY10048" fmla="*/ 1914371 h 7200899"/>
              <a:gd name="connsiteX10049" fmla="*/ 12691998 w 24516184"/>
              <a:gd name="connsiteY10049" fmla="*/ 1909472 h 7200899"/>
              <a:gd name="connsiteX10050" fmla="*/ 18661204 w 24516184"/>
              <a:gd name="connsiteY10050" fmla="*/ 1909424 h 7200899"/>
              <a:gd name="connsiteX10051" fmla="*/ 18670676 w 24516184"/>
              <a:gd name="connsiteY10051" fmla="*/ 1911948 h 7200899"/>
              <a:gd name="connsiteX10052" fmla="*/ 18645032 w 24516184"/>
              <a:gd name="connsiteY10052" fmla="*/ 1996072 h 7200899"/>
              <a:gd name="connsiteX10053" fmla="*/ 18653488 w 24516184"/>
              <a:gd name="connsiteY10053" fmla="*/ 1915130 h 7200899"/>
              <a:gd name="connsiteX10054" fmla="*/ 18661204 w 24516184"/>
              <a:gd name="connsiteY10054" fmla="*/ 1909424 h 7200899"/>
              <a:gd name="connsiteX10055" fmla="*/ 20296704 w 24516184"/>
              <a:gd name="connsiteY10055" fmla="*/ 1908999 h 7200899"/>
              <a:gd name="connsiteX10056" fmla="*/ 20315772 w 24516184"/>
              <a:gd name="connsiteY10056" fmla="*/ 1912004 h 7200899"/>
              <a:gd name="connsiteX10057" fmla="*/ 20302392 w 24516184"/>
              <a:gd name="connsiteY10057" fmla="*/ 1971411 h 7200899"/>
              <a:gd name="connsiteX10058" fmla="*/ 20287700 w 24516184"/>
              <a:gd name="connsiteY10058" fmla="*/ 1965831 h 7200899"/>
              <a:gd name="connsiteX10059" fmla="*/ 20296704 w 24516184"/>
              <a:gd name="connsiteY10059" fmla="*/ 1908999 h 7200899"/>
              <a:gd name="connsiteX10060" fmla="*/ 2393982 w 24516184"/>
              <a:gd name="connsiteY10060" fmla="*/ 1908677 h 7200899"/>
              <a:gd name="connsiteX10061" fmla="*/ 2389074 w 24516184"/>
              <a:gd name="connsiteY10061" fmla="*/ 1911573 h 7200899"/>
              <a:gd name="connsiteX10062" fmla="*/ 2389469 w 24516184"/>
              <a:gd name="connsiteY10062" fmla="*/ 1911558 h 7200899"/>
              <a:gd name="connsiteX10063" fmla="*/ 2393634 w 24516184"/>
              <a:gd name="connsiteY10063" fmla="*/ 1909098 h 7200899"/>
              <a:gd name="connsiteX10064" fmla="*/ 17349724 w 24516184"/>
              <a:gd name="connsiteY10064" fmla="*/ 1908612 h 7200899"/>
              <a:gd name="connsiteX10065" fmla="*/ 17349724 w 24516184"/>
              <a:gd name="connsiteY10065" fmla="*/ 1908613 h 7200899"/>
              <a:gd name="connsiteX10066" fmla="*/ 17351448 w 24516184"/>
              <a:gd name="connsiteY10066" fmla="*/ 1909131 h 7200899"/>
              <a:gd name="connsiteX10067" fmla="*/ 17351760 w 24516184"/>
              <a:gd name="connsiteY10067" fmla="*/ 1911929 h 7200899"/>
              <a:gd name="connsiteX10068" fmla="*/ 17351448 w 24516184"/>
              <a:gd name="connsiteY10068" fmla="*/ 1909130 h 7200899"/>
              <a:gd name="connsiteX10069" fmla="*/ 14187284 w 24516184"/>
              <a:gd name="connsiteY10069" fmla="*/ 1907639 h 7200899"/>
              <a:gd name="connsiteX10070" fmla="*/ 14187900 w 24516184"/>
              <a:gd name="connsiteY10070" fmla="*/ 1907737 h 7200899"/>
              <a:gd name="connsiteX10071" fmla="*/ 14188178 w 24516184"/>
              <a:gd name="connsiteY10071" fmla="*/ 1907782 h 7200899"/>
              <a:gd name="connsiteX10072" fmla="*/ 14183262 w 24516184"/>
              <a:gd name="connsiteY10072" fmla="*/ 1906998 h 7200899"/>
              <a:gd name="connsiteX10073" fmla="*/ 14186316 w 24516184"/>
              <a:gd name="connsiteY10073" fmla="*/ 1907484 h 7200899"/>
              <a:gd name="connsiteX10074" fmla="*/ 14187284 w 24516184"/>
              <a:gd name="connsiteY10074" fmla="*/ 1907639 h 7200899"/>
              <a:gd name="connsiteX10075" fmla="*/ 17433280 w 24516184"/>
              <a:gd name="connsiteY10075" fmla="*/ 1906315 h 7200899"/>
              <a:gd name="connsiteX10076" fmla="*/ 17429888 w 24516184"/>
              <a:gd name="connsiteY10076" fmla="*/ 1909435 h 7200899"/>
              <a:gd name="connsiteX10077" fmla="*/ 17429888 w 24516184"/>
              <a:gd name="connsiteY10077" fmla="*/ 1909436 h 7200899"/>
              <a:gd name="connsiteX10078" fmla="*/ 17433280 w 24516184"/>
              <a:gd name="connsiteY10078" fmla="*/ 1906316 h 7200899"/>
              <a:gd name="connsiteX10079" fmla="*/ 14174024 w 24516184"/>
              <a:gd name="connsiteY10079" fmla="*/ 1905525 h 7200899"/>
              <a:gd name="connsiteX10080" fmla="*/ 14194554 w 24516184"/>
              <a:gd name="connsiteY10080" fmla="*/ 1908799 h 7200899"/>
              <a:gd name="connsiteX10081" fmla="*/ 14200472 w 24516184"/>
              <a:gd name="connsiteY10081" fmla="*/ 1909742 h 7200899"/>
              <a:gd name="connsiteX10082" fmla="*/ 14201526 w 24516184"/>
              <a:gd name="connsiteY10082" fmla="*/ 1909910 h 7200899"/>
              <a:gd name="connsiteX10083" fmla="*/ 14204280 w 24516184"/>
              <a:gd name="connsiteY10083" fmla="*/ 1910348 h 7200899"/>
              <a:gd name="connsiteX10084" fmla="*/ 14204340 w 24516184"/>
              <a:gd name="connsiteY10084" fmla="*/ 1910358 h 7200899"/>
              <a:gd name="connsiteX10085" fmla="*/ 14204352 w 24516184"/>
              <a:gd name="connsiteY10085" fmla="*/ 1910360 h 7200899"/>
              <a:gd name="connsiteX10086" fmla="*/ 14204348 w 24516184"/>
              <a:gd name="connsiteY10086" fmla="*/ 1910359 h 7200899"/>
              <a:gd name="connsiteX10087" fmla="*/ 14204340 w 24516184"/>
              <a:gd name="connsiteY10087" fmla="*/ 1910358 h 7200899"/>
              <a:gd name="connsiteX10088" fmla="*/ 14204342 w 24516184"/>
              <a:gd name="connsiteY10088" fmla="*/ 1910358 h 7200899"/>
              <a:gd name="connsiteX10089" fmla="*/ 14204280 w 24516184"/>
              <a:gd name="connsiteY10089" fmla="*/ 1910348 h 7200899"/>
              <a:gd name="connsiteX10090" fmla="*/ 14203118 w 24516184"/>
              <a:gd name="connsiteY10090" fmla="*/ 1910163 h 7200899"/>
              <a:gd name="connsiteX10091" fmla="*/ 14201526 w 24516184"/>
              <a:gd name="connsiteY10091" fmla="*/ 1909910 h 7200899"/>
              <a:gd name="connsiteX10092" fmla="*/ 14200916 w 24516184"/>
              <a:gd name="connsiteY10092" fmla="*/ 1909813 h 7200899"/>
              <a:gd name="connsiteX10093" fmla="*/ 14200472 w 24516184"/>
              <a:gd name="connsiteY10093" fmla="*/ 1909742 h 7200899"/>
              <a:gd name="connsiteX10094" fmla="*/ 14191576 w 24516184"/>
              <a:gd name="connsiteY10094" fmla="*/ 1908324 h 7200899"/>
              <a:gd name="connsiteX10095" fmla="*/ 14188178 w 24516184"/>
              <a:gd name="connsiteY10095" fmla="*/ 1907782 h 7200899"/>
              <a:gd name="connsiteX10096" fmla="*/ 14188332 w 24516184"/>
              <a:gd name="connsiteY10096" fmla="*/ 1907806 h 7200899"/>
              <a:gd name="connsiteX10097" fmla="*/ 14187900 w 24516184"/>
              <a:gd name="connsiteY10097" fmla="*/ 1907737 h 7200899"/>
              <a:gd name="connsiteX10098" fmla="*/ 14186316 w 24516184"/>
              <a:gd name="connsiteY10098" fmla="*/ 1907484 h 7200899"/>
              <a:gd name="connsiteX10099" fmla="*/ 14181874 w 24516184"/>
              <a:gd name="connsiteY10099" fmla="*/ 1906776 h 7200899"/>
              <a:gd name="connsiteX10100" fmla="*/ 14183262 w 24516184"/>
              <a:gd name="connsiteY10100" fmla="*/ 1906998 h 7200899"/>
              <a:gd name="connsiteX10101" fmla="*/ 6478142 w 24516184"/>
              <a:gd name="connsiteY10101" fmla="*/ 1905525 h 7200899"/>
              <a:gd name="connsiteX10102" fmla="*/ 6468990 w 24516184"/>
              <a:gd name="connsiteY10102" fmla="*/ 1909608 h 7200899"/>
              <a:gd name="connsiteX10103" fmla="*/ 6466596 w 24516184"/>
              <a:gd name="connsiteY10103" fmla="*/ 1912493 h 7200899"/>
              <a:gd name="connsiteX10104" fmla="*/ 6465862 w 24516184"/>
              <a:gd name="connsiteY10104" fmla="*/ 1912933 h 7200899"/>
              <a:gd name="connsiteX10105" fmla="*/ 6463698 w 24516184"/>
              <a:gd name="connsiteY10105" fmla="*/ 1915977 h 7200899"/>
              <a:gd name="connsiteX10106" fmla="*/ 6459120 w 24516184"/>
              <a:gd name="connsiteY10106" fmla="*/ 1921493 h 7200899"/>
              <a:gd name="connsiteX10107" fmla="*/ 6441114 w 24516184"/>
              <a:gd name="connsiteY10107" fmla="*/ 1946893 h 7200899"/>
              <a:gd name="connsiteX10108" fmla="*/ 6438214 w 24516184"/>
              <a:gd name="connsiteY10108" fmla="*/ 1950383 h 7200899"/>
              <a:gd name="connsiteX10109" fmla="*/ 6426590 w 24516184"/>
              <a:gd name="connsiteY10109" fmla="*/ 1957340 h 7200899"/>
              <a:gd name="connsiteX10110" fmla="*/ 6426676 w 24516184"/>
              <a:gd name="connsiteY10110" fmla="*/ 1957348 h 7200899"/>
              <a:gd name="connsiteX10111" fmla="*/ 6427792 w 24516184"/>
              <a:gd name="connsiteY10111" fmla="*/ 1956851 h 7200899"/>
              <a:gd name="connsiteX10112" fmla="*/ 6437838 w 24516184"/>
              <a:gd name="connsiteY10112" fmla="*/ 1950838 h 7200899"/>
              <a:gd name="connsiteX10113" fmla="*/ 6438214 w 24516184"/>
              <a:gd name="connsiteY10113" fmla="*/ 1950383 h 7200899"/>
              <a:gd name="connsiteX10114" fmla="*/ 6438952 w 24516184"/>
              <a:gd name="connsiteY10114" fmla="*/ 1949942 h 7200899"/>
              <a:gd name="connsiteX10115" fmla="*/ 6441114 w 24516184"/>
              <a:gd name="connsiteY10115" fmla="*/ 1946893 h 7200899"/>
              <a:gd name="connsiteX10116" fmla="*/ 6443872 w 24516184"/>
              <a:gd name="connsiteY10116" fmla="*/ 1943570 h 7200899"/>
              <a:gd name="connsiteX10117" fmla="*/ 6459522 w 24516184"/>
              <a:gd name="connsiteY10117" fmla="*/ 1921493 h 7200899"/>
              <a:gd name="connsiteX10118" fmla="*/ 6461342 w 24516184"/>
              <a:gd name="connsiteY10118" fmla="*/ 1919301 h 7200899"/>
              <a:gd name="connsiteX10119" fmla="*/ 6463698 w 24516184"/>
              <a:gd name="connsiteY10119" fmla="*/ 1915977 h 7200899"/>
              <a:gd name="connsiteX10120" fmla="*/ 6466596 w 24516184"/>
              <a:gd name="connsiteY10120" fmla="*/ 1912493 h 7200899"/>
              <a:gd name="connsiteX10121" fmla="*/ 6467406 w 24516184"/>
              <a:gd name="connsiteY10121" fmla="*/ 1912007 h 7200899"/>
              <a:gd name="connsiteX10122" fmla="*/ 6469398 w 24516184"/>
              <a:gd name="connsiteY10122" fmla="*/ 1909608 h 7200899"/>
              <a:gd name="connsiteX10123" fmla="*/ 6477336 w 24516184"/>
              <a:gd name="connsiteY10123" fmla="*/ 1906067 h 7200899"/>
              <a:gd name="connsiteX10124" fmla="*/ 6478222 w 24516184"/>
              <a:gd name="connsiteY10124" fmla="*/ 1905538 h 7200899"/>
              <a:gd name="connsiteX10125" fmla="*/ 14174022 w 24516184"/>
              <a:gd name="connsiteY10125" fmla="*/ 1905524 h 7200899"/>
              <a:gd name="connsiteX10126" fmla="*/ 14164872 w 24516184"/>
              <a:gd name="connsiteY10126" fmla="*/ 1909607 h 7200899"/>
              <a:gd name="connsiteX10127" fmla="*/ 14162572 w 24516184"/>
              <a:gd name="connsiteY10127" fmla="*/ 1912376 h 7200899"/>
              <a:gd name="connsiteX10128" fmla="*/ 14161640 w 24516184"/>
              <a:gd name="connsiteY10128" fmla="*/ 1912933 h 7200899"/>
              <a:gd name="connsiteX10129" fmla="*/ 14161640 w 24516184"/>
              <a:gd name="connsiteY10129" fmla="*/ 1912934 h 7200899"/>
              <a:gd name="connsiteX10130" fmla="*/ 14161640 w 24516184"/>
              <a:gd name="connsiteY10130" fmla="*/ 1912934 h 7200899"/>
              <a:gd name="connsiteX10131" fmla="*/ 14158440 w 24516184"/>
              <a:gd name="connsiteY10131" fmla="*/ 1917353 h 7200899"/>
              <a:gd name="connsiteX10132" fmla="*/ 14155000 w 24516184"/>
              <a:gd name="connsiteY10132" fmla="*/ 1921492 h 7200899"/>
              <a:gd name="connsiteX10133" fmla="*/ 14134832 w 24516184"/>
              <a:gd name="connsiteY10133" fmla="*/ 1949941 h 7200899"/>
              <a:gd name="connsiteX10134" fmla="*/ 14122452 w 24516184"/>
              <a:gd name="connsiteY10134" fmla="*/ 1957348 h 7200899"/>
              <a:gd name="connsiteX10135" fmla="*/ 14122452 w 24516184"/>
              <a:gd name="connsiteY10135" fmla="*/ 1957348 h 7200899"/>
              <a:gd name="connsiteX10136" fmla="*/ 14134832 w 24516184"/>
              <a:gd name="connsiteY10136" fmla="*/ 1949941 h 7200899"/>
              <a:gd name="connsiteX10137" fmla="*/ 14148236 w 24516184"/>
              <a:gd name="connsiteY10137" fmla="*/ 1931438 h 7200899"/>
              <a:gd name="connsiteX10138" fmla="*/ 14158440 w 24516184"/>
              <a:gd name="connsiteY10138" fmla="*/ 1917353 h 7200899"/>
              <a:gd name="connsiteX10139" fmla="*/ 14162572 w 24516184"/>
              <a:gd name="connsiteY10139" fmla="*/ 1912376 h 7200899"/>
              <a:gd name="connsiteX10140" fmla="*/ 14174024 w 24516184"/>
              <a:gd name="connsiteY10140" fmla="*/ 1905524 h 7200899"/>
              <a:gd name="connsiteX10141" fmla="*/ 11151209 w 24516184"/>
              <a:gd name="connsiteY10141" fmla="*/ 1904964 h 7200899"/>
              <a:gd name="connsiteX10142" fmla="*/ 11073595 w 24516184"/>
              <a:gd name="connsiteY10142" fmla="*/ 1916984 h 7200899"/>
              <a:gd name="connsiteX10143" fmla="*/ 11035643 w 24516184"/>
              <a:gd name="connsiteY10143" fmla="*/ 1945624 h 7200899"/>
              <a:gd name="connsiteX10144" fmla="*/ 11035643 w 24516184"/>
              <a:gd name="connsiteY10144" fmla="*/ 1945625 h 7200899"/>
              <a:gd name="connsiteX10145" fmla="*/ 11073595 w 24516184"/>
              <a:gd name="connsiteY10145" fmla="*/ 1916985 h 7200899"/>
              <a:gd name="connsiteX10146" fmla="*/ 11111476 w 24516184"/>
              <a:gd name="connsiteY10146" fmla="*/ 1905198 h 7200899"/>
              <a:gd name="connsiteX10147" fmla="*/ 11111502 w 24516184"/>
              <a:gd name="connsiteY10147" fmla="*/ 1905198 h 7200899"/>
              <a:gd name="connsiteX10148" fmla="*/ 11136024 w 24516184"/>
              <a:gd name="connsiteY10148" fmla="*/ 1905054 h 7200899"/>
              <a:gd name="connsiteX10149" fmla="*/ 11151212 w 24516184"/>
              <a:gd name="connsiteY10149" fmla="*/ 1904965 h 7200899"/>
              <a:gd name="connsiteX10150" fmla="*/ 11151215 w 24516184"/>
              <a:gd name="connsiteY10150" fmla="*/ 1904965 h 7200899"/>
              <a:gd name="connsiteX10151" fmla="*/ 11151217 w 24516184"/>
              <a:gd name="connsiteY10151" fmla="*/ 1904965 h 7200899"/>
              <a:gd name="connsiteX10152" fmla="*/ 3455118 w 24516184"/>
              <a:gd name="connsiteY10152" fmla="*/ 1904964 h 7200899"/>
              <a:gd name="connsiteX10153" fmla="*/ 3377488 w 24516184"/>
              <a:gd name="connsiteY10153" fmla="*/ 1916984 h 7200899"/>
              <a:gd name="connsiteX10154" fmla="*/ 3339570 w 24516184"/>
              <a:gd name="connsiteY10154" fmla="*/ 1945594 h 7200899"/>
              <a:gd name="connsiteX10155" fmla="*/ 3339584 w 24516184"/>
              <a:gd name="connsiteY10155" fmla="*/ 1945642 h 7200899"/>
              <a:gd name="connsiteX10156" fmla="*/ 3415454 w 24516184"/>
              <a:gd name="connsiteY10156" fmla="*/ 1905197 h 7200899"/>
              <a:gd name="connsiteX10157" fmla="*/ 3455122 w 24516184"/>
              <a:gd name="connsiteY10157" fmla="*/ 1904964 h 7200899"/>
              <a:gd name="connsiteX10158" fmla="*/ 10817777 w 24516184"/>
              <a:gd name="connsiteY10158" fmla="*/ 1904650 h 7200899"/>
              <a:gd name="connsiteX10159" fmla="*/ 10817777 w 24516184"/>
              <a:gd name="connsiteY10159" fmla="*/ 1904651 h 7200899"/>
              <a:gd name="connsiteX10160" fmla="*/ 10817811 w 24516184"/>
              <a:gd name="connsiteY10160" fmla="*/ 1904652 h 7200899"/>
              <a:gd name="connsiteX10161" fmla="*/ 10817808 w 24516184"/>
              <a:gd name="connsiteY10161" fmla="*/ 1904652 h 7200899"/>
              <a:gd name="connsiteX10162" fmla="*/ 10823863 w 24516184"/>
              <a:gd name="connsiteY10162" fmla="*/ 1917152 h 7200899"/>
              <a:gd name="connsiteX10163" fmla="*/ 10831726 w 24516184"/>
              <a:gd name="connsiteY10163" fmla="*/ 1934915 h 7200899"/>
              <a:gd name="connsiteX10164" fmla="*/ 10823863 w 24516184"/>
              <a:gd name="connsiteY10164" fmla="*/ 1917151 h 7200899"/>
              <a:gd name="connsiteX10165" fmla="*/ 10817811 w 24516184"/>
              <a:gd name="connsiteY10165" fmla="*/ 1904652 h 7200899"/>
              <a:gd name="connsiteX10166" fmla="*/ 10817808 w 24516184"/>
              <a:gd name="connsiteY10166" fmla="*/ 1904651 h 7200899"/>
              <a:gd name="connsiteX10167" fmla="*/ 10824588 w 24516184"/>
              <a:gd name="connsiteY10167" fmla="*/ 1904812 h 7200899"/>
              <a:gd name="connsiteX10168" fmla="*/ 10092799 w 24516184"/>
              <a:gd name="connsiteY10168" fmla="*/ 1904127 h 7200899"/>
              <a:gd name="connsiteX10169" fmla="*/ 10091168 w 24516184"/>
              <a:gd name="connsiteY10169" fmla="*/ 1907288 h 7200899"/>
              <a:gd name="connsiteX10170" fmla="*/ 10083598 w 24516184"/>
              <a:gd name="connsiteY10170" fmla="*/ 1912475 h 7200899"/>
              <a:gd name="connsiteX10171" fmla="*/ 10082996 w 24516184"/>
              <a:gd name="connsiteY10171" fmla="*/ 1912888 h 7200899"/>
              <a:gd name="connsiteX10172" fmla="*/ 10082904 w 24516184"/>
              <a:gd name="connsiteY10172" fmla="*/ 1912929 h 7200899"/>
              <a:gd name="connsiteX10173" fmla="*/ 10082938 w 24516184"/>
              <a:gd name="connsiteY10173" fmla="*/ 1912931 h 7200899"/>
              <a:gd name="connsiteX10174" fmla="*/ 10082996 w 24516184"/>
              <a:gd name="connsiteY10174" fmla="*/ 1912888 h 7200899"/>
              <a:gd name="connsiteX10175" fmla="*/ 10082999 w 24516184"/>
              <a:gd name="connsiteY10175" fmla="*/ 1912887 h 7200899"/>
              <a:gd name="connsiteX10176" fmla="*/ 10083598 w 24516184"/>
              <a:gd name="connsiteY10176" fmla="*/ 1912475 h 7200899"/>
              <a:gd name="connsiteX10177" fmla="*/ 10091168 w 24516184"/>
              <a:gd name="connsiteY10177" fmla="*/ 1907291 h 7200899"/>
              <a:gd name="connsiteX10178" fmla="*/ 10091168 w 24516184"/>
              <a:gd name="connsiteY10178" fmla="*/ 1907288 h 7200899"/>
              <a:gd name="connsiteX10179" fmla="*/ 10091171 w 24516184"/>
              <a:gd name="connsiteY10179" fmla="*/ 1907286 h 7200899"/>
              <a:gd name="connsiteX10180" fmla="*/ 10092799 w 24516184"/>
              <a:gd name="connsiteY10180" fmla="*/ 1904128 h 7200899"/>
              <a:gd name="connsiteX10181" fmla="*/ 20812032 w 24516184"/>
              <a:gd name="connsiteY10181" fmla="*/ 1903445 h 7200899"/>
              <a:gd name="connsiteX10182" fmla="*/ 20786892 w 24516184"/>
              <a:gd name="connsiteY10182" fmla="*/ 2154462 h 7200899"/>
              <a:gd name="connsiteX10183" fmla="*/ 20761448 w 24516184"/>
              <a:gd name="connsiteY10183" fmla="*/ 2123409 h 7200899"/>
              <a:gd name="connsiteX10184" fmla="*/ 20755828 w 24516184"/>
              <a:gd name="connsiteY10184" fmla="*/ 2094335 h 7200899"/>
              <a:gd name="connsiteX10185" fmla="*/ 20754732 w 24516184"/>
              <a:gd name="connsiteY10185" fmla="*/ 2114669 h 7200899"/>
              <a:gd name="connsiteX10186" fmla="*/ 20667432 w 24516184"/>
              <a:gd name="connsiteY10186" fmla="*/ 2243227 h 7200899"/>
              <a:gd name="connsiteX10187" fmla="*/ 20684040 w 24516184"/>
              <a:gd name="connsiteY10187" fmla="*/ 2168575 h 7200899"/>
              <a:gd name="connsiteX10188" fmla="*/ 20633584 w 24516184"/>
              <a:gd name="connsiteY10188" fmla="*/ 2166310 h 7200899"/>
              <a:gd name="connsiteX10189" fmla="*/ 20597176 w 24516184"/>
              <a:gd name="connsiteY10189" fmla="*/ 2155655 h 7200899"/>
              <a:gd name="connsiteX10190" fmla="*/ 20588824 w 24516184"/>
              <a:gd name="connsiteY10190" fmla="*/ 2119766 h 7200899"/>
              <a:gd name="connsiteX10191" fmla="*/ 20654104 w 24516184"/>
              <a:gd name="connsiteY10191" fmla="*/ 2112902 h 7200899"/>
              <a:gd name="connsiteX10192" fmla="*/ 20683272 w 24516184"/>
              <a:gd name="connsiteY10192" fmla="*/ 2129148 h 7200899"/>
              <a:gd name="connsiteX10193" fmla="*/ 20685756 w 24516184"/>
              <a:gd name="connsiteY10193" fmla="*/ 2160867 h 7200899"/>
              <a:gd name="connsiteX10194" fmla="*/ 20694304 w 24516184"/>
              <a:gd name="connsiteY10194" fmla="*/ 2122430 h 7200899"/>
              <a:gd name="connsiteX10195" fmla="*/ 20754380 w 24516184"/>
              <a:gd name="connsiteY10195" fmla="*/ 2052895 h 7200899"/>
              <a:gd name="connsiteX10196" fmla="*/ 20771900 w 24516184"/>
              <a:gd name="connsiteY10196" fmla="*/ 1951867 h 7200899"/>
              <a:gd name="connsiteX10197" fmla="*/ 20812032 w 24516184"/>
              <a:gd name="connsiteY10197" fmla="*/ 1903445 h 7200899"/>
              <a:gd name="connsiteX10198" fmla="*/ 17331528 w 24516184"/>
              <a:gd name="connsiteY10198" fmla="*/ 1903140 h 7200899"/>
              <a:gd name="connsiteX10199" fmla="*/ 17317488 w 24516184"/>
              <a:gd name="connsiteY10199" fmla="*/ 1907467 h 7200899"/>
              <a:gd name="connsiteX10200" fmla="*/ 17314220 w 24516184"/>
              <a:gd name="connsiteY10200" fmla="*/ 1908474 h 7200899"/>
              <a:gd name="connsiteX10201" fmla="*/ 17314224 w 24516184"/>
              <a:gd name="connsiteY10201" fmla="*/ 1908473 h 7200899"/>
              <a:gd name="connsiteX10202" fmla="*/ 17317488 w 24516184"/>
              <a:gd name="connsiteY10202" fmla="*/ 1907467 h 7200899"/>
              <a:gd name="connsiteX10203" fmla="*/ 17331528 w 24516184"/>
              <a:gd name="connsiteY10203" fmla="*/ 1903141 h 7200899"/>
              <a:gd name="connsiteX10204" fmla="*/ 17331540 w 24516184"/>
              <a:gd name="connsiteY10204" fmla="*/ 1903143 h 7200899"/>
              <a:gd name="connsiteX10205" fmla="*/ 13020236 w 24516184"/>
              <a:gd name="connsiteY10205" fmla="*/ 1901748 h 7200899"/>
              <a:gd name="connsiteX10206" fmla="*/ 13020236 w 24516184"/>
              <a:gd name="connsiteY10206" fmla="*/ 1901749 h 7200899"/>
              <a:gd name="connsiteX10207" fmla="*/ 13102122 w 24516184"/>
              <a:gd name="connsiteY10207" fmla="*/ 1914802 h 7200899"/>
              <a:gd name="connsiteX10208" fmla="*/ 13020236 w 24516184"/>
              <a:gd name="connsiteY10208" fmla="*/ 1901749 h 7200899"/>
              <a:gd name="connsiteX10209" fmla="*/ 13020238 w 24516184"/>
              <a:gd name="connsiteY10209" fmla="*/ 1901748 h 7200899"/>
              <a:gd name="connsiteX10210" fmla="*/ 10424298 w 24516184"/>
              <a:gd name="connsiteY10210" fmla="*/ 1900210 h 7200899"/>
              <a:gd name="connsiteX10211" fmla="*/ 10424298 w 24516184"/>
              <a:gd name="connsiteY10211" fmla="*/ 1900211 h 7200899"/>
              <a:gd name="connsiteX10212" fmla="*/ 10454014 w 24516184"/>
              <a:gd name="connsiteY10212" fmla="*/ 1911344 h 7200899"/>
              <a:gd name="connsiteX10213" fmla="*/ 5069156 w 24516184"/>
              <a:gd name="connsiteY10213" fmla="*/ 1895758 h 7200899"/>
              <a:gd name="connsiteX10214" fmla="*/ 5069070 w 24516184"/>
              <a:gd name="connsiteY10214" fmla="*/ 1895767 h 7200899"/>
              <a:gd name="connsiteX10215" fmla="*/ 5113446 w 24516184"/>
              <a:gd name="connsiteY10215" fmla="*/ 1905660 h 7200899"/>
              <a:gd name="connsiteX10216" fmla="*/ 5156834 w 24516184"/>
              <a:gd name="connsiteY10216" fmla="*/ 1926646 h 7200899"/>
              <a:gd name="connsiteX10217" fmla="*/ 5157392 w 24516184"/>
              <a:gd name="connsiteY10217" fmla="*/ 1926803 h 7200899"/>
              <a:gd name="connsiteX10218" fmla="*/ 5186852 w 24516184"/>
              <a:gd name="connsiteY10218" fmla="*/ 1937393 h 7200899"/>
              <a:gd name="connsiteX10219" fmla="*/ 5226218 w 24516184"/>
              <a:gd name="connsiteY10219" fmla="*/ 1946097 h 7200899"/>
              <a:gd name="connsiteX10220" fmla="*/ 5226580 w 24516184"/>
              <a:gd name="connsiteY10220" fmla="*/ 1946199 h 7200899"/>
              <a:gd name="connsiteX10221" fmla="*/ 5226792 w 24516184"/>
              <a:gd name="connsiteY10221" fmla="*/ 1946225 h 7200899"/>
              <a:gd name="connsiteX10222" fmla="*/ 5226218 w 24516184"/>
              <a:gd name="connsiteY10222" fmla="*/ 1946097 h 7200899"/>
              <a:gd name="connsiteX10223" fmla="*/ 5225018 w 24516184"/>
              <a:gd name="connsiteY10223" fmla="*/ 1945761 h 7200899"/>
              <a:gd name="connsiteX10224" fmla="*/ 5187174 w 24516184"/>
              <a:gd name="connsiteY10224" fmla="*/ 1937393 h 7200899"/>
              <a:gd name="connsiteX10225" fmla="*/ 5158826 w 24516184"/>
              <a:gd name="connsiteY10225" fmla="*/ 1927205 h 7200899"/>
              <a:gd name="connsiteX10226" fmla="*/ 5157392 w 24516184"/>
              <a:gd name="connsiteY10226" fmla="*/ 1926803 h 7200899"/>
              <a:gd name="connsiteX10227" fmla="*/ 5156958 w 24516184"/>
              <a:gd name="connsiteY10227" fmla="*/ 1926646 h 7200899"/>
              <a:gd name="connsiteX10228" fmla="*/ 5113566 w 24516184"/>
              <a:gd name="connsiteY10228" fmla="*/ 1905660 h 7200899"/>
              <a:gd name="connsiteX10229" fmla="*/ 5069156 w 24516184"/>
              <a:gd name="connsiteY10229" fmla="*/ 1895758 h 7200899"/>
              <a:gd name="connsiteX10230" fmla="*/ 2053316 w 24516184"/>
              <a:gd name="connsiteY10230" fmla="*/ 1895426 h 7200899"/>
              <a:gd name="connsiteX10231" fmla="*/ 2043692 w 24516184"/>
              <a:gd name="connsiteY10231" fmla="*/ 1896710 h 7200899"/>
              <a:gd name="connsiteX10232" fmla="*/ 2001298 w 24516184"/>
              <a:gd name="connsiteY10232" fmla="*/ 1912467 h 7200899"/>
              <a:gd name="connsiteX10233" fmla="*/ 2047410 w 24516184"/>
              <a:gd name="connsiteY10233" fmla="*/ 1919816 h 7200899"/>
              <a:gd name="connsiteX10234" fmla="*/ 2047414 w 24516184"/>
              <a:gd name="connsiteY10234" fmla="*/ 1919806 h 7200899"/>
              <a:gd name="connsiteX10235" fmla="*/ 2001372 w 24516184"/>
              <a:gd name="connsiteY10235" fmla="*/ 1912468 h 7200899"/>
              <a:gd name="connsiteX10236" fmla="*/ 2043768 w 24516184"/>
              <a:gd name="connsiteY10236" fmla="*/ 1896711 h 7200899"/>
              <a:gd name="connsiteX10237" fmla="*/ 2053316 w 24516184"/>
              <a:gd name="connsiteY10237" fmla="*/ 1895437 h 7200899"/>
              <a:gd name="connsiteX10238" fmla="*/ 9800897 w 24516184"/>
              <a:gd name="connsiteY10238" fmla="*/ 1894807 h 7200899"/>
              <a:gd name="connsiteX10239" fmla="*/ 9800908 w 24516184"/>
              <a:gd name="connsiteY10239" fmla="*/ 1894807 h 7200899"/>
              <a:gd name="connsiteX10240" fmla="*/ 9800908 w 24516184"/>
              <a:gd name="connsiteY10240" fmla="*/ 1894808 h 7200899"/>
              <a:gd name="connsiteX10241" fmla="*/ 9800659 w 24516184"/>
              <a:gd name="connsiteY10241" fmla="*/ 1894782 h 7200899"/>
              <a:gd name="connsiteX10242" fmla="*/ 9800659 w 24516184"/>
              <a:gd name="connsiteY10242" fmla="*/ 1894794 h 7200899"/>
              <a:gd name="connsiteX10243" fmla="*/ 9800908 w 24516184"/>
              <a:gd name="connsiteY10243" fmla="*/ 1894808 h 7200899"/>
              <a:gd name="connsiteX10244" fmla="*/ 9800917 w 24516184"/>
              <a:gd name="connsiteY10244" fmla="*/ 1894808 h 7200899"/>
              <a:gd name="connsiteX10245" fmla="*/ 9800908 w 24516184"/>
              <a:gd name="connsiteY10245" fmla="*/ 1894807 h 7200899"/>
              <a:gd name="connsiteX10246" fmla="*/ 9800897 w 24516184"/>
              <a:gd name="connsiteY10246" fmla="*/ 1894806 h 7200899"/>
              <a:gd name="connsiteX10247" fmla="*/ 9800626 w 24516184"/>
              <a:gd name="connsiteY10247" fmla="*/ 1894224 h 7200899"/>
              <a:gd name="connsiteX10248" fmla="*/ 9800677 w 24516184"/>
              <a:gd name="connsiteY10248" fmla="*/ 1894770 h 7200899"/>
              <a:gd name="connsiteX10249" fmla="*/ 9800812 w 24516184"/>
              <a:gd name="connsiteY10249" fmla="*/ 1894791 h 7200899"/>
              <a:gd name="connsiteX10250" fmla="*/ 9800677 w 24516184"/>
              <a:gd name="connsiteY10250" fmla="*/ 1894769 h 7200899"/>
              <a:gd name="connsiteX10251" fmla="*/ 9964302 w 24516184"/>
              <a:gd name="connsiteY10251" fmla="*/ 1893445 h 7200899"/>
              <a:gd name="connsiteX10252" fmla="*/ 9964172 w 24516184"/>
              <a:gd name="connsiteY10252" fmla="*/ 1894930 h 7200899"/>
              <a:gd name="connsiteX10253" fmla="*/ 9964302 w 24516184"/>
              <a:gd name="connsiteY10253" fmla="*/ 1893446 h 7200899"/>
              <a:gd name="connsiteX10254" fmla="*/ 9964341 w 24516184"/>
              <a:gd name="connsiteY10254" fmla="*/ 1893517 h 7200899"/>
              <a:gd name="connsiteX10255" fmla="*/ 9964341 w 24516184"/>
              <a:gd name="connsiteY10255" fmla="*/ 1893516 h 7200899"/>
              <a:gd name="connsiteX10256" fmla="*/ 18508128 w 24516184"/>
              <a:gd name="connsiteY10256" fmla="*/ 1892991 h 7200899"/>
              <a:gd name="connsiteX10257" fmla="*/ 18527688 w 24516184"/>
              <a:gd name="connsiteY10257" fmla="*/ 1934915 h 7200899"/>
              <a:gd name="connsiteX10258" fmla="*/ 18466980 w 24516184"/>
              <a:gd name="connsiteY10258" fmla="*/ 1943381 h 7200899"/>
              <a:gd name="connsiteX10259" fmla="*/ 18508128 w 24516184"/>
              <a:gd name="connsiteY10259" fmla="*/ 1892991 h 7200899"/>
              <a:gd name="connsiteX10260" fmla="*/ 12210060 w 24516184"/>
              <a:gd name="connsiteY10260" fmla="*/ 1892697 h 7200899"/>
              <a:gd name="connsiteX10261" fmla="*/ 12188116 w 24516184"/>
              <a:gd name="connsiteY10261" fmla="*/ 1919222 h 7200899"/>
              <a:gd name="connsiteX10262" fmla="*/ 12186644 w 24516184"/>
              <a:gd name="connsiteY10262" fmla="*/ 1926086 h 7200899"/>
              <a:gd name="connsiteX10263" fmla="*/ 12186648 w 24516184"/>
              <a:gd name="connsiteY10263" fmla="*/ 1926081 h 7200899"/>
              <a:gd name="connsiteX10264" fmla="*/ 12188116 w 24516184"/>
              <a:gd name="connsiteY10264" fmla="*/ 1919223 h 7200899"/>
              <a:gd name="connsiteX10265" fmla="*/ 12198160 w 24516184"/>
              <a:gd name="connsiteY10265" fmla="*/ 1900183 h 7200899"/>
              <a:gd name="connsiteX10266" fmla="*/ 12210060 w 24516184"/>
              <a:gd name="connsiteY10266" fmla="*/ 1892698 h 7200899"/>
              <a:gd name="connsiteX10267" fmla="*/ 4514224 w 24516184"/>
              <a:gd name="connsiteY10267" fmla="*/ 1892697 h 7200899"/>
              <a:gd name="connsiteX10268" fmla="*/ 4505274 w 24516184"/>
              <a:gd name="connsiteY10268" fmla="*/ 1896812 h 7200899"/>
              <a:gd name="connsiteX10269" fmla="*/ 4503316 w 24516184"/>
              <a:gd name="connsiteY10269" fmla="*/ 1899617 h 7200899"/>
              <a:gd name="connsiteX10270" fmla="*/ 4502418 w 24516184"/>
              <a:gd name="connsiteY10270" fmla="*/ 1900182 h 7200899"/>
              <a:gd name="connsiteX10271" fmla="*/ 4501534 w 24516184"/>
              <a:gd name="connsiteY10271" fmla="*/ 1902172 h 7200899"/>
              <a:gd name="connsiteX10272" fmla="*/ 4496824 w 24516184"/>
              <a:gd name="connsiteY10272" fmla="*/ 1908922 h 7200899"/>
              <a:gd name="connsiteX10273" fmla="*/ 4493562 w 24516184"/>
              <a:gd name="connsiteY10273" fmla="*/ 1920098 h 7200899"/>
              <a:gd name="connsiteX10274" fmla="*/ 4489266 w 24516184"/>
              <a:gd name="connsiteY10274" fmla="*/ 1929751 h 7200899"/>
              <a:gd name="connsiteX10275" fmla="*/ 4488832 w 24516184"/>
              <a:gd name="connsiteY10275" fmla="*/ 1936313 h 7200899"/>
              <a:gd name="connsiteX10276" fmla="*/ 4487996 w 24516184"/>
              <a:gd name="connsiteY10276" fmla="*/ 1939180 h 7200899"/>
              <a:gd name="connsiteX10277" fmla="*/ 4488564 w 24516184"/>
              <a:gd name="connsiteY10277" fmla="*/ 1940268 h 7200899"/>
              <a:gd name="connsiteX10278" fmla="*/ 4488380 w 24516184"/>
              <a:gd name="connsiteY10278" fmla="*/ 1943067 h 7200899"/>
              <a:gd name="connsiteX10279" fmla="*/ 4493206 w 24516184"/>
              <a:gd name="connsiteY10279" fmla="*/ 1949068 h 7200899"/>
              <a:gd name="connsiteX10280" fmla="*/ 4493382 w 24516184"/>
              <a:gd name="connsiteY10280" fmla="*/ 1949403 h 7200899"/>
              <a:gd name="connsiteX10281" fmla="*/ 4493490 w 24516184"/>
              <a:gd name="connsiteY10281" fmla="*/ 1949420 h 7200899"/>
              <a:gd name="connsiteX10282" fmla="*/ 4493206 w 24516184"/>
              <a:gd name="connsiteY10282" fmla="*/ 1949068 h 7200899"/>
              <a:gd name="connsiteX10283" fmla="*/ 4492682 w 24516184"/>
              <a:gd name="connsiteY10283" fmla="*/ 1948072 h 7200899"/>
              <a:gd name="connsiteX10284" fmla="*/ 4488658 w 24516184"/>
              <a:gd name="connsiteY10284" fmla="*/ 1943067 h 7200899"/>
              <a:gd name="connsiteX10285" fmla="*/ 4488816 w 24516184"/>
              <a:gd name="connsiteY10285" fmla="*/ 1940736 h 7200899"/>
              <a:gd name="connsiteX10286" fmla="*/ 4488564 w 24516184"/>
              <a:gd name="connsiteY10286" fmla="*/ 1940268 h 7200899"/>
              <a:gd name="connsiteX10287" fmla="*/ 4488598 w 24516184"/>
              <a:gd name="connsiteY10287" fmla="*/ 1939800 h 7200899"/>
              <a:gd name="connsiteX10288" fmla="*/ 4488278 w 24516184"/>
              <a:gd name="connsiteY10288" fmla="*/ 1939181 h 7200899"/>
              <a:gd name="connsiteX10289" fmla="*/ 4488750 w 24516184"/>
              <a:gd name="connsiteY10289" fmla="*/ 1937544 h 7200899"/>
              <a:gd name="connsiteX10290" fmla="*/ 4488832 w 24516184"/>
              <a:gd name="connsiteY10290" fmla="*/ 1936313 h 7200899"/>
              <a:gd name="connsiteX10291" fmla="*/ 4489200 w 24516184"/>
              <a:gd name="connsiteY10291" fmla="*/ 1935062 h 7200899"/>
              <a:gd name="connsiteX10292" fmla="*/ 4489552 w 24516184"/>
              <a:gd name="connsiteY10292" fmla="*/ 1929752 h 7200899"/>
              <a:gd name="connsiteX10293" fmla="*/ 4493022 w 24516184"/>
              <a:gd name="connsiteY10293" fmla="*/ 1921960 h 7200899"/>
              <a:gd name="connsiteX10294" fmla="*/ 4493562 w 24516184"/>
              <a:gd name="connsiteY10294" fmla="*/ 1920098 h 7200899"/>
              <a:gd name="connsiteX10295" fmla="*/ 4494410 w 24516184"/>
              <a:gd name="connsiteY10295" fmla="*/ 1918192 h 7200899"/>
              <a:gd name="connsiteX10296" fmla="*/ 4497116 w 24516184"/>
              <a:gd name="connsiteY10296" fmla="*/ 1908922 h 7200899"/>
              <a:gd name="connsiteX10297" fmla="*/ 4501022 w 24516184"/>
              <a:gd name="connsiteY10297" fmla="*/ 1903320 h 7200899"/>
              <a:gd name="connsiteX10298" fmla="*/ 4501534 w 24516184"/>
              <a:gd name="connsiteY10298" fmla="*/ 1902172 h 7200899"/>
              <a:gd name="connsiteX10299" fmla="*/ 4502338 w 24516184"/>
              <a:gd name="connsiteY10299" fmla="*/ 1901016 h 7200899"/>
              <a:gd name="connsiteX10300" fmla="*/ 4502712 w 24516184"/>
              <a:gd name="connsiteY10300" fmla="*/ 1900183 h 7200899"/>
              <a:gd name="connsiteX10301" fmla="*/ 4503086 w 24516184"/>
              <a:gd name="connsiteY10301" fmla="*/ 1899948 h 7200899"/>
              <a:gd name="connsiteX10302" fmla="*/ 4503316 w 24516184"/>
              <a:gd name="connsiteY10302" fmla="*/ 1899617 h 7200899"/>
              <a:gd name="connsiteX10303" fmla="*/ 4503842 w 24516184"/>
              <a:gd name="connsiteY10303" fmla="*/ 1899285 h 7200899"/>
              <a:gd name="connsiteX10304" fmla="*/ 4505570 w 24516184"/>
              <a:gd name="connsiteY10304" fmla="*/ 1896812 h 7200899"/>
              <a:gd name="connsiteX10305" fmla="*/ 4513776 w 24516184"/>
              <a:gd name="connsiteY10305" fmla="*/ 1893039 h 7200899"/>
              <a:gd name="connsiteX10306" fmla="*/ 4514252 w 24516184"/>
              <a:gd name="connsiteY10306" fmla="*/ 1892739 h 7200899"/>
              <a:gd name="connsiteX10307" fmla="*/ 21729188 w 24516184"/>
              <a:gd name="connsiteY10307" fmla="*/ 1891067 h 7200899"/>
              <a:gd name="connsiteX10308" fmla="*/ 21700608 w 24516184"/>
              <a:gd name="connsiteY10308" fmla="*/ 1948504 h 7200899"/>
              <a:gd name="connsiteX10309" fmla="*/ 21706332 w 24516184"/>
              <a:gd name="connsiteY10309" fmla="*/ 1892668 h 7200899"/>
              <a:gd name="connsiteX10310" fmla="*/ 21729188 w 24516184"/>
              <a:gd name="connsiteY10310" fmla="*/ 1891067 h 7200899"/>
              <a:gd name="connsiteX10311" fmla="*/ 2322670 w 24516184"/>
              <a:gd name="connsiteY10311" fmla="*/ 1889076 h 7200899"/>
              <a:gd name="connsiteX10312" fmla="*/ 2315262 w 24516184"/>
              <a:gd name="connsiteY10312" fmla="*/ 1893602 h 7200899"/>
              <a:gd name="connsiteX10313" fmla="*/ 2316214 w 24516184"/>
              <a:gd name="connsiteY10313" fmla="*/ 1893241 h 7200899"/>
              <a:gd name="connsiteX10314" fmla="*/ 2190444 w 24516184"/>
              <a:gd name="connsiteY10314" fmla="*/ 1881977 h 7200899"/>
              <a:gd name="connsiteX10315" fmla="*/ 2191190 w 24516184"/>
              <a:gd name="connsiteY10315" fmla="*/ 1882685 h 7200899"/>
              <a:gd name="connsiteX10316" fmla="*/ 2191280 w 24516184"/>
              <a:gd name="connsiteY10316" fmla="*/ 1882697 h 7200899"/>
              <a:gd name="connsiteX10317" fmla="*/ 11758940 w 24516184"/>
              <a:gd name="connsiteY10317" fmla="*/ 1880825 h 7200899"/>
              <a:gd name="connsiteX10318" fmla="*/ 11758940 w 24516184"/>
              <a:gd name="connsiteY10318" fmla="*/ 1880826 h 7200899"/>
              <a:gd name="connsiteX10319" fmla="*/ 11791596 w 24516184"/>
              <a:gd name="connsiteY10319" fmla="*/ 1886031 h 7200899"/>
              <a:gd name="connsiteX10320" fmla="*/ 11826794 w 24516184"/>
              <a:gd name="connsiteY10320" fmla="*/ 1891642 h 7200899"/>
              <a:gd name="connsiteX10321" fmla="*/ 11835764 w 24516184"/>
              <a:gd name="connsiteY10321" fmla="*/ 1893072 h 7200899"/>
              <a:gd name="connsiteX10322" fmla="*/ 11874668 w 24516184"/>
              <a:gd name="connsiteY10322" fmla="*/ 1899274 h 7200899"/>
              <a:gd name="connsiteX10323" fmla="*/ 11881880 w 24516184"/>
              <a:gd name="connsiteY10323" fmla="*/ 1900423 h 7200899"/>
              <a:gd name="connsiteX10324" fmla="*/ 11885380 w 24516184"/>
              <a:gd name="connsiteY10324" fmla="*/ 1900981 h 7200899"/>
              <a:gd name="connsiteX10325" fmla="*/ 11897240 w 24516184"/>
              <a:gd name="connsiteY10325" fmla="*/ 1902872 h 7200899"/>
              <a:gd name="connsiteX10326" fmla="*/ 11897236 w 24516184"/>
              <a:gd name="connsiteY10326" fmla="*/ 1902873 h 7200899"/>
              <a:gd name="connsiteX10327" fmla="*/ 11896006 w 24516184"/>
              <a:gd name="connsiteY10327" fmla="*/ 1903762 h 7200899"/>
              <a:gd name="connsiteX10328" fmla="*/ 11889560 w 24516184"/>
              <a:gd name="connsiteY10328" fmla="*/ 1908386 h 7200899"/>
              <a:gd name="connsiteX10329" fmla="*/ 11883552 w 24516184"/>
              <a:gd name="connsiteY10329" fmla="*/ 1912575 h 7200899"/>
              <a:gd name="connsiteX10330" fmla="*/ 11883606 w 24516184"/>
              <a:gd name="connsiteY10330" fmla="*/ 1912540 h 7200899"/>
              <a:gd name="connsiteX10331" fmla="*/ 11889514 w 24516184"/>
              <a:gd name="connsiteY10331" fmla="*/ 1908420 h 7200899"/>
              <a:gd name="connsiteX10332" fmla="*/ 11889560 w 24516184"/>
              <a:gd name="connsiteY10332" fmla="*/ 1908386 h 7200899"/>
              <a:gd name="connsiteX10333" fmla="*/ 11889596 w 24516184"/>
              <a:gd name="connsiteY10333" fmla="*/ 1908361 h 7200899"/>
              <a:gd name="connsiteX10334" fmla="*/ 11895882 w 24516184"/>
              <a:gd name="connsiteY10334" fmla="*/ 1903856 h 7200899"/>
              <a:gd name="connsiteX10335" fmla="*/ 11896006 w 24516184"/>
              <a:gd name="connsiteY10335" fmla="*/ 1903762 h 7200899"/>
              <a:gd name="connsiteX10336" fmla="*/ 11896324 w 24516184"/>
              <a:gd name="connsiteY10336" fmla="*/ 1903534 h 7200899"/>
              <a:gd name="connsiteX10337" fmla="*/ 11897240 w 24516184"/>
              <a:gd name="connsiteY10337" fmla="*/ 1902873 h 7200899"/>
              <a:gd name="connsiteX10338" fmla="*/ 11897242 w 24516184"/>
              <a:gd name="connsiteY10338" fmla="*/ 1902874 h 7200899"/>
              <a:gd name="connsiteX10339" fmla="*/ 11897248 w 24516184"/>
              <a:gd name="connsiteY10339" fmla="*/ 1902873 h 7200899"/>
              <a:gd name="connsiteX10340" fmla="*/ 11885380 w 24516184"/>
              <a:gd name="connsiteY10340" fmla="*/ 1900981 h 7200899"/>
              <a:gd name="connsiteX10341" fmla="*/ 11881872 w 24516184"/>
              <a:gd name="connsiteY10341" fmla="*/ 1900422 h 7200899"/>
              <a:gd name="connsiteX10342" fmla="*/ 11874668 w 24516184"/>
              <a:gd name="connsiteY10342" fmla="*/ 1899274 h 7200899"/>
              <a:gd name="connsiteX10343" fmla="*/ 11835776 w 24516184"/>
              <a:gd name="connsiteY10343" fmla="*/ 1893073 h 7200899"/>
              <a:gd name="connsiteX10344" fmla="*/ 11791596 w 24516184"/>
              <a:gd name="connsiteY10344" fmla="*/ 1886030 h 7200899"/>
              <a:gd name="connsiteX10345" fmla="*/ 11759042 w 24516184"/>
              <a:gd name="connsiteY10345" fmla="*/ 1880639 h 7200899"/>
              <a:gd name="connsiteX10346" fmla="*/ 11759028 w 24516184"/>
              <a:gd name="connsiteY10346" fmla="*/ 1880660 h 7200899"/>
              <a:gd name="connsiteX10347" fmla="*/ 11758924 w 24516184"/>
              <a:gd name="connsiteY10347" fmla="*/ 1880824 h 7200899"/>
              <a:gd name="connsiteX10348" fmla="*/ 9817952 w 24516184"/>
              <a:gd name="connsiteY10348" fmla="*/ 1880424 h 7200899"/>
              <a:gd name="connsiteX10349" fmla="*/ 9800589 w 24516184"/>
              <a:gd name="connsiteY10349" fmla="*/ 1894223 h 7200899"/>
              <a:gd name="connsiteX10350" fmla="*/ 9800589 w 24516184"/>
              <a:gd name="connsiteY10350" fmla="*/ 1894224 h 7200899"/>
              <a:gd name="connsiteX10351" fmla="*/ 18157348 w 24516184"/>
              <a:gd name="connsiteY10351" fmla="*/ 1879973 h 7200899"/>
              <a:gd name="connsiteX10352" fmla="*/ 18158096 w 24516184"/>
              <a:gd name="connsiteY10352" fmla="*/ 1880092 h 7200899"/>
              <a:gd name="connsiteX10353" fmla="*/ 18158308 w 24516184"/>
              <a:gd name="connsiteY10353" fmla="*/ 1880126 h 7200899"/>
              <a:gd name="connsiteX10354" fmla="*/ 18157348 w 24516184"/>
              <a:gd name="connsiteY10354" fmla="*/ 1879973 h 7200899"/>
              <a:gd name="connsiteX10355" fmla="*/ 4063606 w 24516184"/>
              <a:gd name="connsiteY10355" fmla="*/ 1879733 h 7200899"/>
              <a:gd name="connsiteX10356" fmla="*/ 4062923 w 24516184"/>
              <a:gd name="connsiteY10356" fmla="*/ 1880824 h 7200899"/>
              <a:gd name="connsiteX10357" fmla="*/ 4139766 w 24516184"/>
              <a:gd name="connsiteY10357" fmla="*/ 1893072 h 7200899"/>
              <a:gd name="connsiteX10358" fmla="*/ 4185886 w 24516184"/>
              <a:gd name="connsiteY10358" fmla="*/ 1900422 h 7200899"/>
              <a:gd name="connsiteX10359" fmla="*/ 4201360 w 24516184"/>
              <a:gd name="connsiteY10359" fmla="*/ 1902872 h 7200899"/>
              <a:gd name="connsiteX10360" fmla="*/ 4195094 w 24516184"/>
              <a:gd name="connsiteY10360" fmla="*/ 1907405 h 7200899"/>
              <a:gd name="connsiteX10361" fmla="*/ 4195082 w 24516184"/>
              <a:gd name="connsiteY10361" fmla="*/ 1907412 h 7200899"/>
              <a:gd name="connsiteX10362" fmla="*/ 4195078 w 24516184"/>
              <a:gd name="connsiteY10362" fmla="*/ 1907416 h 7200899"/>
              <a:gd name="connsiteX10363" fmla="*/ 4184866 w 24516184"/>
              <a:gd name="connsiteY10363" fmla="*/ 1914461 h 7200899"/>
              <a:gd name="connsiteX10364" fmla="*/ 4177416 w 24516184"/>
              <a:gd name="connsiteY10364" fmla="*/ 1919495 h 7200899"/>
              <a:gd name="connsiteX10365" fmla="*/ 4138286 w 24516184"/>
              <a:gd name="connsiteY10365" fmla="*/ 1943498 h 7200899"/>
              <a:gd name="connsiteX10366" fmla="*/ 4118966 w 24516184"/>
              <a:gd name="connsiteY10366" fmla="*/ 1949788 h 7200899"/>
              <a:gd name="connsiteX10367" fmla="*/ 4119022 w 24516184"/>
              <a:gd name="connsiteY10367" fmla="*/ 1949797 h 7200899"/>
              <a:gd name="connsiteX10368" fmla="*/ 4138368 w 24516184"/>
              <a:gd name="connsiteY10368" fmla="*/ 1943498 h 7200899"/>
              <a:gd name="connsiteX10369" fmla="*/ 4145206 w 24516184"/>
              <a:gd name="connsiteY10369" fmla="*/ 1939471 h 7200899"/>
              <a:gd name="connsiteX10370" fmla="*/ 4173989 w 24516184"/>
              <a:gd name="connsiteY10370" fmla="*/ 1921818 h 7200899"/>
              <a:gd name="connsiteX10371" fmla="*/ 4177416 w 24516184"/>
              <a:gd name="connsiteY10371" fmla="*/ 1919495 h 7200899"/>
              <a:gd name="connsiteX10372" fmla="*/ 4179258 w 24516184"/>
              <a:gd name="connsiteY10372" fmla="*/ 1918365 h 7200899"/>
              <a:gd name="connsiteX10373" fmla="*/ 4184866 w 24516184"/>
              <a:gd name="connsiteY10373" fmla="*/ 1914461 h 7200899"/>
              <a:gd name="connsiteX10374" fmla="*/ 4190650 w 24516184"/>
              <a:gd name="connsiteY10374" fmla="*/ 1910549 h 7200899"/>
              <a:gd name="connsiteX10375" fmla="*/ 4195078 w 24516184"/>
              <a:gd name="connsiteY10375" fmla="*/ 1907416 h 7200899"/>
              <a:gd name="connsiteX10376" fmla="*/ 4195094 w 24516184"/>
              <a:gd name="connsiteY10376" fmla="*/ 1907405 h 7200899"/>
              <a:gd name="connsiteX10377" fmla="*/ 4201456 w 24516184"/>
              <a:gd name="connsiteY10377" fmla="*/ 1902872 h 7200899"/>
              <a:gd name="connsiteX10378" fmla="*/ 4185966 w 24516184"/>
              <a:gd name="connsiteY10378" fmla="*/ 1900422 h 7200899"/>
              <a:gd name="connsiteX10379" fmla="*/ 4139848 w 24516184"/>
              <a:gd name="connsiteY10379" fmla="*/ 1893072 h 7200899"/>
              <a:gd name="connsiteX10380" fmla="*/ 4063004 w 24516184"/>
              <a:gd name="connsiteY10380" fmla="*/ 1880824 h 7200899"/>
              <a:gd name="connsiteX10381" fmla="*/ 2155330 w 24516184"/>
              <a:gd name="connsiteY10381" fmla="*/ 1877919 h 7200899"/>
              <a:gd name="connsiteX10382" fmla="*/ 2104600 w 24516184"/>
              <a:gd name="connsiteY10382" fmla="*/ 1894223 h 7200899"/>
              <a:gd name="connsiteX10383" fmla="*/ 2104646 w 24516184"/>
              <a:gd name="connsiteY10383" fmla="*/ 1894593 h 7200899"/>
              <a:gd name="connsiteX10384" fmla="*/ 2103354 w 24516184"/>
              <a:gd name="connsiteY10384" fmla="*/ 1908905 h 7200899"/>
              <a:gd name="connsiteX10385" fmla="*/ 2108822 w 24516184"/>
              <a:gd name="connsiteY10385" fmla="*/ 1929081 h 7200899"/>
              <a:gd name="connsiteX10386" fmla="*/ 2108886 w 24516184"/>
              <a:gd name="connsiteY10386" fmla="*/ 1929604 h 7200899"/>
              <a:gd name="connsiteX10387" fmla="*/ 2108968 w 24516184"/>
              <a:gd name="connsiteY10387" fmla="*/ 1929617 h 7200899"/>
              <a:gd name="connsiteX10388" fmla="*/ 2108822 w 24516184"/>
              <a:gd name="connsiteY10388" fmla="*/ 1929081 h 7200899"/>
              <a:gd name="connsiteX10389" fmla="*/ 2108517 w 24516184"/>
              <a:gd name="connsiteY10389" fmla="*/ 1926561 h 7200899"/>
              <a:gd name="connsiteX10390" fmla="*/ 2103732 w 24516184"/>
              <a:gd name="connsiteY10390" fmla="*/ 1908905 h 7200899"/>
              <a:gd name="connsiteX10391" fmla="*/ 2104862 w 24516184"/>
              <a:gd name="connsiteY10391" fmla="*/ 1896377 h 7200899"/>
              <a:gd name="connsiteX10392" fmla="*/ 2104646 w 24516184"/>
              <a:gd name="connsiteY10392" fmla="*/ 1894593 h 7200899"/>
              <a:gd name="connsiteX10393" fmla="*/ 2104677 w 24516184"/>
              <a:gd name="connsiteY10393" fmla="*/ 1894224 h 7200899"/>
              <a:gd name="connsiteX10394" fmla="*/ 2123352 w 24516184"/>
              <a:gd name="connsiteY10394" fmla="*/ 1879377 h 7200899"/>
              <a:gd name="connsiteX10395" fmla="*/ 2155356 w 24516184"/>
              <a:gd name="connsiteY10395" fmla="*/ 1877922 h 7200899"/>
              <a:gd name="connsiteX10396" fmla="*/ 9851381 w 24516184"/>
              <a:gd name="connsiteY10396" fmla="*/ 1877918 h 7200899"/>
              <a:gd name="connsiteX10397" fmla="*/ 9819267 w 24516184"/>
              <a:gd name="connsiteY10397" fmla="*/ 1879375 h 7200899"/>
              <a:gd name="connsiteX10398" fmla="*/ 9819267 w 24516184"/>
              <a:gd name="connsiteY10398" fmla="*/ 1879376 h 7200899"/>
              <a:gd name="connsiteX10399" fmla="*/ 9819279 w 24516184"/>
              <a:gd name="connsiteY10399" fmla="*/ 1879376 h 7200899"/>
              <a:gd name="connsiteX10400" fmla="*/ 9819279 w 24516184"/>
              <a:gd name="connsiteY10400" fmla="*/ 1879375 h 7200899"/>
              <a:gd name="connsiteX10401" fmla="*/ 9837215 w 24516184"/>
              <a:gd name="connsiteY10401" fmla="*/ 1878562 h 7200899"/>
              <a:gd name="connsiteX10402" fmla="*/ 9851381 w 24516184"/>
              <a:gd name="connsiteY10402" fmla="*/ 1877919 h 7200899"/>
              <a:gd name="connsiteX10403" fmla="*/ 9851390 w 24516184"/>
              <a:gd name="connsiteY10403" fmla="*/ 1877919 h 7200899"/>
              <a:gd name="connsiteX10404" fmla="*/ 21798844 w 24516184"/>
              <a:gd name="connsiteY10404" fmla="*/ 1877855 h 7200899"/>
              <a:gd name="connsiteX10405" fmla="*/ 21812284 w 24516184"/>
              <a:gd name="connsiteY10405" fmla="*/ 1878712 h 7200899"/>
              <a:gd name="connsiteX10406" fmla="*/ 21830120 w 24516184"/>
              <a:gd name="connsiteY10406" fmla="*/ 1906048 h 7200899"/>
              <a:gd name="connsiteX10407" fmla="*/ 21772884 w 24516184"/>
              <a:gd name="connsiteY10407" fmla="*/ 1949090 h 7200899"/>
              <a:gd name="connsiteX10408" fmla="*/ 21761512 w 24516184"/>
              <a:gd name="connsiteY10408" fmla="*/ 1924718 h 7200899"/>
              <a:gd name="connsiteX10409" fmla="*/ 21798844 w 24516184"/>
              <a:gd name="connsiteY10409" fmla="*/ 1877855 h 7200899"/>
              <a:gd name="connsiteX10410" fmla="*/ 5912634 w 24516184"/>
              <a:gd name="connsiteY10410" fmla="*/ 1876354 h 7200899"/>
              <a:gd name="connsiteX10411" fmla="*/ 5912632 w 24516184"/>
              <a:gd name="connsiteY10411" fmla="*/ 1876357 h 7200899"/>
              <a:gd name="connsiteX10412" fmla="*/ 5919344 w 24516184"/>
              <a:gd name="connsiteY10412" fmla="*/ 1876501 h 7200899"/>
              <a:gd name="connsiteX10413" fmla="*/ 5919320 w 24516184"/>
              <a:gd name="connsiteY10413" fmla="*/ 1876497 h 7200899"/>
              <a:gd name="connsiteX10414" fmla="*/ 8944214 w 24516184"/>
              <a:gd name="connsiteY10414" fmla="*/ 1875154 h 7200899"/>
              <a:gd name="connsiteX10415" fmla="*/ 8944214 w 24516184"/>
              <a:gd name="connsiteY10415" fmla="*/ 1875155 h 7200899"/>
              <a:gd name="connsiteX10416" fmla="*/ 8960155 w 24516184"/>
              <a:gd name="connsiteY10416" fmla="*/ 1880859 h 7200899"/>
              <a:gd name="connsiteX10417" fmla="*/ 8977454 w 24516184"/>
              <a:gd name="connsiteY10417" fmla="*/ 1883615 h 7200899"/>
              <a:gd name="connsiteX10418" fmla="*/ 8982569 w 24516184"/>
              <a:gd name="connsiteY10418" fmla="*/ 1884434 h 7200899"/>
              <a:gd name="connsiteX10419" fmla="*/ 8982569 w 24516184"/>
              <a:gd name="connsiteY10419" fmla="*/ 1884433 h 7200899"/>
              <a:gd name="connsiteX10420" fmla="*/ 8977454 w 24516184"/>
              <a:gd name="connsiteY10420" fmla="*/ 1883614 h 7200899"/>
              <a:gd name="connsiteX10421" fmla="*/ 8960155 w 24516184"/>
              <a:gd name="connsiteY10421" fmla="*/ 1880858 h 7200899"/>
              <a:gd name="connsiteX10422" fmla="*/ 19816896 w 24516184"/>
              <a:gd name="connsiteY10422" fmla="*/ 1874458 h 7200899"/>
              <a:gd name="connsiteX10423" fmla="*/ 19817116 w 24516184"/>
              <a:gd name="connsiteY10423" fmla="*/ 1917231 h 7200899"/>
              <a:gd name="connsiteX10424" fmla="*/ 19714356 w 24516184"/>
              <a:gd name="connsiteY10424" fmla="*/ 2031139 h 7200899"/>
              <a:gd name="connsiteX10425" fmla="*/ 19780120 w 24516184"/>
              <a:gd name="connsiteY10425" fmla="*/ 1890746 h 7200899"/>
              <a:gd name="connsiteX10426" fmla="*/ 19816896 w 24516184"/>
              <a:gd name="connsiteY10426" fmla="*/ 1874458 h 7200899"/>
              <a:gd name="connsiteX10427" fmla="*/ 3268120 w 24516184"/>
              <a:gd name="connsiteY10427" fmla="*/ 1874222 h 7200899"/>
              <a:gd name="connsiteX10428" fmla="*/ 3235332 w 24516184"/>
              <a:gd name="connsiteY10428" fmla="*/ 1891509 h 7200899"/>
              <a:gd name="connsiteX10429" fmla="*/ 3218341 w 24516184"/>
              <a:gd name="connsiteY10429" fmla="*/ 1891602 h 7200899"/>
              <a:gd name="connsiteX10430" fmla="*/ 3218344 w 24516184"/>
              <a:gd name="connsiteY10430" fmla="*/ 1891603 h 7200899"/>
              <a:gd name="connsiteX10431" fmla="*/ 3253500 w 24516184"/>
              <a:gd name="connsiteY10431" fmla="*/ 1880321 h 7200899"/>
              <a:gd name="connsiteX10432" fmla="*/ 3268170 w 24516184"/>
              <a:gd name="connsiteY10432" fmla="*/ 1874233 h 7200899"/>
              <a:gd name="connsiteX10433" fmla="*/ 5806642 w 24516184"/>
              <a:gd name="connsiteY10433" fmla="*/ 1873532 h 7200899"/>
              <a:gd name="connsiteX10434" fmla="*/ 5806558 w 24516184"/>
              <a:gd name="connsiteY10434" fmla="*/ 1873540 h 7200899"/>
              <a:gd name="connsiteX10435" fmla="*/ 5853554 w 24516184"/>
              <a:gd name="connsiteY10435" fmla="*/ 1892283 h 7200899"/>
              <a:gd name="connsiteX10436" fmla="*/ 5898514 w 24516184"/>
              <a:gd name="connsiteY10436" fmla="*/ 1933224 h 7200899"/>
              <a:gd name="connsiteX10437" fmla="*/ 5898534 w 24516184"/>
              <a:gd name="connsiteY10437" fmla="*/ 1933152 h 7200899"/>
              <a:gd name="connsiteX10438" fmla="*/ 5853650 w 24516184"/>
              <a:gd name="connsiteY10438" fmla="*/ 1892282 h 7200899"/>
              <a:gd name="connsiteX10439" fmla="*/ 5806642 w 24516184"/>
              <a:gd name="connsiteY10439" fmla="*/ 1873532 h 7200899"/>
              <a:gd name="connsiteX10440" fmla="*/ 10395738 w 24516184"/>
              <a:gd name="connsiteY10440" fmla="*/ 1869501 h 7200899"/>
              <a:gd name="connsiteX10441" fmla="*/ 10395738 w 24516184"/>
              <a:gd name="connsiteY10441" fmla="*/ 1869502 h 7200899"/>
              <a:gd name="connsiteX10442" fmla="*/ 10401856 w 24516184"/>
              <a:gd name="connsiteY10442" fmla="*/ 1870479 h 7200899"/>
              <a:gd name="connsiteX10443" fmla="*/ 10411458 w 24516184"/>
              <a:gd name="connsiteY10443" fmla="*/ 1872011 h 7200899"/>
              <a:gd name="connsiteX10444" fmla="*/ 10411458 w 24516184"/>
              <a:gd name="connsiteY10444" fmla="*/ 1872010 h 7200899"/>
              <a:gd name="connsiteX10445" fmla="*/ 10401856 w 24516184"/>
              <a:gd name="connsiteY10445" fmla="*/ 1870478 h 7200899"/>
              <a:gd name="connsiteX10446" fmla="*/ 8952576 w 24516184"/>
              <a:gd name="connsiteY10446" fmla="*/ 1868969 h 7200899"/>
              <a:gd name="connsiteX10447" fmla="*/ 8950624 w 24516184"/>
              <a:gd name="connsiteY10447" fmla="*/ 1870403 h 7200899"/>
              <a:gd name="connsiteX10448" fmla="*/ 8952576 w 24516184"/>
              <a:gd name="connsiteY10448" fmla="*/ 1868970 h 7200899"/>
              <a:gd name="connsiteX10449" fmla="*/ 13567010 w 24516184"/>
              <a:gd name="connsiteY10449" fmla="*/ 1868818 h 7200899"/>
              <a:gd name="connsiteX10450" fmla="*/ 13567064 w 24516184"/>
              <a:gd name="connsiteY10450" fmla="*/ 1868827 h 7200899"/>
              <a:gd name="connsiteX10451" fmla="*/ 13567060 w 24516184"/>
              <a:gd name="connsiteY10451" fmla="*/ 1868826 h 7200899"/>
              <a:gd name="connsiteX10452" fmla="*/ 9993042 w 24516184"/>
              <a:gd name="connsiteY10452" fmla="*/ 1867944 h 7200899"/>
              <a:gd name="connsiteX10453" fmla="*/ 9993042 w 24516184"/>
              <a:gd name="connsiteY10453" fmla="*/ 1867945 h 7200899"/>
              <a:gd name="connsiteX10454" fmla="*/ 10021730 w 24516184"/>
              <a:gd name="connsiteY10454" fmla="*/ 1869933 h 7200899"/>
              <a:gd name="connsiteX10455" fmla="*/ 10021730 w 24516184"/>
              <a:gd name="connsiteY10455" fmla="*/ 1869932 h 7200899"/>
              <a:gd name="connsiteX10456" fmla="*/ 9993042 w 24516184"/>
              <a:gd name="connsiteY10456" fmla="*/ 1867944 h 7200899"/>
              <a:gd name="connsiteX10457" fmla="*/ 2177596 w 24516184"/>
              <a:gd name="connsiteY10457" fmla="*/ 1865678 h 7200899"/>
              <a:gd name="connsiteX10458" fmla="*/ 2179323 w 24516184"/>
              <a:gd name="connsiteY10458" fmla="*/ 1871420 h 7200899"/>
              <a:gd name="connsiteX10459" fmla="*/ 2180230 w 24516184"/>
              <a:gd name="connsiteY10459" fmla="*/ 1872280 h 7200899"/>
              <a:gd name="connsiteX10460" fmla="*/ 2179996 w 24516184"/>
              <a:gd name="connsiteY10460" fmla="*/ 1871692 h 7200899"/>
              <a:gd name="connsiteX10461" fmla="*/ 2179708 w 24516184"/>
              <a:gd name="connsiteY10461" fmla="*/ 1871420 h 7200899"/>
              <a:gd name="connsiteX10462" fmla="*/ 2179160 w 24516184"/>
              <a:gd name="connsiteY10462" fmla="*/ 1869600 h 7200899"/>
              <a:gd name="connsiteX10463" fmla="*/ 20045356 w 24516184"/>
              <a:gd name="connsiteY10463" fmla="*/ 1865652 h 7200899"/>
              <a:gd name="connsiteX10464" fmla="*/ 20060496 w 24516184"/>
              <a:gd name="connsiteY10464" fmla="*/ 2129574 h 7200899"/>
              <a:gd name="connsiteX10465" fmla="*/ 20058468 w 24516184"/>
              <a:gd name="connsiteY10465" fmla="*/ 2130302 h 7200899"/>
              <a:gd name="connsiteX10466" fmla="*/ 20044472 w 24516184"/>
              <a:gd name="connsiteY10466" fmla="*/ 2180607 h 7200899"/>
              <a:gd name="connsiteX10467" fmla="*/ 20060260 w 24516184"/>
              <a:gd name="connsiteY10467" fmla="*/ 2284674 h 7200899"/>
              <a:gd name="connsiteX10468" fmla="*/ 19970836 w 24516184"/>
              <a:gd name="connsiteY10468" fmla="*/ 2215762 h 7200899"/>
              <a:gd name="connsiteX10469" fmla="*/ 19915968 w 24516184"/>
              <a:gd name="connsiteY10469" fmla="*/ 2131108 h 7200899"/>
              <a:gd name="connsiteX10470" fmla="*/ 19921796 w 24516184"/>
              <a:gd name="connsiteY10470" fmla="*/ 2169879 h 7200899"/>
              <a:gd name="connsiteX10471" fmla="*/ 19831028 w 24516184"/>
              <a:gd name="connsiteY10471" fmla="*/ 2192234 h 7200899"/>
              <a:gd name="connsiteX10472" fmla="*/ 19829784 w 24516184"/>
              <a:gd name="connsiteY10472" fmla="*/ 2164950 h 7200899"/>
              <a:gd name="connsiteX10473" fmla="*/ 19824340 w 24516184"/>
              <a:gd name="connsiteY10473" fmla="*/ 2161323 h 7200899"/>
              <a:gd name="connsiteX10474" fmla="*/ 19814400 w 24516184"/>
              <a:gd name="connsiteY10474" fmla="*/ 2200875 h 7200899"/>
              <a:gd name="connsiteX10475" fmla="*/ 19785612 w 24516184"/>
              <a:gd name="connsiteY10475" fmla="*/ 2196540 h 7200899"/>
              <a:gd name="connsiteX10476" fmla="*/ 19773616 w 24516184"/>
              <a:gd name="connsiteY10476" fmla="*/ 2171615 h 7200899"/>
              <a:gd name="connsiteX10477" fmla="*/ 19785212 w 24516184"/>
              <a:gd name="connsiteY10477" fmla="*/ 2123507 h 7200899"/>
              <a:gd name="connsiteX10478" fmla="*/ 19797752 w 24516184"/>
              <a:gd name="connsiteY10478" fmla="*/ 2128227 h 7200899"/>
              <a:gd name="connsiteX10479" fmla="*/ 19784008 w 24516184"/>
              <a:gd name="connsiteY10479" fmla="*/ 2091488 h 7200899"/>
              <a:gd name="connsiteX10480" fmla="*/ 19797176 w 24516184"/>
              <a:gd name="connsiteY10480" fmla="*/ 2061969 h 7200899"/>
              <a:gd name="connsiteX10481" fmla="*/ 19767508 w 24516184"/>
              <a:gd name="connsiteY10481" fmla="*/ 2060702 h 7200899"/>
              <a:gd name="connsiteX10482" fmla="*/ 19779892 w 24516184"/>
              <a:gd name="connsiteY10482" fmla="*/ 1999797 h 7200899"/>
              <a:gd name="connsiteX10483" fmla="*/ 19795568 w 24516184"/>
              <a:gd name="connsiteY10483" fmla="*/ 1997066 h 7200899"/>
              <a:gd name="connsiteX10484" fmla="*/ 19804532 w 24516184"/>
              <a:gd name="connsiteY10484" fmla="*/ 2045475 h 7200899"/>
              <a:gd name="connsiteX10485" fmla="*/ 19807096 w 24516184"/>
              <a:gd name="connsiteY10485" fmla="*/ 2039723 h 7200899"/>
              <a:gd name="connsiteX10486" fmla="*/ 19843128 w 24516184"/>
              <a:gd name="connsiteY10486" fmla="*/ 2088770 h 7200899"/>
              <a:gd name="connsiteX10487" fmla="*/ 19840908 w 24516184"/>
              <a:gd name="connsiteY10487" fmla="*/ 2130800 h 7200899"/>
              <a:gd name="connsiteX10488" fmla="*/ 19864196 w 24516184"/>
              <a:gd name="connsiteY10488" fmla="*/ 2089210 h 7200899"/>
              <a:gd name="connsiteX10489" fmla="*/ 19887360 w 24516184"/>
              <a:gd name="connsiteY10489" fmla="*/ 2095472 h 7200899"/>
              <a:gd name="connsiteX10490" fmla="*/ 19912428 w 24516184"/>
              <a:gd name="connsiteY10490" fmla="*/ 2125372 h 7200899"/>
              <a:gd name="connsiteX10491" fmla="*/ 19890200 w 24516184"/>
              <a:gd name="connsiteY10491" fmla="*/ 2054929 h 7200899"/>
              <a:gd name="connsiteX10492" fmla="*/ 19922064 w 24516184"/>
              <a:gd name="connsiteY10492" fmla="*/ 2047847 h 7200899"/>
              <a:gd name="connsiteX10493" fmla="*/ 19942200 w 24516184"/>
              <a:gd name="connsiteY10493" fmla="*/ 2059138 h 7200899"/>
              <a:gd name="connsiteX10494" fmla="*/ 19938836 w 24516184"/>
              <a:gd name="connsiteY10494" fmla="*/ 1994697 h 7200899"/>
              <a:gd name="connsiteX10495" fmla="*/ 20045356 w 24516184"/>
              <a:gd name="connsiteY10495" fmla="*/ 1865652 h 7200899"/>
              <a:gd name="connsiteX10496" fmla="*/ 12415336 w 24516184"/>
              <a:gd name="connsiteY10496" fmla="*/ 1865373 h 7200899"/>
              <a:gd name="connsiteX10497" fmla="*/ 12434548 w 24516184"/>
              <a:gd name="connsiteY10497" fmla="*/ 1868437 h 7200899"/>
              <a:gd name="connsiteX10498" fmla="*/ 12507554 w 24516184"/>
              <a:gd name="connsiteY10498" fmla="*/ 1880073 h 7200899"/>
              <a:gd name="connsiteX10499" fmla="*/ 12548758 w 24516184"/>
              <a:gd name="connsiteY10499" fmla="*/ 1886641 h 7200899"/>
              <a:gd name="connsiteX10500" fmla="*/ 12507556 w 24516184"/>
              <a:gd name="connsiteY10500" fmla="*/ 1880073 h 7200899"/>
              <a:gd name="connsiteX10501" fmla="*/ 12434548 w 24516184"/>
              <a:gd name="connsiteY10501" fmla="*/ 1868437 h 7200899"/>
              <a:gd name="connsiteX10502" fmla="*/ 12415336 w 24516184"/>
              <a:gd name="connsiteY10502" fmla="*/ 1865372 h 7200899"/>
              <a:gd name="connsiteX10503" fmla="*/ 12412476 w 24516184"/>
              <a:gd name="connsiteY10503" fmla="*/ 1917456 h 7200899"/>
              <a:gd name="connsiteX10504" fmla="*/ 12412476 w 24516184"/>
              <a:gd name="connsiteY10504" fmla="*/ 1917456 h 7200899"/>
              <a:gd name="connsiteX10505" fmla="*/ 12415300 w 24516184"/>
              <a:gd name="connsiteY10505" fmla="*/ 1900080 h 7200899"/>
              <a:gd name="connsiteX10506" fmla="*/ 12415336 w 24516184"/>
              <a:gd name="connsiteY10506" fmla="*/ 1865429 h 7200899"/>
              <a:gd name="connsiteX10507" fmla="*/ 12415336 w 24516184"/>
              <a:gd name="connsiteY10507" fmla="*/ 1865372 h 7200899"/>
              <a:gd name="connsiteX10508" fmla="*/ 4719490 w 24516184"/>
              <a:gd name="connsiteY10508" fmla="*/ 1865372 h 7200899"/>
              <a:gd name="connsiteX10509" fmla="*/ 4719450 w 24516184"/>
              <a:gd name="connsiteY10509" fmla="*/ 1900079 h 7200899"/>
              <a:gd name="connsiteX10510" fmla="*/ 4719044 w 24516184"/>
              <a:gd name="connsiteY10510" fmla="*/ 1902578 h 7200899"/>
              <a:gd name="connsiteX10511" fmla="*/ 4716694 w 24516184"/>
              <a:gd name="connsiteY10511" fmla="*/ 1914270 h 7200899"/>
              <a:gd name="connsiteX10512" fmla="*/ 4717014 w 24516184"/>
              <a:gd name="connsiteY10512" fmla="*/ 1915061 h 7200899"/>
              <a:gd name="connsiteX10513" fmla="*/ 4716628 w 24516184"/>
              <a:gd name="connsiteY10513" fmla="*/ 1917456 h 7200899"/>
              <a:gd name="connsiteX10514" fmla="*/ 4718510 w 24516184"/>
              <a:gd name="connsiteY10514" fmla="*/ 1918736 h 7200899"/>
              <a:gd name="connsiteX10515" fmla="*/ 4719964 w 24516184"/>
              <a:gd name="connsiteY10515" fmla="*/ 1922311 h 7200899"/>
              <a:gd name="connsiteX10516" fmla="*/ 4727178 w 24516184"/>
              <a:gd name="connsiteY10516" fmla="*/ 1924633 h 7200899"/>
              <a:gd name="connsiteX10517" fmla="*/ 4729236 w 24516184"/>
              <a:gd name="connsiteY10517" fmla="*/ 1926033 h 7200899"/>
              <a:gd name="connsiteX10518" fmla="*/ 4734434 w 24516184"/>
              <a:gd name="connsiteY10518" fmla="*/ 1926967 h 7200899"/>
              <a:gd name="connsiteX10519" fmla="*/ 4737034 w 24516184"/>
              <a:gd name="connsiteY10519" fmla="*/ 1927803 h 7200899"/>
              <a:gd name="connsiteX10520" fmla="*/ 4773846 w 24516184"/>
              <a:gd name="connsiteY10520" fmla="*/ 1934047 h 7200899"/>
              <a:gd name="connsiteX10521" fmla="*/ 4775502 w 24516184"/>
              <a:gd name="connsiteY10521" fmla="*/ 1934344 h 7200899"/>
              <a:gd name="connsiteX10522" fmla="*/ 4898464 w 24516184"/>
              <a:gd name="connsiteY10522" fmla="*/ 1953943 h 7200899"/>
              <a:gd name="connsiteX10523" fmla="*/ 4913832 w 24516184"/>
              <a:gd name="connsiteY10523" fmla="*/ 1956394 h 7200899"/>
              <a:gd name="connsiteX10524" fmla="*/ 4867190 w 24516184"/>
              <a:gd name="connsiteY10524" fmla="*/ 1980892 h 7200899"/>
              <a:gd name="connsiteX10525" fmla="*/ 4853950 w 24516184"/>
              <a:gd name="connsiteY10525" fmla="*/ 1985098 h 7200899"/>
              <a:gd name="connsiteX10526" fmla="*/ 4829160 w 24516184"/>
              <a:gd name="connsiteY10526" fmla="*/ 1990692 h 7200899"/>
              <a:gd name="connsiteX10527" fmla="*/ 4783270 w 24516184"/>
              <a:gd name="connsiteY10527" fmla="*/ 1994658 h 7200899"/>
              <a:gd name="connsiteX10528" fmla="*/ 4783166 w 24516184"/>
              <a:gd name="connsiteY10528" fmla="*/ 1994662 h 7200899"/>
              <a:gd name="connsiteX10529" fmla="*/ 4783194 w 24516184"/>
              <a:gd name="connsiteY10529" fmla="*/ 1994665 h 7200899"/>
              <a:gd name="connsiteX10530" fmla="*/ 4783270 w 24516184"/>
              <a:gd name="connsiteY10530" fmla="*/ 1994658 h 7200899"/>
              <a:gd name="connsiteX10531" fmla="*/ 4783736 w 24516184"/>
              <a:gd name="connsiteY10531" fmla="*/ 1994642 h 7200899"/>
              <a:gd name="connsiteX10532" fmla="*/ 4828990 w 24516184"/>
              <a:gd name="connsiteY10532" fmla="*/ 1990731 h 7200899"/>
              <a:gd name="connsiteX10533" fmla="*/ 4829160 w 24516184"/>
              <a:gd name="connsiteY10533" fmla="*/ 1990692 h 7200899"/>
              <a:gd name="connsiteX10534" fmla="*/ 4829618 w 24516184"/>
              <a:gd name="connsiteY10534" fmla="*/ 1990653 h 7200899"/>
              <a:gd name="connsiteX10535" fmla="*/ 4853258 w 24516184"/>
              <a:gd name="connsiteY10535" fmla="*/ 1985317 h 7200899"/>
              <a:gd name="connsiteX10536" fmla="*/ 4853950 w 24516184"/>
              <a:gd name="connsiteY10536" fmla="*/ 1985098 h 7200899"/>
              <a:gd name="connsiteX10537" fmla="*/ 4854920 w 24516184"/>
              <a:gd name="connsiteY10537" fmla="*/ 1984879 h 7200899"/>
              <a:gd name="connsiteX10538" fmla="*/ 4866760 w 24516184"/>
              <a:gd name="connsiteY10538" fmla="*/ 1981118 h 7200899"/>
              <a:gd name="connsiteX10539" fmla="*/ 4867190 w 24516184"/>
              <a:gd name="connsiteY10539" fmla="*/ 1980892 h 7200899"/>
              <a:gd name="connsiteX10540" fmla="*/ 4867960 w 24516184"/>
              <a:gd name="connsiteY10540" fmla="*/ 1980648 h 7200899"/>
              <a:gd name="connsiteX10541" fmla="*/ 4911506 w 24516184"/>
              <a:gd name="connsiteY10541" fmla="*/ 1957778 h 7200899"/>
              <a:gd name="connsiteX10542" fmla="*/ 4913930 w 24516184"/>
              <a:gd name="connsiteY10542" fmla="*/ 1956394 h 7200899"/>
              <a:gd name="connsiteX10543" fmla="*/ 4898558 w 24516184"/>
              <a:gd name="connsiteY10543" fmla="*/ 1953943 h 7200899"/>
              <a:gd name="connsiteX10544" fmla="*/ 4775600 w 24516184"/>
              <a:gd name="connsiteY10544" fmla="*/ 1934344 h 7200899"/>
              <a:gd name="connsiteX10545" fmla="*/ 4773846 w 24516184"/>
              <a:gd name="connsiteY10545" fmla="*/ 1934047 h 7200899"/>
              <a:gd name="connsiteX10546" fmla="*/ 4768732 w 24516184"/>
              <a:gd name="connsiteY10546" fmla="*/ 1933129 h 7200899"/>
              <a:gd name="connsiteX10547" fmla="*/ 4737338 w 24516184"/>
              <a:gd name="connsiteY10547" fmla="*/ 1927803 h 7200899"/>
              <a:gd name="connsiteX10548" fmla="*/ 4735110 w 24516184"/>
              <a:gd name="connsiteY10548" fmla="*/ 1927088 h 7200899"/>
              <a:gd name="connsiteX10549" fmla="*/ 4734434 w 24516184"/>
              <a:gd name="connsiteY10549" fmla="*/ 1926967 h 7200899"/>
              <a:gd name="connsiteX10550" fmla="*/ 4734052 w 24516184"/>
              <a:gd name="connsiteY10550" fmla="*/ 1926844 h 7200899"/>
              <a:gd name="connsiteX10551" fmla="*/ 4729538 w 24516184"/>
              <a:gd name="connsiteY10551" fmla="*/ 1926033 h 7200899"/>
              <a:gd name="connsiteX10552" fmla="*/ 4727746 w 24516184"/>
              <a:gd name="connsiteY10552" fmla="*/ 1924816 h 7200899"/>
              <a:gd name="connsiteX10553" fmla="*/ 4727178 w 24516184"/>
              <a:gd name="connsiteY10553" fmla="*/ 1924633 h 7200899"/>
              <a:gd name="connsiteX10554" fmla="*/ 4726908 w 24516184"/>
              <a:gd name="connsiteY10554" fmla="*/ 1924448 h 7200899"/>
              <a:gd name="connsiteX10555" fmla="*/ 4720264 w 24516184"/>
              <a:gd name="connsiteY10555" fmla="*/ 1922312 h 7200899"/>
              <a:gd name="connsiteX10556" fmla="*/ 4718930 w 24516184"/>
              <a:gd name="connsiteY10556" fmla="*/ 1919022 h 7200899"/>
              <a:gd name="connsiteX10557" fmla="*/ 4718510 w 24516184"/>
              <a:gd name="connsiteY10557" fmla="*/ 1918736 h 7200899"/>
              <a:gd name="connsiteX10558" fmla="*/ 4718392 w 24516184"/>
              <a:gd name="connsiteY10558" fmla="*/ 1918450 h 7200899"/>
              <a:gd name="connsiteX10559" fmla="*/ 4716934 w 24516184"/>
              <a:gd name="connsiteY10559" fmla="*/ 1917457 h 7200899"/>
              <a:gd name="connsiteX10560" fmla="*/ 4717238 w 24516184"/>
              <a:gd name="connsiteY10560" fmla="*/ 1915607 h 7200899"/>
              <a:gd name="connsiteX10561" fmla="*/ 4717014 w 24516184"/>
              <a:gd name="connsiteY10561" fmla="*/ 1915061 h 7200899"/>
              <a:gd name="connsiteX10562" fmla="*/ 4717106 w 24516184"/>
              <a:gd name="connsiteY10562" fmla="*/ 1914508 h 7200899"/>
              <a:gd name="connsiteX10563" fmla="*/ 4717012 w 24516184"/>
              <a:gd name="connsiteY10563" fmla="*/ 1914271 h 7200899"/>
              <a:gd name="connsiteX10564" fmla="*/ 4717716 w 24516184"/>
              <a:gd name="connsiteY10564" fmla="*/ 1910752 h 7200899"/>
              <a:gd name="connsiteX10565" fmla="*/ 4719044 w 24516184"/>
              <a:gd name="connsiteY10565" fmla="*/ 1902578 h 7200899"/>
              <a:gd name="connsiteX10566" fmla="*/ 4719548 w 24516184"/>
              <a:gd name="connsiteY10566" fmla="*/ 1900079 h 7200899"/>
              <a:gd name="connsiteX10567" fmla="*/ 4719586 w 24516184"/>
              <a:gd name="connsiteY10567" fmla="*/ 1865388 h 7200899"/>
              <a:gd name="connsiteX10568" fmla="*/ 10902767 w 24516184"/>
              <a:gd name="connsiteY10568" fmla="*/ 1864419 h 7200899"/>
              <a:gd name="connsiteX10569" fmla="*/ 10902702 w 24516184"/>
              <a:gd name="connsiteY10569" fmla="*/ 1864520 h 7200899"/>
              <a:gd name="connsiteX10570" fmla="*/ 10875970 w 24516184"/>
              <a:gd name="connsiteY10570" fmla="*/ 1891901 h 7200899"/>
              <a:gd name="connsiteX10571" fmla="*/ 10873535 w 24516184"/>
              <a:gd name="connsiteY10571" fmla="*/ 1894392 h 7200899"/>
              <a:gd name="connsiteX10572" fmla="*/ 10873528 w 24516184"/>
              <a:gd name="connsiteY10572" fmla="*/ 1894395 h 7200899"/>
              <a:gd name="connsiteX10573" fmla="*/ 10873502 w 24516184"/>
              <a:gd name="connsiteY10573" fmla="*/ 1894415 h 7200899"/>
              <a:gd name="connsiteX10574" fmla="*/ 10873435 w 24516184"/>
              <a:gd name="connsiteY10574" fmla="*/ 1894458 h 7200899"/>
              <a:gd name="connsiteX10575" fmla="*/ 10826910 w 24516184"/>
              <a:gd name="connsiteY10575" fmla="*/ 1904867 h 7200899"/>
              <a:gd name="connsiteX10576" fmla="*/ 10826914 w 24516184"/>
              <a:gd name="connsiteY10576" fmla="*/ 1904867 h 7200899"/>
              <a:gd name="connsiteX10577" fmla="*/ 10873435 w 24516184"/>
              <a:gd name="connsiteY10577" fmla="*/ 1894459 h 7200899"/>
              <a:gd name="connsiteX10578" fmla="*/ 10873502 w 24516184"/>
              <a:gd name="connsiteY10578" fmla="*/ 1894415 h 7200899"/>
              <a:gd name="connsiteX10579" fmla="*/ 10873535 w 24516184"/>
              <a:gd name="connsiteY10579" fmla="*/ 1894392 h 7200899"/>
              <a:gd name="connsiteX10580" fmla="*/ 10873539 w 24516184"/>
              <a:gd name="connsiteY10580" fmla="*/ 1894389 h 7200899"/>
              <a:gd name="connsiteX10581" fmla="*/ 10875970 w 24516184"/>
              <a:gd name="connsiteY10581" fmla="*/ 1891901 h 7200899"/>
              <a:gd name="connsiteX10582" fmla="*/ 10902701 w 24516184"/>
              <a:gd name="connsiteY10582" fmla="*/ 1864525 h 7200899"/>
              <a:gd name="connsiteX10583" fmla="*/ 10902702 w 24516184"/>
              <a:gd name="connsiteY10583" fmla="*/ 1864520 h 7200899"/>
              <a:gd name="connsiteX10584" fmla="*/ 10902775 w 24516184"/>
              <a:gd name="connsiteY10584" fmla="*/ 1864447 h 7200899"/>
              <a:gd name="connsiteX10585" fmla="*/ 3206638 w 24516184"/>
              <a:gd name="connsiteY10585" fmla="*/ 1864419 h 7200899"/>
              <a:gd name="connsiteX10586" fmla="*/ 3206485 w 24516184"/>
              <a:gd name="connsiteY10586" fmla="*/ 1864659 h 7200899"/>
              <a:gd name="connsiteX10587" fmla="*/ 3177536 w 24516184"/>
              <a:gd name="connsiteY10587" fmla="*/ 1894301 h 7200899"/>
              <a:gd name="connsiteX10588" fmla="*/ 3177305 w 24516184"/>
              <a:gd name="connsiteY10588" fmla="*/ 1894458 h 7200899"/>
              <a:gd name="connsiteX10589" fmla="*/ 3130781 w 24516184"/>
              <a:gd name="connsiteY10589" fmla="*/ 1904865 h 7200899"/>
              <a:gd name="connsiteX10590" fmla="*/ 3130850 w 24516184"/>
              <a:gd name="connsiteY10590" fmla="*/ 1904867 h 7200899"/>
              <a:gd name="connsiteX10591" fmla="*/ 3177381 w 24516184"/>
              <a:gd name="connsiteY10591" fmla="*/ 1894458 h 7200899"/>
              <a:gd name="connsiteX10592" fmla="*/ 3177536 w 24516184"/>
              <a:gd name="connsiteY10592" fmla="*/ 1894301 h 7200899"/>
              <a:gd name="connsiteX10593" fmla="*/ 3178670 w 24516184"/>
              <a:gd name="connsiteY10593" fmla="*/ 1893533 h 7200899"/>
              <a:gd name="connsiteX10594" fmla="*/ 3205746 w 24516184"/>
              <a:gd name="connsiteY10594" fmla="*/ 1865809 h 7200899"/>
              <a:gd name="connsiteX10595" fmla="*/ 3206485 w 24516184"/>
              <a:gd name="connsiteY10595" fmla="*/ 1864659 h 7200899"/>
              <a:gd name="connsiteX10596" fmla="*/ 3206656 w 24516184"/>
              <a:gd name="connsiteY10596" fmla="*/ 1864483 h 7200899"/>
              <a:gd name="connsiteX10597" fmla="*/ 9924834 w 24516184"/>
              <a:gd name="connsiteY10597" fmla="*/ 1863867 h 7200899"/>
              <a:gd name="connsiteX10598" fmla="*/ 9954748 w 24516184"/>
              <a:gd name="connsiteY10598" fmla="*/ 1919306 h 7200899"/>
              <a:gd name="connsiteX10599" fmla="*/ 9970111 w 24516184"/>
              <a:gd name="connsiteY10599" fmla="*/ 1921757 h 7200899"/>
              <a:gd name="connsiteX10600" fmla="*/ 9954757 w 24516184"/>
              <a:gd name="connsiteY10600" fmla="*/ 1919306 h 7200899"/>
              <a:gd name="connsiteX10601" fmla="*/ 9924834 w 24516184"/>
              <a:gd name="connsiteY10601" fmla="*/ 1863867 h 7200899"/>
              <a:gd name="connsiteX10602" fmla="*/ 8984953 w 24516184"/>
              <a:gd name="connsiteY10602" fmla="*/ 1858944 h 7200899"/>
              <a:gd name="connsiteX10603" fmla="*/ 8984953 w 24516184"/>
              <a:gd name="connsiteY10603" fmla="*/ 1858944 h 7200899"/>
              <a:gd name="connsiteX10604" fmla="*/ 9000119 w 24516184"/>
              <a:gd name="connsiteY10604" fmla="*/ 1861369 h 7200899"/>
              <a:gd name="connsiteX10605" fmla="*/ 9000231 w 24516184"/>
              <a:gd name="connsiteY10605" fmla="*/ 1861389 h 7200899"/>
              <a:gd name="connsiteX10606" fmla="*/ 9000260 w 24516184"/>
              <a:gd name="connsiteY10606" fmla="*/ 1861395 h 7200899"/>
              <a:gd name="connsiteX10607" fmla="*/ 9000119 w 24516184"/>
              <a:gd name="connsiteY10607" fmla="*/ 1861368 h 7200899"/>
              <a:gd name="connsiteX10608" fmla="*/ 11994138 w 24516184"/>
              <a:gd name="connsiteY10608" fmla="*/ 1858274 h 7200899"/>
              <a:gd name="connsiteX10609" fmla="*/ 11994920 w 24516184"/>
              <a:gd name="connsiteY10609" fmla="*/ 1858398 h 7200899"/>
              <a:gd name="connsiteX10610" fmla="*/ 12003316 w 24516184"/>
              <a:gd name="connsiteY10610" fmla="*/ 1859738 h 7200899"/>
              <a:gd name="connsiteX10611" fmla="*/ 12039092 w 24516184"/>
              <a:gd name="connsiteY10611" fmla="*/ 1865444 h 7200899"/>
              <a:gd name="connsiteX10612" fmla="*/ 12039584 w 24516184"/>
              <a:gd name="connsiteY10612" fmla="*/ 1865523 h 7200899"/>
              <a:gd name="connsiteX10613" fmla="*/ 12071728 w 24516184"/>
              <a:gd name="connsiteY10613" fmla="*/ 1870648 h 7200899"/>
              <a:gd name="connsiteX10614" fmla="*/ 12087100 w 24516184"/>
              <a:gd name="connsiteY10614" fmla="*/ 1873099 h 7200899"/>
              <a:gd name="connsiteX10615" fmla="*/ 12107618 w 24516184"/>
              <a:gd name="connsiteY10615" fmla="*/ 1880251 h 7200899"/>
              <a:gd name="connsiteX10616" fmla="*/ 12087100 w 24516184"/>
              <a:gd name="connsiteY10616" fmla="*/ 1873098 h 7200899"/>
              <a:gd name="connsiteX10617" fmla="*/ 12071726 w 24516184"/>
              <a:gd name="connsiteY10617" fmla="*/ 1870647 h 7200899"/>
              <a:gd name="connsiteX10618" fmla="*/ 12039584 w 24516184"/>
              <a:gd name="connsiteY10618" fmla="*/ 1865523 h 7200899"/>
              <a:gd name="connsiteX10619" fmla="*/ 12039088 w 24516184"/>
              <a:gd name="connsiteY10619" fmla="*/ 1865443 h 7200899"/>
              <a:gd name="connsiteX10620" fmla="*/ 12003316 w 24516184"/>
              <a:gd name="connsiteY10620" fmla="*/ 1859738 h 7200899"/>
              <a:gd name="connsiteX10621" fmla="*/ 11994912 w 24516184"/>
              <a:gd name="connsiteY10621" fmla="*/ 1858397 h 7200899"/>
              <a:gd name="connsiteX10622" fmla="*/ 5379206 w 24516184"/>
              <a:gd name="connsiteY10622" fmla="*/ 1857934 h 7200899"/>
              <a:gd name="connsiteX10623" fmla="*/ 5379190 w 24516184"/>
              <a:gd name="connsiteY10623" fmla="*/ 1857938 h 7200899"/>
              <a:gd name="connsiteX10624" fmla="*/ 5433496 w 24516184"/>
              <a:gd name="connsiteY10624" fmla="*/ 1860038 h 7200899"/>
              <a:gd name="connsiteX10625" fmla="*/ 5498902 w 24516184"/>
              <a:gd name="connsiteY10625" fmla="*/ 1869527 h 7200899"/>
              <a:gd name="connsiteX10626" fmla="*/ 5514270 w 24516184"/>
              <a:gd name="connsiteY10626" fmla="*/ 1871978 h 7200899"/>
              <a:gd name="connsiteX10627" fmla="*/ 5514270 w 24516184"/>
              <a:gd name="connsiteY10627" fmla="*/ 1871961 h 7200899"/>
              <a:gd name="connsiteX10628" fmla="*/ 5498998 w 24516184"/>
              <a:gd name="connsiteY10628" fmla="*/ 1869526 h 7200899"/>
              <a:gd name="connsiteX10629" fmla="*/ 5379206 w 24516184"/>
              <a:gd name="connsiteY10629" fmla="*/ 1857934 h 7200899"/>
              <a:gd name="connsiteX10630" fmla="*/ 2396522 w 24516184"/>
              <a:gd name="connsiteY10630" fmla="*/ 1855381 h 7200899"/>
              <a:gd name="connsiteX10631" fmla="*/ 2396476 w 24516184"/>
              <a:gd name="connsiteY10631" fmla="*/ 1855390 h 7200899"/>
              <a:gd name="connsiteX10632" fmla="*/ 2399560 w 24516184"/>
              <a:gd name="connsiteY10632" fmla="*/ 1890575 h 7200899"/>
              <a:gd name="connsiteX10633" fmla="*/ 2395854 w 24516184"/>
              <a:gd name="connsiteY10633" fmla="*/ 1906406 h 7200899"/>
              <a:gd name="connsiteX10634" fmla="*/ 2396390 w 24516184"/>
              <a:gd name="connsiteY10634" fmla="*/ 1905756 h 7200899"/>
              <a:gd name="connsiteX10635" fmla="*/ 2398748 w 24516184"/>
              <a:gd name="connsiteY10635" fmla="*/ 1895687 h 7200899"/>
              <a:gd name="connsiteX10636" fmla="*/ 2399636 w 24516184"/>
              <a:gd name="connsiteY10636" fmla="*/ 1890575 h 7200899"/>
              <a:gd name="connsiteX10637" fmla="*/ 2396554 w 24516184"/>
              <a:gd name="connsiteY10637" fmla="*/ 1855385 h 7200899"/>
              <a:gd name="connsiteX10638" fmla="*/ 10465582 w 24516184"/>
              <a:gd name="connsiteY10638" fmla="*/ 1854773 h 7200899"/>
              <a:gd name="connsiteX10639" fmla="*/ 10465582 w 24516184"/>
              <a:gd name="connsiteY10639" fmla="*/ 1854775 h 7200899"/>
              <a:gd name="connsiteX10640" fmla="*/ 10465619 w 24516184"/>
              <a:gd name="connsiteY10640" fmla="*/ 1854781 h 7200899"/>
              <a:gd name="connsiteX10641" fmla="*/ 10471397 w 24516184"/>
              <a:gd name="connsiteY10641" fmla="*/ 1872183 h 7200899"/>
              <a:gd name="connsiteX10642" fmla="*/ 10488310 w 24516184"/>
              <a:gd name="connsiteY10642" fmla="*/ 1884260 h 7200899"/>
              <a:gd name="connsiteX10643" fmla="*/ 10488316 w 24516184"/>
              <a:gd name="connsiteY10643" fmla="*/ 1884260 h 7200899"/>
              <a:gd name="connsiteX10644" fmla="*/ 10488316 w 24516184"/>
              <a:gd name="connsiteY10644" fmla="*/ 1884261 h 7200899"/>
              <a:gd name="connsiteX10645" fmla="*/ 10517089 w 24516184"/>
              <a:gd name="connsiteY10645" fmla="*/ 1888844 h 7200899"/>
              <a:gd name="connsiteX10646" fmla="*/ 10519070 w 24516184"/>
              <a:gd name="connsiteY10646" fmla="*/ 1889159 h 7200899"/>
              <a:gd name="connsiteX10647" fmla="*/ 10519066 w 24516184"/>
              <a:gd name="connsiteY10647" fmla="*/ 1889158 h 7200899"/>
              <a:gd name="connsiteX10648" fmla="*/ 10517089 w 24516184"/>
              <a:gd name="connsiteY10648" fmla="*/ 1888844 h 7200899"/>
              <a:gd name="connsiteX10649" fmla="*/ 10488316 w 24516184"/>
              <a:gd name="connsiteY10649" fmla="*/ 1884260 h 7200899"/>
              <a:gd name="connsiteX10650" fmla="*/ 10471397 w 24516184"/>
              <a:gd name="connsiteY10650" fmla="*/ 1872182 h 7200899"/>
              <a:gd name="connsiteX10651" fmla="*/ 10465619 w 24516184"/>
              <a:gd name="connsiteY10651" fmla="*/ 1854780 h 7200899"/>
              <a:gd name="connsiteX10652" fmla="*/ 11965692 w 24516184"/>
              <a:gd name="connsiteY10652" fmla="*/ 1854090 h 7200899"/>
              <a:gd name="connsiteX10653" fmla="*/ 11966396 w 24516184"/>
              <a:gd name="connsiteY10653" fmla="*/ 1879134 h 7200899"/>
              <a:gd name="connsiteX10654" fmla="*/ 11955644 w 24516184"/>
              <a:gd name="connsiteY10654" fmla="*/ 1883681 h 7200899"/>
              <a:gd name="connsiteX10655" fmla="*/ 11955656 w 24516184"/>
              <a:gd name="connsiteY10655" fmla="*/ 1883683 h 7200899"/>
              <a:gd name="connsiteX10656" fmla="*/ 11955648 w 24516184"/>
              <a:gd name="connsiteY10656" fmla="*/ 1883681 h 7200899"/>
              <a:gd name="connsiteX10657" fmla="*/ 11966396 w 24516184"/>
              <a:gd name="connsiteY10657" fmla="*/ 1879134 h 7200899"/>
              <a:gd name="connsiteX10658" fmla="*/ 8962661 w 24516184"/>
              <a:gd name="connsiteY10658" fmla="*/ 1853285 h 7200899"/>
              <a:gd name="connsiteX10659" fmla="*/ 8962421 w 24516184"/>
              <a:gd name="connsiteY10659" fmla="*/ 1855895 h 7200899"/>
              <a:gd name="connsiteX10660" fmla="*/ 8954278 w 24516184"/>
              <a:gd name="connsiteY10660" fmla="*/ 1866694 h 7200899"/>
              <a:gd name="connsiteX10661" fmla="*/ 8962421 w 24516184"/>
              <a:gd name="connsiteY10661" fmla="*/ 1855895 h 7200899"/>
              <a:gd name="connsiteX10662" fmla="*/ 8962661 w 24516184"/>
              <a:gd name="connsiteY10662" fmla="*/ 1853286 h 7200899"/>
              <a:gd name="connsiteX10663" fmla="*/ 8962693 w 24516184"/>
              <a:gd name="connsiteY10663" fmla="*/ 1853312 h 7200899"/>
              <a:gd name="connsiteX10664" fmla="*/ 8962693 w 24516184"/>
              <a:gd name="connsiteY10664" fmla="*/ 1853311 h 7200899"/>
              <a:gd name="connsiteX10665" fmla="*/ 12702046 w 24516184"/>
              <a:gd name="connsiteY10665" fmla="*/ 1851687 h 7200899"/>
              <a:gd name="connsiteX10666" fmla="*/ 12691944 w 24516184"/>
              <a:gd name="connsiteY10666" fmla="*/ 1880793 h 7200899"/>
              <a:gd name="connsiteX10667" fmla="*/ 12682584 w 24516184"/>
              <a:gd name="connsiteY10667" fmla="*/ 1887623 h 7200899"/>
              <a:gd name="connsiteX10668" fmla="*/ 12682584 w 24516184"/>
              <a:gd name="connsiteY10668" fmla="*/ 1887624 h 7200899"/>
              <a:gd name="connsiteX10669" fmla="*/ 12691944 w 24516184"/>
              <a:gd name="connsiteY10669" fmla="*/ 1880794 h 7200899"/>
              <a:gd name="connsiteX10670" fmla="*/ 12702046 w 24516184"/>
              <a:gd name="connsiteY10670" fmla="*/ 1851689 h 7200899"/>
              <a:gd name="connsiteX10671" fmla="*/ 12712830 w 24516184"/>
              <a:gd name="connsiteY10671" fmla="*/ 1852753 h 7200899"/>
              <a:gd name="connsiteX10672" fmla="*/ 12728200 w 24516184"/>
              <a:gd name="connsiteY10672" fmla="*/ 1855201 h 7200899"/>
              <a:gd name="connsiteX10673" fmla="*/ 12835792 w 24516184"/>
              <a:gd name="connsiteY10673" fmla="*/ 1872351 h 7200899"/>
              <a:gd name="connsiteX10674" fmla="*/ 12835788 w 24516184"/>
              <a:gd name="connsiteY10674" fmla="*/ 1872350 h 7200899"/>
              <a:gd name="connsiteX10675" fmla="*/ 12728200 w 24516184"/>
              <a:gd name="connsiteY10675" fmla="*/ 1855200 h 7200899"/>
              <a:gd name="connsiteX10676" fmla="*/ 12712830 w 24516184"/>
              <a:gd name="connsiteY10676" fmla="*/ 1852752 h 7200899"/>
              <a:gd name="connsiteX10677" fmla="*/ 5001518 w 24516184"/>
              <a:gd name="connsiteY10677" fmla="*/ 1851225 h 7200899"/>
              <a:gd name="connsiteX10678" fmla="*/ 4980086 w 24516184"/>
              <a:gd name="connsiteY10678" fmla="*/ 1872201 h 7200899"/>
              <a:gd name="connsiteX10679" fmla="*/ 4996134 w 24516184"/>
              <a:gd name="connsiteY10679" fmla="*/ 1909455 h 7200899"/>
              <a:gd name="connsiteX10680" fmla="*/ 4996162 w 24516184"/>
              <a:gd name="connsiteY10680" fmla="*/ 1909459 h 7200899"/>
              <a:gd name="connsiteX10681" fmla="*/ 4996226 w 24516184"/>
              <a:gd name="connsiteY10681" fmla="*/ 1909443 h 7200899"/>
              <a:gd name="connsiteX10682" fmla="*/ 4980182 w 24516184"/>
              <a:gd name="connsiteY10682" fmla="*/ 1872202 h 7200899"/>
              <a:gd name="connsiteX10683" fmla="*/ 4985648 w 24516184"/>
              <a:gd name="connsiteY10683" fmla="*/ 1855246 h 7200899"/>
              <a:gd name="connsiteX10684" fmla="*/ 5001590 w 24516184"/>
              <a:gd name="connsiteY10684" fmla="*/ 1851233 h 7200899"/>
              <a:gd name="connsiteX10685" fmla="*/ 12307738 w 24516184"/>
              <a:gd name="connsiteY10685" fmla="*/ 1848224 h 7200899"/>
              <a:gd name="connsiteX10686" fmla="*/ 12323108 w 24516184"/>
              <a:gd name="connsiteY10686" fmla="*/ 1850674 h 7200899"/>
              <a:gd name="connsiteX10687" fmla="*/ 12309996 w 24516184"/>
              <a:gd name="connsiteY10687" fmla="*/ 1848584 h 7200899"/>
              <a:gd name="connsiteX10688" fmla="*/ 17951156 w 24516184"/>
              <a:gd name="connsiteY10688" fmla="*/ 1847105 h 7200899"/>
              <a:gd name="connsiteX10689" fmla="*/ 17951204 w 24516184"/>
              <a:gd name="connsiteY10689" fmla="*/ 1847113 h 7200899"/>
              <a:gd name="connsiteX10690" fmla="*/ 17951288 w 24516184"/>
              <a:gd name="connsiteY10690" fmla="*/ 1847126 h 7200899"/>
              <a:gd name="connsiteX10691" fmla="*/ 17950828 w 24516184"/>
              <a:gd name="connsiteY10691" fmla="*/ 1847053 h 7200899"/>
              <a:gd name="connsiteX10692" fmla="*/ 17951064 w 24516184"/>
              <a:gd name="connsiteY10692" fmla="*/ 1847091 h 7200899"/>
              <a:gd name="connsiteX10693" fmla="*/ 17951156 w 24516184"/>
              <a:gd name="connsiteY10693" fmla="*/ 1847105 h 7200899"/>
              <a:gd name="connsiteX10694" fmla="*/ 17950296 w 24516184"/>
              <a:gd name="connsiteY10694" fmla="*/ 1846968 h 7200899"/>
              <a:gd name="connsiteX10695" fmla="*/ 17950448 w 24516184"/>
              <a:gd name="connsiteY10695" fmla="*/ 1846992 h 7200899"/>
              <a:gd name="connsiteX10696" fmla="*/ 17950828 w 24516184"/>
              <a:gd name="connsiteY10696" fmla="*/ 1847053 h 7200899"/>
              <a:gd name="connsiteX10697" fmla="*/ 11783504 w 24516184"/>
              <a:gd name="connsiteY10697" fmla="*/ 1846623 h 7200899"/>
              <a:gd name="connsiteX10698" fmla="*/ 11783496 w 24516184"/>
              <a:gd name="connsiteY10698" fmla="*/ 1846628 h 7200899"/>
              <a:gd name="connsiteX10699" fmla="*/ 11782068 w 24516184"/>
              <a:gd name="connsiteY10699" fmla="*/ 1847402 h 7200899"/>
              <a:gd name="connsiteX10700" fmla="*/ 11778654 w 24516184"/>
              <a:gd name="connsiteY10700" fmla="*/ 1849254 h 7200899"/>
              <a:gd name="connsiteX10701" fmla="*/ 11776890 w 24516184"/>
              <a:gd name="connsiteY10701" fmla="*/ 1852073 h 7200899"/>
              <a:gd name="connsiteX10702" fmla="*/ 11776896 w 24516184"/>
              <a:gd name="connsiteY10702" fmla="*/ 1852069 h 7200899"/>
              <a:gd name="connsiteX10703" fmla="*/ 11778654 w 24516184"/>
              <a:gd name="connsiteY10703" fmla="*/ 1849256 h 7200899"/>
              <a:gd name="connsiteX10704" fmla="*/ 11782068 w 24516184"/>
              <a:gd name="connsiteY10704" fmla="*/ 1847402 h 7200899"/>
              <a:gd name="connsiteX10705" fmla="*/ 4087693 w 24516184"/>
              <a:gd name="connsiteY10705" fmla="*/ 1846517 h 7200899"/>
              <a:gd name="connsiteX10706" fmla="*/ 4082650 w 24516184"/>
              <a:gd name="connsiteY10706" fmla="*/ 1849254 h 7200899"/>
              <a:gd name="connsiteX10707" fmla="*/ 4080820 w 24516184"/>
              <a:gd name="connsiteY10707" fmla="*/ 1852185 h 7200899"/>
              <a:gd name="connsiteX10708" fmla="*/ 4081600 w 24516184"/>
              <a:gd name="connsiteY10708" fmla="*/ 1851541 h 7200899"/>
              <a:gd name="connsiteX10709" fmla="*/ 4083028 w 24516184"/>
              <a:gd name="connsiteY10709" fmla="*/ 1849254 h 7200899"/>
              <a:gd name="connsiteX10710" fmla="*/ 4086962 w 24516184"/>
              <a:gd name="connsiteY10710" fmla="*/ 1847122 h 7200899"/>
              <a:gd name="connsiteX10711" fmla="*/ 9968675 w 24516184"/>
              <a:gd name="connsiteY10711" fmla="*/ 1846098 h 7200899"/>
              <a:gd name="connsiteX10712" fmla="*/ 9968656 w 24516184"/>
              <a:gd name="connsiteY10712" fmla="*/ 1846302 h 7200899"/>
              <a:gd name="connsiteX10713" fmla="*/ 9967327 w 24516184"/>
              <a:gd name="connsiteY10713" fmla="*/ 1860735 h 7200899"/>
              <a:gd name="connsiteX10714" fmla="*/ 9964798 w 24516184"/>
              <a:gd name="connsiteY10714" fmla="*/ 1888126 h 7200899"/>
              <a:gd name="connsiteX10715" fmla="*/ 9964798 w 24516184"/>
              <a:gd name="connsiteY10715" fmla="*/ 1888127 h 7200899"/>
              <a:gd name="connsiteX10716" fmla="*/ 9967327 w 24516184"/>
              <a:gd name="connsiteY10716" fmla="*/ 1860735 h 7200899"/>
              <a:gd name="connsiteX10717" fmla="*/ 9968656 w 24516184"/>
              <a:gd name="connsiteY10717" fmla="*/ 1846303 h 7200899"/>
              <a:gd name="connsiteX10718" fmla="*/ 2174596 w 24516184"/>
              <a:gd name="connsiteY10718" fmla="*/ 1845309 h 7200899"/>
              <a:gd name="connsiteX10719" fmla="*/ 2172794 w 24516184"/>
              <a:gd name="connsiteY10719" fmla="*/ 1849740 h 7200899"/>
              <a:gd name="connsiteX10720" fmla="*/ 2173773 w 24516184"/>
              <a:gd name="connsiteY10720" fmla="*/ 1852986 h 7200899"/>
              <a:gd name="connsiteX10721" fmla="*/ 2173876 w 24516184"/>
              <a:gd name="connsiteY10721" fmla="*/ 1852028 h 7200899"/>
              <a:gd name="connsiteX10722" fmla="*/ 2173186 w 24516184"/>
              <a:gd name="connsiteY10722" fmla="*/ 1849741 h 7200899"/>
              <a:gd name="connsiteX10723" fmla="*/ 2174453 w 24516184"/>
              <a:gd name="connsiteY10723" fmla="*/ 1846622 h 7200899"/>
              <a:gd name="connsiteX10724" fmla="*/ 10390138 w 24516184"/>
              <a:gd name="connsiteY10724" fmla="*/ 1843067 h 7200899"/>
              <a:gd name="connsiteX10725" fmla="*/ 10390480 w 24516184"/>
              <a:gd name="connsiteY10725" fmla="*/ 1852186 h 7200899"/>
              <a:gd name="connsiteX10726" fmla="*/ 10395694 w 24516184"/>
              <a:gd name="connsiteY10726" fmla="*/ 1869500 h 7200899"/>
              <a:gd name="connsiteX10727" fmla="*/ 10390480 w 24516184"/>
              <a:gd name="connsiteY10727" fmla="*/ 1852185 h 7200899"/>
              <a:gd name="connsiteX10728" fmla="*/ 10390133 w 24516184"/>
              <a:gd name="connsiteY10728" fmla="*/ 1842749 h 7200899"/>
              <a:gd name="connsiteX10729" fmla="*/ 10390133 w 24516184"/>
              <a:gd name="connsiteY10729" fmla="*/ 1842749 h 7200899"/>
              <a:gd name="connsiteX10730" fmla="*/ 10390163 w 24516184"/>
              <a:gd name="connsiteY10730" fmla="*/ 1842755 h 7200899"/>
              <a:gd name="connsiteX10731" fmla="*/ 10390163 w 24516184"/>
              <a:gd name="connsiteY10731" fmla="*/ 1842754 h 7200899"/>
              <a:gd name="connsiteX10732" fmla="*/ 2693966 w 24516184"/>
              <a:gd name="connsiteY10732" fmla="*/ 1842749 h 7200899"/>
              <a:gd name="connsiteX10733" fmla="*/ 2700842 w 24516184"/>
              <a:gd name="connsiteY10733" fmla="*/ 1873866 h 7200899"/>
              <a:gd name="connsiteX10734" fmla="*/ 2706596 w 24516184"/>
              <a:gd name="connsiteY10734" fmla="*/ 1880455 h 7200899"/>
              <a:gd name="connsiteX10735" fmla="*/ 2709072 w 24516184"/>
              <a:gd name="connsiteY10735" fmla="*/ 1886189 h 7200899"/>
              <a:gd name="connsiteX10736" fmla="*/ 2717306 w 24516184"/>
              <a:gd name="connsiteY10736" fmla="*/ 1892720 h 7200899"/>
              <a:gd name="connsiteX10737" fmla="*/ 2721780 w 24516184"/>
              <a:gd name="connsiteY10737" fmla="*/ 1897843 h 7200899"/>
              <a:gd name="connsiteX10738" fmla="*/ 2725544 w 24516184"/>
              <a:gd name="connsiteY10738" fmla="*/ 1899253 h 7200899"/>
              <a:gd name="connsiteX10739" fmla="*/ 2730306 w 24516184"/>
              <a:gd name="connsiteY10739" fmla="*/ 1903031 h 7200899"/>
              <a:gd name="connsiteX10740" fmla="*/ 2764936 w 24516184"/>
              <a:gd name="connsiteY10740" fmla="*/ 1914014 h 7200899"/>
              <a:gd name="connsiteX10741" fmla="*/ 2765356 w 24516184"/>
              <a:gd name="connsiteY10741" fmla="*/ 1914171 h 7200899"/>
              <a:gd name="connsiteX10742" fmla="*/ 2842206 w 24516184"/>
              <a:gd name="connsiteY10742" fmla="*/ 1926421 h 7200899"/>
              <a:gd name="connsiteX10743" fmla="*/ 2949798 w 24516184"/>
              <a:gd name="connsiteY10743" fmla="*/ 1943570 h 7200899"/>
              <a:gd name="connsiteX10744" fmla="*/ 3011278 w 24516184"/>
              <a:gd name="connsiteY10744" fmla="*/ 1953367 h 7200899"/>
              <a:gd name="connsiteX10745" fmla="*/ 3026648 w 24516184"/>
              <a:gd name="connsiteY10745" fmla="*/ 1955824 h 7200899"/>
              <a:gd name="connsiteX10746" fmla="*/ 3000454 w 24516184"/>
              <a:gd name="connsiteY10746" fmla="*/ 1983424 h 7200899"/>
              <a:gd name="connsiteX10747" fmla="*/ 2992612 w 24516184"/>
              <a:gd name="connsiteY10747" fmla="*/ 1988335 h 7200899"/>
              <a:gd name="connsiteX10748" fmla="*/ 2972244 w 24516184"/>
              <a:gd name="connsiteY10748" fmla="*/ 1997206 h 7200899"/>
              <a:gd name="connsiteX10749" fmla="*/ 2964670 w 24516184"/>
              <a:gd name="connsiteY10749" fmla="*/ 1999252 h 7200899"/>
              <a:gd name="connsiteX10750" fmla="*/ 2939190 w 24516184"/>
              <a:gd name="connsiteY10750" fmla="*/ 2000973 h 7200899"/>
              <a:gd name="connsiteX10751" fmla="*/ 2939216 w 24516184"/>
              <a:gd name="connsiteY10751" fmla="*/ 2000977 h 7200899"/>
              <a:gd name="connsiteX10752" fmla="*/ 2939669 w 24516184"/>
              <a:gd name="connsiteY10752" fmla="*/ 2000963 h 7200899"/>
              <a:gd name="connsiteX10753" fmla="*/ 2964558 w 24516184"/>
              <a:gd name="connsiteY10753" fmla="*/ 1999282 h 7200899"/>
              <a:gd name="connsiteX10754" fmla="*/ 2964670 w 24516184"/>
              <a:gd name="connsiteY10754" fmla="*/ 1999252 h 7200899"/>
              <a:gd name="connsiteX10755" fmla="*/ 2965096 w 24516184"/>
              <a:gd name="connsiteY10755" fmla="*/ 1999223 h 7200899"/>
              <a:gd name="connsiteX10756" fmla="*/ 2971724 w 24516184"/>
              <a:gd name="connsiteY10756" fmla="*/ 1997432 h 7200899"/>
              <a:gd name="connsiteX10757" fmla="*/ 2972244 w 24516184"/>
              <a:gd name="connsiteY10757" fmla="*/ 1997206 h 7200899"/>
              <a:gd name="connsiteX10758" fmla="*/ 2973104 w 24516184"/>
              <a:gd name="connsiteY10758" fmla="*/ 1996974 h 7200899"/>
              <a:gd name="connsiteX10759" fmla="*/ 2991874 w 24516184"/>
              <a:gd name="connsiteY10759" fmla="*/ 1988798 h 7200899"/>
              <a:gd name="connsiteX10760" fmla="*/ 2992612 w 24516184"/>
              <a:gd name="connsiteY10760" fmla="*/ 1988335 h 7200899"/>
              <a:gd name="connsiteX10761" fmla="*/ 2993676 w 24516184"/>
              <a:gd name="connsiteY10761" fmla="*/ 1987872 h 7200899"/>
              <a:gd name="connsiteX10762" fmla="*/ 2999978 w 24516184"/>
              <a:gd name="connsiteY10762" fmla="*/ 1983926 h 7200899"/>
              <a:gd name="connsiteX10763" fmla="*/ 3000454 w 24516184"/>
              <a:gd name="connsiteY10763" fmla="*/ 1983424 h 7200899"/>
              <a:gd name="connsiteX10764" fmla="*/ 3001338 w 24516184"/>
              <a:gd name="connsiteY10764" fmla="*/ 1982870 h 7200899"/>
              <a:gd name="connsiteX10765" fmla="*/ 3023662 w 24516184"/>
              <a:gd name="connsiteY10765" fmla="*/ 1959349 h 7200899"/>
              <a:gd name="connsiteX10766" fmla="*/ 3026726 w 24516184"/>
              <a:gd name="connsiteY10766" fmla="*/ 1955824 h 7200899"/>
              <a:gd name="connsiteX10767" fmla="*/ 3011355 w 24516184"/>
              <a:gd name="connsiteY10767" fmla="*/ 1953367 h 7200899"/>
              <a:gd name="connsiteX10768" fmla="*/ 2949874 w 24516184"/>
              <a:gd name="connsiteY10768" fmla="*/ 1943570 h 7200899"/>
              <a:gd name="connsiteX10769" fmla="*/ 2842282 w 24516184"/>
              <a:gd name="connsiteY10769" fmla="*/ 1926421 h 7200899"/>
              <a:gd name="connsiteX10770" fmla="*/ 2765432 w 24516184"/>
              <a:gd name="connsiteY10770" fmla="*/ 1914171 h 7200899"/>
              <a:gd name="connsiteX10771" fmla="*/ 2764936 w 24516184"/>
              <a:gd name="connsiteY10771" fmla="*/ 1914014 h 7200899"/>
              <a:gd name="connsiteX10772" fmla="*/ 2762907 w 24516184"/>
              <a:gd name="connsiteY10772" fmla="*/ 1913254 h 7200899"/>
              <a:gd name="connsiteX10773" fmla="*/ 2730686 w 24516184"/>
              <a:gd name="connsiteY10773" fmla="*/ 1903032 h 7200899"/>
              <a:gd name="connsiteX10774" fmla="*/ 2726264 w 24516184"/>
              <a:gd name="connsiteY10774" fmla="*/ 1899523 h 7200899"/>
              <a:gd name="connsiteX10775" fmla="*/ 2725544 w 24516184"/>
              <a:gd name="connsiteY10775" fmla="*/ 1899253 h 7200899"/>
              <a:gd name="connsiteX10776" fmla="*/ 2725202 w 24516184"/>
              <a:gd name="connsiteY10776" fmla="*/ 1898982 h 7200899"/>
              <a:gd name="connsiteX10777" fmla="*/ 2722166 w 24516184"/>
              <a:gd name="connsiteY10777" fmla="*/ 1897844 h 7200899"/>
              <a:gd name="connsiteX10778" fmla="*/ 2718536 w 24516184"/>
              <a:gd name="connsiteY10778" fmla="*/ 1893695 h 7200899"/>
              <a:gd name="connsiteX10779" fmla="*/ 2717306 w 24516184"/>
              <a:gd name="connsiteY10779" fmla="*/ 1892720 h 7200899"/>
              <a:gd name="connsiteX10780" fmla="*/ 2716436 w 24516184"/>
              <a:gd name="connsiteY10780" fmla="*/ 1891724 h 7200899"/>
              <a:gd name="connsiteX10781" fmla="*/ 2709456 w 24516184"/>
              <a:gd name="connsiteY10781" fmla="*/ 1886190 h 7200899"/>
              <a:gd name="connsiteX10782" fmla="*/ 2707356 w 24516184"/>
              <a:gd name="connsiteY10782" fmla="*/ 1881325 h 7200899"/>
              <a:gd name="connsiteX10783" fmla="*/ 2706596 w 24516184"/>
              <a:gd name="connsiteY10783" fmla="*/ 1880455 h 7200899"/>
              <a:gd name="connsiteX10784" fmla="*/ 2706214 w 24516184"/>
              <a:gd name="connsiteY10784" fmla="*/ 1879570 h 7200899"/>
              <a:gd name="connsiteX10785" fmla="*/ 2701234 w 24516184"/>
              <a:gd name="connsiteY10785" fmla="*/ 1873867 h 7200899"/>
              <a:gd name="connsiteX10786" fmla="*/ 2695448 w 24516184"/>
              <a:gd name="connsiteY10786" fmla="*/ 1854637 h 7200899"/>
              <a:gd name="connsiteX10787" fmla="*/ 2694388 w 24516184"/>
              <a:gd name="connsiteY10787" fmla="*/ 1852185 h 7200899"/>
              <a:gd name="connsiteX10788" fmla="*/ 2694042 w 24516184"/>
              <a:gd name="connsiteY10788" fmla="*/ 1842761 h 7200899"/>
              <a:gd name="connsiteX10789" fmla="*/ 12231428 w 24516184"/>
              <a:gd name="connsiteY10789" fmla="*/ 1841602 h 7200899"/>
              <a:gd name="connsiteX10790" fmla="*/ 12231428 w 24516184"/>
              <a:gd name="connsiteY10790" fmla="*/ 1841603 h 7200899"/>
              <a:gd name="connsiteX10791" fmla="*/ 12231802 w 24516184"/>
              <a:gd name="connsiteY10791" fmla="*/ 1843116 h 7200899"/>
              <a:gd name="connsiteX10792" fmla="*/ 12234864 w 24516184"/>
              <a:gd name="connsiteY10792" fmla="*/ 1855606 h 7200899"/>
              <a:gd name="connsiteX10793" fmla="*/ 12240238 w 24516184"/>
              <a:gd name="connsiteY10793" fmla="*/ 1867840 h 7200899"/>
              <a:gd name="connsiteX10794" fmla="*/ 12243500 w 24516184"/>
              <a:gd name="connsiteY10794" fmla="*/ 1875266 h 7200899"/>
              <a:gd name="connsiteX10795" fmla="*/ 12240286 w 24516184"/>
              <a:gd name="connsiteY10795" fmla="*/ 1867947 h 7200899"/>
              <a:gd name="connsiteX10796" fmla="*/ 12240238 w 24516184"/>
              <a:gd name="connsiteY10796" fmla="*/ 1867840 h 7200899"/>
              <a:gd name="connsiteX10797" fmla="*/ 12234866 w 24516184"/>
              <a:gd name="connsiteY10797" fmla="*/ 1855607 h 7200899"/>
              <a:gd name="connsiteX10798" fmla="*/ 12231802 w 24516184"/>
              <a:gd name="connsiteY10798" fmla="*/ 1843116 h 7200899"/>
              <a:gd name="connsiteX10799" fmla="*/ 2273510 w 24516184"/>
              <a:gd name="connsiteY10799" fmla="*/ 1835771 h 7200899"/>
              <a:gd name="connsiteX10800" fmla="*/ 2271206 w 24516184"/>
              <a:gd name="connsiteY10800" fmla="*/ 1860736 h 7200899"/>
              <a:gd name="connsiteX10801" fmla="*/ 2268054 w 24516184"/>
              <a:gd name="connsiteY10801" fmla="*/ 1894905 h 7200899"/>
              <a:gd name="connsiteX10802" fmla="*/ 2268130 w 24516184"/>
              <a:gd name="connsiteY10802" fmla="*/ 1894947 h 7200899"/>
              <a:gd name="connsiteX10803" fmla="*/ 2273504 w 24516184"/>
              <a:gd name="connsiteY10803" fmla="*/ 1836698 h 7200899"/>
              <a:gd name="connsiteX10804" fmla="*/ 2273588 w 24516184"/>
              <a:gd name="connsiteY10804" fmla="*/ 1835785 h 7200899"/>
              <a:gd name="connsiteX10805" fmla="*/ 13028300 w 24516184"/>
              <a:gd name="connsiteY10805" fmla="*/ 1835487 h 7200899"/>
              <a:gd name="connsiteX10806" fmla="*/ 13028296 w 24516184"/>
              <a:gd name="connsiteY10806" fmla="*/ 1835490 h 7200899"/>
              <a:gd name="connsiteX10807" fmla="*/ 13028296 w 24516184"/>
              <a:gd name="connsiteY10807" fmla="*/ 1835490 h 7200899"/>
              <a:gd name="connsiteX10808" fmla="*/ 13028300 w 24516184"/>
              <a:gd name="connsiteY10808" fmla="*/ 1835488 h 7200899"/>
              <a:gd name="connsiteX10809" fmla="*/ 12979592 w 24516184"/>
              <a:gd name="connsiteY10809" fmla="*/ 1835226 h 7200899"/>
              <a:gd name="connsiteX10810" fmla="*/ 12979646 w 24516184"/>
              <a:gd name="connsiteY10810" fmla="*/ 1835235 h 7200899"/>
              <a:gd name="connsiteX10811" fmla="*/ 13008348 w 24516184"/>
              <a:gd name="connsiteY10811" fmla="*/ 1839171 h 7200899"/>
              <a:gd name="connsiteX10812" fmla="*/ 13008348 w 24516184"/>
              <a:gd name="connsiteY10812" fmla="*/ 1839170 h 7200899"/>
              <a:gd name="connsiteX10813" fmla="*/ 11807372 w 24516184"/>
              <a:gd name="connsiteY10813" fmla="*/ 1835206 h 7200899"/>
              <a:gd name="connsiteX10814" fmla="*/ 11804044 w 24516184"/>
              <a:gd name="connsiteY10814" fmla="*/ 1835477 h 7200899"/>
              <a:gd name="connsiteX10815" fmla="*/ 11800384 w 24516184"/>
              <a:gd name="connsiteY10815" fmla="*/ 1837463 h 7200899"/>
              <a:gd name="connsiteX10816" fmla="*/ 11800388 w 24516184"/>
              <a:gd name="connsiteY10816" fmla="*/ 1837463 h 7200899"/>
              <a:gd name="connsiteX10817" fmla="*/ 11804048 w 24516184"/>
              <a:gd name="connsiteY10817" fmla="*/ 1835477 h 7200899"/>
              <a:gd name="connsiteX10818" fmla="*/ 4111462 w 24516184"/>
              <a:gd name="connsiteY10818" fmla="*/ 1835198 h 7200899"/>
              <a:gd name="connsiteX10819" fmla="*/ 4108044 w 24516184"/>
              <a:gd name="connsiteY10819" fmla="*/ 1835477 h 7200899"/>
              <a:gd name="connsiteX10820" fmla="*/ 4104288 w 24516184"/>
              <a:gd name="connsiteY10820" fmla="*/ 1837515 h 7200899"/>
              <a:gd name="connsiteX10821" fmla="*/ 4105243 w 24516184"/>
              <a:gd name="connsiteY10821" fmla="*/ 1837206 h 7200899"/>
              <a:gd name="connsiteX10822" fmla="*/ 4108430 w 24516184"/>
              <a:gd name="connsiteY10822" fmla="*/ 1835477 h 7200899"/>
              <a:gd name="connsiteX10823" fmla="*/ 4111326 w 24516184"/>
              <a:gd name="connsiteY10823" fmla="*/ 1835242 h 7200899"/>
              <a:gd name="connsiteX10824" fmla="*/ 13303292 w 24516184"/>
              <a:gd name="connsiteY10824" fmla="*/ 1834285 h 7200899"/>
              <a:gd name="connsiteX10825" fmla="*/ 13282460 w 24516184"/>
              <a:gd name="connsiteY10825" fmla="*/ 1848791 h 7200899"/>
              <a:gd name="connsiteX10826" fmla="*/ 13282188 w 24516184"/>
              <a:gd name="connsiteY10826" fmla="*/ 1848914 h 7200899"/>
              <a:gd name="connsiteX10827" fmla="*/ 13225836 w 24516184"/>
              <a:gd name="connsiteY10827" fmla="*/ 1874276 h 7200899"/>
              <a:gd name="connsiteX10828" fmla="*/ 13226012 w 24516184"/>
              <a:gd name="connsiteY10828" fmla="*/ 1874199 h 7200899"/>
              <a:gd name="connsiteX10829" fmla="*/ 13282058 w 24516184"/>
              <a:gd name="connsiteY10829" fmla="*/ 1848972 h 7200899"/>
              <a:gd name="connsiteX10830" fmla="*/ 13282188 w 24516184"/>
              <a:gd name="connsiteY10830" fmla="*/ 1848914 h 7200899"/>
              <a:gd name="connsiteX10831" fmla="*/ 13282460 w 24516184"/>
              <a:gd name="connsiteY10831" fmla="*/ 1848791 h 7200899"/>
              <a:gd name="connsiteX10832" fmla="*/ 13303296 w 24516184"/>
              <a:gd name="connsiteY10832" fmla="*/ 1834285 h 7200899"/>
              <a:gd name="connsiteX10833" fmla="*/ 4519680 w 24516184"/>
              <a:gd name="connsiteY10833" fmla="*/ 1833522 h 7200899"/>
              <a:gd name="connsiteX10834" fmla="*/ 4519892 w 24516184"/>
              <a:gd name="connsiteY10834" fmla="*/ 1833599 h 7200899"/>
              <a:gd name="connsiteX10835" fmla="*/ 4537476 w 24516184"/>
              <a:gd name="connsiteY10835" fmla="*/ 1845629 h 7200899"/>
              <a:gd name="connsiteX10836" fmla="*/ 4537564 w 24516184"/>
              <a:gd name="connsiteY10836" fmla="*/ 1845755 h 7200899"/>
              <a:gd name="connsiteX10837" fmla="*/ 4537810 w 24516184"/>
              <a:gd name="connsiteY10837" fmla="*/ 1847043 h 7200899"/>
              <a:gd name="connsiteX10838" fmla="*/ 4540106 w 24516184"/>
              <a:gd name="connsiteY10838" fmla="*/ 1866786 h 7200899"/>
              <a:gd name="connsiteX10839" fmla="*/ 4542324 w 24516184"/>
              <a:gd name="connsiteY10839" fmla="*/ 1870411 h 7200899"/>
              <a:gd name="connsiteX10840" fmla="*/ 4543872 w 24516184"/>
              <a:gd name="connsiteY10840" fmla="*/ 1878424 h 7200899"/>
              <a:gd name="connsiteX10841" fmla="*/ 4551158 w 24516184"/>
              <a:gd name="connsiteY10841" fmla="*/ 1884868 h 7200899"/>
              <a:gd name="connsiteX10842" fmla="*/ 4554082 w 24516184"/>
              <a:gd name="connsiteY10842" fmla="*/ 1889653 h 7200899"/>
              <a:gd name="connsiteX10843" fmla="*/ 4558110 w 24516184"/>
              <a:gd name="connsiteY10843" fmla="*/ 1891016 h 7200899"/>
              <a:gd name="connsiteX10844" fmla="*/ 4562434 w 24516184"/>
              <a:gd name="connsiteY10844" fmla="*/ 1894840 h 7200899"/>
              <a:gd name="connsiteX10845" fmla="*/ 4606434 w 24516184"/>
              <a:gd name="connsiteY10845" fmla="*/ 1907395 h 7200899"/>
              <a:gd name="connsiteX10846" fmla="*/ 4606462 w 24516184"/>
              <a:gd name="connsiteY10846" fmla="*/ 1907370 h 7200899"/>
              <a:gd name="connsiteX10847" fmla="*/ 4605360 w 24516184"/>
              <a:gd name="connsiteY10847" fmla="*/ 1906998 h 7200899"/>
              <a:gd name="connsiteX10848" fmla="*/ 4562746 w 24516184"/>
              <a:gd name="connsiteY10848" fmla="*/ 1894841 h 7200899"/>
              <a:gd name="connsiteX10849" fmla="*/ 4558610 w 24516184"/>
              <a:gd name="connsiteY10849" fmla="*/ 1891184 h 7200899"/>
              <a:gd name="connsiteX10850" fmla="*/ 4558110 w 24516184"/>
              <a:gd name="connsiteY10850" fmla="*/ 1891016 h 7200899"/>
              <a:gd name="connsiteX10851" fmla="*/ 4557922 w 24516184"/>
              <a:gd name="connsiteY10851" fmla="*/ 1890847 h 7200899"/>
              <a:gd name="connsiteX10852" fmla="*/ 4554400 w 24516184"/>
              <a:gd name="connsiteY10852" fmla="*/ 1889654 h 7200899"/>
              <a:gd name="connsiteX10853" fmla="*/ 4551830 w 24516184"/>
              <a:gd name="connsiteY10853" fmla="*/ 1885460 h 7200899"/>
              <a:gd name="connsiteX10854" fmla="*/ 4551158 w 24516184"/>
              <a:gd name="connsiteY10854" fmla="*/ 1884868 h 7200899"/>
              <a:gd name="connsiteX10855" fmla="*/ 4550798 w 24516184"/>
              <a:gd name="connsiteY10855" fmla="*/ 1884279 h 7200899"/>
              <a:gd name="connsiteX10856" fmla="*/ 4544178 w 24516184"/>
              <a:gd name="connsiteY10856" fmla="*/ 1878425 h 7200899"/>
              <a:gd name="connsiteX10857" fmla="*/ 4542774 w 24516184"/>
              <a:gd name="connsiteY10857" fmla="*/ 1871144 h 7200899"/>
              <a:gd name="connsiteX10858" fmla="*/ 4542324 w 24516184"/>
              <a:gd name="connsiteY10858" fmla="*/ 1870411 h 7200899"/>
              <a:gd name="connsiteX10859" fmla="*/ 4542182 w 24516184"/>
              <a:gd name="connsiteY10859" fmla="*/ 1869677 h 7200899"/>
              <a:gd name="connsiteX10860" fmla="*/ 4540418 w 24516184"/>
              <a:gd name="connsiteY10860" fmla="*/ 1866787 h 7200899"/>
              <a:gd name="connsiteX10861" fmla="*/ 4538586 w 24516184"/>
              <a:gd name="connsiteY10861" fmla="*/ 1851047 h 7200899"/>
              <a:gd name="connsiteX10862" fmla="*/ 4537810 w 24516184"/>
              <a:gd name="connsiteY10862" fmla="*/ 1847043 h 7200899"/>
              <a:gd name="connsiteX10863" fmla="*/ 4537664 w 24516184"/>
              <a:gd name="connsiteY10863" fmla="*/ 1845756 h 7200899"/>
              <a:gd name="connsiteX10864" fmla="*/ 4537476 w 24516184"/>
              <a:gd name="connsiteY10864" fmla="*/ 1845629 h 7200899"/>
              <a:gd name="connsiteX10865" fmla="*/ 4537192 w 24516184"/>
              <a:gd name="connsiteY10865" fmla="*/ 1845222 h 7200899"/>
              <a:gd name="connsiteX10866" fmla="*/ 4520564 w 24516184"/>
              <a:gd name="connsiteY10866" fmla="*/ 1833846 h 7200899"/>
              <a:gd name="connsiteX10867" fmla="*/ 4519892 w 24516184"/>
              <a:gd name="connsiteY10867" fmla="*/ 1833599 h 7200899"/>
              <a:gd name="connsiteX10868" fmla="*/ 4519812 w 24516184"/>
              <a:gd name="connsiteY10868" fmla="*/ 1833543 h 7200899"/>
              <a:gd name="connsiteX10869" fmla="*/ 11831296 w 24516184"/>
              <a:gd name="connsiteY10869" fmla="*/ 1833253 h 7200899"/>
              <a:gd name="connsiteX10870" fmla="*/ 11831272 w 24516184"/>
              <a:gd name="connsiteY10870" fmla="*/ 1833255 h 7200899"/>
              <a:gd name="connsiteX10871" fmla="*/ 11831306 w 24516184"/>
              <a:gd name="connsiteY10871" fmla="*/ 1833253 h 7200899"/>
              <a:gd name="connsiteX10872" fmla="*/ 4135300 w 24516184"/>
              <a:gd name="connsiteY10872" fmla="*/ 1833253 h 7200899"/>
              <a:gd name="connsiteX10873" fmla="*/ 4135227 w 24516184"/>
              <a:gd name="connsiteY10873" fmla="*/ 1833259 h 7200899"/>
              <a:gd name="connsiteX10874" fmla="*/ 4135320 w 24516184"/>
              <a:gd name="connsiteY10874" fmla="*/ 1833255 h 7200899"/>
              <a:gd name="connsiteX10875" fmla="*/ 5642788 w 24516184"/>
              <a:gd name="connsiteY10875" fmla="*/ 1832403 h 7200899"/>
              <a:gd name="connsiteX10876" fmla="*/ 5642794 w 24516184"/>
              <a:gd name="connsiteY10876" fmla="*/ 1832461 h 7200899"/>
              <a:gd name="connsiteX10877" fmla="*/ 5665456 w 24516184"/>
              <a:gd name="connsiteY10877" fmla="*/ 1844800 h 7200899"/>
              <a:gd name="connsiteX10878" fmla="*/ 5669990 w 24516184"/>
              <a:gd name="connsiteY10878" fmla="*/ 1850753 h 7200899"/>
              <a:gd name="connsiteX10879" fmla="*/ 5687140 w 24516184"/>
              <a:gd name="connsiteY10879" fmla="*/ 1880534 h 7200899"/>
              <a:gd name="connsiteX10880" fmla="*/ 5693998 w 24516184"/>
              <a:gd name="connsiteY10880" fmla="*/ 1887614 h 7200899"/>
              <a:gd name="connsiteX10881" fmla="*/ 5696536 w 24516184"/>
              <a:gd name="connsiteY10881" fmla="*/ 1891632 h 7200899"/>
              <a:gd name="connsiteX10882" fmla="*/ 5698916 w 24516184"/>
              <a:gd name="connsiteY10882" fmla="*/ 1892687 h 7200899"/>
              <a:gd name="connsiteX10883" fmla="*/ 5702560 w 24516184"/>
              <a:gd name="connsiteY10883" fmla="*/ 1896450 h 7200899"/>
              <a:gd name="connsiteX10884" fmla="*/ 5729446 w 24516184"/>
              <a:gd name="connsiteY10884" fmla="*/ 1906277 h 7200899"/>
              <a:gd name="connsiteX10885" fmla="*/ 5729478 w 24516184"/>
              <a:gd name="connsiteY10885" fmla="*/ 1906248 h 7200899"/>
              <a:gd name="connsiteX10886" fmla="*/ 5728290 w 24516184"/>
              <a:gd name="connsiteY10886" fmla="*/ 1905721 h 7200899"/>
              <a:gd name="connsiteX10887" fmla="*/ 5702930 w 24516184"/>
              <a:gd name="connsiteY10887" fmla="*/ 1896450 h 7200899"/>
              <a:gd name="connsiteX10888" fmla="*/ 5699564 w 24516184"/>
              <a:gd name="connsiteY10888" fmla="*/ 1892975 h 7200899"/>
              <a:gd name="connsiteX10889" fmla="*/ 5698916 w 24516184"/>
              <a:gd name="connsiteY10889" fmla="*/ 1892687 h 7200899"/>
              <a:gd name="connsiteX10890" fmla="*/ 5698638 w 24516184"/>
              <a:gd name="connsiteY10890" fmla="*/ 1892400 h 7200899"/>
              <a:gd name="connsiteX10891" fmla="*/ 5696906 w 24516184"/>
              <a:gd name="connsiteY10891" fmla="*/ 1891633 h 7200899"/>
              <a:gd name="connsiteX10892" fmla="*/ 5695060 w 24516184"/>
              <a:gd name="connsiteY10892" fmla="*/ 1888709 h 7200899"/>
              <a:gd name="connsiteX10893" fmla="*/ 5693998 w 24516184"/>
              <a:gd name="connsiteY10893" fmla="*/ 1887614 h 7200899"/>
              <a:gd name="connsiteX10894" fmla="*/ 5693288 w 24516184"/>
              <a:gd name="connsiteY10894" fmla="*/ 1886487 h 7200899"/>
              <a:gd name="connsiteX10895" fmla="*/ 5687516 w 24516184"/>
              <a:gd name="connsiteY10895" fmla="*/ 1880535 h 7200899"/>
              <a:gd name="connsiteX10896" fmla="*/ 5671550 w 24516184"/>
              <a:gd name="connsiteY10896" fmla="*/ 1852805 h 7200899"/>
              <a:gd name="connsiteX10897" fmla="*/ 5669990 w 24516184"/>
              <a:gd name="connsiteY10897" fmla="*/ 1850753 h 7200899"/>
              <a:gd name="connsiteX10898" fmla="*/ 5668790 w 24516184"/>
              <a:gd name="connsiteY10898" fmla="*/ 1848683 h 7200899"/>
              <a:gd name="connsiteX10899" fmla="*/ 5666108 w 24516184"/>
              <a:gd name="connsiteY10899" fmla="*/ 1845153 h 7200899"/>
              <a:gd name="connsiteX10900" fmla="*/ 5665456 w 24516184"/>
              <a:gd name="connsiteY10900" fmla="*/ 1844800 h 7200899"/>
              <a:gd name="connsiteX10901" fmla="*/ 5665184 w 24516184"/>
              <a:gd name="connsiteY10901" fmla="*/ 1844443 h 7200899"/>
              <a:gd name="connsiteX10902" fmla="*/ 5644222 w 24516184"/>
              <a:gd name="connsiteY10902" fmla="*/ 1833033 h 7200899"/>
              <a:gd name="connsiteX10903" fmla="*/ 13444270 w 24516184"/>
              <a:gd name="connsiteY10903" fmla="*/ 1831325 h 7200899"/>
              <a:gd name="connsiteX10904" fmla="*/ 13443494 w 24516184"/>
              <a:gd name="connsiteY10904" fmla="*/ 1832126 h 7200899"/>
              <a:gd name="connsiteX10905" fmla="*/ 13443494 w 24516184"/>
              <a:gd name="connsiteY10905" fmla="*/ 1832126 h 7200899"/>
              <a:gd name="connsiteX10906" fmla="*/ 13444270 w 24516184"/>
              <a:gd name="connsiteY10906" fmla="*/ 1831327 h 7200899"/>
              <a:gd name="connsiteX10907" fmla="*/ 13444272 w 24516184"/>
              <a:gd name="connsiteY10907" fmla="*/ 1831327 h 7200899"/>
              <a:gd name="connsiteX10908" fmla="*/ 13472224 w 24516184"/>
              <a:gd name="connsiteY10908" fmla="*/ 1844326 h 7200899"/>
              <a:gd name="connsiteX10909" fmla="*/ 13553748 w 24516184"/>
              <a:gd name="connsiteY10909" fmla="*/ 1866702 h 7200899"/>
              <a:gd name="connsiteX10910" fmla="*/ 13566540 w 24516184"/>
              <a:gd name="connsiteY10910" fmla="*/ 1868743 h 7200899"/>
              <a:gd name="connsiteX10911" fmla="*/ 13564556 w 24516184"/>
              <a:gd name="connsiteY10911" fmla="*/ 1868426 h 7200899"/>
              <a:gd name="connsiteX10912" fmla="*/ 13567080 w 24516184"/>
              <a:gd name="connsiteY10912" fmla="*/ 1868828 h 7200899"/>
              <a:gd name="connsiteX10913" fmla="*/ 13569122 w 24516184"/>
              <a:gd name="connsiteY10913" fmla="*/ 1869153 h 7200899"/>
              <a:gd name="connsiteX10914" fmla="*/ 13615224 w 24516184"/>
              <a:gd name="connsiteY10914" fmla="*/ 1876500 h 7200899"/>
              <a:gd name="connsiteX10915" fmla="*/ 13615228 w 24516184"/>
              <a:gd name="connsiteY10915" fmla="*/ 1876500 h 7200899"/>
              <a:gd name="connsiteX10916" fmla="*/ 13569120 w 24516184"/>
              <a:gd name="connsiteY10916" fmla="*/ 1869152 h 7200899"/>
              <a:gd name="connsiteX10917" fmla="*/ 13567080 w 24516184"/>
              <a:gd name="connsiteY10917" fmla="*/ 1868827 h 7200899"/>
              <a:gd name="connsiteX10918" fmla="*/ 13564556 w 24516184"/>
              <a:gd name="connsiteY10918" fmla="*/ 1868425 h 7200899"/>
              <a:gd name="connsiteX10919" fmla="*/ 13566540 w 24516184"/>
              <a:gd name="connsiteY10919" fmla="*/ 1868742 h 7200899"/>
              <a:gd name="connsiteX10920" fmla="*/ 13553748 w 24516184"/>
              <a:gd name="connsiteY10920" fmla="*/ 1866701 h 7200899"/>
              <a:gd name="connsiteX10921" fmla="*/ 13472224 w 24516184"/>
              <a:gd name="connsiteY10921" fmla="*/ 1844325 h 7200899"/>
              <a:gd name="connsiteX10922" fmla="*/ 2186584 w 24516184"/>
              <a:gd name="connsiteY10922" fmla="*/ 1829530 h 7200899"/>
              <a:gd name="connsiteX10923" fmla="*/ 2180678 w 24516184"/>
              <a:gd name="connsiteY10923" fmla="*/ 1830357 h 7200899"/>
              <a:gd name="connsiteX10924" fmla="*/ 2179072 w 24516184"/>
              <a:gd name="connsiteY10924" fmla="*/ 1834304 h 7200899"/>
              <a:gd name="connsiteX10925" fmla="*/ 2179602 w 24516184"/>
              <a:gd name="connsiteY10925" fmla="*/ 1833967 h 7200899"/>
              <a:gd name="connsiteX10926" fmla="*/ 2181072 w 24516184"/>
              <a:gd name="connsiteY10926" fmla="*/ 1830357 h 7200899"/>
              <a:gd name="connsiteX10927" fmla="*/ 2186474 w 24516184"/>
              <a:gd name="connsiteY10927" fmla="*/ 1829602 h 7200899"/>
              <a:gd name="connsiteX10928" fmla="*/ 13384932 w 24516184"/>
              <a:gd name="connsiteY10928" fmla="*/ 1825784 h 7200899"/>
              <a:gd name="connsiteX10929" fmla="*/ 13378968 w 24516184"/>
              <a:gd name="connsiteY10929" fmla="*/ 1861449 h 7200899"/>
              <a:gd name="connsiteX10930" fmla="*/ 13376590 w 24516184"/>
              <a:gd name="connsiteY10930" fmla="*/ 1869014 h 7200899"/>
              <a:gd name="connsiteX10931" fmla="*/ 13376590 w 24516184"/>
              <a:gd name="connsiteY10931" fmla="*/ 1869015 h 7200899"/>
              <a:gd name="connsiteX10932" fmla="*/ 13378968 w 24516184"/>
              <a:gd name="connsiteY10932" fmla="*/ 1861451 h 7200899"/>
              <a:gd name="connsiteX10933" fmla="*/ 13384932 w 24516184"/>
              <a:gd name="connsiteY10933" fmla="*/ 1825784 h 7200899"/>
              <a:gd name="connsiteX10934" fmla="*/ 9889292 w 24516184"/>
              <a:gd name="connsiteY10934" fmla="*/ 1825502 h 7200899"/>
              <a:gd name="connsiteX10935" fmla="*/ 9908195 w 24516184"/>
              <a:gd name="connsiteY10935" fmla="*/ 1825972 h 7200899"/>
              <a:gd name="connsiteX10936" fmla="*/ 9889800 w 24516184"/>
              <a:gd name="connsiteY10936" fmla="*/ 1825514 h 7200899"/>
              <a:gd name="connsiteX10937" fmla="*/ 21061664 w 24516184"/>
              <a:gd name="connsiteY10937" fmla="*/ 1819659 h 7200899"/>
              <a:gd name="connsiteX10938" fmla="*/ 21081132 w 24516184"/>
              <a:gd name="connsiteY10938" fmla="*/ 1825785 h 7200899"/>
              <a:gd name="connsiteX10939" fmla="*/ 21027076 w 24516184"/>
              <a:gd name="connsiteY10939" fmla="*/ 1897706 h 7200899"/>
              <a:gd name="connsiteX10940" fmla="*/ 21047136 w 24516184"/>
              <a:gd name="connsiteY10940" fmla="*/ 1819991 h 7200899"/>
              <a:gd name="connsiteX10941" fmla="*/ 21061664 w 24516184"/>
              <a:gd name="connsiteY10941" fmla="*/ 1819659 h 7200899"/>
              <a:gd name="connsiteX10942" fmla="*/ 4570978 w 24516184"/>
              <a:gd name="connsiteY10942" fmla="*/ 1816366 h 7200899"/>
              <a:gd name="connsiteX10943" fmla="*/ 4553792 w 24516184"/>
              <a:gd name="connsiteY10943" fmla="*/ 1821720 h 7200899"/>
              <a:gd name="connsiteX10944" fmla="*/ 4535070 w 24516184"/>
              <a:gd name="connsiteY10944" fmla="*/ 1835961 h 7200899"/>
              <a:gd name="connsiteX10945" fmla="*/ 4535150 w 24516184"/>
              <a:gd name="connsiteY10945" fmla="*/ 1835973 h 7200899"/>
              <a:gd name="connsiteX10946" fmla="*/ 4553892 w 24516184"/>
              <a:gd name="connsiteY10946" fmla="*/ 1821721 h 7200899"/>
              <a:gd name="connsiteX10947" fmla="*/ 4571032 w 24516184"/>
              <a:gd name="connsiteY10947" fmla="*/ 1816382 h 7200899"/>
              <a:gd name="connsiteX10948" fmla="*/ 18128228 w 24516184"/>
              <a:gd name="connsiteY10948" fmla="*/ 1815283 h 7200899"/>
              <a:gd name="connsiteX10949" fmla="*/ 18143596 w 24516184"/>
              <a:gd name="connsiteY10949" fmla="*/ 1817735 h 7200899"/>
              <a:gd name="connsiteX10950" fmla="*/ 18158968 w 24516184"/>
              <a:gd name="connsiteY10950" fmla="*/ 1820187 h 7200899"/>
              <a:gd name="connsiteX10951" fmla="*/ 18184248 w 24516184"/>
              <a:gd name="connsiteY10951" fmla="*/ 1884259 h 7200899"/>
              <a:gd name="connsiteX10952" fmla="*/ 18162152 w 24516184"/>
              <a:gd name="connsiteY10952" fmla="*/ 1880736 h 7200899"/>
              <a:gd name="connsiteX10953" fmla="*/ 18158096 w 24516184"/>
              <a:gd name="connsiteY10953" fmla="*/ 1880090 h 7200899"/>
              <a:gd name="connsiteX10954" fmla="*/ 18153508 w 24516184"/>
              <a:gd name="connsiteY10954" fmla="*/ 1879357 h 7200899"/>
              <a:gd name="connsiteX10955" fmla="*/ 18128228 w 24516184"/>
              <a:gd name="connsiteY10955" fmla="*/ 1815283 h 7200899"/>
              <a:gd name="connsiteX10956" fmla="*/ 8919472 w 24516184"/>
              <a:gd name="connsiteY10956" fmla="*/ 1814333 h 7200899"/>
              <a:gd name="connsiteX10957" fmla="*/ 8919472 w 24516184"/>
              <a:gd name="connsiteY10957" fmla="*/ 1814334 h 7200899"/>
              <a:gd name="connsiteX10958" fmla="*/ 8937989 w 24516184"/>
              <a:gd name="connsiteY10958" fmla="*/ 1817287 h 7200899"/>
              <a:gd name="connsiteX10959" fmla="*/ 8937989 w 24516184"/>
              <a:gd name="connsiteY10959" fmla="*/ 1817286 h 7200899"/>
              <a:gd name="connsiteX10960" fmla="*/ 5519830 w 24516184"/>
              <a:gd name="connsiteY10960" fmla="*/ 1812803 h 7200899"/>
              <a:gd name="connsiteX10961" fmla="*/ 5519830 w 24516184"/>
              <a:gd name="connsiteY10961" fmla="*/ 1812827 h 7200899"/>
              <a:gd name="connsiteX10962" fmla="*/ 5534984 w 24516184"/>
              <a:gd name="connsiteY10962" fmla="*/ 1816541 h 7200899"/>
              <a:gd name="connsiteX10963" fmla="*/ 5607426 w 24516184"/>
              <a:gd name="connsiteY10963" fmla="*/ 1834285 h 7200899"/>
              <a:gd name="connsiteX10964" fmla="*/ 5529638 w 24516184"/>
              <a:gd name="connsiteY10964" fmla="*/ 1874425 h 7200899"/>
              <a:gd name="connsiteX10965" fmla="*/ 5560390 w 24516184"/>
              <a:gd name="connsiteY10965" fmla="*/ 1879329 h 7200899"/>
              <a:gd name="connsiteX10966" fmla="*/ 5589768 w 24516184"/>
              <a:gd name="connsiteY10966" fmla="*/ 1883072 h 7200899"/>
              <a:gd name="connsiteX10967" fmla="*/ 5589850 w 24516184"/>
              <a:gd name="connsiteY10967" fmla="*/ 1883069 h 7200899"/>
              <a:gd name="connsiteX10968" fmla="*/ 5560486 w 24516184"/>
              <a:gd name="connsiteY10968" fmla="*/ 1879328 h 7200899"/>
              <a:gd name="connsiteX10969" fmla="*/ 5529734 w 24516184"/>
              <a:gd name="connsiteY10969" fmla="*/ 1874424 h 7200899"/>
              <a:gd name="connsiteX10970" fmla="*/ 5607522 w 24516184"/>
              <a:gd name="connsiteY10970" fmla="*/ 1834284 h 7200899"/>
              <a:gd name="connsiteX10971" fmla="*/ 5535080 w 24516184"/>
              <a:gd name="connsiteY10971" fmla="*/ 1816541 h 7200899"/>
              <a:gd name="connsiteX10972" fmla="*/ 12823876 w 24516184"/>
              <a:gd name="connsiteY10972" fmla="*/ 1811345 h 7200899"/>
              <a:gd name="connsiteX10973" fmla="*/ 12871992 w 24516184"/>
              <a:gd name="connsiteY10973" fmla="*/ 1818076 h 7200899"/>
              <a:gd name="connsiteX10974" fmla="*/ 12979584 w 24516184"/>
              <a:gd name="connsiteY10974" fmla="*/ 1835226 h 7200899"/>
              <a:gd name="connsiteX10975" fmla="*/ 12979592 w 24516184"/>
              <a:gd name="connsiteY10975" fmla="*/ 1835227 h 7200899"/>
              <a:gd name="connsiteX10976" fmla="*/ 12979584 w 24516184"/>
              <a:gd name="connsiteY10976" fmla="*/ 1835226 h 7200899"/>
              <a:gd name="connsiteX10977" fmla="*/ 12871992 w 24516184"/>
              <a:gd name="connsiteY10977" fmla="*/ 1818076 h 7200899"/>
              <a:gd name="connsiteX10978" fmla="*/ 12823876 w 24516184"/>
              <a:gd name="connsiteY10978" fmla="*/ 1811345 h 7200899"/>
              <a:gd name="connsiteX10979" fmla="*/ 12823876 w 24516184"/>
              <a:gd name="connsiteY10979" fmla="*/ 1811344 h 7200899"/>
              <a:gd name="connsiteX10980" fmla="*/ 12798300 w 24516184"/>
              <a:gd name="connsiteY10980" fmla="*/ 1813836 h 7200899"/>
              <a:gd name="connsiteX10981" fmla="*/ 12798300 w 24516184"/>
              <a:gd name="connsiteY10981" fmla="*/ 1813837 h 7200899"/>
              <a:gd name="connsiteX10982" fmla="*/ 12798300 w 24516184"/>
              <a:gd name="connsiteY10982" fmla="*/ 1813837 h 7200899"/>
              <a:gd name="connsiteX10983" fmla="*/ 12798300 w 24516184"/>
              <a:gd name="connsiteY10983" fmla="*/ 1813836 h 7200899"/>
              <a:gd name="connsiteX10984" fmla="*/ 5128022 w 24516184"/>
              <a:gd name="connsiteY10984" fmla="*/ 1811344 h 7200899"/>
              <a:gd name="connsiteX10985" fmla="*/ 5104668 w 24516184"/>
              <a:gd name="connsiteY10985" fmla="*/ 1832015 h 7200899"/>
              <a:gd name="connsiteX10986" fmla="*/ 5105522 w 24516184"/>
              <a:gd name="connsiteY10986" fmla="*/ 1832993 h 7200899"/>
              <a:gd name="connsiteX10987" fmla="*/ 5117936 w 24516184"/>
              <a:gd name="connsiteY10987" fmla="*/ 1849009 h 7200899"/>
              <a:gd name="connsiteX10988" fmla="*/ 5138784 w 24516184"/>
              <a:gd name="connsiteY10988" fmla="*/ 1871031 h 7200899"/>
              <a:gd name="connsiteX10989" fmla="*/ 5139922 w 24516184"/>
              <a:gd name="connsiteY10989" fmla="*/ 1872333 h 7200899"/>
              <a:gd name="connsiteX10990" fmla="*/ 5140032 w 24516184"/>
              <a:gd name="connsiteY10990" fmla="*/ 1872350 h 7200899"/>
              <a:gd name="connsiteX10991" fmla="*/ 5138784 w 24516184"/>
              <a:gd name="connsiteY10991" fmla="*/ 1871031 h 7200899"/>
              <a:gd name="connsiteX10992" fmla="*/ 5134540 w 24516184"/>
              <a:gd name="connsiteY10992" fmla="*/ 1866177 h 7200899"/>
              <a:gd name="connsiteX10993" fmla="*/ 5118288 w 24516184"/>
              <a:gd name="connsiteY10993" fmla="*/ 1849009 h 7200899"/>
              <a:gd name="connsiteX10994" fmla="*/ 5108590 w 24516184"/>
              <a:gd name="connsiteY10994" fmla="*/ 1836503 h 7200899"/>
              <a:gd name="connsiteX10995" fmla="*/ 5105522 w 24516184"/>
              <a:gd name="connsiteY10995" fmla="*/ 1832993 h 7200899"/>
              <a:gd name="connsiteX10996" fmla="*/ 5104766 w 24516184"/>
              <a:gd name="connsiteY10996" fmla="*/ 1832015 h 7200899"/>
              <a:gd name="connsiteX10997" fmla="*/ 5102546 w 24516184"/>
              <a:gd name="connsiteY10997" fmla="*/ 1813836 h 7200899"/>
              <a:gd name="connsiteX10998" fmla="*/ 5128062 w 24516184"/>
              <a:gd name="connsiteY10998" fmla="*/ 1811350 h 7200899"/>
              <a:gd name="connsiteX10999" fmla="*/ 8929134 w 24516184"/>
              <a:gd name="connsiteY10999" fmla="*/ 1806531 h 7200899"/>
              <a:gd name="connsiteX11000" fmla="*/ 8919441 w 24516184"/>
              <a:gd name="connsiteY11000" fmla="*/ 1814332 h 7200899"/>
              <a:gd name="connsiteX11001" fmla="*/ 8919446 w 24516184"/>
              <a:gd name="connsiteY11001" fmla="*/ 1814332 h 7200899"/>
              <a:gd name="connsiteX11002" fmla="*/ 8929134 w 24516184"/>
              <a:gd name="connsiteY11002" fmla="*/ 1806532 h 7200899"/>
              <a:gd name="connsiteX11003" fmla="*/ 21590260 w 24516184"/>
              <a:gd name="connsiteY11003" fmla="*/ 1801661 h 7200899"/>
              <a:gd name="connsiteX11004" fmla="*/ 21614760 w 24516184"/>
              <a:gd name="connsiteY11004" fmla="*/ 1804138 h 7200899"/>
              <a:gd name="connsiteX11005" fmla="*/ 21642736 w 24516184"/>
              <a:gd name="connsiteY11005" fmla="*/ 1828658 h 7200899"/>
              <a:gd name="connsiteX11006" fmla="*/ 21533044 w 24516184"/>
              <a:gd name="connsiteY11006" fmla="*/ 1839528 h 7200899"/>
              <a:gd name="connsiteX11007" fmla="*/ 21590260 w 24516184"/>
              <a:gd name="connsiteY11007" fmla="*/ 1801661 h 7200899"/>
              <a:gd name="connsiteX11008" fmla="*/ 19616232 w 24516184"/>
              <a:gd name="connsiteY11008" fmla="*/ 1800655 h 7200899"/>
              <a:gd name="connsiteX11009" fmla="*/ 19662560 w 24516184"/>
              <a:gd name="connsiteY11009" fmla="*/ 1879135 h 7200899"/>
              <a:gd name="connsiteX11010" fmla="*/ 19624052 w 24516184"/>
              <a:gd name="connsiteY11010" fmla="*/ 1861489 h 7200899"/>
              <a:gd name="connsiteX11011" fmla="*/ 19616232 w 24516184"/>
              <a:gd name="connsiteY11011" fmla="*/ 1800655 h 7200899"/>
              <a:gd name="connsiteX11012" fmla="*/ 16604900 w 24516184"/>
              <a:gd name="connsiteY11012" fmla="*/ 1798799 h 7200899"/>
              <a:gd name="connsiteX11013" fmla="*/ 16604872 w 24516184"/>
              <a:gd name="connsiteY11013" fmla="*/ 1798876 h 7200899"/>
              <a:gd name="connsiteX11014" fmla="*/ 16604836 w 24516184"/>
              <a:gd name="connsiteY11014" fmla="*/ 1798976 h 7200899"/>
              <a:gd name="connsiteX11015" fmla="*/ 16604988 w 24516184"/>
              <a:gd name="connsiteY11015" fmla="*/ 1798561 h 7200899"/>
              <a:gd name="connsiteX11016" fmla="*/ 16604984 w 24516184"/>
              <a:gd name="connsiteY11016" fmla="*/ 1798574 h 7200899"/>
              <a:gd name="connsiteX11017" fmla="*/ 16604900 w 24516184"/>
              <a:gd name="connsiteY11017" fmla="*/ 1798799 h 7200899"/>
              <a:gd name="connsiteX11018" fmla="*/ 16605072 w 24516184"/>
              <a:gd name="connsiteY11018" fmla="*/ 1798334 h 7200899"/>
              <a:gd name="connsiteX11019" fmla="*/ 16605036 w 24516184"/>
              <a:gd name="connsiteY11019" fmla="*/ 1798429 h 7200899"/>
              <a:gd name="connsiteX11020" fmla="*/ 16604988 w 24516184"/>
              <a:gd name="connsiteY11020" fmla="*/ 1798561 h 7200899"/>
              <a:gd name="connsiteX11021" fmla="*/ 16605056 w 24516184"/>
              <a:gd name="connsiteY11021" fmla="*/ 1798370 h 7200899"/>
              <a:gd name="connsiteX11022" fmla="*/ 16605074 w 24516184"/>
              <a:gd name="connsiteY11022" fmla="*/ 1798325 h 7200899"/>
              <a:gd name="connsiteX11023" fmla="*/ 16605072 w 24516184"/>
              <a:gd name="connsiteY11023" fmla="*/ 1798331 h 7200899"/>
              <a:gd name="connsiteX11024" fmla="*/ 16605072 w 24516184"/>
              <a:gd name="connsiteY11024" fmla="*/ 1798334 h 7200899"/>
              <a:gd name="connsiteX11025" fmla="*/ 16605080 w 24516184"/>
              <a:gd name="connsiteY11025" fmla="*/ 1798306 h 7200899"/>
              <a:gd name="connsiteX11026" fmla="*/ 16605080 w 24516184"/>
              <a:gd name="connsiteY11026" fmla="*/ 1798308 h 7200899"/>
              <a:gd name="connsiteX11027" fmla="*/ 16605074 w 24516184"/>
              <a:gd name="connsiteY11027" fmla="*/ 1798325 h 7200899"/>
              <a:gd name="connsiteX11028" fmla="*/ 16605082 w 24516184"/>
              <a:gd name="connsiteY11028" fmla="*/ 1798304 h 7200899"/>
              <a:gd name="connsiteX11029" fmla="*/ 16605082 w 24516184"/>
              <a:gd name="connsiteY11029" fmla="*/ 1798305 h 7200899"/>
              <a:gd name="connsiteX11030" fmla="*/ 16605080 w 24516184"/>
              <a:gd name="connsiteY11030" fmla="*/ 1798306 h 7200899"/>
              <a:gd name="connsiteX11031" fmla="*/ 16605084 w 24516184"/>
              <a:gd name="connsiteY11031" fmla="*/ 1798298 h 7200899"/>
              <a:gd name="connsiteX11032" fmla="*/ 16605084 w 24516184"/>
              <a:gd name="connsiteY11032" fmla="*/ 1798299 h 7200899"/>
              <a:gd name="connsiteX11033" fmla="*/ 16605084 w 24516184"/>
              <a:gd name="connsiteY11033" fmla="*/ 1798300 h 7200899"/>
              <a:gd name="connsiteX11034" fmla="*/ 16605096 w 24516184"/>
              <a:gd name="connsiteY11034" fmla="*/ 1798264 h 7200899"/>
              <a:gd name="connsiteX11035" fmla="*/ 16605094 w 24516184"/>
              <a:gd name="connsiteY11035" fmla="*/ 1798270 h 7200899"/>
              <a:gd name="connsiteX11036" fmla="*/ 16605056 w 24516184"/>
              <a:gd name="connsiteY11036" fmla="*/ 1798370 h 7200899"/>
              <a:gd name="connsiteX11037" fmla="*/ 16602016 w 24516184"/>
              <a:gd name="connsiteY11037" fmla="*/ 1806649 h 7200899"/>
              <a:gd name="connsiteX11038" fmla="*/ 16601586 w 24516184"/>
              <a:gd name="connsiteY11038" fmla="*/ 1807822 h 7200899"/>
              <a:gd name="connsiteX11039" fmla="*/ 16601528 w 24516184"/>
              <a:gd name="connsiteY11039" fmla="*/ 1807975 h 7200899"/>
              <a:gd name="connsiteX11040" fmla="*/ 16600092 w 24516184"/>
              <a:gd name="connsiteY11040" fmla="*/ 1811884 h 7200899"/>
              <a:gd name="connsiteX11041" fmla="*/ 16601586 w 24516184"/>
              <a:gd name="connsiteY11041" fmla="*/ 1807822 h 7200899"/>
              <a:gd name="connsiteX11042" fmla="*/ 16602016 w 24516184"/>
              <a:gd name="connsiteY11042" fmla="*/ 1806650 h 7200899"/>
              <a:gd name="connsiteX11043" fmla="*/ 16604836 w 24516184"/>
              <a:gd name="connsiteY11043" fmla="*/ 1798976 h 7200899"/>
              <a:gd name="connsiteX11044" fmla="*/ 16604754 w 24516184"/>
              <a:gd name="connsiteY11044" fmla="*/ 1799198 h 7200899"/>
              <a:gd name="connsiteX11045" fmla="*/ 16604872 w 24516184"/>
              <a:gd name="connsiteY11045" fmla="*/ 1798876 h 7200899"/>
              <a:gd name="connsiteX11046" fmla="*/ 16604984 w 24516184"/>
              <a:gd name="connsiteY11046" fmla="*/ 1798574 h 7200899"/>
              <a:gd name="connsiteX11047" fmla="*/ 16605036 w 24516184"/>
              <a:gd name="connsiteY11047" fmla="*/ 1798429 h 7200899"/>
              <a:gd name="connsiteX11048" fmla="*/ 16605072 w 24516184"/>
              <a:gd name="connsiteY11048" fmla="*/ 1798331 h 7200899"/>
              <a:gd name="connsiteX11049" fmla="*/ 16605080 w 24516184"/>
              <a:gd name="connsiteY11049" fmla="*/ 1798308 h 7200899"/>
              <a:gd name="connsiteX11050" fmla="*/ 16605082 w 24516184"/>
              <a:gd name="connsiteY11050" fmla="*/ 1798305 h 7200899"/>
              <a:gd name="connsiteX11051" fmla="*/ 16605084 w 24516184"/>
              <a:gd name="connsiteY11051" fmla="*/ 1798303 h 7200899"/>
              <a:gd name="connsiteX11052" fmla="*/ 16605082 w 24516184"/>
              <a:gd name="connsiteY11052" fmla="*/ 1798304 h 7200899"/>
              <a:gd name="connsiteX11053" fmla="*/ 16605084 w 24516184"/>
              <a:gd name="connsiteY11053" fmla="*/ 1798301 h 7200899"/>
              <a:gd name="connsiteX11054" fmla="*/ 16605084 w 24516184"/>
              <a:gd name="connsiteY11054" fmla="*/ 1798299 h 7200899"/>
              <a:gd name="connsiteX11055" fmla="*/ 16605084 w 24516184"/>
              <a:gd name="connsiteY11055" fmla="*/ 1798297 h 7200899"/>
              <a:gd name="connsiteX11056" fmla="*/ 16605084 w 24516184"/>
              <a:gd name="connsiteY11056" fmla="*/ 1798298 h 7200899"/>
              <a:gd name="connsiteX11057" fmla="*/ 16605084 w 24516184"/>
              <a:gd name="connsiteY11057" fmla="*/ 1798296 h 7200899"/>
              <a:gd name="connsiteX11058" fmla="*/ 16605092 w 24516184"/>
              <a:gd name="connsiteY11058" fmla="*/ 1798275 h 7200899"/>
              <a:gd name="connsiteX11059" fmla="*/ 16605084 w 24516184"/>
              <a:gd name="connsiteY11059" fmla="*/ 1798295 h 7200899"/>
              <a:gd name="connsiteX11060" fmla="*/ 16605094 w 24516184"/>
              <a:gd name="connsiteY11060" fmla="*/ 1798270 h 7200899"/>
              <a:gd name="connsiteX11061" fmla="*/ 16605096 w 24516184"/>
              <a:gd name="connsiteY11061" fmla="*/ 1798270 h 7200899"/>
              <a:gd name="connsiteX11062" fmla="*/ 16605096 w 24516184"/>
              <a:gd name="connsiteY11062" fmla="*/ 1798269 h 7200899"/>
              <a:gd name="connsiteX11063" fmla="*/ 16605096 w 24516184"/>
              <a:gd name="connsiteY11063" fmla="*/ 1798268 h 7200899"/>
              <a:gd name="connsiteX11064" fmla="*/ 16605108 w 24516184"/>
              <a:gd name="connsiteY11064" fmla="*/ 1798230 h 7200899"/>
              <a:gd name="connsiteX11065" fmla="*/ 16605104 w 24516184"/>
              <a:gd name="connsiteY11065" fmla="*/ 1798242 h 7200899"/>
              <a:gd name="connsiteX11066" fmla="*/ 16605108 w 24516184"/>
              <a:gd name="connsiteY11066" fmla="*/ 1798233 h 7200899"/>
              <a:gd name="connsiteX11067" fmla="*/ 16605112 w 24516184"/>
              <a:gd name="connsiteY11067" fmla="*/ 1798223 h 7200899"/>
              <a:gd name="connsiteX11068" fmla="*/ 16605108 w 24516184"/>
              <a:gd name="connsiteY11068" fmla="*/ 1798230 h 7200899"/>
              <a:gd name="connsiteX11069" fmla="*/ 16605110 w 24516184"/>
              <a:gd name="connsiteY11069" fmla="*/ 1798224 h 7200899"/>
              <a:gd name="connsiteX11070" fmla="*/ 16605112 w 24516184"/>
              <a:gd name="connsiteY11070" fmla="*/ 1798219 h 7200899"/>
              <a:gd name="connsiteX11071" fmla="*/ 16605112 w 24516184"/>
              <a:gd name="connsiteY11071" fmla="*/ 1798221 h 7200899"/>
              <a:gd name="connsiteX11072" fmla="*/ 16605112 w 24516184"/>
              <a:gd name="connsiteY11072" fmla="*/ 1798220 h 7200899"/>
              <a:gd name="connsiteX11073" fmla="*/ 16605116 w 24516184"/>
              <a:gd name="connsiteY11073" fmla="*/ 1798212 h 7200899"/>
              <a:gd name="connsiteX11074" fmla="*/ 16605112 w 24516184"/>
              <a:gd name="connsiteY11074" fmla="*/ 1798219 h 7200899"/>
              <a:gd name="connsiteX11075" fmla="*/ 16605114 w 24516184"/>
              <a:gd name="connsiteY11075" fmla="*/ 1798214 h 7200899"/>
              <a:gd name="connsiteX11076" fmla="*/ 16605116 w 24516184"/>
              <a:gd name="connsiteY11076" fmla="*/ 1798210 h 7200899"/>
              <a:gd name="connsiteX11077" fmla="*/ 16605116 w 24516184"/>
              <a:gd name="connsiteY11077" fmla="*/ 1798212 h 7200899"/>
              <a:gd name="connsiteX11078" fmla="*/ 16605116 w 24516184"/>
              <a:gd name="connsiteY11078" fmla="*/ 1798211 h 7200899"/>
              <a:gd name="connsiteX11079" fmla="*/ 16605120 w 24516184"/>
              <a:gd name="connsiteY11079" fmla="*/ 1798202 h 7200899"/>
              <a:gd name="connsiteX11080" fmla="*/ 16605116 w 24516184"/>
              <a:gd name="connsiteY11080" fmla="*/ 1798206 h 7200899"/>
              <a:gd name="connsiteX11081" fmla="*/ 16605116 w 24516184"/>
              <a:gd name="connsiteY11081" fmla="*/ 1798205 h 7200899"/>
              <a:gd name="connsiteX11082" fmla="*/ 16605120 w 24516184"/>
              <a:gd name="connsiteY11082" fmla="*/ 1798196 h 7200899"/>
              <a:gd name="connsiteX11083" fmla="*/ 16605120 w 24516184"/>
              <a:gd name="connsiteY11083" fmla="*/ 1798202 h 7200899"/>
              <a:gd name="connsiteX11084" fmla="*/ 16605120 w 24516184"/>
              <a:gd name="connsiteY11084" fmla="*/ 1798201 h 7200899"/>
              <a:gd name="connsiteX11085" fmla="*/ 16605140 w 24516184"/>
              <a:gd name="connsiteY11085" fmla="*/ 1798147 h 7200899"/>
              <a:gd name="connsiteX11086" fmla="*/ 16605136 w 24516184"/>
              <a:gd name="connsiteY11086" fmla="*/ 1798156 h 7200899"/>
              <a:gd name="connsiteX11087" fmla="*/ 16605136 w 24516184"/>
              <a:gd name="connsiteY11087" fmla="*/ 1798155 h 7200899"/>
              <a:gd name="connsiteX11088" fmla="*/ 16605148 w 24516184"/>
              <a:gd name="connsiteY11088" fmla="*/ 1798127 h 7200899"/>
              <a:gd name="connsiteX11089" fmla="*/ 16605148 w 24516184"/>
              <a:gd name="connsiteY11089" fmla="*/ 1798128 h 7200899"/>
              <a:gd name="connsiteX11090" fmla="*/ 16605144 w 24516184"/>
              <a:gd name="connsiteY11090" fmla="*/ 1798132 h 7200899"/>
              <a:gd name="connsiteX11091" fmla="*/ 16605150 w 24516184"/>
              <a:gd name="connsiteY11091" fmla="*/ 1798120 h 7200899"/>
              <a:gd name="connsiteX11092" fmla="*/ 16605148 w 24516184"/>
              <a:gd name="connsiteY11092" fmla="*/ 1798121 h 7200899"/>
              <a:gd name="connsiteX11093" fmla="*/ 16605148 w 24516184"/>
              <a:gd name="connsiteY11093" fmla="*/ 1798122 h 7200899"/>
              <a:gd name="connsiteX11094" fmla="*/ 16605148 w 24516184"/>
              <a:gd name="connsiteY11094" fmla="*/ 1798123 h 7200899"/>
              <a:gd name="connsiteX11095" fmla="*/ 16605148 w 24516184"/>
              <a:gd name="connsiteY11095" fmla="*/ 1798124 h 7200899"/>
              <a:gd name="connsiteX11096" fmla="*/ 16605148 w 24516184"/>
              <a:gd name="connsiteY11096" fmla="*/ 1798126 h 7200899"/>
              <a:gd name="connsiteX11097" fmla="*/ 16605148 w 24516184"/>
              <a:gd name="connsiteY11097" fmla="*/ 1798127 h 7200899"/>
              <a:gd name="connsiteX11098" fmla="*/ 16605144 w 24516184"/>
              <a:gd name="connsiteY11098" fmla="*/ 1798137 h 7200899"/>
              <a:gd name="connsiteX11099" fmla="*/ 16605142 w 24516184"/>
              <a:gd name="connsiteY11099" fmla="*/ 1798138 h 7200899"/>
              <a:gd name="connsiteX11100" fmla="*/ 16605136 w 24516184"/>
              <a:gd name="connsiteY11100" fmla="*/ 1798155 h 7200899"/>
              <a:gd name="connsiteX11101" fmla="*/ 16605124 w 24516184"/>
              <a:gd name="connsiteY11101" fmla="*/ 1798188 h 7200899"/>
              <a:gd name="connsiteX11102" fmla="*/ 16605122 w 24516184"/>
              <a:gd name="connsiteY11102" fmla="*/ 1798193 h 7200899"/>
              <a:gd name="connsiteX11103" fmla="*/ 16605120 w 24516184"/>
              <a:gd name="connsiteY11103" fmla="*/ 1798201 h 7200899"/>
              <a:gd name="connsiteX11104" fmla="*/ 16605116 w 24516184"/>
              <a:gd name="connsiteY11104" fmla="*/ 1798205 h 7200899"/>
              <a:gd name="connsiteX11105" fmla="*/ 16605116 w 24516184"/>
              <a:gd name="connsiteY11105" fmla="*/ 1798207 h 7200899"/>
              <a:gd name="connsiteX11106" fmla="*/ 16605116 w 24516184"/>
              <a:gd name="connsiteY11106" fmla="*/ 1798206 h 7200899"/>
              <a:gd name="connsiteX11107" fmla="*/ 16605116 w 24516184"/>
              <a:gd name="connsiteY11107" fmla="*/ 1798208 h 7200899"/>
              <a:gd name="connsiteX11108" fmla="*/ 16605116 w 24516184"/>
              <a:gd name="connsiteY11108" fmla="*/ 1798211 h 7200899"/>
              <a:gd name="connsiteX11109" fmla="*/ 16605114 w 24516184"/>
              <a:gd name="connsiteY11109" fmla="*/ 1798214 h 7200899"/>
              <a:gd name="connsiteX11110" fmla="*/ 16605112 w 24516184"/>
              <a:gd name="connsiteY11110" fmla="*/ 1798220 h 7200899"/>
              <a:gd name="connsiteX11111" fmla="*/ 16605112 w 24516184"/>
              <a:gd name="connsiteY11111" fmla="*/ 1798222 h 7200899"/>
              <a:gd name="connsiteX11112" fmla="*/ 16605110 w 24516184"/>
              <a:gd name="connsiteY11112" fmla="*/ 1798224 h 7200899"/>
              <a:gd name="connsiteX11113" fmla="*/ 16605108 w 24516184"/>
              <a:gd name="connsiteY11113" fmla="*/ 1798233 h 7200899"/>
              <a:gd name="connsiteX11114" fmla="*/ 16605102 w 24516184"/>
              <a:gd name="connsiteY11114" fmla="*/ 1798248 h 7200899"/>
              <a:gd name="connsiteX11115" fmla="*/ 16605100 w 24516184"/>
              <a:gd name="connsiteY11115" fmla="*/ 1798250 h 7200899"/>
              <a:gd name="connsiteX11116" fmla="*/ 16605096 w 24516184"/>
              <a:gd name="connsiteY11116" fmla="*/ 1798267 h 7200899"/>
              <a:gd name="connsiteX11117" fmla="*/ 16605142 w 24516184"/>
              <a:gd name="connsiteY11117" fmla="*/ 1798140 h 7200899"/>
              <a:gd name="connsiteX11118" fmla="*/ 16605140 w 24516184"/>
              <a:gd name="connsiteY11118" fmla="*/ 1798147 h 7200899"/>
              <a:gd name="connsiteX11119" fmla="*/ 16605142 w 24516184"/>
              <a:gd name="connsiteY11119" fmla="*/ 1798138 h 7200899"/>
              <a:gd name="connsiteX11120" fmla="*/ 16605144 w 24516184"/>
              <a:gd name="connsiteY11120" fmla="*/ 1798138 h 7200899"/>
              <a:gd name="connsiteX11121" fmla="*/ 16605144 w 24516184"/>
              <a:gd name="connsiteY11121" fmla="*/ 1798137 h 7200899"/>
              <a:gd name="connsiteX11122" fmla="*/ 16605144 w 24516184"/>
              <a:gd name="connsiteY11122" fmla="*/ 1798137 h 7200899"/>
              <a:gd name="connsiteX11123" fmla="*/ 16605144 w 24516184"/>
              <a:gd name="connsiteY11123" fmla="*/ 1798136 h 7200899"/>
              <a:gd name="connsiteX11124" fmla="*/ 16605144 w 24516184"/>
              <a:gd name="connsiteY11124" fmla="*/ 1798133 h 7200899"/>
              <a:gd name="connsiteX11125" fmla="*/ 16605148 w 24516184"/>
              <a:gd name="connsiteY11125" fmla="*/ 1798128 h 7200899"/>
              <a:gd name="connsiteX11126" fmla="*/ 16605148 w 24516184"/>
              <a:gd name="connsiteY11126" fmla="*/ 1798126 h 7200899"/>
              <a:gd name="connsiteX11127" fmla="*/ 16605148 w 24516184"/>
              <a:gd name="connsiteY11127" fmla="*/ 1798124 h 7200899"/>
              <a:gd name="connsiteX11128" fmla="*/ 16605156 w 24516184"/>
              <a:gd name="connsiteY11128" fmla="*/ 1798100 h 7200899"/>
              <a:gd name="connsiteX11129" fmla="*/ 16605156 w 24516184"/>
              <a:gd name="connsiteY11129" fmla="*/ 1798101 h 7200899"/>
              <a:gd name="connsiteX11130" fmla="*/ 16605156 w 24516184"/>
              <a:gd name="connsiteY11130" fmla="*/ 1798101 h 7200899"/>
              <a:gd name="connsiteX11131" fmla="*/ 16605156 w 24516184"/>
              <a:gd name="connsiteY11131" fmla="*/ 1798102 h 7200899"/>
              <a:gd name="connsiteX11132" fmla="*/ 16605156 w 24516184"/>
              <a:gd name="connsiteY11132" fmla="*/ 1798105 h 7200899"/>
              <a:gd name="connsiteX11133" fmla="*/ 16605156 w 24516184"/>
              <a:gd name="connsiteY11133" fmla="*/ 1798108 h 7200899"/>
              <a:gd name="connsiteX11134" fmla="*/ 16605154 w 24516184"/>
              <a:gd name="connsiteY11134" fmla="*/ 1798109 h 7200899"/>
              <a:gd name="connsiteX11135" fmla="*/ 16605152 w 24516184"/>
              <a:gd name="connsiteY11135" fmla="*/ 1798112 h 7200899"/>
              <a:gd name="connsiteX11136" fmla="*/ 16605152 w 24516184"/>
              <a:gd name="connsiteY11136" fmla="*/ 1798115 h 7200899"/>
              <a:gd name="connsiteX11137" fmla="*/ 16605150 w 24516184"/>
              <a:gd name="connsiteY11137" fmla="*/ 1798118 h 7200899"/>
              <a:gd name="connsiteX11138" fmla="*/ 16605148 w 24516184"/>
              <a:gd name="connsiteY11138" fmla="*/ 1798120 h 7200899"/>
              <a:gd name="connsiteX11139" fmla="*/ 16605150 w 24516184"/>
              <a:gd name="connsiteY11139" fmla="*/ 1798119 h 7200899"/>
              <a:gd name="connsiteX11140" fmla="*/ 16605150 w 24516184"/>
              <a:gd name="connsiteY11140" fmla="*/ 1798118 h 7200899"/>
              <a:gd name="connsiteX11141" fmla="*/ 16605152 w 24516184"/>
              <a:gd name="connsiteY11141" fmla="*/ 1798117 h 7200899"/>
              <a:gd name="connsiteX11142" fmla="*/ 16605152 w 24516184"/>
              <a:gd name="connsiteY11142" fmla="*/ 1798112 h 7200899"/>
              <a:gd name="connsiteX11143" fmla="*/ 16605156 w 24516184"/>
              <a:gd name="connsiteY11143" fmla="*/ 1798108 h 7200899"/>
              <a:gd name="connsiteX11144" fmla="*/ 16605156 w 24516184"/>
              <a:gd name="connsiteY11144" fmla="*/ 1798103 h 7200899"/>
              <a:gd name="connsiteX11145" fmla="*/ 16605156 w 24516184"/>
              <a:gd name="connsiteY11145" fmla="*/ 1798101 h 7200899"/>
              <a:gd name="connsiteX11146" fmla="*/ 16605156 w 24516184"/>
              <a:gd name="connsiteY11146" fmla="*/ 1798100 h 7200899"/>
              <a:gd name="connsiteX11147" fmla="*/ 16605164 w 24516184"/>
              <a:gd name="connsiteY11147" fmla="*/ 1798080 h 7200899"/>
              <a:gd name="connsiteX11148" fmla="*/ 16605164 w 24516184"/>
              <a:gd name="connsiteY11148" fmla="*/ 1798081 h 7200899"/>
              <a:gd name="connsiteX11149" fmla="*/ 16605164 w 24516184"/>
              <a:gd name="connsiteY11149" fmla="*/ 1798082 h 7200899"/>
              <a:gd name="connsiteX11150" fmla="*/ 16605168 w 24516184"/>
              <a:gd name="connsiteY11150" fmla="*/ 1798074 h 7200899"/>
              <a:gd name="connsiteX11151" fmla="*/ 16605164 w 24516184"/>
              <a:gd name="connsiteY11151" fmla="*/ 1798080 h 7200899"/>
              <a:gd name="connsiteX11152" fmla="*/ 16605164 w 24516184"/>
              <a:gd name="connsiteY11152" fmla="*/ 1798082 h 7200899"/>
              <a:gd name="connsiteX11153" fmla="*/ 16605164 w 24516184"/>
              <a:gd name="connsiteY11153" fmla="*/ 1798082 h 7200899"/>
              <a:gd name="connsiteX11154" fmla="*/ 16605160 w 24516184"/>
              <a:gd name="connsiteY11154" fmla="*/ 1798094 h 7200899"/>
              <a:gd name="connsiteX11155" fmla="*/ 16605156 w 24516184"/>
              <a:gd name="connsiteY11155" fmla="*/ 1798099 h 7200899"/>
              <a:gd name="connsiteX11156" fmla="*/ 16605158 w 24516184"/>
              <a:gd name="connsiteY11156" fmla="*/ 1798096 h 7200899"/>
              <a:gd name="connsiteX11157" fmla="*/ 16605160 w 24516184"/>
              <a:gd name="connsiteY11157" fmla="*/ 1798094 h 7200899"/>
              <a:gd name="connsiteX11158" fmla="*/ 16605164 w 24516184"/>
              <a:gd name="connsiteY11158" fmla="*/ 1798081 h 7200899"/>
              <a:gd name="connsiteX11159" fmla="*/ 16605180 w 24516184"/>
              <a:gd name="connsiteY11159" fmla="*/ 1798039 h 7200899"/>
              <a:gd name="connsiteX11160" fmla="*/ 16605172 w 24516184"/>
              <a:gd name="connsiteY11160" fmla="*/ 1798059 h 7200899"/>
              <a:gd name="connsiteX11161" fmla="*/ 16605176 w 24516184"/>
              <a:gd name="connsiteY11161" fmla="*/ 1798047 h 7200899"/>
              <a:gd name="connsiteX11162" fmla="*/ 16605192 w 24516184"/>
              <a:gd name="connsiteY11162" fmla="*/ 1798005 h 7200899"/>
              <a:gd name="connsiteX11163" fmla="*/ 16605182 w 24516184"/>
              <a:gd name="connsiteY11163" fmla="*/ 1798033 h 7200899"/>
              <a:gd name="connsiteX11164" fmla="*/ 16605180 w 24516184"/>
              <a:gd name="connsiteY11164" fmla="*/ 1798039 h 7200899"/>
              <a:gd name="connsiteX11165" fmla="*/ 16605208 w 24516184"/>
              <a:gd name="connsiteY11165" fmla="*/ 1797958 h 7200899"/>
              <a:gd name="connsiteX11166" fmla="*/ 16605208 w 24516184"/>
              <a:gd name="connsiteY11166" fmla="*/ 1797963 h 7200899"/>
              <a:gd name="connsiteX11167" fmla="*/ 16605200 w 24516184"/>
              <a:gd name="connsiteY11167" fmla="*/ 1797983 h 7200899"/>
              <a:gd name="connsiteX11168" fmla="*/ 16605192 w 24516184"/>
              <a:gd name="connsiteY11168" fmla="*/ 1798005 h 7200899"/>
              <a:gd name="connsiteX11169" fmla="*/ 16605196 w 24516184"/>
              <a:gd name="connsiteY11169" fmla="*/ 1797990 h 7200899"/>
              <a:gd name="connsiteX11170" fmla="*/ 16605176 w 24516184"/>
              <a:gd name="connsiteY11170" fmla="*/ 1798047 h 7200899"/>
              <a:gd name="connsiteX11171" fmla="*/ 16605170 w 24516184"/>
              <a:gd name="connsiteY11171" fmla="*/ 1798064 h 7200899"/>
              <a:gd name="connsiteX11172" fmla="*/ 16605168 w 24516184"/>
              <a:gd name="connsiteY11172" fmla="*/ 1798067 h 7200899"/>
              <a:gd name="connsiteX11173" fmla="*/ 16605168 w 24516184"/>
              <a:gd name="connsiteY11173" fmla="*/ 1798072 h 7200899"/>
              <a:gd name="connsiteX11174" fmla="*/ 16605168 w 24516184"/>
              <a:gd name="connsiteY11174" fmla="*/ 1798071 h 7200899"/>
              <a:gd name="connsiteX11175" fmla="*/ 16605168 w 24516184"/>
              <a:gd name="connsiteY11175" fmla="*/ 1798072 h 7200899"/>
              <a:gd name="connsiteX11176" fmla="*/ 16605168 w 24516184"/>
              <a:gd name="connsiteY11176" fmla="*/ 1798072 h 7200899"/>
              <a:gd name="connsiteX11177" fmla="*/ 16605182 w 24516184"/>
              <a:gd name="connsiteY11177" fmla="*/ 1798033 h 7200899"/>
              <a:gd name="connsiteX11178" fmla="*/ 16605200 w 24516184"/>
              <a:gd name="connsiteY11178" fmla="*/ 1797983 h 7200899"/>
              <a:gd name="connsiteX11179" fmla="*/ 16605216 w 24516184"/>
              <a:gd name="connsiteY11179" fmla="*/ 1797943 h 7200899"/>
              <a:gd name="connsiteX11180" fmla="*/ 16605212 w 24516184"/>
              <a:gd name="connsiteY11180" fmla="*/ 1797952 h 7200899"/>
              <a:gd name="connsiteX11181" fmla="*/ 16605210 w 24516184"/>
              <a:gd name="connsiteY11181" fmla="*/ 1797954 h 7200899"/>
              <a:gd name="connsiteX11182" fmla="*/ 16605218 w 24516184"/>
              <a:gd name="connsiteY11182" fmla="*/ 1797935 h 7200899"/>
              <a:gd name="connsiteX11183" fmla="*/ 16605216 w 24516184"/>
              <a:gd name="connsiteY11183" fmla="*/ 1797937 h 7200899"/>
              <a:gd name="connsiteX11184" fmla="*/ 16605216 w 24516184"/>
              <a:gd name="connsiteY11184" fmla="*/ 1797943 h 7200899"/>
              <a:gd name="connsiteX11185" fmla="*/ 16605220 w 24516184"/>
              <a:gd name="connsiteY11185" fmla="*/ 1797932 h 7200899"/>
              <a:gd name="connsiteX11186" fmla="*/ 16605220 w 24516184"/>
              <a:gd name="connsiteY11186" fmla="*/ 1797932 h 7200899"/>
              <a:gd name="connsiteX11187" fmla="*/ 16605218 w 24516184"/>
              <a:gd name="connsiteY11187" fmla="*/ 1797935 h 7200899"/>
              <a:gd name="connsiteX11188" fmla="*/ 16605232 w 24516184"/>
              <a:gd name="connsiteY11188" fmla="*/ 1797895 h 7200899"/>
              <a:gd name="connsiteX11189" fmla="*/ 16605228 w 24516184"/>
              <a:gd name="connsiteY11189" fmla="*/ 1797905 h 7200899"/>
              <a:gd name="connsiteX11190" fmla="*/ 16605224 w 24516184"/>
              <a:gd name="connsiteY11190" fmla="*/ 1797916 h 7200899"/>
              <a:gd name="connsiteX11191" fmla="*/ 16605236 w 24516184"/>
              <a:gd name="connsiteY11191" fmla="*/ 1797885 h 7200899"/>
              <a:gd name="connsiteX11192" fmla="*/ 16605232 w 24516184"/>
              <a:gd name="connsiteY11192" fmla="*/ 1797894 h 7200899"/>
              <a:gd name="connsiteX11193" fmla="*/ 16605232 w 24516184"/>
              <a:gd name="connsiteY11193" fmla="*/ 1797895 h 7200899"/>
              <a:gd name="connsiteX11194" fmla="*/ 16605238 w 24516184"/>
              <a:gd name="connsiteY11194" fmla="*/ 1797879 h 7200899"/>
              <a:gd name="connsiteX11195" fmla="*/ 16605236 w 24516184"/>
              <a:gd name="connsiteY11195" fmla="*/ 1797882 h 7200899"/>
              <a:gd name="connsiteX11196" fmla="*/ 16605236 w 24516184"/>
              <a:gd name="connsiteY11196" fmla="*/ 1797885 h 7200899"/>
              <a:gd name="connsiteX11197" fmla="*/ 16605248 w 24516184"/>
              <a:gd name="connsiteY11197" fmla="*/ 1797854 h 7200899"/>
              <a:gd name="connsiteX11198" fmla="*/ 16605240 w 24516184"/>
              <a:gd name="connsiteY11198" fmla="*/ 1797877 h 7200899"/>
              <a:gd name="connsiteX11199" fmla="*/ 16605238 w 24516184"/>
              <a:gd name="connsiteY11199" fmla="*/ 1797879 h 7200899"/>
              <a:gd name="connsiteX11200" fmla="*/ 16605256 w 24516184"/>
              <a:gd name="connsiteY11200" fmla="*/ 1797833 h 7200899"/>
              <a:gd name="connsiteX11201" fmla="*/ 16605250 w 24516184"/>
              <a:gd name="connsiteY11201" fmla="*/ 1797848 h 7200899"/>
              <a:gd name="connsiteX11202" fmla="*/ 16605248 w 24516184"/>
              <a:gd name="connsiteY11202" fmla="*/ 1797854 h 7200899"/>
              <a:gd name="connsiteX11203" fmla="*/ 16605260 w 24516184"/>
              <a:gd name="connsiteY11203" fmla="*/ 1797820 h 7200899"/>
              <a:gd name="connsiteX11204" fmla="*/ 16605260 w 24516184"/>
              <a:gd name="connsiteY11204" fmla="*/ 1797822 h 7200899"/>
              <a:gd name="connsiteX11205" fmla="*/ 16605256 w 24516184"/>
              <a:gd name="connsiteY11205" fmla="*/ 1797833 h 7200899"/>
              <a:gd name="connsiteX11206" fmla="*/ 16605272 w 24516184"/>
              <a:gd name="connsiteY11206" fmla="*/ 1797790 h 7200899"/>
              <a:gd name="connsiteX11207" fmla="*/ 16605260 w 24516184"/>
              <a:gd name="connsiteY11207" fmla="*/ 1797817 h 7200899"/>
              <a:gd name="connsiteX11208" fmla="*/ 16605260 w 24516184"/>
              <a:gd name="connsiteY11208" fmla="*/ 1797820 h 7200899"/>
              <a:gd name="connsiteX11209" fmla="*/ 16605320 w 24516184"/>
              <a:gd name="connsiteY11209" fmla="*/ 1797656 h 7200899"/>
              <a:gd name="connsiteX11210" fmla="*/ 16605276 w 24516184"/>
              <a:gd name="connsiteY11210" fmla="*/ 1797781 h 7200899"/>
              <a:gd name="connsiteX11211" fmla="*/ 16605272 w 24516184"/>
              <a:gd name="connsiteY11211" fmla="*/ 1797790 h 7200899"/>
              <a:gd name="connsiteX11212" fmla="*/ 16605350 w 24516184"/>
              <a:gd name="connsiteY11212" fmla="*/ 1797577 h 7200899"/>
              <a:gd name="connsiteX11213" fmla="*/ 16605348 w 24516184"/>
              <a:gd name="connsiteY11213" fmla="*/ 1797580 h 7200899"/>
              <a:gd name="connsiteX11214" fmla="*/ 16605320 w 24516184"/>
              <a:gd name="connsiteY11214" fmla="*/ 1797656 h 7200899"/>
              <a:gd name="connsiteX11215" fmla="*/ 16605356 w 24516184"/>
              <a:gd name="connsiteY11215" fmla="*/ 1797555 h 7200899"/>
              <a:gd name="connsiteX11216" fmla="*/ 16605356 w 24516184"/>
              <a:gd name="connsiteY11216" fmla="*/ 1797557 h 7200899"/>
              <a:gd name="connsiteX11217" fmla="*/ 16605354 w 24516184"/>
              <a:gd name="connsiteY11217" fmla="*/ 1797564 h 7200899"/>
              <a:gd name="connsiteX11218" fmla="*/ 16605360 w 24516184"/>
              <a:gd name="connsiteY11218" fmla="*/ 1797548 h 7200899"/>
              <a:gd name="connsiteX11219" fmla="*/ 16605360 w 24516184"/>
              <a:gd name="connsiteY11219" fmla="*/ 1797551 h 7200899"/>
              <a:gd name="connsiteX11220" fmla="*/ 16605356 w 24516184"/>
              <a:gd name="connsiteY11220" fmla="*/ 1797555 h 7200899"/>
              <a:gd name="connsiteX11221" fmla="*/ 16605372 w 24516184"/>
              <a:gd name="connsiteY11221" fmla="*/ 1797514 h 7200899"/>
              <a:gd name="connsiteX11222" fmla="*/ 16605368 w 24516184"/>
              <a:gd name="connsiteY11222" fmla="*/ 1797526 h 7200899"/>
              <a:gd name="connsiteX11223" fmla="*/ 16605366 w 24516184"/>
              <a:gd name="connsiteY11223" fmla="*/ 1797531 h 7200899"/>
              <a:gd name="connsiteX11224" fmla="*/ 16605380 w 24516184"/>
              <a:gd name="connsiteY11224" fmla="*/ 1797495 h 7200899"/>
              <a:gd name="connsiteX11225" fmla="*/ 16605376 w 24516184"/>
              <a:gd name="connsiteY11225" fmla="*/ 1797507 h 7200899"/>
              <a:gd name="connsiteX11226" fmla="*/ 16605372 w 24516184"/>
              <a:gd name="connsiteY11226" fmla="*/ 1797514 h 7200899"/>
              <a:gd name="connsiteX11227" fmla="*/ 16605390 w 24516184"/>
              <a:gd name="connsiteY11227" fmla="*/ 1797466 h 7200899"/>
              <a:gd name="connsiteX11228" fmla="*/ 16605382 w 24516184"/>
              <a:gd name="connsiteY11228" fmla="*/ 1797488 h 7200899"/>
              <a:gd name="connsiteX11229" fmla="*/ 16605380 w 24516184"/>
              <a:gd name="connsiteY11229" fmla="*/ 1797495 h 7200899"/>
              <a:gd name="connsiteX11230" fmla="*/ 16605394 w 24516184"/>
              <a:gd name="connsiteY11230" fmla="*/ 1797455 h 7200899"/>
              <a:gd name="connsiteX11231" fmla="*/ 16605392 w 24516184"/>
              <a:gd name="connsiteY11231" fmla="*/ 1797458 h 7200899"/>
              <a:gd name="connsiteX11232" fmla="*/ 16605390 w 24516184"/>
              <a:gd name="connsiteY11232" fmla="*/ 1797466 h 7200899"/>
              <a:gd name="connsiteX11233" fmla="*/ 16605400 w 24516184"/>
              <a:gd name="connsiteY11233" fmla="*/ 1797438 h 7200899"/>
              <a:gd name="connsiteX11234" fmla="*/ 16605400 w 24516184"/>
              <a:gd name="connsiteY11234" fmla="*/ 1797439 h 7200899"/>
              <a:gd name="connsiteX11235" fmla="*/ 16605394 w 24516184"/>
              <a:gd name="connsiteY11235" fmla="*/ 1797455 h 7200899"/>
              <a:gd name="connsiteX11236" fmla="*/ 16605404 w 24516184"/>
              <a:gd name="connsiteY11236" fmla="*/ 1797431 h 7200899"/>
              <a:gd name="connsiteX11237" fmla="*/ 16605404 w 24516184"/>
              <a:gd name="connsiteY11237" fmla="*/ 1797433 h 7200899"/>
              <a:gd name="connsiteX11238" fmla="*/ 16605402 w 24516184"/>
              <a:gd name="connsiteY11238" fmla="*/ 1797434 h 7200899"/>
              <a:gd name="connsiteX11239" fmla="*/ 16605412 w 24516184"/>
              <a:gd name="connsiteY11239" fmla="*/ 1797404 h 7200899"/>
              <a:gd name="connsiteX11240" fmla="*/ 16605412 w 24516184"/>
              <a:gd name="connsiteY11240" fmla="*/ 1797405 h 7200899"/>
              <a:gd name="connsiteX11241" fmla="*/ 16605412 w 24516184"/>
              <a:gd name="connsiteY11241" fmla="*/ 1797408 h 7200899"/>
              <a:gd name="connsiteX11242" fmla="*/ 16605412 w 24516184"/>
              <a:gd name="connsiteY11242" fmla="*/ 1797402 h 7200899"/>
              <a:gd name="connsiteX11243" fmla="*/ 16605412 w 24516184"/>
              <a:gd name="connsiteY11243" fmla="*/ 1797403 h 7200899"/>
              <a:gd name="connsiteX11244" fmla="*/ 16605412 w 24516184"/>
              <a:gd name="connsiteY11244" fmla="*/ 1797404 h 7200899"/>
              <a:gd name="connsiteX11245" fmla="*/ 16605416 w 24516184"/>
              <a:gd name="connsiteY11245" fmla="*/ 1797394 h 7200899"/>
              <a:gd name="connsiteX11246" fmla="*/ 16605414 w 24516184"/>
              <a:gd name="connsiteY11246" fmla="*/ 1797401 h 7200899"/>
              <a:gd name="connsiteX11247" fmla="*/ 16605412 w 24516184"/>
              <a:gd name="connsiteY11247" fmla="*/ 1797402 h 7200899"/>
              <a:gd name="connsiteX11248" fmla="*/ 16605418 w 24516184"/>
              <a:gd name="connsiteY11248" fmla="*/ 1797390 h 7200899"/>
              <a:gd name="connsiteX11249" fmla="*/ 16605418 w 24516184"/>
              <a:gd name="connsiteY11249" fmla="*/ 1797390 h 7200899"/>
              <a:gd name="connsiteX11250" fmla="*/ 16605416 w 24516184"/>
              <a:gd name="connsiteY11250" fmla="*/ 1797394 h 7200899"/>
              <a:gd name="connsiteX11251" fmla="*/ 16605420 w 24516184"/>
              <a:gd name="connsiteY11251" fmla="*/ 1797386 h 7200899"/>
              <a:gd name="connsiteX11252" fmla="*/ 16605418 w 24516184"/>
              <a:gd name="connsiteY11252" fmla="*/ 1797389 h 7200899"/>
              <a:gd name="connsiteX11253" fmla="*/ 16605418 w 24516184"/>
              <a:gd name="connsiteY11253" fmla="*/ 1797390 h 7200899"/>
              <a:gd name="connsiteX11254" fmla="*/ 16605420 w 24516184"/>
              <a:gd name="connsiteY11254" fmla="*/ 1797381 h 7200899"/>
              <a:gd name="connsiteX11255" fmla="*/ 16605420 w 24516184"/>
              <a:gd name="connsiteY11255" fmla="*/ 1797384 h 7200899"/>
              <a:gd name="connsiteX11256" fmla="*/ 16605420 w 24516184"/>
              <a:gd name="connsiteY11256" fmla="*/ 1797386 h 7200899"/>
              <a:gd name="connsiteX11257" fmla="*/ 16605428 w 24516184"/>
              <a:gd name="connsiteY11257" fmla="*/ 1797362 h 7200899"/>
              <a:gd name="connsiteX11258" fmla="*/ 16605424 w 24516184"/>
              <a:gd name="connsiteY11258" fmla="*/ 1797376 h 7200899"/>
              <a:gd name="connsiteX11259" fmla="*/ 16605420 w 24516184"/>
              <a:gd name="connsiteY11259" fmla="*/ 1797381 h 7200899"/>
              <a:gd name="connsiteX11260" fmla="*/ 16605444 w 24516184"/>
              <a:gd name="connsiteY11260" fmla="*/ 1797320 h 7200899"/>
              <a:gd name="connsiteX11261" fmla="*/ 16605440 w 24516184"/>
              <a:gd name="connsiteY11261" fmla="*/ 1797327 h 7200899"/>
              <a:gd name="connsiteX11262" fmla="*/ 16605428 w 24516184"/>
              <a:gd name="connsiteY11262" fmla="*/ 1797362 h 7200899"/>
              <a:gd name="connsiteX11263" fmla="*/ 16605456 w 24516184"/>
              <a:gd name="connsiteY11263" fmla="*/ 1797286 h 7200899"/>
              <a:gd name="connsiteX11264" fmla="*/ 16605456 w 24516184"/>
              <a:gd name="connsiteY11264" fmla="*/ 1797288 h 7200899"/>
              <a:gd name="connsiteX11265" fmla="*/ 16605448 w 24516184"/>
              <a:gd name="connsiteY11265" fmla="*/ 1797305 h 7200899"/>
              <a:gd name="connsiteX11266" fmla="*/ 16605464 w 24516184"/>
              <a:gd name="connsiteY11266" fmla="*/ 1797260 h 7200899"/>
              <a:gd name="connsiteX11267" fmla="*/ 16605456 w 24516184"/>
              <a:gd name="connsiteY11267" fmla="*/ 1797286 h 7200899"/>
              <a:gd name="connsiteX11268" fmla="*/ 16605462 w 24516184"/>
              <a:gd name="connsiteY11268" fmla="*/ 1797268 h 7200899"/>
              <a:gd name="connsiteX11269" fmla="*/ 16605470 w 24516184"/>
              <a:gd name="connsiteY11269" fmla="*/ 1797246 h 7200899"/>
              <a:gd name="connsiteX11270" fmla="*/ 16605464 w 24516184"/>
              <a:gd name="connsiteY11270" fmla="*/ 1797260 h 7200899"/>
              <a:gd name="connsiteX11271" fmla="*/ 16605468 w 24516184"/>
              <a:gd name="connsiteY11271" fmla="*/ 1797251 h 7200899"/>
              <a:gd name="connsiteX11272" fmla="*/ 16605472 w 24516184"/>
              <a:gd name="connsiteY11272" fmla="*/ 1797242 h 7200899"/>
              <a:gd name="connsiteX11273" fmla="*/ 16605472 w 24516184"/>
              <a:gd name="connsiteY11273" fmla="*/ 1797244 h 7200899"/>
              <a:gd name="connsiteX11274" fmla="*/ 16605470 w 24516184"/>
              <a:gd name="connsiteY11274" fmla="*/ 1797245 h 7200899"/>
              <a:gd name="connsiteX11275" fmla="*/ 16605476 w 24516184"/>
              <a:gd name="connsiteY11275" fmla="*/ 1797232 h 7200899"/>
              <a:gd name="connsiteX11276" fmla="*/ 16605476 w 24516184"/>
              <a:gd name="connsiteY11276" fmla="*/ 1797232 h 7200899"/>
              <a:gd name="connsiteX11277" fmla="*/ 16605474 w 24516184"/>
              <a:gd name="connsiteY11277" fmla="*/ 1797236 h 7200899"/>
              <a:gd name="connsiteX11278" fmla="*/ 16605478 w 24516184"/>
              <a:gd name="connsiteY11278" fmla="*/ 1797226 h 7200899"/>
              <a:gd name="connsiteX11279" fmla="*/ 16605476 w 24516184"/>
              <a:gd name="connsiteY11279" fmla="*/ 1797227 h 7200899"/>
              <a:gd name="connsiteX11280" fmla="*/ 16605476 w 24516184"/>
              <a:gd name="connsiteY11280" fmla="*/ 1797229 h 7200899"/>
              <a:gd name="connsiteX11281" fmla="*/ 16605476 w 24516184"/>
              <a:gd name="connsiteY11281" fmla="*/ 1797231 h 7200899"/>
              <a:gd name="connsiteX11282" fmla="*/ 16605470 w 24516184"/>
              <a:gd name="connsiteY11282" fmla="*/ 1797245 h 7200899"/>
              <a:gd name="connsiteX11283" fmla="*/ 16605468 w 24516184"/>
              <a:gd name="connsiteY11283" fmla="*/ 1797251 h 7200899"/>
              <a:gd name="connsiteX11284" fmla="*/ 16605462 w 24516184"/>
              <a:gd name="connsiteY11284" fmla="*/ 1797268 h 7200899"/>
              <a:gd name="connsiteX11285" fmla="*/ 16605210 w 24516184"/>
              <a:gd name="connsiteY11285" fmla="*/ 1797954 h 7200899"/>
              <a:gd name="connsiteX11286" fmla="*/ 16605210 w 24516184"/>
              <a:gd name="connsiteY11286" fmla="*/ 1797955 h 7200899"/>
              <a:gd name="connsiteX11287" fmla="*/ 16605212 w 24516184"/>
              <a:gd name="connsiteY11287" fmla="*/ 1797952 h 7200899"/>
              <a:gd name="connsiteX11288" fmla="*/ 16605216 w 24516184"/>
              <a:gd name="connsiteY11288" fmla="*/ 1797937 h 7200899"/>
              <a:gd name="connsiteX11289" fmla="*/ 16605220 w 24516184"/>
              <a:gd name="connsiteY11289" fmla="*/ 1797932 h 7200899"/>
              <a:gd name="connsiteX11290" fmla="*/ 16605220 w 24516184"/>
              <a:gd name="connsiteY11290" fmla="*/ 1797927 h 7200899"/>
              <a:gd name="connsiteX11291" fmla="*/ 16605220 w 24516184"/>
              <a:gd name="connsiteY11291" fmla="*/ 1797932 h 7200899"/>
              <a:gd name="connsiteX11292" fmla="*/ 16605222 w 24516184"/>
              <a:gd name="connsiteY11292" fmla="*/ 1797923 h 7200899"/>
              <a:gd name="connsiteX11293" fmla="*/ 16605224 w 24516184"/>
              <a:gd name="connsiteY11293" fmla="*/ 1797916 h 7200899"/>
              <a:gd name="connsiteX11294" fmla="*/ 16605224 w 24516184"/>
              <a:gd name="connsiteY11294" fmla="*/ 1797917 h 7200899"/>
              <a:gd name="connsiteX11295" fmla="*/ 16605228 w 24516184"/>
              <a:gd name="connsiteY11295" fmla="*/ 1797905 h 7200899"/>
              <a:gd name="connsiteX11296" fmla="*/ 16605232 w 24516184"/>
              <a:gd name="connsiteY11296" fmla="*/ 1797894 h 7200899"/>
              <a:gd name="connsiteX11297" fmla="*/ 16605236 w 24516184"/>
              <a:gd name="connsiteY11297" fmla="*/ 1797882 h 7200899"/>
              <a:gd name="connsiteX11298" fmla="*/ 16605240 w 24516184"/>
              <a:gd name="connsiteY11298" fmla="*/ 1797877 h 7200899"/>
              <a:gd name="connsiteX11299" fmla="*/ 16605250 w 24516184"/>
              <a:gd name="connsiteY11299" fmla="*/ 1797848 h 7200899"/>
              <a:gd name="connsiteX11300" fmla="*/ 16605260 w 24516184"/>
              <a:gd name="connsiteY11300" fmla="*/ 1797822 h 7200899"/>
              <a:gd name="connsiteX11301" fmla="*/ 16605260 w 24516184"/>
              <a:gd name="connsiteY11301" fmla="*/ 1797817 h 7200899"/>
              <a:gd name="connsiteX11302" fmla="*/ 16605276 w 24516184"/>
              <a:gd name="connsiteY11302" fmla="*/ 1797781 h 7200899"/>
              <a:gd name="connsiteX11303" fmla="*/ 16605348 w 24516184"/>
              <a:gd name="connsiteY11303" fmla="*/ 1797580 h 7200899"/>
              <a:gd name="connsiteX11304" fmla="*/ 16605354 w 24516184"/>
              <a:gd name="connsiteY11304" fmla="*/ 1797567 h 7200899"/>
              <a:gd name="connsiteX11305" fmla="*/ 16605350 w 24516184"/>
              <a:gd name="connsiteY11305" fmla="*/ 1797577 h 7200899"/>
              <a:gd name="connsiteX11306" fmla="*/ 16605354 w 24516184"/>
              <a:gd name="connsiteY11306" fmla="*/ 1797565 h 7200899"/>
              <a:gd name="connsiteX11307" fmla="*/ 16605356 w 24516184"/>
              <a:gd name="connsiteY11307" fmla="*/ 1797557 h 7200899"/>
              <a:gd name="connsiteX11308" fmla="*/ 16605360 w 24516184"/>
              <a:gd name="connsiteY11308" fmla="*/ 1797551 h 7200899"/>
              <a:gd name="connsiteX11309" fmla="*/ 16605360 w 24516184"/>
              <a:gd name="connsiteY11309" fmla="*/ 1797545 h 7200899"/>
              <a:gd name="connsiteX11310" fmla="*/ 16605362 w 24516184"/>
              <a:gd name="connsiteY11310" fmla="*/ 1797541 h 7200899"/>
              <a:gd name="connsiteX11311" fmla="*/ 16605362 w 24516184"/>
              <a:gd name="connsiteY11311" fmla="*/ 1797542 h 7200899"/>
              <a:gd name="connsiteX11312" fmla="*/ 16605364 w 24516184"/>
              <a:gd name="connsiteY11312" fmla="*/ 1797540 h 7200899"/>
              <a:gd name="connsiteX11313" fmla="*/ 16605366 w 24516184"/>
              <a:gd name="connsiteY11313" fmla="*/ 1797531 h 7200899"/>
              <a:gd name="connsiteX11314" fmla="*/ 16605364 w 24516184"/>
              <a:gd name="connsiteY11314" fmla="*/ 1797536 h 7200899"/>
              <a:gd name="connsiteX11315" fmla="*/ 16605368 w 24516184"/>
              <a:gd name="connsiteY11315" fmla="*/ 1797526 h 7200899"/>
              <a:gd name="connsiteX11316" fmla="*/ 16605376 w 24516184"/>
              <a:gd name="connsiteY11316" fmla="*/ 1797507 h 7200899"/>
              <a:gd name="connsiteX11317" fmla="*/ 16605382 w 24516184"/>
              <a:gd name="connsiteY11317" fmla="*/ 1797488 h 7200899"/>
              <a:gd name="connsiteX11318" fmla="*/ 16605392 w 24516184"/>
              <a:gd name="connsiteY11318" fmla="*/ 1797458 h 7200899"/>
              <a:gd name="connsiteX11319" fmla="*/ 16605400 w 24516184"/>
              <a:gd name="connsiteY11319" fmla="*/ 1797439 h 7200899"/>
              <a:gd name="connsiteX11320" fmla="*/ 16605400 w 24516184"/>
              <a:gd name="connsiteY11320" fmla="*/ 1797438 h 7200899"/>
              <a:gd name="connsiteX11321" fmla="*/ 16605402 w 24516184"/>
              <a:gd name="connsiteY11321" fmla="*/ 1797436 h 7200899"/>
              <a:gd name="connsiteX11322" fmla="*/ 16605404 w 24516184"/>
              <a:gd name="connsiteY11322" fmla="*/ 1797433 h 7200899"/>
              <a:gd name="connsiteX11323" fmla="*/ 16605404 w 24516184"/>
              <a:gd name="connsiteY11323" fmla="*/ 1797428 h 7200899"/>
              <a:gd name="connsiteX11324" fmla="*/ 16605404 w 24516184"/>
              <a:gd name="connsiteY11324" fmla="*/ 1797431 h 7200899"/>
              <a:gd name="connsiteX11325" fmla="*/ 16605408 w 24516184"/>
              <a:gd name="connsiteY11325" fmla="*/ 1797419 h 7200899"/>
              <a:gd name="connsiteX11326" fmla="*/ 16605408 w 24516184"/>
              <a:gd name="connsiteY11326" fmla="*/ 1797415 h 7200899"/>
              <a:gd name="connsiteX11327" fmla="*/ 16605410 w 24516184"/>
              <a:gd name="connsiteY11327" fmla="*/ 1797411 h 7200899"/>
              <a:gd name="connsiteX11328" fmla="*/ 16605410 w 24516184"/>
              <a:gd name="connsiteY11328" fmla="*/ 1797413 h 7200899"/>
              <a:gd name="connsiteX11329" fmla="*/ 16605412 w 24516184"/>
              <a:gd name="connsiteY11329" fmla="*/ 1797410 h 7200899"/>
              <a:gd name="connsiteX11330" fmla="*/ 16605410 w 24516184"/>
              <a:gd name="connsiteY11330" fmla="*/ 1797411 h 7200899"/>
              <a:gd name="connsiteX11331" fmla="*/ 16605412 w 24516184"/>
              <a:gd name="connsiteY11331" fmla="*/ 1797409 h 7200899"/>
              <a:gd name="connsiteX11332" fmla="*/ 16605412 w 24516184"/>
              <a:gd name="connsiteY11332" fmla="*/ 1797405 h 7200899"/>
              <a:gd name="connsiteX11333" fmla="*/ 16605412 w 24516184"/>
              <a:gd name="connsiteY11333" fmla="*/ 1797403 h 7200899"/>
              <a:gd name="connsiteX11334" fmla="*/ 16605414 w 24516184"/>
              <a:gd name="connsiteY11334" fmla="*/ 1797401 h 7200899"/>
              <a:gd name="connsiteX11335" fmla="*/ 16605418 w 24516184"/>
              <a:gd name="connsiteY11335" fmla="*/ 1797390 h 7200899"/>
              <a:gd name="connsiteX11336" fmla="*/ 16605418 w 24516184"/>
              <a:gd name="connsiteY11336" fmla="*/ 1797389 h 7200899"/>
              <a:gd name="connsiteX11337" fmla="*/ 16605420 w 24516184"/>
              <a:gd name="connsiteY11337" fmla="*/ 1797384 h 7200899"/>
              <a:gd name="connsiteX11338" fmla="*/ 16605424 w 24516184"/>
              <a:gd name="connsiteY11338" fmla="*/ 1797376 h 7200899"/>
              <a:gd name="connsiteX11339" fmla="*/ 16605440 w 24516184"/>
              <a:gd name="connsiteY11339" fmla="*/ 1797327 h 7200899"/>
              <a:gd name="connsiteX11340" fmla="*/ 16605446 w 24516184"/>
              <a:gd name="connsiteY11340" fmla="*/ 1797312 h 7200899"/>
              <a:gd name="connsiteX11341" fmla="*/ 16605456 w 24516184"/>
              <a:gd name="connsiteY11341" fmla="*/ 1797288 h 7200899"/>
              <a:gd name="connsiteX11342" fmla="*/ 16605472 w 24516184"/>
              <a:gd name="connsiteY11342" fmla="*/ 1797244 h 7200899"/>
              <a:gd name="connsiteX11343" fmla="*/ 16605474 w 24516184"/>
              <a:gd name="connsiteY11343" fmla="*/ 1797237 h 7200899"/>
              <a:gd name="connsiteX11344" fmla="*/ 16605476 w 24516184"/>
              <a:gd name="connsiteY11344" fmla="*/ 1797232 h 7200899"/>
              <a:gd name="connsiteX11345" fmla="*/ 16605476 w 24516184"/>
              <a:gd name="connsiteY11345" fmla="*/ 1797229 h 7200899"/>
              <a:gd name="connsiteX11346" fmla="*/ 16605482 w 24516184"/>
              <a:gd name="connsiteY11346" fmla="*/ 1797216 h 7200899"/>
              <a:gd name="connsiteX11347" fmla="*/ 16605480 w 24516184"/>
              <a:gd name="connsiteY11347" fmla="*/ 1797217 h 7200899"/>
              <a:gd name="connsiteX11348" fmla="*/ 16605480 w 24516184"/>
              <a:gd name="connsiteY11348" fmla="*/ 1797222 h 7200899"/>
              <a:gd name="connsiteX11349" fmla="*/ 16605494 w 24516184"/>
              <a:gd name="connsiteY11349" fmla="*/ 1797182 h 7200899"/>
              <a:gd name="connsiteX11350" fmla="*/ 16605492 w 24516184"/>
              <a:gd name="connsiteY11350" fmla="*/ 1797185 h 7200899"/>
              <a:gd name="connsiteX11351" fmla="*/ 16605492 w 24516184"/>
              <a:gd name="connsiteY11351" fmla="*/ 1797186 h 7200899"/>
              <a:gd name="connsiteX11352" fmla="*/ 16605492 w 24516184"/>
              <a:gd name="connsiteY11352" fmla="*/ 1797186 h 7200899"/>
              <a:gd name="connsiteX11353" fmla="*/ 16605492 w 24516184"/>
              <a:gd name="connsiteY11353" fmla="*/ 1797187 h 7200899"/>
              <a:gd name="connsiteX11354" fmla="*/ 16605492 w 24516184"/>
              <a:gd name="connsiteY11354" fmla="*/ 1797188 h 7200899"/>
              <a:gd name="connsiteX11355" fmla="*/ 16605492 w 24516184"/>
              <a:gd name="connsiteY11355" fmla="*/ 1797189 h 7200899"/>
              <a:gd name="connsiteX11356" fmla="*/ 16605490 w 24516184"/>
              <a:gd name="connsiteY11356" fmla="*/ 1797191 h 7200899"/>
              <a:gd name="connsiteX11357" fmla="*/ 16605492 w 24516184"/>
              <a:gd name="connsiteY11357" fmla="*/ 1797190 h 7200899"/>
              <a:gd name="connsiteX11358" fmla="*/ 16605490 w 24516184"/>
              <a:gd name="connsiteY11358" fmla="*/ 1797192 h 7200899"/>
              <a:gd name="connsiteX11359" fmla="*/ 16605490 w 24516184"/>
              <a:gd name="connsiteY11359" fmla="*/ 1797194 h 7200899"/>
              <a:gd name="connsiteX11360" fmla="*/ 16605488 w 24516184"/>
              <a:gd name="connsiteY11360" fmla="*/ 1797195 h 7200899"/>
              <a:gd name="connsiteX11361" fmla="*/ 16605488 w 24516184"/>
              <a:gd name="connsiteY11361" fmla="*/ 1797196 h 7200899"/>
              <a:gd name="connsiteX11362" fmla="*/ 16605484 w 24516184"/>
              <a:gd name="connsiteY11362" fmla="*/ 1797205 h 7200899"/>
              <a:gd name="connsiteX11363" fmla="*/ 16605484 w 24516184"/>
              <a:gd name="connsiteY11363" fmla="*/ 1797208 h 7200899"/>
              <a:gd name="connsiteX11364" fmla="*/ 16605484 w 24516184"/>
              <a:gd name="connsiteY11364" fmla="*/ 1797213 h 7200899"/>
              <a:gd name="connsiteX11365" fmla="*/ 16605484 w 24516184"/>
              <a:gd name="connsiteY11365" fmla="*/ 1797209 h 7200899"/>
              <a:gd name="connsiteX11366" fmla="*/ 16605484 w 24516184"/>
              <a:gd name="connsiteY11366" fmla="*/ 1797208 h 7200899"/>
              <a:gd name="connsiteX11367" fmla="*/ 16605484 w 24516184"/>
              <a:gd name="connsiteY11367" fmla="*/ 1797207 h 7200899"/>
              <a:gd name="connsiteX11368" fmla="*/ 16605484 w 24516184"/>
              <a:gd name="connsiteY11368" fmla="*/ 1797205 h 7200899"/>
              <a:gd name="connsiteX11369" fmla="*/ 16605490 w 24516184"/>
              <a:gd name="connsiteY11369" fmla="*/ 1797194 h 7200899"/>
              <a:gd name="connsiteX11370" fmla="*/ 16605492 w 24516184"/>
              <a:gd name="connsiteY11370" fmla="*/ 1797190 h 7200899"/>
              <a:gd name="connsiteX11371" fmla="*/ 16605492 w 24516184"/>
              <a:gd name="connsiteY11371" fmla="*/ 1797189 h 7200899"/>
              <a:gd name="connsiteX11372" fmla="*/ 16605492 w 24516184"/>
              <a:gd name="connsiteY11372" fmla="*/ 1797189 h 7200899"/>
              <a:gd name="connsiteX11373" fmla="*/ 16605492 w 24516184"/>
              <a:gd name="connsiteY11373" fmla="*/ 1797188 h 7200899"/>
              <a:gd name="connsiteX11374" fmla="*/ 16605492 w 24516184"/>
              <a:gd name="connsiteY11374" fmla="*/ 1797186 h 7200899"/>
              <a:gd name="connsiteX11375" fmla="*/ 16605496 w 24516184"/>
              <a:gd name="connsiteY11375" fmla="*/ 1797177 h 7200899"/>
              <a:gd name="connsiteX11376" fmla="*/ 16605496 w 24516184"/>
              <a:gd name="connsiteY11376" fmla="*/ 1797178 h 7200899"/>
              <a:gd name="connsiteX11377" fmla="*/ 16605496 w 24516184"/>
              <a:gd name="connsiteY11377" fmla="*/ 1797179 h 7200899"/>
              <a:gd name="connsiteX11378" fmla="*/ 16605496 w 24516184"/>
              <a:gd name="connsiteY11378" fmla="*/ 1797178 h 7200899"/>
              <a:gd name="connsiteX11379" fmla="*/ 16605500 w 24516184"/>
              <a:gd name="connsiteY11379" fmla="*/ 1797167 h 7200899"/>
              <a:gd name="connsiteX11380" fmla="*/ 16605498 w 24516184"/>
              <a:gd name="connsiteY11380" fmla="*/ 1797169 h 7200899"/>
              <a:gd name="connsiteX11381" fmla="*/ 16605498 w 24516184"/>
              <a:gd name="connsiteY11381" fmla="*/ 1797171 h 7200899"/>
              <a:gd name="connsiteX11382" fmla="*/ 16605496 w 24516184"/>
              <a:gd name="connsiteY11382" fmla="*/ 1797172 h 7200899"/>
              <a:gd name="connsiteX11383" fmla="*/ 16605496 w 24516184"/>
              <a:gd name="connsiteY11383" fmla="*/ 1797173 h 7200899"/>
              <a:gd name="connsiteX11384" fmla="*/ 16605496 w 24516184"/>
              <a:gd name="connsiteY11384" fmla="*/ 1797176 h 7200899"/>
              <a:gd name="connsiteX11385" fmla="*/ 16605496 w 24516184"/>
              <a:gd name="connsiteY11385" fmla="*/ 1797177 h 7200899"/>
              <a:gd name="connsiteX11386" fmla="*/ 16605496 w 24516184"/>
              <a:gd name="connsiteY11386" fmla="*/ 1797173 h 7200899"/>
              <a:gd name="connsiteX11387" fmla="*/ 16605496 w 24516184"/>
              <a:gd name="connsiteY11387" fmla="*/ 1797175 h 7200899"/>
              <a:gd name="connsiteX11388" fmla="*/ 16605498 w 24516184"/>
              <a:gd name="connsiteY11388" fmla="*/ 1797171 h 7200899"/>
              <a:gd name="connsiteX11389" fmla="*/ 16605500 w 24516184"/>
              <a:gd name="connsiteY11389" fmla="*/ 1797168 h 7200899"/>
              <a:gd name="connsiteX11390" fmla="*/ 16605502 w 24516184"/>
              <a:gd name="connsiteY11390" fmla="*/ 1797159 h 7200899"/>
              <a:gd name="connsiteX11391" fmla="*/ 16605500 w 24516184"/>
              <a:gd name="connsiteY11391" fmla="*/ 1797164 h 7200899"/>
              <a:gd name="connsiteX11392" fmla="*/ 16605500 w 24516184"/>
              <a:gd name="connsiteY11392" fmla="*/ 1797167 h 7200899"/>
              <a:gd name="connsiteX11393" fmla="*/ 16605512 w 24516184"/>
              <a:gd name="connsiteY11393" fmla="*/ 1797131 h 7200899"/>
              <a:gd name="connsiteX11394" fmla="*/ 16605512 w 24516184"/>
              <a:gd name="connsiteY11394" fmla="*/ 1797134 h 7200899"/>
              <a:gd name="connsiteX11395" fmla="*/ 16605512 w 24516184"/>
              <a:gd name="connsiteY11395" fmla="*/ 1797133 h 7200899"/>
              <a:gd name="connsiteX11396" fmla="*/ 16605516 w 24516184"/>
              <a:gd name="connsiteY11396" fmla="*/ 1797120 h 7200899"/>
              <a:gd name="connsiteX11397" fmla="*/ 16605514 w 24516184"/>
              <a:gd name="connsiteY11397" fmla="*/ 1797126 h 7200899"/>
              <a:gd name="connsiteX11398" fmla="*/ 16605514 w 24516184"/>
              <a:gd name="connsiteY11398" fmla="*/ 1797126 h 7200899"/>
              <a:gd name="connsiteX11399" fmla="*/ 16605516 w 24516184"/>
              <a:gd name="connsiteY11399" fmla="*/ 1797117 h 7200899"/>
              <a:gd name="connsiteX11400" fmla="*/ 16605516 w 24516184"/>
              <a:gd name="connsiteY11400" fmla="*/ 1797120 h 7200899"/>
              <a:gd name="connsiteX11401" fmla="*/ 16605516 w 24516184"/>
              <a:gd name="connsiteY11401" fmla="*/ 1797119 h 7200899"/>
              <a:gd name="connsiteX11402" fmla="*/ 16605520 w 24516184"/>
              <a:gd name="connsiteY11402" fmla="*/ 1797112 h 7200899"/>
              <a:gd name="connsiteX11403" fmla="*/ 16605518 w 24516184"/>
              <a:gd name="connsiteY11403" fmla="*/ 1797115 h 7200899"/>
              <a:gd name="connsiteX11404" fmla="*/ 16605516 w 24516184"/>
              <a:gd name="connsiteY11404" fmla="*/ 1797117 h 7200899"/>
              <a:gd name="connsiteX11405" fmla="*/ 16605516 w 24516184"/>
              <a:gd name="connsiteY11405" fmla="*/ 1797116 h 7200899"/>
              <a:gd name="connsiteX11406" fmla="*/ 16605516 w 24516184"/>
              <a:gd name="connsiteY11406" fmla="*/ 1797119 h 7200899"/>
              <a:gd name="connsiteX11407" fmla="*/ 16605514 w 24516184"/>
              <a:gd name="connsiteY11407" fmla="*/ 1797126 h 7200899"/>
              <a:gd name="connsiteX11408" fmla="*/ 16605512 w 24516184"/>
              <a:gd name="connsiteY11408" fmla="*/ 1797129 h 7200899"/>
              <a:gd name="connsiteX11409" fmla="*/ 16605512 w 24516184"/>
              <a:gd name="connsiteY11409" fmla="*/ 1797131 h 7200899"/>
              <a:gd name="connsiteX11410" fmla="*/ 16605512 w 24516184"/>
              <a:gd name="connsiteY11410" fmla="*/ 1797130 h 7200899"/>
              <a:gd name="connsiteX11411" fmla="*/ 16605512 w 24516184"/>
              <a:gd name="connsiteY11411" fmla="*/ 1797133 h 7200899"/>
              <a:gd name="connsiteX11412" fmla="*/ 16605508 w 24516184"/>
              <a:gd name="connsiteY11412" fmla="*/ 1797139 h 7200899"/>
              <a:gd name="connsiteX11413" fmla="*/ 16605504 w 24516184"/>
              <a:gd name="connsiteY11413" fmla="*/ 1797152 h 7200899"/>
              <a:gd name="connsiteX11414" fmla="*/ 16605504 w 24516184"/>
              <a:gd name="connsiteY11414" fmla="*/ 1797153 h 7200899"/>
              <a:gd name="connsiteX11415" fmla="*/ 16605504 w 24516184"/>
              <a:gd name="connsiteY11415" fmla="*/ 1797157 h 7200899"/>
              <a:gd name="connsiteX11416" fmla="*/ 16605504 w 24516184"/>
              <a:gd name="connsiteY11416" fmla="*/ 1797158 h 7200899"/>
              <a:gd name="connsiteX11417" fmla="*/ 16605504 w 24516184"/>
              <a:gd name="connsiteY11417" fmla="*/ 1797154 h 7200899"/>
              <a:gd name="connsiteX11418" fmla="*/ 16605506 w 24516184"/>
              <a:gd name="connsiteY11418" fmla="*/ 1797149 h 7200899"/>
              <a:gd name="connsiteX11419" fmla="*/ 16605504 w 24516184"/>
              <a:gd name="connsiteY11419" fmla="*/ 1797152 h 7200899"/>
              <a:gd name="connsiteX11420" fmla="*/ 16605506 w 24516184"/>
              <a:gd name="connsiteY11420" fmla="*/ 1797149 h 7200899"/>
              <a:gd name="connsiteX11421" fmla="*/ 16605508 w 24516184"/>
              <a:gd name="connsiteY11421" fmla="*/ 1797139 h 7200899"/>
              <a:gd name="connsiteX11422" fmla="*/ 16605512 w 24516184"/>
              <a:gd name="connsiteY11422" fmla="*/ 1797134 h 7200899"/>
              <a:gd name="connsiteX11423" fmla="*/ 16605510 w 24516184"/>
              <a:gd name="connsiteY11423" fmla="*/ 1797139 h 7200899"/>
              <a:gd name="connsiteX11424" fmla="*/ 16605514 w 24516184"/>
              <a:gd name="connsiteY11424" fmla="*/ 1797128 h 7200899"/>
              <a:gd name="connsiteX11425" fmla="*/ 16605512 w 24516184"/>
              <a:gd name="connsiteY11425" fmla="*/ 1797129 h 7200899"/>
              <a:gd name="connsiteX11426" fmla="*/ 16605514 w 24516184"/>
              <a:gd name="connsiteY11426" fmla="*/ 1797126 h 7200899"/>
              <a:gd name="connsiteX11427" fmla="*/ 16605520 w 24516184"/>
              <a:gd name="connsiteY11427" fmla="*/ 1797114 h 7200899"/>
              <a:gd name="connsiteX11428" fmla="*/ 16605520 w 24516184"/>
              <a:gd name="connsiteY11428" fmla="*/ 1797113 h 7200899"/>
              <a:gd name="connsiteX11429" fmla="*/ 16605526 w 24516184"/>
              <a:gd name="connsiteY11429" fmla="*/ 1797094 h 7200899"/>
              <a:gd name="connsiteX11430" fmla="*/ 16605526 w 24516184"/>
              <a:gd name="connsiteY11430" fmla="*/ 1797095 h 7200899"/>
              <a:gd name="connsiteX11431" fmla="*/ 16605522 w 24516184"/>
              <a:gd name="connsiteY11431" fmla="*/ 1797105 h 7200899"/>
              <a:gd name="connsiteX11432" fmla="*/ 16605522 w 24516184"/>
              <a:gd name="connsiteY11432" fmla="*/ 1797104 h 7200899"/>
              <a:gd name="connsiteX11433" fmla="*/ 16605536 w 24516184"/>
              <a:gd name="connsiteY11433" fmla="*/ 1797070 h 7200899"/>
              <a:gd name="connsiteX11434" fmla="*/ 16605528 w 24516184"/>
              <a:gd name="connsiteY11434" fmla="*/ 1797085 h 7200899"/>
              <a:gd name="connsiteX11435" fmla="*/ 16605522 w 24516184"/>
              <a:gd name="connsiteY11435" fmla="*/ 1797104 h 7200899"/>
              <a:gd name="connsiteX11436" fmla="*/ 16605520 w 24516184"/>
              <a:gd name="connsiteY11436" fmla="*/ 1797111 h 7200899"/>
              <a:gd name="connsiteX11437" fmla="*/ 16605520 w 24516184"/>
              <a:gd name="connsiteY11437" fmla="*/ 1797111 h 7200899"/>
              <a:gd name="connsiteX11438" fmla="*/ 16605520 w 24516184"/>
              <a:gd name="connsiteY11438" fmla="*/ 1797108 h 7200899"/>
              <a:gd name="connsiteX11439" fmla="*/ 16605522 w 24516184"/>
              <a:gd name="connsiteY11439" fmla="*/ 1797105 h 7200899"/>
              <a:gd name="connsiteX11440" fmla="*/ 16605522 w 24516184"/>
              <a:gd name="connsiteY11440" fmla="*/ 1797106 h 7200899"/>
              <a:gd name="connsiteX11441" fmla="*/ 16605526 w 24516184"/>
              <a:gd name="connsiteY11441" fmla="*/ 1797095 h 7200899"/>
              <a:gd name="connsiteX11442" fmla="*/ 16605572 w 24516184"/>
              <a:gd name="connsiteY11442" fmla="*/ 1796966 h 7200899"/>
              <a:gd name="connsiteX11443" fmla="*/ 16605572 w 24516184"/>
              <a:gd name="connsiteY11443" fmla="*/ 1796968 h 7200899"/>
              <a:gd name="connsiteX11444" fmla="*/ 16605572 w 24516184"/>
              <a:gd name="connsiteY11444" fmla="*/ 1796972 h 7200899"/>
              <a:gd name="connsiteX11445" fmla="*/ 16605550 w 24516184"/>
              <a:gd name="connsiteY11445" fmla="*/ 1797030 h 7200899"/>
              <a:gd name="connsiteX11446" fmla="*/ 16605544 w 24516184"/>
              <a:gd name="connsiteY11446" fmla="*/ 1797042 h 7200899"/>
              <a:gd name="connsiteX11447" fmla="*/ 16605544 w 24516184"/>
              <a:gd name="connsiteY11447" fmla="*/ 1797048 h 7200899"/>
              <a:gd name="connsiteX11448" fmla="*/ 16605536 w 24516184"/>
              <a:gd name="connsiteY11448" fmla="*/ 1797066 h 7200899"/>
              <a:gd name="connsiteX11449" fmla="*/ 16605536 w 24516184"/>
              <a:gd name="connsiteY11449" fmla="*/ 1797067 h 7200899"/>
              <a:gd name="connsiteX11450" fmla="*/ 16605536 w 24516184"/>
              <a:gd name="connsiteY11450" fmla="*/ 1797069 h 7200899"/>
              <a:gd name="connsiteX11451" fmla="*/ 16605536 w 24516184"/>
              <a:gd name="connsiteY11451" fmla="*/ 1797069 h 7200899"/>
              <a:gd name="connsiteX11452" fmla="*/ 16605536 w 24516184"/>
              <a:gd name="connsiteY11452" fmla="*/ 1797068 h 7200899"/>
              <a:gd name="connsiteX11453" fmla="*/ 16605544 w 24516184"/>
              <a:gd name="connsiteY11453" fmla="*/ 1797048 h 7200899"/>
              <a:gd name="connsiteX11454" fmla="*/ 16605550 w 24516184"/>
              <a:gd name="connsiteY11454" fmla="*/ 1797030 h 7200899"/>
              <a:gd name="connsiteX11455" fmla="*/ 16605572 w 24516184"/>
              <a:gd name="connsiteY11455" fmla="*/ 1796971 h 7200899"/>
              <a:gd name="connsiteX11456" fmla="*/ 16605572 w 24516184"/>
              <a:gd name="connsiteY11456" fmla="*/ 1796972 h 7200899"/>
              <a:gd name="connsiteX11457" fmla="*/ 16605572 w 24516184"/>
              <a:gd name="connsiteY11457" fmla="*/ 1796971 h 7200899"/>
              <a:gd name="connsiteX11458" fmla="*/ 16605572 w 24516184"/>
              <a:gd name="connsiteY11458" fmla="*/ 1796970 h 7200899"/>
              <a:gd name="connsiteX11459" fmla="*/ 16605572 w 24516184"/>
              <a:gd name="connsiteY11459" fmla="*/ 1796968 h 7200899"/>
              <a:gd name="connsiteX11460" fmla="*/ 16605572 w 24516184"/>
              <a:gd name="connsiteY11460" fmla="*/ 1796968 h 7200899"/>
              <a:gd name="connsiteX11461" fmla="*/ 16605572 w 24516184"/>
              <a:gd name="connsiteY11461" fmla="*/ 1796967 h 7200899"/>
              <a:gd name="connsiteX11462" fmla="*/ 16605576 w 24516184"/>
              <a:gd name="connsiteY11462" fmla="*/ 1796958 h 7200899"/>
              <a:gd name="connsiteX11463" fmla="*/ 16605576 w 24516184"/>
              <a:gd name="connsiteY11463" fmla="*/ 1796962 h 7200899"/>
              <a:gd name="connsiteX11464" fmla="*/ 16605576 w 24516184"/>
              <a:gd name="connsiteY11464" fmla="*/ 1796962 h 7200899"/>
              <a:gd name="connsiteX11465" fmla="*/ 16605574 w 24516184"/>
              <a:gd name="connsiteY11465" fmla="*/ 1796962 h 7200899"/>
              <a:gd name="connsiteX11466" fmla="*/ 16605572 w 24516184"/>
              <a:gd name="connsiteY11466" fmla="*/ 1796965 h 7200899"/>
              <a:gd name="connsiteX11467" fmla="*/ 16605574 w 24516184"/>
              <a:gd name="connsiteY11467" fmla="*/ 1796963 h 7200899"/>
              <a:gd name="connsiteX11468" fmla="*/ 16605576 w 24516184"/>
              <a:gd name="connsiteY11468" fmla="*/ 1796962 h 7200899"/>
              <a:gd name="connsiteX11469" fmla="*/ 16605576 w 24516184"/>
              <a:gd name="connsiteY11469" fmla="*/ 1796959 h 7200899"/>
              <a:gd name="connsiteX11470" fmla="*/ 16605584 w 24516184"/>
              <a:gd name="connsiteY11470" fmla="*/ 1796933 h 7200899"/>
              <a:gd name="connsiteX11471" fmla="*/ 16605580 w 24516184"/>
              <a:gd name="connsiteY11471" fmla="*/ 1796946 h 7200899"/>
              <a:gd name="connsiteX11472" fmla="*/ 16605580 w 24516184"/>
              <a:gd name="connsiteY11472" fmla="*/ 1796948 h 7200899"/>
              <a:gd name="connsiteX11473" fmla="*/ 16605580 w 24516184"/>
              <a:gd name="connsiteY11473" fmla="*/ 1796949 h 7200899"/>
              <a:gd name="connsiteX11474" fmla="*/ 16605578 w 24516184"/>
              <a:gd name="connsiteY11474" fmla="*/ 1796953 h 7200899"/>
              <a:gd name="connsiteX11475" fmla="*/ 16605576 w 24516184"/>
              <a:gd name="connsiteY11475" fmla="*/ 1796955 h 7200899"/>
              <a:gd name="connsiteX11476" fmla="*/ 16605576 w 24516184"/>
              <a:gd name="connsiteY11476" fmla="*/ 1796957 h 7200899"/>
              <a:gd name="connsiteX11477" fmla="*/ 16605576 w 24516184"/>
              <a:gd name="connsiteY11477" fmla="*/ 1796956 h 7200899"/>
              <a:gd name="connsiteX11478" fmla="*/ 16605578 w 24516184"/>
              <a:gd name="connsiteY11478" fmla="*/ 1796953 h 7200899"/>
              <a:gd name="connsiteX11479" fmla="*/ 16605580 w 24516184"/>
              <a:gd name="connsiteY11479" fmla="*/ 1796951 h 7200899"/>
              <a:gd name="connsiteX11480" fmla="*/ 16605580 w 24516184"/>
              <a:gd name="connsiteY11480" fmla="*/ 1796949 h 7200899"/>
              <a:gd name="connsiteX11481" fmla="*/ 16605580 w 24516184"/>
              <a:gd name="connsiteY11481" fmla="*/ 1796948 h 7200899"/>
              <a:gd name="connsiteX11482" fmla="*/ 16605580 w 24516184"/>
              <a:gd name="connsiteY11482" fmla="*/ 1796948 h 7200899"/>
              <a:gd name="connsiteX11483" fmla="*/ 16605580 w 24516184"/>
              <a:gd name="connsiteY11483" fmla="*/ 1796947 h 7200899"/>
              <a:gd name="connsiteX11484" fmla="*/ 16605580 w 24516184"/>
              <a:gd name="connsiteY11484" fmla="*/ 1796946 h 7200899"/>
              <a:gd name="connsiteX11485" fmla="*/ 16605580 w 24516184"/>
              <a:gd name="connsiteY11485" fmla="*/ 1796944 h 7200899"/>
              <a:gd name="connsiteX11486" fmla="*/ 16605584 w 24516184"/>
              <a:gd name="connsiteY11486" fmla="*/ 1796939 h 7200899"/>
              <a:gd name="connsiteX11487" fmla="*/ 16605584 w 24516184"/>
              <a:gd name="connsiteY11487" fmla="*/ 1796936 h 7200899"/>
              <a:gd name="connsiteX11488" fmla="*/ 16605608 w 24516184"/>
              <a:gd name="connsiteY11488" fmla="*/ 1796869 h 7200899"/>
              <a:gd name="connsiteX11489" fmla="*/ 16605606 w 24516184"/>
              <a:gd name="connsiteY11489" fmla="*/ 1796878 h 7200899"/>
              <a:gd name="connsiteX11490" fmla="*/ 16605608 w 24516184"/>
              <a:gd name="connsiteY11490" fmla="*/ 1796870 h 7200899"/>
              <a:gd name="connsiteX11491" fmla="*/ 16605610 w 24516184"/>
              <a:gd name="connsiteY11491" fmla="*/ 1796867 h 7200899"/>
              <a:gd name="connsiteX11492" fmla="*/ 16605608 w 24516184"/>
              <a:gd name="connsiteY11492" fmla="*/ 1796868 h 7200899"/>
              <a:gd name="connsiteX11493" fmla="*/ 16605608 w 24516184"/>
              <a:gd name="connsiteY11493" fmla="*/ 1796870 h 7200899"/>
              <a:gd name="connsiteX11494" fmla="*/ 16605600 w 24516184"/>
              <a:gd name="connsiteY11494" fmla="*/ 1796892 h 7200899"/>
              <a:gd name="connsiteX11495" fmla="*/ 16605588 w 24516184"/>
              <a:gd name="connsiteY11495" fmla="*/ 1796926 h 7200899"/>
              <a:gd name="connsiteX11496" fmla="*/ 16605606 w 24516184"/>
              <a:gd name="connsiteY11496" fmla="*/ 1796878 h 7200899"/>
              <a:gd name="connsiteX11497" fmla="*/ 16605610 w 24516184"/>
              <a:gd name="connsiteY11497" fmla="*/ 1796868 h 7200899"/>
              <a:gd name="connsiteX11498" fmla="*/ 16605626 w 24516184"/>
              <a:gd name="connsiteY11498" fmla="*/ 1796822 h 7200899"/>
              <a:gd name="connsiteX11499" fmla="*/ 16605626 w 24516184"/>
              <a:gd name="connsiteY11499" fmla="*/ 1796823 h 7200899"/>
              <a:gd name="connsiteX11500" fmla="*/ 16605624 w 24516184"/>
              <a:gd name="connsiteY11500" fmla="*/ 1796823 h 7200899"/>
              <a:gd name="connsiteX11501" fmla="*/ 16605636 w 24516184"/>
              <a:gd name="connsiteY11501" fmla="*/ 1796794 h 7200899"/>
              <a:gd name="connsiteX11502" fmla="*/ 16605636 w 24516184"/>
              <a:gd name="connsiteY11502" fmla="*/ 1796794 h 7200899"/>
              <a:gd name="connsiteX11503" fmla="*/ 16605630 w 24516184"/>
              <a:gd name="connsiteY11503" fmla="*/ 1796809 h 7200899"/>
              <a:gd name="connsiteX11504" fmla="*/ 16605636 w 24516184"/>
              <a:gd name="connsiteY11504" fmla="*/ 1796791 h 7200899"/>
              <a:gd name="connsiteX11505" fmla="*/ 16605636 w 24516184"/>
              <a:gd name="connsiteY11505" fmla="*/ 1796794 h 7200899"/>
              <a:gd name="connsiteX11506" fmla="*/ 16605636 w 24516184"/>
              <a:gd name="connsiteY11506" fmla="*/ 1796794 h 7200899"/>
              <a:gd name="connsiteX11507" fmla="*/ 16605642 w 24516184"/>
              <a:gd name="connsiteY11507" fmla="*/ 1796778 h 7200899"/>
              <a:gd name="connsiteX11508" fmla="*/ 16605636 w 24516184"/>
              <a:gd name="connsiteY11508" fmla="*/ 1796791 h 7200899"/>
              <a:gd name="connsiteX11509" fmla="*/ 16605636 w 24516184"/>
              <a:gd name="connsiteY11509" fmla="*/ 1796790 h 7200899"/>
              <a:gd name="connsiteX11510" fmla="*/ 16605652 w 24516184"/>
              <a:gd name="connsiteY11510" fmla="*/ 1796756 h 7200899"/>
              <a:gd name="connsiteX11511" fmla="*/ 16605650 w 24516184"/>
              <a:gd name="connsiteY11511" fmla="*/ 1796757 h 7200899"/>
              <a:gd name="connsiteX11512" fmla="*/ 16605650 w 24516184"/>
              <a:gd name="connsiteY11512" fmla="*/ 1796757 h 7200899"/>
              <a:gd name="connsiteX11513" fmla="*/ 16605648 w 24516184"/>
              <a:gd name="connsiteY11513" fmla="*/ 1796759 h 7200899"/>
              <a:gd name="connsiteX11514" fmla="*/ 16605648 w 24516184"/>
              <a:gd name="connsiteY11514" fmla="*/ 1796760 h 7200899"/>
              <a:gd name="connsiteX11515" fmla="*/ 16605648 w 24516184"/>
              <a:gd name="connsiteY11515" fmla="*/ 1796761 h 7200899"/>
              <a:gd name="connsiteX11516" fmla="*/ 16605646 w 24516184"/>
              <a:gd name="connsiteY11516" fmla="*/ 1796766 h 7200899"/>
              <a:gd name="connsiteX11517" fmla="*/ 16605646 w 24516184"/>
              <a:gd name="connsiteY11517" fmla="*/ 1796767 h 7200899"/>
              <a:gd name="connsiteX11518" fmla="*/ 16605644 w 24516184"/>
              <a:gd name="connsiteY11518" fmla="*/ 1796771 h 7200899"/>
              <a:gd name="connsiteX11519" fmla="*/ 16605644 w 24516184"/>
              <a:gd name="connsiteY11519" fmla="*/ 1796770 h 7200899"/>
              <a:gd name="connsiteX11520" fmla="*/ 16605644 w 24516184"/>
              <a:gd name="connsiteY11520" fmla="*/ 1796771 h 7200899"/>
              <a:gd name="connsiteX11521" fmla="*/ 16605644 w 24516184"/>
              <a:gd name="connsiteY11521" fmla="*/ 1796772 h 7200899"/>
              <a:gd name="connsiteX11522" fmla="*/ 16605644 w 24516184"/>
              <a:gd name="connsiteY11522" fmla="*/ 1796775 h 7200899"/>
              <a:gd name="connsiteX11523" fmla="*/ 16605636 w 24516184"/>
              <a:gd name="connsiteY11523" fmla="*/ 1796790 h 7200899"/>
              <a:gd name="connsiteX11524" fmla="*/ 16605636 w 24516184"/>
              <a:gd name="connsiteY11524" fmla="*/ 1796794 h 7200899"/>
              <a:gd name="connsiteX11525" fmla="*/ 16605630 w 24516184"/>
              <a:gd name="connsiteY11525" fmla="*/ 1796809 h 7200899"/>
              <a:gd name="connsiteX11526" fmla="*/ 16605628 w 24516184"/>
              <a:gd name="connsiteY11526" fmla="*/ 1796813 h 7200899"/>
              <a:gd name="connsiteX11527" fmla="*/ 16605628 w 24516184"/>
              <a:gd name="connsiteY11527" fmla="*/ 1796815 h 7200899"/>
              <a:gd name="connsiteX11528" fmla="*/ 16605628 w 24516184"/>
              <a:gd name="connsiteY11528" fmla="*/ 1796814 h 7200899"/>
              <a:gd name="connsiteX11529" fmla="*/ 16605628 w 24516184"/>
              <a:gd name="connsiteY11529" fmla="*/ 1796817 h 7200899"/>
              <a:gd name="connsiteX11530" fmla="*/ 16605628 w 24516184"/>
              <a:gd name="connsiteY11530" fmla="*/ 1796815 h 7200899"/>
              <a:gd name="connsiteX11531" fmla="*/ 16605628 w 24516184"/>
              <a:gd name="connsiteY11531" fmla="*/ 1796818 h 7200899"/>
              <a:gd name="connsiteX11532" fmla="*/ 16605624 w 24516184"/>
              <a:gd name="connsiteY11532" fmla="*/ 1796823 h 7200899"/>
              <a:gd name="connsiteX11533" fmla="*/ 16605616 w 24516184"/>
              <a:gd name="connsiteY11533" fmla="*/ 1796850 h 7200899"/>
              <a:gd name="connsiteX11534" fmla="*/ 16605612 w 24516184"/>
              <a:gd name="connsiteY11534" fmla="*/ 1796860 h 7200899"/>
              <a:gd name="connsiteX11535" fmla="*/ 16605612 w 24516184"/>
              <a:gd name="connsiteY11535" fmla="*/ 1796863 h 7200899"/>
              <a:gd name="connsiteX11536" fmla="*/ 16605612 w 24516184"/>
              <a:gd name="connsiteY11536" fmla="*/ 1796862 h 7200899"/>
              <a:gd name="connsiteX11537" fmla="*/ 16605610 w 24516184"/>
              <a:gd name="connsiteY11537" fmla="*/ 1796864 h 7200899"/>
              <a:gd name="connsiteX11538" fmla="*/ 16605612 w 24516184"/>
              <a:gd name="connsiteY11538" fmla="*/ 1796863 h 7200899"/>
              <a:gd name="connsiteX11539" fmla="*/ 16605616 w 24516184"/>
              <a:gd name="connsiteY11539" fmla="*/ 1796850 h 7200899"/>
              <a:gd name="connsiteX11540" fmla="*/ 16605626 w 24516184"/>
              <a:gd name="connsiteY11540" fmla="*/ 1796823 h 7200899"/>
              <a:gd name="connsiteX11541" fmla="*/ 16605628 w 24516184"/>
              <a:gd name="connsiteY11541" fmla="*/ 1796821 h 7200899"/>
              <a:gd name="connsiteX11542" fmla="*/ 16605626 w 24516184"/>
              <a:gd name="connsiteY11542" fmla="*/ 1796822 h 7200899"/>
              <a:gd name="connsiteX11543" fmla="*/ 16605628 w 24516184"/>
              <a:gd name="connsiteY11543" fmla="*/ 1796819 h 7200899"/>
              <a:gd name="connsiteX11544" fmla="*/ 16605628 w 24516184"/>
              <a:gd name="connsiteY11544" fmla="*/ 1796818 h 7200899"/>
              <a:gd name="connsiteX11545" fmla="*/ 16605628 w 24516184"/>
              <a:gd name="connsiteY11545" fmla="*/ 1796813 h 7200899"/>
              <a:gd name="connsiteX11546" fmla="*/ 16605636 w 24516184"/>
              <a:gd name="connsiteY11546" fmla="*/ 1796794 h 7200899"/>
              <a:gd name="connsiteX11547" fmla="*/ 16605642 w 24516184"/>
              <a:gd name="connsiteY11547" fmla="*/ 1796778 h 7200899"/>
              <a:gd name="connsiteX11548" fmla="*/ 16605644 w 24516184"/>
              <a:gd name="connsiteY11548" fmla="*/ 1796776 h 7200899"/>
              <a:gd name="connsiteX11549" fmla="*/ 16605644 w 24516184"/>
              <a:gd name="connsiteY11549" fmla="*/ 1796775 h 7200899"/>
              <a:gd name="connsiteX11550" fmla="*/ 16605644 w 24516184"/>
              <a:gd name="connsiteY11550" fmla="*/ 1796775 h 7200899"/>
              <a:gd name="connsiteX11551" fmla="*/ 16605644 w 24516184"/>
              <a:gd name="connsiteY11551" fmla="*/ 1796774 h 7200899"/>
              <a:gd name="connsiteX11552" fmla="*/ 16605644 w 24516184"/>
              <a:gd name="connsiteY11552" fmla="*/ 1796771 h 7200899"/>
              <a:gd name="connsiteX11553" fmla="*/ 16605646 w 24516184"/>
              <a:gd name="connsiteY11553" fmla="*/ 1796768 h 7200899"/>
              <a:gd name="connsiteX11554" fmla="*/ 16605648 w 24516184"/>
              <a:gd name="connsiteY11554" fmla="*/ 1796762 h 7200899"/>
              <a:gd name="connsiteX11555" fmla="*/ 16605648 w 24516184"/>
              <a:gd name="connsiteY11555" fmla="*/ 1796760 h 7200899"/>
              <a:gd name="connsiteX11556" fmla="*/ 16605650 w 24516184"/>
              <a:gd name="connsiteY11556" fmla="*/ 1796757 h 7200899"/>
              <a:gd name="connsiteX11557" fmla="*/ 16605656 w 24516184"/>
              <a:gd name="connsiteY11557" fmla="*/ 1796740 h 7200899"/>
              <a:gd name="connsiteX11558" fmla="*/ 16605654 w 24516184"/>
              <a:gd name="connsiteY11558" fmla="*/ 1796746 h 7200899"/>
              <a:gd name="connsiteX11559" fmla="*/ 16605654 w 24516184"/>
              <a:gd name="connsiteY11559" fmla="*/ 1796747 h 7200899"/>
              <a:gd name="connsiteX11560" fmla="*/ 16605652 w 24516184"/>
              <a:gd name="connsiteY11560" fmla="*/ 1796748 h 7200899"/>
              <a:gd name="connsiteX11561" fmla="*/ 16605652 w 24516184"/>
              <a:gd name="connsiteY11561" fmla="*/ 1796753 h 7200899"/>
              <a:gd name="connsiteX11562" fmla="*/ 16605652 w 24516184"/>
              <a:gd name="connsiteY11562" fmla="*/ 1796752 h 7200899"/>
              <a:gd name="connsiteX11563" fmla="*/ 16605652 w 24516184"/>
              <a:gd name="connsiteY11563" fmla="*/ 1796748 h 7200899"/>
              <a:gd name="connsiteX11564" fmla="*/ 16605652 w 24516184"/>
              <a:gd name="connsiteY11564" fmla="*/ 1796749 h 7200899"/>
              <a:gd name="connsiteX11565" fmla="*/ 16605654 w 24516184"/>
              <a:gd name="connsiteY11565" fmla="*/ 1796747 h 7200899"/>
              <a:gd name="connsiteX11566" fmla="*/ 16605660 w 24516184"/>
              <a:gd name="connsiteY11566" fmla="*/ 1796730 h 7200899"/>
              <a:gd name="connsiteX11567" fmla="*/ 16605660 w 24516184"/>
              <a:gd name="connsiteY11567" fmla="*/ 1796732 h 7200899"/>
              <a:gd name="connsiteX11568" fmla="*/ 16605658 w 24516184"/>
              <a:gd name="connsiteY11568" fmla="*/ 1796734 h 7200899"/>
              <a:gd name="connsiteX11569" fmla="*/ 16605658 w 24516184"/>
              <a:gd name="connsiteY11569" fmla="*/ 1796737 h 7200899"/>
              <a:gd name="connsiteX11570" fmla="*/ 16605660 w 24516184"/>
              <a:gd name="connsiteY11570" fmla="*/ 1796733 h 7200899"/>
              <a:gd name="connsiteX11571" fmla="*/ 16605672 w 24516184"/>
              <a:gd name="connsiteY11571" fmla="*/ 1796699 h 7200899"/>
              <a:gd name="connsiteX11572" fmla="*/ 16605672 w 24516184"/>
              <a:gd name="connsiteY11572" fmla="*/ 1796700 h 7200899"/>
              <a:gd name="connsiteX11573" fmla="*/ 16605670 w 24516184"/>
              <a:gd name="connsiteY11573" fmla="*/ 1796701 h 7200899"/>
              <a:gd name="connsiteX11574" fmla="*/ 16605664 w 24516184"/>
              <a:gd name="connsiteY11574" fmla="*/ 1796719 h 7200899"/>
              <a:gd name="connsiteX11575" fmla="*/ 16605668 w 24516184"/>
              <a:gd name="connsiteY11575" fmla="*/ 1796711 h 7200899"/>
              <a:gd name="connsiteX11576" fmla="*/ 16605664 w 24516184"/>
              <a:gd name="connsiteY11576" fmla="*/ 1796720 h 7200899"/>
              <a:gd name="connsiteX11577" fmla="*/ 16605664 w 24516184"/>
              <a:gd name="connsiteY11577" fmla="*/ 1796720 h 7200899"/>
              <a:gd name="connsiteX11578" fmla="*/ 16605664 w 24516184"/>
              <a:gd name="connsiteY11578" fmla="*/ 1796721 h 7200899"/>
              <a:gd name="connsiteX11579" fmla="*/ 16605662 w 24516184"/>
              <a:gd name="connsiteY11579" fmla="*/ 1796725 h 7200899"/>
              <a:gd name="connsiteX11580" fmla="*/ 16605664 w 24516184"/>
              <a:gd name="connsiteY11580" fmla="*/ 1796720 h 7200899"/>
              <a:gd name="connsiteX11581" fmla="*/ 16605668 w 24516184"/>
              <a:gd name="connsiteY11581" fmla="*/ 1796711 h 7200899"/>
              <a:gd name="connsiteX11582" fmla="*/ 16605668 w 24516184"/>
              <a:gd name="connsiteY11582" fmla="*/ 1796705 h 7200899"/>
              <a:gd name="connsiteX11583" fmla="*/ 16605670 w 24516184"/>
              <a:gd name="connsiteY11583" fmla="*/ 1796701 h 7200899"/>
              <a:gd name="connsiteX11584" fmla="*/ 16605672 w 24516184"/>
              <a:gd name="connsiteY11584" fmla="*/ 1796701 h 7200899"/>
              <a:gd name="connsiteX11585" fmla="*/ 16605672 w 24516184"/>
              <a:gd name="connsiteY11585" fmla="*/ 1796699 h 7200899"/>
              <a:gd name="connsiteX11586" fmla="*/ 16605672 w 24516184"/>
              <a:gd name="connsiteY11586" fmla="*/ 1796695 h 7200899"/>
              <a:gd name="connsiteX11587" fmla="*/ 16605672 w 24516184"/>
              <a:gd name="connsiteY11587" fmla="*/ 1796696 h 7200899"/>
              <a:gd name="connsiteX11588" fmla="*/ 16605672 w 24516184"/>
              <a:gd name="connsiteY11588" fmla="*/ 1796697 h 7200899"/>
              <a:gd name="connsiteX11589" fmla="*/ 16605688 w 24516184"/>
              <a:gd name="connsiteY11589" fmla="*/ 1796653 h 7200899"/>
              <a:gd name="connsiteX11590" fmla="*/ 16605688 w 24516184"/>
              <a:gd name="connsiteY11590" fmla="*/ 1796657 h 7200899"/>
              <a:gd name="connsiteX11591" fmla="*/ 16605684 w 24516184"/>
              <a:gd name="connsiteY11591" fmla="*/ 1796664 h 7200899"/>
              <a:gd name="connsiteX11592" fmla="*/ 16605684 w 24516184"/>
              <a:gd name="connsiteY11592" fmla="*/ 1796659 h 7200899"/>
              <a:gd name="connsiteX11593" fmla="*/ 16605688 w 24516184"/>
              <a:gd name="connsiteY11593" fmla="*/ 1796650 h 7200899"/>
              <a:gd name="connsiteX11594" fmla="*/ 16605688 w 24516184"/>
              <a:gd name="connsiteY11594" fmla="*/ 1796650 h 7200899"/>
              <a:gd name="connsiteX11595" fmla="*/ 16605688 w 24516184"/>
              <a:gd name="connsiteY11595" fmla="*/ 1796653 h 7200899"/>
              <a:gd name="connsiteX11596" fmla="*/ 16605688 w 24516184"/>
              <a:gd name="connsiteY11596" fmla="*/ 1796650 h 7200899"/>
              <a:gd name="connsiteX11597" fmla="*/ 16605688 w 24516184"/>
              <a:gd name="connsiteY11597" fmla="*/ 1796649 h 7200899"/>
              <a:gd name="connsiteX11598" fmla="*/ 16605688 w 24516184"/>
              <a:gd name="connsiteY11598" fmla="*/ 1796650 h 7200899"/>
              <a:gd name="connsiteX11599" fmla="*/ 16605688 w 24516184"/>
              <a:gd name="connsiteY11599" fmla="*/ 1796649 h 7200899"/>
              <a:gd name="connsiteX11600" fmla="*/ 16605690 w 24516184"/>
              <a:gd name="connsiteY11600" fmla="*/ 1796647 h 7200899"/>
              <a:gd name="connsiteX11601" fmla="*/ 16605690 w 24516184"/>
              <a:gd name="connsiteY11601" fmla="*/ 1796648 h 7200899"/>
              <a:gd name="connsiteX11602" fmla="*/ 16605688 w 24516184"/>
              <a:gd name="connsiteY11602" fmla="*/ 1796649 h 7200899"/>
              <a:gd name="connsiteX11603" fmla="*/ 16605688 w 24516184"/>
              <a:gd name="connsiteY11603" fmla="*/ 1796649 h 7200899"/>
              <a:gd name="connsiteX11604" fmla="*/ 16605692 w 24516184"/>
              <a:gd name="connsiteY11604" fmla="*/ 1796639 h 7200899"/>
              <a:gd name="connsiteX11605" fmla="*/ 16605692 w 24516184"/>
              <a:gd name="connsiteY11605" fmla="*/ 1796640 h 7200899"/>
              <a:gd name="connsiteX11606" fmla="*/ 16605692 w 24516184"/>
              <a:gd name="connsiteY11606" fmla="*/ 1796645 h 7200899"/>
              <a:gd name="connsiteX11607" fmla="*/ 16605696 w 24516184"/>
              <a:gd name="connsiteY11607" fmla="*/ 1796627 h 7200899"/>
              <a:gd name="connsiteX11608" fmla="*/ 16605696 w 24516184"/>
              <a:gd name="connsiteY11608" fmla="*/ 1796635 h 7200899"/>
              <a:gd name="connsiteX11609" fmla="*/ 16605692 w 24516184"/>
              <a:gd name="connsiteY11609" fmla="*/ 1796639 h 7200899"/>
              <a:gd name="connsiteX11610" fmla="*/ 16605700 w 24516184"/>
              <a:gd name="connsiteY11610" fmla="*/ 1796625 h 7200899"/>
              <a:gd name="connsiteX11611" fmla="*/ 16605698 w 24516184"/>
              <a:gd name="connsiteY11611" fmla="*/ 1796626 h 7200899"/>
              <a:gd name="connsiteX11612" fmla="*/ 16605698 w 24516184"/>
              <a:gd name="connsiteY11612" fmla="*/ 1796626 h 7200899"/>
              <a:gd name="connsiteX11613" fmla="*/ 16605696 w 24516184"/>
              <a:gd name="connsiteY11613" fmla="*/ 1796627 h 7200899"/>
              <a:gd name="connsiteX11614" fmla="*/ 16605688 w 24516184"/>
              <a:gd name="connsiteY11614" fmla="*/ 1796649 h 7200899"/>
              <a:gd name="connsiteX11615" fmla="*/ 16605688 w 24516184"/>
              <a:gd name="connsiteY11615" fmla="*/ 1796649 h 7200899"/>
              <a:gd name="connsiteX11616" fmla="*/ 16605688 w 24516184"/>
              <a:gd name="connsiteY11616" fmla="*/ 1796650 h 7200899"/>
              <a:gd name="connsiteX11617" fmla="*/ 16605684 w 24516184"/>
              <a:gd name="connsiteY11617" fmla="*/ 1796659 h 7200899"/>
              <a:gd name="connsiteX11618" fmla="*/ 16605682 w 24516184"/>
              <a:gd name="connsiteY11618" fmla="*/ 1796668 h 7200899"/>
              <a:gd name="connsiteX11619" fmla="*/ 16605680 w 24516184"/>
              <a:gd name="connsiteY11619" fmla="*/ 1796674 h 7200899"/>
              <a:gd name="connsiteX11620" fmla="*/ 16605678 w 24516184"/>
              <a:gd name="connsiteY11620" fmla="*/ 1796679 h 7200899"/>
              <a:gd name="connsiteX11621" fmla="*/ 16605680 w 24516184"/>
              <a:gd name="connsiteY11621" fmla="*/ 1796678 h 7200899"/>
              <a:gd name="connsiteX11622" fmla="*/ 16605678 w 24516184"/>
              <a:gd name="connsiteY11622" fmla="*/ 1796681 h 7200899"/>
              <a:gd name="connsiteX11623" fmla="*/ 16605676 w 24516184"/>
              <a:gd name="connsiteY11623" fmla="*/ 1796682 h 7200899"/>
              <a:gd name="connsiteX11624" fmla="*/ 16605676 w 24516184"/>
              <a:gd name="connsiteY11624" fmla="*/ 1796684 h 7200899"/>
              <a:gd name="connsiteX11625" fmla="*/ 16605672 w 24516184"/>
              <a:gd name="connsiteY11625" fmla="*/ 1796694 h 7200899"/>
              <a:gd name="connsiteX11626" fmla="*/ 16605678 w 24516184"/>
              <a:gd name="connsiteY11626" fmla="*/ 1796682 h 7200899"/>
              <a:gd name="connsiteX11627" fmla="*/ 16605680 w 24516184"/>
              <a:gd name="connsiteY11627" fmla="*/ 1796678 h 7200899"/>
              <a:gd name="connsiteX11628" fmla="*/ 16605680 w 24516184"/>
              <a:gd name="connsiteY11628" fmla="*/ 1796677 h 7200899"/>
              <a:gd name="connsiteX11629" fmla="*/ 16605680 w 24516184"/>
              <a:gd name="connsiteY11629" fmla="*/ 1796674 h 7200899"/>
              <a:gd name="connsiteX11630" fmla="*/ 16605680 w 24516184"/>
              <a:gd name="connsiteY11630" fmla="*/ 1796673 h 7200899"/>
              <a:gd name="connsiteX11631" fmla="*/ 16605680 w 24516184"/>
              <a:gd name="connsiteY11631" fmla="*/ 1796675 h 7200899"/>
              <a:gd name="connsiteX11632" fmla="*/ 16605682 w 24516184"/>
              <a:gd name="connsiteY11632" fmla="*/ 1796671 h 7200899"/>
              <a:gd name="connsiteX11633" fmla="*/ 16605682 w 24516184"/>
              <a:gd name="connsiteY11633" fmla="*/ 1796668 h 7200899"/>
              <a:gd name="connsiteX11634" fmla="*/ 16605684 w 24516184"/>
              <a:gd name="connsiteY11634" fmla="*/ 1796664 h 7200899"/>
              <a:gd name="connsiteX11635" fmla="*/ 16605684 w 24516184"/>
              <a:gd name="connsiteY11635" fmla="*/ 1796668 h 7200899"/>
              <a:gd name="connsiteX11636" fmla="*/ 16605688 w 24516184"/>
              <a:gd name="connsiteY11636" fmla="*/ 1796657 h 7200899"/>
              <a:gd name="connsiteX11637" fmla="*/ 16605688 w 24516184"/>
              <a:gd name="connsiteY11637" fmla="*/ 1796650 h 7200899"/>
              <a:gd name="connsiteX11638" fmla="*/ 16605690 w 24516184"/>
              <a:gd name="connsiteY11638" fmla="*/ 1796648 h 7200899"/>
              <a:gd name="connsiteX11639" fmla="*/ 16605692 w 24516184"/>
              <a:gd name="connsiteY11639" fmla="*/ 1796646 h 7200899"/>
              <a:gd name="connsiteX11640" fmla="*/ 16605690 w 24516184"/>
              <a:gd name="connsiteY11640" fmla="*/ 1796647 h 7200899"/>
              <a:gd name="connsiteX11641" fmla="*/ 16605692 w 24516184"/>
              <a:gd name="connsiteY11641" fmla="*/ 1796645 h 7200899"/>
              <a:gd name="connsiteX11642" fmla="*/ 16605692 w 24516184"/>
              <a:gd name="connsiteY11642" fmla="*/ 1796640 h 7200899"/>
              <a:gd name="connsiteX11643" fmla="*/ 16605696 w 24516184"/>
              <a:gd name="connsiteY11643" fmla="*/ 1796635 h 7200899"/>
              <a:gd name="connsiteX11644" fmla="*/ 16605698 w 24516184"/>
              <a:gd name="connsiteY11644" fmla="*/ 1796626 h 7200899"/>
              <a:gd name="connsiteX11645" fmla="*/ 22584704 w 24516184"/>
              <a:gd name="connsiteY11645" fmla="*/ 1796612 h 7200899"/>
              <a:gd name="connsiteX11646" fmla="*/ 22625356 w 24516184"/>
              <a:gd name="connsiteY11646" fmla="*/ 1815310 h 7200899"/>
              <a:gd name="connsiteX11647" fmla="*/ 22504396 w 24516184"/>
              <a:gd name="connsiteY11647" fmla="*/ 1921914 h 7200899"/>
              <a:gd name="connsiteX11648" fmla="*/ 22493400 w 24516184"/>
              <a:gd name="connsiteY11648" fmla="*/ 1882074 h 7200899"/>
              <a:gd name="connsiteX11649" fmla="*/ 22549152 w 24516184"/>
              <a:gd name="connsiteY11649" fmla="*/ 1812934 h 7200899"/>
              <a:gd name="connsiteX11650" fmla="*/ 22584704 w 24516184"/>
              <a:gd name="connsiteY11650" fmla="*/ 1796612 h 7200899"/>
              <a:gd name="connsiteX11651" fmla="*/ 16605704 w 24516184"/>
              <a:gd name="connsiteY11651" fmla="*/ 1796611 h 7200899"/>
              <a:gd name="connsiteX11652" fmla="*/ 16605700 w 24516184"/>
              <a:gd name="connsiteY11652" fmla="*/ 1796620 h 7200899"/>
              <a:gd name="connsiteX11653" fmla="*/ 16605700 w 24516184"/>
              <a:gd name="connsiteY11653" fmla="*/ 1796616 h 7200899"/>
              <a:gd name="connsiteX11654" fmla="*/ 16605704 w 24516184"/>
              <a:gd name="connsiteY11654" fmla="*/ 1796608 h 7200899"/>
              <a:gd name="connsiteX11655" fmla="*/ 16605704 w 24516184"/>
              <a:gd name="connsiteY11655" fmla="*/ 1796609 h 7200899"/>
              <a:gd name="connsiteX11656" fmla="*/ 16605704 w 24516184"/>
              <a:gd name="connsiteY11656" fmla="*/ 1796610 h 7200899"/>
              <a:gd name="connsiteX11657" fmla="*/ 16605710 w 24516184"/>
              <a:gd name="connsiteY11657" fmla="*/ 1796593 h 7200899"/>
              <a:gd name="connsiteX11658" fmla="*/ 16605708 w 24516184"/>
              <a:gd name="connsiteY11658" fmla="*/ 1796594 h 7200899"/>
              <a:gd name="connsiteX11659" fmla="*/ 16605708 w 24516184"/>
              <a:gd name="connsiteY11659" fmla="*/ 1796600 h 7200899"/>
              <a:gd name="connsiteX11660" fmla="*/ 16605706 w 24516184"/>
              <a:gd name="connsiteY11660" fmla="*/ 1796602 h 7200899"/>
              <a:gd name="connsiteX11661" fmla="*/ 16605704 w 24516184"/>
              <a:gd name="connsiteY11661" fmla="*/ 1796604 h 7200899"/>
              <a:gd name="connsiteX11662" fmla="*/ 16605706 w 24516184"/>
              <a:gd name="connsiteY11662" fmla="*/ 1796603 h 7200899"/>
              <a:gd name="connsiteX11663" fmla="*/ 16605704 w 24516184"/>
              <a:gd name="connsiteY11663" fmla="*/ 1796608 h 7200899"/>
              <a:gd name="connsiteX11664" fmla="*/ 16605704 w 24516184"/>
              <a:gd name="connsiteY11664" fmla="*/ 1796610 h 7200899"/>
              <a:gd name="connsiteX11665" fmla="*/ 16605700 w 24516184"/>
              <a:gd name="connsiteY11665" fmla="*/ 1796616 h 7200899"/>
              <a:gd name="connsiteX11666" fmla="*/ 16605700 w 24516184"/>
              <a:gd name="connsiteY11666" fmla="*/ 1796622 h 7200899"/>
              <a:gd name="connsiteX11667" fmla="*/ 16605698 w 24516184"/>
              <a:gd name="connsiteY11667" fmla="*/ 1796625 h 7200899"/>
              <a:gd name="connsiteX11668" fmla="*/ 16605700 w 24516184"/>
              <a:gd name="connsiteY11668" fmla="*/ 1796623 h 7200899"/>
              <a:gd name="connsiteX11669" fmla="*/ 16605700 w 24516184"/>
              <a:gd name="connsiteY11669" fmla="*/ 1796620 h 7200899"/>
              <a:gd name="connsiteX11670" fmla="*/ 16605704 w 24516184"/>
              <a:gd name="connsiteY11670" fmla="*/ 1796609 h 7200899"/>
              <a:gd name="connsiteX11671" fmla="*/ 16605704 w 24516184"/>
              <a:gd name="connsiteY11671" fmla="*/ 1796607 h 7200899"/>
              <a:gd name="connsiteX11672" fmla="*/ 16605704 w 24516184"/>
              <a:gd name="connsiteY11672" fmla="*/ 1796608 h 7200899"/>
              <a:gd name="connsiteX11673" fmla="*/ 16605704 w 24516184"/>
              <a:gd name="connsiteY11673" fmla="*/ 1796606 h 7200899"/>
              <a:gd name="connsiteX11674" fmla="*/ 16605706 w 24516184"/>
              <a:gd name="connsiteY11674" fmla="*/ 1796603 h 7200899"/>
              <a:gd name="connsiteX11675" fmla="*/ 16605708 w 24516184"/>
              <a:gd name="connsiteY11675" fmla="*/ 1796600 h 7200899"/>
              <a:gd name="connsiteX11676" fmla="*/ 16605712 w 24516184"/>
              <a:gd name="connsiteY11676" fmla="*/ 1796583 h 7200899"/>
              <a:gd name="connsiteX11677" fmla="*/ 16605712 w 24516184"/>
              <a:gd name="connsiteY11677" fmla="*/ 1796584 h 7200899"/>
              <a:gd name="connsiteX11678" fmla="*/ 16605710 w 24516184"/>
              <a:gd name="connsiteY11678" fmla="*/ 1796591 h 7200899"/>
              <a:gd name="connsiteX11679" fmla="*/ 16605714 w 24516184"/>
              <a:gd name="connsiteY11679" fmla="*/ 1796580 h 7200899"/>
              <a:gd name="connsiteX11680" fmla="*/ 16605712 w 24516184"/>
              <a:gd name="connsiteY11680" fmla="*/ 1796583 h 7200899"/>
              <a:gd name="connsiteX11681" fmla="*/ 16605712 w 24516184"/>
              <a:gd name="connsiteY11681" fmla="*/ 1796581 h 7200899"/>
              <a:gd name="connsiteX11682" fmla="*/ 16605716 w 24516184"/>
              <a:gd name="connsiteY11682" fmla="*/ 1796572 h 7200899"/>
              <a:gd name="connsiteX11683" fmla="*/ 16605716 w 24516184"/>
              <a:gd name="connsiteY11683" fmla="*/ 1796573 h 7200899"/>
              <a:gd name="connsiteX11684" fmla="*/ 16605716 w 24516184"/>
              <a:gd name="connsiteY11684" fmla="*/ 1796576 h 7200899"/>
              <a:gd name="connsiteX11685" fmla="*/ 16605716 w 24516184"/>
              <a:gd name="connsiteY11685" fmla="*/ 1796574 h 7200899"/>
              <a:gd name="connsiteX11686" fmla="*/ 16605716 w 24516184"/>
              <a:gd name="connsiteY11686" fmla="*/ 1796576 h 7200899"/>
              <a:gd name="connsiteX11687" fmla="*/ 16605716 w 24516184"/>
              <a:gd name="connsiteY11687" fmla="*/ 1796578 h 7200899"/>
              <a:gd name="connsiteX11688" fmla="*/ 16605716 w 24516184"/>
              <a:gd name="connsiteY11688" fmla="*/ 1796579 h 7200899"/>
              <a:gd name="connsiteX11689" fmla="*/ 16605714 w 24516184"/>
              <a:gd name="connsiteY11689" fmla="*/ 1796580 h 7200899"/>
              <a:gd name="connsiteX11690" fmla="*/ 16605712 w 24516184"/>
              <a:gd name="connsiteY11690" fmla="*/ 1796581 h 7200899"/>
              <a:gd name="connsiteX11691" fmla="*/ 16605710 w 24516184"/>
              <a:gd name="connsiteY11691" fmla="*/ 1796591 h 7200899"/>
              <a:gd name="connsiteX11692" fmla="*/ 16605708 w 24516184"/>
              <a:gd name="connsiteY11692" fmla="*/ 1796593 h 7200899"/>
              <a:gd name="connsiteX11693" fmla="*/ 16605710 w 24516184"/>
              <a:gd name="connsiteY11693" fmla="*/ 1796592 h 7200899"/>
              <a:gd name="connsiteX11694" fmla="*/ 16605712 w 24516184"/>
              <a:gd name="connsiteY11694" fmla="*/ 1796584 h 7200899"/>
              <a:gd name="connsiteX11695" fmla="*/ 16605714 w 24516184"/>
              <a:gd name="connsiteY11695" fmla="*/ 1796580 h 7200899"/>
              <a:gd name="connsiteX11696" fmla="*/ 16605716 w 24516184"/>
              <a:gd name="connsiteY11696" fmla="*/ 1796579 h 7200899"/>
              <a:gd name="connsiteX11697" fmla="*/ 16605716 w 24516184"/>
              <a:gd name="connsiteY11697" fmla="*/ 1796576 h 7200899"/>
              <a:gd name="connsiteX11698" fmla="*/ 16605730 w 24516184"/>
              <a:gd name="connsiteY11698" fmla="*/ 1796536 h 7200899"/>
              <a:gd name="connsiteX11699" fmla="*/ 16605726 w 24516184"/>
              <a:gd name="connsiteY11699" fmla="*/ 1796547 h 7200899"/>
              <a:gd name="connsiteX11700" fmla="*/ 16605728 w 24516184"/>
              <a:gd name="connsiteY11700" fmla="*/ 1796541 h 7200899"/>
              <a:gd name="connsiteX11701" fmla="*/ 16605740 w 24516184"/>
              <a:gd name="connsiteY11701" fmla="*/ 1796515 h 7200899"/>
              <a:gd name="connsiteX11702" fmla="*/ 16605738 w 24516184"/>
              <a:gd name="connsiteY11702" fmla="*/ 1796515 h 7200899"/>
              <a:gd name="connsiteX11703" fmla="*/ 16605738 w 24516184"/>
              <a:gd name="connsiteY11703" fmla="*/ 1796516 h 7200899"/>
              <a:gd name="connsiteX11704" fmla="*/ 16605730 w 24516184"/>
              <a:gd name="connsiteY11704" fmla="*/ 1796536 h 7200899"/>
              <a:gd name="connsiteX11705" fmla="*/ 16605732 w 24516184"/>
              <a:gd name="connsiteY11705" fmla="*/ 1796530 h 7200899"/>
              <a:gd name="connsiteX11706" fmla="*/ 16605728 w 24516184"/>
              <a:gd name="connsiteY11706" fmla="*/ 1796541 h 7200899"/>
              <a:gd name="connsiteX11707" fmla="*/ 16605722 w 24516184"/>
              <a:gd name="connsiteY11707" fmla="*/ 1796557 h 7200899"/>
              <a:gd name="connsiteX11708" fmla="*/ 16605722 w 24516184"/>
              <a:gd name="connsiteY11708" fmla="*/ 1796558 h 7200899"/>
              <a:gd name="connsiteX11709" fmla="*/ 16605720 w 24516184"/>
              <a:gd name="connsiteY11709" fmla="*/ 1796561 h 7200899"/>
              <a:gd name="connsiteX11710" fmla="*/ 16605720 w 24516184"/>
              <a:gd name="connsiteY11710" fmla="*/ 1796563 h 7200899"/>
              <a:gd name="connsiteX11711" fmla="*/ 16605720 w 24516184"/>
              <a:gd name="connsiteY11711" fmla="*/ 1796565 h 7200899"/>
              <a:gd name="connsiteX11712" fmla="*/ 16605720 w 24516184"/>
              <a:gd name="connsiteY11712" fmla="*/ 1796565 h 7200899"/>
              <a:gd name="connsiteX11713" fmla="*/ 16605720 w 24516184"/>
              <a:gd name="connsiteY11713" fmla="*/ 1796566 h 7200899"/>
              <a:gd name="connsiteX11714" fmla="*/ 16605720 w 24516184"/>
              <a:gd name="connsiteY11714" fmla="*/ 1796567 h 7200899"/>
              <a:gd name="connsiteX11715" fmla="*/ 16605716 w 24516184"/>
              <a:gd name="connsiteY11715" fmla="*/ 1796571 h 7200899"/>
              <a:gd name="connsiteX11716" fmla="*/ 16605718 w 24516184"/>
              <a:gd name="connsiteY11716" fmla="*/ 1796571 h 7200899"/>
              <a:gd name="connsiteX11717" fmla="*/ 16605720 w 24516184"/>
              <a:gd name="connsiteY11717" fmla="*/ 1796567 h 7200899"/>
              <a:gd name="connsiteX11718" fmla="*/ 16605720 w 24516184"/>
              <a:gd name="connsiteY11718" fmla="*/ 1796565 h 7200899"/>
              <a:gd name="connsiteX11719" fmla="*/ 16605720 w 24516184"/>
              <a:gd name="connsiteY11719" fmla="*/ 1796563 h 7200899"/>
              <a:gd name="connsiteX11720" fmla="*/ 16605720 w 24516184"/>
              <a:gd name="connsiteY11720" fmla="*/ 1796562 h 7200899"/>
              <a:gd name="connsiteX11721" fmla="*/ 16605722 w 24516184"/>
              <a:gd name="connsiteY11721" fmla="*/ 1796560 h 7200899"/>
              <a:gd name="connsiteX11722" fmla="*/ 16605738 w 24516184"/>
              <a:gd name="connsiteY11722" fmla="*/ 1796516 h 7200899"/>
              <a:gd name="connsiteX11723" fmla="*/ 16605744 w 24516184"/>
              <a:gd name="connsiteY11723" fmla="*/ 1796498 h 7200899"/>
              <a:gd name="connsiteX11724" fmla="*/ 16605744 w 24516184"/>
              <a:gd name="connsiteY11724" fmla="*/ 1796499 h 7200899"/>
              <a:gd name="connsiteX11725" fmla="*/ 16605744 w 24516184"/>
              <a:gd name="connsiteY11725" fmla="*/ 1796500 h 7200899"/>
              <a:gd name="connsiteX11726" fmla="*/ 16605744 w 24516184"/>
              <a:gd name="connsiteY11726" fmla="*/ 1796497 h 7200899"/>
              <a:gd name="connsiteX11727" fmla="*/ 16605744 w 24516184"/>
              <a:gd name="connsiteY11727" fmla="*/ 1796497 h 7200899"/>
              <a:gd name="connsiteX11728" fmla="*/ 16605744 w 24516184"/>
              <a:gd name="connsiteY11728" fmla="*/ 1796498 h 7200899"/>
              <a:gd name="connsiteX11729" fmla="*/ 16605748 w 24516184"/>
              <a:gd name="connsiteY11729" fmla="*/ 1796489 h 7200899"/>
              <a:gd name="connsiteX11730" fmla="*/ 16605748 w 24516184"/>
              <a:gd name="connsiteY11730" fmla="*/ 1796490 h 7200899"/>
              <a:gd name="connsiteX11731" fmla="*/ 16605748 w 24516184"/>
              <a:gd name="connsiteY11731" fmla="*/ 1796491 h 7200899"/>
              <a:gd name="connsiteX11732" fmla="*/ 16605748 w 24516184"/>
              <a:gd name="connsiteY11732" fmla="*/ 1796490 h 7200899"/>
              <a:gd name="connsiteX11733" fmla="*/ 16605748 w 24516184"/>
              <a:gd name="connsiteY11733" fmla="*/ 1796488 h 7200899"/>
              <a:gd name="connsiteX11734" fmla="*/ 16605748 w 24516184"/>
              <a:gd name="connsiteY11734" fmla="*/ 1796489 h 7200899"/>
              <a:gd name="connsiteX11735" fmla="*/ 16605748 w 24516184"/>
              <a:gd name="connsiteY11735" fmla="*/ 1796488 h 7200899"/>
              <a:gd name="connsiteX11736" fmla="*/ 16605750 w 24516184"/>
              <a:gd name="connsiteY11736" fmla="*/ 1796483 h 7200899"/>
              <a:gd name="connsiteX11737" fmla="*/ 16605750 w 24516184"/>
              <a:gd name="connsiteY11737" fmla="*/ 1796485 h 7200899"/>
              <a:gd name="connsiteX11738" fmla="*/ 16605748 w 24516184"/>
              <a:gd name="connsiteY11738" fmla="*/ 1796486 h 7200899"/>
              <a:gd name="connsiteX11739" fmla="*/ 16605748 w 24516184"/>
              <a:gd name="connsiteY11739" fmla="*/ 1796486 h 7200899"/>
              <a:gd name="connsiteX11740" fmla="*/ 16605756 w 24516184"/>
              <a:gd name="connsiteY11740" fmla="*/ 1796470 h 7200899"/>
              <a:gd name="connsiteX11741" fmla="*/ 16605754 w 24516184"/>
              <a:gd name="connsiteY11741" fmla="*/ 1796472 h 7200899"/>
              <a:gd name="connsiteX11742" fmla="*/ 16605754 w 24516184"/>
              <a:gd name="connsiteY11742" fmla="*/ 1796471 h 7200899"/>
              <a:gd name="connsiteX11743" fmla="*/ 16605756 w 24516184"/>
              <a:gd name="connsiteY11743" fmla="*/ 1796469 h 7200899"/>
              <a:gd name="connsiteX11744" fmla="*/ 16605754 w 24516184"/>
              <a:gd name="connsiteY11744" fmla="*/ 1796471 h 7200899"/>
              <a:gd name="connsiteX11745" fmla="*/ 16605752 w 24516184"/>
              <a:gd name="connsiteY11745" fmla="*/ 1796474 h 7200899"/>
              <a:gd name="connsiteX11746" fmla="*/ 16605750 w 24516184"/>
              <a:gd name="connsiteY11746" fmla="*/ 1796483 h 7200899"/>
              <a:gd name="connsiteX11747" fmla="*/ 16605752 w 24516184"/>
              <a:gd name="connsiteY11747" fmla="*/ 1796477 h 7200899"/>
              <a:gd name="connsiteX11748" fmla="*/ 16605748 w 24516184"/>
              <a:gd name="connsiteY11748" fmla="*/ 1796486 h 7200899"/>
              <a:gd name="connsiteX11749" fmla="*/ 16605748 w 24516184"/>
              <a:gd name="connsiteY11749" fmla="*/ 1796486 h 7200899"/>
              <a:gd name="connsiteX11750" fmla="*/ 16605748 w 24516184"/>
              <a:gd name="connsiteY11750" fmla="*/ 1796486 h 7200899"/>
              <a:gd name="connsiteX11751" fmla="*/ 16605748 w 24516184"/>
              <a:gd name="connsiteY11751" fmla="*/ 1796488 h 7200899"/>
              <a:gd name="connsiteX11752" fmla="*/ 16605748 w 24516184"/>
              <a:gd name="connsiteY11752" fmla="*/ 1796488 h 7200899"/>
              <a:gd name="connsiteX11753" fmla="*/ 16605748 w 24516184"/>
              <a:gd name="connsiteY11753" fmla="*/ 1796490 h 7200899"/>
              <a:gd name="connsiteX11754" fmla="*/ 16605746 w 24516184"/>
              <a:gd name="connsiteY11754" fmla="*/ 1796494 h 7200899"/>
              <a:gd name="connsiteX11755" fmla="*/ 16605744 w 24516184"/>
              <a:gd name="connsiteY11755" fmla="*/ 1796496 h 7200899"/>
              <a:gd name="connsiteX11756" fmla="*/ 16605744 w 24516184"/>
              <a:gd name="connsiteY11756" fmla="*/ 1796497 h 7200899"/>
              <a:gd name="connsiteX11757" fmla="*/ 16605744 w 24516184"/>
              <a:gd name="connsiteY11757" fmla="*/ 1796500 h 7200899"/>
              <a:gd name="connsiteX11758" fmla="*/ 16605742 w 24516184"/>
              <a:gd name="connsiteY11758" fmla="*/ 1796504 h 7200899"/>
              <a:gd name="connsiteX11759" fmla="*/ 16605740 w 24516184"/>
              <a:gd name="connsiteY11759" fmla="*/ 1796506 h 7200899"/>
              <a:gd name="connsiteX11760" fmla="*/ 16605740 w 24516184"/>
              <a:gd name="connsiteY11760" fmla="*/ 1796511 h 7200899"/>
              <a:gd name="connsiteX11761" fmla="*/ 16605740 w 24516184"/>
              <a:gd name="connsiteY11761" fmla="*/ 1796513 h 7200899"/>
              <a:gd name="connsiteX11762" fmla="*/ 16605740 w 24516184"/>
              <a:gd name="connsiteY11762" fmla="*/ 1796514 h 7200899"/>
              <a:gd name="connsiteX11763" fmla="*/ 16605740 w 24516184"/>
              <a:gd name="connsiteY11763" fmla="*/ 1796510 h 7200899"/>
              <a:gd name="connsiteX11764" fmla="*/ 16605740 w 24516184"/>
              <a:gd name="connsiteY11764" fmla="*/ 1796507 h 7200899"/>
              <a:gd name="connsiteX11765" fmla="*/ 16605742 w 24516184"/>
              <a:gd name="connsiteY11765" fmla="*/ 1796505 h 7200899"/>
              <a:gd name="connsiteX11766" fmla="*/ 16605742 w 24516184"/>
              <a:gd name="connsiteY11766" fmla="*/ 1796504 h 7200899"/>
              <a:gd name="connsiteX11767" fmla="*/ 16605744 w 24516184"/>
              <a:gd name="connsiteY11767" fmla="*/ 1796501 h 7200899"/>
              <a:gd name="connsiteX11768" fmla="*/ 16605744 w 24516184"/>
              <a:gd name="connsiteY11768" fmla="*/ 1796499 h 7200899"/>
              <a:gd name="connsiteX11769" fmla="*/ 16605744 w 24516184"/>
              <a:gd name="connsiteY11769" fmla="*/ 1796497 h 7200899"/>
              <a:gd name="connsiteX11770" fmla="*/ 16605744 w 24516184"/>
              <a:gd name="connsiteY11770" fmla="*/ 1796496 h 7200899"/>
              <a:gd name="connsiteX11771" fmla="*/ 16605746 w 24516184"/>
              <a:gd name="connsiteY11771" fmla="*/ 1796496 h 7200899"/>
              <a:gd name="connsiteX11772" fmla="*/ 16605748 w 24516184"/>
              <a:gd name="connsiteY11772" fmla="*/ 1796492 h 7200899"/>
              <a:gd name="connsiteX11773" fmla="*/ 16605748 w 24516184"/>
              <a:gd name="connsiteY11773" fmla="*/ 1796490 h 7200899"/>
              <a:gd name="connsiteX11774" fmla="*/ 16605748 w 24516184"/>
              <a:gd name="connsiteY11774" fmla="*/ 1796487 h 7200899"/>
              <a:gd name="connsiteX11775" fmla="*/ 16605748 w 24516184"/>
              <a:gd name="connsiteY11775" fmla="*/ 1796488 h 7200899"/>
              <a:gd name="connsiteX11776" fmla="*/ 16605748 w 24516184"/>
              <a:gd name="connsiteY11776" fmla="*/ 1796488 h 7200899"/>
              <a:gd name="connsiteX11777" fmla="*/ 16605748 w 24516184"/>
              <a:gd name="connsiteY11777" fmla="*/ 1796487 h 7200899"/>
              <a:gd name="connsiteX11778" fmla="*/ 16605750 w 24516184"/>
              <a:gd name="connsiteY11778" fmla="*/ 1796485 h 7200899"/>
              <a:gd name="connsiteX11779" fmla="*/ 16605756 w 24516184"/>
              <a:gd name="connsiteY11779" fmla="*/ 1796470 h 7200899"/>
              <a:gd name="connsiteX11780" fmla="*/ 16605760 w 24516184"/>
              <a:gd name="connsiteY11780" fmla="*/ 1796457 h 7200899"/>
              <a:gd name="connsiteX11781" fmla="*/ 16605760 w 24516184"/>
              <a:gd name="connsiteY11781" fmla="*/ 1796458 h 7200899"/>
              <a:gd name="connsiteX11782" fmla="*/ 16605760 w 24516184"/>
              <a:gd name="connsiteY11782" fmla="*/ 1796459 h 7200899"/>
              <a:gd name="connsiteX11783" fmla="*/ 16605762 w 24516184"/>
              <a:gd name="connsiteY11783" fmla="*/ 1796450 h 7200899"/>
              <a:gd name="connsiteX11784" fmla="*/ 16605760 w 24516184"/>
              <a:gd name="connsiteY11784" fmla="*/ 1796457 h 7200899"/>
              <a:gd name="connsiteX11785" fmla="*/ 16605760 w 24516184"/>
              <a:gd name="connsiteY11785" fmla="*/ 1796457 h 7200899"/>
              <a:gd name="connsiteX11786" fmla="*/ 16605760 w 24516184"/>
              <a:gd name="connsiteY11786" fmla="*/ 1796459 h 7200899"/>
              <a:gd name="connsiteX11787" fmla="*/ 16605758 w 24516184"/>
              <a:gd name="connsiteY11787" fmla="*/ 1796462 h 7200899"/>
              <a:gd name="connsiteX11788" fmla="*/ 16605756 w 24516184"/>
              <a:gd name="connsiteY11788" fmla="*/ 1796463 h 7200899"/>
              <a:gd name="connsiteX11789" fmla="*/ 16605756 w 24516184"/>
              <a:gd name="connsiteY11789" fmla="*/ 1796467 h 7200899"/>
              <a:gd name="connsiteX11790" fmla="*/ 16605756 w 24516184"/>
              <a:gd name="connsiteY11790" fmla="*/ 1796468 h 7200899"/>
              <a:gd name="connsiteX11791" fmla="*/ 16605756 w 24516184"/>
              <a:gd name="connsiteY11791" fmla="*/ 1796468 h 7200899"/>
              <a:gd name="connsiteX11792" fmla="*/ 16605756 w 24516184"/>
              <a:gd name="connsiteY11792" fmla="*/ 1796468 h 7200899"/>
              <a:gd name="connsiteX11793" fmla="*/ 16605756 w 24516184"/>
              <a:gd name="connsiteY11793" fmla="*/ 1796467 h 7200899"/>
              <a:gd name="connsiteX11794" fmla="*/ 16605756 w 24516184"/>
              <a:gd name="connsiteY11794" fmla="*/ 1796467 h 7200899"/>
              <a:gd name="connsiteX11795" fmla="*/ 16605756 w 24516184"/>
              <a:gd name="connsiteY11795" fmla="*/ 1796466 h 7200899"/>
              <a:gd name="connsiteX11796" fmla="*/ 16605758 w 24516184"/>
              <a:gd name="connsiteY11796" fmla="*/ 1796462 h 7200899"/>
              <a:gd name="connsiteX11797" fmla="*/ 16605760 w 24516184"/>
              <a:gd name="connsiteY11797" fmla="*/ 1796458 h 7200899"/>
              <a:gd name="connsiteX11798" fmla="*/ 16605760 w 24516184"/>
              <a:gd name="connsiteY11798" fmla="*/ 1796454 h 7200899"/>
              <a:gd name="connsiteX11799" fmla="*/ 16605766 w 24516184"/>
              <a:gd name="connsiteY11799" fmla="*/ 1796440 h 7200899"/>
              <a:gd name="connsiteX11800" fmla="*/ 16605764 w 24516184"/>
              <a:gd name="connsiteY11800" fmla="*/ 1796441 h 7200899"/>
              <a:gd name="connsiteX11801" fmla="*/ 16605764 w 24516184"/>
              <a:gd name="connsiteY11801" fmla="*/ 1796442 h 7200899"/>
              <a:gd name="connsiteX11802" fmla="*/ 16605764 w 24516184"/>
              <a:gd name="connsiteY11802" fmla="*/ 1796443 h 7200899"/>
              <a:gd name="connsiteX11803" fmla="*/ 16605764 w 24516184"/>
              <a:gd name="connsiteY11803" fmla="*/ 1796448 h 7200899"/>
              <a:gd name="connsiteX11804" fmla="*/ 16605764 w 24516184"/>
              <a:gd name="connsiteY11804" fmla="*/ 1796442 h 7200899"/>
              <a:gd name="connsiteX11805" fmla="*/ 16605768 w 24516184"/>
              <a:gd name="connsiteY11805" fmla="*/ 1796430 h 7200899"/>
              <a:gd name="connsiteX11806" fmla="*/ 16605766 w 24516184"/>
              <a:gd name="connsiteY11806" fmla="*/ 1796438 h 7200899"/>
              <a:gd name="connsiteX11807" fmla="*/ 16605766 w 24516184"/>
              <a:gd name="connsiteY11807" fmla="*/ 1796439 h 7200899"/>
              <a:gd name="connsiteX11808" fmla="*/ 16605768 w 24516184"/>
              <a:gd name="connsiteY11808" fmla="*/ 1796436 h 7200899"/>
              <a:gd name="connsiteX11809" fmla="*/ 16605768 w 24516184"/>
              <a:gd name="connsiteY11809" fmla="*/ 1796433 h 7200899"/>
              <a:gd name="connsiteX11810" fmla="*/ 16605768 w 24516184"/>
              <a:gd name="connsiteY11810" fmla="*/ 1796431 h 7200899"/>
              <a:gd name="connsiteX11811" fmla="*/ 16605770 w 24516184"/>
              <a:gd name="connsiteY11811" fmla="*/ 1796425 h 7200899"/>
              <a:gd name="connsiteX11812" fmla="*/ 16605770 w 24516184"/>
              <a:gd name="connsiteY11812" fmla="*/ 1796426 h 7200899"/>
              <a:gd name="connsiteX11813" fmla="*/ 16605772 w 24516184"/>
              <a:gd name="connsiteY11813" fmla="*/ 1796425 h 7200899"/>
              <a:gd name="connsiteX11814" fmla="*/ 16605774 w 24516184"/>
              <a:gd name="connsiteY11814" fmla="*/ 1796416 h 7200899"/>
              <a:gd name="connsiteX11815" fmla="*/ 16605772 w 24516184"/>
              <a:gd name="connsiteY11815" fmla="*/ 1796418 h 7200899"/>
              <a:gd name="connsiteX11816" fmla="*/ 16605772 w 24516184"/>
              <a:gd name="connsiteY11816" fmla="*/ 1796421 h 7200899"/>
              <a:gd name="connsiteX11817" fmla="*/ 16605772 w 24516184"/>
              <a:gd name="connsiteY11817" fmla="*/ 1796423 h 7200899"/>
              <a:gd name="connsiteX11818" fmla="*/ 16605772 w 24516184"/>
              <a:gd name="connsiteY11818" fmla="*/ 1796424 h 7200899"/>
              <a:gd name="connsiteX11819" fmla="*/ 16605772 w 24516184"/>
              <a:gd name="connsiteY11819" fmla="*/ 1796423 h 7200899"/>
              <a:gd name="connsiteX11820" fmla="*/ 16605772 w 24516184"/>
              <a:gd name="connsiteY11820" fmla="*/ 1796423 h 7200899"/>
              <a:gd name="connsiteX11821" fmla="*/ 16605772 w 24516184"/>
              <a:gd name="connsiteY11821" fmla="*/ 1796422 h 7200899"/>
              <a:gd name="connsiteX11822" fmla="*/ 16605772 w 24516184"/>
              <a:gd name="connsiteY11822" fmla="*/ 1796421 h 7200899"/>
              <a:gd name="connsiteX11823" fmla="*/ 16605772 w 24516184"/>
              <a:gd name="connsiteY11823" fmla="*/ 1796421 h 7200899"/>
              <a:gd name="connsiteX11824" fmla="*/ 16605772 w 24516184"/>
              <a:gd name="connsiteY11824" fmla="*/ 1796420 h 7200899"/>
              <a:gd name="connsiteX11825" fmla="*/ 16605772 w 24516184"/>
              <a:gd name="connsiteY11825" fmla="*/ 1796418 h 7200899"/>
              <a:gd name="connsiteX11826" fmla="*/ 16605774 w 24516184"/>
              <a:gd name="connsiteY11826" fmla="*/ 1796417 h 7200899"/>
              <a:gd name="connsiteX11827" fmla="*/ 16605780 w 24516184"/>
              <a:gd name="connsiteY11827" fmla="*/ 1796402 h 7200899"/>
              <a:gd name="connsiteX11828" fmla="*/ 16605780 w 24516184"/>
              <a:gd name="connsiteY11828" fmla="*/ 1796403 h 7200899"/>
              <a:gd name="connsiteX11829" fmla="*/ 16605780 w 24516184"/>
              <a:gd name="connsiteY11829" fmla="*/ 1796403 h 7200899"/>
              <a:gd name="connsiteX11830" fmla="*/ 16605780 w 24516184"/>
              <a:gd name="connsiteY11830" fmla="*/ 1796398 h 7200899"/>
              <a:gd name="connsiteX11831" fmla="*/ 16605780 w 24516184"/>
              <a:gd name="connsiteY11831" fmla="*/ 1796399 h 7200899"/>
              <a:gd name="connsiteX11832" fmla="*/ 16605780 w 24516184"/>
              <a:gd name="connsiteY11832" fmla="*/ 1796402 h 7200899"/>
              <a:gd name="connsiteX11833" fmla="*/ 16605782 w 24516184"/>
              <a:gd name="connsiteY11833" fmla="*/ 1796395 h 7200899"/>
              <a:gd name="connsiteX11834" fmla="*/ 16605780 w 24516184"/>
              <a:gd name="connsiteY11834" fmla="*/ 1796398 h 7200899"/>
              <a:gd name="connsiteX11835" fmla="*/ 16605780 w 24516184"/>
              <a:gd name="connsiteY11835" fmla="*/ 1796403 h 7200899"/>
              <a:gd name="connsiteX11836" fmla="*/ 16605778 w 24516184"/>
              <a:gd name="connsiteY11836" fmla="*/ 1796406 h 7200899"/>
              <a:gd name="connsiteX11837" fmla="*/ 16605776 w 24516184"/>
              <a:gd name="connsiteY11837" fmla="*/ 1796407 h 7200899"/>
              <a:gd name="connsiteX11838" fmla="*/ 16605776 w 24516184"/>
              <a:gd name="connsiteY11838" fmla="*/ 1796410 h 7200899"/>
              <a:gd name="connsiteX11839" fmla="*/ 16605776 w 24516184"/>
              <a:gd name="connsiteY11839" fmla="*/ 1796411 h 7200899"/>
              <a:gd name="connsiteX11840" fmla="*/ 16605776 w 24516184"/>
              <a:gd name="connsiteY11840" fmla="*/ 1796412 h 7200899"/>
              <a:gd name="connsiteX11841" fmla="*/ 16605776 w 24516184"/>
              <a:gd name="connsiteY11841" fmla="*/ 1796410 h 7200899"/>
              <a:gd name="connsiteX11842" fmla="*/ 16605778 w 24516184"/>
              <a:gd name="connsiteY11842" fmla="*/ 1796406 h 7200899"/>
              <a:gd name="connsiteX11843" fmla="*/ 16605780 w 24516184"/>
              <a:gd name="connsiteY11843" fmla="*/ 1796403 h 7200899"/>
              <a:gd name="connsiteX11844" fmla="*/ 16605780 w 24516184"/>
              <a:gd name="connsiteY11844" fmla="*/ 1796399 h 7200899"/>
              <a:gd name="connsiteX11845" fmla="*/ 16605788 w 24516184"/>
              <a:gd name="connsiteY11845" fmla="*/ 1796378 h 7200899"/>
              <a:gd name="connsiteX11846" fmla="*/ 16605784 w 24516184"/>
              <a:gd name="connsiteY11846" fmla="*/ 1796390 h 7200899"/>
              <a:gd name="connsiteX11847" fmla="*/ 16605784 w 24516184"/>
              <a:gd name="connsiteY11847" fmla="*/ 1796388 h 7200899"/>
              <a:gd name="connsiteX11848" fmla="*/ 16605790 w 24516184"/>
              <a:gd name="connsiteY11848" fmla="*/ 1796373 h 7200899"/>
              <a:gd name="connsiteX11849" fmla="*/ 16605788 w 24516184"/>
              <a:gd name="connsiteY11849" fmla="*/ 1796375 h 7200899"/>
              <a:gd name="connsiteX11850" fmla="*/ 16605788 w 24516184"/>
              <a:gd name="connsiteY11850" fmla="*/ 1796376 h 7200899"/>
              <a:gd name="connsiteX11851" fmla="*/ 16605788 w 24516184"/>
              <a:gd name="connsiteY11851" fmla="*/ 1796375 h 7200899"/>
              <a:gd name="connsiteX11852" fmla="*/ 16605790 w 24516184"/>
              <a:gd name="connsiteY11852" fmla="*/ 1796375 h 7200899"/>
              <a:gd name="connsiteX11853" fmla="*/ 16605788 w 24516184"/>
              <a:gd name="connsiteY11853" fmla="*/ 1796375 h 7200899"/>
              <a:gd name="connsiteX11854" fmla="*/ 16605790 w 24516184"/>
              <a:gd name="connsiteY11854" fmla="*/ 1796374 h 7200899"/>
              <a:gd name="connsiteX11855" fmla="*/ 16605792 w 24516184"/>
              <a:gd name="connsiteY11855" fmla="*/ 1796365 h 7200899"/>
              <a:gd name="connsiteX11856" fmla="*/ 16605792 w 24516184"/>
              <a:gd name="connsiteY11856" fmla="*/ 1796365 h 7200899"/>
              <a:gd name="connsiteX11857" fmla="*/ 16605792 w 24516184"/>
              <a:gd name="connsiteY11857" fmla="*/ 1796366 h 7200899"/>
              <a:gd name="connsiteX11858" fmla="*/ 16605798 w 24516184"/>
              <a:gd name="connsiteY11858" fmla="*/ 1796351 h 7200899"/>
              <a:gd name="connsiteX11859" fmla="*/ 16605796 w 24516184"/>
              <a:gd name="connsiteY11859" fmla="*/ 1796356 h 7200899"/>
              <a:gd name="connsiteX11860" fmla="*/ 16605794 w 24516184"/>
              <a:gd name="connsiteY11860" fmla="*/ 1796361 h 7200899"/>
              <a:gd name="connsiteX11861" fmla="*/ 16605794 w 24516184"/>
              <a:gd name="connsiteY11861" fmla="*/ 1796362 h 7200899"/>
              <a:gd name="connsiteX11862" fmla="*/ 16605792 w 24516184"/>
              <a:gd name="connsiteY11862" fmla="*/ 1796364 h 7200899"/>
              <a:gd name="connsiteX11863" fmla="*/ 16605792 w 24516184"/>
              <a:gd name="connsiteY11863" fmla="*/ 1796366 h 7200899"/>
              <a:gd name="connsiteX11864" fmla="*/ 16605792 w 24516184"/>
              <a:gd name="connsiteY11864" fmla="*/ 1796368 h 7200899"/>
              <a:gd name="connsiteX11865" fmla="*/ 16605790 w 24516184"/>
              <a:gd name="connsiteY11865" fmla="*/ 1796371 h 7200899"/>
              <a:gd name="connsiteX11866" fmla="*/ 16605792 w 24516184"/>
              <a:gd name="connsiteY11866" fmla="*/ 1796369 h 7200899"/>
              <a:gd name="connsiteX11867" fmla="*/ 16605792 w 24516184"/>
              <a:gd name="connsiteY11867" fmla="*/ 1796368 h 7200899"/>
              <a:gd name="connsiteX11868" fmla="*/ 16605792 w 24516184"/>
              <a:gd name="connsiteY11868" fmla="*/ 1796367 h 7200899"/>
              <a:gd name="connsiteX11869" fmla="*/ 16605792 w 24516184"/>
              <a:gd name="connsiteY11869" fmla="*/ 1796365 h 7200899"/>
              <a:gd name="connsiteX11870" fmla="*/ 16605794 w 24516184"/>
              <a:gd name="connsiteY11870" fmla="*/ 1796362 h 7200899"/>
              <a:gd name="connsiteX11871" fmla="*/ 16605796 w 24516184"/>
              <a:gd name="connsiteY11871" fmla="*/ 1796357 h 7200899"/>
              <a:gd name="connsiteX11872" fmla="*/ 16605796 w 24516184"/>
              <a:gd name="connsiteY11872" fmla="*/ 1796356 h 7200899"/>
              <a:gd name="connsiteX11873" fmla="*/ 16605796 w 24516184"/>
              <a:gd name="connsiteY11873" fmla="*/ 1796356 h 7200899"/>
              <a:gd name="connsiteX11874" fmla="*/ 16605824 w 24516184"/>
              <a:gd name="connsiteY11874" fmla="*/ 1796281 h 7200899"/>
              <a:gd name="connsiteX11875" fmla="*/ 16605808 w 24516184"/>
              <a:gd name="connsiteY11875" fmla="*/ 1796324 h 7200899"/>
              <a:gd name="connsiteX11876" fmla="*/ 16605814 w 24516184"/>
              <a:gd name="connsiteY11876" fmla="*/ 1796308 h 7200899"/>
              <a:gd name="connsiteX11877" fmla="*/ 16605824 w 24516184"/>
              <a:gd name="connsiteY11877" fmla="*/ 1796278 h 7200899"/>
              <a:gd name="connsiteX11878" fmla="*/ 16605824 w 24516184"/>
              <a:gd name="connsiteY11878" fmla="*/ 1796281 h 7200899"/>
              <a:gd name="connsiteX11879" fmla="*/ 16605824 w 24516184"/>
              <a:gd name="connsiteY11879" fmla="*/ 1796281 h 7200899"/>
              <a:gd name="connsiteX11880" fmla="*/ 16605838 w 24516184"/>
              <a:gd name="connsiteY11880" fmla="*/ 1796244 h 7200899"/>
              <a:gd name="connsiteX11881" fmla="*/ 16605836 w 24516184"/>
              <a:gd name="connsiteY11881" fmla="*/ 1796244 h 7200899"/>
              <a:gd name="connsiteX11882" fmla="*/ 16605836 w 24516184"/>
              <a:gd name="connsiteY11882" fmla="*/ 1796245 h 7200899"/>
              <a:gd name="connsiteX11883" fmla="*/ 16605836 w 24516184"/>
              <a:gd name="connsiteY11883" fmla="*/ 1796247 h 7200899"/>
              <a:gd name="connsiteX11884" fmla="*/ 16605836 w 24516184"/>
              <a:gd name="connsiteY11884" fmla="*/ 1796249 h 7200899"/>
              <a:gd name="connsiteX11885" fmla="*/ 16605836 w 24516184"/>
              <a:gd name="connsiteY11885" fmla="*/ 1796248 h 7200899"/>
              <a:gd name="connsiteX11886" fmla="*/ 16605834 w 24516184"/>
              <a:gd name="connsiteY11886" fmla="*/ 1796253 h 7200899"/>
              <a:gd name="connsiteX11887" fmla="*/ 16605828 w 24516184"/>
              <a:gd name="connsiteY11887" fmla="*/ 1796267 h 7200899"/>
              <a:gd name="connsiteX11888" fmla="*/ 16605828 w 24516184"/>
              <a:gd name="connsiteY11888" fmla="*/ 1796272 h 7200899"/>
              <a:gd name="connsiteX11889" fmla="*/ 16605828 w 24516184"/>
              <a:gd name="connsiteY11889" fmla="*/ 1796273 h 7200899"/>
              <a:gd name="connsiteX11890" fmla="*/ 16605828 w 24516184"/>
              <a:gd name="connsiteY11890" fmla="*/ 1796274 h 7200899"/>
              <a:gd name="connsiteX11891" fmla="*/ 16605826 w 24516184"/>
              <a:gd name="connsiteY11891" fmla="*/ 1796274 h 7200899"/>
              <a:gd name="connsiteX11892" fmla="*/ 16605824 w 24516184"/>
              <a:gd name="connsiteY11892" fmla="*/ 1796278 h 7200899"/>
              <a:gd name="connsiteX11893" fmla="*/ 16605824 w 24516184"/>
              <a:gd name="connsiteY11893" fmla="*/ 1796277 h 7200899"/>
              <a:gd name="connsiteX11894" fmla="*/ 16605824 w 24516184"/>
              <a:gd name="connsiteY11894" fmla="*/ 1796281 h 7200899"/>
              <a:gd name="connsiteX11895" fmla="*/ 16605814 w 24516184"/>
              <a:gd name="connsiteY11895" fmla="*/ 1796308 h 7200899"/>
              <a:gd name="connsiteX11896" fmla="*/ 16605800 w 24516184"/>
              <a:gd name="connsiteY11896" fmla="*/ 1796342 h 7200899"/>
              <a:gd name="connsiteX11897" fmla="*/ 16605808 w 24516184"/>
              <a:gd name="connsiteY11897" fmla="*/ 1796324 h 7200899"/>
              <a:gd name="connsiteX11898" fmla="*/ 16605800 w 24516184"/>
              <a:gd name="connsiteY11898" fmla="*/ 1796349 h 7200899"/>
              <a:gd name="connsiteX11899" fmla="*/ 16605824 w 24516184"/>
              <a:gd name="connsiteY11899" fmla="*/ 1796281 h 7200899"/>
              <a:gd name="connsiteX11900" fmla="*/ 16605828 w 24516184"/>
              <a:gd name="connsiteY11900" fmla="*/ 1796274 h 7200899"/>
              <a:gd name="connsiteX11901" fmla="*/ 16605828 w 24516184"/>
              <a:gd name="connsiteY11901" fmla="*/ 1796272 h 7200899"/>
              <a:gd name="connsiteX11902" fmla="*/ 16605828 w 24516184"/>
              <a:gd name="connsiteY11902" fmla="*/ 1796268 h 7200899"/>
              <a:gd name="connsiteX11903" fmla="*/ 16605828 w 24516184"/>
              <a:gd name="connsiteY11903" fmla="*/ 1796269 h 7200899"/>
              <a:gd name="connsiteX11904" fmla="*/ 16605832 w 24516184"/>
              <a:gd name="connsiteY11904" fmla="*/ 1796263 h 7200899"/>
              <a:gd name="connsiteX11905" fmla="*/ 16605828 w 24516184"/>
              <a:gd name="connsiteY11905" fmla="*/ 1796268 h 7200899"/>
              <a:gd name="connsiteX11906" fmla="*/ 16605828 w 24516184"/>
              <a:gd name="connsiteY11906" fmla="*/ 1796267 h 7200899"/>
              <a:gd name="connsiteX11907" fmla="*/ 16605832 w 24516184"/>
              <a:gd name="connsiteY11907" fmla="*/ 1796263 h 7200899"/>
              <a:gd name="connsiteX11908" fmla="*/ 16605836 w 24516184"/>
              <a:gd name="connsiteY11908" fmla="*/ 1796248 h 7200899"/>
              <a:gd name="connsiteX11909" fmla="*/ 16605836 w 24516184"/>
              <a:gd name="connsiteY11909" fmla="*/ 1796247 h 7200899"/>
              <a:gd name="connsiteX11910" fmla="*/ 16605836 w 24516184"/>
              <a:gd name="connsiteY11910" fmla="*/ 1796247 h 7200899"/>
              <a:gd name="connsiteX11911" fmla="*/ 16605836 w 24516184"/>
              <a:gd name="connsiteY11911" fmla="*/ 1796246 h 7200899"/>
              <a:gd name="connsiteX11912" fmla="*/ 16605840 w 24516184"/>
              <a:gd name="connsiteY11912" fmla="*/ 1796236 h 7200899"/>
              <a:gd name="connsiteX11913" fmla="*/ 16605840 w 24516184"/>
              <a:gd name="connsiteY11913" fmla="*/ 1796237 h 7200899"/>
              <a:gd name="connsiteX11914" fmla="*/ 16605840 w 24516184"/>
              <a:gd name="connsiteY11914" fmla="*/ 1796238 h 7200899"/>
              <a:gd name="connsiteX11915" fmla="*/ 16605840 w 24516184"/>
              <a:gd name="connsiteY11915" fmla="*/ 1796239 h 7200899"/>
              <a:gd name="connsiteX11916" fmla="*/ 16605840 w 24516184"/>
              <a:gd name="connsiteY11916" fmla="*/ 1796240 h 7200899"/>
              <a:gd name="connsiteX11917" fmla="*/ 16605840 w 24516184"/>
              <a:gd name="connsiteY11917" fmla="*/ 1796241 h 7200899"/>
              <a:gd name="connsiteX11918" fmla="*/ 16605840 w 24516184"/>
              <a:gd name="connsiteY11918" fmla="*/ 1796239 h 7200899"/>
              <a:gd name="connsiteX11919" fmla="*/ 16605848 w 24516184"/>
              <a:gd name="connsiteY11919" fmla="*/ 1796219 h 7200899"/>
              <a:gd name="connsiteX11920" fmla="*/ 16605846 w 24516184"/>
              <a:gd name="connsiteY11920" fmla="*/ 1796222 h 7200899"/>
              <a:gd name="connsiteX11921" fmla="*/ 16605844 w 24516184"/>
              <a:gd name="connsiteY11921" fmla="*/ 1796226 h 7200899"/>
              <a:gd name="connsiteX11922" fmla="*/ 16605848 w 24516184"/>
              <a:gd name="connsiteY11922" fmla="*/ 1796217 h 7200899"/>
              <a:gd name="connsiteX11923" fmla="*/ 16605848 w 24516184"/>
              <a:gd name="connsiteY11923" fmla="*/ 1796218 h 7200899"/>
              <a:gd name="connsiteX11924" fmla="*/ 16605848 w 24516184"/>
              <a:gd name="connsiteY11924" fmla="*/ 1796219 h 7200899"/>
              <a:gd name="connsiteX11925" fmla="*/ 16605860 w 24516184"/>
              <a:gd name="connsiteY11925" fmla="*/ 1796183 h 7200899"/>
              <a:gd name="connsiteX11926" fmla="*/ 16605858 w 24516184"/>
              <a:gd name="connsiteY11926" fmla="*/ 1796188 h 7200899"/>
              <a:gd name="connsiteX11927" fmla="*/ 16605856 w 24516184"/>
              <a:gd name="connsiteY11927" fmla="*/ 1796191 h 7200899"/>
              <a:gd name="connsiteX11928" fmla="*/ 16605856 w 24516184"/>
              <a:gd name="connsiteY11928" fmla="*/ 1796194 h 7200899"/>
              <a:gd name="connsiteX11929" fmla="*/ 16605856 w 24516184"/>
              <a:gd name="connsiteY11929" fmla="*/ 1796198 h 7200899"/>
              <a:gd name="connsiteX11930" fmla="*/ 16605852 w 24516184"/>
              <a:gd name="connsiteY11930" fmla="*/ 1796202 h 7200899"/>
              <a:gd name="connsiteX11931" fmla="*/ 16605852 w 24516184"/>
              <a:gd name="connsiteY11931" fmla="*/ 1796209 h 7200899"/>
              <a:gd name="connsiteX11932" fmla="*/ 16605850 w 24516184"/>
              <a:gd name="connsiteY11932" fmla="*/ 1796210 h 7200899"/>
              <a:gd name="connsiteX11933" fmla="*/ 16605848 w 24516184"/>
              <a:gd name="connsiteY11933" fmla="*/ 1796213 h 7200899"/>
              <a:gd name="connsiteX11934" fmla="*/ 16605844 w 24516184"/>
              <a:gd name="connsiteY11934" fmla="*/ 1796226 h 7200899"/>
              <a:gd name="connsiteX11935" fmla="*/ 16605844 w 24516184"/>
              <a:gd name="connsiteY11935" fmla="*/ 1796228 h 7200899"/>
              <a:gd name="connsiteX11936" fmla="*/ 16605842 w 24516184"/>
              <a:gd name="connsiteY11936" fmla="*/ 1796231 h 7200899"/>
              <a:gd name="connsiteX11937" fmla="*/ 16605842 w 24516184"/>
              <a:gd name="connsiteY11937" fmla="*/ 1796233 h 7200899"/>
              <a:gd name="connsiteX11938" fmla="*/ 16605840 w 24516184"/>
              <a:gd name="connsiteY11938" fmla="*/ 1796235 h 7200899"/>
              <a:gd name="connsiteX11939" fmla="*/ 16605840 w 24516184"/>
              <a:gd name="connsiteY11939" fmla="*/ 1796235 h 7200899"/>
              <a:gd name="connsiteX11940" fmla="*/ 16605842 w 24516184"/>
              <a:gd name="connsiteY11940" fmla="*/ 1796234 h 7200899"/>
              <a:gd name="connsiteX11941" fmla="*/ 16605844 w 24516184"/>
              <a:gd name="connsiteY11941" fmla="*/ 1796230 h 7200899"/>
              <a:gd name="connsiteX11942" fmla="*/ 16605844 w 24516184"/>
              <a:gd name="connsiteY11942" fmla="*/ 1796228 h 7200899"/>
              <a:gd name="connsiteX11943" fmla="*/ 16605844 w 24516184"/>
              <a:gd name="connsiteY11943" fmla="*/ 1796227 h 7200899"/>
              <a:gd name="connsiteX11944" fmla="*/ 16605846 w 24516184"/>
              <a:gd name="connsiteY11944" fmla="*/ 1796222 h 7200899"/>
              <a:gd name="connsiteX11945" fmla="*/ 16605848 w 24516184"/>
              <a:gd name="connsiteY11945" fmla="*/ 1796218 h 7200899"/>
              <a:gd name="connsiteX11946" fmla="*/ 16605848 w 24516184"/>
              <a:gd name="connsiteY11946" fmla="*/ 1796216 h 7200899"/>
              <a:gd name="connsiteX11947" fmla="*/ 16605848 w 24516184"/>
              <a:gd name="connsiteY11947" fmla="*/ 1796217 h 7200899"/>
              <a:gd name="connsiteX11948" fmla="*/ 16605848 w 24516184"/>
              <a:gd name="connsiteY11948" fmla="*/ 1796215 h 7200899"/>
              <a:gd name="connsiteX11949" fmla="*/ 16605850 w 24516184"/>
              <a:gd name="connsiteY11949" fmla="*/ 1796211 h 7200899"/>
              <a:gd name="connsiteX11950" fmla="*/ 16605852 w 24516184"/>
              <a:gd name="connsiteY11950" fmla="*/ 1796209 h 7200899"/>
              <a:gd name="connsiteX11951" fmla="*/ 16605856 w 24516184"/>
              <a:gd name="connsiteY11951" fmla="*/ 1796198 h 7200899"/>
              <a:gd name="connsiteX11952" fmla="*/ 16605856 w 24516184"/>
              <a:gd name="connsiteY11952" fmla="*/ 1796191 h 7200899"/>
              <a:gd name="connsiteX11953" fmla="*/ 16605860 w 24516184"/>
              <a:gd name="connsiteY11953" fmla="*/ 1796185 h 7200899"/>
              <a:gd name="connsiteX11954" fmla="*/ 16605860 w 24516184"/>
              <a:gd name="connsiteY11954" fmla="*/ 1796187 h 7200899"/>
              <a:gd name="connsiteX11955" fmla="*/ 16605864 w 24516184"/>
              <a:gd name="connsiteY11955" fmla="*/ 1796171 h 7200899"/>
              <a:gd name="connsiteX11956" fmla="*/ 16605864 w 24516184"/>
              <a:gd name="connsiteY11956" fmla="*/ 1796172 h 7200899"/>
              <a:gd name="connsiteX11957" fmla="*/ 16605864 w 24516184"/>
              <a:gd name="connsiteY11957" fmla="*/ 1796174 h 7200899"/>
              <a:gd name="connsiteX11958" fmla="*/ 16605860 w 24516184"/>
              <a:gd name="connsiteY11958" fmla="*/ 1796181 h 7200899"/>
              <a:gd name="connsiteX11959" fmla="*/ 16605864 w 24516184"/>
              <a:gd name="connsiteY11959" fmla="*/ 1796175 h 7200899"/>
              <a:gd name="connsiteX11960" fmla="*/ 16605864 w 24516184"/>
              <a:gd name="connsiteY11960" fmla="*/ 1796174 h 7200899"/>
              <a:gd name="connsiteX11961" fmla="*/ 16605864 w 24516184"/>
              <a:gd name="connsiteY11961" fmla="*/ 1796173 h 7200899"/>
              <a:gd name="connsiteX11962" fmla="*/ 16605870 w 24516184"/>
              <a:gd name="connsiteY11962" fmla="*/ 1796157 h 7200899"/>
              <a:gd name="connsiteX11963" fmla="*/ 16605870 w 24516184"/>
              <a:gd name="connsiteY11963" fmla="*/ 1796159 h 7200899"/>
              <a:gd name="connsiteX11964" fmla="*/ 16605868 w 24516184"/>
              <a:gd name="connsiteY11964" fmla="*/ 1796160 h 7200899"/>
              <a:gd name="connsiteX11965" fmla="*/ 16605872 w 24516184"/>
              <a:gd name="connsiteY11965" fmla="*/ 1796151 h 7200899"/>
              <a:gd name="connsiteX11966" fmla="*/ 16605872 w 24516184"/>
              <a:gd name="connsiteY11966" fmla="*/ 1796155 h 7200899"/>
              <a:gd name="connsiteX11967" fmla="*/ 16605870 w 24516184"/>
              <a:gd name="connsiteY11967" fmla="*/ 1796157 h 7200899"/>
              <a:gd name="connsiteX11968" fmla="*/ 16605874 w 24516184"/>
              <a:gd name="connsiteY11968" fmla="*/ 1796145 h 7200899"/>
              <a:gd name="connsiteX11969" fmla="*/ 16605874 w 24516184"/>
              <a:gd name="connsiteY11969" fmla="*/ 1796146 h 7200899"/>
              <a:gd name="connsiteX11970" fmla="*/ 16605872 w 24516184"/>
              <a:gd name="connsiteY11970" fmla="*/ 1796151 h 7200899"/>
              <a:gd name="connsiteX11971" fmla="*/ 16605876 w 24516184"/>
              <a:gd name="connsiteY11971" fmla="*/ 1796141 h 7200899"/>
              <a:gd name="connsiteX11972" fmla="*/ 16605876 w 24516184"/>
              <a:gd name="connsiteY11972" fmla="*/ 1796142 h 7200899"/>
              <a:gd name="connsiteX11973" fmla="*/ 16605874 w 24516184"/>
              <a:gd name="connsiteY11973" fmla="*/ 1796145 h 7200899"/>
              <a:gd name="connsiteX11974" fmla="*/ 16605900 w 24516184"/>
              <a:gd name="connsiteY11974" fmla="*/ 1796076 h 7200899"/>
              <a:gd name="connsiteX11975" fmla="*/ 16605876 w 24516184"/>
              <a:gd name="connsiteY11975" fmla="*/ 1796141 h 7200899"/>
              <a:gd name="connsiteX11976" fmla="*/ 16605880 w 24516184"/>
              <a:gd name="connsiteY11976" fmla="*/ 1796132 h 7200899"/>
              <a:gd name="connsiteX11977" fmla="*/ 16605908 w 24516184"/>
              <a:gd name="connsiteY11977" fmla="*/ 1796053 h 7200899"/>
              <a:gd name="connsiteX11978" fmla="*/ 16605906 w 24516184"/>
              <a:gd name="connsiteY11978" fmla="*/ 1796058 h 7200899"/>
              <a:gd name="connsiteX11979" fmla="*/ 16605908 w 24516184"/>
              <a:gd name="connsiteY11979" fmla="*/ 1796058 h 7200899"/>
              <a:gd name="connsiteX11980" fmla="*/ 16605908 w 24516184"/>
              <a:gd name="connsiteY11980" fmla="*/ 1796058 h 7200899"/>
              <a:gd name="connsiteX11981" fmla="*/ 16605902 w 24516184"/>
              <a:gd name="connsiteY11981" fmla="*/ 1796069 h 7200899"/>
              <a:gd name="connsiteX11982" fmla="*/ 16605880 w 24516184"/>
              <a:gd name="connsiteY11982" fmla="*/ 1796132 h 7200899"/>
              <a:gd name="connsiteX11983" fmla="*/ 16605864 w 24516184"/>
              <a:gd name="connsiteY11983" fmla="*/ 1796170 h 7200899"/>
              <a:gd name="connsiteX11984" fmla="*/ 16605864 w 24516184"/>
              <a:gd name="connsiteY11984" fmla="*/ 1796171 h 7200899"/>
              <a:gd name="connsiteX11985" fmla="*/ 16605864 w 24516184"/>
              <a:gd name="connsiteY11985" fmla="*/ 1796170 h 7200899"/>
              <a:gd name="connsiteX11986" fmla="*/ 16605864 w 24516184"/>
              <a:gd name="connsiteY11986" fmla="*/ 1796170 h 7200899"/>
              <a:gd name="connsiteX11987" fmla="*/ 16605868 w 24516184"/>
              <a:gd name="connsiteY11987" fmla="*/ 1796163 h 7200899"/>
              <a:gd name="connsiteX11988" fmla="*/ 16605868 w 24516184"/>
              <a:gd name="connsiteY11988" fmla="*/ 1796160 h 7200899"/>
              <a:gd name="connsiteX11989" fmla="*/ 16605868 w 24516184"/>
              <a:gd name="connsiteY11989" fmla="*/ 1796161 h 7200899"/>
              <a:gd name="connsiteX11990" fmla="*/ 16605870 w 24516184"/>
              <a:gd name="connsiteY11990" fmla="*/ 1796159 h 7200899"/>
              <a:gd name="connsiteX11991" fmla="*/ 16605872 w 24516184"/>
              <a:gd name="connsiteY11991" fmla="*/ 1796155 h 7200899"/>
              <a:gd name="connsiteX11992" fmla="*/ 16605874 w 24516184"/>
              <a:gd name="connsiteY11992" fmla="*/ 1796146 h 7200899"/>
              <a:gd name="connsiteX11993" fmla="*/ 16605876 w 24516184"/>
              <a:gd name="connsiteY11993" fmla="*/ 1796142 h 7200899"/>
              <a:gd name="connsiteX11994" fmla="*/ 16605908 w 24516184"/>
              <a:gd name="connsiteY11994" fmla="*/ 1796058 h 7200899"/>
              <a:gd name="connsiteX11995" fmla="*/ 16605908 w 24516184"/>
              <a:gd name="connsiteY11995" fmla="*/ 1796058 h 7200899"/>
              <a:gd name="connsiteX11996" fmla="*/ 16605908 w 24516184"/>
              <a:gd name="connsiteY11996" fmla="*/ 1796058 h 7200899"/>
              <a:gd name="connsiteX11997" fmla="*/ 16605908 w 24516184"/>
              <a:gd name="connsiteY11997" fmla="*/ 1796057 h 7200899"/>
              <a:gd name="connsiteX11998" fmla="*/ 16605908 w 24516184"/>
              <a:gd name="connsiteY11998" fmla="*/ 1796056 h 7200899"/>
              <a:gd name="connsiteX11999" fmla="*/ 16605908 w 24516184"/>
              <a:gd name="connsiteY11999" fmla="*/ 1796054 h 7200899"/>
              <a:gd name="connsiteX12000" fmla="*/ 16605916 w 24516184"/>
              <a:gd name="connsiteY12000" fmla="*/ 1796031 h 7200899"/>
              <a:gd name="connsiteX12001" fmla="*/ 16605914 w 24516184"/>
              <a:gd name="connsiteY12001" fmla="*/ 1796036 h 7200899"/>
              <a:gd name="connsiteX12002" fmla="*/ 16605916 w 24516184"/>
              <a:gd name="connsiteY12002" fmla="*/ 1796032 h 7200899"/>
              <a:gd name="connsiteX12003" fmla="*/ 16605924 w 24516184"/>
              <a:gd name="connsiteY12003" fmla="*/ 1796013 h 7200899"/>
              <a:gd name="connsiteX12004" fmla="*/ 16605920 w 24516184"/>
              <a:gd name="connsiteY12004" fmla="*/ 1796020 h 7200899"/>
              <a:gd name="connsiteX12005" fmla="*/ 16605916 w 24516184"/>
              <a:gd name="connsiteY12005" fmla="*/ 1796031 h 7200899"/>
              <a:gd name="connsiteX12006" fmla="*/ 16605916 w 24516184"/>
              <a:gd name="connsiteY12006" fmla="*/ 1796028 h 7200899"/>
              <a:gd name="connsiteX12007" fmla="*/ 16605926 w 24516184"/>
              <a:gd name="connsiteY12007" fmla="*/ 1796005 h 7200899"/>
              <a:gd name="connsiteX12008" fmla="*/ 16605924 w 24516184"/>
              <a:gd name="connsiteY12008" fmla="*/ 1796013 h 7200899"/>
              <a:gd name="connsiteX12009" fmla="*/ 16605924 w 24516184"/>
              <a:gd name="connsiteY12009" fmla="*/ 1796010 h 7200899"/>
              <a:gd name="connsiteX12010" fmla="*/ 16605928 w 24516184"/>
              <a:gd name="connsiteY12010" fmla="*/ 1796002 h 7200899"/>
              <a:gd name="connsiteX12011" fmla="*/ 16605926 w 24516184"/>
              <a:gd name="connsiteY12011" fmla="*/ 1796004 h 7200899"/>
              <a:gd name="connsiteX12012" fmla="*/ 16605924 w 24516184"/>
              <a:gd name="connsiteY12012" fmla="*/ 1796010 h 7200899"/>
              <a:gd name="connsiteX12013" fmla="*/ 16605916 w 24516184"/>
              <a:gd name="connsiteY12013" fmla="*/ 1796028 h 7200899"/>
              <a:gd name="connsiteX12014" fmla="*/ 16605916 w 24516184"/>
              <a:gd name="connsiteY12014" fmla="*/ 1796032 h 7200899"/>
              <a:gd name="connsiteX12015" fmla="*/ 16605912 w 24516184"/>
              <a:gd name="connsiteY12015" fmla="*/ 1796041 h 7200899"/>
              <a:gd name="connsiteX12016" fmla="*/ 16605910 w 24516184"/>
              <a:gd name="connsiteY12016" fmla="*/ 1796047 h 7200899"/>
              <a:gd name="connsiteX12017" fmla="*/ 16605912 w 24516184"/>
              <a:gd name="connsiteY12017" fmla="*/ 1796042 h 7200899"/>
              <a:gd name="connsiteX12018" fmla="*/ 16605910 w 24516184"/>
              <a:gd name="connsiteY12018" fmla="*/ 1796048 h 7200899"/>
              <a:gd name="connsiteX12019" fmla="*/ 16605910 w 24516184"/>
              <a:gd name="connsiteY12019" fmla="*/ 1796048 h 7200899"/>
              <a:gd name="connsiteX12020" fmla="*/ 16605910 w 24516184"/>
              <a:gd name="connsiteY12020" fmla="*/ 1796049 h 7200899"/>
              <a:gd name="connsiteX12021" fmla="*/ 16605912 w 24516184"/>
              <a:gd name="connsiteY12021" fmla="*/ 1796042 h 7200899"/>
              <a:gd name="connsiteX12022" fmla="*/ 16605912 w 24516184"/>
              <a:gd name="connsiteY12022" fmla="*/ 1796041 h 7200899"/>
              <a:gd name="connsiteX12023" fmla="*/ 16605914 w 24516184"/>
              <a:gd name="connsiteY12023" fmla="*/ 1796036 h 7200899"/>
              <a:gd name="connsiteX12024" fmla="*/ 16605912 w 24516184"/>
              <a:gd name="connsiteY12024" fmla="*/ 1796040 h 7200899"/>
              <a:gd name="connsiteX12025" fmla="*/ 16605920 w 24516184"/>
              <a:gd name="connsiteY12025" fmla="*/ 1796020 h 7200899"/>
              <a:gd name="connsiteX12026" fmla="*/ 16605926 w 24516184"/>
              <a:gd name="connsiteY12026" fmla="*/ 1796005 h 7200899"/>
              <a:gd name="connsiteX12027" fmla="*/ 16605926 w 24516184"/>
              <a:gd name="connsiteY12027" fmla="*/ 1796004 h 7200899"/>
              <a:gd name="connsiteX12028" fmla="*/ 16605928 w 24516184"/>
              <a:gd name="connsiteY12028" fmla="*/ 1796004 h 7200899"/>
              <a:gd name="connsiteX12029" fmla="*/ 16605928 w 24516184"/>
              <a:gd name="connsiteY12029" fmla="*/ 1796003 h 7200899"/>
              <a:gd name="connsiteX12030" fmla="*/ 16605928 w 24516184"/>
              <a:gd name="connsiteY12030" fmla="*/ 1796002 h 7200899"/>
              <a:gd name="connsiteX12031" fmla="*/ 16605930 w 24516184"/>
              <a:gd name="connsiteY12031" fmla="*/ 1795992 h 7200899"/>
              <a:gd name="connsiteX12032" fmla="*/ 16605928 w 24516184"/>
              <a:gd name="connsiteY12032" fmla="*/ 1795995 h 7200899"/>
              <a:gd name="connsiteX12033" fmla="*/ 16605928 w 24516184"/>
              <a:gd name="connsiteY12033" fmla="*/ 1795994 h 7200899"/>
              <a:gd name="connsiteX12034" fmla="*/ 16605928 w 24516184"/>
              <a:gd name="connsiteY12034" fmla="*/ 1795998 h 7200899"/>
              <a:gd name="connsiteX12035" fmla="*/ 16605928 w 24516184"/>
              <a:gd name="connsiteY12035" fmla="*/ 1795995 h 7200899"/>
              <a:gd name="connsiteX12036" fmla="*/ 16605928 w 24516184"/>
              <a:gd name="connsiteY12036" fmla="*/ 1795996 h 7200899"/>
              <a:gd name="connsiteX12037" fmla="*/ 16605932 w 24516184"/>
              <a:gd name="connsiteY12037" fmla="*/ 1795992 h 7200899"/>
              <a:gd name="connsiteX12038" fmla="*/ 16605936 w 24516184"/>
              <a:gd name="connsiteY12038" fmla="*/ 1795979 h 7200899"/>
              <a:gd name="connsiteX12039" fmla="*/ 16605934 w 24516184"/>
              <a:gd name="connsiteY12039" fmla="*/ 1795980 h 7200899"/>
              <a:gd name="connsiteX12040" fmla="*/ 16605934 w 24516184"/>
              <a:gd name="connsiteY12040" fmla="*/ 1795982 h 7200899"/>
              <a:gd name="connsiteX12041" fmla="*/ 16605934 w 24516184"/>
              <a:gd name="connsiteY12041" fmla="*/ 1795983 h 7200899"/>
              <a:gd name="connsiteX12042" fmla="*/ 16605932 w 24516184"/>
              <a:gd name="connsiteY12042" fmla="*/ 1795984 h 7200899"/>
              <a:gd name="connsiteX12043" fmla="*/ 16605934 w 24516184"/>
              <a:gd name="connsiteY12043" fmla="*/ 1795984 h 7200899"/>
              <a:gd name="connsiteX12044" fmla="*/ 16605932 w 24516184"/>
              <a:gd name="connsiteY12044" fmla="*/ 1795985 h 7200899"/>
              <a:gd name="connsiteX12045" fmla="*/ 16605932 w 24516184"/>
              <a:gd name="connsiteY12045" fmla="*/ 1795986 h 7200899"/>
              <a:gd name="connsiteX12046" fmla="*/ 16605934 w 24516184"/>
              <a:gd name="connsiteY12046" fmla="*/ 1795984 h 7200899"/>
              <a:gd name="connsiteX12047" fmla="*/ 16605934 w 24516184"/>
              <a:gd name="connsiteY12047" fmla="*/ 1795983 h 7200899"/>
              <a:gd name="connsiteX12048" fmla="*/ 16605940 w 24516184"/>
              <a:gd name="connsiteY12048" fmla="*/ 1795964 h 7200899"/>
              <a:gd name="connsiteX12049" fmla="*/ 16605940 w 24516184"/>
              <a:gd name="connsiteY12049" fmla="*/ 1795966 h 7200899"/>
              <a:gd name="connsiteX12050" fmla="*/ 16605938 w 24516184"/>
              <a:gd name="connsiteY12050" fmla="*/ 1795969 h 7200899"/>
              <a:gd name="connsiteX12051" fmla="*/ 16605936 w 24516184"/>
              <a:gd name="connsiteY12051" fmla="*/ 1795972 h 7200899"/>
              <a:gd name="connsiteX12052" fmla="*/ 16605936 w 24516184"/>
              <a:gd name="connsiteY12052" fmla="*/ 1795974 h 7200899"/>
              <a:gd name="connsiteX12053" fmla="*/ 16605936 w 24516184"/>
              <a:gd name="connsiteY12053" fmla="*/ 1795978 h 7200899"/>
              <a:gd name="connsiteX12054" fmla="*/ 16605936 w 24516184"/>
              <a:gd name="connsiteY12054" fmla="*/ 1795978 h 7200899"/>
              <a:gd name="connsiteX12055" fmla="*/ 16605936 w 24516184"/>
              <a:gd name="connsiteY12055" fmla="*/ 1795977 h 7200899"/>
              <a:gd name="connsiteX12056" fmla="*/ 16605936 w 24516184"/>
              <a:gd name="connsiteY12056" fmla="*/ 1795976 h 7200899"/>
              <a:gd name="connsiteX12057" fmla="*/ 16605936 w 24516184"/>
              <a:gd name="connsiteY12057" fmla="*/ 1795974 h 7200899"/>
              <a:gd name="connsiteX12058" fmla="*/ 16605936 w 24516184"/>
              <a:gd name="connsiteY12058" fmla="*/ 1795973 h 7200899"/>
              <a:gd name="connsiteX12059" fmla="*/ 16605936 w 24516184"/>
              <a:gd name="connsiteY12059" fmla="*/ 1795972 h 7200899"/>
              <a:gd name="connsiteX12060" fmla="*/ 16605938 w 24516184"/>
              <a:gd name="connsiteY12060" fmla="*/ 1795970 h 7200899"/>
              <a:gd name="connsiteX12061" fmla="*/ 16605940 w 24516184"/>
              <a:gd name="connsiteY12061" fmla="*/ 1795968 h 7200899"/>
              <a:gd name="connsiteX12062" fmla="*/ 16605938 w 24516184"/>
              <a:gd name="connsiteY12062" fmla="*/ 1795969 h 7200899"/>
              <a:gd name="connsiteX12063" fmla="*/ 16605940 w 24516184"/>
              <a:gd name="connsiteY12063" fmla="*/ 1795967 h 7200899"/>
              <a:gd name="connsiteX12064" fmla="*/ 16605940 w 24516184"/>
              <a:gd name="connsiteY12064" fmla="*/ 1795966 h 7200899"/>
              <a:gd name="connsiteX12065" fmla="*/ 16605940 w 24516184"/>
              <a:gd name="connsiteY12065" fmla="*/ 1795966 h 7200899"/>
              <a:gd name="connsiteX12066" fmla="*/ 16605940 w 24516184"/>
              <a:gd name="connsiteY12066" fmla="*/ 1795965 h 7200899"/>
              <a:gd name="connsiteX12067" fmla="*/ 16605940 w 24516184"/>
              <a:gd name="connsiteY12067" fmla="*/ 1795964 h 7200899"/>
              <a:gd name="connsiteX12068" fmla="*/ 16605942 w 24516184"/>
              <a:gd name="connsiteY12068" fmla="*/ 1795958 h 7200899"/>
              <a:gd name="connsiteX12069" fmla="*/ 16605940 w 24516184"/>
              <a:gd name="connsiteY12069" fmla="*/ 1795963 h 7200899"/>
              <a:gd name="connsiteX12070" fmla="*/ 16605942 w 24516184"/>
              <a:gd name="connsiteY12070" fmla="*/ 1795959 h 7200899"/>
              <a:gd name="connsiteX12071" fmla="*/ 16605956 w 24516184"/>
              <a:gd name="connsiteY12071" fmla="*/ 1795919 h 7200899"/>
              <a:gd name="connsiteX12072" fmla="*/ 16605956 w 24516184"/>
              <a:gd name="connsiteY12072" fmla="*/ 1795920 h 7200899"/>
              <a:gd name="connsiteX12073" fmla="*/ 16605956 w 24516184"/>
              <a:gd name="connsiteY12073" fmla="*/ 1795921 h 7200899"/>
              <a:gd name="connsiteX12074" fmla="*/ 16605960 w 24516184"/>
              <a:gd name="connsiteY12074" fmla="*/ 1795912 h 7200899"/>
              <a:gd name="connsiteX12075" fmla="*/ 16605954 w 24516184"/>
              <a:gd name="connsiteY12075" fmla="*/ 1795927 h 7200899"/>
              <a:gd name="connsiteX12076" fmla="*/ 16605954 w 24516184"/>
              <a:gd name="connsiteY12076" fmla="*/ 1795927 h 7200899"/>
              <a:gd name="connsiteX12077" fmla="*/ 16605954 w 24516184"/>
              <a:gd name="connsiteY12077" fmla="*/ 1795928 h 7200899"/>
              <a:gd name="connsiteX12078" fmla="*/ 16605948 w 24516184"/>
              <a:gd name="connsiteY12078" fmla="*/ 1795942 h 7200899"/>
              <a:gd name="connsiteX12079" fmla="*/ 16605952 w 24516184"/>
              <a:gd name="connsiteY12079" fmla="*/ 1795936 h 7200899"/>
              <a:gd name="connsiteX12080" fmla="*/ 16605948 w 24516184"/>
              <a:gd name="connsiteY12080" fmla="*/ 1795942 h 7200899"/>
              <a:gd name="connsiteX12081" fmla="*/ 16605944 w 24516184"/>
              <a:gd name="connsiteY12081" fmla="*/ 1795951 h 7200899"/>
              <a:gd name="connsiteX12082" fmla="*/ 16605944 w 24516184"/>
              <a:gd name="connsiteY12082" fmla="*/ 1795956 h 7200899"/>
              <a:gd name="connsiteX12083" fmla="*/ 16605944 w 24516184"/>
              <a:gd name="connsiteY12083" fmla="*/ 1795957 h 7200899"/>
              <a:gd name="connsiteX12084" fmla="*/ 16605944 w 24516184"/>
              <a:gd name="connsiteY12084" fmla="*/ 1795955 h 7200899"/>
              <a:gd name="connsiteX12085" fmla="*/ 16605944 w 24516184"/>
              <a:gd name="connsiteY12085" fmla="*/ 1795952 h 7200899"/>
              <a:gd name="connsiteX12086" fmla="*/ 16605948 w 24516184"/>
              <a:gd name="connsiteY12086" fmla="*/ 1795942 h 7200899"/>
              <a:gd name="connsiteX12087" fmla="*/ 16605952 w 24516184"/>
              <a:gd name="connsiteY12087" fmla="*/ 1795930 h 7200899"/>
              <a:gd name="connsiteX12088" fmla="*/ 16605952 w 24516184"/>
              <a:gd name="connsiteY12088" fmla="*/ 1795936 h 7200899"/>
              <a:gd name="connsiteX12089" fmla="*/ 16605954 w 24516184"/>
              <a:gd name="connsiteY12089" fmla="*/ 1795928 h 7200899"/>
              <a:gd name="connsiteX12090" fmla="*/ 16605954 w 24516184"/>
              <a:gd name="connsiteY12090" fmla="*/ 1795927 h 7200899"/>
              <a:gd name="connsiteX12091" fmla="*/ 16605956 w 24516184"/>
              <a:gd name="connsiteY12091" fmla="*/ 1795920 h 7200899"/>
              <a:gd name="connsiteX12092" fmla="*/ 16605958 w 24516184"/>
              <a:gd name="connsiteY12092" fmla="*/ 1795918 h 7200899"/>
              <a:gd name="connsiteX12093" fmla="*/ 16605956 w 24516184"/>
              <a:gd name="connsiteY12093" fmla="*/ 1795919 h 7200899"/>
              <a:gd name="connsiteX12094" fmla="*/ 16605958 w 24516184"/>
              <a:gd name="connsiteY12094" fmla="*/ 1795917 h 7200899"/>
              <a:gd name="connsiteX12095" fmla="*/ 16605968 w 24516184"/>
              <a:gd name="connsiteY12095" fmla="*/ 1795890 h 7200899"/>
              <a:gd name="connsiteX12096" fmla="*/ 16605968 w 24516184"/>
              <a:gd name="connsiteY12096" fmla="*/ 1795892 h 7200899"/>
              <a:gd name="connsiteX12097" fmla="*/ 16605966 w 24516184"/>
              <a:gd name="connsiteY12097" fmla="*/ 1795895 h 7200899"/>
              <a:gd name="connsiteX12098" fmla="*/ 16605972 w 24516184"/>
              <a:gd name="connsiteY12098" fmla="*/ 1795881 h 7200899"/>
              <a:gd name="connsiteX12099" fmla="*/ 16605970 w 24516184"/>
              <a:gd name="connsiteY12099" fmla="*/ 1795885 h 7200899"/>
              <a:gd name="connsiteX12100" fmla="*/ 16605968 w 24516184"/>
              <a:gd name="connsiteY12100" fmla="*/ 1795890 h 7200899"/>
              <a:gd name="connsiteX12101" fmla="*/ 16605978 w 24516184"/>
              <a:gd name="connsiteY12101" fmla="*/ 1795862 h 7200899"/>
              <a:gd name="connsiteX12102" fmla="*/ 16605976 w 24516184"/>
              <a:gd name="connsiteY12102" fmla="*/ 1795866 h 7200899"/>
              <a:gd name="connsiteX12103" fmla="*/ 16605972 w 24516184"/>
              <a:gd name="connsiteY12103" fmla="*/ 1795881 h 7200899"/>
              <a:gd name="connsiteX12104" fmla="*/ 16605976 w 24516184"/>
              <a:gd name="connsiteY12104" fmla="*/ 1795864 h 7200899"/>
              <a:gd name="connsiteX12105" fmla="*/ 16605980 w 24516184"/>
              <a:gd name="connsiteY12105" fmla="*/ 1795860 h 7200899"/>
              <a:gd name="connsiteX12106" fmla="*/ 16605978 w 24516184"/>
              <a:gd name="connsiteY12106" fmla="*/ 1795862 h 7200899"/>
              <a:gd name="connsiteX12107" fmla="*/ 16605978 w 24516184"/>
              <a:gd name="connsiteY12107" fmla="*/ 1795862 h 7200899"/>
              <a:gd name="connsiteX12108" fmla="*/ 16605984 w 24516184"/>
              <a:gd name="connsiteY12108" fmla="*/ 1795848 h 7200899"/>
              <a:gd name="connsiteX12109" fmla="*/ 16605982 w 24516184"/>
              <a:gd name="connsiteY12109" fmla="*/ 1795853 h 7200899"/>
              <a:gd name="connsiteX12110" fmla="*/ 16605982 w 24516184"/>
              <a:gd name="connsiteY12110" fmla="*/ 1795851 h 7200899"/>
              <a:gd name="connsiteX12111" fmla="*/ 16606014 w 24516184"/>
              <a:gd name="connsiteY12111" fmla="*/ 1795764 h 7200899"/>
              <a:gd name="connsiteX12112" fmla="*/ 16606012 w 24516184"/>
              <a:gd name="connsiteY12112" fmla="*/ 1795769 h 7200899"/>
              <a:gd name="connsiteX12113" fmla="*/ 16606012 w 24516184"/>
              <a:gd name="connsiteY12113" fmla="*/ 1795769 h 7200899"/>
              <a:gd name="connsiteX12114" fmla="*/ 16606016 w 24516184"/>
              <a:gd name="connsiteY12114" fmla="*/ 1795755 h 7200899"/>
              <a:gd name="connsiteX12115" fmla="*/ 16606014 w 24516184"/>
              <a:gd name="connsiteY12115" fmla="*/ 1795764 h 7200899"/>
              <a:gd name="connsiteX12116" fmla="*/ 16606014 w 24516184"/>
              <a:gd name="connsiteY12116" fmla="*/ 1795762 h 7200899"/>
              <a:gd name="connsiteX12117" fmla="*/ 16606024 w 24516184"/>
              <a:gd name="connsiteY12117" fmla="*/ 1795733 h 7200899"/>
              <a:gd name="connsiteX12118" fmla="*/ 16606016 w 24516184"/>
              <a:gd name="connsiteY12118" fmla="*/ 1795755 h 7200899"/>
              <a:gd name="connsiteX12119" fmla="*/ 16606020 w 24516184"/>
              <a:gd name="connsiteY12119" fmla="*/ 1795746 h 7200899"/>
              <a:gd name="connsiteX12120" fmla="*/ 16606256 w 24516184"/>
              <a:gd name="connsiteY12120" fmla="*/ 1795107 h 7200899"/>
              <a:gd name="connsiteX12121" fmla="*/ 16606032 w 24516184"/>
              <a:gd name="connsiteY12121" fmla="*/ 1795716 h 7200899"/>
              <a:gd name="connsiteX12122" fmla="*/ 16606024 w 24516184"/>
              <a:gd name="connsiteY12122" fmla="*/ 1795733 h 7200899"/>
              <a:gd name="connsiteX12123" fmla="*/ 16606102 w 24516184"/>
              <a:gd name="connsiteY12123" fmla="*/ 1795525 h 7200899"/>
              <a:gd name="connsiteX12124" fmla="*/ 16606304 w 24516184"/>
              <a:gd name="connsiteY12124" fmla="*/ 1794973 h 7200899"/>
              <a:gd name="connsiteX12125" fmla="*/ 16606276 w 24516184"/>
              <a:gd name="connsiteY12125" fmla="*/ 1795055 h 7200899"/>
              <a:gd name="connsiteX12126" fmla="*/ 16606256 w 24516184"/>
              <a:gd name="connsiteY12126" fmla="*/ 1795107 h 7200899"/>
              <a:gd name="connsiteX12127" fmla="*/ 16606356 w 24516184"/>
              <a:gd name="connsiteY12127" fmla="*/ 1794838 h 7200899"/>
              <a:gd name="connsiteX12128" fmla="*/ 16606320 w 24516184"/>
              <a:gd name="connsiteY12128" fmla="*/ 1794931 h 7200899"/>
              <a:gd name="connsiteX12129" fmla="*/ 16606304 w 24516184"/>
              <a:gd name="connsiteY12129" fmla="*/ 1794973 h 7200899"/>
              <a:gd name="connsiteX12130" fmla="*/ 16606366 w 24516184"/>
              <a:gd name="connsiteY12130" fmla="*/ 1794808 h 7200899"/>
              <a:gd name="connsiteX12131" fmla="*/ 16606360 w 24516184"/>
              <a:gd name="connsiteY12131" fmla="*/ 1794828 h 7200899"/>
              <a:gd name="connsiteX12132" fmla="*/ 16606356 w 24516184"/>
              <a:gd name="connsiteY12132" fmla="*/ 1794838 h 7200899"/>
              <a:gd name="connsiteX12133" fmla="*/ 16606416 w 24516184"/>
              <a:gd name="connsiteY12133" fmla="*/ 1794669 h 7200899"/>
              <a:gd name="connsiteX12134" fmla="*/ 16606416 w 24516184"/>
              <a:gd name="connsiteY12134" fmla="*/ 1794674 h 7200899"/>
              <a:gd name="connsiteX12135" fmla="*/ 16606366 w 24516184"/>
              <a:gd name="connsiteY12135" fmla="*/ 1794808 h 7200899"/>
              <a:gd name="connsiteX12136" fmla="*/ 16606418 w 24516184"/>
              <a:gd name="connsiteY12136" fmla="*/ 1794667 h 7200899"/>
              <a:gd name="connsiteX12137" fmla="*/ 16606418 w 24516184"/>
              <a:gd name="connsiteY12137" fmla="*/ 1794668 h 7200899"/>
              <a:gd name="connsiteX12138" fmla="*/ 16606416 w 24516184"/>
              <a:gd name="connsiteY12138" fmla="*/ 1794669 h 7200899"/>
              <a:gd name="connsiteX12139" fmla="*/ 16606444 w 24516184"/>
              <a:gd name="connsiteY12139" fmla="*/ 1794596 h 7200899"/>
              <a:gd name="connsiteX12140" fmla="*/ 16606436 w 24516184"/>
              <a:gd name="connsiteY12140" fmla="*/ 1794618 h 7200899"/>
              <a:gd name="connsiteX12141" fmla="*/ 16606432 w 24516184"/>
              <a:gd name="connsiteY12141" fmla="*/ 1794631 h 7200899"/>
              <a:gd name="connsiteX12142" fmla="*/ 16606448 w 24516184"/>
              <a:gd name="connsiteY12142" fmla="*/ 1794580 h 7200899"/>
              <a:gd name="connsiteX12143" fmla="*/ 16606448 w 24516184"/>
              <a:gd name="connsiteY12143" fmla="*/ 1794581 h 7200899"/>
              <a:gd name="connsiteX12144" fmla="*/ 16606448 w 24516184"/>
              <a:gd name="connsiteY12144" fmla="*/ 1794584 h 7200899"/>
              <a:gd name="connsiteX12145" fmla="*/ 16606450 w 24516184"/>
              <a:gd name="connsiteY12145" fmla="*/ 1794578 h 7200899"/>
              <a:gd name="connsiteX12146" fmla="*/ 16606450 w 24516184"/>
              <a:gd name="connsiteY12146" fmla="*/ 1794579 h 7200899"/>
              <a:gd name="connsiteX12147" fmla="*/ 16606448 w 24516184"/>
              <a:gd name="connsiteY12147" fmla="*/ 1794580 h 7200899"/>
              <a:gd name="connsiteX12148" fmla="*/ 16606456 w 24516184"/>
              <a:gd name="connsiteY12148" fmla="*/ 1794562 h 7200899"/>
              <a:gd name="connsiteX12149" fmla="*/ 16606456 w 24516184"/>
              <a:gd name="connsiteY12149" fmla="*/ 1794564 h 7200899"/>
              <a:gd name="connsiteX12150" fmla="*/ 16606456 w 24516184"/>
              <a:gd name="connsiteY12150" fmla="*/ 1794566 h 7200899"/>
              <a:gd name="connsiteX12151" fmla="*/ 16606456 w 24516184"/>
              <a:gd name="connsiteY12151" fmla="*/ 1794560 h 7200899"/>
              <a:gd name="connsiteX12152" fmla="*/ 16606456 w 24516184"/>
              <a:gd name="connsiteY12152" fmla="*/ 1794561 h 7200899"/>
              <a:gd name="connsiteX12153" fmla="*/ 16606456 w 24516184"/>
              <a:gd name="connsiteY12153" fmla="*/ 1794562 h 7200899"/>
              <a:gd name="connsiteX12154" fmla="*/ 16606464 w 24516184"/>
              <a:gd name="connsiteY12154" fmla="*/ 1794543 h 7200899"/>
              <a:gd name="connsiteX12155" fmla="*/ 16606464 w 24516184"/>
              <a:gd name="connsiteY12155" fmla="*/ 1794544 h 7200899"/>
              <a:gd name="connsiteX12156" fmla="*/ 16606462 w 24516184"/>
              <a:gd name="connsiteY12156" fmla="*/ 1794547 h 7200899"/>
              <a:gd name="connsiteX12157" fmla="*/ 16606464 w 24516184"/>
              <a:gd name="connsiteY12157" fmla="*/ 1794540 h 7200899"/>
              <a:gd name="connsiteX12158" fmla="*/ 16606464 w 24516184"/>
              <a:gd name="connsiteY12158" fmla="*/ 1794541 h 7200899"/>
              <a:gd name="connsiteX12159" fmla="*/ 16606464 w 24516184"/>
              <a:gd name="connsiteY12159" fmla="*/ 1794543 h 7200899"/>
              <a:gd name="connsiteX12160" fmla="*/ 16606464 w 24516184"/>
              <a:gd name="connsiteY12160" fmla="*/ 1794538 h 7200899"/>
              <a:gd name="connsiteX12161" fmla="*/ 16606464 w 24516184"/>
              <a:gd name="connsiteY12161" fmla="*/ 1794538 h 7200899"/>
              <a:gd name="connsiteX12162" fmla="*/ 16606464 w 24516184"/>
              <a:gd name="connsiteY12162" fmla="*/ 1794540 h 7200899"/>
              <a:gd name="connsiteX12163" fmla="*/ 16606484 w 24516184"/>
              <a:gd name="connsiteY12163" fmla="*/ 1794483 h 7200899"/>
              <a:gd name="connsiteX12164" fmla="*/ 16606484 w 24516184"/>
              <a:gd name="connsiteY12164" fmla="*/ 1794484 h 7200899"/>
              <a:gd name="connsiteX12165" fmla="*/ 16606484 w 24516184"/>
              <a:gd name="connsiteY12165" fmla="*/ 1794485 h 7200899"/>
              <a:gd name="connsiteX12166" fmla="*/ 16606498 w 24516184"/>
              <a:gd name="connsiteY12166" fmla="*/ 1794448 h 7200899"/>
              <a:gd name="connsiteX12167" fmla="*/ 16606496 w 24516184"/>
              <a:gd name="connsiteY12167" fmla="*/ 1794454 h 7200899"/>
              <a:gd name="connsiteX12168" fmla="*/ 16606492 w 24516184"/>
              <a:gd name="connsiteY12168" fmla="*/ 1794463 h 7200899"/>
              <a:gd name="connsiteX12169" fmla="*/ 16606520 w 24516184"/>
              <a:gd name="connsiteY12169" fmla="*/ 1794388 h 7200899"/>
              <a:gd name="connsiteX12170" fmla="*/ 16606508 w 24516184"/>
              <a:gd name="connsiteY12170" fmla="*/ 1794419 h 7200899"/>
              <a:gd name="connsiteX12171" fmla="*/ 16606498 w 24516184"/>
              <a:gd name="connsiteY12171" fmla="*/ 1794448 h 7200899"/>
              <a:gd name="connsiteX12172" fmla="*/ 16606568 w 24516184"/>
              <a:gd name="connsiteY12172" fmla="*/ 1794259 h 7200899"/>
              <a:gd name="connsiteX12173" fmla="*/ 16606536 w 24516184"/>
              <a:gd name="connsiteY12173" fmla="*/ 1794347 h 7200899"/>
              <a:gd name="connsiteX12174" fmla="*/ 16606520 w 24516184"/>
              <a:gd name="connsiteY12174" fmla="*/ 1794388 h 7200899"/>
              <a:gd name="connsiteX12175" fmla="*/ 16607012 w 24516184"/>
              <a:gd name="connsiteY12175" fmla="*/ 1793045 h 7200899"/>
              <a:gd name="connsiteX12176" fmla="*/ 16606774 w 24516184"/>
              <a:gd name="connsiteY12176" fmla="*/ 1793697 h 7200899"/>
              <a:gd name="connsiteX12177" fmla="*/ 16606568 w 24516184"/>
              <a:gd name="connsiteY12177" fmla="*/ 1794259 h 7200899"/>
              <a:gd name="connsiteX12178" fmla="*/ 16606684 w 24516184"/>
              <a:gd name="connsiteY12178" fmla="*/ 1793937 h 7200899"/>
              <a:gd name="connsiteX12179" fmla="*/ 16607116 w 24516184"/>
              <a:gd name="connsiteY12179" fmla="*/ 1792767 h 7200899"/>
              <a:gd name="connsiteX12180" fmla="*/ 16607088 w 24516184"/>
              <a:gd name="connsiteY12180" fmla="*/ 1792840 h 7200899"/>
              <a:gd name="connsiteX12181" fmla="*/ 16607012 w 24516184"/>
              <a:gd name="connsiteY12181" fmla="*/ 1793045 h 7200899"/>
              <a:gd name="connsiteX12182" fmla="*/ 16607164 w 24516184"/>
              <a:gd name="connsiteY12182" fmla="*/ 1792637 h 7200899"/>
              <a:gd name="connsiteX12183" fmla="*/ 16607128 w 24516184"/>
              <a:gd name="connsiteY12183" fmla="*/ 1792733 h 7200899"/>
              <a:gd name="connsiteX12184" fmla="*/ 16607116 w 24516184"/>
              <a:gd name="connsiteY12184" fmla="*/ 1792767 h 7200899"/>
              <a:gd name="connsiteX12185" fmla="*/ 16607260 w 24516184"/>
              <a:gd name="connsiteY12185" fmla="*/ 1792370 h 7200899"/>
              <a:gd name="connsiteX12186" fmla="*/ 16607212 w 24516184"/>
              <a:gd name="connsiteY12186" fmla="*/ 1792502 h 7200899"/>
              <a:gd name="connsiteX12187" fmla="*/ 16607164 w 24516184"/>
              <a:gd name="connsiteY12187" fmla="*/ 1792637 h 7200899"/>
              <a:gd name="connsiteX12188" fmla="*/ 16607324 w 24516184"/>
              <a:gd name="connsiteY12188" fmla="*/ 1792195 h 7200899"/>
              <a:gd name="connsiteX12189" fmla="*/ 16607260 w 24516184"/>
              <a:gd name="connsiteY12189" fmla="*/ 1792370 h 7200899"/>
              <a:gd name="connsiteX12190" fmla="*/ 16607312 w 24516184"/>
              <a:gd name="connsiteY12190" fmla="*/ 1792226 h 7200899"/>
              <a:gd name="connsiteX12191" fmla="*/ 16607326 w 24516184"/>
              <a:gd name="connsiteY12191" fmla="*/ 1792193 h 7200899"/>
              <a:gd name="connsiteX12192" fmla="*/ 16607324 w 24516184"/>
              <a:gd name="connsiteY12192" fmla="*/ 1792195 h 7200899"/>
              <a:gd name="connsiteX12193" fmla="*/ 16607324 w 24516184"/>
              <a:gd name="connsiteY12193" fmla="*/ 1792195 h 7200899"/>
              <a:gd name="connsiteX12194" fmla="*/ 16607328 w 24516184"/>
              <a:gd name="connsiteY12194" fmla="*/ 1792185 h 7200899"/>
              <a:gd name="connsiteX12195" fmla="*/ 16607328 w 24516184"/>
              <a:gd name="connsiteY12195" fmla="*/ 1792190 h 7200899"/>
              <a:gd name="connsiteX12196" fmla="*/ 16607326 w 24516184"/>
              <a:gd name="connsiteY12196" fmla="*/ 1792193 h 7200899"/>
              <a:gd name="connsiteX12197" fmla="*/ 16607330 w 24516184"/>
              <a:gd name="connsiteY12197" fmla="*/ 1792182 h 7200899"/>
              <a:gd name="connsiteX12198" fmla="*/ 16607330 w 24516184"/>
              <a:gd name="connsiteY12198" fmla="*/ 1792182 h 7200899"/>
              <a:gd name="connsiteX12199" fmla="*/ 16607328 w 24516184"/>
              <a:gd name="connsiteY12199" fmla="*/ 1792185 h 7200899"/>
              <a:gd name="connsiteX12200" fmla="*/ 16607334 w 24516184"/>
              <a:gd name="connsiteY12200" fmla="*/ 1792172 h 7200899"/>
              <a:gd name="connsiteX12201" fmla="*/ 16607332 w 24516184"/>
              <a:gd name="connsiteY12201" fmla="*/ 1792174 h 7200899"/>
              <a:gd name="connsiteX12202" fmla="*/ 16607330 w 24516184"/>
              <a:gd name="connsiteY12202" fmla="*/ 1792182 h 7200899"/>
              <a:gd name="connsiteX12203" fmla="*/ 16607332 w 24516184"/>
              <a:gd name="connsiteY12203" fmla="*/ 1792174 h 7200899"/>
              <a:gd name="connsiteX12204" fmla="*/ 16607368 w 24516184"/>
              <a:gd name="connsiteY12204" fmla="*/ 1792079 h 7200899"/>
              <a:gd name="connsiteX12205" fmla="*/ 16607368 w 24516184"/>
              <a:gd name="connsiteY12205" fmla="*/ 1792082 h 7200899"/>
              <a:gd name="connsiteX12206" fmla="*/ 16607362 w 24516184"/>
              <a:gd name="connsiteY12206" fmla="*/ 1792095 h 7200899"/>
              <a:gd name="connsiteX12207" fmla="*/ 16607394 w 24516184"/>
              <a:gd name="connsiteY12207" fmla="*/ 1792008 h 7200899"/>
              <a:gd name="connsiteX12208" fmla="*/ 16607384 w 24516184"/>
              <a:gd name="connsiteY12208" fmla="*/ 1792034 h 7200899"/>
              <a:gd name="connsiteX12209" fmla="*/ 16607388 w 24516184"/>
              <a:gd name="connsiteY12209" fmla="*/ 1792022 h 7200899"/>
              <a:gd name="connsiteX12210" fmla="*/ 16607378 w 24516184"/>
              <a:gd name="connsiteY12210" fmla="*/ 1792050 h 7200899"/>
              <a:gd name="connsiteX12211" fmla="*/ 16607384 w 24516184"/>
              <a:gd name="connsiteY12211" fmla="*/ 1792034 h 7200899"/>
              <a:gd name="connsiteX12212" fmla="*/ 16607376 w 24516184"/>
              <a:gd name="connsiteY12212" fmla="*/ 1792054 h 7200899"/>
              <a:gd name="connsiteX12213" fmla="*/ 16607376 w 24516184"/>
              <a:gd name="connsiteY12213" fmla="*/ 1792056 h 7200899"/>
              <a:gd name="connsiteX12214" fmla="*/ 16607376 w 24516184"/>
              <a:gd name="connsiteY12214" fmla="*/ 1792058 h 7200899"/>
              <a:gd name="connsiteX12215" fmla="*/ 16607352 w 24516184"/>
              <a:gd name="connsiteY12215" fmla="*/ 1792122 h 7200899"/>
              <a:gd name="connsiteX12216" fmla="*/ 16607362 w 24516184"/>
              <a:gd name="connsiteY12216" fmla="*/ 1792095 h 7200899"/>
              <a:gd name="connsiteX12217" fmla="*/ 16607354 w 24516184"/>
              <a:gd name="connsiteY12217" fmla="*/ 1792117 h 7200899"/>
              <a:gd name="connsiteX12218" fmla="*/ 16607340 w 24516184"/>
              <a:gd name="connsiteY12218" fmla="*/ 1792154 h 7200899"/>
              <a:gd name="connsiteX12219" fmla="*/ 16607340 w 24516184"/>
              <a:gd name="connsiteY12219" fmla="*/ 1792157 h 7200899"/>
              <a:gd name="connsiteX12220" fmla="*/ 16607340 w 24516184"/>
              <a:gd name="connsiteY12220" fmla="*/ 1792156 h 7200899"/>
              <a:gd name="connsiteX12221" fmla="*/ 16607334 w 24516184"/>
              <a:gd name="connsiteY12221" fmla="*/ 1792172 h 7200899"/>
              <a:gd name="connsiteX12222" fmla="*/ 16607334 w 24516184"/>
              <a:gd name="connsiteY12222" fmla="*/ 1792170 h 7200899"/>
              <a:gd name="connsiteX12223" fmla="*/ 16607332 w 24516184"/>
              <a:gd name="connsiteY12223" fmla="*/ 1792174 h 7200899"/>
              <a:gd name="connsiteX12224" fmla="*/ 16607312 w 24516184"/>
              <a:gd name="connsiteY12224" fmla="*/ 1792226 h 7200899"/>
              <a:gd name="connsiteX12225" fmla="*/ 16606684 w 24516184"/>
              <a:gd name="connsiteY12225" fmla="*/ 1793936 h 7200899"/>
              <a:gd name="connsiteX12226" fmla="*/ 16606472 w 24516184"/>
              <a:gd name="connsiteY12226" fmla="*/ 1794519 h 7200899"/>
              <a:gd name="connsiteX12227" fmla="*/ 16606472 w 24516184"/>
              <a:gd name="connsiteY12227" fmla="*/ 1794518 h 7200899"/>
              <a:gd name="connsiteX12228" fmla="*/ 16606472 w 24516184"/>
              <a:gd name="connsiteY12228" fmla="*/ 1794519 h 7200899"/>
              <a:gd name="connsiteX12229" fmla="*/ 16606472 w 24516184"/>
              <a:gd name="connsiteY12229" fmla="*/ 1794519 h 7200899"/>
              <a:gd name="connsiteX12230" fmla="*/ 16606470 w 24516184"/>
              <a:gd name="connsiteY12230" fmla="*/ 1794521 h 7200899"/>
              <a:gd name="connsiteX12231" fmla="*/ 16606102 w 24516184"/>
              <a:gd name="connsiteY12231" fmla="*/ 1795525 h 7200899"/>
              <a:gd name="connsiteX12232" fmla="*/ 16606020 w 24516184"/>
              <a:gd name="connsiteY12232" fmla="*/ 1795746 h 7200899"/>
              <a:gd name="connsiteX12233" fmla="*/ 16606014 w 24516184"/>
              <a:gd name="connsiteY12233" fmla="*/ 1795762 h 7200899"/>
              <a:gd name="connsiteX12234" fmla="*/ 16606012 w 24516184"/>
              <a:gd name="connsiteY12234" fmla="*/ 1795769 h 7200899"/>
              <a:gd name="connsiteX12235" fmla="*/ 16606008 w 24516184"/>
              <a:gd name="connsiteY12235" fmla="*/ 1795779 h 7200899"/>
              <a:gd name="connsiteX12236" fmla="*/ 16606002 w 24516184"/>
              <a:gd name="connsiteY12236" fmla="*/ 1795796 h 7200899"/>
              <a:gd name="connsiteX12237" fmla="*/ 16605998 w 24516184"/>
              <a:gd name="connsiteY12237" fmla="*/ 1795806 h 7200899"/>
              <a:gd name="connsiteX12238" fmla="*/ 16605996 w 24516184"/>
              <a:gd name="connsiteY12238" fmla="*/ 1795815 h 7200899"/>
              <a:gd name="connsiteX12239" fmla="*/ 16605996 w 24516184"/>
              <a:gd name="connsiteY12239" fmla="*/ 1795811 h 7200899"/>
              <a:gd name="connsiteX12240" fmla="*/ 16605990 w 24516184"/>
              <a:gd name="connsiteY12240" fmla="*/ 1795828 h 7200899"/>
              <a:gd name="connsiteX12241" fmla="*/ 16605984 w 24516184"/>
              <a:gd name="connsiteY12241" fmla="*/ 1795845 h 7200899"/>
              <a:gd name="connsiteX12242" fmla="*/ 16605984 w 24516184"/>
              <a:gd name="connsiteY12242" fmla="*/ 1795848 h 7200899"/>
              <a:gd name="connsiteX12243" fmla="*/ 16605984 w 24516184"/>
              <a:gd name="connsiteY12243" fmla="*/ 1795847 h 7200899"/>
              <a:gd name="connsiteX12244" fmla="*/ 16605982 w 24516184"/>
              <a:gd name="connsiteY12244" fmla="*/ 1795851 h 7200899"/>
              <a:gd name="connsiteX12245" fmla="*/ 16605980 w 24516184"/>
              <a:gd name="connsiteY12245" fmla="*/ 1795853 h 7200899"/>
              <a:gd name="connsiteX12246" fmla="*/ 16605980 w 24516184"/>
              <a:gd name="connsiteY12246" fmla="*/ 1795854 h 7200899"/>
              <a:gd name="connsiteX12247" fmla="*/ 16605980 w 24516184"/>
              <a:gd name="connsiteY12247" fmla="*/ 1795856 h 7200899"/>
              <a:gd name="connsiteX12248" fmla="*/ 16605980 w 24516184"/>
              <a:gd name="connsiteY12248" fmla="*/ 1795858 h 7200899"/>
              <a:gd name="connsiteX12249" fmla="*/ 16605978 w 24516184"/>
              <a:gd name="connsiteY12249" fmla="*/ 1795862 h 7200899"/>
              <a:gd name="connsiteX12250" fmla="*/ 16605976 w 24516184"/>
              <a:gd name="connsiteY12250" fmla="*/ 1795864 h 7200899"/>
              <a:gd name="connsiteX12251" fmla="*/ 16605964 w 24516184"/>
              <a:gd name="connsiteY12251" fmla="*/ 1795899 h 7200899"/>
              <a:gd name="connsiteX12252" fmla="*/ 16605964 w 24516184"/>
              <a:gd name="connsiteY12252" fmla="*/ 1795899 h 7200899"/>
              <a:gd name="connsiteX12253" fmla="*/ 16605964 w 24516184"/>
              <a:gd name="connsiteY12253" fmla="*/ 1795898 h 7200899"/>
              <a:gd name="connsiteX12254" fmla="*/ 16605968 w 24516184"/>
              <a:gd name="connsiteY12254" fmla="*/ 1795892 h 7200899"/>
              <a:gd name="connsiteX12255" fmla="*/ 16605970 w 24516184"/>
              <a:gd name="connsiteY12255" fmla="*/ 1795885 h 7200899"/>
              <a:gd name="connsiteX12256" fmla="*/ 16605976 w 24516184"/>
              <a:gd name="connsiteY12256" fmla="*/ 1795866 h 7200899"/>
              <a:gd name="connsiteX12257" fmla="*/ 16605980 w 24516184"/>
              <a:gd name="connsiteY12257" fmla="*/ 1795860 h 7200899"/>
              <a:gd name="connsiteX12258" fmla="*/ 16605980 w 24516184"/>
              <a:gd name="connsiteY12258" fmla="*/ 1795858 h 7200899"/>
              <a:gd name="connsiteX12259" fmla="*/ 16605980 w 24516184"/>
              <a:gd name="connsiteY12259" fmla="*/ 1795858 h 7200899"/>
              <a:gd name="connsiteX12260" fmla="*/ 16605980 w 24516184"/>
              <a:gd name="connsiteY12260" fmla="*/ 1795857 h 7200899"/>
              <a:gd name="connsiteX12261" fmla="*/ 16605980 w 24516184"/>
              <a:gd name="connsiteY12261" fmla="*/ 1795856 h 7200899"/>
              <a:gd name="connsiteX12262" fmla="*/ 16605980 w 24516184"/>
              <a:gd name="connsiteY12262" fmla="*/ 1795855 h 7200899"/>
              <a:gd name="connsiteX12263" fmla="*/ 16605980 w 24516184"/>
              <a:gd name="connsiteY12263" fmla="*/ 1795854 h 7200899"/>
              <a:gd name="connsiteX12264" fmla="*/ 16605982 w 24516184"/>
              <a:gd name="connsiteY12264" fmla="*/ 1795853 h 7200899"/>
              <a:gd name="connsiteX12265" fmla="*/ 16606032 w 24516184"/>
              <a:gd name="connsiteY12265" fmla="*/ 1795716 h 7200899"/>
              <a:gd name="connsiteX12266" fmla="*/ 16606276 w 24516184"/>
              <a:gd name="connsiteY12266" fmla="*/ 1795055 h 7200899"/>
              <a:gd name="connsiteX12267" fmla="*/ 16606320 w 24516184"/>
              <a:gd name="connsiteY12267" fmla="*/ 1794931 h 7200899"/>
              <a:gd name="connsiteX12268" fmla="*/ 16606360 w 24516184"/>
              <a:gd name="connsiteY12268" fmla="*/ 1794828 h 7200899"/>
              <a:gd name="connsiteX12269" fmla="*/ 16606416 w 24516184"/>
              <a:gd name="connsiteY12269" fmla="*/ 1794674 h 7200899"/>
              <a:gd name="connsiteX12270" fmla="*/ 16606418 w 24516184"/>
              <a:gd name="connsiteY12270" fmla="*/ 1794668 h 7200899"/>
              <a:gd name="connsiteX12271" fmla="*/ 16606420 w 24516184"/>
              <a:gd name="connsiteY12271" fmla="*/ 1794664 h 7200899"/>
              <a:gd name="connsiteX12272" fmla="*/ 16606436 w 24516184"/>
              <a:gd name="connsiteY12272" fmla="*/ 1794618 h 7200899"/>
              <a:gd name="connsiteX12273" fmla="*/ 16606446 w 24516184"/>
              <a:gd name="connsiteY12273" fmla="*/ 1794592 h 7200899"/>
              <a:gd name="connsiteX12274" fmla="*/ 16606444 w 24516184"/>
              <a:gd name="connsiteY12274" fmla="*/ 1794596 h 7200899"/>
              <a:gd name="connsiteX12275" fmla="*/ 16606448 w 24516184"/>
              <a:gd name="connsiteY12275" fmla="*/ 1794587 h 7200899"/>
              <a:gd name="connsiteX12276" fmla="*/ 16606448 w 24516184"/>
              <a:gd name="connsiteY12276" fmla="*/ 1794584 h 7200899"/>
              <a:gd name="connsiteX12277" fmla="*/ 16606448 w 24516184"/>
              <a:gd name="connsiteY12277" fmla="*/ 1794585 h 7200899"/>
              <a:gd name="connsiteX12278" fmla="*/ 16606448 w 24516184"/>
              <a:gd name="connsiteY12278" fmla="*/ 1794581 h 7200899"/>
              <a:gd name="connsiteX12279" fmla="*/ 16606450 w 24516184"/>
              <a:gd name="connsiteY12279" fmla="*/ 1794579 h 7200899"/>
              <a:gd name="connsiteX12280" fmla="*/ 16606452 w 24516184"/>
              <a:gd name="connsiteY12280" fmla="*/ 1794575 h 7200899"/>
              <a:gd name="connsiteX12281" fmla="*/ 16606452 w 24516184"/>
              <a:gd name="connsiteY12281" fmla="*/ 1794572 h 7200899"/>
              <a:gd name="connsiteX12282" fmla="*/ 16606452 w 24516184"/>
              <a:gd name="connsiteY12282" fmla="*/ 1794574 h 7200899"/>
              <a:gd name="connsiteX12283" fmla="*/ 16606452 w 24516184"/>
              <a:gd name="connsiteY12283" fmla="*/ 1794570 h 7200899"/>
              <a:gd name="connsiteX12284" fmla="*/ 16606456 w 24516184"/>
              <a:gd name="connsiteY12284" fmla="*/ 1794566 h 7200899"/>
              <a:gd name="connsiteX12285" fmla="*/ 16606454 w 24516184"/>
              <a:gd name="connsiteY12285" fmla="*/ 1794569 h 7200899"/>
              <a:gd name="connsiteX12286" fmla="*/ 16606456 w 24516184"/>
              <a:gd name="connsiteY12286" fmla="*/ 1794564 h 7200899"/>
              <a:gd name="connsiteX12287" fmla="*/ 16606456 w 24516184"/>
              <a:gd name="connsiteY12287" fmla="*/ 1794561 h 7200899"/>
              <a:gd name="connsiteX12288" fmla="*/ 16606458 w 24516184"/>
              <a:gd name="connsiteY12288" fmla="*/ 1794558 h 7200899"/>
              <a:gd name="connsiteX12289" fmla="*/ 16606458 w 24516184"/>
              <a:gd name="connsiteY12289" fmla="*/ 1794557 h 7200899"/>
              <a:gd name="connsiteX12290" fmla="*/ 16606460 w 24516184"/>
              <a:gd name="connsiteY12290" fmla="*/ 1794555 h 7200899"/>
              <a:gd name="connsiteX12291" fmla="*/ 16606460 w 24516184"/>
              <a:gd name="connsiteY12291" fmla="*/ 1794551 h 7200899"/>
              <a:gd name="connsiteX12292" fmla="*/ 16606460 w 24516184"/>
              <a:gd name="connsiteY12292" fmla="*/ 1794549 h 7200899"/>
              <a:gd name="connsiteX12293" fmla="*/ 16606462 w 24516184"/>
              <a:gd name="connsiteY12293" fmla="*/ 1794547 h 7200899"/>
              <a:gd name="connsiteX12294" fmla="*/ 16606462 w 24516184"/>
              <a:gd name="connsiteY12294" fmla="*/ 1794548 h 7200899"/>
              <a:gd name="connsiteX12295" fmla="*/ 16606464 w 24516184"/>
              <a:gd name="connsiteY12295" fmla="*/ 1794544 h 7200899"/>
              <a:gd name="connsiteX12296" fmla="*/ 16606464 w 24516184"/>
              <a:gd name="connsiteY12296" fmla="*/ 1794541 h 7200899"/>
              <a:gd name="connsiteX12297" fmla="*/ 16606464 w 24516184"/>
              <a:gd name="connsiteY12297" fmla="*/ 1794538 h 7200899"/>
              <a:gd name="connsiteX12298" fmla="*/ 16606466 w 24516184"/>
              <a:gd name="connsiteY12298" fmla="*/ 1794534 h 7200899"/>
              <a:gd name="connsiteX12299" fmla="*/ 16606470 w 24516184"/>
              <a:gd name="connsiteY12299" fmla="*/ 1794521 h 7200899"/>
              <a:gd name="connsiteX12300" fmla="*/ 16606472 w 24516184"/>
              <a:gd name="connsiteY12300" fmla="*/ 1794520 h 7200899"/>
              <a:gd name="connsiteX12301" fmla="*/ 16606472 w 24516184"/>
              <a:gd name="connsiteY12301" fmla="*/ 1794519 h 7200899"/>
              <a:gd name="connsiteX12302" fmla="*/ 16606472 w 24516184"/>
              <a:gd name="connsiteY12302" fmla="*/ 1794515 h 7200899"/>
              <a:gd name="connsiteX12303" fmla="*/ 16606474 w 24516184"/>
              <a:gd name="connsiteY12303" fmla="*/ 1794512 h 7200899"/>
              <a:gd name="connsiteX12304" fmla="*/ 16606480 w 24516184"/>
              <a:gd name="connsiteY12304" fmla="*/ 1794499 h 7200899"/>
              <a:gd name="connsiteX12305" fmla="*/ 16606476 w 24516184"/>
              <a:gd name="connsiteY12305" fmla="*/ 1794510 h 7200899"/>
              <a:gd name="connsiteX12306" fmla="*/ 16606482 w 24516184"/>
              <a:gd name="connsiteY12306" fmla="*/ 1794491 h 7200899"/>
              <a:gd name="connsiteX12307" fmla="*/ 16606484 w 24516184"/>
              <a:gd name="connsiteY12307" fmla="*/ 1794488 h 7200899"/>
              <a:gd name="connsiteX12308" fmla="*/ 16606484 w 24516184"/>
              <a:gd name="connsiteY12308" fmla="*/ 1794485 h 7200899"/>
              <a:gd name="connsiteX12309" fmla="*/ 16606484 w 24516184"/>
              <a:gd name="connsiteY12309" fmla="*/ 1794486 h 7200899"/>
              <a:gd name="connsiteX12310" fmla="*/ 16606484 w 24516184"/>
              <a:gd name="connsiteY12310" fmla="*/ 1794484 h 7200899"/>
              <a:gd name="connsiteX12311" fmla="*/ 16606486 w 24516184"/>
              <a:gd name="connsiteY12311" fmla="*/ 1794481 h 7200899"/>
              <a:gd name="connsiteX12312" fmla="*/ 16606488 w 24516184"/>
              <a:gd name="connsiteY12312" fmla="*/ 1794473 h 7200899"/>
              <a:gd name="connsiteX12313" fmla="*/ 16606492 w 24516184"/>
              <a:gd name="connsiteY12313" fmla="*/ 1794463 h 7200899"/>
              <a:gd name="connsiteX12314" fmla="*/ 16606492 w 24516184"/>
              <a:gd name="connsiteY12314" fmla="*/ 1794466 h 7200899"/>
              <a:gd name="connsiteX12315" fmla="*/ 16606496 w 24516184"/>
              <a:gd name="connsiteY12315" fmla="*/ 1794454 h 7200899"/>
              <a:gd name="connsiteX12316" fmla="*/ 16606508 w 24516184"/>
              <a:gd name="connsiteY12316" fmla="*/ 1794419 h 7200899"/>
              <a:gd name="connsiteX12317" fmla="*/ 16606536 w 24516184"/>
              <a:gd name="connsiteY12317" fmla="*/ 1794347 h 7200899"/>
              <a:gd name="connsiteX12318" fmla="*/ 16606774 w 24516184"/>
              <a:gd name="connsiteY12318" fmla="*/ 1793697 h 7200899"/>
              <a:gd name="connsiteX12319" fmla="*/ 16607088 w 24516184"/>
              <a:gd name="connsiteY12319" fmla="*/ 1792840 h 7200899"/>
              <a:gd name="connsiteX12320" fmla="*/ 16607128 w 24516184"/>
              <a:gd name="connsiteY12320" fmla="*/ 1792733 h 7200899"/>
              <a:gd name="connsiteX12321" fmla="*/ 16607212 w 24516184"/>
              <a:gd name="connsiteY12321" fmla="*/ 1792502 h 7200899"/>
              <a:gd name="connsiteX12322" fmla="*/ 16607324 w 24516184"/>
              <a:gd name="connsiteY12322" fmla="*/ 1792195 h 7200899"/>
              <a:gd name="connsiteX12323" fmla="*/ 16607328 w 24516184"/>
              <a:gd name="connsiteY12323" fmla="*/ 1792190 h 7200899"/>
              <a:gd name="connsiteX12324" fmla="*/ 16607330 w 24516184"/>
              <a:gd name="connsiteY12324" fmla="*/ 1792182 h 7200899"/>
              <a:gd name="connsiteX12325" fmla="*/ 16607332 w 24516184"/>
              <a:gd name="connsiteY12325" fmla="*/ 1792174 h 7200899"/>
              <a:gd name="connsiteX12326" fmla="*/ 16607340 w 24516184"/>
              <a:gd name="connsiteY12326" fmla="*/ 1792157 h 7200899"/>
              <a:gd name="connsiteX12327" fmla="*/ 16607354 w 24516184"/>
              <a:gd name="connsiteY12327" fmla="*/ 1792117 h 7200899"/>
              <a:gd name="connsiteX12328" fmla="*/ 16607368 w 24516184"/>
              <a:gd name="connsiteY12328" fmla="*/ 1792082 h 7200899"/>
              <a:gd name="connsiteX12329" fmla="*/ 16607376 w 24516184"/>
              <a:gd name="connsiteY12329" fmla="*/ 1792059 h 7200899"/>
              <a:gd name="connsiteX12330" fmla="*/ 16607368 w 24516184"/>
              <a:gd name="connsiteY12330" fmla="*/ 1792079 h 7200899"/>
              <a:gd name="connsiteX12331" fmla="*/ 16607376 w 24516184"/>
              <a:gd name="connsiteY12331" fmla="*/ 1792058 h 7200899"/>
              <a:gd name="connsiteX12332" fmla="*/ 16607376 w 24516184"/>
              <a:gd name="connsiteY12332" fmla="*/ 1792057 h 7200899"/>
              <a:gd name="connsiteX12333" fmla="*/ 16607376 w 24516184"/>
              <a:gd name="connsiteY12333" fmla="*/ 1792054 h 7200899"/>
              <a:gd name="connsiteX12334" fmla="*/ 16607400 w 24516184"/>
              <a:gd name="connsiteY12334" fmla="*/ 1791993 h 7200899"/>
              <a:gd name="connsiteX12335" fmla="*/ 16607396 w 24516184"/>
              <a:gd name="connsiteY12335" fmla="*/ 1791998 h 7200899"/>
              <a:gd name="connsiteX12336" fmla="*/ 16607396 w 24516184"/>
              <a:gd name="connsiteY12336" fmla="*/ 1792002 h 7200899"/>
              <a:gd name="connsiteX12337" fmla="*/ 16607400 w 24516184"/>
              <a:gd name="connsiteY12337" fmla="*/ 1791988 h 7200899"/>
              <a:gd name="connsiteX12338" fmla="*/ 16607400 w 24516184"/>
              <a:gd name="connsiteY12338" fmla="*/ 1791993 h 7200899"/>
              <a:gd name="connsiteX12339" fmla="*/ 16607400 w 24516184"/>
              <a:gd name="connsiteY12339" fmla="*/ 1791992 h 7200899"/>
              <a:gd name="connsiteX12340" fmla="*/ 16607404 w 24516184"/>
              <a:gd name="connsiteY12340" fmla="*/ 1791984 h 7200899"/>
              <a:gd name="connsiteX12341" fmla="*/ 16607402 w 24516184"/>
              <a:gd name="connsiteY12341" fmla="*/ 1791985 h 7200899"/>
              <a:gd name="connsiteX12342" fmla="*/ 16607402 w 24516184"/>
              <a:gd name="connsiteY12342" fmla="*/ 1791987 h 7200899"/>
              <a:gd name="connsiteX12343" fmla="*/ 16607406 w 24516184"/>
              <a:gd name="connsiteY12343" fmla="*/ 1791974 h 7200899"/>
              <a:gd name="connsiteX12344" fmla="*/ 16607406 w 24516184"/>
              <a:gd name="connsiteY12344" fmla="*/ 1791975 h 7200899"/>
              <a:gd name="connsiteX12345" fmla="*/ 16607404 w 24516184"/>
              <a:gd name="connsiteY12345" fmla="*/ 1791976 h 7200899"/>
              <a:gd name="connsiteX12346" fmla="*/ 16607412 w 24516184"/>
              <a:gd name="connsiteY12346" fmla="*/ 1791960 h 7200899"/>
              <a:gd name="connsiteX12347" fmla="*/ 16607408 w 24516184"/>
              <a:gd name="connsiteY12347" fmla="*/ 1791969 h 7200899"/>
              <a:gd name="connsiteX12348" fmla="*/ 16607406 w 24516184"/>
              <a:gd name="connsiteY12348" fmla="*/ 1791974 h 7200899"/>
              <a:gd name="connsiteX12349" fmla="*/ 16607414 w 24516184"/>
              <a:gd name="connsiteY12349" fmla="*/ 1791953 h 7200899"/>
              <a:gd name="connsiteX12350" fmla="*/ 16607414 w 24516184"/>
              <a:gd name="connsiteY12350" fmla="*/ 1791953 h 7200899"/>
              <a:gd name="connsiteX12351" fmla="*/ 16607412 w 24516184"/>
              <a:gd name="connsiteY12351" fmla="*/ 1791960 h 7200899"/>
              <a:gd name="connsiteX12352" fmla="*/ 16607412 w 24516184"/>
              <a:gd name="connsiteY12352" fmla="*/ 1791959 h 7200899"/>
              <a:gd name="connsiteX12353" fmla="*/ 16607414 w 24516184"/>
              <a:gd name="connsiteY12353" fmla="*/ 1791952 h 7200899"/>
              <a:gd name="connsiteX12354" fmla="*/ 16607414 w 24516184"/>
              <a:gd name="connsiteY12354" fmla="*/ 1791952 h 7200899"/>
              <a:gd name="connsiteX12355" fmla="*/ 16607414 w 24516184"/>
              <a:gd name="connsiteY12355" fmla="*/ 1791953 h 7200899"/>
              <a:gd name="connsiteX12356" fmla="*/ 16607416 w 24516184"/>
              <a:gd name="connsiteY12356" fmla="*/ 1791950 h 7200899"/>
              <a:gd name="connsiteX12357" fmla="*/ 16607414 w 24516184"/>
              <a:gd name="connsiteY12357" fmla="*/ 1791952 h 7200899"/>
              <a:gd name="connsiteX12358" fmla="*/ 16607414 w 24516184"/>
              <a:gd name="connsiteY12358" fmla="*/ 1791951 h 7200899"/>
              <a:gd name="connsiteX12359" fmla="*/ 16607416 w 24516184"/>
              <a:gd name="connsiteY12359" fmla="*/ 1791949 h 7200899"/>
              <a:gd name="connsiteX12360" fmla="*/ 16607416 w 24516184"/>
              <a:gd name="connsiteY12360" fmla="*/ 1791949 h 7200899"/>
              <a:gd name="connsiteX12361" fmla="*/ 16607416 w 24516184"/>
              <a:gd name="connsiteY12361" fmla="*/ 1791950 h 7200899"/>
              <a:gd name="connsiteX12362" fmla="*/ 16607416 w 24516184"/>
              <a:gd name="connsiteY12362" fmla="*/ 1791947 h 7200899"/>
              <a:gd name="connsiteX12363" fmla="*/ 16607416 w 24516184"/>
              <a:gd name="connsiteY12363" fmla="*/ 1791949 h 7200899"/>
              <a:gd name="connsiteX12364" fmla="*/ 16607416 w 24516184"/>
              <a:gd name="connsiteY12364" fmla="*/ 1791948 h 7200899"/>
              <a:gd name="connsiteX12365" fmla="*/ 16607420 w 24516184"/>
              <a:gd name="connsiteY12365" fmla="*/ 1791937 h 7200899"/>
              <a:gd name="connsiteX12366" fmla="*/ 16607420 w 24516184"/>
              <a:gd name="connsiteY12366" fmla="*/ 1791937 h 7200899"/>
              <a:gd name="connsiteX12367" fmla="*/ 16607420 w 24516184"/>
              <a:gd name="connsiteY12367" fmla="*/ 1791939 h 7200899"/>
              <a:gd name="connsiteX12368" fmla="*/ 16607426 w 24516184"/>
              <a:gd name="connsiteY12368" fmla="*/ 1791919 h 7200899"/>
              <a:gd name="connsiteX12369" fmla="*/ 16607422 w 24516184"/>
              <a:gd name="connsiteY12369" fmla="*/ 1791931 h 7200899"/>
              <a:gd name="connsiteX12370" fmla="*/ 16607424 w 24516184"/>
              <a:gd name="connsiteY12370" fmla="*/ 1791927 h 7200899"/>
              <a:gd name="connsiteX12371" fmla="*/ 16607428 w 24516184"/>
              <a:gd name="connsiteY12371" fmla="*/ 1791913 h 7200899"/>
              <a:gd name="connsiteX12372" fmla="*/ 16607424 w 24516184"/>
              <a:gd name="connsiteY12372" fmla="*/ 1791927 h 7200899"/>
              <a:gd name="connsiteX12373" fmla="*/ 16607416 w 24516184"/>
              <a:gd name="connsiteY12373" fmla="*/ 1791948 h 7200899"/>
              <a:gd name="connsiteX12374" fmla="*/ 16607414 w 24516184"/>
              <a:gd name="connsiteY12374" fmla="*/ 1791951 h 7200899"/>
              <a:gd name="connsiteX12375" fmla="*/ 16607412 w 24516184"/>
              <a:gd name="connsiteY12375" fmla="*/ 1791959 h 7200899"/>
              <a:gd name="connsiteX12376" fmla="*/ 16607404 w 24516184"/>
              <a:gd name="connsiteY12376" fmla="*/ 1791976 h 7200899"/>
              <a:gd name="connsiteX12377" fmla="*/ 16607404 w 24516184"/>
              <a:gd name="connsiteY12377" fmla="*/ 1791978 h 7200899"/>
              <a:gd name="connsiteX12378" fmla="*/ 16607404 w 24516184"/>
              <a:gd name="connsiteY12378" fmla="*/ 1791977 h 7200899"/>
              <a:gd name="connsiteX12379" fmla="*/ 16607404 w 24516184"/>
              <a:gd name="connsiteY12379" fmla="*/ 1791979 h 7200899"/>
              <a:gd name="connsiteX12380" fmla="*/ 16607404 w 24516184"/>
              <a:gd name="connsiteY12380" fmla="*/ 1791980 h 7200899"/>
              <a:gd name="connsiteX12381" fmla="*/ 16607404 w 24516184"/>
              <a:gd name="connsiteY12381" fmla="*/ 1791977 h 7200899"/>
              <a:gd name="connsiteX12382" fmla="*/ 16607406 w 24516184"/>
              <a:gd name="connsiteY12382" fmla="*/ 1791975 h 7200899"/>
              <a:gd name="connsiteX12383" fmla="*/ 16607408 w 24516184"/>
              <a:gd name="connsiteY12383" fmla="*/ 1791969 h 7200899"/>
              <a:gd name="connsiteX12384" fmla="*/ 16607414 w 24516184"/>
              <a:gd name="connsiteY12384" fmla="*/ 1791953 h 7200899"/>
              <a:gd name="connsiteX12385" fmla="*/ 16607414 w 24516184"/>
              <a:gd name="connsiteY12385" fmla="*/ 1791952 h 7200899"/>
              <a:gd name="connsiteX12386" fmla="*/ 16607416 w 24516184"/>
              <a:gd name="connsiteY12386" fmla="*/ 1791949 h 7200899"/>
              <a:gd name="connsiteX12387" fmla="*/ 16607416 w 24516184"/>
              <a:gd name="connsiteY12387" fmla="*/ 1791947 h 7200899"/>
              <a:gd name="connsiteX12388" fmla="*/ 16607418 w 24516184"/>
              <a:gd name="connsiteY12388" fmla="*/ 1791942 h 7200899"/>
              <a:gd name="connsiteX12389" fmla="*/ 16607420 w 24516184"/>
              <a:gd name="connsiteY12389" fmla="*/ 1791937 h 7200899"/>
              <a:gd name="connsiteX12390" fmla="*/ 16607420 w 24516184"/>
              <a:gd name="connsiteY12390" fmla="*/ 1791935 h 7200899"/>
              <a:gd name="connsiteX12391" fmla="*/ 16607422 w 24516184"/>
              <a:gd name="connsiteY12391" fmla="*/ 1791931 h 7200899"/>
              <a:gd name="connsiteX12392" fmla="*/ 16607422 w 24516184"/>
              <a:gd name="connsiteY12392" fmla="*/ 1791932 h 7200899"/>
              <a:gd name="connsiteX12393" fmla="*/ 16607426 w 24516184"/>
              <a:gd name="connsiteY12393" fmla="*/ 1791919 h 7200899"/>
              <a:gd name="connsiteX12394" fmla="*/ 16607434 w 24516184"/>
              <a:gd name="connsiteY12394" fmla="*/ 1791899 h 7200899"/>
              <a:gd name="connsiteX12395" fmla="*/ 16607432 w 24516184"/>
              <a:gd name="connsiteY12395" fmla="*/ 1791900 h 7200899"/>
              <a:gd name="connsiteX12396" fmla="*/ 16607430 w 24516184"/>
              <a:gd name="connsiteY12396" fmla="*/ 1791908 h 7200899"/>
              <a:gd name="connsiteX12397" fmla="*/ 16607428 w 24516184"/>
              <a:gd name="connsiteY12397" fmla="*/ 1791910 h 7200899"/>
              <a:gd name="connsiteX12398" fmla="*/ 16607430 w 24516184"/>
              <a:gd name="connsiteY12398" fmla="*/ 1791909 h 7200899"/>
              <a:gd name="connsiteX12399" fmla="*/ 16607430 w 24516184"/>
              <a:gd name="connsiteY12399" fmla="*/ 1791908 h 7200899"/>
              <a:gd name="connsiteX12400" fmla="*/ 16607440 w 24516184"/>
              <a:gd name="connsiteY12400" fmla="*/ 1791881 h 7200899"/>
              <a:gd name="connsiteX12401" fmla="*/ 16607440 w 24516184"/>
              <a:gd name="connsiteY12401" fmla="*/ 1791884 h 7200899"/>
              <a:gd name="connsiteX12402" fmla="*/ 16607438 w 24516184"/>
              <a:gd name="connsiteY12402" fmla="*/ 1791886 h 7200899"/>
              <a:gd name="connsiteX12403" fmla="*/ 16607436 w 24516184"/>
              <a:gd name="connsiteY12403" fmla="*/ 1791891 h 7200899"/>
              <a:gd name="connsiteX12404" fmla="*/ 16607434 w 24516184"/>
              <a:gd name="connsiteY12404" fmla="*/ 1791898 h 7200899"/>
              <a:gd name="connsiteX12405" fmla="*/ 16607432 w 24516184"/>
              <a:gd name="connsiteY12405" fmla="*/ 1791899 h 7200899"/>
              <a:gd name="connsiteX12406" fmla="*/ 16607434 w 24516184"/>
              <a:gd name="connsiteY12406" fmla="*/ 1791899 h 7200899"/>
              <a:gd name="connsiteX12407" fmla="*/ 16607436 w 24516184"/>
              <a:gd name="connsiteY12407" fmla="*/ 1791896 h 7200899"/>
              <a:gd name="connsiteX12408" fmla="*/ 16607434 w 24516184"/>
              <a:gd name="connsiteY12408" fmla="*/ 1791898 h 7200899"/>
              <a:gd name="connsiteX12409" fmla="*/ 16607436 w 24516184"/>
              <a:gd name="connsiteY12409" fmla="*/ 1791895 h 7200899"/>
              <a:gd name="connsiteX12410" fmla="*/ 16607436 w 24516184"/>
              <a:gd name="connsiteY12410" fmla="*/ 1791891 h 7200899"/>
              <a:gd name="connsiteX12411" fmla="*/ 16607436 w 24516184"/>
              <a:gd name="connsiteY12411" fmla="*/ 1791890 h 7200899"/>
              <a:gd name="connsiteX12412" fmla="*/ 16607436 w 24516184"/>
              <a:gd name="connsiteY12412" fmla="*/ 1791890 h 7200899"/>
              <a:gd name="connsiteX12413" fmla="*/ 16607438 w 24516184"/>
              <a:gd name="connsiteY12413" fmla="*/ 1791889 h 7200899"/>
              <a:gd name="connsiteX12414" fmla="*/ 16607436 w 24516184"/>
              <a:gd name="connsiteY12414" fmla="*/ 1791890 h 7200899"/>
              <a:gd name="connsiteX12415" fmla="*/ 16607438 w 24516184"/>
              <a:gd name="connsiteY12415" fmla="*/ 1791887 h 7200899"/>
              <a:gd name="connsiteX12416" fmla="*/ 16607438 w 24516184"/>
              <a:gd name="connsiteY12416" fmla="*/ 1791886 h 7200899"/>
              <a:gd name="connsiteX12417" fmla="*/ 16607446 w 24516184"/>
              <a:gd name="connsiteY12417" fmla="*/ 1791866 h 7200899"/>
              <a:gd name="connsiteX12418" fmla="*/ 16607444 w 24516184"/>
              <a:gd name="connsiteY12418" fmla="*/ 1791868 h 7200899"/>
              <a:gd name="connsiteX12419" fmla="*/ 16607444 w 24516184"/>
              <a:gd name="connsiteY12419" fmla="*/ 1791872 h 7200899"/>
              <a:gd name="connsiteX12420" fmla="*/ 16607442 w 24516184"/>
              <a:gd name="connsiteY12420" fmla="*/ 1791877 h 7200899"/>
              <a:gd name="connsiteX12421" fmla="*/ 16607440 w 24516184"/>
              <a:gd name="connsiteY12421" fmla="*/ 1791877 h 7200899"/>
              <a:gd name="connsiteX12422" fmla="*/ 16607440 w 24516184"/>
              <a:gd name="connsiteY12422" fmla="*/ 1791879 h 7200899"/>
              <a:gd name="connsiteX12423" fmla="*/ 16607440 w 24516184"/>
              <a:gd name="connsiteY12423" fmla="*/ 1791881 h 7200899"/>
              <a:gd name="connsiteX12424" fmla="*/ 16607440 w 24516184"/>
              <a:gd name="connsiteY12424" fmla="*/ 1791880 h 7200899"/>
              <a:gd name="connsiteX12425" fmla="*/ 16607440 w 24516184"/>
              <a:gd name="connsiteY12425" fmla="*/ 1791879 h 7200899"/>
              <a:gd name="connsiteX12426" fmla="*/ 16607442 w 24516184"/>
              <a:gd name="connsiteY12426" fmla="*/ 1791877 h 7200899"/>
              <a:gd name="connsiteX12427" fmla="*/ 16607450 w 24516184"/>
              <a:gd name="connsiteY12427" fmla="*/ 1791854 h 7200899"/>
              <a:gd name="connsiteX12428" fmla="*/ 16607450 w 24516184"/>
              <a:gd name="connsiteY12428" fmla="*/ 1791855 h 7200899"/>
              <a:gd name="connsiteX12429" fmla="*/ 16607448 w 24516184"/>
              <a:gd name="connsiteY12429" fmla="*/ 1791858 h 7200899"/>
              <a:gd name="connsiteX12430" fmla="*/ 16607448 w 24516184"/>
              <a:gd name="connsiteY12430" fmla="*/ 1791855 h 7200899"/>
              <a:gd name="connsiteX12431" fmla="*/ 16607454 w 24516184"/>
              <a:gd name="connsiteY12431" fmla="*/ 1791844 h 7200899"/>
              <a:gd name="connsiteX12432" fmla="*/ 16607452 w 24516184"/>
              <a:gd name="connsiteY12432" fmla="*/ 1791846 h 7200899"/>
              <a:gd name="connsiteX12433" fmla="*/ 16607452 w 24516184"/>
              <a:gd name="connsiteY12433" fmla="*/ 1791845 h 7200899"/>
              <a:gd name="connsiteX12434" fmla="*/ 16607454 w 24516184"/>
              <a:gd name="connsiteY12434" fmla="*/ 1791843 h 7200899"/>
              <a:gd name="connsiteX12435" fmla="*/ 16607454 w 24516184"/>
              <a:gd name="connsiteY12435" fmla="*/ 1791844 h 7200899"/>
              <a:gd name="connsiteX12436" fmla="*/ 16607454 w 24516184"/>
              <a:gd name="connsiteY12436" fmla="*/ 1791844 h 7200899"/>
              <a:gd name="connsiteX12437" fmla="*/ 16607456 w 24516184"/>
              <a:gd name="connsiteY12437" fmla="*/ 1791834 h 7200899"/>
              <a:gd name="connsiteX12438" fmla="*/ 16607456 w 24516184"/>
              <a:gd name="connsiteY12438" fmla="*/ 1791840 h 7200899"/>
              <a:gd name="connsiteX12439" fmla="*/ 16607454 w 24516184"/>
              <a:gd name="connsiteY12439" fmla="*/ 1791843 h 7200899"/>
              <a:gd name="connsiteX12440" fmla="*/ 16607456 w 24516184"/>
              <a:gd name="connsiteY12440" fmla="*/ 1791839 h 7200899"/>
              <a:gd name="connsiteX12441" fmla="*/ 16607458 w 24516184"/>
              <a:gd name="connsiteY12441" fmla="*/ 1791831 h 7200899"/>
              <a:gd name="connsiteX12442" fmla="*/ 16607456 w 24516184"/>
              <a:gd name="connsiteY12442" fmla="*/ 1791834 h 7200899"/>
              <a:gd name="connsiteX12443" fmla="*/ 16607456 w 24516184"/>
              <a:gd name="connsiteY12443" fmla="*/ 1791834 h 7200899"/>
              <a:gd name="connsiteX12444" fmla="*/ 16607460 w 24516184"/>
              <a:gd name="connsiteY12444" fmla="*/ 1791825 h 7200899"/>
              <a:gd name="connsiteX12445" fmla="*/ 16607460 w 24516184"/>
              <a:gd name="connsiteY12445" fmla="*/ 1791825 h 7200899"/>
              <a:gd name="connsiteX12446" fmla="*/ 16607460 w 24516184"/>
              <a:gd name="connsiteY12446" fmla="*/ 1791828 h 7200899"/>
              <a:gd name="connsiteX12447" fmla="*/ 16607476 w 24516184"/>
              <a:gd name="connsiteY12447" fmla="*/ 1791784 h 7200899"/>
              <a:gd name="connsiteX12448" fmla="*/ 16607472 w 24516184"/>
              <a:gd name="connsiteY12448" fmla="*/ 1791798 h 7200899"/>
              <a:gd name="connsiteX12449" fmla="*/ 16607460 w 24516184"/>
              <a:gd name="connsiteY12449" fmla="*/ 1791825 h 7200899"/>
              <a:gd name="connsiteX12450" fmla="*/ 16607488 w 24516184"/>
              <a:gd name="connsiteY12450" fmla="*/ 1791749 h 7200899"/>
              <a:gd name="connsiteX12451" fmla="*/ 16607484 w 24516184"/>
              <a:gd name="connsiteY12451" fmla="*/ 1791765 h 7200899"/>
              <a:gd name="connsiteX12452" fmla="*/ 16607476 w 24516184"/>
              <a:gd name="connsiteY12452" fmla="*/ 1791784 h 7200899"/>
              <a:gd name="connsiteX12453" fmla="*/ 16607496 w 24516184"/>
              <a:gd name="connsiteY12453" fmla="*/ 1791726 h 7200899"/>
              <a:gd name="connsiteX12454" fmla="*/ 16607492 w 24516184"/>
              <a:gd name="connsiteY12454" fmla="*/ 1791739 h 7200899"/>
              <a:gd name="connsiteX12455" fmla="*/ 16607488 w 24516184"/>
              <a:gd name="connsiteY12455" fmla="*/ 1791749 h 7200899"/>
              <a:gd name="connsiteX12456" fmla="*/ 16607498 w 24516184"/>
              <a:gd name="connsiteY12456" fmla="*/ 1791723 h 7200899"/>
              <a:gd name="connsiteX12457" fmla="*/ 16607498 w 24516184"/>
              <a:gd name="connsiteY12457" fmla="*/ 1791725 h 7200899"/>
              <a:gd name="connsiteX12458" fmla="*/ 16607496 w 24516184"/>
              <a:gd name="connsiteY12458" fmla="*/ 1791726 h 7200899"/>
              <a:gd name="connsiteX12459" fmla="*/ 16607508 w 24516184"/>
              <a:gd name="connsiteY12459" fmla="*/ 1791694 h 7200899"/>
              <a:gd name="connsiteX12460" fmla="*/ 16607508 w 24516184"/>
              <a:gd name="connsiteY12460" fmla="*/ 1791694 h 7200899"/>
              <a:gd name="connsiteX12461" fmla="*/ 16607508 w 24516184"/>
              <a:gd name="connsiteY12461" fmla="*/ 1791698 h 7200899"/>
              <a:gd name="connsiteX12462" fmla="*/ 16607506 w 24516184"/>
              <a:gd name="connsiteY12462" fmla="*/ 1791703 h 7200899"/>
              <a:gd name="connsiteX12463" fmla="*/ 16607498 w 24516184"/>
              <a:gd name="connsiteY12463" fmla="*/ 1791723 h 7200899"/>
              <a:gd name="connsiteX12464" fmla="*/ 16607506 w 24516184"/>
              <a:gd name="connsiteY12464" fmla="*/ 1791702 h 7200899"/>
              <a:gd name="connsiteX12465" fmla="*/ 16607460 w 24516184"/>
              <a:gd name="connsiteY12465" fmla="*/ 1791828 h 7200899"/>
              <a:gd name="connsiteX12466" fmla="*/ 16607458 w 24516184"/>
              <a:gd name="connsiteY12466" fmla="*/ 1791831 h 7200899"/>
              <a:gd name="connsiteX12467" fmla="*/ 16607458 w 24516184"/>
              <a:gd name="connsiteY12467" fmla="*/ 1791830 h 7200899"/>
              <a:gd name="connsiteX12468" fmla="*/ 16607456 w 24516184"/>
              <a:gd name="connsiteY12468" fmla="*/ 1791834 h 7200899"/>
              <a:gd name="connsiteX12469" fmla="*/ 16607456 w 24516184"/>
              <a:gd name="connsiteY12469" fmla="*/ 1791839 h 7200899"/>
              <a:gd name="connsiteX12470" fmla="*/ 16607452 w 24516184"/>
              <a:gd name="connsiteY12470" fmla="*/ 1791845 h 7200899"/>
              <a:gd name="connsiteX12471" fmla="*/ 16607452 w 24516184"/>
              <a:gd name="connsiteY12471" fmla="*/ 1791851 h 7200899"/>
              <a:gd name="connsiteX12472" fmla="*/ 16607448 w 24516184"/>
              <a:gd name="connsiteY12472" fmla="*/ 1791855 h 7200899"/>
              <a:gd name="connsiteX12473" fmla="*/ 16607448 w 24516184"/>
              <a:gd name="connsiteY12473" fmla="*/ 1791859 h 7200899"/>
              <a:gd name="connsiteX12474" fmla="*/ 16607448 w 24516184"/>
              <a:gd name="connsiteY12474" fmla="*/ 1791858 h 7200899"/>
              <a:gd name="connsiteX12475" fmla="*/ 16607448 w 24516184"/>
              <a:gd name="connsiteY12475" fmla="*/ 1791861 h 7200899"/>
              <a:gd name="connsiteX12476" fmla="*/ 16607448 w 24516184"/>
              <a:gd name="connsiteY12476" fmla="*/ 1791862 h 7200899"/>
              <a:gd name="connsiteX12477" fmla="*/ 16607446 w 24516184"/>
              <a:gd name="connsiteY12477" fmla="*/ 1791864 h 7200899"/>
              <a:gd name="connsiteX12478" fmla="*/ 16607446 w 24516184"/>
              <a:gd name="connsiteY12478" fmla="*/ 1791865 h 7200899"/>
              <a:gd name="connsiteX12479" fmla="*/ 16607448 w 24516184"/>
              <a:gd name="connsiteY12479" fmla="*/ 1791864 h 7200899"/>
              <a:gd name="connsiteX12480" fmla="*/ 16607446 w 24516184"/>
              <a:gd name="connsiteY12480" fmla="*/ 1791864 h 7200899"/>
              <a:gd name="connsiteX12481" fmla="*/ 16607448 w 24516184"/>
              <a:gd name="connsiteY12481" fmla="*/ 1791863 h 7200899"/>
              <a:gd name="connsiteX12482" fmla="*/ 16607450 w 24516184"/>
              <a:gd name="connsiteY12482" fmla="*/ 1791855 h 7200899"/>
              <a:gd name="connsiteX12483" fmla="*/ 16607452 w 24516184"/>
              <a:gd name="connsiteY12483" fmla="*/ 1791853 h 7200899"/>
              <a:gd name="connsiteX12484" fmla="*/ 16607450 w 24516184"/>
              <a:gd name="connsiteY12484" fmla="*/ 1791854 h 7200899"/>
              <a:gd name="connsiteX12485" fmla="*/ 16607452 w 24516184"/>
              <a:gd name="connsiteY12485" fmla="*/ 1791853 h 7200899"/>
              <a:gd name="connsiteX12486" fmla="*/ 16607452 w 24516184"/>
              <a:gd name="connsiteY12486" fmla="*/ 1791849 h 7200899"/>
              <a:gd name="connsiteX12487" fmla="*/ 16607452 w 24516184"/>
              <a:gd name="connsiteY12487" fmla="*/ 1791852 h 7200899"/>
              <a:gd name="connsiteX12488" fmla="*/ 16607452 w 24516184"/>
              <a:gd name="connsiteY12488" fmla="*/ 1791851 h 7200899"/>
              <a:gd name="connsiteX12489" fmla="*/ 16607452 w 24516184"/>
              <a:gd name="connsiteY12489" fmla="*/ 1791846 h 7200899"/>
              <a:gd name="connsiteX12490" fmla="*/ 16607454 w 24516184"/>
              <a:gd name="connsiteY12490" fmla="*/ 1791844 h 7200899"/>
              <a:gd name="connsiteX12491" fmla="*/ 16607456 w 24516184"/>
              <a:gd name="connsiteY12491" fmla="*/ 1791840 h 7200899"/>
              <a:gd name="connsiteX12492" fmla="*/ 16607460 w 24516184"/>
              <a:gd name="connsiteY12492" fmla="*/ 1791825 h 7200899"/>
              <a:gd name="connsiteX12493" fmla="*/ 16607472 w 24516184"/>
              <a:gd name="connsiteY12493" fmla="*/ 1791798 h 7200899"/>
              <a:gd name="connsiteX12494" fmla="*/ 16607484 w 24516184"/>
              <a:gd name="connsiteY12494" fmla="*/ 1791765 h 7200899"/>
              <a:gd name="connsiteX12495" fmla="*/ 16607492 w 24516184"/>
              <a:gd name="connsiteY12495" fmla="*/ 1791739 h 7200899"/>
              <a:gd name="connsiteX12496" fmla="*/ 16607498 w 24516184"/>
              <a:gd name="connsiteY12496" fmla="*/ 1791725 h 7200899"/>
              <a:gd name="connsiteX12497" fmla="*/ 16607506 w 24516184"/>
              <a:gd name="connsiteY12497" fmla="*/ 1791703 h 7200899"/>
              <a:gd name="connsiteX12498" fmla="*/ 16607508 w 24516184"/>
              <a:gd name="connsiteY12498" fmla="*/ 1791697 h 7200899"/>
              <a:gd name="connsiteX12499" fmla="*/ 16607508 w 24516184"/>
              <a:gd name="connsiteY12499" fmla="*/ 1791696 h 7200899"/>
              <a:gd name="connsiteX12500" fmla="*/ 16607508 w 24516184"/>
              <a:gd name="connsiteY12500" fmla="*/ 1791695 h 7200899"/>
              <a:gd name="connsiteX12501" fmla="*/ 16607512 w 24516184"/>
              <a:gd name="connsiteY12501" fmla="*/ 1791681 h 7200899"/>
              <a:gd name="connsiteX12502" fmla="*/ 16607512 w 24516184"/>
              <a:gd name="connsiteY12502" fmla="*/ 1791684 h 7200899"/>
              <a:gd name="connsiteX12503" fmla="*/ 16607512 w 24516184"/>
              <a:gd name="connsiteY12503" fmla="*/ 1791685 h 7200899"/>
              <a:gd name="connsiteX12504" fmla="*/ 16607522 w 24516184"/>
              <a:gd name="connsiteY12504" fmla="*/ 1791657 h 7200899"/>
              <a:gd name="connsiteX12505" fmla="*/ 16607514 w 24516184"/>
              <a:gd name="connsiteY12505" fmla="*/ 1791680 h 7200899"/>
              <a:gd name="connsiteX12506" fmla="*/ 16607512 w 24516184"/>
              <a:gd name="connsiteY12506" fmla="*/ 1791681 h 7200899"/>
              <a:gd name="connsiteX12507" fmla="*/ 16607526 w 24516184"/>
              <a:gd name="connsiteY12507" fmla="*/ 1791647 h 7200899"/>
              <a:gd name="connsiteX12508" fmla="*/ 16607526 w 24516184"/>
              <a:gd name="connsiteY12508" fmla="*/ 1791648 h 7200899"/>
              <a:gd name="connsiteX12509" fmla="*/ 16607526 w 24516184"/>
              <a:gd name="connsiteY12509" fmla="*/ 1791648 h 7200899"/>
              <a:gd name="connsiteX12510" fmla="*/ 16607528 w 24516184"/>
              <a:gd name="connsiteY12510" fmla="*/ 1791640 h 7200899"/>
              <a:gd name="connsiteX12511" fmla="*/ 16607528 w 24516184"/>
              <a:gd name="connsiteY12511" fmla="*/ 1791643 h 7200899"/>
              <a:gd name="connsiteX12512" fmla="*/ 16607526 w 24516184"/>
              <a:gd name="connsiteY12512" fmla="*/ 1791647 h 7200899"/>
              <a:gd name="connsiteX12513" fmla="*/ 16607528 w 24516184"/>
              <a:gd name="connsiteY12513" fmla="*/ 1791645 h 7200899"/>
              <a:gd name="connsiteX12514" fmla="*/ 16607532 w 24516184"/>
              <a:gd name="connsiteY12514" fmla="*/ 1791633 h 7200899"/>
              <a:gd name="connsiteX12515" fmla="*/ 16607532 w 24516184"/>
              <a:gd name="connsiteY12515" fmla="*/ 1791634 h 7200899"/>
              <a:gd name="connsiteX12516" fmla="*/ 16607528 w 24516184"/>
              <a:gd name="connsiteY12516" fmla="*/ 1791640 h 7200899"/>
              <a:gd name="connsiteX12517" fmla="*/ 16607536 w 24516184"/>
              <a:gd name="connsiteY12517" fmla="*/ 1791623 h 7200899"/>
              <a:gd name="connsiteX12518" fmla="*/ 16607536 w 24516184"/>
              <a:gd name="connsiteY12518" fmla="*/ 1791624 h 7200899"/>
              <a:gd name="connsiteX12519" fmla="*/ 16607532 w 24516184"/>
              <a:gd name="connsiteY12519" fmla="*/ 1791629 h 7200899"/>
              <a:gd name="connsiteX12520" fmla="*/ 16607534 w 24516184"/>
              <a:gd name="connsiteY12520" fmla="*/ 1791624 h 7200899"/>
              <a:gd name="connsiteX12521" fmla="*/ 16607536 w 24516184"/>
              <a:gd name="connsiteY12521" fmla="*/ 1791620 h 7200899"/>
              <a:gd name="connsiteX12522" fmla="*/ 16607534 w 24516184"/>
              <a:gd name="connsiteY12522" fmla="*/ 1791624 h 7200899"/>
              <a:gd name="connsiteX12523" fmla="*/ 16607532 w 24516184"/>
              <a:gd name="connsiteY12523" fmla="*/ 1791632 h 7200899"/>
              <a:gd name="connsiteX12524" fmla="*/ 16607532 w 24516184"/>
              <a:gd name="connsiteY12524" fmla="*/ 1791629 h 7200899"/>
              <a:gd name="connsiteX12525" fmla="*/ 16607532 w 24516184"/>
              <a:gd name="connsiteY12525" fmla="*/ 1791629 h 7200899"/>
              <a:gd name="connsiteX12526" fmla="*/ 16607532 w 24516184"/>
              <a:gd name="connsiteY12526" fmla="*/ 1791633 h 7200899"/>
              <a:gd name="connsiteX12527" fmla="*/ 16607528 w 24516184"/>
              <a:gd name="connsiteY12527" fmla="*/ 1791645 h 7200899"/>
              <a:gd name="connsiteX12528" fmla="*/ 16607526 w 24516184"/>
              <a:gd name="connsiteY12528" fmla="*/ 1791648 h 7200899"/>
              <a:gd name="connsiteX12529" fmla="*/ 16607526 w 24516184"/>
              <a:gd name="connsiteY12529" fmla="*/ 1791648 h 7200899"/>
              <a:gd name="connsiteX12530" fmla="*/ 16607522 w 24516184"/>
              <a:gd name="connsiteY12530" fmla="*/ 1791657 h 7200899"/>
              <a:gd name="connsiteX12531" fmla="*/ 16607510 w 24516184"/>
              <a:gd name="connsiteY12531" fmla="*/ 1791688 h 7200899"/>
              <a:gd name="connsiteX12532" fmla="*/ 16607512 w 24516184"/>
              <a:gd name="connsiteY12532" fmla="*/ 1791687 h 7200899"/>
              <a:gd name="connsiteX12533" fmla="*/ 16607510 w 24516184"/>
              <a:gd name="connsiteY12533" fmla="*/ 1791689 h 7200899"/>
              <a:gd name="connsiteX12534" fmla="*/ 16607508 w 24516184"/>
              <a:gd name="connsiteY12534" fmla="*/ 1791693 h 7200899"/>
              <a:gd name="connsiteX12535" fmla="*/ 16607510 w 24516184"/>
              <a:gd name="connsiteY12535" fmla="*/ 1791690 h 7200899"/>
              <a:gd name="connsiteX12536" fmla="*/ 16607512 w 24516184"/>
              <a:gd name="connsiteY12536" fmla="*/ 1791687 h 7200899"/>
              <a:gd name="connsiteX12537" fmla="*/ 16607512 w 24516184"/>
              <a:gd name="connsiteY12537" fmla="*/ 1791685 h 7200899"/>
              <a:gd name="connsiteX12538" fmla="*/ 16607512 w 24516184"/>
              <a:gd name="connsiteY12538" fmla="*/ 1791684 h 7200899"/>
              <a:gd name="connsiteX12539" fmla="*/ 16607514 w 24516184"/>
              <a:gd name="connsiteY12539" fmla="*/ 1791680 h 7200899"/>
              <a:gd name="connsiteX12540" fmla="*/ 16607524 w 24516184"/>
              <a:gd name="connsiteY12540" fmla="*/ 1791653 h 7200899"/>
              <a:gd name="connsiteX12541" fmla="*/ 16607522 w 24516184"/>
              <a:gd name="connsiteY12541" fmla="*/ 1791657 h 7200899"/>
              <a:gd name="connsiteX12542" fmla="*/ 16607524 w 24516184"/>
              <a:gd name="connsiteY12542" fmla="*/ 1791650 h 7200899"/>
              <a:gd name="connsiteX12543" fmla="*/ 16607526 w 24516184"/>
              <a:gd name="connsiteY12543" fmla="*/ 1791648 h 7200899"/>
              <a:gd name="connsiteX12544" fmla="*/ 16607526 w 24516184"/>
              <a:gd name="connsiteY12544" fmla="*/ 1791648 h 7200899"/>
              <a:gd name="connsiteX12545" fmla="*/ 16607526 w 24516184"/>
              <a:gd name="connsiteY12545" fmla="*/ 1791648 h 7200899"/>
              <a:gd name="connsiteX12546" fmla="*/ 16607528 w 24516184"/>
              <a:gd name="connsiteY12546" fmla="*/ 1791643 h 7200899"/>
              <a:gd name="connsiteX12547" fmla="*/ 16607532 w 24516184"/>
              <a:gd name="connsiteY12547" fmla="*/ 1791634 h 7200899"/>
              <a:gd name="connsiteX12548" fmla="*/ 16607532 w 24516184"/>
              <a:gd name="connsiteY12548" fmla="*/ 1791629 h 7200899"/>
              <a:gd name="connsiteX12549" fmla="*/ 16607536 w 24516184"/>
              <a:gd name="connsiteY12549" fmla="*/ 1791624 h 7200899"/>
              <a:gd name="connsiteX12550" fmla="*/ 16607536 w 24516184"/>
              <a:gd name="connsiteY12550" fmla="*/ 1791623 h 7200899"/>
              <a:gd name="connsiteX12551" fmla="*/ 16607536 w 24516184"/>
              <a:gd name="connsiteY12551" fmla="*/ 1791623 h 7200899"/>
              <a:gd name="connsiteX12552" fmla="*/ 16607536 w 24516184"/>
              <a:gd name="connsiteY12552" fmla="*/ 1791622 h 7200899"/>
              <a:gd name="connsiteX12553" fmla="*/ 16607536 w 24516184"/>
              <a:gd name="connsiteY12553" fmla="*/ 1791621 h 7200899"/>
              <a:gd name="connsiteX12554" fmla="*/ 16607552 w 24516184"/>
              <a:gd name="connsiteY12554" fmla="*/ 1791575 h 7200899"/>
              <a:gd name="connsiteX12555" fmla="*/ 16607548 w 24516184"/>
              <a:gd name="connsiteY12555" fmla="*/ 1791591 h 7200899"/>
              <a:gd name="connsiteX12556" fmla="*/ 16607544 w 24516184"/>
              <a:gd name="connsiteY12556" fmla="*/ 1791595 h 7200899"/>
              <a:gd name="connsiteX12557" fmla="*/ 16607548 w 24516184"/>
              <a:gd name="connsiteY12557" fmla="*/ 1791586 h 7200899"/>
              <a:gd name="connsiteX12558" fmla="*/ 16607556 w 24516184"/>
              <a:gd name="connsiteY12558" fmla="*/ 1791566 h 7200899"/>
              <a:gd name="connsiteX12559" fmla="*/ 16607556 w 24516184"/>
              <a:gd name="connsiteY12559" fmla="*/ 1791568 h 7200899"/>
              <a:gd name="connsiteX12560" fmla="*/ 16607556 w 24516184"/>
              <a:gd name="connsiteY12560" fmla="*/ 1791569 h 7200899"/>
              <a:gd name="connsiteX12561" fmla="*/ 16607556 w 24516184"/>
              <a:gd name="connsiteY12561" fmla="*/ 1791564 h 7200899"/>
              <a:gd name="connsiteX12562" fmla="*/ 16607556 w 24516184"/>
              <a:gd name="connsiteY12562" fmla="*/ 1791565 h 7200899"/>
              <a:gd name="connsiteX12563" fmla="*/ 16607556 w 24516184"/>
              <a:gd name="connsiteY12563" fmla="*/ 1791566 h 7200899"/>
              <a:gd name="connsiteX12564" fmla="*/ 16607564 w 24516184"/>
              <a:gd name="connsiteY12564" fmla="*/ 1791546 h 7200899"/>
              <a:gd name="connsiteX12565" fmla="*/ 16607564 w 24516184"/>
              <a:gd name="connsiteY12565" fmla="*/ 1791547 h 7200899"/>
              <a:gd name="connsiteX12566" fmla="*/ 16607562 w 24516184"/>
              <a:gd name="connsiteY12566" fmla="*/ 1791548 h 7200899"/>
              <a:gd name="connsiteX12567" fmla="*/ 16607570 w 24516184"/>
              <a:gd name="connsiteY12567" fmla="*/ 1791528 h 7200899"/>
              <a:gd name="connsiteX12568" fmla="*/ 16607568 w 24516184"/>
              <a:gd name="connsiteY12568" fmla="*/ 1791529 h 7200899"/>
              <a:gd name="connsiteX12569" fmla="*/ 16607568 w 24516184"/>
              <a:gd name="connsiteY12569" fmla="*/ 1791532 h 7200899"/>
              <a:gd name="connsiteX12570" fmla="*/ 16607568 w 24516184"/>
              <a:gd name="connsiteY12570" fmla="*/ 1791536 h 7200899"/>
              <a:gd name="connsiteX12571" fmla="*/ 16607568 w 24516184"/>
              <a:gd name="connsiteY12571" fmla="*/ 1791535 h 7200899"/>
              <a:gd name="connsiteX12572" fmla="*/ 16607566 w 24516184"/>
              <a:gd name="connsiteY12572" fmla="*/ 1791537 h 7200899"/>
              <a:gd name="connsiteX12573" fmla="*/ 16607566 w 24516184"/>
              <a:gd name="connsiteY12573" fmla="*/ 1791538 h 7200899"/>
              <a:gd name="connsiteX12574" fmla="*/ 16607564 w 24516184"/>
              <a:gd name="connsiteY12574" fmla="*/ 1791540 h 7200899"/>
              <a:gd name="connsiteX12575" fmla="*/ 16607564 w 24516184"/>
              <a:gd name="connsiteY12575" fmla="*/ 1791542 h 7200899"/>
              <a:gd name="connsiteX12576" fmla="*/ 16607564 w 24516184"/>
              <a:gd name="connsiteY12576" fmla="*/ 1791542 h 7200899"/>
              <a:gd name="connsiteX12577" fmla="*/ 16607564 w 24516184"/>
              <a:gd name="connsiteY12577" fmla="*/ 1791546 h 7200899"/>
              <a:gd name="connsiteX12578" fmla="*/ 16607564 w 24516184"/>
              <a:gd name="connsiteY12578" fmla="*/ 1791546 h 7200899"/>
              <a:gd name="connsiteX12579" fmla="*/ 16607562 w 24516184"/>
              <a:gd name="connsiteY12579" fmla="*/ 1791548 h 7200899"/>
              <a:gd name="connsiteX12580" fmla="*/ 16607560 w 24516184"/>
              <a:gd name="connsiteY12580" fmla="*/ 1791551 h 7200899"/>
              <a:gd name="connsiteX12581" fmla="*/ 16607552 w 24516184"/>
              <a:gd name="connsiteY12581" fmla="*/ 1791573 h 7200899"/>
              <a:gd name="connsiteX12582" fmla="*/ 16607552 w 24516184"/>
              <a:gd name="connsiteY12582" fmla="*/ 1791573 h 7200899"/>
              <a:gd name="connsiteX12583" fmla="*/ 16607552 w 24516184"/>
              <a:gd name="connsiteY12583" fmla="*/ 1791575 h 7200899"/>
              <a:gd name="connsiteX12584" fmla="*/ 16607552 w 24516184"/>
              <a:gd name="connsiteY12584" fmla="*/ 1791574 h 7200899"/>
              <a:gd name="connsiteX12585" fmla="*/ 16607548 w 24516184"/>
              <a:gd name="connsiteY12585" fmla="*/ 1791586 h 7200899"/>
              <a:gd name="connsiteX12586" fmla="*/ 16607544 w 24516184"/>
              <a:gd name="connsiteY12586" fmla="*/ 1791601 h 7200899"/>
              <a:gd name="connsiteX12587" fmla="*/ 16607544 w 24516184"/>
              <a:gd name="connsiteY12587" fmla="*/ 1791595 h 7200899"/>
              <a:gd name="connsiteX12588" fmla="*/ 16607544 w 24516184"/>
              <a:gd name="connsiteY12588" fmla="*/ 1791601 h 7200899"/>
              <a:gd name="connsiteX12589" fmla="*/ 16607544 w 24516184"/>
              <a:gd name="connsiteY12589" fmla="*/ 1791601 h 7200899"/>
              <a:gd name="connsiteX12590" fmla="*/ 16607544 w 24516184"/>
              <a:gd name="connsiteY12590" fmla="*/ 1791601 h 7200899"/>
              <a:gd name="connsiteX12591" fmla="*/ 16607540 w 24516184"/>
              <a:gd name="connsiteY12591" fmla="*/ 1791611 h 7200899"/>
              <a:gd name="connsiteX12592" fmla="*/ 16607538 w 24516184"/>
              <a:gd name="connsiteY12592" fmla="*/ 1791614 h 7200899"/>
              <a:gd name="connsiteX12593" fmla="*/ 16607536 w 24516184"/>
              <a:gd name="connsiteY12593" fmla="*/ 1791618 h 7200899"/>
              <a:gd name="connsiteX12594" fmla="*/ 16607538 w 24516184"/>
              <a:gd name="connsiteY12594" fmla="*/ 1791616 h 7200899"/>
              <a:gd name="connsiteX12595" fmla="*/ 16607538 w 24516184"/>
              <a:gd name="connsiteY12595" fmla="*/ 1791615 h 7200899"/>
              <a:gd name="connsiteX12596" fmla="*/ 16607538 w 24516184"/>
              <a:gd name="connsiteY12596" fmla="*/ 1791614 h 7200899"/>
              <a:gd name="connsiteX12597" fmla="*/ 16607540 w 24516184"/>
              <a:gd name="connsiteY12597" fmla="*/ 1791612 h 7200899"/>
              <a:gd name="connsiteX12598" fmla="*/ 16607540 w 24516184"/>
              <a:gd name="connsiteY12598" fmla="*/ 1791611 h 7200899"/>
              <a:gd name="connsiteX12599" fmla="*/ 16607540 w 24516184"/>
              <a:gd name="connsiteY12599" fmla="*/ 1791607 h 7200899"/>
              <a:gd name="connsiteX12600" fmla="*/ 16607540 w 24516184"/>
              <a:gd name="connsiteY12600" fmla="*/ 1791609 h 7200899"/>
              <a:gd name="connsiteX12601" fmla="*/ 16607542 w 24516184"/>
              <a:gd name="connsiteY12601" fmla="*/ 1791605 h 7200899"/>
              <a:gd name="connsiteX12602" fmla="*/ 16607544 w 24516184"/>
              <a:gd name="connsiteY12602" fmla="*/ 1791601 h 7200899"/>
              <a:gd name="connsiteX12603" fmla="*/ 16607544 w 24516184"/>
              <a:gd name="connsiteY12603" fmla="*/ 1791601 h 7200899"/>
              <a:gd name="connsiteX12604" fmla="*/ 16607548 w 24516184"/>
              <a:gd name="connsiteY12604" fmla="*/ 1791591 h 7200899"/>
              <a:gd name="connsiteX12605" fmla="*/ 16607552 w 24516184"/>
              <a:gd name="connsiteY12605" fmla="*/ 1791573 h 7200899"/>
              <a:gd name="connsiteX12606" fmla="*/ 16607554 w 24516184"/>
              <a:gd name="connsiteY12606" fmla="*/ 1791572 h 7200899"/>
              <a:gd name="connsiteX12607" fmla="*/ 16607556 w 24516184"/>
              <a:gd name="connsiteY12607" fmla="*/ 1791569 h 7200899"/>
              <a:gd name="connsiteX12608" fmla="*/ 16607556 w 24516184"/>
              <a:gd name="connsiteY12608" fmla="*/ 1791570 h 7200899"/>
              <a:gd name="connsiteX12609" fmla="*/ 16607556 w 24516184"/>
              <a:gd name="connsiteY12609" fmla="*/ 1791568 h 7200899"/>
              <a:gd name="connsiteX12610" fmla="*/ 16607556 w 24516184"/>
              <a:gd name="connsiteY12610" fmla="*/ 1791565 h 7200899"/>
              <a:gd name="connsiteX12611" fmla="*/ 16607560 w 24516184"/>
              <a:gd name="connsiteY12611" fmla="*/ 1791551 h 7200899"/>
              <a:gd name="connsiteX12612" fmla="*/ 16607562 w 24516184"/>
              <a:gd name="connsiteY12612" fmla="*/ 1791550 h 7200899"/>
              <a:gd name="connsiteX12613" fmla="*/ 16607564 w 24516184"/>
              <a:gd name="connsiteY12613" fmla="*/ 1791547 h 7200899"/>
              <a:gd name="connsiteX12614" fmla="*/ 16607564 w 24516184"/>
              <a:gd name="connsiteY12614" fmla="*/ 1791542 h 7200899"/>
              <a:gd name="connsiteX12615" fmla="*/ 16607566 w 24516184"/>
              <a:gd name="connsiteY12615" fmla="*/ 1791539 h 7200899"/>
              <a:gd name="connsiteX12616" fmla="*/ 16607566 w 24516184"/>
              <a:gd name="connsiteY12616" fmla="*/ 1791538 h 7200899"/>
              <a:gd name="connsiteX12617" fmla="*/ 16607568 w 24516184"/>
              <a:gd name="connsiteY12617" fmla="*/ 1791536 h 7200899"/>
              <a:gd name="connsiteX12618" fmla="*/ 16607572 w 24516184"/>
              <a:gd name="connsiteY12618" fmla="*/ 1791518 h 7200899"/>
              <a:gd name="connsiteX12619" fmla="*/ 16607570 w 24516184"/>
              <a:gd name="connsiteY12619" fmla="*/ 1791527 h 7200899"/>
              <a:gd name="connsiteX12620" fmla="*/ 16607572 w 24516184"/>
              <a:gd name="connsiteY12620" fmla="*/ 1791526 h 7200899"/>
              <a:gd name="connsiteX12621" fmla="*/ 16607580 w 24516184"/>
              <a:gd name="connsiteY12621" fmla="*/ 1791499 h 7200899"/>
              <a:gd name="connsiteX12622" fmla="*/ 16607580 w 24516184"/>
              <a:gd name="connsiteY12622" fmla="*/ 1791502 h 7200899"/>
              <a:gd name="connsiteX12623" fmla="*/ 16607580 w 24516184"/>
              <a:gd name="connsiteY12623" fmla="*/ 1791503 h 7200899"/>
              <a:gd name="connsiteX12624" fmla="*/ 16607582 w 24516184"/>
              <a:gd name="connsiteY12624" fmla="*/ 1791497 h 7200899"/>
              <a:gd name="connsiteX12625" fmla="*/ 16607582 w 24516184"/>
              <a:gd name="connsiteY12625" fmla="*/ 1791498 h 7200899"/>
              <a:gd name="connsiteX12626" fmla="*/ 16607580 w 24516184"/>
              <a:gd name="connsiteY12626" fmla="*/ 1791499 h 7200899"/>
              <a:gd name="connsiteX12627" fmla="*/ 16607584 w 24516184"/>
              <a:gd name="connsiteY12627" fmla="*/ 1791493 h 7200899"/>
              <a:gd name="connsiteX12628" fmla="*/ 16607584 w 24516184"/>
              <a:gd name="connsiteY12628" fmla="*/ 1791494 h 7200899"/>
              <a:gd name="connsiteX12629" fmla="*/ 16607582 w 24516184"/>
              <a:gd name="connsiteY12629" fmla="*/ 1791497 h 7200899"/>
              <a:gd name="connsiteX12630" fmla="*/ 16607586 w 24516184"/>
              <a:gd name="connsiteY12630" fmla="*/ 1791485 h 7200899"/>
              <a:gd name="connsiteX12631" fmla="*/ 16607584 w 24516184"/>
              <a:gd name="connsiteY12631" fmla="*/ 1791489 h 7200899"/>
              <a:gd name="connsiteX12632" fmla="*/ 16607584 w 24516184"/>
              <a:gd name="connsiteY12632" fmla="*/ 1791493 h 7200899"/>
              <a:gd name="connsiteX12633" fmla="*/ 16607584 w 24516184"/>
              <a:gd name="connsiteY12633" fmla="*/ 1791491 h 7200899"/>
              <a:gd name="connsiteX12634" fmla="*/ 16607588 w 24516184"/>
              <a:gd name="connsiteY12634" fmla="*/ 1791481 h 7200899"/>
              <a:gd name="connsiteX12635" fmla="*/ 16607586 w 24516184"/>
              <a:gd name="connsiteY12635" fmla="*/ 1791485 h 7200899"/>
              <a:gd name="connsiteX12636" fmla="*/ 16607588 w 24516184"/>
              <a:gd name="connsiteY12636" fmla="*/ 1791482 h 7200899"/>
              <a:gd name="connsiteX12637" fmla="*/ 16607590 w 24516184"/>
              <a:gd name="connsiteY12637" fmla="*/ 1791472 h 7200899"/>
              <a:gd name="connsiteX12638" fmla="*/ 16607592 w 24516184"/>
              <a:gd name="connsiteY12638" fmla="*/ 1791472 h 7200899"/>
              <a:gd name="connsiteX12639" fmla="*/ 16607590 w 24516184"/>
              <a:gd name="connsiteY12639" fmla="*/ 1791473 h 7200899"/>
              <a:gd name="connsiteX12640" fmla="*/ 16607592 w 24516184"/>
              <a:gd name="connsiteY12640" fmla="*/ 1791470 h 7200899"/>
              <a:gd name="connsiteX12641" fmla="*/ 16607590 w 24516184"/>
              <a:gd name="connsiteY12641" fmla="*/ 1791472 h 7200899"/>
              <a:gd name="connsiteX12642" fmla="*/ 16607588 w 24516184"/>
              <a:gd name="connsiteY12642" fmla="*/ 1791475 h 7200899"/>
              <a:gd name="connsiteX12643" fmla="*/ 16607588 w 24516184"/>
              <a:gd name="connsiteY12643" fmla="*/ 1791479 h 7200899"/>
              <a:gd name="connsiteX12644" fmla="*/ 16607588 w 24516184"/>
              <a:gd name="connsiteY12644" fmla="*/ 1791482 h 7200899"/>
              <a:gd name="connsiteX12645" fmla="*/ 16607584 w 24516184"/>
              <a:gd name="connsiteY12645" fmla="*/ 1791491 h 7200899"/>
              <a:gd name="connsiteX12646" fmla="*/ 16607576 w 24516184"/>
              <a:gd name="connsiteY12646" fmla="*/ 1791510 h 7200899"/>
              <a:gd name="connsiteX12647" fmla="*/ 16607574 w 24516184"/>
              <a:gd name="connsiteY12647" fmla="*/ 1791516 h 7200899"/>
              <a:gd name="connsiteX12648" fmla="*/ 16607576 w 24516184"/>
              <a:gd name="connsiteY12648" fmla="*/ 1791514 h 7200899"/>
              <a:gd name="connsiteX12649" fmla="*/ 16607576 w 24516184"/>
              <a:gd name="connsiteY12649" fmla="*/ 1791510 h 7200899"/>
              <a:gd name="connsiteX12650" fmla="*/ 16607576 w 24516184"/>
              <a:gd name="connsiteY12650" fmla="*/ 1791509 h 7200899"/>
              <a:gd name="connsiteX12651" fmla="*/ 16607580 w 24516184"/>
              <a:gd name="connsiteY12651" fmla="*/ 1791503 h 7200899"/>
              <a:gd name="connsiteX12652" fmla="*/ 16607580 w 24516184"/>
              <a:gd name="connsiteY12652" fmla="*/ 1791504 h 7200899"/>
              <a:gd name="connsiteX12653" fmla="*/ 16607580 w 24516184"/>
              <a:gd name="connsiteY12653" fmla="*/ 1791502 h 7200899"/>
              <a:gd name="connsiteX12654" fmla="*/ 16607582 w 24516184"/>
              <a:gd name="connsiteY12654" fmla="*/ 1791498 h 7200899"/>
              <a:gd name="connsiteX12655" fmla="*/ 16607584 w 24516184"/>
              <a:gd name="connsiteY12655" fmla="*/ 1791494 h 7200899"/>
              <a:gd name="connsiteX12656" fmla="*/ 16607584 w 24516184"/>
              <a:gd name="connsiteY12656" fmla="*/ 1791489 h 7200899"/>
              <a:gd name="connsiteX12657" fmla="*/ 16607592 w 24516184"/>
              <a:gd name="connsiteY12657" fmla="*/ 1791472 h 7200899"/>
              <a:gd name="connsiteX12658" fmla="*/ 16607594 w 24516184"/>
              <a:gd name="connsiteY12658" fmla="*/ 1791463 h 7200899"/>
              <a:gd name="connsiteX12659" fmla="*/ 16607594 w 24516184"/>
              <a:gd name="connsiteY12659" fmla="*/ 1791464 h 7200899"/>
              <a:gd name="connsiteX12660" fmla="*/ 16607592 w 24516184"/>
              <a:gd name="connsiteY12660" fmla="*/ 1791465 h 7200899"/>
              <a:gd name="connsiteX12661" fmla="*/ 16607596 w 24516184"/>
              <a:gd name="connsiteY12661" fmla="*/ 1791461 h 7200899"/>
              <a:gd name="connsiteX12662" fmla="*/ 16607594 w 24516184"/>
              <a:gd name="connsiteY12662" fmla="*/ 1791463 h 7200899"/>
              <a:gd name="connsiteX12663" fmla="*/ 16607594 w 24516184"/>
              <a:gd name="connsiteY12663" fmla="*/ 1791462 h 7200899"/>
              <a:gd name="connsiteX12664" fmla="*/ 16607600 w 24516184"/>
              <a:gd name="connsiteY12664" fmla="*/ 1791444 h 7200899"/>
              <a:gd name="connsiteX12665" fmla="*/ 16607600 w 24516184"/>
              <a:gd name="connsiteY12665" fmla="*/ 1791445 h 7200899"/>
              <a:gd name="connsiteX12666" fmla="*/ 16607600 w 24516184"/>
              <a:gd name="connsiteY12666" fmla="*/ 1791448 h 7200899"/>
              <a:gd name="connsiteX12667" fmla="*/ 16607598 w 24516184"/>
              <a:gd name="connsiteY12667" fmla="*/ 1791452 h 7200899"/>
              <a:gd name="connsiteX12668" fmla="*/ 16607598 w 24516184"/>
              <a:gd name="connsiteY12668" fmla="*/ 1791452 h 7200899"/>
              <a:gd name="connsiteX12669" fmla="*/ 16607596 w 24516184"/>
              <a:gd name="connsiteY12669" fmla="*/ 1791455 h 7200899"/>
              <a:gd name="connsiteX12670" fmla="*/ 16607596 w 24516184"/>
              <a:gd name="connsiteY12670" fmla="*/ 1791457 h 7200899"/>
              <a:gd name="connsiteX12671" fmla="*/ 16607596 w 24516184"/>
              <a:gd name="connsiteY12671" fmla="*/ 1791460 h 7200899"/>
              <a:gd name="connsiteX12672" fmla="*/ 16607594 w 24516184"/>
              <a:gd name="connsiteY12672" fmla="*/ 1791462 h 7200899"/>
              <a:gd name="connsiteX12673" fmla="*/ 16607592 w 24516184"/>
              <a:gd name="connsiteY12673" fmla="*/ 1791465 h 7200899"/>
              <a:gd name="connsiteX12674" fmla="*/ 16607592 w 24516184"/>
              <a:gd name="connsiteY12674" fmla="*/ 1791467 h 7200899"/>
              <a:gd name="connsiteX12675" fmla="*/ 16607592 w 24516184"/>
              <a:gd name="connsiteY12675" fmla="*/ 1791469 h 7200899"/>
              <a:gd name="connsiteX12676" fmla="*/ 16607592 w 24516184"/>
              <a:gd name="connsiteY12676" fmla="*/ 1791467 h 7200899"/>
              <a:gd name="connsiteX12677" fmla="*/ 16607592 w 24516184"/>
              <a:gd name="connsiteY12677" fmla="*/ 1791467 h 7200899"/>
              <a:gd name="connsiteX12678" fmla="*/ 16607592 w 24516184"/>
              <a:gd name="connsiteY12678" fmla="*/ 1791466 h 7200899"/>
              <a:gd name="connsiteX12679" fmla="*/ 16607594 w 24516184"/>
              <a:gd name="connsiteY12679" fmla="*/ 1791464 h 7200899"/>
              <a:gd name="connsiteX12680" fmla="*/ 16607596 w 24516184"/>
              <a:gd name="connsiteY12680" fmla="*/ 1791461 h 7200899"/>
              <a:gd name="connsiteX12681" fmla="*/ 16607596 w 24516184"/>
              <a:gd name="connsiteY12681" fmla="*/ 1791460 h 7200899"/>
              <a:gd name="connsiteX12682" fmla="*/ 16607596 w 24516184"/>
              <a:gd name="connsiteY12682" fmla="*/ 1791458 h 7200899"/>
              <a:gd name="connsiteX12683" fmla="*/ 16607596 w 24516184"/>
              <a:gd name="connsiteY12683" fmla="*/ 1791457 h 7200899"/>
              <a:gd name="connsiteX12684" fmla="*/ 16607596 w 24516184"/>
              <a:gd name="connsiteY12684" fmla="*/ 1791457 h 7200899"/>
              <a:gd name="connsiteX12685" fmla="*/ 16607596 w 24516184"/>
              <a:gd name="connsiteY12685" fmla="*/ 1791456 h 7200899"/>
              <a:gd name="connsiteX12686" fmla="*/ 16607596 w 24516184"/>
              <a:gd name="connsiteY12686" fmla="*/ 1791455 h 7200899"/>
              <a:gd name="connsiteX12687" fmla="*/ 16607598 w 24516184"/>
              <a:gd name="connsiteY12687" fmla="*/ 1791454 h 7200899"/>
              <a:gd name="connsiteX12688" fmla="*/ 16607598 w 24516184"/>
              <a:gd name="connsiteY12688" fmla="*/ 1791452 h 7200899"/>
              <a:gd name="connsiteX12689" fmla="*/ 16607600 w 24516184"/>
              <a:gd name="connsiteY12689" fmla="*/ 1791450 h 7200899"/>
              <a:gd name="connsiteX12690" fmla="*/ 16607600 w 24516184"/>
              <a:gd name="connsiteY12690" fmla="*/ 1791448 h 7200899"/>
              <a:gd name="connsiteX12691" fmla="*/ 16607600 w 24516184"/>
              <a:gd name="connsiteY12691" fmla="*/ 1791446 h 7200899"/>
              <a:gd name="connsiteX12692" fmla="*/ 16607604 w 24516184"/>
              <a:gd name="connsiteY12692" fmla="*/ 1791434 h 7200899"/>
              <a:gd name="connsiteX12693" fmla="*/ 16607604 w 24516184"/>
              <a:gd name="connsiteY12693" fmla="*/ 1791435 h 7200899"/>
              <a:gd name="connsiteX12694" fmla="*/ 16607604 w 24516184"/>
              <a:gd name="connsiteY12694" fmla="*/ 1791436 h 7200899"/>
              <a:gd name="connsiteX12695" fmla="*/ 16607608 w 24516184"/>
              <a:gd name="connsiteY12695" fmla="*/ 1791426 h 7200899"/>
              <a:gd name="connsiteX12696" fmla="*/ 16607608 w 24516184"/>
              <a:gd name="connsiteY12696" fmla="*/ 1791428 h 7200899"/>
              <a:gd name="connsiteX12697" fmla="*/ 16607608 w 24516184"/>
              <a:gd name="connsiteY12697" fmla="*/ 1791427 h 7200899"/>
              <a:gd name="connsiteX12698" fmla="*/ 16607608 w 24516184"/>
              <a:gd name="connsiteY12698" fmla="*/ 1791422 h 7200899"/>
              <a:gd name="connsiteX12699" fmla="*/ 16607608 w 24516184"/>
              <a:gd name="connsiteY12699" fmla="*/ 1791424 h 7200899"/>
              <a:gd name="connsiteX12700" fmla="*/ 16607608 w 24516184"/>
              <a:gd name="connsiteY12700" fmla="*/ 1791427 h 7200899"/>
              <a:gd name="connsiteX12701" fmla="*/ 16607606 w 24516184"/>
              <a:gd name="connsiteY12701" fmla="*/ 1791430 h 7200899"/>
              <a:gd name="connsiteX12702" fmla="*/ 16607608 w 24516184"/>
              <a:gd name="connsiteY12702" fmla="*/ 1791430 h 7200899"/>
              <a:gd name="connsiteX12703" fmla="*/ 16607608 w 24516184"/>
              <a:gd name="connsiteY12703" fmla="*/ 1791429 h 7200899"/>
              <a:gd name="connsiteX12704" fmla="*/ 16607608 w 24516184"/>
              <a:gd name="connsiteY12704" fmla="*/ 1791426 h 7200899"/>
              <a:gd name="connsiteX12705" fmla="*/ 16607608 w 24516184"/>
              <a:gd name="connsiteY12705" fmla="*/ 1791425 h 7200899"/>
              <a:gd name="connsiteX12706" fmla="*/ 16607608 w 24516184"/>
              <a:gd name="connsiteY12706" fmla="*/ 1791424 h 7200899"/>
              <a:gd name="connsiteX12707" fmla="*/ 16607608 w 24516184"/>
              <a:gd name="connsiteY12707" fmla="*/ 1791423 h 7200899"/>
              <a:gd name="connsiteX12708" fmla="*/ 16607616 w 24516184"/>
              <a:gd name="connsiteY12708" fmla="*/ 1791404 h 7200899"/>
              <a:gd name="connsiteX12709" fmla="*/ 16607616 w 24516184"/>
              <a:gd name="connsiteY12709" fmla="*/ 1791405 h 7200899"/>
              <a:gd name="connsiteX12710" fmla="*/ 16607616 w 24516184"/>
              <a:gd name="connsiteY12710" fmla="*/ 1791405 h 7200899"/>
              <a:gd name="connsiteX12711" fmla="*/ 16607620 w 24516184"/>
              <a:gd name="connsiteY12711" fmla="*/ 1791395 h 7200899"/>
              <a:gd name="connsiteX12712" fmla="*/ 16607616 w 24516184"/>
              <a:gd name="connsiteY12712" fmla="*/ 1791401 h 7200899"/>
              <a:gd name="connsiteX12713" fmla="*/ 16607618 w 24516184"/>
              <a:gd name="connsiteY12713" fmla="*/ 1791396 h 7200899"/>
              <a:gd name="connsiteX12714" fmla="*/ 16607628 w 24516184"/>
              <a:gd name="connsiteY12714" fmla="*/ 1791371 h 7200899"/>
              <a:gd name="connsiteX12715" fmla="*/ 16607628 w 24516184"/>
              <a:gd name="connsiteY12715" fmla="*/ 1791372 h 7200899"/>
              <a:gd name="connsiteX12716" fmla="*/ 16607624 w 24516184"/>
              <a:gd name="connsiteY12716" fmla="*/ 1791383 h 7200899"/>
              <a:gd name="connsiteX12717" fmla="*/ 16607620 w 24516184"/>
              <a:gd name="connsiteY12717" fmla="*/ 1791392 h 7200899"/>
              <a:gd name="connsiteX12718" fmla="*/ 16607620 w 24516184"/>
              <a:gd name="connsiteY12718" fmla="*/ 1791394 h 7200899"/>
              <a:gd name="connsiteX12719" fmla="*/ 16607618 w 24516184"/>
              <a:gd name="connsiteY12719" fmla="*/ 1791396 h 7200899"/>
              <a:gd name="connsiteX12720" fmla="*/ 16607616 w 24516184"/>
              <a:gd name="connsiteY12720" fmla="*/ 1791405 h 7200899"/>
              <a:gd name="connsiteX12721" fmla="*/ 16607612 w 24516184"/>
              <a:gd name="connsiteY12721" fmla="*/ 1791410 h 7200899"/>
              <a:gd name="connsiteX12722" fmla="*/ 16607612 w 24516184"/>
              <a:gd name="connsiteY12722" fmla="*/ 1791416 h 7200899"/>
              <a:gd name="connsiteX12723" fmla="*/ 16607612 w 24516184"/>
              <a:gd name="connsiteY12723" fmla="*/ 1791414 h 7200899"/>
              <a:gd name="connsiteX12724" fmla="*/ 16607612 w 24516184"/>
              <a:gd name="connsiteY12724" fmla="*/ 1791410 h 7200899"/>
              <a:gd name="connsiteX12725" fmla="*/ 16607614 w 24516184"/>
              <a:gd name="connsiteY12725" fmla="*/ 1791409 h 7200899"/>
              <a:gd name="connsiteX12726" fmla="*/ 16607616 w 24516184"/>
              <a:gd name="connsiteY12726" fmla="*/ 1791405 h 7200899"/>
              <a:gd name="connsiteX12727" fmla="*/ 16607616 w 24516184"/>
              <a:gd name="connsiteY12727" fmla="*/ 1791402 h 7200899"/>
              <a:gd name="connsiteX12728" fmla="*/ 16607616 w 24516184"/>
              <a:gd name="connsiteY12728" fmla="*/ 1791404 h 7200899"/>
              <a:gd name="connsiteX12729" fmla="*/ 16607616 w 24516184"/>
              <a:gd name="connsiteY12729" fmla="*/ 1791401 h 7200899"/>
              <a:gd name="connsiteX12730" fmla="*/ 16607620 w 24516184"/>
              <a:gd name="connsiteY12730" fmla="*/ 1791392 h 7200899"/>
              <a:gd name="connsiteX12731" fmla="*/ 16607624 w 24516184"/>
              <a:gd name="connsiteY12731" fmla="*/ 1791382 h 7200899"/>
              <a:gd name="connsiteX12732" fmla="*/ 16607626 w 24516184"/>
              <a:gd name="connsiteY12732" fmla="*/ 1791377 h 7200899"/>
              <a:gd name="connsiteX12733" fmla="*/ 16607626 w 24516184"/>
              <a:gd name="connsiteY12733" fmla="*/ 1791377 h 7200899"/>
              <a:gd name="connsiteX12734" fmla="*/ 16607628 w 24516184"/>
              <a:gd name="connsiteY12734" fmla="*/ 1791374 h 7200899"/>
              <a:gd name="connsiteX12735" fmla="*/ 16607626 w 24516184"/>
              <a:gd name="connsiteY12735" fmla="*/ 1791377 h 7200899"/>
              <a:gd name="connsiteX12736" fmla="*/ 16607628 w 24516184"/>
              <a:gd name="connsiteY12736" fmla="*/ 1791373 h 7200899"/>
              <a:gd name="connsiteX12737" fmla="*/ 8934346 w 24516184"/>
              <a:gd name="connsiteY12737" fmla="*/ 1790838 h 7200899"/>
              <a:gd name="connsiteX12738" fmla="*/ 8934346 w 24516184"/>
              <a:gd name="connsiteY12738" fmla="*/ 1790839 h 7200899"/>
              <a:gd name="connsiteX12739" fmla="*/ 8941865 w 24516184"/>
              <a:gd name="connsiteY12739" fmla="*/ 1792034 h 7200899"/>
              <a:gd name="connsiteX12740" fmla="*/ 8942839 w 24516184"/>
              <a:gd name="connsiteY12740" fmla="*/ 1792190 h 7200899"/>
              <a:gd name="connsiteX12741" fmla="*/ 8943745 w 24516184"/>
              <a:gd name="connsiteY12741" fmla="*/ 1792334 h 7200899"/>
              <a:gd name="connsiteX12742" fmla="*/ 8955287 w 24516184"/>
              <a:gd name="connsiteY12742" fmla="*/ 1794173 h 7200899"/>
              <a:gd name="connsiteX12743" fmla="*/ 8990393 w 24516184"/>
              <a:gd name="connsiteY12743" fmla="*/ 1799770 h 7200899"/>
              <a:gd name="connsiteX12744" fmla="*/ 9067239 w 24516184"/>
              <a:gd name="connsiteY12744" fmla="*/ 1812018 h 7200899"/>
              <a:gd name="connsiteX12745" fmla="*/ 9067239 w 24516184"/>
              <a:gd name="connsiteY12745" fmla="*/ 1812016 h 7200899"/>
              <a:gd name="connsiteX12746" fmla="*/ 8990393 w 24516184"/>
              <a:gd name="connsiteY12746" fmla="*/ 1799769 h 7200899"/>
              <a:gd name="connsiteX12747" fmla="*/ 8955287 w 24516184"/>
              <a:gd name="connsiteY12747" fmla="*/ 1794171 h 7200899"/>
              <a:gd name="connsiteX12748" fmla="*/ 8943745 w 24516184"/>
              <a:gd name="connsiteY12748" fmla="*/ 1792334 h 7200899"/>
              <a:gd name="connsiteX12749" fmla="*/ 8942836 w 24516184"/>
              <a:gd name="connsiteY12749" fmla="*/ 1792189 h 7200899"/>
              <a:gd name="connsiteX12750" fmla="*/ 8941865 w 24516184"/>
              <a:gd name="connsiteY12750" fmla="*/ 1792034 h 7200899"/>
              <a:gd name="connsiteX12751" fmla="*/ 16608708 w 24516184"/>
              <a:gd name="connsiteY12751" fmla="*/ 1788426 h 7200899"/>
              <a:gd name="connsiteX12752" fmla="*/ 16608308 w 24516184"/>
              <a:gd name="connsiteY12752" fmla="*/ 1789522 h 7200899"/>
              <a:gd name="connsiteX12753" fmla="*/ 16607784 w 24516184"/>
              <a:gd name="connsiteY12753" fmla="*/ 1790949 h 7200899"/>
              <a:gd name="connsiteX12754" fmla="*/ 16607918 w 24516184"/>
              <a:gd name="connsiteY12754" fmla="*/ 1790579 h 7200899"/>
              <a:gd name="connsiteX12755" fmla="*/ 13046524 w 24516184"/>
              <a:gd name="connsiteY12755" fmla="*/ 1785853 h 7200899"/>
              <a:gd name="connsiteX12756" fmla="*/ 13027276 w 24516184"/>
              <a:gd name="connsiteY12756" fmla="*/ 1817498 h 7200899"/>
              <a:gd name="connsiteX12757" fmla="*/ 13027276 w 24516184"/>
              <a:gd name="connsiteY12757" fmla="*/ 1817500 h 7200899"/>
              <a:gd name="connsiteX12758" fmla="*/ 13046524 w 24516184"/>
              <a:gd name="connsiteY12758" fmla="*/ 1785854 h 7200899"/>
              <a:gd name="connsiteX12759" fmla="*/ 13046526 w 24516184"/>
              <a:gd name="connsiteY12759" fmla="*/ 1785854 h 7200899"/>
              <a:gd name="connsiteX12760" fmla="*/ 13061896 w 24516184"/>
              <a:gd name="connsiteY12760" fmla="*/ 1788305 h 7200899"/>
              <a:gd name="connsiteX12761" fmla="*/ 13069580 w 24516184"/>
              <a:gd name="connsiteY12761" fmla="*/ 1789528 h 7200899"/>
              <a:gd name="connsiteX12762" fmla="*/ 13077264 w 24516184"/>
              <a:gd name="connsiteY12762" fmla="*/ 1790753 h 7200899"/>
              <a:gd name="connsiteX12763" fmla="*/ 13077264 w 24516184"/>
              <a:gd name="connsiteY12763" fmla="*/ 1790753 h 7200899"/>
              <a:gd name="connsiteX12764" fmla="*/ 13069580 w 24516184"/>
              <a:gd name="connsiteY12764" fmla="*/ 1789528 h 7200899"/>
              <a:gd name="connsiteX12765" fmla="*/ 13061896 w 24516184"/>
              <a:gd name="connsiteY12765" fmla="*/ 1788305 h 7200899"/>
              <a:gd name="connsiteX12766" fmla="*/ 13046526 w 24516184"/>
              <a:gd name="connsiteY12766" fmla="*/ 1785854 h 7200899"/>
              <a:gd name="connsiteX12767" fmla="*/ 13046526 w 24516184"/>
              <a:gd name="connsiteY12767" fmla="*/ 1785853 h 7200899"/>
              <a:gd name="connsiteX12768" fmla="*/ 5350668 w 24516184"/>
              <a:gd name="connsiteY12768" fmla="*/ 1785853 h 7200899"/>
              <a:gd name="connsiteX12769" fmla="*/ 5332440 w 24516184"/>
              <a:gd name="connsiteY12769" fmla="*/ 1835487 h 7200899"/>
              <a:gd name="connsiteX12770" fmla="*/ 5325858 w 24516184"/>
              <a:gd name="connsiteY12770" fmla="*/ 1840990 h 7200899"/>
              <a:gd name="connsiteX12771" fmla="*/ 5325940 w 24516184"/>
              <a:gd name="connsiteY12771" fmla="*/ 1841001 h 7200899"/>
              <a:gd name="connsiteX12772" fmla="*/ 5331520 w 24516184"/>
              <a:gd name="connsiteY12772" fmla="*/ 1817498 h 7200899"/>
              <a:gd name="connsiteX12773" fmla="*/ 5350756 w 24516184"/>
              <a:gd name="connsiteY12773" fmla="*/ 1785868 h 7200899"/>
              <a:gd name="connsiteX12774" fmla="*/ 16609760 w 24516184"/>
              <a:gd name="connsiteY12774" fmla="*/ 1785569 h 7200899"/>
              <a:gd name="connsiteX12775" fmla="*/ 16609750 w 24516184"/>
              <a:gd name="connsiteY12775" fmla="*/ 1785595 h 7200899"/>
              <a:gd name="connsiteX12776" fmla="*/ 16608708 w 24516184"/>
              <a:gd name="connsiteY12776" fmla="*/ 1788426 h 7200899"/>
              <a:gd name="connsiteX12777" fmla="*/ 16609628 w 24516184"/>
              <a:gd name="connsiteY12777" fmla="*/ 1785920 h 7200899"/>
              <a:gd name="connsiteX12778" fmla="*/ 16609804 w 24516184"/>
              <a:gd name="connsiteY12778" fmla="*/ 1785449 h 7200899"/>
              <a:gd name="connsiteX12779" fmla="*/ 16609790 w 24516184"/>
              <a:gd name="connsiteY12779" fmla="*/ 1785485 h 7200899"/>
              <a:gd name="connsiteX12780" fmla="*/ 16609760 w 24516184"/>
              <a:gd name="connsiteY12780" fmla="*/ 1785569 h 7200899"/>
              <a:gd name="connsiteX12781" fmla="*/ 16609804 w 24516184"/>
              <a:gd name="connsiteY12781" fmla="*/ 1785442 h 7200899"/>
              <a:gd name="connsiteX12782" fmla="*/ 16609804 w 24516184"/>
              <a:gd name="connsiteY12782" fmla="*/ 1785444 h 7200899"/>
              <a:gd name="connsiteX12783" fmla="*/ 16609804 w 24516184"/>
              <a:gd name="connsiteY12783" fmla="*/ 1785449 h 7200899"/>
              <a:gd name="connsiteX12784" fmla="*/ 16609808 w 24516184"/>
              <a:gd name="connsiteY12784" fmla="*/ 1785431 h 7200899"/>
              <a:gd name="connsiteX12785" fmla="*/ 16609808 w 24516184"/>
              <a:gd name="connsiteY12785" fmla="*/ 1785435 h 7200899"/>
              <a:gd name="connsiteX12786" fmla="*/ 16609808 w 24516184"/>
              <a:gd name="connsiteY12786" fmla="*/ 1785437 h 7200899"/>
              <a:gd name="connsiteX12787" fmla="*/ 16609816 w 24516184"/>
              <a:gd name="connsiteY12787" fmla="*/ 1785414 h 7200899"/>
              <a:gd name="connsiteX12788" fmla="*/ 16609814 w 24516184"/>
              <a:gd name="connsiteY12788" fmla="*/ 1785418 h 7200899"/>
              <a:gd name="connsiteX12789" fmla="*/ 16609814 w 24516184"/>
              <a:gd name="connsiteY12789" fmla="*/ 1785416 h 7200899"/>
              <a:gd name="connsiteX12790" fmla="*/ 16609822 w 24516184"/>
              <a:gd name="connsiteY12790" fmla="*/ 1785395 h 7200899"/>
              <a:gd name="connsiteX12791" fmla="*/ 16609820 w 24516184"/>
              <a:gd name="connsiteY12791" fmla="*/ 1785400 h 7200899"/>
              <a:gd name="connsiteX12792" fmla="*/ 16609816 w 24516184"/>
              <a:gd name="connsiteY12792" fmla="*/ 1785414 h 7200899"/>
              <a:gd name="connsiteX12793" fmla="*/ 16609820 w 24516184"/>
              <a:gd name="connsiteY12793" fmla="*/ 1785401 h 7200899"/>
              <a:gd name="connsiteX12794" fmla="*/ 16609824 w 24516184"/>
              <a:gd name="connsiteY12794" fmla="*/ 1785391 h 7200899"/>
              <a:gd name="connsiteX12795" fmla="*/ 16609824 w 24516184"/>
              <a:gd name="connsiteY12795" fmla="*/ 1785394 h 7200899"/>
              <a:gd name="connsiteX12796" fmla="*/ 16609822 w 24516184"/>
              <a:gd name="connsiteY12796" fmla="*/ 1785395 h 7200899"/>
              <a:gd name="connsiteX12797" fmla="*/ 16609826 w 24516184"/>
              <a:gd name="connsiteY12797" fmla="*/ 1785385 h 7200899"/>
              <a:gd name="connsiteX12798" fmla="*/ 16609826 w 24516184"/>
              <a:gd name="connsiteY12798" fmla="*/ 1785386 h 7200899"/>
              <a:gd name="connsiteX12799" fmla="*/ 16609824 w 24516184"/>
              <a:gd name="connsiteY12799" fmla="*/ 1785391 h 7200899"/>
              <a:gd name="connsiteX12800" fmla="*/ 16609828 w 24516184"/>
              <a:gd name="connsiteY12800" fmla="*/ 1785377 h 7200899"/>
              <a:gd name="connsiteX12801" fmla="*/ 16609828 w 24516184"/>
              <a:gd name="connsiteY12801" fmla="*/ 1785384 h 7200899"/>
              <a:gd name="connsiteX12802" fmla="*/ 16609826 w 24516184"/>
              <a:gd name="connsiteY12802" fmla="*/ 1785385 h 7200899"/>
              <a:gd name="connsiteX12803" fmla="*/ 16609832 w 24516184"/>
              <a:gd name="connsiteY12803" fmla="*/ 1785366 h 7200899"/>
              <a:gd name="connsiteX12804" fmla="*/ 16609830 w 24516184"/>
              <a:gd name="connsiteY12804" fmla="*/ 1785375 h 7200899"/>
              <a:gd name="connsiteX12805" fmla="*/ 16609828 w 24516184"/>
              <a:gd name="connsiteY12805" fmla="*/ 1785377 h 7200899"/>
              <a:gd name="connsiteX12806" fmla="*/ 16609960 w 24516184"/>
              <a:gd name="connsiteY12806" fmla="*/ 1785019 h 7200899"/>
              <a:gd name="connsiteX12807" fmla="*/ 16609832 w 24516184"/>
              <a:gd name="connsiteY12807" fmla="*/ 1785366 h 7200899"/>
              <a:gd name="connsiteX12808" fmla="*/ 16609960 w 24516184"/>
              <a:gd name="connsiteY12808" fmla="*/ 1785020 h 7200899"/>
              <a:gd name="connsiteX12809" fmla="*/ 16609964 w 24516184"/>
              <a:gd name="connsiteY12809" fmla="*/ 1785013 h 7200899"/>
              <a:gd name="connsiteX12810" fmla="*/ 16609964 w 24516184"/>
              <a:gd name="connsiteY12810" fmla="*/ 1785014 h 7200899"/>
              <a:gd name="connsiteX12811" fmla="*/ 16609962 w 24516184"/>
              <a:gd name="connsiteY12811" fmla="*/ 1785017 h 7200899"/>
              <a:gd name="connsiteX12812" fmla="*/ 16609964 w 24516184"/>
              <a:gd name="connsiteY12812" fmla="*/ 1785010 h 7200899"/>
              <a:gd name="connsiteX12813" fmla="*/ 16609960 w 24516184"/>
              <a:gd name="connsiteY12813" fmla="*/ 1785020 h 7200899"/>
              <a:gd name="connsiteX12814" fmla="*/ 16609820 w 24516184"/>
              <a:gd name="connsiteY12814" fmla="*/ 1785401 h 7200899"/>
              <a:gd name="connsiteX12815" fmla="*/ 16609814 w 24516184"/>
              <a:gd name="connsiteY12815" fmla="*/ 1785416 h 7200899"/>
              <a:gd name="connsiteX12816" fmla="*/ 16609812 w 24516184"/>
              <a:gd name="connsiteY12816" fmla="*/ 1785423 h 7200899"/>
              <a:gd name="connsiteX12817" fmla="*/ 16609812 w 24516184"/>
              <a:gd name="connsiteY12817" fmla="*/ 1785424 h 7200899"/>
              <a:gd name="connsiteX12818" fmla="*/ 16609808 w 24516184"/>
              <a:gd name="connsiteY12818" fmla="*/ 1785431 h 7200899"/>
              <a:gd name="connsiteX12819" fmla="*/ 16609810 w 24516184"/>
              <a:gd name="connsiteY12819" fmla="*/ 1785428 h 7200899"/>
              <a:gd name="connsiteX12820" fmla="*/ 16609628 w 24516184"/>
              <a:gd name="connsiteY12820" fmla="*/ 1785920 h 7200899"/>
              <a:gd name="connsiteX12821" fmla="*/ 16607918 w 24516184"/>
              <a:gd name="connsiteY12821" fmla="*/ 1790579 h 7200899"/>
              <a:gd name="connsiteX12822" fmla="*/ 16607660 w 24516184"/>
              <a:gd name="connsiteY12822" fmla="*/ 1791279 h 7200899"/>
              <a:gd name="connsiteX12823" fmla="*/ 16607784 w 24516184"/>
              <a:gd name="connsiteY12823" fmla="*/ 1790949 h 7200899"/>
              <a:gd name="connsiteX12824" fmla="*/ 16607652 w 24516184"/>
              <a:gd name="connsiteY12824" fmla="*/ 1791306 h 7200899"/>
              <a:gd name="connsiteX12825" fmla="*/ 16607652 w 24516184"/>
              <a:gd name="connsiteY12825" fmla="*/ 1791307 h 7200899"/>
              <a:gd name="connsiteX12826" fmla="*/ 16607650 w 24516184"/>
              <a:gd name="connsiteY12826" fmla="*/ 1791311 h 7200899"/>
              <a:gd name="connsiteX12827" fmla="*/ 16607628 w 24516184"/>
              <a:gd name="connsiteY12827" fmla="*/ 1791369 h 7200899"/>
              <a:gd name="connsiteX12828" fmla="*/ 16607628 w 24516184"/>
              <a:gd name="connsiteY12828" fmla="*/ 1791371 h 7200899"/>
              <a:gd name="connsiteX12829" fmla="*/ 16607628 w 24516184"/>
              <a:gd name="connsiteY12829" fmla="*/ 1791370 h 7200899"/>
              <a:gd name="connsiteX12830" fmla="*/ 16607650 w 24516184"/>
              <a:gd name="connsiteY12830" fmla="*/ 1791311 h 7200899"/>
              <a:gd name="connsiteX12831" fmla="*/ 16607652 w 24516184"/>
              <a:gd name="connsiteY12831" fmla="*/ 1791306 h 7200899"/>
              <a:gd name="connsiteX12832" fmla="*/ 16608308 w 24516184"/>
              <a:gd name="connsiteY12832" fmla="*/ 1789522 h 7200899"/>
              <a:gd name="connsiteX12833" fmla="*/ 16609750 w 24516184"/>
              <a:gd name="connsiteY12833" fmla="*/ 1785595 h 7200899"/>
              <a:gd name="connsiteX12834" fmla="*/ 16609790 w 24516184"/>
              <a:gd name="connsiteY12834" fmla="*/ 1785485 h 7200899"/>
              <a:gd name="connsiteX12835" fmla="*/ 16609804 w 24516184"/>
              <a:gd name="connsiteY12835" fmla="*/ 1785444 h 7200899"/>
              <a:gd name="connsiteX12836" fmla="*/ 16609806 w 24516184"/>
              <a:gd name="connsiteY12836" fmla="*/ 1785440 h 7200899"/>
              <a:gd name="connsiteX12837" fmla="*/ 16609808 w 24516184"/>
              <a:gd name="connsiteY12837" fmla="*/ 1785438 h 7200899"/>
              <a:gd name="connsiteX12838" fmla="*/ 16609808 w 24516184"/>
              <a:gd name="connsiteY12838" fmla="*/ 1785435 h 7200899"/>
              <a:gd name="connsiteX12839" fmla="*/ 16609812 w 24516184"/>
              <a:gd name="connsiteY12839" fmla="*/ 1785424 h 7200899"/>
              <a:gd name="connsiteX12840" fmla="*/ 16609820 w 24516184"/>
              <a:gd name="connsiteY12840" fmla="*/ 1785400 h 7200899"/>
              <a:gd name="connsiteX12841" fmla="*/ 16609824 w 24516184"/>
              <a:gd name="connsiteY12841" fmla="*/ 1785394 h 7200899"/>
              <a:gd name="connsiteX12842" fmla="*/ 16609826 w 24516184"/>
              <a:gd name="connsiteY12842" fmla="*/ 1785386 h 7200899"/>
              <a:gd name="connsiteX12843" fmla="*/ 16609828 w 24516184"/>
              <a:gd name="connsiteY12843" fmla="*/ 1785384 h 7200899"/>
              <a:gd name="connsiteX12844" fmla="*/ 16609830 w 24516184"/>
              <a:gd name="connsiteY12844" fmla="*/ 1785375 h 7200899"/>
              <a:gd name="connsiteX12845" fmla="*/ 16609960 w 24516184"/>
              <a:gd name="connsiteY12845" fmla="*/ 1785019 h 7200899"/>
              <a:gd name="connsiteX12846" fmla="*/ 16609962 w 24516184"/>
              <a:gd name="connsiteY12846" fmla="*/ 1785018 h 7200899"/>
              <a:gd name="connsiteX12847" fmla="*/ 16609964 w 24516184"/>
              <a:gd name="connsiteY12847" fmla="*/ 1785014 h 7200899"/>
              <a:gd name="connsiteX12848" fmla="*/ 16609964 w 24516184"/>
              <a:gd name="connsiteY12848" fmla="*/ 1785011 h 7200899"/>
              <a:gd name="connsiteX12849" fmla="*/ 16609964 w 24516184"/>
              <a:gd name="connsiteY12849" fmla="*/ 1785013 h 7200899"/>
              <a:gd name="connsiteX12850" fmla="*/ 16609996 w 24516184"/>
              <a:gd name="connsiteY12850" fmla="*/ 1784920 h 7200899"/>
              <a:gd name="connsiteX12851" fmla="*/ 16609996 w 24516184"/>
              <a:gd name="connsiteY12851" fmla="*/ 1784921 h 7200899"/>
              <a:gd name="connsiteX12852" fmla="*/ 16609992 w 24516184"/>
              <a:gd name="connsiteY12852" fmla="*/ 1784933 h 7200899"/>
              <a:gd name="connsiteX12853" fmla="*/ 16609994 w 24516184"/>
              <a:gd name="connsiteY12853" fmla="*/ 1784928 h 7200899"/>
              <a:gd name="connsiteX12854" fmla="*/ 16610004 w 24516184"/>
              <a:gd name="connsiteY12854" fmla="*/ 1784905 h 7200899"/>
              <a:gd name="connsiteX12855" fmla="*/ 16610002 w 24516184"/>
              <a:gd name="connsiteY12855" fmla="*/ 1784907 h 7200899"/>
              <a:gd name="connsiteX12856" fmla="*/ 16610000 w 24516184"/>
              <a:gd name="connsiteY12856" fmla="*/ 1784909 h 7200899"/>
              <a:gd name="connsiteX12857" fmla="*/ 16610012 w 24516184"/>
              <a:gd name="connsiteY12857" fmla="*/ 1784881 h 7200899"/>
              <a:gd name="connsiteX12858" fmla="*/ 16610012 w 24516184"/>
              <a:gd name="connsiteY12858" fmla="*/ 1784882 h 7200899"/>
              <a:gd name="connsiteX12859" fmla="*/ 16610012 w 24516184"/>
              <a:gd name="connsiteY12859" fmla="*/ 1784883 h 7200899"/>
              <a:gd name="connsiteX12860" fmla="*/ 16610012 w 24516184"/>
              <a:gd name="connsiteY12860" fmla="*/ 1784879 h 7200899"/>
              <a:gd name="connsiteX12861" fmla="*/ 16610012 w 24516184"/>
              <a:gd name="connsiteY12861" fmla="*/ 1784879 h 7200899"/>
              <a:gd name="connsiteX12862" fmla="*/ 16610012 w 24516184"/>
              <a:gd name="connsiteY12862" fmla="*/ 1784881 h 7200899"/>
              <a:gd name="connsiteX12863" fmla="*/ 16610028 w 24516184"/>
              <a:gd name="connsiteY12863" fmla="*/ 1784838 h 7200899"/>
              <a:gd name="connsiteX12864" fmla="*/ 16610024 w 24516184"/>
              <a:gd name="connsiteY12864" fmla="*/ 1784845 h 7200899"/>
              <a:gd name="connsiteX12865" fmla="*/ 16610018 w 24516184"/>
              <a:gd name="connsiteY12865" fmla="*/ 1784864 h 7200899"/>
              <a:gd name="connsiteX12866" fmla="*/ 16610036 w 24516184"/>
              <a:gd name="connsiteY12866" fmla="*/ 1784818 h 7200899"/>
              <a:gd name="connsiteX12867" fmla="*/ 16610034 w 24516184"/>
              <a:gd name="connsiteY12867" fmla="*/ 1784823 h 7200899"/>
              <a:gd name="connsiteX12868" fmla="*/ 16610030 w 24516184"/>
              <a:gd name="connsiteY12868" fmla="*/ 1784834 h 7200899"/>
              <a:gd name="connsiteX12869" fmla="*/ 16610040 w 24516184"/>
              <a:gd name="connsiteY12869" fmla="*/ 1784804 h 7200899"/>
              <a:gd name="connsiteX12870" fmla="*/ 16610040 w 24516184"/>
              <a:gd name="connsiteY12870" fmla="*/ 1784805 h 7200899"/>
              <a:gd name="connsiteX12871" fmla="*/ 16610036 w 24516184"/>
              <a:gd name="connsiteY12871" fmla="*/ 1784818 h 7200899"/>
              <a:gd name="connsiteX12872" fmla="*/ 16610052 w 24516184"/>
              <a:gd name="connsiteY12872" fmla="*/ 1784771 h 7200899"/>
              <a:gd name="connsiteX12873" fmla="*/ 16610050 w 24516184"/>
              <a:gd name="connsiteY12873" fmla="*/ 1784776 h 7200899"/>
              <a:gd name="connsiteX12874" fmla="*/ 16610048 w 24516184"/>
              <a:gd name="connsiteY12874" fmla="*/ 1784784 h 7200899"/>
              <a:gd name="connsiteX12875" fmla="*/ 16610044 w 24516184"/>
              <a:gd name="connsiteY12875" fmla="*/ 1784795 h 7200899"/>
              <a:gd name="connsiteX12876" fmla="*/ 16610044 w 24516184"/>
              <a:gd name="connsiteY12876" fmla="*/ 1784796 h 7200899"/>
              <a:gd name="connsiteX12877" fmla="*/ 16610042 w 24516184"/>
              <a:gd name="connsiteY12877" fmla="*/ 1784797 h 7200899"/>
              <a:gd name="connsiteX12878" fmla="*/ 16610040 w 24516184"/>
              <a:gd name="connsiteY12878" fmla="*/ 1784803 h 7200899"/>
              <a:gd name="connsiteX12879" fmla="*/ 16610028 w 24516184"/>
              <a:gd name="connsiteY12879" fmla="*/ 1784838 h 7200899"/>
              <a:gd name="connsiteX12880" fmla="*/ 16610010 w 24516184"/>
              <a:gd name="connsiteY12880" fmla="*/ 1784884 h 7200899"/>
              <a:gd name="connsiteX12881" fmla="*/ 16610000 w 24516184"/>
              <a:gd name="connsiteY12881" fmla="*/ 1784915 h 7200899"/>
              <a:gd name="connsiteX12882" fmla="*/ 16609994 w 24516184"/>
              <a:gd name="connsiteY12882" fmla="*/ 1784928 h 7200899"/>
              <a:gd name="connsiteX12883" fmla="*/ 16609992 w 24516184"/>
              <a:gd name="connsiteY12883" fmla="*/ 1784936 h 7200899"/>
              <a:gd name="connsiteX12884" fmla="*/ 16609990 w 24516184"/>
              <a:gd name="connsiteY12884" fmla="*/ 1784939 h 7200899"/>
              <a:gd name="connsiteX12885" fmla="*/ 16609988 w 24516184"/>
              <a:gd name="connsiteY12885" fmla="*/ 1784944 h 7200899"/>
              <a:gd name="connsiteX12886" fmla="*/ 16609986 w 24516184"/>
              <a:gd name="connsiteY12886" fmla="*/ 1784949 h 7200899"/>
              <a:gd name="connsiteX12887" fmla="*/ 16609984 w 24516184"/>
              <a:gd name="connsiteY12887" fmla="*/ 1784953 h 7200899"/>
              <a:gd name="connsiteX12888" fmla="*/ 16609984 w 24516184"/>
              <a:gd name="connsiteY12888" fmla="*/ 1784952 h 7200899"/>
              <a:gd name="connsiteX12889" fmla="*/ 16609968 w 24516184"/>
              <a:gd name="connsiteY12889" fmla="*/ 1785000 h 7200899"/>
              <a:gd name="connsiteX12890" fmla="*/ 16609984 w 24516184"/>
              <a:gd name="connsiteY12890" fmla="*/ 1784953 h 7200899"/>
              <a:gd name="connsiteX12891" fmla="*/ 16609984 w 24516184"/>
              <a:gd name="connsiteY12891" fmla="*/ 1784954 h 7200899"/>
              <a:gd name="connsiteX12892" fmla="*/ 16609990 w 24516184"/>
              <a:gd name="connsiteY12892" fmla="*/ 1784943 h 7200899"/>
              <a:gd name="connsiteX12893" fmla="*/ 16609988 w 24516184"/>
              <a:gd name="connsiteY12893" fmla="*/ 1784947 h 7200899"/>
              <a:gd name="connsiteX12894" fmla="*/ 16609988 w 24516184"/>
              <a:gd name="connsiteY12894" fmla="*/ 1784944 h 7200899"/>
              <a:gd name="connsiteX12895" fmla="*/ 16609990 w 24516184"/>
              <a:gd name="connsiteY12895" fmla="*/ 1784941 h 7200899"/>
              <a:gd name="connsiteX12896" fmla="*/ 16609990 w 24516184"/>
              <a:gd name="connsiteY12896" fmla="*/ 1784940 h 7200899"/>
              <a:gd name="connsiteX12897" fmla="*/ 16609990 w 24516184"/>
              <a:gd name="connsiteY12897" fmla="*/ 1784939 h 7200899"/>
              <a:gd name="connsiteX12898" fmla="*/ 16609992 w 24516184"/>
              <a:gd name="connsiteY12898" fmla="*/ 1784938 h 7200899"/>
              <a:gd name="connsiteX12899" fmla="*/ 16609992 w 24516184"/>
              <a:gd name="connsiteY12899" fmla="*/ 1784937 h 7200899"/>
              <a:gd name="connsiteX12900" fmla="*/ 16609992 w 24516184"/>
              <a:gd name="connsiteY12900" fmla="*/ 1784936 h 7200899"/>
              <a:gd name="connsiteX12901" fmla="*/ 16609992 w 24516184"/>
              <a:gd name="connsiteY12901" fmla="*/ 1784933 h 7200899"/>
              <a:gd name="connsiteX12902" fmla="*/ 16609992 w 24516184"/>
              <a:gd name="connsiteY12902" fmla="*/ 1784936 h 7200899"/>
              <a:gd name="connsiteX12903" fmla="*/ 16609996 w 24516184"/>
              <a:gd name="connsiteY12903" fmla="*/ 1784921 h 7200899"/>
              <a:gd name="connsiteX12904" fmla="*/ 16609998 w 24516184"/>
              <a:gd name="connsiteY12904" fmla="*/ 1784918 h 7200899"/>
              <a:gd name="connsiteX12905" fmla="*/ 16610000 w 24516184"/>
              <a:gd name="connsiteY12905" fmla="*/ 1784915 h 7200899"/>
              <a:gd name="connsiteX12906" fmla="*/ 16610000 w 24516184"/>
              <a:gd name="connsiteY12906" fmla="*/ 1784909 h 7200899"/>
              <a:gd name="connsiteX12907" fmla="*/ 16610000 w 24516184"/>
              <a:gd name="connsiteY12907" fmla="*/ 1784913 h 7200899"/>
              <a:gd name="connsiteX12908" fmla="*/ 16610002 w 24516184"/>
              <a:gd name="connsiteY12908" fmla="*/ 1784907 h 7200899"/>
              <a:gd name="connsiteX12909" fmla="*/ 16610008 w 24516184"/>
              <a:gd name="connsiteY12909" fmla="*/ 1784891 h 7200899"/>
              <a:gd name="connsiteX12910" fmla="*/ 16610004 w 24516184"/>
              <a:gd name="connsiteY12910" fmla="*/ 1784905 h 7200899"/>
              <a:gd name="connsiteX12911" fmla="*/ 16610008 w 24516184"/>
              <a:gd name="connsiteY12911" fmla="*/ 1784888 h 7200899"/>
              <a:gd name="connsiteX12912" fmla="*/ 16610010 w 24516184"/>
              <a:gd name="connsiteY12912" fmla="*/ 1784884 h 7200899"/>
              <a:gd name="connsiteX12913" fmla="*/ 16610012 w 24516184"/>
              <a:gd name="connsiteY12913" fmla="*/ 1784883 h 7200899"/>
              <a:gd name="connsiteX12914" fmla="*/ 16610010 w 24516184"/>
              <a:gd name="connsiteY12914" fmla="*/ 1784887 h 7200899"/>
              <a:gd name="connsiteX12915" fmla="*/ 16610012 w 24516184"/>
              <a:gd name="connsiteY12915" fmla="*/ 1784882 h 7200899"/>
              <a:gd name="connsiteX12916" fmla="*/ 16610012 w 24516184"/>
              <a:gd name="connsiteY12916" fmla="*/ 1784879 h 7200899"/>
              <a:gd name="connsiteX12917" fmla="*/ 16610016 w 24516184"/>
              <a:gd name="connsiteY12917" fmla="*/ 1784872 h 7200899"/>
              <a:gd name="connsiteX12918" fmla="*/ 16610012 w 24516184"/>
              <a:gd name="connsiteY12918" fmla="*/ 1784879 h 7200899"/>
              <a:gd name="connsiteX12919" fmla="*/ 16610016 w 24516184"/>
              <a:gd name="connsiteY12919" fmla="*/ 1784869 h 7200899"/>
              <a:gd name="connsiteX12920" fmla="*/ 16610024 w 24516184"/>
              <a:gd name="connsiteY12920" fmla="*/ 1784845 h 7200899"/>
              <a:gd name="connsiteX12921" fmla="*/ 16610030 w 24516184"/>
              <a:gd name="connsiteY12921" fmla="*/ 1784834 h 7200899"/>
              <a:gd name="connsiteX12922" fmla="*/ 16610028 w 24516184"/>
              <a:gd name="connsiteY12922" fmla="*/ 1784837 h 7200899"/>
              <a:gd name="connsiteX12923" fmla="*/ 16610034 w 24516184"/>
              <a:gd name="connsiteY12923" fmla="*/ 1784823 h 7200899"/>
              <a:gd name="connsiteX12924" fmla="*/ 16610040 w 24516184"/>
              <a:gd name="connsiteY12924" fmla="*/ 1784805 h 7200899"/>
              <a:gd name="connsiteX12925" fmla="*/ 16610040 w 24516184"/>
              <a:gd name="connsiteY12925" fmla="*/ 1784801 h 7200899"/>
              <a:gd name="connsiteX12926" fmla="*/ 16610040 w 24516184"/>
              <a:gd name="connsiteY12926" fmla="*/ 1784804 h 7200899"/>
              <a:gd name="connsiteX12927" fmla="*/ 16610040 w 24516184"/>
              <a:gd name="connsiteY12927" fmla="*/ 1784803 h 7200899"/>
              <a:gd name="connsiteX12928" fmla="*/ 16610042 w 24516184"/>
              <a:gd name="connsiteY12928" fmla="*/ 1784798 h 7200899"/>
              <a:gd name="connsiteX12929" fmla="*/ 16610044 w 24516184"/>
              <a:gd name="connsiteY12929" fmla="*/ 1784796 h 7200899"/>
              <a:gd name="connsiteX12930" fmla="*/ 16610048 w 24516184"/>
              <a:gd name="connsiteY12930" fmla="*/ 1784782 h 7200899"/>
              <a:gd name="connsiteX12931" fmla="*/ 16610050 w 24516184"/>
              <a:gd name="connsiteY12931" fmla="*/ 1784777 h 7200899"/>
              <a:gd name="connsiteX12932" fmla="*/ 16610050 w 24516184"/>
              <a:gd name="connsiteY12932" fmla="*/ 1784776 h 7200899"/>
              <a:gd name="connsiteX12933" fmla="*/ 16610052 w 24516184"/>
              <a:gd name="connsiteY12933" fmla="*/ 1784772 h 7200899"/>
              <a:gd name="connsiteX12934" fmla="*/ 16610056 w 24516184"/>
              <a:gd name="connsiteY12934" fmla="*/ 1784760 h 7200899"/>
              <a:gd name="connsiteX12935" fmla="*/ 16610056 w 24516184"/>
              <a:gd name="connsiteY12935" fmla="*/ 1784762 h 7200899"/>
              <a:gd name="connsiteX12936" fmla="*/ 16610054 w 24516184"/>
              <a:gd name="connsiteY12936" fmla="*/ 1784766 h 7200899"/>
              <a:gd name="connsiteX12937" fmla="*/ 16610052 w 24516184"/>
              <a:gd name="connsiteY12937" fmla="*/ 1784769 h 7200899"/>
              <a:gd name="connsiteX12938" fmla="*/ 16610054 w 24516184"/>
              <a:gd name="connsiteY12938" fmla="*/ 1784767 h 7200899"/>
              <a:gd name="connsiteX12939" fmla="*/ 16610054 w 24516184"/>
              <a:gd name="connsiteY12939" fmla="*/ 1784766 h 7200899"/>
              <a:gd name="connsiteX12940" fmla="*/ 16610056 w 24516184"/>
              <a:gd name="connsiteY12940" fmla="*/ 1784763 h 7200899"/>
              <a:gd name="connsiteX12941" fmla="*/ 16610056 w 24516184"/>
              <a:gd name="connsiteY12941" fmla="*/ 1784764 h 7200899"/>
              <a:gd name="connsiteX12942" fmla="*/ 16610056 w 24516184"/>
              <a:gd name="connsiteY12942" fmla="*/ 1784762 h 7200899"/>
              <a:gd name="connsiteX12943" fmla="*/ 16610056 w 24516184"/>
              <a:gd name="connsiteY12943" fmla="*/ 1784763 h 7200899"/>
              <a:gd name="connsiteX12944" fmla="*/ 16610056 w 24516184"/>
              <a:gd name="connsiteY12944" fmla="*/ 1784762 h 7200899"/>
              <a:gd name="connsiteX12945" fmla="*/ 16610056 w 24516184"/>
              <a:gd name="connsiteY12945" fmla="*/ 1784761 h 7200899"/>
              <a:gd name="connsiteX12946" fmla="*/ 16610064 w 24516184"/>
              <a:gd name="connsiteY12946" fmla="*/ 1784739 h 7200899"/>
              <a:gd name="connsiteX12947" fmla="*/ 16610062 w 24516184"/>
              <a:gd name="connsiteY12947" fmla="*/ 1784743 h 7200899"/>
              <a:gd name="connsiteX12948" fmla="*/ 16610060 w 24516184"/>
              <a:gd name="connsiteY12948" fmla="*/ 1784747 h 7200899"/>
              <a:gd name="connsiteX12949" fmla="*/ 16610060 w 24516184"/>
              <a:gd name="connsiteY12949" fmla="*/ 1784745 h 7200899"/>
              <a:gd name="connsiteX12950" fmla="*/ 16610060 w 24516184"/>
              <a:gd name="connsiteY12950" fmla="*/ 1784748 h 7200899"/>
              <a:gd name="connsiteX12951" fmla="*/ 16610060 w 24516184"/>
              <a:gd name="connsiteY12951" fmla="*/ 1784748 h 7200899"/>
              <a:gd name="connsiteX12952" fmla="*/ 16610060 w 24516184"/>
              <a:gd name="connsiteY12952" fmla="*/ 1784750 h 7200899"/>
              <a:gd name="connsiteX12953" fmla="*/ 16610058 w 24516184"/>
              <a:gd name="connsiteY12953" fmla="*/ 1784753 h 7200899"/>
              <a:gd name="connsiteX12954" fmla="*/ 16610058 w 24516184"/>
              <a:gd name="connsiteY12954" fmla="*/ 1784754 h 7200899"/>
              <a:gd name="connsiteX12955" fmla="*/ 16610056 w 24516184"/>
              <a:gd name="connsiteY12955" fmla="*/ 1784757 h 7200899"/>
              <a:gd name="connsiteX12956" fmla="*/ 16610056 w 24516184"/>
              <a:gd name="connsiteY12956" fmla="*/ 1784759 h 7200899"/>
              <a:gd name="connsiteX12957" fmla="*/ 16610056 w 24516184"/>
              <a:gd name="connsiteY12957" fmla="*/ 1784758 h 7200899"/>
              <a:gd name="connsiteX12958" fmla="*/ 16610058 w 24516184"/>
              <a:gd name="connsiteY12958" fmla="*/ 1784757 h 7200899"/>
              <a:gd name="connsiteX12959" fmla="*/ 16610056 w 24516184"/>
              <a:gd name="connsiteY12959" fmla="*/ 1784757 h 7200899"/>
              <a:gd name="connsiteX12960" fmla="*/ 16610058 w 24516184"/>
              <a:gd name="connsiteY12960" fmla="*/ 1784756 h 7200899"/>
              <a:gd name="connsiteX12961" fmla="*/ 16610058 w 24516184"/>
              <a:gd name="connsiteY12961" fmla="*/ 1784754 h 7200899"/>
              <a:gd name="connsiteX12962" fmla="*/ 16610060 w 24516184"/>
              <a:gd name="connsiteY12962" fmla="*/ 1784752 h 7200899"/>
              <a:gd name="connsiteX12963" fmla="*/ 16610060 w 24516184"/>
              <a:gd name="connsiteY12963" fmla="*/ 1784750 h 7200899"/>
              <a:gd name="connsiteX12964" fmla="*/ 16610060 w 24516184"/>
              <a:gd name="connsiteY12964" fmla="*/ 1784750 h 7200899"/>
              <a:gd name="connsiteX12965" fmla="*/ 16610060 w 24516184"/>
              <a:gd name="connsiteY12965" fmla="*/ 1784749 h 7200899"/>
              <a:gd name="connsiteX12966" fmla="*/ 16610060 w 24516184"/>
              <a:gd name="connsiteY12966" fmla="*/ 1784748 h 7200899"/>
              <a:gd name="connsiteX12967" fmla="*/ 16610060 w 24516184"/>
              <a:gd name="connsiteY12967" fmla="*/ 1784748 h 7200899"/>
              <a:gd name="connsiteX12968" fmla="*/ 16610060 w 24516184"/>
              <a:gd name="connsiteY12968" fmla="*/ 1784747 h 7200899"/>
              <a:gd name="connsiteX12969" fmla="*/ 16610066 w 24516184"/>
              <a:gd name="connsiteY12969" fmla="*/ 1784734 h 7200899"/>
              <a:gd name="connsiteX12970" fmla="*/ 16610064 w 24516184"/>
              <a:gd name="connsiteY12970" fmla="*/ 1784735 h 7200899"/>
              <a:gd name="connsiteX12971" fmla="*/ 16610064 w 24516184"/>
              <a:gd name="connsiteY12971" fmla="*/ 1784739 h 7200899"/>
              <a:gd name="connsiteX12972" fmla="*/ 16610064 w 24516184"/>
              <a:gd name="connsiteY12972" fmla="*/ 1784736 h 7200899"/>
              <a:gd name="connsiteX12973" fmla="*/ 16610066 w 24516184"/>
              <a:gd name="connsiteY12973" fmla="*/ 1784735 h 7200899"/>
              <a:gd name="connsiteX12974" fmla="*/ 16610068 w 24516184"/>
              <a:gd name="connsiteY12974" fmla="*/ 1784731 h 7200899"/>
              <a:gd name="connsiteX12975" fmla="*/ 16610066 w 24516184"/>
              <a:gd name="connsiteY12975" fmla="*/ 1784732 h 7200899"/>
              <a:gd name="connsiteX12976" fmla="*/ 16610066 w 24516184"/>
              <a:gd name="connsiteY12976" fmla="*/ 1784733 h 7200899"/>
              <a:gd name="connsiteX12977" fmla="*/ 16610068 w 24516184"/>
              <a:gd name="connsiteY12977" fmla="*/ 1784729 h 7200899"/>
              <a:gd name="connsiteX12978" fmla="*/ 16610068 w 24516184"/>
              <a:gd name="connsiteY12978" fmla="*/ 1784730 h 7200899"/>
              <a:gd name="connsiteX12979" fmla="*/ 16610068 w 24516184"/>
              <a:gd name="connsiteY12979" fmla="*/ 1784730 h 7200899"/>
              <a:gd name="connsiteX12980" fmla="*/ 16610070 w 24516184"/>
              <a:gd name="connsiteY12980" fmla="*/ 1784723 h 7200899"/>
              <a:gd name="connsiteX12981" fmla="*/ 16610068 w 24516184"/>
              <a:gd name="connsiteY12981" fmla="*/ 1784724 h 7200899"/>
              <a:gd name="connsiteX12982" fmla="*/ 16610068 w 24516184"/>
              <a:gd name="connsiteY12982" fmla="*/ 1784728 h 7200899"/>
              <a:gd name="connsiteX12983" fmla="*/ 16610068 w 24516184"/>
              <a:gd name="connsiteY12983" fmla="*/ 1784726 h 7200899"/>
              <a:gd name="connsiteX12984" fmla="*/ 16610076 w 24516184"/>
              <a:gd name="connsiteY12984" fmla="*/ 1784708 h 7200899"/>
              <a:gd name="connsiteX12985" fmla="*/ 16610076 w 24516184"/>
              <a:gd name="connsiteY12985" fmla="*/ 1784708 h 7200899"/>
              <a:gd name="connsiteX12986" fmla="*/ 16610076 w 24516184"/>
              <a:gd name="connsiteY12986" fmla="*/ 1784709 h 7200899"/>
              <a:gd name="connsiteX12987" fmla="*/ 16610080 w 24516184"/>
              <a:gd name="connsiteY12987" fmla="*/ 1784692 h 7200899"/>
              <a:gd name="connsiteX12988" fmla="*/ 16610076 w 24516184"/>
              <a:gd name="connsiteY12988" fmla="*/ 1784703 h 7200899"/>
              <a:gd name="connsiteX12989" fmla="*/ 16610076 w 24516184"/>
              <a:gd name="connsiteY12989" fmla="*/ 1784708 h 7200899"/>
              <a:gd name="connsiteX12990" fmla="*/ 16610076 w 24516184"/>
              <a:gd name="connsiteY12990" fmla="*/ 1784707 h 7200899"/>
              <a:gd name="connsiteX12991" fmla="*/ 16610082 w 24516184"/>
              <a:gd name="connsiteY12991" fmla="*/ 1784688 h 7200899"/>
              <a:gd name="connsiteX12992" fmla="*/ 16610080 w 24516184"/>
              <a:gd name="connsiteY12992" fmla="*/ 1784692 h 7200899"/>
              <a:gd name="connsiteX12993" fmla="*/ 16610080 w 24516184"/>
              <a:gd name="connsiteY12993" fmla="*/ 1784691 h 7200899"/>
              <a:gd name="connsiteX12994" fmla="*/ 16610084 w 24516184"/>
              <a:gd name="connsiteY12994" fmla="*/ 1784685 h 7200899"/>
              <a:gd name="connsiteX12995" fmla="*/ 16610082 w 24516184"/>
              <a:gd name="connsiteY12995" fmla="*/ 1784688 h 7200899"/>
              <a:gd name="connsiteX12996" fmla="*/ 16610082 w 24516184"/>
              <a:gd name="connsiteY12996" fmla="*/ 1784687 h 7200899"/>
              <a:gd name="connsiteX12997" fmla="*/ 16610088 w 24516184"/>
              <a:gd name="connsiteY12997" fmla="*/ 1784670 h 7200899"/>
              <a:gd name="connsiteX12998" fmla="*/ 16610086 w 24516184"/>
              <a:gd name="connsiteY12998" fmla="*/ 1784679 h 7200899"/>
              <a:gd name="connsiteX12999" fmla="*/ 16610084 w 24516184"/>
              <a:gd name="connsiteY12999" fmla="*/ 1784685 h 7200899"/>
              <a:gd name="connsiteX13000" fmla="*/ 16610084 w 24516184"/>
              <a:gd name="connsiteY13000" fmla="*/ 1784682 h 7200899"/>
              <a:gd name="connsiteX13001" fmla="*/ 16610092 w 24516184"/>
              <a:gd name="connsiteY13001" fmla="*/ 1784665 h 7200899"/>
              <a:gd name="connsiteX13002" fmla="*/ 16610090 w 24516184"/>
              <a:gd name="connsiteY13002" fmla="*/ 1784669 h 7200899"/>
              <a:gd name="connsiteX13003" fmla="*/ 16610088 w 24516184"/>
              <a:gd name="connsiteY13003" fmla="*/ 1784670 h 7200899"/>
              <a:gd name="connsiteX13004" fmla="*/ 16610092 w 24516184"/>
              <a:gd name="connsiteY13004" fmla="*/ 1784663 h 7200899"/>
              <a:gd name="connsiteX13005" fmla="*/ 16610092 w 24516184"/>
              <a:gd name="connsiteY13005" fmla="*/ 1784664 h 7200899"/>
              <a:gd name="connsiteX13006" fmla="*/ 16610092 w 24516184"/>
              <a:gd name="connsiteY13006" fmla="*/ 1784665 h 7200899"/>
              <a:gd name="connsiteX13007" fmla="*/ 16610092 w 24516184"/>
              <a:gd name="connsiteY13007" fmla="*/ 1784659 h 7200899"/>
              <a:gd name="connsiteX13008" fmla="*/ 16610092 w 24516184"/>
              <a:gd name="connsiteY13008" fmla="*/ 1784660 h 7200899"/>
              <a:gd name="connsiteX13009" fmla="*/ 16610092 w 24516184"/>
              <a:gd name="connsiteY13009" fmla="*/ 1784663 h 7200899"/>
              <a:gd name="connsiteX13010" fmla="*/ 16610094 w 24516184"/>
              <a:gd name="connsiteY13010" fmla="*/ 1784656 h 7200899"/>
              <a:gd name="connsiteX13011" fmla="*/ 16610094 w 24516184"/>
              <a:gd name="connsiteY13011" fmla="*/ 1784657 h 7200899"/>
              <a:gd name="connsiteX13012" fmla="*/ 16610092 w 24516184"/>
              <a:gd name="connsiteY13012" fmla="*/ 1784659 h 7200899"/>
              <a:gd name="connsiteX13013" fmla="*/ 16610096 w 24516184"/>
              <a:gd name="connsiteY13013" fmla="*/ 1784649 h 7200899"/>
              <a:gd name="connsiteX13014" fmla="*/ 16610096 w 24516184"/>
              <a:gd name="connsiteY13014" fmla="*/ 1784650 h 7200899"/>
              <a:gd name="connsiteX13015" fmla="*/ 16610094 w 24516184"/>
              <a:gd name="connsiteY13015" fmla="*/ 1784656 h 7200899"/>
              <a:gd name="connsiteX13016" fmla="*/ 16610100 w 24516184"/>
              <a:gd name="connsiteY13016" fmla="*/ 1784639 h 7200899"/>
              <a:gd name="connsiteX13017" fmla="*/ 16610100 w 24516184"/>
              <a:gd name="connsiteY13017" fmla="*/ 1784640 h 7200899"/>
              <a:gd name="connsiteX13018" fmla="*/ 16610100 w 24516184"/>
              <a:gd name="connsiteY13018" fmla="*/ 1784641 h 7200899"/>
              <a:gd name="connsiteX13019" fmla="*/ 16610156 w 24516184"/>
              <a:gd name="connsiteY13019" fmla="*/ 1784484 h 7200899"/>
              <a:gd name="connsiteX13020" fmla="*/ 16610154 w 24516184"/>
              <a:gd name="connsiteY13020" fmla="*/ 1784493 h 7200899"/>
              <a:gd name="connsiteX13021" fmla="*/ 16610152 w 24516184"/>
              <a:gd name="connsiteY13021" fmla="*/ 1784497 h 7200899"/>
              <a:gd name="connsiteX13022" fmla="*/ 16610160 w 24516184"/>
              <a:gd name="connsiteY13022" fmla="*/ 1784476 h 7200899"/>
              <a:gd name="connsiteX13023" fmla="*/ 16610156 w 24516184"/>
              <a:gd name="connsiteY13023" fmla="*/ 1784484 h 7200899"/>
              <a:gd name="connsiteX13024" fmla="*/ 16610158 w 24516184"/>
              <a:gd name="connsiteY13024" fmla="*/ 1784481 h 7200899"/>
              <a:gd name="connsiteX13025" fmla="*/ 16610168 w 24516184"/>
              <a:gd name="connsiteY13025" fmla="*/ 1784455 h 7200899"/>
              <a:gd name="connsiteX13026" fmla="*/ 16610168 w 24516184"/>
              <a:gd name="connsiteY13026" fmla="*/ 1784458 h 7200899"/>
              <a:gd name="connsiteX13027" fmla="*/ 16610168 w 24516184"/>
              <a:gd name="connsiteY13027" fmla="*/ 1784456 h 7200899"/>
              <a:gd name="connsiteX13028" fmla="*/ 16610170 w 24516184"/>
              <a:gd name="connsiteY13028" fmla="*/ 1784450 h 7200899"/>
              <a:gd name="connsiteX13029" fmla="*/ 16610170 w 24516184"/>
              <a:gd name="connsiteY13029" fmla="*/ 1784451 h 7200899"/>
              <a:gd name="connsiteX13030" fmla="*/ 16610168 w 24516184"/>
              <a:gd name="connsiteY13030" fmla="*/ 1784455 h 7200899"/>
              <a:gd name="connsiteX13031" fmla="*/ 16610168 w 24516184"/>
              <a:gd name="connsiteY13031" fmla="*/ 1784454 h 7200899"/>
              <a:gd name="connsiteX13032" fmla="*/ 16610172 w 24516184"/>
              <a:gd name="connsiteY13032" fmla="*/ 1784441 h 7200899"/>
              <a:gd name="connsiteX13033" fmla="*/ 16610172 w 24516184"/>
              <a:gd name="connsiteY13033" fmla="*/ 1784446 h 7200899"/>
              <a:gd name="connsiteX13034" fmla="*/ 16610172 w 24516184"/>
              <a:gd name="connsiteY13034" fmla="*/ 1784445 h 7200899"/>
              <a:gd name="connsiteX13035" fmla="*/ 16610176 w 24516184"/>
              <a:gd name="connsiteY13035" fmla="*/ 1784432 h 7200899"/>
              <a:gd name="connsiteX13036" fmla="*/ 16610172 w 24516184"/>
              <a:gd name="connsiteY13036" fmla="*/ 1784441 h 7200899"/>
              <a:gd name="connsiteX13037" fmla="*/ 16610174 w 24516184"/>
              <a:gd name="connsiteY13037" fmla="*/ 1784436 h 7200899"/>
              <a:gd name="connsiteX13038" fmla="*/ 16610180 w 24516184"/>
              <a:gd name="connsiteY13038" fmla="*/ 1784425 h 7200899"/>
              <a:gd name="connsiteX13039" fmla="*/ 16610178 w 24516184"/>
              <a:gd name="connsiteY13039" fmla="*/ 1784426 h 7200899"/>
              <a:gd name="connsiteX13040" fmla="*/ 16610176 w 24516184"/>
              <a:gd name="connsiteY13040" fmla="*/ 1784432 h 7200899"/>
              <a:gd name="connsiteX13041" fmla="*/ 16610176 w 24516184"/>
              <a:gd name="connsiteY13041" fmla="*/ 1784431 h 7200899"/>
              <a:gd name="connsiteX13042" fmla="*/ 16610174 w 24516184"/>
              <a:gd name="connsiteY13042" fmla="*/ 1784436 h 7200899"/>
              <a:gd name="connsiteX13043" fmla="*/ 16610172 w 24516184"/>
              <a:gd name="connsiteY13043" fmla="*/ 1784445 h 7200899"/>
              <a:gd name="connsiteX13044" fmla="*/ 16610168 w 24516184"/>
              <a:gd name="connsiteY13044" fmla="*/ 1784454 h 7200899"/>
              <a:gd name="connsiteX13045" fmla="*/ 16610168 w 24516184"/>
              <a:gd name="connsiteY13045" fmla="*/ 1784456 h 7200899"/>
              <a:gd name="connsiteX13046" fmla="*/ 16610166 w 24516184"/>
              <a:gd name="connsiteY13046" fmla="*/ 1784459 h 7200899"/>
              <a:gd name="connsiteX13047" fmla="*/ 16610168 w 24516184"/>
              <a:gd name="connsiteY13047" fmla="*/ 1784458 h 7200899"/>
              <a:gd name="connsiteX13048" fmla="*/ 16610166 w 24516184"/>
              <a:gd name="connsiteY13048" fmla="*/ 1784461 h 7200899"/>
              <a:gd name="connsiteX13049" fmla="*/ 16610164 w 24516184"/>
              <a:gd name="connsiteY13049" fmla="*/ 1784463 h 7200899"/>
              <a:gd name="connsiteX13050" fmla="*/ 16610164 w 24516184"/>
              <a:gd name="connsiteY13050" fmla="*/ 1784464 h 7200899"/>
              <a:gd name="connsiteX13051" fmla="*/ 16610164 w 24516184"/>
              <a:gd name="connsiteY13051" fmla="*/ 1784465 h 7200899"/>
              <a:gd name="connsiteX13052" fmla="*/ 16610164 w 24516184"/>
              <a:gd name="connsiteY13052" fmla="*/ 1784468 h 7200899"/>
              <a:gd name="connsiteX13053" fmla="*/ 16610160 w 24516184"/>
              <a:gd name="connsiteY13053" fmla="*/ 1784472 h 7200899"/>
              <a:gd name="connsiteX13054" fmla="*/ 16610160 w 24516184"/>
              <a:gd name="connsiteY13054" fmla="*/ 1784473 h 7200899"/>
              <a:gd name="connsiteX13055" fmla="*/ 16610160 w 24516184"/>
              <a:gd name="connsiteY13055" fmla="*/ 1784473 h 7200899"/>
              <a:gd name="connsiteX13056" fmla="*/ 16610158 w 24516184"/>
              <a:gd name="connsiteY13056" fmla="*/ 1784481 h 7200899"/>
              <a:gd name="connsiteX13057" fmla="*/ 16610152 w 24516184"/>
              <a:gd name="connsiteY13057" fmla="*/ 1784497 h 7200899"/>
              <a:gd name="connsiteX13058" fmla="*/ 16610144 w 24516184"/>
              <a:gd name="connsiteY13058" fmla="*/ 1784521 h 7200899"/>
              <a:gd name="connsiteX13059" fmla="*/ 16610124 w 24516184"/>
              <a:gd name="connsiteY13059" fmla="*/ 1784577 h 7200899"/>
              <a:gd name="connsiteX13060" fmla="*/ 16610150 w 24516184"/>
              <a:gd name="connsiteY13060" fmla="*/ 1784502 h 7200899"/>
              <a:gd name="connsiteX13061" fmla="*/ 16610084 w 24516184"/>
              <a:gd name="connsiteY13061" fmla="*/ 1784682 h 7200899"/>
              <a:gd name="connsiteX13062" fmla="*/ 16610082 w 24516184"/>
              <a:gd name="connsiteY13062" fmla="*/ 1784687 h 7200899"/>
              <a:gd name="connsiteX13063" fmla="*/ 16610080 w 24516184"/>
              <a:gd name="connsiteY13063" fmla="*/ 1784691 h 7200899"/>
              <a:gd name="connsiteX13064" fmla="*/ 16610076 w 24516184"/>
              <a:gd name="connsiteY13064" fmla="*/ 1784707 h 7200899"/>
              <a:gd name="connsiteX13065" fmla="*/ 16610074 w 24516184"/>
              <a:gd name="connsiteY13065" fmla="*/ 1784710 h 7200899"/>
              <a:gd name="connsiteX13066" fmla="*/ 16610076 w 24516184"/>
              <a:gd name="connsiteY13066" fmla="*/ 1784709 h 7200899"/>
              <a:gd name="connsiteX13067" fmla="*/ 16610076 w 24516184"/>
              <a:gd name="connsiteY13067" fmla="*/ 1784709 h 7200899"/>
              <a:gd name="connsiteX13068" fmla="*/ 16610074 w 24516184"/>
              <a:gd name="connsiteY13068" fmla="*/ 1784711 h 7200899"/>
              <a:gd name="connsiteX13069" fmla="*/ 16610074 w 24516184"/>
              <a:gd name="connsiteY13069" fmla="*/ 1784711 h 7200899"/>
              <a:gd name="connsiteX13070" fmla="*/ 16610072 w 24516184"/>
              <a:gd name="connsiteY13070" fmla="*/ 1784715 h 7200899"/>
              <a:gd name="connsiteX13071" fmla="*/ 16610072 w 24516184"/>
              <a:gd name="connsiteY13071" fmla="*/ 1784720 h 7200899"/>
              <a:gd name="connsiteX13072" fmla="*/ 16610070 w 24516184"/>
              <a:gd name="connsiteY13072" fmla="*/ 1784722 h 7200899"/>
              <a:gd name="connsiteX13073" fmla="*/ 16610072 w 24516184"/>
              <a:gd name="connsiteY13073" fmla="*/ 1784722 h 7200899"/>
              <a:gd name="connsiteX13074" fmla="*/ 16610072 w 24516184"/>
              <a:gd name="connsiteY13074" fmla="*/ 1784721 h 7200899"/>
              <a:gd name="connsiteX13075" fmla="*/ 16610072 w 24516184"/>
              <a:gd name="connsiteY13075" fmla="*/ 1784720 h 7200899"/>
              <a:gd name="connsiteX13076" fmla="*/ 16610074 w 24516184"/>
              <a:gd name="connsiteY13076" fmla="*/ 1784711 h 7200899"/>
              <a:gd name="connsiteX13077" fmla="*/ 16610076 w 24516184"/>
              <a:gd name="connsiteY13077" fmla="*/ 1784709 h 7200899"/>
              <a:gd name="connsiteX13078" fmla="*/ 16610076 w 24516184"/>
              <a:gd name="connsiteY13078" fmla="*/ 1784708 h 7200899"/>
              <a:gd name="connsiteX13079" fmla="*/ 16610076 w 24516184"/>
              <a:gd name="connsiteY13079" fmla="*/ 1784703 h 7200899"/>
              <a:gd name="connsiteX13080" fmla="*/ 16610086 w 24516184"/>
              <a:gd name="connsiteY13080" fmla="*/ 1784679 h 7200899"/>
              <a:gd name="connsiteX13081" fmla="*/ 16610090 w 24516184"/>
              <a:gd name="connsiteY13081" fmla="*/ 1784669 h 7200899"/>
              <a:gd name="connsiteX13082" fmla="*/ 16610092 w 24516184"/>
              <a:gd name="connsiteY13082" fmla="*/ 1784664 h 7200899"/>
              <a:gd name="connsiteX13083" fmla="*/ 16610092 w 24516184"/>
              <a:gd name="connsiteY13083" fmla="*/ 1784660 h 7200899"/>
              <a:gd name="connsiteX13084" fmla="*/ 16610094 w 24516184"/>
              <a:gd name="connsiteY13084" fmla="*/ 1784657 h 7200899"/>
              <a:gd name="connsiteX13085" fmla="*/ 16610096 w 24516184"/>
              <a:gd name="connsiteY13085" fmla="*/ 1784650 h 7200899"/>
              <a:gd name="connsiteX13086" fmla="*/ 16610098 w 24516184"/>
              <a:gd name="connsiteY13086" fmla="*/ 1784647 h 7200899"/>
              <a:gd name="connsiteX13087" fmla="*/ 16610100 w 24516184"/>
              <a:gd name="connsiteY13087" fmla="*/ 1784646 h 7200899"/>
              <a:gd name="connsiteX13088" fmla="*/ 16610100 w 24516184"/>
              <a:gd name="connsiteY13088" fmla="*/ 1784642 h 7200899"/>
              <a:gd name="connsiteX13089" fmla="*/ 16610100 w 24516184"/>
              <a:gd name="connsiteY13089" fmla="*/ 1784640 h 7200899"/>
              <a:gd name="connsiteX13090" fmla="*/ 16610102 w 24516184"/>
              <a:gd name="connsiteY13090" fmla="*/ 1784637 h 7200899"/>
              <a:gd name="connsiteX13091" fmla="*/ 16610100 w 24516184"/>
              <a:gd name="connsiteY13091" fmla="*/ 1784639 h 7200899"/>
              <a:gd name="connsiteX13092" fmla="*/ 16610102 w 24516184"/>
              <a:gd name="connsiteY13092" fmla="*/ 1784637 h 7200899"/>
              <a:gd name="connsiteX13093" fmla="*/ 16610104 w 24516184"/>
              <a:gd name="connsiteY13093" fmla="*/ 1784633 h 7200899"/>
              <a:gd name="connsiteX13094" fmla="*/ 16610104 w 24516184"/>
              <a:gd name="connsiteY13094" fmla="*/ 1784635 h 7200899"/>
              <a:gd name="connsiteX13095" fmla="*/ 16610104 w 24516184"/>
              <a:gd name="connsiteY13095" fmla="*/ 1784629 h 7200899"/>
              <a:gd name="connsiteX13096" fmla="*/ 16610104 w 24516184"/>
              <a:gd name="connsiteY13096" fmla="*/ 1784633 h 7200899"/>
              <a:gd name="connsiteX13097" fmla="*/ 16610108 w 24516184"/>
              <a:gd name="connsiteY13097" fmla="*/ 1784618 h 7200899"/>
              <a:gd name="connsiteX13098" fmla="*/ 16610124 w 24516184"/>
              <a:gd name="connsiteY13098" fmla="*/ 1784577 h 7200899"/>
              <a:gd name="connsiteX13099" fmla="*/ 16610122 w 24516184"/>
              <a:gd name="connsiteY13099" fmla="*/ 1784581 h 7200899"/>
              <a:gd name="connsiteX13100" fmla="*/ 16610144 w 24516184"/>
              <a:gd name="connsiteY13100" fmla="*/ 1784521 h 7200899"/>
              <a:gd name="connsiteX13101" fmla="*/ 16610154 w 24516184"/>
              <a:gd name="connsiteY13101" fmla="*/ 1784493 h 7200899"/>
              <a:gd name="connsiteX13102" fmla="*/ 16610160 w 24516184"/>
              <a:gd name="connsiteY13102" fmla="*/ 1784476 h 7200899"/>
              <a:gd name="connsiteX13103" fmla="*/ 16610160 w 24516184"/>
              <a:gd name="connsiteY13103" fmla="*/ 1784474 h 7200899"/>
              <a:gd name="connsiteX13104" fmla="*/ 16610164 w 24516184"/>
              <a:gd name="connsiteY13104" fmla="*/ 1784469 h 7200899"/>
              <a:gd name="connsiteX13105" fmla="*/ 16610160 w 24516184"/>
              <a:gd name="connsiteY13105" fmla="*/ 1784473 h 7200899"/>
              <a:gd name="connsiteX13106" fmla="*/ 16610160 w 24516184"/>
              <a:gd name="connsiteY13106" fmla="*/ 1784472 h 7200899"/>
              <a:gd name="connsiteX13107" fmla="*/ 16610164 w 24516184"/>
              <a:gd name="connsiteY13107" fmla="*/ 1784469 h 7200899"/>
              <a:gd name="connsiteX13108" fmla="*/ 16610164 w 24516184"/>
              <a:gd name="connsiteY13108" fmla="*/ 1784465 h 7200899"/>
              <a:gd name="connsiteX13109" fmla="*/ 16610166 w 24516184"/>
              <a:gd name="connsiteY13109" fmla="*/ 1784461 h 7200899"/>
              <a:gd name="connsiteX13110" fmla="*/ 16610170 w 24516184"/>
              <a:gd name="connsiteY13110" fmla="*/ 1784451 h 7200899"/>
              <a:gd name="connsiteX13111" fmla="*/ 16610172 w 24516184"/>
              <a:gd name="connsiteY13111" fmla="*/ 1784447 h 7200899"/>
              <a:gd name="connsiteX13112" fmla="*/ 16610170 w 24516184"/>
              <a:gd name="connsiteY13112" fmla="*/ 1784450 h 7200899"/>
              <a:gd name="connsiteX13113" fmla="*/ 16610172 w 24516184"/>
              <a:gd name="connsiteY13113" fmla="*/ 1784446 h 7200899"/>
              <a:gd name="connsiteX13114" fmla="*/ 16610184 w 24516184"/>
              <a:gd name="connsiteY13114" fmla="*/ 1784413 h 7200899"/>
              <a:gd name="connsiteX13115" fmla="*/ 16610184 w 24516184"/>
              <a:gd name="connsiteY13115" fmla="*/ 1784414 h 7200899"/>
              <a:gd name="connsiteX13116" fmla="*/ 16610182 w 24516184"/>
              <a:gd name="connsiteY13116" fmla="*/ 1784415 h 7200899"/>
              <a:gd name="connsiteX13117" fmla="*/ 16610184 w 24516184"/>
              <a:gd name="connsiteY13117" fmla="*/ 1784411 h 7200899"/>
              <a:gd name="connsiteX13118" fmla="*/ 16610184 w 24516184"/>
              <a:gd name="connsiteY13118" fmla="*/ 1784412 h 7200899"/>
              <a:gd name="connsiteX13119" fmla="*/ 16610184 w 24516184"/>
              <a:gd name="connsiteY13119" fmla="*/ 1784413 h 7200899"/>
              <a:gd name="connsiteX13120" fmla="*/ 16610184 w 24516184"/>
              <a:gd name="connsiteY13120" fmla="*/ 1784408 h 7200899"/>
              <a:gd name="connsiteX13121" fmla="*/ 16610184 w 24516184"/>
              <a:gd name="connsiteY13121" fmla="*/ 1784411 h 7200899"/>
              <a:gd name="connsiteX13122" fmla="*/ 16610184 w 24516184"/>
              <a:gd name="connsiteY13122" fmla="*/ 1784409 h 7200899"/>
              <a:gd name="connsiteX13123" fmla="*/ 16610196 w 24516184"/>
              <a:gd name="connsiteY13123" fmla="*/ 1784379 h 7200899"/>
              <a:gd name="connsiteX13124" fmla="*/ 16610196 w 24516184"/>
              <a:gd name="connsiteY13124" fmla="*/ 1784380 h 7200899"/>
              <a:gd name="connsiteX13125" fmla="*/ 16610196 w 24516184"/>
              <a:gd name="connsiteY13125" fmla="*/ 1784381 h 7200899"/>
              <a:gd name="connsiteX13126" fmla="*/ 16610196 w 24516184"/>
              <a:gd name="connsiteY13126" fmla="*/ 1784376 h 7200899"/>
              <a:gd name="connsiteX13127" fmla="*/ 16610196 w 24516184"/>
              <a:gd name="connsiteY13127" fmla="*/ 1784377 h 7200899"/>
              <a:gd name="connsiteX13128" fmla="*/ 16610196 w 24516184"/>
              <a:gd name="connsiteY13128" fmla="*/ 1784379 h 7200899"/>
              <a:gd name="connsiteX13129" fmla="*/ 16610198 w 24516184"/>
              <a:gd name="connsiteY13129" fmla="*/ 1784374 h 7200899"/>
              <a:gd name="connsiteX13130" fmla="*/ 16610198 w 24516184"/>
              <a:gd name="connsiteY13130" fmla="*/ 1784375 h 7200899"/>
              <a:gd name="connsiteX13131" fmla="*/ 16610196 w 24516184"/>
              <a:gd name="connsiteY13131" fmla="*/ 1784376 h 7200899"/>
              <a:gd name="connsiteX13132" fmla="*/ 16610200 w 24516184"/>
              <a:gd name="connsiteY13132" fmla="*/ 1784369 h 7200899"/>
              <a:gd name="connsiteX13133" fmla="*/ 16610192 w 24516184"/>
              <a:gd name="connsiteY13133" fmla="*/ 1784385 h 7200899"/>
              <a:gd name="connsiteX13134" fmla="*/ 16610196 w 24516184"/>
              <a:gd name="connsiteY13134" fmla="*/ 1784381 h 7200899"/>
              <a:gd name="connsiteX13135" fmla="*/ 16610188 w 24516184"/>
              <a:gd name="connsiteY13135" fmla="*/ 1784402 h 7200899"/>
              <a:gd name="connsiteX13136" fmla="*/ 16610184 w 24516184"/>
              <a:gd name="connsiteY13136" fmla="*/ 1784407 h 7200899"/>
              <a:gd name="connsiteX13137" fmla="*/ 16610184 w 24516184"/>
              <a:gd name="connsiteY13137" fmla="*/ 1784409 h 7200899"/>
              <a:gd name="connsiteX13138" fmla="*/ 16610182 w 24516184"/>
              <a:gd name="connsiteY13138" fmla="*/ 1784415 h 7200899"/>
              <a:gd name="connsiteX13139" fmla="*/ 16610182 w 24516184"/>
              <a:gd name="connsiteY13139" fmla="*/ 1784416 h 7200899"/>
              <a:gd name="connsiteX13140" fmla="*/ 16610182 w 24516184"/>
              <a:gd name="connsiteY13140" fmla="*/ 1784417 h 7200899"/>
              <a:gd name="connsiteX13141" fmla="*/ 16610180 w 24516184"/>
              <a:gd name="connsiteY13141" fmla="*/ 1784417 h 7200899"/>
              <a:gd name="connsiteX13142" fmla="*/ 16610180 w 24516184"/>
              <a:gd name="connsiteY13142" fmla="*/ 1784421 h 7200899"/>
              <a:gd name="connsiteX13143" fmla="*/ 16610180 w 24516184"/>
              <a:gd name="connsiteY13143" fmla="*/ 1784423 h 7200899"/>
              <a:gd name="connsiteX13144" fmla="*/ 16610180 w 24516184"/>
              <a:gd name="connsiteY13144" fmla="*/ 1784422 h 7200899"/>
              <a:gd name="connsiteX13145" fmla="*/ 16610180 w 24516184"/>
              <a:gd name="connsiteY13145" fmla="*/ 1784421 h 7200899"/>
              <a:gd name="connsiteX13146" fmla="*/ 16610180 w 24516184"/>
              <a:gd name="connsiteY13146" fmla="*/ 1784421 h 7200899"/>
              <a:gd name="connsiteX13147" fmla="*/ 16610180 w 24516184"/>
              <a:gd name="connsiteY13147" fmla="*/ 1784419 h 7200899"/>
              <a:gd name="connsiteX13148" fmla="*/ 16610180 w 24516184"/>
              <a:gd name="connsiteY13148" fmla="*/ 1784418 h 7200899"/>
              <a:gd name="connsiteX13149" fmla="*/ 16610182 w 24516184"/>
              <a:gd name="connsiteY13149" fmla="*/ 1784417 h 7200899"/>
              <a:gd name="connsiteX13150" fmla="*/ 16610184 w 24516184"/>
              <a:gd name="connsiteY13150" fmla="*/ 1784414 h 7200899"/>
              <a:gd name="connsiteX13151" fmla="*/ 16610184 w 24516184"/>
              <a:gd name="connsiteY13151" fmla="*/ 1784412 h 7200899"/>
              <a:gd name="connsiteX13152" fmla="*/ 16610188 w 24516184"/>
              <a:gd name="connsiteY13152" fmla="*/ 1784402 h 7200899"/>
              <a:gd name="connsiteX13153" fmla="*/ 16610196 w 24516184"/>
              <a:gd name="connsiteY13153" fmla="*/ 1784380 h 7200899"/>
              <a:gd name="connsiteX13154" fmla="*/ 16610196 w 24516184"/>
              <a:gd name="connsiteY13154" fmla="*/ 1784377 h 7200899"/>
              <a:gd name="connsiteX13155" fmla="*/ 16610198 w 24516184"/>
              <a:gd name="connsiteY13155" fmla="*/ 1784375 h 7200899"/>
              <a:gd name="connsiteX13156" fmla="*/ 16610202 w 24516184"/>
              <a:gd name="connsiteY13156" fmla="*/ 1784363 h 7200899"/>
              <a:gd name="connsiteX13157" fmla="*/ 16610200 w 24516184"/>
              <a:gd name="connsiteY13157" fmla="*/ 1784365 h 7200899"/>
              <a:gd name="connsiteX13158" fmla="*/ 16610200 w 24516184"/>
              <a:gd name="connsiteY13158" fmla="*/ 1784366 h 7200899"/>
              <a:gd name="connsiteX13159" fmla="*/ 16610200 w 24516184"/>
              <a:gd name="connsiteY13159" fmla="*/ 1784367 h 7200899"/>
              <a:gd name="connsiteX13160" fmla="*/ 16610200 w 24516184"/>
              <a:gd name="connsiteY13160" fmla="*/ 1784366 h 7200899"/>
              <a:gd name="connsiteX13161" fmla="*/ 16610204 w 24516184"/>
              <a:gd name="connsiteY13161" fmla="*/ 1784360 h 7200899"/>
              <a:gd name="connsiteX13162" fmla="*/ 16610202 w 24516184"/>
              <a:gd name="connsiteY13162" fmla="*/ 1784361 h 7200899"/>
              <a:gd name="connsiteX13163" fmla="*/ 16610202 w 24516184"/>
              <a:gd name="connsiteY13163" fmla="*/ 1784362 h 7200899"/>
              <a:gd name="connsiteX13164" fmla="*/ 16610218 w 24516184"/>
              <a:gd name="connsiteY13164" fmla="*/ 1784316 h 7200899"/>
              <a:gd name="connsiteX13165" fmla="*/ 16610216 w 24516184"/>
              <a:gd name="connsiteY13165" fmla="*/ 1784324 h 7200899"/>
              <a:gd name="connsiteX13166" fmla="*/ 16610216 w 24516184"/>
              <a:gd name="connsiteY13166" fmla="*/ 1784320 h 7200899"/>
              <a:gd name="connsiteX13167" fmla="*/ 16610220 w 24516184"/>
              <a:gd name="connsiteY13167" fmla="*/ 1784314 h 7200899"/>
              <a:gd name="connsiteX13168" fmla="*/ 16610218 w 24516184"/>
              <a:gd name="connsiteY13168" fmla="*/ 1784316 h 7200899"/>
              <a:gd name="connsiteX13169" fmla="*/ 16610218 w 24516184"/>
              <a:gd name="connsiteY13169" fmla="*/ 1784315 h 7200899"/>
              <a:gd name="connsiteX13170" fmla="*/ 16610220 w 24516184"/>
              <a:gd name="connsiteY13170" fmla="*/ 1784311 h 7200899"/>
              <a:gd name="connsiteX13171" fmla="*/ 16610220 w 24516184"/>
              <a:gd name="connsiteY13171" fmla="*/ 1784314 h 7200899"/>
              <a:gd name="connsiteX13172" fmla="*/ 16610220 w 24516184"/>
              <a:gd name="connsiteY13172" fmla="*/ 1784313 h 7200899"/>
              <a:gd name="connsiteX13173" fmla="*/ 16610228 w 24516184"/>
              <a:gd name="connsiteY13173" fmla="*/ 1784287 h 7200899"/>
              <a:gd name="connsiteX13174" fmla="*/ 16610228 w 24516184"/>
              <a:gd name="connsiteY13174" fmla="*/ 1784292 h 7200899"/>
              <a:gd name="connsiteX13175" fmla="*/ 16610228 w 24516184"/>
              <a:gd name="connsiteY13175" fmla="*/ 1784288 h 7200899"/>
              <a:gd name="connsiteX13176" fmla="*/ 16610252 w 24516184"/>
              <a:gd name="connsiteY13176" fmla="*/ 1784225 h 7200899"/>
              <a:gd name="connsiteX13177" fmla="*/ 16610244 w 24516184"/>
              <a:gd name="connsiteY13177" fmla="*/ 1784250 h 7200899"/>
              <a:gd name="connsiteX13178" fmla="*/ 16610228 w 24516184"/>
              <a:gd name="connsiteY13178" fmla="*/ 1784287 h 7200899"/>
              <a:gd name="connsiteX13179" fmla="*/ 16610264 w 24516184"/>
              <a:gd name="connsiteY13179" fmla="*/ 1784194 h 7200899"/>
              <a:gd name="connsiteX13180" fmla="*/ 16610252 w 24516184"/>
              <a:gd name="connsiteY13180" fmla="*/ 1784223 h 7200899"/>
              <a:gd name="connsiteX13181" fmla="*/ 16610252 w 24516184"/>
              <a:gd name="connsiteY13181" fmla="*/ 1784225 h 7200899"/>
              <a:gd name="connsiteX13182" fmla="*/ 16610260 w 24516184"/>
              <a:gd name="connsiteY13182" fmla="*/ 1784204 h 7200899"/>
              <a:gd name="connsiteX13183" fmla="*/ 16610270 w 24516184"/>
              <a:gd name="connsiteY13183" fmla="*/ 1784177 h 7200899"/>
              <a:gd name="connsiteX13184" fmla="*/ 16610268 w 24516184"/>
              <a:gd name="connsiteY13184" fmla="*/ 1784184 h 7200899"/>
              <a:gd name="connsiteX13185" fmla="*/ 16610264 w 24516184"/>
              <a:gd name="connsiteY13185" fmla="*/ 1784189 h 7200899"/>
              <a:gd name="connsiteX13186" fmla="*/ 16610270 w 24516184"/>
              <a:gd name="connsiteY13186" fmla="*/ 1784175 h 7200899"/>
              <a:gd name="connsiteX13187" fmla="*/ 16610270 w 24516184"/>
              <a:gd name="connsiteY13187" fmla="*/ 1784175 h 7200899"/>
              <a:gd name="connsiteX13188" fmla="*/ 16610270 w 24516184"/>
              <a:gd name="connsiteY13188" fmla="*/ 1784177 h 7200899"/>
              <a:gd name="connsiteX13189" fmla="*/ 16610282 w 24516184"/>
              <a:gd name="connsiteY13189" fmla="*/ 1784144 h 7200899"/>
              <a:gd name="connsiteX13190" fmla="*/ 16610280 w 24516184"/>
              <a:gd name="connsiteY13190" fmla="*/ 1784145 h 7200899"/>
              <a:gd name="connsiteX13191" fmla="*/ 16610280 w 24516184"/>
              <a:gd name="connsiteY13191" fmla="*/ 1784148 h 7200899"/>
              <a:gd name="connsiteX13192" fmla="*/ 16610278 w 24516184"/>
              <a:gd name="connsiteY13192" fmla="*/ 1784153 h 7200899"/>
              <a:gd name="connsiteX13193" fmla="*/ 16610276 w 24516184"/>
              <a:gd name="connsiteY13193" fmla="*/ 1784155 h 7200899"/>
              <a:gd name="connsiteX13194" fmla="*/ 16610276 w 24516184"/>
              <a:gd name="connsiteY13194" fmla="*/ 1784156 h 7200899"/>
              <a:gd name="connsiteX13195" fmla="*/ 16610276 w 24516184"/>
              <a:gd name="connsiteY13195" fmla="*/ 1784157 h 7200899"/>
              <a:gd name="connsiteX13196" fmla="*/ 16610272 w 24516184"/>
              <a:gd name="connsiteY13196" fmla="*/ 1784172 h 7200899"/>
              <a:gd name="connsiteX13197" fmla="*/ 16610272 w 24516184"/>
              <a:gd name="connsiteY13197" fmla="*/ 1784173 h 7200899"/>
              <a:gd name="connsiteX13198" fmla="*/ 16610260 w 24516184"/>
              <a:gd name="connsiteY13198" fmla="*/ 1784204 h 7200899"/>
              <a:gd name="connsiteX13199" fmla="*/ 16610228 w 24516184"/>
              <a:gd name="connsiteY13199" fmla="*/ 1784288 h 7200899"/>
              <a:gd name="connsiteX13200" fmla="*/ 16610220 w 24516184"/>
              <a:gd name="connsiteY13200" fmla="*/ 1784310 h 7200899"/>
              <a:gd name="connsiteX13201" fmla="*/ 16610220 w 24516184"/>
              <a:gd name="connsiteY13201" fmla="*/ 1784313 h 7200899"/>
              <a:gd name="connsiteX13202" fmla="*/ 16610218 w 24516184"/>
              <a:gd name="connsiteY13202" fmla="*/ 1784315 h 7200899"/>
              <a:gd name="connsiteX13203" fmla="*/ 16610216 w 24516184"/>
              <a:gd name="connsiteY13203" fmla="*/ 1784320 h 7200899"/>
              <a:gd name="connsiteX13204" fmla="*/ 16610212 w 24516184"/>
              <a:gd name="connsiteY13204" fmla="*/ 1784330 h 7200899"/>
              <a:gd name="connsiteX13205" fmla="*/ 16610212 w 24516184"/>
              <a:gd name="connsiteY13205" fmla="*/ 1784335 h 7200899"/>
              <a:gd name="connsiteX13206" fmla="*/ 16610212 w 24516184"/>
              <a:gd name="connsiteY13206" fmla="*/ 1784333 h 7200899"/>
              <a:gd name="connsiteX13207" fmla="*/ 16610212 w 24516184"/>
              <a:gd name="connsiteY13207" fmla="*/ 1784338 h 7200899"/>
              <a:gd name="connsiteX13208" fmla="*/ 16610210 w 24516184"/>
              <a:gd name="connsiteY13208" fmla="*/ 1784339 h 7200899"/>
              <a:gd name="connsiteX13209" fmla="*/ 16610212 w 24516184"/>
              <a:gd name="connsiteY13209" fmla="*/ 1784338 h 7200899"/>
              <a:gd name="connsiteX13210" fmla="*/ 16610208 w 24516184"/>
              <a:gd name="connsiteY13210" fmla="*/ 1784342 h 7200899"/>
              <a:gd name="connsiteX13211" fmla="*/ 16610208 w 24516184"/>
              <a:gd name="connsiteY13211" fmla="*/ 1784344 h 7200899"/>
              <a:gd name="connsiteX13212" fmla="*/ 16610208 w 24516184"/>
              <a:gd name="connsiteY13212" fmla="*/ 1784346 h 7200899"/>
              <a:gd name="connsiteX13213" fmla="*/ 16610208 w 24516184"/>
              <a:gd name="connsiteY13213" fmla="*/ 1784344 h 7200899"/>
              <a:gd name="connsiteX13214" fmla="*/ 16610206 w 24516184"/>
              <a:gd name="connsiteY13214" fmla="*/ 1784351 h 7200899"/>
              <a:gd name="connsiteX13215" fmla="*/ 16610204 w 24516184"/>
              <a:gd name="connsiteY13215" fmla="*/ 1784352 h 7200899"/>
              <a:gd name="connsiteX13216" fmla="*/ 16610204 w 24516184"/>
              <a:gd name="connsiteY13216" fmla="*/ 1784353 h 7200899"/>
              <a:gd name="connsiteX13217" fmla="*/ 16610204 w 24516184"/>
              <a:gd name="connsiteY13217" fmla="*/ 1784356 h 7200899"/>
              <a:gd name="connsiteX13218" fmla="*/ 16610204 w 24516184"/>
              <a:gd name="connsiteY13218" fmla="*/ 1784355 h 7200899"/>
              <a:gd name="connsiteX13219" fmla="*/ 16610204 w 24516184"/>
              <a:gd name="connsiteY13219" fmla="*/ 1784353 h 7200899"/>
              <a:gd name="connsiteX13220" fmla="*/ 16610206 w 24516184"/>
              <a:gd name="connsiteY13220" fmla="*/ 1784351 h 7200899"/>
              <a:gd name="connsiteX13221" fmla="*/ 16610208 w 24516184"/>
              <a:gd name="connsiteY13221" fmla="*/ 1784344 h 7200899"/>
              <a:gd name="connsiteX13222" fmla="*/ 16610212 w 24516184"/>
              <a:gd name="connsiteY13222" fmla="*/ 1784338 h 7200899"/>
              <a:gd name="connsiteX13223" fmla="*/ 16610212 w 24516184"/>
              <a:gd name="connsiteY13223" fmla="*/ 1784338 h 7200899"/>
              <a:gd name="connsiteX13224" fmla="*/ 16610212 w 24516184"/>
              <a:gd name="connsiteY13224" fmla="*/ 1784335 h 7200899"/>
              <a:gd name="connsiteX13225" fmla="*/ 16610244 w 24516184"/>
              <a:gd name="connsiteY13225" fmla="*/ 1784250 h 7200899"/>
              <a:gd name="connsiteX13226" fmla="*/ 16610252 w 24516184"/>
              <a:gd name="connsiteY13226" fmla="*/ 1784223 h 7200899"/>
              <a:gd name="connsiteX13227" fmla="*/ 16610264 w 24516184"/>
              <a:gd name="connsiteY13227" fmla="*/ 1784192 h 7200899"/>
              <a:gd name="connsiteX13228" fmla="*/ 16610264 w 24516184"/>
              <a:gd name="connsiteY13228" fmla="*/ 1784189 h 7200899"/>
              <a:gd name="connsiteX13229" fmla="*/ 16610268 w 24516184"/>
              <a:gd name="connsiteY13229" fmla="*/ 1784184 h 7200899"/>
              <a:gd name="connsiteX13230" fmla="*/ 16610270 w 24516184"/>
              <a:gd name="connsiteY13230" fmla="*/ 1784175 h 7200899"/>
              <a:gd name="connsiteX13231" fmla="*/ 16610272 w 24516184"/>
              <a:gd name="connsiteY13231" fmla="*/ 1784173 h 7200899"/>
              <a:gd name="connsiteX13232" fmla="*/ 16610270 w 24516184"/>
              <a:gd name="connsiteY13232" fmla="*/ 1784175 h 7200899"/>
              <a:gd name="connsiteX13233" fmla="*/ 16610272 w 24516184"/>
              <a:gd name="connsiteY13233" fmla="*/ 1784173 h 7200899"/>
              <a:gd name="connsiteX13234" fmla="*/ 16610272 w 24516184"/>
              <a:gd name="connsiteY13234" fmla="*/ 1784171 h 7200899"/>
              <a:gd name="connsiteX13235" fmla="*/ 16610276 w 24516184"/>
              <a:gd name="connsiteY13235" fmla="*/ 1784157 h 7200899"/>
              <a:gd name="connsiteX13236" fmla="*/ 16610276 w 24516184"/>
              <a:gd name="connsiteY13236" fmla="*/ 1784157 h 7200899"/>
              <a:gd name="connsiteX13237" fmla="*/ 16610276 w 24516184"/>
              <a:gd name="connsiteY13237" fmla="*/ 1784156 h 7200899"/>
              <a:gd name="connsiteX13238" fmla="*/ 16610278 w 24516184"/>
              <a:gd name="connsiteY13238" fmla="*/ 1784153 h 7200899"/>
              <a:gd name="connsiteX13239" fmla="*/ 16610280 w 24516184"/>
              <a:gd name="connsiteY13239" fmla="*/ 1784152 h 7200899"/>
              <a:gd name="connsiteX13240" fmla="*/ 16610280 w 24516184"/>
              <a:gd name="connsiteY13240" fmla="*/ 1784148 h 7200899"/>
              <a:gd name="connsiteX13241" fmla="*/ 16610284 w 24516184"/>
              <a:gd name="connsiteY13241" fmla="*/ 1784134 h 7200899"/>
              <a:gd name="connsiteX13242" fmla="*/ 16610284 w 24516184"/>
              <a:gd name="connsiteY13242" fmla="*/ 1784137 h 7200899"/>
              <a:gd name="connsiteX13243" fmla="*/ 16610284 w 24516184"/>
              <a:gd name="connsiteY13243" fmla="*/ 1784138 h 7200899"/>
              <a:gd name="connsiteX13244" fmla="*/ 16610284 w 24516184"/>
              <a:gd name="connsiteY13244" fmla="*/ 1784139 h 7200899"/>
              <a:gd name="connsiteX13245" fmla="*/ 16610284 w 24516184"/>
              <a:gd name="connsiteY13245" fmla="*/ 1784139 h 7200899"/>
              <a:gd name="connsiteX13246" fmla="*/ 16610284 w 24516184"/>
              <a:gd name="connsiteY13246" fmla="*/ 1784141 h 7200899"/>
              <a:gd name="connsiteX13247" fmla="*/ 16610284 w 24516184"/>
              <a:gd name="connsiteY13247" fmla="*/ 1784139 h 7200899"/>
              <a:gd name="connsiteX13248" fmla="*/ 16610284 w 24516184"/>
              <a:gd name="connsiteY13248" fmla="*/ 1784137 h 7200899"/>
              <a:gd name="connsiteX13249" fmla="*/ 16610284 w 24516184"/>
              <a:gd name="connsiteY13249" fmla="*/ 1784137 h 7200899"/>
              <a:gd name="connsiteX13250" fmla="*/ 16610284 w 24516184"/>
              <a:gd name="connsiteY13250" fmla="*/ 1784135 h 7200899"/>
              <a:gd name="connsiteX13251" fmla="*/ 16610288 w 24516184"/>
              <a:gd name="connsiteY13251" fmla="*/ 1784129 h 7200899"/>
              <a:gd name="connsiteX13252" fmla="*/ 16610286 w 24516184"/>
              <a:gd name="connsiteY13252" fmla="*/ 1784132 h 7200899"/>
              <a:gd name="connsiteX13253" fmla="*/ 16610288 w 24516184"/>
              <a:gd name="connsiteY13253" fmla="*/ 1784130 h 7200899"/>
              <a:gd name="connsiteX13254" fmla="*/ 16610288 w 24516184"/>
              <a:gd name="connsiteY13254" fmla="*/ 1784124 h 7200899"/>
              <a:gd name="connsiteX13255" fmla="*/ 16610288 w 24516184"/>
              <a:gd name="connsiteY13255" fmla="*/ 1784125 h 7200899"/>
              <a:gd name="connsiteX13256" fmla="*/ 16610288 w 24516184"/>
              <a:gd name="connsiteY13256" fmla="*/ 1784126 h 7200899"/>
              <a:gd name="connsiteX13257" fmla="*/ 16610292 w 24516184"/>
              <a:gd name="connsiteY13257" fmla="*/ 1784118 h 7200899"/>
              <a:gd name="connsiteX13258" fmla="*/ 16610290 w 24516184"/>
              <a:gd name="connsiteY13258" fmla="*/ 1784122 h 7200899"/>
              <a:gd name="connsiteX13259" fmla="*/ 16610288 w 24516184"/>
              <a:gd name="connsiteY13259" fmla="*/ 1784124 h 7200899"/>
              <a:gd name="connsiteX13260" fmla="*/ 16610288 w 24516184"/>
              <a:gd name="connsiteY13260" fmla="*/ 1784124 h 7200899"/>
              <a:gd name="connsiteX13261" fmla="*/ 16610292 w 24516184"/>
              <a:gd name="connsiteY13261" fmla="*/ 1784110 h 7200899"/>
              <a:gd name="connsiteX13262" fmla="*/ 16610292 w 24516184"/>
              <a:gd name="connsiteY13262" fmla="*/ 1784118 h 7200899"/>
              <a:gd name="connsiteX13263" fmla="*/ 16610292 w 24516184"/>
              <a:gd name="connsiteY13263" fmla="*/ 1784117 h 7200899"/>
              <a:gd name="connsiteX13264" fmla="*/ 16610294 w 24516184"/>
              <a:gd name="connsiteY13264" fmla="*/ 1784107 h 7200899"/>
              <a:gd name="connsiteX13265" fmla="*/ 16610292 w 24516184"/>
              <a:gd name="connsiteY13265" fmla="*/ 1784110 h 7200899"/>
              <a:gd name="connsiteX13266" fmla="*/ 16610294 w 24516184"/>
              <a:gd name="connsiteY13266" fmla="*/ 1784108 h 7200899"/>
              <a:gd name="connsiteX13267" fmla="*/ 16610296 w 24516184"/>
              <a:gd name="connsiteY13267" fmla="*/ 1784101 h 7200899"/>
              <a:gd name="connsiteX13268" fmla="*/ 16610294 w 24516184"/>
              <a:gd name="connsiteY13268" fmla="*/ 1784107 h 7200899"/>
              <a:gd name="connsiteX13269" fmla="*/ 16610296 w 24516184"/>
              <a:gd name="connsiteY13269" fmla="*/ 1784105 h 7200899"/>
              <a:gd name="connsiteX13270" fmla="*/ 16610296 w 24516184"/>
              <a:gd name="connsiteY13270" fmla="*/ 1784100 h 7200899"/>
              <a:gd name="connsiteX13271" fmla="*/ 16610298 w 24516184"/>
              <a:gd name="connsiteY13271" fmla="*/ 1784100 h 7200899"/>
              <a:gd name="connsiteX13272" fmla="*/ 16610296 w 24516184"/>
              <a:gd name="connsiteY13272" fmla="*/ 1784101 h 7200899"/>
              <a:gd name="connsiteX13273" fmla="*/ 16610300 w 24516184"/>
              <a:gd name="connsiteY13273" fmla="*/ 1784092 h 7200899"/>
              <a:gd name="connsiteX13274" fmla="*/ 16610300 w 24516184"/>
              <a:gd name="connsiteY13274" fmla="*/ 1784097 h 7200899"/>
              <a:gd name="connsiteX13275" fmla="*/ 16610298 w 24516184"/>
              <a:gd name="connsiteY13275" fmla="*/ 1784098 h 7200899"/>
              <a:gd name="connsiteX13276" fmla="*/ 16610300 w 24516184"/>
              <a:gd name="connsiteY13276" fmla="*/ 1784095 h 7200899"/>
              <a:gd name="connsiteX13277" fmla="*/ 16610300 w 24516184"/>
              <a:gd name="connsiteY13277" fmla="*/ 1784091 h 7200899"/>
              <a:gd name="connsiteX13278" fmla="*/ 16610300 w 24516184"/>
              <a:gd name="connsiteY13278" fmla="*/ 1784091 h 7200899"/>
              <a:gd name="connsiteX13279" fmla="*/ 16610300 w 24516184"/>
              <a:gd name="connsiteY13279" fmla="*/ 1784092 h 7200899"/>
              <a:gd name="connsiteX13280" fmla="*/ 16610308 w 24516184"/>
              <a:gd name="connsiteY13280" fmla="*/ 1784071 h 7200899"/>
              <a:gd name="connsiteX13281" fmla="*/ 16610304 w 24516184"/>
              <a:gd name="connsiteY13281" fmla="*/ 1784082 h 7200899"/>
              <a:gd name="connsiteX13282" fmla="*/ 16610304 w 24516184"/>
              <a:gd name="connsiteY13282" fmla="*/ 1784083 h 7200899"/>
              <a:gd name="connsiteX13283" fmla="*/ 16610304 w 24516184"/>
              <a:gd name="connsiteY13283" fmla="*/ 1784086 h 7200899"/>
              <a:gd name="connsiteX13284" fmla="*/ 16610304 w 24516184"/>
              <a:gd name="connsiteY13284" fmla="*/ 1784085 h 7200899"/>
              <a:gd name="connsiteX13285" fmla="*/ 16610302 w 24516184"/>
              <a:gd name="connsiteY13285" fmla="*/ 1784087 h 7200899"/>
              <a:gd name="connsiteX13286" fmla="*/ 16610304 w 24516184"/>
              <a:gd name="connsiteY13286" fmla="*/ 1784086 h 7200899"/>
              <a:gd name="connsiteX13287" fmla="*/ 16610302 w 24516184"/>
              <a:gd name="connsiteY13287" fmla="*/ 1784088 h 7200899"/>
              <a:gd name="connsiteX13288" fmla="*/ 16610300 w 24516184"/>
              <a:gd name="connsiteY13288" fmla="*/ 1784095 h 7200899"/>
              <a:gd name="connsiteX13289" fmla="*/ 16610296 w 24516184"/>
              <a:gd name="connsiteY13289" fmla="*/ 1784100 h 7200899"/>
              <a:gd name="connsiteX13290" fmla="*/ 16610296 w 24516184"/>
              <a:gd name="connsiteY13290" fmla="*/ 1784105 h 7200899"/>
              <a:gd name="connsiteX13291" fmla="*/ 16610294 w 24516184"/>
              <a:gd name="connsiteY13291" fmla="*/ 1784108 h 7200899"/>
              <a:gd name="connsiteX13292" fmla="*/ 16610292 w 24516184"/>
              <a:gd name="connsiteY13292" fmla="*/ 1784117 h 7200899"/>
              <a:gd name="connsiteX13293" fmla="*/ 16610288 w 24516184"/>
              <a:gd name="connsiteY13293" fmla="*/ 1784124 h 7200899"/>
              <a:gd name="connsiteX13294" fmla="*/ 16610288 w 24516184"/>
              <a:gd name="connsiteY13294" fmla="*/ 1784126 h 7200899"/>
              <a:gd name="connsiteX13295" fmla="*/ 16610288 w 24516184"/>
              <a:gd name="connsiteY13295" fmla="*/ 1784127 h 7200899"/>
              <a:gd name="connsiteX13296" fmla="*/ 16610288 w 24516184"/>
              <a:gd name="connsiteY13296" fmla="*/ 1784125 h 7200899"/>
              <a:gd name="connsiteX13297" fmla="*/ 16610290 w 24516184"/>
              <a:gd name="connsiteY13297" fmla="*/ 1784122 h 7200899"/>
              <a:gd name="connsiteX13298" fmla="*/ 16610298 w 24516184"/>
              <a:gd name="connsiteY13298" fmla="*/ 1784100 h 7200899"/>
              <a:gd name="connsiteX13299" fmla="*/ 16610298 w 24516184"/>
              <a:gd name="connsiteY13299" fmla="*/ 1784099 h 7200899"/>
              <a:gd name="connsiteX13300" fmla="*/ 16610300 w 24516184"/>
              <a:gd name="connsiteY13300" fmla="*/ 1784097 h 7200899"/>
              <a:gd name="connsiteX13301" fmla="*/ 16610300 w 24516184"/>
              <a:gd name="connsiteY13301" fmla="*/ 1784091 h 7200899"/>
              <a:gd name="connsiteX13302" fmla="*/ 16610302 w 24516184"/>
              <a:gd name="connsiteY13302" fmla="*/ 1784089 h 7200899"/>
              <a:gd name="connsiteX13303" fmla="*/ 16610300 w 24516184"/>
              <a:gd name="connsiteY13303" fmla="*/ 1784091 h 7200899"/>
              <a:gd name="connsiteX13304" fmla="*/ 16610302 w 24516184"/>
              <a:gd name="connsiteY13304" fmla="*/ 1784088 h 7200899"/>
              <a:gd name="connsiteX13305" fmla="*/ 16610304 w 24516184"/>
              <a:gd name="connsiteY13305" fmla="*/ 1784083 h 7200899"/>
              <a:gd name="connsiteX13306" fmla="*/ 16610316 w 24516184"/>
              <a:gd name="connsiteY13306" fmla="*/ 1784053 h 7200899"/>
              <a:gd name="connsiteX13307" fmla="*/ 16610314 w 24516184"/>
              <a:gd name="connsiteY13307" fmla="*/ 1784054 h 7200899"/>
              <a:gd name="connsiteX13308" fmla="*/ 16610312 w 24516184"/>
              <a:gd name="connsiteY13308" fmla="*/ 1784058 h 7200899"/>
              <a:gd name="connsiteX13309" fmla="*/ 16610312 w 24516184"/>
              <a:gd name="connsiteY13309" fmla="*/ 1784063 h 7200899"/>
              <a:gd name="connsiteX13310" fmla="*/ 16610310 w 24516184"/>
              <a:gd name="connsiteY13310" fmla="*/ 1784066 h 7200899"/>
              <a:gd name="connsiteX13311" fmla="*/ 16610308 w 24516184"/>
              <a:gd name="connsiteY13311" fmla="*/ 1784068 h 7200899"/>
              <a:gd name="connsiteX13312" fmla="*/ 16610310 w 24516184"/>
              <a:gd name="connsiteY13312" fmla="*/ 1784067 h 7200899"/>
              <a:gd name="connsiteX13313" fmla="*/ 16610310 w 24516184"/>
              <a:gd name="connsiteY13313" fmla="*/ 1784066 h 7200899"/>
              <a:gd name="connsiteX13314" fmla="*/ 16610312 w 24516184"/>
              <a:gd name="connsiteY13314" fmla="*/ 1784066 h 7200899"/>
              <a:gd name="connsiteX13315" fmla="*/ 16610312 w 24516184"/>
              <a:gd name="connsiteY13315" fmla="*/ 1784064 h 7200899"/>
              <a:gd name="connsiteX13316" fmla="*/ 16610312 w 24516184"/>
              <a:gd name="connsiteY13316" fmla="*/ 1784063 h 7200899"/>
              <a:gd name="connsiteX13317" fmla="*/ 16610312 w 24516184"/>
              <a:gd name="connsiteY13317" fmla="*/ 1784062 h 7200899"/>
              <a:gd name="connsiteX13318" fmla="*/ 16610312 w 24516184"/>
              <a:gd name="connsiteY13318" fmla="*/ 1784060 h 7200899"/>
              <a:gd name="connsiteX13319" fmla="*/ 16610312 w 24516184"/>
              <a:gd name="connsiteY13319" fmla="*/ 1784061 h 7200899"/>
              <a:gd name="connsiteX13320" fmla="*/ 16610312 w 24516184"/>
              <a:gd name="connsiteY13320" fmla="*/ 1784059 h 7200899"/>
              <a:gd name="connsiteX13321" fmla="*/ 16610312 w 24516184"/>
              <a:gd name="connsiteY13321" fmla="*/ 1784058 h 7200899"/>
              <a:gd name="connsiteX13322" fmla="*/ 16610314 w 24516184"/>
              <a:gd name="connsiteY13322" fmla="*/ 1784055 h 7200899"/>
              <a:gd name="connsiteX13323" fmla="*/ 16610350 w 24516184"/>
              <a:gd name="connsiteY13323" fmla="*/ 1783959 h 7200899"/>
              <a:gd name="connsiteX13324" fmla="*/ 16610348 w 24516184"/>
              <a:gd name="connsiteY13324" fmla="*/ 1783965 h 7200899"/>
              <a:gd name="connsiteX13325" fmla="*/ 16610340 w 24516184"/>
              <a:gd name="connsiteY13325" fmla="*/ 1783983 h 7200899"/>
              <a:gd name="connsiteX13326" fmla="*/ 16610344 w 24516184"/>
              <a:gd name="connsiteY13326" fmla="*/ 1783974 h 7200899"/>
              <a:gd name="connsiteX13327" fmla="*/ 16610360 w 24516184"/>
              <a:gd name="connsiteY13327" fmla="*/ 1783928 h 7200899"/>
              <a:gd name="connsiteX13328" fmla="*/ 16610360 w 24516184"/>
              <a:gd name="connsiteY13328" fmla="*/ 1783929 h 7200899"/>
              <a:gd name="connsiteX13329" fmla="*/ 16610356 w 24516184"/>
              <a:gd name="connsiteY13329" fmla="*/ 1783941 h 7200899"/>
              <a:gd name="connsiteX13330" fmla="*/ 16610362 w 24516184"/>
              <a:gd name="connsiteY13330" fmla="*/ 1783926 h 7200899"/>
              <a:gd name="connsiteX13331" fmla="*/ 16610362 w 24516184"/>
              <a:gd name="connsiteY13331" fmla="*/ 1783927 h 7200899"/>
              <a:gd name="connsiteX13332" fmla="*/ 16610360 w 24516184"/>
              <a:gd name="connsiteY13332" fmla="*/ 1783928 h 7200899"/>
              <a:gd name="connsiteX13333" fmla="*/ 16610364 w 24516184"/>
              <a:gd name="connsiteY13333" fmla="*/ 1783918 h 7200899"/>
              <a:gd name="connsiteX13334" fmla="*/ 16610364 w 24516184"/>
              <a:gd name="connsiteY13334" fmla="*/ 1783923 h 7200899"/>
              <a:gd name="connsiteX13335" fmla="*/ 16610362 w 24516184"/>
              <a:gd name="connsiteY13335" fmla="*/ 1783926 h 7200899"/>
              <a:gd name="connsiteX13336" fmla="*/ 16610364 w 24516184"/>
              <a:gd name="connsiteY13336" fmla="*/ 1783919 h 7200899"/>
              <a:gd name="connsiteX13337" fmla="*/ 16610368 w 24516184"/>
              <a:gd name="connsiteY13337" fmla="*/ 1783911 h 7200899"/>
              <a:gd name="connsiteX13338" fmla="*/ 16610368 w 24516184"/>
              <a:gd name="connsiteY13338" fmla="*/ 1783912 h 7200899"/>
              <a:gd name="connsiteX13339" fmla="*/ 16610364 w 24516184"/>
              <a:gd name="connsiteY13339" fmla="*/ 1783915 h 7200899"/>
              <a:gd name="connsiteX13340" fmla="*/ 16610384 w 24516184"/>
              <a:gd name="connsiteY13340" fmla="*/ 1783863 h 7200899"/>
              <a:gd name="connsiteX13341" fmla="*/ 16610384 w 24516184"/>
              <a:gd name="connsiteY13341" fmla="*/ 1783863 h 7200899"/>
              <a:gd name="connsiteX13342" fmla="*/ 16610384 w 24516184"/>
              <a:gd name="connsiteY13342" fmla="*/ 1783864 h 7200899"/>
              <a:gd name="connsiteX13343" fmla="*/ 16610384 w 24516184"/>
              <a:gd name="connsiteY13343" fmla="*/ 1783864 h 7200899"/>
              <a:gd name="connsiteX13344" fmla="*/ 16610404 w 24516184"/>
              <a:gd name="connsiteY13344" fmla="*/ 1783812 h 7200899"/>
              <a:gd name="connsiteX13345" fmla="*/ 16610402 w 24516184"/>
              <a:gd name="connsiteY13345" fmla="*/ 1783816 h 7200899"/>
              <a:gd name="connsiteX13346" fmla="*/ 16610404 w 24516184"/>
              <a:gd name="connsiteY13346" fmla="*/ 1783813 h 7200899"/>
              <a:gd name="connsiteX13347" fmla="*/ 16610408 w 24516184"/>
              <a:gd name="connsiteY13347" fmla="*/ 1783797 h 7200899"/>
              <a:gd name="connsiteX13348" fmla="*/ 16610410 w 24516184"/>
              <a:gd name="connsiteY13348" fmla="*/ 1783797 h 7200899"/>
              <a:gd name="connsiteX13349" fmla="*/ 16610408 w 24516184"/>
              <a:gd name="connsiteY13349" fmla="*/ 1783797 h 7200899"/>
              <a:gd name="connsiteX13350" fmla="*/ 16610410 w 24516184"/>
              <a:gd name="connsiteY13350" fmla="*/ 1783796 h 7200899"/>
              <a:gd name="connsiteX13351" fmla="*/ 16610408 w 24516184"/>
              <a:gd name="connsiteY13351" fmla="*/ 1783797 h 7200899"/>
              <a:gd name="connsiteX13352" fmla="*/ 16610406 w 24516184"/>
              <a:gd name="connsiteY13352" fmla="*/ 1783807 h 7200899"/>
              <a:gd name="connsiteX13353" fmla="*/ 16610404 w 24516184"/>
              <a:gd name="connsiteY13353" fmla="*/ 1783810 h 7200899"/>
              <a:gd name="connsiteX13354" fmla="*/ 16610404 w 24516184"/>
              <a:gd name="connsiteY13354" fmla="*/ 1783813 h 7200899"/>
              <a:gd name="connsiteX13355" fmla="*/ 16610400 w 24516184"/>
              <a:gd name="connsiteY13355" fmla="*/ 1783820 h 7200899"/>
              <a:gd name="connsiteX13356" fmla="*/ 16610400 w 24516184"/>
              <a:gd name="connsiteY13356" fmla="*/ 1783824 h 7200899"/>
              <a:gd name="connsiteX13357" fmla="*/ 16610398 w 24516184"/>
              <a:gd name="connsiteY13357" fmla="*/ 1783827 h 7200899"/>
              <a:gd name="connsiteX13358" fmla="*/ 16610396 w 24516184"/>
              <a:gd name="connsiteY13358" fmla="*/ 1783831 h 7200899"/>
              <a:gd name="connsiteX13359" fmla="*/ 16610396 w 24516184"/>
              <a:gd name="connsiteY13359" fmla="*/ 1783834 h 7200899"/>
              <a:gd name="connsiteX13360" fmla="*/ 16610394 w 24516184"/>
              <a:gd name="connsiteY13360" fmla="*/ 1783837 h 7200899"/>
              <a:gd name="connsiteX13361" fmla="*/ 16610394 w 24516184"/>
              <a:gd name="connsiteY13361" fmla="*/ 1783835 h 7200899"/>
              <a:gd name="connsiteX13362" fmla="*/ 16610392 w 24516184"/>
              <a:gd name="connsiteY13362" fmla="*/ 1783838 h 7200899"/>
              <a:gd name="connsiteX13363" fmla="*/ 16610394 w 24516184"/>
              <a:gd name="connsiteY13363" fmla="*/ 1783837 h 7200899"/>
              <a:gd name="connsiteX13364" fmla="*/ 16610392 w 24516184"/>
              <a:gd name="connsiteY13364" fmla="*/ 1783839 h 7200899"/>
              <a:gd name="connsiteX13365" fmla="*/ 16610392 w 24516184"/>
              <a:gd name="connsiteY13365" fmla="*/ 1783843 h 7200899"/>
              <a:gd name="connsiteX13366" fmla="*/ 16610392 w 24516184"/>
              <a:gd name="connsiteY13366" fmla="*/ 1783844 h 7200899"/>
              <a:gd name="connsiteX13367" fmla="*/ 16610388 w 24516184"/>
              <a:gd name="connsiteY13367" fmla="*/ 1783849 h 7200899"/>
              <a:gd name="connsiteX13368" fmla="*/ 16610384 w 24516184"/>
              <a:gd name="connsiteY13368" fmla="*/ 1783864 h 7200899"/>
              <a:gd name="connsiteX13369" fmla="*/ 16610384 w 24516184"/>
              <a:gd name="connsiteY13369" fmla="*/ 1783864 h 7200899"/>
              <a:gd name="connsiteX13370" fmla="*/ 16610384 w 24516184"/>
              <a:gd name="connsiteY13370" fmla="*/ 1783864 h 7200899"/>
              <a:gd name="connsiteX13371" fmla="*/ 16610384 w 24516184"/>
              <a:gd name="connsiteY13371" fmla="*/ 1783866 h 7200899"/>
              <a:gd name="connsiteX13372" fmla="*/ 16610382 w 24516184"/>
              <a:gd name="connsiteY13372" fmla="*/ 1783870 h 7200899"/>
              <a:gd name="connsiteX13373" fmla="*/ 16610378 w 24516184"/>
              <a:gd name="connsiteY13373" fmla="*/ 1783881 h 7200899"/>
              <a:gd name="connsiteX13374" fmla="*/ 16610376 w 24516184"/>
              <a:gd name="connsiteY13374" fmla="*/ 1783885 h 7200899"/>
              <a:gd name="connsiteX13375" fmla="*/ 16610376 w 24516184"/>
              <a:gd name="connsiteY13375" fmla="*/ 1783887 h 7200899"/>
              <a:gd name="connsiteX13376" fmla="*/ 16610376 w 24516184"/>
              <a:gd name="connsiteY13376" fmla="*/ 1783889 h 7200899"/>
              <a:gd name="connsiteX13377" fmla="*/ 16610374 w 24516184"/>
              <a:gd name="connsiteY13377" fmla="*/ 1783891 h 7200899"/>
              <a:gd name="connsiteX13378" fmla="*/ 16610374 w 24516184"/>
              <a:gd name="connsiteY13378" fmla="*/ 1783891 h 7200899"/>
              <a:gd name="connsiteX13379" fmla="*/ 16610364 w 24516184"/>
              <a:gd name="connsiteY13379" fmla="*/ 1783915 h 7200899"/>
              <a:gd name="connsiteX13380" fmla="*/ 16610364 w 24516184"/>
              <a:gd name="connsiteY13380" fmla="*/ 1783917 h 7200899"/>
              <a:gd name="connsiteX13381" fmla="*/ 16610364 w 24516184"/>
              <a:gd name="connsiteY13381" fmla="*/ 1783919 h 7200899"/>
              <a:gd name="connsiteX13382" fmla="*/ 16610344 w 24516184"/>
              <a:gd name="connsiteY13382" fmla="*/ 1783974 h 7200899"/>
              <a:gd name="connsiteX13383" fmla="*/ 16610328 w 24516184"/>
              <a:gd name="connsiteY13383" fmla="*/ 1784020 h 7200899"/>
              <a:gd name="connsiteX13384" fmla="*/ 16610340 w 24516184"/>
              <a:gd name="connsiteY13384" fmla="*/ 1783983 h 7200899"/>
              <a:gd name="connsiteX13385" fmla="*/ 16610332 w 24516184"/>
              <a:gd name="connsiteY13385" fmla="*/ 1784008 h 7200899"/>
              <a:gd name="connsiteX13386" fmla="*/ 16610328 w 24516184"/>
              <a:gd name="connsiteY13386" fmla="*/ 1784021 h 7200899"/>
              <a:gd name="connsiteX13387" fmla="*/ 16610316 w 24516184"/>
              <a:gd name="connsiteY13387" fmla="*/ 1784051 h 7200899"/>
              <a:gd name="connsiteX13388" fmla="*/ 16610316 w 24516184"/>
              <a:gd name="connsiteY13388" fmla="*/ 1784051 h 7200899"/>
              <a:gd name="connsiteX13389" fmla="*/ 16610316 w 24516184"/>
              <a:gd name="connsiteY13389" fmla="*/ 1784052 h 7200899"/>
              <a:gd name="connsiteX13390" fmla="*/ 16610316 w 24516184"/>
              <a:gd name="connsiteY13390" fmla="*/ 1784051 h 7200899"/>
              <a:gd name="connsiteX13391" fmla="*/ 16610332 w 24516184"/>
              <a:gd name="connsiteY13391" fmla="*/ 1784008 h 7200899"/>
              <a:gd name="connsiteX13392" fmla="*/ 16610348 w 24516184"/>
              <a:gd name="connsiteY13392" fmla="*/ 1783965 h 7200899"/>
              <a:gd name="connsiteX13393" fmla="*/ 16610352 w 24516184"/>
              <a:gd name="connsiteY13393" fmla="*/ 1783951 h 7200899"/>
              <a:gd name="connsiteX13394" fmla="*/ 16610354 w 24516184"/>
              <a:gd name="connsiteY13394" fmla="*/ 1783947 h 7200899"/>
              <a:gd name="connsiteX13395" fmla="*/ 16610354 w 24516184"/>
              <a:gd name="connsiteY13395" fmla="*/ 1783948 h 7200899"/>
              <a:gd name="connsiteX13396" fmla="*/ 16610356 w 24516184"/>
              <a:gd name="connsiteY13396" fmla="*/ 1783946 h 7200899"/>
              <a:gd name="connsiteX13397" fmla="*/ 16610356 w 24516184"/>
              <a:gd name="connsiteY13397" fmla="*/ 1783941 h 7200899"/>
              <a:gd name="connsiteX13398" fmla="*/ 16610356 w 24516184"/>
              <a:gd name="connsiteY13398" fmla="*/ 1783942 h 7200899"/>
              <a:gd name="connsiteX13399" fmla="*/ 16610360 w 24516184"/>
              <a:gd name="connsiteY13399" fmla="*/ 1783929 h 7200899"/>
              <a:gd name="connsiteX13400" fmla="*/ 16610362 w 24516184"/>
              <a:gd name="connsiteY13400" fmla="*/ 1783927 h 7200899"/>
              <a:gd name="connsiteX13401" fmla="*/ 16610364 w 24516184"/>
              <a:gd name="connsiteY13401" fmla="*/ 1783923 h 7200899"/>
              <a:gd name="connsiteX13402" fmla="*/ 16610368 w 24516184"/>
              <a:gd name="connsiteY13402" fmla="*/ 1783912 h 7200899"/>
              <a:gd name="connsiteX13403" fmla="*/ 16610370 w 24516184"/>
              <a:gd name="connsiteY13403" fmla="*/ 1783904 h 7200899"/>
              <a:gd name="connsiteX13404" fmla="*/ 16610368 w 24516184"/>
              <a:gd name="connsiteY13404" fmla="*/ 1783911 h 7200899"/>
              <a:gd name="connsiteX13405" fmla="*/ 16610374 w 24516184"/>
              <a:gd name="connsiteY13405" fmla="*/ 1783891 h 7200899"/>
              <a:gd name="connsiteX13406" fmla="*/ 16610376 w 24516184"/>
              <a:gd name="connsiteY13406" fmla="*/ 1783890 h 7200899"/>
              <a:gd name="connsiteX13407" fmla="*/ 16610376 w 24516184"/>
              <a:gd name="connsiteY13407" fmla="*/ 1783887 h 7200899"/>
              <a:gd name="connsiteX13408" fmla="*/ 16610376 w 24516184"/>
              <a:gd name="connsiteY13408" fmla="*/ 1783885 h 7200899"/>
              <a:gd name="connsiteX13409" fmla="*/ 16610378 w 24516184"/>
              <a:gd name="connsiteY13409" fmla="*/ 1783881 h 7200899"/>
              <a:gd name="connsiteX13410" fmla="*/ 16610378 w 24516184"/>
              <a:gd name="connsiteY13410" fmla="*/ 1783881 h 7200899"/>
              <a:gd name="connsiteX13411" fmla="*/ 16610380 w 24516184"/>
              <a:gd name="connsiteY13411" fmla="*/ 1783880 h 7200899"/>
              <a:gd name="connsiteX13412" fmla="*/ 16610380 w 24516184"/>
              <a:gd name="connsiteY13412" fmla="*/ 1783874 h 7200899"/>
              <a:gd name="connsiteX13413" fmla="*/ 16610382 w 24516184"/>
              <a:gd name="connsiteY13413" fmla="*/ 1783870 h 7200899"/>
              <a:gd name="connsiteX13414" fmla="*/ 16610384 w 24516184"/>
              <a:gd name="connsiteY13414" fmla="*/ 1783870 h 7200899"/>
              <a:gd name="connsiteX13415" fmla="*/ 16610384 w 24516184"/>
              <a:gd name="connsiteY13415" fmla="*/ 1783868 h 7200899"/>
              <a:gd name="connsiteX13416" fmla="*/ 16610384 w 24516184"/>
              <a:gd name="connsiteY13416" fmla="*/ 1783867 h 7200899"/>
              <a:gd name="connsiteX13417" fmla="*/ 16610384 w 24516184"/>
              <a:gd name="connsiteY13417" fmla="*/ 1783866 h 7200899"/>
              <a:gd name="connsiteX13418" fmla="*/ 16610384 w 24516184"/>
              <a:gd name="connsiteY13418" fmla="*/ 1783865 h 7200899"/>
              <a:gd name="connsiteX13419" fmla="*/ 16610384 w 24516184"/>
              <a:gd name="connsiteY13419" fmla="*/ 1783863 h 7200899"/>
              <a:gd name="connsiteX13420" fmla="*/ 16610386 w 24516184"/>
              <a:gd name="connsiteY13420" fmla="*/ 1783862 h 7200899"/>
              <a:gd name="connsiteX13421" fmla="*/ 16610384 w 24516184"/>
              <a:gd name="connsiteY13421" fmla="*/ 1783863 h 7200899"/>
              <a:gd name="connsiteX13422" fmla="*/ 16610386 w 24516184"/>
              <a:gd name="connsiteY13422" fmla="*/ 1783861 h 7200899"/>
              <a:gd name="connsiteX13423" fmla="*/ 16610386 w 24516184"/>
              <a:gd name="connsiteY13423" fmla="*/ 1783859 h 7200899"/>
              <a:gd name="connsiteX13424" fmla="*/ 16610388 w 24516184"/>
              <a:gd name="connsiteY13424" fmla="*/ 1783852 h 7200899"/>
              <a:gd name="connsiteX13425" fmla="*/ 16610386 w 24516184"/>
              <a:gd name="connsiteY13425" fmla="*/ 1783858 h 7200899"/>
              <a:gd name="connsiteX13426" fmla="*/ 16610388 w 24516184"/>
              <a:gd name="connsiteY13426" fmla="*/ 1783849 h 7200899"/>
              <a:gd name="connsiteX13427" fmla="*/ 16610392 w 24516184"/>
              <a:gd name="connsiteY13427" fmla="*/ 1783848 h 7200899"/>
              <a:gd name="connsiteX13428" fmla="*/ 16610392 w 24516184"/>
              <a:gd name="connsiteY13428" fmla="*/ 1783847 h 7200899"/>
              <a:gd name="connsiteX13429" fmla="*/ 16610392 w 24516184"/>
              <a:gd name="connsiteY13429" fmla="*/ 1783846 h 7200899"/>
              <a:gd name="connsiteX13430" fmla="*/ 16610392 w 24516184"/>
              <a:gd name="connsiteY13430" fmla="*/ 1783845 h 7200899"/>
              <a:gd name="connsiteX13431" fmla="*/ 16610392 w 24516184"/>
              <a:gd name="connsiteY13431" fmla="*/ 1783844 h 7200899"/>
              <a:gd name="connsiteX13432" fmla="*/ 16610392 w 24516184"/>
              <a:gd name="connsiteY13432" fmla="*/ 1783844 h 7200899"/>
              <a:gd name="connsiteX13433" fmla="*/ 16610392 w 24516184"/>
              <a:gd name="connsiteY13433" fmla="*/ 1783844 h 7200899"/>
              <a:gd name="connsiteX13434" fmla="*/ 16610392 w 24516184"/>
              <a:gd name="connsiteY13434" fmla="*/ 1783843 h 7200899"/>
              <a:gd name="connsiteX13435" fmla="*/ 16610392 w 24516184"/>
              <a:gd name="connsiteY13435" fmla="*/ 1783840 h 7200899"/>
              <a:gd name="connsiteX13436" fmla="*/ 16610392 w 24516184"/>
              <a:gd name="connsiteY13436" fmla="*/ 1783842 h 7200899"/>
              <a:gd name="connsiteX13437" fmla="*/ 16610398 w 24516184"/>
              <a:gd name="connsiteY13437" fmla="*/ 1783827 h 7200899"/>
              <a:gd name="connsiteX13438" fmla="*/ 16610400 w 24516184"/>
              <a:gd name="connsiteY13438" fmla="*/ 1783822 h 7200899"/>
              <a:gd name="connsiteX13439" fmla="*/ 16610400 w 24516184"/>
              <a:gd name="connsiteY13439" fmla="*/ 1783820 h 7200899"/>
              <a:gd name="connsiteX13440" fmla="*/ 16610402 w 24516184"/>
              <a:gd name="connsiteY13440" fmla="*/ 1783816 h 7200899"/>
              <a:gd name="connsiteX13441" fmla="*/ 16610404 w 24516184"/>
              <a:gd name="connsiteY13441" fmla="*/ 1783809 h 7200899"/>
              <a:gd name="connsiteX13442" fmla="*/ 16610406 w 24516184"/>
              <a:gd name="connsiteY13442" fmla="*/ 1783807 h 7200899"/>
              <a:gd name="connsiteX13443" fmla="*/ 16610410 w 24516184"/>
              <a:gd name="connsiteY13443" fmla="*/ 1783797 h 7200899"/>
              <a:gd name="connsiteX13444" fmla="*/ 16610416 w 24516184"/>
              <a:gd name="connsiteY13444" fmla="*/ 1783780 h 7200899"/>
              <a:gd name="connsiteX13445" fmla="*/ 16610416 w 24516184"/>
              <a:gd name="connsiteY13445" fmla="*/ 1783781 h 7200899"/>
              <a:gd name="connsiteX13446" fmla="*/ 16610414 w 24516184"/>
              <a:gd name="connsiteY13446" fmla="*/ 1783782 h 7200899"/>
              <a:gd name="connsiteX13447" fmla="*/ 16610416 w 24516184"/>
              <a:gd name="connsiteY13447" fmla="*/ 1783778 h 7200899"/>
              <a:gd name="connsiteX13448" fmla="*/ 16610416 w 24516184"/>
              <a:gd name="connsiteY13448" fmla="*/ 1783780 h 7200899"/>
              <a:gd name="connsiteX13449" fmla="*/ 16610416 w 24516184"/>
              <a:gd name="connsiteY13449" fmla="*/ 1783779 h 7200899"/>
              <a:gd name="connsiteX13450" fmla="*/ 16610414 w 24516184"/>
              <a:gd name="connsiteY13450" fmla="*/ 1783782 h 7200899"/>
              <a:gd name="connsiteX13451" fmla="*/ 16610414 w 24516184"/>
              <a:gd name="connsiteY13451" fmla="*/ 1783783 h 7200899"/>
              <a:gd name="connsiteX13452" fmla="*/ 16610414 w 24516184"/>
              <a:gd name="connsiteY13452" fmla="*/ 1783784 h 7200899"/>
              <a:gd name="connsiteX13453" fmla="*/ 16610412 w 24516184"/>
              <a:gd name="connsiteY13453" fmla="*/ 1783785 h 7200899"/>
              <a:gd name="connsiteX13454" fmla="*/ 16610412 w 24516184"/>
              <a:gd name="connsiteY13454" fmla="*/ 1783788 h 7200899"/>
              <a:gd name="connsiteX13455" fmla="*/ 16610412 w 24516184"/>
              <a:gd name="connsiteY13455" fmla="*/ 1783787 h 7200899"/>
              <a:gd name="connsiteX13456" fmla="*/ 16610412 w 24516184"/>
              <a:gd name="connsiteY13456" fmla="*/ 1783788 h 7200899"/>
              <a:gd name="connsiteX13457" fmla="*/ 16610412 w 24516184"/>
              <a:gd name="connsiteY13457" fmla="*/ 1783788 h 7200899"/>
              <a:gd name="connsiteX13458" fmla="*/ 16610412 w 24516184"/>
              <a:gd name="connsiteY13458" fmla="*/ 1783791 h 7200899"/>
              <a:gd name="connsiteX13459" fmla="*/ 16610412 w 24516184"/>
              <a:gd name="connsiteY13459" fmla="*/ 1783789 h 7200899"/>
              <a:gd name="connsiteX13460" fmla="*/ 16610412 w 24516184"/>
              <a:gd name="connsiteY13460" fmla="*/ 1783790 h 7200899"/>
              <a:gd name="connsiteX13461" fmla="*/ 16610412 w 24516184"/>
              <a:gd name="connsiteY13461" fmla="*/ 1783792 h 7200899"/>
              <a:gd name="connsiteX13462" fmla="*/ 16610412 w 24516184"/>
              <a:gd name="connsiteY13462" fmla="*/ 1783793 h 7200899"/>
              <a:gd name="connsiteX13463" fmla="*/ 16610412 w 24516184"/>
              <a:gd name="connsiteY13463" fmla="*/ 1783790 h 7200899"/>
              <a:gd name="connsiteX13464" fmla="*/ 16610412 w 24516184"/>
              <a:gd name="connsiteY13464" fmla="*/ 1783788 h 7200899"/>
              <a:gd name="connsiteX13465" fmla="*/ 16610414 w 24516184"/>
              <a:gd name="connsiteY13465" fmla="*/ 1783784 h 7200899"/>
              <a:gd name="connsiteX13466" fmla="*/ 16610416 w 24516184"/>
              <a:gd name="connsiteY13466" fmla="*/ 1783781 h 7200899"/>
              <a:gd name="connsiteX13467" fmla="*/ 16610420 w 24516184"/>
              <a:gd name="connsiteY13467" fmla="*/ 1783766 h 7200899"/>
              <a:gd name="connsiteX13468" fmla="*/ 16610420 w 24516184"/>
              <a:gd name="connsiteY13468" fmla="*/ 1783768 h 7200899"/>
              <a:gd name="connsiteX13469" fmla="*/ 16610420 w 24516184"/>
              <a:gd name="connsiteY13469" fmla="*/ 1783769 h 7200899"/>
              <a:gd name="connsiteX13470" fmla="*/ 16610420 w 24516184"/>
              <a:gd name="connsiteY13470" fmla="*/ 1783768 h 7200899"/>
              <a:gd name="connsiteX13471" fmla="*/ 16610420 w 24516184"/>
              <a:gd name="connsiteY13471" fmla="*/ 1783764 h 7200899"/>
              <a:gd name="connsiteX13472" fmla="*/ 16610420 w 24516184"/>
              <a:gd name="connsiteY13472" fmla="*/ 1783766 h 7200899"/>
              <a:gd name="connsiteX13473" fmla="*/ 16610420 w 24516184"/>
              <a:gd name="connsiteY13473" fmla="*/ 1783765 h 7200899"/>
              <a:gd name="connsiteX13474" fmla="*/ 16610422 w 24516184"/>
              <a:gd name="connsiteY13474" fmla="*/ 1783760 h 7200899"/>
              <a:gd name="connsiteX13475" fmla="*/ 16610420 w 24516184"/>
              <a:gd name="connsiteY13475" fmla="*/ 1783762 h 7200899"/>
              <a:gd name="connsiteX13476" fmla="*/ 16610420 w 24516184"/>
              <a:gd name="connsiteY13476" fmla="*/ 1783763 h 7200899"/>
              <a:gd name="connsiteX13477" fmla="*/ 16610420 w 24516184"/>
              <a:gd name="connsiteY13477" fmla="*/ 1783765 h 7200899"/>
              <a:gd name="connsiteX13478" fmla="*/ 16610420 w 24516184"/>
              <a:gd name="connsiteY13478" fmla="*/ 1783768 h 7200899"/>
              <a:gd name="connsiteX13479" fmla="*/ 16610418 w 24516184"/>
              <a:gd name="connsiteY13479" fmla="*/ 1783770 h 7200899"/>
              <a:gd name="connsiteX13480" fmla="*/ 16610420 w 24516184"/>
              <a:gd name="connsiteY13480" fmla="*/ 1783769 h 7200899"/>
              <a:gd name="connsiteX13481" fmla="*/ 16610420 w 24516184"/>
              <a:gd name="connsiteY13481" fmla="*/ 1783769 h 7200899"/>
              <a:gd name="connsiteX13482" fmla="*/ 16610418 w 24516184"/>
              <a:gd name="connsiteY13482" fmla="*/ 1783771 h 7200899"/>
              <a:gd name="connsiteX13483" fmla="*/ 16610416 w 24516184"/>
              <a:gd name="connsiteY13483" fmla="*/ 1783775 h 7200899"/>
              <a:gd name="connsiteX13484" fmla="*/ 16610420 w 24516184"/>
              <a:gd name="connsiteY13484" fmla="*/ 1783769 h 7200899"/>
              <a:gd name="connsiteX13485" fmla="*/ 16610420 w 24516184"/>
              <a:gd name="connsiteY13485" fmla="*/ 1783768 h 7200899"/>
              <a:gd name="connsiteX13486" fmla="*/ 16610420 w 24516184"/>
              <a:gd name="connsiteY13486" fmla="*/ 1783764 h 7200899"/>
              <a:gd name="connsiteX13487" fmla="*/ 16610420 w 24516184"/>
              <a:gd name="connsiteY13487" fmla="*/ 1783763 h 7200899"/>
              <a:gd name="connsiteX13488" fmla="*/ 16610424 w 24516184"/>
              <a:gd name="connsiteY13488" fmla="*/ 1783757 h 7200899"/>
              <a:gd name="connsiteX13489" fmla="*/ 16610422 w 24516184"/>
              <a:gd name="connsiteY13489" fmla="*/ 1783760 h 7200899"/>
              <a:gd name="connsiteX13490" fmla="*/ 16610424 w 24516184"/>
              <a:gd name="connsiteY13490" fmla="*/ 1783759 h 7200899"/>
              <a:gd name="connsiteX13491" fmla="*/ 16610436 w 24516184"/>
              <a:gd name="connsiteY13491" fmla="*/ 1783721 h 7200899"/>
              <a:gd name="connsiteX13492" fmla="*/ 16610436 w 24516184"/>
              <a:gd name="connsiteY13492" fmla="*/ 1783722 h 7200899"/>
              <a:gd name="connsiteX13493" fmla="*/ 16610436 w 24516184"/>
              <a:gd name="connsiteY13493" fmla="*/ 1783723 h 7200899"/>
              <a:gd name="connsiteX13494" fmla="*/ 16610450 w 24516184"/>
              <a:gd name="connsiteY13494" fmla="*/ 1783687 h 7200899"/>
              <a:gd name="connsiteX13495" fmla="*/ 16610448 w 24516184"/>
              <a:gd name="connsiteY13495" fmla="*/ 1783688 h 7200899"/>
              <a:gd name="connsiteX13496" fmla="*/ 16610448 w 24516184"/>
              <a:gd name="connsiteY13496" fmla="*/ 1783690 h 7200899"/>
              <a:gd name="connsiteX13497" fmla="*/ 16610446 w 24516184"/>
              <a:gd name="connsiteY13497" fmla="*/ 1783696 h 7200899"/>
              <a:gd name="connsiteX13498" fmla="*/ 16610446 w 24516184"/>
              <a:gd name="connsiteY13498" fmla="*/ 1783696 h 7200899"/>
              <a:gd name="connsiteX13499" fmla="*/ 16610444 w 24516184"/>
              <a:gd name="connsiteY13499" fmla="*/ 1783701 h 7200899"/>
              <a:gd name="connsiteX13500" fmla="*/ 16610444 w 24516184"/>
              <a:gd name="connsiteY13500" fmla="*/ 1783704 h 7200899"/>
              <a:gd name="connsiteX13501" fmla="*/ 16610444 w 24516184"/>
              <a:gd name="connsiteY13501" fmla="*/ 1783703 h 7200899"/>
              <a:gd name="connsiteX13502" fmla="*/ 16610442 w 24516184"/>
              <a:gd name="connsiteY13502" fmla="*/ 1783706 h 7200899"/>
              <a:gd name="connsiteX13503" fmla="*/ 16610438 w 24516184"/>
              <a:gd name="connsiteY13503" fmla="*/ 1783718 h 7200899"/>
              <a:gd name="connsiteX13504" fmla="*/ 16610436 w 24516184"/>
              <a:gd name="connsiteY13504" fmla="*/ 1783719 h 7200899"/>
              <a:gd name="connsiteX13505" fmla="*/ 16610436 w 24516184"/>
              <a:gd name="connsiteY13505" fmla="*/ 1783723 h 7200899"/>
              <a:gd name="connsiteX13506" fmla="*/ 16610436 w 24516184"/>
              <a:gd name="connsiteY13506" fmla="*/ 1783725 h 7200899"/>
              <a:gd name="connsiteX13507" fmla="*/ 16610436 w 24516184"/>
              <a:gd name="connsiteY13507" fmla="*/ 1783726 h 7200899"/>
              <a:gd name="connsiteX13508" fmla="*/ 16610434 w 24516184"/>
              <a:gd name="connsiteY13508" fmla="*/ 1783728 h 7200899"/>
              <a:gd name="connsiteX13509" fmla="*/ 16610432 w 24516184"/>
              <a:gd name="connsiteY13509" fmla="*/ 1783731 h 7200899"/>
              <a:gd name="connsiteX13510" fmla="*/ 16610432 w 24516184"/>
              <a:gd name="connsiteY13510" fmla="*/ 1783732 h 7200899"/>
              <a:gd name="connsiteX13511" fmla="*/ 16610432 w 24516184"/>
              <a:gd name="connsiteY13511" fmla="*/ 1783733 h 7200899"/>
              <a:gd name="connsiteX13512" fmla="*/ 16610428 w 24516184"/>
              <a:gd name="connsiteY13512" fmla="*/ 1783745 h 7200899"/>
              <a:gd name="connsiteX13513" fmla="*/ 16610424 w 24516184"/>
              <a:gd name="connsiteY13513" fmla="*/ 1783755 h 7200899"/>
              <a:gd name="connsiteX13514" fmla="*/ 16610424 w 24516184"/>
              <a:gd name="connsiteY13514" fmla="*/ 1783755 h 7200899"/>
              <a:gd name="connsiteX13515" fmla="*/ 16610424 w 24516184"/>
              <a:gd name="connsiteY13515" fmla="*/ 1783754 h 7200899"/>
              <a:gd name="connsiteX13516" fmla="*/ 16610428 w 24516184"/>
              <a:gd name="connsiteY13516" fmla="*/ 1783745 h 7200899"/>
              <a:gd name="connsiteX13517" fmla="*/ 16610432 w 24516184"/>
              <a:gd name="connsiteY13517" fmla="*/ 1783732 h 7200899"/>
              <a:gd name="connsiteX13518" fmla="*/ 16610434 w 24516184"/>
              <a:gd name="connsiteY13518" fmla="*/ 1783731 h 7200899"/>
              <a:gd name="connsiteX13519" fmla="*/ 16610434 w 24516184"/>
              <a:gd name="connsiteY13519" fmla="*/ 1783729 h 7200899"/>
              <a:gd name="connsiteX13520" fmla="*/ 16610436 w 24516184"/>
              <a:gd name="connsiteY13520" fmla="*/ 1783726 h 7200899"/>
              <a:gd name="connsiteX13521" fmla="*/ 16610436 w 24516184"/>
              <a:gd name="connsiteY13521" fmla="*/ 1783724 h 7200899"/>
              <a:gd name="connsiteX13522" fmla="*/ 16610436 w 24516184"/>
              <a:gd name="connsiteY13522" fmla="*/ 1783725 h 7200899"/>
              <a:gd name="connsiteX13523" fmla="*/ 16610436 w 24516184"/>
              <a:gd name="connsiteY13523" fmla="*/ 1783723 h 7200899"/>
              <a:gd name="connsiteX13524" fmla="*/ 16610436 w 24516184"/>
              <a:gd name="connsiteY13524" fmla="*/ 1783722 h 7200899"/>
              <a:gd name="connsiteX13525" fmla="*/ 16610438 w 24516184"/>
              <a:gd name="connsiteY13525" fmla="*/ 1783718 h 7200899"/>
              <a:gd name="connsiteX13526" fmla="*/ 16610444 w 24516184"/>
              <a:gd name="connsiteY13526" fmla="*/ 1783700 h 7200899"/>
              <a:gd name="connsiteX13527" fmla="*/ 16610444 w 24516184"/>
              <a:gd name="connsiteY13527" fmla="*/ 1783701 h 7200899"/>
              <a:gd name="connsiteX13528" fmla="*/ 16610446 w 24516184"/>
              <a:gd name="connsiteY13528" fmla="*/ 1783697 h 7200899"/>
              <a:gd name="connsiteX13529" fmla="*/ 16610448 w 24516184"/>
              <a:gd name="connsiteY13529" fmla="*/ 1783695 h 7200899"/>
              <a:gd name="connsiteX13530" fmla="*/ 16610446 w 24516184"/>
              <a:gd name="connsiteY13530" fmla="*/ 1783696 h 7200899"/>
              <a:gd name="connsiteX13531" fmla="*/ 16610448 w 24516184"/>
              <a:gd name="connsiteY13531" fmla="*/ 1783690 h 7200899"/>
              <a:gd name="connsiteX13532" fmla="*/ 16610448 w 24516184"/>
              <a:gd name="connsiteY13532" fmla="*/ 1783689 h 7200899"/>
              <a:gd name="connsiteX13533" fmla="*/ 16610452 w 24516184"/>
              <a:gd name="connsiteY13533" fmla="*/ 1783681 h 7200899"/>
              <a:gd name="connsiteX13534" fmla="*/ 16610452 w 24516184"/>
              <a:gd name="connsiteY13534" fmla="*/ 1783682 h 7200899"/>
              <a:gd name="connsiteX13535" fmla="*/ 16610452 w 24516184"/>
              <a:gd name="connsiteY13535" fmla="*/ 1783684 h 7200899"/>
              <a:gd name="connsiteX13536" fmla="*/ 16610456 w 24516184"/>
              <a:gd name="connsiteY13536" fmla="*/ 1783672 h 7200899"/>
              <a:gd name="connsiteX13537" fmla="*/ 16610454 w 24516184"/>
              <a:gd name="connsiteY13537" fmla="*/ 1783675 h 7200899"/>
              <a:gd name="connsiteX13538" fmla="*/ 16610454 w 24516184"/>
              <a:gd name="connsiteY13538" fmla="*/ 1783676 h 7200899"/>
              <a:gd name="connsiteX13539" fmla="*/ 16610452 w 24516184"/>
              <a:gd name="connsiteY13539" fmla="*/ 1783676 h 7200899"/>
              <a:gd name="connsiteX13540" fmla="*/ 16610452 w 24516184"/>
              <a:gd name="connsiteY13540" fmla="*/ 1783676 h 7200899"/>
              <a:gd name="connsiteX13541" fmla="*/ 16610452 w 24516184"/>
              <a:gd name="connsiteY13541" fmla="*/ 1783677 h 7200899"/>
              <a:gd name="connsiteX13542" fmla="*/ 16610452 w 24516184"/>
              <a:gd name="connsiteY13542" fmla="*/ 1783679 h 7200899"/>
              <a:gd name="connsiteX13543" fmla="*/ 16610452 w 24516184"/>
              <a:gd name="connsiteY13543" fmla="*/ 1783678 h 7200899"/>
              <a:gd name="connsiteX13544" fmla="*/ 16610454 w 24516184"/>
              <a:gd name="connsiteY13544" fmla="*/ 1783676 h 7200899"/>
              <a:gd name="connsiteX13545" fmla="*/ 16610456 w 24516184"/>
              <a:gd name="connsiteY13545" fmla="*/ 1783669 h 7200899"/>
              <a:gd name="connsiteX13546" fmla="*/ 16610456 w 24516184"/>
              <a:gd name="connsiteY13546" fmla="*/ 1783670 h 7200899"/>
              <a:gd name="connsiteX13547" fmla="*/ 16610456 w 24516184"/>
              <a:gd name="connsiteY13547" fmla="*/ 1783671 h 7200899"/>
              <a:gd name="connsiteX13548" fmla="*/ 16610456 w 24516184"/>
              <a:gd name="connsiteY13548" fmla="*/ 1783667 h 7200899"/>
              <a:gd name="connsiteX13549" fmla="*/ 16610456 w 24516184"/>
              <a:gd name="connsiteY13549" fmla="*/ 1783668 h 7200899"/>
              <a:gd name="connsiteX13550" fmla="*/ 16610456 w 24516184"/>
              <a:gd name="connsiteY13550" fmla="*/ 1783667 h 7200899"/>
              <a:gd name="connsiteX13551" fmla="*/ 16610462 w 24516184"/>
              <a:gd name="connsiteY13551" fmla="*/ 1783654 h 7200899"/>
              <a:gd name="connsiteX13552" fmla="*/ 16610460 w 24516184"/>
              <a:gd name="connsiteY13552" fmla="*/ 1783658 h 7200899"/>
              <a:gd name="connsiteX13553" fmla="*/ 16610460 w 24516184"/>
              <a:gd name="connsiteY13553" fmla="*/ 1783662 h 7200899"/>
              <a:gd name="connsiteX13554" fmla="*/ 16610462 w 24516184"/>
              <a:gd name="connsiteY13554" fmla="*/ 1783653 h 7200899"/>
              <a:gd name="connsiteX13555" fmla="*/ 16610462 w 24516184"/>
              <a:gd name="connsiteY13555" fmla="*/ 1783654 h 7200899"/>
              <a:gd name="connsiteX13556" fmla="*/ 16610462 w 24516184"/>
              <a:gd name="connsiteY13556" fmla="*/ 1783654 h 7200899"/>
              <a:gd name="connsiteX13557" fmla="*/ 16610464 w 24516184"/>
              <a:gd name="connsiteY13557" fmla="*/ 1783648 h 7200899"/>
              <a:gd name="connsiteX13558" fmla="*/ 16610464 w 24516184"/>
              <a:gd name="connsiteY13558" fmla="*/ 1783649 h 7200899"/>
              <a:gd name="connsiteX13559" fmla="*/ 16610464 w 24516184"/>
              <a:gd name="connsiteY13559" fmla="*/ 1783650 h 7200899"/>
              <a:gd name="connsiteX13560" fmla="*/ 16610464 w 24516184"/>
              <a:gd name="connsiteY13560" fmla="*/ 1783645 h 7200899"/>
              <a:gd name="connsiteX13561" fmla="*/ 16610464 w 24516184"/>
              <a:gd name="connsiteY13561" fmla="*/ 1783647 h 7200899"/>
              <a:gd name="connsiteX13562" fmla="*/ 16610464 w 24516184"/>
              <a:gd name="connsiteY13562" fmla="*/ 1783650 h 7200899"/>
              <a:gd name="connsiteX13563" fmla="*/ 16610462 w 24516184"/>
              <a:gd name="connsiteY13563" fmla="*/ 1783654 h 7200899"/>
              <a:gd name="connsiteX13564" fmla="*/ 16610458 w 24516184"/>
              <a:gd name="connsiteY13564" fmla="*/ 1783663 h 7200899"/>
              <a:gd name="connsiteX13565" fmla="*/ 16610460 w 24516184"/>
              <a:gd name="connsiteY13565" fmla="*/ 1783662 h 7200899"/>
              <a:gd name="connsiteX13566" fmla="*/ 16610460 w 24516184"/>
              <a:gd name="connsiteY13566" fmla="*/ 1783663 h 7200899"/>
              <a:gd name="connsiteX13567" fmla="*/ 16610460 w 24516184"/>
              <a:gd name="connsiteY13567" fmla="*/ 1783658 h 7200899"/>
              <a:gd name="connsiteX13568" fmla="*/ 16610464 w 24516184"/>
              <a:gd name="connsiteY13568" fmla="*/ 1783649 h 7200899"/>
              <a:gd name="connsiteX13569" fmla="*/ 16610468 w 24516184"/>
              <a:gd name="connsiteY13569" fmla="*/ 1783639 h 7200899"/>
              <a:gd name="connsiteX13570" fmla="*/ 16610468 w 24516184"/>
              <a:gd name="connsiteY13570" fmla="*/ 1783639 h 7200899"/>
              <a:gd name="connsiteX13571" fmla="*/ 16610468 w 24516184"/>
              <a:gd name="connsiteY13571" fmla="*/ 1783639 h 7200899"/>
              <a:gd name="connsiteX13572" fmla="*/ 16610478 w 24516184"/>
              <a:gd name="connsiteY13572" fmla="*/ 1783609 h 7200899"/>
              <a:gd name="connsiteX13573" fmla="*/ 16610472 w 24516184"/>
              <a:gd name="connsiteY13573" fmla="*/ 1783628 h 7200899"/>
              <a:gd name="connsiteX13574" fmla="*/ 16610476 w 24516184"/>
              <a:gd name="connsiteY13574" fmla="*/ 1783617 h 7200899"/>
              <a:gd name="connsiteX13575" fmla="*/ 16610492 w 24516184"/>
              <a:gd name="connsiteY13575" fmla="*/ 1783568 h 7200899"/>
              <a:gd name="connsiteX13576" fmla="*/ 16610488 w 24516184"/>
              <a:gd name="connsiteY13576" fmla="*/ 1783581 h 7200899"/>
              <a:gd name="connsiteX13577" fmla="*/ 16610478 w 24516184"/>
              <a:gd name="connsiteY13577" fmla="*/ 1783609 h 7200899"/>
              <a:gd name="connsiteX13578" fmla="*/ 16610506 w 24516184"/>
              <a:gd name="connsiteY13578" fmla="*/ 1783533 h 7200899"/>
              <a:gd name="connsiteX13579" fmla="*/ 16610504 w 24516184"/>
              <a:gd name="connsiteY13579" fmla="*/ 1783541 h 7200899"/>
              <a:gd name="connsiteX13580" fmla="*/ 16610492 w 24516184"/>
              <a:gd name="connsiteY13580" fmla="*/ 1783568 h 7200899"/>
              <a:gd name="connsiteX13581" fmla="*/ 16610528 w 24516184"/>
              <a:gd name="connsiteY13581" fmla="*/ 1783475 h 7200899"/>
              <a:gd name="connsiteX13582" fmla="*/ 16610510 w 24516184"/>
              <a:gd name="connsiteY13582" fmla="*/ 1783521 h 7200899"/>
              <a:gd name="connsiteX13583" fmla="*/ 16610506 w 24516184"/>
              <a:gd name="connsiteY13583" fmla="*/ 1783533 h 7200899"/>
              <a:gd name="connsiteX13584" fmla="*/ 16610544 w 24516184"/>
              <a:gd name="connsiteY13584" fmla="*/ 1783429 h 7200899"/>
              <a:gd name="connsiteX13585" fmla="*/ 16610540 w 24516184"/>
              <a:gd name="connsiteY13585" fmla="*/ 1783444 h 7200899"/>
              <a:gd name="connsiteX13586" fmla="*/ 16610528 w 24516184"/>
              <a:gd name="connsiteY13586" fmla="*/ 1783475 h 7200899"/>
              <a:gd name="connsiteX13587" fmla="*/ 16610564 w 24516184"/>
              <a:gd name="connsiteY13587" fmla="*/ 1783376 h 7200899"/>
              <a:gd name="connsiteX13588" fmla="*/ 16610564 w 24516184"/>
              <a:gd name="connsiteY13588" fmla="*/ 1783379 h 7200899"/>
              <a:gd name="connsiteX13589" fmla="*/ 16610560 w 24516184"/>
              <a:gd name="connsiteY13589" fmla="*/ 1783383 h 7200899"/>
              <a:gd name="connsiteX13590" fmla="*/ 16610564 w 24516184"/>
              <a:gd name="connsiteY13590" fmla="*/ 1783372 h 7200899"/>
              <a:gd name="connsiteX13591" fmla="*/ 16610564 w 24516184"/>
              <a:gd name="connsiteY13591" fmla="*/ 1783374 h 7200899"/>
              <a:gd name="connsiteX13592" fmla="*/ 16610564 w 24516184"/>
              <a:gd name="connsiteY13592" fmla="*/ 1783376 h 7200899"/>
              <a:gd name="connsiteX13593" fmla="*/ 16610568 w 24516184"/>
              <a:gd name="connsiteY13593" fmla="*/ 1783368 h 7200899"/>
              <a:gd name="connsiteX13594" fmla="*/ 16610568 w 24516184"/>
              <a:gd name="connsiteY13594" fmla="*/ 1783369 h 7200899"/>
              <a:gd name="connsiteX13595" fmla="*/ 16610564 w 24516184"/>
              <a:gd name="connsiteY13595" fmla="*/ 1783372 h 7200899"/>
              <a:gd name="connsiteX13596" fmla="*/ 16610564 w 24516184"/>
              <a:gd name="connsiteY13596" fmla="*/ 1783371 h 7200899"/>
              <a:gd name="connsiteX13597" fmla="*/ 16610568 w 24516184"/>
              <a:gd name="connsiteY13597" fmla="*/ 1783367 h 7200899"/>
              <a:gd name="connsiteX13598" fmla="*/ 16610568 w 24516184"/>
              <a:gd name="connsiteY13598" fmla="*/ 1783368 h 7200899"/>
              <a:gd name="connsiteX13599" fmla="*/ 16610568 w 24516184"/>
              <a:gd name="connsiteY13599" fmla="*/ 1783368 h 7200899"/>
              <a:gd name="connsiteX13600" fmla="*/ 16610568 w 24516184"/>
              <a:gd name="connsiteY13600" fmla="*/ 1783361 h 7200899"/>
              <a:gd name="connsiteX13601" fmla="*/ 16610568 w 24516184"/>
              <a:gd name="connsiteY13601" fmla="*/ 1783367 h 7200899"/>
              <a:gd name="connsiteX13602" fmla="*/ 16610568 w 24516184"/>
              <a:gd name="connsiteY13602" fmla="*/ 1783367 h 7200899"/>
              <a:gd name="connsiteX13603" fmla="*/ 16610570 w 24516184"/>
              <a:gd name="connsiteY13603" fmla="*/ 1783359 h 7200899"/>
              <a:gd name="connsiteX13604" fmla="*/ 16610570 w 24516184"/>
              <a:gd name="connsiteY13604" fmla="*/ 1783360 h 7200899"/>
              <a:gd name="connsiteX13605" fmla="*/ 16610568 w 24516184"/>
              <a:gd name="connsiteY13605" fmla="*/ 1783360 h 7200899"/>
              <a:gd name="connsiteX13606" fmla="*/ 16610582 w 24516184"/>
              <a:gd name="connsiteY13606" fmla="*/ 1783325 h 7200899"/>
              <a:gd name="connsiteX13607" fmla="*/ 16610576 w 24516184"/>
              <a:gd name="connsiteY13607" fmla="*/ 1783341 h 7200899"/>
              <a:gd name="connsiteX13608" fmla="*/ 16610572 w 24516184"/>
              <a:gd name="connsiteY13608" fmla="*/ 1783350 h 7200899"/>
              <a:gd name="connsiteX13609" fmla="*/ 16610576 w 24516184"/>
              <a:gd name="connsiteY13609" fmla="*/ 1783341 h 7200899"/>
              <a:gd name="connsiteX13610" fmla="*/ 16610588 w 24516184"/>
              <a:gd name="connsiteY13610" fmla="*/ 1783313 h 7200899"/>
              <a:gd name="connsiteX13611" fmla="*/ 16610584 w 24516184"/>
              <a:gd name="connsiteY13611" fmla="*/ 1783320 h 7200899"/>
              <a:gd name="connsiteX13612" fmla="*/ 16610584 w 24516184"/>
              <a:gd name="connsiteY13612" fmla="*/ 1783321 h 7200899"/>
              <a:gd name="connsiteX13613" fmla="*/ 16610600 w 24516184"/>
              <a:gd name="connsiteY13613" fmla="*/ 1783276 h 7200899"/>
              <a:gd name="connsiteX13614" fmla="*/ 16610596 w 24516184"/>
              <a:gd name="connsiteY13614" fmla="*/ 1783288 h 7200899"/>
              <a:gd name="connsiteX13615" fmla="*/ 16610596 w 24516184"/>
              <a:gd name="connsiteY13615" fmla="*/ 1783284 h 7200899"/>
              <a:gd name="connsiteX13616" fmla="*/ 16610612 w 24516184"/>
              <a:gd name="connsiteY13616" fmla="*/ 1783248 h 7200899"/>
              <a:gd name="connsiteX13617" fmla="*/ 16610610 w 24516184"/>
              <a:gd name="connsiteY13617" fmla="*/ 1783250 h 7200899"/>
              <a:gd name="connsiteX13618" fmla="*/ 16610610 w 24516184"/>
              <a:gd name="connsiteY13618" fmla="*/ 1783252 h 7200899"/>
              <a:gd name="connsiteX13619" fmla="*/ 16610608 w 24516184"/>
              <a:gd name="connsiteY13619" fmla="*/ 1783253 h 7200899"/>
              <a:gd name="connsiteX13620" fmla="*/ 16610608 w 24516184"/>
              <a:gd name="connsiteY13620" fmla="*/ 1783256 h 7200899"/>
              <a:gd name="connsiteX13621" fmla="*/ 16610608 w 24516184"/>
              <a:gd name="connsiteY13621" fmla="*/ 1783258 h 7200899"/>
              <a:gd name="connsiteX13622" fmla="*/ 16610606 w 24516184"/>
              <a:gd name="connsiteY13622" fmla="*/ 1783260 h 7200899"/>
              <a:gd name="connsiteX13623" fmla="*/ 16610604 w 24516184"/>
              <a:gd name="connsiteY13623" fmla="*/ 1783262 h 7200899"/>
              <a:gd name="connsiteX13624" fmla="*/ 16610600 w 24516184"/>
              <a:gd name="connsiteY13624" fmla="*/ 1783276 h 7200899"/>
              <a:gd name="connsiteX13625" fmla="*/ 16610604 w 24516184"/>
              <a:gd name="connsiteY13625" fmla="*/ 1783265 h 7200899"/>
              <a:gd name="connsiteX13626" fmla="*/ 16610596 w 24516184"/>
              <a:gd name="connsiteY13626" fmla="*/ 1783284 h 7200899"/>
              <a:gd name="connsiteX13627" fmla="*/ 16610594 w 24516184"/>
              <a:gd name="connsiteY13627" fmla="*/ 1783293 h 7200899"/>
              <a:gd name="connsiteX13628" fmla="*/ 16610596 w 24516184"/>
              <a:gd name="connsiteY13628" fmla="*/ 1783288 h 7200899"/>
              <a:gd name="connsiteX13629" fmla="*/ 16610594 w 24516184"/>
              <a:gd name="connsiteY13629" fmla="*/ 1783294 h 7200899"/>
              <a:gd name="connsiteX13630" fmla="*/ 16610592 w 24516184"/>
              <a:gd name="connsiteY13630" fmla="*/ 1783296 h 7200899"/>
              <a:gd name="connsiteX13631" fmla="*/ 16610594 w 24516184"/>
              <a:gd name="connsiteY13631" fmla="*/ 1783295 h 7200899"/>
              <a:gd name="connsiteX13632" fmla="*/ 16610592 w 24516184"/>
              <a:gd name="connsiteY13632" fmla="*/ 1783299 h 7200899"/>
              <a:gd name="connsiteX13633" fmla="*/ 16610592 w 24516184"/>
              <a:gd name="connsiteY13633" fmla="*/ 1783303 h 7200899"/>
              <a:gd name="connsiteX13634" fmla="*/ 16610592 w 24516184"/>
              <a:gd name="connsiteY13634" fmla="*/ 1783302 h 7200899"/>
              <a:gd name="connsiteX13635" fmla="*/ 16610590 w 24516184"/>
              <a:gd name="connsiteY13635" fmla="*/ 1783303 h 7200899"/>
              <a:gd name="connsiteX13636" fmla="*/ 16610592 w 24516184"/>
              <a:gd name="connsiteY13636" fmla="*/ 1783303 h 7200899"/>
              <a:gd name="connsiteX13637" fmla="*/ 16610590 w 24516184"/>
              <a:gd name="connsiteY13637" fmla="*/ 1783304 h 7200899"/>
              <a:gd name="connsiteX13638" fmla="*/ 16610588 w 24516184"/>
              <a:gd name="connsiteY13638" fmla="*/ 1783307 h 7200899"/>
              <a:gd name="connsiteX13639" fmla="*/ 16610588 w 24516184"/>
              <a:gd name="connsiteY13639" fmla="*/ 1783311 h 7200899"/>
              <a:gd name="connsiteX13640" fmla="*/ 16610588 w 24516184"/>
              <a:gd name="connsiteY13640" fmla="*/ 1783313 h 7200899"/>
              <a:gd name="connsiteX13641" fmla="*/ 16610582 w 24516184"/>
              <a:gd name="connsiteY13641" fmla="*/ 1783324 h 7200899"/>
              <a:gd name="connsiteX13642" fmla="*/ 16610576 w 24516184"/>
              <a:gd name="connsiteY13642" fmla="*/ 1783341 h 7200899"/>
              <a:gd name="connsiteX13643" fmla="*/ 16610572 w 24516184"/>
              <a:gd name="connsiteY13643" fmla="*/ 1783354 h 7200899"/>
              <a:gd name="connsiteX13644" fmla="*/ 16610570 w 24516184"/>
              <a:gd name="connsiteY13644" fmla="*/ 1783356 h 7200899"/>
              <a:gd name="connsiteX13645" fmla="*/ 16610572 w 24516184"/>
              <a:gd name="connsiteY13645" fmla="*/ 1783356 h 7200899"/>
              <a:gd name="connsiteX13646" fmla="*/ 16610570 w 24516184"/>
              <a:gd name="connsiteY13646" fmla="*/ 1783358 h 7200899"/>
              <a:gd name="connsiteX13647" fmla="*/ 16610568 w 24516184"/>
              <a:gd name="connsiteY13647" fmla="*/ 1783360 h 7200899"/>
              <a:gd name="connsiteX13648" fmla="*/ 16610568 w 24516184"/>
              <a:gd name="connsiteY13648" fmla="*/ 1783367 h 7200899"/>
              <a:gd name="connsiteX13649" fmla="*/ 16610564 w 24516184"/>
              <a:gd name="connsiteY13649" fmla="*/ 1783371 h 7200899"/>
              <a:gd name="connsiteX13650" fmla="*/ 16610560 w 24516184"/>
              <a:gd name="connsiteY13650" fmla="*/ 1783388 h 7200899"/>
              <a:gd name="connsiteX13651" fmla="*/ 16610560 w 24516184"/>
              <a:gd name="connsiteY13651" fmla="*/ 1783383 h 7200899"/>
              <a:gd name="connsiteX13652" fmla="*/ 16610560 w 24516184"/>
              <a:gd name="connsiteY13652" fmla="*/ 1783389 h 7200899"/>
              <a:gd name="connsiteX13653" fmla="*/ 16610558 w 24516184"/>
              <a:gd name="connsiteY13653" fmla="*/ 1783389 h 7200899"/>
              <a:gd name="connsiteX13654" fmla="*/ 16610558 w 24516184"/>
              <a:gd name="connsiteY13654" fmla="*/ 1783390 h 7200899"/>
              <a:gd name="connsiteX13655" fmla="*/ 16610556 w 24516184"/>
              <a:gd name="connsiteY13655" fmla="*/ 1783399 h 7200899"/>
              <a:gd name="connsiteX13656" fmla="*/ 16610548 w 24516184"/>
              <a:gd name="connsiteY13656" fmla="*/ 1783415 h 7200899"/>
              <a:gd name="connsiteX13657" fmla="*/ 16610476 w 24516184"/>
              <a:gd name="connsiteY13657" fmla="*/ 1783617 h 7200899"/>
              <a:gd name="connsiteX13658" fmla="*/ 16610470 w 24516184"/>
              <a:gd name="connsiteY13658" fmla="*/ 1783630 h 7200899"/>
              <a:gd name="connsiteX13659" fmla="*/ 16610470 w 24516184"/>
              <a:gd name="connsiteY13659" fmla="*/ 1783631 h 7200899"/>
              <a:gd name="connsiteX13660" fmla="*/ 16610468 w 24516184"/>
              <a:gd name="connsiteY13660" fmla="*/ 1783632 h 7200899"/>
              <a:gd name="connsiteX13661" fmla="*/ 16610468 w 24516184"/>
              <a:gd name="connsiteY13661" fmla="*/ 1783633 h 7200899"/>
              <a:gd name="connsiteX13662" fmla="*/ 16610468 w 24516184"/>
              <a:gd name="connsiteY13662" fmla="*/ 1783634 h 7200899"/>
              <a:gd name="connsiteX13663" fmla="*/ 16610468 w 24516184"/>
              <a:gd name="connsiteY13663" fmla="*/ 1783635 h 7200899"/>
              <a:gd name="connsiteX13664" fmla="*/ 16610468 w 24516184"/>
              <a:gd name="connsiteY13664" fmla="*/ 1783639 h 7200899"/>
              <a:gd name="connsiteX13665" fmla="*/ 16610468 w 24516184"/>
              <a:gd name="connsiteY13665" fmla="*/ 1783640 h 7200899"/>
              <a:gd name="connsiteX13666" fmla="*/ 16610466 w 24516184"/>
              <a:gd name="connsiteY13666" fmla="*/ 1783641 h 7200899"/>
              <a:gd name="connsiteX13667" fmla="*/ 16610466 w 24516184"/>
              <a:gd name="connsiteY13667" fmla="*/ 1783642 h 7200899"/>
              <a:gd name="connsiteX13668" fmla="*/ 16610464 w 24516184"/>
              <a:gd name="connsiteY13668" fmla="*/ 1783644 h 7200899"/>
              <a:gd name="connsiteX13669" fmla="*/ 16610466 w 24516184"/>
              <a:gd name="connsiteY13669" fmla="*/ 1783643 h 7200899"/>
              <a:gd name="connsiteX13670" fmla="*/ 16610466 w 24516184"/>
              <a:gd name="connsiteY13670" fmla="*/ 1783642 h 7200899"/>
              <a:gd name="connsiteX13671" fmla="*/ 16610468 w 24516184"/>
              <a:gd name="connsiteY13671" fmla="*/ 1783640 h 7200899"/>
              <a:gd name="connsiteX13672" fmla="*/ 16610468 w 24516184"/>
              <a:gd name="connsiteY13672" fmla="*/ 1783639 h 7200899"/>
              <a:gd name="connsiteX13673" fmla="*/ 16610468 w 24516184"/>
              <a:gd name="connsiteY13673" fmla="*/ 1783635 h 7200899"/>
              <a:gd name="connsiteX13674" fmla="*/ 16610470 w 24516184"/>
              <a:gd name="connsiteY13674" fmla="*/ 1783631 h 7200899"/>
              <a:gd name="connsiteX13675" fmla="*/ 16610488 w 24516184"/>
              <a:gd name="connsiteY13675" fmla="*/ 1783581 h 7200899"/>
              <a:gd name="connsiteX13676" fmla="*/ 16610504 w 24516184"/>
              <a:gd name="connsiteY13676" fmla="*/ 1783541 h 7200899"/>
              <a:gd name="connsiteX13677" fmla="*/ 16610510 w 24516184"/>
              <a:gd name="connsiteY13677" fmla="*/ 1783521 h 7200899"/>
              <a:gd name="connsiteX13678" fmla="*/ 16610540 w 24516184"/>
              <a:gd name="connsiteY13678" fmla="*/ 1783444 h 7200899"/>
              <a:gd name="connsiteX13679" fmla="*/ 16610548 w 24516184"/>
              <a:gd name="connsiteY13679" fmla="*/ 1783416 h 7200899"/>
              <a:gd name="connsiteX13680" fmla="*/ 16610548 w 24516184"/>
              <a:gd name="connsiteY13680" fmla="*/ 1783415 h 7200899"/>
              <a:gd name="connsiteX13681" fmla="*/ 16610552 w 24516184"/>
              <a:gd name="connsiteY13681" fmla="*/ 1783406 h 7200899"/>
              <a:gd name="connsiteX13682" fmla="*/ 16610550 w 24516184"/>
              <a:gd name="connsiteY13682" fmla="*/ 1783415 h 7200899"/>
              <a:gd name="connsiteX13683" fmla="*/ 16610556 w 24516184"/>
              <a:gd name="connsiteY13683" fmla="*/ 1783401 h 7200899"/>
              <a:gd name="connsiteX13684" fmla="*/ 16610552 w 24516184"/>
              <a:gd name="connsiteY13684" fmla="*/ 1783406 h 7200899"/>
              <a:gd name="connsiteX13685" fmla="*/ 16610556 w 24516184"/>
              <a:gd name="connsiteY13685" fmla="*/ 1783400 h 7200899"/>
              <a:gd name="connsiteX13686" fmla="*/ 16610556 w 24516184"/>
              <a:gd name="connsiteY13686" fmla="*/ 1783399 h 7200899"/>
              <a:gd name="connsiteX13687" fmla="*/ 16610558 w 24516184"/>
              <a:gd name="connsiteY13687" fmla="*/ 1783391 h 7200899"/>
              <a:gd name="connsiteX13688" fmla="*/ 16610558 w 24516184"/>
              <a:gd name="connsiteY13688" fmla="*/ 1783392 h 7200899"/>
              <a:gd name="connsiteX13689" fmla="*/ 16610560 w 24516184"/>
              <a:gd name="connsiteY13689" fmla="*/ 1783389 h 7200899"/>
              <a:gd name="connsiteX13690" fmla="*/ 16610564 w 24516184"/>
              <a:gd name="connsiteY13690" fmla="*/ 1783379 h 7200899"/>
              <a:gd name="connsiteX13691" fmla="*/ 16610564 w 24516184"/>
              <a:gd name="connsiteY13691" fmla="*/ 1783374 h 7200899"/>
              <a:gd name="connsiteX13692" fmla="*/ 16610568 w 24516184"/>
              <a:gd name="connsiteY13692" fmla="*/ 1783369 h 7200899"/>
              <a:gd name="connsiteX13693" fmla="*/ 16610568 w 24516184"/>
              <a:gd name="connsiteY13693" fmla="*/ 1783368 h 7200899"/>
              <a:gd name="connsiteX13694" fmla="*/ 16610568 w 24516184"/>
              <a:gd name="connsiteY13694" fmla="*/ 1783361 h 7200899"/>
              <a:gd name="connsiteX13695" fmla="*/ 16610570 w 24516184"/>
              <a:gd name="connsiteY13695" fmla="*/ 1783360 h 7200899"/>
              <a:gd name="connsiteX13696" fmla="*/ 16610572 w 24516184"/>
              <a:gd name="connsiteY13696" fmla="*/ 1783356 h 7200899"/>
              <a:gd name="connsiteX13697" fmla="*/ 16610572 w 24516184"/>
              <a:gd name="connsiteY13697" fmla="*/ 1783354 h 7200899"/>
              <a:gd name="connsiteX13698" fmla="*/ 16610572 w 24516184"/>
              <a:gd name="connsiteY13698" fmla="*/ 1783350 h 7200899"/>
              <a:gd name="connsiteX13699" fmla="*/ 16610572 w 24516184"/>
              <a:gd name="connsiteY13699" fmla="*/ 1783354 h 7200899"/>
              <a:gd name="connsiteX13700" fmla="*/ 16610576 w 24516184"/>
              <a:gd name="connsiteY13700" fmla="*/ 1783341 h 7200899"/>
              <a:gd name="connsiteX13701" fmla="*/ 16610584 w 24516184"/>
              <a:gd name="connsiteY13701" fmla="*/ 1783324 h 7200899"/>
              <a:gd name="connsiteX13702" fmla="*/ 16610582 w 24516184"/>
              <a:gd name="connsiteY13702" fmla="*/ 1783325 h 7200899"/>
              <a:gd name="connsiteX13703" fmla="*/ 16610582 w 24516184"/>
              <a:gd name="connsiteY13703" fmla="*/ 1783324 h 7200899"/>
              <a:gd name="connsiteX13704" fmla="*/ 16610584 w 24516184"/>
              <a:gd name="connsiteY13704" fmla="*/ 1783323 h 7200899"/>
              <a:gd name="connsiteX13705" fmla="*/ 16610584 w 24516184"/>
              <a:gd name="connsiteY13705" fmla="*/ 1783321 h 7200899"/>
              <a:gd name="connsiteX13706" fmla="*/ 16610584 w 24516184"/>
              <a:gd name="connsiteY13706" fmla="*/ 1783322 h 7200899"/>
              <a:gd name="connsiteX13707" fmla="*/ 16610584 w 24516184"/>
              <a:gd name="connsiteY13707" fmla="*/ 1783320 h 7200899"/>
              <a:gd name="connsiteX13708" fmla="*/ 16610594 w 24516184"/>
              <a:gd name="connsiteY13708" fmla="*/ 1783295 h 7200899"/>
              <a:gd name="connsiteX13709" fmla="*/ 16610608 w 24516184"/>
              <a:gd name="connsiteY13709" fmla="*/ 1783257 h 7200899"/>
              <a:gd name="connsiteX13710" fmla="*/ 16610608 w 24516184"/>
              <a:gd name="connsiteY13710" fmla="*/ 1783255 h 7200899"/>
              <a:gd name="connsiteX13711" fmla="*/ 16610610 w 24516184"/>
              <a:gd name="connsiteY13711" fmla="*/ 1783252 h 7200899"/>
              <a:gd name="connsiteX13712" fmla="*/ 16610614 w 24516184"/>
              <a:gd name="connsiteY13712" fmla="*/ 1783239 h 7200899"/>
              <a:gd name="connsiteX13713" fmla="*/ 16610612 w 24516184"/>
              <a:gd name="connsiteY13713" fmla="*/ 1783241 h 7200899"/>
              <a:gd name="connsiteX13714" fmla="*/ 16610612 w 24516184"/>
              <a:gd name="connsiteY13714" fmla="*/ 1783240 h 7200899"/>
              <a:gd name="connsiteX13715" fmla="*/ 16610616 w 24516184"/>
              <a:gd name="connsiteY13715" fmla="*/ 1783238 h 7200899"/>
              <a:gd name="connsiteX13716" fmla="*/ 16610614 w 24516184"/>
              <a:gd name="connsiteY13716" fmla="*/ 1783238 h 7200899"/>
              <a:gd name="connsiteX13717" fmla="*/ 16610612 w 24516184"/>
              <a:gd name="connsiteY13717" fmla="*/ 1783240 h 7200899"/>
              <a:gd name="connsiteX13718" fmla="*/ 16610612 w 24516184"/>
              <a:gd name="connsiteY13718" fmla="*/ 1783242 h 7200899"/>
              <a:gd name="connsiteX13719" fmla="*/ 16610612 w 24516184"/>
              <a:gd name="connsiteY13719" fmla="*/ 1783241 h 7200899"/>
              <a:gd name="connsiteX13720" fmla="*/ 16610612 w 24516184"/>
              <a:gd name="connsiteY13720" fmla="*/ 1783243 h 7200899"/>
              <a:gd name="connsiteX13721" fmla="*/ 16610612 w 24516184"/>
              <a:gd name="connsiteY13721" fmla="*/ 1783244 h 7200899"/>
              <a:gd name="connsiteX13722" fmla="*/ 16610612 w 24516184"/>
              <a:gd name="connsiteY13722" fmla="*/ 1783247 h 7200899"/>
              <a:gd name="connsiteX13723" fmla="*/ 16610612 w 24516184"/>
              <a:gd name="connsiteY13723" fmla="*/ 1783247 h 7200899"/>
              <a:gd name="connsiteX13724" fmla="*/ 16610612 w 24516184"/>
              <a:gd name="connsiteY13724" fmla="*/ 1783244 h 7200899"/>
              <a:gd name="connsiteX13725" fmla="*/ 16610612 w 24516184"/>
              <a:gd name="connsiteY13725" fmla="*/ 1783241 h 7200899"/>
              <a:gd name="connsiteX13726" fmla="*/ 16610628 w 24516184"/>
              <a:gd name="connsiteY13726" fmla="*/ 1783197 h 7200899"/>
              <a:gd name="connsiteX13727" fmla="*/ 16610624 w 24516184"/>
              <a:gd name="connsiteY13727" fmla="*/ 1783216 h 7200899"/>
              <a:gd name="connsiteX13728" fmla="*/ 16610620 w 24516184"/>
              <a:gd name="connsiteY13728" fmla="*/ 1783221 h 7200899"/>
              <a:gd name="connsiteX13729" fmla="*/ 16610624 w 24516184"/>
              <a:gd name="connsiteY13729" fmla="*/ 1783210 h 7200899"/>
              <a:gd name="connsiteX13730" fmla="*/ 16610628 w 24516184"/>
              <a:gd name="connsiteY13730" fmla="*/ 1783196 h 7200899"/>
              <a:gd name="connsiteX13731" fmla="*/ 16610630 w 24516184"/>
              <a:gd name="connsiteY13731" fmla="*/ 1783196 h 7200899"/>
              <a:gd name="connsiteX13732" fmla="*/ 16610628 w 24516184"/>
              <a:gd name="connsiteY13732" fmla="*/ 1783197 h 7200899"/>
              <a:gd name="connsiteX13733" fmla="*/ 16610632 w 24516184"/>
              <a:gd name="connsiteY13733" fmla="*/ 1783194 h 7200899"/>
              <a:gd name="connsiteX13734" fmla="*/ 16610630 w 24516184"/>
              <a:gd name="connsiteY13734" fmla="*/ 1783195 h 7200899"/>
              <a:gd name="connsiteX13735" fmla="*/ 16610628 w 24516184"/>
              <a:gd name="connsiteY13735" fmla="*/ 1783196 h 7200899"/>
              <a:gd name="connsiteX13736" fmla="*/ 16610624 w 24516184"/>
              <a:gd name="connsiteY13736" fmla="*/ 1783210 h 7200899"/>
              <a:gd name="connsiteX13737" fmla="*/ 16610616 w 24516184"/>
              <a:gd name="connsiteY13737" fmla="*/ 1783229 h 7200899"/>
              <a:gd name="connsiteX13738" fmla="*/ 16610616 w 24516184"/>
              <a:gd name="connsiteY13738" fmla="*/ 1783233 h 7200899"/>
              <a:gd name="connsiteX13739" fmla="*/ 16610616 w 24516184"/>
              <a:gd name="connsiteY13739" fmla="*/ 1783234 h 7200899"/>
              <a:gd name="connsiteX13740" fmla="*/ 16610616 w 24516184"/>
              <a:gd name="connsiteY13740" fmla="*/ 1783234 h 7200899"/>
              <a:gd name="connsiteX13741" fmla="*/ 16610616 w 24516184"/>
              <a:gd name="connsiteY13741" fmla="*/ 1783236 h 7200899"/>
              <a:gd name="connsiteX13742" fmla="*/ 16610616 w 24516184"/>
              <a:gd name="connsiteY13742" fmla="*/ 1783237 h 7200899"/>
              <a:gd name="connsiteX13743" fmla="*/ 16610616 w 24516184"/>
              <a:gd name="connsiteY13743" fmla="*/ 1783234 h 7200899"/>
              <a:gd name="connsiteX13744" fmla="*/ 16610616 w 24516184"/>
              <a:gd name="connsiteY13744" fmla="*/ 1783233 h 7200899"/>
              <a:gd name="connsiteX13745" fmla="*/ 16610620 w 24516184"/>
              <a:gd name="connsiteY13745" fmla="*/ 1783221 h 7200899"/>
              <a:gd name="connsiteX13746" fmla="*/ 16610620 w 24516184"/>
              <a:gd name="connsiteY13746" fmla="*/ 1783222 h 7200899"/>
              <a:gd name="connsiteX13747" fmla="*/ 16610624 w 24516184"/>
              <a:gd name="connsiteY13747" fmla="*/ 1783216 h 7200899"/>
              <a:gd name="connsiteX13748" fmla="*/ 16610630 w 24516184"/>
              <a:gd name="connsiteY13748" fmla="*/ 1783196 h 7200899"/>
              <a:gd name="connsiteX13749" fmla="*/ 16610632 w 24516184"/>
              <a:gd name="connsiteY13749" fmla="*/ 1783191 h 7200899"/>
              <a:gd name="connsiteX13750" fmla="*/ 16610632 w 24516184"/>
              <a:gd name="connsiteY13750" fmla="*/ 1783191 h 7200899"/>
              <a:gd name="connsiteX13751" fmla="*/ 16610632 w 24516184"/>
              <a:gd name="connsiteY13751" fmla="*/ 1783192 h 7200899"/>
              <a:gd name="connsiteX13752" fmla="*/ 16610632 w 24516184"/>
              <a:gd name="connsiteY13752" fmla="*/ 1783190 h 7200899"/>
              <a:gd name="connsiteX13753" fmla="*/ 16610632 w 24516184"/>
              <a:gd name="connsiteY13753" fmla="*/ 1783191 h 7200899"/>
              <a:gd name="connsiteX13754" fmla="*/ 16610632 w 24516184"/>
              <a:gd name="connsiteY13754" fmla="*/ 1783191 h 7200899"/>
              <a:gd name="connsiteX13755" fmla="*/ 16610632 w 24516184"/>
              <a:gd name="connsiteY13755" fmla="*/ 1783188 h 7200899"/>
              <a:gd name="connsiteX13756" fmla="*/ 16610632 w 24516184"/>
              <a:gd name="connsiteY13756" fmla="*/ 1783188 h 7200899"/>
              <a:gd name="connsiteX13757" fmla="*/ 16610632 w 24516184"/>
              <a:gd name="connsiteY13757" fmla="*/ 1783190 h 7200899"/>
              <a:gd name="connsiteX13758" fmla="*/ 16610632 w 24516184"/>
              <a:gd name="connsiteY13758" fmla="*/ 1783187 h 7200899"/>
              <a:gd name="connsiteX13759" fmla="*/ 16610632 w 24516184"/>
              <a:gd name="connsiteY13759" fmla="*/ 1783188 h 7200899"/>
              <a:gd name="connsiteX13760" fmla="*/ 16610632 w 24516184"/>
              <a:gd name="connsiteY13760" fmla="*/ 1783187 h 7200899"/>
              <a:gd name="connsiteX13761" fmla="*/ 16610634 w 24516184"/>
              <a:gd name="connsiteY13761" fmla="*/ 1783184 h 7200899"/>
              <a:gd name="connsiteX13762" fmla="*/ 16610634 w 24516184"/>
              <a:gd name="connsiteY13762" fmla="*/ 1783186 h 7200899"/>
              <a:gd name="connsiteX13763" fmla="*/ 16610632 w 24516184"/>
              <a:gd name="connsiteY13763" fmla="*/ 1783187 h 7200899"/>
              <a:gd name="connsiteX13764" fmla="*/ 16610636 w 24516184"/>
              <a:gd name="connsiteY13764" fmla="*/ 1783182 h 7200899"/>
              <a:gd name="connsiteX13765" fmla="*/ 16610634 w 24516184"/>
              <a:gd name="connsiteY13765" fmla="*/ 1783183 h 7200899"/>
              <a:gd name="connsiteX13766" fmla="*/ 16610634 w 24516184"/>
              <a:gd name="connsiteY13766" fmla="*/ 1783184 h 7200899"/>
              <a:gd name="connsiteX13767" fmla="*/ 16610632 w 24516184"/>
              <a:gd name="connsiteY13767" fmla="*/ 1783187 h 7200899"/>
              <a:gd name="connsiteX13768" fmla="*/ 16610632 w 24516184"/>
              <a:gd name="connsiteY13768" fmla="*/ 1783191 h 7200899"/>
              <a:gd name="connsiteX13769" fmla="*/ 16610632 w 24516184"/>
              <a:gd name="connsiteY13769" fmla="*/ 1783192 h 7200899"/>
              <a:gd name="connsiteX13770" fmla="*/ 16610632 w 24516184"/>
              <a:gd name="connsiteY13770" fmla="*/ 1783193 h 7200899"/>
              <a:gd name="connsiteX13771" fmla="*/ 16610632 w 24516184"/>
              <a:gd name="connsiteY13771" fmla="*/ 1783191 h 7200899"/>
              <a:gd name="connsiteX13772" fmla="*/ 16610632 w 24516184"/>
              <a:gd name="connsiteY13772" fmla="*/ 1783188 h 7200899"/>
              <a:gd name="connsiteX13773" fmla="*/ 16610634 w 24516184"/>
              <a:gd name="connsiteY13773" fmla="*/ 1783186 h 7200899"/>
              <a:gd name="connsiteX13774" fmla="*/ 16610636 w 24516184"/>
              <a:gd name="connsiteY13774" fmla="*/ 1783176 h 7200899"/>
              <a:gd name="connsiteX13775" fmla="*/ 16610636 w 24516184"/>
              <a:gd name="connsiteY13775" fmla="*/ 1783178 h 7200899"/>
              <a:gd name="connsiteX13776" fmla="*/ 16610636 w 24516184"/>
              <a:gd name="connsiteY13776" fmla="*/ 1783181 h 7200899"/>
              <a:gd name="connsiteX13777" fmla="*/ 16610636 w 24516184"/>
              <a:gd name="connsiteY13777" fmla="*/ 1783179 h 7200899"/>
              <a:gd name="connsiteX13778" fmla="*/ 16610636 w 24516184"/>
              <a:gd name="connsiteY13778" fmla="*/ 1783178 h 7200899"/>
              <a:gd name="connsiteX13779" fmla="*/ 16610636 w 24516184"/>
              <a:gd name="connsiteY13779" fmla="*/ 1783177 h 7200899"/>
              <a:gd name="connsiteX13780" fmla="*/ 16610644 w 24516184"/>
              <a:gd name="connsiteY13780" fmla="*/ 1783160 h 7200899"/>
              <a:gd name="connsiteX13781" fmla="*/ 16610640 w 24516184"/>
              <a:gd name="connsiteY13781" fmla="*/ 1783167 h 7200899"/>
              <a:gd name="connsiteX13782" fmla="*/ 16610640 w 24516184"/>
              <a:gd name="connsiteY13782" fmla="*/ 1783168 h 7200899"/>
              <a:gd name="connsiteX13783" fmla="*/ 16610640 w 24516184"/>
              <a:gd name="connsiteY13783" fmla="*/ 1783169 h 7200899"/>
              <a:gd name="connsiteX13784" fmla="*/ 16610638 w 24516184"/>
              <a:gd name="connsiteY13784" fmla="*/ 1783173 h 7200899"/>
              <a:gd name="connsiteX13785" fmla="*/ 16610636 w 24516184"/>
              <a:gd name="connsiteY13785" fmla="*/ 1783174 h 7200899"/>
              <a:gd name="connsiteX13786" fmla="*/ 16610638 w 24516184"/>
              <a:gd name="connsiteY13786" fmla="*/ 1783173 h 7200899"/>
              <a:gd name="connsiteX13787" fmla="*/ 16610638 w 24516184"/>
              <a:gd name="connsiteY13787" fmla="*/ 1783173 h 7200899"/>
              <a:gd name="connsiteX13788" fmla="*/ 16610640 w 24516184"/>
              <a:gd name="connsiteY13788" fmla="*/ 1783173 h 7200899"/>
              <a:gd name="connsiteX13789" fmla="*/ 16610640 w 24516184"/>
              <a:gd name="connsiteY13789" fmla="*/ 1783172 h 7200899"/>
              <a:gd name="connsiteX13790" fmla="*/ 16610640 w 24516184"/>
              <a:gd name="connsiteY13790" fmla="*/ 1783171 h 7200899"/>
              <a:gd name="connsiteX13791" fmla="*/ 16610640 w 24516184"/>
              <a:gd name="connsiteY13791" fmla="*/ 1783168 h 7200899"/>
              <a:gd name="connsiteX13792" fmla="*/ 16610644 w 24516184"/>
              <a:gd name="connsiteY13792" fmla="*/ 1783154 h 7200899"/>
              <a:gd name="connsiteX13793" fmla="*/ 16610644 w 24516184"/>
              <a:gd name="connsiteY13793" fmla="*/ 1783156 h 7200899"/>
              <a:gd name="connsiteX13794" fmla="*/ 16610644 w 24516184"/>
              <a:gd name="connsiteY13794" fmla="*/ 1783155 h 7200899"/>
              <a:gd name="connsiteX13795" fmla="*/ 16610644 w 24516184"/>
              <a:gd name="connsiteY13795" fmla="*/ 1783157 h 7200899"/>
              <a:gd name="connsiteX13796" fmla="*/ 16610644 w 24516184"/>
              <a:gd name="connsiteY13796" fmla="*/ 1783159 h 7200899"/>
              <a:gd name="connsiteX13797" fmla="*/ 16610644 w 24516184"/>
              <a:gd name="connsiteY13797" fmla="*/ 1783158 h 7200899"/>
              <a:gd name="connsiteX13798" fmla="*/ 16610644 w 24516184"/>
              <a:gd name="connsiteY13798" fmla="*/ 1783155 h 7200899"/>
              <a:gd name="connsiteX13799" fmla="*/ 16610646 w 24516184"/>
              <a:gd name="connsiteY13799" fmla="*/ 1783151 h 7200899"/>
              <a:gd name="connsiteX13800" fmla="*/ 16610644 w 24516184"/>
              <a:gd name="connsiteY13800" fmla="*/ 1783154 h 7200899"/>
              <a:gd name="connsiteX13801" fmla="*/ 16610646 w 24516184"/>
              <a:gd name="connsiteY13801" fmla="*/ 1783154 h 7200899"/>
              <a:gd name="connsiteX13802" fmla="*/ 16610646 w 24516184"/>
              <a:gd name="connsiteY13802" fmla="*/ 1783153 h 7200899"/>
              <a:gd name="connsiteX13803" fmla="*/ 16610650 w 24516184"/>
              <a:gd name="connsiteY13803" fmla="*/ 1783143 h 7200899"/>
              <a:gd name="connsiteX13804" fmla="*/ 16610648 w 24516184"/>
              <a:gd name="connsiteY13804" fmla="*/ 1783144 h 7200899"/>
              <a:gd name="connsiteX13805" fmla="*/ 16610650 w 24516184"/>
              <a:gd name="connsiteY13805" fmla="*/ 1783144 h 7200899"/>
              <a:gd name="connsiteX13806" fmla="*/ 16610648 w 24516184"/>
              <a:gd name="connsiteY13806" fmla="*/ 1783145 h 7200899"/>
              <a:gd name="connsiteX13807" fmla="*/ 16610648 w 24516184"/>
              <a:gd name="connsiteY13807" fmla="*/ 1783145 h 7200899"/>
              <a:gd name="connsiteX13808" fmla="*/ 16610648 w 24516184"/>
              <a:gd name="connsiteY13808" fmla="*/ 1783146 h 7200899"/>
              <a:gd name="connsiteX13809" fmla="*/ 16610648 w 24516184"/>
              <a:gd name="connsiteY13809" fmla="*/ 1783147 h 7200899"/>
              <a:gd name="connsiteX13810" fmla="*/ 16610648 w 24516184"/>
              <a:gd name="connsiteY13810" fmla="*/ 1783145 h 7200899"/>
              <a:gd name="connsiteX13811" fmla="*/ 16610650 w 24516184"/>
              <a:gd name="connsiteY13811" fmla="*/ 1783144 h 7200899"/>
              <a:gd name="connsiteX13812" fmla="*/ 16610652 w 24516184"/>
              <a:gd name="connsiteY13812" fmla="*/ 1783135 h 7200899"/>
              <a:gd name="connsiteX13813" fmla="*/ 16610652 w 24516184"/>
              <a:gd name="connsiteY13813" fmla="*/ 1783135 h 7200899"/>
              <a:gd name="connsiteX13814" fmla="*/ 16610652 w 24516184"/>
              <a:gd name="connsiteY13814" fmla="*/ 1783138 h 7200899"/>
              <a:gd name="connsiteX13815" fmla="*/ 16610650 w 24516184"/>
              <a:gd name="connsiteY13815" fmla="*/ 1783141 h 7200899"/>
              <a:gd name="connsiteX13816" fmla="*/ 16610652 w 24516184"/>
              <a:gd name="connsiteY13816" fmla="*/ 1783139 h 7200899"/>
              <a:gd name="connsiteX13817" fmla="*/ 16610652 w 24516184"/>
              <a:gd name="connsiteY13817" fmla="*/ 1783138 h 7200899"/>
              <a:gd name="connsiteX13818" fmla="*/ 16610652 w 24516184"/>
              <a:gd name="connsiteY13818" fmla="*/ 1783138 h 7200899"/>
              <a:gd name="connsiteX13819" fmla="*/ 16610652 w 24516184"/>
              <a:gd name="connsiteY13819" fmla="*/ 1783136 h 7200899"/>
              <a:gd name="connsiteX13820" fmla="*/ 16610660 w 24516184"/>
              <a:gd name="connsiteY13820" fmla="*/ 1783117 h 7200899"/>
              <a:gd name="connsiteX13821" fmla="*/ 16610658 w 24516184"/>
              <a:gd name="connsiteY13821" fmla="*/ 1783118 h 7200899"/>
              <a:gd name="connsiteX13822" fmla="*/ 16610656 w 24516184"/>
              <a:gd name="connsiteY13822" fmla="*/ 1783121 h 7200899"/>
              <a:gd name="connsiteX13823" fmla="*/ 16610656 w 24516184"/>
              <a:gd name="connsiteY13823" fmla="*/ 1783123 h 7200899"/>
              <a:gd name="connsiteX13824" fmla="*/ 16610656 w 24516184"/>
              <a:gd name="connsiteY13824" fmla="*/ 1783123 h 7200899"/>
              <a:gd name="connsiteX13825" fmla="*/ 16610656 w 24516184"/>
              <a:gd name="connsiteY13825" fmla="*/ 1783125 h 7200899"/>
              <a:gd name="connsiteX13826" fmla="*/ 16610656 w 24516184"/>
              <a:gd name="connsiteY13826" fmla="*/ 1783127 h 7200899"/>
              <a:gd name="connsiteX13827" fmla="*/ 16610656 w 24516184"/>
              <a:gd name="connsiteY13827" fmla="*/ 1783127 h 7200899"/>
              <a:gd name="connsiteX13828" fmla="*/ 16610656 w 24516184"/>
              <a:gd name="connsiteY13828" fmla="*/ 1783126 h 7200899"/>
              <a:gd name="connsiteX13829" fmla="*/ 16610656 w 24516184"/>
              <a:gd name="connsiteY13829" fmla="*/ 1783123 h 7200899"/>
              <a:gd name="connsiteX13830" fmla="*/ 16610656 w 24516184"/>
              <a:gd name="connsiteY13830" fmla="*/ 1783122 h 7200899"/>
              <a:gd name="connsiteX13831" fmla="*/ 16610658 w 24516184"/>
              <a:gd name="connsiteY13831" fmla="*/ 1783118 h 7200899"/>
              <a:gd name="connsiteX13832" fmla="*/ 16610660 w 24516184"/>
              <a:gd name="connsiteY13832" fmla="*/ 1783117 h 7200899"/>
              <a:gd name="connsiteX13833" fmla="*/ 16610664 w 24516184"/>
              <a:gd name="connsiteY13833" fmla="*/ 1783100 h 7200899"/>
              <a:gd name="connsiteX13834" fmla="*/ 16610664 w 24516184"/>
              <a:gd name="connsiteY13834" fmla="*/ 1783102 h 7200899"/>
              <a:gd name="connsiteX13835" fmla="*/ 16610662 w 24516184"/>
              <a:gd name="connsiteY13835" fmla="*/ 1783108 h 7200899"/>
              <a:gd name="connsiteX13836" fmla="*/ 16610662 w 24516184"/>
              <a:gd name="connsiteY13836" fmla="*/ 1783108 h 7200899"/>
              <a:gd name="connsiteX13837" fmla="*/ 16610660 w 24516184"/>
              <a:gd name="connsiteY13837" fmla="*/ 1783111 h 7200899"/>
              <a:gd name="connsiteX13838" fmla="*/ 16610660 w 24516184"/>
              <a:gd name="connsiteY13838" fmla="*/ 1783115 h 7200899"/>
              <a:gd name="connsiteX13839" fmla="*/ 16610664 w 24516184"/>
              <a:gd name="connsiteY13839" fmla="*/ 1783108 h 7200899"/>
              <a:gd name="connsiteX13840" fmla="*/ 16610662 w 24516184"/>
              <a:gd name="connsiteY13840" fmla="*/ 1783108 h 7200899"/>
              <a:gd name="connsiteX13841" fmla="*/ 16610664 w 24516184"/>
              <a:gd name="connsiteY13841" fmla="*/ 1783107 h 7200899"/>
              <a:gd name="connsiteX13842" fmla="*/ 16610664 w 24516184"/>
              <a:gd name="connsiteY13842" fmla="*/ 1783102 h 7200899"/>
              <a:gd name="connsiteX13843" fmla="*/ 16610664 w 24516184"/>
              <a:gd name="connsiteY13843" fmla="*/ 1783102 h 7200899"/>
              <a:gd name="connsiteX13844" fmla="*/ 16610664 w 24516184"/>
              <a:gd name="connsiteY13844" fmla="*/ 1783101 h 7200899"/>
              <a:gd name="connsiteX13845" fmla="*/ 16610732 w 24516184"/>
              <a:gd name="connsiteY13845" fmla="*/ 1782915 h 7200899"/>
              <a:gd name="connsiteX13846" fmla="*/ 16610690 w 24516184"/>
              <a:gd name="connsiteY13846" fmla="*/ 1783033 h 7200899"/>
              <a:gd name="connsiteX13847" fmla="*/ 16610672 w 24516184"/>
              <a:gd name="connsiteY13847" fmla="*/ 1783083 h 7200899"/>
              <a:gd name="connsiteX13848" fmla="*/ 16610778 w 24516184"/>
              <a:gd name="connsiteY13848" fmla="*/ 1782793 h 7200899"/>
              <a:gd name="connsiteX13849" fmla="*/ 16610776 w 24516184"/>
              <a:gd name="connsiteY13849" fmla="*/ 1782800 h 7200899"/>
              <a:gd name="connsiteX13850" fmla="*/ 16610772 w 24516184"/>
              <a:gd name="connsiteY13850" fmla="*/ 1782806 h 7200899"/>
              <a:gd name="connsiteX13851" fmla="*/ 16610784 w 24516184"/>
              <a:gd name="connsiteY13851" fmla="*/ 1782780 h 7200899"/>
              <a:gd name="connsiteX13852" fmla="*/ 16610780 w 24516184"/>
              <a:gd name="connsiteY13852" fmla="*/ 1782790 h 7200899"/>
              <a:gd name="connsiteX13853" fmla="*/ 16610778 w 24516184"/>
              <a:gd name="connsiteY13853" fmla="*/ 1782793 h 7200899"/>
              <a:gd name="connsiteX13854" fmla="*/ 16610786 w 24516184"/>
              <a:gd name="connsiteY13854" fmla="*/ 1782771 h 7200899"/>
              <a:gd name="connsiteX13855" fmla="*/ 16610668 w 24516184"/>
              <a:gd name="connsiteY13855" fmla="*/ 1783094 h 7200899"/>
              <a:gd name="connsiteX13856" fmla="*/ 16610666 w 24516184"/>
              <a:gd name="connsiteY13856" fmla="*/ 1783097 h 7200899"/>
              <a:gd name="connsiteX13857" fmla="*/ 16610666 w 24516184"/>
              <a:gd name="connsiteY13857" fmla="*/ 1783098 h 7200899"/>
              <a:gd name="connsiteX13858" fmla="*/ 16610668 w 24516184"/>
              <a:gd name="connsiteY13858" fmla="*/ 1783093 h 7200899"/>
              <a:gd name="connsiteX13859" fmla="*/ 16610690 w 24516184"/>
              <a:gd name="connsiteY13859" fmla="*/ 1783033 h 7200899"/>
              <a:gd name="connsiteX13860" fmla="*/ 16610772 w 24516184"/>
              <a:gd name="connsiteY13860" fmla="*/ 1782812 h 7200899"/>
              <a:gd name="connsiteX13861" fmla="*/ 16610772 w 24516184"/>
              <a:gd name="connsiteY13861" fmla="*/ 1782806 h 7200899"/>
              <a:gd name="connsiteX13862" fmla="*/ 16610772 w 24516184"/>
              <a:gd name="connsiteY13862" fmla="*/ 1782810 h 7200899"/>
              <a:gd name="connsiteX13863" fmla="*/ 16610776 w 24516184"/>
              <a:gd name="connsiteY13863" fmla="*/ 1782800 h 7200899"/>
              <a:gd name="connsiteX13864" fmla="*/ 16610780 w 24516184"/>
              <a:gd name="connsiteY13864" fmla="*/ 1782790 h 7200899"/>
              <a:gd name="connsiteX13865" fmla="*/ 16610786 w 24516184"/>
              <a:gd name="connsiteY13865" fmla="*/ 1782772 h 7200899"/>
              <a:gd name="connsiteX13866" fmla="*/ 16610792 w 24516184"/>
              <a:gd name="connsiteY13866" fmla="*/ 1782757 h 7200899"/>
              <a:gd name="connsiteX13867" fmla="*/ 16610792 w 24516184"/>
              <a:gd name="connsiteY13867" fmla="*/ 1782759 h 7200899"/>
              <a:gd name="connsiteX13868" fmla="*/ 16610790 w 24516184"/>
              <a:gd name="connsiteY13868" fmla="*/ 1782761 h 7200899"/>
              <a:gd name="connsiteX13869" fmla="*/ 16610792 w 24516184"/>
              <a:gd name="connsiteY13869" fmla="*/ 1782753 h 7200899"/>
              <a:gd name="connsiteX13870" fmla="*/ 16610792 w 24516184"/>
              <a:gd name="connsiteY13870" fmla="*/ 1782753 h 7200899"/>
              <a:gd name="connsiteX13871" fmla="*/ 16610792 w 24516184"/>
              <a:gd name="connsiteY13871" fmla="*/ 1782757 h 7200899"/>
              <a:gd name="connsiteX13872" fmla="*/ 16610796 w 24516184"/>
              <a:gd name="connsiteY13872" fmla="*/ 1782744 h 7200899"/>
              <a:gd name="connsiteX13873" fmla="*/ 16610792 w 24516184"/>
              <a:gd name="connsiteY13873" fmla="*/ 1782753 h 7200899"/>
              <a:gd name="connsiteX13874" fmla="*/ 16610796 w 24516184"/>
              <a:gd name="connsiteY13874" fmla="*/ 1782744 h 7200899"/>
              <a:gd name="connsiteX13875" fmla="*/ 16610800 w 24516184"/>
              <a:gd name="connsiteY13875" fmla="*/ 1782729 h 7200899"/>
              <a:gd name="connsiteX13876" fmla="*/ 16610796 w 24516184"/>
              <a:gd name="connsiteY13876" fmla="*/ 1782744 h 7200899"/>
              <a:gd name="connsiteX13877" fmla="*/ 16610788 w 24516184"/>
              <a:gd name="connsiteY13877" fmla="*/ 1782765 h 7200899"/>
              <a:gd name="connsiteX13878" fmla="*/ 16610788 w 24516184"/>
              <a:gd name="connsiteY13878" fmla="*/ 1782765 h 7200899"/>
              <a:gd name="connsiteX13879" fmla="*/ 16610788 w 24516184"/>
              <a:gd name="connsiteY13879" fmla="*/ 1782766 h 7200899"/>
              <a:gd name="connsiteX13880" fmla="*/ 16610788 w 24516184"/>
              <a:gd name="connsiteY13880" fmla="*/ 1782767 h 7200899"/>
              <a:gd name="connsiteX13881" fmla="*/ 16610788 w 24516184"/>
              <a:gd name="connsiteY13881" fmla="*/ 1782768 h 7200899"/>
              <a:gd name="connsiteX13882" fmla="*/ 16610788 w 24516184"/>
              <a:gd name="connsiteY13882" fmla="*/ 1782766 h 7200899"/>
              <a:gd name="connsiteX13883" fmla="*/ 16610788 w 24516184"/>
              <a:gd name="connsiteY13883" fmla="*/ 1782765 h 7200899"/>
              <a:gd name="connsiteX13884" fmla="*/ 16610788 w 24516184"/>
              <a:gd name="connsiteY13884" fmla="*/ 1782763 h 7200899"/>
              <a:gd name="connsiteX13885" fmla="*/ 16610790 w 24516184"/>
              <a:gd name="connsiteY13885" fmla="*/ 1782761 h 7200899"/>
              <a:gd name="connsiteX13886" fmla="*/ 16610790 w 24516184"/>
              <a:gd name="connsiteY13886" fmla="*/ 1782762 h 7200899"/>
              <a:gd name="connsiteX13887" fmla="*/ 16610792 w 24516184"/>
              <a:gd name="connsiteY13887" fmla="*/ 1782759 h 7200899"/>
              <a:gd name="connsiteX13888" fmla="*/ 16610792 w 24516184"/>
              <a:gd name="connsiteY13888" fmla="*/ 1782753 h 7200899"/>
              <a:gd name="connsiteX13889" fmla="*/ 16610800 w 24516184"/>
              <a:gd name="connsiteY13889" fmla="*/ 1782730 h 7200899"/>
              <a:gd name="connsiteX13890" fmla="*/ 16610796 w 24516184"/>
              <a:gd name="connsiteY13890" fmla="*/ 1782744 h 7200899"/>
              <a:gd name="connsiteX13891" fmla="*/ 16610806 w 24516184"/>
              <a:gd name="connsiteY13891" fmla="*/ 1782716 h 7200899"/>
              <a:gd name="connsiteX13892" fmla="*/ 16610804 w 24516184"/>
              <a:gd name="connsiteY13892" fmla="*/ 1782717 h 7200899"/>
              <a:gd name="connsiteX13893" fmla="*/ 16610804 w 24516184"/>
              <a:gd name="connsiteY13893" fmla="*/ 1782720 h 7200899"/>
              <a:gd name="connsiteX13894" fmla="*/ 16610804 w 24516184"/>
              <a:gd name="connsiteY13894" fmla="*/ 1782721 h 7200899"/>
              <a:gd name="connsiteX13895" fmla="*/ 16610804 w 24516184"/>
              <a:gd name="connsiteY13895" fmla="*/ 1782724 h 7200899"/>
              <a:gd name="connsiteX13896" fmla="*/ 16610802 w 24516184"/>
              <a:gd name="connsiteY13896" fmla="*/ 1782727 h 7200899"/>
              <a:gd name="connsiteX13897" fmla="*/ 16610804 w 24516184"/>
              <a:gd name="connsiteY13897" fmla="*/ 1782725 h 7200899"/>
              <a:gd name="connsiteX13898" fmla="*/ 16610804 w 24516184"/>
              <a:gd name="connsiteY13898" fmla="*/ 1782725 h 7200899"/>
              <a:gd name="connsiteX13899" fmla="*/ 16610804 w 24516184"/>
              <a:gd name="connsiteY13899" fmla="*/ 1782724 h 7200899"/>
              <a:gd name="connsiteX13900" fmla="*/ 16610804 w 24516184"/>
              <a:gd name="connsiteY13900" fmla="*/ 1782724 h 7200899"/>
              <a:gd name="connsiteX13901" fmla="*/ 16610804 w 24516184"/>
              <a:gd name="connsiteY13901" fmla="*/ 1782722 h 7200899"/>
              <a:gd name="connsiteX13902" fmla="*/ 16610804 w 24516184"/>
              <a:gd name="connsiteY13902" fmla="*/ 1782721 h 7200899"/>
              <a:gd name="connsiteX13903" fmla="*/ 16610804 w 24516184"/>
              <a:gd name="connsiteY13903" fmla="*/ 1782719 h 7200899"/>
              <a:gd name="connsiteX13904" fmla="*/ 16610804 w 24516184"/>
              <a:gd name="connsiteY13904" fmla="*/ 1782718 h 7200899"/>
              <a:gd name="connsiteX13905" fmla="*/ 16610806 w 24516184"/>
              <a:gd name="connsiteY13905" fmla="*/ 1782716 h 7200899"/>
              <a:gd name="connsiteX13906" fmla="*/ 16610814 w 24516184"/>
              <a:gd name="connsiteY13906" fmla="*/ 1782696 h 7200899"/>
              <a:gd name="connsiteX13907" fmla="*/ 16610812 w 24516184"/>
              <a:gd name="connsiteY13907" fmla="*/ 1782698 h 7200899"/>
              <a:gd name="connsiteX13908" fmla="*/ 16610812 w 24516184"/>
              <a:gd name="connsiteY13908" fmla="*/ 1782697 h 7200899"/>
              <a:gd name="connsiteX13909" fmla="*/ 16610820 w 24516184"/>
              <a:gd name="connsiteY13909" fmla="*/ 1782678 h 7200899"/>
              <a:gd name="connsiteX13910" fmla="*/ 16610820 w 24516184"/>
              <a:gd name="connsiteY13910" fmla="*/ 1782679 h 7200899"/>
              <a:gd name="connsiteX13911" fmla="*/ 16610820 w 24516184"/>
              <a:gd name="connsiteY13911" fmla="*/ 1782679 h 7200899"/>
              <a:gd name="connsiteX13912" fmla="*/ 16610820 w 24516184"/>
              <a:gd name="connsiteY13912" fmla="*/ 1782680 h 7200899"/>
              <a:gd name="connsiteX13913" fmla="*/ 16610818 w 24516184"/>
              <a:gd name="connsiteY13913" fmla="*/ 1782683 h 7200899"/>
              <a:gd name="connsiteX13914" fmla="*/ 16610816 w 24516184"/>
              <a:gd name="connsiteY13914" fmla="*/ 1782686 h 7200899"/>
              <a:gd name="connsiteX13915" fmla="*/ 16610816 w 24516184"/>
              <a:gd name="connsiteY13915" fmla="*/ 1782687 h 7200899"/>
              <a:gd name="connsiteX13916" fmla="*/ 16610816 w 24516184"/>
              <a:gd name="connsiteY13916" fmla="*/ 1782688 h 7200899"/>
              <a:gd name="connsiteX13917" fmla="*/ 16610816 w 24516184"/>
              <a:gd name="connsiteY13917" fmla="*/ 1782689 h 7200899"/>
              <a:gd name="connsiteX13918" fmla="*/ 16610816 w 24516184"/>
              <a:gd name="connsiteY13918" fmla="*/ 1782690 h 7200899"/>
              <a:gd name="connsiteX13919" fmla="*/ 16610812 w 24516184"/>
              <a:gd name="connsiteY13919" fmla="*/ 1782697 h 7200899"/>
              <a:gd name="connsiteX13920" fmla="*/ 16610808 w 24516184"/>
              <a:gd name="connsiteY13920" fmla="*/ 1782710 h 7200899"/>
              <a:gd name="connsiteX13921" fmla="*/ 16610812 w 24516184"/>
              <a:gd name="connsiteY13921" fmla="*/ 1782698 h 7200899"/>
              <a:gd name="connsiteX13922" fmla="*/ 16610816 w 24516184"/>
              <a:gd name="connsiteY13922" fmla="*/ 1782693 h 7200899"/>
              <a:gd name="connsiteX13923" fmla="*/ 16610814 w 24516184"/>
              <a:gd name="connsiteY13923" fmla="*/ 1782696 h 7200899"/>
              <a:gd name="connsiteX13924" fmla="*/ 16610816 w 24516184"/>
              <a:gd name="connsiteY13924" fmla="*/ 1782692 h 7200899"/>
              <a:gd name="connsiteX13925" fmla="*/ 16610816 w 24516184"/>
              <a:gd name="connsiteY13925" fmla="*/ 1782691 h 7200899"/>
              <a:gd name="connsiteX13926" fmla="*/ 16610816 w 24516184"/>
              <a:gd name="connsiteY13926" fmla="*/ 1782689 h 7200899"/>
              <a:gd name="connsiteX13927" fmla="*/ 16610816 w 24516184"/>
              <a:gd name="connsiteY13927" fmla="*/ 1782687 h 7200899"/>
              <a:gd name="connsiteX13928" fmla="*/ 16610818 w 24516184"/>
              <a:gd name="connsiteY13928" fmla="*/ 1782683 h 7200899"/>
              <a:gd name="connsiteX13929" fmla="*/ 16610820 w 24516184"/>
              <a:gd name="connsiteY13929" fmla="*/ 1782679 h 7200899"/>
              <a:gd name="connsiteX13930" fmla="*/ 16610824 w 24516184"/>
              <a:gd name="connsiteY13930" fmla="*/ 1782671 h 7200899"/>
              <a:gd name="connsiteX13931" fmla="*/ 16610822 w 24516184"/>
              <a:gd name="connsiteY13931" fmla="*/ 1782672 h 7200899"/>
              <a:gd name="connsiteX13932" fmla="*/ 16610822 w 24516184"/>
              <a:gd name="connsiteY13932" fmla="*/ 1782674 h 7200899"/>
              <a:gd name="connsiteX13933" fmla="*/ 16610826 w 24516184"/>
              <a:gd name="connsiteY13933" fmla="*/ 1782662 h 7200899"/>
              <a:gd name="connsiteX13934" fmla="*/ 16610826 w 24516184"/>
              <a:gd name="connsiteY13934" fmla="*/ 1782663 h 7200899"/>
              <a:gd name="connsiteX13935" fmla="*/ 16610824 w 24516184"/>
              <a:gd name="connsiteY13935" fmla="*/ 1782664 h 7200899"/>
              <a:gd name="connsiteX13936" fmla="*/ 16610828 w 24516184"/>
              <a:gd name="connsiteY13936" fmla="*/ 1782653 h 7200899"/>
              <a:gd name="connsiteX13937" fmla="*/ 16610828 w 24516184"/>
              <a:gd name="connsiteY13937" fmla="*/ 1782658 h 7200899"/>
              <a:gd name="connsiteX13938" fmla="*/ 16610828 w 24516184"/>
              <a:gd name="connsiteY13938" fmla="*/ 1782659 h 7200899"/>
              <a:gd name="connsiteX13939" fmla="*/ 16610828 w 24516184"/>
              <a:gd name="connsiteY13939" fmla="*/ 1782659 h 7200899"/>
              <a:gd name="connsiteX13940" fmla="*/ 16610828 w 24516184"/>
              <a:gd name="connsiteY13940" fmla="*/ 1782660 h 7200899"/>
              <a:gd name="connsiteX13941" fmla="*/ 16610824 w 24516184"/>
              <a:gd name="connsiteY13941" fmla="*/ 1782664 h 7200899"/>
              <a:gd name="connsiteX13942" fmla="*/ 16610824 w 24516184"/>
              <a:gd name="connsiteY13942" fmla="*/ 1782665 h 7200899"/>
              <a:gd name="connsiteX13943" fmla="*/ 16610824 w 24516184"/>
              <a:gd name="connsiteY13943" fmla="*/ 1782666 h 7200899"/>
              <a:gd name="connsiteX13944" fmla="*/ 16610824 w 24516184"/>
              <a:gd name="connsiteY13944" fmla="*/ 1782669 h 7200899"/>
              <a:gd name="connsiteX13945" fmla="*/ 16610822 w 24516184"/>
              <a:gd name="connsiteY13945" fmla="*/ 1782671 h 7200899"/>
              <a:gd name="connsiteX13946" fmla="*/ 16610824 w 24516184"/>
              <a:gd name="connsiteY13946" fmla="*/ 1782670 h 7200899"/>
              <a:gd name="connsiteX13947" fmla="*/ 16610824 w 24516184"/>
              <a:gd name="connsiteY13947" fmla="*/ 1782669 h 7200899"/>
              <a:gd name="connsiteX13948" fmla="*/ 16610824 w 24516184"/>
              <a:gd name="connsiteY13948" fmla="*/ 1782669 h 7200899"/>
              <a:gd name="connsiteX13949" fmla="*/ 16610824 w 24516184"/>
              <a:gd name="connsiteY13949" fmla="*/ 1782668 h 7200899"/>
              <a:gd name="connsiteX13950" fmla="*/ 16610824 w 24516184"/>
              <a:gd name="connsiteY13950" fmla="*/ 1782665 h 7200899"/>
              <a:gd name="connsiteX13951" fmla="*/ 16610826 w 24516184"/>
              <a:gd name="connsiteY13951" fmla="*/ 1782663 h 7200899"/>
              <a:gd name="connsiteX13952" fmla="*/ 16610828 w 24516184"/>
              <a:gd name="connsiteY13952" fmla="*/ 1782660 h 7200899"/>
              <a:gd name="connsiteX13953" fmla="*/ 16610826 w 24516184"/>
              <a:gd name="connsiteY13953" fmla="*/ 1782662 h 7200899"/>
              <a:gd name="connsiteX13954" fmla="*/ 16610828 w 24516184"/>
              <a:gd name="connsiteY13954" fmla="*/ 1782660 h 7200899"/>
              <a:gd name="connsiteX13955" fmla="*/ 16610828 w 24516184"/>
              <a:gd name="connsiteY13955" fmla="*/ 1782659 h 7200899"/>
              <a:gd name="connsiteX13956" fmla="*/ 16610828 w 24516184"/>
              <a:gd name="connsiteY13956" fmla="*/ 1782655 h 7200899"/>
              <a:gd name="connsiteX13957" fmla="*/ 16610830 w 24516184"/>
              <a:gd name="connsiteY13957" fmla="*/ 1782653 h 7200899"/>
              <a:gd name="connsiteX13958" fmla="*/ 16610840 w 24516184"/>
              <a:gd name="connsiteY13958" fmla="*/ 1782622 h 7200899"/>
              <a:gd name="connsiteX13959" fmla="*/ 16610840 w 24516184"/>
              <a:gd name="connsiteY13959" fmla="*/ 1782623 h 7200899"/>
              <a:gd name="connsiteX13960" fmla="*/ 16610838 w 24516184"/>
              <a:gd name="connsiteY13960" fmla="*/ 1782628 h 7200899"/>
              <a:gd name="connsiteX13961" fmla="*/ 16610838 w 24516184"/>
              <a:gd name="connsiteY13961" fmla="*/ 1782630 h 7200899"/>
              <a:gd name="connsiteX13962" fmla="*/ 16610836 w 24516184"/>
              <a:gd name="connsiteY13962" fmla="*/ 1782632 h 7200899"/>
              <a:gd name="connsiteX13963" fmla="*/ 16610836 w 24516184"/>
              <a:gd name="connsiteY13963" fmla="*/ 1782638 h 7200899"/>
              <a:gd name="connsiteX13964" fmla="*/ 16610836 w 24516184"/>
              <a:gd name="connsiteY13964" fmla="*/ 1782634 h 7200899"/>
              <a:gd name="connsiteX13965" fmla="*/ 16610834 w 24516184"/>
              <a:gd name="connsiteY13965" fmla="*/ 1782641 h 7200899"/>
              <a:gd name="connsiteX13966" fmla="*/ 16610832 w 24516184"/>
              <a:gd name="connsiteY13966" fmla="*/ 1782644 h 7200899"/>
              <a:gd name="connsiteX13967" fmla="*/ 16610832 w 24516184"/>
              <a:gd name="connsiteY13967" fmla="*/ 1782644 h 7200899"/>
              <a:gd name="connsiteX13968" fmla="*/ 16610832 w 24516184"/>
              <a:gd name="connsiteY13968" fmla="*/ 1782647 h 7200899"/>
              <a:gd name="connsiteX13969" fmla="*/ 16610830 w 24516184"/>
              <a:gd name="connsiteY13969" fmla="*/ 1782651 h 7200899"/>
              <a:gd name="connsiteX13970" fmla="*/ 16610830 w 24516184"/>
              <a:gd name="connsiteY13970" fmla="*/ 1782651 h 7200899"/>
              <a:gd name="connsiteX13971" fmla="*/ 16610832 w 24516184"/>
              <a:gd name="connsiteY13971" fmla="*/ 1782650 h 7200899"/>
              <a:gd name="connsiteX13972" fmla="*/ 16610832 w 24516184"/>
              <a:gd name="connsiteY13972" fmla="*/ 1782647 h 7200899"/>
              <a:gd name="connsiteX13973" fmla="*/ 16610832 w 24516184"/>
              <a:gd name="connsiteY13973" fmla="*/ 1782644 h 7200899"/>
              <a:gd name="connsiteX13974" fmla="*/ 16610836 w 24516184"/>
              <a:gd name="connsiteY13974" fmla="*/ 1782638 h 7200899"/>
              <a:gd name="connsiteX13975" fmla="*/ 16610840 w 24516184"/>
              <a:gd name="connsiteY13975" fmla="*/ 1782627 h 7200899"/>
              <a:gd name="connsiteX13976" fmla="*/ 16610840 w 24516184"/>
              <a:gd name="connsiteY13976" fmla="*/ 1782623 h 7200899"/>
              <a:gd name="connsiteX13977" fmla="*/ 16610840 w 24516184"/>
              <a:gd name="connsiteY13977" fmla="*/ 1782623 h 7200899"/>
              <a:gd name="connsiteX13978" fmla="*/ 16610840 w 24516184"/>
              <a:gd name="connsiteY13978" fmla="*/ 1782623 h 7200899"/>
              <a:gd name="connsiteX13979" fmla="*/ 16610844 w 24516184"/>
              <a:gd name="connsiteY13979" fmla="*/ 1782614 h 7200899"/>
              <a:gd name="connsiteX13980" fmla="*/ 16610844 w 24516184"/>
              <a:gd name="connsiteY13980" fmla="*/ 1782614 h 7200899"/>
              <a:gd name="connsiteX13981" fmla="*/ 16610844 w 24516184"/>
              <a:gd name="connsiteY13981" fmla="*/ 1782615 h 7200899"/>
              <a:gd name="connsiteX13982" fmla="*/ 16610844 w 24516184"/>
              <a:gd name="connsiteY13982" fmla="*/ 1782613 h 7200899"/>
              <a:gd name="connsiteX13983" fmla="*/ 16610844 w 24516184"/>
              <a:gd name="connsiteY13983" fmla="*/ 1782614 h 7200899"/>
              <a:gd name="connsiteX13984" fmla="*/ 16610844 w 24516184"/>
              <a:gd name="connsiteY13984" fmla="*/ 1782613 h 7200899"/>
              <a:gd name="connsiteX13985" fmla="*/ 16610844 w 24516184"/>
              <a:gd name="connsiteY13985" fmla="*/ 1782611 h 7200899"/>
              <a:gd name="connsiteX13986" fmla="*/ 16610844 w 24516184"/>
              <a:gd name="connsiteY13986" fmla="*/ 1782612 h 7200899"/>
              <a:gd name="connsiteX13987" fmla="*/ 16610844 w 24516184"/>
              <a:gd name="connsiteY13987" fmla="*/ 1782613 h 7200899"/>
              <a:gd name="connsiteX13988" fmla="*/ 16610844 w 24516184"/>
              <a:gd name="connsiteY13988" fmla="*/ 1782610 h 7200899"/>
              <a:gd name="connsiteX13989" fmla="*/ 16610844 w 24516184"/>
              <a:gd name="connsiteY13989" fmla="*/ 1782611 h 7200899"/>
              <a:gd name="connsiteX13990" fmla="*/ 16610844 w 24516184"/>
              <a:gd name="connsiteY13990" fmla="*/ 1782610 h 7200899"/>
              <a:gd name="connsiteX13991" fmla="*/ 16610848 w 24516184"/>
              <a:gd name="connsiteY13991" fmla="*/ 1782606 h 7200899"/>
              <a:gd name="connsiteX13992" fmla="*/ 16610846 w 24516184"/>
              <a:gd name="connsiteY13992" fmla="*/ 1782607 h 7200899"/>
              <a:gd name="connsiteX13993" fmla="*/ 16610844 w 24516184"/>
              <a:gd name="connsiteY13993" fmla="*/ 1782610 h 7200899"/>
              <a:gd name="connsiteX13994" fmla="*/ 16610844 w 24516184"/>
              <a:gd name="connsiteY13994" fmla="*/ 1782610 h 7200899"/>
              <a:gd name="connsiteX13995" fmla="*/ 16610844 w 24516184"/>
              <a:gd name="connsiteY13995" fmla="*/ 1782613 h 7200899"/>
              <a:gd name="connsiteX13996" fmla="*/ 16610844 w 24516184"/>
              <a:gd name="connsiteY13996" fmla="*/ 1782615 h 7200899"/>
              <a:gd name="connsiteX13997" fmla="*/ 16610842 w 24516184"/>
              <a:gd name="connsiteY13997" fmla="*/ 1782618 h 7200899"/>
              <a:gd name="connsiteX13998" fmla="*/ 16610842 w 24516184"/>
              <a:gd name="connsiteY13998" fmla="*/ 1782619 h 7200899"/>
              <a:gd name="connsiteX13999" fmla="*/ 16610844 w 24516184"/>
              <a:gd name="connsiteY13999" fmla="*/ 1782616 h 7200899"/>
              <a:gd name="connsiteX14000" fmla="*/ 16610844 w 24516184"/>
              <a:gd name="connsiteY14000" fmla="*/ 1782614 h 7200899"/>
              <a:gd name="connsiteX14001" fmla="*/ 16610844 w 24516184"/>
              <a:gd name="connsiteY14001" fmla="*/ 1782612 h 7200899"/>
              <a:gd name="connsiteX14002" fmla="*/ 16610846 w 24516184"/>
              <a:gd name="connsiteY14002" fmla="*/ 1782609 h 7200899"/>
              <a:gd name="connsiteX14003" fmla="*/ 16610844 w 24516184"/>
              <a:gd name="connsiteY14003" fmla="*/ 1782610 h 7200899"/>
              <a:gd name="connsiteX14004" fmla="*/ 16610844 w 24516184"/>
              <a:gd name="connsiteY14004" fmla="*/ 1782610 h 7200899"/>
              <a:gd name="connsiteX14005" fmla="*/ 16610846 w 24516184"/>
              <a:gd name="connsiteY14005" fmla="*/ 1782608 h 7200899"/>
              <a:gd name="connsiteX14006" fmla="*/ 16610848 w 24516184"/>
              <a:gd name="connsiteY14006" fmla="*/ 1782600 h 7200899"/>
              <a:gd name="connsiteX14007" fmla="*/ 16610848 w 24516184"/>
              <a:gd name="connsiteY14007" fmla="*/ 1782602 h 7200899"/>
              <a:gd name="connsiteX14008" fmla="*/ 16610848 w 24516184"/>
              <a:gd name="connsiteY14008" fmla="*/ 1782604 h 7200899"/>
              <a:gd name="connsiteX14009" fmla="*/ 16610846 w 24516184"/>
              <a:gd name="connsiteY14009" fmla="*/ 1782606 h 7200899"/>
              <a:gd name="connsiteX14010" fmla="*/ 16610848 w 24516184"/>
              <a:gd name="connsiteY14010" fmla="*/ 1782605 h 7200899"/>
              <a:gd name="connsiteX14011" fmla="*/ 16610848 w 24516184"/>
              <a:gd name="connsiteY14011" fmla="*/ 1782604 h 7200899"/>
              <a:gd name="connsiteX14012" fmla="*/ 16610848 w 24516184"/>
              <a:gd name="connsiteY14012" fmla="*/ 1782603 h 7200899"/>
              <a:gd name="connsiteX14013" fmla="*/ 16610884 w 24516184"/>
              <a:gd name="connsiteY14013" fmla="*/ 1782506 h 7200899"/>
              <a:gd name="connsiteX14014" fmla="*/ 16610884 w 24516184"/>
              <a:gd name="connsiteY14014" fmla="*/ 1782506 h 7200899"/>
              <a:gd name="connsiteX14015" fmla="*/ 16610880 w 24516184"/>
              <a:gd name="connsiteY14015" fmla="*/ 1782514 h 7200899"/>
              <a:gd name="connsiteX14016" fmla="*/ 16610884 w 24516184"/>
              <a:gd name="connsiteY14016" fmla="*/ 1782504 h 7200899"/>
              <a:gd name="connsiteX14017" fmla="*/ 16610884 w 24516184"/>
              <a:gd name="connsiteY14017" fmla="*/ 1782506 h 7200899"/>
              <a:gd name="connsiteX14018" fmla="*/ 16610884 w 24516184"/>
              <a:gd name="connsiteY14018" fmla="*/ 1782505 h 7200899"/>
              <a:gd name="connsiteX14019" fmla="*/ 16610850 w 24516184"/>
              <a:gd name="connsiteY14019" fmla="*/ 1782595 h 7200899"/>
              <a:gd name="connsiteX14020" fmla="*/ 16610880 w 24516184"/>
              <a:gd name="connsiteY14020" fmla="*/ 1782514 h 7200899"/>
              <a:gd name="connsiteX14021" fmla="*/ 16610866 w 24516184"/>
              <a:gd name="connsiteY14021" fmla="*/ 1782553 h 7200899"/>
              <a:gd name="connsiteX14022" fmla="*/ 16610848 w 24516184"/>
              <a:gd name="connsiteY14022" fmla="*/ 1782598 h 7200899"/>
              <a:gd name="connsiteX14023" fmla="*/ 16610848 w 24516184"/>
              <a:gd name="connsiteY14023" fmla="*/ 1782600 h 7200899"/>
              <a:gd name="connsiteX14024" fmla="*/ 16610848 w 24516184"/>
              <a:gd name="connsiteY14024" fmla="*/ 1782599 h 7200899"/>
              <a:gd name="connsiteX14025" fmla="*/ 16610866 w 24516184"/>
              <a:gd name="connsiteY14025" fmla="*/ 1782553 h 7200899"/>
              <a:gd name="connsiteX14026" fmla="*/ 16610884 w 24516184"/>
              <a:gd name="connsiteY14026" fmla="*/ 1782506 h 7200899"/>
              <a:gd name="connsiteX14027" fmla="*/ 16610890 w 24516184"/>
              <a:gd name="connsiteY14027" fmla="*/ 1782486 h 7200899"/>
              <a:gd name="connsiteX14028" fmla="*/ 16610888 w 24516184"/>
              <a:gd name="connsiteY14028" fmla="*/ 1782489 h 7200899"/>
              <a:gd name="connsiteX14029" fmla="*/ 16610888 w 24516184"/>
              <a:gd name="connsiteY14029" fmla="*/ 1782492 h 7200899"/>
              <a:gd name="connsiteX14030" fmla="*/ 16610888 w 24516184"/>
              <a:gd name="connsiteY14030" fmla="*/ 1782494 h 7200899"/>
              <a:gd name="connsiteX14031" fmla="*/ 16610888 w 24516184"/>
              <a:gd name="connsiteY14031" fmla="*/ 1782495 h 7200899"/>
              <a:gd name="connsiteX14032" fmla="*/ 16610884 w 24516184"/>
              <a:gd name="connsiteY14032" fmla="*/ 1782500 h 7200899"/>
              <a:gd name="connsiteX14033" fmla="*/ 16610886 w 24516184"/>
              <a:gd name="connsiteY14033" fmla="*/ 1782498 h 7200899"/>
              <a:gd name="connsiteX14034" fmla="*/ 16610886 w 24516184"/>
              <a:gd name="connsiteY14034" fmla="*/ 1782500 h 7200899"/>
              <a:gd name="connsiteX14035" fmla="*/ 16610884 w 24516184"/>
              <a:gd name="connsiteY14035" fmla="*/ 1782501 h 7200899"/>
              <a:gd name="connsiteX14036" fmla="*/ 16610884 w 24516184"/>
              <a:gd name="connsiteY14036" fmla="*/ 1782501 h 7200899"/>
              <a:gd name="connsiteX14037" fmla="*/ 16610886 w 24516184"/>
              <a:gd name="connsiteY14037" fmla="*/ 1782500 h 7200899"/>
              <a:gd name="connsiteX14038" fmla="*/ 16610888 w 24516184"/>
              <a:gd name="connsiteY14038" fmla="*/ 1782495 h 7200899"/>
              <a:gd name="connsiteX14039" fmla="*/ 16610888 w 24516184"/>
              <a:gd name="connsiteY14039" fmla="*/ 1782492 h 7200899"/>
              <a:gd name="connsiteX14040" fmla="*/ 16610888 w 24516184"/>
              <a:gd name="connsiteY14040" fmla="*/ 1782492 h 7200899"/>
              <a:gd name="connsiteX14041" fmla="*/ 16610888 w 24516184"/>
              <a:gd name="connsiteY14041" fmla="*/ 1782491 h 7200899"/>
              <a:gd name="connsiteX14042" fmla="*/ 16610888 w 24516184"/>
              <a:gd name="connsiteY14042" fmla="*/ 1782489 h 7200899"/>
              <a:gd name="connsiteX14043" fmla="*/ 16610892 w 24516184"/>
              <a:gd name="connsiteY14043" fmla="*/ 1782486 h 7200899"/>
              <a:gd name="connsiteX14044" fmla="*/ 16610892 w 24516184"/>
              <a:gd name="connsiteY14044" fmla="*/ 1782481 h 7200899"/>
              <a:gd name="connsiteX14045" fmla="*/ 16610892 w 24516184"/>
              <a:gd name="connsiteY14045" fmla="*/ 1782482 h 7200899"/>
              <a:gd name="connsiteX14046" fmla="*/ 16610892 w 24516184"/>
              <a:gd name="connsiteY14046" fmla="*/ 1782483 h 7200899"/>
              <a:gd name="connsiteX14047" fmla="*/ 16610904 w 24516184"/>
              <a:gd name="connsiteY14047" fmla="*/ 1782449 h 7200899"/>
              <a:gd name="connsiteX14048" fmla="*/ 16610902 w 24516184"/>
              <a:gd name="connsiteY14048" fmla="*/ 1782454 h 7200899"/>
              <a:gd name="connsiteX14049" fmla="*/ 16610904 w 24516184"/>
              <a:gd name="connsiteY14049" fmla="*/ 1782451 h 7200899"/>
              <a:gd name="connsiteX14050" fmla="*/ 16610908 w 24516184"/>
              <a:gd name="connsiteY14050" fmla="*/ 1782438 h 7200899"/>
              <a:gd name="connsiteX14051" fmla="*/ 16610908 w 24516184"/>
              <a:gd name="connsiteY14051" fmla="*/ 1782439 h 7200899"/>
              <a:gd name="connsiteX14052" fmla="*/ 16610908 w 24516184"/>
              <a:gd name="connsiteY14052" fmla="*/ 1782440 h 7200899"/>
              <a:gd name="connsiteX14053" fmla="*/ 16610908 w 24516184"/>
              <a:gd name="connsiteY14053" fmla="*/ 1782439 h 7200899"/>
              <a:gd name="connsiteX14054" fmla="*/ 16610912 w 24516184"/>
              <a:gd name="connsiteY14054" fmla="*/ 1782429 h 7200899"/>
              <a:gd name="connsiteX14055" fmla="*/ 16610912 w 24516184"/>
              <a:gd name="connsiteY14055" fmla="*/ 1782430 h 7200899"/>
              <a:gd name="connsiteX14056" fmla="*/ 16610910 w 24516184"/>
              <a:gd name="connsiteY14056" fmla="*/ 1782431 h 7200899"/>
              <a:gd name="connsiteX14057" fmla="*/ 16610912 w 24516184"/>
              <a:gd name="connsiteY14057" fmla="*/ 1782422 h 7200899"/>
              <a:gd name="connsiteX14058" fmla="*/ 16610912 w 24516184"/>
              <a:gd name="connsiteY14058" fmla="*/ 1782426 h 7200899"/>
              <a:gd name="connsiteX14059" fmla="*/ 16610912 w 24516184"/>
              <a:gd name="connsiteY14059" fmla="*/ 1782423 h 7200899"/>
              <a:gd name="connsiteX14060" fmla="*/ 16610912 w 24516184"/>
              <a:gd name="connsiteY14060" fmla="*/ 1782427 h 7200899"/>
              <a:gd name="connsiteX14061" fmla="*/ 16610910 w 24516184"/>
              <a:gd name="connsiteY14061" fmla="*/ 1782431 h 7200899"/>
              <a:gd name="connsiteX14062" fmla="*/ 16610908 w 24516184"/>
              <a:gd name="connsiteY14062" fmla="*/ 1782436 h 7200899"/>
              <a:gd name="connsiteX14063" fmla="*/ 16610908 w 24516184"/>
              <a:gd name="connsiteY14063" fmla="*/ 1782437 h 7200899"/>
              <a:gd name="connsiteX14064" fmla="*/ 16610908 w 24516184"/>
              <a:gd name="connsiteY14064" fmla="*/ 1782439 h 7200899"/>
              <a:gd name="connsiteX14065" fmla="*/ 16610906 w 24516184"/>
              <a:gd name="connsiteY14065" fmla="*/ 1782441 h 7200899"/>
              <a:gd name="connsiteX14066" fmla="*/ 16610908 w 24516184"/>
              <a:gd name="connsiteY14066" fmla="*/ 1782440 h 7200899"/>
              <a:gd name="connsiteX14067" fmla="*/ 16610908 w 24516184"/>
              <a:gd name="connsiteY14067" fmla="*/ 1782441 h 7200899"/>
              <a:gd name="connsiteX14068" fmla="*/ 16610906 w 24516184"/>
              <a:gd name="connsiteY14068" fmla="*/ 1782442 h 7200899"/>
              <a:gd name="connsiteX14069" fmla="*/ 16610906 w 24516184"/>
              <a:gd name="connsiteY14069" fmla="*/ 1782445 h 7200899"/>
              <a:gd name="connsiteX14070" fmla="*/ 16610904 w 24516184"/>
              <a:gd name="connsiteY14070" fmla="*/ 1782449 h 7200899"/>
              <a:gd name="connsiteX14071" fmla="*/ 16610904 w 24516184"/>
              <a:gd name="connsiteY14071" fmla="*/ 1782446 h 7200899"/>
              <a:gd name="connsiteX14072" fmla="*/ 16610904 w 24516184"/>
              <a:gd name="connsiteY14072" fmla="*/ 1782451 h 7200899"/>
              <a:gd name="connsiteX14073" fmla="*/ 16610898 w 24516184"/>
              <a:gd name="connsiteY14073" fmla="*/ 1782464 h 7200899"/>
              <a:gd name="connsiteX14074" fmla="*/ 16610902 w 24516184"/>
              <a:gd name="connsiteY14074" fmla="*/ 1782454 h 7200899"/>
              <a:gd name="connsiteX14075" fmla="*/ 16610898 w 24516184"/>
              <a:gd name="connsiteY14075" fmla="*/ 1782466 h 7200899"/>
              <a:gd name="connsiteX14076" fmla="*/ 16610896 w 24516184"/>
              <a:gd name="connsiteY14076" fmla="*/ 1782472 h 7200899"/>
              <a:gd name="connsiteX14077" fmla="*/ 16610896 w 24516184"/>
              <a:gd name="connsiteY14077" fmla="*/ 1782470 h 7200899"/>
              <a:gd name="connsiteX14078" fmla="*/ 16610896 w 24516184"/>
              <a:gd name="connsiteY14078" fmla="*/ 1782474 h 7200899"/>
              <a:gd name="connsiteX14079" fmla="*/ 16610892 w 24516184"/>
              <a:gd name="connsiteY14079" fmla="*/ 1782484 h 7200899"/>
              <a:gd name="connsiteX14080" fmla="*/ 16610892 w 24516184"/>
              <a:gd name="connsiteY14080" fmla="*/ 1782483 h 7200899"/>
              <a:gd name="connsiteX14081" fmla="*/ 16610892 w 24516184"/>
              <a:gd name="connsiteY14081" fmla="*/ 1782484 h 7200899"/>
              <a:gd name="connsiteX14082" fmla="*/ 16610892 w 24516184"/>
              <a:gd name="connsiteY14082" fmla="*/ 1782482 h 7200899"/>
              <a:gd name="connsiteX14083" fmla="*/ 16610896 w 24516184"/>
              <a:gd name="connsiteY14083" fmla="*/ 1782474 h 7200899"/>
              <a:gd name="connsiteX14084" fmla="*/ 16610896 w 24516184"/>
              <a:gd name="connsiteY14084" fmla="*/ 1782473 h 7200899"/>
              <a:gd name="connsiteX14085" fmla="*/ 16610896 w 24516184"/>
              <a:gd name="connsiteY14085" fmla="*/ 1782472 h 7200899"/>
              <a:gd name="connsiteX14086" fmla="*/ 16610896 w 24516184"/>
              <a:gd name="connsiteY14086" fmla="*/ 1782468 h 7200899"/>
              <a:gd name="connsiteX14087" fmla="*/ 16610898 w 24516184"/>
              <a:gd name="connsiteY14087" fmla="*/ 1782466 h 7200899"/>
              <a:gd name="connsiteX14088" fmla="*/ 16610906 w 24516184"/>
              <a:gd name="connsiteY14088" fmla="*/ 1782445 h 7200899"/>
              <a:gd name="connsiteX14089" fmla="*/ 16610908 w 24516184"/>
              <a:gd name="connsiteY14089" fmla="*/ 1782441 h 7200899"/>
              <a:gd name="connsiteX14090" fmla="*/ 16610908 w 24516184"/>
              <a:gd name="connsiteY14090" fmla="*/ 1782439 h 7200899"/>
              <a:gd name="connsiteX14091" fmla="*/ 16610908 w 24516184"/>
              <a:gd name="connsiteY14091" fmla="*/ 1782437 h 7200899"/>
              <a:gd name="connsiteX14092" fmla="*/ 16610908 w 24516184"/>
              <a:gd name="connsiteY14092" fmla="*/ 1782438 h 7200899"/>
              <a:gd name="connsiteX14093" fmla="*/ 16610908 w 24516184"/>
              <a:gd name="connsiteY14093" fmla="*/ 1782437 h 7200899"/>
              <a:gd name="connsiteX14094" fmla="*/ 16610908 w 24516184"/>
              <a:gd name="connsiteY14094" fmla="*/ 1782436 h 7200899"/>
              <a:gd name="connsiteX14095" fmla="*/ 16610912 w 24516184"/>
              <a:gd name="connsiteY14095" fmla="*/ 1782430 h 7200899"/>
              <a:gd name="connsiteX14096" fmla="*/ 16610912 w 24516184"/>
              <a:gd name="connsiteY14096" fmla="*/ 1782429 h 7200899"/>
              <a:gd name="connsiteX14097" fmla="*/ 16610912 w 24516184"/>
              <a:gd name="connsiteY14097" fmla="*/ 1782429 h 7200899"/>
              <a:gd name="connsiteX14098" fmla="*/ 16610912 w 24516184"/>
              <a:gd name="connsiteY14098" fmla="*/ 1782428 h 7200899"/>
              <a:gd name="connsiteX14099" fmla="*/ 16610912 w 24516184"/>
              <a:gd name="connsiteY14099" fmla="*/ 1782427 h 7200899"/>
              <a:gd name="connsiteX14100" fmla="*/ 16610912 w 24516184"/>
              <a:gd name="connsiteY14100" fmla="*/ 1782423 h 7200899"/>
              <a:gd name="connsiteX14101" fmla="*/ 16610914 w 24516184"/>
              <a:gd name="connsiteY14101" fmla="*/ 1782419 h 7200899"/>
              <a:gd name="connsiteX14102" fmla="*/ 16610912 w 24516184"/>
              <a:gd name="connsiteY14102" fmla="*/ 1782421 h 7200899"/>
              <a:gd name="connsiteX14103" fmla="*/ 16610914 w 24516184"/>
              <a:gd name="connsiteY14103" fmla="*/ 1782421 h 7200899"/>
              <a:gd name="connsiteX14104" fmla="*/ 16610914 w 24516184"/>
              <a:gd name="connsiteY14104" fmla="*/ 1782420 h 7200899"/>
              <a:gd name="connsiteX14105" fmla="*/ 16610920 w 24516184"/>
              <a:gd name="connsiteY14105" fmla="*/ 1782406 h 7200899"/>
              <a:gd name="connsiteX14106" fmla="*/ 16610920 w 24516184"/>
              <a:gd name="connsiteY14106" fmla="*/ 1782407 h 7200899"/>
              <a:gd name="connsiteX14107" fmla="*/ 16610920 w 24516184"/>
              <a:gd name="connsiteY14107" fmla="*/ 1782408 h 7200899"/>
              <a:gd name="connsiteX14108" fmla="*/ 16610924 w 24516184"/>
              <a:gd name="connsiteY14108" fmla="*/ 1782398 h 7200899"/>
              <a:gd name="connsiteX14109" fmla="*/ 16610924 w 24516184"/>
              <a:gd name="connsiteY14109" fmla="*/ 1782399 h 7200899"/>
              <a:gd name="connsiteX14110" fmla="*/ 16610922 w 24516184"/>
              <a:gd name="connsiteY14110" fmla="*/ 1782399 h 7200899"/>
              <a:gd name="connsiteX14111" fmla="*/ 16610928 w 24516184"/>
              <a:gd name="connsiteY14111" fmla="*/ 1782381 h 7200899"/>
              <a:gd name="connsiteX14112" fmla="*/ 16610928 w 24516184"/>
              <a:gd name="connsiteY14112" fmla="*/ 1782388 h 7200899"/>
              <a:gd name="connsiteX14113" fmla="*/ 16610924 w 24516184"/>
              <a:gd name="connsiteY14113" fmla="*/ 1782398 h 7200899"/>
              <a:gd name="connsiteX14114" fmla="*/ 16610938 w 24516184"/>
              <a:gd name="connsiteY14114" fmla="*/ 1782357 h 7200899"/>
              <a:gd name="connsiteX14115" fmla="*/ 16610938 w 24516184"/>
              <a:gd name="connsiteY14115" fmla="*/ 1782360 h 7200899"/>
              <a:gd name="connsiteX14116" fmla="*/ 16610936 w 24516184"/>
              <a:gd name="connsiteY14116" fmla="*/ 1782364 h 7200899"/>
              <a:gd name="connsiteX14117" fmla="*/ 16610940 w 24516184"/>
              <a:gd name="connsiteY14117" fmla="*/ 1782355 h 7200899"/>
              <a:gd name="connsiteX14118" fmla="*/ 16610940 w 24516184"/>
              <a:gd name="connsiteY14118" fmla="*/ 1782356 h 7200899"/>
              <a:gd name="connsiteX14119" fmla="*/ 16610938 w 24516184"/>
              <a:gd name="connsiteY14119" fmla="*/ 1782357 h 7200899"/>
              <a:gd name="connsiteX14120" fmla="*/ 16610940 w 24516184"/>
              <a:gd name="connsiteY14120" fmla="*/ 1782352 h 7200899"/>
              <a:gd name="connsiteX14121" fmla="*/ 16610940 w 24516184"/>
              <a:gd name="connsiteY14121" fmla="*/ 1782353 h 7200899"/>
              <a:gd name="connsiteX14122" fmla="*/ 16610940 w 24516184"/>
              <a:gd name="connsiteY14122" fmla="*/ 1782355 h 7200899"/>
              <a:gd name="connsiteX14123" fmla="*/ 16610946 w 24516184"/>
              <a:gd name="connsiteY14123" fmla="*/ 1782335 h 7200899"/>
              <a:gd name="connsiteX14124" fmla="*/ 16610944 w 24516184"/>
              <a:gd name="connsiteY14124" fmla="*/ 1782339 h 7200899"/>
              <a:gd name="connsiteX14125" fmla="*/ 16610944 w 24516184"/>
              <a:gd name="connsiteY14125" fmla="*/ 1782342 h 7200899"/>
              <a:gd name="connsiteX14126" fmla="*/ 16610948 w 24516184"/>
              <a:gd name="connsiteY14126" fmla="*/ 1782334 h 7200899"/>
              <a:gd name="connsiteX14127" fmla="*/ 16610948 w 24516184"/>
              <a:gd name="connsiteY14127" fmla="*/ 1782334 h 7200899"/>
              <a:gd name="connsiteX14128" fmla="*/ 16610946 w 24516184"/>
              <a:gd name="connsiteY14128" fmla="*/ 1782335 h 7200899"/>
              <a:gd name="connsiteX14129" fmla="*/ 16610952 w 24516184"/>
              <a:gd name="connsiteY14129" fmla="*/ 1782321 h 7200899"/>
              <a:gd name="connsiteX14130" fmla="*/ 16610950 w 24516184"/>
              <a:gd name="connsiteY14130" fmla="*/ 1782325 h 7200899"/>
              <a:gd name="connsiteX14131" fmla="*/ 16610948 w 24516184"/>
              <a:gd name="connsiteY14131" fmla="*/ 1782326 h 7200899"/>
              <a:gd name="connsiteX14132" fmla="*/ 16610954 w 24516184"/>
              <a:gd name="connsiteY14132" fmla="*/ 1782315 h 7200899"/>
              <a:gd name="connsiteX14133" fmla="*/ 16610954 w 24516184"/>
              <a:gd name="connsiteY14133" fmla="*/ 1782316 h 7200899"/>
              <a:gd name="connsiteX14134" fmla="*/ 16610952 w 24516184"/>
              <a:gd name="connsiteY14134" fmla="*/ 1782321 h 7200899"/>
              <a:gd name="connsiteX14135" fmla="*/ 16610956 w 24516184"/>
              <a:gd name="connsiteY14135" fmla="*/ 1782313 h 7200899"/>
              <a:gd name="connsiteX14136" fmla="*/ 16610956 w 24516184"/>
              <a:gd name="connsiteY14136" fmla="*/ 1782314 h 7200899"/>
              <a:gd name="connsiteX14137" fmla="*/ 16610954 w 24516184"/>
              <a:gd name="connsiteY14137" fmla="*/ 1782315 h 7200899"/>
              <a:gd name="connsiteX14138" fmla="*/ 16610956 w 24516184"/>
              <a:gd name="connsiteY14138" fmla="*/ 1782309 h 7200899"/>
              <a:gd name="connsiteX14139" fmla="*/ 16610956 w 24516184"/>
              <a:gd name="connsiteY14139" fmla="*/ 1782310 h 7200899"/>
              <a:gd name="connsiteX14140" fmla="*/ 16610956 w 24516184"/>
              <a:gd name="connsiteY14140" fmla="*/ 1782313 h 7200899"/>
              <a:gd name="connsiteX14141" fmla="*/ 16610958 w 24516184"/>
              <a:gd name="connsiteY14141" fmla="*/ 1782304 h 7200899"/>
              <a:gd name="connsiteX14142" fmla="*/ 16610958 w 24516184"/>
              <a:gd name="connsiteY14142" fmla="*/ 1782305 h 7200899"/>
              <a:gd name="connsiteX14143" fmla="*/ 16610956 w 24516184"/>
              <a:gd name="connsiteY14143" fmla="*/ 1782309 h 7200899"/>
              <a:gd name="connsiteX14144" fmla="*/ 16610960 w 24516184"/>
              <a:gd name="connsiteY14144" fmla="*/ 1782299 h 7200899"/>
              <a:gd name="connsiteX14145" fmla="*/ 16610960 w 24516184"/>
              <a:gd name="connsiteY14145" fmla="*/ 1782301 h 7200899"/>
              <a:gd name="connsiteX14146" fmla="*/ 16610958 w 24516184"/>
              <a:gd name="connsiteY14146" fmla="*/ 1782304 h 7200899"/>
              <a:gd name="connsiteX14147" fmla="*/ 16610972 w 24516184"/>
              <a:gd name="connsiteY14147" fmla="*/ 1782262 h 7200899"/>
              <a:gd name="connsiteX14148" fmla="*/ 16610972 w 24516184"/>
              <a:gd name="connsiteY14148" fmla="*/ 1782264 h 7200899"/>
              <a:gd name="connsiteX14149" fmla="*/ 16610960 w 24516184"/>
              <a:gd name="connsiteY14149" fmla="*/ 1782299 h 7200899"/>
              <a:gd name="connsiteX14150" fmla="*/ 16610974 w 24516184"/>
              <a:gd name="connsiteY14150" fmla="*/ 1782259 h 7200899"/>
              <a:gd name="connsiteX14151" fmla="*/ 16610972 w 24516184"/>
              <a:gd name="connsiteY14151" fmla="*/ 1782260 h 7200899"/>
              <a:gd name="connsiteX14152" fmla="*/ 16610972 w 24516184"/>
              <a:gd name="connsiteY14152" fmla="*/ 1782261 h 7200899"/>
              <a:gd name="connsiteX14153" fmla="*/ 16610972 w 24516184"/>
              <a:gd name="connsiteY14153" fmla="*/ 1782262 h 7200899"/>
              <a:gd name="connsiteX14154" fmla="*/ 16610932 w 24516184"/>
              <a:gd name="connsiteY14154" fmla="*/ 1782371 h 7200899"/>
              <a:gd name="connsiteX14155" fmla="*/ 16610936 w 24516184"/>
              <a:gd name="connsiteY14155" fmla="*/ 1782364 h 7200899"/>
              <a:gd name="connsiteX14156" fmla="*/ 16610932 w 24516184"/>
              <a:gd name="connsiteY14156" fmla="*/ 1782373 h 7200899"/>
              <a:gd name="connsiteX14157" fmla="*/ 16610930 w 24516184"/>
              <a:gd name="connsiteY14157" fmla="*/ 1782375 h 7200899"/>
              <a:gd name="connsiteX14158" fmla="*/ 16610930 w 24516184"/>
              <a:gd name="connsiteY14158" fmla="*/ 1782376 h 7200899"/>
              <a:gd name="connsiteX14159" fmla="*/ 16610920 w 24516184"/>
              <a:gd name="connsiteY14159" fmla="*/ 1782405 h 7200899"/>
              <a:gd name="connsiteX14160" fmla="*/ 16610920 w 24516184"/>
              <a:gd name="connsiteY14160" fmla="*/ 1782406 h 7200899"/>
              <a:gd name="connsiteX14161" fmla="*/ 16610920 w 24516184"/>
              <a:gd name="connsiteY14161" fmla="*/ 1782405 h 7200899"/>
              <a:gd name="connsiteX14162" fmla="*/ 16610920 w 24516184"/>
              <a:gd name="connsiteY14162" fmla="*/ 1782408 h 7200899"/>
              <a:gd name="connsiteX14163" fmla="*/ 16610918 w 24516184"/>
              <a:gd name="connsiteY14163" fmla="*/ 1782409 h 7200899"/>
              <a:gd name="connsiteX14164" fmla="*/ 16610916 w 24516184"/>
              <a:gd name="connsiteY14164" fmla="*/ 1782412 h 7200899"/>
              <a:gd name="connsiteX14165" fmla="*/ 16610916 w 24516184"/>
              <a:gd name="connsiteY14165" fmla="*/ 1782413 h 7200899"/>
              <a:gd name="connsiteX14166" fmla="*/ 16610916 w 24516184"/>
              <a:gd name="connsiteY14166" fmla="*/ 1782414 h 7200899"/>
              <a:gd name="connsiteX14167" fmla="*/ 16610916 w 24516184"/>
              <a:gd name="connsiteY14167" fmla="*/ 1782413 h 7200899"/>
              <a:gd name="connsiteX14168" fmla="*/ 16610916 w 24516184"/>
              <a:gd name="connsiteY14168" fmla="*/ 1782413 h 7200899"/>
              <a:gd name="connsiteX14169" fmla="*/ 16610918 w 24516184"/>
              <a:gd name="connsiteY14169" fmla="*/ 1782409 h 7200899"/>
              <a:gd name="connsiteX14170" fmla="*/ 16610920 w 24516184"/>
              <a:gd name="connsiteY14170" fmla="*/ 1782409 h 7200899"/>
              <a:gd name="connsiteX14171" fmla="*/ 16610920 w 24516184"/>
              <a:gd name="connsiteY14171" fmla="*/ 1782408 h 7200899"/>
              <a:gd name="connsiteX14172" fmla="*/ 16610920 w 24516184"/>
              <a:gd name="connsiteY14172" fmla="*/ 1782407 h 7200899"/>
              <a:gd name="connsiteX14173" fmla="*/ 16610920 w 24516184"/>
              <a:gd name="connsiteY14173" fmla="*/ 1782403 h 7200899"/>
              <a:gd name="connsiteX14174" fmla="*/ 16610922 w 24516184"/>
              <a:gd name="connsiteY14174" fmla="*/ 1782401 h 7200899"/>
              <a:gd name="connsiteX14175" fmla="*/ 16610920 w 24516184"/>
              <a:gd name="connsiteY14175" fmla="*/ 1782402 h 7200899"/>
              <a:gd name="connsiteX14176" fmla="*/ 16610922 w 24516184"/>
              <a:gd name="connsiteY14176" fmla="*/ 1782400 h 7200899"/>
              <a:gd name="connsiteX14177" fmla="*/ 16610924 w 24516184"/>
              <a:gd name="connsiteY14177" fmla="*/ 1782399 h 7200899"/>
              <a:gd name="connsiteX14178" fmla="*/ 16610928 w 24516184"/>
              <a:gd name="connsiteY14178" fmla="*/ 1782388 h 7200899"/>
              <a:gd name="connsiteX14179" fmla="*/ 16610930 w 24516184"/>
              <a:gd name="connsiteY14179" fmla="*/ 1782380 h 7200899"/>
              <a:gd name="connsiteX14180" fmla="*/ 16610928 w 24516184"/>
              <a:gd name="connsiteY14180" fmla="*/ 1782381 h 7200899"/>
              <a:gd name="connsiteX14181" fmla="*/ 16610930 w 24516184"/>
              <a:gd name="connsiteY14181" fmla="*/ 1782379 h 7200899"/>
              <a:gd name="connsiteX14182" fmla="*/ 16610932 w 24516184"/>
              <a:gd name="connsiteY14182" fmla="*/ 1782373 h 7200899"/>
              <a:gd name="connsiteX14183" fmla="*/ 16610938 w 24516184"/>
              <a:gd name="connsiteY14183" fmla="*/ 1782360 h 7200899"/>
              <a:gd name="connsiteX14184" fmla="*/ 16610940 w 24516184"/>
              <a:gd name="connsiteY14184" fmla="*/ 1782356 h 7200899"/>
              <a:gd name="connsiteX14185" fmla="*/ 16610940 w 24516184"/>
              <a:gd name="connsiteY14185" fmla="*/ 1782353 h 7200899"/>
              <a:gd name="connsiteX14186" fmla="*/ 16610942 w 24516184"/>
              <a:gd name="connsiteY14186" fmla="*/ 1782347 h 7200899"/>
              <a:gd name="connsiteX14187" fmla="*/ 16610940 w 24516184"/>
              <a:gd name="connsiteY14187" fmla="*/ 1782352 h 7200899"/>
              <a:gd name="connsiteX14188" fmla="*/ 16610942 w 24516184"/>
              <a:gd name="connsiteY14188" fmla="*/ 1782346 h 7200899"/>
              <a:gd name="connsiteX14189" fmla="*/ 16610944 w 24516184"/>
              <a:gd name="connsiteY14189" fmla="*/ 1782343 h 7200899"/>
              <a:gd name="connsiteX14190" fmla="*/ 16610944 w 24516184"/>
              <a:gd name="connsiteY14190" fmla="*/ 1782342 h 7200899"/>
              <a:gd name="connsiteX14191" fmla="*/ 16610944 w 24516184"/>
              <a:gd name="connsiteY14191" fmla="*/ 1782343 h 7200899"/>
              <a:gd name="connsiteX14192" fmla="*/ 16610944 w 24516184"/>
              <a:gd name="connsiteY14192" fmla="*/ 1782339 h 7200899"/>
              <a:gd name="connsiteX14193" fmla="*/ 16610948 w 24516184"/>
              <a:gd name="connsiteY14193" fmla="*/ 1782334 h 7200899"/>
              <a:gd name="connsiteX14194" fmla="*/ 16610948 w 24516184"/>
              <a:gd name="connsiteY14194" fmla="*/ 1782329 h 7200899"/>
              <a:gd name="connsiteX14195" fmla="*/ 16610948 w 24516184"/>
              <a:gd name="connsiteY14195" fmla="*/ 1782334 h 7200899"/>
              <a:gd name="connsiteX14196" fmla="*/ 16610948 w 24516184"/>
              <a:gd name="connsiteY14196" fmla="*/ 1782327 h 7200899"/>
              <a:gd name="connsiteX14197" fmla="*/ 16610950 w 24516184"/>
              <a:gd name="connsiteY14197" fmla="*/ 1782325 h 7200899"/>
              <a:gd name="connsiteX14198" fmla="*/ 16610954 w 24516184"/>
              <a:gd name="connsiteY14198" fmla="*/ 1782316 h 7200899"/>
              <a:gd name="connsiteX14199" fmla="*/ 16610956 w 24516184"/>
              <a:gd name="connsiteY14199" fmla="*/ 1782314 h 7200899"/>
              <a:gd name="connsiteX14200" fmla="*/ 16610956 w 24516184"/>
              <a:gd name="connsiteY14200" fmla="*/ 1782310 h 7200899"/>
              <a:gd name="connsiteX14201" fmla="*/ 16610958 w 24516184"/>
              <a:gd name="connsiteY14201" fmla="*/ 1782305 h 7200899"/>
              <a:gd name="connsiteX14202" fmla="*/ 16610960 w 24516184"/>
              <a:gd name="connsiteY14202" fmla="*/ 1782301 h 7200899"/>
              <a:gd name="connsiteX14203" fmla="*/ 16610972 w 24516184"/>
              <a:gd name="connsiteY14203" fmla="*/ 1782264 h 7200899"/>
              <a:gd name="connsiteX14204" fmla="*/ 16610972 w 24516184"/>
              <a:gd name="connsiteY14204" fmla="*/ 1782261 h 7200899"/>
              <a:gd name="connsiteX14205" fmla="*/ 16610976 w 24516184"/>
              <a:gd name="connsiteY14205" fmla="*/ 1782252 h 7200899"/>
              <a:gd name="connsiteX14206" fmla="*/ 16610976 w 24516184"/>
              <a:gd name="connsiteY14206" fmla="*/ 1782254 h 7200899"/>
              <a:gd name="connsiteX14207" fmla="*/ 16610976 w 24516184"/>
              <a:gd name="connsiteY14207" fmla="*/ 1782255 h 7200899"/>
              <a:gd name="connsiteX14208" fmla="*/ 16610982 w 24516184"/>
              <a:gd name="connsiteY14208" fmla="*/ 1782237 h 7200899"/>
              <a:gd name="connsiteX14209" fmla="*/ 16610980 w 24516184"/>
              <a:gd name="connsiteY14209" fmla="*/ 1782240 h 7200899"/>
              <a:gd name="connsiteX14210" fmla="*/ 16610980 w 24516184"/>
              <a:gd name="connsiteY14210" fmla="*/ 1782239 h 7200899"/>
              <a:gd name="connsiteX14211" fmla="*/ 16610982 w 24516184"/>
              <a:gd name="connsiteY14211" fmla="*/ 1782236 h 7200899"/>
              <a:gd name="connsiteX14212" fmla="*/ 16610982 w 24516184"/>
              <a:gd name="connsiteY14212" fmla="*/ 1782237 h 7200899"/>
              <a:gd name="connsiteX14213" fmla="*/ 16610982 w 24516184"/>
              <a:gd name="connsiteY14213" fmla="*/ 1782236 h 7200899"/>
              <a:gd name="connsiteX14214" fmla="*/ 16610986 w 24516184"/>
              <a:gd name="connsiteY14214" fmla="*/ 1782226 h 7200899"/>
              <a:gd name="connsiteX14215" fmla="*/ 16610984 w 24516184"/>
              <a:gd name="connsiteY14215" fmla="*/ 1782227 h 7200899"/>
              <a:gd name="connsiteX14216" fmla="*/ 16610984 w 24516184"/>
              <a:gd name="connsiteY14216" fmla="*/ 1782231 h 7200899"/>
              <a:gd name="connsiteX14217" fmla="*/ 16610984 w 24516184"/>
              <a:gd name="connsiteY14217" fmla="*/ 1782233 h 7200899"/>
              <a:gd name="connsiteX14218" fmla="*/ 16610982 w 24516184"/>
              <a:gd name="connsiteY14218" fmla="*/ 1782236 h 7200899"/>
              <a:gd name="connsiteX14219" fmla="*/ 16610980 w 24516184"/>
              <a:gd name="connsiteY14219" fmla="*/ 1782239 h 7200899"/>
              <a:gd name="connsiteX14220" fmla="*/ 16610980 w 24516184"/>
              <a:gd name="connsiteY14220" fmla="*/ 1782241 h 7200899"/>
              <a:gd name="connsiteX14221" fmla="*/ 16610980 w 24516184"/>
              <a:gd name="connsiteY14221" fmla="*/ 1782244 h 7200899"/>
              <a:gd name="connsiteX14222" fmla="*/ 16610978 w 24516184"/>
              <a:gd name="connsiteY14222" fmla="*/ 1782246 h 7200899"/>
              <a:gd name="connsiteX14223" fmla="*/ 16610976 w 24516184"/>
              <a:gd name="connsiteY14223" fmla="*/ 1782250 h 7200899"/>
              <a:gd name="connsiteX14224" fmla="*/ 16610978 w 24516184"/>
              <a:gd name="connsiteY14224" fmla="*/ 1782248 h 7200899"/>
              <a:gd name="connsiteX14225" fmla="*/ 16610978 w 24516184"/>
              <a:gd name="connsiteY14225" fmla="*/ 1782246 h 7200899"/>
              <a:gd name="connsiteX14226" fmla="*/ 16610980 w 24516184"/>
              <a:gd name="connsiteY14226" fmla="*/ 1782246 h 7200899"/>
              <a:gd name="connsiteX14227" fmla="*/ 16610980 w 24516184"/>
              <a:gd name="connsiteY14227" fmla="*/ 1782245 h 7200899"/>
              <a:gd name="connsiteX14228" fmla="*/ 16610980 w 24516184"/>
              <a:gd name="connsiteY14228" fmla="*/ 1782242 h 7200899"/>
              <a:gd name="connsiteX14229" fmla="*/ 16610980 w 24516184"/>
              <a:gd name="connsiteY14229" fmla="*/ 1782241 h 7200899"/>
              <a:gd name="connsiteX14230" fmla="*/ 16610980 w 24516184"/>
              <a:gd name="connsiteY14230" fmla="*/ 1782240 h 7200899"/>
              <a:gd name="connsiteX14231" fmla="*/ 16610984 w 24516184"/>
              <a:gd name="connsiteY14231" fmla="*/ 1782235 h 7200899"/>
              <a:gd name="connsiteX14232" fmla="*/ 16610982 w 24516184"/>
              <a:gd name="connsiteY14232" fmla="*/ 1782236 h 7200899"/>
              <a:gd name="connsiteX14233" fmla="*/ 16610984 w 24516184"/>
              <a:gd name="connsiteY14233" fmla="*/ 1782233 h 7200899"/>
              <a:gd name="connsiteX14234" fmla="*/ 16610984 w 24516184"/>
              <a:gd name="connsiteY14234" fmla="*/ 1782232 h 7200899"/>
              <a:gd name="connsiteX14235" fmla="*/ 16610984 w 24516184"/>
              <a:gd name="connsiteY14235" fmla="*/ 1782231 h 7200899"/>
              <a:gd name="connsiteX14236" fmla="*/ 16610984 w 24516184"/>
              <a:gd name="connsiteY14236" fmla="*/ 1782231 h 7200899"/>
              <a:gd name="connsiteX14237" fmla="*/ 16610984 w 24516184"/>
              <a:gd name="connsiteY14237" fmla="*/ 1782228 h 7200899"/>
              <a:gd name="connsiteX14238" fmla="*/ 16610988 w 24516184"/>
              <a:gd name="connsiteY14238" fmla="*/ 1782221 h 7200899"/>
              <a:gd name="connsiteX14239" fmla="*/ 16610988 w 24516184"/>
              <a:gd name="connsiteY14239" fmla="*/ 1782222 h 7200899"/>
              <a:gd name="connsiteX14240" fmla="*/ 16610988 w 24516184"/>
              <a:gd name="connsiteY14240" fmla="*/ 1782222 h 7200899"/>
              <a:gd name="connsiteX14241" fmla="*/ 16610988 w 24516184"/>
              <a:gd name="connsiteY14241" fmla="*/ 1782217 h 7200899"/>
              <a:gd name="connsiteX14242" fmla="*/ 16610988 w 24516184"/>
              <a:gd name="connsiteY14242" fmla="*/ 1782218 h 7200899"/>
              <a:gd name="connsiteX14243" fmla="*/ 16610988 w 24516184"/>
              <a:gd name="connsiteY14243" fmla="*/ 1782221 h 7200899"/>
              <a:gd name="connsiteX14244" fmla="*/ 16610992 w 24516184"/>
              <a:gd name="connsiteY14244" fmla="*/ 1782207 h 7200899"/>
              <a:gd name="connsiteX14245" fmla="*/ 16610990 w 24516184"/>
              <a:gd name="connsiteY14245" fmla="*/ 1782214 h 7200899"/>
              <a:gd name="connsiteX14246" fmla="*/ 16610992 w 24516184"/>
              <a:gd name="connsiteY14246" fmla="*/ 1782211 h 7200899"/>
              <a:gd name="connsiteX14247" fmla="*/ 16611000 w 24516184"/>
              <a:gd name="connsiteY14247" fmla="*/ 1782185 h 7200899"/>
              <a:gd name="connsiteX14248" fmla="*/ 16611000 w 24516184"/>
              <a:gd name="connsiteY14248" fmla="*/ 1782188 h 7200899"/>
              <a:gd name="connsiteX14249" fmla="*/ 16611000 w 24516184"/>
              <a:gd name="connsiteY14249" fmla="*/ 1782189 h 7200899"/>
              <a:gd name="connsiteX14250" fmla="*/ 16611004 w 24516184"/>
              <a:gd name="connsiteY14250" fmla="*/ 1782176 h 7200899"/>
              <a:gd name="connsiteX14251" fmla="*/ 16611002 w 24516184"/>
              <a:gd name="connsiteY14251" fmla="*/ 1782180 h 7200899"/>
              <a:gd name="connsiteX14252" fmla="*/ 16610992 w 24516184"/>
              <a:gd name="connsiteY14252" fmla="*/ 1782211 h 7200899"/>
              <a:gd name="connsiteX14253" fmla="*/ 16610988 w 24516184"/>
              <a:gd name="connsiteY14253" fmla="*/ 1782222 h 7200899"/>
              <a:gd name="connsiteX14254" fmla="*/ 16610986 w 24516184"/>
              <a:gd name="connsiteY14254" fmla="*/ 1782223 h 7200899"/>
              <a:gd name="connsiteX14255" fmla="*/ 16610988 w 24516184"/>
              <a:gd name="connsiteY14255" fmla="*/ 1782223 h 7200899"/>
              <a:gd name="connsiteX14256" fmla="*/ 16610986 w 24516184"/>
              <a:gd name="connsiteY14256" fmla="*/ 1782224 h 7200899"/>
              <a:gd name="connsiteX14257" fmla="*/ 16610986 w 24516184"/>
              <a:gd name="connsiteY14257" fmla="*/ 1782225 h 7200899"/>
              <a:gd name="connsiteX14258" fmla="*/ 16610988 w 24516184"/>
              <a:gd name="connsiteY14258" fmla="*/ 1782223 h 7200899"/>
              <a:gd name="connsiteX14259" fmla="*/ 16610988 w 24516184"/>
              <a:gd name="connsiteY14259" fmla="*/ 1782222 h 7200899"/>
              <a:gd name="connsiteX14260" fmla="*/ 16610988 w 24516184"/>
              <a:gd name="connsiteY14260" fmla="*/ 1782222 h 7200899"/>
              <a:gd name="connsiteX14261" fmla="*/ 16610988 w 24516184"/>
              <a:gd name="connsiteY14261" fmla="*/ 1782218 h 7200899"/>
              <a:gd name="connsiteX14262" fmla="*/ 16610990 w 24516184"/>
              <a:gd name="connsiteY14262" fmla="*/ 1782214 h 7200899"/>
              <a:gd name="connsiteX14263" fmla="*/ 16610994 w 24516184"/>
              <a:gd name="connsiteY14263" fmla="*/ 1782206 h 7200899"/>
              <a:gd name="connsiteX14264" fmla="*/ 16610992 w 24516184"/>
              <a:gd name="connsiteY14264" fmla="*/ 1782207 h 7200899"/>
              <a:gd name="connsiteX14265" fmla="*/ 16610994 w 24516184"/>
              <a:gd name="connsiteY14265" fmla="*/ 1782205 h 7200899"/>
              <a:gd name="connsiteX14266" fmla="*/ 16610994 w 24516184"/>
              <a:gd name="connsiteY14266" fmla="*/ 1782204 h 7200899"/>
              <a:gd name="connsiteX14267" fmla="*/ 16610996 w 24516184"/>
              <a:gd name="connsiteY14267" fmla="*/ 1782203 h 7200899"/>
              <a:gd name="connsiteX14268" fmla="*/ 16610996 w 24516184"/>
              <a:gd name="connsiteY14268" fmla="*/ 1782199 h 7200899"/>
              <a:gd name="connsiteX14269" fmla="*/ 16610996 w 24516184"/>
              <a:gd name="connsiteY14269" fmla="*/ 1782195 h 7200899"/>
              <a:gd name="connsiteX14270" fmla="*/ 16611000 w 24516184"/>
              <a:gd name="connsiteY14270" fmla="*/ 1782189 h 7200899"/>
              <a:gd name="connsiteX14271" fmla="*/ 16610998 w 24516184"/>
              <a:gd name="connsiteY14271" fmla="*/ 1782194 h 7200899"/>
              <a:gd name="connsiteX14272" fmla="*/ 16611000 w 24516184"/>
              <a:gd name="connsiteY14272" fmla="*/ 1782188 h 7200899"/>
              <a:gd name="connsiteX14273" fmla="*/ 16611004 w 24516184"/>
              <a:gd name="connsiteY14273" fmla="*/ 1782180 h 7200899"/>
              <a:gd name="connsiteX14274" fmla="*/ 16611000 w 24516184"/>
              <a:gd name="connsiteY14274" fmla="*/ 1782185 h 7200899"/>
              <a:gd name="connsiteX14275" fmla="*/ 16611002 w 24516184"/>
              <a:gd name="connsiteY14275" fmla="*/ 1782180 h 7200899"/>
              <a:gd name="connsiteX14276" fmla="*/ 16611004 w 24516184"/>
              <a:gd name="connsiteY14276" fmla="*/ 1782177 h 7200899"/>
              <a:gd name="connsiteX14277" fmla="*/ 16611012 w 24516184"/>
              <a:gd name="connsiteY14277" fmla="*/ 1782155 h 7200899"/>
              <a:gd name="connsiteX14278" fmla="*/ 16611012 w 24516184"/>
              <a:gd name="connsiteY14278" fmla="*/ 1782157 h 7200899"/>
              <a:gd name="connsiteX14279" fmla="*/ 16611010 w 24516184"/>
              <a:gd name="connsiteY14279" fmla="*/ 1782159 h 7200899"/>
              <a:gd name="connsiteX14280" fmla="*/ 16611010 w 24516184"/>
              <a:gd name="connsiteY14280" fmla="*/ 1782160 h 7200899"/>
              <a:gd name="connsiteX14281" fmla="*/ 16611008 w 24516184"/>
              <a:gd name="connsiteY14281" fmla="*/ 1782164 h 7200899"/>
              <a:gd name="connsiteX14282" fmla="*/ 16611008 w 24516184"/>
              <a:gd name="connsiteY14282" fmla="*/ 1782168 h 7200899"/>
              <a:gd name="connsiteX14283" fmla="*/ 16611008 w 24516184"/>
              <a:gd name="connsiteY14283" fmla="*/ 1782167 h 7200899"/>
              <a:gd name="connsiteX14284" fmla="*/ 16611006 w 24516184"/>
              <a:gd name="connsiteY14284" fmla="*/ 1782171 h 7200899"/>
              <a:gd name="connsiteX14285" fmla="*/ 16611004 w 24516184"/>
              <a:gd name="connsiteY14285" fmla="*/ 1782174 h 7200899"/>
              <a:gd name="connsiteX14286" fmla="*/ 16611004 w 24516184"/>
              <a:gd name="connsiteY14286" fmla="*/ 1782175 h 7200899"/>
              <a:gd name="connsiteX14287" fmla="*/ 16611006 w 24516184"/>
              <a:gd name="connsiteY14287" fmla="*/ 1782172 h 7200899"/>
              <a:gd name="connsiteX14288" fmla="*/ 16611008 w 24516184"/>
              <a:gd name="connsiteY14288" fmla="*/ 1782170 h 7200899"/>
              <a:gd name="connsiteX14289" fmla="*/ 16611006 w 24516184"/>
              <a:gd name="connsiteY14289" fmla="*/ 1782171 h 7200899"/>
              <a:gd name="connsiteX14290" fmla="*/ 16611008 w 24516184"/>
              <a:gd name="connsiteY14290" fmla="*/ 1782169 h 7200899"/>
              <a:gd name="connsiteX14291" fmla="*/ 16611012 w 24516184"/>
              <a:gd name="connsiteY14291" fmla="*/ 1782159 h 7200899"/>
              <a:gd name="connsiteX14292" fmla="*/ 16611010 w 24516184"/>
              <a:gd name="connsiteY14292" fmla="*/ 1782159 h 7200899"/>
              <a:gd name="connsiteX14293" fmla="*/ 16611012 w 24516184"/>
              <a:gd name="connsiteY14293" fmla="*/ 1782158 h 7200899"/>
              <a:gd name="connsiteX14294" fmla="*/ 16611012 w 24516184"/>
              <a:gd name="connsiteY14294" fmla="*/ 1782157 h 7200899"/>
              <a:gd name="connsiteX14295" fmla="*/ 16611016 w 24516184"/>
              <a:gd name="connsiteY14295" fmla="*/ 1782147 h 7200899"/>
              <a:gd name="connsiteX14296" fmla="*/ 16611016 w 24516184"/>
              <a:gd name="connsiteY14296" fmla="*/ 1782148 h 7200899"/>
              <a:gd name="connsiteX14297" fmla="*/ 16611014 w 24516184"/>
              <a:gd name="connsiteY14297" fmla="*/ 1782149 h 7200899"/>
              <a:gd name="connsiteX14298" fmla="*/ 16611016 w 24516184"/>
              <a:gd name="connsiteY14298" fmla="*/ 1782143 h 7200899"/>
              <a:gd name="connsiteX14299" fmla="*/ 16611016 w 24516184"/>
              <a:gd name="connsiteY14299" fmla="*/ 1782143 h 7200899"/>
              <a:gd name="connsiteX14300" fmla="*/ 16611016 w 24516184"/>
              <a:gd name="connsiteY14300" fmla="*/ 1782147 h 7200899"/>
              <a:gd name="connsiteX14301" fmla="*/ 16611016 w 24516184"/>
              <a:gd name="connsiteY14301" fmla="*/ 1782143 h 7200899"/>
              <a:gd name="connsiteX14302" fmla="*/ 16611016 w 24516184"/>
              <a:gd name="connsiteY14302" fmla="*/ 1782142 h 7200899"/>
              <a:gd name="connsiteX14303" fmla="*/ 16611016 w 24516184"/>
              <a:gd name="connsiteY14303" fmla="*/ 1782143 h 7200899"/>
              <a:gd name="connsiteX14304" fmla="*/ 16611016 w 24516184"/>
              <a:gd name="connsiteY14304" fmla="*/ 1782142 h 7200899"/>
              <a:gd name="connsiteX14305" fmla="*/ 16611020 w 24516184"/>
              <a:gd name="connsiteY14305" fmla="*/ 1782134 h 7200899"/>
              <a:gd name="connsiteX14306" fmla="*/ 16611020 w 24516184"/>
              <a:gd name="connsiteY14306" fmla="*/ 1782137 h 7200899"/>
              <a:gd name="connsiteX14307" fmla="*/ 16611018 w 24516184"/>
              <a:gd name="connsiteY14307" fmla="*/ 1782138 h 7200899"/>
              <a:gd name="connsiteX14308" fmla="*/ 16611020 w 24516184"/>
              <a:gd name="connsiteY14308" fmla="*/ 1782132 h 7200899"/>
              <a:gd name="connsiteX14309" fmla="*/ 16611020 w 24516184"/>
              <a:gd name="connsiteY14309" fmla="*/ 1782134 h 7200899"/>
              <a:gd name="connsiteX14310" fmla="*/ 16611020 w 24516184"/>
              <a:gd name="connsiteY14310" fmla="*/ 1782133 h 7200899"/>
              <a:gd name="connsiteX14311" fmla="*/ 16611020 w 24516184"/>
              <a:gd name="connsiteY14311" fmla="*/ 1782130 h 7200899"/>
              <a:gd name="connsiteX14312" fmla="*/ 16611020 w 24516184"/>
              <a:gd name="connsiteY14312" fmla="*/ 1782131 h 7200899"/>
              <a:gd name="connsiteX14313" fmla="*/ 16611020 w 24516184"/>
              <a:gd name="connsiteY14313" fmla="*/ 1782133 h 7200899"/>
              <a:gd name="connsiteX14314" fmla="*/ 16611018 w 24516184"/>
              <a:gd name="connsiteY14314" fmla="*/ 1782138 h 7200899"/>
              <a:gd name="connsiteX14315" fmla="*/ 16611016 w 24516184"/>
              <a:gd name="connsiteY14315" fmla="*/ 1782142 h 7200899"/>
              <a:gd name="connsiteX14316" fmla="*/ 16611016 w 24516184"/>
              <a:gd name="connsiteY14316" fmla="*/ 1782139 h 7200899"/>
              <a:gd name="connsiteX14317" fmla="*/ 16611016 w 24516184"/>
              <a:gd name="connsiteY14317" fmla="*/ 1782142 h 7200899"/>
              <a:gd name="connsiteX14318" fmla="*/ 16611016 w 24516184"/>
              <a:gd name="connsiteY14318" fmla="*/ 1782143 h 7200899"/>
              <a:gd name="connsiteX14319" fmla="*/ 16611012 w 24516184"/>
              <a:gd name="connsiteY14319" fmla="*/ 1782151 h 7200899"/>
              <a:gd name="connsiteX14320" fmla="*/ 16611014 w 24516184"/>
              <a:gd name="connsiteY14320" fmla="*/ 1782150 h 7200899"/>
              <a:gd name="connsiteX14321" fmla="*/ 16611016 w 24516184"/>
              <a:gd name="connsiteY14321" fmla="*/ 1782148 h 7200899"/>
              <a:gd name="connsiteX14322" fmla="*/ 16611016 w 24516184"/>
              <a:gd name="connsiteY14322" fmla="*/ 1782143 h 7200899"/>
              <a:gd name="connsiteX14323" fmla="*/ 16611020 w 24516184"/>
              <a:gd name="connsiteY14323" fmla="*/ 1782137 h 7200899"/>
              <a:gd name="connsiteX14324" fmla="*/ 16611020 w 24516184"/>
              <a:gd name="connsiteY14324" fmla="*/ 1782132 h 7200899"/>
              <a:gd name="connsiteX14325" fmla="*/ 16611020 w 24516184"/>
              <a:gd name="connsiteY14325" fmla="*/ 1782131 h 7200899"/>
              <a:gd name="connsiteX14326" fmla="*/ 16611022 w 24516184"/>
              <a:gd name="connsiteY14326" fmla="*/ 1782128 h 7200899"/>
              <a:gd name="connsiteX14327" fmla="*/ 16611020 w 24516184"/>
              <a:gd name="connsiteY14327" fmla="*/ 1782129 h 7200899"/>
              <a:gd name="connsiteX14328" fmla="*/ 16611022 w 24516184"/>
              <a:gd name="connsiteY14328" fmla="*/ 1782129 h 7200899"/>
              <a:gd name="connsiteX14329" fmla="*/ 16611024 w 24516184"/>
              <a:gd name="connsiteY14329" fmla="*/ 1782120 h 7200899"/>
              <a:gd name="connsiteX14330" fmla="*/ 16611024 w 24516184"/>
              <a:gd name="connsiteY14330" fmla="*/ 1782122 h 7200899"/>
              <a:gd name="connsiteX14331" fmla="*/ 16611024 w 24516184"/>
              <a:gd name="connsiteY14331" fmla="*/ 1782123 h 7200899"/>
              <a:gd name="connsiteX14332" fmla="*/ 16611046 w 24516184"/>
              <a:gd name="connsiteY14332" fmla="*/ 1782063 h 7200899"/>
              <a:gd name="connsiteX14333" fmla="*/ 16611040 w 24516184"/>
              <a:gd name="connsiteY14333" fmla="*/ 1782078 h 7200899"/>
              <a:gd name="connsiteX14334" fmla="*/ 16611042 w 24516184"/>
              <a:gd name="connsiteY14334" fmla="*/ 1782073 h 7200899"/>
              <a:gd name="connsiteX14335" fmla="*/ 16611050 w 24516184"/>
              <a:gd name="connsiteY14335" fmla="*/ 1782050 h 7200899"/>
              <a:gd name="connsiteX14336" fmla="*/ 16611046 w 24516184"/>
              <a:gd name="connsiteY14336" fmla="*/ 1782063 h 7200899"/>
              <a:gd name="connsiteX14337" fmla="*/ 16611048 w 24516184"/>
              <a:gd name="connsiteY14337" fmla="*/ 1782055 h 7200899"/>
              <a:gd name="connsiteX14338" fmla="*/ 16611052 w 24516184"/>
              <a:gd name="connsiteY14338" fmla="*/ 1782048 h 7200899"/>
              <a:gd name="connsiteX14339" fmla="*/ 16611050 w 24516184"/>
              <a:gd name="connsiteY14339" fmla="*/ 1782050 h 7200899"/>
              <a:gd name="connsiteX14340" fmla="*/ 16611050 w 24516184"/>
              <a:gd name="connsiteY14340" fmla="*/ 1782049 h 7200899"/>
              <a:gd name="connsiteX14341" fmla="*/ 16611056 w 24516184"/>
              <a:gd name="connsiteY14341" fmla="*/ 1782035 h 7200899"/>
              <a:gd name="connsiteX14342" fmla="*/ 16611056 w 24516184"/>
              <a:gd name="connsiteY14342" fmla="*/ 1782035 h 7200899"/>
              <a:gd name="connsiteX14343" fmla="*/ 16611056 w 24516184"/>
              <a:gd name="connsiteY14343" fmla="*/ 1782035 h 7200899"/>
              <a:gd name="connsiteX14344" fmla="*/ 16611058 w 24516184"/>
              <a:gd name="connsiteY14344" fmla="*/ 1782031 h 7200899"/>
              <a:gd name="connsiteX14345" fmla="*/ 16611058 w 24516184"/>
              <a:gd name="connsiteY14345" fmla="*/ 1782032 h 7200899"/>
              <a:gd name="connsiteX14346" fmla="*/ 16611056 w 24516184"/>
              <a:gd name="connsiteY14346" fmla="*/ 1782035 h 7200899"/>
              <a:gd name="connsiteX14347" fmla="*/ 16611060 w 24516184"/>
              <a:gd name="connsiteY14347" fmla="*/ 1782026 h 7200899"/>
              <a:gd name="connsiteX14348" fmla="*/ 16611058 w 24516184"/>
              <a:gd name="connsiteY14348" fmla="*/ 1782031 h 7200899"/>
              <a:gd name="connsiteX14349" fmla="*/ 16611058 w 24516184"/>
              <a:gd name="connsiteY14349" fmla="*/ 1782030 h 7200899"/>
              <a:gd name="connsiteX14350" fmla="*/ 16611064 w 24516184"/>
              <a:gd name="connsiteY14350" fmla="*/ 1782016 h 7200899"/>
              <a:gd name="connsiteX14351" fmla="*/ 16611064 w 24516184"/>
              <a:gd name="connsiteY14351" fmla="*/ 1782017 h 7200899"/>
              <a:gd name="connsiteX14352" fmla="*/ 16611062 w 24516184"/>
              <a:gd name="connsiteY14352" fmla="*/ 1782020 h 7200899"/>
              <a:gd name="connsiteX14353" fmla="*/ 16611060 w 24516184"/>
              <a:gd name="connsiteY14353" fmla="*/ 1782022 h 7200899"/>
              <a:gd name="connsiteX14354" fmla="*/ 16611062 w 24516184"/>
              <a:gd name="connsiteY14354" fmla="*/ 1782018 h 7200899"/>
              <a:gd name="connsiteX14355" fmla="*/ 16611058 w 24516184"/>
              <a:gd name="connsiteY14355" fmla="*/ 1782030 h 7200899"/>
              <a:gd name="connsiteX14356" fmla="*/ 16611056 w 24516184"/>
              <a:gd name="connsiteY14356" fmla="*/ 1782035 h 7200899"/>
              <a:gd name="connsiteX14357" fmla="*/ 16611056 w 24516184"/>
              <a:gd name="connsiteY14357" fmla="*/ 1782036 h 7200899"/>
              <a:gd name="connsiteX14358" fmla="*/ 16611056 w 24516184"/>
              <a:gd name="connsiteY14358" fmla="*/ 1782037 h 7200899"/>
              <a:gd name="connsiteX14359" fmla="*/ 16611054 w 24516184"/>
              <a:gd name="connsiteY14359" fmla="*/ 1782040 h 7200899"/>
              <a:gd name="connsiteX14360" fmla="*/ 16611054 w 24516184"/>
              <a:gd name="connsiteY14360" fmla="*/ 1782041 h 7200899"/>
              <a:gd name="connsiteX14361" fmla="*/ 16611052 w 24516184"/>
              <a:gd name="connsiteY14361" fmla="*/ 1782044 h 7200899"/>
              <a:gd name="connsiteX14362" fmla="*/ 16611052 w 24516184"/>
              <a:gd name="connsiteY14362" fmla="*/ 1782045 h 7200899"/>
              <a:gd name="connsiteX14363" fmla="*/ 16611052 w 24516184"/>
              <a:gd name="connsiteY14363" fmla="*/ 1782045 h 7200899"/>
              <a:gd name="connsiteX14364" fmla="*/ 16611052 w 24516184"/>
              <a:gd name="connsiteY14364" fmla="*/ 1782047 h 7200899"/>
              <a:gd name="connsiteX14365" fmla="*/ 16611050 w 24516184"/>
              <a:gd name="connsiteY14365" fmla="*/ 1782049 h 7200899"/>
              <a:gd name="connsiteX14366" fmla="*/ 16611048 w 24516184"/>
              <a:gd name="connsiteY14366" fmla="*/ 1782055 h 7200899"/>
              <a:gd name="connsiteX14367" fmla="*/ 16611042 w 24516184"/>
              <a:gd name="connsiteY14367" fmla="*/ 1782073 h 7200899"/>
              <a:gd name="connsiteX14368" fmla="*/ 16611032 w 24516184"/>
              <a:gd name="connsiteY14368" fmla="*/ 1782103 h 7200899"/>
              <a:gd name="connsiteX14369" fmla="*/ 16611040 w 24516184"/>
              <a:gd name="connsiteY14369" fmla="*/ 1782078 h 7200899"/>
              <a:gd name="connsiteX14370" fmla="*/ 16611036 w 24516184"/>
              <a:gd name="connsiteY14370" fmla="*/ 1782093 h 7200899"/>
              <a:gd name="connsiteX14371" fmla="*/ 16611030 w 24516184"/>
              <a:gd name="connsiteY14371" fmla="*/ 1782106 h 7200899"/>
              <a:gd name="connsiteX14372" fmla="*/ 16611030 w 24516184"/>
              <a:gd name="connsiteY14372" fmla="*/ 1782108 h 7200899"/>
              <a:gd name="connsiteX14373" fmla="*/ 16611028 w 24516184"/>
              <a:gd name="connsiteY14373" fmla="*/ 1782110 h 7200899"/>
              <a:gd name="connsiteX14374" fmla="*/ 16611024 w 24516184"/>
              <a:gd name="connsiteY14374" fmla="*/ 1782119 h 7200899"/>
              <a:gd name="connsiteX14375" fmla="*/ 16611028 w 24516184"/>
              <a:gd name="connsiteY14375" fmla="*/ 1782115 h 7200899"/>
              <a:gd name="connsiteX14376" fmla="*/ 16611026 w 24516184"/>
              <a:gd name="connsiteY14376" fmla="*/ 1782119 h 7200899"/>
              <a:gd name="connsiteX14377" fmla="*/ 16611028 w 24516184"/>
              <a:gd name="connsiteY14377" fmla="*/ 1782114 h 7200899"/>
              <a:gd name="connsiteX14378" fmla="*/ 16611028 w 24516184"/>
              <a:gd name="connsiteY14378" fmla="*/ 1782110 h 7200899"/>
              <a:gd name="connsiteX14379" fmla="*/ 16611028 w 24516184"/>
              <a:gd name="connsiteY14379" fmla="*/ 1782111 h 7200899"/>
              <a:gd name="connsiteX14380" fmla="*/ 16611030 w 24516184"/>
              <a:gd name="connsiteY14380" fmla="*/ 1782108 h 7200899"/>
              <a:gd name="connsiteX14381" fmla="*/ 16611036 w 24516184"/>
              <a:gd name="connsiteY14381" fmla="*/ 1782093 h 7200899"/>
              <a:gd name="connsiteX14382" fmla="*/ 16611052 w 24516184"/>
              <a:gd name="connsiteY14382" fmla="*/ 1782045 h 7200899"/>
              <a:gd name="connsiteX14383" fmla="*/ 16611052 w 24516184"/>
              <a:gd name="connsiteY14383" fmla="*/ 1782044 h 7200899"/>
              <a:gd name="connsiteX14384" fmla="*/ 16611054 w 24516184"/>
              <a:gd name="connsiteY14384" fmla="*/ 1782043 h 7200899"/>
              <a:gd name="connsiteX14385" fmla="*/ 16611054 w 24516184"/>
              <a:gd name="connsiteY14385" fmla="*/ 1782041 h 7200899"/>
              <a:gd name="connsiteX14386" fmla="*/ 16611056 w 24516184"/>
              <a:gd name="connsiteY14386" fmla="*/ 1782039 h 7200899"/>
              <a:gd name="connsiteX14387" fmla="*/ 16611054 w 24516184"/>
              <a:gd name="connsiteY14387" fmla="*/ 1782040 h 7200899"/>
              <a:gd name="connsiteX14388" fmla="*/ 16611056 w 24516184"/>
              <a:gd name="connsiteY14388" fmla="*/ 1782038 h 7200899"/>
              <a:gd name="connsiteX14389" fmla="*/ 16611056 w 24516184"/>
              <a:gd name="connsiteY14389" fmla="*/ 1782037 h 7200899"/>
              <a:gd name="connsiteX14390" fmla="*/ 16611056 w 24516184"/>
              <a:gd name="connsiteY14390" fmla="*/ 1782037 h 7200899"/>
              <a:gd name="connsiteX14391" fmla="*/ 16611056 w 24516184"/>
              <a:gd name="connsiteY14391" fmla="*/ 1782036 h 7200899"/>
              <a:gd name="connsiteX14392" fmla="*/ 16611056 w 24516184"/>
              <a:gd name="connsiteY14392" fmla="*/ 1782035 h 7200899"/>
              <a:gd name="connsiteX14393" fmla="*/ 16611058 w 24516184"/>
              <a:gd name="connsiteY14393" fmla="*/ 1782032 h 7200899"/>
              <a:gd name="connsiteX14394" fmla="*/ 16611060 w 24516184"/>
              <a:gd name="connsiteY14394" fmla="*/ 1782026 h 7200899"/>
              <a:gd name="connsiteX14395" fmla="*/ 16611062 w 24516184"/>
              <a:gd name="connsiteY14395" fmla="*/ 1782020 h 7200899"/>
              <a:gd name="connsiteX14396" fmla="*/ 16611068 w 24516184"/>
              <a:gd name="connsiteY14396" fmla="*/ 1782004 h 7200899"/>
              <a:gd name="connsiteX14397" fmla="*/ 16611066 w 24516184"/>
              <a:gd name="connsiteY14397" fmla="*/ 1782008 h 7200899"/>
              <a:gd name="connsiteX14398" fmla="*/ 16611066 w 24516184"/>
              <a:gd name="connsiteY14398" fmla="*/ 1782007 h 7200899"/>
              <a:gd name="connsiteX14399" fmla="*/ 16611076 w 24516184"/>
              <a:gd name="connsiteY14399" fmla="*/ 1781983 h 7200899"/>
              <a:gd name="connsiteX14400" fmla="*/ 16611074 w 24516184"/>
              <a:gd name="connsiteY14400" fmla="*/ 1781988 h 7200899"/>
              <a:gd name="connsiteX14401" fmla="*/ 16611072 w 24516184"/>
              <a:gd name="connsiteY14401" fmla="*/ 1781989 h 7200899"/>
              <a:gd name="connsiteX14402" fmla="*/ 16611072 w 24516184"/>
              <a:gd name="connsiteY14402" fmla="*/ 1781987 h 7200899"/>
              <a:gd name="connsiteX14403" fmla="*/ 16611088 w 24516184"/>
              <a:gd name="connsiteY14403" fmla="*/ 1781947 h 7200899"/>
              <a:gd name="connsiteX14404" fmla="*/ 16611088 w 24516184"/>
              <a:gd name="connsiteY14404" fmla="*/ 1781952 h 7200899"/>
              <a:gd name="connsiteX14405" fmla="*/ 16611082 w 24516184"/>
              <a:gd name="connsiteY14405" fmla="*/ 1781964 h 7200899"/>
              <a:gd name="connsiteX14406" fmla="*/ 16611088 w 24516184"/>
              <a:gd name="connsiteY14406" fmla="*/ 1781945 h 7200899"/>
              <a:gd name="connsiteX14407" fmla="*/ 16611088 w 24516184"/>
              <a:gd name="connsiteY14407" fmla="*/ 1781945 h 7200899"/>
              <a:gd name="connsiteX14408" fmla="*/ 16611088 w 24516184"/>
              <a:gd name="connsiteY14408" fmla="*/ 1781947 h 7200899"/>
              <a:gd name="connsiteX14409" fmla="*/ 16611090 w 24516184"/>
              <a:gd name="connsiteY14409" fmla="*/ 1781942 h 7200899"/>
              <a:gd name="connsiteX14410" fmla="*/ 16611090 w 24516184"/>
              <a:gd name="connsiteY14410" fmla="*/ 1781943 h 7200899"/>
              <a:gd name="connsiteX14411" fmla="*/ 16611088 w 24516184"/>
              <a:gd name="connsiteY14411" fmla="*/ 1781945 h 7200899"/>
              <a:gd name="connsiteX14412" fmla="*/ 16611096 w 24516184"/>
              <a:gd name="connsiteY14412" fmla="*/ 1781927 h 7200899"/>
              <a:gd name="connsiteX14413" fmla="*/ 16611092 w 24516184"/>
              <a:gd name="connsiteY14413" fmla="*/ 1781933 h 7200899"/>
              <a:gd name="connsiteX14414" fmla="*/ 16611092 w 24516184"/>
              <a:gd name="connsiteY14414" fmla="*/ 1781935 h 7200899"/>
              <a:gd name="connsiteX14415" fmla="*/ 16611092 w 24516184"/>
              <a:gd name="connsiteY14415" fmla="*/ 1781937 h 7200899"/>
              <a:gd name="connsiteX14416" fmla="*/ 16611078 w 24516184"/>
              <a:gd name="connsiteY14416" fmla="*/ 1781974 h 7200899"/>
              <a:gd name="connsiteX14417" fmla="*/ 16611072 w 24516184"/>
              <a:gd name="connsiteY14417" fmla="*/ 1781987 h 7200899"/>
              <a:gd name="connsiteX14418" fmla="*/ 16611072 w 24516184"/>
              <a:gd name="connsiteY14418" fmla="*/ 1781989 h 7200899"/>
              <a:gd name="connsiteX14419" fmla="*/ 16611072 w 24516184"/>
              <a:gd name="connsiteY14419" fmla="*/ 1781989 h 7200899"/>
              <a:gd name="connsiteX14420" fmla="*/ 16611072 w 24516184"/>
              <a:gd name="connsiteY14420" fmla="*/ 1781990 h 7200899"/>
              <a:gd name="connsiteX14421" fmla="*/ 16611072 w 24516184"/>
              <a:gd name="connsiteY14421" fmla="*/ 1781993 h 7200899"/>
              <a:gd name="connsiteX14422" fmla="*/ 16611072 w 24516184"/>
              <a:gd name="connsiteY14422" fmla="*/ 1781992 h 7200899"/>
              <a:gd name="connsiteX14423" fmla="*/ 16611070 w 24516184"/>
              <a:gd name="connsiteY14423" fmla="*/ 1781997 h 7200899"/>
              <a:gd name="connsiteX14424" fmla="*/ 16611068 w 24516184"/>
              <a:gd name="connsiteY14424" fmla="*/ 1782001 h 7200899"/>
              <a:gd name="connsiteX14425" fmla="*/ 16611068 w 24516184"/>
              <a:gd name="connsiteY14425" fmla="*/ 1782004 h 7200899"/>
              <a:gd name="connsiteX14426" fmla="*/ 16611068 w 24516184"/>
              <a:gd name="connsiteY14426" fmla="*/ 1782003 h 7200899"/>
              <a:gd name="connsiteX14427" fmla="*/ 16611066 w 24516184"/>
              <a:gd name="connsiteY14427" fmla="*/ 1782007 h 7200899"/>
              <a:gd name="connsiteX14428" fmla="*/ 16611064 w 24516184"/>
              <a:gd name="connsiteY14428" fmla="*/ 1782010 h 7200899"/>
              <a:gd name="connsiteX14429" fmla="*/ 16611066 w 24516184"/>
              <a:gd name="connsiteY14429" fmla="*/ 1782009 h 7200899"/>
              <a:gd name="connsiteX14430" fmla="*/ 16611066 w 24516184"/>
              <a:gd name="connsiteY14430" fmla="*/ 1782008 h 7200899"/>
              <a:gd name="connsiteX14431" fmla="*/ 16611070 w 24516184"/>
              <a:gd name="connsiteY14431" fmla="*/ 1781998 h 7200899"/>
              <a:gd name="connsiteX14432" fmla="*/ 16611068 w 24516184"/>
              <a:gd name="connsiteY14432" fmla="*/ 1781999 h 7200899"/>
              <a:gd name="connsiteX14433" fmla="*/ 16611070 w 24516184"/>
              <a:gd name="connsiteY14433" fmla="*/ 1781997 h 7200899"/>
              <a:gd name="connsiteX14434" fmla="*/ 16611072 w 24516184"/>
              <a:gd name="connsiteY14434" fmla="*/ 1781996 h 7200899"/>
              <a:gd name="connsiteX14435" fmla="*/ 16611074 w 24516184"/>
              <a:gd name="connsiteY14435" fmla="*/ 1781988 h 7200899"/>
              <a:gd name="connsiteX14436" fmla="*/ 16611076 w 24516184"/>
              <a:gd name="connsiteY14436" fmla="*/ 1781982 h 7200899"/>
              <a:gd name="connsiteX14437" fmla="*/ 16611076 w 24516184"/>
              <a:gd name="connsiteY14437" fmla="*/ 1781983 h 7200899"/>
              <a:gd name="connsiteX14438" fmla="*/ 16611076 w 24516184"/>
              <a:gd name="connsiteY14438" fmla="*/ 1781981 h 7200899"/>
              <a:gd name="connsiteX14439" fmla="*/ 16611076 w 24516184"/>
              <a:gd name="connsiteY14439" fmla="*/ 1781979 h 7200899"/>
              <a:gd name="connsiteX14440" fmla="*/ 16611076 w 24516184"/>
              <a:gd name="connsiteY14440" fmla="*/ 1781979 h 7200899"/>
              <a:gd name="connsiteX14441" fmla="*/ 16611078 w 24516184"/>
              <a:gd name="connsiteY14441" fmla="*/ 1781974 h 7200899"/>
              <a:gd name="connsiteX14442" fmla="*/ 16611080 w 24516184"/>
              <a:gd name="connsiteY14442" fmla="*/ 1781971 h 7200899"/>
              <a:gd name="connsiteX14443" fmla="*/ 16611080 w 24516184"/>
              <a:gd name="connsiteY14443" fmla="*/ 1781968 h 7200899"/>
              <a:gd name="connsiteX14444" fmla="*/ 16611082 w 24516184"/>
              <a:gd name="connsiteY14444" fmla="*/ 1781965 h 7200899"/>
              <a:gd name="connsiteX14445" fmla="*/ 16611088 w 24516184"/>
              <a:gd name="connsiteY14445" fmla="*/ 1781952 h 7200899"/>
              <a:gd name="connsiteX14446" fmla="*/ 16611088 w 24516184"/>
              <a:gd name="connsiteY14446" fmla="*/ 1781945 h 7200899"/>
              <a:gd name="connsiteX14447" fmla="*/ 16611090 w 24516184"/>
              <a:gd name="connsiteY14447" fmla="*/ 1781943 h 7200899"/>
              <a:gd name="connsiteX14448" fmla="*/ 16611092 w 24516184"/>
              <a:gd name="connsiteY14448" fmla="*/ 1781941 h 7200899"/>
              <a:gd name="connsiteX14449" fmla="*/ 16611090 w 24516184"/>
              <a:gd name="connsiteY14449" fmla="*/ 1781942 h 7200899"/>
              <a:gd name="connsiteX14450" fmla="*/ 16611092 w 24516184"/>
              <a:gd name="connsiteY14450" fmla="*/ 1781939 h 7200899"/>
              <a:gd name="connsiteX14451" fmla="*/ 16611092 w 24516184"/>
              <a:gd name="connsiteY14451" fmla="*/ 1781937 h 7200899"/>
              <a:gd name="connsiteX14452" fmla="*/ 16611092 w 24516184"/>
              <a:gd name="connsiteY14452" fmla="*/ 1781937 h 7200899"/>
              <a:gd name="connsiteX14453" fmla="*/ 16611092 w 24516184"/>
              <a:gd name="connsiteY14453" fmla="*/ 1781936 h 7200899"/>
              <a:gd name="connsiteX14454" fmla="*/ 16611092 w 24516184"/>
              <a:gd name="connsiteY14454" fmla="*/ 1781935 h 7200899"/>
              <a:gd name="connsiteX14455" fmla="*/ 16611092 w 24516184"/>
              <a:gd name="connsiteY14455" fmla="*/ 1781935 h 7200899"/>
              <a:gd name="connsiteX14456" fmla="*/ 16611092 w 24516184"/>
              <a:gd name="connsiteY14456" fmla="*/ 1781934 h 7200899"/>
              <a:gd name="connsiteX14457" fmla="*/ 16611096 w 24516184"/>
              <a:gd name="connsiteY14457" fmla="*/ 1781928 h 7200899"/>
              <a:gd name="connsiteX14458" fmla="*/ 16611098 w 24516184"/>
              <a:gd name="connsiteY14458" fmla="*/ 1781920 h 7200899"/>
              <a:gd name="connsiteX14459" fmla="*/ 16611098 w 24516184"/>
              <a:gd name="connsiteY14459" fmla="*/ 1781922 h 7200899"/>
              <a:gd name="connsiteX14460" fmla="*/ 16611096 w 24516184"/>
              <a:gd name="connsiteY14460" fmla="*/ 1781922 h 7200899"/>
              <a:gd name="connsiteX14461" fmla="*/ 16611112 w 24516184"/>
              <a:gd name="connsiteY14461" fmla="*/ 1781880 h 7200899"/>
              <a:gd name="connsiteX14462" fmla="*/ 16611108 w 24516184"/>
              <a:gd name="connsiteY14462" fmla="*/ 1781895 h 7200899"/>
              <a:gd name="connsiteX14463" fmla="*/ 16611102 w 24516184"/>
              <a:gd name="connsiteY14463" fmla="*/ 1781909 h 7200899"/>
              <a:gd name="connsiteX14464" fmla="*/ 16611116 w 24516184"/>
              <a:gd name="connsiteY14464" fmla="*/ 1781875 h 7200899"/>
              <a:gd name="connsiteX14465" fmla="*/ 16611112 w 24516184"/>
              <a:gd name="connsiteY14465" fmla="*/ 1781880 h 7200899"/>
              <a:gd name="connsiteX14466" fmla="*/ 16611112 w 24516184"/>
              <a:gd name="connsiteY14466" fmla="*/ 1781879 h 7200899"/>
              <a:gd name="connsiteX14467" fmla="*/ 16611116 w 24516184"/>
              <a:gd name="connsiteY14467" fmla="*/ 1781871 h 7200899"/>
              <a:gd name="connsiteX14468" fmla="*/ 16611116 w 24516184"/>
              <a:gd name="connsiteY14468" fmla="*/ 1781875 h 7200899"/>
              <a:gd name="connsiteX14469" fmla="*/ 16611116 w 24516184"/>
              <a:gd name="connsiteY14469" fmla="*/ 1781872 h 7200899"/>
              <a:gd name="connsiteX14470" fmla="*/ 16611116 w 24516184"/>
              <a:gd name="connsiteY14470" fmla="*/ 1781870 h 7200899"/>
              <a:gd name="connsiteX14471" fmla="*/ 16611116 w 24516184"/>
              <a:gd name="connsiteY14471" fmla="*/ 1781870 h 7200899"/>
              <a:gd name="connsiteX14472" fmla="*/ 16611116 w 24516184"/>
              <a:gd name="connsiteY14472" fmla="*/ 1781871 h 7200899"/>
              <a:gd name="connsiteX14473" fmla="*/ 16611120 w 24516184"/>
              <a:gd name="connsiteY14473" fmla="*/ 1781860 h 7200899"/>
              <a:gd name="connsiteX14474" fmla="*/ 16611120 w 24516184"/>
              <a:gd name="connsiteY14474" fmla="*/ 1781864 h 7200899"/>
              <a:gd name="connsiteX14475" fmla="*/ 16611120 w 24516184"/>
              <a:gd name="connsiteY14475" fmla="*/ 1781862 h 7200899"/>
              <a:gd name="connsiteX14476" fmla="*/ 16611122 w 24516184"/>
              <a:gd name="connsiteY14476" fmla="*/ 1781857 h 7200899"/>
              <a:gd name="connsiteX14477" fmla="*/ 16611122 w 24516184"/>
              <a:gd name="connsiteY14477" fmla="*/ 1781858 h 7200899"/>
              <a:gd name="connsiteX14478" fmla="*/ 16611120 w 24516184"/>
              <a:gd name="connsiteY14478" fmla="*/ 1781858 h 7200899"/>
              <a:gd name="connsiteX14479" fmla="*/ 16611126 w 24516184"/>
              <a:gd name="connsiteY14479" fmla="*/ 1781847 h 7200899"/>
              <a:gd name="connsiteX14480" fmla="*/ 16611124 w 24516184"/>
              <a:gd name="connsiteY14480" fmla="*/ 1781848 h 7200899"/>
              <a:gd name="connsiteX14481" fmla="*/ 16611124 w 24516184"/>
              <a:gd name="connsiteY14481" fmla="*/ 1781849 h 7200899"/>
              <a:gd name="connsiteX14482" fmla="*/ 16611124 w 24516184"/>
              <a:gd name="connsiteY14482" fmla="*/ 1781852 h 7200899"/>
              <a:gd name="connsiteX14483" fmla="*/ 16611124 w 24516184"/>
              <a:gd name="connsiteY14483" fmla="*/ 1781853 h 7200899"/>
              <a:gd name="connsiteX14484" fmla="*/ 16611120 w 24516184"/>
              <a:gd name="connsiteY14484" fmla="*/ 1781858 h 7200899"/>
              <a:gd name="connsiteX14485" fmla="*/ 16611120 w 24516184"/>
              <a:gd name="connsiteY14485" fmla="*/ 1781860 h 7200899"/>
              <a:gd name="connsiteX14486" fmla="*/ 16611120 w 24516184"/>
              <a:gd name="connsiteY14486" fmla="*/ 1781859 h 7200899"/>
              <a:gd name="connsiteX14487" fmla="*/ 16611120 w 24516184"/>
              <a:gd name="connsiteY14487" fmla="*/ 1781862 h 7200899"/>
              <a:gd name="connsiteX14488" fmla="*/ 16611116 w 24516184"/>
              <a:gd name="connsiteY14488" fmla="*/ 1781868 h 7200899"/>
              <a:gd name="connsiteX14489" fmla="*/ 16611116 w 24516184"/>
              <a:gd name="connsiteY14489" fmla="*/ 1781870 h 7200899"/>
              <a:gd name="connsiteX14490" fmla="*/ 16611116 w 24516184"/>
              <a:gd name="connsiteY14490" fmla="*/ 1781872 h 7200899"/>
              <a:gd name="connsiteX14491" fmla="*/ 16611112 w 24516184"/>
              <a:gd name="connsiteY14491" fmla="*/ 1781879 h 7200899"/>
              <a:gd name="connsiteX14492" fmla="*/ 16611102 w 24516184"/>
              <a:gd name="connsiteY14492" fmla="*/ 1781909 h 7200899"/>
              <a:gd name="connsiteX14493" fmla="*/ 16611100 w 24516184"/>
              <a:gd name="connsiteY14493" fmla="*/ 1781916 h 7200899"/>
              <a:gd name="connsiteX14494" fmla="*/ 16611100 w 24516184"/>
              <a:gd name="connsiteY14494" fmla="*/ 1781910 h 7200899"/>
              <a:gd name="connsiteX14495" fmla="*/ 16611096 w 24516184"/>
              <a:gd name="connsiteY14495" fmla="*/ 1781922 h 7200899"/>
              <a:gd name="connsiteX14496" fmla="*/ 16611096 w 24516184"/>
              <a:gd name="connsiteY14496" fmla="*/ 1781923 h 7200899"/>
              <a:gd name="connsiteX14497" fmla="*/ 16611096 w 24516184"/>
              <a:gd name="connsiteY14497" fmla="*/ 1781924 h 7200899"/>
              <a:gd name="connsiteX14498" fmla="*/ 16611096 w 24516184"/>
              <a:gd name="connsiteY14498" fmla="*/ 1781924 h 7200899"/>
              <a:gd name="connsiteX14499" fmla="*/ 16611096 w 24516184"/>
              <a:gd name="connsiteY14499" fmla="*/ 1781923 h 7200899"/>
              <a:gd name="connsiteX14500" fmla="*/ 16611096 w 24516184"/>
              <a:gd name="connsiteY14500" fmla="*/ 1781923 h 7200899"/>
              <a:gd name="connsiteX14501" fmla="*/ 16611098 w 24516184"/>
              <a:gd name="connsiteY14501" fmla="*/ 1781922 h 7200899"/>
              <a:gd name="connsiteX14502" fmla="*/ 16611100 w 24516184"/>
              <a:gd name="connsiteY14502" fmla="*/ 1781920 h 7200899"/>
              <a:gd name="connsiteX14503" fmla="*/ 16611098 w 24516184"/>
              <a:gd name="connsiteY14503" fmla="*/ 1781920 h 7200899"/>
              <a:gd name="connsiteX14504" fmla="*/ 16611100 w 24516184"/>
              <a:gd name="connsiteY14504" fmla="*/ 1781919 h 7200899"/>
              <a:gd name="connsiteX14505" fmla="*/ 16611100 w 24516184"/>
              <a:gd name="connsiteY14505" fmla="*/ 1781916 h 7200899"/>
              <a:gd name="connsiteX14506" fmla="*/ 16611108 w 24516184"/>
              <a:gd name="connsiteY14506" fmla="*/ 1781895 h 7200899"/>
              <a:gd name="connsiteX14507" fmla="*/ 16611116 w 24516184"/>
              <a:gd name="connsiteY14507" fmla="*/ 1781870 h 7200899"/>
              <a:gd name="connsiteX14508" fmla="*/ 16611116 w 24516184"/>
              <a:gd name="connsiteY14508" fmla="*/ 1781869 h 7200899"/>
              <a:gd name="connsiteX14509" fmla="*/ 16611116 w 24516184"/>
              <a:gd name="connsiteY14509" fmla="*/ 1781868 h 7200899"/>
              <a:gd name="connsiteX14510" fmla="*/ 16611118 w 24516184"/>
              <a:gd name="connsiteY14510" fmla="*/ 1781868 h 7200899"/>
              <a:gd name="connsiteX14511" fmla="*/ 16611118 w 24516184"/>
              <a:gd name="connsiteY14511" fmla="*/ 1781868 h 7200899"/>
              <a:gd name="connsiteX14512" fmla="*/ 16611120 w 24516184"/>
              <a:gd name="connsiteY14512" fmla="*/ 1781864 h 7200899"/>
              <a:gd name="connsiteX14513" fmla="*/ 16611122 w 24516184"/>
              <a:gd name="connsiteY14513" fmla="*/ 1781858 h 7200899"/>
              <a:gd name="connsiteX14514" fmla="*/ 16611124 w 24516184"/>
              <a:gd name="connsiteY14514" fmla="*/ 1781854 h 7200899"/>
              <a:gd name="connsiteX14515" fmla="*/ 16611122 w 24516184"/>
              <a:gd name="connsiteY14515" fmla="*/ 1781857 h 7200899"/>
              <a:gd name="connsiteX14516" fmla="*/ 16611124 w 24516184"/>
              <a:gd name="connsiteY14516" fmla="*/ 1781853 h 7200899"/>
              <a:gd name="connsiteX14517" fmla="*/ 16611124 w 24516184"/>
              <a:gd name="connsiteY14517" fmla="*/ 1781850 h 7200899"/>
              <a:gd name="connsiteX14518" fmla="*/ 16611124 w 24516184"/>
              <a:gd name="connsiteY14518" fmla="*/ 1781849 h 7200899"/>
              <a:gd name="connsiteX14519" fmla="*/ 16611124 w 24516184"/>
              <a:gd name="connsiteY14519" fmla="*/ 1781849 h 7200899"/>
              <a:gd name="connsiteX14520" fmla="*/ 16611128 w 24516184"/>
              <a:gd name="connsiteY14520" fmla="*/ 1781841 h 7200899"/>
              <a:gd name="connsiteX14521" fmla="*/ 16611126 w 24516184"/>
              <a:gd name="connsiteY14521" fmla="*/ 1781844 h 7200899"/>
              <a:gd name="connsiteX14522" fmla="*/ 16611128 w 24516184"/>
              <a:gd name="connsiteY14522" fmla="*/ 1781843 h 7200899"/>
              <a:gd name="connsiteX14523" fmla="*/ 16611136 w 24516184"/>
              <a:gd name="connsiteY14523" fmla="*/ 1781816 h 7200899"/>
              <a:gd name="connsiteX14524" fmla="*/ 16611130 w 24516184"/>
              <a:gd name="connsiteY14524" fmla="*/ 1781833 h 7200899"/>
              <a:gd name="connsiteX14525" fmla="*/ 16611128 w 24516184"/>
              <a:gd name="connsiteY14525" fmla="*/ 1781836 h 7200899"/>
              <a:gd name="connsiteX14526" fmla="*/ 16611128 w 24516184"/>
              <a:gd name="connsiteY14526" fmla="*/ 1781840 h 7200899"/>
              <a:gd name="connsiteX14527" fmla="*/ 16611130 w 24516184"/>
              <a:gd name="connsiteY14527" fmla="*/ 1781834 h 7200899"/>
              <a:gd name="connsiteX14528" fmla="*/ 16611132 w 24516184"/>
              <a:gd name="connsiteY14528" fmla="*/ 1781827 h 7200899"/>
              <a:gd name="connsiteX14529" fmla="*/ 16611140 w 24516184"/>
              <a:gd name="connsiteY14529" fmla="*/ 1781805 h 7200899"/>
              <a:gd name="connsiteX14530" fmla="*/ 16611140 w 24516184"/>
              <a:gd name="connsiteY14530" fmla="*/ 1781807 h 7200899"/>
              <a:gd name="connsiteX14531" fmla="*/ 16611140 w 24516184"/>
              <a:gd name="connsiteY14531" fmla="*/ 1781806 h 7200899"/>
              <a:gd name="connsiteX14532" fmla="*/ 16611148 w 24516184"/>
              <a:gd name="connsiteY14532" fmla="*/ 1781788 h 7200899"/>
              <a:gd name="connsiteX14533" fmla="*/ 16611146 w 24516184"/>
              <a:gd name="connsiteY14533" fmla="*/ 1781791 h 7200899"/>
              <a:gd name="connsiteX14534" fmla="*/ 16611144 w 24516184"/>
              <a:gd name="connsiteY14534" fmla="*/ 1781793 h 7200899"/>
              <a:gd name="connsiteX14535" fmla="*/ 16611142 w 24516184"/>
              <a:gd name="connsiteY14535" fmla="*/ 1781803 h 7200899"/>
              <a:gd name="connsiteX14536" fmla="*/ 16611140 w 24516184"/>
              <a:gd name="connsiteY14536" fmla="*/ 1781804 h 7200899"/>
              <a:gd name="connsiteX14537" fmla="*/ 16611140 w 24516184"/>
              <a:gd name="connsiteY14537" fmla="*/ 1781806 h 7200899"/>
              <a:gd name="connsiteX14538" fmla="*/ 16611140 w 24516184"/>
              <a:gd name="connsiteY14538" fmla="*/ 1781810 h 7200899"/>
              <a:gd name="connsiteX14539" fmla="*/ 16611138 w 24516184"/>
              <a:gd name="connsiteY14539" fmla="*/ 1781812 h 7200899"/>
              <a:gd name="connsiteX14540" fmla="*/ 16611138 w 24516184"/>
              <a:gd name="connsiteY14540" fmla="*/ 1781813 h 7200899"/>
              <a:gd name="connsiteX14541" fmla="*/ 16611140 w 24516184"/>
              <a:gd name="connsiteY14541" fmla="*/ 1781805 h 7200899"/>
              <a:gd name="connsiteX14542" fmla="*/ 16611142 w 24516184"/>
              <a:gd name="connsiteY14542" fmla="*/ 1781803 h 7200899"/>
              <a:gd name="connsiteX14543" fmla="*/ 16611150 w 24516184"/>
              <a:gd name="connsiteY14543" fmla="*/ 1781780 h 7200899"/>
              <a:gd name="connsiteX14544" fmla="*/ 16611148 w 24516184"/>
              <a:gd name="connsiteY14544" fmla="*/ 1781783 h 7200899"/>
              <a:gd name="connsiteX14545" fmla="*/ 16611148 w 24516184"/>
              <a:gd name="connsiteY14545" fmla="*/ 1781786 h 7200899"/>
              <a:gd name="connsiteX14546" fmla="*/ 16611152 w 24516184"/>
              <a:gd name="connsiteY14546" fmla="*/ 1781776 h 7200899"/>
              <a:gd name="connsiteX14547" fmla="*/ 16611152 w 24516184"/>
              <a:gd name="connsiteY14547" fmla="*/ 1781777 h 7200899"/>
              <a:gd name="connsiteX14548" fmla="*/ 16611152 w 24516184"/>
              <a:gd name="connsiteY14548" fmla="*/ 1781778 h 7200899"/>
              <a:gd name="connsiteX14549" fmla="*/ 16611156 w 24516184"/>
              <a:gd name="connsiteY14549" fmla="*/ 1781765 h 7200899"/>
              <a:gd name="connsiteX14550" fmla="*/ 16611154 w 24516184"/>
              <a:gd name="connsiteY14550" fmla="*/ 1781768 h 7200899"/>
              <a:gd name="connsiteX14551" fmla="*/ 16611154 w 24516184"/>
              <a:gd name="connsiteY14551" fmla="*/ 1781766 h 7200899"/>
              <a:gd name="connsiteX14552" fmla="*/ 16611156 w 24516184"/>
              <a:gd name="connsiteY14552" fmla="*/ 1781763 h 7200899"/>
              <a:gd name="connsiteX14553" fmla="*/ 16611156 w 24516184"/>
              <a:gd name="connsiteY14553" fmla="*/ 1781765 h 7200899"/>
              <a:gd name="connsiteX14554" fmla="*/ 16611156 w 24516184"/>
              <a:gd name="connsiteY14554" fmla="*/ 1781765 h 7200899"/>
              <a:gd name="connsiteX14555" fmla="*/ 16611158 w 24516184"/>
              <a:gd name="connsiteY14555" fmla="*/ 1781757 h 7200899"/>
              <a:gd name="connsiteX14556" fmla="*/ 16611156 w 24516184"/>
              <a:gd name="connsiteY14556" fmla="*/ 1781763 h 7200899"/>
              <a:gd name="connsiteX14557" fmla="*/ 16611156 w 24516184"/>
              <a:gd name="connsiteY14557" fmla="*/ 1781758 h 7200899"/>
              <a:gd name="connsiteX14558" fmla="*/ 16611160 w 24516184"/>
              <a:gd name="connsiteY14558" fmla="*/ 1781749 h 7200899"/>
              <a:gd name="connsiteX14559" fmla="*/ 16611156 w 24516184"/>
              <a:gd name="connsiteY14559" fmla="*/ 1781758 h 7200899"/>
              <a:gd name="connsiteX14560" fmla="*/ 16611156 w 24516184"/>
              <a:gd name="connsiteY14560" fmla="*/ 1781765 h 7200899"/>
              <a:gd name="connsiteX14561" fmla="*/ 16611154 w 24516184"/>
              <a:gd name="connsiteY14561" fmla="*/ 1781766 h 7200899"/>
              <a:gd name="connsiteX14562" fmla="*/ 16611152 w 24516184"/>
              <a:gd name="connsiteY14562" fmla="*/ 1781770 h 7200899"/>
              <a:gd name="connsiteX14563" fmla="*/ 16611154 w 24516184"/>
              <a:gd name="connsiteY14563" fmla="*/ 1781768 h 7200899"/>
              <a:gd name="connsiteX14564" fmla="*/ 16611152 w 24516184"/>
              <a:gd name="connsiteY14564" fmla="*/ 1781773 h 7200899"/>
              <a:gd name="connsiteX14565" fmla="*/ 16611152 w 24516184"/>
              <a:gd name="connsiteY14565" fmla="*/ 1781774 h 7200899"/>
              <a:gd name="connsiteX14566" fmla="*/ 16611152 w 24516184"/>
              <a:gd name="connsiteY14566" fmla="*/ 1781774 h 7200899"/>
              <a:gd name="connsiteX14567" fmla="*/ 16611152 w 24516184"/>
              <a:gd name="connsiteY14567" fmla="*/ 1781773 h 7200899"/>
              <a:gd name="connsiteX14568" fmla="*/ 16611160 w 24516184"/>
              <a:gd name="connsiteY14568" fmla="*/ 1781754 h 7200899"/>
              <a:gd name="connsiteX14569" fmla="*/ 16611176 w 24516184"/>
              <a:gd name="connsiteY14569" fmla="*/ 1781709 h 7200899"/>
              <a:gd name="connsiteX14570" fmla="*/ 16611162 w 24516184"/>
              <a:gd name="connsiteY14570" fmla="*/ 1781746 h 7200899"/>
              <a:gd name="connsiteX14571" fmla="*/ 16611164 w 24516184"/>
              <a:gd name="connsiteY14571" fmla="*/ 1781740 h 7200899"/>
              <a:gd name="connsiteX14572" fmla="*/ 16611176 w 24516184"/>
              <a:gd name="connsiteY14572" fmla="*/ 1781709 h 7200899"/>
              <a:gd name="connsiteX14573" fmla="*/ 16611164 w 24516184"/>
              <a:gd name="connsiteY14573" fmla="*/ 1781740 h 7200899"/>
              <a:gd name="connsiteX14574" fmla="*/ 16611160 w 24516184"/>
              <a:gd name="connsiteY14574" fmla="*/ 1781748 h 7200899"/>
              <a:gd name="connsiteX14575" fmla="*/ 16611162 w 24516184"/>
              <a:gd name="connsiteY14575" fmla="*/ 1781746 h 7200899"/>
              <a:gd name="connsiteX14576" fmla="*/ 16611162 w 24516184"/>
              <a:gd name="connsiteY14576" fmla="*/ 1781747 h 7200899"/>
              <a:gd name="connsiteX14577" fmla="*/ 16611176 w 24516184"/>
              <a:gd name="connsiteY14577" fmla="*/ 1781709 h 7200899"/>
              <a:gd name="connsiteX14578" fmla="*/ 16611178 w 24516184"/>
              <a:gd name="connsiteY14578" fmla="*/ 1781702 h 7200899"/>
              <a:gd name="connsiteX14579" fmla="*/ 16611178 w 24516184"/>
              <a:gd name="connsiteY14579" fmla="*/ 1781703 h 7200899"/>
              <a:gd name="connsiteX14580" fmla="*/ 16611176 w 24516184"/>
              <a:gd name="connsiteY14580" fmla="*/ 1781704 h 7200899"/>
              <a:gd name="connsiteX14581" fmla="*/ 16611188 w 24516184"/>
              <a:gd name="connsiteY14581" fmla="*/ 1781673 h 7200899"/>
              <a:gd name="connsiteX14582" fmla="*/ 16611188 w 24516184"/>
              <a:gd name="connsiteY14582" fmla="*/ 1781674 h 7200899"/>
              <a:gd name="connsiteX14583" fmla="*/ 16611188 w 24516184"/>
              <a:gd name="connsiteY14583" fmla="*/ 1781675 h 7200899"/>
              <a:gd name="connsiteX14584" fmla="*/ 16611188 w 24516184"/>
              <a:gd name="connsiteY14584" fmla="*/ 1781675 h 7200899"/>
              <a:gd name="connsiteX14585" fmla="*/ 16611192 w 24516184"/>
              <a:gd name="connsiteY14585" fmla="*/ 1781663 h 7200899"/>
              <a:gd name="connsiteX14586" fmla="*/ 16611192 w 24516184"/>
              <a:gd name="connsiteY14586" fmla="*/ 1781665 h 7200899"/>
              <a:gd name="connsiteX14587" fmla="*/ 16611188 w 24516184"/>
              <a:gd name="connsiteY14587" fmla="*/ 1781673 h 7200899"/>
              <a:gd name="connsiteX14588" fmla="*/ 16611190 w 24516184"/>
              <a:gd name="connsiteY14588" fmla="*/ 1781668 h 7200899"/>
              <a:gd name="connsiteX14589" fmla="*/ 16611192 w 24516184"/>
              <a:gd name="connsiteY14589" fmla="*/ 1781662 h 7200899"/>
              <a:gd name="connsiteX14590" fmla="*/ 16611192 w 24516184"/>
              <a:gd name="connsiteY14590" fmla="*/ 1781662 h 7200899"/>
              <a:gd name="connsiteX14591" fmla="*/ 16611192 w 24516184"/>
              <a:gd name="connsiteY14591" fmla="*/ 1781663 h 7200899"/>
              <a:gd name="connsiteX14592" fmla="*/ 16611194 w 24516184"/>
              <a:gd name="connsiteY14592" fmla="*/ 1781659 h 7200899"/>
              <a:gd name="connsiteX14593" fmla="*/ 16611194 w 24516184"/>
              <a:gd name="connsiteY14593" fmla="*/ 1781661 h 7200899"/>
              <a:gd name="connsiteX14594" fmla="*/ 16611192 w 24516184"/>
              <a:gd name="connsiteY14594" fmla="*/ 1781662 h 7200899"/>
              <a:gd name="connsiteX14595" fmla="*/ 16611206 w 24516184"/>
              <a:gd name="connsiteY14595" fmla="*/ 1781626 h 7200899"/>
              <a:gd name="connsiteX14596" fmla="*/ 16611204 w 24516184"/>
              <a:gd name="connsiteY14596" fmla="*/ 1781628 h 7200899"/>
              <a:gd name="connsiteX14597" fmla="*/ 16611200 w 24516184"/>
              <a:gd name="connsiteY14597" fmla="*/ 1781644 h 7200899"/>
              <a:gd name="connsiteX14598" fmla="*/ 16611190 w 24516184"/>
              <a:gd name="connsiteY14598" fmla="*/ 1781668 h 7200899"/>
              <a:gd name="connsiteX14599" fmla="*/ 16611188 w 24516184"/>
              <a:gd name="connsiteY14599" fmla="*/ 1781675 h 7200899"/>
              <a:gd name="connsiteX14600" fmla="*/ 16611188 w 24516184"/>
              <a:gd name="connsiteY14600" fmla="*/ 1781675 h 7200899"/>
              <a:gd name="connsiteX14601" fmla="*/ 16611188 w 24516184"/>
              <a:gd name="connsiteY14601" fmla="*/ 1781675 h 7200899"/>
              <a:gd name="connsiteX14602" fmla="*/ 16611188 w 24516184"/>
              <a:gd name="connsiteY14602" fmla="*/ 1781677 h 7200899"/>
              <a:gd name="connsiteX14603" fmla="*/ 16611184 w 24516184"/>
              <a:gd name="connsiteY14603" fmla="*/ 1781684 h 7200899"/>
              <a:gd name="connsiteX14604" fmla="*/ 16611184 w 24516184"/>
              <a:gd name="connsiteY14604" fmla="*/ 1781689 h 7200899"/>
              <a:gd name="connsiteX14605" fmla="*/ 16611182 w 24516184"/>
              <a:gd name="connsiteY14605" fmla="*/ 1781690 h 7200899"/>
              <a:gd name="connsiteX14606" fmla="*/ 16611184 w 24516184"/>
              <a:gd name="connsiteY14606" fmla="*/ 1781690 h 7200899"/>
              <a:gd name="connsiteX14607" fmla="*/ 16611182 w 24516184"/>
              <a:gd name="connsiteY14607" fmla="*/ 1781691 h 7200899"/>
              <a:gd name="connsiteX14608" fmla="*/ 16611180 w 24516184"/>
              <a:gd name="connsiteY14608" fmla="*/ 1781698 h 7200899"/>
              <a:gd name="connsiteX14609" fmla="*/ 16611180 w 24516184"/>
              <a:gd name="connsiteY14609" fmla="*/ 1781699 h 7200899"/>
              <a:gd name="connsiteX14610" fmla="*/ 16611180 w 24516184"/>
              <a:gd name="connsiteY14610" fmla="*/ 1781700 h 7200899"/>
              <a:gd name="connsiteX14611" fmla="*/ 16611180 w 24516184"/>
              <a:gd name="connsiteY14611" fmla="*/ 1781700 h 7200899"/>
              <a:gd name="connsiteX14612" fmla="*/ 16611178 w 24516184"/>
              <a:gd name="connsiteY14612" fmla="*/ 1781701 h 7200899"/>
              <a:gd name="connsiteX14613" fmla="*/ 16611176 w 24516184"/>
              <a:gd name="connsiteY14613" fmla="*/ 1781704 h 7200899"/>
              <a:gd name="connsiteX14614" fmla="*/ 16611176 w 24516184"/>
              <a:gd name="connsiteY14614" fmla="*/ 1781705 h 7200899"/>
              <a:gd name="connsiteX14615" fmla="*/ 16611178 w 24516184"/>
              <a:gd name="connsiteY14615" fmla="*/ 1781703 h 7200899"/>
              <a:gd name="connsiteX14616" fmla="*/ 16611180 w 24516184"/>
              <a:gd name="connsiteY14616" fmla="*/ 1781700 h 7200899"/>
              <a:gd name="connsiteX14617" fmla="*/ 16611180 w 24516184"/>
              <a:gd name="connsiteY14617" fmla="*/ 1781699 h 7200899"/>
              <a:gd name="connsiteX14618" fmla="*/ 16611180 w 24516184"/>
              <a:gd name="connsiteY14618" fmla="*/ 1781696 h 7200899"/>
              <a:gd name="connsiteX14619" fmla="*/ 16611180 w 24516184"/>
              <a:gd name="connsiteY14619" fmla="*/ 1781698 h 7200899"/>
              <a:gd name="connsiteX14620" fmla="*/ 16611180 w 24516184"/>
              <a:gd name="connsiteY14620" fmla="*/ 1781695 h 7200899"/>
              <a:gd name="connsiteX14621" fmla="*/ 16611182 w 24516184"/>
              <a:gd name="connsiteY14621" fmla="*/ 1781691 h 7200899"/>
              <a:gd name="connsiteX14622" fmla="*/ 16611182 w 24516184"/>
              <a:gd name="connsiteY14622" fmla="*/ 1781692 h 7200899"/>
              <a:gd name="connsiteX14623" fmla="*/ 16611184 w 24516184"/>
              <a:gd name="connsiteY14623" fmla="*/ 1781690 h 7200899"/>
              <a:gd name="connsiteX14624" fmla="*/ 16611184 w 24516184"/>
              <a:gd name="connsiteY14624" fmla="*/ 1781689 h 7200899"/>
              <a:gd name="connsiteX14625" fmla="*/ 16611184 w 24516184"/>
              <a:gd name="connsiteY14625" fmla="*/ 1781685 h 7200899"/>
              <a:gd name="connsiteX14626" fmla="*/ 16611184 w 24516184"/>
              <a:gd name="connsiteY14626" fmla="*/ 1781684 h 7200899"/>
              <a:gd name="connsiteX14627" fmla="*/ 16611184 w 24516184"/>
              <a:gd name="connsiteY14627" fmla="*/ 1781683 h 7200899"/>
              <a:gd name="connsiteX14628" fmla="*/ 16611186 w 24516184"/>
              <a:gd name="connsiteY14628" fmla="*/ 1781681 h 7200899"/>
              <a:gd name="connsiteX14629" fmla="*/ 16611186 w 24516184"/>
              <a:gd name="connsiteY14629" fmla="*/ 1781681 h 7200899"/>
              <a:gd name="connsiteX14630" fmla="*/ 16611188 w 24516184"/>
              <a:gd name="connsiteY14630" fmla="*/ 1781680 h 7200899"/>
              <a:gd name="connsiteX14631" fmla="*/ 16611186 w 24516184"/>
              <a:gd name="connsiteY14631" fmla="*/ 1781681 h 7200899"/>
              <a:gd name="connsiteX14632" fmla="*/ 16611188 w 24516184"/>
              <a:gd name="connsiteY14632" fmla="*/ 1781679 h 7200899"/>
              <a:gd name="connsiteX14633" fmla="*/ 16611188 w 24516184"/>
              <a:gd name="connsiteY14633" fmla="*/ 1781677 h 7200899"/>
              <a:gd name="connsiteX14634" fmla="*/ 16611188 w 24516184"/>
              <a:gd name="connsiteY14634" fmla="*/ 1781676 h 7200899"/>
              <a:gd name="connsiteX14635" fmla="*/ 16611188 w 24516184"/>
              <a:gd name="connsiteY14635" fmla="*/ 1781674 h 7200899"/>
              <a:gd name="connsiteX14636" fmla="*/ 16611192 w 24516184"/>
              <a:gd name="connsiteY14636" fmla="*/ 1781665 h 7200899"/>
              <a:gd name="connsiteX14637" fmla="*/ 16611192 w 24516184"/>
              <a:gd name="connsiteY14637" fmla="*/ 1781662 h 7200899"/>
              <a:gd name="connsiteX14638" fmla="*/ 16611194 w 24516184"/>
              <a:gd name="connsiteY14638" fmla="*/ 1781661 h 7200899"/>
              <a:gd name="connsiteX14639" fmla="*/ 16611196 w 24516184"/>
              <a:gd name="connsiteY14639" fmla="*/ 1781657 h 7200899"/>
              <a:gd name="connsiteX14640" fmla="*/ 16611200 w 24516184"/>
              <a:gd name="connsiteY14640" fmla="*/ 1781644 h 7200899"/>
              <a:gd name="connsiteX14641" fmla="*/ 16611206 w 24516184"/>
              <a:gd name="connsiteY14641" fmla="*/ 1781627 h 7200899"/>
              <a:gd name="connsiteX14642" fmla="*/ 16611292 w 24516184"/>
              <a:gd name="connsiteY14642" fmla="*/ 1781390 h 7200899"/>
              <a:gd name="connsiteX14643" fmla="*/ 16611280 w 24516184"/>
              <a:gd name="connsiteY14643" fmla="*/ 1781424 h 7200899"/>
              <a:gd name="connsiteX14644" fmla="*/ 16611276 w 24516184"/>
              <a:gd name="connsiteY14644" fmla="*/ 1781439 h 7200899"/>
              <a:gd name="connsiteX14645" fmla="*/ 16611370 w 24516184"/>
              <a:gd name="connsiteY14645" fmla="*/ 1781179 h 7200899"/>
              <a:gd name="connsiteX14646" fmla="*/ 16611356 w 24516184"/>
              <a:gd name="connsiteY14646" fmla="*/ 1781221 h 7200899"/>
              <a:gd name="connsiteX14647" fmla="*/ 16611292 w 24516184"/>
              <a:gd name="connsiteY14647" fmla="*/ 1781390 h 7200899"/>
              <a:gd name="connsiteX14648" fmla="*/ 16611376 w 24516184"/>
              <a:gd name="connsiteY14648" fmla="*/ 1781167 h 7200899"/>
              <a:gd name="connsiteX14649" fmla="*/ 16611372 w 24516184"/>
              <a:gd name="connsiteY14649" fmla="*/ 1781171 h 7200899"/>
              <a:gd name="connsiteX14650" fmla="*/ 16611374 w 24516184"/>
              <a:gd name="connsiteY14650" fmla="*/ 1781168 h 7200899"/>
              <a:gd name="connsiteX14651" fmla="*/ 16611376 w 24516184"/>
              <a:gd name="connsiteY14651" fmla="*/ 1781163 h 7200899"/>
              <a:gd name="connsiteX14652" fmla="*/ 16611376 w 24516184"/>
              <a:gd name="connsiteY14652" fmla="*/ 1781167 h 7200899"/>
              <a:gd name="connsiteX14653" fmla="*/ 16611376 w 24516184"/>
              <a:gd name="connsiteY14653" fmla="*/ 1781165 h 7200899"/>
              <a:gd name="connsiteX14654" fmla="*/ 16611376 w 24516184"/>
              <a:gd name="connsiteY14654" fmla="*/ 1781161 h 7200899"/>
              <a:gd name="connsiteX14655" fmla="*/ 16611376 w 24516184"/>
              <a:gd name="connsiteY14655" fmla="*/ 1781163 h 7200899"/>
              <a:gd name="connsiteX14656" fmla="*/ 16611376 w 24516184"/>
              <a:gd name="connsiteY14656" fmla="*/ 1781162 h 7200899"/>
              <a:gd name="connsiteX14657" fmla="*/ 16611378 w 24516184"/>
              <a:gd name="connsiteY14657" fmla="*/ 1781158 h 7200899"/>
              <a:gd name="connsiteX14658" fmla="*/ 16611376 w 24516184"/>
              <a:gd name="connsiteY14658" fmla="*/ 1781161 h 7200899"/>
              <a:gd name="connsiteX14659" fmla="*/ 16611376 w 24516184"/>
              <a:gd name="connsiteY14659" fmla="*/ 1781159 h 7200899"/>
              <a:gd name="connsiteX14660" fmla="*/ 16611380 w 24516184"/>
              <a:gd name="connsiteY14660" fmla="*/ 1781154 h 7200899"/>
              <a:gd name="connsiteX14661" fmla="*/ 16611378 w 24516184"/>
              <a:gd name="connsiteY14661" fmla="*/ 1781158 h 7200899"/>
              <a:gd name="connsiteX14662" fmla="*/ 16611378 w 24516184"/>
              <a:gd name="connsiteY14662" fmla="*/ 1781157 h 7200899"/>
              <a:gd name="connsiteX14663" fmla="*/ 16611382 w 24516184"/>
              <a:gd name="connsiteY14663" fmla="*/ 1781146 h 7200899"/>
              <a:gd name="connsiteX14664" fmla="*/ 16611380 w 24516184"/>
              <a:gd name="connsiteY14664" fmla="*/ 1781154 h 7200899"/>
              <a:gd name="connsiteX14665" fmla="*/ 16611380 w 24516184"/>
              <a:gd name="connsiteY14665" fmla="*/ 1781149 h 7200899"/>
              <a:gd name="connsiteX14666" fmla="*/ 16611396 w 24516184"/>
              <a:gd name="connsiteY14666" fmla="*/ 1781106 h 7200899"/>
              <a:gd name="connsiteX14667" fmla="*/ 16611392 w 24516184"/>
              <a:gd name="connsiteY14667" fmla="*/ 1781120 h 7200899"/>
              <a:gd name="connsiteX14668" fmla="*/ 16611394 w 24516184"/>
              <a:gd name="connsiteY14668" fmla="*/ 1781113 h 7200899"/>
              <a:gd name="connsiteX14669" fmla="*/ 16611396 w 24516184"/>
              <a:gd name="connsiteY14669" fmla="*/ 1781105 h 7200899"/>
              <a:gd name="connsiteX14670" fmla="*/ 16611398 w 24516184"/>
              <a:gd name="connsiteY14670" fmla="*/ 1781105 h 7200899"/>
              <a:gd name="connsiteX14671" fmla="*/ 16611396 w 24516184"/>
              <a:gd name="connsiteY14671" fmla="*/ 1781106 h 7200899"/>
              <a:gd name="connsiteX14672" fmla="*/ 16611408 w 24516184"/>
              <a:gd name="connsiteY14672" fmla="*/ 1781076 h 7200899"/>
              <a:gd name="connsiteX14673" fmla="*/ 16611408 w 24516184"/>
              <a:gd name="connsiteY14673" fmla="*/ 1781079 h 7200899"/>
              <a:gd name="connsiteX14674" fmla="*/ 16611408 w 24516184"/>
              <a:gd name="connsiteY14674" fmla="*/ 1781078 h 7200899"/>
              <a:gd name="connsiteX14675" fmla="*/ 16611406 w 24516184"/>
              <a:gd name="connsiteY14675" fmla="*/ 1781080 h 7200899"/>
              <a:gd name="connsiteX14676" fmla="*/ 16611408 w 24516184"/>
              <a:gd name="connsiteY14676" fmla="*/ 1781079 h 7200899"/>
              <a:gd name="connsiteX14677" fmla="*/ 16611408 w 24516184"/>
              <a:gd name="connsiteY14677" fmla="*/ 1781080 h 7200899"/>
              <a:gd name="connsiteX14678" fmla="*/ 16611404 w 24516184"/>
              <a:gd name="connsiteY14678" fmla="*/ 1781084 h 7200899"/>
              <a:gd name="connsiteX14679" fmla="*/ 16611404 w 24516184"/>
              <a:gd name="connsiteY14679" fmla="*/ 1781084 h 7200899"/>
              <a:gd name="connsiteX14680" fmla="*/ 16611404 w 24516184"/>
              <a:gd name="connsiteY14680" fmla="*/ 1781093 h 7200899"/>
              <a:gd name="connsiteX14681" fmla="*/ 16611402 w 24516184"/>
              <a:gd name="connsiteY14681" fmla="*/ 1781094 h 7200899"/>
              <a:gd name="connsiteX14682" fmla="*/ 16611402 w 24516184"/>
              <a:gd name="connsiteY14682" fmla="*/ 1781095 h 7200899"/>
              <a:gd name="connsiteX14683" fmla="*/ 16611400 w 24516184"/>
              <a:gd name="connsiteY14683" fmla="*/ 1781097 h 7200899"/>
              <a:gd name="connsiteX14684" fmla="*/ 16611400 w 24516184"/>
              <a:gd name="connsiteY14684" fmla="*/ 1781102 h 7200899"/>
              <a:gd name="connsiteX14685" fmla="*/ 16611396 w 24516184"/>
              <a:gd name="connsiteY14685" fmla="*/ 1781105 h 7200899"/>
              <a:gd name="connsiteX14686" fmla="*/ 16611394 w 24516184"/>
              <a:gd name="connsiteY14686" fmla="*/ 1781113 h 7200899"/>
              <a:gd name="connsiteX14687" fmla="*/ 16611390 w 24516184"/>
              <a:gd name="connsiteY14687" fmla="*/ 1781124 h 7200899"/>
              <a:gd name="connsiteX14688" fmla="*/ 16611388 w 24516184"/>
              <a:gd name="connsiteY14688" fmla="*/ 1781127 h 7200899"/>
              <a:gd name="connsiteX14689" fmla="*/ 16611388 w 24516184"/>
              <a:gd name="connsiteY14689" fmla="*/ 1781126 h 7200899"/>
              <a:gd name="connsiteX14690" fmla="*/ 16611386 w 24516184"/>
              <a:gd name="connsiteY14690" fmla="*/ 1781133 h 7200899"/>
              <a:gd name="connsiteX14691" fmla="*/ 16611388 w 24516184"/>
              <a:gd name="connsiteY14691" fmla="*/ 1781127 h 7200899"/>
              <a:gd name="connsiteX14692" fmla="*/ 16611384 w 24516184"/>
              <a:gd name="connsiteY14692" fmla="*/ 1781137 h 7200899"/>
              <a:gd name="connsiteX14693" fmla="*/ 16611382 w 24516184"/>
              <a:gd name="connsiteY14693" fmla="*/ 1781146 h 7200899"/>
              <a:gd name="connsiteX14694" fmla="*/ 16611384 w 24516184"/>
              <a:gd name="connsiteY14694" fmla="*/ 1781144 h 7200899"/>
              <a:gd name="connsiteX14695" fmla="*/ 16611380 w 24516184"/>
              <a:gd name="connsiteY14695" fmla="*/ 1781149 h 7200899"/>
              <a:gd name="connsiteX14696" fmla="*/ 16611378 w 24516184"/>
              <a:gd name="connsiteY14696" fmla="*/ 1781157 h 7200899"/>
              <a:gd name="connsiteX14697" fmla="*/ 16611376 w 24516184"/>
              <a:gd name="connsiteY14697" fmla="*/ 1781159 h 7200899"/>
              <a:gd name="connsiteX14698" fmla="*/ 16611376 w 24516184"/>
              <a:gd name="connsiteY14698" fmla="*/ 1781162 h 7200899"/>
              <a:gd name="connsiteX14699" fmla="*/ 16611376 w 24516184"/>
              <a:gd name="connsiteY14699" fmla="*/ 1781165 h 7200899"/>
              <a:gd name="connsiteX14700" fmla="*/ 16611374 w 24516184"/>
              <a:gd name="connsiteY14700" fmla="*/ 1781168 h 7200899"/>
              <a:gd name="connsiteX14701" fmla="*/ 16611372 w 24516184"/>
              <a:gd name="connsiteY14701" fmla="*/ 1781173 h 7200899"/>
              <a:gd name="connsiteX14702" fmla="*/ 16611372 w 24516184"/>
              <a:gd name="connsiteY14702" fmla="*/ 1781177 h 7200899"/>
              <a:gd name="connsiteX14703" fmla="*/ 16611370 w 24516184"/>
              <a:gd name="connsiteY14703" fmla="*/ 1781179 h 7200899"/>
              <a:gd name="connsiteX14704" fmla="*/ 16611232 w 24516184"/>
              <a:gd name="connsiteY14704" fmla="*/ 1781558 h 7200899"/>
              <a:gd name="connsiteX14705" fmla="*/ 16611276 w 24516184"/>
              <a:gd name="connsiteY14705" fmla="*/ 1781439 h 7200899"/>
              <a:gd name="connsiteX14706" fmla="*/ 16611258 w 24516184"/>
              <a:gd name="connsiteY14706" fmla="*/ 1781486 h 7200899"/>
              <a:gd name="connsiteX14707" fmla="*/ 16611232 w 24516184"/>
              <a:gd name="connsiteY14707" fmla="*/ 1781559 h 7200899"/>
              <a:gd name="connsiteX14708" fmla="*/ 16611208 w 24516184"/>
              <a:gd name="connsiteY14708" fmla="*/ 1781619 h 7200899"/>
              <a:gd name="connsiteX14709" fmla="*/ 16611258 w 24516184"/>
              <a:gd name="connsiteY14709" fmla="*/ 1781486 h 7200899"/>
              <a:gd name="connsiteX14710" fmla="*/ 16611280 w 24516184"/>
              <a:gd name="connsiteY14710" fmla="*/ 1781424 h 7200899"/>
              <a:gd name="connsiteX14711" fmla="*/ 16611356 w 24516184"/>
              <a:gd name="connsiteY14711" fmla="*/ 1781221 h 7200899"/>
              <a:gd name="connsiteX14712" fmla="*/ 16611398 w 24516184"/>
              <a:gd name="connsiteY14712" fmla="*/ 1781105 h 7200899"/>
              <a:gd name="connsiteX14713" fmla="*/ 16611400 w 24516184"/>
              <a:gd name="connsiteY14713" fmla="*/ 1781103 h 7200899"/>
              <a:gd name="connsiteX14714" fmla="*/ 16611398 w 24516184"/>
              <a:gd name="connsiteY14714" fmla="*/ 1781104 h 7200899"/>
              <a:gd name="connsiteX14715" fmla="*/ 16611400 w 24516184"/>
              <a:gd name="connsiteY14715" fmla="*/ 1781103 h 7200899"/>
              <a:gd name="connsiteX14716" fmla="*/ 16611400 w 24516184"/>
              <a:gd name="connsiteY14716" fmla="*/ 1781098 h 7200899"/>
              <a:gd name="connsiteX14717" fmla="*/ 16611400 w 24516184"/>
              <a:gd name="connsiteY14717" fmla="*/ 1781098 h 7200899"/>
              <a:gd name="connsiteX14718" fmla="*/ 16611400 w 24516184"/>
              <a:gd name="connsiteY14718" fmla="*/ 1781097 h 7200899"/>
              <a:gd name="connsiteX14719" fmla="*/ 16611400 w 24516184"/>
              <a:gd name="connsiteY14719" fmla="*/ 1781097 h 7200899"/>
              <a:gd name="connsiteX14720" fmla="*/ 16611402 w 24516184"/>
              <a:gd name="connsiteY14720" fmla="*/ 1781095 h 7200899"/>
              <a:gd name="connsiteX14721" fmla="*/ 16611404 w 24516184"/>
              <a:gd name="connsiteY14721" fmla="*/ 1781093 h 7200899"/>
              <a:gd name="connsiteX14722" fmla="*/ 16611404 w 24516184"/>
              <a:gd name="connsiteY14722" fmla="*/ 1781085 h 7200899"/>
              <a:gd name="connsiteX14723" fmla="*/ 16611404 w 24516184"/>
              <a:gd name="connsiteY14723" fmla="*/ 1781086 h 7200899"/>
              <a:gd name="connsiteX14724" fmla="*/ 16611408 w 24516184"/>
              <a:gd name="connsiteY14724" fmla="*/ 1781080 h 7200899"/>
              <a:gd name="connsiteX14725" fmla="*/ 16611420 w 24516184"/>
              <a:gd name="connsiteY14725" fmla="*/ 1781045 h 7200899"/>
              <a:gd name="connsiteX14726" fmla="*/ 16611420 w 24516184"/>
              <a:gd name="connsiteY14726" fmla="*/ 1781046 h 7200899"/>
              <a:gd name="connsiteX14727" fmla="*/ 16611416 w 24516184"/>
              <a:gd name="connsiteY14727" fmla="*/ 1781055 h 7200899"/>
              <a:gd name="connsiteX14728" fmla="*/ 16611420 w 24516184"/>
              <a:gd name="connsiteY14728" fmla="*/ 1781043 h 7200899"/>
              <a:gd name="connsiteX14729" fmla="*/ 16611420 w 24516184"/>
              <a:gd name="connsiteY14729" fmla="*/ 1781043 h 7200899"/>
              <a:gd name="connsiteX14730" fmla="*/ 16611420 w 24516184"/>
              <a:gd name="connsiteY14730" fmla="*/ 1781045 h 7200899"/>
              <a:gd name="connsiteX14731" fmla="*/ 16611434 w 24516184"/>
              <a:gd name="connsiteY14731" fmla="*/ 1781006 h 7200899"/>
              <a:gd name="connsiteX14732" fmla="*/ 16611434 w 24516184"/>
              <a:gd name="connsiteY14732" fmla="*/ 1781008 h 7200899"/>
              <a:gd name="connsiteX14733" fmla="*/ 16611432 w 24516184"/>
              <a:gd name="connsiteY14733" fmla="*/ 1781009 h 7200899"/>
              <a:gd name="connsiteX14734" fmla="*/ 16611436 w 24516184"/>
              <a:gd name="connsiteY14734" fmla="*/ 1781003 h 7200899"/>
              <a:gd name="connsiteX14735" fmla="*/ 16611434 w 24516184"/>
              <a:gd name="connsiteY14735" fmla="*/ 1781006 h 7200899"/>
              <a:gd name="connsiteX14736" fmla="*/ 16611434 w 24516184"/>
              <a:gd name="connsiteY14736" fmla="*/ 1781005 h 7200899"/>
              <a:gd name="connsiteX14737" fmla="*/ 16611436 w 24516184"/>
              <a:gd name="connsiteY14737" fmla="*/ 1780999 h 7200899"/>
              <a:gd name="connsiteX14738" fmla="*/ 16611436 w 24516184"/>
              <a:gd name="connsiteY14738" fmla="*/ 1781000 h 7200899"/>
              <a:gd name="connsiteX14739" fmla="*/ 16611436 w 24516184"/>
              <a:gd name="connsiteY14739" fmla="*/ 1781000 h 7200899"/>
              <a:gd name="connsiteX14740" fmla="*/ 16611436 w 24516184"/>
              <a:gd name="connsiteY14740" fmla="*/ 1781001 h 7200899"/>
              <a:gd name="connsiteX14741" fmla="*/ 16611436 w 24516184"/>
              <a:gd name="connsiteY14741" fmla="*/ 1781002 h 7200899"/>
              <a:gd name="connsiteX14742" fmla="*/ 16611434 w 24516184"/>
              <a:gd name="connsiteY14742" fmla="*/ 1781005 h 7200899"/>
              <a:gd name="connsiteX14743" fmla="*/ 16611432 w 24516184"/>
              <a:gd name="connsiteY14743" fmla="*/ 1781009 h 7200899"/>
              <a:gd name="connsiteX14744" fmla="*/ 16611432 w 24516184"/>
              <a:gd name="connsiteY14744" fmla="*/ 1781011 h 7200899"/>
              <a:gd name="connsiteX14745" fmla="*/ 16611432 w 24516184"/>
              <a:gd name="connsiteY14745" fmla="*/ 1781010 h 7200899"/>
              <a:gd name="connsiteX14746" fmla="*/ 16611432 w 24516184"/>
              <a:gd name="connsiteY14746" fmla="*/ 1781013 h 7200899"/>
              <a:gd name="connsiteX14747" fmla="*/ 16611424 w 24516184"/>
              <a:gd name="connsiteY14747" fmla="*/ 1781036 h 7200899"/>
              <a:gd name="connsiteX14748" fmla="*/ 16611422 w 24516184"/>
              <a:gd name="connsiteY14748" fmla="*/ 1781038 h 7200899"/>
              <a:gd name="connsiteX14749" fmla="*/ 16611420 w 24516184"/>
              <a:gd name="connsiteY14749" fmla="*/ 1781041 h 7200899"/>
              <a:gd name="connsiteX14750" fmla="*/ 16611420 w 24516184"/>
              <a:gd name="connsiteY14750" fmla="*/ 1781043 h 7200899"/>
              <a:gd name="connsiteX14751" fmla="*/ 16611416 w 24516184"/>
              <a:gd name="connsiteY14751" fmla="*/ 1781055 h 7200899"/>
              <a:gd name="connsiteX14752" fmla="*/ 16611416 w 24516184"/>
              <a:gd name="connsiteY14752" fmla="*/ 1781057 h 7200899"/>
              <a:gd name="connsiteX14753" fmla="*/ 16611414 w 24516184"/>
              <a:gd name="connsiteY14753" fmla="*/ 1781060 h 7200899"/>
              <a:gd name="connsiteX14754" fmla="*/ 16611412 w 24516184"/>
              <a:gd name="connsiteY14754" fmla="*/ 1781061 h 7200899"/>
              <a:gd name="connsiteX14755" fmla="*/ 16611414 w 24516184"/>
              <a:gd name="connsiteY14755" fmla="*/ 1781061 h 7200899"/>
              <a:gd name="connsiteX14756" fmla="*/ 16611412 w 24516184"/>
              <a:gd name="connsiteY14756" fmla="*/ 1781064 h 7200899"/>
              <a:gd name="connsiteX14757" fmla="*/ 16611412 w 24516184"/>
              <a:gd name="connsiteY14757" fmla="*/ 1781065 h 7200899"/>
              <a:gd name="connsiteX14758" fmla="*/ 16611412 w 24516184"/>
              <a:gd name="connsiteY14758" fmla="*/ 1781068 h 7200899"/>
              <a:gd name="connsiteX14759" fmla="*/ 16611410 w 24516184"/>
              <a:gd name="connsiteY14759" fmla="*/ 1781069 h 7200899"/>
              <a:gd name="connsiteX14760" fmla="*/ 16611412 w 24516184"/>
              <a:gd name="connsiteY14760" fmla="*/ 1781069 h 7200899"/>
              <a:gd name="connsiteX14761" fmla="*/ 16611412 w 24516184"/>
              <a:gd name="connsiteY14761" fmla="*/ 1781068 h 7200899"/>
              <a:gd name="connsiteX14762" fmla="*/ 16611412 w 24516184"/>
              <a:gd name="connsiteY14762" fmla="*/ 1781066 h 7200899"/>
              <a:gd name="connsiteX14763" fmla="*/ 16611412 w 24516184"/>
              <a:gd name="connsiteY14763" fmla="*/ 1781065 h 7200899"/>
              <a:gd name="connsiteX14764" fmla="*/ 16611412 w 24516184"/>
              <a:gd name="connsiteY14764" fmla="*/ 1781065 h 7200899"/>
              <a:gd name="connsiteX14765" fmla="*/ 16611414 w 24516184"/>
              <a:gd name="connsiteY14765" fmla="*/ 1781061 h 7200899"/>
              <a:gd name="connsiteX14766" fmla="*/ 16611416 w 24516184"/>
              <a:gd name="connsiteY14766" fmla="*/ 1781060 h 7200899"/>
              <a:gd name="connsiteX14767" fmla="*/ 16611414 w 24516184"/>
              <a:gd name="connsiteY14767" fmla="*/ 1781060 h 7200899"/>
              <a:gd name="connsiteX14768" fmla="*/ 16611416 w 24516184"/>
              <a:gd name="connsiteY14768" fmla="*/ 1781058 h 7200899"/>
              <a:gd name="connsiteX14769" fmla="*/ 16611420 w 24516184"/>
              <a:gd name="connsiteY14769" fmla="*/ 1781046 h 7200899"/>
              <a:gd name="connsiteX14770" fmla="*/ 16611420 w 24516184"/>
              <a:gd name="connsiteY14770" fmla="*/ 1781043 h 7200899"/>
              <a:gd name="connsiteX14771" fmla="*/ 16611420 w 24516184"/>
              <a:gd name="connsiteY14771" fmla="*/ 1781042 h 7200899"/>
              <a:gd name="connsiteX14772" fmla="*/ 16611422 w 24516184"/>
              <a:gd name="connsiteY14772" fmla="*/ 1781039 h 7200899"/>
              <a:gd name="connsiteX14773" fmla="*/ 16611424 w 24516184"/>
              <a:gd name="connsiteY14773" fmla="*/ 1781038 h 7200899"/>
              <a:gd name="connsiteX14774" fmla="*/ 16611424 w 24516184"/>
              <a:gd name="connsiteY14774" fmla="*/ 1781037 h 7200899"/>
              <a:gd name="connsiteX14775" fmla="*/ 16611424 w 24516184"/>
              <a:gd name="connsiteY14775" fmla="*/ 1781036 h 7200899"/>
              <a:gd name="connsiteX14776" fmla="*/ 16611432 w 24516184"/>
              <a:gd name="connsiteY14776" fmla="*/ 1781014 h 7200899"/>
              <a:gd name="connsiteX14777" fmla="*/ 16611424 w 24516184"/>
              <a:gd name="connsiteY14777" fmla="*/ 1781032 h 7200899"/>
              <a:gd name="connsiteX14778" fmla="*/ 16611434 w 24516184"/>
              <a:gd name="connsiteY14778" fmla="*/ 1781008 h 7200899"/>
              <a:gd name="connsiteX14779" fmla="*/ 16611436 w 24516184"/>
              <a:gd name="connsiteY14779" fmla="*/ 1781003 h 7200899"/>
              <a:gd name="connsiteX14780" fmla="*/ 16611436 w 24516184"/>
              <a:gd name="connsiteY14780" fmla="*/ 1781002 h 7200899"/>
              <a:gd name="connsiteX14781" fmla="*/ 16611436 w 24516184"/>
              <a:gd name="connsiteY14781" fmla="*/ 1781001 h 7200899"/>
              <a:gd name="connsiteX14782" fmla="*/ 16611444 w 24516184"/>
              <a:gd name="connsiteY14782" fmla="*/ 1780981 h 7200899"/>
              <a:gd name="connsiteX14783" fmla="*/ 16611442 w 24516184"/>
              <a:gd name="connsiteY14783" fmla="*/ 1780983 h 7200899"/>
              <a:gd name="connsiteX14784" fmla="*/ 16611442 w 24516184"/>
              <a:gd name="connsiteY14784" fmla="*/ 1780984 h 7200899"/>
              <a:gd name="connsiteX14785" fmla="*/ 16611440 w 24516184"/>
              <a:gd name="connsiteY14785" fmla="*/ 1780985 h 7200899"/>
              <a:gd name="connsiteX14786" fmla="*/ 16611440 w 24516184"/>
              <a:gd name="connsiteY14786" fmla="*/ 1780987 h 7200899"/>
              <a:gd name="connsiteX14787" fmla="*/ 16611440 w 24516184"/>
              <a:gd name="connsiteY14787" fmla="*/ 1780988 h 7200899"/>
              <a:gd name="connsiteX14788" fmla="*/ 16611440 w 24516184"/>
              <a:gd name="connsiteY14788" fmla="*/ 1780991 h 7200899"/>
              <a:gd name="connsiteX14789" fmla="*/ 16611440 w 24516184"/>
              <a:gd name="connsiteY14789" fmla="*/ 1780990 h 7200899"/>
              <a:gd name="connsiteX14790" fmla="*/ 16611440 w 24516184"/>
              <a:gd name="connsiteY14790" fmla="*/ 1780991 h 7200899"/>
              <a:gd name="connsiteX14791" fmla="*/ 16611438 w 24516184"/>
              <a:gd name="connsiteY14791" fmla="*/ 1780993 h 7200899"/>
              <a:gd name="connsiteX14792" fmla="*/ 16611436 w 24516184"/>
              <a:gd name="connsiteY14792" fmla="*/ 1780996 h 7200899"/>
              <a:gd name="connsiteX14793" fmla="*/ 16611436 w 24516184"/>
              <a:gd name="connsiteY14793" fmla="*/ 1780997 h 7200899"/>
              <a:gd name="connsiteX14794" fmla="*/ 16611438 w 24516184"/>
              <a:gd name="connsiteY14794" fmla="*/ 1780993 h 7200899"/>
              <a:gd name="connsiteX14795" fmla="*/ 16611440 w 24516184"/>
              <a:gd name="connsiteY14795" fmla="*/ 1780990 h 7200899"/>
              <a:gd name="connsiteX14796" fmla="*/ 16611440 w 24516184"/>
              <a:gd name="connsiteY14796" fmla="*/ 1780987 h 7200899"/>
              <a:gd name="connsiteX14797" fmla="*/ 16611442 w 24516184"/>
              <a:gd name="connsiteY14797" fmla="*/ 1780984 h 7200899"/>
              <a:gd name="connsiteX14798" fmla="*/ 16611444 w 24516184"/>
              <a:gd name="connsiteY14798" fmla="*/ 1780982 h 7200899"/>
              <a:gd name="connsiteX14799" fmla="*/ 16611444 w 24516184"/>
              <a:gd name="connsiteY14799" fmla="*/ 1780982 h 7200899"/>
              <a:gd name="connsiteX14800" fmla="*/ 16611448 w 24516184"/>
              <a:gd name="connsiteY14800" fmla="*/ 1780964 h 7200899"/>
              <a:gd name="connsiteX14801" fmla="*/ 16611448 w 24516184"/>
              <a:gd name="connsiteY14801" fmla="*/ 1780965 h 7200899"/>
              <a:gd name="connsiteX14802" fmla="*/ 16611448 w 24516184"/>
              <a:gd name="connsiteY14802" fmla="*/ 1780966 h 7200899"/>
              <a:gd name="connsiteX14803" fmla="*/ 16611448 w 24516184"/>
              <a:gd name="connsiteY14803" fmla="*/ 1780965 h 7200899"/>
              <a:gd name="connsiteX14804" fmla="*/ 16611452 w 24516184"/>
              <a:gd name="connsiteY14804" fmla="*/ 1780957 h 7200899"/>
              <a:gd name="connsiteX14805" fmla="*/ 16611452 w 24516184"/>
              <a:gd name="connsiteY14805" fmla="*/ 1780957 h 7200899"/>
              <a:gd name="connsiteX14806" fmla="*/ 16611452 w 24516184"/>
              <a:gd name="connsiteY14806" fmla="*/ 1780958 h 7200899"/>
              <a:gd name="connsiteX14807" fmla="*/ 16611458 w 24516184"/>
              <a:gd name="connsiteY14807" fmla="*/ 1780939 h 7200899"/>
              <a:gd name="connsiteX14808" fmla="*/ 16611456 w 24516184"/>
              <a:gd name="connsiteY14808" fmla="*/ 1780941 h 7200899"/>
              <a:gd name="connsiteX14809" fmla="*/ 16611456 w 24516184"/>
              <a:gd name="connsiteY14809" fmla="*/ 1780940 h 7200899"/>
              <a:gd name="connsiteX14810" fmla="*/ 16611466 w 24516184"/>
              <a:gd name="connsiteY14810" fmla="*/ 1780917 h 7200899"/>
              <a:gd name="connsiteX14811" fmla="*/ 16611464 w 24516184"/>
              <a:gd name="connsiteY14811" fmla="*/ 1780919 h 7200899"/>
              <a:gd name="connsiteX14812" fmla="*/ 16611464 w 24516184"/>
              <a:gd name="connsiteY14812" fmla="*/ 1780918 h 7200899"/>
              <a:gd name="connsiteX14813" fmla="*/ 16611468 w 24516184"/>
              <a:gd name="connsiteY14813" fmla="*/ 1780916 h 7200899"/>
              <a:gd name="connsiteX14814" fmla="*/ 16611466 w 24516184"/>
              <a:gd name="connsiteY14814" fmla="*/ 1780917 h 7200899"/>
              <a:gd name="connsiteX14815" fmla="*/ 16611466 w 24516184"/>
              <a:gd name="connsiteY14815" fmla="*/ 1780917 h 7200899"/>
              <a:gd name="connsiteX14816" fmla="*/ 16611472 w 24516184"/>
              <a:gd name="connsiteY14816" fmla="*/ 1780903 h 7200899"/>
              <a:gd name="connsiteX14817" fmla="*/ 16611468 w 24516184"/>
              <a:gd name="connsiteY14817" fmla="*/ 1780908 h 7200899"/>
              <a:gd name="connsiteX14818" fmla="*/ 16611470 w 24516184"/>
              <a:gd name="connsiteY14818" fmla="*/ 1780907 h 7200899"/>
              <a:gd name="connsiteX14819" fmla="*/ 16611470 w 24516184"/>
              <a:gd name="connsiteY14819" fmla="*/ 1780908 h 7200899"/>
              <a:gd name="connsiteX14820" fmla="*/ 16611468 w 24516184"/>
              <a:gd name="connsiteY14820" fmla="*/ 1780909 h 7200899"/>
              <a:gd name="connsiteX14821" fmla="*/ 16611468 w 24516184"/>
              <a:gd name="connsiteY14821" fmla="*/ 1780910 h 7200899"/>
              <a:gd name="connsiteX14822" fmla="*/ 16611468 w 24516184"/>
              <a:gd name="connsiteY14822" fmla="*/ 1780911 h 7200899"/>
              <a:gd name="connsiteX14823" fmla="*/ 16611466 w 24516184"/>
              <a:gd name="connsiteY14823" fmla="*/ 1780917 h 7200899"/>
              <a:gd name="connsiteX14824" fmla="*/ 16611464 w 24516184"/>
              <a:gd name="connsiteY14824" fmla="*/ 1780918 h 7200899"/>
              <a:gd name="connsiteX14825" fmla="*/ 16611464 w 24516184"/>
              <a:gd name="connsiteY14825" fmla="*/ 1780921 h 7200899"/>
              <a:gd name="connsiteX14826" fmla="*/ 16611464 w 24516184"/>
              <a:gd name="connsiteY14826" fmla="*/ 1780926 h 7200899"/>
              <a:gd name="connsiteX14827" fmla="*/ 16611464 w 24516184"/>
              <a:gd name="connsiteY14827" fmla="*/ 1780925 h 7200899"/>
              <a:gd name="connsiteX14828" fmla="*/ 16611460 w 24516184"/>
              <a:gd name="connsiteY14828" fmla="*/ 1780930 h 7200899"/>
              <a:gd name="connsiteX14829" fmla="*/ 16611460 w 24516184"/>
              <a:gd name="connsiteY14829" fmla="*/ 1780936 h 7200899"/>
              <a:gd name="connsiteX14830" fmla="*/ 16611458 w 24516184"/>
              <a:gd name="connsiteY14830" fmla="*/ 1780938 h 7200899"/>
              <a:gd name="connsiteX14831" fmla="*/ 16611456 w 24516184"/>
              <a:gd name="connsiteY14831" fmla="*/ 1780940 h 7200899"/>
              <a:gd name="connsiteX14832" fmla="*/ 16611456 w 24516184"/>
              <a:gd name="connsiteY14832" fmla="*/ 1780947 h 7200899"/>
              <a:gd name="connsiteX14833" fmla="*/ 16611454 w 24516184"/>
              <a:gd name="connsiteY14833" fmla="*/ 1780950 h 7200899"/>
              <a:gd name="connsiteX14834" fmla="*/ 16611452 w 24516184"/>
              <a:gd name="connsiteY14834" fmla="*/ 1780954 h 7200899"/>
              <a:gd name="connsiteX14835" fmla="*/ 16611452 w 24516184"/>
              <a:gd name="connsiteY14835" fmla="*/ 1780953 h 7200899"/>
              <a:gd name="connsiteX14836" fmla="*/ 16611452 w 24516184"/>
              <a:gd name="connsiteY14836" fmla="*/ 1780957 h 7200899"/>
              <a:gd name="connsiteX14837" fmla="*/ 16611448 w 24516184"/>
              <a:gd name="connsiteY14837" fmla="*/ 1780965 h 7200899"/>
              <a:gd name="connsiteX14838" fmla="*/ 16611448 w 24516184"/>
              <a:gd name="connsiteY14838" fmla="*/ 1780967 h 7200899"/>
              <a:gd name="connsiteX14839" fmla="*/ 16611448 w 24516184"/>
              <a:gd name="connsiteY14839" fmla="*/ 1780967 h 7200899"/>
              <a:gd name="connsiteX14840" fmla="*/ 16611448 w 24516184"/>
              <a:gd name="connsiteY14840" fmla="*/ 1780968 h 7200899"/>
              <a:gd name="connsiteX14841" fmla="*/ 16611446 w 24516184"/>
              <a:gd name="connsiteY14841" fmla="*/ 1780972 h 7200899"/>
              <a:gd name="connsiteX14842" fmla="*/ 16611444 w 24516184"/>
              <a:gd name="connsiteY14842" fmla="*/ 1780974 h 7200899"/>
              <a:gd name="connsiteX14843" fmla="*/ 16611444 w 24516184"/>
              <a:gd name="connsiteY14843" fmla="*/ 1780973 h 7200899"/>
              <a:gd name="connsiteX14844" fmla="*/ 16611444 w 24516184"/>
              <a:gd name="connsiteY14844" fmla="*/ 1780976 h 7200899"/>
              <a:gd name="connsiteX14845" fmla="*/ 16611444 w 24516184"/>
              <a:gd name="connsiteY14845" fmla="*/ 1780974 h 7200899"/>
              <a:gd name="connsiteX14846" fmla="*/ 16611448 w 24516184"/>
              <a:gd name="connsiteY14846" fmla="*/ 1780971 h 7200899"/>
              <a:gd name="connsiteX14847" fmla="*/ 16611448 w 24516184"/>
              <a:gd name="connsiteY14847" fmla="*/ 1780969 h 7200899"/>
              <a:gd name="connsiteX14848" fmla="*/ 16611448 w 24516184"/>
              <a:gd name="connsiteY14848" fmla="*/ 1780967 h 7200899"/>
              <a:gd name="connsiteX14849" fmla="*/ 16611448 w 24516184"/>
              <a:gd name="connsiteY14849" fmla="*/ 1780965 h 7200899"/>
              <a:gd name="connsiteX14850" fmla="*/ 16611452 w 24516184"/>
              <a:gd name="connsiteY14850" fmla="*/ 1780960 h 7200899"/>
              <a:gd name="connsiteX14851" fmla="*/ 16611448 w 24516184"/>
              <a:gd name="connsiteY14851" fmla="*/ 1780964 h 7200899"/>
              <a:gd name="connsiteX14852" fmla="*/ 16611452 w 24516184"/>
              <a:gd name="connsiteY14852" fmla="*/ 1780959 h 7200899"/>
              <a:gd name="connsiteX14853" fmla="*/ 16611452 w 24516184"/>
              <a:gd name="connsiteY14853" fmla="*/ 1780957 h 7200899"/>
              <a:gd name="connsiteX14854" fmla="*/ 16611452 w 24516184"/>
              <a:gd name="connsiteY14854" fmla="*/ 1780956 h 7200899"/>
              <a:gd name="connsiteX14855" fmla="*/ 16611452 w 24516184"/>
              <a:gd name="connsiteY14855" fmla="*/ 1780954 h 7200899"/>
              <a:gd name="connsiteX14856" fmla="*/ 16611456 w 24516184"/>
              <a:gd name="connsiteY14856" fmla="*/ 1780949 h 7200899"/>
              <a:gd name="connsiteX14857" fmla="*/ 16611454 w 24516184"/>
              <a:gd name="connsiteY14857" fmla="*/ 1780950 h 7200899"/>
              <a:gd name="connsiteX14858" fmla="*/ 16611456 w 24516184"/>
              <a:gd name="connsiteY14858" fmla="*/ 1780948 h 7200899"/>
              <a:gd name="connsiteX14859" fmla="*/ 16611456 w 24516184"/>
              <a:gd name="connsiteY14859" fmla="*/ 1780945 h 7200899"/>
              <a:gd name="connsiteX14860" fmla="*/ 16611456 w 24516184"/>
              <a:gd name="connsiteY14860" fmla="*/ 1780943 h 7200899"/>
              <a:gd name="connsiteX14861" fmla="*/ 16611458 w 24516184"/>
              <a:gd name="connsiteY14861" fmla="*/ 1780939 h 7200899"/>
              <a:gd name="connsiteX14862" fmla="*/ 16611460 w 24516184"/>
              <a:gd name="connsiteY14862" fmla="*/ 1780938 h 7200899"/>
              <a:gd name="connsiteX14863" fmla="*/ 16611458 w 24516184"/>
              <a:gd name="connsiteY14863" fmla="*/ 1780938 h 7200899"/>
              <a:gd name="connsiteX14864" fmla="*/ 16611460 w 24516184"/>
              <a:gd name="connsiteY14864" fmla="*/ 1780937 h 7200899"/>
              <a:gd name="connsiteX14865" fmla="*/ 16611460 w 24516184"/>
              <a:gd name="connsiteY14865" fmla="*/ 1780936 h 7200899"/>
              <a:gd name="connsiteX14866" fmla="*/ 16611460 w 24516184"/>
              <a:gd name="connsiteY14866" fmla="*/ 1780935 h 7200899"/>
              <a:gd name="connsiteX14867" fmla="*/ 16611460 w 24516184"/>
              <a:gd name="connsiteY14867" fmla="*/ 1780930 h 7200899"/>
              <a:gd name="connsiteX14868" fmla="*/ 16611464 w 24516184"/>
              <a:gd name="connsiteY14868" fmla="*/ 1780926 h 7200899"/>
              <a:gd name="connsiteX14869" fmla="*/ 16611468 w 24516184"/>
              <a:gd name="connsiteY14869" fmla="*/ 1780916 h 7200899"/>
              <a:gd name="connsiteX14870" fmla="*/ 16611468 w 24516184"/>
              <a:gd name="connsiteY14870" fmla="*/ 1780913 h 7200899"/>
              <a:gd name="connsiteX14871" fmla="*/ 16611468 w 24516184"/>
              <a:gd name="connsiteY14871" fmla="*/ 1780910 h 7200899"/>
              <a:gd name="connsiteX14872" fmla="*/ 16611470 w 24516184"/>
              <a:gd name="connsiteY14872" fmla="*/ 1780908 h 7200899"/>
              <a:gd name="connsiteX14873" fmla="*/ 16611472 w 24516184"/>
              <a:gd name="connsiteY14873" fmla="*/ 1780907 h 7200899"/>
              <a:gd name="connsiteX14874" fmla="*/ 16611470 w 24516184"/>
              <a:gd name="connsiteY14874" fmla="*/ 1780907 h 7200899"/>
              <a:gd name="connsiteX14875" fmla="*/ 16611472 w 24516184"/>
              <a:gd name="connsiteY14875" fmla="*/ 1780906 h 7200899"/>
              <a:gd name="connsiteX14876" fmla="*/ 16611500 w 24516184"/>
              <a:gd name="connsiteY14876" fmla="*/ 1780828 h 7200899"/>
              <a:gd name="connsiteX14877" fmla="*/ 16611496 w 24516184"/>
              <a:gd name="connsiteY14877" fmla="*/ 1780836 h 7200899"/>
              <a:gd name="connsiteX14878" fmla="*/ 16611492 w 24516184"/>
              <a:gd name="connsiteY14878" fmla="*/ 1780847 h 7200899"/>
              <a:gd name="connsiteX14879" fmla="*/ 16611492 w 24516184"/>
              <a:gd name="connsiteY14879" fmla="*/ 1780844 h 7200899"/>
              <a:gd name="connsiteX14880" fmla="*/ 16611500 w 24516184"/>
              <a:gd name="connsiteY14880" fmla="*/ 1780826 h 7200899"/>
              <a:gd name="connsiteX14881" fmla="*/ 16611500 w 24516184"/>
              <a:gd name="connsiteY14881" fmla="*/ 1780827 h 7200899"/>
              <a:gd name="connsiteX14882" fmla="*/ 16611500 w 24516184"/>
              <a:gd name="connsiteY14882" fmla="*/ 1780828 h 7200899"/>
              <a:gd name="connsiteX14883" fmla="*/ 16611508 w 24516184"/>
              <a:gd name="connsiteY14883" fmla="*/ 1780801 h 7200899"/>
              <a:gd name="connsiteX14884" fmla="*/ 16611502 w 24516184"/>
              <a:gd name="connsiteY14884" fmla="*/ 1780823 h 7200899"/>
              <a:gd name="connsiteX14885" fmla="*/ 16611500 w 24516184"/>
              <a:gd name="connsiteY14885" fmla="*/ 1780826 h 7200899"/>
              <a:gd name="connsiteX14886" fmla="*/ 16611632 w 24516184"/>
              <a:gd name="connsiteY14886" fmla="*/ 1780469 h 7200899"/>
              <a:gd name="connsiteX14887" fmla="*/ 16611632 w 24516184"/>
              <a:gd name="connsiteY14887" fmla="*/ 1780470 h 7200899"/>
              <a:gd name="connsiteX14888" fmla="*/ 16611630 w 24516184"/>
              <a:gd name="connsiteY14888" fmla="*/ 1780474 h 7200899"/>
              <a:gd name="connsiteX14889" fmla="*/ 16611632 w 24516184"/>
              <a:gd name="connsiteY14889" fmla="*/ 1780467 h 7200899"/>
              <a:gd name="connsiteX14890" fmla="*/ 16611632 w 24516184"/>
              <a:gd name="connsiteY14890" fmla="*/ 1780468 h 7200899"/>
              <a:gd name="connsiteX14891" fmla="*/ 16611632 w 24516184"/>
              <a:gd name="connsiteY14891" fmla="*/ 1780469 h 7200899"/>
              <a:gd name="connsiteX14892" fmla="*/ 16611634 w 24516184"/>
              <a:gd name="connsiteY14892" fmla="*/ 1780465 h 7200899"/>
              <a:gd name="connsiteX14893" fmla="*/ 16611632 w 24516184"/>
              <a:gd name="connsiteY14893" fmla="*/ 1780467 h 7200899"/>
              <a:gd name="connsiteX14894" fmla="*/ 16611628 w 24516184"/>
              <a:gd name="connsiteY14894" fmla="*/ 1780475 h 7200899"/>
              <a:gd name="connsiteX14895" fmla="*/ 16611630 w 24516184"/>
              <a:gd name="connsiteY14895" fmla="*/ 1780474 h 7200899"/>
              <a:gd name="connsiteX14896" fmla="*/ 16611630 w 24516184"/>
              <a:gd name="connsiteY14896" fmla="*/ 1780475 h 7200899"/>
              <a:gd name="connsiteX14897" fmla="*/ 16611628 w 24516184"/>
              <a:gd name="connsiteY14897" fmla="*/ 1780477 h 7200899"/>
              <a:gd name="connsiteX14898" fmla="*/ 16611628 w 24516184"/>
              <a:gd name="connsiteY14898" fmla="*/ 1780478 h 7200899"/>
              <a:gd name="connsiteX14899" fmla="*/ 16611624 w 24516184"/>
              <a:gd name="connsiteY14899" fmla="*/ 1780492 h 7200899"/>
              <a:gd name="connsiteX14900" fmla="*/ 16611618 w 24516184"/>
              <a:gd name="connsiteY14900" fmla="*/ 1780506 h 7200899"/>
              <a:gd name="connsiteX14901" fmla="*/ 16611616 w 24516184"/>
              <a:gd name="connsiteY14901" fmla="*/ 1780508 h 7200899"/>
              <a:gd name="connsiteX14902" fmla="*/ 16611616 w 24516184"/>
              <a:gd name="connsiteY14902" fmla="*/ 1780509 h 7200899"/>
              <a:gd name="connsiteX14903" fmla="*/ 16611616 w 24516184"/>
              <a:gd name="connsiteY14903" fmla="*/ 1780510 h 7200899"/>
              <a:gd name="connsiteX14904" fmla="*/ 16611616 w 24516184"/>
              <a:gd name="connsiteY14904" fmla="*/ 1780511 h 7200899"/>
              <a:gd name="connsiteX14905" fmla="*/ 16611616 w 24516184"/>
              <a:gd name="connsiteY14905" fmla="*/ 1780514 h 7200899"/>
              <a:gd name="connsiteX14906" fmla="*/ 16611612 w 24516184"/>
              <a:gd name="connsiteY14906" fmla="*/ 1780521 h 7200899"/>
              <a:gd name="connsiteX14907" fmla="*/ 16611612 w 24516184"/>
              <a:gd name="connsiteY14907" fmla="*/ 1780523 h 7200899"/>
              <a:gd name="connsiteX14908" fmla="*/ 16611612 w 24516184"/>
              <a:gd name="connsiteY14908" fmla="*/ 1780525 h 7200899"/>
              <a:gd name="connsiteX14909" fmla="*/ 16611612 w 24516184"/>
              <a:gd name="connsiteY14909" fmla="*/ 1780525 h 7200899"/>
              <a:gd name="connsiteX14910" fmla="*/ 16611508 w 24516184"/>
              <a:gd name="connsiteY14910" fmla="*/ 1780801 h 7200899"/>
              <a:gd name="connsiteX14911" fmla="*/ 16611510 w 24516184"/>
              <a:gd name="connsiteY14911" fmla="*/ 1780798 h 7200899"/>
              <a:gd name="connsiteX14912" fmla="*/ 16611492 w 24516184"/>
              <a:gd name="connsiteY14912" fmla="*/ 1780844 h 7200899"/>
              <a:gd name="connsiteX14913" fmla="*/ 16611492 w 24516184"/>
              <a:gd name="connsiteY14913" fmla="*/ 1780850 h 7200899"/>
              <a:gd name="connsiteX14914" fmla="*/ 16611482 w 24516184"/>
              <a:gd name="connsiteY14914" fmla="*/ 1780875 h 7200899"/>
              <a:gd name="connsiteX14915" fmla="*/ 16611496 w 24516184"/>
              <a:gd name="connsiteY14915" fmla="*/ 1780836 h 7200899"/>
              <a:gd name="connsiteX14916" fmla="*/ 16611500 w 24516184"/>
              <a:gd name="connsiteY14916" fmla="*/ 1780827 h 7200899"/>
              <a:gd name="connsiteX14917" fmla="*/ 16611502 w 24516184"/>
              <a:gd name="connsiteY14917" fmla="*/ 1780823 h 7200899"/>
              <a:gd name="connsiteX14918" fmla="*/ 16611612 w 24516184"/>
              <a:gd name="connsiteY14918" fmla="*/ 1780525 h 7200899"/>
              <a:gd name="connsiteX14919" fmla="*/ 16611612 w 24516184"/>
              <a:gd name="connsiteY14919" fmla="*/ 1780523 h 7200899"/>
              <a:gd name="connsiteX14920" fmla="*/ 16611612 w 24516184"/>
              <a:gd name="connsiteY14920" fmla="*/ 1780521 h 7200899"/>
              <a:gd name="connsiteX14921" fmla="*/ 16611612 w 24516184"/>
              <a:gd name="connsiteY14921" fmla="*/ 1780521 h 7200899"/>
              <a:gd name="connsiteX14922" fmla="*/ 16611612 w 24516184"/>
              <a:gd name="connsiteY14922" fmla="*/ 1780520 h 7200899"/>
              <a:gd name="connsiteX14923" fmla="*/ 16611616 w 24516184"/>
              <a:gd name="connsiteY14923" fmla="*/ 1780514 h 7200899"/>
              <a:gd name="connsiteX14924" fmla="*/ 16611614 w 24516184"/>
              <a:gd name="connsiteY14924" fmla="*/ 1780518 h 7200899"/>
              <a:gd name="connsiteX14925" fmla="*/ 16611616 w 24516184"/>
              <a:gd name="connsiteY14925" fmla="*/ 1780512 h 7200899"/>
              <a:gd name="connsiteX14926" fmla="*/ 16611616 w 24516184"/>
              <a:gd name="connsiteY14926" fmla="*/ 1780510 h 7200899"/>
              <a:gd name="connsiteX14927" fmla="*/ 16611618 w 24516184"/>
              <a:gd name="connsiteY14927" fmla="*/ 1780507 h 7200899"/>
              <a:gd name="connsiteX14928" fmla="*/ 16611624 w 24516184"/>
              <a:gd name="connsiteY14928" fmla="*/ 1780492 h 7200899"/>
              <a:gd name="connsiteX14929" fmla="*/ 16611624 w 24516184"/>
              <a:gd name="connsiteY14929" fmla="*/ 1780488 h 7200899"/>
              <a:gd name="connsiteX14930" fmla="*/ 16611628 w 24516184"/>
              <a:gd name="connsiteY14930" fmla="*/ 1780482 h 7200899"/>
              <a:gd name="connsiteX14931" fmla="*/ 16611628 w 24516184"/>
              <a:gd name="connsiteY14931" fmla="*/ 1780483 h 7200899"/>
              <a:gd name="connsiteX14932" fmla="*/ 16611628 w 24516184"/>
              <a:gd name="connsiteY14932" fmla="*/ 1780480 h 7200899"/>
              <a:gd name="connsiteX14933" fmla="*/ 16611628 w 24516184"/>
              <a:gd name="connsiteY14933" fmla="*/ 1780478 h 7200899"/>
              <a:gd name="connsiteX14934" fmla="*/ 16611628 w 24516184"/>
              <a:gd name="connsiteY14934" fmla="*/ 1780478 h 7200899"/>
              <a:gd name="connsiteX14935" fmla="*/ 16611630 w 24516184"/>
              <a:gd name="connsiteY14935" fmla="*/ 1780475 h 7200899"/>
              <a:gd name="connsiteX14936" fmla="*/ 16611632 w 24516184"/>
              <a:gd name="connsiteY14936" fmla="*/ 1780470 h 7200899"/>
              <a:gd name="connsiteX14937" fmla="*/ 16611632 w 24516184"/>
              <a:gd name="connsiteY14937" fmla="*/ 1780468 h 7200899"/>
              <a:gd name="connsiteX14938" fmla="*/ 16611634 w 24516184"/>
              <a:gd name="connsiteY14938" fmla="*/ 1780463 h 7200899"/>
              <a:gd name="connsiteX14939" fmla="*/ 16611632 w 24516184"/>
              <a:gd name="connsiteY14939" fmla="*/ 1780465 h 7200899"/>
              <a:gd name="connsiteX14940" fmla="*/ 16611634 w 24516184"/>
              <a:gd name="connsiteY14940" fmla="*/ 1780464 h 7200899"/>
              <a:gd name="connsiteX14941" fmla="*/ 16611636 w 24516184"/>
              <a:gd name="connsiteY14941" fmla="*/ 1780460 h 7200899"/>
              <a:gd name="connsiteX14942" fmla="*/ 16611636 w 24516184"/>
              <a:gd name="connsiteY14942" fmla="*/ 1780461 h 7200899"/>
              <a:gd name="connsiteX14943" fmla="*/ 16611636 w 24516184"/>
              <a:gd name="connsiteY14943" fmla="*/ 1780460 h 7200899"/>
              <a:gd name="connsiteX14944" fmla="*/ 16611638 w 24516184"/>
              <a:gd name="connsiteY14944" fmla="*/ 1780454 h 7200899"/>
              <a:gd name="connsiteX14945" fmla="*/ 16611636 w 24516184"/>
              <a:gd name="connsiteY14945" fmla="*/ 1780455 h 7200899"/>
              <a:gd name="connsiteX14946" fmla="*/ 16611636 w 24516184"/>
              <a:gd name="connsiteY14946" fmla="*/ 1780456 h 7200899"/>
              <a:gd name="connsiteX14947" fmla="*/ 16611636 w 24516184"/>
              <a:gd name="connsiteY14947" fmla="*/ 1780459 h 7200899"/>
              <a:gd name="connsiteX14948" fmla="*/ 16611636 w 24516184"/>
              <a:gd name="connsiteY14948" fmla="*/ 1780460 h 7200899"/>
              <a:gd name="connsiteX14949" fmla="*/ 16611636 w 24516184"/>
              <a:gd name="connsiteY14949" fmla="*/ 1780460 h 7200899"/>
              <a:gd name="connsiteX14950" fmla="*/ 16611636 w 24516184"/>
              <a:gd name="connsiteY14950" fmla="*/ 1780459 h 7200899"/>
              <a:gd name="connsiteX14951" fmla="*/ 16611636 w 24516184"/>
              <a:gd name="connsiteY14951" fmla="*/ 1780459 h 7200899"/>
              <a:gd name="connsiteX14952" fmla="*/ 16611636 w 24516184"/>
              <a:gd name="connsiteY14952" fmla="*/ 1780458 h 7200899"/>
              <a:gd name="connsiteX14953" fmla="*/ 16611636 w 24516184"/>
              <a:gd name="connsiteY14953" fmla="*/ 1780456 h 7200899"/>
              <a:gd name="connsiteX14954" fmla="*/ 16611638 w 24516184"/>
              <a:gd name="connsiteY14954" fmla="*/ 1780455 h 7200899"/>
              <a:gd name="connsiteX14955" fmla="*/ 16611640 w 24516184"/>
              <a:gd name="connsiteY14955" fmla="*/ 1780446 h 7200899"/>
              <a:gd name="connsiteX14956" fmla="*/ 16611638 w 24516184"/>
              <a:gd name="connsiteY14956" fmla="*/ 1780452 h 7200899"/>
              <a:gd name="connsiteX14957" fmla="*/ 16611640 w 24516184"/>
              <a:gd name="connsiteY14957" fmla="*/ 1780447 h 7200899"/>
              <a:gd name="connsiteX14958" fmla="*/ 16611644 w 24516184"/>
              <a:gd name="connsiteY14958" fmla="*/ 1780438 h 7200899"/>
              <a:gd name="connsiteX14959" fmla="*/ 16611644 w 24516184"/>
              <a:gd name="connsiteY14959" fmla="*/ 1780440 h 7200899"/>
              <a:gd name="connsiteX14960" fmla="*/ 16611642 w 24516184"/>
              <a:gd name="connsiteY14960" fmla="*/ 1780441 h 7200899"/>
              <a:gd name="connsiteX14961" fmla="*/ 16611652 w 24516184"/>
              <a:gd name="connsiteY14961" fmla="*/ 1780416 h 7200899"/>
              <a:gd name="connsiteX14962" fmla="*/ 16611650 w 24516184"/>
              <a:gd name="connsiteY14962" fmla="*/ 1780419 h 7200899"/>
              <a:gd name="connsiteX14963" fmla="*/ 16611652 w 24516184"/>
              <a:gd name="connsiteY14963" fmla="*/ 1780416 h 7200899"/>
              <a:gd name="connsiteX14964" fmla="*/ 16611654 w 24516184"/>
              <a:gd name="connsiteY14964" fmla="*/ 1780408 h 7200899"/>
              <a:gd name="connsiteX14965" fmla="*/ 16611652 w 24516184"/>
              <a:gd name="connsiteY14965" fmla="*/ 1780412 h 7200899"/>
              <a:gd name="connsiteX14966" fmla="*/ 16611652 w 24516184"/>
              <a:gd name="connsiteY14966" fmla="*/ 1780413 h 7200899"/>
              <a:gd name="connsiteX14967" fmla="*/ 16611652 w 24516184"/>
              <a:gd name="connsiteY14967" fmla="*/ 1780416 h 7200899"/>
              <a:gd name="connsiteX14968" fmla="*/ 16611648 w 24516184"/>
              <a:gd name="connsiteY14968" fmla="*/ 1780426 h 7200899"/>
              <a:gd name="connsiteX14969" fmla="*/ 16611650 w 24516184"/>
              <a:gd name="connsiteY14969" fmla="*/ 1780419 h 7200899"/>
              <a:gd name="connsiteX14970" fmla="*/ 16611644 w 24516184"/>
              <a:gd name="connsiteY14970" fmla="*/ 1780434 h 7200899"/>
              <a:gd name="connsiteX14971" fmla="*/ 16611644 w 24516184"/>
              <a:gd name="connsiteY14971" fmla="*/ 1780435 h 7200899"/>
              <a:gd name="connsiteX14972" fmla="*/ 16611642 w 24516184"/>
              <a:gd name="connsiteY14972" fmla="*/ 1780441 h 7200899"/>
              <a:gd name="connsiteX14973" fmla="*/ 16611640 w 24516184"/>
              <a:gd name="connsiteY14973" fmla="*/ 1780443 h 7200899"/>
              <a:gd name="connsiteX14974" fmla="*/ 16611640 w 24516184"/>
              <a:gd name="connsiteY14974" fmla="*/ 1780445 h 7200899"/>
              <a:gd name="connsiteX14975" fmla="*/ 16611644 w 24516184"/>
              <a:gd name="connsiteY14975" fmla="*/ 1780440 h 7200899"/>
              <a:gd name="connsiteX14976" fmla="*/ 16611644 w 24516184"/>
              <a:gd name="connsiteY14976" fmla="*/ 1780436 h 7200899"/>
              <a:gd name="connsiteX14977" fmla="*/ 16611644 w 24516184"/>
              <a:gd name="connsiteY14977" fmla="*/ 1780438 h 7200899"/>
              <a:gd name="connsiteX14978" fmla="*/ 16611644 w 24516184"/>
              <a:gd name="connsiteY14978" fmla="*/ 1780434 h 7200899"/>
              <a:gd name="connsiteX14979" fmla="*/ 16611652 w 24516184"/>
              <a:gd name="connsiteY14979" fmla="*/ 1780414 h 7200899"/>
              <a:gd name="connsiteX14980" fmla="*/ 16611652 w 24516184"/>
              <a:gd name="connsiteY14980" fmla="*/ 1780416 h 7200899"/>
              <a:gd name="connsiteX14981" fmla="*/ 16611652 w 24516184"/>
              <a:gd name="connsiteY14981" fmla="*/ 1780413 h 7200899"/>
              <a:gd name="connsiteX14982" fmla="*/ 16611652 w 24516184"/>
              <a:gd name="connsiteY14982" fmla="*/ 1780413 h 7200899"/>
              <a:gd name="connsiteX14983" fmla="*/ 16611652 w 24516184"/>
              <a:gd name="connsiteY14983" fmla="*/ 1780413 h 7200899"/>
              <a:gd name="connsiteX14984" fmla="*/ 16611654 w 24516184"/>
              <a:gd name="connsiteY14984" fmla="*/ 1780409 h 7200899"/>
              <a:gd name="connsiteX14985" fmla="*/ 16611658 w 24516184"/>
              <a:gd name="connsiteY14985" fmla="*/ 1780397 h 7200899"/>
              <a:gd name="connsiteX14986" fmla="*/ 16611658 w 24516184"/>
              <a:gd name="connsiteY14986" fmla="*/ 1780397 h 7200899"/>
              <a:gd name="connsiteX14987" fmla="*/ 16611658 w 24516184"/>
              <a:gd name="connsiteY14987" fmla="*/ 1780397 h 7200899"/>
              <a:gd name="connsiteX14988" fmla="*/ 16611664 w 24516184"/>
              <a:gd name="connsiteY14988" fmla="*/ 1780385 h 7200899"/>
              <a:gd name="connsiteX14989" fmla="*/ 16611662 w 24516184"/>
              <a:gd name="connsiteY14989" fmla="*/ 1780386 h 7200899"/>
              <a:gd name="connsiteX14990" fmla="*/ 16611660 w 24516184"/>
              <a:gd name="connsiteY14990" fmla="*/ 1780391 h 7200899"/>
              <a:gd name="connsiteX14991" fmla="*/ 16611660 w 24516184"/>
              <a:gd name="connsiteY14991" fmla="*/ 1780393 h 7200899"/>
              <a:gd name="connsiteX14992" fmla="*/ 16611660 w 24516184"/>
              <a:gd name="connsiteY14992" fmla="*/ 1780394 h 7200899"/>
              <a:gd name="connsiteX14993" fmla="*/ 16611658 w 24516184"/>
              <a:gd name="connsiteY14993" fmla="*/ 1780397 h 7200899"/>
              <a:gd name="connsiteX14994" fmla="*/ 16611658 w 24516184"/>
              <a:gd name="connsiteY14994" fmla="*/ 1780397 h 7200899"/>
              <a:gd name="connsiteX14995" fmla="*/ 16611658 w 24516184"/>
              <a:gd name="connsiteY14995" fmla="*/ 1780396 h 7200899"/>
              <a:gd name="connsiteX14996" fmla="*/ 16611656 w 24516184"/>
              <a:gd name="connsiteY14996" fmla="*/ 1780398 h 7200899"/>
              <a:gd name="connsiteX14997" fmla="*/ 16611658 w 24516184"/>
              <a:gd name="connsiteY14997" fmla="*/ 1780397 h 7200899"/>
              <a:gd name="connsiteX14998" fmla="*/ 16611658 w 24516184"/>
              <a:gd name="connsiteY14998" fmla="*/ 1780398 h 7200899"/>
              <a:gd name="connsiteX14999" fmla="*/ 16611656 w 24516184"/>
              <a:gd name="connsiteY14999" fmla="*/ 1780399 h 7200899"/>
              <a:gd name="connsiteX15000" fmla="*/ 16611656 w 24516184"/>
              <a:gd name="connsiteY15000" fmla="*/ 1780400 h 7200899"/>
              <a:gd name="connsiteX15001" fmla="*/ 16611656 w 24516184"/>
              <a:gd name="connsiteY15001" fmla="*/ 1780404 h 7200899"/>
              <a:gd name="connsiteX15002" fmla="*/ 16611656 w 24516184"/>
              <a:gd name="connsiteY15002" fmla="*/ 1780404 h 7200899"/>
              <a:gd name="connsiteX15003" fmla="*/ 16611656 w 24516184"/>
              <a:gd name="connsiteY15003" fmla="*/ 1780406 h 7200899"/>
              <a:gd name="connsiteX15004" fmla="*/ 16611656 w 24516184"/>
              <a:gd name="connsiteY15004" fmla="*/ 1780407 h 7200899"/>
              <a:gd name="connsiteX15005" fmla="*/ 16611656 w 24516184"/>
              <a:gd name="connsiteY15005" fmla="*/ 1780404 h 7200899"/>
              <a:gd name="connsiteX15006" fmla="*/ 16611656 w 24516184"/>
              <a:gd name="connsiteY15006" fmla="*/ 1780400 h 7200899"/>
              <a:gd name="connsiteX15007" fmla="*/ 16611658 w 24516184"/>
              <a:gd name="connsiteY15007" fmla="*/ 1780398 h 7200899"/>
              <a:gd name="connsiteX15008" fmla="*/ 16611658 w 24516184"/>
              <a:gd name="connsiteY15008" fmla="*/ 1780397 h 7200899"/>
              <a:gd name="connsiteX15009" fmla="*/ 16611658 w 24516184"/>
              <a:gd name="connsiteY15009" fmla="*/ 1780397 h 7200899"/>
              <a:gd name="connsiteX15010" fmla="*/ 16611660 w 24516184"/>
              <a:gd name="connsiteY15010" fmla="*/ 1780393 h 7200899"/>
              <a:gd name="connsiteX15011" fmla="*/ 16611676 w 24516184"/>
              <a:gd name="connsiteY15011" fmla="*/ 1780349 h 7200899"/>
              <a:gd name="connsiteX15012" fmla="*/ 16611676 w 24516184"/>
              <a:gd name="connsiteY15012" fmla="*/ 1780349 h 7200899"/>
              <a:gd name="connsiteX15013" fmla="*/ 16611676 w 24516184"/>
              <a:gd name="connsiteY15013" fmla="*/ 1780350 h 7200899"/>
              <a:gd name="connsiteX15014" fmla="*/ 16611676 w 24516184"/>
              <a:gd name="connsiteY15014" fmla="*/ 1780348 h 7200899"/>
              <a:gd name="connsiteX15015" fmla="*/ 16611676 w 24516184"/>
              <a:gd name="connsiteY15015" fmla="*/ 1780349 h 7200899"/>
              <a:gd name="connsiteX15016" fmla="*/ 16611676 w 24516184"/>
              <a:gd name="connsiteY15016" fmla="*/ 1780348 h 7200899"/>
              <a:gd name="connsiteX15017" fmla="*/ 16611680 w 24516184"/>
              <a:gd name="connsiteY15017" fmla="*/ 1780335 h 7200899"/>
              <a:gd name="connsiteX15018" fmla="*/ 16611680 w 24516184"/>
              <a:gd name="connsiteY15018" fmla="*/ 1780337 h 7200899"/>
              <a:gd name="connsiteX15019" fmla="*/ 16611680 w 24516184"/>
              <a:gd name="connsiteY15019" fmla="*/ 1780337 h 7200899"/>
              <a:gd name="connsiteX15020" fmla="*/ 16611686 w 24516184"/>
              <a:gd name="connsiteY15020" fmla="*/ 1780321 h 7200899"/>
              <a:gd name="connsiteX15021" fmla="*/ 16611684 w 24516184"/>
              <a:gd name="connsiteY15021" fmla="*/ 1780325 h 7200899"/>
              <a:gd name="connsiteX15022" fmla="*/ 16611680 w 24516184"/>
              <a:gd name="connsiteY15022" fmla="*/ 1780335 h 7200899"/>
              <a:gd name="connsiteX15023" fmla="*/ 16611684 w 24516184"/>
              <a:gd name="connsiteY15023" fmla="*/ 1780323 h 7200899"/>
              <a:gd name="connsiteX15024" fmla="*/ 16611696 w 24516184"/>
              <a:gd name="connsiteY15024" fmla="*/ 1780298 h 7200899"/>
              <a:gd name="connsiteX15025" fmla="*/ 16611694 w 24516184"/>
              <a:gd name="connsiteY15025" fmla="*/ 1780300 h 7200899"/>
              <a:gd name="connsiteX15026" fmla="*/ 16611692 w 24516184"/>
              <a:gd name="connsiteY15026" fmla="*/ 1780305 h 7200899"/>
              <a:gd name="connsiteX15027" fmla="*/ 16611692 w 24516184"/>
              <a:gd name="connsiteY15027" fmla="*/ 1780306 h 7200899"/>
              <a:gd name="connsiteX15028" fmla="*/ 16611692 w 24516184"/>
              <a:gd name="connsiteY15028" fmla="*/ 1780307 h 7200899"/>
              <a:gd name="connsiteX15029" fmla="*/ 16611690 w 24516184"/>
              <a:gd name="connsiteY15029" fmla="*/ 1780309 h 7200899"/>
              <a:gd name="connsiteX15030" fmla="*/ 16611688 w 24516184"/>
              <a:gd name="connsiteY15030" fmla="*/ 1780311 h 7200899"/>
              <a:gd name="connsiteX15031" fmla="*/ 16611688 w 24516184"/>
              <a:gd name="connsiteY15031" fmla="*/ 1780315 h 7200899"/>
              <a:gd name="connsiteX15032" fmla="*/ 16611688 w 24516184"/>
              <a:gd name="connsiteY15032" fmla="*/ 1780318 h 7200899"/>
              <a:gd name="connsiteX15033" fmla="*/ 16611684 w 24516184"/>
              <a:gd name="connsiteY15033" fmla="*/ 1780323 h 7200899"/>
              <a:gd name="connsiteX15034" fmla="*/ 16611680 w 24516184"/>
              <a:gd name="connsiteY15034" fmla="*/ 1780337 h 7200899"/>
              <a:gd name="connsiteX15035" fmla="*/ 16611676 w 24516184"/>
              <a:gd name="connsiteY15035" fmla="*/ 1780347 h 7200899"/>
              <a:gd name="connsiteX15036" fmla="*/ 16611676 w 24516184"/>
              <a:gd name="connsiteY15036" fmla="*/ 1780348 h 7200899"/>
              <a:gd name="connsiteX15037" fmla="*/ 16611676 w 24516184"/>
              <a:gd name="connsiteY15037" fmla="*/ 1780350 h 7200899"/>
              <a:gd name="connsiteX15038" fmla="*/ 16611676 w 24516184"/>
              <a:gd name="connsiteY15038" fmla="*/ 1780351 h 7200899"/>
              <a:gd name="connsiteX15039" fmla="*/ 16611672 w 24516184"/>
              <a:gd name="connsiteY15039" fmla="*/ 1780357 h 7200899"/>
              <a:gd name="connsiteX15040" fmla="*/ 16611672 w 24516184"/>
              <a:gd name="connsiteY15040" fmla="*/ 1780362 h 7200899"/>
              <a:gd name="connsiteX15041" fmla="*/ 16611672 w 24516184"/>
              <a:gd name="connsiteY15041" fmla="*/ 1780363 h 7200899"/>
              <a:gd name="connsiteX15042" fmla="*/ 16611672 w 24516184"/>
              <a:gd name="connsiteY15042" fmla="*/ 1780364 h 7200899"/>
              <a:gd name="connsiteX15043" fmla="*/ 16611670 w 24516184"/>
              <a:gd name="connsiteY15043" fmla="*/ 1780366 h 7200899"/>
              <a:gd name="connsiteX15044" fmla="*/ 16611670 w 24516184"/>
              <a:gd name="connsiteY15044" fmla="*/ 1780366 h 7200899"/>
              <a:gd name="connsiteX15045" fmla="*/ 16611668 w 24516184"/>
              <a:gd name="connsiteY15045" fmla="*/ 1780367 h 7200899"/>
              <a:gd name="connsiteX15046" fmla="*/ 16611668 w 24516184"/>
              <a:gd name="connsiteY15046" fmla="*/ 1780370 h 7200899"/>
              <a:gd name="connsiteX15047" fmla="*/ 16611666 w 24516184"/>
              <a:gd name="connsiteY15047" fmla="*/ 1780376 h 7200899"/>
              <a:gd name="connsiteX15048" fmla="*/ 16611668 w 24516184"/>
              <a:gd name="connsiteY15048" fmla="*/ 1780376 h 7200899"/>
              <a:gd name="connsiteX15049" fmla="*/ 16611668 w 24516184"/>
              <a:gd name="connsiteY15049" fmla="*/ 1780375 h 7200899"/>
              <a:gd name="connsiteX15050" fmla="*/ 16611668 w 24516184"/>
              <a:gd name="connsiteY15050" fmla="*/ 1780370 h 7200899"/>
              <a:gd name="connsiteX15051" fmla="*/ 16611670 w 24516184"/>
              <a:gd name="connsiteY15051" fmla="*/ 1780366 h 7200899"/>
              <a:gd name="connsiteX15052" fmla="*/ 16611672 w 24516184"/>
              <a:gd name="connsiteY15052" fmla="*/ 1780364 h 7200899"/>
              <a:gd name="connsiteX15053" fmla="*/ 16611672 w 24516184"/>
              <a:gd name="connsiteY15053" fmla="*/ 1780363 h 7200899"/>
              <a:gd name="connsiteX15054" fmla="*/ 16611672 w 24516184"/>
              <a:gd name="connsiteY15054" fmla="*/ 1780362 h 7200899"/>
              <a:gd name="connsiteX15055" fmla="*/ 16611672 w 24516184"/>
              <a:gd name="connsiteY15055" fmla="*/ 1780360 h 7200899"/>
              <a:gd name="connsiteX15056" fmla="*/ 16611672 w 24516184"/>
              <a:gd name="connsiteY15056" fmla="*/ 1780357 h 7200899"/>
              <a:gd name="connsiteX15057" fmla="*/ 16611676 w 24516184"/>
              <a:gd name="connsiteY15057" fmla="*/ 1780352 h 7200899"/>
              <a:gd name="connsiteX15058" fmla="*/ 16611676 w 24516184"/>
              <a:gd name="connsiteY15058" fmla="*/ 1780349 h 7200899"/>
              <a:gd name="connsiteX15059" fmla="*/ 16611676 w 24516184"/>
              <a:gd name="connsiteY15059" fmla="*/ 1780348 h 7200899"/>
              <a:gd name="connsiteX15060" fmla="*/ 16611676 w 24516184"/>
              <a:gd name="connsiteY15060" fmla="*/ 1780348 h 7200899"/>
              <a:gd name="connsiteX15061" fmla="*/ 16611676 w 24516184"/>
              <a:gd name="connsiteY15061" fmla="*/ 1780347 h 7200899"/>
              <a:gd name="connsiteX15062" fmla="*/ 16611680 w 24516184"/>
              <a:gd name="connsiteY15062" fmla="*/ 1780337 h 7200899"/>
              <a:gd name="connsiteX15063" fmla="*/ 16611684 w 24516184"/>
              <a:gd name="connsiteY15063" fmla="*/ 1780325 h 7200899"/>
              <a:gd name="connsiteX15064" fmla="*/ 16611688 w 24516184"/>
              <a:gd name="connsiteY15064" fmla="*/ 1780320 h 7200899"/>
              <a:gd name="connsiteX15065" fmla="*/ 16611686 w 24516184"/>
              <a:gd name="connsiteY15065" fmla="*/ 1780321 h 7200899"/>
              <a:gd name="connsiteX15066" fmla="*/ 16611688 w 24516184"/>
              <a:gd name="connsiteY15066" fmla="*/ 1780320 h 7200899"/>
              <a:gd name="connsiteX15067" fmla="*/ 16611688 w 24516184"/>
              <a:gd name="connsiteY15067" fmla="*/ 1780319 h 7200899"/>
              <a:gd name="connsiteX15068" fmla="*/ 16611688 w 24516184"/>
              <a:gd name="connsiteY15068" fmla="*/ 1780316 h 7200899"/>
              <a:gd name="connsiteX15069" fmla="*/ 16611688 w 24516184"/>
              <a:gd name="connsiteY15069" fmla="*/ 1780315 h 7200899"/>
              <a:gd name="connsiteX15070" fmla="*/ 16611688 w 24516184"/>
              <a:gd name="connsiteY15070" fmla="*/ 1780312 h 7200899"/>
              <a:gd name="connsiteX15071" fmla="*/ 16611688 w 24516184"/>
              <a:gd name="connsiteY15071" fmla="*/ 1780313 h 7200899"/>
              <a:gd name="connsiteX15072" fmla="*/ 16611690 w 24516184"/>
              <a:gd name="connsiteY15072" fmla="*/ 1780310 h 7200899"/>
              <a:gd name="connsiteX15073" fmla="*/ 16611690 w 24516184"/>
              <a:gd name="connsiteY15073" fmla="*/ 1780309 h 7200899"/>
              <a:gd name="connsiteX15074" fmla="*/ 16611692 w 24516184"/>
              <a:gd name="connsiteY15074" fmla="*/ 1780309 h 7200899"/>
              <a:gd name="connsiteX15075" fmla="*/ 16611692 w 24516184"/>
              <a:gd name="connsiteY15075" fmla="*/ 1780307 h 7200899"/>
              <a:gd name="connsiteX15076" fmla="*/ 16611692 w 24516184"/>
              <a:gd name="connsiteY15076" fmla="*/ 1780305 h 7200899"/>
              <a:gd name="connsiteX15077" fmla="*/ 16611704 w 24516184"/>
              <a:gd name="connsiteY15077" fmla="*/ 1780268 h 7200899"/>
              <a:gd name="connsiteX15078" fmla="*/ 16611704 w 24516184"/>
              <a:gd name="connsiteY15078" fmla="*/ 1780269 h 7200899"/>
              <a:gd name="connsiteX15079" fmla="*/ 16611704 w 24516184"/>
              <a:gd name="connsiteY15079" fmla="*/ 1780273 h 7200899"/>
              <a:gd name="connsiteX15080" fmla="*/ 16611708 w 24516184"/>
              <a:gd name="connsiteY15080" fmla="*/ 1780262 h 7200899"/>
              <a:gd name="connsiteX15081" fmla="*/ 16611708 w 24516184"/>
              <a:gd name="connsiteY15081" fmla="*/ 1780264 h 7200899"/>
              <a:gd name="connsiteX15082" fmla="*/ 16611706 w 24516184"/>
              <a:gd name="connsiteY15082" fmla="*/ 1780265 h 7200899"/>
              <a:gd name="connsiteX15083" fmla="*/ 16611706 w 24516184"/>
              <a:gd name="connsiteY15083" fmla="*/ 1780266 h 7200899"/>
              <a:gd name="connsiteX15084" fmla="*/ 16611706 w 24516184"/>
              <a:gd name="connsiteY15084" fmla="*/ 1780267 h 7200899"/>
              <a:gd name="connsiteX15085" fmla="*/ 16611704 w 24516184"/>
              <a:gd name="connsiteY15085" fmla="*/ 1780268 h 7200899"/>
              <a:gd name="connsiteX15086" fmla="*/ 16611702 w 24516184"/>
              <a:gd name="connsiteY15086" fmla="*/ 1780277 h 7200899"/>
              <a:gd name="connsiteX15087" fmla="*/ 16611698 w 24516184"/>
              <a:gd name="connsiteY15087" fmla="*/ 1780291 h 7200899"/>
              <a:gd name="connsiteX15088" fmla="*/ 16611696 w 24516184"/>
              <a:gd name="connsiteY15088" fmla="*/ 1780292 h 7200899"/>
              <a:gd name="connsiteX15089" fmla="*/ 16611698 w 24516184"/>
              <a:gd name="connsiteY15089" fmla="*/ 1780292 h 7200899"/>
              <a:gd name="connsiteX15090" fmla="*/ 16611702 w 24516184"/>
              <a:gd name="connsiteY15090" fmla="*/ 1780277 h 7200899"/>
              <a:gd name="connsiteX15091" fmla="*/ 16611704 w 24516184"/>
              <a:gd name="connsiteY15091" fmla="*/ 1780275 h 7200899"/>
              <a:gd name="connsiteX15092" fmla="*/ 16611704 w 24516184"/>
              <a:gd name="connsiteY15092" fmla="*/ 1780273 h 7200899"/>
              <a:gd name="connsiteX15093" fmla="*/ 16611704 w 24516184"/>
              <a:gd name="connsiteY15093" fmla="*/ 1780273 h 7200899"/>
              <a:gd name="connsiteX15094" fmla="*/ 16611704 w 24516184"/>
              <a:gd name="connsiteY15094" fmla="*/ 1780269 h 7200899"/>
              <a:gd name="connsiteX15095" fmla="*/ 16611706 w 24516184"/>
              <a:gd name="connsiteY15095" fmla="*/ 1780267 h 7200899"/>
              <a:gd name="connsiteX15096" fmla="*/ 16611720 w 24516184"/>
              <a:gd name="connsiteY15096" fmla="*/ 1780235 h 7200899"/>
              <a:gd name="connsiteX15097" fmla="*/ 16611716 w 24516184"/>
              <a:gd name="connsiteY15097" fmla="*/ 1780236 h 7200899"/>
              <a:gd name="connsiteX15098" fmla="*/ 16611716 w 24516184"/>
              <a:gd name="connsiteY15098" fmla="*/ 1780240 h 7200899"/>
              <a:gd name="connsiteX15099" fmla="*/ 16611716 w 24516184"/>
              <a:gd name="connsiteY15099" fmla="*/ 1780237 h 7200899"/>
              <a:gd name="connsiteX15100" fmla="*/ 16611716 w 24516184"/>
              <a:gd name="connsiteY15100" fmla="*/ 1780241 h 7200899"/>
              <a:gd name="connsiteX15101" fmla="*/ 16611716 w 24516184"/>
              <a:gd name="connsiteY15101" fmla="*/ 1780242 h 7200899"/>
              <a:gd name="connsiteX15102" fmla="*/ 16611712 w 24516184"/>
              <a:gd name="connsiteY15102" fmla="*/ 1780247 h 7200899"/>
              <a:gd name="connsiteX15103" fmla="*/ 16611712 w 24516184"/>
              <a:gd name="connsiteY15103" fmla="*/ 1780246 h 7200899"/>
              <a:gd name="connsiteX15104" fmla="*/ 16611712 w 24516184"/>
              <a:gd name="connsiteY15104" fmla="*/ 1780248 h 7200899"/>
              <a:gd name="connsiteX15105" fmla="*/ 16611712 w 24516184"/>
              <a:gd name="connsiteY15105" fmla="*/ 1780247 h 7200899"/>
              <a:gd name="connsiteX15106" fmla="*/ 16611712 w 24516184"/>
              <a:gd name="connsiteY15106" fmla="*/ 1780249 h 7200899"/>
              <a:gd name="connsiteX15107" fmla="*/ 16611712 w 24516184"/>
              <a:gd name="connsiteY15107" fmla="*/ 1780254 h 7200899"/>
              <a:gd name="connsiteX15108" fmla="*/ 16611710 w 24516184"/>
              <a:gd name="connsiteY15108" fmla="*/ 1780256 h 7200899"/>
              <a:gd name="connsiteX15109" fmla="*/ 16611710 w 24516184"/>
              <a:gd name="connsiteY15109" fmla="*/ 1780256 h 7200899"/>
              <a:gd name="connsiteX15110" fmla="*/ 16611710 w 24516184"/>
              <a:gd name="connsiteY15110" fmla="*/ 1780256 h 7200899"/>
              <a:gd name="connsiteX15111" fmla="*/ 16611708 w 24516184"/>
              <a:gd name="connsiteY15111" fmla="*/ 1780258 h 7200899"/>
              <a:gd name="connsiteX15112" fmla="*/ 16611710 w 24516184"/>
              <a:gd name="connsiteY15112" fmla="*/ 1780257 h 7200899"/>
              <a:gd name="connsiteX15113" fmla="*/ 16611712 w 24516184"/>
              <a:gd name="connsiteY15113" fmla="*/ 1780255 h 7200899"/>
              <a:gd name="connsiteX15114" fmla="*/ 16611710 w 24516184"/>
              <a:gd name="connsiteY15114" fmla="*/ 1780256 h 7200899"/>
              <a:gd name="connsiteX15115" fmla="*/ 16611710 w 24516184"/>
              <a:gd name="connsiteY15115" fmla="*/ 1780256 h 7200899"/>
              <a:gd name="connsiteX15116" fmla="*/ 16611712 w 24516184"/>
              <a:gd name="connsiteY15116" fmla="*/ 1780255 h 7200899"/>
              <a:gd name="connsiteX15117" fmla="*/ 16611712 w 24516184"/>
              <a:gd name="connsiteY15117" fmla="*/ 1780254 h 7200899"/>
              <a:gd name="connsiteX15118" fmla="*/ 16611712 w 24516184"/>
              <a:gd name="connsiteY15118" fmla="*/ 1780250 h 7200899"/>
              <a:gd name="connsiteX15119" fmla="*/ 16611716 w 24516184"/>
              <a:gd name="connsiteY15119" fmla="*/ 1780241 h 7200899"/>
              <a:gd name="connsiteX15120" fmla="*/ 16611720 w 24516184"/>
              <a:gd name="connsiteY15120" fmla="*/ 1780230 h 7200899"/>
              <a:gd name="connsiteX15121" fmla="*/ 16611720 w 24516184"/>
              <a:gd name="connsiteY15121" fmla="*/ 1780232 h 7200899"/>
              <a:gd name="connsiteX15122" fmla="*/ 16611718 w 24516184"/>
              <a:gd name="connsiteY15122" fmla="*/ 1780235 h 7200899"/>
              <a:gd name="connsiteX15123" fmla="*/ 16611720 w 24516184"/>
              <a:gd name="connsiteY15123" fmla="*/ 1780234 h 7200899"/>
              <a:gd name="connsiteX15124" fmla="*/ 16611726 w 24516184"/>
              <a:gd name="connsiteY15124" fmla="*/ 1780210 h 7200899"/>
              <a:gd name="connsiteX15125" fmla="*/ 16611728 w 24516184"/>
              <a:gd name="connsiteY15125" fmla="*/ 1780210 h 7200899"/>
              <a:gd name="connsiteX15126" fmla="*/ 16611724 w 24516184"/>
              <a:gd name="connsiteY15126" fmla="*/ 1780220 h 7200899"/>
              <a:gd name="connsiteX15127" fmla="*/ 16611732 w 24516184"/>
              <a:gd name="connsiteY15127" fmla="*/ 1780199 h 7200899"/>
              <a:gd name="connsiteX15128" fmla="*/ 16611728 w 24516184"/>
              <a:gd name="connsiteY15128" fmla="*/ 1780206 h 7200899"/>
              <a:gd name="connsiteX15129" fmla="*/ 16611728 w 24516184"/>
              <a:gd name="connsiteY15129" fmla="*/ 1780209 h 7200899"/>
              <a:gd name="connsiteX15130" fmla="*/ 16611728 w 24516184"/>
              <a:gd name="connsiteY15130" fmla="*/ 1780208 h 7200899"/>
              <a:gd name="connsiteX15131" fmla="*/ 16611740 w 24516184"/>
              <a:gd name="connsiteY15131" fmla="*/ 1780171 h 7200899"/>
              <a:gd name="connsiteX15132" fmla="*/ 16611740 w 24516184"/>
              <a:gd name="connsiteY15132" fmla="*/ 1780173 h 7200899"/>
              <a:gd name="connsiteX15133" fmla="*/ 16611740 w 24516184"/>
              <a:gd name="connsiteY15133" fmla="*/ 1780171 h 7200899"/>
              <a:gd name="connsiteX15134" fmla="*/ 16611746 w 24516184"/>
              <a:gd name="connsiteY15134" fmla="*/ 1780156 h 7200899"/>
              <a:gd name="connsiteX15135" fmla="*/ 16611740 w 24516184"/>
              <a:gd name="connsiteY15135" fmla="*/ 1780171 h 7200899"/>
              <a:gd name="connsiteX15136" fmla="*/ 16611744 w 24516184"/>
              <a:gd name="connsiteY15136" fmla="*/ 1780159 h 7200899"/>
              <a:gd name="connsiteX15137" fmla="*/ 16611748 w 24516184"/>
              <a:gd name="connsiteY15137" fmla="*/ 1780152 h 7200899"/>
              <a:gd name="connsiteX15138" fmla="*/ 16611746 w 24516184"/>
              <a:gd name="connsiteY15138" fmla="*/ 1780156 h 7200899"/>
              <a:gd name="connsiteX15139" fmla="*/ 16611748 w 24516184"/>
              <a:gd name="connsiteY15139" fmla="*/ 1780155 h 7200899"/>
              <a:gd name="connsiteX15140" fmla="*/ 16611750 w 24516184"/>
              <a:gd name="connsiteY15140" fmla="*/ 1780146 h 7200899"/>
              <a:gd name="connsiteX15141" fmla="*/ 16611748 w 24516184"/>
              <a:gd name="connsiteY15141" fmla="*/ 1780150 h 7200899"/>
              <a:gd name="connsiteX15142" fmla="*/ 16611748 w 24516184"/>
              <a:gd name="connsiteY15142" fmla="*/ 1780152 h 7200899"/>
              <a:gd name="connsiteX15143" fmla="*/ 16611752 w 24516184"/>
              <a:gd name="connsiteY15143" fmla="*/ 1780143 h 7200899"/>
              <a:gd name="connsiteX15144" fmla="*/ 16611752 w 24516184"/>
              <a:gd name="connsiteY15144" fmla="*/ 1780143 h 7200899"/>
              <a:gd name="connsiteX15145" fmla="*/ 16611750 w 24516184"/>
              <a:gd name="connsiteY15145" fmla="*/ 1780146 h 7200899"/>
              <a:gd name="connsiteX15146" fmla="*/ 16611754 w 24516184"/>
              <a:gd name="connsiteY15146" fmla="*/ 1780134 h 7200899"/>
              <a:gd name="connsiteX15147" fmla="*/ 16611752 w 24516184"/>
              <a:gd name="connsiteY15147" fmla="*/ 1780137 h 7200899"/>
              <a:gd name="connsiteX15148" fmla="*/ 16611752 w 24516184"/>
              <a:gd name="connsiteY15148" fmla="*/ 1780136 h 7200899"/>
              <a:gd name="connsiteX15149" fmla="*/ 16611754 w 24516184"/>
              <a:gd name="connsiteY15149" fmla="*/ 1780133 h 7200899"/>
              <a:gd name="connsiteX15150" fmla="*/ 16611756 w 24516184"/>
              <a:gd name="connsiteY15150" fmla="*/ 1780133 h 7200899"/>
              <a:gd name="connsiteX15151" fmla="*/ 16611754 w 24516184"/>
              <a:gd name="connsiteY15151" fmla="*/ 1780134 h 7200899"/>
              <a:gd name="connsiteX15152" fmla="*/ 16611756 w 24516184"/>
              <a:gd name="connsiteY15152" fmla="*/ 1780133 h 7200899"/>
              <a:gd name="connsiteX15153" fmla="*/ 16611754 w 24516184"/>
              <a:gd name="connsiteY15153" fmla="*/ 1780133 h 7200899"/>
              <a:gd name="connsiteX15154" fmla="*/ 16611752 w 24516184"/>
              <a:gd name="connsiteY15154" fmla="*/ 1780136 h 7200899"/>
              <a:gd name="connsiteX15155" fmla="*/ 16611752 w 24516184"/>
              <a:gd name="connsiteY15155" fmla="*/ 1780139 h 7200899"/>
              <a:gd name="connsiteX15156" fmla="*/ 16611752 w 24516184"/>
              <a:gd name="connsiteY15156" fmla="*/ 1780142 h 7200899"/>
              <a:gd name="connsiteX15157" fmla="*/ 16611752 w 24516184"/>
              <a:gd name="connsiteY15157" fmla="*/ 1780143 h 7200899"/>
              <a:gd name="connsiteX15158" fmla="*/ 16611752 w 24516184"/>
              <a:gd name="connsiteY15158" fmla="*/ 1780143 h 7200899"/>
              <a:gd name="connsiteX15159" fmla="*/ 16611748 w 24516184"/>
              <a:gd name="connsiteY15159" fmla="*/ 1780155 h 7200899"/>
              <a:gd name="connsiteX15160" fmla="*/ 16611744 w 24516184"/>
              <a:gd name="connsiteY15160" fmla="*/ 1780159 h 7200899"/>
              <a:gd name="connsiteX15161" fmla="*/ 16611740 w 24516184"/>
              <a:gd name="connsiteY15161" fmla="*/ 1780171 h 7200899"/>
              <a:gd name="connsiteX15162" fmla="*/ 16611740 w 24516184"/>
              <a:gd name="connsiteY15162" fmla="*/ 1780176 h 7200899"/>
              <a:gd name="connsiteX15163" fmla="*/ 16611734 w 24516184"/>
              <a:gd name="connsiteY15163" fmla="*/ 1780189 h 7200899"/>
              <a:gd name="connsiteX15164" fmla="*/ 16611732 w 24516184"/>
              <a:gd name="connsiteY15164" fmla="*/ 1780199 h 7200899"/>
              <a:gd name="connsiteX15165" fmla="*/ 16611732 w 24516184"/>
              <a:gd name="connsiteY15165" fmla="*/ 1780198 h 7200899"/>
              <a:gd name="connsiteX15166" fmla="*/ 16611728 w 24516184"/>
              <a:gd name="connsiteY15166" fmla="*/ 1780208 h 7200899"/>
              <a:gd name="connsiteX15167" fmla="*/ 16611726 w 24516184"/>
              <a:gd name="connsiteY15167" fmla="*/ 1780210 h 7200899"/>
              <a:gd name="connsiteX15168" fmla="*/ 16611722 w 24516184"/>
              <a:gd name="connsiteY15168" fmla="*/ 1780221 h 7200899"/>
              <a:gd name="connsiteX15169" fmla="*/ 16611724 w 24516184"/>
              <a:gd name="connsiteY15169" fmla="*/ 1780220 h 7200899"/>
              <a:gd name="connsiteX15170" fmla="*/ 16611724 w 24516184"/>
              <a:gd name="connsiteY15170" fmla="*/ 1780221 h 7200899"/>
              <a:gd name="connsiteX15171" fmla="*/ 16611722 w 24516184"/>
              <a:gd name="connsiteY15171" fmla="*/ 1780222 h 7200899"/>
              <a:gd name="connsiteX15172" fmla="*/ 16611720 w 24516184"/>
              <a:gd name="connsiteY15172" fmla="*/ 1780226 h 7200899"/>
              <a:gd name="connsiteX15173" fmla="*/ 16611722 w 24516184"/>
              <a:gd name="connsiteY15173" fmla="*/ 1780223 h 7200899"/>
              <a:gd name="connsiteX15174" fmla="*/ 16611720 w 24516184"/>
              <a:gd name="connsiteY15174" fmla="*/ 1780227 h 7200899"/>
              <a:gd name="connsiteX15175" fmla="*/ 16611720 w 24516184"/>
              <a:gd name="connsiteY15175" fmla="*/ 1780229 h 7200899"/>
              <a:gd name="connsiteX15176" fmla="*/ 16611720 w 24516184"/>
              <a:gd name="connsiteY15176" fmla="*/ 1780229 h 7200899"/>
              <a:gd name="connsiteX15177" fmla="*/ 16611720 w 24516184"/>
              <a:gd name="connsiteY15177" fmla="*/ 1780228 h 7200899"/>
              <a:gd name="connsiteX15178" fmla="*/ 16611720 w 24516184"/>
              <a:gd name="connsiteY15178" fmla="*/ 1780227 h 7200899"/>
              <a:gd name="connsiteX15179" fmla="*/ 16611722 w 24516184"/>
              <a:gd name="connsiteY15179" fmla="*/ 1780223 h 7200899"/>
              <a:gd name="connsiteX15180" fmla="*/ 16611724 w 24516184"/>
              <a:gd name="connsiteY15180" fmla="*/ 1780221 h 7200899"/>
              <a:gd name="connsiteX15181" fmla="*/ 16611728 w 24516184"/>
              <a:gd name="connsiteY15181" fmla="*/ 1780210 h 7200899"/>
              <a:gd name="connsiteX15182" fmla="*/ 16611728 w 24516184"/>
              <a:gd name="connsiteY15182" fmla="*/ 1780206 h 7200899"/>
              <a:gd name="connsiteX15183" fmla="*/ 16611748 w 24516184"/>
              <a:gd name="connsiteY15183" fmla="*/ 1780150 h 7200899"/>
              <a:gd name="connsiteX15184" fmla="*/ 16611752 w 24516184"/>
              <a:gd name="connsiteY15184" fmla="*/ 1780143 h 7200899"/>
              <a:gd name="connsiteX15185" fmla="*/ 16611752 w 24516184"/>
              <a:gd name="connsiteY15185" fmla="*/ 1780141 h 7200899"/>
              <a:gd name="connsiteX15186" fmla="*/ 16611752 w 24516184"/>
              <a:gd name="connsiteY15186" fmla="*/ 1780139 h 7200899"/>
              <a:gd name="connsiteX15187" fmla="*/ 16611752 w 24516184"/>
              <a:gd name="connsiteY15187" fmla="*/ 1780139 h 7200899"/>
              <a:gd name="connsiteX15188" fmla="*/ 16611756 w 24516184"/>
              <a:gd name="connsiteY15188" fmla="*/ 1780133 h 7200899"/>
              <a:gd name="connsiteX15189" fmla="*/ 16611758 w 24516184"/>
              <a:gd name="connsiteY15189" fmla="*/ 1780125 h 7200899"/>
              <a:gd name="connsiteX15190" fmla="*/ 16611756 w 24516184"/>
              <a:gd name="connsiteY15190" fmla="*/ 1780126 h 7200899"/>
              <a:gd name="connsiteX15191" fmla="*/ 16611756 w 24516184"/>
              <a:gd name="connsiteY15191" fmla="*/ 1780130 h 7200899"/>
              <a:gd name="connsiteX15192" fmla="*/ 16611756 w 24516184"/>
              <a:gd name="connsiteY15192" fmla="*/ 1780127 h 7200899"/>
              <a:gd name="connsiteX15193" fmla="*/ 16611758 w 24516184"/>
              <a:gd name="connsiteY15193" fmla="*/ 1780123 h 7200899"/>
              <a:gd name="connsiteX15194" fmla="*/ 16611756 w 24516184"/>
              <a:gd name="connsiteY15194" fmla="*/ 1780125 h 7200899"/>
              <a:gd name="connsiteX15195" fmla="*/ 16611758 w 24516184"/>
              <a:gd name="connsiteY15195" fmla="*/ 1780124 h 7200899"/>
              <a:gd name="connsiteX15196" fmla="*/ 16611808 w 24516184"/>
              <a:gd name="connsiteY15196" fmla="*/ 1779992 h 7200899"/>
              <a:gd name="connsiteX15197" fmla="*/ 16611766 w 24516184"/>
              <a:gd name="connsiteY15197" fmla="*/ 1780102 h 7200899"/>
              <a:gd name="connsiteX15198" fmla="*/ 16611764 w 24516184"/>
              <a:gd name="connsiteY15198" fmla="*/ 1780109 h 7200899"/>
              <a:gd name="connsiteX15199" fmla="*/ 16611796 w 24516184"/>
              <a:gd name="connsiteY15199" fmla="*/ 1780020 h 7200899"/>
              <a:gd name="connsiteX15200" fmla="*/ 16611812 w 24516184"/>
              <a:gd name="connsiteY15200" fmla="*/ 1779978 h 7200899"/>
              <a:gd name="connsiteX15201" fmla="*/ 16611812 w 24516184"/>
              <a:gd name="connsiteY15201" fmla="*/ 1779981 h 7200899"/>
              <a:gd name="connsiteX15202" fmla="*/ 16611808 w 24516184"/>
              <a:gd name="connsiteY15202" fmla="*/ 1779992 h 7200899"/>
              <a:gd name="connsiteX15203" fmla="*/ 16611824 w 24516184"/>
              <a:gd name="connsiteY15203" fmla="*/ 1779948 h 7200899"/>
              <a:gd name="connsiteX15204" fmla="*/ 16611820 w 24516184"/>
              <a:gd name="connsiteY15204" fmla="*/ 1779957 h 7200899"/>
              <a:gd name="connsiteX15205" fmla="*/ 16611820 w 24516184"/>
              <a:gd name="connsiteY15205" fmla="*/ 1779957 h 7200899"/>
              <a:gd name="connsiteX15206" fmla="*/ 16611828 w 24516184"/>
              <a:gd name="connsiteY15206" fmla="*/ 1779938 h 7200899"/>
              <a:gd name="connsiteX15207" fmla="*/ 16611826 w 24516184"/>
              <a:gd name="connsiteY15207" fmla="*/ 1779942 h 7200899"/>
              <a:gd name="connsiteX15208" fmla="*/ 16611824 w 24516184"/>
              <a:gd name="connsiteY15208" fmla="*/ 1779948 h 7200899"/>
              <a:gd name="connsiteX15209" fmla="*/ 16611828 w 24516184"/>
              <a:gd name="connsiteY15209" fmla="*/ 1779933 h 7200899"/>
              <a:gd name="connsiteX15210" fmla="*/ 16611828 w 24516184"/>
              <a:gd name="connsiteY15210" fmla="*/ 1779938 h 7200899"/>
              <a:gd name="connsiteX15211" fmla="*/ 16611828 w 24516184"/>
              <a:gd name="connsiteY15211" fmla="*/ 1779938 h 7200899"/>
              <a:gd name="connsiteX15212" fmla="*/ 16611830 w 24516184"/>
              <a:gd name="connsiteY15212" fmla="*/ 1779930 h 7200899"/>
              <a:gd name="connsiteX15213" fmla="*/ 16611830 w 24516184"/>
              <a:gd name="connsiteY15213" fmla="*/ 1779931 h 7200899"/>
              <a:gd name="connsiteX15214" fmla="*/ 16611828 w 24516184"/>
              <a:gd name="connsiteY15214" fmla="*/ 1779933 h 7200899"/>
              <a:gd name="connsiteX15215" fmla="*/ 16611836 w 24516184"/>
              <a:gd name="connsiteY15215" fmla="*/ 1779917 h 7200899"/>
              <a:gd name="connsiteX15216" fmla="*/ 16611832 w 24516184"/>
              <a:gd name="connsiteY15216" fmla="*/ 1779923 h 7200899"/>
              <a:gd name="connsiteX15217" fmla="*/ 16611830 w 24516184"/>
              <a:gd name="connsiteY15217" fmla="*/ 1779930 h 7200899"/>
              <a:gd name="connsiteX15218" fmla="*/ 16611836 w 24516184"/>
              <a:gd name="connsiteY15218" fmla="*/ 1779911 h 7200899"/>
              <a:gd name="connsiteX15219" fmla="*/ 16611836 w 24516184"/>
              <a:gd name="connsiteY15219" fmla="*/ 1779912 h 7200899"/>
              <a:gd name="connsiteX15220" fmla="*/ 16611836 w 24516184"/>
              <a:gd name="connsiteY15220" fmla="*/ 1779917 h 7200899"/>
              <a:gd name="connsiteX15221" fmla="*/ 16611840 w 24516184"/>
              <a:gd name="connsiteY15221" fmla="*/ 1779902 h 7200899"/>
              <a:gd name="connsiteX15222" fmla="*/ 16611840 w 24516184"/>
              <a:gd name="connsiteY15222" fmla="*/ 1779906 h 7200899"/>
              <a:gd name="connsiteX15223" fmla="*/ 16611836 w 24516184"/>
              <a:gd name="connsiteY15223" fmla="*/ 1779911 h 7200899"/>
              <a:gd name="connsiteX15224" fmla="*/ 16611844 w 24516184"/>
              <a:gd name="connsiteY15224" fmla="*/ 1779889 h 7200899"/>
              <a:gd name="connsiteX15225" fmla="*/ 16611844 w 24516184"/>
              <a:gd name="connsiteY15225" fmla="*/ 1779892 h 7200899"/>
              <a:gd name="connsiteX15226" fmla="*/ 16611840 w 24516184"/>
              <a:gd name="connsiteY15226" fmla="*/ 1779902 h 7200899"/>
              <a:gd name="connsiteX15227" fmla="*/ 16611846 w 24516184"/>
              <a:gd name="connsiteY15227" fmla="*/ 1779886 h 7200899"/>
              <a:gd name="connsiteX15228" fmla="*/ 16611846 w 24516184"/>
              <a:gd name="connsiteY15228" fmla="*/ 1779887 h 7200899"/>
              <a:gd name="connsiteX15229" fmla="*/ 16611844 w 24516184"/>
              <a:gd name="connsiteY15229" fmla="*/ 1779889 h 7200899"/>
              <a:gd name="connsiteX15230" fmla="*/ 16611846 w 24516184"/>
              <a:gd name="connsiteY15230" fmla="*/ 1779886 h 7200899"/>
              <a:gd name="connsiteX15231" fmla="*/ 16611846 w 24516184"/>
              <a:gd name="connsiteY15231" fmla="*/ 1779885 h 7200899"/>
              <a:gd name="connsiteX15232" fmla="*/ 16611846 w 24516184"/>
              <a:gd name="connsiteY15232" fmla="*/ 1779886 h 7200899"/>
              <a:gd name="connsiteX15233" fmla="*/ 16611846 w 24516184"/>
              <a:gd name="connsiteY15233" fmla="*/ 1779885 h 7200899"/>
              <a:gd name="connsiteX15234" fmla="*/ 16611856 w 24516184"/>
              <a:gd name="connsiteY15234" fmla="*/ 1779855 h 7200899"/>
              <a:gd name="connsiteX15235" fmla="*/ 16611856 w 24516184"/>
              <a:gd name="connsiteY15235" fmla="*/ 1779856 h 7200899"/>
              <a:gd name="connsiteX15236" fmla="*/ 16611856 w 24516184"/>
              <a:gd name="connsiteY15236" fmla="*/ 1779857 h 7200899"/>
              <a:gd name="connsiteX15237" fmla="*/ 16611868 w 24516184"/>
              <a:gd name="connsiteY15237" fmla="*/ 1779826 h 7200899"/>
              <a:gd name="connsiteX15238" fmla="*/ 16611868 w 24516184"/>
              <a:gd name="connsiteY15238" fmla="*/ 1779826 h 7200899"/>
              <a:gd name="connsiteX15239" fmla="*/ 16611868 w 24516184"/>
              <a:gd name="connsiteY15239" fmla="*/ 1779828 h 7200899"/>
              <a:gd name="connsiteX15240" fmla="*/ 16611872 w 24516184"/>
              <a:gd name="connsiteY15240" fmla="*/ 1779810 h 7200899"/>
              <a:gd name="connsiteX15241" fmla="*/ 16611872 w 24516184"/>
              <a:gd name="connsiteY15241" fmla="*/ 1779812 h 7200899"/>
              <a:gd name="connsiteX15242" fmla="*/ 16611872 w 24516184"/>
              <a:gd name="connsiteY15242" fmla="*/ 1779815 h 7200899"/>
              <a:gd name="connsiteX15243" fmla="*/ 16611876 w 24516184"/>
              <a:gd name="connsiteY15243" fmla="*/ 1779803 h 7200899"/>
              <a:gd name="connsiteX15244" fmla="*/ 16611876 w 24516184"/>
              <a:gd name="connsiteY15244" fmla="*/ 1779806 h 7200899"/>
              <a:gd name="connsiteX15245" fmla="*/ 16611874 w 24516184"/>
              <a:gd name="connsiteY15245" fmla="*/ 1779808 h 7200899"/>
              <a:gd name="connsiteX15246" fmla="*/ 16611876 w 24516184"/>
              <a:gd name="connsiteY15246" fmla="*/ 1779807 h 7200899"/>
              <a:gd name="connsiteX15247" fmla="*/ 16611872 w 24516184"/>
              <a:gd name="connsiteY15247" fmla="*/ 1779810 h 7200899"/>
              <a:gd name="connsiteX15248" fmla="*/ 16611870 w 24516184"/>
              <a:gd name="connsiteY15248" fmla="*/ 1779818 h 7200899"/>
              <a:gd name="connsiteX15249" fmla="*/ 16611872 w 24516184"/>
              <a:gd name="connsiteY15249" fmla="*/ 1779815 h 7200899"/>
              <a:gd name="connsiteX15250" fmla="*/ 16611872 w 24516184"/>
              <a:gd name="connsiteY15250" fmla="*/ 1779818 h 7200899"/>
              <a:gd name="connsiteX15251" fmla="*/ 16611868 w 24516184"/>
              <a:gd name="connsiteY15251" fmla="*/ 1779822 h 7200899"/>
              <a:gd name="connsiteX15252" fmla="*/ 16611868 w 24516184"/>
              <a:gd name="connsiteY15252" fmla="*/ 1779826 h 7200899"/>
              <a:gd name="connsiteX15253" fmla="*/ 16611866 w 24516184"/>
              <a:gd name="connsiteY15253" fmla="*/ 1779829 h 7200899"/>
              <a:gd name="connsiteX15254" fmla="*/ 16611868 w 24516184"/>
              <a:gd name="connsiteY15254" fmla="*/ 1779828 h 7200899"/>
              <a:gd name="connsiteX15255" fmla="*/ 16611868 w 24516184"/>
              <a:gd name="connsiteY15255" fmla="*/ 1779829 h 7200899"/>
              <a:gd name="connsiteX15256" fmla="*/ 16611866 w 24516184"/>
              <a:gd name="connsiteY15256" fmla="*/ 1779830 h 7200899"/>
              <a:gd name="connsiteX15257" fmla="*/ 16611864 w 24516184"/>
              <a:gd name="connsiteY15257" fmla="*/ 1779833 h 7200899"/>
              <a:gd name="connsiteX15258" fmla="*/ 16611864 w 24516184"/>
              <a:gd name="connsiteY15258" fmla="*/ 1779835 h 7200899"/>
              <a:gd name="connsiteX15259" fmla="*/ 16611862 w 24516184"/>
              <a:gd name="connsiteY15259" fmla="*/ 1779840 h 7200899"/>
              <a:gd name="connsiteX15260" fmla="*/ 16611860 w 24516184"/>
              <a:gd name="connsiteY15260" fmla="*/ 1779844 h 7200899"/>
              <a:gd name="connsiteX15261" fmla="*/ 16611862 w 24516184"/>
              <a:gd name="connsiteY15261" fmla="*/ 1779842 h 7200899"/>
              <a:gd name="connsiteX15262" fmla="*/ 16611860 w 24516184"/>
              <a:gd name="connsiteY15262" fmla="*/ 1779844 h 7200899"/>
              <a:gd name="connsiteX15263" fmla="*/ 16611860 w 24516184"/>
              <a:gd name="connsiteY15263" fmla="*/ 1779848 h 7200899"/>
              <a:gd name="connsiteX15264" fmla="*/ 16611860 w 24516184"/>
              <a:gd name="connsiteY15264" fmla="*/ 1779847 h 7200899"/>
              <a:gd name="connsiteX15265" fmla="*/ 16611860 w 24516184"/>
              <a:gd name="connsiteY15265" fmla="*/ 1779849 h 7200899"/>
              <a:gd name="connsiteX15266" fmla="*/ 16611858 w 24516184"/>
              <a:gd name="connsiteY15266" fmla="*/ 1779853 h 7200899"/>
              <a:gd name="connsiteX15267" fmla="*/ 16611856 w 24516184"/>
              <a:gd name="connsiteY15267" fmla="*/ 1779855 h 7200899"/>
              <a:gd name="connsiteX15268" fmla="*/ 16611856 w 24516184"/>
              <a:gd name="connsiteY15268" fmla="*/ 1779859 h 7200899"/>
              <a:gd name="connsiteX15269" fmla="*/ 16611854 w 24516184"/>
              <a:gd name="connsiteY15269" fmla="*/ 1779863 h 7200899"/>
              <a:gd name="connsiteX15270" fmla="*/ 16611848 w 24516184"/>
              <a:gd name="connsiteY15270" fmla="*/ 1779882 h 7200899"/>
              <a:gd name="connsiteX15271" fmla="*/ 16611846 w 24516184"/>
              <a:gd name="connsiteY15271" fmla="*/ 1779885 h 7200899"/>
              <a:gd name="connsiteX15272" fmla="*/ 16611846 w 24516184"/>
              <a:gd name="connsiteY15272" fmla="*/ 1779886 h 7200899"/>
              <a:gd name="connsiteX15273" fmla="*/ 16611816 w 24516184"/>
              <a:gd name="connsiteY15273" fmla="*/ 1779964 h 7200899"/>
              <a:gd name="connsiteX15274" fmla="*/ 16611816 w 24516184"/>
              <a:gd name="connsiteY15274" fmla="*/ 1779965 h 7200899"/>
              <a:gd name="connsiteX15275" fmla="*/ 16611816 w 24516184"/>
              <a:gd name="connsiteY15275" fmla="*/ 1779969 h 7200899"/>
              <a:gd name="connsiteX15276" fmla="*/ 16611816 w 24516184"/>
              <a:gd name="connsiteY15276" fmla="*/ 1779965 h 7200899"/>
              <a:gd name="connsiteX15277" fmla="*/ 16611796 w 24516184"/>
              <a:gd name="connsiteY15277" fmla="*/ 1780020 h 7200899"/>
              <a:gd name="connsiteX15278" fmla="*/ 16611760 w 24516184"/>
              <a:gd name="connsiteY15278" fmla="*/ 1780118 h 7200899"/>
              <a:gd name="connsiteX15279" fmla="*/ 16611764 w 24516184"/>
              <a:gd name="connsiteY15279" fmla="*/ 1780109 h 7200899"/>
              <a:gd name="connsiteX15280" fmla="*/ 16611760 w 24516184"/>
              <a:gd name="connsiteY15280" fmla="*/ 1780115 h 7200899"/>
              <a:gd name="connsiteX15281" fmla="*/ 16611760 w 24516184"/>
              <a:gd name="connsiteY15281" fmla="*/ 1780119 h 7200899"/>
              <a:gd name="connsiteX15282" fmla="*/ 16611760 w 24516184"/>
              <a:gd name="connsiteY15282" fmla="*/ 1780120 h 7200899"/>
              <a:gd name="connsiteX15283" fmla="*/ 16611760 w 24516184"/>
              <a:gd name="connsiteY15283" fmla="*/ 1780123 h 7200899"/>
              <a:gd name="connsiteX15284" fmla="*/ 16611760 w 24516184"/>
              <a:gd name="connsiteY15284" fmla="*/ 1780115 h 7200899"/>
              <a:gd name="connsiteX15285" fmla="*/ 16611766 w 24516184"/>
              <a:gd name="connsiteY15285" fmla="*/ 1780102 h 7200899"/>
              <a:gd name="connsiteX15286" fmla="*/ 16611812 w 24516184"/>
              <a:gd name="connsiteY15286" fmla="*/ 1779981 h 7200899"/>
              <a:gd name="connsiteX15287" fmla="*/ 16611812 w 24516184"/>
              <a:gd name="connsiteY15287" fmla="*/ 1779976 h 7200899"/>
              <a:gd name="connsiteX15288" fmla="*/ 16611812 w 24516184"/>
              <a:gd name="connsiteY15288" fmla="*/ 1779978 h 7200899"/>
              <a:gd name="connsiteX15289" fmla="*/ 16611812 w 24516184"/>
              <a:gd name="connsiteY15289" fmla="*/ 1779975 h 7200899"/>
              <a:gd name="connsiteX15290" fmla="*/ 16611816 w 24516184"/>
              <a:gd name="connsiteY15290" fmla="*/ 1779969 h 7200899"/>
              <a:gd name="connsiteX15291" fmla="*/ 16611816 w 24516184"/>
              <a:gd name="connsiteY15291" fmla="*/ 1779970 h 7200899"/>
              <a:gd name="connsiteX15292" fmla="*/ 16611816 w 24516184"/>
              <a:gd name="connsiteY15292" fmla="*/ 1779965 h 7200899"/>
              <a:gd name="connsiteX15293" fmla="*/ 16611818 w 24516184"/>
              <a:gd name="connsiteY15293" fmla="*/ 1779962 h 7200899"/>
              <a:gd name="connsiteX15294" fmla="*/ 16611820 w 24516184"/>
              <a:gd name="connsiteY15294" fmla="*/ 1779957 h 7200899"/>
              <a:gd name="connsiteX15295" fmla="*/ 16611820 w 24516184"/>
              <a:gd name="connsiteY15295" fmla="*/ 1779959 h 7200899"/>
              <a:gd name="connsiteX15296" fmla="*/ 16611820 w 24516184"/>
              <a:gd name="connsiteY15296" fmla="*/ 1779957 h 7200899"/>
              <a:gd name="connsiteX15297" fmla="*/ 16611826 w 24516184"/>
              <a:gd name="connsiteY15297" fmla="*/ 1779942 h 7200899"/>
              <a:gd name="connsiteX15298" fmla="*/ 16611828 w 24516184"/>
              <a:gd name="connsiteY15298" fmla="*/ 1779938 h 7200899"/>
              <a:gd name="connsiteX15299" fmla="*/ 16611830 w 24516184"/>
              <a:gd name="connsiteY15299" fmla="*/ 1779931 h 7200899"/>
              <a:gd name="connsiteX15300" fmla="*/ 16611832 w 24516184"/>
              <a:gd name="connsiteY15300" fmla="*/ 1779923 h 7200899"/>
              <a:gd name="connsiteX15301" fmla="*/ 16611836 w 24516184"/>
              <a:gd name="connsiteY15301" fmla="*/ 1779912 h 7200899"/>
              <a:gd name="connsiteX15302" fmla="*/ 16611840 w 24516184"/>
              <a:gd name="connsiteY15302" fmla="*/ 1779906 h 7200899"/>
              <a:gd name="connsiteX15303" fmla="*/ 16611844 w 24516184"/>
              <a:gd name="connsiteY15303" fmla="*/ 1779892 h 7200899"/>
              <a:gd name="connsiteX15304" fmla="*/ 16611846 w 24516184"/>
              <a:gd name="connsiteY15304" fmla="*/ 1779887 h 7200899"/>
              <a:gd name="connsiteX15305" fmla="*/ 16611848 w 24516184"/>
              <a:gd name="connsiteY15305" fmla="*/ 1779883 h 7200899"/>
              <a:gd name="connsiteX15306" fmla="*/ 16611846 w 24516184"/>
              <a:gd name="connsiteY15306" fmla="*/ 1779885 h 7200899"/>
              <a:gd name="connsiteX15307" fmla="*/ 16611848 w 24516184"/>
              <a:gd name="connsiteY15307" fmla="*/ 1779882 h 7200899"/>
              <a:gd name="connsiteX15308" fmla="*/ 16611848 w 24516184"/>
              <a:gd name="connsiteY15308" fmla="*/ 1779882 h 7200899"/>
              <a:gd name="connsiteX15309" fmla="*/ 16611848 w 24516184"/>
              <a:gd name="connsiteY15309" fmla="*/ 1779878 h 7200899"/>
              <a:gd name="connsiteX15310" fmla="*/ 16611852 w 24516184"/>
              <a:gd name="connsiteY15310" fmla="*/ 1779873 h 7200899"/>
              <a:gd name="connsiteX15311" fmla="*/ 16611852 w 24516184"/>
              <a:gd name="connsiteY15311" fmla="*/ 1779869 h 7200899"/>
              <a:gd name="connsiteX15312" fmla="*/ 16611852 w 24516184"/>
              <a:gd name="connsiteY15312" fmla="*/ 1779866 h 7200899"/>
              <a:gd name="connsiteX15313" fmla="*/ 16611852 w 24516184"/>
              <a:gd name="connsiteY15313" fmla="*/ 1779867 h 7200899"/>
              <a:gd name="connsiteX15314" fmla="*/ 16611856 w 24516184"/>
              <a:gd name="connsiteY15314" fmla="*/ 1779862 h 7200899"/>
              <a:gd name="connsiteX15315" fmla="*/ 16611852 w 24516184"/>
              <a:gd name="connsiteY15315" fmla="*/ 1779866 h 7200899"/>
              <a:gd name="connsiteX15316" fmla="*/ 16611854 w 24516184"/>
              <a:gd name="connsiteY15316" fmla="*/ 1779863 h 7200899"/>
              <a:gd name="connsiteX15317" fmla="*/ 16611856 w 24516184"/>
              <a:gd name="connsiteY15317" fmla="*/ 1779861 h 7200899"/>
              <a:gd name="connsiteX15318" fmla="*/ 16611856 w 24516184"/>
              <a:gd name="connsiteY15318" fmla="*/ 1779859 h 7200899"/>
              <a:gd name="connsiteX15319" fmla="*/ 16611856 w 24516184"/>
              <a:gd name="connsiteY15319" fmla="*/ 1779858 h 7200899"/>
              <a:gd name="connsiteX15320" fmla="*/ 16611856 w 24516184"/>
              <a:gd name="connsiteY15320" fmla="*/ 1779856 h 7200899"/>
              <a:gd name="connsiteX15321" fmla="*/ 16611858 w 24516184"/>
              <a:gd name="connsiteY15321" fmla="*/ 1779853 h 7200899"/>
              <a:gd name="connsiteX15322" fmla="*/ 16611860 w 24516184"/>
              <a:gd name="connsiteY15322" fmla="*/ 1779853 h 7200899"/>
              <a:gd name="connsiteX15323" fmla="*/ 16611860 w 24516184"/>
              <a:gd name="connsiteY15323" fmla="*/ 1779852 h 7200899"/>
              <a:gd name="connsiteX15324" fmla="*/ 16611860 w 24516184"/>
              <a:gd name="connsiteY15324" fmla="*/ 1779845 h 7200899"/>
              <a:gd name="connsiteX15325" fmla="*/ 16611860 w 24516184"/>
              <a:gd name="connsiteY15325" fmla="*/ 1779847 h 7200899"/>
              <a:gd name="connsiteX15326" fmla="*/ 16611860 w 24516184"/>
              <a:gd name="connsiteY15326" fmla="*/ 1779844 h 7200899"/>
              <a:gd name="connsiteX15327" fmla="*/ 16611862 w 24516184"/>
              <a:gd name="connsiteY15327" fmla="*/ 1779841 h 7200899"/>
              <a:gd name="connsiteX15328" fmla="*/ 16611862 w 24516184"/>
              <a:gd name="connsiteY15328" fmla="*/ 1779842 h 7200899"/>
              <a:gd name="connsiteX15329" fmla="*/ 16611864 w 24516184"/>
              <a:gd name="connsiteY15329" fmla="*/ 1779839 h 7200899"/>
              <a:gd name="connsiteX15330" fmla="*/ 16611864 w 24516184"/>
              <a:gd name="connsiteY15330" fmla="*/ 1779835 h 7200899"/>
              <a:gd name="connsiteX15331" fmla="*/ 16611864 w 24516184"/>
              <a:gd name="connsiteY15331" fmla="*/ 1779835 h 7200899"/>
              <a:gd name="connsiteX15332" fmla="*/ 16611864 w 24516184"/>
              <a:gd name="connsiteY15332" fmla="*/ 1779835 h 7200899"/>
              <a:gd name="connsiteX15333" fmla="*/ 16611864 w 24516184"/>
              <a:gd name="connsiteY15333" fmla="*/ 1779833 h 7200899"/>
              <a:gd name="connsiteX15334" fmla="*/ 16611866 w 24516184"/>
              <a:gd name="connsiteY15334" fmla="*/ 1779833 h 7200899"/>
              <a:gd name="connsiteX15335" fmla="*/ 16611866 w 24516184"/>
              <a:gd name="connsiteY15335" fmla="*/ 1779831 h 7200899"/>
              <a:gd name="connsiteX15336" fmla="*/ 16611868 w 24516184"/>
              <a:gd name="connsiteY15336" fmla="*/ 1779829 h 7200899"/>
              <a:gd name="connsiteX15337" fmla="*/ 16611868 w 24516184"/>
              <a:gd name="connsiteY15337" fmla="*/ 1779826 h 7200899"/>
              <a:gd name="connsiteX15338" fmla="*/ 16611872 w 24516184"/>
              <a:gd name="connsiteY15338" fmla="*/ 1779818 h 7200899"/>
              <a:gd name="connsiteX15339" fmla="*/ 16611872 w 24516184"/>
              <a:gd name="connsiteY15339" fmla="*/ 1779812 h 7200899"/>
              <a:gd name="connsiteX15340" fmla="*/ 16611876 w 24516184"/>
              <a:gd name="connsiteY15340" fmla="*/ 1779806 h 7200899"/>
              <a:gd name="connsiteX15341" fmla="*/ 16611876 w 24516184"/>
              <a:gd name="connsiteY15341" fmla="*/ 1779807 h 7200899"/>
              <a:gd name="connsiteX15342" fmla="*/ 16611876 w 24516184"/>
              <a:gd name="connsiteY15342" fmla="*/ 1779806 h 7200899"/>
              <a:gd name="connsiteX15343" fmla="*/ 16611876 w 24516184"/>
              <a:gd name="connsiteY15343" fmla="*/ 1779805 h 7200899"/>
              <a:gd name="connsiteX15344" fmla="*/ 16611884 w 24516184"/>
              <a:gd name="connsiteY15344" fmla="*/ 1779783 h 7200899"/>
              <a:gd name="connsiteX15345" fmla="*/ 16611884 w 24516184"/>
              <a:gd name="connsiteY15345" fmla="*/ 1779784 h 7200899"/>
              <a:gd name="connsiteX15346" fmla="*/ 16611884 w 24516184"/>
              <a:gd name="connsiteY15346" fmla="*/ 1779784 h 7200899"/>
              <a:gd name="connsiteX15347" fmla="*/ 16611884 w 24516184"/>
              <a:gd name="connsiteY15347" fmla="*/ 1779785 h 7200899"/>
              <a:gd name="connsiteX15348" fmla="*/ 16611880 w 24516184"/>
              <a:gd name="connsiteY15348" fmla="*/ 1779789 h 7200899"/>
              <a:gd name="connsiteX15349" fmla="*/ 16611882 w 24516184"/>
              <a:gd name="connsiteY15349" fmla="*/ 1779789 h 7200899"/>
              <a:gd name="connsiteX15350" fmla="*/ 16611878 w 24516184"/>
              <a:gd name="connsiteY15350" fmla="*/ 1779798 h 7200899"/>
              <a:gd name="connsiteX15351" fmla="*/ 16611878 w 24516184"/>
              <a:gd name="connsiteY15351" fmla="*/ 1779799 h 7200899"/>
              <a:gd name="connsiteX15352" fmla="*/ 16611882 w 24516184"/>
              <a:gd name="connsiteY15352" fmla="*/ 1779789 h 7200899"/>
              <a:gd name="connsiteX15353" fmla="*/ 16611882 w 24516184"/>
              <a:gd name="connsiteY15353" fmla="*/ 1779788 h 7200899"/>
              <a:gd name="connsiteX15354" fmla="*/ 16611884 w 24516184"/>
              <a:gd name="connsiteY15354" fmla="*/ 1779785 h 7200899"/>
              <a:gd name="connsiteX15355" fmla="*/ 16611884 w 24516184"/>
              <a:gd name="connsiteY15355" fmla="*/ 1779787 h 7200899"/>
              <a:gd name="connsiteX15356" fmla="*/ 16611884 w 24516184"/>
              <a:gd name="connsiteY15356" fmla="*/ 1779784 h 7200899"/>
              <a:gd name="connsiteX15357" fmla="*/ 16611884 w 24516184"/>
              <a:gd name="connsiteY15357" fmla="*/ 1779780 h 7200899"/>
              <a:gd name="connsiteX15358" fmla="*/ 16611884 w 24516184"/>
              <a:gd name="connsiteY15358" fmla="*/ 1779781 h 7200899"/>
              <a:gd name="connsiteX15359" fmla="*/ 16611884 w 24516184"/>
              <a:gd name="connsiteY15359" fmla="*/ 1779782 h 7200899"/>
              <a:gd name="connsiteX15360" fmla="*/ 16611888 w 24516184"/>
              <a:gd name="connsiteY15360" fmla="*/ 1779772 h 7200899"/>
              <a:gd name="connsiteX15361" fmla="*/ 16611888 w 24516184"/>
              <a:gd name="connsiteY15361" fmla="*/ 1779774 h 7200899"/>
              <a:gd name="connsiteX15362" fmla="*/ 16611884 w 24516184"/>
              <a:gd name="connsiteY15362" fmla="*/ 1779779 h 7200899"/>
              <a:gd name="connsiteX15363" fmla="*/ 16611886 w 24516184"/>
              <a:gd name="connsiteY15363" fmla="*/ 1779778 h 7200899"/>
              <a:gd name="connsiteX15364" fmla="*/ 16611888 w 24516184"/>
              <a:gd name="connsiteY15364" fmla="*/ 1779774 h 7200899"/>
              <a:gd name="connsiteX15365" fmla="*/ 16611888 w 24516184"/>
              <a:gd name="connsiteY15365" fmla="*/ 1779775 h 7200899"/>
              <a:gd name="connsiteX15366" fmla="*/ 16611892 w 24516184"/>
              <a:gd name="connsiteY15366" fmla="*/ 1779763 h 7200899"/>
              <a:gd name="connsiteX15367" fmla="*/ 16611890 w 24516184"/>
              <a:gd name="connsiteY15367" fmla="*/ 1779765 h 7200899"/>
              <a:gd name="connsiteX15368" fmla="*/ 16611890 w 24516184"/>
              <a:gd name="connsiteY15368" fmla="*/ 1779764 h 7200899"/>
              <a:gd name="connsiteX15369" fmla="*/ 16611894 w 24516184"/>
              <a:gd name="connsiteY15369" fmla="*/ 1779754 h 7200899"/>
              <a:gd name="connsiteX15370" fmla="*/ 16611892 w 24516184"/>
              <a:gd name="connsiteY15370" fmla="*/ 1779759 h 7200899"/>
              <a:gd name="connsiteX15371" fmla="*/ 16611892 w 24516184"/>
              <a:gd name="connsiteY15371" fmla="*/ 1779759 h 7200899"/>
              <a:gd name="connsiteX15372" fmla="*/ 16611900 w 24516184"/>
              <a:gd name="connsiteY15372" fmla="*/ 1779736 h 7200899"/>
              <a:gd name="connsiteX15373" fmla="*/ 16611900 w 24516184"/>
              <a:gd name="connsiteY15373" fmla="*/ 1779738 h 7200899"/>
              <a:gd name="connsiteX15374" fmla="*/ 16611896 w 24516184"/>
              <a:gd name="connsiteY15374" fmla="*/ 1779744 h 7200899"/>
              <a:gd name="connsiteX15375" fmla="*/ 16611900 w 24516184"/>
              <a:gd name="connsiteY15375" fmla="*/ 1779735 h 7200899"/>
              <a:gd name="connsiteX15376" fmla="*/ 16611900 w 24516184"/>
              <a:gd name="connsiteY15376" fmla="*/ 1779735 h 7200899"/>
              <a:gd name="connsiteX15377" fmla="*/ 16611900 w 24516184"/>
              <a:gd name="connsiteY15377" fmla="*/ 1779736 h 7200899"/>
              <a:gd name="connsiteX15378" fmla="*/ 16611906 w 24516184"/>
              <a:gd name="connsiteY15378" fmla="*/ 1779723 h 7200899"/>
              <a:gd name="connsiteX15379" fmla="*/ 16611904 w 24516184"/>
              <a:gd name="connsiteY15379" fmla="*/ 1779727 h 7200899"/>
              <a:gd name="connsiteX15380" fmla="*/ 16611900 w 24516184"/>
              <a:gd name="connsiteY15380" fmla="*/ 1779735 h 7200899"/>
              <a:gd name="connsiteX15381" fmla="*/ 16611904 w 24516184"/>
              <a:gd name="connsiteY15381" fmla="*/ 1779723 h 7200899"/>
              <a:gd name="connsiteX15382" fmla="*/ 16611908 w 24516184"/>
              <a:gd name="connsiteY15382" fmla="*/ 1779717 h 7200899"/>
              <a:gd name="connsiteX15383" fmla="*/ 16611908 w 24516184"/>
              <a:gd name="connsiteY15383" fmla="*/ 1779720 h 7200899"/>
              <a:gd name="connsiteX15384" fmla="*/ 16611906 w 24516184"/>
              <a:gd name="connsiteY15384" fmla="*/ 1779723 h 7200899"/>
              <a:gd name="connsiteX15385" fmla="*/ 16611910 w 24516184"/>
              <a:gd name="connsiteY15385" fmla="*/ 1779713 h 7200899"/>
              <a:gd name="connsiteX15386" fmla="*/ 16611910 w 24516184"/>
              <a:gd name="connsiteY15386" fmla="*/ 1779714 h 7200899"/>
              <a:gd name="connsiteX15387" fmla="*/ 16611908 w 24516184"/>
              <a:gd name="connsiteY15387" fmla="*/ 1779717 h 7200899"/>
              <a:gd name="connsiteX15388" fmla="*/ 16611914 w 24516184"/>
              <a:gd name="connsiteY15388" fmla="*/ 1779700 h 7200899"/>
              <a:gd name="connsiteX15389" fmla="*/ 16611912 w 24516184"/>
              <a:gd name="connsiteY15389" fmla="*/ 1779703 h 7200899"/>
              <a:gd name="connsiteX15390" fmla="*/ 16611912 w 24516184"/>
              <a:gd name="connsiteY15390" fmla="*/ 1779706 h 7200899"/>
              <a:gd name="connsiteX15391" fmla="*/ 16611912 w 24516184"/>
              <a:gd name="connsiteY15391" fmla="*/ 1779708 h 7200899"/>
              <a:gd name="connsiteX15392" fmla="*/ 16611912 w 24516184"/>
              <a:gd name="connsiteY15392" fmla="*/ 1779709 h 7200899"/>
              <a:gd name="connsiteX15393" fmla="*/ 16611912 w 24516184"/>
              <a:gd name="connsiteY15393" fmla="*/ 1779710 h 7200899"/>
              <a:gd name="connsiteX15394" fmla="*/ 16611910 w 24516184"/>
              <a:gd name="connsiteY15394" fmla="*/ 1779712 h 7200899"/>
              <a:gd name="connsiteX15395" fmla="*/ 16611910 w 24516184"/>
              <a:gd name="connsiteY15395" fmla="*/ 1779713 h 7200899"/>
              <a:gd name="connsiteX15396" fmla="*/ 16611904 w 24516184"/>
              <a:gd name="connsiteY15396" fmla="*/ 1779723 h 7200899"/>
              <a:gd name="connsiteX15397" fmla="*/ 16611896 w 24516184"/>
              <a:gd name="connsiteY15397" fmla="*/ 1779744 h 7200899"/>
              <a:gd name="connsiteX15398" fmla="*/ 16611896 w 24516184"/>
              <a:gd name="connsiteY15398" fmla="*/ 1779747 h 7200899"/>
              <a:gd name="connsiteX15399" fmla="*/ 16611896 w 24516184"/>
              <a:gd name="connsiteY15399" fmla="*/ 1779745 h 7200899"/>
              <a:gd name="connsiteX15400" fmla="*/ 16611896 w 24516184"/>
              <a:gd name="connsiteY15400" fmla="*/ 1779748 h 7200899"/>
              <a:gd name="connsiteX15401" fmla="*/ 16611896 w 24516184"/>
              <a:gd name="connsiteY15401" fmla="*/ 1779751 h 7200899"/>
              <a:gd name="connsiteX15402" fmla="*/ 16611896 w 24516184"/>
              <a:gd name="connsiteY15402" fmla="*/ 1779751 h 7200899"/>
              <a:gd name="connsiteX15403" fmla="*/ 16611894 w 24516184"/>
              <a:gd name="connsiteY15403" fmla="*/ 1779753 h 7200899"/>
              <a:gd name="connsiteX15404" fmla="*/ 16611892 w 24516184"/>
              <a:gd name="connsiteY15404" fmla="*/ 1779759 h 7200899"/>
              <a:gd name="connsiteX15405" fmla="*/ 16611892 w 24516184"/>
              <a:gd name="connsiteY15405" fmla="*/ 1779761 h 7200899"/>
              <a:gd name="connsiteX15406" fmla="*/ 16611890 w 24516184"/>
              <a:gd name="connsiteY15406" fmla="*/ 1779764 h 7200899"/>
              <a:gd name="connsiteX15407" fmla="*/ 16611888 w 24516184"/>
              <a:gd name="connsiteY15407" fmla="*/ 1779768 h 7200899"/>
              <a:gd name="connsiteX15408" fmla="*/ 16611888 w 24516184"/>
              <a:gd name="connsiteY15408" fmla="*/ 1779770 h 7200899"/>
              <a:gd name="connsiteX15409" fmla="*/ 16611888 w 24516184"/>
              <a:gd name="connsiteY15409" fmla="*/ 1779770 h 7200899"/>
              <a:gd name="connsiteX15410" fmla="*/ 16611888 w 24516184"/>
              <a:gd name="connsiteY15410" fmla="*/ 1779770 h 7200899"/>
              <a:gd name="connsiteX15411" fmla="*/ 16611888 w 24516184"/>
              <a:gd name="connsiteY15411" fmla="*/ 1779771 h 7200899"/>
              <a:gd name="connsiteX15412" fmla="*/ 16611888 w 24516184"/>
              <a:gd name="connsiteY15412" fmla="*/ 1779770 h 7200899"/>
              <a:gd name="connsiteX15413" fmla="*/ 16611888 w 24516184"/>
              <a:gd name="connsiteY15413" fmla="*/ 1779769 h 7200899"/>
              <a:gd name="connsiteX15414" fmla="*/ 16611888 w 24516184"/>
              <a:gd name="connsiteY15414" fmla="*/ 1779768 h 7200899"/>
              <a:gd name="connsiteX15415" fmla="*/ 16611890 w 24516184"/>
              <a:gd name="connsiteY15415" fmla="*/ 1779765 h 7200899"/>
              <a:gd name="connsiteX15416" fmla="*/ 16611890 w 24516184"/>
              <a:gd name="connsiteY15416" fmla="*/ 1779766 h 7200899"/>
              <a:gd name="connsiteX15417" fmla="*/ 16611892 w 24516184"/>
              <a:gd name="connsiteY15417" fmla="*/ 1779763 h 7200899"/>
              <a:gd name="connsiteX15418" fmla="*/ 16611892 w 24516184"/>
              <a:gd name="connsiteY15418" fmla="*/ 1779762 h 7200899"/>
              <a:gd name="connsiteX15419" fmla="*/ 16611892 w 24516184"/>
              <a:gd name="connsiteY15419" fmla="*/ 1779759 h 7200899"/>
              <a:gd name="connsiteX15420" fmla="*/ 16611892 w 24516184"/>
              <a:gd name="connsiteY15420" fmla="*/ 1779760 h 7200899"/>
              <a:gd name="connsiteX15421" fmla="*/ 16611894 w 24516184"/>
              <a:gd name="connsiteY15421" fmla="*/ 1779754 h 7200899"/>
              <a:gd name="connsiteX15422" fmla="*/ 16611896 w 24516184"/>
              <a:gd name="connsiteY15422" fmla="*/ 1779751 h 7200899"/>
              <a:gd name="connsiteX15423" fmla="*/ 16611900 w 24516184"/>
              <a:gd name="connsiteY15423" fmla="*/ 1779738 h 7200899"/>
              <a:gd name="connsiteX15424" fmla="*/ 16611900 w 24516184"/>
              <a:gd name="connsiteY15424" fmla="*/ 1779735 h 7200899"/>
              <a:gd name="connsiteX15425" fmla="*/ 16611904 w 24516184"/>
              <a:gd name="connsiteY15425" fmla="*/ 1779727 h 7200899"/>
              <a:gd name="connsiteX15426" fmla="*/ 16611908 w 24516184"/>
              <a:gd name="connsiteY15426" fmla="*/ 1779720 h 7200899"/>
              <a:gd name="connsiteX15427" fmla="*/ 16611910 w 24516184"/>
              <a:gd name="connsiteY15427" fmla="*/ 1779714 h 7200899"/>
              <a:gd name="connsiteX15428" fmla="*/ 16611912 w 24516184"/>
              <a:gd name="connsiteY15428" fmla="*/ 1779710 h 7200899"/>
              <a:gd name="connsiteX15429" fmla="*/ 16611912 w 24516184"/>
              <a:gd name="connsiteY15429" fmla="*/ 1779706 h 7200899"/>
              <a:gd name="connsiteX15430" fmla="*/ 16611912 w 24516184"/>
              <a:gd name="connsiteY15430" fmla="*/ 1779704 h 7200899"/>
              <a:gd name="connsiteX15431" fmla="*/ 16611914 w 24516184"/>
              <a:gd name="connsiteY15431" fmla="*/ 1779703 h 7200899"/>
              <a:gd name="connsiteX15432" fmla="*/ 16611914 w 24516184"/>
              <a:gd name="connsiteY15432" fmla="*/ 1779701 h 7200899"/>
              <a:gd name="connsiteX15433" fmla="*/ 16611946 w 24516184"/>
              <a:gd name="connsiteY15433" fmla="*/ 1779613 h 7200899"/>
              <a:gd name="connsiteX15434" fmla="*/ 16611944 w 24516184"/>
              <a:gd name="connsiteY15434" fmla="*/ 1779621 h 7200899"/>
              <a:gd name="connsiteX15435" fmla="*/ 16611940 w 24516184"/>
              <a:gd name="connsiteY15435" fmla="*/ 1779632 h 7200899"/>
              <a:gd name="connsiteX15436" fmla="*/ 16611948 w 24516184"/>
              <a:gd name="connsiteY15436" fmla="*/ 1779608 h 7200899"/>
              <a:gd name="connsiteX15437" fmla="*/ 16611948 w 24516184"/>
              <a:gd name="connsiteY15437" fmla="*/ 1779610 h 7200899"/>
              <a:gd name="connsiteX15438" fmla="*/ 16611946 w 24516184"/>
              <a:gd name="connsiteY15438" fmla="*/ 1779613 h 7200899"/>
              <a:gd name="connsiteX15439" fmla="*/ 16611948 w 24516184"/>
              <a:gd name="connsiteY15439" fmla="*/ 1779605 h 7200899"/>
              <a:gd name="connsiteX15440" fmla="*/ 16611948 w 24516184"/>
              <a:gd name="connsiteY15440" fmla="*/ 1779605 h 7200899"/>
              <a:gd name="connsiteX15441" fmla="*/ 16611948 w 24516184"/>
              <a:gd name="connsiteY15441" fmla="*/ 1779608 h 7200899"/>
              <a:gd name="connsiteX15442" fmla="*/ 16611950 w 24516184"/>
              <a:gd name="connsiteY15442" fmla="*/ 1779602 h 7200899"/>
              <a:gd name="connsiteX15443" fmla="*/ 16611950 w 24516184"/>
              <a:gd name="connsiteY15443" fmla="*/ 1779603 h 7200899"/>
              <a:gd name="connsiteX15444" fmla="*/ 16611948 w 24516184"/>
              <a:gd name="connsiteY15444" fmla="*/ 1779605 h 7200899"/>
              <a:gd name="connsiteX15445" fmla="*/ 16611952 w 24516184"/>
              <a:gd name="connsiteY15445" fmla="*/ 1779595 h 7200899"/>
              <a:gd name="connsiteX15446" fmla="*/ 16611952 w 24516184"/>
              <a:gd name="connsiteY15446" fmla="*/ 1779602 h 7200899"/>
              <a:gd name="connsiteX15447" fmla="*/ 16611950 w 24516184"/>
              <a:gd name="connsiteY15447" fmla="*/ 1779602 h 7200899"/>
              <a:gd name="connsiteX15448" fmla="*/ 16611958 w 24516184"/>
              <a:gd name="connsiteY15448" fmla="*/ 1779582 h 7200899"/>
              <a:gd name="connsiteX15449" fmla="*/ 16611956 w 24516184"/>
              <a:gd name="connsiteY15449" fmla="*/ 1779588 h 7200899"/>
              <a:gd name="connsiteX15450" fmla="*/ 16611952 w 24516184"/>
              <a:gd name="connsiteY15450" fmla="*/ 1779595 h 7200899"/>
              <a:gd name="connsiteX15451" fmla="*/ 16611984 w 24516184"/>
              <a:gd name="connsiteY15451" fmla="*/ 1779513 h 7200899"/>
              <a:gd name="connsiteX15452" fmla="*/ 16611984 w 24516184"/>
              <a:gd name="connsiteY15452" fmla="*/ 1779514 h 7200899"/>
              <a:gd name="connsiteX15453" fmla="*/ 16611982 w 24516184"/>
              <a:gd name="connsiteY15453" fmla="*/ 1779516 h 7200899"/>
              <a:gd name="connsiteX15454" fmla="*/ 16611984 w 24516184"/>
              <a:gd name="connsiteY15454" fmla="*/ 1779511 h 7200899"/>
              <a:gd name="connsiteX15455" fmla="*/ 16611984 w 24516184"/>
              <a:gd name="connsiteY15455" fmla="*/ 1779512 h 7200899"/>
              <a:gd name="connsiteX15456" fmla="*/ 16611984 w 24516184"/>
              <a:gd name="connsiteY15456" fmla="*/ 1779513 h 7200899"/>
              <a:gd name="connsiteX15457" fmla="*/ 16611984 w 24516184"/>
              <a:gd name="connsiteY15457" fmla="*/ 1779509 h 7200899"/>
              <a:gd name="connsiteX15458" fmla="*/ 16611984 w 24516184"/>
              <a:gd name="connsiteY15458" fmla="*/ 1779509 h 7200899"/>
              <a:gd name="connsiteX15459" fmla="*/ 16611984 w 24516184"/>
              <a:gd name="connsiteY15459" fmla="*/ 1779511 h 7200899"/>
              <a:gd name="connsiteX15460" fmla="*/ 16611986 w 24516184"/>
              <a:gd name="connsiteY15460" fmla="*/ 1779504 h 7200899"/>
              <a:gd name="connsiteX15461" fmla="*/ 16611986 w 24516184"/>
              <a:gd name="connsiteY15461" fmla="*/ 1779505 h 7200899"/>
              <a:gd name="connsiteX15462" fmla="*/ 16611984 w 24516184"/>
              <a:gd name="connsiteY15462" fmla="*/ 1779509 h 7200899"/>
              <a:gd name="connsiteX15463" fmla="*/ 16612000 w 24516184"/>
              <a:gd name="connsiteY15463" fmla="*/ 1779470 h 7200899"/>
              <a:gd name="connsiteX15464" fmla="*/ 16611996 w 24516184"/>
              <a:gd name="connsiteY15464" fmla="*/ 1779475 h 7200899"/>
              <a:gd name="connsiteX15465" fmla="*/ 16611990 w 24516184"/>
              <a:gd name="connsiteY15465" fmla="*/ 1779492 h 7200899"/>
              <a:gd name="connsiteX15466" fmla="*/ 16611992 w 24516184"/>
              <a:gd name="connsiteY15466" fmla="*/ 1779483 h 7200899"/>
              <a:gd name="connsiteX15467" fmla="*/ 16612002 w 24516184"/>
              <a:gd name="connsiteY15467" fmla="*/ 1779461 h 7200899"/>
              <a:gd name="connsiteX15468" fmla="*/ 16612000 w 24516184"/>
              <a:gd name="connsiteY15468" fmla="*/ 1779467 h 7200899"/>
              <a:gd name="connsiteX15469" fmla="*/ 16612000 w 24516184"/>
              <a:gd name="connsiteY15469" fmla="*/ 1779470 h 7200899"/>
              <a:gd name="connsiteX15470" fmla="*/ 16612004 w 24516184"/>
              <a:gd name="connsiteY15470" fmla="*/ 1779455 h 7200899"/>
              <a:gd name="connsiteX15471" fmla="*/ 16612004 w 24516184"/>
              <a:gd name="connsiteY15471" fmla="*/ 1779456 h 7200899"/>
              <a:gd name="connsiteX15472" fmla="*/ 16612004 w 24516184"/>
              <a:gd name="connsiteY15472" fmla="*/ 1779457 h 7200899"/>
              <a:gd name="connsiteX15473" fmla="*/ 16611992 w 24516184"/>
              <a:gd name="connsiteY15473" fmla="*/ 1779483 h 7200899"/>
              <a:gd name="connsiteX15474" fmla="*/ 16611932 w 24516184"/>
              <a:gd name="connsiteY15474" fmla="*/ 1779648 h 7200899"/>
              <a:gd name="connsiteX15475" fmla="*/ 16611940 w 24516184"/>
              <a:gd name="connsiteY15475" fmla="*/ 1779632 h 7200899"/>
              <a:gd name="connsiteX15476" fmla="*/ 16611928 w 24516184"/>
              <a:gd name="connsiteY15476" fmla="*/ 1779663 h 7200899"/>
              <a:gd name="connsiteX15477" fmla="*/ 16611924 w 24516184"/>
              <a:gd name="connsiteY15477" fmla="*/ 1779670 h 7200899"/>
              <a:gd name="connsiteX15478" fmla="*/ 16611920 w 24516184"/>
              <a:gd name="connsiteY15478" fmla="*/ 1779684 h 7200899"/>
              <a:gd name="connsiteX15479" fmla="*/ 16611916 w 24516184"/>
              <a:gd name="connsiteY15479" fmla="*/ 1779692 h 7200899"/>
              <a:gd name="connsiteX15480" fmla="*/ 16611920 w 24516184"/>
              <a:gd name="connsiteY15480" fmla="*/ 1779685 h 7200899"/>
              <a:gd name="connsiteX15481" fmla="*/ 16611920 w 24516184"/>
              <a:gd name="connsiteY15481" fmla="*/ 1779684 h 7200899"/>
              <a:gd name="connsiteX15482" fmla="*/ 16611920 w 24516184"/>
              <a:gd name="connsiteY15482" fmla="*/ 1779684 h 7200899"/>
              <a:gd name="connsiteX15483" fmla="*/ 16611920 w 24516184"/>
              <a:gd name="connsiteY15483" fmla="*/ 1779682 h 7200899"/>
              <a:gd name="connsiteX15484" fmla="*/ 16611922 w 24516184"/>
              <a:gd name="connsiteY15484" fmla="*/ 1779680 h 7200899"/>
              <a:gd name="connsiteX15485" fmla="*/ 16611924 w 24516184"/>
              <a:gd name="connsiteY15485" fmla="*/ 1779677 h 7200899"/>
              <a:gd name="connsiteX15486" fmla="*/ 16611924 w 24516184"/>
              <a:gd name="connsiteY15486" fmla="*/ 1779670 h 7200899"/>
              <a:gd name="connsiteX15487" fmla="*/ 16611924 w 24516184"/>
              <a:gd name="connsiteY15487" fmla="*/ 1779676 h 7200899"/>
              <a:gd name="connsiteX15488" fmla="*/ 16611928 w 24516184"/>
              <a:gd name="connsiteY15488" fmla="*/ 1779663 h 7200899"/>
              <a:gd name="connsiteX15489" fmla="*/ 16611944 w 24516184"/>
              <a:gd name="connsiteY15489" fmla="*/ 1779621 h 7200899"/>
              <a:gd name="connsiteX15490" fmla="*/ 16611948 w 24516184"/>
              <a:gd name="connsiteY15490" fmla="*/ 1779610 h 7200899"/>
              <a:gd name="connsiteX15491" fmla="*/ 16611948 w 24516184"/>
              <a:gd name="connsiteY15491" fmla="*/ 1779605 h 7200899"/>
              <a:gd name="connsiteX15492" fmla="*/ 16611950 w 24516184"/>
              <a:gd name="connsiteY15492" fmla="*/ 1779603 h 7200899"/>
              <a:gd name="connsiteX15493" fmla="*/ 16611952 w 24516184"/>
              <a:gd name="connsiteY15493" fmla="*/ 1779602 h 7200899"/>
              <a:gd name="connsiteX15494" fmla="*/ 16611956 w 24516184"/>
              <a:gd name="connsiteY15494" fmla="*/ 1779588 h 7200899"/>
              <a:gd name="connsiteX15495" fmla="*/ 16611958 w 24516184"/>
              <a:gd name="connsiteY15495" fmla="*/ 1779582 h 7200899"/>
              <a:gd name="connsiteX15496" fmla="*/ 16611958 w 24516184"/>
              <a:gd name="connsiteY15496" fmla="*/ 1779582 h 7200899"/>
              <a:gd name="connsiteX15497" fmla="*/ 16611970 w 24516184"/>
              <a:gd name="connsiteY15497" fmla="*/ 1779548 h 7200899"/>
              <a:gd name="connsiteX15498" fmla="*/ 16611984 w 24516184"/>
              <a:gd name="connsiteY15498" fmla="*/ 1779514 h 7200899"/>
              <a:gd name="connsiteX15499" fmla="*/ 16611984 w 24516184"/>
              <a:gd name="connsiteY15499" fmla="*/ 1779512 h 7200899"/>
              <a:gd name="connsiteX15500" fmla="*/ 16611984 w 24516184"/>
              <a:gd name="connsiteY15500" fmla="*/ 1779509 h 7200899"/>
              <a:gd name="connsiteX15501" fmla="*/ 16611986 w 24516184"/>
              <a:gd name="connsiteY15501" fmla="*/ 1779505 h 7200899"/>
              <a:gd name="connsiteX15502" fmla="*/ 16611988 w 24516184"/>
              <a:gd name="connsiteY15502" fmla="*/ 1779499 h 7200899"/>
              <a:gd name="connsiteX15503" fmla="*/ 16611996 w 24516184"/>
              <a:gd name="connsiteY15503" fmla="*/ 1779475 h 7200899"/>
              <a:gd name="connsiteX15504" fmla="*/ 16612000 w 24516184"/>
              <a:gd name="connsiteY15504" fmla="*/ 1779467 h 7200899"/>
              <a:gd name="connsiteX15505" fmla="*/ 16612004 w 24516184"/>
              <a:gd name="connsiteY15505" fmla="*/ 1779458 h 7200899"/>
              <a:gd name="connsiteX15506" fmla="*/ 16612016 w 24516184"/>
              <a:gd name="connsiteY15506" fmla="*/ 1779425 h 7200899"/>
              <a:gd name="connsiteX15507" fmla="*/ 16612012 w 24516184"/>
              <a:gd name="connsiteY15507" fmla="*/ 1779434 h 7200899"/>
              <a:gd name="connsiteX15508" fmla="*/ 16612010 w 24516184"/>
              <a:gd name="connsiteY15508" fmla="*/ 1779437 h 7200899"/>
              <a:gd name="connsiteX15509" fmla="*/ 16612012 w 24516184"/>
              <a:gd name="connsiteY15509" fmla="*/ 1779435 h 7200899"/>
              <a:gd name="connsiteX15510" fmla="*/ 16612012 w 24516184"/>
              <a:gd name="connsiteY15510" fmla="*/ 1779434 h 7200899"/>
              <a:gd name="connsiteX15511" fmla="*/ 16612012 w 24516184"/>
              <a:gd name="connsiteY15511" fmla="*/ 1779434 h 7200899"/>
              <a:gd name="connsiteX15512" fmla="*/ 16612012 w 24516184"/>
              <a:gd name="connsiteY15512" fmla="*/ 1779430 h 7200899"/>
              <a:gd name="connsiteX15513" fmla="*/ 16612014 w 24516184"/>
              <a:gd name="connsiteY15513" fmla="*/ 1779427 h 7200899"/>
              <a:gd name="connsiteX15514" fmla="*/ 16612014 w 24516184"/>
              <a:gd name="connsiteY15514" fmla="*/ 1779428 h 7200899"/>
              <a:gd name="connsiteX15515" fmla="*/ 16612016 w 24516184"/>
              <a:gd name="connsiteY15515" fmla="*/ 1779425 h 7200899"/>
              <a:gd name="connsiteX15516" fmla="*/ 16612020 w 24516184"/>
              <a:gd name="connsiteY15516" fmla="*/ 1779409 h 7200899"/>
              <a:gd name="connsiteX15517" fmla="*/ 16612020 w 24516184"/>
              <a:gd name="connsiteY15517" fmla="*/ 1779410 h 7200899"/>
              <a:gd name="connsiteX15518" fmla="*/ 16612018 w 24516184"/>
              <a:gd name="connsiteY15518" fmla="*/ 1779417 h 7200899"/>
              <a:gd name="connsiteX15519" fmla="*/ 16612028 w 24516184"/>
              <a:gd name="connsiteY15519" fmla="*/ 1779387 h 7200899"/>
              <a:gd name="connsiteX15520" fmla="*/ 16612028 w 24516184"/>
              <a:gd name="connsiteY15520" fmla="*/ 1779388 h 7200899"/>
              <a:gd name="connsiteX15521" fmla="*/ 16612028 w 24516184"/>
              <a:gd name="connsiteY15521" fmla="*/ 1779388 h 7200899"/>
              <a:gd name="connsiteX15522" fmla="*/ 16612030 w 24516184"/>
              <a:gd name="connsiteY15522" fmla="*/ 1779384 h 7200899"/>
              <a:gd name="connsiteX15523" fmla="*/ 16612030 w 24516184"/>
              <a:gd name="connsiteY15523" fmla="*/ 1779386 h 7200899"/>
              <a:gd name="connsiteX15524" fmla="*/ 16612028 w 24516184"/>
              <a:gd name="connsiteY15524" fmla="*/ 1779387 h 7200899"/>
              <a:gd name="connsiteX15525" fmla="*/ 16612032 w 24516184"/>
              <a:gd name="connsiteY15525" fmla="*/ 1779378 h 7200899"/>
              <a:gd name="connsiteX15526" fmla="*/ 16612032 w 24516184"/>
              <a:gd name="connsiteY15526" fmla="*/ 1779379 h 7200899"/>
              <a:gd name="connsiteX15527" fmla="*/ 16612032 w 24516184"/>
              <a:gd name="connsiteY15527" fmla="*/ 1779378 h 7200899"/>
              <a:gd name="connsiteX15528" fmla="*/ 16612036 w 24516184"/>
              <a:gd name="connsiteY15528" fmla="*/ 1779364 h 7200899"/>
              <a:gd name="connsiteX15529" fmla="*/ 16612036 w 24516184"/>
              <a:gd name="connsiteY15529" fmla="*/ 1779370 h 7200899"/>
              <a:gd name="connsiteX15530" fmla="*/ 16612036 w 24516184"/>
              <a:gd name="connsiteY15530" fmla="*/ 1779365 h 7200899"/>
              <a:gd name="connsiteX15531" fmla="*/ 16612040 w 24516184"/>
              <a:gd name="connsiteY15531" fmla="*/ 1779358 h 7200899"/>
              <a:gd name="connsiteX15532" fmla="*/ 16612040 w 24516184"/>
              <a:gd name="connsiteY15532" fmla="*/ 1779359 h 7200899"/>
              <a:gd name="connsiteX15533" fmla="*/ 16612038 w 24516184"/>
              <a:gd name="connsiteY15533" fmla="*/ 1779361 h 7200899"/>
              <a:gd name="connsiteX15534" fmla="*/ 16612040 w 24516184"/>
              <a:gd name="connsiteY15534" fmla="*/ 1779354 h 7200899"/>
              <a:gd name="connsiteX15535" fmla="*/ 16612040 w 24516184"/>
              <a:gd name="connsiteY15535" fmla="*/ 1779355 h 7200899"/>
              <a:gd name="connsiteX15536" fmla="*/ 16612040 w 24516184"/>
              <a:gd name="connsiteY15536" fmla="*/ 1779358 h 7200899"/>
              <a:gd name="connsiteX15537" fmla="*/ 16612036 w 24516184"/>
              <a:gd name="connsiteY15537" fmla="*/ 1779362 h 7200899"/>
              <a:gd name="connsiteX15538" fmla="*/ 16612036 w 24516184"/>
              <a:gd name="connsiteY15538" fmla="*/ 1779365 h 7200899"/>
              <a:gd name="connsiteX15539" fmla="*/ 16612032 w 24516184"/>
              <a:gd name="connsiteY15539" fmla="*/ 1779374 h 7200899"/>
              <a:gd name="connsiteX15540" fmla="*/ 16612032 w 24516184"/>
              <a:gd name="connsiteY15540" fmla="*/ 1779378 h 7200899"/>
              <a:gd name="connsiteX15541" fmla="*/ 16612032 w 24516184"/>
              <a:gd name="connsiteY15541" fmla="*/ 1779378 h 7200899"/>
              <a:gd name="connsiteX15542" fmla="*/ 16612032 w 24516184"/>
              <a:gd name="connsiteY15542" fmla="*/ 1779380 h 7200899"/>
              <a:gd name="connsiteX15543" fmla="*/ 16612032 w 24516184"/>
              <a:gd name="connsiteY15543" fmla="*/ 1779379 h 7200899"/>
              <a:gd name="connsiteX15544" fmla="*/ 16612032 w 24516184"/>
              <a:gd name="connsiteY15544" fmla="*/ 1779381 h 7200899"/>
              <a:gd name="connsiteX15545" fmla="*/ 16612030 w 24516184"/>
              <a:gd name="connsiteY15545" fmla="*/ 1779383 h 7200899"/>
              <a:gd name="connsiteX15546" fmla="*/ 16612030 w 24516184"/>
              <a:gd name="connsiteY15546" fmla="*/ 1779384 h 7200899"/>
              <a:gd name="connsiteX15547" fmla="*/ 16612028 w 24516184"/>
              <a:gd name="connsiteY15547" fmla="*/ 1779388 h 7200899"/>
              <a:gd name="connsiteX15548" fmla="*/ 16612028 w 24516184"/>
              <a:gd name="connsiteY15548" fmla="*/ 1779390 h 7200899"/>
              <a:gd name="connsiteX15549" fmla="*/ 16612016 w 24516184"/>
              <a:gd name="connsiteY15549" fmla="*/ 1779421 h 7200899"/>
              <a:gd name="connsiteX15550" fmla="*/ 16612018 w 24516184"/>
              <a:gd name="connsiteY15550" fmla="*/ 1779417 h 7200899"/>
              <a:gd name="connsiteX15551" fmla="*/ 16612016 w 24516184"/>
              <a:gd name="connsiteY15551" fmla="*/ 1779420 h 7200899"/>
              <a:gd name="connsiteX15552" fmla="*/ 16612020 w 24516184"/>
              <a:gd name="connsiteY15552" fmla="*/ 1779410 h 7200899"/>
              <a:gd name="connsiteX15553" fmla="*/ 16612024 w 24516184"/>
              <a:gd name="connsiteY15553" fmla="*/ 1779406 h 7200899"/>
              <a:gd name="connsiteX15554" fmla="*/ 16612020 w 24516184"/>
              <a:gd name="connsiteY15554" fmla="*/ 1779409 h 7200899"/>
              <a:gd name="connsiteX15555" fmla="*/ 16612024 w 24516184"/>
              <a:gd name="connsiteY15555" fmla="*/ 1779405 h 7200899"/>
              <a:gd name="connsiteX15556" fmla="*/ 16612024 w 24516184"/>
              <a:gd name="connsiteY15556" fmla="*/ 1779397 h 7200899"/>
              <a:gd name="connsiteX15557" fmla="*/ 16612028 w 24516184"/>
              <a:gd name="connsiteY15557" fmla="*/ 1779391 h 7200899"/>
              <a:gd name="connsiteX15558" fmla="*/ 16612028 w 24516184"/>
              <a:gd name="connsiteY15558" fmla="*/ 1779390 h 7200899"/>
              <a:gd name="connsiteX15559" fmla="*/ 16612028 w 24516184"/>
              <a:gd name="connsiteY15559" fmla="*/ 1779389 h 7200899"/>
              <a:gd name="connsiteX15560" fmla="*/ 16612028 w 24516184"/>
              <a:gd name="connsiteY15560" fmla="*/ 1779388 h 7200899"/>
              <a:gd name="connsiteX15561" fmla="*/ 16612030 w 24516184"/>
              <a:gd name="connsiteY15561" fmla="*/ 1779386 h 7200899"/>
              <a:gd name="connsiteX15562" fmla="*/ 16612032 w 24516184"/>
              <a:gd name="connsiteY15562" fmla="*/ 1779381 h 7200899"/>
              <a:gd name="connsiteX15563" fmla="*/ 16612032 w 24516184"/>
              <a:gd name="connsiteY15563" fmla="*/ 1779378 h 7200899"/>
              <a:gd name="connsiteX15564" fmla="*/ 16612032 w 24516184"/>
              <a:gd name="connsiteY15564" fmla="*/ 1779378 h 7200899"/>
              <a:gd name="connsiteX15565" fmla="*/ 16612032 w 24516184"/>
              <a:gd name="connsiteY15565" fmla="*/ 1779378 h 7200899"/>
              <a:gd name="connsiteX15566" fmla="*/ 16612032 w 24516184"/>
              <a:gd name="connsiteY15566" fmla="*/ 1779377 h 7200899"/>
              <a:gd name="connsiteX15567" fmla="*/ 16612034 w 24516184"/>
              <a:gd name="connsiteY15567" fmla="*/ 1779373 h 7200899"/>
              <a:gd name="connsiteX15568" fmla="*/ 16612036 w 24516184"/>
              <a:gd name="connsiteY15568" fmla="*/ 1779371 h 7200899"/>
              <a:gd name="connsiteX15569" fmla="*/ 16612036 w 24516184"/>
              <a:gd name="connsiteY15569" fmla="*/ 1779364 h 7200899"/>
              <a:gd name="connsiteX15570" fmla="*/ 16612036 w 24516184"/>
              <a:gd name="connsiteY15570" fmla="*/ 1779362 h 7200899"/>
              <a:gd name="connsiteX15571" fmla="*/ 16612038 w 24516184"/>
              <a:gd name="connsiteY15571" fmla="*/ 1779362 h 7200899"/>
              <a:gd name="connsiteX15572" fmla="*/ 16612040 w 24516184"/>
              <a:gd name="connsiteY15572" fmla="*/ 1779359 h 7200899"/>
              <a:gd name="connsiteX15573" fmla="*/ 16612040 w 24516184"/>
              <a:gd name="connsiteY15573" fmla="*/ 1779358 h 7200899"/>
              <a:gd name="connsiteX15574" fmla="*/ 16612040 w 24516184"/>
              <a:gd name="connsiteY15574" fmla="*/ 1779358 h 7200899"/>
              <a:gd name="connsiteX15575" fmla="*/ 16612040 w 24516184"/>
              <a:gd name="connsiteY15575" fmla="*/ 1779356 h 7200899"/>
              <a:gd name="connsiteX15576" fmla="*/ 16612040 w 24516184"/>
              <a:gd name="connsiteY15576" fmla="*/ 1779355 h 7200899"/>
              <a:gd name="connsiteX15577" fmla="*/ 16612040 w 24516184"/>
              <a:gd name="connsiteY15577" fmla="*/ 1779354 h 7200899"/>
              <a:gd name="connsiteX15578" fmla="*/ 16612072 w 24516184"/>
              <a:gd name="connsiteY15578" fmla="*/ 1779272 h 7200899"/>
              <a:gd name="connsiteX15579" fmla="*/ 16612068 w 24516184"/>
              <a:gd name="connsiteY15579" fmla="*/ 1779283 h 7200899"/>
              <a:gd name="connsiteX15580" fmla="*/ 16612064 w 24516184"/>
              <a:gd name="connsiteY15580" fmla="*/ 1779294 h 7200899"/>
              <a:gd name="connsiteX15581" fmla="*/ 16612068 w 24516184"/>
              <a:gd name="connsiteY15581" fmla="*/ 1779277 h 7200899"/>
              <a:gd name="connsiteX15582" fmla="*/ 16612088 w 24516184"/>
              <a:gd name="connsiteY15582" fmla="*/ 1779228 h 7200899"/>
              <a:gd name="connsiteX15583" fmla="*/ 16612086 w 24516184"/>
              <a:gd name="connsiteY15583" fmla="*/ 1779230 h 7200899"/>
              <a:gd name="connsiteX15584" fmla="*/ 16612086 w 24516184"/>
              <a:gd name="connsiteY15584" fmla="*/ 1779229 h 7200899"/>
              <a:gd name="connsiteX15585" fmla="*/ 16612092 w 24516184"/>
              <a:gd name="connsiteY15585" fmla="*/ 1779214 h 7200899"/>
              <a:gd name="connsiteX15586" fmla="*/ 16612092 w 24516184"/>
              <a:gd name="connsiteY15586" fmla="*/ 1779218 h 7200899"/>
              <a:gd name="connsiteX15587" fmla="*/ 16612088 w 24516184"/>
              <a:gd name="connsiteY15587" fmla="*/ 1779222 h 7200899"/>
              <a:gd name="connsiteX15588" fmla="*/ 16612092 w 24516184"/>
              <a:gd name="connsiteY15588" fmla="*/ 1779215 h 7200899"/>
              <a:gd name="connsiteX15589" fmla="*/ 16612112 w 24516184"/>
              <a:gd name="connsiteY15589" fmla="*/ 1779159 h 7200899"/>
              <a:gd name="connsiteX15590" fmla="*/ 16612112 w 24516184"/>
              <a:gd name="connsiteY15590" fmla="*/ 1779162 h 7200899"/>
              <a:gd name="connsiteX15591" fmla="*/ 16612112 w 24516184"/>
              <a:gd name="connsiteY15591" fmla="*/ 1779160 h 7200899"/>
              <a:gd name="connsiteX15592" fmla="*/ 16612112 w 24516184"/>
              <a:gd name="connsiteY15592" fmla="*/ 1779155 h 7200899"/>
              <a:gd name="connsiteX15593" fmla="*/ 16612114 w 24516184"/>
              <a:gd name="connsiteY15593" fmla="*/ 1779155 h 7200899"/>
              <a:gd name="connsiteX15594" fmla="*/ 16612112 w 24516184"/>
              <a:gd name="connsiteY15594" fmla="*/ 1779156 h 7200899"/>
              <a:gd name="connsiteX15595" fmla="*/ 16612116 w 24516184"/>
              <a:gd name="connsiteY15595" fmla="*/ 1779154 h 7200899"/>
              <a:gd name="connsiteX15596" fmla="*/ 16612114 w 24516184"/>
              <a:gd name="connsiteY15596" fmla="*/ 1779154 h 7200899"/>
              <a:gd name="connsiteX15597" fmla="*/ 16612112 w 24516184"/>
              <a:gd name="connsiteY15597" fmla="*/ 1779155 h 7200899"/>
              <a:gd name="connsiteX15598" fmla="*/ 16612112 w 24516184"/>
              <a:gd name="connsiteY15598" fmla="*/ 1779157 h 7200899"/>
              <a:gd name="connsiteX15599" fmla="*/ 16612112 w 24516184"/>
              <a:gd name="connsiteY15599" fmla="*/ 1779156 h 7200899"/>
              <a:gd name="connsiteX15600" fmla="*/ 16612112 w 24516184"/>
              <a:gd name="connsiteY15600" fmla="*/ 1779158 h 7200899"/>
              <a:gd name="connsiteX15601" fmla="*/ 16612112 w 24516184"/>
              <a:gd name="connsiteY15601" fmla="*/ 1779160 h 7200899"/>
              <a:gd name="connsiteX15602" fmla="*/ 16612110 w 24516184"/>
              <a:gd name="connsiteY15602" fmla="*/ 1779164 h 7200899"/>
              <a:gd name="connsiteX15603" fmla="*/ 16612108 w 24516184"/>
              <a:gd name="connsiteY15603" fmla="*/ 1779166 h 7200899"/>
              <a:gd name="connsiteX15604" fmla="*/ 16612108 w 24516184"/>
              <a:gd name="connsiteY15604" fmla="*/ 1779173 h 7200899"/>
              <a:gd name="connsiteX15605" fmla="*/ 16612106 w 24516184"/>
              <a:gd name="connsiteY15605" fmla="*/ 1779175 h 7200899"/>
              <a:gd name="connsiteX15606" fmla="*/ 16612106 w 24516184"/>
              <a:gd name="connsiteY15606" fmla="*/ 1779174 h 7200899"/>
              <a:gd name="connsiteX15607" fmla="*/ 16612104 w 24516184"/>
              <a:gd name="connsiteY15607" fmla="*/ 1779177 h 7200899"/>
              <a:gd name="connsiteX15608" fmla="*/ 16612106 w 24516184"/>
              <a:gd name="connsiteY15608" fmla="*/ 1779175 h 7200899"/>
              <a:gd name="connsiteX15609" fmla="*/ 16612104 w 24516184"/>
              <a:gd name="connsiteY15609" fmla="*/ 1779185 h 7200899"/>
              <a:gd name="connsiteX15610" fmla="*/ 16612102 w 24516184"/>
              <a:gd name="connsiteY15610" fmla="*/ 1779186 h 7200899"/>
              <a:gd name="connsiteX15611" fmla="*/ 16612100 w 24516184"/>
              <a:gd name="connsiteY15611" fmla="*/ 1779194 h 7200899"/>
              <a:gd name="connsiteX15612" fmla="*/ 16612096 w 24516184"/>
              <a:gd name="connsiteY15612" fmla="*/ 1779206 h 7200899"/>
              <a:gd name="connsiteX15613" fmla="*/ 16612096 w 24516184"/>
              <a:gd name="connsiteY15613" fmla="*/ 1779200 h 7200899"/>
              <a:gd name="connsiteX15614" fmla="*/ 16612092 w 24516184"/>
              <a:gd name="connsiteY15614" fmla="*/ 1779210 h 7200899"/>
              <a:gd name="connsiteX15615" fmla="*/ 16612092 w 24516184"/>
              <a:gd name="connsiteY15615" fmla="*/ 1779215 h 7200899"/>
              <a:gd name="connsiteX15616" fmla="*/ 16612088 w 24516184"/>
              <a:gd name="connsiteY15616" fmla="*/ 1779224 h 7200899"/>
              <a:gd name="connsiteX15617" fmla="*/ 16612088 w 24516184"/>
              <a:gd name="connsiteY15617" fmla="*/ 1779227 h 7200899"/>
              <a:gd name="connsiteX15618" fmla="*/ 16612086 w 24516184"/>
              <a:gd name="connsiteY15618" fmla="*/ 1779229 h 7200899"/>
              <a:gd name="connsiteX15619" fmla="*/ 16612084 w 24516184"/>
              <a:gd name="connsiteY15619" fmla="*/ 1779232 h 7200899"/>
              <a:gd name="connsiteX15620" fmla="*/ 16612084 w 24516184"/>
              <a:gd name="connsiteY15620" fmla="*/ 1779238 h 7200899"/>
              <a:gd name="connsiteX15621" fmla="*/ 16612080 w 24516184"/>
              <a:gd name="connsiteY15621" fmla="*/ 1779248 h 7200899"/>
              <a:gd name="connsiteX15622" fmla="*/ 16612080 w 24516184"/>
              <a:gd name="connsiteY15622" fmla="*/ 1779250 h 7200899"/>
              <a:gd name="connsiteX15623" fmla="*/ 16612076 w 24516184"/>
              <a:gd name="connsiteY15623" fmla="*/ 1779257 h 7200899"/>
              <a:gd name="connsiteX15624" fmla="*/ 16612076 w 24516184"/>
              <a:gd name="connsiteY15624" fmla="*/ 1779258 h 7200899"/>
              <a:gd name="connsiteX15625" fmla="*/ 16612074 w 24516184"/>
              <a:gd name="connsiteY15625" fmla="*/ 1779265 h 7200899"/>
              <a:gd name="connsiteX15626" fmla="*/ 16612076 w 24516184"/>
              <a:gd name="connsiteY15626" fmla="*/ 1779262 h 7200899"/>
              <a:gd name="connsiteX15627" fmla="*/ 16612072 w 24516184"/>
              <a:gd name="connsiteY15627" fmla="*/ 1779266 h 7200899"/>
              <a:gd name="connsiteX15628" fmla="*/ 16612072 w 24516184"/>
              <a:gd name="connsiteY15628" fmla="*/ 1779267 h 7200899"/>
              <a:gd name="connsiteX15629" fmla="*/ 16612072 w 24516184"/>
              <a:gd name="connsiteY15629" fmla="*/ 1779269 h 7200899"/>
              <a:gd name="connsiteX15630" fmla="*/ 16612072 w 24516184"/>
              <a:gd name="connsiteY15630" fmla="*/ 1779268 h 7200899"/>
              <a:gd name="connsiteX15631" fmla="*/ 16612072 w 24516184"/>
              <a:gd name="connsiteY15631" fmla="*/ 1779270 h 7200899"/>
              <a:gd name="connsiteX15632" fmla="*/ 16612072 w 24516184"/>
              <a:gd name="connsiteY15632" fmla="*/ 1779271 h 7200899"/>
              <a:gd name="connsiteX15633" fmla="*/ 16612068 w 24516184"/>
              <a:gd name="connsiteY15633" fmla="*/ 1779277 h 7200899"/>
              <a:gd name="connsiteX15634" fmla="*/ 16612048 w 24516184"/>
              <a:gd name="connsiteY15634" fmla="*/ 1779337 h 7200899"/>
              <a:gd name="connsiteX15635" fmla="*/ 16612046 w 24516184"/>
              <a:gd name="connsiteY15635" fmla="*/ 1779341 h 7200899"/>
              <a:gd name="connsiteX15636" fmla="*/ 16612046 w 24516184"/>
              <a:gd name="connsiteY15636" fmla="*/ 1779340 h 7200899"/>
              <a:gd name="connsiteX15637" fmla="*/ 16612044 w 24516184"/>
              <a:gd name="connsiteY15637" fmla="*/ 1779347 h 7200899"/>
              <a:gd name="connsiteX15638" fmla="*/ 16612042 w 24516184"/>
              <a:gd name="connsiteY15638" fmla="*/ 1779350 h 7200899"/>
              <a:gd name="connsiteX15639" fmla="*/ 16612044 w 24516184"/>
              <a:gd name="connsiteY15639" fmla="*/ 1779349 h 7200899"/>
              <a:gd name="connsiteX15640" fmla="*/ 16612044 w 24516184"/>
              <a:gd name="connsiteY15640" fmla="*/ 1779342 h 7200899"/>
              <a:gd name="connsiteX15641" fmla="*/ 16612046 w 24516184"/>
              <a:gd name="connsiteY15641" fmla="*/ 1779341 h 7200899"/>
              <a:gd name="connsiteX15642" fmla="*/ 16612046 w 24516184"/>
              <a:gd name="connsiteY15642" fmla="*/ 1779341 h 7200899"/>
              <a:gd name="connsiteX15643" fmla="*/ 16612048 w 24516184"/>
              <a:gd name="connsiteY15643" fmla="*/ 1779339 h 7200899"/>
              <a:gd name="connsiteX15644" fmla="*/ 16612048 w 24516184"/>
              <a:gd name="connsiteY15644" fmla="*/ 1779337 h 7200899"/>
              <a:gd name="connsiteX15645" fmla="*/ 16612064 w 24516184"/>
              <a:gd name="connsiteY15645" fmla="*/ 1779294 h 7200899"/>
              <a:gd name="connsiteX15646" fmla="*/ 16612050 w 24516184"/>
              <a:gd name="connsiteY15646" fmla="*/ 1779331 h 7200899"/>
              <a:gd name="connsiteX15647" fmla="*/ 16612068 w 24516184"/>
              <a:gd name="connsiteY15647" fmla="*/ 1779283 h 7200899"/>
              <a:gd name="connsiteX15648" fmla="*/ 16612072 w 24516184"/>
              <a:gd name="connsiteY15648" fmla="*/ 1779267 h 7200899"/>
              <a:gd name="connsiteX15649" fmla="*/ 16612076 w 24516184"/>
              <a:gd name="connsiteY15649" fmla="*/ 1779257 h 7200899"/>
              <a:gd name="connsiteX15650" fmla="*/ 16612076 w 24516184"/>
              <a:gd name="connsiteY15650" fmla="*/ 1779262 h 7200899"/>
              <a:gd name="connsiteX15651" fmla="*/ 16612076 w 24516184"/>
              <a:gd name="connsiteY15651" fmla="*/ 1779258 h 7200899"/>
              <a:gd name="connsiteX15652" fmla="*/ 16612080 w 24516184"/>
              <a:gd name="connsiteY15652" fmla="*/ 1779250 h 7200899"/>
              <a:gd name="connsiteX15653" fmla="*/ 16612078 w 24516184"/>
              <a:gd name="connsiteY15653" fmla="*/ 1779255 h 7200899"/>
              <a:gd name="connsiteX15654" fmla="*/ 16612080 w 24516184"/>
              <a:gd name="connsiteY15654" fmla="*/ 1779249 h 7200899"/>
              <a:gd name="connsiteX15655" fmla="*/ 16612080 w 24516184"/>
              <a:gd name="connsiteY15655" fmla="*/ 1779248 h 7200899"/>
              <a:gd name="connsiteX15656" fmla="*/ 16612084 w 24516184"/>
              <a:gd name="connsiteY15656" fmla="*/ 1779239 h 7200899"/>
              <a:gd name="connsiteX15657" fmla="*/ 16612084 w 24516184"/>
              <a:gd name="connsiteY15657" fmla="*/ 1779238 h 7200899"/>
              <a:gd name="connsiteX15658" fmla="*/ 16612084 w 24516184"/>
              <a:gd name="connsiteY15658" fmla="*/ 1779235 h 7200899"/>
              <a:gd name="connsiteX15659" fmla="*/ 16612084 w 24516184"/>
              <a:gd name="connsiteY15659" fmla="*/ 1779232 h 7200899"/>
              <a:gd name="connsiteX15660" fmla="*/ 16612088 w 24516184"/>
              <a:gd name="connsiteY15660" fmla="*/ 1779227 h 7200899"/>
              <a:gd name="connsiteX15661" fmla="*/ 16612088 w 24516184"/>
              <a:gd name="connsiteY15661" fmla="*/ 1779228 h 7200899"/>
              <a:gd name="connsiteX15662" fmla="*/ 16612088 w 24516184"/>
              <a:gd name="connsiteY15662" fmla="*/ 1779227 h 7200899"/>
              <a:gd name="connsiteX15663" fmla="*/ 16612088 w 24516184"/>
              <a:gd name="connsiteY15663" fmla="*/ 1779225 h 7200899"/>
              <a:gd name="connsiteX15664" fmla="*/ 16612088 w 24516184"/>
              <a:gd name="connsiteY15664" fmla="*/ 1779224 h 7200899"/>
              <a:gd name="connsiteX15665" fmla="*/ 16612088 w 24516184"/>
              <a:gd name="connsiteY15665" fmla="*/ 1779222 h 7200899"/>
              <a:gd name="connsiteX15666" fmla="*/ 16612088 w 24516184"/>
              <a:gd name="connsiteY15666" fmla="*/ 1779223 h 7200899"/>
              <a:gd name="connsiteX15667" fmla="*/ 16612092 w 24516184"/>
              <a:gd name="connsiteY15667" fmla="*/ 1779218 h 7200899"/>
              <a:gd name="connsiteX15668" fmla="*/ 16612092 w 24516184"/>
              <a:gd name="connsiteY15668" fmla="*/ 1779213 h 7200899"/>
              <a:gd name="connsiteX15669" fmla="*/ 16612092 w 24516184"/>
              <a:gd name="connsiteY15669" fmla="*/ 1779212 h 7200899"/>
              <a:gd name="connsiteX15670" fmla="*/ 16612094 w 24516184"/>
              <a:gd name="connsiteY15670" fmla="*/ 1779210 h 7200899"/>
              <a:gd name="connsiteX15671" fmla="*/ 16612092 w 24516184"/>
              <a:gd name="connsiteY15671" fmla="*/ 1779210 h 7200899"/>
              <a:gd name="connsiteX15672" fmla="*/ 16612096 w 24516184"/>
              <a:gd name="connsiteY15672" fmla="*/ 1779206 h 7200899"/>
              <a:gd name="connsiteX15673" fmla="*/ 16612102 w 24516184"/>
              <a:gd name="connsiteY15673" fmla="*/ 1779190 h 7200899"/>
              <a:gd name="connsiteX15674" fmla="*/ 16612100 w 24516184"/>
              <a:gd name="connsiteY15674" fmla="*/ 1779194 h 7200899"/>
              <a:gd name="connsiteX15675" fmla="*/ 16612102 w 24516184"/>
              <a:gd name="connsiteY15675" fmla="*/ 1779188 h 7200899"/>
              <a:gd name="connsiteX15676" fmla="*/ 16612102 w 24516184"/>
              <a:gd name="connsiteY15676" fmla="*/ 1779187 h 7200899"/>
              <a:gd name="connsiteX15677" fmla="*/ 16612104 w 24516184"/>
              <a:gd name="connsiteY15677" fmla="*/ 1779185 h 7200899"/>
              <a:gd name="connsiteX15678" fmla="*/ 16612114 w 24516184"/>
              <a:gd name="connsiteY15678" fmla="*/ 1779155 h 7200899"/>
              <a:gd name="connsiteX15679" fmla="*/ 16612116 w 24516184"/>
              <a:gd name="connsiteY15679" fmla="*/ 1779150 h 7200899"/>
              <a:gd name="connsiteX15680" fmla="*/ 16612116 w 24516184"/>
              <a:gd name="connsiteY15680" fmla="*/ 1779151 h 7200899"/>
              <a:gd name="connsiteX15681" fmla="*/ 16612114 w 24516184"/>
              <a:gd name="connsiteY15681" fmla="*/ 1779154 h 7200899"/>
              <a:gd name="connsiteX15682" fmla="*/ 16612116 w 24516184"/>
              <a:gd name="connsiteY15682" fmla="*/ 1779153 h 7200899"/>
              <a:gd name="connsiteX15683" fmla="*/ 16612126 w 24516184"/>
              <a:gd name="connsiteY15683" fmla="*/ 1779122 h 7200899"/>
              <a:gd name="connsiteX15684" fmla="*/ 16612124 w 24516184"/>
              <a:gd name="connsiteY15684" fmla="*/ 1779126 h 7200899"/>
              <a:gd name="connsiteX15685" fmla="*/ 16612120 w 24516184"/>
              <a:gd name="connsiteY15685" fmla="*/ 1779137 h 7200899"/>
              <a:gd name="connsiteX15686" fmla="*/ 16612134 w 24516184"/>
              <a:gd name="connsiteY15686" fmla="*/ 1779101 h 7200899"/>
              <a:gd name="connsiteX15687" fmla="*/ 16612128 w 24516184"/>
              <a:gd name="connsiteY15687" fmla="*/ 1779119 h 7200899"/>
              <a:gd name="connsiteX15688" fmla="*/ 16612126 w 24516184"/>
              <a:gd name="connsiteY15688" fmla="*/ 1779122 h 7200899"/>
              <a:gd name="connsiteX15689" fmla="*/ 16612132 w 24516184"/>
              <a:gd name="connsiteY15689" fmla="*/ 1779102 h 7200899"/>
              <a:gd name="connsiteX15690" fmla="*/ 16612136 w 24516184"/>
              <a:gd name="connsiteY15690" fmla="*/ 1779098 h 7200899"/>
              <a:gd name="connsiteX15691" fmla="*/ 16612136 w 24516184"/>
              <a:gd name="connsiteY15691" fmla="*/ 1779099 h 7200899"/>
              <a:gd name="connsiteX15692" fmla="*/ 16612134 w 24516184"/>
              <a:gd name="connsiteY15692" fmla="*/ 1779101 h 7200899"/>
              <a:gd name="connsiteX15693" fmla="*/ 16612136 w 24516184"/>
              <a:gd name="connsiteY15693" fmla="*/ 1779096 h 7200899"/>
              <a:gd name="connsiteX15694" fmla="*/ 16612136 w 24516184"/>
              <a:gd name="connsiteY15694" fmla="*/ 1779098 h 7200899"/>
              <a:gd name="connsiteX15695" fmla="*/ 16612136 w 24516184"/>
              <a:gd name="connsiteY15695" fmla="*/ 1779098 h 7200899"/>
              <a:gd name="connsiteX15696" fmla="*/ 16612136 w 24516184"/>
              <a:gd name="connsiteY15696" fmla="*/ 1779097 h 7200899"/>
              <a:gd name="connsiteX15697" fmla="*/ 16612146 w 24516184"/>
              <a:gd name="connsiteY15697" fmla="*/ 1779066 h 7200899"/>
              <a:gd name="connsiteX15698" fmla="*/ 16612148 w 24516184"/>
              <a:gd name="connsiteY15698" fmla="*/ 1779066 h 7200899"/>
              <a:gd name="connsiteX15699" fmla="*/ 16612146 w 24516184"/>
              <a:gd name="connsiteY15699" fmla="*/ 1779067 h 7200899"/>
              <a:gd name="connsiteX15700" fmla="*/ 16612148 w 24516184"/>
              <a:gd name="connsiteY15700" fmla="*/ 1779061 h 7200899"/>
              <a:gd name="connsiteX15701" fmla="*/ 16612148 w 24516184"/>
              <a:gd name="connsiteY15701" fmla="*/ 1779061 h 7200899"/>
              <a:gd name="connsiteX15702" fmla="*/ 16612148 w 24516184"/>
              <a:gd name="connsiteY15702" fmla="*/ 1779064 h 7200899"/>
              <a:gd name="connsiteX15703" fmla="*/ 16612148 w 24516184"/>
              <a:gd name="connsiteY15703" fmla="*/ 1779065 h 7200899"/>
              <a:gd name="connsiteX15704" fmla="*/ 16612146 w 24516184"/>
              <a:gd name="connsiteY15704" fmla="*/ 1779066 h 7200899"/>
              <a:gd name="connsiteX15705" fmla="*/ 16612140 w 24516184"/>
              <a:gd name="connsiteY15705" fmla="*/ 1779081 h 7200899"/>
              <a:gd name="connsiteX15706" fmla="*/ 16612140 w 24516184"/>
              <a:gd name="connsiteY15706" fmla="*/ 1779082 h 7200899"/>
              <a:gd name="connsiteX15707" fmla="*/ 16612136 w 24516184"/>
              <a:gd name="connsiteY15707" fmla="*/ 1779096 h 7200899"/>
              <a:gd name="connsiteX15708" fmla="*/ 16612136 w 24516184"/>
              <a:gd name="connsiteY15708" fmla="*/ 1779095 h 7200899"/>
              <a:gd name="connsiteX15709" fmla="*/ 16612136 w 24516184"/>
              <a:gd name="connsiteY15709" fmla="*/ 1779097 h 7200899"/>
              <a:gd name="connsiteX15710" fmla="*/ 16612132 w 24516184"/>
              <a:gd name="connsiteY15710" fmla="*/ 1779102 h 7200899"/>
              <a:gd name="connsiteX15711" fmla="*/ 16612120 w 24516184"/>
              <a:gd name="connsiteY15711" fmla="*/ 1779137 h 7200899"/>
              <a:gd name="connsiteX15712" fmla="*/ 16612120 w 24516184"/>
              <a:gd name="connsiteY15712" fmla="*/ 1779140 h 7200899"/>
              <a:gd name="connsiteX15713" fmla="*/ 16612116 w 24516184"/>
              <a:gd name="connsiteY15713" fmla="*/ 1779147 h 7200899"/>
              <a:gd name="connsiteX15714" fmla="*/ 16612116 w 24516184"/>
              <a:gd name="connsiteY15714" fmla="*/ 1779149 h 7200899"/>
              <a:gd name="connsiteX15715" fmla="*/ 16612116 w 24516184"/>
              <a:gd name="connsiteY15715" fmla="*/ 1779148 h 7200899"/>
              <a:gd name="connsiteX15716" fmla="*/ 16612116 w 24516184"/>
              <a:gd name="connsiteY15716" fmla="*/ 1779147 h 7200899"/>
              <a:gd name="connsiteX15717" fmla="*/ 16612118 w 24516184"/>
              <a:gd name="connsiteY15717" fmla="*/ 1779145 h 7200899"/>
              <a:gd name="connsiteX15718" fmla="*/ 16612120 w 24516184"/>
              <a:gd name="connsiteY15718" fmla="*/ 1779140 h 7200899"/>
              <a:gd name="connsiteX15719" fmla="*/ 16612120 w 24516184"/>
              <a:gd name="connsiteY15719" fmla="*/ 1779140 h 7200899"/>
              <a:gd name="connsiteX15720" fmla="*/ 16612120 w 24516184"/>
              <a:gd name="connsiteY15720" fmla="*/ 1779139 h 7200899"/>
              <a:gd name="connsiteX15721" fmla="*/ 16612124 w 24516184"/>
              <a:gd name="connsiteY15721" fmla="*/ 1779126 h 7200899"/>
              <a:gd name="connsiteX15722" fmla="*/ 16612128 w 24516184"/>
              <a:gd name="connsiteY15722" fmla="*/ 1779119 h 7200899"/>
              <a:gd name="connsiteX15723" fmla="*/ 16612136 w 24516184"/>
              <a:gd name="connsiteY15723" fmla="*/ 1779099 h 7200899"/>
              <a:gd name="connsiteX15724" fmla="*/ 16612136 w 24516184"/>
              <a:gd name="connsiteY15724" fmla="*/ 1779098 h 7200899"/>
              <a:gd name="connsiteX15725" fmla="*/ 16612140 w 24516184"/>
              <a:gd name="connsiteY15725" fmla="*/ 1779082 h 7200899"/>
              <a:gd name="connsiteX15726" fmla="*/ 16612148 w 24516184"/>
              <a:gd name="connsiteY15726" fmla="*/ 1779066 h 7200899"/>
              <a:gd name="connsiteX15727" fmla="*/ 16612148 w 24516184"/>
              <a:gd name="connsiteY15727" fmla="*/ 1779065 h 7200899"/>
              <a:gd name="connsiteX15728" fmla="*/ 16612158 w 24516184"/>
              <a:gd name="connsiteY15728" fmla="*/ 1779033 h 7200899"/>
              <a:gd name="connsiteX15729" fmla="*/ 16612154 w 24516184"/>
              <a:gd name="connsiteY15729" fmla="*/ 1779044 h 7200899"/>
              <a:gd name="connsiteX15730" fmla="*/ 16612152 w 24516184"/>
              <a:gd name="connsiteY15730" fmla="*/ 1779047 h 7200899"/>
              <a:gd name="connsiteX15731" fmla="*/ 16612152 w 24516184"/>
              <a:gd name="connsiteY15731" fmla="*/ 1779048 h 7200899"/>
              <a:gd name="connsiteX15732" fmla="*/ 16612152 w 24516184"/>
              <a:gd name="connsiteY15732" fmla="*/ 1779052 h 7200899"/>
              <a:gd name="connsiteX15733" fmla="*/ 16612152 w 24516184"/>
              <a:gd name="connsiteY15733" fmla="*/ 1779053 h 7200899"/>
              <a:gd name="connsiteX15734" fmla="*/ 16612150 w 24516184"/>
              <a:gd name="connsiteY15734" fmla="*/ 1779055 h 7200899"/>
              <a:gd name="connsiteX15735" fmla="*/ 16612152 w 24516184"/>
              <a:gd name="connsiteY15735" fmla="*/ 1779054 h 7200899"/>
              <a:gd name="connsiteX15736" fmla="*/ 16612152 w 24516184"/>
              <a:gd name="connsiteY15736" fmla="*/ 1779053 h 7200899"/>
              <a:gd name="connsiteX15737" fmla="*/ 16612152 w 24516184"/>
              <a:gd name="connsiteY15737" fmla="*/ 1779053 h 7200899"/>
              <a:gd name="connsiteX15738" fmla="*/ 16612152 w 24516184"/>
              <a:gd name="connsiteY15738" fmla="*/ 1779052 h 7200899"/>
              <a:gd name="connsiteX15739" fmla="*/ 16612152 w 24516184"/>
              <a:gd name="connsiteY15739" fmla="*/ 1779051 h 7200899"/>
              <a:gd name="connsiteX15740" fmla="*/ 16612152 w 24516184"/>
              <a:gd name="connsiteY15740" fmla="*/ 1779052 h 7200899"/>
              <a:gd name="connsiteX15741" fmla="*/ 16612152 w 24516184"/>
              <a:gd name="connsiteY15741" fmla="*/ 1779050 h 7200899"/>
              <a:gd name="connsiteX15742" fmla="*/ 16612152 w 24516184"/>
              <a:gd name="connsiteY15742" fmla="*/ 1779048 h 7200899"/>
              <a:gd name="connsiteX15743" fmla="*/ 16612154 w 24516184"/>
              <a:gd name="connsiteY15743" fmla="*/ 1779045 h 7200899"/>
              <a:gd name="connsiteX15744" fmla="*/ 16612154 w 24516184"/>
              <a:gd name="connsiteY15744" fmla="*/ 1779044 h 7200899"/>
              <a:gd name="connsiteX15745" fmla="*/ 16612156 w 24516184"/>
              <a:gd name="connsiteY15745" fmla="*/ 1779037 h 7200899"/>
              <a:gd name="connsiteX15746" fmla="*/ 16612160 w 24516184"/>
              <a:gd name="connsiteY15746" fmla="*/ 1779026 h 7200899"/>
              <a:gd name="connsiteX15747" fmla="*/ 16612160 w 24516184"/>
              <a:gd name="connsiteY15747" fmla="*/ 1779027 h 7200899"/>
              <a:gd name="connsiteX15748" fmla="*/ 16612160 w 24516184"/>
              <a:gd name="connsiteY15748" fmla="*/ 1779027 h 7200899"/>
              <a:gd name="connsiteX15749" fmla="*/ 16612160 w 24516184"/>
              <a:gd name="connsiteY15749" fmla="*/ 1779028 h 7200899"/>
              <a:gd name="connsiteX15750" fmla="*/ 16612160 w 24516184"/>
              <a:gd name="connsiteY15750" fmla="*/ 1779032 h 7200899"/>
              <a:gd name="connsiteX15751" fmla="*/ 16612160 w 24516184"/>
              <a:gd name="connsiteY15751" fmla="*/ 1779029 h 7200899"/>
              <a:gd name="connsiteX15752" fmla="*/ 16612160 w 24516184"/>
              <a:gd name="connsiteY15752" fmla="*/ 1779027 h 7200899"/>
              <a:gd name="connsiteX15753" fmla="*/ 16612164 w 24516184"/>
              <a:gd name="connsiteY15753" fmla="*/ 1779016 h 7200899"/>
              <a:gd name="connsiteX15754" fmla="*/ 16612164 w 24516184"/>
              <a:gd name="connsiteY15754" fmla="*/ 1779017 h 7200899"/>
              <a:gd name="connsiteX15755" fmla="*/ 16612164 w 24516184"/>
              <a:gd name="connsiteY15755" fmla="*/ 1779019 h 7200899"/>
              <a:gd name="connsiteX15756" fmla="*/ 16612164 w 24516184"/>
              <a:gd name="connsiteY15756" fmla="*/ 1779018 h 7200899"/>
              <a:gd name="connsiteX15757" fmla="*/ 16612176 w 24516184"/>
              <a:gd name="connsiteY15757" fmla="*/ 1778981 h 7200899"/>
              <a:gd name="connsiteX15758" fmla="*/ 16612176 w 24516184"/>
              <a:gd name="connsiteY15758" fmla="*/ 1778985 h 7200899"/>
              <a:gd name="connsiteX15759" fmla="*/ 16612176 w 24516184"/>
              <a:gd name="connsiteY15759" fmla="*/ 1778983 h 7200899"/>
              <a:gd name="connsiteX15760" fmla="*/ 16612176 w 24516184"/>
              <a:gd name="connsiteY15760" fmla="*/ 1778986 h 7200899"/>
              <a:gd name="connsiteX15761" fmla="*/ 16612174 w 24516184"/>
              <a:gd name="connsiteY15761" fmla="*/ 1778992 h 7200899"/>
              <a:gd name="connsiteX15762" fmla="*/ 16612168 w 24516184"/>
              <a:gd name="connsiteY15762" fmla="*/ 1779005 h 7200899"/>
              <a:gd name="connsiteX15763" fmla="*/ 16612168 w 24516184"/>
              <a:gd name="connsiteY15763" fmla="*/ 1779005 h 7200899"/>
              <a:gd name="connsiteX15764" fmla="*/ 16612164 w 24516184"/>
              <a:gd name="connsiteY15764" fmla="*/ 1779015 h 7200899"/>
              <a:gd name="connsiteX15765" fmla="*/ 16612164 w 24516184"/>
              <a:gd name="connsiteY15765" fmla="*/ 1779018 h 7200899"/>
              <a:gd name="connsiteX15766" fmla="*/ 16612164 w 24516184"/>
              <a:gd name="connsiteY15766" fmla="*/ 1779020 h 7200899"/>
              <a:gd name="connsiteX15767" fmla="*/ 16612164 w 24516184"/>
              <a:gd name="connsiteY15767" fmla="*/ 1779019 h 7200899"/>
              <a:gd name="connsiteX15768" fmla="*/ 16612164 w 24516184"/>
              <a:gd name="connsiteY15768" fmla="*/ 1779020 h 7200899"/>
              <a:gd name="connsiteX15769" fmla="*/ 16612164 w 24516184"/>
              <a:gd name="connsiteY15769" fmla="*/ 1779022 h 7200899"/>
              <a:gd name="connsiteX15770" fmla="*/ 16612162 w 24516184"/>
              <a:gd name="connsiteY15770" fmla="*/ 1779024 h 7200899"/>
              <a:gd name="connsiteX15771" fmla="*/ 16612160 w 24516184"/>
              <a:gd name="connsiteY15771" fmla="*/ 1779025 h 7200899"/>
              <a:gd name="connsiteX15772" fmla="*/ 16612164 w 24516184"/>
              <a:gd name="connsiteY15772" fmla="*/ 1779024 h 7200899"/>
              <a:gd name="connsiteX15773" fmla="*/ 16612162 w 24516184"/>
              <a:gd name="connsiteY15773" fmla="*/ 1779024 h 7200899"/>
              <a:gd name="connsiteX15774" fmla="*/ 16612164 w 24516184"/>
              <a:gd name="connsiteY15774" fmla="*/ 1779023 h 7200899"/>
              <a:gd name="connsiteX15775" fmla="*/ 16612164 w 24516184"/>
              <a:gd name="connsiteY15775" fmla="*/ 1779020 h 7200899"/>
              <a:gd name="connsiteX15776" fmla="*/ 16612164 w 24516184"/>
              <a:gd name="connsiteY15776" fmla="*/ 1779017 h 7200899"/>
              <a:gd name="connsiteX15777" fmla="*/ 16612166 w 24516184"/>
              <a:gd name="connsiteY15777" fmla="*/ 1779015 h 7200899"/>
              <a:gd name="connsiteX15778" fmla="*/ 16612164 w 24516184"/>
              <a:gd name="connsiteY15778" fmla="*/ 1779016 h 7200899"/>
              <a:gd name="connsiteX15779" fmla="*/ 16612164 w 24516184"/>
              <a:gd name="connsiteY15779" fmla="*/ 1779015 h 7200899"/>
              <a:gd name="connsiteX15780" fmla="*/ 16612168 w 24516184"/>
              <a:gd name="connsiteY15780" fmla="*/ 1779008 h 7200899"/>
              <a:gd name="connsiteX15781" fmla="*/ 16612168 w 24516184"/>
              <a:gd name="connsiteY15781" fmla="*/ 1779005 h 7200899"/>
              <a:gd name="connsiteX15782" fmla="*/ 16612168 w 24516184"/>
              <a:gd name="connsiteY15782" fmla="*/ 1779006 h 7200899"/>
              <a:gd name="connsiteX15783" fmla="*/ 16612174 w 24516184"/>
              <a:gd name="connsiteY15783" fmla="*/ 1778992 h 7200899"/>
              <a:gd name="connsiteX15784" fmla="*/ 16612176 w 24516184"/>
              <a:gd name="connsiteY15784" fmla="*/ 1778983 h 7200899"/>
              <a:gd name="connsiteX15785" fmla="*/ 16612182 w 24516184"/>
              <a:gd name="connsiteY15785" fmla="*/ 1778970 h 7200899"/>
              <a:gd name="connsiteX15786" fmla="*/ 16612182 w 24516184"/>
              <a:gd name="connsiteY15786" fmla="*/ 1778971 h 7200899"/>
              <a:gd name="connsiteX15787" fmla="*/ 16612180 w 24516184"/>
              <a:gd name="connsiteY15787" fmla="*/ 1778972 h 7200899"/>
              <a:gd name="connsiteX15788" fmla="*/ 16612184 w 24516184"/>
              <a:gd name="connsiteY15788" fmla="*/ 1778964 h 7200899"/>
              <a:gd name="connsiteX15789" fmla="*/ 16612184 w 24516184"/>
              <a:gd name="connsiteY15789" fmla="*/ 1778967 h 7200899"/>
              <a:gd name="connsiteX15790" fmla="*/ 16612182 w 24516184"/>
              <a:gd name="connsiteY15790" fmla="*/ 1778970 h 7200899"/>
              <a:gd name="connsiteX15791" fmla="*/ 16612182 w 24516184"/>
              <a:gd name="connsiteY15791" fmla="*/ 1778968 h 7200899"/>
              <a:gd name="connsiteX15792" fmla="*/ 16612180 w 24516184"/>
              <a:gd name="connsiteY15792" fmla="*/ 1778976 h 7200899"/>
              <a:gd name="connsiteX15793" fmla="*/ 16612180 w 24516184"/>
              <a:gd name="connsiteY15793" fmla="*/ 1778976 h 7200899"/>
              <a:gd name="connsiteX15794" fmla="*/ 16612180 w 24516184"/>
              <a:gd name="connsiteY15794" fmla="*/ 1778977 h 7200899"/>
              <a:gd name="connsiteX15795" fmla="*/ 16612180 w 24516184"/>
              <a:gd name="connsiteY15795" fmla="*/ 1778977 h 7200899"/>
              <a:gd name="connsiteX15796" fmla="*/ 16612178 w 24516184"/>
              <a:gd name="connsiteY15796" fmla="*/ 1778980 h 7200899"/>
              <a:gd name="connsiteX15797" fmla="*/ 16612180 w 24516184"/>
              <a:gd name="connsiteY15797" fmla="*/ 1778978 h 7200899"/>
              <a:gd name="connsiteX15798" fmla="*/ 16612180 w 24516184"/>
              <a:gd name="connsiteY15798" fmla="*/ 1778976 h 7200899"/>
              <a:gd name="connsiteX15799" fmla="*/ 16612180 w 24516184"/>
              <a:gd name="connsiteY15799" fmla="*/ 1778972 h 7200899"/>
              <a:gd name="connsiteX15800" fmla="*/ 16612180 w 24516184"/>
              <a:gd name="connsiteY15800" fmla="*/ 1778974 h 7200899"/>
              <a:gd name="connsiteX15801" fmla="*/ 16612182 w 24516184"/>
              <a:gd name="connsiteY15801" fmla="*/ 1778971 h 7200899"/>
              <a:gd name="connsiteX15802" fmla="*/ 16612184 w 24516184"/>
              <a:gd name="connsiteY15802" fmla="*/ 1778962 h 7200899"/>
              <a:gd name="connsiteX15803" fmla="*/ 16612184 w 24516184"/>
              <a:gd name="connsiteY15803" fmla="*/ 1778963 h 7200899"/>
              <a:gd name="connsiteX15804" fmla="*/ 16612184 w 24516184"/>
              <a:gd name="connsiteY15804" fmla="*/ 1778962 h 7200899"/>
              <a:gd name="connsiteX15805" fmla="*/ 16612188 w 24516184"/>
              <a:gd name="connsiteY15805" fmla="*/ 1778954 h 7200899"/>
              <a:gd name="connsiteX15806" fmla="*/ 16612188 w 24516184"/>
              <a:gd name="connsiteY15806" fmla="*/ 1778957 h 7200899"/>
              <a:gd name="connsiteX15807" fmla="*/ 16612186 w 24516184"/>
              <a:gd name="connsiteY15807" fmla="*/ 1778959 h 7200899"/>
              <a:gd name="connsiteX15808" fmla="*/ 16612186 w 24516184"/>
              <a:gd name="connsiteY15808" fmla="*/ 1778958 h 7200899"/>
              <a:gd name="connsiteX15809" fmla="*/ 16612188 w 24516184"/>
              <a:gd name="connsiteY15809" fmla="*/ 1778953 h 7200899"/>
              <a:gd name="connsiteX15810" fmla="*/ 16612188 w 24516184"/>
              <a:gd name="connsiteY15810" fmla="*/ 1778953 h 7200899"/>
              <a:gd name="connsiteX15811" fmla="*/ 16612188 w 24516184"/>
              <a:gd name="connsiteY15811" fmla="*/ 1778954 h 7200899"/>
              <a:gd name="connsiteX15812" fmla="*/ 16612208 w 24516184"/>
              <a:gd name="connsiteY15812" fmla="*/ 1778898 h 7200899"/>
              <a:gd name="connsiteX15813" fmla="*/ 16612204 w 24516184"/>
              <a:gd name="connsiteY15813" fmla="*/ 1778912 h 7200899"/>
              <a:gd name="connsiteX15814" fmla="*/ 16612202 w 24516184"/>
              <a:gd name="connsiteY15814" fmla="*/ 1778915 h 7200899"/>
              <a:gd name="connsiteX15815" fmla="*/ 16612212 w 24516184"/>
              <a:gd name="connsiteY15815" fmla="*/ 1778884 h 7200899"/>
              <a:gd name="connsiteX15816" fmla="*/ 16612210 w 24516184"/>
              <a:gd name="connsiteY15816" fmla="*/ 1778894 h 7200899"/>
              <a:gd name="connsiteX15817" fmla="*/ 16612208 w 24516184"/>
              <a:gd name="connsiteY15817" fmla="*/ 1778898 h 7200899"/>
              <a:gd name="connsiteX15818" fmla="*/ 16612214 w 24516184"/>
              <a:gd name="connsiteY15818" fmla="*/ 1778883 h 7200899"/>
              <a:gd name="connsiteX15819" fmla="*/ 16612214 w 24516184"/>
              <a:gd name="connsiteY15819" fmla="*/ 1778883 h 7200899"/>
              <a:gd name="connsiteX15820" fmla="*/ 16612212 w 24516184"/>
              <a:gd name="connsiteY15820" fmla="*/ 1778884 h 7200899"/>
              <a:gd name="connsiteX15821" fmla="*/ 16612212 w 24516184"/>
              <a:gd name="connsiteY15821" fmla="*/ 1778884 h 7200899"/>
              <a:gd name="connsiteX15822" fmla="*/ 16612224 w 24516184"/>
              <a:gd name="connsiteY15822" fmla="*/ 1778857 h 7200899"/>
              <a:gd name="connsiteX15823" fmla="*/ 16612218 w 24516184"/>
              <a:gd name="connsiteY15823" fmla="*/ 1778871 h 7200899"/>
              <a:gd name="connsiteX15824" fmla="*/ 16612218 w 24516184"/>
              <a:gd name="connsiteY15824" fmla="*/ 1778870 h 7200899"/>
              <a:gd name="connsiteX15825" fmla="*/ 16612224 w 24516184"/>
              <a:gd name="connsiteY15825" fmla="*/ 1778854 h 7200899"/>
              <a:gd name="connsiteX15826" fmla="*/ 16612224 w 24516184"/>
              <a:gd name="connsiteY15826" fmla="*/ 1778857 h 7200899"/>
              <a:gd name="connsiteX15827" fmla="*/ 16612224 w 24516184"/>
              <a:gd name="connsiteY15827" fmla="*/ 1778855 h 7200899"/>
              <a:gd name="connsiteX15828" fmla="*/ 16612226 w 24516184"/>
              <a:gd name="connsiteY15828" fmla="*/ 1778848 h 7200899"/>
              <a:gd name="connsiteX15829" fmla="*/ 16612224 w 24516184"/>
              <a:gd name="connsiteY15829" fmla="*/ 1778852 h 7200899"/>
              <a:gd name="connsiteX15830" fmla="*/ 16612224 w 24516184"/>
              <a:gd name="connsiteY15830" fmla="*/ 1778854 h 7200899"/>
              <a:gd name="connsiteX15831" fmla="*/ 16612228 w 24516184"/>
              <a:gd name="connsiteY15831" fmla="*/ 1778847 h 7200899"/>
              <a:gd name="connsiteX15832" fmla="*/ 16612226 w 24516184"/>
              <a:gd name="connsiteY15832" fmla="*/ 1778848 h 7200899"/>
              <a:gd name="connsiteX15833" fmla="*/ 16612224 w 24516184"/>
              <a:gd name="connsiteY15833" fmla="*/ 1778855 h 7200899"/>
              <a:gd name="connsiteX15834" fmla="*/ 16612218 w 24516184"/>
              <a:gd name="connsiteY15834" fmla="*/ 1778870 h 7200899"/>
              <a:gd name="connsiteX15835" fmla="*/ 16612214 w 24516184"/>
              <a:gd name="connsiteY15835" fmla="*/ 1778882 h 7200899"/>
              <a:gd name="connsiteX15836" fmla="*/ 16612212 w 24516184"/>
              <a:gd name="connsiteY15836" fmla="*/ 1778884 h 7200899"/>
              <a:gd name="connsiteX15837" fmla="*/ 16612188 w 24516184"/>
              <a:gd name="connsiteY15837" fmla="*/ 1778952 h 7200899"/>
              <a:gd name="connsiteX15838" fmla="*/ 16612186 w 24516184"/>
              <a:gd name="connsiteY15838" fmla="*/ 1778958 h 7200899"/>
              <a:gd name="connsiteX15839" fmla="*/ 16612184 w 24516184"/>
              <a:gd name="connsiteY15839" fmla="*/ 1778960 h 7200899"/>
              <a:gd name="connsiteX15840" fmla="*/ 16612186 w 24516184"/>
              <a:gd name="connsiteY15840" fmla="*/ 1778959 h 7200899"/>
              <a:gd name="connsiteX15841" fmla="*/ 16612186 w 24516184"/>
              <a:gd name="connsiteY15841" fmla="*/ 1778959 h 7200899"/>
              <a:gd name="connsiteX15842" fmla="*/ 16612188 w 24516184"/>
              <a:gd name="connsiteY15842" fmla="*/ 1778957 h 7200899"/>
              <a:gd name="connsiteX15843" fmla="*/ 16612188 w 24516184"/>
              <a:gd name="connsiteY15843" fmla="*/ 1778953 h 7200899"/>
              <a:gd name="connsiteX15844" fmla="*/ 16612196 w 24516184"/>
              <a:gd name="connsiteY15844" fmla="*/ 1778933 h 7200899"/>
              <a:gd name="connsiteX15845" fmla="*/ 16612188 w 24516184"/>
              <a:gd name="connsiteY15845" fmla="*/ 1778953 h 7200899"/>
              <a:gd name="connsiteX15846" fmla="*/ 16612188 w 24516184"/>
              <a:gd name="connsiteY15846" fmla="*/ 1778952 h 7200899"/>
              <a:gd name="connsiteX15847" fmla="*/ 16612196 w 24516184"/>
              <a:gd name="connsiteY15847" fmla="*/ 1778932 h 7200899"/>
              <a:gd name="connsiteX15848" fmla="*/ 16612202 w 24516184"/>
              <a:gd name="connsiteY15848" fmla="*/ 1778915 h 7200899"/>
              <a:gd name="connsiteX15849" fmla="*/ 16612200 w 24516184"/>
              <a:gd name="connsiteY15849" fmla="*/ 1778921 h 7200899"/>
              <a:gd name="connsiteX15850" fmla="*/ 16612204 w 24516184"/>
              <a:gd name="connsiteY15850" fmla="*/ 1778912 h 7200899"/>
              <a:gd name="connsiteX15851" fmla="*/ 16612210 w 24516184"/>
              <a:gd name="connsiteY15851" fmla="*/ 1778894 h 7200899"/>
              <a:gd name="connsiteX15852" fmla="*/ 16612214 w 24516184"/>
              <a:gd name="connsiteY15852" fmla="*/ 1778883 h 7200899"/>
              <a:gd name="connsiteX15853" fmla="*/ 16612214 w 24516184"/>
              <a:gd name="connsiteY15853" fmla="*/ 1778883 h 7200899"/>
              <a:gd name="connsiteX15854" fmla="*/ 16612214 w 24516184"/>
              <a:gd name="connsiteY15854" fmla="*/ 1778883 h 7200899"/>
              <a:gd name="connsiteX15855" fmla="*/ 16612218 w 24516184"/>
              <a:gd name="connsiteY15855" fmla="*/ 1778871 h 7200899"/>
              <a:gd name="connsiteX15856" fmla="*/ 16612224 w 24516184"/>
              <a:gd name="connsiteY15856" fmla="*/ 1778852 h 7200899"/>
              <a:gd name="connsiteX15857" fmla="*/ 16612236 w 24516184"/>
              <a:gd name="connsiteY15857" fmla="*/ 1778823 h 7200899"/>
              <a:gd name="connsiteX15858" fmla="*/ 16612236 w 24516184"/>
              <a:gd name="connsiteY15858" fmla="*/ 1778824 h 7200899"/>
              <a:gd name="connsiteX15859" fmla="*/ 16612234 w 24516184"/>
              <a:gd name="connsiteY15859" fmla="*/ 1778828 h 7200899"/>
              <a:gd name="connsiteX15860" fmla="*/ 16612236 w 24516184"/>
              <a:gd name="connsiteY15860" fmla="*/ 1778820 h 7200899"/>
              <a:gd name="connsiteX15861" fmla="*/ 16612236 w 24516184"/>
              <a:gd name="connsiteY15861" fmla="*/ 1778821 h 7200899"/>
              <a:gd name="connsiteX15862" fmla="*/ 16612236 w 24516184"/>
              <a:gd name="connsiteY15862" fmla="*/ 1778823 h 7200899"/>
              <a:gd name="connsiteX15863" fmla="*/ 16612238 w 24516184"/>
              <a:gd name="connsiteY15863" fmla="*/ 1778818 h 7200899"/>
              <a:gd name="connsiteX15864" fmla="*/ 16612238 w 24516184"/>
              <a:gd name="connsiteY15864" fmla="*/ 1778819 h 7200899"/>
              <a:gd name="connsiteX15865" fmla="*/ 16612236 w 24516184"/>
              <a:gd name="connsiteY15865" fmla="*/ 1778820 h 7200899"/>
              <a:gd name="connsiteX15866" fmla="*/ 16612250 w 24516184"/>
              <a:gd name="connsiteY15866" fmla="*/ 1778783 h 7200899"/>
              <a:gd name="connsiteX15867" fmla="*/ 16612248 w 24516184"/>
              <a:gd name="connsiteY15867" fmla="*/ 1778786 h 7200899"/>
              <a:gd name="connsiteX15868" fmla="*/ 16612246 w 24516184"/>
              <a:gd name="connsiteY15868" fmla="*/ 1778795 h 7200899"/>
              <a:gd name="connsiteX15869" fmla="*/ 16612244 w 24516184"/>
              <a:gd name="connsiteY15869" fmla="*/ 1778797 h 7200899"/>
              <a:gd name="connsiteX15870" fmla="*/ 16612244 w 24516184"/>
              <a:gd name="connsiteY15870" fmla="*/ 1778800 h 7200899"/>
              <a:gd name="connsiteX15871" fmla="*/ 16612240 w 24516184"/>
              <a:gd name="connsiteY15871" fmla="*/ 1778813 h 7200899"/>
              <a:gd name="connsiteX15872" fmla="*/ 16612234 w 24516184"/>
              <a:gd name="connsiteY15872" fmla="*/ 1778828 h 7200899"/>
              <a:gd name="connsiteX15873" fmla="*/ 16612234 w 24516184"/>
              <a:gd name="connsiteY15873" fmla="*/ 1778828 h 7200899"/>
              <a:gd name="connsiteX15874" fmla="*/ 16612232 w 24516184"/>
              <a:gd name="connsiteY15874" fmla="*/ 1778829 h 7200899"/>
              <a:gd name="connsiteX15875" fmla="*/ 16612232 w 24516184"/>
              <a:gd name="connsiteY15875" fmla="*/ 1778830 h 7200899"/>
              <a:gd name="connsiteX15876" fmla="*/ 16612234 w 24516184"/>
              <a:gd name="connsiteY15876" fmla="*/ 1778828 h 7200899"/>
              <a:gd name="connsiteX15877" fmla="*/ 16612236 w 24516184"/>
              <a:gd name="connsiteY15877" fmla="*/ 1778824 h 7200899"/>
              <a:gd name="connsiteX15878" fmla="*/ 16612236 w 24516184"/>
              <a:gd name="connsiteY15878" fmla="*/ 1778821 h 7200899"/>
              <a:gd name="connsiteX15879" fmla="*/ 16612238 w 24516184"/>
              <a:gd name="connsiteY15879" fmla="*/ 1778819 h 7200899"/>
              <a:gd name="connsiteX15880" fmla="*/ 16612240 w 24516184"/>
              <a:gd name="connsiteY15880" fmla="*/ 1778813 h 7200899"/>
              <a:gd name="connsiteX15881" fmla="*/ 16612238 w 24516184"/>
              <a:gd name="connsiteY15881" fmla="*/ 1778818 h 7200899"/>
              <a:gd name="connsiteX15882" fmla="*/ 16612240 w 24516184"/>
              <a:gd name="connsiteY15882" fmla="*/ 1778813 h 7200899"/>
              <a:gd name="connsiteX15883" fmla="*/ 16612242 w 24516184"/>
              <a:gd name="connsiteY15883" fmla="*/ 1778808 h 7200899"/>
              <a:gd name="connsiteX15884" fmla="*/ 16612244 w 24516184"/>
              <a:gd name="connsiteY15884" fmla="*/ 1778800 h 7200899"/>
              <a:gd name="connsiteX15885" fmla="*/ 16612244 w 24516184"/>
              <a:gd name="connsiteY15885" fmla="*/ 1778799 h 7200899"/>
              <a:gd name="connsiteX15886" fmla="*/ 16612244 w 24516184"/>
              <a:gd name="connsiteY15886" fmla="*/ 1778797 h 7200899"/>
              <a:gd name="connsiteX15887" fmla="*/ 16612246 w 24516184"/>
              <a:gd name="connsiteY15887" fmla="*/ 1778796 h 7200899"/>
              <a:gd name="connsiteX15888" fmla="*/ 16612246 w 24516184"/>
              <a:gd name="connsiteY15888" fmla="*/ 1778795 h 7200899"/>
              <a:gd name="connsiteX15889" fmla="*/ 16612248 w 24516184"/>
              <a:gd name="connsiteY15889" fmla="*/ 1778787 h 7200899"/>
              <a:gd name="connsiteX15890" fmla="*/ 16612248 w 24516184"/>
              <a:gd name="connsiteY15890" fmla="*/ 1778786 h 7200899"/>
              <a:gd name="connsiteX15891" fmla="*/ 16612250 w 24516184"/>
              <a:gd name="connsiteY15891" fmla="*/ 1778785 h 7200899"/>
              <a:gd name="connsiteX15892" fmla="*/ 16612252 w 24516184"/>
              <a:gd name="connsiteY15892" fmla="*/ 1778774 h 7200899"/>
              <a:gd name="connsiteX15893" fmla="*/ 16612252 w 24516184"/>
              <a:gd name="connsiteY15893" fmla="*/ 1778775 h 7200899"/>
              <a:gd name="connsiteX15894" fmla="*/ 16612252 w 24516184"/>
              <a:gd name="connsiteY15894" fmla="*/ 1778776 h 7200899"/>
              <a:gd name="connsiteX15895" fmla="*/ 16612252 w 24516184"/>
              <a:gd name="connsiteY15895" fmla="*/ 1778780 h 7200899"/>
              <a:gd name="connsiteX15896" fmla="*/ 16612252 w 24516184"/>
              <a:gd name="connsiteY15896" fmla="*/ 1778781 h 7200899"/>
              <a:gd name="connsiteX15897" fmla="*/ 16612252 w 24516184"/>
              <a:gd name="connsiteY15897" fmla="*/ 1778782 h 7200899"/>
              <a:gd name="connsiteX15898" fmla="*/ 16612252 w 24516184"/>
              <a:gd name="connsiteY15898" fmla="*/ 1778781 h 7200899"/>
              <a:gd name="connsiteX15899" fmla="*/ 16612252 w 24516184"/>
              <a:gd name="connsiteY15899" fmla="*/ 1778781 h 7200899"/>
              <a:gd name="connsiteX15900" fmla="*/ 16612252 w 24516184"/>
              <a:gd name="connsiteY15900" fmla="*/ 1778776 h 7200899"/>
              <a:gd name="connsiteX15901" fmla="*/ 16612252 w 24516184"/>
              <a:gd name="connsiteY15901" fmla="*/ 1778777 h 7200899"/>
              <a:gd name="connsiteX15902" fmla="*/ 16612254 w 24516184"/>
              <a:gd name="connsiteY15902" fmla="*/ 1778774 h 7200899"/>
              <a:gd name="connsiteX15903" fmla="*/ 16612256 w 24516184"/>
              <a:gd name="connsiteY15903" fmla="*/ 1778772 h 7200899"/>
              <a:gd name="connsiteX15904" fmla="*/ 16612254 w 24516184"/>
              <a:gd name="connsiteY15904" fmla="*/ 1778772 h 7200899"/>
              <a:gd name="connsiteX15905" fmla="*/ 16612254 w 24516184"/>
              <a:gd name="connsiteY15905" fmla="*/ 1778773 h 7200899"/>
              <a:gd name="connsiteX15906" fmla="*/ 16612260 w 24516184"/>
              <a:gd name="connsiteY15906" fmla="*/ 1778756 h 7200899"/>
              <a:gd name="connsiteX15907" fmla="*/ 16612260 w 24516184"/>
              <a:gd name="connsiteY15907" fmla="*/ 1778761 h 7200899"/>
              <a:gd name="connsiteX15908" fmla="*/ 16612260 w 24516184"/>
              <a:gd name="connsiteY15908" fmla="*/ 1778758 h 7200899"/>
              <a:gd name="connsiteX15909" fmla="*/ 16612266 w 24516184"/>
              <a:gd name="connsiteY15909" fmla="*/ 1778740 h 7200899"/>
              <a:gd name="connsiteX15910" fmla="*/ 16612262 w 24516184"/>
              <a:gd name="connsiteY15910" fmla="*/ 1778752 h 7200899"/>
              <a:gd name="connsiteX15911" fmla="*/ 16612264 w 24516184"/>
              <a:gd name="connsiteY15911" fmla="*/ 1778744 h 7200899"/>
              <a:gd name="connsiteX15912" fmla="*/ 16612276 w 24516184"/>
              <a:gd name="connsiteY15912" fmla="*/ 1778712 h 7200899"/>
              <a:gd name="connsiteX15913" fmla="*/ 16612276 w 24516184"/>
              <a:gd name="connsiteY15913" fmla="*/ 1778713 h 7200899"/>
              <a:gd name="connsiteX15914" fmla="*/ 16612272 w 24516184"/>
              <a:gd name="connsiteY15914" fmla="*/ 1778722 h 7200899"/>
              <a:gd name="connsiteX15915" fmla="*/ 16612280 w 24516184"/>
              <a:gd name="connsiteY15915" fmla="*/ 1778703 h 7200899"/>
              <a:gd name="connsiteX15916" fmla="*/ 16612280 w 24516184"/>
              <a:gd name="connsiteY15916" fmla="*/ 1778705 h 7200899"/>
              <a:gd name="connsiteX15917" fmla="*/ 16612280 w 24516184"/>
              <a:gd name="connsiteY15917" fmla="*/ 1778707 h 7200899"/>
              <a:gd name="connsiteX15918" fmla="*/ 16612288 w 24516184"/>
              <a:gd name="connsiteY15918" fmla="*/ 1778684 h 7200899"/>
              <a:gd name="connsiteX15919" fmla="*/ 16612286 w 24516184"/>
              <a:gd name="connsiteY15919" fmla="*/ 1778687 h 7200899"/>
              <a:gd name="connsiteX15920" fmla="*/ 16612284 w 24516184"/>
              <a:gd name="connsiteY15920" fmla="*/ 1778688 h 7200899"/>
              <a:gd name="connsiteX15921" fmla="*/ 16612284 w 24516184"/>
              <a:gd name="connsiteY15921" fmla="*/ 1778692 h 7200899"/>
              <a:gd name="connsiteX15922" fmla="*/ 16612284 w 24516184"/>
              <a:gd name="connsiteY15922" fmla="*/ 1778690 h 7200899"/>
              <a:gd name="connsiteX15923" fmla="*/ 16612284 w 24516184"/>
              <a:gd name="connsiteY15923" fmla="*/ 1778694 h 7200899"/>
              <a:gd name="connsiteX15924" fmla="*/ 16612280 w 24516184"/>
              <a:gd name="connsiteY15924" fmla="*/ 1778702 h 7200899"/>
              <a:gd name="connsiteX15925" fmla="*/ 16612280 w 24516184"/>
              <a:gd name="connsiteY15925" fmla="*/ 1778703 h 7200899"/>
              <a:gd name="connsiteX15926" fmla="*/ 16612264 w 24516184"/>
              <a:gd name="connsiteY15926" fmla="*/ 1778744 h 7200899"/>
              <a:gd name="connsiteX15927" fmla="*/ 16612260 w 24516184"/>
              <a:gd name="connsiteY15927" fmla="*/ 1778753 h 7200899"/>
              <a:gd name="connsiteX15928" fmla="*/ 16612260 w 24516184"/>
              <a:gd name="connsiteY15928" fmla="*/ 1778755 h 7200899"/>
              <a:gd name="connsiteX15929" fmla="*/ 16612260 w 24516184"/>
              <a:gd name="connsiteY15929" fmla="*/ 1778758 h 7200899"/>
              <a:gd name="connsiteX15930" fmla="*/ 16612258 w 24516184"/>
              <a:gd name="connsiteY15930" fmla="*/ 1778761 h 7200899"/>
              <a:gd name="connsiteX15931" fmla="*/ 16612256 w 24516184"/>
              <a:gd name="connsiteY15931" fmla="*/ 1778767 h 7200899"/>
              <a:gd name="connsiteX15932" fmla="*/ 16612256 w 24516184"/>
              <a:gd name="connsiteY15932" fmla="*/ 1778768 h 7200899"/>
              <a:gd name="connsiteX15933" fmla="*/ 16612256 w 24516184"/>
              <a:gd name="connsiteY15933" fmla="*/ 1778769 h 7200899"/>
              <a:gd name="connsiteX15934" fmla="*/ 16612256 w 24516184"/>
              <a:gd name="connsiteY15934" fmla="*/ 1778769 h 7200899"/>
              <a:gd name="connsiteX15935" fmla="*/ 16612256 w 24516184"/>
              <a:gd name="connsiteY15935" fmla="*/ 1778768 h 7200899"/>
              <a:gd name="connsiteX15936" fmla="*/ 16612256 w 24516184"/>
              <a:gd name="connsiteY15936" fmla="*/ 1778766 h 7200899"/>
              <a:gd name="connsiteX15937" fmla="*/ 16612258 w 24516184"/>
              <a:gd name="connsiteY15937" fmla="*/ 1778763 h 7200899"/>
              <a:gd name="connsiteX15938" fmla="*/ 16612256 w 24516184"/>
              <a:gd name="connsiteY15938" fmla="*/ 1778765 h 7200899"/>
              <a:gd name="connsiteX15939" fmla="*/ 16612258 w 24516184"/>
              <a:gd name="connsiteY15939" fmla="*/ 1778761 h 7200899"/>
              <a:gd name="connsiteX15940" fmla="*/ 16612260 w 24516184"/>
              <a:gd name="connsiteY15940" fmla="*/ 1778761 h 7200899"/>
              <a:gd name="connsiteX15941" fmla="*/ 16612260 w 24516184"/>
              <a:gd name="connsiteY15941" fmla="*/ 1778755 h 7200899"/>
              <a:gd name="connsiteX15942" fmla="*/ 16612260 w 24516184"/>
              <a:gd name="connsiteY15942" fmla="*/ 1778756 h 7200899"/>
              <a:gd name="connsiteX15943" fmla="*/ 16612260 w 24516184"/>
              <a:gd name="connsiteY15943" fmla="*/ 1778755 h 7200899"/>
              <a:gd name="connsiteX15944" fmla="*/ 16612260 w 24516184"/>
              <a:gd name="connsiteY15944" fmla="*/ 1778754 h 7200899"/>
              <a:gd name="connsiteX15945" fmla="*/ 16612260 w 24516184"/>
              <a:gd name="connsiteY15945" fmla="*/ 1778753 h 7200899"/>
              <a:gd name="connsiteX15946" fmla="*/ 16612262 w 24516184"/>
              <a:gd name="connsiteY15946" fmla="*/ 1778753 h 7200899"/>
              <a:gd name="connsiteX15947" fmla="*/ 16612262 w 24516184"/>
              <a:gd name="connsiteY15947" fmla="*/ 1778753 h 7200899"/>
              <a:gd name="connsiteX15948" fmla="*/ 16612266 w 24516184"/>
              <a:gd name="connsiteY15948" fmla="*/ 1778740 h 7200899"/>
              <a:gd name="connsiteX15949" fmla="*/ 16612268 w 24516184"/>
              <a:gd name="connsiteY15949" fmla="*/ 1778737 h 7200899"/>
              <a:gd name="connsiteX15950" fmla="*/ 16612268 w 24516184"/>
              <a:gd name="connsiteY15950" fmla="*/ 1778738 h 7200899"/>
              <a:gd name="connsiteX15951" fmla="*/ 16612270 w 24516184"/>
              <a:gd name="connsiteY15951" fmla="*/ 1778731 h 7200899"/>
              <a:gd name="connsiteX15952" fmla="*/ 16612272 w 24516184"/>
              <a:gd name="connsiteY15952" fmla="*/ 1778729 h 7200899"/>
              <a:gd name="connsiteX15953" fmla="*/ 16612272 w 24516184"/>
              <a:gd name="connsiteY15953" fmla="*/ 1778726 h 7200899"/>
              <a:gd name="connsiteX15954" fmla="*/ 16612272 w 24516184"/>
              <a:gd name="connsiteY15954" fmla="*/ 1778722 h 7200899"/>
              <a:gd name="connsiteX15955" fmla="*/ 16612272 w 24516184"/>
              <a:gd name="connsiteY15955" fmla="*/ 1778724 h 7200899"/>
              <a:gd name="connsiteX15956" fmla="*/ 16612276 w 24516184"/>
              <a:gd name="connsiteY15956" fmla="*/ 1778713 h 7200899"/>
              <a:gd name="connsiteX15957" fmla="*/ 16612278 w 24516184"/>
              <a:gd name="connsiteY15957" fmla="*/ 1778709 h 7200899"/>
              <a:gd name="connsiteX15958" fmla="*/ 16612280 w 24516184"/>
              <a:gd name="connsiteY15958" fmla="*/ 1778707 h 7200899"/>
              <a:gd name="connsiteX15959" fmla="*/ 16612280 w 24516184"/>
              <a:gd name="connsiteY15959" fmla="*/ 1778707 h 7200899"/>
              <a:gd name="connsiteX15960" fmla="*/ 16612280 w 24516184"/>
              <a:gd name="connsiteY15960" fmla="*/ 1778705 h 7200899"/>
              <a:gd name="connsiteX15961" fmla="*/ 16612284 w 24516184"/>
              <a:gd name="connsiteY15961" fmla="*/ 1778696 h 7200899"/>
              <a:gd name="connsiteX15962" fmla="*/ 16612280 w 24516184"/>
              <a:gd name="connsiteY15962" fmla="*/ 1778700 h 7200899"/>
              <a:gd name="connsiteX15963" fmla="*/ 16612284 w 24516184"/>
              <a:gd name="connsiteY15963" fmla="*/ 1778694 h 7200899"/>
              <a:gd name="connsiteX15964" fmla="*/ 16612284 w 24516184"/>
              <a:gd name="connsiteY15964" fmla="*/ 1778693 h 7200899"/>
              <a:gd name="connsiteX15965" fmla="*/ 16612284 w 24516184"/>
              <a:gd name="connsiteY15965" fmla="*/ 1778692 h 7200899"/>
              <a:gd name="connsiteX15966" fmla="*/ 16612286 w 24516184"/>
              <a:gd name="connsiteY15966" fmla="*/ 1778688 h 7200899"/>
              <a:gd name="connsiteX15967" fmla="*/ 16612284 w 24516184"/>
              <a:gd name="connsiteY15967" fmla="*/ 1778688 h 7200899"/>
              <a:gd name="connsiteX15968" fmla="*/ 16612286 w 24516184"/>
              <a:gd name="connsiteY15968" fmla="*/ 1778688 h 7200899"/>
              <a:gd name="connsiteX15969" fmla="*/ 16612286 w 24516184"/>
              <a:gd name="connsiteY15969" fmla="*/ 1778687 h 7200899"/>
              <a:gd name="connsiteX15970" fmla="*/ 16612288 w 24516184"/>
              <a:gd name="connsiteY15970" fmla="*/ 1778685 h 7200899"/>
              <a:gd name="connsiteX15971" fmla="*/ 16612298 w 24516184"/>
              <a:gd name="connsiteY15971" fmla="*/ 1778655 h 7200899"/>
              <a:gd name="connsiteX15972" fmla="*/ 16612296 w 24516184"/>
              <a:gd name="connsiteY15972" fmla="*/ 1778659 h 7200899"/>
              <a:gd name="connsiteX15973" fmla="*/ 16612296 w 24516184"/>
              <a:gd name="connsiteY15973" fmla="*/ 1778660 h 7200899"/>
              <a:gd name="connsiteX15974" fmla="*/ 16612296 w 24516184"/>
              <a:gd name="connsiteY15974" fmla="*/ 1778660 h 7200899"/>
              <a:gd name="connsiteX15975" fmla="*/ 16612296 w 24516184"/>
              <a:gd name="connsiteY15975" fmla="*/ 1778661 h 7200899"/>
              <a:gd name="connsiteX15976" fmla="*/ 16612296 w 24516184"/>
              <a:gd name="connsiteY15976" fmla="*/ 1778662 h 7200899"/>
              <a:gd name="connsiteX15977" fmla="*/ 16612294 w 24516184"/>
              <a:gd name="connsiteY15977" fmla="*/ 1778664 h 7200899"/>
              <a:gd name="connsiteX15978" fmla="*/ 16612292 w 24516184"/>
              <a:gd name="connsiteY15978" fmla="*/ 1778669 h 7200899"/>
              <a:gd name="connsiteX15979" fmla="*/ 16612288 w 24516184"/>
              <a:gd name="connsiteY15979" fmla="*/ 1778679 h 7200899"/>
              <a:gd name="connsiteX15980" fmla="*/ 16612288 w 24516184"/>
              <a:gd name="connsiteY15980" fmla="*/ 1778680 h 7200899"/>
              <a:gd name="connsiteX15981" fmla="*/ 16612288 w 24516184"/>
              <a:gd name="connsiteY15981" fmla="*/ 1778681 h 7200899"/>
              <a:gd name="connsiteX15982" fmla="*/ 16612288 w 24516184"/>
              <a:gd name="connsiteY15982" fmla="*/ 1778679 h 7200899"/>
              <a:gd name="connsiteX15983" fmla="*/ 16612288 w 24516184"/>
              <a:gd name="connsiteY15983" fmla="*/ 1778680 h 7200899"/>
              <a:gd name="connsiteX15984" fmla="*/ 16612292 w 24516184"/>
              <a:gd name="connsiteY15984" fmla="*/ 1778669 h 7200899"/>
              <a:gd name="connsiteX15985" fmla="*/ 16612296 w 24516184"/>
              <a:gd name="connsiteY15985" fmla="*/ 1778662 h 7200899"/>
              <a:gd name="connsiteX15986" fmla="*/ 16612296 w 24516184"/>
              <a:gd name="connsiteY15986" fmla="*/ 1778660 h 7200899"/>
              <a:gd name="connsiteX15987" fmla="*/ 16612304 w 24516184"/>
              <a:gd name="connsiteY15987" fmla="*/ 1778642 h 7200899"/>
              <a:gd name="connsiteX15988" fmla="*/ 16612304 w 24516184"/>
              <a:gd name="connsiteY15988" fmla="*/ 1778642 h 7200899"/>
              <a:gd name="connsiteX15989" fmla="*/ 16612302 w 24516184"/>
              <a:gd name="connsiteY15989" fmla="*/ 1778643 h 7200899"/>
              <a:gd name="connsiteX15990" fmla="*/ 16612304 w 24516184"/>
              <a:gd name="connsiteY15990" fmla="*/ 1778641 h 7200899"/>
              <a:gd name="connsiteX15991" fmla="*/ 16612304 w 24516184"/>
              <a:gd name="connsiteY15991" fmla="*/ 1778641 h 7200899"/>
              <a:gd name="connsiteX15992" fmla="*/ 16612304 w 24516184"/>
              <a:gd name="connsiteY15992" fmla="*/ 1778642 h 7200899"/>
              <a:gd name="connsiteX15993" fmla="*/ 16612304 w 24516184"/>
              <a:gd name="connsiteY15993" fmla="*/ 1778636 h 7200899"/>
              <a:gd name="connsiteX15994" fmla="*/ 16612304 w 24516184"/>
              <a:gd name="connsiteY15994" fmla="*/ 1778638 h 7200899"/>
              <a:gd name="connsiteX15995" fmla="*/ 16612304 w 24516184"/>
              <a:gd name="connsiteY15995" fmla="*/ 1778641 h 7200899"/>
              <a:gd name="connsiteX15996" fmla="*/ 16612302 w 24516184"/>
              <a:gd name="connsiteY15996" fmla="*/ 1778643 h 7200899"/>
              <a:gd name="connsiteX15997" fmla="*/ 16612300 w 24516184"/>
              <a:gd name="connsiteY15997" fmla="*/ 1778646 h 7200899"/>
              <a:gd name="connsiteX15998" fmla="*/ 16612300 w 24516184"/>
              <a:gd name="connsiteY15998" fmla="*/ 1778649 h 7200899"/>
              <a:gd name="connsiteX15999" fmla="*/ 16612300 w 24516184"/>
              <a:gd name="connsiteY15999" fmla="*/ 1778650 h 7200899"/>
              <a:gd name="connsiteX16000" fmla="*/ 16612300 w 24516184"/>
              <a:gd name="connsiteY16000" fmla="*/ 1778651 h 7200899"/>
              <a:gd name="connsiteX16001" fmla="*/ 16612300 w 24516184"/>
              <a:gd name="connsiteY16001" fmla="*/ 1778652 h 7200899"/>
              <a:gd name="connsiteX16002" fmla="*/ 16612300 w 24516184"/>
              <a:gd name="connsiteY16002" fmla="*/ 1778653 h 7200899"/>
              <a:gd name="connsiteX16003" fmla="*/ 16612300 w 24516184"/>
              <a:gd name="connsiteY16003" fmla="*/ 1778651 h 7200899"/>
              <a:gd name="connsiteX16004" fmla="*/ 16612300 w 24516184"/>
              <a:gd name="connsiteY16004" fmla="*/ 1778646 h 7200899"/>
              <a:gd name="connsiteX16005" fmla="*/ 16612302 w 24516184"/>
              <a:gd name="connsiteY16005" fmla="*/ 1778644 h 7200899"/>
              <a:gd name="connsiteX16006" fmla="*/ 16612304 w 24516184"/>
              <a:gd name="connsiteY16006" fmla="*/ 1778642 h 7200899"/>
              <a:gd name="connsiteX16007" fmla="*/ 16612304 w 24516184"/>
              <a:gd name="connsiteY16007" fmla="*/ 1778641 h 7200899"/>
              <a:gd name="connsiteX16008" fmla="*/ 16612304 w 24516184"/>
              <a:gd name="connsiteY16008" fmla="*/ 1778638 h 7200899"/>
              <a:gd name="connsiteX16009" fmla="*/ 16612304 w 24516184"/>
              <a:gd name="connsiteY16009" fmla="*/ 1778637 h 7200899"/>
              <a:gd name="connsiteX16010" fmla="*/ 16612312 w 24516184"/>
              <a:gd name="connsiteY16010" fmla="*/ 1778621 h 7200899"/>
              <a:gd name="connsiteX16011" fmla="*/ 16612310 w 24516184"/>
              <a:gd name="connsiteY16011" fmla="*/ 1778623 h 7200899"/>
              <a:gd name="connsiteX16012" fmla="*/ 16612310 w 24516184"/>
              <a:gd name="connsiteY16012" fmla="*/ 1778623 h 7200899"/>
              <a:gd name="connsiteX16013" fmla="*/ 16612314 w 24516184"/>
              <a:gd name="connsiteY16013" fmla="*/ 1778612 h 7200899"/>
              <a:gd name="connsiteX16014" fmla="*/ 16612314 w 24516184"/>
              <a:gd name="connsiteY16014" fmla="*/ 1778613 h 7200899"/>
              <a:gd name="connsiteX16015" fmla="*/ 16612312 w 24516184"/>
              <a:gd name="connsiteY16015" fmla="*/ 1778614 h 7200899"/>
              <a:gd name="connsiteX16016" fmla="*/ 16612316 w 24516184"/>
              <a:gd name="connsiteY16016" fmla="*/ 1778609 h 7200899"/>
              <a:gd name="connsiteX16017" fmla="*/ 16612314 w 24516184"/>
              <a:gd name="connsiteY16017" fmla="*/ 1778610 h 7200899"/>
              <a:gd name="connsiteX16018" fmla="*/ 16612312 w 24516184"/>
              <a:gd name="connsiteY16018" fmla="*/ 1778614 h 7200899"/>
              <a:gd name="connsiteX16019" fmla="*/ 16612312 w 24516184"/>
              <a:gd name="connsiteY16019" fmla="*/ 1778618 h 7200899"/>
              <a:gd name="connsiteX16020" fmla="*/ 16612312 w 24516184"/>
              <a:gd name="connsiteY16020" fmla="*/ 1778619 h 7200899"/>
              <a:gd name="connsiteX16021" fmla="*/ 16612310 w 24516184"/>
              <a:gd name="connsiteY16021" fmla="*/ 1778623 h 7200899"/>
              <a:gd name="connsiteX16022" fmla="*/ 16612308 w 24516184"/>
              <a:gd name="connsiteY16022" fmla="*/ 1778625 h 7200899"/>
              <a:gd name="connsiteX16023" fmla="*/ 16612308 w 24516184"/>
              <a:gd name="connsiteY16023" fmla="*/ 1778626 h 7200899"/>
              <a:gd name="connsiteX16024" fmla="*/ 16612308 w 24516184"/>
              <a:gd name="connsiteY16024" fmla="*/ 1778628 h 7200899"/>
              <a:gd name="connsiteX16025" fmla="*/ 16612308 w 24516184"/>
              <a:gd name="connsiteY16025" fmla="*/ 1778627 h 7200899"/>
              <a:gd name="connsiteX16026" fmla="*/ 16612306 w 24516184"/>
              <a:gd name="connsiteY16026" fmla="*/ 1778633 h 7200899"/>
              <a:gd name="connsiteX16027" fmla="*/ 16612308 w 24516184"/>
              <a:gd name="connsiteY16027" fmla="*/ 1778628 h 7200899"/>
              <a:gd name="connsiteX16028" fmla="*/ 16612308 w 24516184"/>
              <a:gd name="connsiteY16028" fmla="*/ 1778627 h 7200899"/>
              <a:gd name="connsiteX16029" fmla="*/ 16612308 w 24516184"/>
              <a:gd name="connsiteY16029" fmla="*/ 1778626 h 7200899"/>
              <a:gd name="connsiteX16030" fmla="*/ 16612310 w 24516184"/>
              <a:gd name="connsiteY16030" fmla="*/ 1778625 h 7200899"/>
              <a:gd name="connsiteX16031" fmla="*/ 16612308 w 24516184"/>
              <a:gd name="connsiteY16031" fmla="*/ 1778625 h 7200899"/>
              <a:gd name="connsiteX16032" fmla="*/ 16612310 w 24516184"/>
              <a:gd name="connsiteY16032" fmla="*/ 1778624 h 7200899"/>
              <a:gd name="connsiteX16033" fmla="*/ 16612312 w 24516184"/>
              <a:gd name="connsiteY16033" fmla="*/ 1778621 h 7200899"/>
              <a:gd name="connsiteX16034" fmla="*/ 16612312 w 24516184"/>
              <a:gd name="connsiteY16034" fmla="*/ 1778619 h 7200899"/>
              <a:gd name="connsiteX16035" fmla="*/ 16612312 w 24516184"/>
              <a:gd name="connsiteY16035" fmla="*/ 1778617 h 7200899"/>
              <a:gd name="connsiteX16036" fmla="*/ 16612312 w 24516184"/>
              <a:gd name="connsiteY16036" fmla="*/ 1778614 h 7200899"/>
              <a:gd name="connsiteX16037" fmla="*/ 16612312 w 24516184"/>
              <a:gd name="connsiteY16037" fmla="*/ 1778615 h 7200899"/>
              <a:gd name="connsiteX16038" fmla="*/ 16612314 w 24516184"/>
              <a:gd name="connsiteY16038" fmla="*/ 1778613 h 7200899"/>
              <a:gd name="connsiteX16039" fmla="*/ 16612318 w 24516184"/>
              <a:gd name="connsiteY16039" fmla="*/ 1778601 h 7200899"/>
              <a:gd name="connsiteX16040" fmla="*/ 16612316 w 24516184"/>
              <a:gd name="connsiteY16040" fmla="*/ 1778606 h 7200899"/>
              <a:gd name="connsiteX16041" fmla="*/ 16612316 w 24516184"/>
              <a:gd name="connsiteY16041" fmla="*/ 1778605 h 7200899"/>
              <a:gd name="connsiteX16042" fmla="*/ 16612324 w 24516184"/>
              <a:gd name="connsiteY16042" fmla="*/ 1778584 h 7200899"/>
              <a:gd name="connsiteX16043" fmla="*/ 16612322 w 24516184"/>
              <a:gd name="connsiteY16043" fmla="*/ 1778589 h 7200899"/>
              <a:gd name="connsiteX16044" fmla="*/ 16612322 w 24516184"/>
              <a:gd name="connsiteY16044" fmla="*/ 1778588 h 7200899"/>
              <a:gd name="connsiteX16045" fmla="*/ 16612324 w 24516184"/>
              <a:gd name="connsiteY16045" fmla="*/ 1778582 h 7200899"/>
              <a:gd name="connsiteX16046" fmla="*/ 16612324 w 24516184"/>
              <a:gd name="connsiteY16046" fmla="*/ 1778582 h 7200899"/>
              <a:gd name="connsiteX16047" fmla="*/ 16612324 w 24516184"/>
              <a:gd name="connsiteY16047" fmla="*/ 1778584 h 7200899"/>
              <a:gd name="connsiteX16048" fmla="*/ 16612326 w 24516184"/>
              <a:gd name="connsiteY16048" fmla="*/ 1778577 h 7200899"/>
              <a:gd name="connsiteX16049" fmla="*/ 16612324 w 24516184"/>
              <a:gd name="connsiteY16049" fmla="*/ 1778581 h 7200899"/>
              <a:gd name="connsiteX16050" fmla="*/ 16612324 w 24516184"/>
              <a:gd name="connsiteY16050" fmla="*/ 1778582 h 7200899"/>
              <a:gd name="connsiteX16051" fmla="*/ 16612322 w 24516184"/>
              <a:gd name="connsiteY16051" fmla="*/ 1778588 h 7200899"/>
              <a:gd name="connsiteX16052" fmla="*/ 16612316 w 24516184"/>
              <a:gd name="connsiteY16052" fmla="*/ 1778605 h 7200899"/>
              <a:gd name="connsiteX16053" fmla="*/ 16612316 w 24516184"/>
              <a:gd name="connsiteY16053" fmla="*/ 1778607 h 7200899"/>
              <a:gd name="connsiteX16054" fmla="*/ 16612316 w 24516184"/>
              <a:gd name="connsiteY16054" fmla="*/ 1778607 h 7200899"/>
              <a:gd name="connsiteX16055" fmla="*/ 16612318 w 24516184"/>
              <a:gd name="connsiteY16055" fmla="*/ 1778601 h 7200899"/>
              <a:gd name="connsiteX16056" fmla="*/ 16612322 w 24516184"/>
              <a:gd name="connsiteY16056" fmla="*/ 1778589 h 7200899"/>
              <a:gd name="connsiteX16057" fmla="*/ 16612320 w 24516184"/>
              <a:gd name="connsiteY16057" fmla="*/ 1778599 h 7200899"/>
              <a:gd name="connsiteX16058" fmla="*/ 16612324 w 24516184"/>
              <a:gd name="connsiteY16058" fmla="*/ 1778582 h 7200899"/>
              <a:gd name="connsiteX16059" fmla="*/ 16612328 w 24516184"/>
              <a:gd name="connsiteY16059" fmla="*/ 1778577 h 7200899"/>
              <a:gd name="connsiteX16060" fmla="*/ 16612326 w 24516184"/>
              <a:gd name="connsiteY16060" fmla="*/ 1778578 h 7200899"/>
              <a:gd name="connsiteX16061" fmla="*/ 16612328 w 24516184"/>
              <a:gd name="connsiteY16061" fmla="*/ 1778573 h 7200899"/>
              <a:gd name="connsiteX16062" fmla="*/ 16612328 w 24516184"/>
              <a:gd name="connsiteY16062" fmla="*/ 1778575 h 7200899"/>
              <a:gd name="connsiteX16063" fmla="*/ 16612328 w 24516184"/>
              <a:gd name="connsiteY16063" fmla="*/ 1778576 h 7200899"/>
              <a:gd name="connsiteX16064" fmla="*/ 16612332 w 24516184"/>
              <a:gd name="connsiteY16064" fmla="*/ 1778566 h 7200899"/>
              <a:gd name="connsiteX16065" fmla="*/ 16612332 w 24516184"/>
              <a:gd name="connsiteY16065" fmla="*/ 1778567 h 7200899"/>
              <a:gd name="connsiteX16066" fmla="*/ 16612330 w 24516184"/>
              <a:gd name="connsiteY16066" fmla="*/ 1778568 h 7200899"/>
              <a:gd name="connsiteX16067" fmla="*/ 16612336 w 24516184"/>
              <a:gd name="connsiteY16067" fmla="*/ 1778556 h 7200899"/>
              <a:gd name="connsiteX16068" fmla="*/ 16612336 w 24516184"/>
              <a:gd name="connsiteY16068" fmla="*/ 1778557 h 7200899"/>
              <a:gd name="connsiteX16069" fmla="*/ 16612332 w 24516184"/>
              <a:gd name="connsiteY16069" fmla="*/ 1778560 h 7200899"/>
              <a:gd name="connsiteX16070" fmla="*/ 16612336 w 24516184"/>
              <a:gd name="connsiteY16070" fmla="*/ 1778552 h 7200899"/>
              <a:gd name="connsiteX16071" fmla="*/ 16612336 w 24516184"/>
              <a:gd name="connsiteY16071" fmla="*/ 1778553 h 7200899"/>
              <a:gd name="connsiteX16072" fmla="*/ 16612336 w 24516184"/>
              <a:gd name="connsiteY16072" fmla="*/ 1778556 h 7200899"/>
              <a:gd name="connsiteX16073" fmla="*/ 16612340 w 24516184"/>
              <a:gd name="connsiteY16073" fmla="*/ 1778545 h 7200899"/>
              <a:gd name="connsiteX16074" fmla="*/ 16612340 w 24516184"/>
              <a:gd name="connsiteY16074" fmla="*/ 1778547 h 7200899"/>
              <a:gd name="connsiteX16075" fmla="*/ 16612338 w 24516184"/>
              <a:gd name="connsiteY16075" fmla="*/ 1778548 h 7200899"/>
              <a:gd name="connsiteX16076" fmla="*/ 16612340 w 24516184"/>
              <a:gd name="connsiteY16076" fmla="*/ 1778543 h 7200899"/>
              <a:gd name="connsiteX16077" fmla="*/ 16612340 w 24516184"/>
              <a:gd name="connsiteY16077" fmla="*/ 1778544 h 7200899"/>
              <a:gd name="connsiteX16078" fmla="*/ 16612340 w 24516184"/>
              <a:gd name="connsiteY16078" fmla="*/ 1778545 h 7200899"/>
              <a:gd name="connsiteX16079" fmla="*/ 16612340 w 24516184"/>
              <a:gd name="connsiteY16079" fmla="*/ 1778540 h 7200899"/>
              <a:gd name="connsiteX16080" fmla="*/ 16612340 w 24516184"/>
              <a:gd name="connsiteY16080" fmla="*/ 1778542 h 7200899"/>
              <a:gd name="connsiteX16081" fmla="*/ 16612340 w 24516184"/>
              <a:gd name="connsiteY16081" fmla="*/ 1778543 h 7200899"/>
              <a:gd name="connsiteX16082" fmla="*/ 16612342 w 24516184"/>
              <a:gd name="connsiteY16082" fmla="*/ 1778539 h 7200899"/>
              <a:gd name="connsiteX16083" fmla="*/ 16612342 w 24516184"/>
              <a:gd name="connsiteY16083" fmla="*/ 1778539 h 7200899"/>
              <a:gd name="connsiteX16084" fmla="*/ 16612340 w 24516184"/>
              <a:gd name="connsiteY16084" fmla="*/ 1778540 h 7200899"/>
              <a:gd name="connsiteX16085" fmla="*/ 16612346 w 24516184"/>
              <a:gd name="connsiteY16085" fmla="*/ 1778526 h 7200899"/>
              <a:gd name="connsiteX16086" fmla="*/ 16612344 w 24516184"/>
              <a:gd name="connsiteY16086" fmla="*/ 1778537 h 7200899"/>
              <a:gd name="connsiteX16087" fmla="*/ 16612342 w 24516184"/>
              <a:gd name="connsiteY16087" fmla="*/ 1778539 h 7200899"/>
              <a:gd name="connsiteX16088" fmla="*/ 16612348 w 24516184"/>
              <a:gd name="connsiteY16088" fmla="*/ 1778523 h 7200899"/>
              <a:gd name="connsiteX16089" fmla="*/ 16612348 w 24516184"/>
              <a:gd name="connsiteY16089" fmla="*/ 1778524 h 7200899"/>
              <a:gd name="connsiteX16090" fmla="*/ 16612346 w 24516184"/>
              <a:gd name="connsiteY16090" fmla="*/ 1778526 h 7200899"/>
              <a:gd name="connsiteX16091" fmla="*/ 16612348 w 24516184"/>
              <a:gd name="connsiteY16091" fmla="*/ 1778521 h 7200899"/>
              <a:gd name="connsiteX16092" fmla="*/ 16612348 w 24516184"/>
              <a:gd name="connsiteY16092" fmla="*/ 1778522 h 7200899"/>
              <a:gd name="connsiteX16093" fmla="*/ 16612348 w 24516184"/>
              <a:gd name="connsiteY16093" fmla="*/ 1778523 h 7200899"/>
              <a:gd name="connsiteX16094" fmla="*/ 16612356 w 24516184"/>
              <a:gd name="connsiteY16094" fmla="*/ 1778502 h 7200899"/>
              <a:gd name="connsiteX16095" fmla="*/ 16612354 w 24516184"/>
              <a:gd name="connsiteY16095" fmla="*/ 1778503 h 7200899"/>
              <a:gd name="connsiteX16096" fmla="*/ 16612354 w 24516184"/>
              <a:gd name="connsiteY16096" fmla="*/ 1778502 h 7200899"/>
              <a:gd name="connsiteX16097" fmla="*/ 16612352 w 24516184"/>
              <a:gd name="connsiteY16097" fmla="*/ 1778507 h 7200899"/>
              <a:gd name="connsiteX16098" fmla="*/ 16612332 w 24516184"/>
              <a:gd name="connsiteY16098" fmla="*/ 1778560 h 7200899"/>
              <a:gd name="connsiteX16099" fmla="*/ 16612332 w 24516184"/>
              <a:gd name="connsiteY16099" fmla="*/ 1778561 h 7200899"/>
              <a:gd name="connsiteX16100" fmla="*/ 16612332 w 24516184"/>
              <a:gd name="connsiteY16100" fmla="*/ 1778562 h 7200899"/>
              <a:gd name="connsiteX16101" fmla="*/ 16612328 w 24516184"/>
              <a:gd name="connsiteY16101" fmla="*/ 1778572 h 7200899"/>
              <a:gd name="connsiteX16102" fmla="*/ 16612328 w 24516184"/>
              <a:gd name="connsiteY16102" fmla="*/ 1778576 h 7200899"/>
              <a:gd name="connsiteX16103" fmla="*/ 16612328 w 24516184"/>
              <a:gd name="connsiteY16103" fmla="*/ 1778576 h 7200899"/>
              <a:gd name="connsiteX16104" fmla="*/ 16612328 w 24516184"/>
              <a:gd name="connsiteY16104" fmla="*/ 1778575 h 7200899"/>
              <a:gd name="connsiteX16105" fmla="*/ 16612328 w 24516184"/>
              <a:gd name="connsiteY16105" fmla="*/ 1778571 h 7200899"/>
              <a:gd name="connsiteX16106" fmla="*/ 16612330 w 24516184"/>
              <a:gd name="connsiteY16106" fmla="*/ 1778568 h 7200899"/>
              <a:gd name="connsiteX16107" fmla="*/ 16612330 w 24516184"/>
              <a:gd name="connsiteY16107" fmla="*/ 1778569 h 7200899"/>
              <a:gd name="connsiteX16108" fmla="*/ 16612332 w 24516184"/>
              <a:gd name="connsiteY16108" fmla="*/ 1778567 h 7200899"/>
              <a:gd name="connsiteX16109" fmla="*/ 16612332 w 24516184"/>
              <a:gd name="connsiteY16109" fmla="*/ 1778563 h 7200899"/>
              <a:gd name="connsiteX16110" fmla="*/ 16612332 w 24516184"/>
              <a:gd name="connsiteY16110" fmla="*/ 1778561 h 7200899"/>
              <a:gd name="connsiteX16111" fmla="*/ 16612336 w 24516184"/>
              <a:gd name="connsiteY16111" fmla="*/ 1778557 h 7200899"/>
              <a:gd name="connsiteX16112" fmla="*/ 16612336 w 24516184"/>
              <a:gd name="connsiteY16112" fmla="*/ 1778553 h 7200899"/>
              <a:gd name="connsiteX16113" fmla="*/ 16612336 w 24516184"/>
              <a:gd name="connsiteY16113" fmla="*/ 1778550 h 7200899"/>
              <a:gd name="connsiteX16114" fmla="*/ 16612338 w 24516184"/>
              <a:gd name="connsiteY16114" fmla="*/ 1778548 h 7200899"/>
              <a:gd name="connsiteX16115" fmla="*/ 16612338 w 24516184"/>
              <a:gd name="connsiteY16115" fmla="*/ 1778549 h 7200899"/>
              <a:gd name="connsiteX16116" fmla="*/ 16612340 w 24516184"/>
              <a:gd name="connsiteY16116" fmla="*/ 1778547 h 7200899"/>
              <a:gd name="connsiteX16117" fmla="*/ 16612340 w 24516184"/>
              <a:gd name="connsiteY16117" fmla="*/ 1778544 h 7200899"/>
              <a:gd name="connsiteX16118" fmla="*/ 16612340 w 24516184"/>
              <a:gd name="connsiteY16118" fmla="*/ 1778542 h 7200899"/>
              <a:gd name="connsiteX16119" fmla="*/ 16612342 w 24516184"/>
              <a:gd name="connsiteY16119" fmla="*/ 1778539 h 7200899"/>
              <a:gd name="connsiteX16120" fmla="*/ 16612344 w 24516184"/>
              <a:gd name="connsiteY16120" fmla="*/ 1778537 h 7200899"/>
              <a:gd name="connsiteX16121" fmla="*/ 16612348 w 24516184"/>
              <a:gd name="connsiteY16121" fmla="*/ 1778524 h 7200899"/>
              <a:gd name="connsiteX16122" fmla="*/ 16612348 w 24516184"/>
              <a:gd name="connsiteY16122" fmla="*/ 1778522 h 7200899"/>
              <a:gd name="connsiteX16123" fmla="*/ 16612350 w 24516184"/>
              <a:gd name="connsiteY16123" fmla="*/ 1778515 h 7200899"/>
              <a:gd name="connsiteX16124" fmla="*/ 16612352 w 24516184"/>
              <a:gd name="connsiteY16124" fmla="*/ 1778507 h 7200899"/>
              <a:gd name="connsiteX16125" fmla="*/ 16612354 w 24516184"/>
              <a:gd name="connsiteY16125" fmla="*/ 1778503 h 7200899"/>
              <a:gd name="connsiteX16126" fmla="*/ 16612354 w 24516184"/>
              <a:gd name="connsiteY16126" fmla="*/ 1778504 h 7200899"/>
              <a:gd name="connsiteX16127" fmla="*/ 16612358 w 24516184"/>
              <a:gd name="connsiteY16127" fmla="*/ 1778493 h 7200899"/>
              <a:gd name="connsiteX16128" fmla="*/ 16612356 w 24516184"/>
              <a:gd name="connsiteY16128" fmla="*/ 1778494 h 7200899"/>
              <a:gd name="connsiteX16129" fmla="*/ 16612356 w 24516184"/>
              <a:gd name="connsiteY16129" fmla="*/ 1778495 h 7200899"/>
              <a:gd name="connsiteX16130" fmla="*/ 16612356 w 24516184"/>
              <a:gd name="connsiteY16130" fmla="*/ 1778497 h 7200899"/>
              <a:gd name="connsiteX16131" fmla="*/ 16612356 w 24516184"/>
              <a:gd name="connsiteY16131" fmla="*/ 1778497 h 7200899"/>
              <a:gd name="connsiteX16132" fmla="*/ 16612356 w 24516184"/>
              <a:gd name="connsiteY16132" fmla="*/ 1778496 h 7200899"/>
              <a:gd name="connsiteX16133" fmla="*/ 16612356 w 24516184"/>
              <a:gd name="connsiteY16133" fmla="*/ 1778495 h 7200899"/>
              <a:gd name="connsiteX16134" fmla="*/ 16612360 w 24516184"/>
              <a:gd name="connsiteY16134" fmla="*/ 1778484 h 7200899"/>
              <a:gd name="connsiteX16135" fmla="*/ 16612360 w 24516184"/>
              <a:gd name="connsiteY16135" fmla="*/ 1778485 h 7200899"/>
              <a:gd name="connsiteX16136" fmla="*/ 16612360 w 24516184"/>
              <a:gd name="connsiteY16136" fmla="*/ 1778489 h 7200899"/>
              <a:gd name="connsiteX16137" fmla="*/ 16612360 w 24516184"/>
              <a:gd name="connsiteY16137" fmla="*/ 1778488 h 7200899"/>
              <a:gd name="connsiteX16138" fmla="*/ 16612364 w 24516184"/>
              <a:gd name="connsiteY16138" fmla="*/ 1778472 h 7200899"/>
              <a:gd name="connsiteX16139" fmla="*/ 16612364 w 24516184"/>
              <a:gd name="connsiteY16139" fmla="*/ 1778473 h 7200899"/>
              <a:gd name="connsiteX16140" fmla="*/ 16612364 w 24516184"/>
              <a:gd name="connsiteY16140" fmla="*/ 1778473 h 7200899"/>
              <a:gd name="connsiteX16141" fmla="*/ 16612368 w 24516184"/>
              <a:gd name="connsiteY16141" fmla="*/ 1778463 h 7200899"/>
              <a:gd name="connsiteX16142" fmla="*/ 16612368 w 24516184"/>
              <a:gd name="connsiteY16142" fmla="*/ 1778464 h 7200899"/>
              <a:gd name="connsiteX16143" fmla="*/ 16612368 w 24516184"/>
              <a:gd name="connsiteY16143" fmla="*/ 1778465 h 7200899"/>
              <a:gd name="connsiteX16144" fmla="*/ 16612364 w 24516184"/>
              <a:gd name="connsiteY16144" fmla="*/ 1778472 h 7200899"/>
              <a:gd name="connsiteX16145" fmla="*/ 16612364 w 24516184"/>
              <a:gd name="connsiteY16145" fmla="*/ 1778473 h 7200899"/>
              <a:gd name="connsiteX16146" fmla="*/ 16612364 w 24516184"/>
              <a:gd name="connsiteY16146" fmla="*/ 1778474 h 7200899"/>
              <a:gd name="connsiteX16147" fmla="*/ 16612360 w 24516184"/>
              <a:gd name="connsiteY16147" fmla="*/ 1778488 h 7200899"/>
              <a:gd name="connsiteX16148" fmla="*/ 16612358 w 24516184"/>
              <a:gd name="connsiteY16148" fmla="*/ 1778492 h 7200899"/>
              <a:gd name="connsiteX16149" fmla="*/ 16612360 w 24516184"/>
              <a:gd name="connsiteY16149" fmla="*/ 1778489 h 7200899"/>
              <a:gd name="connsiteX16150" fmla="*/ 16612358 w 24516184"/>
              <a:gd name="connsiteY16150" fmla="*/ 1778492 h 7200899"/>
              <a:gd name="connsiteX16151" fmla="*/ 16612360 w 24516184"/>
              <a:gd name="connsiteY16151" fmla="*/ 1778485 h 7200899"/>
              <a:gd name="connsiteX16152" fmla="*/ 16612362 w 24516184"/>
              <a:gd name="connsiteY16152" fmla="*/ 1778483 h 7200899"/>
              <a:gd name="connsiteX16153" fmla="*/ 16612364 w 24516184"/>
              <a:gd name="connsiteY16153" fmla="*/ 1778474 h 7200899"/>
              <a:gd name="connsiteX16154" fmla="*/ 16612364 w 24516184"/>
              <a:gd name="connsiteY16154" fmla="*/ 1778473 h 7200899"/>
              <a:gd name="connsiteX16155" fmla="*/ 16612364 w 24516184"/>
              <a:gd name="connsiteY16155" fmla="*/ 1778479 h 7200899"/>
              <a:gd name="connsiteX16156" fmla="*/ 16612366 w 24516184"/>
              <a:gd name="connsiteY16156" fmla="*/ 1778470 h 7200899"/>
              <a:gd name="connsiteX16157" fmla="*/ 16612364 w 24516184"/>
              <a:gd name="connsiteY16157" fmla="*/ 1778472 h 7200899"/>
              <a:gd name="connsiteX16158" fmla="*/ 16612364 w 24516184"/>
              <a:gd name="connsiteY16158" fmla="*/ 1778472 h 7200899"/>
              <a:gd name="connsiteX16159" fmla="*/ 16612368 w 24516184"/>
              <a:gd name="connsiteY16159" fmla="*/ 1778466 h 7200899"/>
              <a:gd name="connsiteX16160" fmla="*/ 16612368 w 24516184"/>
              <a:gd name="connsiteY16160" fmla="*/ 1778465 h 7200899"/>
              <a:gd name="connsiteX16161" fmla="*/ 16612368 w 24516184"/>
              <a:gd name="connsiteY16161" fmla="*/ 1778464 h 7200899"/>
              <a:gd name="connsiteX16162" fmla="*/ 16612370 w 24516184"/>
              <a:gd name="connsiteY16162" fmla="*/ 1778459 h 7200899"/>
              <a:gd name="connsiteX16163" fmla="*/ 16612368 w 24516184"/>
              <a:gd name="connsiteY16163" fmla="*/ 1778460 h 7200899"/>
              <a:gd name="connsiteX16164" fmla="*/ 16612368 w 24516184"/>
              <a:gd name="connsiteY16164" fmla="*/ 1778461 h 7200899"/>
              <a:gd name="connsiteX16165" fmla="*/ 16612372 w 24516184"/>
              <a:gd name="connsiteY16165" fmla="*/ 1778450 h 7200899"/>
              <a:gd name="connsiteX16166" fmla="*/ 16612372 w 24516184"/>
              <a:gd name="connsiteY16166" fmla="*/ 1778454 h 7200899"/>
              <a:gd name="connsiteX16167" fmla="*/ 16612372 w 24516184"/>
              <a:gd name="connsiteY16167" fmla="*/ 1778455 h 7200899"/>
              <a:gd name="connsiteX16168" fmla="*/ 16612372 w 24516184"/>
              <a:gd name="connsiteY16168" fmla="*/ 1778455 h 7200899"/>
              <a:gd name="connsiteX16169" fmla="*/ 16612370 w 24516184"/>
              <a:gd name="connsiteY16169" fmla="*/ 1778457 h 7200899"/>
              <a:gd name="connsiteX16170" fmla="*/ 16612370 w 24516184"/>
              <a:gd name="connsiteY16170" fmla="*/ 1778458 h 7200899"/>
              <a:gd name="connsiteX16171" fmla="*/ 16612372 w 24516184"/>
              <a:gd name="connsiteY16171" fmla="*/ 1778456 h 7200899"/>
              <a:gd name="connsiteX16172" fmla="*/ 16612372 w 24516184"/>
              <a:gd name="connsiteY16172" fmla="*/ 1778455 h 7200899"/>
              <a:gd name="connsiteX16173" fmla="*/ 16612372 w 24516184"/>
              <a:gd name="connsiteY16173" fmla="*/ 1778454 h 7200899"/>
              <a:gd name="connsiteX16174" fmla="*/ 16612372 w 24516184"/>
              <a:gd name="connsiteY16174" fmla="*/ 1778451 h 7200899"/>
              <a:gd name="connsiteX16175" fmla="*/ 16612378 w 24516184"/>
              <a:gd name="connsiteY16175" fmla="*/ 1778436 h 7200899"/>
              <a:gd name="connsiteX16176" fmla="*/ 16612380 w 24516184"/>
              <a:gd name="connsiteY16176" fmla="*/ 1778436 h 7200899"/>
              <a:gd name="connsiteX16177" fmla="*/ 16612378 w 24516184"/>
              <a:gd name="connsiteY16177" fmla="*/ 1778436 h 7200899"/>
              <a:gd name="connsiteX16178" fmla="*/ 16612384 w 24516184"/>
              <a:gd name="connsiteY16178" fmla="*/ 1778418 h 7200899"/>
              <a:gd name="connsiteX16179" fmla="*/ 16612384 w 24516184"/>
              <a:gd name="connsiteY16179" fmla="*/ 1778419 h 7200899"/>
              <a:gd name="connsiteX16180" fmla="*/ 16612384 w 24516184"/>
              <a:gd name="connsiteY16180" fmla="*/ 1778420 h 7200899"/>
              <a:gd name="connsiteX16181" fmla="*/ 16612384 w 24516184"/>
              <a:gd name="connsiteY16181" fmla="*/ 1778422 h 7200899"/>
              <a:gd name="connsiteX16182" fmla="*/ 16612384 w 24516184"/>
              <a:gd name="connsiteY16182" fmla="*/ 1778422 h 7200899"/>
              <a:gd name="connsiteX16183" fmla="*/ 16612384 w 24516184"/>
              <a:gd name="connsiteY16183" fmla="*/ 1778423 h 7200899"/>
              <a:gd name="connsiteX16184" fmla="*/ 16612382 w 24516184"/>
              <a:gd name="connsiteY16184" fmla="*/ 1778427 h 7200899"/>
              <a:gd name="connsiteX16185" fmla="*/ 16612380 w 24516184"/>
              <a:gd name="connsiteY16185" fmla="*/ 1778430 h 7200899"/>
              <a:gd name="connsiteX16186" fmla="*/ 16612380 w 24516184"/>
              <a:gd name="connsiteY16186" fmla="*/ 1778429 h 7200899"/>
              <a:gd name="connsiteX16187" fmla="*/ 16612380 w 24516184"/>
              <a:gd name="connsiteY16187" fmla="*/ 1778432 h 7200899"/>
              <a:gd name="connsiteX16188" fmla="*/ 16612380 w 24516184"/>
              <a:gd name="connsiteY16188" fmla="*/ 1778433 h 7200899"/>
              <a:gd name="connsiteX16189" fmla="*/ 16612380 w 24516184"/>
              <a:gd name="connsiteY16189" fmla="*/ 1778433 h 7200899"/>
              <a:gd name="connsiteX16190" fmla="*/ 16612380 w 24516184"/>
              <a:gd name="connsiteY16190" fmla="*/ 1778435 h 7200899"/>
              <a:gd name="connsiteX16191" fmla="*/ 16612378 w 24516184"/>
              <a:gd name="connsiteY16191" fmla="*/ 1778436 h 7200899"/>
              <a:gd name="connsiteX16192" fmla="*/ 16612376 w 24516184"/>
              <a:gd name="connsiteY16192" fmla="*/ 1778440 h 7200899"/>
              <a:gd name="connsiteX16193" fmla="*/ 16612376 w 24516184"/>
              <a:gd name="connsiteY16193" fmla="*/ 1778441 h 7200899"/>
              <a:gd name="connsiteX16194" fmla="*/ 16612376 w 24516184"/>
              <a:gd name="connsiteY16194" fmla="*/ 1778444 h 7200899"/>
              <a:gd name="connsiteX16195" fmla="*/ 16612376 w 24516184"/>
              <a:gd name="connsiteY16195" fmla="*/ 1778445 h 7200899"/>
              <a:gd name="connsiteX16196" fmla="*/ 16612374 w 24516184"/>
              <a:gd name="connsiteY16196" fmla="*/ 1778447 h 7200899"/>
              <a:gd name="connsiteX16197" fmla="*/ 16612372 w 24516184"/>
              <a:gd name="connsiteY16197" fmla="*/ 1778449 h 7200899"/>
              <a:gd name="connsiteX16198" fmla="*/ 16612374 w 24516184"/>
              <a:gd name="connsiteY16198" fmla="*/ 1778448 h 7200899"/>
              <a:gd name="connsiteX16199" fmla="*/ 16612374 w 24516184"/>
              <a:gd name="connsiteY16199" fmla="*/ 1778447 h 7200899"/>
              <a:gd name="connsiteX16200" fmla="*/ 16612376 w 24516184"/>
              <a:gd name="connsiteY16200" fmla="*/ 1778447 h 7200899"/>
              <a:gd name="connsiteX16201" fmla="*/ 16612376 w 24516184"/>
              <a:gd name="connsiteY16201" fmla="*/ 1778446 h 7200899"/>
              <a:gd name="connsiteX16202" fmla="*/ 16612376 w 24516184"/>
              <a:gd name="connsiteY16202" fmla="*/ 1778446 h 7200899"/>
              <a:gd name="connsiteX16203" fmla="*/ 16612376 w 24516184"/>
              <a:gd name="connsiteY16203" fmla="*/ 1778445 h 7200899"/>
              <a:gd name="connsiteX16204" fmla="*/ 16612376 w 24516184"/>
              <a:gd name="connsiteY16204" fmla="*/ 1778445 h 7200899"/>
              <a:gd name="connsiteX16205" fmla="*/ 16612376 w 24516184"/>
              <a:gd name="connsiteY16205" fmla="*/ 1778442 h 7200899"/>
              <a:gd name="connsiteX16206" fmla="*/ 16612376 w 24516184"/>
              <a:gd name="connsiteY16206" fmla="*/ 1778441 h 7200899"/>
              <a:gd name="connsiteX16207" fmla="*/ 16612380 w 24516184"/>
              <a:gd name="connsiteY16207" fmla="*/ 1778436 h 7200899"/>
              <a:gd name="connsiteX16208" fmla="*/ 16612380 w 24516184"/>
              <a:gd name="connsiteY16208" fmla="*/ 1778433 h 7200899"/>
              <a:gd name="connsiteX16209" fmla="*/ 16612380 w 24516184"/>
              <a:gd name="connsiteY16209" fmla="*/ 1778432 h 7200899"/>
              <a:gd name="connsiteX16210" fmla="*/ 16612380 w 24516184"/>
              <a:gd name="connsiteY16210" fmla="*/ 1778430 h 7200899"/>
              <a:gd name="connsiteX16211" fmla="*/ 16612380 w 24516184"/>
              <a:gd name="connsiteY16211" fmla="*/ 1778431 h 7200899"/>
              <a:gd name="connsiteX16212" fmla="*/ 16612384 w 24516184"/>
              <a:gd name="connsiteY16212" fmla="*/ 1778422 h 7200899"/>
              <a:gd name="connsiteX16213" fmla="*/ 16612384 w 24516184"/>
              <a:gd name="connsiteY16213" fmla="*/ 1778421 h 7200899"/>
              <a:gd name="connsiteX16214" fmla="*/ 16612388 w 24516184"/>
              <a:gd name="connsiteY16214" fmla="*/ 1778409 h 7200899"/>
              <a:gd name="connsiteX16215" fmla="*/ 16612388 w 24516184"/>
              <a:gd name="connsiteY16215" fmla="*/ 1778410 h 7200899"/>
              <a:gd name="connsiteX16216" fmla="*/ 16612388 w 24516184"/>
              <a:gd name="connsiteY16216" fmla="*/ 1778412 h 7200899"/>
              <a:gd name="connsiteX16217" fmla="*/ 16612390 w 24516184"/>
              <a:gd name="connsiteY16217" fmla="*/ 1778406 h 7200899"/>
              <a:gd name="connsiteX16218" fmla="*/ 16612388 w 24516184"/>
              <a:gd name="connsiteY16218" fmla="*/ 1778408 h 7200899"/>
              <a:gd name="connsiteX16219" fmla="*/ 16612388 w 24516184"/>
              <a:gd name="connsiteY16219" fmla="*/ 1778409 h 7200899"/>
              <a:gd name="connsiteX16220" fmla="*/ 16612392 w 24516184"/>
              <a:gd name="connsiteY16220" fmla="*/ 1778401 h 7200899"/>
              <a:gd name="connsiteX16221" fmla="*/ 16612392 w 24516184"/>
              <a:gd name="connsiteY16221" fmla="*/ 1778402 h 7200899"/>
              <a:gd name="connsiteX16222" fmla="*/ 16612390 w 24516184"/>
              <a:gd name="connsiteY16222" fmla="*/ 1778406 h 7200899"/>
              <a:gd name="connsiteX16223" fmla="*/ 16612406 w 24516184"/>
              <a:gd name="connsiteY16223" fmla="*/ 1778361 h 7200899"/>
              <a:gd name="connsiteX16224" fmla="*/ 16612404 w 24516184"/>
              <a:gd name="connsiteY16224" fmla="*/ 1778371 h 7200899"/>
              <a:gd name="connsiteX16225" fmla="*/ 16612402 w 24516184"/>
              <a:gd name="connsiteY16225" fmla="*/ 1778371 h 7200899"/>
              <a:gd name="connsiteX16226" fmla="*/ 16612406 w 24516184"/>
              <a:gd name="connsiteY16226" fmla="*/ 1778360 h 7200899"/>
              <a:gd name="connsiteX16227" fmla="*/ 16612406 w 24516184"/>
              <a:gd name="connsiteY16227" fmla="*/ 1778361 h 7200899"/>
              <a:gd name="connsiteX16228" fmla="*/ 16612406 w 24516184"/>
              <a:gd name="connsiteY16228" fmla="*/ 1778361 h 7200899"/>
              <a:gd name="connsiteX16229" fmla="*/ 16612408 w 24516184"/>
              <a:gd name="connsiteY16229" fmla="*/ 1778357 h 7200899"/>
              <a:gd name="connsiteX16230" fmla="*/ 16612408 w 24516184"/>
              <a:gd name="connsiteY16230" fmla="*/ 1778358 h 7200899"/>
              <a:gd name="connsiteX16231" fmla="*/ 16612406 w 24516184"/>
              <a:gd name="connsiteY16231" fmla="*/ 1778360 h 7200899"/>
              <a:gd name="connsiteX16232" fmla="*/ 16612408 w 24516184"/>
              <a:gd name="connsiteY16232" fmla="*/ 1778355 h 7200899"/>
              <a:gd name="connsiteX16233" fmla="*/ 16612408 w 24516184"/>
              <a:gd name="connsiteY16233" fmla="*/ 1778357 h 7200899"/>
              <a:gd name="connsiteX16234" fmla="*/ 16612408 w 24516184"/>
              <a:gd name="connsiteY16234" fmla="*/ 1778356 h 7200899"/>
              <a:gd name="connsiteX16235" fmla="*/ 16612412 w 24516184"/>
              <a:gd name="connsiteY16235" fmla="*/ 1778347 h 7200899"/>
              <a:gd name="connsiteX16236" fmla="*/ 16612412 w 24516184"/>
              <a:gd name="connsiteY16236" fmla="*/ 1778349 h 7200899"/>
              <a:gd name="connsiteX16237" fmla="*/ 16612410 w 24516184"/>
              <a:gd name="connsiteY16237" fmla="*/ 1778351 h 7200899"/>
              <a:gd name="connsiteX16238" fmla="*/ 21136648 w 24516184"/>
              <a:gd name="connsiteY16238" fmla="*/ 1778281 h 7200899"/>
              <a:gd name="connsiteX16239" fmla="*/ 21139692 w 24516184"/>
              <a:gd name="connsiteY16239" fmla="*/ 1832128 h 7200899"/>
              <a:gd name="connsiteX16240" fmla="*/ 21118712 w 24516184"/>
              <a:gd name="connsiteY16240" fmla="*/ 1797224 h 7200899"/>
              <a:gd name="connsiteX16241" fmla="*/ 21136648 w 24516184"/>
              <a:gd name="connsiteY16241" fmla="*/ 1778281 h 7200899"/>
              <a:gd name="connsiteX16242" fmla="*/ 16612456 w 24516184"/>
              <a:gd name="connsiteY16242" fmla="*/ 1778222 h 7200899"/>
              <a:gd name="connsiteX16243" fmla="*/ 16612456 w 24516184"/>
              <a:gd name="connsiteY16243" fmla="*/ 1778224 h 7200899"/>
              <a:gd name="connsiteX16244" fmla="*/ 16612456 w 24516184"/>
              <a:gd name="connsiteY16244" fmla="*/ 1778223 h 7200899"/>
              <a:gd name="connsiteX16245" fmla="*/ 16612476 w 24516184"/>
              <a:gd name="connsiteY16245" fmla="*/ 1778170 h 7200899"/>
              <a:gd name="connsiteX16246" fmla="*/ 16612460 w 24516184"/>
              <a:gd name="connsiteY16246" fmla="*/ 1778213 h 7200899"/>
              <a:gd name="connsiteX16247" fmla="*/ 16612460 w 24516184"/>
              <a:gd name="connsiteY16247" fmla="*/ 1778209 h 7200899"/>
              <a:gd name="connsiteX16248" fmla="*/ 16612520 w 24516184"/>
              <a:gd name="connsiteY16248" fmla="*/ 1778051 h 7200899"/>
              <a:gd name="connsiteX16249" fmla="*/ 16612476 w 24516184"/>
              <a:gd name="connsiteY16249" fmla="*/ 1778170 h 7200899"/>
              <a:gd name="connsiteX16250" fmla="*/ 16612496 w 24516184"/>
              <a:gd name="connsiteY16250" fmla="*/ 1778113 h 7200899"/>
              <a:gd name="connsiteX16251" fmla="*/ 16612618 w 24516184"/>
              <a:gd name="connsiteY16251" fmla="*/ 1777784 h 7200899"/>
              <a:gd name="connsiteX16252" fmla="*/ 16612520 w 24516184"/>
              <a:gd name="connsiteY16252" fmla="*/ 1778051 h 7200899"/>
              <a:gd name="connsiteX16253" fmla="*/ 16612592 w 24516184"/>
              <a:gd name="connsiteY16253" fmla="*/ 1777849 h 7200899"/>
              <a:gd name="connsiteX16254" fmla="*/ 16612638 w 24516184"/>
              <a:gd name="connsiteY16254" fmla="*/ 1777729 h 7200899"/>
              <a:gd name="connsiteX16255" fmla="*/ 16612618 w 24516184"/>
              <a:gd name="connsiteY16255" fmla="*/ 1777784 h 7200899"/>
              <a:gd name="connsiteX16256" fmla="*/ 16612618 w 24516184"/>
              <a:gd name="connsiteY16256" fmla="*/ 1777783 h 7200899"/>
              <a:gd name="connsiteX16257" fmla="*/ 16612668 w 24516184"/>
              <a:gd name="connsiteY16257" fmla="*/ 1777647 h 7200899"/>
              <a:gd name="connsiteX16258" fmla="*/ 16612638 w 24516184"/>
              <a:gd name="connsiteY16258" fmla="*/ 1777729 h 7200899"/>
              <a:gd name="connsiteX16259" fmla="*/ 16612654 w 24516184"/>
              <a:gd name="connsiteY16259" fmla="*/ 1777684 h 7200899"/>
              <a:gd name="connsiteX16260" fmla="*/ 16612680 w 24516184"/>
              <a:gd name="connsiteY16260" fmla="*/ 1777616 h 7200899"/>
              <a:gd name="connsiteX16261" fmla="*/ 16612668 w 24516184"/>
              <a:gd name="connsiteY16261" fmla="*/ 1777647 h 7200899"/>
              <a:gd name="connsiteX16262" fmla="*/ 16612670 w 24516184"/>
              <a:gd name="connsiteY16262" fmla="*/ 1777640 h 7200899"/>
              <a:gd name="connsiteX16263" fmla="*/ 16612684 w 24516184"/>
              <a:gd name="connsiteY16263" fmla="*/ 1777605 h 7200899"/>
              <a:gd name="connsiteX16264" fmla="*/ 16612680 w 24516184"/>
              <a:gd name="connsiteY16264" fmla="*/ 1777616 h 7200899"/>
              <a:gd name="connsiteX16265" fmla="*/ 16612684 w 24516184"/>
              <a:gd name="connsiteY16265" fmla="*/ 1777606 h 7200899"/>
              <a:gd name="connsiteX16266" fmla="*/ 16612690 w 24516184"/>
              <a:gd name="connsiteY16266" fmla="*/ 1777588 h 7200899"/>
              <a:gd name="connsiteX16267" fmla="*/ 16612688 w 24516184"/>
              <a:gd name="connsiteY16267" fmla="*/ 1777589 h 7200899"/>
              <a:gd name="connsiteX16268" fmla="*/ 16612688 w 24516184"/>
              <a:gd name="connsiteY16268" fmla="*/ 1777588 h 7200899"/>
              <a:gd name="connsiteX16269" fmla="*/ 16612692 w 24516184"/>
              <a:gd name="connsiteY16269" fmla="*/ 1777586 h 7200899"/>
              <a:gd name="connsiteX16270" fmla="*/ 16612690 w 24516184"/>
              <a:gd name="connsiteY16270" fmla="*/ 1777588 h 7200899"/>
              <a:gd name="connsiteX16271" fmla="*/ 16612690 w 24516184"/>
              <a:gd name="connsiteY16271" fmla="*/ 1777587 h 7200899"/>
              <a:gd name="connsiteX16272" fmla="*/ 16612698 w 24516184"/>
              <a:gd name="connsiteY16272" fmla="*/ 1777565 h 7200899"/>
              <a:gd name="connsiteX16273" fmla="*/ 16612696 w 24516184"/>
              <a:gd name="connsiteY16273" fmla="*/ 1777572 h 7200899"/>
              <a:gd name="connsiteX16274" fmla="*/ 16612696 w 24516184"/>
              <a:gd name="connsiteY16274" fmla="*/ 1777571 h 7200899"/>
              <a:gd name="connsiteX16275" fmla="*/ 16612702 w 24516184"/>
              <a:gd name="connsiteY16275" fmla="*/ 1777554 h 7200899"/>
              <a:gd name="connsiteX16276" fmla="*/ 16612698 w 24516184"/>
              <a:gd name="connsiteY16276" fmla="*/ 1777565 h 7200899"/>
              <a:gd name="connsiteX16277" fmla="*/ 16612700 w 24516184"/>
              <a:gd name="connsiteY16277" fmla="*/ 1777561 h 7200899"/>
              <a:gd name="connsiteX16278" fmla="*/ 16612712 w 24516184"/>
              <a:gd name="connsiteY16278" fmla="*/ 1777532 h 7200899"/>
              <a:gd name="connsiteX16279" fmla="*/ 16612710 w 24516184"/>
              <a:gd name="connsiteY16279" fmla="*/ 1777535 h 7200899"/>
              <a:gd name="connsiteX16280" fmla="*/ 16612702 w 24516184"/>
              <a:gd name="connsiteY16280" fmla="*/ 1777554 h 7200899"/>
              <a:gd name="connsiteX16281" fmla="*/ 16612706 w 24516184"/>
              <a:gd name="connsiteY16281" fmla="*/ 1777542 h 7200899"/>
              <a:gd name="connsiteX16282" fmla="*/ 16612720 w 24516184"/>
              <a:gd name="connsiteY16282" fmla="*/ 1777509 h 7200899"/>
              <a:gd name="connsiteX16283" fmla="*/ 16612720 w 24516184"/>
              <a:gd name="connsiteY16283" fmla="*/ 1777510 h 7200899"/>
              <a:gd name="connsiteX16284" fmla="*/ 16612716 w 24516184"/>
              <a:gd name="connsiteY16284" fmla="*/ 1777514 h 7200899"/>
              <a:gd name="connsiteX16285" fmla="*/ 16612722 w 24516184"/>
              <a:gd name="connsiteY16285" fmla="*/ 1777500 h 7200899"/>
              <a:gd name="connsiteX16286" fmla="*/ 16612720 w 24516184"/>
              <a:gd name="connsiteY16286" fmla="*/ 1777503 h 7200899"/>
              <a:gd name="connsiteX16287" fmla="*/ 16612720 w 24516184"/>
              <a:gd name="connsiteY16287" fmla="*/ 1777504 h 7200899"/>
              <a:gd name="connsiteX16288" fmla="*/ 16612720 w 24516184"/>
              <a:gd name="connsiteY16288" fmla="*/ 1777505 h 7200899"/>
              <a:gd name="connsiteX16289" fmla="*/ 16612716 w 24516184"/>
              <a:gd name="connsiteY16289" fmla="*/ 1777514 h 7200899"/>
              <a:gd name="connsiteX16290" fmla="*/ 16612716 w 24516184"/>
              <a:gd name="connsiteY16290" fmla="*/ 1777518 h 7200899"/>
              <a:gd name="connsiteX16291" fmla="*/ 16612716 w 24516184"/>
              <a:gd name="connsiteY16291" fmla="*/ 1777519 h 7200899"/>
              <a:gd name="connsiteX16292" fmla="*/ 16612716 w 24516184"/>
              <a:gd name="connsiteY16292" fmla="*/ 1777521 h 7200899"/>
              <a:gd name="connsiteX16293" fmla="*/ 16612714 w 24516184"/>
              <a:gd name="connsiteY16293" fmla="*/ 1777522 h 7200899"/>
              <a:gd name="connsiteX16294" fmla="*/ 16612706 w 24516184"/>
              <a:gd name="connsiteY16294" fmla="*/ 1777542 h 7200899"/>
              <a:gd name="connsiteX16295" fmla="*/ 16612700 w 24516184"/>
              <a:gd name="connsiteY16295" fmla="*/ 1777561 h 7200899"/>
              <a:gd name="connsiteX16296" fmla="*/ 16612696 w 24516184"/>
              <a:gd name="connsiteY16296" fmla="*/ 1777571 h 7200899"/>
              <a:gd name="connsiteX16297" fmla="*/ 16612694 w 24516184"/>
              <a:gd name="connsiteY16297" fmla="*/ 1777574 h 7200899"/>
              <a:gd name="connsiteX16298" fmla="*/ 16612692 w 24516184"/>
              <a:gd name="connsiteY16298" fmla="*/ 1777578 h 7200899"/>
              <a:gd name="connsiteX16299" fmla="*/ 16612692 w 24516184"/>
              <a:gd name="connsiteY16299" fmla="*/ 1777580 h 7200899"/>
              <a:gd name="connsiteX16300" fmla="*/ 16612692 w 24516184"/>
              <a:gd name="connsiteY16300" fmla="*/ 1777579 h 7200899"/>
              <a:gd name="connsiteX16301" fmla="*/ 16612692 w 24516184"/>
              <a:gd name="connsiteY16301" fmla="*/ 1777583 h 7200899"/>
              <a:gd name="connsiteX16302" fmla="*/ 16612692 w 24516184"/>
              <a:gd name="connsiteY16302" fmla="*/ 1777584 h 7200899"/>
              <a:gd name="connsiteX16303" fmla="*/ 16612690 w 24516184"/>
              <a:gd name="connsiteY16303" fmla="*/ 1777587 h 7200899"/>
              <a:gd name="connsiteX16304" fmla="*/ 16612688 w 24516184"/>
              <a:gd name="connsiteY16304" fmla="*/ 1777588 h 7200899"/>
              <a:gd name="connsiteX16305" fmla="*/ 16612688 w 24516184"/>
              <a:gd name="connsiteY16305" fmla="*/ 1777591 h 7200899"/>
              <a:gd name="connsiteX16306" fmla="*/ 16612688 w 24516184"/>
              <a:gd name="connsiteY16306" fmla="*/ 1777589 h 7200899"/>
              <a:gd name="connsiteX16307" fmla="*/ 16612688 w 24516184"/>
              <a:gd name="connsiteY16307" fmla="*/ 1777592 h 7200899"/>
              <a:gd name="connsiteX16308" fmla="*/ 16612684 w 24516184"/>
              <a:gd name="connsiteY16308" fmla="*/ 1777600 h 7200899"/>
              <a:gd name="connsiteX16309" fmla="*/ 16612684 w 24516184"/>
              <a:gd name="connsiteY16309" fmla="*/ 1777605 h 7200899"/>
              <a:gd name="connsiteX16310" fmla="*/ 16612684 w 24516184"/>
              <a:gd name="connsiteY16310" fmla="*/ 1777603 h 7200899"/>
              <a:gd name="connsiteX16311" fmla="*/ 16612684 w 24516184"/>
              <a:gd name="connsiteY16311" fmla="*/ 1777606 h 7200899"/>
              <a:gd name="connsiteX16312" fmla="*/ 16612670 w 24516184"/>
              <a:gd name="connsiteY16312" fmla="*/ 1777640 h 7200899"/>
              <a:gd name="connsiteX16313" fmla="*/ 16612654 w 24516184"/>
              <a:gd name="connsiteY16313" fmla="*/ 1777684 h 7200899"/>
              <a:gd name="connsiteX16314" fmla="*/ 16612618 w 24516184"/>
              <a:gd name="connsiteY16314" fmla="*/ 1777783 h 7200899"/>
              <a:gd name="connsiteX16315" fmla="*/ 16612592 w 24516184"/>
              <a:gd name="connsiteY16315" fmla="*/ 1777849 h 7200899"/>
              <a:gd name="connsiteX16316" fmla="*/ 16612496 w 24516184"/>
              <a:gd name="connsiteY16316" fmla="*/ 1778113 h 7200899"/>
              <a:gd name="connsiteX16317" fmla="*/ 16612460 w 24516184"/>
              <a:gd name="connsiteY16317" fmla="*/ 1778209 h 7200899"/>
              <a:gd name="connsiteX16318" fmla="*/ 16612458 w 24516184"/>
              <a:gd name="connsiteY16318" fmla="*/ 1778218 h 7200899"/>
              <a:gd name="connsiteX16319" fmla="*/ 16612456 w 24516184"/>
              <a:gd name="connsiteY16319" fmla="*/ 1778222 h 7200899"/>
              <a:gd name="connsiteX16320" fmla="*/ 16612456 w 24516184"/>
              <a:gd name="connsiteY16320" fmla="*/ 1778221 h 7200899"/>
              <a:gd name="connsiteX16321" fmla="*/ 16612456 w 24516184"/>
              <a:gd name="connsiteY16321" fmla="*/ 1778223 h 7200899"/>
              <a:gd name="connsiteX16322" fmla="*/ 16612454 w 24516184"/>
              <a:gd name="connsiteY16322" fmla="*/ 1778230 h 7200899"/>
              <a:gd name="connsiteX16323" fmla="*/ 16612452 w 24516184"/>
              <a:gd name="connsiteY16323" fmla="*/ 1778232 h 7200899"/>
              <a:gd name="connsiteX16324" fmla="*/ 16612414 w 24516184"/>
              <a:gd name="connsiteY16324" fmla="*/ 1778340 h 7200899"/>
              <a:gd name="connsiteX16325" fmla="*/ 16612412 w 24516184"/>
              <a:gd name="connsiteY16325" fmla="*/ 1778346 h 7200899"/>
              <a:gd name="connsiteX16326" fmla="*/ 16612412 w 24516184"/>
              <a:gd name="connsiteY16326" fmla="*/ 1778347 h 7200899"/>
              <a:gd name="connsiteX16327" fmla="*/ 16612408 w 24516184"/>
              <a:gd name="connsiteY16327" fmla="*/ 1778354 h 7200899"/>
              <a:gd name="connsiteX16328" fmla="*/ 16612408 w 24516184"/>
              <a:gd name="connsiteY16328" fmla="*/ 1778356 h 7200899"/>
              <a:gd name="connsiteX16329" fmla="*/ 16612384 w 24516184"/>
              <a:gd name="connsiteY16329" fmla="*/ 1778417 h 7200899"/>
              <a:gd name="connsiteX16330" fmla="*/ 16612386 w 24516184"/>
              <a:gd name="connsiteY16330" fmla="*/ 1778416 h 7200899"/>
              <a:gd name="connsiteX16331" fmla="*/ 16612388 w 24516184"/>
              <a:gd name="connsiteY16331" fmla="*/ 1778412 h 7200899"/>
              <a:gd name="connsiteX16332" fmla="*/ 16612388 w 24516184"/>
              <a:gd name="connsiteY16332" fmla="*/ 1778413 h 7200899"/>
              <a:gd name="connsiteX16333" fmla="*/ 16612388 w 24516184"/>
              <a:gd name="connsiteY16333" fmla="*/ 1778410 h 7200899"/>
              <a:gd name="connsiteX16334" fmla="*/ 16612388 w 24516184"/>
              <a:gd name="connsiteY16334" fmla="*/ 1778408 h 7200899"/>
              <a:gd name="connsiteX16335" fmla="*/ 16612392 w 24516184"/>
              <a:gd name="connsiteY16335" fmla="*/ 1778402 h 7200899"/>
              <a:gd name="connsiteX16336" fmla="*/ 16612400 w 24516184"/>
              <a:gd name="connsiteY16336" fmla="*/ 1778377 h 7200899"/>
              <a:gd name="connsiteX16337" fmla="*/ 16612404 w 24516184"/>
              <a:gd name="connsiteY16337" fmla="*/ 1778371 h 7200899"/>
              <a:gd name="connsiteX16338" fmla="*/ 16612406 w 24516184"/>
              <a:gd name="connsiteY16338" fmla="*/ 1778361 h 7200899"/>
              <a:gd name="connsiteX16339" fmla="*/ 16612408 w 24516184"/>
              <a:gd name="connsiteY16339" fmla="*/ 1778358 h 7200899"/>
              <a:gd name="connsiteX16340" fmla="*/ 16612408 w 24516184"/>
              <a:gd name="connsiteY16340" fmla="*/ 1778353 h 7200899"/>
              <a:gd name="connsiteX16341" fmla="*/ 16612408 w 24516184"/>
              <a:gd name="connsiteY16341" fmla="*/ 1778354 h 7200899"/>
              <a:gd name="connsiteX16342" fmla="*/ 16612408 w 24516184"/>
              <a:gd name="connsiteY16342" fmla="*/ 1778353 h 7200899"/>
              <a:gd name="connsiteX16343" fmla="*/ 16612412 w 24516184"/>
              <a:gd name="connsiteY16343" fmla="*/ 1778349 h 7200899"/>
              <a:gd name="connsiteX16344" fmla="*/ 16612414 w 24516184"/>
              <a:gd name="connsiteY16344" fmla="*/ 1778340 h 7200899"/>
              <a:gd name="connsiteX16345" fmla="*/ 16612710 w 24516184"/>
              <a:gd name="connsiteY16345" fmla="*/ 1777535 h 7200899"/>
              <a:gd name="connsiteX16346" fmla="*/ 16612712 w 24516184"/>
              <a:gd name="connsiteY16346" fmla="*/ 1777531 h 7200899"/>
              <a:gd name="connsiteX16347" fmla="*/ 16612712 w 24516184"/>
              <a:gd name="connsiteY16347" fmla="*/ 1777532 h 7200899"/>
              <a:gd name="connsiteX16348" fmla="*/ 16612712 w 24516184"/>
              <a:gd name="connsiteY16348" fmla="*/ 1777529 h 7200899"/>
              <a:gd name="connsiteX16349" fmla="*/ 16612714 w 24516184"/>
              <a:gd name="connsiteY16349" fmla="*/ 1777523 h 7200899"/>
              <a:gd name="connsiteX16350" fmla="*/ 16612714 w 24516184"/>
              <a:gd name="connsiteY16350" fmla="*/ 1777523 h 7200899"/>
              <a:gd name="connsiteX16351" fmla="*/ 16612716 w 24516184"/>
              <a:gd name="connsiteY16351" fmla="*/ 1777521 h 7200899"/>
              <a:gd name="connsiteX16352" fmla="*/ 16612716 w 24516184"/>
              <a:gd name="connsiteY16352" fmla="*/ 1777518 h 7200899"/>
              <a:gd name="connsiteX16353" fmla="*/ 16612720 w 24516184"/>
              <a:gd name="connsiteY16353" fmla="*/ 1777510 h 7200899"/>
              <a:gd name="connsiteX16354" fmla="*/ 16612720 w 24516184"/>
              <a:gd name="connsiteY16354" fmla="*/ 1777507 h 7200899"/>
              <a:gd name="connsiteX16355" fmla="*/ 16612720 w 24516184"/>
              <a:gd name="connsiteY16355" fmla="*/ 1777509 h 7200899"/>
              <a:gd name="connsiteX16356" fmla="*/ 16612720 w 24516184"/>
              <a:gd name="connsiteY16356" fmla="*/ 1777505 h 7200899"/>
              <a:gd name="connsiteX16357" fmla="*/ 16612720 w 24516184"/>
              <a:gd name="connsiteY16357" fmla="*/ 1777504 h 7200899"/>
              <a:gd name="connsiteX16358" fmla="*/ 16612720 w 24516184"/>
              <a:gd name="connsiteY16358" fmla="*/ 1777504 h 7200899"/>
              <a:gd name="connsiteX16359" fmla="*/ 16612724 w 24516184"/>
              <a:gd name="connsiteY16359" fmla="*/ 1777495 h 7200899"/>
              <a:gd name="connsiteX16360" fmla="*/ 16612724 w 24516184"/>
              <a:gd name="connsiteY16360" fmla="*/ 1777497 h 7200899"/>
              <a:gd name="connsiteX16361" fmla="*/ 16612724 w 24516184"/>
              <a:gd name="connsiteY16361" fmla="*/ 1777498 h 7200899"/>
              <a:gd name="connsiteX16362" fmla="*/ 16612724 w 24516184"/>
              <a:gd name="connsiteY16362" fmla="*/ 1777491 h 7200899"/>
              <a:gd name="connsiteX16363" fmla="*/ 16612724 w 24516184"/>
              <a:gd name="connsiteY16363" fmla="*/ 1777494 h 7200899"/>
              <a:gd name="connsiteX16364" fmla="*/ 16612724 w 24516184"/>
              <a:gd name="connsiteY16364" fmla="*/ 1777493 h 7200899"/>
              <a:gd name="connsiteX16365" fmla="*/ 16612728 w 24516184"/>
              <a:gd name="connsiteY16365" fmla="*/ 1777481 h 7200899"/>
              <a:gd name="connsiteX16366" fmla="*/ 16612728 w 24516184"/>
              <a:gd name="connsiteY16366" fmla="*/ 1777484 h 7200899"/>
              <a:gd name="connsiteX16367" fmla="*/ 16612726 w 24516184"/>
              <a:gd name="connsiteY16367" fmla="*/ 1777488 h 7200899"/>
              <a:gd name="connsiteX16368" fmla="*/ 16612726 w 24516184"/>
              <a:gd name="connsiteY16368" fmla="*/ 1777489 h 7200899"/>
              <a:gd name="connsiteX16369" fmla="*/ 16612728 w 24516184"/>
              <a:gd name="connsiteY16369" fmla="*/ 1777488 h 7200899"/>
              <a:gd name="connsiteX16370" fmla="*/ 16612726 w 24516184"/>
              <a:gd name="connsiteY16370" fmla="*/ 1777488 h 7200899"/>
              <a:gd name="connsiteX16371" fmla="*/ 16612728 w 24516184"/>
              <a:gd name="connsiteY16371" fmla="*/ 1777487 h 7200899"/>
              <a:gd name="connsiteX16372" fmla="*/ 16612728 w 24516184"/>
              <a:gd name="connsiteY16372" fmla="*/ 1777486 h 7200899"/>
              <a:gd name="connsiteX16373" fmla="*/ 16612728 w 24516184"/>
              <a:gd name="connsiteY16373" fmla="*/ 1777484 h 7200899"/>
              <a:gd name="connsiteX16374" fmla="*/ 16612728 w 24516184"/>
              <a:gd name="connsiteY16374" fmla="*/ 1777484 h 7200899"/>
              <a:gd name="connsiteX16375" fmla="*/ 16612728 w 24516184"/>
              <a:gd name="connsiteY16375" fmla="*/ 1777482 h 7200899"/>
              <a:gd name="connsiteX16376" fmla="*/ 16612732 w 24516184"/>
              <a:gd name="connsiteY16376" fmla="*/ 1777475 h 7200899"/>
              <a:gd name="connsiteX16377" fmla="*/ 16612730 w 24516184"/>
              <a:gd name="connsiteY16377" fmla="*/ 1777479 h 7200899"/>
              <a:gd name="connsiteX16378" fmla="*/ 16612732 w 24516184"/>
              <a:gd name="connsiteY16378" fmla="*/ 1777476 h 7200899"/>
              <a:gd name="connsiteX16379" fmla="*/ 16612736 w 24516184"/>
              <a:gd name="connsiteY16379" fmla="*/ 1777461 h 7200899"/>
              <a:gd name="connsiteX16380" fmla="*/ 16612736 w 24516184"/>
              <a:gd name="connsiteY16380" fmla="*/ 1777463 h 7200899"/>
              <a:gd name="connsiteX16381" fmla="*/ 16612734 w 24516184"/>
              <a:gd name="connsiteY16381" fmla="*/ 1777467 h 7200899"/>
              <a:gd name="connsiteX16382" fmla="*/ 16612734 w 24516184"/>
              <a:gd name="connsiteY16382" fmla="*/ 1777467 h 7200899"/>
              <a:gd name="connsiteX16383" fmla="*/ 16612734 w 24516184"/>
              <a:gd name="connsiteY16383" fmla="*/ 1777468 h 7200899"/>
              <a:gd name="connsiteX16384" fmla="*/ 16612732 w 24516184"/>
              <a:gd name="connsiteY16384" fmla="*/ 1777469 h 7200899"/>
              <a:gd name="connsiteX16385" fmla="*/ 16612732 w 24516184"/>
              <a:gd name="connsiteY16385" fmla="*/ 1777470 h 7200899"/>
              <a:gd name="connsiteX16386" fmla="*/ 16612732 w 24516184"/>
              <a:gd name="connsiteY16386" fmla="*/ 1777472 h 7200899"/>
              <a:gd name="connsiteX16387" fmla="*/ 16612732 w 24516184"/>
              <a:gd name="connsiteY16387" fmla="*/ 1777475 h 7200899"/>
              <a:gd name="connsiteX16388" fmla="*/ 16612732 w 24516184"/>
              <a:gd name="connsiteY16388" fmla="*/ 1777470 h 7200899"/>
              <a:gd name="connsiteX16389" fmla="*/ 16612734 w 24516184"/>
              <a:gd name="connsiteY16389" fmla="*/ 1777468 h 7200899"/>
              <a:gd name="connsiteX16390" fmla="*/ 16612740 w 24516184"/>
              <a:gd name="connsiteY16390" fmla="*/ 1777451 h 7200899"/>
              <a:gd name="connsiteX16391" fmla="*/ 16612740 w 24516184"/>
              <a:gd name="connsiteY16391" fmla="*/ 1777453 h 7200899"/>
              <a:gd name="connsiteX16392" fmla="*/ 16612738 w 24516184"/>
              <a:gd name="connsiteY16392" fmla="*/ 1777457 h 7200899"/>
              <a:gd name="connsiteX16393" fmla="*/ 16612736 w 24516184"/>
              <a:gd name="connsiteY16393" fmla="*/ 1777459 h 7200899"/>
              <a:gd name="connsiteX16394" fmla="*/ 16612736 w 24516184"/>
              <a:gd name="connsiteY16394" fmla="*/ 1777460 h 7200899"/>
              <a:gd name="connsiteX16395" fmla="*/ 16612740 w 24516184"/>
              <a:gd name="connsiteY16395" fmla="*/ 1777454 h 7200899"/>
              <a:gd name="connsiteX16396" fmla="*/ 16612740 w 24516184"/>
              <a:gd name="connsiteY16396" fmla="*/ 1777452 h 7200899"/>
              <a:gd name="connsiteX16397" fmla="*/ 16612756 w 24516184"/>
              <a:gd name="connsiteY16397" fmla="*/ 1777410 h 7200899"/>
              <a:gd name="connsiteX16398" fmla="*/ 16612752 w 24516184"/>
              <a:gd name="connsiteY16398" fmla="*/ 1777421 h 7200899"/>
              <a:gd name="connsiteX16399" fmla="*/ 16612752 w 24516184"/>
              <a:gd name="connsiteY16399" fmla="*/ 1777420 h 7200899"/>
              <a:gd name="connsiteX16400" fmla="*/ 16612750 w 24516184"/>
              <a:gd name="connsiteY16400" fmla="*/ 1777423 h 7200899"/>
              <a:gd name="connsiteX16401" fmla="*/ 16612750 w 24516184"/>
              <a:gd name="connsiteY16401" fmla="*/ 1777425 h 7200899"/>
              <a:gd name="connsiteX16402" fmla="*/ 16612748 w 24516184"/>
              <a:gd name="connsiteY16402" fmla="*/ 1777429 h 7200899"/>
              <a:gd name="connsiteX16403" fmla="*/ 16612748 w 24516184"/>
              <a:gd name="connsiteY16403" fmla="*/ 1777431 h 7200899"/>
              <a:gd name="connsiteX16404" fmla="*/ 16612748 w 24516184"/>
              <a:gd name="connsiteY16404" fmla="*/ 1777430 h 7200899"/>
              <a:gd name="connsiteX16405" fmla="*/ 16612746 w 24516184"/>
              <a:gd name="connsiteY16405" fmla="*/ 1777435 h 7200899"/>
              <a:gd name="connsiteX16406" fmla="*/ 16612748 w 24516184"/>
              <a:gd name="connsiteY16406" fmla="*/ 1777431 h 7200899"/>
              <a:gd name="connsiteX16407" fmla="*/ 16612746 w 24516184"/>
              <a:gd name="connsiteY16407" fmla="*/ 1777437 h 7200899"/>
              <a:gd name="connsiteX16408" fmla="*/ 16612744 w 24516184"/>
              <a:gd name="connsiteY16408" fmla="*/ 1777438 h 7200899"/>
              <a:gd name="connsiteX16409" fmla="*/ 16612744 w 24516184"/>
              <a:gd name="connsiteY16409" fmla="*/ 1777439 h 7200899"/>
              <a:gd name="connsiteX16410" fmla="*/ 16612742 w 24516184"/>
              <a:gd name="connsiteY16410" fmla="*/ 1777445 h 7200899"/>
              <a:gd name="connsiteX16411" fmla="*/ 16612740 w 24516184"/>
              <a:gd name="connsiteY16411" fmla="*/ 1777448 h 7200899"/>
              <a:gd name="connsiteX16412" fmla="*/ 16612740 w 24516184"/>
              <a:gd name="connsiteY16412" fmla="*/ 1777448 h 7200899"/>
              <a:gd name="connsiteX16413" fmla="*/ 16612742 w 24516184"/>
              <a:gd name="connsiteY16413" fmla="*/ 1777445 h 7200899"/>
              <a:gd name="connsiteX16414" fmla="*/ 16612744 w 24516184"/>
              <a:gd name="connsiteY16414" fmla="*/ 1777445 h 7200899"/>
              <a:gd name="connsiteX16415" fmla="*/ 16612744 w 24516184"/>
              <a:gd name="connsiteY16415" fmla="*/ 1777443 h 7200899"/>
              <a:gd name="connsiteX16416" fmla="*/ 16612744 w 24516184"/>
              <a:gd name="connsiteY16416" fmla="*/ 1777444 h 7200899"/>
              <a:gd name="connsiteX16417" fmla="*/ 16612744 w 24516184"/>
              <a:gd name="connsiteY16417" fmla="*/ 1777442 h 7200899"/>
              <a:gd name="connsiteX16418" fmla="*/ 16612744 w 24516184"/>
              <a:gd name="connsiteY16418" fmla="*/ 1777439 h 7200899"/>
              <a:gd name="connsiteX16419" fmla="*/ 16612746 w 24516184"/>
              <a:gd name="connsiteY16419" fmla="*/ 1777437 h 7200899"/>
              <a:gd name="connsiteX16420" fmla="*/ 16612750 w 24516184"/>
              <a:gd name="connsiteY16420" fmla="*/ 1777425 h 7200899"/>
              <a:gd name="connsiteX16421" fmla="*/ 16612750 w 24516184"/>
              <a:gd name="connsiteY16421" fmla="*/ 1777423 h 7200899"/>
              <a:gd name="connsiteX16422" fmla="*/ 16612750 w 24516184"/>
              <a:gd name="connsiteY16422" fmla="*/ 1777423 h 7200899"/>
              <a:gd name="connsiteX16423" fmla="*/ 16612752 w 24516184"/>
              <a:gd name="connsiteY16423" fmla="*/ 1777421 h 7200899"/>
              <a:gd name="connsiteX16424" fmla="*/ 16612756 w 24516184"/>
              <a:gd name="connsiteY16424" fmla="*/ 1777411 h 7200899"/>
              <a:gd name="connsiteX16425" fmla="*/ 16612764 w 24516184"/>
              <a:gd name="connsiteY16425" fmla="*/ 1777383 h 7200899"/>
              <a:gd name="connsiteX16426" fmla="*/ 16612760 w 24516184"/>
              <a:gd name="connsiteY16426" fmla="*/ 1777393 h 7200899"/>
              <a:gd name="connsiteX16427" fmla="*/ 16612764 w 24516184"/>
              <a:gd name="connsiteY16427" fmla="*/ 1777386 h 7200899"/>
              <a:gd name="connsiteX16428" fmla="*/ 16612766 w 24516184"/>
              <a:gd name="connsiteY16428" fmla="*/ 1777381 h 7200899"/>
              <a:gd name="connsiteX16429" fmla="*/ 16612766 w 24516184"/>
              <a:gd name="connsiteY16429" fmla="*/ 1777383 h 7200899"/>
              <a:gd name="connsiteX16430" fmla="*/ 16612764 w 24516184"/>
              <a:gd name="connsiteY16430" fmla="*/ 1777383 h 7200899"/>
              <a:gd name="connsiteX16431" fmla="*/ 16612768 w 24516184"/>
              <a:gd name="connsiteY16431" fmla="*/ 1777377 h 7200899"/>
              <a:gd name="connsiteX16432" fmla="*/ 16612768 w 24516184"/>
              <a:gd name="connsiteY16432" fmla="*/ 1777378 h 7200899"/>
              <a:gd name="connsiteX16433" fmla="*/ 16612766 w 24516184"/>
              <a:gd name="connsiteY16433" fmla="*/ 1777381 h 7200899"/>
              <a:gd name="connsiteX16434" fmla="*/ 16612768 w 24516184"/>
              <a:gd name="connsiteY16434" fmla="*/ 1777374 h 7200899"/>
              <a:gd name="connsiteX16435" fmla="*/ 16612768 w 24516184"/>
              <a:gd name="connsiteY16435" fmla="*/ 1777374 h 7200899"/>
              <a:gd name="connsiteX16436" fmla="*/ 16612768 w 24516184"/>
              <a:gd name="connsiteY16436" fmla="*/ 1777377 h 7200899"/>
              <a:gd name="connsiteX16437" fmla="*/ 16612764 w 24516184"/>
              <a:gd name="connsiteY16437" fmla="*/ 1777386 h 7200899"/>
              <a:gd name="connsiteX16438" fmla="*/ 16612760 w 24516184"/>
              <a:gd name="connsiteY16438" fmla="*/ 1777395 h 7200899"/>
              <a:gd name="connsiteX16439" fmla="*/ 16612758 w 24516184"/>
              <a:gd name="connsiteY16439" fmla="*/ 1777401 h 7200899"/>
              <a:gd name="connsiteX16440" fmla="*/ 16612760 w 24516184"/>
              <a:gd name="connsiteY16440" fmla="*/ 1777396 h 7200899"/>
              <a:gd name="connsiteX16441" fmla="*/ 16612756 w 24516184"/>
              <a:gd name="connsiteY16441" fmla="*/ 1777403 h 7200899"/>
              <a:gd name="connsiteX16442" fmla="*/ 16612756 w 24516184"/>
              <a:gd name="connsiteY16442" fmla="*/ 1777406 h 7200899"/>
              <a:gd name="connsiteX16443" fmla="*/ 16612756 w 24516184"/>
              <a:gd name="connsiteY16443" fmla="*/ 1777405 h 7200899"/>
              <a:gd name="connsiteX16444" fmla="*/ 16612756 w 24516184"/>
              <a:gd name="connsiteY16444" fmla="*/ 1777409 h 7200899"/>
              <a:gd name="connsiteX16445" fmla="*/ 16612756 w 24516184"/>
              <a:gd name="connsiteY16445" fmla="*/ 1777406 h 7200899"/>
              <a:gd name="connsiteX16446" fmla="*/ 16612756 w 24516184"/>
              <a:gd name="connsiteY16446" fmla="*/ 1777407 h 7200899"/>
              <a:gd name="connsiteX16447" fmla="*/ 16612760 w 24516184"/>
              <a:gd name="connsiteY16447" fmla="*/ 1777396 h 7200899"/>
              <a:gd name="connsiteX16448" fmla="*/ 16612760 w 24516184"/>
              <a:gd name="connsiteY16448" fmla="*/ 1777395 h 7200899"/>
              <a:gd name="connsiteX16449" fmla="*/ 16612760 w 24516184"/>
              <a:gd name="connsiteY16449" fmla="*/ 1777394 h 7200899"/>
              <a:gd name="connsiteX16450" fmla="*/ 16612766 w 24516184"/>
              <a:gd name="connsiteY16450" fmla="*/ 1777383 h 7200899"/>
              <a:gd name="connsiteX16451" fmla="*/ 16612768 w 24516184"/>
              <a:gd name="connsiteY16451" fmla="*/ 1777378 h 7200899"/>
              <a:gd name="connsiteX16452" fmla="*/ 16612768 w 24516184"/>
              <a:gd name="connsiteY16452" fmla="*/ 1777375 h 7200899"/>
              <a:gd name="connsiteX16453" fmla="*/ 16612772 w 24516184"/>
              <a:gd name="connsiteY16453" fmla="*/ 1777361 h 7200899"/>
              <a:gd name="connsiteX16454" fmla="*/ 16612772 w 24516184"/>
              <a:gd name="connsiteY16454" fmla="*/ 1777363 h 7200899"/>
              <a:gd name="connsiteX16455" fmla="*/ 16612772 w 24516184"/>
              <a:gd name="connsiteY16455" fmla="*/ 1777364 h 7200899"/>
              <a:gd name="connsiteX16456" fmla="*/ 16612772 w 24516184"/>
              <a:gd name="connsiteY16456" fmla="*/ 1777364 h 7200899"/>
              <a:gd name="connsiteX16457" fmla="*/ 16612770 w 24516184"/>
              <a:gd name="connsiteY16457" fmla="*/ 1777367 h 7200899"/>
              <a:gd name="connsiteX16458" fmla="*/ 16612772 w 24516184"/>
              <a:gd name="connsiteY16458" fmla="*/ 1777366 h 7200899"/>
              <a:gd name="connsiteX16459" fmla="*/ 16612772 w 24516184"/>
              <a:gd name="connsiteY16459" fmla="*/ 1777365 h 7200899"/>
              <a:gd name="connsiteX16460" fmla="*/ 16612772 w 24516184"/>
              <a:gd name="connsiteY16460" fmla="*/ 1777364 h 7200899"/>
              <a:gd name="connsiteX16461" fmla="*/ 16612772 w 24516184"/>
              <a:gd name="connsiteY16461" fmla="*/ 1777361 h 7200899"/>
              <a:gd name="connsiteX16462" fmla="*/ 16612776 w 24516184"/>
              <a:gd name="connsiteY16462" fmla="*/ 1777351 h 7200899"/>
              <a:gd name="connsiteX16463" fmla="*/ 16612774 w 24516184"/>
              <a:gd name="connsiteY16463" fmla="*/ 1777356 h 7200899"/>
              <a:gd name="connsiteX16464" fmla="*/ 16612772 w 24516184"/>
              <a:gd name="connsiteY16464" fmla="*/ 1777359 h 7200899"/>
              <a:gd name="connsiteX16465" fmla="*/ 16612772 w 24516184"/>
              <a:gd name="connsiteY16465" fmla="*/ 1777360 h 7200899"/>
              <a:gd name="connsiteX16466" fmla="*/ 16612774 w 24516184"/>
              <a:gd name="connsiteY16466" fmla="*/ 1777358 h 7200899"/>
              <a:gd name="connsiteX16467" fmla="*/ 16612772 w 24516184"/>
              <a:gd name="connsiteY16467" fmla="*/ 1777359 h 7200899"/>
              <a:gd name="connsiteX16468" fmla="*/ 16612774 w 24516184"/>
              <a:gd name="connsiteY16468" fmla="*/ 1777357 h 7200899"/>
              <a:gd name="connsiteX16469" fmla="*/ 16612776 w 24516184"/>
              <a:gd name="connsiteY16469" fmla="*/ 1777356 h 7200899"/>
              <a:gd name="connsiteX16470" fmla="*/ 16612776 w 24516184"/>
              <a:gd name="connsiteY16470" fmla="*/ 1777353 h 7200899"/>
              <a:gd name="connsiteX16471" fmla="*/ 16612776 w 24516184"/>
              <a:gd name="connsiteY16471" fmla="*/ 1777349 h 7200899"/>
              <a:gd name="connsiteX16472" fmla="*/ 16612776 w 24516184"/>
              <a:gd name="connsiteY16472" fmla="*/ 1777350 h 7200899"/>
              <a:gd name="connsiteX16473" fmla="*/ 16612776 w 24516184"/>
              <a:gd name="connsiteY16473" fmla="*/ 1777350 h 7200899"/>
              <a:gd name="connsiteX16474" fmla="*/ 16612788 w 24516184"/>
              <a:gd name="connsiteY16474" fmla="*/ 1777320 h 7200899"/>
              <a:gd name="connsiteX16475" fmla="*/ 16612788 w 24516184"/>
              <a:gd name="connsiteY16475" fmla="*/ 1777322 h 7200899"/>
              <a:gd name="connsiteX16476" fmla="*/ 16612788 w 24516184"/>
              <a:gd name="connsiteY16476" fmla="*/ 1777323 h 7200899"/>
              <a:gd name="connsiteX16477" fmla="*/ 16612790 w 24516184"/>
              <a:gd name="connsiteY16477" fmla="*/ 1777316 h 7200899"/>
              <a:gd name="connsiteX16478" fmla="*/ 16612790 w 24516184"/>
              <a:gd name="connsiteY16478" fmla="*/ 1777318 h 7200899"/>
              <a:gd name="connsiteX16479" fmla="*/ 16612788 w 24516184"/>
              <a:gd name="connsiteY16479" fmla="*/ 1777320 h 7200899"/>
              <a:gd name="connsiteX16480" fmla="*/ 16612800 w 24516184"/>
              <a:gd name="connsiteY16480" fmla="*/ 1777284 h 7200899"/>
              <a:gd name="connsiteX16481" fmla="*/ 16612794 w 24516184"/>
              <a:gd name="connsiteY16481" fmla="*/ 1777303 h 7200899"/>
              <a:gd name="connsiteX16482" fmla="*/ 16612796 w 24516184"/>
              <a:gd name="connsiteY16482" fmla="*/ 1777299 h 7200899"/>
              <a:gd name="connsiteX16483" fmla="*/ 16612808 w 24516184"/>
              <a:gd name="connsiteY16483" fmla="*/ 1777270 h 7200899"/>
              <a:gd name="connsiteX16484" fmla="*/ 16612808 w 24516184"/>
              <a:gd name="connsiteY16484" fmla="*/ 1777271 h 7200899"/>
              <a:gd name="connsiteX16485" fmla="*/ 16612800 w 24516184"/>
              <a:gd name="connsiteY16485" fmla="*/ 1777284 h 7200899"/>
              <a:gd name="connsiteX16486" fmla="*/ 16612804 w 24516184"/>
              <a:gd name="connsiteY16486" fmla="*/ 1777276 h 7200899"/>
              <a:gd name="connsiteX16487" fmla="*/ 16612808 w 24516184"/>
              <a:gd name="connsiteY16487" fmla="*/ 1777266 h 7200899"/>
              <a:gd name="connsiteX16488" fmla="*/ 16612808 w 24516184"/>
              <a:gd name="connsiteY16488" fmla="*/ 1777267 h 7200899"/>
              <a:gd name="connsiteX16489" fmla="*/ 16612808 w 24516184"/>
              <a:gd name="connsiteY16489" fmla="*/ 1777270 h 7200899"/>
              <a:gd name="connsiteX16490" fmla="*/ 16612816 w 24516184"/>
              <a:gd name="connsiteY16490" fmla="*/ 1777247 h 7200899"/>
              <a:gd name="connsiteX16491" fmla="*/ 16612810 w 24516184"/>
              <a:gd name="connsiteY16491" fmla="*/ 1777262 h 7200899"/>
              <a:gd name="connsiteX16492" fmla="*/ 16612808 w 24516184"/>
              <a:gd name="connsiteY16492" fmla="*/ 1777266 h 7200899"/>
              <a:gd name="connsiteX16493" fmla="*/ 16612864 w 24516184"/>
              <a:gd name="connsiteY16493" fmla="*/ 1777117 h 7200899"/>
              <a:gd name="connsiteX16494" fmla="*/ 16612860 w 24516184"/>
              <a:gd name="connsiteY16494" fmla="*/ 1777125 h 7200899"/>
              <a:gd name="connsiteX16495" fmla="*/ 16612840 w 24516184"/>
              <a:gd name="connsiteY16495" fmla="*/ 1777181 h 7200899"/>
              <a:gd name="connsiteX16496" fmla="*/ 16612860 w 24516184"/>
              <a:gd name="connsiteY16496" fmla="*/ 1777123 h 7200899"/>
              <a:gd name="connsiteX16497" fmla="*/ 16612820 w 24516184"/>
              <a:gd name="connsiteY16497" fmla="*/ 1777229 h 7200899"/>
              <a:gd name="connsiteX16498" fmla="*/ 16612816 w 24516184"/>
              <a:gd name="connsiteY16498" fmla="*/ 1777244 h 7200899"/>
              <a:gd name="connsiteX16499" fmla="*/ 16612816 w 24516184"/>
              <a:gd name="connsiteY16499" fmla="*/ 1777246 h 7200899"/>
              <a:gd name="connsiteX16500" fmla="*/ 16612804 w 24516184"/>
              <a:gd name="connsiteY16500" fmla="*/ 1777276 h 7200899"/>
              <a:gd name="connsiteX16501" fmla="*/ 16612796 w 24516184"/>
              <a:gd name="connsiteY16501" fmla="*/ 1777299 h 7200899"/>
              <a:gd name="connsiteX16502" fmla="*/ 16612792 w 24516184"/>
              <a:gd name="connsiteY16502" fmla="*/ 1777312 h 7200899"/>
              <a:gd name="connsiteX16503" fmla="*/ 16612788 w 24516184"/>
              <a:gd name="connsiteY16503" fmla="*/ 1777320 h 7200899"/>
              <a:gd name="connsiteX16504" fmla="*/ 16612786 w 24516184"/>
              <a:gd name="connsiteY16504" fmla="*/ 1777325 h 7200899"/>
              <a:gd name="connsiteX16505" fmla="*/ 16612784 w 24516184"/>
              <a:gd name="connsiteY16505" fmla="*/ 1777327 h 7200899"/>
              <a:gd name="connsiteX16506" fmla="*/ 16612784 w 24516184"/>
              <a:gd name="connsiteY16506" fmla="*/ 1777335 h 7200899"/>
              <a:gd name="connsiteX16507" fmla="*/ 16612782 w 24516184"/>
              <a:gd name="connsiteY16507" fmla="*/ 1777335 h 7200899"/>
              <a:gd name="connsiteX16508" fmla="*/ 16612780 w 24516184"/>
              <a:gd name="connsiteY16508" fmla="*/ 1777337 h 7200899"/>
              <a:gd name="connsiteX16509" fmla="*/ 16612780 w 24516184"/>
              <a:gd name="connsiteY16509" fmla="*/ 1777342 h 7200899"/>
              <a:gd name="connsiteX16510" fmla="*/ 16612780 w 24516184"/>
              <a:gd name="connsiteY16510" fmla="*/ 1777341 h 7200899"/>
              <a:gd name="connsiteX16511" fmla="*/ 16612780 w 24516184"/>
              <a:gd name="connsiteY16511" fmla="*/ 1777342 h 7200899"/>
              <a:gd name="connsiteX16512" fmla="*/ 16612784 w 24516184"/>
              <a:gd name="connsiteY16512" fmla="*/ 1777335 h 7200899"/>
              <a:gd name="connsiteX16513" fmla="*/ 16612784 w 24516184"/>
              <a:gd name="connsiteY16513" fmla="*/ 1777328 h 7200899"/>
              <a:gd name="connsiteX16514" fmla="*/ 16612784 w 24516184"/>
              <a:gd name="connsiteY16514" fmla="*/ 1777327 h 7200899"/>
              <a:gd name="connsiteX16515" fmla="*/ 16612786 w 24516184"/>
              <a:gd name="connsiteY16515" fmla="*/ 1777326 h 7200899"/>
              <a:gd name="connsiteX16516" fmla="*/ 16612786 w 24516184"/>
              <a:gd name="connsiteY16516" fmla="*/ 1777325 h 7200899"/>
              <a:gd name="connsiteX16517" fmla="*/ 16612788 w 24516184"/>
              <a:gd name="connsiteY16517" fmla="*/ 1777325 h 7200899"/>
              <a:gd name="connsiteX16518" fmla="*/ 16612788 w 24516184"/>
              <a:gd name="connsiteY16518" fmla="*/ 1777322 h 7200899"/>
              <a:gd name="connsiteX16519" fmla="*/ 16612790 w 24516184"/>
              <a:gd name="connsiteY16519" fmla="*/ 1777318 h 7200899"/>
              <a:gd name="connsiteX16520" fmla="*/ 16612792 w 24516184"/>
              <a:gd name="connsiteY16520" fmla="*/ 1777313 h 7200899"/>
              <a:gd name="connsiteX16521" fmla="*/ 16612790 w 24516184"/>
              <a:gd name="connsiteY16521" fmla="*/ 1777316 h 7200899"/>
              <a:gd name="connsiteX16522" fmla="*/ 16612792 w 24516184"/>
              <a:gd name="connsiteY16522" fmla="*/ 1777312 h 7200899"/>
              <a:gd name="connsiteX16523" fmla="*/ 16612808 w 24516184"/>
              <a:gd name="connsiteY16523" fmla="*/ 1777271 h 7200899"/>
              <a:gd name="connsiteX16524" fmla="*/ 16612808 w 24516184"/>
              <a:gd name="connsiteY16524" fmla="*/ 1777267 h 7200899"/>
              <a:gd name="connsiteX16525" fmla="*/ 16612810 w 24516184"/>
              <a:gd name="connsiteY16525" fmla="*/ 1777262 h 7200899"/>
              <a:gd name="connsiteX16526" fmla="*/ 16612816 w 24516184"/>
              <a:gd name="connsiteY16526" fmla="*/ 1777246 h 7200899"/>
              <a:gd name="connsiteX16527" fmla="*/ 16612816 w 24516184"/>
              <a:gd name="connsiteY16527" fmla="*/ 1777247 h 7200899"/>
              <a:gd name="connsiteX16528" fmla="*/ 16612816 w 24516184"/>
              <a:gd name="connsiteY16528" fmla="*/ 1777246 h 7200899"/>
              <a:gd name="connsiteX16529" fmla="*/ 16612816 w 24516184"/>
              <a:gd name="connsiteY16529" fmla="*/ 1777245 h 7200899"/>
              <a:gd name="connsiteX16530" fmla="*/ 16612818 w 24516184"/>
              <a:gd name="connsiteY16530" fmla="*/ 1777237 h 7200899"/>
              <a:gd name="connsiteX16531" fmla="*/ 16612820 w 24516184"/>
              <a:gd name="connsiteY16531" fmla="*/ 1777229 h 7200899"/>
              <a:gd name="connsiteX16532" fmla="*/ 16612840 w 24516184"/>
              <a:gd name="connsiteY16532" fmla="*/ 1777181 h 7200899"/>
              <a:gd name="connsiteX16533" fmla="*/ 16612828 w 24516184"/>
              <a:gd name="connsiteY16533" fmla="*/ 1777208 h 7200899"/>
              <a:gd name="connsiteX16534" fmla="*/ 16612860 w 24516184"/>
              <a:gd name="connsiteY16534" fmla="*/ 1777125 h 7200899"/>
              <a:gd name="connsiteX16535" fmla="*/ 16612864 w 24516184"/>
              <a:gd name="connsiteY16535" fmla="*/ 1777118 h 7200899"/>
              <a:gd name="connsiteX16536" fmla="*/ 16612864 w 24516184"/>
              <a:gd name="connsiteY16536" fmla="*/ 1777113 h 7200899"/>
              <a:gd name="connsiteX16537" fmla="*/ 16612864 w 24516184"/>
              <a:gd name="connsiteY16537" fmla="*/ 1777116 h 7200899"/>
              <a:gd name="connsiteX16538" fmla="*/ 16612864 w 24516184"/>
              <a:gd name="connsiteY16538" fmla="*/ 1777113 h 7200899"/>
              <a:gd name="connsiteX16539" fmla="*/ 16612870 w 24516184"/>
              <a:gd name="connsiteY16539" fmla="*/ 1777100 h 7200899"/>
              <a:gd name="connsiteX16540" fmla="*/ 16612868 w 24516184"/>
              <a:gd name="connsiteY16540" fmla="*/ 1777103 h 7200899"/>
              <a:gd name="connsiteX16541" fmla="*/ 16612868 w 24516184"/>
              <a:gd name="connsiteY16541" fmla="*/ 1777105 h 7200899"/>
              <a:gd name="connsiteX16542" fmla="*/ 16612866 w 24516184"/>
              <a:gd name="connsiteY16542" fmla="*/ 1777108 h 7200899"/>
              <a:gd name="connsiteX16543" fmla="*/ 16612868 w 24516184"/>
              <a:gd name="connsiteY16543" fmla="*/ 1777106 h 7200899"/>
              <a:gd name="connsiteX16544" fmla="*/ 16612868 w 24516184"/>
              <a:gd name="connsiteY16544" fmla="*/ 1777105 h 7200899"/>
              <a:gd name="connsiteX16545" fmla="*/ 16612868 w 24516184"/>
              <a:gd name="connsiteY16545" fmla="*/ 1777104 h 7200899"/>
              <a:gd name="connsiteX16546" fmla="*/ 16612872 w 24516184"/>
              <a:gd name="connsiteY16546" fmla="*/ 1777095 h 7200899"/>
              <a:gd name="connsiteX16547" fmla="*/ 16612870 w 24516184"/>
              <a:gd name="connsiteY16547" fmla="*/ 1777097 h 7200899"/>
              <a:gd name="connsiteX16548" fmla="*/ 16612868 w 24516184"/>
              <a:gd name="connsiteY16548" fmla="*/ 1777099 h 7200899"/>
              <a:gd name="connsiteX16549" fmla="*/ 16612870 w 24516184"/>
              <a:gd name="connsiteY16549" fmla="*/ 1777099 h 7200899"/>
              <a:gd name="connsiteX16550" fmla="*/ 16612870 w 24516184"/>
              <a:gd name="connsiteY16550" fmla="*/ 1777098 h 7200899"/>
              <a:gd name="connsiteX16551" fmla="*/ 16612876 w 24516184"/>
              <a:gd name="connsiteY16551" fmla="*/ 1777085 h 7200899"/>
              <a:gd name="connsiteX16552" fmla="*/ 16612874 w 24516184"/>
              <a:gd name="connsiteY16552" fmla="*/ 1777087 h 7200899"/>
              <a:gd name="connsiteX16553" fmla="*/ 16612874 w 24516184"/>
              <a:gd name="connsiteY16553" fmla="*/ 1777086 h 7200899"/>
              <a:gd name="connsiteX16554" fmla="*/ 16612876 w 24516184"/>
              <a:gd name="connsiteY16554" fmla="*/ 1777084 h 7200899"/>
              <a:gd name="connsiteX16555" fmla="*/ 16612876 w 24516184"/>
              <a:gd name="connsiteY16555" fmla="*/ 1777084 h 7200899"/>
              <a:gd name="connsiteX16556" fmla="*/ 16612876 w 24516184"/>
              <a:gd name="connsiteY16556" fmla="*/ 1777085 h 7200899"/>
              <a:gd name="connsiteX16557" fmla="*/ 16612876 w 24516184"/>
              <a:gd name="connsiteY16557" fmla="*/ 1777079 h 7200899"/>
              <a:gd name="connsiteX16558" fmla="*/ 16612876 w 24516184"/>
              <a:gd name="connsiteY16558" fmla="*/ 1777080 h 7200899"/>
              <a:gd name="connsiteX16559" fmla="*/ 16612876 w 24516184"/>
              <a:gd name="connsiteY16559" fmla="*/ 1777080 h 7200899"/>
              <a:gd name="connsiteX16560" fmla="*/ 16612876 w 24516184"/>
              <a:gd name="connsiteY16560" fmla="*/ 1777081 h 7200899"/>
              <a:gd name="connsiteX16561" fmla="*/ 16612876 w 24516184"/>
              <a:gd name="connsiteY16561" fmla="*/ 1777084 h 7200899"/>
              <a:gd name="connsiteX16562" fmla="*/ 16612874 w 24516184"/>
              <a:gd name="connsiteY16562" fmla="*/ 1777086 h 7200899"/>
              <a:gd name="connsiteX16563" fmla="*/ 16612872 w 24516184"/>
              <a:gd name="connsiteY16563" fmla="*/ 1777088 h 7200899"/>
              <a:gd name="connsiteX16564" fmla="*/ 16612874 w 24516184"/>
              <a:gd name="connsiteY16564" fmla="*/ 1777087 h 7200899"/>
              <a:gd name="connsiteX16565" fmla="*/ 16612872 w 24516184"/>
              <a:gd name="connsiteY16565" fmla="*/ 1777089 h 7200899"/>
              <a:gd name="connsiteX16566" fmla="*/ 16612872 w 24516184"/>
              <a:gd name="connsiteY16566" fmla="*/ 1777090 h 7200899"/>
              <a:gd name="connsiteX16567" fmla="*/ 16612872 w 24516184"/>
              <a:gd name="connsiteY16567" fmla="*/ 1777092 h 7200899"/>
              <a:gd name="connsiteX16568" fmla="*/ 16612872 w 24516184"/>
              <a:gd name="connsiteY16568" fmla="*/ 1777093 h 7200899"/>
              <a:gd name="connsiteX16569" fmla="*/ 16612872 w 24516184"/>
              <a:gd name="connsiteY16569" fmla="*/ 1777094 h 7200899"/>
              <a:gd name="connsiteX16570" fmla="*/ 16612872 w 24516184"/>
              <a:gd name="connsiteY16570" fmla="*/ 1777094 h 7200899"/>
              <a:gd name="connsiteX16571" fmla="*/ 16612872 w 24516184"/>
              <a:gd name="connsiteY16571" fmla="*/ 1777094 h 7200899"/>
              <a:gd name="connsiteX16572" fmla="*/ 16612872 w 24516184"/>
              <a:gd name="connsiteY16572" fmla="*/ 1777092 h 7200899"/>
              <a:gd name="connsiteX16573" fmla="*/ 16612876 w 24516184"/>
              <a:gd name="connsiteY16573" fmla="*/ 1777084 h 7200899"/>
              <a:gd name="connsiteX16574" fmla="*/ 16612876 w 24516184"/>
              <a:gd name="connsiteY16574" fmla="*/ 1777080 h 7200899"/>
              <a:gd name="connsiteX16575" fmla="*/ 16612880 w 24516184"/>
              <a:gd name="connsiteY16575" fmla="*/ 1777067 h 7200899"/>
              <a:gd name="connsiteX16576" fmla="*/ 16612880 w 24516184"/>
              <a:gd name="connsiteY16576" fmla="*/ 1777072 h 7200899"/>
              <a:gd name="connsiteX16577" fmla="*/ 16612876 w 24516184"/>
              <a:gd name="connsiteY16577" fmla="*/ 1777078 h 7200899"/>
              <a:gd name="connsiteX16578" fmla="*/ 16612878 w 24516184"/>
              <a:gd name="connsiteY16578" fmla="*/ 1777077 h 7200899"/>
              <a:gd name="connsiteX16579" fmla="*/ 16612880 w 24516184"/>
              <a:gd name="connsiteY16579" fmla="*/ 1777071 h 7200899"/>
              <a:gd name="connsiteX16580" fmla="*/ 16612890 w 24516184"/>
              <a:gd name="connsiteY16580" fmla="*/ 1777041 h 7200899"/>
              <a:gd name="connsiteX16581" fmla="*/ 16612888 w 24516184"/>
              <a:gd name="connsiteY16581" fmla="*/ 1777046 h 7200899"/>
              <a:gd name="connsiteX16582" fmla="*/ 16612888 w 24516184"/>
              <a:gd name="connsiteY16582" fmla="*/ 1777048 h 7200899"/>
              <a:gd name="connsiteX16583" fmla="*/ 16612888 w 24516184"/>
              <a:gd name="connsiteY16583" fmla="*/ 1777047 h 7200899"/>
              <a:gd name="connsiteX16584" fmla="*/ 16612888 w 24516184"/>
              <a:gd name="connsiteY16584" fmla="*/ 1777049 h 7200899"/>
              <a:gd name="connsiteX16585" fmla="*/ 16612888 w 24516184"/>
              <a:gd name="connsiteY16585" fmla="*/ 1777049 h 7200899"/>
              <a:gd name="connsiteX16586" fmla="*/ 16612888 w 24516184"/>
              <a:gd name="connsiteY16586" fmla="*/ 1777050 h 7200899"/>
              <a:gd name="connsiteX16587" fmla="*/ 16612886 w 24516184"/>
              <a:gd name="connsiteY16587" fmla="*/ 1777052 h 7200899"/>
              <a:gd name="connsiteX16588" fmla="*/ 16612888 w 24516184"/>
              <a:gd name="connsiteY16588" fmla="*/ 1777051 h 7200899"/>
              <a:gd name="connsiteX16589" fmla="*/ 16612886 w 24516184"/>
              <a:gd name="connsiteY16589" fmla="*/ 1777053 h 7200899"/>
              <a:gd name="connsiteX16590" fmla="*/ 16612886 w 24516184"/>
              <a:gd name="connsiteY16590" fmla="*/ 1777055 h 7200899"/>
              <a:gd name="connsiteX16591" fmla="*/ 16612884 w 24516184"/>
              <a:gd name="connsiteY16591" fmla="*/ 1777057 h 7200899"/>
              <a:gd name="connsiteX16592" fmla="*/ 16612884 w 24516184"/>
              <a:gd name="connsiteY16592" fmla="*/ 1777058 h 7200899"/>
              <a:gd name="connsiteX16593" fmla="*/ 16612884 w 24516184"/>
              <a:gd name="connsiteY16593" fmla="*/ 1777061 h 7200899"/>
              <a:gd name="connsiteX16594" fmla="*/ 16612884 w 24516184"/>
              <a:gd name="connsiteY16594" fmla="*/ 1777060 h 7200899"/>
              <a:gd name="connsiteX16595" fmla="*/ 16612884 w 24516184"/>
              <a:gd name="connsiteY16595" fmla="*/ 1777062 h 7200899"/>
              <a:gd name="connsiteX16596" fmla="*/ 16612884 w 24516184"/>
              <a:gd name="connsiteY16596" fmla="*/ 1777064 h 7200899"/>
              <a:gd name="connsiteX16597" fmla="*/ 16612882 w 24516184"/>
              <a:gd name="connsiteY16597" fmla="*/ 1777065 h 7200899"/>
              <a:gd name="connsiteX16598" fmla="*/ 16612882 w 24516184"/>
              <a:gd name="connsiteY16598" fmla="*/ 1777066 h 7200899"/>
              <a:gd name="connsiteX16599" fmla="*/ 16612884 w 24516184"/>
              <a:gd name="connsiteY16599" fmla="*/ 1777064 h 7200899"/>
              <a:gd name="connsiteX16600" fmla="*/ 16612884 w 24516184"/>
              <a:gd name="connsiteY16600" fmla="*/ 1777059 h 7200899"/>
              <a:gd name="connsiteX16601" fmla="*/ 16612884 w 24516184"/>
              <a:gd name="connsiteY16601" fmla="*/ 1777060 h 7200899"/>
              <a:gd name="connsiteX16602" fmla="*/ 16612884 w 24516184"/>
              <a:gd name="connsiteY16602" fmla="*/ 1777058 h 7200899"/>
              <a:gd name="connsiteX16603" fmla="*/ 16612884 w 24516184"/>
              <a:gd name="connsiteY16603" fmla="*/ 1777058 h 7200899"/>
              <a:gd name="connsiteX16604" fmla="*/ 16612884 w 24516184"/>
              <a:gd name="connsiteY16604" fmla="*/ 1777057 h 7200899"/>
              <a:gd name="connsiteX16605" fmla="*/ 16612886 w 24516184"/>
              <a:gd name="connsiteY16605" fmla="*/ 1777055 h 7200899"/>
              <a:gd name="connsiteX16606" fmla="*/ 16612888 w 24516184"/>
              <a:gd name="connsiteY16606" fmla="*/ 1777051 h 7200899"/>
              <a:gd name="connsiteX16607" fmla="*/ 16612888 w 24516184"/>
              <a:gd name="connsiteY16607" fmla="*/ 1777049 h 7200899"/>
              <a:gd name="connsiteX16608" fmla="*/ 16612888 w 24516184"/>
              <a:gd name="connsiteY16608" fmla="*/ 1777048 h 7200899"/>
              <a:gd name="connsiteX16609" fmla="*/ 16612888 w 24516184"/>
              <a:gd name="connsiteY16609" fmla="*/ 1777047 h 7200899"/>
              <a:gd name="connsiteX16610" fmla="*/ 16612888 w 24516184"/>
              <a:gd name="connsiteY16610" fmla="*/ 1777046 h 7200899"/>
              <a:gd name="connsiteX16611" fmla="*/ 16612890 w 24516184"/>
              <a:gd name="connsiteY16611" fmla="*/ 1777042 h 7200899"/>
              <a:gd name="connsiteX16612" fmla="*/ 16612896 w 24516184"/>
              <a:gd name="connsiteY16612" fmla="*/ 1777025 h 7200899"/>
              <a:gd name="connsiteX16613" fmla="*/ 16612896 w 24516184"/>
              <a:gd name="connsiteY16613" fmla="*/ 1777027 h 7200899"/>
              <a:gd name="connsiteX16614" fmla="*/ 16612896 w 24516184"/>
              <a:gd name="connsiteY16614" fmla="*/ 1777029 h 7200899"/>
              <a:gd name="connsiteX16615" fmla="*/ 16612898 w 24516184"/>
              <a:gd name="connsiteY16615" fmla="*/ 1777023 h 7200899"/>
              <a:gd name="connsiteX16616" fmla="*/ 16612896 w 24516184"/>
              <a:gd name="connsiteY16616" fmla="*/ 1777025 h 7200899"/>
              <a:gd name="connsiteX16617" fmla="*/ 16612896 w 24516184"/>
              <a:gd name="connsiteY16617" fmla="*/ 1777024 h 7200899"/>
              <a:gd name="connsiteX16618" fmla="*/ 16612900 w 24516184"/>
              <a:gd name="connsiteY16618" fmla="*/ 1777013 h 7200899"/>
              <a:gd name="connsiteX16619" fmla="*/ 16612900 w 24516184"/>
              <a:gd name="connsiteY16619" fmla="*/ 1777015 h 7200899"/>
              <a:gd name="connsiteX16620" fmla="*/ 16612900 w 24516184"/>
              <a:gd name="connsiteY16620" fmla="*/ 1777015 h 7200899"/>
              <a:gd name="connsiteX16621" fmla="*/ 16612906 w 24516184"/>
              <a:gd name="connsiteY16621" fmla="*/ 1776999 h 7200899"/>
              <a:gd name="connsiteX16622" fmla="*/ 16612906 w 24516184"/>
              <a:gd name="connsiteY16622" fmla="*/ 1777001 h 7200899"/>
              <a:gd name="connsiteX16623" fmla="*/ 16612904 w 24516184"/>
              <a:gd name="connsiteY16623" fmla="*/ 1777002 h 7200899"/>
              <a:gd name="connsiteX16624" fmla="*/ 16612912 w 24516184"/>
              <a:gd name="connsiteY16624" fmla="*/ 1776987 h 7200899"/>
              <a:gd name="connsiteX16625" fmla="*/ 16612912 w 24516184"/>
              <a:gd name="connsiteY16625" fmla="*/ 1776988 h 7200899"/>
              <a:gd name="connsiteX16626" fmla="*/ 16612910 w 24516184"/>
              <a:gd name="connsiteY16626" fmla="*/ 1776990 h 7200899"/>
              <a:gd name="connsiteX16627" fmla="*/ 16612912 w 24516184"/>
              <a:gd name="connsiteY16627" fmla="*/ 1776983 h 7200899"/>
              <a:gd name="connsiteX16628" fmla="*/ 16612912 w 24516184"/>
              <a:gd name="connsiteY16628" fmla="*/ 1776985 h 7200899"/>
              <a:gd name="connsiteX16629" fmla="*/ 16612912 w 24516184"/>
              <a:gd name="connsiteY16629" fmla="*/ 1776987 h 7200899"/>
              <a:gd name="connsiteX16630" fmla="*/ 16612916 w 24516184"/>
              <a:gd name="connsiteY16630" fmla="*/ 1776973 h 7200899"/>
              <a:gd name="connsiteX16631" fmla="*/ 16612914 w 24516184"/>
              <a:gd name="connsiteY16631" fmla="*/ 1776976 h 7200899"/>
              <a:gd name="connsiteX16632" fmla="*/ 16612912 w 24516184"/>
              <a:gd name="connsiteY16632" fmla="*/ 1776982 h 7200899"/>
              <a:gd name="connsiteX16633" fmla="*/ 16612912 w 24516184"/>
              <a:gd name="connsiteY16633" fmla="*/ 1776983 h 7200899"/>
              <a:gd name="connsiteX16634" fmla="*/ 16612906 w 24516184"/>
              <a:gd name="connsiteY16634" fmla="*/ 1776999 h 7200899"/>
              <a:gd name="connsiteX16635" fmla="*/ 16612904 w 24516184"/>
              <a:gd name="connsiteY16635" fmla="*/ 1777006 h 7200899"/>
              <a:gd name="connsiteX16636" fmla="*/ 16612900 w 24516184"/>
              <a:gd name="connsiteY16636" fmla="*/ 1777018 h 7200899"/>
              <a:gd name="connsiteX16637" fmla="*/ 16612900 w 24516184"/>
              <a:gd name="connsiteY16637" fmla="*/ 1777015 h 7200899"/>
              <a:gd name="connsiteX16638" fmla="*/ 16612900 w 24516184"/>
              <a:gd name="connsiteY16638" fmla="*/ 1777018 h 7200899"/>
              <a:gd name="connsiteX16639" fmla="*/ 16612900 w 24516184"/>
              <a:gd name="connsiteY16639" fmla="*/ 1777019 h 7200899"/>
              <a:gd name="connsiteX16640" fmla="*/ 16612898 w 24516184"/>
              <a:gd name="connsiteY16640" fmla="*/ 1777022 h 7200899"/>
              <a:gd name="connsiteX16641" fmla="*/ 16612898 w 24516184"/>
              <a:gd name="connsiteY16641" fmla="*/ 1777022 h 7200899"/>
              <a:gd name="connsiteX16642" fmla="*/ 16612896 w 24516184"/>
              <a:gd name="connsiteY16642" fmla="*/ 1777024 h 7200899"/>
              <a:gd name="connsiteX16643" fmla="*/ 16612892 w 24516184"/>
              <a:gd name="connsiteY16643" fmla="*/ 1777036 h 7200899"/>
              <a:gd name="connsiteX16644" fmla="*/ 16612892 w 24516184"/>
              <a:gd name="connsiteY16644" fmla="*/ 1777038 h 7200899"/>
              <a:gd name="connsiteX16645" fmla="*/ 16612892 w 24516184"/>
              <a:gd name="connsiteY16645" fmla="*/ 1777039 h 7200899"/>
              <a:gd name="connsiteX16646" fmla="*/ 16612892 w 24516184"/>
              <a:gd name="connsiteY16646" fmla="*/ 1777039 h 7200899"/>
              <a:gd name="connsiteX16647" fmla="*/ 16612892 w 24516184"/>
              <a:gd name="connsiteY16647" fmla="*/ 1777038 h 7200899"/>
              <a:gd name="connsiteX16648" fmla="*/ 16612892 w 24516184"/>
              <a:gd name="connsiteY16648" fmla="*/ 1777037 h 7200899"/>
              <a:gd name="connsiteX16649" fmla="*/ 16612896 w 24516184"/>
              <a:gd name="connsiteY16649" fmla="*/ 1777031 h 7200899"/>
              <a:gd name="connsiteX16650" fmla="*/ 16612896 w 24516184"/>
              <a:gd name="connsiteY16650" fmla="*/ 1777027 h 7200899"/>
              <a:gd name="connsiteX16651" fmla="*/ 16612898 w 24516184"/>
              <a:gd name="connsiteY16651" fmla="*/ 1777023 h 7200899"/>
              <a:gd name="connsiteX16652" fmla="*/ 16612898 w 24516184"/>
              <a:gd name="connsiteY16652" fmla="*/ 1777022 h 7200899"/>
              <a:gd name="connsiteX16653" fmla="*/ 16612898 w 24516184"/>
              <a:gd name="connsiteY16653" fmla="*/ 1777022 h 7200899"/>
              <a:gd name="connsiteX16654" fmla="*/ 16612900 w 24516184"/>
              <a:gd name="connsiteY16654" fmla="*/ 1777019 h 7200899"/>
              <a:gd name="connsiteX16655" fmla="*/ 16612900 w 24516184"/>
              <a:gd name="connsiteY16655" fmla="*/ 1777019 h 7200899"/>
              <a:gd name="connsiteX16656" fmla="*/ 16612900 w 24516184"/>
              <a:gd name="connsiteY16656" fmla="*/ 1777018 h 7200899"/>
              <a:gd name="connsiteX16657" fmla="*/ 16612900 w 24516184"/>
              <a:gd name="connsiteY16657" fmla="*/ 1777015 h 7200899"/>
              <a:gd name="connsiteX16658" fmla="*/ 16612904 w 24516184"/>
              <a:gd name="connsiteY16658" fmla="*/ 1777006 h 7200899"/>
              <a:gd name="connsiteX16659" fmla="*/ 16612900 w 24516184"/>
              <a:gd name="connsiteY16659" fmla="*/ 1777013 h 7200899"/>
              <a:gd name="connsiteX16660" fmla="*/ 16612904 w 24516184"/>
              <a:gd name="connsiteY16660" fmla="*/ 1777006 h 7200899"/>
              <a:gd name="connsiteX16661" fmla="*/ 16612904 w 24516184"/>
              <a:gd name="connsiteY16661" fmla="*/ 1777005 h 7200899"/>
              <a:gd name="connsiteX16662" fmla="*/ 16612904 w 24516184"/>
              <a:gd name="connsiteY16662" fmla="*/ 1777004 h 7200899"/>
              <a:gd name="connsiteX16663" fmla="*/ 16612904 w 24516184"/>
              <a:gd name="connsiteY16663" fmla="*/ 1777003 h 7200899"/>
              <a:gd name="connsiteX16664" fmla="*/ 16612906 w 24516184"/>
              <a:gd name="connsiteY16664" fmla="*/ 1777001 h 7200899"/>
              <a:gd name="connsiteX16665" fmla="*/ 16612908 w 24516184"/>
              <a:gd name="connsiteY16665" fmla="*/ 1776997 h 7200899"/>
              <a:gd name="connsiteX16666" fmla="*/ 16612908 w 24516184"/>
              <a:gd name="connsiteY16666" fmla="*/ 1776992 h 7200899"/>
              <a:gd name="connsiteX16667" fmla="*/ 16612910 w 24516184"/>
              <a:gd name="connsiteY16667" fmla="*/ 1776990 h 7200899"/>
              <a:gd name="connsiteX16668" fmla="*/ 16612910 w 24516184"/>
              <a:gd name="connsiteY16668" fmla="*/ 1776991 h 7200899"/>
              <a:gd name="connsiteX16669" fmla="*/ 16612912 w 24516184"/>
              <a:gd name="connsiteY16669" fmla="*/ 1776988 h 7200899"/>
              <a:gd name="connsiteX16670" fmla="*/ 16612912 w 24516184"/>
              <a:gd name="connsiteY16670" fmla="*/ 1776985 h 7200899"/>
              <a:gd name="connsiteX16671" fmla="*/ 16612912 w 24516184"/>
              <a:gd name="connsiteY16671" fmla="*/ 1776982 h 7200899"/>
              <a:gd name="connsiteX16672" fmla="*/ 16612916 w 24516184"/>
              <a:gd name="connsiteY16672" fmla="*/ 1776973 h 7200899"/>
              <a:gd name="connsiteX16673" fmla="*/ 16612916 w 24516184"/>
              <a:gd name="connsiteY16673" fmla="*/ 1776974 h 7200899"/>
              <a:gd name="connsiteX16674" fmla="*/ 16612932 w 24516184"/>
              <a:gd name="connsiteY16674" fmla="*/ 1776925 h 7200899"/>
              <a:gd name="connsiteX16675" fmla="*/ 16612928 w 24516184"/>
              <a:gd name="connsiteY16675" fmla="*/ 1776938 h 7200899"/>
              <a:gd name="connsiteX16676" fmla="*/ 16612932 w 24516184"/>
              <a:gd name="connsiteY16676" fmla="*/ 1776928 h 7200899"/>
              <a:gd name="connsiteX16677" fmla="*/ 16612958 w 24516184"/>
              <a:gd name="connsiteY16677" fmla="*/ 1776856 h 7200899"/>
              <a:gd name="connsiteX16678" fmla="*/ 16612948 w 24516184"/>
              <a:gd name="connsiteY16678" fmla="*/ 1776880 h 7200899"/>
              <a:gd name="connsiteX16679" fmla="*/ 16612950 w 24516184"/>
              <a:gd name="connsiteY16679" fmla="*/ 1776876 h 7200899"/>
              <a:gd name="connsiteX16680" fmla="*/ 16613068 w 24516184"/>
              <a:gd name="connsiteY16680" fmla="*/ 1776557 h 7200899"/>
              <a:gd name="connsiteX16681" fmla="*/ 16613038 w 24516184"/>
              <a:gd name="connsiteY16681" fmla="*/ 1776639 h 7200899"/>
              <a:gd name="connsiteX16682" fmla="*/ 16613064 w 24516184"/>
              <a:gd name="connsiteY16682" fmla="*/ 1776565 h 7200899"/>
              <a:gd name="connsiteX16683" fmla="*/ 16613098 w 24516184"/>
              <a:gd name="connsiteY16683" fmla="*/ 1776475 h 7200899"/>
              <a:gd name="connsiteX16684" fmla="*/ 16613092 w 24516184"/>
              <a:gd name="connsiteY16684" fmla="*/ 1776491 h 7200899"/>
              <a:gd name="connsiteX16685" fmla="*/ 16613096 w 24516184"/>
              <a:gd name="connsiteY16685" fmla="*/ 1776479 h 7200899"/>
              <a:gd name="connsiteX16686" fmla="*/ 16613104 w 24516184"/>
              <a:gd name="connsiteY16686" fmla="*/ 1776460 h 7200899"/>
              <a:gd name="connsiteX16687" fmla="*/ 16613098 w 24516184"/>
              <a:gd name="connsiteY16687" fmla="*/ 1776475 h 7200899"/>
              <a:gd name="connsiteX16688" fmla="*/ 16613102 w 24516184"/>
              <a:gd name="connsiteY16688" fmla="*/ 1776462 h 7200899"/>
              <a:gd name="connsiteX16689" fmla="*/ 16613110 w 24516184"/>
              <a:gd name="connsiteY16689" fmla="*/ 1776442 h 7200899"/>
              <a:gd name="connsiteX16690" fmla="*/ 16613104 w 24516184"/>
              <a:gd name="connsiteY16690" fmla="*/ 1776460 h 7200899"/>
              <a:gd name="connsiteX16691" fmla="*/ 16613108 w 24516184"/>
              <a:gd name="connsiteY16691" fmla="*/ 1776443 h 7200899"/>
              <a:gd name="connsiteX16692" fmla="*/ 16613120 w 24516184"/>
              <a:gd name="connsiteY16692" fmla="*/ 1776418 h 7200899"/>
              <a:gd name="connsiteX16693" fmla="*/ 16613110 w 24516184"/>
              <a:gd name="connsiteY16693" fmla="*/ 1776442 h 7200899"/>
              <a:gd name="connsiteX16694" fmla="*/ 16613116 w 24516184"/>
              <a:gd name="connsiteY16694" fmla="*/ 1776423 h 7200899"/>
              <a:gd name="connsiteX16695" fmla="*/ 16613124 w 24516184"/>
              <a:gd name="connsiteY16695" fmla="*/ 1776408 h 7200899"/>
              <a:gd name="connsiteX16696" fmla="*/ 16613124 w 24516184"/>
              <a:gd name="connsiteY16696" fmla="*/ 1776408 h 7200899"/>
              <a:gd name="connsiteX16697" fmla="*/ 16613120 w 24516184"/>
              <a:gd name="connsiteY16697" fmla="*/ 1776418 h 7200899"/>
              <a:gd name="connsiteX16698" fmla="*/ 16613120 w 24516184"/>
              <a:gd name="connsiteY16698" fmla="*/ 1776415 h 7200899"/>
              <a:gd name="connsiteX16699" fmla="*/ 16613124 w 24516184"/>
              <a:gd name="connsiteY16699" fmla="*/ 1776408 h 7200899"/>
              <a:gd name="connsiteX16700" fmla="*/ 16613124 w 24516184"/>
              <a:gd name="connsiteY16700" fmla="*/ 1776408 h 7200899"/>
              <a:gd name="connsiteX16701" fmla="*/ 16613124 w 24516184"/>
              <a:gd name="connsiteY16701" fmla="*/ 1776408 h 7200899"/>
              <a:gd name="connsiteX16702" fmla="*/ 16613128 w 24516184"/>
              <a:gd name="connsiteY16702" fmla="*/ 1776395 h 7200899"/>
              <a:gd name="connsiteX16703" fmla="*/ 16613126 w 24516184"/>
              <a:gd name="connsiteY16703" fmla="*/ 1776399 h 7200899"/>
              <a:gd name="connsiteX16704" fmla="*/ 16613128 w 24516184"/>
              <a:gd name="connsiteY16704" fmla="*/ 1776396 h 7200899"/>
              <a:gd name="connsiteX16705" fmla="*/ 16613162 w 24516184"/>
              <a:gd name="connsiteY16705" fmla="*/ 1776301 h 7200899"/>
              <a:gd name="connsiteX16706" fmla="*/ 16613132 w 24516184"/>
              <a:gd name="connsiteY16706" fmla="*/ 1776379 h 7200899"/>
              <a:gd name="connsiteX16707" fmla="*/ 16613136 w 24516184"/>
              <a:gd name="connsiteY16707" fmla="*/ 1776367 h 7200899"/>
              <a:gd name="connsiteX16708" fmla="*/ 16613200 w 24516184"/>
              <a:gd name="connsiteY16708" fmla="*/ 1776195 h 7200899"/>
              <a:gd name="connsiteX16709" fmla="*/ 16613162 w 24516184"/>
              <a:gd name="connsiteY16709" fmla="*/ 1776301 h 7200899"/>
              <a:gd name="connsiteX16710" fmla="*/ 16613194 w 24516184"/>
              <a:gd name="connsiteY16710" fmla="*/ 1776213 h 7200899"/>
              <a:gd name="connsiteX16711" fmla="*/ 16613216 w 24516184"/>
              <a:gd name="connsiteY16711" fmla="*/ 1776157 h 7200899"/>
              <a:gd name="connsiteX16712" fmla="*/ 16613200 w 24516184"/>
              <a:gd name="connsiteY16712" fmla="*/ 1776195 h 7200899"/>
              <a:gd name="connsiteX16713" fmla="*/ 16613210 w 24516184"/>
              <a:gd name="connsiteY16713" fmla="*/ 1776170 h 7200899"/>
              <a:gd name="connsiteX16714" fmla="*/ 16613216 w 24516184"/>
              <a:gd name="connsiteY16714" fmla="*/ 1776155 h 7200899"/>
              <a:gd name="connsiteX16715" fmla="*/ 16613216 w 24516184"/>
              <a:gd name="connsiteY16715" fmla="*/ 1776156 h 7200899"/>
              <a:gd name="connsiteX16716" fmla="*/ 16613216 w 24516184"/>
              <a:gd name="connsiteY16716" fmla="*/ 1776157 h 7200899"/>
              <a:gd name="connsiteX16717" fmla="*/ 16613218 w 24516184"/>
              <a:gd name="connsiteY16717" fmla="*/ 1776149 h 7200899"/>
              <a:gd name="connsiteX16718" fmla="*/ 16613218 w 24516184"/>
              <a:gd name="connsiteY16718" fmla="*/ 1776152 h 7200899"/>
              <a:gd name="connsiteX16719" fmla="*/ 16613216 w 24516184"/>
              <a:gd name="connsiteY16719" fmla="*/ 1776155 h 7200899"/>
              <a:gd name="connsiteX16720" fmla="*/ 16613242 w 24516184"/>
              <a:gd name="connsiteY16720" fmla="*/ 1776085 h 7200899"/>
              <a:gd name="connsiteX16721" fmla="*/ 16613236 w 24516184"/>
              <a:gd name="connsiteY16721" fmla="*/ 1776097 h 7200899"/>
              <a:gd name="connsiteX16722" fmla="*/ 16613218 w 24516184"/>
              <a:gd name="connsiteY16722" fmla="*/ 1776149 h 7200899"/>
              <a:gd name="connsiteX16723" fmla="*/ 16613244 w 24516184"/>
              <a:gd name="connsiteY16723" fmla="*/ 1776078 h 7200899"/>
              <a:gd name="connsiteX16724" fmla="*/ 16613244 w 24516184"/>
              <a:gd name="connsiteY16724" fmla="*/ 1776081 h 7200899"/>
              <a:gd name="connsiteX16725" fmla="*/ 16613242 w 24516184"/>
              <a:gd name="connsiteY16725" fmla="*/ 1776085 h 7200899"/>
              <a:gd name="connsiteX16726" fmla="*/ 16613248 w 24516184"/>
              <a:gd name="connsiteY16726" fmla="*/ 1776068 h 7200899"/>
              <a:gd name="connsiteX16727" fmla="*/ 16613248 w 24516184"/>
              <a:gd name="connsiteY16727" fmla="*/ 1776068 h 7200899"/>
              <a:gd name="connsiteX16728" fmla="*/ 16613248 w 24516184"/>
              <a:gd name="connsiteY16728" fmla="*/ 1776069 h 7200899"/>
              <a:gd name="connsiteX16729" fmla="*/ 16613260 w 24516184"/>
              <a:gd name="connsiteY16729" fmla="*/ 1776032 h 7200899"/>
              <a:gd name="connsiteX16730" fmla="*/ 16613258 w 24516184"/>
              <a:gd name="connsiteY16730" fmla="*/ 1776041 h 7200899"/>
              <a:gd name="connsiteX16731" fmla="*/ 16613256 w 24516184"/>
              <a:gd name="connsiteY16731" fmla="*/ 1776043 h 7200899"/>
              <a:gd name="connsiteX16732" fmla="*/ 16613268 w 24516184"/>
              <a:gd name="connsiteY16732" fmla="*/ 1776012 h 7200899"/>
              <a:gd name="connsiteX16733" fmla="*/ 16613264 w 24516184"/>
              <a:gd name="connsiteY16733" fmla="*/ 1776024 h 7200899"/>
              <a:gd name="connsiteX16734" fmla="*/ 16613260 w 24516184"/>
              <a:gd name="connsiteY16734" fmla="*/ 1776032 h 7200899"/>
              <a:gd name="connsiteX16735" fmla="*/ 16613272 w 24516184"/>
              <a:gd name="connsiteY16735" fmla="*/ 1775999 h 7200899"/>
              <a:gd name="connsiteX16736" fmla="*/ 16613272 w 24516184"/>
              <a:gd name="connsiteY16736" fmla="*/ 1776002 h 7200899"/>
              <a:gd name="connsiteX16737" fmla="*/ 16613272 w 24516184"/>
              <a:gd name="connsiteY16737" fmla="*/ 1776002 h 7200899"/>
              <a:gd name="connsiteX16738" fmla="*/ 16613276 w 24516184"/>
              <a:gd name="connsiteY16738" fmla="*/ 1775994 h 7200899"/>
              <a:gd name="connsiteX16739" fmla="*/ 16613276 w 24516184"/>
              <a:gd name="connsiteY16739" fmla="*/ 1775994 h 7200899"/>
              <a:gd name="connsiteX16740" fmla="*/ 16613276 w 24516184"/>
              <a:gd name="connsiteY16740" fmla="*/ 1775996 h 7200899"/>
              <a:gd name="connsiteX16741" fmla="*/ 16613376 w 24516184"/>
              <a:gd name="connsiteY16741" fmla="*/ 1775717 h 7200899"/>
              <a:gd name="connsiteX16742" fmla="*/ 16613376 w 24516184"/>
              <a:gd name="connsiteY16742" fmla="*/ 1775718 h 7200899"/>
              <a:gd name="connsiteX16743" fmla="*/ 16613376 w 24516184"/>
              <a:gd name="connsiteY16743" fmla="*/ 1775720 h 7200899"/>
              <a:gd name="connsiteX16744" fmla="*/ 16613384 w 24516184"/>
              <a:gd name="connsiteY16744" fmla="*/ 1775695 h 7200899"/>
              <a:gd name="connsiteX16745" fmla="*/ 16613372 w 24516184"/>
              <a:gd name="connsiteY16745" fmla="*/ 1775728 h 7200899"/>
              <a:gd name="connsiteX16746" fmla="*/ 16613372 w 24516184"/>
              <a:gd name="connsiteY16746" fmla="*/ 1775728 h 7200899"/>
              <a:gd name="connsiteX16747" fmla="*/ 16613372 w 24516184"/>
              <a:gd name="connsiteY16747" fmla="*/ 1775730 h 7200899"/>
              <a:gd name="connsiteX16748" fmla="*/ 16613210 w 24516184"/>
              <a:gd name="connsiteY16748" fmla="*/ 1776170 h 7200899"/>
              <a:gd name="connsiteX16749" fmla="*/ 16613194 w 24516184"/>
              <a:gd name="connsiteY16749" fmla="*/ 1776213 h 7200899"/>
              <a:gd name="connsiteX16750" fmla="*/ 16613136 w 24516184"/>
              <a:gd name="connsiteY16750" fmla="*/ 1776367 h 7200899"/>
              <a:gd name="connsiteX16751" fmla="*/ 16613128 w 24516184"/>
              <a:gd name="connsiteY16751" fmla="*/ 1776390 h 7200899"/>
              <a:gd name="connsiteX16752" fmla="*/ 16613132 w 24516184"/>
              <a:gd name="connsiteY16752" fmla="*/ 1776379 h 7200899"/>
              <a:gd name="connsiteX16753" fmla="*/ 16613128 w 24516184"/>
              <a:gd name="connsiteY16753" fmla="*/ 1776391 h 7200899"/>
              <a:gd name="connsiteX16754" fmla="*/ 16613128 w 24516184"/>
              <a:gd name="connsiteY16754" fmla="*/ 1776394 h 7200899"/>
              <a:gd name="connsiteX16755" fmla="*/ 16613128 w 24516184"/>
              <a:gd name="connsiteY16755" fmla="*/ 1776396 h 7200899"/>
              <a:gd name="connsiteX16756" fmla="*/ 16613124 w 24516184"/>
              <a:gd name="connsiteY16756" fmla="*/ 1776402 h 7200899"/>
              <a:gd name="connsiteX16757" fmla="*/ 16613124 w 24516184"/>
              <a:gd name="connsiteY16757" fmla="*/ 1776404 h 7200899"/>
              <a:gd name="connsiteX16758" fmla="*/ 16613124 w 24516184"/>
              <a:gd name="connsiteY16758" fmla="*/ 1776408 h 7200899"/>
              <a:gd name="connsiteX16759" fmla="*/ 16613124 w 24516184"/>
              <a:gd name="connsiteY16759" fmla="*/ 1776408 h 7200899"/>
              <a:gd name="connsiteX16760" fmla="*/ 16613124 w 24516184"/>
              <a:gd name="connsiteY16760" fmla="*/ 1776406 h 7200899"/>
              <a:gd name="connsiteX16761" fmla="*/ 16613120 w 24516184"/>
              <a:gd name="connsiteY16761" fmla="*/ 1776415 h 7200899"/>
              <a:gd name="connsiteX16762" fmla="*/ 16613116 w 24516184"/>
              <a:gd name="connsiteY16762" fmla="*/ 1776423 h 7200899"/>
              <a:gd name="connsiteX16763" fmla="*/ 16613108 w 24516184"/>
              <a:gd name="connsiteY16763" fmla="*/ 1776443 h 7200899"/>
              <a:gd name="connsiteX16764" fmla="*/ 16613102 w 24516184"/>
              <a:gd name="connsiteY16764" fmla="*/ 1776462 h 7200899"/>
              <a:gd name="connsiteX16765" fmla="*/ 16613096 w 24516184"/>
              <a:gd name="connsiteY16765" fmla="*/ 1776479 h 7200899"/>
              <a:gd name="connsiteX16766" fmla="*/ 16613088 w 24516184"/>
              <a:gd name="connsiteY16766" fmla="*/ 1776505 h 7200899"/>
              <a:gd name="connsiteX16767" fmla="*/ 16613092 w 24516184"/>
              <a:gd name="connsiteY16767" fmla="*/ 1776491 h 7200899"/>
              <a:gd name="connsiteX16768" fmla="*/ 16613088 w 24516184"/>
              <a:gd name="connsiteY16768" fmla="*/ 1776506 h 7200899"/>
              <a:gd name="connsiteX16769" fmla="*/ 16613086 w 24516184"/>
              <a:gd name="connsiteY16769" fmla="*/ 1776507 h 7200899"/>
              <a:gd name="connsiteX16770" fmla="*/ 16613068 w 24516184"/>
              <a:gd name="connsiteY16770" fmla="*/ 1776557 h 7200899"/>
              <a:gd name="connsiteX16771" fmla="*/ 16613084 w 24516184"/>
              <a:gd name="connsiteY16771" fmla="*/ 1776516 h 7200899"/>
              <a:gd name="connsiteX16772" fmla="*/ 16613064 w 24516184"/>
              <a:gd name="connsiteY16772" fmla="*/ 1776565 h 7200899"/>
              <a:gd name="connsiteX16773" fmla="*/ 16612968 w 24516184"/>
              <a:gd name="connsiteY16773" fmla="*/ 1776826 h 7200899"/>
              <a:gd name="connsiteX16774" fmla="*/ 16613038 w 24516184"/>
              <a:gd name="connsiteY16774" fmla="*/ 1776639 h 7200899"/>
              <a:gd name="connsiteX16775" fmla="*/ 16612976 w 24516184"/>
              <a:gd name="connsiteY16775" fmla="*/ 1776809 h 7200899"/>
              <a:gd name="connsiteX16776" fmla="*/ 16612966 w 24516184"/>
              <a:gd name="connsiteY16776" fmla="*/ 1776834 h 7200899"/>
              <a:gd name="connsiteX16777" fmla="*/ 16612958 w 24516184"/>
              <a:gd name="connsiteY16777" fmla="*/ 1776856 h 7200899"/>
              <a:gd name="connsiteX16778" fmla="*/ 16612962 w 24516184"/>
              <a:gd name="connsiteY16778" fmla="*/ 1776844 h 7200899"/>
              <a:gd name="connsiteX16779" fmla="*/ 16612950 w 24516184"/>
              <a:gd name="connsiteY16779" fmla="*/ 1776876 h 7200899"/>
              <a:gd name="connsiteX16780" fmla="*/ 16612946 w 24516184"/>
              <a:gd name="connsiteY16780" fmla="*/ 1776888 h 7200899"/>
              <a:gd name="connsiteX16781" fmla="*/ 16612948 w 24516184"/>
              <a:gd name="connsiteY16781" fmla="*/ 1776880 h 7200899"/>
              <a:gd name="connsiteX16782" fmla="*/ 16612944 w 24516184"/>
              <a:gd name="connsiteY16782" fmla="*/ 1776891 h 7200899"/>
              <a:gd name="connsiteX16783" fmla="*/ 16612938 w 24516184"/>
              <a:gd name="connsiteY16783" fmla="*/ 1776910 h 7200899"/>
              <a:gd name="connsiteX16784" fmla="*/ 16612932 w 24516184"/>
              <a:gd name="connsiteY16784" fmla="*/ 1776925 h 7200899"/>
              <a:gd name="connsiteX16785" fmla="*/ 16612932 w 24516184"/>
              <a:gd name="connsiteY16785" fmla="*/ 1776923 h 7200899"/>
              <a:gd name="connsiteX16786" fmla="*/ 16612932 w 24516184"/>
              <a:gd name="connsiteY16786" fmla="*/ 1776928 h 7200899"/>
              <a:gd name="connsiteX16787" fmla="*/ 16612924 w 24516184"/>
              <a:gd name="connsiteY16787" fmla="*/ 1776952 h 7200899"/>
              <a:gd name="connsiteX16788" fmla="*/ 16612928 w 24516184"/>
              <a:gd name="connsiteY16788" fmla="*/ 1776938 h 7200899"/>
              <a:gd name="connsiteX16789" fmla="*/ 16612924 w 24516184"/>
              <a:gd name="connsiteY16789" fmla="*/ 1776953 h 7200899"/>
              <a:gd name="connsiteX16790" fmla="*/ 16612922 w 24516184"/>
              <a:gd name="connsiteY16790" fmla="*/ 1776954 h 7200899"/>
              <a:gd name="connsiteX16791" fmla="*/ 16612920 w 24516184"/>
              <a:gd name="connsiteY16791" fmla="*/ 1776956 h 7200899"/>
              <a:gd name="connsiteX16792" fmla="*/ 16612918 w 24516184"/>
              <a:gd name="connsiteY16792" fmla="*/ 1776964 h 7200899"/>
              <a:gd name="connsiteX16793" fmla="*/ 16612920 w 24516184"/>
              <a:gd name="connsiteY16793" fmla="*/ 1776963 h 7200899"/>
              <a:gd name="connsiteX16794" fmla="*/ 16612918 w 24516184"/>
              <a:gd name="connsiteY16794" fmla="*/ 1776965 h 7200899"/>
              <a:gd name="connsiteX16795" fmla="*/ 16612916 w 24516184"/>
              <a:gd name="connsiteY16795" fmla="*/ 1776967 h 7200899"/>
              <a:gd name="connsiteX16796" fmla="*/ 16612918 w 24516184"/>
              <a:gd name="connsiteY16796" fmla="*/ 1776966 h 7200899"/>
              <a:gd name="connsiteX16797" fmla="*/ 16612916 w 24516184"/>
              <a:gd name="connsiteY16797" fmla="*/ 1776968 h 7200899"/>
              <a:gd name="connsiteX16798" fmla="*/ 16612916 w 24516184"/>
              <a:gd name="connsiteY16798" fmla="*/ 1776971 h 7200899"/>
              <a:gd name="connsiteX16799" fmla="*/ 16612916 w 24516184"/>
              <a:gd name="connsiteY16799" fmla="*/ 1776972 h 7200899"/>
              <a:gd name="connsiteX16800" fmla="*/ 16612916 w 24516184"/>
              <a:gd name="connsiteY16800" fmla="*/ 1776973 h 7200899"/>
              <a:gd name="connsiteX16801" fmla="*/ 16612916 w 24516184"/>
              <a:gd name="connsiteY16801" fmla="*/ 1776969 h 7200899"/>
              <a:gd name="connsiteX16802" fmla="*/ 16612918 w 24516184"/>
              <a:gd name="connsiteY16802" fmla="*/ 1776966 h 7200899"/>
              <a:gd name="connsiteX16803" fmla="*/ 16612920 w 24516184"/>
              <a:gd name="connsiteY16803" fmla="*/ 1776962 h 7200899"/>
              <a:gd name="connsiteX16804" fmla="*/ 16612920 w 24516184"/>
              <a:gd name="connsiteY16804" fmla="*/ 1776958 h 7200899"/>
              <a:gd name="connsiteX16805" fmla="*/ 16612920 w 24516184"/>
              <a:gd name="connsiteY16805" fmla="*/ 1776957 h 7200899"/>
              <a:gd name="connsiteX16806" fmla="*/ 16612920 w 24516184"/>
              <a:gd name="connsiteY16806" fmla="*/ 1776956 h 7200899"/>
              <a:gd name="connsiteX16807" fmla="*/ 16612922 w 24516184"/>
              <a:gd name="connsiteY16807" fmla="*/ 1776956 h 7200899"/>
              <a:gd name="connsiteX16808" fmla="*/ 16612922 w 24516184"/>
              <a:gd name="connsiteY16808" fmla="*/ 1776955 h 7200899"/>
              <a:gd name="connsiteX16809" fmla="*/ 16612924 w 24516184"/>
              <a:gd name="connsiteY16809" fmla="*/ 1776953 h 7200899"/>
              <a:gd name="connsiteX16810" fmla="*/ 16612976 w 24516184"/>
              <a:gd name="connsiteY16810" fmla="*/ 1776809 h 7200899"/>
              <a:gd name="connsiteX16811" fmla="*/ 16613124 w 24516184"/>
              <a:gd name="connsiteY16811" fmla="*/ 1776408 h 7200899"/>
              <a:gd name="connsiteX16812" fmla="*/ 16613124 w 24516184"/>
              <a:gd name="connsiteY16812" fmla="*/ 1776408 h 7200899"/>
              <a:gd name="connsiteX16813" fmla="*/ 16613124 w 24516184"/>
              <a:gd name="connsiteY16813" fmla="*/ 1776408 h 7200899"/>
              <a:gd name="connsiteX16814" fmla="*/ 16613128 w 24516184"/>
              <a:gd name="connsiteY16814" fmla="*/ 1776394 h 7200899"/>
              <a:gd name="connsiteX16815" fmla="*/ 16613128 w 24516184"/>
              <a:gd name="connsiteY16815" fmla="*/ 1776395 h 7200899"/>
              <a:gd name="connsiteX16816" fmla="*/ 16613128 w 24516184"/>
              <a:gd name="connsiteY16816" fmla="*/ 1776394 h 7200899"/>
              <a:gd name="connsiteX16817" fmla="*/ 16613128 w 24516184"/>
              <a:gd name="connsiteY16817" fmla="*/ 1776393 h 7200899"/>
              <a:gd name="connsiteX16818" fmla="*/ 16613216 w 24516184"/>
              <a:gd name="connsiteY16818" fmla="*/ 1776156 h 7200899"/>
              <a:gd name="connsiteX16819" fmla="*/ 16613218 w 24516184"/>
              <a:gd name="connsiteY16819" fmla="*/ 1776152 h 7200899"/>
              <a:gd name="connsiteX16820" fmla="*/ 16613236 w 24516184"/>
              <a:gd name="connsiteY16820" fmla="*/ 1776097 h 7200899"/>
              <a:gd name="connsiteX16821" fmla="*/ 16613244 w 24516184"/>
              <a:gd name="connsiteY16821" fmla="*/ 1776081 h 7200899"/>
              <a:gd name="connsiteX16822" fmla="*/ 16613248 w 24516184"/>
              <a:gd name="connsiteY16822" fmla="*/ 1776071 h 7200899"/>
              <a:gd name="connsiteX16823" fmla="*/ 16613244 w 24516184"/>
              <a:gd name="connsiteY16823" fmla="*/ 1776078 h 7200899"/>
              <a:gd name="connsiteX16824" fmla="*/ 16613248 w 24516184"/>
              <a:gd name="connsiteY16824" fmla="*/ 1776070 h 7200899"/>
              <a:gd name="connsiteX16825" fmla="*/ 16613248 w 24516184"/>
              <a:gd name="connsiteY16825" fmla="*/ 1776068 h 7200899"/>
              <a:gd name="connsiteX16826" fmla="*/ 16613248 w 24516184"/>
              <a:gd name="connsiteY16826" fmla="*/ 1776067 h 7200899"/>
              <a:gd name="connsiteX16827" fmla="*/ 16613248 w 24516184"/>
              <a:gd name="connsiteY16827" fmla="*/ 1776068 h 7200899"/>
              <a:gd name="connsiteX16828" fmla="*/ 16613250 w 24516184"/>
              <a:gd name="connsiteY16828" fmla="*/ 1776063 h 7200899"/>
              <a:gd name="connsiteX16829" fmla="*/ 16613256 w 24516184"/>
              <a:gd name="connsiteY16829" fmla="*/ 1776043 h 7200899"/>
              <a:gd name="connsiteX16830" fmla="*/ 16613252 w 24516184"/>
              <a:gd name="connsiteY16830" fmla="*/ 1776059 h 7200899"/>
              <a:gd name="connsiteX16831" fmla="*/ 16613258 w 24516184"/>
              <a:gd name="connsiteY16831" fmla="*/ 1776041 h 7200899"/>
              <a:gd name="connsiteX16832" fmla="*/ 16613264 w 24516184"/>
              <a:gd name="connsiteY16832" fmla="*/ 1776024 h 7200899"/>
              <a:gd name="connsiteX16833" fmla="*/ 16613272 w 24516184"/>
              <a:gd name="connsiteY16833" fmla="*/ 1776003 h 7200899"/>
              <a:gd name="connsiteX16834" fmla="*/ 16613272 w 24516184"/>
              <a:gd name="connsiteY16834" fmla="*/ 1776003 h 7200899"/>
              <a:gd name="connsiteX16835" fmla="*/ 16613272 w 24516184"/>
              <a:gd name="connsiteY16835" fmla="*/ 1776002 h 7200899"/>
              <a:gd name="connsiteX16836" fmla="*/ 16613274 w 24516184"/>
              <a:gd name="connsiteY16836" fmla="*/ 1775998 h 7200899"/>
              <a:gd name="connsiteX16837" fmla="*/ 16613276 w 24516184"/>
              <a:gd name="connsiteY16837" fmla="*/ 1775996 h 7200899"/>
              <a:gd name="connsiteX16838" fmla="*/ 16613276 w 24516184"/>
              <a:gd name="connsiteY16838" fmla="*/ 1775997 h 7200899"/>
              <a:gd name="connsiteX16839" fmla="*/ 16613276 w 24516184"/>
              <a:gd name="connsiteY16839" fmla="*/ 1775994 h 7200899"/>
              <a:gd name="connsiteX16840" fmla="*/ 16613276 w 24516184"/>
              <a:gd name="connsiteY16840" fmla="*/ 1775992 h 7200899"/>
              <a:gd name="connsiteX16841" fmla="*/ 16613276 w 24516184"/>
              <a:gd name="connsiteY16841" fmla="*/ 1775994 h 7200899"/>
              <a:gd name="connsiteX16842" fmla="*/ 16613278 w 24516184"/>
              <a:gd name="connsiteY16842" fmla="*/ 1775987 h 7200899"/>
              <a:gd name="connsiteX16843" fmla="*/ 16613280 w 24516184"/>
              <a:gd name="connsiteY16843" fmla="*/ 1775985 h 7200899"/>
              <a:gd name="connsiteX16844" fmla="*/ 16613280 w 24516184"/>
              <a:gd name="connsiteY16844" fmla="*/ 1775979 h 7200899"/>
              <a:gd name="connsiteX16845" fmla="*/ 16613284 w 24516184"/>
              <a:gd name="connsiteY16845" fmla="*/ 1775971 h 7200899"/>
              <a:gd name="connsiteX16846" fmla="*/ 16613284 w 24516184"/>
              <a:gd name="connsiteY16846" fmla="*/ 1775972 h 7200899"/>
              <a:gd name="connsiteX16847" fmla="*/ 16613322 w 24516184"/>
              <a:gd name="connsiteY16847" fmla="*/ 1775867 h 7200899"/>
              <a:gd name="connsiteX16848" fmla="*/ 16613334 w 24516184"/>
              <a:gd name="connsiteY16848" fmla="*/ 1775835 h 7200899"/>
              <a:gd name="connsiteX16849" fmla="*/ 16613334 w 24516184"/>
              <a:gd name="connsiteY16849" fmla="*/ 1775835 h 7200899"/>
              <a:gd name="connsiteX16850" fmla="*/ 16613336 w 24516184"/>
              <a:gd name="connsiteY16850" fmla="*/ 1775832 h 7200899"/>
              <a:gd name="connsiteX16851" fmla="*/ 16613340 w 24516184"/>
              <a:gd name="connsiteY16851" fmla="*/ 1775821 h 7200899"/>
              <a:gd name="connsiteX16852" fmla="*/ 16613336 w 24516184"/>
              <a:gd name="connsiteY16852" fmla="*/ 1775828 h 7200899"/>
              <a:gd name="connsiteX16853" fmla="*/ 16613340 w 24516184"/>
              <a:gd name="connsiteY16853" fmla="*/ 1775820 h 7200899"/>
              <a:gd name="connsiteX16854" fmla="*/ 16613344 w 24516184"/>
              <a:gd name="connsiteY16854" fmla="*/ 1775808 h 7200899"/>
              <a:gd name="connsiteX16855" fmla="*/ 16613372 w 24516184"/>
              <a:gd name="connsiteY16855" fmla="*/ 1775730 h 7200899"/>
              <a:gd name="connsiteX16856" fmla="*/ 16613372 w 24516184"/>
              <a:gd name="connsiteY16856" fmla="*/ 1775728 h 7200899"/>
              <a:gd name="connsiteX16857" fmla="*/ 16613376 w 24516184"/>
              <a:gd name="connsiteY16857" fmla="*/ 1775718 h 7200899"/>
              <a:gd name="connsiteX16858" fmla="*/ 16613376 w 24516184"/>
              <a:gd name="connsiteY16858" fmla="*/ 1775716 h 7200899"/>
              <a:gd name="connsiteX16859" fmla="*/ 16613376 w 24516184"/>
              <a:gd name="connsiteY16859" fmla="*/ 1775717 h 7200899"/>
              <a:gd name="connsiteX16860" fmla="*/ 16613380 w 24516184"/>
              <a:gd name="connsiteY16860" fmla="*/ 1775710 h 7200899"/>
              <a:gd name="connsiteX16861" fmla="*/ 16613380 w 24516184"/>
              <a:gd name="connsiteY16861" fmla="*/ 1775706 h 7200899"/>
              <a:gd name="connsiteX16862" fmla="*/ 16613382 w 24516184"/>
              <a:gd name="connsiteY16862" fmla="*/ 1775704 h 7200899"/>
              <a:gd name="connsiteX16863" fmla="*/ 16613382 w 24516184"/>
              <a:gd name="connsiteY16863" fmla="*/ 1775703 h 7200899"/>
              <a:gd name="connsiteX16864" fmla="*/ 16613384 w 24516184"/>
              <a:gd name="connsiteY16864" fmla="*/ 1775699 h 7200899"/>
              <a:gd name="connsiteX16865" fmla="*/ 16613388 w 24516184"/>
              <a:gd name="connsiteY16865" fmla="*/ 1775687 h 7200899"/>
              <a:gd name="connsiteX16866" fmla="*/ 16613386 w 24516184"/>
              <a:gd name="connsiteY16866" fmla="*/ 1775690 h 7200899"/>
              <a:gd name="connsiteX16867" fmla="*/ 16613384 w 24516184"/>
              <a:gd name="connsiteY16867" fmla="*/ 1775692 h 7200899"/>
              <a:gd name="connsiteX16868" fmla="*/ 16613386 w 24516184"/>
              <a:gd name="connsiteY16868" fmla="*/ 1775692 h 7200899"/>
              <a:gd name="connsiteX16869" fmla="*/ 16613386 w 24516184"/>
              <a:gd name="connsiteY16869" fmla="*/ 1775691 h 7200899"/>
              <a:gd name="connsiteX16870" fmla="*/ 16613386 w 24516184"/>
              <a:gd name="connsiteY16870" fmla="*/ 1775690 h 7200899"/>
              <a:gd name="connsiteX16871" fmla="*/ 16613388 w 24516184"/>
              <a:gd name="connsiteY16871" fmla="*/ 1775689 h 7200899"/>
              <a:gd name="connsiteX16872" fmla="*/ 16613388 w 24516184"/>
              <a:gd name="connsiteY16872" fmla="*/ 1775688 h 7200899"/>
              <a:gd name="connsiteX16873" fmla="*/ 16613396 w 24516184"/>
              <a:gd name="connsiteY16873" fmla="*/ 1775664 h 7200899"/>
              <a:gd name="connsiteX16874" fmla="*/ 16613394 w 24516184"/>
              <a:gd name="connsiteY16874" fmla="*/ 1775669 h 7200899"/>
              <a:gd name="connsiteX16875" fmla="*/ 16613396 w 24516184"/>
              <a:gd name="connsiteY16875" fmla="*/ 1775666 h 7200899"/>
              <a:gd name="connsiteX16876" fmla="*/ 16613404 w 24516184"/>
              <a:gd name="connsiteY16876" fmla="*/ 1775643 h 7200899"/>
              <a:gd name="connsiteX16877" fmla="*/ 16613402 w 24516184"/>
              <a:gd name="connsiteY16877" fmla="*/ 1775650 h 7200899"/>
              <a:gd name="connsiteX16878" fmla="*/ 16613400 w 24516184"/>
              <a:gd name="connsiteY16878" fmla="*/ 1775652 h 7200899"/>
              <a:gd name="connsiteX16879" fmla="*/ 16613408 w 24516184"/>
              <a:gd name="connsiteY16879" fmla="*/ 1775630 h 7200899"/>
              <a:gd name="connsiteX16880" fmla="*/ 16613408 w 24516184"/>
              <a:gd name="connsiteY16880" fmla="*/ 1775636 h 7200899"/>
              <a:gd name="connsiteX16881" fmla="*/ 16613404 w 24516184"/>
              <a:gd name="connsiteY16881" fmla="*/ 1775643 h 7200899"/>
              <a:gd name="connsiteX16882" fmla="*/ 16613408 w 24516184"/>
              <a:gd name="connsiteY16882" fmla="*/ 1775630 h 7200899"/>
              <a:gd name="connsiteX16883" fmla="*/ 16613408 w 24516184"/>
              <a:gd name="connsiteY16883" fmla="*/ 1775629 h 7200899"/>
              <a:gd name="connsiteX16884" fmla="*/ 16613408 w 24516184"/>
              <a:gd name="connsiteY16884" fmla="*/ 1775630 h 7200899"/>
              <a:gd name="connsiteX16885" fmla="*/ 16613408 w 24516184"/>
              <a:gd name="connsiteY16885" fmla="*/ 1775630 h 7200899"/>
              <a:gd name="connsiteX16886" fmla="*/ 16613414 w 24516184"/>
              <a:gd name="connsiteY16886" fmla="*/ 1775616 h 7200899"/>
              <a:gd name="connsiteX16887" fmla="*/ 16613412 w 24516184"/>
              <a:gd name="connsiteY16887" fmla="*/ 1775623 h 7200899"/>
              <a:gd name="connsiteX16888" fmla="*/ 16613408 w 24516184"/>
              <a:gd name="connsiteY16888" fmla="*/ 1775629 h 7200899"/>
              <a:gd name="connsiteX16889" fmla="*/ 16613410 w 24516184"/>
              <a:gd name="connsiteY16889" fmla="*/ 1775628 h 7200899"/>
              <a:gd name="connsiteX16890" fmla="*/ 16613416 w 24516184"/>
              <a:gd name="connsiteY16890" fmla="*/ 1775608 h 7200899"/>
              <a:gd name="connsiteX16891" fmla="*/ 16613416 w 24516184"/>
              <a:gd name="connsiteY16891" fmla="*/ 1775608 h 7200899"/>
              <a:gd name="connsiteX16892" fmla="*/ 16613414 w 24516184"/>
              <a:gd name="connsiteY16892" fmla="*/ 1775616 h 7200899"/>
              <a:gd name="connsiteX16893" fmla="*/ 16613414 w 24516184"/>
              <a:gd name="connsiteY16893" fmla="*/ 1775615 h 7200899"/>
              <a:gd name="connsiteX16894" fmla="*/ 16613418 w 24516184"/>
              <a:gd name="connsiteY16894" fmla="*/ 1775604 h 7200899"/>
              <a:gd name="connsiteX16895" fmla="*/ 16613416 w 24516184"/>
              <a:gd name="connsiteY16895" fmla="*/ 1775608 h 7200899"/>
              <a:gd name="connsiteX16896" fmla="*/ 16613416 w 24516184"/>
              <a:gd name="connsiteY16896" fmla="*/ 1775607 h 7200899"/>
              <a:gd name="connsiteX16897" fmla="*/ 16613428 w 24516184"/>
              <a:gd name="connsiteY16897" fmla="*/ 1775578 h 7200899"/>
              <a:gd name="connsiteX16898" fmla="*/ 16613428 w 24516184"/>
              <a:gd name="connsiteY16898" fmla="*/ 1775579 h 7200899"/>
              <a:gd name="connsiteX16899" fmla="*/ 16613428 w 24516184"/>
              <a:gd name="connsiteY16899" fmla="*/ 1775582 h 7200899"/>
              <a:gd name="connsiteX16900" fmla="*/ 16613428 w 24516184"/>
              <a:gd name="connsiteY16900" fmla="*/ 1775575 h 7200899"/>
              <a:gd name="connsiteX16901" fmla="*/ 16613428 w 24516184"/>
              <a:gd name="connsiteY16901" fmla="*/ 1775576 h 7200899"/>
              <a:gd name="connsiteX16902" fmla="*/ 16613428 w 24516184"/>
              <a:gd name="connsiteY16902" fmla="*/ 1775578 h 7200899"/>
              <a:gd name="connsiteX16903" fmla="*/ 16613432 w 24516184"/>
              <a:gd name="connsiteY16903" fmla="*/ 1775568 h 7200899"/>
              <a:gd name="connsiteX16904" fmla="*/ 16613432 w 24516184"/>
              <a:gd name="connsiteY16904" fmla="*/ 1775571 h 7200899"/>
              <a:gd name="connsiteX16905" fmla="*/ 16613428 w 24516184"/>
              <a:gd name="connsiteY16905" fmla="*/ 1775575 h 7200899"/>
              <a:gd name="connsiteX16906" fmla="*/ 16613438 w 24516184"/>
              <a:gd name="connsiteY16906" fmla="*/ 1775552 h 7200899"/>
              <a:gd name="connsiteX16907" fmla="*/ 16613432 w 24516184"/>
              <a:gd name="connsiteY16907" fmla="*/ 1775567 h 7200899"/>
              <a:gd name="connsiteX16908" fmla="*/ 16613432 w 24516184"/>
              <a:gd name="connsiteY16908" fmla="*/ 1775568 h 7200899"/>
              <a:gd name="connsiteX16909" fmla="*/ 16613444 w 24516184"/>
              <a:gd name="connsiteY16909" fmla="*/ 1775538 h 7200899"/>
              <a:gd name="connsiteX16910" fmla="*/ 16613440 w 24516184"/>
              <a:gd name="connsiteY16910" fmla="*/ 1775546 h 7200899"/>
              <a:gd name="connsiteX16911" fmla="*/ 16613438 w 24516184"/>
              <a:gd name="connsiteY16911" fmla="*/ 1775552 h 7200899"/>
              <a:gd name="connsiteX16912" fmla="*/ 16613824 w 24516184"/>
              <a:gd name="connsiteY16912" fmla="*/ 1774498 h 7200899"/>
              <a:gd name="connsiteX16913" fmla="*/ 16613812 w 24516184"/>
              <a:gd name="connsiteY16913" fmla="*/ 1774531 h 7200899"/>
              <a:gd name="connsiteX16914" fmla="*/ 16613814 w 24516184"/>
              <a:gd name="connsiteY16914" fmla="*/ 1774524 h 7200899"/>
              <a:gd name="connsiteX16915" fmla="*/ 16613866 w 24516184"/>
              <a:gd name="connsiteY16915" fmla="*/ 1774383 h 7200899"/>
              <a:gd name="connsiteX16916" fmla="*/ 16613824 w 24516184"/>
              <a:gd name="connsiteY16916" fmla="*/ 1774498 h 7200899"/>
              <a:gd name="connsiteX16917" fmla="*/ 16613838 w 24516184"/>
              <a:gd name="connsiteY16917" fmla="*/ 1774458 h 7200899"/>
              <a:gd name="connsiteX16918" fmla="*/ 16613880 w 24516184"/>
              <a:gd name="connsiteY16918" fmla="*/ 1774348 h 7200899"/>
              <a:gd name="connsiteX16919" fmla="*/ 16613866 w 24516184"/>
              <a:gd name="connsiteY16919" fmla="*/ 1774383 h 7200899"/>
              <a:gd name="connsiteX16920" fmla="*/ 16613866 w 24516184"/>
              <a:gd name="connsiteY16920" fmla="*/ 1774382 h 7200899"/>
              <a:gd name="connsiteX16921" fmla="*/ 16613908 w 24516184"/>
              <a:gd name="connsiteY16921" fmla="*/ 1774268 h 7200899"/>
              <a:gd name="connsiteX16922" fmla="*/ 16613880 w 24516184"/>
              <a:gd name="connsiteY16922" fmla="*/ 1774348 h 7200899"/>
              <a:gd name="connsiteX16923" fmla="*/ 16613884 w 24516184"/>
              <a:gd name="connsiteY16923" fmla="*/ 1774330 h 7200899"/>
              <a:gd name="connsiteX16924" fmla="*/ 16613924 w 24516184"/>
              <a:gd name="connsiteY16924" fmla="*/ 1774230 h 7200899"/>
              <a:gd name="connsiteX16925" fmla="*/ 16613908 w 24516184"/>
              <a:gd name="connsiteY16925" fmla="*/ 1774268 h 7200899"/>
              <a:gd name="connsiteX16926" fmla="*/ 16613918 w 24516184"/>
              <a:gd name="connsiteY16926" fmla="*/ 1774241 h 7200899"/>
              <a:gd name="connsiteX16927" fmla="*/ 16613932 w 24516184"/>
              <a:gd name="connsiteY16927" fmla="*/ 1774202 h 7200899"/>
              <a:gd name="connsiteX16928" fmla="*/ 16613932 w 24516184"/>
              <a:gd name="connsiteY16928" fmla="*/ 1774206 h 7200899"/>
              <a:gd name="connsiteX16929" fmla="*/ 16613932 w 24516184"/>
              <a:gd name="connsiteY16929" fmla="*/ 1774203 h 7200899"/>
              <a:gd name="connsiteX16930" fmla="*/ 16613936 w 24516184"/>
              <a:gd name="connsiteY16930" fmla="*/ 1774190 h 7200899"/>
              <a:gd name="connsiteX16931" fmla="*/ 16613932 w 24516184"/>
              <a:gd name="connsiteY16931" fmla="*/ 1774202 h 7200899"/>
              <a:gd name="connsiteX16932" fmla="*/ 16613936 w 24516184"/>
              <a:gd name="connsiteY16932" fmla="*/ 1774193 h 7200899"/>
              <a:gd name="connsiteX16933" fmla="*/ 16613938 w 24516184"/>
              <a:gd name="connsiteY16933" fmla="*/ 1774187 h 7200899"/>
              <a:gd name="connsiteX16934" fmla="*/ 16613936 w 24516184"/>
              <a:gd name="connsiteY16934" fmla="*/ 1774190 h 7200899"/>
              <a:gd name="connsiteX16935" fmla="*/ 16613936 w 24516184"/>
              <a:gd name="connsiteY16935" fmla="*/ 1774188 h 7200899"/>
              <a:gd name="connsiteX16936" fmla="*/ 16613942 w 24516184"/>
              <a:gd name="connsiteY16936" fmla="*/ 1774176 h 7200899"/>
              <a:gd name="connsiteX16937" fmla="*/ 16613940 w 24516184"/>
              <a:gd name="connsiteY16937" fmla="*/ 1774179 h 7200899"/>
              <a:gd name="connsiteX16938" fmla="*/ 16613940 w 24516184"/>
              <a:gd name="connsiteY16938" fmla="*/ 1774178 h 7200899"/>
              <a:gd name="connsiteX16939" fmla="*/ 16613968 w 24516184"/>
              <a:gd name="connsiteY16939" fmla="*/ 1774106 h 7200899"/>
              <a:gd name="connsiteX16940" fmla="*/ 16613958 w 24516184"/>
              <a:gd name="connsiteY16940" fmla="*/ 1774132 h 7200899"/>
              <a:gd name="connsiteX16941" fmla="*/ 16613964 w 24516184"/>
              <a:gd name="connsiteY16941" fmla="*/ 1774119 h 7200899"/>
              <a:gd name="connsiteX16942" fmla="*/ 16613974 w 24516184"/>
              <a:gd name="connsiteY16942" fmla="*/ 1774091 h 7200899"/>
              <a:gd name="connsiteX16943" fmla="*/ 16613968 w 24516184"/>
              <a:gd name="connsiteY16943" fmla="*/ 1774106 h 7200899"/>
              <a:gd name="connsiteX16944" fmla="*/ 16613972 w 24516184"/>
              <a:gd name="connsiteY16944" fmla="*/ 1774097 h 7200899"/>
              <a:gd name="connsiteX16945" fmla="*/ 16613980 w 24516184"/>
              <a:gd name="connsiteY16945" fmla="*/ 1774076 h 7200899"/>
              <a:gd name="connsiteX16946" fmla="*/ 16613974 w 24516184"/>
              <a:gd name="connsiteY16946" fmla="*/ 1774091 h 7200899"/>
              <a:gd name="connsiteX16947" fmla="*/ 16613976 w 24516184"/>
              <a:gd name="connsiteY16947" fmla="*/ 1774086 h 7200899"/>
              <a:gd name="connsiteX16948" fmla="*/ 16613990 w 24516184"/>
              <a:gd name="connsiteY16948" fmla="*/ 1774047 h 7200899"/>
              <a:gd name="connsiteX16949" fmla="*/ 16613980 w 24516184"/>
              <a:gd name="connsiteY16949" fmla="*/ 1774076 h 7200899"/>
              <a:gd name="connsiteX16950" fmla="*/ 16613980 w 24516184"/>
              <a:gd name="connsiteY16950" fmla="*/ 1774075 h 7200899"/>
              <a:gd name="connsiteX16951" fmla="*/ 16613994 w 24516184"/>
              <a:gd name="connsiteY16951" fmla="*/ 1774035 h 7200899"/>
              <a:gd name="connsiteX16952" fmla="*/ 16613990 w 24516184"/>
              <a:gd name="connsiteY16952" fmla="*/ 1774047 h 7200899"/>
              <a:gd name="connsiteX16953" fmla="*/ 16613992 w 24516184"/>
              <a:gd name="connsiteY16953" fmla="*/ 1774036 h 7200899"/>
              <a:gd name="connsiteX16954" fmla="*/ 16613996 w 24516184"/>
              <a:gd name="connsiteY16954" fmla="*/ 1774032 h 7200899"/>
              <a:gd name="connsiteX16955" fmla="*/ 16613994 w 24516184"/>
              <a:gd name="connsiteY16955" fmla="*/ 1774035 h 7200899"/>
              <a:gd name="connsiteX16956" fmla="*/ 16613994 w 24516184"/>
              <a:gd name="connsiteY16956" fmla="*/ 1774034 h 7200899"/>
              <a:gd name="connsiteX16957" fmla="*/ 16614000 w 24516184"/>
              <a:gd name="connsiteY16957" fmla="*/ 1774021 h 7200899"/>
              <a:gd name="connsiteX16958" fmla="*/ 16613996 w 24516184"/>
              <a:gd name="connsiteY16958" fmla="*/ 1774027 h 7200899"/>
              <a:gd name="connsiteX16959" fmla="*/ 16613996 w 24516184"/>
              <a:gd name="connsiteY16959" fmla="*/ 1774026 h 7200899"/>
              <a:gd name="connsiteX16960" fmla="*/ 16614000 w 24516184"/>
              <a:gd name="connsiteY16960" fmla="*/ 1774014 h 7200899"/>
              <a:gd name="connsiteX16961" fmla="*/ 16614000 w 24516184"/>
              <a:gd name="connsiteY16961" fmla="*/ 1774021 h 7200899"/>
              <a:gd name="connsiteX16962" fmla="*/ 16614000 w 24516184"/>
              <a:gd name="connsiteY16962" fmla="*/ 1774020 h 7200899"/>
              <a:gd name="connsiteX16963" fmla="*/ 16614004 w 24516184"/>
              <a:gd name="connsiteY16963" fmla="*/ 1774008 h 7200899"/>
              <a:gd name="connsiteX16964" fmla="*/ 16614000 w 24516184"/>
              <a:gd name="connsiteY16964" fmla="*/ 1774014 h 7200899"/>
              <a:gd name="connsiteX16965" fmla="*/ 16614002 w 24516184"/>
              <a:gd name="connsiteY16965" fmla="*/ 1774011 h 7200899"/>
              <a:gd name="connsiteX16966" fmla="*/ 16614006 w 24516184"/>
              <a:gd name="connsiteY16966" fmla="*/ 1774000 h 7200899"/>
              <a:gd name="connsiteX16967" fmla="*/ 16614004 w 24516184"/>
              <a:gd name="connsiteY16967" fmla="*/ 1774008 h 7200899"/>
              <a:gd name="connsiteX16968" fmla="*/ 16614004 w 24516184"/>
              <a:gd name="connsiteY16968" fmla="*/ 1774008 h 7200899"/>
              <a:gd name="connsiteX16969" fmla="*/ 16614008 w 24516184"/>
              <a:gd name="connsiteY16969" fmla="*/ 1773999 h 7200899"/>
              <a:gd name="connsiteX16970" fmla="*/ 16614006 w 24516184"/>
              <a:gd name="connsiteY16970" fmla="*/ 1774000 h 7200899"/>
              <a:gd name="connsiteX16971" fmla="*/ 16614006 w 24516184"/>
              <a:gd name="connsiteY16971" fmla="*/ 1773999 h 7200899"/>
              <a:gd name="connsiteX16972" fmla="*/ 16614008 w 24516184"/>
              <a:gd name="connsiteY16972" fmla="*/ 1773993 h 7200899"/>
              <a:gd name="connsiteX16973" fmla="*/ 16614008 w 24516184"/>
              <a:gd name="connsiteY16973" fmla="*/ 1773999 h 7200899"/>
              <a:gd name="connsiteX16974" fmla="*/ 16614008 w 24516184"/>
              <a:gd name="connsiteY16974" fmla="*/ 1773995 h 7200899"/>
              <a:gd name="connsiteX16975" fmla="*/ 16614012 w 24516184"/>
              <a:gd name="connsiteY16975" fmla="*/ 1773988 h 7200899"/>
              <a:gd name="connsiteX16976" fmla="*/ 16614008 w 24516184"/>
              <a:gd name="connsiteY16976" fmla="*/ 1773993 h 7200899"/>
              <a:gd name="connsiteX16977" fmla="*/ 16614008 w 24516184"/>
              <a:gd name="connsiteY16977" fmla="*/ 1773992 h 7200899"/>
              <a:gd name="connsiteX16978" fmla="*/ 16614020 w 24516184"/>
              <a:gd name="connsiteY16978" fmla="*/ 1773964 h 7200899"/>
              <a:gd name="connsiteX16979" fmla="*/ 16614020 w 24516184"/>
              <a:gd name="connsiteY16979" fmla="*/ 1773967 h 7200899"/>
              <a:gd name="connsiteX16980" fmla="*/ 16614020 w 24516184"/>
              <a:gd name="connsiteY16980" fmla="*/ 1773966 h 7200899"/>
              <a:gd name="connsiteX16981" fmla="*/ 16614024 w 24516184"/>
              <a:gd name="connsiteY16981" fmla="*/ 1773959 h 7200899"/>
              <a:gd name="connsiteX16982" fmla="*/ 16614022 w 24516184"/>
              <a:gd name="connsiteY16982" fmla="*/ 1773961 h 7200899"/>
              <a:gd name="connsiteX16983" fmla="*/ 16614022 w 24516184"/>
              <a:gd name="connsiteY16983" fmla="*/ 1773961 h 7200899"/>
              <a:gd name="connsiteX16984" fmla="*/ 16614024 w 24516184"/>
              <a:gd name="connsiteY16984" fmla="*/ 1773957 h 7200899"/>
              <a:gd name="connsiteX16985" fmla="*/ 16614024 w 24516184"/>
              <a:gd name="connsiteY16985" fmla="*/ 1773958 h 7200899"/>
              <a:gd name="connsiteX16986" fmla="*/ 16614024 w 24516184"/>
              <a:gd name="connsiteY16986" fmla="*/ 1773959 h 7200899"/>
              <a:gd name="connsiteX16987" fmla="*/ 16614030 w 24516184"/>
              <a:gd name="connsiteY16987" fmla="*/ 1773941 h 7200899"/>
              <a:gd name="connsiteX16988" fmla="*/ 16614024 w 24516184"/>
              <a:gd name="connsiteY16988" fmla="*/ 1773953 h 7200899"/>
              <a:gd name="connsiteX16989" fmla="*/ 16614024 w 24516184"/>
              <a:gd name="connsiteY16989" fmla="*/ 1773957 h 7200899"/>
              <a:gd name="connsiteX16990" fmla="*/ 16614024 w 24516184"/>
              <a:gd name="connsiteY16990" fmla="*/ 1773952 h 7200899"/>
              <a:gd name="connsiteX16991" fmla="*/ 16614036 w 24516184"/>
              <a:gd name="connsiteY16991" fmla="*/ 1773923 h 7200899"/>
              <a:gd name="connsiteX16992" fmla="*/ 16614034 w 24516184"/>
              <a:gd name="connsiteY16992" fmla="*/ 1773929 h 7200899"/>
              <a:gd name="connsiteX16993" fmla="*/ 16614030 w 24516184"/>
              <a:gd name="connsiteY16993" fmla="*/ 1773941 h 7200899"/>
              <a:gd name="connsiteX16994" fmla="*/ 16614036 w 24516184"/>
              <a:gd name="connsiteY16994" fmla="*/ 1773920 h 7200899"/>
              <a:gd name="connsiteX16995" fmla="*/ 16614036 w 24516184"/>
              <a:gd name="connsiteY16995" fmla="*/ 1773923 h 7200899"/>
              <a:gd name="connsiteX16996" fmla="*/ 16614036 w 24516184"/>
              <a:gd name="connsiteY16996" fmla="*/ 1773923 h 7200899"/>
              <a:gd name="connsiteX16997" fmla="*/ 16614040 w 24516184"/>
              <a:gd name="connsiteY16997" fmla="*/ 1773910 h 7200899"/>
              <a:gd name="connsiteX16998" fmla="*/ 16614040 w 24516184"/>
              <a:gd name="connsiteY16998" fmla="*/ 1773911 h 7200899"/>
              <a:gd name="connsiteX16999" fmla="*/ 16614040 w 24516184"/>
              <a:gd name="connsiteY16999" fmla="*/ 1773914 h 7200899"/>
              <a:gd name="connsiteX17000" fmla="*/ 16614042 w 24516184"/>
              <a:gd name="connsiteY17000" fmla="*/ 1773907 h 7200899"/>
              <a:gd name="connsiteX17001" fmla="*/ 16614042 w 24516184"/>
              <a:gd name="connsiteY17001" fmla="*/ 1773908 h 7200899"/>
              <a:gd name="connsiteX17002" fmla="*/ 16614040 w 24516184"/>
              <a:gd name="connsiteY17002" fmla="*/ 1773910 h 7200899"/>
              <a:gd name="connsiteX17003" fmla="*/ 16614044 w 24516184"/>
              <a:gd name="connsiteY17003" fmla="*/ 1773905 h 7200899"/>
              <a:gd name="connsiteX17004" fmla="*/ 16614044 w 24516184"/>
              <a:gd name="connsiteY17004" fmla="*/ 1773905 h 7200899"/>
              <a:gd name="connsiteX17005" fmla="*/ 16614042 w 24516184"/>
              <a:gd name="connsiteY17005" fmla="*/ 1773907 h 7200899"/>
              <a:gd name="connsiteX17006" fmla="*/ 16614072 w 24516184"/>
              <a:gd name="connsiteY17006" fmla="*/ 1773826 h 7200899"/>
              <a:gd name="connsiteX17007" fmla="*/ 16614044 w 24516184"/>
              <a:gd name="connsiteY17007" fmla="*/ 1773898 h 7200899"/>
              <a:gd name="connsiteX17008" fmla="*/ 16614064 w 24516184"/>
              <a:gd name="connsiteY17008" fmla="*/ 1773844 h 7200899"/>
              <a:gd name="connsiteX17009" fmla="*/ 16614072 w 24516184"/>
              <a:gd name="connsiteY17009" fmla="*/ 1773824 h 7200899"/>
              <a:gd name="connsiteX17010" fmla="*/ 16614072 w 24516184"/>
              <a:gd name="connsiteY17010" fmla="*/ 1773826 h 7200899"/>
              <a:gd name="connsiteX17011" fmla="*/ 16614072 w 24516184"/>
              <a:gd name="connsiteY17011" fmla="*/ 1773825 h 7200899"/>
              <a:gd name="connsiteX17012" fmla="*/ 16614076 w 24516184"/>
              <a:gd name="connsiteY17012" fmla="*/ 1773809 h 7200899"/>
              <a:gd name="connsiteX17013" fmla="*/ 16614076 w 24516184"/>
              <a:gd name="connsiteY17013" fmla="*/ 1773812 h 7200899"/>
              <a:gd name="connsiteX17014" fmla="*/ 16614076 w 24516184"/>
              <a:gd name="connsiteY17014" fmla="*/ 1773811 h 7200899"/>
              <a:gd name="connsiteX17015" fmla="*/ 16614080 w 24516184"/>
              <a:gd name="connsiteY17015" fmla="*/ 1773799 h 7200899"/>
              <a:gd name="connsiteX17016" fmla="*/ 16614076 w 24516184"/>
              <a:gd name="connsiteY17016" fmla="*/ 1773809 h 7200899"/>
              <a:gd name="connsiteX17017" fmla="*/ 16614080 w 24516184"/>
              <a:gd name="connsiteY17017" fmla="*/ 1773803 h 7200899"/>
              <a:gd name="connsiteX17018" fmla="*/ 16614120 w 24516184"/>
              <a:gd name="connsiteY17018" fmla="*/ 1773694 h 7200899"/>
              <a:gd name="connsiteX17019" fmla="*/ 16614080 w 24516184"/>
              <a:gd name="connsiteY17019" fmla="*/ 1773799 h 7200899"/>
              <a:gd name="connsiteX17020" fmla="*/ 16614108 w 24516184"/>
              <a:gd name="connsiteY17020" fmla="*/ 1773721 h 7200899"/>
              <a:gd name="connsiteX17021" fmla="*/ 16614128 w 24516184"/>
              <a:gd name="connsiteY17021" fmla="*/ 1773669 h 7200899"/>
              <a:gd name="connsiteX17022" fmla="*/ 16614126 w 24516184"/>
              <a:gd name="connsiteY17022" fmla="*/ 1773677 h 7200899"/>
              <a:gd name="connsiteX17023" fmla="*/ 16614126 w 24516184"/>
              <a:gd name="connsiteY17023" fmla="*/ 1773676 h 7200899"/>
              <a:gd name="connsiteX17024" fmla="*/ 16614132 w 24516184"/>
              <a:gd name="connsiteY17024" fmla="*/ 1773663 h 7200899"/>
              <a:gd name="connsiteX17025" fmla="*/ 16614128 w 24516184"/>
              <a:gd name="connsiteY17025" fmla="*/ 1773669 h 7200899"/>
              <a:gd name="connsiteX17026" fmla="*/ 16614130 w 24516184"/>
              <a:gd name="connsiteY17026" fmla="*/ 1773664 h 7200899"/>
              <a:gd name="connsiteX17027" fmla="*/ 16614132 w 24516184"/>
              <a:gd name="connsiteY17027" fmla="*/ 1773661 h 7200899"/>
              <a:gd name="connsiteX17028" fmla="*/ 16614132 w 24516184"/>
              <a:gd name="connsiteY17028" fmla="*/ 1773663 h 7200899"/>
              <a:gd name="connsiteX17029" fmla="*/ 16614132 w 24516184"/>
              <a:gd name="connsiteY17029" fmla="*/ 1773663 h 7200899"/>
              <a:gd name="connsiteX17030" fmla="*/ 16614144 w 24516184"/>
              <a:gd name="connsiteY17030" fmla="*/ 1773630 h 7200899"/>
              <a:gd name="connsiteX17031" fmla="*/ 16614142 w 24516184"/>
              <a:gd name="connsiteY17031" fmla="*/ 1773635 h 7200899"/>
              <a:gd name="connsiteX17032" fmla="*/ 16614136 w 24516184"/>
              <a:gd name="connsiteY17032" fmla="*/ 1773646 h 7200899"/>
              <a:gd name="connsiteX17033" fmla="*/ 16614144 w 24516184"/>
              <a:gd name="connsiteY17033" fmla="*/ 1773625 h 7200899"/>
              <a:gd name="connsiteX17034" fmla="*/ 16614144 w 24516184"/>
              <a:gd name="connsiteY17034" fmla="*/ 1773630 h 7200899"/>
              <a:gd name="connsiteX17035" fmla="*/ 16614144 w 24516184"/>
              <a:gd name="connsiteY17035" fmla="*/ 1773629 h 7200899"/>
              <a:gd name="connsiteX17036" fmla="*/ 16614148 w 24516184"/>
              <a:gd name="connsiteY17036" fmla="*/ 1773618 h 7200899"/>
              <a:gd name="connsiteX17037" fmla="*/ 16614144 w 24516184"/>
              <a:gd name="connsiteY17037" fmla="*/ 1773625 h 7200899"/>
              <a:gd name="connsiteX17038" fmla="*/ 16614144 w 24516184"/>
              <a:gd name="connsiteY17038" fmla="*/ 1773625 h 7200899"/>
              <a:gd name="connsiteX17039" fmla="*/ 16614156 w 24516184"/>
              <a:gd name="connsiteY17039" fmla="*/ 1773591 h 7200899"/>
              <a:gd name="connsiteX17040" fmla="*/ 16614156 w 24516184"/>
              <a:gd name="connsiteY17040" fmla="*/ 1773598 h 7200899"/>
              <a:gd name="connsiteX17041" fmla="*/ 16614150 w 24516184"/>
              <a:gd name="connsiteY17041" fmla="*/ 1773611 h 7200899"/>
              <a:gd name="connsiteX17042" fmla="*/ 16614160 w 24516184"/>
              <a:gd name="connsiteY17042" fmla="*/ 1773583 h 7200899"/>
              <a:gd name="connsiteX17043" fmla="*/ 16614158 w 24516184"/>
              <a:gd name="connsiteY17043" fmla="*/ 1773589 h 7200899"/>
              <a:gd name="connsiteX17044" fmla="*/ 16614158 w 24516184"/>
              <a:gd name="connsiteY17044" fmla="*/ 1773588 h 7200899"/>
              <a:gd name="connsiteX17045" fmla="*/ 16614162 w 24516184"/>
              <a:gd name="connsiteY17045" fmla="*/ 1773579 h 7200899"/>
              <a:gd name="connsiteX17046" fmla="*/ 16614162 w 24516184"/>
              <a:gd name="connsiteY17046" fmla="*/ 1773579 h 7200899"/>
              <a:gd name="connsiteX17047" fmla="*/ 16614160 w 24516184"/>
              <a:gd name="connsiteY17047" fmla="*/ 1773583 h 7200899"/>
              <a:gd name="connsiteX17048" fmla="*/ 16614160 w 24516184"/>
              <a:gd name="connsiteY17048" fmla="*/ 1773582 h 7200899"/>
              <a:gd name="connsiteX17049" fmla="*/ 16614166 w 24516184"/>
              <a:gd name="connsiteY17049" fmla="*/ 1773568 h 7200899"/>
              <a:gd name="connsiteX17050" fmla="*/ 16614164 w 24516184"/>
              <a:gd name="connsiteY17050" fmla="*/ 1773570 h 7200899"/>
              <a:gd name="connsiteX17051" fmla="*/ 16614164 w 24516184"/>
              <a:gd name="connsiteY17051" fmla="*/ 1773569 h 7200899"/>
              <a:gd name="connsiteX17052" fmla="*/ 16614168 w 24516184"/>
              <a:gd name="connsiteY17052" fmla="*/ 1773564 h 7200899"/>
              <a:gd name="connsiteX17053" fmla="*/ 16614166 w 24516184"/>
              <a:gd name="connsiteY17053" fmla="*/ 1773568 h 7200899"/>
              <a:gd name="connsiteX17054" fmla="*/ 16614166 w 24516184"/>
              <a:gd name="connsiteY17054" fmla="*/ 1773566 h 7200899"/>
              <a:gd name="connsiteX17055" fmla="*/ 16614164 w 24516184"/>
              <a:gd name="connsiteY17055" fmla="*/ 1773569 h 7200899"/>
              <a:gd name="connsiteX17056" fmla="*/ 16614164 w 24516184"/>
              <a:gd name="connsiteY17056" fmla="*/ 1773572 h 7200899"/>
              <a:gd name="connsiteX17057" fmla="*/ 16614164 w 24516184"/>
              <a:gd name="connsiteY17057" fmla="*/ 1773570 h 7200899"/>
              <a:gd name="connsiteX17058" fmla="*/ 16614164 w 24516184"/>
              <a:gd name="connsiteY17058" fmla="*/ 1773571 h 7200899"/>
              <a:gd name="connsiteX17059" fmla="*/ 16614164 w 24516184"/>
              <a:gd name="connsiteY17059" fmla="*/ 1773575 h 7200899"/>
              <a:gd name="connsiteX17060" fmla="*/ 16614162 w 24516184"/>
              <a:gd name="connsiteY17060" fmla="*/ 1773579 h 7200899"/>
              <a:gd name="connsiteX17061" fmla="*/ 16614162 w 24516184"/>
              <a:gd name="connsiteY17061" fmla="*/ 1773578 h 7200899"/>
              <a:gd name="connsiteX17062" fmla="*/ 16614160 w 24516184"/>
              <a:gd name="connsiteY17062" fmla="*/ 1773582 h 7200899"/>
              <a:gd name="connsiteX17063" fmla="*/ 16614158 w 24516184"/>
              <a:gd name="connsiteY17063" fmla="*/ 1773588 h 7200899"/>
              <a:gd name="connsiteX17064" fmla="*/ 16614156 w 24516184"/>
              <a:gd name="connsiteY17064" fmla="*/ 1773591 h 7200899"/>
              <a:gd name="connsiteX17065" fmla="*/ 16614148 w 24516184"/>
              <a:gd name="connsiteY17065" fmla="*/ 1773612 h 7200899"/>
              <a:gd name="connsiteX17066" fmla="*/ 16614150 w 24516184"/>
              <a:gd name="connsiteY17066" fmla="*/ 1773611 h 7200899"/>
              <a:gd name="connsiteX17067" fmla="*/ 16614148 w 24516184"/>
              <a:gd name="connsiteY17067" fmla="*/ 1773613 h 7200899"/>
              <a:gd name="connsiteX17068" fmla="*/ 16614148 w 24516184"/>
              <a:gd name="connsiteY17068" fmla="*/ 1773616 h 7200899"/>
              <a:gd name="connsiteX17069" fmla="*/ 16614144 w 24516184"/>
              <a:gd name="connsiteY17069" fmla="*/ 1773625 h 7200899"/>
              <a:gd name="connsiteX17070" fmla="*/ 16614144 w 24516184"/>
              <a:gd name="connsiteY17070" fmla="*/ 1773629 h 7200899"/>
              <a:gd name="connsiteX17071" fmla="*/ 16614136 w 24516184"/>
              <a:gd name="connsiteY17071" fmla="*/ 1773646 h 7200899"/>
              <a:gd name="connsiteX17072" fmla="*/ 16614136 w 24516184"/>
              <a:gd name="connsiteY17072" fmla="*/ 1773649 h 7200899"/>
              <a:gd name="connsiteX17073" fmla="*/ 16614134 w 24516184"/>
              <a:gd name="connsiteY17073" fmla="*/ 1773654 h 7200899"/>
              <a:gd name="connsiteX17074" fmla="*/ 16614132 w 24516184"/>
              <a:gd name="connsiteY17074" fmla="*/ 1773661 h 7200899"/>
              <a:gd name="connsiteX17075" fmla="*/ 16614132 w 24516184"/>
              <a:gd name="connsiteY17075" fmla="*/ 1773659 h 7200899"/>
              <a:gd name="connsiteX17076" fmla="*/ 16614132 w 24516184"/>
              <a:gd name="connsiteY17076" fmla="*/ 1773663 h 7200899"/>
              <a:gd name="connsiteX17077" fmla="*/ 16614130 w 24516184"/>
              <a:gd name="connsiteY17077" fmla="*/ 1773664 h 7200899"/>
              <a:gd name="connsiteX17078" fmla="*/ 16614126 w 24516184"/>
              <a:gd name="connsiteY17078" fmla="*/ 1773676 h 7200899"/>
              <a:gd name="connsiteX17079" fmla="*/ 16614124 w 24516184"/>
              <a:gd name="connsiteY17079" fmla="*/ 1773682 h 7200899"/>
              <a:gd name="connsiteX17080" fmla="*/ 16614122 w 24516184"/>
              <a:gd name="connsiteY17080" fmla="*/ 1773686 h 7200899"/>
              <a:gd name="connsiteX17081" fmla="*/ 16614120 w 24516184"/>
              <a:gd name="connsiteY17081" fmla="*/ 1773690 h 7200899"/>
              <a:gd name="connsiteX17082" fmla="*/ 16614120 w 24516184"/>
              <a:gd name="connsiteY17082" fmla="*/ 1773692 h 7200899"/>
              <a:gd name="connsiteX17083" fmla="*/ 16614108 w 24516184"/>
              <a:gd name="connsiteY17083" fmla="*/ 1773721 h 7200899"/>
              <a:gd name="connsiteX17084" fmla="*/ 16614080 w 24516184"/>
              <a:gd name="connsiteY17084" fmla="*/ 1773803 h 7200899"/>
              <a:gd name="connsiteX17085" fmla="*/ 16614076 w 24516184"/>
              <a:gd name="connsiteY17085" fmla="*/ 1773811 h 7200899"/>
              <a:gd name="connsiteX17086" fmla="*/ 16614076 w 24516184"/>
              <a:gd name="connsiteY17086" fmla="*/ 1773814 h 7200899"/>
              <a:gd name="connsiteX17087" fmla="*/ 16614074 w 24516184"/>
              <a:gd name="connsiteY17087" fmla="*/ 1773817 h 7200899"/>
              <a:gd name="connsiteX17088" fmla="*/ 16614072 w 24516184"/>
              <a:gd name="connsiteY17088" fmla="*/ 1773824 h 7200899"/>
              <a:gd name="connsiteX17089" fmla="*/ 16614072 w 24516184"/>
              <a:gd name="connsiteY17089" fmla="*/ 1773822 h 7200899"/>
              <a:gd name="connsiteX17090" fmla="*/ 16614072 w 24516184"/>
              <a:gd name="connsiteY17090" fmla="*/ 1773825 h 7200899"/>
              <a:gd name="connsiteX17091" fmla="*/ 16614064 w 24516184"/>
              <a:gd name="connsiteY17091" fmla="*/ 1773844 h 7200899"/>
              <a:gd name="connsiteX17092" fmla="*/ 16614024 w 24516184"/>
              <a:gd name="connsiteY17092" fmla="*/ 1773952 h 7200899"/>
              <a:gd name="connsiteX17093" fmla="*/ 16614022 w 24516184"/>
              <a:gd name="connsiteY17093" fmla="*/ 1773961 h 7200899"/>
              <a:gd name="connsiteX17094" fmla="*/ 16614020 w 24516184"/>
              <a:gd name="connsiteY17094" fmla="*/ 1773962 h 7200899"/>
              <a:gd name="connsiteX17095" fmla="*/ 16614020 w 24516184"/>
              <a:gd name="connsiteY17095" fmla="*/ 1773964 h 7200899"/>
              <a:gd name="connsiteX17096" fmla="*/ 16614020 w 24516184"/>
              <a:gd name="connsiteY17096" fmla="*/ 1773963 h 7200899"/>
              <a:gd name="connsiteX17097" fmla="*/ 16614020 w 24516184"/>
              <a:gd name="connsiteY17097" fmla="*/ 1773966 h 7200899"/>
              <a:gd name="connsiteX17098" fmla="*/ 16614016 w 24516184"/>
              <a:gd name="connsiteY17098" fmla="*/ 1773971 h 7200899"/>
              <a:gd name="connsiteX17099" fmla="*/ 16614020 w 24516184"/>
              <a:gd name="connsiteY17099" fmla="*/ 1773967 h 7200899"/>
              <a:gd name="connsiteX17100" fmla="*/ 16614016 w 24516184"/>
              <a:gd name="connsiteY17100" fmla="*/ 1773971 h 7200899"/>
              <a:gd name="connsiteX17101" fmla="*/ 16614016 w 24516184"/>
              <a:gd name="connsiteY17101" fmla="*/ 1773976 h 7200899"/>
              <a:gd name="connsiteX17102" fmla="*/ 16614012 w 24516184"/>
              <a:gd name="connsiteY17102" fmla="*/ 1773988 h 7200899"/>
              <a:gd name="connsiteX17103" fmla="*/ 16614012 w 24516184"/>
              <a:gd name="connsiteY17103" fmla="*/ 1773980 h 7200899"/>
              <a:gd name="connsiteX17104" fmla="*/ 16614008 w 24516184"/>
              <a:gd name="connsiteY17104" fmla="*/ 1773992 h 7200899"/>
              <a:gd name="connsiteX17105" fmla="*/ 16614008 w 24516184"/>
              <a:gd name="connsiteY17105" fmla="*/ 1773995 h 7200899"/>
              <a:gd name="connsiteX17106" fmla="*/ 16614006 w 24516184"/>
              <a:gd name="connsiteY17106" fmla="*/ 1773999 h 7200899"/>
              <a:gd name="connsiteX17107" fmla="*/ 16614004 w 24516184"/>
              <a:gd name="connsiteY17107" fmla="*/ 1774008 h 7200899"/>
              <a:gd name="connsiteX17108" fmla="*/ 16614002 w 24516184"/>
              <a:gd name="connsiteY17108" fmla="*/ 1774011 h 7200899"/>
              <a:gd name="connsiteX17109" fmla="*/ 16614000 w 24516184"/>
              <a:gd name="connsiteY17109" fmla="*/ 1774020 h 7200899"/>
              <a:gd name="connsiteX17110" fmla="*/ 16613996 w 24516184"/>
              <a:gd name="connsiteY17110" fmla="*/ 1774026 h 7200899"/>
              <a:gd name="connsiteX17111" fmla="*/ 16613996 w 24516184"/>
              <a:gd name="connsiteY17111" fmla="*/ 1774031 h 7200899"/>
              <a:gd name="connsiteX17112" fmla="*/ 16613994 w 24516184"/>
              <a:gd name="connsiteY17112" fmla="*/ 1774034 h 7200899"/>
              <a:gd name="connsiteX17113" fmla="*/ 16613992 w 24516184"/>
              <a:gd name="connsiteY17113" fmla="*/ 1774036 h 7200899"/>
              <a:gd name="connsiteX17114" fmla="*/ 16613980 w 24516184"/>
              <a:gd name="connsiteY17114" fmla="*/ 1774075 h 7200899"/>
              <a:gd name="connsiteX17115" fmla="*/ 16613976 w 24516184"/>
              <a:gd name="connsiteY17115" fmla="*/ 1774086 h 7200899"/>
              <a:gd name="connsiteX17116" fmla="*/ 16613972 w 24516184"/>
              <a:gd name="connsiteY17116" fmla="*/ 1774097 h 7200899"/>
              <a:gd name="connsiteX17117" fmla="*/ 16613964 w 24516184"/>
              <a:gd name="connsiteY17117" fmla="*/ 1774119 h 7200899"/>
              <a:gd name="connsiteX17118" fmla="*/ 16613954 w 24516184"/>
              <a:gd name="connsiteY17118" fmla="*/ 1774142 h 7200899"/>
              <a:gd name="connsiteX17119" fmla="*/ 16613958 w 24516184"/>
              <a:gd name="connsiteY17119" fmla="*/ 1774132 h 7200899"/>
              <a:gd name="connsiteX17120" fmla="*/ 16613952 w 24516184"/>
              <a:gd name="connsiteY17120" fmla="*/ 1774148 h 7200899"/>
              <a:gd name="connsiteX17121" fmla="*/ 16613950 w 24516184"/>
              <a:gd name="connsiteY17121" fmla="*/ 1774156 h 7200899"/>
              <a:gd name="connsiteX17122" fmla="*/ 16613950 w 24516184"/>
              <a:gd name="connsiteY17122" fmla="*/ 1774155 h 7200899"/>
              <a:gd name="connsiteX17123" fmla="*/ 16613948 w 24516184"/>
              <a:gd name="connsiteY17123" fmla="*/ 1774157 h 7200899"/>
              <a:gd name="connsiteX17124" fmla="*/ 16613950 w 24516184"/>
              <a:gd name="connsiteY17124" fmla="*/ 1774156 h 7200899"/>
              <a:gd name="connsiteX17125" fmla="*/ 16613948 w 24516184"/>
              <a:gd name="connsiteY17125" fmla="*/ 1774159 h 7200899"/>
              <a:gd name="connsiteX17126" fmla="*/ 16613944 w 24516184"/>
              <a:gd name="connsiteY17126" fmla="*/ 1774169 h 7200899"/>
              <a:gd name="connsiteX17127" fmla="*/ 16613944 w 24516184"/>
              <a:gd name="connsiteY17127" fmla="*/ 1774171 h 7200899"/>
              <a:gd name="connsiteX17128" fmla="*/ 16613944 w 24516184"/>
              <a:gd name="connsiteY17128" fmla="*/ 1774170 h 7200899"/>
              <a:gd name="connsiteX17129" fmla="*/ 16613944 w 24516184"/>
              <a:gd name="connsiteY17129" fmla="*/ 1774172 h 7200899"/>
              <a:gd name="connsiteX17130" fmla="*/ 16613944 w 24516184"/>
              <a:gd name="connsiteY17130" fmla="*/ 1774175 h 7200899"/>
              <a:gd name="connsiteX17131" fmla="*/ 16613942 w 24516184"/>
              <a:gd name="connsiteY17131" fmla="*/ 1774176 h 7200899"/>
              <a:gd name="connsiteX17132" fmla="*/ 16613942 w 24516184"/>
              <a:gd name="connsiteY17132" fmla="*/ 1774176 h 7200899"/>
              <a:gd name="connsiteX17133" fmla="*/ 16613940 w 24516184"/>
              <a:gd name="connsiteY17133" fmla="*/ 1774178 h 7200899"/>
              <a:gd name="connsiteX17134" fmla="*/ 16613940 w 24516184"/>
              <a:gd name="connsiteY17134" fmla="*/ 1774180 h 7200899"/>
              <a:gd name="connsiteX17135" fmla="*/ 16613940 w 24516184"/>
              <a:gd name="connsiteY17135" fmla="*/ 1774179 h 7200899"/>
              <a:gd name="connsiteX17136" fmla="*/ 16613940 w 24516184"/>
              <a:gd name="connsiteY17136" fmla="*/ 1774181 h 7200899"/>
              <a:gd name="connsiteX17137" fmla="*/ 16613940 w 24516184"/>
              <a:gd name="connsiteY17137" fmla="*/ 1774185 h 7200899"/>
              <a:gd name="connsiteX17138" fmla="*/ 16613940 w 24516184"/>
              <a:gd name="connsiteY17138" fmla="*/ 1774184 h 7200899"/>
              <a:gd name="connsiteX17139" fmla="*/ 16613938 w 24516184"/>
              <a:gd name="connsiteY17139" fmla="*/ 1774186 h 7200899"/>
              <a:gd name="connsiteX17140" fmla="*/ 16613936 w 24516184"/>
              <a:gd name="connsiteY17140" fmla="*/ 1774188 h 7200899"/>
              <a:gd name="connsiteX17141" fmla="*/ 16613936 w 24516184"/>
              <a:gd name="connsiteY17141" fmla="*/ 1774193 h 7200899"/>
              <a:gd name="connsiteX17142" fmla="*/ 16613932 w 24516184"/>
              <a:gd name="connsiteY17142" fmla="*/ 1774203 h 7200899"/>
              <a:gd name="connsiteX17143" fmla="*/ 16613932 w 24516184"/>
              <a:gd name="connsiteY17143" fmla="*/ 1774206 h 7200899"/>
              <a:gd name="connsiteX17144" fmla="*/ 16613932 w 24516184"/>
              <a:gd name="connsiteY17144" fmla="*/ 1774206 h 7200899"/>
              <a:gd name="connsiteX17145" fmla="*/ 16613928 w 24516184"/>
              <a:gd name="connsiteY17145" fmla="*/ 1774213 h 7200899"/>
              <a:gd name="connsiteX17146" fmla="*/ 16613926 w 24516184"/>
              <a:gd name="connsiteY17146" fmla="*/ 1774221 h 7200899"/>
              <a:gd name="connsiteX17147" fmla="*/ 16613924 w 24516184"/>
              <a:gd name="connsiteY17147" fmla="*/ 1774230 h 7200899"/>
              <a:gd name="connsiteX17148" fmla="*/ 16613924 w 24516184"/>
              <a:gd name="connsiteY17148" fmla="*/ 1774225 h 7200899"/>
              <a:gd name="connsiteX17149" fmla="*/ 16613918 w 24516184"/>
              <a:gd name="connsiteY17149" fmla="*/ 1774241 h 7200899"/>
              <a:gd name="connsiteX17150" fmla="*/ 16613884 w 24516184"/>
              <a:gd name="connsiteY17150" fmla="*/ 1774330 h 7200899"/>
              <a:gd name="connsiteX17151" fmla="*/ 16613866 w 24516184"/>
              <a:gd name="connsiteY17151" fmla="*/ 1774382 h 7200899"/>
              <a:gd name="connsiteX17152" fmla="*/ 16613838 w 24516184"/>
              <a:gd name="connsiteY17152" fmla="*/ 1774458 h 7200899"/>
              <a:gd name="connsiteX17153" fmla="*/ 16613814 w 24516184"/>
              <a:gd name="connsiteY17153" fmla="*/ 1774524 h 7200899"/>
              <a:gd name="connsiteX17154" fmla="*/ 16613808 w 24516184"/>
              <a:gd name="connsiteY17154" fmla="*/ 1774539 h 7200899"/>
              <a:gd name="connsiteX17155" fmla="*/ 16613460 w 24516184"/>
              <a:gd name="connsiteY17155" fmla="*/ 1775494 h 7200899"/>
              <a:gd name="connsiteX17156" fmla="*/ 16613444 w 24516184"/>
              <a:gd name="connsiteY17156" fmla="*/ 1775538 h 7200899"/>
              <a:gd name="connsiteX17157" fmla="*/ 16613456 w 24516184"/>
              <a:gd name="connsiteY17157" fmla="*/ 1775500 h 7200899"/>
              <a:gd name="connsiteX17158" fmla="*/ 16613418 w 24516184"/>
              <a:gd name="connsiteY17158" fmla="*/ 1775604 h 7200899"/>
              <a:gd name="connsiteX17159" fmla="*/ 16613416 w 24516184"/>
              <a:gd name="connsiteY17159" fmla="*/ 1775607 h 7200899"/>
              <a:gd name="connsiteX17160" fmla="*/ 16613414 w 24516184"/>
              <a:gd name="connsiteY17160" fmla="*/ 1775615 h 7200899"/>
              <a:gd name="connsiteX17161" fmla="*/ 16613410 w 24516184"/>
              <a:gd name="connsiteY17161" fmla="*/ 1775628 h 7200899"/>
              <a:gd name="connsiteX17162" fmla="*/ 16613408 w 24516184"/>
              <a:gd name="connsiteY17162" fmla="*/ 1775630 h 7200899"/>
              <a:gd name="connsiteX17163" fmla="*/ 16613408 w 24516184"/>
              <a:gd name="connsiteY17163" fmla="*/ 1775630 h 7200899"/>
              <a:gd name="connsiteX17164" fmla="*/ 16613398 w 24516184"/>
              <a:gd name="connsiteY17164" fmla="*/ 1775659 h 7200899"/>
              <a:gd name="connsiteX17165" fmla="*/ 16613396 w 24516184"/>
              <a:gd name="connsiteY17165" fmla="*/ 1775666 h 7200899"/>
              <a:gd name="connsiteX17166" fmla="*/ 16613388 w 24516184"/>
              <a:gd name="connsiteY17166" fmla="*/ 1775682 h 7200899"/>
              <a:gd name="connsiteX17167" fmla="*/ 16613394 w 24516184"/>
              <a:gd name="connsiteY17167" fmla="*/ 1775669 h 7200899"/>
              <a:gd name="connsiteX17168" fmla="*/ 16613394 w 24516184"/>
              <a:gd name="connsiteY17168" fmla="*/ 1775669 h 7200899"/>
              <a:gd name="connsiteX17169" fmla="*/ 16613396 w 24516184"/>
              <a:gd name="connsiteY17169" fmla="*/ 1775664 h 7200899"/>
              <a:gd name="connsiteX17170" fmla="*/ 16613398 w 24516184"/>
              <a:gd name="connsiteY17170" fmla="*/ 1775659 h 7200899"/>
              <a:gd name="connsiteX17171" fmla="*/ 16613400 w 24516184"/>
              <a:gd name="connsiteY17171" fmla="*/ 1775658 h 7200899"/>
              <a:gd name="connsiteX17172" fmla="*/ 16613400 w 24516184"/>
              <a:gd name="connsiteY17172" fmla="*/ 1775658 h 7200899"/>
              <a:gd name="connsiteX17173" fmla="*/ 16613400 w 24516184"/>
              <a:gd name="connsiteY17173" fmla="*/ 1775655 h 7200899"/>
              <a:gd name="connsiteX17174" fmla="*/ 16613400 w 24516184"/>
              <a:gd name="connsiteY17174" fmla="*/ 1775652 h 7200899"/>
              <a:gd name="connsiteX17175" fmla="*/ 16613400 w 24516184"/>
              <a:gd name="connsiteY17175" fmla="*/ 1775653 h 7200899"/>
              <a:gd name="connsiteX17176" fmla="*/ 16613402 w 24516184"/>
              <a:gd name="connsiteY17176" fmla="*/ 1775650 h 7200899"/>
              <a:gd name="connsiteX17177" fmla="*/ 16613408 w 24516184"/>
              <a:gd name="connsiteY17177" fmla="*/ 1775636 h 7200899"/>
              <a:gd name="connsiteX17178" fmla="*/ 16613412 w 24516184"/>
              <a:gd name="connsiteY17178" fmla="*/ 1775623 h 7200899"/>
              <a:gd name="connsiteX17179" fmla="*/ 16613416 w 24516184"/>
              <a:gd name="connsiteY17179" fmla="*/ 1775608 h 7200899"/>
              <a:gd name="connsiteX17180" fmla="*/ 16613424 w 24516184"/>
              <a:gd name="connsiteY17180" fmla="*/ 1775591 h 7200899"/>
              <a:gd name="connsiteX17181" fmla="*/ 16613418 w 24516184"/>
              <a:gd name="connsiteY17181" fmla="*/ 1775604 h 7200899"/>
              <a:gd name="connsiteX17182" fmla="*/ 16613418 w 24516184"/>
              <a:gd name="connsiteY17182" fmla="*/ 1775604 h 7200899"/>
              <a:gd name="connsiteX17183" fmla="*/ 16613424 w 24516184"/>
              <a:gd name="connsiteY17183" fmla="*/ 1775587 h 7200899"/>
              <a:gd name="connsiteX17184" fmla="*/ 16613428 w 24516184"/>
              <a:gd name="connsiteY17184" fmla="*/ 1775582 h 7200899"/>
              <a:gd name="connsiteX17185" fmla="*/ 16613428 w 24516184"/>
              <a:gd name="connsiteY17185" fmla="*/ 1775583 h 7200899"/>
              <a:gd name="connsiteX17186" fmla="*/ 16613428 w 24516184"/>
              <a:gd name="connsiteY17186" fmla="*/ 1775579 h 7200899"/>
              <a:gd name="connsiteX17187" fmla="*/ 16613428 w 24516184"/>
              <a:gd name="connsiteY17187" fmla="*/ 1775576 h 7200899"/>
              <a:gd name="connsiteX17188" fmla="*/ 16613432 w 24516184"/>
              <a:gd name="connsiteY17188" fmla="*/ 1775571 h 7200899"/>
              <a:gd name="connsiteX17189" fmla="*/ 16613432 w 24516184"/>
              <a:gd name="connsiteY17189" fmla="*/ 1775567 h 7200899"/>
              <a:gd name="connsiteX17190" fmla="*/ 16613440 w 24516184"/>
              <a:gd name="connsiteY17190" fmla="*/ 1775546 h 7200899"/>
              <a:gd name="connsiteX17191" fmla="*/ 16613460 w 24516184"/>
              <a:gd name="connsiteY17191" fmla="*/ 1775494 h 7200899"/>
              <a:gd name="connsiteX17192" fmla="*/ 16614022 w 24516184"/>
              <a:gd name="connsiteY17192" fmla="*/ 1773961 h 7200899"/>
              <a:gd name="connsiteX17193" fmla="*/ 16614024 w 24516184"/>
              <a:gd name="connsiteY17193" fmla="*/ 1773958 h 7200899"/>
              <a:gd name="connsiteX17194" fmla="*/ 16614024 w 24516184"/>
              <a:gd name="connsiteY17194" fmla="*/ 1773953 h 7200899"/>
              <a:gd name="connsiteX17195" fmla="*/ 16614034 w 24516184"/>
              <a:gd name="connsiteY17195" fmla="*/ 1773929 h 7200899"/>
              <a:gd name="connsiteX17196" fmla="*/ 16614036 w 24516184"/>
              <a:gd name="connsiteY17196" fmla="*/ 1773923 h 7200899"/>
              <a:gd name="connsiteX17197" fmla="*/ 16614038 w 24516184"/>
              <a:gd name="connsiteY17197" fmla="*/ 1773918 h 7200899"/>
              <a:gd name="connsiteX17198" fmla="*/ 16614040 w 24516184"/>
              <a:gd name="connsiteY17198" fmla="*/ 1773914 h 7200899"/>
              <a:gd name="connsiteX17199" fmla="*/ 16614040 w 24516184"/>
              <a:gd name="connsiteY17199" fmla="*/ 1773915 h 7200899"/>
              <a:gd name="connsiteX17200" fmla="*/ 16614040 w 24516184"/>
              <a:gd name="connsiteY17200" fmla="*/ 1773911 h 7200899"/>
              <a:gd name="connsiteX17201" fmla="*/ 16614042 w 24516184"/>
              <a:gd name="connsiteY17201" fmla="*/ 1773908 h 7200899"/>
              <a:gd name="connsiteX17202" fmla="*/ 16614044 w 24516184"/>
              <a:gd name="connsiteY17202" fmla="*/ 1773905 h 7200899"/>
              <a:gd name="connsiteX17203" fmla="*/ 16614044 w 24516184"/>
              <a:gd name="connsiteY17203" fmla="*/ 1773902 h 7200899"/>
              <a:gd name="connsiteX17204" fmla="*/ 16614128 w 24516184"/>
              <a:gd name="connsiteY17204" fmla="*/ 1773669 h 7200899"/>
              <a:gd name="connsiteX17205" fmla="*/ 16614136 w 24516184"/>
              <a:gd name="connsiteY17205" fmla="*/ 1773654 h 7200899"/>
              <a:gd name="connsiteX17206" fmla="*/ 16614136 w 24516184"/>
              <a:gd name="connsiteY17206" fmla="*/ 1773650 h 7200899"/>
              <a:gd name="connsiteX17207" fmla="*/ 16614142 w 24516184"/>
              <a:gd name="connsiteY17207" fmla="*/ 1773635 h 7200899"/>
              <a:gd name="connsiteX17208" fmla="*/ 16614156 w 24516184"/>
              <a:gd name="connsiteY17208" fmla="*/ 1773598 h 7200899"/>
              <a:gd name="connsiteX17209" fmla="*/ 16614158 w 24516184"/>
              <a:gd name="connsiteY17209" fmla="*/ 1773589 h 7200899"/>
              <a:gd name="connsiteX17210" fmla="*/ 16614162 w 24516184"/>
              <a:gd name="connsiteY17210" fmla="*/ 1773579 h 7200899"/>
              <a:gd name="connsiteX17211" fmla="*/ 16614164 w 24516184"/>
              <a:gd name="connsiteY17211" fmla="*/ 1773571 h 7200899"/>
              <a:gd name="connsiteX17212" fmla="*/ 16614176 w 24516184"/>
              <a:gd name="connsiteY17212" fmla="*/ 1773540 h 7200899"/>
              <a:gd name="connsiteX17213" fmla="*/ 16614176 w 24516184"/>
              <a:gd name="connsiteY17213" fmla="*/ 1773540 h 7200899"/>
              <a:gd name="connsiteX17214" fmla="*/ 16614176 w 24516184"/>
              <a:gd name="connsiteY17214" fmla="*/ 1773541 h 7200899"/>
              <a:gd name="connsiteX17215" fmla="*/ 16614178 w 24516184"/>
              <a:gd name="connsiteY17215" fmla="*/ 1773534 h 7200899"/>
              <a:gd name="connsiteX17216" fmla="*/ 16614176 w 24516184"/>
              <a:gd name="connsiteY17216" fmla="*/ 1773537 h 7200899"/>
              <a:gd name="connsiteX17217" fmla="*/ 16614176 w 24516184"/>
              <a:gd name="connsiteY17217" fmla="*/ 1773540 h 7200899"/>
              <a:gd name="connsiteX17218" fmla="*/ 16614176 w 24516184"/>
              <a:gd name="connsiteY17218" fmla="*/ 1773542 h 7200899"/>
              <a:gd name="connsiteX17219" fmla="*/ 16614174 w 24516184"/>
              <a:gd name="connsiteY17219" fmla="*/ 1773545 h 7200899"/>
              <a:gd name="connsiteX17220" fmla="*/ 16614174 w 24516184"/>
              <a:gd name="connsiteY17220" fmla="*/ 1773547 h 7200899"/>
              <a:gd name="connsiteX17221" fmla="*/ 16614170 w 24516184"/>
              <a:gd name="connsiteY17221" fmla="*/ 1773556 h 7200899"/>
              <a:gd name="connsiteX17222" fmla="*/ 16614168 w 24516184"/>
              <a:gd name="connsiteY17222" fmla="*/ 1773560 h 7200899"/>
              <a:gd name="connsiteX17223" fmla="*/ 16614168 w 24516184"/>
              <a:gd name="connsiteY17223" fmla="*/ 1773562 h 7200899"/>
              <a:gd name="connsiteX17224" fmla="*/ 16614168 w 24516184"/>
              <a:gd name="connsiteY17224" fmla="*/ 1773560 h 7200899"/>
              <a:gd name="connsiteX17225" fmla="*/ 16614168 w 24516184"/>
              <a:gd name="connsiteY17225" fmla="*/ 1773560 h 7200899"/>
              <a:gd name="connsiteX17226" fmla="*/ 16614174 w 24516184"/>
              <a:gd name="connsiteY17226" fmla="*/ 1773547 h 7200899"/>
              <a:gd name="connsiteX17227" fmla="*/ 16614176 w 24516184"/>
              <a:gd name="connsiteY17227" fmla="*/ 1773544 h 7200899"/>
              <a:gd name="connsiteX17228" fmla="*/ 16614174 w 24516184"/>
              <a:gd name="connsiteY17228" fmla="*/ 1773545 h 7200899"/>
              <a:gd name="connsiteX17229" fmla="*/ 16614176 w 24516184"/>
              <a:gd name="connsiteY17229" fmla="*/ 1773543 h 7200899"/>
              <a:gd name="connsiteX17230" fmla="*/ 16614176 w 24516184"/>
              <a:gd name="connsiteY17230" fmla="*/ 1773542 h 7200899"/>
              <a:gd name="connsiteX17231" fmla="*/ 16614176 w 24516184"/>
              <a:gd name="connsiteY17231" fmla="*/ 1773542 h 7200899"/>
              <a:gd name="connsiteX17232" fmla="*/ 16614176 w 24516184"/>
              <a:gd name="connsiteY17232" fmla="*/ 1773540 h 7200899"/>
              <a:gd name="connsiteX17233" fmla="*/ 16614176 w 24516184"/>
              <a:gd name="connsiteY17233" fmla="*/ 1773538 h 7200899"/>
              <a:gd name="connsiteX17234" fmla="*/ 16614176 w 24516184"/>
              <a:gd name="connsiteY17234" fmla="*/ 1773537 h 7200899"/>
              <a:gd name="connsiteX17235" fmla="*/ 16614178 w 24516184"/>
              <a:gd name="connsiteY17235" fmla="*/ 1773535 h 7200899"/>
              <a:gd name="connsiteX17236" fmla="*/ 16614200 w 24516184"/>
              <a:gd name="connsiteY17236" fmla="*/ 1773477 h 7200899"/>
              <a:gd name="connsiteX17237" fmla="*/ 16614196 w 24516184"/>
              <a:gd name="connsiteY17237" fmla="*/ 1773487 h 7200899"/>
              <a:gd name="connsiteX17238" fmla="*/ 16614184 w 24516184"/>
              <a:gd name="connsiteY17238" fmla="*/ 1773516 h 7200899"/>
              <a:gd name="connsiteX17239" fmla="*/ 16614194 w 24516184"/>
              <a:gd name="connsiteY17239" fmla="*/ 1773490 h 7200899"/>
              <a:gd name="connsiteX17240" fmla="*/ 16614204 w 24516184"/>
              <a:gd name="connsiteY17240" fmla="*/ 1773464 h 7200899"/>
              <a:gd name="connsiteX17241" fmla="*/ 16614204 w 24516184"/>
              <a:gd name="connsiteY17241" fmla="*/ 1773468 h 7200899"/>
              <a:gd name="connsiteX17242" fmla="*/ 16614200 w 24516184"/>
              <a:gd name="connsiteY17242" fmla="*/ 1773477 h 7200899"/>
              <a:gd name="connsiteX17243" fmla="*/ 16614202 w 24516184"/>
              <a:gd name="connsiteY17243" fmla="*/ 1773469 h 7200899"/>
              <a:gd name="connsiteX17244" fmla="*/ 16614204 w 24516184"/>
              <a:gd name="connsiteY17244" fmla="*/ 1773463 h 7200899"/>
              <a:gd name="connsiteX17245" fmla="*/ 16614204 w 24516184"/>
              <a:gd name="connsiteY17245" fmla="*/ 1773464 h 7200899"/>
              <a:gd name="connsiteX17246" fmla="*/ 16614204 w 24516184"/>
              <a:gd name="connsiteY17246" fmla="*/ 1773463 h 7200899"/>
              <a:gd name="connsiteX17247" fmla="*/ 16614216 w 24516184"/>
              <a:gd name="connsiteY17247" fmla="*/ 1773429 h 7200899"/>
              <a:gd name="connsiteX17248" fmla="*/ 16614204 w 24516184"/>
              <a:gd name="connsiteY17248" fmla="*/ 1773461 h 7200899"/>
              <a:gd name="connsiteX17249" fmla="*/ 16614212 w 24516184"/>
              <a:gd name="connsiteY17249" fmla="*/ 1773439 h 7200899"/>
              <a:gd name="connsiteX17250" fmla="*/ 16614216 w 24516184"/>
              <a:gd name="connsiteY17250" fmla="*/ 1773428 h 7200899"/>
              <a:gd name="connsiteX17251" fmla="*/ 16614216 w 24516184"/>
              <a:gd name="connsiteY17251" fmla="*/ 1773429 h 7200899"/>
              <a:gd name="connsiteX17252" fmla="*/ 16614216 w 24516184"/>
              <a:gd name="connsiteY17252" fmla="*/ 1773429 h 7200899"/>
              <a:gd name="connsiteX17253" fmla="*/ 16614220 w 24516184"/>
              <a:gd name="connsiteY17253" fmla="*/ 1773420 h 7200899"/>
              <a:gd name="connsiteX17254" fmla="*/ 16614218 w 24516184"/>
              <a:gd name="connsiteY17254" fmla="*/ 1773427 h 7200899"/>
              <a:gd name="connsiteX17255" fmla="*/ 16614216 w 24516184"/>
              <a:gd name="connsiteY17255" fmla="*/ 1773428 h 7200899"/>
              <a:gd name="connsiteX17256" fmla="*/ 16614220 w 24516184"/>
              <a:gd name="connsiteY17256" fmla="*/ 1773421 h 7200899"/>
              <a:gd name="connsiteX17257" fmla="*/ 16614220 w 24516184"/>
              <a:gd name="connsiteY17257" fmla="*/ 1773419 h 7200899"/>
              <a:gd name="connsiteX17258" fmla="*/ 16614220 w 24516184"/>
              <a:gd name="connsiteY17258" fmla="*/ 1773419 h 7200899"/>
              <a:gd name="connsiteX17259" fmla="*/ 16614220 w 24516184"/>
              <a:gd name="connsiteY17259" fmla="*/ 1773420 h 7200899"/>
              <a:gd name="connsiteX17260" fmla="*/ 16614228 w 24516184"/>
              <a:gd name="connsiteY17260" fmla="*/ 1773400 h 7200899"/>
              <a:gd name="connsiteX17261" fmla="*/ 16614224 w 24516184"/>
              <a:gd name="connsiteY17261" fmla="*/ 1773408 h 7200899"/>
              <a:gd name="connsiteX17262" fmla="*/ 16614224 w 24516184"/>
              <a:gd name="connsiteY17262" fmla="*/ 1773410 h 7200899"/>
              <a:gd name="connsiteX17263" fmla="*/ 16614236 w 24516184"/>
              <a:gd name="connsiteY17263" fmla="*/ 1773374 h 7200899"/>
              <a:gd name="connsiteX17264" fmla="*/ 16614236 w 24516184"/>
              <a:gd name="connsiteY17264" fmla="*/ 1773375 h 7200899"/>
              <a:gd name="connsiteX17265" fmla="*/ 16614236 w 24516184"/>
              <a:gd name="connsiteY17265" fmla="*/ 1773376 h 7200899"/>
              <a:gd name="connsiteX17266" fmla="*/ 16614238 w 24516184"/>
              <a:gd name="connsiteY17266" fmla="*/ 1773373 h 7200899"/>
              <a:gd name="connsiteX17267" fmla="*/ 16614238 w 24516184"/>
              <a:gd name="connsiteY17267" fmla="*/ 1773374 h 7200899"/>
              <a:gd name="connsiteX17268" fmla="*/ 16614236 w 24516184"/>
              <a:gd name="connsiteY17268" fmla="*/ 1773374 h 7200899"/>
              <a:gd name="connsiteX17269" fmla="*/ 16614256 w 24516184"/>
              <a:gd name="connsiteY17269" fmla="*/ 1773321 h 7200899"/>
              <a:gd name="connsiteX17270" fmla="*/ 16614254 w 24516184"/>
              <a:gd name="connsiteY17270" fmla="*/ 1773327 h 7200899"/>
              <a:gd name="connsiteX17271" fmla="*/ 16614238 w 24516184"/>
              <a:gd name="connsiteY17271" fmla="*/ 1773369 h 7200899"/>
              <a:gd name="connsiteX17272" fmla="*/ 16614238 w 24516184"/>
              <a:gd name="connsiteY17272" fmla="*/ 1773370 h 7200899"/>
              <a:gd name="connsiteX17273" fmla="*/ 16614236 w 24516184"/>
              <a:gd name="connsiteY17273" fmla="*/ 1773376 h 7200899"/>
              <a:gd name="connsiteX17274" fmla="*/ 16614236 w 24516184"/>
              <a:gd name="connsiteY17274" fmla="*/ 1773379 h 7200899"/>
              <a:gd name="connsiteX17275" fmla="*/ 16614234 w 24516184"/>
              <a:gd name="connsiteY17275" fmla="*/ 1773383 h 7200899"/>
              <a:gd name="connsiteX17276" fmla="*/ 16614234 w 24516184"/>
              <a:gd name="connsiteY17276" fmla="*/ 1773382 h 7200899"/>
              <a:gd name="connsiteX17277" fmla="*/ 16614232 w 24516184"/>
              <a:gd name="connsiteY17277" fmla="*/ 1773387 h 7200899"/>
              <a:gd name="connsiteX17278" fmla="*/ 16614230 w 24516184"/>
              <a:gd name="connsiteY17278" fmla="*/ 1773394 h 7200899"/>
              <a:gd name="connsiteX17279" fmla="*/ 16614230 w 24516184"/>
              <a:gd name="connsiteY17279" fmla="*/ 1773393 h 7200899"/>
              <a:gd name="connsiteX17280" fmla="*/ 16614230 w 24516184"/>
              <a:gd name="connsiteY17280" fmla="*/ 1773394 h 7200899"/>
              <a:gd name="connsiteX17281" fmla="*/ 16614224 w 24516184"/>
              <a:gd name="connsiteY17281" fmla="*/ 1773410 h 7200899"/>
              <a:gd name="connsiteX17282" fmla="*/ 16614224 w 24516184"/>
              <a:gd name="connsiteY17282" fmla="*/ 1773411 h 7200899"/>
              <a:gd name="connsiteX17283" fmla="*/ 16614224 w 24516184"/>
              <a:gd name="connsiteY17283" fmla="*/ 1773412 h 7200899"/>
              <a:gd name="connsiteX17284" fmla="*/ 16614224 w 24516184"/>
              <a:gd name="connsiteY17284" fmla="*/ 1773413 h 7200899"/>
              <a:gd name="connsiteX17285" fmla="*/ 16614222 w 24516184"/>
              <a:gd name="connsiteY17285" fmla="*/ 1773414 h 7200899"/>
              <a:gd name="connsiteX17286" fmla="*/ 16614220 w 24516184"/>
              <a:gd name="connsiteY17286" fmla="*/ 1773419 h 7200899"/>
              <a:gd name="connsiteX17287" fmla="*/ 16614220 w 24516184"/>
              <a:gd name="connsiteY17287" fmla="*/ 1773421 h 7200899"/>
              <a:gd name="connsiteX17288" fmla="*/ 16614212 w 24516184"/>
              <a:gd name="connsiteY17288" fmla="*/ 1773439 h 7200899"/>
              <a:gd name="connsiteX17289" fmla="*/ 16614204 w 24516184"/>
              <a:gd name="connsiteY17289" fmla="*/ 1773463 h 7200899"/>
              <a:gd name="connsiteX17290" fmla="*/ 16614204 w 24516184"/>
              <a:gd name="connsiteY17290" fmla="*/ 1773463 h 7200899"/>
              <a:gd name="connsiteX17291" fmla="*/ 16614202 w 24516184"/>
              <a:gd name="connsiteY17291" fmla="*/ 1773469 h 7200899"/>
              <a:gd name="connsiteX17292" fmla="*/ 16614194 w 24516184"/>
              <a:gd name="connsiteY17292" fmla="*/ 1773490 h 7200899"/>
              <a:gd name="connsiteX17293" fmla="*/ 16614180 w 24516184"/>
              <a:gd name="connsiteY17293" fmla="*/ 1773532 h 7200899"/>
              <a:gd name="connsiteX17294" fmla="*/ 16614180 w 24516184"/>
              <a:gd name="connsiteY17294" fmla="*/ 1773532 h 7200899"/>
              <a:gd name="connsiteX17295" fmla="*/ 16614182 w 24516184"/>
              <a:gd name="connsiteY17295" fmla="*/ 1773525 h 7200899"/>
              <a:gd name="connsiteX17296" fmla="*/ 16614184 w 24516184"/>
              <a:gd name="connsiteY17296" fmla="*/ 1773516 h 7200899"/>
              <a:gd name="connsiteX17297" fmla="*/ 16614184 w 24516184"/>
              <a:gd name="connsiteY17297" fmla="*/ 1773522 h 7200899"/>
              <a:gd name="connsiteX17298" fmla="*/ 16614196 w 24516184"/>
              <a:gd name="connsiteY17298" fmla="*/ 1773487 h 7200899"/>
              <a:gd name="connsiteX17299" fmla="*/ 16614204 w 24516184"/>
              <a:gd name="connsiteY17299" fmla="*/ 1773468 h 7200899"/>
              <a:gd name="connsiteX17300" fmla="*/ 16614204 w 24516184"/>
              <a:gd name="connsiteY17300" fmla="*/ 1773462 h 7200899"/>
              <a:gd name="connsiteX17301" fmla="*/ 16614204 w 24516184"/>
              <a:gd name="connsiteY17301" fmla="*/ 1773463 h 7200899"/>
              <a:gd name="connsiteX17302" fmla="*/ 16614204 w 24516184"/>
              <a:gd name="connsiteY17302" fmla="*/ 1773463 h 7200899"/>
              <a:gd name="connsiteX17303" fmla="*/ 16614204 w 24516184"/>
              <a:gd name="connsiteY17303" fmla="*/ 1773461 h 7200899"/>
              <a:gd name="connsiteX17304" fmla="*/ 16614216 w 24516184"/>
              <a:gd name="connsiteY17304" fmla="*/ 1773429 h 7200899"/>
              <a:gd name="connsiteX17305" fmla="*/ 16614218 w 24516184"/>
              <a:gd name="connsiteY17305" fmla="*/ 1773427 h 7200899"/>
              <a:gd name="connsiteX17306" fmla="*/ 16614220 w 24516184"/>
              <a:gd name="connsiteY17306" fmla="*/ 1773419 h 7200899"/>
              <a:gd name="connsiteX17307" fmla="*/ 16614224 w 24516184"/>
              <a:gd name="connsiteY17307" fmla="*/ 1773413 h 7200899"/>
              <a:gd name="connsiteX17308" fmla="*/ 16614224 w 24516184"/>
              <a:gd name="connsiteY17308" fmla="*/ 1773411 h 7200899"/>
              <a:gd name="connsiteX17309" fmla="*/ 16614224 w 24516184"/>
              <a:gd name="connsiteY17309" fmla="*/ 1773408 h 7200899"/>
              <a:gd name="connsiteX17310" fmla="*/ 16614228 w 24516184"/>
              <a:gd name="connsiteY17310" fmla="*/ 1773398 h 7200899"/>
              <a:gd name="connsiteX17311" fmla="*/ 16614228 w 24516184"/>
              <a:gd name="connsiteY17311" fmla="*/ 1773400 h 7200899"/>
              <a:gd name="connsiteX17312" fmla="*/ 16614228 w 24516184"/>
              <a:gd name="connsiteY17312" fmla="*/ 1773397 h 7200899"/>
              <a:gd name="connsiteX17313" fmla="*/ 16614228 w 24516184"/>
              <a:gd name="connsiteY17313" fmla="*/ 1773396 h 7200899"/>
              <a:gd name="connsiteX17314" fmla="*/ 16614230 w 24516184"/>
              <a:gd name="connsiteY17314" fmla="*/ 1773394 h 7200899"/>
              <a:gd name="connsiteX17315" fmla="*/ 16614230 w 24516184"/>
              <a:gd name="connsiteY17315" fmla="*/ 1773394 h 7200899"/>
              <a:gd name="connsiteX17316" fmla="*/ 16614230 w 24516184"/>
              <a:gd name="connsiteY17316" fmla="*/ 1773394 h 7200899"/>
              <a:gd name="connsiteX17317" fmla="*/ 16614232 w 24516184"/>
              <a:gd name="connsiteY17317" fmla="*/ 1773392 h 7200899"/>
              <a:gd name="connsiteX17318" fmla="*/ 16614236 w 24516184"/>
              <a:gd name="connsiteY17318" fmla="*/ 1773378 h 7200899"/>
              <a:gd name="connsiteX17319" fmla="*/ 16614236 w 24516184"/>
              <a:gd name="connsiteY17319" fmla="*/ 1773379 h 7200899"/>
              <a:gd name="connsiteX17320" fmla="*/ 16614236 w 24516184"/>
              <a:gd name="connsiteY17320" fmla="*/ 1773377 h 7200899"/>
              <a:gd name="connsiteX17321" fmla="*/ 16614236 w 24516184"/>
              <a:gd name="connsiteY17321" fmla="*/ 1773375 h 7200899"/>
              <a:gd name="connsiteX17322" fmla="*/ 16614238 w 24516184"/>
              <a:gd name="connsiteY17322" fmla="*/ 1773374 h 7200899"/>
              <a:gd name="connsiteX17323" fmla="*/ 16614240 w 24516184"/>
              <a:gd name="connsiteY17323" fmla="*/ 1773366 h 7200899"/>
              <a:gd name="connsiteX17324" fmla="*/ 16614252 w 24516184"/>
              <a:gd name="connsiteY17324" fmla="*/ 1773335 h 7200899"/>
              <a:gd name="connsiteX17325" fmla="*/ 16614248 w 24516184"/>
              <a:gd name="connsiteY17325" fmla="*/ 1773345 h 7200899"/>
              <a:gd name="connsiteX17326" fmla="*/ 16614254 w 24516184"/>
              <a:gd name="connsiteY17326" fmla="*/ 1773327 h 7200899"/>
              <a:gd name="connsiteX17327" fmla="*/ 16614256 w 24516184"/>
              <a:gd name="connsiteY17327" fmla="*/ 1773327 h 7200899"/>
              <a:gd name="connsiteX17328" fmla="*/ 16614256 w 24516184"/>
              <a:gd name="connsiteY17328" fmla="*/ 1773326 h 7200899"/>
              <a:gd name="connsiteX17329" fmla="*/ 16614292 w 24516184"/>
              <a:gd name="connsiteY17329" fmla="*/ 1773227 h 7200899"/>
              <a:gd name="connsiteX17330" fmla="*/ 16614292 w 24516184"/>
              <a:gd name="connsiteY17330" fmla="*/ 1773228 h 7200899"/>
              <a:gd name="connsiteX17331" fmla="*/ 16614288 w 24516184"/>
              <a:gd name="connsiteY17331" fmla="*/ 1773237 h 7200899"/>
              <a:gd name="connsiteX17332" fmla="*/ 16614300 w 24516184"/>
              <a:gd name="connsiteY17332" fmla="*/ 1773202 h 7200899"/>
              <a:gd name="connsiteX17333" fmla="*/ 16614300 w 24516184"/>
              <a:gd name="connsiteY17333" fmla="*/ 1773206 h 7200899"/>
              <a:gd name="connsiteX17334" fmla="*/ 16614292 w 24516184"/>
              <a:gd name="connsiteY17334" fmla="*/ 1773227 h 7200899"/>
              <a:gd name="connsiteX17335" fmla="*/ 16614324 w 24516184"/>
              <a:gd name="connsiteY17335" fmla="*/ 1773141 h 7200899"/>
              <a:gd name="connsiteX17336" fmla="*/ 16614316 w 24516184"/>
              <a:gd name="connsiteY17336" fmla="*/ 1773159 h 7200899"/>
              <a:gd name="connsiteX17337" fmla="*/ 16614300 w 24516184"/>
              <a:gd name="connsiteY17337" fmla="*/ 1773202 h 7200899"/>
              <a:gd name="connsiteX17338" fmla="*/ 16614326 w 24516184"/>
              <a:gd name="connsiteY17338" fmla="*/ 1773132 h 7200899"/>
              <a:gd name="connsiteX17339" fmla="*/ 16614326 w 24516184"/>
              <a:gd name="connsiteY17339" fmla="*/ 1773133 h 7200899"/>
              <a:gd name="connsiteX17340" fmla="*/ 16614324 w 24516184"/>
              <a:gd name="connsiteY17340" fmla="*/ 1773141 h 7200899"/>
              <a:gd name="connsiteX17341" fmla="*/ 16614328 w 24516184"/>
              <a:gd name="connsiteY17341" fmla="*/ 1773126 h 7200899"/>
              <a:gd name="connsiteX17342" fmla="*/ 16614328 w 24516184"/>
              <a:gd name="connsiteY17342" fmla="*/ 1773127 h 7200899"/>
              <a:gd name="connsiteX17343" fmla="*/ 16614326 w 24516184"/>
              <a:gd name="connsiteY17343" fmla="*/ 1773132 h 7200899"/>
              <a:gd name="connsiteX17344" fmla="*/ 16614326 w 24516184"/>
              <a:gd name="connsiteY17344" fmla="*/ 1773131 h 7200899"/>
              <a:gd name="connsiteX17345" fmla="*/ 16614340 w 24516184"/>
              <a:gd name="connsiteY17345" fmla="*/ 1773096 h 7200899"/>
              <a:gd name="connsiteX17346" fmla="*/ 16614336 w 24516184"/>
              <a:gd name="connsiteY17346" fmla="*/ 1773102 h 7200899"/>
              <a:gd name="connsiteX17347" fmla="*/ 16614336 w 24516184"/>
              <a:gd name="connsiteY17347" fmla="*/ 1773100 h 7200899"/>
              <a:gd name="connsiteX17348" fmla="*/ 16614346 w 24516184"/>
              <a:gd name="connsiteY17348" fmla="*/ 1773078 h 7200899"/>
              <a:gd name="connsiteX17349" fmla="*/ 16614344 w 24516184"/>
              <a:gd name="connsiteY17349" fmla="*/ 1773081 h 7200899"/>
              <a:gd name="connsiteX17350" fmla="*/ 16614344 w 24516184"/>
              <a:gd name="connsiteY17350" fmla="*/ 1773085 h 7200899"/>
              <a:gd name="connsiteX17351" fmla="*/ 16614352 w 24516184"/>
              <a:gd name="connsiteY17351" fmla="*/ 1773064 h 7200899"/>
              <a:gd name="connsiteX17352" fmla="*/ 16614352 w 24516184"/>
              <a:gd name="connsiteY17352" fmla="*/ 1773065 h 7200899"/>
              <a:gd name="connsiteX17353" fmla="*/ 16614352 w 24516184"/>
              <a:gd name="connsiteY17353" fmla="*/ 1773065 h 7200899"/>
              <a:gd name="connsiteX17354" fmla="*/ 16614356 w 24516184"/>
              <a:gd name="connsiteY17354" fmla="*/ 1773050 h 7200899"/>
              <a:gd name="connsiteX17355" fmla="*/ 16614356 w 24516184"/>
              <a:gd name="connsiteY17355" fmla="*/ 1773052 h 7200899"/>
              <a:gd name="connsiteX17356" fmla="*/ 16614356 w 24516184"/>
              <a:gd name="connsiteY17356" fmla="*/ 1773053 h 7200899"/>
              <a:gd name="connsiteX17357" fmla="*/ 16614354 w 24516184"/>
              <a:gd name="connsiteY17357" fmla="*/ 1773056 h 7200899"/>
              <a:gd name="connsiteX17358" fmla="*/ 16614352 w 24516184"/>
              <a:gd name="connsiteY17358" fmla="*/ 1773059 h 7200899"/>
              <a:gd name="connsiteX17359" fmla="*/ 16614352 w 24516184"/>
              <a:gd name="connsiteY17359" fmla="*/ 1773064 h 7200899"/>
              <a:gd name="connsiteX17360" fmla="*/ 16614352 w 24516184"/>
              <a:gd name="connsiteY17360" fmla="*/ 1773058 h 7200899"/>
              <a:gd name="connsiteX17361" fmla="*/ 16614352 w 24516184"/>
              <a:gd name="connsiteY17361" fmla="*/ 1773065 h 7200899"/>
              <a:gd name="connsiteX17362" fmla="*/ 16614350 w 24516184"/>
              <a:gd name="connsiteY17362" fmla="*/ 1773066 h 7200899"/>
              <a:gd name="connsiteX17363" fmla="*/ 16614348 w 24516184"/>
              <a:gd name="connsiteY17363" fmla="*/ 1773069 h 7200899"/>
              <a:gd name="connsiteX17364" fmla="*/ 16614348 w 24516184"/>
              <a:gd name="connsiteY17364" fmla="*/ 1773071 h 7200899"/>
              <a:gd name="connsiteX17365" fmla="*/ 16614348 w 24516184"/>
              <a:gd name="connsiteY17365" fmla="*/ 1773072 h 7200899"/>
              <a:gd name="connsiteX17366" fmla="*/ 16614344 w 24516184"/>
              <a:gd name="connsiteY17366" fmla="*/ 1773085 h 7200899"/>
              <a:gd name="connsiteX17367" fmla="*/ 16614342 w 24516184"/>
              <a:gd name="connsiteY17367" fmla="*/ 1773087 h 7200899"/>
              <a:gd name="connsiteX17368" fmla="*/ 16614336 w 24516184"/>
              <a:gd name="connsiteY17368" fmla="*/ 1773100 h 7200899"/>
              <a:gd name="connsiteX17369" fmla="*/ 16614336 w 24516184"/>
              <a:gd name="connsiteY17369" fmla="*/ 1773106 h 7200899"/>
              <a:gd name="connsiteX17370" fmla="*/ 16614334 w 24516184"/>
              <a:gd name="connsiteY17370" fmla="*/ 1773109 h 7200899"/>
              <a:gd name="connsiteX17371" fmla="*/ 16614332 w 24516184"/>
              <a:gd name="connsiteY17371" fmla="*/ 1773113 h 7200899"/>
              <a:gd name="connsiteX17372" fmla="*/ 16614332 w 24516184"/>
              <a:gd name="connsiteY17372" fmla="*/ 1773115 h 7200899"/>
              <a:gd name="connsiteX17373" fmla="*/ 16614332 w 24516184"/>
              <a:gd name="connsiteY17373" fmla="*/ 1773116 h 7200899"/>
              <a:gd name="connsiteX17374" fmla="*/ 16614332 w 24516184"/>
              <a:gd name="connsiteY17374" fmla="*/ 1773117 h 7200899"/>
              <a:gd name="connsiteX17375" fmla="*/ 16614332 w 24516184"/>
              <a:gd name="connsiteY17375" fmla="*/ 1773119 h 7200899"/>
              <a:gd name="connsiteX17376" fmla="*/ 16614330 w 24516184"/>
              <a:gd name="connsiteY17376" fmla="*/ 1773121 h 7200899"/>
              <a:gd name="connsiteX17377" fmla="*/ 16614330 w 24516184"/>
              <a:gd name="connsiteY17377" fmla="*/ 1773122 h 7200899"/>
              <a:gd name="connsiteX17378" fmla="*/ 16614328 w 24516184"/>
              <a:gd name="connsiteY17378" fmla="*/ 1773122 h 7200899"/>
              <a:gd name="connsiteX17379" fmla="*/ 16614328 w 24516184"/>
              <a:gd name="connsiteY17379" fmla="*/ 1773126 h 7200899"/>
              <a:gd name="connsiteX17380" fmla="*/ 16614328 w 24516184"/>
              <a:gd name="connsiteY17380" fmla="*/ 1773125 h 7200899"/>
              <a:gd name="connsiteX17381" fmla="*/ 16614326 w 24516184"/>
              <a:gd name="connsiteY17381" fmla="*/ 1773131 h 7200899"/>
              <a:gd name="connsiteX17382" fmla="*/ 16614280 w 24516184"/>
              <a:gd name="connsiteY17382" fmla="*/ 1773253 h 7200899"/>
              <a:gd name="connsiteX17383" fmla="*/ 16614268 w 24516184"/>
              <a:gd name="connsiteY17383" fmla="*/ 1773292 h 7200899"/>
              <a:gd name="connsiteX17384" fmla="*/ 16614264 w 24516184"/>
              <a:gd name="connsiteY17384" fmla="*/ 1773298 h 7200899"/>
              <a:gd name="connsiteX17385" fmla="*/ 16614264 w 24516184"/>
              <a:gd name="connsiteY17385" fmla="*/ 1773302 h 7200899"/>
              <a:gd name="connsiteX17386" fmla="*/ 16614262 w 24516184"/>
              <a:gd name="connsiteY17386" fmla="*/ 1773308 h 7200899"/>
              <a:gd name="connsiteX17387" fmla="*/ 16614260 w 24516184"/>
              <a:gd name="connsiteY17387" fmla="*/ 1773311 h 7200899"/>
              <a:gd name="connsiteX17388" fmla="*/ 16614260 w 24516184"/>
              <a:gd name="connsiteY17388" fmla="*/ 1773313 h 7200899"/>
              <a:gd name="connsiteX17389" fmla="*/ 16614258 w 24516184"/>
              <a:gd name="connsiteY17389" fmla="*/ 1773317 h 7200899"/>
              <a:gd name="connsiteX17390" fmla="*/ 16614256 w 24516184"/>
              <a:gd name="connsiteY17390" fmla="*/ 1773318 h 7200899"/>
              <a:gd name="connsiteX17391" fmla="*/ 16614258 w 24516184"/>
              <a:gd name="connsiteY17391" fmla="*/ 1773318 h 7200899"/>
              <a:gd name="connsiteX17392" fmla="*/ 16614260 w 24516184"/>
              <a:gd name="connsiteY17392" fmla="*/ 1773316 h 7200899"/>
              <a:gd name="connsiteX17393" fmla="*/ 16614260 w 24516184"/>
              <a:gd name="connsiteY17393" fmla="*/ 1773313 h 7200899"/>
              <a:gd name="connsiteX17394" fmla="*/ 16614260 w 24516184"/>
              <a:gd name="connsiteY17394" fmla="*/ 1773312 h 7200899"/>
              <a:gd name="connsiteX17395" fmla="*/ 16614260 w 24516184"/>
              <a:gd name="connsiteY17395" fmla="*/ 1773310 h 7200899"/>
              <a:gd name="connsiteX17396" fmla="*/ 16614262 w 24516184"/>
              <a:gd name="connsiteY17396" fmla="*/ 1773308 h 7200899"/>
              <a:gd name="connsiteX17397" fmla="*/ 16614264 w 24516184"/>
              <a:gd name="connsiteY17397" fmla="*/ 1773303 h 7200899"/>
              <a:gd name="connsiteX17398" fmla="*/ 16614264 w 24516184"/>
              <a:gd name="connsiteY17398" fmla="*/ 1773302 h 7200899"/>
              <a:gd name="connsiteX17399" fmla="*/ 16614268 w 24516184"/>
              <a:gd name="connsiteY17399" fmla="*/ 1773293 h 7200899"/>
              <a:gd name="connsiteX17400" fmla="*/ 16614272 w 24516184"/>
              <a:gd name="connsiteY17400" fmla="*/ 1773283 h 7200899"/>
              <a:gd name="connsiteX17401" fmla="*/ 16614280 w 24516184"/>
              <a:gd name="connsiteY17401" fmla="*/ 1773253 h 7200899"/>
              <a:gd name="connsiteX17402" fmla="*/ 16614288 w 24516184"/>
              <a:gd name="connsiteY17402" fmla="*/ 1773237 h 7200899"/>
              <a:gd name="connsiteX17403" fmla="*/ 16614276 w 24516184"/>
              <a:gd name="connsiteY17403" fmla="*/ 1773270 h 7200899"/>
              <a:gd name="connsiteX17404" fmla="*/ 16614292 w 24516184"/>
              <a:gd name="connsiteY17404" fmla="*/ 1773228 h 7200899"/>
              <a:gd name="connsiteX17405" fmla="*/ 16614300 w 24516184"/>
              <a:gd name="connsiteY17405" fmla="*/ 1773206 h 7200899"/>
              <a:gd name="connsiteX17406" fmla="*/ 16614316 w 24516184"/>
              <a:gd name="connsiteY17406" fmla="*/ 1773159 h 7200899"/>
              <a:gd name="connsiteX17407" fmla="*/ 16614326 w 24516184"/>
              <a:gd name="connsiteY17407" fmla="*/ 1773133 h 7200899"/>
              <a:gd name="connsiteX17408" fmla="*/ 16614328 w 24516184"/>
              <a:gd name="connsiteY17408" fmla="*/ 1773127 h 7200899"/>
              <a:gd name="connsiteX17409" fmla="*/ 16614330 w 24516184"/>
              <a:gd name="connsiteY17409" fmla="*/ 1773122 h 7200899"/>
              <a:gd name="connsiteX17410" fmla="*/ 16614332 w 24516184"/>
              <a:gd name="connsiteY17410" fmla="*/ 1773119 h 7200899"/>
              <a:gd name="connsiteX17411" fmla="*/ 16614332 w 24516184"/>
              <a:gd name="connsiteY17411" fmla="*/ 1773116 h 7200899"/>
              <a:gd name="connsiteX17412" fmla="*/ 16614332 w 24516184"/>
              <a:gd name="connsiteY17412" fmla="*/ 1773114 h 7200899"/>
              <a:gd name="connsiteX17413" fmla="*/ 16614332 w 24516184"/>
              <a:gd name="connsiteY17413" fmla="*/ 1773115 h 7200899"/>
              <a:gd name="connsiteX17414" fmla="*/ 16614332 w 24516184"/>
              <a:gd name="connsiteY17414" fmla="*/ 1773113 h 7200899"/>
              <a:gd name="connsiteX17415" fmla="*/ 16614334 w 24516184"/>
              <a:gd name="connsiteY17415" fmla="*/ 1773112 h 7200899"/>
              <a:gd name="connsiteX17416" fmla="*/ 16614332 w 24516184"/>
              <a:gd name="connsiteY17416" fmla="*/ 1773113 h 7200899"/>
              <a:gd name="connsiteX17417" fmla="*/ 16614334 w 24516184"/>
              <a:gd name="connsiteY17417" fmla="*/ 1773111 h 7200899"/>
              <a:gd name="connsiteX17418" fmla="*/ 16614336 w 24516184"/>
              <a:gd name="connsiteY17418" fmla="*/ 1773108 h 7200899"/>
              <a:gd name="connsiteX17419" fmla="*/ 16614336 w 24516184"/>
              <a:gd name="connsiteY17419" fmla="*/ 1773106 h 7200899"/>
              <a:gd name="connsiteX17420" fmla="*/ 16614336 w 24516184"/>
              <a:gd name="connsiteY17420" fmla="*/ 1773102 h 7200899"/>
              <a:gd name="connsiteX17421" fmla="*/ 16614336 w 24516184"/>
              <a:gd name="connsiteY17421" fmla="*/ 1773103 h 7200899"/>
              <a:gd name="connsiteX17422" fmla="*/ 16614340 w 24516184"/>
              <a:gd name="connsiteY17422" fmla="*/ 1773096 h 7200899"/>
              <a:gd name="connsiteX17423" fmla="*/ 16614342 w 24516184"/>
              <a:gd name="connsiteY17423" fmla="*/ 1773087 h 7200899"/>
              <a:gd name="connsiteX17424" fmla="*/ 16614340 w 24516184"/>
              <a:gd name="connsiteY17424" fmla="*/ 1773091 h 7200899"/>
              <a:gd name="connsiteX17425" fmla="*/ 16614344 w 24516184"/>
              <a:gd name="connsiteY17425" fmla="*/ 1773081 h 7200899"/>
              <a:gd name="connsiteX17426" fmla="*/ 16614348 w 24516184"/>
              <a:gd name="connsiteY17426" fmla="*/ 1773074 h 7200899"/>
              <a:gd name="connsiteX17427" fmla="*/ 16614348 w 24516184"/>
              <a:gd name="connsiteY17427" fmla="*/ 1773072 h 7200899"/>
              <a:gd name="connsiteX17428" fmla="*/ 16614348 w 24516184"/>
              <a:gd name="connsiteY17428" fmla="*/ 1773069 h 7200899"/>
              <a:gd name="connsiteX17429" fmla="*/ 16614350 w 24516184"/>
              <a:gd name="connsiteY17429" fmla="*/ 1773068 h 7200899"/>
              <a:gd name="connsiteX17430" fmla="*/ 16614350 w 24516184"/>
              <a:gd name="connsiteY17430" fmla="*/ 1773067 h 7200899"/>
              <a:gd name="connsiteX17431" fmla="*/ 16614350 w 24516184"/>
              <a:gd name="connsiteY17431" fmla="*/ 1773066 h 7200899"/>
              <a:gd name="connsiteX17432" fmla="*/ 16614352 w 24516184"/>
              <a:gd name="connsiteY17432" fmla="*/ 1773065 h 7200899"/>
              <a:gd name="connsiteX17433" fmla="*/ 16614352 w 24516184"/>
              <a:gd name="connsiteY17433" fmla="*/ 1773066 h 7200899"/>
              <a:gd name="connsiteX17434" fmla="*/ 16614352 w 24516184"/>
              <a:gd name="connsiteY17434" fmla="*/ 1773059 h 7200899"/>
              <a:gd name="connsiteX17435" fmla="*/ 16614354 w 24516184"/>
              <a:gd name="connsiteY17435" fmla="*/ 1773057 h 7200899"/>
              <a:gd name="connsiteX17436" fmla="*/ 16614356 w 24516184"/>
              <a:gd name="connsiteY17436" fmla="*/ 1773053 h 7200899"/>
              <a:gd name="connsiteX17437" fmla="*/ 16614356 w 24516184"/>
              <a:gd name="connsiteY17437" fmla="*/ 1773051 h 7200899"/>
              <a:gd name="connsiteX17438" fmla="*/ 16614358 w 24516184"/>
              <a:gd name="connsiteY17438" fmla="*/ 1773046 h 7200899"/>
              <a:gd name="connsiteX17439" fmla="*/ 16614356 w 24516184"/>
              <a:gd name="connsiteY17439" fmla="*/ 1773047 h 7200899"/>
              <a:gd name="connsiteX17440" fmla="*/ 16614356 w 24516184"/>
              <a:gd name="connsiteY17440" fmla="*/ 1773048 h 7200899"/>
              <a:gd name="connsiteX17441" fmla="*/ 16614356 w 24516184"/>
              <a:gd name="connsiteY17441" fmla="*/ 1773048 h 7200899"/>
              <a:gd name="connsiteX17442" fmla="*/ 16614362 w 24516184"/>
              <a:gd name="connsiteY17442" fmla="*/ 1773035 h 7200899"/>
              <a:gd name="connsiteX17443" fmla="*/ 16614362 w 24516184"/>
              <a:gd name="connsiteY17443" fmla="*/ 1773035 h 7200899"/>
              <a:gd name="connsiteX17444" fmla="*/ 16614360 w 24516184"/>
              <a:gd name="connsiteY17444" fmla="*/ 1773037 h 7200899"/>
              <a:gd name="connsiteX17445" fmla="*/ 16614362 w 24516184"/>
              <a:gd name="connsiteY17445" fmla="*/ 1773034 h 7200899"/>
              <a:gd name="connsiteX17446" fmla="*/ 16614362 w 24516184"/>
              <a:gd name="connsiteY17446" fmla="*/ 1773035 h 7200899"/>
              <a:gd name="connsiteX17447" fmla="*/ 16614362 w 24516184"/>
              <a:gd name="connsiteY17447" fmla="*/ 1773034 h 7200899"/>
              <a:gd name="connsiteX17448" fmla="*/ 16614364 w 24516184"/>
              <a:gd name="connsiteY17448" fmla="*/ 1773031 h 7200899"/>
              <a:gd name="connsiteX17449" fmla="*/ 16614364 w 24516184"/>
              <a:gd name="connsiteY17449" fmla="*/ 1773032 h 7200899"/>
              <a:gd name="connsiteX17450" fmla="*/ 16614362 w 24516184"/>
              <a:gd name="connsiteY17450" fmla="*/ 1773034 h 7200899"/>
              <a:gd name="connsiteX17451" fmla="*/ 16614362 w 24516184"/>
              <a:gd name="connsiteY17451" fmla="*/ 1773033 h 7200899"/>
              <a:gd name="connsiteX17452" fmla="*/ 16614372 w 24516184"/>
              <a:gd name="connsiteY17452" fmla="*/ 1773009 h 7200899"/>
              <a:gd name="connsiteX17453" fmla="*/ 16614372 w 24516184"/>
              <a:gd name="connsiteY17453" fmla="*/ 1773010 h 7200899"/>
              <a:gd name="connsiteX17454" fmla="*/ 16614364 w 24516184"/>
              <a:gd name="connsiteY17454" fmla="*/ 1773031 h 7200899"/>
              <a:gd name="connsiteX17455" fmla="*/ 16614368 w 24516184"/>
              <a:gd name="connsiteY17455" fmla="*/ 1773019 h 7200899"/>
              <a:gd name="connsiteX17456" fmla="*/ 16614376 w 24516184"/>
              <a:gd name="connsiteY17456" fmla="*/ 1772997 h 7200899"/>
              <a:gd name="connsiteX17457" fmla="*/ 16614376 w 24516184"/>
              <a:gd name="connsiteY17457" fmla="*/ 1772999 h 7200899"/>
              <a:gd name="connsiteX17458" fmla="*/ 16614372 w 24516184"/>
              <a:gd name="connsiteY17458" fmla="*/ 1773003 h 7200899"/>
              <a:gd name="connsiteX17459" fmla="*/ 16614382 w 24516184"/>
              <a:gd name="connsiteY17459" fmla="*/ 1772978 h 7200899"/>
              <a:gd name="connsiteX17460" fmla="*/ 16614382 w 24516184"/>
              <a:gd name="connsiteY17460" fmla="*/ 1772979 h 7200899"/>
              <a:gd name="connsiteX17461" fmla="*/ 16614378 w 24516184"/>
              <a:gd name="connsiteY17461" fmla="*/ 1772990 h 7200899"/>
              <a:gd name="connsiteX17462" fmla="*/ 16614442 w 24516184"/>
              <a:gd name="connsiteY17462" fmla="*/ 1772814 h 7200899"/>
              <a:gd name="connsiteX17463" fmla="*/ 16614436 w 24516184"/>
              <a:gd name="connsiteY17463" fmla="*/ 1772830 h 7200899"/>
              <a:gd name="connsiteX17464" fmla="*/ 16614432 w 24516184"/>
              <a:gd name="connsiteY17464" fmla="*/ 1772839 h 7200899"/>
              <a:gd name="connsiteX17465" fmla="*/ 16614432 w 24516184"/>
              <a:gd name="connsiteY17465" fmla="*/ 1772842 h 7200899"/>
              <a:gd name="connsiteX17466" fmla="*/ 16614432 w 24516184"/>
              <a:gd name="connsiteY17466" fmla="*/ 1772844 h 7200899"/>
              <a:gd name="connsiteX17467" fmla="*/ 16614430 w 24516184"/>
              <a:gd name="connsiteY17467" fmla="*/ 1772845 h 7200899"/>
              <a:gd name="connsiteX17468" fmla="*/ 16614432 w 24516184"/>
              <a:gd name="connsiteY17468" fmla="*/ 1772845 h 7200899"/>
              <a:gd name="connsiteX17469" fmla="*/ 16614430 w 24516184"/>
              <a:gd name="connsiteY17469" fmla="*/ 1772846 h 7200899"/>
              <a:gd name="connsiteX17470" fmla="*/ 16614430 w 24516184"/>
              <a:gd name="connsiteY17470" fmla="*/ 1772847 h 7200899"/>
              <a:gd name="connsiteX17471" fmla="*/ 16614428 w 24516184"/>
              <a:gd name="connsiteY17471" fmla="*/ 1772852 h 7200899"/>
              <a:gd name="connsiteX17472" fmla="*/ 16614388 w 24516184"/>
              <a:gd name="connsiteY17472" fmla="*/ 1772964 h 7200899"/>
              <a:gd name="connsiteX17473" fmla="*/ 16614372 w 24516184"/>
              <a:gd name="connsiteY17473" fmla="*/ 1773006 h 7200899"/>
              <a:gd name="connsiteX17474" fmla="*/ 16614372 w 24516184"/>
              <a:gd name="connsiteY17474" fmla="*/ 1773003 h 7200899"/>
              <a:gd name="connsiteX17475" fmla="*/ 16614372 w 24516184"/>
              <a:gd name="connsiteY17475" fmla="*/ 1773004 h 7200899"/>
              <a:gd name="connsiteX17476" fmla="*/ 16614372 w 24516184"/>
              <a:gd name="connsiteY17476" fmla="*/ 1773007 h 7200899"/>
              <a:gd name="connsiteX17477" fmla="*/ 16614368 w 24516184"/>
              <a:gd name="connsiteY17477" fmla="*/ 1773019 h 7200899"/>
              <a:gd name="connsiteX17478" fmla="*/ 16614362 w 24516184"/>
              <a:gd name="connsiteY17478" fmla="*/ 1773033 h 7200899"/>
              <a:gd name="connsiteX17479" fmla="*/ 16614362 w 24516184"/>
              <a:gd name="connsiteY17479" fmla="*/ 1773034 h 7200899"/>
              <a:gd name="connsiteX17480" fmla="*/ 16614360 w 24516184"/>
              <a:gd name="connsiteY17480" fmla="*/ 1773037 h 7200899"/>
              <a:gd name="connsiteX17481" fmla="*/ 16614360 w 24516184"/>
              <a:gd name="connsiteY17481" fmla="*/ 1773038 h 7200899"/>
              <a:gd name="connsiteX17482" fmla="*/ 16614360 w 24516184"/>
              <a:gd name="connsiteY17482" fmla="*/ 1773040 h 7200899"/>
              <a:gd name="connsiteX17483" fmla="*/ 16614360 w 24516184"/>
              <a:gd name="connsiteY17483" fmla="*/ 1773040 h 7200899"/>
              <a:gd name="connsiteX17484" fmla="*/ 16614360 w 24516184"/>
              <a:gd name="connsiteY17484" fmla="*/ 1773041 h 7200899"/>
              <a:gd name="connsiteX17485" fmla="*/ 16614360 w 24516184"/>
              <a:gd name="connsiteY17485" fmla="*/ 1773042 h 7200899"/>
              <a:gd name="connsiteX17486" fmla="*/ 16614358 w 24516184"/>
              <a:gd name="connsiteY17486" fmla="*/ 1773043 h 7200899"/>
              <a:gd name="connsiteX17487" fmla="*/ 16614358 w 24516184"/>
              <a:gd name="connsiteY17487" fmla="*/ 1773044 h 7200899"/>
              <a:gd name="connsiteX17488" fmla="*/ 16614360 w 24516184"/>
              <a:gd name="connsiteY17488" fmla="*/ 1773042 h 7200899"/>
              <a:gd name="connsiteX17489" fmla="*/ 16614360 w 24516184"/>
              <a:gd name="connsiteY17489" fmla="*/ 1773040 h 7200899"/>
              <a:gd name="connsiteX17490" fmla="*/ 16614360 w 24516184"/>
              <a:gd name="connsiteY17490" fmla="*/ 1773038 h 7200899"/>
              <a:gd name="connsiteX17491" fmla="*/ 16614360 w 24516184"/>
              <a:gd name="connsiteY17491" fmla="*/ 1773038 h 7200899"/>
              <a:gd name="connsiteX17492" fmla="*/ 16614360 w 24516184"/>
              <a:gd name="connsiteY17492" fmla="*/ 1773038 h 7200899"/>
              <a:gd name="connsiteX17493" fmla="*/ 16614362 w 24516184"/>
              <a:gd name="connsiteY17493" fmla="*/ 1773035 h 7200899"/>
              <a:gd name="connsiteX17494" fmla="*/ 16614364 w 24516184"/>
              <a:gd name="connsiteY17494" fmla="*/ 1773032 h 7200899"/>
              <a:gd name="connsiteX17495" fmla="*/ 16614372 w 24516184"/>
              <a:gd name="connsiteY17495" fmla="*/ 1773010 h 7200899"/>
              <a:gd name="connsiteX17496" fmla="*/ 16614372 w 24516184"/>
              <a:gd name="connsiteY17496" fmla="*/ 1773004 h 7200899"/>
              <a:gd name="connsiteX17497" fmla="*/ 16614376 w 24516184"/>
              <a:gd name="connsiteY17497" fmla="*/ 1772999 h 7200899"/>
              <a:gd name="connsiteX17498" fmla="*/ 16614376 w 24516184"/>
              <a:gd name="connsiteY17498" fmla="*/ 1772995 h 7200899"/>
              <a:gd name="connsiteX17499" fmla="*/ 16614378 w 24516184"/>
              <a:gd name="connsiteY17499" fmla="*/ 1772990 h 7200899"/>
              <a:gd name="connsiteX17500" fmla="*/ 16614378 w 24516184"/>
              <a:gd name="connsiteY17500" fmla="*/ 1772992 h 7200899"/>
              <a:gd name="connsiteX17501" fmla="*/ 16614382 w 24516184"/>
              <a:gd name="connsiteY17501" fmla="*/ 1772979 h 7200899"/>
              <a:gd name="connsiteX17502" fmla="*/ 16614388 w 24516184"/>
              <a:gd name="connsiteY17502" fmla="*/ 1772964 h 7200899"/>
              <a:gd name="connsiteX17503" fmla="*/ 16614382 w 24516184"/>
              <a:gd name="connsiteY17503" fmla="*/ 1772978 h 7200899"/>
              <a:gd name="connsiteX17504" fmla="*/ 16614388 w 24516184"/>
              <a:gd name="connsiteY17504" fmla="*/ 1772964 h 7200899"/>
              <a:gd name="connsiteX17505" fmla="*/ 16614388 w 24516184"/>
              <a:gd name="connsiteY17505" fmla="*/ 1772962 h 7200899"/>
              <a:gd name="connsiteX17506" fmla="*/ 16614388 w 24516184"/>
              <a:gd name="connsiteY17506" fmla="*/ 1772960 h 7200899"/>
              <a:gd name="connsiteX17507" fmla="*/ 16614428 w 24516184"/>
              <a:gd name="connsiteY17507" fmla="*/ 1772852 h 7200899"/>
              <a:gd name="connsiteX17508" fmla="*/ 16614430 w 24516184"/>
              <a:gd name="connsiteY17508" fmla="*/ 1772848 h 7200899"/>
              <a:gd name="connsiteX17509" fmla="*/ 16614430 w 24516184"/>
              <a:gd name="connsiteY17509" fmla="*/ 1772847 h 7200899"/>
              <a:gd name="connsiteX17510" fmla="*/ 16614432 w 24516184"/>
              <a:gd name="connsiteY17510" fmla="*/ 1772845 h 7200899"/>
              <a:gd name="connsiteX17511" fmla="*/ 16614432 w 24516184"/>
              <a:gd name="connsiteY17511" fmla="*/ 1772844 h 7200899"/>
              <a:gd name="connsiteX17512" fmla="*/ 16614432 w 24516184"/>
              <a:gd name="connsiteY17512" fmla="*/ 1772843 h 7200899"/>
              <a:gd name="connsiteX17513" fmla="*/ 16614432 w 24516184"/>
              <a:gd name="connsiteY17513" fmla="*/ 1772842 h 7200899"/>
              <a:gd name="connsiteX17514" fmla="*/ 16614436 w 24516184"/>
              <a:gd name="connsiteY17514" fmla="*/ 1772830 h 7200899"/>
              <a:gd name="connsiteX17515" fmla="*/ 16614436 w 24516184"/>
              <a:gd name="connsiteY17515" fmla="*/ 1772828 h 7200899"/>
              <a:gd name="connsiteX17516" fmla="*/ 16614448 w 24516184"/>
              <a:gd name="connsiteY17516" fmla="*/ 1772801 h 7200899"/>
              <a:gd name="connsiteX17517" fmla="*/ 16614446 w 24516184"/>
              <a:gd name="connsiteY17517" fmla="*/ 1772805 h 7200899"/>
              <a:gd name="connsiteX17518" fmla="*/ 16614448 w 24516184"/>
              <a:gd name="connsiteY17518" fmla="*/ 1772803 h 7200899"/>
              <a:gd name="connsiteX17519" fmla="*/ 16614452 w 24516184"/>
              <a:gd name="connsiteY17519" fmla="*/ 1772791 h 7200899"/>
              <a:gd name="connsiteX17520" fmla="*/ 16614448 w 24516184"/>
              <a:gd name="connsiteY17520" fmla="*/ 1772796 h 7200899"/>
              <a:gd name="connsiteX17521" fmla="*/ 16614450 w 24516184"/>
              <a:gd name="connsiteY17521" fmla="*/ 1772792 h 7200899"/>
              <a:gd name="connsiteX17522" fmla="*/ 16614452 w 24516184"/>
              <a:gd name="connsiteY17522" fmla="*/ 1772787 h 7200899"/>
              <a:gd name="connsiteX17523" fmla="*/ 16614452 w 24516184"/>
              <a:gd name="connsiteY17523" fmla="*/ 1772788 h 7200899"/>
              <a:gd name="connsiteX17524" fmla="*/ 16614452 w 24516184"/>
              <a:gd name="connsiteY17524" fmla="*/ 1772791 h 7200899"/>
              <a:gd name="connsiteX17525" fmla="*/ 16614452 w 24516184"/>
              <a:gd name="connsiteY17525" fmla="*/ 1772790 h 7200899"/>
              <a:gd name="connsiteX17526" fmla="*/ 16614450 w 24516184"/>
              <a:gd name="connsiteY17526" fmla="*/ 1772792 h 7200899"/>
              <a:gd name="connsiteX17527" fmla="*/ 16614448 w 24516184"/>
              <a:gd name="connsiteY17527" fmla="*/ 1772803 h 7200899"/>
              <a:gd name="connsiteX17528" fmla="*/ 16614444 w 24516184"/>
              <a:gd name="connsiteY17528" fmla="*/ 1772806 h 7200899"/>
              <a:gd name="connsiteX17529" fmla="*/ 16614446 w 24516184"/>
              <a:gd name="connsiteY17529" fmla="*/ 1772805 h 7200899"/>
              <a:gd name="connsiteX17530" fmla="*/ 16614448 w 24516184"/>
              <a:gd name="connsiteY17530" fmla="*/ 1772797 h 7200899"/>
              <a:gd name="connsiteX17531" fmla="*/ 16614448 w 24516184"/>
              <a:gd name="connsiteY17531" fmla="*/ 1772801 h 7200899"/>
              <a:gd name="connsiteX17532" fmla="*/ 16614448 w 24516184"/>
              <a:gd name="connsiteY17532" fmla="*/ 1772796 h 7200899"/>
              <a:gd name="connsiteX17533" fmla="*/ 16614454 w 24516184"/>
              <a:gd name="connsiteY17533" fmla="*/ 1772783 h 7200899"/>
              <a:gd name="connsiteX17534" fmla="*/ 16614452 w 24516184"/>
              <a:gd name="connsiteY17534" fmla="*/ 1772786 h 7200899"/>
              <a:gd name="connsiteX17535" fmla="*/ 16614454 w 24516184"/>
              <a:gd name="connsiteY17535" fmla="*/ 1772785 h 7200899"/>
              <a:gd name="connsiteX17536" fmla="*/ 16614456 w 24516184"/>
              <a:gd name="connsiteY17536" fmla="*/ 1772778 h 7200899"/>
              <a:gd name="connsiteX17537" fmla="*/ 16614456 w 24516184"/>
              <a:gd name="connsiteY17537" fmla="*/ 1772779 h 7200899"/>
              <a:gd name="connsiteX17538" fmla="*/ 16614454 w 24516184"/>
              <a:gd name="connsiteY17538" fmla="*/ 1772782 h 7200899"/>
              <a:gd name="connsiteX17539" fmla="*/ 16614456 w 24516184"/>
              <a:gd name="connsiteY17539" fmla="*/ 1772780 h 7200899"/>
              <a:gd name="connsiteX17540" fmla="*/ 16614456 w 24516184"/>
              <a:gd name="connsiteY17540" fmla="*/ 1772776 h 7200899"/>
              <a:gd name="connsiteX17541" fmla="*/ 16614456 w 24516184"/>
              <a:gd name="connsiteY17541" fmla="*/ 1772777 h 7200899"/>
              <a:gd name="connsiteX17542" fmla="*/ 16614456 w 24516184"/>
              <a:gd name="connsiteY17542" fmla="*/ 1772778 h 7200899"/>
              <a:gd name="connsiteX17543" fmla="*/ 16614456 w 24516184"/>
              <a:gd name="connsiteY17543" fmla="*/ 1772777 h 7200899"/>
              <a:gd name="connsiteX17544" fmla="*/ 16614456 w 24516184"/>
              <a:gd name="connsiteY17544" fmla="*/ 1772777 h 7200899"/>
              <a:gd name="connsiteX17545" fmla="*/ 16614456 w 24516184"/>
              <a:gd name="connsiteY17545" fmla="*/ 1772777 h 7200899"/>
              <a:gd name="connsiteX17546" fmla="*/ 16614484 w 24516184"/>
              <a:gd name="connsiteY17546" fmla="*/ 1772702 h 7200899"/>
              <a:gd name="connsiteX17547" fmla="*/ 16614480 w 24516184"/>
              <a:gd name="connsiteY17547" fmla="*/ 1772710 h 7200899"/>
              <a:gd name="connsiteX17548" fmla="*/ 16614484 w 24516184"/>
              <a:gd name="connsiteY17548" fmla="*/ 1772703 h 7200899"/>
              <a:gd name="connsiteX17549" fmla="*/ 16614480 w 24516184"/>
              <a:gd name="connsiteY17549" fmla="*/ 1772715 h 7200899"/>
              <a:gd name="connsiteX17550" fmla="*/ 16614464 w 24516184"/>
              <a:gd name="connsiteY17550" fmla="*/ 1772758 h 7200899"/>
              <a:gd name="connsiteX17551" fmla="*/ 16614462 w 24516184"/>
              <a:gd name="connsiteY17551" fmla="*/ 1772762 h 7200899"/>
              <a:gd name="connsiteX17552" fmla="*/ 16614472 w 24516184"/>
              <a:gd name="connsiteY17552" fmla="*/ 1772736 h 7200899"/>
              <a:gd name="connsiteX17553" fmla="*/ 16614460 w 24516184"/>
              <a:gd name="connsiteY17553" fmla="*/ 1772769 h 7200899"/>
              <a:gd name="connsiteX17554" fmla="*/ 16614458 w 24516184"/>
              <a:gd name="connsiteY17554" fmla="*/ 1772771 h 7200899"/>
              <a:gd name="connsiteX17555" fmla="*/ 16614458 w 24516184"/>
              <a:gd name="connsiteY17555" fmla="*/ 1772772 h 7200899"/>
              <a:gd name="connsiteX17556" fmla="*/ 16614458 w 24516184"/>
              <a:gd name="connsiteY17556" fmla="*/ 1772773 h 7200899"/>
              <a:gd name="connsiteX17557" fmla="*/ 16614460 w 24516184"/>
              <a:gd name="connsiteY17557" fmla="*/ 1772770 h 7200899"/>
              <a:gd name="connsiteX17558" fmla="*/ 16614460 w 24516184"/>
              <a:gd name="connsiteY17558" fmla="*/ 1772769 h 7200899"/>
              <a:gd name="connsiteX17559" fmla="*/ 16614460 w 24516184"/>
              <a:gd name="connsiteY17559" fmla="*/ 1772769 h 7200899"/>
              <a:gd name="connsiteX17560" fmla="*/ 16614460 w 24516184"/>
              <a:gd name="connsiteY17560" fmla="*/ 1772768 h 7200899"/>
              <a:gd name="connsiteX17561" fmla="*/ 16614462 w 24516184"/>
              <a:gd name="connsiteY17561" fmla="*/ 1772762 h 7200899"/>
              <a:gd name="connsiteX17562" fmla="*/ 16614460 w 24516184"/>
              <a:gd name="connsiteY17562" fmla="*/ 1772767 h 7200899"/>
              <a:gd name="connsiteX17563" fmla="*/ 16614464 w 24516184"/>
              <a:gd name="connsiteY17563" fmla="*/ 1772758 h 7200899"/>
              <a:gd name="connsiteX17564" fmla="*/ 16614484 w 24516184"/>
              <a:gd name="connsiteY17564" fmla="*/ 1772703 h 7200899"/>
              <a:gd name="connsiteX17565" fmla="*/ 16614488 w 24516184"/>
              <a:gd name="connsiteY17565" fmla="*/ 1772688 h 7200899"/>
              <a:gd name="connsiteX17566" fmla="*/ 16614484 w 24516184"/>
              <a:gd name="connsiteY17566" fmla="*/ 1772698 h 7200899"/>
              <a:gd name="connsiteX17567" fmla="*/ 16614486 w 24516184"/>
              <a:gd name="connsiteY17567" fmla="*/ 1772697 h 7200899"/>
              <a:gd name="connsiteX17568" fmla="*/ 16614500 w 24516184"/>
              <a:gd name="connsiteY17568" fmla="*/ 1772662 h 7200899"/>
              <a:gd name="connsiteX17569" fmla="*/ 16614496 w 24516184"/>
              <a:gd name="connsiteY17569" fmla="*/ 1772668 h 7200899"/>
              <a:gd name="connsiteX17570" fmla="*/ 16614492 w 24516184"/>
              <a:gd name="connsiteY17570" fmla="*/ 1772678 h 7200899"/>
              <a:gd name="connsiteX17571" fmla="*/ 16614500 w 24516184"/>
              <a:gd name="connsiteY17571" fmla="*/ 1772659 h 7200899"/>
              <a:gd name="connsiteX17572" fmla="*/ 16614500 w 24516184"/>
              <a:gd name="connsiteY17572" fmla="*/ 1772660 h 7200899"/>
              <a:gd name="connsiteX17573" fmla="*/ 16614500 w 24516184"/>
              <a:gd name="connsiteY17573" fmla="*/ 1772662 h 7200899"/>
              <a:gd name="connsiteX17574" fmla="*/ 16614500 w 24516184"/>
              <a:gd name="connsiteY17574" fmla="*/ 1772656 h 7200899"/>
              <a:gd name="connsiteX17575" fmla="*/ 16614492 w 24516184"/>
              <a:gd name="connsiteY17575" fmla="*/ 1772678 h 7200899"/>
              <a:gd name="connsiteX17576" fmla="*/ 16614492 w 24516184"/>
              <a:gd name="connsiteY17576" fmla="*/ 1772679 h 7200899"/>
              <a:gd name="connsiteX17577" fmla="*/ 16614492 w 24516184"/>
              <a:gd name="connsiteY17577" fmla="*/ 1772685 h 7200899"/>
              <a:gd name="connsiteX17578" fmla="*/ 16614490 w 24516184"/>
              <a:gd name="connsiteY17578" fmla="*/ 1772686 h 7200899"/>
              <a:gd name="connsiteX17579" fmla="*/ 16614490 w 24516184"/>
              <a:gd name="connsiteY17579" fmla="*/ 1772687 h 7200899"/>
              <a:gd name="connsiteX17580" fmla="*/ 16614492 w 24516184"/>
              <a:gd name="connsiteY17580" fmla="*/ 1772685 h 7200899"/>
              <a:gd name="connsiteX17581" fmla="*/ 16614492 w 24516184"/>
              <a:gd name="connsiteY17581" fmla="*/ 1772684 h 7200899"/>
              <a:gd name="connsiteX17582" fmla="*/ 16614492 w 24516184"/>
              <a:gd name="connsiteY17582" fmla="*/ 1772679 h 7200899"/>
              <a:gd name="connsiteX17583" fmla="*/ 16614496 w 24516184"/>
              <a:gd name="connsiteY17583" fmla="*/ 1772668 h 7200899"/>
              <a:gd name="connsiteX17584" fmla="*/ 16614500 w 24516184"/>
              <a:gd name="connsiteY17584" fmla="*/ 1772660 h 7200899"/>
              <a:gd name="connsiteX17585" fmla="*/ 16614500 w 24516184"/>
              <a:gd name="connsiteY17585" fmla="*/ 1772657 h 7200899"/>
              <a:gd name="connsiteX17586" fmla="*/ 20395544 w 24516184"/>
              <a:gd name="connsiteY17586" fmla="*/ 1768660 h 7200899"/>
              <a:gd name="connsiteX17587" fmla="*/ 20357128 w 24516184"/>
              <a:gd name="connsiteY17587" fmla="*/ 1903432 h 7200899"/>
              <a:gd name="connsiteX17588" fmla="*/ 20341612 w 24516184"/>
              <a:gd name="connsiteY17588" fmla="*/ 1876947 h 7200899"/>
              <a:gd name="connsiteX17589" fmla="*/ 20395544 w 24516184"/>
              <a:gd name="connsiteY17589" fmla="*/ 1768660 h 7200899"/>
              <a:gd name="connsiteX17590" fmla="*/ 22093188 w 24516184"/>
              <a:gd name="connsiteY17590" fmla="*/ 1766697 h 7200899"/>
              <a:gd name="connsiteX17591" fmla="*/ 22079340 w 24516184"/>
              <a:gd name="connsiteY17591" fmla="*/ 1948631 h 7200899"/>
              <a:gd name="connsiteX17592" fmla="*/ 22052660 w 24516184"/>
              <a:gd name="connsiteY17592" fmla="*/ 1991071 h 7200899"/>
              <a:gd name="connsiteX17593" fmla="*/ 22055436 w 24516184"/>
              <a:gd name="connsiteY17593" fmla="*/ 2027739 h 7200899"/>
              <a:gd name="connsiteX17594" fmla="*/ 22001640 w 24516184"/>
              <a:gd name="connsiteY17594" fmla="*/ 2108511 h 7200899"/>
              <a:gd name="connsiteX17595" fmla="*/ 21982924 w 24516184"/>
              <a:gd name="connsiteY17595" fmla="*/ 2001759 h 7200899"/>
              <a:gd name="connsiteX17596" fmla="*/ 22047428 w 24516184"/>
              <a:gd name="connsiteY17596" fmla="*/ 1921872 h 7200899"/>
              <a:gd name="connsiteX17597" fmla="*/ 22051936 w 24516184"/>
              <a:gd name="connsiteY17597" fmla="*/ 1981479 h 7200899"/>
              <a:gd name="connsiteX17598" fmla="*/ 22056296 w 24516184"/>
              <a:gd name="connsiteY17598" fmla="*/ 1881017 h 7200899"/>
              <a:gd name="connsiteX17599" fmla="*/ 22093188 w 24516184"/>
              <a:gd name="connsiteY17599" fmla="*/ 1766697 h 7200899"/>
              <a:gd name="connsiteX17600" fmla="*/ 9038957 w 24516184"/>
              <a:gd name="connsiteY17600" fmla="*/ 1765832 h 7200899"/>
              <a:gd name="connsiteX17601" fmla="*/ 9038957 w 24516184"/>
              <a:gd name="connsiteY17601" fmla="*/ 1765833 h 7200899"/>
              <a:gd name="connsiteX17602" fmla="*/ 9039080 w 24516184"/>
              <a:gd name="connsiteY17602" fmla="*/ 1772419 h 7200899"/>
              <a:gd name="connsiteX17603" fmla="*/ 8893397 w 24516184"/>
              <a:gd name="connsiteY17603" fmla="*/ 1764627 h 7200899"/>
              <a:gd name="connsiteX17604" fmla="*/ 8893361 w 24516184"/>
              <a:gd name="connsiteY17604" fmla="*/ 1764651 h 7200899"/>
              <a:gd name="connsiteX17605" fmla="*/ 8891281 w 24516184"/>
              <a:gd name="connsiteY17605" fmla="*/ 1802346 h 7200899"/>
              <a:gd name="connsiteX17606" fmla="*/ 8904054 w 24516184"/>
              <a:gd name="connsiteY17606" fmla="*/ 1811884 h 7200899"/>
              <a:gd name="connsiteX17607" fmla="*/ 8895252 w 24516184"/>
              <a:gd name="connsiteY17607" fmla="*/ 1809543 h 7200899"/>
              <a:gd name="connsiteX17608" fmla="*/ 8891284 w 24516184"/>
              <a:gd name="connsiteY17608" fmla="*/ 1802346 h 7200899"/>
              <a:gd name="connsiteX17609" fmla="*/ 8893363 w 24516184"/>
              <a:gd name="connsiteY17609" fmla="*/ 1764651 h 7200899"/>
              <a:gd name="connsiteX17610" fmla="*/ 8893397 w 24516184"/>
              <a:gd name="connsiteY17610" fmla="*/ 1764628 h 7200899"/>
              <a:gd name="connsiteX17611" fmla="*/ 13065420 w 24516184"/>
              <a:gd name="connsiteY17611" fmla="*/ 1763393 h 7200899"/>
              <a:gd name="connsiteX17612" fmla="*/ 13060082 w 24516184"/>
              <a:gd name="connsiteY17612" fmla="*/ 1769016 h 7200899"/>
              <a:gd name="connsiteX17613" fmla="*/ 13058470 w 24516184"/>
              <a:gd name="connsiteY17613" fmla="*/ 1777410 h 7200899"/>
              <a:gd name="connsiteX17614" fmla="*/ 13057576 w 24516184"/>
              <a:gd name="connsiteY17614" fmla="*/ 1782072 h 7200899"/>
              <a:gd name="connsiteX17615" fmla="*/ 13057576 w 24516184"/>
              <a:gd name="connsiteY17615" fmla="*/ 1782073 h 7200899"/>
              <a:gd name="connsiteX17616" fmla="*/ 13058470 w 24516184"/>
              <a:gd name="connsiteY17616" fmla="*/ 1777410 h 7200899"/>
              <a:gd name="connsiteX17617" fmla="*/ 13060082 w 24516184"/>
              <a:gd name="connsiteY17617" fmla="*/ 1769018 h 7200899"/>
              <a:gd name="connsiteX17618" fmla="*/ 13065420 w 24516184"/>
              <a:gd name="connsiteY17618" fmla="*/ 1763396 h 7200899"/>
              <a:gd name="connsiteX17619" fmla="*/ 13267168 w 24516184"/>
              <a:gd name="connsiteY17619" fmla="*/ 1760979 h 7200899"/>
              <a:gd name="connsiteX17620" fmla="*/ 13340046 w 24516184"/>
              <a:gd name="connsiteY17620" fmla="*/ 1781978 h 7200899"/>
              <a:gd name="connsiteX17621" fmla="*/ 13350538 w 24516184"/>
              <a:gd name="connsiteY17621" fmla="*/ 1787000 h 7200899"/>
              <a:gd name="connsiteX17622" fmla="*/ 13404696 w 24516184"/>
              <a:gd name="connsiteY17622" fmla="*/ 1812923 h 7200899"/>
              <a:gd name="connsiteX17623" fmla="*/ 13442164 w 24516184"/>
              <a:gd name="connsiteY17623" fmla="*/ 1830348 h 7200899"/>
              <a:gd name="connsiteX17624" fmla="*/ 13442164 w 24516184"/>
              <a:gd name="connsiteY17624" fmla="*/ 1830346 h 7200899"/>
              <a:gd name="connsiteX17625" fmla="*/ 13404694 w 24516184"/>
              <a:gd name="connsiteY17625" fmla="*/ 1812922 h 7200899"/>
              <a:gd name="connsiteX17626" fmla="*/ 13340046 w 24516184"/>
              <a:gd name="connsiteY17626" fmla="*/ 1781978 h 7200899"/>
              <a:gd name="connsiteX17627" fmla="*/ 13267172 w 24516184"/>
              <a:gd name="connsiteY17627" fmla="*/ 1760979 h 7200899"/>
              <a:gd name="connsiteX17628" fmla="*/ 8940254 w 24516184"/>
              <a:gd name="connsiteY17628" fmla="*/ 1757611 h 7200899"/>
              <a:gd name="connsiteX17629" fmla="*/ 8939160 w 24516184"/>
              <a:gd name="connsiteY17629" fmla="*/ 1766819 h 7200899"/>
              <a:gd name="connsiteX17630" fmla="*/ 8937160 w 24516184"/>
              <a:gd name="connsiteY17630" fmla="*/ 1778132 h 7200899"/>
              <a:gd name="connsiteX17631" fmla="*/ 8935613 w 24516184"/>
              <a:gd name="connsiteY17631" fmla="*/ 1786891 h 7200899"/>
              <a:gd name="connsiteX17632" fmla="*/ 8934310 w 24516184"/>
              <a:gd name="connsiteY17632" fmla="*/ 1790838 h 7200899"/>
              <a:gd name="connsiteX17633" fmla="*/ 8934313 w 24516184"/>
              <a:gd name="connsiteY17633" fmla="*/ 1790838 h 7200899"/>
              <a:gd name="connsiteX17634" fmla="*/ 8935613 w 24516184"/>
              <a:gd name="connsiteY17634" fmla="*/ 1786892 h 7200899"/>
              <a:gd name="connsiteX17635" fmla="*/ 8937160 w 24516184"/>
              <a:gd name="connsiteY17635" fmla="*/ 1778132 h 7200899"/>
              <a:gd name="connsiteX17636" fmla="*/ 8939160 w 24516184"/>
              <a:gd name="connsiteY17636" fmla="*/ 1766820 h 7200899"/>
              <a:gd name="connsiteX17637" fmla="*/ 8940254 w 24516184"/>
              <a:gd name="connsiteY17637" fmla="*/ 1757611 h 7200899"/>
              <a:gd name="connsiteX17638" fmla="*/ 20098276 w 24516184"/>
              <a:gd name="connsiteY17638" fmla="*/ 1756377 h 7200899"/>
              <a:gd name="connsiteX17639" fmla="*/ 20090644 w 24516184"/>
              <a:gd name="connsiteY17639" fmla="*/ 1829615 h 7200899"/>
              <a:gd name="connsiteX17640" fmla="*/ 20064500 w 24516184"/>
              <a:gd name="connsiteY17640" fmla="*/ 1793481 h 7200899"/>
              <a:gd name="connsiteX17641" fmla="*/ 20098276 w 24516184"/>
              <a:gd name="connsiteY17641" fmla="*/ 1756377 h 7200899"/>
              <a:gd name="connsiteX17642" fmla="*/ 16620924 w 24516184"/>
              <a:gd name="connsiteY17642" fmla="*/ 1755162 h 7200899"/>
              <a:gd name="connsiteX17643" fmla="*/ 16619004 w 24516184"/>
              <a:gd name="connsiteY17643" fmla="*/ 1760396 h 7200899"/>
              <a:gd name="connsiteX17644" fmla="*/ 16618740 w 24516184"/>
              <a:gd name="connsiteY17644" fmla="*/ 1761116 h 7200899"/>
              <a:gd name="connsiteX17645" fmla="*/ 16617672 w 24516184"/>
              <a:gd name="connsiteY17645" fmla="*/ 1764023 h 7200899"/>
              <a:gd name="connsiteX17646" fmla="*/ 16614982 w 24516184"/>
              <a:gd name="connsiteY17646" fmla="*/ 1771345 h 7200899"/>
              <a:gd name="connsiteX17647" fmla="*/ 16614686 w 24516184"/>
              <a:gd name="connsiteY17647" fmla="*/ 1772153 h 7200899"/>
              <a:gd name="connsiteX17648" fmla="*/ 16614924 w 24516184"/>
              <a:gd name="connsiteY17648" fmla="*/ 1771502 h 7200899"/>
              <a:gd name="connsiteX17649" fmla="*/ 16614982 w 24516184"/>
              <a:gd name="connsiteY17649" fmla="*/ 1771345 h 7200899"/>
              <a:gd name="connsiteX17650" fmla="*/ 16618740 w 24516184"/>
              <a:gd name="connsiteY17650" fmla="*/ 1761116 h 7200899"/>
              <a:gd name="connsiteX17651" fmla="*/ 13602696 w 24516184"/>
              <a:gd name="connsiteY17651" fmla="*/ 1753478 h 7200899"/>
              <a:gd name="connsiteX17652" fmla="*/ 13602696 w 24516184"/>
              <a:gd name="connsiteY17652" fmla="*/ 1753479 h 7200899"/>
              <a:gd name="connsiteX17653" fmla="*/ 13602698 w 24516184"/>
              <a:gd name="connsiteY17653" fmla="*/ 1753479 h 7200899"/>
              <a:gd name="connsiteX17654" fmla="*/ 13610778 w 24516184"/>
              <a:gd name="connsiteY17654" fmla="*/ 1755706 h 7200899"/>
              <a:gd name="connsiteX17655" fmla="*/ 13641516 w 24516184"/>
              <a:gd name="connsiteY17655" fmla="*/ 1760604 h 7200899"/>
              <a:gd name="connsiteX17656" fmla="*/ 13672258 w 24516184"/>
              <a:gd name="connsiteY17656" fmla="*/ 1765505 h 7200899"/>
              <a:gd name="connsiteX17657" fmla="*/ 13687632 w 24516184"/>
              <a:gd name="connsiteY17657" fmla="*/ 1767956 h 7200899"/>
              <a:gd name="connsiteX17658" fmla="*/ 13701080 w 24516184"/>
              <a:gd name="connsiteY17658" fmla="*/ 1770098 h 7200899"/>
              <a:gd name="connsiteX17659" fmla="*/ 13702996 w 24516184"/>
              <a:gd name="connsiteY17659" fmla="*/ 1770403 h 7200899"/>
              <a:gd name="connsiteX17660" fmla="*/ 13702998 w 24516184"/>
              <a:gd name="connsiteY17660" fmla="*/ 1770402 h 7200899"/>
              <a:gd name="connsiteX17661" fmla="*/ 13707082 w 24516184"/>
              <a:gd name="connsiteY17661" fmla="*/ 1771053 h 7200899"/>
              <a:gd name="connsiteX17662" fmla="*/ 13703000 w 24516184"/>
              <a:gd name="connsiteY17662" fmla="*/ 1770402 h 7200899"/>
              <a:gd name="connsiteX17663" fmla="*/ 13702998 w 24516184"/>
              <a:gd name="connsiteY17663" fmla="*/ 1770402 h 7200899"/>
              <a:gd name="connsiteX17664" fmla="*/ 13701080 w 24516184"/>
              <a:gd name="connsiteY17664" fmla="*/ 1770097 h 7200899"/>
              <a:gd name="connsiteX17665" fmla="*/ 13687632 w 24516184"/>
              <a:gd name="connsiteY17665" fmla="*/ 1767955 h 7200899"/>
              <a:gd name="connsiteX17666" fmla="*/ 13672256 w 24516184"/>
              <a:gd name="connsiteY17666" fmla="*/ 1765504 h 7200899"/>
              <a:gd name="connsiteX17667" fmla="*/ 13641516 w 24516184"/>
              <a:gd name="connsiteY17667" fmla="*/ 1760603 h 7200899"/>
              <a:gd name="connsiteX17668" fmla="*/ 13610778 w 24516184"/>
              <a:gd name="connsiteY17668" fmla="*/ 1755705 h 7200899"/>
              <a:gd name="connsiteX17669" fmla="*/ 16605552 w 24516184"/>
              <a:gd name="connsiteY17669" fmla="*/ 1752709 h 7200899"/>
              <a:gd name="connsiteX17670" fmla="*/ 16589396 w 24516184"/>
              <a:gd name="connsiteY17670" fmla="*/ 1764625 h 7200899"/>
              <a:gd name="connsiteX17671" fmla="*/ 16589396 w 24516184"/>
              <a:gd name="connsiteY17671" fmla="*/ 1764627 h 7200899"/>
              <a:gd name="connsiteX17672" fmla="*/ 16605552 w 24516184"/>
              <a:gd name="connsiteY17672" fmla="*/ 1752710 h 7200899"/>
              <a:gd name="connsiteX17673" fmla="*/ 16605556 w 24516184"/>
              <a:gd name="connsiteY17673" fmla="*/ 1752710 h 7200899"/>
              <a:gd name="connsiteX17674" fmla="*/ 16605556 w 24516184"/>
              <a:gd name="connsiteY17674" fmla="*/ 1752710 h 7200899"/>
              <a:gd name="connsiteX17675" fmla="*/ 16607476 w 24516184"/>
              <a:gd name="connsiteY17675" fmla="*/ 1753016 h 7200899"/>
              <a:gd name="connsiteX17676" fmla="*/ 16620924 w 24516184"/>
              <a:gd name="connsiteY17676" fmla="*/ 1755161 h 7200899"/>
              <a:gd name="connsiteX17677" fmla="*/ 16620924 w 24516184"/>
              <a:gd name="connsiteY17677" fmla="*/ 1755160 h 7200899"/>
              <a:gd name="connsiteX17678" fmla="*/ 16605552 w 24516184"/>
              <a:gd name="connsiteY17678" fmla="*/ 1752709 h 7200899"/>
              <a:gd name="connsiteX17679" fmla="*/ 8909537 w 24516184"/>
              <a:gd name="connsiteY17679" fmla="*/ 1752709 h 7200899"/>
              <a:gd name="connsiteX17680" fmla="*/ 8893397 w 24516184"/>
              <a:gd name="connsiteY17680" fmla="*/ 1764601 h 7200899"/>
              <a:gd name="connsiteX17681" fmla="*/ 8893397 w 24516184"/>
              <a:gd name="connsiteY17681" fmla="*/ 1764602 h 7200899"/>
              <a:gd name="connsiteX17682" fmla="*/ 8909537 w 24516184"/>
              <a:gd name="connsiteY17682" fmla="*/ 1752710 h 7200899"/>
              <a:gd name="connsiteX17683" fmla="*/ 8909557 w 24516184"/>
              <a:gd name="connsiteY17683" fmla="*/ 1752713 h 7200899"/>
              <a:gd name="connsiteX17684" fmla="*/ 8919516 w 24516184"/>
              <a:gd name="connsiteY17684" fmla="*/ 1751131 h 7200899"/>
              <a:gd name="connsiteX17685" fmla="*/ 8925430 w 24516184"/>
              <a:gd name="connsiteY17685" fmla="*/ 1752975 h 7200899"/>
              <a:gd name="connsiteX17686" fmla="*/ 8925436 w 24516184"/>
              <a:gd name="connsiteY17686" fmla="*/ 1752977 h 7200899"/>
              <a:gd name="connsiteX17687" fmla="*/ 8929089 w 24516184"/>
              <a:gd name="connsiteY17687" fmla="*/ 1754115 h 7200899"/>
              <a:gd name="connsiteX17688" fmla="*/ 8940283 w 24516184"/>
              <a:gd name="connsiteY17688" fmla="*/ 1757611 h 7200899"/>
              <a:gd name="connsiteX17689" fmla="*/ 8940283 w 24516184"/>
              <a:gd name="connsiteY17689" fmla="*/ 1757610 h 7200899"/>
              <a:gd name="connsiteX17690" fmla="*/ 8929089 w 24516184"/>
              <a:gd name="connsiteY17690" fmla="*/ 1754115 h 7200899"/>
              <a:gd name="connsiteX17691" fmla="*/ 8925430 w 24516184"/>
              <a:gd name="connsiteY17691" fmla="*/ 1752975 h 7200899"/>
              <a:gd name="connsiteX17692" fmla="*/ 8925430 w 24516184"/>
              <a:gd name="connsiteY17692" fmla="*/ 1752974 h 7200899"/>
              <a:gd name="connsiteX17693" fmla="*/ 18341108 w 24516184"/>
              <a:gd name="connsiteY17693" fmla="*/ 1750602 h 7200899"/>
              <a:gd name="connsiteX17694" fmla="*/ 18354272 w 24516184"/>
              <a:gd name="connsiteY17694" fmla="*/ 1797927 h 7200899"/>
              <a:gd name="connsiteX17695" fmla="*/ 18320800 w 24516184"/>
              <a:gd name="connsiteY17695" fmla="*/ 1782513 h 7200899"/>
              <a:gd name="connsiteX17696" fmla="*/ 18328512 w 24516184"/>
              <a:gd name="connsiteY17696" fmla="*/ 1752590 h 7200899"/>
              <a:gd name="connsiteX17697" fmla="*/ 18341108 w 24516184"/>
              <a:gd name="connsiteY17697" fmla="*/ 1750602 h 7200899"/>
              <a:gd name="connsiteX17698" fmla="*/ 16590184 w 24516184"/>
              <a:gd name="connsiteY17698" fmla="*/ 1750261 h 7200899"/>
              <a:gd name="connsiteX17699" fmla="*/ 16590124 w 24516184"/>
              <a:gd name="connsiteY17699" fmla="*/ 1751348 h 7200899"/>
              <a:gd name="connsiteX17700" fmla="*/ 16589820 w 24516184"/>
              <a:gd name="connsiteY17700" fmla="*/ 1756903 h 7200899"/>
              <a:gd name="connsiteX17701" fmla="*/ 16590004 w 24516184"/>
              <a:gd name="connsiteY17701" fmla="*/ 1753582 h 7200899"/>
              <a:gd name="connsiteX17702" fmla="*/ 16590124 w 24516184"/>
              <a:gd name="connsiteY17702" fmla="*/ 1751348 h 7200899"/>
              <a:gd name="connsiteX17703" fmla="*/ 16590184 w 24516184"/>
              <a:gd name="connsiteY17703" fmla="*/ 1750261 h 7200899"/>
              <a:gd name="connsiteX17704" fmla="*/ 1299704 w 24516184"/>
              <a:gd name="connsiteY17704" fmla="*/ 1740597 h 7200899"/>
              <a:gd name="connsiteX17705" fmla="*/ 1315076 w 24516184"/>
              <a:gd name="connsiteY17705" fmla="*/ 1743048 h 7200899"/>
              <a:gd name="connsiteX17706" fmla="*/ 1361186 w 24516184"/>
              <a:gd name="connsiteY17706" fmla="*/ 1750395 h 7200899"/>
              <a:gd name="connsiteX17707" fmla="*/ 1299704 w 24516184"/>
              <a:gd name="connsiteY17707" fmla="*/ 1740597 h 7200899"/>
              <a:gd name="connsiteX17708" fmla="*/ 13135476 w 24516184"/>
              <a:gd name="connsiteY17708" fmla="*/ 1739987 h 7200899"/>
              <a:gd name="connsiteX17709" fmla="*/ 13132780 w 24516184"/>
              <a:gd name="connsiteY17709" fmla="*/ 1766850 h 7200899"/>
              <a:gd name="connsiteX17710" fmla="*/ 13124796 w 24516184"/>
              <a:gd name="connsiteY17710" fmla="*/ 1778332 h 7200899"/>
              <a:gd name="connsiteX17711" fmla="*/ 13124356 w 24516184"/>
              <a:gd name="connsiteY17711" fmla="*/ 1778962 h 7200899"/>
              <a:gd name="connsiteX17712" fmla="*/ 13113288 w 24516184"/>
              <a:gd name="connsiteY17712" fmla="*/ 1781498 h 7200899"/>
              <a:gd name="connsiteX17713" fmla="*/ 13101916 w 24516184"/>
              <a:gd name="connsiteY17713" fmla="*/ 1775763 h 7200899"/>
              <a:gd name="connsiteX17714" fmla="*/ 13101770 w 24516184"/>
              <a:gd name="connsiteY17714" fmla="*/ 1775689 h 7200899"/>
              <a:gd name="connsiteX17715" fmla="*/ 13101770 w 24516184"/>
              <a:gd name="connsiteY17715" fmla="*/ 1775690 h 7200899"/>
              <a:gd name="connsiteX17716" fmla="*/ 13101916 w 24516184"/>
              <a:gd name="connsiteY17716" fmla="*/ 1775763 h 7200899"/>
              <a:gd name="connsiteX17717" fmla="*/ 13113290 w 24516184"/>
              <a:gd name="connsiteY17717" fmla="*/ 1781499 h 7200899"/>
              <a:gd name="connsiteX17718" fmla="*/ 13124356 w 24516184"/>
              <a:gd name="connsiteY17718" fmla="*/ 1778962 h 7200899"/>
              <a:gd name="connsiteX17719" fmla="*/ 13124356 w 24516184"/>
              <a:gd name="connsiteY17719" fmla="*/ 1778962 h 7200899"/>
              <a:gd name="connsiteX17720" fmla="*/ 13124356 w 24516184"/>
              <a:gd name="connsiteY17720" fmla="*/ 1778962 h 7200899"/>
              <a:gd name="connsiteX17721" fmla="*/ 13124796 w 24516184"/>
              <a:gd name="connsiteY17721" fmla="*/ 1778332 h 7200899"/>
              <a:gd name="connsiteX17722" fmla="*/ 13132780 w 24516184"/>
              <a:gd name="connsiteY17722" fmla="*/ 1766851 h 7200899"/>
              <a:gd name="connsiteX17723" fmla="*/ 13135476 w 24516184"/>
              <a:gd name="connsiteY17723" fmla="*/ 1739988 h 7200899"/>
              <a:gd name="connsiteX17724" fmla="*/ 13135476 w 24516184"/>
              <a:gd name="connsiteY17724" fmla="*/ 1739988 h 7200899"/>
              <a:gd name="connsiteX17725" fmla="*/ 13159580 w 24516184"/>
              <a:gd name="connsiteY17725" fmla="*/ 1743830 h 7200899"/>
              <a:gd name="connsiteX17726" fmla="*/ 13159616 w 24516184"/>
              <a:gd name="connsiteY17726" fmla="*/ 1743736 h 7200899"/>
              <a:gd name="connsiteX17727" fmla="*/ 13159630 w 24516184"/>
              <a:gd name="connsiteY17727" fmla="*/ 1743698 h 7200899"/>
              <a:gd name="connsiteX17728" fmla="*/ 13159580 w 24516184"/>
              <a:gd name="connsiteY17728" fmla="*/ 1743829 h 7200899"/>
              <a:gd name="connsiteX17729" fmla="*/ 13087724 w 24516184"/>
              <a:gd name="connsiteY17729" fmla="*/ 1737755 h 7200899"/>
              <a:gd name="connsiteX17730" fmla="*/ 13091990 w 24516184"/>
              <a:gd name="connsiteY17730" fmla="*/ 1762764 h 7200899"/>
              <a:gd name="connsiteX17731" fmla="*/ 13091992 w 24516184"/>
              <a:gd name="connsiteY17731" fmla="*/ 1762765 h 7200899"/>
              <a:gd name="connsiteX17732" fmla="*/ 13091992 w 24516184"/>
              <a:gd name="connsiteY17732" fmla="*/ 1762764 h 7200899"/>
              <a:gd name="connsiteX17733" fmla="*/ 13091990 w 24516184"/>
              <a:gd name="connsiteY17733" fmla="*/ 1762764 h 7200899"/>
              <a:gd name="connsiteX17734" fmla="*/ 13082724 w 24516184"/>
              <a:gd name="connsiteY17734" fmla="*/ 1731578 h 7200899"/>
              <a:gd name="connsiteX17735" fmla="*/ 13082726 w 24516184"/>
              <a:gd name="connsiteY17735" fmla="*/ 1731579 h 7200899"/>
              <a:gd name="connsiteX17736" fmla="*/ 13086782 w 24516184"/>
              <a:gd name="connsiteY17736" fmla="*/ 1732226 h 7200899"/>
              <a:gd name="connsiteX17737" fmla="*/ 13087108 w 24516184"/>
              <a:gd name="connsiteY17737" fmla="*/ 1734140 h 7200899"/>
              <a:gd name="connsiteX17738" fmla="*/ 13087108 w 24516184"/>
              <a:gd name="connsiteY17738" fmla="*/ 1734141 h 7200899"/>
              <a:gd name="connsiteX17739" fmla="*/ 13088796 w 24516184"/>
              <a:gd name="connsiteY17739" fmla="*/ 1735126 h 7200899"/>
              <a:gd name="connsiteX17740" fmla="*/ 13088796 w 24516184"/>
              <a:gd name="connsiteY17740" fmla="*/ 1735125 h 7200899"/>
              <a:gd name="connsiteX17741" fmla="*/ 13087108 w 24516184"/>
              <a:gd name="connsiteY17741" fmla="*/ 1734140 h 7200899"/>
              <a:gd name="connsiteX17742" fmla="*/ 13086782 w 24516184"/>
              <a:gd name="connsiteY17742" fmla="*/ 1732225 h 7200899"/>
              <a:gd name="connsiteX17743" fmla="*/ 5386862 w 24516184"/>
              <a:gd name="connsiteY17743" fmla="*/ 1731578 h 7200899"/>
              <a:gd name="connsiteX17744" fmla="*/ 5387030 w 24516184"/>
              <a:gd name="connsiteY17744" fmla="*/ 1731766 h 7200899"/>
              <a:gd name="connsiteX17745" fmla="*/ 5390172 w 24516184"/>
              <a:gd name="connsiteY17745" fmla="*/ 1740766 h 7200899"/>
              <a:gd name="connsiteX17746" fmla="*/ 5382438 w 24516184"/>
              <a:gd name="connsiteY17746" fmla="*/ 1749871 h 7200899"/>
              <a:gd name="connsiteX17747" fmla="*/ 5382164 w 24516184"/>
              <a:gd name="connsiteY17747" fmla="*/ 1750225 h 7200899"/>
              <a:gd name="connsiteX17748" fmla="*/ 5364324 w 24516184"/>
              <a:gd name="connsiteY17748" fmla="*/ 1769015 h 7200899"/>
              <a:gd name="connsiteX17749" fmla="*/ 5363230 w 24516184"/>
              <a:gd name="connsiteY17749" fmla="*/ 1774724 h 7200899"/>
              <a:gd name="connsiteX17750" fmla="*/ 5360646 w 24516184"/>
              <a:gd name="connsiteY17750" fmla="*/ 1778062 h 7200899"/>
              <a:gd name="connsiteX17751" fmla="*/ 5362384 w 24516184"/>
              <a:gd name="connsiteY17751" fmla="*/ 1779122 h 7200899"/>
              <a:gd name="connsiteX17752" fmla="*/ 5361814 w 24516184"/>
              <a:gd name="connsiteY17752" fmla="*/ 1782073 h 7200899"/>
              <a:gd name="connsiteX17753" fmla="*/ 5381150 w 24516184"/>
              <a:gd name="connsiteY17753" fmla="*/ 1790595 h 7200899"/>
              <a:gd name="connsiteX17754" fmla="*/ 5381374 w 24516184"/>
              <a:gd name="connsiteY17754" fmla="*/ 1790730 h 7200899"/>
              <a:gd name="connsiteX17755" fmla="*/ 5381504 w 24516184"/>
              <a:gd name="connsiteY17755" fmla="*/ 1790752 h 7200899"/>
              <a:gd name="connsiteX17756" fmla="*/ 5381150 w 24516184"/>
              <a:gd name="connsiteY17756" fmla="*/ 1790595 h 7200899"/>
              <a:gd name="connsiteX17757" fmla="*/ 5380204 w 24516184"/>
              <a:gd name="connsiteY17757" fmla="*/ 1790016 h 7200899"/>
              <a:gd name="connsiteX17758" fmla="*/ 5362184 w 24516184"/>
              <a:gd name="connsiteY17758" fmla="*/ 1782073 h 7200899"/>
              <a:gd name="connsiteX17759" fmla="*/ 5362714 w 24516184"/>
              <a:gd name="connsiteY17759" fmla="*/ 1779324 h 7200899"/>
              <a:gd name="connsiteX17760" fmla="*/ 5362384 w 24516184"/>
              <a:gd name="connsiteY17760" fmla="*/ 1779122 h 7200899"/>
              <a:gd name="connsiteX17761" fmla="*/ 5362422 w 24516184"/>
              <a:gd name="connsiteY17761" fmla="*/ 1778921 h 7200899"/>
              <a:gd name="connsiteX17762" fmla="*/ 5361018 w 24516184"/>
              <a:gd name="connsiteY17762" fmla="*/ 1778063 h 7200899"/>
              <a:gd name="connsiteX17763" fmla="*/ 5363108 w 24516184"/>
              <a:gd name="connsiteY17763" fmla="*/ 1775360 h 7200899"/>
              <a:gd name="connsiteX17764" fmla="*/ 5363230 w 24516184"/>
              <a:gd name="connsiteY17764" fmla="*/ 1774724 h 7200899"/>
              <a:gd name="connsiteX17765" fmla="*/ 5363718 w 24516184"/>
              <a:gd name="connsiteY17765" fmla="*/ 1774088 h 7200899"/>
              <a:gd name="connsiteX17766" fmla="*/ 5364692 w 24516184"/>
              <a:gd name="connsiteY17766" fmla="*/ 1769015 h 7200899"/>
              <a:gd name="connsiteX17767" fmla="*/ 5380546 w 24516184"/>
              <a:gd name="connsiteY17767" fmla="*/ 1752317 h 7200899"/>
              <a:gd name="connsiteX17768" fmla="*/ 5382164 w 24516184"/>
              <a:gd name="connsiteY17768" fmla="*/ 1750225 h 7200899"/>
              <a:gd name="connsiteX17769" fmla="*/ 5385444 w 24516184"/>
              <a:gd name="connsiteY17769" fmla="*/ 1746769 h 7200899"/>
              <a:gd name="connsiteX17770" fmla="*/ 5390280 w 24516184"/>
              <a:gd name="connsiteY17770" fmla="*/ 1741073 h 7200899"/>
              <a:gd name="connsiteX17771" fmla="*/ 5390172 w 24516184"/>
              <a:gd name="connsiteY17771" fmla="*/ 1740766 h 7200899"/>
              <a:gd name="connsiteX17772" fmla="*/ 5390434 w 24516184"/>
              <a:gd name="connsiteY17772" fmla="*/ 1740459 h 7200899"/>
              <a:gd name="connsiteX17773" fmla="*/ 5387642 w 24516184"/>
              <a:gd name="connsiteY17773" fmla="*/ 1732469 h 7200899"/>
              <a:gd name="connsiteX17774" fmla="*/ 5387030 w 24516184"/>
              <a:gd name="connsiteY17774" fmla="*/ 1731766 h 7200899"/>
              <a:gd name="connsiteX17775" fmla="*/ 5386968 w 24516184"/>
              <a:gd name="connsiteY17775" fmla="*/ 1731596 h 7200899"/>
              <a:gd name="connsiteX17776" fmla="*/ 9277913 w 24516184"/>
              <a:gd name="connsiteY17776" fmla="*/ 1725526 h 7200899"/>
              <a:gd name="connsiteX17777" fmla="*/ 9327863 w 24516184"/>
              <a:gd name="connsiteY17777" fmla="*/ 1733488 h 7200899"/>
              <a:gd name="connsiteX17778" fmla="*/ 9354754 w 24516184"/>
              <a:gd name="connsiteY17778" fmla="*/ 1737774 h 7200899"/>
              <a:gd name="connsiteX17779" fmla="*/ 9338060 w 24516184"/>
              <a:gd name="connsiteY17779" fmla="*/ 1744493 h 7200899"/>
              <a:gd name="connsiteX17780" fmla="*/ 9303191 w 24516184"/>
              <a:gd name="connsiteY17780" fmla="*/ 1789598 h 7200899"/>
              <a:gd name="connsiteX17781" fmla="*/ 9277913 w 24516184"/>
              <a:gd name="connsiteY17781" fmla="*/ 1725526 h 7200899"/>
              <a:gd name="connsiteX17782" fmla="*/ 1581826 w 24516184"/>
              <a:gd name="connsiteY17782" fmla="*/ 1725526 h 7200899"/>
              <a:gd name="connsiteX17783" fmla="*/ 1631782 w 24516184"/>
              <a:gd name="connsiteY17783" fmla="*/ 1733488 h 7200899"/>
              <a:gd name="connsiteX17784" fmla="*/ 1658680 w 24516184"/>
              <a:gd name="connsiteY17784" fmla="*/ 1737774 h 7200899"/>
              <a:gd name="connsiteX17785" fmla="*/ 1607110 w 24516184"/>
              <a:gd name="connsiteY17785" fmla="*/ 1789598 h 7200899"/>
              <a:gd name="connsiteX17786" fmla="*/ 1581826 w 24516184"/>
              <a:gd name="connsiteY17786" fmla="*/ 1725526 h 7200899"/>
              <a:gd name="connsiteX17787" fmla="*/ 20807984 w 24516184"/>
              <a:gd name="connsiteY17787" fmla="*/ 1720479 h 7200899"/>
              <a:gd name="connsiteX17788" fmla="*/ 20832308 w 24516184"/>
              <a:gd name="connsiteY17788" fmla="*/ 1733684 h 7200899"/>
              <a:gd name="connsiteX17789" fmla="*/ 20788188 w 24516184"/>
              <a:gd name="connsiteY17789" fmla="*/ 1762764 h 7200899"/>
              <a:gd name="connsiteX17790" fmla="*/ 20781924 w 24516184"/>
              <a:gd name="connsiteY17790" fmla="*/ 1726026 h 7200899"/>
              <a:gd name="connsiteX17791" fmla="*/ 20807984 w 24516184"/>
              <a:gd name="connsiteY17791" fmla="*/ 1720479 h 7200899"/>
              <a:gd name="connsiteX17792" fmla="*/ 20635744 w 24516184"/>
              <a:gd name="connsiteY17792" fmla="*/ 1720365 h 7200899"/>
              <a:gd name="connsiteX17793" fmla="*/ 20662320 w 24516184"/>
              <a:gd name="connsiteY17793" fmla="*/ 1778127 h 7200899"/>
              <a:gd name="connsiteX17794" fmla="*/ 20580432 w 24516184"/>
              <a:gd name="connsiteY17794" fmla="*/ 1746868 h 7200899"/>
              <a:gd name="connsiteX17795" fmla="*/ 20635744 w 24516184"/>
              <a:gd name="connsiteY17795" fmla="*/ 1720365 h 7200899"/>
              <a:gd name="connsiteX17796" fmla="*/ 5622968 w 24516184"/>
              <a:gd name="connsiteY17796" fmla="*/ 1709154 h 7200899"/>
              <a:gd name="connsiteX17797" fmla="*/ 5622962 w 24516184"/>
              <a:gd name="connsiteY17797" fmla="*/ 1709169 h 7200899"/>
              <a:gd name="connsiteX17798" fmla="*/ 5684350 w 24516184"/>
              <a:gd name="connsiteY17798" fmla="*/ 1718955 h 7200899"/>
              <a:gd name="connsiteX17799" fmla="*/ 5745822 w 24516184"/>
              <a:gd name="connsiteY17799" fmla="*/ 1728756 h 7200899"/>
              <a:gd name="connsiteX17800" fmla="*/ 5822672 w 24516184"/>
              <a:gd name="connsiteY17800" fmla="*/ 1741008 h 7200899"/>
              <a:gd name="connsiteX17801" fmla="*/ 5863324 w 24516184"/>
              <a:gd name="connsiteY17801" fmla="*/ 1807526 h 7200899"/>
              <a:gd name="connsiteX17802" fmla="*/ 5926290 w 24516184"/>
              <a:gd name="connsiteY17802" fmla="*/ 1814399 h 7200899"/>
              <a:gd name="connsiteX17803" fmla="*/ 5926344 w 24516184"/>
              <a:gd name="connsiteY17803" fmla="*/ 1814392 h 7200899"/>
              <a:gd name="connsiteX17804" fmla="*/ 5863422 w 24516184"/>
              <a:gd name="connsiteY17804" fmla="*/ 1807525 h 7200899"/>
              <a:gd name="connsiteX17805" fmla="*/ 5822774 w 24516184"/>
              <a:gd name="connsiteY17805" fmla="*/ 1741007 h 7200899"/>
              <a:gd name="connsiteX17806" fmla="*/ 5745914 w 24516184"/>
              <a:gd name="connsiteY17806" fmla="*/ 1728755 h 7200899"/>
              <a:gd name="connsiteX17807" fmla="*/ 5622968 w 24516184"/>
              <a:gd name="connsiteY17807" fmla="*/ 1709154 h 7200899"/>
              <a:gd name="connsiteX17808" fmla="*/ 13173972 w 24516184"/>
              <a:gd name="connsiteY17808" fmla="*/ 1708822 h 7200899"/>
              <a:gd name="connsiteX17809" fmla="*/ 13172340 w 24516184"/>
              <a:gd name="connsiteY17809" fmla="*/ 1711151 h 7200899"/>
              <a:gd name="connsiteX17810" fmla="*/ 13171448 w 24516184"/>
              <a:gd name="connsiteY17810" fmla="*/ 1713442 h 7200899"/>
              <a:gd name="connsiteX17811" fmla="*/ 13170808 w 24516184"/>
              <a:gd name="connsiteY17811" fmla="*/ 1715071 h 7200899"/>
              <a:gd name="connsiteX17812" fmla="*/ 13170808 w 24516184"/>
              <a:gd name="connsiteY17812" fmla="*/ 1715075 h 7200899"/>
              <a:gd name="connsiteX17813" fmla="*/ 13171448 w 24516184"/>
              <a:gd name="connsiteY17813" fmla="*/ 1713442 h 7200899"/>
              <a:gd name="connsiteX17814" fmla="*/ 13172340 w 24516184"/>
              <a:gd name="connsiteY17814" fmla="*/ 1711152 h 7200899"/>
              <a:gd name="connsiteX17815" fmla="*/ 13173968 w 24516184"/>
              <a:gd name="connsiteY17815" fmla="*/ 1708827 h 7200899"/>
              <a:gd name="connsiteX17816" fmla="*/ 5935722 w 24516184"/>
              <a:gd name="connsiteY17816" fmla="*/ 1698982 h 7200899"/>
              <a:gd name="connsiteX17817" fmla="*/ 5886362 w 24516184"/>
              <a:gd name="connsiteY17817" fmla="*/ 1708354 h 7200899"/>
              <a:gd name="connsiteX17818" fmla="*/ 5845122 w 24516184"/>
              <a:gd name="connsiteY17818" fmla="*/ 1709855 h 7200899"/>
              <a:gd name="connsiteX17819" fmla="*/ 5845138 w 24516184"/>
              <a:gd name="connsiteY17819" fmla="*/ 1709858 h 7200899"/>
              <a:gd name="connsiteX17820" fmla="*/ 5886458 w 24516184"/>
              <a:gd name="connsiteY17820" fmla="*/ 1708353 h 7200899"/>
              <a:gd name="connsiteX17821" fmla="*/ 5935772 w 24516184"/>
              <a:gd name="connsiteY17821" fmla="*/ 1698991 h 7200899"/>
              <a:gd name="connsiteX17822" fmla="*/ 13293728 w 24516184"/>
              <a:gd name="connsiteY17822" fmla="*/ 1698942 h 7200899"/>
              <a:gd name="connsiteX17823" fmla="*/ 13281032 w 24516184"/>
              <a:gd name="connsiteY17823" fmla="*/ 1700480 h 7200899"/>
              <a:gd name="connsiteX17824" fmla="*/ 13281034 w 24516184"/>
              <a:gd name="connsiteY17824" fmla="*/ 1700480 h 7200899"/>
              <a:gd name="connsiteX17825" fmla="*/ 8930348 w 24516184"/>
              <a:gd name="connsiteY17825" fmla="*/ 1695986 h 7200899"/>
              <a:gd name="connsiteX17826" fmla="*/ 8903659 w 24516184"/>
              <a:gd name="connsiteY17826" fmla="*/ 1726444 h 7200899"/>
              <a:gd name="connsiteX17827" fmla="*/ 8903659 w 24516184"/>
              <a:gd name="connsiteY17827" fmla="*/ 1726445 h 7200899"/>
              <a:gd name="connsiteX17828" fmla="*/ 8930348 w 24516184"/>
              <a:gd name="connsiteY17828" fmla="*/ 1695988 h 7200899"/>
              <a:gd name="connsiteX17829" fmla="*/ 8930380 w 24516184"/>
              <a:gd name="connsiteY17829" fmla="*/ 1696003 h 7200899"/>
              <a:gd name="connsiteX17830" fmla="*/ 13185140 w 24516184"/>
              <a:gd name="connsiteY17830" fmla="*/ 1694720 h 7200899"/>
              <a:gd name="connsiteX17831" fmla="*/ 13183568 w 24516184"/>
              <a:gd name="connsiteY17831" fmla="*/ 1695114 h 7200899"/>
              <a:gd name="connsiteX17832" fmla="*/ 13181660 w 24516184"/>
              <a:gd name="connsiteY17832" fmla="*/ 1697840 h 7200899"/>
              <a:gd name="connsiteX17833" fmla="*/ 13181660 w 24516184"/>
              <a:gd name="connsiteY17833" fmla="*/ 1697838 h 7200899"/>
              <a:gd name="connsiteX17834" fmla="*/ 13183568 w 24516184"/>
              <a:gd name="connsiteY17834" fmla="*/ 1695116 h 7200899"/>
              <a:gd name="connsiteX17835" fmla="*/ 13185136 w 24516184"/>
              <a:gd name="connsiteY17835" fmla="*/ 1694721 h 7200899"/>
              <a:gd name="connsiteX17836" fmla="*/ 5503668 w 24516184"/>
              <a:gd name="connsiteY17836" fmla="*/ 1691093 h 7200899"/>
              <a:gd name="connsiteX17837" fmla="*/ 5476478 w 24516184"/>
              <a:gd name="connsiteY17837" fmla="*/ 1711151 h 7200899"/>
              <a:gd name="connsiteX17838" fmla="*/ 5463722 w 24516184"/>
              <a:gd name="connsiteY17838" fmla="*/ 1743814 h 7200899"/>
              <a:gd name="connsiteX17839" fmla="*/ 5463816 w 24516184"/>
              <a:gd name="connsiteY17839" fmla="*/ 1743829 h 7200899"/>
              <a:gd name="connsiteX17840" fmla="*/ 5487802 w 24516184"/>
              <a:gd name="connsiteY17840" fmla="*/ 1695115 h 7200899"/>
              <a:gd name="connsiteX17841" fmla="*/ 5503734 w 24516184"/>
              <a:gd name="connsiteY17841" fmla="*/ 1691100 h 7200899"/>
              <a:gd name="connsiteX17842" fmla="*/ 13199534 w 24516184"/>
              <a:gd name="connsiteY17842" fmla="*/ 1691091 h 7200899"/>
              <a:gd name="connsiteX17843" fmla="*/ 13199526 w 24516184"/>
              <a:gd name="connsiteY17843" fmla="*/ 1691094 h 7200899"/>
              <a:gd name="connsiteX17844" fmla="*/ 13199536 w 24516184"/>
              <a:gd name="connsiteY17844" fmla="*/ 1691093 h 7200899"/>
              <a:gd name="connsiteX17845" fmla="*/ 13226516 w 24516184"/>
              <a:gd name="connsiteY17845" fmla="*/ 1694453 h 7200899"/>
              <a:gd name="connsiteX17846" fmla="*/ 13241888 w 24516184"/>
              <a:gd name="connsiteY17846" fmla="*/ 1696907 h 7200899"/>
              <a:gd name="connsiteX17847" fmla="*/ 13241892 w 24516184"/>
              <a:gd name="connsiteY17847" fmla="*/ 1696907 h 7200899"/>
              <a:gd name="connsiteX17848" fmla="*/ 13241914 w 24516184"/>
              <a:gd name="connsiteY17848" fmla="*/ 1696911 h 7200899"/>
              <a:gd name="connsiteX17849" fmla="*/ 13248820 w 24516184"/>
              <a:gd name="connsiteY17849" fmla="*/ 1697815 h 7200899"/>
              <a:gd name="connsiteX17850" fmla="*/ 13274876 w 24516184"/>
              <a:gd name="connsiteY17850" fmla="*/ 1701226 h 7200899"/>
              <a:gd name="connsiteX17851" fmla="*/ 13274876 w 24516184"/>
              <a:gd name="connsiteY17851" fmla="*/ 1701226 h 7200899"/>
              <a:gd name="connsiteX17852" fmla="*/ 13248820 w 24516184"/>
              <a:gd name="connsiteY17852" fmla="*/ 1697815 h 7200899"/>
              <a:gd name="connsiteX17853" fmla="*/ 13241916 w 24516184"/>
              <a:gd name="connsiteY17853" fmla="*/ 1696911 h 7200899"/>
              <a:gd name="connsiteX17854" fmla="*/ 13241914 w 24516184"/>
              <a:gd name="connsiteY17854" fmla="*/ 1696911 h 7200899"/>
              <a:gd name="connsiteX17855" fmla="*/ 13241886 w 24516184"/>
              <a:gd name="connsiteY17855" fmla="*/ 1696906 h 7200899"/>
              <a:gd name="connsiteX17856" fmla="*/ 13226514 w 24516184"/>
              <a:gd name="connsiteY17856" fmla="*/ 1694452 h 7200899"/>
              <a:gd name="connsiteX17857" fmla="*/ 13199534 w 24516184"/>
              <a:gd name="connsiteY17857" fmla="*/ 1691091 h 7200899"/>
              <a:gd name="connsiteX17858" fmla="*/ 13302552 w 24516184"/>
              <a:gd name="connsiteY17858" fmla="*/ 1681244 h 7200899"/>
              <a:gd name="connsiteX17859" fmla="*/ 13298656 w 24516184"/>
              <a:gd name="connsiteY17859" fmla="*/ 1696908 h 7200899"/>
              <a:gd name="connsiteX17860" fmla="*/ 13298656 w 24516184"/>
              <a:gd name="connsiteY17860" fmla="*/ 1696907 h 7200899"/>
              <a:gd name="connsiteX17861" fmla="*/ 13302552 w 24516184"/>
              <a:gd name="connsiteY17861" fmla="*/ 1681249 h 7200899"/>
              <a:gd name="connsiteX17862" fmla="*/ 13302552 w 24516184"/>
              <a:gd name="connsiteY17862" fmla="*/ 1681245 h 7200899"/>
              <a:gd name="connsiteX17863" fmla="*/ 21595740 w 24516184"/>
              <a:gd name="connsiteY17863" fmla="*/ 1673930 h 7200899"/>
              <a:gd name="connsiteX17864" fmla="*/ 21622024 w 24516184"/>
              <a:gd name="connsiteY17864" fmla="*/ 1687226 h 7200899"/>
              <a:gd name="connsiteX17865" fmla="*/ 21561284 w 24516184"/>
              <a:gd name="connsiteY17865" fmla="*/ 1696049 h 7200899"/>
              <a:gd name="connsiteX17866" fmla="*/ 21595740 w 24516184"/>
              <a:gd name="connsiteY17866" fmla="*/ 1673930 h 7200899"/>
              <a:gd name="connsiteX17867" fmla="*/ 12227036 w 24516184"/>
              <a:gd name="connsiteY17867" fmla="*/ 1655230 h 7200899"/>
              <a:gd name="connsiteX17868" fmla="*/ 12220566 w 24516184"/>
              <a:gd name="connsiteY17868" fmla="*/ 1676813 h 7200899"/>
              <a:gd name="connsiteX17869" fmla="*/ 12220568 w 24516184"/>
              <a:gd name="connsiteY17869" fmla="*/ 1676812 h 7200899"/>
              <a:gd name="connsiteX17870" fmla="*/ 12227040 w 24516184"/>
              <a:gd name="connsiteY17870" fmla="*/ 1655231 h 7200899"/>
              <a:gd name="connsiteX17871" fmla="*/ 12227040 w 24516184"/>
              <a:gd name="connsiteY17871" fmla="*/ 1655231 h 7200899"/>
              <a:gd name="connsiteX17872" fmla="*/ 12229466 w 24516184"/>
              <a:gd name="connsiteY17872" fmla="*/ 1655618 h 7200899"/>
              <a:gd name="connsiteX17873" fmla="*/ 12231892 w 24516184"/>
              <a:gd name="connsiteY17873" fmla="*/ 1656004 h 7200899"/>
              <a:gd name="connsiteX17874" fmla="*/ 12254952 w 24516184"/>
              <a:gd name="connsiteY17874" fmla="*/ 1659683 h 7200899"/>
              <a:gd name="connsiteX17875" fmla="*/ 12278002 w 24516184"/>
              <a:gd name="connsiteY17875" fmla="*/ 1663356 h 7200899"/>
              <a:gd name="connsiteX17876" fmla="*/ 12278004 w 24516184"/>
              <a:gd name="connsiteY17876" fmla="*/ 1663356 h 7200899"/>
              <a:gd name="connsiteX17877" fmla="*/ 12231892 w 24516184"/>
              <a:gd name="connsiteY17877" fmla="*/ 1656003 h 7200899"/>
              <a:gd name="connsiteX17878" fmla="*/ 11062909 w 24516184"/>
              <a:gd name="connsiteY17878" fmla="*/ 1649776 h 7200899"/>
              <a:gd name="connsiteX17879" fmla="*/ 11064594 w 24516184"/>
              <a:gd name="connsiteY17879" fmla="*/ 1650045 h 7200899"/>
              <a:gd name="connsiteX17880" fmla="*/ 11064406 w 24516184"/>
              <a:gd name="connsiteY17880" fmla="*/ 1650015 h 7200899"/>
              <a:gd name="connsiteX17881" fmla="*/ 5582226 w 24516184"/>
              <a:gd name="connsiteY17881" fmla="*/ 1642634 h 7200899"/>
              <a:gd name="connsiteX17882" fmla="*/ 5604610 w 24516184"/>
              <a:gd name="connsiteY17882" fmla="*/ 1677973 h 7200899"/>
              <a:gd name="connsiteX17883" fmla="*/ 5605948 w 24516184"/>
              <a:gd name="connsiteY17883" fmla="*/ 1684195 h 7200899"/>
              <a:gd name="connsiteX17884" fmla="*/ 5603022 w 24516184"/>
              <a:gd name="connsiteY17884" fmla="*/ 1695972 h 7200899"/>
              <a:gd name="connsiteX17885" fmla="*/ 5599796 w 24516184"/>
              <a:gd name="connsiteY17885" fmla="*/ 1698708 h 7200899"/>
              <a:gd name="connsiteX17886" fmla="*/ 5579058 w 24516184"/>
              <a:gd name="connsiteY17886" fmla="*/ 1701220 h 7200899"/>
              <a:gd name="connsiteX17887" fmla="*/ 5579110 w 24516184"/>
              <a:gd name="connsiteY17887" fmla="*/ 1701226 h 7200899"/>
              <a:gd name="connsiteX17888" fmla="*/ 5579650 w 24516184"/>
              <a:gd name="connsiteY17888" fmla="*/ 1701195 h 7200899"/>
              <a:gd name="connsiteX17889" fmla="*/ 5599734 w 24516184"/>
              <a:gd name="connsiteY17889" fmla="*/ 1698763 h 7200899"/>
              <a:gd name="connsiteX17890" fmla="*/ 5599796 w 24516184"/>
              <a:gd name="connsiteY17890" fmla="*/ 1698708 h 7200899"/>
              <a:gd name="connsiteX17891" fmla="*/ 5600248 w 24516184"/>
              <a:gd name="connsiteY17891" fmla="*/ 1698653 h 7200899"/>
              <a:gd name="connsiteX17892" fmla="*/ 5602918 w 24516184"/>
              <a:gd name="connsiteY17892" fmla="*/ 1696386 h 7200899"/>
              <a:gd name="connsiteX17893" fmla="*/ 5603022 w 24516184"/>
              <a:gd name="connsiteY17893" fmla="*/ 1695972 h 7200899"/>
              <a:gd name="connsiteX17894" fmla="*/ 5603510 w 24516184"/>
              <a:gd name="connsiteY17894" fmla="*/ 1695556 h 7200899"/>
              <a:gd name="connsiteX17895" fmla="*/ 5606134 w 24516184"/>
              <a:gd name="connsiteY17895" fmla="*/ 1685033 h 7200899"/>
              <a:gd name="connsiteX17896" fmla="*/ 5605948 w 24516184"/>
              <a:gd name="connsiteY17896" fmla="*/ 1684195 h 7200899"/>
              <a:gd name="connsiteX17897" fmla="*/ 5606158 w 24516184"/>
              <a:gd name="connsiteY17897" fmla="*/ 1683356 h 7200899"/>
              <a:gd name="connsiteX17898" fmla="*/ 5605202 w 24516184"/>
              <a:gd name="connsiteY17898" fmla="*/ 1678903 h 7200899"/>
              <a:gd name="connsiteX17899" fmla="*/ 5604610 w 24516184"/>
              <a:gd name="connsiteY17899" fmla="*/ 1677973 h 7200899"/>
              <a:gd name="connsiteX17900" fmla="*/ 5604410 w 24516184"/>
              <a:gd name="connsiteY17900" fmla="*/ 1677044 h 7200899"/>
              <a:gd name="connsiteX17901" fmla="*/ 5586146 w 24516184"/>
              <a:gd name="connsiteY17901" fmla="*/ 1648215 h 7200899"/>
              <a:gd name="connsiteX17902" fmla="*/ 5582334 w 24516184"/>
              <a:gd name="connsiteY17902" fmla="*/ 1642651 h 7200899"/>
              <a:gd name="connsiteX17903" fmla="*/ 20405316 w 24516184"/>
              <a:gd name="connsiteY17903" fmla="*/ 1640927 h 7200899"/>
              <a:gd name="connsiteX17904" fmla="*/ 20444972 w 24516184"/>
              <a:gd name="connsiteY17904" fmla="*/ 1646354 h 7200899"/>
              <a:gd name="connsiteX17905" fmla="*/ 20492936 w 24516184"/>
              <a:gd name="connsiteY17905" fmla="*/ 1814968 h 7200899"/>
              <a:gd name="connsiteX17906" fmla="*/ 20460268 w 24516184"/>
              <a:gd name="connsiteY17906" fmla="*/ 1797262 h 7200899"/>
              <a:gd name="connsiteX17907" fmla="*/ 20457072 w 24516184"/>
              <a:gd name="connsiteY17907" fmla="*/ 1792515 h 7200899"/>
              <a:gd name="connsiteX17908" fmla="*/ 20460160 w 24516184"/>
              <a:gd name="connsiteY17908" fmla="*/ 1816114 h 7200899"/>
              <a:gd name="connsiteX17909" fmla="*/ 20421684 w 24516184"/>
              <a:gd name="connsiteY17909" fmla="*/ 1753860 h 7200899"/>
              <a:gd name="connsiteX17910" fmla="*/ 20415272 w 24516184"/>
              <a:gd name="connsiteY17910" fmla="*/ 1730470 h 7200899"/>
              <a:gd name="connsiteX17911" fmla="*/ 20413324 w 24516184"/>
              <a:gd name="connsiteY17911" fmla="*/ 1727585 h 7200899"/>
              <a:gd name="connsiteX17912" fmla="*/ 20387680 w 24516184"/>
              <a:gd name="connsiteY17912" fmla="*/ 1654508 h 7200899"/>
              <a:gd name="connsiteX17913" fmla="*/ 20405316 w 24516184"/>
              <a:gd name="connsiteY17913" fmla="*/ 1640927 h 7200899"/>
              <a:gd name="connsiteX17914" fmla="*/ 19930932 w 24516184"/>
              <a:gd name="connsiteY17914" fmla="*/ 1629572 h 7200899"/>
              <a:gd name="connsiteX17915" fmla="*/ 19890676 w 24516184"/>
              <a:gd name="connsiteY17915" fmla="*/ 1738328 h 7200899"/>
              <a:gd name="connsiteX17916" fmla="*/ 19905876 w 24516184"/>
              <a:gd name="connsiteY17916" fmla="*/ 1636926 h 7200899"/>
              <a:gd name="connsiteX17917" fmla="*/ 19930932 w 24516184"/>
              <a:gd name="connsiteY17917" fmla="*/ 1629572 h 7200899"/>
              <a:gd name="connsiteX17918" fmla="*/ 19670012 w 24516184"/>
              <a:gd name="connsiteY17918" fmla="*/ 1625112 h 7200899"/>
              <a:gd name="connsiteX17919" fmla="*/ 19682628 w 24516184"/>
              <a:gd name="connsiteY17919" fmla="*/ 1720686 h 7200899"/>
              <a:gd name="connsiteX17920" fmla="*/ 19650004 w 24516184"/>
              <a:gd name="connsiteY17920" fmla="*/ 1696894 h 7200899"/>
              <a:gd name="connsiteX17921" fmla="*/ 19642368 w 24516184"/>
              <a:gd name="connsiteY17921" fmla="*/ 1721354 h 7200899"/>
              <a:gd name="connsiteX17922" fmla="*/ 19576192 w 24516184"/>
              <a:gd name="connsiteY17922" fmla="*/ 1654051 h 7200899"/>
              <a:gd name="connsiteX17923" fmla="*/ 19601460 w 24516184"/>
              <a:gd name="connsiteY17923" fmla="*/ 1633644 h 7200899"/>
              <a:gd name="connsiteX17924" fmla="*/ 19643508 w 24516184"/>
              <a:gd name="connsiteY17924" fmla="*/ 1641551 h 7200899"/>
              <a:gd name="connsiteX17925" fmla="*/ 19645436 w 24516184"/>
              <a:gd name="connsiteY17925" fmla="*/ 1644179 h 7200899"/>
              <a:gd name="connsiteX17926" fmla="*/ 21437316 w 24516184"/>
              <a:gd name="connsiteY17926" fmla="*/ 1620172 h 7200899"/>
              <a:gd name="connsiteX17927" fmla="*/ 21399372 w 24516184"/>
              <a:gd name="connsiteY17927" fmla="*/ 1759838 h 7200899"/>
              <a:gd name="connsiteX17928" fmla="*/ 21384672 w 24516184"/>
              <a:gd name="connsiteY17928" fmla="*/ 1622372 h 7200899"/>
              <a:gd name="connsiteX17929" fmla="*/ 21437316 w 24516184"/>
              <a:gd name="connsiteY17929" fmla="*/ 1620172 h 7200899"/>
              <a:gd name="connsiteX17930" fmla="*/ 20518316 w 24516184"/>
              <a:gd name="connsiteY17930" fmla="*/ 1605012 h 7200899"/>
              <a:gd name="connsiteX17931" fmla="*/ 20543264 w 24516184"/>
              <a:gd name="connsiteY17931" fmla="*/ 1621425 h 7200899"/>
              <a:gd name="connsiteX17932" fmla="*/ 20520128 w 24516184"/>
              <a:gd name="connsiteY17932" fmla="*/ 1668061 h 7200899"/>
              <a:gd name="connsiteX17933" fmla="*/ 20493432 w 24516184"/>
              <a:gd name="connsiteY17933" fmla="*/ 1631868 h 7200899"/>
              <a:gd name="connsiteX17934" fmla="*/ 20518316 w 24516184"/>
              <a:gd name="connsiteY17934" fmla="*/ 1605012 h 7200899"/>
              <a:gd name="connsiteX17935" fmla="*/ 20308248 w 24516184"/>
              <a:gd name="connsiteY17935" fmla="*/ 1587419 h 7200899"/>
              <a:gd name="connsiteX17936" fmla="*/ 20354752 w 24516184"/>
              <a:gd name="connsiteY17936" fmla="*/ 1754074 h 7200899"/>
              <a:gd name="connsiteX17937" fmla="*/ 20298688 w 24516184"/>
              <a:gd name="connsiteY17937" fmla="*/ 1735995 h 7200899"/>
              <a:gd name="connsiteX17938" fmla="*/ 20308248 w 24516184"/>
              <a:gd name="connsiteY17938" fmla="*/ 1587419 h 7200899"/>
              <a:gd name="connsiteX17939" fmla="*/ 17395520 w 24516184"/>
              <a:gd name="connsiteY17939" fmla="*/ 1584225 h 7200899"/>
              <a:gd name="connsiteX17940" fmla="*/ 17424668 w 24516184"/>
              <a:gd name="connsiteY17940" fmla="*/ 1588565 h 7200899"/>
              <a:gd name="connsiteX17941" fmla="*/ 17459764 w 24516184"/>
              <a:gd name="connsiteY17941" fmla="*/ 1672522 h 7200899"/>
              <a:gd name="connsiteX17942" fmla="*/ 17372996 w 24516184"/>
              <a:gd name="connsiteY17942" fmla="*/ 1616089 h 7200899"/>
              <a:gd name="connsiteX17943" fmla="*/ 17395520 w 24516184"/>
              <a:gd name="connsiteY17943" fmla="*/ 1584225 h 7200899"/>
              <a:gd name="connsiteX17944" fmla="*/ 22966120 w 24516184"/>
              <a:gd name="connsiteY17944" fmla="*/ 1571952 h 7200899"/>
              <a:gd name="connsiteX17945" fmla="*/ 22817024 w 24516184"/>
              <a:gd name="connsiteY17945" fmla="*/ 1747482 h 7200899"/>
              <a:gd name="connsiteX17946" fmla="*/ 22966120 w 24516184"/>
              <a:gd name="connsiteY17946" fmla="*/ 1571952 h 7200899"/>
              <a:gd name="connsiteX17947" fmla="*/ 15269920 w 24516184"/>
              <a:gd name="connsiteY17947" fmla="*/ 1571952 h 7200899"/>
              <a:gd name="connsiteX17948" fmla="*/ 15120824 w 24516184"/>
              <a:gd name="connsiteY17948" fmla="*/ 1747482 h 7200899"/>
              <a:gd name="connsiteX17949" fmla="*/ 15269920 w 24516184"/>
              <a:gd name="connsiteY17949" fmla="*/ 1571952 h 7200899"/>
              <a:gd name="connsiteX17950" fmla="*/ 10175373 w 24516184"/>
              <a:gd name="connsiteY17950" fmla="*/ 1568334 h 7200899"/>
              <a:gd name="connsiteX17951" fmla="*/ 10175373 w 24516184"/>
              <a:gd name="connsiteY17951" fmla="*/ 1568334 h 7200899"/>
              <a:gd name="connsiteX17952" fmla="*/ 10181408 w 24516184"/>
              <a:gd name="connsiteY17952" fmla="*/ 1569297 h 7200899"/>
              <a:gd name="connsiteX17953" fmla="*/ 10181408 w 24516184"/>
              <a:gd name="connsiteY17953" fmla="*/ 1569296 h 7200899"/>
              <a:gd name="connsiteX17954" fmla="*/ 20805892 w 24516184"/>
              <a:gd name="connsiteY17954" fmla="*/ 1568313 h 7200899"/>
              <a:gd name="connsiteX17955" fmla="*/ 20816760 w 24516184"/>
              <a:gd name="connsiteY17955" fmla="*/ 1579331 h 7200899"/>
              <a:gd name="connsiteX17956" fmla="*/ 20762308 w 24516184"/>
              <a:gd name="connsiteY17956" fmla="*/ 1671984 h 7200899"/>
              <a:gd name="connsiteX17957" fmla="*/ 20753748 w 24516184"/>
              <a:gd name="connsiteY17957" fmla="*/ 1652505 h 7200899"/>
              <a:gd name="connsiteX17958" fmla="*/ 20783364 w 24516184"/>
              <a:gd name="connsiteY17958" fmla="*/ 1574464 h 7200899"/>
              <a:gd name="connsiteX17959" fmla="*/ 20805892 w 24516184"/>
              <a:gd name="connsiteY17959" fmla="*/ 1568313 h 7200899"/>
              <a:gd name="connsiteX17960" fmla="*/ 10176828 w 24516184"/>
              <a:gd name="connsiteY17960" fmla="*/ 1563497 h 7200899"/>
              <a:gd name="connsiteX17961" fmla="*/ 10175340 w 24516184"/>
              <a:gd name="connsiteY17961" fmla="*/ 1568333 h 7200899"/>
              <a:gd name="connsiteX17962" fmla="*/ 10176828 w 24516184"/>
              <a:gd name="connsiteY17962" fmla="*/ 1563498 h 7200899"/>
              <a:gd name="connsiteX17963" fmla="*/ 22039364 w 24516184"/>
              <a:gd name="connsiteY17963" fmla="*/ 1560366 h 7200899"/>
              <a:gd name="connsiteX17964" fmla="*/ 22058176 w 24516184"/>
              <a:gd name="connsiteY17964" fmla="*/ 1568150 h 7200899"/>
              <a:gd name="connsiteX17965" fmla="*/ 21985860 w 24516184"/>
              <a:gd name="connsiteY17965" fmla="*/ 1795963 h 7200899"/>
              <a:gd name="connsiteX17966" fmla="*/ 21940128 w 24516184"/>
              <a:gd name="connsiteY17966" fmla="*/ 1706249 h 7200899"/>
              <a:gd name="connsiteX17967" fmla="*/ 22039364 w 24516184"/>
              <a:gd name="connsiteY17967" fmla="*/ 1560366 h 7200899"/>
              <a:gd name="connsiteX17968" fmla="*/ 20471992 w 24516184"/>
              <a:gd name="connsiteY17968" fmla="*/ 1553181 h 7200899"/>
              <a:gd name="connsiteX17969" fmla="*/ 20468196 w 24516184"/>
              <a:gd name="connsiteY17969" fmla="*/ 1654028 h 7200899"/>
              <a:gd name="connsiteX17970" fmla="*/ 20443688 w 24516184"/>
              <a:gd name="connsiteY17970" fmla="*/ 1578477 h 7200899"/>
              <a:gd name="connsiteX17971" fmla="*/ 20471992 w 24516184"/>
              <a:gd name="connsiteY17971" fmla="*/ 1553181 h 7200899"/>
              <a:gd name="connsiteX17972" fmla="*/ 19767288 w 24516184"/>
              <a:gd name="connsiteY17972" fmla="*/ 1552976 h 7200899"/>
              <a:gd name="connsiteX17973" fmla="*/ 19779908 w 24516184"/>
              <a:gd name="connsiteY17973" fmla="*/ 1556063 h 7200899"/>
              <a:gd name="connsiteX17974" fmla="*/ 19777660 w 24516184"/>
              <a:gd name="connsiteY17974" fmla="*/ 1640376 h 7200899"/>
              <a:gd name="connsiteX17975" fmla="*/ 19747840 w 24516184"/>
              <a:gd name="connsiteY17975" fmla="*/ 1629328 h 7200899"/>
              <a:gd name="connsiteX17976" fmla="*/ 19756888 w 24516184"/>
              <a:gd name="connsiteY17976" fmla="*/ 1556139 h 7200899"/>
              <a:gd name="connsiteX17977" fmla="*/ 19767288 w 24516184"/>
              <a:gd name="connsiteY17977" fmla="*/ 1552976 h 7200899"/>
              <a:gd name="connsiteX17978" fmla="*/ 12071096 w 24516184"/>
              <a:gd name="connsiteY17978" fmla="*/ 1552976 h 7200899"/>
              <a:gd name="connsiteX17979" fmla="*/ 12083712 w 24516184"/>
              <a:gd name="connsiteY17979" fmla="*/ 1556063 h 7200899"/>
              <a:gd name="connsiteX17980" fmla="*/ 12081468 w 24516184"/>
              <a:gd name="connsiteY17980" fmla="*/ 1640376 h 7200899"/>
              <a:gd name="connsiteX17981" fmla="*/ 12051652 w 24516184"/>
              <a:gd name="connsiteY17981" fmla="*/ 1629328 h 7200899"/>
              <a:gd name="connsiteX17982" fmla="*/ 12060692 w 24516184"/>
              <a:gd name="connsiteY17982" fmla="*/ 1556139 h 7200899"/>
              <a:gd name="connsiteX17983" fmla="*/ 12071096 w 24516184"/>
              <a:gd name="connsiteY17983" fmla="*/ 1552976 h 7200899"/>
              <a:gd name="connsiteX17984" fmla="*/ 18990620 w 24516184"/>
              <a:gd name="connsiteY17984" fmla="*/ 1515377 h 7200899"/>
              <a:gd name="connsiteX17985" fmla="*/ 19102960 w 24516184"/>
              <a:gd name="connsiteY17985" fmla="*/ 1602059 h 7200899"/>
              <a:gd name="connsiteX17986" fmla="*/ 19073144 w 24516184"/>
              <a:gd name="connsiteY17986" fmla="*/ 1655279 h 7200899"/>
              <a:gd name="connsiteX17987" fmla="*/ 18985752 w 24516184"/>
              <a:gd name="connsiteY17987" fmla="*/ 1620336 h 7200899"/>
              <a:gd name="connsiteX17988" fmla="*/ 18980144 w 24516184"/>
              <a:gd name="connsiteY17988" fmla="*/ 1543156 h 7200899"/>
              <a:gd name="connsiteX17989" fmla="*/ 18990620 w 24516184"/>
              <a:gd name="connsiteY17989" fmla="*/ 1515377 h 7200899"/>
              <a:gd name="connsiteX17990" fmla="*/ 11294553 w 24516184"/>
              <a:gd name="connsiteY17990" fmla="*/ 1515377 h 7200899"/>
              <a:gd name="connsiteX17991" fmla="*/ 11406876 w 24516184"/>
              <a:gd name="connsiteY17991" fmla="*/ 1602059 h 7200899"/>
              <a:gd name="connsiteX17992" fmla="*/ 11377063 w 24516184"/>
              <a:gd name="connsiteY17992" fmla="*/ 1655279 h 7200899"/>
              <a:gd name="connsiteX17993" fmla="*/ 11289686 w 24516184"/>
              <a:gd name="connsiteY17993" fmla="*/ 1620336 h 7200899"/>
              <a:gd name="connsiteX17994" fmla="*/ 11284077 w 24516184"/>
              <a:gd name="connsiteY17994" fmla="*/ 1543156 h 7200899"/>
              <a:gd name="connsiteX17995" fmla="*/ 11294553 w 24516184"/>
              <a:gd name="connsiteY17995" fmla="*/ 1515377 h 7200899"/>
              <a:gd name="connsiteX17996" fmla="*/ 13227524 w 24516184"/>
              <a:gd name="connsiteY17996" fmla="*/ 1514489 h 7200899"/>
              <a:gd name="connsiteX17997" fmla="*/ 13237438 w 24516184"/>
              <a:gd name="connsiteY17997" fmla="*/ 1576109 h 7200899"/>
              <a:gd name="connsiteX17998" fmla="*/ 13206700 w 24516184"/>
              <a:gd name="connsiteY17998" fmla="*/ 1571214 h 7200899"/>
              <a:gd name="connsiteX17999" fmla="*/ 13227524 w 24516184"/>
              <a:gd name="connsiteY17999" fmla="*/ 1514489 h 7200899"/>
              <a:gd name="connsiteX18000" fmla="*/ 5531642 w 24516184"/>
              <a:gd name="connsiteY18000" fmla="*/ 1514489 h 7200899"/>
              <a:gd name="connsiteX18001" fmla="*/ 5541558 w 24516184"/>
              <a:gd name="connsiteY18001" fmla="*/ 1576109 h 7200899"/>
              <a:gd name="connsiteX18002" fmla="*/ 5510820 w 24516184"/>
              <a:gd name="connsiteY18002" fmla="*/ 1571214 h 7200899"/>
              <a:gd name="connsiteX18003" fmla="*/ 5531642 w 24516184"/>
              <a:gd name="connsiteY18003" fmla="*/ 1514489 h 7200899"/>
              <a:gd name="connsiteX18004" fmla="*/ 22517080 w 24516184"/>
              <a:gd name="connsiteY18004" fmla="*/ 1501293 h 7200899"/>
              <a:gd name="connsiteX18005" fmla="*/ 22528872 w 24516184"/>
              <a:gd name="connsiteY18005" fmla="*/ 1508138 h 7200899"/>
              <a:gd name="connsiteX18006" fmla="*/ 22489928 w 24516184"/>
              <a:gd name="connsiteY18006" fmla="*/ 1533820 h 7200899"/>
              <a:gd name="connsiteX18007" fmla="*/ 22504332 w 24516184"/>
              <a:gd name="connsiteY18007" fmla="*/ 1503851 h 7200899"/>
              <a:gd name="connsiteX18008" fmla="*/ 22517080 w 24516184"/>
              <a:gd name="connsiteY18008" fmla="*/ 1501293 h 7200899"/>
              <a:gd name="connsiteX18009" fmla="*/ 14820884 w 24516184"/>
              <a:gd name="connsiteY18009" fmla="*/ 1501293 h 7200899"/>
              <a:gd name="connsiteX18010" fmla="*/ 14832672 w 24516184"/>
              <a:gd name="connsiteY18010" fmla="*/ 1508138 h 7200899"/>
              <a:gd name="connsiteX18011" fmla="*/ 14793728 w 24516184"/>
              <a:gd name="connsiteY18011" fmla="*/ 1533820 h 7200899"/>
              <a:gd name="connsiteX18012" fmla="*/ 14808132 w 24516184"/>
              <a:gd name="connsiteY18012" fmla="*/ 1503851 h 7200899"/>
              <a:gd name="connsiteX18013" fmla="*/ 14820884 w 24516184"/>
              <a:gd name="connsiteY18013" fmla="*/ 1501293 h 7200899"/>
              <a:gd name="connsiteX18014" fmla="*/ 22275632 w 24516184"/>
              <a:gd name="connsiteY18014" fmla="*/ 1488753 h 7200899"/>
              <a:gd name="connsiteX18015" fmla="*/ 22326264 w 24516184"/>
              <a:gd name="connsiteY18015" fmla="*/ 1546572 h 7200899"/>
              <a:gd name="connsiteX18016" fmla="*/ 22322940 w 24516184"/>
              <a:gd name="connsiteY18016" fmla="*/ 1555262 h 7200899"/>
              <a:gd name="connsiteX18017" fmla="*/ 22338544 w 24516184"/>
              <a:gd name="connsiteY18017" fmla="*/ 1561819 h 7200899"/>
              <a:gd name="connsiteX18018" fmla="*/ 22312008 w 24516184"/>
              <a:gd name="connsiteY18018" fmla="*/ 1609729 h 7200899"/>
              <a:gd name="connsiteX18019" fmla="*/ 22304180 w 24516184"/>
              <a:gd name="connsiteY18019" fmla="*/ 1604316 h 7200899"/>
              <a:gd name="connsiteX18020" fmla="*/ 22303508 w 24516184"/>
              <a:gd name="connsiteY18020" fmla="*/ 1606087 h 7200899"/>
              <a:gd name="connsiteX18021" fmla="*/ 22250116 w 24516184"/>
              <a:gd name="connsiteY18021" fmla="*/ 1652379 h 7200899"/>
              <a:gd name="connsiteX18022" fmla="*/ 22275632 w 24516184"/>
              <a:gd name="connsiteY18022" fmla="*/ 1488753 h 7200899"/>
              <a:gd name="connsiteX18023" fmla="*/ 18169972 w 24516184"/>
              <a:gd name="connsiteY18023" fmla="*/ 1470014 h 7200899"/>
              <a:gd name="connsiteX18024" fmla="*/ 18228196 w 24516184"/>
              <a:gd name="connsiteY18024" fmla="*/ 1518196 h 7200899"/>
              <a:gd name="connsiteX18025" fmla="*/ 18155344 w 24516184"/>
              <a:gd name="connsiteY18025" fmla="*/ 1574452 h 7200899"/>
              <a:gd name="connsiteX18026" fmla="*/ 18142872 w 24516184"/>
              <a:gd name="connsiteY18026" fmla="*/ 1534614 h 7200899"/>
              <a:gd name="connsiteX18027" fmla="*/ 18169972 w 24516184"/>
              <a:gd name="connsiteY18027" fmla="*/ 1470014 h 7200899"/>
              <a:gd name="connsiteX18028" fmla="*/ 21119260 w 24516184"/>
              <a:gd name="connsiteY18028" fmla="*/ 1444010 h 7200899"/>
              <a:gd name="connsiteX18029" fmla="*/ 21147396 w 24516184"/>
              <a:gd name="connsiteY18029" fmla="*/ 1521945 h 7200899"/>
              <a:gd name="connsiteX18030" fmla="*/ 21066592 w 24516184"/>
              <a:gd name="connsiteY18030" fmla="*/ 1518380 h 7200899"/>
              <a:gd name="connsiteX18031" fmla="*/ 21072112 w 24516184"/>
              <a:gd name="connsiteY18031" fmla="*/ 1477889 h 7200899"/>
              <a:gd name="connsiteX18032" fmla="*/ 21119260 w 24516184"/>
              <a:gd name="connsiteY18032" fmla="*/ 1444010 h 7200899"/>
              <a:gd name="connsiteX18033" fmla="*/ 20408536 w 24516184"/>
              <a:gd name="connsiteY18033" fmla="*/ 1397108 h 7200899"/>
              <a:gd name="connsiteX18034" fmla="*/ 20436740 w 24516184"/>
              <a:gd name="connsiteY18034" fmla="*/ 1404235 h 7200899"/>
              <a:gd name="connsiteX18035" fmla="*/ 20436688 w 24516184"/>
              <a:gd name="connsiteY18035" fmla="*/ 1508907 h 7200899"/>
              <a:gd name="connsiteX18036" fmla="*/ 20389844 w 24516184"/>
              <a:gd name="connsiteY18036" fmla="*/ 1406145 h 7200899"/>
              <a:gd name="connsiteX18037" fmla="*/ 20408536 w 24516184"/>
              <a:gd name="connsiteY18037" fmla="*/ 1397108 h 7200899"/>
              <a:gd name="connsiteX18038" fmla="*/ 12712340 w 24516184"/>
              <a:gd name="connsiteY18038" fmla="*/ 1397108 h 7200899"/>
              <a:gd name="connsiteX18039" fmla="*/ 12740542 w 24516184"/>
              <a:gd name="connsiteY18039" fmla="*/ 1404235 h 7200899"/>
              <a:gd name="connsiteX18040" fmla="*/ 12740488 w 24516184"/>
              <a:gd name="connsiteY18040" fmla="*/ 1508907 h 7200899"/>
              <a:gd name="connsiteX18041" fmla="*/ 12693644 w 24516184"/>
              <a:gd name="connsiteY18041" fmla="*/ 1406145 h 7200899"/>
              <a:gd name="connsiteX18042" fmla="*/ 12712340 w 24516184"/>
              <a:gd name="connsiteY18042" fmla="*/ 1397108 h 7200899"/>
              <a:gd name="connsiteX18043" fmla="*/ 18526176 w 24516184"/>
              <a:gd name="connsiteY18043" fmla="*/ 1391842 h 7200899"/>
              <a:gd name="connsiteX18044" fmla="*/ 18552516 w 24516184"/>
              <a:gd name="connsiteY18044" fmla="*/ 1543138 h 7200899"/>
              <a:gd name="connsiteX18045" fmla="*/ 18480652 w 24516184"/>
              <a:gd name="connsiteY18045" fmla="*/ 1432482 h 7200899"/>
              <a:gd name="connsiteX18046" fmla="*/ 18526176 w 24516184"/>
              <a:gd name="connsiteY18046" fmla="*/ 1391842 h 7200899"/>
              <a:gd name="connsiteX18047" fmla="*/ 10830178 w 24516184"/>
              <a:gd name="connsiteY18047" fmla="*/ 1391842 h 7200899"/>
              <a:gd name="connsiteX18048" fmla="*/ 10856516 w 24516184"/>
              <a:gd name="connsiteY18048" fmla="*/ 1543138 h 7200899"/>
              <a:gd name="connsiteX18049" fmla="*/ 10784666 w 24516184"/>
              <a:gd name="connsiteY18049" fmla="*/ 1432482 h 7200899"/>
              <a:gd name="connsiteX18050" fmla="*/ 10830178 w 24516184"/>
              <a:gd name="connsiteY18050" fmla="*/ 1391842 h 7200899"/>
              <a:gd name="connsiteX18051" fmla="*/ 13695104 w 24516184"/>
              <a:gd name="connsiteY18051" fmla="*/ 1348841 h 7200899"/>
              <a:gd name="connsiteX18052" fmla="*/ 13710476 w 24516184"/>
              <a:gd name="connsiteY18052" fmla="*/ 1351290 h 7200899"/>
              <a:gd name="connsiteX18053" fmla="*/ 13720388 w 24516184"/>
              <a:gd name="connsiteY18053" fmla="*/ 1412914 h 7200899"/>
              <a:gd name="connsiteX18054" fmla="*/ 13689648 w 24516184"/>
              <a:gd name="connsiteY18054" fmla="*/ 1408017 h 7200899"/>
              <a:gd name="connsiteX18055" fmla="*/ 13695104 w 24516184"/>
              <a:gd name="connsiteY18055" fmla="*/ 1348841 h 7200899"/>
              <a:gd name="connsiteX18056" fmla="*/ 5999214 w 24516184"/>
              <a:gd name="connsiteY18056" fmla="*/ 1348841 h 7200899"/>
              <a:gd name="connsiteX18057" fmla="*/ 6014588 w 24516184"/>
              <a:gd name="connsiteY18057" fmla="*/ 1351290 h 7200899"/>
              <a:gd name="connsiteX18058" fmla="*/ 6024500 w 24516184"/>
              <a:gd name="connsiteY18058" fmla="*/ 1412914 h 7200899"/>
              <a:gd name="connsiteX18059" fmla="*/ 5993762 w 24516184"/>
              <a:gd name="connsiteY18059" fmla="*/ 1408017 h 7200899"/>
              <a:gd name="connsiteX18060" fmla="*/ 5999214 w 24516184"/>
              <a:gd name="connsiteY18060" fmla="*/ 1348841 h 7200899"/>
              <a:gd name="connsiteX18061" fmla="*/ 18967896 w 24516184"/>
              <a:gd name="connsiteY18061" fmla="*/ 1344610 h 7200899"/>
              <a:gd name="connsiteX18062" fmla="*/ 18995356 w 24516184"/>
              <a:gd name="connsiteY18062" fmla="*/ 1355646 h 7200899"/>
              <a:gd name="connsiteX18063" fmla="*/ 18963272 w 24516184"/>
              <a:gd name="connsiteY18063" fmla="*/ 1435759 h 7200899"/>
              <a:gd name="connsiteX18064" fmla="*/ 18942792 w 24516184"/>
              <a:gd name="connsiteY18064" fmla="*/ 1422584 h 7200899"/>
              <a:gd name="connsiteX18065" fmla="*/ 18967896 w 24516184"/>
              <a:gd name="connsiteY18065" fmla="*/ 1344610 h 7200899"/>
              <a:gd name="connsiteX18066" fmla="*/ 11271840 w 24516184"/>
              <a:gd name="connsiteY18066" fmla="*/ 1344610 h 7200899"/>
              <a:gd name="connsiteX18067" fmla="*/ 11299293 w 24516184"/>
              <a:gd name="connsiteY18067" fmla="*/ 1355646 h 7200899"/>
              <a:gd name="connsiteX18068" fmla="*/ 11267216 w 24516184"/>
              <a:gd name="connsiteY18068" fmla="*/ 1435759 h 7200899"/>
              <a:gd name="connsiteX18069" fmla="*/ 11246740 w 24516184"/>
              <a:gd name="connsiteY18069" fmla="*/ 1422584 h 7200899"/>
              <a:gd name="connsiteX18070" fmla="*/ 11271840 w 24516184"/>
              <a:gd name="connsiteY18070" fmla="*/ 1344610 h 7200899"/>
              <a:gd name="connsiteX18071" fmla="*/ 17784544 w 24516184"/>
              <a:gd name="connsiteY18071" fmla="*/ 1323061 h 7200899"/>
              <a:gd name="connsiteX18072" fmla="*/ 17816996 w 24516184"/>
              <a:gd name="connsiteY18072" fmla="*/ 1331752 h 7200899"/>
              <a:gd name="connsiteX18073" fmla="*/ 17868896 w 24516184"/>
              <a:gd name="connsiteY18073" fmla="*/ 1576198 h 7200899"/>
              <a:gd name="connsiteX18074" fmla="*/ 17839564 w 24516184"/>
              <a:gd name="connsiteY18074" fmla="*/ 1591736 h 7200899"/>
              <a:gd name="connsiteX18075" fmla="*/ 17691920 w 24516184"/>
              <a:gd name="connsiteY18075" fmla="*/ 1384180 h 7200899"/>
              <a:gd name="connsiteX18076" fmla="*/ 17752704 w 24516184"/>
              <a:gd name="connsiteY18076" fmla="*/ 1324815 h 7200899"/>
              <a:gd name="connsiteX18077" fmla="*/ 17784544 w 24516184"/>
              <a:gd name="connsiteY18077" fmla="*/ 1323061 h 7200899"/>
              <a:gd name="connsiteX18078" fmla="*/ 18717932 w 24516184"/>
              <a:gd name="connsiteY18078" fmla="*/ 1315296 h 7200899"/>
              <a:gd name="connsiteX18079" fmla="*/ 18711268 w 24516184"/>
              <a:gd name="connsiteY18079" fmla="*/ 1379016 h 7200899"/>
              <a:gd name="connsiteX18080" fmla="*/ 18709656 w 24516184"/>
              <a:gd name="connsiteY18080" fmla="*/ 1379620 h 7200899"/>
              <a:gd name="connsiteX18081" fmla="*/ 18741004 w 24516184"/>
              <a:gd name="connsiteY18081" fmla="*/ 1437150 h 7200899"/>
              <a:gd name="connsiteX18082" fmla="*/ 18741872 w 24516184"/>
              <a:gd name="connsiteY18082" fmla="*/ 1443314 h 7200899"/>
              <a:gd name="connsiteX18083" fmla="*/ 18761604 w 24516184"/>
              <a:gd name="connsiteY18083" fmla="*/ 1423933 h 7200899"/>
              <a:gd name="connsiteX18084" fmla="*/ 18796804 w 24516184"/>
              <a:gd name="connsiteY18084" fmla="*/ 1425038 h 7200899"/>
              <a:gd name="connsiteX18085" fmla="*/ 18760752 w 24516184"/>
              <a:gd name="connsiteY18085" fmla="*/ 1498786 h 7200899"/>
              <a:gd name="connsiteX18086" fmla="*/ 18750148 w 24516184"/>
              <a:gd name="connsiteY18086" fmla="*/ 1501906 h 7200899"/>
              <a:gd name="connsiteX18087" fmla="*/ 18751860 w 24516184"/>
              <a:gd name="connsiteY18087" fmla="*/ 1514034 h 7200899"/>
              <a:gd name="connsiteX18088" fmla="*/ 18715608 w 24516184"/>
              <a:gd name="connsiteY18088" fmla="*/ 1518344 h 7200899"/>
              <a:gd name="connsiteX18089" fmla="*/ 18711588 w 24516184"/>
              <a:gd name="connsiteY18089" fmla="*/ 1513235 h 7200899"/>
              <a:gd name="connsiteX18090" fmla="*/ 18704636 w 24516184"/>
              <a:gd name="connsiteY18090" fmla="*/ 1515283 h 7200899"/>
              <a:gd name="connsiteX18091" fmla="*/ 18707092 w 24516184"/>
              <a:gd name="connsiteY18091" fmla="*/ 1507539 h 7200899"/>
              <a:gd name="connsiteX18092" fmla="*/ 18693740 w 24516184"/>
              <a:gd name="connsiteY18092" fmla="*/ 1490595 h 7200899"/>
              <a:gd name="connsiteX18093" fmla="*/ 18667912 w 24516184"/>
              <a:gd name="connsiteY18093" fmla="*/ 1367750 h 7200899"/>
              <a:gd name="connsiteX18094" fmla="*/ 18668144 w 24516184"/>
              <a:gd name="connsiteY18094" fmla="*/ 1367776 h 7200899"/>
              <a:gd name="connsiteX18095" fmla="*/ 18668104 w 24516184"/>
              <a:gd name="connsiteY18095" fmla="*/ 1367742 h 7200899"/>
              <a:gd name="connsiteX18096" fmla="*/ 18689044 w 24516184"/>
              <a:gd name="connsiteY18096" fmla="*/ 1322867 h 7200899"/>
              <a:gd name="connsiteX18097" fmla="*/ 18717932 w 24516184"/>
              <a:gd name="connsiteY18097" fmla="*/ 1315296 h 7200899"/>
              <a:gd name="connsiteX18098" fmla="*/ 11021913 w 24516184"/>
              <a:gd name="connsiteY18098" fmla="*/ 1315296 h 7200899"/>
              <a:gd name="connsiteX18099" fmla="*/ 11015247 w 24516184"/>
              <a:gd name="connsiteY18099" fmla="*/ 1379016 h 7200899"/>
              <a:gd name="connsiteX18100" fmla="*/ 11013641 w 24516184"/>
              <a:gd name="connsiteY18100" fmla="*/ 1379620 h 7200899"/>
              <a:gd name="connsiteX18101" fmla="*/ 11044982 w 24516184"/>
              <a:gd name="connsiteY18101" fmla="*/ 1437150 h 7200899"/>
              <a:gd name="connsiteX18102" fmla="*/ 11045849 w 24516184"/>
              <a:gd name="connsiteY18102" fmla="*/ 1443314 h 7200899"/>
              <a:gd name="connsiteX18103" fmla="*/ 11065574 w 24516184"/>
              <a:gd name="connsiteY18103" fmla="*/ 1423933 h 7200899"/>
              <a:gd name="connsiteX18104" fmla="*/ 11100774 w 24516184"/>
              <a:gd name="connsiteY18104" fmla="*/ 1425038 h 7200899"/>
              <a:gd name="connsiteX18105" fmla="*/ 11064727 w 24516184"/>
              <a:gd name="connsiteY18105" fmla="*/ 1498786 h 7200899"/>
              <a:gd name="connsiteX18106" fmla="*/ 11054126 w 24516184"/>
              <a:gd name="connsiteY18106" fmla="*/ 1501906 h 7200899"/>
              <a:gd name="connsiteX18107" fmla="*/ 11055836 w 24516184"/>
              <a:gd name="connsiteY18107" fmla="*/ 1514034 h 7200899"/>
              <a:gd name="connsiteX18108" fmla="*/ 11019589 w 24516184"/>
              <a:gd name="connsiteY18108" fmla="*/ 1518344 h 7200899"/>
              <a:gd name="connsiteX18109" fmla="*/ 11015568 w 24516184"/>
              <a:gd name="connsiteY18109" fmla="*/ 1513235 h 7200899"/>
              <a:gd name="connsiteX18110" fmla="*/ 11008615 w 24516184"/>
              <a:gd name="connsiteY18110" fmla="*/ 1515283 h 7200899"/>
              <a:gd name="connsiteX18111" fmla="*/ 11011073 w 24516184"/>
              <a:gd name="connsiteY18111" fmla="*/ 1507539 h 7200899"/>
              <a:gd name="connsiteX18112" fmla="*/ 10997725 w 24516184"/>
              <a:gd name="connsiteY18112" fmla="*/ 1490595 h 7200899"/>
              <a:gd name="connsiteX18113" fmla="*/ 10971896 w 24516184"/>
              <a:gd name="connsiteY18113" fmla="*/ 1367750 h 7200899"/>
              <a:gd name="connsiteX18114" fmla="*/ 10972128 w 24516184"/>
              <a:gd name="connsiteY18114" fmla="*/ 1367776 h 7200899"/>
              <a:gd name="connsiteX18115" fmla="*/ 10972092 w 24516184"/>
              <a:gd name="connsiteY18115" fmla="*/ 1367742 h 7200899"/>
              <a:gd name="connsiteX18116" fmla="*/ 10993023 w 24516184"/>
              <a:gd name="connsiteY18116" fmla="*/ 1322867 h 7200899"/>
              <a:gd name="connsiteX18117" fmla="*/ 11021913 w 24516184"/>
              <a:gd name="connsiteY18117" fmla="*/ 1315296 h 7200899"/>
              <a:gd name="connsiteX18118" fmla="*/ 21203612 w 24516184"/>
              <a:gd name="connsiteY18118" fmla="*/ 1312099 h 7200899"/>
              <a:gd name="connsiteX18119" fmla="*/ 21214432 w 24516184"/>
              <a:gd name="connsiteY18119" fmla="*/ 1322196 h 7200899"/>
              <a:gd name="connsiteX18120" fmla="*/ 21214928 w 24516184"/>
              <a:gd name="connsiteY18120" fmla="*/ 1321804 h 7200899"/>
              <a:gd name="connsiteX18121" fmla="*/ 21218664 w 24516184"/>
              <a:gd name="connsiteY18121" fmla="*/ 1326142 h 7200899"/>
              <a:gd name="connsiteX18122" fmla="*/ 21222056 w 24516184"/>
              <a:gd name="connsiteY18122" fmla="*/ 1329304 h 7200899"/>
              <a:gd name="connsiteX18123" fmla="*/ 21221836 w 24516184"/>
              <a:gd name="connsiteY18123" fmla="*/ 1329826 h 7200899"/>
              <a:gd name="connsiteX18124" fmla="*/ 21245844 w 24516184"/>
              <a:gd name="connsiteY18124" fmla="*/ 1357708 h 7200899"/>
              <a:gd name="connsiteX18125" fmla="*/ 21192156 w 24516184"/>
              <a:gd name="connsiteY18125" fmla="*/ 1427751 h 7200899"/>
              <a:gd name="connsiteX18126" fmla="*/ 21169740 w 24516184"/>
              <a:gd name="connsiteY18126" fmla="*/ 1404810 h 7200899"/>
              <a:gd name="connsiteX18127" fmla="*/ 21171132 w 24516184"/>
              <a:gd name="connsiteY18127" fmla="*/ 1389980 h 7200899"/>
              <a:gd name="connsiteX18128" fmla="*/ 21146332 w 24516184"/>
              <a:gd name="connsiteY18128" fmla="*/ 1357922 h 7200899"/>
              <a:gd name="connsiteX18129" fmla="*/ 21203612 w 24516184"/>
              <a:gd name="connsiteY18129" fmla="*/ 1312099 h 7200899"/>
              <a:gd name="connsiteX18130" fmla="*/ 13507412 w 24516184"/>
              <a:gd name="connsiteY18130" fmla="*/ 1312099 h 7200899"/>
              <a:gd name="connsiteX18131" fmla="*/ 13518232 w 24516184"/>
              <a:gd name="connsiteY18131" fmla="*/ 1322196 h 7200899"/>
              <a:gd name="connsiteX18132" fmla="*/ 13518732 w 24516184"/>
              <a:gd name="connsiteY18132" fmla="*/ 1321804 h 7200899"/>
              <a:gd name="connsiteX18133" fmla="*/ 13522468 w 24516184"/>
              <a:gd name="connsiteY18133" fmla="*/ 1326142 h 7200899"/>
              <a:gd name="connsiteX18134" fmla="*/ 13525856 w 24516184"/>
              <a:gd name="connsiteY18134" fmla="*/ 1329304 h 7200899"/>
              <a:gd name="connsiteX18135" fmla="*/ 13525636 w 24516184"/>
              <a:gd name="connsiteY18135" fmla="*/ 1329826 h 7200899"/>
              <a:gd name="connsiteX18136" fmla="*/ 13549644 w 24516184"/>
              <a:gd name="connsiteY18136" fmla="*/ 1357708 h 7200899"/>
              <a:gd name="connsiteX18137" fmla="*/ 13540334 w 24516184"/>
              <a:gd name="connsiteY18137" fmla="*/ 1384216 h 7200899"/>
              <a:gd name="connsiteX18138" fmla="*/ 13674272 w 24516184"/>
              <a:gd name="connsiteY18138" fmla="*/ 1405564 h 7200899"/>
              <a:gd name="connsiteX18139" fmla="*/ 13689644 w 24516184"/>
              <a:gd name="connsiteY18139" fmla="*/ 1408017 h 7200899"/>
              <a:gd name="connsiteX18140" fmla="*/ 13684184 w 24516184"/>
              <a:gd name="connsiteY18140" fmla="*/ 1467186 h 7200899"/>
              <a:gd name="connsiteX18141" fmla="*/ 13745664 w 24516184"/>
              <a:gd name="connsiteY18141" fmla="*/ 1476986 h 7200899"/>
              <a:gd name="connsiteX18142" fmla="*/ 13847800 w 24516184"/>
              <a:gd name="connsiteY18142" fmla="*/ 1553312 h 7200899"/>
              <a:gd name="connsiteX18143" fmla="*/ 13755576 w 24516184"/>
              <a:gd name="connsiteY18143" fmla="*/ 1538610 h 7200899"/>
              <a:gd name="connsiteX18144" fmla="*/ 13765488 w 24516184"/>
              <a:gd name="connsiteY18144" fmla="*/ 1600233 h 7200899"/>
              <a:gd name="connsiteX18145" fmla="*/ 13780856 w 24516184"/>
              <a:gd name="connsiteY18145" fmla="*/ 1602683 h 7200899"/>
              <a:gd name="connsiteX18146" fmla="*/ 13775396 w 24516184"/>
              <a:gd name="connsiteY18146" fmla="*/ 1661859 h 7200899"/>
              <a:gd name="connsiteX18147" fmla="*/ 13821512 w 24516184"/>
              <a:gd name="connsiteY18147" fmla="*/ 1669208 h 7200899"/>
              <a:gd name="connsiteX18148" fmla="*/ 13986132 w 24516184"/>
              <a:gd name="connsiteY18148" fmla="*/ 1575357 h 7200899"/>
              <a:gd name="connsiteX18149" fmla="*/ 14068444 w 24516184"/>
              <a:gd name="connsiteY18149" fmla="*/ 1528439 h 7200899"/>
              <a:gd name="connsiteX18150" fmla="*/ 14150756 w 24516184"/>
              <a:gd name="connsiteY18150" fmla="*/ 1481513 h 7200899"/>
              <a:gd name="connsiteX18151" fmla="*/ 14166128 w 24516184"/>
              <a:gd name="connsiteY18151" fmla="*/ 1483964 h 7200899"/>
              <a:gd name="connsiteX18152" fmla="*/ 14217696 w 24516184"/>
              <a:gd name="connsiteY18152" fmla="*/ 1432141 h 7200899"/>
              <a:gd name="connsiteX18153" fmla="*/ 14340658 w 24516184"/>
              <a:gd name="connsiteY18153" fmla="*/ 1451739 h 7200899"/>
              <a:gd name="connsiteX18154" fmla="*/ 14432880 w 24516184"/>
              <a:gd name="connsiteY18154" fmla="*/ 1466439 h 7200899"/>
              <a:gd name="connsiteX18155" fmla="*/ 14422968 w 24516184"/>
              <a:gd name="connsiteY18155" fmla="*/ 1404815 h 7200899"/>
              <a:gd name="connsiteX18156" fmla="*/ 14469078 w 24516184"/>
              <a:gd name="connsiteY18156" fmla="*/ 1412166 h 7200899"/>
              <a:gd name="connsiteX18157" fmla="*/ 14484452 w 24516184"/>
              <a:gd name="connsiteY18157" fmla="*/ 1414615 h 7200899"/>
              <a:gd name="connsiteX18158" fmla="*/ 14499820 w 24516184"/>
              <a:gd name="connsiteY18158" fmla="*/ 1417067 h 7200899"/>
              <a:gd name="connsiteX18159" fmla="*/ 14515192 w 24516184"/>
              <a:gd name="connsiteY18159" fmla="*/ 1419517 h 7200899"/>
              <a:gd name="connsiteX18160" fmla="*/ 14530560 w 24516184"/>
              <a:gd name="connsiteY18160" fmla="*/ 1421965 h 7200899"/>
              <a:gd name="connsiteX18161" fmla="*/ 14525046 w 24516184"/>
              <a:gd name="connsiteY18161" fmla="*/ 1505524 h 7200899"/>
              <a:gd name="connsiteX18162" fmla="*/ 14531730 w 24516184"/>
              <a:gd name="connsiteY18162" fmla="*/ 1530499 h 7200899"/>
              <a:gd name="connsiteX18163" fmla="*/ 14543414 w 24516184"/>
              <a:gd name="connsiteY18163" fmla="*/ 1506599 h 7200899"/>
              <a:gd name="connsiteX18164" fmla="*/ 14579432 w 24516184"/>
              <a:gd name="connsiteY18164" fmla="*/ 1488751 h 7200899"/>
              <a:gd name="connsiteX18165" fmla="*/ 14630064 w 24516184"/>
              <a:gd name="connsiteY18165" fmla="*/ 1546569 h 7200899"/>
              <a:gd name="connsiteX18166" fmla="*/ 14626742 w 24516184"/>
              <a:gd name="connsiteY18166" fmla="*/ 1555261 h 7200899"/>
              <a:gd name="connsiteX18167" fmla="*/ 14642344 w 24516184"/>
              <a:gd name="connsiteY18167" fmla="*/ 1561817 h 7200899"/>
              <a:gd name="connsiteX18168" fmla="*/ 14615808 w 24516184"/>
              <a:gd name="connsiteY18168" fmla="*/ 1609726 h 7200899"/>
              <a:gd name="connsiteX18169" fmla="*/ 14607984 w 24516184"/>
              <a:gd name="connsiteY18169" fmla="*/ 1604314 h 7200899"/>
              <a:gd name="connsiteX18170" fmla="*/ 14607310 w 24516184"/>
              <a:gd name="connsiteY18170" fmla="*/ 1606085 h 7200899"/>
              <a:gd name="connsiteX18171" fmla="*/ 14599276 w 24516184"/>
              <a:gd name="connsiteY18171" fmla="*/ 1613050 h 7200899"/>
              <a:gd name="connsiteX18172" fmla="*/ 14625620 w 24516184"/>
              <a:gd name="connsiteY18172" fmla="*/ 1617248 h 7200899"/>
              <a:gd name="connsiteX18173" fmla="*/ 14637144 w 24516184"/>
              <a:gd name="connsiteY18173" fmla="*/ 1619083 h 7200899"/>
              <a:gd name="connsiteX18174" fmla="*/ 14714000 w 24516184"/>
              <a:gd name="connsiteY18174" fmla="*/ 1631332 h 7200899"/>
              <a:gd name="connsiteX18175" fmla="*/ 14765572 w 24516184"/>
              <a:gd name="connsiteY18175" fmla="*/ 1579512 h 7200899"/>
              <a:gd name="connsiteX18176" fmla="*/ 14780936 w 24516184"/>
              <a:gd name="connsiteY18176" fmla="*/ 1581963 h 7200899"/>
              <a:gd name="connsiteX18177" fmla="*/ 14760112 w 24516184"/>
              <a:gd name="connsiteY18177" fmla="*/ 1638682 h 7200899"/>
              <a:gd name="connsiteX18178" fmla="*/ 14800758 w 24516184"/>
              <a:gd name="connsiteY18178" fmla="*/ 1705206 h 7200899"/>
              <a:gd name="connsiteX18179" fmla="*/ 14708540 w 24516184"/>
              <a:gd name="connsiteY18179" fmla="*/ 1690507 h 7200899"/>
              <a:gd name="connsiteX18180" fmla="*/ 14677796 w 24516184"/>
              <a:gd name="connsiteY18180" fmla="*/ 1685605 h 7200899"/>
              <a:gd name="connsiteX18181" fmla="*/ 14662424 w 24516184"/>
              <a:gd name="connsiteY18181" fmla="*/ 1683156 h 7200899"/>
              <a:gd name="connsiteX18182" fmla="*/ 14647060 w 24516184"/>
              <a:gd name="connsiteY18182" fmla="*/ 1680709 h 7200899"/>
              <a:gd name="connsiteX18183" fmla="*/ 14637452 w 24516184"/>
              <a:gd name="connsiteY18183" fmla="*/ 1679175 h 7200899"/>
              <a:gd name="connsiteX18184" fmla="*/ 14618236 w 24516184"/>
              <a:gd name="connsiteY18184" fmla="*/ 1676113 h 7200899"/>
              <a:gd name="connsiteX18185" fmla="*/ 14600942 w 24516184"/>
              <a:gd name="connsiteY18185" fmla="*/ 1673355 h 7200899"/>
              <a:gd name="connsiteX18186" fmla="*/ 14718448 w 24516184"/>
              <a:gd name="connsiteY18186" fmla="*/ 1752132 h 7200899"/>
              <a:gd name="connsiteX18187" fmla="*/ 14749190 w 24516184"/>
              <a:gd name="connsiteY18187" fmla="*/ 1757030 h 7200899"/>
              <a:gd name="connsiteX18188" fmla="*/ 14933634 w 24516184"/>
              <a:gd name="connsiteY18188" fmla="*/ 1786430 h 7200899"/>
              <a:gd name="connsiteX18189" fmla="*/ 14958916 w 24516184"/>
              <a:gd name="connsiteY18189" fmla="*/ 1850505 h 7200899"/>
              <a:gd name="connsiteX18190" fmla="*/ 14989658 w 24516184"/>
              <a:gd name="connsiteY18190" fmla="*/ 1855405 h 7200899"/>
              <a:gd name="connsiteX18191" fmla="*/ 14932626 w 24516184"/>
              <a:gd name="connsiteY18191" fmla="*/ 1966398 h 7200899"/>
              <a:gd name="connsiteX18192" fmla="*/ 14947998 w 24516184"/>
              <a:gd name="connsiteY18192" fmla="*/ 1968849 h 7200899"/>
              <a:gd name="connsiteX18193" fmla="*/ 14978738 w 24516184"/>
              <a:gd name="connsiteY18193" fmla="*/ 1973749 h 7200899"/>
              <a:gd name="connsiteX18194" fmla="*/ 14998556 w 24516184"/>
              <a:gd name="connsiteY18194" fmla="*/ 2096998 h 7200899"/>
              <a:gd name="connsiteX18195" fmla="*/ 15008468 w 24516184"/>
              <a:gd name="connsiteY18195" fmla="*/ 2158621 h 7200899"/>
              <a:gd name="connsiteX18196" fmla="*/ 15075408 w 24516184"/>
              <a:gd name="connsiteY18196" fmla="*/ 2109247 h 7200899"/>
              <a:gd name="connsiteX18197" fmla="*/ 15085320 w 24516184"/>
              <a:gd name="connsiteY18197" fmla="*/ 2170874 h 7200899"/>
              <a:gd name="connsiteX18198" fmla="*/ 15100688 w 24516184"/>
              <a:gd name="connsiteY18198" fmla="*/ 2173321 h 7200899"/>
              <a:gd name="connsiteX18199" fmla="*/ 15131432 w 24516184"/>
              <a:gd name="connsiteY18199" fmla="*/ 2178220 h 7200899"/>
              <a:gd name="connsiteX18200" fmla="*/ 15146800 w 24516184"/>
              <a:gd name="connsiteY18200" fmla="*/ 2180670 h 7200899"/>
              <a:gd name="connsiteX18201" fmla="*/ 15162172 w 24516184"/>
              <a:gd name="connsiteY18201" fmla="*/ 2183119 h 7200899"/>
              <a:gd name="connsiteX18202" fmla="*/ 15160932 w 24516184"/>
              <a:gd name="connsiteY18202" fmla="*/ 2175419 h 7200899"/>
              <a:gd name="connsiteX18203" fmla="*/ 15182880 w 24516184"/>
              <a:gd name="connsiteY18203" fmla="*/ 2148117 h 7200899"/>
              <a:gd name="connsiteX18204" fmla="*/ 15182872 w 24516184"/>
              <a:gd name="connsiteY18204" fmla="*/ 2148893 h 7200899"/>
              <a:gd name="connsiteX18205" fmla="*/ 15182880 w 24516184"/>
              <a:gd name="connsiteY18205" fmla="*/ 2148118 h 7200899"/>
              <a:gd name="connsiteX18206" fmla="*/ 15198368 w 24516184"/>
              <a:gd name="connsiteY18206" fmla="*/ 2128854 h 7200899"/>
              <a:gd name="connsiteX18207" fmla="*/ 15198372 w 24516184"/>
              <a:gd name="connsiteY18207" fmla="*/ 2128846 h 7200899"/>
              <a:gd name="connsiteX18208" fmla="*/ 15244480 w 24516184"/>
              <a:gd name="connsiteY18208" fmla="*/ 2136199 h 7200899"/>
              <a:gd name="connsiteX18209" fmla="*/ 15259852 w 24516184"/>
              <a:gd name="connsiteY18209" fmla="*/ 2138646 h 7200899"/>
              <a:gd name="connsiteX18210" fmla="*/ 15269456 w 24516184"/>
              <a:gd name="connsiteY18210" fmla="*/ 2140180 h 7200899"/>
              <a:gd name="connsiteX18211" fmla="*/ 15382812 w 24516184"/>
              <a:gd name="connsiteY18211" fmla="*/ 2158245 h 7200899"/>
              <a:gd name="connsiteX18212" fmla="*/ 15372904 w 24516184"/>
              <a:gd name="connsiteY18212" fmla="*/ 2096622 h 7200899"/>
              <a:gd name="connsiteX18213" fmla="*/ 15388276 w 24516184"/>
              <a:gd name="connsiteY18213" fmla="*/ 2099072 h 7200899"/>
              <a:gd name="connsiteX18214" fmla="*/ 15434384 w 24516184"/>
              <a:gd name="connsiteY18214" fmla="*/ 2106419 h 7200899"/>
              <a:gd name="connsiteX18215" fmla="*/ 15495864 w 24516184"/>
              <a:gd name="connsiteY18215" fmla="*/ 2116221 h 7200899"/>
              <a:gd name="connsiteX18216" fmla="*/ 15490408 w 24516184"/>
              <a:gd name="connsiteY18216" fmla="*/ 2175397 h 7200899"/>
              <a:gd name="connsiteX18217" fmla="*/ 15551884 w 24516184"/>
              <a:gd name="connsiteY18217" fmla="*/ 2185197 h 7200899"/>
              <a:gd name="connsiteX18218" fmla="*/ 15541980 w 24516184"/>
              <a:gd name="connsiteY18218" fmla="*/ 2123571 h 7200899"/>
              <a:gd name="connsiteX18219" fmla="*/ 15618828 w 24516184"/>
              <a:gd name="connsiteY18219" fmla="*/ 2135820 h 7200899"/>
              <a:gd name="connsiteX18220" fmla="*/ 15634200 w 24516184"/>
              <a:gd name="connsiteY18220" fmla="*/ 2138271 h 7200899"/>
              <a:gd name="connsiteX18221" fmla="*/ 15664944 w 24516184"/>
              <a:gd name="connsiteY18221" fmla="*/ 2143170 h 7200899"/>
              <a:gd name="connsiteX18222" fmla="*/ 15670400 w 24516184"/>
              <a:gd name="connsiteY18222" fmla="*/ 2083997 h 7200899"/>
              <a:gd name="connsiteX18223" fmla="*/ 15608920 w 24516184"/>
              <a:gd name="connsiteY18223" fmla="*/ 2074197 h 7200899"/>
              <a:gd name="connsiteX18224" fmla="*/ 15547440 w 24516184"/>
              <a:gd name="connsiteY18224" fmla="*/ 2064398 h 7200899"/>
              <a:gd name="connsiteX18225" fmla="*/ 15547440 w 24516184"/>
              <a:gd name="connsiteY18225" fmla="*/ 2064400 h 7200899"/>
              <a:gd name="connsiteX18226" fmla="*/ 15501326 w 24516184"/>
              <a:gd name="connsiteY18226" fmla="*/ 2057051 h 7200899"/>
              <a:gd name="connsiteX18227" fmla="*/ 15439846 w 24516184"/>
              <a:gd name="connsiteY18227" fmla="*/ 2047251 h 7200899"/>
              <a:gd name="connsiteX18228" fmla="*/ 15424476 w 24516184"/>
              <a:gd name="connsiteY18228" fmla="*/ 2044800 h 7200899"/>
              <a:gd name="connsiteX18229" fmla="*/ 15409106 w 24516184"/>
              <a:gd name="connsiteY18229" fmla="*/ 2042350 h 7200899"/>
              <a:gd name="connsiteX18230" fmla="*/ 15429934 w 24516184"/>
              <a:gd name="connsiteY18230" fmla="*/ 1985627 h 7200899"/>
              <a:gd name="connsiteX18231" fmla="*/ 15445306 w 24516184"/>
              <a:gd name="connsiteY18231" fmla="*/ 1988076 h 7200899"/>
              <a:gd name="connsiteX18232" fmla="*/ 15460674 w 24516184"/>
              <a:gd name="connsiteY18232" fmla="*/ 1990526 h 7200899"/>
              <a:gd name="connsiteX18233" fmla="*/ 15476046 w 24516184"/>
              <a:gd name="connsiteY18233" fmla="*/ 1992977 h 7200899"/>
              <a:gd name="connsiteX18234" fmla="*/ 15547232 w 24516184"/>
              <a:gd name="connsiteY18234" fmla="*/ 2029655 h 7200899"/>
              <a:gd name="connsiteX18235" fmla="*/ 15547440 w 24516184"/>
              <a:gd name="connsiteY18235" fmla="*/ 2064396 h 7200899"/>
              <a:gd name="connsiteX18236" fmla="*/ 15562120 w 24516184"/>
              <a:gd name="connsiteY18236" fmla="*/ 2032026 h 7200899"/>
              <a:gd name="connsiteX18237" fmla="*/ 15599004 w 24516184"/>
              <a:gd name="connsiteY18237" fmla="*/ 2012574 h 7200899"/>
              <a:gd name="connsiteX18238" fmla="*/ 15645120 w 24516184"/>
              <a:gd name="connsiteY18238" fmla="*/ 2019923 h 7200899"/>
              <a:gd name="connsiteX18239" fmla="*/ 15650580 w 24516184"/>
              <a:gd name="connsiteY18239" fmla="*/ 1960753 h 7200899"/>
              <a:gd name="connsiteX18240" fmla="*/ 15635208 w 24516184"/>
              <a:gd name="connsiteY18240" fmla="*/ 1958303 h 7200899"/>
              <a:gd name="connsiteX18241" fmla="*/ 15640668 w 24516184"/>
              <a:gd name="connsiteY18241" fmla="*/ 1899130 h 7200899"/>
              <a:gd name="connsiteX18242" fmla="*/ 15625296 w 24516184"/>
              <a:gd name="connsiteY18242" fmla="*/ 1896680 h 7200899"/>
              <a:gd name="connsiteX18243" fmla="*/ 15646124 w 24516184"/>
              <a:gd name="connsiteY18243" fmla="*/ 1839953 h 7200899"/>
              <a:gd name="connsiteX18244" fmla="*/ 15661496 w 24516184"/>
              <a:gd name="connsiteY18244" fmla="*/ 1842405 h 7200899"/>
              <a:gd name="connsiteX18245" fmla="*/ 15671404 w 24516184"/>
              <a:gd name="connsiteY18245" fmla="*/ 1904029 h 7200899"/>
              <a:gd name="connsiteX18246" fmla="*/ 15686780 w 24516184"/>
              <a:gd name="connsiteY18246" fmla="*/ 1906476 h 7200899"/>
              <a:gd name="connsiteX18247" fmla="*/ 15738348 w 24516184"/>
              <a:gd name="connsiteY18247" fmla="*/ 1854655 h 7200899"/>
              <a:gd name="connsiteX18248" fmla="*/ 15784460 w 24516184"/>
              <a:gd name="connsiteY18248" fmla="*/ 1862005 h 7200899"/>
              <a:gd name="connsiteX18249" fmla="*/ 15815196 w 24516184"/>
              <a:gd name="connsiteY18249" fmla="*/ 1866902 h 7200899"/>
              <a:gd name="connsiteX18250" fmla="*/ 15876680 w 24516184"/>
              <a:gd name="connsiteY18250" fmla="*/ 1876702 h 7200899"/>
              <a:gd name="connsiteX18251" fmla="*/ 15892052 w 24516184"/>
              <a:gd name="connsiteY18251" fmla="*/ 1879152 h 7200899"/>
              <a:gd name="connsiteX18252" fmla="*/ 15907420 w 24516184"/>
              <a:gd name="connsiteY18252" fmla="*/ 1881604 h 7200899"/>
              <a:gd name="connsiteX18253" fmla="*/ 15922792 w 24516184"/>
              <a:gd name="connsiteY18253" fmla="*/ 1884054 h 7200899"/>
              <a:gd name="connsiteX18254" fmla="*/ 15939800 w 24516184"/>
              <a:gd name="connsiteY18254" fmla="*/ 1937427 h 7200899"/>
              <a:gd name="connsiteX18255" fmla="*/ 15948076 w 24516184"/>
              <a:gd name="connsiteY18255" fmla="*/ 1948131 h 7200899"/>
              <a:gd name="connsiteX18256" fmla="*/ 15946152 w 24516184"/>
              <a:gd name="connsiteY18256" fmla="*/ 1947822 h 7200899"/>
              <a:gd name="connsiteX18257" fmla="*/ 15932704 w 24516184"/>
              <a:gd name="connsiteY18257" fmla="*/ 1945678 h 7200899"/>
              <a:gd name="connsiteX18258" fmla="*/ 15901960 w 24516184"/>
              <a:gd name="connsiteY18258" fmla="*/ 1940779 h 7200899"/>
              <a:gd name="connsiteX18259" fmla="*/ 15840480 w 24516184"/>
              <a:gd name="connsiteY18259" fmla="*/ 1930976 h 7200899"/>
              <a:gd name="connsiteX18260" fmla="*/ 15825112 w 24516184"/>
              <a:gd name="connsiteY18260" fmla="*/ 1928529 h 7200899"/>
              <a:gd name="connsiteX18261" fmla="*/ 15809736 w 24516184"/>
              <a:gd name="connsiteY18261" fmla="*/ 1926079 h 7200899"/>
              <a:gd name="connsiteX18262" fmla="*/ 15794368 w 24516184"/>
              <a:gd name="connsiteY18262" fmla="*/ 1923627 h 7200899"/>
              <a:gd name="connsiteX18263" fmla="*/ 15779000 w 24516184"/>
              <a:gd name="connsiteY18263" fmla="*/ 1921179 h 7200899"/>
              <a:gd name="connsiteX18264" fmla="*/ 15819648 w 24516184"/>
              <a:gd name="connsiteY18264" fmla="*/ 1987702 h 7200899"/>
              <a:gd name="connsiteX18265" fmla="*/ 15835020 w 24516184"/>
              <a:gd name="connsiteY18265" fmla="*/ 1990152 h 7200899"/>
              <a:gd name="connsiteX18266" fmla="*/ 15881136 w 24516184"/>
              <a:gd name="connsiteY18266" fmla="*/ 1997505 h 7200899"/>
              <a:gd name="connsiteX18267" fmla="*/ 15896500 w 24516184"/>
              <a:gd name="connsiteY18267" fmla="*/ 1999952 h 7200899"/>
              <a:gd name="connsiteX18268" fmla="*/ 15875672 w 24516184"/>
              <a:gd name="connsiteY18268" fmla="*/ 2056673 h 7200899"/>
              <a:gd name="connsiteX18269" fmla="*/ 15798820 w 24516184"/>
              <a:gd name="connsiteY18269" fmla="*/ 2044426 h 7200899"/>
              <a:gd name="connsiteX18270" fmla="*/ 15839476 w 24516184"/>
              <a:gd name="connsiteY18270" fmla="*/ 2110948 h 7200899"/>
              <a:gd name="connsiteX18271" fmla="*/ 15824104 w 24516184"/>
              <a:gd name="connsiteY18271" fmla="*/ 2108495 h 7200899"/>
              <a:gd name="connsiteX18272" fmla="*/ 15808732 w 24516184"/>
              <a:gd name="connsiteY18272" fmla="*/ 2106047 h 7200899"/>
              <a:gd name="connsiteX18273" fmla="*/ 15716508 w 24516184"/>
              <a:gd name="connsiteY18273" fmla="*/ 2091346 h 7200899"/>
              <a:gd name="connsiteX18274" fmla="*/ 15741792 w 24516184"/>
              <a:gd name="connsiteY18274" fmla="*/ 2155420 h 7200899"/>
              <a:gd name="connsiteX18275" fmla="*/ 15818644 w 24516184"/>
              <a:gd name="connsiteY18275" fmla="*/ 2167671 h 7200899"/>
              <a:gd name="connsiteX18276" fmla="*/ 15834016 w 24516184"/>
              <a:gd name="connsiteY18276" fmla="*/ 2170122 h 7200899"/>
              <a:gd name="connsiteX18277" fmla="*/ 15849384 w 24516184"/>
              <a:gd name="connsiteY18277" fmla="*/ 2172569 h 7200899"/>
              <a:gd name="connsiteX18278" fmla="*/ 15880124 w 24516184"/>
              <a:gd name="connsiteY18278" fmla="*/ 2177471 h 7200899"/>
              <a:gd name="connsiteX18279" fmla="*/ 15905408 w 24516184"/>
              <a:gd name="connsiteY18279" fmla="*/ 2241547 h 7200899"/>
              <a:gd name="connsiteX18280" fmla="*/ 16033824 w 24516184"/>
              <a:gd name="connsiteY18280" fmla="*/ 2201971 h 7200899"/>
              <a:gd name="connsiteX18281" fmla="*/ 16064568 w 24516184"/>
              <a:gd name="connsiteY18281" fmla="*/ 2206870 h 7200899"/>
              <a:gd name="connsiteX18282" fmla="*/ 16126052 w 24516184"/>
              <a:gd name="connsiteY18282" fmla="*/ 2216669 h 7200899"/>
              <a:gd name="connsiteX18283" fmla="*/ 16162252 w 24516184"/>
              <a:gd name="connsiteY18283" fmla="*/ 2162397 h 7200899"/>
              <a:gd name="connsiteX18284" fmla="*/ 16146880 w 24516184"/>
              <a:gd name="connsiteY18284" fmla="*/ 2159943 h 7200899"/>
              <a:gd name="connsiteX18285" fmla="*/ 16136968 w 24516184"/>
              <a:gd name="connsiteY18285" fmla="*/ 2098323 h 7200899"/>
              <a:gd name="connsiteX18286" fmla="*/ 16152340 w 24516184"/>
              <a:gd name="connsiteY18286" fmla="*/ 2100774 h 7200899"/>
              <a:gd name="connsiteX18287" fmla="*/ 16178632 w 24516184"/>
              <a:gd name="connsiteY18287" fmla="*/ 1984880 h 7200899"/>
              <a:gd name="connsiteX18288" fmla="*/ 16132516 w 24516184"/>
              <a:gd name="connsiteY18288" fmla="*/ 1977530 h 7200899"/>
              <a:gd name="connsiteX18289" fmla="*/ 16101780 w 24516184"/>
              <a:gd name="connsiteY18289" fmla="*/ 1972628 h 7200899"/>
              <a:gd name="connsiteX18290" fmla="*/ 16189548 w 24516184"/>
              <a:gd name="connsiteY18290" fmla="*/ 1866530 h 7200899"/>
              <a:gd name="connsiteX18291" fmla="*/ 16220288 w 24516184"/>
              <a:gd name="connsiteY18291" fmla="*/ 1871429 h 7200899"/>
              <a:gd name="connsiteX18292" fmla="*/ 16235660 w 24516184"/>
              <a:gd name="connsiteY18292" fmla="*/ 1873879 h 7200899"/>
              <a:gd name="connsiteX18293" fmla="*/ 16251032 w 24516184"/>
              <a:gd name="connsiteY18293" fmla="*/ 1876330 h 7200899"/>
              <a:gd name="connsiteX18294" fmla="*/ 16266400 w 24516184"/>
              <a:gd name="connsiteY18294" fmla="*/ 1878780 h 7200899"/>
              <a:gd name="connsiteX18295" fmla="*/ 16301592 w 24516184"/>
              <a:gd name="connsiteY18295" fmla="*/ 2004477 h 7200899"/>
              <a:gd name="connsiteX18296" fmla="*/ 16270852 w 24516184"/>
              <a:gd name="connsiteY18296" fmla="*/ 1999577 h 7200899"/>
              <a:gd name="connsiteX18297" fmla="*/ 16255480 w 24516184"/>
              <a:gd name="connsiteY18297" fmla="*/ 1997129 h 7200899"/>
              <a:gd name="connsiteX18298" fmla="*/ 16250020 w 24516184"/>
              <a:gd name="connsiteY18298" fmla="*/ 2056301 h 7200899"/>
              <a:gd name="connsiteX18299" fmla="*/ 16352148 w 24516184"/>
              <a:gd name="connsiteY18299" fmla="*/ 2132621 h 7200899"/>
              <a:gd name="connsiteX18300" fmla="*/ 16388352 w 24516184"/>
              <a:gd name="connsiteY18300" fmla="*/ 2078355 h 7200899"/>
              <a:gd name="connsiteX18301" fmla="*/ 16465204 w 24516184"/>
              <a:gd name="connsiteY18301" fmla="*/ 2090599 h 7200899"/>
              <a:gd name="connsiteX18302" fmla="*/ 16480572 w 24516184"/>
              <a:gd name="connsiteY18302" fmla="*/ 2093049 h 7200899"/>
              <a:gd name="connsiteX18303" fmla="*/ 16475112 w 24516184"/>
              <a:gd name="connsiteY18303" fmla="*/ 2152222 h 7200899"/>
              <a:gd name="connsiteX18304" fmla="*/ 16521224 w 24516184"/>
              <a:gd name="connsiteY18304" fmla="*/ 2159573 h 7200899"/>
              <a:gd name="connsiteX18305" fmla="*/ 16551964 w 24516184"/>
              <a:gd name="connsiteY18305" fmla="*/ 2164473 h 7200899"/>
              <a:gd name="connsiteX18306" fmla="*/ 16542052 w 24516184"/>
              <a:gd name="connsiteY18306" fmla="*/ 2102847 h 7200899"/>
              <a:gd name="connsiteX18307" fmla="*/ 16562884 w 24516184"/>
              <a:gd name="connsiteY18307" fmla="*/ 2046125 h 7200899"/>
              <a:gd name="connsiteX18308" fmla="*/ 16547512 w 24516184"/>
              <a:gd name="connsiteY18308" fmla="*/ 2043679 h 7200899"/>
              <a:gd name="connsiteX18309" fmla="*/ 16573804 w 24516184"/>
              <a:gd name="connsiteY18309" fmla="*/ 1927778 h 7200899"/>
              <a:gd name="connsiteX18310" fmla="*/ 16471668 w 24516184"/>
              <a:gd name="connsiteY18310" fmla="*/ 1851456 h 7200899"/>
              <a:gd name="connsiteX18311" fmla="*/ 16492504 w 24516184"/>
              <a:gd name="connsiteY18311" fmla="*/ 1794734 h 7200899"/>
              <a:gd name="connsiteX18312" fmla="*/ 16487044 w 24516184"/>
              <a:gd name="connsiteY18312" fmla="*/ 1853909 h 7200899"/>
              <a:gd name="connsiteX18313" fmla="*/ 16502412 w 24516184"/>
              <a:gd name="connsiteY18313" fmla="*/ 1856358 h 7200899"/>
              <a:gd name="connsiteX18314" fmla="*/ 16507868 w 24516184"/>
              <a:gd name="connsiteY18314" fmla="*/ 1797184 h 7200899"/>
              <a:gd name="connsiteX18315" fmla="*/ 16564268 w 24516184"/>
              <a:gd name="connsiteY18315" fmla="*/ 1798673 h 7200899"/>
              <a:gd name="connsiteX18316" fmla="*/ 16579552 w 24516184"/>
              <a:gd name="connsiteY18316" fmla="*/ 1770119 h 7200899"/>
              <a:gd name="connsiteX18317" fmla="*/ 16587896 w 24516184"/>
              <a:gd name="connsiteY18317" fmla="*/ 1754541 h 7200899"/>
              <a:gd name="connsiteX18318" fmla="*/ 16588928 w 24516184"/>
              <a:gd name="connsiteY18318" fmla="*/ 1752609 h 7200899"/>
              <a:gd name="connsiteX18319" fmla="*/ 16579552 w 24516184"/>
              <a:gd name="connsiteY18319" fmla="*/ 1770119 h 7200899"/>
              <a:gd name="connsiteX18320" fmla="*/ 16559440 w 24516184"/>
              <a:gd name="connsiteY18320" fmla="*/ 1745360 h 7200899"/>
              <a:gd name="connsiteX18321" fmla="*/ 16528704 w 24516184"/>
              <a:gd name="connsiteY18321" fmla="*/ 1740462 h 7200899"/>
              <a:gd name="connsiteX18322" fmla="*/ 16564900 w 24516184"/>
              <a:gd name="connsiteY18322" fmla="*/ 1686186 h 7200899"/>
              <a:gd name="connsiteX18323" fmla="*/ 16570360 w 24516184"/>
              <a:gd name="connsiteY18323" fmla="*/ 1627011 h 7200899"/>
              <a:gd name="connsiteX18324" fmla="*/ 16641748 w 24516184"/>
              <a:gd name="connsiteY18324" fmla="*/ 1698435 h 7200899"/>
              <a:gd name="connsiteX18325" fmla="*/ 16672492 w 24516184"/>
              <a:gd name="connsiteY18325" fmla="*/ 1703336 h 7200899"/>
              <a:gd name="connsiteX18326" fmla="*/ 16687864 w 24516184"/>
              <a:gd name="connsiteY18326" fmla="*/ 1705787 h 7200899"/>
              <a:gd name="connsiteX18327" fmla="*/ 16703232 w 24516184"/>
              <a:gd name="connsiteY18327" fmla="*/ 1708233 h 7200899"/>
              <a:gd name="connsiteX18328" fmla="*/ 16733976 w 24516184"/>
              <a:gd name="connsiteY18328" fmla="*/ 1713137 h 7200899"/>
              <a:gd name="connsiteX18329" fmla="*/ 16728516 w 24516184"/>
              <a:gd name="connsiteY18329" fmla="*/ 1772311 h 7200899"/>
              <a:gd name="connsiteX18330" fmla="*/ 16713140 w 24516184"/>
              <a:gd name="connsiteY18330" fmla="*/ 1769860 h 7200899"/>
              <a:gd name="connsiteX18331" fmla="*/ 16697772 w 24516184"/>
              <a:gd name="connsiteY18331" fmla="*/ 1767410 h 7200899"/>
              <a:gd name="connsiteX18332" fmla="*/ 16682404 w 24516184"/>
              <a:gd name="connsiteY18332" fmla="*/ 1764961 h 7200899"/>
              <a:gd name="connsiteX18333" fmla="*/ 16667036 w 24516184"/>
              <a:gd name="connsiteY18333" fmla="*/ 1762511 h 7200899"/>
              <a:gd name="connsiteX18334" fmla="*/ 16651664 w 24516184"/>
              <a:gd name="connsiteY18334" fmla="*/ 1760060 h 7200899"/>
              <a:gd name="connsiteX18335" fmla="*/ 16626380 w 24516184"/>
              <a:gd name="connsiteY18335" fmla="*/ 1695986 h 7200899"/>
              <a:gd name="connsiteX18336" fmla="*/ 16636292 w 24516184"/>
              <a:gd name="connsiteY18336" fmla="*/ 1757610 h 7200899"/>
              <a:gd name="connsiteX18337" fmla="*/ 16615464 w 24516184"/>
              <a:gd name="connsiteY18337" fmla="*/ 1814332 h 7200899"/>
              <a:gd name="connsiteX18338" fmla="*/ 16661572 w 24516184"/>
              <a:gd name="connsiteY18338" fmla="*/ 1821684 h 7200899"/>
              <a:gd name="connsiteX18339" fmla="*/ 16656112 w 24516184"/>
              <a:gd name="connsiteY18339" fmla="*/ 1880857 h 7200899"/>
              <a:gd name="connsiteX18340" fmla="*/ 16702224 w 24516184"/>
              <a:gd name="connsiteY18340" fmla="*/ 1888206 h 7200899"/>
              <a:gd name="connsiteX18341" fmla="*/ 16696768 w 24516184"/>
              <a:gd name="connsiteY18341" fmla="*/ 1947379 h 7200899"/>
              <a:gd name="connsiteX18342" fmla="*/ 16712136 w 24516184"/>
              <a:gd name="connsiteY18342" fmla="*/ 1949829 h 7200899"/>
              <a:gd name="connsiteX18343" fmla="*/ 16706680 w 24516184"/>
              <a:gd name="connsiteY18343" fmla="*/ 2009002 h 7200899"/>
              <a:gd name="connsiteX18344" fmla="*/ 16783532 w 24516184"/>
              <a:gd name="connsiteY18344" fmla="*/ 2021249 h 7200899"/>
              <a:gd name="connsiteX18345" fmla="*/ 16757240 w 24516184"/>
              <a:gd name="connsiteY18345" fmla="*/ 2137150 h 7200899"/>
              <a:gd name="connsiteX18346" fmla="*/ 16818724 w 24516184"/>
              <a:gd name="connsiteY18346" fmla="*/ 2146949 h 7200899"/>
              <a:gd name="connsiteX18347" fmla="*/ 16807808 w 24516184"/>
              <a:gd name="connsiteY18347" fmla="*/ 2265295 h 7200899"/>
              <a:gd name="connsiteX18348" fmla="*/ 16951596 w 24516184"/>
              <a:gd name="connsiteY18348" fmla="*/ 2228172 h 7200899"/>
              <a:gd name="connsiteX18349" fmla="*/ 16834096 w 24516184"/>
              <a:gd name="connsiteY18349" fmla="*/ 2149398 h 7200899"/>
              <a:gd name="connsiteX18350" fmla="*/ 16824184 w 24516184"/>
              <a:gd name="connsiteY18350" fmla="*/ 2087776 h 7200899"/>
              <a:gd name="connsiteX18351" fmla="*/ 16839552 w 24516184"/>
              <a:gd name="connsiteY18351" fmla="*/ 2090227 h 7200899"/>
              <a:gd name="connsiteX18352" fmla="*/ 16906492 w 24516184"/>
              <a:gd name="connsiteY18352" fmla="*/ 2040851 h 7200899"/>
              <a:gd name="connsiteX18353" fmla="*/ 16871304 w 24516184"/>
              <a:gd name="connsiteY18353" fmla="*/ 1915154 h 7200899"/>
              <a:gd name="connsiteX18354" fmla="*/ 16840564 w 24516184"/>
              <a:gd name="connsiteY18354" fmla="*/ 1910256 h 7200899"/>
              <a:gd name="connsiteX18355" fmla="*/ 16830652 w 24516184"/>
              <a:gd name="connsiteY18355" fmla="*/ 1848635 h 7200899"/>
              <a:gd name="connsiteX18356" fmla="*/ 16861392 w 24516184"/>
              <a:gd name="connsiteY18356" fmla="*/ 1853531 h 7200899"/>
              <a:gd name="connsiteX18357" fmla="*/ 16902044 w 24516184"/>
              <a:gd name="connsiteY18357" fmla="*/ 1920055 h 7200899"/>
              <a:gd name="connsiteX18358" fmla="*/ 16922872 w 24516184"/>
              <a:gd name="connsiteY18358" fmla="*/ 1863332 h 7200899"/>
              <a:gd name="connsiteX18359" fmla="*/ 16943704 w 24516184"/>
              <a:gd name="connsiteY18359" fmla="*/ 1806612 h 7200899"/>
              <a:gd name="connsiteX18360" fmla="*/ 16953612 w 24516184"/>
              <a:gd name="connsiteY18360" fmla="*/ 1868232 h 7200899"/>
              <a:gd name="connsiteX18361" fmla="*/ 16917416 w 24516184"/>
              <a:gd name="connsiteY18361" fmla="*/ 1922509 h 7200899"/>
              <a:gd name="connsiteX18362" fmla="*/ 16958068 w 24516184"/>
              <a:gd name="connsiteY18362" fmla="*/ 1989025 h 7200899"/>
              <a:gd name="connsiteX18363" fmla="*/ 16973436 w 24516184"/>
              <a:gd name="connsiteY18363" fmla="*/ 1991475 h 7200899"/>
              <a:gd name="connsiteX18364" fmla="*/ 16978896 w 24516184"/>
              <a:gd name="connsiteY18364" fmla="*/ 1932305 h 7200899"/>
              <a:gd name="connsiteX18365" fmla="*/ 16994264 w 24516184"/>
              <a:gd name="connsiteY18365" fmla="*/ 1934753 h 7200899"/>
              <a:gd name="connsiteX18366" fmla="*/ 17009636 w 24516184"/>
              <a:gd name="connsiteY18366" fmla="*/ 1937204 h 7200899"/>
              <a:gd name="connsiteX18367" fmla="*/ 16988804 w 24516184"/>
              <a:gd name="connsiteY18367" fmla="*/ 1993928 h 7200899"/>
              <a:gd name="connsiteX18368" fmla="*/ 17004176 w 24516184"/>
              <a:gd name="connsiteY18368" fmla="*/ 1996379 h 7200899"/>
              <a:gd name="connsiteX18369" fmla="*/ 17034920 w 24516184"/>
              <a:gd name="connsiteY18369" fmla="*/ 2001276 h 7200899"/>
              <a:gd name="connsiteX18370" fmla="*/ 17081028 w 24516184"/>
              <a:gd name="connsiteY18370" fmla="*/ 2008627 h 7200899"/>
              <a:gd name="connsiteX18371" fmla="*/ 17054948 w 24516184"/>
              <a:gd name="connsiteY18371" fmla="*/ 2029802 h 7200899"/>
              <a:gd name="connsiteX18372" fmla="*/ 17051424 w 24516184"/>
              <a:gd name="connsiteY18372" fmla="*/ 2041328 h 7200899"/>
              <a:gd name="connsiteX18373" fmla="*/ 17076864 w 24516184"/>
              <a:gd name="connsiteY18373" fmla="*/ 2060828 h 7200899"/>
              <a:gd name="connsiteX18374" fmla="*/ 17074900 w 24516184"/>
              <a:gd name="connsiteY18374" fmla="*/ 2067692 h 7200899"/>
              <a:gd name="connsiteX18375" fmla="*/ 17106308 w 24516184"/>
              <a:gd name="connsiteY18375" fmla="*/ 2072699 h 7200899"/>
              <a:gd name="connsiteX18376" fmla="*/ 17111768 w 24516184"/>
              <a:gd name="connsiteY18376" fmla="*/ 2013528 h 7200899"/>
              <a:gd name="connsiteX18377" fmla="*/ 17127140 w 24516184"/>
              <a:gd name="connsiteY18377" fmla="*/ 2015979 h 7200899"/>
              <a:gd name="connsiteX18378" fmla="*/ 17137052 w 24516184"/>
              <a:gd name="connsiteY18378" fmla="*/ 2077600 h 7200899"/>
              <a:gd name="connsiteX18379" fmla="*/ 17152420 w 24516184"/>
              <a:gd name="connsiteY18379" fmla="*/ 2080047 h 7200899"/>
              <a:gd name="connsiteX18380" fmla="*/ 17167792 w 24516184"/>
              <a:gd name="connsiteY18380" fmla="*/ 2082497 h 7200899"/>
              <a:gd name="connsiteX18381" fmla="*/ 17183164 w 24516184"/>
              <a:gd name="connsiteY18381" fmla="*/ 2084951 h 7200899"/>
              <a:gd name="connsiteX18382" fmla="*/ 17234732 w 24516184"/>
              <a:gd name="connsiteY18382" fmla="*/ 2033127 h 7200899"/>
              <a:gd name="connsiteX18383" fmla="*/ 17228968 w 24516184"/>
              <a:gd name="connsiteY18383" fmla="*/ 2032207 h 7200899"/>
              <a:gd name="connsiteX18384" fmla="*/ 17203992 w 24516184"/>
              <a:gd name="connsiteY18384" fmla="*/ 2028226 h 7200899"/>
              <a:gd name="connsiteX18385" fmla="*/ 17188624 w 24516184"/>
              <a:gd name="connsiteY18385" fmla="*/ 2025779 h 7200899"/>
              <a:gd name="connsiteX18386" fmla="*/ 17173248 w 24516184"/>
              <a:gd name="connsiteY18386" fmla="*/ 2023327 h 7200899"/>
              <a:gd name="connsiteX18387" fmla="*/ 17157880 w 24516184"/>
              <a:gd name="connsiteY18387" fmla="*/ 2020875 h 7200899"/>
              <a:gd name="connsiteX18388" fmla="*/ 17178708 w 24516184"/>
              <a:gd name="connsiteY18388" fmla="*/ 1964154 h 7200899"/>
              <a:gd name="connsiteX18389" fmla="*/ 17194084 w 24516184"/>
              <a:gd name="connsiteY18389" fmla="*/ 1966603 h 7200899"/>
              <a:gd name="connsiteX18390" fmla="*/ 17138060 w 24516184"/>
              <a:gd name="connsiteY18390" fmla="*/ 1897633 h 7200899"/>
              <a:gd name="connsiteX18391" fmla="*/ 17179716 w 24516184"/>
              <a:gd name="connsiteY18391" fmla="*/ 1784183 h 7200899"/>
              <a:gd name="connsiteX18392" fmla="*/ 17235740 w 24516184"/>
              <a:gd name="connsiteY18392" fmla="*/ 1853159 h 7200899"/>
              <a:gd name="connsiteX18393" fmla="*/ 17205000 w 24516184"/>
              <a:gd name="connsiteY18393" fmla="*/ 1848259 h 7200899"/>
              <a:gd name="connsiteX18394" fmla="*/ 17199540 w 24516184"/>
              <a:gd name="connsiteY18394" fmla="*/ 1907433 h 7200899"/>
              <a:gd name="connsiteX18395" fmla="*/ 17206024 w 24516184"/>
              <a:gd name="connsiteY18395" fmla="*/ 1908466 h 7200899"/>
              <a:gd name="connsiteX18396" fmla="*/ 17212988 w 24516184"/>
              <a:gd name="connsiteY18396" fmla="*/ 1909575 h 7200899"/>
              <a:gd name="connsiteX18397" fmla="*/ 17214912 w 24516184"/>
              <a:gd name="connsiteY18397" fmla="*/ 1909880 h 7200899"/>
              <a:gd name="connsiteX18398" fmla="*/ 17217072 w 24516184"/>
              <a:gd name="connsiteY18398" fmla="*/ 1910227 h 7200899"/>
              <a:gd name="connsiteX18399" fmla="*/ 17236040 w 24516184"/>
              <a:gd name="connsiteY18399" fmla="*/ 1913252 h 7200899"/>
              <a:gd name="connsiteX18400" fmla="*/ 17245648 w 24516184"/>
              <a:gd name="connsiteY18400" fmla="*/ 1914782 h 7200899"/>
              <a:gd name="connsiteX18401" fmla="*/ 17261020 w 24516184"/>
              <a:gd name="connsiteY18401" fmla="*/ 1917230 h 7200899"/>
              <a:gd name="connsiteX18402" fmla="*/ 17251108 w 24516184"/>
              <a:gd name="connsiteY18402" fmla="*/ 1855609 h 7200899"/>
              <a:gd name="connsiteX18403" fmla="*/ 17266480 w 24516184"/>
              <a:gd name="connsiteY18403" fmla="*/ 1858058 h 7200899"/>
              <a:gd name="connsiteX18404" fmla="*/ 17276396 w 24516184"/>
              <a:gd name="connsiteY18404" fmla="*/ 1919680 h 7200899"/>
              <a:gd name="connsiteX18405" fmla="*/ 17288308 w 24516184"/>
              <a:gd name="connsiteY18405" fmla="*/ 1921580 h 7200899"/>
              <a:gd name="connsiteX18406" fmla="*/ 17288160 w 24516184"/>
              <a:gd name="connsiteY18406" fmla="*/ 1921557 h 7200899"/>
              <a:gd name="connsiteX18407" fmla="*/ 17288304 w 24516184"/>
              <a:gd name="connsiteY18407" fmla="*/ 1921580 h 7200899"/>
              <a:gd name="connsiteX18408" fmla="*/ 17290268 w 24516184"/>
              <a:gd name="connsiteY18408" fmla="*/ 1921894 h 7200899"/>
              <a:gd name="connsiteX18409" fmla="*/ 17290460 w 24516184"/>
              <a:gd name="connsiteY18409" fmla="*/ 1921923 h 7200899"/>
              <a:gd name="connsiteX18410" fmla="*/ 17290560 w 24516184"/>
              <a:gd name="connsiteY18410" fmla="*/ 1921940 h 7200899"/>
              <a:gd name="connsiteX18411" fmla="*/ 17291248 w 24516184"/>
              <a:gd name="connsiteY18411" fmla="*/ 1922049 h 7200899"/>
              <a:gd name="connsiteX18412" fmla="*/ 17291260 w 24516184"/>
              <a:gd name="connsiteY18412" fmla="*/ 1922052 h 7200899"/>
              <a:gd name="connsiteX18413" fmla="*/ 17291524 w 24516184"/>
              <a:gd name="connsiteY18413" fmla="*/ 1922094 h 7200899"/>
              <a:gd name="connsiteX18414" fmla="*/ 17291760 w 24516184"/>
              <a:gd name="connsiteY18414" fmla="*/ 1922131 h 7200899"/>
              <a:gd name="connsiteX18415" fmla="*/ 17291764 w 24516184"/>
              <a:gd name="connsiteY18415" fmla="*/ 1922130 h 7200899"/>
              <a:gd name="connsiteX18416" fmla="*/ 17312928 w 24516184"/>
              <a:gd name="connsiteY18416" fmla="*/ 1890792 h 7200899"/>
              <a:gd name="connsiteX18417" fmla="*/ 17343332 w 24516184"/>
              <a:gd name="connsiteY18417" fmla="*/ 1870309 h 7200899"/>
              <a:gd name="connsiteX18418" fmla="*/ 17302680 w 24516184"/>
              <a:gd name="connsiteY18418" fmla="*/ 1803782 h 7200899"/>
              <a:gd name="connsiteX18419" fmla="*/ 17318052 w 24516184"/>
              <a:gd name="connsiteY18419" fmla="*/ 1806234 h 7200899"/>
              <a:gd name="connsiteX18420" fmla="*/ 17338880 w 24516184"/>
              <a:gd name="connsiteY18420" fmla="*/ 1749511 h 7200899"/>
              <a:gd name="connsiteX18421" fmla="*/ 17348792 w 24516184"/>
              <a:gd name="connsiteY18421" fmla="*/ 1811133 h 7200899"/>
              <a:gd name="connsiteX18422" fmla="*/ 17364160 w 24516184"/>
              <a:gd name="connsiteY18422" fmla="*/ 1813582 h 7200899"/>
              <a:gd name="connsiteX18423" fmla="*/ 17379532 w 24516184"/>
              <a:gd name="connsiteY18423" fmla="*/ 1816032 h 7200899"/>
              <a:gd name="connsiteX18424" fmla="*/ 17374076 w 24516184"/>
              <a:gd name="connsiteY18424" fmla="*/ 1875209 h 7200899"/>
              <a:gd name="connsiteX18425" fmla="*/ 17404812 w 24516184"/>
              <a:gd name="connsiteY18425" fmla="*/ 1880107 h 7200899"/>
              <a:gd name="connsiteX18426" fmla="*/ 17497036 w 24516184"/>
              <a:gd name="connsiteY18426" fmla="*/ 1894808 h 7200899"/>
              <a:gd name="connsiteX18427" fmla="*/ 17512404 w 24516184"/>
              <a:gd name="connsiteY18427" fmla="*/ 1897255 h 7200899"/>
              <a:gd name="connsiteX18428" fmla="*/ 17558516 w 24516184"/>
              <a:gd name="connsiteY18428" fmla="*/ 1904608 h 7200899"/>
              <a:gd name="connsiteX18429" fmla="*/ 17517864 w 24516184"/>
              <a:gd name="connsiteY18429" fmla="*/ 1838083 h 7200899"/>
              <a:gd name="connsiteX18430" fmla="*/ 17533236 w 24516184"/>
              <a:gd name="connsiteY18430" fmla="*/ 1840533 h 7200899"/>
              <a:gd name="connsiteX18431" fmla="*/ 17640828 w 24516184"/>
              <a:gd name="connsiteY18431" fmla="*/ 1857684 h 7200899"/>
              <a:gd name="connsiteX18432" fmla="*/ 17650736 w 24516184"/>
              <a:gd name="connsiteY18432" fmla="*/ 1919306 h 7200899"/>
              <a:gd name="connsiteX18433" fmla="*/ 17666108 w 24516184"/>
              <a:gd name="connsiteY18433" fmla="*/ 1921757 h 7200899"/>
              <a:gd name="connsiteX18434" fmla="*/ 17681480 w 24516184"/>
              <a:gd name="connsiteY18434" fmla="*/ 1924210 h 7200899"/>
              <a:gd name="connsiteX18435" fmla="*/ 17717680 w 24516184"/>
              <a:gd name="connsiteY18435" fmla="*/ 1869932 h 7200899"/>
              <a:gd name="connsiteX18436" fmla="*/ 17789072 w 24516184"/>
              <a:gd name="connsiteY18436" fmla="*/ 1941355 h 7200899"/>
              <a:gd name="connsiteX18437" fmla="*/ 17783612 w 24516184"/>
              <a:gd name="connsiteY18437" fmla="*/ 2000529 h 7200899"/>
              <a:gd name="connsiteX18438" fmla="*/ 17795136 w 24516184"/>
              <a:gd name="connsiteY18438" fmla="*/ 2002371 h 7200899"/>
              <a:gd name="connsiteX18439" fmla="*/ 17829724 w 24516184"/>
              <a:gd name="connsiteY18439" fmla="*/ 2007878 h 7200899"/>
              <a:gd name="connsiteX18440" fmla="*/ 17808896 w 24516184"/>
              <a:gd name="connsiteY18440" fmla="*/ 2064602 h 7200899"/>
              <a:gd name="connsiteX18441" fmla="*/ 17906576 w 24516184"/>
              <a:gd name="connsiteY18441" fmla="*/ 2020128 h 7200899"/>
              <a:gd name="connsiteX18442" fmla="*/ 17912032 w 24516184"/>
              <a:gd name="connsiteY18442" fmla="*/ 1960958 h 7200899"/>
              <a:gd name="connsiteX18443" fmla="*/ 17927408 w 24516184"/>
              <a:gd name="connsiteY18443" fmla="*/ 1963408 h 7200899"/>
              <a:gd name="connsiteX18444" fmla="*/ 17942776 w 24516184"/>
              <a:gd name="connsiteY18444" fmla="*/ 1965857 h 7200899"/>
              <a:gd name="connsiteX18445" fmla="*/ 17937316 w 24516184"/>
              <a:gd name="connsiteY18445" fmla="*/ 2025029 h 7200899"/>
              <a:gd name="connsiteX18446" fmla="*/ 17968052 w 24516184"/>
              <a:gd name="connsiteY18446" fmla="*/ 2029929 h 7200899"/>
              <a:gd name="connsiteX18447" fmla="*/ 17998796 w 24516184"/>
              <a:gd name="connsiteY18447" fmla="*/ 2034829 h 7200899"/>
              <a:gd name="connsiteX18448" fmla="*/ 17947228 w 24516184"/>
              <a:gd name="connsiteY18448" fmla="*/ 2086652 h 7200899"/>
              <a:gd name="connsiteX18449" fmla="*/ 17931856 w 24516184"/>
              <a:gd name="connsiteY18449" fmla="*/ 2084202 h 7200899"/>
              <a:gd name="connsiteX18450" fmla="*/ 17867016 w 24516184"/>
              <a:gd name="connsiteY18450" fmla="*/ 2073867 h 7200899"/>
              <a:gd name="connsiteX18451" fmla="*/ 17883440 w 24516184"/>
              <a:gd name="connsiteY18451" fmla="*/ 2086517 h 7200899"/>
              <a:gd name="connsiteX18452" fmla="*/ 17909780 w 24516184"/>
              <a:gd name="connsiteY18452" fmla="*/ 2101171 h 7200899"/>
              <a:gd name="connsiteX18453" fmla="*/ 17897052 w 24516184"/>
              <a:gd name="connsiteY18453" fmla="*/ 2153630 h 7200899"/>
              <a:gd name="connsiteX18454" fmla="*/ 17890268 w 24516184"/>
              <a:gd name="connsiteY18454" fmla="*/ 2158917 h 7200899"/>
              <a:gd name="connsiteX18455" fmla="*/ 17892924 w 24516184"/>
              <a:gd name="connsiteY18455" fmla="*/ 2168061 h 7200899"/>
              <a:gd name="connsiteX18456" fmla="*/ 17920936 w 24516184"/>
              <a:gd name="connsiteY18456" fmla="*/ 2202548 h 7200899"/>
              <a:gd name="connsiteX18457" fmla="*/ 17951676 w 24516184"/>
              <a:gd name="connsiteY18457" fmla="*/ 2207448 h 7200899"/>
              <a:gd name="connsiteX18458" fmla="*/ 17967048 w 24516184"/>
              <a:gd name="connsiteY18458" fmla="*/ 2209897 h 7200899"/>
              <a:gd name="connsiteX18459" fmla="*/ 17993340 w 24516184"/>
              <a:gd name="connsiteY18459" fmla="*/ 2094004 h 7200899"/>
              <a:gd name="connsiteX18460" fmla="*/ 18024076 w 24516184"/>
              <a:gd name="connsiteY18460" fmla="*/ 2098900 h 7200899"/>
              <a:gd name="connsiteX18461" fmla="*/ 18161404 w 24516184"/>
              <a:gd name="connsiteY18461" fmla="*/ 2300921 h 7200899"/>
              <a:gd name="connsiteX18462" fmla="*/ 18176776 w 24516184"/>
              <a:gd name="connsiteY18462" fmla="*/ 2303373 h 7200899"/>
              <a:gd name="connsiteX18463" fmla="*/ 18192148 w 24516184"/>
              <a:gd name="connsiteY18463" fmla="*/ 2305823 h 7200899"/>
              <a:gd name="connsiteX18464" fmla="*/ 18207516 w 24516184"/>
              <a:gd name="connsiteY18464" fmla="*/ 2308271 h 7200899"/>
              <a:gd name="connsiteX18465" fmla="*/ 18212976 w 24516184"/>
              <a:gd name="connsiteY18465" fmla="*/ 2249099 h 7200899"/>
              <a:gd name="connsiteX18466" fmla="*/ 18182232 w 24516184"/>
              <a:gd name="connsiteY18466" fmla="*/ 2244196 h 7200899"/>
              <a:gd name="connsiteX18467" fmla="*/ 18178288 w 24516184"/>
              <a:gd name="connsiteY18467" fmla="*/ 2243569 h 7200899"/>
              <a:gd name="connsiteX18468" fmla="*/ 18166864 w 24516184"/>
              <a:gd name="connsiteY18468" fmla="*/ 2241749 h 7200899"/>
              <a:gd name="connsiteX18469" fmla="*/ 18151492 w 24516184"/>
              <a:gd name="connsiteY18469" fmla="*/ 2239296 h 7200899"/>
              <a:gd name="connsiteX18470" fmla="*/ 17988888 w 24516184"/>
              <a:gd name="connsiteY18470" fmla="*/ 1973205 h 7200899"/>
              <a:gd name="connsiteX18471" fmla="*/ 18009716 w 24516184"/>
              <a:gd name="connsiteY18471" fmla="*/ 1916477 h 7200899"/>
              <a:gd name="connsiteX18472" fmla="*/ 17999804 w 24516184"/>
              <a:gd name="connsiteY18472" fmla="*/ 1854860 h 7200899"/>
              <a:gd name="connsiteX18473" fmla="*/ 17951204 w 24516184"/>
              <a:gd name="connsiteY18473" fmla="*/ 1847113 h 7200899"/>
              <a:gd name="connsiteX18474" fmla="*/ 17951064 w 24516184"/>
              <a:gd name="connsiteY18474" fmla="*/ 1847091 h 7200899"/>
              <a:gd name="connsiteX18475" fmla="*/ 17950448 w 24516184"/>
              <a:gd name="connsiteY18475" fmla="*/ 1846992 h 7200899"/>
              <a:gd name="connsiteX18476" fmla="*/ 17949848 w 24516184"/>
              <a:gd name="connsiteY18476" fmla="*/ 1846897 h 7200899"/>
              <a:gd name="connsiteX18477" fmla="*/ 17950296 w 24516184"/>
              <a:gd name="connsiteY18477" fmla="*/ 1846968 h 7200899"/>
              <a:gd name="connsiteX18478" fmla="*/ 17938324 w 24516184"/>
              <a:gd name="connsiteY18478" fmla="*/ 1845061 h 7200899"/>
              <a:gd name="connsiteX18479" fmla="*/ 18005264 w 24516184"/>
              <a:gd name="connsiteY18479" fmla="*/ 1795685 h 7200899"/>
              <a:gd name="connsiteX18480" fmla="*/ 18061284 w 24516184"/>
              <a:gd name="connsiteY18480" fmla="*/ 1864658 h 7200899"/>
              <a:gd name="connsiteX18481" fmla="*/ 18097792 w 24516184"/>
              <a:gd name="connsiteY18481" fmla="*/ 1870477 h 7200899"/>
              <a:gd name="connsiteX18482" fmla="*/ 18107396 w 24516184"/>
              <a:gd name="connsiteY18482" fmla="*/ 1872009 h 7200899"/>
              <a:gd name="connsiteX18483" fmla="*/ 18148052 w 24516184"/>
              <a:gd name="connsiteY18483" fmla="*/ 1938533 h 7200899"/>
              <a:gd name="connsiteX18484" fmla="*/ 18132680 w 24516184"/>
              <a:gd name="connsiteY18484" fmla="*/ 1936079 h 7200899"/>
              <a:gd name="connsiteX18485" fmla="*/ 18117308 w 24516184"/>
              <a:gd name="connsiteY18485" fmla="*/ 1933629 h 7200899"/>
              <a:gd name="connsiteX18486" fmla="*/ 18113468 w 24516184"/>
              <a:gd name="connsiteY18486" fmla="*/ 1933018 h 7200899"/>
              <a:gd name="connsiteX18487" fmla="*/ 18090408 w 24516184"/>
              <a:gd name="connsiteY18487" fmla="*/ 1929344 h 7200899"/>
              <a:gd name="connsiteX18488" fmla="*/ 18086568 w 24516184"/>
              <a:gd name="connsiteY18488" fmla="*/ 1928733 h 7200899"/>
              <a:gd name="connsiteX18489" fmla="*/ 18071196 w 24516184"/>
              <a:gd name="connsiteY18489" fmla="*/ 1926280 h 7200899"/>
              <a:gd name="connsiteX18490" fmla="*/ 18030544 w 24516184"/>
              <a:gd name="connsiteY18490" fmla="*/ 1859758 h 7200899"/>
              <a:gd name="connsiteX18491" fmla="*/ 18025088 w 24516184"/>
              <a:gd name="connsiteY18491" fmla="*/ 1918931 h 7200899"/>
              <a:gd name="connsiteX18492" fmla="*/ 18040456 w 24516184"/>
              <a:gd name="connsiteY18492" fmla="*/ 1921381 h 7200899"/>
              <a:gd name="connsiteX18493" fmla="*/ 18034996 w 24516184"/>
              <a:gd name="connsiteY18493" fmla="*/ 1980557 h 7200899"/>
              <a:gd name="connsiteX18494" fmla="*/ 18050368 w 24516184"/>
              <a:gd name="connsiteY18494" fmla="*/ 1983005 h 7200899"/>
              <a:gd name="connsiteX18495" fmla="*/ 18065740 w 24516184"/>
              <a:gd name="connsiteY18495" fmla="*/ 1985455 h 7200899"/>
              <a:gd name="connsiteX18496" fmla="*/ 18106392 w 24516184"/>
              <a:gd name="connsiteY18496" fmla="*/ 2051984 h 7200899"/>
              <a:gd name="connsiteX18497" fmla="*/ 18111848 w 24516184"/>
              <a:gd name="connsiteY18497" fmla="*/ 1992807 h 7200899"/>
              <a:gd name="connsiteX18498" fmla="*/ 18096480 w 24516184"/>
              <a:gd name="connsiteY18498" fmla="*/ 1990357 h 7200899"/>
              <a:gd name="connsiteX18499" fmla="*/ 18142592 w 24516184"/>
              <a:gd name="connsiteY18499" fmla="*/ 1997706 h 7200899"/>
              <a:gd name="connsiteX18500" fmla="*/ 18157960 w 24516184"/>
              <a:gd name="connsiteY18500" fmla="*/ 2000157 h 7200899"/>
              <a:gd name="connsiteX18501" fmla="*/ 18173332 w 24516184"/>
              <a:gd name="connsiteY18501" fmla="*/ 2002605 h 7200899"/>
              <a:gd name="connsiteX18502" fmla="*/ 18184248 w 24516184"/>
              <a:gd name="connsiteY18502" fmla="*/ 1884259 h 7200899"/>
              <a:gd name="connsiteX18503" fmla="*/ 18214988 w 24516184"/>
              <a:gd name="connsiteY18503" fmla="*/ 1889157 h 7200899"/>
              <a:gd name="connsiteX18504" fmla="*/ 18204068 w 24516184"/>
              <a:gd name="connsiteY18504" fmla="*/ 2007506 h 7200899"/>
              <a:gd name="connsiteX18505" fmla="*/ 18213984 w 24516184"/>
              <a:gd name="connsiteY18505" fmla="*/ 2069129 h 7200899"/>
              <a:gd name="connsiteX18506" fmla="*/ 18229352 w 24516184"/>
              <a:gd name="connsiteY18506" fmla="*/ 2071580 h 7200899"/>
              <a:gd name="connsiteX18507" fmla="*/ 18234812 w 24516184"/>
              <a:gd name="connsiteY18507" fmla="*/ 2012406 h 7200899"/>
              <a:gd name="connsiteX18508" fmla="*/ 18250184 w 24516184"/>
              <a:gd name="connsiteY18508" fmla="*/ 2014855 h 7200899"/>
              <a:gd name="connsiteX18509" fmla="*/ 18265552 w 24516184"/>
              <a:gd name="connsiteY18509" fmla="*/ 2017309 h 7200899"/>
              <a:gd name="connsiteX18510" fmla="*/ 18260092 w 24516184"/>
              <a:gd name="connsiteY18510" fmla="*/ 2076477 h 7200899"/>
              <a:gd name="connsiteX18511" fmla="*/ 18275464 w 24516184"/>
              <a:gd name="connsiteY18511" fmla="*/ 2078929 h 7200899"/>
              <a:gd name="connsiteX18512" fmla="*/ 18223892 w 24516184"/>
              <a:gd name="connsiteY18512" fmla="*/ 2130752 h 7200899"/>
              <a:gd name="connsiteX18513" fmla="*/ 18218436 w 24516184"/>
              <a:gd name="connsiteY18513" fmla="*/ 2189926 h 7200899"/>
              <a:gd name="connsiteX18514" fmla="*/ 18258292 w 24516184"/>
              <a:gd name="connsiteY18514" fmla="*/ 2212287 h 7200899"/>
              <a:gd name="connsiteX18515" fmla="*/ 18263056 w 24516184"/>
              <a:gd name="connsiteY18515" fmla="*/ 2147677 h 7200899"/>
              <a:gd name="connsiteX18516" fmla="*/ 18293832 w 24516184"/>
              <a:gd name="connsiteY18516" fmla="*/ 2185938 h 7200899"/>
              <a:gd name="connsiteX18517" fmla="*/ 18293200 w 24516184"/>
              <a:gd name="connsiteY18517" fmla="*/ 2231867 h 7200899"/>
              <a:gd name="connsiteX18518" fmla="*/ 18330576 w 24516184"/>
              <a:gd name="connsiteY18518" fmla="*/ 2252833 h 7200899"/>
              <a:gd name="connsiteX18519" fmla="*/ 18447980 w 24516184"/>
              <a:gd name="connsiteY18519" fmla="*/ 2406645 h 7200899"/>
              <a:gd name="connsiteX18520" fmla="*/ 18473260 w 24516184"/>
              <a:gd name="connsiteY18520" fmla="*/ 2470719 h 7200899"/>
              <a:gd name="connsiteX18521" fmla="*/ 18488632 w 24516184"/>
              <a:gd name="connsiteY18521" fmla="*/ 2473167 h 7200899"/>
              <a:gd name="connsiteX18522" fmla="*/ 18483172 w 24516184"/>
              <a:gd name="connsiteY18522" fmla="*/ 2532342 h 7200899"/>
              <a:gd name="connsiteX18523" fmla="*/ 18508452 w 24516184"/>
              <a:gd name="connsiteY18523" fmla="*/ 2596414 h 7200899"/>
              <a:gd name="connsiteX18524" fmla="*/ 18531944 w 24516184"/>
              <a:gd name="connsiteY18524" fmla="*/ 2650823 h 7200899"/>
              <a:gd name="connsiteX18525" fmla="*/ 18532628 w 24516184"/>
              <a:gd name="connsiteY18525" fmla="*/ 2654518 h 7200899"/>
              <a:gd name="connsiteX18526" fmla="*/ 18544628 w 24516184"/>
              <a:gd name="connsiteY18526" fmla="*/ 2662225 h 7200899"/>
              <a:gd name="connsiteX18527" fmla="*/ 18549108 w 24516184"/>
              <a:gd name="connsiteY18527" fmla="*/ 2662938 h 7200899"/>
              <a:gd name="connsiteX18528" fmla="*/ 18620500 w 24516184"/>
              <a:gd name="connsiteY18528" fmla="*/ 2734361 h 7200899"/>
              <a:gd name="connsiteX18529" fmla="*/ 18602672 w 24516184"/>
              <a:gd name="connsiteY18529" fmla="*/ 2731518 h 7200899"/>
              <a:gd name="connsiteX18530" fmla="*/ 18637080 w 24516184"/>
              <a:gd name="connsiteY18530" fmla="*/ 2783095 h 7200899"/>
              <a:gd name="connsiteX18531" fmla="*/ 18620128 w 24516184"/>
              <a:gd name="connsiteY18531" fmla="*/ 2806427 h 7200899"/>
              <a:gd name="connsiteX18532" fmla="*/ 18624516 w 24516184"/>
              <a:gd name="connsiteY18532" fmla="*/ 2817563 h 7200899"/>
              <a:gd name="connsiteX18533" fmla="*/ 18686428 w 24516184"/>
              <a:gd name="connsiteY18533" fmla="*/ 2864957 h 7200899"/>
              <a:gd name="connsiteX18534" fmla="*/ 18701804 w 24516184"/>
              <a:gd name="connsiteY18534" fmla="*/ 2867409 h 7200899"/>
              <a:gd name="connsiteX18535" fmla="*/ 18732544 w 24516184"/>
              <a:gd name="connsiteY18535" fmla="*/ 2872306 h 7200899"/>
              <a:gd name="connsiteX18536" fmla="*/ 18761364 w 24516184"/>
              <a:gd name="connsiteY18536" fmla="*/ 2876900 h 7200899"/>
              <a:gd name="connsiteX18537" fmla="*/ 18762820 w 24516184"/>
              <a:gd name="connsiteY18537" fmla="*/ 2877133 h 7200899"/>
              <a:gd name="connsiteX18538" fmla="*/ 18757296 w 24516184"/>
              <a:gd name="connsiteY18538" fmla="*/ 2778616 h 7200899"/>
              <a:gd name="connsiteX18539" fmla="*/ 18775112 w 24516184"/>
              <a:gd name="connsiteY18539" fmla="*/ 2738533 h 7200899"/>
              <a:gd name="connsiteX18540" fmla="*/ 18722508 w 24516184"/>
              <a:gd name="connsiteY18540" fmla="*/ 2714602 h 7200899"/>
              <a:gd name="connsiteX18541" fmla="*/ 18676344 w 24516184"/>
              <a:gd name="connsiteY18541" fmla="*/ 2665994 h 7200899"/>
              <a:gd name="connsiteX18542" fmla="*/ 18642268 w 24516184"/>
              <a:gd name="connsiteY18542" fmla="*/ 2702701 h 7200899"/>
              <a:gd name="connsiteX18543" fmla="*/ 18583780 w 24516184"/>
              <a:gd name="connsiteY18543" fmla="*/ 2645497 h 7200899"/>
              <a:gd name="connsiteX18544" fmla="*/ 18588068 w 24516184"/>
              <a:gd name="connsiteY18544" fmla="*/ 2608572 h 7200899"/>
              <a:gd name="connsiteX18545" fmla="*/ 18590372 w 24516184"/>
              <a:gd name="connsiteY18545" fmla="*/ 2605193 h 7200899"/>
              <a:gd name="connsiteX18546" fmla="*/ 18589180 w 24516184"/>
              <a:gd name="connsiteY18546" fmla="*/ 2592911 h 7200899"/>
              <a:gd name="connsiteX18547" fmla="*/ 18619464 w 24516184"/>
              <a:gd name="connsiteY18547" fmla="*/ 2495445 h 7200899"/>
              <a:gd name="connsiteX18548" fmla="*/ 18686616 w 24516184"/>
              <a:gd name="connsiteY18548" fmla="*/ 2602059 h 7200899"/>
              <a:gd name="connsiteX18549" fmla="*/ 18676880 w 24516184"/>
              <a:gd name="connsiteY18549" fmla="*/ 2611179 h 7200899"/>
              <a:gd name="connsiteX18550" fmla="*/ 18679220 w 24516184"/>
              <a:gd name="connsiteY18550" fmla="*/ 2628453 h 7200899"/>
              <a:gd name="connsiteX18551" fmla="*/ 18695936 w 24516184"/>
              <a:gd name="connsiteY18551" fmla="*/ 2626131 h 7200899"/>
              <a:gd name="connsiteX18552" fmla="*/ 18807180 w 24516184"/>
              <a:gd name="connsiteY18552" fmla="*/ 2753121 h 7200899"/>
              <a:gd name="connsiteX18553" fmla="*/ 18787132 w 24516184"/>
              <a:gd name="connsiteY18553" fmla="*/ 2744004 h 7200899"/>
              <a:gd name="connsiteX18554" fmla="*/ 18813264 w 24516184"/>
              <a:gd name="connsiteY18554" fmla="*/ 2845229 h 7200899"/>
              <a:gd name="connsiteX18555" fmla="*/ 18809176 w 24516184"/>
              <a:gd name="connsiteY18555" fmla="*/ 2940041 h 7200899"/>
              <a:gd name="connsiteX18556" fmla="*/ 18819304 w 24516184"/>
              <a:gd name="connsiteY18556" fmla="*/ 2946178 h 7200899"/>
              <a:gd name="connsiteX18557" fmla="*/ 18903316 w 24516184"/>
              <a:gd name="connsiteY18557" fmla="*/ 3010236 h 7200899"/>
              <a:gd name="connsiteX18558" fmla="*/ 18922504 w 24516184"/>
              <a:gd name="connsiteY18558" fmla="*/ 3016974 h 7200899"/>
              <a:gd name="connsiteX18559" fmla="*/ 18926060 w 24516184"/>
              <a:gd name="connsiteY18559" fmla="*/ 3000380 h 7200899"/>
              <a:gd name="connsiteX18560" fmla="*/ 18924224 w 24516184"/>
              <a:gd name="connsiteY18560" fmla="*/ 2997617 h 7200899"/>
              <a:gd name="connsiteX18561" fmla="*/ 18926900 w 24516184"/>
              <a:gd name="connsiteY18561" fmla="*/ 2963327 h 7200899"/>
              <a:gd name="connsiteX18562" fmla="*/ 18911528 w 24516184"/>
              <a:gd name="connsiteY18562" fmla="*/ 2960881 h 7200899"/>
              <a:gd name="connsiteX18563" fmla="*/ 18914600 w 24516184"/>
              <a:gd name="connsiteY18563" fmla="*/ 2927592 h 7200899"/>
              <a:gd name="connsiteX18564" fmla="*/ 18926936 w 24516184"/>
              <a:gd name="connsiteY18564" fmla="*/ 2911316 h 7200899"/>
              <a:gd name="connsiteX18565" fmla="*/ 18924416 w 24516184"/>
              <a:gd name="connsiteY18565" fmla="*/ 2902891 h 7200899"/>
              <a:gd name="connsiteX18566" fmla="*/ 18918908 w 24516184"/>
              <a:gd name="connsiteY18566" fmla="*/ 2902014 h 7200899"/>
              <a:gd name="connsiteX18567" fmla="*/ 18916984 w 24516184"/>
              <a:gd name="connsiteY18567" fmla="*/ 2901705 h 7200899"/>
              <a:gd name="connsiteX18568" fmla="*/ 18901616 w 24516184"/>
              <a:gd name="connsiteY18568" fmla="*/ 2899255 h 7200899"/>
              <a:gd name="connsiteX18569" fmla="*/ 18886244 w 24516184"/>
              <a:gd name="connsiteY18569" fmla="*/ 2896807 h 7200899"/>
              <a:gd name="connsiteX18570" fmla="*/ 18903820 w 24516184"/>
              <a:gd name="connsiteY18570" fmla="*/ 2848947 h 7200899"/>
              <a:gd name="connsiteX18571" fmla="*/ 18906272 w 24516184"/>
              <a:gd name="connsiteY18571" fmla="*/ 2842277 h 7200899"/>
              <a:gd name="connsiteX18572" fmla="*/ 18905540 w 24516184"/>
              <a:gd name="connsiteY18572" fmla="*/ 2839837 h 7200899"/>
              <a:gd name="connsiteX18573" fmla="*/ 18891708 w 24516184"/>
              <a:gd name="connsiteY18573" fmla="*/ 2837632 h 7200899"/>
              <a:gd name="connsiteX18574" fmla="*/ 18876336 w 24516184"/>
              <a:gd name="connsiteY18574" fmla="*/ 2835181 h 7200899"/>
              <a:gd name="connsiteX18575" fmla="*/ 18867828 w 24516184"/>
              <a:gd name="connsiteY18575" fmla="*/ 2808495 h 7200899"/>
              <a:gd name="connsiteX18576" fmla="*/ 18866420 w 24516184"/>
              <a:gd name="connsiteY18576" fmla="*/ 2773559 h 7200899"/>
              <a:gd name="connsiteX18577" fmla="*/ 18863784 w 24516184"/>
              <a:gd name="connsiteY18577" fmla="*/ 2773139 h 7200899"/>
              <a:gd name="connsiteX18578" fmla="*/ 18845292 w 24516184"/>
              <a:gd name="connsiteY18578" fmla="*/ 2770191 h 7200899"/>
              <a:gd name="connsiteX18579" fmla="*/ 18835684 w 24516184"/>
              <a:gd name="connsiteY18579" fmla="*/ 2768662 h 7200899"/>
              <a:gd name="connsiteX18580" fmla="*/ 18795032 w 24516184"/>
              <a:gd name="connsiteY18580" fmla="*/ 2702137 h 7200899"/>
              <a:gd name="connsiteX18581" fmla="*/ 18785120 w 24516184"/>
              <a:gd name="connsiteY18581" fmla="*/ 2640511 h 7200899"/>
              <a:gd name="connsiteX18582" fmla="*/ 18769748 w 24516184"/>
              <a:gd name="connsiteY18582" fmla="*/ 2638061 h 7200899"/>
              <a:gd name="connsiteX18583" fmla="*/ 18759840 w 24516184"/>
              <a:gd name="connsiteY18583" fmla="*/ 2576439 h 7200899"/>
              <a:gd name="connsiteX18584" fmla="*/ 18790580 w 24516184"/>
              <a:gd name="connsiteY18584" fmla="*/ 2581341 h 7200899"/>
              <a:gd name="connsiteX18585" fmla="*/ 18815860 w 24516184"/>
              <a:gd name="connsiteY18585" fmla="*/ 2645415 h 7200899"/>
              <a:gd name="connsiteX18586" fmla="*/ 18846600 w 24516184"/>
              <a:gd name="connsiteY18586" fmla="*/ 2650311 h 7200899"/>
              <a:gd name="connsiteX18587" fmla="*/ 18908084 w 24516184"/>
              <a:gd name="connsiteY18587" fmla="*/ 2660112 h 7200899"/>
              <a:gd name="connsiteX18588" fmla="*/ 18954196 w 24516184"/>
              <a:gd name="connsiteY18588" fmla="*/ 2667465 h 7200899"/>
              <a:gd name="connsiteX18589" fmla="*/ 18952196 w 24516184"/>
              <a:gd name="connsiteY18589" fmla="*/ 2686141 h 7200899"/>
              <a:gd name="connsiteX18590" fmla="*/ 18966416 w 24516184"/>
              <a:gd name="connsiteY18590" fmla="*/ 2709672 h 7200899"/>
              <a:gd name="connsiteX18591" fmla="*/ 19005952 w 24516184"/>
              <a:gd name="connsiteY18591" fmla="*/ 2611008 h 7200899"/>
              <a:gd name="connsiteX18592" fmla="*/ 19115056 w 24516184"/>
              <a:gd name="connsiteY18592" fmla="*/ 2576109 h 7200899"/>
              <a:gd name="connsiteX18593" fmla="*/ 19153168 w 24516184"/>
              <a:gd name="connsiteY18593" fmla="*/ 2563925 h 7200899"/>
              <a:gd name="connsiteX18594" fmla="*/ 19146012 w 24516184"/>
              <a:gd name="connsiteY18594" fmla="*/ 2553558 h 7200899"/>
              <a:gd name="connsiteX18595" fmla="*/ 19139648 w 24516184"/>
              <a:gd name="connsiteY18595" fmla="*/ 2516891 h 7200899"/>
              <a:gd name="connsiteX18596" fmla="*/ 19155016 w 24516184"/>
              <a:gd name="connsiteY18596" fmla="*/ 2519340 h 7200899"/>
              <a:gd name="connsiteX18597" fmla="*/ 19181784 w 24516184"/>
              <a:gd name="connsiteY18597" fmla="*/ 2554769 h 7200899"/>
              <a:gd name="connsiteX18598" fmla="*/ 19224160 w 24516184"/>
              <a:gd name="connsiteY18598" fmla="*/ 2541216 h 7200899"/>
              <a:gd name="connsiteX18599" fmla="*/ 19275128 w 24516184"/>
              <a:gd name="connsiteY18599" fmla="*/ 2597939 h 7200899"/>
              <a:gd name="connsiteX18600" fmla="*/ 19287996 w 24516184"/>
              <a:gd name="connsiteY18600" fmla="*/ 2607634 h 7200899"/>
              <a:gd name="connsiteX18601" fmla="*/ 19364904 w 24516184"/>
              <a:gd name="connsiteY18601" fmla="*/ 2516661 h 7200899"/>
              <a:gd name="connsiteX18602" fmla="*/ 19371040 w 24516184"/>
              <a:gd name="connsiteY18602" fmla="*/ 2493498 h 7200899"/>
              <a:gd name="connsiteX18603" fmla="*/ 19383896 w 24516184"/>
              <a:gd name="connsiteY18603" fmla="*/ 2487217 h 7200899"/>
              <a:gd name="connsiteX18604" fmla="*/ 19388684 w 24516184"/>
              <a:gd name="connsiteY18604" fmla="*/ 2490621 h 7200899"/>
              <a:gd name="connsiteX18605" fmla="*/ 19511072 w 24516184"/>
              <a:gd name="connsiteY18605" fmla="*/ 2414571 h 7200899"/>
              <a:gd name="connsiteX18606" fmla="*/ 19537036 w 24516184"/>
              <a:gd name="connsiteY18606" fmla="*/ 2426717 h 7200899"/>
              <a:gd name="connsiteX18607" fmla="*/ 19545928 w 24516184"/>
              <a:gd name="connsiteY18607" fmla="*/ 2412821 h 7200899"/>
              <a:gd name="connsiteX18608" fmla="*/ 19563536 w 24516184"/>
              <a:gd name="connsiteY18608" fmla="*/ 2409297 h 7200899"/>
              <a:gd name="connsiteX18609" fmla="*/ 19562132 w 24516184"/>
              <a:gd name="connsiteY18609" fmla="*/ 2438457 h 7200899"/>
              <a:gd name="connsiteX18610" fmla="*/ 19595664 w 24516184"/>
              <a:gd name="connsiteY18610" fmla="*/ 2454138 h 7200899"/>
              <a:gd name="connsiteX18611" fmla="*/ 19603568 w 24516184"/>
              <a:gd name="connsiteY18611" fmla="*/ 2406415 h 7200899"/>
              <a:gd name="connsiteX18612" fmla="*/ 19643216 w 24516184"/>
              <a:gd name="connsiteY18612" fmla="*/ 2370427 h 7200899"/>
              <a:gd name="connsiteX18613" fmla="*/ 19685012 w 24516184"/>
              <a:gd name="connsiteY18613" fmla="*/ 2424845 h 7200899"/>
              <a:gd name="connsiteX18614" fmla="*/ 19677216 w 24516184"/>
              <a:gd name="connsiteY18614" fmla="*/ 2486984 h 7200899"/>
              <a:gd name="connsiteX18615" fmla="*/ 19668092 w 24516184"/>
              <a:gd name="connsiteY18615" fmla="*/ 2516788 h 7200899"/>
              <a:gd name="connsiteX18616" fmla="*/ 19720528 w 24516184"/>
              <a:gd name="connsiteY18616" fmla="*/ 2593104 h 7200899"/>
              <a:gd name="connsiteX18617" fmla="*/ 19775780 w 24516184"/>
              <a:gd name="connsiteY18617" fmla="*/ 2715418 h 7200899"/>
              <a:gd name="connsiteX18618" fmla="*/ 19813780 w 24516184"/>
              <a:gd name="connsiteY18618" fmla="*/ 2714241 h 7200899"/>
              <a:gd name="connsiteX18619" fmla="*/ 19816808 w 24516184"/>
              <a:gd name="connsiteY18619" fmla="*/ 2708945 h 7200899"/>
              <a:gd name="connsiteX18620" fmla="*/ 19787796 w 24516184"/>
              <a:gd name="connsiteY18620" fmla="*/ 2623656 h 7200899"/>
              <a:gd name="connsiteX18621" fmla="*/ 19803360 w 24516184"/>
              <a:gd name="connsiteY18621" fmla="*/ 2553107 h 7200899"/>
              <a:gd name="connsiteX18622" fmla="*/ 19848432 w 24516184"/>
              <a:gd name="connsiteY18622" fmla="*/ 2621523 h 7200899"/>
              <a:gd name="connsiteX18623" fmla="*/ 19874208 w 24516184"/>
              <a:gd name="connsiteY18623" fmla="*/ 2706469 h 7200899"/>
              <a:gd name="connsiteX18624" fmla="*/ 19871672 w 24516184"/>
              <a:gd name="connsiteY18624" fmla="*/ 2648840 h 7200899"/>
              <a:gd name="connsiteX18625" fmla="*/ 19908396 w 24516184"/>
              <a:gd name="connsiteY18625" fmla="*/ 2621417 h 7200899"/>
              <a:gd name="connsiteX18626" fmla="*/ 19930820 w 24516184"/>
              <a:gd name="connsiteY18626" fmla="*/ 2626106 h 7200899"/>
              <a:gd name="connsiteX18627" fmla="*/ 19914436 w 24516184"/>
              <a:gd name="connsiteY18627" fmla="*/ 2614741 h 7200899"/>
              <a:gd name="connsiteX18628" fmla="*/ 19911144 w 24516184"/>
              <a:gd name="connsiteY18628" fmla="*/ 2566814 h 7200899"/>
              <a:gd name="connsiteX18629" fmla="*/ 19935000 w 24516184"/>
              <a:gd name="connsiteY18629" fmla="*/ 2587694 h 7200899"/>
              <a:gd name="connsiteX18630" fmla="*/ 19940152 w 24516184"/>
              <a:gd name="connsiteY18630" fmla="*/ 2628055 h 7200899"/>
              <a:gd name="connsiteX18631" fmla="*/ 19968316 w 24516184"/>
              <a:gd name="connsiteY18631" fmla="*/ 2633940 h 7200899"/>
              <a:gd name="connsiteX18632" fmla="*/ 19948964 w 24516184"/>
              <a:gd name="connsiteY18632" fmla="*/ 2759344 h 7200899"/>
              <a:gd name="connsiteX18633" fmla="*/ 19935116 w 24516184"/>
              <a:gd name="connsiteY18633" fmla="*/ 2765551 h 7200899"/>
              <a:gd name="connsiteX18634" fmla="*/ 19943516 w 24516184"/>
              <a:gd name="connsiteY18634" fmla="*/ 2785833 h 7200899"/>
              <a:gd name="connsiteX18635" fmla="*/ 19847608 w 24516184"/>
              <a:gd name="connsiteY18635" fmla="*/ 2810793 h 7200899"/>
              <a:gd name="connsiteX18636" fmla="*/ 19852848 w 24516184"/>
              <a:gd name="connsiteY18636" fmla="*/ 2857984 h 7200899"/>
              <a:gd name="connsiteX18637" fmla="*/ 19769728 w 24516184"/>
              <a:gd name="connsiteY18637" fmla="*/ 2932922 h 7200899"/>
              <a:gd name="connsiteX18638" fmla="*/ 19788824 w 24516184"/>
              <a:gd name="connsiteY18638" fmla="*/ 2864530 h 7200899"/>
              <a:gd name="connsiteX18639" fmla="*/ 19795096 w 24516184"/>
              <a:gd name="connsiteY18639" fmla="*/ 2803721 h 7200899"/>
              <a:gd name="connsiteX18640" fmla="*/ 19752708 w 24516184"/>
              <a:gd name="connsiteY18640" fmla="*/ 2795938 h 7200899"/>
              <a:gd name="connsiteX18641" fmla="*/ 19752340 w 24516184"/>
              <a:gd name="connsiteY18641" fmla="*/ 2795703 h 7200899"/>
              <a:gd name="connsiteX18642" fmla="*/ 19752220 w 24516184"/>
              <a:gd name="connsiteY18642" fmla="*/ 2796092 h 7200899"/>
              <a:gd name="connsiteX18643" fmla="*/ 19710136 w 24516184"/>
              <a:gd name="connsiteY18643" fmla="*/ 3002757 h 7200899"/>
              <a:gd name="connsiteX18644" fmla="*/ 19632460 w 24516184"/>
              <a:gd name="connsiteY18644" fmla="*/ 3083293 h 7200899"/>
              <a:gd name="connsiteX18645" fmla="*/ 19620980 w 24516184"/>
              <a:gd name="connsiteY18645" fmla="*/ 3088627 h 7200899"/>
              <a:gd name="connsiteX18646" fmla="*/ 19624292 w 24516184"/>
              <a:gd name="connsiteY18646" fmla="*/ 3109205 h 7200899"/>
              <a:gd name="connsiteX18647" fmla="*/ 19628472 w 24516184"/>
              <a:gd name="connsiteY18647" fmla="*/ 3135200 h 7200899"/>
              <a:gd name="connsiteX18648" fmla="*/ 19641444 w 24516184"/>
              <a:gd name="connsiteY18648" fmla="*/ 3137269 h 7200899"/>
              <a:gd name="connsiteX18649" fmla="*/ 19643844 w 24516184"/>
              <a:gd name="connsiteY18649" fmla="*/ 3137651 h 7200899"/>
              <a:gd name="connsiteX18650" fmla="*/ 19646244 w 24516184"/>
              <a:gd name="connsiteY18650" fmla="*/ 3138033 h 7200899"/>
              <a:gd name="connsiteX18651" fmla="*/ 19659216 w 24516184"/>
              <a:gd name="connsiteY18651" fmla="*/ 3140101 h 7200899"/>
              <a:gd name="connsiteX18652" fmla="*/ 19653756 w 24516184"/>
              <a:gd name="connsiteY18652" fmla="*/ 3199274 h 7200899"/>
              <a:gd name="connsiteX18653" fmla="*/ 19703468 w 24516184"/>
              <a:gd name="connsiteY18653" fmla="*/ 3207198 h 7200899"/>
              <a:gd name="connsiteX18654" fmla="*/ 19729028 w 24516184"/>
              <a:gd name="connsiteY18654" fmla="*/ 3211273 h 7200899"/>
              <a:gd name="connsiteX18655" fmla="*/ 19740212 w 24516184"/>
              <a:gd name="connsiteY18655" fmla="*/ 3213056 h 7200899"/>
              <a:gd name="connsiteX18656" fmla="*/ 19761348 w 24516184"/>
              <a:gd name="connsiteY18656" fmla="*/ 3216423 h 7200899"/>
              <a:gd name="connsiteX18657" fmla="*/ 19785712 w 24516184"/>
              <a:gd name="connsiteY18657" fmla="*/ 3229691 h 7200899"/>
              <a:gd name="connsiteX18658" fmla="*/ 19821496 w 24516184"/>
              <a:gd name="connsiteY18658" fmla="*/ 3255734 h 7200899"/>
              <a:gd name="connsiteX18659" fmla="*/ 19853068 w 24516184"/>
              <a:gd name="connsiteY18659" fmla="*/ 3270440 h 7200899"/>
              <a:gd name="connsiteX18660" fmla="*/ 19887028 w 24516184"/>
              <a:gd name="connsiteY18660" fmla="*/ 3313870 h 7200899"/>
              <a:gd name="connsiteX18661" fmla="*/ 19887288 w 24516184"/>
              <a:gd name="connsiteY18661" fmla="*/ 3315115 h 7200899"/>
              <a:gd name="connsiteX18662" fmla="*/ 19969332 w 24516184"/>
              <a:gd name="connsiteY18662" fmla="*/ 3392182 h 7200899"/>
              <a:gd name="connsiteX18663" fmla="*/ 20015332 w 24516184"/>
              <a:gd name="connsiteY18663" fmla="*/ 3422300 h 7200899"/>
              <a:gd name="connsiteX18664" fmla="*/ 20004428 w 24516184"/>
              <a:gd name="connsiteY18664" fmla="*/ 3395222 h 7200899"/>
              <a:gd name="connsiteX18665" fmla="*/ 19975092 w 24516184"/>
              <a:gd name="connsiteY18665" fmla="*/ 3279857 h 7200899"/>
              <a:gd name="connsiteX18666" fmla="*/ 20079972 w 24516184"/>
              <a:gd name="connsiteY18666" fmla="*/ 3394936 h 7200899"/>
              <a:gd name="connsiteX18667" fmla="*/ 20098580 w 24516184"/>
              <a:gd name="connsiteY18667" fmla="*/ 3450310 h 7200899"/>
              <a:gd name="connsiteX18668" fmla="*/ 20108764 w 24516184"/>
              <a:gd name="connsiteY18668" fmla="*/ 3451932 h 7200899"/>
              <a:gd name="connsiteX18669" fmla="*/ 20112856 w 24516184"/>
              <a:gd name="connsiteY18669" fmla="*/ 3443949 h 7200899"/>
              <a:gd name="connsiteX18670" fmla="*/ 20140536 w 24516184"/>
              <a:gd name="connsiteY18670" fmla="*/ 3441845 h 7200899"/>
              <a:gd name="connsiteX18671" fmla="*/ 20150836 w 24516184"/>
              <a:gd name="connsiteY18671" fmla="*/ 3449645 h 7200899"/>
              <a:gd name="connsiteX18672" fmla="*/ 20149376 w 24516184"/>
              <a:gd name="connsiteY18672" fmla="*/ 3458407 h 7200899"/>
              <a:gd name="connsiteX18673" fmla="*/ 20190708 w 24516184"/>
              <a:gd name="connsiteY18673" fmla="*/ 3464994 h 7200899"/>
              <a:gd name="connsiteX18674" fmla="*/ 20170560 w 24516184"/>
              <a:gd name="connsiteY18674" fmla="*/ 3514321 h 7200899"/>
              <a:gd name="connsiteX18675" fmla="*/ 20137152 w 24516184"/>
              <a:gd name="connsiteY18675" fmla="*/ 3513028 h 7200899"/>
              <a:gd name="connsiteX18676" fmla="*/ 20129336 w 24516184"/>
              <a:gd name="connsiteY18676" fmla="*/ 3526726 h 7200899"/>
              <a:gd name="connsiteX18677" fmla="*/ 20125880 w 24516184"/>
              <a:gd name="connsiteY18677" fmla="*/ 3568437 h 7200899"/>
              <a:gd name="connsiteX18678" fmla="*/ 20139528 w 24516184"/>
              <a:gd name="connsiteY18678" fmla="*/ 3575982 h 7200899"/>
              <a:gd name="connsiteX18679" fmla="*/ 20179788 w 24516184"/>
              <a:gd name="connsiteY18679" fmla="*/ 3583340 h 7200899"/>
              <a:gd name="connsiteX18680" fmla="*/ 20143284 w 24516184"/>
              <a:gd name="connsiteY18680" fmla="*/ 3577523 h 7200899"/>
              <a:gd name="connsiteX18681" fmla="*/ 20125360 w 24516184"/>
              <a:gd name="connsiteY18681" fmla="*/ 3574665 h 7200899"/>
              <a:gd name="connsiteX18682" fmla="*/ 20125020 w 24516184"/>
              <a:gd name="connsiteY18682" fmla="*/ 3578774 h 7200899"/>
              <a:gd name="connsiteX18683" fmla="*/ 20105692 w 24516184"/>
              <a:gd name="connsiteY18683" fmla="*/ 3571529 h 7200899"/>
              <a:gd name="connsiteX18684" fmla="*/ 20102936 w 24516184"/>
              <a:gd name="connsiteY18684" fmla="*/ 3571090 h 7200899"/>
              <a:gd name="connsiteX18685" fmla="*/ 20099104 w 24516184"/>
              <a:gd name="connsiteY18685" fmla="*/ 3570477 h 7200899"/>
              <a:gd name="connsiteX18686" fmla="*/ 20064948 w 24516184"/>
              <a:gd name="connsiteY18686" fmla="*/ 3598962 h 7200899"/>
              <a:gd name="connsiteX18687" fmla="*/ 20020184 w 24516184"/>
              <a:gd name="connsiteY18687" fmla="*/ 3594816 h 7200899"/>
              <a:gd name="connsiteX18688" fmla="*/ 20045044 w 24516184"/>
              <a:gd name="connsiteY18688" fmla="*/ 3561861 h 7200899"/>
              <a:gd name="connsiteX18689" fmla="*/ 20010716 w 24516184"/>
              <a:gd name="connsiteY18689" fmla="*/ 3556390 h 7200899"/>
              <a:gd name="connsiteX18690" fmla="*/ 20016176 w 24516184"/>
              <a:gd name="connsiteY18690" fmla="*/ 3497217 h 7200899"/>
              <a:gd name="connsiteX18691" fmla="*/ 20058320 w 24516184"/>
              <a:gd name="connsiteY18691" fmla="*/ 3526452 h 7200899"/>
              <a:gd name="connsiteX18692" fmla="*/ 20068868 w 24516184"/>
              <a:gd name="connsiteY18692" fmla="*/ 3529760 h 7200899"/>
              <a:gd name="connsiteX18693" fmla="*/ 20106524 w 24516184"/>
              <a:gd name="connsiteY18693" fmla="*/ 3456298 h 7200899"/>
              <a:gd name="connsiteX18694" fmla="*/ 20098604 w 24516184"/>
              <a:gd name="connsiteY18694" fmla="*/ 3450383 h 7200899"/>
              <a:gd name="connsiteX18695" fmla="*/ 20100656 w 24516184"/>
              <a:gd name="connsiteY18695" fmla="*/ 3456493 h 7200899"/>
              <a:gd name="connsiteX18696" fmla="*/ 20056024 w 24516184"/>
              <a:gd name="connsiteY18696" fmla="*/ 3523365 h 7200899"/>
              <a:gd name="connsiteX18697" fmla="*/ 20033396 w 24516184"/>
              <a:gd name="connsiteY18697" fmla="*/ 3467166 h 7200899"/>
              <a:gd name="connsiteX18698" fmla="*/ 20030432 w 24516184"/>
              <a:gd name="connsiteY18698" fmla="*/ 3469469 h 7200899"/>
              <a:gd name="connsiteX18699" fmla="*/ 19970064 w 24516184"/>
              <a:gd name="connsiteY18699" fmla="*/ 3489868 h 7200899"/>
              <a:gd name="connsiteX18700" fmla="*/ 19975524 w 24516184"/>
              <a:gd name="connsiteY18700" fmla="*/ 3430695 h 7200899"/>
              <a:gd name="connsiteX18701" fmla="*/ 19919804 w 24516184"/>
              <a:gd name="connsiteY18701" fmla="*/ 3421815 h 7200899"/>
              <a:gd name="connsiteX18702" fmla="*/ 19908008 w 24516184"/>
              <a:gd name="connsiteY18702" fmla="*/ 3419934 h 7200899"/>
              <a:gd name="connsiteX18703" fmla="*/ 19907048 w 24516184"/>
              <a:gd name="connsiteY18703" fmla="*/ 3426663 h 7200899"/>
              <a:gd name="connsiteX18704" fmla="*/ 19900404 w 24516184"/>
              <a:gd name="connsiteY18704" fmla="*/ 3418722 h 7200899"/>
              <a:gd name="connsiteX18705" fmla="*/ 19898668 w 24516184"/>
              <a:gd name="connsiteY18705" fmla="*/ 3418445 h 7200899"/>
              <a:gd name="connsiteX18706" fmla="*/ 19894572 w 24516184"/>
              <a:gd name="connsiteY18706" fmla="*/ 3417792 h 7200899"/>
              <a:gd name="connsiteX18707" fmla="*/ 19885792 w 24516184"/>
              <a:gd name="connsiteY18707" fmla="*/ 3469624 h 7200899"/>
              <a:gd name="connsiteX18708" fmla="*/ 19861528 w 24516184"/>
              <a:gd name="connsiteY18708" fmla="*/ 3488943 h 7200899"/>
              <a:gd name="connsiteX18709" fmla="*/ 19864268 w 24516184"/>
              <a:gd name="connsiteY18709" fmla="*/ 3495519 h 7200899"/>
              <a:gd name="connsiteX18710" fmla="*/ 19887752 w 24516184"/>
              <a:gd name="connsiteY18710" fmla="*/ 3536791 h 7200899"/>
              <a:gd name="connsiteX18711" fmla="*/ 19903124 w 24516184"/>
              <a:gd name="connsiteY18711" fmla="*/ 3539238 h 7200899"/>
              <a:gd name="connsiteX18712" fmla="*/ 19943776 w 24516184"/>
              <a:gd name="connsiteY18712" fmla="*/ 3605764 h 7200899"/>
              <a:gd name="connsiteX18713" fmla="*/ 19943092 w 24516184"/>
              <a:gd name="connsiteY18713" fmla="*/ 3613161 h 7200899"/>
              <a:gd name="connsiteX18714" fmla="*/ 19946924 w 24516184"/>
              <a:gd name="connsiteY18714" fmla="*/ 3623497 h 7200899"/>
              <a:gd name="connsiteX18715" fmla="*/ 20012968 w 24516184"/>
              <a:gd name="connsiteY18715" fmla="*/ 3606405 h 7200899"/>
              <a:gd name="connsiteX18716" fmla="*/ 20117564 w 24516184"/>
              <a:gd name="connsiteY18716" fmla="*/ 3678006 h 7200899"/>
              <a:gd name="connsiteX18717" fmla="*/ 20122840 w 24516184"/>
              <a:gd name="connsiteY18717" fmla="*/ 3690636 h 7200899"/>
              <a:gd name="connsiteX18718" fmla="*/ 20123252 w 24516184"/>
              <a:gd name="connsiteY18718" fmla="*/ 3671821 h 7200899"/>
              <a:gd name="connsiteX18719" fmla="*/ 20109664 w 24516184"/>
              <a:gd name="connsiteY18719" fmla="*/ 3659551 h 7200899"/>
              <a:gd name="connsiteX18720" fmla="*/ 20120080 w 24516184"/>
              <a:gd name="connsiteY18720" fmla="*/ 3642491 h 7200899"/>
              <a:gd name="connsiteX18721" fmla="*/ 20119852 w 24516184"/>
              <a:gd name="connsiteY18721" fmla="*/ 3641335 h 7200899"/>
              <a:gd name="connsiteX18722" fmla="*/ 20112848 w 24516184"/>
              <a:gd name="connsiteY18722" fmla="*/ 3632711 h 7200899"/>
              <a:gd name="connsiteX18723" fmla="*/ 20114772 w 24516184"/>
              <a:gd name="connsiteY18723" fmla="*/ 3633022 h 7200899"/>
              <a:gd name="connsiteX18724" fmla="*/ 20126724 w 24516184"/>
              <a:gd name="connsiteY18724" fmla="*/ 3634925 h 7200899"/>
              <a:gd name="connsiteX18725" fmla="*/ 20142552 w 24516184"/>
              <a:gd name="connsiteY18725" fmla="*/ 3633957 h 7200899"/>
              <a:gd name="connsiteX18726" fmla="*/ 20142240 w 24516184"/>
              <a:gd name="connsiteY18726" fmla="*/ 3637396 h 7200899"/>
              <a:gd name="connsiteX18727" fmla="*/ 20143592 w 24516184"/>
              <a:gd name="connsiteY18727" fmla="*/ 3637613 h 7200899"/>
              <a:gd name="connsiteX18728" fmla="*/ 20182016 w 24516184"/>
              <a:gd name="connsiteY18728" fmla="*/ 3643737 h 7200899"/>
              <a:gd name="connsiteX18729" fmla="*/ 20189700 w 24516184"/>
              <a:gd name="connsiteY18729" fmla="*/ 3644962 h 7200899"/>
              <a:gd name="connsiteX18730" fmla="*/ 20205068 w 24516184"/>
              <a:gd name="connsiteY18730" fmla="*/ 3647415 h 7200899"/>
              <a:gd name="connsiteX18731" fmla="*/ 20195160 w 24516184"/>
              <a:gd name="connsiteY18731" fmla="*/ 3585789 h 7200899"/>
              <a:gd name="connsiteX18732" fmla="*/ 20210532 w 24516184"/>
              <a:gd name="connsiteY18732" fmla="*/ 3588243 h 7200899"/>
              <a:gd name="connsiteX18733" fmla="*/ 20225900 w 24516184"/>
              <a:gd name="connsiteY18733" fmla="*/ 3590687 h 7200899"/>
              <a:gd name="connsiteX18734" fmla="*/ 20251184 w 24516184"/>
              <a:gd name="connsiteY18734" fmla="*/ 3654765 h 7200899"/>
              <a:gd name="connsiteX18735" fmla="*/ 20252004 w 24516184"/>
              <a:gd name="connsiteY18735" fmla="*/ 3646495 h 7200899"/>
              <a:gd name="connsiteX18736" fmla="*/ 20250212 w 24516184"/>
              <a:gd name="connsiteY18736" fmla="*/ 3632838 h 7200899"/>
              <a:gd name="connsiteX18737" fmla="*/ 20253736 w 24516184"/>
              <a:gd name="connsiteY18737" fmla="*/ 3629083 h 7200899"/>
              <a:gd name="connsiteX18738" fmla="*/ 20254580 w 24516184"/>
              <a:gd name="connsiteY18738" fmla="*/ 3620593 h 7200899"/>
              <a:gd name="connsiteX18739" fmla="*/ 20272012 w 24516184"/>
              <a:gd name="connsiteY18739" fmla="*/ 3598039 h 7200899"/>
              <a:gd name="connsiteX18740" fmla="*/ 20302752 w 24516184"/>
              <a:gd name="connsiteY18740" fmla="*/ 3602941 h 7200899"/>
              <a:gd name="connsiteX18741" fmla="*/ 20333492 w 24516184"/>
              <a:gd name="connsiteY18741" fmla="*/ 3607841 h 7200899"/>
              <a:gd name="connsiteX18742" fmla="*/ 20425712 w 24516184"/>
              <a:gd name="connsiteY18742" fmla="*/ 3622539 h 7200899"/>
              <a:gd name="connsiteX18743" fmla="*/ 20481736 w 24516184"/>
              <a:gd name="connsiteY18743" fmla="*/ 3691510 h 7200899"/>
              <a:gd name="connsiteX18744" fmla="*/ 20558588 w 24516184"/>
              <a:gd name="connsiteY18744" fmla="*/ 3703763 h 7200899"/>
              <a:gd name="connsiteX18745" fmla="*/ 20589328 w 24516184"/>
              <a:gd name="connsiteY18745" fmla="*/ 3708660 h 7200899"/>
              <a:gd name="connsiteX18746" fmla="*/ 20548680 w 24516184"/>
              <a:gd name="connsiteY18746" fmla="*/ 3642141 h 7200899"/>
              <a:gd name="connsiteX18747" fmla="*/ 20564856 w 24516184"/>
              <a:gd name="connsiteY18747" fmla="*/ 3614697 h 7200899"/>
              <a:gd name="connsiteX18748" fmla="*/ 20556448 w 24516184"/>
              <a:gd name="connsiteY18748" fmla="*/ 3594920 h 7200899"/>
              <a:gd name="connsiteX18749" fmla="*/ 20529624 w 24516184"/>
              <a:gd name="connsiteY18749" fmla="*/ 3623090 h 7200899"/>
              <a:gd name="connsiteX18750" fmla="*/ 20486924 w 24516184"/>
              <a:gd name="connsiteY18750" fmla="*/ 3625388 h 7200899"/>
              <a:gd name="connsiteX18751" fmla="*/ 20510308 w 24516184"/>
              <a:gd name="connsiteY18751" fmla="*/ 3563091 h 7200899"/>
              <a:gd name="connsiteX18752" fmla="*/ 20538044 w 24516184"/>
              <a:gd name="connsiteY18752" fmla="*/ 3566071 h 7200899"/>
              <a:gd name="connsiteX18753" fmla="*/ 20563432 w 24516184"/>
              <a:gd name="connsiteY18753" fmla="*/ 3587591 h 7200899"/>
              <a:gd name="connsiteX18754" fmla="*/ 20561752 w 24516184"/>
              <a:gd name="connsiteY18754" fmla="*/ 3589357 h 7200899"/>
              <a:gd name="connsiteX18755" fmla="*/ 20569508 w 24516184"/>
              <a:gd name="connsiteY18755" fmla="*/ 3585414 h 7200899"/>
              <a:gd name="connsiteX18756" fmla="*/ 20644436 w 24516184"/>
              <a:gd name="connsiteY18756" fmla="*/ 3597358 h 7200899"/>
              <a:gd name="connsiteX18757" fmla="*/ 20646360 w 24516184"/>
              <a:gd name="connsiteY18757" fmla="*/ 3597667 h 7200899"/>
              <a:gd name="connsiteX18758" fmla="*/ 20677100 w 24516184"/>
              <a:gd name="connsiteY18758" fmla="*/ 3602569 h 7200899"/>
              <a:gd name="connsiteX18759" fmla="*/ 20676732 w 24516184"/>
              <a:gd name="connsiteY18759" fmla="*/ 3611891 h 7200899"/>
              <a:gd name="connsiteX18760" fmla="*/ 20666932 w 24516184"/>
              <a:gd name="connsiteY18760" fmla="*/ 3630468 h 7200899"/>
              <a:gd name="connsiteX18761" fmla="*/ 20681408 w 24516184"/>
              <a:gd name="connsiteY18761" fmla="*/ 3624544 h 7200899"/>
              <a:gd name="connsiteX18762" fmla="*/ 20686228 w 24516184"/>
              <a:gd name="connsiteY18762" fmla="*/ 3659634 h 7200899"/>
              <a:gd name="connsiteX18763" fmla="*/ 20702384 w 24516184"/>
              <a:gd name="connsiteY18763" fmla="*/ 3666639 h 7200899"/>
              <a:gd name="connsiteX18764" fmla="*/ 20756180 w 24516184"/>
              <a:gd name="connsiteY18764" fmla="*/ 3675214 h 7200899"/>
              <a:gd name="connsiteX18765" fmla="*/ 20763864 w 24516184"/>
              <a:gd name="connsiteY18765" fmla="*/ 3676436 h 7200899"/>
              <a:gd name="connsiteX18766" fmla="*/ 20771552 w 24516184"/>
              <a:gd name="connsiteY18766" fmla="*/ 3677664 h 7200899"/>
              <a:gd name="connsiteX18767" fmla="*/ 20794604 w 24516184"/>
              <a:gd name="connsiteY18767" fmla="*/ 3681340 h 7200899"/>
              <a:gd name="connsiteX18768" fmla="*/ 20815436 w 24516184"/>
              <a:gd name="connsiteY18768" fmla="*/ 3624615 h 7200899"/>
              <a:gd name="connsiteX18769" fmla="*/ 20846176 w 24516184"/>
              <a:gd name="connsiteY18769" fmla="*/ 3629516 h 7200899"/>
              <a:gd name="connsiteX18770" fmla="*/ 20861548 w 24516184"/>
              <a:gd name="connsiteY18770" fmla="*/ 3631965 h 7200899"/>
              <a:gd name="connsiteX18771" fmla="*/ 20876916 w 24516184"/>
              <a:gd name="connsiteY18771" fmla="*/ 3634415 h 7200899"/>
              <a:gd name="connsiteX18772" fmla="*/ 20892288 w 24516184"/>
              <a:gd name="connsiteY18772" fmla="*/ 3636866 h 7200899"/>
              <a:gd name="connsiteX18773" fmla="*/ 20882376 w 24516184"/>
              <a:gd name="connsiteY18773" fmla="*/ 3575242 h 7200899"/>
              <a:gd name="connsiteX18774" fmla="*/ 20969136 w 24516184"/>
              <a:gd name="connsiteY18774" fmla="*/ 3649119 h 7200899"/>
              <a:gd name="connsiteX18775" fmla="*/ 20989968 w 24516184"/>
              <a:gd name="connsiteY18775" fmla="*/ 3592394 h 7200899"/>
              <a:gd name="connsiteX18776" fmla="*/ 21122844 w 24516184"/>
              <a:gd name="connsiteY18776" fmla="*/ 3673617 h 7200899"/>
              <a:gd name="connsiteX18777" fmla="*/ 21045992 w 24516184"/>
              <a:gd name="connsiteY18777" fmla="*/ 3661365 h 7200899"/>
              <a:gd name="connsiteX18778" fmla="*/ 21050440 w 24516184"/>
              <a:gd name="connsiteY18778" fmla="*/ 3782160 h 7200899"/>
              <a:gd name="connsiteX18779" fmla="*/ 21065812 w 24516184"/>
              <a:gd name="connsiteY18779" fmla="*/ 3784607 h 7200899"/>
              <a:gd name="connsiteX18780" fmla="*/ 21086644 w 24516184"/>
              <a:gd name="connsiteY18780" fmla="*/ 3727889 h 7200899"/>
              <a:gd name="connsiteX18781" fmla="*/ 21111352 w 24516184"/>
              <a:gd name="connsiteY18781" fmla="*/ 3731825 h 7200899"/>
              <a:gd name="connsiteX18782" fmla="*/ 21138548 w 24516184"/>
              <a:gd name="connsiteY18782" fmla="*/ 3693466 h 7200899"/>
              <a:gd name="connsiteX18783" fmla="*/ 21183748 w 24516184"/>
              <a:gd name="connsiteY18783" fmla="*/ 3687678 h 7200899"/>
              <a:gd name="connsiteX18784" fmla="*/ 21197628 w 24516184"/>
              <a:gd name="connsiteY18784" fmla="*/ 3762766 h 7200899"/>
              <a:gd name="connsiteX18785" fmla="*/ 21192052 w 24516184"/>
              <a:gd name="connsiteY18785" fmla="*/ 3780635 h 7200899"/>
              <a:gd name="connsiteX18786" fmla="*/ 21207636 w 24516184"/>
              <a:gd name="connsiteY18786" fmla="*/ 3778294 h 7200899"/>
              <a:gd name="connsiteX18787" fmla="*/ 21209680 w 24516184"/>
              <a:gd name="connsiteY18787" fmla="*/ 3781810 h 7200899"/>
              <a:gd name="connsiteX18788" fmla="*/ 21236100 w 24516184"/>
              <a:gd name="connsiteY18788" fmla="*/ 3758645 h 7200899"/>
              <a:gd name="connsiteX18789" fmla="*/ 21242724 w 24516184"/>
              <a:gd name="connsiteY18789" fmla="*/ 3760195 h 7200899"/>
              <a:gd name="connsiteX18790" fmla="*/ 21240348 w 24516184"/>
              <a:gd name="connsiteY18790" fmla="*/ 3752386 h 7200899"/>
              <a:gd name="connsiteX18791" fmla="*/ 21274244 w 24516184"/>
              <a:gd name="connsiteY18791" fmla="*/ 3765297 h 7200899"/>
              <a:gd name="connsiteX18792" fmla="*/ 21275176 w 24516184"/>
              <a:gd name="connsiteY18792" fmla="*/ 3767808 h 7200899"/>
              <a:gd name="connsiteX18793" fmla="*/ 21294936 w 24516184"/>
              <a:gd name="connsiteY18793" fmla="*/ 3772443 h 7200899"/>
              <a:gd name="connsiteX18794" fmla="*/ 21281244 w 24516184"/>
              <a:gd name="connsiteY18794" fmla="*/ 3787597 h 7200899"/>
              <a:gd name="connsiteX18795" fmla="*/ 21280992 w 24516184"/>
              <a:gd name="connsiteY18795" fmla="*/ 3818911 h 7200899"/>
              <a:gd name="connsiteX18796" fmla="*/ 21265628 w 24516184"/>
              <a:gd name="connsiteY18796" fmla="*/ 3816459 h 7200899"/>
              <a:gd name="connsiteX18797" fmla="*/ 21250256 w 24516184"/>
              <a:gd name="connsiteY18797" fmla="*/ 3814009 h 7200899"/>
              <a:gd name="connsiteX18798" fmla="*/ 21234888 w 24516184"/>
              <a:gd name="connsiteY18798" fmla="*/ 3811562 h 7200899"/>
              <a:gd name="connsiteX18799" fmla="*/ 21234928 w 24516184"/>
              <a:gd name="connsiteY18799" fmla="*/ 3806585 h 7200899"/>
              <a:gd name="connsiteX18800" fmla="*/ 21222720 w 24516184"/>
              <a:gd name="connsiteY18800" fmla="*/ 3804292 h 7200899"/>
              <a:gd name="connsiteX18801" fmla="*/ 21223324 w 24516184"/>
              <a:gd name="connsiteY18801" fmla="*/ 3805329 h 7200899"/>
              <a:gd name="connsiteX18802" fmla="*/ 21214900 w 24516184"/>
              <a:gd name="connsiteY18802" fmla="*/ 3816238 h 7200899"/>
              <a:gd name="connsiteX18803" fmla="*/ 21210488 w 24516184"/>
              <a:gd name="connsiteY18803" fmla="*/ 3833003 h 7200899"/>
              <a:gd name="connsiteX18804" fmla="*/ 21198688 w 24516184"/>
              <a:gd name="connsiteY18804" fmla="*/ 3865833 h 7200899"/>
              <a:gd name="connsiteX18805" fmla="*/ 21185916 w 24516184"/>
              <a:gd name="connsiteY18805" fmla="*/ 3856292 h 7200899"/>
              <a:gd name="connsiteX18806" fmla="*/ 21185876 w 24516184"/>
              <a:gd name="connsiteY18806" fmla="*/ 3845042 h 7200899"/>
              <a:gd name="connsiteX18807" fmla="*/ 21181344 w 24516184"/>
              <a:gd name="connsiteY18807" fmla="*/ 3847071 h 7200899"/>
              <a:gd name="connsiteX18808" fmla="*/ 21171680 w 24516184"/>
              <a:gd name="connsiteY18808" fmla="*/ 3841956 h 7200899"/>
              <a:gd name="connsiteX18809" fmla="*/ 21162712 w 24516184"/>
              <a:gd name="connsiteY18809" fmla="*/ 3854605 h 7200899"/>
              <a:gd name="connsiteX18810" fmla="*/ 21183316 w 24516184"/>
              <a:gd name="connsiteY18810" fmla="*/ 3863383 h 7200899"/>
              <a:gd name="connsiteX18811" fmla="*/ 21223968 w 24516184"/>
              <a:gd name="connsiteY18811" fmla="*/ 3929910 h 7200899"/>
              <a:gd name="connsiteX18812" fmla="*/ 21218508 w 24516184"/>
              <a:gd name="connsiteY18812" fmla="*/ 3989083 h 7200899"/>
              <a:gd name="connsiteX18813" fmla="*/ 21197204 w 24516184"/>
              <a:gd name="connsiteY18813" fmla="*/ 3991070 h 7200899"/>
              <a:gd name="connsiteX18814" fmla="*/ 21267180 w 24516184"/>
              <a:gd name="connsiteY18814" fmla="*/ 4014995 h 7200899"/>
              <a:gd name="connsiteX18815" fmla="*/ 21271052 w 24516184"/>
              <a:gd name="connsiteY18815" fmla="*/ 4008535 h 7200899"/>
              <a:gd name="connsiteX18816" fmla="*/ 21295352 w 24516184"/>
              <a:gd name="connsiteY18816" fmla="*/ 4012623 h 7200899"/>
              <a:gd name="connsiteX18817" fmla="*/ 21319176 w 24516184"/>
              <a:gd name="connsiteY18817" fmla="*/ 3989100 h 7200899"/>
              <a:gd name="connsiteX18818" fmla="*/ 21309872 w 24516184"/>
              <a:gd name="connsiteY18818" fmla="*/ 4037190 h 7200899"/>
              <a:gd name="connsiteX18819" fmla="*/ 21343788 w 24516184"/>
              <a:gd name="connsiteY18819" fmla="*/ 4071621 h 7200899"/>
              <a:gd name="connsiteX18820" fmla="*/ 21391620 w 24516184"/>
              <a:gd name="connsiteY18820" fmla="*/ 4144791 h 7200899"/>
              <a:gd name="connsiteX18821" fmla="*/ 21386684 w 24516184"/>
              <a:gd name="connsiteY18821" fmla="*/ 4176609 h 7200899"/>
              <a:gd name="connsiteX18822" fmla="*/ 21396652 w 24516184"/>
              <a:gd name="connsiteY18822" fmla="*/ 4181525 h 7200899"/>
              <a:gd name="connsiteX18823" fmla="*/ 21495692 w 24516184"/>
              <a:gd name="connsiteY18823" fmla="*/ 4291392 h 7200899"/>
              <a:gd name="connsiteX18824" fmla="*/ 21495316 w 24516184"/>
              <a:gd name="connsiteY18824" fmla="*/ 4407279 h 7200899"/>
              <a:gd name="connsiteX18825" fmla="*/ 21512692 w 24516184"/>
              <a:gd name="connsiteY18825" fmla="*/ 4490034 h 7200899"/>
              <a:gd name="connsiteX18826" fmla="*/ 21517444 w 24516184"/>
              <a:gd name="connsiteY18826" fmla="*/ 4499693 h 7200899"/>
              <a:gd name="connsiteX18827" fmla="*/ 21512932 w 24516184"/>
              <a:gd name="connsiteY18827" fmla="*/ 4585039 h 7200899"/>
              <a:gd name="connsiteX18828" fmla="*/ 21500992 w 24516184"/>
              <a:gd name="connsiteY18828" fmla="*/ 4617281 h 7200899"/>
              <a:gd name="connsiteX18829" fmla="*/ 21511024 w 24516184"/>
              <a:gd name="connsiteY18829" fmla="*/ 4618633 h 7200899"/>
              <a:gd name="connsiteX18830" fmla="*/ 21565296 w 24516184"/>
              <a:gd name="connsiteY18830" fmla="*/ 4641722 h 7200899"/>
              <a:gd name="connsiteX18831" fmla="*/ 21573268 w 24516184"/>
              <a:gd name="connsiteY18831" fmla="*/ 4604404 h 7200899"/>
              <a:gd name="connsiteX18832" fmla="*/ 21571596 w 24516184"/>
              <a:gd name="connsiteY18832" fmla="*/ 4490227 h 7200899"/>
              <a:gd name="connsiteX18833" fmla="*/ 21595844 w 24516184"/>
              <a:gd name="connsiteY18833" fmla="*/ 4427654 h 7200899"/>
              <a:gd name="connsiteX18834" fmla="*/ 21588756 w 24516184"/>
              <a:gd name="connsiteY18834" fmla="*/ 4436162 h 7200899"/>
              <a:gd name="connsiteX18835" fmla="*/ 21586712 w 24516184"/>
              <a:gd name="connsiteY18835" fmla="*/ 4450672 h 7200899"/>
              <a:gd name="connsiteX18836" fmla="*/ 21568044 w 24516184"/>
              <a:gd name="connsiteY18836" fmla="*/ 4435975 h 7200899"/>
              <a:gd name="connsiteX18837" fmla="*/ 21509512 w 24516184"/>
              <a:gd name="connsiteY18837" fmla="*/ 4433939 h 7200899"/>
              <a:gd name="connsiteX18838" fmla="*/ 21533848 w 24516184"/>
              <a:gd name="connsiteY18838" fmla="*/ 4402889 h 7200899"/>
              <a:gd name="connsiteX18839" fmla="*/ 21508700 w 24516184"/>
              <a:gd name="connsiteY18839" fmla="*/ 4338119 h 7200899"/>
              <a:gd name="connsiteX18840" fmla="*/ 21530100 w 24516184"/>
              <a:gd name="connsiteY18840" fmla="*/ 4290841 h 7200899"/>
              <a:gd name="connsiteX18841" fmla="*/ 21579868 w 24516184"/>
              <a:gd name="connsiteY18841" fmla="*/ 4373953 h 7200899"/>
              <a:gd name="connsiteX18842" fmla="*/ 21580480 w 24516184"/>
              <a:gd name="connsiteY18842" fmla="*/ 4375953 h 7200899"/>
              <a:gd name="connsiteX18843" fmla="*/ 21637728 w 24516184"/>
              <a:gd name="connsiteY18843" fmla="*/ 4377355 h 7200899"/>
              <a:gd name="connsiteX18844" fmla="*/ 21607092 w 24516184"/>
              <a:gd name="connsiteY18844" fmla="*/ 4414150 h 7200899"/>
              <a:gd name="connsiteX18845" fmla="*/ 21646676 w 24516184"/>
              <a:gd name="connsiteY18845" fmla="*/ 4377422 h 7200899"/>
              <a:gd name="connsiteX18846" fmla="*/ 21698808 w 24516184"/>
              <a:gd name="connsiteY18846" fmla="*/ 4367272 h 7200899"/>
              <a:gd name="connsiteX18847" fmla="*/ 21765216 w 24516184"/>
              <a:gd name="connsiteY18847" fmla="*/ 4681167 h 7200899"/>
              <a:gd name="connsiteX18848" fmla="*/ 21718360 w 24516184"/>
              <a:gd name="connsiteY18848" fmla="*/ 4705371 h 7200899"/>
              <a:gd name="connsiteX18849" fmla="*/ 21715288 w 24516184"/>
              <a:gd name="connsiteY18849" fmla="*/ 4705731 h 7200899"/>
              <a:gd name="connsiteX18850" fmla="*/ 21715492 w 24516184"/>
              <a:gd name="connsiteY18850" fmla="*/ 4710732 h 7200899"/>
              <a:gd name="connsiteX18851" fmla="*/ 21710540 w 24516184"/>
              <a:gd name="connsiteY18851" fmla="*/ 4728193 h 7200899"/>
              <a:gd name="connsiteX18852" fmla="*/ 21695420 w 24516184"/>
              <a:gd name="connsiteY18852" fmla="*/ 4719401 h 7200899"/>
              <a:gd name="connsiteX18853" fmla="*/ 21700256 w 24516184"/>
              <a:gd name="connsiteY18853" fmla="*/ 4707484 h 7200899"/>
              <a:gd name="connsiteX18854" fmla="*/ 21667132 w 24516184"/>
              <a:gd name="connsiteY18854" fmla="*/ 4711347 h 7200899"/>
              <a:gd name="connsiteX18855" fmla="*/ 21627900 w 24516184"/>
              <a:gd name="connsiteY18855" fmla="*/ 4711861 h 7200899"/>
              <a:gd name="connsiteX18856" fmla="*/ 21576184 w 24516184"/>
              <a:gd name="connsiteY18856" fmla="*/ 4759387 h 7200899"/>
              <a:gd name="connsiteX18857" fmla="*/ 21568308 w 24516184"/>
              <a:gd name="connsiteY18857" fmla="*/ 4723465 h 7200899"/>
              <a:gd name="connsiteX18858" fmla="*/ 21547440 w 24516184"/>
              <a:gd name="connsiteY18858" fmla="*/ 4730637 h 7200899"/>
              <a:gd name="connsiteX18859" fmla="*/ 21510472 w 24516184"/>
              <a:gd name="connsiteY18859" fmla="*/ 4718389 h 7200899"/>
              <a:gd name="connsiteX18860" fmla="*/ 21510388 w 24516184"/>
              <a:gd name="connsiteY18860" fmla="*/ 4718325 h 7200899"/>
              <a:gd name="connsiteX18861" fmla="*/ 21508800 w 24516184"/>
              <a:gd name="connsiteY18861" fmla="*/ 4724999 h 7200899"/>
              <a:gd name="connsiteX18862" fmla="*/ 21455048 w 24516184"/>
              <a:gd name="connsiteY18862" fmla="*/ 4732991 h 7200899"/>
              <a:gd name="connsiteX18863" fmla="*/ 21413992 w 24516184"/>
              <a:gd name="connsiteY18863" fmla="*/ 4695522 h 7200899"/>
              <a:gd name="connsiteX18864" fmla="*/ 21375008 w 24516184"/>
              <a:gd name="connsiteY18864" fmla="*/ 4733933 h 7200899"/>
              <a:gd name="connsiteX18865" fmla="*/ 21386592 w 24516184"/>
              <a:gd name="connsiteY18865" fmla="*/ 4746775 h 7200899"/>
              <a:gd name="connsiteX18866" fmla="*/ 21399124 w 24516184"/>
              <a:gd name="connsiteY18866" fmla="*/ 4842045 h 7200899"/>
              <a:gd name="connsiteX18867" fmla="*/ 21358884 w 24516184"/>
              <a:gd name="connsiteY18867" fmla="*/ 4894647 h 7200899"/>
              <a:gd name="connsiteX18868" fmla="*/ 21369660 w 24516184"/>
              <a:gd name="connsiteY18868" fmla="*/ 4891103 h 7200899"/>
              <a:gd name="connsiteX18869" fmla="*/ 21409896 w 24516184"/>
              <a:gd name="connsiteY18869" fmla="*/ 4930054 h 7200899"/>
              <a:gd name="connsiteX18870" fmla="*/ 21406712 w 24516184"/>
              <a:gd name="connsiteY18870" fmla="*/ 4977373 h 7200899"/>
              <a:gd name="connsiteX18871" fmla="*/ 21321104 w 24516184"/>
              <a:gd name="connsiteY18871" fmla="*/ 4935701 h 7200899"/>
              <a:gd name="connsiteX18872" fmla="*/ 21341416 w 24516184"/>
              <a:gd name="connsiteY18872" fmla="*/ 4902713 h 7200899"/>
              <a:gd name="connsiteX18873" fmla="*/ 21331316 w 24516184"/>
              <a:gd name="connsiteY18873" fmla="*/ 4900731 h 7200899"/>
              <a:gd name="connsiteX18874" fmla="*/ 21287648 w 24516184"/>
              <a:gd name="connsiteY18874" fmla="*/ 4812749 h 7200899"/>
              <a:gd name="connsiteX18875" fmla="*/ 21286928 w 24516184"/>
              <a:gd name="connsiteY18875" fmla="*/ 4781201 h 7200899"/>
              <a:gd name="connsiteX18876" fmla="*/ 21264884 w 24516184"/>
              <a:gd name="connsiteY18876" fmla="*/ 4788881 h 7200899"/>
              <a:gd name="connsiteX18877" fmla="*/ 21200656 w 24516184"/>
              <a:gd name="connsiteY18877" fmla="*/ 4775311 h 7200899"/>
              <a:gd name="connsiteX18878" fmla="*/ 21179020 w 24516184"/>
              <a:gd name="connsiteY18878" fmla="*/ 4758683 h 7200899"/>
              <a:gd name="connsiteX18879" fmla="*/ 21173108 w 24516184"/>
              <a:gd name="connsiteY18879" fmla="*/ 4783196 h 7200899"/>
              <a:gd name="connsiteX18880" fmla="*/ 21155788 w 24516184"/>
              <a:gd name="connsiteY18880" fmla="*/ 4813441 h 7200899"/>
              <a:gd name="connsiteX18881" fmla="*/ 21104480 w 24516184"/>
              <a:gd name="connsiteY18881" fmla="*/ 4785879 h 7200899"/>
              <a:gd name="connsiteX18882" fmla="*/ 21103940 w 24516184"/>
              <a:gd name="connsiteY18882" fmla="*/ 4780237 h 7200899"/>
              <a:gd name="connsiteX18883" fmla="*/ 21103660 w 24516184"/>
              <a:gd name="connsiteY18883" fmla="*/ 4781648 h 7200899"/>
              <a:gd name="connsiteX18884" fmla="*/ 21070476 w 24516184"/>
              <a:gd name="connsiteY18884" fmla="*/ 4711864 h 7200899"/>
              <a:gd name="connsiteX18885" fmla="*/ 21080188 w 24516184"/>
              <a:gd name="connsiteY18885" fmla="*/ 4702559 h 7200899"/>
              <a:gd name="connsiteX18886" fmla="*/ 21098552 w 24516184"/>
              <a:gd name="connsiteY18886" fmla="*/ 4709473 h 7200899"/>
              <a:gd name="connsiteX18887" fmla="*/ 21101588 w 24516184"/>
              <a:gd name="connsiteY18887" fmla="*/ 4714663 h 7200899"/>
              <a:gd name="connsiteX18888" fmla="*/ 21111768 w 24516184"/>
              <a:gd name="connsiteY18888" fmla="*/ 4698157 h 7200899"/>
              <a:gd name="connsiteX18889" fmla="*/ 21051904 w 24516184"/>
              <a:gd name="connsiteY18889" fmla="*/ 4638260 h 7200899"/>
              <a:gd name="connsiteX18890" fmla="*/ 21018220 w 24516184"/>
              <a:gd name="connsiteY18890" fmla="*/ 4631003 h 7200899"/>
              <a:gd name="connsiteX18891" fmla="*/ 21043196 w 24516184"/>
              <a:gd name="connsiteY18891" fmla="*/ 4597824 h 7200899"/>
              <a:gd name="connsiteX18892" fmla="*/ 21050624 w 24516184"/>
              <a:gd name="connsiteY18892" fmla="*/ 4595266 h 7200899"/>
              <a:gd name="connsiteX18893" fmla="*/ 21052864 w 24516184"/>
              <a:gd name="connsiteY18893" fmla="*/ 4569151 h 7200899"/>
              <a:gd name="connsiteX18894" fmla="*/ 21044368 w 24516184"/>
              <a:gd name="connsiteY18894" fmla="*/ 4526455 h 7200899"/>
              <a:gd name="connsiteX18895" fmla="*/ 21038124 w 24516184"/>
              <a:gd name="connsiteY18895" fmla="*/ 4525603 h 7200899"/>
              <a:gd name="connsiteX18896" fmla="*/ 21024548 w 24516184"/>
              <a:gd name="connsiteY18896" fmla="*/ 4501471 h 7200899"/>
              <a:gd name="connsiteX18897" fmla="*/ 21031260 w 24516184"/>
              <a:gd name="connsiteY18897" fmla="*/ 4494969 h 7200899"/>
              <a:gd name="connsiteX18898" fmla="*/ 21009476 w 24516184"/>
              <a:gd name="connsiteY18898" fmla="*/ 4446869 h 7200899"/>
              <a:gd name="connsiteX18899" fmla="*/ 21020548 w 24516184"/>
              <a:gd name="connsiteY18899" fmla="*/ 4416385 h 7200899"/>
              <a:gd name="connsiteX18900" fmla="*/ 21007464 w 24516184"/>
              <a:gd name="connsiteY18900" fmla="*/ 4409189 h 7200899"/>
              <a:gd name="connsiteX18901" fmla="*/ 21011920 w 24516184"/>
              <a:gd name="connsiteY18901" fmla="*/ 4352763 h 7200899"/>
              <a:gd name="connsiteX18902" fmla="*/ 21041920 w 24516184"/>
              <a:gd name="connsiteY18902" fmla="*/ 4357510 h 7200899"/>
              <a:gd name="connsiteX18903" fmla="*/ 21048556 w 24516184"/>
              <a:gd name="connsiteY18903" fmla="*/ 4339240 h 7200899"/>
              <a:gd name="connsiteX18904" fmla="*/ 21052284 w 24516184"/>
              <a:gd name="connsiteY18904" fmla="*/ 4324596 h 7200899"/>
              <a:gd name="connsiteX18905" fmla="*/ 21037812 w 24516184"/>
              <a:gd name="connsiteY18905" fmla="*/ 4262987 h 7200899"/>
              <a:gd name="connsiteX18906" fmla="*/ 21038500 w 24516184"/>
              <a:gd name="connsiteY18906" fmla="*/ 4260607 h 7200899"/>
              <a:gd name="connsiteX18907" fmla="*/ 21037508 w 24516184"/>
              <a:gd name="connsiteY18907" fmla="*/ 4260447 h 7200899"/>
              <a:gd name="connsiteX18908" fmla="*/ 21022140 w 24516184"/>
              <a:gd name="connsiteY18908" fmla="*/ 4257999 h 7200899"/>
              <a:gd name="connsiteX18909" fmla="*/ 21012224 w 24516184"/>
              <a:gd name="connsiteY18909" fmla="*/ 4196375 h 7200899"/>
              <a:gd name="connsiteX18910" fmla="*/ 21002316 w 24516184"/>
              <a:gd name="connsiteY18910" fmla="*/ 4134749 h 7200899"/>
              <a:gd name="connsiteX18911" fmla="*/ 20986940 w 24516184"/>
              <a:gd name="connsiteY18911" fmla="*/ 4132301 h 7200899"/>
              <a:gd name="connsiteX18912" fmla="*/ 20956204 w 24516184"/>
              <a:gd name="connsiteY18912" fmla="*/ 4127400 h 7200899"/>
              <a:gd name="connsiteX18913" fmla="*/ 20939196 w 24516184"/>
              <a:gd name="connsiteY18913" fmla="*/ 4074029 h 7200899"/>
              <a:gd name="connsiteX18914" fmla="*/ 20927376 w 24516184"/>
              <a:gd name="connsiteY18914" fmla="*/ 4067455 h 7200899"/>
              <a:gd name="connsiteX18915" fmla="*/ 20916016 w 24516184"/>
              <a:gd name="connsiteY18915" fmla="*/ 4074750 h 7200899"/>
              <a:gd name="connsiteX18916" fmla="*/ 20920628 w 24516184"/>
              <a:gd name="connsiteY18916" fmla="*/ 4063703 h 7200899"/>
              <a:gd name="connsiteX18917" fmla="*/ 20915552 w 24516184"/>
              <a:gd name="connsiteY18917" fmla="*/ 4060878 h 7200899"/>
              <a:gd name="connsiteX18918" fmla="*/ 20923636 w 24516184"/>
              <a:gd name="connsiteY18918" fmla="*/ 4056480 h 7200899"/>
              <a:gd name="connsiteX18919" fmla="*/ 20935244 w 24516184"/>
              <a:gd name="connsiteY18919" fmla="*/ 4028653 h 7200899"/>
              <a:gd name="connsiteX18920" fmla="*/ 20928804 w 24516184"/>
              <a:gd name="connsiteY18920" fmla="*/ 4012328 h 7200899"/>
              <a:gd name="connsiteX18921" fmla="*/ 20890272 w 24516184"/>
              <a:gd name="connsiteY18921" fmla="*/ 3996806 h 7200899"/>
              <a:gd name="connsiteX18922" fmla="*/ 20843152 w 24516184"/>
              <a:gd name="connsiteY18922" fmla="*/ 4169425 h 7200899"/>
              <a:gd name="connsiteX18923" fmla="*/ 20766380 w 24516184"/>
              <a:gd name="connsiteY18923" fmla="*/ 4157192 h 7200899"/>
              <a:gd name="connsiteX18924" fmla="*/ 20766372 w 24516184"/>
              <a:gd name="connsiteY18924" fmla="*/ 4157259 h 7200899"/>
              <a:gd name="connsiteX18925" fmla="*/ 20776736 w 24516184"/>
              <a:gd name="connsiteY18925" fmla="*/ 4168226 h 7200899"/>
              <a:gd name="connsiteX18926" fmla="*/ 20784704 w 24516184"/>
              <a:gd name="connsiteY18926" fmla="*/ 4190132 h 7200899"/>
              <a:gd name="connsiteX18927" fmla="*/ 20785180 w 24516184"/>
              <a:gd name="connsiteY18927" fmla="*/ 4192126 h 7200899"/>
              <a:gd name="connsiteX18928" fmla="*/ 20824900 w 24516184"/>
              <a:gd name="connsiteY18928" fmla="*/ 4242700 h 7200899"/>
              <a:gd name="connsiteX18929" fmla="*/ 20783400 w 24516184"/>
              <a:gd name="connsiteY18929" fmla="*/ 4489785 h 7200899"/>
              <a:gd name="connsiteX18930" fmla="*/ 20739660 w 24516184"/>
              <a:gd name="connsiteY18930" fmla="*/ 4526849 h 7200899"/>
              <a:gd name="connsiteX18931" fmla="*/ 20746992 w 24516184"/>
              <a:gd name="connsiteY18931" fmla="*/ 4527664 h 7200899"/>
              <a:gd name="connsiteX18932" fmla="*/ 20709872 w 24516184"/>
              <a:gd name="connsiteY18932" fmla="*/ 4549220 h 7200899"/>
              <a:gd name="connsiteX18933" fmla="*/ 20709504 w 24516184"/>
              <a:gd name="connsiteY18933" fmla="*/ 4536260 h 7200899"/>
              <a:gd name="connsiteX18934" fmla="*/ 20704664 w 24516184"/>
              <a:gd name="connsiteY18934" fmla="*/ 4534489 h 7200899"/>
              <a:gd name="connsiteX18935" fmla="*/ 20703512 w 24516184"/>
              <a:gd name="connsiteY18935" fmla="*/ 4554788 h 7200899"/>
              <a:gd name="connsiteX18936" fmla="*/ 20698844 w 24516184"/>
              <a:gd name="connsiteY18936" fmla="*/ 4591034 h 7200899"/>
              <a:gd name="connsiteX18937" fmla="*/ 20709752 w 24516184"/>
              <a:gd name="connsiteY18937" fmla="*/ 4590705 h 7200899"/>
              <a:gd name="connsiteX18938" fmla="*/ 20736988 w 24516184"/>
              <a:gd name="connsiteY18938" fmla="*/ 4628513 h 7200899"/>
              <a:gd name="connsiteX18939" fmla="*/ 20713288 w 24516184"/>
              <a:gd name="connsiteY18939" fmla="*/ 4634330 h 7200899"/>
              <a:gd name="connsiteX18940" fmla="*/ 20695200 w 24516184"/>
              <a:gd name="connsiteY18940" fmla="*/ 4619311 h 7200899"/>
              <a:gd name="connsiteX18941" fmla="*/ 20691512 w 24516184"/>
              <a:gd name="connsiteY18941" fmla="*/ 4647947 h 7200899"/>
              <a:gd name="connsiteX18942" fmla="*/ 20718048 w 24516184"/>
              <a:gd name="connsiteY18942" fmla="*/ 4734083 h 7200899"/>
              <a:gd name="connsiteX18943" fmla="*/ 20656644 w 24516184"/>
              <a:gd name="connsiteY18943" fmla="*/ 4705375 h 7200899"/>
              <a:gd name="connsiteX18944" fmla="*/ 20652252 w 24516184"/>
              <a:gd name="connsiteY18944" fmla="*/ 4720433 h 7200899"/>
              <a:gd name="connsiteX18945" fmla="*/ 20634848 w 24516184"/>
              <a:gd name="connsiteY18945" fmla="*/ 4736660 h 7200899"/>
              <a:gd name="connsiteX18946" fmla="*/ 20614024 w 24516184"/>
              <a:gd name="connsiteY18946" fmla="*/ 4793383 h 7200899"/>
              <a:gd name="connsiteX18947" fmla="*/ 20633848 w 24516184"/>
              <a:gd name="connsiteY18947" fmla="*/ 4916629 h 7200899"/>
              <a:gd name="connsiteX18948" fmla="*/ 20544032 w 24516184"/>
              <a:gd name="connsiteY18948" fmla="*/ 4986751 h 7200899"/>
              <a:gd name="connsiteX18949" fmla="*/ 20533636 w 24516184"/>
              <a:gd name="connsiteY18949" fmla="*/ 4993503 h 7200899"/>
              <a:gd name="connsiteX18950" fmla="*/ 20525304 w 24516184"/>
              <a:gd name="connsiteY18950" fmla="*/ 5019415 h 7200899"/>
              <a:gd name="connsiteX18951" fmla="*/ 20528784 w 24516184"/>
              <a:gd name="connsiteY18951" fmla="*/ 5019975 h 7200899"/>
              <a:gd name="connsiteX18952" fmla="*/ 20531264 w 24516184"/>
              <a:gd name="connsiteY18952" fmla="*/ 5020369 h 7200899"/>
              <a:gd name="connsiteX18953" fmla="*/ 20531736 w 24516184"/>
              <a:gd name="connsiteY18953" fmla="*/ 5020444 h 7200899"/>
              <a:gd name="connsiteX18954" fmla="*/ 20532400 w 24516184"/>
              <a:gd name="connsiteY18954" fmla="*/ 5020550 h 7200899"/>
              <a:gd name="connsiteX18955" fmla="*/ 20546072 w 24516184"/>
              <a:gd name="connsiteY18955" fmla="*/ 5022727 h 7200899"/>
              <a:gd name="connsiteX18956" fmla="*/ 20540616 w 24516184"/>
              <a:gd name="connsiteY18956" fmla="*/ 5081899 h 7200899"/>
              <a:gd name="connsiteX18957" fmla="*/ 20525244 w 24516184"/>
              <a:gd name="connsiteY18957" fmla="*/ 5079449 h 7200899"/>
              <a:gd name="connsiteX18958" fmla="*/ 20535156 w 24516184"/>
              <a:gd name="connsiteY18958" fmla="*/ 5141077 h 7200899"/>
              <a:gd name="connsiteX18959" fmla="*/ 20519784 w 24516184"/>
              <a:gd name="connsiteY18959" fmla="*/ 5138623 h 7200899"/>
              <a:gd name="connsiteX18960" fmla="*/ 20504416 w 24516184"/>
              <a:gd name="connsiteY18960" fmla="*/ 5136173 h 7200899"/>
              <a:gd name="connsiteX18961" fmla="*/ 20509876 w 24516184"/>
              <a:gd name="connsiteY18961" fmla="*/ 5076999 h 7200899"/>
              <a:gd name="connsiteX18962" fmla="*/ 20494504 w 24516184"/>
              <a:gd name="connsiteY18962" fmla="*/ 5074552 h 7200899"/>
              <a:gd name="connsiteX18963" fmla="*/ 20484896 w 24516184"/>
              <a:gd name="connsiteY18963" fmla="*/ 5073018 h 7200899"/>
              <a:gd name="connsiteX18964" fmla="*/ 20479132 w 24516184"/>
              <a:gd name="connsiteY18964" fmla="*/ 5072098 h 7200899"/>
              <a:gd name="connsiteX18965" fmla="*/ 20463760 w 24516184"/>
              <a:gd name="connsiteY18965" fmla="*/ 5069648 h 7200899"/>
              <a:gd name="connsiteX18966" fmla="*/ 20442936 w 24516184"/>
              <a:gd name="connsiteY18966" fmla="*/ 5126375 h 7200899"/>
              <a:gd name="connsiteX18967" fmla="*/ 20437476 w 24516184"/>
              <a:gd name="connsiteY18967" fmla="*/ 5185545 h 7200899"/>
              <a:gd name="connsiteX18968" fmla="*/ 20416196 w 24516184"/>
              <a:gd name="connsiteY18968" fmla="*/ 5185087 h 7200899"/>
              <a:gd name="connsiteX18969" fmla="*/ 20414144 w 24516184"/>
              <a:gd name="connsiteY18969" fmla="*/ 5222529 h 7200899"/>
              <a:gd name="connsiteX18970" fmla="*/ 20398772 w 24516184"/>
              <a:gd name="connsiteY18970" fmla="*/ 5220081 h 7200899"/>
              <a:gd name="connsiteX18971" fmla="*/ 20408680 w 24516184"/>
              <a:gd name="connsiteY18971" fmla="*/ 5281708 h 7200899"/>
              <a:gd name="connsiteX18972" fmla="*/ 20406764 w 24516184"/>
              <a:gd name="connsiteY18972" fmla="*/ 5281400 h 7200899"/>
              <a:gd name="connsiteX18973" fmla="*/ 20393312 w 24516184"/>
              <a:gd name="connsiteY18973" fmla="*/ 5279258 h 7200899"/>
              <a:gd name="connsiteX18974" fmla="*/ 20393240 w 24516184"/>
              <a:gd name="connsiteY18974" fmla="*/ 5280059 h 7200899"/>
              <a:gd name="connsiteX18975" fmla="*/ 20393128 w 24516184"/>
              <a:gd name="connsiteY18975" fmla="*/ 5281283 h 7200899"/>
              <a:gd name="connsiteX18976" fmla="*/ 20393024 w 24516184"/>
              <a:gd name="connsiteY18976" fmla="*/ 5282378 h 7200899"/>
              <a:gd name="connsiteX18977" fmla="*/ 20391008 w 24516184"/>
              <a:gd name="connsiteY18977" fmla="*/ 5304221 h 7200899"/>
              <a:gd name="connsiteX18978" fmla="*/ 20388292 w 24516184"/>
              <a:gd name="connsiteY18978" fmla="*/ 5333649 h 7200899"/>
              <a:gd name="connsiteX18979" fmla="*/ 20388356 w 24516184"/>
              <a:gd name="connsiteY18979" fmla="*/ 5332963 h 7200899"/>
              <a:gd name="connsiteX18980" fmla="*/ 20391008 w 24516184"/>
              <a:gd name="connsiteY18980" fmla="*/ 5304222 h 7200899"/>
              <a:gd name="connsiteX18981" fmla="*/ 20393024 w 24516184"/>
              <a:gd name="connsiteY18981" fmla="*/ 5282379 h 7200899"/>
              <a:gd name="connsiteX18982" fmla="*/ 20393128 w 24516184"/>
              <a:gd name="connsiteY18982" fmla="*/ 5281283 h 7200899"/>
              <a:gd name="connsiteX18983" fmla="*/ 20393312 w 24516184"/>
              <a:gd name="connsiteY18983" fmla="*/ 5279258 h 7200899"/>
              <a:gd name="connsiteX18984" fmla="*/ 20406136 w 24516184"/>
              <a:gd name="connsiteY18984" fmla="*/ 5306631 h 7200899"/>
              <a:gd name="connsiteX18985" fmla="*/ 20403492 w 24516184"/>
              <a:gd name="connsiteY18985" fmla="*/ 5337673 h 7200899"/>
              <a:gd name="connsiteX18986" fmla="*/ 20428412 w 24516184"/>
              <a:gd name="connsiteY18986" fmla="*/ 5344273 h 7200899"/>
              <a:gd name="connsiteX18987" fmla="*/ 20411968 w 24516184"/>
              <a:gd name="connsiteY18987" fmla="*/ 5364667 h 7200899"/>
              <a:gd name="connsiteX18988" fmla="*/ 20443468 w 24516184"/>
              <a:gd name="connsiteY18988" fmla="*/ 5374137 h 7200899"/>
              <a:gd name="connsiteX18989" fmla="*/ 20492484 w 24516184"/>
              <a:gd name="connsiteY18989" fmla="*/ 5434492 h 7200899"/>
              <a:gd name="connsiteX18990" fmla="*/ 20528688 w 24516184"/>
              <a:gd name="connsiteY18990" fmla="*/ 5380218 h 7200899"/>
              <a:gd name="connsiteX18991" fmla="*/ 20532532 w 24516184"/>
              <a:gd name="connsiteY18991" fmla="*/ 5380829 h 7200899"/>
              <a:gd name="connsiteX18992" fmla="*/ 20559428 w 24516184"/>
              <a:gd name="connsiteY18992" fmla="*/ 5385114 h 7200899"/>
              <a:gd name="connsiteX18993" fmla="*/ 20563068 w 24516184"/>
              <a:gd name="connsiteY18993" fmla="*/ 5350983 h 7200899"/>
              <a:gd name="connsiteX18994" fmla="*/ 20564756 w 24516184"/>
              <a:gd name="connsiteY18994" fmla="*/ 5345203 h 7200899"/>
              <a:gd name="connsiteX18995" fmla="*/ 20545644 w 24516184"/>
              <a:gd name="connsiteY18995" fmla="*/ 5353147 h 7200899"/>
              <a:gd name="connsiteX18996" fmla="*/ 20549708 w 24516184"/>
              <a:gd name="connsiteY18996" fmla="*/ 5263483 h 7200899"/>
              <a:gd name="connsiteX18997" fmla="*/ 20531380 w 24516184"/>
              <a:gd name="connsiteY18997" fmla="*/ 5260559 h 7200899"/>
              <a:gd name="connsiteX18998" fmla="*/ 20530864 w 24516184"/>
              <a:gd name="connsiteY18998" fmla="*/ 5269121 h 7200899"/>
              <a:gd name="connsiteX18999" fmla="*/ 20504120 w 24516184"/>
              <a:gd name="connsiteY18999" fmla="*/ 5256215 h 7200899"/>
              <a:gd name="connsiteX19000" fmla="*/ 20493496 w 24516184"/>
              <a:gd name="connsiteY19000" fmla="*/ 5254521 h 7200899"/>
              <a:gd name="connsiteX19001" fmla="*/ 20478124 w 24516184"/>
              <a:gd name="connsiteY19001" fmla="*/ 5252073 h 7200899"/>
              <a:gd name="connsiteX19002" fmla="*/ 20462756 w 24516184"/>
              <a:gd name="connsiteY19002" fmla="*/ 5249619 h 7200899"/>
              <a:gd name="connsiteX19003" fmla="*/ 20475376 w 24516184"/>
              <a:gd name="connsiteY19003" fmla="*/ 5242252 h 7200899"/>
              <a:gd name="connsiteX19004" fmla="*/ 20487668 w 24516184"/>
              <a:gd name="connsiteY19004" fmla="*/ 5227395 h 7200899"/>
              <a:gd name="connsiteX19005" fmla="*/ 20486432 w 24516184"/>
              <a:gd name="connsiteY19005" fmla="*/ 5225119 h 7200899"/>
              <a:gd name="connsiteX19006" fmla="*/ 20501484 w 24516184"/>
              <a:gd name="connsiteY19006" fmla="*/ 5202307 h 7200899"/>
              <a:gd name="connsiteX19007" fmla="*/ 20508084 w 24516184"/>
              <a:gd name="connsiteY19007" fmla="*/ 5206583 h 7200899"/>
              <a:gd name="connsiteX19008" fmla="*/ 20508428 w 24516184"/>
              <a:gd name="connsiteY19008" fmla="*/ 5206237 h 7200899"/>
              <a:gd name="connsiteX19009" fmla="*/ 20529696 w 24516184"/>
              <a:gd name="connsiteY19009" fmla="*/ 5200249 h 7200899"/>
              <a:gd name="connsiteX19010" fmla="*/ 20551680 w 24516184"/>
              <a:gd name="connsiteY19010" fmla="*/ 5199531 h 7200899"/>
              <a:gd name="connsiteX19011" fmla="*/ 20552032 w 24516184"/>
              <a:gd name="connsiteY19011" fmla="*/ 5168693 h 7200899"/>
              <a:gd name="connsiteX19012" fmla="*/ 20569460 w 24516184"/>
              <a:gd name="connsiteY19012" fmla="*/ 5122876 h 7200899"/>
              <a:gd name="connsiteX19013" fmla="*/ 20586752 w 24516184"/>
              <a:gd name="connsiteY19013" fmla="*/ 5188345 h 7200899"/>
              <a:gd name="connsiteX19014" fmla="*/ 20592520 w 24516184"/>
              <a:gd name="connsiteY19014" fmla="*/ 5184929 h 7200899"/>
              <a:gd name="connsiteX19015" fmla="*/ 20612004 w 24516184"/>
              <a:gd name="connsiteY19015" fmla="*/ 5153323 h 7200899"/>
              <a:gd name="connsiteX19016" fmla="*/ 20668032 w 24516184"/>
              <a:gd name="connsiteY19016" fmla="*/ 5222297 h 7200899"/>
              <a:gd name="connsiteX19017" fmla="*/ 20673488 w 24516184"/>
              <a:gd name="connsiteY19017" fmla="*/ 5163123 h 7200899"/>
              <a:gd name="connsiteX19018" fmla="*/ 20688860 w 24516184"/>
              <a:gd name="connsiteY19018" fmla="*/ 5165573 h 7200899"/>
              <a:gd name="connsiteX19019" fmla="*/ 20704232 w 24516184"/>
              <a:gd name="connsiteY19019" fmla="*/ 5168021 h 7200899"/>
              <a:gd name="connsiteX19020" fmla="*/ 20704088 w 24516184"/>
              <a:gd name="connsiteY19020" fmla="*/ 5193329 h 7200899"/>
              <a:gd name="connsiteX19021" fmla="*/ 20700224 w 24516184"/>
              <a:gd name="connsiteY19021" fmla="*/ 5217940 h 7200899"/>
              <a:gd name="connsiteX19022" fmla="*/ 20717704 w 24516184"/>
              <a:gd name="connsiteY19022" fmla="*/ 5177191 h 7200899"/>
              <a:gd name="connsiteX19023" fmla="*/ 20767252 w 24516184"/>
              <a:gd name="connsiteY19023" fmla="*/ 5221770 h 7200899"/>
              <a:gd name="connsiteX19024" fmla="*/ 20725568 w 24516184"/>
              <a:gd name="connsiteY19024" fmla="*/ 5255561 h 7200899"/>
              <a:gd name="connsiteX19025" fmla="*/ 20700120 w 24516184"/>
              <a:gd name="connsiteY19025" fmla="*/ 5218623 h 7200899"/>
              <a:gd name="connsiteX19026" fmla="*/ 20698768 w 24516184"/>
              <a:gd name="connsiteY19026" fmla="*/ 5227197 h 7200899"/>
              <a:gd name="connsiteX19027" fmla="*/ 20686248 w 24516184"/>
              <a:gd name="connsiteY19027" fmla="*/ 5259917 h 7200899"/>
              <a:gd name="connsiteX19028" fmla="*/ 20682168 w 24516184"/>
              <a:gd name="connsiteY19028" fmla="*/ 5266888 h 7200899"/>
              <a:gd name="connsiteX19029" fmla="*/ 20704392 w 24516184"/>
              <a:gd name="connsiteY19029" fmla="*/ 5281107 h 7200899"/>
              <a:gd name="connsiteX19030" fmla="*/ 20675740 w 24516184"/>
              <a:gd name="connsiteY19030" fmla="*/ 5323091 h 7200899"/>
              <a:gd name="connsiteX19031" fmla="*/ 20661804 w 24516184"/>
              <a:gd name="connsiteY19031" fmla="*/ 5296945 h 7200899"/>
              <a:gd name="connsiteX19032" fmla="*/ 20667472 w 24516184"/>
              <a:gd name="connsiteY19032" fmla="*/ 5277095 h 7200899"/>
              <a:gd name="connsiteX19033" fmla="*/ 20647200 w 24516184"/>
              <a:gd name="connsiteY19033" fmla="*/ 5279019 h 7200899"/>
              <a:gd name="connsiteX19034" fmla="*/ 20662568 w 24516184"/>
              <a:gd name="connsiteY19034" fmla="*/ 5281473 h 7200899"/>
              <a:gd name="connsiteX19035" fmla="*/ 20657112 w 24516184"/>
              <a:gd name="connsiteY19035" fmla="*/ 5340641 h 7200899"/>
              <a:gd name="connsiteX19036" fmla="*/ 20651652 w 24516184"/>
              <a:gd name="connsiteY19036" fmla="*/ 5399819 h 7200899"/>
              <a:gd name="connsiteX19037" fmla="*/ 20662244 w 24516184"/>
              <a:gd name="connsiteY19037" fmla="*/ 5454044 h 7200899"/>
              <a:gd name="connsiteX19038" fmla="*/ 20665188 w 24516184"/>
              <a:gd name="connsiteY19038" fmla="*/ 5456019 h 7200899"/>
              <a:gd name="connsiteX19039" fmla="*/ 20672356 w 24516184"/>
              <a:gd name="connsiteY19039" fmla="*/ 5419631 h 7200899"/>
              <a:gd name="connsiteX19040" fmla="*/ 20719184 w 24516184"/>
              <a:gd name="connsiteY19040" fmla="*/ 5356483 h 7200899"/>
              <a:gd name="connsiteX19041" fmla="*/ 20764920 w 24516184"/>
              <a:gd name="connsiteY19041" fmla="*/ 5417873 h 7200899"/>
              <a:gd name="connsiteX19042" fmla="*/ 20774616 w 24516184"/>
              <a:gd name="connsiteY19042" fmla="*/ 5419420 h 7200899"/>
              <a:gd name="connsiteX19043" fmla="*/ 20781372 w 24516184"/>
              <a:gd name="connsiteY19043" fmla="*/ 5420497 h 7200899"/>
              <a:gd name="connsiteX19044" fmla="*/ 20796060 w 24516184"/>
              <a:gd name="connsiteY19044" fmla="*/ 5405973 h 7200899"/>
              <a:gd name="connsiteX19045" fmla="*/ 20782756 w 24516184"/>
              <a:gd name="connsiteY19045" fmla="*/ 5356587 h 7200899"/>
              <a:gd name="connsiteX19046" fmla="*/ 20801140 w 24516184"/>
              <a:gd name="connsiteY19046" fmla="*/ 5323244 h 7200899"/>
              <a:gd name="connsiteX19047" fmla="*/ 20833984 w 24516184"/>
              <a:gd name="connsiteY19047" fmla="*/ 5331504 h 7200899"/>
              <a:gd name="connsiteX19048" fmla="*/ 20839740 w 24516184"/>
              <a:gd name="connsiteY19048" fmla="*/ 5381201 h 7200899"/>
              <a:gd name="connsiteX19049" fmla="*/ 20816556 w 24516184"/>
              <a:gd name="connsiteY19049" fmla="*/ 5397584 h 7200899"/>
              <a:gd name="connsiteX19050" fmla="*/ 20831324 w 24516184"/>
              <a:gd name="connsiteY19050" fmla="*/ 5394591 h 7200899"/>
              <a:gd name="connsiteX19051" fmla="*/ 20793452 w 24516184"/>
              <a:gd name="connsiteY19051" fmla="*/ 5489510 h 7200899"/>
              <a:gd name="connsiteX19052" fmla="*/ 20783636 w 24516184"/>
              <a:gd name="connsiteY19052" fmla="*/ 5460963 h 7200899"/>
              <a:gd name="connsiteX19053" fmla="*/ 20780112 w 24516184"/>
              <a:gd name="connsiteY19053" fmla="*/ 5430106 h 7200899"/>
              <a:gd name="connsiteX19054" fmla="*/ 20773808 w 24516184"/>
              <a:gd name="connsiteY19054" fmla="*/ 5449309 h 7200899"/>
              <a:gd name="connsiteX19055" fmla="*/ 20769152 w 24516184"/>
              <a:gd name="connsiteY19055" fmla="*/ 5478590 h 7200899"/>
              <a:gd name="connsiteX19056" fmla="*/ 20753784 w 24516184"/>
              <a:gd name="connsiteY19056" fmla="*/ 5476139 h 7200899"/>
              <a:gd name="connsiteX19057" fmla="*/ 20779064 w 24516184"/>
              <a:gd name="connsiteY19057" fmla="*/ 5540215 h 7200899"/>
              <a:gd name="connsiteX19058" fmla="*/ 20835088 w 24516184"/>
              <a:gd name="connsiteY19058" fmla="*/ 5609190 h 7200899"/>
              <a:gd name="connsiteX19059" fmla="*/ 20850456 w 24516184"/>
              <a:gd name="connsiteY19059" fmla="*/ 5611640 h 7200899"/>
              <a:gd name="connsiteX19060" fmla="*/ 20854300 w 24516184"/>
              <a:gd name="connsiteY19060" fmla="*/ 5612250 h 7200899"/>
              <a:gd name="connsiteX19061" fmla="*/ 20865828 w 24516184"/>
              <a:gd name="connsiteY19061" fmla="*/ 5614085 h 7200899"/>
              <a:gd name="connsiteX19062" fmla="*/ 20911940 w 24516184"/>
              <a:gd name="connsiteY19062" fmla="*/ 5621439 h 7200899"/>
              <a:gd name="connsiteX19063" fmla="*/ 20927308 w 24516184"/>
              <a:gd name="connsiteY19063" fmla="*/ 5623887 h 7200899"/>
              <a:gd name="connsiteX19064" fmla="*/ 20942680 w 24516184"/>
              <a:gd name="connsiteY19064" fmla="*/ 5626337 h 7200899"/>
              <a:gd name="connsiteX19065" fmla="*/ 20958048 w 24516184"/>
              <a:gd name="connsiteY19065" fmla="*/ 5628787 h 7200899"/>
              <a:gd name="connsiteX19066" fmla="*/ 20959580 w 24516184"/>
              <a:gd name="connsiteY19066" fmla="*/ 5644369 h 7200899"/>
              <a:gd name="connsiteX19067" fmla="*/ 20994752 w 24516184"/>
              <a:gd name="connsiteY19067" fmla="*/ 5605379 h 7200899"/>
              <a:gd name="connsiteX19068" fmla="*/ 21036348 w 24516184"/>
              <a:gd name="connsiteY19068" fmla="*/ 5613303 h 7200899"/>
              <a:gd name="connsiteX19069" fmla="*/ 21037552 w 24516184"/>
              <a:gd name="connsiteY19069" fmla="*/ 5572107 h 7200899"/>
              <a:gd name="connsiteX19070" fmla="*/ 21052460 w 24516184"/>
              <a:gd name="connsiteY19070" fmla="*/ 5516327 h 7200899"/>
              <a:gd name="connsiteX19071" fmla="*/ 21072184 w 24516184"/>
              <a:gd name="connsiteY19071" fmla="*/ 5455219 h 7200899"/>
              <a:gd name="connsiteX19072" fmla="*/ 20994804 w 24516184"/>
              <a:gd name="connsiteY19072" fmla="*/ 5463363 h 7200899"/>
              <a:gd name="connsiteX19073" fmla="*/ 20995660 w 24516184"/>
              <a:gd name="connsiteY19073" fmla="*/ 5367543 h 7200899"/>
              <a:gd name="connsiteX19074" fmla="*/ 21027360 w 24516184"/>
              <a:gd name="connsiteY19074" fmla="*/ 5367749 h 7200899"/>
              <a:gd name="connsiteX19075" fmla="*/ 21027132 w 24516184"/>
              <a:gd name="connsiteY19075" fmla="*/ 5365748 h 7200899"/>
              <a:gd name="connsiteX19076" fmla="*/ 21009504 w 24516184"/>
              <a:gd name="connsiteY19076" fmla="*/ 5356537 h 7200899"/>
              <a:gd name="connsiteX19077" fmla="*/ 21025216 w 24516184"/>
              <a:gd name="connsiteY19077" fmla="*/ 5315599 h 7200899"/>
              <a:gd name="connsiteX19078" fmla="*/ 21077512 w 24516184"/>
              <a:gd name="connsiteY19078" fmla="*/ 5348905 h 7200899"/>
              <a:gd name="connsiteX19079" fmla="*/ 21076716 w 24516184"/>
              <a:gd name="connsiteY19079" fmla="*/ 5368069 h 7200899"/>
              <a:gd name="connsiteX19080" fmla="*/ 21079224 w 24516184"/>
              <a:gd name="connsiteY19080" fmla="*/ 5368085 h 7200899"/>
              <a:gd name="connsiteX19081" fmla="*/ 21138836 w 24516184"/>
              <a:gd name="connsiteY19081" fmla="*/ 5362833 h 7200899"/>
              <a:gd name="connsiteX19082" fmla="*/ 21142148 w 24516184"/>
              <a:gd name="connsiteY19082" fmla="*/ 5358098 h 7200899"/>
              <a:gd name="connsiteX19083" fmla="*/ 21117500 w 24516184"/>
              <a:gd name="connsiteY19083" fmla="*/ 5355185 h 7200899"/>
              <a:gd name="connsiteX19084" fmla="*/ 21080420 w 24516184"/>
              <a:gd name="connsiteY19084" fmla="*/ 5308490 h 7200899"/>
              <a:gd name="connsiteX19085" fmla="*/ 21070792 w 24516184"/>
              <a:gd name="connsiteY19085" fmla="*/ 5231511 h 7200899"/>
              <a:gd name="connsiteX19086" fmla="*/ 21079052 w 24516184"/>
              <a:gd name="connsiteY19086" fmla="*/ 5201471 h 7200899"/>
              <a:gd name="connsiteX19087" fmla="*/ 21075052 w 24516184"/>
              <a:gd name="connsiteY19087" fmla="*/ 5194673 h 7200899"/>
              <a:gd name="connsiteX19088" fmla="*/ 21057092 w 24516184"/>
              <a:gd name="connsiteY19088" fmla="*/ 5145249 h 7200899"/>
              <a:gd name="connsiteX19089" fmla="*/ 21068684 w 24516184"/>
              <a:gd name="connsiteY19089" fmla="*/ 5135293 h 7200899"/>
              <a:gd name="connsiteX19090" fmla="*/ 21095180 w 24516184"/>
              <a:gd name="connsiteY19090" fmla="*/ 5137663 h 7200899"/>
              <a:gd name="connsiteX19091" fmla="*/ 21099064 w 24516184"/>
              <a:gd name="connsiteY19091" fmla="*/ 5163846 h 7200899"/>
              <a:gd name="connsiteX19092" fmla="*/ 21120772 w 24516184"/>
              <a:gd name="connsiteY19092" fmla="*/ 5140648 h 7200899"/>
              <a:gd name="connsiteX19093" fmla="*/ 21177768 w 24516184"/>
              <a:gd name="connsiteY19093" fmla="*/ 5117311 h 7200899"/>
              <a:gd name="connsiteX19094" fmla="*/ 21208404 w 24516184"/>
              <a:gd name="connsiteY19094" fmla="*/ 5122166 h 7200899"/>
              <a:gd name="connsiteX19095" fmla="*/ 21249104 w 24516184"/>
              <a:gd name="connsiteY19095" fmla="*/ 5229112 h 7200899"/>
              <a:gd name="connsiteX19096" fmla="*/ 21258092 w 24516184"/>
              <a:gd name="connsiteY19096" fmla="*/ 5281471 h 7200899"/>
              <a:gd name="connsiteX19097" fmla="*/ 21324016 w 24516184"/>
              <a:gd name="connsiteY19097" fmla="*/ 5263533 h 7200899"/>
              <a:gd name="connsiteX19098" fmla="*/ 21399492 w 24516184"/>
              <a:gd name="connsiteY19098" fmla="*/ 5281479 h 7200899"/>
              <a:gd name="connsiteX19099" fmla="*/ 21441876 w 24516184"/>
              <a:gd name="connsiteY19099" fmla="*/ 5256581 h 7200899"/>
              <a:gd name="connsiteX19100" fmla="*/ 21513156 w 24516184"/>
              <a:gd name="connsiteY19100" fmla="*/ 5288425 h 7200899"/>
              <a:gd name="connsiteX19101" fmla="*/ 21455252 w 24516184"/>
              <a:gd name="connsiteY19101" fmla="*/ 5313221 h 7200899"/>
              <a:gd name="connsiteX19102" fmla="*/ 21470560 w 24516184"/>
              <a:gd name="connsiteY19102" fmla="*/ 5325735 h 7200899"/>
              <a:gd name="connsiteX19103" fmla="*/ 21485656 w 24516184"/>
              <a:gd name="connsiteY19103" fmla="*/ 5313283 h 7200899"/>
              <a:gd name="connsiteX19104" fmla="*/ 21499428 w 24516184"/>
              <a:gd name="connsiteY19104" fmla="*/ 5318875 h 7200899"/>
              <a:gd name="connsiteX19105" fmla="*/ 21535524 w 24516184"/>
              <a:gd name="connsiteY19105" fmla="*/ 5378497 h 7200899"/>
              <a:gd name="connsiteX19106" fmla="*/ 21543084 w 24516184"/>
              <a:gd name="connsiteY19106" fmla="*/ 5430539 h 7200899"/>
              <a:gd name="connsiteX19107" fmla="*/ 21556184 w 24516184"/>
              <a:gd name="connsiteY19107" fmla="*/ 5457715 h 7200899"/>
              <a:gd name="connsiteX19108" fmla="*/ 21574912 w 24516184"/>
              <a:gd name="connsiteY19108" fmla="*/ 5583110 h 7200899"/>
              <a:gd name="connsiteX19109" fmla="*/ 21573596 w 24516184"/>
              <a:gd name="connsiteY19109" fmla="*/ 5604766 h 7200899"/>
              <a:gd name="connsiteX19110" fmla="*/ 21573980 w 24516184"/>
              <a:gd name="connsiteY19110" fmla="*/ 5606092 h 7200899"/>
              <a:gd name="connsiteX19111" fmla="*/ 21573512 w 24516184"/>
              <a:gd name="connsiteY19111" fmla="*/ 5606115 h 7200899"/>
              <a:gd name="connsiteX19112" fmla="*/ 21566544 w 24516184"/>
              <a:gd name="connsiteY19112" fmla="*/ 5720522 h 7200899"/>
              <a:gd name="connsiteX19113" fmla="*/ 21565616 w 24516184"/>
              <a:gd name="connsiteY19113" fmla="*/ 5724111 h 7200899"/>
              <a:gd name="connsiteX19114" fmla="*/ 21571152 w 24516184"/>
              <a:gd name="connsiteY19114" fmla="*/ 5740677 h 7200899"/>
              <a:gd name="connsiteX19115" fmla="*/ 21550320 w 24516184"/>
              <a:gd name="connsiteY19115" fmla="*/ 5785682 h 7200899"/>
              <a:gd name="connsiteX19116" fmla="*/ 21549364 w 24516184"/>
              <a:gd name="connsiteY19116" fmla="*/ 5786986 h 7200899"/>
              <a:gd name="connsiteX19117" fmla="*/ 21525856 w 24516184"/>
              <a:gd name="connsiteY19117" fmla="*/ 5877927 h 7200899"/>
              <a:gd name="connsiteX19118" fmla="*/ 21547536 w 24516184"/>
              <a:gd name="connsiteY19118" fmla="*/ 5893345 h 7200899"/>
              <a:gd name="connsiteX19119" fmla="*/ 21567252 w 24516184"/>
              <a:gd name="connsiteY19119" fmla="*/ 5914735 h 7200899"/>
              <a:gd name="connsiteX19120" fmla="*/ 21555244 w 24516184"/>
              <a:gd name="connsiteY19120" fmla="*/ 5980145 h 7200899"/>
              <a:gd name="connsiteX19121" fmla="*/ 21489552 w 24516184"/>
              <a:gd name="connsiteY19121" fmla="*/ 5964571 h 7200899"/>
              <a:gd name="connsiteX19122" fmla="*/ 21488468 w 24516184"/>
              <a:gd name="connsiteY19122" fmla="*/ 5924101 h 7200899"/>
              <a:gd name="connsiteX19123" fmla="*/ 21434392 w 24516184"/>
              <a:gd name="connsiteY19123" fmla="*/ 5960577 h 7200899"/>
              <a:gd name="connsiteX19124" fmla="*/ 21374044 w 24516184"/>
              <a:gd name="connsiteY19124" fmla="*/ 5975597 h 7200899"/>
              <a:gd name="connsiteX19125" fmla="*/ 21384368 w 24516184"/>
              <a:gd name="connsiteY19125" fmla="*/ 6006012 h 7200899"/>
              <a:gd name="connsiteX19126" fmla="*/ 21388884 w 24516184"/>
              <a:gd name="connsiteY19126" fmla="*/ 6008099 h 7200899"/>
              <a:gd name="connsiteX19127" fmla="*/ 21387060 w 24516184"/>
              <a:gd name="connsiteY19127" fmla="*/ 6013941 h 7200899"/>
              <a:gd name="connsiteX19128" fmla="*/ 21392788 w 24516184"/>
              <a:gd name="connsiteY19128" fmla="*/ 6030807 h 7200899"/>
              <a:gd name="connsiteX19129" fmla="*/ 21394940 w 24516184"/>
              <a:gd name="connsiteY19129" fmla="*/ 6044853 h 7200899"/>
              <a:gd name="connsiteX19130" fmla="*/ 21426016 w 24516184"/>
              <a:gd name="connsiteY19130" fmla="*/ 6083951 h 7200899"/>
              <a:gd name="connsiteX19131" fmla="*/ 21401872 w 24516184"/>
              <a:gd name="connsiteY19131" fmla="*/ 6090081 h 7200899"/>
              <a:gd name="connsiteX19132" fmla="*/ 21404124 w 24516184"/>
              <a:gd name="connsiteY19132" fmla="*/ 6104791 h 7200899"/>
              <a:gd name="connsiteX19133" fmla="*/ 21329516 w 24516184"/>
              <a:gd name="connsiteY19133" fmla="*/ 6088007 h 7200899"/>
              <a:gd name="connsiteX19134" fmla="*/ 21322804 w 24516184"/>
              <a:gd name="connsiteY19134" fmla="*/ 6073057 h 7200899"/>
              <a:gd name="connsiteX19135" fmla="*/ 21289132 w 24516184"/>
              <a:gd name="connsiteY19135" fmla="*/ 6040427 h 7200899"/>
              <a:gd name="connsiteX19136" fmla="*/ 21251252 w 24516184"/>
              <a:gd name="connsiteY19136" fmla="*/ 5979440 h 7200899"/>
              <a:gd name="connsiteX19137" fmla="*/ 21251252 w 24516184"/>
              <a:gd name="connsiteY19137" fmla="*/ 5979441 h 7200899"/>
              <a:gd name="connsiteX19138" fmla="*/ 21243404 w 24516184"/>
              <a:gd name="connsiteY19138" fmla="*/ 5996267 h 7200899"/>
              <a:gd name="connsiteX19139" fmla="*/ 21241928 w 24516184"/>
              <a:gd name="connsiteY19139" fmla="*/ 6003173 h 7200899"/>
              <a:gd name="connsiteX19140" fmla="*/ 21243544 w 24516184"/>
              <a:gd name="connsiteY19140" fmla="*/ 6002818 h 7200899"/>
              <a:gd name="connsiteX19141" fmla="*/ 21255776 w 24516184"/>
              <a:gd name="connsiteY19141" fmla="*/ 6021935 h 7200899"/>
              <a:gd name="connsiteX19142" fmla="*/ 21239400 w 24516184"/>
              <a:gd name="connsiteY19142" fmla="*/ 6048714 h 7200899"/>
              <a:gd name="connsiteX19143" fmla="*/ 21231296 w 24516184"/>
              <a:gd name="connsiteY19143" fmla="*/ 6052959 h 7200899"/>
              <a:gd name="connsiteX19144" fmla="*/ 21226668 w 24516184"/>
              <a:gd name="connsiteY19144" fmla="*/ 6074613 h 7200899"/>
              <a:gd name="connsiteX19145" fmla="*/ 21197860 w 24516184"/>
              <a:gd name="connsiteY19145" fmla="*/ 6097621 h 7200899"/>
              <a:gd name="connsiteX19146" fmla="*/ 21196868 w 24516184"/>
              <a:gd name="connsiteY19146" fmla="*/ 6102586 h 7200899"/>
              <a:gd name="connsiteX19147" fmla="*/ 21192888 w 24516184"/>
              <a:gd name="connsiteY19147" fmla="*/ 6101593 h 7200899"/>
              <a:gd name="connsiteX19148" fmla="*/ 21178432 w 24516184"/>
              <a:gd name="connsiteY19148" fmla="*/ 6113142 h 7200899"/>
              <a:gd name="connsiteX19149" fmla="*/ 21198580 w 24516184"/>
              <a:gd name="connsiteY19149" fmla="*/ 6124299 h 7200899"/>
              <a:gd name="connsiteX19150" fmla="*/ 21160684 w 24516184"/>
              <a:gd name="connsiteY19150" fmla="*/ 6161913 h 7200899"/>
              <a:gd name="connsiteX19151" fmla="*/ 21146664 w 24516184"/>
              <a:gd name="connsiteY19151" fmla="*/ 6156873 h 7200899"/>
              <a:gd name="connsiteX19152" fmla="*/ 21153452 w 24516184"/>
              <a:gd name="connsiteY19152" fmla="*/ 6165301 h 7200899"/>
              <a:gd name="connsiteX19153" fmla="*/ 21142812 w 24516184"/>
              <a:gd name="connsiteY19153" fmla="*/ 6241189 h 7200899"/>
              <a:gd name="connsiteX19154" fmla="*/ 21106208 w 24516184"/>
              <a:gd name="connsiteY19154" fmla="*/ 6223051 h 7200899"/>
              <a:gd name="connsiteX19155" fmla="*/ 21098040 w 24516184"/>
              <a:gd name="connsiteY19155" fmla="*/ 6181090 h 7200899"/>
              <a:gd name="connsiteX19156" fmla="*/ 21097364 w 24516184"/>
              <a:gd name="connsiteY19156" fmla="*/ 6158033 h 7200899"/>
              <a:gd name="connsiteX19157" fmla="*/ 21088020 w 24516184"/>
              <a:gd name="connsiteY19157" fmla="*/ 6162631 h 7200899"/>
              <a:gd name="connsiteX19158" fmla="*/ 21075912 w 24516184"/>
              <a:gd name="connsiteY19158" fmla="*/ 6164179 h 7200899"/>
              <a:gd name="connsiteX19159" fmla="*/ 21078124 w 24516184"/>
              <a:gd name="connsiteY19159" fmla="*/ 6178937 h 7200899"/>
              <a:gd name="connsiteX19160" fmla="*/ 21077988 w 24516184"/>
              <a:gd name="connsiteY19160" fmla="*/ 6188298 h 7200899"/>
              <a:gd name="connsiteX19161" fmla="*/ 21088512 w 24516184"/>
              <a:gd name="connsiteY19161" fmla="*/ 6240637 h 7200899"/>
              <a:gd name="connsiteX19162" fmla="*/ 21088464 w 24516184"/>
              <a:gd name="connsiteY19162" fmla="*/ 6241339 h 7200899"/>
              <a:gd name="connsiteX19163" fmla="*/ 21105892 w 24516184"/>
              <a:gd name="connsiteY19163" fmla="*/ 6249179 h 7200899"/>
              <a:gd name="connsiteX19164" fmla="*/ 21161744 w 24516184"/>
              <a:gd name="connsiteY19164" fmla="*/ 6365227 h 7200899"/>
              <a:gd name="connsiteX19165" fmla="*/ 21153608 w 24516184"/>
              <a:gd name="connsiteY19165" fmla="*/ 6545215 h 7200899"/>
              <a:gd name="connsiteX19166" fmla="*/ 21099704 w 24516184"/>
              <a:gd name="connsiteY19166" fmla="*/ 6611381 h 7200899"/>
              <a:gd name="connsiteX19167" fmla="*/ 21101252 w 24516184"/>
              <a:gd name="connsiteY19167" fmla="*/ 6612309 h 7200899"/>
              <a:gd name="connsiteX19168" fmla="*/ 21162736 w 24516184"/>
              <a:gd name="connsiteY19168" fmla="*/ 6622110 h 7200899"/>
              <a:gd name="connsiteX19169" fmla="*/ 21213300 w 24516184"/>
              <a:gd name="connsiteY19169" fmla="*/ 6750255 h 7200899"/>
              <a:gd name="connsiteX19170" fmla="*/ 21197928 w 24516184"/>
              <a:gd name="connsiteY19170" fmla="*/ 6747807 h 7200899"/>
              <a:gd name="connsiteX19171" fmla="*/ 21193864 w 24516184"/>
              <a:gd name="connsiteY19171" fmla="*/ 6768184 h 7200899"/>
              <a:gd name="connsiteX19172" fmla="*/ 21219628 w 24516184"/>
              <a:gd name="connsiteY19172" fmla="*/ 6797227 h 7200899"/>
              <a:gd name="connsiteX19173" fmla="*/ 21222648 w 24516184"/>
              <a:gd name="connsiteY19173" fmla="*/ 6797027 h 7200899"/>
              <a:gd name="connsiteX19174" fmla="*/ 21259988 w 24516184"/>
              <a:gd name="connsiteY19174" fmla="*/ 6818953 h 7200899"/>
              <a:gd name="connsiteX19175" fmla="*/ 21247340 w 24516184"/>
              <a:gd name="connsiteY19175" fmla="*/ 6750309 h 7200899"/>
              <a:gd name="connsiteX19176" fmla="*/ 21298772 w 24516184"/>
              <a:gd name="connsiteY19176" fmla="*/ 6798505 h 7200899"/>
              <a:gd name="connsiteX19177" fmla="*/ 21302004 w 24516184"/>
              <a:gd name="connsiteY19177" fmla="*/ 6859435 h 7200899"/>
              <a:gd name="connsiteX19178" fmla="*/ 21321312 w 24516184"/>
              <a:gd name="connsiteY19178" fmla="*/ 6884807 h 7200899"/>
              <a:gd name="connsiteX19179" fmla="*/ 21354904 w 24516184"/>
              <a:gd name="connsiteY19179" fmla="*/ 7027533 h 7200899"/>
              <a:gd name="connsiteX19180" fmla="*/ 21311996 w 24516184"/>
              <a:gd name="connsiteY19180" fmla="*/ 7199059 h 7200899"/>
              <a:gd name="connsiteX19181" fmla="*/ 21310256 w 24516184"/>
              <a:gd name="connsiteY19181" fmla="*/ 7200897 h 7200899"/>
              <a:gd name="connsiteX19182" fmla="*/ 15769760 w 24516184"/>
              <a:gd name="connsiteY19182" fmla="*/ 7200897 h 7200899"/>
              <a:gd name="connsiteX19183" fmla="*/ 15648860 w 24516184"/>
              <a:gd name="connsiteY19183" fmla="*/ 7200897 h 7200899"/>
              <a:gd name="connsiteX19184" fmla="*/ 15617012 w 24516184"/>
              <a:gd name="connsiteY19184" fmla="*/ 7200897 h 7200899"/>
              <a:gd name="connsiteX19185" fmla="*/ 15586136 w 24516184"/>
              <a:gd name="connsiteY19185" fmla="*/ 7200897 h 7200899"/>
              <a:gd name="connsiteX19186" fmla="*/ 15041000 w 24516184"/>
              <a:gd name="connsiteY19186" fmla="*/ 7200897 h 7200899"/>
              <a:gd name="connsiteX19187" fmla="*/ 14910538 w 24516184"/>
              <a:gd name="connsiteY19187" fmla="*/ 7200897 h 7200899"/>
              <a:gd name="connsiteX19188" fmla="*/ 14729028 w 24516184"/>
              <a:gd name="connsiteY19188" fmla="*/ 7200897 h 7200899"/>
              <a:gd name="connsiteX19189" fmla="*/ 14175908 w 24516184"/>
              <a:gd name="connsiteY19189" fmla="*/ 7200897 h 7200899"/>
              <a:gd name="connsiteX19190" fmla="*/ 14160262 w 24516184"/>
              <a:gd name="connsiteY19190" fmla="*/ 7200897 h 7200899"/>
              <a:gd name="connsiteX19191" fmla="*/ 14100328 w 24516184"/>
              <a:gd name="connsiteY19191" fmla="*/ 7200897 h 7200899"/>
              <a:gd name="connsiteX19192" fmla="*/ 14065912 w 24516184"/>
              <a:gd name="connsiteY19192" fmla="*/ 7200897 h 7200899"/>
              <a:gd name="connsiteX19193" fmla="*/ 14044814 w 24516184"/>
              <a:gd name="connsiteY19193" fmla="*/ 7200897 h 7200899"/>
              <a:gd name="connsiteX19194" fmla="*/ 14038232 w 24516184"/>
              <a:gd name="connsiteY19194" fmla="*/ 7200897 h 7200899"/>
              <a:gd name="connsiteX19195" fmla="*/ 13946072 w 24516184"/>
              <a:gd name="connsiteY19195" fmla="*/ 7200897 h 7200899"/>
              <a:gd name="connsiteX19196" fmla="*/ 13944728 w 24516184"/>
              <a:gd name="connsiteY19196" fmla="*/ 7200897 h 7200899"/>
              <a:gd name="connsiteX19197" fmla="*/ 13907076 w 24516184"/>
              <a:gd name="connsiteY19197" fmla="*/ 7200897 h 7200899"/>
              <a:gd name="connsiteX19198" fmla="*/ 13881324 w 24516184"/>
              <a:gd name="connsiteY19198" fmla="*/ 7200897 h 7200899"/>
              <a:gd name="connsiteX19199" fmla="*/ 13651958 w 24516184"/>
              <a:gd name="connsiteY19199" fmla="*/ 7200897 h 7200899"/>
              <a:gd name="connsiteX19200" fmla="*/ 13614054 w 24516184"/>
              <a:gd name="connsiteY19200" fmla="*/ 7200897 h 7200899"/>
              <a:gd name="connsiteX19201" fmla="*/ 9351229 w 24516184"/>
              <a:gd name="connsiteY19201" fmla="*/ 7200897 h 7200899"/>
              <a:gd name="connsiteX19202" fmla="*/ 8804602 w 24516184"/>
              <a:gd name="connsiteY19202" fmla="*/ 7200897 h 7200899"/>
              <a:gd name="connsiteX19203" fmla="*/ 8540707 w 24516184"/>
              <a:gd name="connsiteY19203" fmla="*/ 7200897 h 7200899"/>
              <a:gd name="connsiteX19204" fmla="*/ 8340896 w 24516184"/>
              <a:gd name="connsiteY19204" fmla="*/ 7200897 h 7200899"/>
              <a:gd name="connsiteX19205" fmla="*/ 7577578 w 24516184"/>
              <a:gd name="connsiteY19205" fmla="*/ 7200897 h 7200899"/>
              <a:gd name="connsiteX19206" fmla="*/ 7505272 w 24516184"/>
              <a:gd name="connsiteY19206" fmla="*/ 7200897 h 7200899"/>
              <a:gd name="connsiteX19207" fmla="*/ 7473100 w 24516184"/>
              <a:gd name="connsiteY19207" fmla="*/ 7200897 h 7200899"/>
              <a:gd name="connsiteX19208" fmla="*/ 1655162 w 24516184"/>
              <a:gd name="connsiteY19208" fmla="*/ 7200897 h 7200899"/>
              <a:gd name="connsiteX19209" fmla="*/ 1654614 w 24516184"/>
              <a:gd name="connsiteY19209" fmla="*/ 7200809 h 7200899"/>
              <a:gd name="connsiteX19210" fmla="*/ 1632694 w 24516184"/>
              <a:gd name="connsiteY19210" fmla="*/ 7197317 h 7200899"/>
              <a:gd name="connsiteX19211" fmla="*/ 1603466 w 24516184"/>
              <a:gd name="connsiteY19211" fmla="*/ 7192657 h 7200899"/>
              <a:gd name="connsiteX19212" fmla="*/ 1591338 w 24516184"/>
              <a:gd name="connsiteY19212" fmla="*/ 7163387 h 7200899"/>
              <a:gd name="connsiteX19213" fmla="*/ 1649794 w 24516184"/>
              <a:gd name="connsiteY19213" fmla="*/ 7172706 h 7200899"/>
              <a:gd name="connsiteX19214" fmla="*/ 1679018 w 24516184"/>
              <a:gd name="connsiteY19214" fmla="*/ 7177361 h 7200899"/>
              <a:gd name="connsiteX19215" fmla="*/ 1758804 w 24516184"/>
              <a:gd name="connsiteY19215" fmla="*/ 7176415 h 7200899"/>
              <a:gd name="connsiteX19216" fmla="*/ 1806826 w 24516184"/>
              <a:gd name="connsiteY19216" fmla="*/ 7174533 h 7200899"/>
              <a:gd name="connsiteX19217" fmla="*/ 1795622 w 24516184"/>
              <a:gd name="connsiteY19217" fmla="*/ 7153557 h 7200899"/>
              <a:gd name="connsiteX19218" fmla="*/ 1779664 w 24516184"/>
              <a:gd name="connsiteY19218" fmla="*/ 7141639 h 7200899"/>
              <a:gd name="connsiteX19219" fmla="*/ 1687444 w 24516184"/>
              <a:gd name="connsiteY19219" fmla="*/ 7126936 h 7200899"/>
              <a:gd name="connsiteX19220" fmla="*/ 1652256 w 24516184"/>
              <a:gd name="connsiteY19220" fmla="*/ 7001235 h 7200899"/>
              <a:gd name="connsiteX19221" fmla="*/ 1646798 w 24516184"/>
              <a:gd name="connsiteY19221" fmla="*/ 7060417 h 7200899"/>
              <a:gd name="connsiteX19222" fmla="*/ 1600682 w 24516184"/>
              <a:gd name="connsiteY19222" fmla="*/ 7053061 h 7200899"/>
              <a:gd name="connsiteX19223" fmla="*/ 1446980 w 24516184"/>
              <a:gd name="connsiteY19223" fmla="*/ 7028563 h 7200899"/>
              <a:gd name="connsiteX19224" fmla="*/ 1385502 w 24516184"/>
              <a:gd name="connsiteY19224" fmla="*/ 7018763 h 7200899"/>
              <a:gd name="connsiteX19225" fmla="*/ 1308650 w 24516184"/>
              <a:gd name="connsiteY19225" fmla="*/ 7006516 h 7200899"/>
              <a:gd name="connsiteX19226" fmla="*/ 1380040 w 24516184"/>
              <a:gd name="connsiteY19226" fmla="*/ 7077937 h 7200899"/>
              <a:gd name="connsiteX19227" fmla="*/ 1313106 w 24516184"/>
              <a:gd name="connsiteY19227" fmla="*/ 7127311 h 7200899"/>
              <a:gd name="connsiteX19228" fmla="*/ 1190140 w 24516184"/>
              <a:gd name="connsiteY19228" fmla="*/ 7107711 h 7200899"/>
              <a:gd name="connsiteX19229" fmla="*/ 1149486 w 24516184"/>
              <a:gd name="connsiteY19229" fmla="*/ 7041186 h 7200899"/>
              <a:gd name="connsiteX19230" fmla="*/ 1093010 w 24516184"/>
              <a:gd name="connsiteY19230" fmla="*/ 7082848 h 7200899"/>
              <a:gd name="connsiteX19231" fmla="*/ 1067202 w 24516184"/>
              <a:gd name="connsiteY19231" fmla="*/ 7088110 h 7200899"/>
              <a:gd name="connsiteX19232" fmla="*/ 1067212 w 24516184"/>
              <a:gd name="connsiteY19232" fmla="*/ 7088115 h 7200899"/>
              <a:gd name="connsiteX19233" fmla="*/ 1067191 w 24516184"/>
              <a:gd name="connsiteY19233" fmla="*/ 7088112 h 7200899"/>
              <a:gd name="connsiteX19234" fmla="*/ 1067182 w 24516184"/>
              <a:gd name="connsiteY19234" fmla="*/ 7088114 h 7200899"/>
              <a:gd name="connsiteX19235" fmla="*/ 1067172 w 24516184"/>
              <a:gd name="connsiteY19235" fmla="*/ 7088109 h 7200899"/>
              <a:gd name="connsiteX19236" fmla="*/ 1059526 w 24516184"/>
              <a:gd name="connsiteY19236" fmla="*/ 7086887 h 7200899"/>
              <a:gd name="connsiteX19237" fmla="*/ 1036470 w 24516184"/>
              <a:gd name="connsiteY19237" fmla="*/ 7083210 h 7200899"/>
              <a:gd name="connsiteX19238" fmla="*/ 1005732 w 24516184"/>
              <a:gd name="connsiteY19238" fmla="*/ 7078312 h 7200899"/>
              <a:gd name="connsiteX19239" fmla="*/ 1006142 w 24516184"/>
              <a:gd name="connsiteY19239" fmla="*/ 7075769 h 7200899"/>
              <a:gd name="connsiteX19240" fmla="*/ 1008456 w 24516184"/>
              <a:gd name="connsiteY19240" fmla="*/ 7062426 h 7200899"/>
              <a:gd name="connsiteX19241" fmla="*/ 1010006 w 24516184"/>
              <a:gd name="connsiteY19241" fmla="*/ 7058916 h 7200899"/>
              <a:gd name="connsiteX19242" fmla="*/ 1012478 w 24516184"/>
              <a:gd name="connsiteY19242" fmla="*/ 7054416 h 7200899"/>
              <a:gd name="connsiteX19243" fmla="*/ 1017638 w 24516184"/>
              <a:gd name="connsiteY19243" fmla="*/ 7052601 h 7200899"/>
              <a:gd name="connsiteX19244" fmla="*/ 1025720 w 24516184"/>
              <a:gd name="connsiteY19244" fmla="*/ 7051479 h 7200899"/>
              <a:gd name="connsiteX19245" fmla="*/ 1026950 w 24516184"/>
              <a:gd name="connsiteY19245" fmla="*/ 7051377 h 7200899"/>
              <a:gd name="connsiteX19246" fmla="*/ 1035226 w 24516184"/>
              <a:gd name="connsiteY19246" fmla="*/ 7052074 h 7200899"/>
              <a:gd name="connsiteX19247" fmla="*/ 1037574 w 24516184"/>
              <a:gd name="connsiteY19247" fmla="*/ 7050493 h 7200899"/>
              <a:gd name="connsiteX19248" fmla="*/ 1041192 w 24516184"/>
              <a:gd name="connsiteY19248" fmla="*/ 7050192 h 7200899"/>
              <a:gd name="connsiteX19249" fmla="*/ 1049216 w 24516184"/>
              <a:gd name="connsiteY19249" fmla="*/ 7042647 h 7200899"/>
              <a:gd name="connsiteX19250" fmla="*/ 1049326 w 24516184"/>
              <a:gd name="connsiteY19250" fmla="*/ 7042572 h 7200899"/>
              <a:gd name="connsiteX19251" fmla="*/ 1057268 w 24516184"/>
              <a:gd name="connsiteY19251" fmla="*/ 7026550 h 7200899"/>
              <a:gd name="connsiteX19252" fmla="*/ 1057270 w 24516184"/>
              <a:gd name="connsiteY19252" fmla="*/ 7026485 h 7200899"/>
              <a:gd name="connsiteX19253" fmla="*/ 1049298 w 24516184"/>
              <a:gd name="connsiteY19253" fmla="*/ 7042571 h 7200899"/>
              <a:gd name="connsiteX19254" fmla="*/ 1049216 w 24516184"/>
              <a:gd name="connsiteY19254" fmla="*/ 7042647 h 7200899"/>
              <a:gd name="connsiteX19255" fmla="*/ 1037574 w 24516184"/>
              <a:gd name="connsiteY19255" fmla="*/ 7050493 h 7200899"/>
              <a:gd name="connsiteX19256" fmla="*/ 1026950 w 24516184"/>
              <a:gd name="connsiteY19256" fmla="*/ 7051377 h 7200899"/>
              <a:gd name="connsiteX19257" fmla="*/ 1022244 w 24516184"/>
              <a:gd name="connsiteY19257" fmla="*/ 7050980 h 7200899"/>
              <a:gd name="connsiteX19258" fmla="*/ 1017638 w 24516184"/>
              <a:gd name="connsiteY19258" fmla="*/ 7052601 h 7200899"/>
              <a:gd name="connsiteX19259" fmla="*/ 1013132 w 24516184"/>
              <a:gd name="connsiteY19259" fmla="*/ 7053226 h 7200899"/>
              <a:gd name="connsiteX19260" fmla="*/ 1012478 w 24516184"/>
              <a:gd name="connsiteY19260" fmla="*/ 7054416 h 7200899"/>
              <a:gd name="connsiteX19261" fmla="*/ 1011906 w 24516184"/>
              <a:gd name="connsiteY19261" fmla="*/ 7054617 h 7200899"/>
              <a:gd name="connsiteX19262" fmla="*/ 1010006 w 24516184"/>
              <a:gd name="connsiteY19262" fmla="*/ 7058916 h 7200899"/>
              <a:gd name="connsiteX19263" fmla="*/ 1008630 w 24516184"/>
              <a:gd name="connsiteY19263" fmla="*/ 7061421 h 7200899"/>
              <a:gd name="connsiteX19264" fmla="*/ 1008456 w 24516184"/>
              <a:gd name="connsiteY19264" fmla="*/ 7062426 h 7200899"/>
              <a:gd name="connsiteX19265" fmla="*/ 1008202 w 24516184"/>
              <a:gd name="connsiteY19265" fmla="*/ 7062999 h 7200899"/>
              <a:gd name="connsiteX19266" fmla="*/ 1006142 w 24516184"/>
              <a:gd name="connsiteY19266" fmla="*/ 7075769 h 7200899"/>
              <a:gd name="connsiteX19267" fmla="*/ 1005702 w 24516184"/>
              <a:gd name="connsiteY19267" fmla="*/ 7078311 h 7200899"/>
              <a:gd name="connsiteX19268" fmla="*/ 1036440 w 24516184"/>
              <a:gd name="connsiteY19268" fmla="*/ 7083209 h 7200899"/>
              <a:gd name="connsiteX19269" fmla="*/ 1059496 w 24516184"/>
              <a:gd name="connsiteY19269" fmla="*/ 7086886 h 7200899"/>
              <a:gd name="connsiteX19270" fmla="*/ 1067182 w 24516184"/>
              <a:gd name="connsiteY19270" fmla="*/ 7088114 h 7200899"/>
              <a:gd name="connsiteX19271" fmla="*/ 1128658 w 24516184"/>
              <a:gd name="connsiteY19271" fmla="*/ 7097911 h 7200899"/>
              <a:gd name="connsiteX19272" fmla="*/ 1169310 w 24516184"/>
              <a:gd name="connsiteY19272" fmla="*/ 7164431 h 7200899"/>
              <a:gd name="connsiteX19273" fmla="*/ 1155048 w 24516184"/>
              <a:gd name="connsiteY19273" fmla="*/ 7162160 h 7200899"/>
              <a:gd name="connsiteX19274" fmla="*/ 1154632 w 24516184"/>
              <a:gd name="connsiteY19274" fmla="*/ 7162093 h 7200899"/>
              <a:gd name="connsiteX19275" fmla="*/ 1144336 w 24516184"/>
              <a:gd name="connsiteY19275" fmla="*/ 7160453 h 7200899"/>
              <a:gd name="connsiteX19276" fmla="*/ 1138568 w 24516184"/>
              <a:gd name="connsiteY19276" fmla="*/ 7159534 h 7200899"/>
              <a:gd name="connsiteX19277" fmla="*/ 1123200 w 24516184"/>
              <a:gd name="connsiteY19277" fmla="*/ 7157085 h 7200899"/>
              <a:gd name="connsiteX19278" fmla="*/ 1111400 w 24516184"/>
              <a:gd name="connsiteY19278" fmla="*/ 7189913 h 7200899"/>
              <a:gd name="connsiteX19279" fmla="*/ 1108508 w 24516184"/>
              <a:gd name="connsiteY19279" fmla="*/ 7200897 h 7200899"/>
              <a:gd name="connsiteX19280" fmla="*/ 844652 w 24516184"/>
              <a:gd name="connsiteY19280" fmla="*/ 7200897 h 7200899"/>
              <a:gd name="connsiteX19281" fmla="*/ 830620 w 24516184"/>
              <a:gd name="connsiteY19281" fmla="*/ 7179875 h 7200899"/>
              <a:gd name="connsiteX19282" fmla="*/ 825708 w 24516184"/>
              <a:gd name="connsiteY19282" fmla="*/ 7169707 h 7200899"/>
              <a:gd name="connsiteX19283" fmla="*/ 748862 w 24516184"/>
              <a:gd name="connsiteY19283" fmla="*/ 7157453 h 7200899"/>
              <a:gd name="connsiteX19284" fmla="*/ 610528 w 24516184"/>
              <a:gd name="connsiteY19284" fmla="*/ 7135406 h 7200899"/>
              <a:gd name="connsiteX19285" fmla="*/ 595110 w 24516184"/>
              <a:gd name="connsiteY19285" fmla="*/ 7183615 h 7200899"/>
              <a:gd name="connsiteX19286" fmla="*/ 574348 w 24516184"/>
              <a:gd name="connsiteY19286" fmla="*/ 7189676 h 7200899"/>
              <a:gd name="connsiteX19287" fmla="*/ 574352 w 24516184"/>
              <a:gd name="connsiteY19287" fmla="*/ 7189684 h 7200899"/>
              <a:gd name="connsiteX19288" fmla="*/ 574332 w 24516184"/>
              <a:gd name="connsiteY19288" fmla="*/ 7189681 h 7200899"/>
              <a:gd name="connsiteX19289" fmla="*/ 574324 w 24516184"/>
              <a:gd name="connsiteY19289" fmla="*/ 7189683 h 7200899"/>
              <a:gd name="connsiteX19290" fmla="*/ 574320 w 24516184"/>
              <a:gd name="connsiteY19290" fmla="*/ 7189679 h 7200899"/>
              <a:gd name="connsiteX19291" fmla="*/ 558986 w 24516184"/>
              <a:gd name="connsiteY19291" fmla="*/ 7187234 h 7200899"/>
              <a:gd name="connsiteX19292" fmla="*/ 543618 w 24516184"/>
              <a:gd name="connsiteY19292" fmla="*/ 7184782 h 7200899"/>
              <a:gd name="connsiteX19293" fmla="*/ 543446 w 24516184"/>
              <a:gd name="connsiteY19293" fmla="*/ 7184722 h 7200899"/>
              <a:gd name="connsiteX19294" fmla="*/ 512996 w 24516184"/>
              <a:gd name="connsiteY19294" fmla="*/ 7172042 h 7200899"/>
              <a:gd name="connsiteX19295" fmla="*/ 506056 w 24516184"/>
              <a:gd name="connsiteY19295" fmla="*/ 7165980 h 7200899"/>
              <a:gd name="connsiteX19296" fmla="*/ 495682 w 24516184"/>
              <a:gd name="connsiteY19296" fmla="*/ 7154628 h 7200899"/>
              <a:gd name="connsiteX19297" fmla="*/ 495430 w 24516184"/>
              <a:gd name="connsiteY19297" fmla="*/ 7154519 h 7200899"/>
              <a:gd name="connsiteX19298" fmla="*/ 493200 w 24516184"/>
              <a:gd name="connsiteY19298" fmla="*/ 7151810 h 7200899"/>
              <a:gd name="connsiteX19299" fmla="*/ 485400 w 24516184"/>
              <a:gd name="connsiteY19299" fmla="*/ 7150172 h 7200899"/>
              <a:gd name="connsiteX19300" fmla="*/ 485392 w 24516184"/>
              <a:gd name="connsiteY19300" fmla="*/ 7150180 h 7200899"/>
              <a:gd name="connsiteX19301" fmla="*/ 495430 w 24516184"/>
              <a:gd name="connsiteY19301" fmla="*/ 7154519 h 7200899"/>
              <a:gd name="connsiteX19302" fmla="*/ 501828 w 24516184"/>
              <a:gd name="connsiteY19302" fmla="*/ 7162288 h 7200899"/>
              <a:gd name="connsiteX19303" fmla="*/ 506056 w 24516184"/>
              <a:gd name="connsiteY19303" fmla="*/ 7165980 h 7200899"/>
              <a:gd name="connsiteX19304" fmla="*/ 510732 w 24516184"/>
              <a:gd name="connsiteY19304" fmla="*/ 7171099 h 7200899"/>
              <a:gd name="connsiteX19305" fmla="*/ 512996 w 24516184"/>
              <a:gd name="connsiteY19305" fmla="*/ 7172042 h 7200899"/>
              <a:gd name="connsiteX19306" fmla="*/ 516796 w 24516184"/>
              <a:gd name="connsiteY19306" fmla="*/ 7175361 h 7200899"/>
              <a:gd name="connsiteX19307" fmla="*/ 543446 w 24516184"/>
              <a:gd name="connsiteY19307" fmla="*/ 7184722 h 7200899"/>
              <a:gd name="connsiteX19308" fmla="*/ 543588 w 24516184"/>
              <a:gd name="connsiteY19308" fmla="*/ 7184781 h 7200899"/>
              <a:gd name="connsiteX19309" fmla="*/ 558956 w 24516184"/>
              <a:gd name="connsiteY19309" fmla="*/ 7187233 h 7200899"/>
              <a:gd name="connsiteX19310" fmla="*/ 574324 w 24516184"/>
              <a:gd name="connsiteY19310" fmla="*/ 7189683 h 7200899"/>
              <a:gd name="connsiteX19311" fmla="*/ 635810 w 24516184"/>
              <a:gd name="connsiteY19311" fmla="*/ 7199480 h 7200899"/>
              <a:gd name="connsiteX19312" fmla="*/ 644694 w 24516184"/>
              <a:gd name="connsiteY19312" fmla="*/ 7200897 h 7200899"/>
              <a:gd name="connsiteX19313" fmla="*/ 0 w 24516184"/>
              <a:gd name="connsiteY19313" fmla="*/ 7200897 h 7200899"/>
              <a:gd name="connsiteX19314" fmla="*/ 0 w 24516184"/>
              <a:gd name="connsiteY19314" fmla="*/ 6677832 h 7200899"/>
              <a:gd name="connsiteX19315" fmla="*/ 13106 w 24516184"/>
              <a:gd name="connsiteY19315" fmla="*/ 6679919 h 7200899"/>
              <a:gd name="connsiteX19316" fmla="*/ 28474 w 24516184"/>
              <a:gd name="connsiteY19316" fmla="*/ 6682367 h 7200899"/>
              <a:gd name="connsiteX19317" fmla="*/ 53756 w 24516184"/>
              <a:gd name="connsiteY19317" fmla="*/ 6746440 h 7200899"/>
              <a:gd name="connsiteX19318" fmla="*/ 32926 w 24516184"/>
              <a:gd name="connsiteY19318" fmla="*/ 6803165 h 7200899"/>
              <a:gd name="connsiteX19319" fmla="*/ 69126 w 24516184"/>
              <a:gd name="connsiteY19319" fmla="*/ 6748891 h 7200899"/>
              <a:gd name="connsiteX19320" fmla="*/ 115238 w 24516184"/>
              <a:gd name="connsiteY19320" fmla="*/ 6756239 h 7200899"/>
              <a:gd name="connsiteX19321" fmla="*/ 145978 w 24516184"/>
              <a:gd name="connsiteY19321" fmla="*/ 6761141 h 7200899"/>
              <a:gd name="connsiteX19322" fmla="*/ 243660 w 24516184"/>
              <a:gd name="connsiteY19322" fmla="*/ 6716670 h 7200899"/>
              <a:gd name="connsiteX19323" fmla="*/ 274400 w 24516184"/>
              <a:gd name="connsiteY19323" fmla="*/ 6721565 h 7200899"/>
              <a:gd name="connsiteX19324" fmla="*/ 238200 w 24516184"/>
              <a:gd name="connsiteY19324" fmla="*/ 6775839 h 7200899"/>
              <a:gd name="connsiteX19325" fmla="*/ 299678 w 24516184"/>
              <a:gd name="connsiteY19325" fmla="*/ 6785637 h 7200899"/>
              <a:gd name="connsiteX19326" fmla="*/ 305138 w 24516184"/>
              <a:gd name="connsiteY19326" fmla="*/ 6726469 h 7200899"/>
              <a:gd name="connsiteX19327" fmla="*/ 320512 w 24516184"/>
              <a:gd name="connsiteY19327" fmla="*/ 6728917 h 7200899"/>
              <a:gd name="connsiteX19328" fmla="*/ 335878 w 24516184"/>
              <a:gd name="connsiteY19328" fmla="*/ 6731368 h 7200899"/>
              <a:gd name="connsiteX19329" fmla="*/ 330420 w 24516184"/>
              <a:gd name="connsiteY19329" fmla="*/ 6790542 h 7200899"/>
              <a:gd name="connsiteX19330" fmla="*/ 422638 w 24516184"/>
              <a:gd name="connsiteY19330" fmla="*/ 6805241 h 7200899"/>
              <a:gd name="connsiteX19331" fmla="*/ 438012 w 24516184"/>
              <a:gd name="connsiteY19331" fmla="*/ 6807692 h 7200899"/>
              <a:gd name="connsiteX19332" fmla="*/ 530232 w 24516184"/>
              <a:gd name="connsiteY19332" fmla="*/ 6822387 h 7200899"/>
              <a:gd name="connsiteX19333" fmla="*/ 555512 w 24516184"/>
              <a:gd name="connsiteY19333" fmla="*/ 6886464 h 7200899"/>
              <a:gd name="connsiteX19334" fmla="*/ 622450 w 24516184"/>
              <a:gd name="connsiteY19334" fmla="*/ 6837090 h 7200899"/>
              <a:gd name="connsiteX19335" fmla="*/ 653194 w 24516184"/>
              <a:gd name="connsiteY19335" fmla="*/ 6841989 h 7200899"/>
              <a:gd name="connsiteX19336" fmla="*/ 689390 w 24516184"/>
              <a:gd name="connsiteY19336" fmla="*/ 6787719 h 7200899"/>
              <a:gd name="connsiteX19337" fmla="*/ 658654 w 24516184"/>
              <a:gd name="connsiteY19337" fmla="*/ 6782819 h 7200899"/>
              <a:gd name="connsiteX19338" fmla="*/ 817810 w 24516184"/>
              <a:gd name="connsiteY19338" fmla="*/ 6748141 h 7200899"/>
              <a:gd name="connsiteX19339" fmla="*/ 894664 w 24516184"/>
              <a:gd name="connsiteY19339" fmla="*/ 6760395 h 7200899"/>
              <a:gd name="connsiteX19340" fmla="*/ 889204 w 24516184"/>
              <a:gd name="connsiteY19340" fmla="*/ 6819567 h 7200899"/>
              <a:gd name="connsiteX19341" fmla="*/ 827724 w 24516184"/>
              <a:gd name="connsiteY19341" fmla="*/ 6809767 h 7200899"/>
              <a:gd name="connsiteX19342" fmla="*/ 837632 w 24516184"/>
              <a:gd name="connsiteY19342" fmla="*/ 6871391 h 7200899"/>
              <a:gd name="connsiteX19343" fmla="*/ 950686 w 24516184"/>
              <a:gd name="connsiteY19343" fmla="*/ 6829367 h 7200899"/>
              <a:gd name="connsiteX19344" fmla="*/ 986886 w 24516184"/>
              <a:gd name="connsiteY19344" fmla="*/ 6775090 h 7200899"/>
              <a:gd name="connsiteX19345" fmla="*/ 854012 w 24516184"/>
              <a:gd name="connsiteY19345" fmla="*/ 6693871 h 7200899"/>
              <a:gd name="connsiteX19346" fmla="*/ 700310 w 24516184"/>
              <a:gd name="connsiteY19346" fmla="*/ 6669371 h 7200899"/>
              <a:gd name="connsiteX19347" fmla="*/ 684942 w 24516184"/>
              <a:gd name="connsiteY19347" fmla="*/ 6666921 h 7200899"/>
              <a:gd name="connsiteX19348" fmla="*/ 669574 w 24516184"/>
              <a:gd name="connsiteY19348" fmla="*/ 6664470 h 7200899"/>
              <a:gd name="connsiteX19349" fmla="*/ 665726 w 24516184"/>
              <a:gd name="connsiteY19349" fmla="*/ 6663857 h 7200899"/>
              <a:gd name="connsiteX19350" fmla="*/ 640750 w 24516184"/>
              <a:gd name="connsiteY19350" fmla="*/ 6659881 h 7200899"/>
              <a:gd name="connsiteX19351" fmla="*/ 608092 w 24516184"/>
              <a:gd name="connsiteY19351" fmla="*/ 6654670 h 7200899"/>
              <a:gd name="connsiteX19352" fmla="*/ 531240 w 24516184"/>
              <a:gd name="connsiteY19352" fmla="*/ 6642424 h 7200899"/>
              <a:gd name="connsiteX19353" fmla="*/ 433560 w 24516184"/>
              <a:gd name="connsiteY19353" fmla="*/ 6686899 h 7200899"/>
              <a:gd name="connsiteX19354" fmla="*/ 387446 w 24516184"/>
              <a:gd name="connsiteY19354" fmla="*/ 6679547 h 7200899"/>
              <a:gd name="connsiteX19355" fmla="*/ 356710 w 24516184"/>
              <a:gd name="connsiteY19355" fmla="*/ 6674645 h 7200899"/>
              <a:gd name="connsiteX19356" fmla="*/ 341338 w 24516184"/>
              <a:gd name="connsiteY19356" fmla="*/ 6672195 h 7200899"/>
              <a:gd name="connsiteX19357" fmla="*/ 362170 w 24516184"/>
              <a:gd name="connsiteY19357" fmla="*/ 6615475 h 7200899"/>
              <a:gd name="connsiteX19358" fmla="*/ 408278 w 24516184"/>
              <a:gd name="connsiteY19358" fmla="*/ 6622825 h 7200899"/>
              <a:gd name="connsiteX19359" fmla="*/ 382998 w 24516184"/>
              <a:gd name="connsiteY19359" fmla="*/ 6558751 h 7200899"/>
              <a:gd name="connsiteX19360" fmla="*/ 398366 w 24516184"/>
              <a:gd name="connsiteY19360" fmla="*/ 6561203 h 7200899"/>
              <a:gd name="connsiteX19361" fmla="*/ 403824 w 24516184"/>
              <a:gd name="connsiteY19361" fmla="*/ 6502025 h 7200899"/>
              <a:gd name="connsiteX19362" fmla="*/ 342348 w 24516184"/>
              <a:gd name="connsiteY19362" fmla="*/ 6492223 h 7200899"/>
              <a:gd name="connsiteX19363" fmla="*/ 326978 w 24516184"/>
              <a:gd name="connsiteY19363" fmla="*/ 6489775 h 7200899"/>
              <a:gd name="connsiteX19364" fmla="*/ 347806 w 24516184"/>
              <a:gd name="connsiteY19364" fmla="*/ 6433056 h 7200899"/>
              <a:gd name="connsiteX19365" fmla="*/ 317066 w 24516184"/>
              <a:gd name="connsiteY19365" fmla="*/ 6428152 h 7200899"/>
              <a:gd name="connsiteX19366" fmla="*/ 224844 w 24516184"/>
              <a:gd name="connsiteY19366" fmla="*/ 6413455 h 7200899"/>
              <a:gd name="connsiteX19367" fmla="*/ 194104 w 24516184"/>
              <a:gd name="connsiteY19367" fmla="*/ 6408555 h 7200899"/>
              <a:gd name="connsiteX19368" fmla="*/ 261044 w 24516184"/>
              <a:gd name="connsiteY19368" fmla="*/ 6359181 h 7200899"/>
              <a:gd name="connsiteX19369" fmla="*/ 235764 w 24516184"/>
              <a:gd name="connsiteY19369" fmla="*/ 6295105 h 7200899"/>
              <a:gd name="connsiteX19370" fmla="*/ 318038 w 24516184"/>
              <a:gd name="connsiteY19370" fmla="*/ 6282891 h 7200899"/>
              <a:gd name="connsiteX19371" fmla="*/ 348810 w 24516184"/>
              <a:gd name="connsiteY19371" fmla="*/ 6253083 h 7200899"/>
              <a:gd name="connsiteX19372" fmla="*/ 344490 w 24516184"/>
              <a:gd name="connsiteY19372" fmla="*/ 6252394 h 7200899"/>
              <a:gd name="connsiteX19373" fmla="*/ 302704 w 24516184"/>
              <a:gd name="connsiteY19373" fmla="*/ 6245729 h 7200899"/>
              <a:gd name="connsiteX19374" fmla="*/ 225848 w 24516184"/>
              <a:gd name="connsiteY19374" fmla="*/ 6233481 h 7200899"/>
              <a:gd name="connsiteX19375" fmla="*/ 77612 w 24516184"/>
              <a:gd name="connsiteY19375" fmla="*/ 6149811 h 7200899"/>
              <a:gd name="connsiteX19376" fmla="*/ 46870 w 24516184"/>
              <a:gd name="connsiteY19376" fmla="*/ 6144909 h 7200899"/>
              <a:gd name="connsiteX19377" fmla="*/ 14450 w 24516184"/>
              <a:gd name="connsiteY19377" fmla="*/ 6139742 h 7200899"/>
              <a:gd name="connsiteX19378" fmla="*/ 0 w 24516184"/>
              <a:gd name="connsiteY19378" fmla="*/ 6137440 h 7200899"/>
              <a:gd name="connsiteX19379" fmla="*/ 0 w 24516184"/>
              <a:gd name="connsiteY19379" fmla="*/ 6078252 h 7200899"/>
              <a:gd name="connsiteX19380" fmla="*/ 6220 w 24516184"/>
              <a:gd name="connsiteY19380" fmla="*/ 6078388 h 7200899"/>
              <a:gd name="connsiteX19381" fmla="*/ 36960 w 24516184"/>
              <a:gd name="connsiteY19381" fmla="*/ 6083285 h 7200899"/>
              <a:gd name="connsiteX19382" fmla="*/ 83072 w 24516184"/>
              <a:gd name="connsiteY19382" fmla="*/ 6090638 h 7200899"/>
              <a:gd name="connsiteX19383" fmla="*/ 98442 w 24516184"/>
              <a:gd name="connsiteY19383" fmla="*/ 6093085 h 7200899"/>
              <a:gd name="connsiteX19384" fmla="*/ 129182 w 24516184"/>
              <a:gd name="connsiteY19384" fmla="*/ 6097985 h 7200899"/>
              <a:gd name="connsiteX19385" fmla="*/ 242228 w 24516184"/>
              <a:gd name="connsiteY19385" fmla="*/ 6055965 h 7200899"/>
              <a:gd name="connsiteX19386" fmla="*/ 263058 w 24516184"/>
              <a:gd name="connsiteY19386" fmla="*/ 5999241 h 7200899"/>
              <a:gd name="connsiteX19387" fmla="*/ 324538 w 24516184"/>
              <a:gd name="connsiteY19387" fmla="*/ 6009041 h 7200899"/>
              <a:gd name="connsiteX19388" fmla="*/ 386022 w 24516184"/>
              <a:gd name="connsiteY19388" fmla="*/ 6018843 h 7200899"/>
              <a:gd name="connsiteX19389" fmla="*/ 437592 w 24516184"/>
              <a:gd name="connsiteY19389" fmla="*/ 5967014 h 7200899"/>
              <a:gd name="connsiteX19390" fmla="*/ 432134 w 24516184"/>
              <a:gd name="connsiteY19390" fmla="*/ 6026188 h 7200899"/>
              <a:gd name="connsiteX19391" fmla="*/ 570464 w 24516184"/>
              <a:gd name="connsiteY19391" fmla="*/ 6048243 h 7200899"/>
              <a:gd name="connsiteX19392" fmla="*/ 631942 w 24516184"/>
              <a:gd name="connsiteY19392" fmla="*/ 6058044 h 7200899"/>
              <a:gd name="connsiteX19393" fmla="*/ 729626 w 24516184"/>
              <a:gd name="connsiteY19393" fmla="*/ 6013565 h 7200899"/>
              <a:gd name="connsiteX19394" fmla="*/ 775734 w 24516184"/>
              <a:gd name="connsiteY19394" fmla="*/ 6020912 h 7200899"/>
              <a:gd name="connsiteX19395" fmla="*/ 791104 w 24516184"/>
              <a:gd name="connsiteY19395" fmla="*/ 6023365 h 7200899"/>
              <a:gd name="connsiteX19396" fmla="*/ 821844 w 24516184"/>
              <a:gd name="connsiteY19396" fmla="*/ 6028259 h 7200899"/>
              <a:gd name="connsiteX19397" fmla="*/ 837216 w 24516184"/>
              <a:gd name="connsiteY19397" fmla="*/ 6030712 h 7200899"/>
              <a:gd name="connsiteX19398" fmla="*/ 852588 w 24516184"/>
              <a:gd name="connsiteY19398" fmla="*/ 6033166 h 7200899"/>
              <a:gd name="connsiteX19399" fmla="*/ 888782 w 24516184"/>
              <a:gd name="connsiteY19399" fmla="*/ 5978888 h 7200899"/>
              <a:gd name="connsiteX19400" fmla="*/ 873418 w 24516184"/>
              <a:gd name="connsiteY19400" fmla="*/ 5976441 h 7200899"/>
              <a:gd name="connsiteX19401" fmla="*/ 811936 w 24516184"/>
              <a:gd name="connsiteY19401" fmla="*/ 5966638 h 7200899"/>
              <a:gd name="connsiteX19402" fmla="*/ 796564 w 24516184"/>
              <a:gd name="connsiteY19402" fmla="*/ 5964193 h 7200899"/>
              <a:gd name="connsiteX19403" fmla="*/ 755914 w 24516184"/>
              <a:gd name="connsiteY19403" fmla="*/ 5897671 h 7200899"/>
              <a:gd name="connsiteX19404" fmla="*/ 617582 w 24516184"/>
              <a:gd name="connsiteY19404" fmla="*/ 5875616 h 7200899"/>
              <a:gd name="connsiteX19405" fmla="*/ 630550 w 24516184"/>
              <a:gd name="connsiteY19405" fmla="*/ 5877687 h 7200899"/>
              <a:gd name="connsiteX19406" fmla="*/ 635350 w 24516184"/>
              <a:gd name="connsiteY19406" fmla="*/ 5878453 h 7200899"/>
              <a:gd name="connsiteX19407" fmla="*/ 648322 w 24516184"/>
              <a:gd name="connsiteY19407" fmla="*/ 5880519 h 7200899"/>
              <a:gd name="connsiteX19408" fmla="*/ 653782 w 24516184"/>
              <a:gd name="connsiteY19408" fmla="*/ 5821345 h 7200899"/>
              <a:gd name="connsiteX19409" fmla="*/ 669152 w 24516184"/>
              <a:gd name="connsiteY19409" fmla="*/ 5823792 h 7200899"/>
              <a:gd name="connsiteX19410" fmla="*/ 802024 w 24516184"/>
              <a:gd name="connsiteY19410" fmla="*/ 5905015 h 7200899"/>
              <a:gd name="connsiteX19411" fmla="*/ 822852 w 24516184"/>
              <a:gd name="connsiteY19411" fmla="*/ 5848295 h 7200899"/>
              <a:gd name="connsiteX19412" fmla="*/ 853596 w 24516184"/>
              <a:gd name="connsiteY19412" fmla="*/ 5853193 h 7200899"/>
              <a:gd name="connsiteX19413" fmla="*/ 848132 w 24516184"/>
              <a:gd name="connsiteY19413" fmla="*/ 5912369 h 7200899"/>
              <a:gd name="connsiteX19414" fmla="*/ 930444 w 24516184"/>
              <a:gd name="connsiteY19414" fmla="*/ 5865441 h 7200899"/>
              <a:gd name="connsiteX19415" fmla="*/ 945814 w 24516184"/>
              <a:gd name="connsiteY19415" fmla="*/ 5867893 h 7200899"/>
              <a:gd name="connsiteX19416" fmla="*/ 1012754 w 24516184"/>
              <a:gd name="connsiteY19416" fmla="*/ 5818519 h 7200899"/>
              <a:gd name="connsiteX19417" fmla="*/ 766834 w 24516184"/>
              <a:gd name="connsiteY19417" fmla="*/ 5779321 h 7200899"/>
              <a:gd name="connsiteX19418" fmla="*/ 741548 w 24516184"/>
              <a:gd name="connsiteY19418" fmla="*/ 5715249 h 7200899"/>
              <a:gd name="connsiteX19419" fmla="*/ 659242 w 24516184"/>
              <a:gd name="connsiteY19419" fmla="*/ 5762169 h 7200899"/>
              <a:gd name="connsiteX19420" fmla="*/ 643874 w 24516184"/>
              <a:gd name="connsiteY19420" fmla="*/ 5759720 h 7200899"/>
              <a:gd name="connsiteX19421" fmla="*/ 636186 w 24516184"/>
              <a:gd name="connsiteY19421" fmla="*/ 5758495 h 7200899"/>
              <a:gd name="connsiteX19422" fmla="*/ 632048 w 24516184"/>
              <a:gd name="connsiteY19422" fmla="*/ 5757836 h 7200899"/>
              <a:gd name="connsiteX19423" fmla="*/ 632584 w 24516184"/>
              <a:gd name="connsiteY19423" fmla="*/ 5757921 h 7200899"/>
              <a:gd name="connsiteX19424" fmla="*/ 628498 w 24516184"/>
              <a:gd name="connsiteY19424" fmla="*/ 5757270 h 7200899"/>
              <a:gd name="connsiteX19425" fmla="*/ 632048 w 24516184"/>
              <a:gd name="connsiteY19425" fmla="*/ 5757836 h 7200899"/>
              <a:gd name="connsiteX19426" fmla="*/ 626580 w 24516184"/>
              <a:gd name="connsiteY19426" fmla="*/ 5756965 h 7200899"/>
              <a:gd name="connsiteX19427" fmla="*/ 613130 w 24516184"/>
              <a:gd name="connsiteY19427" fmla="*/ 5754823 h 7200899"/>
              <a:gd name="connsiteX19428" fmla="*/ 567020 w 24516184"/>
              <a:gd name="connsiteY19428" fmla="*/ 5747467 h 7200899"/>
              <a:gd name="connsiteX19429" fmla="*/ 572484 w 24516184"/>
              <a:gd name="connsiteY19429" fmla="*/ 5688295 h 7200899"/>
              <a:gd name="connsiteX19430" fmla="*/ 536280 w 24516184"/>
              <a:gd name="connsiteY19430" fmla="*/ 5742570 h 7200899"/>
              <a:gd name="connsiteX19431" fmla="*/ 505538 w 24516184"/>
              <a:gd name="connsiteY19431" fmla="*/ 5737671 h 7200899"/>
              <a:gd name="connsiteX19432" fmla="*/ 490168 w 24516184"/>
              <a:gd name="connsiteY19432" fmla="*/ 5735220 h 7200899"/>
              <a:gd name="connsiteX19433" fmla="*/ 418780 w 24516184"/>
              <a:gd name="connsiteY19433" fmla="*/ 5663801 h 7200899"/>
              <a:gd name="connsiteX19434" fmla="*/ 341928 w 24516184"/>
              <a:gd name="connsiteY19434" fmla="*/ 5651547 h 7200899"/>
              <a:gd name="connsiteX19435" fmla="*/ 424242 w 24516184"/>
              <a:gd name="connsiteY19435" fmla="*/ 5604624 h 7200899"/>
              <a:gd name="connsiteX19436" fmla="*/ 439610 w 24516184"/>
              <a:gd name="connsiteY19436" fmla="*/ 5607078 h 7200899"/>
              <a:gd name="connsiteX19437" fmla="*/ 445068 w 24516184"/>
              <a:gd name="connsiteY19437" fmla="*/ 5547905 h 7200899"/>
              <a:gd name="connsiteX19438" fmla="*/ 475806 w 24516184"/>
              <a:gd name="connsiteY19438" fmla="*/ 5552803 h 7200899"/>
              <a:gd name="connsiteX19439" fmla="*/ 485714 w 24516184"/>
              <a:gd name="connsiteY19439" fmla="*/ 5614424 h 7200899"/>
              <a:gd name="connsiteX19440" fmla="*/ 510692 w 24516184"/>
              <a:gd name="connsiteY19440" fmla="*/ 5618403 h 7200899"/>
              <a:gd name="connsiteX19441" fmla="*/ 516460 w 24516184"/>
              <a:gd name="connsiteY19441" fmla="*/ 5619324 h 7200899"/>
              <a:gd name="connsiteX19442" fmla="*/ 531828 w 24516184"/>
              <a:gd name="connsiteY19442" fmla="*/ 5621773 h 7200899"/>
              <a:gd name="connsiteX19443" fmla="*/ 547200 w 24516184"/>
              <a:gd name="connsiteY19443" fmla="*/ 5624227 h 7200899"/>
              <a:gd name="connsiteX19444" fmla="*/ 521916 w 24516184"/>
              <a:gd name="connsiteY19444" fmla="*/ 5560153 h 7200899"/>
              <a:gd name="connsiteX19445" fmla="*/ 552660 w 24516184"/>
              <a:gd name="connsiteY19445" fmla="*/ 5565051 h 7200899"/>
              <a:gd name="connsiteX19446" fmla="*/ 568028 w 24516184"/>
              <a:gd name="connsiteY19446" fmla="*/ 5567501 h 7200899"/>
              <a:gd name="connsiteX19447" fmla="*/ 583404 w 24516184"/>
              <a:gd name="connsiteY19447" fmla="*/ 5569950 h 7200899"/>
              <a:gd name="connsiteX19448" fmla="*/ 634968 w 24516184"/>
              <a:gd name="connsiteY19448" fmla="*/ 5518126 h 7200899"/>
              <a:gd name="connsiteX19449" fmla="*/ 573486 w 24516184"/>
              <a:gd name="connsiteY19449" fmla="*/ 5508326 h 7200899"/>
              <a:gd name="connsiteX19450" fmla="*/ 558120 w 24516184"/>
              <a:gd name="connsiteY19450" fmla="*/ 5505876 h 7200899"/>
              <a:gd name="connsiteX19451" fmla="*/ 558168 w 24516184"/>
              <a:gd name="connsiteY19451" fmla="*/ 5505838 h 7200899"/>
              <a:gd name="connsiteX19452" fmla="*/ 565636 w 24516184"/>
              <a:gd name="connsiteY19452" fmla="*/ 5472356 h 7200899"/>
              <a:gd name="connsiteX19453" fmla="*/ 564062 w 24516184"/>
              <a:gd name="connsiteY19453" fmla="*/ 5457461 h 7200899"/>
              <a:gd name="connsiteX19454" fmla="*/ 562822 w 24516184"/>
              <a:gd name="connsiteY19454" fmla="*/ 5454552 h 7200899"/>
              <a:gd name="connsiteX19455" fmla="*/ 565458 w 24516184"/>
              <a:gd name="connsiteY19455" fmla="*/ 5472357 h 7200899"/>
              <a:gd name="connsiteX19456" fmla="*/ 557982 w 24516184"/>
              <a:gd name="connsiteY19456" fmla="*/ 5505877 h 7200899"/>
              <a:gd name="connsiteX19457" fmla="*/ 542610 w 24516184"/>
              <a:gd name="connsiteY19457" fmla="*/ 5503430 h 7200899"/>
              <a:gd name="connsiteX19458" fmla="*/ 527238 w 24516184"/>
              <a:gd name="connsiteY19458" fmla="*/ 5500978 h 7200899"/>
              <a:gd name="connsiteX19459" fmla="*/ 435020 w 24516184"/>
              <a:gd name="connsiteY19459" fmla="*/ 5486279 h 7200899"/>
              <a:gd name="connsiteX19460" fmla="*/ 455850 w 24516184"/>
              <a:gd name="connsiteY19460" fmla="*/ 5429552 h 7200899"/>
              <a:gd name="connsiteX19461" fmla="*/ 471220 w 24516184"/>
              <a:gd name="connsiteY19461" fmla="*/ 5432008 h 7200899"/>
              <a:gd name="connsiteX19462" fmla="*/ 501956 w 24516184"/>
              <a:gd name="connsiteY19462" fmla="*/ 5436906 h 7200899"/>
              <a:gd name="connsiteX19463" fmla="*/ 522786 w 24516184"/>
              <a:gd name="connsiteY19463" fmla="*/ 5380181 h 7200899"/>
              <a:gd name="connsiteX19464" fmla="*/ 572220 w 24516184"/>
              <a:gd name="connsiteY19464" fmla="*/ 5438722 h 7200899"/>
              <a:gd name="connsiteX19465" fmla="*/ 594114 w 24516184"/>
              <a:gd name="connsiteY19465" fmla="*/ 5451568 h 7200899"/>
              <a:gd name="connsiteX19466" fmla="*/ 594322 w 24516184"/>
              <a:gd name="connsiteY19466" fmla="*/ 5451601 h 7200899"/>
              <a:gd name="connsiteX19467" fmla="*/ 609002 w 24516184"/>
              <a:gd name="connsiteY19467" fmla="*/ 5419233 h 7200899"/>
              <a:gd name="connsiteX19468" fmla="*/ 645888 w 24516184"/>
              <a:gd name="connsiteY19468" fmla="*/ 5399783 h 7200899"/>
              <a:gd name="connsiteX19469" fmla="*/ 559126 w 24516184"/>
              <a:gd name="connsiteY19469" fmla="*/ 5325909 h 7200899"/>
              <a:gd name="connsiteX19470" fmla="*/ 564584 w 24516184"/>
              <a:gd name="connsiteY19470" fmla="*/ 5266733 h 7200899"/>
              <a:gd name="connsiteX19471" fmla="*/ 537688 w 24516184"/>
              <a:gd name="connsiteY19471" fmla="*/ 5262445 h 7200899"/>
              <a:gd name="connsiteX19472" fmla="*/ 533844 w 24516184"/>
              <a:gd name="connsiteY19472" fmla="*/ 5261835 h 7200899"/>
              <a:gd name="connsiteX19473" fmla="*/ 525676 w 24516184"/>
              <a:gd name="connsiteY19473" fmla="*/ 5260533 h 7200899"/>
              <a:gd name="connsiteX19474" fmla="*/ 472364 w 24516184"/>
              <a:gd name="connsiteY19474" fmla="*/ 5252033 h 7200899"/>
              <a:gd name="connsiteX19475" fmla="*/ 456996 w 24516184"/>
              <a:gd name="connsiteY19475" fmla="*/ 5249587 h 7200899"/>
              <a:gd name="connsiteX19476" fmla="*/ 374684 w 24516184"/>
              <a:gd name="connsiteY19476" fmla="*/ 5296507 h 7200899"/>
              <a:gd name="connsiteX19477" fmla="*/ 359314 w 24516184"/>
              <a:gd name="connsiteY19477" fmla="*/ 5294061 h 7200899"/>
              <a:gd name="connsiteX19478" fmla="*/ 410884 w 24516184"/>
              <a:gd name="connsiteY19478" fmla="*/ 5242233 h 7200899"/>
              <a:gd name="connsiteX19479" fmla="*/ 426254 w 24516184"/>
              <a:gd name="connsiteY19479" fmla="*/ 5244684 h 7200899"/>
              <a:gd name="connsiteX19480" fmla="*/ 441626 w 24516184"/>
              <a:gd name="connsiteY19480" fmla="*/ 5247129 h 7200899"/>
              <a:gd name="connsiteX19481" fmla="*/ 447082 w 24516184"/>
              <a:gd name="connsiteY19481" fmla="*/ 5187959 h 7200899"/>
              <a:gd name="connsiteX19482" fmla="*/ 508562 w 24516184"/>
              <a:gd name="connsiteY19482" fmla="*/ 5197760 h 7200899"/>
              <a:gd name="connsiteX19483" fmla="*/ 544760 w 24516184"/>
              <a:gd name="connsiteY19483" fmla="*/ 5143485 h 7200899"/>
              <a:gd name="connsiteX19484" fmla="*/ 606242 w 24516184"/>
              <a:gd name="connsiteY19484" fmla="*/ 5153289 h 7200899"/>
              <a:gd name="connsiteX19485" fmla="*/ 667724 w 24516184"/>
              <a:gd name="connsiteY19485" fmla="*/ 5163091 h 7200899"/>
              <a:gd name="connsiteX19486" fmla="*/ 780772 w 24516184"/>
              <a:gd name="connsiteY19486" fmla="*/ 5121062 h 7200899"/>
              <a:gd name="connsiteX19487" fmla="*/ 767324 w 24516184"/>
              <a:gd name="connsiteY19487" fmla="*/ 5118917 h 7200899"/>
              <a:gd name="connsiteX19488" fmla="*/ 765402 w 24516184"/>
              <a:gd name="connsiteY19488" fmla="*/ 5118615 h 7200899"/>
              <a:gd name="connsiteX19489" fmla="*/ 773362 w 24516184"/>
              <a:gd name="connsiteY19489" fmla="*/ 5085171 h 7200899"/>
              <a:gd name="connsiteX19490" fmla="*/ 801602 w 24516184"/>
              <a:gd name="connsiteY19490" fmla="*/ 5064342 h 7200899"/>
              <a:gd name="connsiteX19491" fmla="*/ 719294 w 24516184"/>
              <a:gd name="connsiteY19491" fmla="*/ 5111267 h 7200899"/>
              <a:gd name="connsiteX19492" fmla="*/ 550224 w 24516184"/>
              <a:gd name="connsiteY19492" fmla="*/ 5084314 h 7200899"/>
              <a:gd name="connsiteX19493" fmla="*/ 396522 w 24516184"/>
              <a:gd name="connsiteY19493" fmla="*/ 5059814 h 7200899"/>
              <a:gd name="connsiteX19494" fmla="*/ 381152 w 24516184"/>
              <a:gd name="connsiteY19494" fmla="*/ 5057365 h 7200899"/>
              <a:gd name="connsiteX19495" fmla="*/ 377306 w 24516184"/>
              <a:gd name="connsiteY19495" fmla="*/ 5056749 h 7200899"/>
              <a:gd name="connsiteX19496" fmla="*/ 350410 w 24516184"/>
              <a:gd name="connsiteY19496" fmla="*/ 5052469 h 7200899"/>
              <a:gd name="connsiteX19497" fmla="*/ 288930 w 24516184"/>
              <a:gd name="connsiteY19497" fmla="*/ 5042667 h 7200899"/>
              <a:gd name="connsiteX19498" fmla="*/ 250504 w 24516184"/>
              <a:gd name="connsiteY19498" fmla="*/ 5036539 h 7200899"/>
              <a:gd name="connsiteX19499" fmla="*/ 242818 w 24516184"/>
              <a:gd name="connsiteY19499" fmla="*/ 5035316 h 7200899"/>
              <a:gd name="connsiteX19500" fmla="*/ 227448 w 24516184"/>
              <a:gd name="connsiteY19500" fmla="*/ 5032867 h 7200899"/>
              <a:gd name="connsiteX19501" fmla="*/ 212078 w 24516184"/>
              <a:gd name="connsiteY19501" fmla="*/ 5030413 h 7200899"/>
              <a:gd name="connsiteX19502" fmla="*/ 150598 w 24516184"/>
              <a:gd name="connsiteY19502" fmla="*/ 5020617 h 7200899"/>
              <a:gd name="connsiteX19503" fmla="*/ 89122 w 24516184"/>
              <a:gd name="connsiteY19503" fmla="*/ 5010817 h 7200899"/>
              <a:gd name="connsiteX19504" fmla="*/ 52918 w 24516184"/>
              <a:gd name="connsiteY19504" fmla="*/ 5065090 h 7200899"/>
              <a:gd name="connsiteX19505" fmla="*/ 10168 w 24516184"/>
              <a:gd name="connsiteY19505" fmla="*/ 5058273 h 7200899"/>
              <a:gd name="connsiteX19506" fmla="*/ 2964 w 24516184"/>
              <a:gd name="connsiteY19506" fmla="*/ 5057129 h 7200899"/>
              <a:gd name="connsiteX19507" fmla="*/ 0 w 24516184"/>
              <a:gd name="connsiteY19507" fmla="*/ 5056655 h 7200899"/>
              <a:gd name="connsiteX19508" fmla="*/ 0 w 24516184"/>
              <a:gd name="connsiteY19508" fmla="*/ 4936567 h 7200899"/>
              <a:gd name="connsiteX19509" fmla="*/ 432 w 24516184"/>
              <a:gd name="connsiteY19509" fmla="*/ 4936636 h 7200899"/>
              <a:gd name="connsiteX19510" fmla="*/ 63836 w 24516184"/>
              <a:gd name="connsiteY19510" fmla="*/ 4946744 h 7200899"/>
              <a:gd name="connsiteX19511" fmla="*/ 171428 w 24516184"/>
              <a:gd name="connsiteY19511" fmla="*/ 4963891 h 7200899"/>
              <a:gd name="connsiteX19512" fmla="*/ 269106 w 24516184"/>
              <a:gd name="connsiteY19512" fmla="*/ 4919415 h 7200899"/>
              <a:gd name="connsiteX19513" fmla="*/ 392070 w 24516184"/>
              <a:gd name="connsiteY19513" fmla="*/ 4939015 h 7200899"/>
              <a:gd name="connsiteX19514" fmla="*/ 484292 w 24516184"/>
              <a:gd name="connsiteY19514" fmla="*/ 4953717 h 7200899"/>
              <a:gd name="connsiteX19515" fmla="*/ 530400 w 24516184"/>
              <a:gd name="connsiteY19515" fmla="*/ 4961067 h 7200899"/>
              <a:gd name="connsiteX19516" fmla="*/ 637992 w 24516184"/>
              <a:gd name="connsiteY19516" fmla="*/ 4978215 h 7200899"/>
              <a:gd name="connsiteX19517" fmla="*/ 760952 w 24516184"/>
              <a:gd name="connsiteY19517" fmla="*/ 4997815 h 7200899"/>
              <a:gd name="connsiteX19518" fmla="*/ 868544 w 24516184"/>
              <a:gd name="connsiteY19518" fmla="*/ 5014963 h 7200899"/>
              <a:gd name="connsiteX19519" fmla="*/ 909196 w 24516184"/>
              <a:gd name="connsiteY19519" fmla="*/ 5081488 h 7200899"/>
              <a:gd name="connsiteX19520" fmla="*/ 914654 w 24516184"/>
              <a:gd name="connsiteY19520" fmla="*/ 5022318 h 7200899"/>
              <a:gd name="connsiteX19521" fmla="*/ 976132 w 24516184"/>
              <a:gd name="connsiteY19521" fmla="*/ 5032114 h 7200899"/>
              <a:gd name="connsiteX19522" fmla="*/ 1089184 w 24516184"/>
              <a:gd name="connsiteY19522" fmla="*/ 4990093 h 7200899"/>
              <a:gd name="connsiteX19523" fmla="*/ 1119928 w 24516184"/>
              <a:gd name="connsiteY19523" fmla="*/ 4994991 h 7200899"/>
              <a:gd name="connsiteX19524" fmla="*/ 1169876 w 24516184"/>
              <a:gd name="connsiteY19524" fmla="*/ 5002951 h 7200899"/>
              <a:gd name="connsiteX19525" fmla="*/ 1181408 w 24516184"/>
              <a:gd name="connsiteY19525" fmla="*/ 5004789 h 7200899"/>
              <a:gd name="connsiteX19526" fmla="*/ 1181390 w 24516184"/>
              <a:gd name="connsiteY19526" fmla="*/ 5004779 h 7200899"/>
              <a:gd name="connsiteX19527" fmla="*/ 1169918 w 24516184"/>
              <a:gd name="connsiteY19527" fmla="*/ 5002951 h 7200899"/>
              <a:gd name="connsiteX19528" fmla="*/ 1119970 w 24516184"/>
              <a:gd name="connsiteY19528" fmla="*/ 4994991 h 7200899"/>
              <a:gd name="connsiteX19529" fmla="*/ 1122918 w 24516184"/>
              <a:gd name="connsiteY19529" fmla="*/ 4978223 h 7200899"/>
              <a:gd name="connsiteX19530" fmla="*/ 1127548 w 24516184"/>
              <a:gd name="connsiteY19530" fmla="*/ 4970883 h 7200899"/>
              <a:gd name="connsiteX19531" fmla="*/ 1127514 w 24516184"/>
              <a:gd name="connsiteY19531" fmla="*/ 4970871 h 7200899"/>
              <a:gd name="connsiteX19532" fmla="*/ 1119928 w 24516184"/>
              <a:gd name="connsiteY19532" fmla="*/ 4994991 h 7200899"/>
              <a:gd name="connsiteX19533" fmla="*/ 1094646 w 24516184"/>
              <a:gd name="connsiteY19533" fmla="*/ 4930919 h 7200899"/>
              <a:gd name="connsiteX19534" fmla="*/ 1063906 w 24516184"/>
              <a:gd name="connsiteY19534" fmla="*/ 4926020 h 7200899"/>
              <a:gd name="connsiteX19535" fmla="*/ 1048536 w 24516184"/>
              <a:gd name="connsiteY19535" fmla="*/ 4923571 h 7200899"/>
              <a:gd name="connsiteX19536" fmla="*/ 1058446 w 24516184"/>
              <a:gd name="connsiteY19536" fmla="*/ 4985193 h 7200899"/>
              <a:gd name="connsiteX19537" fmla="*/ 904742 w 24516184"/>
              <a:gd name="connsiteY19537" fmla="*/ 4960693 h 7200899"/>
              <a:gd name="connsiteX19538" fmla="*/ 833352 w 24516184"/>
              <a:gd name="connsiteY19538" fmla="*/ 4889272 h 7200899"/>
              <a:gd name="connsiteX19539" fmla="*/ 766412 w 24516184"/>
              <a:gd name="connsiteY19539" fmla="*/ 4938642 h 7200899"/>
              <a:gd name="connsiteX19540" fmla="*/ 628080 w 24516184"/>
              <a:gd name="connsiteY19540" fmla="*/ 4916591 h 7200899"/>
              <a:gd name="connsiteX19541" fmla="*/ 695022 w 24516184"/>
              <a:gd name="connsiteY19541" fmla="*/ 4867219 h 7200899"/>
              <a:gd name="connsiteX19542" fmla="*/ 725766 w 24516184"/>
              <a:gd name="connsiteY19542" fmla="*/ 4872121 h 7200899"/>
              <a:gd name="connsiteX19543" fmla="*/ 741132 w 24516184"/>
              <a:gd name="connsiteY19543" fmla="*/ 4874571 h 7200899"/>
              <a:gd name="connsiteX19544" fmla="*/ 756504 w 24516184"/>
              <a:gd name="connsiteY19544" fmla="*/ 4877021 h 7200899"/>
              <a:gd name="connsiteX19545" fmla="*/ 771870 w 24516184"/>
              <a:gd name="connsiteY19545" fmla="*/ 4879472 h 7200899"/>
              <a:gd name="connsiteX19546" fmla="*/ 761960 w 24516184"/>
              <a:gd name="connsiteY19546" fmla="*/ 4817847 h 7200899"/>
              <a:gd name="connsiteX19547" fmla="*/ 781980 w 24516184"/>
              <a:gd name="connsiteY19547" fmla="*/ 4820100 h 7200899"/>
              <a:gd name="connsiteX19548" fmla="*/ 781990 w 24516184"/>
              <a:gd name="connsiteY19548" fmla="*/ 4820097 h 7200899"/>
              <a:gd name="connsiteX19549" fmla="*/ 762004 w 24516184"/>
              <a:gd name="connsiteY19549" fmla="*/ 4817847 h 7200899"/>
              <a:gd name="connsiteX19550" fmla="*/ 770792 w 24516184"/>
              <a:gd name="connsiteY19550" fmla="*/ 4793917 h 7200899"/>
              <a:gd name="connsiteX19551" fmla="*/ 782830 w 24516184"/>
              <a:gd name="connsiteY19551" fmla="*/ 4761130 h 7200899"/>
              <a:gd name="connsiteX19552" fmla="*/ 782790 w 24516184"/>
              <a:gd name="connsiteY19552" fmla="*/ 4761123 h 7200899"/>
              <a:gd name="connsiteX19553" fmla="*/ 761960 w 24516184"/>
              <a:gd name="connsiteY19553" fmla="*/ 4817847 h 7200899"/>
              <a:gd name="connsiteX19554" fmla="*/ 746590 w 24516184"/>
              <a:gd name="connsiteY19554" fmla="*/ 4815399 h 7200899"/>
              <a:gd name="connsiteX19555" fmla="*/ 731224 w 24516184"/>
              <a:gd name="connsiteY19555" fmla="*/ 4812950 h 7200899"/>
              <a:gd name="connsiteX19556" fmla="*/ 752048 w 24516184"/>
              <a:gd name="connsiteY19556" fmla="*/ 4756222 h 7200899"/>
              <a:gd name="connsiteX19557" fmla="*/ 721310 w 24516184"/>
              <a:gd name="connsiteY19557" fmla="*/ 4751325 h 7200899"/>
              <a:gd name="connsiteX19558" fmla="*/ 685112 w 24516184"/>
              <a:gd name="connsiteY19558" fmla="*/ 4805596 h 7200899"/>
              <a:gd name="connsiteX19559" fmla="*/ 669738 w 24516184"/>
              <a:gd name="connsiteY19559" fmla="*/ 4803150 h 7200899"/>
              <a:gd name="connsiteX19560" fmla="*/ 654372 w 24516184"/>
              <a:gd name="connsiteY19560" fmla="*/ 4800696 h 7200899"/>
              <a:gd name="connsiteX19561" fmla="*/ 613714 w 24516184"/>
              <a:gd name="connsiteY19561" fmla="*/ 4734175 h 7200899"/>
              <a:gd name="connsiteX19562" fmla="*/ 600268 w 24516184"/>
              <a:gd name="connsiteY19562" fmla="*/ 4732031 h 7200899"/>
              <a:gd name="connsiteX19563" fmla="*/ 558776 w 24516184"/>
              <a:gd name="connsiteY19563" fmla="*/ 4725418 h 7200899"/>
              <a:gd name="connsiteX19564" fmla="*/ 552236 w 24516184"/>
              <a:gd name="connsiteY19564" fmla="*/ 4724375 h 7200899"/>
              <a:gd name="connsiteX19565" fmla="*/ 540708 w 24516184"/>
              <a:gd name="connsiteY19565" fmla="*/ 4722539 h 7200899"/>
              <a:gd name="connsiteX19566" fmla="*/ 521496 w 24516184"/>
              <a:gd name="connsiteY19566" fmla="*/ 4719477 h 7200899"/>
              <a:gd name="connsiteX19567" fmla="*/ 506132 w 24516184"/>
              <a:gd name="connsiteY19567" fmla="*/ 4717027 h 7200899"/>
              <a:gd name="connsiteX19568" fmla="*/ 490758 w 24516184"/>
              <a:gd name="connsiteY19568" fmla="*/ 4714577 h 7200899"/>
              <a:gd name="connsiteX19569" fmla="*/ 475388 w 24516184"/>
              <a:gd name="connsiteY19569" fmla="*/ 4712128 h 7200899"/>
              <a:gd name="connsiteX19570" fmla="*/ 429278 w 24516184"/>
              <a:gd name="connsiteY19570" fmla="*/ 4704774 h 7200899"/>
              <a:gd name="connsiteX19571" fmla="*/ 419366 w 24516184"/>
              <a:gd name="connsiteY19571" fmla="*/ 4643149 h 7200899"/>
              <a:gd name="connsiteX19572" fmla="*/ 403996 w 24516184"/>
              <a:gd name="connsiteY19572" fmla="*/ 4640699 h 7200899"/>
              <a:gd name="connsiteX19573" fmla="*/ 388626 w 24516184"/>
              <a:gd name="connsiteY19573" fmla="*/ 4638252 h 7200899"/>
              <a:gd name="connsiteX19574" fmla="*/ 378714 w 24516184"/>
              <a:gd name="connsiteY19574" fmla="*/ 4576625 h 7200899"/>
              <a:gd name="connsiteX19575" fmla="*/ 347972 w 24516184"/>
              <a:gd name="connsiteY19575" fmla="*/ 4571727 h 7200899"/>
              <a:gd name="connsiteX19576" fmla="*/ 332606 w 24516184"/>
              <a:gd name="connsiteY19576" fmla="*/ 4569278 h 7200899"/>
              <a:gd name="connsiteX19577" fmla="*/ 327144 w 24516184"/>
              <a:gd name="connsiteY19577" fmla="*/ 4628452 h 7200899"/>
              <a:gd name="connsiteX19578" fmla="*/ 311774 w 24516184"/>
              <a:gd name="connsiteY19578" fmla="*/ 4625998 h 7200899"/>
              <a:gd name="connsiteX19579" fmla="*/ 296406 w 24516184"/>
              <a:gd name="connsiteY19579" fmla="*/ 4623551 h 7200899"/>
              <a:gd name="connsiteX19580" fmla="*/ 281036 w 24516184"/>
              <a:gd name="connsiteY19580" fmla="*/ 4621102 h 7200899"/>
              <a:gd name="connsiteX19581" fmla="*/ 265664 w 24516184"/>
              <a:gd name="connsiteY19581" fmla="*/ 4618652 h 7200899"/>
              <a:gd name="connsiteX19582" fmla="*/ 259904 w 24516184"/>
              <a:gd name="connsiteY19582" fmla="*/ 4617735 h 7200899"/>
              <a:gd name="connsiteX19583" fmla="*/ 250294 w 24516184"/>
              <a:gd name="connsiteY19583" fmla="*/ 4616198 h 7200899"/>
              <a:gd name="connsiteX19584" fmla="*/ 234924 w 24516184"/>
              <a:gd name="connsiteY19584" fmla="*/ 4613751 h 7200899"/>
              <a:gd name="connsiteX19585" fmla="*/ 219556 w 24516184"/>
              <a:gd name="connsiteY19585" fmla="*/ 4611303 h 7200899"/>
              <a:gd name="connsiteX19586" fmla="*/ 194274 w 24516184"/>
              <a:gd name="connsiteY19586" fmla="*/ 4547231 h 7200899"/>
              <a:gd name="connsiteX19587" fmla="*/ 225016 w 24516184"/>
              <a:gd name="connsiteY19587" fmla="*/ 4552127 h 7200899"/>
              <a:gd name="connsiteX19588" fmla="*/ 291956 w 24516184"/>
              <a:gd name="connsiteY19588" fmla="*/ 4502756 h 7200899"/>
              <a:gd name="connsiteX19589" fmla="*/ 276584 w 24516184"/>
              <a:gd name="connsiteY19589" fmla="*/ 4500301 h 7200899"/>
              <a:gd name="connsiteX19590" fmla="*/ 261210 w 24516184"/>
              <a:gd name="connsiteY19590" fmla="*/ 4497856 h 7200899"/>
              <a:gd name="connsiteX19591" fmla="*/ 245844 w 24516184"/>
              <a:gd name="connsiteY19591" fmla="*/ 4495407 h 7200899"/>
              <a:gd name="connsiteX19592" fmla="*/ 282040 w 24516184"/>
              <a:gd name="connsiteY19592" fmla="*/ 4441133 h 7200899"/>
              <a:gd name="connsiteX19593" fmla="*/ 251304 w 24516184"/>
              <a:gd name="connsiteY19593" fmla="*/ 4436235 h 7200899"/>
              <a:gd name="connsiteX19594" fmla="*/ 287498 w 24516184"/>
              <a:gd name="connsiteY19594" fmla="*/ 4381955 h 7200899"/>
              <a:gd name="connsiteX19595" fmla="*/ 364354 w 24516184"/>
              <a:gd name="connsiteY19595" fmla="*/ 4394203 h 7200899"/>
              <a:gd name="connsiteX19596" fmla="*/ 379724 w 24516184"/>
              <a:gd name="connsiteY19596" fmla="*/ 4396655 h 7200899"/>
              <a:gd name="connsiteX19597" fmla="*/ 395094 w 24516184"/>
              <a:gd name="connsiteY19597" fmla="*/ 4399105 h 7200899"/>
              <a:gd name="connsiteX19598" fmla="*/ 410462 w 24516184"/>
              <a:gd name="connsiteY19598" fmla="*/ 4401557 h 7200899"/>
              <a:gd name="connsiteX19599" fmla="*/ 405002 w 24516184"/>
              <a:gd name="connsiteY19599" fmla="*/ 4460735 h 7200899"/>
              <a:gd name="connsiteX19600" fmla="*/ 435744 w 24516184"/>
              <a:gd name="connsiteY19600" fmla="*/ 4465633 h 7200899"/>
              <a:gd name="connsiteX19601" fmla="*/ 451116 w 24516184"/>
              <a:gd name="connsiteY19601" fmla="*/ 4468079 h 7200899"/>
              <a:gd name="connsiteX19602" fmla="*/ 481856 w 24516184"/>
              <a:gd name="connsiteY19602" fmla="*/ 4472980 h 7200899"/>
              <a:gd name="connsiteX19603" fmla="*/ 518054 w 24516184"/>
              <a:gd name="connsiteY19603" fmla="*/ 4418703 h 7200899"/>
              <a:gd name="connsiteX19604" fmla="*/ 527968 w 24516184"/>
              <a:gd name="connsiteY19604" fmla="*/ 4480333 h 7200899"/>
              <a:gd name="connsiteX19605" fmla="*/ 543336 w 24516184"/>
              <a:gd name="connsiteY19605" fmla="*/ 4482780 h 7200899"/>
              <a:gd name="connsiteX19606" fmla="*/ 558708 w 24516184"/>
              <a:gd name="connsiteY19606" fmla="*/ 4485233 h 7200899"/>
              <a:gd name="connsiteX19607" fmla="*/ 666294 w 24516184"/>
              <a:gd name="connsiteY19607" fmla="*/ 4502381 h 7200899"/>
              <a:gd name="connsiteX19608" fmla="*/ 670894 w 24516184"/>
              <a:gd name="connsiteY19608" fmla="*/ 4503113 h 7200899"/>
              <a:gd name="connsiteX19609" fmla="*/ 670622 w 24516184"/>
              <a:gd name="connsiteY19609" fmla="*/ 4503071 h 7200899"/>
              <a:gd name="connsiteX19610" fmla="*/ 671314 w 24516184"/>
              <a:gd name="connsiteY19610" fmla="*/ 4503181 h 7200899"/>
              <a:gd name="connsiteX19611" fmla="*/ 671962 w 24516184"/>
              <a:gd name="connsiteY19611" fmla="*/ 4503286 h 7200899"/>
              <a:gd name="connsiteX19612" fmla="*/ 672502 w 24516184"/>
              <a:gd name="connsiteY19612" fmla="*/ 4503371 h 7200899"/>
              <a:gd name="connsiteX19613" fmla="*/ 681670 w 24516184"/>
              <a:gd name="connsiteY19613" fmla="*/ 4504831 h 7200899"/>
              <a:gd name="connsiteX19614" fmla="*/ 697038 w 24516184"/>
              <a:gd name="connsiteY19614" fmla="*/ 4507281 h 7200899"/>
              <a:gd name="connsiteX19615" fmla="*/ 763978 w 24516184"/>
              <a:gd name="connsiteY19615" fmla="*/ 4457907 h 7200899"/>
              <a:gd name="connsiteX19616" fmla="*/ 748604 w 24516184"/>
              <a:gd name="connsiteY19616" fmla="*/ 4455457 h 7200899"/>
              <a:gd name="connsiteX19617" fmla="*/ 738698 w 24516184"/>
              <a:gd name="connsiteY19617" fmla="*/ 4393833 h 7200899"/>
              <a:gd name="connsiteX19618" fmla="*/ 736776 w 24516184"/>
              <a:gd name="connsiteY19618" fmla="*/ 4393527 h 7200899"/>
              <a:gd name="connsiteX19619" fmla="*/ 724734 w 24516184"/>
              <a:gd name="connsiteY19619" fmla="*/ 4391607 h 7200899"/>
              <a:gd name="connsiteX19620" fmla="*/ 724768 w 24516184"/>
              <a:gd name="connsiteY19620" fmla="*/ 4391612 h 7200899"/>
              <a:gd name="connsiteX19621" fmla="*/ 723326 w 24516184"/>
              <a:gd name="connsiteY19621" fmla="*/ 4391382 h 7200899"/>
              <a:gd name="connsiteX19622" fmla="*/ 724734 w 24516184"/>
              <a:gd name="connsiteY19622" fmla="*/ 4391607 h 7200899"/>
              <a:gd name="connsiteX19623" fmla="*/ 711799 w 24516184"/>
              <a:gd name="connsiteY19623" fmla="*/ 4389545 h 7200899"/>
              <a:gd name="connsiteX19624" fmla="*/ 677214 w 24516184"/>
              <a:gd name="connsiteY19624" fmla="*/ 4384035 h 7200899"/>
              <a:gd name="connsiteX19625" fmla="*/ 671754 w 24516184"/>
              <a:gd name="connsiteY19625" fmla="*/ 4443203 h 7200899"/>
              <a:gd name="connsiteX19626" fmla="*/ 641014 w 24516184"/>
              <a:gd name="connsiteY19626" fmla="*/ 4438305 h 7200899"/>
              <a:gd name="connsiteX19627" fmla="*/ 646474 w 24516184"/>
              <a:gd name="connsiteY19627" fmla="*/ 4379135 h 7200899"/>
              <a:gd name="connsiteX19628" fmla="*/ 661846 w 24516184"/>
              <a:gd name="connsiteY19628" fmla="*/ 4381582 h 7200899"/>
              <a:gd name="connsiteX19629" fmla="*/ 713414 w 24516184"/>
              <a:gd name="connsiteY19629" fmla="*/ 4329761 h 7200899"/>
              <a:gd name="connsiteX19630" fmla="*/ 734244 w 24516184"/>
              <a:gd name="connsiteY19630" fmla="*/ 4273037 h 7200899"/>
              <a:gd name="connsiteX19631" fmla="*/ 749618 w 24516184"/>
              <a:gd name="connsiteY19631" fmla="*/ 4275487 h 7200899"/>
              <a:gd name="connsiteX19632" fmla="*/ 728784 w 24516184"/>
              <a:gd name="connsiteY19632" fmla="*/ 4332207 h 7200899"/>
              <a:gd name="connsiteX19633" fmla="*/ 744158 w 24516184"/>
              <a:gd name="connsiteY19633" fmla="*/ 4334658 h 7200899"/>
              <a:gd name="connsiteX19634" fmla="*/ 790264 w 24516184"/>
              <a:gd name="connsiteY19634" fmla="*/ 4342009 h 7200899"/>
              <a:gd name="connsiteX19635" fmla="*/ 805636 w 24516184"/>
              <a:gd name="connsiteY19635" fmla="*/ 4344458 h 7200899"/>
              <a:gd name="connsiteX19636" fmla="*/ 821006 w 24516184"/>
              <a:gd name="connsiteY19636" fmla="*/ 4346908 h 7200899"/>
              <a:gd name="connsiteX19637" fmla="*/ 851748 w 24516184"/>
              <a:gd name="connsiteY19637" fmla="*/ 4351808 h 7200899"/>
              <a:gd name="connsiteX19638" fmla="*/ 867116 w 24516184"/>
              <a:gd name="connsiteY19638" fmla="*/ 4354259 h 7200899"/>
              <a:gd name="connsiteX19639" fmla="*/ 872576 w 24516184"/>
              <a:gd name="connsiteY19639" fmla="*/ 4295087 h 7200899"/>
              <a:gd name="connsiteX19640" fmla="*/ 887948 w 24516184"/>
              <a:gd name="connsiteY19640" fmla="*/ 4297538 h 7200899"/>
              <a:gd name="connsiteX19641" fmla="*/ 949426 w 24516184"/>
              <a:gd name="connsiteY19641" fmla="*/ 4307339 h 7200899"/>
              <a:gd name="connsiteX19642" fmla="*/ 964796 w 24516184"/>
              <a:gd name="connsiteY19642" fmla="*/ 4309787 h 7200899"/>
              <a:gd name="connsiteX19643" fmla="*/ 980166 w 24516184"/>
              <a:gd name="connsiteY19643" fmla="*/ 4312235 h 7200899"/>
              <a:gd name="connsiteX19644" fmla="*/ 1010910 w 24516184"/>
              <a:gd name="connsiteY19644" fmla="*/ 4317139 h 7200899"/>
              <a:gd name="connsiteX19645" fmla="*/ 1016368 w 24516184"/>
              <a:gd name="connsiteY19645" fmla="*/ 4257961 h 7200899"/>
              <a:gd name="connsiteX19646" fmla="*/ 1031738 w 24516184"/>
              <a:gd name="connsiteY19646" fmla="*/ 4260415 h 7200899"/>
              <a:gd name="connsiteX19647" fmla="*/ 1047106 w 24516184"/>
              <a:gd name="connsiteY19647" fmla="*/ 4262863 h 7200899"/>
              <a:gd name="connsiteX19648" fmla="*/ 1062476 w 24516184"/>
              <a:gd name="connsiteY19648" fmla="*/ 4265310 h 7200899"/>
              <a:gd name="connsiteX19649" fmla="*/ 1057018 w 24516184"/>
              <a:gd name="connsiteY19649" fmla="*/ 4324489 h 7200899"/>
              <a:gd name="connsiteX19650" fmla="*/ 1103130 w 24516184"/>
              <a:gd name="connsiteY19650" fmla="*/ 4331837 h 7200899"/>
              <a:gd name="connsiteX19651" fmla="*/ 1179980 w 24516184"/>
              <a:gd name="connsiteY19651" fmla="*/ 4344089 h 7200899"/>
              <a:gd name="connsiteX19652" fmla="*/ 1216180 w 24516184"/>
              <a:gd name="connsiteY19652" fmla="*/ 4289813 h 7200899"/>
              <a:gd name="connsiteX19653" fmla="*/ 1241458 w 24516184"/>
              <a:gd name="connsiteY19653" fmla="*/ 4353887 h 7200899"/>
              <a:gd name="connsiteX19654" fmla="*/ 1262290 w 24516184"/>
              <a:gd name="connsiteY19654" fmla="*/ 4297163 h 7200899"/>
              <a:gd name="connsiteX19655" fmla="*/ 1277658 w 24516184"/>
              <a:gd name="connsiteY19655" fmla="*/ 4299613 h 7200899"/>
              <a:gd name="connsiteX19656" fmla="*/ 1293030 w 24516184"/>
              <a:gd name="connsiteY19656" fmla="*/ 4302065 h 7200899"/>
              <a:gd name="connsiteX19657" fmla="*/ 1323770 w 24516184"/>
              <a:gd name="connsiteY19657" fmla="*/ 4306962 h 7200899"/>
              <a:gd name="connsiteX19658" fmla="*/ 1369882 w 24516184"/>
              <a:gd name="connsiteY19658" fmla="*/ 4314311 h 7200899"/>
              <a:gd name="connsiteX19659" fmla="*/ 1385252 w 24516184"/>
              <a:gd name="connsiteY19659" fmla="*/ 4316761 h 7200899"/>
              <a:gd name="connsiteX19660" fmla="*/ 1400618 w 24516184"/>
              <a:gd name="connsiteY19660" fmla="*/ 4319213 h 7200899"/>
              <a:gd name="connsiteX19661" fmla="*/ 1446732 w 24516184"/>
              <a:gd name="connsiteY19661" fmla="*/ 4326564 h 7200899"/>
              <a:gd name="connsiteX19662" fmla="*/ 1513672 w 24516184"/>
              <a:gd name="connsiteY19662" fmla="*/ 4277189 h 7200899"/>
              <a:gd name="connsiteX19663" fmla="*/ 1544410 w 24516184"/>
              <a:gd name="connsiteY19663" fmla="*/ 4282087 h 7200899"/>
              <a:gd name="connsiteX19664" fmla="*/ 1559784 w 24516184"/>
              <a:gd name="connsiteY19664" fmla="*/ 4284537 h 7200899"/>
              <a:gd name="connsiteX19665" fmla="*/ 1534500 w 24516184"/>
              <a:gd name="connsiteY19665" fmla="*/ 4220463 h 7200899"/>
              <a:gd name="connsiteX19666" fmla="*/ 1549868 w 24516184"/>
              <a:gd name="connsiteY19666" fmla="*/ 4222917 h 7200899"/>
              <a:gd name="connsiteX19667" fmla="*/ 1565240 w 24516184"/>
              <a:gd name="connsiteY19667" fmla="*/ 4225365 h 7200899"/>
              <a:gd name="connsiteX19668" fmla="*/ 1580616 w 24516184"/>
              <a:gd name="connsiteY19668" fmla="*/ 4227811 h 7200899"/>
              <a:gd name="connsiteX19669" fmla="*/ 1611354 w 24516184"/>
              <a:gd name="connsiteY19669" fmla="*/ 4232713 h 7200899"/>
              <a:gd name="connsiteX19670" fmla="*/ 1602426 w 24516184"/>
              <a:gd name="connsiteY19670" fmla="*/ 4223783 h 7200899"/>
              <a:gd name="connsiteX19671" fmla="*/ 1621228 w 24516184"/>
              <a:gd name="connsiteY19671" fmla="*/ 4193585 h 7200899"/>
              <a:gd name="connsiteX19672" fmla="*/ 1557832 w 24516184"/>
              <a:gd name="connsiteY19672" fmla="*/ 4183482 h 7200899"/>
              <a:gd name="connsiteX19673" fmla="*/ 1434874 w 24516184"/>
              <a:gd name="connsiteY19673" fmla="*/ 4163879 h 7200899"/>
              <a:gd name="connsiteX19674" fmla="*/ 1348110 w 24516184"/>
              <a:gd name="connsiteY19674" fmla="*/ 4090009 h 7200899"/>
              <a:gd name="connsiteX19675" fmla="*/ 1240516 w 24516184"/>
              <a:gd name="connsiteY19675" fmla="*/ 4072860 h 7200899"/>
              <a:gd name="connsiteX19676" fmla="*/ 1148300 w 24516184"/>
              <a:gd name="connsiteY19676" fmla="*/ 4058159 h 7200899"/>
              <a:gd name="connsiteX19677" fmla="*/ 1102189 w 24516184"/>
              <a:gd name="connsiteY19677" fmla="*/ 4050811 h 7200899"/>
              <a:gd name="connsiteX19678" fmla="*/ 1046170 w 24516184"/>
              <a:gd name="connsiteY19678" fmla="*/ 3981834 h 7200899"/>
              <a:gd name="connsiteX19679" fmla="*/ 1107648 w 24516184"/>
              <a:gd name="connsiteY19679" fmla="*/ 3991637 h 7200899"/>
              <a:gd name="connsiteX19680" fmla="*/ 1123016 w 24516184"/>
              <a:gd name="connsiteY19680" fmla="*/ 3994085 h 7200899"/>
              <a:gd name="connsiteX19681" fmla="*/ 1153756 w 24516184"/>
              <a:gd name="connsiteY19681" fmla="*/ 3998987 h 7200899"/>
              <a:gd name="connsiteX19682" fmla="*/ 1143842 w 24516184"/>
              <a:gd name="connsiteY19682" fmla="*/ 3937363 h 7200899"/>
              <a:gd name="connsiteX19683" fmla="*/ 1189952 w 24516184"/>
              <a:gd name="connsiteY19683" fmla="*/ 3944715 h 7200899"/>
              <a:gd name="connsiteX19684" fmla="*/ 1201484 w 24516184"/>
              <a:gd name="connsiteY19684" fmla="*/ 3946549 h 7200899"/>
              <a:gd name="connsiteX19685" fmla="*/ 1208688 w 24516184"/>
              <a:gd name="connsiteY19685" fmla="*/ 3947698 h 7200899"/>
              <a:gd name="connsiteX19686" fmla="*/ 1251434 w 24516184"/>
              <a:gd name="connsiteY19686" fmla="*/ 3954513 h 7200899"/>
              <a:gd name="connsiteX19687" fmla="*/ 1276716 w 24516184"/>
              <a:gd name="connsiteY19687" fmla="*/ 4018586 h 7200899"/>
              <a:gd name="connsiteX19688" fmla="*/ 1338198 w 24516184"/>
              <a:gd name="connsiteY19688" fmla="*/ 4028385 h 7200899"/>
              <a:gd name="connsiteX19689" fmla="*/ 1399678 w 24516184"/>
              <a:gd name="connsiteY19689" fmla="*/ 4038182 h 7200899"/>
              <a:gd name="connsiteX19690" fmla="*/ 1415050 w 24516184"/>
              <a:gd name="connsiteY19690" fmla="*/ 4040636 h 7200899"/>
              <a:gd name="connsiteX19691" fmla="*/ 1430418 w 24516184"/>
              <a:gd name="connsiteY19691" fmla="*/ 4043086 h 7200899"/>
              <a:gd name="connsiteX19692" fmla="*/ 1438102 w 24516184"/>
              <a:gd name="connsiteY19692" fmla="*/ 4044313 h 7200899"/>
              <a:gd name="connsiteX19693" fmla="*/ 1476530 w 24516184"/>
              <a:gd name="connsiteY19693" fmla="*/ 4050433 h 7200899"/>
              <a:gd name="connsiteX19694" fmla="*/ 1538012 w 24516184"/>
              <a:gd name="connsiteY19694" fmla="*/ 4060238 h 7200899"/>
              <a:gd name="connsiteX19695" fmla="*/ 1564908 w 24516184"/>
              <a:gd name="connsiteY19695" fmla="*/ 4064525 h 7200899"/>
              <a:gd name="connsiteX19696" fmla="*/ 1568750 w 24516184"/>
              <a:gd name="connsiteY19696" fmla="*/ 4065137 h 7200899"/>
              <a:gd name="connsiteX19697" fmla="*/ 1584120 w 24516184"/>
              <a:gd name="connsiteY19697" fmla="*/ 4067585 h 7200899"/>
              <a:gd name="connsiteX19698" fmla="*/ 1709530 w 24516184"/>
              <a:gd name="connsiteY19698" fmla="*/ 4087572 h 7200899"/>
              <a:gd name="connsiteX19699" fmla="*/ 1719950 w 24516184"/>
              <a:gd name="connsiteY19699" fmla="*/ 4069896 h 7200899"/>
              <a:gd name="connsiteX19700" fmla="*/ 1735318 w 24516184"/>
              <a:gd name="connsiteY19700" fmla="*/ 4072346 h 7200899"/>
              <a:gd name="connsiteX19701" fmla="*/ 1750688 w 24516184"/>
              <a:gd name="connsiteY19701" fmla="*/ 4074797 h 7200899"/>
              <a:gd name="connsiteX19702" fmla="*/ 1748934 w 24516184"/>
              <a:gd name="connsiteY19702" fmla="*/ 4093859 h 7200899"/>
              <a:gd name="connsiteX19703" fmla="*/ 1906896 w 24516184"/>
              <a:gd name="connsiteY19703" fmla="*/ 4119031 h 7200899"/>
              <a:gd name="connsiteX19704" fmla="*/ 1911720 w 24516184"/>
              <a:gd name="connsiteY19704" fmla="*/ 4172340 h 7200899"/>
              <a:gd name="connsiteX19705" fmla="*/ 1977440 w 24516184"/>
              <a:gd name="connsiteY19705" fmla="*/ 4190227 h 7200899"/>
              <a:gd name="connsiteX19706" fmla="*/ 1977610 w 24516184"/>
              <a:gd name="connsiteY19706" fmla="*/ 4190008 h 7200899"/>
              <a:gd name="connsiteX19707" fmla="*/ 1963596 w 24516184"/>
              <a:gd name="connsiteY19707" fmla="*/ 4180609 h 7200899"/>
              <a:gd name="connsiteX19708" fmla="*/ 1961210 w 24516184"/>
              <a:gd name="connsiteY19708" fmla="*/ 4168392 h 7200899"/>
              <a:gd name="connsiteX19709" fmla="*/ 1953006 w 24516184"/>
              <a:gd name="connsiteY19709" fmla="*/ 4126385 h 7200899"/>
              <a:gd name="connsiteX19710" fmla="*/ 1968374 w 24516184"/>
              <a:gd name="connsiteY19710" fmla="*/ 4128834 h 7200899"/>
              <a:gd name="connsiteX19711" fmla="*/ 1866244 w 24516184"/>
              <a:gd name="connsiteY19711" fmla="*/ 4052509 h 7200899"/>
              <a:gd name="connsiteX19712" fmla="*/ 1804762 w 24516184"/>
              <a:gd name="connsiteY19712" fmla="*/ 4042712 h 7200899"/>
              <a:gd name="connsiteX19713" fmla="*/ 1743280 w 24516184"/>
              <a:gd name="connsiteY19713" fmla="*/ 4032913 h 7200899"/>
              <a:gd name="connsiteX19714" fmla="*/ 1718000 w 24516184"/>
              <a:gd name="connsiteY19714" fmla="*/ 3968837 h 7200899"/>
              <a:gd name="connsiteX19715" fmla="*/ 1656520 w 24516184"/>
              <a:gd name="connsiteY19715" fmla="*/ 3959036 h 7200899"/>
              <a:gd name="connsiteX19716" fmla="*/ 1661982 w 24516184"/>
              <a:gd name="connsiteY19716" fmla="*/ 3899865 h 7200899"/>
              <a:gd name="connsiteX19717" fmla="*/ 1646610 w 24516184"/>
              <a:gd name="connsiteY19717" fmla="*/ 3897411 h 7200899"/>
              <a:gd name="connsiteX19718" fmla="*/ 1631238 w 24516184"/>
              <a:gd name="connsiteY19718" fmla="*/ 3894967 h 7200899"/>
              <a:gd name="connsiteX19719" fmla="*/ 1590586 w 24516184"/>
              <a:gd name="connsiteY19719" fmla="*/ 3828440 h 7200899"/>
              <a:gd name="connsiteX19720" fmla="*/ 1605958 w 24516184"/>
              <a:gd name="connsiteY19720" fmla="*/ 3830890 h 7200899"/>
              <a:gd name="connsiteX19721" fmla="*/ 1677352 w 24516184"/>
              <a:gd name="connsiteY19721" fmla="*/ 3902313 h 7200899"/>
              <a:gd name="connsiteX19722" fmla="*/ 1692718 w 24516184"/>
              <a:gd name="connsiteY19722" fmla="*/ 3904764 h 7200899"/>
              <a:gd name="connsiteX19723" fmla="*/ 1746034 w 24516184"/>
              <a:gd name="connsiteY19723" fmla="*/ 3913262 h 7200899"/>
              <a:gd name="connsiteX19724" fmla="*/ 1754200 w 24516184"/>
              <a:gd name="connsiteY19724" fmla="*/ 3914566 h 7200899"/>
              <a:gd name="connsiteX19725" fmla="*/ 1758042 w 24516184"/>
              <a:gd name="connsiteY19725" fmla="*/ 3915178 h 7200899"/>
              <a:gd name="connsiteX19726" fmla="*/ 1784940 w 24516184"/>
              <a:gd name="connsiteY19726" fmla="*/ 3919465 h 7200899"/>
              <a:gd name="connsiteX19727" fmla="*/ 1790400 w 24516184"/>
              <a:gd name="connsiteY19727" fmla="*/ 3860289 h 7200899"/>
              <a:gd name="connsiteX19728" fmla="*/ 1888082 w 24516184"/>
              <a:gd name="connsiteY19728" fmla="*/ 3815820 h 7200899"/>
              <a:gd name="connsiteX19729" fmla="*/ 1847430 w 24516184"/>
              <a:gd name="connsiteY19729" fmla="*/ 3749292 h 7200899"/>
              <a:gd name="connsiteX19730" fmla="*/ 1847422 w 24516184"/>
              <a:gd name="connsiteY19730" fmla="*/ 3749283 h 7200899"/>
              <a:gd name="connsiteX19731" fmla="*/ 1832108 w 24516184"/>
              <a:gd name="connsiteY19731" fmla="*/ 3746846 h 7200899"/>
              <a:gd name="connsiteX19732" fmla="*/ 1816742 w 24516184"/>
              <a:gd name="connsiteY19732" fmla="*/ 3744395 h 7200899"/>
              <a:gd name="connsiteX19733" fmla="*/ 1816304 w 24516184"/>
              <a:gd name="connsiteY19733" fmla="*/ 3744285 h 7200899"/>
              <a:gd name="connsiteX19734" fmla="*/ 1816188 w 24516184"/>
              <a:gd name="connsiteY19734" fmla="*/ 3744241 h 7200899"/>
              <a:gd name="connsiteX19735" fmla="*/ 1812448 w 24516184"/>
              <a:gd name="connsiteY19735" fmla="*/ 3743305 h 7200899"/>
              <a:gd name="connsiteX19736" fmla="*/ 1812744 w 24516184"/>
              <a:gd name="connsiteY19736" fmla="*/ 3742931 h 7200899"/>
              <a:gd name="connsiteX19737" fmla="*/ 1812698 w 24516184"/>
              <a:gd name="connsiteY19737" fmla="*/ 3742913 h 7200899"/>
              <a:gd name="connsiteX19738" fmla="*/ 1812710 w 24516184"/>
              <a:gd name="connsiteY19738" fmla="*/ 3742896 h 7200899"/>
              <a:gd name="connsiteX19739" fmla="*/ 1812416 w 24516184"/>
              <a:gd name="connsiteY19739" fmla="*/ 3742783 h 7200899"/>
              <a:gd name="connsiteX19740" fmla="*/ 1815672 w 24516184"/>
              <a:gd name="connsiteY19740" fmla="*/ 3738954 h 7200899"/>
              <a:gd name="connsiteX19741" fmla="*/ 1815986 w 24516184"/>
              <a:gd name="connsiteY19741" fmla="*/ 3738510 h 7200899"/>
              <a:gd name="connsiteX19742" fmla="*/ 1812354 w 24516184"/>
              <a:gd name="connsiteY19742" fmla="*/ 3742782 h 7200899"/>
              <a:gd name="connsiteX19743" fmla="*/ 1812698 w 24516184"/>
              <a:gd name="connsiteY19743" fmla="*/ 3742913 h 7200899"/>
              <a:gd name="connsiteX19744" fmla="*/ 1812388 w 24516184"/>
              <a:gd name="connsiteY19744" fmla="*/ 3743305 h 7200899"/>
              <a:gd name="connsiteX19745" fmla="*/ 1816304 w 24516184"/>
              <a:gd name="connsiteY19745" fmla="*/ 3744285 h 7200899"/>
              <a:gd name="connsiteX19746" fmla="*/ 1816592 w 24516184"/>
              <a:gd name="connsiteY19746" fmla="*/ 3744395 h 7200899"/>
              <a:gd name="connsiteX19747" fmla="*/ 1831958 w 24516184"/>
              <a:gd name="connsiteY19747" fmla="*/ 3746846 h 7200899"/>
              <a:gd name="connsiteX19748" fmla="*/ 1847332 w 24516184"/>
              <a:gd name="connsiteY19748" fmla="*/ 3749292 h 7200899"/>
              <a:gd name="connsiteX19749" fmla="*/ 1765018 w 24516184"/>
              <a:gd name="connsiteY19749" fmla="*/ 3796217 h 7200899"/>
              <a:gd name="connsiteX19750" fmla="*/ 1755108 w 24516184"/>
              <a:gd name="connsiteY19750" fmla="*/ 3734597 h 7200899"/>
              <a:gd name="connsiteX19751" fmla="*/ 1724370 w 24516184"/>
              <a:gd name="connsiteY19751" fmla="*/ 3729693 h 7200899"/>
              <a:gd name="connsiteX19752" fmla="*/ 1708998 w 24516184"/>
              <a:gd name="connsiteY19752" fmla="*/ 3727248 h 7200899"/>
              <a:gd name="connsiteX19753" fmla="*/ 1699088 w 24516184"/>
              <a:gd name="connsiteY19753" fmla="*/ 3665619 h 7200899"/>
              <a:gd name="connsiteX19754" fmla="*/ 1791310 w 24516184"/>
              <a:gd name="connsiteY19754" fmla="*/ 3680320 h 7200899"/>
              <a:gd name="connsiteX19755" fmla="*/ 1806680 w 24516184"/>
              <a:gd name="connsiteY19755" fmla="*/ 3682770 h 7200899"/>
              <a:gd name="connsiteX19756" fmla="*/ 1822052 w 24516184"/>
              <a:gd name="connsiteY19756" fmla="*/ 3685218 h 7200899"/>
              <a:gd name="connsiteX19757" fmla="*/ 1823216 w 24516184"/>
              <a:gd name="connsiteY19757" fmla="*/ 3720119 h 7200899"/>
              <a:gd name="connsiteX19758" fmla="*/ 1817480 w 24516184"/>
              <a:gd name="connsiteY19758" fmla="*/ 3736412 h 7200899"/>
              <a:gd name="connsiteX19759" fmla="*/ 1819130 w 24516184"/>
              <a:gd name="connsiteY19759" fmla="*/ 3734089 h 7200899"/>
              <a:gd name="connsiteX19760" fmla="*/ 1823368 w 24516184"/>
              <a:gd name="connsiteY19760" fmla="*/ 3720119 h 7200899"/>
              <a:gd name="connsiteX19761" fmla="*/ 1822204 w 24516184"/>
              <a:gd name="connsiteY19761" fmla="*/ 3685289 h 7200899"/>
              <a:gd name="connsiteX19762" fmla="*/ 1822150 w 24516184"/>
              <a:gd name="connsiteY19762" fmla="*/ 3685218 h 7200899"/>
              <a:gd name="connsiteX19763" fmla="*/ 1822204 w 24516184"/>
              <a:gd name="connsiteY19763" fmla="*/ 3685226 h 7200899"/>
              <a:gd name="connsiteX19764" fmla="*/ 1822202 w 24516184"/>
              <a:gd name="connsiteY19764" fmla="*/ 3685218 h 7200899"/>
              <a:gd name="connsiteX19765" fmla="*/ 1822210 w 24516184"/>
              <a:gd name="connsiteY19765" fmla="*/ 3685228 h 7200899"/>
              <a:gd name="connsiteX19766" fmla="*/ 1837520 w 24516184"/>
              <a:gd name="connsiteY19766" fmla="*/ 3687669 h 7200899"/>
              <a:gd name="connsiteX19767" fmla="*/ 1899002 w 24516184"/>
              <a:gd name="connsiteY19767" fmla="*/ 3697468 h 7200899"/>
              <a:gd name="connsiteX19768" fmla="*/ 1858348 w 24516184"/>
              <a:gd name="connsiteY19768" fmla="*/ 3630946 h 7200899"/>
              <a:gd name="connsiteX19769" fmla="*/ 1842978 w 24516184"/>
              <a:gd name="connsiteY19769" fmla="*/ 3628496 h 7200899"/>
              <a:gd name="connsiteX19770" fmla="*/ 1827608 w 24516184"/>
              <a:gd name="connsiteY19770" fmla="*/ 3626049 h 7200899"/>
              <a:gd name="connsiteX19771" fmla="*/ 1796866 w 24516184"/>
              <a:gd name="connsiteY19771" fmla="*/ 3621147 h 7200899"/>
              <a:gd name="connsiteX19772" fmla="*/ 1833070 w 24516184"/>
              <a:gd name="connsiteY19772" fmla="*/ 3566873 h 7200899"/>
              <a:gd name="connsiteX19773" fmla="*/ 1817696 w 24516184"/>
              <a:gd name="connsiteY19773" fmla="*/ 3564426 h 7200899"/>
              <a:gd name="connsiteX19774" fmla="*/ 1802324 w 24516184"/>
              <a:gd name="connsiteY19774" fmla="*/ 3561975 h 7200899"/>
              <a:gd name="connsiteX19775" fmla="*/ 1796560 w 24516184"/>
              <a:gd name="connsiteY19775" fmla="*/ 3561057 h 7200899"/>
              <a:gd name="connsiteX19776" fmla="*/ 1771584 w 24516184"/>
              <a:gd name="connsiteY19776" fmla="*/ 3557076 h 7200899"/>
              <a:gd name="connsiteX19777" fmla="*/ 1750756 w 24516184"/>
              <a:gd name="connsiteY19777" fmla="*/ 3613795 h 7200899"/>
              <a:gd name="connsiteX19778" fmla="*/ 1720016 w 24516184"/>
              <a:gd name="connsiteY19778" fmla="*/ 3608895 h 7200899"/>
              <a:gd name="connsiteX19779" fmla="*/ 1725478 w 24516184"/>
              <a:gd name="connsiteY19779" fmla="*/ 3549725 h 7200899"/>
              <a:gd name="connsiteX19780" fmla="*/ 1710104 w 24516184"/>
              <a:gd name="connsiteY19780" fmla="*/ 3547273 h 7200899"/>
              <a:gd name="connsiteX19781" fmla="*/ 1638714 w 24516184"/>
              <a:gd name="connsiteY19781" fmla="*/ 3475851 h 7200899"/>
              <a:gd name="connsiteX19782" fmla="*/ 1715566 w 24516184"/>
              <a:gd name="connsiteY19782" fmla="*/ 3488101 h 7200899"/>
              <a:gd name="connsiteX19783" fmla="*/ 1727478 w 24516184"/>
              <a:gd name="connsiteY19783" fmla="*/ 3488228 h 7200899"/>
              <a:gd name="connsiteX19784" fmla="*/ 1728432 w 24516184"/>
              <a:gd name="connsiteY19784" fmla="*/ 3470811 h 7200899"/>
              <a:gd name="connsiteX19785" fmla="*/ 1682326 w 24516184"/>
              <a:gd name="connsiteY19785" fmla="*/ 3463459 h 7200899"/>
              <a:gd name="connsiteX19786" fmla="*/ 1636212 w 24516184"/>
              <a:gd name="connsiteY19786" fmla="*/ 3456107 h 7200899"/>
              <a:gd name="connsiteX19787" fmla="*/ 1620840 w 24516184"/>
              <a:gd name="connsiteY19787" fmla="*/ 3453661 h 7200899"/>
              <a:gd name="connsiteX19788" fmla="*/ 1703152 w 24516184"/>
              <a:gd name="connsiteY19788" fmla="*/ 3406736 h 7200899"/>
              <a:gd name="connsiteX19789" fmla="*/ 1693244 w 24516184"/>
              <a:gd name="connsiteY19789" fmla="*/ 3345116 h 7200899"/>
              <a:gd name="connsiteX19790" fmla="*/ 1723982 w 24516184"/>
              <a:gd name="connsiteY19790" fmla="*/ 3350011 h 7200899"/>
              <a:gd name="connsiteX19791" fmla="*/ 1739354 w 24516184"/>
              <a:gd name="connsiteY19791" fmla="*/ 3352461 h 7200899"/>
              <a:gd name="connsiteX19792" fmla="*/ 1770092 w 24516184"/>
              <a:gd name="connsiteY19792" fmla="*/ 3357366 h 7200899"/>
              <a:gd name="connsiteX19793" fmla="*/ 1785464 w 24516184"/>
              <a:gd name="connsiteY19793" fmla="*/ 3359811 h 7200899"/>
              <a:gd name="connsiteX19794" fmla="*/ 1733894 w 24516184"/>
              <a:gd name="connsiteY19794" fmla="*/ 3411635 h 7200899"/>
              <a:gd name="connsiteX19795" fmla="*/ 1810744 w 24516184"/>
              <a:gd name="connsiteY19795" fmla="*/ 3423883 h 7200899"/>
              <a:gd name="connsiteX19796" fmla="*/ 1841480 w 24516184"/>
              <a:gd name="connsiteY19796" fmla="*/ 3428787 h 7200899"/>
              <a:gd name="connsiteX19797" fmla="*/ 1856852 w 24516184"/>
              <a:gd name="connsiteY19797" fmla="*/ 3431237 h 7200899"/>
              <a:gd name="connsiteX19798" fmla="*/ 1872224 w 24516184"/>
              <a:gd name="connsiteY19798" fmla="*/ 3433684 h 7200899"/>
              <a:gd name="connsiteX19799" fmla="*/ 1918330 w 24516184"/>
              <a:gd name="connsiteY19799" fmla="*/ 3441033 h 7200899"/>
              <a:gd name="connsiteX19800" fmla="*/ 1936434 w 24516184"/>
              <a:gd name="connsiteY19800" fmla="*/ 3413893 h 7200899"/>
              <a:gd name="connsiteX19801" fmla="*/ 1942872 w 24516184"/>
              <a:gd name="connsiteY19801" fmla="*/ 3404244 h 7200899"/>
              <a:gd name="connsiteX19802" fmla="*/ 1954534 w 24516184"/>
              <a:gd name="connsiteY19802" fmla="*/ 3386765 h 7200899"/>
              <a:gd name="connsiteX19803" fmla="*/ 1969906 w 24516184"/>
              <a:gd name="connsiteY19803" fmla="*/ 3389213 h 7200899"/>
              <a:gd name="connsiteX19804" fmla="*/ 1974164 w 24516184"/>
              <a:gd name="connsiteY19804" fmla="*/ 3389892 h 7200899"/>
              <a:gd name="connsiteX19805" fmla="*/ 1977866 w 24516184"/>
              <a:gd name="connsiteY19805" fmla="*/ 3349778 h 7200899"/>
              <a:gd name="connsiteX19806" fmla="*/ 1964898 w 24516184"/>
              <a:gd name="connsiteY19806" fmla="*/ 3347715 h 7200899"/>
              <a:gd name="connsiteX19807" fmla="*/ 1962494 w 24516184"/>
              <a:gd name="connsiteY19807" fmla="*/ 3347329 h 7200899"/>
              <a:gd name="connsiteX19808" fmla="*/ 1960092 w 24516184"/>
              <a:gd name="connsiteY19808" fmla="*/ 3346949 h 7200899"/>
              <a:gd name="connsiteX19809" fmla="*/ 1947126 w 24516184"/>
              <a:gd name="connsiteY19809" fmla="*/ 3344877 h 7200899"/>
              <a:gd name="connsiteX19810" fmla="*/ 1947178 w 24516184"/>
              <a:gd name="connsiteY19810" fmla="*/ 3344875 h 7200899"/>
              <a:gd name="connsiteX19811" fmla="*/ 1924894 w 24516184"/>
              <a:gd name="connsiteY19811" fmla="*/ 3332883 h 7200899"/>
              <a:gd name="connsiteX19812" fmla="*/ 1903120 w 24516184"/>
              <a:gd name="connsiteY19812" fmla="*/ 3315340 h 7200899"/>
              <a:gd name="connsiteX19813" fmla="*/ 1889754 w 24516184"/>
              <a:gd name="connsiteY19813" fmla="*/ 3311562 h 7200899"/>
              <a:gd name="connsiteX19814" fmla="*/ 1910466 w 24516184"/>
              <a:gd name="connsiteY19814" fmla="*/ 3310301 h 7200899"/>
              <a:gd name="connsiteX19815" fmla="*/ 1910632 w 24516184"/>
              <a:gd name="connsiteY19815" fmla="*/ 3310118 h 7200899"/>
              <a:gd name="connsiteX19816" fmla="*/ 1910912 w 24516184"/>
              <a:gd name="connsiteY19816" fmla="*/ 3309886 h 7200899"/>
              <a:gd name="connsiteX19817" fmla="*/ 1927238 w 24516184"/>
              <a:gd name="connsiteY19817" fmla="*/ 3291876 h 7200899"/>
              <a:gd name="connsiteX19818" fmla="*/ 1927268 w 24516184"/>
              <a:gd name="connsiteY19818" fmla="*/ 3291766 h 7200899"/>
              <a:gd name="connsiteX19819" fmla="*/ 1927370 w 24516184"/>
              <a:gd name="connsiteY19819" fmla="*/ 3291655 h 7200899"/>
              <a:gd name="connsiteX19820" fmla="*/ 1928742 w 24516184"/>
              <a:gd name="connsiteY19820" fmla="*/ 3286710 h 7200899"/>
              <a:gd name="connsiteX19821" fmla="*/ 1928724 w 24516184"/>
              <a:gd name="connsiteY19821" fmla="*/ 3286524 h 7200899"/>
              <a:gd name="connsiteX19822" fmla="*/ 1928776 w 24516184"/>
              <a:gd name="connsiteY19822" fmla="*/ 3286332 h 7200899"/>
              <a:gd name="connsiteX19823" fmla="*/ 1927094 w 24516184"/>
              <a:gd name="connsiteY19823" fmla="*/ 3268777 h 7200899"/>
              <a:gd name="connsiteX19824" fmla="*/ 1926972 w 24516184"/>
              <a:gd name="connsiteY19824" fmla="*/ 3268231 h 7200899"/>
              <a:gd name="connsiteX19825" fmla="*/ 1926932 w 24516184"/>
              <a:gd name="connsiteY19825" fmla="*/ 3267809 h 7200899"/>
              <a:gd name="connsiteX19826" fmla="*/ 1919410 w 24516184"/>
              <a:gd name="connsiteY19826" fmla="*/ 3261078 h 7200899"/>
              <a:gd name="connsiteX19827" fmla="*/ 1919342 w 24516184"/>
              <a:gd name="connsiteY19827" fmla="*/ 3261067 h 7200899"/>
              <a:gd name="connsiteX19828" fmla="*/ 1926876 w 24516184"/>
              <a:gd name="connsiteY19828" fmla="*/ 3267809 h 7200899"/>
              <a:gd name="connsiteX19829" fmla="*/ 1926972 w 24516184"/>
              <a:gd name="connsiteY19829" fmla="*/ 3268231 h 7200899"/>
              <a:gd name="connsiteX19830" fmla="*/ 1928724 w 24516184"/>
              <a:gd name="connsiteY19830" fmla="*/ 3286524 h 7200899"/>
              <a:gd name="connsiteX19831" fmla="*/ 1927268 w 24516184"/>
              <a:gd name="connsiteY19831" fmla="*/ 3291766 h 7200899"/>
              <a:gd name="connsiteX19832" fmla="*/ 1910632 w 24516184"/>
              <a:gd name="connsiteY19832" fmla="*/ 3310118 h 7200899"/>
              <a:gd name="connsiteX19833" fmla="*/ 1910410 w 24516184"/>
              <a:gd name="connsiteY19833" fmla="*/ 3310301 h 7200899"/>
              <a:gd name="connsiteX19834" fmla="*/ 1889744 w 24516184"/>
              <a:gd name="connsiteY19834" fmla="*/ 3311559 h 7200899"/>
              <a:gd name="connsiteX19835" fmla="*/ 1889754 w 24516184"/>
              <a:gd name="connsiteY19835" fmla="*/ 3311562 h 7200899"/>
              <a:gd name="connsiteX19836" fmla="*/ 1889708 w 24516184"/>
              <a:gd name="connsiteY19836" fmla="*/ 3311565 h 7200899"/>
              <a:gd name="connsiteX19837" fmla="*/ 1903062 w 24516184"/>
              <a:gd name="connsiteY19837" fmla="*/ 3315340 h 7200899"/>
              <a:gd name="connsiteX19838" fmla="*/ 1947126 w 24516184"/>
              <a:gd name="connsiteY19838" fmla="*/ 3344877 h 7200899"/>
              <a:gd name="connsiteX19839" fmla="*/ 1926296 w 24516184"/>
              <a:gd name="connsiteY19839" fmla="*/ 3401602 h 7200899"/>
              <a:gd name="connsiteX19840" fmla="*/ 1803334 w 24516184"/>
              <a:gd name="connsiteY19840" fmla="*/ 3382002 h 7200899"/>
              <a:gd name="connsiteX19841" fmla="*/ 1788116 w 24516184"/>
              <a:gd name="connsiteY19841" fmla="*/ 3360237 h 7200899"/>
              <a:gd name="connsiteX19842" fmla="*/ 1762004 w 24516184"/>
              <a:gd name="connsiteY19842" fmla="*/ 3322877 h 7200899"/>
              <a:gd name="connsiteX19843" fmla="*/ 1670462 w 24516184"/>
              <a:gd name="connsiteY19843" fmla="*/ 3300779 h 7200899"/>
              <a:gd name="connsiteX19844" fmla="*/ 1597456 w 24516184"/>
              <a:gd name="connsiteY19844" fmla="*/ 3289144 h 7200899"/>
              <a:gd name="connsiteX19845" fmla="*/ 1593610 w 24516184"/>
              <a:gd name="connsiteY19845" fmla="*/ 3288531 h 7200899"/>
              <a:gd name="connsiteX19846" fmla="*/ 1578242 w 24516184"/>
              <a:gd name="connsiteY19846" fmla="*/ 3286079 h 7200899"/>
              <a:gd name="connsiteX19847" fmla="*/ 1572780 w 24516184"/>
              <a:gd name="connsiteY19847" fmla="*/ 3345254 h 7200899"/>
              <a:gd name="connsiteX19848" fmla="*/ 1557412 w 24516184"/>
              <a:gd name="connsiteY19848" fmla="*/ 3342800 h 7200899"/>
              <a:gd name="connsiteX19849" fmla="*/ 1547500 w 24516184"/>
              <a:gd name="connsiteY19849" fmla="*/ 3281180 h 7200899"/>
              <a:gd name="connsiteX19850" fmla="*/ 1532132 w 24516184"/>
              <a:gd name="connsiteY19850" fmla="*/ 3278732 h 7200899"/>
              <a:gd name="connsiteX19851" fmla="*/ 1445366 w 24516184"/>
              <a:gd name="connsiteY19851" fmla="*/ 3204855 h 7200899"/>
              <a:gd name="connsiteX19852" fmla="*/ 1460740 w 24516184"/>
              <a:gd name="connsiteY19852" fmla="*/ 3207309 h 7200899"/>
              <a:gd name="connsiteX19853" fmla="*/ 1373978 w 24516184"/>
              <a:gd name="connsiteY19853" fmla="*/ 3133432 h 7200899"/>
              <a:gd name="connsiteX19854" fmla="*/ 1450828 w 24516184"/>
              <a:gd name="connsiteY19854" fmla="*/ 3145685 h 7200899"/>
              <a:gd name="connsiteX19855" fmla="*/ 1486222 w 24516184"/>
              <a:gd name="connsiteY19855" fmla="*/ 3121298 h 7200899"/>
              <a:gd name="connsiteX19856" fmla="*/ 1503508 w 24516184"/>
              <a:gd name="connsiteY19856" fmla="*/ 3112996 h 7200899"/>
              <a:gd name="connsiteX19857" fmla="*/ 1495248 w 24516184"/>
              <a:gd name="connsiteY19857" fmla="*/ 3103398 h 7200899"/>
              <a:gd name="connsiteX19858" fmla="*/ 1499896 w 24516184"/>
              <a:gd name="connsiteY19858" fmla="*/ 3074119 h 7200899"/>
              <a:gd name="connsiteX19859" fmla="*/ 1484528 w 24516184"/>
              <a:gd name="connsiteY19859" fmla="*/ 3071667 h 7200899"/>
              <a:gd name="connsiteX19860" fmla="*/ 1576748 w 24516184"/>
              <a:gd name="connsiteY19860" fmla="*/ 3086369 h 7200899"/>
              <a:gd name="connsiteX19861" fmla="*/ 1594848 w 24516184"/>
              <a:gd name="connsiteY19861" fmla="*/ 3059231 h 7200899"/>
              <a:gd name="connsiteX19862" fmla="*/ 1607640 w 24516184"/>
              <a:gd name="connsiteY19862" fmla="*/ 3040053 h 7200899"/>
              <a:gd name="connsiteX19863" fmla="*/ 1601118 w 24516184"/>
              <a:gd name="connsiteY19863" fmla="*/ 3030207 h 7200899"/>
              <a:gd name="connsiteX19864" fmla="*/ 1593204 w 24516184"/>
              <a:gd name="connsiteY19864" fmla="*/ 3018266 h 7200899"/>
              <a:gd name="connsiteX19865" fmla="*/ 1558120 w 24516184"/>
              <a:gd name="connsiteY19865" fmla="*/ 2999491 h 7200899"/>
              <a:gd name="connsiteX19866" fmla="*/ 1536098 w 24516184"/>
              <a:gd name="connsiteY19866" fmla="*/ 3019845 h 7200899"/>
              <a:gd name="connsiteX19867" fmla="*/ 1520726 w 24516184"/>
              <a:gd name="connsiteY19867" fmla="*/ 3017396 h 7200899"/>
              <a:gd name="connsiteX19868" fmla="*/ 1542470 w 24516184"/>
              <a:gd name="connsiteY19868" fmla="*/ 2991109 h 7200899"/>
              <a:gd name="connsiteX19869" fmla="*/ 1513316 w 24516184"/>
              <a:gd name="connsiteY19869" fmla="*/ 2975513 h 7200899"/>
              <a:gd name="connsiteX19870" fmla="*/ 1482580 w 24516184"/>
              <a:gd name="connsiteY19870" fmla="*/ 2970615 h 7200899"/>
              <a:gd name="connsiteX19871" fmla="*/ 1467208 w 24516184"/>
              <a:gd name="connsiteY19871" fmla="*/ 2968163 h 7200899"/>
              <a:gd name="connsiteX19872" fmla="*/ 1448994 w 24516184"/>
              <a:gd name="connsiteY19872" fmla="*/ 2965258 h 7200899"/>
              <a:gd name="connsiteX19873" fmla="*/ 1448400 w 24516184"/>
              <a:gd name="connsiteY19873" fmla="*/ 2998359 h 7200899"/>
              <a:gd name="connsiteX19874" fmla="*/ 1428505 w 24516184"/>
              <a:gd name="connsiteY19874" fmla="*/ 3002697 h 7200899"/>
              <a:gd name="connsiteX19875" fmla="*/ 1443874 w 24516184"/>
              <a:gd name="connsiteY19875" fmla="*/ 3005143 h 7200899"/>
              <a:gd name="connsiteX19876" fmla="*/ 1447720 w 24516184"/>
              <a:gd name="connsiteY19876" fmla="*/ 3005757 h 7200899"/>
              <a:gd name="connsiteX19877" fmla="*/ 1455402 w 24516184"/>
              <a:gd name="connsiteY19877" fmla="*/ 3006982 h 7200899"/>
              <a:gd name="connsiteX19878" fmla="*/ 1468854 w 24516184"/>
              <a:gd name="connsiteY19878" fmla="*/ 3009127 h 7200899"/>
              <a:gd name="connsiteX19879" fmla="*/ 1474618 w 24516184"/>
              <a:gd name="connsiteY19879" fmla="*/ 3010047 h 7200899"/>
              <a:gd name="connsiteX19880" fmla="*/ 1479660 w 24516184"/>
              <a:gd name="connsiteY19880" fmla="*/ 3010850 h 7200899"/>
              <a:gd name="connsiteX19881" fmla="*/ 1489986 w 24516184"/>
              <a:gd name="connsiteY19881" fmla="*/ 3012497 h 7200899"/>
              <a:gd name="connsiteX19882" fmla="*/ 1453788 w 24516184"/>
              <a:gd name="connsiteY19882" fmla="*/ 3066771 h 7200899"/>
              <a:gd name="connsiteX19883" fmla="*/ 1438416 w 24516184"/>
              <a:gd name="connsiteY19883" fmla="*/ 3064319 h 7200899"/>
              <a:gd name="connsiteX19884" fmla="*/ 1367024 w 24516184"/>
              <a:gd name="connsiteY19884" fmla="*/ 2992895 h 7200899"/>
              <a:gd name="connsiteX19885" fmla="*/ 1351654 w 24516184"/>
              <a:gd name="connsiteY19885" fmla="*/ 2990447 h 7200899"/>
              <a:gd name="connsiteX19886" fmla="*/ 1346196 w 24516184"/>
              <a:gd name="connsiteY19886" fmla="*/ 3049618 h 7200899"/>
              <a:gd name="connsiteX19887" fmla="*/ 1330826 w 24516184"/>
              <a:gd name="connsiteY19887" fmla="*/ 3047169 h 7200899"/>
              <a:gd name="connsiteX19888" fmla="*/ 1315454 w 24516184"/>
              <a:gd name="connsiteY19888" fmla="*/ 3044719 h 7200899"/>
              <a:gd name="connsiteX19889" fmla="*/ 1305544 w 24516184"/>
              <a:gd name="connsiteY19889" fmla="*/ 2983097 h 7200899"/>
              <a:gd name="connsiteX19890" fmla="*/ 1320914 w 24516184"/>
              <a:gd name="connsiteY19890" fmla="*/ 2985544 h 7200899"/>
              <a:gd name="connsiteX19891" fmla="*/ 1372482 w 24516184"/>
              <a:gd name="connsiteY19891" fmla="*/ 2933723 h 7200899"/>
              <a:gd name="connsiteX19892" fmla="*/ 1382698 w 24516184"/>
              <a:gd name="connsiteY19892" fmla="*/ 2935351 h 7200899"/>
              <a:gd name="connsiteX19893" fmla="*/ 1380448 w 24516184"/>
              <a:gd name="connsiteY19893" fmla="*/ 2894291 h 7200899"/>
              <a:gd name="connsiteX19894" fmla="*/ 1441926 w 24516184"/>
              <a:gd name="connsiteY19894" fmla="*/ 2904091 h 7200899"/>
              <a:gd name="connsiteX19895" fmla="*/ 1472664 w 24516184"/>
              <a:gd name="connsiteY19895" fmla="*/ 2908988 h 7200899"/>
              <a:gd name="connsiteX19896" fmla="*/ 1631826 w 24516184"/>
              <a:gd name="connsiteY19896" fmla="*/ 2874313 h 7200899"/>
              <a:gd name="connsiteX19897" fmla="*/ 1708678 w 24516184"/>
              <a:gd name="connsiteY19897" fmla="*/ 2886565 h 7200899"/>
              <a:gd name="connsiteX19898" fmla="*/ 1754788 w 24516184"/>
              <a:gd name="connsiteY19898" fmla="*/ 2893912 h 7200899"/>
              <a:gd name="connsiteX19899" fmla="*/ 1652657 w 24516184"/>
              <a:gd name="connsiteY19899" fmla="*/ 2817591 h 7200899"/>
              <a:gd name="connsiteX19900" fmla="*/ 1688860 w 24516184"/>
              <a:gd name="connsiteY19900" fmla="*/ 2763317 h 7200899"/>
              <a:gd name="connsiteX19901" fmla="*/ 1632834 w 24516184"/>
              <a:gd name="connsiteY19901" fmla="*/ 2694347 h 7200899"/>
              <a:gd name="connsiteX19902" fmla="*/ 1663578 w 24516184"/>
              <a:gd name="connsiteY19902" fmla="*/ 2699246 h 7200899"/>
              <a:gd name="connsiteX19903" fmla="*/ 1755796 w 24516184"/>
              <a:gd name="connsiteY19903" fmla="*/ 2713947 h 7200899"/>
              <a:gd name="connsiteX19904" fmla="*/ 1786536 w 24516184"/>
              <a:gd name="connsiteY19904" fmla="*/ 2718845 h 7200899"/>
              <a:gd name="connsiteX19905" fmla="*/ 1776628 w 24516184"/>
              <a:gd name="connsiteY19905" fmla="*/ 2657225 h 7200899"/>
              <a:gd name="connsiteX19906" fmla="*/ 1791996 w 24516184"/>
              <a:gd name="connsiteY19906" fmla="*/ 2659673 h 7200899"/>
              <a:gd name="connsiteX19907" fmla="*/ 1853476 w 24516184"/>
              <a:gd name="connsiteY19907" fmla="*/ 2669472 h 7200899"/>
              <a:gd name="connsiteX19908" fmla="*/ 1858934 w 24516184"/>
              <a:gd name="connsiteY19908" fmla="*/ 2610299 h 7200899"/>
              <a:gd name="connsiteX19909" fmla="*/ 1843564 w 24516184"/>
              <a:gd name="connsiteY19909" fmla="*/ 2607849 h 7200899"/>
              <a:gd name="connsiteX19910" fmla="*/ 1879764 w 24516184"/>
              <a:gd name="connsiteY19910" fmla="*/ 2553577 h 7200899"/>
              <a:gd name="connsiteX19911" fmla="*/ 1833656 w 24516184"/>
              <a:gd name="connsiteY19911" fmla="*/ 2546222 h 7200899"/>
              <a:gd name="connsiteX19912" fmla="*/ 1823744 w 24516184"/>
              <a:gd name="connsiteY19912" fmla="*/ 2484601 h 7200899"/>
              <a:gd name="connsiteX19913" fmla="*/ 1839114 w 24516184"/>
              <a:gd name="connsiteY19913" fmla="*/ 2487052 h 7200899"/>
              <a:gd name="connsiteX19914" fmla="*/ 1869856 w 24516184"/>
              <a:gd name="connsiteY19914" fmla="*/ 2491951 h 7200899"/>
              <a:gd name="connsiteX19915" fmla="*/ 1915966 w 24516184"/>
              <a:gd name="connsiteY19915" fmla="*/ 2499302 h 7200899"/>
              <a:gd name="connsiteX19916" fmla="*/ 2002730 w 24516184"/>
              <a:gd name="connsiteY19916" fmla="*/ 2573174 h 7200899"/>
              <a:gd name="connsiteX19917" fmla="*/ 2079576 w 24516184"/>
              <a:gd name="connsiteY19917" fmla="*/ 2585423 h 7200899"/>
              <a:gd name="connsiteX19918" fmla="*/ 2112240 w 24516184"/>
              <a:gd name="connsiteY19918" fmla="*/ 2590631 h 7200899"/>
              <a:gd name="connsiteX19919" fmla="*/ 2137212 w 24516184"/>
              <a:gd name="connsiteY19919" fmla="*/ 2594609 h 7200899"/>
              <a:gd name="connsiteX19920" fmla="*/ 2141060 w 24516184"/>
              <a:gd name="connsiteY19920" fmla="*/ 2595223 h 7200899"/>
              <a:gd name="connsiteX19921" fmla="*/ 2156428 w 24516184"/>
              <a:gd name="connsiteY19921" fmla="*/ 2597673 h 7200899"/>
              <a:gd name="connsiteX19922" fmla="*/ 2171800 w 24516184"/>
              <a:gd name="connsiteY19922" fmla="*/ 2600125 h 7200899"/>
              <a:gd name="connsiteX19923" fmla="*/ 2325502 w 24516184"/>
              <a:gd name="connsiteY19923" fmla="*/ 2624619 h 7200899"/>
              <a:gd name="connsiteX19924" fmla="*/ 2469292 w 24516184"/>
              <a:gd name="connsiteY19924" fmla="*/ 2587500 h 7200899"/>
              <a:gd name="connsiteX19925" fmla="*/ 2444010 w 24516184"/>
              <a:gd name="connsiteY19925" fmla="*/ 2523428 h 7200899"/>
              <a:gd name="connsiteX19926" fmla="*/ 2341878 w 24516184"/>
              <a:gd name="connsiteY19926" fmla="*/ 2447103 h 7200899"/>
              <a:gd name="connsiteX19927" fmla="*/ 2321050 w 24516184"/>
              <a:gd name="connsiteY19927" fmla="*/ 2503827 h 7200899"/>
              <a:gd name="connsiteX19928" fmla="*/ 2382530 w 24516184"/>
              <a:gd name="connsiteY19928" fmla="*/ 2513629 h 7200899"/>
              <a:gd name="connsiteX19929" fmla="*/ 2377072 w 24516184"/>
              <a:gd name="connsiteY19929" fmla="*/ 2572798 h 7200899"/>
              <a:gd name="connsiteX19930" fmla="*/ 2300218 w 24516184"/>
              <a:gd name="connsiteY19930" fmla="*/ 2560551 h 7200899"/>
              <a:gd name="connsiteX19931" fmla="*/ 2151976 w 24516184"/>
              <a:gd name="connsiteY19931" fmla="*/ 2476880 h 7200899"/>
              <a:gd name="connsiteX19932" fmla="*/ 2182718 w 24516184"/>
              <a:gd name="connsiteY19932" fmla="*/ 2481779 h 7200899"/>
              <a:gd name="connsiteX19933" fmla="*/ 2157436 w 24516184"/>
              <a:gd name="connsiteY19933" fmla="*/ 2417705 h 7200899"/>
              <a:gd name="connsiteX19934" fmla="*/ 2126696 w 24516184"/>
              <a:gd name="connsiteY19934" fmla="*/ 2412810 h 7200899"/>
              <a:gd name="connsiteX19935" fmla="*/ 2070672 w 24516184"/>
              <a:gd name="connsiteY19935" fmla="*/ 2343829 h 7200899"/>
              <a:gd name="connsiteX19936" fmla="*/ 2034474 w 24516184"/>
              <a:gd name="connsiteY19936" fmla="*/ 2398105 h 7200899"/>
              <a:gd name="connsiteX19937" fmla="*/ 1942254 w 24516184"/>
              <a:gd name="connsiteY19937" fmla="*/ 2383405 h 7200899"/>
              <a:gd name="connsiteX19938" fmla="*/ 1926886 w 24516184"/>
              <a:gd name="connsiteY19938" fmla="*/ 2380957 h 7200899"/>
              <a:gd name="connsiteX19939" fmla="*/ 1834664 w 24516184"/>
              <a:gd name="connsiteY19939" fmla="*/ 2366255 h 7200899"/>
              <a:gd name="connsiteX19940" fmla="*/ 1829204 w 24516184"/>
              <a:gd name="connsiteY19940" fmla="*/ 2425429 h 7200899"/>
              <a:gd name="connsiteX19941" fmla="*/ 1813834 w 24516184"/>
              <a:gd name="connsiteY19941" fmla="*/ 2422978 h 7200899"/>
              <a:gd name="connsiteX19942" fmla="*/ 1798464 w 24516184"/>
              <a:gd name="connsiteY19942" fmla="*/ 2420528 h 7200899"/>
              <a:gd name="connsiteX19943" fmla="*/ 1803922 w 24516184"/>
              <a:gd name="connsiteY19943" fmla="*/ 2361357 h 7200899"/>
              <a:gd name="connsiteX19944" fmla="*/ 1742440 w 24516184"/>
              <a:gd name="connsiteY19944" fmla="*/ 2351557 h 7200899"/>
              <a:gd name="connsiteX19945" fmla="*/ 1767724 w 24516184"/>
              <a:gd name="connsiteY19945" fmla="*/ 2415629 h 7200899"/>
              <a:gd name="connsiteX19946" fmla="*/ 1736984 w 24516184"/>
              <a:gd name="connsiteY19946" fmla="*/ 2410727 h 7200899"/>
              <a:gd name="connsiteX19947" fmla="*/ 1650218 w 24516184"/>
              <a:gd name="connsiteY19947" fmla="*/ 2336855 h 7200899"/>
              <a:gd name="connsiteX19948" fmla="*/ 1619482 w 24516184"/>
              <a:gd name="connsiteY19948" fmla="*/ 2331956 h 7200899"/>
              <a:gd name="connsiteX19949" fmla="*/ 1573372 w 24516184"/>
              <a:gd name="connsiteY19949" fmla="*/ 2324607 h 7200899"/>
              <a:gd name="connsiteX19950" fmla="*/ 1548090 w 24516184"/>
              <a:gd name="connsiteY19950" fmla="*/ 2260530 h 7200899"/>
              <a:gd name="connsiteX19951" fmla="*/ 1558004 w 24516184"/>
              <a:gd name="connsiteY19951" fmla="*/ 2322157 h 7200899"/>
              <a:gd name="connsiteX19952" fmla="*/ 1521798 w 24516184"/>
              <a:gd name="connsiteY19952" fmla="*/ 2376430 h 7200899"/>
              <a:gd name="connsiteX19953" fmla="*/ 1506428 w 24516184"/>
              <a:gd name="connsiteY19953" fmla="*/ 2373977 h 7200899"/>
              <a:gd name="connsiteX19954" fmla="*/ 1491062 w 24516184"/>
              <a:gd name="connsiteY19954" fmla="*/ 2371532 h 7200899"/>
              <a:gd name="connsiteX19955" fmla="*/ 1473768 w 24516184"/>
              <a:gd name="connsiteY19955" fmla="*/ 2368772 h 7200899"/>
              <a:gd name="connsiteX19956" fmla="*/ 1448310 w 24516184"/>
              <a:gd name="connsiteY19956" fmla="*/ 2364716 h 7200899"/>
              <a:gd name="connsiteX19957" fmla="*/ 1444948 w 24516184"/>
              <a:gd name="connsiteY19957" fmla="*/ 2364179 h 7200899"/>
              <a:gd name="connsiteX19958" fmla="*/ 1425738 w 24516184"/>
              <a:gd name="connsiteY19958" fmla="*/ 2361116 h 7200899"/>
              <a:gd name="connsiteX19959" fmla="*/ 1398838 w 24516184"/>
              <a:gd name="connsiteY19959" fmla="*/ 2356831 h 7200899"/>
              <a:gd name="connsiteX19960" fmla="*/ 1383470 w 24516184"/>
              <a:gd name="connsiteY19960" fmla="*/ 2354378 h 7200899"/>
              <a:gd name="connsiteX19961" fmla="*/ 1368100 w 24516184"/>
              <a:gd name="connsiteY19961" fmla="*/ 2351931 h 7200899"/>
              <a:gd name="connsiteX19962" fmla="*/ 1362642 w 24516184"/>
              <a:gd name="connsiteY19962" fmla="*/ 2411105 h 7200899"/>
              <a:gd name="connsiteX19963" fmla="*/ 1347270 w 24516184"/>
              <a:gd name="connsiteY19963" fmla="*/ 2408652 h 7200899"/>
              <a:gd name="connsiteX19964" fmla="*/ 1352730 w 24516184"/>
              <a:gd name="connsiteY19964" fmla="*/ 2349482 h 7200899"/>
              <a:gd name="connsiteX19965" fmla="*/ 1321986 w 24516184"/>
              <a:gd name="connsiteY19965" fmla="*/ 2344578 h 7200899"/>
              <a:gd name="connsiteX19966" fmla="*/ 1306618 w 24516184"/>
              <a:gd name="connsiteY19966" fmla="*/ 2342128 h 7200899"/>
              <a:gd name="connsiteX19967" fmla="*/ 1291246 w 24516184"/>
              <a:gd name="connsiteY19967" fmla="*/ 2339679 h 7200899"/>
              <a:gd name="connsiteX19968" fmla="*/ 1275878 w 24516184"/>
              <a:gd name="connsiteY19968" fmla="*/ 2337229 h 7200899"/>
              <a:gd name="connsiteX19969" fmla="*/ 1260508 w 24516184"/>
              <a:gd name="connsiteY19969" fmla="*/ 2334781 h 7200899"/>
              <a:gd name="connsiteX19970" fmla="*/ 1245140 w 24516184"/>
              <a:gd name="connsiteY19970" fmla="*/ 2332333 h 7200899"/>
              <a:gd name="connsiteX19971" fmla="*/ 1229768 w 24516184"/>
              <a:gd name="connsiteY19971" fmla="*/ 2329880 h 7200899"/>
              <a:gd name="connsiteX19972" fmla="*/ 1214398 w 24516184"/>
              <a:gd name="connsiteY19972" fmla="*/ 2327431 h 7200899"/>
              <a:gd name="connsiteX19973" fmla="*/ 1158376 w 24516184"/>
              <a:gd name="connsiteY19973" fmla="*/ 2258460 h 7200899"/>
              <a:gd name="connsiteX19974" fmla="*/ 1133096 w 24516184"/>
              <a:gd name="connsiteY19974" fmla="*/ 2194383 h 7200899"/>
              <a:gd name="connsiteX19975" fmla="*/ 1117726 w 24516184"/>
              <a:gd name="connsiteY19975" fmla="*/ 2191934 h 7200899"/>
              <a:gd name="connsiteX19976" fmla="*/ 1102352 w 24516184"/>
              <a:gd name="connsiteY19976" fmla="*/ 2189480 h 7200899"/>
              <a:gd name="connsiteX19977" fmla="*/ 1092748 w 24516184"/>
              <a:gd name="connsiteY19977" fmla="*/ 2187950 h 7200899"/>
              <a:gd name="connsiteX19978" fmla="*/ 1086988 w 24516184"/>
              <a:gd name="connsiteY19978" fmla="*/ 2187030 h 7200899"/>
              <a:gd name="connsiteX19979" fmla="*/ 1179208 w 24516184"/>
              <a:gd name="connsiteY19979" fmla="*/ 2201732 h 7200899"/>
              <a:gd name="connsiteX19980" fmla="*/ 1138554 w 24516184"/>
              <a:gd name="connsiteY19980" fmla="*/ 2135210 h 7200899"/>
              <a:gd name="connsiteX19981" fmla="*/ 1149220 w 24516184"/>
              <a:gd name="connsiteY19981" fmla="*/ 2136911 h 7200899"/>
              <a:gd name="connsiteX19982" fmla="*/ 1149844 w 24516184"/>
              <a:gd name="connsiteY19982" fmla="*/ 2137011 h 7200899"/>
              <a:gd name="connsiteX19983" fmla="*/ 1149492 w 24516184"/>
              <a:gd name="connsiteY19983" fmla="*/ 2136954 h 7200899"/>
              <a:gd name="connsiteX19984" fmla="*/ 1153924 w 24516184"/>
              <a:gd name="connsiteY19984" fmla="*/ 2137660 h 7200899"/>
              <a:gd name="connsiteX19985" fmla="*/ 1169296 w 24516184"/>
              <a:gd name="connsiteY19985" fmla="*/ 2140107 h 7200899"/>
              <a:gd name="connsiteX19986" fmla="*/ 1200036 w 24516184"/>
              <a:gd name="connsiteY19986" fmla="*/ 2145009 h 7200899"/>
              <a:gd name="connsiteX19987" fmla="*/ 1200058 w 24516184"/>
              <a:gd name="connsiteY19987" fmla="*/ 2145002 h 7200899"/>
              <a:gd name="connsiteX19988" fmla="*/ 1173210 w 24516184"/>
              <a:gd name="connsiteY19988" fmla="*/ 2140721 h 7200899"/>
              <a:gd name="connsiteX19989" fmla="*/ 1169368 w 24516184"/>
              <a:gd name="connsiteY19989" fmla="*/ 2140108 h 7200899"/>
              <a:gd name="connsiteX19990" fmla="*/ 1153996 w 24516184"/>
              <a:gd name="connsiteY19990" fmla="*/ 2137661 h 7200899"/>
              <a:gd name="connsiteX19991" fmla="*/ 1149812 w 24516184"/>
              <a:gd name="connsiteY19991" fmla="*/ 2136994 h 7200899"/>
              <a:gd name="connsiteX19992" fmla="*/ 1149914 w 24516184"/>
              <a:gd name="connsiteY19992" fmla="*/ 2137011 h 7200899"/>
              <a:gd name="connsiteX19993" fmla="*/ 1149634 w 24516184"/>
              <a:gd name="connsiteY19993" fmla="*/ 2136966 h 7200899"/>
              <a:gd name="connsiteX19994" fmla="*/ 1149564 w 24516184"/>
              <a:gd name="connsiteY19994" fmla="*/ 2136955 h 7200899"/>
              <a:gd name="connsiteX19995" fmla="*/ 1148232 w 24516184"/>
              <a:gd name="connsiteY19995" fmla="*/ 2136742 h 7200899"/>
              <a:gd name="connsiteX19996" fmla="*/ 1149292 w 24516184"/>
              <a:gd name="connsiteY19996" fmla="*/ 2136912 h 7200899"/>
              <a:gd name="connsiteX19997" fmla="*/ 1138628 w 24516184"/>
              <a:gd name="connsiteY19997" fmla="*/ 2135211 h 7200899"/>
              <a:gd name="connsiteX19998" fmla="*/ 1152168 w 24516184"/>
              <a:gd name="connsiteY19998" fmla="*/ 2131827 h 7200899"/>
              <a:gd name="connsiteX19999" fmla="*/ 1154112 w 24516184"/>
              <a:gd name="connsiteY19999" fmla="*/ 2128939 h 7200899"/>
              <a:gd name="connsiteX20000" fmla="*/ 1138522 w 24516184"/>
              <a:gd name="connsiteY20000" fmla="*/ 2135211 h 7200899"/>
              <a:gd name="connsiteX20001" fmla="*/ 1113236 w 24516184"/>
              <a:gd name="connsiteY20001" fmla="*/ 2071137 h 7200899"/>
              <a:gd name="connsiteX20002" fmla="*/ 1143982 w 24516184"/>
              <a:gd name="connsiteY20002" fmla="*/ 2076038 h 7200899"/>
              <a:gd name="connsiteX20003" fmla="*/ 1190092 w 24516184"/>
              <a:gd name="connsiteY20003" fmla="*/ 2083387 h 7200899"/>
              <a:gd name="connsiteX20004" fmla="*/ 1164306 w 24516184"/>
              <a:gd name="connsiteY20004" fmla="*/ 2109298 h 7200899"/>
              <a:gd name="connsiteX20005" fmla="*/ 1157146 w 24516184"/>
              <a:gd name="connsiteY20005" fmla="*/ 2124430 h 7200899"/>
              <a:gd name="connsiteX20006" fmla="*/ 1160348 w 24516184"/>
              <a:gd name="connsiteY20006" fmla="*/ 2119674 h 7200899"/>
              <a:gd name="connsiteX20007" fmla="*/ 1173494 w 24516184"/>
              <a:gd name="connsiteY20007" fmla="*/ 2090106 h 7200899"/>
              <a:gd name="connsiteX20008" fmla="*/ 1190134 w 24516184"/>
              <a:gd name="connsiteY20008" fmla="*/ 2083412 h 7200899"/>
              <a:gd name="connsiteX20009" fmla="*/ 1190126 w 24516184"/>
              <a:gd name="connsiteY20009" fmla="*/ 2083386 h 7200899"/>
              <a:gd name="connsiteX20010" fmla="*/ 1190178 w 24516184"/>
              <a:gd name="connsiteY20010" fmla="*/ 2083395 h 7200899"/>
              <a:gd name="connsiteX20011" fmla="*/ 1190196 w 24516184"/>
              <a:gd name="connsiteY20011" fmla="*/ 2083387 h 7200899"/>
              <a:gd name="connsiteX20012" fmla="*/ 1190200 w 24516184"/>
              <a:gd name="connsiteY20012" fmla="*/ 2083398 h 7200899"/>
              <a:gd name="connsiteX20013" fmla="*/ 1220866 w 24516184"/>
              <a:gd name="connsiteY20013" fmla="*/ 2088287 h 7200899"/>
              <a:gd name="connsiteX20014" fmla="*/ 1272738 w 24516184"/>
              <a:gd name="connsiteY20014" fmla="*/ 2096554 h 7200899"/>
              <a:gd name="connsiteX20015" fmla="*/ 1309242 w 24516184"/>
              <a:gd name="connsiteY20015" fmla="*/ 2102374 h 7200899"/>
              <a:gd name="connsiteX20016" fmla="*/ 1313086 w 24516184"/>
              <a:gd name="connsiteY20016" fmla="*/ 2102985 h 7200899"/>
              <a:gd name="connsiteX20017" fmla="*/ 1328454 w 24516184"/>
              <a:gd name="connsiteY20017" fmla="*/ 2105436 h 7200899"/>
              <a:gd name="connsiteX20018" fmla="*/ 1333916 w 24516184"/>
              <a:gd name="connsiteY20018" fmla="*/ 2046263 h 7200899"/>
              <a:gd name="connsiteX20019" fmla="*/ 1287806 w 24516184"/>
              <a:gd name="connsiteY20019" fmla="*/ 2038913 h 7200899"/>
              <a:gd name="connsiteX20020" fmla="*/ 1277894 w 24516184"/>
              <a:gd name="connsiteY20020" fmla="*/ 1977291 h 7200899"/>
              <a:gd name="connsiteX20021" fmla="*/ 1237248 w 24516184"/>
              <a:gd name="connsiteY20021" fmla="*/ 1910766 h 7200899"/>
              <a:gd name="connsiteX20022" fmla="*/ 1267984 w 24516184"/>
              <a:gd name="connsiteY20022" fmla="*/ 1915666 h 7200899"/>
              <a:gd name="connsiteX20023" fmla="*/ 1283354 w 24516184"/>
              <a:gd name="connsiteY20023" fmla="*/ 1918115 h 7200899"/>
              <a:gd name="connsiteX20024" fmla="*/ 1288814 w 24516184"/>
              <a:gd name="connsiteY20024" fmla="*/ 1858943 h 7200899"/>
              <a:gd name="connsiteX20025" fmla="*/ 1304186 w 24516184"/>
              <a:gd name="connsiteY20025" fmla="*/ 1861395 h 7200899"/>
              <a:gd name="connsiteX20026" fmla="*/ 1217422 w 24516184"/>
              <a:gd name="connsiteY20026" fmla="*/ 1787519 h 7200899"/>
              <a:gd name="connsiteX20027" fmla="*/ 1294274 w 24516184"/>
              <a:gd name="connsiteY20027" fmla="*/ 1799769 h 7200899"/>
              <a:gd name="connsiteX20028" fmla="*/ 1371122 w 24516184"/>
              <a:gd name="connsiteY20028" fmla="*/ 1812020 h 7200899"/>
              <a:gd name="connsiteX20029" fmla="*/ 1361214 w 24516184"/>
              <a:gd name="connsiteY20029" fmla="*/ 1750394 h 7200899"/>
              <a:gd name="connsiteX20030" fmla="*/ 1407324 w 24516184"/>
              <a:gd name="connsiteY20030" fmla="*/ 1757748 h 7200899"/>
              <a:gd name="connsiteX20031" fmla="*/ 1401866 w 24516184"/>
              <a:gd name="connsiteY20031" fmla="*/ 1816918 h 7200899"/>
              <a:gd name="connsiteX20032" fmla="*/ 1417232 w 24516184"/>
              <a:gd name="connsiteY20032" fmla="*/ 1819371 h 7200899"/>
              <a:gd name="connsiteX20033" fmla="*/ 1447972 w 24516184"/>
              <a:gd name="connsiteY20033" fmla="*/ 1824270 h 7200899"/>
              <a:gd name="connsiteX20034" fmla="*/ 1622506 w 24516184"/>
              <a:gd name="connsiteY20034" fmla="*/ 1792047 h 7200899"/>
              <a:gd name="connsiteX20035" fmla="*/ 1637876 w 24516184"/>
              <a:gd name="connsiteY20035" fmla="*/ 1794496 h 7200899"/>
              <a:gd name="connsiteX20036" fmla="*/ 1658706 w 24516184"/>
              <a:gd name="connsiteY20036" fmla="*/ 1737773 h 7200899"/>
              <a:gd name="connsiteX20037" fmla="*/ 1664164 w 24516184"/>
              <a:gd name="connsiteY20037" fmla="*/ 1678602 h 7200899"/>
              <a:gd name="connsiteX20038" fmla="*/ 1710272 w 24516184"/>
              <a:gd name="connsiteY20038" fmla="*/ 1685947 h 7200899"/>
              <a:gd name="connsiteX20039" fmla="*/ 1756386 w 24516184"/>
              <a:gd name="connsiteY20039" fmla="*/ 1693297 h 7200899"/>
              <a:gd name="connsiteX20040" fmla="*/ 1817864 w 24516184"/>
              <a:gd name="connsiteY20040" fmla="*/ 1703095 h 7200899"/>
              <a:gd name="connsiteX20041" fmla="*/ 1838696 w 24516184"/>
              <a:gd name="connsiteY20041" fmla="*/ 1646378 h 7200899"/>
              <a:gd name="connsiteX20042" fmla="*/ 1807954 w 24516184"/>
              <a:gd name="connsiteY20042" fmla="*/ 1641472 h 7200899"/>
              <a:gd name="connsiteX20043" fmla="*/ 1792586 w 24516184"/>
              <a:gd name="connsiteY20043" fmla="*/ 1639023 h 7200899"/>
              <a:gd name="connsiteX20044" fmla="*/ 1761844 w 24516184"/>
              <a:gd name="connsiteY20044" fmla="*/ 1634127 h 7200899"/>
              <a:gd name="connsiteX20045" fmla="*/ 1709970 w 24516184"/>
              <a:gd name="connsiteY20045" fmla="*/ 1625855 h 7200899"/>
              <a:gd name="connsiteX20046" fmla="*/ 1638882 w 24516184"/>
              <a:gd name="connsiteY20046" fmla="*/ 1614527 h 7200899"/>
              <a:gd name="connsiteX20047" fmla="*/ 1587314 w 24516184"/>
              <a:gd name="connsiteY20047" fmla="*/ 1666347 h 7200899"/>
              <a:gd name="connsiteX20048" fmla="*/ 1485180 w 24516184"/>
              <a:gd name="connsiteY20048" fmla="*/ 1590028 h 7200899"/>
              <a:gd name="connsiteX20049" fmla="*/ 1521384 w 24516184"/>
              <a:gd name="connsiteY20049" fmla="*/ 1535753 h 7200899"/>
              <a:gd name="connsiteX20050" fmla="*/ 1613602 w 24516184"/>
              <a:gd name="connsiteY20050" fmla="*/ 1550451 h 7200899"/>
              <a:gd name="connsiteX20051" fmla="*/ 1628976 w 24516184"/>
              <a:gd name="connsiteY20051" fmla="*/ 1552903 h 7200899"/>
              <a:gd name="connsiteX20052" fmla="*/ 1721190 w 24516184"/>
              <a:gd name="connsiteY20052" fmla="*/ 1567602 h 7200899"/>
              <a:gd name="connsiteX20053" fmla="*/ 1751932 w 24516184"/>
              <a:gd name="connsiteY20053" fmla="*/ 1572501 h 7200899"/>
              <a:gd name="connsiteX20054" fmla="*/ 1813414 w 24516184"/>
              <a:gd name="connsiteY20054" fmla="*/ 1582302 h 7200899"/>
              <a:gd name="connsiteX20055" fmla="*/ 1803504 w 24516184"/>
              <a:gd name="connsiteY20055" fmla="*/ 1520682 h 7200899"/>
              <a:gd name="connsiteX20056" fmla="*/ 1885812 w 24516184"/>
              <a:gd name="connsiteY20056" fmla="*/ 1473755 h 7200899"/>
              <a:gd name="connsiteX20057" fmla="*/ 1947294 w 24516184"/>
              <a:gd name="connsiteY20057" fmla="*/ 1483556 h 7200899"/>
              <a:gd name="connsiteX20058" fmla="*/ 1952754 w 24516184"/>
              <a:gd name="connsiteY20058" fmla="*/ 1424381 h 7200899"/>
              <a:gd name="connsiteX20059" fmla="*/ 2035060 w 24516184"/>
              <a:gd name="connsiteY20059" fmla="*/ 1377459 h 7200899"/>
              <a:gd name="connsiteX20060" fmla="*/ 2142656 w 24516184"/>
              <a:gd name="connsiteY20060" fmla="*/ 1394609 h 7200899"/>
              <a:gd name="connsiteX20061" fmla="*/ 2106456 w 24516184"/>
              <a:gd name="connsiteY20061" fmla="*/ 1448880 h 7200899"/>
              <a:gd name="connsiteX20062" fmla="*/ 1983492 w 24516184"/>
              <a:gd name="connsiteY20062" fmla="*/ 1429281 h 7200899"/>
              <a:gd name="connsiteX20063" fmla="*/ 1978034 w 24516184"/>
              <a:gd name="connsiteY20063" fmla="*/ 1488452 h 7200899"/>
              <a:gd name="connsiteX20064" fmla="*/ 1993404 w 24516184"/>
              <a:gd name="connsiteY20064" fmla="*/ 1490903 h 7200899"/>
              <a:gd name="connsiteX20065" fmla="*/ 2024146 w 24516184"/>
              <a:gd name="connsiteY20065" fmla="*/ 1495807 h 7200899"/>
              <a:gd name="connsiteX20066" fmla="*/ 2049426 w 24516184"/>
              <a:gd name="connsiteY20066" fmla="*/ 1559879 h 7200899"/>
              <a:gd name="connsiteX20067" fmla="*/ 2100995 w 24516184"/>
              <a:gd name="connsiteY20067" fmla="*/ 1508053 h 7200899"/>
              <a:gd name="connsiteX20068" fmla="*/ 2185530 w 24516184"/>
              <a:gd name="connsiteY20068" fmla="*/ 1521528 h 7200899"/>
              <a:gd name="connsiteX20069" fmla="*/ 2254696 w 24516184"/>
              <a:gd name="connsiteY20069" fmla="*/ 1532552 h 7200899"/>
              <a:gd name="connsiteX20070" fmla="*/ 2270068 w 24516184"/>
              <a:gd name="connsiteY20070" fmla="*/ 1535002 h 7200899"/>
              <a:gd name="connsiteX20071" fmla="*/ 2300806 w 24516184"/>
              <a:gd name="connsiteY20071" fmla="*/ 1539901 h 7200899"/>
              <a:gd name="connsiteX20072" fmla="*/ 2331546 w 24516184"/>
              <a:gd name="connsiteY20072" fmla="*/ 1544802 h 7200899"/>
              <a:gd name="connsiteX20073" fmla="*/ 2439136 w 24516184"/>
              <a:gd name="connsiteY20073" fmla="*/ 1561951 h 7200899"/>
              <a:gd name="connsiteX20074" fmla="*/ 2485248 w 24516184"/>
              <a:gd name="connsiteY20074" fmla="*/ 1569300 h 7200899"/>
              <a:gd name="connsiteX20075" fmla="*/ 2444600 w 24516184"/>
              <a:gd name="connsiteY20075" fmla="*/ 1502781 h 7200899"/>
              <a:gd name="connsiteX20076" fmla="*/ 2644410 w 24516184"/>
              <a:gd name="connsiteY20076" fmla="*/ 1534629 h 7200899"/>
              <a:gd name="connsiteX20077" fmla="*/ 2721264 w 24516184"/>
              <a:gd name="connsiteY20077" fmla="*/ 1546879 h 7200899"/>
              <a:gd name="connsiteX20078" fmla="*/ 2751998 w 24516184"/>
              <a:gd name="connsiteY20078" fmla="*/ 1551777 h 7200899"/>
              <a:gd name="connsiteX20079" fmla="*/ 2828850 w 24516184"/>
              <a:gd name="connsiteY20079" fmla="*/ 1564027 h 7200899"/>
              <a:gd name="connsiteX20080" fmla="*/ 2915614 w 24516184"/>
              <a:gd name="connsiteY20080" fmla="*/ 1637900 h 7200899"/>
              <a:gd name="connsiteX20081" fmla="*/ 3059404 w 24516184"/>
              <a:gd name="connsiteY20081" fmla="*/ 1600778 h 7200899"/>
              <a:gd name="connsiteX20082" fmla="*/ 3126342 w 24516184"/>
              <a:gd name="connsiteY20082" fmla="*/ 1551405 h 7200899"/>
              <a:gd name="connsiteX20083" fmla="*/ 3213106 w 24516184"/>
              <a:gd name="connsiteY20083" fmla="*/ 1625279 h 7200899"/>
              <a:gd name="connsiteX20084" fmla="*/ 3249306 w 24516184"/>
              <a:gd name="connsiteY20084" fmla="*/ 1571004 h 7200899"/>
              <a:gd name="connsiteX20085" fmla="*/ 3336068 w 24516184"/>
              <a:gd name="connsiteY20085" fmla="*/ 1644879 h 7200899"/>
              <a:gd name="connsiteX20086" fmla="*/ 3366808 w 24516184"/>
              <a:gd name="connsiteY20086" fmla="*/ 1649776 h 7200899"/>
              <a:gd name="connsiteX20087" fmla="*/ 3428286 w 24516184"/>
              <a:gd name="connsiteY20087" fmla="*/ 1659576 h 7200899"/>
              <a:gd name="connsiteX20088" fmla="*/ 3515050 w 24516184"/>
              <a:gd name="connsiteY20088" fmla="*/ 1733450 h 7200899"/>
              <a:gd name="connsiteX20089" fmla="*/ 3628098 w 24516184"/>
              <a:gd name="connsiteY20089" fmla="*/ 1691425 h 7200899"/>
              <a:gd name="connsiteX20090" fmla="*/ 3658842 w 24516184"/>
              <a:gd name="connsiteY20090" fmla="*/ 1696326 h 7200899"/>
              <a:gd name="connsiteX20091" fmla="*/ 3704954 w 24516184"/>
              <a:gd name="connsiteY20091" fmla="*/ 1703672 h 7200899"/>
              <a:gd name="connsiteX20092" fmla="*/ 3920135 w 24516184"/>
              <a:gd name="connsiteY20092" fmla="*/ 1737976 h 7200899"/>
              <a:gd name="connsiteX20093" fmla="*/ 3950876 w 24516184"/>
              <a:gd name="connsiteY20093" fmla="*/ 1742875 h 7200899"/>
              <a:gd name="connsiteX20094" fmla="*/ 3996988 w 24516184"/>
              <a:gd name="connsiteY20094" fmla="*/ 1750226 h 7200899"/>
              <a:gd name="connsiteX20095" fmla="*/ 4012358 w 24516184"/>
              <a:gd name="connsiteY20095" fmla="*/ 1752676 h 7200899"/>
              <a:gd name="connsiteX20096" fmla="*/ 4027732 w 24516184"/>
              <a:gd name="connsiteY20096" fmla="*/ 1755126 h 7200899"/>
              <a:gd name="connsiteX20097" fmla="*/ 4150692 w 24516184"/>
              <a:gd name="connsiteY20097" fmla="*/ 1774725 h 7200899"/>
              <a:gd name="connsiteX20098" fmla="*/ 4166068 w 24516184"/>
              <a:gd name="connsiteY20098" fmla="*/ 1777174 h 7200899"/>
              <a:gd name="connsiteX20099" fmla="*/ 4294586 w 24516184"/>
              <a:gd name="connsiteY20099" fmla="*/ 1737601 h 7200899"/>
              <a:gd name="connsiteX20100" fmla="*/ 4202374 w 24516184"/>
              <a:gd name="connsiteY20100" fmla="*/ 1722902 h 7200899"/>
              <a:gd name="connsiteX20101" fmla="*/ 4125410 w 24516184"/>
              <a:gd name="connsiteY20101" fmla="*/ 1710652 h 7200899"/>
              <a:gd name="connsiteX20102" fmla="*/ 4100126 w 24516184"/>
              <a:gd name="connsiteY20102" fmla="*/ 1646579 h 7200899"/>
              <a:gd name="connsiteX20103" fmla="*/ 4161611 w 24516184"/>
              <a:gd name="connsiteY20103" fmla="*/ 1656380 h 7200899"/>
              <a:gd name="connsiteX20104" fmla="*/ 4223200 w 24516184"/>
              <a:gd name="connsiteY20104" fmla="*/ 1666182 h 7200899"/>
              <a:gd name="connsiteX20105" fmla="*/ 4238574 w 24516184"/>
              <a:gd name="connsiteY20105" fmla="*/ 1668628 h 7200899"/>
              <a:gd name="connsiteX20106" fmla="*/ 4253938 w 24516184"/>
              <a:gd name="connsiteY20106" fmla="*/ 1671077 h 7200899"/>
              <a:gd name="connsiteX20107" fmla="*/ 4300046 w 24516184"/>
              <a:gd name="connsiteY20107" fmla="*/ 1678428 h 7200899"/>
              <a:gd name="connsiteX20108" fmla="*/ 4330786 w 24516184"/>
              <a:gd name="connsiteY20108" fmla="*/ 1683329 h 7200899"/>
              <a:gd name="connsiteX20109" fmla="*/ 4438372 w 24516184"/>
              <a:gd name="connsiteY20109" fmla="*/ 1700478 h 7200899"/>
              <a:gd name="connsiteX20110" fmla="*/ 4582164 w 24516184"/>
              <a:gd name="connsiteY20110" fmla="*/ 1663356 h 7200899"/>
              <a:gd name="connsiteX20111" fmla="*/ 4536058 w 24516184"/>
              <a:gd name="connsiteY20111" fmla="*/ 1656003 h 7200899"/>
              <a:gd name="connsiteX20112" fmla="*/ 4474578 w 24516184"/>
              <a:gd name="connsiteY20112" fmla="*/ 1646204 h 7200899"/>
              <a:gd name="connsiteX20113" fmla="*/ 4480038 w 24516184"/>
              <a:gd name="connsiteY20113" fmla="*/ 1587031 h 7200899"/>
              <a:gd name="connsiteX20114" fmla="*/ 4602996 w 24516184"/>
              <a:gd name="connsiteY20114" fmla="*/ 1606630 h 7200899"/>
              <a:gd name="connsiteX20115" fmla="*/ 4645262 w 24516184"/>
              <a:gd name="connsiteY20115" fmla="*/ 1613366 h 7200899"/>
              <a:gd name="connsiteX20116" fmla="*/ 4664472 w 24516184"/>
              <a:gd name="connsiteY20116" fmla="*/ 1616432 h 7200899"/>
              <a:gd name="connsiteX20117" fmla="*/ 4716042 w 24516184"/>
              <a:gd name="connsiteY20117" fmla="*/ 1564607 h 7200899"/>
              <a:gd name="connsiteX20118" fmla="*/ 4777518 w 24516184"/>
              <a:gd name="connsiteY20118" fmla="*/ 1574407 h 7200899"/>
              <a:gd name="connsiteX20119" fmla="*/ 4848906 w 24516184"/>
              <a:gd name="connsiteY20119" fmla="*/ 1645831 h 7200899"/>
              <a:gd name="connsiteX20120" fmla="*/ 4920298 w 24516184"/>
              <a:gd name="connsiteY20120" fmla="*/ 1717256 h 7200899"/>
              <a:gd name="connsiteX20121" fmla="*/ 4966410 w 24516184"/>
              <a:gd name="connsiteY20121" fmla="*/ 1724604 h 7200899"/>
              <a:gd name="connsiteX20122" fmla="*/ 5012520 w 24516184"/>
              <a:gd name="connsiteY20122" fmla="*/ 1731953 h 7200899"/>
              <a:gd name="connsiteX20123" fmla="*/ 5033354 w 24516184"/>
              <a:gd name="connsiteY20123" fmla="*/ 1675230 h 7200899"/>
              <a:gd name="connsiteX20124" fmla="*/ 5017978 w 24516184"/>
              <a:gd name="connsiteY20124" fmla="*/ 1672778 h 7200899"/>
              <a:gd name="connsiteX20125" fmla="*/ 4931222 w 24516184"/>
              <a:gd name="connsiteY20125" fmla="*/ 1598906 h 7200899"/>
              <a:gd name="connsiteX20126" fmla="*/ 5008082 w 24516184"/>
              <a:gd name="connsiteY20126" fmla="*/ 1611157 h 7200899"/>
              <a:gd name="connsiteX20127" fmla="*/ 5182610 w 24516184"/>
              <a:gd name="connsiteY20127" fmla="*/ 1578935 h 7200899"/>
              <a:gd name="connsiteX20128" fmla="*/ 5269366 w 24516184"/>
              <a:gd name="connsiteY20128" fmla="*/ 1652805 h 7200899"/>
              <a:gd name="connsiteX20129" fmla="*/ 5300106 w 24516184"/>
              <a:gd name="connsiteY20129" fmla="*/ 1657704 h 7200899"/>
              <a:gd name="connsiteX20130" fmla="*/ 5290198 w 24516184"/>
              <a:gd name="connsiteY20130" fmla="*/ 1596084 h 7200899"/>
              <a:gd name="connsiteX20131" fmla="*/ 5305564 w 24516184"/>
              <a:gd name="connsiteY20131" fmla="*/ 1598534 h 7200899"/>
              <a:gd name="connsiteX20132" fmla="*/ 5320930 w 24516184"/>
              <a:gd name="connsiteY20132" fmla="*/ 1600980 h 7200899"/>
              <a:gd name="connsiteX20133" fmla="*/ 5330846 w 24516184"/>
              <a:gd name="connsiteY20133" fmla="*/ 1662603 h 7200899"/>
              <a:gd name="connsiteX20134" fmla="*/ 5397786 w 24516184"/>
              <a:gd name="connsiteY20134" fmla="*/ 1613230 h 7200899"/>
              <a:gd name="connsiteX20135" fmla="*/ 5474634 w 24516184"/>
              <a:gd name="connsiteY20135" fmla="*/ 1625484 h 7200899"/>
              <a:gd name="connsiteX20136" fmla="*/ 5536114 w 24516184"/>
              <a:gd name="connsiteY20136" fmla="*/ 1635284 h 7200899"/>
              <a:gd name="connsiteX20137" fmla="*/ 5551486 w 24516184"/>
              <a:gd name="connsiteY20137" fmla="*/ 1637733 h 7200899"/>
              <a:gd name="connsiteX20138" fmla="*/ 5566856 w 24516184"/>
              <a:gd name="connsiteY20138" fmla="*/ 1640180 h 7200899"/>
              <a:gd name="connsiteX20139" fmla="*/ 5582222 w 24516184"/>
              <a:gd name="connsiteY20139" fmla="*/ 1642632 h 7200899"/>
              <a:gd name="connsiteX20140" fmla="*/ 5576114 w 24516184"/>
              <a:gd name="connsiteY20140" fmla="*/ 1632277 h 7200899"/>
              <a:gd name="connsiteX20141" fmla="*/ 5556940 w 24516184"/>
              <a:gd name="connsiteY20141" fmla="*/ 1578560 h 7200899"/>
              <a:gd name="connsiteX20142" fmla="*/ 5587682 w 24516184"/>
              <a:gd name="connsiteY20142" fmla="*/ 1583460 h 7200899"/>
              <a:gd name="connsiteX20143" fmla="*/ 5618414 w 24516184"/>
              <a:gd name="connsiteY20143" fmla="*/ 1588360 h 7200899"/>
              <a:gd name="connsiteX20144" fmla="*/ 5664532 w 24516184"/>
              <a:gd name="connsiteY20144" fmla="*/ 1595707 h 7200899"/>
              <a:gd name="connsiteX20145" fmla="*/ 5741374 w 24516184"/>
              <a:gd name="connsiteY20145" fmla="*/ 1607958 h 7200899"/>
              <a:gd name="connsiteX20146" fmla="*/ 5802850 w 24516184"/>
              <a:gd name="connsiteY20146" fmla="*/ 1617759 h 7200899"/>
              <a:gd name="connsiteX20147" fmla="*/ 5977382 w 24516184"/>
              <a:gd name="connsiteY20147" fmla="*/ 1585538 h 7200899"/>
              <a:gd name="connsiteX20148" fmla="*/ 6008122 w 24516184"/>
              <a:gd name="connsiteY20148" fmla="*/ 1590434 h 7200899"/>
              <a:gd name="connsiteX20149" fmla="*/ 5952098 w 24516184"/>
              <a:gd name="connsiteY20149" fmla="*/ 1521458 h 7200899"/>
              <a:gd name="connsiteX20150" fmla="*/ 5942192 w 24516184"/>
              <a:gd name="connsiteY20150" fmla="*/ 1459838 h 7200899"/>
              <a:gd name="connsiteX20151" fmla="*/ 5798398 w 24516184"/>
              <a:gd name="connsiteY20151" fmla="*/ 1496963 h 7200899"/>
              <a:gd name="connsiteX20152" fmla="*/ 5808306 w 24516184"/>
              <a:gd name="connsiteY20152" fmla="*/ 1558585 h 7200899"/>
              <a:gd name="connsiteX20153" fmla="*/ 5767662 w 24516184"/>
              <a:gd name="connsiteY20153" fmla="*/ 1492059 h 7200899"/>
              <a:gd name="connsiteX20154" fmla="*/ 5727008 w 24516184"/>
              <a:gd name="connsiteY20154" fmla="*/ 1425538 h 7200899"/>
              <a:gd name="connsiteX20155" fmla="*/ 5824686 w 24516184"/>
              <a:gd name="connsiteY20155" fmla="*/ 1381066 h 7200899"/>
              <a:gd name="connsiteX20156" fmla="*/ 5978390 w 24516184"/>
              <a:gd name="connsiteY20156" fmla="*/ 1405565 h 7200899"/>
              <a:gd name="connsiteX20157" fmla="*/ 5993762 w 24516184"/>
              <a:gd name="connsiteY20157" fmla="*/ 1408018 h 7200899"/>
              <a:gd name="connsiteX20158" fmla="*/ 5988300 w 24516184"/>
              <a:gd name="connsiteY20158" fmla="*/ 1467187 h 7200899"/>
              <a:gd name="connsiteX20159" fmla="*/ 6013276 w 24516184"/>
              <a:gd name="connsiteY20159" fmla="*/ 1471169 h 7200899"/>
              <a:gd name="connsiteX20160" fmla="*/ 6049778 w 24516184"/>
              <a:gd name="connsiteY20160" fmla="*/ 1476987 h 7200899"/>
              <a:gd name="connsiteX20161" fmla="*/ 6059282 w 24516184"/>
              <a:gd name="connsiteY20161" fmla="*/ 1469122 h 7200899"/>
              <a:gd name="connsiteX20162" fmla="*/ 6055246 w 24516184"/>
              <a:gd name="connsiteY20162" fmla="*/ 1417816 h 7200899"/>
              <a:gd name="connsiteX20163" fmla="*/ 6070608 w 24516184"/>
              <a:gd name="connsiteY20163" fmla="*/ 1420265 h 7200899"/>
              <a:gd name="connsiteX20164" fmla="*/ 6085982 w 24516184"/>
              <a:gd name="connsiteY20164" fmla="*/ 1422714 h 7200899"/>
              <a:gd name="connsiteX20165" fmla="*/ 6132090 w 24516184"/>
              <a:gd name="connsiteY20165" fmla="*/ 1430063 h 7200899"/>
              <a:gd name="connsiteX20166" fmla="*/ 6162828 w 24516184"/>
              <a:gd name="connsiteY20166" fmla="*/ 1434964 h 7200899"/>
              <a:gd name="connsiteX20167" fmla="*/ 6193572 w 24516184"/>
              <a:gd name="connsiteY20167" fmla="*/ 1439865 h 7200899"/>
              <a:gd name="connsiteX20168" fmla="*/ 6208938 w 24516184"/>
              <a:gd name="connsiteY20168" fmla="*/ 1442313 h 7200899"/>
              <a:gd name="connsiteX20169" fmla="*/ 6229790 w 24516184"/>
              <a:gd name="connsiteY20169" fmla="*/ 1385594 h 7200899"/>
              <a:gd name="connsiteX20170" fmla="*/ 6270438 w 24516184"/>
              <a:gd name="connsiteY20170" fmla="*/ 1452114 h 7200899"/>
              <a:gd name="connsiteX20171" fmla="*/ 6255074 w 24516184"/>
              <a:gd name="connsiteY20171" fmla="*/ 1449665 h 7200899"/>
              <a:gd name="connsiteX20172" fmla="*/ 6239714 w 24516184"/>
              <a:gd name="connsiteY20172" fmla="*/ 1447221 h 7200899"/>
              <a:gd name="connsiteX20173" fmla="*/ 6224318 w 24516184"/>
              <a:gd name="connsiteY20173" fmla="*/ 1444766 h 7200899"/>
              <a:gd name="connsiteX20174" fmla="*/ 6234248 w 24516184"/>
              <a:gd name="connsiteY20174" fmla="*/ 1506388 h 7200899"/>
              <a:gd name="connsiteX20175" fmla="*/ 6188118 w 24516184"/>
              <a:gd name="connsiteY20175" fmla="*/ 1499038 h 7200899"/>
              <a:gd name="connsiteX20176" fmla="*/ 6172750 w 24516184"/>
              <a:gd name="connsiteY20176" fmla="*/ 1496588 h 7200899"/>
              <a:gd name="connsiteX20177" fmla="*/ 6049778 w 24516184"/>
              <a:gd name="connsiteY20177" fmla="*/ 1476988 h 7200899"/>
              <a:gd name="connsiteX20178" fmla="*/ 6026690 w 24516184"/>
              <a:gd name="connsiteY20178" fmla="*/ 1508020 h 7200899"/>
              <a:gd name="connsiteX20179" fmla="*/ 6151918 w 24516184"/>
              <a:gd name="connsiteY20179" fmla="*/ 1553313 h 7200899"/>
              <a:gd name="connsiteX20180" fmla="*/ 6059694 w 24516184"/>
              <a:gd name="connsiteY20180" fmla="*/ 1538610 h 7200899"/>
              <a:gd name="connsiteX20181" fmla="*/ 6069600 w 24516184"/>
              <a:gd name="connsiteY20181" fmla="*/ 1600234 h 7200899"/>
              <a:gd name="connsiteX20182" fmla="*/ 6084972 w 24516184"/>
              <a:gd name="connsiteY20182" fmla="*/ 1602684 h 7200899"/>
              <a:gd name="connsiteX20183" fmla="*/ 6079516 w 24516184"/>
              <a:gd name="connsiteY20183" fmla="*/ 1661860 h 7200899"/>
              <a:gd name="connsiteX20184" fmla="*/ 6125632 w 24516184"/>
              <a:gd name="connsiteY20184" fmla="*/ 1669209 h 7200899"/>
              <a:gd name="connsiteX20185" fmla="*/ 6290264 w 24516184"/>
              <a:gd name="connsiteY20185" fmla="*/ 1575358 h 7200899"/>
              <a:gd name="connsiteX20186" fmla="*/ 6372558 w 24516184"/>
              <a:gd name="connsiteY20186" fmla="*/ 1528439 h 7200899"/>
              <a:gd name="connsiteX20187" fmla="*/ 6454876 w 24516184"/>
              <a:gd name="connsiteY20187" fmla="*/ 1481514 h 7200899"/>
              <a:gd name="connsiteX20188" fmla="*/ 6470248 w 24516184"/>
              <a:gd name="connsiteY20188" fmla="*/ 1483965 h 7200899"/>
              <a:gd name="connsiteX20189" fmla="*/ 6521808 w 24516184"/>
              <a:gd name="connsiteY20189" fmla="*/ 1432142 h 7200899"/>
              <a:gd name="connsiteX20190" fmla="*/ 6644768 w 24516184"/>
              <a:gd name="connsiteY20190" fmla="*/ 1451740 h 7200899"/>
              <a:gd name="connsiteX20191" fmla="*/ 6737016 w 24516184"/>
              <a:gd name="connsiteY20191" fmla="*/ 1466440 h 7200899"/>
              <a:gd name="connsiteX20192" fmla="*/ 6727098 w 24516184"/>
              <a:gd name="connsiteY20192" fmla="*/ 1404816 h 7200899"/>
              <a:gd name="connsiteX20193" fmla="*/ 6773210 w 24516184"/>
              <a:gd name="connsiteY20193" fmla="*/ 1412166 h 7200899"/>
              <a:gd name="connsiteX20194" fmla="*/ 6788582 w 24516184"/>
              <a:gd name="connsiteY20194" fmla="*/ 1414617 h 7200899"/>
              <a:gd name="connsiteX20195" fmla="*/ 6803952 w 24516184"/>
              <a:gd name="connsiteY20195" fmla="*/ 1417069 h 7200899"/>
              <a:gd name="connsiteX20196" fmla="*/ 6819320 w 24516184"/>
              <a:gd name="connsiteY20196" fmla="*/ 1419518 h 7200899"/>
              <a:gd name="connsiteX20197" fmla="*/ 6834686 w 24516184"/>
              <a:gd name="connsiteY20197" fmla="*/ 1421965 h 7200899"/>
              <a:gd name="connsiteX20198" fmla="*/ 6839142 w 24516184"/>
              <a:gd name="connsiteY20198" fmla="*/ 1542765 h 7200899"/>
              <a:gd name="connsiteX20199" fmla="*/ 6885258 w 24516184"/>
              <a:gd name="connsiteY20199" fmla="*/ 1550111 h 7200899"/>
              <a:gd name="connsiteX20200" fmla="*/ 6879792 w 24516184"/>
              <a:gd name="connsiteY20200" fmla="*/ 1609287 h 7200899"/>
              <a:gd name="connsiteX20201" fmla="*/ 6929748 w 24516184"/>
              <a:gd name="connsiteY20201" fmla="*/ 1617249 h 7200899"/>
              <a:gd name="connsiteX20202" fmla="*/ 6941269 w 24516184"/>
              <a:gd name="connsiteY20202" fmla="*/ 1619084 h 7200899"/>
              <a:gd name="connsiteX20203" fmla="*/ 7018122 w 24516184"/>
              <a:gd name="connsiteY20203" fmla="*/ 1631333 h 7200899"/>
              <a:gd name="connsiteX20204" fmla="*/ 7069700 w 24516184"/>
              <a:gd name="connsiteY20204" fmla="*/ 1579513 h 7200899"/>
              <a:gd name="connsiteX20205" fmla="*/ 7085056 w 24516184"/>
              <a:gd name="connsiteY20205" fmla="*/ 1581964 h 7200899"/>
              <a:gd name="connsiteX20206" fmla="*/ 7064234 w 24516184"/>
              <a:gd name="connsiteY20206" fmla="*/ 1638683 h 7200899"/>
              <a:gd name="connsiteX20207" fmla="*/ 7104884 w 24516184"/>
              <a:gd name="connsiteY20207" fmla="*/ 1705207 h 7200899"/>
              <a:gd name="connsiteX20208" fmla="*/ 7012666 w 24516184"/>
              <a:gd name="connsiteY20208" fmla="*/ 1690508 h 7200899"/>
              <a:gd name="connsiteX20209" fmla="*/ 6981922 w 24516184"/>
              <a:gd name="connsiteY20209" fmla="*/ 1685606 h 7200899"/>
              <a:gd name="connsiteX20210" fmla="*/ 6966554 w 24516184"/>
              <a:gd name="connsiteY20210" fmla="*/ 1683157 h 7200899"/>
              <a:gd name="connsiteX20211" fmla="*/ 6951182 w 24516184"/>
              <a:gd name="connsiteY20211" fmla="*/ 1680710 h 7200899"/>
              <a:gd name="connsiteX20212" fmla="*/ 6941578 w 24516184"/>
              <a:gd name="connsiteY20212" fmla="*/ 1679176 h 7200899"/>
              <a:gd name="connsiteX20213" fmla="*/ 6922366 w 24516184"/>
              <a:gd name="connsiteY20213" fmla="*/ 1676114 h 7200899"/>
              <a:gd name="connsiteX20214" fmla="*/ 6905068 w 24516184"/>
              <a:gd name="connsiteY20214" fmla="*/ 1673356 h 7200899"/>
              <a:gd name="connsiteX20215" fmla="*/ 7022574 w 24516184"/>
              <a:gd name="connsiteY20215" fmla="*/ 1752134 h 7200899"/>
              <a:gd name="connsiteX20216" fmla="*/ 7053316 w 24516184"/>
              <a:gd name="connsiteY20216" fmla="*/ 1757031 h 7200899"/>
              <a:gd name="connsiteX20217" fmla="*/ 7237772 w 24516184"/>
              <a:gd name="connsiteY20217" fmla="*/ 1786431 h 7200899"/>
              <a:gd name="connsiteX20218" fmla="*/ 7263030 w 24516184"/>
              <a:gd name="connsiteY20218" fmla="*/ 1850506 h 7200899"/>
              <a:gd name="connsiteX20219" fmla="*/ 7293776 w 24516184"/>
              <a:gd name="connsiteY20219" fmla="*/ 1855406 h 7200899"/>
              <a:gd name="connsiteX20220" fmla="*/ 7236754 w 24516184"/>
              <a:gd name="connsiteY20220" fmla="*/ 1966399 h 7200899"/>
              <a:gd name="connsiteX20221" fmla="*/ 7252140 w 24516184"/>
              <a:gd name="connsiteY20221" fmla="*/ 1968850 h 7200899"/>
              <a:gd name="connsiteX20222" fmla="*/ 7282856 w 24516184"/>
              <a:gd name="connsiteY20222" fmla="*/ 1973750 h 7200899"/>
              <a:gd name="connsiteX20223" fmla="*/ 7302674 w 24516184"/>
              <a:gd name="connsiteY20223" fmla="*/ 2096999 h 7200899"/>
              <a:gd name="connsiteX20224" fmla="*/ 7304556 w 24516184"/>
              <a:gd name="connsiteY20224" fmla="*/ 2147958 h 7200899"/>
              <a:gd name="connsiteX20225" fmla="*/ 7312576 w 24516184"/>
              <a:gd name="connsiteY20225" fmla="*/ 2158604 h 7200899"/>
              <a:gd name="connsiteX20226" fmla="*/ 7312622 w 24516184"/>
              <a:gd name="connsiteY20226" fmla="*/ 2158613 h 7200899"/>
              <a:gd name="connsiteX20227" fmla="*/ 7338176 w 24516184"/>
              <a:gd name="connsiteY20227" fmla="*/ 2153318 h 7200899"/>
              <a:gd name="connsiteX20228" fmla="*/ 7379523 w 24516184"/>
              <a:gd name="connsiteY20228" fmla="*/ 2109247 h 7200899"/>
              <a:gd name="connsiteX20229" fmla="*/ 7389434 w 24516184"/>
              <a:gd name="connsiteY20229" fmla="*/ 2170874 h 7200899"/>
              <a:gd name="connsiteX20230" fmla="*/ 7404798 w 24516184"/>
              <a:gd name="connsiteY20230" fmla="*/ 2173321 h 7200899"/>
              <a:gd name="connsiteX20231" fmla="*/ 7435546 w 24516184"/>
              <a:gd name="connsiteY20231" fmla="*/ 2178220 h 7200899"/>
              <a:gd name="connsiteX20232" fmla="*/ 7450910 w 24516184"/>
              <a:gd name="connsiteY20232" fmla="*/ 2180670 h 7200899"/>
              <a:gd name="connsiteX20233" fmla="*/ 7466274 w 24516184"/>
              <a:gd name="connsiteY20233" fmla="*/ 2183119 h 7200899"/>
              <a:gd name="connsiteX20234" fmla="*/ 7465038 w 24516184"/>
              <a:gd name="connsiteY20234" fmla="*/ 2175419 h 7200899"/>
              <a:gd name="connsiteX20235" fmla="*/ 7486982 w 24516184"/>
              <a:gd name="connsiteY20235" fmla="*/ 2148117 h 7200899"/>
              <a:gd name="connsiteX20236" fmla="*/ 7486978 w 24516184"/>
              <a:gd name="connsiteY20236" fmla="*/ 2148893 h 7200899"/>
              <a:gd name="connsiteX20237" fmla="*/ 7487062 w 24516184"/>
              <a:gd name="connsiteY20237" fmla="*/ 2148793 h 7200899"/>
              <a:gd name="connsiteX20238" fmla="*/ 7487068 w 24516184"/>
              <a:gd name="connsiteY20238" fmla="*/ 2148118 h 7200899"/>
              <a:gd name="connsiteX20239" fmla="*/ 7501912 w 24516184"/>
              <a:gd name="connsiteY20239" fmla="*/ 2129653 h 7200899"/>
              <a:gd name="connsiteX20240" fmla="*/ 7502474 w 24516184"/>
              <a:gd name="connsiteY20240" fmla="*/ 2128846 h 7200899"/>
              <a:gd name="connsiteX20241" fmla="*/ 7502544 w 24516184"/>
              <a:gd name="connsiteY20241" fmla="*/ 2128858 h 7200899"/>
              <a:gd name="connsiteX20242" fmla="*/ 7548586 w 24516184"/>
              <a:gd name="connsiteY20242" fmla="*/ 2136199 h 7200899"/>
              <a:gd name="connsiteX20243" fmla="*/ 7563958 w 24516184"/>
              <a:gd name="connsiteY20243" fmla="*/ 2138646 h 7200899"/>
              <a:gd name="connsiteX20244" fmla="*/ 7573564 w 24516184"/>
              <a:gd name="connsiteY20244" fmla="*/ 2140180 h 7200899"/>
              <a:gd name="connsiteX20245" fmla="*/ 7686910 w 24516184"/>
              <a:gd name="connsiteY20245" fmla="*/ 2158245 h 7200899"/>
              <a:gd name="connsiteX20246" fmla="*/ 7677009 w 24516184"/>
              <a:gd name="connsiteY20246" fmla="*/ 2096622 h 7200899"/>
              <a:gd name="connsiteX20247" fmla="*/ 7692378 w 24516184"/>
              <a:gd name="connsiteY20247" fmla="*/ 2099072 h 7200899"/>
              <a:gd name="connsiteX20248" fmla="*/ 7738490 w 24516184"/>
              <a:gd name="connsiteY20248" fmla="*/ 2106419 h 7200899"/>
              <a:gd name="connsiteX20249" fmla="*/ 7799984 w 24516184"/>
              <a:gd name="connsiteY20249" fmla="*/ 2116221 h 7200899"/>
              <a:gd name="connsiteX20250" fmla="*/ 7794520 w 24516184"/>
              <a:gd name="connsiteY20250" fmla="*/ 2175397 h 7200899"/>
              <a:gd name="connsiteX20251" fmla="*/ 7856020 w 24516184"/>
              <a:gd name="connsiteY20251" fmla="*/ 2185197 h 7200899"/>
              <a:gd name="connsiteX20252" fmla="*/ 7846110 w 24516184"/>
              <a:gd name="connsiteY20252" fmla="*/ 2123571 h 7200899"/>
              <a:gd name="connsiteX20253" fmla="*/ 7922956 w 24516184"/>
              <a:gd name="connsiteY20253" fmla="*/ 2135820 h 7200899"/>
              <a:gd name="connsiteX20254" fmla="*/ 7938320 w 24516184"/>
              <a:gd name="connsiteY20254" fmla="*/ 2138271 h 7200899"/>
              <a:gd name="connsiteX20255" fmla="*/ 7969036 w 24516184"/>
              <a:gd name="connsiteY20255" fmla="*/ 2143170 h 7200899"/>
              <a:gd name="connsiteX20256" fmla="*/ 7974489 w 24516184"/>
              <a:gd name="connsiteY20256" fmla="*/ 2083997 h 7200899"/>
              <a:gd name="connsiteX20257" fmla="*/ 7913058 w 24516184"/>
              <a:gd name="connsiteY20257" fmla="*/ 2074197 h 7200899"/>
              <a:gd name="connsiteX20258" fmla="*/ 7851567 w 24516184"/>
              <a:gd name="connsiteY20258" fmla="*/ 2064398 h 7200899"/>
              <a:gd name="connsiteX20259" fmla="*/ 7903148 w 24516184"/>
              <a:gd name="connsiteY20259" fmla="*/ 2012574 h 7200899"/>
              <a:gd name="connsiteX20260" fmla="*/ 7949226 w 24516184"/>
              <a:gd name="connsiteY20260" fmla="*/ 2019923 h 7200899"/>
              <a:gd name="connsiteX20261" fmla="*/ 7954688 w 24516184"/>
              <a:gd name="connsiteY20261" fmla="*/ 1960753 h 7200899"/>
              <a:gd name="connsiteX20262" fmla="*/ 7939318 w 24516184"/>
              <a:gd name="connsiteY20262" fmla="*/ 1958303 h 7200899"/>
              <a:gd name="connsiteX20263" fmla="*/ 7944784 w 24516184"/>
              <a:gd name="connsiteY20263" fmla="*/ 1899130 h 7200899"/>
              <a:gd name="connsiteX20264" fmla="*/ 7929412 w 24516184"/>
              <a:gd name="connsiteY20264" fmla="*/ 1896680 h 7200899"/>
              <a:gd name="connsiteX20265" fmla="*/ 7950242 w 24516184"/>
              <a:gd name="connsiteY20265" fmla="*/ 1839953 h 7200899"/>
              <a:gd name="connsiteX20266" fmla="*/ 7965594 w 24516184"/>
              <a:gd name="connsiteY20266" fmla="*/ 1842405 h 7200899"/>
              <a:gd name="connsiteX20267" fmla="*/ 7975500 w 24516184"/>
              <a:gd name="connsiteY20267" fmla="*/ 1904029 h 7200899"/>
              <a:gd name="connsiteX20268" fmla="*/ 7990856 w 24516184"/>
              <a:gd name="connsiteY20268" fmla="*/ 1906476 h 7200899"/>
              <a:gd name="connsiteX20269" fmla="*/ 8042412 w 24516184"/>
              <a:gd name="connsiteY20269" fmla="*/ 1854655 h 7200899"/>
              <a:gd name="connsiteX20270" fmla="*/ 8088540 w 24516184"/>
              <a:gd name="connsiteY20270" fmla="*/ 1862005 h 7200899"/>
              <a:gd name="connsiteX20271" fmla="*/ 8119278 w 24516184"/>
              <a:gd name="connsiteY20271" fmla="*/ 1866902 h 7200899"/>
              <a:gd name="connsiteX20272" fmla="*/ 8180776 w 24516184"/>
              <a:gd name="connsiteY20272" fmla="*/ 1876702 h 7200899"/>
              <a:gd name="connsiteX20273" fmla="*/ 8196150 w 24516184"/>
              <a:gd name="connsiteY20273" fmla="*/ 1879152 h 7200899"/>
              <a:gd name="connsiteX20274" fmla="*/ 8211514 w 24516184"/>
              <a:gd name="connsiteY20274" fmla="*/ 1881604 h 7200899"/>
              <a:gd name="connsiteX20275" fmla="*/ 8226887 w 24516184"/>
              <a:gd name="connsiteY20275" fmla="*/ 1884054 h 7200899"/>
              <a:gd name="connsiteX20276" fmla="*/ 8243898 w 24516184"/>
              <a:gd name="connsiteY20276" fmla="*/ 1937427 h 7200899"/>
              <a:gd name="connsiteX20277" fmla="*/ 8252172 w 24516184"/>
              <a:gd name="connsiteY20277" fmla="*/ 1948131 h 7200899"/>
              <a:gd name="connsiteX20278" fmla="*/ 8250248 w 24516184"/>
              <a:gd name="connsiteY20278" fmla="*/ 1947822 h 7200899"/>
              <a:gd name="connsiteX20279" fmla="*/ 8236802 w 24516184"/>
              <a:gd name="connsiteY20279" fmla="*/ 1945678 h 7200899"/>
              <a:gd name="connsiteX20280" fmla="*/ 8206048 w 24516184"/>
              <a:gd name="connsiteY20280" fmla="*/ 1940779 h 7200899"/>
              <a:gd name="connsiteX20281" fmla="*/ 8144570 w 24516184"/>
              <a:gd name="connsiteY20281" fmla="*/ 1930976 h 7200899"/>
              <a:gd name="connsiteX20282" fmla="*/ 8129192 w 24516184"/>
              <a:gd name="connsiteY20282" fmla="*/ 1928529 h 7200899"/>
              <a:gd name="connsiteX20283" fmla="*/ 8113820 w 24516184"/>
              <a:gd name="connsiteY20283" fmla="*/ 1926079 h 7200899"/>
              <a:gd name="connsiteX20284" fmla="*/ 8098444 w 24516184"/>
              <a:gd name="connsiteY20284" fmla="*/ 1923627 h 7200899"/>
              <a:gd name="connsiteX20285" fmla="*/ 8083078 w 24516184"/>
              <a:gd name="connsiteY20285" fmla="*/ 1921179 h 7200899"/>
              <a:gd name="connsiteX20286" fmla="*/ 8123732 w 24516184"/>
              <a:gd name="connsiteY20286" fmla="*/ 1987702 h 7200899"/>
              <a:gd name="connsiteX20287" fmla="*/ 8139112 w 24516184"/>
              <a:gd name="connsiteY20287" fmla="*/ 1990152 h 7200899"/>
              <a:gd name="connsiteX20288" fmla="*/ 8185226 w 24516184"/>
              <a:gd name="connsiteY20288" fmla="*/ 1997505 h 7200899"/>
              <a:gd name="connsiteX20289" fmla="*/ 8200590 w 24516184"/>
              <a:gd name="connsiteY20289" fmla="*/ 1999952 h 7200899"/>
              <a:gd name="connsiteX20290" fmla="*/ 8179768 w 24516184"/>
              <a:gd name="connsiteY20290" fmla="*/ 2056673 h 7200899"/>
              <a:gd name="connsiteX20291" fmla="*/ 8102904 w 24516184"/>
              <a:gd name="connsiteY20291" fmla="*/ 2044426 h 7200899"/>
              <a:gd name="connsiteX20292" fmla="*/ 8143562 w 24516184"/>
              <a:gd name="connsiteY20292" fmla="*/ 2110948 h 7200899"/>
              <a:gd name="connsiteX20293" fmla="*/ 8128188 w 24516184"/>
              <a:gd name="connsiteY20293" fmla="*/ 2108495 h 7200899"/>
              <a:gd name="connsiteX20294" fmla="*/ 8112820 w 24516184"/>
              <a:gd name="connsiteY20294" fmla="*/ 2106047 h 7200899"/>
              <a:gd name="connsiteX20295" fmla="*/ 8020574 w 24516184"/>
              <a:gd name="connsiteY20295" fmla="*/ 2091346 h 7200899"/>
              <a:gd name="connsiteX20296" fmla="*/ 8045856 w 24516184"/>
              <a:gd name="connsiteY20296" fmla="*/ 2155420 h 7200899"/>
              <a:gd name="connsiteX20297" fmla="*/ 8122722 w 24516184"/>
              <a:gd name="connsiteY20297" fmla="*/ 2167671 h 7200899"/>
              <a:gd name="connsiteX20298" fmla="*/ 8138104 w 24516184"/>
              <a:gd name="connsiteY20298" fmla="*/ 2170122 h 7200899"/>
              <a:gd name="connsiteX20299" fmla="*/ 8153460 w 24516184"/>
              <a:gd name="connsiteY20299" fmla="*/ 2172569 h 7200899"/>
              <a:gd name="connsiteX20300" fmla="*/ 8184214 w 24516184"/>
              <a:gd name="connsiteY20300" fmla="*/ 2177471 h 7200899"/>
              <a:gd name="connsiteX20301" fmla="*/ 8209496 w 24516184"/>
              <a:gd name="connsiteY20301" fmla="*/ 2241547 h 7200899"/>
              <a:gd name="connsiteX20302" fmla="*/ 8337932 w 24516184"/>
              <a:gd name="connsiteY20302" fmla="*/ 2201971 h 7200899"/>
              <a:gd name="connsiteX20303" fmla="*/ 8368668 w 24516184"/>
              <a:gd name="connsiteY20303" fmla="*/ 2206870 h 7200899"/>
              <a:gd name="connsiteX20304" fmla="*/ 8429996 w 24516184"/>
              <a:gd name="connsiteY20304" fmla="*/ 2216669 h 7200899"/>
              <a:gd name="connsiteX20305" fmla="*/ 8466181 w 24516184"/>
              <a:gd name="connsiteY20305" fmla="*/ 2162397 h 7200899"/>
              <a:gd name="connsiteX20306" fmla="*/ 8450833 w 24516184"/>
              <a:gd name="connsiteY20306" fmla="*/ 2159943 h 7200899"/>
              <a:gd name="connsiteX20307" fmla="*/ 8440921 w 24516184"/>
              <a:gd name="connsiteY20307" fmla="*/ 2098323 h 7200899"/>
              <a:gd name="connsiteX20308" fmla="*/ 8456284 w 24516184"/>
              <a:gd name="connsiteY20308" fmla="*/ 2100774 h 7200899"/>
              <a:gd name="connsiteX20309" fmla="*/ 8482564 w 24516184"/>
              <a:gd name="connsiteY20309" fmla="*/ 1984880 h 7200899"/>
              <a:gd name="connsiteX20310" fmla="*/ 8436460 w 24516184"/>
              <a:gd name="connsiteY20310" fmla="*/ 1977530 h 7200899"/>
              <a:gd name="connsiteX20311" fmla="*/ 8405716 w 24516184"/>
              <a:gd name="connsiteY20311" fmla="*/ 1972628 h 7200899"/>
              <a:gd name="connsiteX20312" fmla="*/ 8493486 w 24516184"/>
              <a:gd name="connsiteY20312" fmla="*/ 1866530 h 7200899"/>
              <a:gd name="connsiteX20313" fmla="*/ 8524251 w 24516184"/>
              <a:gd name="connsiteY20313" fmla="*/ 1871429 h 7200899"/>
              <a:gd name="connsiteX20314" fmla="*/ 8539612 w 24516184"/>
              <a:gd name="connsiteY20314" fmla="*/ 1873879 h 7200899"/>
              <a:gd name="connsiteX20315" fmla="*/ 8554994 w 24516184"/>
              <a:gd name="connsiteY20315" fmla="*/ 1876330 h 7200899"/>
              <a:gd name="connsiteX20316" fmla="*/ 8570355 w 24516184"/>
              <a:gd name="connsiteY20316" fmla="*/ 1878780 h 7200899"/>
              <a:gd name="connsiteX20317" fmla="*/ 8605559 w 24516184"/>
              <a:gd name="connsiteY20317" fmla="*/ 2004477 h 7200899"/>
              <a:gd name="connsiteX20318" fmla="*/ 8574821 w 24516184"/>
              <a:gd name="connsiteY20318" fmla="*/ 1999577 h 7200899"/>
              <a:gd name="connsiteX20319" fmla="*/ 8559439 w 24516184"/>
              <a:gd name="connsiteY20319" fmla="*/ 1997129 h 7200899"/>
              <a:gd name="connsiteX20320" fmla="*/ 8553976 w 24516184"/>
              <a:gd name="connsiteY20320" fmla="*/ 2056301 h 7200899"/>
              <a:gd name="connsiteX20321" fmla="*/ 8656132 w 24516184"/>
              <a:gd name="connsiteY20321" fmla="*/ 2132621 h 7200899"/>
              <a:gd name="connsiteX20322" fmla="*/ 8692337 w 24516184"/>
              <a:gd name="connsiteY20322" fmla="*/ 2078355 h 7200899"/>
              <a:gd name="connsiteX20323" fmla="*/ 8769192 w 24516184"/>
              <a:gd name="connsiteY20323" fmla="*/ 2090599 h 7200899"/>
              <a:gd name="connsiteX20324" fmla="*/ 8784566 w 24516184"/>
              <a:gd name="connsiteY20324" fmla="*/ 2093049 h 7200899"/>
              <a:gd name="connsiteX20325" fmla="*/ 8779095 w 24516184"/>
              <a:gd name="connsiteY20325" fmla="*/ 2152222 h 7200899"/>
              <a:gd name="connsiteX20326" fmla="*/ 8825232 w 24516184"/>
              <a:gd name="connsiteY20326" fmla="*/ 2159573 h 7200899"/>
              <a:gd name="connsiteX20327" fmla="*/ 8855951 w 24516184"/>
              <a:gd name="connsiteY20327" fmla="*/ 2164473 h 7200899"/>
              <a:gd name="connsiteX20328" fmla="*/ 8868527 w 24516184"/>
              <a:gd name="connsiteY20328" fmla="*/ 2157781 h 7200899"/>
              <a:gd name="connsiteX20329" fmla="*/ 8862768 w 24516184"/>
              <a:gd name="connsiteY20329" fmla="*/ 2147200 h 7200899"/>
              <a:gd name="connsiteX20330" fmla="*/ 8848248 w 24516184"/>
              <a:gd name="connsiteY20330" fmla="*/ 2138317 h 7200899"/>
              <a:gd name="connsiteX20331" fmla="*/ 8834670 w 24516184"/>
              <a:gd name="connsiteY20331" fmla="*/ 2135213 h 7200899"/>
              <a:gd name="connsiteX20332" fmla="*/ 8834659 w 24516184"/>
              <a:gd name="connsiteY20332" fmla="*/ 2135211 h 7200899"/>
              <a:gd name="connsiteX20333" fmla="*/ 8834659 w 24516184"/>
              <a:gd name="connsiteY20333" fmla="*/ 2135210 h 7200899"/>
              <a:gd name="connsiteX20334" fmla="*/ 8851349 w 24516184"/>
              <a:gd name="connsiteY20334" fmla="*/ 2128490 h 7200899"/>
              <a:gd name="connsiteX20335" fmla="*/ 8851874 w 24516184"/>
              <a:gd name="connsiteY20335" fmla="*/ 2127371 h 7200899"/>
              <a:gd name="connsiteX20336" fmla="*/ 8851893 w 24516184"/>
              <a:gd name="connsiteY20336" fmla="*/ 2127395 h 7200899"/>
              <a:gd name="connsiteX20337" fmla="*/ 8851893 w 24516184"/>
              <a:gd name="connsiteY20337" fmla="*/ 2127394 h 7200899"/>
              <a:gd name="connsiteX20338" fmla="*/ 8851874 w 24516184"/>
              <a:gd name="connsiteY20338" fmla="*/ 2127370 h 7200899"/>
              <a:gd name="connsiteX20339" fmla="*/ 8851349 w 24516184"/>
              <a:gd name="connsiteY20339" fmla="*/ 2128489 h 7200899"/>
              <a:gd name="connsiteX20340" fmla="*/ 8834659 w 24516184"/>
              <a:gd name="connsiteY20340" fmla="*/ 2135210 h 7200899"/>
              <a:gd name="connsiteX20341" fmla="*/ 8809393 w 24516184"/>
              <a:gd name="connsiteY20341" fmla="*/ 2071136 h 7200899"/>
              <a:gd name="connsiteX20342" fmla="*/ 8840111 w 24516184"/>
              <a:gd name="connsiteY20342" fmla="*/ 2076037 h 7200899"/>
              <a:gd name="connsiteX20343" fmla="*/ 8850183 w 24516184"/>
              <a:gd name="connsiteY20343" fmla="*/ 2077643 h 7200899"/>
              <a:gd name="connsiteX20344" fmla="*/ 8851592 w 24516184"/>
              <a:gd name="connsiteY20344" fmla="*/ 2069024 h 7200899"/>
              <a:gd name="connsiteX20345" fmla="*/ 8866853 w 24516184"/>
              <a:gd name="connsiteY20345" fmla="*/ 2046125 h 7200899"/>
              <a:gd name="connsiteX20346" fmla="*/ 8851493 w 24516184"/>
              <a:gd name="connsiteY20346" fmla="*/ 2043679 h 7200899"/>
              <a:gd name="connsiteX20347" fmla="*/ 8877766 w 24516184"/>
              <a:gd name="connsiteY20347" fmla="*/ 1927778 h 7200899"/>
              <a:gd name="connsiteX20348" fmla="*/ 8775668 w 24516184"/>
              <a:gd name="connsiteY20348" fmla="*/ 1851456 h 7200899"/>
              <a:gd name="connsiteX20349" fmla="*/ 8796491 w 24516184"/>
              <a:gd name="connsiteY20349" fmla="*/ 1794734 h 7200899"/>
              <a:gd name="connsiteX20350" fmla="*/ 8791034 w 24516184"/>
              <a:gd name="connsiteY20350" fmla="*/ 1853909 h 7200899"/>
              <a:gd name="connsiteX20351" fmla="*/ 8806419 w 24516184"/>
              <a:gd name="connsiteY20351" fmla="*/ 1856358 h 7200899"/>
              <a:gd name="connsiteX20352" fmla="*/ 8811879 w 24516184"/>
              <a:gd name="connsiteY20352" fmla="*/ 1797184 h 7200899"/>
              <a:gd name="connsiteX20353" fmla="*/ 8868236 w 24516184"/>
              <a:gd name="connsiteY20353" fmla="*/ 1798673 h 7200899"/>
              <a:gd name="connsiteX20354" fmla="*/ 8883517 w 24516184"/>
              <a:gd name="connsiteY20354" fmla="*/ 1770119 h 7200899"/>
              <a:gd name="connsiteX20355" fmla="*/ 8883523 w 24516184"/>
              <a:gd name="connsiteY20355" fmla="*/ 1770120 h 7200899"/>
              <a:gd name="connsiteX20356" fmla="*/ 8894142 w 24516184"/>
              <a:gd name="connsiteY20356" fmla="*/ 1750263 h 7200899"/>
              <a:gd name="connsiteX20357" fmla="*/ 8894142 w 24516184"/>
              <a:gd name="connsiteY20357" fmla="*/ 1750261 h 7200899"/>
              <a:gd name="connsiteX20358" fmla="*/ 8883517 w 24516184"/>
              <a:gd name="connsiteY20358" fmla="*/ 1770119 h 7200899"/>
              <a:gd name="connsiteX20359" fmla="*/ 8863410 w 24516184"/>
              <a:gd name="connsiteY20359" fmla="*/ 1745360 h 7200899"/>
              <a:gd name="connsiteX20360" fmla="*/ 8832698 w 24516184"/>
              <a:gd name="connsiteY20360" fmla="*/ 1740462 h 7200899"/>
              <a:gd name="connsiteX20361" fmla="*/ 8868861 w 24516184"/>
              <a:gd name="connsiteY20361" fmla="*/ 1686186 h 7200899"/>
              <a:gd name="connsiteX20362" fmla="*/ 8874311 w 24516184"/>
              <a:gd name="connsiteY20362" fmla="*/ 1627011 h 7200899"/>
              <a:gd name="connsiteX20363" fmla="*/ 8945751 w 24516184"/>
              <a:gd name="connsiteY20363" fmla="*/ 1698435 h 7200899"/>
              <a:gd name="connsiteX20364" fmla="*/ 8976506 w 24516184"/>
              <a:gd name="connsiteY20364" fmla="*/ 1703336 h 7200899"/>
              <a:gd name="connsiteX20365" fmla="*/ 8991857 w 24516184"/>
              <a:gd name="connsiteY20365" fmla="*/ 1705787 h 7200899"/>
              <a:gd name="connsiteX20366" fmla="*/ 9007221 w 24516184"/>
              <a:gd name="connsiteY20366" fmla="*/ 1708233 h 7200899"/>
              <a:gd name="connsiteX20367" fmla="*/ 9037958 w 24516184"/>
              <a:gd name="connsiteY20367" fmla="*/ 1713137 h 7200899"/>
              <a:gd name="connsiteX20368" fmla="*/ 9036987 w 24516184"/>
              <a:gd name="connsiteY20368" fmla="*/ 1747156 h 7200899"/>
              <a:gd name="connsiteX20369" fmla="*/ 9057322 w 24516184"/>
              <a:gd name="connsiteY20369" fmla="*/ 1750394 h 7200899"/>
              <a:gd name="connsiteX20370" fmla="*/ 9042625 w 24516184"/>
              <a:gd name="connsiteY20370" fmla="*/ 1756498 h 7200899"/>
              <a:gd name="connsiteX20371" fmla="*/ 9038221 w 24516184"/>
              <a:gd name="connsiteY20371" fmla="*/ 1759207 h 7200899"/>
              <a:gd name="connsiteX20372" fmla="*/ 9038957 w 24516184"/>
              <a:gd name="connsiteY20372" fmla="*/ 1765786 h 7200899"/>
              <a:gd name="connsiteX20373" fmla="*/ 9038240 w 24516184"/>
              <a:gd name="connsiteY20373" fmla="*/ 1759208 h 7200899"/>
              <a:gd name="connsiteX20374" fmla="*/ 9042625 w 24516184"/>
              <a:gd name="connsiteY20374" fmla="*/ 1756499 h 7200899"/>
              <a:gd name="connsiteX20375" fmla="*/ 9057322 w 24516184"/>
              <a:gd name="connsiteY20375" fmla="*/ 1750395 h 7200899"/>
              <a:gd name="connsiteX20376" fmla="*/ 9057336 w 24516184"/>
              <a:gd name="connsiteY20376" fmla="*/ 1750402 h 7200899"/>
              <a:gd name="connsiteX20377" fmla="*/ 9057322 w 24516184"/>
              <a:gd name="connsiteY20377" fmla="*/ 1750394 h 7200899"/>
              <a:gd name="connsiteX20378" fmla="*/ 9057336 w 24516184"/>
              <a:gd name="connsiteY20378" fmla="*/ 1750397 h 7200899"/>
              <a:gd name="connsiteX20379" fmla="*/ 9057342 w 24516184"/>
              <a:gd name="connsiteY20379" fmla="*/ 1750394 h 7200899"/>
              <a:gd name="connsiteX20380" fmla="*/ 9057342 w 24516184"/>
              <a:gd name="connsiteY20380" fmla="*/ 1750400 h 7200899"/>
              <a:gd name="connsiteX20381" fmla="*/ 9071743 w 24516184"/>
              <a:gd name="connsiteY20381" fmla="*/ 1752695 h 7200899"/>
              <a:gd name="connsiteX20382" fmla="*/ 9103436 w 24516184"/>
              <a:gd name="connsiteY20382" fmla="*/ 1757748 h 7200899"/>
              <a:gd name="connsiteX20383" fmla="*/ 9097972 w 24516184"/>
              <a:gd name="connsiteY20383" fmla="*/ 1816918 h 7200899"/>
              <a:gd name="connsiteX20384" fmla="*/ 9113342 w 24516184"/>
              <a:gd name="connsiteY20384" fmla="*/ 1819371 h 7200899"/>
              <a:gd name="connsiteX20385" fmla="*/ 9144083 w 24516184"/>
              <a:gd name="connsiteY20385" fmla="*/ 1824270 h 7200899"/>
              <a:gd name="connsiteX20386" fmla="*/ 9209468 w 24516184"/>
              <a:gd name="connsiteY20386" fmla="*/ 1833758 h 7200899"/>
              <a:gd name="connsiteX20387" fmla="*/ 9229697 w 24516184"/>
              <a:gd name="connsiteY20387" fmla="*/ 1834540 h 7200899"/>
              <a:gd name="connsiteX20388" fmla="*/ 9230258 w 24516184"/>
              <a:gd name="connsiteY20388" fmla="*/ 1829161 h 7200899"/>
              <a:gd name="connsiteX20389" fmla="*/ 9247669 w 24516184"/>
              <a:gd name="connsiteY20389" fmla="*/ 1806612 h 7200899"/>
              <a:gd name="connsiteX20390" fmla="*/ 9258332 w 24516184"/>
              <a:gd name="connsiteY20390" fmla="*/ 1833640 h 7200899"/>
              <a:gd name="connsiteX20391" fmla="*/ 9258287 w 24516184"/>
              <a:gd name="connsiteY20391" fmla="*/ 1835646 h 7200899"/>
              <a:gd name="connsiteX20392" fmla="*/ 9263850 w 24516184"/>
              <a:gd name="connsiteY20392" fmla="*/ 1835861 h 7200899"/>
              <a:gd name="connsiteX20393" fmla="*/ 9318565 w 24516184"/>
              <a:gd name="connsiteY20393" fmla="*/ 1792047 h 7200899"/>
              <a:gd name="connsiteX20394" fmla="*/ 9333948 w 24516184"/>
              <a:gd name="connsiteY20394" fmla="*/ 1794496 h 7200899"/>
              <a:gd name="connsiteX20395" fmla="*/ 9355697 w 24516184"/>
              <a:gd name="connsiteY20395" fmla="*/ 1772633 h 7200899"/>
              <a:gd name="connsiteX20396" fmla="*/ 9354754 w 24516184"/>
              <a:gd name="connsiteY20396" fmla="*/ 1737774 h 7200899"/>
              <a:gd name="connsiteX20397" fmla="*/ 9354754 w 24516184"/>
              <a:gd name="connsiteY20397" fmla="*/ 1737773 h 7200899"/>
              <a:gd name="connsiteX20398" fmla="*/ 9360236 w 24516184"/>
              <a:gd name="connsiteY20398" fmla="*/ 1678602 h 7200899"/>
              <a:gd name="connsiteX20399" fmla="*/ 9406328 w 24516184"/>
              <a:gd name="connsiteY20399" fmla="*/ 1685947 h 7200899"/>
              <a:gd name="connsiteX20400" fmla="*/ 9452443 w 24516184"/>
              <a:gd name="connsiteY20400" fmla="*/ 1693297 h 7200899"/>
              <a:gd name="connsiteX20401" fmla="*/ 9513910 w 24516184"/>
              <a:gd name="connsiteY20401" fmla="*/ 1703095 h 7200899"/>
              <a:gd name="connsiteX20402" fmla="*/ 9534747 w 24516184"/>
              <a:gd name="connsiteY20402" fmla="*/ 1646378 h 7200899"/>
              <a:gd name="connsiteX20403" fmla="*/ 9504011 w 24516184"/>
              <a:gd name="connsiteY20403" fmla="*/ 1641472 h 7200899"/>
              <a:gd name="connsiteX20404" fmla="*/ 9488646 w 24516184"/>
              <a:gd name="connsiteY20404" fmla="*/ 1639023 h 7200899"/>
              <a:gd name="connsiteX20405" fmla="*/ 9457908 w 24516184"/>
              <a:gd name="connsiteY20405" fmla="*/ 1634127 h 7200899"/>
              <a:gd name="connsiteX20406" fmla="*/ 9406018 w 24516184"/>
              <a:gd name="connsiteY20406" fmla="*/ 1625855 h 7200899"/>
              <a:gd name="connsiteX20407" fmla="*/ 9334945 w 24516184"/>
              <a:gd name="connsiteY20407" fmla="*/ 1614527 h 7200899"/>
              <a:gd name="connsiteX20408" fmla="*/ 9283381 w 24516184"/>
              <a:gd name="connsiteY20408" fmla="*/ 1666347 h 7200899"/>
              <a:gd name="connsiteX20409" fmla="*/ 9181279 w 24516184"/>
              <a:gd name="connsiteY20409" fmla="*/ 1590028 h 7200899"/>
              <a:gd name="connsiteX20410" fmla="*/ 9217465 w 24516184"/>
              <a:gd name="connsiteY20410" fmla="*/ 1535753 h 7200899"/>
              <a:gd name="connsiteX20411" fmla="*/ 9309664 w 24516184"/>
              <a:gd name="connsiteY20411" fmla="*/ 1550451 h 7200899"/>
              <a:gd name="connsiteX20412" fmla="*/ 9325051 w 24516184"/>
              <a:gd name="connsiteY20412" fmla="*/ 1552903 h 7200899"/>
              <a:gd name="connsiteX20413" fmla="*/ 9417242 w 24516184"/>
              <a:gd name="connsiteY20413" fmla="*/ 1567602 h 7200899"/>
              <a:gd name="connsiteX20414" fmla="*/ 9447996 w 24516184"/>
              <a:gd name="connsiteY20414" fmla="*/ 1572501 h 7200899"/>
              <a:gd name="connsiteX20415" fmla="*/ 9509463 w 24516184"/>
              <a:gd name="connsiteY20415" fmla="*/ 1582302 h 7200899"/>
              <a:gd name="connsiteX20416" fmla="*/ 9499543 w 24516184"/>
              <a:gd name="connsiteY20416" fmla="*/ 1520682 h 7200899"/>
              <a:gd name="connsiteX20417" fmla="*/ 9581860 w 24516184"/>
              <a:gd name="connsiteY20417" fmla="*/ 1473755 h 7200899"/>
              <a:gd name="connsiteX20418" fmla="*/ 9643355 w 24516184"/>
              <a:gd name="connsiteY20418" fmla="*/ 1483556 h 7200899"/>
              <a:gd name="connsiteX20419" fmla="*/ 9648817 w 24516184"/>
              <a:gd name="connsiteY20419" fmla="*/ 1424381 h 7200899"/>
              <a:gd name="connsiteX20420" fmla="*/ 9731118 w 24516184"/>
              <a:gd name="connsiteY20420" fmla="*/ 1377459 h 7200899"/>
              <a:gd name="connsiteX20421" fmla="*/ 9838686 w 24516184"/>
              <a:gd name="connsiteY20421" fmla="*/ 1394609 h 7200899"/>
              <a:gd name="connsiteX20422" fmla="*/ 9802446 w 24516184"/>
              <a:gd name="connsiteY20422" fmla="*/ 1448880 h 7200899"/>
              <a:gd name="connsiteX20423" fmla="*/ 9679538 w 24516184"/>
              <a:gd name="connsiteY20423" fmla="*/ 1429281 h 7200899"/>
              <a:gd name="connsiteX20424" fmla="*/ 9674087 w 24516184"/>
              <a:gd name="connsiteY20424" fmla="*/ 1488452 h 7200899"/>
              <a:gd name="connsiteX20425" fmla="*/ 9689458 w 24516184"/>
              <a:gd name="connsiteY20425" fmla="*/ 1490903 h 7200899"/>
              <a:gd name="connsiteX20426" fmla="*/ 9720171 w 24516184"/>
              <a:gd name="connsiteY20426" fmla="*/ 1495807 h 7200899"/>
              <a:gd name="connsiteX20427" fmla="*/ 9745485 w 24516184"/>
              <a:gd name="connsiteY20427" fmla="*/ 1559879 h 7200899"/>
              <a:gd name="connsiteX20428" fmla="*/ 9797001 w 24516184"/>
              <a:gd name="connsiteY20428" fmla="*/ 1508053 h 7200899"/>
              <a:gd name="connsiteX20429" fmla="*/ 9881653 w 24516184"/>
              <a:gd name="connsiteY20429" fmla="*/ 1521528 h 7200899"/>
              <a:gd name="connsiteX20430" fmla="*/ 9950838 w 24516184"/>
              <a:gd name="connsiteY20430" fmla="*/ 1532552 h 7200899"/>
              <a:gd name="connsiteX20431" fmla="*/ 9966186 w 24516184"/>
              <a:gd name="connsiteY20431" fmla="*/ 1535002 h 7200899"/>
              <a:gd name="connsiteX20432" fmla="*/ 9996933 w 24516184"/>
              <a:gd name="connsiteY20432" fmla="*/ 1539901 h 7200899"/>
              <a:gd name="connsiteX20433" fmla="*/ 10027684 w 24516184"/>
              <a:gd name="connsiteY20433" fmla="*/ 1544802 h 7200899"/>
              <a:gd name="connsiteX20434" fmla="*/ 10059335 w 24516184"/>
              <a:gd name="connsiteY20434" fmla="*/ 1549846 h 7200899"/>
              <a:gd name="connsiteX20435" fmla="*/ 10031705 w 24516184"/>
              <a:gd name="connsiteY20435" fmla="*/ 1522472 h 7200899"/>
              <a:gd name="connsiteX20436" fmla="*/ 9995919 w 24516184"/>
              <a:gd name="connsiteY20436" fmla="*/ 1384178 h 7200899"/>
              <a:gd name="connsiteX20437" fmla="*/ 10056703 w 24516184"/>
              <a:gd name="connsiteY20437" fmla="*/ 1324812 h 7200899"/>
              <a:gd name="connsiteX20438" fmla="*/ 10088529 w 24516184"/>
              <a:gd name="connsiteY20438" fmla="*/ 1323058 h 7200899"/>
              <a:gd name="connsiteX20439" fmla="*/ 10120975 w 24516184"/>
              <a:gd name="connsiteY20439" fmla="*/ 1331750 h 7200899"/>
              <a:gd name="connsiteX20440" fmla="*/ 10200112 w 24516184"/>
              <a:gd name="connsiteY20440" fmla="*/ 1487153 h 7200899"/>
              <a:gd name="connsiteX20441" fmla="*/ 10192793 w 24516184"/>
              <a:gd name="connsiteY20441" fmla="*/ 1511077 h 7200899"/>
              <a:gd name="connsiteX20442" fmla="*/ 10211858 w 24516184"/>
              <a:gd name="connsiteY20442" fmla="*/ 1514111 h 7200899"/>
              <a:gd name="connsiteX20443" fmla="*/ 10340555 w 24516184"/>
              <a:gd name="connsiteY20443" fmla="*/ 1534629 h 7200899"/>
              <a:gd name="connsiteX20444" fmla="*/ 10417422 w 24516184"/>
              <a:gd name="connsiteY20444" fmla="*/ 1546879 h 7200899"/>
              <a:gd name="connsiteX20445" fmla="*/ 10448160 w 24516184"/>
              <a:gd name="connsiteY20445" fmla="*/ 1551777 h 7200899"/>
              <a:gd name="connsiteX20446" fmla="*/ 10452494 w 24516184"/>
              <a:gd name="connsiteY20446" fmla="*/ 1552468 h 7200899"/>
              <a:gd name="connsiteX20447" fmla="*/ 10446909 w 24516184"/>
              <a:gd name="connsiteY20447" fmla="*/ 1534612 h 7200899"/>
              <a:gd name="connsiteX20448" fmla="*/ 10473988 w 24516184"/>
              <a:gd name="connsiteY20448" fmla="*/ 1470012 h 7200899"/>
              <a:gd name="connsiteX20449" fmla="*/ 10532232 w 24516184"/>
              <a:gd name="connsiteY20449" fmla="*/ 1518194 h 7200899"/>
              <a:gd name="connsiteX20450" fmla="*/ 10521575 w 24516184"/>
              <a:gd name="connsiteY20450" fmla="*/ 1563479 h 7200899"/>
              <a:gd name="connsiteX20451" fmla="*/ 10525023 w 24516184"/>
              <a:gd name="connsiteY20451" fmla="*/ 1564027 h 7200899"/>
              <a:gd name="connsiteX20452" fmla="*/ 10611768 w 24516184"/>
              <a:gd name="connsiteY20452" fmla="*/ 1637900 h 7200899"/>
              <a:gd name="connsiteX20453" fmla="*/ 10755552 w 24516184"/>
              <a:gd name="connsiteY20453" fmla="*/ 1600778 h 7200899"/>
              <a:gd name="connsiteX20454" fmla="*/ 10822487 w 24516184"/>
              <a:gd name="connsiteY20454" fmla="*/ 1551405 h 7200899"/>
              <a:gd name="connsiteX20455" fmla="*/ 10909234 w 24516184"/>
              <a:gd name="connsiteY20455" fmla="*/ 1625279 h 7200899"/>
              <a:gd name="connsiteX20456" fmla="*/ 10945423 w 24516184"/>
              <a:gd name="connsiteY20456" fmla="*/ 1571004 h 7200899"/>
              <a:gd name="connsiteX20457" fmla="*/ 11032178 w 24516184"/>
              <a:gd name="connsiteY20457" fmla="*/ 1644879 h 7200899"/>
              <a:gd name="connsiteX20458" fmla="*/ 11053310 w 24516184"/>
              <a:gd name="connsiteY20458" fmla="*/ 1648247 h 7200899"/>
              <a:gd name="connsiteX20459" fmla="*/ 11064406 w 24516184"/>
              <a:gd name="connsiteY20459" fmla="*/ 1650015 h 7200899"/>
              <a:gd name="connsiteX20460" fmla="*/ 11093647 w 24516184"/>
              <a:gd name="connsiteY20460" fmla="*/ 1654677 h 7200899"/>
              <a:gd name="connsiteX20461" fmla="*/ 11124385 w 24516184"/>
              <a:gd name="connsiteY20461" fmla="*/ 1659576 h 7200899"/>
              <a:gd name="connsiteX20462" fmla="*/ 11211132 w 24516184"/>
              <a:gd name="connsiteY20462" fmla="*/ 1733450 h 7200899"/>
              <a:gd name="connsiteX20463" fmla="*/ 11324171 w 24516184"/>
              <a:gd name="connsiteY20463" fmla="*/ 1691425 h 7200899"/>
              <a:gd name="connsiteX20464" fmla="*/ 11354907 w 24516184"/>
              <a:gd name="connsiteY20464" fmla="*/ 1696326 h 7200899"/>
              <a:gd name="connsiteX20465" fmla="*/ 11401012 w 24516184"/>
              <a:gd name="connsiteY20465" fmla="*/ 1703672 h 7200899"/>
              <a:gd name="connsiteX20466" fmla="*/ 11616162 w 24516184"/>
              <a:gd name="connsiteY20466" fmla="*/ 1737976 h 7200899"/>
              <a:gd name="connsiteX20467" fmla="*/ 11646896 w 24516184"/>
              <a:gd name="connsiteY20467" fmla="*/ 1742875 h 7200899"/>
              <a:gd name="connsiteX20468" fmla="*/ 11693004 w 24516184"/>
              <a:gd name="connsiteY20468" fmla="*/ 1750226 h 7200899"/>
              <a:gd name="connsiteX20469" fmla="*/ 11708372 w 24516184"/>
              <a:gd name="connsiteY20469" fmla="*/ 1752676 h 7200899"/>
              <a:gd name="connsiteX20470" fmla="*/ 11723740 w 24516184"/>
              <a:gd name="connsiteY20470" fmla="*/ 1755126 h 7200899"/>
              <a:gd name="connsiteX20471" fmla="*/ 11846684 w 24516184"/>
              <a:gd name="connsiteY20471" fmla="*/ 1774725 h 7200899"/>
              <a:gd name="connsiteX20472" fmla="*/ 11862056 w 24516184"/>
              <a:gd name="connsiteY20472" fmla="*/ 1777174 h 7200899"/>
              <a:gd name="connsiteX20473" fmla="*/ 11990456 w 24516184"/>
              <a:gd name="connsiteY20473" fmla="*/ 1737601 h 7200899"/>
              <a:gd name="connsiteX20474" fmla="*/ 11938590 w 24516184"/>
              <a:gd name="connsiteY20474" fmla="*/ 1729333 h 7200899"/>
              <a:gd name="connsiteX20475" fmla="*/ 11936828 w 24516184"/>
              <a:gd name="connsiteY20475" fmla="*/ 1729052 h 7200899"/>
              <a:gd name="connsiteX20476" fmla="*/ 11924152 w 24516184"/>
              <a:gd name="connsiteY20476" fmla="*/ 1739452 h 7200899"/>
              <a:gd name="connsiteX20477" fmla="*/ 11901624 w 24516184"/>
              <a:gd name="connsiteY20477" fmla="*/ 1739706 h 7200899"/>
              <a:gd name="connsiteX20478" fmla="*/ 11889796 w 24516184"/>
              <a:gd name="connsiteY20478" fmla="*/ 1721555 h 7200899"/>
              <a:gd name="connsiteX20479" fmla="*/ 11865592 w 24516184"/>
              <a:gd name="connsiteY20479" fmla="*/ 1717696 h 7200899"/>
              <a:gd name="connsiteX20480" fmla="*/ 11821408 w 24516184"/>
              <a:gd name="connsiteY20480" fmla="*/ 1710652 h 7200899"/>
              <a:gd name="connsiteX20481" fmla="*/ 11796124 w 24516184"/>
              <a:gd name="connsiteY20481" fmla="*/ 1646579 h 7200899"/>
              <a:gd name="connsiteX20482" fmla="*/ 11857604 w 24516184"/>
              <a:gd name="connsiteY20482" fmla="*/ 1656380 h 7200899"/>
              <a:gd name="connsiteX20483" fmla="*/ 11880132 w 24516184"/>
              <a:gd name="connsiteY20483" fmla="*/ 1659970 h 7200899"/>
              <a:gd name="connsiteX20484" fmla="*/ 11880044 w 24516184"/>
              <a:gd name="connsiteY20484" fmla="*/ 1654051 h 7200899"/>
              <a:gd name="connsiteX20485" fmla="*/ 11905310 w 24516184"/>
              <a:gd name="connsiteY20485" fmla="*/ 1633644 h 7200899"/>
              <a:gd name="connsiteX20486" fmla="*/ 11947348 w 24516184"/>
              <a:gd name="connsiteY20486" fmla="*/ 1641551 h 7200899"/>
              <a:gd name="connsiteX20487" fmla="*/ 11949278 w 24516184"/>
              <a:gd name="connsiteY20487" fmla="*/ 1644179 h 7200899"/>
              <a:gd name="connsiteX20488" fmla="*/ 11973852 w 24516184"/>
              <a:gd name="connsiteY20488" fmla="*/ 1625112 h 7200899"/>
              <a:gd name="connsiteX20489" fmla="*/ 12004338 w 24516184"/>
              <a:gd name="connsiteY20489" fmla="*/ 1658719 h 7200899"/>
              <a:gd name="connsiteX20490" fmla="*/ 11998532 w 24516184"/>
              <a:gd name="connsiteY20490" fmla="*/ 1678846 h 7200899"/>
              <a:gd name="connsiteX20491" fmla="*/ 12026648 w 24516184"/>
              <a:gd name="connsiteY20491" fmla="*/ 1683329 h 7200899"/>
              <a:gd name="connsiteX20492" fmla="*/ 12134218 w 24516184"/>
              <a:gd name="connsiteY20492" fmla="*/ 1700478 h 7200899"/>
              <a:gd name="connsiteX20493" fmla="*/ 12184784 w 24516184"/>
              <a:gd name="connsiteY20493" fmla="*/ 1699158 h 7200899"/>
              <a:gd name="connsiteX20494" fmla="*/ 12192196 w 24516184"/>
              <a:gd name="connsiteY20494" fmla="*/ 1694690 h 7200899"/>
              <a:gd name="connsiteX20495" fmla="*/ 12191618 w 24516184"/>
              <a:gd name="connsiteY20495" fmla="*/ 1683670 h 7200899"/>
              <a:gd name="connsiteX20496" fmla="*/ 12197860 w 24516184"/>
              <a:gd name="connsiteY20496" fmla="*/ 1656851 h 7200899"/>
              <a:gd name="connsiteX20497" fmla="*/ 12201256 w 24516184"/>
              <a:gd name="connsiteY20497" fmla="*/ 1651121 h 7200899"/>
              <a:gd name="connsiteX20498" fmla="*/ 12170416 w 24516184"/>
              <a:gd name="connsiteY20498" fmla="*/ 1646204 h 7200899"/>
              <a:gd name="connsiteX20499" fmla="*/ 12175876 w 24516184"/>
              <a:gd name="connsiteY20499" fmla="*/ 1587031 h 7200899"/>
              <a:gd name="connsiteX20500" fmla="*/ 12298836 w 24516184"/>
              <a:gd name="connsiteY20500" fmla="*/ 1606630 h 7200899"/>
              <a:gd name="connsiteX20501" fmla="*/ 12341104 w 24516184"/>
              <a:gd name="connsiteY20501" fmla="*/ 1613366 h 7200899"/>
              <a:gd name="connsiteX20502" fmla="*/ 12360316 w 24516184"/>
              <a:gd name="connsiteY20502" fmla="*/ 1616432 h 7200899"/>
              <a:gd name="connsiteX20503" fmla="*/ 12411892 w 24516184"/>
              <a:gd name="connsiteY20503" fmla="*/ 1564607 h 7200899"/>
              <a:gd name="connsiteX20504" fmla="*/ 12473368 w 24516184"/>
              <a:gd name="connsiteY20504" fmla="*/ 1574407 h 7200899"/>
              <a:gd name="connsiteX20505" fmla="*/ 12544760 w 24516184"/>
              <a:gd name="connsiteY20505" fmla="*/ 1645831 h 7200899"/>
              <a:gd name="connsiteX20506" fmla="*/ 12549592 w 24516184"/>
              <a:gd name="connsiteY20506" fmla="*/ 1699140 h 7200899"/>
              <a:gd name="connsiteX20507" fmla="*/ 12594330 w 24516184"/>
              <a:gd name="connsiteY20507" fmla="*/ 1711317 h 7200899"/>
              <a:gd name="connsiteX20508" fmla="*/ 12588680 w 24516184"/>
              <a:gd name="connsiteY20508" fmla="*/ 1694230 h 7200899"/>
              <a:gd name="connsiteX20509" fmla="*/ 12612048 w 24516184"/>
              <a:gd name="connsiteY20509" fmla="*/ 1587419 h 7200899"/>
              <a:gd name="connsiteX20510" fmla="*/ 12645552 w 24516184"/>
              <a:gd name="connsiteY20510" fmla="*/ 1657278 h 7200899"/>
              <a:gd name="connsiteX20511" fmla="*/ 12654424 w 24516184"/>
              <a:gd name="connsiteY20511" fmla="*/ 1723356 h 7200899"/>
              <a:gd name="connsiteX20512" fmla="*/ 12662264 w 24516184"/>
              <a:gd name="connsiteY20512" fmla="*/ 1724604 h 7200899"/>
              <a:gd name="connsiteX20513" fmla="*/ 12708372 w 24516184"/>
              <a:gd name="connsiteY20513" fmla="*/ 1731953 h 7200899"/>
              <a:gd name="connsiteX20514" fmla="*/ 12714820 w 24516184"/>
              <a:gd name="connsiteY20514" fmla="*/ 1722163 h 7200899"/>
              <a:gd name="connsiteX20515" fmla="*/ 12700320 w 24516184"/>
              <a:gd name="connsiteY20515" fmla="*/ 1688073 h 7200899"/>
              <a:gd name="connsiteX20516" fmla="*/ 12692544 w 24516184"/>
              <a:gd name="connsiteY20516" fmla="*/ 1658533 h 7200899"/>
              <a:gd name="connsiteX20517" fmla="*/ 12676218 w 24516184"/>
              <a:gd name="connsiteY20517" fmla="*/ 1636760 h 7200899"/>
              <a:gd name="connsiteX20518" fmla="*/ 12627072 w 24516184"/>
              <a:gd name="connsiteY20518" fmla="*/ 1598906 h 7200899"/>
              <a:gd name="connsiteX20519" fmla="*/ 12703932 w 24516184"/>
              <a:gd name="connsiteY20519" fmla="*/ 1611157 h 7200899"/>
              <a:gd name="connsiteX20520" fmla="*/ 12747056 w 24516184"/>
              <a:gd name="connsiteY20520" fmla="*/ 1611252 h 7200899"/>
              <a:gd name="connsiteX20521" fmla="*/ 12747490 w 24516184"/>
              <a:gd name="connsiteY20521" fmla="*/ 1578477 h 7200899"/>
              <a:gd name="connsiteX20522" fmla="*/ 12775792 w 24516184"/>
              <a:gd name="connsiteY20522" fmla="*/ 1553181 h 7200899"/>
              <a:gd name="connsiteX20523" fmla="*/ 12793122 w 24516184"/>
              <a:gd name="connsiteY20523" fmla="*/ 1602419 h 7200899"/>
              <a:gd name="connsiteX20524" fmla="*/ 12808484 w 24516184"/>
              <a:gd name="connsiteY20524" fmla="*/ 1597799 h 7200899"/>
              <a:gd name="connsiteX20525" fmla="*/ 12878464 w 24516184"/>
              <a:gd name="connsiteY20525" fmla="*/ 1578935 h 7200899"/>
              <a:gd name="connsiteX20526" fmla="*/ 12965224 w 24516184"/>
              <a:gd name="connsiteY20526" fmla="*/ 1652805 h 7200899"/>
              <a:gd name="connsiteX20527" fmla="*/ 12995964 w 24516184"/>
              <a:gd name="connsiteY20527" fmla="*/ 1657704 h 7200899"/>
              <a:gd name="connsiteX20528" fmla="*/ 12986052 w 24516184"/>
              <a:gd name="connsiteY20528" fmla="*/ 1596084 h 7200899"/>
              <a:gd name="connsiteX20529" fmla="*/ 13001420 w 24516184"/>
              <a:gd name="connsiteY20529" fmla="*/ 1598534 h 7200899"/>
              <a:gd name="connsiteX20530" fmla="*/ 13016788 w 24516184"/>
              <a:gd name="connsiteY20530" fmla="*/ 1600980 h 7200899"/>
              <a:gd name="connsiteX20531" fmla="*/ 13026704 w 24516184"/>
              <a:gd name="connsiteY20531" fmla="*/ 1662603 h 7200899"/>
              <a:gd name="connsiteX20532" fmla="*/ 13058126 w 24516184"/>
              <a:gd name="connsiteY20532" fmla="*/ 1660107 h 7200899"/>
              <a:gd name="connsiteX20533" fmla="*/ 13060296 w 24516184"/>
              <a:gd name="connsiteY20533" fmla="*/ 1658753 h 7200899"/>
              <a:gd name="connsiteX20534" fmla="*/ 13057548 w 24516184"/>
              <a:gd name="connsiteY20534" fmla="*/ 1652504 h 7200899"/>
              <a:gd name="connsiteX20535" fmla="*/ 13087168 w 24516184"/>
              <a:gd name="connsiteY20535" fmla="*/ 1574462 h 7200899"/>
              <a:gd name="connsiteX20536" fmla="*/ 13109696 w 24516184"/>
              <a:gd name="connsiteY20536" fmla="*/ 1568310 h 7200899"/>
              <a:gd name="connsiteX20537" fmla="*/ 13120564 w 24516184"/>
              <a:gd name="connsiteY20537" fmla="*/ 1579329 h 7200899"/>
              <a:gd name="connsiteX20538" fmla="*/ 13123588 w 24516184"/>
              <a:gd name="connsiteY20538" fmla="*/ 1616964 h 7200899"/>
              <a:gd name="connsiteX20539" fmla="*/ 13123212 w 24516184"/>
              <a:gd name="connsiteY20539" fmla="*/ 1617945 h 7200899"/>
              <a:gd name="connsiteX20540" fmla="*/ 13132072 w 24516184"/>
              <a:gd name="connsiteY20540" fmla="*/ 1619356 h 7200899"/>
              <a:gd name="connsiteX20541" fmla="*/ 13170496 w 24516184"/>
              <a:gd name="connsiteY20541" fmla="*/ 1625484 h 7200899"/>
              <a:gd name="connsiteX20542" fmla="*/ 13231974 w 24516184"/>
              <a:gd name="connsiteY20542" fmla="*/ 1635284 h 7200899"/>
              <a:gd name="connsiteX20543" fmla="*/ 13247348 w 24516184"/>
              <a:gd name="connsiteY20543" fmla="*/ 1637733 h 7200899"/>
              <a:gd name="connsiteX20544" fmla="*/ 13262720 w 24516184"/>
              <a:gd name="connsiteY20544" fmla="*/ 1640180 h 7200899"/>
              <a:gd name="connsiteX20545" fmla="*/ 13278088 w 24516184"/>
              <a:gd name="connsiteY20545" fmla="*/ 1642632 h 7200899"/>
              <a:gd name="connsiteX20546" fmla="*/ 13252804 w 24516184"/>
              <a:gd name="connsiteY20546" fmla="*/ 1578558 h 7200899"/>
              <a:gd name="connsiteX20547" fmla="*/ 13283548 w 24516184"/>
              <a:gd name="connsiteY20547" fmla="*/ 1583459 h 7200899"/>
              <a:gd name="connsiteX20548" fmla="*/ 13314284 w 24516184"/>
              <a:gd name="connsiteY20548" fmla="*/ 1588359 h 7200899"/>
              <a:gd name="connsiteX20549" fmla="*/ 13360398 w 24516184"/>
              <a:gd name="connsiteY20549" fmla="*/ 1595707 h 7200899"/>
              <a:gd name="connsiteX20550" fmla="*/ 13437252 w 24516184"/>
              <a:gd name="connsiteY20550" fmla="*/ 1607958 h 7200899"/>
              <a:gd name="connsiteX20551" fmla="*/ 13498732 w 24516184"/>
              <a:gd name="connsiteY20551" fmla="*/ 1617758 h 7200899"/>
              <a:gd name="connsiteX20552" fmla="*/ 13673266 w 24516184"/>
              <a:gd name="connsiteY20552" fmla="*/ 1585537 h 7200899"/>
              <a:gd name="connsiteX20553" fmla="*/ 13704008 w 24516184"/>
              <a:gd name="connsiteY20553" fmla="*/ 1590433 h 7200899"/>
              <a:gd name="connsiteX20554" fmla="*/ 13647984 w 24516184"/>
              <a:gd name="connsiteY20554" fmla="*/ 1521457 h 7200899"/>
              <a:gd name="connsiteX20555" fmla="*/ 13638072 w 24516184"/>
              <a:gd name="connsiteY20555" fmla="*/ 1459837 h 7200899"/>
              <a:gd name="connsiteX20556" fmla="*/ 13494280 w 24516184"/>
              <a:gd name="connsiteY20556" fmla="*/ 1496963 h 7200899"/>
              <a:gd name="connsiteX20557" fmla="*/ 13504190 w 24516184"/>
              <a:gd name="connsiteY20557" fmla="*/ 1558584 h 7200899"/>
              <a:gd name="connsiteX20558" fmla="*/ 13463256 w 24516184"/>
              <a:gd name="connsiteY20558" fmla="*/ 1542678 h 7200899"/>
              <a:gd name="connsiteX20559" fmla="*/ 13446854 w 24516184"/>
              <a:gd name="connsiteY20559" fmla="*/ 1526789 h 7200899"/>
              <a:gd name="connsiteX20560" fmla="*/ 13422112 w 24516184"/>
              <a:gd name="connsiteY20560" fmla="*/ 1554386 h 7200899"/>
              <a:gd name="connsiteX20561" fmla="*/ 13370394 w 24516184"/>
              <a:gd name="connsiteY20561" fmla="*/ 1518380 h 7200899"/>
              <a:gd name="connsiteX20562" fmla="*/ 13375912 w 24516184"/>
              <a:gd name="connsiteY20562" fmla="*/ 1477889 h 7200899"/>
              <a:gd name="connsiteX20563" fmla="*/ 13423060 w 24516184"/>
              <a:gd name="connsiteY20563" fmla="*/ 1444010 h 7200899"/>
              <a:gd name="connsiteX20564" fmla="*/ 13426956 w 24516184"/>
              <a:gd name="connsiteY20564" fmla="*/ 1452313 h 7200899"/>
              <a:gd name="connsiteX20565" fmla="*/ 13431404 w 24516184"/>
              <a:gd name="connsiteY20565" fmla="*/ 1436277 h 7200899"/>
              <a:gd name="connsiteX20566" fmla="*/ 13422888 w 24516184"/>
              <a:gd name="connsiteY20566" fmla="*/ 1425537 h 7200899"/>
              <a:gd name="connsiteX20567" fmla="*/ 13465966 w 24516184"/>
              <a:gd name="connsiteY20567" fmla="*/ 1402382 h 7200899"/>
              <a:gd name="connsiteX20568" fmla="*/ 13474472 w 24516184"/>
              <a:gd name="connsiteY20568" fmla="*/ 1394912 h 7200899"/>
              <a:gd name="connsiteX20569" fmla="*/ 13474934 w 24516184"/>
              <a:gd name="connsiteY20569" fmla="*/ 1389980 h 7200899"/>
              <a:gd name="connsiteX20570" fmla="*/ 13450132 w 24516184"/>
              <a:gd name="connsiteY20570" fmla="*/ 1357922 h 7200899"/>
              <a:gd name="connsiteX20571" fmla="*/ 13507412 w 24516184"/>
              <a:gd name="connsiteY20571" fmla="*/ 1312099 h 7200899"/>
              <a:gd name="connsiteX20572" fmla="*/ 17622456 w 24516184"/>
              <a:gd name="connsiteY20572" fmla="*/ 1302072 h 7200899"/>
              <a:gd name="connsiteX20573" fmla="*/ 17635508 w 24516184"/>
              <a:gd name="connsiteY20573" fmla="*/ 1366776 h 7200899"/>
              <a:gd name="connsiteX20574" fmla="*/ 17619984 w 24516184"/>
              <a:gd name="connsiteY20574" fmla="*/ 1370757 h 7200899"/>
              <a:gd name="connsiteX20575" fmla="*/ 17589392 w 24516184"/>
              <a:gd name="connsiteY20575" fmla="*/ 1338126 h 7200899"/>
              <a:gd name="connsiteX20576" fmla="*/ 17604736 w 24516184"/>
              <a:gd name="connsiteY20576" fmla="*/ 1304790 h 7200899"/>
              <a:gd name="connsiteX20577" fmla="*/ 17622456 w 24516184"/>
              <a:gd name="connsiteY20577" fmla="*/ 1302072 h 7200899"/>
              <a:gd name="connsiteX20578" fmla="*/ 9926535 w 24516184"/>
              <a:gd name="connsiteY20578" fmla="*/ 1302072 h 7200899"/>
              <a:gd name="connsiteX20579" fmla="*/ 9939555 w 24516184"/>
              <a:gd name="connsiteY20579" fmla="*/ 1366776 h 7200899"/>
              <a:gd name="connsiteX20580" fmla="*/ 9924067 w 24516184"/>
              <a:gd name="connsiteY20580" fmla="*/ 1370757 h 7200899"/>
              <a:gd name="connsiteX20581" fmla="*/ 9893419 w 24516184"/>
              <a:gd name="connsiteY20581" fmla="*/ 1338126 h 7200899"/>
              <a:gd name="connsiteX20582" fmla="*/ 9908785 w 24516184"/>
              <a:gd name="connsiteY20582" fmla="*/ 1304790 h 7200899"/>
              <a:gd name="connsiteX20583" fmla="*/ 9926535 w 24516184"/>
              <a:gd name="connsiteY20583" fmla="*/ 1302072 h 7200899"/>
              <a:gd name="connsiteX20584" fmla="*/ 18187912 w 24516184"/>
              <a:gd name="connsiteY20584" fmla="*/ 1291449 h 7200899"/>
              <a:gd name="connsiteX20585" fmla="*/ 18211568 w 24516184"/>
              <a:gd name="connsiteY20585" fmla="*/ 1293091 h 7200899"/>
              <a:gd name="connsiteX20586" fmla="*/ 18215776 w 24516184"/>
              <a:gd name="connsiteY20586" fmla="*/ 1390704 h 7200899"/>
              <a:gd name="connsiteX20587" fmla="*/ 18156992 w 24516184"/>
              <a:gd name="connsiteY20587" fmla="*/ 1374048 h 7200899"/>
              <a:gd name="connsiteX20588" fmla="*/ 18187912 w 24516184"/>
              <a:gd name="connsiteY20588" fmla="*/ 1291449 h 7200899"/>
              <a:gd name="connsiteX20589" fmla="*/ 10491950 w 24516184"/>
              <a:gd name="connsiteY20589" fmla="*/ 1291449 h 7200899"/>
              <a:gd name="connsiteX20590" fmla="*/ 10515605 w 24516184"/>
              <a:gd name="connsiteY20590" fmla="*/ 1293091 h 7200899"/>
              <a:gd name="connsiteX20591" fmla="*/ 10519809 w 24516184"/>
              <a:gd name="connsiteY20591" fmla="*/ 1390704 h 7200899"/>
              <a:gd name="connsiteX20592" fmla="*/ 10461043 w 24516184"/>
              <a:gd name="connsiteY20592" fmla="*/ 1374048 h 7200899"/>
              <a:gd name="connsiteX20593" fmla="*/ 10491950 w 24516184"/>
              <a:gd name="connsiteY20593" fmla="*/ 1291449 h 7200899"/>
              <a:gd name="connsiteX20594" fmla="*/ 19213600 w 24516184"/>
              <a:gd name="connsiteY20594" fmla="*/ 1272675 h 7200899"/>
              <a:gd name="connsiteX20595" fmla="*/ 19219708 w 24516184"/>
              <a:gd name="connsiteY20595" fmla="*/ 1347350 h 7200899"/>
              <a:gd name="connsiteX20596" fmla="*/ 19189052 w 24516184"/>
              <a:gd name="connsiteY20596" fmla="*/ 1286131 h 7200899"/>
              <a:gd name="connsiteX20597" fmla="*/ 19213600 w 24516184"/>
              <a:gd name="connsiteY20597" fmla="*/ 1272675 h 7200899"/>
              <a:gd name="connsiteX20598" fmla="*/ 11517506 w 24516184"/>
              <a:gd name="connsiteY20598" fmla="*/ 1272675 h 7200899"/>
              <a:gd name="connsiteX20599" fmla="*/ 11523612 w 24516184"/>
              <a:gd name="connsiteY20599" fmla="*/ 1347350 h 7200899"/>
              <a:gd name="connsiteX20600" fmla="*/ 11492964 w 24516184"/>
              <a:gd name="connsiteY20600" fmla="*/ 1286131 h 7200899"/>
              <a:gd name="connsiteX20601" fmla="*/ 11517506 w 24516184"/>
              <a:gd name="connsiteY20601" fmla="*/ 1272675 h 7200899"/>
              <a:gd name="connsiteX20602" fmla="*/ 22892712 w 24516184"/>
              <a:gd name="connsiteY20602" fmla="*/ 1255935 h 7200899"/>
              <a:gd name="connsiteX20603" fmla="*/ 22933156 w 24516184"/>
              <a:gd name="connsiteY20603" fmla="*/ 1300175 h 7200899"/>
              <a:gd name="connsiteX20604" fmla="*/ 22833876 w 24516184"/>
              <a:gd name="connsiteY20604" fmla="*/ 1371293 h 7200899"/>
              <a:gd name="connsiteX20605" fmla="*/ 22892712 w 24516184"/>
              <a:gd name="connsiteY20605" fmla="*/ 1255935 h 7200899"/>
              <a:gd name="connsiteX20606" fmla="*/ 15196512 w 24516184"/>
              <a:gd name="connsiteY20606" fmla="*/ 1255935 h 7200899"/>
              <a:gd name="connsiteX20607" fmla="*/ 15236956 w 24516184"/>
              <a:gd name="connsiteY20607" fmla="*/ 1300175 h 7200899"/>
              <a:gd name="connsiteX20608" fmla="*/ 15137676 w 24516184"/>
              <a:gd name="connsiteY20608" fmla="*/ 1371293 h 7200899"/>
              <a:gd name="connsiteX20609" fmla="*/ 15196512 w 24516184"/>
              <a:gd name="connsiteY20609" fmla="*/ 1255935 h 7200899"/>
              <a:gd name="connsiteX20610" fmla="*/ 20115212 w 24516184"/>
              <a:gd name="connsiteY20610" fmla="*/ 1254099 h 7200899"/>
              <a:gd name="connsiteX20611" fmla="*/ 20138552 w 24516184"/>
              <a:gd name="connsiteY20611" fmla="*/ 1293637 h 7200899"/>
              <a:gd name="connsiteX20612" fmla="*/ 20076048 w 24516184"/>
              <a:gd name="connsiteY20612" fmla="*/ 1285900 h 7200899"/>
              <a:gd name="connsiteX20613" fmla="*/ 20069696 w 24516184"/>
              <a:gd name="connsiteY20613" fmla="*/ 1260240 h 7200899"/>
              <a:gd name="connsiteX20614" fmla="*/ 20115212 w 24516184"/>
              <a:gd name="connsiteY20614" fmla="*/ 1254099 h 7200899"/>
              <a:gd name="connsiteX20615" fmla="*/ 12419012 w 24516184"/>
              <a:gd name="connsiteY20615" fmla="*/ 1254099 h 7200899"/>
              <a:gd name="connsiteX20616" fmla="*/ 12442356 w 24516184"/>
              <a:gd name="connsiteY20616" fmla="*/ 1293637 h 7200899"/>
              <a:gd name="connsiteX20617" fmla="*/ 12379848 w 24516184"/>
              <a:gd name="connsiteY20617" fmla="*/ 1285900 h 7200899"/>
              <a:gd name="connsiteX20618" fmla="*/ 12373498 w 24516184"/>
              <a:gd name="connsiteY20618" fmla="*/ 1260240 h 7200899"/>
              <a:gd name="connsiteX20619" fmla="*/ 12419012 w 24516184"/>
              <a:gd name="connsiteY20619" fmla="*/ 1254099 h 7200899"/>
              <a:gd name="connsiteX20620" fmla="*/ 19737864 w 24516184"/>
              <a:gd name="connsiteY20620" fmla="*/ 1251356 h 7200899"/>
              <a:gd name="connsiteX20621" fmla="*/ 19760096 w 24516184"/>
              <a:gd name="connsiteY20621" fmla="*/ 1256255 h 7200899"/>
              <a:gd name="connsiteX20622" fmla="*/ 19793164 w 24516184"/>
              <a:gd name="connsiteY20622" fmla="*/ 1283712 h 7200899"/>
              <a:gd name="connsiteX20623" fmla="*/ 19722136 w 24516184"/>
              <a:gd name="connsiteY20623" fmla="*/ 1309636 h 7200899"/>
              <a:gd name="connsiteX20624" fmla="*/ 19720564 w 24516184"/>
              <a:gd name="connsiteY20624" fmla="*/ 1254954 h 7200899"/>
              <a:gd name="connsiteX20625" fmla="*/ 19737864 w 24516184"/>
              <a:gd name="connsiteY20625" fmla="*/ 1251356 h 7200899"/>
              <a:gd name="connsiteX20626" fmla="*/ 12041692 w 24516184"/>
              <a:gd name="connsiteY20626" fmla="*/ 1251356 h 7200899"/>
              <a:gd name="connsiteX20627" fmla="*/ 12063904 w 24516184"/>
              <a:gd name="connsiteY20627" fmla="*/ 1256255 h 7200899"/>
              <a:gd name="connsiteX20628" fmla="*/ 12096970 w 24516184"/>
              <a:gd name="connsiteY20628" fmla="*/ 1283712 h 7200899"/>
              <a:gd name="connsiteX20629" fmla="*/ 12025964 w 24516184"/>
              <a:gd name="connsiteY20629" fmla="*/ 1309636 h 7200899"/>
              <a:gd name="connsiteX20630" fmla="*/ 12024388 w 24516184"/>
              <a:gd name="connsiteY20630" fmla="*/ 1254954 h 7200899"/>
              <a:gd name="connsiteX20631" fmla="*/ 12041692 w 24516184"/>
              <a:gd name="connsiteY20631" fmla="*/ 1251356 h 7200899"/>
              <a:gd name="connsiteX20632" fmla="*/ 19522320 w 24516184"/>
              <a:gd name="connsiteY20632" fmla="*/ 1217032 h 7200899"/>
              <a:gd name="connsiteX20633" fmla="*/ 19546344 w 24516184"/>
              <a:gd name="connsiteY20633" fmla="*/ 1310854 h 7200899"/>
              <a:gd name="connsiteX20634" fmla="*/ 19522320 w 24516184"/>
              <a:gd name="connsiteY20634" fmla="*/ 1217032 h 7200899"/>
              <a:gd name="connsiteX20635" fmla="*/ 11826180 w 24516184"/>
              <a:gd name="connsiteY20635" fmla="*/ 1217032 h 7200899"/>
              <a:gd name="connsiteX20636" fmla="*/ 11850202 w 24516184"/>
              <a:gd name="connsiteY20636" fmla="*/ 1310854 h 7200899"/>
              <a:gd name="connsiteX20637" fmla="*/ 11826180 w 24516184"/>
              <a:gd name="connsiteY20637" fmla="*/ 1217032 h 7200899"/>
              <a:gd name="connsiteX20638" fmla="*/ 19333844 w 24516184"/>
              <a:gd name="connsiteY20638" fmla="*/ 1214581 h 7200899"/>
              <a:gd name="connsiteX20639" fmla="*/ 19348560 w 24516184"/>
              <a:gd name="connsiteY20639" fmla="*/ 1218179 h 7200899"/>
              <a:gd name="connsiteX20640" fmla="*/ 19378976 w 24516184"/>
              <a:gd name="connsiteY20640" fmla="*/ 1325114 h 7200899"/>
              <a:gd name="connsiteX20641" fmla="*/ 19308664 w 24516184"/>
              <a:gd name="connsiteY20641" fmla="*/ 1259238 h 7200899"/>
              <a:gd name="connsiteX20642" fmla="*/ 19317576 w 24516184"/>
              <a:gd name="connsiteY20642" fmla="*/ 1219782 h 7200899"/>
              <a:gd name="connsiteX20643" fmla="*/ 19333844 w 24516184"/>
              <a:gd name="connsiteY20643" fmla="*/ 1214581 h 7200899"/>
              <a:gd name="connsiteX20644" fmla="*/ 11637732 w 24516184"/>
              <a:gd name="connsiteY20644" fmla="*/ 1214581 h 7200899"/>
              <a:gd name="connsiteX20645" fmla="*/ 11652448 w 24516184"/>
              <a:gd name="connsiteY20645" fmla="*/ 1218179 h 7200899"/>
              <a:gd name="connsiteX20646" fmla="*/ 11682856 w 24516184"/>
              <a:gd name="connsiteY20646" fmla="*/ 1325114 h 7200899"/>
              <a:gd name="connsiteX20647" fmla="*/ 11612562 w 24516184"/>
              <a:gd name="connsiteY20647" fmla="*/ 1259238 h 7200899"/>
              <a:gd name="connsiteX20648" fmla="*/ 11621468 w 24516184"/>
              <a:gd name="connsiteY20648" fmla="*/ 1219782 h 7200899"/>
              <a:gd name="connsiteX20649" fmla="*/ 11637732 w 24516184"/>
              <a:gd name="connsiteY20649" fmla="*/ 1214581 h 7200899"/>
              <a:gd name="connsiteX20650" fmla="*/ 21242716 w 24516184"/>
              <a:gd name="connsiteY20650" fmla="*/ 1197468 h 7200899"/>
              <a:gd name="connsiteX20651" fmla="*/ 21283132 w 24516184"/>
              <a:gd name="connsiteY20651" fmla="*/ 1202082 h 7200899"/>
              <a:gd name="connsiteX20652" fmla="*/ 21333576 w 24516184"/>
              <a:gd name="connsiteY20652" fmla="*/ 1232454 h 7200899"/>
              <a:gd name="connsiteX20653" fmla="*/ 21302724 w 24516184"/>
              <a:gd name="connsiteY20653" fmla="*/ 1276009 h 7200899"/>
              <a:gd name="connsiteX20654" fmla="*/ 21112008 w 24516184"/>
              <a:gd name="connsiteY20654" fmla="*/ 1260297 h 7200899"/>
              <a:gd name="connsiteX20655" fmla="*/ 21242716 w 24516184"/>
              <a:gd name="connsiteY20655" fmla="*/ 1197468 h 7200899"/>
              <a:gd name="connsiteX20656" fmla="*/ 13546518 w 24516184"/>
              <a:gd name="connsiteY20656" fmla="*/ 1197468 h 7200899"/>
              <a:gd name="connsiteX20657" fmla="*/ 13586932 w 24516184"/>
              <a:gd name="connsiteY20657" fmla="*/ 1202082 h 7200899"/>
              <a:gd name="connsiteX20658" fmla="*/ 13637380 w 24516184"/>
              <a:gd name="connsiteY20658" fmla="*/ 1232454 h 7200899"/>
              <a:gd name="connsiteX20659" fmla="*/ 13606524 w 24516184"/>
              <a:gd name="connsiteY20659" fmla="*/ 1276009 h 7200899"/>
              <a:gd name="connsiteX20660" fmla="*/ 13415808 w 24516184"/>
              <a:gd name="connsiteY20660" fmla="*/ 1260297 h 7200899"/>
              <a:gd name="connsiteX20661" fmla="*/ 13546518 w 24516184"/>
              <a:gd name="connsiteY20661" fmla="*/ 1197468 h 7200899"/>
              <a:gd name="connsiteX20662" fmla="*/ 18268516 w 24516184"/>
              <a:gd name="connsiteY20662" fmla="*/ 1125524 h 7200899"/>
              <a:gd name="connsiteX20663" fmla="*/ 18259936 w 24516184"/>
              <a:gd name="connsiteY20663" fmla="*/ 1186695 h 7200899"/>
              <a:gd name="connsiteX20664" fmla="*/ 18084872 w 24516184"/>
              <a:gd name="connsiteY20664" fmla="*/ 1313024 h 7200899"/>
              <a:gd name="connsiteX20665" fmla="*/ 18210976 w 24516184"/>
              <a:gd name="connsiteY20665" fmla="*/ 1135778 h 7200899"/>
              <a:gd name="connsiteX20666" fmla="*/ 18268516 w 24516184"/>
              <a:gd name="connsiteY20666" fmla="*/ 1125524 h 7200899"/>
              <a:gd name="connsiteX20667" fmla="*/ 10572557 w 24516184"/>
              <a:gd name="connsiteY20667" fmla="*/ 1125524 h 7200899"/>
              <a:gd name="connsiteX20668" fmla="*/ 10563985 w 24516184"/>
              <a:gd name="connsiteY20668" fmla="*/ 1186695 h 7200899"/>
              <a:gd name="connsiteX20669" fmla="*/ 10388918 w 24516184"/>
              <a:gd name="connsiteY20669" fmla="*/ 1313024 h 7200899"/>
              <a:gd name="connsiteX20670" fmla="*/ 10515027 w 24516184"/>
              <a:gd name="connsiteY20670" fmla="*/ 1135778 h 7200899"/>
              <a:gd name="connsiteX20671" fmla="*/ 10572557 w 24516184"/>
              <a:gd name="connsiteY20671" fmla="*/ 1125524 h 7200899"/>
              <a:gd name="connsiteX20672" fmla="*/ 21749720 w 24516184"/>
              <a:gd name="connsiteY20672" fmla="*/ 1115336 h 7200899"/>
              <a:gd name="connsiteX20673" fmla="*/ 21649776 w 24516184"/>
              <a:gd name="connsiteY20673" fmla="*/ 1443272 h 7200899"/>
              <a:gd name="connsiteX20674" fmla="*/ 21578892 w 24516184"/>
              <a:gd name="connsiteY20674" fmla="*/ 1525944 h 7200899"/>
              <a:gd name="connsiteX20675" fmla="*/ 21622328 w 24516184"/>
              <a:gd name="connsiteY20675" fmla="*/ 1289949 h 7200899"/>
              <a:gd name="connsiteX20676" fmla="*/ 21749720 w 24516184"/>
              <a:gd name="connsiteY20676" fmla="*/ 1115336 h 7200899"/>
              <a:gd name="connsiteX20677" fmla="*/ 14053520 w 24516184"/>
              <a:gd name="connsiteY20677" fmla="*/ 1115336 h 7200899"/>
              <a:gd name="connsiteX20678" fmla="*/ 14018576 w 24516184"/>
              <a:gd name="connsiteY20678" fmla="*/ 1290721 h 7200899"/>
              <a:gd name="connsiteX20679" fmla="*/ 13966454 w 24516184"/>
              <a:gd name="connsiteY20679" fmla="*/ 1413053 h 7200899"/>
              <a:gd name="connsiteX20680" fmla="*/ 13974804 w 24516184"/>
              <a:gd name="connsiteY20680" fmla="*/ 1423448 h 7200899"/>
              <a:gd name="connsiteX20681" fmla="*/ 13966312 w 24516184"/>
              <a:gd name="connsiteY20681" fmla="*/ 1452114 h 7200899"/>
              <a:gd name="connsiteX20682" fmla="*/ 13950942 w 24516184"/>
              <a:gd name="connsiteY20682" fmla="*/ 1449665 h 7200899"/>
              <a:gd name="connsiteX20683" fmla="*/ 13948440 w 24516184"/>
              <a:gd name="connsiteY20683" fmla="*/ 1449266 h 7200899"/>
              <a:gd name="connsiteX20684" fmla="*/ 13918640 w 24516184"/>
              <a:gd name="connsiteY20684" fmla="*/ 1484022 h 7200899"/>
              <a:gd name="connsiteX20685" fmla="*/ 13917756 w 24516184"/>
              <a:gd name="connsiteY20685" fmla="*/ 1495037 h 7200899"/>
              <a:gd name="connsiteX20686" fmla="*/ 13930112 w 24516184"/>
              <a:gd name="connsiteY20686" fmla="*/ 1506388 h 7200899"/>
              <a:gd name="connsiteX20687" fmla="*/ 13907056 w 24516184"/>
              <a:gd name="connsiteY20687" fmla="*/ 1502715 h 7200899"/>
              <a:gd name="connsiteX20688" fmla="*/ 13903148 w 24516184"/>
              <a:gd name="connsiteY20688" fmla="*/ 1502091 h 7200899"/>
              <a:gd name="connsiteX20689" fmla="*/ 13882696 w 24516184"/>
              <a:gd name="connsiteY20689" fmla="*/ 1525944 h 7200899"/>
              <a:gd name="connsiteX20690" fmla="*/ 13886916 w 24516184"/>
              <a:gd name="connsiteY20690" fmla="*/ 1499504 h 7200899"/>
              <a:gd name="connsiteX20691" fmla="*/ 13884000 w 24516184"/>
              <a:gd name="connsiteY20691" fmla="*/ 1499038 h 7200899"/>
              <a:gd name="connsiteX20692" fmla="*/ 13868630 w 24516184"/>
              <a:gd name="connsiteY20692" fmla="*/ 1496588 h 7200899"/>
              <a:gd name="connsiteX20693" fmla="*/ 13745666 w 24516184"/>
              <a:gd name="connsiteY20693" fmla="*/ 1476988 h 7200899"/>
              <a:gd name="connsiteX20694" fmla="*/ 13751128 w 24516184"/>
              <a:gd name="connsiteY20694" fmla="*/ 1417816 h 7200899"/>
              <a:gd name="connsiteX20695" fmla="*/ 13766496 w 24516184"/>
              <a:gd name="connsiteY20695" fmla="*/ 1420265 h 7200899"/>
              <a:gd name="connsiteX20696" fmla="*/ 13781868 w 24516184"/>
              <a:gd name="connsiteY20696" fmla="*/ 1422714 h 7200899"/>
              <a:gd name="connsiteX20697" fmla="*/ 13827976 w 24516184"/>
              <a:gd name="connsiteY20697" fmla="*/ 1430063 h 7200899"/>
              <a:gd name="connsiteX20698" fmla="*/ 13858718 w 24516184"/>
              <a:gd name="connsiteY20698" fmla="*/ 1434964 h 7200899"/>
              <a:gd name="connsiteX20699" fmla="*/ 13889458 w 24516184"/>
              <a:gd name="connsiteY20699" fmla="*/ 1439865 h 7200899"/>
              <a:gd name="connsiteX20700" fmla="*/ 13896268 w 24516184"/>
              <a:gd name="connsiteY20700" fmla="*/ 1440950 h 7200899"/>
              <a:gd name="connsiteX20701" fmla="*/ 13901800 w 24516184"/>
              <a:gd name="connsiteY20701" fmla="*/ 1406308 h 7200899"/>
              <a:gd name="connsiteX20702" fmla="*/ 13926130 w 24516184"/>
              <a:gd name="connsiteY20702" fmla="*/ 1289949 h 7200899"/>
              <a:gd name="connsiteX20703" fmla="*/ 14053520 w 24516184"/>
              <a:gd name="connsiteY20703" fmla="*/ 1115336 h 7200899"/>
              <a:gd name="connsiteX20704" fmla="*/ 19953204 w 24516184"/>
              <a:gd name="connsiteY20704" fmla="*/ 1115048 h 7200899"/>
              <a:gd name="connsiteX20705" fmla="*/ 20005916 w 24516184"/>
              <a:gd name="connsiteY20705" fmla="*/ 1186303 h 7200899"/>
              <a:gd name="connsiteX20706" fmla="*/ 19947464 w 24516184"/>
              <a:gd name="connsiteY20706" fmla="*/ 1227867 h 7200899"/>
              <a:gd name="connsiteX20707" fmla="*/ 19932208 w 24516184"/>
              <a:gd name="connsiteY20707" fmla="*/ 1172305 h 7200899"/>
              <a:gd name="connsiteX20708" fmla="*/ 19953204 w 24516184"/>
              <a:gd name="connsiteY20708" fmla="*/ 1115048 h 7200899"/>
              <a:gd name="connsiteX20709" fmla="*/ 12257008 w 24516184"/>
              <a:gd name="connsiteY20709" fmla="*/ 1115048 h 7200899"/>
              <a:gd name="connsiteX20710" fmla="*/ 12309716 w 24516184"/>
              <a:gd name="connsiteY20710" fmla="*/ 1186303 h 7200899"/>
              <a:gd name="connsiteX20711" fmla="*/ 12251264 w 24516184"/>
              <a:gd name="connsiteY20711" fmla="*/ 1227867 h 7200899"/>
              <a:gd name="connsiteX20712" fmla="*/ 12236008 w 24516184"/>
              <a:gd name="connsiteY20712" fmla="*/ 1172305 h 7200899"/>
              <a:gd name="connsiteX20713" fmla="*/ 12257008 w 24516184"/>
              <a:gd name="connsiteY20713" fmla="*/ 1115048 h 7200899"/>
              <a:gd name="connsiteX20714" fmla="*/ 21599688 w 24516184"/>
              <a:gd name="connsiteY20714" fmla="*/ 1105566 h 7200899"/>
              <a:gd name="connsiteX20715" fmla="*/ 21631340 w 24516184"/>
              <a:gd name="connsiteY20715" fmla="*/ 1130053 h 7200899"/>
              <a:gd name="connsiteX20716" fmla="*/ 21510012 w 24516184"/>
              <a:gd name="connsiteY20716" fmla="*/ 1188773 h 7200899"/>
              <a:gd name="connsiteX20717" fmla="*/ 21599688 w 24516184"/>
              <a:gd name="connsiteY20717" fmla="*/ 1105566 h 7200899"/>
              <a:gd name="connsiteX20718" fmla="*/ 13903490 w 24516184"/>
              <a:gd name="connsiteY20718" fmla="*/ 1105566 h 7200899"/>
              <a:gd name="connsiteX20719" fmla="*/ 13935140 w 24516184"/>
              <a:gd name="connsiteY20719" fmla="*/ 1130053 h 7200899"/>
              <a:gd name="connsiteX20720" fmla="*/ 13813814 w 24516184"/>
              <a:gd name="connsiteY20720" fmla="*/ 1188773 h 7200899"/>
              <a:gd name="connsiteX20721" fmla="*/ 13903490 w 24516184"/>
              <a:gd name="connsiteY20721" fmla="*/ 1105566 h 7200899"/>
              <a:gd name="connsiteX20722" fmla="*/ 19167856 w 24516184"/>
              <a:gd name="connsiteY20722" fmla="*/ 1039119 h 7200899"/>
              <a:gd name="connsiteX20723" fmla="*/ 19227960 w 24516184"/>
              <a:gd name="connsiteY20723" fmla="*/ 1269797 h 7200899"/>
              <a:gd name="connsiteX20724" fmla="*/ 19184268 w 24516184"/>
              <a:gd name="connsiteY20724" fmla="*/ 1167252 h 7200899"/>
              <a:gd name="connsiteX20725" fmla="*/ 19167856 w 24516184"/>
              <a:gd name="connsiteY20725" fmla="*/ 1039119 h 7200899"/>
              <a:gd name="connsiteX20726" fmla="*/ 11471772 w 24516184"/>
              <a:gd name="connsiteY20726" fmla="*/ 1039119 h 7200899"/>
              <a:gd name="connsiteX20727" fmla="*/ 11531868 w 24516184"/>
              <a:gd name="connsiteY20727" fmla="*/ 1269797 h 7200899"/>
              <a:gd name="connsiteX20728" fmla="*/ 11488182 w 24516184"/>
              <a:gd name="connsiteY20728" fmla="*/ 1167252 h 7200899"/>
              <a:gd name="connsiteX20729" fmla="*/ 11471772 w 24516184"/>
              <a:gd name="connsiteY20729" fmla="*/ 1039119 h 7200899"/>
              <a:gd name="connsiteX20730" fmla="*/ 19788724 w 24516184"/>
              <a:gd name="connsiteY20730" fmla="*/ 1038195 h 7200899"/>
              <a:gd name="connsiteX20731" fmla="*/ 19802424 w 24516184"/>
              <a:gd name="connsiteY20731" fmla="*/ 1057783 h 7200899"/>
              <a:gd name="connsiteX20732" fmla="*/ 19702936 w 24516184"/>
              <a:gd name="connsiteY20732" fmla="*/ 1170841 h 7200899"/>
              <a:gd name="connsiteX20733" fmla="*/ 19694388 w 24516184"/>
              <a:gd name="connsiteY20733" fmla="*/ 1139991 h 7200899"/>
              <a:gd name="connsiteX20734" fmla="*/ 19754264 w 24516184"/>
              <a:gd name="connsiteY20734" fmla="*/ 1039011 h 7200899"/>
              <a:gd name="connsiteX20735" fmla="*/ 19788724 w 24516184"/>
              <a:gd name="connsiteY20735" fmla="*/ 1038195 h 7200899"/>
              <a:gd name="connsiteX20736" fmla="*/ 12092528 w 24516184"/>
              <a:gd name="connsiteY20736" fmla="*/ 1038195 h 7200899"/>
              <a:gd name="connsiteX20737" fmla="*/ 12106228 w 24516184"/>
              <a:gd name="connsiteY20737" fmla="*/ 1057783 h 7200899"/>
              <a:gd name="connsiteX20738" fmla="*/ 12006772 w 24516184"/>
              <a:gd name="connsiteY20738" fmla="*/ 1170841 h 7200899"/>
              <a:gd name="connsiteX20739" fmla="*/ 11998228 w 24516184"/>
              <a:gd name="connsiteY20739" fmla="*/ 1139991 h 7200899"/>
              <a:gd name="connsiteX20740" fmla="*/ 12058072 w 24516184"/>
              <a:gd name="connsiteY20740" fmla="*/ 1039011 h 7200899"/>
              <a:gd name="connsiteX20741" fmla="*/ 12092528 w 24516184"/>
              <a:gd name="connsiteY20741" fmla="*/ 1038195 h 7200899"/>
              <a:gd name="connsiteX20742" fmla="*/ 20802112 w 24516184"/>
              <a:gd name="connsiteY20742" fmla="*/ 1037757 h 7200899"/>
              <a:gd name="connsiteX20743" fmla="*/ 20839324 w 24516184"/>
              <a:gd name="connsiteY20743" fmla="*/ 1046753 h 7200899"/>
              <a:gd name="connsiteX20744" fmla="*/ 20834736 w 24516184"/>
              <a:gd name="connsiteY20744" fmla="*/ 1327445 h 7200899"/>
              <a:gd name="connsiteX20745" fmla="*/ 20804984 w 24516184"/>
              <a:gd name="connsiteY20745" fmla="*/ 1320275 h 7200899"/>
              <a:gd name="connsiteX20746" fmla="*/ 20767044 w 24516184"/>
              <a:gd name="connsiteY20746" fmla="*/ 1053803 h 7200899"/>
              <a:gd name="connsiteX20747" fmla="*/ 20802112 w 24516184"/>
              <a:gd name="connsiteY20747" fmla="*/ 1037757 h 7200899"/>
              <a:gd name="connsiteX20748" fmla="*/ 13105916 w 24516184"/>
              <a:gd name="connsiteY20748" fmla="*/ 1037757 h 7200899"/>
              <a:gd name="connsiteX20749" fmla="*/ 13143128 w 24516184"/>
              <a:gd name="connsiteY20749" fmla="*/ 1046753 h 7200899"/>
              <a:gd name="connsiteX20750" fmla="*/ 13138536 w 24516184"/>
              <a:gd name="connsiteY20750" fmla="*/ 1327445 h 7200899"/>
              <a:gd name="connsiteX20751" fmla="*/ 13108788 w 24516184"/>
              <a:gd name="connsiteY20751" fmla="*/ 1320275 h 7200899"/>
              <a:gd name="connsiteX20752" fmla="*/ 13070844 w 24516184"/>
              <a:gd name="connsiteY20752" fmla="*/ 1053803 h 7200899"/>
              <a:gd name="connsiteX20753" fmla="*/ 13105916 w 24516184"/>
              <a:gd name="connsiteY20753" fmla="*/ 1037757 h 7200899"/>
              <a:gd name="connsiteX20754" fmla="*/ 20433720 w 24516184"/>
              <a:gd name="connsiteY20754" fmla="*/ 1013829 h 7200899"/>
              <a:gd name="connsiteX20755" fmla="*/ 20449564 w 24516184"/>
              <a:gd name="connsiteY20755" fmla="*/ 1016043 h 7200899"/>
              <a:gd name="connsiteX20756" fmla="*/ 20466860 w 24516184"/>
              <a:gd name="connsiteY20756" fmla="*/ 1130366 h 7200899"/>
              <a:gd name="connsiteX20757" fmla="*/ 20418916 w 24516184"/>
              <a:gd name="connsiteY20757" fmla="*/ 1026602 h 7200899"/>
              <a:gd name="connsiteX20758" fmla="*/ 20433720 w 24516184"/>
              <a:gd name="connsiteY20758" fmla="*/ 1013829 h 7200899"/>
              <a:gd name="connsiteX20759" fmla="*/ 12737520 w 24516184"/>
              <a:gd name="connsiteY20759" fmla="*/ 1013829 h 7200899"/>
              <a:gd name="connsiteX20760" fmla="*/ 12753366 w 24516184"/>
              <a:gd name="connsiteY20760" fmla="*/ 1016043 h 7200899"/>
              <a:gd name="connsiteX20761" fmla="*/ 12770662 w 24516184"/>
              <a:gd name="connsiteY20761" fmla="*/ 1130366 h 7200899"/>
              <a:gd name="connsiteX20762" fmla="*/ 12722716 w 24516184"/>
              <a:gd name="connsiteY20762" fmla="*/ 1026602 h 7200899"/>
              <a:gd name="connsiteX20763" fmla="*/ 12737520 w 24516184"/>
              <a:gd name="connsiteY20763" fmla="*/ 1013829 h 7200899"/>
              <a:gd name="connsiteX20764" fmla="*/ 21459656 w 24516184"/>
              <a:gd name="connsiteY20764" fmla="*/ 991047 h 7200899"/>
              <a:gd name="connsiteX20765" fmla="*/ 21488332 w 24516184"/>
              <a:gd name="connsiteY20765" fmla="*/ 1003749 h 7200899"/>
              <a:gd name="connsiteX20766" fmla="*/ 21405340 w 24516184"/>
              <a:gd name="connsiteY20766" fmla="*/ 1082668 h 7200899"/>
              <a:gd name="connsiteX20767" fmla="*/ 21397084 w 24516184"/>
              <a:gd name="connsiteY20767" fmla="*/ 1054207 h 7200899"/>
              <a:gd name="connsiteX20768" fmla="*/ 21435044 w 24516184"/>
              <a:gd name="connsiteY20768" fmla="*/ 1003439 h 7200899"/>
              <a:gd name="connsiteX20769" fmla="*/ 21459656 w 24516184"/>
              <a:gd name="connsiteY20769" fmla="*/ 991047 h 7200899"/>
              <a:gd name="connsiteX20770" fmla="*/ 13763460 w 24516184"/>
              <a:gd name="connsiteY20770" fmla="*/ 991047 h 7200899"/>
              <a:gd name="connsiteX20771" fmla="*/ 13792132 w 24516184"/>
              <a:gd name="connsiteY20771" fmla="*/ 1003749 h 7200899"/>
              <a:gd name="connsiteX20772" fmla="*/ 13709144 w 24516184"/>
              <a:gd name="connsiteY20772" fmla="*/ 1082668 h 7200899"/>
              <a:gd name="connsiteX20773" fmla="*/ 13700888 w 24516184"/>
              <a:gd name="connsiteY20773" fmla="*/ 1054207 h 7200899"/>
              <a:gd name="connsiteX20774" fmla="*/ 13738848 w 24516184"/>
              <a:gd name="connsiteY20774" fmla="*/ 1003439 h 7200899"/>
              <a:gd name="connsiteX20775" fmla="*/ 13763460 w 24516184"/>
              <a:gd name="connsiteY20775" fmla="*/ 991047 h 7200899"/>
              <a:gd name="connsiteX20776" fmla="*/ 17988396 w 24516184"/>
              <a:gd name="connsiteY20776" fmla="*/ 949131 h 7200899"/>
              <a:gd name="connsiteX20777" fmla="*/ 18040272 w 24516184"/>
              <a:gd name="connsiteY20777" fmla="*/ 1077606 h 7200899"/>
              <a:gd name="connsiteX20778" fmla="*/ 17987240 w 24516184"/>
              <a:gd name="connsiteY20778" fmla="*/ 1038783 h 7200899"/>
              <a:gd name="connsiteX20779" fmla="*/ 17988396 w 24516184"/>
              <a:gd name="connsiteY20779" fmla="*/ 949131 h 7200899"/>
              <a:gd name="connsiteX20780" fmla="*/ 10292451 w 24516184"/>
              <a:gd name="connsiteY20780" fmla="*/ 949131 h 7200899"/>
              <a:gd name="connsiteX20781" fmla="*/ 10344305 w 24516184"/>
              <a:gd name="connsiteY20781" fmla="*/ 1077606 h 7200899"/>
              <a:gd name="connsiteX20782" fmla="*/ 10291309 w 24516184"/>
              <a:gd name="connsiteY20782" fmla="*/ 1038783 h 7200899"/>
              <a:gd name="connsiteX20783" fmla="*/ 10292451 w 24516184"/>
              <a:gd name="connsiteY20783" fmla="*/ 949131 h 7200899"/>
              <a:gd name="connsiteX20784" fmla="*/ 22045536 w 24516184"/>
              <a:gd name="connsiteY20784" fmla="*/ 933279 h 7200899"/>
              <a:gd name="connsiteX20785" fmla="*/ 22093564 w 24516184"/>
              <a:gd name="connsiteY20785" fmla="*/ 1054793 h 7200899"/>
              <a:gd name="connsiteX20786" fmla="*/ 22033548 w 24516184"/>
              <a:gd name="connsiteY20786" fmla="*/ 967328 h 7200899"/>
              <a:gd name="connsiteX20787" fmla="*/ 22045536 w 24516184"/>
              <a:gd name="connsiteY20787" fmla="*/ 933279 h 7200899"/>
              <a:gd name="connsiteX20788" fmla="*/ 14349336 w 24516184"/>
              <a:gd name="connsiteY20788" fmla="*/ 933279 h 7200899"/>
              <a:gd name="connsiteX20789" fmla="*/ 14397364 w 24516184"/>
              <a:gd name="connsiteY20789" fmla="*/ 1054793 h 7200899"/>
              <a:gd name="connsiteX20790" fmla="*/ 14337352 w 24516184"/>
              <a:gd name="connsiteY20790" fmla="*/ 967328 h 7200899"/>
              <a:gd name="connsiteX20791" fmla="*/ 14349336 w 24516184"/>
              <a:gd name="connsiteY20791" fmla="*/ 933279 h 7200899"/>
              <a:gd name="connsiteX20792" fmla="*/ 20727748 w 24516184"/>
              <a:gd name="connsiteY20792" fmla="*/ 931251 h 7200899"/>
              <a:gd name="connsiteX20793" fmla="*/ 20728320 w 24516184"/>
              <a:gd name="connsiteY20793" fmla="*/ 1001884 h 7200899"/>
              <a:gd name="connsiteX20794" fmla="*/ 20714236 w 24516184"/>
              <a:gd name="connsiteY20794" fmla="*/ 994670 h 7200899"/>
              <a:gd name="connsiteX20795" fmla="*/ 20702316 w 24516184"/>
              <a:gd name="connsiteY20795" fmla="*/ 947824 h 7200899"/>
              <a:gd name="connsiteX20796" fmla="*/ 20727748 w 24516184"/>
              <a:gd name="connsiteY20796" fmla="*/ 931251 h 7200899"/>
              <a:gd name="connsiteX20797" fmla="*/ 13031550 w 24516184"/>
              <a:gd name="connsiteY20797" fmla="*/ 931251 h 7200899"/>
              <a:gd name="connsiteX20798" fmla="*/ 13032124 w 24516184"/>
              <a:gd name="connsiteY20798" fmla="*/ 1001884 h 7200899"/>
              <a:gd name="connsiteX20799" fmla="*/ 13018038 w 24516184"/>
              <a:gd name="connsiteY20799" fmla="*/ 994670 h 7200899"/>
              <a:gd name="connsiteX20800" fmla="*/ 13006118 w 24516184"/>
              <a:gd name="connsiteY20800" fmla="*/ 947824 h 7200899"/>
              <a:gd name="connsiteX20801" fmla="*/ 13031550 w 24516184"/>
              <a:gd name="connsiteY20801" fmla="*/ 931251 h 7200899"/>
              <a:gd name="connsiteX20802" fmla="*/ 21176528 w 24516184"/>
              <a:gd name="connsiteY20802" fmla="*/ 902151 h 7200899"/>
              <a:gd name="connsiteX20803" fmla="*/ 21168124 w 24516184"/>
              <a:gd name="connsiteY20803" fmla="*/ 1040558 h 7200899"/>
              <a:gd name="connsiteX20804" fmla="*/ 21140516 w 24516184"/>
              <a:gd name="connsiteY20804" fmla="*/ 973651 h 7200899"/>
              <a:gd name="connsiteX20805" fmla="*/ 21176528 w 24516184"/>
              <a:gd name="connsiteY20805" fmla="*/ 902151 h 7200899"/>
              <a:gd name="connsiteX20806" fmla="*/ 13480328 w 24516184"/>
              <a:gd name="connsiteY20806" fmla="*/ 902151 h 7200899"/>
              <a:gd name="connsiteX20807" fmla="*/ 13471924 w 24516184"/>
              <a:gd name="connsiteY20807" fmla="*/ 1040558 h 7200899"/>
              <a:gd name="connsiteX20808" fmla="*/ 13444316 w 24516184"/>
              <a:gd name="connsiteY20808" fmla="*/ 973651 h 7200899"/>
              <a:gd name="connsiteX20809" fmla="*/ 13480328 w 24516184"/>
              <a:gd name="connsiteY20809" fmla="*/ 902151 h 7200899"/>
              <a:gd name="connsiteX20810" fmla="*/ 19051904 w 24516184"/>
              <a:gd name="connsiteY20810" fmla="*/ 889429 h 7200899"/>
              <a:gd name="connsiteX20811" fmla="*/ 19085660 w 24516184"/>
              <a:gd name="connsiteY20811" fmla="*/ 1143885 h 7200899"/>
              <a:gd name="connsiteX20812" fmla="*/ 19006868 w 24516184"/>
              <a:gd name="connsiteY20812" fmla="*/ 1098232 h 7200899"/>
              <a:gd name="connsiteX20813" fmla="*/ 19051904 w 24516184"/>
              <a:gd name="connsiteY20813" fmla="*/ 889429 h 7200899"/>
              <a:gd name="connsiteX20814" fmla="*/ 11355842 w 24516184"/>
              <a:gd name="connsiteY20814" fmla="*/ 889429 h 7200899"/>
              <a:gd name="connsiteX20815" fmla="*/ 11389596 w 24516184"/>
              <a:gd name="connsiteY20815" fmla="*/ 1143885 h 7200899"/>
              <a:gd name="connsiteX20816" fmla="*/ 11310811 w 24516184"/>
              <a:gd name="connsiteY20816" fmla="*/ 1098232 h 7200899"/>
              <a:gd name="connsiteX20817" fmla="*/ 11355842 w 24516184"/>
              <a:gd name="connsiteY20817" fmla="*/ 889429 h 7200899"/>
              <a:gd name="connsiteX20818" fmla="*/ 20655392 w 24516184"/>
              <a:gd name="connsiteY20818" fmla="*/ 885213 h 7200899"/>
              <a:gd name="connsiteX20819" fmla="*/ 20630888 w 24516184"/>
              <a:gd name="connsiteY20819" fmla="*/ 986390 h 7200899"/>
              <a:gd name="connsiteX20820" fmla="*/ 20618644 w 24516184"/>
              <a:gd name="connsiteY20820" fmla="*/ 887767 h 7200899"/>
              <a:gd name="connsiteX20821" fmla="*/ 20655392 w 24516184"/>
              <a:gd name="connsiteY20821" fmla="*/ 885213 h 7200899"/>
              <a:gd name="connsiteX20822" fmla="*/ 12959192 w 24516184"/>
              <a:gd name="connsiteY20822" fmla="*/ 885213 h 7200899"/>
              <a:gd name="connsiteX20823" fmla="*/ 12934688 w 24516184"/>
              <a:gd name="connsiteY20823" fmla="*/ 986390 h 7200899"/>
              <a:gd name="connsiteX20824" fmla="*/ 12922444 w 24516184"/>
              <a:gd name="connsiteY20824" fmla="*/ 887767 h 7200899"/>
              <a:gd name="connsiteX20825" fmla="*/ 12959192 w 24516184"/>
              <a:gd name="connsiteY20825" fmla="*/ 885213 h 7200899"/>
              <a:gd name="connsiteX20826" fmla="*/ 21480452 w 24516184"/>
              <a:gd name="connsiteY20826" fmla="*/ 833416 h 7200899"/>
              <a:gd name="connsiteX20827" fmla="*/ 21501972 w 24516184"/>
              <a:gd name="connsiteY20827" fmla="*/ 834035 h 7200899"/>
              <a:gd name="connsiteX20828" fmla="*/ 21526204 w 24516184"/>
              <a:gd name="connsiteY20828" fmla="*/ 863292 h 7200899"/>
              <a:gd name="connsiteX20829" fmla="*/ 21462548 w 24516184"/>
              <a:gd name="connsiteY20829" fmla="*/ 945705 h 7200899"/>
              <a:gd name="connsiteX20830" fmla="*/ 21439268 w 24516184"/>
              <a:gd name="connsiteY20830" fmla="*/ 896541 h 7200899"/>
              <a:gd name="connsiteX20831" fmla="*/ 21480452 w 24516184"/>
              <a:gd name="connsiteY20831" fmla="*/ 833416 h 7200899"/>
              <a:gd name="connsiteX20832" fmla="*/ 13784252 w 24516184"/>
              <a:gd name="connsiteY20832" fmla="*/ 833416 h 7200899"/>
              <a:gd name="connsiteX20833" fmla="*/ 13805776 w 24516184"/>
              <a:gd name="connsiteY20833" fmla="*/ 834035 h 7200899"/>
              <a:gd name="connsiteX20834" fmla="*/ 13830004 w 24516184"/>
              <a:gd name="connsiteY20834" fmla="*/ 863292 h 7200899"/>
              <a:gd name="connsiteX20835" fmla="*/ 13766348 w 24516184"/>
              <a:gd name="connsiteY20835" fmla="*/ 945705 h 7200899"/>
              <a:gd name="connsiteX20836" fmla="*/ 13743070 w 24516184"/>
              <a:gd name="connsiteY20836" fmla="*/ 896541 h 7200899"/>
              <a:gd name="connsiteX20837" fmla="*/ 13784252 w 24516184"/>
              <a:gd name="connsiteY20837" fmla="*/ 833416 h 7200899"/>
              <a:gd name="connsiteX20838" fmla="*/ 18466940 w 24516184"/>
              <a:gd name="connsiteY20838" fmla="*/ 811677 h 7200899"/>
              <a:gd name="connsiteX20839" fmla="*/ 18487472 w 24516184"/>
              <a:gd name="connsiteY20839" fmla="*/ 816132 h 7200899"/>
              <a:gd name="connsiteX20840" fmla="*/ 18405536 w 24516184"/>
              <a:gd name="connsiteY20840" fmla="*/ 957217 h 7200899"/>
              <a:gd name="connsiteX20841" fmla="*/ 18449048 w 24516184"/>
              <a:gd name="connsiteY20841" fmla="*/ 817768 h 7200899"/>
              <a:gd name="connsiteX20842" fmla="*/ 18466940 w 24516184"/>
              <a:gd name="connsiteY20842" fmla="*/ 811677 h 7200899"/>
              <a:gd name="connsiteX20843" fmla="*/ 10770974 w 24516184"/>
              <a:gd name="connsiteY20843" fmla="*/ 811677 h 7200899"/>
              <a:gd name="connsiteX20844" fmla="*/ 10791498 w 24516184"/>
              <a:gd name="connsiteY20844" fmla="*/ 816132 h 7200899"/>
              <a:gd name="connsiteX20845" fmla="*/ 10709577 w 24516184"/>
              <a:gd name="connsiteY20845" fmla="*/ 957217 h 7200899"/>
              <a:gd name="connsiteX20846" fmla="*/ 10753080 w 24516184"/>
              <a:gd name="connsiteY20846" fmla="*/ 817768 h 7200899"/>
              <a:gd name="connsiteX20847" fmla="*/ 10770974 w 24516184"/>
              <a:gd name="connsiteY20847" fmla="*/ 811677 h 7200899"/>
              <a:gd name="connsiteX20848" fmla="*/ 18001440 w 24516184"/>
              <a:gd name="connsiteY20848" fmla="*/ 705392 h 7200899"/>
              <a:gd name="connsiteX20849" fmla="*/ 17959976 w 24516184"/>
              <a:gd name="connsiteY20849" fmla="*/ 725595 h 7200899"/>
              <a:gd name="connsiteX20850" fmla="*/ 18001440 w 24516184"/>
              <a:gd name="connsiteY20850" fmla="*/ 705392 h 7200899"/>
              <a:gd name="connsiteX20851" fmla="*/ 10305468 w 24516184"/>
              <a:gd name="connsiteY20851" fmla="*/ 705392 h 7200899"/>
              <a:gd name="connsiteX20852" fmla="*/ 10264039 w 24516184"/>
              <a:gd name="connsiteY20852" fmla="*/ 725595 h 7200899"/>
              <a:gd name="connsiteX20853" fmla="*/ 10305468 w 24516184"/>
              <a:gd name="connsiteY20853" fmla="*/ 705392 h 7200899"/>
              <a:gd name="connsiteX20854" fmla="*/ 21241060 w 24516184"/>
              <a:gd name="connsiteY20854" fmla="*/ 702849 h 7200899"/>
              <a:gd name="connsiteX20855" fmla="*/ 21282420 w 24516184"/>
              <a:gd name="connsiteY20855" fmla="*/ 714404 h 7200899"/>
              <a:gd name="connsiteX20856" fmla="*/ 21241060 w 24516184"/>
              <a:gd name="connsiteY20856" fmla="*/ 702849 h 7200899"/>
              <a:gd name="connsiteX20857" fmla="*/ 13544860 w 24516184"/>
              <a:gd name="connsiteY20857" fmla="*/ 702849 h 7200899"/>
              <a:gd name="connsiteX20858" fmla="*/ 13586224 w 24516184"/>
              <a:gd name="connsiteY20858" fmla="*/ 714404 h 7200899"/>
              <a:gd name="connsiteX20859" fmla="*/ 13544860 w 24516184"/>
              <a:gd name="connsiteY20859" fmla="*/ 702849 h 7200899"/>
              <a:gd name="connsiteX20860" fmla="*/ 19658412 w 24516184"/>
              <a:gd name="connsiteY20860" fmla="*/ 690831 h 7200899"/>
              <a:gd name="connsiteX20861" fmla="*/ 19597316 w 24516184"/>
              <a:gd name="connsiteY20861" fmla="*/ 873953 h 7200899"/>
              <a:gd name="connsiteX20862" fmla="*/ 19570540 w 24516184"/>
              <a:gd name="connsiteY20862" fmla="*/ 846836 h 7200899"/>
              <a:gd name="connsiteX20863" fmla="*/ 19590128 w 24516184"/>
              <a:gd name="connsiteY20863" fmla="*/ 744754 h 7200899"/>
              <a:gd name="connsiteX20864" fmla="*/ 19614516 w 24516184"/>
              <a:gd name="connsiteY20864" fmla="*/ 704202 h 7200899"/>
              <a:gd name="connsiteX20865" fmla="*/ 19658412 w 24516184"/>
              <a:gd name="connsiteY20865" fmla="*/ 690831 h 7200899"/>
              <a:gd name="connsiteX20866" fmla="*/ 11962256 w 24516184"/>
              <a:gd name="connsiteY20866" fmla="*/ 690831 h 7200899"/>
              <a:gd name="connsiteX20867" fmla="*/ 11901168 w 24516184"/>
              <a:gd name="connsiteY20867" fmla="*/ 873953 h 7200899"/>
              <a:gd name="connsiteX20868" fmla="*/ 11874400 w 24516184"/>
              <a:gd name="connsiteY20868" fmla="*/ 846836 h 7200899"/>
              <a:gd name="connsiteX20869" fmla="*/ 11893984 w 24516184"/>
              <a:gd name="connsiteY20869" fmla="*/ 744754 h 7200899"/>
              <a:gd name="connsiteX20870" fmla="*/ 11918368 w 24516184"/>
              <a:gd name="connsiteY20870" fmla="*/ 704202 h 7200899"/>
              <a:gd name="connsiteX20871" fmla="*/ 11962256 w 24516184"/>
              <a:gd name="connsiteY20871" fmla="*/ 690831 h 7200899"/>
              <a:gd name="connsiteX20872" fmla="*/ 19239236 w 24516184"/>
              <a:gd name="connsiteY20872" fmla="*/ 653105 h 7200899"/>
              <a:gd name="connsiteX20873" fmla="*/ 19279288 w 24516184"/>
              <a:gd name="connsiteY20873" fmla="*/ 673264 h 7200899"/>
              <a:gd name="connsiteX20874" fmla="*/ 19257404 w 24516184"/>
              <a:gd name="connsiteY20874" fmla="*/ 822740 h 7200899"/>
              <a:gd name="connsiteX20875" fmla="*/ 19209828 w 24516184"/>
              <a:gd name="connsiteY20875" fmla="*/ 659402 h 7200899"/>
              <a:gd name="connsiteX20876" fmla="*/ 19239236 w 24516184"/>
              <a:gd name="connsiteY20876" fmla="*/ 653105 h 7200899"/>
              <a:gd name="connsiteX20877" fmla="*/ 11543144 w 24516184"/>
              <a:gd name="connsiteY20877" fmla="*/ 653105 h 7200899"/>
              <a:gd name="connsiteX20878" fmla="*/ 11583192 w 24516184"/>
              <a:gd name="connsiteY20878" fmla="*/ 673264 h 7200899"/>
              <a:gd name="connsiteX20879" fmla="*/ 11561308 w 24516184"/>
              <a:gd name="connsiteY20879" fmla="*/ 822740 h 7200899"/>
              <a:gd name="connsiteX20880" fmla="*/ 11513742 w 24516184"/>
              <a:gd name="connsiteY20880" fmla="*/ 659402 h 7200899"/>
              <a:gd name="connsiteX20881" fmla="*/ 11543144 w 24516184"/>
              <a:gd name="connsiteY20881" fmla="*/ 653105 h 7200899"/>
              <a:gd name="connsiteX20882" fmla="*/ 18262452 w 24516184"/>
              <a:gd name="connsiteY20882" fmla="*/ 648850 h 7200899"/>
              <a:gd name="connsiteX20883" fmla="*/ 18280400 w 24516184"/>
              <a:gd name="connsiteY20883" fmla="*/ 657727 h 7200899"/>
              <a:gd name="connsiteX20884" fmla="*/ 18259512 w 24516184"/>
              <a:gd name="connsiteY20884" fmla="*/ 777345 h 7200899"/>
              <a:gd name="connsiteX20885" fmla="*/ 18217912 w 24516184"/>
              <a:gd name="connsiteY20885" fmla="*/ 751014 h 7200899"/>
              <a:gd name="connsiteX20886" fmla="*/ 18246476 w 24516184"/>
              <a:gd name="connsiteY20886" fmla="*/ 649689 h 7200899"/>
              <a:gd name="connsiteX20887" fmla="*/ 18262452 w 24516184"/>
              <a:gd name="connsiteY20887" fmla="*/ 648850 h 7200899"/>
              <a:gd name="connsiteX20888" fmla="*/ 10566511 w 24516184"/>
              <a:gd name="connsiteY20888" fmla="*/ 648850 h 7200899"/>
              <a:gd name="connsiteX20889" fmla="*/ 10584455 w 24516184"/>
              <a:gd name="connsiteY20889" fmla="*/ 657727 h 7200899"/>
              <a:gd name="connsiteX20890" fmla="*/ 10563564 w 24516184"/>
              <a:gd name="connsiteY20890" fmla="*/ 777345 h 7200899"/>
              <a:gd name="connsiteX20891" fmla="*/ 10521967 w 24516184"/>
              <a:gd name="connsiteY20891" fmla="*/ 751014 h 7200899"/>
              <a:gd name="connsiteX20892" fmla="*/ 10550540 w 24516184"/>
              <a:gd name="connsiteY20892" fmla="*/ 649689 h 7200899"/>
              <a:gd name="connsiteX20893" fmla="*/ 10566511 w 24516184"/>
              <a:gd name="connsiteY20893" fmla="*/ 648850 h 7200899"/>
              <a:gd name="connsiteX20894" fmla="*/ 20871736 w 24516184"/>
              <a:gd name="connsiteY20894" fmla="*/ 445051 h 7200899"/>
              <a:gd name="connsiteX20895" fmla="*/ 20911316 w 24516184"/>
              <a:gd name="connsiteY20895" fmla="*/ 473337 h 7200899"/>
              <a:gd name="connsiteX20896" fmla="*/ 20772668 w 24516184"/>
              <a:gd name="connsiteY20896" fmla="*/ 556684 h 7200899"/>
              <a:gd name="connsiteX20897" fmla="*/ 20766440 w 24516184"/>
              <a:gd name="connsiteY20897" fmla="*/ 513122 h 7200899"/>
              <a:gd name="connsiteX20898" fmla="*/ 20832920 w 24516184"/>
              <a:gd name="connsiteY20898" fmla="*/ 454046 h 7200899"/>
              <a:gd name="connsiteX20899" fmla="*/ 20871736 w 24516184"/>
              <a:gd name="connsiteY20899" fmla="*/ 445051 h 7200899"/>
              <a:gd name="connsiteX20900" fmla="*/ 13175538 w 24516184"/>
              <a:gd name="connsiteY20900" fmla="*/ 445051 h 7200899"/>
              <a:gd name="connsiteX20901" fmla="*/ 13215120 w 24516184"/>
              <a:gd name="connsiteY20901" fmla="*/ 473337 h 7200899"/>
              <a:gd name="connsiteX20902" fmla="*/ 13076468 w 24516184"/>
              <a:gd name="connsiteY20902" fmla="*/ 556684 h 7200899"/>
              <a:gd name="connsiteX20903" fmla="*/ 13070240 w 24516184"/>
              <a:gd name="connsiteY20903" fmla="*/ 513122 h 7200899"/>
              <a:gd name="connsiteX20904" fmla="*/ 13136720 w 24516184"/>
              <a:gd name="connsiteY20904" fmla="*/ 454046 h 7200899"/>
              <a:gd name="connsiteX20905" fmla="*/ 13175538 w 24516184"/>
              <a:gd name="connsiteY20905" fmla="*/ 445051 h 7200899"/>
              <a:gd name="connsiteX20906" fmla="*/ 18798512 w 24516184"/>
              <a:gd name="connsiteY20906" fmla="*/ 336219 h 7200899"/>
              <a:gd name="connsiteX20907" fmla="*/ 18837084 w 24516184"/>
              <a:gd name="connsiteY20907" fmla="*/ 345088 h 7200899"/>
              <a:gd name="connsiteX20908" fmla="*/ 18863220 w 24516184"/>
              <a:gd name="connsiteY20908" fmla="*/ 409813 h 7200899"/>
              <a:gd name="connsiteX20909" fmla="*/ 18772784 w 24516184"/>
              <a:gd name="connsiteY20909" fmla="*/ 376655 h 7200899"/>
              <a:gd name="connsiteX20910" fmla="*/ 18768772 w 24516184"/>
              <a:gd name="connsiteY20910" fmla="*/ 337754 h 7200899"/>
              <a:gd name="connsiteX20911" fmla="*/ 18798512 w 24516184"/>
              <a:gd name="connsiteY20911" fmla="*/ 336219 h 7200899"/>
              <a:gd name="connsiteX20912" fmla="*/ 11102495 w 24516184"/>
              <a:gd name="connsiteY20912" fmla="*/ 336219 h 7200899"/>
              <a:gd name="connsiteX20913" fmla="*/ 11141060 w 24516184"/>
              <a:gd name="connsiteY20913" fmla="*/ 345088 h 7200899"/>
              <a:gd name="connsiteX20914" fmla="*/ 11167196 w 24516184"/>
              <a:gd name="connsiteY20914" fmla="*/ 409813 h 7200899"/>
              <a:gd name="connsiteX20915" fmla="*/ 11076771 w 24516184"/>
              <a:gd name="connsiteY20915" fmla="*/ 376655 h 7200899"/>
              <a:gd name="connsiteX20916" fmla="*/ 11072765 w 24516184"/>
              <a:gd name="connsiteY20916" fmla="*/ 337754 h 7200899"/>
              <a:gd name="connsiteX20917" fmla="*/ 11102495 w 24516184"/>
              <a:gd name="connsiteY20917" fmla="*/ 336219 h 7200899"/>
              <a:gd name="connsiteX20918" fmla="*/ 21275924 w 24516184"/>
              <a:gd name="connsiteY20918" fmla="*/ 259961 h 7200899"/>
              <a:gd name="connsiteX20919" fmla="*/ 21240776 w 24516184"/>
              <a:gd name="connsiteY20919" fmla="*/ 331733 h 7200899"/>
              <a:gd name="connsiteX20920" fmla="*/ 21242112 w 24516184"/>
              <a:gd name="connsiteY20920" fmla="*/ 279623 h 7200899"/>
              <a:gd name="connsiteX20921" fmla="*/ 21275924 w 24516184"/>
              <a:gd name="connsiteY20921" fmla="*/ 259961 h 7200899"/>
              <a:gd name="connsiteX20922" fmla="*/ 13579728 w 24516184"/>
              <a:gd name="connsiteY20922" fmla="*/ 259961 h 7200899"/>
              <a:gd name="connsiteX20923" fmla="*/ 13544580 w 24516184"/>
              <a:gd name="connsiteY20923" fmla="*/ 331733 h 7200899"/>
              <a:gd name="connsiteX20924" fmla="*/ 13545914 w 24516184"/>
              <a:gd name="connsiteY20924" fmla="*/ 279623 h 7200899"/>
              <a:gd name="connsiteX20925" fmla="*/ 13579728 w 24516184"/>
              <a:gd name="connsiteY20925" fmla="*/ 259961 h 7200899"/>
              <a:gd name="connsiteX20926" fmla="*/ 21484964 w 24516184"/>
              <a:gd name="connsiteY20926" fmla="*/ 191203 h 7200899"/>
              <a:gd name="connsiteX20927" fmla="*/ 21502184 w 24516184"/>
              <a:gd name="connsiteY20927" fmla="*/ 192184 h 7200899"/>
              <a:gd name="connsiteX20928" fmla="*/ 21459212 w 24516184"/>
              <a:gd name="connsiteY20928" fmla="*/ 317696 h 7200899"/>
              <a:gd name="connsiteX20929" fmla="*/ 21484964 w 24516184"/>
              <a:gd name="connsiteY20929" fmla="*/ 191203 h 7200899"/>
              <a:gd name="connsiteX20930" fmla="*/ 13788764 w 24516184"/>
              <a:gd name="connsiteY20930" fmla="*/ 191203 h 7200899"/>
              <a:gd name="connsiteX20931" fmla="*/ 13805984 w 24516184"/>
              <a:gd name="connsiteY20931" fmla="*/ 192184 h 7200899"/>
              <a:gd name="connsiteX20932" fmla="*/ 13763012 w 24516184"/>
              <a:gd name="connsiteY20932" fmla="*/ 317696 h 7200899"/>
              <a:gd name="connsiteX20933" fmla="*/ 13788764 w 24516184"/>
              <a:gd name="connsiteY20933" fmla="*/ 191203 h 7200899"/>
              <a:gd name="connsiteX20934" fmla="*/ 17971704 w 24516184"/>
              <a:gd name="connsiteY20934" fmla="*/ 82400 h 7200899"/>
              <a:gd name="connsiteX20935" fmla="*/ 17987536 w 24516184"/>
              <a:gd name="connsiteY20935" fmla="*/ 224894 h 7200899"/>
              <a:gd name="connsiteX20936" fmla="*/ 17971704 w 24516184"/>
              <a:gd name="connsiteY20936" fmla="*/ 82400 h 7200899"/>
              <a:gd name="connsiteX20937" fmla="*/ 10275742 w 24516184"/>
              <a:gd name="connsiteY20937" fmla="*/ 82400 h 7200899"/>
              <a:gd name="connsiteX20938" fmla="*/ 10291602 w 24516184"/>
              <a:gd name="connsiteY20938" fmla="*/ 224894 h 7200899"/>
              <a:gd name="connsiteX20939" fmla="*/ 10275742 w 24516184"/>
              <a:gd name="connsiteY20939" fmla="*/ 82400 h 7200899"/>
              <a:gd name="connsiteX20940" fmla="*/ 19654772 w 24516184"/>
              <a:gd name="connsiteY20940" fmla="*/ 18 h 7200899"/>
              <a:gd name="connsiteX20941" fmla="*/ 19709424 w 24516184"/>
              <a:gd name="connsiteY20941" fmla="*/ 9375 h 7200899"/>
              <a:gd name="connsiteX20942" fmla="*/ 19652256 w 24516184"/>
              <a:gd name="connsiteY20942" fmla="*/ 145192 h 7200899"/>
              <a:gd name="connsiteX20943" fmla="*/ 19654772 w 24516184"/>
              <a:gd name="connsiteY20943" fmla="*/ 18 h 7200899"/>
              <a:gd name="connsiteX20944" fmla="*/ 11958620 w 24516184"/>
              <a:gd name="connsiteY20944" fmla="*/ 18 h 7200899"/>
              <a:gd name="connsiteX20945" fmla="*/ 12013260 w 24516184"/>
              <a:gd name="connsiteY20945" fmla="*/ 9375 h 7200899"/>
              <a:gd name="connsiteX20946" fmla="*/ 11956100 w 24516184"/>
              <a:gd name="connsiteY20946" fmla="*/ 145192 h 7200899"/>
              <a:gd name="connsiteX20947" fmla="*/ 11958620 w 24516184"/>
              <a:gd name="connsiteY20947" fmla="*/ 18 h 7200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</a:cxnLst>
            <a:rect l="l" t="t" r="r" b="b"/>
            <a:pathLst>
              <a:path w="24516184" h="7200899">
                <a:moveTo>
                  <a:pt x="23287128" y="7186287"/>
                </a:moveTo>
                <a:cubicBezTo>
                  <a:pt x="23296012" y="7188769"/>
                  <a:pt x="23304516" y="7193230"/>
                  <a:pt x="23313192" y="7200871"/>
                </a:cubicBezTo>
                <a:lnTo>
                  <a:pt x="23313212" y="7200897"/>
                </a:lnTo>
                <a:lnTo>
                  <a:pt x="23282336" y="7200897"/>
                </a:lnTo>
                <a:close/>
                <a:moveTo>
                  <a:pt x="21823572" y="7179257"/>
                </a:moveTo>
                <a:cubicBezTo>
                  <a:pt x="21831068" y="7178526"/>
                  <a:pt x="21838652" y="7180507"/>
                  <a:pt x="21845232" y="7185159"/>
                </a:cubicBezTo>
                <a:lnTo>
                  <a:pt x="21856460" y="7200897"/>
                </a:lnTo>
                <a:lnTo>
                  <a:pt x="21796524" y="7200897"/>
                </a:lnTo>
                <a:lnTo>
                  <a:pt x="21802440" y="7189611"/>
                </a:lnTo>
                <a:cubicBezTo>
                  <a:pt x="21808672" y="7183423"/>
                  <a:pt x="21816076" y="7179983"/>
                  <a:pt x="21823572" y="7179257"/>
                </a:cubicBezTo>
                <a:close/>
                <a:moveTo>
                  <a:pt x="467080" y="7171891"/>
                </a:moveTo>
                <a:lnTo>
                  <a:pt x="466736" y="7172533"/>
                </a:lnTo>
                <a:lnTo>
                  <a:pt x="466828" y="7172406"/>
                </a:lnTo>
                <a:close/>
                <a:moveTo>
                  <a:pt x="1906024" y="7165035"/>
                </a:moveTo>
                <a:lnTo>
                  <a:pt x="1890414" y="7166797"/>
                </a:lnTo>
                <a:lnTo>
                  <a:pt x="1885684" y="7182974"/>
                </a:lnTo>
                <a:lnTo>
                  <a:pt x="1900696" y="7185361"/>
                </a:lnTo>
                <a:lnTo>
                  <a:pt x="1937682" y="7191261"/>
                </a:lnTo>
                <a:lnTo>
                  <a:pt x="1940422" y="7191696"/>
                </a:lnTo>
                <a:lnTo>
                  <a:pt x="1944530" y="7192353"/>
                </a:lnTo>
                <a:lnTo>
                  <a:pt x="1944524" y="7192348"/>
                </a:lnTo>
                <a:lnTo>
                  <a:pt x="1940446" y="7191696"/>
                </a:lnTo>
                <a:lnTo>
                  <a:pt x="1937706" y="7191261"/>
                </a:lnTo>
                <a:lnTo>
                  <a:pt x="1900720" y="7185361"/>
                </a:lnTo>
                <a:lnTo>
                  <a:pt x="1885706" y="7182974"/>
                </a:lnTo>
                <a:lnTo>
                  <a:pt x="1890438" y="7166797"/>
                </a:lnTo>
                <a:lnTo>
                  <a:pt x="1906026" y="7165037"/>
                </a:lnTo>
                <a:close/>
                <a:moveTo>
                  <a:pt x="23386508" y="7157677"/>
                </a:moveTo>
                <a:cubicBezTo>
                  <a:pt x="23396888" y="7157199"/>
                  <a:pt x="23408140" y="7158869"/>
                  <a:pt x="23419076" y="7161965"/>
                </a:cubicBezTo>
                <a:cubicBezTo>
                  <a:pt x="23440948" y="7168161"/>
                  <a:pt x="23461544" y="7180065"/>
                  <a:pt x="23471348" y="7191881"/>
                </a:cubicBezTo>
                <a:lnTo>
                  <a:pt x="23465960" y="7200899"/>
                </a:lnTo>
                <a:lnTo>
                  <a:pt x="23345060" y="7200899"/>
                </a:lnTo>
                <a:lnTo>
                  <a:pt x="23359176" y="7166301"/>
                </a:lnTo>
                <a:cubicBezTo>
                  <a:pt x="23366620" y="7160790"/>
                  <a:pt x="23376124" y="7158160"/>
                  <a:pt x="23386508" y="7157677"/>
                </a:cubicBezTo>
                <a:close/>
                <a:moveTo>
                  <a:pt x="3488166" y="7156977"/>
                </a:moveTo>
                <a:lnTo>
                  <a:pt x="3480296" y="7160369"/>
                </a:lnTo>
                <a:lnTo>
                  <a:pt x="3480278" y="7160376"/>
                </a:lnTo>
                <a:lnTo>
                  <a:pt x="3471144" y="7161893"/>
                </a:lnTo>
                <a:lnTo>
                  <a:pt x="3474514" y="7162855"/>
                </a:lnTo>
                <a:lnTo>
                  <a:pt x="3474510" y="7162856"/>
                </a:lnTo>
                <a:lnTo>
                  <a:pt x="3474530" y="7162859"/>
                </a:lnTo>
                <a:lnTo>
                  <a:pt x="3474514" y="7162855"/>
                </a:lnTo>
                <a:lnTo>
                  <a:pt x="3474522" y="7162852"/>
                </a:lnTo>
                <a:lnTo>
                  <a:pt x="3471165" y="7161894"/>
                </a:lnTo>
                <a:lnTo>
                  <a:pt x="3480260" y="7160384"/>
                </a:lnTo>
                <a:lnTo>
                  <a:pt x="3480278" y="7160376"/>
                </a:lnTo>
                <a:lnTo>
                  <a:pt x="3480320" y="7160369"/>
                </a:lnTo>
                <a:lnTo>
                  <a:pt x="3486754" y="7157597"/>
                </a:lnTo>
                <a:lnTo>
                  <a:pt x="3488170" y="7156987"/>
                </a:lnTo>
                <a:close/>
                <a:moveTo>
                  <a:pt x="21624560" y="7154143"/>
                </a:moveTo>
                <a:cubicBezTo>
                  <a:pt x="21629332" y="7151743"/>
                  <a:pt x="21635416" y="7151829"/>
                  <a:pt x="21642500" y="7155639"/>
                </a:cubicBezTo>
                <a:cubicBezTo>
                  <a:pt x="21644492" y="7171967"/>
                  <a:pt x="21643704" y="7183623"/>
                  <a:pt x="21640684" y="7192075"/>
                </a:cubicBezTo>
                <a:lnTo>
                  <a:pt x="21634328" y="7199245"/>
                </a:lnTo>
                <a:lnTo>
                  <a:pt x="21640924" y="7200899"/>
                </a:lnTo>
                <a:lnTo>
                  <a:pt x="21603272" y="7200899"/>
                </a:lnTo>
                <a:lnTo>
                  <a:pt x="21609980" y="7193137"/>
                </a:lnTo>
                <a:lnTo>
                  <a:pt x="21620160" y="7195691"/>
                </a:lnTo>
                <a:lnTo>
                  <a:pt x="21613016" y="7177491"/>
                </a:lnTo>
                <a:cubicBezTo>
                  <a:pt x="21613212" y="7166911"/>
                  <a:pt x="21617412" y="7157741"/>
                  <a:pt x="21624560" y="7154143"/>
                </a:cubicBezTo>
                <a:close/>
                <a:moveTo>
                  <a:pt x="3379946" y="7147787"/>
                </a:moveTo>
                <a:lnTo>
                  <a:pt x="3384628" y="7157288"/>
                </a:lnTo>
                <a:cubicBezTo>
                  <a:pt x="3399996" y="7159738"/>
                  <a:pt x="3369262" y="7154838"/>
                  <a:pt x="3430740" y="7164634"/>
                </a:cubicBezTo>
                <a:cubicBezTo>
                  <a:pt x="3423056" y="7163411"/>
                  <a:pt x="3416947" y="7166197"/>
                  <a:pt x="3411874" y="7171013"/>
                </a:cubicBezTo>
                <a:lnTo>
                  <a:pt x="3411662" y="7171325"/>
                </a:lnTo>
                <a:lnTo>
                  <a:pt x="3442792" y="7185137"/>
                </a:lnTo>
                <a:lnTo>
                  <a:pt x="3479602" y="7191009"/>
                </a:lnTo>
                <a:lnTo>
                  <a:pt x="3479604" y="7191006"/>
                </a:lnTo>
                <a:lnTo>
                  <a:pt x="3442816" y="7185137"/>
                </a:lnTo>
                <a:lnTo>
                  <a:pt x="3411682" y="7171325"/>
                </a:lnTo>
                <a:lnTo>
                  <a:pt x="3411896" y="7171013"/>
                </a:lnTo>
                <a:cubicBezTo>
                  <a:pt x="3416970" y="7166197"/>
                  <a:pt x="3423076" y="7163411"/>
                  <a:pt x="3430761" y="7164634"/>
                </a:cubicBezTo>
                <a:cubicBezTo>
                  <a:pt x="3369284" y="7154838"/>
                  <a:pt x="3400018" y="7159738"/>
                  <a:pt x="3384652" y="7157288"/>
                </a:cubicBezTo>
                <a:lnTo>
                  <a:pt x="3379970" y="7147791"/>
                </a:lnTo>
                <a:close/>
                <a:moveTo>
                  <a:pt x="487480" y="7137589"/>
                </a:moveTo>
                <a:lnTo>
                  <a:pt x="483822" y="7140543"/>
                </a:lnTo>
                <a:lnTo>
                  <a:pt x="482286" y="7143421"/>
                </a:lnTo>
                <a:close/>
                <a:moveTo>
                  <a:pt x="22658384" y="7136581"/>
                </a:moveTo>
                <a:cubicBezTo>
                  <a:pt x="22663944" y="7143158"/>
                  <a:pt x="22669504" y="7149731"/>
                  <a:pt x="22674480" y="7141935"/>
                </a:cubicBezTo>
                <a:lnTo>
                  <a:pt x="22686384" y="7165271"/>
                </a:lnTo>
                <a:lnTo>
                  <a:pt x="22689384" y="7163008"/>
                </a:lnTo>
                <a:cubicBezTo>
                  <a:pt x="22699036" y="7160731"/>
                  <a:pt x="22709268" y="7163050"/>
                  <a:pt x="22718848" y="7170979"/>
                </a:cubicBezTo>
                <a:lnTo>
                  <a:pt x="22737200" y="7200897"/>
                </a:lnTo>
                <a:lnTo>
                  <a:pt x="22606736" y="7200897"/>
                </a:lnTo>
                <a:lnTo>
                  <a:pt x="22620200" y="7175833"/>
                </a:lnTo>
                <a:cubicBezTo>
                  <a:pt x="22631144" y="7160631"/>
                  <a:pt x="22643932" y="7147288"/>
                  <a:pt x="22658384" y="7136581"/>
                </a:cubicBezTo>
                <a:close/>
                <a:moveTo>
                  <a:pt x="504474" y="7125172"/>
                </a:moveTo>
                <a:lnTo>
                  <a:pt x="502254" y="7125655"/>
                </a:lnTo>
                <a:lnTo>
                  <a:pt x="499592" y="7127806"/>
                </a:lnTo>
                <a:close/>
                <a:moveTo>
                  <a:pt x="519662" y="7121863"/>
                </a:moveTo>
                <a:lnTo>
                  <a:pt x="519560" y="7121885"/>
                </a:lnTo>
                <a:lnTo>
                  <a:pt x="519686" y="7121865"/>
                </a:lnTo>
                <a:close/>
                <a:moveTo>
                  <a:pt x="3451567" y="7107913"/>
                </a:moveTo>
                <a:lnTo>
                  <a:pt x="3450576" y="7108148"/>
                </a:lnTo>
                <a:lnTo>
                  <a:pt x="3452288" y="7108274"/>
                </a:lnTo>
                <a:lnTo>
                  <a:pt x="3452286" y="7108273"/>
                </a:lnTo>
                <a:lnTo>
                  <a:pt x="3450599" y="7108149"/>
                </a:lnTo>
                <a:lnTo>
                  <a:pt x="3451578" y="7107917"/>
                </a:lnTo>
                <a:close/>
                <a:moveTo>
                  <a:pt x="2538854" y="7099142"/>
                </a:moveTo>
                <a:lnTo>
                  <a:pt x="2538836" y="7099143"/>
                </a:lnTo>
                <a:lnTo>
                  <a:pt x="2604890" y="7106255"/>
                </a:lnTo>
                <a:lnTo>
                  <a:pt x="2604891" y="7106253"/>
                </a:lnTo>
                <a:lnTo>
                  <a:pt x="2538860" y="7099144"/>
                </a:lnTo>
                <a:lnTo>
                  <a:pt x="2538870" y="7099144"/>
                </a:lnTo>
                <a:close/>
                <a:moveTo>
                  <a:pt x="23636600" y="7094438"/>
                </a:moveTo>
                <a:cubicBezTo>
                  <a:pt x="23667436" y="7095009"/>
                  <a:pt x="23694344" y="7098513"/>
                  <a:pt x="23720308" y="7103907"/>
                </a:cubicBezTo>
                <a:cubicBezTo>
                  <a:pt x="23746264" y="7109307"/>
                  <a:pt x="23771280" y="7116583"/>
                  <a:pt x="23798328" y="7124709"/>
                </a:cubicBezTo>
                <a:cubicBezTo>
                  <a:pt x="23776144" y="7188466"/>
                  <a:pt x="23649892" y="7178912"/>
                  <a:pt x="23636600" y="7094438"/>
                </a:cubicBezTo>
                <a:close/>
                <a:moveTo>
                  <a:pt x="22451456" y="7093211"/>
                </a:moveTo>
                <a:cubicBezTo>
                  <a:pt x="22474456" y="7098645"/>
                  <a:pt x="22492432" y="7094854"/>
                  <a:pt x="22506512" y="7096169"/>
                </a:cubicBezTo>
                <a:cubicBezTo>
                  <a:pt x="22520584" y="7097488"/>
                  <a:pt x="22530764" y="7103913"/>
                  <a:pt x="22538172" y="7129804"/>
                </a:cubicBezTo>
                <a:cubicBezTo>
                  <a:pt x="22524252" y="7153323"/>
                  <a:pt x="22485920" y="7144263"/>
                  <a:pt x="22450940" y="7141352"/>
                </a:cubicBezTo>
                <a:cubicBezTo>
                  <a:pt x="22452872" y="7120361"/>
                  <a:pt x="22453840" y="7109862"/>
                  <a:pt x="22451456" y="7093211"/>
                </a:cubicBezTo>
                <a:close/>
                <a:moveTo>
                  <a:pt x="1954504" y="7084590"/>
                </a:moveTo>
                <a:lnTo>
                  <a:pt x="1954532" y="7084598"/>
                </a:lnTo>
                <a:lnTo>
                  <a:pt x="1969088" y="7086915"/>
                </a:lnTo>
                <a:cubicBezTo>
                  <a:pt x="1998312" y="7091579"/>
                  <a:pt x="2012926" y="7093907"/>
                  <a:pt x="2027538" y="7096235"/>
                </a:cubicBezTo>
                <a:lnTo>
                  <a:pt x="2027544" y="7096233"/>
                </a:lnTo>
                <a:lnTo>
                  <a:pt x="1969112" y="7086916"/>
                </a:lnTo>
                <a:lnTo>
                  <a:pt x="1954556" y="7084599"/>
                </a:lnTo>
                <a:lnTo>
                  <a:pt x="1954550" y="7084597"/>
                </a:lnTo>
                <a:close/>
                <a:moveTo>
                  <a:pt x="3297868" y="7083415"/>
                </a:moveTo>
                <a:cubicBezTo>
                  <a:pt x="3305551" y="7084640"/>
                  <a:pt x="3310974" y="7089252"/>
                  <a:pt x="3315024" y="7095529"/>
                </a:cubicBezTo>
                <a:lnTo>
                  <a:pt x="3321326" y="7111105"/>
                </a:lnTo>
                <a:lnTo>
                  <a:pt x="3389312" y="7121945"/>
                </a:lnTo>
                <a:lnTo>
                  <a:pt x="3389320" y="7121942"/>
                </a:lnTo>
                <a:lnTo>
                  <a:pt x="3321350" y="7111105"/>
                </a:lnTo>
                <a:lnTo>
                  <a:pt x="3315050" y="7095529"/>
                </a:lnTo>
                <a:lnTo>
                  <a:pt x="3297899" y="7083421"/>
                </a:lnTo>
                <a:close/>
                <a:moveTo>
                  <a:pt x="23921788" y="7071035"/>
                </a:moveTo>
                <a:cubicBezTo>
                  <a:pt x="23926912" y="7071250"/>
                  <a:pt x="23932484" y="7072515"/>
                  <a:pt x="23938332" y="7074389"/>
                </a:cubicBezTo>
                <a:cubicBezTo>
                  <a:pt x="23950032" y="7078129"/>
                  <a:pt x="23962860" y="7084305"/>
                  <a:pt x="23975472" y="7089367"/>
                </a:cubicBezTo>
                <a:cubicBezTo>
                  <a:pt x="23975640" y="7106233"/>
                  <a:pt x="23971564" y="7117196"/>
                  <a:pt x="23965144" y="7123569"/>
                </a:cubicBezTo>
                <a:cubicBezTo>
                  <a:pt x="23960332" y="7128345"/>
                  <a:pt x="23954192" y="7130539"/>
                  <a:pt x="23947544" y="7130705"/>
                </a:cubicBezTo>
                <a:cubicBezTo>
                  <a:pt x="23927588" y="7131197"/>
                  <a:pt x="23902988" y="7113427"/>
                  <a:pt x="23895404" y="7092304"/>
                </a:cubicBezTo>
                <a:cubicBezTo>
                  <a:pt x="23898224" y="7082845"/>
                  <a:pt x="23902532" y="7077086"/>
                  <a:pt x="23907936" y="7073980"/>
                </a:cubicBezTo>
                <a:cubicBezTo>
                  <a:pt x="23911992" y="7071655"/>
                  <a:pt x="23916668" y="7070820"/>
                  <a:pt x="23921788" y="7071035"/>
                </a:cubicBezTo>
                <a:close/>
                <a:moveTo>
                  <a:pt x="23506000" y="7070357"/>
                </a:moveTo>
                <a:cubicBezTo>
                  <a:pt x="23511108" y="7071369"/>
                  <a:pt x="23516480" y="7073432"/>
                  <a:pt x="23522180" y="7075811"/>
                </a:cubicBezTo>
                <a:cubicBezTo>
                  <a:pt x="23533580" y="7080585"/>
                  <a:pt x="23546276" y="7086621"/>
                  <a:pt x="23560724" y="7088069"/>
                </a:cubicBezTo>
                <a:cubicBezTo>
                  <a:pt x="23555644" y="7131565"/>
                  <a:pt x="23507504" y="7147269"/>
                  <a:pt x="23485128" y="7125033"/>
                </a:cubicBezTo>
                <a:cubicBezTo>
                  <a:pt x="23477668" y="7117623"/>
                  <a:pt x="23473068" y="7106003"/>
                  <a:pt x="23473884" y="7089787"/>
                </a:cubicBezTo>
                <a:cubicBezTo>
                  <a:pt x="23479448" y="7079265"/>
                  <a:pt x="23485244" y="7073655"/>
                  <a:pt x="23491420" y="7071213"/>
                </a:cubicBezTo>
                <a:cubicBezTo>
                  <a:pt x="23496052" y="7069387"/>
                  <a:pt x="23500892" y="7069347"/>
                  <a:pt x="23506000" y="7070357"/>
                </a:cubicBezTo>
                <a:close/>
                <a:moveTo>
                  <a:pt x="2497470" y="7065213"/>
                </a:moveTo>
                <a:cubicBezTo>
                  <a:pt x="2495490" y="7066605"/>
                  <a:pt x="2495256" y="7069131"/>
                  <a:pt x="2498102" y="7073429"/>
                </a:cubicBezTo>
                <a:lnTo>
                  <a:pt x="2517207" y="7092273"/>
                </a:lnTo>
                <a:lnTo>
                  <a:pt x="2517244" y="7092279"/>
                </a:lnTo>
                <a:lnTo>
                  <a:pt x="2517238" y="7092274"/>
                </a:lnTo>
                <a:lnTo>
                  <a:pt x="2517234" y="7092273"/>
                </a:lnTo>
                <a:lnTo>
                  <a:pt x="2498128" y="7073429"/>
                </a:lnTo>
                <a:cubicBezTo>
                  <a:pt x="2495281" y="7069131"/>
                  <a:pt x="2495516" y="7066605"/>
                  <a:pt x="2497498" y="7065213"/>
                </a:cubicBezTo>
                <a:close/>
                <a:moveTo>
                  <a:pt x="2972534" y="7058928"/>
                </a:moveTo>
                <a:cubicBezTo>
                  <a:pt x="2961264" y="7060548"/>
                  <a:pt x="2949682" y="7065536"/>
                  <a:pt x="2933828" y="7076679"/>
                </a:cubicBezTo>
                <a:cubicBezTo>
                  <a:pt x="2963058" y="7081337"/>
                  <a:pt x="2963058" y="7081337"/>
                  <a:pt x="3006892" y="7088325"/>
                </a:cubicBezTo>
                <a:cubicBezTo>
                  <a:pt x="3006892" y="7088325"/>
                  <a:pt x="3065344" y="7097643"/>
                  <a:pt x="3065344" y="7097643"/>
                </a:cubicBezTo>
                <a:cubicBezTo>
                  <a:pt x="3123794" y="7106957"/>
                  <a:pt x="3153018" y="7111618"/>
                  <a:pt x="3211474" y="7120929"/>
                </a:cubicBezTo>
                <a:cubicBezTo>
                  <a:pt x="3226086" y="7123261"/>
                  <a:pt x="3255311" y="7127925"/>
                  <a:pt x="3255311" y="7127925"/>
                </a:cubicBezTo>
                <a:cubicBezTo>
                  <a:pt x="3255311" y="7127925"/>
                  <a:pt x="3252826" y="7154861"/>
                  <a:pt x="3252826" y="7154861"/>
                </a:cubicBezTo>
                <a:lnTo>
                  <a:pt x="3252852" y="7154855"/>
                </a:lnTo>
                <a:lnTo>
                  <a:pt x="3253240" y="7150653"/>
                </a:lnTo>
                <a:cubicBezTo>
                  <a:pt x="3253937" y="7143078"/>
                  <a:pt x="3255336" y="7127926"/>
                  <a:pt x="3255336" y="7127926"/>
                </a:cubicBezTo>
                <a:cubicBezTo>
                  <a:pt x="3255336" y="7127926"/>
                  <a:pt x="3226110" y="7123262"/>
                  <a:pt x="3211500" y="7120930"/>
                </a:cubicBezTo>
                <a:cubicBezTo>
                  <a:pt x="3153044" y="7111619"/>
                  <a:pt x="3123820" y="7106958"/>
                  <a:pt x="3065367" y="7097644"/>
                </a:cubicBezTo>
                <a:cubicBezTo>
                  <a:pt x="3065367" y="7097644"/>
                  <a:pt x="3006918" y="7088326"/>
                  <a:pt x="3006918" y="7088326"/>
                </a:cubicBezTo>
                <a:cubicBezTo>
                  <a:pt x="2963084" y="7081338"/>
                  <a:pt x="2963084" y="7081338"/>
                  <a:pt x="2933854" y="7076680"/>
                </a:cubicBezTo>
                <a:cubicBezTo>
                  <a:pt x="2941780" y="7071108"/>
                  <a:pt x="2948640" y="7067076"/>
                  <a:pt x="2954926" y="7064233"/>
                </a:cubicBezTo>
                <a:lnTo>
                  <a:pt x="2969322" y="7059903"/>
                </a:lnTo>
                <a:lnTo>
                  <a:pt x="2972558" y="7058929"/>
                </a:lnTo>
                <a:close/>
                <a:moveTo>
                  <a:pt x="21697500" y="7047105"/>
                </a:moveTo>
                <a:lnTo>
                  <a:pt x="21699172" y="7056759"/>
                </a:lnTo>
                <a:lnTo>
                  <a:pt x="21725636" y="7060453"/>
                </a:lnTo>
                <a:lnTo>
                  <a:pt x="21725584" y="7060656"/>
                </a:lnTo>
                <a:lnTo>
                  <a:pt x="21738664" y="7058947"/>
                </a:lnTo>
                <a:cubicBezTo>
                  <a:pt x="21751884" y="7068023"/>
                  <a:pt x="21761724" y="7086871"/>
                  <a:pt x="21765176" y="7106339"/>
                </a:cubicBezTo>
                <a:lnTo>
                  <a:pt x="21762152" y="7119425"/>
                </a:lnTo>
                <a:lnTo>
                  <a:pt x="21767912" y="7116556"/>
                </a:lnTo>
                <a:cubicBezTo>
                  <a:pt x="21773632" y="7117447"/>
                  <a:pt x="21779784" y="7121047"/>
                  <a:pt x="21786500" y="7128158"/>
                </a:cubicBezTo>
                <a:cubicBezTo>
                  <a:pt x="21791440" y="7149205"/>
                  <a:pt x="21777444" y="7182483"/>
                  <a:pt x="21763164" y="7200035"/>
                </a:cubicBezTo>
                <a:lnTo>
                  <a:pt x="21762112" y="7200897"/>
                </a:lnTo>
                <a:lnTo>
                  <a:pt x="21741012" y="7200897"/>
                </a:lnTo>
                <a:lnTo>
                  <a:pt x="21730456" y="7187913"/>
                </a:lnTo>
                <a:lnTo>
                  <a:pt x="21724716" y="7164233"/>
                </a:lnTo>
                <a:lnTo>
                  <a:pt x="21722340" y="7164799"/>
                </a:lnTo>
                <a:lnTo>
                  <a:pt x="21734432" y="7200897"/>
                </a:lnTo>
                <a:lnTo>
                  <a:pt x="21642272" y="7200897"/>
                </a:lnTo>
                <a:lnTo>
                  <a:pt x="21658268" y="7164948"/>
                </a:lnTo>
                <a:lnTo>
                  <a:pt x="21670284" y="7179588"/>
                </a:lnTo>
                <a:lnTo>
                  <a:pt x="21673356" y="7167923"/>
                </a:lnTo>
                <a:lnTo>
                  <a:pt x="21665956" y="7120303"/>
                </a:lnTo>
                <a:lnTo>
                  <a:pt x="21672256" y="7094825"/>
                </a:lnTo>
                <a:lnTo>
                  <a:pt x="21669612" y="7093202"/>
                </a:lnTo>
                <a:cubicBezTo>
                  <a:pt x="21664544" y="7084189"/>
                  <a:pt x="21662940" y="7070682"/>
                  <a:pt x="21667864" y="7052391"/>
                </a:cubicBezTo>
                <a:lnTo>
                  <a:pt x="21689704" y="7055441"/>
                </a:lnTo>
                <a:close/>
                <a:moveTo>
                  <a:pt x="2028164" y="7042084"/>
                </a:moveTo>
                <a:lnTo>
                  <a:pt x="2028162" y="7042088"/>
                </a:lnTo>
                <a:lnTo>
                  <a:pt x="2047124" y="7044683"/>
                </a:lnTo>
                <a:lnTo>
                  <a:pt x="2047010" y="7044665"/>
                </a:lnTo>
                <a:lnTo>
                  <a:pt x="2028188" y="7042089"/>
                </a:lnTo>
                <a:lnTo>
                  <a:pt x="2028190" y="7042087"/>
                </a:lnTo>
                <a:close/>
                <a:moveTo>
                  <a:pt x="2515460" y="7039065"/>
                </a:moveTo>
                <a:lnTo>
                  <a:pt x="2510330" y="7040440"/>
                </a:lnTo>
                <a:lnTo>
                  <a:pt x="2510354" y="7040442"/>
                </a:lnTo>
                <a:lnTo>
                  <a:pt x="2510358" y="7040441"/>
                </a:lnTo>
                <a:lnTo>
                  <a:pt x="2512034" y="7039991"/>
                </a:lnTo>
                <a:lnTo>
                  <a:pt x="2515476" y="7039068"/>
                </a:lnTo>
                <a:close/>
                <a:moveTo>
                  <a:pt x="2476906" y="7037609"/>
                </a:moveTo>
                <a:lnTo>
                  <a:pt x="2475280" y="7044591"/>
                </a:lnTo>
                <a:cubicBezTo>
                  <a:pt x="2472832" y="7051036"/>
                  <a:pt x="2468558" y="7057185"/>
                  <a:pt x="2461251" y="7056024"/>
                </a:cubicBezTo>
                <a:lnTo>
                  <a:pt x="2519702" y="7065337"/>
                </a:lnTo>
                <a:lnTo>
                  <a:pt x="2519728" y="7065337"/>
                </a:lnTo>
                <a:lnTo>
                  <a:pt x="2461278" y="7056024"/>
                </a:lnTo>
                <a:cubicBezTo>
                  <a:pt x="2468584" y="7057185"/>
                  <a:pt x="2472858" y="7051036"/>
                  <a:pt x="2475305" y="7044591"/>
                </a:cubicBezTo>
                <a:lnTo>
                  <a:pt x="2476932" y="7037612"/>
                </a:lnTo>
                <a:close/>
                <a:moveTo>
                  <a:pt x="23999924" y="7035115"/>
                </a:moveTo>
                <a:cubicBezTo>
                  <a:pt x="24024760" y="7036350"/>
                  <a:pt x="24055640" y="7083731"/>
                  <a:pt x="24060360" y="7108791"/>
                </a:cubicBezTo>
                <a:cubicBezTo>
                  <a:pt x="24029880" y="7147079"/>
                  <a:pt x="23988628" y="7085288"/>
                  <a:pt x="23978288" y="7051802"/>
                </a:cubicBezTo>
                <a:cubicBezTo>
                  <a:pt x="23984036" y="7039421"/>
                  <a:pt x="23991644" y="7034706"/>
                  <a:pt x="23999924" y="7035115"/>
                </a:cubicBezTo>
                <a:close/>
                <a:moveTo>
                  <a:pt x="1852064" y="7033085"/>
                </a:moveTo>
                <a:cubicBezTo>
                  <a:pt x="1836694" y="7030635"/>
                  <a:pt x="1825786" y="7032650"/>
                  <a:pt x="1817348" y="7036935"/>
                </a:cubicBezTo>
                <a:lnTo>
                  <a:pt x="1817038" y="7037208"/>
                </a:lnTo>
                <a:lnTo>
                  <a:pt x="1801726" y="7049483"/>
                </a:lnTo>
                <a:lnTo>
                  <a:pt x="1797902" y="7054020"/>
                </a:lnTo>
                <a:lnTo>
                  <a:pt x="1797462" y="7054407"/>
                </a:lnTo>
                <a:lnTo>
                  <a:pt x="1784716" y="7067843"/>
                </a:lnTo>
                <a:lnTo>
                  <a:pt x="1778602" y="7072708"/>
                </a:lnTo>
                <a:lnTo>
                  <a:pt x="1754384" y="7077562"/>
                </a:lnTo>
                <a:cubicBezTo>
                  <a:pt x="1769754" y="7080015"/>
                  <a:pt x="1846602" y="7092263"/>
                  <a:pt x="1877342" y="7097165"/>
                </a:cubicBezTo>
                <a:lnTo>
                  <a:pt x="1879016" y="7099901"/>
                </a:lnTo>
                <a:lnTo>
                  <a:pt x="1893540" y="7102213"/>
                </a:lnTo>
                <a:cubicBezTo>
                  <a:pt x="1904500" y="7103963"/>
                  <a:pt x="1915456" y="7105707"/>
                  <a:pt x="1937374" y="7109201"/>
                </a:cubicBezTo>
                <a:cubicBezTo>
                  <a:pt x="1966600" y="7113857"/>
                  <a:pt x="1951990" y="7111529"/>
                  <a:pt x="1966600" y="7113857"/>
                </a:cubicBezTo>
                <a:cubicBezTo>
                  <a:pt x="1988520" y="7117351"/>
                  <a:pt x="2001462" y="7117705"/>
                  <a:pt x="2007862" y="7116163"/>
                </a:cubicBezTo>
                <a:lnTo>
                  <a:pt x="1966626" y="7113858"/>
                </a:lnTo>
                <a:cubicBezTo>
                  <a:pt x="1952016" y="7111530"/>
                  <a:pt x="1966626" y="7113858"/>
                  <a:pt x="1937398" y="7109202"/>
                </a:cubicBezTo>
                <a:cubicBezTo>
                  <a:pt x="1915482" y="7105708"/>
                  <a:pt x="1904524" y="7103964"/>
                  <a:pt x="1893564" y="7102214"/>
                </a:cubicBezTo>
                <a:lnTo>
                  <a:pt x="1879040" y="7099902"/>
                </a:lnTo>
                <a:lnTo>
                  <a:pt x="1877366" y="7097166"/>
                </a:lnTo>
                <a:cubicBezTo>
                  <a:pt x="1846628" y="7092264"/>
                  <a:pt x="1769778" y="7080016"/>
                  <a:pt x="1754410" y="7077563"/>
                </a:cubicBezTo>
                <a:lnTo>
                  <a:pt x="1778592" y="7072716"/>
                </a:lnTo>
                <a:lnTo>
                  <a:pt x="1778602" y="7072708"/>
                </a:lnTo>
                <a:lnTo>
                  <a:pt x="1778636" y="7072701"/>
                </a:lnTo>
                <a:lnTo>
                  <a:pt x="1784634" y="7067929"/>
                </a:lnTo>
                <a:lnTo>
                  <a:pt x="1784716" y="7067843"/>
                </a:lnTo>
                <a:lnTo>
                  <a:pt x="1784830" y="7067752"/>
                </a:lnTo>
                <a:lnTo>
                  <a:pt x="1797488" y="7054408"/>
                </a:lnTo>
                <a:lnTo>
                  <a:pt x="1797820" y="7054116"/>
                </a:lnTo>
                <a:lnTo>
                  <a:pt x="1797902" y="7054020"/>
                </a:lnTo>
                <a:lnTo>
                  <a:pt x="1798010" y="7053924"/>
                </a:lnTo>
                <a:lnTo>
                  <a:pt x="1801754" y="7049483"/>
                </a:lnTo>
                <a:lnTo>
                  <a:pt x="1816740" y="7037469"/>
                </a:lnTo>
                <a:lnTo>
                  <a:pt x="1817038" y="7037208"/>
                </a:lnTo>
                <a:lnTo>
                  <a:pt x="1817358" y="7036952"/>
                </a:lnTo>
                <a:lnTo>
                  <a:pt x="1817378" y="7036935"/>
                </a:lnTo>
                <a:lnTo>
                  <a:pt x="1852076" y="7033087"/>
                </a:lnTo>
                <a:close/>
                <a:moveTo>
                  <a:pt x="2300540" y="7030401"/>
                </a:moveTo>
                <a:lnTo>
                  <a:pt x="2300636" y="7030421"/>
                </a:lnTo>
                <a:lnTo>
                  <a:pt x="2315124" y="7032729"/>
                </a:lnTo>
                <a:cubicBezTo>
                  <a:pt x="2322432" y="7033893"/>
                  <a:pt x="2329738" y="7035057"/>
                  <a:pt x="2329738" y="7035057"/>
                </a:cubicBezTo>
                <a:lnTo>
                  <a:pt x="2329722" y="7035050"/>
                </a:lnTo>
                <a:lnTo>
                  <a:pt x="2315152" y="7032729"/>
                </a:lnTo>
                <a:lnTo>
                  <a:pt x="2300664" y="7030421"/>
                </a:lnTo>
                <a:lnTo>
                  <a:pt x="2300656" y="7030419"/>
                </a:lnTo>
                <a:close/>
                <a:moveTo>
                  <a:pt x="2953442" y="7025124"/>
                </a:moveTo>
                <a:lnTo>
                  <a:pt x="2953418" y="7025125"/>
                </a:lnTo>
                <a:lnTo>
                  <a:pt x="3004248" y="7036645"/>
                </a:lnTo>
                <a:cubicBezTo>
                  <a:pt x="3011400" y="7039493"/>
                  <a:pt x="3016646" y="7042892"/>
                  <a:pt x="3018124" y="7046972"/>
                </a:cubicBezTo>
                <a:lnTo>
                  <a:pt x="3009382" y="7061382"/>
                </a:lnTo>
                <a:lnTo>
                  <a:pt x="3009410" y="7061384"/>
                </a:lnTo>
                <a:lnTo>
                  <a:pt x="3009410" y="7061382"/>
                </a:lnTo>
                <a:lnTo>
                  <a:pt x="3018152" y="7046972"/>
                </a:lnTo>
                <a:cubicBezTo>
                  <a:pt x="3016674" y="7042892"/>
                  <a:pt x="3011426" y="7039493"/>
                  <a:pt x="3004278" y="7036645"/>
                </a:cubicBezTo>
                <a:lnTo>
                  <a:pt x="2953446" y="7025125"/>
                </a:lnTo>
                <a:lnTo>
                  <a:pt x="2953448" y="7025125"/>
                </a:lnTo>
                <a:close/>
                <a:moveTo>
                  <a:pt x="3211440" y="7016671"/>
                </a:moveTo>
                <a:lnTo>
                  <a:pt x="3212754" y="7044521"/>
                </a:lnTo>
                <a:cubicBezTo>
                  <a:pt x="3215926" y="7057692"/>
                  <a:pt x="3221831" y="7064965"/>
                  <a:pt x="3226948" y="7068945"/>
                </a:cubicBezTo>
                <a:lnTo>
                  <a:pt x="3236372" y="7073605"/>
                </a:lnTo>
                <a:lnTo>
                  <a:pt x="3236414" y="7073612"/>
                </a:lnTo>
                <a:lnTo>
                  <a:pt x="3236404" y="7073607"/>
                </a:lnTo>
                <a:lnTo>
                  <a:pt x="3236400" y="7073606"/>
                </a:lnTo>
                <a:lnTo>
                  <a:pt x="3226974" y="7068946"/>
                </a:lnTo>
                <a:cubicBezTo>
                  <a:pt x="3221860" y="7064966"/>
                  <a:pt x="3215951" y="7057693"/>
                  <a:pt x="3212782" y="7044522"/>
                </a:cubicBezTo>
                <a:lnTo>
                  <a:pt x="3211465" y="7016683"/>
                </a:lnTo>
                <a:close/>
                <a:moveTo>
                  <a:pt x="3243128" y="7014649"/>
                </a:moveTo>
                <a:lnTo>
                  <a:pt x="3256952" y="7018091"/>
                </a:lnTo>
                <a:lnTo>
                  <a:pt x="3256954" y="7018085"/>
                </a:lnTo>
                <a:lnTo>
                  <a:pt x="3247974" y="7015848"/>
                </a:lnTo>
                <a:lnTo>
                  <a:pt x="3243202" y="7014660"/>
                </a:lnTo>
                <a:close/>
                <a:moveTo>
                  <a:pt x="1991186" y="7008429"/>
                </a:moveTo>
                <a:lnTo>
                  <a:pt x="1991184" y="7008434"/>
                </a:lnTo>
                <a:lnTo>
                  <a:pt x="2005772" y="7010760"/>
                </a:lnTo>
                <a:cubicBezTo>
                  <a:pt x="2020380" y="7013088"/>
                  <a:pt x="2020380" y="7013088"/>
                  <a:pt x="2034998" y="7015415"/>
                </a:cubicBezTo>
                <a:cubicBezTo>
                  <a:pt x="2049608" y="7017743"/>
                  <a:pt x="2049608" y="7017743"/>
                  <a:pt x="2078832" y="7022405"/>
                </a:cubicBezTo>
                <a:cubicBezTo>
                  <a:pt x="2049608" y="7017743"/>
                  <a:pt x="2120186" y="7056329"/>
                  <a:pt x="2164024" y="7063317"/>
                </a:cubicBezTo>
                <a:cubicBezTo>
                  <a:pt x="2193246" y="7067980"/>
                  <a:pt x="2222475" y="7072638"/>
                  <a:pt x="2237086" y="7074963"/>
                </a:cubicBezTo>
                <a:cubicBezTo>
                  <a:pt x="2237086" y="7074963"/>
                  <a:pt x="2251702" y="7077293"/>
                  <a:pt x="2268138" y="7079915"/>
                </a:cubicBezTo>
                <a:lnTo>
                  <a:pt x="2291886" y="7083700"/>
                </a:lnTo>
                <a:cubicBezTo>
                  <a:pt x="2290058" y="7083408"/>
                  <a:pt x="2291886" y="7083700"/>
                  <a:pt x="2295538" y="7084283"/>
                </a:cubicBezTo>
                <a:lnTo>
                  <a:pt x="2310154" y="7086613"/>
                </a:lnTo>
                <a:lnTo>
                  <a:pt x="2324766" y="7088939"/>
                </a:lnTo>
                <a:cubicBezTo>
                  <a:pt x="2353990" y="7093599"/>
                  <a:pt x="2441668" y="7107575"/>
                  <a:pt x="2470895" y="7112235"/>
                </a:cubicBezTo>
                <a:lnTo>
                  <a:pt x="2470904" y="7112232"/>
                </a:lnTo>
                <a:lnTo>
                  <a:pt x="2419506" y="7104038"/>
                </a:lnTo>
                <a:lnTo>
                  <a:pt x="2397858" y="7100587"/>
                </a:lnTo>
                <a:cubicBezTo>
                  <a:pt x="2368632" y="7095928"/>
                  <a:pt x="2339406" y="7091269"/>
                  <a:pt x="2324794" y="7088939"/>
                </a:cubicBezTo>
                <a:lnTo>
                  <a:pt x="2310182" y="7086613"/>
                </a:lnTo>
                <a:lnTo>
                  <a:pt x="2295568" y="7084283"/>
                </a:lnTo>
                <a:cubicBezTo>
                  <a:pt x="2291916" y="7083700"/>
                  <a:pt x="2290086" y="7083408"/>
                  <a:pt x="2291916" y="7083700"/>
                </a:cubicBezTo>
                <a:lnTo>
                  <a:pt x="2272918" y="7080672"/>
                </a:lnTo>
                <a:lnTo>
                  <a:pt x="2268166" y="7079915"/>
                </a:lnTo>
                <a:lnTo>
                  <a:pt x="2257818" y="7078264"/>
                </a:lnTo>
                <a:lnTo>
                  <a:pt x="2237116" y="7074963"/>
                </a:lnTo>
                <a:cubicBezTo>
                  <a:pt x="2222504" y="7072638"/>
                  <a:pt x="2193276" y="7067980"/>
                  <a:pt x="2164053" y="7063317"/>
                </a:cubicBezTo>
                <a:cubicBezTo>
                  <a:pt x="2120215" y="7056329"/>
                  <a:pt x="2049638" y="7017743"/>
                  <a:pt x="2078862" y="7022405"/>
                </a:cubicBezTo>
                <a:cubicBezTo>
                  <a:pt x="2049638" y="7017743"/>
                  <a:pt x="2049638" y="7017743"/>
                  <a:pt x="2035026" y="7015415"/>
                </a:cubicBezTo>
                <a:cubicBezTo>
                  <a:pt x="2020410" y="7013088"/>
                  <a:pt x="2020410" y="7013088"/>
                  <a:pt x="2005802" y="7010760"/>
                </a:cubicBezTo>
                <a:lnTo>
                  <a:pt x="1991214" y="7008434"/>
                </a:lnTo>
                <a:lnTo>
                  <a:pt x="1991214" y="7008433"/>
                </a:lnTo>
                <a:close/>
                <a:moveTo>
                  <a:pt x="2836514" y="7006496"/>
                </a:moveTo>
                <a:lnTo>
                  <a:pt x="2868114" y="7023062"/>
                </a:lnTo>
                <a:cubicBezTo>
                  <a:pt x="2878727" y="7026035"/>
                  <a:pt x="2889308" y="7026866"/>
                  <a:pt x="2899510" y="7026784"/>
                </a:cubicBezTo>
                <a:lnTo>
                  <a:pt x="2899524" y="7026783"/>
                </a:lnTo>
                <a:lnTo>
                  <a:pt x="2868144" y="7023063"/>
                </a:lnTo>
                <a:lnTo>
                  <a:pt x="2839630" y="7008114"/>
                </a:lnTo>
                <a:lnTo>
                  <a:pt x="2836542" y="7006496"/>
                </a:lnTo>
                <a:close/>
                <a:moveTo>
                  <a:pt x="2710159" y="6994387"/>
                </a:moveTo>
                <a:lnTo>
                  <a:pt x="2706466" y="6998525"/>
                </a:lnTo>
                <a:lnTo>
                  <a:pt x="2706162" y="7003837"/>
                </a:lnTo>
                <a:lnTo>
                  <a:pt x="2706196" y="7003758"/>
                </a:lnTo>
                <a:lnTo>
                  <a:pt x="2706491" y="6998525"/>
                </a:lnTo>
                <a:lnTo>
                  <a:pt x="2709918" y="6994691"/>
                </a:lnTo>
                <a:lnTo>
                  <a:pt x="2710134" y="6994449"/>
                </a:lnTo>
                <a:close/>
                <a:moveTo>
                  <a:pt x="2719628" y="6987860"/>
                </a:moveTo>
                <a:lnTo>
                  <a:pt x="2719620" y="6987863"/>
                </a:lnTo>
                <a:lnTo>
                  <a:pt x="2754898" y="7007154"/>
                </a:lnTo>
                <a:cubicBezTo>
                  <a:pt x="2761586" y="7015054"/>
                  <a:pt x="2768270" y="7022952"/>
                  <a:pt x="2790188" y="7026445"/>
                </a:cubicBezTo>
                <a:lnTo>
                  <a:pt x="2790196" y="7026434"/>
                </a:lnTo>
                <a:lnTo>
                  <a:pt x="2767924" y="7014258"/>
                </a:lnTo>
                <a:lnTo>
                  <a:pt x="2754928" y="7007155"/>
                </a:lnTo>
                <a:lnTo>
                  <a:pt x="2719648" y="6987864"/>
                </a:lnTo>
                <a:close/>
                <a:moveTo>
                  <a:pt x="2683086" y="6985418"/>
                </a:moveTo>
                <a:lnTo>
                  <a:pt x="2683086" y="6985422"/>
                </a:lnTo>
                <a:lnTo>
                  <a:pt x="2686901" y="6986029"/>
                </a:lnTo>
                <a:lnTo>
                  <a:pt x="2712068" y="6990041"/>
                </a:lnTo>
                <a:lnTo>
                  <a:pt x="2712078" y="6990039"/>
                </a:lnTo>
                <a:lnTo>
                  <a:pt x="2686930" y="6986030"/>
                </a:lnTo>
                <a:lnTo>
                  <a:pt x="2686322" y="6985933"/>
                </a:lnTo>
                <a:lnTo>
                  <a:pt x="2683114" y="6985423"/>
                </a:lnTo>
                <a:close/>
                <a:moveTo>
                  <a:pt x="23292944" y="6979855"/>
                </a:moveTo>
                <a:cubicBezTo>
                  <a:pt x="23304724" y="6981737"/>
                  <a:pt x="23315688" y="7002185"/>
                  <a:pt x="23327364" y="7019610"/>
                </a:cubicBezTo>
                <a:cubicBezTo>
                  <a:pt x="23322908" y="7029633"/>
                  <a:pt x="23317620" y="7034246"/>
                  <a:pt x="23312232" y="7035089"/>
                </a:cubicBezTo>
                <a:cubicBezTo>
                  <a:pt x="23308196" y="7035714"/>
                  <a:pt x="23304100" y="7034221"/>
                  <a:pt x="23300252" y="7031297"/>
                </a:cubicBezTo>
                <a:cubicBezTo>
                  <a:pt x="23288724" y="7022525"/>
                  <a:pt x="23279476" y="7000867"/>
                  <a:pt x="23280840" y="6984965"/>
                </a:cubicBezTo>
                <a:cubicBezTo>
                  <a:pt x="23285008" y="6980667"/>
                  <a:pt x="23289020" y="6979231"/>
                  <a:pt x="23292944" y="6979855"/>
                </a:cubicBezTo>
                <a:close/>
                <a:moveTo>
                  <a:pt x="2661158" y="6978544"/>
                </a:moveTo>
                <a:cubicBezTo>
                  <a:pt x="2659914" y="6992013"/>
                  <a:pt x="2667221" y="6993177"/>
                  <a:pt x="2676354" y="6994634"/>
                </a:cubicBezTo>
                <a:lnTo>
                  <a:pt x="2681862" y="6998391"/>
                </a:lnTo>
                <a:lnTo>
                  <a:pt x="2681862" y="6998373"/>
                </a:lnTo>
                <a:lnTo>
                  <a:pt x="2676382" y="6994635"/>
                </a:lnTo>
                <a:cubicBezTo>
                  <a:pt x="2671816" y="6993907"/>
                  <a:pt x="2667706" y="6993251"/>
                  <a:pt x="2664894" y="6991095"/>
                </a:cubicBezTo>
                <a:lnTo>
                  <a:pt x="2661186" y="6978549"/>
                </a:lnTo>
                <a:close/>
                <a:moveTo>
                  <a:pt x="2791196" y="6975350"/>
                </a:moveTo>
                <a:cubicBezTo>
                  <a:pt x="2787386" y="6976452"/>
                  <a:pt x="2784416" y="6978541"/>
                  <a:pt x="2782237" y="6982038"/>
                </a:cubicBezTo>
                <a:lnTo>
                  <a:pt x="2778060" y="6997173"/>
                </a:lnTo>
                <a:lnTo>
                  <a:pt x="2778090" y="6997178"/>
                </a:lnTo>
                <a:cubicBezTo>
                  <a:pt x="2778712" y="6990443"/>
                  <a:pt x="2780092" y="6985537"/>
                  <a:pt x="2782268" y="6982039"/>
                </a:cubicBezTo>
                <a:lnTo>
                  <a:pt x="2791224" y="6975352"/>
                </a:lnTo>
                <a:close/>
                <a:moveTo>
                  <a:pt x="2965181" y="6970341"/>
                </a:moveTo>
                <a:cubicBezTo>
                  <a:pt x="2962454" y="6999931"/>
                  <a:pt x="2961087" y="7014723"/>
                  <a:pt x="2958486" y="7021811"/>
                </a:cubicBezTo>
                <a:lnTo>
                  <a:pt x="2949224" y="7025257"/>
                </a:lnTo>
                <a:lnTo>
                  <a:pt x="2949256" y="7025256"/>
                </a:lnTo>
                <a:lnTo>
                  <a:pt x="2958514" y="7021811"/>
                </a:lnTo>
                <a:cubicBezTo>
                  <a:pt x="2959816" y="7018267"/>
                  <a:pt x="2960808" y="7012797"/>
                  <a:pt x="2961815" y="7004514"/>
                </a:cubicBezTo>
                <a:lnTo>
                  <a:pt x="2965210" y="6970346"/>
                </a:lnTo>
                <a:close/>
                <a:moveTo>
                  <a:pt x="1895202" y="6964921"/>
                </a:moveTo>
                <a:lnTo>
                  <a:pt x="1885276" y="6968955"/>
                </a:lnTo>
                <a:cubicBezTo>
                  <a:pt x="1877080" y="6973277"/>
                  <a:pt x="1872896" y="6976363"/>
                  <a:pt x="1872896" y="6976363"/>
                </a:cubicBezTo>
                <a:cubicBezTo>
                  <a:pt x="1872896" y="6976363"/>
                  <a:pt x="1888264" y="6978813"/>
                  <a:pt x="1888264" y="6978813"/>
                </a:cubicBezTo>
                <a:cubicBezTo>
                  <a:pt x="1934374" y="6986164"/>
                  <a:pt x="1963196" y="6990757"/>
                  <a:pt x="1972420" y="7017557"/>
                </a:cubicBezTo>
                <a:lnTo>
                  <a:pt x="1974236" y="7042049"/>
                </a:lnTo>
                <a:lnTo>
                  <a:pt x="1981950" y="7047964"/>
                </a:lnTo>
                <a:lnTo>
                  <a:pt x="2015402" y="7066962"/>
                </a:lnTo>
                <a:lnTo>
                  <a:pt x="2015412" y="7066964"/>
                </a:lnTo>
                <a:lnTo>
                  <a:pt x="2015418" y="7066955"/>
                </a:lnTo>
                <a:lnTo>
                  <a:pt x="1981982" y="7047965"/>
                </a:lnTo>
                <a:lnTo>
                  <a:pt x="1974266" y="7042050"/>
                </a:lnTo>
                <a:lnTo>
                  <a:pt x="1973902" y="7037126"/>
                </a:lnTo>
                <a:lnTo>
                  <a:pt x="1972450" y="7017557"/>
                </a:lnTo>
                <a:lnTo>
                  <a:pt x="1961894" y="7001231"/>
                </a:lnTo>
                <a:lnTo>
                  <a:pt x="1944206" y="6990893"/>
                </a:lnTo>
                <a:cubicBezTo>
                  <a:pt x="1930084" y="6985475"/>
                  <a:pt x="1911350" y="6982490"/>
                  <a:pt x="1888296" y="6978814"/>
                </a:cubicBezTo>
                <a:cubicBezTo>
                  <a:pt x="1888296" y="6978814"/>
                  <a:pt x="1872928" y="6976364"/>
                  <a:pt x="1872928" y="6976364"/>
                </a:cubicBezTo>
                <a:lnTo>
                  <a:pt x="1872928" y="6976363"/>
                </a:lnTo>
                <a:lnTo>
                  <a:pt x="1872926" y="6976363"/>
                </a:lnTo>
                <a:cubicBezTo>
                  <a:pt x="1872926" y="6976363"/>
                  <a:pt x="1877110" y="6973277"/>
                  <a:pt x="1885306" y="6968955"/>
                </a:cubicBezTo>
                <a:lnTo>
                  <a:pt x="1895222" y="6964926"/>
                </a:lnTo>
                <a:close/>
                <a:moveTo>
                  <a:pt x="2217806" y="6962543"/>
                </a:moveTo>
                <a:cubicBezTo>
                  <a:pt x="2217186" y="6969279"/>
                  <a:pt x="2215805" y="6974185"/>
                  <a:pt x="2213858" y="6977719"/>
                </a:cubicBezTo>
                <a:lnTo>
                  <a:pt x="2213774" y="6977798"/>
                </a:lnTo>
                <a:lnTo>
                  <a:pt x="2203706" y="6984686"/>
                </a:lnTo>
                <a:lnTo>
                  <a:pt x="2186124" y="6984831"/>
                </a:lnTo>
                <a:lnTo>
                  <a:pt x="2186126" y="6984831"/>
                </a:lnTo>
                <a:cubicBezTo>
                  <a:pt x="2191604" y="6985704"/>
                  <a:pt x="2197084" y="6986576"/>
                  <a:pt x="2201924" y="6985906"/>
                </a:cubicBezTo>
                <a:lnTo>
                  <a:pt x="2201926" y="6985905"/>
                </a:lnTo>
                <a:lnTo>
                  <a:pt x="2186158" y="6984832"/>
                </a:lnTo>
                <a:lnTo>
                  <a:pt x="2186154" y="6984832"/>
                </a:lnTo>
                <a:lnTo>
                  <a:pt x="2203706" y="6984687"/>
                </a:lnTo>
                <a:lnTo>
                  <a:pt x="2203706" y="6984686"/>
                </a:lnTo>
                <a:lnTo>
                  <a:pt x="2203738" y="6984686"/>
                </a:lnTo>
                <a:lnTo>
                  <a:pt x="2213694" y="6977874"/>
                </a:lnTo>
                <a:lnTo>
                  <a:pt x="2213774" y="6977798"/>
                </a:lnTo>
                <a:lnTo>
                  <a:pt x="2213890" y="6977720"/>
                </a:lnTo>
                <a:lnTo>
                  <a:pt x="2217834" y="6962554"/>
                </a:lnTo>
                <a:close/>
                <a:moveTo>
                  <a:pt x="1996128" y="6954550"/>
                </a:moveTo>
                <a:cubicBezTo>
                  <a:pt x="1996128" y="6954550"/>
                  <a:pt x="1994732" y="6969704"/>
                  <a:pt x="1994034" y="6977281"/>
                </a:cubicBezTo>
                <a:lnTo>
                  <a:pt x="1993646" y="6981485"/>
                </a:lnTo>
                <a:lnTo>
                  <a:pt x="1993676" y="6981490"/>
                </a:lnTo>
                <a:cubicBezTo>
                  <a:pt x="1993676" y="6981490"/>
                  <a:pt x="1995074" y="6966336"/>
                  <a:pt x="1995774" y="6958759"/>
                </a:cubicBezTo>
                <a:lnTo>
                  <a:pt x="1996160" y="6954555"/>
                </a:lnTo>
                <a:close/>
                <a:moveTo>
                  <a:pt x="2921933" y="6953388"/>
                </a:moveTo>
                <a:lnTo>
                  <a:pt x="2920618" y="6953694"/>
                </a:lnTo>
                <a:lnTo>
                  <a:pt x="2891455" y="6959133"/>
                </a:lnTo>
                <a:lnTo>
                  <a:pt x="2891476" y="6959135"/>
                </a:lnTo>
                <a:cubicBezTo>
                  <a:pt x="2901026" y="6959216"/>
                  <a:pt x="2907110" y="6957303"/>
                  <a:pt x="2920648" y="6953695"/>
                </a:cubicBezTo>
                <a:lnTo>
                  <a:pt x="2921808" y="6953426"/>
                </a:lnTo>
                <a:lnTo>
                  <a:pt x="2921932" y="6953397"/>
                </a:lnTo>
                <a:close/>
                <a:moveTo>
                  <a:pt x="22590760" y="6953259"/>
                </a:moveTo>
                <a:cubicBezTo>
                  <a:pt x="22628232" y="6950037"/>
                  <a:pt x="22654848" y="7002912"/>
                  <a:pt x="22629908" y="7036576"/>
                </a:cubicBezTo>
                <a:cubicBezTo>
                  <a:pt x="22603356" y="7030975"/>
                  <a:pt x="22587184" y="7003472"/>
                  <a:pt x="22590760" y="6953259"/>
                </a:cubicBezTo>
                <a:close/>
                <a:moveTo>
                  <a:pt x="1954718" y="6947949"/>
                </a:moveTo>
                <a:lnTo>
                  <a:pt x="1921730" y="6954129"/>
                </a:lnTo>
                <a:lnTo>
                  <a:pt x="1918422" y="6955474"/>
                </a:lnTo>
                <a:lnTo>
                  <a:pt x="1926370" y="6967349"/>
                </a:lnTo>
                <a:lnTo>
                  <a:pt x="1935180" y="6972162"/>
                </a:lnTo>
                <a:lnTo>
                  <a:pt x="1935224" y="6972169"/>
                </a:lnTo>
                <a:cubicBezTo>
                  <a:pt x="1935224" y="6972169"/>
                  <a:pt x="1931570" y="6971585"/>
                  <a:pt x="1926402" y="6967349"/>
                </a:cubicBezTo>
                <a:lnTo>
                  <a:pt x="1918454" y="6955474"/>
                </a:lnTo>
                <a:lnTo>
                  <a:pt x="1921762" y="6954129"/>
                </a:lnTo>
                <a:lnTo>
                  <a:pt x="1954736" y="6947952"/>
                </a:lnTo>
                <a:close/>
                <a:moveTo>
                  <a:pt x="2783027" y="6943296"/>
                </a:moveTo>
                <a:cubicBezTo>
                  <a:pt x="2768416" y="6940968"/>
                  <a:pt x="2768416" y="6940968"/>
                  <a:pt x="2780547" y="6970236"/>
                </a:cubicBezTo>
                <a:lnTo>
                  <a:pt x="2787392" y="6971328"/>
                </a:lnTo>
                <a:cubicBezTo>
                  <a:pt x="2786026" y="6971105"/>
                  <a:pt x="2789680" y="6971689"/>
                  <a:pt x="2795160" y="6972565"/>
                </a:cubicBezTo>
                <a:lnTo>
                  <a:pt x="2800638" y="6973438"/>
                </a:lnTo>
                <a:lnTo>
                  <a:pt x="2809772" y="6974891"/>
                </a:lnTo>
                <a:lnTo>
                  <a:pt x="2824378" y="6977221"/>
                </a:lnTo>
                <a:lnTo>
                  <a:pt x="2824413" y="6977223"/>
                </a:lnTo>
                <a:lnTo>
                  <a:pt x="2809802" y="6974892"/>
                </a:lnTo>
                <a:lnTo>
                  <a:pt x="2800668" y="6973439"/>
                </a:lnTo>
                <a:lnTo>
                  <a:pt x="2795190" y="6972566"/>
                </a:lnTo>
                <a:cubicBezTo>
                  <a:pt x="2789710" y="6971690"/>
                  <a:pt x="2786056" y="6971106"/>
                  <a:pt x="2787422" y="6971329"/>
                </a:cubicBezTo>
                <a:lnTo>
                  <a:pt x="2780578" y="6970237"/>
                </a:lnTo>
                <a:cubicBezTo>
                  <a:pt x="2774512" y="6955603"/>
                  <a:pt x="2771478" y="6948286"/>
                  <a:pt x="2771788" y="6944919"/>
                </a:cubicBezTo>
                <a:lnTo>
                  <a:pt x="2783046" y="6943299"/>
                </a:lnTo>
                <a:close/>
                <a:moveTo>
                  <a:pt x="22355400" y="6933432"/>
                </a:moveTo>
                <a:lnTo>
                  <a:pt x="22373540" y="6957577"/>
                </a:lnTo>
                <a:lnTo>
                  <a:pt x="22391464" y="6950825"/>
                </a:lnTo>
                <a:cubicBezTo>
                  <a:pt x="22404596" y="6953495"/>
                  <a:pt x="22415264" y="6966655"/>
                  <a:pt x="22418828" y="6983719"/>
                </a:cubicBezTo>
                <a:lnTo>
                  <a:pt x="22404364" y="7036991"/>
                </a:lnTo>
                <a:lnTo>
                  <a:pt x="22403144" y="7046647"/>
                </a:lnTo>
                <a:lnTo>
                  <a:pt x="22384800" y="7035754"/>
                </a:lnTo>
                <a:lnTo>
                  <a:pt x="22379148" y="7036783"/>
                </a:lnTo>
                <a:lnTo>
                  <a:pt x="22376772" y="7030981"/>
                </a:lnTo>
                <a:lnTo>
                  <a:pt x="22365996" y="7024587"/>
                </a:lnTo>
                <a:cubicBezTo>
                  <a:pt x="22353412" y="7009625"/>
                  <a:pt x="22340624" y="6989486"/>
                  <a:pt x="22327628" y="6971381"/>
                </a:cubicBezTo>
                <a:cubicBezTo>
                  <a:pt x="22341084" y="6956484"/>
                  <a:pt x="22347820" y="6949037"/>
                  <a:pt x="22355400" y="6933432"/>
                </a:cubicBezTo>
                <a:close/>
                <a:moveTo>
                  <a:pt x="22839316" y="6927223"/>
                </a:moveTo>
                <a:cubicBezTo>
                  <a:pt x="22848300" y="6927957"/>
                  <a:pt x="22858640" y="6933816"/>
                  <a:pt x="22868988" y="6939675"/>
                </a:cubicBezTo>
                <a:cubicBezTo>
                  <a:pt x="22867076" y="6982197"/>
                  <a:pt x="22819176" y="6950694"/>
                  <a:pt x="22839316" y="6927223"/>
                </a:cubicBezTo>
                <a:close/>
                <a:moveTo>
                  <a:pt x="2819050" y="6911015"/>
                </a:moveTo>
                <a:lnTo>
                  <a:pt x="2800130" y="6918680"/>
                </a:lnTo>
                <a:lnTo>
                  <a:pt x="2822136" y="6921303"/>
                </a:lnTo>
                <a:lnTo>
                  <a:pt x="2822134" y="6921299"/>
                </a:lnTo>
                <a:lnTo>
                  <a:pt x="2800160" y="6918680"/>
                </a:lnTo>
                <a:lnTo>
                  <a:pt x="2819052" y="6911027"/>
                </a:lnTo>
                <a:close/>
                <a:moveTo>
                  <a:pt x="2883498" y="6904784"/>
                </a:moveTo>
                <a:cubicBezTo>
                  <a:pt x="2874514" y="6907103"/>
                  <a:pt x="2866794" y="6911506"/>
                  <a:pt x="2861946" y="6919171"/>
                </a:cubicBezTo>
                <a:lnTo>
                  <a:pt x="2861082" y="6925930"/>
                </a:lnTo>
                <a:lnTo>
                  <a:pt x="2884458" y="6928711"/>
                </a:lnTo>
                <a:lnTo>
                  <a:pt x="2884466" y="6928709"/>
                </a:lnTo>
                <a:lnTo>
                  <a:pt x="2861114" y="6925931"/>
                </a:lnTo>
                <a:lnTo>
                  <a:pt x="2861978" y="6919172"/>
                </a:lnTo>
                <a:cubicBezTo>
                  <a:pt x="2866826" y="6911507"/>
                  <a:pt x="2874546" y="6907104"/>
                  <a:pt x="2883530" y="6904785"/>
                </a:cubicBezTo>
                <a:lnTo>
                  <a:pt x="2883532" y="6904785"/>
                </a:lnTo>
                <a:lnTo>
                  <a:pt x="2886379" y="6904860"/>
                </a:lnTo>
                <a:lnTo>
                  <a:pt x="2915195" y="6905622"/>
                </a:lnTo>
                <a:lnTo>
                  <a:pt x="2900382" y="6905230"/>
                </a:lnTo>
                <a:lnTo>
                  <a:pt x="2886379" y="6904860"/>
                </a:lnTo>
                <a:close/>
                <a:moveTo>
                  <a:pt x="2915798" y="6903363"/>
                </a:moveTo>
                <a:lnTo>
                  <a:pt x="2917138" y="6905673"/>
                </a:lnTo>
                <a:lnTo>
                  <a:pt x="2917170" y="6905674"/>
                </a:lnTo>
                <a:lnTo>
                  <a:pt x="2915830" y="6903367"/>
                </a:lnTo>
                <a:close/>
                <a:moveTo>
                  <a:pt x="2427226" y="6884595"/>
                </a:moveTo>
                <a:lnTo>
                  <a:pt x="2419518" y="6885352"/>
                </a:lnTo>
                <a:lnTo>
                  <a:pt x="2426030" y="6886391"/>
                </a:lnTo>
                <a:lnTo>
                  <a:pt x="2426032" y="6886386"/>
                </a:lnTo>
                <a:lnTo>
                  <a:pt x="2419549" y="6885352"/>
                </a:lnTo>
                <a:lnTo>
                  <a:pt x="2427226" y="6884598"/>
                </a:lnTo>
                <a:close/>
                <a:moveTo>
                  <a:pt x="2744198" y="6882430"/>
                </a:moveTo>
                <a:lnTo>
                  <a:pt x="2744189" y="6882433"/>
                </a:lnTo>
                <a:lnTo>
                  <a:pt x="2773392" y="6887082"/>
                </a:lnTo>
                <a:lnTo>
                  <a:pt x="2791658" y="6889997"/>
                </a:lnTo>
                <a:lnTo>
                  <a:pt x="2797594" y="6890941"/>
                </a:lnTo>
                <a:lnTo>
                  <a:pt x="2816834" y="6894011"/>
                </a:lnTo>
                <a:lnTo>
                  <a:pt x="2816834" y="6894007"/>
                </a:lnTo>
                <a:lnTo>
                  <a:pt x="2797626" y="6890942"/>
                </a:lnTo>
                <a:lnTo>
                  <a:pt x="2791690" y="6889998"/>
                </a:lnTo>
                <a:lnTo>
                  <a:pt x="2773424" y="6887083"/>
                </a:lnTo>
                <a:close/>
                <a:moveTo>
                  <a:pt x="23132464" y="6868625"/>
                </a:moveTo>
                <a:lnTo>
                  <a:pt x="23193564" y="6934917"/>
                </a:lnTo>
                <a:lnTo>
                  <a:pt x="23218272" y="6924631"/>
                </a:lnTo>
                <a:cubicBezTo>
                  <a:pt x="23242076" y="6949803"/>
                  <a:pt x="23245776" y="7024948"/>
                  <a:pt x="23204220" y="7031881"/>
                </a:cubicBezTo>
                <a:cubicBezTo>
                  <a:pt x="23186380" y="7023202"/>
                  <a:pt x="23168548" y="7014523"/>
                  <a:pt x="23160160" y="6975124"/>
                </a:cubicBezTo>
                <a:lnTo>
                  <a:pt x="23172056" y="6954629"/>
                </a:lnTo>
                <a:lnTo>
                  <a:pt x="23157652" y="6945557"/>
                </a:lnTo>
                <a:cubicBezTo>
                  <a:pt x="23138440" y="6926264"/>
                  <a:pt x="23124856" y="6896551"/>
                  <a:pt x="23132464" y="6868625"/>
                </a:cubicBezTo>
                <a:close/>
                <a:moveTo>
                  <a:pt x="24206812" y="6865467"/>
                </a:moveTo>
                <a:cubicBezTo>
                  <a:pt x="24227604" y="6890680"/>
                  <a:pt x="24247436" y="6882295"/>
                  <a:pt x="24256388" y="6914783"/>
                </a:cubicBezTo>
                <a:cubicBezTo>
                  <a:pt x="24236816" y="6968119"/>
                  <a:pt x="24190276" y="6946137"/>
                  <a:pt x="24189556" y="6907491"/>
                </a:cubicBezTo>
                <a:cubicBezTo>
                  <a:pt x="24189316" y="6894611"/>
                  <a:pt x="24194172" y="6879879"/>
                  <a:pt x="24206812" y="6865467"/>
                </a:cubicBezTo>
                <a:close/>
                <a:moveTo>
                  <a:pt x="22523712" y="6865232"/>
                </a:moveTo>
                <a:cubicBezTo>
                  <a:pt x="22528916" y="6863564"/>
                  <a:pt x="22535336" y="6864381"/>
                  <a:pt x="22543376" y="6868763"/>
                </a:cubicBezTo>
                <a:cubicBezTo>
                  <a:pt x="22545968" y="6897037"/>
                  <a:pt x="22522220" y="6953051"/>
                  <a:pt x="22499256" y="6918766"/>
                </a:cubicBezTo>
                <a:cubicBezTo>
                  <a:pt x="22503512" y="6897677"/>
                  <a:pt x="22508116" y="6870241"/>
                  <a:pt x="22523712" y="6865232"/>
                </a:cubicBezTo>
                <a:close/>
                <a:moveTo>
                  <a:pt x="2678610" y="6864616"/>
                </a:moveTo>
                <a:cubicBezTo>
                  <a:pt x="2690138" y="6866455"/>
                  <a:pt x="2693021" y="6866914"/>
                  <a:pt x="2691434" y="6891993"/>
                </a:cubicBezTo>
                <a:lnTo>
                  <a:pt x="2690654" y="6901231"/>
                </a:lnTo>
                <a:lnTo>
                  <a:pt x="2741678" y="6909369"/>
                </a:lnTo>
                <a:lnTo>
                  <a:pt x="2741678" y="6909365"/>
                </a:lnTo>
                <a:lnTo>
                  <a:pt x="2690686" y="6901232"/>
                </a:lnTo>
                <a:lnTo>
                  <a:pt x="2691466" y="6891994"/>
                </a:lnTo>
                <a:cubicBezTo>
                  <a:pt x="2692258" y="6879455"/>
                  <a:pt x="2691936" y="6873070"/>
                  <a:pt x="2689971" y="6869590"/>
                </a:cubicBezTo>
                <a:lnTo>
                  <a:pt x="2678656" y="6864623"/>
                </a:lnTo>
                <a:close/>
                <a:moveTo>
                  <a:pt x="22486656" y="6822206"/>
                </a:moveTo>
                <a:cubicBezTo>
                  <a:pt x="22498736" y="6821593"/>
                  <a:pt x="22511452" y="6826007"/>
                  <a:pt x="22524524" y="6837871"/>
                </a:cubicBezTo>
                <a:cubicBezTo>
                  <a:pt x="22506864" y="6886979"/>
                  <a:pt x="22428088" y="6913186"/>
                  <a:pt x="22402352" y="6897967"/>
                </a:cubicBezTo>
                <a:cubicBezTo>
                  <a:pt x="22414004" y="6880050"/>
                  <a:pt x="22431472" y="6853160"/>
                  <a:pt x="22452568" y="6836685"/>
                </a:cubicBezTo>
                <a:cubicBezTo>
                  <a:pt x="22463116" y="6828451"/>
                  <a:pt x="22474572" y="6822812"/>
                  <a:pt x="22486656" y="6822206"/>
                </a:cubicBezTo>
                <a:close/>
                <a:moveTo>
                  <a:pt x="22381492" y="6814205"/>
                </a:moveTo>
                <a:cubicBezTo>
                  <a:pt x="22389152" y="6811479"/>
                  <a:pt x="22397920" y="6815934"/>
                  <a:pt x="22407304" y="6827560"/>
                </a:cubicBezTo>
                <a:cubicBezTo>
                  <a:pt x="22397424" y="6861739"/>
                  <a:pt x="22381104" y="6867172"/>
                  <a:pt x="22362352" y="6843927"/>
                </a:cubicBezTo>
                <a:cubicBezTo>
                  <a:pt x="22367284" y="6826832"/>
                  <a:pt x="22373828" y="6816929"/>
                  <a:pt x="22381492" y="6814205"/>
                </a:cubicBezTo>
                <a:close/>
                <a:moveTo>
                  <a:pt x="23055816" y="6788973"/>
                </a:moveTo>
                <a:cubicBezTo>
                  <a:pt x="23068368" y="6793081"/>
                  <a:pt x="23075124" y="6815557"/>
                  <a:pt x="23090848" y="6830403"/>
                </a:cubicBezTo>
                <a:cubicBezTo>
                  <a:pt x="23076208" y="6853733"/>
                  <a:pt x="23044472" y="6841123"/>
                  <a:pt x="23037696" y="6817847"/>
                </a:cubicBezTo>
                <a:cubicBezTo>
                  <a:pt x="23035436" y="6810087"/>
                  <a:pt x="23035948" y="6801144"/>
                  <a:pt x="23040784" y="6791949"/>
                </a:cubicBezTo>
                <a:cubicBezTo>
                  <a:pt x="23046804" y="6788279"/>
                  <a:pt x="23051632" y="6787603"/>
                  <a:pt x="23055816" y="6788973"/>
                </a:cubicBezTo>
                <a:close/>
                <a:moveTo>
                  <a:pt x="21509288" y="6762889"/>
                </a:moveTo>
                <a:lnTo>
                  <a:pt x="21518728" y="6785255"/>
                </a:lnTo>
                <a:lnTo>
                  <a:pt x="21531888" y="6788544"/>
                </a:lnTo>
                <a:lnTo>
                  <a:pt x="21533128" y="6788226"/>
                </a:lnTo>
                <a:lnTo>
                  <a:pt x="21535000" y="6789322"/>
                </a:lnTo>
                <a:lnTo>
                  <a:pt x="21548228" y="6792625"/>
                </a:lnTo>
                <a:lnTo>
                  <a:pt x="21556216" y="6801741"/>
                </a:lnTo>
                <a:lnTo>
                  <a:pt x="21569536" y="6809541"/>
                </a:lnTo>
                <a:lnTo>
                  <a:pt x="21567912" y="6815091"/>
                </a:lnTo>
                <a:lnTo>
                  <a:pt x="21599476" y="6851108"/>
                </a:lnTo>
                <a:cubicBezTo>
                  <a:pt x="21624168" y="6900647"/>
                  <a:pt x="21625672" y="6967935"/>
                  <a:pt x="21578512" y="7032784"/>
                </a:cubicBezTo>
                <a:cubicBezTo>
                  <a:pt x="21555740" y="7060615"/>
                  <a:pt x="21528268" y="7071003"/>
                  <a:pt x="21497384" y="7079089"/>
                </a:cubicBezTo>
                <a:lnTo>
                  <a:pt x="21459876" y="7091081"/>
                </a:lnTo>
                <a:lnTo>
                  <a:pt x="21470880" y="7103401"/>
                </a:lnTo>
                <a:lnTo>
                  <a:pt x="21466964" y="7122043"/>
                </a:lnTo>
                <a:lnTo>
                  <a:pt x="21467456" y="7121895"/>
                </a:lnTo>
                <a:cubicBezTo>
                  <a:pt x="21477300" y="7121226"/>
                  <a:pt x="21487232" y="7121993"/>
                  <a:pt x="21497200" y="7124417"/>
                </a:cubicBezTo>
                <a:cubicBezTo>
                  <a:pt x="21513588" y="7128342"/>
                  <a:pt x="21526516" y="7135747"/>
                  <a:pt x="21537400" y="7145540"/>
                </a:cubicBezTo>
                <a:lnTo>
                  <a:pt x="21554152" y="7166763"/>
                </a:lnTo>
                <a:lnTo>
                  <a:pt x="21557460" y="7116089"/>
                </a:lnTo>
                <a:cubicBezTo>
                  <a:pt x="21564648" y="7101991"/>
                  <a:pt x="21576028" y="7092257"/>
                  <a:pt x="21586576" y="7081647"/>
                </a:cubicBezTo>
                <a:lnTo>
                  <a:pt x="21586328" y="7118559"/>
                </a:lnTo>
                <a:lnTo>
                  <a:pt x="21602072" y="7110537"/>
                </a:lnTo>
                <a:cubicBezTo>
                  <a:pt x="21609412" y="7132267"/>
                  <a:pt x="21616740" y="7153986"/>
                  <a:pt x="21600584" y="7162230"/>
                </a:cubicBezTo>
                <a:cubicBezTo>
                  <a:pt x="21595812" y="7155109"/>
                  <a:pt x="21591408" y="7152579"/>
                  <a:pt x="21587556" y="7148177"/>
                </a:cubicBezTo>
                <a:lnTo>
                  <a:pt x="21583764" y="7138309"/>
                </a:lnTo>
                <a:lnTo>
                  <a:pt x="21557740" y="7171313"/>
                </a:lnTo>
                <a:lnTo>
                  <a:pt x="21565364" y="7180971"/>
                </a:lnTo>
                <a:lnTo>
                  <a:pt x="21577524" y="7200897"/>
                </a:lnTo>
                <a:lnTo>
                  <a:pt x="21348156" y="7200897"/>
                </a:lnTo>
                <a:lnTo>
                  <a:pt x="21370004" y="7172157"/>
                </a:lnTo>
                <a:lnTo>
                  <a:pt x="21403772" y="7147138"/>
                </a:lnTo>
                <a:lnTo>
                  <a:pt x="21395024" y="7142067"/>
                </a:lnTo>
                <a:cubicBezTo>
                  <a:pt x="21382720" y="7133461"/>
                  <a:pt x="21370628" y="7124554"/>
                  <a:pt x="21360264" y="7119365"/>
                </a:cubicBezTo>
                <a:cubicBezTo>
                  <a:pt x="21360292" y="7080419"/>
                  <a:pt x="21363064" y="7068823"/>
                  <a:pt x="21379676" y="7038195"/>
                </a:cubicBezTo>
                <a:lnTo>
                  <a:pt x="21399960" y="7046463"/>
                </a:lnTo>
                <a:lnTo>
                  <a:pt x="21402560" y="7006305"/>
                </a:lnTo>
                <a:lnTo>
                  <a:pt x="21389268" y="6924167"/>
                </a:lnTo>
                <a:lnTo>
                  <a:pt x="21379352" y="6952389"/>
                </a:lnTo>
                <a:cubicBezTo>
                  <a:pt x="21349280" y="6931617"/>
                  <a:pt x="21352568" y="6861049"/>
                  <a:pt x="21359660" y="6821967"/>
                </a:cubicBezTo>
                <a:cubicBezTo>
                  <a:pt x="21375032" y="6818843"/>
                  <a:pt x="21376972" y="6802317"/>
                  <a:pt x="21392348" y="6799188"/>
                </a:cubicBezTo>
                <a:lnTo>
                  <a:pt x="21397860" y="6857871"/>
                </a:lnTo>
                <a:lnTo>
                  <a:pt x="21400776" y="6844745"/>
                </a:lnTo>
                <a:cubicBezTo>
                  <a:pt x="21421568" y="6800955"/>
                  <a:pt x="21450932" y="6780001"/>
                  <a:pt x="21481320" y="6775905"/>
                </a:cubicBezTo>
                <a:lnTo>
                  <a:pt x="21504708" y="6781751"/>
                </a:lnTo>
                <a:close/>
                <a:moveTo>
                  <a:pt x="21643736" y="6761435"/>
                </a:moveTo>
                <a:cubicBezTo>
                  <a:pt x="21649084" y="6760418"/>
                  <a:pt x="21654900" y="6761057"/>
                  <a:pt x="21662580" y="6768299"/>
                </a:cubicBezTo>
                <a:cubicBezTo>
                  <a:pt x="21656544" y="6786851"/>
                  <a:pt x="21648644" y="6798799"/>
                  <a:pt x="21642612" y="6817353"/>
                </a:cubicBezTo>
                <a:cubicBezTo>
                  <a:pt x="21619352" y="6814819"/>
                  <a:pt x="21623520" y="6789653"/>
                  <a:pt x="21627688" y="6764489"/>
                </a:cubicBezTo>
                <a:cubicBezTo>
                  <a:pt x="21633500" y="6765127"/>
                  <a:pt x="21638388" y="6762457"/>
                  <a:pt x="21643736" y="6761435"/>
                </a:cubicBezTo>
                <a:close/>
                <a:moveTo>
                  <a:pt x="22462320" y="6725887"/>
                </a:moveTo>
                <a:cubicBezTo>
                  <a:pt x="22475272" y="6725279"/>
                  <a:pt x="22489052" y="6725957"/>
                  <a:pt x="22502072" y="6729597"/>
                </a:cubicBezTo>
                <a:cubicBezTo>
                  <a:pt x="22528112" y="6736870"/>
                  <a:pt x="22551096" y="6755963"/>
                  <a:pt x="22558280" y="6800235"/>
                </a:cubicBezTo>
                <a:cubicBezTo>
                  <a:pt x="22516412" y="6822355"/>
                  <a:pt x="22439244" y="6766996"/>
                  <a:pt x="22427548" y="6729911"/>
                </a:cubicBezTo>
                <a:cubicBezTo>
                  <a:pt x="22437244" y="6728395"/>
                  <a:pt x="22449364" y="6726497"/>
                  <a:pt x="22462320" y="6725887"/>
                </a:cubicBezTo>
                <a:close/>
                <a:moveTo>
                  <a:pt x="24119212" y="6707477"/>
                </a:moveTo>
                <a:cubicBezTo>
                  <a:pt x="24133060" y="6722117"/>
                  <a:pt x="24140932" y="6760805"/>
                  <a:pt x="24130332" y="6779961"/>
                </a:cubicBezTo>
                <a:cubicBezTo>
                  <a:pt x="24110500" y="6789361"/>
                  <a:pt x="24104796" y="6773217"/>
                  <a:pt x="24093116" y="6781107"/>
                </a:cubicBezTo>
                <a:cubicBezTo>
                  <a:pt x="24085244" y="6742423"/>
                  <a:pt x="24095848" y="6723264"/>
                  <a:pt x="24119212" y="6707477"/>
                </a:cubicBezTo>
                <a:close/>
                <a:moveTo>
                  <a:pt x="21413872" y="6670751"/>
                </a:moveTo>
                <a:cubicBezTo>
                  <a:pt x="21422488" y="6668196"/>
                  <a:pt x="21431720" y="6669611"/>
                  <a:pt x="21442052" y="6673579"/>
                </a:cubicBezTo>
                <a:cubicBezTo>
                  <a:pt x="21442360" y="6684351"/>
                  <a:pt x="21430604" y="6702214"/>
                  <a:pt x="21422760" y="6714126"/>
                </a:cubicBezTo>
                <a:cubicBezTo>
                  <a:pt x="21410552" y="6715829"/>
                  <a:pt x="21398028" y="6706753"/>
                  <a:pt x="21389428" y="6691727"/>
                </a:cubicBezTo>
                <a:cubicBezTo>
                  <a:pt x="21397268" y="6679821"/>
                  <a:pt x="21405256" y="6673303"/>
                  <a:pt x="21413872" y="6670751"/>
                </a:cubicBezTo>
                <a:close/>
                <a:moveTo>
                  <a:pt x="21253696" y="6663847"/>
                </a:moveTo>
                <a:cubicBezTo>
                  <a:pt x="21265224" y="6668279"/>
                  <a:pt x="21274624" y="6667559"/>
                  <a:pt x="21284024" y="6666841"/>
                </a:cubicBezTo>
                <a:cubicBezTo>
                  <a:pt x="21280988" y="6683031"/>
                  <a:pt x="21283116" y="6688189"/>
                  <a:pt x="21294640" y="6692621"/>
                </a:cubicBezTo>
                <a:cubicBezTo>
                  <a:pt x="21284020" y="6749298"/>
                  <a:pt x="21235196" y="6713147"/>
                  <a:pt x="21253696" y="6663847"/>
                </a:cubicBezTo>
                <a:close/>
                <a:moveTo>
                  <a:pt x="22756552" y="6611185"/>
                </a:moveTo>
                <a:cubicBezTo>
                  <a:pt x="22759760" y="6611145"/>
                  <a:pt x="22763200" y="6612359"/>
                  <a:pt x="22766668" y="6614549"/>
                </a:cubicBezTo>
                <a:cubicBezTo>
                  <a:pt x="22787484" y="6627685"/>
                  <a:pt x="22809384" y="6675893"/>
                  <a:pt x="22789024" y="6698538"/>
                </a:cubicBezTo>
                <a:cubicBezTo>
                  <a:pt x="22774048" y="6709147"/>
                  <a:pt x="22735676" y="6677753"/>
                  <a:pt x="22734440" y="6645866"/>
                </a:cubicBezTo>
                <a:cubicBezTo>
                  <a:pt x="22734028" y="6635238"/>
                  <a:pt x="22737744" y="6624551"/>
                  <a:pt x="22747824" y="6615354"/>
                </a:cubicBezTo>
                <a:cubicBezTo>
                  <a:pt x="22750368" y="6612521"/>
                  <a:pt x="22753344" y="6611225"/>
                  <a:pt x="22756552" y="6611185"/>
                </a:cubicBezTo>
                <a:close/>
                <a:moveTo>
                  <a:pt x="22321244" y="6579129"/>
                </a:moveTo>
                <a:cubicBezTo>
                  <a:pt x="22334568" y="6592424"/>
                  <a:pt x="22340164" y="6607449"/>
                  <a:pt x="22339200" y="6634823"/>
                </a:cubicBezTo>
                <a:cubicBezTo>
                  <a:pt x="22317184" y="6650635"/>
                  <a:pt x="22324908" y="6648892"/>
                  <a:pt x="22297300" y="6649683"/>
                </a:cubicBezTo>
                <a:cubicBezTo>
                  <a:pt x="22294984" y="6628482"/>
                  <a:pt x="22292664" y="6607286"/>
                  <a:pt x="22290352" y="6586087"/>
                </a:cubicBezTo>
                <a:cubicBezTo>
                  <a:pt x="22302516" y="6588782"/>
                  <a:pt x="22313524" y="6580873"/>
                  <a:pt x="22321244" y="6579129"/>
                </a:cubicBezTo>
                <a:close/>
                <a:moveTo>
                  <a:pt x="22913420" y="6570490"/>
                </a:moveTo>
                <a:cubicBezTo>
                  <a:pt x="22920856" y="6569897"/>
                  <a:pt x="22929136" y="6572511"/>
                  <a:pt x="22939380" y="6578431"/>
                </a:cubicBezTo>
                <a:cubicBezTo>
                  <a:pt x="22946180" y="6604083"/>
                  <a:pt x="22928016" y="6650077"/>
                  <a:pt x="22902408" y="6635282"/>
                </a:cubicBezTo>
                <a:cubicBezTo>
                  <a:pt x="22894568" y="6622062"/>
                  <a:pt x="22886724" y="6608841"/>
                  <a:pt x="22892564" y="6581798"/>
                </a:cubicBezTo>
                <a:cubicBezTo>
                  <a:pt x="22899408" y="6574887"/>
                  <a:pt x="22905988" y="6571088"/>
                  <a:pt x="22913420" y="6570490"/>
                </a:cubicBezTo>
                <a:close/>
                <a:moveTo>
                  <a:pt x="21372536" y="6539460"/>
                </a:moveTo>
                <a:cubicBezTo>
                  <a:pt x="21404676" y="6535732"/>
                  <a:pt x="21411756" y="6577047"/>
                  <a:pt x="21386108" y="6608113"/>
                </a:cubicBezTo>
                <a:cubicBezTo>
                  <a:pt x="21374968" y="6598873"/>
                  <a:pt x="21369108" y="6587266"/>
                  <a:pt x="21367268" y="6575191"/>
                </a:cubicBezTo>
                <a:cubicBezTo>
                  <a:pt x="21365432" y="6563113"/>
                  <a:pt x="21367608" y="6550569"/>
                  <a:pt x="21372536" y="6539460"/>
                </a:cubicBezTo>
                <a:close/>
                <a:moveTo>
                  <a:pt x="24108508" y="6530743"/>
                </a:moveTo>
                <a:cubicBezTo>
                  <a:pt x="24120696" y="6530969"/>
                  <a:pt x="24132576" y="6536770"/>
                  <a:pt x="24147924" y="6553817"/>
                </a:cubicBezTo>
                <a:cubicBezTo>
                  <a:pt x="24138272" y="6581581"/>
                  <a:pt x="24129532" y="6592601"/>
                  <a:pt x="24117040" y="6597961"/>
                </a:cubicBezTo>
                <a:cubicBezTo>
                  <a:pt x="24101704" y="6580911"/>
                  <a:pt x="24094796" y="6558437"/>
                  <a:pt x="24108508" y="6530743"/>
                </a:cubicBezTo>
                <a:close/>
                <a:moveTo>
                  <a:pt x="21918876" y="6461585"/>
                </a:moveTo>
                <a:cubicBezTo>
                  <a:pt x="21939552" y="6461145"/>
                  <a:pt x="21955540" y="6492741"/>
                  <a:pt x="21948052" y="6523553"/>
                </a:cubicBezTo>
                <a:lnTo>
                  <a:pt x="21939908" y="6538466"/>
                </a:lnTo>
                <a:lnTo>
                  <a:pt x="21941928" y="6540161"/>
                </a:lnTo>
                <a:lnTo>
                  <a:pt x="21992088" y="6575961"/>
                </a:lnTo>
                <a:lnTo>
                  <a:pt x="22005688" y="6571165"/>
                </a:lnTo>
                <a:cubicBezTo>
                  <a:pt x="22033760" y="6567065"/>
                  <a:pt x="22061920" y="6568489"/>
                  <a:pt x="22089056" y="6575053"/>
                </a:cubicBezTo>
                <a:cubicBezTo>
                  <a:pt x="22154180" y="6590803"/>
                  <a:pt x="22213408" y="6636183"/>
                  <a:pt x="22251320" y="6705999"/>
                </a:cubicBezTo>
                <a:cubicBezTo>
                  <a:pt x="22293656" y="6777055"/>
                  <a:pt x="22303964" y="6855533"/>
                  <a:pt x="22291780" y="6932699"/>
                </a:cubicBezTo>
                <a:lnTo>
                  <a:pt x="22263776" y="7026468"/>
                </a:lnTo>
                <a:lnTo>
                  <a:pt x="22271744" y="7026399"/>
                </a:lnTo>
                <a:lnTo>
                  <a:pt x="22333832" y="7057823"/>
                </a:lnTo>
                <a:lnTo>
                  <a:pt x="22354244" y="7048763"/>
                </a:lnTo>
                <a:cubicBezTo>
                  <a:pt x="22363948" y="7047572"/>
                  <a:pt x="22373268" y="7047311"/>
                  <a:pt x="22383440" y="7040390"/>
                </a:cubicBezTo>
                <a:cubicBezTo>
                  <a:pt x="22393052" y="7062277"/>
                  <a:pt x="22394188" y="7077753"/>
                  <a:pt x="22388912" y="7090813"/>
                </a:cubicBezTo>
                <a:lnTo>
                  <a:pt x="22377980" y="7102751"/>
                </a:lnTo>
                <a:lnTo>
                  <a:pt x="22408108" y="7144861"/>
                </a:lnTo>
                <a:lnTo>
                  <a:pt x="22425224" y="7200899"/>
                </a:lnTo>
                <a:lnTo>
                  <a:pt x="21872108" y="7200899"/>
                </a:lnTo>
                <a:lnTo>
                  <a:pt x="21880812" y="7192918"/>
                </a:lnTo>
                <a:lnTo>
                  <a:pt x="21772372" y="7062727"/>
                </a:lnTo>
                <a:lnTo>
                  <a:pt x="21775076" y="6964563"/>
                </a:lnTo>
                <a:lnTo>
                  <a:pt x="21724720" y="6947399"/>
                </a:lnTo>
                <a:cubicBezTo>
                  <a:pt x="21705484" y="6914217"/>
                  <a:pt x="21693500" y="6883480"/>
                  <a:pt x="21685876" y="6854140"/>
                </a:cubicBezTo>
                <a:lnTo>
                  <a:pt x="21681984" y="6828243"/>
                </a:lnTo>
                <a:lnTo>
                  <a:pt x="21676228" y="6837410"/>
                </a:lnTo>
                <a:cubicBezTo>
                  <a:pt x="21667816" y="6827293"/>
                  <a:pt x="21660208" y="6845283"/>
                  <a:pt x="21651648" y="6829551"/>
                </a:cubicBezTo>
                <a:lnTo>
                  <a:pt x="21674120" y="6775897"/>
                </a:lnTo>
                <a:lnTo>
                  <a:pt x="21673128" y="6769302"/>
                </a:lnTo>
                <a:lnTo>
                  <a:pt x="21670572" y="6717383"/>
                </a:lnTo>
                <a:lnTo>
                  <a:pt x="21655876" y="6723107"/>
                </a:lnTo>
                <a:cubicBezTo>
                  <a:pt x="21635820" y="6734501"/>
                  <a:pt x="21616832" y="6747453"/>
                  <a:pt x="21594580" y="6758767"/>
                </a:cubicBezTo>
                <a:cubicBezTo>
                  <a:pt x="21586084" y="6746331"/>
                  <a:pt x="21582120" y="6727995"/>
                  <a:pt x="21582984" y="6691645"/>
                </a:cubicBezTo>
                <a:cubicBezTo>
                  <a:pt x="21628888" y="6702417"/>
                  <a:pt x="21624280" y="6653349"/>
                  <a:pt x="21639428" y="6631448"/>
                </a:cubicBezTo>
                <a:lnTo>
                  <a:pt x="21659700" y="6623434"/>
                </a:lnTo>
                <a:lnTo>
                  <a:pt x="21656248" y="6600072"/>
                </a:lnTo>
                <a:lnTo>
                  <a:pt x="21745324" y="6595729"/>
                </a:lnTo>
                <a:lnTo>
                  <a:pt x="21745320" y="6595289"/>
                </a:lnTo>
                <a:cubicBezTo>
                  <a:pt x="21744556" y="6583105"/>
                  <a:pt x="21744404" y="6571997"/>
                  <a:pt x="21748552" y="6567204"/>
                </a:cubicBezTo>
                <a:cubicBezTo>
                  <a:pt x="21751316" y="6564022"/>
                  <a:pt x="21756000" y="6563637"/>
                  <a:pt x="21763688" y="6567633"/>
                </a:cubicBezTo>
                <a:lnTo>
                  <a:pt x="21769164" y="6594570"/>
                </a:lnTo>
                <a:lnTo>
                  <a:pt x="21781884" y="6593944"/>
                </a:lnTo>
                <a:cubicBezTo>
                  <a:pt x="21802220" y="6595435"/>
                  <a:pt x="21821912" y="6599003"/>
                  <a:pt x="21840440" y="6605883"/>
                </a:cubicBezTo>
                <a:lnTo>
                  <a:pt x="21876996" y="6628430"/>
                </a:lnTo>
                <a:lnTo>
                  <a:pt x="21902152" y="6605682"/>
                </a:lnTo>
                <a:lnTo>
                  <a:pt x="21836516" y="6560285"/>
                </a:lnTo>
                <a:cubicBezTo>
                  <a:pt x="21850952" y="6537651"/>
                  <a:pt x="21847500" y="6512841"/>
                  <a:pt x="21874700" y="6483613"/>
                </a:cubicBezTo>
                <a:lnTo>
                  <a:pt x="21900200" y="6505065"/>
                </a:lnTo>
                <a:lnTo>
                  <a:pt x="21900804" y="6503301"/>
                </a:lnTo>
                <a:cubicBezTo>
                  <a:pt x="21900324" y="6497160"/>
                  <a:pt x="21896832" y="6491416"/>
                  <a:pt x="21890180" y="6484041"/>
                </a:cubicBezTo>
                <a:cubicBezTo>
                  <a:pt x="21899572" y="6468306"/>
                  <a:pt x="21909684" y="6461781"/>
                  <a:pt x="21918876" y="6461585"/>
                </a:cubicBezTo>
                <a:close/>
                <a:moveTo>
                  <a:pt x="22627212" y="6454285"/>
                </a:moveTo>
                <a:cubicBezTo>
                  <a:pt x="22633256" y="6457245"/>
                  <a:pt x="22640000" y="6463533"/>
                  <a:pt x="22647376" y="6474097"/>
                </a:cubicBezTo>
                <a:lnTo>
                  <a:pt x="22662996" y="6503737"/>
                </a:lnTo>
                <a:lnTo>
                  <a:pt x="22742684" y="6507664"/>
                </a:lnTo>
                <a:cubicBezTo>
                  <a:pt x="22734476" y="6529613"/>
                  <a:pt x="22724220" y="6546995"/>
                  <a:pt x="22712096" y="6560278"/>
                </a:cubicBezTo>
                <a:lnTo>
                  <a:pt x="22685120" y="6578365"/>
                </a:lnTo>
                <a:lnTo>
                  <a:pt x="22688324" y="6590025"/>
                </a:lnTo>
                <a:cubicBezTo>
                  <a:pt x="22686232" y="6600280"/>
                  <a:pt x="22679324" y="6609813"/>
                  <a:pt x="22669104" y="6620969"/>
                </a:cubicBezTo>
                <a:lnTo>
                  <a:pt x="22654832" y="6587363"/>
                </a:lnTo>
                <a:lnTo>
                  <a:pt x="22557656" y="6581592"/>
                </a:lnTo>
                <a:cubicBezTo>
                  <a:pt x="22568472" y="6565073"/>
                  <a:pt x="22580496" y="6550768"/>
                  <a:pt x="22593684" y="6538961"/>
                </a:cubicBezTo>
                <a:lnTo>
                  <a:pt x="22599300" y="6536003"/>
                </a:lnTo>
                <a:lnTo>
                  <a:pt x="22592520" y="6518906"/>
                </a:lnTo>
                <a:cubicBezTo>
                  <a:pt x="22591280" y="6501427"/>
                  <a:pt x="22593908" y="6482311"/>
                  <a:pt x="22599868" y="6469048"/>
                </a:cubicBezTo>
                <a:cubicBezTo>
                  <a:pt x="22605828" y="6455781"/>
                  <a:pt x="22615124" y="6448365"/>
                  <a:pt x="22627212" y="6454285"/>
                </a:cubicBezTo>
                <a:close/>
                <a:moveTo>
                  <a:pt x="21672964" y="6451641"/>
                </a:moveTo>
                <a:cubicBezTo>
                  <a:pt x="21677728" y="6452734"/>
                  <a:pt x="21681712" y="6455514"/>
                  <a:pt x="21685048" y="6459887"/>
                </a:cubicBezTo>
                <a:lnTo>
                  <a:pt x="21689408" y="6474595"/>
                </a:lnTo>
                <a:lnTo>
                  <a:pt x="21693620" y="6475471"/>
                </a:lnTo>
                <a:cubicBezTo>
                  <a:pt x="21700084" y="6480683"/>
                  <a:pt x="21705368" y="6489347"/>
                  <a:pt x="21707732" y="6500641"/>
                </a:cubicBezTo>
                <a:cubicBezTo>
                  <a:pt x="21710884" y="6536647"/>
                  <a:pt x="21684632" y="6515935"/>
                  <a:pt x="21681332" y="6542061"/>
                </a:cubicBezTo>
                <a:cubicBezTo>
                  <a:pt x="21666780" y="6535381"/>
                  <a:pt x="21668424" y="6522311"/>
                  <a:pt x="21649828" y="6517221"/>
                </a:cubicBezTo>
                <a:cubicBezTo>
                  <a:pt x="21650872" y="6501287"/>
                  <a:pt x="21654492" y="6489773"/>
                  <a:pt x="21659464" y="6482100"/>
                </a:cubicBezTo>
                <a:lnTo>
                  <a:pt x="21664964" y="6477397"/>
                </a:lnTo>
                <a:lnTo>
                  <a:pt x="21656212" y="6453517"/>
                </a:lnTo>
                <a:cubicBezTo>
                  <a:pt x="21662660" y="6451143"/>
                  <a:pt x="21668200" y="6450549"/>
                  <a:pt x="21672964" y="6451641"/>
                </a:cubicBezTo>
                <a:close/>
                <a:moveTo>
                  <a:pt x="22516280" y="6372305"/>
                </a:moveTo>
                <a:cubicBezTo>
                  <a:pt x="22524360" y="6386239"/>
                  <a:pt x="22537552" y="6390581"/>
                  <a:pt x="22544652" y="6396673"/>
                </a:cubicBezTo>
                <a:cubicBezTo>
                  <a:pt x="22547624" y="6420197"/>
                  <a:pt x="22543508" y="6437617"/>
                  <a:pt x="22527188" y="6458539"/>
                </a:cubicBezTo>
                <a:cubicBezTo>
                  <a:pt x="22500800" y="6449855"/>
                  <a:pt x="22507892" y="6455943"/>
                  <a:pt x="22485620" y="6429831"/>
                </a:cubicBezTo>
                <a:cubicBezTo>
                  <a:pt x="22495840" y="6410657"/>
                  <a:pt x="22506056" y="6391479"/>
                  <a:pt x="22516280" y="6372305"/>
                </a:cubicBezTo>
                <a:close/>
                <a:moveTo>
                  <a:pt x="23867428" y="6332188"/>
                </a:moveTo>
                <a:cubicBezTo>
                  <a:pt x="23892200" y="6338924"/>
                  <a:pt x="23911716" y="6335403"/>
                  <a:pt x="23926920" y="6337327"/>
                </a:cubicBezTo>
                <a:cubicBezTo>
                  <a:pt x="23942116" y="6339254"/>
                  <a:pt x="23953008" y="6346627"/>
                  <a:pt x="23960548" y="6375158"/>
                </a:cubicBezTo>
                <a:cubicBezTo>
                  <a:pt x="23945060" y="6400361"/>
                  <a:pt x="23903772" y="6389141"/>
                  <a:pt x="23865988" y="6384756"/>
                </a:cubicBezTo>
                <a:cubicBezTo>
                  <a:pt x="23868460" y="6361895"/>
                  <a:pt x="23869696" y="6350463"/>
                  <a:pt x="23867428" y="6332188"/>
                </a:cubicBezTo>
                <a:close/>
                <a:moveTo>
                  <a:pt x="22306116" y="6307951"/>
                </a:moveTo>
                <a:cubicBezTo>
                  <a:pt x="22305300" y="6352900"/>
                  <a:pt x="22300040" y="6392925"/>
                  <a:pt x="22288572" y="6425189"/>
                </a:cubicBezTo>
                <a:lnTo>
                  <a:pt x="22280580" y="6435487"/>
                </a:lnTo>
                <a:lnTo>
                  <a:pt x="22358636" y="6448504"/>
                </a:lnTo>
                <a:cubicBezTo>
                  <a:pt x="22356056" y="6496885"/>
                  <a:pt x="22336208" y="6517471"/>
                  <a:pt x="22310908" y="6521548"/>
                </a:cubicBezTo>
                <a:cubicBezTo>
                  <a:pt x="22300364" y="6523249"/>
                  <a:pt x="22288880" y="6522081"/>
                  <a:pt x="22277300" y="6518864"/>
                </a:cubicBezTo>
                <a:lnTo>
                  <a:pt x="22277212" y="6518825"/>
                </a:lnTo>
                <a:lnTo>
                  <a:pt x="22276660" y="6524899"/>
                </a:lnTo>
                <a:lnTo>
                  <a:pt x="22269636" y="6532861"/>
                </a:lnTo>
                <a:lnTo>
                  <a:pt x="22288820" y="6568414"/>
                </a:lnTo>
                <a:cubicBezTo>
                  <a:pt x="22268568" y="6581383"/>
                  <a:pt x="22256980" y="6591473"/>
                  <a:pt x="22236728" y="6604449"/>
                </a:cubicBezTo>
                <a:cubicBezTo>
                  <a:pt x="22225256" y="6586339"/>
                  <a:pt x="22223872" y="6571152"/>
                  <a:pt x="22229340" y="6557601"/>
                </a:cubicBezTo>
                <a:lnTo>
                  <a:pt x="22241768" y="6543963"/>
                </a:lnTo>
                <a:lnTo>
                  <a:pt x="22230972" y="6543183"/>
                </a:lnTo>
                <a:cubicBezTo>
                  <a:pt x="22211140" y="6536745"/>
                  <a:pt x="22190680" y="6522456"/>
                  <a:pt x="22181552" y="6514335"/>
                </a:cubicBezTo>
                <a:cubicBezTo>
                  <a:pt x="22184336" y="6505623"/>
                  <a:pt x="22190648" y="6498517"/>
                  <a:pt x="22198840" y="6493208"/>
                </a:cubicBezTo>
                <a:lnTo>
                  <a:pt x="22221476" y="6487507"/>
                </a:lnTo>
                <a:lnTo>
                  <a:pt x="22213544" y="6481506"/>
                </a:lnTo>
                <a:cubicBezTo>
                  <a:pt x="22205012" y="6473357"/>
                  <a:pt x="22198100" y="6464792"/>
                  <a:pt x="22193656" y="6456629"/>
                </a:cubicBezTo>
                <a:lnTo>
                  <a:pt x="22235256" y="6442926"/>
                </a:lnTo>
                <a:lnTo>
                  <a:pt x="22250548" y="6423738"/>
                </a:lnTo>
                <a:cubicBezTo>
                  <a:pt x="22269068" y="6385147"/>
                  <a:pt x="22274632" y="6328261"/>
                  <a:pt x="22306116" y="6307951"/>
                </a:cubicBezTo>
                <a:close/>
                <a:moveTo>
                  <a:pt x="22042280" y="6290343"/>
                </a:moveTo>
                <a:cubicBezTo>
                  <a:pt x="22051172" y="6314109"/>
                  <a:pt x="22047344" y="6331919"/>
                  <a:pt x="22029776" y="6335453"/>
                </a:cubicBezTo>
                <a:cubicBezTo>
                  <a:pt x="22027756" y="6318823"/>
                  <a:pt x="22018464" y="6316428"/>
                  <a:pt x="22016440" y="6299795"/>
                </a:cubicBezTo>
                <a:cubicBezTo>
                  <a:pt x="22028152" y="6297445"/>
                  <a:pt x="22036424" y="6291517"/>
                  <a:pt x="22042280" y="6290343"/>
                </a:cubicBezTo>
                <a:close/>
                <a:moveTo>
                  <a:pt x="23626036" y="6245429"/>
                </a:moveTo>
                <a:cubicBezTo>
                  <a:pt x="23642184" y="6245753"/>
                  <a:pt x="23658340" y="6248229"/>
                  <a:pt x="23674272" y="6253006"/>
                </a:cubicBezTo>
                <a:cubicBezTo>
                  <a:pt x="23775788" y="6277275"/>
                  <a:pt x="23832012" y="6376843"/>
                  <a:pt x="23852008" y="6501609"/>
                </a:cubicBezTo>
                <a:lnTo>
                  <a:pt x="23857972" y="6596345"/>
                </a:lnTo>
                <a:lnTo>
                  <a:pt x="23889236" y="6618395"/>
                </a:lnTo>
                <a:cubicBezTo>
                  <a:pt x="23916372" y="6634942"/>
                  <a:pt x="23943188" y="6654509"/>
                  <a:pt x="23969408" y="6694397"/>
                </a:cubicBezTo>
                <a:cubicBezTo>
                  <a:pt x="23942892" y="6715651"/>
                  <a:pt x="23897028" y="6703983"/>
                  <a:pt x="23860444" y="6676095"/>
                </a:cubicBezTo>
                <a:lnTo>
                  <a:pt x="23855528" y="6670337"/>
                </a:lnTo>
                <a:lnTo>
                  <a:pt x="23840404" y="6789617"/>
                </a:lnTo>
                <a:lnTo>
                  <a:pt x="23862664" y="6799787"/>
                </a:lnTo>
                <a:cubicBezTo>
                  <a:pt x="23871092" y="6805518"/>
                  <a:pt x="23877868" y="6811599"/>
                  <a:pt x="23883772" y="6815983"/>
                </a:cubicBezTo>
                <a:cubicBezTo>
                  <a:pt x="23880940" y="6838939"/>
                  <a:pt x="23882984" y="6857163"/>
                  <a:pt x="23880144" y="6880113"/>
                </a:cubicBezTo>
                <a:cubicBezTo>
                  <a:pt x="23854300" y="6915214"/>
                  <a:pt x="23828740" y="6904582"/>
                  <a:pt x="23816356" y="6878680"/>
                </a:cubicBezTo>
                <a:lnTo>
                  <a:pt x="23810572" y="6840723"/>
                </a:lnTo>
                <a:lnTo>
                  <a:pt x="23763868" y="6886038"/>
                </a:lnTo>
                <a:cubicBezTo>
                  <a:pt x="23710692" y="6928387"/>
                  <a:pt x="23658104" y="6946587"/>
                  <a:pt x="23582428" y="6945002"/>
                </a:cubicBezTo>
                <a:lnTo>
                  <a:pt x="23535096" y="6940499"/>
                </a:lnTo>
                <a:lnTo>
                  <a:pt x="23543488" y="6946619"/>
                </a:lnTo>
                <a:cubicBezTo>
                  <a:pt x="23466656" y="6973719"/>
                  <a:pt x="23391600" y="6993065"/>
                  <a:pt x="23317076" y="6969469"/>
                </a:cubicBezTo>
                <a:cubicBezTo>
                  <a:pt x="23292236" y="6961616"/>
                  <a:pt x="23267456" y="6948977"/>
                  <a:pt x="23242688" y="6930271"/>
                </a:cubicBezTo>
                <a:cubicBezTo>
                  <a:pt x="23293116" y="6915645"/>
                  <a:pt x="23344260" y="6891939"/>
                  <a:pt x="23394820" y="6885789"/>
                </a:cubicBezTo>
                <a:cubicBezTo>
                  <a:pt x="23420100" y="6882710"/>
                  <a:pt x="23445236" y="6884025"/>
                  <a:pt x="23470068" y="6893052"/>
                </a:cubicBezTo>
                <a:lnTo>
                  <a:pt x="23474916" y="6896585"/>
                </a:lnTo>
                <a:lnTo>
                  <a:pt x="23441312" y="6838215"/>
                </a:lnTo>
                <a:lnTo>
                  <a:pt x="23394592" y="6780253"/>
                </a:lnTo>
                <a:lnTo>
                  <a:pt x="23389212" y="6795845"/>
                </a:lnTo>
                <a:cubicBezTo>
                  <a:pt x="23377140" y="6777143"/>
                  <a:pt x="23363908" y="6783628"/>
                  <a:pt x="23351840" y="6764921"/>
                </a:cubicBezTo>
                <a:lnTo>
                  <a:pt x="23371156" y="6738261"/>
                </a:lnTo>
                <a:lnTo>
                  <a:pt x="23366508" y="6726499"/>
                </a:lnTo>
                <a:lnTo>
                  <a:pt x="23331124" y="6781503"/>
                </a:lnTo>
                <a:lnTo>
                  <a:pt x="23341096" y="6797611"/>
                </a:lnTo>
                <a:cubicBezTo>
                  <a:pt x="23344356" y="6804821"/>
                  <a:pt x="23346588" y="6811481"/>
                  <a:pt x="23348780" y="6816751"/>
                </a:cubicBezTo>
                <a:cubicBezTo>
                  <a:pt x="23340960" y="6828999"/>
                  <a:pt x="23337212" y="6840673"/>
                  <a:pt x="23329396" y="6852915"/>
                </a:cubicBezTo>
                <a:cubicBezTo>
                  <a:pt x="23305160" y="6861875"/>
                  <a:pt x="23293436" y="6843988"/>
                  <a:pt x="23293356" y="6823087"/>
                </a:cubicBezTo>
                <a:lnTo>
                  <a:pt x="23300296" y="6798081"/>
                </a:lnTo>
                <a:lnTo>
                  <a:pt x="23261392" y="6803575"/>
                </a:lnTo>
                <a:cubicBezTo>
                  <a:pt x="23205660" y="6804656"/>
                  <a:pt x="23162112" y="6780897"/>
                  <a:pt x="23095900" y="6712893"/>
                </a:cubicBezTo>
                <a:cubicBezTo>
                  <a:pt x="23104500" y="6629540"/>
                  <a:pt x="23062992" y="6573107"/>
                  <a:pt x="23078480" y="6512155"/>
                </a:cubicBezTo>
                <a:lnTo>
                  <a:pt x="23088324" y="6487553"/>
                </a:lnTo>
                <a:lnTo>
                  <a:pt x="23019964" y="6483629"/>
                </a:lnTo>
                <a:cubicBezTo>
                  <a:pt x="22989352" y="6478208"/>
                  <a:pt x="22962644" y="6464487"/>
                  <a:pt x="22954072" y="6428715"/>
                </a:cubicBezTo>
                <a:cubicBezTo>
                  <a:pt x="22977736" y="6401945"/>
                  <a:pt x="23011552" y="6394701"/>
                  <a:pt x="23041948" y="6405269"/>
                </a:cubicBezTo>
                <a:cubicBezTo>
                  <a:pt x="23057148" y="6410561"/>
                  <a:pt x="23071488" y="6420305"/>
                  <a:pt x="23083280" y="6434290"/>
                </a:cubicBezTo>
                <a:lnTo>
                  <a:pt x="23097624" y="6464307"/>
                </a:lnTo>
                <a:lnTo>
                  <a:pt x="23110244" y="6432772"/>
                </a:lnTo>
                <a:lnTo>
                  <a:pt x="23147104" y="6385679"/>
                </a:lnTo>
                <a:lnTo>
                  <a:pt x="23146344" y="6385389"/>
                </a:lnTo>
                <a:cubicBezTo>
                  <a:pt x="23128720" y="6377945"/>
                  <a:pt x="23111152" y="6370319"/>
                  <a:pt x="23093884" y="6364389"/>
                </a:cubicBezTo>
                <a:cubicBezTo>
                  <a:pt x="23101432" y="6346665"/>
                  <a:pt x="23096956" y="6330615"/>
                  <a:pt x="23112356" y="6306237"/>
                </a:cubicBezTo>
                <a:cubicBezTo>
                  <a:pt x="23128736" y="6316455"/>
                  <a:pt x="23145320" y="6324914"/>
                  <a:pt x="23161812" y="6332429"/>
                </a:cubicBezTo>
                <a:lnTo>
                  <a:pt x="23198152" y="6347679"/>
                </a:lnTo>
                <a:lnTo>
                  <a:pt x="23206720" y="6342083"/>
                </a:lnTo>
                <a:cubicBezTo>
                  <a:pt x="23224920" y="6334419"/>
                  <a:pt x="23243660" y="6330445"/>
                  <a:pt x="23262192" y="6330095"/>
                </a:cubicBezTo>
                <a:cubicBezTo>
                  <a:pt x="23284420" y="6329691"/>
                  <a:pt x="23306332" y="6334509"/>
                  <a:pt x="23326588" y="6344459"/>
                </a:cubicBezTo>
                <a:cubicBezTo>
                  <a:pt x="23346848" y="6354403"/>
                  <a:pt x="23365452" y="6369491"/>
                  <a:pt x="23381072" y="6389609"/>
                </a:cubicBezTo>
                <a:lnTo>
                  <a:pt x="23382252" y="6391772"/>
                </a:lnTo>
                <a:lnTo>
                  <a:pt x="23414852" y="6381814"/>
                </a:lnTo>
                <a:lnTo>
                  <a:pt x="23422560" y="6366381"/>
                </a:lnTo>
                <a:cubicBezTo>
                  <a:pt x="23441420" y="6338847"/>
                  <a:pt x="23463148" y="6315363"/>
                  <a:pt x="23486724" y="6296616"/>
                </a:cubicBezTo>
                <a:cubicBezTo>
                  <a:pt x="23529160" y="6262867"/>
                  <a:pt x="23577584" y="6244462"/>
                  <a:pt x="23626036" y="6245429"/>
                </a:cubicBezTo>
                <a:close/>
                <a:moveTo>
                  <a:pt x="22513424" y="6175238"/>
                </a:moveTo>
                <a:cubicBezTo>
                  <a:pt x="22539228" y="6178281"/>
                  <a:pt x="22561884" y="6197767"/>
                  <a:pt x="22583640" y="6225911"/>
                </a:cubicBezTo>
                <a:lnTo>
                  <a:pt x="22637080" y="6310545"/>
                </a:lnTo>
                <a:lnTo>
                  <a:pt x="22691944" y="6293507"/>
                </a:lnTo>
                <a:cubicBezTo>
                  <a:pt x="22708868" y="6295027"/>
                  <a:pt x="22724244" y="6301765"/>
                  <a:pt x="22734996" y="6315103"/>
                </a:cubicBezTo>
                <a:cubicBezTo>
                  <a:pt x="22679352" y="6412813"/>
                  <a:pt x="22629692" y="6364373"/>
                  <a:pt x="22581156" y="6383138"/>
                </a:cubicBezTo>
                <a:lnTo>
                  <a:pt x="22588852" y="6348891"/>
                </a:lnTo>
                <a:lnTo>
                  <a:pt x="22569208" y="6340663"/>
                </a:lnTo>
                <a:cubicBezTo>
                  <a:pt x="22559904" y="6331807"/>
                  <a:pt x="22551488" y="6319749"/>
                  <a:pt x="22544164" y="6305963"/>
                </a:cubicBezTo>
                <a:lnTo>
                  <a:pt x="22544116" y="6305853"/>
                </a:lnTo>
                <a:lnTo>
                  <a:pt x="22540228" y="6310165"/>
                </a:lnTo>
                <a:cubicBezTo>
                  <a:pt x="22503240" y="6334519"/>
                  <a:pt x="22476264" y="6240276"/>
                  <a:pt x="22471052" y="6209613"/>
                </a:cubicBezTo>
                <a:cubicBezTo>
                  <a:pt x="22478208" y="6205353"/>
                  <a:pt x="22487236" y="6205793"/>
                  <a:pt x="22496728" y="6209481"/>
                </a:cubicBezTo>
                <a:lnTo>
                  <a:pt x="22517864" y="6226849"/>
                </a:lnTo>
                <a:lnTo>
                  <a:pt x="22515004" y="6214373"/>
                </a:lnTo>
                <a:cubicBezTo>
                  <a:pt x="22512892" y="6199603"/>
                  <a:pt x="22512288" y="6186067"/>
                  <a:pt x="22513424" y="6175238"/>
                </a:cubicBezTo>
                <a:close/>
                <a:moveTo>
                  <a:pt x="22703380" y="6162877"/>
                </a:moveTo>
                <a:cubicBezTo>
                  <a:pt x="22718076" y="6162569"/>
                  <a:pt x="22733088" y="6167189"/>
                  <a:pt x="22747164" y="6177981"/>
                </a:cubicBezTo>
                <a:cubicBezTo>
                  <a:pt x="22711952" y="6214191"/>
                  <a:pt x="22659372" y="6298831"/>
                  <a:pt x="22613372" y="6265035"/>
                </a:cubicBezTo>
                <a:cubicBezTo>
                  <a:pt x="22616496" y="6227739"/>
                  <a:pt x="22635864" y="6195183"/>
                  <a:pt x="22661492" y="6177347"/>
                </a:cubicBezTo>
                <a:cubicBezTo>
                  <a:pt x="22674308" y="6168427"/>
                  <a:pt x="22688684" y="6163189"/>
                  <a:pt x="22703380" y="6162877"/>
                </a:cubicBezTo>
                <a:close/>
                <a:moveTo>
                  <a:pt x="21343808" y="6142065"/>
                </a:moveTo>
                <a:cubicBezTo>
                  <a:pt x="21349136" y="6145956"/>
                  <a:pt x="21353832" y="6153974"/>
                  <a:pt x="21357700" y="6165985"/>
                </a:cubicBezTo>
                <a:lnTo>
                  <a:pt x="21344060" y="6175530"/>
                </a:lnTo>
                <a:lnTo>
                  <a:pt x="21439256" y="6214612"/>
                </a:lnTo>
                <a:cubicBezTo>
                  <a:pt x="21423692" y="6245080"/>
                  <a:pt x="21383624" y="6250877"/>
                  <a:pt x="21347088" y="6237785"/>
                </a:cubicBezTo>
                <a:lnTo>
                  <a:pt x="21329484" y="6225813"/>
                </a:lnTo>
                <a:lnTo>
                  <a:pt x="21329932" y="6256733"/>
                </a:lnTo>
                <a:cubicBezTo>
                  <a:pt x="21327860" y="6275279"/>
                  <a:pt x="21322496" y="6290463"/>
                  <a:pt x="21311140" y="6299901"/>
                </a:cubicBezTo>
                <a:cubicBezTo>
                  <a:pt x="21303564" y="6306183"/>
                  <a:pt x="21293328" y="6309917"/>
                  <a:pt x="21279620" y="6310371"/>
                </a:cubicBezTo>
                <a:cubicBezTo>
                  <a:pt x="21268284" y="6301513"/>
                  <a:pt x="21260196" y="6283127"/>
                  <a:pt x="21255340" y="6262173"/>
                </a:cubicBezTo>
                <a:lnTo>
                  <a:pt x="21254604" y="6252672"/>
                </a:lnTo>
                <a:lnTo>
                  <a:pt x="21241036" y="6280582"/>
                </a:lnTo>
                <a:lnTo>
                  <a:pt x="21235024" y="6276744"/>
                </a:lnTo>
                <a:lnTo>
                  <a:pt x="21242940" y="6293933"/>
                </a:lnTo>
                <a:cubicBezTo>
                  <a:pt x="21257360" y="6321574"/>
                  <a:pt x="21270096" y="6347459"/>
                  <a:pt x="21259024" y="6379323"/>
                </a:cubicBezTo>
                <a:cubicBezTo>
                  <a:pt x="21227548" y="6339369"/>
                  <a:pt x="21191240" y="6308857"/>
                  <a:pt x="21181444" y="6226391"/>
                </a:cubicBezTo>
                <a:cubicBezTo>
                  <a:pt x="21189404" y="6218405"/>
                  <a:pt x="21194360" y="6199161"/>
                  <a:pt x="21204504" y="6195477"/>
                </a:cubicBezTo>
                <a:cubicBezTo>
                  <a:pt x="21207884" y="6194249"/>
                  <a:pt x="21211844" y="6194749"/>
                  <a:pt x="21216684" y="6197975"/>
                </a:cubicBezTo>
                <a:cubicBezTo>
                  <a:pt x="21214540" y="6217429"/>
                  <a:pt x="21217496" y="6234509"/>
                  <a:pt x="21222792" y="6250177"/>
                </a:cubicBezTo>
                <a:lnTo>
                  <a:pt x="21223652" y="6252041"/>
                </a:lnTo>
                <a:lnTo>
                  <a:pt x="21230180" y="6207435"/>
                </a:lnTo>
                <a:cubicBezTo>
                  <a:pt x="21233364" y="6199841"/>
                  <a:pt x="21237876" y="6194632"/>
                  <a:pt x="21244412" y="6193495"/>
                </a:cubicBezTo>
                <a:lnTo>
                  <a:pt x="21251024" y="6196143"/>
                </a:lnTo>
                <a:lnTo>
                  <a:pt x="21257872" y="6168237"/>
                </a:lnTo>
                <a:lnTo>
                  <a:pt x="21281916" y="6162445"/>
                </a:lnTo>
                <a:lnTo>
                  <a:pt x="21276120" y="6147635"/>
                </a:lnTo>
                <a:lnTo>
                  <a:pt x="21318248" y="6164931"/>
                </a:lnTo>
                <a:lnTo>
                  <a:pt x="21312736" y="6157428"/>
                </a:lnTo>
                <a:cubicBezTo>
                  <a:pt x="21317352" y="6150657"/>
                  <a:pt x="21321824" y="6145807"/>
                  <a:pt x="21326100" y="6142841"/>
                </a:cubicBezTo>
                <a:cubicBezTo>
                  <a:pt x="21332516" y="6138389"/>
                  <a:pt x="21338480" y="6138165"/>
                  <a:pt x="21343808" y="6142065"/>
                </a:cubicBezTo>
                <a:close/>
                <a:moveTo>
                  <a:pt x="23239332" y="6134295"/>
                </a:moveTo>
                <a:cubicBezTo>
                  <a:pt x="23251412" y="6152691"/>
                  <a:pt x="23263876" y="6162839"/>
                  <a:pt x="23269536" y="6180280"/>
                </a:cubicBezTo>
                <a:cubicBezTo>
                  <a:pt x="23254776" y="6219570"/>
                  <a:pt x="23229468" y="6207500"/>
                  <a:pt x="23211724" y="6171668"/>
                </a:cubicBezTo>
                <a:cubicBezTo>
                  <a:pt x="23218916" y="6156145"/>
                  <a:pt x="23226104" y="6140622"/>
                  <a:pt x="23239332" y="6134295"/>
                </a:cubicBezTo>
                <a:close/>
                <a:moveTo>
                  <a:pt x="22171684" y="6130048"/>
                </a:moveTo>
                <a:cubicBezTo>
                  <a:pt x="22182360" y="6132723"/>
                  <a:pt x="22185608" y="6146333"/>
                  <a:pt x="22188856" y="6159943"/>
                </a:cubicBezTo>
                <a:cubicBezTo>
                  <a:pt x="22173644" y="6160699"/>
                  <a:pt x="22177180" y="6187227"/>
                  <a:pt x="22160204" y="6174717"/>
                </a:cubicBezTo>
                <a:cubicBezTo>
                  <a:pt x="22155072" y="6164961"/>
                  <a:pt x="22153308" y="6151697"/>
                  <a:pt x="22158260" y="6131423"/>
                </a:cubicBezTo>
                <a:cubicBezTo>
                  <a:pt x="22163744" y="6129480"/>
                  <a:pt x="22168128" y="6129157"/>
                  <a:pt x="22171684" y="6130048"/>
                </a:cubicBezTo>
                <a:close/>
                <a:moveTo>
                  <a:pt x="22103712" y="6124971"/>
                </a:moveTo>
                <a:cubicBezTo>
                  <a:pt x="22108848" y="6124351"/>
                  <a:pt x="22114416" y="6124979"/>
                  <a:pt x="22120356" y="6127097"/>
                </a:cubicBezTo>
                <a:cubicBezTo>
                  <a:pt x="22114876" y="6142329"/>
                  <a:pt x="22122184" y="6159265"/>
                  <a:pt x="22129492" y="6176201"/>
                </a:cubicBezTo>
                <a:cubicBezTo>
                  <a:pt x="22125840" y="6198762"/>
                  <a:pt x="22096608" y="6217935"/>
                  <a:pt x="22080164" y="6238801"/>
                </a:cubicBezTo>
                <a:cubicBezTo>
                  <a:pt x="22056864" y="6201121"/>
                  <a:pt x="22064396" y="6147590"/>
                  <a:pt x="22089660" y="6130333"/>
                </a:cubicBezTo>
                <a:cubicBezTo>
                  <a:pt x="22093872" y="6127458"/>
                  <a:pt x="22098576" y="6125590"/>
                  <a:pt x="22103712" y="6124971"/>
                </a:cubicBezTo>
                <a:close/>
                <a:moveTo>
                  <a:pt x="23526776" y="6119244"/>
                </a:moveTo>
                <a:cubicBezTo>
                  <a:pt x="23533356" y="6127183"/>
                  <a:pt x="23542464" y="6127793"/>
                  <a:pt x="23547692" y="6130636"/>
                </a:cubicBezTo>
                <a:cubicBezTo>
                  <a:pt x="23551744" y="6145908"/>
                  <a:pt x="23550556" y="6158321"/>
                  <a:pt x="23541620" y="6175221"/>
                </a:cubicBezTo>
                <a:cubicBezTo>
                  <a:pt x="23523396" y="6174010"/>
                  <a:pt x="23528628" y="6176855"/>
                  <a:pt x="23511588" y="6163223"/>
                </a:cubicBezTo>
                <a:cubicBezTo>
                  <a:pt x="23516652" y="6148563"/>
                  <a:pt x="23521712" y="6133905"/>
                  <a:pt x="23526776" y="6119244"/>
                </a:cubicBezTo>
                <a:close/>
                <a:moveTo>
                  <a:pt x="22922200" y="6099537"/>
                </a:moveTo>
                <a:cubicBezTo>
                  <a:pt x="22925572" y="6098982"/>
                  <a:pt x="22929240" y="6100189"/>
                  <a:pt x="22932888" y="6102649"/>
                </a:cubicBezTo>
                <a:cubicBezTo>
                  <a:pt x="22957204" y="6119053"/>
                  <a:pt x="22980596" y="6191009"/>
                  <a:pt x="22908540" y="6166067"/>
                </a:cubicBezTo>
                <a:cubicBezTo>
                  <a:pt x="22904664" y="6118748"/>
                  <a:pt x="22912092" y="6101201"/>
                  <a:pt x="22922200" y="6099537"/>
                </a:cubicBezTo>
                <a:close/>
                <a:moveTo>
                  <a:pt x="21630844" y="6097554"/>
                </a:moveTo>
                <a:cubicBezTo>
                  <a:pt x="21637808" y="6114605"/>
                  <a:pt x="21643084" y="6124239"/>
                  <a:pt x="21650052" y="6141289"/>
                </a:cubicBezTo>
                <a:cubicBezTo>
                  <a:pt x="21641792" y="6152116"/>
                  <a:pt x="21634552" y="6154010"/>
                  <a:pt x="21627856" y="6149875"/>
                </a:cubicBezTo>
                <a:cubicBezTo>
                  <a:pt x="21621156" y="6145731"/>
                  <a:pt x="21614992" y="6135547"/>
                  <a:pt x="21608872" y="6122204"/>
                </a:cubicBezTo>
                <a:cubicBezTo>
                  <a:pt x="21616196" y="6113987"/>
                  <a:pt x="21623520" y="6105769"/>
                  <a:pt x="21630844" y="6097554"/>
                </a:cubicBezTo>
                <a:close/>
                <a:moveTo>
                  <a:pt x="22575756" y="6093779"/>
                </a:moveTo>
                <a:cubicBezTo>
                  <a:pt x="22581784" y="6090855"/>
                  <a:pt x="22582676" y="6101808"/>
                  <a:pt x="22601052" y="6102536"/>
                </a:cubicBezTo>
                <a:cubicBezTo>
                  <a:pt x="22610920" y="6149921"/>
                  <a:pt x="22558292" y="6150906"/>
                  <a:pt x="22567176" y="6102221"/>
                </a:cubicBezTo>
                <a:cubicBezTo>
                  <a:pt x="22571164" y="6097263"/>
                  <a:pt x="22573744" y="6094755"/>
                  <a:pt x="22575756" y="6093779"/>
                </a:cubicBezTo>
                <a:close/>
                <a:moveTo>
                  <a:pt x="21982672" y="6077847"/>
                </a:moveTo>
                <a:cubicBezTo>
                  <a:pt x="21986372" y="6096219"/>
                  <a:pt x="21992496" y="6109849"/>
                  <a:pt x="21998496" y="6122440"/>
                </a:cubicBezTo>
                <a:lnTo>
                  <a:pt x="22008080" y="6146837"/>
                </a:lnTo>
                <a:lnTo>
                  <a:pt x="22011280" y="6146141"/>
                </a:lnTo>
                <a:cubicBezTo>
                  <a:pt x="22032952" y="6172060"/>
                  <a:pt x="22014716" y="6185817"/>
                  <a:pt x="22020056" y="6207899"/>
                </a:cubicBezTo>
                <a:cubicBezTo>
                  <a:pt x="22000900" y="6224218"/>
                  <a:pt x="21982788" y="6237664"/>
                  <a:pt x="21968112" y="6225947"/>
                </a:cubicBezTo>
                <a:cubicBezTo>
                  <a:pt x="21963220" y="6222044"/>
                  <a:pt x="21958712" y="6215343"/>
                  <a:pt x="21954676" y="6205031"/>
                </a:cubicBezTo>
                <a:cubicBezTo>
                  <a:pt x="21955412" y="6193747"/>
                  <a:pt x="21961260" y="6182110"/>
                  <a:pt x="21969148" y="6172167"/>
                </a:cubicBezTo>
                <a:lnTo>
                  <a:pt x="21995608" y="6149679"/>
                </a:lnTo>
                <a:lnTo>
                  <a:pt x="21976812" y="6138030"/>
                </a:lnTo>
                <a:cubicBezTo>
                  <a:pt x="21966012" y="6125891"/>
                  <a:pt x="21959388" y="6108115"/>
                  <a:pt x="21965156" y="6081429"/>
                </a:cubicBezTo>
                <a:cubicBezTo>
                  <a:pt x="21970996" y="6080236"/>
                  <a:pt x="21976832" y="6079040"/>
                  <a:pt x="21982672" y="6077847"/>
                </a:cubicBezTo>
                <a:close/>
                <a:moveTo>
                  <a:pt x="24397068" y="6019681"/>
                </a:moveTo>
                <a:cubicBezTo>
                  <a:pt x="24438328" y="6047387"/>
                  <a:pt x="24474456" y="6036776"/>
                  <a:pt x="24516184" y="6081147"/>
                </a:cubicBezTo>
                <a:cubicBezTo>
                  <a:pt x="24484876" y="6118973"/>
                  <a:pt x="24390736" y="6081907"/>
                  <a:pt x="24397068" y="6019681"/>
                </a:cubicBezTo>
                <a:close/>
                <a:moveTo>
                  <a:pt x="22260416" y="6008650"/>
                </a:moveTo>
                <a:cubicBezTo>
                  <a:pt x="22272448" y="6009877"/>
                  <a:pt x="22284384" y="6015893"/>
                  <a:pt x="22294728" y="6028155"/>
                </a:cubicBezTo>
                <a:cubicBezTo>
                  <a:pt x="22302000" y="6077557"/>
                  <a:pt x="22252084" y="6140785"/>
                  <a:pt x="22220732" y="6144425"/>
                </a:cubicBezTo>
                <a:cubicBezTo>
                  <a:pt x="22200332" y="6127055"/>
                  <a:pt x="22191308" y="6107015"/>
                  <a:pt x="22190112" y="6087747"/>
                </a:cubicBezTo>
                <a:cubicBezTo>
                  <a:pt x="22187412" y="6044403"/>
                  <a:pt x="22224332" y="6004973"/>
                  <a:pt x="22260416" y="6008650"/>
                </a:cubicBezTo>
                <a:close/>
                <a:moveTo>
                  <a:pt x="21626472" y="6000176"/>
                </a:moveTo>
                <a:cubicBezTo>
                  <a:pt x="21609148" y="6061046"/>
                  <a:pt x="21611700" y="6171769"/>
                  <a:pt x="21572520" y="6189029"/>
                </a:cubicBezTo>
                <a:lnTo>
                  <a:pt x="21570344" y="6189047"/>
                </a:lnTo>
                <a:lnTo>
                  <a:pt x="21590332" y="6193595"/>
                </a:lnTo>
                <a:cubicBezTo>
                  <a:pt x="21601940" y="6200047"/>
                  <a:pt x="21614392" y="6209255"/>
                  <a:pt x="21626764" y="6217259"/>
                </a:cubicBezTo>
                <a:lnTo>
                  <a:pt x="21613320" y="6246731"/>
                </a:lnTo>
                <a:lnTo>
                  <a:pt x="21623348" y="6255368"/>
                </a:lnTo>
                <a:cubicBezTo>
                  <a:pt x="21652952" y="6309466"/>
                  <a:pt x="21653676" y="6388835"/>
                  <a:pt x="21628436" y="6453251"/>
                </a:cubicBezTo>
                <a:lnTo>
                  <a:pt x="21616232" y="6470475"/>
                </a:lnTo>
                <a:lnTo>
                  <a:pt x="21628480" y="6491525"/>
                </a:lnTo>
                <a:cubicBezTo>
                  <a:pt x="21635028" y="6529308"/>
                  <a:pt x="21594436" y="6570013"/>
                  <a:pt x="21572596" y="6552005"/>
                </a:cubicBezTo>
                <a:lnTo>
                  <a:pt x="21565356" y="6532957"/>
                </a:lnTo>
                <a:lnTo>
                  <a:pt x="21550592" y="6531295"/>
                </a:lnTo>
                <a:lnTo>
                  <a:pt x="21540212" y="6576078"/>
                </a:lnTo>
                <a:cubicBezTo>
                  <a:pt x="21530916" y="6568966"/>
                  <a:pt x="21523400" y="6553201"/>
                  <a:pt x="21518228" y="6533261"/>
                </a:cubicBezTo>
                <a:lnTo>
                  <a:pt x="21517516" y="6527168"/>
                </a:lnTo>
                <a:lnTo>
                  <a:pt x="21481916" y="6510247"/>
                </a:lnTo>
                <a:lnTo>
                  <a:pt x="21490292" y="6541487"/>
                </a:lnTo>
                <a:cubicBezTo>
                  <a:pt x="21478248" y="6565097"/>
                  <a:pt x="21458752" y="6552057"/>
                  <a:pt x="21444688" y="6559125"/>
                </a:cubicBezTo>
                <a:cubicBezTo>
                  <a:pt x="21437296" y="6535178"/>
                  <a:pt x="21441880" y="6516563"/>
                  <a:pt x="21450496" y="6506471"/>
                </a:cubicBezTo>
                <a:lnTo>
                  <a:pt x="21473688" y="6505207"/>
                </a:lnTo>
                <a:lnTo>
                  <a:pt x="21407080" y="6449873"/>
                </a:lnTo>
                <a:lnTo>
                  <a:pt x="21404420" y="6448155"/>
                </a:lnTo>
                <a:lnTo>
                  <a:pt x="21401920" y="6448579"/>
                </a:lnTo>
                <a:lnTo>
                  <a:pt x="21401252" y="6455421"/>
                </a:lnTo>
                <a:cubicBezTo>
                  <a:pt x="21396880" y="6473036"/>
                  <a:pt x="21387644" y="6488509"/>
                  <a:pt x="21375636" y="6494784"/>
                </a:cubicBezTo>
                <a:cubicBezTo>
                  <a:pt x="21367632" y="6498975"/>
                  <a:pt x="21358396" y="6499071"/>
                  <a:pt x="21348552" y="6492999"/>
                </a:cubicBezTo>
                <a:cubicBezTo>
                  <a:pt x="21343584" y="6483083"/>
                  <a:pt x="21341776" y="6468009"/>
                  <a:pt x="21342412" y="6451008"/>
                </a:cubicBezTo>
                <a:lnTo>
                  <a:pt x="21345516" y="6431422"/>
                </a:lnTo>
                <a:lnTo>
                  <a:pt x="21342392" y="6424535"/>
                </a:lnTo>
                <a:cubicBezTo>
                  <a:pt x="21342316" y="6395978"/>
                  <a:pt x="21358504" y="6358581"/>
                  <a:pt x="21374796" y="6348413"/>
                </a:cubicBezTo>
                <a:lnTo>
                  <a:pt x="21385624" y="6347461"/>
                </a:lnTo>
                <a:lnTo>
                  <a:pt x="21411240" y="6289439"/>
                </a:lnTo>
                <a:cubicBezTo>
                  <a:pt x="21432028" y="6250958"/>
                  <a:pt x="21455992" y="6219439"/>
                  <a:pt x="21486436" y="6204199"/>
                </a:cubicBezTo>
                <a:lnTo>
                  <a:pt x="21547084" y="6199029"/>
                </a:lnTo>
                <a:lnTo>
                  <a:pt x="21556444" y="6189153"/>
                </a:lnTo>
                <a:lnTo>
                  <a:pt x="21549172" y="6189210"/>
                </a:lnTo>
                <a:cubicBezTo>
                  <a:pt x="21540040" y="6186228"/>
                  <a:pt x="21529464" y="6179985"/>
                  <a:pt x="21517156" y="6169825"/>
                </a:cubicBezTo>
                <a:cubicBezTo>
                  <a:pt x="21568012" y="6121114"/>
                  <a:pt x="21574172" y="6013387"/>
                  <a:pt x="21626472" y="6000176"/>
                </a:cubicBezTo>
                <a:close/>
                <a:moveTo>
                  <a:pt x="23507456" y="5987457"/>
                </a:moveTo>
                <a:cubicBezTo>
                  <a:pt x="23542124" y="5982511"/>
                  <a:pt x="23574284" y="6023911"/>
                  <a:pt x="23610300" y="6066736"/>
                </a:cubicBezTo>
                <a:cubicBezTo>
                  <a:pt x="23593968" y="6096164"/>
                  <a:pt x="23575608" y="6099095"/>
                  <a:pt x="23558980" y="6088737"/>
                </a:cubicBezTo>
                <a:cubicBezTo>
                  <a:pt x="23552044" y="6084420"/>
                  <a:pt x="23545412" y="6077799"/>
                  <a:pt x="23539348" y="6069829"/>
                </a:cubicBezTo>
                <a:lnTo>
                  <a:pt x="23539308" y="6069763"/>
                </a:lnTo>
                <a:lnTo>
                  <a:pt x="23537120" y="6073333"/>
                </a:lnTo>
                <a:cubicBezTo>
                  <a:pt x="23514812" y="6096156"/>
                  <a:pt x="23488636" y="6037614"/>
                  <a:pt x="23482480" y="6017947"/>
                </a:cubicBezTo>
                <a:cubicBezTo>
                  <a:pt x="23486836" y="6013833"/>
                  <a:pt x="23492840" y="6012545"/>
                  <a:pt x="23499452" y="6013362"/>
                </a:cubicBezTo>
                <a:lnTo>
                  <a:pt x="23514960" y="6021322"/>
                </a:lnTo>
                <a:lnTo>
                  <a:pt x="23511964" y="6013450"/>
                </a:lnTo>
                <a:cubicBezTo>
                  <a:pt x="23509264" y="6003900"/>
                  <a:pt x="23507672" y="5994919"/>
                  <a:pt x="23507456" y="5987457"/>
                </a:cubicBezTo>
                <a:close/>
                <a:moveTo>
                  <a:pt x="21867116" y="5985005"/>
                </a:moveTo>
                <a:cubicBezTo>
                  <a:pt x="21878876" y="5981714"/>
                  <a:pt x="21886496" y="5993465"/>
                  <a:pt x="21896196" y="6013545"/>
                </a:cubicBezTo>
                <a:cubicBezTo>
                  <a:pt x="21886976" y="6026622"/>
                  <a:pt x="21875912" y="6032297"/>
                  <a:pt x="21866692" y="6045373"/>
                </a:cubicBezTo>
                <a:cubicBezTo>
                  <a:pt x="21855608" y="6026000"/>
                  <a:pt x="21861132" y="6010644"/>
                  <a:pt x="21853740" y="5993557"/>
                </a:cubicBezTo>
                <a:cubicBezTo>
                  <a:pt x="21858812" y="5988869"/>
                  <a:pt x="21863188" y="5986099"/>
                  <a:pt x="21867116" y="5985005"/>
                </a:cubicBezTo>
                <a:close/>
                <a:moveTo>
                  <a:pt x="21252012" y="5977811"/>
                </a:moveTo>
                <a:lnTo>
                  <a:pt x="21250248" y="5977826"/>
                </a:lnTo>
                <a:lnTo>
                  <a:pt x="21250248" y="5977827"/>
                </a:lnTo>
                <a:lnTo>
                  <a:pt x="21252012" y="5977812"/>
                </a:lnTo>
                <a:close/>
                <a:moveTo>
                  <a:pt x="22727292" y="5974458"/>
                </a:moveTo>
                <a:cubicBezTo>
                  <a:pt x="22730832" y="6008979"/>
                  <a:pt x="22735564" y="6044763"/>
                  <a:pt x="22734936" y="6074881"/>
                </a:cubicBezTo>
                <a:lnTo>
                  <a:pt x="22734648" y="6076902"/>
                </a:lnTo>
                <a:lnTo>
                  <a:pt x="22780304" y="6116479"/>
                </a:lnTo>
                <a:lnTo>
                  <a:pt x="22717768" y="6131004"/>
                </a:lnTo>
                <a:lnTo>
                  <a:pt x="22710440" y="6141321"/>
                </a:lnTo>
                <a:lnTo>
                  <a:pt x="22701128" y="6116943"/>
                </a:lnTo>
                <a:lnTo>
                  <a:pt x="22654688" y="6075998"/>
                </a:lnTo>
                <a:lnTo>
                  <a:pt x="22686480" y="6067307"/>
                </a:lnTo>
                <a:lnTo>
                  <a:pt x="22691520" y="5998201"/>
                </a:lnTo>
                <a:cubicBezTo>
                  <a:pt x="22708208" y="5995317"/>
                  <a:pt x="22710612" y="5977337"/>
                  <a:pt x="22727292" y="5974458"/>
                </a:cubicBezTo>
                <a:close/>
                <a:moveTo>
                  <a:pt x="22992984" y="5957395"/>
                </a:moveTo>
                <a:cubicBezTo>
                  <a:pt x="22995056" y="5958599"/>
                  <a:pt x="22996824" y="5960975"/>
                  <a:pt x="22998244" y="5964083"/>
                </a:cubicBezTo>
                <a:lnTo>
                  <a:pt x="22998904" y="5991161"/>
                </a:lnTo>
                <a:lnTo>
                  <a:pt x="23022196" y="5971964"/>
                </a:lnTo>
                <a:cubicBezTo>
                  <a:pt x="23039352" y="5964383"/>
                  <a:pt x="23058416" y="5961638"/>
                  <a:pt x="23077312" y="5964928"/>
                </a:cubicBezTo>
                <a:cubicBezTo>
                  <a:pt x="23122672" y="5972823"/>
                  <a:pt x="23167096" y="6015491"/>
                  <a:pt x="23182012" y="6109621"/>
                </a:cubicBezTo>
                <a:cubicBezTo>
                  <a:pt x="23120276" y="6193391"/>
                  <a:pt x="23022960" y="6212699"/>
                  <a:pt x="22975004" y="6137943"/>
                </a:cubicBezTo>
                <a:cubicBezTo>
                  <a:pt x="22949264" y="6086571"/>
                  <a:pt x="22955944" y="6040026"/>
                  <a:pt x="22978504" y="6007973"/>
                </a:cubicBezTo>
                <a:lnTo>
                  <a:pt x="22982716" y="6004501"/>
                </a:lnTo>
                <a:lnTo>
                  <a:pt x="22967224" y="5990414"/>
                </a:lnTo>
                <a:cubicBezTo>
                  <a:pt x="22977780" y="5960751"/>
                  <a:pt x="22986760" y="5953781"/>
                  <a:pt x="22992984" y="5957395"/>
                </a:cubicBezTo>
                <a:close/>
                <a:moveTo>
                  <a:pt x="23723616" y="5933140"/>
                </a:moveTo>
                <a:cubicBezTo>
                  <a:pt x="23738724" y="5933301"/>
                  <a:pt x="23754236" y="5941866"/>
                  <a:pt x="23769268" y="5960793"/>
                </a:cubicBezTo>
                <a:lnTo>
                  <a:pt x="23766340" y="5981737"/>
                </a:lnTo>
                <a:lnTo>
                  <a:pt x="23794980" y="5968833"/>
                </a:lnTo>
                <a:cubicBezTo>
                  <a:pt x="23839476" y="5959579"/>
                  <a:pt x="23884072" y="5970799"/>
                  <a:pt x="23900984" y="6008715"/>
                </a:cubicBezTo>
                <a:lnTo>
                  <a:pt x="23901996" y="6040767"/>
                </a:lnTo>
                <a:lnTo>
                  <a:pt x="23910448" y="6037431"/>
                </a:lnTo>
                <a:cubicBezTo>
                  <a:pt x="23923528" y="6037185"/>
                  <a:pt x="23937200" y="6042445"/>
                  <a:pt x="23951120" y="6055853"/>
                </a:cubicBezTo>
                <a:cubicBezTo>
                  <a:pt x="23946124" y="6069108"/>
                  <a:pt x="23937024" y="6080669"/>
                  <a:pt x="23925740" y="6090277"/>
                </a:cubicBezTo>
                <a:lnTo>
                  <a:pt x="23925484" y="6090438"/>
                </a:lnTo>
                <a:lnTo>
                  <a:pt x="23929236" y="6093629"/>
                </a:lnTo>
                <a:lnTo>
                  <a:pt x="23915236" y="6096497"/>
                </a:lnTo>
                <a:lnTo>
                  <a:pt x="23903956" y="6103171"/>
                </a:lnTo>
                <a:lnTo>
                  <a:pt x="23904148" y="6109244"/>
                </a:lnTo>
                <a:cubicBezTo>
                  <a:pt x="23870596" y="6209527"/>
                  <a:pt x="23744396" y="6282825"/>
                  <a:pt x="23683008" y="6092783"/>
                </a:cubicBezTo>
                <a:cubicBezTo>
                  <a:pt x="23682508" y="6078049"/>
                  <a:pt x="23684940" y="6064329"/>
                  <a:pt x="23689648" y="6051771"/>
                </a:cubicBezTo>
                <a:lnTo>
                  <a:pt x="23709192" y="6026512"/>
                </a:lnTo>
                <a:lnTo>
                  <a:pt x="23690520" y="5994940"/>
                </a:lnTo>
                <a:cubicBezTo>
                  <a:pt x="23683988" y="5981455"/>
                  <a:pt x="23679824" y="5968323"/>
                  <a:pt x="23680400" y="5955893"/>
                </a:cubicBezTo>
                <a:cubicBezTo>
                  <a:pt x="23693808" y="5941209"/>
                  <a:pt x="23708508" y="5932967"/>
                  <a:pt x="23723616" y="5933140"/>
                </a:cubicBezTo>
                <a:close/>
                <a:moveTo>
                  <a:pt x="20294248" y="5929746"/>
                </a:moveTo>
                <a:lnTo>
                  <a:pt x="20293508" y="5931804"/>
                </a:lnTo>
                <a:lnTo>
                  <a:pt x="20291312" y="5937924"/>
                </a:lnTo>
                <a:lnTo>
                  <a:pt x="20289648" y="5942547"/>
                </a:lnTo>
                <a:lnTo>
                  <a:pt x="20289648" y="5942548"/>
                </a:lnTo>
                <a:lnTo>
                  <a:pt x="20291312" y="5937924"/>
                </a:lnTo>
                <a:close/>
                <a:moveTo>
                  <a:pt x="21709160" y="5929148"/>
                </a:moveTo>
                <a:cubicBezTo>
                  <a:pt x="21713564" y="5928212"/>
                  <a:pt x="21717348" y="5931679"/>
                  <a:pt x="21720180" y="5937497"/>
                </a:cubicBezTo>
                <a:lnTo>
                  <a:pt x="21725200" y="5971283"/>
                </a:lnTo>
                <a:lnTo>
                  <a:pt x="21750196" y="5937493"/>
                </a:lnTo>
                <a:cubicBezTo>
                  <a:pt x="21757504" y="5931951"/>
                  <a:pt x="21763220" y="5932189"/>
                  <a:pt x="21767416" y="5935977"/>
                </a:cubicBezTo>
                <a:cubicBezTo>
                  <a:pt x="21770220" y="5938495"/>
                  <a:pt x="21772344" y="5942593"/>
                  <a:pt x="21773820" y="5947611"/>
                </a:cubicBezTo>
                <a:cubicBezTo>
                  <a:pt x="21781196" y="5972681"/>
                  <a:pt x="21772308" y="6020615"/>
                  <a:pt x="21750040" y="6008668"/>
                </a:cubicBezTo>
                <a:lnTo>
                  <a:pt x="21724152" y="5974655"/>
                </a:lnTo>
                <a:lnTo>
                  <a:pt x="21711012" y="5997284"/>
                </a:lnTo>
                <a:cubicBezTo>
                  <a:pt x="21699644" y="5996503"/>
                  <a:pt x="21685856" y="5960102"/>
                  <a:pt x="21693496" y="5940795"/>
                </a:cubicBezTo>
                <a:cubicBezTo>
                  <a:pt x="21696040" y="5934365"/>
                  <a:pt x="21700968" y="5929823"/>
                  <a:pt x="21709160" y="5929148"/>
                </a:cubicBezTo>
                <a:close/>
                <a:moveTo>
                  <a:pt x="20295308" y="5926804"/>
                </a:moveTo>
                <a:lnTo>
                  <a:pt x="20290940" y="5928541"/>
                </a:lnTo>
                <a:lnTo>
                  <a:pt x="20295308" y="5926805"/>
                </a:lnTo>
                <a:close/>
                <a:moveTo>
                  <a:pt x="23986680" y="5922739"/>
                </a:moveTo>
                <a:cubicBezTo>
                  <a:pt x="24026296" y="5971845"/>
                  <a:pt x="23959592" y="6026719"/>
                  <a:pt x="23943200" y="5956875"/>
                </a:cubicBezTo>
                <a:cubicBezTo>
                  <a:pt x="23945468" y="5946625"/>
                  <a:pt x="23947332" y="5940851"/>
                  <a:pt x="23949356" y="5937591"/>
                </a:cubicBezTo>
                <a:cubicBezTo>
                  <a:pt x="23955392" y="5927799"/>
                  <a:pt x="23962776" y="5940563"/>
                  <a:pt x="23986680" y="5922739"/>
                </a:cubicBezTo>
                <a:close/>
                <a:moveTo>
                  <a:pt x="20301452" y="5909722"/>
                </a:moveTo>
                <a:lnTo>
                  <a:pt x="20299748" y="5914456"/>
                </a:lnTo>
                <a:lnTo>
                  <a:pt x="20299748" y="5914457"/>
                </a:lnTo>
                <a:lnTo>
                  <a:pt x="20301304" y="5910141"/>
                </a:lnTo>
                <a:close/>
                <a:moveTo>
                  <a:pt x="22255008" y="5902619"/>
                </a:moveTo>
                <a:cubicBezTo>
                  <a:pt x="22283936" y="5943357"/>
                  <a:pt x="22278072" y="5976637"/>
                  <a:pt x="22240328" y="5995236"/>
                </a:cubicBezTo>
                <a:cubicBezTo>
                  <a:pt x="22225868" y="5974873"/>
                  <a:pt x="22220104" y="5956364"/>
                  <a:pt x="22222672" y="5940631"/>
                </a:cubicBezTo>
                <a:cubicBezTo>
                  <a:pt x="22225240" y="5924892"/>
                  <a:pt x="22236140" y="5911924"/>
                  <a:pt x="22255008" y="5902619"/>
                </a:cubicBezTo>
                <a:close/>
                <a:moveTo>
                  <a:pt x="22117020" y="5876817"/>
                </a:moveTo>
                <a:cubicBezTo>
                  <a:pt x="22119128" y="5893281"/>
                  <a:pt x="22123624" y="5905071"/>
                  <a:pt x="22122300" y="5917965"/>
                </a:cubicBezTo>
                <a:cubicBezTo>
                  <a:pt x="22103548" y="5934127"/>
                  <a:pt x="22092192" y="5915187"/>
                  <a:pt x="22091396" y="5885838"/>
                </a:cubicBezTo>
                <a:cubicBezTo>
                  <a:pt x="22099588" y="5880090"/>
                  <a:pt x="22107772" y="5874339"/>
                  <a:pt x="22117020" y="5876817"/>
                </a:cubicBezTo>
                <a:close/>
                <a:moveTo>
                  <a:pt x="22408868" y="5872115"/>
                </a:moveTo>
                <a:cubicBezTo>
                  <a:pt x="22431256" y="5868443"/>
                  <a:pt x="22449684" y="5874136"/>
                  <a:pt x="22466076" y="5885195"/>
                </a:cubicBezTo>
                <a:lnTo>
                  <a:pt x="22480184" y="5900585"/>
                </a:lnTo>
                <a:lnTo>
                  <a:pt x="22501684" y="5890705"/>
                </a:lnTo>
                <a:lnTo>
                  <a:pt x="22492888" y="5914441"/>
                </a:lnTo>
                <a:lnTo>
                  <a:pt x="22532540" y="5957697"/>
                </a:lnTo>
                <a:cubicBezTo>
                  <a:pt x="22554424" y="5984946"/>
                  <a:pt x="22578204" y="6010778"/>
                  <a:pt x="22610356" y="6021701"/>
                </a:cubicBezTo>
                <a:cubicBezTo>
                  <a:pt x="22600612" y="6038953"/>
                  <a:pt x="22591112" y="6050545"/>
                  <a:pt x="22581804" y="6057555"/>
                </a:cubicBezTo>
                <a:cubicBezTo>
                  <a:pt x="22573656" y="6063691"/>
                  <a:pt x="22565652" y="6066323"/>
                  <a:pt x="22557736" y="6066175"/>
                </a:cubicBezTo>
                <a:cubicBezTo>
                  <a:pt x="22530044" y="6065655"/>
                  <a:pt x="22503524" y="6031109"/>
                  <a:pt x="22476272" y="5993709"/>
                </a:cubicBezTo>
                <a:lnTo>
                  <a:pt x="22458680" y="5970757"/>
                </a:lnTo>
                <a:lnTo>
                  <a:pt x="22452208" y="5978709"/>
                </a:lnTo>
                <a:lnTo>
                  <a:pt x="22443064" y="5984485"/>
                </a:lnTo>
                <a:lnTo>
                  <a:pt x="22447444" y="5985468"/>
                </a:lnTo>
                <a:cubicBezTo>
                  <a:pt x="22456072" y="5992635"/>
                  <a:pt x="22462720" y="6004931"/>
                  <a:pt x="22466392" y="6023078"/>
                </a:cubicBezTo>
                <a:lnTo>
                  <a:pt x="22464748" y="6025586"/>
                </a:lnTo>
                <a:lnTo>
                  <a:pt x="22469676" y="6037085"/>
                </a:lnTo>
                <a:lnTo>
                  <a:pt x="22479036" y="6039845"/>
                </a:lnTo>
                <a:cubicBezTo>
                  <a:pt x="22506980" y="6055244"/>
                  <a:pt x="22529620" y="6082710"/>
                  <a:pt x="22529392" y="6112896"/>
                </a:cubicBezTo>
                <a:cubicBezTo>
                  <a:pt x="22531872" y="6200903"/>
                  <a:pt x="22402588" y="6237803"/>
                  <a:pt x="22383224" y="6120301"/>
                </a:cubicBezTo>
                <a:lnTo>
                  <a:pt x="22382676" y="6082193"/>
                </a:lnTo>
                <a:lnTo>
                  <a:pt x="22364520" y="6071850"/>
                </a:lnTo>
                <a:cubicBezTo>
                  <a:pt x="22361324" y="6048117"/>
                  <a:pt x="22365276" y="6028297"/>
                  <a:pt x="22373356" y="6013567"/>
                </a:cubicBezTo>
                <a:lnTo>
                  <a:pt x="22392652" y="6003629"/>
                </a:lnTo>
                <a:lnTo>
                  <a:pt x="22384268" y="6004487"/>
                </a:lnTo>
                <a:cubicBezTo>
                  <a:pt x="22387500" y="5986227"/>
                  <a:pt x="22394144" y="5970255"/>
                  <a:pt x="22402872" y="5956501"/>
                </a:cubicBezTo>
                <a:lnTo>
                  <a:pt x="22425060" y="5931743"/>
                </a:lnTo>
                <a:lnTo>
                  <a:pt x="22390436" y="5904120"/>
                </a:lnTo>
                <a:cubicBezTo>
                  <a:pt x="22391004" y="5891179"/>
                  <a:pt x="22392728" y="5884201"/>
                  <a:pt x="22395756" y="5879944"/>
                </a:cubicBezTo>
                <a:cubicBezTo>
                  <a:pt x="22398780" y="5875688"/>
                  <a:pt x="22403104" y="5874159"/>
                  <a:pt x="22408868" y="5872115"/>
                </a:cubicBezTo>
                <a:close/>
                <a:moveTo>
                  <a:pt x="20307452" y="5862576"/>
                </a:moveTo>
                <a:lnTo>
                  <a:pt x="20305692" y="5884223"/>
                </a:lnTo>
                <a:lnTo>
                  <a:pt x="20305676" y="5884301"/>
                </a:lnTo>
                <a:lnTo>
                  <a:pt x="20305692" y="5884224"/>
                </a:lnTo>
                <a:cubicBezTo>
                  <a:pt x="20307464" y="5877654"/>
                  <a:pt x="20308512" y="5870718"/>
                  <a:pt x="20307452" y="5862576"/>
                </a:cubicBezTo>
                <a:close/>
                <a:moveTo>
                  <a:pt x="21685340" y="5861184"/>
                </a:moveTo>
                <a:cubicBezTo>
                  <a:pt x="21688376" y="5886129"/>
                  <a:pt x="21680104" y="5892050"/>
                  <a:pt x="21662536" y="5895581"/>
                </a:cubicBezTo>
                <a:cubicBezTo>
                  <a:pt x="21658800" y="5877167"/>
                  <a:pt x="21659248" y="5868560"/>
                  <a:pt x="21663260" y="5864557"/>
                </a:cubicBezTo>
                <a:cubicBezTo>
                  <a:pt x="21667272" y="5860555"/>
                  <a:pt x="21674840" y="5861163"/>
                  <a:pt x="21685340" y="5861184"/>
                </a:cubicBezTo>
                <a:close/>
                <a:moveTo>
                  <a:pt x="21824384" y="5854709"/>
                </a:moveTo>
                <a:cubicBezTo>
                  <a:pt x="21836804" y="5872889"/>
                  <a:pt x="21839952" y="5914571"/>
                  <a:pt x="21826536" y="5932012"/>
                </a:cubicBezTo>
                <a:cubicBezTo>
                  <a:pt x="21804844" y="5937337"/>
                  <a:pt x="21801032" y="5919401"/>
                  <a:pt x="21787952" y="5924971"/>
                </a:cubicBezTo>
                <a:cubicBezTo>
                  <a:pt x="21784804" y="5883291"/>
                  <a:pt x="21798220" y="5865847"/>
                  <a:pt x="21824384" y="5854709"/>
                </a:cubicBezTo>
                <a:close/>
                <a:moveTo>
                  <a:pt x="22626876" y="5836257"/>
                </a:moveTo>
                <a:cubicBezTo>
                  <a:pt x="22631384" y="5835365"/>
                  <a:pt x="22635172" y="5835687"/>
                  <a:pt x="22639220" y="5836641"/>
                </a:cubicBezTo>
                <a:cubicBezTo>
                  <a:pt x="22647320" y="5838552"/>
                  <a:pt x="22656464" y="5843003"/>
                  <a:pt x="22674488" y="5845347"/>
                </a:cubicBezTo>
                <a:cubicBezTo>
                  <a:pt x="22685968" y="5896925"/>
                  <a:pt x="22597148" y="5894285"/>
                  <a:pt x="22610220" y="5843160"/>
                </a:cubicBezTo>
                <a:cubicBezTo>
                  <a:pt x="22617144" y="5839257"/>
                  <a:pt x="22622368" y="5837151"/>
                  <a:pt x="22626876" y="5836257"/>
                </a:cubicBezTo>
                <a:close/>
                <a:moveTo>
                  <a:pt x="20341968" y="5833150"/>
                </a:moveTo>
                <a:lnTo>
                  <a:pt x="20320416" y="5887411"/>
                </a:lnTo>
                <a:lnTo>
                  <a:pt x="20339808" y="5838596"/>
                </a:lnTo>
                <a:close/>
                <a:moveTo>
                  <a:pt x="22782200" y="5832497"/>
                </a:moveTo>
                <a:cubicBezTo>
                  <a:pt x="22789116" y="5834209"/>
                  <a:pt x="22797428" y="5839894"/>
                  <a:pt x="22807468" y="5851001"/>
                </a:cubicBezTo>
                <a:cubicBezTo>
                  <a:pt x="22790116" y="5886117"/>
                  <a:pt x="22772768" y="5921243"/>
                  <a:pt x="22748052" y="5884537"/>
                </a:cubicBezTo>
                <a:cubicBezTo>
                  <a:pt x="22753180" y="5857903"/>
                  <a:pt x="22761440" y="5827361"/>
                  <a:pt x="22782200" y="5832497"/>
                </a:cubicBezTo>
                <a:close/>
                <a:moveTo>
                  <a:pt x="22933376" y="5814914"/>
                </a:moveTo>
                <a:cubicBezTo>
                  <a:pt x="22938728" y="5814246"/>
                  <a:pt x="22944492" y="5814765"/>
                  <a:pt x="22950508" y="5816636"/>
                </a:cubicBezTo>
                <a:cubicBezTo>
                  <a:pt x="22966540" y="5821625"/>
                  <a:pt x="22984336" y="5836238"/>
                  <a:pt x="23000736" y="5863657"/>
                </a:cubicBezTo>
                <a:cubicBezTo>
                  <a:pt x="23005204" y="5905937"/>
                  <a:pt x="22964228" y="5958095"/>
                  <a:pt x="22939084" y="5946025"/>
                </a:cubicBezTo>
                <a:cubicBezTo>
                  <a:pt x="22904620" y="5909680"/>
                  <a:pt x="22895448" y="5873589"/>
                  <a:pt x="22900908" y="5848458"/>
                </a:cubicBezTo>
                <a:cubicBezTo>
                  <a:pt x="22903640" y="5835891"/>
                  <a:pt x="22910024" y="5826065"/>
                  <a:pt x="22918736" y="5820314"/>
                </a:cubicBezTo>
                <a:cubicBezTo>
                  <a:pt x="22923092" y="5817438"/>
                  <a:pt x="22928024" y="5815583"/>
                  <a:pt x="22933376" y="5814914"/>
                </a:cubicBezTo>
                <a:close/>
                <a:moveTo>
                  <a:pt x="20302388" y="5805701"/>
                </a:moveTo>
                <a:lnTo>
                  <a:pt x="20297404" y="5816199"/>
                </a:lnTo>
                <a:lnTo>
                  <a:pt x="20297404" y="5816200"/>
                </a:lnTo>
                <a:close/>
                <a:moveTo>
                  <a:pt x="20337516" y="5804099"/>
                </a:moveTo>
                <a:lnTo>
                  <a:pt x="20337516" y="5804100"/>
                </a:lnTo>
                <a:lnTo>
                  <a:pt x="20352444" y="5812384"/>
                </a:lnTo>
                <a:lnTo>
                  <a:pt x="20352444" y="5812383"/>
                </a:lnTo>
                <a:close/>
                <a:moveTo>
                  <a:pt x="22888588" y="5792825"/>
                </a:moveTo>
                <a:cubicBezTo>
                  <a:pt x="22898896" y="5798711"/>
                  <a:pt x="22905120" y="5789194"/>
                  <a:pt x="22915428" y="5795073"/>
                </a:cubicBezTo>
                <a:cubicBezTo>
                  <a:pt x="22900832" y="5839005"/>
                  <a:pt x="22887604" y="5888069"/>
                  <a:pt x="22860768" y="5885813"/>
                </a:cubicBezTo>
                <a:cubicBezTo>
                  <a:pt x="22848812" y="5857217"/>
                  <a:pt x="22872348" y="5814041"/>
                  <a:pt x="22888588" y="5792825"/>
                </a:cubicBezTo>
                <a:close/>
                <a:moveTo>
                  <a:pt x="21672944" y="5770729"/>
                </a:moveTo>
                <a:cubicBezTo>
                  <a:pt x="21683000" y="5772277"/>
                  <a:pt x="21691364" y="5789725"/>
                  <a:pt x="21690368" y="5837050"/>
                </a:cubicBezTo>
                <a:cubicBezTo>
                  <a:pt x="21662572" y="5847345"/>
                  <a:pt x="21648896" y="5841970"/>
                  <a:pt x="21643960" y="5830757"/>
                </a:cubicBezTo>
                <a:cubicBezTo>
                  <a:pt x="21636556" y="5813931"/>
                  <a:pt x="21648820" y="5783953"/>
                  <a:pt x="21662608" y="5773961"/>
                </a:cubicBezTo>
                <a:cubicBezTo>
                  <a:pt x="21666052" y="5771463"/>
                  <a:pt x="21669596" y="5770211"/>
                  <a:pt x="21672944" y="5770729"/>
                </a:cubicBezTo>
                <a:close/>
                <a:moveTo>
                  <a:pt x="23735988" y="5766244"/>
                </a:moveTo>
                <a:cubicBezTo>
                  <a:pt x="23750152" y="5781222"/>
                  <a:pt x="23755936" y="5797825"/>
                  <a:pt x="23754388" y="5827682"/>
                </a:cubicBezTo>
                <a:cubicBezTo>
                  <a:pt x="23730288" y="5844191"/>
                  <a:pt x="23738672" y="5842561"/>
                  <a:pt x="23708796" y="5842466"/>
                </a:cubicBezTo>
                <a:cubicBezTo>
                  <a:pt x="23706680" y="5819230"/>
                  <a:pt x="23704564" y="5795999"/>
                  <a:pt x="23702448" y="5772771"/>
                </a:cubicBezTo>
                <a:cubicBezTo>
                  <a:pt x="23715556" y="5776133"/>
                  <a:pt x="23727604" y="5767875"/>
                  <a:pt x="23735988" y="5766244"/>
                </a:cubicBezTo>
                <a:close/>
                <a:moveTo>
                  <a:pt x="20572784" y="5747508"/>
                </a:moveTo>
                <a:lnTo>
                  <a:pt x="20572780" y="5747511"/>
                </a:lnTo>
                <a:lnTo>
                  <a:pt x="20572780" y="5747512"/>
                </a:lnTo>
                <a:lnTo>
                  <a:pt x="20572784" y="5747509"/>
                </a:lnTo>
                <a:lnTo>
                  <a:pt x="20573868" y="5752967"/>
                </a:lnTo>
                <a:close/>
                <a:moveTo>
                  <a:pt x="22642712" y="5740849"/>
                </a:moveTo>
                <a:cubicBezTo>
                  <a:pt x="22677588" y="5747780"/>
                  <a:pt x="22718120" y="5778627"/>
                  <a:pt x="22731652" y="5802580"/>
                </a:cubicBezTo>
                <a:cubicBezTo>
                  <a:pt x="22704468" y="5879191"/>
                  <a:pt x="22616932" y="5822280"/>
                  <a:pt x="22586944" y="5782583"/>
                </a:cubicBezTo>
                <a:cubicBezTo>
                  <a:pt x="22589764" y="5760840"/>
                  <a:pt x="22598712" y="5748557"/>
                  <a:pt x="22610924" y="5743030"/>
                </a:cubicBezTo>
                <a:cubicBezTo>
                  <a:pt x="22620088" y="5738881"/>
                  <a:pt x="22631084" y="5738537"/>
                  <a:pt x="22642712" y="5740849"/>
                </a:cubicBezTo>
                <a:close/>
                <a:moveTo>
                  <a:pt x="22312656" y="5711682"/>
                </a:moveTo>
                <a:cubicBezTo>
                  <a:pt x="22316404" y="5711751"/>
                  <a:pt x="22319612" y="5712953"/>
                  <a:pt x="22322264" y="5714985"/>
                </a:cubicBezTo>
                <a:cubicBezTo>
                  <a:pt x="22338164" y="5727163"/>
                  <a:pt x="22333940" y="5769143"/>
                  <a:pt x="22305136" y="5774800"/>
                </a:cubicBezTo>
                <a:cubicBezTo>
                  <a:pt x="22301516" y="5760049"/>
                  <a:pt x="22296064" y="5750415"/>
                  <a:pt x="22290604" y="5740785"/>
                </a:cubicBezTo>
                <a:cubicBezTo>
                  <a:pt x="22301588" y="5735054"/>
                  <a:pt x="22303432" y="5729941"/>
                  <a:pt x="22299812" y="5715185"/>
                </a:cubicBezTo>
                <a:cubicBezTo>
                  <a:pt x="22304616" y="5712679"/>
                  <a:pt x="22308904" y="5711613"/>
                  <a:pt x="22312656" y="5711682"/>
                </a:cubicBezTo>
                <a:close/>
                <a:moveTo>
                  <a:pt x="22394836" y="5682755"/>
                </a:moveTo>
                <a:cubicBezTo>
                  <a:pt x="22426396" y="5696876"/>
                  <a:pt x="22468428" y="5777389"/>
                  <a:pt x="22416100" y="5796276"/>
                </a:cubicBezTo>
                <a:lnTo>
                  <a:pt x="22402880" y="5779598"/>
                </a:lnTo>
                <a:lnTo>
                  <a:pt x="22403036" y="5787089"/>
                </a:lnTo>
                <a:cubicBezTo>
                  <a:pt x="22393812" y="5789286"/>
                  <a:pt x="22387112" y="5796279"/>
                  <a:pt x="22374540" y="5801969"/>
                </a:cubicBezTo>
                <a:cubicBezTo>
                  <a:pt x="22366984" y="5787589"/>
                  <a:pt x="22361928" y="5748351"/>
                  <a:pt x="22376160" y="5726085"/>
                </a:cubicBezTo>
                <a:lnTo>
                  <a:pt x="22380076" y="5728705"/>
                </a:lnTo>
                <a:lnTo>
                  <a:pt x="22377176" y="5716137"/>
                </a:lnTo>
                <a:cubicBezTo>
                  <a:pt x="22379112" y="5705575"/>
                  <a:pt x="22384528" y="5694447"/>
                  <a:pt x="22394836" y="5682755"/>
                </a:cubicBezTo>
                <a:close/>
                <a:moveTo>
                  <a:pt x="20422248" y="5680018"/>
                </a:moveTo>
                <a:lnTo>
                  <a:pt x="20426900" y="5724253"/>
                </a:lnTo>
                <a:lnTo>
                  <a:pt x="20422372" y="5681194"/>
                </a:lnTo>
                <a:close/>
                <a:moveTo>
                  <a:pt x="23508604" y="5671535"/>
                </a:moveTo>
                <a:cubicBezTo>
                  <a:pt x="23515772" y="5670818"/>
                  <a:pt x="23522152" y="5672778"/>
                  <a:pt x="23527816" y="5677168"/>
                </a:cubicBezTo>
                <a:cubicBezTo>
                  <a:pt x="23539144" y="5685949"/>
                  <a:pt x="23547608" y="5704449"/>
                  <a:pt x="23553780" y="5730727"/>
                </a:cubicBezTo>
                <a:cubicBezTo>
                  <a:pt x="23543252" y="5742865"/>
                  <a:pt x="23538672" y="5758424"/>
                  <a:pt x="23525844" y="5778344"/>
                </a:cubicBezTo>
                <a:cubicBezTo>
                  <a:pt x="23507992" y="5768093"/>
                  <a:pt x="23479164" y="5724261"/>
                  <a:pt x="23484664" y="5681947"/>
                </a:cubicBezTo>
                <a:cubicBezTo>
                  <a:pt x="23493480" y="5675641"/>
                  <a:pt x="23501436" y="5672252"/>
                  <a:pt x="23508604" y="5671535"/>
                </a:cubicBezTo>
                <a:close/>
                <a:moveTo>
                  <a:pt x="21646556" y="5659310"/>
                </a:moveTo>
                <a:cubicBezTo>
                  <a:pt x="21660480" y="5671699"/>
                  <a:pt x="21671408" y="5660381"/>
                  <a:pt x="21685336" y="5672773"/>
                </a:cubicBezTo>
                <a:cubicBezTo>
                  <a:pt x="21655556" y="5730448"/>
                  <a:pt x="21626780" y="5796033"/>
                  <a:pt x="21587996" y="5782567"/>
                </a:cubicBezTo>
                <a:cubicBezTo>
                  <a:pt x="21576032" y="5736841"/>
                  <a:pt x="21618732" y="5683657"/>
                  <a:pt x="21646556" y="5659310"/>
                </a:cubicBezTo>
                <a:close/>
                <a:moveTo>
                  <a:pt x="20194688" y="5658375"/>
                </a:moveTo>
                <a:lnTo>
                  <a:pt x="20194688" y="5658376"/>
                </a:lnTo>
                <a:lnTo>
                  <a:pt x="20222376" y="5659546"/>
                </a:lnTo>
                <a:lnTo>
                  <a:pt x="20222376" y="5659545"/>
                </a:lnTo>
                <a:close/>
                <a:moveTo>
                  <a:pt x="22119180" y="5653529"/>
                </a:moveTo>
                <a:cubicBezTo>
                  <a:pt x="22127924" y="5652483"/>
                  <a:pt x="22136844" y="5654487"/>
                  <a:pt x="22144600" y="5659678"/>
                </a:cubicBezTo>
                <a:cubicBezTo>
                  <a:pt x="22154940" y="5666603"/>
                  <a:pt x="22163212" y="5679202"/>
                  <a:pt x="22166256" y="5697813"/>
                </a:cubicBezTo>
                <a:cubicBezTo>
                  <a:pt x="22146540" y="5723127"/>
                  <a:pt x="22127504" y="5754953"/>
                  <a:pt x="22105020" y="5754267"/>
                </a:cubicBezTo>
                <a:lnTo>
                  <a:pt x="22090320" y="5746255"/>
                </a:lnTo>
                <a:lnTo>
                  <a:pt x="22094528" y="5754859"/>
                </a:lnTo>
                <a:cubicBezTo>
                  <a:pt x="22099088" y="5777337"/>
                  <a:pt x="22098644" y="5804369"/>
                  <a:pt x="22090600" y="5835493"/>
                </a:cubicBezTo>
                <a:cubicBezTo>
                  <a:pt x="22033260" y="5855775"/>
                  <a:pt x="21972388" y="5821545"/>
                  <a:pt x="21964452" y="5755197"/>
                </a:cubicBezTo>
                <a:cubicBezTo>
                  <a:pt x="21963136" y="5712977"/>
                  <a:pt x="21979156" y="5688776"/>
                  <a:pt x="22000488" y="5680519"/>
                </a:cubicBezTo>
                <a:cubicBezTo>
                  <a:pt x="22021828" y="5672259"/>
                  <a:pt x="22048476" y="5679949"/>
                  <a:pt x="22068432" y="5701507"/>
                </a:cubicBezTo>
                <a:lnTo>
                  <a:pt x="22083020" y="5731331"/>
                </a:lnTo>
                <a:lnTo>
                  <a:pt x="22094804" y="5665655"/>
                </a:lnTo>
                <a:cubicBezTo>
                  <a:pt x="22101864" y="5658663"/>
                  <a:pt x="22110436" y="5654571"/>
                  <a:pt x="22119180" y="5653529"/>
                </a:cubicBezTo>
                <a:close/>
                <a:moveTo>
                  <a:pt x="20400020" y="5643772"/>
                </a:moveTo>
                <a:lnTo>
                  <a:pt x="20396896" y="5665432"/>
                </a:lnTo>
                <a:cubicBezTo>
                  <a:pt x="20360576" y="5659869"/>
                  <a:pt x="20325016" y="5661243"/>
                  <a:pt x="20291036" y="5662441"/>
                </a:cubicBezTo>
                <a:lnTo>
                  <a:pt x="20253256" y="5660849"/>
                </a:lnTo>
                <a:lnTo>
                  <a:pt x="20252736" y="5666474"/>
                </a:lnTo>
                <a:cubicBezTo>
                  <a:pt x="20251372" y="5681263"/>
                  <a:pt x="20250004" y="5696056"/>
                  <a:pt x="20250004" y="5696056"/>
                </a:cubicBezTo>
                <a:cubicBezTo>
                  <a:pt x="20234632" y="5693609"/>
                  <a:pt x="20234632" y="5693609"/>
                  <a:pt x="20234632" y="5693609"/>
                </a:cubicBezTo>
                <a:lnTo>
                  <a:pt x="20234632" y="5693610"/>
                </a:lnTo>
                <a:cubicBezTo>
                  <a:pt x="20234632" y="5693610"/>
                  <a:pt x="20234632" y="5693610"/>
                  <a:pt x="20250004" y="5696057"/>
                </a:cubicBezTo>
                <a:cubicBezTo>
                  <a:pt x="20250004" y="5696057"/>
                  <a:pt x="20251372" y="5681264"/>
                  <a:pt x="20252736" y="5666475"/>
                </a:cubicBezTo>
                <a:lnTo>
                  <a:pt x="20253256" y="5660850"/>
                </a:lnTo>
                <a:lnTo>
                  <a:pt x="20291036" y="5662442"/>
                </a:lnTo>
                <a:lnTo>
                  <a:pt x="20343088" y="5661402"/>
                </a:lnTo>
                <a:lnTo>
                  <a:pt x="20343088" y="5661402"/>
                </a:lnTo>
                <a:cubicBezTo>
                  <a:pt x="20360768" y="5661604"/>
                  <a:pt x="20378736" y="5662652"/>
                  <a:pt x="20396896" y="5665433"/>
                </a:cubicBezTo>
                <a:lnTo>
                  <a:pt x="20400020" y="5643773"/>
                </a:lnTo>
                <a:lnTo>
                  <a:pt x="20414932" y="5662306"/>
                </a:lnTo>
                <a:lnTo>
                  <a:pt x="20424996" y="5676412"/>
                </a:lnTo>
                <a:lnTo>
                  <a:pt x="20424996" y="5676411"/>
                </a:lnTo>
                <a:lnTo>
                  <a:pt x="20414932" y="5662305"/>
                </a:lnTo>
                <a:close/>
                <a:moveTo>
                  <a:pt x="23427364" y="5610657"/>
                </a:moveTo>
                <a:lnTo>
                  <a:pt x="23417860" y="5625888"/>
                </a:lnTo>
                <a:lnTo>
                  <a:pt x="23446208" y="5639885"/>
                </a:lnTo>
                <a:cubicBezTo>
                  <a:pt x="23458344" y="5649661"/>
                  <a:pt x="23470672" y="5663015"/>
                  <a:pt x="23483272" y="5679049"/>
                </a:cubicBezTo>
                <a:cubicBezTo>
                  <a:pt x="23458580" y="5709705"/>
                  <a:pt x="23434708" y="5719731"/>
                  <a:pt x="23411076" y="5716257"/>
                </a:cubicBezTo>
                <a:lnTo>
                  <a:pt x="23355436" y="5681859"/>
                </a:lnTo>
                <a:lnTo>
                  <a:pt x="23344924" y="5687712"/>
                </a:lnTo>
                <a:cubicBezTo>
                  <a:pt x="23306792" y="5699039"/>
                  <a:pt x="23267132" y="5691919"/>
                  <a:pt x="23253352" y="5654069"/>
                </a:cubicBezTo>
                <a:cubicBezTo>
                  <a:pt x="23317232" y="5646225"/>
                  <a:pt x="23353564" y="5600275"/>
                  <a:pt x="23427364" y="5610657"/>
                </a:cubicBezTo>
                <a:close/>
                <a:moveTo>
                  <a:pt x="23678344" y="5604687"/>
                </a:moveTo>
                <a:cubicBezTo>
                  <a:pt x="23708868" y="5606743"/>
                  <a:pt x="23743120" y="5616067"/>
                  <a:pt x="23778812" y="5624874"/>
                </a:cubicBezTo>
                <a:cubicBezTo>
                  <a:pt x="23775140" y="5677619"/>
                  <a:pt x="23753296" y="5699419"/>
                  <a:pt x="23725860" y="5702993"/>
                </a:cubicBezTo>
                <a:cubicBezTo>
                  <a:pt x="23714428" y="5704485"/>
                  <a:pt x="23702020" y="5702818"/>
                  <a:pt x="23689552" y="5698899"/>
                </a:cubicBezTo>
                <a:lnTo>
                  <a:pt x="23689464" y="5698857"/>
                </a:lnTo>
                <a:lnTo>
                  <a:pt x="23688752" y="5705471"/>
                </a:lnTo>
                <a:cubicBezTo>
                  <a:pt x="23673524" y="5755908"/>
                  <a:pt x="23605540" y="5709011"/>
                  <a:pt x="23586080" y="5690647"/>
                </a:cubicBezTo>
                <a:cubicBezTo>
                  <a:pt x="23589252" y="5681227"/>
                  <a:pt x="23596208" y="5673685"/>
                  <a:pt x="23605164" y="5668165"/>
                </a:cubicBezTo>
                <a:lnTo>
                  <a:pt x="23629756" y="5662722"/>
                </a:lnTo>
                <a:lnTo>
                  <a:pt x="23621284" y="5655898"/>
                </a:lnTo>
                <a:cubicBezTo>
                  <a:pt x="23612204" y="5646701"/>
                  <a:pt x="23604880" y="5637107"/>
                  <a:pt x="23600228" y="5628035"/>
                </a:cubicBezTo>
                <a:cubicBezTo>
                  <a:pt x="23621024" y="5607823"/>
                  <a:pt x="23647824" y="5602625"/>
                  <a:pt x="23678344" y="5604687"/>
                </a:cubicBezTo>
                <a:close/>
                <a:moveTo>
                  <a:pt x="20430000" y="5604663"/>
                </a:moveTo>
                <a:cubicBezTo>
                  <a:pt x="20427396" y="5611753"/>
                  <a:pt x="20424960" y="5616995"/>
                  <a:pt x="20422664" y="5620734"/>
                </a:cubicBezTo>
                <a:lnTo>
                  <a:pt x="20416164" y="5627790"/>
                </a:lnTo>
                <a:lnTo>
                  <a:pt x="20419176" y="5624523"/>
                </a:lnTo>
                <a:lnTo>
                  <a:pt x="20422664" y="5620735"/>
                </a:lnTo>
                <a:lnTo>
                  <a:pt x="20428556" y="5607832"/>
                </a:lnTo>
                <a:close/>
                <a:moveTo>
                  <a:pt x="22396848" y="5552139"/>
                </a:moveTo>
                <a:cubicBezTo>
                  <a:pt x="22453780" y="5539453"/>
                  <a:pt x="22509944" y="5744873"/>
                  <a:pt x="22347728" y="5656490"/>
                </a:cubicBezTo>
                <a:lnTo>
                  <a:pt x="22359804" y="5613193"/>
                </a:lnTo>
                <a:lnTo>
                  <a:pt x="22342052" y="5606698"/>
                </a:lnTo>
                <a:cubicBezTo>
                  <a:pt x="22327536" y="5606457"/>
                  <a:pt x="22313548" y="5607491"/>
                  <a:pt x="22297136" y="5596813"/>
                </a:cubicBezTo>
                <a:cubicBezTo>
                  <a:pt x="22300960" y="5588593"/>
                  <a:pt x="22308268" y="5582269"/>
                  <a:pt x="22317464" y="5577618"/>
                </a:cubicBezTo>
                <a:cubicBezTo>
                  <a:pt x="22331256" y="5570644"/>
                  <a:pt x="22349312" y="5567450"/>
                  <a:pt x="22366256" y="5567305"/>
                </a:cubicBezTo>
                <a:lnTo>
                  <a:pt x="22378872" y="5569705"/>
                </a:lnTo>
                <a:close/>
                <a:moveTo>
                  <a:pt x="23896080" y="5514369"/>
                </a:moveTo>
                <a:cubicBezTo>
                  <a:pt x="23900232" y="5513951"/>
                  <a:pt x="23903908" y="5514747"/>
                  <a:pt x="23907116" y="5516502"/>
                </a:cubicBezTo>
                <a:lnTo>
                  <a:pt x="23916264" y="5535643"/>
                </a:lnTo>
                <a:lnTo>
                  <a:pt x="23933964" y="5526774"/>
                </a:lnTo>
                <a:cubicBezTo>
                  <a:pt x="23978036" y="5579463"/>
                  <a:pt x="23863000" y="5666707"/>
                  <a:pt x="23850568" y="5589547"/>
                </a:cubicBezTo>
                <a:lnTo>
                  <a:pt x="23858340" y="5578084"/>
                </a:lnTo>
                <a:lnTo>
                  <a:pt x="23845388" y="5557694"/>
                </a:lnTo>
                <a:cubicBezTo>
                  <a:pt x="23866848" y="5527788"/>
                  <a:pt x="23883624" y="5515621"/>
                  <a:pt x="23896080" y="5514369"/>
                </a:cubicBezTo>
                <a:close/>
                <a:moveTo>
                  <a:pt x="20851092" y="5501272"/>
                </a:moveTo>
                <a:cubicBezTo>
                  <a:pt x="20861344" y="5506083"/>
                  <a:pt x="20865396" y="5514090"/>
                  <a:pt x="20865312" y="5524461"/>
                </a:cubicBezTo>
                <a:cubicBezTo>
                  <a:pt x="20865224" y="5534829"/>
                  <a:pt x="20861004" y="5547561"/>
                  <a:pt x="20854712" y="5561815"/>
                </a:cubicBezTo>
                <a:cubicBezTo>
                  <a:pt x="20846516" y="5556863"/>
                  <a:pt x="20838324" y="5551915"/>
                  <a:pt x="20830132" y="5546961"/>
                </a:cubicBezTo>
                <a:cubicBezTo>
                  <a:pt x="20838504" y="5529795"/>
                  <a:pt x="20842716" y="5518446"/>
                  <a:pt x="20851092" y="5501272"/>
                </a:cubicBezTo>
                <a:close/>
                <a:moveTo>
                  <a:pt x="23439972" y="5460851"/>
                </a:moveTo>
                <a:cubicBezTo>
                  <a:pt x="23467820" y="5501004"/>
                  <a:pt x="23427900" y="5508977"/>
                  <a:pt x="23444500" y="5540617"/>
                </a:cubicBezTo>
                <a:cubicBezTo>
                  <a:pt x="23379124" y="5538886"/>
                  <a:pt x="23364108" y="5594319"/>
                  <a:pt x="23309984" y="5601090"/>
                </a:cubicBezTo>
                <a:cubicBezTo>
                  <a:pt x="23310188" y="5586939"/>
                  <a:pt x="23315916" y="5571590"/>
                  <a:pt x="23325024" y="5556413"/>
                </a:cubicBezTo>
                <a:cubicBezTo>
                  <a:pt x="23352340" y="5510875"/>
                  <a:pt x="23410024" y="5466835"/>
                  <a:pt x="23439972" y="5460851"/>
                </a:cubicBezTo>
                <a:close/>
                <a:moveTo>
                  <a:pt x="24051648" y="5459229"/>
                </a:moveTo>
                <a:cubicBezTo>
                  <a:pt x="24067584" y="5457422"/>
                  <a:pt x="24085424" y="5467524"/>
                  <a:pt x="24104920" y="5484648"/>
                </a:cubicBezTo>
                <a:cubicBezTo>
                  <a:pt x="24077684" y="5534448"/>
                  <a:pt x="24045328" y="5528271"/>
                  <a:pt x="24009804" y="5505271"/>
                </a:cubicBezTo>
                <a:cubicBezTo>
                  <a:pt x="24021684" y="5474751"/>
                  <a:pt x="24035712" y="5461034"/>
                  <a:pt x="24051648" y="5459229"/>
                </a:cubicBezTo>
                <a:close/>
                <a:moveTo>
                  <a:pt x="563438" y="5446706"/>
                </a:moveTo>
                <a:cubicBezTo>
                  <a:pt x="559596" y="5446093"/>
                  <a:pt x="558636" y="5445939"/>
                  <a:pt x="559030" y="5446940"/>
                </a:cubicBezTo>
                <a:lnTo>
                  <a:pt x="562066" y="5452772"/>
                </a:lnTo>
                <a:lnTo>
                  <a:pt x="560626" y="5449393"/>
                </a:lnTo>
                <a:lnTo>
                  <a:pt x="563588" y="5446730"/>
                </a:lnTo>
                <a:close/>
                <a:moveTo>
                  <a:pt x="22607128" y="5431602"/>
                </a:moveTo>
                <a:cubicBezTo>
                  <a:pt x="22613012" y="5431646"/>
                  <a:pt x="22618816" y="5433235"/>
                  <a:pt x="22623896" y="5436416"/>
                </a:cubicBezTo>
                <a:cubicBezTo>
                  <a:pt x="22630676" y="5440649"/>
                  <a:pt x="22636176" y="5447719"/>
                  <a:pt x="22638880" y="5457715"/>
                </a:cubicBezTo>
                <a:cubicBezTo>
                  <a:pt x="22635700" y="5504739"/>
                  <a:pt x="22584936" y="5502289"/>
                  <a:pt x="22569332" y="5471691"/>
                </a:cubicBezTo>
                <a:cubicBezTo>
                  <a:pt x="22570528" y="5454057"/>
                  <a:pt x="22579080" y="5442061"/>
                  <a:pt x="22589884" y="5436061"/>
                </a:cubicBezTo>
                <a:cubicBezTo>
                  <a:pt x="22595284" y="5433059"/>
                  <a:pt x="22601244" y="5431557"/>
                  <a:pt x="22607128" y="5431602"/>
                </a:cubicBezTo>
                <a:close/>
                <a:moveTo>
                  <a:pt x="21671916" y="5397511"/>
                </a:moveTo>
                <a:cubicBezTo>
                  <a:pt x="21678576" y="5399104"/>
                  <a:pt x="21684956" y="5403165"/>
                  <a:pt x="21690180" y="5409393"/>
                </a:cubicBezTo>
                <a:lnTo>
                  <a:pt x="21700236" y="5467094"/>
                </a:lnTo>
                <a:lnTo>
                  <a:pt x="21703296" y="5476525"/>
                </a:lnTo>
                <a:lnTo>
                  <a:pt x="21682436" y="5480383"/>
                </a:lnTo>
                <a:lnTo>
                  <a:pt x="21677888" y="5485452"/>
                </a:lnTo>
                <a:lnTo>
                  <a:pt x="21673304" y="5482073"/>
                </a:lnTo>
                <a:lnTo>
                  <a:pt x="21661052" y="5484343"/>
                </a:lnTo>
                <a:cubicBezTo>
                  <a:pt x="21643540" y="5480379"/>
                  <a:pt x="21623628" y="5471983"/>
                  <a:pt x="21604396" y="5465544"/>
                </a:cubicBezTo>
                <a:cubicBezTo>
                  <a:pt x="21609892" y="5442483"/>
                  <a:pt x="21612648" y="5430955"/>
                  <a:pt x="21612652" y="5411588"/>
                </a:cubicBezTo>
                <a:lnTo>
                  <a:pt x="21639004" y="5419589"/>
                </a:lnTo>
                <a:lnTo>
                  <a:pt x="21651940" y="5400446"/>
                </a:lnTo>
                <a:cubicBezTo>
                  <a:pt x="21658308" y="5396799"/>
                  <a:pt x="21665256" y="5395923"/>
                  <a:pt x="21671916" y="5397511"/>
                </a:cubicBezTo>
                <a:close/>
                <a:moveTo>
                  <a:pt x="23930500" y="5393699"/>
                </a:moveTo>
                <a:cubicBezTo>
                  <a:pt x="23934764" y="5395009"/>
                  <a:pt x="23939220" y="5398535"/>
                  <a:pt x="23943504" y="5404851"/>
                </a:cubicBezTo>
                <a:cubicBezTo>
                  <a:pt x="23931716" y="5423087"/>
                  <a:pt x="23919932" y="5441320"/>
                  <a:pt x="23907212" y="5426503"/>
                </a:cubicBezTo>
                <a:cubicBezTo>
                  <a:pt x="23906628" y="5405845"/>
                  <a:pt x="23917708" y="5389786"/>
                  <a:pt x="23930500" y="5393699"/>
                </a:cubicBezTo>
                <a:close/>
                <a:moveTo>
                  <a:pt x="22355192" y="5392497"/>
                </a:moveTo>
                <a:cubicBezTo>
                  <a:pt x="22360920" y="5389939"/>
                  <a:pt x="22368120" y="5389688"/>
                  <a:pt x="22376684" y="5392733"/>
                </a:cubicBezTo>
                <a:cubicBezTo>
                  <a:pt x="22373132" y="5424274"/>
                  <a:pt x="22369588" y="5455818"/>
                  <a:pt x="22346368" y="5451206"/>
                </a:cubicBezTo>
                <a:cubicBezTo>
                  <a:pt x="22334072" y="5428609"/>
                  <a:pt x="22338012" y="5400169"/>
                  <a:pt x="22355192" y="5392497"/>
                </a:cubicBezTo>
                <a:close/>
                <a:moveTo>
                  <a:pt x="22443092" y="5368308"/>
                </a:moveTo>
                <a:cubicBezTo>
                  <a:pt x="22460980" y="5371605"/>
                  <a:pt x="22475508" y="5384783"/>
                  <a:pt x="22490036" y="5397958"/>
                </a:cubicBezTo>
                <a:cubicBezTo>
                  <a:pt x="22501164" y="5477003"/>
                  <a:pt x="22448184" y="5434059"/>
                  <a:pt x="22418988" y="5426735"/>
                </a:cubicBezTo>
                <a:cubicBezTo>
                  <a:pt x="22415280" y="5400387"/>
                  <a:pt x="22415988" y="5392091"/>
                  <a:pt x="22423960" y="5368671"/>
                </a:cubicBezTo>
                <a:cubicBezTo>
                  <a:pt x="22430796" y="5367208"/>
                  <a:pt x="22437132" y="5367209"/>
                  <a:pt x="22443092" y="5368308"/>
                </a:cubicBezTo>
                <a:close/>
                <a:moveTo>
                  <a:pt x="20293092" y="5330631"/>
                </a:moveTo>
                <a:lnTo>
                  <a:pt x="20284100" y="5339674"/>
                </a:lnTo>
                <a:lnTo>
                  <a:pt x="20288596" y="5335154"/>
                </a:lnTo>
                <a:lnTo>
                  <a:pt x="20293092" y="5330632"/>
                </a:lnTo>
                <a:close/>
                <a:moveTo>
                  <a:pt x="22610536" y="5329975"/>
                </a:moveTo>
                <a:cubicBezTo>
                  <a:pt x="22606636" y="5411451"/>
                  <a:pt x="22565284" y="5435033"/>
                  <a:pt x="22510760" y="5442752"/>
                </a:cubicBezTo>
                <a:cubicBezTo>
                  <a:pt x="22507516" y="5397351"/>
                  <a:pt x="22516232" y="5368759"/>
                  <a:pt x="22533876" y="5351711"/>
                </a:cubicBezTo>
                <a:cubicBezTo>
                  <a:pt x="22551520" y="5334669"/>
                  <a:pt x="22578080" y="5329167"/>
                  <a:pt x="22610536" y="5329975"/>
                </a:cubicBezTo>
                <a:close/>
                <a:moveTo>
                  <a:pt x="22637548" y="5325612"/>
                </a:moveTo>
                <a:lnTo>
                  <a:pt x="22642256" y="5328603"/>
                </a:lnTo>
                <a:lnTo>
                  <a:pt x="22653060" y="5327502"/>
                </a:lnTo>
                <a:lnTo>
                  <a:pt x="22650156" y="5333623"/>
                </a:lnTo>
                <a:lnTo>
                  <a:pt x="22667600" y="5344714"/>
                </a:lnTo>
                <a:cubicBezTo>
                  <a:pt x="22671640" y="5353495"/>
                  <a:pt x="22672964" y="5364684"/>
                  <a:pt x="22669680" y="5377038"/>
                </a:cubicBezTo>
                <a:cubicBezTo>
                  <a:pt x="22645552" y="5384998"/>
                  <a:pt x="22619004" y="5400327"/>
                  <a:pt x="22609380" y="5364045"/>
                </a:cubicBezTo>
                <a:lnTo>
                  <a:pt x="22618196" y="5352025"/>
                </a:lnTo>
                <a:lnTo>
                  <a:pt x="22614384" y="5331441"/>
                </a:lnTo>
                <a:lnTo>
                  <a:pt x="22634796" y="5329365"/>
                </a:lnTo>
                <a:close/>
                <a:moveTo>
                  <a:pt x="24156896" y="5324845"/>
                </a:moveTo>
                <a:cubicBezTo>
                  <a:pt x="24172796" y="5325015"/>
                  <a:pt x="24188948" y="5330577"/>
                  <a:pt x="24203984" y="5342853"/>
                </a:cubicBezTo>
                <a:cubicBezTo>
                  <a:pt x="24165232" y="5381188"/>
                  <a:pt x="24106816" y="5471808"/>
                  <a:pt x="24057680" y="5433305"/>
                </a:cubicBezTo>
                <a:cubicBezTo>
                  <a:pt x="24061740" y="5392680"/>
                  <a:pt x="24083284" y="5357788"/>
                  <a:pt x="24111328" y="5339193"/>
                </a:cubicBezTo>
                <a:cubicBezTo>
                  <a:pt x="24125348" y="5329900"/>
                  <a:pt x="24141004" y="5324674"/>
                  <a:pt x="24156896" y="5324845"/>
                </a:cubicBezTo>
                <a:close/>
                <a:moveTo>
                  <a:pt x="20483644" y="5305817"/>
                </a:moveTo>
                <a:cubicBezTo>
                  <a:pt x="20531872" y="5307322"/>
                  <a:pt x="20551032" y="5383301"/>
                  <a:pt x="20503964" y="5410100"/>
                </a:cubicBezTo>
                <a:cubicBezTo>
                  <a:pt x="20482520" y="5409037"/>
                  <a:pt x="20465816" y="5393203"/>
                  <a:pt x="20460288" y="5372515"/>
                </a:cubicBezTo>
                <a:cubicBezTo>
                  <a:pt x="20454756" y="5351833"/>
                  <a:pt x="20460400" y="5326291"/>
                  <a:pt x="20483644" y="5305817"/>
                </a:cubicBezTo>
                <a:close/>
                <a:moveTo>
                  <a:pt x="21595984" y="5279196"/>
                </a:moveTo>
                <a:cubicBezTo>
                  <a:pt x="21600752" y="5277986"/>
                  <a:pt x="21606480" y="5278201"/>
                  <a:pt x="21613108" y="5279887"/>
                </a:cubicBezTo>
                <a:cubicBezTo>
                  <a:pt x="21619036" y="5317349"/>
                  <a:pt x="21606956" y="5334147"/>
                  <a:pt x="21580444" y="5327395"/>
                </a:cubicBezTo>
                <a:cubicBezTo>
                  <a:pt x="21577476" y="5308664"/>
                  <a:pt x="21579016" y="5295099"/>
                  <a:pt x="21584608" y="5287059"/>
                </a:cubicBezTo>
                <a:cubicBezTo>
                  <a:pt x="21587404" y="5283043"/>
                  <a:pt x="21591216" y="5280407"/>
                  <a:pt x="21595984" y="5279196"/>
                </a:cubicBezTo>
                <a:close/>
                <a:moveTo>
                  <a:pt x="20331828" y="5269455"/>
                </a:moveTo>
                <a:cubicBezTo>
                  <a:pt x="20322780" y="5283022"/>
                  <a:pt x="20317912" y="5293505"/>
                  <a:pt x="20315224" y="5301520"/>
                </a:cubicBezTo>
                <a:lnTo>
                  <a:pt x="20317400" y="5297324"/>
                </a:lnTo>
                <a:lnTo>
                  <a:pt x="20331828" y="5269456"/>
                </a:lnTo>
                <a:lnTo>
                  <a:pt x="20331832" y="5269456"/>
                </a:lnTo>
                <a:lnTo>
                  <a:pt x="20331832" y="5269455"/>
                </a:lnTo>
                <a:close/>
                <a:moveTo>
                  <a:pt x="21750868" y="5216257"/>
                </a:moveTo>
                <a:cubicBezTo>
                  <a:pt x="21765268" y="5239327"/>
                  <a:pt x="21768300" y="5306277"/>
                  <a:pt x="21733344" y="5292871"/>
                </a:cubicBezTo>
                <a:cubicBezTo>
                  <a:pt x="21728068" y="5271108"/>
                  <a:pt x="21720376" y="5243487"/>
                  <a:pt x="21732000" y="5227589"/>
                </a:cubicBezTo>
                <a:cubicBezTo>
                  <a:pt x="21735876" y="5222291"/>
                  <a:pt x="21741896" y="5218294"/>
                  <a:pt x="21750868" y="5216257"/>
                </a:cubicBezTo>
                <a:close/>
                <a:moveTo>
                  <a:pt x="23701784" y="5179717"/>
                </a:moveTo>
                <a:cubicBezTo>
                  <a:pt x="23705952" y="5184765"/>
                  <a:pt x="23710132" y="5189815"/>
                  <a:pt x="23713984" y="5183643"/>
                </a:cubicBezTo>
                <a:cubicBezTo>
                  <a:pt x="23772124" y="5243141"/>
                  <a:pt x="23752476" y="5403600"/>
                  <a:pt x="23680820" y="5436125"/>
                </a:cubicBezTo>
                <a:cubicBezTo>
                  <a:pt x="23654440" y="5412338"/>
                  <a:pt x="23640808" y="5378061"/>
                  <a:pt x="23637808" y="5341611"/>
                </a:cubicBezTo>
                <a:cubicBezTo>
                  <a:pt x="23632824" y="5280861"/>
                  <a:pt x="23657392" y="5214065"/>
                  <a:pt x="23701784" y="5179717"/>
                </a:cubicBezTo>
                <a:close/>
                <a:moveTo>
                  <a:pt x="23443212" y="5156190"/>
                </a:moveTo>
                <a:cubicBezTo>
                  <a:pt x="23502484" y="5243541"/>
                  <a:pt x="23410292" y="5243923"/>
                  <a:pt x="23368800" y="5264536"/>
                </a:cubicBezTo>
                <a:cubicBezTo>
                  <a:pt x="23349044" y="5235418"/>
                  <a:pt x="23345224" y="5224341"/>
                  <a:pt x="23342064" y="5186975"/>
                </a:cubicBezTo>
                <a:cubicBezTo>
                  <a:pt x="23357868" y="5169395"/>
                  <a:pt x="23374460" y="5161148"/>
                  <a:pt x="23391452" y="5157573"/>
                </a:cubicBezTo>
                <a:cubicBezTo>
                  <a:pt x="23408436" y="5153997"/>
                  <a:pt x="23425824" y="5155094"/>
                  <a:pt x="23443212" y="5156190"/>
                </a:cubicBezTo>
                <a:close/>
                <a:moveTo>
                  <a:pt x="22700308" y="5138184"/>
                </a:moveTo>
                <a:cubicBezTo>
                  <a:pt x="22743656" y="5169997"/>
                  <a:pt x="22676564" y="5236066"/>
                  <a:pt x="22666184" y="5183811"/>
                </a:cubicBezTo>
                <a:cubicBezTo>
                  <a:pt x="22673320" y="5167969"/>
                  <a:pt x="22686812" y="5153080"/>
                  <a:pt x="22700308" y="5138184"/>
                </a:cubicBezTo>
                <a:close/>
                <a:moveTo>
                  <a:pt x="21735816" y="5112153"/>
                </a:moveTo>
                <a:cubicBezTo>
                  <a:pt x="21740724" y="5111316"/>
                  <a:pt x="21745116" y="5112043"/>
                  <a:pt x="21748908" y="5113939"/>
                </a:cubicBezTo>
                <a:cubicBezTo>
                  <a:pt x="21771668" y="5125345"/>
                  <a:pt x="21772904" y="5179125"/>
                  <a:pt x="21736152" y="5193297"/>
                </a:cubicBezTo>
                <a:lnTo>
                  <a:pt x="21713812" y="5157547"/>
                </a:lnTo>
                <a:lnTo>
                  <a:pt x="21661432" y="5189671"/>
                </a:lnTo>
                <a:cubicBezTo>
                  <a:pt x="21631764" y="5194895"/>
                  <a:pt x="21602256" y="5190808"/>
                  <a:pt x="21589152" y="5178725"/>
                </a:cubicBezTo>
                <a:cubicBezTo>
                  <a:pt x="21604972" y="5161785"/>
                  <a:pt x="21628696" y="5136371"/>
                  <a:pt x="21654796" y="5123654"/>
                </a:cubicBezTo>
                <a:cubicBezTo>
                  <a:pt x="21667844" y="5117295"/>
                  <a:pt x="21681488" y="5114109"/>
                  <a:pt x="21695032" y="5116743"/>
                </a:cubicBezTo>
                <a:lnTo>
                  <a:pt x="21716740" y="5132081"/>
                </a:lnTo>
                <a:lnTo>
                  <a:pt x="21719588" y="5119703"/>
                </a:lnTo>
                <a:cubicBezTo>
                  <a:pt x="21725468" y="5115376"/>
                  <a:pt x="21730900" y="5112985"/>
                  <a:pt x="21735816" y="5112153"/>
                </a:cubicBezTo>
                <a:close/>
                <a:moveTo>
                  <a:pt x="22952872" y="5086512"/>
                </a:moveTo>
                <a:cubicBezTo>
                  <a:pt x="22958000" y="5095371"/>
                  <a:pt x="22963132" y="5104231"/>
                  <a:pt x="22969956" y="5096822"/>
                </a:cubicBezTo>
                <a:cubicBezTo>
                  <a:pt x="23006708" y="5150713"/>
                  <a:pt x="23010180" y="5233538"/>
                  <a:pt x="22990596" y="5305325"/>
                </a:cubicBezTo>
                <a:lnTo>
                  <a:pt x="22961736" y="5365345"/>
                </a:lnTo>
                <a:lnTo>
                  <a:pt x="22987076" y="5388513"/>
                </a:lnTo>
                <a:lnTo>
                  <a:pt x="22996020" y="5428749"/>
                </a:lnTo>
                <a:lnTo>
                  <a:pt x="23016364" y="5427971"/>
                </a:lnTo>
                <a:cubicBezTo>
                  <a:pt x="23025972" y="5431783"/>
                  <a:pt x="23035452" y="5440135"/>
                  <a:pt x="23044460" y="5454097"/>
                </a:cubicBezTo>
                <a:lnTo>
                  <a:pt x="23006044" y="5473845"/>
                </a:lnTo>
                <a:lnTo>
                  <a:pt x="23010336" y="5493142"/>
                </a:lnTo>
                <a:lnTo>
                  <a:pt x="23002848" y="5532259"/>
                </a:lnTo>
                <a:lnTo>
                  <a:pt x="23012808" y="5518507"/>
                </a:lnTo>
                <a:lnTo>
                  <a:pt x="23020468" y="5525003"/>
                </a:lnTo>
                <a:lnTo>
                  <a:pt x="23082492" y="5480719"/>
                </a:lnTo>
                <a:cubicBezTo>
                  <a:pt x="23106884" y="5466896"/>
                  <a:pt x="23131084" y="5459123"/>
                  <a:pt x="23154252" y="5465019"/>
                </a:cubicBezTo>
                <a:cubicBezTo>
                  <a:pt x="23169700" y="5468944"/>
                  <a:pt x="23184688" y="5478945"/>
                  <a:pt x="23198964" y="5497275"/>
                </a:cubicBezTo>
                <a:lnTo>
                  <a:pt x="23206032" y="5518917"/>
                </a:lnTo>
                <a:lnTo>
                  <a:pt x="23220172" y="5485677"/>
                </a:lnTo>
                <a:cubicBezTo>
                  <a:pt x="23227624" y="5478521"/>
                  <a:pt x="23236932" y="5476425"/>
                  <a:pt x="23245904" y="5481685"/>
                </a:cubicBezTo>
                <a:cubicBezTo>
                  <a:pt x="23251884" y="5485190"/>
                  <a:pt x="23257716" y="5491964"/>
                  <a:pt x="23262752" y="5502685"/>
                </a:cubicBezTo>
                <a:cubicBezTo>
                  <a:pt x="23252388" y="5513565"/>
                  <a:pt x="23242024" y="5524445"/>
                  <a:pt x="23232284" y="5529335"/>
                </a:cubicBezTo>
                <a:lnTo>
                  <a:pt x="23206504" y="5520358"/>
                </a:lnTo>
                <a:lnTo>
                  <a:pt x="23221928" y="5567621"/>
                </a:lnTo>
                <a:cubicBezTo>
                  <a:pt x="23222676" y="5592395"/>
                  <a:pt x="23217112" y="5617483"/>
                  <a:pt x="23206976" y="5639885"/>
                </a:cubicBezTo>
                <a:lnTo>
                  <a:pt x="23191484" y="5660415"/>
                </a:lnTo>
                <a:lnTo>
                  <a:pt x="23205752" y="5706149"/>
                </a:lnTo>
                <a:cubicBezTo>
                  <a:pt x="23204104" y="5764283"/>
                  <a:pt x="23165416" y="5829670"/>
                  <a:pt x="23118712" y="5751011"/>
                </a:cubicBezTo>
                <a:lnTo>
                  <a:pt x="23102652" y="5714323"/>
                </a:lnTo>
                <a:lnTo>
                  <a:pt x="23055760" y="5653139"/>
                </a:lnTo>
                <a:cubicBezTo>
                  <a:pt x="23045464" y="5629699"/>
                  <a:pt x="23039316" y="5604961"/>
                  <a:pt x="23031004" y="5580573"/>
                </a:cubicBezTo>
                <a:lnTo>
                  <a:pt x="23028952" y="5575985"/>
                </a:lnTo>
                <a:lnTo>
                  <a:pt x="23025760" y="5581112"/>
                </a:lnTo>
                <a:cubicBezTo>
                  <a:pt x="23017724" y="5590073"/>
                  <a:pt x="23007388" y="5595179"/>
                  <a:pt x="22998164" y="5593028"/>
                </a:cubicBezTo>
                <a:lnTo>
                  <a:pt x="22992280" y="5587488"/>
                </a:lnTo>
                <a:lnTo>
                  <a:pt x="22988964" y="5604805"/>
                </a:lnTo>
                <a:lnTo>
                  <a:pt x="22933560" y="5680190"/>
                </a:lnTo>
                <a:lnTo>
                  <a:pt x="22940760" y="5683577"/>
                </a:lnTo>
                <a:cubicBezTo>
                  <a:pt x="22955380" y="5694208"/>
                  <a:pt x="22969120" y="5706817"/>
                  <a:pt x="22981368" y="5717095"/>
                </a:cubicBezTo>
                <a:cubicBezTo>
                  <a:pt x="22955308" y="5730117"/>
                  <a:pt x="22930804" y="5709565"/>
                  <a:pt x="22902800" y="5764552"/>
                </a:cubicBezTo>
                <a:lnTo>
                  <a:pt x="22896728" y="5686385"/>
                </a:lnTo>
                <a:lnTo>
                  <a:pt x="22868844" y="5682313"/>
                </a:lnTo>
                <a:cubicBezTo>
                  <a:pt x="22852172" y="5676724"/>
                  <a:pt x="22837532" y="5668675"/>
                  <a:pt x="22824036" y="5659195"/>
                </a:cubicBezTo>
                <a:lnTo>
                  <a:pt x="22792496" y="5631337"/>
                </a:lnTo>
                <a:lnTo>
                  <a:pt x="22803796" y="5670885"/>
                </a:lnTo>
                <a:cubicBezTo>
                  <a:pt x="22810444" y="5704805"/>
                  <a:pt x="22815340" y="5741738"/>
                  <a:pt x="22835892" y="5769804"/>
                </a:cubicBezTo>
                <a:cubicBezTo>
                  <a:pt x="22825668" y="5775549"/>
                  <a:pt x="22817116" y="5778069"/>
                  <a:pt x="22809908" y="5777972"/>
                </a:cubicBezTo>
                <a:cubicBezTo>
                  <a:pt x="22803600" y="5777884"/>
                  <a:pt x="22798316" y="5775802"/>
                  <a:pt x="22793840" y="5772116"/>
                </a:cubicBezTo>
                <a:cubicBezTo>
                  <a:pt x="22770328" y="5752785"/>
                  <a:pt x="22768984" y="5689513"/>
                  <a:pt x="22757748" y="5641406"/>
                </a:cubicBezTo>
                <a:lnTo>
                  <a:pt x="22742156" y="5600879"/>
                </a:lnTo>
                <a:lnTo>
                  <a:pt x="22714784" y="5641425"/>
                </a:lnTo>
                <a:cubicBezTo>
                  <a:pt x="22706048" y="5645720"/>
                  <a:pt x="22696060" y="5645508"/>
                  <a:pt x="22685524" y="5638535"/>
                </a:cubicBezTo>
                <a:cubicBezTo>
                  <a:pt x="22675132" y="5616533"/>
                  <a:pt x="22678824" y="5572421"/>
                  <a:pt x="22689796" y="5534297"/>
                </a:cubicBezTo>
                <a:lnTo>
                  <a:pt x="22703444" y="5534795"/>
                </a:lnTo>
                <a:lnTo>
                  <a:pt x="22747464" y="5439190"/>
                </a:lnTo>
                <a:lnTo>
                  <a:pt x="22727812" y="5442544"/>
                </a:lnTo>
                <a:cubicBezTo>
                  <a:pt x="22720536" y="5439627"/>
                  <a:pt x="22714344" y="5432710"/>
                  <a:pt x="22709156" y="5422835"/>
                </a:cubicBezTo>
                <a:cubicBezTo>
                  <a:pt x="22710564" y="5406073"/>
                  <a:pt x="22718992" y="5395375"/>
                  <a:pt x="22728688" y="5391951"/>
                </a:cubicBezTo>
                <a:cubicBezTo>
                  <a:pt x="22738380" y="5388527"/>
                  <a:pt x="22749348" y="5392375"/>
                  <a:pt x="22755832" y="5404723"/>
                </a:cubicBezTo>
                <a:lnTo>
                  <a:pt x="22754156" y="5424658"/>
                </a:lnTo>
                <a:lnTo>
                  <a:pt x="22757040" y="5418389"/>
                </a:lnTo>
                <a:lnTo>
                  <a:pt x="22832616" y="5335875"/>
                </a:lnTo>
                <a:lnTo>
                  <a:pt x="22828228" y="5295199"/>
                </a:lnTo>
                <a:cubicBezTo>
                  <a:pt x="22832636" y="5205847"/>
                  <a:pt x="22881400" y="5119049"/>
                  <a:pt x="22952872" y="5086512"/>
                </a:cubicBezTo>
                <a:close/>
                <a:moveTo>
                  <a:pt x="20837168" y="5071531"/>
                </a:moveTo>
                <a:cubicBezTo>
                  <a:pt x="20843152" y="5068869"/>
                  <a:pt x="20849208" y="5068721"/>
                  <a:pt x="20855360" y="5072045"/>
                </a:cubicBezTo>
                <a:cubicBezTo>
                  <a:pt x="20860328" y="5104811"/>
                  <a:pt x="20828924" y="5137075"/>
                  <a:pt x="20809120" y="5150987"/>
                </a:cubicBezTo>
                <a:cubicBezTo>
                  <a:pt x="20800760" y="5141000"/>
                  <a:pt x="20792864" y="5147679"/>
                  <a:pt x="20784504" y="5137689"/>
                </a:cubicBezTo>
                <a:cubicBezTo>
                  <a:pt x="20801904" y="5110171"/>
                  <a:pt x="20819216" y="5079526"/>
                  <a:pt x="20837168" y="5071531"/>
                </a:cubicBezTo>
                <a:close/>
                <a:moveTo>
                  <a:pt x="23636236" y="5067761"/>
                </a:moveTo>
                <a:cubicBezTo>
                  <a:pt x="23647316" y="5066141"/>
                  <a:pt x="23658368" y="5069357"/>
                  <a:pt x="23667524" y="5079084"/>
                </a:cubicBezTo>
                <a:cubicBezTo>
                  <a:pt x="23690264" y="5141032"/>
                  <a:pt x="23623976" y="5189723"/>
                  <a:pt x="23586592" y="5167421"/>
                </a:cubicBezTo>
                <a:cubicBezTo>
                  <a:pt x="23578068" y="5144193"/>
                  <a:pt x="23582168" y="5120487"/>
                  <a:pt x="23592552" y="5101985"/>
                </a:cubicBezTo>
                <a:cubicBezTo>
                  <a:pt x="23602944" y="5083486"/>
                  <a:pt x="23619620" y="5070185"/>
                  <a:pt x="23636236" y="5067761"/>
                </a:cubicBezTo>
                <a:close/>
                <a:moveTo>
                  <a:pt x="22570488" y="5040823"/>
                </a:moveTo>
                <a:cubicBezTo>
                  <a:pt x="22582444" y="5047827"/>
                  <a:pt x="22597112" y="5049513"/>
                  <a:pt x="22607788" y="5063319"/>
                </a:cubicBezTo>
                <a:cubicBezTo>
                  <a:pt x="22611344" y="5067921"/>
                  <a:pt x="22614456" y="5073874"/>
                  <a:pt x="22616876" y="5081813"/>
                </a:cubicBezTo>
                <a:cubicBezTo>
                  <a:pt x="22583084" y="5097320"/>
                  <a:pt x="22565232" y="5122170"/>
                  <a:pt x="22538208" y="5144717"/>
                </a:cubicBezTo>
                <a:cubicBezTo>
                  <a:pt x="22531440" y="5137679"/>
                  <a:pt x="22527084" y="5125916"/>
                  <a:pt x="22524172" y="5101185"/>
                </a:cubicBezTo>
                <a:cubicBezTo>
                  <a:pt x="22555320" y="5101011"/>
                  <a:pt x="22547596" y="5068575"/>
                  <a:pt x="22555444" y="5051295"/>
                </a:cubicBezTo>
                <a:cubicBezTo>
                  <a:pt x="22558056" y="5045537"/>
                  <a:pt x="22562400" y="5041458"/>
                  <a:pt x="22570488" y="5040823"/>
                </a:cubicBezTo>
                <a:close/>
                <a:moveTo>
                  <a:pt x="21599012" y="5035807"/>
                </a:moveTo>
                <a:cubicBezTo>
                  <a:pt x="21622068" y="5049677"/>
                  <a:pt x="21624324" y="5115050"/>
                  <a:pt x="21604820" y="5136417"/>
                </a:cubicBezTo>
                <a:cubicBezTo>
                  <a:pt x="21603752" y="5082797"/>
                  <a:pt x="21575848" y="5063797"/>
                  <a:pt x="21599012" y="5035807"/>
                </a:cubicBezTo>
                <a:close/>
                <a:moveTo>
                  <a:pt x="20750368" y="5009829"/>
                </a:moveTo>
                <a:cubicBezTo>
                  <a:pt x="20768440" y="5025365"/>
                  <a:pt x="20784232" y="5041068"/>
                  <a:pt x="20782328" y="5065101"/>
                </a:cubicBezTo>
                <a:cubicBezTo>
                  <a:pt x="20781692" y="5073111"/>
                  <a:pt x="20779096" y="5082045"/>
                  <a:pt x="20773952" y="5092217"/>
                </a:cubicBezTo>
                <a:cubicBezTo>
                  <a:pt x="20758712" y="5101689"/>
                  <a:pt x="20734572" y="5086569"/>
                  <a:pt x="20721824" y="5069083"/>
                </a:cubicBezTo>
                <a:cubicBezTo>
                  <a:pt x="20717580" y="5063253"/>
                  <a:pt x="20714596" y="5057160"/>
                  <a:pt x="20713628" y="5051625"/>
                </a:cubicBezTo>
                <a:cubicBezTo>
                  <a:pt x="20722044" y="5011817"/>
                  <a:pt x="20738088" y="5027499"/>
                  <a:pt x="20750368" y="5009829"/>
                </a:cubicBezTo>
                <a:close/>
                <a:moveTo>
                  <a:pt x="23815416" y="5002550"/>
                </a:moveTo>
                <a:cubicBezTo>
                  <a:pt x="23872828" y="5009185"/>
                  <a:pt x="23926724" y="5035339"/>
                  <a:pt x="23971316" y="5110515"/>
                </a:cubicBezTo>
                <a:cubicBezTo>
                  <a:pt x="23881172" y="5120320"/>
                  <a:pt x="23794284" y="5121915"/>
                  <a:pt x="23715008" y="5075533"/>
                </a:cubicBezTo>
                <a:cubicBezTo>
                  <a:pt x="23688580" y="5060071"/>
                  <a:pt x="23663004" y="5039279"/>
                  <a:pt x="23638432" y="5011685"/>
                </a:cubicBezTo>
                <a:cubicBezTo>
                  <a:pt x="23697084" y="5008797"/>
                  <a:pt x="23758008" y="4995917"/>
                  <a:pt x="23815416" y="5002550"/>
                </a:cubicBezTo>
                <a:close/>
                <a:moveTo>
                  <a:pt x="1160990" y="4993630"/>
                </a:moveTo>
                <a:lnTo>
                  <a:pt x="1164828" y="4996995"/>
                </a:lnTo>
                <a:lnTo>
                  <a:pt x="1181152" y="5004649"/>
                </a:lnTo>
                <a:close/>
                <a:moveTo>
                  <a:pt x="1140470" y="4975603"/>
                </a:moveTo>
                <a:lnTo>
                  <a:pt x="1149868" y="4983884"/>
                </a:lnTo>
                <a:lnTo>
                  <a:pt x="1141186" y="4975865"/>
                </a:lnTo>
                <a:close/>
                <a:moveTo>
                  <a:pt x="24293520" y="4971107"/>
                </a:moveTo>
                <a:cubicBezTo>
                  <a:pt x="24303064" y="4971749"/>
                  <a:pt x="24312552" y="4973572"/>
                  <a:pt x="24321960" y="4976903"/>
                </a:cubicBezTo>
                <a:cubicBezTo>
                  <a:pt x="24340792" y="4983571"/>
                  <a:pt x="24359308" y="4996270"/>
                  <a:pt x="24377376" y="5017599"/>
                </a:cubicBezTo>
                <a:cubicBezTo>
                  <a:pt x="24318632" y="5039951"/>
                  <a:pt x="24261316" y="5056227"/>
                  <a:pt x="24204788" y="5038968"/>
                </a:cubicBezTo>
                <a:cubicBezTo>
                  <a:pt x="24185952" y="5033215"/>
                  <a:pt x="24167192" y="5023735"/>
                  <a:pt x="24148508" y="5009510"/>
                </a:cubicBezTo>
                <a:cubicBezTo>
                  <a:pt x="24187040" y="4997309"/>
                  <a:pt x="24226188" y="4977995"/>
                  <a:pt x="24264736" y="4972405"/>
                </a:cubicBezTo>
                <a:cubicBezTo>
                  <a:pt x="24274376" y="4971007"/>
                  <a:pt x="24283976" y="4970466"/>
                  <a:pt x="24293520" y="4971107"/>
                </a:cubicBezTo>
                <a:close/>
                <a:moveTo>
                  <a:pt x="20971648" y="4968948"/>
                </a:moveTo>
                <a:cubicBezTo>
                  <a:pt x="21001876" y="4975913"/>
                  <a:pt x="20991680" y="5001478"/>
                  <a:pt x="21005852" y="5017061"/>
                </a:cubicBezTo>
                <a:cubicBezTo>
                  <a:pt x="20995936" y="5045562"/>
                  <a:pt x="20985700" y="5070760"/>
                  <a:pt x="20967732" y="5071201"/>
                </a:cubicBezTo>
                <a:cubicBezTo>
                  <a:pt x="20961740" y="5071341"/>
                  <a:pt x="20954892" y="5068736"/>
                  <a:pt x="20946908" y="5062591"/>
                </a:cubicBezTo>
                <a:cubicBezTo>
                  <a:pt x="20938552" y="5041575"/>
                  <a:pt x="20947612" y="5004253"/>
                  <a:pt x="20959440" y="4983274"/>
                </a:cubicBezTo>
                <a:cubicBezTo>
                  <a:pt x="20963384" y="4976279"/>
                  <a:pt x="20967632" y="4971097"/>
                  <a:pt x="20971648" y="4968948"/>
                </a:cubicBezTo>
                <a:close/>
                <a:moveTo>
                  <a:pt x="22309376" y="4966242"/>
                </a:moveTo>
                <a:cubicBezTo>
                  <a:pt x="22322180" y="4964087"/>
                  <a:pt x="22336328" y="4973933"/>
                  <a:pt x="22348128" y="5004041"/>
                </a:cubicBezTo>
                <a:cubicBezTo>
                  <a:pt x="22346260" y="5034086"/>
                  <a:pt x="22327928" y="5060191"/>
                  <a:pt x="22298620" y="5079513"/>
                </a:cubicBezTo>
                <a:lnTo>
                  <a:pt x="22279984" y="5059088"/>
                </a:lnTo>
                <a:lnTo>
                  <a:pt x="22276296" y="5040497"/>
                </a:lnTo>
                <a:lnTo>
                  <a:pt x="22275184" y="5038439"/>
                </a:lnTo>
                <a:lnTo>
                  <a:pt x="22273288" y="5025676"/>
                </a:lnTo>
                <a:cubicBezTo>
                  <a:pt x="22274724" y="5003982"/>
                  <a:pt x="22284352" y="4982333"/>
                  <a:pt x="22297144" y="4972083"/>
                </a:cubicBezTo>
                <a:cubicBezTo>
                  <a:pt x="22300984" y="4969011"/>
                  <a:pt x="22305108" y="4966959"/>
                  <a:pt x="22309376" y="4966242"/>
                </a:cubicBezTo>
                <a:close/>
                <a:moveTo>
                  <a:pt x="20666368" y="4962527"/>
                </a:moveTo>
                <a:cubicBezTo>
                  <a:pt x="20669920" y="4962701"/>
                  <a:pt x="20673548" y="4964758"/>
                  <a:pt x="20677000" y="4968105"/>
                </a:cubicBezTo>
                <a:cubicBezTo>
                  <a:pt x="20700000" y="4990411"/>
                  <a:pt x="20714892" y="5069881"/>
                  <a:pt x="20643688" y="5028203"/>
                </a:cubicBezTo>
                <a:cubicBezTo>
                  <a:pt x="20645780" y="4978489"/>
                  <a:pt x="20655712" y="4962015"/>
                  <a:pt x="20666368" y="4962527"/>
                </a:cubicBezTo>
                <a:close/>
                <a:moveTo>
                  <a:pt x="22146540" y="4952117"/>
                </a:moveTo>
                <a:cubicBezTo>
                  <a:pt x="22172612" y="4949194"/>
                  <a:pt x="22199272" y="4955099"/>
                  <a:pt x="22222300" y="4969833"/>
                </a:cubicBezTo>
                <a:cubicBezTo>
                  <a:pt x="22233816" y="4977201"/>
                  <a:pt x="22244424" y="4986773"/>
                  <a:pt x="22253600" y="4998551"/>
                </a:cubicBezTo>
                <a:lnTo>
                  <a:pt x="22275184" y="5038439"/>
                </a:lnTo>
                <a:lnTo>
                  <a:pt x="22275184" y="5038440"/>
                </a:lnTo>
                <a:lnTo>
                  <a:pt x="22276296" y="5040498"/>
                </a:lnTo>
                <a:lnTo>
                  <a:pt x="22279984" y="5059088"/>
                </a:lnTo>
                <a:lnTo>
                  <a:pt x="22287236" y="5095663"/>
                </a:lnTo>
                <a:cubicBezTo>
                  <a:pt x="22288572" y="5116251"/>
                  <a:pt x="22287416" y="5139042"/>
                  <a:pt x="22283252" y="5164033"/>
                </a:cubicBezTo>
                <a:cubicBezTo>
                  <a:pt x="22273652" y="5208893"/>
                  <a:pt x="22251696" y="5240291"/>
                  <a:pt x="22225412" y="5272073"/>
                </a:cubicBezTo>
                <a:lnTo>
                  <a:pt x="22163072" y="5354099"/>
                </a:lnTo>
                <a:lnTo>
                  <a:pt x="22183332" y="5386172"/>
                </a:lnTo>
                <a:lnTo>
                  <a:pt x="22162296" y="5381229"/>
                </a:lnTo>
                <a:lnTo>
                  <a:pt x="22177008" y="5462109"/>
                </a:lnTo>
                <a:cubicBezTo>
                  <a:pt x="22174256" y="5489067"/>
                  <a:pt x="22166272" y="5514929"/>
                  <a:pt x="22154384" y="5538149"/>
                </a:cubicBezTo>
                <a:lnTo>
                  <a:pt x="22108632" y="5597963"/>
                </a:lnTo>
                <a:lnTo>
                  <a:pt x="22086700" y="5675412"/>
                </a:lnTo>
                <a:cubicBezTo>
                  <a:pt x="22064576" y="5674521"/>
                  <a:pt x="22044700" y="5667687"/>
                  <a:pt x="22027368" y="5656325"/>
                </a:cubicBezTo>
                <a:lnTo>
                  <a:pt x="22005928" y="5633859"/>
                </a:lnTo>
                <a:lnTo>
                  <a:pt x="21977840" y="5634145"/>
                </a:lnTo>
                <a:lnTo>
                  <a:pt x="21965804" y="5616607"/>
                </a:lnTo>
                <a:lnTo>
                  <a:pt x="21956932" y="5632196"/>
                </a:lnTo>
                <a:cubicBezTo>
                  <a:pt x="21941916" y="5652717"/>
                  <a:pt x="21922924" y="5672805"/>
                  <a:pt x="21910796" y="5699247"/>
                </a:cubicBezTo>
                <a:cubicBezTo>
                  <a:pt x="21906700" y="5728335"/>
                  <a:pt x="21928612" y="5747249"/>
                  <a:pt x="21898516" y="5786507"/>
                </a:cubicBezTo>
                <a:cubicBezTo>
                  <a:pt x="21852500" y="5727475"/>
                  <a:pt x="21827196" y="5666043"/>
                  <a:pt x="21820384" y="5602461"/>
                </a:cubicBezTo>
                <a:cubicBezTo>
                  <a:pt x="21818112" y="5581267"/>
                  <a:pt x="21817896" y="5559835"/>
                  <a:pt x="21819648" y="5538172"/>
                </a:cubicBezTo>
                <a:cubicBezTo>
                  <a:pt x="21861728" y="5533281"/>
                  <a:pt x="21874864" y="5596131"/>
                  <a:pt x="21892396" y="5637013"/>
                </a:cubicBezTo>
                <a:cubicBezTo>
                  <a:pt x="21904816" y="5617691"/>
                  <a:pt x="21918256" y="5591091"/>
                  <a:pt x="21932720" y="5573313"/>
                </a:cubicBezTo>
                <a:lnTo>
                  <a:pt x="21936424" y="5570345"/>
                </a:lnTo>
                <a:lnTo>
                  <a:pt x="21917728" y="5521914"/>
                </a:lnTo>
                <a:cubicBezTo>
                  <a:pt x="21907192" y="5484246"/>
                  <a:pt x="21902972" y="5446290"/>
                  <a:pt x="21895520" y="5408016"/>
                </a:cubicBezTo>
                <a:lnTo>
                  <a:pt x="21893404" y="5400635"/>
                </a:lnTo>
                <a:lnTo>
                  <a:pt x="21887756" y="5406798"/>
                </a:lnTo>
                <a:cubicBezTo>
                  <a:pt x="21874288" y="5416636"/>
                  <a:pt x="21858192" y="5420047"/>
                  <a:pt x="21845132" y="5413435"/>
                </a:cubicBezTo>
                <a:cubicBezTo>
                  <a:pt x="21836428" y="5409025"/>
                  <a:pt x="21829072" y="5400161"/>
                  <a:pt x="21824740" y="5385775"/>
                </a:cubicBezTo>
                <a:cubicBezTo>
                  <a:pt x="21828156" y="5360301"/>
                  <a:pt x="21853316" y="5330613"/>
                  <a:pt x="21880876" y="5311741"/>
                </a:cubicBezTo>
                <a:lnTo>
                  <a:pt x="21890816" y="5324013"/>
                </a:lnTo>
                <a:lnTo>
                  <a:pt x="21978388" y="5288585"/>
                </a:lnTo>
                <a:lnTo>
                  <a:pt x="21976128" y="5283879"/>
                </a:lnTo>
                <a:cubicBezTo>
                  <a:pt x="21982508" y="5272337"/>
                  <a:pt x="21989792" y="5258259"/>
                  <a:pt x="21997536" y="5252199"/>
                </a:cubicBezTo>
                <a:cubicBezTo>
                  <a:pt x="22001404" y="5249173"/>
                  <a:pt x="22005388" y="5248151"/>
                  <a:pt x="22009428" y="5250454"/>
                </a:cubicBezTo>
                <a:cubicBezTo>
                  <a:pt x="22013460" y="5252755"/>
                  <a:pt x="22017556" y="5258385"/>
                  <a:pt x="22021644" y="5268657"/>
                </a:cubicBezTo>
                <a:lnTo>
                  <a:pt x="22009056" y="5281132"/>
                </a:lnTo>
                <a:lnTo>
                  <a:pt x="22046016" y="5275787"/>
                </a:lnTo>
                <a:cubicBezTo>
                  <a:pt x="22064112" y="5276135"/>
                  <a:pt x="22081504" y="5279973"/>
                  <a:pt x="22097864" y="5288629"/>
                </a:cubicBezTo>
                <a:lnTo>
                  <a:pt x="22127896" y="5320863"/>
                </a:lnTo>
                <a:lnTo>
                  <a:pt x="22101076" y="5273997"/>
                </a:lnTo>
                <a:cubicBezTo>
                  <a:pt x="22080500" y="5245424"/>
                  <a:pt x="22056796" y="5220946"/>
                  <a:pt x="22041840" y="5190157"/>
                </a:cubicBezTo>
                <a:cubicBezTo>
                  <a:pt x="22031864" y="5169624"/>
                  <a:pt x="22025780" y="5146299"/>
                  <a:pt x="22027092" y="5117073"/>
                </a:cubicBezTo>
                <a:lnTo>
                  <a:pt x="22038524" y="5051981"/>
                </a:lnTo>
                <a:lnTo>
                  <a:pt x="22037132" y="5050331"/>
                </a:lnTo>
                <a:lnTo>
                  <a:pt x="22038920" y="5049719"/>
                </a:lnTo>
                <a:lnTo>
                  <a:pt x="22040548" y="5040437"/>
                </a:lnTo>
                <a:cubicBezTo>
                  <a:pt x="22048832" y="5018828"/>
                  <a:pt x="22060496" y="5001157"/>
                  <a:pt x="22074288" y="4987417"/>
                </a:cubicBezTo>
                <a:cubicBezTo>
                  <a:pt x="22094976" y="4966809"/>
                  <a:pt x="22120468" y="4955046"/>
                  <a:pt x="22146540" y="4952117"/>
                </a:cubicBezTo>
                <a:close/>
                <a:moveTo>
                  <a:pt x="22572632" y="4943737"/>
                </a:moveTo>
                <a:cubicBezTo>
                  <a:pt x="22583560" y="4944112"/>
                  <a:pt x="22596000" y="4947167"/>
                  <a:pt x="22610952" y="4953555"/>
                </a:cubicBezTo>
                <a:cubicBezTo>
                  <a:pt x="22609340" y="4999920"/>
                  <a:pt x="22601564" y="5021935"/>
                  <a:pt x="22585808" y="5038729"/>
                </a:cubicBezTo>
                <a:cubicBezTo>
                  <a:pt x="22555908" y="5025951"/>
                  <a:pt x="22535828" y="4999277"/>
                  <a:pt x="22543380" y="4950016"/>
                </a:cubicBezTo>
                <a:cubicBezTo>
                  <a:pt x="22552284" y="4945677"/>
                  <a:pt x="22561704" y="4943368"/>
                  <a:pt x="22572632" y="4943737"/>
                </a:cubicBezTo>
                <a:close/>
                <a:moveTo>
                  <a:pt x="20791244" y="4926167"/>
                </a:moveTo>
                <a:cubicBezTo>
                  <a:pt x="20797452" y="4927243"/>
                  <a:pt x="20804684" y="4931090"/>
                  <a:pt x="20813264" y="4936394"/>
                </a:cubicBezTo>
                <a:cubicBezTo>
                  <a:pt x="20810728" y="4954727"/>
                  <a:pt x="20803396" y="4967881"/>
                  <a:pt x="20800860" y="4986212"/>
                </a:cubicBezTo>
                <a:cubicBezTo>
                  <a:pt x="20782776" y="4977243"/>
                  <a:pt x="20781072" y="4959613"/>
                  <a:pt x="20767228" y="4949949"/>
                </a:cubicBezTo>
                <a:cubicBezTo>
                  <a:pt x="20769692" y="4942077"/>
                  <a:pt x="20772376" y="4936409"/>
                  <a:pt x="20775368" y="4932559"/>
                </a:cubicBezTo>
                <a:cubicBezTo>
                  <a:pt x="20779856" y="4926781"/>
                  <a:pt x="20785036" y="4925089"/>
                  <a:pt x="20791244" y="4926167"/>
                </a:cubicBezTo>
                <a:close/>
                <a:moveTo>
                  <a:pt x="20890780" y="4918948"/>
                </a:moveTo>
                <a:cubicBezTo>
                  <a:pt x="20893184" y="4919618"/>
                  <a:pt x="20895488" y="4921474"/>
                  <a:pt x="20897604" y="4924804"/>
                </a:cubicBezTo>
                <a:cubicBezTo>
                  <a:pt x="20909288" y="4952058"/>
                  <a:pt x="20868380" y="4985421"/>
                  <a:pt x="20857564" y="4979525"/>
                </a:cubicBezTo>
                <a:cubicBezTo>
                  <a:pt x="20853188" y="4969305"/>
                  <a:pt x="20868364" y="4928646"/>
                  <a:pt x="20883380" y="4920205"/>
                </a:cubicBezTo>
                <a:cubicBezTo>
                  <a:pt x="20885880" y="4918793"/>
                  <a:pt x="20888380" y="4918278"/>
                  <a:pt x="20890780" y="4918948"/>
                </a:cubicBezTo>
                <a:close/>
                <a:moveTo>
                  <a:pt x="22808884" y="4916377"/>
                </a:moveTo>
                <a:cubicBezTo>
                  <a:pt x="22826260" y="4913626"/>
                  <a:pt x="22843992" y="4918269"/>
                  <a:pt x="22859676" y="4928391"/>
                </a:cubicBezTo>
                <a:cubicBezTo>
                  <a:pt x="22906716" y="4958753"/>
                  <a:pt x="22935300" y="5038399"/>
                  <a:pt x="22880556" y="5115465"/>
                </a:cubicBezTo>
                <a:cubicBezTo>
                  <a:pt x="22845376" y="5159639"/>
                  <a:pt x="22796512" y="5149623"/>
                  <a:pt x="22740700" y="5179839"/>
                </a:cubicBezTo>
                <a:cubicBezTo>
                  <a:pt x="22763348" y="5121980"/>
                  <a:pt x="22736100" y="5071075"/>
                  <a:pt x="22735640" y="5021177"/>
                </a:cubicBezTo>
                <a:cubicBezTo>
                  <a:pt x="22735484" y="5004537"/>
                  <a:pt x="22738304" y="4988014"/>
                  <a:pt x="22746940" y="4971385"/>
                </a:cubicBezTo>
                <a:cubicBezTo>
                  <a:pt x="22763168" y="4936862"/>
                  <a:pt x="22785712" y="4920040"/>
                  <a:pt x="22808884" y="4916377"/>
                </a:cubicBezTo>
                <a:close/>
                <a:moveTo>
                  <a:pt x="22932668" y="4902542"/>
                </a:moveTo>
                <a:cubicBezTo>
                  <a:pt x="22936752" y="4901664"/>
                  <a:pt x="22941172" y="4902071"/>
                  <a:pt x="22946956" y="4907605"/>
                </a:cubicBezTo>
                <a:cubicBezTo>
                  <a:pt x="22942192" y="4922193"/>
                  <a:pt x="22936072" y="4931643"/>
                  <a:pt x="22931312" y="4946226"/>
                </a:cubicBezTo>
                <a:cubicBezTo>
                  <a:pt x="22913624" y="4944607"/>
                  <a:pt x="22917020" y="4924891"/>
                  <a:pt x="22920424" y="4905179"/>
                </a:cubicBezTo>
                <a:cubicBezTo>
                  <a:pt x="22924848" y="4905585"/>
                  <a:pt x="22928592" y="4903421"/>
                  <a:pt x="22932668" y="4902542"/>
                </a:cubicBezTo>
                <a:close/>
                <a:moveTo>
                  <a:pt x="23611444" y="4902045"/>
                </a:moveTo>
                <a:cubicBezTo>
                  <a:pt x="23648284" y="4941779"/>
                  <a:pt x="23586712" y="5018219"/>
                  <a:pt x="23564252" y="4946384"/>
                </a:cubicBezTo>
                <a:cubicBezTo>
                  <a:pt x="23584644" y="4923737"/>
                  <a:pt x="23598244" y="4908643"/>
                  <a:pt x="23611444" y="4902045"/>
                </a:cubicBezTo>
                <a:close/>
                <a:moveTo>
                  <a:pt x="23764000" y="4890965"/>
                </a:moveTo>
                <a:cubicBezTo>
                  <a:pt x="23771272" y="4888706"/>
                  <a:pt x="23779160" y="4889315"/>
                  <a:pt x="23786824" y="4893713"/>
                </a:cubicBezTo>
                <a:cubicBezTo>
                  <a:pt x="23790692" y="4904891"/>
                  <a:pt x="23800700" y="4919599"/>
                  <a:pt x="23802316" y="4938439"/>
                </a:cubicBezTo>
                <a:cubicBezTo>
                  <a:pt x="23784904" y="4973223"/>
                  <a:pt x="23762000" y="4977987"/>
                  <a:pt x="23737476" y="4963903"/>
                </a:cubicBezTo>
                <a:cubicBezTo>
                  <a:pt x="23729720" y="4941543"/>
                  <a:pt x="23734396" y="4919593"/>
                  <a:pt x="23744840" y="4905436"/>
                </a:cubicBezTo>
                <a:cubicBezTo>
                  <a:pt x="23750060" y="4898358"/>
                  <a:pt x="23756724" y="4893229"/>
                  <a:pt x="23764000" y="4890965"/>
                </a:cubicBezTo>
                <a:close/>
                <a:moveTo>
                  <a:pt x="21059764" y="4871927"/>
                </a:moveTo>
                <a:cubicBezTo>
                  <a:pt x="21061456" y="4889419"/>
                  <a:pt x="21075156" y="4899007"/>
                  <a:pt x="21088864" y="4908593"/>
                </a:cubicBezTo>
                <a:cubicBezTo>
                  <a:pt x="21095308" y="4931219"/>
                  <a:pt x="21077716" y="4969647"/>
                  <a:pt x="21072144" y="5000175"/>
                </a:cubicBezTo>
                <a:cubicBezTo>
                  <a:pt x="21035432" y="4984009"/>
                  <a:pt x="21019152" y="4931173"/>
                  <a:pt x="21034060" y="4897349"/>
                </a:cubicBezTo>
                <a:cubicBezTo>
                  <a:pt x="21039032" y="4886078"/>
                  <a:pt x="21047468" y="4876915"/>
                  <a:pt x="21059764" y="4871927"/>
                </a:cubicBezTo>
                <a:close/>
                <a:moveTo>
                  <a:pt x="20775108" y="4847673"/>
                </a:moveTo>
                <a:cubicBezTo>
                  <a:pt x="20782044" y="4848489"/>
                  <a:pt x="20789920" y="4851701"/>
                  <a:pt x="20798648" y="4857337"/>
                </a:cubicBezTo>
                <a:cubicBezTo>
                  <a:pt x="20797688" y="4883859"/>
                  <a:pt x="20791880" y="4901185"/>
                  <a:pt x="20781956" y="4909057"/>
                </a:cubicBezTo>
                <a:lnTo>
                  <a:pt x="20767788" y="4907362"/>
                </a:lnTo>
                <a:lnTo>
                  <a:pt x="20778516" y="4926230"/>
                </a:lnTo>
                <a:cubicBezTo>
                  <a:pt x="20756744" y="4958877"/>
                  <a:pt x="20746384" y="4953447"/>
                  <a:pt x="20743772" y="4939001"/>
                </a:cubicBezTo>
                <a:lnTo>
                  <a:pt x="20744404" y="4925193"/>
                </a:lnTo>
                <a:lnTo>
                  <a:pt x="20731916" y="4949900"/>
                </a:lnTo>
                <a:cubicBezTo>
                  <a:pt x="20713808" y="4973893"/>
                  <a:pt x="20688632" y="4979489"/>
                  <a:pt x="20672840" y="4962511"/>
                </a:cubicBezTo>
                <a:cubicBezTo>
                  <a:pt x="20665820" y="4954961"/>
                  <a:pt x="20660652" y="4942957"/>
                  <a:pt x="20658788" y="4926127"/>
                </a:cubicBezTo>
                <a:cubicBezTo>
                  <a:pt x="20670828" y="4925285"/>
                  <a:pt x="20678988" y="4907753"/>
                  <a:pt x="20687152" y="4890219"/>
                </a:cubicBezTo>
                <a:cubicBezTo>
                  <a:pt x="20695204" y="4886831"/>
                  <a:pt x="20705188" y="4891781"/>
                  <a:pt x="20715656" y="4898823"/>
                </a:cubicBezTo>
                <a:lnTo>
                  <a:pt x="20744720" y="4918361"/>
                </a:lnTo>
                <a:lnTo>
                  <a:pt x="20744840" y="4915748"/>
                </a:lnTo>
                <a:lnTo>
                  <a:pt x="20750364" y="4905269"/>
                </a:lnTo>
                <a:lnTo>
                  <a:pt x="20740520" y="4904087"/>
                </a:lnTo>
                <a:cubicBezTo>
                  <a:pt x="20741484" y="4877570"/>
                  <a:pt x="20747292" y="4860243"/>
                  <a:pt x="20757212" y="4852367"/>
                </a:cubicBezTo>
                <a:cubicBezTo>
                  <a:pt x="20762176" y="4848429"/>
                  <a:pt x="20768172" y="4846853"/>
                  <a:pt x="20775108" y="4847673"/>
                </a:cubicBezTo>
                <a:close/>
                <a:moveTo>
                  <a:pt x="22246360" y="4839951"/>
                </a:moveTo>
                <a:cubicBezTo>
                  <a:pt x="22248816" y="4862794"/>
                  <a:pt x="22246512" y="4880601"/>
                  <a:pt x="22248964" y="4903439"/>
                </a:cubicBezTo>
                <a:cubicBezTo>
                  <a:pt x="22225316" y="4918921"/>
                  <a:pt x="22218092" y="4891047"/>
                  <a:pt x="22210880" y="4863169"/>
                </a:cubicBezTo>
                <a:cubicBezTo>
                  <a:pt x="22216792" y="4859299"/>
                  <a:pt x="22220328" y="4852914"/>
                  <a:pt x="22225048" y="4847785"/>
                </a:cubicBezTo>
                <a:cubicBezTo>
                  <a:pt x="22229768" y="4842659"/>
                  <a:pt x="22235684" y="4838788"/>
                  <a:pt x="22246360" y="4839951"/>
                </a:cubicBezTo>
                <a:close/>
                <a:moveTo>
                  <a:pt x="21514276" y="4797517"/>
                </a:moveTo>
                <a:cubicBezTo>
                  <a:pt x="21527380" y="4803880"/>
                  <a:pt x="21540888" y="4798022"/>
                  <a:pt x="21549760" y="4798185"/>
                </a:cubicBezTo>
                <a:lnTo>
                  <a:pt x="21556040" y="4836417"/>
                </a:lnTo>
                <a:lnTo>
                  <a:pt x="21612424" y="4802669"/>
                </a:lnTo>
                <a:cubicBezTo>
                  <a:pt x="21624824" y="4799858"/>
                  <a:pt x="21636928" y="4799778"/>
                  <a:pt x="21648664" y="4802863"/>
                </a:cubicBezTo>
                <a:cubicBezTo>
                  <a:pt x="21660396" y="4805947"/>
                  <a:pt x="21671752" y="4812193"/>
                  <a:pt x="21682652" y="4822036"/>
                </a:cubicBezTo>
                <a:cubicBezTo>
                  <a:pt x="21679000" y="4832189"/>
                  <a:pt x="21675344" y="4842345"/>
                  <a:pt x="21662596" y="4853079"/>
                </a:cubicBezTo>
                <a:cubicBezTo>
                  <a:pt x="21633984" y="4830735"/>
                  <a:pt x="21598132" y="4856284"/>
                  <a:pt x="21565900" y="4857887"/>
                </a:cubicBezTo>
                <a:lnTo>
                  <a:pt x="21559244" y="4855921"/>
                </a:lnTo>
                <a:lnTo>
                  <a:pt x="21560848" y="4865687"/>
                </a:lnTo>
                <a:cubicBezTo>
                  <a:pt x="21533832" y="4877411"/>
                  <a:pt x="21542704" y="4877580"/>
                  <a:pt x="21511860" y="4870877"/>
                </a:cubicBezTo>
                <a:cubicBezTo>
                  <a:pt x="21512664" y="4846425"/>
                  <a:pt x="21513472" y="4821967"/>
                  <a:pt x="21514276" y="4797517"/>
                </a:cubicBezTo>
                <a:close/>
                <a:moveTo>
                  <a:pt x="23193276" y="4773877"/>
                </a:moveTo>
                <a:cubicBezTo>
                  <a:pt x="23199064" y="4774400"/>
                  <a:pt x="23204868" y="4777499"/>
                  <a:pt x="23210016" y="4783875"/>
                </a:cubicBezTo>
                <a:cubicBezTo>
                  <a:pt x="23206376" y="4795738"/>
                  <a:pt x="23206696" y="4807050"/>
                  <a:pt x="23203060" y="4818916"/>
                </a:cubicBezTo>
                <a:cubicBezTo>
                  <a:pt x="23187228" y="4821118"/>
                  <a:pt x="23175992" y="4845396"/>
                  <a:pt x="23159356" y="4819327"/>
                </a:cubicBezTo>
                <a:cubicBezTo>
                  <a:pt x="23158636" y="4793879"/>
                  <a:pt x="23175908" y="4772307"/>
                  <a:pt x="23193276" y="4773877"/>
                </a:cubicBezTo>
                <a:close/>
                <a:moveTo>
                  <a:pt x="22370508" y="4769447"/>
                </a:moveTo>
                <a:cubicBezTo>
                  <a:pt x="22402300" y="4774181"/>
                  <a:pt x="22437764" y="4837856"/>
                  <a:pt x="22404048" y="4874541"/>
                </a:cubicBezTo>
                <a:cubicBezTo>
                  <a:pt x="22384592" y="4879984"/>
                  <a:pt x="22365128" y="4885427"/>
                  <a:pt x="22340844" y="4856781"/>
                </a:cubicBezTo>
                <a:lnTo>
                  <a:pt x="22342568" y="4829927"/>
                </a:lnTo>
                <a:lnTo>
                  <a:pt x="22325968" y="4832499"/>
                </a:lnTo>
                <a:cubicBezTo>
                  <a:pt x="22300744" y="4829578"/>
                  <a:pt x="22276028" y="4813305"/>
                  <a:pt x="22270780" y="4783045"/>
                </a:cubicBezTo>
                <a:lnTo>
                  <a:pt x="22353112" y="4796695"/>
                </a:lnTo>
                <a:close/>
                <a:moveTo>
                  <a:pt x="22179176" y="4768124"/>
                </a:moveTo>
                <a:cubicBezTo>
                  <a:pt x="22182760" y="4768758"/>
                  <a:pt x="22186544" y="4770143"/>
                  <a:pt x="22190560" y="4771751"/>
                </a:cubicBezTo>
                <a:cubicBezTo>
                  <a:pt x="22198592" y="4774968"/>
                  <a:pt x="22207548" y="4779082"/>
                  <a:pt x="22217672" y="4779860"/>
                </a:cubicBezTo>
                <a:cubicBezTo>
                  <a:pt x="22214744" y="4811243"/>
                  <a:pt x="22181336" y="4823427"/>
                  <a:pt x="22165380" y="4807847"/>
                </a:cubicBezTo>
                <a:cubicBezTo>
                  <a:pt x="22160060" y="4802652"/>
                  <a:pt x="22156680" y="4794371"/>
                  <a:pt x="22157016" y="4782691"/>
                </a:cubicBezTo>
                <a:cubicBezTo>
                  <a:pt x="22160752" y="4775023"/>
                  <a:pt x="22164724" y="4770875"/>
                  <a:pt x="22169000" y="4769009"/>
                </a:cubicBezTo>
                <a:cubicBezTo>
                  <a:pt x="22172212" y="4767609"/>
                  <a:pt x="22175592" y="4767491"/>
                  <a:pt x="22179176" y="4768124"/>
                </a:cubicBezTo>
                <a:close/>
                <a:moveTo>
                  <a:pt x="21772104" y="4750664"/>
                </a:moveTo>
                <a:cubicBezTo>
                  <a:pt x="21776424" y="4801511"/>
                  <a:pt x="21765676" y="4842267"/>
                  <a:pt x="21742764" y="4875102"/>
                </a:cubicBezTo>
                <a:cubicBezTo>
                  <a:pt x="21719852" y="4907935"/>
                  <a:pt x="21684784" y="4932847"/>
                  <a:pt x="21640460" y="4952015"/>
                </a:cubicBezTo>
                <a:cubicBezTo>
                  <a:pt x="21642928" y="4929465"/>
                  <a:pt x="21647412" y="4907991"/>
                  <a:pt x="21653992" y="4887859"/>
                </a:cubicBezTo>
                <a:cubicBezTo>
                  <a:pt x="21673740" y="4827476"/>
                  <a:pt x="21712372" y="4779235"/>
                  <a:pt x="21772104" y="4750664"/>
                </a:cubicBezTo>
                <a:close/>
                <a:moveTo>
                  <a:pt x="22728204" y="4733416"/>
                </a:moveTo>
                <a:cubicBezTo>
                  <a:pt x="22752708" y="4730001"/>
                  <a:pt x="22757716" y="4762157"/>
                  <a:pt x="22737916" y="4786819"/>
                </a:cubicBezTo>
                <a:cubicBezTo>
                  <a:pt x="22729516" y="4779775"/>
                  <a:pt x="22725160" y="4770800"/>
                  <a:pt x="22723872" y="4761398"/>
                </a:cubicBezTo>
                <a:cubicBezTo>
                  <a:pt x="22722576" y="4752000"/>
                  <a:pt x="22724352" y="4742167"/>
                  <a:pt x="22728204" y="4733416"/>
                </a:cubicBezTo>
                <a:close/>
                <a:moveTo>
                  <a:pt x="22524396" y="4728949"/>
                </a:moveTo>
                <a:cubicBezTo>
                  <a:pt x="22529104" y="4738279"/>
                  <a:pt x="22527372" y="4752836"/>
                  <a:pt x="22522348" y="4765528"/>
                </a:cubicBezTo>
                <a:lnTo>
                  <a:pt x="22503656" y="4787306"/>
                </a:lnTo>
                <a:lnTo>
                  <a:pt x="22500768" y="4797957"/>
                </a:lnTo>
                <a:cubicBezTo>
                  <a:pt x="22497472" y="4801485"/>
                  <a:pt x="22493216" y="4803175"/>
                  <a:pt x="22488572" y="4803419"/>
                </a:cubicBezTo>
                <a:cubicBezTo>
                  <a:pt x="22474636" y="4804143"/>
                  <a:pt x="22457188" y="4791804"/>
                  <a:pt x="22451588" y="4776753"/>
                </a:cubicBezTo>
                <a:cubicBezTo>
                  <a:pt x="22453420" y="4769892"/>
                  <a:pt x="22456348" y="4765671"/>
                  <a:pt x="22460080" y="4763338"/>
                </a:cubicBezTo>
                <a:cubicBezTo>
                  <a:pt x="22465680" y="4759841"/>
                  <a:pt x="22473092" y="4760591"/>
                  <a:pt x="22481320" y="4763067"/>
                </a:cubicBezTo>
                <a:lnTo>
                  <a:pt x="22504848" y="4772145"/>
                </a:lnTo>
                <a:lnTo>
                  <a:pt x="22509880" y="4750137"/>
                </a:lnTo>
                <a:cubicBezTo>
                  <a:pt x="22511508" y="4739407"/>
                  <a:pt x="22514004" y="4731941"/>
                  <a:pt x="22524396" y="4728949"/>
                </a:cubicBezTo>
                <a:close/>
                <a:moveTo>
                  <a:pt x="22937968" y="4684329"/>
                </a:moveTo>
                <a:cubicBezTo>
                  <a:pt x="22949536" y="4683883"/>
                  <a:pt x="22960716" y="4686175"/>
                  <a:pt x="22970528" y="4693344"/>
                </a:cubicBezTo>
                <a:cubicBezTo>
                  <a:pt x="22980336" y="4700507"/>
                  <a:pt x="22988772" y="4712550"/>
                  <a:pt x="22994844" y="4731601"/>
                </a:cubicBezTo>
                <a:cubicBezTo>
                  <a:pt x="22965124" y="4797907"/>
                  <a:pt x="22868360" y="4811505"/>
                  <a:pt x="22866412" y="4739149"/>
                </a:cubicBezTo>
                <a:cubicBezTo>
                  <a:pt x="22866136" y="4728814"/>
                  <a:pt x="22867792" y="4716725"/>
                  <a:pt x="22871856" y="4702785"/>
                </a:cubicBezTo>
                <a:cubicBezTo>
                  <a:pt x="22890160" y="4697065"/>
                  <a:pt x="22914832" y="4685221"/>
                  <a:pt x="22937968" y="4684329"/>
                </a:cubicBezTo>
                <a:close/>
                <a:moveTo>
                  <a:pt x="21976032" y="4668577"/>
                </a:moveTo>
                <a:cubicBezTo>
                  <a:pt x="21984532" y="4677409"/>
                  <a:pt x="21989700" y="4695329"/>
                  <a:pt x="21989124" y="4711751"/>
                </a:cubicBezTo>
                <a:lnTo>
                  <a:pt x="21984484" y="4719183"/>
                </a:lnTo>
                <a:lnTo>
                  <a:pt x="21987140" y="4728265"/>
                </a:lnTo>
                <a:cubicBezTo>
                  <a:pt x="21985636" y="4775582"/>
                  <a:pt x="21933760" y="4807092"/>
                  <a:pt x="21903188" y="4798233"/>
                </a:cubicBezTo>
                <a:lnTo>
                  <a:pt x="21896496" y="4790767"/>
                </a:lnTo>
                <a:lnTo>
                  <a:pt x="21882368" y="4775005"/>
                </a:lnTo>
                <a:lnTo>
                  <a:pt x="21882368" y="4775006"/>
                </a:lnTo>
                <a:lnTo>
                  <a:pt x="21896496" y="4790768"/>
                </a:lnTo>
                <a:lnTo>
                  <a:pt x="21898284" y="4793239"/>
                </a:lnTo>
                <a:cubicBezTo>
                  <a:pt x="21907652" y="4809754"/>
                  <a:pt x="21915644" y="4831146"/>
                  <a:pt x="21920744" y="4853468"/>
                </a:cubicBezTo>
                <a:lnTo>
                  <a:pt x="21923992" y="4895532"/>
                </a:lnTo>
                <a:lnTo>
                  <a:pt x="21926344" y="4899766"/>
                </a:lnTo>
                <a:lnTo>
                  <a:pt x="21924536" y="4902540"/>
                </a:lnTo>
                <a:lnTo>
                  <a:pt x="21925824" y="4919276"/>
                </a:lnTo>
                <a:cubicBezTo>
                  <a:pt x="21923604" y="4939512"/>
                  <a:pt x="21916964" y="4956724"/>
                  <a:pt x="21904372" y="4966967"/>
                </a:cubicBezTo>
                <a:lnTo>
                  <a:pt x="21900476" y="4931818"/>
                </a:lnTo>
                <a:lnTo>
                  <a:pt x="21886364" y="4934502"/>
                </a:lnTo>
                <a:cubicBezTo>
                  <a:pt x="21874240" y="4929618"/>
                  <a:pt x="21865136" y="4911632"/>
                  <a:pt x="21864528" y="4890620"/>
                </a:cubicBezTo>
                <a:lnTo>
                  <a:pt x="21870892" y="4867238"/>
                </a:lnTo>
                <a:lnTo>
                  <a:pt x="21863236" y="4839764"/>
                </a:lnTo>
                <a:lnTo>
                  <a:pt x="21873240" y="4839461"/>
                </a:lnTo>
                <a:lnTo>
                  <a:pt x="21867140" y="4819588"/>
                </a:lnTo>
                <a:cubicBezTo>
                  <a:pt x="21864068" y="4802591"/>
                  <a:pt x="21863500" y="4783968"/>
                  <a:pt x="21867596" y="4762286"/>
                </a:cubicBezTo>
                <a:lnTo>
                  <a:pt x="21882436" y="4771996"/>
                </a:lnTo>
                <a:lnTo>
                  <a:pt x="21882436" y="4771995"/>
                </a:lnTo>
                <a:lnTo>
                  <a:pt x="21882976" y="4747547"/>
                </a:lnTo>
                <a:cubicBezTo>
                  <a:pt x="21894068" y="4730096"/>
                  <a:pt x="21905284" y="4715659"/>
                  <a:pt x="21916980" y="4706099"/>
                </a:cubicBezTo>
                <a:lnTo>
                  <a:pt x="21940224" y="4698378"/>
                </a:lnTo>
                <a:lnTo>
                  <a:pt x="21949720" y="4680653"/>
                </a:lnTo>
                <a:cubicBezTo>
                  <a:pt x="21956028" y="4674661"/>
                  <a:pt x="21964456" y="4670882"/>
                  <a:pt x="21976032" y="4668577"/>
                </a:cubicBezTo>
                <a:close/>
                <a:moveTo>
                  <a:pt x="22742796" y="4662085"/>
                </a:moveTo>
                <a:cubicBezTo>
                  <a:pt x="22756940" y="4704251"/>
                  <a:pt x="22721184" y="4753523"/>
                  <a:pt x="22691908" y="4750323"/>
                </a:cubicBezTo>
                <a:cubicBezTo>
                  <a:pt x="22682148" y="4749261"/>
                  <a:pt x="22673108" y="4742373"/>
                  <a:pt x="22666880" y="4727447"/>
                </a:cubicBezTo>
                <a:cubicBezTo>
                  <a:pt x="22667280" y="4714059"/>
                  <a:pt x="22670000" y="4704837"/>
                  <a:pt x="22674404" y="4698143"/>
                </a:cubicBezTo>
                <a:cubicBezTo>
                  <a:pt x="22681016" y="4688103"/>
                  <a:pt x="22691424" y="4683762"/>
                  <a:pt x="22703524" y="4679589"/>
                </a:cubicBezTo>
                <a:cubicBezTo>
                  <a:pt x="22715628" y="4675423"/>
                  <a:pt x="22729420" y="4671430"/>
                  <a:pt x="22742796" y="4662085"/>
                </a:cubicBezTo>
                <a:close/>
                <a:moveTo>
                  <a:pt x="24111660" y="4649743"/>
                </a:moveTo>
                <a:cubicBezTo>
                  <a:pt x="24119904" y="4652754"/>
                  <a:pt x="24128308" y="4661281"/>
                  <a:pt x="24136752" y="4671185"/>
                </a:cubicBezTo>
                <a:cubicBezTo>
                  <a:pt x="24132996" y="4682801"/>
                  <a:pt x="24133312" y="4693839"/>
                  <a:pt x="24129556" y="4705447"/>
                </a:cubicBezTo>
                <a:cubicBezTo>
                  <a:pt x="24117600" y="4715429"/>
                  <a:pt x="24089016" y="4705901"/>
                  <a:pt x="24083656" y="4685343"/>
                </a:cubicBezTo>
                <a:cubicBezTo>
                  <a:pt x="24081864" y="4678490"/>
                  <a:pt x="24082652" y="4670413"/>
                  <a:pt x="24087504" y="4661425"/>
                </a:cubicBezTo>
                <a:cubicBezTo>
                  <a:pt x="24095320" y="4649249"/>
                  <a:pt x="24103412" y="4646738"/>
                  <a:pt x="24111660" y="4649743"/>
                </a:cubicBezTo>
                <a:close/>
                <a:moveTo>
                  <a:pt x="23836524" y="4647235"/>
                </a:moveTo>
                <a:cubicBezTo>
                  <a:pt x="23898324" y="4635345"/>
                  <a:pt x="23955328" y="4861631"/>
                  <a:pt x="23781492" y="4759497"/>
                </a:cubicBezTo>
                <a:cubicBezTo>
                  <a:pt x="23794788" y="4681621"/>
                  <a:pt x="23815920" y="4651195"/>
                  <a:pt x="23836524" y="4647235"/>
                </a:cubicBezTo>
                <a:close/>
                <a:moveTo>
                  <a:pt x="20487624" y="4634745"/>
                </a:moveTo>
                <a:lnTo>
                  <a:pt x="20477660" y="4639719"/>
                </a:lnTo>
                <a:lnTo>
                  <a:pt x="20467492" y="4649940"/>
                </a:lnTo>
                <a:lnTo>
                  <a:pt x="20477660" y="4639720"/>
                </a:lnTo>
                <a:cubicBezTo>
                  <a:pt x="20482804" y="4636790"/>
                  <a:pt x="20486336" y="4635478"/>
                  <a:pt x="20487624" y="4634745"/>
                </a:cubicBezTo>
                <a:close/>
                <a:moveTo>
                  <a:pt x="20868312" y="4626265"/>
                </a:moveTo>
                <a:cubicBezTo>
                  <a:pt x="20887392" y="4631100"/>
                  <a:pt x="20898536" y="4682518"/>
                  <a:pt x="20900628" y="4700893"/>
                </a:cubicBezTo>
                <a:cubicBezTo>
                  <a:pt x="20895748" y="4703499"/>
                  <a:pt x="20889780" y="4702759"/>
                  <a:pt x="20883612" y="4699760"/>
                </a:cubicBezTo>
                <a:cubicBezTo>
                  <a:pt x="20865116" y="4690738"/>
                  <a:pt x="20844820" y="4661249"/>
                  <a:pt x="20846628" y="4639907"/>
                </a:cubicBezTo>
                <a:cubicBezTo>
                  <a:pt x="20854708" y="4628217"/>
                  <a:pt x="20861952" y="4624654"/>
                  <a:pt x="20868312" y="4626265"/>
                </a:cubicBezTo>
                <a:close/>
                <a:moveTo>
                  <a:pt x="20528084" y="4608135"/>
                </a:moveTo>
                <a:lnTo>
                  <a:pt x="20523316" y="4611262"/>
                </a:lnTo>
                <a:lnTo>
                  <a:pt x="20491280" y="4629224"/>
                </a:lnTo>
                <a:lnTo>
                  <a:pt x="20516344" y="4615172"/>
                </a:lnTo>
                <a:lnTo>
                  <a:pt x="20523316" y="4611263"/>
                </a:lnTo>
                <a:lnTo>
                  <a:pt x="20525316" y="4609952"/>
                </a:lnTo>
                <a:close/>
                <a:moveTo>
                  <a:pt x="1296470" y="4602829"/>
                </a:moveTo>
                <a:lnTo>
                  <a:pt x="1342586" y="4610179"/>
                </a:lnTo>
                <a:lnTo>
                  <a:pt x="1342586" y="4610173"/>
                </a:lnTo>
                <a:lnTo>
                  <a:pt x="1296546" y="4602835"/>
                </a:lnTo>
                <a:close/>
                <a:moveTo>
                  <a:pt x="21970432" y="4581683"/>
                </a:moveTo>
                <a:cubicBezTo>
                  <a:pt x="21976868" y="4582989"/>
                  <a:pt x="21983312" y="4586440"/>
                  <a:pt x="21989124" y="4591689"/>
                </a:cubicBezTo>
                <a:cubicBezTo>
                  <a:pt x="21979056" y="4620453"/>
                  <a:pt x="21963708" y="4629318"/>
                  <a:pt x="21941884" y="4630445"/>
                </a:cubicBezTo>
                <a:cubicBezTo>
                  <a:pt x="21939244" y="4620497"/>
                  <a:pt x="21946796" y="4598917"/>
                  <a:pt x="21951836" y="4584538"/>
                </a:cubicBezTo>
                <a:cubicBezTo>
                  <a:pt x="21957588" y="4581211"/>
                  <a:pt x="21964008" y="4580374"/>
                  <a:pt x="21970432" y="4581683"/>
                </a:cubicBezTo>
                <a:close/>
                <a:moveTo>
                  <a:pt x="1335220" y="4568300"/>
                </a:moveTo>
                <a:lnTo>
                  <a:pt x="1335222" y="4568307"/>
                </a:lnTo>
                <a:lnTo>
                  <a:pt x="1346286" y="4570064"/>
                </a:lnTo>
                <a:lnTo>
                  <a:pt x="1346286" y="4570058"/>
                </a:lnTo>
                <a:close/>
                <a:moveTo>
                  <a:pt x="1301978" y="4543654"/>
                </a:moveTo>
                <a:lnTo>
                  <a:pt x="1301976" y="4543660"/>
                </a:lnTo>
                <a:lnTo>
                  <a:pt x="1317304" y="4546101"/>
                </a:lnTo>
                <a:cubicBezTo>
                  <a:pt x="1332674" y="4548553"/>
                  <a:pt x="1332674" y="4548553"/>
                  <a:pt x="1332674" y="4548553"/>
                </a:cubicBezTo>
                <a:lnTo>
                  <a:pt x="1327378" y="4567054"/>
                </a:lnTo>
                <a:lnTo>
                  <a:pt x="1318288" y="4598798"/>
                </a:lnTo>
                <a:lnTo>
                  <a:pt x="1307850" y="4603703"/>
                </a:lnTo>
                <a:lnTo>
                  <a:pt x="1307892" y="4603706"/>
                </a:lnTo>
                <a:cubicBezTo>
                  <a:pt x="1311580" y="4603355"/>
                  <a:pt x="1315114" y="4602041"/>
                  <a:pt x="1318336" y="4598799"/>
                </a:cubicBezTo>
                <a:lnTo>
                  <a:pt x="1327424" y="4567055"/>
                </a:lnTo>
                <a:lnTo>
                  <a:pt x="1332720" y="4548554"/>
                </a:lnTo>
                <a:cubicBezTo>
                  <a:pt x="1332720" y="4548554"/>
                  <a:pt x="1332720" y="4548554"/>
                  <a:pt x="1317350" y="4546102"/>
                </a:cubicBezTo>
                <a:cubicBezTo>
                  <a:pt x="1317350" y="4546102"/>
                  <a:pt x="1301978" y="4543654"/>
                  <a:pt x="1301978" y="4543654"/>
                </a:cubicBezTo>
                <a:close/>
                <a:moveTo>
                  <a:pt x="1150778" y="4538898"/>
                </a:moveTo>
                <a:lnTo>
                  <a:pt x="1150784" y="4538905"/>
                </a:lnTo>
                <a:lnTo>
                  <a:pt x="1166104" y="4541347"/>
                </a:lnTo>
                <a:cubicBezTo>
                  <a:pt x="1181472" y="4543799"/>
                  <a:pt x="1181472" y="4543799"/>
                  <a:pt x="1181472" y="4543799"/>
                </a:cubicBezTo>
                <a:lnTo>
                  <a:pt x="1210292" y="4548392"/>
                </a:lnTo>
                <a:cubicBezTo>
                  <a:pt x="1204528" y="4547471"/>
                  <a:pt x="1204528" y="4547471"/>
                  <a:pt x="1212212" y="4548697"/>
                </a:cubicBezTo>
                <a:lnTo>
                  <a:pt x="1242958" y="4553597"/>
                </a:lnTo>
                <a:cubicBezTo>
                  <a:pt x="1242958" y="4553597"/>
                  <a:pt x="1242958" y="4553597"/>
                  <a:pt x="1258324" y="4556046"/>
                </a:cubicBezTo>
                <a:lnTo>
                  <a:pt x="1273692" y="4558497"/>
                </a:lnTo>
                <a:lnTo>
                  <a:pt x="1267094" y="4597675"/>
                </a:lnTo>
                <a:lnTo>
                  <a:pt x="1267140" y="4597666"/>
                </a:lnTo>
                <a:lnTo>
                  <a:pt x="1273740" y="4558498"/>
                </a:lnTo>
                <a:lnTo>
                  <a:pt x="1258370" y="4556047"/>
                </a:lnTo>
                <a:cubicBezTo>
                  <a:pt x="1243002" y="4553598"/>
                  <a:pt x="1243002" y="4553598"/>
                  <a:pt x="1243002" y="4553598"/>
                </a:cubicBezTo>
                <a:lnTo>
                  <a:pt x="1212258" y="4548698"/>
                </a:lnTo>
                <a:cubicBezTo>
                  <a:pt x="1204574" y="4547472"/>
                  <a:pt x="1204574" y="4547472"/>
                  <a:pt x="1210338" y="4548393"/>
                </a:cubicBezTo>
                <a:lnTo>
                  <a:pt x="1181518" y="4543800"/>
                </a:lnTo>
                <a:cubicBezTo>
                  <a:pt x="1181518" y="4543800"/>
                  <a:pt x="1181518" y="4543800"/>
                  <a:pt x="1166150" y="4541348"/>
                </a:cubicBezTo>
                <a:cubicBezTo>
                  <a:pt x="1166150" y="4541348"/>
                  <a:pt x="1150778" y="4538898"/>
                  <a:pt x="1150778" y="4538898"/>
                </a:cubicBezTo>
                <a:close/>
                <a:moveTo>
                  <a:pt x="1379132" y="4536393"/>
                </a:moveTo>
                <a:lnTo>
                  <a:pt x="1378784" y="4555901"/>
                </a:lnTo>
                <a:lnTo>
                  <a:pt x="1380214" y="4556131"/>
                </a:lnTo>
                <a:lnTo>
                  <a:pt x="1380214" y="4556124"/>
                </a:lnTo>
                <a:lnTo>
                  <a:pt x="1378828" y="4555901"/>
                </a:lnTo>
                <a:lnTo>
                  <a:pt x="1379166" y="4537002"/>
                </a:lnTo>
                <a:close/>
                <a:moveTo>
                  <a:pt x="22968212" y="4519777"/>
                </a:moveTo>
                <a:cubicBezTo>
                  <a:pt x="22975948" y="4592419"/>
                  <a:pt x="22860412" y="4676795"/>
                  <a:pt x="22812500" y="4611930"/>
                </a:cubicBezTo>
                <a:cubicBezTo>
                  <a:pt x="22867424" y="4567597"/>
                  <a:pt x="22913504" y="4545193"/>
                  <a:pt x="22968212" y="4519777"/>
                </a:cubicBezTo>
                <a:close/>
                <a:moveTo>
                  <a:pt x="773888" y="4519533"/>
                </a:moveTo>
                <a:cubicBezTo>
                  <a:pt x="789260" y="4521978"/>
                  <a:pt x="804628" y="4524432"/>
                  <a:pt x="783798" y="4581155"/>
                </a:cubicBezTo>
                <a:lnTo>
                  <a:pt x="783850" y="4581137"/>
                </a:lnTo>
                <a:lnTo>
                  <a:pt x="793246" y="4547941"/>
                </a:lnTo>
                <a:cubicBezTo>
                  <a:pt x="795742" y="4531452"/>
                  <a:pt x="791450" y="4525138"/>
                  <a:pt x="784898" y="4522217"/>
                </a:cubicBezTo>
                <a:lnTo>
                  <a:pt x="774008" y="4519552"/>
                </a:lnTo>
                <a:close/>
                <a:moveTo>
                  <a:pt x="20658912" y="4515217"/>
                </a:moveTo>
                <a:lnTo>
                  <a:pt x="20657240" y="4519696"/>
                </a:lnTo>
                <a:lnTo>
                  <a:pt x="20657416" y="4519229"/>
                </a:lnTo>
                <a:close/>
                <a:moveTo>
                  <a:pt x="1297688" y="4502277"/>
                </a:moveTo>
                <a:lnTo>
                  <a:pt x="1300820" y="4513454"/>
                </a:lnTo>
                <a:cubicBezTo>
                  <a:pt x="1300136" y="4520850"/>
                  <a:pt x="1298494" y="4528094"/>
                  <a:pt x="1296062" y="4533335"/>
                </a:cubicBezTo>
                <a:lnTo>
                  <a:pt x="1286568" y="4541202"/>
                </a:lnTo>
                <a:lnTo>
                  <a:pt x="1286608" y="4541208"/>
                </a:lnTo>
                <a:cubicBezTo>
                  <a:pt x="1294292" y="4542428"/>
                  <a:pt x="1299500" y="4528248"/>
                  <a:pt x="1300866" y="4513455"/>
                </a:cubicBezTo>
                <a:lnTo>
                  <a:pt x="1297736" y="4502285"/>
                </a:lnTo>
                <a:close/>
                <a:moveTo>
                  <a:pt x="1292022" y="4482031"/>
                </a:moveTo>
                <a:lnTo>
                  <a:pt x="1296968" y="4499689"/>
                </a:lnTo>
                <a:lnTo>
                  <a:pt x="1297002" y="4499658"/>
                </a:lnTo>
                <a:lnTo>
                  <a:pt x="1292070" y="4482039"/>
                </a:lnTo>
                <a:close/>
                <a:moveTo>
                  <a:pt x="20613024" y="4475517"/>
                </a:moveTo>
                <a:lnTo>
                  <a:pt x="20602796" y="4480193"/>
                </a:lnTo>
                <a:lnTo>
                  <a:pt x="20613024" y="4475518"/>
                </a:lnTo>
                <a:lnTo>
                  <a:pt x="20621664" y="4486167"/>
                </a:lnTo>
                <a:lnTo>
                  <a:pt x="20658916" y="4515216"/>
                </a:lnTo>
                <a:lnTo>
                  <a:pt x="20658916" y="4515215"/>
                </a:lnTo>
                <a:lnTo>
                  <a:pt x="20621664" y="4486166"/>
                </a:lnTo>
                <a:close/>
                <a:moveTo>
                  <a:pt x="23635932" y="4475305"/>
                </a:moveTo>
                <a:cubicBezTo>
                  <a:pt x="23642164" y="4474291"/>
                  <a:pt x="23648112" y="4476024"/>
                  <a:pt x="23653844" y="4479757"/>
                </a:cubicBezTo>
                <a:cubicBezTo>
                  <a:pt x="23665316" y="4487231"/>
                  <a:pt x="23675952" y="4502706"/>
                  <a:pt x="23686384" y="4520189"/>
                </a:cubicBezTo>
                <a:lnTo>
                  <a:pt x="23679244" y="4539638"/>
                </a:lnTo>
                <a:lnTo>
                  <a:pt x="23734964" y="4520813"/>
                </a:lnTo>
                <a:cubicBezTo>
                  <a:pt x="23747836" y="4521739"/>
                  <a:pt x="23759484" y="4526759"/>
                  <a:pt x="23767548" y="4537007"/>
                </a:cubicBezTo>
                <a:cubicBezTo>
                  <a:pt x="23724300" y="4614179"/>
                  <a:pt x="23686928" y="4577119"/>
                  <a:pt x="23649808" y="4592535"/>
                </a:cubicBezTo>
                <a:lnTo>
                  <a:pt x="23663728" y="4565631"/>
                </a:lnTo>
                <a:lnTo>
                  <a:pt x="23631856" y="4559098"/>
                </a:lnTo>
                <a:cubicBezTo>
                  <a:pt x="23618960" y="4550218"/>
                  <a:pt x="23608008" y="4536159"/>
                  <a:pt x="23606064" y="4520335"/>
                </a:cubicBezTo>
                <a:cubicBezTo>
                  <a:pt x="23604772" y="4509793"/>
                  <a:pt x="23607484" y="4498466"/>
                  <a:pt x="23616296" y="4487373"/>
                </a:cubicBezTo>
                <a:cubicBezTo>
                  <a:pt x="23623180" y="4480099"/>
                  <a:pt x="23629700" y="4476325"/>
                  <a:pt x="23635932" y="4475305"/>
                </a:cubicBezTo>
                <a:close/>
                <a:moveTo>
                  <a:pt x="23794388" y="4471439"/>
                </a:moveTo>
                <a:cubicBezTo>
                  <a:pt x="23800632" y="4468841"/>
                  <a:pt x="23808420" y="4468819"/>
                  <a:pt x="23817624" y="4472441"/>
                </a:cubicBezTo>
                <a:cubicBezTo>
                  <a:pt x="23813216" y="4506767"/>
                  <a:pt x="23808800" y="4541092"/>
                  <a:pt x="23783768" y="4535249"/>
                </a:cubicBezTo>
                <a:cubicBezTo>
                  <a:pt x="23770880" y="4510145"/>
                  <a:pt x="23775660" y="4479226"/>
                  <a:pt x="23794388" y="4471439"/>
                </a:cubicBezTo>
                <a:close/>
                <a:moveTo>
                  <a:pt x="20257588" y="4434836"/>
                </a:moveTo>
                <a:lnTo>
                  <a:pt x="20257060" y="4436267"/>
                </a:lnTo>
                <a:cubicBezTo>
                  <a:pt x="20257060" y="4436267"/>
                  <a:pt x="20257060" y="4436267"/>
                  <a:pt x="20257524" y="4435005"/>
                </a:cubicBezTo>
                <a:close/>
                <a:moveTo>
                  <a:pt x="23393072" y="4424447"/>
                </a:moveTo>
                <a:cubicBezTo>
                  <a:pt x="23502644" y="4440910"/>
                  <a:pt x="23571696" y="4659829"/>
                  <a:pt x="23498828" y="4771143"/>
                </a:cubicBezTo>
                <a:cubicBezTo>
                  <a:pt x="23474908" y="4769404"/>
                  <a:pt x="23453544" y="4761253"/>
                  <a:pt x="23434996" y="4748239"/>
                </a:cubicBezTo>
                <a:lnTo>
                  <a:pt x="23392612" y="4701191"/>
                </a:lnTo>
                <a:lnTo>
                  <a:pt x="23388064" y="4710837"/>
                </a:lnTo>
                <a:cubicBezTo>
                  <a:pt x="23378892" y="4736827"/>
                  <a:pt x="23371304" y="4763059"/>
                  <a:pt x="23360456" y="4790907"/>
                </a:cubicBezTo>
                <a:cubicBezTo>
                  <a:pt x="23347800" y="4789020"/>
                  <a:pt x="23335524" y="4778772"/>
                  <a:pt x="23317708" y="4750865"/>
                </a:cubicBezTo>
                <a:cubicBezTo>
                  <a:pt x="23357420" y="4718899"/>
                  <a:pt x="23329068" y="4686263"/>
                  <a:pt x="23329244" y="4656697"/>
                </a:cubicBezTo>
                <a:cubicBezTo>
                  <a:pt x="23329304" y="4646841"/>
                  <a:pt x="23332532" y="4637325"/>
                  <a:pt x="23342508" y="4628291"/>
                </a:cubicBezTo>
                <a:lnTo>
                  <a:pt x="23366668" y="4621191"/>
                </a:lnTo>
                <a:lnTo>
                  <a:pt x="23352012" y="4569918"/>
                </a:lnTo>
                <a:cubicBezTo>
                  <a:pt x="23349420" y="4523431"/>
                  <a:pt x="23356692" y="4474939"/>
                  <a:pt x="23375088" y="4431633"/>
                </a:cubicBezTo>
                <a:cubicBezTo>
                  <a:pt x="23383416" y="4433785"/>
                  <a:pt x="23391740" y="4435936"/>
                  <a:pt x="23393072" y="4424447"/>
                </a:cubicBezTo>
                <a:close/>
                <a:moveTo>
                  <a:pt x="877026" y="4415883"/>
                </a:moveTo>
                <a:lnTo>
                  <a:pt x="877264" y="4418084"/>
                </a:lnTo>
                <a:lnTo>
                  <a:pt x="877642" y="4422435"/>
                </a:lnTo>
                <a:lnTo>
                  <a:pt x="877674" y="4426720"/>
                </a:lnTo>
                <a:lnTo>
                  <a:pt x="873016" y="4453754"/>
                </a:lnTo>
                <a:lnTo>
                  <a:pt x="869136" y="4459793"/>
                </a:lnTo>
                <a:lnTo>
                  <a:pt x="863910" y="4465208"/>
                </a:lnTo>
                <a:lnTo>
                  <a:pt x="840844" y="4470150"/>
                </a:lnTo>
                <a:lnTo>
                  <a:pt x="840872" y="4470155"/>
                </a:lnTo>
                <a:cubicBezTo>
                  <a:pt x="849520" y="4471532"/>
                  <a:pt x="856194" y="4470485"/>
                  <a:pt x="861336" y="4467875"/>
                </a:cubicBezTo>
                <a:lnTo>
                  <a:pt x="863910" y="4465208"/>
                </a:lnTo>
                <a:lnTo>
                  <a:pt x="865936" y="4464774"/>
                </a:lnTo>
                <a:lnTo>
                  <a:pt x="869136" y="4459793"/>
                </a:lnTo>
                <a:lnTo>
                  <a:pt x="872592" y="4456212"/>
                </a:lnTo>
                <a:lnTo>
                  <a:pt x="873016" y="4453754"/>
                </a:lnTo>
                <a:lnTo>
                  <a:pt x="874700" y="4451131"/>
                </a:lnTo>
                <a:cubicBezTo>
                  <a:pt x="876522" y="4445880"/>
                  <a:pt x="877386" y="4440214"/>
                  <a:pt x="877730" y="4434992"/>
                </a:cubicBezTo>
                <a:lnTo>
                  <a:pt x="877674" y="4426720"/>
                </a:lnTo>
                <a:lnTo>
                  <a:pt x="877900" y="4425397"/>
                </a:lnTo>
                <a:lnTo>
                  <a:pt x="877642" y="4422435"/>
                </a:lnTo>
                <a:lnTo>
                  <a:pt x="877636" y="4421521"/>
                </a:lnTo>
                <a:lnTo>
                  <a:pt x="877264" y="4418084"/>
                </a:lnTo>
                <a:lnTo>
                  <a:pt x="877074" y="4415891"/>
                </a:lnTo>
                <a:close/>
                <a:moveTo>
                  <a:pt x="20265848" y="4412337"/>
                </a:moveTo>
                <a:lnTo>
                  <a:pt x="20265632" y="4412924"/>
                </a:lnTo>
                <a:lnTo>
                  <a:pt x="20262544" y="4421339"/>
                </a:lnTo>
                <a:lnTo>
                  <a:pt x="20265436" y="4413465"/>
                </a:lnTo>
                <a:lnTo>
                  <a:pt x="20265632" y="4412924"/>
                </a:lnTo>
                <a:lnTo>
                  <a:pt x="20265636" y="4412915"/>
                </a:lnTo>
                <a:close/>
                <a:moveTo>
                  <a:pt x="24071704" y="4411980"/>
                </a:moveTo>
                <a:cubicBezTo>
                  <a:pt x="24066000" y="4500835"/>
                  <a:pt x="24020836" y="4525163"/>
                  <a:pt x="23961728" y="4531705"/>
                </a:cubicBezTo>
                <a:cubicBezTo>
                  <a:pt x="23959052" y="4482011"/>
                  <a:pt x="23968996" y="4451081"/>
                  <a:pt x="23988388" y="4433072"/>
                </a:cubicBezTo>
                <a:cubicBezTo>
                  <a:pt x="24007784" y="4415065"/>
                  <a:pt x="24036616" y="4409981"/>
                  <a:pt x="24071704" y="4411980"/>
                </a:cubicBezTo>
                <a:close/>
                <a:moveTo>
                  <a:pt x="784808" y="4401182"/>
                </a:moveTo>
                <a:cubicBezTo>
                  <a:pt x="779348" y="4460355"/>
                  <a:pt x="779348" y="4460355"/>
                  <a:pt x="779348" y="4460355"/>
                </a:cubicBezTo>
                <a:cubicBezTo>
                  <a:pt x="778326" y="4471451"/>
                  <a:pt x="777494" y="4480466"/>
                  <a:pt x="777020" y="4487823"/>
                </a:cubicBezTo>
                <a:lnTo>
                  <a:pt x="776986" y="4491240"/>
                </a:lnTo>
                <a:lnTo>
                  <a:pt x="776720" y="4494645"/>
                </a:lnTo>
                <a:lnTo>
                  <a:pt x="776930" y="4496821"/>
                </a:lnTo>
                <a:lnTo>
                  <a:pt x="776842" y="4505343"/>
                </a:lnTo>
                <a:lnTo>
                  <a:pt x="777904" y="4506953"/>
                </a:lnTo>
                <a:lnTo>
                  <a:pt x="778460" y="4512749"/>
                </a:lnTo>
                <a:lnTo>
                  <a:pt x="786870" y="4520566"/>
                </a:lnTo>
                <a:lnTo>
                  <a:pt x="786942" y="4520675"/>
                </a:lnTo>
                <a:lnTo>
                  <a:pt x="804510" y="4524407"/>
                </a:lnTo>
                <a:lnTo>
                  <a:pt x="804674" y="4524433"/>
                </a:lnTo>
                <a:lnTo>
                  <a:pt x="804678" y="4524440"/>
                </a:lnTo>
                <a:lnTo>
                  <a:pt x="831526" y="4528718"/>
                </a:lnTo>
                <a:cubicBezTo>
                  <a:pt x="839212" y="4529943"/>
                  <a:pt x="843054" y="4530555"/>
                  <a:pt x="835368" y="4529328"/>
                </a:cubicBezTo>
                <a:cubicBezTo>
                  <a:pt x="850740" y="4531781"/>
                  <a:pt x="881476" y="4536682"/>
                  <a:pt x="881476" y="4536682"/>
                </a:cubicBezTo>
                <a:cubicBezTo>
                  <a:pt x="896846" y="4539129"/>
                  <a:pt x="896846" y="4539129"/>
                  <a:pt x="912218" y="4541581"/>
                </a:cubicBezTo>
                <a:cubicBezTo>
                  <a:pt x="927588" y="4544029"/>
                  <a:pt x="989070" y="4553831"/>
                  <a:pt x="1019808" y="4558730"/>
                </a:cubicBezTo>
                <a:cubicBezTo>
                  <a:pt x="1019808" y="4558730"/>
                  <a:pt x="1023650" y="4559343"/>
                  <a:pt x="1027494" y="4559955"/>
                </a:cubicBezTo>
                <a:lnTo>
                  <a:pt x="1033350" y="4560888"/>
                </a:lnTo>
                <a:lnTo>
                  <a:pt x="1037096" y="4561486"/>
                </a:lnTo>
                <a:cubicBezTo>
                  <a:pt x="1042862" y="4562404"/>
                  <a:pt x="1050546" y="4563629"/>
                  <a:pt x="1050546" y="4563629"/>
                </a:cubicBezTo>
                <a:lnTo>
                  <a:pt x="1178288" y="4583989"/>
                </a:lnTo>
                <a:lnTo>
                  <a:pt x="1178284" y="4583982"/>
                </a:lnTo>
                <a:lnTo>
                  <a:pt x="1050592" y="4563630"/>
                </a:lnTo>
                <a:cubicBezTo>
                  <a:pt x="1050592" y="4563630"/>
                  <a:pt x="1042908" y="4562405"/>
                  <a:pt x="1037144" y="4561487"/>
                </a:cubicBezTo>
                <a:lnTo>
                  <a:pt x="1033396" y="4560889"/>
                </a:lnTo>
                <a:lnTo>
                  <a:pt x="1027540" y="4559956"/>
                </a:lnTo>
                <a:cubicBezTo>
                  <a:pt x="1023696" y="4559344"/>
                  <a:pt x="1019854" y="4558731"/>
                  <a:pt x="1019854" y="4558731"/>
                </a:cubicBezTo>
                <a:cubicBezTo>
                  <a:pt x="989116" y="4553832"/>
                  <a:pt x="927636" y="4544030"/>
                  <a:pt x="912266" y="4541582"/>
                </a:cubicBezTo>
                <a:cubicBezTo>
                  <a:pt x="896894" y="4539130"/>
                  <a:pt x="896894" y="4539130"/>
                  <a:pt x="881522" y="4536683"/>
                </a:cubicBezTo>
                <a:cubicBezTo>
                  <a:pt x="881522" y="4536683"/>
                  <a:pt x="850788" y="4531782"/>
                  <a:pt x="835416" y="4529329"/>
                </a:cubicBezTo>
                <a:cubicBezTo>
                  <a:pt x="850788" y="4531782"/>
                  <a:pt x="820044" y="4526882"/>
                  <a:pt x="804676" y="4524433"/>
                </a:cubicBezTo>
                <a:cubicBezTo>
                  <a:pt x="796990" y="4523208"/>
                  <a:pt x="791226" y="4522290"/>
                  <a:pt x="786990" y="4520676"/>
                </a:cubicBezTo>
                <a:lnTo>
                  <a:pt x="786870" y="4520566"/>
                </a:lnTo>
                <a:lnTo>
                  <a:pt x="777904" y="4506953"/>
                </a:lnTo>
                <a:lnTo>
                  <a:pt x="776930" y="4496821"/>
                </a:lnTo>
                <a:lnTo>
                  <a:pt x="776986" y="4491240"/>
                </a:lnTo>
                <a:lnTo>
                  <a:pt x="779396" y="4460356"/>
                </a:lnTo>
                <a:cubicBezTo>
                  <a:pt x="779396" y="4460356"/>
                  <a:pt x="779396" y="4460356"/>
                  <a:pt x="781700" y="4435392"/>
                </a:cubicBezTo>
                <a:lnTo>
                  <a:pt x="784854" y="4401189"/>
                </a:lnTo>
                <a:close/>
                <a:moveTo>
                  <a:pt x="21863956" y="4393650"/>
                </a:moveTo>
                <a:cubicBezTo>
                  <a:pt x="21870336" y="4395920"/>
                  <a:pt x="21876220" y="4394231"/>
                  <a:pt x="21882356" y="4394525"/>
                </a:cubicBezTo>
                <a:cubicBezTo>
                  <a:pt x="21888488" y="4394817"/>
                  <a:pt x="21894868" y="4397081"/>
                  <a:pt x="21902256" y="4407254"/>
                </a:cubicBezTo>
                <a:cubicBezTo>
                  <a:pt x="21892488" y="4426435"/>
                  <a:pt x="21881724" y="4437711"/>
                  <a:pt x="21871956" y="4456889"/>
                </a:cubicBezTo>
                <a:cubicBezTo>
                  <a:pt x="21846424" y="4447819"/>
                  <a:pt x="21855188" y="4420736"/>
                  <a:pt x="21863956" y="4393650"/>
                </a:cubicBezTo>
                <a:close/>
                <a:moveTo>
                  <a:pt x="20881648" y="4367615"/>
                </a:moveTo>
                <a:cubicBezTo>
                  <a:pt x="20911364" y="4439593"/>
                  <a:pt x="20950748" y="4502221"/>
                  <a:pt x="20936948" y="4616297"/>
                </a:cubicBezTo>
                <a:cubicBezTo>
                  <a:pt x="20918984" y="4623598"/>
                  <a:pt x="20901720" y="4660446"/>
                  <a:pt x="20879608" y="4631473"/>
                </a:cubicBezTo>
                <a:cubicBezTo>
                  <a:pt x="20888932" y="4607347"/>
                  <a:pt x="20890528" y="4583139"/>
                  <a:pt x="20888472" y="4559315"/>
                </a:cubicBezTo>
                <a:lnTo>
                  <a:pt x="20887232" y="4552663"/>
                </a:lnTo>
                <a:lnTo>
                  <a:pt x="20886516" y="4553768"/>
                </a:lnTo>
                <a:cubicBezTo>
                  <a:pt x="20879800" y="4559079"/>
                  <a:pt x="20871204" y="4561475"/>
                  <a:pt x="20859964" y="4559801"/>
                </a:cubicBezTo>
                <a:cubicBezTo>
                  <a:pt x="20836892" y="4534289"/>
                  <a:pt x="20833064" y="4505724"/>
                  <a:pt x="20839536" y="4482987"/>
                </a:cubicBezTo>
                <a:cubicBezTo>
                  <a:pt x="20842772" y="4471619"/>
                  <a:pt x="20848584" y="4461703"/>
                  <a:pt x="20855860" y="4454348"/>
                </a:cubicBezTo>
                <a:lnTo>
                  <a:pt x="20868700" y="4447562"/>
                </a:lnTo>
                <a:lnTo>
                  <a:pt x="20865008" y="4424631"/>
                </a:lnTo>
                <a:cubicBezTo>
                  <a:pt x="20864680" y="4404169"/>
                  <a:pt x="20868868" y="4385017"/>
                  <a:pt x="20881648" y="4367615"/>
                </a:cubicBezTo>
                <a:close/>
                <a:moveTo>
                  <a:pt x="20444160" y="4367560"/>
                </a:moveTo>
                <a:lnTo>
                  <a:pt x="20444160" y="4367561"/>
                </a:lnTo>
                <a:lnTo>
                  <a:pt x="20458248" y="4401003"/>
                </a:lnTo>
                <a:lnTo>
                  <a:pt x="20481208" y="4412344"/>
                </a:lnTo>
                <a:lnTo>
                  <a:pt x="20481268" y="4434239"/>
                </a:lnTo>
                <a:cubicBezTo>
                  <a:pt x="20491252" y="4443764"/>
                  <a:pt x="20501544" y="4446191"/>
                  <a:pt x="20511116" y="4443686"/>
                </a:cubicBezTo>
                <a:cubicBezTo>
                  <a:pt x="20518296" y="4441807"/>
                  <a:pt x="20525072" y="4437157"/>
                  <a:pt x="20531012" y="4430651"/>
                </a:cubicBezTo>
                <a:lnTo>
                  <a:pt x="20533784" y="4426152"/>
                </a:lnTo>
                <a:lnTo>
                  <a:pt x="20531012" y="4430650"/>
                </a:lnTo>
                <a:cubicBezTo>
                  <a:pt x="20525072" y="4437156"/>
                  <a:pt x="20518296" y="4441806"/>
                  <a:pt x="20511116" y="4443685"/>
                </a:cubicBezTo>
                <a:cubicBezTo>
                  <a:pt x="20501544" y="4446190"/>
                  <a:pt x="20491252" y="4443763"/>
                  <a:pt x="20481268" y="4434238"/>
                </a:cubicBezTo>
                <a:lnTo>
                  <a:pt x="20481208" y="4412343"/>
                </a:lnTo>
                <a:lnTo>
                  <a:pt x="20458248" y="4401002"/>
                </a:lnTo>
                <a:close/>
                <a:moveTo>
                  <a:pt x="148978" y="4359905"/>
                </a:moveTo>
                <a:cubicBezTo>
                  <a:pt x="164346" y="4362357"/>
                  <a:pt x="164346" y="4362357"/>
                  <a:pt x="164346" y="4362357"/>
                </a:cubicBezTo>
                <a:cubicBezTo>
                  <a:pt x="164346" y="4362357"/>
                  <a:pt x="164346" y="4362357"/>
                  <a:pt x="179718" y="4364809"/>
                </a:cubicBezTo>
                <a:cubicBezTo>
                  <a:pt x="189626" y="4426431"/>
                  <a:pt x="210458" y="4369707"/>
                  <a:pt x="225830" y="4372155"/>
                </a:cubicBezTo>
                <a:cubicBezTo>
                  <a:pt x="204998" y="4428883"/>
                  <a:pt x="220370" y="4431331"/>
                  <a:pt x="204998" y="4428883"/>
                </a:cubicBezTo>
                <a:cubicBezTo>
                  <a:pt x="174258" y="4423985"/>
                  <a:pt x="158890" y="4421531"/>
                  <a:pt x="158890" y="4421531"/>
                </a:cubicBezTo>
                <a:cubicBezTo>
                  <a:pt x="174258" y="4423985"/>
                  <a:pt x="204998" y="4428883"/>
                  <a:pt x="184166" y="4485609"/>
                </a:cubicBezTo>
                <a:lnTo>
                  <a:pt x="168800" y="4483155"/>
                </a:lnTo>
                <a:cubicBezTo>
                  <a:pt x="168800" y="4483155"/>
                  <a:pt x="168800" y="4483155"/>
                  <a:pt x="153428" y="4480705"/>
                </a:cubicBezTo>
                <a:lnTo>
                  <a:pt x="122686" y="4475803"/>
                </a:lnTo>
                <a:lnTo>
                  <a:pt x="120766" y="4475497"/>
                </a:lnTo>
                <a:lnTo>
                  <a:pt x="91946" y="4470907"/>
                </a:lnTo>
                <a:cubicBezTo>
                  <a:pt x="91946" y="4470907"/>
                  <a:pt x="91946" y="4470907"/>
                  <a:pt x="76576" y="4468453"/>
                </a:cubicBezTo>
                <a:cubicBezTo>
                  <a:pt x="76576" y="4468453"/>
                  <a:pt x="61206" y="4466009"/>
                  <a:pt x="61206" y="4466009"/>
                </a:cubicBezTo>
                <a:cubicBezTo>
                  <a:pt x="76576" y="4468453"/>
                  <a:pt x="97406" y="4411731"/>
                  <a:pt x="112774" y="4414181"/>
                </a:cubicBezTo>
                <a:cubicBezTo>
                  <a:pt x="112774" y="4414181"/>
                  <a:pt x="133606" y="4357455"/>
                  <a:pt x="148978" y="4359905"/>
                </a:cubicBezTo>
                <a:close/>
                <a:moveTo>
                  <a:pt x="23109432" y="4358313"/>
                </a:moveTo>
                <a:cubicBezTo>
                  <a:pt x="23116808" y="4373093"/>
                  <a:pt x="23117908" y="4385777"/>
                  <a:pt x="23114968" y="4396127"/>
                </a:cubicBezTo>
                <a:cubicBezTo>
                  <a:pt x="23112764" y="4403889"/>
                  <a:pt x="23108292" y="4410337"/>
                  <a:pt x="23102492" y="4415377"/>
                </a:cubicBezTo>
                <a:cubicBezTo>
                  <a:pt x="23085092" y="4430479"/>
                  <a:pt x="23055764" y="4432860"/>
                  <a:pt x="23040024" y="4419773"/>
                </a:cubicBezTo>
                <a:cubicBezTo>
                  <a:pt x="23038456" y="4409345"/>
                  <a:pt x="23039796" y="4401089"/>
                  <a:pt x="23043240" y="4394371"/>
                </a:cubicBezTo>
                <a:cubicBezTo>
                  <a:pt x="23048404" y="4384294"/>
                  <a:pt x="23058300" y="4377679"/>
                  <a:pt x="23070236" y="4372385"/>
                </a:cubicBezTo>
                <a:cubicBezTo>
                  <a:pt x="23082168" y="4367091"/>
                  <a:pt x="23096136" y="4363113"/>
                  <a:pt x="23109432" y="4358313"/>
                </a:cubicBezTo>
                <a:close/>
                <a:moveTo>
                  <a:pt x="20126192" y="4333284"/>
                </a:moveTo>
                <a:lnTo>
                  <a:pt x="20126144" y="4333823"/>
                </a:lnTo>
                <a:lnTo>
                  <a:pt x="20125696" y="4338654"/>
                </a:lnTo>
                <a:lnTo>
                  <a:pt x="20125516" y="4340600"/>
                </a:lnTo>
                <a:cubicBezTo>
                  <a:pt x="20124716" y="4349269"/>
                  <a:pt x="20124396" y="4352736"/>
                  <a:pt x="20124268" y="4354123"/>
                </a:cubicBezTo>
                <a:lnTo>
                  <a:pt x="20124240" y="4354437"/>
                </a:lnTo>
                <a:lnTo>
                  <a:pt x="20124184" y="4355047"/>
                </a:lnTo>
                <a:lnTo>
                  <a:pt x="20124192" y="4354983"/>
                </a:lnTo>
                <a:lnTo>
                  <a:pt x="20124240" y="4354437"/>
                </a:lnTo>
                <a:lnTo>
                  <a:pt x="20124268" y="4354124"/>
                </a:lnTo>
                <a:cubicBezTo>
                  <a:pt x="20124396" y="4352737"/>
                  <a:pt x="20124716" y="4349270"/>
                  <a:pt x="20125516" y="4340601"/>
                </a:cubicBezTo>
                <a:lnTo>
                  <a:pt x="20125696" y="4338654"/>
                </a:lnTo>
                <a:close/>
                <a:moveTo>
                  <a:pt x="2059632" y="4323500"/>
                </a:moveTo>
                <a:lnTo>
                  <a:pt x="2059600" y="4323502"/>
                </a:lnTo>
                <a:lnTo>
                  <a:pt x="2089606" y="4328285"/>
                </a:lnTo>
                <a:lnTo>
                  <a:pt x="2089606" y="4328278"/>
                </a:lnTo>
                <a:lnTo>
                  <a:pt x="2059646" y="4323503"/>
                </a:lnTo>
                <a:lnTo>
                  <a:pt x="2059648" y="4323503"/>
                </a:lnTo>
                <a:close/>
                <a:moveTo>
                  <a:pt x="2087872" y="4308663"/>
                </a:moveTo>
                <a:lnTo>
                  <a:pt x="2087872" y="4308671"/>
                </a:lnTo>
                <a:lnTo>
                  <a:pt x="2103193" y="4311111"/>
                </a:lnTo>
                <a:lnTo>
                  <a:pt x="2103196" y="4311104"/>
                </a:lnTo>
                <a:lnTo>
                  <a:pt x="2099194" y="4310467"/>
                </a:lnTo>
                <a:lnTo>
                  <a:pt x="2087918" y="4308671"/>
                </a:lnTo>
                <a:close/>
                <a:moveTo>
                  <a:pt x="22926424" y="4308327"/>
                </a:moveTo>
                <a:cubicBezTo>
                  <a:pt x="22908100" y="4372059"/>
                  <a:pt x="22915876" y="4504476"/>
                  <a:pt x="22841656" y="4442506"/>
                </a:cubicBezTo>
                <a:cubicBezTo>
                  <a:pt x="22880816" y="4403676"/>
                  <a:pt x="22886480" y="4319453"/>
                  <a:pt x="22926424" y="4308327"/>
                </a:cubicBezTo>
                <a:close/>
                <a:moveTo>
                  <a:pt x="20275844" y="4307952"/>
                </a:moveTo>
                <a:lnTo>
                  <a:pt x="20272500" y="4311137"/>
                </a:lnTo>
                <a:lnTo>
                  <a:pt x="20274968" y="4308790"/>
                </a:lnTo>
                <a:close/>
                <a:moveTo>
                  <a:pt x="20191128" y="4305672"/>
                </a:moveTo>
                <a:lnTo>
                  <a:pt x="20191128" y="4305673"/>
                </a:lnTo>
                <a:lnTo>
                  <a:pt x="20191132" y="4305673"/>
                </a:lnTo>
                <a:lnTo>
                  <a:pt x="20191284" y="4306635"/>
                </a:lnTo>
                <a:lnTo>
                  <a:pt x="20191736" y="4309444"/>
                </a:lnTo>
                <a:lnTo>
                  <a:pt x="20192580" y="4314668"/>
                </a:lnTo>
                <a:lnTo>
                  <a:pt x="20192616" y="4314911"/>
                </a:lnTo>
                <a:lnTo>
                  <a:pt x="20192828" y="4316227"/>
                </a:lnTo>
                <a:lnTo>
                  <a:pt x="20193552" y="4320716"/>
                </a:lnTo>
                <a:lnTo>
                  <a:pt x="20193884" y="4322791"/>
                </a:lnTo>
                <a:lnTo>
                  <a:pt x="20196448" y="4338726"/>
                </a:lnTo>
                <a:lnTo>
                  <a:pt x="20200800" y="4365807"/>
                </a:lnTo>
                <a:lnTo>
                  <a:pt x="20201040" y="4367295"/>
                </a:lnTo>
                <a:cubicBezTo>
                  <a:pt x="20199184" y="4355741"/>
                  <a:pt x="20197672" y="4346353"/>
                  <a:pt x="20196448" y="4338725"/>
                </a:cubicBezTo>
                <a:lnTo>
                  <a:pt x="20193884" y="4322791"/>
                </a:lnTo>
                <a:lnTo>
                  <a:pt x="20192828" y="4316227"/>
                </a:lnTo>
                <a:lnTo>
                  <a:pt x="20192580" y="4314668"/>
                </a:lnTo>
                <a:lnTo>
                  <a:pt x="20191960" y="4310831"/>
                </a:lnTo>
                <a:lnTo>
                  <a:pt x="20191736" y="4309444"/>
                </a:lnTo>
                <a:lnTo>
                  <a:pt x="20191284" y="4306634"/>
                </a:lnTo>
                <a:lnTo>
                  <a:pt x="20191132" y="4305672"/>
                </a:lnTo>
                <a:close/>
                <a:moveTo>
                  <a:pt x="23409000" y="4305076"/>
                </a:moveTo>
                <a:cubicBezTo>
                  <a:pt x="23418144" y="4305847"/>
                  <a:pt x="23427184" y="4310359"/>
                  <a:pt x="23434944" y="4319771"/>
                </a:cubicBezTo>
                <a:cubicBezTo>
                  <a:pt x="23440040" y="4358241"/>
                  <a:pt x="23401460" y="4408391"/>
                  <a:pt x="23377552" y="4411725"/>
                </a:cubicBezTo>
                <a:cubicBezTo>
                  <a:pt x="23362180" y="4398477"/>
                  <a:pt x="23355496" y="4382969"/>
                  <a:pt x="23354756" y="4367939"/>
                </a:cubicBezTo>
                <a:cubicBezTo>
                  <a:pt x="23353092" y="4334132"/>
                  <a:pt x="23381560" y="4302767"/>
                  <a:pt x="23409000" y="4305076"/>
                </a:cubicBezTo>
                <a:close/>
                <a:moveTo>
                  <a:pt x="20132104" y="4290962"/>
                </a:moveTo>
                <a:lnTo>
                  <a:pt x="20132104" y="4290963"/>
                </a:lnTo>
                <a:lnTo>
                  <a:pt x="20132108" y="4290964"/>
                </a:lnTo>
                <a:lnTo>
                  <a:pt x="20132712" y="4315251"/>
                </a:lnTo>
                <a:cubicBezTo>
                  <a:pt x="20134968" y="4321504"/>
                  <a:pt x="20139020" y="4326411"/>
                  <a:pt x="20144080" y="4331468"/>
                </a:cubicBezTo>
                <a:lnTo>
                  <a:pt x="20150072" y="4338756"/>
                </a:lnTo>
                <a:lnTo>
                  <a:pt x="20144080" y="4331467"/>
                </a:lnTo>
                <a:cubicBezTo>
                  <a:pt x="20139020" y="4326410"/>
                  <a:pt x="20134968" y="4321503"/>
                  <a:pt x="20132712" y="4315250"/>
                </a:cubicBezTo>
                <a:lnTo>
                  <a:pt x="20132108" y="4290963"/>
                </a:lnTo>
                <a:close/>
                <a:moveTo>
                  <a:pt x="23128420" y="4285764"/>
                </a:moveTo>
                <a:cubicBezTo>
                  <a:pt x="23136268" y="4285437"/>
                  <a:pt x="23144784" y="4286805"/>
                  <a:pt x="23153064" y="4289293"/>
                </a:cubicBezTo>
                <a:cubicBezTo>
                  <a:pt x="23169620" y="4294271"/>
                  <a:pt x="23185236" y="4303732"/>
                  <a:pt x="23192680" y="4313069"/>
                </a:cubicBezTo>
                <a:cubicBezTo>
                  <a:pt x="23182184" y="4369313"/>
                  <a:pt x="23119304" y="4345041"/>
                  <a:pt x="23095828" y="4323057"/>
                </a:cubicBezTo>
                <a:cubicBezTo>
                  <a:pt x="23095596" y="4307893"/>
                  <a:pt x="23100292" y="4298131"/>
                  <a:pt x="23107776" y="4292405"/>
                </a:cubicBezTo>
                <a:cubicBezTo>
                  <a:pt x="23113388" y="4288112"/>
                  <a:pt x="23120572" y="4286090"/>
                  <a:pt x="23128420" y="4285764"/>
                </a:cubicBezTo>
                <a:close/>
                <a:moveTo>
                  <a:pt x="24406056" y="4279823"/>
                </a:moveTo>
                <a:cubicBezTo>
                  <a:pt x="24412444" y="4278031"/>
                  <a:pt x="24418952" y="4278819"/>
                  <a:pt x="24424868" y="4281589"/>
                </a:cubicBezTo>
                <a:cubicBezTo>
                  <a:pt x="24436704" y="4287133"/>
                  <a:pt x="24446156" y="4300599"/>
                  <a:pt x="24447524" y="4317193"/>
                </a:cubicBezTo>
                <a:cubicBezTo>
                  <a:pt x="24423228" y="4371753"/>
                  <a:pt x="24384572" y="4325997"/>
                  <a:pt x="24387956" y="4293551"/>
                </a:cubicBezTo>
                <a:cubicBezTo>
                  <a:pt x="24393396" y="4285991"/>
                  <a:pt x="24399668" y="4281616"/>
                  <a:pt x="24406056" y="4279823"/>
                </a:cubicBezTo>
                <a:close/>
                <a:moveTo>
                  <a:pt x="1903290" y="4279242"/>
                </a:moveTo>
                <a:lnTo>
                  <a:pt x="1903288" y="4279248"/>
                </a:lnTo>
                <a:lnTo>
                  <a:pt x="1903386" y="4279264"/>
                </a:lnTo>
                <a:lnTo>
                  <a:pt x="1903398" y="4279259"/>
                </a:lnTo>
                <a:close/>
                <a:moveTo>
                  <a:pt x="1888062" y="4276815"/>
                </a:moveTo>
                <a:lnTo>
                  <a:pt x="1888062" y="4276821"/>
                </a:lnTo>
                <a:lnTo>
                  <a:pt x="1903166" y="4279229"/>
                </a:lnTo>
                <a:lnTo>
                  <a:pt x="1903124" y="4279215"/>
                </a:lnTo>
                <a:close/>
                <a:moveTo>
                  <a:pt x="2080462" y="4266779"/>
                </a:moveTo>
                <a:lnTo>
                  <a:pt x="2080486" y="4266783"/>
                </a:lnTo>
                <a:lnTo>
                  <a:pt x="2089148" y="4267233"/>
                </a:lnTo>
                <a:lnTo>
                  <a:pt x="2089156" y="4267231"/>
                </a:lnTo>
                <a:lnTo>
                  <a:pt x="2086240" y="4267079"/>
                </a:lnTo>
                <a:lnTo>
                  <a:pt x="2080534" y="4266783"/>
                </a:lnTo>
                <a:close/>
                <a:moveTo>
                  <a:pt x="1911102" y="4260479"/>
                </a:moveTo>
                <a:lnTo>
                  <a:pt x="1910794" y="4260862"/>
                </a:lnTo>
                <a:lnTo>
                  <a:pt x="1903298" y="4279222"/>
                </a:lnTo>
                <a:lnTo>
                  <a:pt x="1903406" y="4279256"/>
                </a:lnTo>
                <a:lnTo>
                  <a:pt x="1903426" y="4279248"/>
                </a:lnTo>
                <a:lnTo>
                  <a:pt x="1903348" y="4279223"/>
                </a:lnTo>
                <a:lnTo>
                  <a:pt x="1910844" y="4260863"/>
                </a:lnTo>
                <a:lnTo>
                  <a:pt x="1911050" y="4260608"/>
                </a:lnTo>
                <a:close/>
                <a:moveTo>
                  <a:pt x="2032522" y="4259145"/>
                </a:moveTo>
                <a:lnTo>
                  <a:pt x="2034028" y="4300089"/>
                </a:lnTo>
                <a:lnTo>
                  <a:pt x="2034950" y="4325119"/>
                </a:lnTo>
                <a:lnTo>
                  <a:pt x="2034998" y="4325116"/>
                </a:lnTo>
                <a:lnTo>
                  <a:pt x="2034076" y="4300089"/>
                </a:lnTo>
                <a:lnTo>
                  <a:pt x="2032568" y="4259152"/>
                </a:lnTo>
                <a:close/>
                <a:moveTo>
                  <a:pt x="21766488" y="4252959"/>
                </a:moveTo>
                <a:cubicBezTo>
                  <a:pt x="21794976" y="4249575"/>
                  <a:pt x="21846448" y="4295962"/>
                  <a:pt x="21772164" y="4326897"/>
                </a:cubicBezTo>
                <a:cubicBezTo>
                  <a:pt x="21748472" y="4287929"/>
                  <a:pt x="21747512" y="4266969"/>
                  <a:pt x="21755724" y="4258065"/>
                </a:cubicBezTo>
                <a:cubicBezTo>
                  <a:pt x="21758460" y="4255100"/>
                  <a:pt x="21762216" y="4253469"/>
                  <a:pt x="21766488" y="4252959"/>
                </a:cubicBezTo>
                <a:close/>
                <a:moveTo>
                  <a:pt x="20959292" y="4248769"/>
                </a:moveTo>
                <a:cubicBezTo>
                  <a:pt x="20978424" y="4250551"/>
                  <a:pt x="20997196" y="4270107"/>
                  <a:pt x="21008640" y="4317949"/>
                </a:cubicBezTo>
                <a:cubicBezTo>
                  <a:pt x="21004384" y="4339218"/>
                  <a:pt x="20994300" y="4357503"/>
                  <a:pt x="20979468" y="4372550"/>
                </a:cubicBezTo>
                <a:lnTo>
                  <a:pt x="20978988" y="4372838"/>
                </a:lnTo>
                <a:lnTo>
                  <a:pt x="20976916" y="4381844"/>
                </a:lnTo>
                <a:lnTo>
                  <a:pt x="20968948" y="4378964"/>
                </a:lnTo>
                <a:lnTo>
                  <a:pt x="20921768" y="4407735"/>
                </a:lnTo>
                <a:cubicBezTo>
                  <a:pt x="20908156" y="4396427"/>
                  <a:pt x="20899924" y="4382305"/>
                  <a:pt x="20895880" y="4367181"/>
                </a:cubicBezTo>
                <a:lnTo>
                  <a:pt x="20895412" y="4338766"/>
                </a:lnTo>
                <a:lnTo>
                  <a:pt x="20874624" y="4323583"/>
                </a:lnTo>
                <a:cubicBezTo>
                  <a:pt x="20868436" y="4315359"/>
                  <a:pt x="20863964" y="4304050"/>
                  <a:pt x="20862312" y="4288585"/>
                </a:cubicBezTo>
                <a:cubicBezTo>
                  <a:pt x="20869432" y="4285261"/>
                  <a:pt x="20877848" y="4285387"/>
                  <a:pt x="20886576" y="4287863"/>
                </a:cubicBezTo>
                <a:lnTo>
                  <a:pt x="20903336" y="4300576"/>
                </a:lnTo>
                <a:lnTo>
                  <a:pt x="20912308" y="4278751"/>
                </a:lnTo>
                <a:cubicBezTo>
                  <a:pt x="20920236" y="4266811"/>
                  <a:pt x="20929964" y="4257463"/>
                  <a:pt x="20940296" y="4252523"/>
                </a:cubicBezTo>
                <a:cubicBezTo>
                  <a:pt x="20946492" y="4249555"/>
                  <a:pt x="20952912" y="4248179"/>
                  <a:pt x="20959292" y="4248769"/>
                </a:cubicBezTo>
                <a:close/>
                <a:moveTo>
                  <a:pt x="2077912" y="4247043"/>
                </a:moveTo>
                <a:cubicBezTo>
                  <a:pt x="2073820" y="4291419"/>
                  <a:pt x="2072798" y="4302513"/>
                  <a:pt x="2072542" y="4305286"/>
                </a:cubicBezTo>
                <a:lnTo>
                  <a:pt x="2072458" y="4306204"/>
                </a:lnTo>
                <a:lnTo>
                  <a:pt x="2072502" y="4306211"/>
                </a:lnTo>
                <a:cubicBezTo>
                  <a:pt x="2072502" y="4306211"/>
                  <a:pt x="2072502" y="4306211"/>
                  <a:pt x="2074804" y="4281250"/>
                </a:cubicBezTo>
                <a:lnTo>
                  <a:pt x="2077958" y="4247050"/>
                </a:lnTo>
                <a:close/>
                <a:moveTo>
                  <a:pt x="1688164" y="4245891"/>
                </a:moveTo>
                <a:lnTo>
                  <a:pt x="1688168" y="4245895"/>
                </a:lnTo>
                <a:lnTo>
                  <a:pt x="1703572" y="4247415"/>
                </a:lnTo>
                <a:lnTo>
                  <a:pt x="1703572" y="4247411"/>
                </a:lnTo>
                <a:close/>
                <a:moveTo>
                  <a:pt x="2047218" y="4242141"/>
                </a:moveTo>
                <a:lnTo>
                  <a:pt x="2047218" y="4242148"/>
                </a:lnTo>
                <a:lnTo>
                  <a:pt x="2062546" y="4244589"/>
                </a:lnTo>
                <a:lnTo>
                  <a:pt x="2062530" y="4244579"/>
                </a:lnTo>
                <a:close/>
                <a:moveTo>
                  <a:pt x="1925800" y="4242137"/>
                </a:moveTo>
                <a:lnTo>
                  <a:pt x="1911156" y="4260354"/>
                </a:lnTo>
                <a:lnTo>
                  <a:pt x="1911106" y="4260472"/>
                </a:lnTo>
                <a:lnTo>
                  <a:pt x="1925842" y="4242144"/>
                </a:lnTo>
                <a:close/>
                <a:moveTo>
                  <a:pt x="2055440" y="4234175"/>
                </a:moveTo>
                <a:lnTo>
                  <a:pt x="2034990" y="4252032"/>
                </a:lnTo>
                <a:cubicBezTo>
                  <a:pt x="2028886" y="4254812"/>
                  <a:pt x="2024872" y="4256048"/>
                  <a:pt x="2024306" y="4256897"/>
                </a:cubicBezTo>
                <a:lnTo>
                  <a:pt x="2034226" y="4259411"/>
                </a:lnTo>
                <a:lnTo>
                  <a:pt x="2034354" y="4259432"/>
                </a:lnTo>
                <a:lnTo>
                  <a:pt x="2025206" y="4257113"/>
                </a:lnTo>
                <a:lnTo>
                  <a:pt x="2024356" y="4256898"/>
                </a:lnTo>
                <a:lnTo>
                  <a:pt x="2024354" y="4256897"/>
                </a:lnTo>
                <a:cubicBezTo>
                  <a:pt x="2024918" y="4256048"/>
                  <a:pt x="2028932" y="4254812"/>
                  <a:pt x="2035034" y="4252032"/>
                </a:cubicBezTo>
                <a:lnTo>
                  <a:pt x="2055442" y="4234213"/>
                </a:lnTo>
                <a:close/>
                <a:moveTo>
                  <a:pt x="1738012" y="4212201"/>
                </a:moveTo>
                <a:lnTo>
                  <a:pt x="1734310" y="4252316"/>
                </a:lnTo>
                <a:lnTo>
                  <a:pt x="1749680" y="4254761"/>
                </a:lnTo>
                <a:lnTo>
                  <a:pt x="1759288" y="4256292"/>
                </a:lnTo>
                <a:lnTo>
                  <a:pt x="1780424" y="4259662"/>
                </a:lnTo>
                <a:cubicBezTo>
                  <a:pt x="1780424" y="4259662"/>
                  <a:pt x="1780424" y="4259662"/>
                  <a:pt x="1781660" y="4267363"/>
                </a:cubicBezTo>
                <a:lnTo>
                  <a:pt x="1783616" y="4279511"/>
                </a:lnTo>
                <a:lnTo>
                  <a:pt x="1886254" y="4295874"/>
                </a:lnTo>
                <a:lnTo>
                  <a:pt x="1886256" y="4295868"/>
                </a:lnTo>
                <a:lnTo>
                  <a:pt x="1783664" y="4279512"/>
                </a:lnTo>
                <a:lnTo>
                  <a:pt x="1781706" y="4267364"/>
                </a:lnTo>
                <a:cubicBezTo>
                  <a:pt x="1780470" y="4259663"/>
                  <a:pt x="1780470" y="4259663"/>
                  <a:pt x="1780470" y="4259663"/>
                </a:cubicBezTo>
                <a:lnTo>
                  <a:pt x="1759336" y="4256293"/>
                </a:lnTo>
                <a:lnTo>
                  <a:pt x="1749728" y="4254762"/>
                </a:lnTo>
                <a:lnTo>
                  <a:pt x="1734356" y="4252317"/>
                </a:lnTo>
                <a:lnTo>
                  <a:pt x="1738060" y="4212208"/>
                </a:lnTo>
                <a:close/>
                <a:moveTo>
                  <a:pt x="23593756" y="4209219"/>
                </a:moveTo>
                <a:cubicBezTo>
                  <a:pt x="23583248" y="4266447"/>
                  <a:pt x="23531836" y="4307077"/>
                  <a:pt x="23503332" y="4299897"/>
                </a:cubicBezTo>
                <a:cubicBezTo>
                  <a:pt x="23513840" y="4242667"/>
                  <a:pt x="23565568" y="4213145"/>
                  <a:pt x="23593756" y="4209219"/>
                </a:cubicBezTo>
                <a:close/>
                <a:moveTo>
                  <a:pt x="1663282" y="4200291"/>
                </a:moveTo>
                <a:lnTo>
                  <a:pt x="1663908" y="4233583"/>
                </a:lnTo>
                <a:cubicBezTo>
                  <a:pt x="1661306" y="4240676"/>
                  <a:pt x="1657462" y="4240066"/>
                  <a:pt x="1657462" y="4240066"/>
                </a:cubicBezTo>
                <a:cubicBezTo>
                  <a:pt x="1657462" y="4240066"/>
                  <a:pt x="1672830" y="4242516"/>
                  <a:pt x="1688204" y="4244961"/>
                </a:cubicBezTo>
                <a:cubicBezTo>
                  <a:pt x="1684360" y="4244350"/>
                  <a:pt x="1682440" y="4244044"/>
                  <a:pt x="1681632" y="4244854"/>
                </a:cubicBezTo>
                <a:lnTo>
                  <a:pt x="1681670" y="4246874"/>
                </a:lnTo>
                <a:lnTo>
                  <a:pt x="1681208" y="4247008"/>
                </a:lnTo>
                <a:lnTo>
                  <a:pt x="1681742" y="4250730"/>
                </a:lnTo>
                <a:lnTo>
                  <a:pt x="1681756" y="4251441"/>
                </a:lnTo>
                <a:cubicBezTo>
                  <a:pt x="1682994" y="4259144"/>
                  <a:pt x="1685472" y="4274549"/>
                  <a:pt x="1682742" y="4304136"/>
                </a:cubicBezTo>
                <a:lnTo>
                  <a:pt x="1682792" y="4304050"/>
                </a:lnTo>
                <a:lnTo>
                  <a:pt x="1683784" y="4269583"/>
                </a:lnTo>
                <a:lnTo>
                  <a:pt x="1683758" y="4269302"/>
                </a:lnTo>
                <a:lnTo>
                  <a:pt x="1681806" y="4251441"/>
                </a:lnTo>
                <a:lnTo>
                  <a:pt x="1681800" y="4251132"/>
                </a:lnTo>
                <a:lnTo>
                  <a:pt x="1681742" y="4250730"/>
                </a:lnTo>
                <a:lnTo>
                  <a:pt x="1681736" y="4250315"/>
                </a:lnTo>
                <a:lnTo>
                  <a:pt x="1681260" y="4247008"/>
                </a:lnTo>
                <a:lnTo>
                  <a:pt x="1681670" y="4246889"/>
                </a:lnTo>
                <a:lnTo>
                  <a:pt x="1681670" y="4246874"/>
                </a:lnTo>
                <a:lnTo>
                  <a:pt x="1681722" y="4246859"/>
                </a:lnTo>
                <a:lnTo>
                  <a:pt x="1681686" y="4244855"/>
                </a:lnTo>
                <a:lnTo>
                  <a:pt x="1688252" y="4244962"/>
                </a:lnTo>
                <a:lnTo>
                  <a:pt x="1657508" y="4240067"/>
                </a:lnTo>
                <a:cubicBezTo>
                  <a:pt x="1657508" y="4240067"/>
                  <a:pt x="1661354" y="4240677"/>
                  <a:pt x="1663954" y="4233584"/>
                </a:cubicBezTo>
                <a:lnTo>
                  <a:pt x="1663330" y="4200299"/>
                </a:lnTo>
                <a:close/>
                <a:moveTo>
                  <a:pt x="21617036" y="4175008"/>
                </a:moveTo>
                <a:cubicBezTo>
                  <a:pt x="21624668" y="4173925"/>
                  <a:pt x="21632952" y="4176004"/>
                  <a:pt x="21641580" y="4182234"/>
                </a:cubicBezTo>
                <a:cubicBezTo>
                  <a:pt x="21650208" y="4188470"/>
                  <a:pt x="21659188" y="4198853"/>
                  <a:pt x="21668196" y="4214379"/>
                </a:cubicBezTo>
                <a:cubicBezTo>
                  <a:pt x="21669400" y="4233485"/>
                  <a:pt x="21665056" y="4252356"/>
                  <a:pt x="21656012" y="4270393"/>
                </a:cubicBezTo>
                <a:lnTo>
                  <a:pt x="21632100" y="4300561"/>
                </a:lnTo>
                <a:lnTo>
                  <a:pt x="21637292" y="4307912"/>
                </a:lnTo>
                <a:cubicBezTo>
                  <a:pt x="21638644" y="4320349"/>
                  <a:pt x="21637888" y="4334126"/>
                  <a:pt x="21645396" y="4345293"/>
                </a:cubicBezTo>
                <a:cubicBezTo>
                  <a:pt x="21622088" y="4382101"/>
                  <a:pt x="21585876" y="4362826"/>
                  <a:pt x="21582584" y="4325534"/>
                </a:cubicBezTo>
                <a:lnTo>
                  <a:pt x="21588804" y="4297775"/>
                </a:lnTo>
                <a:lnTo>
                  <a:pt x="21581220" y="4291107"/>
                </a:lnTo>
                <a:cubicBezTo>
                  <a:pt x="21561488" y="4248706"/>
                  <a:pt x="21582684" y="4179862"/>
                  <a:pt x="21617036" y="4175008"/>
                </a:cubicBezTo>
                <a:close/>
                <a:moveTo>
                  <a:pt x="23807856" y="4159397"/>
                </a:moveTo>
                <a:cubicBezTo>
                  <a:pt x="23813108" y="4160629"/>
                  <a:pt x="23819384" y="4164928"/>
                  <a:pt x="23826924" y="4173449"/>
                </a:cubicBezTo>
                <a:cubicBezTo>
                  <a:pt x="23813400" y="4201147"/>
                  <a:pt x="23799872" y="4228842"/>
                  <a:pt x="23781384" y="4200565"/>
                </a:cubicBezTo>
                <a:cubicBezTo>
                  <a:pt x="23785536" y="4179683"/>
                  <a:pt x="23792100" y="4155708"/>
                  <a:pt x="23807856" y="4159397"/>
                </a:cubicBezTo>
                <a:close/>
                <a:moveTo>
                  <a:pt x="23083492" y="4145485"/>
                </a:moveTo>
                <a:cubicBezTo>
                  <a:pt x="23098816" y="4144359"/>
                  <a:pt x="23114240" y="4145981"/>
                  <a:pt x="23128212" y="4150655"/>
                </a:cubicBezTo>
                <a:cubicBezTo>
                  <a:pt x="23146840" y="4156893"/>
                  <a:pt x="23162892" y="4168560"/>
                  <a:pt x="23172708" y="4186386"/>
                </a:cubicBezTo>
                <a:cubicBezTo>
                  <a:pt x="23094656" y="4280991"/>
                  <a:pt x="23047180" y="4213414"/>
                  <a:pt x="22989964" y="4221457"/>
                </a:cubicBezTo>
                <a:cubicBezTo>
                  <a:pt x="22992428" y="4176946"/>
                  <a:pt x="23037524" y="4148855"/>
                  <a:pt x="23083492" y="4145485"/>
                </a:cubicBezTo>
                <a:close/>
                <a:moveTo>
                  <a:pt x="21983420" y="4124564"/>
                </a:moveTo>
                <a:cubicBezTo>
                  <a:pt x="21988744" y="4125507"/>
                  <a:pt x="21993760" y="4130322"/>
                  <a:pt x="21997744" y="4140685"/>
                </a:cubicBezTo>
                <a:cubicBezTo>
                  <a:pt x="21989992" y="4160053"/>
                  <a:pt x="21980792" y="4185555"/>
                  <a:pt x="21965008" y="4185295"/>
                </a:cubicBezTo>
                <a:cubicBezTo>
                  <a:pt x="21959748" y="4185207"/>
                  <a:pt x="21953756" y="4182259"/>
                  <a:pt x="21946844" y="4175263"/>
                </a:cubicBezTo>
                <a:cubicBezTo>
                  <a:pt x="21948692" y="4153720"/>
                  <a:pt x="21967436" y="4121726"/>
                  <a:pt x="21983420" y="4124564"/>
                </a:cubicBezTo>
                <a:close/>
                <a:moveTo>
                  <a:pt x="21867920" y="4115224"/>
                </a:moveTo>
                <a:cubicBezTo>
                  <a:pt x="21881848" y="4212585"/>
                  <a:pt x="21969616" y="4369508"/>
                  <a:pt x="21837952" y="4365883"/>
                </a:cubicBezTo>
                <a:cubicBezTo>
                  <a:pt x="21865396" y="4278875"/>
                  <a:pt x="21823188" y="4168564"/>
                  <a:pt x="21867920" y="4115224"/>
                </a:cubicBezTo>
                <a:close/>
                <a:moveTo>
                  <a:pt x="20366668" y="4093478"/>
                </a:moveTo>
                <a:lnTo>
                  <a:pt x="20358732" y="4118198"/>
                </a:lnTo>
                <a:lnTo>
                  <a:pt x="20366120" y="4095189"/>
                </a:lnTo>
                <a:close/>
                <a:moveTo>
                  <a:pt x="20320532" y="4086398"/>
                </a:moveTo>
                <a:lnTo>
                  <a:pt x="20320516" y="4086561"/>
                </a:lnTo>
                <a:lnTo>
                  <a:pt x="20319936" y="4092834"/>
                </a:lnTo>
                <a:close/>
                <a:moveTo>
                  <a:pt x="21053884" y="4082928"/>
                </a:moveTo>
                <a:cubicBezTo>
                  <a:pt x="21053884" y="4082928"/>
                  <a:pt x="21033056" y="4139651"/>
                  <a:pt x="21033056" y="4139651"/>
                </a:cubicBezTo>
                <a:lnTo>
                  <a:pt x="21033012" y="4141617"/>
                </a:lnTo>
                <a:lnTo>
                  <a:pt x="21033056" y="4139652"/>
                </a:lnTo>
                <a:cubicBezTo>
                  <a:pt x="21033056" y="4139652"/>
                  <a:pt x="21053884" y="4082929"/>
                  <a:pt x="21053884" y="4082929"/>
                </a:cubicBezTo>
                <a:lnTo>
                  <a:pt x="21098824" y="4090093"/>
                </a:lnTo>
                <a:lnTo>
                  <a:pt x="21098824" y="4090092"/>
                </a:lnTo>
                <a:close/>
                <a:moveTo>
                  <a:pt x="21757308" y="4080441"/>
                </a:moveTo>
                <a:cubicBezTo>
                  <a:pt x="21759656" y="4079975"/>
                  <a:pt x="21762228" y="4080779"/>
                  <a:pt x="21764820" y="4082479"/>
                </a:cubicBezTo>
                <a:lnTo>
                  <a:pt x="21774884" y="4101843"/>
                </a:lnTo>
                <a:lnTo>
                  <a:pt x="21782724" y="4099994"/>
                </a:lnTo>
                <a:cubicBezTo>
                  <a:pt x="21793724" y="4131425"/>
                  <a:pt x="21786496" y="4163907"/>
                  <a:pt x="21755564" y="4187889"/>
                </a:cubicBezTo>
                <a:cubicBezTo>
                  <a:pt x="21747332" y="4173565"/>
                  <a:pt x="21744476" y="4156499"/>
                  <a:pt x="21745856" y="4141183"/>
                </a:cubicBezTo>
                <a:lnTo>
                  <a:pt x="21751276" y="4128690"/>
                </a:lnTo>
                <a:lnTo>
                  <a:pt x="21748716" y="4128554"/>
                </a:lnTo>
                <a:cubicBezTo>
                  <a:pt x="21745328" y="4094579"/>
                  <a:pt x="21750264" y="4081818"/>
                  <a:pt x="21757308" y="4080441"/>
                </a:cubicBezTo>
                <a:close/>
                <a:moveTo>
                  <a:pt x="21421672" y="4023301"/>
                </a:moveTo>
                <a:cubicBezTo>
                  <a:pt x="21435232" y="4019560"/>
                  <a:pt x="21453432" y="4028934"/>
                  <a:pt x="21459356" y="4040476"/>
                </a:cubicBezTo>
                <a:cubicBezTo>
                  <a:pt x="21462776" y="4088337"/>
                  <a:pt x="21416956" y="4081494"/>
                  <a:pt x="21406420" y="4060979"/>
                </a:cubicBezTo>
                <a:cubicBezTo>
                  <a:pt x="21404688" y="4047301"/>
                  <a:pt x="21406472" y="4037902"/>
                  <a:pt x="21410288" y="4031815"/>
                </a:cubicBezTo>
                <a:cubicBezTo>
                  <a:pt x="21413148" y="4027252"/>
                  <a:pt x="21417156" y="4024545"/>
                  <a:pt x="21421672" y="4023301"/>
                </a:cubicBezTo>
                <a:close/>
                <a:moveTo>
                  <a:pt x="22154456" y="4022522"/>
                </a:moveTo>
                <a:cubicBezTo>
                  <a:pt x="22162552" y="4027026"/>
                  <a:pt x="22166684" y="4032080"/>
                  <a:pt x="22174940" y="4042199"/>
                </a:cubicBezTo>
                <a:cubicBezTo>
                  <a:pt x="22166604" y="4064483"/>
                  <a:pt x="22148356" y="4053297"/>
                  <a:pt x="22147924" y="4038040"/>
                </a:cubicBezTo>
                <a:cubicBezTo>
                  <a:pt x="22147780" y="4032955"/>
                  <a:pt x="22149616" y="4027421"/>
                  <a:pt x="22154456" y="4022522"/>
                </a:cubicBezTo>
                <a:close/>
                <a:moveTo>
                  <a:pt x="20366612" y="4005016"/>
                </a:moveTo>
                <a:lnTo>
                  <a:pt x="20365780" y="4007281"/>
                </a:lnTo>
                <a:lnTo>
                  <a:pt x="20364080" y="4011911"/>
                </a:lnTo>
                <a:lnTo>
                  <a:pt x="20364080" y="4011912"/>
                </a:lnTo>
                <a:lnTo>
                  <a:pt x="20365780" y="4007281"/>
                </a:lnTo>
                <a:lnTo>
                  <a:pt x="20365996" y="4006694"/>
                </a:lnTo>
                <a:close/>
                <a:moveTo>
                  <a:pt x="21619316" y="3994033"/>
                </a:moveTo>
                <a:cubicBezTo>
                  <a:pt x="21622284" y="4018806"/>
                  <a:pt x="21626104" y="4044462"/>
                  <a:pt x="21626100" y="4066140"/>
                </a:cubicBezTo>
                <a:lnTo>
                  <a:pt x="21621680" y="4079349"/>
                </a:lnTo>
                <a:lnTo>
                  <a:pt x="21644396" y="4104634"/>
                </a:lnTo>
                <a:cubicBezTo>
                  <a:pt x="21645028" y="4120730"/>
                  <a:pt x="21636888" y="4139766"/>
                  <a:pt x="21620048" y="4153742"/>
                </a:cubicBezTo>
                <a:cubicBezTo>
                  <a:pt x="21609128" y="4140407"/>
                  <a:pt x="21604492" y="4125829"/>
                  <a:pt x="21604412" y="4111802"/>
                </a:cubicBezTo>
                <a:lnTo>
                  <a:pt x="21606368" y="4105355"/>
                </a:lnTo>
                <a:lnTo>
                  <a:pt x="21591780" y="4068409"/>
                </a:lnTo>
                <a:cubicBezTo>
                  <a:pt x="21590156" y="4048652"/>
                  <a:pt x="21592040" y="4027118"/>
                  <a:pt x="21594664" y="4011775"/>
                </a:cubicBezTo>
                <a:cubicBezTo>
                  <a:pt x="21606280" y="4009394"/>
                  <a:pt x="21607700" y="3996415"/>
                  <a:pt x="21619316" y="3994033"/>
                </a:cubicBezTo>
                <a:close/>
                <a:moveTo>
                  <a:pt x="23267356" y="3988064"/>
                </a:moveTo>
                <a:cubicBezTo>
                  <a:pt x="23272184" y="3989224"/>
                  <a:pt x="23277144" y="3991994"/>
                  <a:pt x="23282600" y="3997525"/>
                </a:cubicBezTo>
                <a:cubicBezTo>
                  <a:pt x="23288176" y="4059037"/>
                  <a:pt x="23237680" y="4073841"/>
                  <a:pt x="23220492" y="4040216"/>
                </a:cubicBezTo>
                <a:cubicBezTo>
                  <a:pt x="23214760" y="4029015"/>
                  <a:pt x="23212732" y="4012427"/>
                  <a:pt x="23217716" y="3990402"/>
                </a:cubicBezTo>
                <a:cubicBezTo>
                  <a:pt x="23232292" y="3993895"/>
                  <a:pt x="23243056" y="3990146"/>
                  <a:pt x="23252908" y="3988289"/>
                </a:cubicBezTo>
                <a:cubicBezTo>
                  <a:pt x="23257832" y="3987362"/>
                  <a:pt x="23262528" y="3986904"/>
                  <a:pt x="23267356" y="3988064"/>
                </a:cubicBezTo>
                <a:close/>
                <a:moveTo>
                  <a:pt x="20431200" y="3955837"/>
                </a:moveTo>
                <a:lnTo>
                  <a:pt x="20431200" y="3955838"/>
                </a:lnTo>
                <a:lnTo>
                  <a:pt x="20434012" y="3966227"/>
                </a:lnTo>
                <a:lnTo>
                  <a:pt x="20439072" y="3984928"/>
                </a:lnTo>
                <a:lnTo>
                  <a:pt x="20439072" y="3984926"/>
                </a:lnTo>
                <a:lnTo>
                  <a:pt x="20434012" y="3966227"/>
                </a:lnTo>
                <a:close/>
                <a:moveTo>
                  <a:pt x="20431200" y="3955795"/>
                </a:moveTo>
                <a:lnTo>
                  <a:pt x="20431196" y="3955838"/>
                </a:lnTo>
                <a:lnTo>
                  <a:pt x="20431200" y="3955796"/>
                </a:lnTo>
                <a:close/>
                <a:moveTo>
                  <a:pt x="21385180" y="3937942"/>
                </a:moveTo>
                <a:lnTo>
                  <a:pt x="21383476" y="3946801"/>
                </a:lnTo>
                <a:lnTo>
                  <a:pt x="21383352" y="3938140"/>
                </a:lnTo>
                <a:lnTo>
                  <a:pt x="21383476" y="3946802"/>
                </a:lnTo>
                <a:close/>
                <a:moveTo>
                  <a:pt x="23072712" y="3915203"/>
                </a:moveTo>
                <a:cubicBezTo>
                  <a:pt x="23091212" y="3917955"/>
                  <a:pt x="23114732" y="3946351"/>
                  <a:pt x="23113580" y="3971074"/>
                </a:cubicBezTo>
                <a:lnTo>
                  <a:pt x="23113072" y="3971535"/>
                </a:lnTo>
                <a:lnTo>
                  <a:pt x="23132168" y="4020580"/>
                </a:lnTo>
                <a:cubicBezTo>
                  <a:pt x="23146620" y="3997651"/>
                  <a:pt x="23162964" y="3961914"/>
                  <a:pt x="23180716" y="3955779"/>
                </a:cubicBezTo>
                <a:cubicBezTo>
                  <a:pt x="23186636" y="3953733"/>
                  <a:pt x="23192712" y="3954981"/>
                  <a:pt x="23198920" y="3961085"/>
                </a:cubicBezTo>
                <a:cubicBezTo>
                  <a:pt x="23204192" y="4004962"/>
                  <a:pt x="23164564" y="4027220"/>
                  <a:pt x="23145616" y="4068899"/>
                </a:cubicBezTo>
                <a:cubicBezTo>
                  <a:pt x="23142236" y="4091678"/>
                  <a:pt x="23158744" y="4106103"/>
                  <a:pt x="23135472" y="4137231"/>
                </a:cubicBezTo>
                <a:cubicBezTo>
                  <a:pt x="23100976" y="4091852"/>
                  <a:pt x="23082268" y="4044268"/>
                  <a:pt x="23077656" y="3994718"/>
                </a:cubicBezTo>
                <a:lnTo>
                  <a:pt x="23077656" y="3991431"/>
                </a:lnTo>
                <a:lnTo>
                  <a:pt x="23062948" y="3958346"/>
                </a:lnTo>
                <a:cubicBezTo>
                  <a:pt x="23062028" y="3944729"/>
                  <a:pt x="23065784" y="3930767"/>
                  <a:pt x="23072712" y="3915203"/>
                </a:cubicBezTo>
                <a:close/>
                <a:moveTo>
                  <a:pt x="21770852" y="3898495"/>
                </a:moveTo>
                <a:cubicBezTo>
                  <a:pt x="21775944" y="3899195"/>
                  <a:pt x="21781160" y="3904099"/>
                  <a:pt x="21787460" y="3911671"/>
                </a:cubicBezTo>
                <a:cubicBezTo>
                  <a:pt x="21772088" y="3941979"/>
                  <a:pt x="21767724" y="3931320"/>
                  <a:pt x="21754960" y="3910565"/>
                </a:cubicBezTo>
                <a:cubicBezTo>
                  <a:pt x="21760780" y="3901307"/>
                  <a:pt x="21765760" y="3897796"/>
                  <a:pt x="21770852" y="3898495"/>
                </a:cubicBezTo>
                <a:close/>
                <a:moveTo>
                  <a:pt x="20262452" y="3880838"/>
                </a:moveTo>
                <a:lnTo>
                  <a:pt x="20262452" y="3880839"/>
                </a:lnTo>
                <a:lnTo>
                  <a:pt x="20276144" y="3902792"/>
                </a:lnTo>
                <a:lnTo>
                  <a:pt x="20290040" y="3915871"/>
                </a:lnTo>
                <a:lnTo>
                  <a:pt x="20276144" y="3902791"/>
                </a:lnTo>
                <a:close/>
                <a:moveTo>
                  <a:pt x="21652504" y="3860793"/>
                </a:moveTo>
                <a:cubicBezTo>
                  <a:pt x="21657104" y="3884497"/>
                  <a:pt x="21677704" y="3894095"/>
                  <a:pt x="21698320" y="3903698"/>
                </a:cubicBezTo>
                <a:cubicBezTo>
                  <a:pt x="21710288" y="3933239"/>
                  <a:pt x="21690252" y="3990998"/>
                  <a:pt x="21686220" y="4034645"/>
                </a:cubicBezTo>
                <a:cubicBezTo>
                  <a:pt x="21614240" y="4017891"/>
                  <a:pt x="21585404" y="3901427"/>
                  <a:pt x="21652504" y="3860793"/>
                </a:cubicBezTo>
                <a:close/>
                <a:moveTo>
                  <a:pt x="22122060" y="3846654"/>
                </a:moveTo>
                <a:cubicBezTo>
                  <a:pt x="22137452" y="3854296"/>
                  <a:pt x="22147292" y="3868790"/>
                  <a:pt x="22162684" y="3876428"/>
                </a:cubicBezTo>
                <a:cubicBezTo>
                  <a:pt x="22149728" y="3932436"/>
                  <a:pt x="22131228" y="3995297"/>
                  <a:pt x="22085688" y="3958271"/>
                </a:cubicBezTo>
                <a:cubicBezTo>
                  <a:pt x="22087240" y="3923019"/>
                  <a:pt x="22090040" y="3859571"/>
                  <a:pt x="22122060" y="3846654"/>
                </a:cubicBezTo>
                <a:close/>
                <a:moveTo>
                  <a:pt x="20259264" y="3827495"/>
                </a:moveTo>
                <a:lnTo>
                  <a:pt x="20259264" y="3827496"/>
                </a:lnTo>
                <a:lnTo>
                  <a:pt x="20269260" y="3849494"/>
                </a:lnTo>
                <a:close/>
                <a:moveTo>
                  <a:pt x="22321144" y="3825695"/>
                </a:moveTo>
                <a:cubicBezTo>
                  <a:pt x="22331256" y="3836209"/>
                  <a:pt x="22335532" y="3848047"/>
                  <a:pt x="22334880" y="3869552"/>
                </a:cubicBezTo>
                <a:cubicBezTo>
                  <a:pt x="22318280" y="3881877"/>
                  <a:pt x="22324116" y="3880546"/>
                  <a:pt x="22303236" y="3881024"/>
                </a:cubicBezTo>
                <a:cubicBezTo>
                  <a:pt x="22301424" y="3864353"/>
                  <a:pt x="22299612" y="3847682"/>
                  <a:pt x="22297800" y="3831002"/>
                </a:cubicBezTo>
                <a:cubicBezTo>
                  <a:pt x="22307008" y="3833179"/>
                  <a:pt x="22315312" y="3827021"/>
                  <a:pt x="22321144" y="3825695"/>
                </a:cubicBezTo>
                <a:close/>
                <a:moveTo>
                  <a:pt x="22241484" y="3819770"/>
                </a:moveTo>
                <a:cubicBezTo>
                  <a:pt x="22340624" y="3894098"/>
                  <a:pt x="22209456" y="3947014"/>
                  <a:pt x="22198872" y="3901264"/>
                </a:cubicBezTo>
                <a:cubicBezTo>
                  <a:pt x="22195348" y="3886015"/>
                  <a:pt x="22205220" y="3859807"/>
                  <a:pt x="22241484" y="3819770"/>
                </a:cubicBezTo>
                <a:close/>
                <a:moveTo>
                  <a:pt x="22613588" y="3818992"/>
                </a:moveTo>
                <a:lnTo>
                  <a:pt x="22602972" y="3825636"/>
                </a:lnTo>
                <a:lnTo>
                  <a:pt x="22602976" y="3825636"/>
                </a:lnTo>
                <a:lnTo>
                  <a:pt x="22613588" y="3818993"/>
                </a:lnTo>
                <a:lnTo>
                  <a:pt x="22616628" y="3827753"/>
                </a:lnTo>
                <a:close/>
                <a:moveTo>
                  <a:pt x="20345684" y="3784431"/>
                </a:moveTo>
                <a:lnTo>
                  <a:pt x="20345912" y="3785041"/>
                </a:lnTo>
                <a:lnTo>
                  <a:pt x="20347856" y="3790263"/>
                </a:lnTo>
                <a:lnTo>
                  <a:pt x="20352408" y="3790986"/>
                </a:lnTo>
                <a:lnTo>
                  <a:pt x="20347856" y="3790262"/>
                </a:lnTo>
                <a:close/>
                <a:moveTo>
                  <a:pt x="22062616" y="3783865"/>
                </a:moveTo>
                <a:cubicBezTo>
                  <a:pt x="22099316" y="3784289"/>
                  <a:pt x="22113216" y="3843325"/>
                  <a:pt x="22077140" y="3864979"/>
                </a:cubicBezTo>
                <a:cubicBezTo>
                  <a:pt x="22060820" y="3864485"/>
                  <a:pt x="22048244" y="3852383"/>
                  <a:pt x="22044220" y="3836312"/>
                </a:cubicBezTo>
                <a:cubicBezTo>
                  <a:pt x="22040200" y="3820243"/>
                  <a:pt x="22044724" y="3800213"/>
                  <a:pt x="22062616" y="3783865"/>
                </a:cubicBezTo>
                <a:close/>
                <a:moveTo>
                  <a:pt x="23006148" y="3757917"/>
                </a:moveTo>
                <a:cubicBezTo>
                  <a:pt x="23013356" y="3756392"/>
                  <a:pt x="23021808" y="3756437"/>
                  <a:pt x="23032228" y="3758328"/>
                </a:cubicBezTo>
                <a:cubicBezTo>
                  <a:pt x="23035608" y="3789957"/>
                  <a:pt x="23032616" y="3806111"/>
                  <a:pt x="23023884" y="3820036"/>
                </a:cubicBezTo>
                <a:cubicBezTo>
                  <a:pt x="23003048" y="3816248"/>
                  <a:pt x="22987320" y="3801468"/>
                  <a:pt x="22987560" y="3766916"/>
                </a:cubicBezTo>
                <a:cubicBezTo>
                  <a:pt x="22992988" y="3762533"/>
                  <a:pt x="22998944" y="3759440"/>
                  <a:pt x="23006148" y="3757917"/>
                </a:cubicBezTo>
                <a:close/>
                <a:moveTo>
                  <a:pt x="20307204" y="3723733"/>
                </a:moveTo>
                <a:lnTo>
                  <a:pt x="20307004" y="3725762"/>
                </a:lnTo>
                <a:lnTo>
                  <a:pt x="20307204" y="3723734"/>
                </a:lnTo>
                <a:lnTo>
                  <a:pt x="20311800" y="3724468"/>
                </a:lnTo>
                <a:lnTo>
                  <a:pt x="20311800" y="3724467"/>
                </a:lnTo>
                <a:close/>
                <a:moveTo>
                  <a:pt x="22662992" y="3714086"/>
                </a:moveTo>
                <a:cubicBezTo>
                  <a:pt x="22673096" y="3712038"/>
                  <a:pt x="22683508" y="3712476"/>
                  <a:pt x="22693420" y="3715921"/>
                </a:cubicBezTo>
                <a:lnTo>
                  <a:pt x="22724732" y="3743621"/>
                </a:lnTo>
                <a:lnTo>
                  <a:pt x="22744416" y="3729522"/>
                </a:lnTo>
                <a:cubicBezTo>
                  <a:pt x="22751536" y="3724788"/>
                  <a:pt x="22758288" y="3722045"/>
                  <a:pt x="22765624" y="3722942"/>
                </a:cubicBezTo>
                <a:cubicBezTo>
                  <a:pt x="22772956" y="3723844"/>
                  <a:pt x="22780864" y="3728385"/>
                  <a:pt x="22790304" y="3738219"/>
                </a:cubicBezTo>
                <a:cubicBezTo>
                  <a:pt x="22787436" y="3771872"/>
                  <a:pt x="22746180" y="3792319"/>
                  <a:pt x="22710952" y="3816221"/>
                </a:cubicBezTo>
                <a:lnTo>
                  <a:pt x="22703440" y="3799431"/>
                </a:lnTo>
                <a:lnTo>
                  <a:pt x="22691076" y="3825323"/>
                </a:lnTo>
                <a:lnTo>
                  <a:pt x="22659636" y="3848727"/>
                </a:lnTo>
                <a:lnTo>
                  <a:pt x="22691588" y="3868060"/>
                </a:lnTo>
                <a:cubicBezTo>
                  <a:pt x="22711800" y="3885037"/>
                  <a:pt x="22730896" y="3905866"/>
                  <a:pt x="22748672" y="3929747"/>
                </a:cubicBezTo>
                <a:lnTo>
                  <a:pt x="22794516" y="4009071"/>
                </a:lnTo>
                <a:lnTo>
                  <a:pt x="22831564" y="4005567"/>
                </a:lnTo>
                <a:cubicBezTo>
                  <a:pt x="22862604" y="4000243"/>
                  <a:pt x="22894652" y="3997812"/>
                  <a:pt x="22934876" y="4013777"/>
                </a:cubicBezTo>
                <a:cubicBezTo>
                  <a:pt x="22927732" y="4032919"/>
                  <a:pt x="22912788" y="4048341"/>
                  <a:pt x="22894100" y="4059259"/>
                </a:cubicBezTo>
                <a:lnTo>
                  <a:pt x="22873596" y="4065250"/>
                </a:lnTo>
                <a:lnTo>
                  <a:pt x="22886652" y="4106541"/>
                </a:lnTo>
                <a:cubicBezTo>
                  <a:pt x="22886084" y="4117966"/>
                  <a:pt x="22879044" y="4129922"/>
                  <a:pt x="22870380" y="4142003"/>
                </a:cubicBezTo>
                <a:lnTo>
                  <a:pt x="22853152" y="4166041"/>
                </a:lnTo>
                <a:lnTo>
                  <a:pt x="22861808" y="4192762"/>
                </a:lnTo>
                <a:lnTo>
                  <a:pt x="22885812" y="4185379"/>
                </a:lnTo>
                <a:cubicBezTo>
                  <a:pt x="22895708" y="4184254"/>
                  <a:pt x="22904292" y="4184642"/>
                  <a:pt x="22911388" y="4184170"/>
                </a:cubicBezTo>
                <a:cubicBezTo>
                  <a:pt x="22918716" y="4206538"/>
                  <a:pt x="22928332" y="4221137"/>
                  <a:pt x="22935652" y="4243503"/>
                </a:cubicBezTo>
                <a:cubicBezTo>
                  <a:pt x="22927880" y="4293519"/>
                  <a:pt x="22900764" y="4302911"/>
                  <a:pt x="22878732" y="4289133"/>
                </a:cubicBezTo>
                <a:lnTo>
                  <a:pt x="22857372" y="4259850"/>
                </a:lnTo>
                <a:lnTo>
                  <a:pt x="22835560" y="4334227"/>
                </a:lnTo>
                <a:cubicBezTo>
                  <a:pt x="22806764" y="4410737"/>
                  <a:pt x="22768144" y="4465480"/>
                  <a:pt x="22700664" y="4519717"/>
                </a:cubicBezTo>
                <a:lnTo>
                  <a:pt x="22656960" y="4550531"/>
                </a:lnTo>
                <a:lnTo>
                  <a:pt x="22666992" y="4549773"/>
                </a:lnTo>
                <a:cubicBezTo>
                  <a:pt x="22610780" y="4630205"/>
                  <a:pt x="22552816" y="4702477"/>
                  <a:pt x="22476928" y="4736422"/>
                </a:cubicBezTo>
                <a:cubicBezTo>
                  <a:pt x="22451636" y="4747739"/>
                  <a:pt x="22424352" y="4754795"/>
                  <a:pt x="22394476" y="4756472"/>
                </a:cubicBezTo>
                <a:cubicBezTo>
                  <a:pt x="22432724" y="4706477"/>
                  <a:pt x="22467712" y="4647931"/>
                  <a:pt x="22509704" y="4605321"/>
                </a:cubicBezTo>
                <a:cubicBezTo>
                  <a:pt x="22530700" y="4584020"/>
                  <a:pt x="22553448" y="4566697"/>
                  <a:pt x="22579232" y="4556421"/>
                </a:cubicBezTo>
                <a:lnTo>
                  <a:pt x="22585032" y="4555979"/>
                </a:lnTo>
                <a:lnTo>
                  <a:pt x="22530364" y="4529110"/>
                </a:lnTo>
                <a:lnTo>
                  <a:pt x="22480996" y="4516510"/>
                </a:lnTo>
                <a:lnTo>
                  <a:pt x="22467124" y="4520111"/>
                </a:lnTo>
                <a:lnTo>
                  <a:pt x="22466216" y="4512733"/>
                </a:lnTo>
                <a:lnTo>
                  <a:pt x="22445336" y="4507403"/>
                </a:lnTo>
                <a:lnTo>
                  <a:pt x="22416476" y="4485391"/>
                </a:lnTo>
                <a:lnTo>
                  <a:pt x="22408804" y="4560006"/>
                </a:lnTo>
                <a:lnTo>
                  <a:pt x="22424508" y="4566909"/>
                </a:lnTo>
                <a:cubicBezTo>
                  <a:pt x="22430476" y="4570885"/>
                  <a:pt x="22435296" y="4575129"/>
                  <a:pt x="22439492" y="4578173"/>
                </a:cubicBezTo>
                <a:cubicBezTo>
                  <a:pt x="22437840" y="4594738"/>
                  <a:pt x="22439528" y="4607813"/>
                  <a:pt x="22437876" y="4624376"/>
                </a:cubicBezTo>
                <a:cubicBezTo>
                  <a:pt x="22420320" y="4650108"/>
                  <a:pt x="22402312" y="4642923"/>
                  <a:pt x="22393280" y="4624517"/>
                </a:cubicBezTo>
                <a:lnTo>
                  <a:pt x="22388700" y="4597319"/>
                </a:lnTo>
                <a:lnTo>
                  <a:pt x="22356712" y="4630783"/>
                </a:lnTo>
                <a:cubicBezTo>
                  <a:pt x="22307980" y="4672705"/>
                  <a:pt x="22259372" y="4683725"/>
                  <a:pt x="22171792" y="4672316"/>
                </a:cubicBezTo>
                <a:cubicBezTo>
                  <a:pt x="22143676" y="4592341"/>
                  <a:pt x="22082864" y="4572999"/>
                  <a:pt x="22070420" y="4507753"/>
                </a:cubicBezTo>
                <a:lnTo>
                  <a:pt x="22068572" y="4478779"/>
                </a:lnTo>
                <a:lnTo>
                  <a:pt x="22006552" y="4525569"/>
                </a:lnTo>
                <a:cubicBezTo>
                  <a:pt x="21977212" y="4543285"/>
                  <a:pt x="21947764" y="4550800"/>
                  <a:pt x="21924868" y="4525497"/>
                </a:cubicBezTo>
                <a:cubicBezTo>
                  <a:pt x="21934288" y="4484440"/>
                  <a:pt x="21961032" y="4453177"/>
                  <a:pt x="21992392" y="4440175"/>
                </a:cubicBezTo>
                <a:cubicBezTo>
                  <a:pt x="22008068" y="4433674"/>
                  <a:pt x="22024904" y="4431739"/>
                  <a:pt x="22041304" y="4435426"/>
                </a:cubicBezTo>
                <a:lnTo>
                  <a:pt x="22066820" y="4451405"/>
                </a:lnTo>
                <a:lnTo>
                  <a:pt x="22064452" y="4414263"/>
                </a:lnTo>
                <a:lnTo>
                  <a:pt x="22076816" y="4345547"/>
                </a:lnTo>
                <a:lnTo>
                  <a:pt x="22076020" y="4345859"/>
                </a:lnTo>
                <a:cubicBezTo>
                  <a:pt x="22057272" y="4352237"/>
                  <a:pt x="22038500" y="4358411"/>
                  <a:pt x="22020720" y="4365867"/>
                </a:cubicBezTo>
                <a:cubicBezTo>
                  <a:pt x="22019788" y="4344655"/>
                  <a:pt x="22008960" y="4333767"/>
                  <a:pt x="22012112" y="4300908"/>
                </a:cubicBezTo>
                <a:cubicBezTo>
                  <a:pt x="22030948" y="4297894"/>
                  <a:pt x="22049208" y="4293175"/>
                  <a:pt x="22066988" y="4287695"/>
                </a:cubicBezTo>
                <a:lnTo>
                  <a:pt x="22089052" y="4280125"/>
                </a:lnTo>
                <a:lnTo>
                  <a:pt x="22069652" y="4261209"/>
                </a:lnTo>
                <a:cubicBezTo>
                  <a:pt x="22077360" y="4246009"/>
                  <a:pt x="22085352" y="4238433"/>
                  <a:pt x="22093148" y="4238295"/>
                </a:cubicBezTo>
                <a:lnTo>
                  <a:pt x="22114360" y="4258981"/>
                </a:lnTo>
                <a:lnTo>
                  <a:pt x="22154588" y="4211830"/>
                </a:lnTo>
                <a:cubicBezTo>
                  <a:pt x="22174036" y="4195124"/>
                  <a:pt x="22195436" y="4183277"/>
                  <a:pt x="22217580" y="4177176"/>
                </a:cubicBezTo>
                <a:lnTo>
                  <a:pt x="22234860" y="4177138"/>
                </a:lnTo>
                <a:lnTo>
                  <a:pt x="22222664" y="4163660"/>
                </a:lnTo>
                <a:cubicBezTo>
                  <a:pt x="22270008" y="4123702"/>
                  <a:pt x="22247064" y="4026811"/>
                  <a:pt x="22295040" y="4009008"/>
                </a:cubicBezTo>
                <a:cubicBezTo>
                  <a:pt x="22293812" y="4036982"/>
                  <a:pt x="22294596" y="4064674"/>
                  <a:pt x="22290852" y="4092993"/>
                </a:cubicBezTo>
                <a:lnTo>
                  <a:pt x="22260824" y="4177072"/>
                </a:lnTo>
                <a:lnTo>
                  <a:pt x="22285012" y="4177013"/>
                </a:lnTo>
                <a:lnTo>
                  <a:pt x="22286980" y="4178058"/>
                </a:lnTo>
                <a:lnTo>
                  <a:pt x="22311488" y="4145295"/>
                </a:lnTo>
                <a:lnTo>
                  <a:pt x="22311680" y="4125989"/>
                </a:lnTo>
                <a:cubicBezTo>
                  <a:pt x="22316536" y="4087795"/>
                  <a:pt x="22325652" y="4051069"/>
                  <a:pt x="22338432" y="4017174"/>
                </a:cubicBezTo>
                <a:cubicBezTo>
                  <a:pt x="22369100" y="3935813"/>
                  <a:pt x="22420848" y="3870732"/>
                  <a:pt x="22485296" y="3840756"/>
                </a:cubicBezTo>
                <a:cubicBezTo>
                  <a:pt x="22510296" y="3827461"/>
                  <a:pt x="22534812" y="3820400"/>
                  <a:pt x="22558636" y="3818785"/>
                </a:cubicBezTo>
                <a:lnTo>
                  <a:pt x="22572832" y="3820978"/>
                </a:lnTo>
                <a:lnTo>
                  <a:pt x="22559852" y="3792031"/>
                </a:lnTo>
                <a:cubicBezTo>
                  <a:pt x="22560684" y="3756181"/>
                  <a:pt x="22593880" y="3724259"/>
                  <a:pt x="22623700" y="3728231"/>
                </a:cubicBezTo>
                <a:lnTo>
                  <a:pt x="22631216" y="3732937"/>
                </a:lnTo>
                <a:lnTo>
                  <a:pt x="22634396" y="3727180"/>
                </a:lnTo>
                <a:cubicBezTo>
                  <a:pt x="22643084" y="3720674"/>
                  <a:pt x="22652884" y="3716135"/>
                  <a:pt x="22662992" y="3714086"/>
                </a:cubicBezTo>
                <a:close/>
                <a:moveTo>
                  <a:pt x="22077132" y="3702757"/>
                </a:moveTo>
                <a:cubicBezTo>
                  <a:pt x="22097504" y="3705387"/>
                  <a:pt x="22114288" y="3724950"/>
                  <a:pt x="22098892" y="3754473"/>
                </a:cubicBezTo>
                <a:cubicBezTo>
                  <a:pt x="22086760" y="3756168"/>
                  <a:pt x="22065928" y="3737167"/>
                  <a:pt x="22065468" y="3720809"/>
                </a:cubicBezTo>
                <a:cubicBezTo>
                  <a:pt x="22069352" y="3714793"/>
                  <a:pt x="22073244" y="3708770"/>
                  <a:pt x="22077132" y="3702757"/>
                </a:cubicBezTo>
                <a:close/>
                <a:moveTo>
                  <a:pt x="22241980" y="3679775"/>
                </a:moveTo>
                <a:cubicBezTo>
                  <a:pt x="22252036" y="3678374"/>
                  <a:pt x="22258272" y="3684512"/>
                  <a:pt x="22263536" y="3692189"/>
                </a:cubicBezTo>
                <a:lnTo>
                  <a:pt x="22277220" y="3710967"/>
                </a:lnTo>
                <a:lnTo>
                  <a:pt x="22278544" y="3710519"/>
                </a:lnTo>
                <a:cubicBezTo>
                  <a:pt x="22299900" y="3711443"/>
                  <a:pt x="22323968" y="3717519"/>
                  <a:pt x="22349032" y="3723197"/>
                </a:cubicBezTo>
                <a:cubicBezTo>
                  <a:pt x="22347224" y="3761210"/>
                  <a:pt x="22332276" y="3777297"/>
                  <a:pt x="22313160" y="3780376"/>
                </a:cubicBezTo>
                <a:cubicBezTo>
                  <a:pt x="22305188" y="3781655"/>
                  <a:pt x="22296496" y="3780681"/>
                  <a:pt x="22287728" y="3778096"/>
                </a:cubicBezTo>
                <a:lnTo>
                  <a:pt x="22287668" y="3778065"/>
                </a:lnTo>
                <a:lnTo>
                  <a:pt x="22287260" y="3782837"/>
                </a:lnTo>
                <a:cubicBezTo>
                  <a:pt x="22277348" y="3819398"/>
                  <a:pt x="22229168" y="3786915"/>
                  <a:pt x="22215312" y="3774061"/>
                </a:cubicBezTo>
                <a:cubicBezTo>
                  <a:pt x="22217392" y="3767228"/>
                  <a:pt x="22222144" y="3761672"/>
                  <a:pt x="22228320" y="3757536"/>
                </a:cubicBezTo>
                <a:lnTo>
                  <a:pt x="22245424" y="3753171"/>
                </a:lnTo>
                <a:lnTo>
                  <a:pt x="22239404" y="3748413"/>
                </a:lnTo>
                <a:cubicBezTo>
                  <a:pt x="22232932" y="3741962"/>
                  <a:pt x="22227676" y="3735197"/>
                  <a:pt x="22224296" y="3728761"/>
                </a:cubicBezTo>
                <a:lnTo>
                  <a:pt x="22236432" y="3724681"/>
                </a:lnTo>
                <a:lnTo>
                  <a:pt x="22228124" y="3712275"/>
                </a:lnTo>
                <a:cubicBezTo>
                  <a:pt x="22228224" y="3702364"/>
                  <a:pt x="22232192" y="3690949"/>
                  <a:pt x="22241980" y="3679775"/>
                </a:cubicBezTo>
                <a:close/>
                <a:moveTo>
                  <a:pt x="23289024" y="3657063"/>
                </a:moveTo>
                <a:cubicBezTo>
                  <a:pt x="23293652" y="3655208"/>
                  <a:pt x="23298720" y="3655329"/>
                  <a:pt x="23304300" y="3658158"/>
                </a:cubicBezTo>
                <a:cubicBezTo>
                  <a:pt x="23311744" y="3661930"/>
                  <a:pt x="23320080" y="3670518"/>
                  <a:pt x="23329464" y="3685659"/>
                </a:cubicBezTo>
                <a:cubicBezTo>
                  <a:pt x="23304364" y="3720373"/>
                  <a:pt x="23279268" y="3755087"/>
                  <a:pt x="23257700" y="3707340"/>
                </a:cubicBezTo>
                <a:cubicBezTo>
                  <a:pt x="23265256" y="3685979"/>
                  <a:pt x="23275140" y="3662629"/>
                  <a:pt x="23289024" y="3657063"/>
                </a:cubicBezTo>
                <a:close/>
                <a:moveTo>
                  <a:pt x="22505156" y="3625624"/>
                </a:moveTo>
                <a:cubicBezTo>
                  <a:pt x="22512180" y="3624283"/>
                  <a:pt x="22519616" y="3624456"/>
                  <a:pt x="22527364" y="3626465"/>
                </a:cubicBezTo>
                <a:cubicBezTo>
                  <a:pt x="22556500" y="3669261"/>
                  <a:pt x="22536448" y="3769764"/>
                  <a:pt x="22507724" y="3797557"/>
                </a:cubicBezTo>
                <a:cubicBezTo>
                  <a:pt x="22480204" y="3796288"/>
                  <a:pt x="22462512" y="3783624"/>
                  <a:pt x="22452736" y="3765667"/>
                </a:cubicBezTo>
                <a:cubicBezTo>
                  <a:pt x="22430736" y="3725283"/>
                  <a:pt x="22448848" y="3658128"/>
                  <a:pt x="22485428" y="3633860"/>
                </a:cubicBezTo>
                <a:cubicBezTo>
                  <a:pt x="22491524" y="3629819"/>
                  <a:pt x="22498132" y="3626965"/>
                  <a:pt x="22505156" y="3625624"/>
                </a:cubicBezTo>
                <a:close/>
                <a:moveTo>
                  <a:pt x="22591784" y="3620322"/>
                </a:moveTo>
                <a:cubicBezTo>
                  <a:pt x="22597448" y="3621137"/>
                  <a:pt x="22602892" y="3623945"/>
                  <a:pt x="22607344" y="3628931"/>
                </a:cubicBezTo>
                <a:cubicBezTo>
                  <a:pt x="22617160" y="3685335"/>
                  <a:pt x="22569028" y="3686410"/>
                  <a:pt x="22555712" y="3661937"/>
                </a:cubicBezTo>
                <a:cubicBezTo>
                  <a:pt x="22555792" y="3642914"/>
                  <a:pt x="22564252" y="3629678"/>
                  <a:pt x="22574908" y="3623687"/>
                </a:cubicBezTo>
                <a:cubicBezTo>
                  <a:pt x="22580240" y="3620693"/>
                  <a:pt x="22586120" y="3619510"/>
                  <a:pt x="22591784" y="3620322"/>
                </a:cubicBezTo>
                <a:close/>
                <a:moveTo>
                  <a:pt x="23056496" y="3567483"/>
                </a:moveTo>
                <a:cubicBezTo>
                  <a:pt x="23065152" y="3565313"/>
                  <a:pt x="23073724" y="3565182"/>
                  <a:pt x="23081908" y="3567566"/>
                </a:cubicBezTo>
                <a:cubicBezTo>
                  <a:pt x="23071736" y="3706279"/>
                  <a:pt x="23001996" y="3697175"/>
                  <a:pt x="22963400" y="3753054"/>
                </a:cubicBezTo>
                <a:cubicBezTo>
                  <a:pt x="22956476" y="3741255"/>
                  <a:pt x="22954012" y="3726686"/>
                  <a:pt x="22955012" y="3710934"/>
                </a:cubicBezTo>
                <a:lnTo>
                  <a:pt x="22961860" y="3683718"/>
                </a:lnTo>
                <a:lnTo>
                  <a:pt x="22953020" y="3699375"/>
                </a:lnTo>
                <a:cubicBezTo>
                  <a:pt x="22916672" y="3742390"/>
                  <a:pt x="22862468" y="3760297"/>
                  <a:pt x="22832260" y="3744401"/>
                </a:cubicBezTo>
                <a:cubicBezTo>
                  <a:pt x="22845444" y="3705211"/>
                  <a:pt x="22872356" y="3679919"/>
                  <a:pt x="22901216" y="3665056"/>
                </a:cubicBezTo>
                <a:lnTo>
                  <a:pt x="22976904" y="3649343"/>
                </a:lnTo>
                <a:lnTo>
                  <a:pt x="23030572" y="3579659"/>
                </a:lnTo>
                <a:cubicBezTo>
                  <a:pt x="23039104" y="3573871"/>
                  <a:pt x="23047844" y="3569652"/>
                  <a:pt x="23056496" y="3567483"/>
                </a:cubicBezTo>
                <a:close/>
                <a:moveTo>
                  <a:pt x="24096632" y="3556841"/>
                </a:moveTo>
                <a:cubicBezTo>
                  <a:pt x="24112416" y="3556000"/>
                  <a:pt x="24129160" y="3557525"/>
                  <a:pt x="24147020" y="3561847"/>
                </a:cubicBezTo>
                <a:cubicBezTo>
                  <a:pt x="24084748" y="3647747"/>
                  <a:pt x="24020740" y="3724677"/>
                  <a:pt x="23938048" y="3759122"/>
                </a:cubicBezTo>
                <a:cubicBezTo>
                  <a:pt x="23910480" y="3770610"/>
                  <a:pt x="23880840" y="3777368"/>
                  <a:pt x="23848496" y="3778170"/>
                </a:cubicBezTo>
                <a:cubicBezTo>
                  <a:pt x="23890784" y="3724888"/>
                  <a:pt x="23929688" y="3662165"/>
                  <a:pt x="23975888" y="3617076"/>
                </a:cubicBezTo>
                <a:cubicBezTo>
                  <a:pt x="24010532" y="3583265"/>
                  <a:pt x="24049280" y="3559375"/>
                  <a:pt x="24096632" y="3556841"/>
                </a:cubicBezTo>
                <a:close/>
                <a:moveTo>
                  <a:pt x="22095300" y="3497429"/>
                </a:moveTo>
                <a:cubicBezTo>
                  <a:pt x="22120196" y="3516421"/>
                  <a:pt x="22100612" y="3541616"/>
                  <a:pt x="22093320" y="3570713"/>
                </a:cubicBezTo>
                <a:cubicBezTo>
                  <a:pt x="22082892" y="3560932"/>
                  <a:pt x="22078532" y="3550304"/>
                  <a:pt x="22079204" y="3538283"/>
                </a:cubicBezTo>
                <a:cubicBezTo>
                  <a:pt x="22079880" y="3526256"/>
                  <a:pt x="22085588" y="3512825"/>
                  <a:pt x="22095300" y="3497429"/>
                </a:cubicBezTo>
                <a:close/>
                <a:moveTo>
                  <a:pt x="20329040" y="3487045"/>
                </a:moveTo>
                <a:cubicBezTo>
                  <a:pt x="20405892" y="3499292"/>
                  <a:pt x="20369692" y="3553566"/>
                  <a:pt x="20369692" y="3553566"/>
                </a:cubicBezTo>
                <a:lnTo>
                  <a:pt x="20365392" y="3552880"/>
                </a:lnTo>
                <a:lnTo>
                  <a:pt x="20369608" y="3580843"/>
                </a:lnTo>
                <a:cubicBezTo>
                  <a:pt x="20361260" y="3578892"/>
                  <a:pt x="20348012" y="3581693"/>
                  <a:pt x="20336228" y="3573054"/>
                </a:cubicBezTo>
                <a:lnTo>
                  <a:pt x="20339300" y="3548723"/>
                </a:lnTo>
                <a:lnTo>
                  <a:pt x="20323580" y="3546217"/>
                </a:lnTo>
                <a:cubicBezTo>
                  <a:pt x="20338952" y="3548666"/>
                  <a:pt x="20262100" y="3536416"/>
                  <a:pt x="20256644" y="3595591"/>
                </a:cubicBezTo>
                <a:cubicBezTo>
                  <a:pt x="20241268" y="3593140"/>
                  <a:pt x="20241268" y="3593140"/>
                  <a:pt x="20241268" y="3593140"/>
                </a:cubicBezTo>
                <a:cubicBezTo>
                  <a:pt x="20195156" y="3585789"/>
                  <a:pt x="20179788" y="3583340"/>
                  <a:pt x="20169880" y="3521717"/>
                </a:cubicBezTo>
                <a:cubicBezTo>
                  <a:pt x="20208304" y="3527841"/>
                  <a:pt x="20227516" y="3530906"/>
                  <a:pt x="20240964" y="3533049"/>
                </a:cubicBezTo>
                <a:lnTo>
                  <a:pt x="20273628" y="3538255"/>
                </a:lnTo>
                <a:cubicBezTo>
                  <a:pt x="20273628" y="3538255"/>
                  <a:pt x="20277468" y="3538871"/>
                  <a:pt x="20277468" y="3538871"/>
                </a:cubicBezTo>
                <a:lnTo>
                  <a:pt x="20292844" y="3541319"/>
                </a:lnTo>
                <a:cubicBezTo>
                  <a:pt x="20292844" y="3541319"/>
                  <a:pt x="20308212" y="3543765"/>
                  <a:pt x="20308212" y="3543765"/>
                </a:cubicBezTo>
                <a:cubicBezTo>
                  <a:pt x="20308212" y="3543765"/>
                  <a:pt x="20323580" y="3546217"/>
                  <a:pt x="20329040" y="3487045"/>
                </a:cubicBezTo>
                <a:close/>
                <a:moveTo>
                  <a:pt x="2074590" y="3485275"/>
                </a:moveTo>
                <a:lnTo>
                  <a:pt x="2074584" y="3485283"/>
                </a:lnTo>
                <a:lnTo>
                  <a:pt x="2088476" y="3487495"/>
                </a:lnTo>
                <a:lnTo>
                  <a:pt x="2088476" y="3487486"/>
                </a:lnTo>
                <a:close/>
                <a:moveTo>
                  <a:pt x="22370444" y="3476508"/>
                </a:moveTo>
                <a:cubicBezTo>
                  <a:pt x="22374276" y="3474230"/>
                  <a:pt x="22378064" y="3474747"/>
                  <a:pt x="22381232" y="3479883"/>
                </a:cubicBezTo>
                <a:cubicBezTo>
                  <a:pt x="22389880" y="3500982"/>
                  <a:pt x="22358428" y="3527676"/>
                  <a:pt x="22350252" y="3523235"/>
                </a:cubicBezTo>
                <a:cubicBezTo>
                  <a:pt x="22347012" y="3515329"/>
                  <a:pt x="22358936" y="3483343"/>
                  <a:pt x="22370444" y="3476508"/>
                </a:cubicBezTo>
                <a:close/>
                <a:moveTo>
                  <a:pt x="20765804" y="3475909"/>
                </a:moveTo>
                <a:cubicBezTo>
                  <a:pt x="20794776" y="3499619"/>
                  <a:pt x="20819100" y="3501780"/>
                  <a:pt x="20847760" y="3514433"/>
                </a:cubicBezTo>
                <a:cubicBezTo>
                  <a:pt x="20848072" y="3525493"/>
                  <a:pt x="20844356" y="3537109"/>
                  <a:pt x="20832748" y="3555381"/>
                </a:cubicBezTo>
                <a:cubicBezTo>
                  <a:pt x="20807328" y="3514524"/>
                  <a:pt x="20792944" y="3577576"/>
                  <a:pt x="20771864" y="3547216"/>
                </a:cubicBezTo>
                <a:cubicBezTo>
                  <a:pt x="20768376" y="3531055"/>
                  <a:pt x="20760356" y="3515517"/>
                  <a:pt x="20761328" y="3496393"/>
                </a:cubicBezTo>
                <a:cubicBezTo>
                  <a:pt x="20761652" y="3490017"/>
                  <a:pt x="20762980" y="3483239"/>
                  <a:pt x="20765804" y="3475909"/>
                </a:cubicBezTo>
                <a:close/>
                <a:moveTo>
                  <a:pt x="1759176" y="3475708"/>
                </a:moveTo>
                <a:lnTo>
                  <a:pt x="1756006" y="3488548"/>
                </a:lnTo>
                <a:lnTo>
                  <a:pt x="1766200" y="3488664"/>
                </a:lnTo>
                <a:lnTo>
                  <a:pt x="1766200" y="3488663"/>
                </a:lnTo>
                <a:lnTo>
                  <a:pt x="1758746" y="3488579"/>
                </a:lnTo>
                <a:lnTo>
                  <a:pt x="1756058" y="3488548"/>
                </a:lnTo>
                <a:lnTo>
                  <a:pt x="1759228" y="3475716"/>
                </a:lnTo>
                <a:close/>
                <a:moveTo>
                  <a:pt x="2087458" y="3467987"/>
                </a:moveTo>
                <a:lnTo>
                  <a:pt x="2087460" y="3467996"/>
                </a:lnTo>
                <a:lnTo>
                  <a:pt x="2102776" y="3470433"/>
                </a:lnTo>
                <a:cubicBezTo>
                  <a:pt x="2110461" y="3471657"/>
                  <a:pt x="2118144" y="3472883"/>
                  <a:pt x="2123228" y="3481195"/>
                </a:cubicBezTo>
                <a:lnTo>
                  <a:pt x="2124316" y="3493209"/>
                </a:lnTo>
                <a:lnTo>
                  <a:pt x="2146646" y="3496770"/>
                </a:lnTo>
                <a:lnTo>
                  <a:pt x="2146646" y="3496763"/>
                </a:lnTo>
                <a:lnTo>
                  <a:pt x="2124368" y="3493210"/>
                </a:lnTo>
                <a:lnTo>
                  <a:pt x="2123282" y="3481196"/>
                </a:lnTo>
                <a:cubicBezTo>
                  <a:pt x="2120740" y="3477040"/>
                  <a:pt x="2117548" y="3474656"/>
                  <a:pt x="2114030" y="3473157"/>
                </a:cubicBezTo>
                <a:lnTo>
                  <a:pt x="2102973" y="3470469"/>
                </a:lnTo>
                <a:lnTo>
                  <a:pt x="2102776" y="3470433"/>
                </a:lnTo>
                <a:lnTo>
                  <a:pt x="2102854" y="3470440"/>
                </a:lnTo>
                <a:lnTo>
                  <a:pt x="2102829" y="3470434"/>
                </a:lnTo>
                <a:lnTo>
                  <a:pt x="2102864" y="3470440"/>
                </a:lnTo>
                <a:lnTo>
                  <a:pt x="2102838" y="3470434"/>
                </a:lnTo>
                <a:lnTo>
                  <a:pt x="2102886" y="3470443"/>
                </a:lnTo>
                <a:lnTo>
                  <a:pt x="2116312" y="3471652"/>
                </a:lnTo>
                <a:lnTo>
                  <a:pt x="2116313" y="3471648"/>
                </a:lnTo>
                <a:lnTo>
                  <a:pt x="2102914" y="3470441"/>
                </a:lnTo>
                <a:lnTo>
                  <a:pt x="2102916" y="3470441"/>
                </a:lnTo>
                <a:lnTo>
                  <a:pt x="2102840" y="3470434"/>
                </a:lnTo>
                <a:lnTo>
                  <a:pt x="2102838" y="3470434"/>
                </a:lnTo>
                <a:lnTo>
                  <a:pt x="2102836" y="3470434"/>
                </a:lnTo>
                <a:lnTo>
                  <a:pt x="2102829" y="3470433"/>
                </a:lnTo>
                <a:cubicBezTo>
                  <a:pt x="2102829" y="3470433"/>
                  <a:pt x="2102829" y="3470433"/>
                  <a:pt x="2087458" y="3467987"/>
                </a:cubicBezTo>
                <a:close/>
                <a:moveTo>
                  <a:pt x="2025998" y="3458189"/>
                </a:moveTo>
                <a:lnTo>
                  <a:pt x="2026012" y="3458191"/>
                </a:lnTo>
                <a:lnTo>
                  <a:pt x="2034656" y="3458639"/>
                </a:lnTo>
                <a:lnTo>
                  <a:pt x="2034658" y="3458637"/>
                </a:lnTo>
                <a:lnTo>
                  <a:pt x="2030596" y="3458426"/>
                </a:lnTo>
                <a:close/>
                <a:moveTo>
                  <a:pt x="2261416" y="3455017"/>
                </a:moveTo>
                <a:lnTo>
                  <a:pt x="2261127" y="3465651"/>
                </a:lnTo>
                <a:cubicBezTo>
                  <a:pt x="2257842" y="3480137"/>
                  <a:pt x="2256477" y="3494934"/>
                  <a:pt x="2271846" y="3497386"/>
                </a:cubicBezTo>
                <a:lnTo>
                  <a:pt x="2279992" y="3518028"/>
                </a:lnTo>
                <a:lnTo>
                  <a:pt x="2320460" y="3524476"/>
                </a:lnTo>
                <a:cubicBezTo>
                  <a:pt x="2331986" y="3526313"/>
                  <a:pt x="2334870" y="3526772"/>
                  <a:pt x="2332552" y="3525464"/>
                </a:cubicBezTo>
                <a:lnTo>
                  <a:pt x="2332544" y="3525459"/>
                </a:lnTo>
                <a:lnTo>
                  <a:pt x="2320520" y="3524477"/>
                </a:lnTo>
                <a:lnTo>
                  <a:pt x="2320517" y="3524477"/>
                </a:lnTo>
                <a:lnTo>
                  <a:pt x="2320512" y="3524476"/>
                </a:lnTo>
                <a:lnTo>
                  <a:pt x="2280044" y="3518028"/>
                </a:lnTo>
                <a:lnTo>
                  <a:pt x="2271902" y="3497395"/>
                </a:lnTo>
                <a:lnTo>
                  <a:pt x="2271846" y="3497386"/>
                </a:lnTo>
                <a:lnTo>
                  <a:pt x="2271898" y="3497389"/>
                </a:lnTo>
                <a:lnTo>
                  <a:pt x="2271898" y="3497386"/>
                </a:lnTo>
                <a:lnTo>
                  <a:pt x="2271905" y="3497388"/>
                </a:lnTo>
                <a:lnTo>
                  <a:pt x="2271905" y="3497387"/>
                </a:lnTo>
                <a:lnTo>
                  <a:pt x="2271934" y="3497392"/>
                </a:lnTo>
                <a:lnTo>
                  <a:pt x="2281060" y="3497912"/>
                </a:lnTo>
                <a:lnTo>
                  <a:pt x="2281061" y="3497910"/>
                </a:lnTo>
                <a:lnTo>
                  <a:pt x="2271990" y="3497392"/>
                </a:lnTo>
                <a:lnTo>
                  <a:pt x="2271984" y="3497391"/>
                </a:lnTo>
                <a:lnTo>
                  <a:pt x="2271962" y="3497390"/>
                </a:lnTo>
                <a:lnTo>
                  <a:pt x="2271910" y="3497387"/>
                </a:lnTo>
                <a:lnTo>
                  <a:pt x="2271898" y="3497386"/>
                </a:lnTo>
                <a:cubicBezTo>
                  <a:pt x="2256532" y="3494934"/>
                  <a:pt x="2257896" y="3480137"/>
                  <a:pt x="2261182" y="3465651"/>
                </a:cubicBezTo>
                <a:lnTo>
                  <a:pt x="2261470" y="3455026"/>
                </a:lnTo>
                <a:close/>
                <a:moveTo>
                  <a:pt x="1456672" y="3447797"/>
                </a:moveTo>
                <a:cubicBezTo>
                  <a:pt x="1457960" y="3447066"/>
                  <a:pt x="1461800" y="3447677"/>
                  <a:pt x="1469486" y="3448902"/>
                </a:cubicBezTo>
                <a:cubicBezTo>
                  <a:pt x="1515596" y="3456251"/>
                  <a:pt x="1546336" y="3461155"/>
                  <a:pt x="1592446" y="3468504"/>
                </a:cubicBezTo>
                <a:lnTo>
                  <a:pt x="1607820" y="3470951"/>
                </a:lnTo>
                <a:cubicBezTo>
                  <a:pt x="1602358" y="3530125"/>
                  <a:pt x="1602358" y="3530125"/>
                  <a:pt x="1602358" y="3530125"/>
                </a:cubicBezTo>
                <a:cubicBezTo>
                  <a:pt x="1586990" y="3527674"/>
                  <a:pt x="1586990" y="3527674"/>
                  <a:pt x="1586990" y="3527674"/>
                </a:cubicBezTo>
                <a:cubicBezTo>
                  <a:pt x="1586990" y="3527674"/>
                  <a:pt x="1571618" y="3525227"/>
                  <a:pt x="1571618" y="3525227"/>
                </a:cubicBezTo>
                <a:cubicBezTo>
                  <a:pt x="1546336" y="3461155"/>
                  <a:pt x="1530968" y="3458702"/>
                  <a:pt x="1479396" y="3510525"/>
                </a:cubicBezTo>
                <a:cubicBezTo>
                  <a:pt x="1471964" y="3464308"/>
                  <a:pt x="1452816" y="3449999"/>
                  <a:pt x="1456672" y="3447797"/>
                </a:cubicBezTo>
                <a:close/>
                <a:moveTo>
                  <a:pt x="20552408" y="3427458"/>
                </a:moveTo>
                <a:cubicBezTo>
                  <a:pt x="20556628" y="3426931"/>
                  <a:pt x="20560700" y="3427726"/>
                  <a:pt x="20564592" y="3429570"/>
                </a:cubicBezTo>
                <a:cubicBezTo>
                  <a:pt x="20587936" y="3440639"/>
                  <a:pt x="20604780" y="3489455"/>
                  <a:pt x="20607800" y="3516787"/>
                </a:cubicBezTo>
                <a:cubicBezTo>
                  <a:pt x="20600140" y="3527076"/>
                  <a:pt x="20592044" y="3529192"/>
                  <a:pt x="20584204" y="3526027"/>
                </a:cubicBezTo>
                <a:cubicBezTo>
                  <a:pt x="20560684" y="3516533"/>
                  <a:pt x="20539468" y="3459550"/>
                  <a:pt x="20539344" y="3433281"/>
                </a:cubicBezTo>
                <a:cubicBezTo>
                  <a:pt x="20543824" y="3429835"/>
                  <a:pt x="20548188" y="3427985"/>
                  <a:pt x="20552408" y="3427458"/>
                </a:cubicBezTo>
                <a:close/>
                <a:moveTo>
                  <a:pt x="2139029" y="3416165"/>
                </a:moveTo>
                <a:lnTo>
                  <a:pt x="2139026" y="3416173"/>
                </a:lnTo>
                <a:lnTo>
                  <a:pt x="2140406" y="3416393"/>
                </a:lnTo>
                <a:lnTo>
                  <a:pt x="2140406" y="3416384"/>
                </a:lnTo>
                <a:close/>
                <a:moveTo>
                  <a:pt x="22013676" y="3414000"/>
                </a:moveTo>
                <a:lnTo>
                  <a:pt x="22020644" y="3475946"/>
                </a:lnTo>
                <a:lnTo>
                  <a:pt x="22070832" y="3474039"/>
                </a:lnTo>
                <a:cubicBezTo>
                  <a:pt x="22062168" y="3519276"/>
                  <a:pt x="22045392" y="3545685"/>
                  <a:pt x="22023044" y="3559990"/>
                </a:cubicBezTo>
                <a:lnTo>
                  <a:pt x="22014296" y="3561432"/>
                </a:lnTo>
                <a:lnTo>
                  <a:pt x="22008600" y="3600760"/>
                </a:lnTo>
                <a:cubicBezTo>
                  <a:pt x="22017644" y="3632419"/>
                  <a:pt x="22047312" y="3634023"/>
                  <a:pt x="22035728" y="3695745"/>
                </a:cubicBezTo>
                <a:lnTo>
                  <a:pt x="21948564" y="3651457"/>
                </a:lnTo>
                <a:lnTo>
                  <a:pt x="21934324" y="3693029"/>
                </a:lnTo>
                <a:cubicBezTo>
                  <a:pt x="21913844" y="3737332"/>
                  <a:pt x="21886184" y="3756354"/>
                  <a:pt x="21837928" y="3697626"/>
                </a:cubicBezTo>
                <a:cubicBezTo>
                  <a:pt x="21854096" y="3687379"/>
                  <a:pt x="21867760" y="3672250"/>
                  <a:pt x="21880096" y="3655313"/>
                </a:cubicBezTo>
                <a:lnTo>
                  <a:pt x="21908948" y="3610497"/>
                </a:lnTo>
                <a:lnTo>
                  <a:pt x="21877788" y="3575756"/>
                </a:lnTo>
                <a:cubicBezTo>
                  <a:pt x="21866112" y="3556745"/>
                  <a:pt x="21856320" y="3535917"/>
                  <a:pt x="21848332" y="3513329"/>
                </a:cubicBezTo>
                <a:cubicBezTo>
                  <a:pt x="21867604" y="3494688"/>
                  <a:pt x="21887448" y="3498222"/>
                  <a:pt x="21906880" y="3509735"/>
                </a:cubicBezTo>
                <a:lnTo>
                  <a:pt x="21948352" y="3542466"/>
                </a:lnTo>
                <a:lnTo>
                  <a:pt x="21954936" y="3511287"/>
                </a:lnTo>
                <a:lnTo>
                  <a:pt x="21969880" y="3492627"/>
                </a:lnTo>
                <a:lnTo>
                  <a:pt x="21973512" y="3460428"/>
                </a:lnTo>
                <a:cubicBezTo>
                  <a:pt x="21979568" y="3431841"/>
                  <a:pt x="21990556" y="3411108"/>
                  <a:pt x="22013676" y="3414000"/>
                </a:cubicBezTo>
                <a:close/>
                <a:moveTo>
                  <a:pt x="23127028" y="3404314"/>
                </a:moveTo>
                <a:cubicBezTo>
                  <a:pt x="23139160" y="3402622"/>
                  <a:pt x="23164212" y="3427411"/>
                  <a:pt x="23164692" y="3444316"/>
                </a:cubicBezTo>
                <a:cubicBezTo>
                  <a:pt x="23144780" y="3493761"/>
                  <a:pt x="23118256" y="3470939"/>
                  <a:pt x="23117712" y="3438139"/>
                </a:cubicBezTo>
                <a:cubicBezTo>
                  <a:pt x="23117528" y="3427199"/>
                  <a:pt x="23120232" y="3415159"/>
                  <a:pt x="23127028" y="3404314"/>
                </a:cubicBezTo>
                <a:close/>
                <a:moveTo>
                  <a:pt x="2031520" y="3400109"/>
                </a:moveTo>
                <a:lnTo>
                  <a:pt x="1989694" y="3410909"/>
                </a:lnTo>
                <a:lnTo>
                  <a:pt x="1997790" y="3446191"/>
                </a:lnTo>
                <a:cubicBezTo>
                  <a:pt x="1999028" y="3453898"/>
                  <a:pt x="2002874" y="3454509"/>
                  <a:pt x="2025926" y="3458186"/>
                </a:cubicBezTo>
                <a:lnTo>
                  <a:pt x="2001162" y="3477801"/>
                </a:lnTo>
                <a:lnTo>
                  <a:pt x="2027748" y="3485319"/>
                </a:lnTo>
                <a:lnTo>
                  <a:pt x="2034438" y="3519588"/>
                </a:lnTo>
                <a:lnTo>
                  <a:pt x="2035834" y="3519809"/>
                </a:lnTo>
                <a:cubicBezTo>
                  <a:pt x="2035834" y="3519809"/>
                  <a:pt x="2035834" y="3519809"/>
                  <a:pt x="2051206" y="3522259"/>
                </a:cubicBezTo>
                <a:lnTo>
                  <a:pt x="2053712" y="3522657"/>
                </a:lnTo>
                <a:lnTo>
                  <a:pt x="2053718" y="3522650"/>
                </a:lnTo>
                <a:lnTo>
                  <a:pt x="2051260" y="3522259"/>
                </a:lnTo>
                <a:cubicBezTo>
                  <a:pt x="2035888" y="3519809"/>
                  <a:pt x="2035888" y="3519809"/>
                  <a:pt x="2035888" y="3519809"/>
                </a:cubicBezTo>
                <a:lnTo>
                  <a:pt x="2034490" y="3519588"/>
                </a:lnTo>
                <a:lnTo>
                  <a:pt x="2027802" y="3485319"/>
                </a:lnTo>
                <a:lnTo>
                  <a:pt x="2001216" y="3477801"/>
                </a:lnTo>
                <a:lnTo>
                  <a:pt x="2025970" y="3458193"/>
                </a:lnTo>
                <a:lnTo>
                  <a:pt x="2025926" y="3458186"/>
                </a:lnTo>
                <a:lnTo>
                  <a:pt x="2025976" y="3458189"/>
                </a:lnTo>
                <a:lnTo>
                  <a:pt x="2025978" y="3458187"/>
                </a:lnTo>
                <a:lnTo>
                  <a:pt x="2003730" y="3453701"/>
                </a:lnTo>
                <a:cubicBezTo>
                  <a:pt x="1999734" y="3452125"/>
                  <a:pt x="1998464" y="3450046"/>
                  <a:pt x="1997842" y="3446192"/>
                </a:cubicBezTo>
                <a:lnTo>
                  <a:pt x="1989748" y="3410910"/>
                </a:lnTo>
                <a:lnTo>
                  <a:pt x="2031522" y="3400124"/>
                </a:lnTo>
                <a:close/>
                <a:moveTo>
                  <a:pt x="21717248" y="3400062"/>
                </a:moveTo>
                <a:cubicBezTo>
                  <a:pt x="21726128" y="3426861"/>
                  <a:pt x="21739684" y="3475428"/>
                  <a:pt x="21703768" y="3497252"/>
                </a:cubicBezTo>
                <a:cubicBezTo>
                  <a:pt x="21699564" y="3492231"/>
                  <a:pt x="21695364" y="3487210"/>
                  <a:pt x="21691164" y="3482192"/>
                </a:cubicBezTo>
                <a:cubicBezTo>
                  <a:pt x="21706544" y="3452017"/>
                  <a:pt x="21705756" y="3424090"/>
                  <a:pt x="21717248" y="3400062"/>
                </a:cubicBezTo>
                <a:close/>
                <a:moveTo>
                  <a:pt x="2155178" y="3393055"/>
                </a:moveTo>
                <a:lnTo>
                  <a:pt x="2147362" y="3417497"/>
                </a:lnTo>
                <a:lnTo>
                  <a:pt x="2164900" y="3420297"/>
                </a:lnTo>
                <a:lnTo>
                  <a:pt x="2164896" y="3420288"/>
                </a:lnTo>
                <a:lnTo>
                  <a:pt x="2147416" y="3417497"/>
                </a:lnTo>
                <a:lnTo>
                  <a:pt x="2155206" y="3393134"/>
                </a:lnTo>
                <a:close/>
                <a:moveTo>
                  <a:pt x="2177678" y="3381633"/>
                </a:moveTo>
                <a:cubicBezTo>
                  <a:pt x="2193050" y="3384077"/>
                  <a:pt x="2191684" y="3398871"/>
                  <a:pt x="2186478" y="3413048"/>
                </a:cubicBezTo>
                <a:lnTo>
                  <a:pt x="2181404" y="3422927"/>
                </a:lnTo>
                <a:lnTo>
                  <a:pt x="2229782" y="3430639"/>
                </a:lnTo>
                <a:lnTo>
                  <a:pt x="2229774" y="3430629"/>
                </a:lnTo>
                <a:lnTo>
                  <a:pt x="2181458" y="3422927"/>
                </a:lnTo>
                <a:lnTo>
                  <a:pt x="2186534" y="3413048"/>
                </a:lnTo>
                <a:cubicBezTo>
                  <a:pt x="2189136" y="3405960"/>
                  <a:pt x="2190778" y="3398717"/>
                  <a:pt x="2189850" y="3392941"/>
                </a:cubicBezTo>
                <a:lnTo>
                  <a:pt x="2177778" y="3381676"/>
                </a:lnTo>
                <a:close/>
                <a:moveTo>
                  <a:pt x="2106476" y="3372859"/>
                </a:moveTo>
                <a:cubicBezTo>
                  <a:pt x="2084774" y="3374325"/>
                  <a:pt x="2072222" y="3383584"/>
                  <a:pt x="2059668" y="3392838"/>
                </a:cubicBezTo>
                <a:lnTo>
                  <a:pt x="2034096" y="3399447"/>
                </a:lnTo>
                <a:lnTo>
                  <a:pt x="2046752" y="3401463"/>
                </a:lnTo>
                <a:cubicBezTo>
                  <a:pt x="2062124" y="3403912"/>
                  <a:pt x="2062124" y="3403912"/>
                  <a:pt x="2062124" y="3403912"/>
                </a:cubicBezTo>
                <a:lnTo>
                  <a:pt x="2066870" y="3436055"/>
                </a:lnTo>
                <a:lnTo>
                  <a:pt x="2067324" y="3441521"/>
                </a:lnTo>
                <a:lnTo>
                  <a:pt x="2067018" y="3454455"/>
                </a:lnTo>
                <a:lnTo>
                  <a:pt x="2066228" y="3457695"/>
                </a:lnTo>
                <a:lnTo>
                  <a:pt x="2058918" y="3462498"/>
                </a:lnTo>
                <a:lnTo>
                  <a:pt x="2058964" y="3462503"/>
                </a:lnTo>
                <a:lnTo>
                  <a:pt x="2058991" y="3462491"/>
                </a:lnTo>
                <a:lnTo>
                  <a:pt x="2066216" y="3457745"/>
                </a:lnTo>
                <a:lnTo>
                  <a:pt x="2066228" y="3457695"/>
                </a:lnTo>
                <a:lnTo>
                  <a:pt x="2066304" y="3457645"/>
                </a:lnTo>
                <a:lnTo>
                  <a:pt x="2067012" y="3454743"/>
                </a:lnTo>
                <a:lnTo>
                  <a:pt x="2067018" y="3454455"/>
                </a:lnTo>
                <a:lnTo>
                  <a:pt x="2067088" y="3454166"/>
                </a:lnTo>
                <a:lnTo>
                  <a:pt x="2067374" y="3442117"/>
                </a:lnTo>
                <a:lnTo>
                  <a:pt x="2067324" y="3441521"/>
                </a:lnTo>
                <a:lnTo>
                  <a:pt x="2067340" y="3440914"/>
                </a:lnTo>
                <a:lnTo>
                  <a:pt x="2067018" y="3437056"/>
                </a:lnTo>
                <a:lnTo>
                  <a:pt x="2066870" y="3436055"/>
                </a:lnTo>
                <a:lnTo>
                  <a:pt x="2066786" y="3435026"/>
                </a:lnTo>
                <a:lnTo>
                  <a:pt x="2062478" y="3405858"/>
                </a:lnTo>
                <a:lnTo>
                  <a:pt x="2062178" y="3403912"/>
                </a:lnTo>
                <a:cubicBezTo>
                  <a:pt x="2062178" y="3403912"/>
                  <a:pt x="2062178" y="3403912"/>
                  <a:pt x="2046808" y="3401463"/>
                </a:cubicBezTo>
                <a:lnTo>
                  <a:pt x="2034152" y="3399447"/>
                </a:lnTo>
                <a:lnTo>
                  <a:pt x="2059722" y="3392838"/>
                </a:lnTo>
                <a:cubicBezTo>
                  <a:pt x="2066000" y="3388211"/>
                  <a:pt x="2072276" y="3383583"/>
                  <a:pt x="2079696" y="3379928"/>
                </a:cubicBezTo>
                <a:lnTo>
                  <a:pt x="2106522" y="3372862"/>
                </a:lnTo>
                <a:close/>
                <a:moveTo>
                  <a:pt x="22331244" y="3365287"/>
                </a:moveTo>
                <a:cubicBezTo>
                  <a:pt x="22350164" y="3368107"/>
                  <a:pt x="22362380" y="3378530"/>
                  <a:pt x="22373804" y="3406051"/>
                </a:cubicBezTo>
                <a:cubicBezTo>
                  <a:pt x="22359608" y="3438351"/>
                  <a:pt x="22366312" y="3430743"/>
                  <a:pt x="22339900" y="3452628"/>
                </a:cubicBezTo>
                <a:cubicBezTo>
                  <a:pt x="22328072" y="3433656"/>
                  <a:pt x="22316256" y="3414687"/>
                  <a:pt x="22304436" y="3395713"/>
                </a:cubicBezTo>
                <a:cubicBezTo>
                  <a:pt x="22317448" y="3389051"/>
                  <a:pt x="22324544" y="3372897"/>
                  <a:pt x="22331244" y="3365287"/>
                </a:cubicBezTo>
                <a:close/>
                <a:moveTo>
                  <a:pt x="23610620" y="3365129"/>
                </a:moveTo>
                <a:cubicBezTo>
                  <a:pt x="23618196" y="3365644"/>
                  <a:pt x="23626308" y="3367209"/>
                  <a:pt x="23634640" y="3369192"/>
                </a:cubicBezTo>
                <a:cubicBezTo>
                  <a:pt x="23636640" y="3387336"/>
                  <a:pt x="23643532" y="3400760"/>
                  <a:pt x="23645532" y="3418899"/>
                </a:cubicBezTo>
                <a:cubicBezTo>
                  <a:pt x="23636048" y="3443139"/>
                  <a:pt x="23593764" y="3459566"/>
                  <a:pt x="23574804" y="3439311"/>
                </a:cubicBezTo>
                <a:cubicBezTo>
                  <a:pt x="23568480" y="3432563"/>
                  <a:pt x="23564752" y="3421737"/>
                  <a:pt x="23565692" y="3405771"/>
                </a:cubicBezTo>
                <a:cubicBezTo>
                  <a:pt x="23568568" y="3382900"/>
                  <a:pt x="23577476" y="3371771"/>
                  <a:pt x="23589828" y="3367354"/>
                </a:cubicBezTo>
                <a:cubicBezTo>
                  <a:pt x="23596004" y="3365145"/>
                  <a:pt x="23603044" y="3364613"/>
                  <a:pt x="23610620" y="3365129"/>
                </a:cubicBezTo>
                <a:close/>
                <a:moveTo>
                  <a:pt x="20817456" y="3339504"/>
                </a:moveTo>
                <a:cubicBezTo>
                  <a:pt x="20833764" y="3349068"/>
                  <a:pt x="20836280" y="3396049"/>
                  <a:pt x="20822960" y="3411779"/>
                </a:cubicBezTo>
                <a:cubicBezTo>
                  <a:pt x="20821440" y="3373225"/>
                  <a:pt x="20801672" y="3360068"/>
                  <a:pt x="20817456" y="3339504"/>
                </a:cubicBezTo>
                <a:close/>
                <a:moveTo>
                  <a:pt x="2047798" y="3334311"/>
                </a:moveTo>
                <a:cubicBezTo>
                  <a:pt x="2040154" y="3332608"/>
                  <a:pt x="2032338" y="3333122"/>
                  <a:pt x="2024156" y="3334632"/>
                </a:cubicBezTo>
                <a:lnTo>
                  <a:pt x="2024146" y="3334635"/>
                </a:lnTo>
                <a:lnTo>
                  <a:pt x="2051692" y="3336544"/>
                </a:lnTo>
                <a:lnTo>
                  <a:pt x="2070116" y="3347112"/>
                </a:lnTo>
                <a:lnTo>
                  <a:pt x="2070362" y="3347284"/>
                </a:lnTo>
                <a:cubicBezTo>
                  <a:pt x="2075362" y="3352186"/>
                  <a:pt x="2080374" y="3358615"/>
                  <a:pt x="2085456" y="3366930"/>
                </a:cubicBezTo>
                <a:lnTo>
                  <a:pt x="2085476" y="3366885"/>
                </a:lnTo>
                <a:lnTo>
                  <a:pt x="2070418" y="3347285"/>
                </a:lnTo>
                <a:lnTo>
                  <a:pt x="2070116" y="3347112"/>
                </a:lnTo>
                <a:lnTo>
                  <a:pt x="2069808" y="3346896"/>
                </a:lnTo>
                <a:lnTo>
                  <a:pt x="2051768" y="3336549"/>
                </a:lnTo>
                <a:lnTo>
                  <a:pt x="2051692" y="3336544"/>
                </a:lnTo>
                <a:lnTo>
                  <a:pt x="2051682" y="3336539"/>
                </a:lnTo>
                <a:lnTo>
                  <a:pt x="2024212" y="3334635"/>
                </a:lnTo>
                <a:lnTo>
                  <a:pt x="2024224" y="3334632"/>
                </a:lnTo>
                <a:lnTo>
                  <a:pt x="2047800" y="3334312"/>
                </a:lnTo>
                <a:close/>
                <a:moveTo>
                  <a:pt x="22666256" y="3331948"/>
                </a:moveTo>
                <a:cubicBezTo>
                  <a:pt x="22676324" y="3372722"/>
                  <a:pt x="22670828" y="3418447"/>
                  <a:pt x="22657712" y="3456388"/>
                </a:cubicBezTo>
                <a:lnTo>
                  <a:pt x="22640924" y="3490452"/>
                </a:lnTo>
                <a:lnTo>
                  <a:pt x="22637548" y="3512093"/>
                </a:lnTo>
                <a:lnTo>
                  <a:pt x="22637380" y="3512427"/>
                </a:lnTo>
                <a:lnTo>
                  <a:pt x="22642068" y="3512491"/>
                </a:lnTo>
                <a:lnTo>
                  <a:pt x="22630936" y="3525311"/>
                </a:lnTo>
                <a:lnTo>
                  <a:pt x="22613388" y="3560417"/>
                </a:lnTo>
                <a:cubicBezTo>
                  <a:pt x="22593908" y="3590174"/>
                  <a:pt x="22569820" y="3612840"/>
                  <a:pt x="22553908" y="3615235"/>
                </a:cubicBezTo>
                <a:lnTo>
                  <a:pt x="22560640" y="3583676"/>
                </a:lnTo>
                <a:lnTo>
                  <a:pt x="22541140" y="3580256"/>
                </a:lnTo>
                <a:cubicBezTo>
                  <a:pt x="22543392" y="3550954"/>
                  <a:pt x="22557944" y="3525456"/>
                  <a:pt x="22577272" y="3511563"/>
                </a:cubicBezTo>
                <a:lnTo>
                  <a:pt x="22578392" y="3511583"/>
                </a:lnTo>
                <a:lnTo>
                  <a:pt x="22601408" y="3476643"/>
                </a:lnTo>
                <a:lnTo>
                  <a:pt x="22609048" y="3474265"/>
                </a:lnTo>
                <a:lnTo>
                  <a:pt x="22614604" y="3414745"/>
                </a:lnTo>
                <a:cubicBezTo>
                  <a:pt x="22628588" y="3378495"/>
                  <a:pt x="22649316" y="3348334"/>
                  <a:pt x="22666256" y="3331948"/>
                </a:cubicBezTo>
                <a:close/>
                <a:moveTo>
                  <a:pt x="21871820" y="3325610"/>
                </a:moveTo>
                <a:cubicBezTo>
                  <a:pt x="21883468" y="3337059"/>
                  <a:pt x="21878768" y="3348211"/>
                  <a:pt x="21894504" y="3359731"/>
                </a:cubicBezTo>
                <a:cubicBezTo>
                  <a:pt x="21875096" y="3415562"/>
                  <a:pt x="21835448" y="3392371"/>
                  <a:pt x="21837588" y="3353081"/>
                </a:cubicBezTo>
                <a:cubicBezTo>
                  <a:pt x="21843516" y="3319479"/>
                  <a:pt x="21862420" y="3347913"/>
                  <a:pt x="21871820" y="3325610"/>
                </a:cubicBezTo>
                <a:close/>
                <a:moveTo>
                  <a:pt x="2125468" y="3314193"/>
                </a:moveTo>
                <a:lnTo>
                  <a:pt x="2125458" y="3314197"/>
                </a:lnTo>
                <a:lnTo>
                  <a:pt x="2137026" y="3315106"/>
                </a:lnTo>
                <a:cubicBezTo>
                  <a:pt x="2137026" y="3315106"/>
                  <a:pt x="2152396" y="3317556"/>
                  <a:pt x="2152396" y="3317556"/>
                </a:cubicBezTo>
                <a:cubicBezTo>
                  <a:pt x="2183134" y="3322456"/>
                  <a:pt x="2213878" y="3327359"/>
                  <a:pt x="2213878" y="3327359"/>
                </a:cubicBezTo>
                <a:lnTo>
                  <a:pt x="2229241" y="3329807"/>
                </a:lnTo>
                <a:lnTo>
                  <a:pt x="2229248" y="3329799"/>
                </a:lnTo>
                <a:lnTo>
                  <a:pt x="2213934" y="3327359"/>
                </a:lnTo>
                <a:cubicBezTo>
                  <a:pt x="2213934" y="3327359"/>
                  <a:pt x="2183190" y="3322456"/>
                  <a:pt x="2152450" y="3317556"/>
                </a:cubicBezTo>
                <a:lnTo>
                  <a:pt x="2137082" y="3315106"/>
                </a:lnTo>
                <a:lnTo>
                  <a:pt x="2125524" y="3314198"/>
                </a:lnTo>
                <a:lnTo>
                  <a:pt x="2125526" y="3314198"/>
                </a:lnTo>
                <a:close/>
                <a:moveTo>
                  <a:pt x="21739124" y="3309316"/>
                </a:moveTo>
                <a:cubicBezTo>
                  <a:pt x="21747044" y="3364794"/>
                  <a:pt x="21775300" y="3369372"/>
                  <a:pt x="21785748" y="3414103"/>
                </a:cubicBezTo>
                <a:cubicBezTo>
                  <a:pt x="21779020" y="3416007"/>
                  <a:pt x="21770988" y="3413404"/>
                  <a:pt x="21762584" y="3407936"/>
                </a:cubicBezTo>
                <a:cubicBezTo>
                  <a:pt x="21737364" y="3391525"/>
                  <a:pt x="21708792" y="3349237"/>
                  <a:pt x="21701960" y="3324814"/>
                </a:cubicBezTo>
                <a:cubicBezTo>
                  <a:pt x="21717244" y="3295412"/>
                  <a:pt x="21726356" y="3327967"/>
                  <a:pt x="21739124" y="3309316"/>
                </a:cubicBezTo>
                <a:close/>
                <a:moveTo>
                  <a:pt x="1880264" y="3308891"/>
                </a:moveTo>
                <a:lnTo>
                  <a:pt x="1876104" y="3312383"/>
                </a:lnTo>
                <a:lnTo>
                  <a:pt x="1867808" y="3312889"/>
                </a:lnTo>
                <a:lnTo>
                  <a:pt x="1867828" y="3312892"/>
                </a:lnTo>
                <a:lnTo>
                  <a:pt x="1876098" y="3312388"/>
                </a:lnTo>
                <a:lnTo>
                  <a:pt x="1876104" y="3312383"/>
                </a:lnTo>
                <a:lnTo>
                  <a:pt x="1876162" y="3312380"/>
                </a:lnTo>
                <a:lnTo>
                  <a:pt x="1880304" y="3308903"/>
                </a:lnTo>
                <a:close/>
                <a:moveTo>
                  <a:pt x="20157244" y="3308697"/>
                </a:moveTo>
                <a:cubicBezTo>
                  <a:pt x="20187072" y="3310610"/>
                  <a:pt x="20197624" y="3331172"/>
                  <a:pt x="20217816" y="3342405"/>
                </a:cubicBezTo>
                <a:cubicBezTo>
                  <a:pt x="20220392" y="3426439"/>
                  <a:pt x="20179852" y="3435371"/>
                  <a:pt x="20155728" y="3410171"/>
                </a:cubicBezTo>
                <a:cubicBezTo>
                  <a:pt x="20147688" y="3401767"/>
                  <a:pt x="20141464" y="3389576"/>
                  <a:pt x="20139280" y="3375105"/>
                </a:cubicBezTo>
                <a:cubicBezTo>
                  <a:pt x="20136364" y="3355819"/>
                  <a:pt x="20140604" y="3332484"/>
                  <a:pt x="20157244" y="3308697"/>
                </a:cubicBezTo>
                <a:close/>
                <a:moveTo>
                  <a:pt x="1837086" y="3307988"/>
                </a:moveTo>
                <a:lnTo>
                  <a:pt x="1837108" y="3307992"/>
                </a:lnTo>
                <a:lnTo>
                  <a:pt x="1846242" y="3308518"/>
                </a:lnTo>
                <a:lnTo>
                  <a:pt x="1846244" y="3308516"/>
                </a:lnTo>
                <a:close/>
                <a:moveTo>
                  <a:pt x="23187492" y="3283095"/>
                </a:moveTo>
                <a:cubicBezTo>
                  <a:pt x="23194076" y="3284015"/>
                  <a:pt x="23200916" y="3287263"/>
                  <a:pt x="23208080" y="3293263"/>
                </a:cubicBezTo>
                <a:cubicBezTo>
                  <a:pt x="23204256" y="3299397"/>
                  <a:pt x="23208396" y="3304421"/>
                  <a:pt x="23212540" y="3309445"/>
                </a:cubicBezTo>
                <a:cubicBezTo>
                  <a:pt x="23210436" y="3358746"/>
                  <a:pt x="23140412" y="3387492"/>
                  <a:pt x="23132344" y="3347577"/>
                </a:cubicBezTo>
                <a:cubicBezTo>
                  <a:pt x="23131188" y="3341875"/>
                  <a:pt x="23131300" y="3334772"/>
                  <a:pt x="23133052" y="3326122"/>
                </a:cubicBezTo>
                <a:cubicBezTo>
                  <a:pt x="23150264" y="3298521"/>
                  <a:pt x="23167740" y="3280333"/>
                  <a:pt x="23187492" y="3283095"/>
                </a:cubicBezTo>
                <a:close/>
                <a:moveTo>
                  <a:pt x="20891796" y="3273964"/>
                </a:moveTo>
                <a:cubicBezTo>
                  <a:pt x="20908716" y="3272656"/>
                  <a:pt x="20926536" y="3302813"/>
                  <a:pt x="20902436" y="3323018"/>
                </a:cubicBezTo>
                <a:cubicBezTo>
                  <a:pt x="20889672" y="3307953"/>
                  <a:pt x="20881164" y="3297904"/>
                  <a:pt x="20876748" y="3287291"/>
                </a:cubicBezTo>
                <a:cubicBezTo>
                  <a:pt x="20880612" y="3278333"/>
                  <a:pt x="20886152" y="3274401"/>
                  <a:pt x="20891796" y="3273964"/>
                </a:cubicBezTo>
                <a:close/>
                <a:moveTo>
                  <a:pt x="2217618" y="3269773"/>
                </a:moveTo>
                <a:lnTo>
                  <a:pt x="2217946" y="3278635"/>
                </a:lnTo>
                <a:lnTo>
                  <a:pt x="2240994" y="3310938"/>
                </a:lnTo>
                <a:lnTo>
                  <a:pt x="2241020" y="3310898"/>
                </a:lnTo>
                <a:lnTo>
                  <a:pt x="2218002" y="3278636"/>
                </a:lnTo>
                <a:lnTo>
                  <a:pt x="2217673" y="3269789"/>
                </a:lnTo>
                <a:close/>
                <a:moveTo>
                  <a:pt x="23936844" y="3260336"/>
                </a:moveTo>
                <a:cubicBezTo>
                  <a:pt x="23945656" y="3259806"/>
                  <a:pt x="23954152" y="3261427"/>
                  <a:pt x="23961556" y="3266867"/>
                </a:cubicBezTo>
                <a:cubicBezTo>
                  <a:pt x="23968964" y="3272310"/>
                  <a:pt x="23975272" y="3281586"/>
                  <a:pt x="23979728" y="3296366"/>
                </a:cubicBezTo>
                <a:cubicBezTo>
                  <a:pt x="23956496" y="3348615"/>
                  <a:pt x="23882704" y="3360736"/>
                  <a:pt x="23881876" y="3304263"/>
                </a:cubicBezTo>
                <a:cubicBezTo>
                  <a:pt x="23881760" y="3296194"/>
                  <a:pt x="23883128" y="3286731"/>
                  <a:pt x="23886344" y="3275775"/>
                </a:cubicBezTo>
                <a:cubicBezTo>
                  <a:pt x="23900336" y="3271031"/>
                  <a:pt x="23919228" y="3261394"/>
                  <a:pt x="23936844" y="3260336"/>
                </a:cubicBezTo>
                <a:close/>
                <a:moveTo>
                  <a:pt x="1787084" y="3260257"/>
                </a:moveTo>
                <a:lnTo>
                  <a:pt x="1787066" y="3260261"/>
                </a:lnTo>
                <a:lnTo>
                  <a:pt x="1814252" y="3263657"/>
                </a:lnTo>
                <a:lnTo>
                  <a:pt x="1814234" y="3265908"/>
                </a:lnTo>
                <a:lnTo>
                  <a:pt x="1813398" y="3291352"/>
                </a:lnTo>
                <a:lnTo>
                  <a:pt x="1814005" y="3294713"/>
                </a:lnTo>
                <a:lnTo>
                  <a:pt x="1813978" y="3298327"/>
                </a:lnTo>
                <a:lnTo>
                  <a:pt x="1815310" y="3301918"/>
                </a:lnTo>
                <a:lnTo>
                  <a:pt x="1816666" y="3309419"/>
                </a:lnTo>
                <a:lnTo>
                  <a:pt x="1818822" y="3311386"/>
                </a:lnTo>
                <a:lnTo>
                  <a:pt x="1821004" y="3317272"/>
                </a:lnTo>
                <a:cubicBezTo>
                  <a:pt x="1828006" y="3325893"/>
                  <a:pt x="1839536" y="3327729"/>
                  <a:pt x="1854908" y="3330179"/>
                </a:cubicBezTo>
                <a:lnTo>
                  <a:pt x="1854918" y="3330171"/>
                </a:lnTo>
                <a:lnTo>
                  <a:pt x="1834874" y="3326041"/>
                </a:lnTo>
                <a:lnTo>
                  <a:pt x="1834844" y="3326014"/>
                </a:lnTo>
                <a:lnTo>
                  <a:pt x="1821072" y="3317273"/>
                </a:lnTo>
                <a:lnTo>
                  <a:pt x="1818924" y="3311480"/>
                </a:lnTo>
                <a:lnTo>
                  <a:pt x="1818822" y="3311386"/>
                </a:lnTo>
                <a:lnTo>
                  <a:pt x="1818786" y="3311289"/>
                </a:lnTo>
                <a:lnTo>
                  <a:pt x="1816736" y="3309419"/>
                </a:lnTo>
                <a:lnTo>
                  <a:pt x="1815446" y="3302287"/>
                </a:lnTo>
                <a:lnTo>
                  <a:pt x="1815310" y="3301918"/>
                </a:lnTo>
                <a:lnTo>
                  <a:pt x="1815244" y="3301554"/>
                </a:lnTo>
                <a:lnTo>
                  <a:pt x="1814048" y="3298328"/>
                </a:lnTo>
                <a:lnTo>
                  <a:pt x="1814072" y="3295081"/>
                </a:lnTo>
                <a:lnTo>
                  <a:pt x="1814005" y="3294713"/>
                </a:lnTo>
                <a:lnTo>
                  <a:pt x="1814010" y="3294335"/>
                </a:lnTo>
                <a:lnTo>
                  <a:pt x="1813470" y="3291353"/>
                </a:lnTo>
                <a:lnTo>
                  <a:pt x="1814212" y="3268766"/>
                </a:lnTo>
                <a:lnTo>
                  <a:pt x="1814234" y="3265908"/>
                </a:lnTo>
                <a:lnTo>
                  <a:pt x="1814308" y="3263658"/>
                </a:lnTo>
                <a:cubicBezTo>
                  <a:pt x="1802780" y="3261821"/>
                  <a:pt x="1794134" y="3260443"/>
                  <a:pt x="1787084" y="3260257"/>
                </a:cubicBezTo>
                <a:close/>
                <a:moveTo>
                  <a:pt x="1873288" y="3253716"/>
                </a:moveTo>
                <a:lnTo>
                  <a:pt x="1873286" y="3253724"/>
                </a:lnTo>
                <a:lnTo>
                  <a:pt x="1888600" y="3256168"/>
                </a:lnTo>
                <a:cubicBezTo>
                  <a:pt x="1888600" y="3256168"/>
                  <a:pt x="1888600" y="3256168"/>
                  <a:pt x="1903970" y="3258617"/>
                </a:cubicBezTo>
                <a:lnTo>
                  <a:pt x="1903878" y="3258594"/>
                </a:lnTo>
                <a:lnTo>
                  <a:pt x="1888654" y="3256169"/>
                </a:lnTo>
                <a:cubicBezTo>
                  <a:pt x="1888654" y="3256169"/>
                  <a:pt x="1873288" y="3253716"/>
                  <a:pt x="1873288" y="3253716"/>
                </a:cubicBezTo>
                <a:close/>
                <a:moveTo>
                  <a:pt x="2102532" y="3249565"/>
                </a:moveTo>
                <a:lnTo>
                  <a:pt x="2098826" y="3259650"/>
                </a:lnTo>
                <a:cubicBezTo>
                  <a:pt x="2096224" y="3266741"/>
                  <a:pt x="2093620" y="3273832"/>
                  <a:pt x="2091668" y="3279151"/>
                </a:cubicBezTo>
                <a:lnTo>
                  <a:pt x="2088416" y="3288008"/>
                </a:lnTo>
                <a:lnTo>
                  <a:pt x="2088468" y="3288016"/>
                </a:lnTo>
                <a:cubicBezTo>
                  <a:pt x="2088468" y="3288016"/>
                  <a:pt x="2093676" y="3273831"/>
                  <a:pt x="2098882" y="3259650"/>
                </a:cubicBezTo>
                <a:lnTo>
                  <a:pt x="2102584" y="3249573"/>
                </a:lnTo>
                <a:close/>
                <a:moveTo>
                  <a:pt x="1704354" y="3226704"/>
                </a:moveTo>
                <a:lnTo>
                  <a:pt x="1704132" y="3226752"/>
                </a:lnTo>
                <a:lnTo>
                  <a:pt x="1704218" y="3226766"/>
                </a:lnTo>
                <a:close/>
                <a:moveTo>
                  <a:pt x="22663844" y="3226008"/>
                </a:moveTo>
                <a:cubicBezTo>
                  <a:pt x="22668128" y="3227404"/>
                  <a:pt x="22672840" y="3232041"/>
                  <a:pt x="22678060" y="3241231"/>
                </a:cubicBezTo>
                <a:cubicBezTo>
                  <a:pt x="22666504" y="3250037"/>
                  <a:pt x="22654368" y="3281508"/>
                  <a:pt x="22644020" y="3280140"/>
                </a:cubicBezTo>
                <a:cubicBezTo>
                  <a:pt x="22640564" y="3279684"/>
                  <a:pt x="22637308" y="3275579"/>
                  <a:pt x="22634344" y="3265776"/>
                </a:cubicBezTo>
                <a:cubicBezTo>
                  <a:pt x="22641960" y="3246799"/>
                  <a:pt x="22650992" y="3221810"/>
                  <a:pt x="22663844" y="3226008"/>
                </a:cubicBezTo>
                <a:close/>
                <a:moveTo>
                  <a:pt x="1711550" y="3221447"/>
                </a:moveTo>
                <a:lnTo>
                  <a:pt x="1707604" y="3225225"/>
                </a:lnTo>
                <a:lnTo>
                  <a:pt x="1707748" y="3225160"/>
                </a:lnTo>
                <a:lnTo>
                  <a:pt x="1711374" y="3221689"/>
                </a:lnTo>
                <a:close/>
                <a:moveTo>
                  <a:pt x="20239056" y="3219311"/>
                </a:moveTo>
                <a:cubicBezTo>
                  <a:pt x="20243912" y="3219773"/>
                  <a:pt x="20249464" y="3221939"/>
                  <a:pt x="20255640" y="3225832"/>
                </a:cubicBezTo>
                <a:cubicBezTo>
                  <a:pt x="20255348" y="3244930"/>
                  <a:pt x="20251540" y="3257498"/>
                  <a:pt x="20244716" y="3263351"/>
                </a:cubicBezTo>
                <a:cubicBezTo>
                  <a:pt x="20237896" y="3269198"/>
                  <a:pt x="20228056" y="3268322"/>
                  <a:pt x="20215692" y="3260535"/>
                </a:cubicBezTo>
                <a:cubicBezTo>
                  <a:pt x="20215988" y="3241434"/>
                  <a:pt x="20219796" y="3228868"/>
                  <a:pt x="20226616" y="3223016"/>
                </a:cubicBezTo>
                <a:cubicBezTo>
                  <a:pt x="20230028" y="3220093"/>
                  <a:pt x="20234196" y="3218850"/>
                  <a:pt x="20239056" y="3219311"/>
                </a:cubicBezTo>
                <a:close/>
                <a:moveTo>
                  <a:pt x="2032394" y="3219040"/>
                </a:moveTo>
                <a:cubicBezTo>
                  <a:pt x="2021976" y="3247404"/>
                  <a:pt x="2024454" y="3262811"/>
                  <a:pt x="2025692" y="3270514"/>
                </a:cubicBezTo>
                <a:lnTo>
                  <a:pt x="2024856" y="3276944"/>
                </a:lnTo>
                <a:lnTo>
                  <a:pt x="2024910" y="3276949"/>
                </a:lnTo>
                <a:cubicBezTo>
                  <a:pt x="2028442" y="3275635"/>
                  <a:pt x="2023670" y="3269245"/>
                  <a:pt x="2024726" y="3252525"/>
                </a:cubicBezTo>
                <a:lnTo>
                  <a:pt x="2032446" y="3219048"/>
                </a:lnTo>
                <a:close/>
                <a:moveTo>
                  <a:pt x="20783256" y="3217199"/>
                </a:moveTo>
                <a:cubicBezTo>
                  <a:pt x="20802704" y="3253995"/>
                  <a:pt x="20798492" y="3296580"/>
                  <a:pt x="20761904" y="3334294"/>
                </a:cubicBezTo>
                <a:cubicBezTo>
                  <a:pt x="20727052" y="3291677"/>
                  <a:pt x="20739060" y="3215231"/>
                  <a:pt x="20783256" y="3217199"/>
                </a:cubicBezTo>
                <a:close/>
                <a:moveTo>
                  <a:pt x="20976220" y="3213766"/>
                </a:moveTo>
                <a:cubicBezTo>
                  <a:pt x="20995768" y="3218885"/>
                  <a:pt x="21011088" y="3254392"/>
                  <a:pt x="21005788" y="3280227"/>
                </a:cubicBezTo>
                <a:cubicBezTo>
                  <a:pt x="20985252" y="3299821"/>
                  <a:pt x="20958968" y="3276300"/>
                  <a:pt x="20953464" y="3248311"/>
                </a:cubicBezTo>
                <a:cubicBezTo>
                  <a:pt x="20951632" y="3238978"/>
                  <a:pt x="20952108" y="3229157"/>
                  <a:pt x="20955872" y="3220261"/>
                </a:cubicBezTo>
                <a:cubicBezTo>
                  <a:pt x="20962716" y="3213733"/>
                  <a:pt x="20969704" y="3212064"/>
                  <a:pt x="20976220" y="3213766"/>
                </a:cubicBezTo>
                <a:close/>
                <a:moveTo>
                  <a:pt x="22526636" y="3210513"/>
                </a:moveTo>
                <a:cubicBezTo>
                  <a:pt x="22533936" y="3211209"/>
                  <a:pt x="22541064" y="3214691"/>
                  <a:pt x="22547304" y="3222081"/>
                </a:cubicBezTo>
                <a:cubicBezTo>
                  <a:pt x="22524532" y="3269286"/>
                  <a:pt x="22500052" y="3256181"/>
                  <a:pt x="22475724" y="3248571"/>
                </a:cubicBezTo>
                <a:cubicBezTo>
                  <a:pt x="22481264" y="3231281"/>
                  <a:pt x="22504724" y="3208403"/>
                  <a:pt x="22526636" y="3210513"/>
                </a:cubicBezTo>
                <a:close/>
                <a:moveTo>
                  <a:pt x="20089748" y="3201560"/>
                </a:moveTo>
                <a:cubicBezTo>
                  <a:pt x="20093004" y="3202094"/>
                  <a:pt x="20096616" y="3203791"/>
                  <a:pt x="20100596" y="3206903"/>
                </a:cubicBezTo>
                <a:cubicBezTo>
                  <a:pt x="20102048" y="3229721"/>
                  <a:pt x="20104852" y="3259018"/>
                  <a:pt x="20090812" y="3270389"/>
                </a:cubicBezTo>
                <a:cubicBezTo>
                  <a:pt x="20086128" y="3274180"/>
                  <a:pt x="20079576" y="3275978"/>
                  <a:pt x="20070476" y="3274877"/>
                </a:cubicBezTo>
                <a:cubicBezTo>
                  <a:pt x="20062880" y="3254486"/>
                  <a:pt x="20065720" y="3212443"/>
                  <a:pt x="20081040" y="3203195"/>
                </a:cubicBezTo>
                <a:cubicBezTo>
                  <a:pt x="20083596" y="3201655"/>
                  <a:pt x="20086492" y="3201026"/>
                  <a:pt x="20089748" y="3201560"/>
                </a:cubicBezTo>
                <a:close/>
                <a:moveTo>
                  <a:pt x="1878746" y="3194546"/>
                </a:moveTo>
                <a:lnTo>
                  <a:pt x="1878746" y="3194554"/>
                </a:lnTo>
                <a:lnTo>
                  <a:pt x="1894060" y="3196990"/>
                </a:lnTo>
                <a:lnTo>
                  <a:pt x="1894056" y="3196981"/>
                </a:lnTo>
                <a:close/>
                <a:moveTo>
                  <a:pt x="1847952" y="3189641"/>
                </a:moveTo>
                <a:cubicBezTo>
                  <a:pt x="1847952" y="3189641"/>
                  <a:pt x="1847760" y="3191722"/>
                  <a:pt x="1847346" y="3195086"/>
                </a:cubicBezTo>
                <a:lnTo>
                  <a:pt x="1846504" y="3200811"/>
                </a:lnTo>
                <a:lnTo>
                  <a:pt x="1843662" y="3214436"/>
                </a:lnTo>
                <a:lnTo>
                  <a:pt x="1837604" y="3235902"/>
                </a:lnTo>
                <a:lnTo>
                  <a:pt x="1836140" y="3239116"/>
                </a:lnTo>
                <a:lnTo>
                  <a:pt x="1827128" y="3246358"/>
                </a:lnTo>
                <a:lnTo>
                  <a:pt x="1827176" y="3246366"/>
                </a:lnTo>
                <a:lnTo>
                  <a:pt x="1827228" y="3246337"/>
                </a:lnTo>
                <a:lnTo>
                  <a:pt x="1836098" y="3239209"/>
                </a:lnTo>
                <a:lnTo>
                  <a:pt x="1836140" y="3239116"/>
                </a:lnTo>
                <a:lnTo>
                  <a:pt x="1836256" y="3239023"/>
                </a:lnTo>
                <a:lnTo>
                  <a:pt x="1837484" y="3236327"/>
                </a:lnTo>
                <a:lnTo>
                  <a:pt x="1837604" y="3235902"/>
                </a:lnTo>
                <a:lnTo>
                  <a:pt x="1837806" y="3235459"/>
                </a:lnTo>
                <a:lnTo>
                  <a:pt x="1843446" y="3215478"/>
                </a:lnTo>
                <a:lnTo>
                  <a:pt x="1843662" y="3214436"/>
                </a:lnTo>
                <a:lnTo>
                  <a:pt x="1843956" y="3213395"/>
                </a:lnTo>
                <a:lnTo>
                  <a:pt x="1846320" y="3202062"/>
                </a:lnTo>
                <a:lnTo>
                  <a:pt x="1846504" y="3200811"/>
                </a:lnTo>
                <a:lnTo>
                  <a:pt x="1846770" y="3199536"/>
                </a:lnTo>
                <a:lnTo>
                  <a:pt x="1847092" y="3197352"/>
                </a:lnTo>
                <a:lnTo>
                  <a:pt x="1848006" y="3189650"/>
                </a:lnTo>
                <a:close/>
                <a:moveTo>
                  <a:pt x="21013656" y="3185883"/>
                </a:moveTo>
                <a:cubicBezTo>
                  <a:pt x="21018092" y="3185808"/>
                  <a:pt x="21022040" y="3188064"/>
                  <a:pt x="21025144" y="3192113"/>
                </a:cubicBezTo>
                <a:cubicBezTo>
                  <a:pt x="21031348" y="3200211"/>
                  <a:pt x="21034168" y="3215477"/>
                  <a:pt x="21030712" y="3233657"/>
                </a:cubicBezTo>
                <a:cubicBezTo>
                  <a:pt x="21020284" y="3233608"/>
                  <a:pt x="21012588" y="3228879"/>
                  <a:pt x="21007424" y="3221517"/>
                </a:cubicBezTo>
                <a:cubicBezTo>
                  <a:pt x="21002260" y="3214164"/>
                  <a:pt x="20999612" y="3204172"/>
                  <a:pt x="20999264" y="3193611"/>
                </a:cubicBezTo>
                <a:cubicBezTo>
                  <a:pt x="21004304" y="3188353"/>
                  <a:pt x="21009224" y="3185955"/>
                  <a:pt x="21013656" y="3185883"/>
                </a:cubicBezTo>
                <a:close/>
                <a:moveTo>
                  <a:pt x="1589160" y="3167737"/>
                </a:moveTo>
                <a:cubicBezTo>
                  <a:pt x="1583952" y="3181916"/>
                  <a:pt x="1581008" y="3192704"/>
                  <a:pt x="1579520" y="3200910"/>
                </a:cubicBezTo>
                <a:lnTo>
                  <a:pt x="1579434" y="3202564"/>
                </a:lnTo>
                <a:lnTo>
                  <a:pt x="1578346" y="3215359"/>
                </a:lnTo>
                <a:lnTo>
                  <a:pt x="1578698" y="3217028"/>
                </a:lnTo>
                <a:lnTo>
                  <a:pt x="1578618" y="3218591"/>
                </a:lnTo>
                <a:lnTo>
                  <a:pt x="1579434" y="3220501"/>
                </a:lnTo>
                <a:lnTo>
                  <a:pt x="1579992" y="3223142"/>
                </a:lnTo>
                <a:lnTo>
                  <a:pt x="1580980" y="3224132"/>
                </a:lnTo>
                <a:lnTo>
                  <a:pt x="1581624" y="3225639"/>
                </a:lnTo>
                <a:cubicBezTo>
                  <a:pt x="1582738" y="3226755"/>
                  <a:pt x="1583698" y="3226908"/>
                  <a:pt x="1583698" y="3226908"/>
                </a:cubicBezTo>
                <a:cubicBezTo>
                  <a:pt x="1599072" y="3229357"/>
                  <a:pt x="1629812" y="3234257"/>
                  <a:pt x="1629812" y="3234257"/>
                </a:cubicBezTo>
                <a:lnTo>
                  <a:pt x="1630200" y="3234327"/>
                </a:lnTo>
                <a:lnTo>
                  <a:pt x="1684318" y="3245597"/>
                </a:lnTo>
                <a:lnTo>
                  <a:pt x="1698062" y="3250220"/>
                </a:lnTo>
                <a:lnTo>
                  <a:pt x="1733260" y="3275947"/>
                </a:lnTo>
                <a:lnTo>
                  <a:pt x="1733418" y="3276103"/>
                </a:lnTo>
                <a:lnTo>
                  <a:pt x="1733464" y="3276364"/>
                </a:lnTo>
                <a:lnTo>
                  <a:pt x="1732014" y="3310248"/>
                </a:lnTo>
                <a:lnTo>
                  <a:pt x="1731942" y="3310581"/>
                </a:lnTo>
                <a:lnTo>
                  <a:pt x="1732004" y="3310494"/>
                </a:lnTo>
                <a:lnTo>
                  <a:pt x="1732014" y="3310248"/>
                </a:lnTo>
                <a:lnTo>
                  <a:pt x="1732102" y="3309838"/>
                </a:lnTo>
                <a:lnTo>
                  <a:pt x="1733520" y="3276692"/>
                </a:lnTo>
                <a:lnTo>
                  <a:pt x="1733464" y="3276364"/>
                </a:lnTo>
                <a:lnTo>
                  <a:pt x="1733474" y="3276104"/>
                </a:lnTo>
                <a:lnTo>
                  <a:pt x="1733260" y="3275947"/>
                </a:lnTo>
                <a:lnTo>
                  <a:pt x="1733052" y="3275742"/>
                </a:lnTo>
                <a:lnTo>
                  <a:pt x="1698196" y="3250265"/>
                </a:lnTo>
                <a:lnTo>
                  <a:pt x="1698062" y="3250220"/>
                </a:lnTo>
                <a:lnTo>
                  <a:pt x="1698002" y="3250176"/>
                </a:lnTo>
                <a:lnTo>
                  <a:pt x="1684504" y="3245636"/>
                </a:lnTo>
                <a:lnTo>
                  <a:pt x="1684318" y="3245597"/>
                </a:lnTo>
                <a:lnTo>
                  <a:pt x="1684198" y="3245556"/>
                </a:lnTo>
                <a:lnTo>
                  <a:pt x="1630756" y="3234428"/>
                </a:lnTo>
                <a:lnTo>
                  <a:pt x="1630200" y="3234327"/>
                </a:lnTo>
                <a:lnTo>
                  <a:pt x="1629870" y="3234258"/>
                </a:lnTo>
                <a:cubicBezTo>
                  <a:pt x="1629870" y="3234258"/>
                  <a:pt x="1599130" y="3229358"/>
                  <a:pt x="1583756" y="3226909"/>
                </a:cubicBezTo>
                <a:lnTo>
                  <a:pt x="1583724" y="3226879"/>
                </a:lnTo>
                <a:lnTo>
                  <a:pt x="1581700" y="3225640"/>
                </a:lnTo>
                <a:lnTo>
                  <a:pt x="1581112" y="3224265"/>
                </a:lnTo>
                <a:lnTo>
                  <a:pt x="1580980" y="3224132"/>
                </a:lnTo>
                <a:lnTo>
                  <a:pt x="1580924" y="3224000"/>
                </a:lnTo>
                <a:lnTo>
                  <a:pt x="1580068" y="3223143"/>
                </a:lnTo>
                <a:lnTo>
                  <a:pt x="1579586" y="3220858"/>
                </a:lnTo>
                <a:lnTo>
                  <a:pt x="1579434" y="3220501"/>
                </a:lnTo>
                <a:lnTo>
                  <a:pt x="1579357" y="3220143"/>
                </a:lnTo>
                <a:lnTo>
                  <a:pt x="1578696" y="3218592"/>
                </a:lnTo>
                <a:lnTo>
                  <a:pt x="1578762" y="3217323"/>
                </a:lnTo>
                <a:lnTo>
                  <a:pt x="1578698" y="3217028"/>
                </a:lnTo>
                <a:lnTo>
                  <a:pt x="1578714" y="3216729"/>
                </a:lnTo>
                <a:lnTo>
                  <a:pt x="1578424" y="3215359"/>
                </a:lnTo>
                <a:lnTo>
                  <a:pt x="1579318" y="3204856"/>
                </a:lnTo>
                <a:lnTo>
                  <a:pt x="1579434" y="3202564"/>
                </a:lnTo>
                <a:lnTo>
                  <a:pt x="1579576" y="3200911"/>
                </a:lnTo>
                <a:lnTo>
                  <a:pt x="1589208" y="3167762"/>
                </a:lnTo>
                <a:close/>
                <a:moveTo>
                  <a:pt x="1694310" y="3165142"/>
                </a:moveTo>
                <a:lnTo>
                  <a:pt x="1694308" y="3165164"/>
                </a:lnTo>
                <a:lnTo>
                  <a:pt x="1709534" y="3167595"/>
                </a:lnTo>
                <a:lnTo>
                  <a:pt x="1724900" y="3170042"/>
                </a:lnTo>
                <a:cubicBezTo>
                  <a:pt x="1723534" y="3184837"/>
                  <a:pt x="1721550" y="3195779"/>
                  <a:pt x="1719342" y="3203871"/>
                </a:cubicBezTo>
                <a:lnTo>
                  <a:pt x="1712780" y="3219770"/>
                </a:lnTo>
                <a:lnTo>
                  <a:pt x="1712964" y="3219519"/>
                </a:lnTo>
                <a:lnTo>
                  <a:pt x="1719422" y="3203871"/>
                </a:lnTo>
                <a:cubicBezTo>
                  <a:pt x="1721630" y="3195779"/>
                  <a:pt x="1723614" y="3184837"/>
                  <a:pt x="1724980" y="3170042"/>
                </a:cubicBezTo>
                <a:lnTo>
                  <a:pt x="1709614" y="3167595"/>
                </a:lnTo>
                <a:lnTo>
                  <a:pt x="1694388" y="3165164"/>
                </a:lnTo>
                <a:lnTo>
                  <a:pt x="1694388" y="3165155"/>
                </a:lnTo>
                <a:close/>
                <a:moveTo>
                  <a:pt x="19816880" y="3159149"/>
                </a:moveTo>
                <a:cubicBezTo>
                  <a:pt x="19816288" y="3197233"/>
                  <a:pt x="19807876" y="3191021"/>
                  <a:pt x="19787716" y="3182073"/>
                </a:cubicBezTo>
                <a:cubicBezTo>
                  <a:pt x="19788888" y="3169604"/>
                  <a:pt x="19791780" y="3162849"/>
                  <a:pt x="19796572" y="3159721"/>
                </a:cubicBezTo>
                <a:cubicBezTo>
                  <a:pt x="19801372" y="3156594"/>
                  <a:pt x="19808072" y="3157095"/>
                  <a:pt x="19816880" y="3159149"/>
                </a:cubicBezTo>
                <a:close/>
                <a:moveTo>
                  <a:pt x="1887860" y="3155303"/>
                </a:moveTo>
                <a:lnTo>
                  <a:pt x="1881418" y="3164951"/>
                </a:lnTo>
                <a:cubicBezTo>
                  <a:pt x="1878814" y="3172043"/>
                  <a:pt x="1876212" y="3179134"/>
                  <a:pt x="1873298" y="3184299"/>
                </a:cubicBezTo>
                <a:lnTo>
                  <a:pt x="1863328" y="3192085"/>
                </a:lnTo>
                <a:lnTo>
                  <a:pt x="1863376" y="3192092"/>
                </a:lnTo>
                <a:cubicBezTo>
                  <a:pt x="1871060" y="3193318"/>
                  <a:pt x="1876268" y="3179135"/>
                  <a:pt x="1881474" y="3164952"/>
                </a:cubicBezTo>
                <a:lnTo>
                  <a:pt x="1887910" y="3155311"/>
                </a:lnTo>
                <a:close/>
                <a:moveTo>
                  <a:pt x="21931032" y="3154853"/>
                </a:moveTo>
                <a:cubicBezTo>
                  <a:pt x="21938744" y="3154339"/>
                  <a:pt x="21947072" y="3155672"/>
                  <a:pt x="21955916" y="3159193"/>
                </a:cubicBezTo>
                <a:cubicBezTo>
                  <a:pt x="21947312" y="3180887"/>
                  <a:pt x="21957828" y="3206003"/>
                  <a:pt x="21968348" y="3231130"/>
                </a:cubicBezTo>
                <a:cubicBezTo>
                  <a:pt x="21962292" y="3263609"/>
                  <a:pt x="21917984" y="3289220"/>
                  <a:pt x="21892804" y="3318272"/>
                </a:cubicBezTo>
                <a:cubicBezTo>
                  <a:pt x="21853196" y="3252439"/>
                  <a:pt x="21877040" y="3158443"/>
                  <a:pt x="21931032" y="3154853"/>
                </a:cubicBezTo>
                <a:close/>
                <a:moveTo>
                  <a:pt x="20442428" y="3139523"/>
                </a:moveTo>
                <a:cubicBezTo>
                  <a:pt x="20447252" y="3139758"/>
                  <a:pt x="20452288" y="3141087"/>
                  <a:pt x="20457456" y="3143695"/>
                </a:cubicBezTo>
                <a:cubicBezTo>
                  <a:pt x="20457472" y="3163151"/>
                  <a:pt x="20462988" y="3178900"/>
                  <a:pt x="20463000" y="3198353"/>
                </a:cubicBezTo>
                <a:cubicBezTo>
                  <a:pt x="20440980" y="3213153"/>
                  <a:pt x="20435500" y="3255757"/>
                  <a:pt x="20399684" y="3231176"/>
                </a:cubicBezTo>
                <a:cubicBezTo>
                  <a:pt x="20387264" y="3195736"/>
                  <a:pt x="20402728" y="3152501"/>
                  <a:pt x="20428668" y="3141913"/>
                </a:cubicBezTo>
                <a:cubicBezTo>
                  <a:pt x="20432988" y="3140147"/>
                  <a:pt x="20437604" y="3139288"/>
                  <a:pt x="20442428" y="3139523"/>
                </a:cubicBezTo>
                <a:close/>
                <a:moveTo>
                  <a:pt x="20175668" y="3133407"/>
                </a:moveTo>
                <a:cubicBezTo>
                  <a:pt x="20189664" y="3150984"/>
                  <a:pt x="20195772" y="3183794"/>
                  <a:pt x="20191112" y="3224640"/>
                </a:cubicBezTo>
                <a:cubicBezTo>
                  <a:pt x="20169232" y="3222297"/>
                  <a:pt x="20155596" y="3223134"/>
                  <a:pt x="20133712" y="3220794"/>
                </a:cubicBezTo>
                <a:cubicBezTo>
                  <a:pt x="20135052" y="3184757"/>
                  <a:pt x="20136392" y="3148725"/>
                  <a:pt x="20153168" y="3136637"/>
                </a:cubicBezTo>
                <a:cubicBezTo>
                  <a:pt x="20158760" y="3132599"/>
                  <a:pt x="20166068" y="3131233"/>
                  <a:pt x="20175668" y="3133407"/>
                </a:cubicBezTo>
                <a:close/>
                <a:moveTo>
                  <a:pt x="21860808" y="3128043"/>
                </a:moveTo>
                <a:cubicBezTo>
                  <a:pt x="21866480" y="3128537"/>
                  <a:pt x="21871728" y="3131347"/>
                  <a:pt x="21876400" y="3137028"/>
                </a:cubicBezTo>
                <a:cubicBezTo>
                  <a:pt x="21861996" y="3159831"/>
                  <a:pt x="21840612" y="3206341"/>
                  <a:pt x="21816036" y="3240187"/>
                </a:cubicBezTo>
                <a:lnTo>
                  <a:pt x="21803164" y="3252379"/>
                </a:lnTo>
                <a:lnTo>
                  <a:pt x="21803516" y="3268913"/>
                </a:lnTo>
                <a:lnTo>
                  <a:pt x="21796436" y="3273352"/>
                </a:lnTo>
                <a:lnTo>
                  <a:pt x="21801916" y="3275377"/>
                </a:lnTo>
                <a:cubicBezTo>
                  <a:pt x="21794144" y="3287725"/>
                  <a:pt x="21798508" y="3298385"/>
                  <a:pt x="21790740" y="3310736"/>
                </a:cubicBezTo>
                <a:cubicBezTo>
                  <a:pt x="21782336" y="3300644"/>
                  <a:pt x="21774088" y="3296154"/>
                  <a:pt x="21769888" y="3291111"/>
                </a:cubicBezTo>
                <a:lnTo>
                  <a:pt x="21771064" y="3289240"/>
                </a:lnTo>
                <a:lnTo>
                  <a:pt x="21761564" y="3295187"/>
                </a:lnTo>
                <a:cubicBezTo>
                  <a:pt x="21748336" y="3300243"/>
                  <a:pt x="21736040" y="3300255"/>
                  <a:pt x="21725196" y="3291208"/>
                </a:cubicBezTo>
                <a:cubicBezTo>
                  <a:pt x="21717964" y="3285171"/>
                  <a:pt x="21711380" y="3275113"/>
                  <a:pt x="21705596" y="3259837"/>
                </a:cubicBezTo>
                <a:cubicBezTo>
                  <a:pt x="21709320" y="3216340"/>
                  <a:pt x="21767576" y="3171846"/>
                  <a:pt x="21791956" y="3178640"/>
                </a:cubicBezTo>
                <a:lnTo>
                  <a:pt x="21794400" y="3183151"/>
                </a:lnTo>
                <a:lnTo>
                  <a:pt x="21802940" y="3171089"/>
                </a:lnTo>
                <a:cubicBezTo>
                  <a:pt x="21823044" y="3145903"/>
                  <a:pt x="21843804" y="3126559"/>
                  <a:pt x="21860808" y="3128043"/>
                </a:cubicBezTo>
                <a:close/>
                <a:moveTo>
                  <a:pt x="22502544" y="3126435"/>
                </a:moveTo>
                <a:cubicBezTo>
                  <a:pt x="22508956" y="3124161"/>
                  <a:pt x="22514988" y="3126085"/>
                  <a:pt x="22521100" y="3130763"/>
                </a:cubicBezTo>
                <a:cubicBezTo>
                  <a:pt x="22522192" y="3169325"/>
                  <a:pt x="22490744" y="3184767"/>
                  <a:pt x="22481716" y="3147314"/>
                </a:cubicBezTo>
                <a:cubicBezTo>
                  <a:pt x="22489340" y="3135191"/>
                  <a:pt x="22496128" y="3128710"/>
                  <a:pt x="22502544" y="3126435"/>
                </a:cubicBezTo>
                <a:close/>
                <a:moveTo>
                  <a:pt x="1677630" y="3121789"/>
                </a:moveTo>
                <a:lnTo>
                  <a:pt x="1666114" y="3153148"/>
                </a:lnTo>
                <a:cubicBezTo>
                  <a:pt x="1664810" y="3156695"/>
                  <a:pt x="1664160" y="3158469"/>
                  <a:pt x="1663833" y="3159355"/>
                </a:cubicBezTo>
                <a:lnTo>
                  <a:pt x="1663510" y="3160235"/>
                </a:lnTo>
                <a:lnTo>
                  <a:pt x="1663564" y="3160243"/>
                </a:lnTo>
                <a:cubicBezTo>
                  <a:pt x="1663564" y="3160243"/>
                  <a:pt x="1663564" y="3160243"/>
                  <a:pt x="1666170" y="3153149"/>
                </a:cubicBezTo>
                <a:lnTo>
                  <a:pt x="1677682" y="3121798"/>
                </a:lnTo>
                <a:close/>
                <a:moveTo>
                  <a:pt x="20783456" y="3118511"/>
                </a:moveTo>
                <a:cubicBezTo>
                  <a:pt x="20794876" y="3121289"/>
                  <a:pt x="20804568" y="3134711"/>
                  <a:pt x="20811888" y="3158339"/>
                </a:cubicBezTo>
                <a:cubicBezTo>
                  <a:pt x="20797700" y="3177283"/>
                  <a:pt x="20784564" y="3185145"/>
                  <a:pt x="20773144" y="3182367"/>
                </a:cubicBezTo>
                <a:cubicBezTo>
                  <a:pt x="20761732" y="3179592"/>
                  <a:pt x="20752032" y="3166169"/>
                  <a:pt x="20744720" y="3142538"/>
                </a:cubicBezTo>
                <a:cubicBezTo>
                  <a:pt x="20758908" y="3123600"/>
                  <a:pt x="20772044" y="3115737"/>
                  <a:pt x="20783456" y="3118511"/>
                </a:cubicBezTo>
                <a:close/>
                <a:moveTo>
                  <a:pt x="6135106" y="3114328"/>
                </a:moveTo>
                <a:lnTo>
                  <a:pt x="6135048" y="3114332"/>
                </a:lnTo>
                <a:lnTo>
                  <a:pt x="6179062" y="3118766"/>
                </a:lnTo>
                <a:cubicBezTo>
                  <a:pt x="6179062" y="3118766"/>
                  <a:pt x="6194422" y="3121219"/>
                  <a:pt x="6240552" y="3128564"/>
                </a:cubicBezTo>
                <a:lnTo>
                  <a:pt x="6240550" y="3128550"/>
                </a:lnTo>
                <a:lnTo>
                  <a:pt x="6192586" y="3120911"/>
                </a:lnTo>
                <a:cubicBezTo>
                  <a:pt x="6182978" y="3119379"/>
                  <a:pt x="6179138" y="3118766"/>
                  <a:pt x="6179138" y="3118766"/>
                </a:cubicBezTo>
                <a:lnTo>
                  <a:pt x="6135128" y="3114332"/>
                </a:lnTo>
                <a:lnTo>
                  <a:pt x="6135136" y="3114331"/>
                </a:lnTo>
                <a:close/>
                <a:moveTo>
                  <a:pt x="22839700" y="3101653"/>
                </a:moveTo>
                <a:cubicBezTo>
                  <a:pt x="22877140" y="3141626"/>
                  <a:pt x="22851244" y="3224325"/>
                  <a:pt x="22832104" y="3260887"/>
                </a:cubicBezTo>
                <a:cubicBezTo>
                  <a:pt x="22829376" y="3235845"/>
                  <a:pt x="22825644" y="3210942"/>
                  <a:pt x="22825412" y="3184850"/>
                </a:cubicBezTo>
                <a:cubicBezTo>
                  <a:pt x="22825176" y="3158755"/>
                  <a:pt x="22828436" y="3131466"/>
                  <a:pt x="22839700" y="3101653"/>
                </a:cubicBezTo>
                <a:close/>
                <a:moveTo>
                  <a:pt x="1593714" y="3090011"/>
                </a:moveTo>
                <a:cubicBezTo>
                  <a:pt x="1588586" y="3090131"/>
                  <a:pt x="1583130" y="3091138"/>
                  <a:pt x="1577986" y="3094070"/>
                </a:cubicBezTo>
                <a:lnTo>
                  <a:pt x="1564940" y="3123050"/>
                </a:lnTo>
                <a:lnTo>
                  <a:pt x="1566790" y="3156658"/>
                </a:lnTo>
                <a:cubicBezTo>
                  <a:pt x="1577634" y="3165897"/>
                  <a:pt x="1596846" y="3168962"/>
                  <a:pt x="1619900" y="3172634"/>
                </a:cubicBezTo>
                <a:lnTo>
                  <a:pt x="1637658" y="3178318"/>
                </a:lnTo>
                <a:lnTo>
                  <a:pt x="1641290" y="3182509"/>
                </a:lnTo>
                <a:lnTo>
                  <a:pt x="1643140" y="3186423"/>
                </a:lnTo>
                <a:lnTo>
                  <a:pt x="1646400" y="3197353"/>
                </a:lnTo>
                <a:lnTo>
                  <a:pt x="1647856" y="3202421"/>
                </a:lnTo>
                <a:lnTo>
                  <a:pt x="1660532" y="3239107"/>
                </a:lnTo>
                <a:lnTo>
                  <a:pt x="1660606" y="3239157"/>
                </a:lnTo>
                <a:cubicBezTo>
                  <a:pt x="1654288" y="3223139"/>
                  <a:pt x="1650506" y="3211279"/>
                  <a:pt x="1647914" y="3202422"/>
                </a:cubicBezTo>
                <a:lnTo>
                  <a:pt x="1646400" y="3197353"/>
                </a:lnTo>
                <a:lnTo>
                  <a:pt x="1644336" y="3190164"/>
                </a:lnTo>
                <a:lnTo>
                  <a:pt x="1643354" y="3186878"/>
                </a:lnTo>
                <a:lnTo>
                  <a:pt x="1643140" y="3186423"/>
                </a:lnTo>
                <a:lnTo>
                  <a:pt x="1643004" y="3185964"/>
                </a:lnTo>
                <a:lnTo>
                  <a:pt x="1641466" y="3182711"/>
                </a:lnTo>
                <a:lnTo>
                  <a:pt x="1641290" y="3182509"/>
                </a:lnTo>
                <a:lnTo>
                  <a:pt x="1641196" y="3182308"/>
                </a:lnTo>
                <a:lnTo>
                  <a:pt x="1637768" y="3178353"/>
                </a:lnTo>
                <a:lnTo>
                  <a:pt x="1637658" y="3178318"/>
                </a:lnTo>
                <a:lnTo>
                  <a:pt x="1637626" y="3178283"/>
                </a:lnTo>
                <a:lnTo>
                  <a:pt x="1620040" y="3172653"/>
                </a:lnTo>
                <a:lnTo>
                  <a:pt x="1619958" y="3172635"/>
                </a:lnTo>
                <a:cubicBezTo>
                  <a:pt x="1596904" y="3168963"/>
                  <a:pt x="1577690" y="3165898"/>
                  <a:pt x="1566846" y="3156659"/>
                </a:cubicBezTo>
                <a:lnTo>
                  <a:pt x="1564996" y="3123051"/>
                </a:lnTo>
                <a:lnTo>
                  <a:pt x="1578044" y="3094071"/>
                </a:lnTo>
                <a:lnTo>
                  <a:pt x="1593762" y="3090015"/>
                </a:lnTo>
                <a:close/>
                <a:moveTo>
                  <a:pt x="23694380" y="3085270"/>
                </a:moveTo>
                <a:cubicBezTo>
                  <a:pt x="23705572" y="3083422"/>
                  <a:pt x="23715620" y="3083407"/>
                  <a:pt x="23723040" y="3085439"/>
                </a:cubicBezTo>
                <a:cubicBezTo>
                  <a:pt x="23741672" y="3166372"/>
                  <a:pt x="23647464" y="3200161"/>
                  <a:pt x="23604932" y="3196638"/>
                </a:cubicBezTo>
                <a:cubicBezTo>
                  <a:pt x="23595996" y="3177939"/>
                  <a:pt x="23596432" y="3160963"/>
                  <a:pt x="23602736" y="3146190"/>
                </a:cubicBezTo>
                <a:cubicBezTo>
                  <a:pt x="23612196" y="3124027"/>
                  <a:pt x="23634848" y="3106805"/>
                  <a:pt x="23658848" y="3096143"/>
                </a:cubicBezTo>
                <a:cubicBezTo>
                  <a:pt x="23670852" y="3090813"/>
                  <a:pt x="23683188" y="3087125"/>
                  <a:pt x="23694380" y="3085270"/>
                </a:cubicBezTo>
                <a:close/>
                <a:moveTo>
                  <a:pt x="21688104" y="3075646"/>
                </a:moveTo>
                <a:cubicBezTo>
                  <a:pt x="21692560" y="3074737"/>
                  <a:pt x="21696924" y="3076209"/>
                  <a:pt x="21700932" y="3079217"/>
                </a:cubicBezTo>
                <a:cubicBezTo>
                  <a:pt x="21712960" y="3088249"/>
                  <a:pt x="21721792" y="3111102"/>
                  <a:pt x="21720360" y="3124877"/>
                </a:cubicBezTo>
                <a:cubicBezTo>
                  <a:pt x="21698604" y="3163562"/>
                  <a:pt x="21667848" y="3118511"/>
                  <a:pt x="21670404" y="3094032"/>
                </a:cubicBezTo>
                <a:cubicBezTo>
                  <a:pt x="21676052" y="3082321"/>
                  <a:pt x="21682160" y="3076862"/>
                  <a:pt x="21688104" y="3075646"/>
                </a:cubicBezTo>
                <a:close/>
                <a:moveTo>
                  <a:pt x="6254658" y="3071697"/>
                </a:moveTo>
                <a:lnTo>
                  <a:pt x="6254658" y="3071699"/>
                </a:lnTo>
                <a:lnTo>
                  <a:pt x="6261362" y="3071845"/>
                </a:lnTo>
                <a:lnTo>
                  <a:pt x="6261354" y="3071843"/>
                </a:lnTo>
                <a:lnTo>
                  <a:pt x="6260064" y="3071815"/>
                </a:lnTo>
                <a:lnTo>
                  <a:pt x="6254738" y="3071699"/>
                </a:lnTo>
                <a:close/>
                <a:moveTo>
                  <a:pt x="22278684" y="3070688"/>
                </a:moveTo>
                <a:cubicBezTo>
                  <a:pt x="22326424" y="3076467"/>
                  <a:pt x="22330800" y="3150419"/>
                  <a:pt x="22343664" y="3200928"/>
                </a:cubicBezTo>
                <a:cubicBezTo>
                  <a:pt x="22377696" y="3164257"/>
                  <a:pt x="22421052" y="3096090"/>
                  <a:pt x="22452660" y="3140709"/>
                </a:cubicBezTo>
                <a:cubicBezTo>
                  <a:pt x="22451912" y="3205882"/>
                  <a:pt x="22389724" y="3222819"/>
                  <a:pt x="22354012" y="3275601"/>
                </a:cubicBezTo>
                <a:cubicBezTo>
                  <a:pt x="22344688" y="3307101"/>
                  <a:pt x="22366036" y="3334163"/>
                  <a:pt x="22326036" y="3370101"/>
                </a:cubicBezTo>
                <a:lnTo>
                  <a:pt x="22300852" y="3305700"/>
                </a:lnTo>
                <a:lnTo>
                  <a:pt x="22295208" y="3316847"/>
                </a:lnTo>
                <a:cubicBezTo>
                  <a:pt x="22285756" y="3326569"/>
                  <a:pt x="22274092" y="3334215"/>
                  <a:pt x="22261412" y="3339919"/>
                </a:cubicBezTo>
                <a:lnTo>
                  <a:pt x="22261312" y="3339949"/>
                </a:lnTo>
                <a:lnTo>
                  <a:pt x="22263516" y="3346309"/>
                </a:lnTo>
                <a:cubicBezTo>
                  <a:pt x="22271684" y="3402077"/>
                  <a:pt x="22191584" y="3410620"/>
                  <a:pt x="22166544" y="3408704"/>
                </a:cubicBezTo>
                <a:cubicBezTo>
                  <a:pt x="22165308" y="3398044"/>
                  <a:pt x="22168216" y="3386262"/>
                  <a:pt x="22173760" y="3374804"/>
                </a:cubicBezTo>
                <a:lnTo>
                  <a:pt x="22193128" y="3351917"/>
                </a:lnTo>
                <a:lnTo>
                  <a:pt x="22182728" y="3352113"/>
                </a:lnTo>
                <a:cubicBezTo>
                  <a:pt x="22170776" y="3350663"/>
                  <a:pt x="22160204" y="3347573"/>
                  <a:pt x="22152208" y="3342976"/>
                </a:cubicBezTo>
                <a:cubicBezTo>
                  <a:pt x="22161900" y="3309823"/>
                  <a:pt x="22183332" y="3285531"/>
                  <a:pt x="22211156" y="3264911"/>
                </a:cubicBezTo>
                <a:lnTo>
                  <a:pt x="22277860" y="3226513"/>
                </a:lnTo>
                <a:lnTo>
                  <a:pt x="22268984" y="3142935"/>
                </a:lnTo>
                <a:cubicBezTo>
                  <a:pt x="22269920" y="3118568"/>
                  <a:pt x="22273188" y="3094495"/>
                  <a:pt x="22278684" y="3070688"/>
                </a:cubicBezTo>
                <a:close/>
                <a:moveTo>
                  <a:pt x="23154800" y="3069941"/>
                </a:moveTo>
                <a:cubicBezTo>
                  <a:pt x="23143372" y="3126379"/>
                  <a:pt x="23044396" y="3162837"/>
                  <a:pt x="23023328" y="3103201"/>
                </a:cubicBezTo>
                <a:cubicBezTo>
                  <a:pt x="23071616" y="3097349"/>
                  <a:pt x="23098956" y="3061413"/>
                  <a:pt x="23154800" y="3069941"/>
                </a:cubicBezTo>
                <a:close/>
                <a:moveTo>
                  <a:pt x="15274124" y="3066906"/>
                </a:moveTo>
                <a:lnTo>
                  <a:pt x="15264720" y="3100117"/>
                </a:lnTo>
                <a:lnTo>
                  <a:pt x="15274124" y="3066907"/>
                </a:lnTo>
                <a:close/>
                <a:moveTo>
                  <a:pt x="12046850" y="3062281"/>
                </a:moveTo>
                <a:lnTo>
                  <a:pt x="12054020" y="3064405"/>
                </a:lnTo>
                <a:lnTo>
                  <a:pt x="12063292" y="3067150"/>
                </a:lnTo>
                <a:close/>
                <a:moveTo>
                  <a:pt x="22944528" y="3056849"/>
                </a:moveTo>
                <a:cubicBezTo>
                  <a:pt x="22943436" y="3104662"/>
                  <a:pt x="22942344" y="3152473"/>
                  <a:pt x="22902008" y="3135604"/>
                </a:cubicBezTo>
                <a:cubicBezTo>
                  <a:pt x="22895060" y="3105541"/>
                  <a:pt x="22889396" y="3069237"/>
                  <a:pt x="22911792" y="3058241"/>
                </a:cubicBezTo>
                <a:cubicBezTo>
                  <a:pt x="22919256" y="3054577"/>
                  <a:pt x="22929840" y="3053720"/>
                  <a:pt x="22944528" y="3056849"/>
                </a:cubicBezTo>
                <a:close/>
                <a:moveTo>
                  <a:pt x="7644181" y="3053011"/>
                </a:moveTo>
                <a:lnTo>
                  <a:pt x="7644181" y="3053013"/>
                </a:lnTo>
                <a:lnTo>
                  <a:pt x="7651140" y="3053196"/>
                </a:lnTo>
                <a:cubicBezTo>
                  <a:pt x="7674198" y="3056871"/>
                  <a:pt x="7694364" y="3060087"/>
                  <a:pt x="7711984" y="3061956"/>
                </a:cubicBezTo>
                <a:lnTo>
                  <a:pt x="7712086" y="3061958"/>
                </a:lnTo>
                <a:lnTo>
                  <a:pt x="7656140" y="3053902"/>
                </a:lnTo>
                <a:lnTo>
                  <a:pt x="7651243" y="3053197"/>
                </a:lnTo>
                <a:lnTo>
                  <a:pt x="7644280" y="3053014"/>
                </a:lnTo>
                <a:lnTo>
                  <a:pt x="7644285" y="3053014"/>
                </a:lnTo>
                <a:close/>
                <a:moveTo>
                  <a:pt x="19791804" y="3042173"/>
                </a:moveTo>
                <a:cubicBezTo>
                  <a:pt x="19806136" y="3049599"/>
                  <a:pt x="19811232" y="3118872"/>
                  <a:pt x="19779188" y="3107545"/>
                </a:cubicBezTo>
                <a:cubicBezTo>
                  <a:pt x="19774764" y="3106565"/>
                  <a:pt x="19771864" y="3101667"/>
                  <a:pt x="19770368" y="3094947"/>
                </a:cubicBezTo>
                <a:cubicBezTo>
                  <a:pt x="19767012" y="3079831"/>
                  <a:pt x="19770788" y="3055509"/>
                  <a:pt x="19780352" y="3045937"/>
                </a:cubicBezTo>
                <a:cubicBezTo>
                  <a:pt x="19783544" y="3042746"/>
                  <a:pt x="19787376" y="3041196"/>
                  <a:pt x="19791804" y="3042173"/>
                </a:cubicBezTo>
                <a:close/>
                <a:moveTo>
                  <a:pt x="5675424" y="3039417"/>
                </a:moveTo>
                <a:lnTo>
                  <a:pt x="5675406" y="3039422"/>
                </a:lnTo>
                <a:lnTo>
                  <a:pt x="5687206" y="3040366"/>
                </a:lnTo>
                <a:lnTo>
                  <a:pt x="5687138" y="3040356"/>
                </a:lnTo>
                <a:lnTo>
                  <a:pt x="5675482" y="3039423"/>
                </a:lnTo>
                <a:lnTo>
                  <a:pt x="5675490" y="3039422"/>
                </a:lnTo>
                <a:close/>
                <a:moveTo>
                  <a:pt x="13374368" y="3038981"/>
                </a:moveTo>
                <a:lnTo>
                  <a:pt x="13374006" y="3039641"/>
                </a:lnTo>
                <a:lnTo>
                  <a:pt x="13374006" y="3039641"/>
                </a:lnTo>
                <a:lnTo>
                  <a:pt x="13374368" y="3038982"/>
                </a:lnTo>
                <a:lnTo>
                  <a:pt x="13383064" y="3040365"/>
                </a:lnTo>
                <a:lnTo>
                  <a:pt x="13383076" y="3040366"/>
                </a:lnTo>
                <a:close/>
                <a:moveTo>
                  <a:pt x="4128262" y="3032066"/>
                </a:moveTo>
                <a:cubicBezTo>
                  <a:pt x="4159010" y="3036967"/>
                  <a:pt x="4205228" y="3044319"/>
                  <a:pt x="4266700" y="3054116"/>
                </a:cubicBezTo>
                <a:lnTo>
                  <a:pt x="4266704" y="3054105"/>
                </a:lnTo>
                <a:lnTo>
                  <a:pt x="4132122" y="3032668"/>
                </a:lnTo>
                <a:lnTo>
                  <a:pt x="4128390" y="3032073"/>
                </a:lnTo>
                <a:close/>
                <a:moveTo>
                  <a:pt x="20906432" y="3028540"/>
                </a:moveTo>
                <a:cubicBezTo>
                  <a:pt x="20910924" y="3029287"/>
                  <a:pt x="20916144" y="3031129"/>
                  <a:pt x="20922196" y="3034256"/>
                </a:cubicBezTo>
                <a:cubicBezTo>
                  <a:pt x="20912540" y="3056638"/>
                  <a:pt x="20915452" y="3107761"/>
                  <a:pt x="20901356" y="3116302"/>
                </a:cubicBezTo>
                <a:cubicBezTo>
                  <a:pt x="20896664" y="3119156"/>
                  <a:pt x="20890072" y="3117269"/>
                  <a:pt x="20880500" y="3108007"/>
                </a:cubicBezTo>
                <a:cubicBezTo>
                  <a:pt x="20879128" y="3076883"/>
                  <a:pt x="20876040" y="3036891"/>
                  <a:pt x="20895000" y="3029387"/>
                </a:cubicBezTo>
                <a:cubicBezTo>
                  <a:pt x="20898164" y="3028139"/>
                  <a:pt x="20901936" y="3027793"/>
                  <a:pt x="20906432" y="3028540"/>
                </a:cubicBezTo>
                <a:close/>
                <a:moveTo>
                  <a:pt x="13290852" y="3025670"/>
                </a:moveTo>
                <a:lnTo>
                  <a:pt x="13290852" y="3025671"/>
                </a:lnTo>
                <a:lnTo>
                  <a:pt x="13323018" y="3030798"/>
                </a:lnTo>
                <a:lnTo>
                  <a:pt x="13290856" y="3025671"/>
                </a:lnTo>
                <a:lnTo>
                  <a:pt x="13290852" y="3025670"/>
                </a:lnTo>
                <a:close/>
                <a:moveTo>
                  <a:pt x="5594986" y="3025670"/>
                </a:moveTo>
                <a:cubicBezTo>
                  <a:pt x="5610358" y="3028119"/>
                  <a:pt x="5604902" y="3087291"/>
                  <a:pt x="5620274" y="3089742"/>
                </a:cubicBezTo>
                <a:lnTo>
                  <a:pt x="5620306" y="3089698"/>
                </a:lnTo>
                <a:lnTo>
                  <a:pt x="5612066" y="3079041"/>
                </a:lnTo>
                <a:cubicBezTo>
                  <a:pt x="5608288" y="3067181"/>
                  <a:pt x="5607110" y="3048230"/>
                  <a:pt x="5603332" y="3036370"/>
                </a:cubicBezTo>
                <a:lnTo>
                  <a:pt x="5595062" y="3025683"/>
                </a:lnTo>
                <a:close/>
                <a:moveTo>
                  <a:pt x="22375312" y="3018807"/>
                </a:moveTo>
                <a:cubicBezTo>
                  <a:pt x="22418324" y="3009115"/>
                  <a:pt x="22461404" y="3170861"/>
                  <a:pt x="22338472" y="3100581"/>
                </a:cubicBezTo>
                <a:cubicBezTo>
                  <a:pt x="22346644" y="3044313"/>
                  <a:pt x="22360972" y="3022037"/>
                  <a:pt x="22375312" y="3018807"/>
                </a:cubicBezTo>
                <a:close/>
                <a:moveTo>
                  <a:pt x="4379842" y="3012092"/>
                </a:moveTo>
                <a:lnTo>
                  <a:pt x="4379842" y="3012108"/>
                </a:lnTo>
                <a:lnTo>
                  <a:pt x="4395118" y="3014545"/>
                </a:lnTo>
                <a:lnTo>
                  <a:pt x="4395122" y="3014535"/>
                </a:lnTo>
                <a:lnTo>
                  <a:pt x="4379912" y="3012109"/>
                </a:lnTo>
                <a:lnTo>
                  <a:pt x="4379912" y="3012104"/>
                </a:lnTo>
                <a:close/>
                <a:moveTo>
                  <a:pt x="6236092" y="3007769"/>
                </a:moveTo>
                <a:cubicBezTo>
                  <a:pt x="6224554" y="3005932"/>
                  <a:pt x="6214982" y="3006520"/>
                  <a:pt x="6207172" y="3008704"/>
                </a:cubicBezTo>
                <a:lnTo>
                  <a:pt x="6202966" y="3011094"/>
                </a:lnTo>
                <a:lnTo>
                  <a:pt x="6200022" y="3011389"/>
                </a:lnTo>
                <a:lnTo>
                  <a:pt x="6194580" y="3015867"/>
                </a:lnTo>
                <a:lnTo>
                  <a:pt x="6188694" y="3019215"/>
                </a:lnTo>
                <a:lnTo>
                  <a:pt x="6187882" y="3021381"/>
                </a:lnTo>
                <a:lnTo>
                  <a:pt x="6184702" y="3023988"/>
                </a:lnTo>
                <a:cubicBezTo>
                  <a:pt x="6181106" y="3028955"/>
                  <a:pt x="6178946" y="3034414"/>
                  <a:pt x="6177972" y="3039536"/>
                </a:cubicBezTo>
                <a:lnTo>
                  <a:pt x="6178210" y="3047059"/>
                </a:lnTo>
                <a:lnTo>
                  <a:pt x="6177458" y="3049085"/>
                </a:lnTo>
                <a:lnTo>
                  <a:pt x="6178314" y="3050377"/>
                </a:lnTo>
                <a:lnTo>
                  <a:pt x="6178410" y="3053063"/>
                </a:lnTo>
                <a:lnTo>
                  <a:pt x="6184256" y="3059228"/>
                </a:lnTo>
                <a:lnTo>
                  <a:pt x="6184498" y="3059578"/>
                </a:lnTo>
                <a:lnTo>
                  <a:pt x="6184606" y="3059596"/>
                </a:lnTo>
                <a:lnTo>
                  <a:pt x="6184592" y="3059581"/>
                </a:lnTo>
                <a:lnTo>
                  <a:pt x="6184578" y="3059578"/>
                </a:lnTo>
                <a:lnTo>
                  <a:pt x="6184542" y="3059528"/>
                </a:lnTo>
                <a:lnTo>
                  <a:pt x="6184256" y="3059228"/>
                </a:lnTo>
                <a:lnTo>
                  <a:pt x="6184056" y="3058933"/>
                </a:lnTo>
                <a:lnTo>
                  <a:pt x="6178490" y="3053064"/>
                </a:lnTo>
                <a:lnTo>
                  <a:pt x="6178404" y="3050507"/>
                </a:lnTo>
                <a:lnTo>
                  <a:pt x="6178314" y="3050377"/>
                </a:lnTo>
                <a:lnTo>
                  <a:pt x="6178314" y="3050246"/>
                </a:lnTo>
                <a:lnTo>
                  <a:pt x="6177536" y="3049085"/>
                </a:lnTo>
                <a:lnTo>
                  <a:pt x="6178214" y="3047265"/>
                </a:lnTo>
                <a:lnTo>
                  <a:pt x="6178210" y="3047059"/>
                </a:lnTo>
                <a:lnTo>
                  <a:pt x="6178286" y="3046849"/>
                </a:lnTo>
                <a:lnTo>
                  <a:pt x="6178062" y="3039536"/>
                </a:lnTo>
                <a:cubicBezTo>
                  <a:pt x="6179038" y="3034414"/>
                  <a:pt x="6181192" y="3028955"/>
                  <a:pt x="6184790" y="3023988"/>
                </a:cubicBezTo>
                <a:lnTo>
                  <a:pt x="6187844" y="3021482"/>
                </a:lnTo>
                <a:lnTo>
                  <a:pt x="6187882" y="3021381"/>
                </a:lnTo>
                <a:lnTo>
                  <a:pt x="6188008" y="3021278"/>
                </a:lnTo>
                <a:lnTo>
                  <a:pt x="6188778" y="3019215"/>
                </a:lnTo>
                <a:lnTo>
                  <a:pt x="6194384" y="3016028"/>
                </a:lnTo>
                <a:lnTo>
                  <a:pt x="6194580" y="3015867"/>
                </a:lnTo>
                <a:lnTo>
                  <a:pt x="6194870" y="3015701"/>
                </a:lnTo>
                <a:lnTo>
                  <a:pt x="6200110" y="3011390"/>
                </a:lnTo>
                <a:lnTo>
                  <a:pt x="6202946" y="3011106"/>
                </a:lnTo>
                <a:lnTo>
                  <a:pt x="6202966" y="3011094"/>
                </a:lnTo>
                <a:lnTo>
                  <a:pt x="6203078" y="3011083"/>
                </a:lnTo>
                <a:lnTo>
                  <a:pt x="6207270" y="3008705"/>
                </a:lnTo>
                <a:lnTo>
                  <a:pt x="6236092" y="3007773"/>
                </a:lnTo>
                <a:close/>
                <a:moveTo>
                  <a:pt x="4723446" y="3006817"/>
                </a:moveTo>
                <a:lnTo>
                  <a:pt x="4723516" y="3006845"/>
                </a:lnTo>
                <a:lnTo>
                  <a:pt x="4738712" y="3009269"/>
                </a:lnTo>
                <a:lnTo>
                  <a:pt x="4738708" y="3009256"/>
                </a:lnTo>
                <a:lnTo>
                  <a:pt x="4723600" y="3006845"/>
                </a:lnTo>
                <a:lnTo>
                  <a:pt x="4723586" y="3006840"/>
                </a:lnTo>
                <a:close/>
                <a:moveTo>
                  <a:pt x="4869358" y="3004747"/>
                </a:moveTo>
                <a:lnTo>
                  <a:pt x="4869326" y="3004767"/>
                </a:lnTo>
                <a:lnTo>
                  <a:pt x="4885822" y="3010047"/>
                </a:lnTo>
                <a:lnTo>
                  <a:pt x="4891970" y="3015614"/>
                </a:lnTo>
                <a:lnTo>
                  <a:pt x="4903268" y="3027054"/>
                </a:lnTo>
                <a:lnTo>
                  <a:pt x="4904542" y="3027797"/>
                </a:lnTo>
                <a:lnTo>
                  <a:pt x="4907844" y="3031066"/>
                </a:lnTo>
                <a:lnTo>
                  <a:pt x="4922634" y="3038363"/>
                </a:lnTo>
                <a:lnTo>
                  <a:pt x="4923152" y="3038667"/>
                </a:lnTo>
                <a:cubicBezTo>
                  <a:pt x="4926996" y="3039279"/>
                  <a:pt x="4930840" y="3039891"/>
                  <a:pt x="4934768" y="3039579"/>
                </a:cubicBezTo>
                <a:lnTo>
                  <a:pt x="4934780" y="3039574"/>
                </a:lnTo>
                <a:lnTo>
                  <a:pt x="4923224" y="3038667"/>
                </a:lnTo>
                <a:lnTo>
                  <a:pt x="4923084" y="3038586"/>
                </a:lnTo>
                <a:lnTo>
                  <a:pt x="4922634" y="3038363"/>
                </a:lnTo>
                <a:lnTo>
                  <a:pt x="4922248" y="3038136"/>
                </a:lnTo>
                <a:lnTo>
                  <a:pt x="4907916" y="3031066"/>
                </a:lnTo>
                <a:lnTo>
                  <a:pt x="4904722" y="3027904"/>
                </a:lnTo>
                <a:lnTo>
                  <a:pt x="4904542" y="3027797"/>
                </a:lnTo>
                <a:lnTo>
                  <a:pt x="4904434" y="3027691"/>
                </a:lnTo>
                <a:lnTo>
                  <a:pt x="4903342" y="3027055"/>
                </a:lnTo>
                <a:lnTo>
                  <a:pt x="4892644" y="3016225"/>
                </a:lnTo>
                <a:lnTo>
                  <a:pt x="4891970" y="3015614"/>
                </a:lnTo>
                <a:lnTo>
                  <a:pt x="4891368" y="3015005"/>
                </a:lnTo>
                <a:lnTo>
                  <a:pt x="4885930" y="3010083"/>
                </a:lnTo>
                <a:lnTo>
                  <a:pt x="4885822" y="3010047"/>
                </a:lnTo>
                <a:lnTo>
                  <a:pt x="4885784" y="3010013"/>
                </a:lnTo>
                <a:lnTo>
                  <a:pt x="4869400" y="3004768"/>
                </a:lnTo>
                <a:lnTo>
                  <a:pt x="4869418" y="3004758"/>
                </a:lnTo>
                <a:close/>
                <a:moveTo>
                  <a:pt x="12403824" y="3004365"/>
                </a:moveTo>
                <a:lnTo>
                  <a:pt x="12398936" y="3004524"/>
                </a:lnTo>
                <a:lnTo>
                  <a:pt x="12389756" y="3008462"/>
                </a:lnTo>
                <a:lnTo>
                  <a:pt x="12407736" y="3045059"/>
                </a:lnTo>
                <a:lnTo>
                  <a:pt x="12407430" y="3052541"/>
                </a:lnTo>
                <a:lnTo>
                  <a:pt x="12407430" y="3052540"/>
                </a:lnTo>
                <a:lnTo>
                  <a:pt x="12407444" y="3052249"/>
                </a:lnTo>
                <a:lnTo>
                  <a:pt x="12407736" y="3045059"/>
                </a:lnTo>
                <a:lnTo>
                  <a:pt x="12397940" y="3025123"/>
                </a:lnTo>
                <a:lnTo>
                  <a:pt x="12389756" y="3008463"/>
                </a:lnTo>
                <a:lnTo>
                  <a:pt x="12389758" y="3008463"/>
                </a:lnTo>
                <a:lnTo>
                  <a:pt x="12389756" y="3008462"/>
                </a:lnTo>
                <a:lnTo>
                  <a:pt x="12398936" y="3004524"/>
                </a:lnTo>
                <a:close/>
                <a:moveTo>
                  <a:pt x="12014144" y="3002296"/>
                </a:moveTo>
                <a:lnTo>
                  <a:pt x="12014140" y="3002298"/>
                </a:lnTo>
                <a:lnTo>
                  <a:pt x="12014136" y="3002326"/>
                </a:lnTo>
                <a:lnTo>
                  <a:pt x="12009972" y="3021450"/>
                </a:lnTo>
                <a:lnTo>
                  <a:pt x="12012184" y="3036656"/>
                </a:lnTo>
                <a:lnTo>
                  <a:pt x="12012180" y="3036695"/>
                </a:lnTo>
                <a:cubicBezTo>
                  <a:pt x="12015496" y="3045665"/>
                  <a:pt x="12022184" y="3052360"/>
                  <a:pt x="12030492" y="3057436"/>
                </a:cubicBezTo>
                <a:cubicBezTo>
                  <a:pt x="12022188" y="3052360"/>
                  <a:pt x="12015496" y="3045665"/>
                  <a:pt x="12012184" y="3036695"/>
                </a:cubicBezTo>
                <a:lnTo>
                  <a:pt x="12012184" y="3036661"/>
                </a:lnTo>
                <a:lnTo>
                  <a:pt x="12012184" y="3036656"/>
                </a:lnTo>
                <a:lnTo>
                  <a:pt x="12012184" y="3036651"/>
                </a:lnTo>
                <a:lnTo>
                  <a:pt x="12009972" y="3021450"/>
                </a:lnTo>
                <a:lnTo>
                  <a:pt x="12014136" y="3002330"/>
                </a:lnTo>
                <a:lnTo>
                  <a:pt x="12014136" y="3002326"/>
                </a:lnTo>
                <a:close/>
                <a:moveTo>
                  <a:pt x="4318370" y="3002295"/>
                </a:moveTo>
                <a:lnTo>
                  <a:pt x="4318266" y="3002313"/>
                </a:lnTo>
                <a:lnTo>
                  <a:pt x="4318238" y="3002909"/>
                </a:lnTo>
                <a:lnTo>
                  <a:pt x="4314184" y="3021449"/>
                </a:lnTo>
                <a:lnTo>
                  <a:pt x="4316344" y="3036220"/>
                </a:lnTo>
                <a:lnTo>
                  <a:pt x="4316318" y="3036695"/>
                </a:lnTo>
                <a:cubicBezTo>
                  <a:pt x="4319626" y="3045665"/>
                  <a:pt x="4326328" y="3052360"/>
                  <a:pt x="4334628" y="3057436"/>
                </a:cubicBezTo>
                <a:lnTo>
                  <a:pt x="4367438" y="3067150"/>
                </a:lnTo>
                <a:lnTo>
                  <a:pt x="4365720" y="3068964"/>
                </a:lnTo>
                <a:cubicBezTo>
                  <a:pt x="4367560" y="3070194"/>
                  <a:pt x="4374290" y="3071264"/>
                  <a:pt x="4389654" y="3073718"/>
                </a:cubicBezTo>
                <a:lnTo>
                  <a:pt x="4389514" y="3073676"/>
                </a:lnTo>
                <a:lnTo>
                  <a:pt x="4384008" y="3072582"/>
                </a:lnTo>
                <a:lnTo>
                  <a:pt x="4365792" y="3068964"/>
                </a:lnTo>
                <a:lnTo>
                  <a:pt x="4367492" y="3067167"/>
                </a:lnTo>
                <a:lnTo>
                  <a:pt x="4367438" y="3067150"/>
                </a:lnTo>
                <a:lnTo>
                  <a:pt x="4367454" y="3067133"/>
                </a:lnTo>
                <a:lnTo>
                  <a:pt x="4334710" y="3057436"/>
                </a:lnTo>
                <a:cubicBezTo>
                  <a:pt x="4326388" y="3052360"/>
                  <a:pt x="4319694" y="3045665"/>
                  <a:pt x="4316382" y="3036695"/>
                </a:cubicBezTo>
                <a:lnTo>
                  <a:pt x="4316390" y="3036537"/>
                </a:lnTo>
                <a:lnTo>
                  <a:pt x="4316344" y="3036220"/>
                </a:lnTo>
                <a:lnTo>
                  <a:pt x="4316366" y="3035872"/>
                </a:lnTo>
                <a:lnTo>
                  <a:pt x="4314264" y="3021450"/>
                </a:lnTo>
                <a:lnTo>
                  <a:pt x="4318210" y="3003335"/>
                </a:lnTo>
                <a:lnTo>
                  <a:pt x="4318238" y="3002909"/>
                </a:lnTo>
                <a:lnTo>
                  <a:pt x="4318330" y="3002479"/>
                </a:lnTo>
                <a:lnTo>
                  <a:pt x="4318334" y="3002313"/>
                </a:lnTo>
                <a:lnTo>
                  <a:pt x="4318364" y="3002308"/>
                </a:lnTo>
                <a:close/>
                <a:moveTo>
                  <a:pt x="15321740" y="2989123"/>
                </a:moveTo>
                <a:lnTo>
                  <a:pt x="15321752" y="2989126"/>
                </a:lnTo>
                <a:cubicBezTo>
                  <a:pt x="15321752" y="2989126"/>
                  <a:pt x="15337124" y="2991576"/>
                  <a:pt x="15337124" y="2991576"/>
                </a:cubicBezTo>
                <a:cubicBezTo>
                  <a:pt x="15383236" y="2998926"/>
                  <a:pt x="15367864" y="2996476"/>
                  <a:pt x="15398604" y="3001373"/>
                </a:cubicBezTo>
                <a:cubicBezTo>
                  <a:pt x="15429344" y="3006274"/>
                  <a:pt x="15413972" y="3003823"/>
                  <a:pt x="15460088" y="3011173"/>
                </a:cubicBezTo>
                <a:cubicBezTo>
                  <a:pt x="15475456" y="3013623"/>
                  <a:pt x="15490828" y="3016073"/>
                  <a:pt x="15490828" y="3016073"/>
                </a:cubicBezTo>
                <a:lnTo>
                  <a:pt x="15506192" y="3018524"/>
                </a:lnTo>
                <a:lnTo>
                  <a:pt x="15506196" y="3018523"/>
                </a:lnTo>
                <a:cubicBezTo>
                  <a:pt x="15506196" y="3018523"/>
                  <a:pt x="15490828" y="3016072"/>
                  <a:pt x="15490828" y="3016072"/>
                </a:cubicBezTo>
                <a:cubicBezTo>
                  <a:pt x="15490828" y="3016072"/>
                  <a:pt x="15475456" y="3013622"/>
                  <a:pt x="15460088" y="3011172"/>
                </a:cubicBezTo>
                <a:cubicBezTo>
                  <a:pt x="15413972" y="3003822"/>
                  <a:pt x="15429344" y="3006273"/>
                  <a:pt x="15398604" y="3001372"/>
                </a:cubicBezTo>
                <a:cubicBezTo>
                  <a:pt x="15367864" y="2996475"/>
                  <a:pt x="15383236" y="2998925"/>
                  <a:pt x="15337124" y="2991575"/>
                </a:cubicBezTo>
                <a:cubicBezTo>
                  <a:pt x="15337124" y="2991575"/>
                  <a:pt x="15321752" y="2989125"/>
                  <a:pt x="15321752" y="2989125"/>
                </a:cubicBezTo>
                <a:close/>
                <a:moveTo>
                  <a:pt x="7201822" y="2982497"/>
                </a:moveTo>
                <a:lnTo>
                  <a:pt x="7201752" y="2982500"/>
                </a:lnTo>
                <a:lnTo>
                  <a:pt x="7236172" y="2987048"/>
                </a:lnTo>
                <a:cubicBezTo>
                  <a:pt x="7266902" y="2991948"/>
                  <a:pt x="7282271" y="2994398"/>
                  <a:pt x="7313010" y="2999297"/>
                </a:cubicBezTo>
                <a:cubicBezTo>
                  <a:pt x="7359112" y="3006645"/>
                  <a:pt x="7359112" y="3006645"/>
                  <a:pt x="7405218" y="3013998"/>
                </a:cubicBezTo>
                <a:cubicBezTo>
                  <a:pt x="7420592" y="3016445"/>
                  <a:pt x="7435960" y="3018895"/>
                  <a:pt x="7482062" y="3026247"/>
                </a:cubicBezTo>
                <a:cubicBezTo>
                  <a:pt x="7512810" y="3031151"/>
                  <a:pt x="7482062" y="3026247"/>
                  <a:pt x="7512810" y="3031151"/>
                </a:cubicBezTo>
                <a:cubicBezTo>
                  <a:pt x="7497440" y="3028696"/>
                  <a:pt x="7512810" y="3031151"/>
                  <a:pt x="7558916" y="3038495"/>
                </a:cubicBezTo>
                <a:cubicBezTo>
                  <a:pt x="7574286" y="3040949"/>
                  <a:pt x="7589658" y="3043399"/>
                  <a:pt x="7568822" y="3100117"/>
                </a:cubicBezTo>
                <a:cubicBezTo>
                  <a:pt x="7584201" y="3102571"/>
                  <a:pt x="7599570" y="3105020"/>
                  <a:pt x="7614934" y="3107467"/>
                </a:cubicBezTo>
                <a:lnTo>
                  <a:pt x="7614948" y="3107453"/>
                </a:lnTo>
                <a:lnTo>
                  <a:pt x="7568917" y="3100117"/>
                </a:lnTo>
                <a:cubicBezTo>
                  <a:pt x="7589754" y="3043399"/>
                  <a:pt x="7574394" y="3040949"/>
                  <a:pt x="7559006" y="3038495"/>
                </a:cubicBezTo>
                <a:cubicBezTo>
                  <a:pt x="7512900" y="3031151"/>
                  <a:pt x="7497530" y="3028696"/>
                  <a:pt x="7512900" y="3031151"/>
                </a:cubicBezTo>
                <a:cubicBezTo>
                  <a:pt x="7482156" y="3026247"/>
                  <a:pt x="7512900" y="3031151"/>
                  <a:pt x="7482156" y="3026247"/>
                </a:cubicBezTo>
                <a:cubicBezTo>
                  <a:pt x="7436050" y="3018895"/>
                  <a:pt x="7420690" y="3016445"/>
                  <a:pt x="7405308" y="3013998"/>
                </a:cubicBezTo>
                <a:cubicBezTo>
                  <a:pt x="7359206" y="3006645"/>
                  <a:pt x="7359206" y="3006645"/>
                  <a:pt x="7313108" y="2999297"/>
                </a:cubicBezTo>
                <a:cubicBezTo>
                  <a:pt x="7282360" y="2994398"/>
                  <a:pt x="7266992" y="2991948"/>
                  <a:pt x="7236262" y="2987048"/>
                </a:cubicBezTo>
                <a:cubicBezTo>
                  <a:pt x="7224716" y="2985210"/>
                  <a:pt x="7213192" y="2983372"/>
                  <a:pt x="7201822" y="2982497"/>
                </a:cubicBezTo>
                <a:close/>
                <a:moveTo>
                  <a:pt x="22785856" y="2972567"/>
                </a:moveTo>
                <a:cubicBezTo>
                  <a:pt x="22790112" y="2971939"/>
                  <a:pt x="22794504" y="2972512"/>
                  <a:pt x="22798984" y="2974502"/>
                </a:cubicBezTo>
                <a:cubicBezTo>
                  <a:pt x="22804432" y="3023935"/>
                  <a:pt x="22801976" y="3080043"/>
                  <a:pt x="22771312" y="3140082"/>
                </a:cubicBezTo>
                <a:cubicBezTo>
                  <a:pt x="22744172" y="3145957"/>
                  <a:pt x="22733212" y="3120557"/>
                  <a:pt x="22733140" y="3087858"/>
                </a:cubicBezTo>
                <a:cubicBezTo>
                  <a:pt x="22733032" y="3040177"/>
                  <a:pt x="22756076" y="2976962"/>
                  <a:pt x="22785856" y="2972567"/>
                </a:cubicBezTo>
                <a:close/>
                <a:moveTo>
                  <a:pt x="4508266" y="2972515"/>
                </a:moveTo>
                <a:lnTo>
                  <a:pt x="4508266" y="2972530"/>
                </a:lnTo>
                <a:lnTo>
                  <a:pt x="4604234" y="2987829"/>
                </a:lnTo>
                <a:cubicBezTo>
                  <a:pt x="4631132" y="2992117"/>
                  <a:pt x="4654180" y="2995793"/>
                  <a:pt x="4677240" y="2999469"/>
                </a:cubicBezTo>
                <a:cubicBezTo>
                  <a:pt x="4692610" y="3001916"/>
                  <a:pt x="4692610" y="3001916"/>
                  <a:pt x="4707976" y="3004365"/>
                </a:cubicBezTo>
                <a:cubicBezTo>
                  <a:pt x="4707976" y="3004365"/>
                  <a:pt x="4677240" y="2999469"/>
                  <a:pt x="4671766" y="3058642"/>
                </a:cubicBezTo>
                <a:cubicBezTo>
                  <a:pt x="4687148" y="3061093"/>
                  <a:pt x="4687148" y="3061093"/>
                  <a:pt x="4702518" y="3063541"/>
                </a:cubicBezTo>
                <a:cubicBezTo>
                  <a:pt x="4702518" y="3063541"/>
                  <a:pt x="4717888" y="3065991"/>
                  <a:pt x="4717888" y="3065991"/>
                </a:cubicBezTo>
                <a:lnTo>
                  <a:pt x="4717886" y="3065977"/>
                </a:lnTo>
                <a:lnTo>
                  <a:pt x="4702598" y="3063541"/>
                </a:lnTo>
                <a:cubicBezTo>
                  <a:pt x="4687218" y="3061093"/>
                  <a:pt x="4687218" y="3061093"/>
                  <a:pt x="4671846" y="3058642"/>
                </a:cubicBezTo>
                <a:cubicBezTo>
                  <a:pt x="4677322" y="2999469"/>
                  <a:pt x="4708048" y="3004365"/>
                  <a:pt x="4708048" y="3004365"/>
                </a:cubicBezTo>
                <a:cubicBezTo>
                  <a:pt x="4692686" y="3001916"/>
                  <a:pt x="4692686" y="3001916"/>
                  <a:pt x="4677322" y="2999469"/>
                </a:cubicBezTo>
                <a:cubicBezTo>
                  <a:pt x="4654266" y="2995793"/>
                  <a:pt x="4631212" y="2992117"/>
                  <a:pt x="4604312" y="2987829"/>
                </a:cubicBezTo>
                <a:lnTo>
                  <a:pt x="4508342" y="2972530"/>
                </a:lnTo>
                <a:lnTo>
                  <a:pt x="4508342" y="2972527"/>
                </a:lnTo>
                <a:close/>
                <a:moveTo>
                  <a:pt x="6754242" y="2970272"/>
                </a:moveTo>
                <a:cubicBezTo>
                  <a:pt x="6784970" y="2975171"/>
                  <a:pt x="6831080" y="2982520"/>
                  <a:pt x="6846444" y="2984970"/>
                </a:cubicBezTo>
                <a:cubicBezTo>
                  <a:pt x="6846444" y="2984970"/>
                  <a:pt x="6846444" y="2984970"/>
                  <a:pt x="6861820" y="2987421"/>
                </a:cubicBezTo>
                <a:cubicBezTo>
                  <a:pt x="6861820" y="2987421"/>
                  <a:pt x="6877198" y="2989874"/>
                  <a:pt x="6877198" y="2989874"/>
                </a:cubicBezTo>
                <a:cubicBezTo>
                  <a:pt x="6954046" y="3002121"/>
                  <a:pt x="7046260" y="3016823"/>
                  <a:pt x="7061630" y="3019273"/>
                </a:cubicBezTo>
                <a:cubicBezTo>
                  <a:pt x="7076998" y="3021720"/>
                  <a:pt x="7092378" y="3024171"/>
                  <a:pt x="7107742" y="3026621"/>
                </a:cubicBezTo>
                <a:lnTo>
                  <a:pt x="7107750" y="3026609"/>
                </a:lnTo>
                <a:lnTo>
                  <a:pt x="7061718" y="3019273"/>
                </a:lnTo>
                <a:cubicBezTo>
                  <a:pt x="7046352" y="3016823"/>
                  <a:pt x="6954134" y="3002121"/>
                  <a:pt x="6877286" y="2989874"/>
                </a:cubicBezTo>
                <a:cubicBezTo>
                  <a:pt x="6877286" y="2989874"/>
                  <a:pt x="6861908" y="2987421"/>
                  <a:pt x="6861908" y="2987421"/>
                </a:cubicBezTo>
                <a:cubicBezTo>
                  <a:pt x="6846532" y="2984970"/>
                  <a:pt x="6846532" y="2984970"/>
                  <a:pt x="6846532" y="2984970"/>
                </a:cubicBezTo>
                <a:cubicBezTo>
                  <a:pt x="6838852" y="2983745"/>
                  <a:pt x="6823486" y="2981295"/>
                  <a:pt x="6806194" y="2978539"/>
                </a:cubicBezTo>
                <a:lnTo>
                  <a:pt x="6754539" y="2970304"/>
                </a:lnTo>
                <a:close/>
                <a:moveTo>
                  <a:pt x="12562988" y="2969693"/>
                </a:moveTo>
                <a:cubicBezTo>
                  <a:pt x="12553936" y="2983262"/>
                  <a:pt x="12548452" y="2989893"/>
                  <a:pt x="12544832" y="2992131"/>
                </a:cubicBezTo>
                <a:lnTo>
                  <a:pt x="12537884" y="2988209"/>
                </a:lnTo>
                <a:lnTo>
                  <a:pt x="12543742" y="2991516"/>
                </a:lnTo>
                <a:lnTo>
                  <a:pt x="12544832" y="2992132"/>
                </a:lnTo>
                <a:lnTo>
                  <a:pt x="12551872" y="2985162"/>
                </a:lnTo>
                <a:cubicBezTo>
                  <a:pt x="12554828" y="2981528"/>
                  <a:pt x="12558462" y="2976478"/>
                  <a:pt x="12562988" y="2969694"/>
                </a:cubicBezTo>
                <a:lnTo>
                  <a:pt x="12562988" y="2969694"/>
                </a:lnTo>
                <a:cubicBezTo>
                  <a:pt x="12568752" y="2970614"/>
                  <a:pt x="12568032" y="2970499"/>
                  <a:pt x="12568124" y="2970513"/>
                </a:cubicBezTo>
                <a:lnTo>
                  <a:pt x="12571220" y="2971007"/>
                </a:lnTo>
                <a:lnTo>
                  <a:pt x="12578116" y="2972106"/>
                </a:lnTo>
                <a:cubicBezTo>
                  <a:pt x="12584120" y="2973064"/>
                  <a:pt x="12593728" y="2974595"/>
                  <a:pt x="12609096" y="2977045"/>
                </a:cubicBezTo>
                <a:lnTo>
                  <a:pt x="12609096" y="2977044"/>
                </a:lnTo>
                <a:lnTo>
                  <a:pt x="12578116" y="2972106"/>
                </a:lnTo>
                <a:cubicBezTo>
                  <a:pt x="12560108" y="2969234"/>
                  <a:pt x="12574516" y="2971532"/>
                  <a:pt x="12562988" y="2969693"/>
                </a:cubicBezTo>
                <a:close/>
                <a:moveTo>
                  <a:pt x="4867136" y="2969693"/>
                </a:moveTo>
                <a:cubicBezTo>
                  <a:pt x="4862608" y="2976477"/>
                  <a:pt x="4858976" y="2981527"/>
                  <a:pt x="4856022" y="2985161"/>
                </a:cubicBezTo>
                <a:lnTo>
                  <a:pt x="4849014" y="2992095"/>
                </a:lnTo>
                <a:lnTo>
                  <a:pt x="4849078" y="2992131"/>
                </a:lnTo>
                <a:lnTo>
                  <a:pt x="4849110" y="2992101"/>
                </a:lnTo>
                <a:lnTo>
                  <a:pt x="4849098" y="2992095"/>
                </a:lnTo>
                <a:lnTo>
                  <a:pt x="4856102" y="2985161"/>
                </a:lnTo>
                <a:lnTo>
                  <a:pt x="4867204" y="2969705"/>
                </a:lnTo>
                <a:close/>
                <a:moveTo>
                  <a:pt x="12434532" y="2967857"/>
                </a:moveTo>
                <a:lnTo>
                  <a:pt x="12432908" y="2969510"/>
                </a:lnTo>
                <a:lnTo>
                  <a:pt x="12432912" y="2969509"/>
                </a:lnTo>
                <a:lnTo>
                  <a:pt x="12433774" y="2968631"/>
                </a:lnTo>
                <a:close/>
                <a:moveTo>
                  <a:pt x="12124562" y="2967359"/>
                </a:moveTo>
                <a:cubicBezTo>
                  <a:pt x="12125800" y="2975062"/>
                  <a:pt x="12124432" y="2989856"/>
                  <a:pt x="12121704" y="3019443"/>
                </a:cubicBezTo>
                <a:cubicBezTo>
                  <a:pt x="12124438" y="2989856"/>
                  <a:pt x="12125800" y="2975062"/>
                  <a:pt x="12124562" y="2967359"/>
                </a:cubicBezTo>
                <a:close/>
                <a:moveTo>
                  <a:pt x="5600540" y="2966496"/>
                </a:moveTo>
                <a:lnTo>
                  <a:pt x="5600670" y="2966532"/>
                </a:lnTo>
                <a:lnTo>
                  <a:pt x="5646558" y="2973847"/>
                </a:lnTo>
                <a:cubicBezTo>
                  <a:pt x="5661926" y="2976295"/>
                  <a:pt x="5692664" y="2981196"/>
                  <a:pt x="5702574" y="3042819"/>
                </a:cubicBezTo>
                <a:lnTo>
                  <a:pt x="5748682" y="3050168"/>
                </a:lnTo>
                <a:cubicBezTo>
                  <a:pt x="5748682" y="3050168"/>
                  <a:pt x="5764052" y="3052617"/>
                  <a:pt x="5779418" y="3055068"/>
                </a:cubicBezTo>
                <a:lnTo>
                  <a:pt x="5863958" y="3068541"/>
                </a:lnTo>
                <a:lnTo>
                  <a:pt x="5871642" y="3069765"/>
                </a:lnTo>
                <a:lnTo>
                  <a:pt x="5902382" y="3074669"/>
                </a:lnTo>
                <a:cubicBezTo>
                  <a:pt x="5917746" y="3077119"/>
                  <a:pt x="5948488" y="3082015"/>
                  <a:pt x="5979230" y="3086917"/>
                </a:cubicBezTo>
                <a:lnTo>
                  <a:pt x="5978354" y="3090181"/>
                </a:lnTo>
                <a:lnTo>
                  <a:pt x="5971392" y="3113490"/>
                </a:lnTo>
                <a:lnTo>
                  <a:pt x="5971308" y="3116497"/>
                </a:lnTo>
                <a:lnTo>
                  <a:pt x="5970312" y="3120208"/>
                </a:lnTo>
                <a:lnTo>
                  <a:pt x="5971094" y="3123696"/>
                </a:lnTo>
                <a:lnTo>
                  <a:pt x="5970882" y="3130955"/>
                </a:lnTo>
                <a:lnTo>
                  <a:pt x="5973142" y="3132841"/>
                </a:lnTo>
                <a:lnTo>
                  <a:pt x="5974460" y="3138694"/>
                </a:lnTo>
                <a:cubicBezTo>
                  <a:pt x="5981458" y="3147315"/>
                  <a:pt x="5996826" y="3149765"/>
                  <a:pt x="6019886" y="3153439"/>
                </a:cubicBezTo>
                <a:lnTo>
                  <a:pt x="6019930" y="3153433"/>
                </a:lnTo>
                <a:lnTo>
                  <a:pt x="5991226" y="3147922"/>
                </a:lnTo>
                <a:cubicBezTo>
                  <a:pt x="5983626" y="3145772"/>
                  <a:pt x="5978034" y="3143005"/>
                  <a:pt x="5974536" y="3138694"/>
                </a:cubicBezTo>
                <a:lnTo>
                  <a:pt x="5973236" y="3132919"/>
                </a:lnTo>
                <a:lnTo>
                  <a:pt x="5973142" y="3132841"/>
                </a:lnTo>
                <a:lnTo>
                  <a:pt x="5973124" y="3132764"/>
                </a:lnTo>
                <a:lnTo>
                  <a:pt x="5970956" y="3130956"/>
                </a:lnTo>
                <a:lnTo>
                  <a:pt x="5971158" y="3123998"/>
                </a:lnTo>
                <a:lnTo>
                  <a:pt x="5971094" y="3123696"/>
                </a:lnTo>
                <a:lnTo>
                  <a:pt x="5971102" y="3123392"/>
                </a:lnTo>
                <a:lnTo>
                  <a:pt x="5970386" y="3120209"/>
                </a:lnTo>
                <a:lnTo>
                  <a:pt x="5971298" y="3116820"/>
                </a:lnTo>
                <a:lnTo>
                  <a:pt x="5971308" y="3116497"/>
                </a:lnTo>
                <a:lnTo>
                  <a:pt x="5971394" y="3116176"/>
                </a:lnTo>
                <a:lnTo>
                  <a:pt x="5971470" y="3113490"/>
                </a:lnTo>
                <a:lnTo>
                  <a:pt x="5977684" y="3092687"/>
                </a:lnTo>
                <a:lnTo>
                  <a:pt x="5978354" y="3090181"/>
                </a:lnTo>
                <a:lnTo>
                  <a:pt x="5979304" y="3086989"/>
                </a:lnTo>
                <a:lnTo>
                  <a:pt x="5979326" y="3086918"/>
                </a:lnTo>
                <a:cubicBezTo>
                  <a:pt x="5948582" y="3082016"/>
                  <a:pt x="5917838" y="3077120"/>
                  <a:pt x="5902474" y="3074670"/>
                </a:cubicBezTo>
                <a:lnTo>
                  <a:pt x="5871734" y="3069766"/>
                </a:lnTo>
                <a:lnTo>
                  <a:pt x="5864046" y="3068542"/>
                </a:lnTo>
                <a:lnTo>
                  <a:pt x="5779510" y="3055069"/>
                </a:lnTo>
                <a:cubicBezTo>
                  <a:pt x="5764140" y="3052618"/>
                  <a:pt x="5748770" y="3050169"/>
                  <a:pt x="5748770" y="3050169"/>
                </a:cubicBezTo>
                <a:lnTo>
                  <a:pt x="5702666" y="3042820"/>
                </a:lnTo>
                <a:cubicBezTo>
                  <a:pt x="5692754" y="2981197"/>
                  <a:pt x="5662020" y="2976296"/>
                  <a:pt x="5646646" y="2973848"/>
                </a:cubicBezTo>
                <a:lnTo>
                  <a:pt x="5600758" y="2966533"/>
                </a:lnTo>
                <a:lnTo>
                  <a:pt x="5600740" y="2966528"/>
                </a:lnTo>
                <a:close/>
                <a:moveTo>
                  <a:pt x="12292582" y="2964705"/>
                </a:moveTo>
                <a:lnTo>
                  <a:pt x="12292572" y="2964708"/>
                </a:lnTo>
                <a:lnTo>
                  <a:pt x="12292580" y="2964707"/>
                </a:lnTo>
                <a:lnTo>
                  <a:pt x="12292582" y="2964706"/>
                </a:lnTo>
                <a:close/>
                <a:moveTo>
                  <a:pt x="20209672" y="2963851"/>
                </a:moveTo>
                <a:lnTo>
                  <a:pt x="20209292" y="2989127"/>
                </a:lnTo>
                <a:lnTo>
                  <a:pt x="20214808" y="2989611"/>
                </a:lnTo>
                <a:lnTo>
                  <a:pt x="20209076" y="3003470"/>
                </a:lnTo>
                <a:lnTo>
                  <a:pt x="20208772" y="3023281"/>
                </a:lnTo>
                <a:cubicBezTo>
                  <a:pt x="20143276" y="3038009"/>
                  <a:pt x="20124024" y="3163048"/>
                  <a:pt x="20058524" y="3177777"/>
                </a:cubicBezTo>
                <a:lnTo>
                  <a:pt x="20079384" y="3114741"/>
                </a:lnTo>
                <a:lnTo>
                  <a:pt x="20066952" y="3120187"/>
                </a:lnTo>
                <a:cubicBezTo>
                  <a:pt x="20027064" y="3115225"/>
                  <a:pt x="19998984" y="3048694"/>
                  <a:pt x="20042376" y="2992863"/>
                </a:cubicBezTo>
                <a:cubicBezTo>
                  <a:pt x="20054188" y="2996162"/>
                  <a:pt x="20064504" y="3007281"/>
                  <a:pt x="20079316" y="2994946"/>
                </a:cubicBezTo>
                <a:cubicBezTo>
                  <a:pt x="20101444" y="3009361"/>
                  <a:pt x="20104356" y="3026644"/>
                  <a:pt x="20103932" y="3045059"/>
                </a:cubicBezTo>
                <a:lnTo>
                  <a:pt x="20103628" y="3052541"/>
                </a:lnTo>
                <a:lnTo>
                  <a:pt x="20156612" y="2985127"/>
                </a:lnTo>
                <a:cubicBezTo>
                  <a:pt x="20172392" y="2973872"/>
                  <a:pt x="20190008" y="2966584"/>
                  <a:pt x="20209672" y="2963851"/>
                </a:cubicBezTo>
                <a:close/>
                <a:moveTo>
                  <a:pt x="12516880" y="2962344"/>
                </a:moveTo>
                <a:lnTo>
                  <a:pt x="12531960" y="2973192"/>
                </a:lnTo>
                <a:lnTo>
                  <a:pt x="12532128" y="2973612"/>
                </a:lnTo>
                <a:lnTo>
                  <a:pt x="12531960" y="2973191"/>
                </a:lnTo>
                <a:lnTo>
                  <a:pt x="12516882" y="2962344"/>
                </a:lnTo>
                <a:close/>
                <a:moveTo>
                  <a:pt x="12516880" y="2962343"/>
                </a:moveTo>
                <a:lnTo>
                  <a:pt x="12513456" y="2964939"/>
                </a:lnTo>
                <a:lnTo>
                  <a:pt x="12513092" y="2989127"/>
                </a:lnTo>
                <a:lnTo>
                  <a:pt x="12513096" y="2989127"/>
                </a:lnTo>
                <a:lnTo>
                  <a:pt x="12513456" y="2964940"/>
                </a:lnTo>
                <a:lnTo>
                  <a:pt x="12513460" y="2964939"/>
                </a:lnTo>
                <a:close/>
                <a:moveTo>
                  <a:pt x="4821028" y="2962343"/>
                </a:moveTo>
                <a:cubicBezTo>
                  <a:pt x="4817182" y="2961730"/>
                  <a:pt x="4813958" y="2964969"/>
                  <a:pt x="4810806" y="2970096"/>
                </a:cubicBezTo>
                <a:lnTo>
                  <a:pt x="4808278" y="2975007"/>
                </a:lnTo>
                <a:lnTo>
                  <a:pt x="4799688" y="2991098"/>
                </a:lnTo>
                <a:lnTo>
                  <a:pt x="4790840" y="3004089"/>
                </a:lnTo>
                <a:lnTo>
                  <a:pt x="4786962" y="3008248"/>
                </a:lnTo>
                <a:lnTo>
                  <a:pt x="4769452" y="3014164"/>
                </a:lnTo>
                <a:cubicBezTo>
                  <a:pt x="4784824" y="3016618"/>
                  <a:pt x="4784824" y="3016618"/>
                  <a:pt x="4800190" y="3019067"/>
                </a:cubicBezTo>
                <a:cubicBezTo>
                  <a:pt x="4784824" y="3016618"/>
                  <a:pt x="4830932" y="3023967"/>
                  <a:pt x="4846304" y="3026418"/>
                </a:cubicBezTo>
                <a:lnTo>
                  <a:pt x="4846314" y="3026407"/>
                </a:lnTo>
                <a:lnTo>
                  <a:pt x="4811796" y="3020905"/>
                </a:lnTo>
                <a:cubicBezTo>
                  <a:pt x="4800266" y="3019068"/>
                  <a:pt x="4792582" y="3017843"/>
                  <a:pt x="4800268" y="3019067"/>
                </a:cubicBezTo>
                <a:cubicBezTo>
                  <a:pt x="4784894" y="3016618"/>
                  <a:pt x="4784894" y="3016618"/>
                  <a:pt x="4769526" y="3014164"/>
                </a:cubicBezTo>
                <a:lnTo>
                  <a:pt x="4786932" y="3008282"/>
                </a:lnTo>
                <a:lnTo>
                  <a:pt x="4786962" y="3008248"/>
                </a:lnTo>
                <a:lnTo>
                  <a:pt x="4787074" y="3008210"/>
                </a:lnTo>
                <a:lnTo>
                  <a:pt x="4790638" y="3004383"/>
                </a:lnTo>
                <a:lnTo>
                  <a:pt x="4790840" y="3004089"/>
                </a:lnTo>
                <a:lnTo>
                  <a:pt x="4791120" y="3003788"/>
                </a:lnTo>
                <a:lnTo>
                  <a:pt x="4799402" y="2991634"/>
                </a:lnTo>
                <a:lnTo>
                  <a:pt x="4799688" y="2991098"/>
                </a:lnTo>
                <a:lnTo>
                  <a:pt x="4800054" y="2990563"/>
                </a:lnTo>
                <a:lnTo>
                  <a:pt x="4806266" y="2978923"/>
                </a:lnTo>
                <a:lnTo>
                  <a:pt x="4808278" y="2975007"/>
                </a:lnTo>
                <a:lnTo>
                  <a:pt x="4810470" y="2970907"/>
                </a:lnTo>
                <a:lnTo>
                  <a:pt x="4810884" y="2970097"/>
                </a:lnTo>
                <a:lnTo>
                  <a:pt x="4821070" y="2962375"/>
                </a:lnTo>
                <a:close/>
                <a:moveTo>
                  <a:pt x="12120596" y="2960159"/>
                </a:moveTo>
                <a:lnTo>
                  <a:pt x="12120596" y="2960160"/>
                </a:lnTo>
                <a:lnTo>
                  <a:pt x="12120980" y="2960855"/>
                </a:lnTo>
                <a:lnTo>
                  <a:pt x="12123012" y="2964551"/>
                </a:lnTo>
                <a:lnTo>
                  <a:pt x="12123930" y="2966211"/>
                </a:lnTo>
                <a:lnTo>
                  <a:pt x="12120980" y="2960855"/>
                </a:lnTo>
                <a:close/>
                <a:moveTo>
                  <a:pt x="4416042" y="2957817"/>
                </a:moveTo>
                <a:lnTo>
                  <a:pt x="4416014" y="2957836"/>
                </a:lnTo>
                <a:lnTo>
                  <a:pt x="4424746" y="2960159"/>
                </a:lnTo>
                <a:lnTo>
                  <a:pt x="4425142" y="2960704"/>
                </a:lnTo>
                <a:lnTo>
                  <a:pt x="4428298" y="2966431"/>
                </a:lnTo>
                <a:lnTo>
                  <a:pt x="4428824" y="2971332"/>
                </a:lnTo>
                <a:lnTo>
                  <a:pt x="4428858" y="2980792"/>
                </a:lnTo>
                <a:lnTo>
                  <a:pt x="4428284" y="2991992"/>
                </a:lnTo>
                <a:cubicBezTo>
                  <a:pt x="4427712" y="2999333"/>
                  <a:pt x="4426878" y="3008348"/>
                  <a:pt x="4425858" y="3019443"/>
                </a:cubicBezTo>
                <a:cubicBezTo>
                  <a:pt x="4471968" y="3026793"/>
                  <a:pt x="4502712" y="3031691"/>
                  <a:pt x="4518086" y="3034141"/>
                </a:cubicBezTo>
                <a:cubicBezTo>
                  <a:pt x="4518086" y="3034141"/>
                  <a:pt x="4518086" y="3034141"/>
                  <a:pt x="4533454" y="3036590"/>
                </a:cubicBezTo>
                <a:lnTo>
                  <a:pt x="4533312" y="3036556"/>
                </a:lnTo>
                <a:lnTo>
                  <a:pt x="4518160" y="3034141"/>
                </a:lnTo>
                <a:cubicBezTo>
                  <a:pt x="4502786" y="3031691"/>
                  <a:pt x="4472038" y="3026793"/>
                  <a:pt x="4425928" y="3019443"/>
                </a:cubicBezTo>
                <a:lnTo>
                  <a:pt x="4426668" y="3011090"/>
                </a:lnTo>
                <a:lnTo>
                  <a:pt x="4428454" y="2990128"/>
                </a:lnTo>
                <a:lnTo>
                  <a:pt x="4428862" y="2982102"/>
                </a:lnTo>
                <a:lnTo>
                  <a:pt x="4428858" y="2980792"/>
                </a:lnTo>
                <a:lnTo>
                  <a:pt x="4428926" y="2979476"/>
                </a:lnTo>
                <a:lnTo>
                  <a:pt x="4428898" y="2972048"/>
                </a:lnTo>
                <a:lnTo>
                  <a:pt x="4428824" y="2971332"/>
                </a:lnTo>
                <a:lnTo>
                  <a:pt x="4428822" y="2970611"/>
                </a:lnTo>
                <a:lnTo>
                  <a:pt x="4428390" y="2966599"/>
                </a:lnTo>
                <a:lnTo>
                  <a:pt x="4428298" y="2966431"/>
                </a:lnTo>
                <a:lnTo>
                  <a:pt x="4428280" y="2966252"/>
                </a:lnTo>
                <a:lnTo>
                  <a:pt x="4425468" y="2961152"/>
                </a:lnTo>
                <a:lnTo>
                  <a:pt x="4425142" y="2960704"/>
                </a:lnTo>
                <a:lnTo>
                  <a:pt x="4424894" y="2960253"/>
                </a:lnTo>
                <a:lnTo>
                  <a:pt x="4424826" y="2960160"/>
                </a:lnTo>
                <a:lnTo>
                  <a:pt x="4416096" y="2957837"/>
                </a:lnTo>
                <a:lnTo>
                  <a:pt x="4416100" y="2957833"/>
                </a:lnTo>
                <a:close/>
                <a:moveTo>
                  <a:pt x="13054212" y="2953420"/>
                </a:moveTo>
                <a:lnTo>
                  <a:pt x="13039688" y="2985633"/>
                </a:lnTo>
                <a:lnTo>
                  <a:pt x="13054212" y="2953421"/>
                </a:lnTo>
                <a:close/>
                <a:moveTo>
                  <a:pt x="22211236" y="2952171"/>
                </a:moveTo>
                <a:cubicBezTo>
                  <a:pt x="22215520" y="2952336"/>
                  <a:pt x="22220060" y="2954850"/>
                  <a:pt x="22224952" y="2960494"/>
                </a:cubicBezTo>
                <a:cubicBezTo>
                  <a:pt x="22228204" y="2977217"/>
                  <a:pt x="22222832" y="2999333"/>
                  <a:pt x="22209152" y="3021302"/>
                </a:cubicBezTo>
                <a:cubicBezTo>
                  <a:pt x="22197288" y="3009979"/>
                  <a:pt x="22189276" y="3004277"/>
                  <a:pt x="22177408" y="2992955"/>
                </a:cubicBezTo>
                <a:cubicBezTo>
                  <a:pt x="22187900" y="2972311"/>
                  <a:pt x="22198384" y="2951672"/>
                  <a:pt x="22211236" y="2952171"/>
                </a:cubicBezTo>
                <a:close/>
                <a:moveTo>
                  <a:pt x="6191398" y="2940597"/>
                </a:moveTo>
                <a:lnTo>
                  <a:pt x="6193430" y="2940920"/>
                </a:lnTo>
                <a:lnTo>
                  <a:pt x="6195482" y="2941248"/>
                </a:lnTo>
                <a:cubicBezTo>
                  <a:pt x="6191642" y="2940635"/>
                  <a:pt x="6190678" y="2940482"/>
                  <a:pt x="6191398" y="2940597"/>
                </a:cubicBezTo>
                <a:close/>
                <a:moveTo>
                  <a:pt x="5431474" y="2939547"/>
                </a:moveTo>
                <a:lnTo>
                  <a:pt x="5431444" y="2939558"/>
                </a:lnTo>
                <a:lnTo>
                  <a:pt x="5454430" y="2943221"/>
                </a:lnTo>
                <a:cubicBezTo>
                  <a:pt x="5458274" y="2943833"/>
                  <a:pt x="5462118" y="2944447"/>
                  <a:pt x="5477488" y="2946898"/>
                </a:cubicBezTo>
                <a:cubicBezTo>
                  <a:pt x="5477488" y="2946898"/>
                  <a:pt x="5492854" y="2949345"/>
                  <a:pt x="5492854" y="2949345"/>
                </a:cubicBezTo>
                <a:cubicBezTo>
                  <a:pt x="5508226" y="2951797"/>
                  <a:pt x="5508226" y="2951797"/>
                  <a:pt x="5508226" y="2951797"/>
                </a:cubicBezTo>
                <a:lnTo>
                  <a:pt x="5520578" y="2962627"/>
                </a:lnTo>
                <a:lnTo>
                  <a:pt x="5523932" y="2967314"/>
                </a:lnTo>
                <a:lnTo>
                  <a:pt x="5536238" y="2986284"/>
                </a:lnTo>
                <a:cubicBezTo>
                  <a:pt x="5546402" y="3002914"/>
                  <a:pt x="5556558" y="3019544"/>
                  <a:pt x="5564246" y="3020767"/>
                </a:cubicBezTo>
                <a:lnTo>
                  <a:pt x="5564272" y="3020710"/>
                </a:lnTo>
                <a:lnTo>
                  <a:pt x="5551262" y="3009304"/>
                </a:lnTo>
                <a:cubicBezTo>
                  <a:pt x="5546486" y="3002915"/>
                  <a:pt x="5541408" y="2994600"/>
                  <a:pt x="5536326" y="2986285"/>
                </a:cubicBezTo>
                <a:lnTo>
                  <a:pt x="5524858" y="2968606"/>
                </a:lnTo>
                <a:lnTo>
                  <a:pt x="5523932" y="2967314"/>
                </a:lnTo>
                <a:lnTo>
                  <a:pt x="5523082" y="2966004"/>
                </a:lnTo>
                <a:lnTo>
                  <a:pt x="5520812" y="2962833"/>
                </a:lnTo>
                <a:lnTo>
                  <a:pt x="5520578" y="2962627"/>
                </a:lnTo>
                <a:lnTo>
                  <a:pt x="5520426" y="2962413"/>
                </a:lnTo>
                <a:lnTo>
                  <a:pt x="5508318" y="2951797"/>
                </a:lnTo>
                <a:cubicBezTo>
                  <a:pt x="5508318" y="2951797"/>
                  <a:pt x="5508318" y="2951797"/>
                  <a:pt x="5492948" y="2949345"/>
                </a:cubicBezTo>
                <a:cubicBezTo>
                  <a:pt x="5492948" y="2949345"/>
                  <a:pt x="5477580" y="2946898"/>
                  <a:pt x="5477580" y="2946898"/>
                </a:cubicBezTo>
                <a:cubicBezTo>
                  <a:pt x="5462208" y="2944447"/>
                  <a:pt x="5458368" y="2943833"/>
                  <a:pt x="5454522" y="2943221"/>
                </a:cubicBezTo>
                <a:lnTo>
                  <a:pt x="5431538" y="2939558"/>
                </a:lnTo>
                <a:lnTo>
                  <a:pt x="5431538" y="2939557"/>
                </a:lnTo>
                <a:close/>
                <a:moveTo>
                  <a:pt x="12446056" y="2938454"/>
                </a:moveTo>
                <a:lnTo>
                  <a:pt x="12435020" y="2967361"/>
                </a:lnTo>
                <a:lnTo>
                  <a:pt x="12435020" y="2967360"/>
                </a:lnTo>
                <a:lnTo>
                  <a:pt x="12446056" y="2938455"/>
                </a:lnTo>
                <a:close/>
                <a:moveTo>
                  <a:pt x="21580040" y="2933972"/>
                </a:moveTo>
                <a:cubicBezTo>
                  <a:pt x="21585944" y="2932676"/>
                  <a:pt x="21591112" y="2933770"/>
                  <a:pt x="21595904" y="2936910"/>
                </a:cubicBezTo>
                <a:cubicBezTo>
                  <a:pt x="21605488" y="2943194"/>
                  <a:pt x="21613544" y="2957663"/>
                  <a:pt x="21622892" y="2977573"/>
                </a:cubicBezTo>
                <a:cubicBezTo>
                  <a:pt x="21608740" y="2995859"/>
                  <a:pt x="21592004" y="3003262"/>
                  <a:pt x="21577852" y="3021545"/>
                </a:cubicBezTo>
                <a:cubicBezTo>
                  <a:pt x="21561740" y="2992602"/>
                  <a:pt x="21570416" y="2970728"/>
                  <a:pt x="21559780" y="2945380"/>
                </a:cubicBezTo>
                <a:cubicBezTo>
                  <a:pt x="21567500" y="2938958"/>
                  <a:pt x="21574136" y="2935270"/>
                  <a:pt x="21580040" y="2933972"/>
                </a:cubicBezTo>
                <a:close/>
                <a:moveTo>
                  <a:pt x="14449884" y="2933429"/>
                </a:moveTo>
                <a:lnTo>
                  <a:pt x="14449884" y="2933430"/>
                </a:lnTo>
                <a:lnTo>
                  <a:pt x="14449884" y="2933430"/>
                </a:lnTo>
                <a:lnTo>
                  <a:pt x="14468660" y="2934836"/>
                </a:lnTo>
                <a:lnTo>
                  <a:pt x="14468660" y="2934835"/>
                </a:lnTo>
                <a:close/>
                <a:moveTo>
                  <a:pt x="12235752" y="2931377"/>
                </a:moveTo>
                <a:lnTo>
                  <a:pt x="12238006" y="2938785"/>
                </a:lnTo>
                <a:lnTo>
                  <a:pt x="12244594" y="2948829"/>
                </a:lnTo>
                <a:lnTo>
                  <a:pt x="12238006" y="2938784"/>
                </a:lnTo>
                <a:close/>
                <a:moveTo>
                  <a:pt x="6901148" y="2929891"/>
                </a:moveTo>
                <a:lnTo>
                  <a:pt x="6901180" y="2929908"/>
                </a:lnTo>
                <a:lnTo>
                  <a:pt x="6917256" y="2931249"/>
                </a:lnTo>
                <a:lnTo>
                  <a:pt x="6913358" y="2935539"/>
                </a:lnTo>
                <a:lnTo>
                  <a:pt x="6913484" y="2935599"/>
                </a:lnTo>
                <a:lnTo>
                  <a:pt x="6913518" y="2935561"/>
                </a:lnTo>
                <a:lnTo>
                  <a:pt x="6913478" y="2935539"/>
                </a:lnTo>
                <a:lnTo>
                  <a:pt x="6917368" y="2931258"/>
                </a:lnTo>
                <a:lnTo>
                  <a:pt x="6917262" y="2931249"/>
                </a:lnTo>
                <a:lnTo>
                  <a:pt x="6917270" y="2931240"/>
                </a:lnTo>
                <a:lnTo>
                  <a:pt x="6901298" y="2929908"/>
                </a:lnTo>
                <a:lnTo>
                  <a:pt x="6901290" y="2929903"/>
                </a:lnTo>
                <a:close/>
                <a:moveTo>
                  <a:pt x="6493014" y="2928623"/>
                </a:moveTo>
                <a:lnTo>
                  <a:pt x="6493010" y="2928638"/>
                </a:lnTo>
                <a:lnTo>
                  <a:pt x="6554396" y="2938423"/>
                </a:lnTo>
                <a:cubicBezTo>
                  <a:pt x="6569766" y="2940873"/>
                  <a:pt x="6585127" y="2943323"/>
                  <a:pt x="6646612" y="2953121"/>
                </a:cubicBezTo>
                <a:lnTo>
                  <a:pt x="6661994" y="2955571"/>
                </a:lnTo>
                <a:lnTo>
                  <a:pt x="6661992" y="2955555"/>
                </a:lnTo>
                <a:lnTo>
                  <a:pt x="6646710" y="2953121"/>
                </a:lnTo>
                <a:cubicBezTo>
                  <a:pt x="6585222" y="2943323"/>
                  <a:pt x="6569856" y="2940873"/>
                  <a:pt x="6554486" y="2938423"/>
                </a:cubicBezTo>
                <a:close/>
                <a:moveTo>
                  <a:pt x="13414810" y="2927517"/>
                </a:moveTo>
                <a:lnTo>
                  <a:pt x="13404136" y="2984665"/>
                </a:lnTo>
                <a:lnTo>
                  <a:pt x="13389270" y="3011789"/>
                </a:lnTo>
                <a:lnTo>
                  <a:pt x="13389270" y="3011790"/>
                </a:lnTo>
                <a:lnTo>
                  <a:pt x="13404136" y="2984666"/>
                </a:lnTo>
                <a:lnTo>
                  <a:pt x="13414810" y="2927518"/>
                </a:lnTo>
                <a:lnTo>
                  <a:pt x="13414810" y="2927518"/>
                </a:lnTo>
                <a:lnTo>
                  <a:pt x="13450954" y="2938606"/>
                </a:lnTo>
                <a:lnTo>
                  <a:pt x="13488720" y="2962452"/>
                </a:lnTo>
                <a:lnTo>
                  <a:pt x="13488720" y="2962453"/>
                </a:lnTo>
                <a:lnTo>
                  <a:pt x="13493034" y="2983355"/>
                </a:lnTo>
                <a:lnTo>
                  <a:pt x="13488720" y="2962452"/>
                </a:lnTo>
                <a:lnTo>
                  <a:pt x="13488720" y="2962451"/>
                </a:lnTo>
                <a:cubicBezTo>
                  <a:pt x="13479880" y="2952599"/>
                  <a:pt x="13465980" y="2944754"/>
                  <a:pt x="13450952" y="2938605"/>
                </a:cubicBezTo>
                <a:close/>
                <a:moveTo>
                  <a:pt x="14164456" y="2925681"/>
                </a:moveTo>
                <a:lnTo>
                  <a:pt x="14151614" y="2930200"/>
                </a:lnTo>
                <a:cubicBezTo>
                  <a:pt x="14146470" y="2933133"/>
                  <a:pt x="14141636" y="2937991"/>
                  <a:pt x="14140628" y="2946274"/>
                </a:cubicBezTo>
                <a:lnTo>
                  <a:pt x="14140628" y="2946275"/>
                </a:lnTo>
                <a:lnTo>
                  <a:pt x="14140628" y="2946274"/>
                </a:lnTo>
                <a:lnTo>
                  <a:pt x="14147588" y="2936094"/>
                </a:lnTo>
                <a:lnTo>
                  <a:pt x="14151614" y="2930201"/>
                </a:lnTo>
                <a:lnTo>
                  <a:pt x="14151616" y="2930201"/>
                </a:lnTo>
                <a:lnTo>
                  <a:pt x="14151616" y="2930200"/>
                </a:lnTo>
                <a:lnTo>
                  <a:pt x="14164456" y="2925681"/>
                </a:lnTo>
                <a:close/>
                <a:moveTo>
                  <a:pt x="21347488" y="2925231"/>
                </a:moveTo>
                <a:cubicBezTo>
                  <a:pt x="21416168" y="2966353"/>
                  <a:pt x="21482216" y="2974361"/>
                  <a:pt x="21550892" y="3015488"/>
                </a:cubicBezTo>
                <a:cubicBezTo>
                  <a:pt x="21552660" y="3042354"/>
                  <a:pt x="21560152" y="3068892"/>
                  <a:pt x="21569832" y="3095440"/>
                </a:cubicBezTo>
                <a:lnTo>
                  <a:pt x="21593736" y="3155122"/>
                </a:lnTo>
                <a:lnTo>
                  <a:pt x="21622844" y="3177858"/>
                </a:lnTo>
                <a:cubicBezTo>
                  <a:pt x="21625864" y="3186565"/>
                  <a:pt x="21627128" y="3196797"/>
                  <a:pt x="21625804" y="3207490"/>
                </a:cubicBezTo>
                <a:lnTo>
                  <a:pt x="21617460" y="3229082"/>
                </a:lnTo>
                <a:lnTo>
                  <a:pt x="21625720" y="3257525"/>
                </a:lnTo>
                <a:cubicBezTo>
                  <a:pt x="21629936" y="3285460"/>
                  <a:pt x="21629236" y="3314080"/>
                  <a:pt x="21620064" y="3343725"/>
                </a:cubicBezTo>
                <a:cubicBezTo>
                  <a:pt x="21553264" y="3401244"/>
                  <a:pt x="21559368" y="3459393"/>
                  <a:pt x="21529440" y="3513174"/>
                </a:cubicBezTo>
                <a:lnTo>
                  <a:pt x="21496120" y="3529951"/>
                </a:lnTo>
                <a:lnTo>
                  <a:pt x="21539800" y="3611796"/>
                </a:lnTo>
                <a:lnTo>
                  <a:pt x="21539028" y="3617445"/>
                </a:lnTo>
                <a:lnTo>
                  <a:pt x="21573744" y="3657471"/>
                </a:lnTo>
                <a:lnTo>
                  <a:pt x="21583896" y="3697542"/>
                </a:lnTo>
                <a:lnTo>
                  <a:pt x="21586792" y="3678067"/>
                </a:lnTo>
                <a:lnTo>
                  <a:pt x="21596336" y="3678176"/>
                </a:lnTo>
                <a:lnTo>
                  <a:pt x="21632112" y="3593447"/>
                </a:lnTo>
                <a:cubicBezTo>
                  <a:pt x="21647716" y="3563296"/>
                  <a:pt x="21665752" y="3538641"/>
                  <a:pt x="21688728" y="3526817"/>
                </a:cubicBezTo>
                <a:cubicBezTo>
                  <a:pt x="21704044" y="3518931"/>
                  <a:pt x="21721556" y="3516745"/>
                  <a:pt x="21742012" y="3522441"/>
                </a:cubicBezTo>
                <a:lnTo>
                  <a:pt x="21757520" y="3536371"/>
                </a:lnTo>
                <a:lnTo>
                  <a:pt x="21755764" y="3496607"/>
                </a:lnTo>
                <a:cubicBezTo>
                  <a:pt x="21759276" y="3484804"/>
                  <a:pt x="21766592" y="3476111"/>
                  <a:pt x="21776764" y="3474163"/>
                </a:cubicBezTo>
                <a:cubicBezTo>
                  <a:pt x="21783544" y="3472863"/>
                  <a:pt x="21791596" y="3474560"/>
                  <a:pt x="21800632" y="3480329"/>
                </a:cubicBezTo>
                <a:cubicBezTo>
                  <a:pt x="21796144" y="3497565"/>
                  <a:pt x="21791660" y="3514799"/>
                  <a:pt x="21785152" y="3526277"/>
                </a:cubicBezTo>
                <a:lnTo>
                  <a:pt x="21758552" y="3537301"/>
                </a:lnTo>
                <a:lnTo>
                  <a:pt x="21792420" y="3567719"/>
                </a:lnTo>
                <a:cubicBezTo>
                  <a:pt x="21803692" y="3589055"/>
                  <a:pt x="21809524" y="3615319"/>
                  <a:pt x="21810172" y="3642569"/>
                </a:cubicBezTo>
                <a:lnTo>
                  <a:pt x="21805300" y="3672094"/>
                </a:lnTo>
                <a:lnTo>
                  <a:pt x="21837484" y="3702013"/>
                </a:lnTo>
                <a:cubicBezTo>
                  <a:pt x="21855072" y="3741446"/>
                  <a:pt x="21856012" y="3799803"/>
                  <a:pt x="21823776" y="3811683"/>
                </a:cubicBezTo>
                <a:lnTo>
                  <a:pt x="21811416" y="3809983"/>
                </a:lnTo>
                <a:lnTo>
                  <a:pt x="21806400" y="3839991"/>
                </a:lnTo>
                <a:cubicBezTo>
                  <a:pt x="21799060" y="3852929"/>
                  <a:pt x="21787948" y="3860083"/>
                  <a:pt x="21777236" y="3844759"/>
                </a:cubicBezTo>
                <a:cubicBezTo>
                  <a:pt x="21774052" y="3840997"/>
                  <a:pt x="21773624" y="3835098"/>
                  <a:pt x="21775048" y="3828677"/>
                </a:cubicBezTo>
                <a:cubicBezTo>
                  <a:pt x="21776648" y="3821461"/>
                  <a:pt x="21780592" y="3813583"/>
                  <a:pt x="21785568" y="3807343"/>
                </a:cubicBezTo>
                <a:lnTo>
                  <a:pt x="21786680" y="3806581"/>
                </a:lnTo>
                <a:lnTo>
                  <a:pt x="21779872" y="3805649"/>
                </a:lnTo>
                <a:lnTo>
                  <a:pt x="21749984" y="3785037"/>
                </a:lnTo>
                <a:lnTo>
                  <a:pt x="21682384" y="3765451"/>
                </a:lnTo>
                <a:cubicBezTo>
                  <a:pt x="21663248" y="3752305"/>
                  <a:pt x="21647228" y="3734966"/>
                  <a:pt x="21629440" y="3719533"/>
                </a:cubicBezTo>
                <a:lnTo>
                  <a:pt x="21625664" y="3716990"/>
                </a:lnTo>
                <a:lnTo>
                  <a:pt x="21625048" y="3723859"/>
                </a:lnTo>
                <a:cubicBezTo>
                  <a:pt x="21621788" y="3737687"/>
                  <a:pt x="21614852" y="3749803"/>
                  <a:pt x="21605792" y="3754681"/>
                </a:cubicBezTo>
                <a:lnTo>
                  <a:pt x="21598224" y="3754111"/>
                </a:lnTo>
                <a:lnTo>
                  <a:pt x="21602716" y="3771849"/>
                </a:lnTo>
                <a:cubicBezTo>
                  <a:pt x="21605028" y="3813015"/>
                  <a:pt x="21599364" y="3855488"/>
                  <a:pt x="21583800" y="3894071"/>
                </a:cubicBezTo>
                <a:cubicBezTo>
                  <a:pt x="21545924" y="3926568"/>
                  <a:pt x="21512388" y="3938068"/>
                  <a:pt x="21480440" y="3941161"/>
                </a:cubicBezTo>
                <a:lnTo>
                  <a:pt x="21440668" y="3939733"/>
                </a:lnTo>
                <a:lnTo>
                  <a:pt x="21467580" y="3966373"/>
                </a:lnTo>
                <a:cubicBezTo>
                  <a:pt x="21477780" y="3978917"/>
                  <a:pt x="21487916" y="3992441"/>
                  <a:pt x="21499272" y="4004048"/>
                </a:cubicBezTo>
                <a:lnTo>
                  <a:pt x="21533988" y="4027299"/>
                </a:lnTo>
                <a:lnTo>
                  <a:pt x="21540068" y="4018241"/>
                </a:lnTo>
                <a:lnTo>
                  <a:pt x="21544188" y="4019473"/>
                </a:lnTo>
                <a:lnTo>
                  <a:pt x="21544428" y="4003020"/>
                </a:lnTo>
                <a:cubicBezTo>
                  <a:pt x="21546632" y="3966685"/>
                  <a:pt x="21552296" y="3934130"/>
                  <a:pt x="21565736" y="3920421"/>
                </a:cubicBezTo>
                <a:cubicBezTo>
                  <a:pt x="21570212" y="3915845"/>
                  <a:pt x="21575556" y="3913369"/>
                  <a:pt x="21581924" y="3913543"/>
                </a:cubicBezTo>
                <a:cubicBezTo>
                  <a:pt x="21582764" y="3943133"/>
                  <a:pt x="21590432" y="3996519"/>
                  <a:pt x="21589300" y="4043226"/>
                </a:cubicBezTo>
                <a:lnTo>
                  <a:pt x="21585888" y="4063551"/>
                </a:lnTo>
                <a:lnTo>
                  <a:pt x="21594544" y="4075603"/>
                </a:lnTo>
                <a:cubicBezTo>
                  <a:pt x="21584112" y="4117611"/>
                  <a:pt x="21572812" y="4155141"/>
                  <a:pt x="21547440" y="4160518"/>
                </a:cubicBezTo>
                <a:lnTo>
                  <a:pt x="21544760" y="4159961"/>
                </a:lnTo>
                <a:lnTo>
                  <a:pt x="21542916" y="4181241"/>
                </a:lnTo>
                <a:cubicBezTo>
                  <a:pt x="21538120" y="4195879"/>
                  <a:pt x="21528672" y="4203262"/>
                  <a:pt x="21509904" y="4196129"/>
                </a:cubicBezTo>
                <a:cubicBezTo>
                  <a:pt x="21506460" y="4182476"/>
                  <a:pt x="21503296" y="4167387"/>
                  <a:pt x="21503548" y="4154369"/>
                </a:cubicBezTo>
                <a:lnTo>
                  <a:pt x="21515648" y="4129389"/>
                </a:lnTo>
                <a:lnTo>
                  <a:pt x="21513124" y="4078866"/>
                </a:lnTo>
                <a:lnTo>
                  <a:pt x="21520732" y="4053953"/>
                </a:lnTo>
                <a:lnTo>
                  <a:pt x="21518852" y="4056499"/>
                </a:lnTo>
                <a:cubicBezTo>
                  <a:pt x="21513244" y="4061057"/>
                  <a:pt x="21507688" y="4063100"/>
                  <a:pt x="21502160" y="4063138"/>
                </a:cubicBezTo>
                <a:cubicBezTo>
                  <a:pt x="21473124" y="4063343"/>
                  <a:pt x="21444832" y="4008422"/>
                  <a:pt x="21414308" y="3974176"/>
                </a:cubicBezTo>
                <a:lnTo>
                  <a:pt x="21383520" y="3950093"/>
                </a:lnTo>
                <a:lnTo>
                  <a:pt x="21383936" y="3979125"/>
                </a:lnTo>
                <a:lnTo>
                  <a:pt x="21380412" y="3972669"/>
                </a:lnTo>
                <a:lnTo>
                  <a:pt x="21376392" y="4005783"/>
                </a:lnTo>
                <a:cubicBezTo>
                  <a:pt x="21370524" y="4015999"/>
                  <a:pt x="21361616" y="4023153"/>
                  <a:pt x="21349328" y="4024737"/>
                </a:cubicBezTo>
                <a:cubicBezTo>
                  <a:pt x="21330728" y="4012933"/>
                  <a:pt x="21315092" y="3971247"/>
                  <a:pt x="21308444" y="3929493"/>
                </a:cubicBezTo>
                <a:lnTo>
                  <a:pt x="21320704" y="3919899"/>
                </a:lnTo>
                <a:lnTo>
                  <a:pt x="21319652" y="3861397"/>
                </a:lnTo>
                <a:lnTo>
                  <a:pt x="21319472" y="3861064"/>
                </a:lnTo>
                <a:lnTo>
                  <a:pt x="21319652" y="3861090"/>
                </a:lnTo>
                <a:lnTo>
                  <a:pt x="21318848" y="3816663"/>
                </a:lnTo>
                <a:lnTo>
                  <a:pt x="21308108" y="3820629"/>
                </a:lnTo>
                <a:cubicBezTo>
                  <a:pt x="21307328" y="3793020"/>
                  <a:pt x="21318676" y="3763730"/>
                  <a:pt x="21326140" y="3740513"/>
                </a:cubicBezTo>
                <a:lnTo>
                  <a:pt x="21326660" y="3742759"/>
                </a:lnTo>
                <a:lnTo>
                  <a:pt x="21349508" y="3649169"/>
                </a:lnTo>
                <a:lnTo>
                  <a:pt x="21328208" y="3616453"/>
                </a:lnTo>
                <a:lnTo>
                  <a:pt x="21321688" y="3573518"/>
                </a:lnTo>
                <a:lnTo>
                  <a:pt x="21315824" y="3574435"/>
                </a:lnTo>
                <a:cubicBezTo>
                  <a:pt x="21293796" y="3572151"/>
                  <a:pt x="21272280" y="3566471"/>
                  <a:pt x="21251924" y="3556599"/>
                </a:cubicBezTo>
                <a:lnTo>
                  <a:pt x="21229264" y="3539513"/>
                </a:lnTo>
                <a:lnTo>
                  <a:pt x="21201532" y="3578876"/>
                </a:lnTo>
                <a:cubicBezTo>
                  <a:pt x="21196736" y="3511100"/>
                  <a:pt x="21150880" y="3486158"/>
                  <a:pt x="21129096" y="3442405"/>
                </a:cubicBezTo>
                <a:cubicBezTo>
                  <a:pt x="21121832" y="3427821"/>
                  <a:pt x="21117240" y="3411145"/>
                  <a:pt x="21117740" y="3390102"/>
                </a:cubicBezTo>
                <a:lnTo>
                  <a:pt x="21131820" y="3347497"/>
                </a:lnTo>
                <a:lnTo>
                  <a:pt x="21111256" y="3208265"/>
                </a:lnTo>
                <a:cubicBezTo>
                  <a:pt x="21144656" y="3179501"/>
                  <a:pt x="21158328" y="3150407"/>
                  <a:pt x="21165140" y="3121502"/>
                </a:cubicBezTo>
                <a:lnTo>
                  <a:pt x="21166384" y="3113140"/>
                </a:lnTo>
                <a:lnTo>
                  <a:pt x="21155024" y="3118948"/>
                </a:lnTo>
                <a:cubicBezTo>
                  <a:pt x="21143000" y="3119213"/>
                  <a:pt x="21131888" y="3112692"/>
                  <a:pt x="21123712" y="3097070"/>
                </a:cubicBezTo>
                <a:cubicBezTo>
                  <a:pt x="21119044" y="3088140"/>
                  <a:pt x="21115324" y="3076239"/>
                  <a:pt x="21112936" y="3060932"/>
                </a:cubicBezTo>
                <a:cubicBezTo>
                  <a:pt x="21126644" y="3042424"/>
                  <a:pt x="21143348" y="3013823"/>
                  <a:pt x="21163384" y="2996022"/>
                </a:cubicBezTo>
                <a:cubicBezTo>
                  <a:pt x="21173404" y="2987126"/>
                  <a:pt x="21184256" y="2980930"/>
                  <a:pt x="21195988" y="2980049"/>
                </a:cubicBezTo>
                <a:cubicBezTo>
                  <a:pt x="21207712" y="2979170"/>
                  <a:pt x="21220320" y="2983607"/>
                  <a:pt x="21233840" y="2995972"/>
                </a:cubicBezTo>
                <a:lnTo>
                  <a:pt x="21230736" y="3011529"/>
                </a:lnTo>
                <a:lnTo>
                  <a:pt x="21261728" y="2989681"/>
                </a:lnTo>
                <a:cubicBezTo>
                  <a:pt x="21289884" y="2967460"/>
                  <a:pt x="21318356" y="2942205"/>
                  <a:pt x="21347488" y="2925231"/>
                </a:cubicBezTo>
                <a:close/>
                <a:moveTo>
                  <a:pt x="6087932" y="2924096"/>
                </a:moveTo>
                <a:lnTo>
                  <a:pt x="6087882" y="2924104"/>
                </a:lnTo>
                <a:lnTo>
                  <a:pt x="6103206" y="2926547"/>
                </a:lnTo>
                <a:lnTo>
                  <a:pt x="6195426" y="2941247"/>
                </a:lnTo>
                <a:cubicBezTo>
                  <a:pt x="6180066" y="2938796"/>
                  <a:pt x="6210790" y="2943696"/>
                  <a:pt x="6210790" y="2943696"/>
                </a:cubicBezTo>
                <a:cubicBezTo>
                  <a:pt x="6222322" y="2945534"/>
                  <a:pt x="6232916" y="2947218"/>
                  <a:pt x="6242840" y="2947863"/>
                </a:cubicBezTo>
                <a:lnTo>
                  <a:pt x="6242910" y="2947858"/>
                </a:lnTo>
                <a:lnTo>
                  <a:pt x="6210902" y="2943697"/>
                </a:lnTo>
                <a:cubicBezTo>
                  <a:pt x="6210902" y="2943697"/>
                  <a:pt x="6180174" y="2938797"/>
                  <a:pt x="6195534" y="2941248"/>
                </a:cubicBezTo>
                <a:lnTo>
                  <a:pt x="6114536" y="2928336"/>
                </a:lnTo>
                <a:lnTo>
                  <a:pt x="6103310" y="2926547"/>
                </a:lnTo>
                <a:lnTo>
                  <a:pt x="6095938" y="2925372"/>
                </a:lnTo>
                <a:lnTo>
                  <a:pt x="6087990" y="2924105"/>
                </a:lnTo>
                <a:close/>
                <a:moveTo>
                  <a:pt x="12576964" y="2921260"/>
                </a:moveTo>
                <a:lnTo>
                  <a:pt x="12576964" y="2921261"/>
                </a:lnTo>
                <a:lnTo>
                  <a:pt x="12578144" y="2925477"/>
                </a:lnTo>
                <a:lnTo>
                  <a:pt x="12583010" y="2942864"/>
                </a:lnTo>
                <a:lnTo>
                  <a:pt x="12583012" y="2942864"/>
                </a:lnTo>
                <a:lnTo>
                  <a:pt x="12581748" y="2938353"/>
                </a:lnTo>
                <a:lnTo>
                  <a:pt x="12578144" y="2925477"/>
                </a:lnTo>
                <a:close/>
                <a:moveTo>
                  <a:pt x="12292208" y="2920947"/>
                </a:moveTo>
                <a:lnTo>
                  <a:pt x="12292208" y="2920948"/>
                </a:lnTo>
                <a:lnTo>
                  <a:pt x="12292212" y="2921433"/>
                </a:lnTo>
                <a:lnTo>
                  <a:pt x="12292584" y="2964706"/>
                </a:lnTo>
                <a:lnTo>
                  <a:pt x="12292216" y="2921779"/>
                </a:lnTo>
                <a:lnTo>
                  <a:pt x="12292212" y="2921433"/>
                </a:lnTo>
                <a:close/>
                <a:moveTo>
                  <a:pt x="6966822" y="2920614"/>
                </a:moveTo>
                <a:lnTo>
                  <a:pt x="6950506" y="2934005"/>
                </a:lnTo>
                <a:lnTo>
                  <a:pt x="6950662" y="2934018"/>
                </a:lnTo>
                <a:lnTo>
                  <a:pt x="6950676" y="2934009"/>
                </a:lnTo>
                <a:lnTo>
                  <a:pt x="6950632" y="2934005"/>
                </a:lnTo>
                <a:lnTo>
                  <a:pt x="6966834" y="2920706"/>
                </a:lnTo>
                <a:close/>
                <a:moveTo>
                  <a:pt x="13758828" y="2920049"/>
                </a:moveTo>
                <a:lnTo>
                  <a:pt x="13752724" y="2930822"/>
                </a:lnTo>
                <a:lnTo>
                  <a:pt x="13752724" y="2930822"/>
                </a:lnTo>
                <a:lnTo>
                  <a:pt x="13758828" y="2920050"/>
                </a:lnTo>
                <a:close/>
                <a:moveTo>
                  <a:pt x="6805796" y="2918448"/>
                </a:moveTo>
                <a:cubicBezTo>
                  <a:pt x="6795383" y="2946810"/>
                  <a:pt x="6790176" y="2960990"/>
                  <a:pt x="6783730" y="2967468"/>
                </a:cubicBezTo>
                <a:lnTo>
                  <a:pt x="6772348" y="2972210"/>
                </a:lnTo>
                <a:lnTo>
                  <a:pt x="6772428" y="2972218"/>
                </a:lnTo>
                <a:cubicBezTo>
                  <a:pt x="6781722" y="2971823"/>
                  <a:pt x="6786552" y="2966965"/>
                  <a:pt x="6793372" y="2951165"/>
                </a:cubicBezTo>
                <a:lnTo>
                  <a:pt x="6805888" y="2918463"/>
                </a:lnTo>
                <a:close/>
                <a:moveTo>
                  <a:pt x="3852848" y="2916444"/>
                </a:moveTo>
                <a:lnTo>
                  <a:pt x="3853110" y="2918782"/>
                </a:lnTo>
                <a:lnTo>
                  <a:pt x="3878940" y="2929886"/>
                </a:lnTo>
                <a:lnTo>
                  <a:pt x="3877318" y="2931083"/>
                </a:lnTo>
                <a:cubicBezTo>
                  <a:pt x="3877234" y="2932009"/>
                  <a:pt x="3880118" y="2932469"/>
                  <a:pt x="3887800" y="2933696"/>
                </a:cubicBezTo>
                <a:lnTo>
                  <a:pt x="3887720" y="2933663"/>
                </a:lnTo>
                <a:lnTo>
                  <a:pt x="3877374" y="2931083"/>
                </a:lnTo>
                <a:lnTo>
                  <a:pt x="3878974" y="2929901"/>
                </a:lnTo>
                <a:lnTo>
                  <a:pt x="3878940" y="2929886"/>
                </a:lnTo>
                <a:lnTo>
                  <a:pt x="3878958" y="2929870"/>
                </a:lnTo>
                <a:lnTo>
                  <a:pt x="3853170" y="2918783"/>
                </a:lnTo>
                <a:lnTo>
                  <a:pt x="3852997" y="2917240"/>
                </a:lnTo>
                <a:close/>
                <a:moveTo>
                  <a:pt x="12583822" y="2912969"/>
                </a:moveTo>
                <a:lnTo>
                  <a:pt x="12583820" y="2912970"/>
                </a:lnTo>
                <a:lnTo>
                  <a:pt x="12600036" y="2915556"/>
                </a:lnTo>
                <a:lnTo>
                  <a:pt x="12613704" y="2984415"/>
                </a:lnTo>
                <a:lnTo>
                  <a:pt x="12613704" y="2984414"/>
                </a:lnTo>
                <a:lnTo>
                  <a:pt x="12600036" y="2915556"/>
                </a:lnTo>
                <a:lnTo>
                  <a:pt x="12583822" y="2912970"/>
                </a:lnTo>
                <a:lnTo>
                  <a:pt x="12583822" y="2912969"/>
                </a:lnTo>
                <a:close/>
                <a:moveTo>
                  <a:pt x="12315032" y="2903797"/>
                </a:moveTo>
                <a:lnTo>
                  <a:pt x="12315032" y="2903798"/>
                </a:lnTo>
                <a:lnTo>
                  <a:pt x="12331184" y="2911506"/>
                </a:lnTo>
                <a:close/>
                <a:moveTo>
                  <a:pt x="12149640" y="2903238"/>
                </a:moveTo>
                <a:lnTo>
                  <a:pt x="12143132" y="2917068"/>
                </a:lnTo>
                <a:lnTo>
                  <a:pt x="12138460" y="2923222"/>
                </a:lnTo>
                <a:lnTo>
                  <a:pt x="12115252" y="2935752"/>
                </a:lnTo>
                <a:lnTo>
                  <a:pt x="12115232" y="2935761"/>
                </a:lnTo>
                <a:lnTo>
                  <a:pt x="12073534" y="2932922"/>
                </a:lnTo>
                <a:lnTo>
                  <a:pt x="12073534" y="2932923"/>
                </a:lnTo>
                <a:lnTo>
                  <a:pt x="12094384" y="2934343"/>
                </a:lnTo>
                <a:lnTo>
                  <a:pt x="12115232" y="2935762"/>
                </a:lnTo>
                <a:lnTo>
                  <a:pt x="12115236" y="2935760"/>
                </a:lnTo>
                <a:lnTo>
                  <a:pt x="12115252" y="2935752"/>
                </a:lnTo>
                <a:lnTo>
                  <a:pt x="12115256" y="2935750"/>
                </a:lnTo>
                <a:lnTo>
                  <a:pt x="12138460" y="2923223"/>
                </a:lnTo>
                <a:lnTo>
                  <a:pt x="12138460" y="2923222"/>
                </a:lnTo>
                <a:lnTo>
                  <a:pt x="12138464" y="2923221"/>
                </a:lnTo>
                <a:lnTo>
                  <a:pt x="12143128" y="2917072"/>
                </a:lnTo>
                <a:lnTo>
                  <a:pt x="12143132" y="2917068"/>
                </a:lnTo>
                <a:lnTo>
                  <a:pt x="12143134" y="2917065"/>
                </a:lnTo>
                <a:lnTo>
                  <a:pt x="12149640" y="2903241"/>
                </a:lnTo>
                <a:close/>
                <a:moveTo>
                  <a:pt x="6323938" y="2901674"/>
                </a:moveTo>
                <a:lnTo>
                  <a:pt x="6323926" y="2901688"/>
                </a:lnTo>
                <a:lnTo>
                  <a:pt x="6375726" y="2909942"/>
                </a:lnTo>
                <a:cubicBezTo>
                  <a:pt x="6413194" y="2915914"/>
                  <a:pt x="6416074" y="2916373"/>
                  <a:pt x="6462178" y="2923721"/>
                </a:cubicBezTo>
                <a:cubicBezTo>
                  <a:pt x="6492918" y="2928623"/>
                  <a:pt x="6416076" y="2916373"/>
                  <a:pt x="6456722" y="2982894"/>
                </a:cubicBezTo>
                <a:cubicBezTo>
                  <a:pt x="6460564" y="2983507"/>
                  <a:pt x="6464404" y="2984120"/>
                  <a:pt x="6468094" y="2983770"/>
                </a:cubicBezTo>
                <a:lnTo>
                  <a:pt x="6468106" y="2983764"/>
                </a:lnTo>
                <a:lnTo>
                  <a:pt x="6456824" y="2982894"/>
                </a:lnTo>
                <a:cubicBezTo>
                  <a:pt x="6416174" y="2916373"/>
                  <a:pt x="6493014" y="2928623"/>
                  <a:pt x="6462274" y="2923721"/>
                </a:cubicBezTo>
                <a:cubicBezTo>
                  <a:pt x="6400794" y="2913923"/>
                  <a:pt x="6416174" y="2916373"/>
                  <a:pt x="6323938" y="2901674"/>
                </a:cubicBezTo>
                <a:close/>
                <a:moveTo>
                  <a:pt x="4780470" y="2895821"/>
                </a:moveTo>
                <a:lnTo>
                  <a:pt x="4780474" y="2895837"/>
                </a:lnTo>
                <a:lnTo>
                  <a:pt x="4807270" y="2900109"/>
                </a:lnTo>
                <a:cubicBezTo>
                  <a:pt x="4811112" y="2900721"/>
                  <a:pt x="4811112" y="2900721"/>
                  <a:pt x="4811112" y="2900721"/>
                </a:cubicBezTo>
                <a:cubicBezTo>
                  <a:pt x="4841856" y="2905618"/>
                  <a:pt x="4841856" y="2905618"/>
                  <a:pt x="4872594" y="2910522"/>
                </a:cubicBezTo>
                <a:lnTo>
                  <a:pt x="4873026" y="2910941"/>
                </a:lnTo>
                <a:lnTo>
                  <a:pt x="4880468" y="2920329"/>
                </a:lnTo>
                <a:lnTo>
                  <a:pt x="4883618" y="2929867"/>
                </a:lnTo>
                <a:lnTo>
                  <a:pt x="4887256" y="2942864"/>
                </a:lnTo>
                <a:lnTo>
                  <a:pt x="4895362" y="2962896"/>
                </a:lnTo>
                <a:lnTo>
                  <a:pt x="4896088" y="2964927"/>
                </a:lnTo>
                <a:lnTo>
                  <a:pt x="4913214" y="2977024"/>
                </a:lnTo>
                <a:lnTo>
                  <a:pt x="4913342" y="2977044"/>
                </a:lnTo>
                <a:lnTo>
                  <a:pt x="4913316" y="2977026"/>
                </a:lnTo>
                <a:lnTo>
                  <a:pt x="4913306" y="2977024"/>
                </a:lnTo>
                <a:lnTo>
                  <a:pt x="4896168" y="2964927"/>
                </a:lnTo>
                <a:lnTo>
                  <a:pt x="4896036" y="2964560"/>
                </a:lnTo>
                <a:lnTo>
                  <a:pt x="4895362" y="2962896"/>
                </a:lnTo>
                <a:lnTo>
                  <a:pt x="4894718" y="2961095"/>
                </a:lnTo>
                <a:lnTo>
                  <a:pt x="4887346" y="2942865"/>
                </a:lnTo>
                <a:lnTo>
                  <a:pt x="4884180" y="2931560"/>
                </a:lnTo>
                <a:lnTo>
                  <a:pt x="4884106" y="2931354"/>
                </a:lnTo>
                <a:lnTo>
                  <a:pt x="4883618" y="2929867"/>
                </a:lnTo>
                <a:lnTo>
                  <a:pt x="4883090" y="2927985"/>
                </a:lnTo>
                <a:lnTo>
                  <a:pt x="4880634" y="2920537"/>
                </a:lnTo>
                <a:lnTo>
                  <a:pt x="4880468" y="2920329"/>
                </a:lnTo>
                <a:lnTo>
                  <a:pt x="4880400" y="2920122"/>
                </a:lnTo>
                <a:lnTo>
                  <a:pt x="4873448" y="2911350"/>
                </a:lnTo>
                <a:lnTo>
                  <a:pt x="4873026" y="2910941"/>
                </a:lnTo>
                <a:lnTo>
                  <a:pt x="4872694" y="2910522"/>
                </a:lnTo>
                <a:lnTo>
                  <a:pt x="4850336" y="2906956"/>
                </a:lnTo>
                <a:lnTo>
                  <a:pt x="4841954" y="2905619"/>
                </a:lnTo>
                <a:cubicBezTo>
                  <a:pt x="4834268" y="2904394"/>
                  <a:pt x="4826578" y="2903170"/>
                  <a:pt x="4811206" y="2900721"/>
                </a:cubicBezTo>
                <a:cubicBezTo>
                  <a:pt x="4811206" y="2900721"/>
                  <a:pt x="4811206" y="2900721"/>
                  <a:pt x="4807366" y="2900109"/>
                </a:cubicBezTo>
                <a:lnTo>
                  <a:pt x="4780570" y="2895837"/>
                </a:lnTo>
                <a:close/>
                <a:moveTo>
                  <a:pt x="14347964" y="2893953"/>
                </a:moveTo>
                <a:lnTo>
                  <a:pt x="14349320" y="2902386"/>
                </a:lnTo>
                <a:lnTo>
                  <a:pt x="14349320" y="2902385"/>
                </a:lnTo>
                <a:close/>
                <a:moveTo>
                  <a:pt x="22343344" y="2893113"/>
                </a:moveTo>
                <a:cubicBezTo>
                  <a:pt x="22347668" y="2891131"/>
                  <a:pt x="22353116" y="2890968"/>
                  <a:pt x="22359596" y="2893405"/>
                </a:cubicBezTo>
                <a:cubicBezTo>
                  <a:pt x="22357008" y="2918184"/>
                  <a:pt x="22354412" y="2942952"/>
                  <a:pt x="22336840" y="2939213"/>
                </a:cubicBezTo>
                <a:cubicBezTo>
                  <a:pt x="22327472" y="2921389"/>
                  <a:pt x="22330368" y="2899059"/>
                  <a:pt x="22343344" y="2893113"/>
                </a:cubicBezTo>
                <a:close/>
                <a:moveTo>
                  <a:pt x="12280352" y="2890205"/>
                </a:moveTo>
                <a:lnTo>
                  <a:pt x="12280352" y="2890207"/>
                </a:lnTo>
                <a:lnTo>
                  <a:pt x="12284856" y="2901886"/>
                </a:lnTo>
                <a:lnTo>
                  <a:pt x="12290500" y="2916520"/>
                </a:lnTo>
                <a:lnTo>
                  <a:pt x="12280352" y="2890206"/>
                </a:lnTo>
                <a:close/>
                <a:moveTo>
                  <a:pt x="6814410" y="2889566"/>
                </a:moveTo>
                <a:lnTo>
                  <a:pt x="6814292" y="2889777"/>
                </a:lnTo>
                <a:lnTo>
                  <a:pt x="6901034" y="2929880"/>
                </a:lnTo>
                <a:lnTo>
                  <a:pt x="6901114" y="2929887"/>
                </a:lnTo>
                <a:lnTo>
                  <a:pt x="6814364" y="2889777"/>
                </a:lnTo>
                <a:close/>
                <a:moveTo>
                  <a:pt x="12633036" y="2889507"/>
                </a:moveTo>
                <a:lnTo>
                  <a:pt x="12624744" y="2897366"/>
                </a:lnTo>
                <a:lnTo>
                  <a:pt x="12624744" y="2897365"/>
                </a:lnTo>
                <a:lnTo>
                  <a:pt x="12633036" y="2889510"/>
                </a:lnTo>
                <a:close/>
                <a:moveTo>
                  <a:pt x="3985480" y="2889220"/>
                </a:moveTo>
                <a:cubicBezTo>
                  <a:pt x="3985480" y="2889220"/>
                  <a:pt x="4000852" y="2891670"/>
                  <a:pt x="4000852" y="2891670"/>
                </a:cubicBezTo>
                <a:cubicBezTo>
                  <a:pt x="4000852" y="2891670"/>
                  <a:pt x="4016218" y="2894120"/>
                  <a:pt x="4031593" y="2896569"/>
                </a:cubicBezTo>
                <a:lnTo>
                  <a:pt x="4031593" y="2896560"/>
                </a:lnTo>
                <a:lnTo>
                  <a:pt x="4000912" y="2891670"/>
                </a:lnTo>
                <a:lnTo>
                  <a:pt x="3985614" y="2889232"/>
                </a:lnTo>
                <a:close/>
                <a:moveTo>
                  <a:pt x="14300448" y="2886375"/>
                </a:moveTo>
                <a:lnTo>
                  <a:pt x="14300450" y="2886376"/>
                </a:lnTo>
                <a:lnTo>
                  <a:pt x="14347964" y="2893952"/>
                </a:lnTo>
                <a:lnTo>
                  <a:pt x="14347964" y="2893951"/>
                </a:lnTo>
                <a:close/>
                <a:moveTo>
                  <a:pt x="13422656" y="2885509"/>
                </a:moveTo>
                <a:lnTo>
                  <a:pt x="13419438" y="2902738"/>
                </a:lnTo>
                <a:lnTo>
                  <a:pt x="13422656" y="2885510"/>
                </a:lnTo>
                <a:lnTo>
                  <a:pt x="13425822" y="2890736"/>
                </a:lnTo>
                <a:lnTo>
                  <a:pt x="13425822" y="2890735"/>
                </a:lnTo>
                <a:close/>
                <a:moveTo>
                  <a:pt x="8899274" y="2885497"/>
                </a:moveTo>
                <a:lnTo>
                  <a:pt x="8899727" y="2886437"/>
                </a:lnTo>
                <a:lnTo>
                  <a:pt x="8899727" y="2886436"/>
                </a:lnTo>
                <a:close/>
                <a:moveTo>
                  <a:pt x="21686416" y="2885395"/>
                </a:moveTo>
                <a:cubicBezTo>
                  <a:pt x="21708764" y="2891201"/>
                  <a:pt x="21734120" y="2942769"/>
                  <a:pt x="21707964" y="2959111"/>
                </a:cubicBezTo>
                <a:cubicBezTo>
                  <a:pt x="21681828" y="2943701"/>
                  <a:pt x="21688236" y="2934517"/>
                  <a:pt x="21667088" y="2897850"/>
                </a:cubicBezTo>
                <a:cubicBezTo>
                  <a:pt x="21671852" y="2886612"/>
                  <a:pt x="21678964" y="2883464"/>
                  <a:pt x="21686416" y="2885395"/>
                </a:cubicBezTo>
                <a:close/>
                <a:moveTo>
                  <a:pt x="8477550" y="2884727"/>
                </a:moveTo>
                <a:lnTo>
                  <a:pt x="8477560" y="2884729"/>
                </a:lnTo>
                <a:lnTo>
                  <a:pt x="8527017" y="2890031"/>
                </a:lnTo>
                <a:lnTo>
                  <a:pt x="8527031" y="2890031"/>
                </a:lnTo>
                <a:close/>
                <a:moveTo>
                  <a:pt x="21446152" y="2883975"/>
                </a:moveTo>
                <a:cubicBezTo>
                  <a:pt x="21448024" y="2897130"/>
                  <a:pt x="21453156" y="2906888"/>
                  <a:pt x="21455028" y="2920049"/>
                </a:cubicBezTo>
                <a:cubicBezTo>
                  <a:pt x="21441996" y="2933635"/>
                  <a:pt x="21442480" y="2963348"/>
                  <a:pt x="21416632" y="2952539"/>
                </a:cubicBezTo>
                <a:cubicBezTo>
                  <a:pt x="21405088" y="2930581"/>
                  <a:pt x="21411096" y="2898824"/>
                  <a:pt x="21427096" y="2887443"/>
                </a:cubicBezTo>
                <a:cubicBezTo>
                  <a:pt x="21432432" y="2883653"/>
                  <a:pt x="21438880" y="2882122"/>
                  <a:pt x="21446152" y="2883975"/>
                </a:cubicBezTo>
                <a:close/>
                <a:moveTo>
                  <a:pt x="22935760" y="2883148"/>
                </a:moveTo>
                <a:cubicBezTo>
                  <a:pt x="22947408" y="2881223"/>
                  <a:pt x="22960916" y="2889132"/>
                  <a:pt x="22974360" y="2913099"/>
                </a:cubicBezTo>
                <a:cubicBezTo>
                  <a:pt x="22975840" y="2942897"/>
                  <a:pt x="22960452" y="2972334"/>
                  <a:pt x="22933364" y="2997449"/>
                </a:cubicBezTo>
                <a:cubicBezTo>
                  <a:pt x="22882680" y="2983158"/>
                  <a:pt x="22900832" y="2888919"/>
                  <a:pt x="22935760" y="2883148"/>
                </a:cubicBezTo>
                <a:close/>
                <a:moveTo>
                  <a:pt x="8898141" y="2883123"/>
                </a:moveTo>
                <a:lnTo>
                  <a:pt x="8898141" y="2883124"/>
                </a:lnTo>
                <a:lnTo>
                  <a:pt x="8913383" y="2894132"/>
                </a:lnTo>
                <a:close/>
                <a:moveTo>
                  <a:pt x="6949642" y="2881343"/>
                </a:moveTo>
                <a:lnTo>
                  <a:pt x="6949556" y="2881421"/>
                </a:lnTo>
                <a:lnTo>
                  <a:pt x="6964538" y="2903540"/>
                </a:lnTo>
                <a:lnTo>
                  <a:pt x="6964874" y="2904803"/>
                </a:lnTo>
                <a:lnTo>
                  <a:pt x="6964754" y="2903864"/>
                </a:lnTo>
                <a:lnTo>
                  <a:pt x="6964672" y="2903540"/>
                </a:lnTo>
                <a:lnTo>
                  <a:pt x="6949694" y="2881421"/>
                </a:lnTo>
                <a:lnTo>
                  <a:pt x="6949726" y="2881390"/>
                </a:lnTo>
                <a:lnTo>
                  <a:pt x="6949702" y="2881352"/>
                </a:lnTo>
                <a:close/>
                <a:moveTo>
                  <a:pt x="3908686" y="2876969"/>
                </a:moveTo>
                <a:lnTo>
                  <a:pt x="3908676" y="2877003"/>
                </a:lnTo>
                <a:lnTo>
                  <a:pt x="3923952" y="2887855"/>
                </a:lnTo>
                <a:cubicBezTo>
                  <a:pt x="3930302" y="2898250"/>
                  <a:pt x="3931512" y="2911578"/>
                  <a:pt x="3943070" y="2907792"/>
                </a:cubicBezTo>
                <a:lnTo>
                  <a:pt x="3943094" y="2907778"/>
                </a:lnTo>
                <a:lnTo>
                  <a:pt x="3931618" y="2903143"/>
                </a:lnTo>
                <a:cubicBezTo>
                  <a:pt x="3926537" y="2894826"/>
                  <a:pt x="3924058" y="2879420"/>
                  <a:pt x="3908686" y="2876969"/>
                </a:cubicBezTo>
                <a:close/>
                <a:moveTo>
                  <a:pt x="14593940" y="2875969"/>
                </a:moveTo>
                <a:lnTo>
                  <a:pt x="14577384" y="2910599"/>
                </a:lnTo>
                <a:lnTo>
                  <a:pt x="14550916" y="2908619"/>
                </a:lnTo>
                <a:lnTo>
                  <a:pt x="14550920" y="2908620"/>
                </a:lnTo>
                <a:lnTo>
                  <a:pt x="14569824" y="2910034"/>
                </a:lnTo>
                <a:lnTo>
                  <a:pt x="14577384" y="2910600"/>
                </a:lnTo>
                <a:close/>
                <a:moveTo>
                  <a:pt x="5911290" y="2873426"/>
                </a:moveTo>
                <a:lnTo>
                  <a:pt x="5911276" y="2873430"/>
                </a:lnTo>
                <a:lnTo>
                  <a:pt x="5937146" y="2874748"/>
                </a:lnTo>
                <a:cubicBezTo>
                  <a:pt x="5945778" y="2878938"/>
                  <a:pt x="5954706" y="2887866"/>
                  <a:pt x="5964866" y="2904497"/>
                </a:cubicBezTo>
                <a:lnTo>
                  <a:pt x="5966466" y="2905652"/>
                </a:lnTo>
                <a:lnTo>
                  <a:pt x="5993264" y="2926247"/>
                </a:lnTo>
                <a:lnTo>
                  <a:pt x="6000234" y="2930039"/>
                </a:lnTo>
                <a:lnTo>
                  <a:pt x="6004484" y="2933108"/>
                </a:lnTo>
                <a:lnTo>
                  <a:pt x="6007870" y="2934198"/>
                </a:lnTo>
                <a:lnTo>
                  <a:pt x="6014292" y="2937691"/>
                </a:lnTo>
                <a:lnTo>
                  <a:pt x="6029516" y="2941151"/>
                </a:lnTo>
                <a:lnTo>
                  <a:pt x="6029746" y="2941224"/>
                </a:lnTo>
                <a:lnTo>
                  <a:pt x="6029800" y="2941215"/>
                </a:lnTo>
                <a:lnTo>
                  <a:pt x="6029516" y="2941151"/>
                </a:lnTo>
                <a:lnTo>
                  <a:pt x="6029282" y="2941076"/>
                </a:lnTo>
                <a:lnTo>
                  <a:pt x="6014392" y="2937692"/>
                </a:lnTo>
                <a:lnTo>
                  <a:pt x="6008110" y="2934276"/>
                </a:lnTo>
                <a:lnTo>
                  <a:pt x="6007870" y="2934198"/>
                </a:lnTo>
                <a:lnTo>
                  <a:pt x="6007728" y="2934121"/>
                </a:lnTo>
                <a:lnTo>
                  <a:pt x="6004588" y="2933109"/>
                </a:lnTo>
                <a:lnTo>
                  <a:pt x="6000642" y="2930262"/>
                </a:lnTo>
                <a:lnTo>
                  <a:pt x="6000234" y="2930039"/>
                </a:lnTo>
                <a:lnTo>
                  <a:pt x="5999902" y="2929799"/>
                </a:lnTo>
                <a:lnTo>
                  <a:pt x="5993374" y="2926248"/>
                </a:lnTo>
                <a:lnTo>
                  <a:pt x="5968270" y="2906955"/>
                </a:lnTo>
                <a:lnTo>
                  <a:pt x="5966466" y="2905652"/>
                </a:lnTo>
                <a:lnTo>
                  <a:pt x="5964962" y="2904497"/>
                </a:lnTo>
                <a:cubicBezTo>
                  <a:pt x="5944638" y="2871236"/>
                  <a:pt x="5929262" y="2868786"/>
                  <a:pt x="5911290" y="2873426"/>
                </a:cubicBezTo>
                <a:close/>
                <a:moveTo>
                  <a:pt x="8399410" y="2872275"/>
                </a:moveTo>
                <a:lnTo>
                  <a:pt x="8400695" y="2872480"/>
                </a:lnTo>
                <a:cubicBezTo>
                  <a:pt x="8400695" y="2872480"/>
                  <a:pt x="8410609" y="2934102"/>
                  <a:pt x="8441364" y="2939002"/>
                </a:cubicBezTo>
                <a:cubicBezTo>
                  <a:pt x="8456724" y="2941451"/>
                  <a:pt x="8456724" y="2941451"/>
                  <a:pt x="8456724" y="2941451"/>
                </a:cubicBezTo>
                <a:lnTo>
                  <a:pt x="8472054" y="2943898"/>
                </a:lnTo>
                <a:lnTo>
                  <a:pt x="8472054" y="2943897"/>
                </a:lnTo>
                <a:lnTo>
                  <a:pt x="8456724" y="2941450"/>
                </a:lnTo>
                <a:cubicBezTo>
                  <a:pt x="8456724" y="2941450"/>
                  <a:pt x="8456724" y="2941450"/>
                  <a:pt x="8441364" y="2939001"/>
                </a:cubicBezTo>
                <a:cubicBezTo>
                  <a:pt x="8410609" y="2934101"/>
                  <a:pt x="8400695" y="2872479"/>
                  <a:pt x="8400695" y="2872479"/>
                </a:cubicBezTo>
                <a:close/>
                <a:moveTo>
                  <a:pt x="15020952" y="2872085"/>
                </a:moveTo>
                <a:lnTo>
                  <a:pt x="15020956" y="2872087"/>
                </a:lnTo>
                <a:lnTo>
                  <a:pt x="15026458" y="2875784"/>
                </a:lnTo>
                <a:lnTo>
                  <a:pt x="15026464" y="2875786"/>
                </a:lnTo>
                <a:close/>
                <a:moveTo>
                  <a:pt x="14520924" y="2870857"/>
                </a:moveTo>
                <a:lnTo>
                  <a:pt x="14518980" y="2874278"/>
                </a:lnTo>
                <a:lnTo>
                  <a:pt x="14520924" y="2870858"/>
                </a:lnTo>
                <a:lnTo>
                  <a:pt x="14525706" y="2870908"/>
                </a:lnTo>
                <a:lnTo>
                  <a:pt x="14525708" y="2870907"/>
                </a:lnTo>
                <a:close/>
                <a:moveTo>
                  <a:pt x="5749782" y="2870197"/>
                </a:moveTo>
                <a:lnTo>
                  <a:pt x="5749758" y="2870208"/>
                </a:lnTo>
                <a:lnTo>
                  <a:pt x="5841908" y="2884898"/>
                </a:lnTo>
                <a:lnTo>
                  <a:pt x="5841982" y="2884894"/>
                </a:lnTo>
                <a:close/>
                <a:moveTo>
                  <a:pt x="6849477" y="2867950"/>
                </a:moveTo>
                <a:cubicBezTo>
                  <a:pt x="6839032" y="2867926"/>
                  <a:pt x="6830954" y="2868984"/>
                  <a:pt x="6825052" y="2870857"/>
                </a:cubicBezTo>
                <a:lnTo>
                  <a:pt x="6823794" y="2873073"/>
                </a:lnTo>
                <a:lnTo>
                  <a:pt x="6823944" y="2873043"/>
                </a:lnTo>
                <a:lnTo>
                  <a:pt x="6825188" y="2870857"/>
                </a:lnTo>
                <a:lnTo>
                  <a:pt x="6849456" y="2867969"/>
                </a:lnTo>
                <a:lnTo>
                  <a:pt x="6849530" y="2867954"/>
                </a:lnTo>
                <a:close/>
                <a:moveTo>
                  <a:pt x="13244536" y="2867377"/>
                </a:moveTo>
                <a:lnTo>
                  <a:pt x="13231218" y="2880140"/>
                </a:lnTo>
                <a:lnTo>
                  <a:pt x="13218154" y="2878376"/>
                </a:lnTo>
                <a:lnTo>
                  <a:pt x="13218154" y="2878377"/>
                </a:lnTo>
                <a:cubicBezTo>
                  <a:pt x="13226054" y="2883293"/>
                  <a:pt x="13236300" y="2881831"/>
                  <a:pt x="13244536" y="2867378"/>
                </a:cubicBezTo>
                <a:close/>
                <a:moveTo>
                  <a:pt x="22062252" y="2866688"/>
                </a:moveTo>
                <a:cubicBezTo>
                  <a:pt x="22119848" y="2874055"/>
                  <a:pt x="22163164" y="2963776"/>
                  <a:pt x="22160412" y="3042527"/>
                </a:cubicBezTo>
                <a:lnTo>
                  <a:pt x="22152636" y="3071409"/>
                </a:lnTo>
                <a:lnTo>
                  <a:pt x="22167120" y="3055477"/>
                </a:lnTo>
                <a:cubicBezTo>
                  <a:pt x="22183644" y="3070159"/>
                  <a:pt x="22184120" y="3087076"/>
                  <a:pt x="22192620" y="3102875"/>
                </a:cubicBezTo>
                <a:cubicBezTo>
                  <a:pt x="22171412" y="3153593"/>
                  <a:pt x="22145844" y="3140442"/>
                  <a:pt x="22138872" y="3114623"/>
                </a:cubicBezTo>
                <a:lnTo>
                  <a:pt x="22138872" y="3113393"/>
                </a:lnTo>
                <a:lnTo>
                  <a:pt x="22096200" y="3098856"/>
                </a:lnTo>
                <a:cubicBezTo>
                  <a:pt x="22083056" y="3089840"/>
                  <a:pt x="22071808" y="3077275"/>
                  <a:pt x="22062684" y="3062268"/>
                </a:cubicBezTo>
                <a:cubicBezTo>
                  <a:pt x="22032256" y="3012262"/>
                  <a:pt x="22025324" y="2935174"/>
                  <a:pt x="22049792" y="2872191"/>
                </a:cubicBezTo>
                <a:cubicBezTo>
                  <a:pt x="22055640" y="2873584"/>
                  <a:pt x="22061488" y="2874974"/>
                  <a:pt x="22062252" y="2866688"/>
                </a:cubicBezTo>
                <a:close/>
                <a:moveTo>
                  <a:pt x="14163516" y="2864550"/>
                </a:moveTo>
                <a:lnTo>
                  <a:pt x="14163522" y="2864551"/>
                </a:lnTo>
                <a:lnTo>
                  <a:pt x="14170208" y="2865616"/>
                </a:lnTo>
                <a:lnTo>
                  <a:pt x="14174086" y="2866234"/>
                </a:lnTo>
                <a:lnTo>
                  <a:pt x="14199114" y="2870224"/>
                </a:lnTo>
                <a:lnTo>
                  <a:pt x="14174088" y="2866234"/>
                </a:lnTo>
                <a:lnTo>
                  <a:pt x="14170208" y="2865616"/>
                </a:lnTo>
                <a:close/>
                <a:moveTo>
                  <a:pt x="6467738" y="2864549"/>
                </a:moveTo>
                <a:lnTo>
                  <a:pt x="6468084" y="2864605"/>
                </a:lnTo>
                <a:lnTo>
                  <a:pt x="6494862" y="2867950"/>
                </a:lnTo>
                <a:lnTo>
                  <a:pt x="6494924" y="2867946"/>
                </a:lnTo>
                <a:close/>
                <a:moveTo>
                  <a:pt x="22254092" y="2864406"/>
                </a:moveTo>
                <a:cubicBezTo>
                  <a:pt x="22266140" y="2864938"/>
                  <a:pt x="22278168" y="2868649"/>
                  <a:pt x="22290136" y="2875970"/>
                </a:cubicBezTo>
                <a:cubicBezTo>
                  <a:pt x="22287624" y="2886682"/>
                  <a:pt x="22285108" y="2897392"/>
                  <a:pt x="22273584" y="2910601"/>
                </a:cubicBezTo>
                <a:cubicBezTo>
                  <a:pt x="22232200" y="2889524"/>
                  <a:pt x="22187460" y="2954508"/>
                  <a:pt x="22146080" y="2933431"/>
                </a:cubicBezTo>
                <a:cubicBezTo>
                  <a:pt x="22181596" y="2889782"/>
                  <a:pt x="22217940" y="2862814"/>
                  <a:pt x="22254092" y="2864406"/>
                </a:cubicBezTo>
                <a:close/>
                <a:moveTo>
                  <a:pt x="4955004" y="2863597"/>
                </a:moveTo>
                <a:lnTo>
                  <a:pt x="4954960" y="2863663"/>
                </a:lnTo>
                <a:lnTo>
                  <a:pt x="4955298" y="2864095"/>
                </a:lnTo>
                <a:lnTo>
                  <a:pt x="4967940" y="2885479"/>
                </a:lnTo>
                <a:lnTo>
                  <a:pt x="4985768" y="2902871"/>
                </a:lnTo>
                <a:lnTo>
                  <a:pt x="4986092" y="2903281"/>
                </a:lnTo>
                <a:cubicBezTo>
                  <a:pt x="4996142" y="2911216"/>
                  <a:pt x="5007284" y="2917742"/>
                  <a:pt x="5018162" y="2923038"/>
                </a:cubicBezTo>
                <a:lnTo>
                  <a:pt x="5026100" y="2926261"/>
                </a:lnTo>
                <a:lnTo>
                  <a:pt x="5029000" y="2927931"/>
                </a:lnTo>
                <a:lnTo>
                  <a:pt x="5037200" y="2930770"/>
                </a:lnTo>
                <a:lnTo>
                  <a:pt x="5048650" y="2935418"/>
                </a:lnTo>
                <a:lnTo>
                  <a:pt x="5061546" y="2939195"/>
                </a:lnTo>
                <a:lnTo>
                  <a:pt x="5064186" y="2940108"/>
                </a:lnTo>
                <a:lnTo>
                  <a:pt x="5071134" y="2942002"/>
                </a:lnTo>
                <a:lnTo>
                  <a:pt x="5072408" y="2942375"/>
                </a:lnTo>
                <a:cubicBezTo>
                  <a:pt x="5087784" y="2944820"/>
                  <a:pt x="5133886" y="2952169"/>
                  <a:pt x="5133886" y="2952169"/>
                </a:cubicBezTo>
                <a:cubicBezTo>
                  <a:pt x="5164628" y="2957070"/>
                  <a:pt x="5195366" y="2961967"/>
                  <a:pt x="5241482" y="2969321"/>
                </a:cubicBezTo>
                <a:cubicBezTo>
                  <a:pt x="5241482" y="2969321"/>
                  <a:pt x="5272220" y="2974219"/>
                  <a:pt x="5302962" y="2979119"/>
                </a:cubicBezTo>
                <a:cubicBezTo>
                  <a:pt x="5287594" y="2976669"/>
                  <a:pt x="5349072" y="2986469"/>
                  <a:pt x="5349072" y="2986469"/>
                </a:cubicBezTo>
                <a:lnTo>
                  <a:pt x="5349112" y="2986462"/>
                </a:lnTo>
                <a:lnTo>
                  <a:pt x="5320342" y="2981876"/>
                </a:lnTo>
                <a:cubicBezTo>
                  <a:pt x="5306894" y="2979733"/>
                  <a:pt x="5295370" y="2977895"/>
                  <a:pt x="5303050" y="2979120"/>
                </a:cubicBezTo>
                <a:cubicBezTo>
                  <a:pt x="5272312" y="2974220"/>
                  <a:pt x="5241566" y="2969322"/>
                  <a:pt x="5241566" y="2969322"/>
                </a:cubicBezTo>
                <a:cubicBezTo>
                  <a:pt x="5195448" y="2961968"/>
                  <a:pt x="5164718" y="2957071"/>
                  <a:pt x="5133972" y="2952170"/>
                </a:cubicBezTo>
                <a:cubicBezTo>
                  <a:pt x="5133972" y="2952170"/>
                  <a:pt x="5087872" y="2944821"/>
                  <a:pt x="5072496" y="2942376"/>
                </a:cubicBezTo>
                <a:lnTo>
                  <a:pt x="5072354" y="2942334"/>
                </a:lnTo>
                <a:lnTo>
                  <a:pt x="5071134" y="2942002"/>
                </a:lnTo>
                <a:lnTo>
                  <a:pt x="5069954" y="2941657"/>
                </a:lnTo>
                <a:lnTo>
                  <a:pt x="5064272" y="2940109"/>
                </a:lnTo>
                <a:lnTo>
                  <a:pt x="5062100" y="2939357"/>
                </a:lnTo>
                <a:lnTo>
                  <a:pt x="5061546" y="2939195"/>
                </a:lnTo>
                <a:lnTo>
                  <a:pt x="5061080" y="2939033"/>
                </a:lnTo>
                <a:lnTo>
                  <a:pt x="5048738" y="2935419"/>
                </a:lnTo>
                <a:lnTo>
                  <a:pt x="5037770" y="2930967"/>
                </a:lnTo>
                <a:lnTo>
                  <a:pt x="5037200" y="2930770"/>
                </a:lnTo>
                <a:lnTo>
                  <a:pt x="5036706" y="2930569"/>
                </a:lnTo>
                <a:lnTo>
                  <a:pt x="5029086" y="2927932"/>
                </a:lnTo>
                <a:lnTo>
                  <a:pt x="5026398" y="2926382"/>
                </a:lnTo>
                <a:lnTo>
                  <a:pt x="5026100" y="2926261"/>
                </a:lnTo>
                <a:lnTo>
                  <a:pt x="5025870" y="2926129"/>
                </a:lnTo>
                <a:lnTo>
                  <a:pt x="5018256" y="2923038"/>
                </a:lnTo>
                <a:cubicBezTo>
                  <a:pt x="5007378" y="2917742"/>
                  <a:pt x="4996238" y="2911216"/>
                  <a:pt x="4986186" y="2903281"/>
                </a:cubicBezTo>
                <a:lnTo>
                  <a:pt x="4986182" y="2903272"/>
                </a:lnTo>
                <a:lnTo>
                  <a:pt x="4985768" y="2902871"/>
                </a:lnTo>
                <a:lnTo>
                  <a:pt x="4985432" y="2902441"/>
                </a:lnTo>
                <a:lnTo>
                  <a:pt x="4968046" y="2885479"/>
                </a:lnTo>
                <a:lnTo>
                  <a:pt x="4955718" y="2864627"/>
                </a:lnTo>
                <a:lnTo>
                  <a:pt x="4955298" y="2864095"/>
                </a:lnTo>
                <a:close/>
                <a:moveTo>
                  <a:pt x="12359824" y="2858548"/>
                </a:moveTo>
                <a:lnTo>
                  <a:pt x="12356368" y="2904925"/>
                </a:lnTo>
                <a:lnTo>
                  <a:pt x="12334132" y="2912914"/>
                </a:lnTo>
                <a:lnTo>
                  <a:pt x="12334136" y="2912915"/>
                </a:lnTo>
                <a:lnTo>
                  <a:pt x="12334136" y="2912915"/>
                </a:lnTo>
                <a:lnTo>
                  <a:pt x="12334132" y="2912914"/>
                </a:lnTo>
                <a:lnTo>
                  <a:pt x="12356372" y="2904925"/>
                </a:lnTo>
                <a:lnTo>
                  <a:pt x="12359824" y="2858549"/>
                </a:lnTo>
                <a:close/>
                <a:moveTo>
                  <a:pt x="19924756" y="2853978"/>
                </a:moveTo>
                <a:cubicBezTo>
                  <a:pt x="19969640" y="2871500"/>
                  <a:pt x="19996648" y="2896152"/>
                  <a:pt x="19988780" y="2964705"/>
                </a:cubicBezTo>
                <a:cubicBezTo>
                  <a:pt x="19967860" y="2979867"/>
                  <a:pt x="19947268" y="2964233"/>
                  <a:pt x="19934204" y="2938784"/>
                </a:cubicBezTo>
                <a:cubicBezTo>
                  <a:pt x="19921140" y="2913336"/>
                  <a:pt x="19915596" y="2878071"/>
                  <a:pt x="19924756" y="2853978"/>
                </a:cubicBezTo>
                <a:close/>
                <a:moveTo>
                  <a:pt x="14838640" y="2853272"/>
                </a:moveTo>
                <a:lnTo>
                  <a:pt x="14832976" y="2885207"/>
                </a:lnTo>
                <a:cubicBezTo>
                  <a:pt x="14830014" y="2893317"/>
                  <a:pt x="14826212" y="2900111"/>
                  <a:pt x="14821692" y="2905810"/>
                </a:cubicBezTo>
                <a:lnTo>
                  <a:pt x="14806104" y="2919833"/>
                </a:lnTo>
                <a:lnTo>
                  <a:pt x="14801344" y="2921400"/>
                </a:lnTo>
                <a:lnTo>
                  <a:pt x="14801342" y="2921402"/>
                </a:lnTo>
                <a:lnTo>
                  <a:pt x="14806104" y="2919834"/>
                </a:lnTo>
                <a:cubicBezTo>
                  <a:pt x="14811936" y="2916110"/>
                  <a:pt x="14817172" y="2911509"/>
                  <a:pt x="14821692" y="2905810"/>
                </a:cubicBezTo>
                <a:lnTo>
                  <a:pt x="14832976" y="2885208"/>
                </a:lnTo>
                <a:lnTo>
                  <a:pt x="14838640" y="2853273"/>
                </a:lnTo>
                <a:lnTo>
                  <a:pt x="14838640" y="2853273"/>
                </a:lnTo>
                <a:lnTo>
                  <a:pt x="14841284" y="2853432"/>
                </a:lnTo>
                <a:lnTo>
                  <a:pt x="14866932" y="2857088"/>
                </a:lnTo>
                <a:lnTo>
                  <a:pt x="14896838" y="2861351"/>
                </a:lnTo>
                <a:lnTo>
                  <a:pt x="14896844" y="2861352"/>
                </a:lnTo>
                <a:lnTo>
                  <a:pt x="14866932" y="2857088"/>
                </a:lnTo>
                <a:lnTo>
                  <a:pt x="14841284" y="2853432"/>
                </a:lnTo>
                <a:lnTo>
                  <a:pt x="14838640" y="2853273"/>
                </a:lnTo>
                <a:lnTo>
                  <a:pt x="14838640" y="2853272"/>
                </a:lnTo>
                <a:close/>
                <a:moveTo>
                  <a:pt x="20132976" y="2852153"/>
                </a:moveTo>
                <a:cubicBezTo>
                  <a:pt x="20145532" y="2911164"/>
                  <a:pt x="20156132" y="2980307"/>
                  <a:pt x="20100072" y="2981076"/>
                </a:cubicBezTo>
                <a:cubicBezTo>
                  <a:pt x="20086348" y="2948782"/>
                  <a:pt x="20061636" y="2890665"/>
                  <a:pt x="20084368" y="2855709"/>
                </a:cubicBezTo>
                <a:cubicBezTo>
                  <a:pt x="20101224" y="2851143"/>
                  <a:pt x="20116120" y="2856717"/>
                  <a:pt x="20132976" y="2852153"/>
                </a:cubicBezTo>
                <a:close/>
                <a:moveTo>
                  <a:pt x="12436778" y="2852152"/>
                </a:moveTo>
                <a:lnTo>
                  <a:pt x="12436778" y="2852153"/>
                </a:lnTo>
                <a:lnTo>
                  <a:pt x="12436780" y="2852153"/>
                </a:lnTo>
                <a:lnTo>
                  <a:pt x="12442484" y="2884033"/>
                </a:lnTo>
                <a:lnTo>
                  <a:pt x="12444820" y="2897085"/>
                </a:lnTo>
                <a:lnTo>
                  <a:pt x="12446058" y="2938454"/>
                </a:lnTo>
                <a:cubicBezTo>
                  <a:pt x="12447452" y="2926075"/>
                  <a:pt x="12446704" y="2911876"/>
                  <a:pt x="12444820" y="2897084"/>
                </a:cubicBezTo>
                <a:lnTo>
                  <a:pt x="12442484" y="2884033"/>
                </a:lnTo>
                <a:lnTo>
                  <a:pt x="12436780" y="2852152"/>
                </a:lnTo>
                <a:close/>
                <a:moveTo>
                  <a:pt x="13205854" y="2851103"/>
                </a:moveTo>
                <a:lnTo>
                  <a:pt x="13208132" y="2864281"/>
                </a:lnTo>
                <a:lnTo>
                  <a:pt x="13208608" y="2867044"/>
                </a:lnTo>
                <a:lnTo>
                  <a:pt x="13209828" y="2868489"/>
                </a:lnTo>
                <a:lnTo>
                  <a:pt x="13218050" y="2878254"/>
                </a:lnTo>
                <a:lnTo>
                  <a:pt x="13208608" y="2867043"/>
                </a:lnTo>
                <a:lnTo>
                  <a:pt x="13208132" y="2864281"/>
                </a:lnTo>
                <a:lnTo>
                  <a:pt x="13208108" y="2864146"/>
                </a:lnTo>
                <a:close/>
                <a:moveTo>
                  <a:pt x="14775122" y="2849453"/>
                </a:moveTo>
                <a:cubicBezTo>
                  <a:pt x="14730248" y="2849805"/>
                  <a:pt x="14686616" y="2857862"/>
                  <a:pt x="14660830" y="2883775"/>
                </a:cubicBezTo>
                <a:lnTo>
                  <a:pt x="14645460" y="2881325"/>
                </a:lnTo>
                <a:lnTo>
                  <a:pt x="14630092" y="2878875"/>
                </a:lnTo>
                <a:cubicBezTo>
                  <a:pt x="14630092" y="2878875"/>
                  <a:pt x="14614716" y="2876427"/>
                  <a:pt x="14614716" y="2876427"/>
                </a:cubicBezTo>
                <a:cubicBezTo>
                  <a:pt x="14614716" y="2876427"/>
                  <a:pt x="14599352" y="2873977"/>
                  <a:pt x="14583980" y="2871528"/>
                </a:cubicBezTo>
                <a:lnTo>
                  <a:pt x="14579966" y="2871486"/>
                </a:lnTo>
                <a:lnTo>
                  <a:pt x="14579968" y="2871487"/>
                </a:lnTo>
                <a:lnTo>
                  <a:pt x="14583980" y="2871529"/>
                </a:lnTo>
                <a:cubicBezTo>
                  <a:pt x="14599352" y="2873978"/>
                  <a:pt x="14614716" y="2876428"/>
                  <a:pt x="14614716" y="2876428"/>
                </a:cubicBezTo>
                <a:cubicBezTo>
                  <a:pt x="14614716" y="2876428"/>
                  <a:pt x="14630092" y="2878876"/>
                  <a:pt x="14630092" y="2878876"/>
                </a:cubicBezTo>
                <a:lnTo>
                  <a:pt x="14645460" y="2881326"/>
                </a:lnTo>
                <a:lnTo>
                  <a:pt x="14660830" y="2883776"/>
                </a:lnTo>
                <a:cubicBezTo>
                  <a:pt x="14686616" y="2857863"/>
                  <a:pt x="14730248" y="2849806"/>
                  <a:pt x="14775122" y="2849454"/>
                </a:cubicBezTo>
                <a:lnTo>
                  <a:pt x="14801884" y="2851062"/>
                </a:lnTo>
                <a:lnTo>
                  <a:pt x="14801886" y="2851061"/>
                </a:lnTo>
                <a:close/>
                <a:moveTo>
                  <a:pt x="7079186" y="2849452"/>
                </a:moveTo>
                <a:cubicBezTo>
                  <a:pt x="7056748" y="2849629"/>
                  <a:pt x="7034622" y="2851731"/>
                  <a:pt x="7014885" y="2857029"/>
                </a:cubicBezTo>
                <a:lnTo>
                  <a:pt x="6964936" y="2883757"/>
                </a:lnTo>
                <a:lnTo>
                  <a:pt x="6965044" y="2883775"/>
                </a:lnTo>
                <a:lnTo>
                  <a:pt x="6984336" y="2873453"/>
                </a:lnTo>
                <a:lnTo>
                  <a:pt x="7015029" y="2857030"/>
                </a:lnTo>
                <a:lnTo>
                  <a:pt x="7015036" y="2857030"/>
                </a:lnTo>
                <a:lnTo>
                  <a:pt x="7015036" y="2857029"/>
                </a:lnTo>
                <a:lnTo>
                  <a:pt x="7079286" y="2849458"/>
                </a:lnTo>
                <a:close/>
                <a:moveTo>
                  <a:pt x="6734222" y="2847001"/>
                </a:moveTo>
                <a:lnTo>
                  <a:pt x="6734410" y="2847027"/>
                </a:lnTo>
                <a:cubicBezTo>
                  <a:pt x="6738254" y="2847639"/>
                  <a:pt x="6744022" y="2848558"/>
                  <a:pt x="6751314" y="2848781"/>
                </a:cubicBezTo>
                <a:lnTo>
                  <a:pt x="6751354" y="2848778"/>
                </a:lnTo>
                <a:lnTo>
                  <a:pt x="6734490" y="2847028"/>
                </a:lnTo>
                <a:close/>
                <a:moveTo>
                  <a:pt x="6673634" y="2846788"/>
                </a:moveTo>
                <a:lnTo>
                  <a:pt x="6672200" y="2847789"/>
                </a:lnTo>
                <a:lnTo>
                  <a:pt x="6669665" y="2861075"/>
                </a:lnTo>
                <a:lnTo>
                  <a:pt x="6670118" y="2859446"/>
                </a:lnTo>
                <a:lnTo>
                  <a:pt x="6672348" y="2847790"/>
                </a:lnTo>
                <a:lnTo>
                  <a:pt x="6673602" y="2846912"/>
                </a:lnTo>
                <a:close/>
                <a:moveTo>
                  <a:pt x="22536260" y="2845241"/>
                </a:moveTo>
                <a:cubicBezTo>
                  <a:pt x="22533552" y="2909264"/>
                  <a:pt x="22502348" y="2927598"/>
                  <a:pt x="22461136" y="2933391"/>
                </a:cubicBezTo>
                <a:cubicBezTo>
                  <a:pt x="22458548" y="2897692"/>
                  <a:pt x="22465060" y="2875255"/>
                  <a:pt x="22478352" y="2861948"/>
                </a:cubicBezTo>
                <a:cubicBezTo>
                  <a:pt x="22491644" y="2848637"/>
                  <a:pt x="22511712" y="2844447"/>
                  <a:pt x="22536260" y="2845241"/>
                </a:cubicBezTo>
                <a:close/>
                <a:moveTo>
                  <a:pt x="6680964" y="2841665"/>
                </a:moveTo>
                <a:lnTo>
                  <a:pt x="6677166" y="2844318"/>
                </a:lnTo>
                <a:lnTo>
                  <a:pt x="6677368" y="2844277"/>
                </a:lnTo>
                <a:lnTo>
                  <a:pt x="6681088" y="2841678"/>
                </a:lnTo>
                <a:close/>
                <a:moveTo>
                  <a:pt x="8813705" y="2840907"/>
                </a:moveTo>
                <a:lnTo>
                  <a:pt x="8813707" y="2840909"/>
                </a:lnTo>
                <a:lnTo>
                  <a:pt x="8851013" y="2849490"/>
                </a:lnTo>
                <a:close/>
                <a:moveTo>
                  <a:pt x="6633406" y="2839978"/>
                </a:moveTo>
                <a:lnTo>
                  <a:pt x="6649706" y="2858860"/>
                </a:lnTo>
                <a:cubicBezTo>
                  <a:pt x="6655428" y="2868214"/>
                  <a:pt x="6661130" y="2880381"/>
                  <a:pt x="6667454" y="2896399"/>
                </a:cubicBezTo>
                <a:cubicBezTo>
                  <a:pt x="6671294" y="2897011"/>
                  <a:pt x="6673840" y="2901168"/>
                  <a:pt x="6675726" y="2907098"/>
                </a:cubicBezTo>
                <a:lnTo>
                  <a:pt x="6677024" y="2913426"/>
                </a:lnTo>
                <a:lnTo>
                  <a:pt x="6682108" y="2939768"/>
                </a:lnTo>
                <a:lnTo>
                  <a:pt x="6683226" y="2943716"/>
                </a:lnTo>
                <a:lnTo>
                  <a:pt x="6684464" y="2949772"/>
                </a:lnTo>
                <a:lnTo>
                  <a:pt x="6685208" y="2950729"/>
                </a:lnTo>
                <a:lnTo>
                  <a:pt x="6686094" y="2953860"/>
                </a:lnTo>
                <a:lnTo>
                  <a:pt x="6692502" y="2960165"/>
                </a:lnTo>
                <a:lnTo>
                  <a:pt x="6692738" y="2960473"/>
                </a:lnTo>
                <a:cubicBezTo>
                  <a:pt x="6708112" y="2962921"/>
                  <a:pt x="6708112" y="2962921"/>
                  <a:pt x="6738864" y="2967823"/>
                </a:cubicBezTo>
                <a:cubicBezTo>
                  <a:pt x="6746554" y="2969048"/>
                  <a:pt x="6752320" y="2969966"/>
                  <a:pt x="6756728" y="2969731"/>
                </a:cubicBezTo>
                <a:lnTo>
                  <a:pt x="6756744" y="2969724"/>
                </a:lnTo>
                <a:lnTo>
                  <a:pt x="6738939" y="2967823"/>
                </a:lnTo>
                <a:cubicBezTo>
                  <a:pt x="6708192" y="2962921"/>
                  <a:pt x="6708192" y="2962921"/>
                  <a:pt x="6692814" y="2960473"/>
                </a:cubicBezTo>
                <a:lnTo>
                  <a:pt x="6692502" y="2960165"/>
                </a:lnTo>
                <a:lnTo>
                  <a:pt x="6692148" y="2959710"/>
                </a:lnTo>
                <a:lnTo>
                  <a:pt x="6686200" y="2953860"/>
                </a:lnTo>
                <a:lnTo>
                  <a:pt x="6685380" y="2950953"/>
                </a:lnTo>
                <a:lnTo>
                  <a:pt x="6685208" y="2950729"/>
                </a:lnTo>
                <a:lnTo>
                  <a:pt x="6685142" y="2950507"/>
                </a:lnTo>
                <a:lnTo>
                  <a:pt x="6684578" y="2949773"/>
                </a:lnTo>
                <a:lnTo>
                  <a:pt x="6683623" y="2945131"/>
                </a:lnTo>
                <a:lnTo>
                  <a:pt x="6683226" y="2943716"/>
                </a:lnTo>
                <a:lnTo>
                  <a:pt x="6682906" y="2942156"/>
                </a:lnTo>
                <a:lnTo>
                  <a:pt x="6682229" y="2939768"/>
                </a:lnTo>
                <a:lnTo>
                  <a:pt x="6679160" y="2923862"/>
                </a:lnTo>
                <a:lnTo>
                  <a:pt x="6677024" y="2913426"/>
                </a:lnTo>
                <a:lnTo>
                  <a:pt x="6675802" y="2907098"/>
                </a:lnTo>
                <a:lnTo>
                  <a:pt x="6667536" y="2896413"/>
                </a:lnTo>
                <a:lnTo>
                  <a:pt x="6667454" y="2896399"/>
                </a:lnTo>
                <a:lnTo>
                  <a:pt x="6667464" y="2896253"/>
                </a:lnTo>
                <a:lnTo>
                  <a:pt x="6649784" y="2858861"/>
                </a:lnTo>
                <a:lnTo>
                  <a:pt x="6649120" y="2858015"/>
                </a:lnTo>
                <a:lnTo>
                  <a:pt x="6633742" y="2840200"/>
                </a:lnTo>
                <a:close/>
                <a:moveTo>
                  <a:pt x="4052418" y="2839856"/>
                </a:moveTo>
                <a:lnTo>
                  <a:pt x="4052338" y="2840771"/>
                </a:lnTo>
                <a:cubicBezTo>
                  <a:pt x="4052080" y="2843544"/>
                  <a:pt x="4051058" y="2854639"/>
                  <a:pt x="4046966" y="2899019"/>
                </a:cubicBezTo>
                <a:cubicBezTo>
                  <a:pt x="4072240" y="2963094"/>
                  <a:pt x="4026138" y="2955747"/>
                  <a:pt x="4149094" y="2975344"/>
                </a:cubicBezTo>
                <a:lnTo>
                  <a:pt x="4145876" y="3007752"/>
                </a:lnTo>
                <a:lnTo>
                  <a:pt x="4145494" y="3010594"/>
                </a:lnTo>
                <a:lnTo>
                  <a:pt x="4142820" y="3024590"/>
                </a:lnTo>
                <a:lnTo>
                  <a:pt x="4142012" y="3027241"/>
                </a:lnTo>
                <a:lnTo>
                  <a:pt x="4137238" y="3032554"/>
                </a:lnTo>
                <a:lnTo>
                  <a:pt x="4137315" y="3032558"/>
                </a:lnTo>
                <a:lnTo>
                  <a:pt x="4137326" y="3032549"/>
                </a:lnTo>
                <a:lnTo>
                  <a:pt x="4141970" y="3027384"/>
                </a:lnTo>
                <a:lnTo>
                  <a:pt x="4142012" y="3027241"/>
                </a:lnTo>
                <a:lnTo>
                  <a:pt x="4142140" y="3027099"/>
                </a:lnTo>
                <a:lnTo>
                  <a:pt x="4142676" y="3025342"/>
                </a:lnTo>
                <a:lnTo>
                  <a:pt x="4142820" y="3024590"/>
                </a:lnTo>
                <a:lnTo>
                  <a:pt x="4143050" y="3023836"/>
                </a:lnTo>
                <a:lnTo>
                  <a:pt x="4145286" y="3012126"/>
                </a:lnTo>
                <a:lnTo>
                  <a:pt x="4145494" y="3010594"/>
                </a:lnTo>
                <a:lnTo>
                  <a:pt x="4145698" y="3009515"/>
                </a:lnTo>
                <a:lnTo>
                  <a:pt x="4145876" y="3007752"/>
                </a:lnTo>
                <a:lnTo>
                  <a:pt x="4146366" y="3004074"/>
                </a:lnTo>
                <a:lnTo>
                  <a:pt x="4147830" y="2989357"/>
                </a:lnTo>
                <a:lnTo>
                  <a:pt x="4149174" y="2975344"/>
                </a:lnTo>
                <a:cubicBezTo>
                  <a:pt x="4026218" y="2955747"/>
                  <a:pt x="4072320" y="2963094"/>
                  <a:pt x="4047042" y="2899019"/>
                </a:cubicBezTo>
                <a:cubicBezTo>
                  <a:pt x="4051138" y="2854639"/>
                  <a:pt x="4052159" y="2843544"/>
                  <a:pt x="4052413" y="2840771"/>
                </a:cubicBezTo>
                <a:lnTo>
                  <a:pt x="4052502" y="2839869"/>
                </a:lnTo>
                <a:close/>
                <a:moveTo>
                  <a:pt x="21946872" y="2837802"/>
                </a:moveTo>
                <a:cubicBezTo>
                  <a:pt x="21998844" y="2851466"/>
                  <a:pt x="22050432" y="2947355"/>
                  <a:pt x="21968664" y="3027023"/>
                </a:cubicBezTo>
                <a:cubicBezTo>
                  <a:pt x="21961748" y="3029599"/>
                  <a:pt x="21954928" y="3029558"/>
                  <a:pt x="21948356" y="3027418"/>
                </a:cubicBezTo>
                <a:cubicBezTo>
                  <a:pt x="21902316" y="3012451"/>
                  <a:pt x="21868308" y="2894859"/>
                  <a:pt x="21899700" y="2855183"/>
                </a:cubicBezTo>
                <a:cubicBezTo>
                  <a:pt x="21912180" y="2837821"/>
                  <a:pt x="21929548" y="2833241"/>
                  <a:pt x="21946872" y="2837802"/>
                </a:cubicBezTo>
                <a:close/>
                <a:moveTo>
                  <a:pt x="16630244" y="2837427"/>
                </a:moveTo>
                <a:lnTo>
                  <a:pt x="16630246" y="2837428"/>
                </a:lnTo>
                <a:lnTo>
                  <a:pt x="16630248" y="2837428"/>
                </a:lnTo>
                <a:close/>
                <a:moveTo>
                  <a:pt x="20029348" y="2835818"/>
                </a:moveTo>
                <a:cubicBezTo>
                  <a:pt x="20052596" y="2838529"/>
                  <a:pt x="20069492" y="2870684"/>
                  <a:pt x="20052568" y="2904925"/>
                </a:cubicBezTo>
                <a:cubicBezTo>
                  <a:pt x="20037952" y="2916491"/>
                  <a:pt x="20021664" y="2915040"/>
                  <a:pt x="20011232" y="2903797"/>
                </a:cubicBezTo>
                <a:cubicBezTo>
                  <a:pt x="20000800" y="2892556"/>
                  <a:pt x="19996212" y="2871529"/>
                  <a:pt x="20004996" y="2843932"/>
                </a:cubicBezTo>
                <a:cubicBezTo>
                  <a:pt x="20013140" y="2837283"/>
                  <a:pt x="20021592" y="2834914"/>
                  <a:pt x="20029348" y="2835818"/>
                </a:cubicBezTo>
                <a:close/>
                <a:moveTo>
                  <a:pt x="4021680" y="2834944"/>
                </a:moveTo>
                <a:cubicBezTo>
                  <a:pt x="4020312" y="2849738"/>
                  <a:pt x="4018329" y="2860681"/>
                  <a:pt x="4015964" y="2867810"/>
                </a:cubicBezTo>
                <a:lnTo>
                  <a:pt x="4008012" y="2877755"/>
                </a:lnTo>
                <a:lnTo>
                  <a:pt x="4008039" y="2877795"/>
                </a:lnTo>
                <a:cubicBezTo>
                  <a:pt x="4010922" y="2878254"/>
                  <a:pt x="4013662" y="2874939"/>
                  <a:pt x="4016026" y="2867810"/>
                </a:cubicBezTo>
                <a:lnTo>
                  <a:pt x="4021734" y="2834954"/>
                </a:lnTo>
                <a:close/>
                <a:moveTo>
                  <a:pt x="8903491" y="2832529"/>
                </a:moveTo>
                <a:lnTo>
                  <a:pt x="8903436" y="2832558"/>
                </a:lnTo>
                <a:lnTo>
                  <a:pt x="8903397" y="2832587"/>
                </a:lnTo>
                <a:lnTo>
                  <a:pt x="8896055" y="2836887"/>
                </a:lnTo>
                <a:lnTo>
                  <a:pt x="8895621" y="2838188"/>
                </a:lnTo>
                <a:lnTo>
                  <a:pt x="8895142" y="2839633"/>
                </a:lnTo>
                <a:lnTo>
                  <a:pt x="8895142" y="2839634"/>
                </a:lnTo>
                <a:lnTo>
                  <a:pt x="8894211" y="2840435"/>
                </a:lnTo>
                <a:lnTo>
                  <a:pt x="8894084" y="2842759"/>
                </a:lnTo>
                <a:lnTo>
                  <a:pt x="8891779" y="2849659"/>
                </a:lnTo>
                <a:lnTo>
                  <a:pt x="8891780" y="2849660"/>
                </a:lnTo>
                <a:lnTo>
                  <a:pt x="8891779" y="2849660"/>
                </a:lnTo>
                <a:lnTo>
                  <a:pt x="8892142" y="2852058"/>
                </a:lnTo>
                <a:lnTo>
                  <a:pt x="8893271" y="2859522"/>
                </a:lnTo>
                <a:lnTo>
                  <a:pt x="8892693" y="2871855"/>
                </a:lnTo>
                <a:lnTo>
                  <a:pt x="8892693" y="2871856"/>
                </a:lnTo>
                <a:lnTo>
                  <a:pt x="8893894" y="2874356"/>
                </a:lnTo>
                <a:lnTo>
                  <a:pt x="8896299" y="2879359"/>
                </a:lnTo>
                <a:lnTo>
                  <a:pt x="8896299" y="2879361"/>
                </a:lnTo>
                <a:lnTo>
                  <a:pt x="8898141" y="2883122"/>
                </a:lnTo>
                <a:lnTo>
                  <a:pt x="8896299" y="2879359"/>
                </a:lnTo>
                <a:lnTo>
                  <a:pt x="8896299" y="2879357"/>
                </a:lnTo>
                <a:lnTo>
                  <a:pt x="8893894" y="2874356"/>
                </a:lnTo>
                <a:lnTo>
                  <a:pt x="8892693" y="2871855"/>
                </a:lnTo>
                <a:lnTo>
                  <a:pt x="8893271" y="2859526"/>
                </a:lnTo>
                <a:lnTo>
                  <a:pt x="8893271" y="2859522"/>
                </a:lnTo>
                <a:lnTo>
                  <a:pt x="8893271" y="2859519"/>
                </a:lnTo>
                <a:lnTo>
                  <a:pt x="8892142" y="2852058"/>
                </a:lnTo>
                <a:lnTo>
                  <a:pt x="8891780" y="2849660"/>
                </a:lnTo>
                <a:lnTo>
                  <a:pt x="8894084" y="2842764"/>
                </a:lnTo>
                <a:lnTo>
                  <a:pt x="8894084" y="2842759"/>
                </a:lnTo>
                <a:lnTo>
                  <a:pt x="8894211" y="2840436"/>
                </a:lnTo>
                <a:lnTo>
                  <a:pt x="8895142" y="2839636"/>
                </a:lnTo>
                <a:lnTo>
                  <a:pt x="8895142" y="2839634"/>
                </a:lnTo>
                <a:lnTo>
                  <a:pt x="8895621" y="2838188"/>
                </a:lnTo>
                <a:lnTo>
                  <a:pt x="8896055" y="2836888"/>
                </a:lnTo>
                <a:lnTo>
                  <a:pt x="8903397" y="2832592"/>
                </a:lnTo>
                <a:lnTo>
                  <a:pt x="8903397" y="2832587"/>
                </a:lnTo>
                <a:close/>
                <a:moveTo>
                  <a:pt x="20914588" y="2831247"/>
                </a:moveTo>
                <a:cubicBezTo>
                  <a:pt x="20925556" y="2840820"/>
                  <a:pt x="20930616" y="2849668"/>
                  <a:pt x="20940736" y="2867377"/>
                </a:cubicBezTo>
                <a:cubicBezTo>
                  <a:pt x="20924264" y="2896282"/>
                  <a:pt x="20899748" y="2873226"/>
                  <a:pt x="20902052" y="2851102"/>
                </a:cubicBezTo>
                <a:cubicBezTo>
                  <a:pt x="20902820" y="2843727"/>
                  <a:pt x="20906572" y="2836457"/>
                  <a:pt x="20914588" y="2831247"/>
                </a:cubicBezTo>
                <a:close/>
                <a:moveTo>
                  <a:pt x="6615982" y="2830862"/>
                </a:moveTo>
                <a:lnTo>
                  <a:pt x="6628172" y="2836487"/>
                </a:lnTo>
                <a:lnTo>
                  <a:pt x="6627852" y="2836272"/>
                </a:lnTo>
                <a:lnTo>
                  <a:pt x="6616272" y="2830931"/>
                </a:lnTo>
                <a:close/>
                <a:moveTo>
                  <a:pt x="3990942" y="2830047"/>
                </a:moveTo>
                <a:cubicBezTo>
                  <a:pt x="3988212" y="2859634"/>
                  <a:pt x="3994532" y="2875652"/>
                  <a:pt x="3997687" y="2883661"/>
                </a:cubicBezTo>
                <a:lnTo>
                  <a:pt x="3998532" y="2890357"/>
                </a:lnTo>
                <a:lnTo>
                  <a:pt x="3998594" y="2890363"/>
                </a:lnTo>
                <a:cubicBezTo>
                  <a:pt x="4001646" y="2888973"/>
                  <a:pt x="3995436" y="2882354"/>
                  <a:pt x="3992168" y="2864946"/>
                </a:cubicBezTo>
                <a:lnTo>
                  <a:pt x="3991014" y="2830343"/>
                </a:lnTo>
                <a:close/>
                <a:moveTo>
                  <a:pt x="6853216" y="2826672"/>
                </a:moveTo>
                <a:lnTo>
                  <a:pt x="6856260" y="2836426"/>
                </a:lnTo>
                <a:cubicBezTo>
                  <a:pt x="6859416" y="2844435"/>
                  <a:pt x="6863538" y="2852598"/>
                  <a:pt x="6868796" y="2859064"/>
                </a:cubicBezTo>
                <a:lnTo>
                  <a:pt x="6888070" y="2871498"/>
                </a:lnTo>
                <a:lnTo>
                  <a:pt x="6888086" y="2871461"/>
                </a:lnTo>
                <a:lnTo>
                  <a:pt x="6868872" y="2859065"/>
                </a:lnTo>
                <a:lnTo>
                  <a:pt x="6868358" y="2858006"/>
                </a:lnTo>
                <a:lnTo>
                  <a:pt x="6856412" y="2836426"/>
                </a:lnTo>
                <a:lnTo>
                  <a:pt x="6853644" y="2827555"/>
                </a:lnTo>
                <a:close/>
                <a:moveTo>
                  <a:pt x="6921910" y="2825988"/>
                </a:moveTo>
                <a:lnTo>
                  <a:pt x="6919101" y="2827096"/>
                </a:lnTo>
                <a:lnTo>
                  <a:pt x="6906463" y="2838465"/>
                </a:lnTo>
                <a:lnTo>
                  <a:pt x="6907958" y="2837258"/>
                </a:lnTo>
                <a:lnTo>
                  <a:pt x="6919248" y="2827097"/>
                </a:lnTo>
                <a:lnTo>
                  <a:pt x="6921760" y="2826108"/>
                </a:lnTo>
                <a:close/>
                <a:moveTo>
                  <a:pt x="6580678" y="2822527"/>
                </a:moveTo>
                <a:lnTo>
                  <a:pt x="6581046" y="2822597"/>
                </a:lnTo>
                <a:lnTo>
                  <a:pt x="6580816" y="2822544"/>
                </a:lnTo>
                <a:close/>
                <a:moveTo>
                  <a:pt x="6954968" y="2822147"/>
                </a:moveTo>
                <a:lnTo>
                  <a:pt x="6954988" y="2822149"/>
                </a:lnTo>
                <a:cubicBezTo>
                  <a:pt x="7001102" y="2829501"/>
                  <a:pt x="6954988" y="2822149"/>
                  <a:pt x="7001102" y="2829501"/>
                </a:cubicBezTo>
                <a:cubicBezTo>
                  <a:pt x="7001102" y="2829501"/>
                  <a:pt x="7031836" y="2834399"/>
                  <a:pt x="7062580" y="2839299"/>
                </a:cubicBezTo>
                <a:lnTo>
                  <a:pt x="7062460" y="2839260"/>
                </a:lnTo>
                <a:lnTo>
                  <a:pt x="7020446" y="2832564"/>
                </a:lnTo>
                <a:cubicBezTo>
                  <a:pt x="7008924" y="2830727"/>
                  <a:pt x="7001236" y="2829502"/>
                  <a:pt x="7001236" y="2829502"/>
                </a:cubicBezTo>
                <a:cubicBezTo>
                  <a:pt x="6955126" y="2822150"/>
                  <a:pt x="7001236" y="2829502"/>
                  <a:pt x="6955126" y="2822150"/>
                </a:cubicBezTo>
                <a:close/>
                <a:moveTo>
                  <a:pt x="6932686" y="2821741"/>
                </a:moveTo>
                <a:lnTo>
                  <a:pt x="6927461" y="2823799"/>
                </a:lnTo>
                <a:lnTo>
                  <a:pt x="6927805" y="2823724"/>
                </a:lnTo>
                <a:lnTo>
                  <a:pt x="6932832" y="2821744"/>
                </a:lnTo>
                <a:close/>
                <a:moveTo>
                  <a:pt x="8078132" y="2821029"/>
                </a:moveTo>
                <a:lnTo>
                  <a:pt x="8078114" y="2821042"/>
                </a:lnTo>
                <a:lnTo>
                  <a:pt x="8093402" y="2823479"/>
                </a:lnTo>
                <a:cubicBezTo>
                  <a:pt x="8124156" y="2828377"/>
                  <a:pt x="8124156" y="2828377"/>
                  <a:pt x="8154892" y="2833279"/>
                </a:cubicBezTo>
                <a:cubicBezTo>
                  <a:pt x="8185644" y="2838177"/>
                  <a:pt x="8185644" y="2838177"/>
                  <a:pt x="8216388" y="2843079"/>
                </a:cubicBezTo>
                <a:lnTo>
                  <a:pt x="8231760" y="2845527"/>
                </a:lnTo>
                <a:lnTo>
                  <a:pt x="8270182" y="2851655"/>
                </a:lnTo>
                <a:cubicBezTo>
                  <a:pt x="8277862" y="2852878"/>
                  <a:pt x="8277862" y="2852878"/>
                  <a:pt x="8277862" y="2852878"/>
                </a:cubicBezTo>
                <a:cubicBezTo>
                  <a:pt x="8293240" y="2855328"/>
                  <a:pt x="8293240" y="2855328"/>
                  <a:pt x="8293240" y="2855328"/>
                </a:cubicBezTo>
                <a:cubicBezTo>
                  <a:pt x="8308612" y="2857777"/>
                  <a:pt x="8308612" y="2857777"/>
                  <a:pt x="8308612" y="2857777"/>
                </a:cubicBezTo>
                <a:cubicBezTo>
                  <a:pt x="8339358" y="2862678"/>
                  <a:pt x="8354734" y="2865128"/>
                  <a:pt x="8366252" y="2866966"/>
                </a:cubicBezTo>
                <a:lnTo>
                  <a:pt x="8399380" y="2872274"/>
                </a:lnTo>
                <a:lnTo>
                  <a:pt x="8392743" y="2871208"/>
                </a:lnTo>
                <a:lnTo>
                  <a:pt x="8366338" y="2866966"/>
                </a:lnTo>
                <a:cubicBezTo>
                  <a:pt x="8354823" y="2865128"/>
                  <a:pt x="8339452" y="2862678"/>
                  <a:pt x="8308705" y="2857777"/>
                </a:cubicBezTo>
                <a:cubicBezTo>
                  <a:pt x="8308705" y="2857777"/>
                  <a:pt x="8308705" y="2857777"/>
                  <a:pt x="8293334" y="2855328"/>
                </a:cubicBezTo>
                <a:cubicBezTo>
                  <a:pt x="8293334" y="2855328"/>
                  <a:pt x="8293334" y="2855328"/>
                  <a:pt x="8277962" y="2852878"/>
                </a:cubicBezTo>
                <a:cubicBezTo>
                  <a:pt x="8277962" y="2852878"/>
                  <a:pt x="8277962" y="2852878"/>
                  <a:pt x="8270276" y="2851655"/>
                </a:cubicBezTo>
                <a:lnTo>
                  <a:pt x="8231854" y="2845527"/>
                </a:lnTo>
                <a:lnTo>
                  <a:pt x="8216480" y="2843079"/>
                </a:lnTo>
                <a:cubicBezTo>
                  <a:pt x="8185732" y="2838177"/>
                  <a:pt x="8185732" y="2838177"/>
                  <a:pt x="8154978" y="2833279"/>
                </a:cubicBezTo>
                <a:cubicBezTo>
                  <a:pt x="8124240" y="2828377"/>
                  <a:pt x="8124240" y="2828377"/>
                  <a:pt x="8093498" y="2823479"/>
                </a:cubicBezTo>
                <a:cubicBezTo>
                  <a:pt x="8093498" y="2823479"/>
                  <a:pt x="8093498" y="2823479"/>
                  <a:pt x="8078132" y="2821029"/>
                </a:cubicBezTo>
                <a:close/>
                <a:moveTo>
                  <a:pt x="14994526" y="2816876"/>
                </a:moveTo>
                <a:cubicBezTo>
                  <a:pt x="14997004" y="2832282"/>
                  <a:pt x="15000784" y="2844143"/>
                  <a:pt x="15005540" y="2853345"/>
                </a:cubicBezTo>
                <a:lnTo>
                  <a:pt x="15005544" y="2853353"/>
                </a:lnTo>
                <a:lnTo>
                  <a:pt x="15005540" y="2853344"/>
                </a:lnTo>
                <a:close/>
                <a:moveTo>
                  <a:pt x="7298734" y="2816875"/>
                </a:moveTo>
                <a:lnTo>
                  <a:pt x="7298734" y="2816890"/>
                </a:lnTo>
                <a:lnTo>
                  <a:pt x="7360120" y="2826675"/>
                </a:lnTo>
                <a:lnTo>
                  <a:pt x="7360083" y="2826653"/>
                </a:lnTo>
                <a:close/>
                <a:moveTo>
                  <a:pt x="16579828" y="2815770"/>
                </a:moveTo>
                <a:lnTo>
                  <a:pt x="16577696" y="2820449"/>
                </a:lnTo>
                <a:lnTo>
                  <a:pt x="16568760" y="2827627"/>
                </a:lnTo>
                <a:lnTo>
                  <a:pt x="16568762" y="2827627"/>
                </a:lnTo>
                <a:lnTo>
                  <a:pt x="16577696" y="2820451"/>
                </a:lnTo>
                <a:lnTo>
                  <a:pt x="16577696" y="2820449"/>
                </a:lnTo>
                <a:lnTo>
                  <a:pt x="16577698" y="2820449"/>
                </a:lnTo>
                <a:lnTo>
                  <a:pt x="16579828" y="2815774"/>
                </a:lnTo>
                <a:close/>
                <a:moveTo>
                  <a:pt x="15031068" y="2814352"/>
                </a:moveTo>
                <a:lnTo>
                  <a:pt x="15031068" y="2814353"/>
                </a:lnTo>
                <a:lnTo>
                  <a:pt x="15056004" y="2826675"/>
                </a:lnTo>
                <a:lnTo>
                  <a:pt x="15056004" y="2826675"/>
                </a:lnTo>
                <a:close/>
                <a:moveTo>
                  <a:pt x="8452142" y="2812756"/>
                </a:moveTo>
                <a:lnTo>
                  <a:pt x="8452154" y="2812763"/>
                </a:lnTo>
                <a:lnTo>
                  <a:pt x="8467235" y="2818778"/>
                </a:lnTo>
                <a:lnTo>
                  <a:pt x="8467245" y="2818781"/>
                </a:lnTo>
                <a:lnTo>
                  <a:pt x="8467251" y="2818784"/>
                </a:lnTo>
                <a:lnTo>
                  <a:pt x="8477922" y="2821918"/>
                </a:lnTo>
                <a:lnTo>
                  <a:pt x="8477937" y="2821920"/>
                </a:lnTo>
                <a:lnTo>
                  <a:pt x="8477939" y="2821923"/>
                </a:lnTo>
                <a:lnTo>
                  <a:pt x="8528901" y="2832859"/>
                </a:lnTo>
                <a:lnTo>
                  <a:pt x="8528927" y="2832863"/>
                </a:lnTo>
                <a:lnTo>
                  <a:pt x="8529113" y="2832903"/>
                </a:lnTo>
                <a:lnTo>
                  <a:pt x="8529113" y="2832898"/>
                </a:lnTo>
                <a:lnTo>
                  <a:pt x="8528927" y="2832863"/>
                </a:lnTo>
                <a:lnTo>
                  <a:pt x="8477937" y="2821920"/>
                </a:lnTo>
                <a:lnTo>
                  <a:pt x="8467245" y="2818781"/>
                </a:lnTo>
                <a:close/>
                <a:moveTo>
                  <a:pt x="4257704" y="2812522"/>
                </a:moveTo>
                <a:lnTo>
                  <a:pt x="4264042" y="2816638"/>
                </a:lnTo>
                <a:lnTo>
                  <a:pt x="4263962" y="2817311"/>
                </a:lnTo>
                <a:lnTo>
                  <a:pt x="4261698" y="2823845"/>
                </a:lnTo>
                <a:cubicBezTo>
                  <a:pt x="4260504" y="2827217"/>
                  <a:pt x="4259036" y="2831733"/>
                  <a:pt x="4257562" y="2837830"/>
                </a:cubicBezTo>
                <a:lnTo>
                  <a:pt x="4256886" y="2842148"/>
                </a:lnTo>
                <a:lnTo>
                  <a:pt x="4256286" y="2844470"/>
                </a:lnTo>
                <a:lnTo>
                  <a:pt x="4254186" y="2859329"/>
                </a:lnTo>
                <a:lnTo>
                  <a:pt x="4252250" y="2871644"/>
                </a:lnTo>
                <a:lnTo>
                  <a:pt x="4252438" y="2871693"/>
                </a:lnTo>
                <a:lnTo>
                  <a:pt x="4252442" y="2871667"/>
                </a:lnTo>
                <a:lnTo>
                  <a:pt x="4252354" y="2871644"/>
                </a:lnTo>
                <a:lnTo>
                  <a:pt x="4253264" y="2865858"/>
                </a:lnTo>
                <a:lnTo>
                  <a:pt x="4254186" y="2859329"/>
                </a:lnTo>
                <a:lnTo>
                  <a:pt x="4255286" y="2852307"/>
                </a:lnTo>
                <a:lnTo>
                  <a:pt x="4256396" y="2844471"/>
                </a:lnTo>
                <a:lnTo>
                  <a:pt x="4256712" y="2843239"/>
                </a:lnTo>
                <a:lnTo>
                  <a:pt x="4256886" y="2842148"/>
                </a:lnTo>
                <a:lnTo>
                  <a:pt x="4257170" y="2841019"/>
                </a:lnTo>
                <a:lnTo>
                  <a:pt x="4257674" y="2837831"/>
                </a:lnTo>
                <a:lnTo>
                  <a:pt x="4260148" y="2829436"/>
                </a:lnTo>
                <a:lnTo>
                  <a:pt x="4260618" y="2827615"/>
                </a:lnTo>
                <a:lnTo>
                  <a:pt x="4261046" y="2826398"/>
                </a:lnTo>
                <a:lnTo>
                  <a:pt x="4261800" y="2823846"/>
                </a:lnTo>
                <a:lnTo>
                  <a:pt x="4263910" y="2817757"/>
                </a:lnTo>
                <a:lnTo>
                  <a:pt x="4263962" y="2817311"/>
                </a:lnTo>
                <a:lnTo>
                  <a:pt x="4264126" y="2816839"/>
                </a:lnTo>
                <a:lnTo>
                  <a:pt x="4264142" y="2816704"/>
                </a:lnTo>
                <a:lnTo>
                  <a:pt x="4264042" y="2816638"/>
                </a:lnTo>
                <a:lnTo>
                  <a:pt x="4264050" y="2816571"/>
                </a:lnTo>
                <a:lnTo>
                  <a:pt x="4257848" y="2812546"/>
                </a:lnTo>
                <a:close/>
                <a:moveTo>
                  <a:pt x="12151412" y="2810795"/>
                </a:moveTo>
                <a:lnTo>
                  <a:pt x="12156652" y="2857986"/>
                </a:lnTo>
                <a:lnTo>
                  <a:pt x="12156652" y="2857985"/>
                </a:lnTo>
                <a:close/>
                <a:moveTo>
                  <a:pt x="6848664" y="2810760"/>
                </a:moveTo>
                <a:lnTo>
                  <a:pt x="6849483" y="2814706"/>
                </a:lnTo>
                <a:lnTo>
                  <a:pt x="6850668" y="2818491"/>
                </a:lnTo>
                <a:lnTo>
                  <a:pt x="6849894" y="2815507"/>
                </a:lnTo>
                <a:lnTo>
                  <a:pt x="6849642" y="2814707"/>
                </a:lnTo>
                <a:lnTo>
                  <a:pt x="6849470" y="2813873"/>
                </a:lnTo>
                <a:close/>
                <a:moveTo>
                  <a:pt x="8548259" y="2810619"/>
                </a:moveTo>
                <a:lnTo>
                  <a:pt x="8548254" y="2810624"/>
                </a:lnTo>
                <a:lnTo>
                  <a:pt x="8548259" y="2810620"/>
                </a:lnTo>
                <a:cubicBezTo>
                  <a:pt x="8563179" y="2807370"/>
                  <a:pt x="8582172" y="2823531"/>
                  <a:pt x="8603425" y="2836299"/>
                </a:cubicBezTo>
                <a:lnTo>
                  <a:pt x="8636720" y="2850046"/>
                </a:lnTo>
                <a:lnTo>
                  <a:pt x="8636720" y="2850045"/>
                </a:lnTo>
                <a:lnTo>
                  <a:pt x="8603425" y="2836298"/>
                </a:lnTo>
                <a:cubicBezTo>
                  <a:pt x="8582172" y="2823530"/>
                  <a:pt x="8563179" y="2807369"/>
                  <a:pt x="8548259" y="2810619"/>
                </a:cubicBezTo>
                <a:close/>
                <a:moveTo>
                  <a:pt x="8734643" y="2805653"/>
                </a:moveTo>
                <a:lnTo>
                  <a:pt x="8734653" y="2805661"/>
                </a:lnTo>
                <a:lnTo>
                  <a:pt x="8765800" y="2815727"/>
                </a:lnTo>
                <a:lnTo>
                  <a:pt x="8770975" y="2818561"/>
                </a:lnTo>
                <a:lnTo>
                  <a:pt x="8773154" y="2819762"/>
                </a:lnTo>
                <a:lnTo>
                  <a:pt x="8773154" y="2819765"/>
                </a:lnTo>
                <a:lnTo>
                  <a:pt x="8775230" y="2820524"/>
                </a:lnTo>
                <a:lnTo>
                  <a:pt x="8794315" y="2831040"/>
                </a:lnTo>
                <a:lnTo>
                  <a:pt x="8799326" y="2833805"/>
                </a:lnTo>
                <a:lnTo>
                  <a:pt x="8799315" y="2833797"/>
                </a:lnTo>
                <a:lnTo>
                  <a:pt x="8794315" y="2831040"/>
                </a:lnTo>
                <a:lnTo>
                  <a:pt x="8775230" y="2820523"/>
                </a:lnTo>
                <a:lnTo>
                  <a:pt x="8773154" y="2819762"/>
                </a:lnTo>
                <a:lnTo>
                  <a:pt x="8773154" y="2819760"/>
                </a:lnTo>
                <a:lnTo>
                  <a:pt x="8770975" y="2818561"/>
                </a:lnTo>
                <a:lnTo>
                  <a:pt x="8765800" y="2815726"/>
                </a:lnTo>
                <a:close/>
                <a:moveTo>
                  <a:pt x="3837408" y="2805559"/>
                </a:moveTo>
                <a:lnTo>
                  <a:pt x="3837436" y="2805573"/>
                </a:lnTo>
                <a:lnTo>
                  <a:pt x="3837436" y="2805577"/>
                </a:lnTo>
                <a:lnTo>
                  <a:pt x="3850208" y="2807613"/>
                </a:lnTo>
                <a:cubicBezTo>
                  <a:pt x="3857412" y="2808762"/>
                  <a:pt x="3867976" y="2810446"/>
                  <a:pt x="3883346" y="2812895"/>
                </a:cubicBezTo>
                <a:cubicBezTo>
                  <a:pt x="3883346" y="2812895"/>
                  <a:pt x="3898716" y="2815345"/>
                  <a:pt x="3914088" y="2817797"/>
                </a:cubicBezTo>
                <a:lnTo>
                  <a:pt x="3914108" y="2817787"/>
                </a:lnTo>
                <a:lnTo>
                  <a:pt x="3883424" y="2812895"/>
                </a:lnTo>
                <a:cubicBezTo>
                  <a:pt x="3868056" y="2810446"/>
                  <a:pt x="3857489" y="2808762"/>
                  <a:pt x="3850286" y="2807613"/>
                </a:cubicBezTo>
                <a:close/>
                <a:moveTo>
                  <a:pt x="6847534" y="2805002"/>
                </a:moveTo>
                <a:lnTo>
                  <a:pt x="6847470" y="2805053"/>
                </a:lnTo>
                <a:lnTo>
                  <a:pt x="6848626" y="2810578"/>
                </a:lnTo>
                <a:close/>
                <a:moveTo>
                  <a:pt x="16084316" y="2804101"/>
                </a:moveTo>
                <a:lnTo>
                  <a:pt x="16084324" y="2804104"/>
                </a:lnTo>
                <a:lnTo>
                  <a:pt x="16104410" y="2810907"/>
                </a:lnTo>
                <a:lnTo>
                  <a:pt x="16104416" y="2810908"/>
                </a:lnTo>
                <a:lnTo>
                  <a:pt x="16104424" y="2810910"/>
                </a:lnTo>
                <a:lnTo>
                  <a:pt x="16179050" y="2825555"/>
                </a:lnTo>
                <a:cubicBezTo>
                  <a:pt x="16194418" y="2828006"/>
                  <a:pt x="16209788" y="2830456"/>
                  <a:pt x="16209788" y="2830456"/>
                </a:cubicBezTo>
                <a:lnTo>
                  <a:pt x="16264654" y="2848583"/>
                </a:lnTo>
                <a:lnTo>
                  <a:pt x="16264652" y="2848582"/>
                </a:lnTo>
                <a:cubicBezTo>
                  <a:pt x="16251716" y="2840891"/>
                  <a:pt x="16232844" y="2834130"/>
                  <a:pt x="16209788" y="2830455"/>
                </a:cubicBezTo>
                <a:cubicBezTo>
                  <a:pt x="16209788" y="2830455"/>
                  <a:pt x="16194416" y="2828005"/>
                  <a:pt x="16179048" y="2825554"/>
                </a:cubicBezTo>
                <a:lnTo>
                  <a:pt x="16104416" y="2810908"/>
                </a:lnTo>
                <a:close/>
                <a:moveTo>
                  <a:pt x="15650996" y="2801429"/>
                </a:moveTo>
                <a:lnTo>
                  <a:pt x="15650996" y="2801430"/>
                </a:lnTo>
                <a:cubicBezTo>
                  <a:pt x="15656760" y="2802349"/>
                  <a:pt x="15658202" y="2802579"/>
                  <a:pt x="15661804" y="2803153"/>
                </a:cubicBezTo>
                <a:lnTo>
                  <a:pt x="15676850" y="2805552"/>
                </a:lnTo>
                <a:lnTo>
                  <a:pt x="15685580" y="2806944"/>
                </a:lnTo>
                <a:lnTo>
                  <a:pt x="15704444" y="2809951"/>
                </a:lnTo>
                <a:lnTo>
                  <a:pt x="15727844" y="2813681"/>
                </a:lnTo>
                <a:lnTo>
                  <a:pt x="15727846" y="2813682"/>
                </a:lnTo>
                <a:lnTo>
                  <a:pt x="15727848" y="2813682"/>
                </a:lnTo>
                <a:lnTo>
                  <a:pt x="15727844" y="2813680"/>
                </a:lnTo>
                <a:lnTo>
                  <a:pt x="15685580" y="2806943"/>
                </a:lnTo>
                <a:cubicBezTo>
                  <a:pt x="15656760" y="2802348"/>
                  <a:pt x="15662524" y="2803267"/>
                  <a:pt x="15650996" y="2801429"/>
                </a:cubicBezTo>
                <a:close/>
                <a:moveTo>
                  <a:pt x="7955094" y="2801429"/>
                </a:moveTo>
                <a:cubicBezTo>
                  <a:pt x="7965008" y="2863050"/>
                  <a:pt x="7965008" y="2863050"/>
                  <a:pt x="7965008" y="2863050"/>
                </a:cubicBezTo>
                <a:cubicBezTo>
                  <a:pt x="7965008" y="2863050"/>
                  <a:pt x="7965008" y="2863050"/>
                  <a:pt x="7980354" y="2865500"/>
                </a:cubicBezTo>
                <a:cubicBezTo>
                  <a:pt x="7995722" y="2867954"/>
                  <a:pt x="8011068" y="2870400"/>
                  <a:pt x="8026442" y="2872851"/>
                </a:cubicBezTo>
                <a:lnTo>
                  <a:pt x="8026514" y="2872849"/>
                </a:lnTo>
                <a:lnTo>
                  <a:pt x="7980448" y="2865500"/>
                </a:lnTo>
                <a:cubicBezTo>
                  <a:pt x="7965088" y="2863050"/>
                  <a:pt x="7965088" y="2863050"/>
                  <a:pt x="7965088" y="2863050"/>
                </a:cubicBezTo>
                <a:cubicBezTo>
                  <a:pt x="7965088" y="2863050"/>
                  <a:pt x="7965088" y="2863050"/>
                  <a:pt x="7960914" y="2837054"/>
                </a:cubicBezTo>
                <a:lnTo>
                  <a:pt x="7955187" y="2801443"/>
                </a:lnTo>
                <a:close/>
                <a:moveTo>
                  <a:pt x="4180774" y="2800272"/>
                </a:moveTo>
                <a:cubicBezTo>
                  <a:pt x="4179416" y="2815066"/>
                  <a:pt x="4179350" y="2826314"/>
                  <a:pt x="4180026" y="2834864"/>
                </a:cubicBezTo>
                <a:lnTo>
                  <a:pt x="4180938" y="2839471"/>
                </a:lnTo>
                <a:lnTo>
                  <a:pt x="4182692" y="2849910"/>
                </a:lnTo>
                <a:lnTo>
                  <a:pt x="4183286" y="2851265"/>
                </a:lnTo>
                <a:lnTo>
                  <a:pt x="4183686" y="2853273"/>
                </a:lnTo>
                <a:lnTo>
                  <a:pt x="4185252" y="2855721"/>
                </a:lnTo>
                <a:lnTo>
                  <a:pt x="4186260" y="2857999"/>
                </a:lnTo>
                <a:lnTo>
                  <a:pt x="4187258" y="2858847"/>
                </a:lnTo>
                <a:lnTo>
                  <a:pt x="4188370" y="2860586"/>
                </a:lnTo>
                <a:cubicBezTo>
                  <a:pt x="4189728" y="2861740"/>
                  <a:pt x="4190686" y="2861893"/>
                  <a:pt x="4190686" y="2861893"/>
                </a:cubicBezTo>
                <a:cubicBezTo>
                  <a:pt x="4190686" y="2861893"/>
                  <a:pt x="4187758" y="2869870"/>
                  <a:pt x="4184908" y="2879971"/>
                </a:cubicBezTo>
                <a:lnTo>
                  <a:pt x="4184298" y="2883503"/>
                </a:lnTo>
                <a:lnTo>
                  <a:pt x="4182338" y="2890562"/>
                </a:lnTo>
                <a:lnTo>
                  <a:pt x="4180170" y="2907448"/>
                </a:lnTo>
                <a:lnTo>
                  <a:pt x="4179598" y="2910789"/>
                </a:lnTo>
                <a:lnTo>
                  <a:pt x="4185218" y="2921044"/>
                </a:lnTo>
                <a:lnTo>
                  <a:pt x="4185374" y="2921069"/>
                </a:lnTo>
                <a:lnTo>
                  <a:pt x="4185364" y="2921051"/>
                </a:lnTo>
                <a:lnTo>
                  <a:pt x="4185326" y="2921045"/>
                </a:lnTo>
                <a:lnTo>
                  <a:pt x="4179710" y="2910790"/>
                </a:lnTo>
                <a:lnTo>
                  <a:pt x="4179850" y="2909940"/>
                </a:lnTo>
                <a:lnTo>
                  <a:pt x="4180170" y="2907448"/>
                </a:lnTo>
                <a:lnTo>
                  <a:pt x="4180616" y="2904878"/>
                </a:lnTo>
                <a:lnTo>
                  <a:pt x="4182454" y="2890563"/>
                </a:lnTo>
                <a:lnTo>
                  <a:pt x="4184114" y="2884585"/>
                </a:lnTo>
                <a:lnTo>
                  <a:pt x="4184298" y="2883503"/>
                </a:lnTo>
                <a:lnTo>
                  <a:pt x="4184616" y="2882353"/>
                </a:lnTo>
                <a:lnTo>
                  <a:pt x="4185026" y="2879971"/>
                </a:lnTo>
                <a:lnTo>
                  <a:pt x="4187473" y="2872044"/>
                </a:lnTo>
                <a:lnTo>
                  <a:pt x="4187822" y="2870795"/>
                </a:lnTo>
                <a:lnTo>
                  <a:pt x="4188260" y="2869494"/>
                </a:lnTo>
                <a:lnTo>
                  <a:pt x="4188984" y="2867144"/>
                </a:lnTo>
                <a:cubicBezTo>
                  <a:pt x="4190076" y="2863887"/>
                  <a:pt x="4190808" y="2861893"/>
                  <a:pt x="4190808" y="2861893"/>
                </a:cubicBezTo>
                <a:cubicBezTo>
                  <a:pt x="4190808" y="2861893"/>
                  <a:pt x="4189850" y="2861740"/>
                  <a:pt x="4188494" y="2860586"/>
                </a:cubicBezTo>
                <a:lnTo>
                  <a:pt x="4187524" y="2859073"/>
                </a:lnTo>
                <a:lnTo>
                  <a:pt x="4187258" y="2858847"/>
                </a:lnTo>
                <a:lnTo>
                  <a:pt x="4187112" y="2858622"/>
                </a:lnTo>
                <a:lnTo>
                  <a:pt x="4186380" y="2857999"/>
                </a:lnTo>
                <a:lnTo>
                  <a:pt x="4185638" y="2856326"/>
                </a:lnTo>
                <a:lnTo>
                  <a:pt x="4185252" y="2855721"/>
                </a:lnTo>
                <a:lnTo>
                  <a:pt x="4184982" y="2855114"/>
                </a:lnTo>
                <a:lnTo>
                  <a:pt x="4183804" y="2853273"/>
                </a:lnTo>
                <a:lnTo>
                  <a:pt x="4183506" y="2851765"/>
                </a:lnTo>
                <a:lnTo>
                  <a:pt x="4183286" y="2851265"/>
                </a:lnTo>
                <a:lnTo>
                  <a:pt x="4183186" y="2850744"/>
                </a:lnTo>
                <a:lnTo>
                  <a:pt x="4182812" y="2849910"/>
                </a:lnTo>
                <a:lnTo>
                  <a:pt x="4181744" y="2843509"/>
                </a:lnTo>
                <a:lnTo>
                  <a:pt x="4180938" y="2839471"/>
                </a:lnTo>
                <a:lnTo>
                  <a:pt x="4180194" y="2835024"/>
                </a:lnTo>
                <a:lnTo>
                  <a:pt x="4180164" y="2834865"/>
                </a:lnTo>
                <a:lnTo>
                  <a:pt x="4180912" y="2800294"/>
                </a:lnTo>
                <a:close/>
                <a:moveTo>
                  <a:pt x="3959700" y="2799723"/>
                </a:moveTo>
                <a:lnTo>
                  <a:pt x="3959658" y="2799732"/>
                </a:lnTo>
                <a:lnTo>
                  <a:pt x="3994364" y="2807888"/>
                </a:lnTo>
                <a:lnTo>
                  <a:pt x="4004732" y="2813384"/>
                </a:lnTo>
                <a:lnTo>
                  <a:pt x="4027252" y="2827390"/>
                </a:lnTo>
                <a:lnTo>
                  <a:pt x="4028122" y="2827819"/>
                </a:lnTo>
                <a:lnTo>
                  <a:pt x="4034058" y="2831760"/>
                </a:lnTo>
                <a:lnTo>
                  <a:pt x="4051812" y="2839544"/>
                </a:lnTo>
                <a:lnTo>
                  <a:pt x="4052352" y="2839811"/>
                </a:lnTo>
                <a:lnTo>
                  <a:pt x="4052346" y="2839779"/>
                </a:lnTo>
                <a:lnTo>
                  <a:pt x="4051812" y="2839544"/>
                </a:lnTo>
                <a:lnTo>
                  <a:pt x="4050828" y="2839058"/>
                </a:lnTo>
                <a:lnTo>
                  <a:pt x="4034190" y="2831761"/>
                </a:lnTo>
                <a:lnTo>
                  <a:pt x="4028630" y="2828070"/>
                </a:lnTo>
                <a:lnTo>
                  <a:pt x="4028122" y="2827819"/>
                </a:lnTo>
                <a:lnTo>
                  <a:pt x="4027732" y="2827560"/>
                </a:lnTo>
                <a:lnTo>
                  <a:pt x="4027389" y="2827391"/>
                </a:lnTo>
                <a:lnTo>
                  <a:pt x="4005655" y="2813874"/>
                </a:lnTo>
                <a:lnTo>
                  <a:pt x="4004732" y="2813384"/>
                </a:lnTo>
                <a:lnTo>
                  <a:pt x="4003920" y="2812878"/>
                </a:lnTo>
                <a:lnTo>
                  <a:pt x="3994616" y="2807947"/>
                </a:lnTo>
                <a:lnTo>
                  <a:pt x="3994364" y="2807888"/>
                </a:lnTo>
                <a:lnTo>
                  <a:pt x="3994250" y="2807829"/>
                </a:lnTo>
                <a:lnTo>
                  <a:pt x="3959921" y="2799761"/>
                </a:lnTo>
                <a:close/>
                <a:moveTo>
                  <a:pt x="20339696" y="2796664"/>
                </a:moveTo>
                <a:cubicBezTo>
                  <a:pt x="20345044" y="2796736"/>
                  <a:pt x="20350668" y="2798159"/>
                  <a:pt x="20356472" y="2801155"/>
                </a:cubicBezTo>
                <a:cubicBezTo>
                  <a:pt x="20361484" y="2825874"/>
                  <a:pt x="20359784" y="2849236"/>
                  <a:pt x="20350604" y="2869258"/>
                </a:cubicBezTo>
                <a:lnTo>
                  <a:pt x="20318260" y="2899907"/>
                </a:lnTo>
                <a:lnTo>
                  <a:pt x="20338884" y="2949277"/>
                </a:lnTo>
                <a:cubicBezTo>
                  <a:pt x="20347708" y="2977057"/>
                  <a:pt x="20352816" y="3008718"/>
                  <a:pt x="20348812" y="3049879"/>
                </a:cubicBezTo>
                <a:cubicBezTo>
                  <a:pt x="20336368" y="3055461"/>
                  <a:pt x="20324832" y="3082289"/>
                  <a:pt x="20308964" y="3061851"/>
                </a:cubicBezTo>
                <a:cubicBezTo>
                  <a:pt x="20327468" y="3009266"/>
                  <a:pt x="20297360" y="2957449"/>
                  <a:pt x="20295792" y="2913313"/>
                </a:cubicBezTo>
                <a:lnTo>
                  <a:pt x="20298740" y="2902034"/>
                </a:lnTo>
                <a:lnTo>
                  <a:pt x="20294668" y="2846411"/>
                </a:lnTo>
                <a:cubicBezTo>
                  <a:pt x="20299636" y="2824891"/>
                  <a:pt x="20310444" y="2807509"/>
                  <a:pt x="20324564" y="2800278"/>
                </a:cubicBezTo>
                <a:cubicBezTo>
                  <a:pt x="20329272" y="2797871"/>
                  <a:pt x="20334348" y="2796592"/>
                  <a:pt x="20339696" y="2796664"/>
                </a:cubicBezTo>
                <a:close/>
                <a:moveTo>
                  <a:pt x="3732877" y="2796405"/>
                </a:moveTo>
                <a:lnTo>
                  <a:pt x="3732868" y="2796408"/>
                </a:lnTo>
                <a:lnTo>
                  <a:pt x="3789598" y="2798891"/>
                </a:lnTo>
                <a:cubicBezTo>
                  <a:pt x="3808416" y="2800952"/>
                  <a:pt x="3825710" y="2803708"/>
                  <a:pt x="3837239" y="2805545"/>
                </a:cubicBezTo>
                <a:cubicBezTo>
                  <a:pt x="3835874" y="2820338"/>
                  <a:pt x="3835812" y="2831586"/>
                  <a:pt x="3836242" y="2840099"/>
                </a:cubicBezTo>
                <a:lnTo>
                  <a:pt x="3836872" y="2845873"/>
                </a:lnTo>
                <a:lnTo>
                  <a:pt x="3837774" y="2854979"/>
                </a:lnTo>
                <a:lnTo>
                  <a:pt x="3838164" y="2857694"/>
                </a:lnTo>
                <a:lnTo>
                  <a:pt x="3838224" y="2858241"/>
                </a:lnTo>
                <a:lnTo>
                  <a:pt x="3838310" y="2862841"/>
                </a:lnTo>
                <a:lnTo>
                  <a:pt x="3831838" y="2864719"/>
                </a:lnTo>
                <a:lnTo>
                  <a:pt x="3831778" y="2864718"/>
                </a:lnTo>
                <a:cubicBezTo>
                  <a:pt x="3840426" y="2866097"/>
                  <a:pt x="3845096" y="2868952"/>
                  <a:pt x="3847486" y="2872764"/>
                </a:cubicBezTo>
                <a:lnTo>
                  <a:pt x="3847752" y="2874595"/>
                </a:lnTo>
                <a:lnTo>
                  <a:pt x="3847724" y="2873988"/>
                </a:lnTo>
                <a:lnTo>
                  <a:pt x="3847546" y="2872765"/>
                </a:lnTo>
                <a:cubicBezTo>
                  <a:pt x="3845154" y="2868953"/>
                  <a:pt x="3840484" y="2866098"/>
                  <a:pt x="3831838" y="2864719"/>
                </a:cubicBezTo>
                <a:lnTo>
                  <a:pt x="3831898" y="2864720"/>
                </a:lnTo>
                <a:lnTo>
                  <a:pt x="3831894" y="2864718"/>
                </a:lnTo>
                <a:lnTo>
                  <a:pt x="3831954" y="2864719"/>
                </a:lnTo>
                <a:lnTo>
                  <a:pt x="3831956" y="2864720"/>
                </a:lnTo>
                <a:lnTo>
                  <a:pt x="3831957" y="2864721"/>
                </a:lnTo>
                <a:lnTo>
                  <a:pt x="3838345" y="2864828"/>
                </a:lnTo>
                <a:lnTo>
                  <a:pt x="3838345" y="2864827"/>
                </a:lnTo>
                <a:lnTo>
                  <a:pt x="3831956" y="2864720"/>
                </a:lnTo>
                <a:lnTo>
                  <a:pt x="3838310" y="2862876"/>
                </a:lnTo>
                <a:lnTo>
                  <a:pt x="3838310" y="2862841"/>
                </a:lnTo>
                <a:lnTo>
                  <a:pt x="3838428" y="2862806"/>
                </a:lnTo>
                <a:lnTo>
                  <a:pt x="3838358" y="2859047"/>
                </a:lnTo>
                <a:lnTo>
                  <a:pt x="3838164" y="2857694"/>
                </a:lnTo>
                <a:lnTo>
                  <a:pt x="3836872" y="2845873"/>
                </a:lnTo>
                <a:lnTo>
                  <a:pt x="3836302" y="2840100"/>
                </a:lnTo>
                <a:lnTo>
                  <a:pt x="3837298" y="2805573"/>
                </a:lnTo>
                <a:lnTo>
                  <a:pt x="3837239" y="2805545"/>
                </a:lnTo>
                <a:lnTo>
                  <a:pt x="3837298" y="2805555"/>
                </a:lnTo>
                <a:lnTo>
                  <a:pt x="3837298" y="2805546"/>
                </a:lnTo>
                <a:lnTo>
                  <a:pt x="3837324" y="2805559"/>
                </a:lnTo>
                <a:lnTo>
                  <a:pt x="3837376" y="2805567"/>
                </a:lnTo>
                <a:lnTo>
                  <a:pt x="3837376" y="2805555"/>
                </a:lnTo>
                <a:lnTo>
                  <a:pt x="3837318" y="2805545"/>
                </a:lnTo>
                <a:cubicBezTo>
                  <a:pt x="3814258" y="2801872"/>
                  <a:pt x="3768146" y="2794521"/>
                  <a:pt x="3732877" y="2796405"/>
                </a:cubicBezTo>
                <a:close/>
                <a:moveTo>
                  <a:pt x="12056144" y="2795703"/>
                </a:moveTo>
                <a:lnTo>
                  <a:pt x="12056024" y="2796092"/>
                </a:lnTo>
                <a:cubicBezTo>
                  <a:pt x="12048898" y="2835609"/>
                  <a:pt x="12047334" y="2874273"/>
                  <a:pt x="12043094" y="2909557"/>
                </a:cubicBezTo>
                <a:lnTo>
                  <a:pt x="12014108" y="3002300"/>
                </a:lnTo>
                <a:lnTo>
                  <a:pt x="12043094" y="2909558"/>
                </a:lnTo>
                <a:cubicBezTo>
                  <a:pt x="12047334" y="2874274"/>
                  <a:pt x="12048898" y="2835610"/>
                  <a:pt x="12056024" y="2796093"/>
                </a:cubicBezTo>
                <a:lnTo>
                  <a:pt x="12056144" y="2795704"/>
                </a:lnTo>
                <a:lnTo>
                  <a:pt x="12056146" y="2795706"/>
                </a:lnTo>
                <a:lnTo>
                  <a:pt x="12056146" y="2795705"/>
                </a:lnTo>
                <a:close/>
                <a:moveTo>
                  <a:pt x="14061384" y="2788227"/>
                </a:moveTo>
                <a:lnTo>
                  <a:pt x="14061384" y="2788228"/>
                </a:lnTo>
                <a:lnTo>
                  <a:pt x="14061384" y="2788228"/>
                </a:lnTo>
                <a:lnTo>
                  <a:pt x="14136318" y="2800172"/>
                </a:lnTo>
                <a:lnTo>
                  <a:pt x="14154552" y="2803078"/>
                </a:lnTo>
                <a:lnTo>
                  <a:pt x="14159658" y="2815272"/>
                </a:lnTo>
                <a:cubicBezTo>
                  <a:pt x="14160530" y="2819956"/>
                  <a:pt x="14160628" y="2822900"/>
                  <a:pt x="14163352" y="2824734"/>
                </a:cubicBezTo>
                <a:cubicBezTo>
                  <a:pt x="14165168" y="2825956"/>
                  <a:pt x="14168148" y="2826690"/>
                  <a:pt x="14173304" y="2827114"/>
                </a:cubicBezTo>
                <a:lnTo>
                  <a:pt x="14180508" y="2807216"/>
                </a:lnTo>
                <a:lnTo>
                  <a:pt x="14199722" y="2810278"/>
                </a:lnTo>
                <a:cubicBezTo>
                  <a:pt x="14215092" y="2812729"/>
                  <a:pt x="14222776" y="2813954"/>
                  <a:pt x="14228540" y="2814872"/>
                </a:cubicBezTo>
                <a:lnTo>
                  <a:pt x="14245832" y="2817627"/>
                </a:lnTo>
                <a:lnTo>
                  <a:pt x="14245832" y="2817626"/>
                </a:lnTo>
                <a:cubicBezTo>
                  <a:pt x="14230460" y="2815178"/>
                  <a:pt x="14230460" y="2815178"/>
                  <a:pt x="14199722" y="2810277"/>
                </a:cubicBezTo>
                <a:lnTo>
                  <a:pt x="14180508" y="2807215"/>
                </a:lnTo>
                <a:lnTo>
                  <a:pt x="14173304" y="2827113"/>
                </a:lnTo>
                <a:cubicBezTo>
                  <a:pt x="14168148" y="2826689"/>
                  <a:pt x="14165168" y="2825955"/>
                  <a:pt x="14163352" y="2824733"/>
                </a:cubicBezTo>
                <a:cubicBezTo>
                  <a:pt x="14160628" y="2822899"/>
                  <a:pt x="14160530" y="2819955"/>
                  <a:pt x="14159658" y="2815271"/>
                </a:cubicBezTo>
                <a:lnTo>
                  <a:pt x="14154552" y="2803077"/>
                </a:lnTo>
                <a:lnTo>
                  <a:pt x="14136318" y="2800171"/>
                </a:lnTo>
                <a:close/>
                <a:moveTo>
                  <a:pt x="21610180" y="2786038"/>
                </a:moveTo>
                <a:cubicBezTo>
                  <a:pt x="21616776" y="2784943"/>
                  <a:pt x="21624312" y="2785017"/>
                  <a:pt x="21631724" y="2786171"/>
                </a:cubicBezTo>
                <a:cubicBezTo>
                  <a:pt x="21646544" y="2788487"/>
                  <a:pt x="21660860" y="2795133"/>
                  <a:pt x="21666132" y="2805405"/>
                </a:cubicBezTo>
                <a:cubicBezTo>
                  <a:pt x="21669628" y="2886565"/>
                  <a:pt x="21622176" y="2884429"/>
                  <a:pt x="21602200" y="2844192"/>
                </a:cubicBezTo>
                <a:cubicBezTo>
                  <a:pt x="21595540" y="2830780"/>
                  <a:pt x="21591932" y="2813133"/>
                  <a:pt x="21594288" y="2792922"/>
                </a:cubicBezTo>
                <a:cubicBezTo>
                  <a:pt x="21597932" y="2789399"/>
                  <a:pt x="21603584" y="2787134"/>
                  <a:pt x="21610180" y="2786038"/>
                </a:cubicBezTo>
                <a:close/>
                <a:moveTo>
                  <a:pt x="16307472" y="2785980"/>
                </a:moveTo>
                <a:cubicBezTo>
                  <a:pt x="16311312" y="2786592"/>
                  <a:pt x="16315156" y="2787204"/>
                  <a:pt x="16318672" y="2788703"/>
                </a:cubicBezTo>
                <a:cubicBezTo>
                  <a:pt x="16322192" y="2790202"/>
                  <a:pt x="16325384" y="2792587"/>
                  <a:pt x="16327924" y="2796745"/>
                </a:cubicBezTo>
                <a:lnTo>
                  <a:pt x="16327924" y="2796744"/>
                </a:lnTo>
                <a:cubicBezTo>
                  <a:pt x="16325384" y="2792586"/>
                  <a:pt x="16322192" y="2790201"/>
                  <a:pt x="16318672" y="2788702"/>
                </a:cubicBezTo>
                <a:lnTo>
                  <a:pt x="16307484" y="2785982"/>
                </a:lnTo>
                <a:close/>
                <a:moveTo>
                  <a:pt x="8404084" y="2784302"/>
                </a:moveTo>
                <a:lnTo>
                  <a:pt x="8404249" y="2784467"/>
                </a:lnTo>
                <a:lnTo>
                  <a:pt x="8404253" y="2784471"/>
                </a:lnTo>
                <a:lnTo>
                  <a:pt x="8405206" y="2785140"/>
                </a:lnTo>
                <a:lnTo>
                  <a:pt x="8420059" y="2795586"/>
                </a:lnTo>
                <a:lnTo>
                  <a:pt x="8420076" y="2795592"/>
                </a:lnTo>
                <a:lnTo>
                  <a:pt x="8405206" y="2785140"/>
                </a:lnTo>
                <a:lnTo>
                  <a:pt x="8404249" y="2784467"/>
                </a:lnTo>
                <a:lnTo>
                  <a:pt x="8404249" y="2784465"/>
                </a:lnTo>
                <a:close/>
                <a:moveTo>
                  <a:pt x="4221524" y="2784210"/>
                </a:moveTo>
                <a:lnTo>
                  <a:pt x="4221434" y="2784222"/>
                </a:lnTo>
                <a:lnTo>
                  <a:pt x="4280174" y="2790771"/>
                </a:lnTo>
                <a:cubicBezTo>
                  <a:pt x="4289178" y="2793613"/>
                  <a:pt x="4297346" y="2797495"/>
                  <a:pt x="4304056" y="2802669"/>
                </a:cubicBezTo>
                <a:lnTo>
                  <a:pt x="4319150" y="2822287"/>
                </a:lnTo>
                <a:lnTo>
                  <a:pt x="4319370" y="2822322"/>
                </a:lnTo>
                <a:lnTo>
                  <a:pt x="4319362" y="2822303"/>
                </a:lnTo>
                <a:lnTo>
                  <a:pt x="4319262" y="2822288"/>
                </a:lnTo>
                <a:lnTo>
                  <a:pt x="4304166" y="2802670"/>
                </a:lnTo>
                <a:cubicBezTo>
                  <a:pt x="4297454" y="2797496"/>
                  <a:pt x="4289290" y="2793614"/>
                  <a:pt x="4280310" y="2790772"/>
                </a:cubicBezTo>
                <a:lnTo>
                  <a:pt x="4221556" y="2784223"/>
                </a:lnTo>
                <a:lnTo>
                  <a:pt x="4221596" y="2784218"/>
                </a:lnTo>
                <a:close/>
                <a:moveTo>
                  <a:pt x="12539764" y="2781948"/>
                </a:moveTo>
                <a:lnTo>
                  <a:pt x="12531028" y="2816678"/>
                </a:lnTo>
                <a:lnTo>
                  <a:pt x="12531026" y="2816688"/>
                </a:lnTo>
                <a:lnTo>
                  <a:pt x="12531016" y="2816701"/>
                </a:lnTo>
                <a:lnTo>
                  <a:pt x="12507824" y="2843447"/>
                </a:lnTo>
                <a:lnTo>
                  <a:pt x="12495324" y="2850612"/>
                </a:lnTo>
                <a:lnTo>
                  <a:pt x="12491968" y="2851878"/>
                </a:lnTo>
                <a:lnTo>
                  <a:pt x="12491968" y="2851879"/>
                </a:lnTo>
                <a:lnTo>
                  <a:pt x="12495316" y="2850616"/>
                </a:lnTo>
                <a:lnTo>
                  <a:pt x="12495324" y="2850612"/>
                </a:lnTo>
                <a:lnTo>
                  <a:pt x="12495328" y="2850610"/>
                </a:lnTo>
                <a:lnTo>
                  <a:pt x="12507824" y="2843449"/>
                </a:lnTo>
                <a:lnTo>
                  <a:pt x="12507824" y="2843447"/>
                </a:lnTo>
                <a:lnTo>
                  <a:pt x="12507828" y="2843446"/>
                </a:lnTo>
                <a:lnTo>
                  <a:pt x="12531008" y="2816711"/>
                </a:lnTo>
                <a:lnTo>
                  <a:pt x="12531016" y="2816701"/>
                </a:lnTo>
                <a:lnTo>
                  <a:pt x="12531028" y="2816689"/>
                </a:lnTo>
                <a:lnTo>
                  <a:pt x="12531028" y="2816678"/>
                </a:lnTo>
                <a:lnTo>
                  <a:pt x="12531036" y="2816664"/>
                </a:lnTo>
                <a:lnTo>
                  <a:pt x="12539764" y="2781950"/>
                </a:lnTo>
                <a:close/>
                <a:moveTo>
                  <a:pt x="4055717" y="2781255"/>
                </a:moveTo>
                <a:lnTo>
                  <a:pt x="4055690" y="2781267"/>
                </a:lnTo>
                <a:lnTo>
                  <a:pt x="4073190" y="2783121"/>
                </a:lnTo>
                <a:cubicBezTo>
                  <a:pt x="4119298" y="2790470"/>
                  <a:pt x="4103924" y="2788021"/>
                  <a:pt x="4165410" y="2797822"/>
                </a:cubicBezTo>
                <a:lnTo>
                  <a:pt x="4165432" y="2797803"/>
                </a:lnTo>
                <a:lnTo>
                  <a:pt x="4131688" y="2792425"/>
                </a:lnTo>
                <a:cubicBezTo>
                  <a:pt x="4107914" y="2788634"/>
                  <a:pt x="4107914" y="2788634"/>
                  <a:pt x="4073334" y="2783122"/>
                </a:cubicBezTo>
                <a:lnTo>
                  <a:pt x="4055838" y="2781268"/>
                </a:lnTo>
                <a:close/>
                <a:moveTo>
                  <a:pt x="16588496" y="2780145"/>
                </a:moveTo>
                <a:lnTo>
                  <a:pt x="16583220" y="2805434"/>
                </a:lnTo>
                <a:lnTo>
                  <a:pt x="16583222" y="2805432"/>
                </a:lnTo>
                <a:lnTo>
                  <a:pt x="16588496" y="2780152"/>
                </a:lnTo>
                <a:close/>
                <a:moveTo>
                  <a:pt x="21862872" y="2779793"/>
                </a:moveTo>
                <a:cubicBezTo>
                  <a:pt x="21878816" y="2777366"/>
                  <a:pt x="21892660" y="2809055"/>
                  <a:pt x="21869504" y="2827113"/>
                </a:cubicBezTo>
                <a:cubicBezTo>
                  <a:pt x="21864348" y="2826689"/>
                  <a:pt x="21861364" y="2825955"/>
                  <a:pt x="21859548" y="2824733"/>
                </a:cubicBezTo>
                <a:cubicBezTo>
                  <a:pt x="21854104" y="2821065"/>
                  <a:pt x="21859160" y="2812955"/>
                  <a:pt x="21847520" y="2795369"/>
                </a:cubicBezTo>
                <a:cubicBezTo>
                  <a:pt x="21852012" y="2785209"/>
                  <a:pt x="21857560" y="2780605"/>
                  <a:pt x="21862872" y="2779793"/>
                </a:cubicBezTo>
                <a:close/>
                <a:moveTo>
                  <a:pt x="8893550" y="2770905"/>
                </a:moveTo>
                <a:lnTo>
                  <a:pt x="8893243" y="2773870"/>
                </a:lnTo>
                <a:lnTo>
                  <a:pt x="8893153" y="2774660"/>
                </a:lnTo>
                <a:lnTo>
                  <a:pt x="8893064" y="2775394"/>
                </a:lnTo>
                <a:lnTo>
                  <a:pt x="8892893" y="2776751"/>
                </a:lnTo>
                <a:lnTo>
                  <a:pt x="8892890" y="2776796"/>
                </a:lnTo>
                <a:lnTo>
                  <a:pt x="8892882" y="2776838"/>
                </a:lnTo>
                <a:lnTo>
                  <a:pt x="8892188" y="2781480"/>
                </a:lnTo>
                <a:lnTo>
                  <a:pt x="8892168" y="2781619"/>
                </a:lnTo>
                <a:lnTo>
                  <a:pt x="8892167" y="2781639"/>
                </a:lnTo>
                <a:lnTo>
                  <a:pt x="8892162" y="2781660"/>
                </a:lnTo>
                <a:lnTo>
                  <a:pt x="8890271" y="2790735"/>
                </a:lnTo>
                <a:lnTo>
                  <a:pt x="8889166" y="2796049"/>
                </a:lnTo>
                <a:lnTo>
                  <a:pt x="8889166" y="2796066"/>
                </a:lnTo>
                <a:lnTo>
                  <a:pt x="8883246" y="2817003"/>
                </a:lnTo>
                <a:lnTo>
                  <a:pt x="8881697" y="2820414"/>
                </a:lnTo>
                <a:lnTo>
                  <a:pt x="8872721" y="2827620"/>
                </a:lnTo>
                <a:lnTo>
                  <a:pt x="8881697" y="2820416"/>
                </a:lnTo>
                <a:lnTo>
                  <a:pt x="8881697" y="2820414"/>
                </a:lnTo>
                <a:lnTo>
                  <a:pt x="8883246" y="2817006"/>
                </a:lnTo>
                <a:lnTo>
                  <a:pt x="8883246" y="2817003"/>
                </a:lnTo>
                <a:lnTo>
                  <a:pt x="8883254" y="2817002"/>
                </a:lnTo>
                <a:lnTo>
                  <a:pt x="8889166" y="2796070"/>
                </a:lnTo>
                <a:lnTo>
                  <a:pt x="8889166" y="2796066"/>
                </a:lnTo>
                <a:lnTo>
                  <a:pt x="8890271" y="2790735"/>
                </a:lnTo>
                <a:lnTo>
                  <a:pt x="8892167" y="2781639"/>
                </a:lnTo>
                <a:lnTo>
                  <a:pt x="8892188" y="2781480"/>
                </a:lnTo>
                <a:lnTo>
                  <a:pt x="8892890" y="2776796"/>
                </a:lnTo>
                <a:lnTo>
                  <a:pt x="8893064" y="2775394"/>
                </a:lnTo>
                <a:lnTo>
                  <a:pt x="8893135" y="2774831"/>
                </a:lnTo>
                <a:lnTo>
                  <a:pt x="8893153" y="2774660"/>
                </a:lnTo>
                <a:lnTo>
                  <a:pt x="8893171" y="2774516"/>
                </a:lnTo>
                <a:lnTo>
                  <a:pt x="8893243" y="2773870"/>
                </a:lnTo>
                <a:lnTo>
                  <a:pt x="8893550" y="2770906"/>
                </a:lnTo>
                <a:close/>
                <a:moveTo>
                  <a:pt x="12324852" y="2769091"/>
                </a:moveTo>
                <a:lnTo>
                  <a:pt x="12324852" y="2769092"/>
                </a:lnTo>
                <a:lnTo>
                  <a:pt x="12325520" y="2773478"/>
                </a:lnTo>
                <a:lnTo>
                  <a:pt x="12328228" y="2791292"/>
                </a:lnTo>
                <a:lnTo>
                  <a:pt x="12305302" y="2797905"/>
                </a:lnTo>
                <a:lnTo>
                  <a:pt x="12305304" y="2797906"/>
                </a:lnTo>
                <a:lnTo>
                  <a:pt x="12305304" y="2797906"/>
                </a:lnTo>
                <a:lnTo>
                  <a:pt x="12305304" y="2797905"/>
                </a:lnTo>
                <a:lnTo>
                  <a:pt x="12328228" y="2791292"/>
                </a:lnTo>
                <a:lnTo>
                  <a:pt x="12325520" y="2773478"/>
                </a:lnTo>
                <a:close/>
                <a:moveTo>
                  <a:pt x="16451908" y="2767352"/>
                </a:moveTo>
                <a:lnTo>
                  <a:pt x="16471882" y="2779024"/>
                </a:lnTo>
                <a:lnTo>
                  <a:pt x="16479276" y="2783344"/>
                </a:lnTo>
                <a:lnTo>
                  <a:pt x="16493440" y="2791622"/>
                </a:lnTo>
                <a:lnTo>
                  <a:pt x="16527828" y="2811721"/>
                </a:lnTo>
                <a:lnTo>
                  <a:pt x="16527828" y="2811722"/>
                </a:lnTo>
                <a:lnTo>
                  <a:pt x="16556524" y="2822872"/>
                </a:lnTo>
                <a:lnTo>
                  <a:pt x="16527828" y="2811721"/>
                </a:lnTo>
                <a:lnTo>
                  <a:pt x="16479276" y="2783343"/>
                </a:lnTo>
                <a:close/>
                <a:moveTo>
                  <a:pt x="8755875" y="2767351"/>
                </a:moveTo>
                <a:lnTo>
                  <a:pt x="8755875" y="2781120"/>
                </a:lnTo>
                <a:lnTo>
                  <a:pt x="8755903" y="2781134"/>
                </a:lnTo>
                <a:lnTo>
                  <a:pt x="8755912" y="2767367"/>
                </a:lnTo>
                <a:close/>
                <a:moveTo>
                  <a:pt x="6601518" y="2765808"/>
                </a:moveTo>
                <a:lnTo>
                  <a:pt x="6603458" y="2775221"/>
                </a:lnTo>
                <a:lnTo>
                  <a:pt x="6607294" y="2794549"/>
                </a:lnTo>
                <a:lnTo>
                  <a:pt x="6608700" y="2800642"/>
                </a:lnTo>
                <a:lnTo>
                  <a:pt x="6608918" y="2801695"/>
                </a:lnTo>
                <a:lnTo>
                  <a:pt x="6611534" y="2816770"/>
                </a:lnTo>
                <a:lnTo>
                  <a:pt x="6611559" y="2820427"/>
                </a:lnTo>
                <a:lnTo>
                  <a:pt x="6604790" y="2825423"/>
                </a:lnTo>
                <a:lnTo>
                  <a:pt x="6604856" y="2825431"/>
                </a:lnTo>
                <a:lnTo>
                  <a:pt x="6605040" y="2825349"/>
                </a:lnTo>
                <a:lnTo>
                  <a:pt x="6611559" y="2820536"/>
                </a:lnTo>
                <a:lnTo>
                  <a:pt x="6611559" y="2820427"/>
                </a:lnTo>
                <a:lnTo>
                  <a:pt x="6611706" y="2820316"/>
                </a:lnTo>
                <a:lnTo>
                  <a:pt x="6611688" y="2817674"/>
                </a:lnTo>
                <a:lnTo>
                  <a:pt x="6611534" y="2816770"/>
                </a:lnTo>
                <a:lnTo>
                  <a:pt x="6611526" y="2815814"/>
                </a:lnTo>
                <a:lnTo>
                  <a:pt x="6609478" y="2804017"/>
                </a:lnTo>
                <a:lnTo>
                  <a:pt x="6608700" y="2800642"/>
                </a:lnTo>
                <a:lnTo>
                  <a:pt x="6603458" y="2775221"/>
                </a:lnTo>
                <a:lnTo>
                  <a:pt x="6601590" y="2765820"/>
                </a:lnTo>
                <a:close/>
                <a:moveTo>
                  <a:pt x="12238918" y="2765553"/>
                </a:moveTo>
                <a:lnTo>
                  <a:pt x="12246110" y="2782924"/>
                </a:lnTo>
                <a:lnTo>
                  <a:pt x="12247316" y="2785833"/>
                </a:lnTo>
                <a:lnTo>
                  <a:pt x="12151408" y="2810793"/>
                </a:lnTo>
                <a:lnTo>
                  <a:pt x="12151408" y="2810794"/>
                </a:lnTo>
                <a:lnTo>
                  <a:pt x="12247316" y="2785834"/>
                </a:lnTo>
                <a:lnTo>
                  <a:pt x="12247316" y="2785833"/>
                </a:lnTo>
                <a:lnTo>
                  <a:pt x="12247318" y="2785834"/>
                </a:lnTo>
                <a:close/>
                <a:moveTo>
                  <a:pt x="12536712" y="2765390"/>
                </a:moveTo>
                <a:lnTo>
                  <a:pt x="12536712" y="2765392"/>
                </a:lnTo>
                <a:lnTo>
                  <a:pt x="12541062" y="2776786"/>
                </a:lnTo>
                <a:lnTo>
                  <a:pt x="12541062" y="2776785"/>
                </a:lnTo>
                <a:close/>
                <a:moveTo>
                  <a:pt x="19997720" y="2755635"/>
                </a:moveTo>
                <a:cubicBezTo>
                  <a:pt x="20002568" y="2754903"/>
                  <a:pt x="20007228" y="2755505"/>
                  <a:pt x="20011264" y="2757669"/>
                </a:cubicBezTo>
                <a:cubicBezTo>
                  <a:pt x="20019336" y="2762001"/>
                  <a:pt x="20024900" y="2772587"/>
                  <a:pt x="20024428" y="2791292"/>
                </a:cubicBezTo>
                <a:cubicBezTo>
                  <a:pt x="20014444" y="2801706"/>
                  <a:pt x="19987916" y="2800237"/>
                  <a:pt x="19980496" y="2786122"/>
                </a:cubicBezTo>
                <a:cubicBezTo>
                  <a:pt x="19981352" y="2777943"/>
                  <a:pt x="19982208" y="2769769"/>
                  <a:pt x="19983064" y="2761592"/>
                </a:cubicBezTo>
                <a:cubicBezTo>
                  <a:pt x="19987840" y="2758429"/>
                  <a:pt x="19992872" y="2756365"/>
                  <a:pt x="19997720" y="2755635"/>
                </a:cubicBezTo>
                <a:close/>
                <a:moveTo>
                  <a:pt x="16398612" y="2749580"/>
                </a:moveTo>
                <a:lnTo>
                  <a:pt x="16398620" y="2749584"/>
                </a:lnTo>
                <a:lnTo>
                  <a:pt x="16398620" y="2749585"/>
                </a:lnTo>
                <a:lnTo>
                  <a:pt x="16419960" y="2765307"/>
                </a:lnTo>
                <a:lnTo>
                  <a:pt x="16398620" y="2749584"/>
                </a:lnTo>
                <a:lnTo>
                  <a:pt x="16398620" y="2749583"/>
                </a:lnTo>
                <a:close/>
                <a:moveTo>
                  <a:pt x="12517398" y="2747865"/>
                </a:moveTo>
                <a:lnTo>
                  <a:pt x="12517400" y="2747868"/>
                </a:lnTo>
                <a:lnTo>
                  <a:pt x="12534528" y="2759673"/>
                </a:lnTo>
                <a:lnTo>
                  <a:pt x="12535080" y="2761116"/>
                </a:lnTo>
                <a:lnTo>
                  <a:pt x="12534528" y="2759672"/>
                </a:lnTo>
                <a:cubicBezTo>
                  <a:pt x="12530704" y="2754709"/>
                  <a:pt x="12525116" y="2750631"/>
                  <a:pt x="12517398" y="2747865"/>
                </a:cubicBezTo>
                <a:close/>
                <a:moveTo>
                  <a:pt x="16061544" y="2746781"/>
                </a:moveTo>
                <a:cubicBezTo>
                  <a:pt x="16060180" y="2761575"/>
                  <a:pt x="16060116" y="2772823"/>
                  <a:pt x="16062472" y="2781643"/>
                </a:cubicBezTo>
                <a:lnTo>
                  <a:pt x="16062476" y="2781650"/>
                </a:lnTo>
                <a:lnTo>
                  <a:pt x="16062480" y="2781655"/>
                </a:lnTo>
                <a:lnTo>
                  <a:pt x="16076434" y="2799999"/>
                </a:lnTo>
                <a:lnTo>
                  <a:pt x="16076436" y="2799999"/>
                </a:lnTo>
                <a:lnTo>
                  <a:pt x="16062476" y="2781650"/>
                </a:lnTo>
                <a:lnTo>
                  <a:pt x="16062474" y="2781644"/>
                </a:lnTo>
                <a:lnTo>
                  <a:pt x="16062472" y="2781642"/>
                </a:lnTo>
                <a:close/>
                <a:moveTo>
                  <a:pt x="8365736" y="2746780"/>
                </a:moveTo>
                <a:lnTo>
                  <a:pt x="8365750" y="2746871"/>
                </a:lnTo>
                <a:lnTo>
                  <a:pt x="8367224" y="2748310"/>
                </a:lnTo>
                <a:lnTo>
                  <a:pt x="8397351" y="2779561"/>
                </a:lnTo>
                <a:lnTo>
                  <a:pt x="8370520" y="2751523"/>
                </a:lnTo>
                <a:lnTo>
                  <a:pt x="8367224" y="2748310"/>
                </a:lnTo>
                <a:close/>
                <a:moveTo>
                  <a:pt x="7228040" y="2745578"/>
                </a:moveTo>
                <a:lnTo>
                  <a:pt x="7228938" y="2745721"/>
                </a:lnTo>
                <a:lnTo>
                  <a:pt x="7228067" y="2745582"/>
                </a:lnTo>
                <a:close/>
                <a:moveTo>
                  <a:pt x="20178256" y="2744155"/>
                </a:moveTo>
                <a:cubicBezTo>
                  <a:pt x="20297608" y="2736945"/>
                  <a:pt x="20204496" y="2880135"/>
                  <a:pt x="20175560" y="2847490"/>
                </a:cubicBezTo>
                <a:cubicBezTo>
                  <a:pt x="20165916" y="2836608"/>
                  <a:pt x="20163400" y="2806195"/>
                  <a:pt x="20178256" y="2744155"/>
                </a:cubicBezTo>
                <a:close/>
                <a:moveTo>
                  <a:pt x="7196608" y="2740555"/>
                </a:moveTo>
                <a:lnTo>
                  <a:pt x="7197026" y="2740621"/>
                </a:lnTo>
                <a:lnTo>
                  <a:pt x="7228544" y="2744721"/>
                </a:lnTo>
                <a:lnTo>
                  <a:pt x="7228602" y="2744717"/>
                </a:lnTo>
                <a:close/>
                <a:moveTo>
                  <a:pt x="16391526" y="2739737"/>
                </a:moveTo>
                <a:lnTo>
                  <a:pt x="16392480" y="2740108"/>
                </a:lnTo>
                <a:lnTo>
                  <a:pt x="16393676" y="2740572"/>
                </a:lnTo>
                <a:lnTo>
                  <a:pt x="16401736" y="2743704"/>
                </a:lnTo>
                <a:lnTo>
                  <a:pt x="16395572" y="2741309"/>
                </a:lnTo>
                <a:lnTo>
                  <a:pt x="16393676" y="2740572"/>
                </a:lnTo>
                <a:close/>
                <a:moveTo>
                  <a:pt x="16389776" y="2739058"/>
                </a:moveTo>
                <a:lnTo>
                  <a:pt x="16389778" y="2739059"/>
                </a:lnTo>
                <a:lnTo>
                  <a:pt x="16389780" y="2739059"/>
                </a:lnTo>
                <a:close/>
                <a:moveTo>
                  <a:pt x="15003756" y="2735091"/>
                </a:moveTo>
                <a:lnTo>
                  <a:pt x="15003428" y="2735781"/>
                </a:lnTo>
                <a:lnTo>
                  <a:pt x="15003362" y="2735920"/>
                </a:lnTo>
                <a:lnTo>
                  <a:pt x="15002832" y="2737039"/>
                </a:lnTo>
                <a:lnTo>
                  <a:pt x="14996824" y="2749697"/>
                </a:lnTo>
                <a:cubicBezTo>
                  <a:pt x="14994562" y="2753089"/>
                  <a:pt x="14993432" y="2754785"/>
                  <a:pt x="14995748" y="2756092"/>
                </a:cubicBezTo>
                <a:cubicBezTo>
                  <a:pt x="14993432" y="2754785"/>
                  <a:pt x="14994562" y="2753089"/>
                  <a:pt x="14996824" y="2749696"/>
                </a:cubicBezTo>
                <a:lnTo>
                  <a:pt x="15002832" y="2737039"/>
                </a:lnTo>
                <a:lnTo>
                  <a:pt x="15003428" y="2735781"/>
                </a:lnTo>
                <a:lnTo>
                  <a:pt x="15003564" y="2735492"/>
                </a:lnTo>
                <a:close/>
                <a:moveTo>
                  <a:pt x="15610348" y="2734908"/>
                </a:moveTo>
                <a:lnTo>
                  <a:pt x="15609252" y="2744114"/>
                </a:lnTo>
                <a:lnTo>
                  <a:pt x="15609252" y="2744115"/>
                </a:lnTo>
                <a:close/>
                <a:moveTo>
                  <a:pt x="6401800" y="2733950"/>
                </a:moveTo>
                <a:lnTo>
                  <a:pt x="6401788" y="2733962"/>
                </a:lnTo>
                <a:lnTo>
                  <a:pt x="6432452" y="2738851"/>
                </a:lnTo>
                <a:cubicBezTo>
                  <a:pt x="6440138" y="2740076"/>
                  <a:pt x="6447822" y="2741301"/>
                  <a:pt x="6463196" y="2743751"/>
                </a:cubicBezTo>
                <a:cubicBezTo>
                  <a:pt x="6463196" y="2743751"/>
                  <a:pt x="6478558" y="2746200"/>
                  <a:pt x="6493930" y="2748653"/>
                </a:cubicBezTo>
                <a:cubicBezTo>
                  <a:pt x="6509296" y="2751101"/>
                  <a:pt x="6555398" y="2758450"/>
                  <a:pt x="6586138" y="2763348"/>
                </a:cubicBezTo>
                <a:lnTo>
                  <a:pt x="6601464" y="2765791"/>
                </a:lnTo>
                <a:lnTo>
                  <a:pt x="6601472" y="2765778"/>
                </a:lnTo>
                <a:lnTo>
                  <a:pt x="6586230" y="2763348"/>
                </a:lnTo>
                <a:cubicBezTo>
                  <a:pt x="6555494" y="2758450"/>
                  <a:pt x="6509392" y="2751101"/>
                  <a:pt x="6494026" y="2748653"/>
                </a:cubicBezTo>
                <a:cubicBezTo>
                  <a:pt x="6478654" y="2746200"/>
                  <a:pt x="6463290" y="2743751"/>
                  <a:pt x="6463290" y="2743751"/>
                </a:cubicBezTo>
                <a:cubicBezTo>
                  <a:pt x="6432552" y="2738851"/>
                  <a:pt x="6432552" y="2738851"/>
                  <a:pt x="6401800" y="2733950"/>
                </a:cubicBezTo>
                <a:close/>
                <a:moveTo>
                  <a:pt x="6776012" y="2733578"/>
                </a:moveTo>
                <a:cubicBezTo>
                  <a:pt x="6773282" y="2763163"/>
                  <a:pt x="6768072" y="2777344"/>
                  <a:pt x="6761626" y="2783822"/>
                </a:cubicBezTo>
                <a:lnTo>
                  <a:pt x="6751206" y="2788717"/>
                </a:lnTo>
                <a:lnTo>
                  <a:pt x="6751328" y="2788727"/>
                </a:lnTo>
                <a:cubicBezTo>
                  <a:pt x="6758706" y="2788025"/>
                  <a:pt x="6765456" y="2783472"/>
                  <a:pt x="6770352" y="2767366"/>
                </a:cubicBezTo>
                <a:lnTo>
                  <a:pt x="6776149" y="2733600"/>
                </a:lnTo>
                <a:close/>
                <a:moveTo>
                  <a:pt x="12280900" y="2725821"/>
                </a:moveTo>
                <a:lnTo>
                  <a:pt x="12275684" y="2734396"/>
                </a:lnTo>
                <a:lnTo>
                  <a:pt x="12252788" y="2759319"/>
                </a:lnTo>
                <a:lnTo>
                  <a:pt x="12252766" y="2759344"/>
                </a:lnTo>
                <a:lnTo>
                  <a:pt x="12238916" y="2765551"/>
                </a:lnTo>
                <a:lnTo>
                  <a:pt x="12238916" y="2765552"/>
                </a:lnTo>
                <a:lnTo>
                  <a:pt x="12252766" y="2759345"/>
                </a:lnTo>
                <a:lnTo>
                  <a:pt x="12252780" y="2759332"/>
                </a:lnTo>
                <a:lnTo>
                  <a:pt x="12252788" y="2759319"/>
                </a:lnTo>
                <a:lnTo>
                  <a:pt x="12252800" y="2759308"/>
                </a:lnTo>
                <a:lnTo>
                  <a:pt x="12275684" y="2734399"/>
                </a:lnTo>
                <a:lnTo>
                  <a:pt x="12275684" y="2734396"/>
                </a:lnTo>
                <a:lnTo>
                  <a:pt x="12275692" y="2734391"/>
                </a:lnTo>
                <a:lnTo>
                  <a:pt x="12280894" y="2725831"/>
                </a:lnTo>
                <a:close/>
                <a:moveTo>
                  <a:pt x="11115096" y="2712324"/>
                </a:moveTo>
                <a:lnTo>
                  <a:pt x="11115796" y="2712695"/>
                </a:lnTo>
                <a:lnTo>
                  <a:pt x="11115796" y="2712694"/>
                </a:lnTo>
                <a:close/>
                <a:moveTo>
                  <a:pt x="6637798" y="2711527"/>
                </a:moveTo>
                <a:lnTo>
                  <a:pt x="6637890" y="2711565"/>
                </a:lnTo>
                <a:lnTo>
                  <a:pt x="6687620" y="2719490"/>
                </a:lnTo>
                <a:lnTo>
                  <a:pt x="6699148" y="2721328"/>
                </a:lnTo>
                <a:cubicBezTo>
                  <a:pt x="6699148" y="2721328"/>
                  <a:pt x="6729898" y="2726229"/>
                  <a:pt x="6729898" y="2726229"/>
                </a:cubicBezTo>
                <a:lnTo>
                  <a:pt x="6729914" y="2726204"/>
                </a:lnTo>
                <a:lnTo>
                  <a:pt x="6714685" y="2723779"/>
                </a:lnTo>
                <a:cubicBezTo>
                  <a:pt x="6706998" y="2722553"/>
                  <a:pt x="6699310" y="2721328"/>
                  <a:pt x="6699310" y="2721328"/>
                </a:cubicBezTo>
                <a:lnTo>
                  <a:pt x="6687774" y="2719490"/>
                </a:lnTo>
                <a:close/>
                <a:moveTo>
                  <a:pt x="14450098" y="2710281"/>
                </a:moveTo>
                <a:lnTo>
                  <a:pt x="14446676" y="2713263"/>
                </a:lnTo>
                <a:lnTo>
                  <a:pt x="14441160" y="2716496"/>
                </a:lnTo>
                <a:lnTo>
                  <a:pt x="14440128" y="2719122"/>
                </a:lnTo>
                <a:lnTo>
                  <a:pt x="14441160" y="2716497"/>
                </a:lnTo>
                <a:lnTo>
                  <a:pt x="14446676" y="2713264"/>
                </a:lnTo>
                <a:lnTo>
                  <a:pt x="14450098" y="2710282"/>
                </a:lnTo>
                <a:lnTo>
                  <a:pt x="14450950" y="2712530"/>
                </a:lnTo>
                <a:lnTo>
                  <a:pt x="14450950" y="2712529"/>
                </a:lnTo>
                <a:close/>
                <a:moveTo>
                  <a:pt x="16259536" y="2709431"/>
                </a:moveTo>
                <a:lnTo>
                  <a:pt x="16259536" y="2709433"/>
                </a:lnTo>
                <a:lnTo>
                  <a:pt x="16260908" y="2712542"/>
                </a:lnTo>
                <a:lnTo>
                  <a:pt x="16260908" y="2712544"/>
                </a:lnTo>
                <a:close/>
                <a:moveTo>
                  <a:pt x="8544554" y="2708961"/>
                </a:moveTo>
                <a:lnTo>
                  <a:pt x="8538726" y="2711695"/>
                </a:lnTo>
                <a:lnTo>
                  <a:pt x="8544554" y="2708962"/>
                </a:lnTo>
                <a:close/>
                <a:moveTo>
                  <a:pt x="13352992" y="2706740"/>
                </a:moveTo>
                <a:lnTo>
                  <a:pt x="13382004" y="2818418"/>
                </a:lnTo>
                <a:lnTo>
                  <a:pt x="13415092" y="2873028"/>
                </a:lnTo>
                <a:lnTo>
                  <a:pt x="13382004" y="2818417"/>
                </a:lnTo>
                <a:close/>
                <a:moveTo>
                  <a:pt x="11100933" y="2703571"/>
                </a:moveTo>
                <a:lnTo>
                  <a:pt x="11105729" y="2707362"/>
                </a:lnTo>
                <a:lnTo>
                  <a:pt x="11105734" y="2707363"/>
                </a:lnTo>
                <a:close/>
                <a:moveTo>
                  <a:pt x="15036188" y="2703430"/>
                </a:moveTo>
                <a:cubicBezTo>
                  <a:pt x="15036188" y="2703430"/>
                  <a:pt x="15036808" y="2707282"/>
                  <a:pt x="15037256" y="2712982"/>
                </a:cubicBezTo>
                <a:lnTo>
                  <a:pt x="15037300" y="2733629"/>
                </a:lnTo>
                <a:cubicBezTo>
                  <a:pt x="15037980" y="2726232"/>
                  <a:pt x="15037704" y="2718682"/>
                  <a:pt x="15037256" y="2712981"/>
                </a:cubicBezTo>
                <a:close/>
                <a:moveTo>
                  <a:pt x="7340398" y="2703429"/>
                </a:moveTo>
                <a:lnTo>
                  <a:pt x="7340398" y="2703444"/>
                </a:lnTo>
                <a:lnTo>
                  <a:pt x="7432512" y="2718130"/>
                </a:lnTo>
                <a:lnTo>
                  <a:pt x="7432592" y="2718128"/>
                </a:lnTo>
                <a:close/>
                <a:moveTo>
                  <a:pt x="6743652" y="2703063"/>
                </a:moveTo>
                <a:lnTo>
                  <a:pt x="6743604" y="2703116"/>
                </a:lnTo>
                <a:lnTo>
                  <a:pt x="6749458" y="2705764"/>
                </a:lnTo>
                <a:lnTo>
                  <a:pt x="6744204" y="2719122"/>
                </a:lnTo>
                <a:cubicBezTo>
                  <a:pt x="6744646" y="2724824"/>
                  <a:pt x="6749118" y="2729290"/>
                  <a:pt x="6760640" y="2731127"/>
                </a:cubicBezTo>
                <a:lnTo>
                  <a:pt x="6760612" y="2731000"/>
                </a:lnTo>
                <a:lnTo>
                  <a:pt x="6744348" y="2719123"/>
                </a:lnTo>
                <a:lnTo>
                  <a:pt x="6749586" y="2705820"/>
                </a:lnTo>
                <a:lnTo>
                  <a:pt x="6749458" y="2705764"/>
                </a:lnTo>
                <a:lnTo>
                  <a:pt x="6749484" y="2705702"/>
                </a:lnTo>
                <a:close/>
                <a:moveTo>
                  <a:pt x="11099144" y="2702174"/>
                </a:moveTo>
                <a:lnTo>
                  <a:pt x="11099144" y="2702175"/>
                </a:lnTo>
                <a:lnTo>
                  <a:pt x="11099181" y="2702185"/>
                </a:lnTo>
                <a:lnTo>
                  <a:pt x="11099181" y="2702184"/>
                </a:lnTo>
                <a:close/>
                <a:moveTo>
                  <a:pt x="7309654" y="2698531"/>
                </a:moveTo>
                <a:lnTo>
                  <a:pt x="7309556" y="2698642"/>
                </a:lnTo>
                <a:lnTo>
                  <a:pt x="7308848" y="2731016"/>
                </a:lnTo>
                <a:lnTo>
                  <a:pt x="7306530" y="2738339"/>
                </a:lnTo>
                <a:lnTo>
                  <a:pt x="7302984" y="2746422"/>
                </a:lnTo>
                <a:lnTo>
                  <a:pt x="7299588" y="2751943"/>
                </a:lnTo>
                <a:lnTo>
                  <a:pt x="7299602" y="2752150"/>
                </a:lnTo>
                <a:lnTo>
                  <a:pt x="7298692" y="2753676"/>
                </a:lnTo>
                <a:lnTo>
                  <a:pt x="7299768" y="2754014"/>
                </a:lnTo>
                <a:lnTo>
                  <a:pt x="7299960" y="2756092"/>
                </a:lnTo>
                <a:lnTo>
                  <a:pt x="7319284" y="2760099"/>
                </a:lnTo>
                <a:lnTo>
                  <a:pt x="7319472" y="2760156"/>
                </a:lnTo>
                <a:lnTo>
                  <a:pt x="7319500" y="2760143"/>
                </a:lnTo>
                <a:lnTo>
                  <a:pt x="7319284" y="2760099"/>
                </a:lnTo>
                <a:lnTo>
                  <a:pt x="7318924" y="2759986"/>
                </a:lnTo>
                <a:lnTo>
                  <a:pt x="7300154" y="2756093"/>
                </a:lnTo>
                <a:lnTo>
                  <a:pt x="7299966" y="2754074"/>
                </a:lnTo>
                <a:lnTo>
                  <a:pt x="7299768" y="2754014"/>
                </a:lnTo>
                <a:lnTo>
                  <a:pt x="7299766" y="2753954"/>
                </a:lnTo>
                <a:lnTo>
                  <a:pt x="7298880" y="2753676"/>
                </a:lnTo>
                <a:lnTo>
                  <a:pt x="7299630" y="2752424"/>
                </a:lnTo>
                <a:lnTo>
                  <a:pt x="7299602" y="2752150"/>
                </a:lnTo>
                <a:lnTo>
                  <a:pt x="7302810" y="2746814"/>
                </a:lnTo>
                <a:lnTo>
                  <a:pt x="7302984" y="2746422"/>
                </a:lnTo>
                <a:lnTo>
                  <a:pt x="7303654" y="2745341"/>
                </a:lnTo>
                <a:lnTo>
                  <a:pt x="7306012" y="2739955"/>
                </a:lnTo>
                <a:lnTo>
                  <a:pt x="7306530" y="2738339"/>
                </a:lnTo>
                <a:lnTo>
                  <a:pt x="7307244" y="2736702"/>
                </a:lnTo>
                <a:lnTo>
                  <a:pt x="7308834" y="2731675"/>
                </a:lnTo>
                <a:lnTo>
                  <a:pt x="7308848" y="2731016"/>
                </a:lnTo>
                <a:lnTo>
                  <a:pt x="7309070" y="2730328"/>
                </a:lnTo>
                <a:lnTo>
                  <a:pt x="7309708" y="2700942"/>
                </a:lnTo>
                <a:close/>
                <a:moveTo>
                  <a:pt x="7622410" y="2688356"/>
                </a:moveTo>
                <a:lnTo>
                  <a:pt x="7637780" y="2690807"/>
                </a:lnTo>
                <a:cubicBezTo>
                  <a:pt x="7637780" y="2690807"/>
                  <a:pt x="7653148" y="2693260"/>
                  <a:pt x="7653148" y="2693260"/>
                </a:cubicBezTo>
                <a:lnTo>
                  <a:pt x="7791498" y="2715305"/>
                </a:lnTo>
                <a:cubicBezTo>
                  <a:pt x="7837618" y="2722657"/>
                  <a:pt x="7837618" y="2722657"/>
                  <a:pt x="7883762" y="2730008"/>
                </a:cubicBezTo>
                <a:cubicBezTo>
                  <a:pt x="7899114" y="2732457"/>
                  <a:pt x="7899114" y="2732457"/>
                  <a:pt x="7914482" y="2734907"/>
                </a:cubicBezTo>
                <a:cubicBezTo>
                  <a:pt x="7911602" y="2734448"/>
                  <a:pt x="7910689" y="2736413"/>
                  <a:pt x="7911718" y="2740007"/>
                </a:cubicBezTo>
                <a:lnTo>
                  <a:pt x="7913590" y="2743160"/>
                </a:lnTo>
                <a:lnTo>
                  <a:pt x="7913478" y="2744114"/>
                </a:lnTo>
                <a:lnTo>
                  <a:pt x="7915984" y="2747161"/>
                </a:lnTo>
                <a:lnTo>
                  <a:pt x="7920582" y="2754879"/>
                </a:lnTo>
                <a:lnTo>
                  <a:pt x="7925266" y="2758484"/>
                </a:lnTo>
                <a:lnTo>
                  <a:pt x="7932968" y="2767862"/>
                </a:lnTo>
                <a:lnTo>
                  <a:pt x="7971838" y="2794303"/>
                </a:lnTo>
                <a:lnTo>
                  <a:pt x="7972508" y="2794826"/>
                </a:lnTo>
                <a:lnTo>
                  <a:pt x="8031816" y="2813654"/>
                </a:lnTo>
                <a:lnTo>
                  <a:pt x="8031990" y="2813681"/>
                </a:lnTo>
                <a:cubicBezTo>
                  <a:pt x="8008942" y="2810006"/>
                  <a:pt x="7989128" y="2803091"/>
                  <a:pt x="7972594" y="2794826"/>
                </a:cubicBezTo>
                <a:lnTo>
                  <a:pt x="7971838" y="2794303"/>
                </a:lnTo>
                <a:lnTo>
                  <a:pt x="7970280" y="2793106"/>
                </a:lnTo>
                <a:lnTo>
                  <a:pt x="7933172" y="2767863"/>
                </a:lnTo>
                <a:lnTo>
                  <a:pt x="7925818" y="2758908"/>
                </a:lnTo>
                <a:lnTo>
                  <a:pt x="7925266" y="2758484"/>
                </a:lnTo>
                <a:lnTo>
                  <a:pt x="7924918" y="2758060"/>
                </a:lnTo>
                <a:lnTo>
                  <a:pt x="7920788" y="2754880"/>
                </a:lnTo>
                <a:lnTo>
                  <a:pt x="7916736" y="2748079"/>
                </a:lnTo>
                <a:lnTo>
                  <a:pt x="7915984" y="2747161"/>
                </a:lnTo>
                <a:lnTo>
                  <a:pt x="7915426" y="2746236"/>
                </a:lnTo>
                <a:lnTo>
                  <a:pt x="7913684" y="2744115"/>
                </a:lnTo>
                <a:lnTo>
                  <a:pt x="7913762" y="2743452"/>
                </a:lnTo>
                <a:lnTo>
                  <a:pt x="7913590" y="2743160"/>
                </a:lnTo>
                <a:lnTo>
                  <a:pt x="7913628" y="2742849"/>
                </a:lnTo>
                <a:lnTo>
                  <a:pt x="7911940" y="2740007"/>
                </a:lnTo>
                <a:lnTo>
                  <a:pt x="7914544" y="2735196"/>
                </a:lnTo>
                <a:lnTo>
                  <a:pt x="7914580" y="2734907"/>
                </a:lnTo>
                <a:cubicBezTo>
                  <a:pt x="7899212" y="2732457"/>
                  <a:pt x="7899212" y="2732457"/>
                  <a:pt x="7883848" y="2730008"/>
                </a:cubicBezTo>
                <a:cubicBezTo>
                  <a:pt x="7837722" y="2722657"/>
                  <a:pt x="7837722" y="2722657"/>
                  <a:pt x="7791610" y="2715305"/>
                </a:cubicBezTo>
                <a:lnTo>
                  <a:pt x="7653248" y="2693260"/>
                </a:lnTo>
                <a:cubicBezTo>
                  <a:pt x="7653248" y="2693260"/>
                  <a:pt x="7637870" y="2690807"/>
                  <a:pt x="7637870" y="2690807"/>
                </a:cubicBezTo>
                <a:lnTo>
                  <a:pt x="7622552" y="2688363"/>
                </a:lnTo>
                <a:close/>
                <a:moveTo>
                  <a:pt x="15330516" y="2682798"/>
                </a:moveTo>
                <a:lnTo>
                  <a:pt x="15327040" y="2688810"/>
                </a:lnTo>
                <a:cubicBezTo>
                  <a:pt x="15325032" y="2689428"/>
                  <a:pt x="15322152" y="2688969"/>
                  <a:pt x="15318312" y="2688356"/>
                </a:cubicBezTo>
                <a:lnTo>
                  <a:pt x="15318316" y="2688357"/>
                </a:lnTo>
                <a:lnTo>
                  <a:pt x="15327040" y="2688811"/>
                </a:lnTo>
                <a:lnTo>
                  <a:pt x="15330516" y="2682799"/>
                </a:lnTo>
                <a:close/>
                <a:moveTo>
                  <a:pt x="11072997" y="2681508"/>
                </a:moveTo>
                <a:lnTo>
                  <a:pt x="11099002" y="2702068"/>
                </a:lnTo>
                <a:lnTo>
                  <a:pt x="11099002" y="2702067"/>
                </a:lnTo>
                <a:close/>
                <a:moveTo>
                  <a:pt x="14897852" y="2681379"/>
                </a:moveTo>
                <a:lnTo>
                  <a:pt x="14857904" y="2684196"/>
                </a:lnTo>
                <a:lnTo>
                  <a:pt x="14853552" y="2702428"/>
                </a:lnTo>
                <a:cubicBezTo>
                  <a:pt x="14841976" y="2753265"/>
                  <a:pt x="14827274" y="2810065"/>
                  <a:pt x="14796712" y="2828501"/>
                </a:cubicBezTo>
                <a:lnTo>
                  <a:pt x="14795252" y="2828939"/>
                </a:lnTo>
                <a:lnTo>
                  <a:pt x="14795252" y="2828940"/>
                </a:lnTo>
                <a:lnTo>
                  <a:pt x="14796712" y="2828502"/>
                </a:lnTo>
                <a:cubicBezTo>
                  <a:pt x="14827274" y="2810066"/>
                  <a:pt x="14841976" y="2753266"/>
                  <a:pt x="14853552" y="2702429"/>
                </a:cubicBezTo>
                <a:lnTo>
                  <a:pt x="14857904" y="2684197"/>
                </a:lnTo>
                <a:lnTo>
                  <a:pt x="14897852" y="2681380"/>
                </a:lnTo>
                <a:lnTo>
                  <a:pt x="14913226" y="2683833"/>
                </a:lnTo>
                <a:lnTo>
                  <a:pt x="14928598" y="2686282"/>
                </a:lnTo>
                <a:lnTo>
                  <a:pt x="14943964" y="2688732"/>
                </a:lnTo>
                <a:lnTo>
                  <a:pt x="14959338" y="2691180"/>
                </a:lnTo>
                <a:lnTo>
                  <a:pt x="14974704" y="2693630"/>
                </a:lnTo>
                <a:lnTo>
                  <a:pt x="14974704" y="2693629"/>
                </a:lnTo>
                <a:lnTo>
                  <a:pt x="14959338" y="2691179"/>
                </a:lnTo>
                <a:lnTo>
                  <a:pt x="14943964" y="2688731"/>
                </a:lnTo>
                <a:lnTo>
                  <a:pt x="14928598" y="2686281"/>
                </a:lnTo>
                <a:lnTo>
                  <a:pt x="14913226" y="2683832"/>
                </a:lnTo>
                <a:close/>
                <a:moveTo>
                  <a:pt x="7201922" y="2681379"/>
                </a:moveTo>
                <a:cubicBezTo>
                  <a:pt x="7186542" y="2678929"/>
                  <a:pt x="7171796" y="2680331"/>
                  <a:pt x="7157026" y="2684545"/>
                </a:cubicBezTo>
                <a:lnTo>
                  <a:pt x="7155176" y="2685368"/>
                </a:lnTo>
                <a:lnTo>
                  <a:pt x="7123654" y="2698333"/>
                </a:lnTo>
                <a:lnTo>
                  <a:pt x="7116052" y="2702798"/>
                </a:lnTo>
                <a:lnTo>
                  <a:pt x="7112052" y="2704583"/>
                </a:lnTo>
                <a:lnTo>
                  <a:pt x="7098080" y="2713351"/>
                </a:lnTo>
                <a:lnTo>
                  <a:pt x="7088480" y="2718980"/>
                </a:lnTo>
                <a:lnTo>
                  <a:pt x="7017893" y="2763306"/>
                </a:lnTo>
                <a:lnTo>
                  <a:pt x="7006560" y="2770329"/>
                </a:lnTo>
                <a:cubicBezTo>
                  <a:pt x="7021928" y="2772777"/>
                  <a:pt x="7006560" y="2770329"/>
                  <a:pt x="7037294" y="2775227"/>
                </a:cubicBezTo>
                <a:cubicBezTo>
                  <a:pt x="7068038" y="2780127"/>
                  <a:pt x="7083414" y="2782579"/>
                  <a:pt x="7083414" y="2782579"/>
                </a:cubicBezTo>
                <a:cubicBezTo>
                  <a:pt x="7083414" y="2782579"/>
                  <a:pt x="7077950" y="2841749"/>
                  <a:pt x="7139422" y="2851548"/>
                </a:cubicBezTo>
                <a:lnTo>
                  <a:pt x="7158640" y="2854613"/>
                </a:lnTo>
                <a:cubicBezTo>
                  <a:pt x="7168250" y="2856144"/>
                  <a:pt x="7178816" y="2857829"/>
                  <a:pt x="7186978" y="2859130"/>
                </a:cubicBezTo>
                <a:lnTo>
                  <a:pt x="7199680" y="2861155"/>
                </a:lnTo>
                <a:lnTo>
                  <a:pt x="7201058" y="2861351"/>
                </a:lnTo>
                <a:cubicBezTo>
                  <a:pt x="7201058" y="2861351"/>
                  <a:pt x="7178002" y="2857675"/>
                  <a:pt x="7158782" y="2854613"/>
                </a:cubicBezTo>
                <a:lnTo>
                  <a:pt x="7139568" y="2851548"/>
                </a:lnTo>
                <a:cubicBezTo>
                  <a:pt x="7078096" y="2841749"/>
                  <a:pt x="7083558" y="2782579"/>
                  <a:pt x="7083558" y="2782579"/>
                </a:cubicBezTo>
                <a:cubicBezTo>
                  <a:pt x="7083558" y="2782579"/>
                  <a:pt x="7068182" y="2780127"/>
                  <a:pt x="7037435" y="2775227"/>
                </a:cubicBezTo>
                <a:cubicBezTo>
                  <a:pt x="7006708" y="2770329"/>
                  <a:pt x="7022080" y="2772777"/>
                  <a:pt x="7006708" y="2770329"/>
                </a:cubicBezTo>
                <a:lnTo>
                  <a:pt x="7017893" y="2763306"/>
                </a:lnTo>
                <a:lnTo>
                  <a:pt x="7032330" y="2754363"/>
                </a:lnTo>
                <a:lnTo>
                  <a:pt x="7088672" y="2718981"/>
                </a:lnTo>
                <a:lnTo>
                  <a:pt x="7095268" y="2715112"/>
                </a:lnTo>
                <a:lnTo>
                  <a:pt x="7098080" y="2713351"/>
                </a:lnTo>
                <a:lnTo>
                  <a:pt x="7101160" y="2711542"/>
                </a:lnTo>
                <a:lnTo>
                  <a:pt x="7112248" y="2704584"/>
                </a:lnTo>
                <a:lnTo>
                  <a:pt x="7115420" y="2703168"/>
                </a:lnTo>
                <a:lnTo>
                  <a:pt x="7116052" y="2702798"/>
                </a:lnTo>
                <a:lnTo>
                  <a:pt x="7116878" y="2702429"/>
                </a:lnTo>
                <a:lnTo>
                  <a:pt x="7123854" y="2698333"/>
                </a:lnTo>
                <a:lnTo>
                  <a:pt x="7152756" y="2686446"/>
                </a:lnTo>
                <a:lnTo>
                  <a:pt x="7155176" y="2685368"/>
                </a:lnTo>
                <a:lnTo>
                  <a:pt x="7157178" y="2684545"/>
                </a:lnTo>
                <a:lnTo>
                  <a:pt x="7201964" y="2681387"/>
                </a:lnTo>
                <a:close/>
                <a:moveTo>
                  <a:pt x="20579360" y="2676836"/>
                </a:moveTo>
                <a:cubicBezTo>
                  <a:pt x="20622240" y="2729081"/>
                  <a:pt x="20709864" y="2719739"/>
                  <a:pt x="20734560" y="2805865"/>
                </a:cubicBezTo>
                <a:cubicBezTo>
                  <a:pt x="20721608" y="2879041"/>
                  <a:pt x="20745976" y="2905843"/>
                  <a:pt x="20750412" y="2953422"/>
                </a:cubicBezTo>
                <a:lnTo>
                  <a:pt x="20687108" y="3093797"/>
                </a:lnTo>
                <a:lnTo>
                  <a:pt x="20708000" y="3117375"/>
                </a:lnTo>
                <a:lnTo>
                  <a:pt x="20705052" y="3152288"/>
                </a:lnTo>
                <a:lnTo>
                  <a:pt x="20709780" y="3145837"/>
                </a:lnTo>
                <a:cubicBezTo>
                  <a:pt x="20719564" y="3139495"/>
                  <a:pt x="20730764" y="3136763"/>
                  <a:pt x="20743108" y="3139777"/>
                </a:cubicBezTo>
                <a:cubicBezTo>
                  <a:pt x="20741612" y="3220991"/>
                  <a:pt x="20702496" y="3228920"/>
                  <a:pt x="20666792" y="3243509"/>
                </a:cubicBezTo>
                <a:lnTo>
                  <a:pt x="20675644" y="3194427"/>
                </a:lnTo>
                <a:lnTo>
                  <a:pt x="20650120" y="3156689"/>
                </a:lnTo>
                <a:lnTo>
                  <a:pt x="20651880" y="3131457"/>
                </a:lnTo>
                <a:lnTo>
                  <a:pt x="20638760" y="3145402"/>
                </a:lnTo>
                <a:cubicBezTo>
                  <a:pt x="20620984" y="3158350"/>
                  <a:pt x="20601512" y="3166535"/>
                  <a:pt x="20580436" y="3168009"/>
                </a:cubicBezTo>
                <a:cubicBezTo>
                  <a:pt x="20511156" y="3173132"/>
                  <a:pt x="20484884" y="3103573"/>
                  <a:pt x="20426192" y="3060361"/>
                </a:cubicBezTo>
                <a:cubicBezTo>
                  <a:pt x="20439144" y="2987183"/>
                  <a:pt x="20411464" y="2963848"/>
                  <a:pt x="20397056" y="2926656"/>
                </a:cubicBezTo>
                <a:cubicBezTo>
                  <a:pt x="20421880" y="2885851"/>
                  <a:pt x="20425660" y="2814777"/>
                  <a:pt x="20442884" y="2759514"/>
                </a:cubicBezTo>
                <a:cubicBezTo>
                  <a:pt x="20492864" y="2737227"/>
                  <a:pt x="20529384" y="2699125"/>
                  <a:pt x="20579360" y="2676836"/>
                </a:cubicBezTo>
                <a:close/>
                <a:moveTo>
                  <a:pt x="13306640" y="2673624"/>
                </a:moveTo>
                <a:cubicBezTo>
                  <a:pt x="13308304" y="2691095"/>
                  <a:pt x="13322164" y="2702563"/>
                  <a:pt x="13339988" y="2707674"/>
                </a:cubicBezTo>
                <a:lnTo>
                  <a:pt x="13339988" y="2707674"/>
                </a:lnTo>
                <a:lnTo>
                  <a:pt x="13317254" y="2695284"/>
                </a:lnTo>
                <a:lnTo>
                  <a:pt x="13317254" y="2695283"/>
                </a:lnTo>
                <a:lnTo>
                  <a:pt x="13317254" y="2695283"/>
                </a:lnTo>
                <a:close/>
                <a:moveTo>
                  <a:pt x="6766260" y="2671955"/>
                </a:moveTo>
                <a:lnTo>
                  <a:pt x="6766254" y="2671980"/>
                </a:lnTo>
                <a:lnTo>
                  <a:pt x="6781468" y="2674405"/>
                </a:lnTo>
                <a:lnTo>
                  <a:pt x="6858314" y="2686658"/>
                </a:lnTo>
                <a:lnTo>
                  <a:pt x="6858464" y="2686656"/>
                </a:lnTo>
                <a:lnTo>
                  <a:pt x="6781630" y="2674405"/>
                </a:lnTo>
                <a:cubicBezTo>
                  <a:pt x="6766260" y="2671955"/>
                  <a:pt x="6766260" y="2671955"/>
                  <a:pt x="6766260" y="2671955"/>
                </a:cubicBezTo>
                <a:close/>
                <a:moveTo>
                  <a:pt x="3366222" y="2670424"/>
                </a:moveTo>
                <a:cubicBezTo>
                  <a:pt x="3366222" y="2670424"/>
                  <a:pt x="3369722" y="2674735"/>
                  <a:pt x="3376894" y="2681508"/>
                </a:cubicBezTo>
                <a:lnTo>
                  <a:pt x="3378470" y="2682751"/>
                </a:lnTo>
                <a:lnTo>
                  <a:pt x="3399380" y="2700120"/>
                </a:lnTo>
                <a:lnTo>
                  <a:pt x="3404642" y="2703441"/>
                </a:lnTo>
                <a:lnTo>
                  <a:pt x="3409602" y="2707361"/>
                </a:lnTo>
                <a:lnTo>
                  <a:pt x="3417372" y="2711477"/>
                </a:lnTo>
                <a:lnTo>
                  <a:pt x="3434614" y="2722360"/>
                </a:lnTo>
                <a:lnTo>
                  <a:pt x="3453532" y="2730626"/>
                </a:lnTo>
                <a:lnTo>
                  <a:pt x="3465362" y="2736890"/>
                </a:lnTo>
                <a:lnTo>
                  <a:pt x="3472209" y="2738787"/>
                </a:lnTo>
                <a:lnTo>
                  <a:pt x="3483102" y="2743546"/>
                </a:lnTo>
                <a:lnTo>
                  <a:pt x="3544504" y="2758805"/>
                </a:lnTo>
                <a:lnTo>
                  <a:pt x="3545204" y="2758999"/>
                </a:lnTo>
                <a:cubicBezTo>
                  <a:pt x="3545204" y="2758999"/>
                  <a:pt x="3514461" y="2754097"/>
                  <a:pt x="3509004" y="2813270"/>
                </a:cubicBezTo>
                <a:cubicBezTo>
                  <a:pt x="3585854" y="2825519"/>
                  <a:pt x="3585854" y="2825519"/>
                  <a:pt x="3678074" y="2840220"/>
                </a:cubicBezTo>
                <a:lnTo>
                  <a:pt x="3693438" y="2842669"/>
                </a:lnTo>
                <a:lnTo>
                  <a:pt x="3693432" y="2842656"/>
                </a:lnTo>
                <a:lnTo>
                  <a:pt x="3678151" y="2840220"/>
                </a:lnTo>
                <a:cubicBezTo>
                  <a:pt x="3585934" y="2825519"/>
                  <a:pt x="3585934" y="2825519"/>
                  <a:pt x="3509082" y="2813270"/>
                </a:cubicBezTo>
                <a:cubicBezTo>
                  <a:pt x="3514540" y="2754097"/>
                  <a:pt x="3545284" y="2758999"/>
                  <a:pt x="3545284" y="2758999"/>
                </a:cubicBezTo>
                <a:lnTo>
                  <a:pt x="3544504" y="2758805"/>
                </a:lnTo>
                <a:lnTo>
                  <a:pt x="3543120" y="2758422"/>
                </a:lnTo>
                <a:lnTo>
                  <a:pt x="3483260" y="2743546"/>
                </a:lnTo>
                <a:lnTo>
                  <a:pt x="3472638" y="2738906"/>
                </a:lnTo>
                <a:lnTo>
                  <a:pt x="3472209" y="2738787"/>
                </a:lnTo>
                <a:lnTo>
                  <a:pt x="3471940" y="2738670"/>
                </a:lnTo>
                <a:lnTo>
                  <a:pt x="3465520" y="2736891"/>
                </a:lnTo>
                <a:lnTo>
                  <a:pt x="3454430" y="2731019"/>
                </a:lnTo>
                <a:lnTo>
                  <a:pt x="3453532" y="2730626"/>
                </a:lnTo>
                <a:lnTo>
                  <a:pt x="3452776" y="2730226"/>
                </a:lnTo>
                <a:lnTo>
                  <a:pt x="3434774" y="2722361"/>
                </a:lnTo>
                <a:lnTo>
                  <a:pt x="3418369" y="2712006"/>
                </a:lnTo>
                <a:lnTo>
                  <a:pt x="3417372" y="2711477"/>
                </a:lnTo>
                <a:lnTo>
                  <a:pt x="3416518" y="2710937"/>
                </a:lnTo>
                <a:lnTo>
                  <a:pt x="3409768" y="2707361"/>
                </a:lnTo>
                <a:lnTo>
                  <a:pt x="3405458" y="2703955"/>
                </a:lnTo>
                <a:lnTo>
                  <a:pt x="3404642" y="2703441"/>
                </a:lnTo>
                <a:lnTo>
                  <a:pt x="3403970" y="2702911"/>
                </a:lnTo>
                <a:lnTo>
                  <a:pt x="3399550" y="2700120"/>
                </a:lnTo>
                <a:lnTo>
                  <a:pt x="3382030" y="2685566"/>
                </a:lnTo>
                <a:lnTo>
                  <a:pt x="3378470" y="2682751"/>
                </a:lnTo>
                <a:lnTo>
                  <a:pt x="3376972" y="2681508"/>
                </a:lnTo>
                <a:lnTo>
                  <a:pt x="3366312" y="2670439"/>
                </a:lnTo>
                <a:close/>
                <a:moveTo>
                  <a:pt x="11258138" y="2667465"/>
                </a:moveTo>
                <a:cubicBezTo>
                  <a:pt x="11252372" y="2666545"/>
                  <a:pt x="11252329" y="2674981"/>
                  <a:pt x="11256139" y="2686141"/>
                </a:cubicBezTo>
                <a:lnTo>
                  <a:pt x="11270353" y="2709672"/>
                </a:lnTo>
                <a:lnTo>
                  <a:pt x="11270353" y="2709671"/>
                </a:lnTo>
                <a:lnTo>
                  <a:pt x="11256141" y="2686141"/>
                </a:lnTo>
                <a:cubicBezTo>
                  <a:pt x="11252329" y="2674981"/>
                  <a:pt x="11252375" y="2666545"/>
                  <a:pt x="11258138" y="2667465"/>
                </a:cubicBezTo>
                <a:close/>
                <a:moveTo>
                  <a:pt x="13182716" y="2666589"/>
                </a:moveTo>
                <a:cubicBezTo>
                  <a:pt x="13181926" y="2687140"/>
                  <a:pt x="13183872" y="2709315"/>
                  <a:pt x="13188024" y="2730579"/>
                </a:cubicBezTo>
                <a:lnTo>
                  <a:pt x="13189752" y="2736028"/>
                </a:lnTo>
                <a:lnTo>
                  <a:pt x="13206584" y="2789104"/>
                </a:lnTo>
                <a:cubicBezTo>
                  <a:pt x="13216238" y="2809394"/>
                  <a:pt x="13228312" y="2824724"/>
                  <a:pt x="13241896" y="2830709"/>
                </a:cubicBezTo>
                <a:lnTo>
                  <a:pt x="13279970" y="2818314"/>
                </a:lnTo>
                <a:lnTo>
                  <a:pt x="13279970" y="2818313"/>
                </a:lnTo>
                <a:lnTo>
                  <a:pt x="13241896" y="2830708"/>
                </a:lnTo>
                <a:cubicBezTo>
                  <a:pt x="13228312" y="2824723"/>
                  <a:pt x="13216238" y="2809393"/>
                  <a:pt x="13206584" y="2789103"/>
                </a:cubicBezTo>
                <a:lnTo>
                  <a:pt x="13189752" y="2736028"/>
                </a:lnTo>
                <a:lnTo>
                  <a:pt x="13188024" y="2730578"/>
                </a:lnTo>
                <a:close/>
                <a:moveTo>
                  <a:pt x="7468802" y="2663858"/>
                </a:moveTo>
                <a:lnTo>
                  <a:pt x="7468802" y="2663873"/>
                </a:lnTo>
                <a:lnTo>
                  <a:pt x="7503290" y="2669371"/>
                </a:lnTo>
                <a:cubicBezTo>
                  <a:pt x="7507140" y="2669983"/>
                  <a:pt x="7507140" y="2669983"/>
                  <a:pt x="7514824" y="2671209"/>
                </a:cubicBezTo>
                <a:cubicBezTo>
                  <a:pt x="7514824" y="2671209"/>
                  <a:pt x="7517706" y="2671668"/>
                  <a:pt x="7522112" y="2671433"/>
                </a:cubicBezTo>
                <a:lnTo>
                  <a:pt x="7522126" y="2671430"/>
                </a:lnTo>
                <a:lnTo>
                  <a:pt x="7514914" y="2671209"/>
                </a:lnTo>
                <a:cubicBezTo>
                  <a:pt x="7499544" y="2668757"/>
                  <a:pt x="7514914" y="2671209"/>
                  <a:pt x="7468802" y="2663858"/>
                </a:cubicBezTo>
                <a:close/>
                <a:moveTo>
                  <a:pt x="13428428" y="2659233"/>
                </a:moveTo>
                <a:lnTo>
                  <a:pt x="13421406" y="2679715"/>
                </a:lnTo>
                <a:lnTo>
                  <a:pt x="13419056" y="2686568"/>
                </a:lnTo>
                <a:lnTo>
                  <a:pt x="13397068" y="2703577"/>
                </a:lnTo>
                <a:lnTo>
                  <a:pt x="13359774" y="2706251"/>
                </a:lnTo>
                <a:lnTo>
                  <a:pt x="13359776" y="2706252"/>
                </a:lnTo>
                <a:lnTo>
                  <a:pt x="13397068" y="2703578"/>
                </a:lnTo>
                <a:cubicBezTo>
                  <a:pt x="13405814" y="2699601"/>
                  <a:pt x="13413488" y="2693946"/>
                  <a:pt x="13419056" y="2686570"/>
                </a:cubicBezTo>
                <a:lnTo>
                  <a:pt x="13419056" y="2686568"/>
                </a:lnTo>
                <a:lnTo>
                  <a:pt x="13419056" y="2686568"/>
                </a:lnTo>
                <a:lnTo>
                  <a:pt x="13421406" y="2679715"/>
                </a:lnTo>
                <a:lnTo>
                  <a:pt x="13428428" y="2659234"/>
                </a:lnTo>
                <a:close/>
                <a:moveTo>
                  <a:pt x="8560812" y="2657835"/>
                </a:moveTo>
                <a:lnTo>
                  <a:pt x="8555022" y="2691623"/>
                </a:lnTo>
                <a:lnTo>
                  <a:pt x="8547111" y="2706769"/>
                </a:lnTo>
                <a:lnTo>
                  <a:pt x="8547120" y="2706768"/>
                </a:lnTo>
                <a:lnTo>
                  <a:pt x="8555022" y="2691624"/>
                </a:lnTo>
                <a:cubicBezTo>
                  <a:pt x="8557461" y="2683570"/>
                  <a:pt x="8559447" y="2672628"/>
                  <a:pt x="8560812" y="2657835"/>
                </a:cubicBezTo>
                <a:close/>
                <a:moveTo>
                  <a:pt x="12463932" y="2656973"/>
                </a:moveTo>
                <a:lnTo>
                  <a:pt x="12455362" y="2667670"/>
                </a:lnTo>
                <a:lnTo>
                  <a:pt x="12451596" y="2670355"/>
                </a:lnTo>
                <a:lnTo>
                  <a:pt x="12437224" y="2671776"/>
                </a:lnTo>
                <a:lnTo>
                  <a:pt x="12437224" y="2671777"/>
                </a:lnTo>
                <a:lnTo>
                  <a:pt x="12451594" y="2670356"/>
                </a:lnTo>
                <a:lnTo>
                  <a:pt x="12451596" y="2670355"/>
                </a:lnTo>
                <a:lnTo>
                  <a:pt x="12451598" y="2670355"/>
                </a:lnTo>
                <a:lnTo>
                  <a:pt x="12455360" y="2667674"/>
                </a:lnTo>
                <a:lnTo>
                  <a:pt x="12455362" y="2667670"/>
                </a:lnTo>
                <a:lnTo>
                  <a:pt x="12455364" y="2667669"/>
                </a:lnTo>
                <a:lnTo>
                  <a:pt x="12463932" y="2656976"/>
                </a:lnTo>
                <a:close/>
                <a:moveTo>
                  <a:pt x="22562956" y="2647125"/>
                </a:moveTo>
                <a:cubicBezTo>
                  <a:pt x="22545176" y="2709483"/>
                  <a:pt x="22532432" y="2832499"/>
                  <a:pt x="22472568" y="2834606"/>
                </a:cubicBezTo>
                <a:lnTo>
                  <a:pt x="22477088" y="2755980"/>
                </a:lnTo>
                <a:lnTo>
                  <a:pt x="22442092" y="2789395"/>
                </a:lnTo>
                <a:cubicBezTo>
                  <a:pt x="22429792" y="2800871"/>
                  <a:pt x="22416948" y="2811025"/>
                  <a:pt x="22402944" y="2815767"/>
                </a:cubicBezTo>
                <a:cubicBezTo>
                  <a:pt x="22408156" y="2785763"/>
                  <a:pt x="22431296" y="2746989"/>
                  <a:pt x="22454888" y="2744220"/>
                </a:cubicBezTo>
                <a:lnTo>
                  <a:pt x="22477152" y="2754726"/>
                </a:lnTo>
                <a:lnTo>
                  <a:pt x="22479604" y="2712012"/>
                </a:lnTo>
                <a:cubicBezTo>
                  <a:pt x="22488004" y="2693487"/>
                  <a:pt x="22499576" y="2677369"/>
                  <a:pt x="22513684" y="2665829"/>
                </a:cubicBezTo>
                <a:cubicBezTo>
                  <a:pt x="22527788" y="2654290"/>
                  <a:pt x="22544428" y="2647333"/>
                  <a:pt x="22562956" y="2647125"/>
                </a:cubicBezTo>
                <a:close/>
                <a:moveTo>
                  <a:pt x="6971524" y="2644631"/>
                </a:moveTo>
                <a:lnTo>
                  <a:pt x="6971506" y="2644643"/>
                </a:lnTo>
                <a:lnTo>
                  <a:pt x="7008140" y="2647912"/>
                </a:lnTo>
                <a:lnTo>
                  <a:pt x="7008188" y="2647903"/>
                </a:lnTo>
                <a:close/>
                <a:moveTo>
                  <a:pt x="8453284" y="2640684"/>
                </a:moveTo>
                <a:lnTo>
                  <a:pt x="8453318" y="2640691"/>
                </a:lnTo>
                <a:lnTo>
                  <a:pt x="8487140" y="2646084"/>
                </a:lnTo>
                <a:cubicBezTo>
                  <a:pt x="8510926" y="2649875"/>
                  <a:pt x="8510920" y="2649874"/>
                  <a:pt x="8545508" y="2655386"/>
                </a:cubicBezTo>
                <a:cubicBezTo>
                  <a:pt x="8560891" y="2657834"/>
                  <a:pt x="8560891" y="2657834"/>
                  <a:pt x="8560891" y="2657834"/>
                </a:cubicBezTo>
                <a:cubicBezTo>
                  <a:pt x="8576275" y="2660284"/>
                  <a:pt x="8576275" y="2660284"/>
                  <a:pt x="8576275" y="2660284"/>
                </a:cubicBezTo>
                <a:cubicBezTo>
                  <a:pt x="8591634" y="2662734"/>
                  <a:pt x="8591634" y="2662734"/>
                  <a:pt x="8591634" y="2662734"/>
                </a:cubicBezTo>
                <a:cubicBezTo>
                  <a:pt x="8591634" y="2662734"/>
                  <a:pt x="8607022" y="2665183"/>
                  <a:pt x="8622381" y="2667634"/>
                </a:cubicBezTo>
                <a:cubicBezTo>
                  <a:pt x="8653138" y="2672534"/>
                  <a:pt x="8653138" y="2672534"/>
                  <a:pt x="8699263" y="2679884"/>
                </a:cubicBezTo>
                <a:cubicBezTo>
                  <a:pt x="8714650" y="2682334"/>
                  <a:pt x="8714650" y="2682334"/>
                  <a:pt x="8729982" y="2684784"/>
                </a:cubicBezTo>
                <a:cubicBezTo>
                  <a:pt x="8722324" y="2683559"/>
                  <a:pt x="8733835" y="2685396"/>
                  <a:pt x="8749185" y="2687846"/>
                </a:cubicBezTo>
                <a:lnTo>
                  <a:pt x="8791445" y="2694581"/>
                </a:lnTo>
                <a:lnTo>
                  <a:pt x="8791445" y="2694580"/>
                </a:lnTo>
                <a:lnTo>
                  <a:pt x="8749185" y="2687845"/>
                </a:lnTo>
                <a:cubicBezTo>
                  <a:pt x="8733835" y="2685395"/>
                  <a:pt x="8722324" y="2683558"/>
                  <a:pt x="8729982" y="2684783"/>
                </a:cubicBezTo>
                <a:cubicBezTo>
                  <a:pt x="8714650" y="2682333"/>
                  <a:pt x="8714650" y="2682333"/>
                  <a:pt x="8699263" y="2679883"/>
                </a:cubicBezTo>
                <a:cubicBezTo>
                  <a:pt x="8653138" y="2672533"/>
                  <a:pt x="8653138" y="2672533"/>
                  <a:pt x="8622381" y="2667633"/>
                </a:cubicBezTo>
                <a:cubicBezTo>
                  <a:pt x="8607022" y="2665182"/>
                  <a:pt x="8591634" y="2662733"/>
                  <a:pt x="8591634" y="2662733"/>
                </a:cubicBezTo>
                <a:cubicBezTo>
                  <a:pt x="8591634" y="2662733"/>
                  <a:pt x="8591634" y="2662733"/>
                  <a:pt x="8576275" y="2660283"/>
                </a:cubicBezTo>
                <a:cubicBezTo>
                  <a:pt x="8576275" y="2660283"/>
                  <a:pt x="8576275" y="2660283"/>
                  <a:pt x="8560891" y="2657833"/>
                </a:cubicBezTo>
                <a:cubicBezTo>
                  <a:pt x="8560891" y="2657833"/>
                  <a:pt x="8560891" y="2657833"/>
                  <a:pt x="8545508" y="2655385"/>
                </a:cubicBezTo>
                <a:cubicBezTo>
                  <a:pt x="8499386" y="2648035"/>
                  <a:pt x="8514774" y="2650487"/>
                  <a:pt x="8453284" y="2640684"/>
                </a:cubicBezTo>
                <a:close/>
                <a:moveTo>
                  <a:pt x="14995532" y="2636911"/>
                </a:moveTo>
                <a:lnTo>
                  <a:pt x="14990888" y="2637108"/>
                </a:lnTo>
                <a:cubicBezTo>
                  <a:pt x="14985434" y="2638114"/>
                  <a:pt x="14976756" y="2642359"/>
                  <a:pt x="14973778" y="2658771"/>
                </a:cubicBezTo>
                <a:lnTo>
                  <a:pt x="14973778" y="2658772"/>
                </a:lnTo>
                <a:cubicBezTo>
                  <a:pt x="14976756" y="2642360"/>
                  <a:pt x="14985434" y="2638115"/>
                  <a:pt x="14990888" y="2637109"/>
                </a:cubicBezTo>
                <a:lnTo>
                  <a:pt x="14995532" y="2636912"/>
                </a:lnTo>
                <a:lnTo>
                  <a:pt x="14995532" y="2636912"/>
                </a:lnTo>
                <a:lnTo>
                  <a:pt x="14995538" y="2636912"/>
                </a:lnTo>
                <a:close/>
                <a:moveTo>
                  <a:pt x="14535122" y="2636187"/>
                </a:moveTo>
                <a:lnTo>
                  <a:pt x="14545748" y="2661835"/>
                </a:lnTo>
                <a:lnTo>
                  <a:pt x="14545748" y="2661835"/>
                </a:lnTo>
                <a:lnTo>
                  <a:pt x="14545748" y="2661834"/>
                </a:lnTo>
                <a:lnTo>
                  <a:pt x="14535124" y="2636187"/>
                </a:lnTo>
                <a:close/>
                <a:moveTo>
                  <a:pt x="14535122" y="2636185"/>
                </a:moveTo>
                <a:lnTo>
                  <a:pt x="14489122" y="2676275"/>
                </a:lnTo>
                <a:lnTo>
                  <a:pt x="14489124" y="2676275"/>
                </a:lnTo>
                <a:lnTo>
                  <a:pt x="14535122" y="2636186"/>
                </a:lnTo>
                <a:close/>
                <a:moveTo>
                  <a:pt x="12862048" y="2634123"/>
                </a:moveTo>
                <a:lnTo>
                  <a:pt x="12862048" y="2634124"/>
                </a:lnTo>
                <a:lnTo>
                  <a:pt x="12862050" y="2634125"/>
                </a:lnTo>
                <a:lnTo>
                  <a:pt x="12862050" y="2634124"/>
                </a:lnTo>
                <a:lnTo>
                  <a:pt x="12875124" y="2645612"/>
                </a:lnTo>
                <a:lnTo>
                  <a:pt x="12875836" y="2646238"/>
                </a:lnTo>
                <a:close/>
                <a:moveTo>
                  <a:pt x="12272120" y="2633941"/>
                </a:moveTo>
                <a:lnTo>
                  <a:pt x="12294128" y="2661369"/>
                </a:lnTo>
                <a:lnTo>
                  <a:pt x="12288492" y="2708967"/>
                </a:lnTo>
                <a:lnTo>
                  <a:pt x="12288492" y="2708964"/>
                </a:lnTo>
                <a:lnTo>
                  <a:pt x="12294132" y="2661369"/>
                </a:lnTo>
                <a:lnTo>
                  <a:pt x="12272120" y="2633941"/>
                </a:lnTo>
                <a:close/>
                <a:moveTo>
                  <a:pt x="16471224" y="2632891"/>
                </a:moveTo>
                <a:cubicBezTo>
                  <a:pt x="16470660" y="2633739"/>
                  <a:pt x="16471448" y="2635741"/>
                  <a:pt x="16473028" y="2639746"/>
                </a:cubicBezTo>
                <a:lnTo>
                  <a:pt x="16475156" y="2645880"/>
                </a:lnTo>
                <a:lnTo>
                  <a:pt x="16479572" y="2658615"/>
                </a:lnTo>
                <a:lnTo>
                  <a:pt x="16481072" y="2665447"/>
                </a:lnTo>
                <a:lnTo>
                  <a:pt x="16479572" y="2658614"/>
                </a:lnTo>
                <a:lnTo>
                  <a:pt x="16475156" y="2645880"/>
                </a:lnTo>
                <a:lnTo>
                  <a:pt x="16473028" y="2639745"/>
                </a:lnTo>
                <a:close/>
                <a:moveTo>
                  <a:pt x="8775245" y="2632890"/>
                </a:moveTo>
                <a:lnTo>
                  <a:pt x="8781542" y="2632961"/>
                </a:lnTo>
                <a:lnTo>
                  <a:pt x="8781551" y="2632961"/>
                </a:lnTo>
                <a:close/>
                <a:moveTo>
                  <a:pt x="14634124" y="2631975"/>
                </a:moveTo>
                <a:lnTo>
                  <a:pt x="14634124" y="2631976"/>
                </a:lnTo>
                <a:lnTo>
                  <a:pt x="14651430" y="2657340"/>
                </a:lnTo>
                <a:lnTo>
                  <a:pt x="14651430" y="2657339"/>
                </a:lnTo>
                <a:close/>
                <a:moveTo>
                  <a:pt x="7627958" y="2629183"/>
                </a:moveTo>
                <a:lnTo>
                  <a:pt x="7627868" y="2629219"/>
                </a:lnTo>
                <a:lnTo>
                  <a:pt x="7633157" y="2663452"/>
                </a:lnTo>
                <a:lnTo>
                  <a:pt x="7633416" y="2665579"/>
                </a:lnTo>
                <a:lnTo>
                  <a:pt x="7634468" y="2680643"/>
                </a:lnTo>
                <a:lnTo>
                  <a:pt x="7634374" y="2683214"/>
                </a:lnTo>
                <a:lnTo>
                  <a:pt x="7631148" y="2688805"/>
                </a:lnTo>
                <a:lnTo>
                  <a:pt x="7631236" y="2688810"/>
                </a:lnTo>
                <a:lnTo>
                  <a:pt x="7631610" y="2688371"/>
                </a:lnTo>
                <a:lnTo>
                  <a:pt x="7634364" y="2683611"/>
                </a:lnTo>
                <a:lnTo>
                  <a:pt x="7634374" y="2683214"/>
                </a:lnTo>
                <a:lnTo>
                  <a:pt x="7634610" y="2682814"/>
                </a:lnTo>
                <a:lnTo>
                  <a:pt x="7634610" y="2682717"/>
                </a:lnTo>
                <a:lnTo>
                  <a:pt x="7634468" y="2680643"/>
                </a:lnTo>
                <a:lnTo>
                  <a:pt x="7634544" y="2678531"/>
                </a:lnTo>
                <a:lnTo>
                  <a:pt x="7633930" y="2669830"/>
                </a:lnTo>
                <a:lnTo>
                  <a:pt x="7633416" y="2665579"/>
                </a:lnTo>
                <a:lnTo>
                  <a:pt x="7633360" y="2664771"/>
                </a:lnTo>
                <a:lnTo>
                  <a:pt x="7633157" y="2663452"/>
                </a:lnTo>
                <a:lnTo>
                  <a:pt x="7632454" y="2657737"/>
                </a:lnTo>
                <a:cubicBezTo>
                  <a:pt x="7631332" y="2650126"/>
                  <a:pt x="7629816" y="2640738"/>
                  <a:pt x="7627958" y="2629183"/>
                </a:cubicBezTo>
                <a:close/>
                <a:moveTo>
                  <a:pt x="12683584" y="2627804"/>
                </a:moveTo>
                <a:lnTo>
                  <a:pt x="12657656" y="2705922"/>
                </a:lnTo>
                <a:lnTo>
                  <a:pt x="12652360" y="2719364"/>
                </a:lnTo>
                <a:lnTo>
                  <a:pt x="12642584" y="2744179"/>
                </a:lnTo>
                <a:lnTo>
                  <a:pt x="12622902" y="2777424"/>
                </a:lnTo>
                <a:lnTo>
                  <a:pt x="12622900" y="2777425"/>
                </a:lnTo>
                <a:lnTo>
                  <a:pt x="12618108" y="2741353"/>
                </a:lnTo>
                <a:cubicBezTo>
                  <a:pt x="12618548" y="2754407"/>
                  <a:pt x="12620166" y="2766812"/>
                  <a:pt x="12622900" y="2777426"/>
                </a:cubicBezTo>
                <a:lnTo>
                  <a:pt x="12622902" y="2777425"/>
                </a:lnTo>
                <a:lnTo>
                  <a:pt x="12642584" y="2744180"/>
                </a:lnTo>
                <a:lnTo>
                  <a:pt x="12652360" y="2719364"/>
                </a:lnTo>
                <a:lnTo>
                  <a:pt x="12657656" y="2705923"/>
                </a:lnTo>
                <a:cubicBezTo>
                  <a:pt x="12666704" y="2679494"/>
                  <a:pt x="12674276" y="2651962"/>
                  <a:pt x="12683584" y="2627804"/>
                </a:cubicBezTo>
                <a:close/>
                <a:moveTo>
                  <a:pt x="20359896" y="2627747"/>
                </a:moveTo>
                <a:cubicBezTo>
                  <a:pt x="20365896" y="2626084"/>
                  <a:pt x="20372520" y="2625989"/>
                  <a:pt x="20379784" y="2627803"/>
                </a:cubicBezTo>
                <a:cubicBezTo>
                  <a:pt x="20361172" y="2676119"/>
                  <a:pt x="20349484" y="2737929"/>
                  <a:pt x="20319100" y="2777425"/>
                </a:cubicBezTo>
                <a:cubicBezTo>
                  <a:pt x="20308164" y="2734967"/>
                  <a:pt x="20315084" y="2663874"/>
                  <a:pt x="20343740" y="2637100"/>
                </a:cubicBezTo>
                <a:cubicBezTo>
                  <a:pt x="20348516" y="2632639"/>
                  <a:pt x="20353896" y="2629407"/>
                  <a:pt x="20359896" y="2627747"/>
                </a:cubicBezTo>
                <a:close/>
                <a:moveTo>
                  <a:pt x="14980806" y="2627518"/>
                </a:moveTo>
                <a:lnTo>
                  <a:pt x="14980772" y="2627865"/>
                </a:lnTo>
                <a:lnTo>
                  <a:pt x="14980682" y="2628860"/>
                </a:lnTo>
                <a:lnTo>
                  <a:pt x="14980620" y="2629505"/>
                </a:lnTo>
                <a:lnTo>
                  <a:pt x="14980608" y="2629656"/>
                </a:lnTo>
                <a:lnTo>
                  <a:pt x="14980562" y="2630146"/>
                </a:lnTo>
                <a:lnTo>
                  <a:pt x="14980552" y="2630267"/>
                </a:lnTo>
                <a:lnTo>
                  <a:pt x="14980608" y="2629656"/>
                </a:lnTo>
                <a:lnTo>
                  <a:pt x="14980620" y="2629506"/>
                </a:lnTo>
                <a:lnTo>
                  <a:pt x="14980682" y="2628860"/>
                </a:lnTo>
                <a:close/>
                <a:moveTo>
                  <a:pt x="12470052" y="2622742"/>
                </a:moveTo>
                <a:lnTo>
                  <a:pt x="12466696" y="2651153"/>
                </a:lnTo>
                <a:lnTo>
                  <a:pt x="12466700" y="2651150"/>
                </a:lnTo>
                <a:lnTo>
                  <a:pt x="12470052" y="2622745"/>
                </a:lnTo>
                <a:lnTo>
                  <a:pt x="12470052" y="2622742"/>
                </a:lnTo>
                <a:close/>
                <a:moveTo>
                  <a:pt x="7566478" y="2619383"/>
                </a:moveTo>
                <a:lnTo>
                  <a:pt x="7566426" y="2619539"/>
                </a:lnTo>
                <a:lnTo>
                  <a:pt x="7571242" y="2637396"/>
                </a:lnTo>
                <a:cubicBezTo>
                  <a:pt x="7573220" y="2641815"/>
                  <a:pt x="7575502" y="2644759"/>
                  <a:pt x="7578022" y="2646567"/>
                </a:cubicBezTo>
                <a:lnTo>
                  <a:pt x="7578110" y="2646567"/>
                </a:lnTo>
                <a:lnTo>
                  <a:pt x="7571328" y="2637396"/>
                </a:lnTo>
                <a:cubicBezTo>
                  <a:pt x="7569374" y="2632978"/>
                  <a:pt x="7567724" y="2627086"/>
                  <a:pt x="7566478" y="2619383"/>
                </a:cubicBezTo>
                <a:close/>
                <a:moveTo>
                  <a:pt x="23323240" y="2618869"/>
                </a:moveTo>
                <a:cubicBezTo>
                  <a:pt x="23334888" y="2624602"/>
                  <a:pt x="23342248" y="2635763"/>
                  <a:pt x="23353896" y="2641489"/>
                </a:cubicBezTo>
                <a:cubicBezTo>
                  <a:pt x="23343524" y="2685429"/>
                  <a:pt x="23328872" y="2734805"/>
                  <a:pt x="23294536" y="2706601"/>
                </a:cubicBezTo>
                <a:cubicBezTo>
                  <a:pt x="23296040" y="2679052"/>
                  <a:pt x="23298744" y="2629460"/>
                  <a:pt x="23323240" y="2618869"/>
                </a:cubicBezTo>
                <a:close/>
                <a:moveTo>
                  <a:pt x="20678992" y="2614355"/>
                </a:moveTo>
                <a:cubicBezTo>
                  <a:pt x="20688412" y="2611416"/>
                  <a:pt x="20701264" y="2617823"/>
                  <a:pt x="20705568" y="2626019"/>
                </a:cubicBezTo>
                <a:cubicBezTo>
                  <a:pt x="20708644" y="2660386"/>
                  <a:pt x="20676532" y="2656307"/>
                  <a:pt x="20668876" y="2641744"/>
                </a:cubicBezTo>
                <a:cubicBezTo>
                  <a:pt x="20667468" y="2631936"/>
                  <a:pt x="20668580" y="2625141"/>
                  <a:pt x="20671156" y="2620687"/>
                </a:cubicBezTo>
                <a:cubicBezTo>
                  <a:pt x="20673092" y="2617348"/>
                  <a:pt x="20675848" y="2615335"/>
                  <a:pt x="20678992" y="2614355"/>
                </a:cubicBezTo>
                <a:close/>
                <a:moveTo>
                  <a:pt x="12905926" y="2610682"/>
                </a:moveTo>
                <a:lnTo>
                  <a:pt x="12899092" y="2662766"/>
                </a:lnTo>
                <a:lnTo>
                  <a:pt x="12880556" y="2650089"/>
                </a:lnTo>
                <a:lnTo>
                  <a:pt x="12879034" y="2649048"/>
                </a:lnTo>
                <a:lnTo>
                  <a:pt x="12879034" y="2649049"/>
                </a:lnTo>
                <a:lnTo>
                  <a:pt x="12880556" y="2650089"/>
                </a:lnTo>
                <a:lnTo>
                  <a:pt x="12899092" y="2662767"/>
                </a:lnTo>
                <a:cubicBezTo>
                  <a:pt x="12899604" y="2644041"/>
                  <a:pt x="12905414" y="2629405"/>
                  <a:pt x="12905926" y="2610682"/>
                </a:cubicBezTo>
                <a:close/>
                <a:moveTo>
                  <a:pt x="20586004" y="2605836"/>
                </a:moveTo>
                <a:cubicBezTo>
                  <a:pt x="20590752" y="2606668"/>
                  <a:pt x="20596108" y="2608419"/>
                  <a:pt x="20602124" y="2610681"/>
                </a:cubicBezTo>
                <a:cubicBezTo>
                  <a:pt x="20601612" y="2629404"/>
                  <a:pt x="20595804" y="2644040"/>
                  <a:pt x="20595292" y="2662766"/>
                </a:cubicBezTo>
                <a:cubicBezTo>
                  <a:pt x="20576512" y="2657801"/>
                  <a:pt x="20572932" y="2640696"/>
                  <a:pt x="20558248" y="2634123"/>
                </a:cubicBezTo>
                <a:cubicBezTo>
                  <a:pt x="20561404" y="2617438"/>
                  <a:pt x="20566360" y="2609320"/>
                  <a:pt x="20573528" y="2606501"/>
                </a:cubicBezTo>
                <a:cubicBezTo>
                  <a:pt x="20577116" y="2605089"/>
                  <a:pt x="20581256" y="2605003"/>
                  <a:pt x="20586004" y="2605836"/>
                </a:cubicBezTo>
                <a:close/>
                <a:moveTo>
                  <a:pt x="15053116" y="2599894"/>
                </a:moveTo>
                <a:lnTo>
                  <a:pt x="15053360" y="2600105"/>
                </a:lnTo>
                <a:lnTo>
                  <a:pt x="15066456" y="2611371"/>
                </a:lnTo>
                <a:lnTo>
                  <a:pt x="15080788" y="2623699"/>
                </a:lnTo>
                <a:close/>
                <a:moveTo>
                  <a:pt x="23658144" y="2599821"/>
                </a:moveTo>
                <a:cubicBezTo>
                  <a:pt x="23700324" y="2670938"/>
                  <a:pt x="23644212" y="2740888"/>
                  <a:pt x="23603084" y="2716431"/>
                </a:cubicBezTo>
                <a:cubicBezTo>
                  <a:pt x="23589368" y="2708279"/>
                  <a:pt x="23577328" y="2689643"/>
                  <a:pt x="23571140" y="2657057"/>
                </a:cubicBezTo>
                <a:cubicBezTo>
                  <a:pt x="23591768" y="2646571"/>
                  <a:pt x="23603392" y="2630911"/>
                  <a:pt x="23614924" y="2618548"/>
                </a:cubicBezTo>
                <a:cubicBezTo>
                  <a:pt x="23626456" y="2606190"/>
                  <a:pt x="23637892" y="2597128"/>
                  <a:pt x="23658144" y="2599821"/>
                </a:cubicBezTo>
                <a:close/>
                <a:moveTo>
                  <a:pt x="14584724" y="2596786"/>
                </a:moveTo>
                <a:lnTo>
                  <a:pt x="14580256" y="2631883"/>
                </a:lnTo>
                <a:lnTo>
                  <a:pt x="14573960" y="2644000"/>
                </a:lnTo>
                <a:lnTo>
                  <a:pt x="14569252" y="2649769"/>
                </a:lnTo>
                <a:lnTo>
                  <a:pt x="14573956" y="2644003"/>
                </a:lnTo>
                <a:lnTo>
                  <a:pt x="14573960" y="2644000"/>
                </a:lnTo>
                <a:lnTo>
                  <a:pt x="14573964" y="2643995"/>
                </a:lnTo>
                <a:lnTo>
                  <a:pt x="14580256" y="2631887"/>
                </a:lnTo>
                <a:lnTo>
                  <a:pt x="14580256" y="2631883"/>
                </a:lnTo>
                <a:lnTo>
                  <a:pt x="14580260" y="2631880"/>
                </a:lnTo>
                <a:lnTo>
                  <a:pt x="14584724" y="2596796"/>
                </a:lnTo>
                <a:close/>
                <a:moveTo>
                  <a:pt x="7397420" y="2592433"/>
                </a:moveTo>
                <a:lnTo>
                  <a:pt x="7397420" y="2592460"/>
                </a:lnTo>
                <a:lnTo>
                  <a:pt x="7412624" y="2594881"/>
                </a:lnTo>
                <a:cubicBezTo>
                  <a:pt x="7412624" y="2594881"/>
                  <a:pt x="7412624" y="2594881"/>
                  <a:pt x="7410322" y="2619847"/>
                </a:cubicBezTo>
                <a:lnTo>
                  <a:pt x="7407166" y="2654032"/>
                </a:lnTo>
                <a:lnTo>
                  <a:pt x="7407332" y="2654058"/>
                </a:lnTo>
                <a:cubicBezTo>
                  <a:pt x="7412798" y="2594880"/>
                  <a:pt x="7412798" y="2594880"/>
                  <a:pt x="7412798" y="2594880"/>
                </a:cubicBezTo>
                <a:cubicBezTo>
                  <a:pt x="7412798" y="2594880"/>
                  <a:pt x="7412798" y="2594880"/>
                  <a:pt x="7397420" y="2592433"/>
                </a:cubicBezTo>
                <a:close/>
                <a:moveTo>
                  <a:pt x="12239112" y="2590160"/>
                </a:moveTo>
                <a:lnTo>
                  <a:pt x="12243954" y="2628055"/>
                </a:lnTo>
                <a:lnTo>
                  <a:pt x="12241200" y="2606477"/>
                </a:lnTo>
                <a:close/>
                <a:moveTo>
                  <a:pt x="16400532" y="2586717"/>
                </a:moveTo>
                <a:lnTo>
                  <a:pt x="16400428" y="2588061"/>
                </a:lnTo>
                <a:lnTo>
                  <a:pt x="16400380" y="2588647"/>
                </a:lnTo>
                <a:lnTo>
                  <a:pt x="16400320" y="2589402"/>
                </a:lnTo>
                <a:lnTo>
                  <a:pt x="16385252" y="2603256"/>
                </a:lnTo>
                <a:lnTo>
                  <a:pt x="16379912" y="2604382"/>
                </a:lnTo>
                <a:lnTo>
                  <a:pt x="16366224" y="2603426"/>
                </a:lnTo>
                <a:lnTo>
                  <a:pt x="16361132" y="2601697"/>
                </a:lnTo>
                <a:lnTo>
                  <a:pt x="16361136" y="2601699"/>
                </a:lnTo>
                <a:lnTo>
                  <a:pt x="16366220" y="2603426"/>
                </a:lnTo>
                <a:lnTo>
                  <a:pt x="16366224" y="2603426"/>
                </a:lnTo>
                <a:lnTo>
                  <a:pt x="16366228" y="2603427"/>
                </a:lnTo>
                <a:lnTo>
                  <a:pt x="16379910" y="2604383"/>
                </a:lnTo>
                <a:lnTo>
                  <a:pt x="16379912" y="2604382"/>
                </a:lnTo>
                <a:lnTo>
                  <a:pt x="16379916" y="2604382"/>
                </a:lnTo>
                <a:lnTo>
                  <a:pt x="16385252" y="2603257"/>
                </a:lnTo>
                <a:lnTo>
                  <a:pt x="16385252" y="2603256"/>
                </a:lnTo>
                <a:lnTo>
                  <a:pt x="16385254" y="2603256"/>
                </a:lnTo>
                <a:lnTo>
                  <a:pt x="16400320" y="2589403"/>
                </a:lnTo>
                <a:lnTo>
                  <a:pt x="16400380" y="2588647"/>
                </a:lnTo>
                <a:close/>
                <a:moveTo>
                  <a:pt x="20920700" y="2583048"/>
                </a:moveTo>
                <a:cubicBezTo>
                  <a:pt x="20938720" y="2611083"/>
                  <a:pt x="20955180" y="2643141"/>
                  <a:pt x="20966628" y="2681319"/>
                </a:cubicBezTo>
                <a:lnTo>
                  <a:pt x="20977824" y="2776752"/>
                </a:lnTo>
                <a:lnTo>
                  <a:pt x="20978740" y="2753753"/>
                </a:lnTo>
                <a:cubicBezTo>
                  <a:pt x="20977024" y="2721321"/>
                  <a:pt x="20976876" y="2691877"/>
                  <a:pt x="20992120" y="2672276"/>
                </a:cubicBezTo>
                <a:cubicBezTo>
                  <a:pt x="21003252" y="2742061"/>
                  <a:pt x="21066836" y="2853343"/>
                  <a:pt x="20974780" y="2853158"/>
                </a:cubicBezTo>
                <a:lnTo>
                  <a:pt x="20976168" y="2818313"/>
                </a:lnTo>
                <a:lnTo>
                  <a:pt x="20938096" y="2830708"/>
                </a:lnTo>
                <a:cubicBezTo>
                  <a:pt x="20924512" y="2824723"/>
                  <a:pt x="20912436" y="2809393"/>
                  <a:pt x="20902784" y="2789103"/>
                </a:cubicBezTo>
                <a:cubicBezTo>
                  <a:pt x="20870608" y="2721472"/>
                  <a:pt x="20865336" y="2598713"/>
                  <a:pt x="20920700" y="2583048"/>
                </a:cubicBezTo>
                <a:close/>
                <a:moveTo>
                  <a:pt x="12476260" y="2580999"/>
                </a:moveTo>
                <a:lnTo>
                  <a:pt x="12467376" y="2621866"/>
                </a:lnTo>
                <a:lnTo>
                  <a:pt x="12476260" y="2581000"/>
                </a:lnTo>
                <a:close/>
                <a:moveTo>
                  <a:pt x="22366256" y="2579047"/>
                </a:moveTo>
                <a:cubicBezTo>
                  <a:pt x="22372760" y="2580055"/>
                  <a:pt x="22379244" y="2584727"/>
                  <a:pt x="22384868" y="2594447"/>
                </a:cubicBezTo>
                <a:cubicBezTo>
                  <a:pt x="22385500" y="2616765"/>
                  <a:pt x="22362080" y="2653632"/>
                  <a:pt x="22350064" y="2660908"/>
                </a:cubicBezTo>
                <a:cubicBezTo>
                  <a:pt x="22337644" y="2654234"/>
                  <a:pt x="22331732" y="2643508"/>
                  <a:pt x="22330324" y="2631977"/>
                </a:cubicBezTo>
                <a:cubicBezTo>
                  <a:pt x="22327152" y="2606039"/>
                  <a:pt x="22346760" y="2576035"/>
                  <a:pt x="22366256" y="2579047"/>
                </a:cubicBezTo>
                <a:close/>
                <a:moveTo>
                  <a:pt x="15035898" y="2578717"/>
                </a:moveTo>
                <a:lnTo>
                  <a:pt x="15047702" y="2593755"/>
                </a:lnTo>
                <a:lnTo>
                  <a:pt x="15051286" y="2598321"/>
                </a:lnTo>
                <a:lnTo>
                  <a:pt x="15051284" y="2598320"/>
                </a:lnTo>
                <a:lnTo>
                  <a:pt x="15047702" y="2593755"/>
                </a:lnTo>
                <a:lnTo>
                  <a:pt x="15040478" y="2584551"/>
                </a:lnTo>
                <a:close/>
                <a:moveTo>
                  <a:pt x="14626648" y="2578109"/>
                </a:moveTo>
                <a:lnTo>
                  <a:pt x="14626648" y="2578110"/>
                </a:lnTo>
                <a:lnTo>
                  <a:pt x="14655468" y="2582706"/>
                </a:lnTo>
                <a:lnTo>
                  <a:pt x="14655468" y="2582705"/>
                </a:lnTo>
                <a:close/>
                <a:moveTo>
                  <a:pt x="15033368" y="2575491"/>
                </a:moveTo>
                <a:lnTo>
                  <a:pt x="15033368" y="2575492"/>
                </a:lnTo>
                <a:lnTo>
                  <a:pt x="15033368" y="2575493"/>
                </a:lnTo>
                <a:lnTo>
                  <a:pt x="15033368" y="2575492"/>
                </a:lnTo>
                <a:close/>
                <a:moveTo>
                  <a:pt x="7274468" y="2572834"/>
                </a:moveTo>
                <a:lnTo>
                  <a:pt x="7274396" y="2572847"/>
                </a:lnTo>
                <a:lnTo>
                  <a:pt x="7289682" y="2575281"/>
                </a:lnTo>
                <a:cubicBezTo>
                  <a:pt x="7284224" y="2634459"/>
                  <a:pt x="7284224" y="2634459"/>
                  <a:pt x="7284224" y="2634459"/>
                </a:cubicBezTo>
                <a:cubicBezTo>
                  <a:pt x="7284224" y="2634459"/>
                  <a:pt x="7299596" y="2636911"/>
                  <a:pt x="7299596" y="2636911"/>
                </a:cubicBezTo>
                <a:lnTo>
                  <a:pt x="7299550" y="2636919"/>
                </a:lnTo>
                <a:lnTo>
                  <a:pt x="7295092" y="2637108"/>
                </a:lnTo>
                <a:lnTo>
                  <a:pt x="7293282" y="2638077"/>
                </a:lnTo>
                <a:lnTo>
                  <a:pt x="7290394" y="2638610"/>
                </a:lnTo>
                <a:lnTo>
                  <a:pt x="7287446" y="2641186"/>
                </a:lnTo>
                <a:lnTo>
                  <a:pt x="7285616" y="2642163"/>
                </a:lnTo>
                <a:lnTo>
                  <a:pt x="7285134" y="2643209"/>
                </a:lnTo>
                <a:lnTo>
                  <a:pt x="7283120" y="2644970"/>
                </a:lnTo>
                <a:cubicBezTo>
                  <a:pt x="7280870" y="2648173"/>
                  <a:pt x="7278950" y="2652617"/>
                  <a:pt x="7277842" y="2658771"/>
                </a:cubicBezTo>
                <a:lnTo>
                  <a:pt x="7278761" y="2693605"/>
                </a:lnTo>
                <a:lnTo>
                  <a:pt x="7278912" y="2693629"/>
                </a:lnTo>
                <a:cubicBezTo>
                  <a:pt x="7276440" y="2678224"/>
                  <a:pt x="7276502" y="2666977"/>
                  <a:pt x="7277992" y="2658771"/>
                </a:cubicBezTo>
                <a:lnTo>
                  <a:pt x="7278360" y="2657961"/>
                </a:lnTo>
                <a:lnTo>
                  <a:pt x="7283332" y="2644970"/>
                </a:lnTo>
                <a:lnTo>
                  <a:pt x="7284984" y="2643523"/>
                </a:lnTo>
                <a:lnTo>
                  <a:pt x="7285134" y="2643209"/>
                </a:lnTo>
                <a:lnTo>
                  <a:pt x="7285496" y="2642892"/>
                </a:lnTo>
                <a:lnTo>
                  <a:pt x="7285832" y="2642164"/>
                </a:lnTo>
                <a:lnTo>
                  <a:pt x="7287104" y="2641484"/>
                </a:lnTo>
                <a:lnTo>
                  <a:pt x="7287446" y="2641186"/>
                </a:lnTo>
                <a:lnTo>
                  <a:pt x="7288002" y="2640890"/>
                </a:lnTo>
                <a:lnTo>
                  <a:pt x="7290606" y="2638611"/>
                </a:lnTo>
                <a:lnTo>
                  <a:pt x="7293162" y="2638140"/>
                </a:lnTo>
                <a:lnTo>
                  <a:pt x="7293282" y="2638077"/>
                </a:lnTo>
                <a:lnTo>
                  <a:pt x="7293612" y="2638016"/>
                </a:lnTo>
                <a:lnTo>
                  <a:pt x="7295310" y="2637108"/>
                </a:lnTo>
                <a:lnTo>
                  <a:pt x="7299484" y="2636931"/>
                </a:lnTo>
                <a:lnTo>
                  <a:pt x="7299550" y="2636919"/>
                </a:lnTo>
                <a:lnTo>
                  <a:pt x="7299744" y="2636911"/>
                </a:lnTo>
                <a:cubicBezTo>
                  <a:pt x="7299744" y="2636911"/>
                  <a:pt x="7284372" y="2634459"/>
                  <a:pt x="7284372" y="2634459"/>
                </a:cubicBezTo>
                <a:cubicBezTo>
                  <a:pt x="7284372" y="2634459"/>
                  <a:pt x="7284372" y="2634459"/>
                  <a:pt x="7289832" y="2575281"/>
                </a:cubicBezTo>
                <a:close/>
                <a:moveTo>
                  <a:pt x="16428532" y="2572606"/>
                </a:moveTo>
                <a:lnTo>
                  <a:pt x="16432756" y="2580525"/>
                </a:lnTo>
                <a:lnTo>
                  <a:pt x="16438920" y="2592088"/>
                </a:lnTo>
                <a:cubicBezTo>
                  <a:pt x="16444396" y="2601405"/>
                  <a:pt x="16452020" y="2613879"/>
                  <a:pt x="16462180" y="2630510"/>
                </a:cubicBezTo>
                <a:lnTo>
                  <a:pt x="16477546" y="2632961"/>
                </a:lnTo>
                <a:lnTo>
                  <a:pt x="16477552" y="2632961"/>
                </a:lnTo>
                <a:cubicBezTo>
                  <a:pt x="16462180" y="2630509"/>
                  <a:pt x="16462180" y="2630509"/>
                  <a:pt x="16462180" y="2630509"/>
                </a:cubicBezTo>
                <a:cubicBezTo>
                  <a:pt x="16452020" y="2613878"/>
                  <a:pt x="16444396" y="2601404"/>
                  <a:pt x="16438920" y="2592087"/>
                </a:cubicBezTo>
                <a:close/>
                <a:moveTo>
                  <a:pt x="21080788" y="2572531"/>
                </a:moveTo>
                <a:cubicBezTo>
                  <a:pt x="21146072" y="2644918"/>
                  <a:pt x="21128248" y="2687666"/>
                  <a:pt x="21093268" y="2703577"/>
                </a:cubicBezTo>
                <a:lnTo>
                  <a:pt x="21055972" y="2706251"/>
                </a:lnTo>
                <a:lnTo>
                  <a:pt x="21091372" y="2729246"/>
                </a:lnTo>
                <a:cubicBezTo>
                  <a:pt x="21125728" y="2773725"/>
                  <a:pt x="21133776" y="2858034"/>
                  <a:pt x="21131464" y="2906327"/>
                </a:cubicBezTo>
                <a:lnTo>
                  <a:pt x="21118856" y="2885509"/>
                </a:lnTo>
                <a:lnTo>
                  <a:pt x="21100336" y="2984665"/>
                </a:lnTo>
                <a:cubicBezTo>
                  <a:pt x="21089412" y="3024009"/>
                  <a:pt x="21071752" y="3062539"/>
                  <a:pt x="21037632" y="3099075"/>
                </a:cubicBezTo>
                <a:cubicBezTo>
                  <a:pt x="21020504" y="3088863"/>
                  <a:pt x="20988888" y="3101301"/>
                  <a:pt x="20987084" y="3060415"/>
                </a:cubicBezTo>
                <a:cubicBezTo>
                  <a:pt x="21044748" y="3030799"/>
                  <a:pt x="21050792" y="2940020"/>
                  <a:pt x="21081232" y="2893384"/>
                </a:cubicBezTo>
                <a:lnTo>
                  <a:pt x="21111292" y="2873028"/>
                </a:lnTo>
                <a:lnTo>
                  <a:pt x="21078204" y="2818417"/>
                </a:lnTo>
                <a:lnTo>
                  <a:pt x="21049188" y="2706739"/>
                </a:lnTo>
                <a:lnTo>
                  <a:pt x="21036184" y="2707673"/>
                </a:lnTo>
                <a:cubicBezTo>
                  <a:pt x="21018364" y="2702562"/>
                  <a:pt x="21004500" y="2691094"/>
                  <a:pt x="21002836" y="2673623"/>
                </a:cubicBezTo>
                <a:cubicBezTo>
                  <a:pt x="21000620" y="2650325"/>
                  <a:pt x="21020088" y="2616356"/>
                  <a:pt x="21080788" y="2572531"/>
                </a:cubicBezTo>
                <a:close/>
                <a:moveTo>
                  <a:pt x="8732645" y="2566056"/>
                </a:moveTo>
                <a:lnTo>
                  <a:pt x="8732645" y="2566057"/>
                </a:lnTo>
                <a:lnTo>
                  <a:pt x="8740887" y="2566433"/>
                </a:lnTo>
                <a:lnTo>
                  <a:pt x="8740887" y="2566432"/>
                </a:lnTo>
                <a:close/>
                <a:moveTo>
                  <a:pt x="7571790" y="2560205"/>
                </a:moveTo>
                <a:cubicBezTo>
                  <a:pt x="7568898" y="2559747"/>
                  <a:pt x="7566912" y="2561541"/>
                  <a:pt x="7565370" y="2564726"/>
                </a:cubicBezTo>
                <a:lnTo>
                  <a:pt x="7564426" y="2568031"/>
                </a:lnTo>
                <a:lnTo>
                  <a:pt x="7564129" y="2568344"/>
                </a:lnTo>
                <a:lnTo>
                  <a:pt x="7562879" y="2573437"/>
                </a:lnTo>
                <a:lnTo>
                  <a:pt x="7561680" y="2577596"/>
                </a:lnTo>
                <a:lnTo>
                  <a:pt x="7552964" y="2604879"/>
                </a:lnTo>
                <a:lnTo>
                  <a:pt x="7550954" y="2608176"/>
                </a:lnTo>
                <a:lnTo>
                  <a:pt x="7535740" y="2614420"/>
                </a:lnTo>
                <a:lnTo>
                  <a:pt x="7535744" y="2614482"/>
                </a:lnTo>
                <a:lnTo>
                  <a:pt x="7535972" y="2614425"/>
                </a:lnTo>
                <a:lnTo>
                  <a:pt x="7535972" y="2614421"/>
                </a:lnTo>
                <a:lnTo>
                  <a:pt x="7550878" y="2608304"/>
                </a:lnTo>
                <a:lnTo>
                  <a:pt x="7550954" y="2608176"/>
                </a:lnTo>
                <a:lnTo>
                  <a:pt x="7551264" y="2608049"/>
                </a:lnTo>
                <a:lnTo>
                  <a:pt x="7552708" y="2605683"/>
                </a:lnTo>
                <a:lnTo>
                  <a:pt x="7552964" y="2604879"/>
                </a:lnTo>
                <a:lnTo>
                  <a:pt x="7553462" y="2604048"/>
                </a:lnTo>
                <a:lnTo>
                  <a:pt x="7561634" y="2578509"/>
                </a:lnTo>
                <a:lnTo>
                  <a:pt x="7562879" y="2573437"/>
                </a:lnTo>
                <a:lnTo>
                  <a:pt x="7564426" y="2568031"/>
                </a:lnTo>
                <a:lnTo>
                  <a:pt x="7564776" y="2567672"/>
                </a:lnTo>
                <a:lnTo>
                  <a:pt x="7565610" y="2564727"/>
                </a:lnTo>
                <a:lnTo>
                  <a:pt x="7571762" y="2560403"/>
                </a:lnTo>
                <a:lnTo>
                  <a:pt x="7571922" y="2560227"/>
                </a:lnTo>
                <a:close/>
                <a:moveTo>
                  <a:pt x="15219034" y="2559952"/>
                </a:moveTo>
                <a:lnTo>
                  <a:pt x="15229662" y="2579470"/>
                </a:lnTo>
                <a:cubicBezTo>
                  <a:pt x="15232016" y="2588289"/>
                  <a:pt x="15232914" y="2599690"/>
                  <a:pt x="15231548" y="2614483"/>
                </a:cubicBezTo>
                <a:lnTo>
                  <a:pt x="15231550" y="2614483"/>
                </a:lnTo>
                <a:lnTo>
                  <a:pt x="15248012" y="2607726"/>
                </a:lnTo>
                <a:cubicBezTo>
                  <a:pt x="15258912" y="2592577"/>
                  <a:pt x="15256220" y="2558372"/>
                  <a:pt x="15267748" y="2560206"/>
                </a:cubicBezTo>
                <a:lnTo>
                  <a:pt x="15267750" y="2560206"/>
                </a:lnTo>
                <a:cubicBezTo>
                  <a:pt x="15283118" y="2562658"/>
                  <a:pt x="15298490" y="2565111"/>
                  <a:pt x="15298490" y="2565111"/>
                </a:cubicBezTo>
                <a:cubicBezTo>
                  <a:pt x="15344600" y="2572460"/>
                  <a:pt x="15329230" y="2570011"/>
                  <a:pt x="15344600" y="2572460"/>
                </a:cubicBezTo>
                <a:cubicBezTo>
                  <a:pt x="15359970" y="2574910"/>
                  <a:pt x="15375338" y="2577360"/>
                  <a:pt x="15375338" y="2577360"/>
                </a:cubicBezTo>
                <a:lnTo>
                  <a:pt x="15396924" y="2580427"/>
                </a:lnTo>
                <a:lnTo>
                  <a:pt x="15429460" y="2585050"/>
                </a:lnTo>
                <a:lnTo>
                  <a:pt x="15435062" y="2582250"/>
                </a:lnTo>
                <a:lnTo>
                  <a:pt x="15439422" y="2580071"/>
                </a:lnTo>
                <a:lnTo>
                  <a:pt x="15439424" y="2580071"/>
                </a:lnTo>
                <a:lnTo>
                  <a:pt x="15439420" y="2580070"/>
                </a:lnTo>
                <a:lnTo>
                  <a:pt x="15429460" y="2585049"/>
                </a:lnTo>
                <a:cubicBezTo>
                  <a:pt x="15419528" y="2584404"/>
                  <a:pt x="15402236" y="2581647"/>
                  <a:pt x="15375336" y="2577359"/>
                </a:cubicBezTo>
                <a:cubicBezTo>
                  <a:pt x="15375336" y="2577359"/>
                  <a:pt x="15359968" y="2574909"/>
                  <a:pt x="15344600" y="2572459"/>
                </a:cubicBezTo>
                <a:cubicBezTo>
                  <a:pt x="15329228" y="2570010"/>
                  <a:pt x="15344600" y="2572459"/>
                  <a:pt x="15298488" y="2565110"/>
                </a:cubicBezTo>
                <a:cubicBezTo>
                  <a:pt x="15298488" y="2565110"/>
                  <a:pt x="15283116" y="2562657"/>
                  <a:pt x="15267748" y="2560205"/>
                </a:cubicBezTo>
                <a:cubicBezTo>
                  <a:pt x="15256220" y="2558371"/>
                  <a:pt x="15258912" y="2592576"/>
                  <a:pt x="15248012" y="2607725"/>
                </a:cubicBezTo>
                <a:lnTo>
                  <a:pt x="15231550" y="2614482"/>
                </a:lnTo>
                <a:lnTo>
                  <a:pt x="15231548" y="2614482"/>
                </a:lnTo>
                <a:lnTo>
                  <a:pt x="15229662" y="2579469"/>
                </a:lnTo>
                <a:lnTo>
                  <a:pt x="15219036" y="2559952"/>
                </a:lnTo>
                <a:close/>
                <a:moveTo>
                  <a:pt x="8679389" y="2556635"/>
                </a:moveTo>
                <a:lnTo>
                  <a:pt x="8644533" y="2559521"/>
                </a:lnTo>
                <a:lnTo>
                  <a:pt x="8612022" y="2568413"/>
                </a:lnTo>
                <a:lnTo>
                  <a:pt x="8612026" y="2568413"/>
                </a:lnTo>
                <a:lnTo>
                  <a:pt x="8644533" y="2559522"/>
                </a:lnTo>
                <a:cubicBezTo>
                  <a:pt x="8656005" y="2556660"/>
                  <a:pt x="8667864" y="2554799"/>
                  <a:pt x="8679397" y="2556636"/>
                </a:cubicBezTo>
                <a:close/>
                <a:moveTo>
                  <a:pt x="23201780" y="2556373"/>
                </a:moveTo>
                <a:cubicBezTo>
                  <a:pt x="23224128" y="2592415"/>
                  <a:pt x="23229508" y="2615643"/>
                  <a:pt x="23226280" y="2641924"/>
                </a:cubicBezTo>
                <a:cubicBezTo>
                  <a:pt x="23197492" y="2658440"/>
                  <a:pt x="23168960" y="2656008"/>
                  <a:pt x="23149576" y="2612632"/>
                </a:cubicBezTo>
                <a:cubicBezTo>
                  <a:pt x="23158456" y="2590623"/>
                  <a:pt x="23172988" y="2572892"/>
                  <a:pt x="23201780" y="2556373"/>
                </a:cubicBezTo>
                <a:close/>
                <a:moveTo>
                  <a:pt x="12109764" y="2555466"/>
                </a:moveTo>
                <a:lnTo>
                  <a:pt x="12135728" y="2579021"/>
                </a:lnTo>
                <a:lnTo>
                  <a:pt x="12135728" y="2579022"/>
                </a:lnTo>
                <a:lnTo>
                  <a:pt x="12144800" y="2602373"/>
                </a:lnTo>
                <a:lnTo>
                  <a:pt x="12146294" y="2606228"/>
                </a:lnTo>
                <a:lnTo>
                  <a:pt x="12149616" y="2614777"/>
                </a:lnTo>
                <a:lnTo>
                  <a:pt x="12152236" y="2621524"/>
                </a:lnTo>
                <a:lnTo>
                  <a:pt x="12154932" y="2630404"/>
                </a:lnTo>
                <a:lnTo>
                  <a:pt x="12178010" y="2706469"/>
                </a:lnTo>
                <a:lnTo>
                  <a:pt x="12178010" y="2706462"/>
                </a:lnTo>
                <a:lnTo>
                  <a:pt x="12175462" y="2698058"/>
                </a:lnTo>
                <a:lnTo>
                  <a:pt x="12154932" y="2630404"/>
                </a:lnTo>
                <a:lnTo>
                  <a:pt x="12152236" y="2621523"/>
                </a:lnTo>
                <a:lnTo>
                  <a:pt x="12149616" y="2614777"/>
                </a:lnTo>
                <a:lnTo>
                  <a:pt x="12144800" y="2602373"/>
                </a:lnTo>
                <a:lnTo>
                  <a:pt x="12135728" y="2579021"/>
                </a:lnTo>
                <a:lnTo>
                  <a:pt x="12135728" y="2579020"/>
                </a:lnTo>
                <a:close/>
                <a:moveTo>
                  <a:pt x="8397597" y="2554530"/>
                </a:moveTo>
                <a:lnTo>
                  <a:pt x="8382130" y="2569158"/>
                </a:lnTo>
                <a:lnTo>
                  <a:pt x="8382118" y="2569261"/>
                </a:lnTo>
                <a:lnTo>
                  <a:pt x="8393424" y="2558524"/>
                </a:lnTo>
                <a:close/>
                <a:moveTo>
                  <a:pt x="11085116" y="2553028"/>
                </a:moveTo>
                <a:lnTo>
                  <a:pt x="11085116" y="2553029"/>
                </a:lnTo>
                <a:lnTo>
                  <a:pt x="11088633" y="2554525"/>
                </a:lnTo>
                <a:lnTo>
                  <a:pt x="11088640" y="2554526"/>
                </a:lnTo>
                <a:close/>
                <a:moveTo>
                  <a:pt x="22734484" y="2550537"/>
                </a:moveTo>
                <a:cubicBezTo>
                  <a:pt x="22750752" y="2553919"/>
                  <a:pt x="22808408" y="2591075"/>
                  <a:pt x="22776988" y="2623699"/>
                </a:cubicBezTo>
                <a:cubicBezTo>
                  <a:pt x="22758148" y="2600905"/>
                  <a:pt x="22732960" y="2594884"/>
                  <a:pt x="22729568" y="2575491"/>
                </a:cubicBezTo>
                <a:cubicBezTo>
                  <a:pt x="22728436" y="2569031"/>
                  <a:pt x="22729728" y="2561087"/>
                  <a:pt x="22734484" y="2550537"/>
                </a:cubicBezTo>
                <a:close/>
                <a:moveTo>
                  <a:pt x="16112888" y="2549504"/>
                </a:moveTo>
                <a:lnTo>
                  <a:pt x="16093668" y="2554529"/>
                </a:lnTo>
                <a:lnTo>
                  <a:pt x="16093660" y="2554530"/>
                </a:lnTo>
                <a:lnTo>
                  <a:pt x="16077920" y="2569261"/>
                </a:lnTo>
                <a:lnTo>
                  <a:pt x="16077920" y="2569262"/>
                </a:lnTo>
                <a:lnTo>
                  <a:pt x="16093660" y="2554531"/>
                </a:lnTo>
                <a:lnTo>
                  <a:pt x="16093668" y="2554529"/>
                </a:lnTo>
                <a:lnTo>
                  <a:pt x="16093676" y="2554528"/>
                </a:lnTo>
                <a:lnTo>
                  <a:pt x="16112888" y="2549505"/>
                </a:lnTo>
                <a:lnTo>
                  <a:pt x="16121740" y="2551483"/>
                </a:lnTo>
                <a:lnTo>
                  <a:pt x="16121744" y="2551483"/>
                </a:lnTo>
                <a:lnTo>
                  <a:pt x="16121746" y="2551484"/>
                </a:lnTo>
                <a:lnTo>
                  <a:pt x="16128848" y="2550713"/>
                </a:lnTo>
                <a:lnTo>
                  <a:pt x="16148252" y="2557407"/>
                </a:lnTo>
                <a:lnTo>
                  <a:pt x="16148260" y="2557409"/>
                </a:lnTo>
                <a:lnTo>
                  <a:pt x="16128848" y="2550712"/>
                </a:lnTo>
                <a:lnTo>
                  <a:pt x="16121744" y="2551483"/>
                </a:lnTo>
                <a:close/>
                <a:moveTo>
                  <a:pt x="8633274" y="2549287"/>
                </a:moveTo>
                <a:lnTo>
                  <a:pt x="8633286" y="2549288"/>
                </a:lnTo>
                <a:lnTo>
                  <a:pt x="8633311" y="2549289"/>
                </a:lnTo>
                <a:lnTo>
                  <a:pt x="8664049" y="2554186"/>
                </a:lnTo>
                <a:lnTo>
                  <a:pt x="8665969" y="2554492"/>
                </a:lnTo>
                <a:lnTo>
                  <a:pt x="8665973" y="2554495"/>
                </a:lnTo>
                <a:lnTo>
                  <a:pt x="8666010" y="2554499"/>
                </a:lnTo>
                <a:lnTo>
                  <a:pt x="8666037" y="2554503"/>
                </a:lnTo>
                <a:lnTo>
                  <a:pt x="8666010" y="2554500"/>
                </a:lnTo>
                <a:lnTo>
                  <a:pt x="8666123" y="2554518"/>
                </a:lnTo>
                <a:lnTo>
                  <a:pt x="8666551" y="2554587"/>
                </a:lnTo>
                <a:lnTo>
                  <a:pt x="8679428" y="2556635"/>
                </a:lnTo>
                <a:lnTo>
                  <a:pt x="8679431" y="2556635"/>
                </a:lnTo>
                <a:lnTo>
                  <a:pt x="8666551" y="2554586"/>
                </a:lnTo>
                <a:lnTo>
                  <a:pt x="8668616" y="2554912"/>
                </a:lnTo>
                <a:lnTo>
                  <a:pt x="8668458" y="2554886"/>
                </a:lnTo>
                <a:lnTo>
                  <a:pt x="8666551" y="2554586"/>
                </a:lnTo>
                <a:lnTo>
                  <a:pt x="8666210" y="2554530"/>
                </a:lnTo>
                <a:lnTo>
                  <a:pt x="8666123" y="2554517"/>
                </a:lnTo>
                <a:lnTo>
                  <a:pt x="8666063" y="2554506"/>
                </a:lnTo>
                <a:lnTo>
                  <a:pt x="8666037" y="2554502"/>
                </a:lnTo>
                <a:lnTo>
                  <a:pt x="8665973" y="2554494"/>
                </a:lnTo>
                <a:lnTo>
                  <a:pt x="8665969" y="2554491"/>
                </a:lnTo>
                <a:lnTo>
                  <a:pt x="8664049" y="2554185"/>
                </a:lnTo>
                <a:lnTo>
                  <a:pt x="8633311" y="2549288"/>
                </a:lnTo>
                <a:close/>
                <a:moveTo>
                  <a:pt x="11095095" y="2548019"/>
                </a:moveTo>
                <a:lnTo>
                  <a:pt x="11095053" y="2548048"/>
                </a:lnTo>
                <a:cubicBezTo>
                  <a:pt x="11089915" y="2550981"/>
                  <a:pt x="11086380" y="2552294"/>
                  <a:pt x="11085096" y="2553027"/>
                </a:cubicBezTo>
                <a:lnTo>
                  <a:pt x="11085096" y="2553028"/>
                </a:lnTo>
                <a:lnTo>
                  <a:pt x="11095053" y="2548049"/>
                </a:lnTo>
                <a:lnTo>
                  <a:pt x="11095095" y="2548020"/>
                </a:lnTo>
                <a:lnTo>
                  <a:pt x="11095104" y="2548033"/>
                </a:lnTo>
                <a:close/>
                <a:moveTo>
                  <a:pt x="14808424" y="2544967"/>
                </a:moveTo>
                <a:lnTo>
                  <a:pt x="14764980" y="2600160"/>
                </a:lnTo>
                <a:lnTo>
                  <a:pt x="14764982" y="2600160"/>
                </a:lnTo>
                <a:lnTo>
                  <a:pt x="14808422" y="2544970"/>
                </a:lnTo>
                <a:close/>
                <a:moveTo>
                  <a:pt x="24082660" y="2544154"/>
                </a:moveTo>
                <a:cubicBezTo>
                  <a:pt x="24088768" y="2545241"/>
                  <a:pt x="24094604" y="2548495"/>
                  <a:pt x="24099332" y="2554096"/>
                </a:cubicBezTo>
                <a:cubicBezTo>
                  <a:pt x="24108920" y="2616037"/>
                  <a:pt x="24056844" y="2615548"/>
                  <a:pt x="24042884" y="2588355"/>
                </a:cubicBezTo>
                <a:cubicBezTo>
                  <a:pt x="24043324" y="2567581"/>
                  <a:pt x="24052712" y="2553415"/>
                  <a:pt x="24064352" y="2547244"/>
                </a:cubicBezTo>
                <a:cubicBezTo>
                  <a:pt x="24070172" y="2544158"/>
                  <a:pt x="24076552" y="2543071"/>
                  <a:pt x="24082660" y="2544154"/>
                </a:cubicBezTo>
                <a:close/>
                <a:moveTo>
                  <a:pt x="11528080" y="2541217"/>
                </a:moveTo>
                <a:lnTo>
                  <a:pt x="11528064" y="2541222"/>
                </a:lnTo>
                <a:lnTo>
                  <a:pt x="11528064" y="2541223"/>
                </a:lnTo>
                <a:lnTo>
                  <a:pt x="11528080" y="2541218"/>
                </a:lnTo>
                <a:close/>
                <a:moveTo>
                  <a:pt x="16267824" y="2539485"/>
                </a:moveTo>
                <a:cubicBezTo>
                  <a:pt x="16262364" y="2598660"/>
                  <a:pt x="16262364" y="2598660"/>
                  <a:pt x="16231624" y="2593761"/>
                </a:cubicBezTo>
                <a:lnTo>
                  <a:pt x="16231564" y="2593737"/>
                </a:lnTo>
                <a:lnTo>
                  <a:pt x="16231624" y="2593762"/>
                </a:lnTo>
                <a:cubicBezTo>
                  <a:pt x="16262364" y="2598661"/>
                  <a:pt x="16262364" y="2598661"/>
                  <a:pt x="16267824" y="2539486"/>
                </a:cubicBezTo>
                <a:cubicBezTo>
                  <a:pt x="16275260" y="2585705"/>
                  <a:pt x="16306128" y="2568109"/>
                  <a:pt x="16340548" y="2559522"/>
                </a:cubicBezTo>
                <a:lnTo>
                  <a:pt x="16357368" y="2558130"/>
                </a:lnTo>
                <a:lnTo>
                  <a:pt x="16357368" y="2558129"/>
                </a:lnTo>
                <a:lnTo>
                  <a:pt x="16340548" y="2559521"/>
                </a:lnTo>
                <a:cubicBezTo>
                  <a:pt x="16306128" y="2568108"/>
                  <a:pt x="16275260" y="2585704"/>
                  <a:pt x="16267824" y="2539485"/>
                </a:cubicBezTo>
                <a:close/>
                <a:moveTo>
                  <a:pt x="22188876" y="2535982"/>
                </a:moveTo>
                <a:cubicBezTo>
                  <a:pt x="22195996" y="2537939"/>
                  <a:pt x="22203960" y="2545397"/>
                  <a:pt x="22210496" y="2537155"/>
                </a:cubicBezTo>
                <a:cubicBezTo>
                  <a:pt x="22226060" y="2549286"/>
                  <a:pt x="22235888" y="2560957"/>
                  <a:pt x="22241336" y="2571769"/>
                </a:cubicBezTo>
                <a:lnTo>
                  <a:pt x="22241868" y="2575187"/>
                </a:lnTo>
                <a:lnTo>
                  <a:pt x="22269160" y="2576311"/>
                </a:lnTo>
                <a:cubicBezTo>
                  <a:pt x="22292680" y="2595182"/>
                  <a:pt x="22285264" y="2655785"/>
                  <a:pt x="22241944" y="2661834"/>
                </a:cubicBezTo>
                <a:lnTo>
                  <a:pt x="22231320" y="2636185"/>
                </a:lnTo>
                <a:lnTo>
                  <a:pt x="22163180" y="2695569"/>
                </a:lnTo>
                <a:lnTo>
                  <a:pt x="22176872" y="2726617"/>
                </a:lnTo>
                <a:cubicBezTo>
                  <a:pt x="22178808" y="2741764"/>
                  <a:pt x="22175248" y="2757681"/>
                  <a:pt x="22163756" y="2776103"/>
                </a:cubicBezTo>
                <a:cubicBezTo>
                  <a:pt x="22147712" y="2775535"/>
                  <a:pt x="22140172" y="2756964"/>
                  <a:pt x="22139576" y="2736019"/>
                </a:cubicBezTo>
                <a:lnTo>
                  <a:pt x="22148488" y="2708372"/>
                </a:lnTo>
                <a:lnTo>
                  <a:pt x="22142876" y="2713263"/>
                </a:lnTo>
                <a:cubicBezTo>
                  <a:pt x="22103220" y="2741113"/>
                  <a:pt x="22061756" y="2761761"/>
                  <a:pt x="22016836" y="2770410"/>
                </a:cubicBezTo>
                <a:cubicBezTo>
                  <a:pt x="21986888" y="2776175"/>
                  <a:pt x="21955408" y="2776613"/>
                  <a:pt x="21921896" y="2770293"/>
                </a:cubicBezTo>
                <a:cubicBezTo>
                  <a:pt x="21972432" y="2724621"/>
                  <a:pt x="22020688" y="2668451"/>
                  <a:pt x="22074204" y="2632101"/>
                </a:cubicBezTo>
                <a:cubicBezTo>
                  <a:pt x="22100960" y="2613928"/>
                  <a:pt x="22129032" y="2600713"/>
                  <a:pt x="22159364" y="2596244"/>
                </a:cubicBezTo>
                <a:lnTo>
                  <a:pt x="22163508" y="2596946"/>
                </a:lnTo>
                <a:lnTo>
                  <a:pt x="22162556" y="2588167"/>
                </a:lnTo>
                <a:cubicBezTo>
                  <a:pt x="22164784" y="2574373"/>
                  <a:pt x="22170848" y="2557334"/>
                  <a:pt x="22182120" y="2536643"/>
                </a:cubicBezTo>
                <a:cubicBezTo>
                  <a:pt x="22184224" y="2535288"/>
                  <a:pt x="22186504" y="2535329"/>
                  <a:pt x="22188876" y="2535982"/>
                </a:cubicBezTo>
                <a:close/>
                <a:moveTo>
                  <a:pt x="3269548" y="2534927"/>
                </a:moveTo>
                <a:cubicBezTo>
                  <a:pt x="3281074" y="2536765"/>
                  <a:pt x="3288420" y="2541688"/>
                  <a:pt x="3293910" y="2548193"/>
                </a:cubicBezTo>
                <a:lnTo>
                  <a:pt x="3301024" y="2560405"/>
                </a:lnTo>
                <a:lnTo>
                  <a:pt x="3314076" y="2583059"/>
                </a:lnTo>
                <a:lnTo>
                  <a:pt x="3319412" y="2588563"/>
                </a:lnTo>
                <a:lnTo>
                  <a:pt x="3323300" y="2594158"/>
                </a:lnTo>
                <a:lnTo>
                  <a:pt x="3325990" y="2595351"/>
                </a:lnTo>
                <a:lnTo>
                  <a:pt x="3329502" y="2598975"/>
                </a:lnTo>
                <a:lnTo>
                  <a:pt x="3355948" y="2608641"/>
                </a:lnTo>
                <a:lnTo>
                  <a:pt x="3356310" y="2608801"/>
                </a:lnTo>
                <a:lnTo>
                  <a:pt x="3479266" y="2628400"/>
                </a:lnTo>
                <a:lnTo>
                  <a:pt x="3471154" y="2658679"/>
                </a:lnTo>
                <a:lnTo>
                  <a:pt x="3467236" y="2664130"/>
                </a:lnTo>
                <a:lnTo>
                  <a:pt x="3454262" y="2674291"/>
                </a:lnTo>
                <a:lnTo>
                  <a:pt x="3448291" y="2676704"/>
                </a:lnTo>
                <a:lnTo>
                  <a:pt x="3422074" y="2678378"/>
                </a:lnTo>
                <a:lnTo>
                  <a:pt x="3422099" y="2678381"/>
                </a:lnTo>
                <a:lnTo>
                  <a:pt x="3422252" y="2678378"/>
                </a:lnTo>
                <a:lnTo>
                  <a:pt x="3448258" y="2676718"/>
                </a:lnTo>
                <a:lnTo>
                  <a:pt x="3448291" y="2676704"/>
                </a:lnTo>
                <a:lnTo>
                  <a:pt x="3448500" y="2676691"/>
                </a:lnTo>
                <a:lnTo>
                  <a:pt x="3454074" y="2674438"/>
                </a:lnTo>
                <a:lnTo>
                  <a:pt x="3454262" y="2674291"/>
                </a:lnTo>
                <a:lnTo>
                  <a:pt x="3454622" y="2674146"/>
                </a:lnTo>
                <a:lnTo>
                  <a:pt x="3467014" y="2664439"/>
                </a:lnTo>
                <a:lnTo>
                  <a:pt x="3467236" y="2664130"/>
                </a:lnTo>
                <a:lnTo>
                  <a:pt x="3467636" y="2663816"/>
                </a:lnTo>
                <a:lnTo>
                  <a:pt x="3471050" y="2659069"/>
                </a:lnTo>
                <a:lnTo>
                  <a:pt x="3471154" y="2658679"/>
                </a:lnTo>
                <a:lnTo>
                  <a:pt x="3471444" y="2658278"/>
                </a:lnTo>
                <a:lnTo>
                  <a:pt x="3478926" y="2630356"/>
                </a:lnTo>
                <a:lnTo>
                  <a:pt x="3479346" y="2628400"/>
                </a:lnTo>
                <a:lnTo>
                  <a:pt x="3356386" y="2608801"/>
                </a:lnTo>
                <a:lnTo>
                  <a:pt x="3355948" y="2608641"/>
                </a:lnTo>
                <a:lnTo>
                  <a:pt x="3355090" y="2608260"/>
                </a:lnTo>
                <a:lnTo>
                  <a:pt x="3329686" y="2598975"/>
                </a:lnTo>
                <a:lnTo>
                  <a:pt x="3326314" y="2595495"/>
                </a:lnTo>
                <a:lnTo>
                  <a:pt x="3325990" y="2595351"/>
                </a:lnTo>
                <a:lnTo>
                  <a:pt x="3325849" y="2595207"/>
                </a:lnTo>
                <a:lnTo>
                  <a:pt x="3323484" y="2594158"/>
                </a:lnTo>
                <a:lnTo>
                  <a:pt x="3320062" y="2589235"/>
                </a:lnTo>
                <a:lnTo>
                  <a:pt x="3319412" y="2588563"/>
                </a:lnTo>
                <a:lnTo>
                  <a:pt x="3318934" y="2587878"/>
                </a:lnTo>
                <a:lnTo>
                  <a:pt x="3314270" y="2583059"/>
                </a:lnTo>
                <a:lnTo>
                  <a:pt x="3307887" y="2571987"/>
                </a:lnTo>
                <a:lnTo>
                  <a:pt x="3307164" y="2570946"/>
                </a:lnTo>
                <a:lnTo>
                  <a:pt x="3301024" y="2560405"/>
                </a:lnTo>
                <a:lnTo>
                  <a:pt x="3293990" y="2548193"/>
                </a:lnTo>
                <a:lnTo>
                  <a:pt x="3269656" y="2534944"/>
                </a:lnTo>
                <a:close/>
                <a:moveTo>
                  <a:pt x="1756712" y="2533974"/>
                </a:moveTo>
                <a:cubicBezTo>
                  <a:pt x="1756712" y="2533974"/>
                  <a:pt x="1772082" y="2536427"/>
                  <a:pt x="1772082" y="2536427"/>
                </a:cubicBezTo>
                <a:cubicBezTo>
                  <a:pt x="1772082" y="2536427"/>
                  <a:pt x="1787450" y="2538875"/>
                  <a:pt x="1787450" y="2538875"/>
                </a:cubicBezTo>
                <a:cubicBezTo>
                  <a:pt x="1818190" y="2543777"/>
                  <a:pt x="1797362" y="2600501"/>
                  <a:pt x="1843470" y="2607851"/>
                </a:cubicBezTo>
                <a:lnTo>
                  <a:pt x="1797362" y="2600501"/>
                </a:lnTo>
                <a:lnTo>
                  <a:pt x="1766622" y="2595604"/>
                </a:lnTo>
                <a:cubicBezTo>
                  <a:pt x="1751249" y="2593152"/>
                  <a:pt x="1751249" y="2593152"/>
                  <a:pt x="1756712" y="2533974"/>
                </a:cubicBezTo>
                <a:close/>
                <a:moveTo>
                  <a:pt x="20789392" y="2532445"/>
                </a:moveTo>
                <a:cubicBezTo>
                  <a:pt x="20790400" y="2553720"/>
                  <a:pt x="20796528" y="2591981"/>
                  <a:pt x="20796404" y="2625607"/>
                </a:cubicBezTo>
                <a:lnTo>
                  <a:pt x="20794312" y="2640289"/>
                </a:lnTo>
                <a:lnTo>
                  <a:pt x="20800536" y="2648801"/>
                </a:lnTo>
                <a:cubicBezTo>
                  <a:pt x="20793852" y="2679214"/>
                  <a:pt x="20786492" y="2706418"/>
                  <a:pt x="20768840" y="2710758"/>
                </a:cubicBezTo>
                <a:cubicBezTo>
                  <a:pt x="20762956" y="2712207"/>
                  <a:pt x="20755936" y="2711113"/>
                  <a:pt x="20747400" y="2706748"/>
                </a:cubicBezTo>
                <a:cubicBezTo>
                  <a:pt x="20733392" y="2681393"/>
                  <a:pt x="20746760" y="2620564"/>
                  <a:pt x="20761644" y="2608531"/>
                </a:cubicBezTo>
                <a:lnTo>
                  <a:pt x="20764540" y="2609344"/>
                </a:lnTo>
                <a:lnTo>
                  <a:pt x="20764476" y="2597505"/>
                </a:lnTo>
                <a:cubicBezTo>
                  <a:pt x="20765492" y="2571320"/>
                  <a:pt x="20768980" y="2547799"/>
                  <a:pt x="20778176" y="2537690"/>
                </a:cubicBezTo>
                <a:cubicBezTo>
                  <a:pt x="20781240" y="2534320"/>
                  <a:pt x="20784936" y="2532434"/>
                  <a:pt x="20789392" y="2532445"/>
                </a:cubicBezTo>
                <a:close/>
                <a:moveTo>
                  <a:pt x="8655043" y="2527424"/>
                </a:moveTo>
                <a:lnTo>
                  <a:pt x="8651256" y="2544646"/>
                </a:lnTo>
                <a:lnTo>
                  <a:pt x="8639852" y="2549395"/>
                </a:lnTo>
                <a:lnTo>
                  <a:pt x="8651256" y="2544647"/>
                </a:lnTo>
                <a:cubicBezTo>
                  <a:pt x="8654477" y="2541408"/>
                  <a:pt x="8656430" y="2536090"/>
                  <a:pt x="8655043" y="2527424"/>
                </a:cubicBezTo>
                <a:close/>
                <a:moveTo>
                  <a:pt x="6982438" y="2526283"/>
                </a:moveTo>
                <a:lnTo>
                  <a:pt x="6982356" y="2526295"/>
                </a:lnTo>
                <a:lnTo>
                  <a:pt x="7028398" y="2533634"/>
                </a:lnTo>
                <a:lnTo>
                  <a:pt x="7028368" y="2533606"/>
                </a:lnTo>
                <a:close/>
                <a:moveTo>
                  <a:pt x="12469670" y="2520160"/>
                </a:moveTo>
                <a:lnTo>
                  <a:pt x="12469670" y="2520161"/>
                </a:lnTo>
                <a:lnTo>
                  <a:pt x="12469672" y="2520161"/>
                </a:lnTo>
                <a:cubicBezTo>
                  <a:pt x="12473152" y="2526940"/>
                  <a:pt x="12475238" y="2536336"/>
                  <a:pt x="12476234" y="2546944"/>
                </a:cubicBezTo>
                <a:lnTo>
                  <a:pt x="12476236" y="2549375"/>
                </a:lnTo>
                <a:lnTo>
                  <a:pt x="12476260" y="2580985"/>
                </a:lnTo>
                <a:lnTo>
                  <a:pt x="12476260" y="2580971"/>
                </a:lnTo>
                <a:lnTo>
                  <a:pt x="12476236" y="2549375"/>
                </a:lnTo>
                <a:lnTo>
                  <a:pt x="12476234" y="2546943"/>
                </a:lnTo>
                <a:cubicBezTo>
                  <a:pt x="12475238" y="2536335"/>
                  <a:pt x="12473152" y="2526939"/>
                  <a:pt x="12469672" y="2520160"/>
                </a:cubicBezTo>
                <a:close/>
                <a:moveTo>
                  <a:pt x="8432349" y="2517258"/>
                </a:moveTo>
                <a:lnTo>
                  <a:pt x="8433440" y="2517433"/>
                </a:lnTo>
                <a:lnTo>
                  <a:pt x="8433440" y="2517432"/>
                </a:lnTo>
                <a:close/>
                <a:moveTo>
                  <a:pt x="11443584" y="2516892"/>
                </a:moveTo>
                <a:lnTo>
                  <a:pt x="11443584" y="2516893"/>
                </a:lnTo>
                <a:lnTo>
                  <a:pt x="11458948" y="2519342"/>
                </a:lnTo>
                <a:lnTo>
                  <a:pt x="11458946" y="2519341"/>
                </a:lnTo>
                <a:cubicBezTo>
                  <a:pt x="11458946" y="2519341"/>
                  <a:pt x="11458946" y="2519341"/>
                  <a:pt x="11443584" y="2516892"/>
                </a:cubicBezTo>
                <a:close/>
                <a:moveTo>
                  <a:pt x="11971940" y="2516789"/>
                </a:moveTo>
                <a:lnTo>
                  <a:pt x="11971940" y="2516790"/>
                </a:lnTo>
                <a:lnTo>
                  <a:pt x="12024364" y="2593106"/>
                </a:lnTo>
                <a:lnTo>
                  <a:pt x="12058494" y="2668699"/>
                </a:lnTo>
                <a:lnTo>
                  <a:pt x="12072274" y="2699225"/>
                </a:lnTo>
                <a:lnTo>
                  <a:pt x="12075536" y="2706447"/>
                </a:lnTo>
                <a:lnTo>
                  <a:pt x="12058494" y="2668699"/>
                </a:lnTo>
                <a:lnTo>
                  <a:pt x="12024364" y="2593105"/>
                </a:lnTo>
                <a:close/>
                <a:moveTo>
                  <a:pt x="20147904" y="2515406"/>
                </a:moveTo>
                <a:cubicBezTo>
                  <a:pt x="20153404" y="2515423"/>
                  <a:pt x="20159404" y="2516902"/>
                  <a:pt x="20165868" y="2520159"/>
                </a:cubicBezTo>
                <a:cubicBezTo>
                  <a:pt x="20172828" y="2533716"/>
                  <a:pt x="20174208" y="2557744"/>
                  <a:pt x="20172460" y="2580999"/>
                </a:cubicBezTo>
                <a:lnTo>
                  <a:pt x="20163572" y="2621866"/>
                </a:lnTo>
                <a:lnTo>
                  <a:pt x="20166252" y="2622741"/>
                </a:lnTo>
                <a:cubicBezTo>
                  <a:pt x="20170336" y="2674417"/>
                  <a:pt x="20132904" y="2685489"/>
                  <a:pt x="20120420" y="2658998"/>
                </a:cubicBezTo>
                <a:lnTo>
                  <a:pt x="20118768" y="2621103"/>
                </a:lnTo>
                <a:lnTo>
                  <a:pt x="20117904" y="2620767"/>
                </a:lnTo>
                <a:cubicBezTo>
                  <a:pt x="20098596" y="2591655"/>
                  <a:pt x="20106136" y="2534955"/>
                  <a:pt x="20132932" y="2519425"/>
                </a:cubicBezTo>
                <a:cubicBezTo>
                  <a:pt x="20137400" y="2516835"/>
                  <a:pt x="20142400" y="2515391"/>
                  <a:pt x="20147904" y="2515406"/>
                </a:cubicBezTo>
                <a:close/>
                <a:moveTo>
                  <a:pt x="11133806" y="2510359"/>
                </a:moveTo>
                <a:lnTo>
                  <a:pt x="11181885" y="2592246"/>
                </a:lnTo>
                <a:lnTo>
                  <a:pt x="11164780" y="2600971"/>
                </a:lnTo>
                <a:lnTo>
                  <a:pt x="11164805" y="2600973"/>
                </a:lnTo>
                <a:lnTo>
                  <a:pt x="11164808" y="2600973"/>
                </a:lnTo>
                <a:lnTo>
                  <a:pt x="11164784" y="2600971"/>
                </a:lnTo>
                <a:lnTo>
                  <a:pt x="11181890" y="2592246"/>
                </a:lnTo>
                <a:close/>
                <a:moveTo>
                  <a:pt x="8376674" y="2509288"/>
                </a:moveTo>
                <a:lnTo>
                  <a:pt x="8376674" y="2509294"/>
                </a:lnTo>
                <a:lnTo>
                  <a:pt x="8387482" y="2510084"/>
                </a:lnTo>
                <a:lnTo>
                  <a:pt x="8432346" y="2517261"/>
                </a:lnTo>
                <a:lnTo>
                  <a:pt x="8427945" y="2516553"/>
                </a:lnTo>
                <a:lnTo>
                  <a:pt x="8387570" y="2510084"/>
                </a:lnTo>
                <a:cubicBezTo>
                  <a:pt x="8379892" y="2508860"/>
                  <a:pt x="8377004" y="2508401"/>
                  <a:pt x="8376674" y="2509288"/>
                </a:cubicBezTo>
                <a:close/>
                <a:moveTo>
                  <a:pt x="14825276" y="2507513"/>
                </a:moveTo>
                <a:lnTo>
                  <a:pt x="14822364" y="2511383"/>
                </a:lnTo>
                <a:lnTo>
                  <a:pt x="14820248" y="2516861"/>
                </a:lnTo>
                <a:lnTo>
                  <a:pt x="14819520" y="2518215"/>
                </a:lnTo>
                <a:lnTo>
                  <a:pt x="14812644" y="2536103"/>
                </a:lnTo>
                <a:lnTo>
                  <a:pt x="14812648" y="2536092"/>
                </a:lnTo>
                <a:lnTo>
                  <a:pt x="14819524" y="2518215"/>
                </a:lnTo>
                <a:lnTo>
                  <a:pt x="14820248" y="2516868"/>
                </a:lnTo>
                <a:lnTo>
                  <a:pt x="14820248" y="2516861"/>
                </a:lnTo>
                <a:lnTo>
                  <a:pt x="14820254" y="2516854"/>
                </a:lnTo>
                <a:lnTo>
                  <a:pt x="14822364" y="2511383"/>
                </a:lnTo>
                <a:lnTo>
                  <a:pt x="14825274" y="2507518"/>
                </a:lnTo>
                <a:close/>
                <a:moveTo>
                  <a:pt x="10923485" y="2495446"/>
                </a:moveTo>
                <a:lnTo>
                  <a:pt x="10923480" y="2495454"/>
                </a:lnTo>
                <a:lnTo>
                  <a:pt x="10923485" y="2495447"/>
                </a:lnTo>
                <a:lnTo>
                  <a:pt x="10928801" y="2497295"/>
                </a:lnTo>
                <a:lnTo>
                  <a:pt x="10928806" y="2497305"/>
                </a:lnTo>
                <a:lnTo>
                  <a:pt x="10928801" y="2497294"/>
                </a:lnTo>
                <a:close/>
                <a:moveTo>
                  <a:pt x="11124766" y="2494959"/>
                </a:moveTo>
                <a:lnTo>
                  <a:pt x="11127762" y="2500067"/>
                </a:lnTo>
                <a:lnTo>
                  <a:pt x="11140172" y="2502704"/>
                </a:lnTo>
                <a:lnTo>
                  <a:pt x="11127765" y="2500067"/>
                </a:lnTo>
                <a:close/>
                <a:moveTo>
                  <a:pt x="14852748" y="2494062"/>
                </a:moveTo>
                <a:lnTo>
                  <a:pt x="14852744" y="2494063"/>
                </a:lnTo>
                <a:lnTo>
                  <a:pt x="14852744" y="2494063"/>
                </a:lnTo>
                <a:lnTo>
                  <a:pt x="14843004" y="2495478"/>
                </a:lnTo>
                <a:lnTo>
                  <a:pt x="14833264" y="2496893"/>
                </a:lnTo>
                <a:lnTo>
                  <a:pt x="14830868" y="2500081"/>
                </a:lnTo>
                <a:lnTo>
                  <a:pt x="14830868" y="2500081"/>
                </a:lnTo>
                <a:lnTo>
                  <a:pt x="14833264" y="2496893"/>
                </a:lnTo>
                <a:lnTo>
                  <a:pt x="14843004" y="2495478"/>
                </a:lnTo>
                <a:lnTo>
                  <a:pt x="14852744" y="2494063"/>
                </a:lnTo>
                <a:lnTo>
                  <a:pt x="14852750" y="2494062"/>
                </a:lnTo>
                <a:close/>
                <a:moveTo>
                  <a:pt x="8638824" y="2490271"/>
                </a:moveTo>
                <a:lnTo>
                  <a:pt x="8638881" y="2490378"/>
                </a:lnTo>
                <a:lnTo>
                  <a:pt x="8638886" y="2490384"/>
                </a:lnTo>
                <a:lnTo>
                  <a:pt x="8643383" y="2500674"/>
                </a:lnTo>
                <a:lnTo>
                  <a:pt x="8654958" y="2527163"/>
                </a:lnTo>
                <a:lnTo>
                  <a:pt x="8654958" y="2527167"/>
                </a:lnTo>
                <a:lnTo>
                  <a:pt x="8655076" y="2527424"/>
                </a:lnTo>
                <a:lnTo>
                  <a:pt x="8655076" y="2527423"/>
                </a:lnTo>
                <a:lnTo>
                  <a:pt x="8654958" y="2527163"/>
                </a:lnTo>
                <a:lnTo>
                  <a:pt x="8654958" y="2527159"/>
                </a:lnTo>
                <a:lnTo>
                  <a:pt x="8643383" y="2500674"/>
                </a:lnTo>
                <a:lnTo>
                  <a:pt x="8638889" y="2490391"/>
                </a:lnTo>
                <a:lnTo>
                  <a:pt x="8638886" y="2490384"/>
                </a:lnTo>
                <a:close/>
                <a:moveTo>
                  <a:pt x="16334768" y="2490113"/>
                </a:moveTo>
                <a:lnTo>
                  <a:pt x="16334768" y="2490114"/>
                </a:lnTo>
                <a:lnTo>
                  <a:pt x="16350140" y="2492563"/>
                </a:lnTo>
                <a:cubicBezTo>
                  <a:pt x="16380876" y="2497464"/>
                  <a:pt x="16396252" y="2499914"/>
                  <a:pt x="16426992" y="2504813"/>
                </a:cubicBezTo>
                <a:lnTo>
                  <a:pt x="16442276" y="2508188"/>
                </a:lnTo>
                <a:lnTo>
                  <a:pt x="16442276" y="2508187"/>
                </a:lnTo>
                <a:cubicBezTo>
                  <a:pt x="16439476" y="2506803"/>
                  <a:pt x="16434676" y="2506037"/>
                  <a:pt x="16426988" y="2504812"/>
                </a:cubicBezTo>
                <a:cubicBezTo>
                  <a:pt x="16396248" y="2499913"/>
                  <a:pt x="16380876" y="2497463"/>
                  <a:pt x="16350136" y="2492562"/>
                </a:cubicBezTo>
                <a:close/>
                <a:moveTo>
                  <a:pt x="8638745" y="2490113"/>
                </a:moveTo>
                <a:lnTo>
                  <a:pt x="8638745" y="2490114"/>
                </a:lnTo>
                <a:lnTo>
                  <a:pt x="8638771" y="2490119"/>
                </a:lnTo>
                <a:lnTo>
                  <a:pt x="8638771" y="2490118"/>
                </a:lnTo>
                <a:close/>
                <a:moveTo>
                  <a:pt x="15014212" y="2488229"/>
                </a:moveTo>
                <a:lnTo>
                  <a:pt x="15021820" y="2521010"/>
                </a:lnTo>
                <a:lnTo>
                  <a:pt x="15021822" y="2521010"/>
                </a:lnTo>
                <a:cubicBezTo>
                  <a:pt x="15021822" y="2521010"/>
                  <a:pt x="15037196" y="2523460"/>
                  <a:pt x="15037196" y="2523460"/>
                </a:cubicBezTo>
                <a:cubicBezTo>
                  <a:pt x="15052566" y="2525912"/>
                  <a:pt x="15052566" y="2525912"/>
                  <a:pt x="15052566" y="2525912"/>
                </a:cubicBezTo>
                <a:cubicBezTo>
                  <a:pt x="15083302" y="2530810"/>
                  <a:pt x="15114046" y="2535712"/>
                  <a:pt x="15144786" y="2540610"/>
                </a:cubicBezTo>
                <a:cubicBezTo>
                  <a:pt x="15160158" y="2543061"/>
                  <a:pt x="15160158" y="2543061"/>
                  <a:pt x="15175526" y="2545511"/>
                </a:cubicBezTo>
                <a:lnTo>
                  <a:pt x="15190898" y="2547961"/>
                </a:lnTo>
                <a:cubicBezTo>
                  <a:pt x="15194740" y="2548573"/>
                  <a:pt x="15199544" y="2549339"/>
                  <a:pt x="15204500" y="2551067"/>
                </a:cubicBezTo>
                <a:lnTo>
                  <a:pt x="15204652" y="2551160"/>
                </a:lnTo>
                <a:lnTo>
                  <a:pt x="15219032" y="2559950"/>
                </a:lnTo>
                <a:lnTo>
                  <a:pt x="15219034" y="2559950"/>
                </a:lnTo>
                <a:lnTo>
                  <a:pt x="15204652" y="2551160"/>
                </a:lnTo>
                <a:lnTo>
                  <a:pt x="15204500" y="2551066"/>
                </a:lnTo>
                <a:cubicBezTo>
                  <a:pt x="15199542" y="2549338"/>
                  <a:pt x="15194740" y="2548573"/>
                  <a:pt x="15190896" y="2547960"/>
                </a:cubicBezTo>
                <a:lnTo>
                  <a:pt x="15175524" y="2545510"/>
                </a:lnTo>
                <a:cubicBezTo>
                  <a:pt x="15160156" y="2543060"/>
                  <a:pt x="15160156" y="2543060"/>
                  <a:pt x="15144784" y="2540609"/>
                </a:cubicBezTo>
                <a:cubicBezTo>
                  <a:pt x="15114044" y="2535711"/>
                  <a:pt x="15083300" y="2530809"/>
                  <a:pt x="15052564" y="2525911"/>
                </a:cubicBezTo>
                <a:cubicBezTo>
                  <a:pt x="15052564" y="2525911"/>
                  <a:pt x="15052564" y="2525911"/>
                  <a:pt x="15037196" y="2523459"/>
                </a:cubicBezTo>
                <a:lnTo>
                  <a:pt x="15021822" y="2521009"/>
                </a:lnTo>
                <a:lnTo>
                  <a:pt x="15021820" y="2521009"/>
                </a:lnTo>
                <a:lnTo>
                  <a:pt x="15021816" y="2520981"/>
                </a:lnTo>
                <a:lnTo>
                  <a:pt x="15014212" y="2488235"/>
                </a:lnTo>
                <a:close/>
                <a:moveTo>
                  <a:pt x="11687788" y="2487218"/>
                </a:moveTo>
                <a:lnTo>
                  <a:pt x="11687778" y="2487221"/>
                </a:lnTo>
                <a:lnTo>
                  <a:pt x="11687780" y="2487222"/>
                </a:lnTo>
                <a:lnTo>
                  <a:pt x="11687788" y="2487219"/>
                </a:lnTo>
                <a:lnTo>
                  <a:pt x="11692572" y="2490617"/>
                </a:lnTo>
                <a:lnTo>
                  <a:pt x="11692572" y="2490616"/>
                </a:lnTo>
                <a:close/>
                <a:moveTo>
                  <a:pt x="14891728" y="2483115"/>
                </a:moveTo>
                <a:lnTo>
                  <a:pt x="14891736" y="2483135"/>
                </a:lnTo>
                <a:lnTo>
                  <a:pt x="14892098" y="2484066"/>
                </a:lnTo>
                <a:lnTo>
                  <a:pt x="14898862" y="2501409"/>
                </a:lnTo>
                <a:lnTo>
                  <a:pt x="14895396" y="2492519"/>
                </a:lnTo>
                <a:lnTo>
                  <a:pt x="14892098" y="2484066"/>
                </a:lnTo>
                <a:close/>
                <a:moveTo>
                  <a:pt x="12810176" y="2469901"/>
                </a:moveTo>
                <a:lnTo>
                  <a:pt x="12790184" y="2511801"/>
                </a:lnTo>
                <a:lnTo>
                  <a:pt x="12790188" y="2511801"/>
                </a:lnTo>
                <a:lnTo>
                  <a:pt x="12799480" y="2492323"/>
                </a:lnTo>
                <a:lnTo>
                  <a:pt x="12810176" y="2469902"/>
                </a:lnTo>
                <a:lnTo>
                  <a:pt x="12810176" y="2469902"/>
                </a:lnTo>
                <a:lnTo>
                  <a:pt x="12810176" y="2469903"/>
                </a:lnTo>
                <a:lnTo>
                  <a:pt x="12838440" y="2494084"/>
                </a:lnTo>
                <a:lnTo>
                  <a:pt x="12810176" y="2469902"/>
                </a:lnTo>
                <a:close/>
                <a:moveTo>
                  <a:pt x="10909680" y="2465954"/>
                </a:moveTo>
                <a:lnTo>
                  <a:pt x="10909680" y="2465955"/>
                </a:lnTo>
                <a:lnTo>
                  <a:pt x="11001869" y="2480653"/>
                </a:lnTo>
                <a:lnTo>
                  <a:pt x="11001869" y="2480652"/>
                </a:lnTo>
                <a:close/>
                <a:moveTo>
                  <a:pt x="3213604" y="2465953"/>
                </a:moveTo>
                <a:lnTo>
                  <a:pt x="3213612" y="2465967"/>
                </a:lnTo>
                <a:lnTo>
                  <a:pt x="3305746" y="2480655"/>
                </a:lnTo>
                <a:lnTo>
                  <a:pt x="3305768" y="2480647"/>
                </a:lnTo>
                <a:close/>
                <a:moveTo>
                  <a:pt x="10785626" y="2465119"/>
                </a:moveTo>
                <a:lnTo>
                  <a:pt x="10785626" y="2465120"/>
                </a:lnTo>
                <a:lnTo>
                  <a:pt x="10786535" y="2467163"/>
                </a:lnTo>
                <a:lnTo>
                  <a:pt x="10786535" y="2467162"/>
                </a:lnTo>
                <a:close/>
                <a:moveTo>
                  <a:pt x="15002268" y="2464591"/>
                </a:moveTo>
                <a:lnTo>
                  <a:pt x="15002270" y="2464593"/>
                </a:lnTo>
                <a:lnTo>
                  <a:pt x="15003544" y="2465561"/>
                </a:lnTo>
                <a:lnTo>
                  <a:pt x="15005000" y="2468408"/>
                </a:lnTo>
                <a:lnTo>
                  <a:pt x="15005000" y="2468410"/>
                </a:lnTo>
                <a:lnTo>
                  <a:pt x="15005004" y="2468413"/>
                </a:lnTo>
                <a:lnTo>
                  <a:pt x="15005038" y="2468462"/>
                </a:lnTo>
                <a:lnTo>
                  <a:pt x="15008660" y="2473529"/>
                </a:lnTo>
                <a:lnTo>
                  <a:pt x="15010084" y="2477299"/>
                </a:lnTo>
                <a:lnTo>
                  <a:pt x="15011628" y="2481390"/>
                </a:lnTo>
                <a:lnTo>
                  <a:pt x="15011628" y="2481393"/>
                </a:lnTo>
                <a:lnTo>
                  <a:pt x="15010084" y="2477299"/>
                </a:lnTo>
                <a:lnTo>
                  <a:pt x="15008660" y="2473528"/>
                </a:lnTo>
                <a:lnTo>
                  <a:pt x="15005038" y="2468462"/>
                </a:lnTo>
                <a:lnTo>
                  <a:pt x="15005000" y="2468410"/>
                </a:lnTo>
                <a:lnTo>
                  <a:pt x="15003544" y="2465560"/>
                </a:lnTo>
                <a:close/>
                <a:moveTo>
                  <a:pt x="12745618" y="2458412"/>
                </a:moveTo>
                <a:cubicBezTo>
                  <a:pt x="12745772" y="2468173"/>
                  <a:pt x="12747536" y="2477516"/>
                  <a:pt x="12751192" y="2485588"/>
                </a:cubicBezTo>
                <a:cubicBezTo>
                  <a:pt x="12757692" y="2499937"/>
                  <a:pt x="12770166" y="2510274"/>
                  <a:pt x="12790188" y="2511802"/>
                </a:cubicBezTo>
                <a:lnTo>
                  <a:pt x="12765620" y="2503503"/>
                </a:lnTo>
                <a:lnTo>
                  <a:pt x="12765618" y="2503502"/>
                </a:lnTo>
                <a:cubicBezTo>
                  <a:pt x="12759184" y="2498933"/>
                  <a:pt x="12754442" y="2492762"/>
                  <a:pt x="12751192" y="2485587"/>
                </a:cubicBezTo>
                <a:close/>
                <a:moveTo>
                  <a:pt x="15880888" y="2455383"/>
                </a:moveTo>
                <a:cubicBezTo>
                  <a:pt x="15878470" y="2475785"/>
                  <a:pt x="15883544" y="2491752"/>
                  <a:pt x="15893200" y="2503191"/>
                </a:cubicBezTo>
                <a:lnTo>
                  <a:pt x="15893400" y="2503295"/>
                </a:lnTo>
                <a:lnTo>
                  <a:pt x="15893200" y="2503191"/>
                </a:lnTo>
                <a:lnTo>
                  <a:pt x="15933014" y="2523824"/>
                </a:lnTo>
                <a:lnTo>
                  <a:pt x="15982892" y="2516715"/>
                </a:lnTo>
                <a:lnTo>
                  <a:pt x="15982892" y="2516714"/>
                </a:lnTo>
                <a:lnTo>
                  <a:pt x="15982892" y="2516714"/>
                </a:lnTo>
                <a:lnTo>
                  <a:pt x="16004708" y="2498535"/>
                </a:lnTo>
                <a:lnTo>
                  <a:pt x="15982892" y="2516714"/>
                </a:lnTo>
                <a:lnTo>
                  <a:pt x="15933016" y="2523823"/>
                </a:lnTo>
                <a:cubicBezTo>
                  <a:pt x="15917096" y="2521537"/>
                  <a:pt x="15902856" y="2514628"/>
                  <a:pt x="15893200" y="2503190"/>
                </a:cubicBezTo>
                <a:close/>
                <a:moveTo>
                  <a:pt x="7285375" y="2454488"/>
                </a:moveTo>
                <a:lnTo>
                  <a:pt x="7285674" y="2454559"/>
                </a:lnTo>
                <a:lnTo>
                  <a:pt x="7296754" y="2456324"/>
                </a:lnTo>
                <a:lnTo>
                  <a:pt x="7315966" y="2459388"/>
                </a:lnTo>
                <a:cubicBezTo>
                  <a:pt x="7323656" y="2460614"/>
                  <a:pt x="7323656" y="2460614"/>
                  <a:pt x="7319326" y="2459921"/>
                </a:cubicBezTo>
                <a:lnTo>
                  <a:pt x="7350558" y="2464901"/>
                </a:lnTo>
                <a:cubicBezTo>
                  <a:pt x="7354390" y="2465513"/>
                  <a:pt x="7354390" y="2465513"/>
                  <a:pt x="7362074" y="2466738"/>
                </a:cubicBezTo>
                <a:cubicBezTo>
                  <a:pt x="7377448" y="2469191"/>
                  <a:pt x="7392816" y="2471635"/>
                  <a:pt x="7408180" y="2474089"/>
                </a:cubicBezTo>
                <a:cubicBezTo>
                  <a:pt x="7454286" y="2481436"/>
                  <a:pt x="7438918" y="2478985"/>
                  <a:pt x="7485030" y="2486337"/>
                </a:cubicBezTo>
                <a:cubicBezTo>
                  <a:pt x="7485030" y="2486337"/>
                  <a:pt x="7485030" y="2486337"/>
                  <a:pt x="7500394" y="2488787"/>
                </a:cubicBezTo>
                <a:lnTo>
                  <a:pt x="7510936" y="2499526"/>
                </a:lnTo>
                <a:lnTo>
                  <a:pt x="7513102" y="2503452"/>
                </a:lnTo>
                <a:lnTo>
                  <a:pt x="7522644" y="2522353"/>
                </a:lnTo>
                <a:cubicBezTo>
                  <a:pt x="7530886" y="2538678"/>
                  <a:pt x="7541048" y="2555310"/>
                  <a:pt x="7556416" y="2557760"/>
                </a:cubicBezTo>
                <a:lnTo>
                  <a:pt x="7556436" y="2557670"/>
                </a:lnTo>
                <a:lnTo>
                  <a:pt x="7537014" y="2545259"/>
                </a:lnTo>
                <a:lnTo>
                  <a:pt x="7535754" y="2543072"/>
                </a:lnTo>
                <a:lnTo>
                  <a:pt x="7522900" y="2522353"/>
                </a:lnTo>
                <a:lnTo>
                  <a:pt x="7516130" y="2508941"/>
                </a:lnTo>
                <a:lnTo>
                  <a:pt x="7513102" y="2503452"/>
                </a:lnTo>
                <a:lnTo>
                  <a:pt x="7511314" y="2499907"/>
                </a:lnTo>
                <a:lnTo>
                  <a:pt x="7510936" y="2499526"/>
                </a:lnTo>
                <a:lnTo>
                  <a:pt x="7510598" y="2498908"/>
                </a:lnTo>
                <a:lnTo>
                  <a:pt x="7501144" y="2489280"/>
                </a:lnTo>
                <a:lnTo>
                  <a:pt x="7500554" y="2488787"/>
                </a:lnTo>
                <a:cubicBezTo>
                  <a:pt x="7485186" y="2486337"/>
                  <a:pt x="7485186" y="2486337"/>
                  <a:pt x="7485186" y="2486337"/>
                </a:cubicBezTo>
                <a:cubicBezTo>
                  <a:pt x="7439078" y="2478985"/>
                  <a:pt x="7454438" y="2481436"/>
                  <a:pt x="7408340" y="2474089"/>
                </a:cubicBezTo>
                <a:cubicBezTo>
                  <a:pt x="7392972" y="2471635"/>
                  <a:pt x="7377598" y="2469191"/>
                  <a:pt x="7362234" y="2466738"/>
                </a:cubicBezTo>
                <a:cubicBezTo>
                  <a:pt x="7354536" y="2465513"/>
                  <a:pt x="7354536" y="2465513"/>
                  <a:pt x="7350710" y="2464901"/>
                </a:cubicBezTo>
                <a:lnTo>
                  <a:pt x="7319472" y="2459921"/>
                </a:lnTo>
                <a:cubicBezTo>
                  <a:pt x="7323807" y="2460614"/>
                  <a:pt x="7323807" y="2460614"/>
                  <a:pt x="7316122" y="2459388"/>
                </a:cubicBezTo>
                <a:lnTo>
                  <a:pt x="7296909" y="2456324"/>
                </a:lnTo>
                <a:close/>
                <a:moveTo>
                  <a:pt x="7213196" y="2454444"/>
                </a:moveTo>
                <a:lnTo>
                  <a:pt x="7146092" y="2462327"/>
                </a:lnTo>
                <a:cubicBezTo>
                  <a:pt x="7112068" y="2471914"/>
                  <a:pt x="7095340" y="2484261"/>
                  <a:pt x="7141440" y="2491611"/>
                </a:cubicBezTo>
                <a:cubicBezTo>
                  <a:pt x="7156810" y="2494061"/>
                  <a:pt x="7156810" y="2494061"/>
                  <a:pt x="7156810" y="2494061"/>
                </a:cubicBezTo>
                <a:cubicBezTo>
                  <a:pt x="7110710" y="2486712"/>
                  <a:pt x="7135972" y="2550783"/>
                  <a:pt x="7069046" y="2600160"/>
                </a:cubicBezTo>
                <a:cubicBezTo>
                  <a:pt x="7069046" y="2600160"/>
                  <a:pt x="7207374" y="2622209"/>
                  <a:pt x="7192006" y="2619759"/>
                </a:cubicBezTo>
                <a:lnTo>
                  <a:pt x="7207374" y="2622209"/>
                </a:lnTo>
                <a:lnTo>
                  <a:pt x="7207402" y="2622190"/>
                </a:lnTo>
                <a:lnTo>
                  <a:pt x="7192162" y="2619759"/>
                </a:lnTo>
                <a:cubicBezTo>
                  <a:pt x="7207530" y="2622209"/>
                  <a:pt x="7069200" y="2600160"/>
                  <a:pt x="7069200" y="2600160"/>
                </a:cubicBezTo>
                <a:cubicBezTo>
                  <a:pt x="7136128" y="2550783"/>
                  <a:pt x="7110852" y="2486712"/>
                  <a:pt x="7156962" y="2494061"/>
                </a:cubicBezTo>
                <a:cubicBezTo>
                  <a:pt x="7156962" y="2494061"/>
                  <a:pt x="7156962" y="2494061"/>
                  <a:pt x="7141592" y="2491611"/>
                </a:cubicBezTo>
                <a:cubicBezTo>
                  <a:pt x="7095496" y="2484261"/>
                  <a:pt x="7112222" y="2471914"/>
                  <a:pt x="7146238" y="2462327"/>
                </a:cubicBezTo>
                <a:lnTo>
                  <a:pt x="7213172" y="2454464"/>
                </a:lnTo>
                <a:close/>
                <a:moveTo>
                  <a:pt x="14909138" y="2454443"/>
                </a:moveTo>
                <a:lnTo>
                  <a:pt x="14842032" y="2462327"/>
                </a:lnTo>
                <a:cubicBezTo>
                  <a:pt x="14825018" y="2467121"/>
                  <a:pt x="14812328" y="2472604"/>
                  <a:pt x="14809654" y="2477808"/>
                </a:cubicBezTo>
                <a:lnTo>
                  <a:pt x="14809656" y="2477808"/>
                </a:lnTo>
                <a:lnTo>
                  <a:pt x="14842032" y="2462328"/>
                </a:lnTo>
                <a:lnTo>
                  <a:pt x="14909136" y="2454444"/>
                </a:lnTo>
                <a:close/>
                <a:moveTo>
                  <a:pt x="11989250" y="2453329"/>
                </a:moveTo>
                <a:lnTo>
                  <a:pt x="11981052" y="2486984"/>
                </a:lnTo>
                <a:lnTo>
                  <a:pt x="11971932" y="2516788"/>
                </a:lnTo>
                <a:lnTo>
                  <a:pt x="11981052" y="2486985"/>
                </a:lnTo>
                <a:cubicBezTo>
                  <a:pt x="11984644" y="2475248"/>
                  <a:pt x="11987664" y="2463858"/>
                  <a:pt x="11989250" y="2453330"/>
                </a:cubicBezTo>
                <a:close/>
                <a:moveTo>
                  <a:pt x="20826320" y="2452717"/>
                </a:moveTo>
                <a:cubicBezTo>
                  <a:pt x="20853096" y="2460009"/>
                  <a:pt x="20868724" y="2486230"/>
                  <a:pt x="20870544" y="2512803"/>
                </a:cubicBezTo>
                <a:lnTo>
                  <a:pt x="20868712" y="2521509"/>
                </a:lnTo>
                <a:lnTo>
                  <a:pt x="20870576" y="2523225"/>
                </a:lnTo>
                <a:cubicBezTo>
                  <a:pt x="20879364" y="2544253"/>
                  <a:pt x="20866196" y="2586173"/>
                  <a:pt x="20864004" y="2617650"/>
                </a:cubicBezTo>
                <a:cubicBezTo>
                  <a:pt x="20851368" y="2614967"/>
                  <a:pt x="20840528" y="2607753"/>
                  <a:pt x="20832100" y="2597962"/>
                </a:cubicBezTo>
                <a:lnTo>
                  <a:pt x="20814804" y="2563117"/>
                </a:lnTo>
                <a:lnTo>
                  <a:pt x="20802780" y="2554767"/>
                </a:lnTo>
                <a:cubicBezTo>
                  <a:pt x="20795456" y="2545262"/>
                  <a:pt x="20790748" y="2533544"/>
                  <a:pt x="20789356" y="2521210"/>
                </a:cubicBezTo>
                <a:cubicBezTo>
                  <a:pt x="20786568" y="2496543"/>
                  <a:pt x="20797044" y="2469436"/>
                  <a:pt x="20826320" y="2452717"/>
                </a:cubicBezTo>
                <a:close/>
                <a:moveTo>
                  <a:pt x="7224020" y="2444707"/>
                </a:moveTo>
                <a:lnTo>
                  <a:pt x="7224050" y="2444737"/>
                </a:lnTo>
                <a:lnTo>
                  <a:pt x="7254488" y="2449588"/>
                </a:lnTo>
                <a:lnTo>
                  <a:pt x="7230588" y="2452399"/>
                </a:lnTo>
                <a:lnTo>
                  <a:pt x="7230598" y="2452414"/>
                </a:lnTo>
                <a:lnTo>
                  <a:pt x="7230466" y="2452429"/>
                </a:lnTo>
                <a:lnTo>
                  <a:pt x="7276608" y="2505652"/>
                </a:lnTo>
                <a:lnTo>
                  <a:pt x="7283200" y="2513251"/>
                </a:lnTo>
                <a:lnTo>
                  <a:pt x="7283372" y="2513270"/>
                </a:lnTo>
                <a:cubicBezTo>
                  <a:pt x="7284898" y="2512575"/>
                  <a:pt x="7282186" y="2510268"/>
                  <a:pt x="7276761" y="2505652"/>
                </a:cubicBezTo>
                <a:lnTo>
                  <a:pt x="7230606" y="2452413"/>
                </a:lnTo>
                <a:lnTo>
                  <a:pt x="7254646" y="2449587"/>
                </a:lnTo>
                <a:close/>
                <a:moveTo>
                  <a:pt x="7223752" y="2444691"/>
                </a:moveTo>
                <a:lnTo>
                  <a:pt x="7213206" y="2454442"/>
                </a:lnTo>
                <a:lnTo>
                  <a:pt x="7213356" y="2454424"/>
                </a:lnTo>
                <a:lnTo>
                  <a:pt x="7223815" y="2444760"/>
                </a:lnTo>
                <a:close/>
                <a:moveTo>
                  <a:pt x="15294032" y="2444312"/>
                </a:moveTo>
                <a:lnTo>
                  <a:pt x="15291120" y="2478560"/>
                </a:lnTo>
                <a:lnTo>
                  <a:pt x="15291120" y="2478561"/>
                </a:lnTo>
                <a:close/>
                <a:moveTo>
                  <a:pt x="15246688" y="2443626"/>
                </a:moveTo>
                <a:lnTo>
                  <a:pt x="15246690" y="2443628"/>
                </a:lnTo>
                <a:lnTo>
                  <a:pt x="15247244" y="2444361"/>
                </a:lnTo>
                <a:lnTo>
                  <a:pt x="15248026" y="2447507"/>
                </a:lnTo>
                <a:lnTo>
                  <a:pt x="15248028" y="2447509"/>
                </a:lnTo>
                <a:lnTo>
                  <a:pt x="15248028" y="2447513"/>
                </a:lnTo>
                <a:lnTo>
                  <a:pt x="15249532" y="2451879"/>
                </a:lnTo>
                <a:lnTo>
                  <a:pt x="15250644" y="2457465"/>
                </a:lnTo>
                <a:lnTo>
                  <a:pt x="15251196" y="2460234"/>
                </a:lnTo>
                <a:lnTo>
                  <a:pt x="15251196" y="2460238"/>
                </a:lnTo>
                <a:lnTo>
                  <a:pt x="15251198" y="2460243"/>
                </a:lnTo>
                <a:lnTo>
                  <a:pt x="15251864" y="2462923"/>
                </a:lnTo>
                <a:lnTo>
                  <a:pt x="15252254" y="2465246"/>
                </a:lnTo>
                <a:lnTo>
                  <a:pt x="15252576" y="2467172"/>
                </a:lnTo>
                <a:lnTo>
                  <a:pt x="15252576" y="2467177"/>
                </a:lnTo>
                <a:lnTo>
                  <a:pt x="15252254" y="2465246"/>
                </a:lnTo>
                <a:lnTo>
                  <a:pt x="15251864" y="2462922"/>
                </a:lnTo>
                <a:lnTo>
                  <a:pt x="15251196" y="2460238"/>
                </a:lnTo>
                <a:lnTo>
                  <a:pt x="15250644" y="2457465"/>
                </a:lnTo>
                <a:lnTo>
                  <a:pt x="15249532" y="2451878"/>
                </a:lnTo>
                <a:lnTo>
                  <a:pt x="15248028" y="2447509"/>
                </a:lnTo>
                <a:lnTo>
                  <a:pt x="15247244" y="2444360"/>
                </a:lnTo>
                <a:close/>
                <a:moveTo>
                  <a:pt x="19230228" y="2438694"/>
                </a:moveTo>
                <a:cubicBezTo>
                  <a:pt x="19241376" y="2437201"/>
                  <a:pt x="19254688" y="2444063"/>
                  <a:pt x="19271468" y="2454787"/>
                </a:cubicBezTo>
                <a:cubicBezTo>
                  <a:pt x="19266808" y="2481347"/>
                  <a:pt x="19255204" y="2500191"/>
                  <a:pt x="19250548" y="2526748"/>
                </a:cubicBezTo>
                <a:cubicBezTo>
                  <a:pt x="19223920" y="2513025"/>
                  <a:pt x="19222216" y="2487320"/>
                  <a:pt x="19201968" y="2472738"/>
                </a:cubicBezTo>
                <a:cubicBezTo>
                  <a:pt x="19210092" y="2450037"/>
                  <a:pt x="19219076" y="2440187"/>
                  <a:pt x="19230228" y="2438694"/>
                </a:cubicBezTo>
                <a:close/>
                <a:moveTo>
                  <a:pt x="3418877" y="2438630"/>
                </a:moveTo>
                <a:lnTo>
                  <a:pt x="3418800" y="2438632"/>
                </a:lnTo>
                <a:lnTo>
                  <a:pt x="3416123" y="2472917"/>
                </a:lnTo>
                <a:cubicBezTo>
                  <a:pt x="3415906" y="2479215"/>
                  <a:pt x="3416106" y="2483996"/>
                  <a:pt x="3416884" y="2487683"/>
                </a:cubicBezTo>
                <a:lnTo>
                  <a:pt x="3417788" y="2489429"/>
                </a:lnTo>
                <a:lnTo>
                  <a:pt x="3417942" y="2491020"/>
                </a:lnTo>
                <a:lnTo>
                  <a:pt x="3419236" y="2492223"/>
                </a:lnTo>
                <a:lnTo>
                  <a:pt x="3421130" y="2495880"/>
                </a:lnTo>
                <a:lnTo>
                  <a:pt x="3424130" y="2496772"/>
                </a:lnTo>
                <a:lnTo>
                  <a:pt x="3426470" y="2498947"/>
                </a:lnTo>
                <a:lnTo>
                  <a:pt x="3443880" y="2502646"/>
                </a:lnTo>
                <a:lnTo>
                  <a:pt x="3444076" y="2502704"/>
                </a:lnTo>
                <a:lnTo>
                  <a:pt x="3442614" y="2504558"/>
                </a:lnTo>
                <a:lnTo>
                  <a:pt x="3420860" y="2530710"/>
                </a:lnTo>
                <a:lnTo>
                  <a:pt x="3413690" y="2537074"/>
                </a:lnTo>
                <a:lnTo>
                  <a:pt x="3403206" y="2544922"/>
                </a:lnTo>
                <a:lnTo>
                  <a:pt x="3388990" y="2553026"/>
                </a:lnTo>
                <a:lnTo>
                  <a:pt x="3392462" y="2554505"/>
                </a:lnTo>
                <a:lnTo>
                  <a:pt x="3392588" y="2554525"/>
                </a:lnTo>
                <a:cubicBezTo>
                  <a:pt x="3388743" y="2553913"/>
                  <a:pt x="3387781" y="2553760"/>
                  <a:pt x="3389068" y="2553027"/>
                </a:cubicBezTo>
                <a:lnTo>
                  <a:pt x="3390018" y="2552552"/>
                </a:lnTo>
                <a:lnTo>
                  <a:pt x="3402576" y="2545393"/>
                </a:lnTo>
                <a:lnTo>
                  <a:pt x="3403206" y="2544922"/>
                </a:lnTo>
                <a:lnTo>
                  <a:pt x="3404026" y="2544454"/>
                </a:lnTo>
                <a:lnTo>
                  <a:pt x="3412636" y="2538010"/>
                </a:lnTo>
                <a:lnTo>
                  <a:pt x="3413690" y="2537074"/>
                </a:lnTo>
                <a:lnTo>
                  <a:pt x="3414938" y="2536140"/>
                </a:lnTo>
                <a:lnTo>
                  <a:pt x="3420312" y="2531369"/>
                </a:lnTo>
                <a:lnTo>
                  <a:pt x="3420860" y="2530710"/>
                </a:lnTo>
                <a:lnTo>
                  <a:pt x="3421616" y="2530040"/>
                </a:lnTo>
                <a:lnTo>
                  <a:pt x="3438839" y="2509336"/>
                </a:lnTo>
                <a:lnTo>
                  <a:pt x="3442614" y="2504558"/>
                </a:lnTo>
                <a:lnTo>
                  <a:pt x="3444154" y="2502704"/>
                </a:lnTo>
                <a:lnTo>
                  <a:pt x="3443880" y="2502646"/>
                </a:lnTo>
                <a:lnTo>
                  <a:pt x="3443382" y="2502498"/>
                </a:lnTo>
                <a:lnTo>
                  <a:pt x="3426670" y="2498947"/>
                </a:lnTo>
                <a:lnTo>
                  <a:pt x="3424424" y="2496859"/>
                </a:lnTo>
                <a:lnTo>
                  <a:pt x="3424130" y="2496772"/>
                </a:lnTo>
                <a:lnTo>
                  <a:pt x="3424036" y="2496686"/>
                </a:lnTo>
                <a:lnTo>
                  <a:pt x="3421332" y="2495881"/>
                </a:lnTo>
                <a:lnTo>
                  <a:pt x="3419622" y="2492582"/>
                </a:lnTo>
                <a:lnTo>
                  <a:pt x="3419236" y="2492223"/>
                </a:lnTo>
                <a:lnTo>
                  <a:pt x="3419048" y="2491862"/>
                </a:lnTo>
                <a:lnTo>
                  <a:pt x="3418144" y="2491020"/>
                </a:lnTo>
                <a:lnTo>
                  <a:pt x="3418036" y="2489907"/>
                </a:lnTo>
                <a:lnTo>
                  <a:pt x="3417788" y="2489429"/>
                </a:lnTo>
                <a:lnTo>
                  <a:pt x="3417740" y="2488927"/>
                </a:lnTo>
                <a:lnTo>
                  <a:pt x="3417098" y="2487684"/>
                </a:lnTo>
                <a:lnTo>
                  <a:pt x="3416490" y="2475915"/>
                </a:lnTo>
                <a:lnTo>
                  <a:pt x="3416202" y="2472917"/>
                </a:lnTo>
                <a:cubicBezTo>
                  <a:pt x="3416487" y="2464519"/>
                  <a:pt x="3417514" y="2453424"/>
                  <a:pt x="3418877" y="2438630"/>
                </a:cubicBezTo>
                <a:close/>
                <a:moveTo>
                  <a:pt x="7536754" y="2434513"/>
                </a:moveTo>
                <a:lnTo>
                  <a:pt x="7536996" y="2434577"/>
                </a:lnTo>
                <a:lnTo>
                  <a:pt x="7567337" y="2439414"/>
                </a:lnTo>
                <a:cubicBezTo>
                  <a:pt x="7582706" y="2441863"/>
                  <a:pt x="7598080" y="2444311"/>
                  <a:pt x="7598080" y="2444311"/>
                </a:cubicBezTo>
                <a:cubicBezTo>
                  <a:pt x="7592622" y="2503486"/>
                  <a:pt x="7592622" y="2503486"/>
                  <a:pt x="7607986" y="2505936"/>
                </a:cubicBezTo>
                <a:cubicBezTo>
                  <a:pt x="7623354" y="2508385"/>
                  <a:pt x="7654102" y="2513286"/>
                  <a:pt x="7684834" y="2518186"/>
                </a:cubicBezTo>
                <a:lnTo>
                  <a:pt x="7691188" y="2525017"/>
                </a:lnTo>
                <a:lnTo>
                  <a:pt x="7714516" y="2550729"/>
                </a:lnTo>
                <a:lnTo>
                  <a:pt x="7720374" y="2556388"/>
                </a:lnTo>
                <a:lnTo>
                  <a:pt x="7722748" y="2558942"/>
                </a:lnTo>
                <a:lnTo>
                  <a:pt x="7739504" y="2576031"/>
                </a:lnTo>
                <a:lnTo>
                  <a:pt x="7742810" y="2580398"/>
                </a:lnTo>
                <a:lnTo>
                  <a:pt x="7733536" y="2585030"/>
                </a:lnTo>
                <a:lnTo>
                  <a:pt x="7733664" y="2585049"/>
                </a:lnTo>
                <a:lnTo>
                  <a:pt x="7733800" y="2585019"/>
                </a:lnTo>
                <a:lnTo>
                  <a:pt x="7742872" y="2580486"/>
                </a:lnTo>
                <a:lnTo>
                  <a:pt x="7742810" y="2580398"/>
                </a:lnTo>
                <a:lnTo>
                  <a:pt x="7742984" y="2580309"/>
                </a:lnTo>
                <a:lnTo>
                  <a:pt x="7740570" y="2577116"/>
                </a:lnTo>
                <a:lnTo>
                  <a:pt x="7739504" y="2576031"/>
                </a:lnTo>
                <a:lnTo>
                  <a:pt x="7738670" y="2574928"/>
                </a:lnTo>
                <a:lnTo>
                  <a:pt x="7722998" y="2558943"/>
                </a:lnTo>
                <a:lnTo>
                  <a:pt x="7722800" y="2558734"/>
                </a:lnTo>
                <a:lnTo>
                  <a:pt x="7720374" y="2556388"/>
                </a:lnTo>
                <a:lnTo>
                  <a:pt x="7718102" y="2553946"/>
                </a:lnTo>
                <a:lnTo>
                  <a:pt x="7714775" y="2550730"/>
                </a:lnTo>
                <a:lnTo>
                  <a:pt x="7701520" y="2536123"/>
                </a:lnTo>
                <a:lnTo>
                  <a:pt x="7691188" y="2525017"/>
                </a:lnTo>
                <a:lnTo>
                  <a:pt x="7684990" y="2518186"/>
                </a:lnTo>
                <a:cubicBezTo>
                  <a:pt x="7654258" y="2513286"/>
                  <a:pt x="7623510" y="2508385"/>
                  <a:pt x="7608142" y="2505936"/>
                </a:cubicBezTo>
                <a:cubicBezTo>
                  <a:pt x="7592778" y="2503486"/>
                  <a:pt x="7592778" y="2503486"/>
                  <a:pt x="7598235" y="2444311"/>
                </a:cubicBezTo>
                <a:cubicBezTo>
                  <a:pt x="7598235" y="2444311"/>
                  <a:pt x="7582866" y="2441863"/>
                  <a:pt x="7567492" y="2439414"/>
                </a:cubicBezTo>
                <a:cubicBezTo>
                  <a:pt x="7552124" y="2436962"/>
                  <a:pt x="7552124" y="2436962"/>
                  <a:pt x="7536754" y="2434513"/>
                </a:cubicBezTo>
                <a:close/>
                <a:moveTo>
                  <a:pt x="19356164" y="2433310"/>
                </a:moveTo>
                <a:cubicBezTo>
                  <a:pt x="19377356" y="2435489"/>
                  <a:pt x="19396008" y="2486702"/>
                  <a:pt x="19367676" y="2495502"/>
                </a:cubicBezTo>
                <a:cubicBezTo>
                  <a:pt x="19356480" y="2485987"/>
                  <a:pt x="19346124" y="2468420"/>
                  <a:pt x="19335772" y="2450849"/>
                </a:cubicBezTo>
                <a:cubicBezTo>
                  <a:pt x="19341752" y="2437296"/>
                  <a:pt x="19349100" y="2432577"/>
                  <a:pt x="19356164" y="2433310"/>
                </a:cubicBezTo>
                <a:close/>
                <a:moveTo>
                  <a:pt x="18743024" y="2419821"/>
                </a:moveTo>
                <a:cubicBezTo>
                  <a:pt x="18787952" y="2458124"/>
                  <a:pt x="18860536" y="2524417"/>
                  <a:pt x="18877932" y="2592248"/>
                </a:cubicBezTo>
                <a:cubicBezTo>
                  <a:pt x="18817664" y="2642450"/>
                  <a:pt x="18749184" y="2478070"/>
                  <a:pt x="18743024" y="2419821"/>
                </a:cubicBezTo>
                <a:close/>
                <a:moveTo>
                  <a:pt x="11047025" y="2419820"/>
                </a:moveTo>
                <a:lnTo>
                  <a:pt x="11047031" y="2419847"/>
                </a:lnTo>
                <a:lnTo>
                  <a:pt x="11047034" y="2419848"/>
                </a:lnTo>
                <a:lnTo>
                  <a:pt x="11047031" y="2419824"/>
                </a:lnTo>
                <a:lnTo>
                  <a:pt x="11069123" y="2439555"/>
                </a:lnTo>
                <a:lnTo>
                  <a:pt x="11047031" y="2419823"/>
                </a:lnTo>
                <a:lnTo>
                  <a:pt x="11047028" y="2419821"/>
                </a:lnTo>
                <a:close/>
                <a:moveTo>
                  <a:pt x="12753712" y="2419770"/>
                </a:moveTo>
                <a:lnTo>
                  <a:pt x="12744928" y="2435903"/>
                </a:lnTo>
                <a:lnTo>
                  <a:pt x="12749052" y="2428329"/>
                </a:lnTo>
                <a:lnTo>
                  <a:pt x="12753712" y="2419772"/>
                </a:lnTo>
                <a:close/>
                <a:moveTo>
                  <a:pt x="21494628" y="2416447"/>
                </a:moveTo>
                <a:cubicBezTo>
                  <a:pt x="21508756" y="2414330"/>
                  <a:pt x="21523248" y="2415080"/>
                  <a:pt x="21537668" y="2418313"/>
                </a:cubicBezTo>
                <a:cubicBezTo>
                  <a:pt x="21595344" y="2431243"/>
                  <a:pt x="21651868" y="2483885"/>
                  <a:pt x="21679444" y="2551299"/>
                </a:cubicBezTo>
                <a:lnTo>
                  <a:pt x="21689224" y="2617240"/>
                </a:lnTo>
                <a:lnTo>
                  <a:pt x="21693644" y="2621466"/>
                </a:lnTo>
                <a:lnTo>
                  <a:pt x="21691168" y="2630345"/>
                </a:lnTo>
                <a:lnTo>
                  <a:pt x="21695624" y="2660393"/>
                </a:lnTo>
                <a:lnTo>
                  <a:pt x="21681160" y="2666230"/>
                </a:lnTo>
                <a:lnTo>
                  <a:pt x="21680036" y="2670259"/>
                </a:lnTo>
                <a:cubicBezTo>
                  <a:pt x="21671944" y="2684298"/>
                  <a:pt x="21660872" y="2696050"/>
                  <a:pt x="21648544" y="2705337"/>
                </a:cubicBezTo>
                <a:lnTo>
                  <a:pt x="21601460" y="2720820"/>
                </a:lnTo>
                <a:lnTo>
                  <a:pt x="21598316" y="2723811"/>
                </a:lnTo>
                <a:lnTo>
                  <a:pt x="21594744" y="2723031"/>
                </a:lnTo>
                <a:lnTo>
                  <a:pt x="21573244" y="2730099"/>
                </a:lnTo>
                <a:lnTo>
                  <a:pt x="21555464" y="2668208"/>
                </a:lnTo>
                <a:lnTo>
                  <a:pt x="21518496" y="2641848"/>
                </a:lnTo>
                <a:cubicBezTo>
                  <a:pt x="21475000" y="2598652"/>
                  <a:pt x="21444440" y="2529063"/>
                  <a:pt x="21440968" y="2451383"/>
                </a:cubicBezTo>
                <a:cubicBezTo>
                  <a:pt x="21449236" y="2447157"/>
                  <a:pt x="21457508" y="2442932"/>
                  <a:pt x="21453760" y="2431813"/>
                </a:cubicBezTo>
                <a:cubicBezTo>
                  <a:pt x="21466732" y="2423557"/>
                  <a:pt x="21480496" y="2418567"/>
                  <a:pt x="21494628" y="2416447"/>
                </a:cubicBezTo>
                <a:close/>
                <a:moveTo>
                  <a:pt x="7039464" y="2415289"/>
                </a:moveTo>
                <a:lnTo>
                  <a:pt x="7039440" y="2415309"/>
                </a:lnTo>
                <a:lnTo>
                  <a:pt x="7054680" y="2417737"/>
                </a:lnTo>
                <a:cubicBezTo>
                  <a:pt x="7070054" y="2420185"/>
                  <a:pt x="7070054" y="2420185"/>
                  <a:pt x="7070054" y="2420185"/>
                </a:cubicBezTo>
                <a:cubicBezTo>
                  <a:pt x="7100796" y="2425089"/>
                  <a:pt x="7100796" y="2425089"/>
                  <a:pt x="7131524" y="2429990"/>
                </a:cubicBezTo>
                <a:cubicBezTo>
                  <a:pt x="7131524" y="2429990"/>
                  <a:pt x="7193016" y="2439786"/>
                  <a:pt x="7193016" y="2439786"/>
                </a:cubicBezTo>
                <a:lnTo>
                  <a:pt x="7223756" y="2444688"/>
                </a:lnTo>
                <a:lnTo>
                  <a:pt x="7223756" y="2444690"/>
                </a:lnTo>
                <a:lnTo>
                  <a:pt x="7223868" y="2444708"/>
                </a:lnTo>
                <a:lnTo>
                  <a:pt x="7223888" y="2444689"/>
                </a:lnTo>
                <a:lnTo>
                  <a:pt x="7223911" y="2444715"/>
                </a:lnTo>
                <a:lnTo>
                  <a:pt x="7223974" y="2444725"/>
                </a:lnTo>
                <a:lnTo>
                  <a:pt x="7223998" y="2444703"/>
                </a:lnTo>
                <a:lnTo>
                  <a:pt x="7223900" y="2444688"/>
                </a:lnTo>
                <a:lnTo>
                  <a:pt x="7193166" y="2439786"/>
                </a:lnTo>
                <a:cubicBezTo>
                  <a:pt x="7193166" y="2439786"/>
                  <a:pt x="7131670" y="2429990"/>
                  <a:pt x="7131670" y="2429990"/>
                </a:cubicBezTo>
                <a:cubicBezTo>
                  <a:pt x="7100950" y="2425089"/>
                  <a:pt x="7100950" y="2425089"/>
                  <a:pt x="7070208" y="2420185"/>
                </a:cubicBezTo>
                <a:cubicBezTo>
                  <a:pt x="7070208" y="2420185"/>
                  <a:pt x="7070208" y="2420185"/>
                  <a:pt x="7054832" y="2417737"/>
                </a:cubicBezTo>
                <a:cubicBezTo>
                  <a:pt x="7054832" y="2417737"/>
                  <a:pt x="7054832" y="2417737"/>
                  <a:pt x="7039464" y="2415289"/>
                </a:cubicBezTo>
                <a:close/>
                <a:moveTo>
                  <a:pt x="2885382" y="2414589"/>
                </a:moveTo>
                <a:cubicBezTo>
                  <a:pt x="2880634" y="2414536"/>
                  <a:pt x="2876110" y="2415046"/>
                  <a:pt x="2871569" y="2416477"/>
                </a:cubicBezTo>
                <a:lnTo>
                  <a:pt x="2868990" y="2417852"/>
                </a:lnTo>
                <a:lnTo>
                  <a:pt x="2867090" y="2418228"/>
                </a:lnTo>
                <a:lnTo>
                  <a:pt x="2864288" y="2420357"/>
                </a:lnTo>
                <a:lnTo>
                  <a:pt x="2857658" y="2423890"/>
                </a:lnTo>
                <a:lnTo>
                  <a:pt x="2850728" y="2430660"/>
                </a:lnTo>
                <a:lnTo>
                  <a:pt x="2847698" y="2432962"/>
                </a:lnTo>
                <a:lnTo>
                  <a:pt x="2845654" y="2435618"/>
                </a:lnTo>
                <a:lnTo>
                  <a:pt x="2842216" y="2438975"/>
                </a:lnTo>
                <a:cubicBezTo>
                  <a:pt x="2836656" y="2445521"/>
                  <a:pt x="2830600" y="2453702"/>
                  <a:pt x="2823812" y="2463878"/>
                </a:cubicBezTo>
                <a:cubicBezTo>
                  <a:pt x="2854554" y="2468777"/>
                  <a:pt x="2854554" y="2468777"/>
                  <a:pt x="2900666" y="2476128"/>
                </a:cubicBezTo>
                <a:cubicBezTo>
                  <a:pt x="2900666" y="2476128"/>
                  <a:pt x="2962142" y="2485927"/>
                  <a:pt x="2962142" y="2485927"/>
                </a:cubicBezTo>
                <a:cubicBezTo>
                  <a:pt x="3023623" y="2495727"/>
                  <a:pt x="3054360" y="2500626"/>
                  <a:pt x="3115844" y="2510426"/>
                </a:cubicBezTo>
                <a:cubicBezTo>
                  <a:pt x="3131214" y="2512876"/>
                  <a:pt x="3161952" y="2517775"/>
                  <a:pt x="3161952" y="2517775"/>
                </a:cubicBezTo>
                <a:cubicBezTo>
                  <a:pt x="3161952" y="2517775"/>
                  <a:pt x="3156490" y="2576953"/>
                  <a:pt x="3156490" y="2576953"/>
                </a:cubicBezTo>
                <a:lnTo>
                  <a:pt x="3156572" y="2576902"/>
                </a:lnTo>
                <a:lnTo>
                  <a:pt x="3157422" y="2567707"/>
                </a:lnTo>
                <a:cubicBezTo>
                  <a:pt x="3158958" y="2551063"/>
                  <a:pt x="3162032" y="2517775"/>
                  <a:pt x="3162032" y="2517775"/>
                </a:cubicBezTo>
                <a:cubicBezTo>
                  <a:pt x="3162032" y="2517775"/>
                  <a:pt x="3131292" y="2512876"/>
                  <a:pt x="3115920" y="2510426"/>
                </a:cubicBezTo>
                <a:cubicBezTo>
                  <a:pt x="3054440" y="2500626"/>
                  <a:pt x="3023699" y="2495727"/>
                  <a:pt x="2962218" y="2485927"/>
                </a:cubicBezTo>
                <a:cubicBezTo>
                  <a:pt x="2962218" y="2485927"/>
                  <a:pt x="2900742" y="2476128"/>
                  <a:pt x="2900742" y="2476128"/>
                </a:cubicBezTo>
                <a:cubicBezTo>
                  <a:pt x="2854630" y="2468777"/>
                  <a:pt x="2854630" y="2468777"/>
                  <a:pt x="2823890" y="2463878"/>
                </a:cubicBezTo>
                <a:lnTo>
                  <a:pt x="2827274" y="2459484"/>
                </a:lnTo>
                <a:lnTo>
                  <a:pt x="2842430" y="2438976"/>
                </a:lnTo>
                <a:lnTo>
                  <a:pt x="2845000" y="2436465"/>
                </a:lnTo>
                <a:lnTo>
                  <a:pt x="2845654" y="2435618"/>
                </a:lnTo>
                <a:lnTo>
                  <a:pt x="2846524" y="2434769"/>
                </a:lnTo>
                <a:lnTo>
                  <a:pt x="2847914" y="2432962"/>
                </a:lnTo>
                <a:lnTo>
                  <a:pt x="2849976" y="2431395"/>
                </a:lnTo>
                <a:lnTo>
                  <a:pt x="2850728" y="2430660"/>
                </a:lnTo>
                <a:lnTo>
                  <a:pt x="2851700" y="2429922"/>
                </a:lnTo>
                <a:lnTo>
                  <a:pt x="2857874" y="2423891"/>
                </a:lnTo>
                <a:lnTo>
                  <a:pt x="2863782" y="2420743"/>
                </a:lnTo>
                <a:lnTo>
                  <a:pt x="2864288" y="2420357"/>
                </a:lnTo>
                <a:lnTo>
                  <a:pt x="2865012" y="2419971"/>
                </a:lnTo>
                <a:lnTo>
                  <a:pt x="2867306" y="2418229"/>
                </a:lnTo>
                <a:lnTo>
                  <a:pt x="2868860" y="2417921"/>
                </a:lnTo>
                <a:lnTo>
                  <a:pt x="2868990" y="2417852"/>
                </a:lnTo>
                <a:lnTo>
                  <a:pt x="2869336" y="2417784"/>
                </a:lnTo>
                <a:lnTo>
                  <a:pt x="2871784" y="2416478"/>
                </a:lnTo>
                <a:lnTo>
                  <a:pt x="2885129" y="2414654"/>
                </a:lnTo>
                <a:lnTo>
                  <a:pt x="2885431" y="2414594"/>
                </a:lnTo>
                <a:close/>
                <a:moveTo>
                  <a:pt x="23625764" y="2412075"/>
                </a:moveTo>
                <a:cubicBezTo>
                  <a:pt x="23639040" y="2410866"/>
                  <a:pt x="23652896" y="2410497"/>
                  <a:pt x="23665872" y="2413093"/>
                </a:cubicBezTo>
                <a:cubicBezTo>
                  <a:pt x="23691824" y="2418287"/>
                  <a:pt x="23714268" y="2435339"/>
                  <a:pt x="23721596" y="2481294"/>
                </a:cubicBezTo>
                <a:cubicBezTo>
                  <a:pt x="23677588" y="2547646"/>
                  <a:pt x="23567420" y="2536989"/>
                  <a:pt x="23577088" y="2455382"/>
                </a:cubicBezTo>
                <a:cubicBezTo>
                  <a:pt x="23578468" y="2443723"/>
                  <a:pt x="23582288" y="2430615"/>
                  <a:pt x="23589104" y="2416079"/>
                </a:cubicBezTo>
                <a:cubicBezTo>
                  <a:pt x="23599780" y="2415323"/>
                  <a:pt x="23612484" y="2413281"/>
                  <a:pt x="23625764" y="2412075"/>
                </a:cubicBezTo>
                <a:close/>
                <a:moveTo>
                  <a:pt x="11867400" y="2409298"/>
                </a:moveTo>
                <a:lnTo>
                  <a:pt x="11867390" y="2409300"/>
                </a:lnTo>
                <a:lnTo>
                  <a:pt x="11865982" y="2438457"/>
                </a:lnTo>
                <a:lnTo>
                  <a:pt x="11899512" y="2454138"/>
                </a:lnTo>
                <a:lnTo>
                  <a:pt x="11865988" y="2438457"/>
                </a:lnTo>
                <a:lnTo>
                  <a:pt x="11867392" y="2409300"/>
                </a:lnTo>
                <a:close/>
                <a:moveTo>
                  <a:pt x="8459749" y="2401541"/>
                </a:moveTo>
                <a:lnTo>
                  <a:pt x="8459749" y="2401542"/>
                </a:lnTo>
                <a:lnTo>
                  <a:pt x="8475090" y="2403987"/>
                </a:lnTo>
                <a:lnTo>
                  <a:pt x="8475090" y="2403986"/>
                </a:lnTo>
                <a:close/>
                <a:moveTo>
                  <a:pt x="10906084" y="2393479"/>
                </a:moveTo>
                <a:lnTo>
                  <a:pt x="10885592" y="2416492"/>
                </a:lnTo>
                <a:lnTo>
                  <a:pt x="10863454" y="2425201"/>
                </a:lnTo>
                <a:lnTo>
                  <a:pt x="10885592" y="2416493"/>
                </a:lnTo>
                <a:cubicBezTo>
                  <a:pt x="10892795" y="2411340"/>
                  <a:pt x="10899711" y="2403804"/>
                  <a:pt x="10906084" y="2393480"/>
                </a:cubicBezTo>
                <a:close/>
                <a:moveTo>
                  <a:pt x="1567826" y="2383779"/>
                </a:moveTo>
                <a:lnTo>
                  <a:pt x="1583198" y="2386230"/>
                </a:lnTo>
                <a:cubicBezTo>
                  <a:pt x="1577738" y="2445403"/>
                  <a:pt x="1577738" y="2445403"/>
                  <a:pt x="1577738" y="2445403"/>
                </a:cubicBezTo>
                <a:cubicBezTo>
                  <a:pt x="1562368" y="2442950"/>
                  <a:pt x="1562368" y="2442950"/>
                  <a:pt x="1567826" y="2383779"/>
                </a:cubicBezTo>
                <a:close/>
                <a:moveTo>
                  <a:pt x="11947066" y="2370428"/>
                </a:moveTo>
                <a:lnTo>
                  <a:pt x="11947060" y="2370432"/>
                </a:lnTo>
                <a:lnTo>
                  <a:pt x="11947060" y="2370433"/>
                </a:lnTo>
                <a:lnTo>
                  <a:pt x="11947066" y="2370429"/>
                </a:lnTo>
                <a:cubicBezTo>
                  <a:pt x="11948762" y="2395921"/>
                  <a:pt x="11968804" y="2410384"/>
                  <a:pt x="11988852" y="2424847"/>
                </a:cubicBezTo>
                <a:lnTo>
                  <a:pt x="11989254" y="2453330"/>
                </a:lnTo>
                <a:cubicBezTo>
                  <a:pt x="11990840" y="2442802"/>
                  <a:pt x="11990996" y="2433136"/>
                  <a:pt x="11988852" y="2424846"/>
                </a:cubicBezTo>
                <a:cubicBezTo>
                  <a:pt x="11968804" y="2410383"/>
                  <a:pt x="11948762" y="2395920"/>
                  <a:pt x="11947066" y="2370428"/>
                </a:cubicBezTo>
                <a:close/>
                <a:moveTo>
                  <a:pt x="12889182" y="2366908"/>
                </a:moveTo>
                <a:lnTo>
                  <a:pt x="12874680" y="2434835"/>
                </a:lnTo>
                <a:lnTo>
                  <a:pt x="12865692" y="2457045"/>
                </a:lnTo>
                <a:lnTo>
                  <a:pt x="12860156" y="2467733"/>
                </a:lnTo>
                <a:lnTo>
                  <a:pt x="12838440" y="2494083"/>
                </a:lnTo>
                <a:lnTo>
                  <a:pt x="12838440" y="2494083"/>
                </a:lnTo>
                <a:lnTo>
                  <a:pt x="12838444" y="2494082"/>
                </a:lnTo>
                <a:lnTo>
                  <a:pt x="12860156" y="2467737"/>
                </a:lnTo>
                <a:lnTo>
                  <a:pt x="12860156" y="2467733"/>
                </a:lnTo>
                <a:lnTo>
                  <a:pt x="12860160" y="2467730"/>
                </a:lnTo>
                <a:lnTo>
                  <a:pt x="12865688" y="2457054"/>
                </a:lnTo>
                <a:lnTo>
                  <a:pt x="12865692" y="2457045"/>
                </a:lnTo>
                <a:lnTo>
                  <a:pt x="12865696" y="2457036"/>
                </a:lnTo>
                <a:lnTo>
                  <a:pt x="12874680" y="2434841"/>
                </a:lnTo>
                <a:lnTo>
                  <a:pt x="12874680" y="2434835"/>
                </a:lnTo>
                <a:lnTo>
                  <a:pt x="12874684" y="2434828"/>
                </a:lnTo>
                <a:lnTo>
                  <a:pt x="12889180" y="2366929"/>
                </a:lnTo>
                <a:close/>
                <a:moveTo>
                  <a:pt x="20347788" y="2363184"/>
                </a:moveTo>
                <a:cubicBezTo>
                  <a:pt x="20391836" y="2379577"/>
                  <a:pt x="20417196" y="2483123"/>
                  <a:pt x="20403744" y="2528791"/>
                </a:cubicBezTo>
                <a:lnTo>
                  <a:pt x="20398980" y="2531094"/>
                </a:lnTo>
                <a:lnTo>
                  <a:pt x="20399648" y="2531875"/>
                </a:lnTo>
                <a:cubicBezTo>
                  <a:pt x="20385500" y="2550759"/>
                  <a:pt x="20377340" y="2555948"/>
                  <a:pt x="20370892" y="2552077"/>
                </a:cubicBezTo>
                <a:lnTo>
                  <a:pt x="20367036" y="2544971"/>
                </a:lnTo>
                <a:lnTo>
                  <a:pt x="20341548" y="2541051"/>
                </a:lnTo>
                <a:cubicBezTo>
                  <a:pt x="20304832" y="2521531"/>
                  <a:pt x="20292048" y="2448888"/>
                  <a:pt x="20313940" y="2400549"/>
                </a:cubicBezTo>
                <a:cubicBezTo>
                  <a:pt x="20321236" y="2384443"/>
                  <a:pt x="20332388" y="2371024"/>
                  <a:pt x="20347788" y="2363184"/>
                </a:cubicBezTo>
                <a:close/>
                <a:moveTo>
                  <a:pt x="6265362" y="2351963"/>
                </a:moveTo>
                <a:lnTo>
                  <a:pt x="6265756" y="2352467"/>
                </a:lnTo>
                <a:lnTo>
                  <a:pt x="6270038" y="2360951"/>
                </a:lnTo>
                <a:lnTo>
                  <a:pt x="6269582" y="2364749"/>
                </a:lnTo>
                <a:lnTo>
                  <a:pt x="6263344" y="2379757"/>
                </a:lnTo>
                <a:lnTo>
                  <a:pt x="6251420" y="2397956"/>
                </a:lnTo>
                <a:lnTo>
                  <a:pt x="6248376" y="2400634"/>
                </a:lnTo>
                <a:lnTo>
                  <a:pt x="6229278" y="2406201"/>
                </a:lnTo>
                <a:lnTo>
                  <a:pt x="6229296" y="2406236"/>
                </a:lnTo>
                <a:lnTo>
                  <a:pt x="6229542" y="2406191"/>
                </a:lnTo>
                <a:lnTo>
                  <a:pt x="6248266" y="2400735"/>
                </a:lnTo>
                <a:lnTo>
                  <a:pt x="6248376" y="2400634"/>
                </a:lnTo>
                <a:lnTo>
                  <a:pt x="6248728" y="2400532"/>
                </a:lnTo>
                <a:lnTo>
                  <a:pt x="6251098" y="2398441"/>
                </a:lnTo>
                <a:lnTo>
                  <a:pt x="6251420" y="2397956"/>
                </a:lnTo>
                <a:lnTo>
                  <a:pt x="6251974" y="2397469"/>
                </a:lnTo>
                <a:lnTo>
                  <a:pt x="6262934" y="2380731"/>
                </a:lnTo>
                <a:lnTo>
                  <a:pt x="6263344" y="2379757"/>
                </a:lnTo>
                <a:lnTo>
                  <a:pt x="6263970" y="2378795"/>
                </a:lnTo>
                <a:lnTo>
                  <a:pt x="6269486" y="2365538"/>
                </a:lnTo>
                <a:lnTo>
                  <a:pt x="6269582" y="2364749"/>
                </a:lnTo>
                <a:lnTo>
                  <a:pt x="6269916" y="2363954"/>
                </a:lnTo>
                <a:lnTo>
                  <a:pt x="6270234" y="2361325"/>
                </a:lnTo>
                <a:lnTo>
                  <a:pt x="6270038" y="2360951"/>
                </a:lnTo>
                <a:lnTo>
                  <a:pt x="6270086" y="2360577"/>
                </a:lnTo>
                <a:lnTo>
                  <a:pt x="6266406" y="2353289"/>
                </a:lnTo>
                <a:lnTo>
                  <a:pt x="6265756" y="2352467"/>
                </a:lnTo>
                <a:lnTo>
                  <a:pt x="6265518" y="2351988"/>
                </a:lnTo>
                <a:close/>
                <a:moveTo>
                  <a:pt x="2850179" y="2347983"/>
                </a:moveTo>
                <a:lnTo>
                  <a:pt x="2850138" y="2347990"/>
                </a:lnTo>
                <a:lnTo>
                  <a:pt x="2876912" y="2353195"/>
                </a:lnTo>
                <a:cubicBezTo>
                  <a:pt x="2895954" y="2358106"/>
                  <a:pt x="2914656" y="2366716"/>
                  <a:pt x="2916962" y="2383970"/>
                </a:cubicBezTo>
                <a:lnTo>
                  <a:pt x="2906126" y="2416947"/>
                </a:lnTo>
                <a:lnTo>
                  <a:pt x="2906200" y="2416955"/>
                </a:lnTo>
                <a:cubicBezTo>
                  <a:pt x="2942398" y="2362681"/>
                  <a:pt x="2880916" y="2352883"/>
                  <a:pt x="2850179" y="2347983"/>
                </a:cubicBezTo>
                <a:close/>
                <a:moveTo>
                  <a:pt x="10922755" y="2347956"/>
                </a:moveTo>
                <a:lnTo>
                  <a:pt x="10919146" y="2361043"/>
                </a:lnTo>
                <a:lnTo>
                  <a:pt x="10901692" y="2375437"/>
                </a:lnTo>
                <a:lnTo>
                  <a:pt x="10905012" y="2389069"/>
                </a:lnTo>
                <a:lnTo>
                  <a:pt x="10901698" y="2375438"/>
                </a:lnTo>
                <a:lnTo>
                  <a:pt x="10919146" y="2361044"/>
                </a:lnTo>
                <a:lnTo>
                  <a:pt x="10922760" y="2347957"/>
                </a:lnTo>
                <a:lnTo>
                  <a:pt x="10922761" y="2347957"/>
                </a:lnTo>
                <a:lnTo>
                  <a:pt x="10922783" y="2347962"/>
                </a:lnTo>
                <a:lnTo>
                  <a:pt x="10922783" y="2347961"/>
                </a:lnTo>
                <a:lnTo>
                  <a:pt x="10922761" y="2347957"/>
                </a:lnTo>
                <a:lnTo>
                  <a:pt x="10922760" y="2347957"/>
                </a:lnTo>
                <a:lnTo>
                  <a:pt x="10922760" y="2347957"/>
                </a:lnTo>
                <a:close/>
                <a:moveTo>
                  <a:pt x="20863152" y="2341486"/>
                </a:moveTo>
                <a:cubicBezTo>
                  <a:pt x="20892416" y="2353038"/>
                  <a:pt x="20913184" y="2387593"/>
                  <a:pt x="20884996" y="2424225"/>
                </a:cubicBezTo>
                <a:cubicBezTo>
                  <a:pt x="20866948" y="2422039"/>
                  <a:pt x="20840156" y="2386755"/>
                  <a:pt x="20842632" y="2363026"/>
                </a:cubicBezTo>
                <a:cubicBezTo>
                  <a:pt x="20849472" y="2355844"/>
                  <a:pt x="20856312" y="2348668"/>
                  <a:pt x="20863152" y="2341486"/>
                </a:cubicBezTo>
                <a:close/>
                <a:moveTo>
                  <a:pt x="12459810" y="2341094"/>
                </a:moveTo>
                <a:lnTo>
                  <a:pt x="12466754" y="2355529"/>
                </a:lnTo>
                <a:cubicBezTo>
                  <a:pt x="12468096" y="2367808"/>
                  <a:pt x="12463704" y="2383750"/>
                  <a:pt x="12458598" y="2393477"/>
                </a:cubicBezTo>
                <a:lnTo>
                  <a:pt x="12451038" y="2402170"/>
                </a:lnTo>
                <a:lnTo>
                  <a:pt x="12451040" y="2402173"/>
                </a:lnTo>
                <a:lnTo>
                  <a:pt x="12451040" y="2402171"/>
                </a:lnTo>
                <a:lnTo>
                  <a:pt x="12458600" y="2393478"/>
                </a:lnTo>
                <a:cubicBezTo>
                  <a:pt x="12463704" y="2383751"/>
                  <a:pt x="12468098" y="2367809"/>
                  <a:pt x="12466756" y="2355530"/>
                </a:cubicBezTo>
                <a:lnTo>
                  <a:pt x="12459812" y="2341095"/>
                </a:lnTo>
                <a:lnTo>
                  <a:pt x="12459812" y="2341094"/>
                </a:lnTo>
                <a:close/>
                <a:moveTo>
                  <a:pt x="20156008" y="2341093"/>
                </a:moveTo>
                <a:cubicBezTo>
                  <a:pt x="20172680" y="2353385"/>
                  <a:pt x="20156356" y="2400086"/>
                  <a:pt x="20147236" y="2402172"/>
                </a:cubicBezTo>
                <a:cubicBezTo>
                  <a:pt x="20140988" y="2397571"/>
                  <a:pt x="20137812" y="2360541"/>
                  <a:pt x="20145036" y="2346046"/>
                </a:cubicBezTo>
                <a:cubicBezTo>
                  <a:pt x="20147448" y="2341213"/>
                  <a:pt x="20151012" y="2338883"/>
                  <a:pt x="20156008" y="2341093"/>
                </a:cubicBezTo>
                <a:close/>
                <a:moveTo>
                  <a:pt x="16130500" y="2337467"/>
                </a:moveTo>
                <a:lnTo>
                  <a:pt x="16140928" y="2339569"/>
                </a:lnTo>
                <a:lnTo>
                  <a:pt x="16152748" y="2341952"/>
                </a:lnTo>
                <a:lnTo>
                  <a:pt x="16152750" y="2341953"/>
                </a:lnTo>
                <a:lnTo>
                  <a:pt x="16157230" y="2344356"/>
                </a:lnTo>
                <a:lnTo>
                  <a:pt x="16170164" y="2351296"/>
                </a:lnTo>
                <a:cubicBezTo>
                  <a:pt x="16174628" y="2355760"/>
                  <a:pt x="16177478" y="2361844"/>
                  <a:pt x="16177912" y="2370356"/>
                </a:cubicBezTo>
                <a:lnTo>
                  <a:pt x="16177912" y="2370355"/>
                </a:lnTo>
                <a:cubicBezTo>
                  <a:pt x="16177044" y="2353330"/>
                  <a:pt x="16166508" y="2346021"/>
                  <a:pt x="16152748" y="2341951"/>
                </a:cubicBezTo>
                <a:lnTo>
                  <a:pt x="16130508" y="2337468"/>
                </a:lnTo>
                <a:close/>
                <a:moveTo>
                  <a:pt x="8434473" y="2337466"/>
                </a:moveTo>
                <a:lnTo>
                  <a:pt x="8434482" y="2337468"/>
                </a:lnTo>
                <a:lnTo>
                  <a:pt x="8444642" y="2338151"/>
                </a:lnTo>
                <a:lnTo>
                  <a:pt x="8444643" y="2338150"/>
                </a:lnTo>
                <a:close/>
                <a:moveTo>
                  <a:pt x="8214904" y="2336107"/>
                </a:moveTo>
                <a:lnTo>
                  <a:pt x="8214594" y="2336281"/>
                </a:lnTo>
                <a:lnTo>
                  <a:pt x="8208398" y="2338926"/>
                </a:lnTo>
                <a:lnTo>
                  <a:pt x="8193750" y="2348973"/>
                </a:lnTo>
                <a:lnTo>
                  <a:pt x="8191661" y="2350345"/>
                </a:lnTo>
                <a:lnTo>
                  <a:pt x="8152526" y="2352537"/>
                </a:lnTo>
                <a:lnTo>
                  <a:pt x="8152548" y="2352541"/>
                </a:lnTo>
                <a:cubicBezTo>
                  <a:pt x="8171769" y="2355604"/>
                  <a:pt x="8183642" y="2353743"/>
                  <a:pt x="8191752" y="2350345"/>
                </a:cubicBezTo>
                <a:lnTo>
                  <a:pt x="8193750" y="2348973"/>
                </a:lnTo>
                <a:lnTo>
                  <a:pt x="8201046" y="2344185"/>
                </a:lnTo>
                <a:lnTo>
                  <a:pt x="8208717" y="2338926"/>
                </a:lnTo>
                <a:lnTo>
                  <a:pt x="8213526" y="2336872"/>
                </a:lnTo>
                <a:lnTo>
                  <a:pt x="8214594" y="2336281"/>
                </a:lnTo>
                <a:lnTo>
                  <a:pt x="8214964" y="2336123"/>
                </a:lnTo>
                <a:close/>
                <a:moveTo>
                  <a:pt x="10712755" y="2332839"/>
                </a:moveTo>
                <a:cubicBezTo>
                  <a:pt x="10727994" y="2357786"/>
                  <a:pt x="10736754" y="2381699"/>
                  <a:pt x="10751994" y="2406645"/>
                </a:cubicBezTo>
                <a:lnTo>
                  <a:pt x="10773195" y="2441665"/>
                </a:lnTo>
                <a:lnTo>
                  <a:pt x="10773807" y="2442727"/>
                </a:lnTo>
                <a:lnTo>
                  <a:pt x="10776361" y="2447145"/>
                </a:lnTo>
                <a:lnTo>
                  <a:pt x="10776369" y="2447156"/>
                </a:lnTo>
                <a:lnTo>
                  <a:pt x="10777012" y="2448359"/>
                </a:lnTo>
                <a:lnTo>
                  <a:pt x="10784066" y="2461592"/>
                </a:lnTo>
                <a:lnTo>
                  <a:pt x="10784074" y="2461604"/>
                </a:lnTo>
                <a:lnTo>
                  <a:pt x="10784074" y="2461610"/>
                </a:lnTo>
                <a:lnTo>
                  <a:pt x="10785054" y="2463449"/>
                </a:lnTo>
                <a:lnTo>
                  <a:pt x="10785642" y="2464547"/>
                </a:lnTo>
                <a:lnTo>
                  <a:pt x="10785642" y="2464546"/>
                </a:lnTo>
                <a:lnTo>
                  <a:pt x="10785054" y="2463449"/>
                </a:lnTo>
                <a:lnTo>
                  <a:pt x="10784074" y="2461604"/>
                </a:lnTo>
                <a:lnTo>
                  <a:pt x="10777012" y="2448359"/>
                </a:lnTo>
                <a:lnTo>
                  <a:pt x="10776383" y="2447179"/>
                </a:lnTo>
                <a:lnTo>
                  <a:pt x="10776369" y="2447156"/>
                </a:lnTo>
                <a:lnTo>
                  <a:pt x="10773807" y="2442727"/>
                </a:lnTo>
                <a:lnTo>
                  <a:pt x="10773208" y="2441683"/>
                </a:lnTo>
                <a:lnTo>
                  <a:pt x="10773195" y="2441665"/>
                </a:lnTo>
                <a:lnTo>
                  <a:pt x="10773178" y="2441628"/>
                </a:lnTo>
                <a:lnTo>
                  <a:pt x="10751999" y="2406645"/>
                </a:lnTo>
                <a:cubicBezTo>
                  <a:pt x="10736754" y="2381699"/>
                  <a:pt x="10727994" y="2357786"/>
                  <a:pt x="10712755" y="2332839"/>
                </a:cubicBezTo>
                <a:close/>
                <a:moveTo>
                  <a:pt x="6516728" y="2331988"/>
                </a:moveTo>
                <a:cubicBezTo>
                  <a:pt x="6513844" y="2331529"/>
                  <a:pt x="6512392" y="2333409"/>
                  <a:pt x="6511833" y="2336751"/>
                </a:cubicBezTo>
                <a:lnTo>
                  <a:pt x="6511948" y="2340110"/>
                </a:lnTo>
                <a:lnTo>
                  <a:pt x="6511688" y="2340546"/>
                </a:lnTo>
                <a:lnTo>
                  <a:pt x="6512066" y="2343511"/>
                </a:lnTo>
                <a:lnTo>
                  <a:pt x="6512300" y="2350283"/>
                </a:lnTo>
                <a:lnTo>
                  <a:pt x="6516064" y="2379647"/>
                </a:lnTo>
                <a:lnTo>
                  <a:pt x="6516182" y="2383042"/>
                </a:lnTo>
                <a:lnTo>
                  <a:pt x="6511322" y="2391074"/>
                </a:lnTo>
                <a:lnTo>
                  <a:pt x="6511406" y="2391163"/>
                </a:lnTo>
                <a:lnTo>
                  <a:pt x="6511660" y="2390915"/>
                </a:lnTo>
                <a:lnTo>
                  <a:pt x="6516196" y="2383419"/>
                </a:lnTo>
                <a:lnTo>
                  <a:pt x="6516182" y="2383042"/>
                </a:lnTo>
                <a:lnTo>
                  <a:pt x="6516410" y="2382665"/>
                </a:lnTo>
                <a:lnTo>
                  <a:pt x="6516395" y="2382219"/>
                </a:lnTo>
                <a:lnTo>
                  <a:pt x="6516064" y="2379647"/>
                </a:lnTo>
                <a:lnTo>
                  <a:pt x="6515976" y="2377024"/>
                </a:lnTo>
                <a:lnTo>
                  <a:pt x="6512548" y="2350283"/>
                </a:lnTo>
                <a:lnTo>
                  <a:pt x="6512406" y="2346137"/>
                </a:lnTo>
                <a:lnTo>
                  <a:pt x="6512066" y="2343511"/>
                </a:lnTo>
                <a:lnTo>
                  <a:pt x="6511974" y="2340841"/>
                </a:lnTo>
                <a:lnTo>
                  <a:pt x="6511936" y="2340547"/>
                </a:lnTo>
                <a:lnTo>
                  <a:pt x="6511964" y="2340504"/>
                </a:lnTo>
                <a:lnTo>
                  <a:pt x="6511948" y="2340110"/>
                </a:lnTo>
                <a:lnTo>
                  <a:pt x="6512186" y="2339718"/>
                </a:lnTo>
                <a:lnTo>
                  <a:pt x="6512084" y="2336752"/>
                </a:lnTo>
                <a:lnTo>
                  <a:pt x="6516688" y="2332275"/>
                </a:lnTo>
                <a:lnTo>
                  <a:pt x="6516848" y="2332007"/>
                </a:lnTo>
                <a:close/>
                <a:moveTo>
                  <a:pt x="6415464" y="2330859"/>
                </a:moveTo>
                <a:cubicBezTo>
                  <a:pt x="6394324" y="2327490"/>
                  <a:pt x="6372846" y="2327819"/>
                  <a:pt x="6354390" y="2332382"/>
                </a:cubicBezTo>
                <a:lnTo>
                  <a:pt x="6354124" y="2332550"/>
                </a:lnTo>
                <a:lnTo>
                  <a:pt x="6329534" y="2342470"/>
                </a:lnTo>
                <a:lnTo>
                  <a:pt x="6311878" y="2359046"/>
                </a:lnTo>
                <a:lnTo>
                  <a:pt x="6311486" y="2359294"/>
                </a:lnTo>
                <a:lnTo>
                  <a:pt x="6311598" y="2359311"/>
                </a:lnTo>
                <a:lnTo>
                  <a:pt x="6311878" y="2359046"/>
                </a:lnTo>
                <a:lnTo>
                  <a:pt x="6312608" y="2358589"/>
                </a:lnTo>
                <a:lnTo>
                  <a:pt x="6329778" y="2342470"/>
                </a:lnTo>
                <a:lnTo>
                  <a:pt x="6353680" y="2332827"/>
                </a:lnTo>
                <a:lnTo>
                  <a:pt x="6354124" y="2332550"/>
                </a:lnTo>
                <a:lnTo>
                  <a:pt x="6354538" y="2332382"/>
                </a:lnTo>
                <a:lnTo>
                  <a:pt x="6415468" y="2330861"/>
                </a:lnTo>
                <a:close/>
                <a:moveTo>
                  <a:pt x="2715604" y="2327470"/>
                </a:moveTo>
                <a:lnTo>
                  <a:pt x="2715590" y="2327475"/>
                </a:lnTo>
                <a:lnTo>
                  <a:pt x="2727140" y="2328383"/>
                </a:lnTo>
                <a:cubicBezTo>
                  <a:pt x="2747466" y="2361644"/>
                  <a:pt x="2770522" y="2365319"/>
                  <a:pt x="2792338" y="2361291"/>
                </a:cubicBezTo>
                <a:lnTo>
                  <a:pt x="2792352" y="2361286"/>
                </a:lnTo>
                <a:lnTo>
                  <a:pt x="2759258" y="2358820"/>
                </a:lnTo>
                <a:cubicBezTo>
                  <a:pt x="2748224" y="2354247"/>
                  <a:pt x="2737380" y="2345014"/>
                  <a:pt x="2727218" y="2328383"/>
                </a:cubicBezTo>
                <a:cubicBezTo>
                  <a:pt x="2723374" y="2327771"/>
                  <a:pt x="2719532" y="2327158"/>
                  <a:pt x="2715604" y="2327470"/>
                </a:cubicBezTo>
                <a:close/>
                <a:moveTo>
                  <a:pt x="19307592" y="2324837"/>
                </a:moveTo>
                <a:cubicBezTo>
                  <a:pt x="19328716" y="2329218"/>
                  <a:pt x="19350716" y="2350675"/>
                  <a:pt x="19338648" y="2375929"/>
                </a:cubicBezTo>
                <a:cubicBezTo>
                  <a:pt x="19308972" y="2381529"/>
                  <a:pt x="19310696" y="2368701"/>
                  <a:pt x="19276320" y="2351851"/>
                </a:cubicBezTo>
                <a:cubicBezTo>
                  <a:pt x="19275716" y="2338420"/>
                  <a:pt x="19280644" y="2330403"/>
                  <a:pt x="19288048" y="2326638"/>
                </a:cubicBezTo>
                <a:cubicBezTo>
                  <a:pt x="19293604" y="2323811"/>
                  <a:pt x="19300548" y="2323375"/>
                  <a:pt x="19307592" y="2324837"/>
                </a:cubicBezTo>
                <a:close/>
                <a:moveTo>
                  <a:pt x="8402058" y="2323530"/>
                </a:moveTo>
                <a:lnTo>
                  <a:pt x="8373172" y="2327658"/>
                </a:lnTo>
                <a:lnTo>
                  <a:pt x="8373214" y="2327665"/>
                </a:lnTo>
                <a:lnTo>
                  <a:pt x="8373618" y="2327642"/>
                </a:lnTo>
                <a:lnTo>
                  <a:pt x="8402058" y="2323532"/>
                </a:lnTo>
                <a:close/>
                <a:moveTo>
                  <a:pt x="11553084" y="2321051"/>
                </a:moveTo>
                <a:lnTo>
                  <a:pt x="11548316" y="2340403"/>
                </a:lnTo>
                <a:lnTo>
                  <a:pt x="11548212" y="2340829"/>
                </a:lnTo>
                <a:lnTo>
                  <a:pt x="11545412" y="2345694"/>
                </a:lnTo>
                <a:lnTo>
                  <a:pt x="11544876" y="2346625"/>
                </a:lnTo>
                <a:lnTo>
                  <a:pt x="11544876" y="2346626"/>
                </a:lnTo>
                <a:lnTo>
                  <a:pt x="11526208" y="2357964"/>
                </a:lnTo>
                <a:lnTo>
                  <a:pt x="11526212" y="2357965"/>
                </a:lnTo>
                <a:lnTo>
                  <a:pt x="11544876" y="2346629"/>
                </a:lnTo>
                <a:lnTo>
                  <a:pt x="11544876" y="2346626"/>
                </a:lnTo>
                <a:lnTo>
                  <a:pt x="11545412" y="2345694"/>
                </a:lnTo>
                <a:lnTo>
                  <a:pt x="11548212" y="2340834"/>
                </a:lnTo>
                <a:lnTo>
                  <a:pt x="11548212" y="2340829"/>
                </a:lnTo>
                <a:lnTo>
                  <a:pt x="11548216" y="2340826"/>
                </a:lnTo>
                <a:lnTo>
                  <a:pt x="11548316" y="2340403"/>
                </a:lnTo>
                <a:lnTo>
                  <a:pt x="11553084" y="2321055"/>
                </a:lnTo>
                <a:close/>
                <a:moveTo>
                  <a:pt x="20554120" y="2315991"/>
                </a:moveTo>
                <a:cubicBezTo>
                  <a:pt x="20561544" y="2316158"/>
                  <a:pt x="20569200" y="2317980"/>
                  <a:pt x="20576944" y="2321768"/>
                </a:cubicBezTo>
                <a:cubicBezTo>
                  <a:pt x="20601528" y="2372392"/>
                  <a:pt x="20567884" y="2471737"/>
                  <a:pt x="20534640" y="2494083"/>
                </a:cubicBezTo>
                <a:lnTo>
                  <a:pt x="20506372" y="2469901"/>
                </a:lnTo>
                <a:lnTo>
                  <a:pt x="20486384" y="2511801"/>
                </a:lnTo>
                <a:cubicBezTo>
                  <a:pt x="20466364" y="2510273"/>
                  <a:pt x="20453888" y="2499936"/>
                  <a:pt x="20447392" y="2485587"/>
                </a:cubicBezTo>
                <a:cubicBezTo>
                  <a:pt x="20440080" y="2469443"/>
                  <a:pt x="20440332" y="2448215"/>
                  <a:pt x="20445912" y="2428727"/>
                </a:cubicBezTo>
                <a:lnTo>
                  <a:pt x="20449908" y="2419774"/>
                </a:lnTo>
                <a:lnTo>
                  <a:pt x="20441124" y="2435903"/>
                </a:lnTo>
                <a:cubicBezTo>
                  <a:pt x="20427904" y="2451729"/>
                  <a:pt x="20410300" y="2457796"/>
                  <a:pt x="20397592" y="2431654"/>
                </a:cubicBezTo>
                <a:cubicBezTo>
                  <a:pt x="20393660" y="2425024"/>
                  <a:pt x="20394172" y="2416379"/>
                  <a:pt x="20397488" y="2407676"/>
                </a:cubicBezTo>
                <a:cubicBezTo>
                  <a:pt x="20404952" y="2388109"/>
                  <a:pt x="20426596" y="2368314"/>
                  <a:pt x="20443596" y="2370825"/>
                </a:cubicBezTo>
                <a:cubicBezTo>
                  <a:pt x="20449268" y="2371660"/>
                  <a:pt x="20454416" y="2374978"/>
                  <a:pt x="20458356" y="2381604"/>
                </a:cubicBezTo>
                <a:lnTo>
                  <a:pt x="20456736" y="2404487"/>
                </a:lnTo>
                <a:lnTo>
                  <a:pt x="20458004" y="2401644"/>
                </a:lnTo>
                <a:cubicBezTo>
                  <a:pt x="20463180" y="2393619"/>
                  <a:pt x="20469412" y="2386875"/>
                  <a:pt x="20476416" y="2382273"/>
                </a:cubicBezTo>
                <a:lnTo>
                  <a:pt x="20485068" y="2380903"/>
                </a:lnTo>
                <a:lnTo>
                  <a:pt x="20485408" y="2373479"/>
                </a:lnTo>
                <a:cubicBezTo>
                  <a:pt x="20495172" y="2349207"/>
                  <a:pt x="20512232" y="2328624"/>
                  <a:pt x="20532680" y="2320137"/>
                </a:cubicBezTo>
                <a:cubicBezTo>
                  <a:pt x="20539500" y="2317308"/>
                  <a:pt x="20546692" y="2315821"/>
                  <a:pt x="20554120" y="2315991"/>
                </a:cubicBezTo>
                <a:close/>
                <a:moveTo>
                  <a:pt x="8284892" y="2314543"/>
                </a:moveTo>
                <a:cubicBezTo>
                  <a:pt x="8277512" y="2315244"/>
                  <a:pt x="8270759" y="2319796"/>
                  <a:pt x="8265862" y="2335903"/>
                </a:cubicBezTo>
                <a:lnTo>
                  <a:pt x="8260076" y="2369617"/>
                </a:lnTo>
                <a:lnTo>
                  <a:pt x="8260158" y="2369692"/>
                </a:lnTo>
                <a:cubicBezTo>
                  <a:pt x="8262882" y="2340105"/>
                  <a:pt x="8268090" y="2325924"/>
                  <a:pt x="8274537" y="2319446"/>
                </a:cubicBezTo>
                <a:lnTo>
                  <a:pt x="8284966" y="2314549"/>
                </a:lnTo>
                <a:close/>
                <a:moveTo>
                  <a:pt x="2604216" y="2308790"/>
                </a:moveTo>
                <a:lnTo>
                  <a:pt x="2604196" y="2308794"/>
                </a:lnTo>
                <a:lnTo>
                  <a:pt x="2628302" y="2322011"/>
                </a:lnTo>
                <a:cubicBezTo>
                  <a:pt x="2636179" y="2331710"/>
                  <a:pt x="2639352" y="2344881"/>
                  <a:pt x="2644876" y="2356316"/>
                </a:cubicBezTo>
                <a:lnTo>
                  <a:pt x="2648948" y="2361977"/>
                </a:lnTo>
                <a:lnTo>
                  <a:pt x="2651524" y="2366980"/>
                </a:lnTo>
                <a:lnTo>
                  <a:pt x="2653214" y="2367908"/>
                </a:lnTo>
                <a:lnTo>
                  <a:pt x="2655810" y="2371516"/>
                </a:lnTo>
                <a:cubicBezTo>
                  <a:pt x="2660632" y="2375715"/>
                  <a:pt x="2666922" y="2378829"/>
                  <a:pt x="2675567" y="2380207"/>
                </a:cubicBezTo>
                <a:lnTo>
                  <a:pt x="2675582" y="2380174"/>
                </a:lnTo>
                <a:lnTo>
                  <a:pt x="2675074" y="2379895"/>
                </a:lnTo>
                <a:lnTo>
                  <a:pt x="2656028" y="2371517"/>
                </a:lnTo>
                <a:lnTo>
                  <a:pt x="2653576" y="2368106"/>
                </a:lnTo>
                <a:lnTo>
                  <a:pt x="2653214" y="2367908"/>
                </a:lnTo>
                <a:lnTo>
                  <a:pt x="2653072" y="2367710"/>
                </a:lnTo>
                <a:lnTo>
                  <a:pt x="2651742" y="2366981"/>
                </a:lnTo>
                <a:lnTo>
                  <a:pt x="2649714" y="2363042"/>
                </a:lnTo>
                <a:lnTo>
                  <a:pt x="2648948" y="2361977"/>
                </a:lnTo>
                <a:lnTo>
                  <a:pt x="2648368" y="2360848"/>
                </a:lnTo>
                <a:lnTo>
                  <a:pt x="2645109" y="2356317"/>
                </a:lnTo>
                <a:lnTo>
                  <a:pt x="2630900" y="2326909"/>
                </a:lnTo>
                <a:lnTo>
                  <a:pt x="2628380" y="2322011"/>
                </a:lnTo>
                <a:lnTo>
                  <a:pt x="2604288" y="2308802"/>
                </a:lnTo>
                <a:close/>
                <a:moveTo>
                  <a:pt x="21430352" y="2308333"/>
                </a:moveTo>
                <a:cubicBezTo>
                  <a:pt x="21435240" y="2307239"/>
                  <a:pt x="21440436" y="2307227"/>
                  <a:pt x="21445880" y="2308531"/>
                </a:cubicBezTo>
                <a:cubicBezTo>
                  <a:pt x="21466852" y="2338778"/>
                  <a:pt x="21454288" y="2411457"/>
                  <a:pt x="21434616" y="2431970"/>
                </a:cubicBezTo>
                <a:cubicBezTo>
                  <a:pt x="21415372" y="2431573"/>
                  <a:pt x="21402820" y="2422784"/>
                  <a:pt x="21395736" y="2410049"/>
                </a:cubicBezTo>
                <a:cubicBezTo>
                  <a:pt x="21379788" y="2381396"/>
                  <a:pt x="21391472" y="2332754"/>
                  <a:pt x="21416684" y="2314622"/>
                </a:cubicBezTo>
                <a:cubicBezTo>
                  <a:pt x="21420884" y="2311601"/>
                  <a:pt x="21425464" y="2309427"/>
                  <a:pt x="21430352" y="2308333"/>
                </a:cubicBezTo>
                <a:close/>
                <a:moveTo>
                  <a:pt x="12070058" y="2301012"/>
                </a:moveTo>
                <a:lnTo>
                  <a:pt x="12087660" y="2325106"/>
                </a:lnTo>
                <a:lnTo>
                  <a:pt x="12096940" y="2341765"/>
                </a:lnTo>
                <a:lnTo>
                  <a:pt x="12097028" y="2341917"/>
                </a:lnTo>
                <a:lnTo>
                  <a:pt x="12097028" y="2341919"/>
                </a:lnTo>
                <a:lnTo>
                  <a:pt x="12097028" y="2341922"/>
                </a:lnTo>
                <a:lnTo>
                  <a:pt x="12101524" y="2349989"/>
                </a:lnTo>
                <a:lnTo>
                  <a:pt x="12108544" y="2376558"/>
                </a:lnTo>
                <a:lnTo>
                  <a:pt x="12108708" y="2377188"/>
                </a:lnTo>
                <a:lnTo>
                  <a:pt x="12108712" y="2377192"/>
                </a:lnTo>
                <a:lnTo>
                  <a:pt x="12113404" y="2394953"/>
                </a:lnTo>
                <a:lnTo>
                  <a:pt x="12112936" y="2439103"/>
                </a:lnTo>
                <a:lnTo>
                  <a:pt x="12112838" y="2448368"/>
                </a:lnTo>
                <a:lnTo>
                  <a:pt x="12112838" y="2448405"/>
                </a:lnTo>
                <a:lnTo>
                  <a:pt x="12112936" y="2439103"/>
                </a:lnTo>
                <a:lnTo>
                  <a:pt x="12113404" y="2394957"/>
                </a:lnTo>
                <a:lnTo>
                  <a:pt x="12113404" y="2394953"/>
                </a:lnTo>
                <a:lnTo>
                  <a:pt x="12113404" y="2394950"/>
                </a:lnTo>
                <a:lnTo>
                  <a:pt x="12108714" y="2377203"/>
                </a:lnTo>
                <a:lnTo>
                  <a:pt x="12108712" y="2377192"/>
                </a:lnTo>
                <a:lnTo>
                  <a:pt x="12108544" y="2376558"/>
                </a:lnTo>
                <a:lnTo>
                  <a:pt x="12101524" y="2349988"/>
                </a:lnTo>
                <a:lnTo>
                  <a:pt x="12097028" y="2341919"/>
                </a:lnTo>
                <a:lnTo>
                  <a:pt x="12096940" y="2341765"/>
                </a:lnTo>
                <a:lnTo>
                  <a:pt x="12087662" y="2325109"/>
                </a:lnTo>
                <a:lnTo>
                  <a:pt x="12087660" y="2325106"/>
                </a:lnTo>
                <a:lnTo>
                  <a:pt x="12070060" y="2301013"/>
                </a:lnTo>
                <a:close/>
                <a:moveTo>
                  <a:pt x="2542698" y="2298984"/>
                </a:moveTo>
                <a:cubicBezTo>
                  <a:pt x="2541331" y="2313777"/>
                  <a:pt x="2542572" y="2321479"/>
                  <a:pt x="2545352" y="2325675"/>
                </a:cubicBezTo>
                <a:lnTo>
                  <a:pt x="2547000" y="2326456"/>
                </a:lnTo>
                <a:lnTo>
                  <a:pt x="2547776" y="2328220"/>
                </a:lnTo>
                <a:lnTo>
                  <a:pt x="2557118" y="2331258"/>
                </a:lnTo>
                <a:lnTo>
                  <a:pt x="2557258" y="2331325"/>
                </a:lnTo>
                <a:lnTo>
                  <a:pt x="2570010" y="2336593"/>
                </a:lnTo>
                <a:lnTo>
                  <a:pt x="2578240" y="2346936"/>
                </a:lnTo>
                <a:lnTo>
                  <a:pt x="2578532" y="2347382"/>
                </a:lnTo>
                <a:cubicBezTo>
                  <a:pt x="2580460" y="2351911"/>
                  <a:pt x="2582110" y="2357803"/>
                  <a:pt x="2583349" y="2365506"/>
                </a:cubicBezTo>
                <a:lnTo>
                  <a:pt x="2583374" y="2365357"/>
                </a:lnTo>
                <a:lnTo>
                  <a:pt x="2578596" y="2347382"/>
                </a:lnTo>
                <a:lnTo>
                  <a:pt x="2578240" y="2346936"/>
                </a:lnTo>
                <a:lnTo>
                  <a:pt x="2577229" y="2345387"/>
                </a:lnTo>
                <a:lnTo>
                  <a:pt x="2570342" y="2336731"/>
                </a:lnTo>
                <a:lnTo>
                  <a:pt x="2570010" y="2336593"/>
                </a:lnTo>
                <a:lnTo>
                  <a:pt x="2569898" y="2336455"/>
                </a:lnTo>
                <a:lnTo>
                  <a:pt x="2557922" y="2331505"/>
                </a:lnTo>
                <a:lnTo>
                  <a:pt x="2557324" y="2331325"/>
                </a:lnTo>
                <a:lnTo>
                  <a:pt x="2557118" y="2331258"/>
                </a:lnTo>
                <a:lnTo>
                  <a:pt x="2556620" y="2331021"/>
                </a:lnTo>
                <a:lnTo>
                  <a:pt x="2548004" y="2328220"/>
                </a:lnTo>
                <a:lnTo>
                  <a:pt x="2547288" y="2326593"/>
                </a:lnTo>
                <a:lnTo>
                  <a:pt x="2547000" y="2326456"/>
                </a:lnTo>
                <a:lnTo>
                  <a:pt x="2546938" y="2326315"/>
                </a:lnTo>
                <a:lnTo>
                  <a:pt x="2545586" y="2325675"/>
                </a:lnTo>
                <a:lnTo>
                  <a:pt x="2543094" y="2317577"/>
                </a:lnTo>
                <a:lnTo>
                  <a:pt x="2542533" y="2316303"/>
                </a:lnTo>
                <a:lnTo>
                  <a:pt x="2542762" y="2298994"/>
                </a:lnTo>
                <a:close/>
                <a:moveTo>
                  <a:pt x="21962888" y="2291037"/>
                </a:moveTo>
                <a:cubicBezTo>
                  <a:pt x="21971260" y="2290079"/>
                  <a:pt x="21980300" y="2291808"/>
                  <a:pt x="21989140" y="2295575"/>
                </a:cubicBezTo>
                <a:cubicBezTo>
                  <a:pt x="22042176" y="2318185"/>
                  <a:pt x="22088032" y="2414125"/>
                  <a:pt x="21940140" y="2442292"/>
                </a:cubicBezTo>
                <a:cubicBezTo>
                  <a:pt x="21918512" y="2363703"/>
                  <a:pt x="21924132" y="2321285"/>
                  <a:pt x="21940620" y="2302635"/>
                </a:cubicBezTo>
                <a:cubicBezTo>
                  <a:pt x="21946804" y="2295642"/>
                  <a:pt x="21954512" y="2291997"/>
                  <a:pt x="21962888" y="2291037"/>
                </a:cubicBezTo>
                <a:close/>
                <a:moveTo>
                  <a:pt x="8448940" y="2290463"/>
                </a:moveTo>
                <a:lnTo>
                  <a:pt x="8445940" y="2290833"/>
                </a:lnTo>
                <a:cubicBezTo>
                  <a:pt x="8437812" y="2293332"/>
                  <a:pt x="8431860" y="2296818"/>
                  <a:pt x="8427062" y="2300671"/>
                </a:cubicBezTo>
                <a:lnTo>
                  <a:pt x="8410486" y="2316948"/>
                </a:lnTo>
                <a:lnTo>
                  <a:pt x="8409961" y="2317464"/>
                </a:lnTo>
                <a:lnTo>
                  <a:pt x="8407867" y="2319076"/>
                </a:lnTo>
                <a:lnTo>
                  <a:pt x="8409955" y="2317469"/>
                </a:lnTo>
                <a:lnTo>
                  <a:pt x="8409961" y="2317464"/>
                </a:lnTo>
                <a:lnTo>
                  <a:pt x="8409971" y="2317457"/>
                </a:lnTo>
                <a:lnTo>
                  <a:pt x="8410486" y="2316948"/>
                </a:lnTo>
                <a:lnTo>
                  <a:pt x="8427062" y="2300672"/>
                </a:lnTo>
                <a:cubicBezTo>
                  <a:pt x="8431860" y="2296819"/>
                  <a:pt x="8437812" y="2293333"/>
                  <a:pt x="8445940" y="2290834"/>
                </a:cubicBezTo>
                <a:lnTo>
                  <a:pt x="8448934" y="2290465"/>
                </a:lnTo>
                <a:close/>
                <a:moveTo>
                  <a:pt x="8477790" y="2286917"/>
                </a:moveTo>
                <a:lnTo>
                  <a:pt x="8477731" y="2286925"/>
                </a:lnTo>
                <a:lnTo>
                  <a:pt x="8477790" y="2286918"/>
                </a:lnTo>
                <a:close/>
                <a:moveTo>
                  <a:pt x="19924348" y="2285515"/>
                </a:moveTo>
                <a:cubicBezTo>
                  <a:pt x="19927420" y="2285893"/>
                  <a:pt x="19930648" y="2287649"/>
                  <a:pt x="19933336" y="2290385"/>
                </a:cubicBezTo>
                <a:cubicBezTo>
                  <a:pt x="19938708" y="2295859"/>
                  <a:pt x="19941936" y="2305252"/>
                  <a:pt x="19937512" y="2315389"/>
                </a:cubicBezTo>
                <a:cubicBezTo>
                  <a:pt x="19931652" y="2314145"/>
                  <a:pt x="19922432" y="2316403"/>
                  <a:pt x="19914076" y="2310399"/>
                </a:cubicBezTo>
                <a:cubicBezTo>
                  <a:pt x="19912224" y="2299455"/>
                  <a:pt x="19913500" y="2292602"/>
                  <a:pt x="19916276" y="2288910"/>
                </a:cubicBezTo>
                <a:cubicBezTo>
                  <a:pt x="19918356" y="2286137"/>
                  <a:pt x="19921276" y="2285137"/>
                  <a:pt x="19924348" y="2285515"/>
                </a:cubicBezTo>
                <a:close/>
                <a:moveTo>
                  <a:pt x="12228152" y="2285514"/>
                </a:moveTo>
                <a:lnTo>
                  <a:pt x="12237138" y="2290384"/>
                </a:lnTo>
                <a:cubicBezTo>
                  <a:pt x="12242510" y="2295858"/>
                  <a:pt x="12245740" y="2305251"/>
                  <a:pt x="12241312" y="2315388"/>
                </a:cubicBezTo>
                <a:lnTo>
                  <a:pt x="12238808" y="2300386"/>
                </a:lnTo>
                <a:lnTo>
                  <a:pt x="12237138" y="2290384"/>
                </a:lnTo>
                <a:lnTo>
                  <a:pt x="12228152" y="2285514"/>
                </a:lnTo>
                <a:close/>
                <a:moveTo>
                  <a:pt x="15084140" y="2281386"/>
                </a:moveTo>
                <a:lnTo>
                  <a:pt x="15074400" y="2289215"/>
                </a:lnTo>
                <a:lnTo>
                  <a:pt x="15059900" y="2286905"/>
                </a:lnTo>
                <a:lnTo>
                  <a:pt x="15074400" y="2289216"/>
                </a:lnTo>
                <a:lnTo>
                  <a:pt x="15084140" y="2281387"/>
                </a:lnTo>
                <a:close/>
                <a:moveTo>
                  <a:pt x="19725532" y="2280739"/>
                </a:moveTo>
                <a:cubicBezTo>
                  <a:pt x="19777592" y="2268734"/>
                  <a:pt x="19842144" y="2412573"/>
                  <a:pt x="19797008" y="2475252"/>
                </a:cubicBezTo>
                <a:cubicBezTo>
                  <a:pt x="19763284" y="2406994"/>
                  <a:pt x="19745636" y="2349289"/>
                  <a:pt x="19725532" y="2280739"/>
                </a:cubicBezTo>
                <a:close/>
                <a:moveTo>
                  <a:pt x="12029362" y="2280738"/>
                </a:moveTo>
                <a:lnTo>
                  <a:pt x="12029362" y="2280739"/>
                </a:lnTo>
                <a:lnTo>
                  <a:pt x="12048130" y="2282952"/>
                </a:lnTo>
                <a:lnTo>
                  <a:pt x="12048130" y="2282953"/>
                </a:lnTo>
                <a:lnTo>
                  <a:pt x="12049208" y="2283080"/>
                </a:lnTo>
                <a:lnTo>
                  <a:pt x="12051418" y="2284981"/>
                </a:lnTo>
                <a:lnTo>
                  <a:pt x="12058200" y="2289162"/>
                </a:lnTo>
                <a:lnTo>
                  <a:pt x="12064020" y="2292751"/>
                </a:lnTo>
                <a:lnTo>
                  <a:pt x="12064024" y="2292752"/>
                </a:lnTo>
                <a:lnTo>
                  <a:pt x="12058200" y="2289162"/>
                </a:lnTo>
                <a:lnTo>
                  <a:pt x="12051420" y="2284982"/>
                </a:lnTo>
                <a:lnTo>
                  <a:pt x="12051418" y="2284981"/>
                </a:lnTo>
                <a:lnTo>
                  <a:pt x="12049208" y="2283079"/>
                </a:lnTo>
                <a:lnTo>
                  <a:pt x="12048130" y="2282952"/>
                </a:lnTo>
                <a:lnTo>
                  <a:pt x="12029364" y="2280739"/>
                </a:lnTo>
                <a:lnTo>
                  <a:pt x="12029364" y="2280738"/>
                </a:lnTo>
                <a:close/>
                <a:moveTo>
                  <a:pt x="6552928" y="2277720"/>
                </a:moveTo>
                <a:cubicBezTo>
                  <a:pt x="6551902" y="2288815"/>
                  <a:pt x="6552692" y="2298088"/>
                  <a:pt x="6554854" y="2305864"/>
                </a:cubicBezTo>
                <a:lnTo>
                  <a:pt x="6557236" y="2310356"/>
                </a:lnTo>
                <a:lnTo>
                  <a:pt x="6557590" y="2313152"/>
                </a:lnTo>
                <a:lnTo>
                  <a:pt x="6561534" y="2318470"/>
                </a:lnTo>
                <a:lnTo>
                  <a:pt x="6565008" y="2325029"/>
                </a:lnTo>
                <a:lnTo>
                  <a:pt x="6567377" y="2326349"/>
                </a:lnTo>
                <a:lnTo>
                  <a:pt x="6569904" y="2329758"/>
                </a:lnTo>
                <a:cubicBezTo>
                  <a:pt x="6574936" y="2334122"/>
                  <a:pt x="6580758" y="2337424"/>
                  <a:pt x="6586916" y="2339989"/>
                </a:cubicBezTo>
                <a:lnTo>
                  <a:pt x="6595628" y="2342112"/>
                </a:lnTo>
                <a:lnTo>
                  <a:pt x="6599430" y="2344234"/>
                </a:lnTo>
                <a:lnTo>
                  <a:pt x="6623734" y="2349026"/>
                </a:lnTo>
                <a:lnTo>
                  <a:pt x="6624448" y="2349139"/>
                </a:lnTo>
                <a:lnTo>
                  <a:pt x="6623998" y="2349029"/>
                </a:lnTo>
                <a:lnTo>
                  <a:pt x="6623984" y="2349027"/>
                </a:lnTo>
                <a:lnTo>
                  <a:pt x="6599682" y="2344235"/>
                </a:lnTo>
                <a:lnTo>
                  <a:pt x="6596070" y="2342220"/>
                </a:lnTo>
                <a:lnTo>
                  <a:pt x="6595628" y="2342112"/>
                </a:lnTo>
                <a:lnTo>
                  <a:pt x="6595432" y="2342003"/>
                </a:lnTo>
                <a:lnTo>
                  <a:pt x="6587174" y="2339990"/>
                </a:lnTo>
                <a:cubicBezTo>
                  <a:pt x="6581014" y="2337425"/>
                  <a:pt x="6575188" y="2334123"/>
                  <a:pt x="6570160" y="2329759"/>
                </a:cubicBezTo>
                <a:lnTo>
                  <a:pt x="6567810" y="2326590"/>
                </a:lnTo>
                <a:lnTo>
                  <a:pt x="6567377" y="2326349"/>
                </a:lnTo>
                <a:lnTo>
                  <a:pt x="6567196" y="2326108"/>
                </a:lnTo>
                <a:lnTo>
                  <a:pt x="6565266" y="2325030"/>
                </a:lnTo>
                <a:lnTo>
                  <a:pt x="6562424" y="2319672"/>
                </a:lnTo>
                <a:lnTo>
                  <a:pt x="6561534" y="2318470"/>
                </a:lnTo>
                <a:lnTo>
                  <a:pt x="6560894" y="2317260"/>
                </a:lnTo>
                <a:lnTo>
                  <a:pt x="6557846" y="2313152"/>
                </a:lnTo>
                <a:lnTo>
                  <a:pt x="6557570" y="2310993"/>
                </a:lnTo>
                <a:lnTo>
                  <a:pt x="6557236" y="2310356"/>
                </a:lnTo>
                <a:lnTo>
                  <a:pt x="6557149" y="2309704"/>
                </a:lnTo>
                <a:lnTo>
                  <a:pt x="6555116" y="2305864"/>
                </a:lnTo>
                <a:lnTo>
                  <a:pt x="6553332" y="2279838"/>
                </a:lnTo>
                <a:lnTo>
                  <a:pt x="6553064" y="2277742"/>
                </a:lnTo>
                <a:close/>
                <a:moveTo>
                  <a:pt x="14611830" y="2276466"/>
                </a:moveTo>
                <a:lnTo>
                  <a:pt x="14623204" y="2277340"/>
                </a:lnTo>
                <a:lnTo>
                  <a:pt x="14623204" y="2277340"/>
                </a:lnTo>
                <a:close/>
                <a:moveTo>
                  <a:pt x="14611830" y="2276465"/>
                </a:moveTo>
                <a:cubicBezTo>
                  <a:pt x="14609064" y="2276728"/>
                  <a:pt x="14606384" y="2277533"/>
                  <a:pt x="14603860" y="2279285"/>
                </a:cubicBezTo>
                <a:lnTo>
                  <a:pt x="14602604" y="2280797"/>
                </a:lnTo>
                <a:lnTo>
                  <a:pt x="14601384" y="2281369"/>
                </a:lnTo>
                <a:lnTo>
                  <a:pt x="14600124" y="2283788"/>
                </a:lnTo>
                <a:lnTo>
                  <a:pt x="14596804" y="2287792"/>
                </a:lnTo>
                <a:lnTo>
                  <a:pt x="14594382" y="2294796"/>
                </a:lnTo>
                <a:lnTo>
                  <a:pt x="14592800" y="2297827"/>
                </a:lnTo>
                <a:lnTo>
                  <a:pt x="14592274" y="2300889"/>
                </a:lnTo>
                <a:lnTo>
                  <a:pt x="14591054" y="2304423"/>
                </a:lnTo>
                <a:lnTo>
                  <a:pt x="14587004" y="2331615"/>
                </a:lnTo>
                <a:lnTo>
                  <a:pt x="14587008" y="2331576"/>
                </a:lnTo>
                <a:lnTo>
                  <a:pt x="14591056" y="2304423"/>
                </a:lnTo>
                <a:lnTo>
                  <a:pt x="14592274" y="2300895"/>
                </a:lnTo>
                <a:lnTo>
                  <a:pt x="14592274" y="2300889"/>
                </a:lnTo>
                <a:lnTo>
                  <a:pt x="14592276" y="2300882"/>
                </a:lnTo>
                <a:lnTo>
                  <a:pt x="14592802" y="2297828"/>
                </a:lnTo>
                <a:lnTo>
                  <a:pt x="14594380" y="2294805"/>
                </a:lnTo>
                <a:lnTo>
                  <a:pt x="14594382" y="2294796"/>
                </a:lnTo>
                <a:lnTo>
                  <a:pt x="14594384" y="2294790"/>
                </a:lnTo>
                <a:lnTo>
                  <a:pt x="14596804" y="2287792"/>
                </a:lnTo>
                <a:lnTo>
                  <a:pt x="14600124" y="2283791"/>
                </a:lnTo>
                <a:lnTo>
                  <a:pt x="14600124" y="2283788"/>
                </a:lnTo>
                <a:lnTo>
                  <a:pt x="14600126" y="2283786"/>
                </a:lnTo>
                <a:lnTo>
                  <a:pt x="14601384" y="2281370"/>
                </a:lnTo>
                <a:lnTo>
                  <a:pt x="14602604" y="2280799"/>
                </a:lnTo>
                <a:lnTo>
                  <a:pt x="14602604" y="2280797"/>
                </a:lnTo>
                <a:lnTo>
                  <a:pt x="14602608" y="2280796"/>
                </a:lnTo>
                <a:lnTo>
                  <a:pt x="14603860" y="2279285"/>
                </a:lnTo>
                <a:lnTo>
                  <a:pt x="14611830" y="2276465"/>
                </a:lnTo>
                <a:close/>
                <a:moveTo>
                  <a:pt x="6915926" y="2276465"/>
                </a:moveTo>
                <a:cubicBezTo>
                  <a:pt x="6908548" y="2277166"/>
                  <a:pt x="6901796" y="2281719"/>
                  <a:pt x="6896894" y="2297826"/>
                </a:cubicBezTo>
                <a:lnTo>
                  <a:pt x="6891108" y="2331595"/>
                </a:lnTo>
                <a:lnTo>
                  <a:pt x="6891232" y="2331615"/>
                </a:lnTo>
                <a:cubicBezTo>
                  <a:pt x="6893956" y="2302028"/>
                  <a:pt x="6899158" y="2287846"/>
                  <a:pt x="6905606" y="2281368"/>
                </a:cubicBezTo>
                <a:lnTo>
                  <a:pt x="6916036" y="2276473"/>
                </a:lnTo>
                <a:close/>
                <a:moveTo>
                  <a:pt x="14966812" y="2272066"/>
                </a:moveTo>
                <a:cubicBezTo>
                  <a:pt x="14989866" y="2275741"/>
                  <a:pt x="15012920" y="2279416"/>
                  <a:pt x="15032132" y="2282479"/>
                </a:cubicBezTo>
                <a:lnTo>
                  <a:pt x="15054092" y="2285979"/>
                </a:lnTo>
                <a:lnTo>
                  <a:pt x="15032132" y="2282478"/>
                </a:lnTo>
                <a:lnTo>
                  <a:pt x="14966816" y="2272066"/>
                </a:lnTo>
                <a:close/>
                <a:moveTo>
                  <a:pt x="11539762" y="2270869"/>
                </a:moveTo>
                <a:lnTo>
                  <a:pt x="11553130" y="2311770"/>
                </a:lnTo>
                <a:lnTo>
                  <a:pt x="11553084" y="2320942"/>
                </a:lnTo>
                <a:lnTo>
                  <a:pt x="11553132" y="2311773"/>
                </a:lnTo>
                <a:lnTo>
                  <a:pt x="11553130" y="2311770"/>
                </a:lnTo>
                <a:lnTo>
                  <a:pt x="11553130" y="2311767"/>
                </a:lnTo>
                <a:close/>
                <a:moveTo>
                  <a:pt x="19218456" y="2269754"/>
                </a:moveTo>
                <a:cubicBezTo>
                  <a:pt x="19225216" y="2268136"/>
                  <a:pt x="19231352" y="2268271"/>
                  <a:pt x="19235880" y="2270870"/>
                </a:cubicBezTo>
                <a:cubicBezTo>
                  <a:pt x="19273732" y="2340015"/>
                  <a:pt x="19230932" y="2373012"/>
                  <a:pt x="19196064" y="2352143"/>
                </a:cubicBezTo>
                <a:cubicBezTo>
                  <a:pt x="19184440" y="2345191"/>
                  <a:pt x="19173696" y="2332247"/>
                  <a:pt x="19167112" y="2312661"/>
                </a:cubicBezTo>
                <a:cubicBezTo>
                  <a:pt x="19170528" y="2301075"/>
                  <a:pt x="19183188" y="2288028"/>
                  <a:pt x="19197264" y="2279177"/>
                </a:cubicBezTo>
                <a:cubicBezTo>
                  <a:pt x="19204304" y="2274751"/>
                  <a:pt x="19211692" y="2271376"/>
                  <a:pt x="19218456" y="2269754"/>
                </a:cubicBezTo>
                <a:close/>
                <a:moveTo>
                  <a:pt x="10790993" y="2267846"/>
                </a:moveTo>
                <a:cubicBezTo>
                  <a:pt x="10782176" y="2268317"/>
                  <a:pt x="10771101" y="2272180"/>
                  <a:pt x="10753227" y="2286219"/>
                </a:cubicBezTo>
                <a:lnTo>
                  <a:pt x="10720814" y="2315726"/>
                </a:lnTo>
                <a:lnTo>
                  <a:pt x="10753233" y="2286219"/>
                </a:lnTo>
                <a:cubicBezTo>
                  <a:pt x="10762162" y="2279200"/>
                  <a:pt x="10769403" y="2274724"/>
                  <a:pt x="10775510" y="2271945"/>
                </a:cubicBezTo>
                <a:close/>
                <a:moveTo>
                  <a:pt x="3094848" y="2267846"/>
                </a:moveTo>
                <a:cubicBezTo>
                  <a:pt x="3086032" y="2268317"/>
                  <a:pt x="3074949" y="2272180"/>
                  <a:pt x="3057083" y="2286219"/>
                </a:cubicBezTo>
                <a:lnTo>
                  <a:pt x="3024709" y="2315685"/>
                </a:lnTo>
                <a:lnTo>
                  <a:pt x="3024706" y="2315759"/>
                </a:lnTo>
                <a:cubicBezTo>
                  <a:pt x="3050490" y="2289847"/>
                  <a:pt x="3067226" y="2277503"/>
                  <a:pt x="3079438" y="2271944"/>
                </a:cubicBezTo>
                <a:lnTo>
                  <a:pt x="3094906" y="2267851"/>
                </a:lnTo>
                <a:close/>
                <a:moveTo>
                  <a:pt x="6648068" y="2267528"/>
                </a:moveTo>
                <a:lnTo>
                  <a:pt x="6648048" y="2267660"/>
                </a:lnTo>
                <a:lnTo>
                  <a:pt x="6651029" y="2270840"/>
                </a:lnTo>
                <a:cubicBezTo>
                  <a:pt x="6652610" y="2274844"/>
                  <a:pt x="6654980" y="2280851"/>
                  <a:pt x="6658880" y="2286163"/>
                </a:cubicBezTo>
                <a:lnTo>
                  <a:pt x="6675844" y="2297287"/>
                </a:lnTo>
                <a:lnTo>
                  <a:pt x="6675896" y="2297296"/>
                </a:lnTo>
                <a:lnTo>
                  <a:pt x="6675870" y="2297212"/>
                </a:lnTo>
                <a:lnTo>
                  <a:pt x="6659020" y="2286162"/>
                </a:lnTo>
                <a:cubicBezTo>
                  <a:pt x="6655126" y="2280850"/>
                  <a:pt x="6652752" y="2274843"/>
                  <a:pt x="6651170" y="2270839"/>
                </a:cubicBezTo>
                <a:cubicBezTo>
                  <a:pt x="6649590" y="2266833"/>
                  <a:pt x="6648802" y="2264829"/>
                  <a:pt x="6648068" y="2267528"/>
                </a:cubicBezTo>
                <a:close/>
                <a:moveTo>
                  <a:pt x="2696970" y="2264469"/>
                </a:moveTo>
                <a:cubicBezTo>
                  <a:pt x="2685272" y="2264480"/>
                  <a:pt x="2677076" y="2268803"/>
                  <a:pt x="2671698" y="2284834"/>
                </a:cubicBezTo>
                <a:lnTo>
                  <a:pt x="2665660" y="2318573"/>
                </a:lnTo>
                <a:lnTo>
                  <a:pt x="2665736" y="2318585"/>
                </a:lnTo>
                <a:cubicBezTo>
                  <a:pt x="2668466" y="2288998"/>
                  <a:pt x="2673674" y="2274816"/>
                  <a:pt x="2682042" y="2268644"/>
                </a:cubicBezTo>
                <a:lnTo>
                  <a:pt x="2697024" y="2264475"/>
                </a:lnTo>
                <a:close/>
                <a:moveTo>
                  <a:pt x="18542500" y="2262740"/>
                </a:moveTo>
                <a:lnTo>
                  <a:pt x="18571760" y="2297844"/>
                </a:lnTo>
                <a:lnTo>
                  <a:pt x="18594508" y="2298852"/>
                </a:lnTo>
                <a:cubicBezTo>
                  <a:pt x="18605592" y="2305816"/>
                  <a:pt x="18615956" y="2315663"/>
                  <a:pt x="18627076" y="2317798"/>
                </a:cubicBezTo>
                <a:cubicBezTo>
                  <a:pt x="18625888" y="2336613"/>
                  <a:pt x="18621408" y="2350883"/>
                  <a:pt x="18615152" y="2361045"/>
                </a:cubicBezTo>
                <a:lnTo>
                  <a:pt x="18597696" y="2375439"/>
                </a:lnTo>
                <a:lnTo>
                  <a:pt x="18602088" y="2393481"/>
                </a:lnTo>
                <a:cubicBezTo>
                  <a:pt x="18551116" y="2476070"/>
                  <a:pt x="18464932" y="2380263"/>
                  <a:pt x="18483640" y="2312921"/>
                </a:cubicBezTo>
                <a:cubicBezTo>
                  <a:pt x="18489872" y="2290482"/>
                  <a:pt x="18507760" y="2271197"/>
                  <a:pt x="18542500" y="2262740"/>
                </a:cubicBezTo>
                <a:close/>
                <a:moveTo>
                  <a:pt x="14360084" y="2260734"/>
                </a:moveTo>
                <a:cubicBezTo>
                  <a:pt x="14361716" y="2269439"/>
                  <a:pt x="14365496" y="2281300"/>
                  <a:pt x="14371816" y="2297318"/>
                </a:cubicBezTo>
                <a:lnTo>
                  <a:pt x="14464042" y="2312017"/>
                </a:lnTo>
                <a:cubicBezTo>
                  <a:pt x="14479408" y="2314468"/>
                  <a:pt x="14540888" y="2324265"/>
                  <a:pt x="14525520" y="2321816"/>
                </a:cubicBezTo>
                <a:lnTo>
                  <a:pt x="14530676" y="2322638"/>
                </a:lnTo>
                <a:lnTo>
                  <a:pt x="14550496" y="2325797"/>
                </a:lnTo>
                <a:lnTo>
                  <a:pt x="14561632" y="2327572"/>
                </a:lnTo>
                <a:lnTo>
                  <a:pt x="14587004" y="2331616"/>
                </a:lnTo>
                <a:cubicBezTo>
                  <a:pt x="14575474" y="2329779"/>
                  <a:pt x="14567788" y="2328553"/>
                  <a:pt x="14562264" y="2327673"/>
                </a:cubicBezTo>
                <a:lnTo>
                  <a:pt x="14561632" y="2327572"/>
                </a:lnTo>
                <a:lnTo>
                  <a:pt x="14550498" y="2325797"/>
                </a:lnTo>
                <a:lnTo>
                  <a:pt x="14530676" y="2322638"/>
                </a:lnTo>
                <a:lnTo>
                  <a:pt x="14525520" y="2321816"/>
                </a:lnTo>
                <a:cubicBezTo>
                  <a:pt x="14540888" y="2324265"/>
                  <a:pt x="14479410" y="2314468"/>
                  <a:pt x="14464044" y="2312017"/>
                </a:cubicBezTo>
                <a:lnTo>
                  <a:pt x="14371818" y="2297318"/>
                </a:lnTo>
                <a:lnTo>
                  <a:pt x="14371818" y="2297317"/>
                </a:lnTo>
                <a:lnTo>
                  <a:pt x="14371816" y="2297317"/>
                </a:lnTo>
                <a:close/>
                <a:moveTo>
                  <a:pt x="21832516" y="2255955"/>
                </a:moveTo>
                <a:cubicBezTo>
                  <a:pt x="21827404" y="2355936"/>
                  <a:pt x="21778544" y="2350671"/>
                  <a:pt x="21752376" y="2391580"/>
                </a:cubicBezTo>
                <a:lnTo>
                  <a:pt x="21753144" y="2357573"/>
                </a:lnTo>
                <a:lnTo>
                  <a:pt x="21722212" y="2375232"/>
                </a:lnTo>
                <a:cubicBezTo>
                  <a:pt x="21707024" y="2376864"/>
                  <a:pt x="21691336" y="2372495"/>
                  <a:pt x="21682844" y="2359943"/>
                </a:cubicBezTo>
                <a:cubicBezTo>
                  <a:pt x="21677184" y="2351575"/>
                  <a:pt x="21674728" y="2339575"/>
                  <a:pt x="21677752" y="2323296"/>
                </a:cubicBezTo>
                <a:cubicBezTo>
                  <a:pt x="21683672" y="2300312"/>
                  <a:pt x="21694304" y="2290796"/>
                  <a:pt x="21707632" y="2288967"/>
                </a:cubicBezTo>
                <a:cubicBezTo>
                  <a:pt x="21720956" y="2287133"/>
                  <a:pt x="21736976" y="2292986"/>
                  <a:pt x="21753672" y="2300763"/>
                </a:cubicBezTo>
                <a:lnTo>
                  <a:pt x="21755704" y="2323197"/>
                </a:lnTo>
                <a:lnTo>
                  <a:pt x="21796820" y="2265599"/>
                </a:lnTo>
                <a:cubicBezTo>
                  <a:pt x="21808576" y="2256955"/>
                  <a:pt x="21821012" y="2252830"/>
                  <a:pt x="21832516" y="2255955"/>
                </a:cubicBezTo>
                <a:close/>
                <a:moveTo>
                  <a:pt x="10710870" y="2254138"/>
                </a:moveTo>
                <a:cubicBezTo>
                  <a:pt x="10703189" y="2252913"/>
                  <a:pt x="10697978" y="2267093"/>
                  <a:pt x="10690855" y="2280966"/>
                </a:cubicBezTo>
                <a:cubicBezTo>
                  <a:pt x="10694420" y="2274030"/>
                  <a:pt x="10697501" y="2267016"/>
                  <a:pt x="10700656" y="2261890"/>
                </a:cubicBezTo>
                <a:lnTo>
                  <a:pt x="10710870" y="2254139"/>
                </a:lnTo>
                <a:close/>
                <a:moveTo>
                  <a:pt x="3014720" y="2254138"/>
                </a:moveTo>
                <a:cubicBezTo>
                  <a:pt x="3011838" y="2253679"/>
                  <a:pt x="3009306" y="2255385"/>
                  <a:pt x="3006888" y="2258430"/>
                </a:cubicBezTo>
                <a:lnTo>
                  <a:pt x="3005125" y="2261476"/>
                </a:lnTo>
                <a:lnTo>
                  <a:pt x="3004580" y="2261890"/>
                </a:lnTo>
                <a:lnTo>
                  <a:pt x="3000968" y="2268655"/>
                </a:lnTo>
                <a:lnTo>
                  <a:pt x="2999756" y="2270749"/>
                </a:lnTo>
                <a:lnTo>
                  <a:pt x="2983858" y="2296592"/>
                </a:lnTo>
                <a:lnTo>
                  <a:pt x="2980634" y="2300052"/>
                </a:lnTo>
                <a:lnTo>
                  <a:pt x="2963218" y="2305938"/>
                </a:lnTo>
                <a:lnTo>
                  <a:pt x="2963228" y="2305961"/>
                </a:lnTo>
                <a:lnTo>
                  <a:pt x="2963654" y="2305870"/>
                </a:lnTo>
                <a:lnTo>
                  <a:pt x="2980527" y="2300166"/>
                </a:lnTo>
                <a:lnTo>
                  <a:pt x="2980634" y="2300052"/>
                </a:lnTo>
                <a:lnTo>
                  <a:pt x="2980966" y="2299940"/>
                </a:lnTo>
                <a:lnTo>
                  <a:pt x="2983418" y="2297308"/>
                </a:lnTo>
                <a:lnTo>
                  <a:pt x="2983858" y="2296592"/>
                </a:lnTo>
                <a:lnTo>
                  <a:pt x="2984550" y="2295850"/>
                </a:lnTo>
                <a:lnTo>
                  <a:pt x="2998926" y="2272482"/>
                </a:lnTo>
                <a:lnTo>
                  <a:pt x="3000968" y="2268655"/>
                </a:lnTo>
                <a:lnTo>
                  <a:pt x="3004019" y="2263386"/>
                </a:lnTo>
                <a:lnTo>
                  <a:pt x="3004818" y="2261891"/>
                </a:lnTo>
                <a:lnTo>
                  <a:pt x="3004938" y="2261800"/>
                </a:lnTo>
                <a:lnTo>
                  <a:pt x="3005125" y="2261476"/>
                </a:lnTo>
                <a:lnTo>
                  <a:pt x="3005546" y="2261157"/>
                </a:lnTo>
                <a:lnTo>
                  <a:pt x="3007126" y="2258430"/>
                </a:lnTo>
                <a:lnTo>
                  <a:pt x="3014378" y="2254456"/>
                </a:lnTo>
                <a:lnTo>
                  <a:pt x="3014748" y="2254175"/>
                </a:lnTo>
                <a:close/>
                <a:moveTo>
                  <a:pt x="10634638" y="2252834"/>
                </a:moveTo>
                <a:lnTo>
                  <a:pt x="10634638" y="2252835"/>
                </a:lnTo>
                <a:lnTo>
                  <a:pt x="10635112" y="2253322"/>
                </a:lnTo>
                <a:close/>
                <a:moveTo>
                  <a:pt x="13332690" y="2250078"/>
                </a:moveTo>
                <a:lnTo>
                  <a:pt x="13354264" y="2266770"/>
                </a:lnTo>
                <a:lnTo>
                  <a:pt x="13354264" y="2266769"/>
                </a:lnTo>
                <a:lnTo>
                  <a:pt x="13350704" y="2264015"/>
                </a:lnTo>
                <a:close/>
                <a:moveTo>
                  <a:pt x="18176228" y="2243243"/>
                </a:moveTo>
                <a:cubicBezTo>
                  <a:pt x="18175988" y="2243205"/>
                  <a:pt x="18177428" y="2243435"/>
                  <a:pt x="18180312" y="2243893"/>
                </a:cubicBezTo>
                <a:lnTo>
                  <a:pt x="18178288" y="2243571"/>
                </a:lnTo>
                <a:close/>
                <a:moveTo>
                  <a:pt x="6677088" y="2238377"/>
                </a:moveTo>
                <a:lnTo>
                  <a:pt x="6677058" y="2238388"/>
                </a:lnTo>
                <a:lnTo>
                  <a:pt x="6696740" y="2240591"/>
                </a:lnTo>
                <a:lnTo>
                  <a:pt x="6696828" y="2240586"/>
                </a:lnTo>
                <a:close/>
                <a:moveTo>
                  <a:pt x="6650740" y="2233243"/>
                </a:moveTo>
                <a:lnTo>
                  <a:pt x="6650556" y="2233291"/>
                </a:lnTo>
                <a:lnTo>
                  <a:pt x="6650314" y="2233490"/>
                </a:lnTo>
                <a:lnTo>
                  <a:pt x="6643214" y="2237583"/>
                </a:lnTo>
                <a:lnTo>
                  <a:pt x="6642162" y="2240241"/>
                </a:lnTo>
                <a:lnTo>
                  <a:pt x="6641108" y="2241111"/>
                </a:lnTo>
                <a:lnTo>
                  <a:pt x="6640026" y="2245636"/>
                </a:lnTo>
                <a:lnTo>
                  <a:pt x="6638206" y="2250242"/>
                </a:lnTo>
                <a:lnTo>
                  <a:pt x="6638126" y="2253565"/>
                </a:lnTo>
                <a:lnTo>
                  <a:pt x="6636348" y="2260992"/>
                </a:lnTo>
                <a:cubicBezTo>
                  <a:pt x="6635668" y="2268389"/>
                  <a:pt x="6635942" y="2275939"/>
                  <a:pt x="6637353" y="2281793"/>
                </a:cubicBezTo>
                <a:lnTo>
                  <a:pt x="6645132" y="2292392"/>
                </a:lnTo>
                <a:lnTo>
                  <a:pt x="6645140" y="2292394"/>
                </a:lnTo>
                <a:lnTo>
                  <a:pt x="6645156" y="2292247"/>
                </a:lnTo>
                <a:lnTo>
                  <a:pt x="6637484" y="2281792"/>
                </a:lnTo>
                <a:lnTo>
                  <a:pt x="6637528" y="2279811"/>
                </a:lnTo>
                <a:lnTo>
                  <a:pt x="6636622" y="2260993"/>
                </a:lnTo>
                <a:lnTo>
                  <a:pt x="6638098" y="2254822"/>
                </a:lnTo>
                <a:lnTo>
                  <a:pt x="6638126" y="2253565"/>
                </a:lnTo>
                <a:lnTo>
                  <a:pt x="6638430" y="2252300"/>
                </a:lnTo>
                <a:lnTo>
                  <a:pt x="6638476" y="2250243"/>
                </a:lnTo>
                <a:lnTo>
                  <a:pt x="6639606" y="2247389"/>
                </a:lnTo>
                <a:lnTo>
                  <a:pt x="6640026" y="2245636"/>
                </a:lnTo>
                <a:lnTo>
                  <a:pt x="6640722" y="2243873"/>
                </a:lnTo>
                <a:lnTo>
                  <a:pt x="6641380" y="2241112"/>
                </a:lnTo>
                <a:lnTo>
                  <a:pt x="6642026" y="2240581"/>
                </a:lnTo>
                <a:lnTo>
                  <a:pt x="6642162" y="2240241"/>
                </a:lnTo>
                <a:lnTo>
                  <a:pt x="6642570" y="2239899"/>
                </a:lnTo>
                <a:lnTo>
                  <a:pt x="6643486" y="2237584"/>
                </a:lnTo>
                <a:lnTo>
                  <a:pt x="6649680" y="2234018"/>
                </a:lnTo>
                <a:lnTo>
                  <a:pt x="6650314" y="2233490"/>
                </a:lnTo>
                <a:close/>
                <a:moveTo>
                  <a:pt x="15095232" y="2232494"/>
                </a:moveTo>
                <a:cubicBezTo>
                  <a:pt x="15083704" y="2230656"/>
                  <a:pt x="15078560" y="2233589"/>
                  <a:pt x="15076848" y="2238945"/>
                </a:cubicBezTo>
                <a:lnTo>
                  <a:pt x="15076848" y="2238946"/>
                </a:lnTo>
                <a:cubicBezTo>
                  <a:pt x="15078560" y="2233590"/>
                  <a:pt x="15083704" y="2230657"/>
                  <a:pt x="15095232" y="2232495"/>
                </a:cubicBezTo>
                <a:cubicBezTo>
                  <a:pt x="15110600" y="2234944"/>
                  <a:pt x="15141340" y="2239845"/>
                  <a:pt x="15156712" y="2242295"/>
                </a:cubicBezTo>
                <a:cubicBezTo>
                  <a:pt x="15187452" y="2247192"/>
                  <a:pt x="15202820" y="2249644"/>
                  <a:pt x="15202820" y="2249644"/>
                </a:cubicBezTo>
                <a:cubicBezTo>
                  <a:pt x="15233560" y="2254543"/>
                  <a:pt x="15279672" y="2261898"/>
                  <a:pt x="15310416" y="2266793"/>
                </a:cubicBezTo>
                <a:cubicBezTo>
                  <a:pt x="15341152" y="2271694"/>
                  <a:pt x="15310416" y="2266793"/>
                  <a:pt x="15387268" y="2279046"/>
                </a:cubicBezTo>
                <a:cubicBezTo>
                  <a:pt x="15387268" y="2279046"/>
                  <a:pt x="15448744" y="2288843"/>
                  <a:pt x="15479488" y="2293743"/>
                </a:cubicBezTo>
                <a:cubicBezTo>
                  <a:pt x="15525600" y="2301094"/>
                  <a:pt x="15510228" y="2298645"/>
                  <a:pt x="15556340" y="2305994"/>
                </a:cubicBezTo>
                <a:cubicBezTo>
                  <a:pt x="15556340" y="2305994"/>
                  <a:pt x="15587080" y="2310894"/>
                  <a:pt x="15587080" y="2310894"/>
                </a:cubicBezTo>
                <a:cubicBezTo>
                  <a:pt x="15633188" y="2318248"/>
                  <a:pt x="15648564" y="2320692"/>
                  <a:pt x="15679304" y="2325591"/>
                </a:cubicBezTo>
                <a:cubicBezTo>
                  <a:pt x="15694672" y="2328044"/>
                  <a:pt x="15694672" y="2328044"/>
                  <a:pt x="15710044" y="2330492"/>
                </a:cubicBezTo>
                <a:cubicBezTo>
                  <a:pt x="15725412" y="2332940"/>
                  <a:pt x="15740784" y="2335392"/>
                  <a:pt x="15771524" y="2340294"/>
                </a:cubicBezTo>
                <a:cubicBezTo>
                  <a:pt x="15771524" y="2340294"/>
                  <a:pt x="15802264" y="2345193"/>
                  <a:pt x="15817636" y="2347642"/>
                </a:cubicBezTo>
                <a:cubicBezTo>
                  <a:pt x="15817636" y="2347642"/>
                  <a:pt x="15817636" y="2347642"/>
                  <a:pt x="15833004" y="2350092"/>
                </a:cubicBezTo>
                <a:cubicBezTo>
                  <a:pt x="15833004" y="2350092"/>
                  <a:pt x="15833004" y="2350092"/>
                  <a:pt x="15848376" y="2352542"/>
                </a:cubicBezTo>
                <a:cubicBezTo>
                  <a:pt x="15925228" y="2364792"/>
                  <a:pt x="15884576" y="2298268"/>
                  <a:pt x="15955968" y="2369693"/>
                </a:cubicBezTo>
                <a:cubicBezTo>
                  <a:pt x="15961428" y="2310518"/>
                  <a:pt x="15976800" y="2312969"/>
                  <a:pt x="15992168" y="2315419"/>
                </a:cubicBezTo>
                <a:lnTo>
                  <a:pt x="16034436" y="2322156"/>
                </a:lnTo>
                <a:cubicBezTo>
                  <a:pt x="16034436" y="2322156"/>
                  <a:pt x="16038280" y="2322772"/>
                  <a:pt x="16038280" y="2322772"/>
                </a:cubicBezTo>
                <a:lnTo>
                  <a:pt x="16053648" y="2325219"/>
                </a:lnTo>
                <a:cubicBezTo>
                  <a:pt x="16069020" y="2327666"/>
                  <a:pt x="16069020" y="2327666"/>
                  <a:pt x="16069020" y="2327666"/>
                </a:cubicBezTo>
                <a:cubicBezTo>
                  <a:pt x="16130500" y="2337467"/>
                  <a:pt x="16089852" y="2270948"/>
                  <a:pt x="16212812" y="2290549"/>
                </a:cubicBezTo>
                <a:cubicBezTo>
                  <a:pt x="16212812" y="2290549"/>
                  <a:pt x="16228184" y="2292994"/>
                  <a:pt x="16228184" y="2292994"/>
                </a:cubicBezTo>
                <a:lnTo>
                  <a:pt x="16228184" y="2292993"/>
                </a:lnTo>
                <a:cubicBezTo>
                  <a:pt x="16228184" y="2292993"/>
                  <a:pt x="16212812" y="2290548"/>
                  <a:pt x="16212812" y="2290548"/>
                </a:cubicBezTo>
                <a:cubicBezTo>
                  <a:pt x="16089852" y="2270947"/>
                  <a:pt x="16130500" y="2337466"/>
                  <a:pt x="16069020" y="2327665"/>
                </a:cubicBezTo>
                <a:cubicBezTo>
                  <a:pt x="16069020" y="2327665"/>
                  <a:pt x="16069020" y="2327665"/>
                  <a:pt x="16053648" y="2325218"/>
                </a:cubicBezTo>
                <a:lnTo>
                  <a:pt x="16038280" y="2322771"/>
                </a:lnTo>
                <a:cubicBezTo>
                  <a:pt x="16038280" y="2322771"/>
                  <a:pt x="16034436" y="2322155"/>
                  <a:pt x="16034436" y="2322155"/>
                </a:cubicBezTo>
                <a:lnTo>
                  <a:pt x="15992168" y="2315418"/>
                </a:lnTo>
                <a:cubicBezTo>
                  <a:pt x="15976800" y="2312968"/>
                  <a:pt x="15961428" y="2310517"/>
                  <a:pt x="15955968" y="2369692"/>
                </a:cubicBezTo>
                <a:cubicBezTo>
                  <a:pt x="15884576" y="2298267"/>
                  <a:pt x="15925228" y="2364791"/>
                  <a:pt x="15848376" y="2352541"/>
                </a:cubicBezTo>
                <a:cubicBezTo>
                  <a:pt x="15833004" y="2350091"/>
                  <a:pt x="15833004" y="2350091"/>
                  <a:pt x="15833004" y="2350091"/>
                </a:cubicBezTo>
                <a:cubicBezTo>
                  <a:pt x="15817636" y="2347641"/>
                  <a:pt x="15817636" y="2347641"/>
                  <a:pt x="15817636" y="2347641"/>
                </a:cubicBezTo>
                <a:cubicBezTo>
                  <a:pt x="15802264" y="2345192"/>
                  <a:pt x="15771524" y="2340293"/>
                  <a:pt x="15771524" y="2340293"/>
                </a:cubicBezTo>
                <a:cubicBezTo>
                  <a:pt x="15740784" y="2335391"/>
                  <a:pt x="15725412" y="2332939"/>
                  <a:pt x="15710044" y="2330491"/>
                </a:cubicBezTo>
                <a:cubicBezTo>
                  <a:pt x="15694672" y="2328043"/>
                  <a:pt x="15694672" y="2328043"/>
                  <a:pt x="15679304" y="2325590"/>
                </a:cubicBezTo>
                <a:cubicBezTo>
                  <a:pt x="15648564" y="2320691"/>
                  <a:pt x="15633188" y="2318247"/>
                  <a:pt x="15587080" y="2310893"/>
                </a:cubicBezTo>
                <a:cubicBezTo>
                  <a:pt x="15587080" y="2310893"/>
                  <a:pt x="15556340" y="2305993"/>
                  <a:pt x="15556340" y="2305993"/>
                </a:cubicBezTo>
                <a:cubicBezTo>
                  <a:pt x="15510228" y="2298644"/>
                  <a:pt x="15525600" y="2301093"/>
                  <a:pt x="15479488" y="2293742"/>
                </a:cubicBezTo>
                <a:cubicBezTo>
                  <a:pt x="15448744" y="2288842"/>
                  <a:pt x="15387268" y="2279045"/>
                  <a:pt x="15387268" y="2279045"/>
                </a:cubicBezTo>
                <a:cubicBezTo>
                  <a:pt x="15310416" y="2266792"/>
                  <a:pt x="15341152" y="2271693"/>
                  <a:pt x="15310416" y="2266792"/>
                </a:cubicBezTo>
                <a:cubicBezTo>
                  <a:pt x="15279672" y="2261897"/>
                  <a:pt x="15233560" y="2254542"/>
                  <a:pt x="15202820" y="2249643"/>
                </a:cubicBezTo>
                <a:cubicBezTo>
                  <a:pt x="15202820" y="2249643"/>
                  <a:pt x="15187452" y="2247191"/>
                  <a:pt x="15156712" y="2242294"/>
                </a:cubicBezTo>
                <a:cubicBezTo>
                  <a:pt x="15141340" y="2239844"/>
                  <a:pt x="15110600" y="2234943"/>
                  <a:pt x="15095232" y="2232494"/>
                </a:cubicBezTo>
                <a:close/>
                <a:moveTo>
                  <a:pt x="7399350" y="2232494"/>
                </a:moveTo>
                <a:cubicBezTo>
                  <a:pt x="7390702" y="2231116"/>
                  <a:pt x="7385650" y="2232421"/>
                  <a:pt x="7382938" y="2235419"/>
                </a:cubicBezTo>
                <a:lnTo>
                  <a:pt x="7382390" y="2238477"/>
                </a:lnTo>
                <a:lnTo>
                  <a:pt x="7381056" y="2238945"/>
                </a:lnTo>
                <a:lnTo>
                  <a:pt x="7381310" y="2244520"/>
                </a:lnTo>
                <a:lnTo>
                  <a:pt x="7380594" y="2248503"/>
                </a:lnTo>
                <a:lnTo>
                  <a:pt x="7381693" y="2252959"/>
                </a:lnTo>
                <a:lnTo>
                  <a:pt x="7381750" y="2254095"/>
                </a:lnTo>
                <a:lnTo>
                  <a:pt x="7383854" y="2261718"/>
                </a:lnTo>
                <a:lnTo>
                  <a:pt x="7384862" y="2265805"/>
                </a:lnTo>
                <a:lnTo>
                  <a:pt x="7386980" y="2275523"/>
                </a:lnTo>
                <a:lnTo>
                  <a:pt x="7387646" y="2281874"/>
                </a:lnTo>
                <a:lnTo>
                  <a:pt x="7378532" y="2289203"/>
                </a:lnTo>
                <a:lnTo>
                  <a:pt x="7378608" y="2289215"/>
                </a:lnTo>
                <a:lnTo>
                  <a:pt x="7379042" y="2289027"/>
                </a:lnTo>
                <a:lnTo>
                  <a:pt x="7387670" y="2282092"/>
                </a:lnTo>
                <a:lnTo>
                  <a:pt x="7387646" y="2281874"/>
                </a:lnTo>
                <a:lnTo>
                  <a:pt x="7387924" y="2281653"/>
                </a:lnTo>
                <a:lnTo>
                  <a:pt x="7387556" y="2278173"/>
                </a:lnTo>
                <a:lnTo>
                  <a:pt x="7386980" y="2275523"/>
                </a:lnTo>
                <a:lnTo>
                  <a:pt x="7386698" y="2272849"/>
                </a:lnTo>
                <a:lnTo>
                  <a:pt x="7385840" y="2268864"/>
                </a:lnTo>
                <a:lnTo>
                  <a:pt x="7383854" y="2261718"/>
                </a:lnTo>
                <a:lnTo>
                  <a:pt x="7381693" y="2252959"/>
                </a:lnTo>
                <a:lnTo>
                  <a:pt x="7381626" y="2251442"/>
                </a:lnTo>
                <a:lnTo>
                  <a:pt x="7380900" y="2248504"/>
                </a:lnTo>
                <a:lnTo>
                  <a:pt x="7381372" y="2245876"/>
                </a:lnTo>
                <a:lnTo>
                  <a:pt x="7381310" y="2244520"/>
                </a:lnTo>
                <a:lnTo>
                  <a:pt x="7381552" y="2243159"/>
                </a:lnTo>
                <a:lnTo>
                  <a:pt x="7381363" y="2238946"/>
                </a:lnTo>
                <a:lnTo>
                  <a:pt x="7382372" y="2238593"/>
                </a:lnTo>
                <a:lnTo>
                  <a:pt x="7382390" y="2238477"/>
                </a:lnTo>
                <a:lnTo>
                  <a:pt x="7382716" y="2238361"/>
                </a:lnTo>
                <a:lnTo>
                  <a:pt x="7383245" y="2235419"/>
                </a:lnTo>
                <a:lnTo>
                  <a:pt x="7399212" y="2232574"/>
                </a:lnTo>
                <a:lnTo>
                  <a:pt x="7399410" y="2232504"/>
                </a:lnTo>
                <a:close/>
                <a:moveTo>
                  <a:pt x="5548556" y="2229028"/>
                </a:moveTo>
                <a:lnTo>
                  <a:pt x="5512358" y="2231904"/>
                </a:lnTo>
                <a:lnTo>
                  <a:pt x="5512358" y="2231914"/>
                </a:lnTo>
                <a:lnTo>
                  <a:pt x="5512590" y="2231909"/>
                </a:lnTo>
                <a:lnTo>
                  <a:pt x="5512590" y="2231904"/>
                </a:lnTo>
                <a:lnTo>
                  <a:pt x="5548496" y="2229051"/>
                </a:lnTo>
                <a:close/>
                <a:moveTo>
                  <a:pt x="12274640" y="2215763"/>
                </a:moveTo>
                <a:cubicBezTo>
                  <a:pt x="12299156" y="2242292"/>
                  <a:pt x="12328864" y="2265328"/>
                  <a:pt x="12364064" y="2284675"/>
                </a:cubicBezTo>
                <a:lnTo>
                  <a:pt x="12364064" y="2284674"/>
                </a:lnTo>
                <a:lnTo>
                  <a:pt x="12365352" y="2278756"/>
                </a:lnTo>
                <a:lnTo>
                  <a:pt x="12370452" y="2255332"/>
                </a:lnTo>
                <a:lnTo>
                  <a:pt x="12370452" y="2255331"/>
                </a:lnTo>
                <a:lnTo>
                  <a:pt x="12364064" y="2284674"/>
                </a:lnTo>
                <a:close/>
                <a:moveTo>
                  <a:pt x="5576928" y="2214601"/>
                </a:moveTo>
                <a:lnTo>
                  <a:pt x="5557454" y="2225469"/>
                </a:lnTo>
                <a:lnTo>
                  <a:pt x="5558294" y="2225135"/>
                </a:lnTo>
                <a:lnTo>
                  <a:pt x="5576074" y="2215213"/>
                </a:lnTo>
                <a:close/>
                <a:moveTo>
                  <a:pt x="12148276" y="2211982"/>
                </a:moveTo>
                <a:lnTo>
                  <a:pt x="12148276" y="2211983"/>
                </a:lnTo>
                <a:cubicBezTo>
                  <a:pt x="12152700" y="2215356"/>
                  <a:pt x="12157852" y="2217420"/>
                  <a:pt x="12163560" y="2217866"/>
                </a:cubicBezTo>
                <a:lnTo>
                  <a:pt x="12148276" y="2211983"/>
                </a:lnTo>
                <a:lnTo>
                  <a:pt x="12148276" y="2211982"/>
                </a:lnTo>
                <a:close/>
                <a:moveTo>
                  <a:pt x="12094392" y="2210937"/>
                </a:moveTo>
                <a:lnTo>
                  <a:pt x="12056524" y="2223579"/>
                </a:lnTo>
                <a:lnTo>
                  <a:pt x="12056526" y="2223580"/>
                </a:lnTo>
                <a:lnTo>
                  <a:pt x="12088712" y="2212834"/>
                </a:lnTo>
                <a:lnTo>
                  <a:pt x="12094392" y="2210938"/>
                </a:lnTo>
                <a:close/>
                <a:moveTo>
                  <a:pt x="6855902" y="2205918"/>
                </a:moveTo>
                <a:cubicBezTo>
                  <a:pt x="6852002" y="2216554"/>
                  <a:pt x="6850448" y="2225454"/>
                  <a:pt x="6850806" y="2232943"/>
                </a:cubicBezTo>
                <a:lnTo>
                  <a:pt x="6852256" y="2237161"/>
                </a:lnTo>
                <a:lnTo>
                  <a:pt x="6851912" y="2239975"/>
                </a:lnTo>
                <a:lnTo>
                  <a:pt x="6855010" y="2245186"/>
                </a:lnTo>
                <a:lnTo>
                  <a:pt x="6857178" y="2251506"/>
                </a:lnTo>
                <a:lnTo>
                  <a:pt x="6859502" y="2252747"/>
                </a:lnTo>
                <a:lnTo>
                  <a:pt x="6861526" y="2256151"/>
                </a:lnTo>
                <a:cubicBezTo>
                  <a:pt x="6866202" y="2260458"/>
                  <a:pt x="6872198" y="2263789"/>
                  <a:pt x="6879086" y="2266469"/>
                </a:cubicBezTo>
                <a:lnTo>
                  <a:pt x="6889610" y="2268835"/>
                </a:lnTo>
                <a:lnTo>
                  <a:pt x="6893764" y="2271057"/>
                </a:lnTo>
                <a:lnTo>
                  <a:pt x="6927210" y="2277323"/>
                </a:lnTo>
                <a:lnTo>
                  <a:pt x="6927424" y="2277339"/>
                </a:lnTo>
                <a:lnTo>
                  <a:pt x="6926650" y="2277165"/>
                </a:lnTo>
                <a:lnTo>
                  <a:pt x="6894038" y="2271057"/>
                </a:lnTo>
                <a:lnTo>
                  <a:pt x="6890090" y="2268943"/>
                </a:lnTo>
                <a:lnTo>
                  <a:pt x="6889610" y="2268835"/>
                </a:lnTo>
                <a:lnTo>
                  <a:pt x="6889402" y="2268725"/>
                </a:lnTo>
                <a:lnTo>
                  <a:pt x="6879366" y="2266469"/>
                </a:lnTo>
                <a:cubicBezTo>
                  <a:pt x="6872484" y="2263789"/>
                  <a:pt x="6866486" y="2260458"/>
                  <a:pt x="6861814" y="2256151"/>
                </a:cubicBezTo>
                <a:lnTo>
                  <a:pt x="6859924" y="2252969"/>
                </a:lnTo>
                <a:lnTo>
                  <a:pt x="6859502" y="2252747"/>
                </a:lnTo>
                <a:lnTo>
                  <a:pt x="6859376" y="2252528"/>
                </a:lnTo>
                <a:lnTo>
                  <a:pt x="6857460" y="2251507"/>
                </a:lnTo>
                <a:lnTo>
                  <a:pt x="6855680" y="2246309"/>
                </a:lnTo>
                <a:lnTo>
                  <a:pt x="6855010" y="2245186"/>
                </a:lnTo>
                <a:lnTo>
                  <a:pt x="6854626" y="2244051"/>
                </a:lnTo>
                <a:lnTo>
                  <a:pt x="6852200" y="2239976"/>
                </a:lnTo>
                <a:lnTo>
                  <a:pt x="6852470" y="2237775"/>
                </a:lnTo>
                <a:lnTo>
                  <a:pt x="6852256" y="2237161"/>
                </a:lnTo>
                <a:lnTo>
                  <a:pt x="6852332" y="2236529"/>
                </a:lnTo>
                <a:lnTo>
                  <a:pt x="6851097" y="2232944"/>
                </a:lnTo>
                <a:lnTo>
                  <a:pt x="6855742" y="2208330"/>
                </a:lnTo>
                <a:lnTo>
                  <a:pt x="6856032" y="2205932"/>
                </a:lnTo>
                <a:close/>
                <a:moveTo>
                  <a:pt x="5718354" y="2205671"/>
                </a:moveTo>
                <a:cubicBezTo>
                  <a:pt x="5700896" y="2204763"/>
                  <a:pt x="5686938" y="2208167"/>
                  <a:pt x="5668114" y="2222052"/>
                </a:cubicBezTo>
                <a:lnTo>
                  <a:pt x="5635326" y="2251377"/>
                </a:lnTo>
                <a:lnTo>
                  <a:pt x="5635314" y="2251513"/>
                </a:lnTo>
                <a:cubicBezTo>
                  <a:pt x="5661102" y="2225602"/>
                  <a:pt x="5677834" y="2213259"/>
                  <a:pt x="5693884" y="2208313"/>
                </a:cubicBezTo>
                <a:lnTo>
                  <a:pt x="5718410" y="2205678"/>
                </a:lnTo>
                <a:close/>
                <a:moveTo>
                  <a:pt x="7215000" y="2203095"/>
                </a:moveTo>
                <a:lnTo>
                  <a:pt x="7215012" y="2203111"/>
                </a:lnTo>
                <a:lnTo>
                  <a:pt x="7249510" y="2208607"/>
                </a:lnTo>
                <a:cubicBezTo>
                  <a:pt x="7253348" y="2209220"/>
                  <a:pt x="7253348" y="2209220"/>
                  <a:pt x="7261032" y="2210443"/>
                </a:cubicBezTo>
                <a:cubicBezTo>
                  <a:pt x="7291752" y="2215343"/>
                  <a:pt x="7291752" y="2215343"/>
                  <a:pt x="7307126" y="2217791"/>
                </a:cubicBezTo>
                <a:cubicBezTo>
                  <a:pt x="7318656" y="2219629"/>
                  <a:pt x="7324416" y="2220548"/>
                  <a:pt x="7327146" y="2220045"/>
                </a:cubicBezTo>
                <a:lnTo>
                  <a:pt x="7327146" y="2220035"/>
                </a:lnTo>
                <a:lnTo>
                  <a:pt x="7307216" y="2217791"/>
                </a:lnTo>
                <a:cubicBezTo>
                  <a:pt x="7291852" y="2215343"/>
                  <a:pt x="7291852" y="2215343"/>
                  <a:pt x="7261114" y="2210443"/>
                </a:cubicBezTo>
                <a:cubicBezTo>
                  <a:pt x="7245754" y="2207996"/>
                  <a:pt x="7261114" y="2210443"/>
                  <a:pt x="7215000" y="2203095"/>
                </a:cubicBezTo>
                <a:close/>
                <a:moveTo>
                  <a:pt x="2667848" y="2199783"/>
                </a:moveTo>
                <a:cubicBezTo>
                  <a:pt x="2666342" y="2200247"/>
                  <a:pt x="2665330" y="2201317"/>
                  <a:pt x="2664774" y="2203384"/>
                </a:cubicBezTo>
                <a:lnTo>
                  <a:pt x="2664706" y="2205348"/>
                </a:lnTo>
                <a:lnTo>
                  <a:pt x="2664446" y="2205796"/>
                </a:lnTo>
                <a:lnTo>
                  <a:pt x="2664608" y="2208117"/>
                </a:lnTo>
                <a:lnTo>
                  <a:pt x="2664438" y="2212961"/>
                </a:lnTo>
                <a:lnTo>
                  <a:pt x="2665630" y="2222694"/>
                </a:lnTo>
                <a:lnTo>
                  <a:pt x="2665708" y="2223823"/>
                </a:lnTo>
                <a:lnTo>
                  <a:pt x="2665991" y="2225664"/>
                </a:lnTo>
                <a:lnTo>
                  <a:pt x="2666626" y="2230857"/>
                </a:lnTo>
                <a:cubicBezTo>
                  <a:pt x="2667750" y="2238468"/>
                  <a:pt x="2669261" y="2247856"/>
                  <a:pt x="2671120" y="2259410"/>
                </a:cubicBezTo>
                <a:lnTo>
                  <a:pt x="2686488" y="2261859"/>
                </a:lnTo>
                <a:lnTo>
                  <a:pt x="2692252" y="2262779"/>
                </a:lnTo>
                <a:lnTo>
                  <a:pt x="2701858" y="2264310"/>
                </a:lnTo>
                <a:lnTo>
                  <a:pt x="2717040" y="2266730"/>
                </a:lnTo>
                <a:lnTo>
                  <a:pt x="2717306" y="2266760"/>
                </a:lnTo>
                <a:lnTo>
                  <a:pt x="2701934" y="2264310"/>
                </a:lnTo>
                <a:lnTo>
                  <a:pt x="2692327" y="2262779"/>
                </a:lnTo>
                <a:lnTo>
                  <a:pt x="2686564" y="2261859"/>
                </a:lnTo>
                <a:lnTo>
                  <a:pt x="2671196" y="2259410"/>
                </a:lnTo>
                <a:lnTo>
                  <a:pt x="2665991" y="2225664"/>
                </a:lnTo>
                <a:lnTo>
                  <a:pt x="2665630" y="2222694"/>
                </a:lnTo>
                <a:lnTo>
                  <a:pt x="2665300" y="2217988"/>
                </a:lnTo>
                <a:lnTo>
                  <a:pt x="2664686" y="2212962"/>
                </a:lnTo>
                <a:lnTo>
                  <a:pt x="2664772" y="2210462"/>
                </a:lnTo>
                <a:lnTo>
                  <a:pt x="2664608" y="2208117"/>
                </a:lnTo>
                <a:lnTo>
                  <a:pt x="2664706" y="2205348"/>
                </a:lnTo>
                <a:lnTo>
                  <a:pt x="2664972" y="2204886"/>
                </a:lnTo>
                <a:lnTo>
                  <a:pt x="2665023" y="2203385"/>
                </a:lnTo>
                <a:lnTo>
                  <a:pt x="2667556" y="2200419"/>
                </a:lnTo>
                <a:lnTo>
                  <a:pt x="2667921" y="2199787"/>
                </a:lnTo>
                <a:close/>
                <a:moveTo>
                  <a:pt x="13025836" y="2193736"/>
                </a:moveTo>
                <a:lnTo>
                  <a:pt x="13021172" y="2200883"/>
                </a:lnTo>
                <a:lnTo>
                  <a:pt x="13019732" y="2203091"/>
                </a:lnTo>
                <a:lnTo>
                  <a:pt x="12997086" y="2228785"/>
                </a:lnTo>
                <a:lnTo>
                  <a:pt x="12997074" y="2228799"/>
                </a:lnTo>
                <a:lnTo>
                  <a:pt x="12971232" y="2243227"/>
                </a:lnTo>
                <a:lnTo>
                  <a:pt x="12971232" y="2243228"/>
                </a:lnTo>
                <a:lnTo>
                  <a:pt x="12997074" y="2228800"/>
                </a:lnTo>
                <a:lnTo>
                  <a:pt x="12997086" y="2228785"/>
                </a:lnTo>
                <a:lnTo>
                  <a:pt x="12997104" y="2228768"/>
                </a:lnTo>
                <a:lnTo>
                  <a:pt x="13019728" y="2203096"/>
                </a:lnTo>
                <a:lnTo>
                  <a:pt x="13019732" y="2203091"/>
                </a:lnTo>
                <a:lnTo>
                  <a:pt x="13019734" y="2203088"/>
                </a:lnTo>
                <a:lnTo>
                  <a:pt x="13021172" y="2200883"/>
                </a:lnTo>
                <a:lnTo>
                  <a:pt x="13025834" y="2193742"/>
                </a:lnTo>
                <a:close/>
                <a:moveTo>
                  <a:pt x="5794130" y="2191457"/>
                </a:moveTo>
                <a:lnTo>
                  <a:pt x="5793990" y="2191458"/>
                </a:lnTo>
                <a:lnTo>
                  <a:pt x="5866912" y="2205737"/>
                </a:lnTo>
                <a:lnTo>
                  <a:pt x="5898548" y="2216162"/>
                </a:lnTo>
                <a:lnTo>
                  <a:pt x="5944714" y="2232370"/>
                </a:lnTo>
                <a:lnTo>
                  <a:pt x="5950448" y="2233791"/>
                </a:lnTo>
                <a:lnTo>
                  <a:pt x="5965640" y="2238982"/>
                </a:lnTo>
                <a:lnTo>
                  <a:pt x="6038650" y="2255643"/>
                </a:lnTo>
                <a:lnTo>
                  <a:pt x="6040252" y="2256041"/>
                </a:lnTo>
                <a:cubicBezTo>
                  <a:pt x="6040252" y="2256041"/>
                  <a:pt x="6117104" y="2268291"/>
                  <a:pt x="6147842" y="2273193"/>
                </a:cubicBezTo>
                <a:lnTo>
                  <a:pt x="6147842" y="2273171"/>
                </a:lnTo>
                <a:lnTo>
                  <a:pt x="6082654" y="2262778"/>
                </a:lnTo>
                <a:cubicBezTo>
                  <a:pt x="6059598" y="2259103"/>
                  <a:pt x="6040380" y="2256040"/>
                  <a:pt x="6040380" y="2256040"/>
                </a:cubicBezTo>
                <a:lnTo>
                  <a:pt x="6038650" y="2255643"/>
                </a:lnTo>
                <a:lnTo>
                  <a:pt x="6035696" y="2254911"/>
                </a:lnTo>
                <a:lnTo>
                  <a:pt x="5965894" y="2238982"/>
                </a:lnTo>
                <a:lnTo>
                  <a:pt x="5951358" y="2234016"/>
                </a:lnTo>
                <a:lnTo>
                  <a:pt x="5950448" y="2233791"/>
                </a:lnTo>
                <a:lnTo>
                  <a:pt x="5949796" y="2233568"/>
                </a:lnTo>
                <a:lnTo>
                  <a:pt x="5944968" y="2232371"/>
                </a:lnTo>
                <a:lnTo>
                  <a:pt x="5902546" y="2217479"/>
                </a:lnTo>
                <a:lnTo>
                  <a:pt x="5898548" y="2216162"/>
                </a:lnTo>
                <a:lnTo>
                  <a:pt x="5894734" y="2214823"/>
                </a:lnTo>
                <a:lnTo>
                  <a:pt x="5867522" y="2205857"/>
                </a:lnTo>
                <a:lnTo>
                  <a:pt x="5866912" y="2205737"/>
                </a:lnTo>
                <a:lnTo>
                  <a:pt x="5866534" y="2205614"/>
                </a:lnTo>
                <a:lnTo>
                  <a:pt x="5794858" y="2191578"/>
                </a:lnTo>
                <a:close/>
                <a:moveTo>
                  <a:pt x="12350618" y="2187587"/>
                </a:moveTo>
                <a:lnTo>
                  <a:pt x="12355760" y="2202902"/>
                </a:lnTo>
                <a:lnTo>
                  <a:pt x="12368380" y="2232108"/>
                </a:lnTo>
                <a:lnTo>
                  <a:pt x="12355762" y="2202903"/>
                </a:lnTo>
                <a:close/>
                <a:moveTo>
                  <a:pt x="5580262" y="2183657"/>
                </a:moveTo>
                <a:lnTo>
                  <a:pt x="5609886" y="2187441"/>
                </a:lnTo>
                <a:lnTo>
                  <a:pt x="5625262" y="2189891"/>
                </a:lnTo>
                <a:cubicBezTo>
                  <a:pt x="5617580" y="2188666"/>
                  <a:pt x="5610506" y="2191293"/>
                  <a:pt x="5603270" y="2195769"/>
                </a:cubicBezTo>
                <a:lnTo>
                  <a:pt x="5599418" y="2198610"/>
                </a:lnTo>
                <a:lnTo>
                  <a:pt x="5603420" y="2195768"/>
                </a:lnTo>
                <a:lnTo>
                  <a:pt x="5625336" y="2189909"/>
                </a:lnTo>
                <a:lnTo>
                  <a:pt x="5625266" y="2189891"/>
                </a:lnTo>
                <a:lnTo>
                  <a:pt x="5625210" y="2189859"/>
                </a:lnTo>
                <a:lnTo>
                  <a:pt x="5610034" y="2187440"/>
                </a:lnTo>
                <a:lnTo>
                  <a:pt x="5580418" y="2183658"/>
                </a:lnTo>
                <a:close/>
                <a:moveTo>
                  <a:pt x="5554336" y="2183592"/>
                </a:moveTo>
                <a:lnTo>
                  <a:pt x="5554336" y="2183593"/>
                </a:lnTo>
                <a:lnTo>
                  <a:pt x="5554578" y="2183594"/>
                </a:lnTo>
                <a:lnTo>
                  <a:pt x="5554582" y="2183593"/>
                </a:lnTo>
                <a:lnTo>
                  <a:pt x="5580410" y="2183657"/>
                </a:lnTo>
                <a:lnTo>
                  <a:pt x="5580410" y="2183656"/>
                </a:lnTo>
                <a:cubicBezTo>
                  <a:pt x="5571880" y="2183001"/>
                  <a:pt x="5562896" y="2182801"/>
                  <a:pt x="5554336" y="2183592"/>
                </a:cubicBezTo>
                <a:close/>
                <a:moveTo>
                  <a:pt x="10639488" y="2182709"/>
                </a:moveTo>
                <a:cubicBezTo>
                  <a:pt x="10631803" y="2181485"/>
                  <a:pt x="10623773" y="2183959"/>
                  <a:pt x="10615904" y="2187396"/>
                </a:cubicBezTo>
                <a:lnTo>
                  <a:pt x="10597721" y="2195793"/>
                </a:lnTo>
                <a:lnTo>
                  <a:pt x="10597228" y="2231867"/>
                </a:lnTo>
                <a:lnTo>
                  <a:pt x="10597228" y="2231868"/>
                </a:lnTo>
                <a:lnTo>
                  <a:pt x="10597721" y="2195794"/>
                </a:lnTo>
                <a:lnTo>
                  <a:pt x="10615909" y="2187397"/>
                </a:lnTo>
                <a:lnTo>
                  <a:pt x="10639488" y="2182710"/>
                </a:lnTo>
                <a:close/>
                <a:moveTo>
                  <a:pt x="2943330" y="2182709"/>
                </a:moveTo>
                <a:cubicBezTo>
                  <a:pt x="2935644" y="2181485"/>
                  <a:pt x="2927618" y="2183959"/>
                  <a:pt x="2919746" y="2187395"/>
                </a:cubicBezTo>
                <a:lnTo>
                  <a:pt x="2897095" y="2197858"/>
                </a:lnTo>
                <a:lnTo>
                  <a:pt x="2897170" y="2197859"/>
                </a:lnTo>
                <a:cubicBezTo>
                  <a:pt x="2904236" y="2195232"/>
                  <a:pt x="2911954" y="2190832"/>
                  <a:pt x="2919824" y="2187395"/>
                </a:cubicBezTo>
                <a:lnTo>
                  <a:pt x="2943330" y="2182725"/>
                </a:lnTo>
                <a:close/>
                <a:moveTo>
                  <a:pt x="14382736" y="2178969"/>
                </a:moveTo>
                <a:lnTo>
                  <a:pt x="14382736" y="2178970"/>
                </a:lnTo>
                <a:lnTo>
                  <a:pt x="14382736" y="2178970"/>
                </a:lnTo>
                <a:lnTo>
                  <a:pt x="14382738" y="2178970"/>
                </a:lnTo>
                <a:lnTo>
                  <a:pt x="14400816" y="2181851"/>
                </a:lnTo>
                <a:lnTo>
                  <a:pt x="14411556" y="2183563"/>
                </a:lnTo>
                <a:lnTo>
                  <a:pt x="14422156" y="2185252"/>
                </a:lnTo>
                <a:lnTo>
                  <a:pt x="14428852" y="2186319"/>
                </a:lnTo>
                <a:lnTo>
                  <a:pt x="14453452" y="2199622"/>
                </a:lnTo>
                <a:lnTo>
                  <a:pt x="14453452" y="2199621"/>
                </a:lnTo>
                <a:cubicBezTo>
                  <a:pt x="14448682" y="2193232"/>
                  <a:pt x="14440378" y="2188156"/>
                  <a:pt x="14428850" y="2186318"/>
                </a:cubicBezTo>
                <a:cubicBezTo>
                  <a:pt x="14428850" y="2186318"/>
                  <a:pt x="14421164" y="2185093"/>
                  <a:pt x="14411556" y="2183562"/>
                </a:cubicBezTo>
                <a:close/>
                <a:moveTo>
                  <a:pt x="13645780" y="2173528"/>
                </a:moveTo>
                <a:lnTo>
                  <a:pt x="13634040" y="2179718"/>
                </a:lnTo>
                <a:lnTo>
                  <a:pt x="13634048" y="2179716"/>
                </a:lnTo>
                <a:lnTo>
                  <a:pt x="13645776" y="2173530"/>
                </a:lnTo>
                <a:close/>
                <a:moveTo>
                  <a:pt x="10562645" y="2170461"/>
                </a:moveTo>
                <a:lnTo>
                  <a:pt x="10527365" y="2192677"/>
                </a:lnTo>
                <a:lnTo>
                  <a:pt x="10562318" y="2212287"/>
                </a:lnTo>
                <a:lnTo>
                  <a:pt x="10527373" y="2192677"/>
                </a:lnTo>
                <a:lnTo>
                  <a:pt x="10562645" y="2170462"/>
                </a:lnTo>
                <a:close/>
                <a:moveTo>
                  <a:pt x="2866478" y="2170461"/>
                </a:moveTo>
                <a:cubicBezTo>
                  <a:pt x="2825326" y="2193924"/>
                  <a:pt x="2812432" y="2206880"/>
                  <a:pt x="2800222" y="2212440"/>
                </a:cubicBezTo>
                <a:lnTo>
                  <a:pt x="2779008" y="2215615"/>
                </a:lnTo>
                <a:lnTo>
                  <a:pt x="2779048" y="2215621"/>
                </a:lnTo>
                <a:cubicBezTo>
                  <a:pt x="2797470" y="2216681"/>
                  <a:pt x="2802786" y="2211898"/>
                  <a:pt x="2822574" y="2198164"/>
                </a:cubicBezTo>
                <a:lnTo>
                  <a:pt x="2866490" y="2170503"/>
                </a:lnTo>
                <a:close/>
                <a:moveTo>
                  <a:pt x="5658924" y="2169905"/>
                </a:moveTo>
                <a:lnTo>
                  <a:pt x="5658872" y="2169955"/>
                </a:lnTo>
                <a:lnTo>
                  <a:pt x="5665742" y="2173828"/>
                </a:lnTo>
                <a:cubicBezTo>
                  <a:pt x="5668906" y="2181837"/>
                  <a:pt x="5671378" y="2197243"/>
                  <a:pt x="5686746" y="2199692"/>
                </a:cubicBezTo>
                <a:lnTo>
                  <a:pt x="5686862" y="2199677"/>
                </a:lnTo>
                <a:lnTo>
                  <a:pt x="5671802" y="2188844"/>
                </a:lnTo>
                <a:cubicBezTo>
                  <a:pt x="5665928" y="2178527"/>
                  <a:pt x="5666164" y="2165430"/>
                  <a:pt x="5658924" y="2169905"/>
                </a:cubicBezTo>
                <a:close/>
                <a:moveTo>
                  <a:pt x="12225598" y="2169879"/>
                </a:moveTo>
                <a:lnTo>
                  <a:pt x="12203352" y="2196422"/>
                </a:lnTo>
                <a:lnTo>
                  <a:pt x="12198714" y="2201954"/>
                </a:lnTo>
                <a:lnTo>
                  <a:pt x="12198714" y="2201955"/>
                </a:lnTo>
                <a:lnTo>
                  <a:pt x="12191176" y="2207474"/>
                </a:lnTo>
                <a:lnTo>
                  <a:pt x="12191180" y="2207471"/>
                </a:lnTo>
                <a:lnTo>
                  <a:pt x="12198712" y="2201960"/>
                </a:lnTo>
                <a:lnTo>
                  <a:pt x="12198714" y="2201955"/>
                </a:lnTo>
                <a:lnTo>
                  <a:pt x="12203352" y="2196422"/>
                </a:lnTo>
                <a:lnTo>
                  <a:pt x="12225598" y="2169880"/>
                </a:lnTo>
                <a:close/>
                <a:moveTo>
                  <a:pt x="13676056" y="2169582"/>
                </a:moveTo>
                <a:lnTo>
                  <a:pt x="13676372" y="2170930"/>
                </a:lnTo>
                <a:lnTo>
                  <a:pt x="13678884" y="2181648"/>
                </a:lnTo>
                <a:lnTo>
                  <a:pt x="13679352" y="2183646"/>
                </a:lnTo>
                <a:lnTo>
                  <a:pt x="13680154" y="2187068"/>
                </a:lnTo>
                <a:lnTo>
                  <a:pt x="13678884" y="2181648"/>
                </a:lnTo>
                <a:close/>
                <a:moveTo>
                  <a:pt x="11908900" y="2166721"/>
                </a:moveTo>
                <a:lnTo>
                  <a:pt x="11901688" y="2244275"/>
                </a:lnTo>
                <a:cubicBezTo>
                  <a:pt x="11896694" y="2251631"/>
                  <a:pt x="11890654" y="2256608"/>
                  <a:pt x="11883936" y="2259552"/>
                </a:cubicBezTo>
                <a:lnTo>
                  <a:pt x="11864984" y="2262852"/>
                </a:lnTo>
                <a:lnTo>
                  <a:pt x="11864986" y="2262853"/>
                </a:lnTo>
                <a:lnTo>
                  <a:pt x="11883936" y="2259553"/>
                </a:lnTo>
                <a:cubicBezTo>
                  <a:pt x="11890656" y="2256609"/>
                  <a:pt x="11896696" y="2251632"/>
                  <a:pt x="11901688" y="2244276"/>
                </a:cubicBezTo>
                <a:lnTo>
                  <a:pt x="11908902" y="2166722"/>
                </a:lnTo>
                <a:close/>
                <a:moveTo>
                  <a:pt x="21083896" y="2165125"/>
                </a:moveTo>
                <a:cubicBezTo>
                  <a:pt x="21107344" y="2200022"/>
                  <a:pt x="21081900" y="2248820"/>
                  <a:pt x="21083028" y="2299574"/>
                </a:cubicBezTo>
                <a:cubicBezTo>
                  <a:pt x="21086416" y="2310879"/>
                  <a:pt x="21093296" y="2316685"/>
                  <a:pt x="21098432" y="2325241"/>
                </a:cubicBezTo>
                <a:lnTo>
                  <a:pt x="21099024" y="2330327"/>
                </a:lnTo>
                <a:lnTo>
                  <a:pt x="21109732" y="2333247"/>
                </a:lnTo>
                <a:lnTo>
                  <a:pt x="21119612" y="2381197"/>
                </a:lnTo>
                <a:lnTo>
                  <a:pt x="21122952" y="2384186"/>
                </a:lnTo>
                <a:lnTo>
                  <a:pt x="21157268" y="2383467"/>
                </a:lnTo>
                <a:lnTo>
                  <a:pt x="21146196" y="2414244"/>
                </a:lnTo>
                <a:lnTo>
                  <a:pt x="21156448" y="2434429"/>
                </a:lnTo>
                <a:cubicBezTo>
                  <a:pt x="21148124" y="2448802"/>
                  <a:pt x="21138928" y="2457294"/>
                  <a:pt x="21129904" y="2461286"/>
                </a:cubicBezTo>
                <a:lnTo>
                  <a:pt x="21129272" y="2461282"/>
                </a:lnTo>
                <a:lnTo>
                  <a:pt x="21129060" y="2461864"/>
                </a:lnTo>
                <a:cubicBezTo>
                  <a:pt x="21094960" y="2516663"/>
                  <a:pt x="21046284" y="2511934"/>
                  <a:pt x="21010992" y="2548808"/>
                </a:cubicBezTo>
                <a:cubicBezTo>
                  <a:pt x="20999732" y="2521381"/>
                  <a:pt x="21008320" y="2486470"/>
                  <a:pt x="21026888" y="2455347"/>
                </a:cubicBezTo>
                <a:lnTo>
                  <a:pt x="21037216" y="2442506"/>
                </a:lnTo>
                <a:lnTo>
                  <a:pt x="21031544" y="2434204"/>
                </a:lnTo>
                <a:cubicBezTo>
                  <a:pt x="21025532" y="2416729"/>
                  <a:pt x="21023116" y="2396939"/>
                  <a:pt x="21024788" y="2378910"/>
                </a:cubicBezTo>
                <a:lnTo>
                  <a:pt x="21041476" y="2336990"/>
                </a:lnTo>
                <a:lnTo>
                  <a:pt x="21038084" y="2335319"/>
                </a:lnTo>
                <a:cubicBezTo>
                  <a:pt x="21019464" y="2321359"/>
                  <a:pt x="21003916" y="2304194"/>
                  <a:pt x="20991264" y="2283993"/>
                </a:cubicBezTo>
                <a:cubicBezTo>
                  <a:pt x="20982836" y="2270530"/>
                  <a:pt x="20975696" y="2255726"/>
                  <a:pt x="20969784" y="2239626"/>
                </a:cubicBezTo>
                <a:cubicBezTo>
                  <a:pt x="20996188" y="2212089"/>
                  <a:pt x="21025448" y="2248339"/>
                  <a:pt x="21050464" y="2266769"/>
                </a:cubicBezTo>
                <a:cubicBezTo>
                  <a:pt x="21054368" y="2225593"/>
                  <a:pt x="21051504" y="2161812"/>
                  <a:pt x="21083896" y="2165125"/>
                </a:cubicBezTo>
                <a:close/>
                <a:moveTo>
                  <a:pt x="8481588" y="2164847"/>
                </a:moveTo>
                <a:lnTo>
                  <a:pt x="8481588" y="2164848"/>
                </a:lnTo>
                <a:cubicBezTo>
                  <a:pt x="8481588" y="2164848"/>
                  <a:pt x="8481588" y="2164848"/>
                  <a:pt x="8496953" y="2167297"/>
                </a:cubicBezTo>
                <a:cubicBezTo>
                  <a:pt x="8512322" y="2169747"/>
                  <a:pt x="8512322" y="2169747"/>
                  <a:pt x="8512322" y="2169747"/>
                </a:cubicBezTo>
                <a:lnTo>
                  <a:pt x="8527696" y="2172196"/>
                </a:lnTo>
                <a:lnTo>
                  <a:pt x="8527696" y="2172195"/>
                </a:lnTo>
                <a:lnTo>
                  <a:pt x="8512322" y="2169746"/>
                </a:lnTo>
                <a:cubicBezTo>
                  <a:pt x="8512322" y="2169746"/>
                  <a:pt x="8512322" y="2169746"/>
                  <a:pt x="8496953" y="2167296"/>
                </a:cubicBezTo>
                <a:close/>
                <a:moveTo>
                  <a:pt x="12130144" y="2162654"/>
                </a:moveTo>
                <a:lnTo>
                  <a:pt x="12133588" y="2164951"/>
                </a:lnTo>
                <a:lnTo>
                  <a:pt x="12133588" y="2164950"/>
                </a:lnTo>
                <a:close/>
                <a:moveTo>
                  <a:pt x="11990238" y="2162172"/>
                </a:moveTo>
                <a:lnTo>
                  <a:pt x="11970186" y="2173061"/>
                </a:lnTo>
                <a:lnTo>
                  <a:pt x="11930780" y="2176723"/>
                </a:lnTo>
                <a:lnTo>
                  <a:pt x="11930780" y="2176724"/>
                </a:lnTo>
                <a:lnTo>
                  <a:pt x="11970186" y="2173062"/>
                </a:lnTo>
                <a:cubicBezTo>
                  <a:pt x="11976828" y="2170557"/>
                  <a:pt x="11983508" y="2166987"/>
                  <a:pt x="11990238" y="2162173"/>
                </a:cubicBezTo>
                <a:close/>
                <a:moveTo>
                  <a:pt x="21849060" y="2162083"/>
                </a:moveTo>
                <a:cubicBezTo>
                  <a:pt x="21859868" y="2195655"/>
                  <a:pt x="21870680" y="2229230"/>
                  <a:pt x="21846080" y="2242477"/>
                </a:cubicBezTo>
                <a:cubicBezTo>
                  <a:pt x="21823952" y="2229767"/>
                  <a:pt x="21814928" y="2198931"/>
                  <a:pt x="21828116" y="2178280"/>
                </a:cubicBezTo>
                <a:cubicBezTo>
                  <a:pt x="21832516" y="2171399"/>
                  <a:pt x="21839384" y="2165649"/>
                  <a:pt x="21849060" y="2162083"/>
                </a:cubicBezTo>
                <a:close/>
                <a:moveTo>
                  <a:pt x="13671846" y="2161888"/>
                </a:moveTo>
                <a:lnTo>
                  <a:pt x="13674674" y="2166892"/>
                </a:lnTo>
                <a:lnTo>
                  <a:pt x="13675958" y="2169161"/>
                </a:lnTo>
                <a:lnTo>
                  <a:pt x="13675958" y="2169160"/>
                </a:lnTo>
                <a:close/>
                <a:moveTo>
                  <a:pt x="12128144" y="2161323"/>
                </a:moveTo>
                <a:lnTo>
                  <a:pt x="12118206" y="2200875"/>
                </a:lnTo>
                <a:lnTo>
                  <a:pt x="12103734" y="2204698"/>
                </a:lnTo>
                <a:lnTo>
                  <a:pt x="12091944" y="2197978"/>
                </a:lnTo>
                <a:lnTo>
                  <a:pt x="12103732" y="2204698"/>
                </a:lnTo>
                <a:lnTo>
                  <a:pt x="12103734" y="2204698"/>
                </a:lnTo>
                <a:lnTo>
                  <a:pt x="12103734" y="2204699"/>
                </a:lnTo>
                <a:cubicBezTo>
                  <a:pt x="12108752" y="2205569"/>
                  <a:pt x="12113796" y="2204442"/>
                  <a:pt x="12118208" y="2200876"/>
                </a:cubicBezTo>
                <a:lnTo>
                  <a:pt x="12128144" y="2161324"/>
                </a:lnTo>
                <a:lnTo>
                  <a:pt x="12128146" y="2161325"/>
                </a:lnTo>
                <a:lnTo>
                  <a:pt x="12128146" y="2161324"/>
                </a:lnTo>
                <a:close/>
                <a:moveTo>
                  <a:pt x="13659924" y="2161141"/>
                </a:moveTo>
                <a:lnTo>
                  <a:pt x="13659144" y="2161202"/>
                </a:lnTo>
                <a:lnTo>
                  <a:pt x="13655068" y="2165031"/>
                </a:lnTo>
                <a:lnTo>
                  <a:pt x="13655076" y="2165026"/>
                </a:lnTo>
                <a:lnTo>
                  <a:pt x="13656880" y="2163330"/>
                </a:lnTo>
                <a:lnTo>
                  <a:pt x="13659144" y="2161203"/>
                </a:lnTo>
                <a:lnTo>
                  <a:pt x="13659568" y="2161170"/>
                </a:lnTo>
                <a:lnTo>
                  <a:pt x="13659920" y="2161142"/>
                </a:lnTo>
                <a:close/>
                <a:moveTo>
                  <a:pt x="6730339" y="2160550"/>
                </a:moveTo>
                <a:lnTo>
                  <a:pt x="6730206" y="2160552"/>
                </a:lnTo>
                <a:lnTo>
                  <a:pt x="6739052" y="2170051"/>
                </a:lnTo>
                <a:cubicBezTo>
                  <a:pt x="6742072" y="2174637"/>
                  <a:pt x="6745164" y="2180758"/>
                  <a:pt x="6748322" y="2188767"/>
                </a:cubicBezTo>
                <a:lnTo>
                  <a:pt x="6748290" y="2188428"/>
                </a:lnTo>
                <a:lnTo>
                  <a:pt x="6739184" y="2170051"/>
                </a:lnTo>
                <a:cubicBezTo>
                  <a:pt x="6736162" y="2165465"/>
                  <a:pt x="6733212" y="2162415"/>
                  <a:pt x="6730339" y="2160550"/>
                </a:cubicBezTo>
                <a:close/>
                <a:moveTo>
                  <a:pt x="5975046" y="2160267"/>
                </a:moveTo>
                <a:cubicBezTo>
                  <a:pt x="5967866" y="2153495"/>
                  <a:pt x="5958986" y="2165214"/>
                  <a:pt x="5950452" y="2173235"/>
                </a:cubicBezTo>
                <a:lnTo>
                  <a:pt x="5938230" y="2179680"/>
                </a:lnTo>
                <a:lnTo>
                  <a:pt x="5938252" y="2179718"/>
                </a:lnTo>
                <a:cubicBezTo>
                  <a:pt x="5945942" y="2180943"/>
                  <a:pt x="5954986" y="2167374"/>
                  <a:pt x="5963356" y="2161203"/>
                </a:cubicBezTo>
                <a:lnTo>
                  <a:pt x="5975046" y="2160274"/>
                </a:lnTo>
                <a:close/>
                <a:moveTo>
                  <a:pt x="22545084" y="2157299"/>
                </a:moveTo>
                <a:cubicBezTo>
                  <a:pt x="22552268" y="2156569"/>
                  <a:pt x="22559392" y="2157502"/>
                  <a:pt x="22566476" y="2160376"/>
                </a:cubicBezTo>
                <a:cubicBezTo>
                  <a:pt x="22575924" y="2164213"/>
                  <a:pt x="22585292" y="2171489"/>
                  <a:pt x="22594608" y="2182864"/>
                </a:cubicBezTo>
                <a:cubicBezTo>
                  <a:pt x="22587836" y="2190230"/>
                  <a:pt x="22592920" y="2199046"/>
                  <a:pt x="22598004" y="2207851"/>
                </a:cubicBezTo>
                <a:cubicBezTo>
                  <a:pt x="22594860" y="2225393"/>
                  <a:pt x="22585764" y="2239470"/>
                  <a:pt x="22573824" y="2249769"/>
                </a:cubicBezTo>
                <a:lnTo>
                  <a:pt x="22557544" y="2257372"/>
                </a:lnTo>
                <a:lnTo>
                  <a:pt x="22510708" y="2318873"/>
                </a:lnTo>
                <a:lnTo>
                  <a:pt x="22485104" y="2338488"/>
                </a:lnTo>
                <a:lnTo>
                  <a:pt x="22486184" y="2339438"/>
                </a:lnTo>
                <a:cubicBezTo>
                  <a:pt x="22496080" y="2354086"/>
                  <a:pt x="22503404" y="2371521"/>
                  <a:pt x="22502128" y="2383778"/>
                </a:cubicBezTo>
                <a:cubicBezTo>
                  <a:pt x="22473168" y="2431469"/>
                  <a:pt x="22446596" y="2419231"/>
                  <a:pt x="22437448" y="2390125"/>
                </a:cubicBezTo>
                <a:lnTo>
                  <a:pt x="22436256" y="2375903"/>
                </a:lnTo>
                <a:lnTo>
                  <a:pt x="22433488" y="2378019"/>
                </a:lnTo>
                <a:cubicBezTo>
                  <a:pt x="22414396" y="2386787"/>
                  <a:pt x="22393780" y="2392201"/>
                  <a:pt x="22371192" y="2393368"/>
                </a:cubicBezTo>
                <a:cubicBezTo>
                  <a:pt x="22399972" y="2354262"/>
                  <a:pt x="22426256" y="2308414"/>
                  <a:pt x="22457892" y="2275135"/>
                </a:cubicBezTo>
                <a:lnTo>
                  <a:pt x="22486908" y="2254049"/>
                </a:lnTo>
                <a:lnTo>
                  <a:pt x="22473476" y="2232194"/>
                </a:lnTo>
                <a:cubicBezTo>
                  <a:pt x="22472892" y="2223545"/>
                  <a:pt x="22474416" y="2213357"/>
                  <a:pt x="22478648" y="2201583"/>
                </a:cubicBezTo>
                <a:cubicBezTo>
                  <a:pt x="22501492" y="2176701"/>
                  <a:pt x="22523536" y="2159495"/>
                  <a:pt x="22545084" y="2157299"/>
                </a:cubicBezTo>
                <a:close/>
                <a:moveTo>
                  <a:pt x="14713818" y="2157124"/>
                </a:moveTo>
                <a:lnTo>
                  <a:pt x="14708396" y="2162141"/>
                </a:lnTo>
                <a:lnTo>
                  <a:pt x="14708400" y="2162141"/>
                </a:lnTo>
                <a:lnTo>
                  <a:pt x="14713814" y="2157130"/>
                </a:lnTo>
                <a:close/>
                <a:moveTo>
                  <a:pt x="6907478" y="2154094"/>
                </a:moveTo>
                <a:lnTo>
                  <a:pt x="6907832" y="2154843"/>
                </a:lnTo>
                <a:lnTo>
                  <a:pt x="6918686" y="2190054"/>
                </a:lnTo>
                <a:lnTo>
                  <a:pt x="6918730" y="2190600"/>
                </a:lnTo>
                <a:cubicBezTo>
                  <a:pt x="6917002" y="2198769"/>
                  <a:pt x="6910729" y="2203397"/>
                  <a:pt x="6902699" y="2205871"/>
                </a:cubicBezTo>
                <a:lnTo>
                  <a:pt x="6876240" y="2208202"/>
                </a:lnTo>
                <a:lnTo>
                  <a:pt x="6876293" y="2208209"/>
                </a:lnTo>
                <a:cubicBezTo>
                  <a:pt x="6893760" y="2209116"/>
                  <a:pt x="6915402" y="2206936"/>
                  <a:pt x="6918856" y="2190600"/>
                </a:cubicBezTo>
                <a:lnTo>
                  <a:pt x="6918686" y="2190054"/>
                </a:lnTo>
                <a:lnTo>
                  <a:pt x="6918587" y="2188724"/>
                </a:lnTo>
                <a:lnTo>
                  <a:pt x="6908720" y="2156733"/>
                </a:lnTo>
                <a:lnTo>
                  <a:pt x="6907832" y="2154843"/>
                </a:lnTo>
                <a:lnTo>
                  <a:pt x="6907604" y="2154115"/>
                </a:lnTo>
                <a:close/>
                <a:moveTo>
                  <a:pt x="14440408" y="2153448"/>
                </a:moveTo>
                <a:lnTo>
                  <a:pt x="14440408" y="2153449"/>
                </a:lnTo>
                <a:lnTo>
                  <a:pt x="14444218" y="2188767"/>
                </a:lnTo>
                <a:cubicBezTo>
                  <a:pt x="14441740" y="2173362"/>
                  <a:pt x="14440844" y="2161961"/>
                  <a:pt x="14440408" y="2153448"/>
                </a:cubicBezTo>
                <a:close/>
                <a:moveTo>
                  <a:pt x="22309636" y="2148147"/>
                </a:moveTo>
                <a:cubicBezTo>
                  <a:pt x="22324108" y="2176578"/>
                  <a:pt x="22320516" y="2209897"/>
                  <a:pt x="22292320" y="2239919"/>
                </a:cubicBezTo>
                <a:cubicBezTo>
                  <a:pt x="22266168" y="2207181"/>
                  <a:pt x="22276000" y="2147293"/>
                  <a:pt x="22309636" y="2148147"/>
                </a:cubicBezTo>
                <a:close/>
                <a:moveTo>
                  <a:pt x="11494148" y="2141233"/>
                </a:moveTo>
                <a:lnTo>
                  <a:pt x="11481380" y="2195378"/>
                </a:lnTo>
                <a:lnTo>
                  <a:pt x="11446456" y="2243677"/>
                </a:lnTo>
                <a:lnTo>
                  <a:pt x="11444960" y="2248629"/>
                </a:lnTo>
                <a:lnTo>
                  <a:pt x="11441472" y="2250569"/>
                </a:lnTo>
                <a:lnTo>
                  <a:pt x="11425540" y="2272608"/>
                </a:lnTo>
                <a:lnTo>
                  <a:pt x="11425540" y="2272608"/>
                </a:lnTo>
                <a:lnTo>
                  <a:pt x="11441472" y="2250570"/>
                </a:lnTo>
                <a:lnTo>
                  <a:pt x="11444960" y="2248630"/>
                </a:lnTo>
                <a:lnTo>
                  <a:pt x="11446456" y="2243678"/>
                </a:lnTo>
                <a:lnTo>
                  <a:pt x="11481380" y="2195379"/>
                </a:lnTo>
                <a:cubicBezTo>
                  <a:pt x="11488284" y="2178108"/>
                  <a:pt x="11493016" y="2159585"/>
                  <a:pt x="11494148" y="2141234"/>
                </a:cubicBezTo>
                <a:close/>
                <a:moveTo>
                  <a:pt x="13388120" y="2140520"/>
                </a:moveTo>
                <a:lnTo>
                  <a:pt x="13388116" y="2140521"/>
                </a:lnTo>
                <a:lnTo>
                  <a:pt x="13388120" y="2140521"/>
                </a:lnTo>
                <a:lnTo>
                  <a:pt x="13451516" y="2150626"/>
                </a:lnTo>
                <a:lnTo>
                  <a:pt x="13516842" y="2161034"/>
                </a:lnTo>
                <a:cubicBezTo>
                  <a:pt x="13514920" y="2160732"/>
                  <a:pt x="13518764" y="2161344"/>
                  <a:pt x="13526452" y="2162569"/>
                </a:cubicBezTo>
                <a:lnTo>
                  <a:pt x="13541820" y="2165019"/>
                </a:lnTo>
                <a:lnTo>
                  <a:pt x="13541820" y="2165018"/>
                </a:lnTo>
                <a:lnTo>
                  <a:pt x="13526452" y="2162568"/>
                </a:lnTo>
                <a:cubicBezTo>
                  <a:pt x="13518764" y="2161343"/>
                  <a:pt x="13514920" y="2160731"/>
                  <a:pt x="13516842" y="2161033"/>
                </a:cubicBezTo>
                <a:lnTo>
                  <a:pt x="13451516" y="2150625"/>
                </a:lnTo>
                <a:close/>
                <a:moveTo>
                  <a:pt x="13846498" y="2139537"/>
                </a:moveTo>
                <a:lnTo>
                  <a:pt x="13846496" y="2139541"/>
                </a:lnTo>
                <a:lnTo>
                  <a:pt x="13845732" y="2142670"/>
                </a:lnTo>
                <a:lnTo>
                  <a:pt x="13832594" y="2196406"/>
                </a:lnTo>
                <a:lnTo>
                  <a:pt x="13824712" y="2213801"/>
                </a:lnTo>
                <a:lnTo>
                  <a:pt x="13819944" y="2221903"/>
                </a:lnTo>
                <a:lnTo>
                  <a:pt x="13801526" y="2240691"/>
                </a:lnTo>
                <a:lnTo>
                  <a:pt x="13801526" y="2240692"/>
                </a:lnTo>
                <a:lnTo>
                  <a:pt x="13801536" y="2240684"/>
                </a:lnTo>
                <a:lnTo>
                  <a:pt x="13819940" y="2221908"/>
                </a:lnTo>
                <a:lnTo>
                  <a:pt x="13819944" y="2221903"/>
                </a:lnTo>
                <a:lnTo>
                  <a:pt x="13819948" y="2221900"/>
                </a:lnTo>
                <a:lnTo>
                  <a:pt x="13824710" y="2213809"/>
                </a:lnTo>
                <a:lnTo>
                  <a:pt x="13824712" y="2213801"/>
                </a:lnTo>
                <a:lnTo>
                  <a:pt x="13824714" y="2213798"/>
                </a:lnTo>
                <a:lnTo>
                  <a:pt x="13832594" y="2196408"/>
                </a:lnTo>
                <a:lnTo>
                  <a:pt x="13832594" y="2196406"/>
                </a:lnTo>
                <a:lnTo>
                  <a:pt x="13832596" y="2196405"/>
                </a:lnTo>
                <a:lnTo>
                  <a:pt x="13845732" y="2142670"/>
                </a:lnTo>
                <a:lnTo>
                  <a:pt x="13846496" y="2139545"/>
                </a:lnTo>
                <a:lnTo>
                  <a:pt x="13846496" y="2139541"/>
                </a:lnTo>
                <a:lnTo>
                  <a:pt x="13846498" y="2139538"/>
                </a:lnTo>
                <a:close/>
                <a:moveTo>
                  <a:pt x="8845667" y="2136967"/>
                </a:moveTo>
                <a:lnTo>
                  <a:pt x="8845672" y="2136967"/>
                </a:lnTo>
                <a:lnTo>
                  <a:pt x="8845680" y="2136968"/>
                </a:lnTo>
                <a:close/>
                <a:moveTo>
                  <a:pt x="8845616" y="2136958"/>
                </a:moveTo>
                <a:lnTo>
                  <a:pt x="8845667" y="2136967"/>
                </a:lnTo>
                <a:lnTo>
                  <a:pt x="8845619" y="2136959"/>
                </a:lnTo>
                <a:close/>
                <a:moveTo>
                  <a:pt x="8845356" y="2136915"/>
                </a:moveTo>
                <a:lnTo>
                  <a:pt x="8845365" y="2136918"/>
                </a:lnTo>
                <a:lnTo>
                  <a:pt x="8845372" y="2136919"/>
                </a:lnTo>
                <a:lnTo>
                  <a:pt x="8845372" y="2136918"/>
                </a:lnTo>
                <a:lnTo>
                  <a:pt x="8845390" y="2136920"/>
                </a:lnTo>
                <a:lnTo>
                  <a:pt x="8845390" y="2136923"/>
                </a:lnTo>
                <a:lnTo>
                  <a:pt x="8845418" y="2136925"/>
                </a:lnTo>
                <a:lnTo>
                  <a:pt x="8845599" y="2136955"/>
                </a:lnTo>
                <a:lnTo>
                  <a:pt x="8845598" y="2136955"/>
                </a:lnTo>
                <a:lnTo>
                  <a:pt x="8845601" y="2136956"/>
                </a:lnTo>
                <a:lnTo>
                  <a:pt x="8845599" y="2136955"/>
                </a:lnTo>
                <a:lnTo>
                  <a:pt x="8845607" y="2136956"/>
                </a:lnTo>
                <a:lnTo>
                  <a:pt x="8845607" y="2136957"/>
                </a:lnTo>
                <a:lnTo>
                  <a:pt x="8845619" y="2136959"/>
                </a:lnTo>
                <a:lnTo>
                  <a:pt x="8845836" y="2136997"/>
                </a:lnTo>
                <a:lnTo>
                  <a:pt x="8845926" y="2137011"/>
                </a:lnTo>
                <a:lnTo>
                  <a:pt x="8845680" y="2136968"/>
                </a:lnTo>
                <a:lnTo>
                  <a:pt x="8845842" y="2136994"/>
                </a:lnTo>
                <a:lnTo>
                  <a:pt x="8850039" y="2137662"/>
                </a:lnTo>
                <a:lnTo>
                  <a:pt x="8858447" y="2139002"/>
                </a:lnTo>
                <a:lnTo>
                  <a:pt x="8859323" y="2139143"/>
                </a:lnTo>
                <a:lnTo>
                  <a:pt x="8859314" y="2139140"/>
                </a:lnTo>
                <a:lnTo>
                  <a:pt x="8850039" y="2137661"/>
                </a:lnTo>
                <a:lnTo>
                  <a:pt x="8845607" y="2136955"/>
                </a:lnTo>
                <a:lnTo>
                  <a:pt x="8845418" y="2136924"/>
                </a:lnTo>
                <a:lnTo>
                  <a:pt x="8845410" y="2136923"/>
                </a:lnTo>
                <a:lnTo>
                  <a:pt x="8845390" y="2136920"/>
                </a:lnTo>
                <a:lnTo>
                  <a:pt x="8845390" y="2136919"/>
                </a:lnTo>
                <a:lnTo>
                  <a:pt x="8845372" y="2136917"/>
                </a:lnTo>
                <a:close/>
                <a:moveTo>
                  <a:pt x="8845246" y="2136897"/>
                </a:moveTo>
                <a:lnTo>
                  <a:pt x="8845300" y="2136907"/>
                </a:lnTo>
                <a:lnTo>
                  <a:pt x="8845347" y="2136914"/>
                </a:lnTo>
                <a:lnTo>
                  <a:pt x="8845320" y="2136909"/>
                </a:lnTo>
                <a:close/>
                <a:moveTo>
                  <a:pt x="8845221" y="2136894"/>
                </a:moveTo>
                <a:lnTo>
                  <a:pt x="8845221" y="2136895"/>
                </a:lnTo>
                <a:lnTo>
                  <a:pt x="8845229" y="2136895"/>
                </a:lnTo>
                <a:close/>
                <a:moveTo>
                  <a:pt x="8845166" y="2136887"/>
                </a:moveTo>
                <a:lnTo>
                  <a:pt x="8845192" y="2136889"/>
                </a:lnTo>
                <a:lnTo>
                  <a:pt x="8845193" y="2136890"/>
                </a:lnTo>
                <a:lnTo>
                  <a:pt x="8845211" y="2136893"/>
                </a:lnTo>
                <a:lnTo>
                  <a:pt x="8845211" y="2136892"/>
                </a:lnTo>
                <a:lnTo>
                  <a:pt x="8845193" y="2136890"/>
                </a:lnTo>
                <a:lnTo>
                  <a:pt x="8845193" y="2136889"/>
                </a:lnTo>
                <a:lnTo>
                  <a:pt x="8845192" y="2136889"/>
                </a:lnTo>
                <a:lnTo>
                  <a:pt x="8845184" y="2136888"/>
                </a:lnTo>
                <a:close/>
                <a:moveTo>
                  <a:pt x="8845121" y="2136878"/>
                </a:moveTo>
                <a:lnTo>
                  <a:pt x="8845122" y="2136879"/>
                </a:lnTo>
                <a:lnTo>
                  <a:pt x="8845121" y="2136879"/>
                </a:lnTo>
                <a:lnTo>
                  <a:pt x="8845130" y="2136880"/>
                </a:lnTo>
                <a:lnTo>
                  <a:pt x="8845139" y="2136882"/>
                </a:lnTo>
                <a:lnTo>
                  <a:pt x="8845158" y="2136884"/>
                </a:lnTo>
                <a:lnTo>
                  <a:pt x="8845147" y="2136882"/>
                </a:lnTo>
                <a:lnTo>
                  <a:pt x="8845158" y="2136883"/>
                </a:lnTo>
                <a:lnTo>
                  <a:pt x="8845141" y="2136881"/>
                </a:lnTo>
                <a:lnTo>
                  <a:pt x="8845147" y="2136882"/>
                </a:lnTo>
                <a:lnTo>
                  <a:pt x="8845139" y="2136882"/>
                </a:lnTo>
                <a:lnTo>
                  <a:pt x="8845139" y="2136881"/>
                </a:lnTo>
                <a:lnTo>
                  <a:pt x="8845122" y="2136879"/>
                </a:lnTo>
                <a:lnTo>
                  <a:pt x="8845128" y="2136879"/>
                </a:lnTo>
                <a:close/>
                <a:moveTo>
                  <a:pt x="8845102" y="2136875"/>
                </a:moveTo>
                <a:lnTo>
                  <a:pt x="8845111" y="2136877"/>
                </a:lnTo>
                <a:lnTo>
                  <a:pt x="8845111" y="2136876"/>
                </a:lnTo>
                <a:close/>
                <a:moveTo>
                  <a:pt x="8845066" y="2136870"/>
                </a:moveTo>
                <a:lnTo>
                  <a:pt x="8845074" y="2136871"/>
                </a:lnTo>
                <a:lnTo>
                  <a:pt x="8845074" y="2136872"/>
                </a:lnTo>
                <a:lnTo>
                  <a:pt x="8845083" y="2136872"/>
                </a:lnTo>
                <a:lnTo>
                  <a:pt x="8845074" y="2136871"/>
                </a:lnTo>
                <a:lnTo>
                  <a:pt x="8845074" y="2136870"/>
                </a:lnTo>
                <a:close/>
                <a:moveTo>
                  <a:pt x="8845059" y="2136868"/>
                </a:moveTo>
                <a:lnTo>
                  <a:pt x="8845065" y="2136869"/>
                </a:lnTo>
                <a:lnTo>
                  <a:pt x="8845066" y="2136869"/>
                </a:lnTo>
                <a:close/>
                <a:moveTo>
                  <a:pt x="8844956" y="2136853"/>
                </a:moveTo>
                <a:lnTo>
                  <a:pt x="8845022" y="2136863"/>
                </a:lnTo>
                <a:lnTo>
                  <a:pt x="8845040" y="2136866"/>
                </a:lnTo>
                <a:lnTo>
                  <a:pt x="8845048" y="2136866"/>
                </a:lnTo>
                <a:lnTo>
                  <a:pt x="8845040" y="2136865"/>
                </a:lnTo>
                <a:lnTo>
                  <a:pt x="8845022" y="2136863"/>
                </a:lnTo>
                <a:lnTo>
                  <a:pt x="8844978" y="2136856"/>
                </a:lnTo>
                <a:lnTo>
                  <a:pt x="8844994" y="2136857"/>
                </a:lnTo>
                <a:lnTo>
                  <a:pt x="8844975" y="2136855"/>
                </a:lnTo>
                <a:lnTo>
                  <a:pt x="8844967" y="2136854"/>
                </a:lnTo>
                <a:lnTo>
                  <a:pt x="8844975" y="2136855"/>
                </a:lnTo>
                <a:close/>
                <a:moveTo>
                  <a:pt x="8844867" y="2136838"/>
                </a:moveTo>
                <a:lnTo>
                  <a:pt x="8844895" y="2136842"/>
                </a:lnTo>
                <a:lnTo>
                  <a:pt x="8844913" y="2136845"/>
                </a:lnTo>
                <a:lnTo>
                  <a:pt x="8844930" y="2136848"/>
                </a:lnTo>
                <a:lnTo>
                  <a:pt x="8844922" y="2136847"/>
                </a:lnTo>
                <a:lnTo>
                  <a:pt x="8844932" y="2136849"/>
                </a:lnTo>
                <a:lnTo>
                  <a:pt x="8844930" y="2136848"/>
                </a:lnTo>
                <a:lnTo>
                  <a:pt x="8844941" y="2136849"/>
                </a:lnTo>
                <a:lnTo>
                  <a:pt x="8844913" y="2136845"/>
                </a:lnTo>
                <a:lnTo>
                  <a:pt x="8844902" y="2136843"/>
                </a:lnTo>
                <a:lnTo>
                  <a:pt x="8844895" y="2136842"/>
                </a:lnTo>
                <a:lnTo>
                  <a:pt x="8844877" y="2136839"/>
                </a:lnTo>
                <a:close/>
                <a:moveTo>
                  <a:pt x="8844842" y="2136833"/>
                </a:moveTo>
                <a:lnTo>
                  <a:pt x="8844848" y="2136834"/>
                </a:lnTo>
                <a:lnTo>
                  <a:pt x="8844850" y="2136835"/>
                </a:lnTo>
                <a:lnTo>
                  <a:pt x="8844857" y="2136835"/>
                </a:lnTo>
                <a:lnTo>
                  <a:pt x="8844857" y="2136836"/>
                </a:lnTo>
                <a:lnTo>
                  <a:pt x="8844867" y="2136837"/>
                </a:lnTo>
                <a:lnTo>
                  <a:pt x="8844857" y="2136835"/>
                </a:lnTo>
                <a:lnTo>
                  <a:pt x="8844850" y="2136834"/>
                </a:lnTo>
                <a:close/>
                <a:moveTo>
                  <a:pt x="8844795" y="2136826"/>
                </a:moveTo>
                <a:lnTo>
                  <a:pt x="8844805" y="2136828"/>
                </a:lnTo>
                <a:lnTo>
                  <a:pt x="8844812" y="2136829"/>
                </a:lnTo>
                <a:lnTo>
                  <a:pt x="8844820" y="2136829"/>
                </a:lnTo>
                <a:lnTo>
                  <a:pt x="8844823" y="2136831"/>
                </a:lnTo>
                <a:lnTo>
                  <a:pt x="8844833" y="2136832"/>
                </a:lnTo>
                <a:lnTo>
                  <a:pt x="8844839" y="2136832"/>
                </a:lnTo>
                <a:lnTo>
                  <a:pt x="8844820" y="2136829"/>
                </a:lnTo>
                <a:lnTo>
                  <a:pt x="8844805" y="2136827"/>
                </a:lnTo>
                <a:close/>
                <a:moveTo>
                  <a:pt x="8844743" y="2136816"/>
                </a:moveTo>
                <a:lnTo>
                  <a:pt x="8844750" y="2136818"/>
                </a:lnTo>
                <a:lnTo>
                  <a:pt x="8844743" y="2136818"/>
                </a:lnTo>
                <a:lnTo>
                  <a:pt x="8844777" y="2136823"/>
                </a:lnTo>
                <a:lnTo>
                  <a:pt x="8844750" y="2136818"/>
                </a:lnTo>
                <a:lnTo>
                  <a:pt x="8844767" y="2136820"/>
                </a:lnTo>
                <a:close/>
                <a:moveTo>
                  <a:pt x="8844696" y="2136809"/>
                </a:moveTo>
                <a:lnTo>
                  <a:pt x="8844732" y="2136815"/>
                </a:lnTo>
                <a:lnTo>
                  <a:pt x="8844740" y="2136816"/>
                </a:lnTo>
                <a:close/>
                <a:moveTo>
                  <a:pt x="8844541" y="2136785"/>
                </a:moveTo>
                <a:lnTo>
                  <a:pt x="8844560" y="2136788"/>
                </a:lnTo>
                <a:lnTo>
                  <a:pt x="8844558" y="2136788"/>
                </a:lnTo>
                <a:close/>
                <a:moveTo>
                  <a:pt x="12642588" y="2136282"/>
                </a:moveTo>
                <a:lnTo>
                  <a:pt x="12649862" y="2173937"/>
                </a:lnTo>
                <a:lnTo>
                  <a:pt x="12655424" y="2183736"/>
                </a:lnTo>
                <a:lnTo>
                  <a:pt x="12649862" y="2173936"/>
                </a:lnTo>
                <a:close/>
                <a:moveTo>
                  <a:pt x="8834687" y="2135211"/>
                </a:moveTo>
                <a:lnTo>
                  <a:pt x="8834687" y="2135212"/>
                </a:lnTo>
                <a:lnTo>
                  <a:pt x="8844380" y="2136759"/>
                </a:lnTo>
                <a:lnTo>
                  <a:pt x="8844416" y="2136765"/>
                </a:lnTo>
                <a:lnTo>
                  <a:pt x="8844541" y="2136785"/>
                </a:lnTo>
                <a:lnTo>
                  <a:pt x="8844496" y="2136778"/>
                </a:lnTo>
                <a:lnTo>
                  <a:pt x="8844558" y="2136788"/>
                </a:lnTo>
                <a:lnTo>
                  <a:pt x="8844560" y="2136789"/>
                </a:lnTo>
                <a:lnTo>
                  <a:pt x="8844569" y="2136790"/>
                </a:lnTo>
                <a:lnTo>
                  <a:pt x="8844579" y="2136791"/>
                </a:lnTo>
                <a:lnTo>
                  <a:pt x="8844578" y="2136791"/>
                </a:lnTo>
                <a:lnTo>
                  <a:pt x="8844668" y="2136806"/>
                </a:lnTo>
                <a:lnTo>
                  <a:pt x="8844685" y="2136807"/>
                </a:lnTo>
                <a:lnTo>
                  <a:pt x="8844281" y="2136742"/>
                </a:lnTo>
                <a:lnTo>
                  <a:pt x="8844380" y="2136759"/>
                </a:lnTo>
                <a:close/>
                <a:moveTo>
                  <a:pt x="13716352" y="2132794"/>
                </a:moveTo>
                <a:lnTo>
                  <a:pt x="13713200" y="2167003"/>
                </a:lnTo>
                <a:lnTo>
                  <a:pt x="13712820" y="2171112"/>
                </a:lnTo>
                <a:lnTo>
                  <a:pt x="13711624" y="2184078"/>
                </a:lnTo>
                <a:lnTo>
                  <a:pt x="13711576" y="2184595"/>
                </a:lnTo>
                <a:lnTo>
                  <a:pt x="13711580" y="2184571"/>
                </a:lnTo>
                <a:lnTo>
                  <a:pt x="13711624" y="2184078"/>
                </a:lnTo>
                <a:lnTo>
                  <a:pt x="13711868" y="2181435"/>
                </a:lnTo>
                <a:lnTo>
                  <a:pt x="13712820" y="2171112"/>
                </a:lnTo>
                <a:lnTo>
                  <a:pt x="13713200" y="2167004"/>
                </a:lnTo>
                <a:cubicBezTo>
                  <a:pt x="13713966" y="2158683"/>
                  <a:pt x="13714988" y="2147588"/>
                  <a:pt x="13716352" y="2132794"/>
                </a:cubicBezTo>
                <a:close/>
                <a:moveTo>
                  <a:pt x="12219772" y="2131108"/>
                </a:moveTo>
                <a:lnTo>
                  <a:pt x="12219772" y="2131110"/>
                </a:lnTo>
                <a:lnTo>
                  <a:pt x="12219774" y="2131113"/>
                </a:lnTo>
                <a:lnTo>
                  <a:pt x="12225600" y="2169880"/>
                </a:lnTo>
                <a:lnTo>
                  <a:pt x="12219774" y="2131112"/>
                </a:lnTo>
                <a:close/>
                <a:moveTo>
                  <a:pt x="10527927" y="2130753"/>
                </a:moveTo>
                <a:lnTo>
                  <a:pt x="10527839" y="2131677"/>
                </a:lnTo>
                <a:lnTo>
                  <a:pt x="10527782" y="2132361"/>
                </a:lnTo>
                <a:lnTo>
                  <a:pt x="10527839" y="2131678"/>
                </a:lnTo>
                <a:cubicBezTo>
                  <a:pt x="10527927" y="2130753"/>
                  <a:pt x="10527927" y="2130753"/>
                  <a:pt x="10527927" y="2130753"/>
                </a:cubicBezTo>
                <a:close/>
                <a:moveTo>
                  <a:pt x="10527927" y="2130748"/>
                </a:moveTo>
                <a:lnTo>
                  <a:pt x="10527927" y="2130749"/>
                </a:lnTo>
                <a:lnTo>
                  <a:pt x="10527963" y="2130753"/>
                </a:lnTo>
                <a:lnTo>
                  <a:pt x="10527963" y="2130752"/>
                </a:lnTo>
                <a:close/>
                <a:moveTo>
                  <a:pt x="14435888" y="2130239"/>
                </a:moveTo>
                <a:lnTo>
                  <a:pt x="14435888" y="2130240"/>
                </a:lnTo>
                <a:lnTo>
                  <a:pt x="14437830" y="2130875"/>
                </a:lnTo>
                <a:lnTo>
                  <a:pt x="14438704" y="2134440"/>
                </a:lnTo>
                <a:lnTo>
                  <a:pt x="14438704" y="2134442"/>
                </a:lnTo>
                <a:lnTo>
                  <a:pt x="14439388" y="2135461"/>
                </a:lnTo>
                <a:lnTo>
                  <a:pt x="14439518" y="2137763"/>
                </a:lnTo>
                <a:lnTo>
                  <a:pt x="14440408" y="2153445"/>
                </a:lnTo>
                <a:lnTo>
                  <a:pt x="14440408" y="2153387"/>
                </a:lnTo>
                <a:lnTo>
                  <a:pt x="14439520" y="2137769"/>
                </a:lnTo>
                <a:lnTo>
                  <a:pt x="14439518" y="2137763"/>
                </a:lnTo>
                <a:lnTo>
                  <a:pt x="14439388" y="2135460"/>
                </a:lnTo>
                <a:lnTo>
                  <a:pt x="14438704" y="2134440"/>
                </a:lnTo>
                <a:lnTo>
                  <a:pt x="14437830" y="2130874"/>
                </a:lnTo>
                <a:close/>
                <a:moveTo>
                  <a:pt x="10530640" y="2129658"/>
                </a:moveTo>
                <a:lnTo>
                  <a:pt x="10527958" y="2130741"/>
                </a:lnTo>
                <a:lnTo>
                  <a:pt x="10527963" y="2130742"/>
                </a:lnTo>
                <a:lnTo>
                  <a:pt x="10530640" y="2129660"/>
                </a:lnTo>
                <a:close/>
                <a:moveTo>
                  <a:pt x="5615494" y="2128270"/>
                </a:moveTo>
                <a:lnTo>
                  <a:pt x="5615494" y="2128293"/>
                </a:lnTo>
                <a:lnTo>
                  <a:pt x="5630726" y="2130721"/>
                </a:lnTo>
                <a:lnTo>
                  <a:pt x="5646090" y="2133168"/>
                </a:lnTo>
                <a:cubicBezTo>
                  <a:pt x="5640634" y="2192343"/>
                  <a:pt x="5640634" y="2192343"/>
                  <a:pt x="5640634" y="2192343"/>
                </a:cubicBezTo>
                <a:lnTo>
                  <a:pt x="5640790" y="2192125"/>
                </a:lnTo>
                <a:lnTo>
                  <a:pt x="5640854" y="2191418"/>
                </a:lnTo>
                <a:cubicBezTo>
                  <a:pt x="5641110" y="2188644"/>
                  <a:pt x="5642134" y="2177548"/>
                  <a:pt x="5646230" y="2133167"/>
                </a:cubicBezTo>
                <a:lnTo>
                  <a:pt x="5630868" y="2130720"/>
                </a:lnTo>
                <a:close/>
                <a:moveTo>
                  <a:pt x="21335316" y="2127536"/>
                </a:moveTo>
                <a:cubicBezTo>
                  <a:pt x="21341364" y="2125723"/>
                  <a:pt x="21346796" y="2127913"/>
                  <a:pt x="21350432" y="2136507"/>
                </a:cubicBezTo>
                <a:cubicBezTo>
                  <a:pt x="21359004" y="2170178"/>
                  <a:pt x="21307912" y="2196618"/>
                  <a:pt x="21296820" y="2187114"/>
                </a:cubicBezTo>
                <a:cubicBezTo>
                  <a:pt x="21293600" y="2174489"/>
                  <a:pt x="21317188" y="2132988"/>
                  <a:pt x="21335316" y="2127536"/>
                </a:cubicBezTo>
                <a:close/>
                <a:moveTo>
                  <a:pt x="10464558" y="2126575"/>
                </a:moveTo>
                <a:lnTo>
                  <a:pt x="10464546" y="2126832"/>
                </a:lnTo>
                <a:lnTo>
                  <a:pt x="10464546" y="2126833"/>
                </a:lnTo>
                <a:lnTo>
                  <a:pt x="10464558" y="2126575"/>
                </a:lnTo>
                <a:lnTo>
                  <a:pt x="10468737" y="2131997"/>
                </a:lnTo>
                <a:cubicBezTo>
                  <a:pt x="10471911" y="2136067"/>
                  <a:pt x="10475798" y="2141437"/>
                  <a:pt x="10479549" y="2148366"/>
                </a:cubicBezTo>
                <a:lnTo>
                  <a:pt x="10480156" y="2150181"/>
                </a:lnTo>
                <a:lnTo>
                  <a:pt x="10479549" y="2148365"/>
                </a:lnTo>
                <a:cubicBezTo>
                  <a:pt x="10475798" y="2141436"/>
                  <a:pt x="10471911" y="2136066"/>
                  <a:pt x="10468737" y="2131996"/>
                </a:cubicBezTo>
                <a:close/>
                <a:moveTo>
                  <a:pt x="15182996" y="2126399"/>
                </a:moveTo>
                <a:lnTo>
                  <a:pt x="15198372" y="2128846"/>
                </a:lnTo>
                <a:lnTo>
                  <a:pt x="15182880" y="2148117"/>
                </a:lnTo>
                <a:close/>
                <a:moveTo>
                  <a:pt x="7487034" y="2126399"/>
                </a:moveTo>
                <a:lnTo>
                  <a:pt x="7502404" y="2128846"/>
                </a:lnTo>
                <a:lnTo>
                  <a:pt x="7486912" y="2148117"/>
                </a:lnTo>
                <a:close/>
                <a:moveTo>
                  <a:pt x="10497217" y="2125851"/>
                </a:moveTo>
                <a:lnTo>
                  <a:pt x="10497217" y="2125852"/>
                </a:lnTo>
                <a:cubicBezTo>
                  <a:pt x="10497217" y="2125852"/>
                  <a:pt x="10497217" y="2125852"/>
                  <a:pt x="10512612" y="2128303"/>
                </a:cubicBezTo>
                <a:lnTo>
                  <a:pt x="10527924" y="2130747"/>
                </a:lnTo>
                <a:lnTo>
                  <a:pt x="10527924" y="2130746"/>
                </a:lnTo>
                <a:lnTo>
                  <a:pt x="10512612" y="2128302"/>
                </a:lnTo>
                <a:cubicBezTo>
                  <a:pt x="10497217" y="2125851"/>
                  <a:pt x="10497217" y="2125851"/>
                  <a:pt x="10497217" y="2125851"/>
                </a:cubicBezTo>
                <a:close/>
                <a:moveTo>
                  <a:pt x="10464763" y="2121116"/>
                </a:moveTo>
                <a:lnTo>
                  <a:pt x="10462129" y="2123422"/>
                </a:lnTo>
                <a:lnTo>
                  <a:pt x="10462129" y="2123423"/>
                </a:lnTo>
                <a:lnTo>
                  <a:pt x="10464763" y="2121118"/>
                </a:lnTo>
                <a:close/>
                <a:moveTo>
                  <a:pt x="10464763" y="2121079"/>
                </a:moveTo>
                <a:lnTo>
                  <a:pt x="10464763" y="2121080"/>
                </a:lnTo>
                <a:lnTo>
                  <a:pt x="10464800" y="2121085"/>
                </a:lnTo>
                <a:lnTo>
                  <a:pt x="10464800" y="2121084"/>
                </a:lnTo>
                <a:close/>
                <a:moveTo>
                  <a:pt x="14754176" y="2120668"/>
                </a:moveTo>
                <a:lnTo>
                  <a:pt x="14738880" y="2125031"/>
                </a:lnTo>
                <a:lnTo>
                  <a:pt x="14738876" y="2125031"/>
                </a:lnTo>
                <a:cubicBezTo>
                  <a:pt x="14732908" y="2128302"/>
                  <a:pt x="14729140" y="2132979"/>
                  <a:pt x="14726128" y="2138039"/>
                </a:cubicBezTo>
                <a:lnTo>
                  <a:pt x="14723436" y="2143044"/>
                </a:lnTo>
                <a:lnTo>
                  <a:pt x="14723440" y="2143039"/>
                </a:lnTo>
                <a:lnTo>
                  <a:pt x="14726128" y="2138040"/>
                </a:lnTo>
                <a:lnTo>
                  <a:pt x="14738868" y="2125041"/>
                </a:lnTo>
                <a:lnTo>
                  <a:pt x="14738876" y="2125032"/>
                </a:lnTo>
                <a:lnTo>
                  <a:pt x="14738880" y="2125031"/>
                </a:lnTo>
                <a:lnTo>
                  <a:pt x="14738884" y="2125031"/>
                </a:lnTo>
                <a:lnTo>
                  <a:pt x="14754176" y="2120669"/>
                </a:lnTo>
                <a:lnTo>
                  <a:pt x="14777898" y="2121872"/>
                </a:lnTo>
                <a:lnTo>
                  <a:pt x="14777904" y="2121871"/>
                </a:lnTo>
                <a:lnTo>
                  <a:pt x="14777916" y="2121872"/>
                </a:lnTo>
                <a:lnTo>
                  <a:pt x="14777910" y="2121871"/>
                </a:lnTo>
                <a:lnTo>
                  <a:pt x="14777904" y="2121871"/>
                </a:lnTo>
                <a:close/>
                <a:moveTo>
                  <a:pt x="5943618" y="2120541"/>
                </a:moveTo>
                <a:cubicBezTo>
                  <a:pt x="5943618" y="2120541"/>
                  <a:pt x="5958986" y="2122995"/>
                  <a:pt x="5989730" y="2127892"/>
                </a:cubicBezTo>
                <a:lnTo>
                  <a:pt x="6020466" y="2132794"/>
                </a:lnTo>
                <a:cubicBezTo>
                  <a:pt x="6016382" y="2177175"/>
                  <a:pt x="6015356" y="2188270"/>
                  <a:pt x="6015102" y="2191043"/>
                </a:cubicBezTo>
                <a:lnTo>
                  <a:pt x="6015016" y="2191951"/>
                </a:lnTo>
                <a:lnTo>
                  <a:pt x="6015112" y="2191967"/>
                </a:lnTo>
                <a:cubicBezTo>
                  <a:pt x="6015112" y="2191967"/>
                  <a:pt x="6015112" y="2191967"/>
                  <a:pt x="6020564" y="2132793"/>
                </a:cubicBezTo>
                <a:lnTo>
                  <a:pt x="5989830" y="2127891"/>
                </a:lnTo>
                <a:lnTo>
                  <a:pt x="5943864" y="2120563"/>
                </a:lnTo>
                <a:close/>
                <a:moveTo>
                  <a:pt x="6311010" y="2119983"/>
                </a:moveTo>
                <a:lnTo>
                  <a:pt x="6310994" y="2119998"/>
                </a:lnTo>
                <a:lnTo>
                  <a:pt x="6333282" y="2122620"/>
                </a:lnTo>
                <a:cubicBezTo>
                  <a:pt x="6364034" y="2127519"/>
                  <a:pt x="6348668" y="2125070"/>
                  <a:pt x="6364034" y="2127519"/>
                </a:cubicBezTo>
                <a:cubicBezTo>
                  <a:pt x="6440896" y="2139770"/>
                  <a:pt x="6487004" y="2147118"/>
                  <a:pt x="6487004" y="2147118"/>
                </a:cubicBezTo>
                <a:cubicBezTo>
                  <a:pt x="6517742" y="2152020"/>
                  <a:pt x="6548473" y="2156920"/>
                  <a:pt x="6533104" y="2154467"/>
                </a:cubicBezTo>
                <a:cubicBezTo>
                  <a:pt x="6556156" y="2158146"/>
                  <a:pt x="6563842" y="2159368"/>
                  <a:pt x="6571532" y="2160596"/>
                </a:cubicBezTo>
                <a:lnTo>
                  <a:pt x="6594594" y="2164267"/>
                </a:lnTo>
                <a:lnTo>
                  <a:pt x="6593726" y="2165499"/>
                </a:lnTo>
                <a:lnTo>
                  <a:pt x="6563656" y="2202472"/>
                </a:lnTo>
                <a:lnTo>
                  <a:pt x="6561088" y="2211775"/>
                </a:lnTo>
                <a:lnTo>
                  <a:pt x="6555786" y="2219301"/>
                </a:lnTo>
                <a:lnTo>
                  <a:pt x="6556690" y="2227735"/>
                </a:lnTo>
                <a:lnTo>
                  <a:pt x="6555230" y="2233028"/>
                </a:lnTo>
                <a:lnTo>
                  <a:pt x="6557380" y="2234167"/>
                </a:lnTo>
                <a:lnTo>
                  <a:pt x="6557830" y="2238362"/>
                </a:lnTo>
                <a:cubicBezTo>
                  <a:pt x="6561675" y="2243109"/>
                  <a:pt x="6568944" y="2246027"/>
                  <a:pt x="6580426" y="2246449"/>
                </a:cubicBezTo>
                <a:lnTo>
                  <a:pt x="6580534" y="2246438"/>
                </a:lnTo>
                <a:lnTo>
                  <a:pt x="6580277" y="2246299"/>
                </a:lnTo>
                <a:lnTo>
                  <a:pt x="6558100" y="2238362"/>
                </a:lnTo>
                <a:lnTo>
                  <a:pt x="6557672" y="2234321"/>
                </a:lnTo>
                <a:lnTo>
                  <a:pt x="6557380" y="2234167"/>
                </a:lnTo>
                <a:lnTo>
                  <a:pt x="6557366" y="2234012"/>
                </a:lnTo>
                <a:lnTo>
                  <a:pt x="6555506" y="2233028"/>
                </a:lnTo>
                <a:lnTo>
                  <a:pt x="6556771" y="2228459"/>
                </a:lnTo>
                <a:lnTo>
                  <a:pt x="6556690" y="2227735"/>
                </a:lnTo>
                <a:lnTo>
                  <a:pt x="6556890" y="2227008"/>
                </a:lnTo>
                <a:lnTo>
                  <a:pt x="6556068" y="2219301"/>
                </a:lnTo>
                <a:lnTo>
                  <a:pt x="6560910" y="2212427"/>
                </a:lnTo>
                <a:lnTo>
                  <a:pt x="6561088" y="2211775"/>
                </a:lnTo>
                <a:lnTo>
                  <a:pt x="6561566" y="2211102"/>
                </a:lnTo>
                <a:lnTo>
                  <a:pt x="6563943" y="2202472"/>
                </a:lnTo>
                <a:lnTo>
                  <a:pt x="6591826" y="2168187"/>
                </a:lnTo>
                <a:lnTo>
                  <a:pt x="6593726" y="2165499"/>
                </a:lnTo>
                <a:lnTo>
                  <a:pt x="6594728" y="2164266"/>
                </a:lnTo>
                <a:lnTo>
                  <a:pt x="6571666" y="2160595"/>
                </a:lnTo>
                <a:cubicBezTo>
                  <a:pt x="6563970" y="2159367"/>
                  <a:pt x="6556288" y="2158145"/>
                  <a:pt x="6533240" y="2154466"/>
                </a:cubicBezTo>
                <a:cubicBezTo>
                  <a:pt x="6548606" y="2156919"/>
                  <a:pt x="6517876" y="2152019"/>
                  <a:pt x="6487140" y="2147117"/>
                </a:cubicBezTo>
                <a:cubicBezTo>
                  <a:pt x="6487140" y="2147117"/>
                  <a:pt x="6441032" y="2139769"/>
                  <a:pt x="6364174" y="2127518"/>
                </a:cubicBezTo>
                <a:cubicBezTo>
                  <a:pt x="6348806" y="2125069"/>
                  <a:pt x="6364174" y="2127518"/>
                  <a:pt x="6333418" y="2122619"/>
                </a:cubicBezTo>
                <a:cubicBezTo>
                  <a:pt x="6321902" y="2120781"/>
                  <a:pt x="6315182" y="2119709"/>
                  <a:pt x="6311010" y="2119983"/>
                </a:cubicBezTo>
                <a:close/>
                <a:moveTo>
                  <a:pt x="12892624" y="2119767"/>
                </a:moveTo>
                <a:lnTo>
                  <a:pt x="12894286" y="2136053"/>
                </a:lnTo>
                <a:lnTo>
                  <a:pt x="12894872" y="2141801"/>
                </a:lnTo>
                <a:cubicBezTo>
                  <a:pt x="12896292" y="2147682"/>
                  <a:pt x="12898356" y="2152200"/>
                  <a:pt x="12900976" y="2155656"/>
                </a:cubicBezTo>
                <a:cubicBezTo>
                  <a:pt x="12908852" y="2166034"/>
                  <a:pt x="12921756" y="2166862"/>
                  <a:pt x="12937386" y="2166311"/>
                </a:cubicBezTo>
                <a:lnTo>
                  <a:pt x="12987840" y="2168576"/>
                </a:lnTo>
                <a:lnTo>
                  <a:pt x="12987840" y="2168575"/>
                </a:lnTo>
                <a:lnTo>
                  <a:pt x="12937386" y="2166310"/>
                </a:lnTo>
                <a:cubicBezTo>
                  <a:pt x="12921756" y="2166861"/>
                  <a:pt x="12908852" y="2166033"/>
                  <a:pt x="12900976" y="2155655"/>
                </a:cubicBezTo>
                <a:cubicBezTo>
                  <a:pt x="12898356" y="2152199"/>
                  <a:pt x="12896292" y="2147681"/>
                  <a:pt x="12894872" y="2141800"/>
                </a:cubicBezTo>
                <a:lnTo>
                  <a:pt x="12894286" y="2136053"/>
                </a:lnTo>
                <a:lnTo>
                  <a:pt x="12893192" y="2125309"/>
                </a:lnTo>
                <a:close/>
                <a:moveTo>
                  <a:pt x="10461167" y="2119284"/>
                </a:moveTo>
                <a:lnTo>
                  <a:pt x="10481434" y="2123331"/>
                </a:lnTo>
                <a:lnTo>
                  <a:pt x="10481478" y="2123338"/>
                </a:lnTo>
                <a:lnTo>
                  <a:pt x="10481726" y="2123386"/>
                </a:lnTo>
                <a:lnTo>
                  <a:pt x="10481726" y="2123387"/>
                </a:lnTo>
                <a:lnTo>
                  <a:pt x="10481854" y="2123403"/>
                </a:lnTo>
                <a:lnTo>
                  <a:pt x="10481478" y="2123338"/>
                </a:lnTo>
                <a:close/>
                <a:moveTo>
                  <a:pt x="10460399" y="2119131"/>
                </a:moveTo>
                <a:lnTo>
                  <a:pt x="10460479" y="2119599"/>
                </a:lnTo>
                <a:lnTo>
                  <a:pt x="10460411" y="2119132"/>
                </a:lnTo>
                <a:close/>
                <a:moveTo>
                  <a:pt x="1030896" y="2118059"/>
                </a:moveTo>
                <a:cubicBezTo>
                  <a:pt x="1030896" y="2118059"/>
                  <a:pt x="1046270" y="2120511"/>
                  <a:pt x="1046270" y="2120511"/>
                </a:cubicBezTo>
                <a:cubicBezTo>
                  <a:pt x="1061640" y="2122959"/>
                  <a:pt x="1061640" y="2122959"/>
                  <a:pt x="1061640" y="2122959"/>
                </a:cubicBezTo>
                <a:cubicBezTo>
                  <a:pt x="1056178" y="2182133"/>
                  <a:pt x="1056178" y="2182133"/>
                  <a:pt x="1056178" y="2182133"/>
                </a:cubicBezTo>
                <a:lnTo>
                  <a:pt x="1025440" y="2177231"/>
                </a:lnTo>
                <a:cubicBezTo>
                  <a:pt x="1030896" y="2118059"/>
                  <a:pt x="1030896" y="2118059"/>
                  <a:pt x="1030896" y="2118059"/>
                </a:cubicBezTo>
                <a:close/>
                <a:moveTo>
                  <a:pt x="10460151" y="2117675"/>
                </a:moveTo>
                <a:lnTo>
                  <a:pt x="10458365" y="2118726"/>
                </a:lnTo>
                <a:lnTo>
                  <a:pt x="10460151" y="2117676"/>
                </a:lnTo>
                <a:close/>
                <a:moveTo>
                  <a:pt x="11971814" y="2117217"/>
                </a:moveTo>
                <a:lnTo>
                  <a:pt x="12010580" y="2143824"/>
                </a:lnTo>
                <a:lnTo>
                  <a:pt x="12010580" y="2143823"/>
                </a:lnTo>
                <a:close/>
                <a:moveTo>
                  <a:pt x="12693784" y="2117071"/>
                </a:moveTo>
                <a:lnTo>
                  <a:pt x="12693452" y="2178723"/>
                </a:lnTo>
                <a:lnTo>
                  <a:pt x="12693452" y="2178724"/>
                </a:lnTo>
                <a:close/>
                <a:moveTo>
                  <a:pt x="10210675" y="2114347"/>
                </a:moveTo>
                <a:lnTo>
                  <a:pt x="10210675" y="2114348"/>
                </a:lnTo>
                <a:lnTo>
                  <a:pt x="10256770" y="2121693"/>
                </a:lnTo>
                <a:lnTo>
                  <a:pt x="10256770" y="2121692"/>
                </a:lnTo>
                <a:close/>
                <a:moveTo>
                  <a:pt x="13203176" y="2111042"/>
                </a:moveTo>
                <a:lnTo>
                  <a:pt x="13216028" y="2157576"/>
                </a:lnTo>
                <a:lnTo>
                  <a:pt x="13216028" y="2157575"/>
                </a:lnTo>
                <a:lnTo>
                  <a:pt x="13203176" y="2111042"/>
                </a:lnTo>
                <a:close/>
                <a:moveTo>
                  <a:pt x="19758484" y="2109747"/>
                </a:moveTo>
                <a:cubicBezTo>
                  <a:pt x="19767176" y="2143231"/>
                  <a:pt x="19751808" y="2173801"/>
                  <a:pt x="19790588" y="2210937"/>
                </a:cubicBezTo>
                <a:cubicBezTo>
                  <a:pt x="19764856" y="2224036"/>
                  <a:pt x="19739948" y="2229129"/>
                  <a:pt x="19716716" y="2218203"/>
                </a:cubicBezTo>
                <a:cubicBezTo>
                  <a:pt x="19720892" y="2178166"/>
                  <a:pt x="19743112" y="2140317"/>
                  <a:pt x="19758484" y="2109747"/>
                </a:cubicBezTo>
                <a:close/>
                <a:moveTo>
                  <a:pt x="2482304" y="2109213"/>
                </a:moveTo>
                <a:lnTo>
                  <a:pt x="2482248" y="2109217"/>
                </a:lnTo>
                <a:lnTo>
                  <a:pt x="2482703" y="2109288"/>
                </a:lnTo>
                <a:cubicBezTo>
                  <a:pt x="2492790" y="2110895"/>
                  <a:pt x="2524494" y="2115948"/>
                  <a:pt x="2512966" y="2114107"/>
                </a:cubicBezTo>
                <a:lnTo>
                  <a:pt x="2635928" y="2133708"/>
                </a:lnTo>
                <a:lnTo>
                  <a:pt x="2635928" y="2133696"/>
                </a:lnTo>
                <a:lnTo>
                  <a:pt x="2513042" y="2114107"/>
                </a:lnTo>
                <a:cubicBezTo>
                  <a:pt x="2528414" y="2116561"/>
                  <a:pt x="2466928" y="2106761"/>
                  <a:pt x="2482304" y="2109213"/>
                </a:cubicBezTo>
                <a:close/>
                <a:moveTo>
                  <a:pt x="2856646" y="2108838"/>
                </a:moveTo>
                <a:lnTo>
                  <a:pt x="2856636" y="2108849"/>
                </a:lnTo>
                <a:lnTo>
                  <a:pt x="2911086" y="2117528"/>
                </a:lnTo>
                <a:cubicBezTo>
                  <a:pt x="2953593" y="2124305"/>
                  <a:pt x="2968002" y="2126602"/>
                  <a:pt x="3025638" y="2135789"/>
                </a:cubicBezTo>
                <a:cubicBezTo>
                  <a:pt x="2979526" y="2128437"/>
                  <a:pt x="2897216" y="2175362"/>
                  <a:pt x="3020180" y="2194961"/>
                </a:cubicBezTo>
                <a:cubicBezTo>
                  <a:pt x="3020180" y="2194961"/>
                  <a:pt x="3066292" y="2202310"/>
                  <a:pt x="3112399" y="2209660"/>
                </a:cubicBezTo>
                <a:cubicBezTo>
                  <a:pt x="3112399" y="2209660"/>
                  <a:pt x="3127772" y="2212108"/>
                  <a:pt x="3143140" y="2214559"/>
                </a:cubicBezTo>
                <a:cubicBezTo>
                  <a:pt x="3137682" y="2273735"/>
                  <a:pt x="3137682" y="2273735"/>
                  <a:pt x="3183790" y="2281086"/>
                </a:cubicBezTo>
                <a:cubicBezTo>
                  <a:pt x="3199162" y="2283535"/>
                  <a:pt x="3214529" y="2285985"/>
                  <a:pt x="3229902" y="2288437"/>
                </a:cubicBezTo>
                <a:lnTo>
                  <a:pt x="3245270" y="2290886"/>
                </a:lnTo>
                <a:cubicBezTo>
                  <a:pt x="3245270" y="2290886"/>
                  <a:pt x="3242198" y="2324169"/>
                  <a:pt x="3240662" y="2340811"/>
                </a:cubicBezTo>
                <a:lnTo>
                  <a:pt x="3239812" y="2350044"/>
                </a:lnTo>
                <a:lnTo>
                  <a:pt x="3239888" y="2350056"/>
                </a:lnTo>
                <a:cubicBezTo>
                  <a:pt x="3239888" y="2350056"/>
                  <a:pt x="3245348" y="2290886"/>
                  <a:pt x="3245348" y="2290886"/>
                </a:cubicBezTo>
                <a:lnTo>
                  <a:pt x="3229980" y="2288437"/>
                </a:lnTo>
                <a:cubicBezTo>
                  <a:pt x="3214610" y="2285985"/>
                  <a:pt x="3199240" y="2283535"/>
                  <a:pt x="3183865" y="2281086"/>
                </a:cubicBezTo>
                <a:cubicBezTo>
                  <a:pt x="3137758" y="2273735"/>
                  <a:pt x="3137758" y="2273735"/>
                  <a:pt x="3143216" y="2214559"/>
                </a:cubicBezTo>
                <a:cubicBezTo>
                  <a:pt x="3127850" y="2212108"/>
                  <a:pt x="3112478" y="2209660"/>
                  <a:pt x="3112478" y="2209660"/>
                </a:cubicBezTo>
                <a:cubicBezTo>
                  <a:pt x="3066370" y="2202310"/>
                  <a:pt x="3020258" y="2194961"/>
                  <a:pt x="3020258" y="2194961"/>
                </a:cubicBezTo>
                <a:cubicBezTo>
                  <a:pt x="2897294" y="2175362"/>
                  <a:pt x="2979599" y="2128437"/>
                  <a:pt x="3025714" y="2135789"/>
                </a:cubicBezTo>
                <a:cubicBezTo>
                  <a:pt x="2948867" y="2123539"/>
                  <a:pt x="2948867" y="2123539"/>
                  <a:pt x="2856646" y="2108838"/>
                </a:cubicBezTo>
                <a:close/>
                <a:moveTo>
                  <a:pt x="16891940" y="2107837"/>
                </a:moveTo>
                <a:lnTo>
                  <a:pt x="16885296" y="2122816"/>
                </a:lnTo>
                <a:lnTo>
                  <a:pt x="16885300" y="2122808"/>
                </a:lnTo>
                <a:lnTo>
                  <a:pt x="16891940" y="2107838"/>
                </a:lnTo>
                <a:close/>
                <a:moveTo>
                  <a:pt x="6615540" y="2107546"/>
                </a:moveTo>
                <a:lnTo>
                  <a:pt x="6615560" y="2107549"/>
                </a:lnTo>
                <a:lnTo>
                  <a:pt x="6684010" y="2109095"/>
                </a:lnTo>
                <a:lnTo>
                  <a:pt x="6684016" y="2109092"/>
                </a:lnTo>
                <a:close/>
                <a:moveTo>
                  <a:pt x="13242896" y="2104353"/>
                </a:moveTo>
                <a:lnTo>
                  <a:pt x="13216028" y="2157574"/>
                </a:lnTo>
                <a:lnTo>
                  <a:pt x="13216028" y="2157575"/>
                </a:lnTo>
                <a:lnTo>
                  <a:pt x="13242896" y="2104354"/>
                </a:lnTo>
                <a:close/>
                <a:moveTo>
                  <a:pt x="13693676" y="2103847"/>
                </a:moveTo>
                <a:lnTo>
                  <a:pt x="13678608" y="2119269"/>
                </a:lnTo>
                <a:cubicBezTo>
                  <a:pt x="13670582" y="2121743"/>
                  <a:pt x="13660806" y="2122060"/>
                  <a:pt x="13653036" y="2121760"/>
                </a:cubicBezTo>
                <a:lnTo>
                  <a:pt x="13652970" y="2121755"/>
                </a:lnTo>
                <a:lnTo>
                  <a:pt x="13639520" y="2120542"/>
                </a:lnTo>
                <a:lnTo>
                  <a:pt x="13639500" y="2120540"/>
                </a:lnTo>
                <a:lnTo>
                  <a:pt x="13639516" y="2120542"/>
                </a:lnTo>
                <a:lnTo>
                  <a:pt x="13639520" y="2120542"/>
                </a:lnTo>
                <a:lnTo>
                  <a:pt x="13639544" y="2120545"/>
                </a:lnTo>
                <a:lnTo>
                  <a:pt x="13652908" y="2121751"/>
                </a:lnTo>
                <a:lnTo>
                  <a:pt x="13652970" y="2121755"/>
                </a:lnTo>
                <a:lnTo>
                  <a:pt x="13653036" y="2121761"/>
                </a:lnTo>
                <a:cubicBezTo>
                  <a:pt x="13660806" y="2122061"/>
                  <a:pt x="13670582" y="2121744"/>
                  <a:pt x="13678608" y="2119270"/>
                </a:cubicBezTo>
                <a:lnTo>
                  <a:pt x="13693676" y="2103848"/>
                </a:lnTo>
                <a:close/>
                <a:moveTo>
                  <a:pt x="5836030" y="2103395"/>
                </a:moveTo>
                <a:lnTo>
                  <a:pt x="5836024" y="2103401"/>
                </a:lnTo>
                <a:lnTo>
                  <a:pt x="5831958" y="2103667"/>
                </a:lnTo>
                <a:lnTo>
                  <a:pt x="5833882" y="2106171"/>
                </a:lnTo>
                <a:lnTo>
                  <a:pt x="5833852" y="2106213"/>
                </a:lnTo>
                <a:lnTo>
                  <a:pt x="5837382" y="2111726"/>
                </a:lnTo>
                <a:lnTo>
                  <a:pt x="5839698" y="2116009"/>
                </a:lnTo>
                <a:lnTo>
                  <a:pt x="5842784" y="2124988"/>
                </a:lnTo>
                <a:lnTo>
                  <a:pt x="5844624" y="2132321"/>
                </a:lnTo>
                <a:lnTo>
                  <a:pt x="5845940" y="2165002"/>
                </a:lnTo>
                <a:lnTo>
                  <a:pt x="5846042" y="2165018"/>
                </a:lnTo>
                <a:lnTo>
                  <a:pt x="5846002" y="2159968"/>
                </a:lnTo>
                <a:lnTo>
                  <a:pt x="5844938" y="2133575"/>
                </a:lnTo>
                <a:lnTo>
                  <a:pt x="5844624" y="2132321"/>
                </a:lnTo>
                <a:lnTo>
                  <a:pt x="5844572" y="2131047"/>
                </a:lnTo>
                <a:lnTo>
                  <a:pt x="5843774" y="2127880"/>
                </a:lnTo>
                <a:lnTo>
                  <a:pt x="5842784" y="2124988"/>
                </a:lnTo>
                <a:lnTo>
                  <a:pt x="5842046" y="2122047"/>
                </a:lnTo>
                <a:lnTo>
                  <a:pt x="5840442" y="2117385"/>
                </a:lnTo>
                <a:lnTo>
                  <a:pt x="5839698" y="2116009"/>
                </a:lnTo>
                <a:lnTo>
                  <a:pt x="5839226" y="2114629"/>
                </a:lnTo>
                <a:lnTo>
                  <a:pt x="5839162" y="2114506"/>
                </a:lnTo>
                <a:lnTo>
                  <a:pt x="5837382" y="2111726"/>
                </a:lnTo>
                <a:lnTo>
                  <a:pt x="5835850" y="2108903"/>
                </a:lnTo>
                <a:lnTo>
                  <a:pt x="5835194" y="2107881"/>
                </a:lnTo>
                <a:lnTo>
                  <a:pt x="5833882" y="2106171"/>
                </a:lnTo>
                <a:lnTo>
                  <a:pt x="5834022" y="2105991"/>
                </a:lnTo>
                <a:lnTo>
                  <a:pt x="5832234" y="2103667"/>
                </a:lnTo>
                <a:lnTo>
                  <a:pt x="5836010" y="2103420"/>
                </a:lnTo>
                <a:lnTo>
                  <a:pt x="5836024" y="2103401"/>
                </a:lnTo>
                <a:lnTo>
                  <a:pt x="5836052" y="2103399"/>
                </a:lnTo>
                <a:close/>
                <a:moveTo>
                  <a:pt x="13531912" y="2103394"/>
                </a:moveTo>
                <a:cubicBezTo>
                  <a:pt x="13528068" y="2102781"/>
                  <a:pt x="13527106" y="2102627"/>
                  <a:pt x="13527740" y="2103667"/>
                </a:cubicBezTo>
                <a:lnTo>
                  <a:pt x="13527744" y="2103668"/>
                </a:lnTo>
                <a:lnTo>
                  <a:pt x="13531912" y="2103395"/>
                </a:lnTo>
                <a:cubicBezTo>
                  <a:pt x="13578020" y="2110742"/>
                  <a:pt x="13531912" y="2103395"/>
                  <a:pt x="13578020" y="2110742"/>
                </a:cubicBezTo>
                <a:cubicBezTo>
                  <a:pt x="13589548" y="2112582"/>
                  <a:pt x="13592430" y="2113041"/>
                  <a:pt x="13610300" y="2141222"/>
                </a:cubicBezTo>
                <a:lnTo>
                  <a:pt x="13615568" y="2149765"/>
                </a:lnTo>
                <a:lnTo>
                  <a:pt x="13610300" y="2141221"/>
                </a:lnTo>
                <a:cubicBezTo>
                  <a:pt x="13592430" y="2113040"/>
                  <a:pt x="13589548" y="2112581"/>
                  <a:pt x="13578020" y="2110741"/>
                </a:cubicBezTo>
                <a:cubicBezTo>
                  <a:pt x="13531912" y="2103394"/>
                  <a:pt x="13578020" y="2110741"/>
                  <a:pt x="13531912" y="2103394"/>
                </a:cubicBezTo>
                <a:close/>
                <a:moveTo>
                  <a:pt x="8471646" y="2103224"/>
                </a:moveTo>
                <a:lnTo>
                  <a:pt x="8471650" y="2103225"/>
                </a:lnTo>
                <a:lnTo>
                  <a:pt x="8471646" y="2103225"/>
                </a:lnTo>
                <a:lnTo>
                  <a:pt x="8472234" y="2106849"/>
                </a:lnTo>
                <a:lnTo>
                  <a:pt x="8473196" y="2112853"/>
                </a:lnTo>
                <a:lnTo>
                  <a:pt x="8475986" y="2130192"/>
                </a:lnTo>
                <a:lnTo>
                  <a:pt x="8476320" y="2132281"/>
                </a:lnTo>
                <a:lnTo>
                  <a:pt x="8478885" y="2148194"/>
                </a:lnTo>
                <a:lnTo>
                  <a:pt x="8480101" y="2155755"/>
                </a:lnTo>
                <a:lnTo>
                  <a:pt x="8480648" y="2159160"/>
                </a:lnTo>
                <a:cubicBezTo>
                  <a:pt x="8481215" y="2162681"/>
                  <a:pt x="8481565" y="2164847"/>
                  <a:pt x="8481565" y="2164847"/>
                </a:cubicBezTo>
                <a:lnTo>
                  <a:pt x="8480101" y="2155755"/>
                </a:lnTo>
                <a:lnTo>
                  <a:pt x="8480016" y="2155219"/>
                </a:lnTo>
                <a:lnTo>
                  <a:pt x="8478885" y="2148194"/>
                </a:lnTo>
                <a:lnTo>
                  <a:pt x="8478427" y="2145349"/>
                </a:lnTo>
                <a:lnTo>
                  <a:pt x="8476320" y="2132281"/>
                </a:lnTo>
                <a:lnTo>
                  <a:pt x="8476141" y="2131152"/>
                </a:lnTo>
                <a:lnTo>
                  <a:pt x="8475986" y="2130192"/>
                </a:lnTo>
                <a:lnTo>
                  <a:pt x="8472564" y="2108912"/>
                </a:lnTo>
                <a:lnTo>
                  <a:pt x="8472234" y="2106849"/>
                </a:lnTo>
                <a:lnTo>
                  <a:pt x="8471650" y="2103225"/>
                </a:lnTo>
                <a:lnTo>
                  <a:pt x="8471667" y="2103229"/>
                </a:lnTo>
                <a:lnTo>
                  <a:pt x="8471667" y="2103228"/>
                </a:lnTo>
                <a:close/>
                <a:moveTo>
                  <a:pt x="22184548" y="2102578"/>
                </a:moveTo>
                <a:cubicBezTo>
                  <a:pt x="22193116" y="2099173"/>
                  <a:pt x="22204184" y="2100527"/>
                  <a:pt x="22215884" y="2103078"/>
                </a:cubicBezTo>
                <a:cubicBezTo>
                  <a:pt x="22217548" y="2116094"/>
                  <a:pt x="22222552" y="2125620"/>
                  <a:pt x="22224212" y="2138636"/>
                </a:cubicBezTo>
                <a:cubicBezTo>
                  <a:pt x="22217928" y="2156248"/>
                  <a:pt x="22188624" y="2168847"/>
                  <a:pt x="22175080" y="2154626"/>
                </a:cubicBezTo>
                <a:cubicBezTo>
                  <a:pt x="22170568" y="2149883"/>
                  <a:pt x="22167804" y="2142167"/>
                  <a:pt x="22168232" y="2130659"/>
                </a:cubicBezTo>
                <a:cubicBezTo>
                  <a:pt x="22169916" y="2114154"/>
                  <a:pt x="22175980" y="2105985"/>
                  <a:pt x="22184548" y="2102578"/>
                </a:cubicBezTo>
                <a:close/>
                <a:moveTo>
                  <a:pt x="11927260" y="2101543"/>
                </a:moveTo>
                <a:lnTo>
                  <a:pt x="11927262" y="2101544"/>
                </a:lnTo>
                <a:lnTo>
                  <a:pt x="11927274" y="2101544"/>
                </a:lnTo>
                <a:lnTo>
                  <a:pt x="11971768" y="2117187"/>
                </a:lnTo>
                <a:lnTo>
                  <a:pt x="11971768" y="2117186"/>
                </a:lnTo>
                <a:cubicBezTo>
                  <a:pt x="11957436" y="2109609"/>
                  <a:pt x="11942156" y="2103865"/>
                  <a:pt x="11927274" y="2101543"/>
                </a:cubicBezTo>
                <a:close/>
                <a:moveTo>
                  <a:pt x="10213828" y="2101172"/>
                </a:moveTo>
                <a:lnTo>
                  <a:pt x="10210623" y="2114347"/>
                </a:lnTo>
                <a:lnTo>
                  <a:pt x="10213831" y="2101172"/>
                </a:lnTo>
                <a:close/>
                <a:moveTo>
                  <a:pt x="6195118" y="2100569"/>
                </a:moveTo>
                <a:lnTo>
                  <a:pt x="6195118" y="2100594"/>
                </a:lnTo>
                <a:lnTo>
                  <a:pt x="6241094" y="2107919"/>
                </a:lnTo>
                <a:lnTo>
                  <a:pt x="6249292" y="2118252"/>
                </a:lnTo>
                <a:lnTo>
                  <a:pt x="6250680" y="2122424"/>
                </a:lnTo>
                <a:lnTo>
                  <a:pt x="6255646" y="2140264"/>
                </a:lnTo>
                <a:cubicBezTo>
                  <a:pt x="6260034" y="2155975"/>
                  <a:pt x="6266368" y="2171993"/>
                  <a:pt x="6281742" y="2174443"/>
                </a:cubicBezTo>
                <a:lnTo>
                  <a:pt x="6281782" y="2174369"/>
                </a:lnTo>
                <a:lnTo>
                  <a:pt x="6264720" y="2162325"/>
                </a:lnTo>
                <a:lnTo>
                  <a:pt x="6263714" y="2159503"/>
                </a:lnTo>
                <a:lnTo>
                  <a:pt x="6255930" y="2140265"/>
                </a:lnTo>
                <a:lnTo>
                  <a:pt x="6252546" y="2128126"/>
                </a:lnTo>
                <a:lnTo>
                  <a:pt x="6250680" y="2122424"/>
                </a:lnTo>
                <a:lnTo>
                  <a:pt x="6249618" y="2118660"/>
                </a:lnTo>
                <a:lnTo>
                  <a:pt x="6249292" y="2118252"/>
                </a:lnTo>
                <a:lnTo>
                  <a:pt x="6249084" y="2117608"/>
                </a:lnTo>
                <a:lnTo>
                  <a:pt x="6241902" y="2108570"/>
                </a:lnTo>
                <a:lnTo>
                  <a:pt x="6241232" y="2107918"/>
                </a:lnTo>
                <a:cubicBezTo>
                  <a:pt x="6225854" y="2105468"/>
                  <a:pt x="6210474" y="2103019"/>
                  <a:pt x="6195118" y="2100569"/>
                </a:cubicBezTo>
                <a:close/>
                <a:moveTo>
                  <a:pt x="19409932" y="2098883"/>
                </a:moveTo>
                <a:cubicBezTo>
                  <a:pt x="19413984" y="2099123"/>
                  <a:pt x="19418032" y="2101079"/>
                  <a:pt x="19421280" y="2104500"/>
                </a:cubicBezTo>
                <a:cubicBezTo>
                  <a:pt x="19427764" y="2111347"/>
                  <a:pt x="19431036" y="2124047"/>
                  <a:pt x="19424684" y="2140538"/>
                </a:cubicBezTo>
                <a:cubicBezTo>
                  <a:pt x="19419952" y="2143953"/>
                  <a:pt x="19417008" y="2145499"/>
                  <a:pt x="19414880" y="2145755"/>
                </a:cubicBezTo>
                <a:cubicBezTo>
                  <a:pt x="19408500" y="2146515"/>
                  <a:pt x="19409492" y="2135630"/>
                  <a:pt x="19391692" y="2128653"/>
                </a:cubicBezTo>
                <a:cubicBezTo>
                  <a:pt x="19391296" y="2116369"/>
                  <a:pt x="19394220" y="2108229"/>
                  <a:pt x="19398564" y="2103602"/>
                </a:cubicBezTo>
                <a:cubicBezTo>
                  <a:pt x="19401820" y="2100133"/>
                  <a:pt x="19405876" y="2098649"/>
                  <a:pt x="19409932" y="2098883"/>
                </a:cubicBezTo>
                <a:close/>
                <a:moveTo>
                  <a:pt x="13107856" y="2095847"/>
                </a:moveTo>
                <a:lnTo>
                  <a:pt x="13105984" y="2100728"/>
                </a:lnTo>
                <a:cubicBezTo>
                  <a:pt x="13099212" y="2117746"/>
                  <a:pt x="13093224" y="2135025"/>
                  <a:pt x="13090692" y="2154462"/>
                </a:cubicBezTo>
                <a:lnTo>
                  <a:pt x="13105984" y="2100729"/>
                </a:lnTo>
                <a:lnTo>
                  <a:pt x="13107856" y="2095848"/>
                </a:lnTo>
                <a:lnTo>
                  <a:pt x="13107856" y="2095848"/>
                </a:lnTo>
                <a:lnTo>
                  <a:pt x="13172932" y="2106218"/>
                </a:lnTo>
                <a:lnTo>
                  <a:pt x="13203176" y="2111041"/>
                </a:lnTo>
                <a:lnTo>
                  <a:pt x="13203176" y="2111040"/>
                </a:lnTo>
                <a:lnTo>
                  <a:pt x="13172932" y="2106217"/>
                </a:lnTo>
                <a:close/>
                <a:moveTo>
                  <a:pt x="16870296" y="2095124"/>
                </a:moveTo>
                <a:lnTo>
                  <a:pt x="16870308" y="2095127"/>
                </a:lnTo>
                <a:lnTo>
                  <a:pt x="16887500" y="2098808"/>
                </a:lnTo>
                <a:lnTo>
                  <a:pt x="16888940" y="2100867"/>
                </a:lnTo>
                <a:lnTo>
                  <a:pt x="16888940" y="2100867"/>
                </a:lnTo>
                <a:lnTo>
                  <a:pt x="16888940" y="2100868"/>
                </a:lnTo>
                <a:lnTo>
                  <a:pt x="16891620" y="2101693"/>
                </a:lnTo>
                <a:lnTo>
                  <a:pt x="16891788" y="2104942"/>
                </a:lnTo>
                <a:lnTo>
                  <a:pt x="16891788" y="2104943"/>
                </a:lnTo>
                <a:lnTo>
                  <a:pt x="16892668" y="2106200"/>
                </a:lnTo>
                <a:lnTo>
                  <a:pt x="16892668" y="2106199"/>
                </a:lnTo>
                <a:lnTo>
                  <a:pt x="16891788" y="2104942"/>
                </a:lnTo>
                <a:lnTo>
                  <a:pt x="16891620" y="2101692"/>
                </a:lnTo>
                <a:lnTo>
                  <a:pt x="16888940" y="2100867"/>
                </a:lnTo>
                <a:lnTo>
                  <a:pt x="16887500" y="2098807"/>
                </a:lnTo>
                <a:cubicBezTo>
                  <a:pt x="16883744" y="2097269"/>
                  <a:pt x="16877980" y="2096350"/>
                  <a:pt x="16870296" y="2095124"/>
                </a:cubicBezTo>
                <a:close/>
                <a:moveTo>
                  <a:pt x="13059630" y="2094335"/>
                </a:moveTo>
                <a:lnTo>
                  <a:pt x="13058532" y="2114669"/>
                </a:lnTo>
                <a:lnTo>
                  <a:pt x="13036358" y="2174556"/>
                </a:lnTo>
                <a:lnTo>
                  <a:pt x="13036360" y="2174548"/>
                </a:lnTo>
                <a:lnTo>
                  <a:pt x="13058528" y="2114690"/>
                </a:lnTo>
                <a:lnTo>
                  <a:pt x="13058532" y="2114670"/>
                </a:lnTo>
                <a:lnTo>
                  <a:pt x="13059630" y="2094336"/>
                </a:lnTo>
                <a:lnTo>
                  <a:pt x="13059632" y="2094340"/>
                </a:lnTo>
                <a:lnTo>
                  <a:pt x="13059632" y="2094341"/>
                </a:lnTo>
                <a:lnTo>
                  <a:pt x="13065248" y="2123410"/>
                </a:lnTo>
                <a:cubicBezTo>
                  <a:pt x="13068180" y="2130739"/>
                  <a:pt x="13071748" y="2137168"/>
                  <a:pt x="13075980" y="2142431"/>
                </a:cubicBezTo>
                <a:lnTo>
                  <a:pt x="13075984" y="2142432"/>
                </a:lnTo>
                <a:lnTo>
                  <a:pt x="13065248" y="2123411"/>
                </a:lnTo>
                <a:lnTo>
                  <a:pt x="13065248" y="2123409"/>
                </a:lnTo>
                <a:lnTo>
                  <a:pt x="13059632" y="2094340"/>
                </a:lnTo>
                <a:close/>
                <a:moveTo>
                  <a:pt x="21538700" y="2094091"/>
                </a:moveTo>
                <a:cubicBezTo>
                  <a:pt x="21553936" y="2152389"/>
                  <a:pt x="21525964" y="2226079"/>
                  <a:pt x="21497724" y="2240691"/>
                </a:cubicBezTo>
                <a:cubicBezTo>
                  <a:pt x="21482484" y="2182397"/>
                  <a:pt x="21515496" y="2118289"/>
                  <a:pt x="21538700" y="2094091"/>
                </a:cubicBezTo>
                <a:close/>
                <a:moveTo>
                  <a:pt x="10297392" y="2094004"/>
                </a:moveTo>
                <a:lnTo>
                  <a:pt x="10297387" y="2094009"/>
                </a:lnTo>
                <a:lnTo>
                  <a:pt x="10297392" y="2094005"/>
                </a:lnTo>
                <a:lnTo>
                  <a:pt x="10328158" y="2098901"/>
                </a:lnTo>
                <a:lnTo>
                  <a:pt x="10332878" y="2105870"/>
                </a:lnTo>
                <a:lnTo>
                  <a:pt x="10332878" y="2105869"/>
                </a:lnTo>
                <a:lnTo>
                  <a:pt x="10328158" y="2098900"/>
                </a:lnTo>
                <a:close/>
                <a:moveTo>
                  <a:pt x="11411810" y="2091322"/>
                </a:moveTo>
                <a:lnTo>
                  <a:pt x="11411810" y="2091326"/>
                </a:lnTo>
                <a:lnTo>
                  <a:pt x="11411812" y="2091322"/>
                </a:lnTo>
                <a:close/>
                <a:moveTo>
                  <a:pt x="19540400" y="2087342"/>
                </a:moveTo>
                <a:lnTo>
                  <a:pt x="19579212" y="2108755"/>
                </a:lnTo>
                <a:lnTo>
                  <a:pt x="19581316" y="2106434"/>
                </a:lnTo>
                <a:cubicBezTo>
                  <a:pt x="19594052" y="2100317"/>
                  <a:pt x="19608540" y="2099215"/>
                  <a:pt x="19623420" y="2101542"/>
                </a:cubicBezTo>
                <a:cubicBezTo>
                  <a:pt x="19653188" y="2106185"/>
                  <a:pt x="19684552" y="2124521"/>
                  <a:pt x="19706740" y="2143822"/>
                </a:cubicBezTo>
                <a:cubicBezTo>
                  <a:pt x="19679424" y="2173735"/>
                  <a:pt x="19652964" y="2180913"/>
                  <a:pt x="19626928" y="2176724"/>
                </a:cubicBezTo>
                <a:lnTo>
                  <a:pt x="19605060" y="2166721"/>
                </a:lnTo>
                <a:lnTo>
                  <a:pt x="19597848" y="2244275"/>
                </a:lnTo>
                <a:cubicBezTo>
                  <a:pt x="19592852" y="2251631"/>
                  <a:pt x="19586812" y="2256608"/>
                  <a:pt x="19580092" y="2259552"/>
                </a:cubicBezTo>
                <a:cubicBezTo>
                  <a:pt x="19533048" y="2280167"/>
                  <a:pt x="19452652" y="2201272"/>
                  <a:pt x="19463364" y="2143141"/>
                </a:cubicBezTo>
                <a:cubicBezTo>
                  <a:pt x="19466948" y="2118621"/>
                  <a:pt x="19480312" y="2101810"/>
                  <a:pt x="19497556" y="2093098"/>
                </a:cubicBezTo>
                <a:cubicBezTo>
                  <a:pt x="19510488" y="2086567"/>
                  <a:pt x="19525600" y="2084593"/>
                  <a:pt x="19540400" y="2087342"/>
                </a:cubicBezTo>
                <a:close/>
                <a:moveTo>
                  <a:pt x="10290954" y="2086095"/>
                </a:moveTo>
                <a:lnTo>
                  <a:pt x="10277997" y="2089975"/>
                </a:lnTo>
                <a:lnTo>
                  <a:pt x="10278000" y="2089976"/>
                </a:lnTo>
                <a:lnTo>
                  <a:pt x="10290954" y="2086097"/>
                </a:lnTo>
                <a:close/>
                <a:moveTo>
                  <a:pt x="14904572" y="2082957"/>
                </a:moveTo>
                <a:lnTo>
                  <a:pt x="14904580" y="2082961"/>
                </a:lnTo>
                <a:lnTo>
                  <a:pt x="14919100" y="2091840"/>
                </a:lnTo>
                <a:lnTo>
                  <a:pt x="14922156" y="2097451"/>
                </a:lnTo>
                <a:lnTo>
                  <a:pt x="14922156" y="2097452"/>
                </a:lnTo>
                <a:lnTo>
                  <a:pt x="14922160" y="2097454"/>
                </a:lnTo>
                <a:lnTo>
                  <a:pt x="14925208" y="2099965"/>
                </a:lnTo>
                <a:lnTo>
                  <a:pt x="14927684" y="2107600"/>
                </a:lnTo>
                <a:lnTo>
                  <a:pt x="14927686" y="2107601"/>
                </a:lnTo>
                <a:lnTo>
                  <a:pt x="14927850" y="2107902"/>
                </a:lnTo>
                <a:lnTo>
                  <a:pt x="14929730" y="2111360"/>
                </a:lnTo>
                <a:lnTo>
                  <a:pt x="14929896" y="2114414"/>
                </a:lnTo>
                <a:lnTo>
                  <a:pt x="14929730" y="2111359"/>
                </a:lnTo>
                <a:lnTo>
                  <a:pt x="14927850" y="2107902"/>
                </a:lnTo>
                <a:lnTo>
                  <a:pt x="14927688" y="2107603"/>
                </a:lnTo>
                <a:lnTo>
                  <a:pt x="14927686" y="2107601"/>
                </a:lnTo>
                <a:lnTo>
                  <a:pt x="14925208" y="2099964"/>
                </a:lnTo>
                <a:lnTo>
                  <a:pt x="14922156" y="2097452"/>
                </a:lnTo>
                <a:lnTo>
                  <a:pt x="14919100" y="2091839"/>
                </a:lnTo>
                <a:close/>
                <a:moveTo>
                  <a:pt x="11461178" y="2080681"/>
                </a:moveTo>
                <a:lnTo>
                  <a:pt x="11461158" y="2080685"/>
                </a:lnTo>
                <a:lnTo>
                  <a:pt x="11461160" y="2080686"/>
                </a:lnTo>
                <a:lnTo>
                  <a:pt x="11461178" y="2080682"/>
                </a:lnTo>
                <a:cubicBezTo>
                  <a:pt x="11469140" y="2081240"/>
                  <a:pt x="11477236" y="2083605"/>
                  <a:pt x="11485288" y="2088113"/>
                </a:cubicBezTo>
                <a:lnTo>
                  <a:pt x="11494184" y="2141234"/>
                </a:lnTo>
                <a:cubicBezTo>
                  <a:pt x="11495308" y="2122882"/>
                  <a:pt x="11492826" y="2104701"/>
                  <a:pt x="11485288" y="2088112"/>
                </a:cubicBezTo>
                <a:cubicBezTo>
                  <a:pt x="11477236" y="2083604"/>
                  <a:pt x="11469140" y="2081239"/>
                  <a:pt x="11461178" y="2080681"/>
                </a:cubicBezTo>
                <a:close/>
                <a:moveTo>
                  <a:pt x="19157248" y="2080680"/>
                </a:moveTo>
                <a:cubicBezTo>
                  <a:pt x="19165212" y="2081238"/>
                  <a:pt x="19173304" y="2083603"/>
                  <a:pt x="19181364" y="2088111"/>
                </a:cubicBezTo>
                <a:cubicBezTo>
                  <a:pt x="19196440" y="2121289"/>
                  <a:pt x="19191296" y="2160835"/>
                  <a:pt x="19177484" y="2195378"/>
                </a:cubicBezTo>
                <a:lnTo>
                  <a:pt x="19142556" y="2243677"/>
                </a:lnTo>
                <a:lnTo>
                  <a:pt x="19141064" y="2248629"/>
                </a:lnTo>
                <a:lnTo>
                  <a:pt x="19137572" y="2250569"/>
                </a:lnTo>
                <a:lnTo>
                  <a:pt x="19121628" y="2272623"/>
                </a:lnTo>
                <a:cubicBezTo>
                  <a:pt x="19092464" y="2263351"/>
                  <a:pt x="19076244" y="2244178"/>
                  <a:pt x="19069664" y="2221382"/>
                </a:cubicBezTo>
                <a:cubicBezTo>
                  <a:pt x="19062260" y="2195741"/>
                  <a:pt x="19067052" y="2165516"/>
                  <a:pt x="19079332" y="2139654"/>
                </a:cubicBezTo>
                <a:lnTo>
                  <a:pt x="19079808" y="2139176"/>
                </a:lnTo>
                <a:lnTo>
                  <a:pt x="19082576" y="2121963"/>
                </a:lnTo>
                <a:cubicBezTo>
                  <a:pt x="19088216" y="2110607"/>
                  <a:pt x="19096480" y="2100339"/>
                  <a:pt x="19107872" y="2091321"/>
                </a:cubicBezTo>
                <a:lnTo>
                  <a:pt x="19124648" y="2093552"/>
                </a:lnTo>
                <a:lnTo>
                  <a:pt x="19133940" y="2084104"/>
                </a:lnTo>
                <a:cubicBezTo>
                  <a:pt x="19141460" y="2081374"/>
                  <a:pt x="19149284" y="2080120"/>
                  <a:pt x="19157248" y="2080680"/>
                </a:cubicBezTo>
                <a:close/>
                <a:moveTo>
                  <a:pt x="12629510" y="2079641"/>
                </a:moveTo>
                <a:lnTo>
                  <a:pt x="12629508" y="2079642"/>
                </a:lnTo>
                <a:lnTo>
                  <a:pt x="12638344" y="2080833"/>
                </a:lnTo>
                <a:lnTo>
                  <a:pt x="12629510" y="2079642"/>
                </a:lnTo>
                <a:lnTo>
                  <a:pt x="12629512" y="2079641"/>
                </a:lnTo>
                <a:close/>
                <a:moveTo>
                  <a:pt x="18718812" y="2075711"/>
                </a:moveTo>
                <a:cubicBezTo>
                  <a:pt x="18722152" y="2076577"/>
                  <a:pt x="18725688" y="2079734"/>
                  <a:pt x="18729732" y="2086920"/>
                </a:cubicBezTo>
                <a:cubicBezTo>
                  <a:pt x="18731768" y="2103015"/>
                  <a:pt x="18727756" y="2120845"/>
                  <a:pt x="18711632" y="2142141"/>
                </a:cubicBezTo>
                <a:cubicBezTo>
                  <a:pt x="18679332" y="2134717"/>
                  <a:pt x="18682332" y="2108836"/>
                  <a:pt x="18685328" y="2082956"/>
                </a:cubicBezTo>
                <a:cubicBezTo>
                  <a:pt x="18700472" y="2091127"/>
                  <a:pt x="18708776" y="2073112"/>
                  <a:pt x="18718812" y="2075711"/>
                </a:cubicBezTo>
                <a:close/>
                <a:moveTo>
                  <a:pt x="11022814" y="2075710"/>
                </a:moveTo>
                <a:lnTo>
                  <a:pt x="11022768" y="2075717"/>
                </a:lnTo>
                <a:lnTo>
                  <a:pt x="11033685" y="2086919"/>
                </a:lnTo>
                <a:lnTo>
                  <a:pt x="11015595" y="2142105"/>
                </a:lnTo>
                <a:lnTo>
                  <a:pt x="11015643" y="2142140"/>
                </a:lnTo>
                <a:lnTo>
                  <a:pt x="11015643" y="2142139"/>
                </a:lnTo>
                <a:lnTo>
                  <a:pt x="11015599" y="2142105"/>
                </a:lnTo>
                <a:lnTo>
                  <a:pt x="11033685" y="2086919"/>
                </a:lnTo>
                <a:lnTo>
                  <a:pt x="11022774" y="2075717"/>
                </a:lnTo>
                <a:close/>
                <a:moveTo>
                  <a:pt x="10337584" y="2074540"/>
                </a:moveTo>
                <a:lnTo>
                  <a:pt x="10337559" y="2074544"/>
                </a:lnTo>
                <a:lnTo>
                  <a:pt x="10338079" y="2074627"/>
                </a:lnTo>
                <a:lnTo>
                  <a:pt x="10338079" y="2074621"/>
                </a:lnTo>
                <a:close/>
                <a:moveTo>
                  <a:pt x="2634894" y="2074430"/>
                </a:moveTo>
                <a:lnTo>
                  <a:pt x="2634894" y="2074431"/>
                </a:lnTo>
                <a:lnTo>
                  <a:pt x="2641388" y="2074540"/>
                </a:lnTo>
                <a:lnTo>
                  <a:pt x="2672128" y="2079439"/>
                </a:lnTo>
                <a:lnTo>
                  <a:pt x="2691342" y="2082501"/>
                </a:lnTo>
                <a:lnTo>
                  <a:pt x="2764348" y="2094140"/>
                </a:lnTo>
                <a:cubicBezTo>
                  <a:pt x="2779718" y="2096591"/>
                  <a:pt x="2718238" y="2086790"/>
                  <a:pt x="2697404" y="2143511"/>
                </a:cubicBezTo>
                <a:cubicBezTo>
                  <a:pt x="2728148" y="2148410"/>
                  <a:pt x="2758888" y="2153310"/>
                  <a:pt x="2786468" y="2150201"/>
                </a:cubicBezTo>
                <a:lnTo>
                  <a:pt x="2786470" y="2150200"/>
                </a:lnTo>
                <a:lnTo>
                  <a:pt x="2743200" y="2149859"/>
                </a:lnTo>
                <a:cubicBezTo>
                  <a:pt x="2728224" y="2148410"/>
                  <a:pt x="2712854" y="2145961"/>
                  <a:pt x="2697482" y="2143511"/>
                </a:cubicBezTo>
                <a:cubicBezTo>
                  <a:pt x="2718313" y="2086790"/>
                  <a:pt x="2779794" y="2096591"/>
                  <a:pt x="2764425" y="2094140"/>
                </a:cubicBezTo>
                <a:lnTo>
                  <a:pt x="2691418" y="2082501"/>
                </a:lnTo>
                <a:lnTo>
                  <a:pt x="2672204" y="2079439"/>
                </a:lnTo>
                <a:lnTo>
                  <a:pt x="2641464" y="2074540"/>
                </a:lnTo>
                <a:cubicBezTo>
                  <a:pt x="2637622" y="2073927"/>
                  <a:pt x="2635700" y="2073620"/>
                  <a:pt x="2634894" y="2074430"/>
                </a:cubicBezTo>
                <a:close/>
                <a:moveTo>
                  <a:pt x="10171068" y="2073868"/>
                </a:moveTo>
                <a:lnTo>
                  <a:pt x="10171093" y="2073873"/>
                </a:lnTo>
                <a:lnTo>
                  <a:pt x="10187509" y="2086518"/>
                </a:lnTo>
                <a:lnTo>
                  <a:pt x="10213866" y="2101172"/>
                </a:lnTo>
                <a:lnTo>
                  <a:pt x="10213866" y="2101171"/>
                </a:lnTo>
                <a:cubicBezTo>
                  <a:pt x="10199836" y="2098830"/>
                  <a:pt x="10193312" y="2092858"/>
                  <a:pt x="10187509" y="2086517"/>
                </a:cubicBezTo>
                <a:lnTo>
                  <a:pt x="10171093" y="2073872"/>
                </a:lnTo>
                <a:close/>
                <a:moveTo>
                  <a:pt x="10159053" y="2071951"/>
                </a:moveTo>
                <a:lnTo>
                  <a:pt x="10159053" y="2071952"/>
                </a:lnTo>
                <a:lnTo>
                  <a:pt x="10159082" y="2071957"/>
                </a:lnTo>
                <a:lnTo>
                  <a:pt x="10162569" y="2076682"/>
                </a:lnTo>
                <a:lnTo>
                  <a:pt x="10162569" y="2076681"/>
                </a:lnTo>
                <a:lnTo>
                  <a:pt x="10159082" y="2071956"/>
                </a:lnTo>
                <a:close/>
                <a:moveTo>
                  <a:pt x="10298061" y="2071128"/>
                </a:moveTo>
                <a:lnTo>
                  <a:pt x="10294296" y="2080658"/>
                </a:lnTo>
                <a:lnTo>
                  <a:pt x="10293386" y="2082941"/>
                </a:lnTo>
                <a:lnTo>
                  <a:pt x="10293386" y="2082945"/>
                </a:lnTo>
                <a:lnTo>
                  <a:pt x="10294296" y="2080658"/>
                </a:lnTo>
                <a:lnTo>
                  <a:pt x="10298061" y="2071136"/>
                </a:lnTo>
                <a:close/>
                <a:moveTo>
                  <a:pt x="10517905" y="2068982"/>
                </a:moveTo>
                <a:lnTo>
                  <a:pt x="10517905" y="2068986"/>
                </a:lnTo>
                <a:lnTo>
                  <a:pt x="10518019" y="2069129"/>
                </a:lnTo>
                <a:close/>
                <a:moveTo>
                  <a:pt x="10502654" y="2066677"/>
                </a:moveTo>
                <a:cubicBezTo>
                  <a:pt x="10501280" y="2081471"/>
                  <a:pt x="10495451" y="2091800"/>
                  <a:pt x="10488440" y="2099126"/>
                </a:cubicBezTo>
                <a:lnTo>
                  <a:pt x="10467614" y="2113224"/>
                </a:lnTo>
                <a:lnTo>
                  <a:pt x="10466710" y="2113641"/>
                </a:lnTo>
                <a:lnTo>
                  <a:pt x="10460002" y="2116750"/>
                </a:lnTo>
                <a:lnTo>
                  <a:pt x="10460002" y="2116751"/>
                </a:lnTo>
                <a:lnTo>
                  <a:pt x="10466710" y="2113641"/>
                </a:lnTo>
                <a:lnTo>
                  <a:pt x="10467614" y="2113227"/>
                </a:lnTo>
                <a:lnTo>
                  <a:pt x="10467614" y="2113224"/>
                </a:lnTo>
                <a:lnTo>
                  <a:pt x="10467625" y="2113221"/>
                </a:lnTo>
                <a:lnTo>
                  <a:pt x="10488440" y="2099127"/>
                </a:lnTo>
                <a:lnTo>
                  <a:pt x="10502654" y="2066678"/>
                </a:lnTo>
                <a:close/>
                <a:moveTo>
                  <a:pt x="12136392" y="2066394"/>
                </a:moveTo>
                <a:lnTo>
                  <a:pt x="12146932" y="2088771"/>
                </a:lnTo>
                <a:lnTo>
                  <a:pt x="12144714" y="2130800"/>
                </a:lnTo>
                <a:lnTo>
                  <a:pt x="12146818" y="2090938"/>
                </a:lnTo>
                <a:lnTo>
                  <a:pt x="12146932" y="2088771"/>
                </a:lnTo>
                <a:lnTo>
                  <a:pt x="12146932" y="2088770"/>
                </a:lnTo>
                <a:close/>
                <a:moveTo>
                  <a:pt x="13866444" y="2065401"/>
                </a:moveTo>
                <a:lnTo>
                  <a:pt x="13863280" y="2068332"/>
                </a:lnTo>
                <a:lnTo>
                  <a:pt x="13844774" y="2093219"/>
                </a:lnTo>
                <a:lnTo>
                  <a:pt x="13844772" y="2093220"/>
                </a:lnTo>
                <a:lnTo>
                  <a:pt x="13844772" y="2093218"/>
                </a:lnTo>
                <a:lnTo>
                  <a:pt x="13844772" y="2093221"/>
                </a:lnTo>
                <a:lnTo>
                  <a:pt x="13844774" y="2093220"/>
                </a:lnTo>
                <a:lnTo>
                  <a:pt x="13844780" y="2093212"/>
                </a:lnTo>
                <a:lnTo>
                  <a:pt x="13863280" y="2068332"/>
                </a:lnTo>
                <a:lnTo>
                  <a:pt x="13866440" y="2065405"/>
                </a:lnTo>
                <a:close/>
                <a:moveTo>
                  <a:pt x="10675866" y="2063421"/>
                </a:moveTo>
                <a:lnTo>
                  <a:pt x="10650306" y="2108627"/>
                </a:lnTo>
                <a:lnTo>
                  <a:pt x="10675866" y="2063422"/>
                </a:lnTo>
                <a:close/>
                <a:moveTo>
                  <a:pt x="12521918" y="2062492"/>
                </a:moveTo>
                <a:lnTo>
                  <a:pt x="12521918" y="2062493"/>
                </a:lnTo>
                <a:cubicBezTo>
                  <a:pt x="12537288" y="2064946"/>
                  <a:pt x="12521918" y="2062493"/>
                  <a:pt x="12552662" y="2067395"/>
                </a:cubicBezTo>
                <a:lnTo>
                  <a:pt x="12565696" y="2069473"/>
                </a:lnTo>
                <a:lnTo>
                  <a:pt x="12568748" y="2069959"/>
                </a:lnTo>
                <a:lnTo>
                  <a:pt x="12569968" y="2070154"/>
                </a:lnTo>
                <a:lnTo>
                  <a:pt x="12577632" y="2071376"/>
                </a:lnTo>
                <a:cubicBezTo>
                  <a:pt x="12583396" y="2072295"/>
                  <a:pt x="12591082" y="2073521"/>
                  <a:pt x="12614140" y="2077196"/>
                </a:cubicBezTo>
                <a:lnTo>
                  <a:pt x="12577634" y="2071376"/>
                </a:lnTo>
                <a:lnTo>
                  <a:pt x="12571156" y="2070343"/>
                </a:lnTo>
                <a:lnTo>
                  <a:pt x="12569968" y="2070154"/>
                </a:lnTo>
                <a:lnTo>
                  <a:pt x="12568748" y="2069959"/>
                </a:lnTo>
                <a:lnTo>
                  <a:pt x="12565696" y="2069473"/>
                </a:lnTo>
                <a:lnTo>
                  <a:pt x="12552660" y="2067394"/>
                </a:lnTo>
                <a:cubicBezTo>
                  <a:pt x="12537288" y="2064943"/>
                  <a:pt x="12533444" y="2064331"/>
                  <a:pt x="12531524" y="2064025"/>
                </a:cubicBezTo>
                <a:close/>
                <a:moveTo>
                  <a:pt x="12843940" y="2060353"/>
                </a:moveTo>
                <a:lnTo>
                  <a:pt x="12839864" y="2060636"/>
                </a:lnTo>
                <a:lnTo>
                  <a:pt x="12835608" y="2062284"/>
                </a:lnTo>
                <a:lnTo>
                  <a:pt x="12823272" y="2065144"/>
                </a:lnTo>
                <a:lnTo>
                  <a:pt x="12813956" y="2070672"/>
                </a:lnTo>
                <a:lnTo>
                  <a:pt x="12807262" y="2073265"/>
                </a:lnTo>
                <a:lnTo>
                  <a:pt x="12805264" y="2075828"/>
                </a:lnTo>
                <a:lnTo>
                  <a:pt x="12799960" y="2078975"/>
                </a:lnTo>
                <a:cubicBezTo>
                  <a:pt x="12792992" y="2085297"/>
                  <a:pt x="12787118" y="2093508"/>
                  <a:pt x="12783212" y="2104144"/>
                </a:cubicBezTo>
                <a:cubicBezTo>
                  <a:pt x="12779372" y="2103531"/>
                  <a:pt x="12777792" y="2099527"/>
                  <a:pt x="12777104" y="2093788"/>
                </a:cubicBezTo>
                <a:lnTo>
                  <a:pt x="12777022" y="2091603"/>
                </a:lnTo>
                <a:lnTo>
                  <a:pt x="12777104" y="2093789"/>
                </a:lnTo>
                <a:cubicBezTo>
                  <a:pt x="12777792" y="2099528"/>
                  <a:pt x="12779372" y="2103532"/>
                  <a:pt x="12783212" y="2104145"/>
                </a:cubicBezTo>
                <a:cubicBezTo>
                  <a:pt x="12787118" y="2093509"/>
                  <a:pt x="12792992" y="2085298"/>
                  <a:pt x="12799960" y="2078976"/>
                </a:cubicBezTo>
                <a:lnTo>
                  <a:pt x="12805264" y="2075830"/>
                </a:lnTo>
                <a:lnTo>
                  <a:pt x="12805264" y="2075828"/>
                </a:lnTo>
                <a:lnTo>
                  <a:pt x="12805266" y="2075827"/>
                </a:lnTo>
                <a:lnTo>
                  <a:pt x="12807264" y="2073265"/>
                </a:lnTo>
                <a:lnTo>
                  <a:pt x="12813952" y="2070673"/>
                </a:lnTo>
                <a:lnTo>
                  <a:pt x="12813956" y="2070672"/>
                </a:lnTo>
                <a:lnTo>
                  <a:pt x="12813960" y="2070671"/>
                </a:lnTo>
                <a:lnTo>
                  <a:pt x="12823274" y="2065144"/>
                </a:lnTo>
                <a:lnTo>
                  <a:pt x="12835608" y="2062285"/>
                </a:lnTo>
                <a:lnTo>
                  <a:pt x="12835608" y="2062284"/>
                </a:lnTo>
                <a:lnTo>
                  <a:pt x="12835614" y="2062283"/>
                </a:lnTo>
                <a:lnTo>
                  <a:pt x="12839864" y="2060637"/>
                </a:lnTo>
                <a:lnTo>
                  <a:pt x="12843932" y="2060355"/>
                </a:lnTo>
                <a:close/>
                <a:moveTo>
                  <a:pt x="10510713" y="2059427"/>
                </a:moveTo>
                <a:lnTo>
                  <a:pt x="10510713" y="2059429"/>
                </a:lnTo>
                <a:lnTo>
                  <a:pt x="10510783" y="2059740"/>
                </a:lnTo>
                <a:lnTo>
                  <a:pt x="10511440" y="2062534"/>
                </a:lnTo>
                <a:lnTo>
                  <a:pt x="10511440" y="2062533"/>
                </a:lnTo>
                <a:lnTo>
                  <a:pt x="10510783" y="2059740"/>
                </a:lnTo>
                <a:close/>
                <a:moveTo>
                  <a:pt x="5933710" y="2058921"/>
                </a:moveTo>
                <a:lnTo>
                  <a:pt x="5979812" y="2066270"/>
                </a:lnTo>
                <a:lnTo>
                  <a:pt x="5980542" y="2067378"/>
                </a:lnTo>
                <a:lnTo>
                  <a:pt x="5995514" y="2093620"/>
                </a:lnTo>
                <a:lnTo>
                  <a:pt x="5996772" y="2099263"/>
                </a:lnTo>
                <a:lnTo>
                  <a:pt x="5994830" y="2106882"/>
                </a:lnTo>
                <a:lnTo>
                  <a:pt x="5984626" y="2117324"/>
                </a:lnTo>
                <a:lnTo>
                  <a:pt x="5979210" y="2119612"/>
                </a:lnTo>
                <a:lnTo>
                  <a:pt x="5957202" y="2121755"/>
                </a:lnTo>
                <a:lnTo>
                  <a:pt x="5957250" y="2121760"/>
                </a:lnTo>
                <a:lnTo>
                  <a:pt x="5957660" y="2121738"/>
                </a:lnTo>
                <a:lnTo>
                  <a:pt x="5979126" y="2119648"/>
                </a:lnTo>
                <a:lnTo>
                  <a:pt x="5979210" y="2119612"/>
                </a:lnTo>
                <a:lnTo>
                  <a:pt x="5979574" y="2119577"/>
                </a:lnTo>
                <a:lnTo>
                  <a:pt x="5984430" y="2117524"/>
                </a:lnTo>
                <a:lnTo>
                  <a:pt x="5984626" y="2117324"/>
                </a:lnTo>
                <a:lnTo>
                  <a:pt x="5985108" y="2117121"/>
                </a:lnTo>
                <a:lnTo>
                  <a:pt x="5994728" y="2107273"/>
                </a:lnTo>
                <a:lnTo>
                  <a:pt x="5994830" y="2106882"/>
                </a:lnTo>
                <a:lnTo>
                  <a:pt x="5995214" y="2106486"/>
                </a:lnTo>
                <a:lnTo>
                  <a:pt x="5996908" y="2099863"/>
                </a:lnTo>
                <a:lnTo>
                  <a:pt x="5996772" y="2099263"/>
                </a:lnTo>
                <a:lnTo>
                  <a:pt x="5996926" y="2098660"/>
                </a:lnTo>
                <a:lnTo>
                  <a:pt x="5995988" y="2094450"/>
                </a:lnTo>
                <a:lnTo>
                  <a:pt x="5995514" y="2093620"/>
                </a:lnTo>
                <a:lnTo>
                  <a:pt x="5995322" y="2092755"/>
                </a:lnTo>
                <a:lnTo>
                  <a:pt x="5982836" y="2070865"/>
                </a:lnTo>
                <a:lnTo>
                  <a:pt x="5980542" y="2067378"/>
                </a:lnTo>
                <a:lnTo>
                  <a:pt x="5979916" y="2066269"/>
                </a:lnTo>
                <a:lnTo>
                  <a:pt x="5933872" y="2058930"/>
                </a:lnTo>
                <a:close/>
                <a:moveTo>
                  <a:pt x="5172672" y="2058642"/>
                </a:moveTo>
                <a:cubicBezTo>
                  <a:pt x="5157614" y="2058118"/>
                  <a:pt x="5131642" y="2059608"/>
                  <a:pt x="5111374" y="2073265"/>
                </a:cubicBezTo>
                <a:lnTo>
                  <a:pt x="5087398" y="2104050"/>
                </a:lnTo>
                <a:lnTo>
                  <a:pt x="5087454" y="2104144"/>
                </a:lnTo>
                <a:cubicBezTo>
                  <a:pt x="5097866" y="2075782"/>
                  <a:pt x="5122288" y="2064663"/>
                  <a:pt x="5144106" y="2060635"/>
                </a:cubicBezTo>
                <a:lnTo>
                  <a:pt x="5172726" y="2058647"/>
                </a:lnTo>
                <a:close/>
                <a:moveTo>
                  <a:pt x="13233608" y="2055845"/>
                </a:moveTo>
                <a:lnTo>
                  <a:pt x="13233608" y="2055846"/>
                </a:lnTo>
                <a:lnTo>
                  <a:pt x="13271560" y="2061895"/>
                </a:lnTo>
                <a:lnTo>
                  <a:pt x="13347464" y="2073993"/>
                </a:lnTo>
                <a:lnTo>
                  <a:pt x="13347464" y="2073993"/>
                </a:lnTo>
                <a:lnTo>
                  <a:pt x="13424316" y="2086244"/>
                </a:lnTo>
                <a:lnTo>
                  <a:pt x="13444596" y="2098860"/>
                </a:lnTo>
                <a:lnTo>
                  <a:pt x="13424316" y="2086244"/>
                </a:lnTo>
                <a:lnTo>
                  <a:pt x="13347466" y="2073993"/>
                </a:lnTo>
                <a:lnTo>
                  <a:pt x="13347468" y="2073992"/>
                </a:lnTo>
                <a:lnTo>
                  <a:pt x="13347468" y="2073992"/>
                </a:lnTo>
                <a:lnTo>
                  <a:pt x="13347464" y="2073993"/>
                </a:lnTo>
                <a:lnTo>
                  <a:pt x="13271560" y="2061895"/>
                </a:lnTo>
                <a:lnTo>
                  <a:pt x="13233608" y="2055846"/>
                </a:lnTo>
                <a:lnTo>
                  <a:pt x="13233608" y="2055845"/>
                </a:lnTo>
                <a:close/>
                <a:moveTo>
                  <a:pt x="6667129" y="2055722"/>
                </a:moveTo>
                <a:lnTo>
                  <a:pt x="6667204" y="2055746"/>
                </a:lnTo>
                <a:lnTo>
                  <a:pt x="6689902" y="2058434"/>
                </a:lnTo>
                <a:lnTo>
                  <a:pt x="6690008" y="2058430"/>
                </a:lnTo>
                <a:close/>
                <a:moveTo>
                  <a:pt x="10057130" y="2055707"/>
                </a:moveTo>
                <a:lnTo>
                  <a:pt x="10057130" y="2055708"/>
                </a:lnTo>
                <a:lnTo>
                  <a:pt x="10082154" y="2059700"/>
                </a:lnTo>
                <a:lnTo>
                  <a:pt x="10082154" y="2059699"/>
                </a:lnTo>
                <a:close/>
                <a:moveTo>
                  <a:pt x="2144144" y="2055323"/>
                </a:moveTo>
                <a:lnTo>
                  <a:pt x="2144126" y="2055342"/>
                </a:lnTo>
                <a:lnTo>
                  <a:pt x="2163162" y="2067738"/>
                </a:lnTo>
                <a:cubicBezTo>
                  <a:pt x="2178197" y="2087023"/>
                  <a:pt x="2180890" y="2121227"/>
                  <a:pt x="2169363" y="2119387"/>
                </a:cubicBezTo>
                <a:cubicBezTo>
                  <a:pt x="2230842" y="2129187"/>
                  <a:pt x="2246212" y="2131637"/>
                  <a:pt x="2307693" y="2141438"/>
                </a:cubicBezTo>
                <a:cubicBezTo>
                  <a:pt x="2323064" y="2143891"/>
                  <a:pt x="2338436" y="2146339"/>
                  <a:pt x="2384546" y="2153688"/>
                </a:cubicBezTo>
                <a:lnTo>
                  <a:pt x="2384551" y="2153677"/>
                </a:lnTo>
                <a:lnTo>
                  <a:pt x="2334670" y="2145727"/>
                </a:lnTo>
                <a:cubicBezTo>
                  <a:pt x="2323141" y="2143890"/>
                  <a:pt x="2315458" y="2142665"/>
                  <a:pt x="2307772" y="2141438"/>
                </a:cubicBezTo>
                <a:cubicBezTo>
                  <a:pt x="2246290" y="2131637"/>
                  <a:pt x="2230920" y="2129187"/>
                  <a:pt x="2169442" y="2119387"/>
                </a:cubicBezTo>
                <a:cubicBezTo>
                  <a:pt x="2180970" y="2121227"/>
                  <a:pt x="2178276" y="2087023"/>
                  <a:pt x="2163240" y="2067738"/>
                </a:cubicBezTo>
                <a:lnTo>
                  <a:pt x="2144186" y="2055330"/>
                </a:lnTo>
                <a:close/>
                <a:moveTo>
                  <a:pt x="5528604" y="2054394"/>
                </a:moveTo>
                <a:cubicBezTo>
                  <a:pt x="5528604" y="2054394"/>
                  <a:pt x="5528950" y="2056561"/>
                  <a:pt x="5529418" y="2060065"/>
                </a:cubicBezTo>
                <a:lnTo>
                  <a:pt x="5530214" y="2067305"/>
                </a:lnTo>
                <a:lnTo>
                  <a:pt x="5530854" y="2079149"/>
                </a:lnTo>
                <a:lnTo>
                  <a:pt x="5530514" y="2103079"/>
                </a:lnTo>
                <a:lnTo>
                  <a:pt x="5530034" y="2105861"/>
                </a:lnTo>
                <a:lnTo>
                  <a:pt x="5523166" y="2113551"/>
                </a:lnTo>
                <a:lnTo>
                  <a:pt x="5523278" y="2113569"/>
                </a:lnTo>
                <a:lnTo>
                  <a:pt x="5523668" y="2113284"/>
                </a:lnTo>
                <a:lnTo>
                  <a:pt x="5529968" y="2106225"/>
                </a:lnTo>
                <a:lnTo>
                  <a:pt x="5530034" y="2105861"/>
                </a:lnTo>
                <a:lnTo>
                  <a:pt x="5530360" y="2105495"/>
                </a:lnTo>
                <a:lnTo>
                  <a:pt x="5530494" y="2104736"/>
                </a:lnTo>
                <a:lnTo>
                  <a:pt x="5530514" y="2103079"/>
                </a:lnTo>
                <a:lnTo>
                  <a:pt x="5530810" y="2101384"/>
                </a:lnTo>
                <a:lnTo>
                  <a:pt x="5531066" y="2083123"/>
                </a:lnTo>
                <a:lnTo>
                  <a:pt x="5530854" y="2079149"/>
                </a:lnTo>
                <a:lnTo>
                  <a:pt x="5530912" y="2075064"/>
                </a:lnTo>
                <a:lnTo>
                  <a:pt x="5530756" y="2072202"/>
                </a:lnTo>
                <a:lnTo>
                  <a:pt x="5530214" y="2067305"/>
                </a:lnTo>
                <a:lnTo>
                  <a:pt x="5530038" y="2063984"/>
                </a:lnTo>
                <a:lnTo>
                  <a:pt x="5528730" y="2054414"/>
                </a:lnTo>
                <a:close/>
                <a:moveTo>
                  <a:pt x="13224500" y="2054393"/>
                </a:moveTo>
                <a:lnTo>
                  <a:pt x="13224500" y="2054394"/>
                </a:lnTo>
                <a:lnTo>
                  <a:pt x="13231446" y="2055502"/>
                </a:lnTo>
                <a:lnTo>
                  <a:pt x="13231448" y="2055501"/>
                </a:lnTo>
                <a:close/>
                <a:moveTo>
                  <a:pt x="20929232" y="2052841"/>
                </a:moveTo>
                <a:cubicBezTo>
                  <a:pt x="20961952" y="2089666"/>
                  <a:pt x="20928484" y="2118471"/>
                  <a:pt x="20912228" y="2157575"/>
                </a:cubicBezTo>
                <a:cubicBezTo>
                  <a:pt x="20898876" y="2139523"/>
                  <a:pt x="20894548" y="2122571"/>
                  <a:pt x="20897852" y="2105518"/>
                </a:cubicBezTo>
                <a:cubicBezTo>
                  <a:pt x="20901152" y="2088461"/>
                  <a:pt x="20912080" y="2071303"/>
                  <a:pt x="20929232" y="2052841"/>
                </a:cubicBezTo>
                <a:close/>
                <a:moveTo>
                  <a:pt x="13828886" y="2051705"/>
                </a:moveTo>
                <a:lnTo>
                  <a:pt x="13828888" y="2051709"/>
                </a:lnTo>
                <a:lnTo>
                  <a:pt x="13834480" y="2056868"/>
                </a:lnTo>
                <a:lnTo>
                  <a:pt x="13835256" y="2059603"/>
                </a:lnTo>
                <a:lnTo>
                  <a:pt x="13835256" y="2059604"/>
                </a:lnTo>
                <a:lnTo>
                  <a:pt x="13834480" y="2056867"/>
                </a:lnTo>
                <a:close/>
                <a:moveTo>
                  <a:pt x="10262574" y="2051064"/>
                </a:moveTo>
                <a:lnTo>
                  <a:pt x="10261130" y="2053115"/>
                </a:lnTo>
                <a:lnTo>
                  <a:pt x="10261142" y="2053115"/>
                </a:lnTo>
                <a:close/>
                <a:moveTo>
                  <a:pt x="2113339" y="2050414"/>
                </a:moveTo>
                <a:cubicBezTo>
                  <a:pt x="2082602" y="2045514"/>
                  <a:pt x="2069710" y="2058470"/>
                  <a:pt x="2061344" y="2064641"/>
                </a:cubicBezTo>
                <a:lnTo>
                  <a:pt x="2050586" y="2065724"/>
                </a:lnTo>
                <a:lnTo>
                  <a:pt x="2050590" y="2065731"/>
                </a:lnTo>
                <a:cubicBezTo>
                  <a:pt x="2057764" y="2072505"/>
                  <a:pt x="2062802" y="2060173"/>
                  <a:pt x="2079024" y="2053377"/>
                </a:cubicBezTo>
                <a:lnTo>
                  <a:pt x="2113370" y="2050419"/>
                </a:lnTo>
                <a:close/>
                <a:moveTo>
                  <a:pt x="14698992" y="2050188"/>
                </a:moveTo>
                <a:cubicBezTo>
                  <a:pt x="14689020" y="2049302"/>
                  <a:pt x="14681298" y="2049303"/>
                  <a:pt x="14675080" y="2050466"/>
                </a:cubicBezTo>
                <a:lnTo>
                  <a:pt x="14670288" y="2052801"/>
                </a:lnTo>
                <a:lnTo>
                  <a:pt x="14666784" y="2053119"/>
                </a:lnTo>
                <a:lnTo>
                  <a:pt x="14665064" y="2055202"/>
                </a:lnTo>
                <a:lnTo>
                  <a:pt x="14664864" y="2055444"/>
                </a:lnTo>
                <a:lnTo>
                  <a:pt x="14664866" y="2055443"/>
                </a:lnTo>
                <a:lnTo>
                  <a:pt x="14665064" y="2055202"/>
                </a:lnTo>
                <a:lnTo>
                  <a:pt x="14666784" y="2053120"/>
                </a:lnTo>
                <a:lnTo>
                  <a:pt x="14670286" y="2052802"/>
                </a:lnTo>
                <a:lnTo>
                  <a:pt x="14670288" y="2052801"/>
                </a:lnTo>
                <a:lnTo>
                  <a:pt x="14670292" y="2052801"/>
                </a:lnTo>
                <a:lnTo>
                  <a:pt x="14675080" y="2050467"/>
                </a:lnTo>
                <a:cubicBezTo>
                  <a:pt x="14681298" y="2049304"/>
                  <a:pt x="14689020" y="2049303"/>
                  <a:pt x="14698992" y="2050189"/>
                </a:cubicBezTo>
                <a:lnTo>
                  <a:pt x="14752578" y="2057792"/>
                </a:lnTo>
                <a:lnTo>
                  <a:pt x="14752590" y="2057794"/>
                </a:lnTo>
                <a:lnTo>
                  <a:pt x="14752632" y="2057800"/>
                </a:lnTo>
                <a:lnTo>
                  <a:pt x="14752578" y="2057791"/>
                </a:lnTo>
                <a:close/>
                <a:moveTo>
                  <a:pt x="7003086" y="2050188"/>
                </a:moveTo>
                <a:cubicBezTo>
                  <a:pt x="6983148" y="2048417"/>
                  <a:pt x="6972199" y="2050189"/>
                  <a:pt x="6964276" y="2057723"/>
                </a:cubicBezTo>
                <a:lnTo>
                  <a:pt x="6960644" y="2063321"/>
                </a:lnTo>
                <a:lnTo>
                  <a:pt x="6958946" y="2064488"/>
                </a:lnTo>
                <a:lnTo>
                  <a:pt x="6957143" y="2068703"/>
                </a:lnTo>
                <a:lnTo>
                  <a:pt x="6953940" y="2073621"/>
                </a:lnTo>
                <a:cubicBezTo>
                  <a:pt x="6950754" y="2080545"/>
                  <a:pt x="6947574" y="2089187"/>
                  <a:pt x="6943674" y="2099823"/>
                </a:cubicBezTo>
                <a:cubicBezTo>
                  <a:pt x="6951360" y="2101047"/>
                  <a:pt x="6966738" y="2103496"/>
                  <a:pt x="6987869" y="2106869"/>
                </a:cubicBezTo>
                <a:lnTo>
                  <a:pt x="7062798" y="2118810"/>
                </a:lnTo>
                <a:cubicBezTo>
                  <a:pt x="7058954" y="2118197"/>
                  <a:pt x="7058954" y="2118197"/>
                  <a:pt x="7066634" y="2119421"/>
                </a:cubicBezTo>
                <a:lnTo>
                  <a:pt x="7082002" y="2121871"/>
                </a:lnTo>
                <a:cubicBezTo>
                  <a:pt x="7067600" y="2119575"/>
                  <a:pt x="7057322" y="2120047"/>
                  <a:pt x="7049728" y="2122267"/>
                </a:cubicBezTo>
                <a:lnTo>
                  <a:pt x="7045954" y="2124799"/>
                </a:lnTo>
                <a:lnTo>
                  <a:pt x="7043095" y="2125031"/>
                </a:lnTo>
                <a:lnTo>
                  <a:pt x="7039661" y="2129025"/>
                </a:lnTo>
                <a:lnTo>
                  <a:pt x="7033538" y="2133145"/>
                </a:lnTo>
                <a:lnTo>
                  <a:pt x="7028212" y="2142391"/>
                </a:lnTo>
                <a:lnTo>
                  <a:pt x="7027528" y="2143190"/>
                </a:lnTo>
                <a:lnTo>
                  <a:pt x="7016110" y="2159949"/>
                </a:lnTo>
                <a:lnTo>
                  <a:pt x="7014718" y="2161808"/>
                </a:lnTo>
                <a:lnTo>
                  <a:pt x="6984392" y="2166334"/>
                </a:lnTo>
                <a:lnTo>
                  <a:pt x="6984448" y="2166344"/>
                </a:lnTo>
                <a:cubicBezTo>
                  <a:pt x="6999824" y="2168794"/>
                  <a:pt x="7008814" y="2166474"/>
                  <a:pt x="7014842" y="2161808"/>
                </a:cubicBezTo>
                <a:lnTo>
                  <a:pt x="7016110" y="2159949"/>
                </a:lnTo>
                <a:lnTo>
                  <a:pt x="7019664" y="2155198"/>
                </a:lnTo>
                <a:lnTo>
                  <a:pt x="7027254" y="2144062"/>
                </a:lnTo>
                <a:lnTo>
                  <a:pt x="7028212" y="2142391"/>
                </a:lnTo>
                <a:lnTo>
                  <a:pt x="7029184" y="2141254"/>
                </a:lnTo>
                <a:lnTo>
                  <a:pt x="7033862" y="2133145"/>
                </a:lnTo>
                <a:lnTo>
                  <a:pt x="7039232" y="2129532"/>
                </a:lnTo>
                <a:lnTo>
                  <a:pt x="7039661" y="2129025"/>
                </a:lnTo>
                <a:lnTo>
                  <a:pt x="7040434" y="2128514"/>
                </a:lnTo>
                <a:lnTo>
                  <a:pt x="7043419" y="2125031"/>
                </a:lnTo>
                <a:lnTo>
                  <a:pt x="7045910" y="2124829"/>
                </a:lnTo>
                <a:lnTo>
                  <a:pt x="7045954" y="2124799"/>
                </a:lnTo>
                <a:lnTo>
                  <a:pt x="7046354" y="2124767"/>
                </a:lnTo>
                <a:lnTo>
                  <a:pt x="7050076" y="2122267"/>
                </a:lnTo>
                <a:lnTo>
                  <a:pt x="7082088" y="2121874"/>
                </a:lnTo>
                <a:lnTo>
                  <a:pt x="7082132" y="2121871"/>
                </a:lnTo>
                <a:lnTo>
                  <a:pt x="7066766" y="2119421"/>
                </a:lnTo>
                <a:cubicBezTo>
                  <a:pt x="7059073" y="2118197"/>
                  <a:pt x="7059073" y="2118197"/>
                  <a:pt x="7062918" y="2118810"/>
                </a:cubicBezTo>
                <a:lnTo>
                  <a:pt x="6987990" y="2106869"/>
                </a:lnTo>
                <a:cubicBezTo>
                  <a:pt x="6966856" y="2103496"/>
                  <a:pt x="6951490" y="2101047"/>
                  <a:pt x="6943800" y="2099823"/>
                </a:cubicBezTo>
                <a:lnTo>
                  <a:pt x="6946372" y="2093819"/>
                </a:lnTo>
                <a:lnTo>
                  <a:pt x="6954288" y="2073621"/>
                </a:lnTo>
                <a:lnTo>
                  <a:pt x="6956472" y="2070261"/>
                </a:lnTo>
                <a:lnTo>
                  <a:pt x="6957143" y="2068703"/>
                </a:lnTo>
                <a:lnTo>
                  <a:pt x="6958160" y="2067134"/>
                </a:lnTo>
                <a:lnTo>
                  <a:pt x="6959296" y="2064488"/>
                </a:lnTo>
                <a:lnTo>
                  <a:pt x="6960360" y="2063756"/>
                </a:lnTo>
                <a:lnTo>
                  <a:pt x="6960644" y="2063321"/>
                </a:lnTo>
                <a:lnTo>
                  <a:pt x="6961294" y="2062872"/>
                </a:lnTo>
                <a:lnTo>
                  <a:pt x="6964646" y="2057723"/>
                </a:lnTo>
                <a:lnTo>
                  <a:pt x="6978736" y="2050857"/>
                </a:lnTo>
                <a:lnTo>
                  <a:pt x="6979302" y="2050466"/>
                </a:lnTo>
                <a:lnTo>
                  <a:pt x="7003096" y="2050189"/>
                </a:lnTo>
                <a:close/>
                <a:moveTo>
                  <a:pt x="3236344" y="2049292"/>
                </a:moveTo>
                <a:cubicBezTo>
                  <a:pt x="3236344" y="2049292"/>
                  <a:pt x="3236344" y="2049292"/>
                  <a:pt x="3234042" y="2074255"/>
                </a:cubicBezTo>
                <a:lnTo>
                  <a:pt x="3230891" y="2108416"/>
                </a:lnTo>
                <a:lnTo>
                  <a:pt x="3230987" y="2108463"/>
                </a:lnTo>
                <a:cubicBezTo>
                  <a:pt x="3235080" y="2064084"/>
                  <a:pt x="3236104" y="2052989"/>
                  <a:pt x="3236358" y="2050216"/>
                </a:cubicBezTo>
                <a:lnTo>
                  <a:pt x="3236441" y="2049308"/>
                </a:lnTo>
                <a:close/>
                <a:moveTo>
                  <a:pt x="6596542" y="2045430"/>
                </a:moveTo>
                <a:cubicBezTo>
                  <a:pt x="6597814" y="2047510"/>
                  <a:pt x="6609304" y="2054971"/>
                  <a:pt x="6605366" y="2071230"/>
                </a:cubicBezTo>
                <a:lnTo>
                  <a:pt x="6584690" y="2102627"/>
                </a:lnTo>
                <a:lnTo>
                  <a:pt x="6584802" y="2102645"/>
                </a:lnTo>
                <a:cubicBezTo>
                  <a:pt x="6610590" y="2076734"/>
                  <a:pt x="6608114" y="2061328"/>
                  <a:pt x="6603035" y="2053013"/>
                </a:cubicBezTo>
                <a:lnTo>
                  <a:pt x="6596674" y="2045437"/>
                </a:lnTo>
                <a:close/>
                <a:moveTo>
                  <a:pt x="13912832" y="2044964"/>
                </a:moveTo>
                <a:lnTo>
                  <a:pt x="13922708" y="2046226"/>
                </a:lnTo>
                <a:lnTo>
                  <a:pt x="13942456" y="2048749"/>
                </a:lnTo>
                <a:lnTo>
                  <a:pt x="13942456" y="2048749"/>
                </a:lnTo>
                <a:lnTo>
                  <a:pt x="13922708" y="2046226"/>
                </a:lnTo>
                <a:lnTo>
                  <a:pt x="13912834" y="2044964"/>
                </a:lnTo>
                <a:close/>
                <a:moveTo>
                  <a:pt x="6216946" y="2044964"/>
                </a:moveTo>
                <a:cubicBezTo>
                  <a:pt x="6199970" y="2044133"/>
                  <a:pt x="6187454" y="2047766"/>
                  <a:pt x="6172950" y="2062342"/>
                </a:cubicBezTo>
                <a:lnTo>
                  <a:pt x="6148962" y="2093126"/>
                </a:lnTo>
                <a:lnTo>
                  <a:pt x="6148988" y="2093220"/>
                </a:lnTo>
                <a:cubicBezTo>
                  <a:pt x="6167110" y="2066083"/>
                  <a:pt x="6180000" y="2053127"/>
                  <a:pt x="6194122" y="2047874"/>
                </a:cubicBezTo>
                <a:lnTo>
                  <a:pt x="6216986" y="2044970"/>
                </a:lnTo>
                <a:close/>
                <a:moveTo>
                  <a:pt x="13912832" y="2044963"/>
                </a:moveTo>
                <a:cubicBezTo>
                  <a:pt x="13906464" y="2044651"/>
                  <a:pt x="13900724" y="2044967"/>
                  <a:pt x="13895272" y="2046253"/>
                </a:cubicBezTo>
                <a:lnTo>
                  <a:pt x="13892348" y="2047565"/>
                </a:lnTo>
                <a:lnTo>
                  <a:pt x="13889900" y="2047875"/>
                </a:lnTo>
                <a:lnTo>
                  <a:pt x="13886588" y="2050149"/>
                </a:lnTo>
                <a:lnTo>
                  <a:pt x="13886592" y="2050148"/>
                </a:lnTo>
                <a:lnTo>
                  <a:pt x="13889902" y="2047875"/>
                </a:lnTo>
                <a:lnTo>
                  <a:pt x="13892348" y="2047565"/>
                </a:lnTo>
                <a:lnTo>
                  <a:pt x="13892348" y="2047565"/>
                </a:lnTo>
                <a:lnTo>
                  <a:pt x="13895272" y="2046253"/>
                </a:lnTo>
                <a:close/>
                <a:moveTo>
                  <a:pt x="10508055" y="2043402"/>
                </a:moveTo>
                <a:lnTo>
                  <a:pt x="10508148" y="2048555"/>
                </a:lnTo>
                <a:lnTo>
                  <a:pt x="10509386" y="2053769"/>
                </a:lnTo>
                <a:lnTo>
                  <a:pt x="10509386" y="2053765"/>
                </a:lnTo>
                <a:lnTo>
                  <a:pt x="10508176" y="2048556"/>
                </a:lnTo>
                <a:lnTo>
                  <a:pt x="10508077" y="2043412"/>
                </a:lnTo>
                <a:close/>
                <a:moveTo>
                  <a:pt x="13688090" y="2042913"/>
                </a:moveTo>
                <a:lnTo>
                  <a:pt x="13668696" y="2057648"/>
                </a:lnTo>
                <a:cubicBezTo>
                  <a:pt x="13648800" y="2061983"/>
                  <a:pt x="13621904" y="2057696"/>
                  <a:pt x="13629592" y="2058920"/>
                </a:cubicBezTo>
                <a:lnTo>
                  <a:pt x="13629598" y="2058922"/>
                </a:lnTo>
                <a:lnTo>
                  <a:pt x="13638800" y="2059452"/>
                </a:lnTo>
                <a:cubicBezTo>
                  <a:pt x="13647052" y="2059829"/>
                  <a:pt x="13658748" y="2059817"/>
                  <a:pt x="13668696" y="2057649"/>
                </a:cubicBezTo>
                <a:lnTo>
                  <a:pt x="13688090" y="2042914"/>
                </a:lnTo>
                <a:close/>
                <a:moveTo>
                  <a:pt x="5062178" y="2040070"/>
                </a:moveTo>
                <a:lnTo>
                  <a:pt x="5062210" y="2040098"/>
                </a:lnTo>
                <a:lnTo>
                  <a:pt x="5067810" y="2040994"/>
                </a:lnTo>
                <a:cubicBezTo>
                  <a:pt x="5073572" y="2041910"/>
                  <a:pt x="5077418" y="2042520"/>
                  <a:pt x="5092782" y="2044972"/>
                </a:cubicBezTo>
                <a:lnTo>
                  <a:pt x="5092822" y="2044956"/>
                </a:lnTo>
                <a:lnTo>
                  <a:pt x="5067942" y="2040993"/>
                </a:lnTo>
                <a:close/>
                <a:moveTo>
                  <a:pt x="5765974" y="2039673"/>
                </a:moveTo>
                <a:lnTo>
                  <a:pt x="5765954" y="2039677"/>
                </a:lnTo>
                <a:lnTo>
                  <a:pt x="5819068" y="2041587"/>
                </a:lnTo>
                <a:cubicBezTo>
                  <a:pt x="5838604" y="2043763"/>
                  <a:pt x="5860698" y="2047285"/>
                  <a:pt x="5887598" y="2051572"/>
                </a:cubicBezTo>
                <a:lnTo>
                  <a:pt x="5887614" y="2051559"/>
                </a:lnTo>
                <a:lnTo>
                  <a:pt x="5819170" y="2041586"/>
                </a:lnTo>
                <a:cubicBezTo>
                  <a:pt x="5799626" y="2039409"/>
                  <a:pt x="5782646" y="2038578"/>
                  <a:pt x="5765974" y="2039673"/>
                </a:cubicBezTo>
                <a:close/>
                <a:moveTo>
                  <a:pt x="11193535" y="2039560"/>
                </a:moveTo>
                <a:lnTo>
                  <a:pt x="11200701" y="2046804"/>
                </a:lnTo>
                <a:lnTo>
                  <a:pt x="11201359" y="2047471"/>
                </a:lnTo>
                <a:lnTo>
                  <a:pt x="11201367" y="2047478"/>
                </a:lnTo>
                <a:lnTo>
                  <a:pt x="11215715" y="2064418"/>
                </a:lnTo>
                <a:lnTo>
                  <a:pt x="11241230" y="2088760"/>
                </a:lnTo>
                <a:lnTo>
                  <a:pt x="11241655" y="2089199"/>
                </a:lnTo>
                <a:lnTo>
                  <a:pt x="11241266" y="2088792"/>
                </a:lnTo>
                <a:lnTo>
                  <a:pt x="11241692" y="2089200"/>
                </a:lnTo>
                <a:lnTo>
                  <a:pt x="11241777" y="2089244"/>
                </a:lnTo>
                <a:lnTo>
                  <a:pt x="11241780" y="2089245"/>
                </a:lnTo>
                <a:lnTo>
                  <a:pt x="11241783" y="2089248"/>
                </a:lnTo>
                <a:lnTo>
                  <a:pt x="11285680" y="2105543"/>
                </a:lnTo>
                <a:lnTo>
                  <a:pt x="11285865" y="2105611"/>
                </a:lnTo>
                <a:lnTo>
                  <a:pt x="11285868" y="2105612"/>
                </a:lnTo>
                <a:lnTo>
                  <a:pt x="11285922" y="2105631"/>
                </a:lnTo>
                <a:lnTo>
                  <a:pt x="11285981" y="2105641"/>
                </a:lnTo>
                <a:lnTo>
                  <a:pt x="11285868" y="2105612"/>
                </a:lnTo>
                <a:lnTo>
                  <a:pt x="11285680" y="2105543"/>
                </a:lnTo>
                <a:lnTo>
                  <a:pt x="11241780" y="2089245"/>
                </a:lnTo>
                <a:lnTo>
                  <a:pt x="11241692" y="2089199"/>
                </a:lnTo>
                <a:lnTo>
                  <a:pt x="11241266" y="2088792"/>
                </a:lnTo>
                <a:lnTo>
                  <a:pt x="11241235" y="2088761"/>
                </a:lnTo>
                <a:lnTo>
                  <a:pt x="11241230" y="2088760"/>
                </a:lnTo>
                <a:lnTo>
                  <a:pt x="11241223" y="2088748"/>
                </a:lnTo>
                <a:lnTo>
                  <a:pt x="11215715" y="2064418"/>
                </a:lnTo>
                <a:lnTo>
                  <a:pt x="11201373" y="2047485"/>
                </a:lnTo>
                <a:lnTo>
                  <a:pt x="11201367" y="2047478"/>
                </a:lnTo>
                <a:lnTo>
                  <a:pt x="11200701" y="2046804"/>
                </a:lnTo>
                <a:lnTo>
                  <a:pt x="11193538" y="2039561"/>
                </a:lnTo>
                <a:close/>
                <a:moveTo>
                  <a:pt x="10116810" y="2039364"/>
                </a:moveTo>
                <a:lnTo>
                  <a:pt x="10113966" y="2055395"/>
                </a:lnTo>
                <a:lnTo>
                  <a:pt x="10116813" y="2039364"/>
                </a:lnTo>
                <a:close/>
                <a:moveTo>
                  <a:pt x="10075664" y="2038958"/>
                </a:moveTo>
                <a:lnTo>
                  <a:pt x="10071702" y="2039673"/>
                </a:lnTo>
                <a:cubicBezTo>
                  <a:pt x="10065616" y="2042453"/>
                  <a:pt x="10060301" y="2047235"/>
                  <a:pt x="10057127" y="2055174"/>
                </a:cubicBezTo>
                <a:lnTo>
                  <a:pt x="10057079" y="2055706"/>
                </a:lnTo>
                <a:lnTo>
                  <a:pt x="10057127" y="2055175"/>
                </a:lnTo>
                <a:cubicBezTo>
                  <a:pt x="10060301" y="2047236"/>
                  <a:pt x="10065616" y="2042454"/>
                  <a:pt x="10071702" y="2039674"/>
                </a:cubicBezTo>
                <a:lnTo>
                  <a:pt x="10075664" y="2038959"/>
                </a:lnTo>
                <a:close/>
                <a:moveTo>
                  <a:pt x="2036492" y="2038161"/>
                </a:moveTo>
                <a:cubicBezTo>
                  <a:pt x="2046404" y="2099789"/>
                  <a:pt x="2077144" y="2104690"/>
                  <a:pt x="2092512" y="2107140"/>
                </a:cubicBezTo>
                <a:lnTo>
                  <a:pt x="2092524" y="2107128"/>
                </a:lnTo>
                <a:lnTo>
                  <a:pt x="2078740" y="2103996"/>
                </a:lnTo>
                <a:cubicBezTo>
                  <a:pt x="2068344" y="2100462"/>
                  <a:pt x="2056370" y="2092923"/>
                  <a:pt x="2047336" y="2074595"/>
                </a:cubicBezTo>
                <a:lnTo>
                  <a:pt x="2036712" y="2038667"/>
                </a:lnTo>
                <a:close/>
                <a:moveTo>
                  <a:pt x="2394898" y="2036188"/>
                </a:moveTo>
                <a:cubicBezTo>
                  <a:pt x="2382240" y="2036046"/>
                  <a:pt x="2367318" y="2039296"/>
                  <a:pt x="2360978" y="2055174"/>
                </a:cubicBezTo>
                <a:lnTo>
                  <a:pt x="2359266" y="2089602"/>
                </a:lnTo>
                <a:lnTo>
                  <a:pt x="2359342" y="2089614"/>
                </a:lnTo>
                <a:cubicBezTo>
                  <a:pt x="2354386" y="2058802"/>
                  <a:pt x="2363435" y="2045233"/>
                  <a:pt x="2375646" y="2039674"/>
                </a:cubicBezTo>
                <a:lnTo>
                  <a:pt x="2394950" y="2036193"/>
                </a:lnTo>
                <a:close/>
                <a:moveTo>
                  <a:pt x="10302844" y="2034829"/>
                </a:moveTo>
                <a:lnTo>
                  <a:pt x="10302810" y="2034854"/>
                </a:lnTo>
                <a:lnTo>
                  <a:pt x="10300993" y="2050840"/>
                </a:lnTo>
                <a:lnTo>
                  <a:pt x="10299356" y="2065227"/>
                </a:lnTo>
                <a:lnTo>
                  <a:pt x="10299356" y="2065228"/>
                </a:lnTo>
                <a:lnTo>
                  <a:pt x="10300993" y="2050840"/>
                </a:lnTo>
                <a:lnTo>
                  <a:pt x="10302810" y="2034855"/>
                </a:lnTo>
                <a:lnTo>
                  <a:pt x="10302844" y="2034830"/>
                </a:lnTo>
                <a:close/>
                <a:moveTo>
                  <a:pt x="12711820" y="2032722"/>
                </a:moveTo>
                <a:lnTo>
                  <a:pt x="12705302" y="2066394"/>
                </a:lnTo>
                <a:cubicBezTo>
                  <a:pt x="12702132" y="2074332"/>
                  <a:pt x="12697776" y="2079266"/>
                  <a:pt x="12691672" y="2082045"/>
                </a:cubicBezTo>
                <a:lnTo>
                  <a:pt x="12685808" y="2082707"/>
                </a:lnTo>
                <a:lnTo>
                  <a:pt x="12685808" y="2082708"/>
                </a:lnTo>
                <a:lnTo>
                  <a:pt x="12685808" y="2082708"/>
                </a:lnTo>
                <a:lnTo>
                  <a:pt x="12685808" y="2082707"/>
                </a:lnTo>
                <a:lnTo>
                  <a:pt x="12691674" y="2082045"/>
                </a:lnTo>
                <a:lnTo>
                  <a:pt x="12705302" y="2066395"/>
                </a:lnTo>
                <a:cubicBezTo>
                  <a:pt x="12708472" y="2058457"/>
                  <a:pt x="12710456" y="2047515"/>
                  <a:pt x="12711820" y="2032722"/>
                </a:cubicBezTo>
                <a:close/>
                <a:moveTo>
                  <a:pt x="10272072" y="2029930"/>
                </a:moveTo>
                <a:lnTo>
                  <a:pt x="10272109" y="2030044"/>
                </a:lnTo>
                <a:lnTo>
                  <a:pt x="10271848" y="2037779"/>
                </a:lnTo>
                <a:lnTo>
                  <a:pt x="10266875" y="2044930"/>
                </a:lnTo>
                <a:lnTo>
                  <a:pt x="10266734" y="2045132"/>
                </a:lnTo>
                <a:lnTo>
                  <a:pt x="10266716" y="2045160"/>
                </a:lnTo>
                <a:lnTo>
                  <a:pt x="10266372" y="2045613"/>
                </a:lnTo>
                <a:lnTo>
                  <a:pt x="10262408" y="2050895"/>
                </a:lnTo>
                <a:lnTo>
                  <a:pt x="10262408" y="2050896"/>
                </a:lnTo>
                <a:lnTo>
                  <a:pt x="10266372" y="2045613"/>
                </a:lnTo>
                <a:lnTo>
                  <a:pt x="10266708" y="2045176"/>
                </a:lnTo>
                <a:lnTo>
                  <a:pt x="10266716" y="2045160"/>
                </a:lnTo>
                <a:lnTo>
                  <a:pt x="10266727" y="2045147"/>
                </a:lnTo>
                <a:lnTo>
                  <a:pt x="10266734" y="2045132"/>
                </a:lnTo>
                <a:lnTo>
                  <a:pt x="10266875" y="2044931"/>
                </a:lnTo>
                <a:lnTo>
                  <a:pt x="10271848" y="2037780"/>
                </a:lnTo>
                <a:lnTo>
                  <a:pt x="10271848" y="2037779"/>
                </a:lnTo>
                <a:lnTo>
                  <a:pt x="10271855" y="2037777"/>
                </a:lnTo>
                <a:lnTo>
                  <a:pt x="10272109" y="2030048"/>
                </a:lnTo>
                <a:lnTo>
                  <a:pt x="10272109" y="2030044"/>
                </a:lnTo>
                <a:lnTo>
                  <a:pt x="10272109" y="2030042"/>
                </a:lnTo>
                <a:close/>
                <a:moveTo>
                  <a:pt x="4985322" y="2027823"/>
                </a:moveTo>
                <a:lnTo>
                  <a:pt x="4985290" y="2027841"/>
                </a:lnTo>
                <a:lnTo>
                  <a:pt x="5000558" y="2030271"/>
                </a:lnTo>
                <a:lnTo>
                  <a:pt x="5015926" y="2032722"/>
                </a:lnTo>
                <a:lnTo>
                  <a:pt x="5009980" y="2063442"/>
                </a:lnTo>
                <a:lnTo>
                  <a:pt x="5007482" y="2068606"/>
                </a:lnTo>
                <a:lnTo>
                  <a:pt x="4997812" y="2079714"/>
                </a:lnTo>
                <a:lnTo>
                  <a:pt x="4993414" y="2082314"/>
                </a:lnTo>
                <a:lnTo>
                  <a:pt x="4971726" y="2084758"/>
                </a:lnTo>
                <a:lnTo>
                  <a:pt x="4971786" y="2084766"/>
                </a:lnTo>
                <a:lnTo>
                  <a:pt x="4972014" y="2084754"/>
                </a:lnTo>
                <a:lnTo>
                  <a:pt x="4993356" y="2082348"/>
                </a:lnTo>
                <a:lnTo>
                  <a:pt x="4993414" y="2082314"/>
                </a:lnTo>
                <a:lnTo>
                  <a:pt x="4993714" y="2082280"/>
                </a:lnTo>
                <a:lnTo>
                  <a:pt x="4997546" y="2080017"/>
                </a:lnTo>
                <a:lnTo>
                  <a:pt x="4997812" y="2079714"/>
                </a:lnTo>
                <a:lnTo>
                  <a:pt x="4998334" y="2079405"/>
                </a:lnTo>
                <a:lnTo>
                  <a:pt x="5007170" y="2069259"/>
                </a:lnTo>
                <a:lnTo>
                  <a:pt x="5007482" y="2068606"/>
                </a:lnTo>
                <a:lnTo>
                  <a:pt x="5008054" y="2067947"/>
                </a:lnTo>
                <a:lnTo>
                  <a:pt x="5009810" y="2064319"/>
                </a:lnTo>
                <a:lnTo>
                  <a:pt x="5009980" y="2063442"/>
                </a:lnTo>
                <a:lnTo>
                  <a:pt x="5010428" y="2062517"/>
                </a:lnTo>
                <a:lnTo>
                  <a:pt x="5015440" y="2036618"/>
                </a:lnTo>
                <a:lnTo>
                  <a:pt x="5016064" y="2032721"/>
                </a:lnTo>
                <a:lnTo>
                  <a:pt x="5000692" y="2030270"/>
                </a:lnTo>
                <a:close/>
                <a:moveTo>
                  <a:pt x="14359236" y="2027737"/>
                </a:moveTo>
                <a:lnTo>
                  <a:pt x="14305440" y="2108509"/>
                </a:lnTo>
                <a:lnTo>
                  <a:pt x="14295004" y="2080780"/>
                </a:lnTo>
                <a:lnTo>
                  <a:pt x="14280602" y="2102645"/>
                </a:lnTo>
                <a:cubicBezTo>
                  <a:pt x="14265232" y="2100195"/>
                  <a:pt x="14265232" y="2100195"/>
                  <a:pt x="14265232" y="2100195"/>
                </a:cubicBezTo>
                <a:cubicBezTo>
                  <a:pt x="14249864" y="2097745"/>
                  <a:pt x="14249864" y="2097745"/>
                  <a:pt x="14234488" y="2095296"/>
                </a:cubicBezTo>
                <a:cubicBezTo>
                  <a:pt x="14234488" y="2095296"/>
                  <a:pt x="14234488" y="2095296"/>
                  <a:pt x="14219124" y="2092846"/>
                </a:cubicBezTo>
                <a:cubicBezTo>
                  <a:pt x="14203752" y="2090394"/>
                  <a:pt x="14188384" y="2087947"/>
                  <a:pt x="14188384" y="2087947"/>
                </a:cubicBezTo>
                <a:cubicBezTo>
                  <a:pt x="14173012" y="2085497"/>
                  <a:pt x="14173012" y="2085497"/>
                  <a:pt x="14173012" y="2085497"/>
                </a:cubicBezTo>
                <a:lnTo>
                  <a:pt x="14170332" y="2068840"/>
                </a:lnTo>
                <a:lnTo>
                  <a:pt x="14173012" y="2085498"/>
                </a:lnTo>
                <a:cubicBezTo>
                  <a:pt x="14173012" y="2085498"/>
                  <a:pt x="14173012" y="2085498"/>
                  <a:pt x="14188384" y="2087948"/>
                </a:cubicBezTo>
                <a:cubicBezTo>
                  <a:pt x="14188384" y="2087948"/>
                  <a:pt x="14203752" y="2090395"/>
                  <a:pt x="14219124" y="2092847"/>
                </a:cubicBezTo>
                <a:cubicBezTo>
                  <a:pt x="14234488" y="2095297"/>
                  <a:pt x="14234488" y="2095297"/>
                  <a:pt x="14234488" y="2095297"/>
                </a:cubicBezTo>
                <a:cubicBezTo>
                  <a:pt x="14249864" y="2097746"/>
                  <a:pt x="14249864" y="2097746"/>
                  <a:pt x="14265232" y="2100196"/>
                </a:cubicBezTo>
                <a:cubicBezTo>
                  <a:pt x="14265232" y="2100196"/>
                  <a:pt x="14265232" y="2100196"/>
                  <a:pt x="14280602" y="2102646"/>
                </a:cubicBezTo>
                <a:lnTo>
                  <a:pt x="14295004" y="2080781"/>
                </a:lnTo>
                <a:lnTo>
                  <a:pt x="14305440" y="2108510"/>
                </a:lnTo>
                <a:lnTo>
                  <a:pt x="14359236" y="2027738"/>
                </a:lnTo>
                <a:close/>
                <a:moveTo>
                  <a:pt x="13798272" y="2026705"/>
                </a:moveTo>
                <a:cubicBezTo>
                  <a:pt x="13798210" y="2027398"/>
                  <a:pt x="13801340" y="2029128"/>
                  <a:pt x="13806008" y="2032027"/>
                </a:cubicBezTo>
                <a:lnTo>
                  <a:pt x="13813068" y="2037164"/>
                </a:lnTo>
                <a:lnTo>
                  <a:pt x="13813328" y="2037353"/>
                </a:lnTo>
                <a:lnTo>
                  <a:pt x="13813326" y="2037350"/>
                </a:lnTo>
                <a:lnTo>
                  <a:pt x="13813068" y="2037164"/>
                </a:lnTo>
                <a:lnTo>
                  <a:pt x="13806008" y="2032027"/>
                </a:lnTo>
                <a:lnTo>
                  <a:pt x="13798290" y="2026715"/>
                </a:lnTo>
                <a:lnTo>
                  <a:pt x="13798276" y="2026706"/>
                </a:lnTo>
                <a:close/>
                <a:moveTo>
                  <a:pt x="6102494" y="2026704"/>
                </a:moveTo>
                <a:lnTo>
                  <a:pt x="6102518" y="2026720"/>
                </a:lnTo>
                <a:lnTo>
                  <a:pt x="6123616" y="2029150"/>
                </a:lnTo>
                <a:lnTo>
                  <a:pt x="6123332" y="2029104"/>
                </a:lnTo>
                <a:close/>
                <a:moveTo>
                  <a:pt x="10241397" y="2025029"/>
                </a:moveTo>
                <a:lnTo>
                  <a:pt x="10241397" y="2025030"/>
                </a:lnTo>
                <a:lnTo>
                  <a:pt x="10272109" y="2029930"/>
                </a:lnTo>
                <a:lnTo>
                  <a:pt x="10272109" y="2029929"/>
                </a:lnTo>
                <a:close/>
                <a:moveTo>
                  <a:pt x="6467542" y="2023910"/>
                </a:moveTo>
                <a:lnTo>
                  <a:pt x="6467546" y="2023932"/>
                </a:lnTo>
                <a:lnTo>
                  <a:pt x="6482552" y="2026323"/>
                </a:lnTo>
                <a:cubicBezTo>
                  <a:pt x="6513296" y="2031225"/>
                  <a:pt x="6528662" y="2033676"/>
                  <a:pt x="6544030" y="2036126"/>
                </a:cubicBezTo>
                <a:lnTo>
                  <a:pt x="6605444" y="2045910"/>
                </a:lnTo>
                <a:lnTo>
                  <a:pt x="6605630" y="2045920"/>
                </a:lnTo>
                <a:cubicBezTo>
                  <a:pt x="6544164" y="2036127"/>
                  <a:pt x="6544164" y="2036127"/>
                  <a:pt x="6482684" y="2026323"/>
                </a:cubicBezTo>
                <a:close/>
                <a:moveTo>
                  <a:pt x="6467186" y="2023879"/>
                </a:moveTo>
                <a:lnTo>
                  <a:pt x="6455502" y="2054410"/>
                </a:lnTo>
                <a:lnTo>
                  <a:pt x="6453894" y="2057904"/>
                </a:lnTo>
                <a:lnTo>
                  <a:pt x="6446434" y="2070634"/>
                </a:lnTo>
                <a:lnTo>
                  <a:pt x="6444206" y="2073274"/>
                </a:lnTo>
                <a:lnTo>
                  <a:pt x="6433746" y="2077631"/>
                </a:lnTo>
                <a:lnTo>
                  <a:pt x="6433846" y="2077642"/>
                </a:lnTo>
                <a:lnTo>
                  <a:pt x="6434514" y="2077443"/>
                </a:lnTo>
                <a:lnTo>
                  <a:pt x="6444030" y="2073479"/>
                </a:lnTo>
                <a:lnTo>
                  <a:pt x="6444206" y="2073274"/>
                </a:lnTo>
                <a:lnTo>
                  <a:pt x="6444700" y="2073067"/>
                </a:lnTo>
                <a:lnTo>
                  <a:pt x="6445720" y="2071860"/>
                </a:lnTo>
                <a:lnTo>
                  <a:pt x="6446434" y="2070634"/>
                </a:lnTo>
                <a:lnTo>
                  <a:pt x="6447490" y="2069390"/>
                </a:lnTo>
                <a:lnTo>
                  <a:pt x="6452714" y="2060480"/>
                </a:lnTo>
                <a:lnTo>
                  <a:pt x="6453894" y="2057904"/>
                </a:lnTo>
                <a:lnTo>
                  <a:pt x="6454666" y="2056590"/>
                </a:lnTo>
                <a:lnTo>
                  <a:pt x="6455502" y="2054410"/>
                </a:lnTo>
                <a:lnTo>
                  <a:pt x="6457464" y="2050139"/>
                </a:lnTo>
                <a:lnTo>
                  <a:pt x="6467224" y="2024121"/>
                </a:lnTo>
                <a:close/>
                <a:moveTo>
                  <a:pt x="14163100" y="2023876"/>
                </a:moveTo>
                <a:cubicBezTo>
                  <a:pt x="14163100" y="2023876"/>
                  <a:pt x="14163100" y="2023876"/>
                  <a:pt x="14163256" y="2024839"/>
                </a:cubicBezTo>
                <a:lnTo>
                  <a:pt x="14163486" y="2026271"/>
                </a:lnTo>
                <a:lnTo>
                  <a:pt x="14163872" y="2028677"/>
                </a:lnTo>
                <a:lnTo>
                  <a:pt x="14163930" y="2029037"/>
                </a:lnTo>
                <a:lnTo>
                  <a:pt x="14164570" y="2033010"/>
                </a:lnTo>
                <a:lnTo>
                  <a:pt x="14164952" y="2035382"/>
                </a:lnTo>
                <a:lnTo>
                  <a:pt x="14163930" y="2029036"/>
                </a:lnTo>
                <a:lnTo>
                  <a:pt x="14163872" y="2028677"/>
                </a:lnTo>
                <a:lnTo>
                  <a:pt x="14163834" y="2028433"/>
                </a:lnTo>
                <a:lnTo>
                  <a:pt x="14163486" y="2026271"/>
                </a:lnTo>
                <a:lnTo>
                  <a:pt x="14163256" y="2024838"/>
                </a:lnTo>
                <a:close/>
                <a:moveTo>
                  <a:pt x="10364479" y="2022735"/>
                </a:moveTo>
                <a:lnTo>
                  <a:pt x="10364479" y="2022739"/>
                </a:lnTo>
                <a:lnTo>
                  <a:pt x="10365402" y="2030140"/>
                </a:lnTo>
                <a:lnTo>
                  <a:pt x="10368434" y="2032445"/>
                </a:lnTo>
                <a:lnTo>
                  <a:pt x="10368434" y="2032447"/>
                </a:lnTo>
                <a:lnTo>
                  <a:pt x="10388217" y="2047497"/>
                </a:lnTo>
                <a:lnTo>
                  <a:pt x="10410431" y="2051980"/>
                </a:lnTo>
                <a:lnTo>
                  <a:pt x="10410431" y="2051979"/>
                </a:lnTo>
                <a:lnTo>
                  <a:pt x="10388217" y="2047496"/>
                </a:lnTo>
                <a:lnTo>
                  <a:pt x="10368434" y="2032445"/>
                </a:lnTo>
                <a:lnTo>
                  <a:pt x="10368434" y="2032444"/>
                </a:lnTo>
                <a:lnTo>
                  <a:pt x="10365402" y="2030140"/>
                </a:lnTo>
                <a:close/>
                <a:moveTo>
                  <a:pt x="7169914" y="2015775"/>
                </a:moveTo>
                <a:lnTo>
                  <a:pt x="7169966" y="2015783"/>
                </a:lnTo>
                <a:lnTo>
                  <a:pt x="7179018" y="2016303"/>
                </a:lnTo>
                <a:lnTo>
                  <a:pt x="7179024" y="2016299"/>
                </a:lnTo>
                <a:close/>
                <a:moveTo>
                  <a:pt x="14865688" y="2015774"/>
                </a:moveTo>
                <a:lnTo>
                  <a:pt x="14872756" y="2016901"/>
                </a:lnTo>
                <a:lnTo>
                  <a:pt x="14877212" y="2017611"/>
                </a:lnTo>
                <a:cubicBezTo>
                  <a:pt x="14881056" y="2018224"/>
                  <a:pt x="14888740" y="2019449"/>
                  <a:pt x="14911798" y="2023124"/>
                </a:cubicBezTo>
                <a:lnTo>
                  <a:pt x="14912722" y="2057985"/>
                </a:lnTo>
                <a:cubicBezTo>
                  <a:pt x="14914210" y="2049778"/>
                  <a:pt x="14914272" y="2038530"/>
                  <a:pt x="14911798" y="2023123"/>
                </a:cubicBezTo>
                <a:cubicBezTo>
                  <a:pt x="14888740" y="2019448"/>
                  <a:pt x="14881056" y="2018223"/>
                  <a:pt x="14877212" y="2017610"/>
                </a:cubicBezTo>
                <a:lnTo>
                  <a:pt x="14865696" y="2015775"/>
                </a:lnTo>
                <a:lnTo>
                  <a:pt x="14865688" y="2015774"/>
                </a:lnTo>
                <a:close/>
                <a:moveTo>
                  <a:pt x="5562866" y="2013638"/>
                </a:moveTo>
                <a:lnTo>
                  <a:pt x="5585132" y="2033382"/>
                </a:lnTo>
                <a:cubicBezTo>
                  <a:pt x="5594054" y="2042310"/>
                  <a:pt x="5602978" y="2051238"/>
                  <a:pt x="5613512" y="2058546"/>
                </a:cubicBezTo>
                <a:lnTo>
                  <a:pt x="5651482" y="2073960"/>
                </a:lnTo>
                <a:lnTo>
                  <a:pt x="5651624" y="2073982"/>
                </a:lnTo>
                <a:lnTo>
                  <a:pt x="5651642" y="2073974"/>
                </a:lnTo>
                <a:lnTo>
                  <a:pt x="5613638" y="2058545"/>
                </a:lnTo>
                <a:lnTo>
                  <a:pt x="5607830" y="2053234"/>
                </a:lnTo>
                <a:lnTo>
                  <a:pt x="5585434" y="2033382"/>
                </a:lnTo>
                <a:lnTo>
                  <a:pt x="5564748" y="2015039"/>
                </a:lnTo>
                <a:close/>
                <a:moveTo>
                  <a:pt x="18364860" y="2010594"/>
                </a:moveTo>
                <a:cubicBezTo>
                  <a:pt x="18377704" y="2046577"/>
                  <a:pt x="18376888" y="2082793"/>
                  <a:pt x="18346288" y="2108669"/>
                </a:cubicBezTo>
                <a:cubicBezTo>
                  <a:pt x="18330152" y="2098080"/>
                  <a:pt x="18316908" y="2080213"/>
                  <a:pt x="18304064" y="2044231"/>
                </a:cubicBezTo>
                <a:cubicBezTo>
                  <a:pt x="18329288" y="2014828"/>
                  <a:pt x="18345832" y="2007299"/>
                  <a:pt x="18364860" y="2010594"/>
                </a:cubicBezTo>
                <a:close/>
                <a:moveTo>
                  <a:pt x="10668926" y="2010593"/>
                </a:moveTo>
                <a:lnTo>
                  <a:pt x="10668863" y="2010603"/>
                </a:lnTo>
                <a:lnTo>
                  <a:pt x="10668863" y="2010604"/>
                </a:lnTo>
                <a:lnTo>
                  <a:pt x="10668926" y="2010594"/>
                </a:lnTo>
                <a:lnTo>
                  <a:pt x="10675932" y="2063421"/>
                </a:lnTo>
                <a:cubicBezTo>
                  <a:pt x="10678353" y="2046634"/>
                  <a:pt x="10675348" y="2028585"/>
                  <a:pt x="10668926" y="2010593"/>
                </a:cubicBezTo>
                <a:close/>
                <a:moveTo>
                  <a:pt x="14882380" y="2009261"/>
                </a:moveTo>
                <a:lnTo>
                  <a:pt x="14865686" y="2015773"/>
                </a:lnTo>
                <a:lnTo>
                  <a:pt x="14865686" y="2015774"/>
                </a:lnTo>
                <a:lnTo>
                  <a:pt x="14865688" y="2015773"/>
                </a:lnTo>
                <a:lnTo>
                  <a:pt x="14882380" y="2009262"/>
                </a:lnTo>
                <a:close/>
                <a:moveTo>
                  <a:pt x="6375088" y="2009173"/>
                </a:moveTo>
                <a:lnTo>
                  <a:pt x="6375202" y="2009213"/>
                </a:lnTo>
                <a:lnTo>
                  <a:pt x="6424926" y="2017135"/>
                </a:lnTo>
                <a:cubicBezTo>
                  <a:pt x="6436444" y="2018973"/>
                  <a:pt x="6444132" y="2020198"/>
                  <a:pt x="6451820" y="2021424"/>
                </a:cubicBezTo>
                <a:lnTo>
                  <a:pt x="6467186" y="2023876"/>
                </a:lnTo>
                <a:lnTo>
                  <a:pt x="6467186" y="2023875"/>
                </a:lnTo>
                <a:lnTo>
                  <a:pt x="6467310" y="2023895"/>
                </a:lnTo>
                <a:lnTo>
                  <a:pt x="6467318" y="2023875"/>
                </a:lnTo>
                <a:lnTo>
                  <a:pt x="6467324" y="2023897"/>
                </a:lnTo>
                <a:lnTo>
                  <a:pt x="6467520" y="2023928"/>
                </a:lnTo>
                <a:lnTo>
                  <a:pt x="6467526" y="2023908"/>
                </a:lnTo>
                <a:lnTo>
                  <a:pt x="6467318" y="2023875"/>
                </a:lnTo>
                <a:cubicBezTo>
                  <a:pt x="6451954" y="2021423"/>
                  <a:pt x="6451954" y="2021423"/>
                  <a:pt x="6451954" y="2021423"/>
                </a:cubicBezTo>
                <a:cubicBezTo>
                  <a:pt x="6436578" y="2018971"/>
                  <a:pt x="6421218" y="2016521"/>
                  <a:pt x="6375088" y="2009173"/>
                </a:cubicBezTo>
                <a:close/>
                <a:moveTo>
                  <a:pt x="6749460" y="2008799"/>
                </a:moveTo>
                <a:lnTo>
                  <a:pt x="6749460" y="2008820"/>
                </a:lnTo>
                <a:lnTo>
                  <a:pt x="6795438" y="2016147"/>
                </a:lnTo>
                <a:cubicBezTo>
                  <a:pt x="6841540" y="2023498"/>
                  <a:pt x="6856916" y="2025949"/>
                  <a:pt x="6903024" y="2033298"/>
                </a:cubicBezTo>
                <a:cubicBezTo>
                  <a:pt x="6903024" y="2033298"/>
                  <a:pt x="6933766" y="2038198"/>
                  <a:pt x="6949140" y="2040650"/>
                </a:cubicBezTo>
                <a:cubicBezTo>
                  <a:pt x="6964499" y="2043097"/>
                  <a:pt x="6964499" y="2043097"/>
                  <a:pt x="6979880" y="2045549"/>
                </a:cubicBezTo>
                <a:cubicBezTo>
                  <a:pt x="6979880" y="2045549"/>
                  <a:pt x="6995246" y="2048001"/>
                  <a:pt x="7010620" y="2050450"/>
                </a:cubicBezTo>
                <a:cubicBezTo>
                  <a:pt x="7018305" y="2051672"/>
                  <a:pt x="7033674" y="2054122"/>
                  <a:pt x="7045200" y="2055962"/>
                </a:cubicBezTo>
                <a:lnTo>
                  <a:pt x="7055724" y="2057639"/>
                </a:lnTo>
                <a:lnTo>
                  <a:pt x="7056846" y="2057799"/>
                </a:lnTo>
                <a:lnTo>
                  <a:pt x="7045316" y="2055962"/>
                </a:lnTo>
                <a:cubicBezTo>
                  <a:pt x="7033794" y="2054122"/>
                  <a:pt x="7018424" y="2051672"/>
                  <a:pt x="7010740" y="2050450"/>
                </a:cubicBezTo>
                <a:cubicBezTo>
                  <a:pt x="6995369" y="2048001"/>
                  <a:pt x="6980006" y="2045549"/>
                  <a:pt x="6980006" y="2045549"/>
                </a:cubicBezTo>
                <a:cubicBezTo>
                  <a:pt x="6964632" y="2043097"/>
                  <a:pt x="6964632" y="2043097"/>
                  <a:pt x="6949248" y="2040650"/>
                </a:cubicBezTo>
                <a:cubicBezTo>
                  <a:pt x="6933896" y="2038198"/>
                  <a:pt x="6903146" y="2033298"/>
                  <a:pt x="6903146" y="2033298"/>
                </a:cubicBezTo>
                <a:cubicBezTo>
                  <a:pt x="6857046" y="2025949"/>
                  <a:pt x="6841670" y="2023498"/>
                  <a:pt x="6795566" y="2016147"/>
                </a:cubicBezTo>
                <a:cubicBezTo>
                  <a:pt x="6780196" y="2013698"/>
                  <a:pt x="6764828" y="2011251"/>
                  <a:pt x="6749460" y="2008799"/>
                </a:cubicBezTo>
                <a:close/>
                <a:moveTo>
                  <a:pt x="4846990" y="2005771"/>
                </a:moveTo>
                <a:lnTo>
                  <a:pt x="4846914" y="2005801"/>
                </a:lnTo>
                <a:lnTo>
                  <a:pt x="4875304" y="2019687"/>
                </a:lnTo>
                <a:cubicBezTo>
                  <a:pt x="4890610" y="2033386"/>
                  <a:pt x="4899474" y="2053562"/>
                  <a:pt x="4907096" y="2066035"/>
                </a:cubicBezTo>
                <a:lnTo>
                  <a:pt x="4918226" y="2077170"/>
                </a:lnTo>
                <a:lnTo>
                  <a:pt x="4918384" y="2077195"/>
                </a:lnTo>
                <a:cubicBezTo>
                  <a:pt x="4903014" y="2074745"/>
                  <a:pt x="4893102" y="2013121"/>
                  <a:pt x="4846990" y="2005771"/>
                </a:cubicBezTo>
                <a:close/>
                <a:moveTo>
                  <a:pt x="5969908" y="2004644"/>
                </a:moveTo>
                <a:cubicBezTo>
                  <a:pt x="5978830" y="2013572"/>
                  <a:pt x="5984714" y="2021078"/>
                  <a:pt x="5988216" y="2027383"/>
                </a:cubicBezTo>
                <a:lnTo>
                  <a:pt x="5988518" y="2028570"/>
                </a:lnTo>
                <a:lnTo>
                  <a:pt x="5991156" y="2043713"/>
                </a:lnTo>
                <a:lnTo>
                  <a:pt x="5974814" y="2056129"/>
                </a:lnTo>
                <a:lnTo>
                  <a:pt x="5943138" y="2059438"/>
                </a:lnTo>
                <a:lnTo>
                  <a:pt x="5942972" y="2059448"/>
                </a:lnTo>
                <a:lnTo>
                  <a:pt x="5943014" y="2059451"/>
                </a:lnTo>
                <a:lnTo>
                  <a:pt x="5943138" y="2059438"/>
                </a:lnTo>
                <a:lnTo>
                  <a:pt x="5943876" y="2059394"/>
                </a:lnTo>
                <a:lnTo>
                  <a:pt x="5974764" y="2056167"/>
                </a:lnTo>
                <a:lnTo>
                  <a:pt x="5974814" y="2056129"/>
                </a:lnTo>
                <a:lnTo>
                  <a:pt x="5975176" y="2056091"/>
                </a:lnTo>
                <a:lnTo>
                  <a:pt x="5991194" y="2043923"/>
                </a:lnTo>
                <a:lnTo>
                  <a:pt x="5991156" y="2043713"/>
                </a:lnTo>
                <a:lnTo>
                  <a:pt x="5991436" y="2043498"/>
                </a:lnTo>
                <a:lnTo>
                  <a:pt x="5989510" y="2032423"/>
                </a:lnTo>
                <a:lnTo>
                  <a:pt x="5988518" y="2028570"/>
                </a:lnTo>
                <a:lnTo>
                  <a:pt x="5988318" y="2027382"/>
                </a:lnTo>
                <a:lnTo>
                  <a:pt x="5970028" y="2004662"/>
                </a:lnTo>
                <a:close/>
                <a:moveTo>
                  <a:pt x="11440048" y="2001390"/>
                </a:moveTo>
                <a:lnTo>
                  <a:pt x="11419842" y="2006885"/>
                </a:lnTo>
                <a:lnTo>
                  <a:pt x="11440048" y="2001391"/>
                </a:lnTo>
                <a:close/>
                <a:moveTo>
                  <a:pt x="10635313" y="2000976"/>
                </a:moveTo>
                <a:lnTo>
                  <a:pt x="10635333" y="2000978"/>
                </a:lnTo>
                <a:lnTo>
                  <a:pt x="10635336" y="2000978"/>
                </a:lnTo>
                <a:close/>
                <a:moveTo>
                  <a:pt x="20344212" y="2000839"/>
                </a:moveTo>
                <a:cubicBezTo>
                  <a:pt x="20396924" y="2058088"/>
                  <a:pt x="20403164" y="2178607"/>
                  <a:pt x="20375400" y="2225639"/>
                </a:cubicBezTo>
                <a:cubicBezTo>
                  <a:pt x="20322692" y="2168388"/>
                  <a:pt x="20328352" y="2054695"/>
                  <a:pt x="20344212" y="2000839"/>
                </a:cubicBezTo>
                <a:close/>
                <a:moveTo>
                  <a:pt x="10243710" y="1999537"/>
                </a:moveTo>
                <a:lnTo>
                  <a:pt x="10241349" y="2025029"/>
                </a:lnTo>
                <a:lnTo>
                  <a:pt x="10243710" y="1999538"/>
                </a:lnTo>
                <a:lnTo>
                  <a:pt x="10243741" y="1999543"/>
                </a:lnTo>
                <a:lnTo>
                  <a:pt x="10243741" y="1999542"/>
                </a:lnTo>
                <a:close/>
                <a:moveTo>
                  <a:pt x="17752872" y="1995630"/>
                </a:moveTo>
                <a:lnTo>
                  <a:pt x="17752872" y="1995631"/>
                </a:lnTo>
                <a:lnTo>
                  <a:pt x="17752876" y="1995634"/>
                </a:lnTo>
                <a:lnTo>
                  <a:pt x="17766460" y="2006434"/>
                </a:lnTo>
                <a:lnTo>
                  <a:pt x="17768432" y="2012027"/>
                </a:lnTo>
                <a:lnTo>
                  <a:pt x="17770772" y="2025634"/>
                </a:lnTo>
                <a:lnTo>
                  <a:pt x="17772040" y="2049330"/>
                </a:lnTo>
                <a:lnTo>
                  <a:pt x="17772044" y="2049348"/>
                </a:lnTo>
                <a:lnTo>
                  <a:pt x="17776432" y="2056786"/>
                </a:lnTo>
                <a:lnTo>
                  <a:pt x="17778152" y="2059703"/>
                </a:lnTo>
                <a:lnTo>
                  <a:pt x="17772044" y="2049348"/>
                </a:lnTo>
                <a:lnTo>
                  <a:pt x="17772044" y="2049347"/>
                </a:lnTo>
                <a:lnTo>
                  <a:pt x="17772040" y="2049330"/>
                </a:lnTo>
                <a:lnTo>
                  <a:pt x="17771276" y="2028585"/>
                </a:lnTo>
                <a:lnTo>
                  <a:pt x="17770772" y="2025634"/>
                </a:lnTo>
                <a:lnTo>
                  <a:pt x="17770328" y="2017411"/>
                </a:lnTo>
                <a:lnTo>
                  <a:pt x="17768432" y="2012027"/>
                </a:lnTo>
                <a:lnTo>
                  <a:pt x="17767632" y="2007364"/>
                </a:lnTo>
                <a:lnTo>
                  <a:pt x="17766460" y="2006434"/>
                </a:lnTo>
                <a:lnTo>
                  <a:pt x="17765304" y="2003153"/>
                </a:lnTo>
                <a:lnTo>
                  <a:pt x="17752876" y="1995634"/>
                </a:lnTo>
                <a:close/>
                <a:moveTo>
                  <a:pt x="7118037" y="1994219"/>
                </a:moveTo>
                <a:lnTo>
                  <a:pt x="7112852" y="1999193"/>
                </a:lnTo>
                <a:cubicBezTo>
                  <a:pt x="7104828" y="2001665"/>
                  <a:pt x="7097950" y="2002442"/>
                  <a:pt x="7094016" y="2002753"/>
                </a:cubicBezTo>
                <a:lnTo>
                  <a:pt x="7092982" y="2003513"/>
                </a:lnTo>
                <a:lnTo>
                  <a:pt x="7093066" y="2003525"/>
                </a:lnTo>
                <a:cubicBezTo>
                  <a:pt x="7085362" y="2002298"/>
                  <a:pt x="7096906" y="2004136"/>
                  <a:pt x="7112940" y="1999192"/>
                </a:cubicBezTo>
                <a:lnTo>
                  <a:pt x="7118012" y="1994329"/>
                </a:lnTo>
                <a:close/>
                <a:moveTo>
                  <a:pt x="2508514" y="1993316"/>
                </a:moveTo>
                <a:cubicBezTo>
                  <a:pt x="2498100" y="2021678"/>
                  <a:pt x="2492890" y="2035859"/>
                  <a:pt x="2488366" y="2042643"/>
                </a:cubicBezTo>
                <a:lnTo>
                  <a:pt x="2481529" y="2048116"/>
                </a:lnTo>
                <a:lnTo>
                  <a:pt x="2481602" y="2048120"/>
                </a:lnTo>
                <a:cubicBezTo>
                  <a:pt x="2486576" y="2047037"/>
                  <a:pt x="2489970" y="2041948"/>
                  <a:pt x="2496310" y="2026071"/>
                </a:cubicBezTo>
                <a:lnTo>
                  <a:pt x="2508590" y="1993328"/>
                </a:lnTo>
                <a:close/>
                <a:moveTo>
                  <a:pt x="5518828" y="1992770"/>
                </a:moveTo>
                <a:lnTo>
                  <a:pt x="5518802" y="1992814"/>
                </a:lnTo>
                <a:lnTo>
                  <a:pt x="5554166" y="2007171"/>
                </a:lnTo>
                <a:lnTo>
                  <a:pt x="5553802" y="2006896"/>
                </a:lnTo>
                <a:lnTo>
                  <a:pt x="5519984" y="1993169"/>
                </a:lnTo>
                <a:close/>
                <a:moveTo>
                  <a:pt x="20192152" y="1991212"/>
                </a:moveTo>
                <a:cubicBezTo>
                  <a:pt x="20192276" y="2049667"/>
                  <a:pt x="20165056" y="2056087"/>
                  <a:pt x="20140324" y="2067241"/>
                </a:cubicBezTo>
                <a:cubicBezTo>
                  <a:pt x="20137804" y="2047897"/>
                  <a:pt x="20148712" y="2010434"/>
                  <a:pt x="20168956" y="1996187"/>
                </a:cubicBezTo>
                <a:cubicBezTo>
                  <a:pt x="20175700" y="1991437"/>
                  <a:pt x="20183488" y="1989272"/>
                  <a:pt x="20192152" y="1991212"/>
                </a:cubicBezTo>
                <a:close/>
                <a:moveTo>
                  <a:pt x="10555337" y="1989167"/>
                </a:moveTo>
                <a:lnTo>
                  <a:pt x="10552271" y="2004226"/>
                </a:lnTo>
                <a:lnTo>
                  <a:pt x="10536087" y="2009268"/>
                </a:lnTo>
                <a:lnTo>
                  <a:pt x="10552271" y="2004227"/>
                </a:lnTo>
                <a:lnTo>
                  <a:pt x="10555337" y="1989168"/>
                </a:lnTo>
                <a:lnTo>
                  <a:pt x="10555369" y="1989174"/>
                </a:lnTo>
                <a:lnTo>
                  <a:pt x="10555369" y="1989173"/>
                </a:lnTo>
                <a:close/>
                <a:moveTo>
                  <a:pt x="6236794" y="1987125"/>
                </a:moveTo>
                <a:lnTo>
                  <a:pt x="6236794" y="1987148"/>
                </a:lnTo>
                <a:lnTo>
                  <a:pt x="6282762" y="1994475"/>
                </a:lnTo>
                <a:lnTo>
                  <a:pt x="6286296" y="1997487"/>
                </a:lnTo>
                <a:lnTo>
                  <a:pt x="6288382" y="2000744"/>
                </a:lnTo>
                <a:lnTo>
                  <a:pt x="6290270" y="2005027"/>
                </a:lnTo>
                <a:lnTo>
                  <a:pt x="6292746" y="2017464"/>
                </a:lnTo>
                <a:lnTo>
                  <a:pt x="6293422" y="2021507"/>
                </a:lnTo>
                <a:lnTo>
                  <a:pt x="6292670" y="2056077"/>
                </a:lnTo>
                <a:lnTo>
                  <a:pt x="6292802" y="2056098"/>
                </a:lnTo>
                <a:cubicBezTo>
                  <a:pt x="6294160" y="2041305"/>
                  <a:pt x="6294224" y="2030057"/>
                  <a:pt x="6293550" y="2021506"/>
                </a:cubicBezTo>
                <a:lnTo>
                  <a:pt x="6292746" y="2017464"/>
                </a:lnTo>
                <a:lnTo>
                  <a:pt x="6290928" y="2006588"/>
                </a:lnTo>
                <a:lnTo>
                  <a:pt x="6290900" y="2006445"/>
                </a:lnTo>
                <a:lnTo>
                  <a:pt x="6290270" y="2005027"/>
                </a:lnTo>
                <a:lnTo>
                  <a:pt x="6289986" y="2003595"/>
                </a:lnTo>
                <a:lnTo>
                  <a:pt x="6289500" y="2002489"/>
                </a:lnTo>
                <a:lnTo>
                  <a:pt x="6288382" y="2000744"/>
                </a:lnTo>
                <a:lnTo>
                  <a:pt x="6287616" y="1999004"/>
                </a:lnTo>
                <a:lnTo>
                  <a:pt x="6287060" y="1998135"/>
                </a:lnTo>
                <a:lnTo>
                  <a:pt x="6286296" y="1997487"/>
                </a:lnTo>
                <a:lnTo>
                  <a:pt x="6285870" y="1996821"/>
                </a:lnTo>
                <a:lnTo>
                  <a:pt x="6283556" y="1994849"/>
                </a:lnTo>
                <a:lnTo>
                  <a:pt x="6282890" y="1994474"/>
                </a:lnTo>
                <a:lnTo>
                  <a:pt x="6282948" y="1994448"/>
                </a:lnTo>
                <a:lnTo>
                  <a:pt x="6282894" y="1994440"/>
                </a:lnTo>
                <a:lnTo>
                  <a:pt x="6282890" y="1994474"/>
                </a:lnTo>
                <a:lnTo>
                  <a:pt x="6282820" y="1994463"/>
                </a:lnTo>
                <a:lnTo>
                  <a:pt x="6282792" y="1994475"/>
                </a:lnTo>
                <a:lnTo>
                  <a:pt x="6282792" y="1994459"/>
                </a:lnTo>
                <a:close/>
                <a:moveTo>
                  <a:pt x="11684412" y="1986607"/>
                </a:moveTo>
                <a:lnTo>
                  <a:pt x="11686522" y="1989333"/>
                </a:lnTo>
                <a:lnTo>
                  <a:pt x="11686534" y="1989368"/>
                </a:lnTo>
                <a:lnTo>
                  <a:pt x="11686550" y="1989370"/>
                </a:lnTo>
                <a:lnTo>
                  <a:pt x="11686522" y="1989333"/>
                </a:lnTo>
                <a:lnTo>
                  <a:pt x="11686522" y="1989331"/>
                </a:lnTo>
                <a:close/>
                <a:moveTo>
                  <a:pt x="12794128" y="1985794"/>
                </a:moveTo>
                <a:cubicBezTo>
                  <a:pt x="12797972" y="1986407"/>
                  <a:pt x="12801474" y="1990719"/>
                  <a:pt x="12804084" y="1996764"/>
                </a:cubicBezTo>
                <a:lnTo>
                  <a:pt x="12806668" y="2008742"/>
                </a:lnTo>
                <a:lnTo>
                  <a:pt x="12804084" y="1996763"/>
                </a:lnTo>
                <a:lnTo>
                  <a:pt x="12794132" y="1985794"/>
                </a:lnTo>
                <a:close/>
                <a:moveTo>
                  <a:pt x="5098370" y="1985793"/>
                </a:moveTo>
                <a:lnTo>
                  <a:pt x="5098394" y="1985818"/>
                </a:lnTo>
                <a:lnTo>
                  <a:pt x="5143396" y="1992992"/>
                </a:lnTo>
                <a:cubicBezTo>
                  <a:pt x="5154924" y="1994830"/>
                  <a:pt x="5163570" y="1996208"/>
                  <a:pt x="5171256" y="1997433"/>
                </a:cubicBezTo>
                <a:lnTo>
                  <a:pt x="5190468" y="2000497"/>
                </a:lnTo>
                <a:lnTo>
                  <a:pt x="5221206" y="2005393"/>
                </a:lnTo>
                <a:cubicBezTo>
                  <a:pt x="5236578" y="2007846"/>
                  <a:pt x="5251950" y="2010295"/>
                  <a:pt x="5282688" y="2015193"/>
                </a:cubicBezTo>
                <a:cubicBezTo>
                  <a:pt x="5282688" y="2015193"/>
                  <a:pt x="5298062" y="2017646"/>
                  <a:pt x="5298062" y="2017646"/>
                </a:cubicBezTo>
                <a:cubicBezTo>
                  <a:pt x="5313426" y="2020096"/>
                  <a:pt x="5313426" y="2020096"/>
                  <a:pt x="5313426" y="2020096"/>
                </a:cubicBezTo>
                <a:cubicBezTo>
                  <a:pt x="5328800" y="2022545"/>
                  <a:pt x="5313426" y="2020096"/>
                  <a:pt x="5359540" y="2027444"/>
                </a:cubicBezTo>
                <a:cubicBezTo>
                  <a:pt x="5421020" y="2037245"/>
                  <a:pt x="5482496" y="2047045"/>
                  <a:pt x="5513234" y="2051944"/>
                </a:cubicBezTo>
                <a:lnTo>
                  <a:pt x="5512990" y="2051884"/>
                </a:lnTo>
                <a:lnTo>
                  <a:pt x="5448042" y="2041531"/>
                </a:lnTo>
                <a:cubicBezTo>
                  <a:pt x="5421146" y="2037244"/>
                  <a:pt x="5390410" y="2032344"/>
                  <a:pt x="5359672" y="2027443"/>
                </a:cubicBezTo>
                <a:cubicBezTo>
                  <a:pt x="5313560" y="2020095"/>
                  <a:pt x="5328930" y="2022544"/>
                  <a:pt x="5313560" y="2020095"/>
                </a:cubicBezTo>
                <a:cubicBezTo>
                  <a:pt x="5313560" y="2020095"/>
                  <a:pt x="5313560" y="2020095"/>
                  <a:pt x="5298192" y="2017645"/>
                </a:cubicBezTo>
                <a:cubicBezTo>
                  <a:pt x="5298192" y="2017645"/>
                  <a:pt x="5282820" y="2015192"/>
                  <a:pt x="5282820" y="2015192"/>
                </a:cubicBezTo>
                <a:cubicBezTo>
                  <a:pt x="5252076" y="2010294"/>
                  <a:pt x="5236704" y="2007845"/>
                  <a:pt x="5221338" y="2005392"/>
                </a:cubicBezTo>
                <a:lnTo>
                  <a:pt x="5190600" y="2000496"/>
                </a:lnTo>
                <a:lnTo>
                  <a:pt x="5190602" y="2000472"/>
                </a:lnTo>
                <a:lnTo>
                  <a:pt x="5190578" y="2000468"/>
                </a:lnTo>
                <a:lnTo>
                  <a:pt x="5190600" y="2000496"/>
                </a:lnTo>
                <a:lnTo>
                  <a:pt x="5190478" y="2000477"/>
                </a:lnTo>
                <a:lnTo>
                  <a:pt x="5190478" y="2000496"/>
                </a:lnTo>
                <a:lnTo>
                  <a:pt x="5190456" y="2000473"/>
                </a:lnTo>
                <a:lnTo>
                  <a:pt x="5171386" y="1997432"/>
                </a:lnTo>
                <a:cubicBezTo>
                  <a:pt x="5156014" y="1994981"/>
                  <a:pt x="5136804" y="1991920"/>
                  <a:pt x="5098370" y="1985793"/>
                </a:cubicBezTo>
                <a:close/>
                <a:moveTo>
                  <a:pt x="7733984" y="1985627"/>
                </a:moveTo>
                <a:cubicBezTo>
                  <a:pt x="7733984" y="1985627"/>
                  <a:pt x="7733984" y="1985627"/>
                  <a:pt x="7749362" y="1988076"/>
                </a:cubicBezTo>
                <a:lnTo>
                  <a:pt x="7764736" y="1990526"/>
                </a:lnTo>
                <a:cubicBezTo>
                  <a:pt x="7764736" y="1990526"/>
                  <a:pt x="7780106" y="1992977"/>
                  <a:pt x="7780106" y="1992977"/>
                </a:cubicBezTo>
                <a:cubicBezTo>
                  <a:pt x="7841596" y="2002779"/>
                  <a:pt x="7856979" y="2005227"/>
                  <a:pt x="7851516" y="2064400"/>
                </a:cubicBezTo>
                <a:cubicBezTo>
                  <a:pt x="7851516" y="2064400"/>
                  <a:pt x="7851516" y="2064400"/>
                  <a:pt x="7805386" y="2057051"/>
                </a:cubicBezTo>
                <a:cubicBezTo>
                  <a:pt x="7743900" y="2047251"/>
                  <a:pt x="7774648" y="2052149"/>
                  <a:pt x="7743900" y="2047251"/>
                </a:cubicBezTo>
                <a:cubicBezTo>
                  <a:pt x="7743900" y="2047251"/>
                  <a:pt x="7728526" y="2044800"/>
                  <a:pt x="7728526" y="2044800"/>
                </a:cubicBezTo>
                <a:lnTo>
                  <a:pt x="7713156" y="2042350"/>
                </a:lnTo>
                <a:cubicBezTo>
                  <a:pt x="7713156" y="2042350"/>
                  <a:pt x="7718620" y="1983181"/>
                  <a:pt x="7733984" y="1985627"/>
                </a:cubicBezTo>
                <a:close/>
                <a:moveTo>
                  <a:pt x="10369767" y="1985455"/>
                </a:moveTo>
                <a:lnTo>
                  <a:pt x="10369581" y="1986284"/>
                </a:lnTo>
                <a:lnTo>
                  <a:pt x="10363159" y="2012239"/>
                </a:lnTo>
                <a:lnTo>
                  <a:pt x="10363636" y="2015927"/>
                </a:lnTo>
                <a:lnTo>
                  <a:pt x="10363636" y="2015924"/>
                </a:lnTo>
                <a:lnTo>
                  <a:pt x="10363170" y="2012240"/>
                </a:lnTo>
                <a:lnTo>
                  <a:pt x="10369581" y="1986312"/>
                </a:lnTo>
                <a:lnTo>
                  <a:pt x="10369581" y="1986284"/>
                </a:lnTo>
                <a:lnTo>
                  <a:pt x="10369588" y="1986263"/>
                </a:lnTo>
                <a:close/>
                <a:moveTo>
                  <a:pt x="6221294" y="1984673"/>
                </a:moveTo>
                <a:lnTo>
                  <a:pt x="6215250" y="1990163"/>
                </a:lnTo>
                <a:lnTo>
                  <a:pt x="6188460" y="2014136"/>
                </a:lnTo>
                <a:lnTo>
                  <a:pt x="6186840" y="2015710"/>
                </a:lnTo>
                <a:lnTo>
                  <a:pt x="6178270" y="2023199"/>
                </a:lnTo>
                <a:lnTo>
                  <a:pt x="6178638" y="2023687"/>
                </a:lnTo>
                <a:lnTo>
                  <a:pt x="6175522" y="2026717"/>
                </a:lnTo>
                <a:cubicBezTo>
                  <a:pt x="6173478" y="2029954"/>
                  <a:pt x="6173980" y="2032410"/>
                  <a:pt x="6177810" y="2034601"/>
                </a:cubicBezTo>
                <a:lnTo>
                  <a:pt x="6189294" y="2037870"/>
                </a:lnTo>
                <a:lnTo>
                  <a:pt x="6189988" y="2038789"/>
                </a:lnTo>
                <a:lnTo>
                  <a:pt x="6196656" y="2039963"/>
                </a:lnTo>
                <a:lnTo>
                  <a:pt x="6199972" y="2040907"/>
                </a:lnTo>
                <a:lnTo>
                  <a:pt x="6244408" y="2048364"/>
                </a:lnTo>
                <a:lnTo>
                  <a:pt x="6246306" y="2048699"/>
                </a:lnTo>
                <a:lnTo>
                  <a:pt x="6246706" y="2048748"/>
                </a:lnTo>
                <a:lnTo>
                  <a:pt x="6244408" y="2048364"/>
                </a:lnTo>
                <a:lnTo>
                  <a:pt x="6237720" y="2047187"/>
                </a:lnTo>
                <a:lnTo>
                  <a:pt x="6200298" y="2040908"/>
                </a:lnTo>
                <a:lnTo>
                  <a:pt x="6197496" y="2040112"/>
                </a:lnTo>
                <a:lnTo>
                  <a:pt x="6196656" y="2039963"/>
                </a:lnTo>
                <a:lnTo>
                  <a:pt x="6196124" y="2039813"/>
                </a:lnTo>
                <a:lnTo>
                  <a:pt x="6190318" y="2038790"/>
                </a:lnTo>
                <a:lnTo>
                  <a:pt x="6189710" y="2037989"/>
                </a:lnTo>
                <a:lnTo>
                  <a:pt x="6189294" y="2037870"/>
                </a:lnTo>
                <a:lnTo>
                  <a:pt x="6189202" y="2037750"/>
                </a:lnTo>
                <a:lnTo>
                  <a:pt x="6178140" y="2034602"/>
                </a:lnTo>
                <a:cubicBezTo>
                  <a:pt x="6174320" y="2032411"/>
                  <a:pt x="6173818" y="2029955"/>
                  <a:pt x="6175856" y="2026718"/>
                </a:cubicBezTo>
                <a:lnTo>
                  <a:pt x="6178776" y="2023875"/>
                </a:lnTo>
                <a:lnTo>
                  <a:pt x="6178638" y="2023687"/>
                </a:lnTo>
                <a:lnTo>
                  <a:pt x="6178830" y="2023499"/>
                </a:lnTo>
                <a:lnTo>
                  <a:pt x="6178608" y="2023200"/>
                </a:lnTo>
                <a:lnTo>
                  <a:pt x="6183848" y="2018622"/>
                </a:lnTo>
                <a:lnTo>
                  <a:pt x="6186840" y="2015710"/>
                </a:lnTo>
                <a:lnTo>
                  <a:pt x="6195262" y="2008361"/>
                </a:lnTo>
                <a:lnTo>
                  <a:pt x="6215250" y="1990163"/>
                </a:lnTo>
                <a:lnTo>
                  <a:pt x="6221388" y="1984682"/>
                </a:lnTo>
                <a:close/>
                <a:moveTo>
                  <a:pt x="11682144" y="1980266"/>
                </a:moveTo>
                <a:lnTo>
                  <a:pt x="11681652" y="1983048"/>
                </a:lnTo>
                <a:lnTo>
                  <a:pt x="11682144" y="1980267"/>
                </a:lnTo>
                <a:close/>
                <a:moveTo>
                  <a:pt x="7141468" y="1971874"/>
                </a:moveTo>
                <a:lnTo>
                  <a:pt x="7141392" y="1971946"/>
                </a:lnTo>
                <a:lnTo>
                  <a:pt x="7142234" y="1973514"/>
                </a:lnTo>
                <a:lnTo>
                  <a:pt x="7136006" y="1980366"/>
                </a:lnTo>
                <a:cubicBezTo>
                  <a:pt x="7134354" y="1987610"/>
                  <a:pt x="7133191" y="1994930"/>
                  <a:pt x="7131474" y="2000286"/>
                </a:cubicBezTo>
                <a:lnTo>
                  <a:pt x="7123684" y="2008403"/>
                </a:lnTo>
                <a:lnTo>
                  <a:pt x="7123780" y="2008419"/>
                </a:lnTo>
                <a:cubicBezTo>
                  <a:pt x="7131464" y="2009647"/>
                  <a:pt x="7132826" y="1994852"/>
                  <a:pt x="7136120" y="1980365"/>
                </a:cubicBezTo>
                <a:lnTo>
                  <a:pt x="7142280" y="1973595"/>
                </a:lnTo>
                <a:lnTo>
                  <a:pt x="7142234" y="1973514"/>
                </a:lnTo>
                <a:lnTo>
                  <a:pt x="7142304" y="1973437"/>
                </a:lnTo>
                <a:close/>
                <a:moveTo>
                  <a:pt x="10815041" y="1970520"/>
                </a:moveTo>
                <a:lnTo>
                  <a:pt x="10815041" y="1970521"/>
                </a:lnTo>
                <a:lnTo>
                  <a:pt x="10841932" y="1974813"/>
                </a:lnTo>
                <a:cubicBezTo>
                  <a:pt x="10841932" y="1974813"/>
                  <a:pt x="10845770" y="1975422"/>
                  <a:pt x="10845770" y="1975422"/>
                </a:cubicBezTo>
                <a:lnTo>
                  <a:pt x="10861144" y="1977869"/>
                </a:lnTo>
                <a:cubicBezTo>
                  <a:pt x="10861144" y="1977869"/>
                  <a:pt x="10868826" y="1979095"/>
                  <a:pt x="10882272" y="1981239"/>
                </a:cubicBezTo>
                <a:lnTo>
                  <a:pt x="10937934" y="1990113"/>
                </a:lnTo>
                <a:lnTo>
                  <a:pt x="10937939" y="1990112"/>
                </a:lnTo>
                <a:lnTo>
                  <a:pt x="10882272" y="1981238"/>
                </a:lnTo>
                <a:cubicBezTo>
                  <a:pt x="10868826" y="1979094"/>
                  <a:pt x="10861144" y="1977868"/>
                  <a:pt x="10861144" y="1977868"/>
                </a:cubicBezTo>
                <a:lnTo>
                  <a:pt x="10845770" y="1975421"/>
                </a:lnTo>
                <a:cubicBezTo>
                  <a:pt x="10845770" y="1975421"/>
                  <a:pt x="10841932" y="1974812"/>
                  <a:pt x="10841932" y="1974812"/>
                </a:cubicBezTo>
                <a:close/>
                <a:moveTo>
                  <a:pt x="3118944" y="1970519"/>
                </a:moveTo>
                <a:lnTo>
                  <a:pt x="3118944" y="1970536"/>
                </a:lnTo>
                <a:lnTo>
                  <a:pt x="3145742" y="1974812"/>
                </a:lnTo>
                <a:cubicBezTo>
                  <a:pt x="3145742" y="1974812"/>
                  <a:pt x="3149582" y="1975421"/>
                  <a:pt x="3149582" y="1975421"/>
                </a:cubicBezTo>
                <a:lnTo>
                  <a:pt x="3164954" y="1977868"/>
                </a:lnTo>
                <a:cubicBezTo>
                  <a:pt x="3164954" y="1977868"/>
                  <a:pt x="3195696" y="1982770"/>
                  <a:pt x="3241806" y="1990119"/>
                </a:cubicBezTo>
                <a:lnTo>
                  <a:pt x="3241813" y="1990104"/>
                </a:lnTo>
                <a:lnTo>
                  <a:pt x="3186187" y="1981237"/>
                </a:lnTo>
                <a:cubicBezTo>
                  <a:pt x="3172738" y="1979093"/>
                  <a:pt x="3165051" y="1977867"/>
                  <a:pt x="3165051" y="1977867"/>
                </a:cubicBezTo>
                <a:lnTo>
                  <a:pt x="3149682" y="1975420"/>
                </a:lnTo>
                <a:cubicBezTo>
                  <a:pt x="3149682" y="1975420"/>
                  <a:pt x="3145844" y="1974811"/>
                  <a:pt x="3145844" y="1974811"/>
                </a:cubicBezTo>
                <a:close/>
                <a:moveTo>
                  <a:pt x="7146480" y="1966990"/>
                </a:moveTo>
                <a:lnTo>
                  <a:pt x="7141436" y="1971818"/>
                </a:lnTo>
                <a:lnTo>
                  <a:pt x="7141468" y="1971873"/>
                </a:lnTo>
                <a:lnTo>
                  <a:pt x="7146370" y="1967181"/>
                </a:lnTo>
                <a:close/>
                <a:moveTo>
                  <a:pt x="11489458" y="1966608"/>
                </a:moveTo>
                <a:lnTo>
                  <a:pt x="11487118" y="1966958"/>
                </a:lnTo>
                <a:lnTo>
                  <a:pt x="11483428" y="1969708"/>
                </a:lnTo>
                <a:lnTo>
                  <a:pt x="11483002" y="1970021"/>
                </a:lnTo>
                <a:lnTo>
                  <a:pt x="11474428" y="1974554"/>
                </a:lnTo>
                <a:lnTo>
                  <a:pt x="11447348" y="1996326"/>
                </a:lnTo>
                <a:lnTo>
                  <a:pt x="11447360" y="1996320"/>
                </a:lnTo>
                <a:lnTo>
                  <a:pt x="11474428" y="1974555"/>
                </a:lnTo>
                <a:lnTo>
                  <a:pt x="11483000" y="1970025"/>
                </a:lnTo>
                <a:lnTo>
                  <a:pt x="11483002" y="1970021"/>
                </a:lnTo>
                <a:lnTo>
                  <a:pt x="11483008" y="1970018"/>
                </a:lnTo>
                <a:lnTo>
                  <a:pt x="11483428" y="1969708"/>
                </a:lnTo>
                <a:lnTo>
                  <a:pt x="11487118" y="1966959"/>
                </a:lnTo>
                <a:lnTo>
                  <a:pt x="11489454" y="1966609"/>
                </a:lnTo>
                <a:close/>
                <a:moveTo>
                  <a:pt x="7172145" y="1962757"/>
                </a:moveTo>
                <a:lnTo>
                  <a:pt x="7172664" y="1965029"/>
                </a:lnTo>
                <a:lnTo>
                  <a:pt x="7172662" y="1963691"/>
                </a:lnTo>
                <a:close/>
                <a:moveTo>
                  <a:pt x="3821444" y="1962419"/>
                </a:moveTo>
                <a:cubicBezTo>
                  <a:pt x="3812799" y="1961041"/>
                  <a:pt x="3805042" y="1961916"/>
                  <a:pt x="3797941" y="1964215"/>
                </a:cubicBezTo>
                <a:lnTo>
                  <a:pt x="3793392" y="1966620"/>
                </a:lnTo>
                <a:lnTo>
                  <a:pt x="3791130" y="1966957"/>
                </a:lnTo>
                <a:lnTo>
                  <a:pt x="3787164" y="1969911"/>
                </a:lnTo>
                <a:lnTo>
                  <a:pt x="3778380" y="1974554"/>
                </a:lnTo>
                <a:lnTo>
                  <a:pt x="3750922" y="1996626"/>
                </a:lnTo>
                <a:lnTo>
                  <a:pt x="3744092" y="2001363"/>
                </a:lnTo>
                <a:lnTo>
                  <a:pt x="3723844" y="2006869"/>
                </a:lnTo>
                <a:lnTo>
                  <a:pt x="3723844" y="2006891"/>
                </a:lnTo>
                <a:lnTo>
                  <a:pt x="3724526" y="2006771"/>
                </a:lnTo>
                <a:lnTo>
                  <a:pt x="3743884" y="2001506"/>
                </a:lnTo>
                <a:lnTo>
                  <a:pt x="3744092" y="2001363"/>
                </a:lnTo>
                <a:lnTo>
                  <a:pt x="3744626" y="2001218"/>
                </a:lnTo>
                <a:lnTo>
                  <a:pt x="3748878" y="1998271"/>
                </a:lnTo>
                <a:lnTo>
                  <a:pt x="3750922" y="1996626"/>
                </a:lnTo>
                <a:lnTo>
                  <a:pt x="3753386" y="1994919"/>
                </a:lnTo>
                <a:lnTo>
                  <a:pt x="3778710" y="1974555"/>
                </a:lnTo>
                <a:lnTo>
                  <a:pt x="3786334" y="1970528"/>
                </a:lnTo>
                <a:lnTo>
                  <a:pt x="3787164" y="1969911"/>
                </a:lnTo>
                <a:lnTo>
                  <a:pt x="3788328" y="1969296"/>
                </a:lnTo>
                <a:lnTo>
                  <a:pt x="3791464" y="1966958"/>
                </a:lnTo>
                <a:lnTo>
                  <a:pt x="3793258" y="1966691"/>
                </a:lnTo>
                <a:lnTo>
                  <a:pt x="3793392" y="1966620"/>
                </a:lnTo>
                <a:lnTo>
                  <a:pt x="3793858" y="1966551"/>
                </a:lnTo>
                <a:lnTo>
                  <a:pt x="3798280" y="1964215"/>
                </a:lnTo>
                <a:lnTo>
                  <a:pt x="3821258" y="1962459"/>
                </a:lnTo>
                <a:lnTo>
                  <a:pt x="3821486" y="1962425"/>
                </a:lnTo>
                <a:close/>
                <a:moveTo>
                  <a:pt x="7206006" y="1961500"/>
                </a:moveTo>
                <a:lnTo>
                  <a:pt x="7186502" y="2009262"/>
                </a:lnTo>
                <a:lnTo>
                  <a:pt x="7169900" y="2015737"/>
                </a:lnTo>
                <a:lnTo>
                  <a:pt x="7169896" y="2015771"/>
                </a:lnTo>
                <a:lnTo>
                  <a:pt x="7186486" y="2009303"/>
                </a:lnTo>
                <a:lnTo>
                  <a:pt x="7186502" y="2009262"/>
                </a:lnTo>
                <a:lnTo>
                  <a:pt x="7186605" y="2009221"/>
                </a:lnTo>
                <a:lnTo>
                  <a:pt x="7206086" y="1961513"/>
                </a:lnTo>
                <a:close/>
                <a:moveTo>
                  <a:pt x="12850812" y="1960097"/>
                </a:moveTo>
                <a:lnTo>
                  <a:pt x="12850844" y="1960124"/>
                </a:lnTo>
                <a:lnTo>
                  <a:pt x="12886356" y="2000496"/>
                </a:lnTo>
                <a:lnTo>
                  <a:pt x="12886356" y="2000496"/>
                </a:lnTo>
                <a:lnTo>
                  <a:pt x="12887828" y="1966019"/>
                </a:lnTo>
                <a:lnTo>
                  <a:pt x="12887828" y="1966018"/>
                </a:lnTo>
                <a:cubicBezTo>
                  <a:pt x="12887780" y="1974454"/>
                  <a:pt x="12887720" y="1985702"/>
                  <a:pt x="12886356" y="2000496"/>
                </a:cubicBezTo>
                <a:cubicBezTo>
                  <a:pt x="12872350" y="1983253"/>
                  <a:pt x="12860884" y="1970167"/>
                  <a:pt x="12850844" y="1960123"/>
                </a:cubicBezTo>
                <a:close/>
                <a:moveTo>
                  <a:pt x="14072256" y="1958300"/>
                </a:moveTo>
                <a:lnTo>
                  <a:pt x="14066360" y="1959096"/>
                </a:lnTo>
                <a:cubicBezTo>
                  <a:pt x="14056668" y="1961114"/>
                  <a:pt x="14045790" y="1964130"/>
                  <a:pt x="14033686" y="1968533"/>
                </a:cubicBezTo>
                <a:lnTo>
                  <a:pt x="13978656" y="1994474"/>
                </a:lnTo>
                <a:lnTo>
                  <a:pt x="13978656" y="1994475"/>
                </a:lnTo>
                <a:lnTo>
                  <a:pt x="14033686" y="1968534"/>
                </a:lnTo>
                <a:cubicBezTo>
                  <a:pt x="14045790" y="1964131"/>
                  <a:pt x="14056668" y="1961115"/>
                  <a:pt x="14066360" y="1959097"/>
                </a:cubicBezTo>
                <a:lnTo>
                  <a:pt x="14072248" y="1958302"/>
                </a:lnTo>
                <a:close/>
                <a:moveTo>
                  <a:pt x="10356712" y="1958059"/>
                </a:moveTo>
                <a:lnTo>
                  <a:pt x="10360047" y="1961196"/>
                </a:lnTo>
                <a:lnTo>
                  <a:pt x="10359903" y="1962220"/>
                </a:lnTo>
                <a:lnTo>
                  <a:pt x="10359612" y="1964267"/>
                </a:lnTo>
                <a:lnTo>
                  <a:pt x="10359612" y="1964269"/>
                </a:lnTo>
                <a:lnTo>
                  <a:pt x="10359600" y="1964282"/>
                </a:lnTo>
                <a:lnTo>
                  <a:pt x="10359587" y="1964348"/>
                </a:lnTo>
                <a:lnTo>
                  <a:pt x="10357287" y="1974074"/>
                </a:lnTo>
                <a:lnTo>
                  <a:pt x="10356734" y="1975976"/>
                </a:lnTo>
                <a:lnTo>
                  <a:pt x="10356655" y="1976244"/>
                </a:lnTo>
                <a:lnTo>
                  <a:pt x="10356655" y="1976260"/>
                </a:lnTo>
                <a:lnTo>
                  <a:pt x="10356649" y="1976276"/>
                </a:lnTo>
                <a:lnTo>
                  <a:pt x="10354386" y="1983005"/>
                </a:lnTo>
                <a:lnTo>
                  <a:pt x="10356655" y="1976260"/>
                </a:lnTo>
                <a:lnTo>
                  <a:pt x="10356734" y="1975976"/>
                </a:lnTo>
                <a:lnTo>
                  <a:pt x="10357287" y="1974091"/>
                </a:lnTo>
                <a:lnTo>
                  <a:pt x="10357287" y="1974074"/>
                </a:lnTo>
                <a:lnTo>
                  <a:pt x="10357299" y="1974051"/>
                </a:lnTo>
                <a:lnTo>
                  <a:pt x="10359587" y="1964348"/>
                </a:lnTo>
                <a:lnTo>
                  <a:pt x="10359612" y="1964269"/>
                </a:lnTo>
                <a:lnTo>
                  <a:pt x="10359903" y="1962220"/>
                </a:lnTo>
                <a:lnTo>
                  <a:pt x="10360047" y="1961197"/>
                </a:lnTo>
                <a:lnTo>
                  <a:pt x="10360287" y="1961428"/>
                </a:lnTo>
                <a:lnTo>
                  <a:pt x="10360287" y="1961427"/>
                </a:lnTo>
                <a:lnTo>
                  <a:pt x="10360047" y="1961196"/>
                </a:lnTo>
                <a:lnTo>
                  <a:pt x="10360047" y="1961195"/>
                </a:lnTo>
                <a:close/>
                <a:moveTo>
                  <a:pt x="10722799" y="1955825"/>
                </a:moveTo>
                <a:lnTo>
                  <a:pt x="10696661" y="1983358"/>
                </a:lnTo>
                <a:lnTo>
                  <a:pt x="10696661" y="1983361"/>
                </a:lnTo>
                <a:lnTo>
                  <a:pt x="10688634" y="1988392"/>
                </a:lnTo>
                <a:lnTo>
                  <a:pt x="10670677" y="1996215"/>
                </a:lnTo>
                <a:lnTo>
                  <a:pt x="10668465" y="1997179"/>
                </a:lnTo>
                <a:lnTo>
                  <a:pt x="10668454" y="1997182"/>
                </a:lnTo>
                <a:lnTo>
                  <a:pt x="10668424" y="1997191"/>
                </a:lnTo>
                <a:lnTo>
                  <a:pt x="10660779" y="1999256"/>
                </a:lnTo>
                <a:lnTo>
                  <a:pt x="10660780" y="1999256"/>
                </a:lnTo>
                <a:lnTo>
                  <a:pt x="10668424" y="1997191"/>
                </a:lnTo>
                <a:lnTo>
                  <a:pt x="10668465" y="1997179"/>
                </a:lnTo>
                <a:lnTo>
                  <a:pt x="10668471" y="1997178"/>
                </a:lnTo>
                <a:lnTo>
                  <a:pt x="10670677" y="1996215"/>
                </a:lnTo>
                <a:lnTo>
                  <a:pt x="10688633" y="1988395"/>
                </a:lnTo>
                <a:lnTo>
                  <a:pt x="10688634" y="1988392"/>
                </a:lnTo>
                <a:lnTo>
                  <a:pt x="10688648" y="1988388"/>
                </a:lnTo>
                <a:lnTo>
                  <a:pt x="10696661" y="1983365"/>
                </a:lnTo>
                <a:lnTo>
                  <a:pt x="10696661" y="1983361"/>
                </a:lnTo>
                <a:close/>
                <a:moveTo>
                  <a:pt x="14105072" y="1955519"/>
                </a:moveTo>
                <a:lnTo>
                  <a:pt x="14097868" y="1955979"/>
                </a:lnTo>
                <a:lnTo>
                  <a:pt x="14091900" y="1955647"/>
                </a:lnTo>
                <a:lnTo>
                  <a:pt x="14081880" y="1957000"/>
                </a:lnTo>
                <a:lnTo>
                  <a:pt x="14081892" y="1956999"/>
                </a:lnTo>
                <a:lnTo>
                  <a:pt x="14091900" y="1955648"/>
                </a:lnTo>
                <a:lnTo>
                  <a:pt x="14097858" y="1955980"/>
                </a:lnTo>
                <a:lnTo>
                  <a:pt x="14097868" y="1955979"/>
                </a:lnTo>
                <a:lnTo>
                  <a:pt x="14107694" y="1956526"/>
                </a:lnTo>
                <a:lnTo>
                  <a:pt x="14122432" y="1957347"/>
                </a:lnTo>
                <a:lnTo>
                  <a:pt x="14122434" y="1957347"/>
                </a:lnTo>
                <a:lnTo>
                  <a:pt x="14122452" y="1957349"/>
                </a:lnTo>
                <a:lnTo>
                  <a:pt x="14122436" y="1957347"/>
                </a:lnTo>
                <a:lnTo>
                  <a:pt x="14122434" y="1957347"/>
                </a:lnTo>
                <a:lnTo>
                  <a:pt x="14107694" y="1956526"/>
                </a:lnTo>
                <a:lnTo>
                  <a:pt x="14097868" y="1955979"/>
                </a:lnTo>
                <a:close/>
                <a:moveTo>
                  <a:pt x="6409196" y="1955519"/>
                </a:moveTo>
                <a:cubicBezTo>
                  <a:pt x="6393650" y="1954919"/>
                  <a:pt x="6370078" y="1956792"/>
                  <a:pt x="6337786" y="1968534"/>
                </a:cubicBezTo>
                <a:lnTo>
                  <a:pt x="6282910" y="1994421"/>
                </a:lnTo>
                <a:lnTo>
                  <a:pt x="6282980" y="1994433"/>
                </a:lnTo>
                <a:lnTo>
                  <a:pt x="6337900" y="1968533"/>
                </a:lnTo>
                <a:cubicBezTo>
                  <a:pt x="6354040" y="1962662"/>
                  <a:pt x="6367998" y="1959258"/>
                  <a:pt x="6379868" y="1957397"/>
                </a:cubicBezTo>
                <a:lnTo>
                  <a:pt x="6409228" y="1955522"/>
                </a:lnTo>
                <a:close/>
                <a:moveTo>
                  <a:pt x="12612514" y="1955343"/>
                </a:moveTo>
                <a:lnTo>
                  <a:pt x="12606194" y="1971410"/>
                </a:lnTo>
                <a:lnTo>
                  <a:pt x="12591628" y="1965879"/>
                </a:lnTo>
                <a:lnTo>
                  <a:pt x="12558980" y="1983027"/>
                </a:lnTo>
                <a:cubicBezTo>
                  <a:pt x="12542360" y="1988822"/>
                  <a:pt x="12526478" y="1991920"/>
                  <a:pt x="12512688" y="1993475"/>
                </a:cubicBezTo>
                <a:lnTo>
                  <a:pt x="12495656" y="1993492"/>
                </a:lnTo>
                <a:lnTo>
                  <a:pt x="12491388" y="2026182"/>
                </a:lnTo>
                <a:cubicBezTo>
                  <a:pt x="12487004" y="2039677"/>
                  <a:pt x="12479828" y="2047850"/>
                  <a:pt x="12471424" y="2053695"/>
                </a:cubicBezTo>
                <a:lnTo>
                  <a:pt x="12444124" y="2067239"/>
                </a:lnTo>
                <a:lnTo>
                  <a:pt x="12444124" y="2067240"/>
                </a:lnTo>
                <a:cubicBezTo>
                  <a:pt x="12453398" y="2063058"/>
                  <a:pt x="12463024" y="2059541"/>
                  <a:pt x="12471424" y="2053696"/>
                </a:cubicBezTo>
                <a:lnTo>
                  <a:pt x="12473600" y="2051635"/>
                </a:lnTo>
                <a:lnTo>
                  <a:pt x="12482914" y="2042808"/>
                </a:lnTo>
                <a:cubicBezTo>
                  <a:pt x="12486308" y="2038348"/>
                  <a:pt x="12489196" y="2032931"/>
                  <a:pt x="12491388" y="2026183"/>
                </a:cubicBezTo>
                <a:lnTo>
                  <a:pt x="12495656" y="1993493"/>
                </a:lnTo>
                <a:lnTo>
                  <a:pt x="12512688" y="1993476"/>
                </a:lnTo>
                <a:cubicBezTo>
                  <a:pt x="12526478" y="1991921"/>
                  <a:pt x="12542360" y="1988823"/>
                  <a:pt x="12558980" y="1983028"/>
                </a:cubicBezTo>
                <a:lnTo>
                  <a:pt x="12591628" y="1965880"/>
                </a:lnTo>
                <a:lnTo>
                  <a:pt x="12606194" y="1971411"/>
                </a:lnTo>
                <a:lnTo>
                  <a:pt x="12612514" y="1955345"/>
                </a:lnTo>
                <a:close/>
                <a:moveTo>
                  <a:pt x="7159264" y="1954940"/>
                </a:moveTo>
                <a:lnTo>
                  <a:pt x="7158966" y="1955149"/>
                </a:lnTo>
                <a:lnTo>
                  <a:pt x="7143732" y="1971872"/>
                </a:lnTo>
                <a:lnTo>
                  <a:pt x="7143540" y="1972205"/>
                </a:lnTo>
                <a:lnTo>
                  <a:pt x="7143230" y="1972542"/>
                </a:lnTo>
                <a:lnTo>
                  <a:pt x="7142714" y="1973431"/>
                </a:lnTo>
                <a:lnTo>
                  <a:pt x="7142718" y="1973437"/>
                </a:lnTo>
                <a:lnTo>
                  <a:pt x="7142698" y="1973457"/>
                </a:lnTo>
                <a:lnTo>
                  <a:pt x="7142654" y="1973534"/>
                </a:lnTo>
                <a:lnTo>
                  <a:pt x="7142690" y="1973595"/>
                </a:lnTo>
                <a:lnTo>
                  <a:pt x="7142511" y="1973790"/>
                </a:lnTo>
                <a:lnTo>
                  <a:pt x="7142566" y="1973889"/>
                </a:lnTo>
                <a:lnTo>
                  <a:pt x="7143554" y="1972204"/>
                </a:lnTo>
                <a:close/>
                <a:moveTo>
                  <a:pt x="7160308" y="1954263"/>
                </a:moveTo>
                <a:lnTo>
                  <a:pt x="7160286" y="1954285"/>
                </a:lnTo>
                <a:lnTo>
                  <a:pt x="7169772" y="1958444"/>
                </a:lnTo>
                <a:lnTo>
                  <a:pt x="7169637" y="1958201"/>
                </a:lnTo>
                <a:lnTo>
                  <a:pt x="7161196" y="1954499"/>
                </a:lnTo>
                <a:close/>
                <a:moveTo>
                  <a:pt x="7160262" y="1954250"/>
                </a:moveTo>
                <a:lnTo>
                  <a:pt x="7160244" y="1954265"/>
                </a:lnTo>
                <a:lnTo>
                  <a:pt x="7160272" y="1954278"/>
                </a:lnTo>
                <a:lnTo>
                  <a:pt x="7160294" y="1954258"/>
                </a:lnTo>
                <a:close/>
                <a:moveTo>
                  <a:pt x="7160202" y="1954236"/>
                </a:moveTo>
                <a:lnTo>
                  <a:pt x="7160196" y="1954245"/>
                </a:lnTo>
                <a:lnTo>
                  <a:pt x="7160210" y="1954249"/>
                </a:lnTo>
                <a:lnTo>
                  <a:pt x="7160220" y="1954238"/>
                </a:lnTo>
                <a:close/>
                <a:moveTo>
                  <a:pt x="7160126" y="1954215"/>
                </a:moveTo>
                <a:lnTo>
                  <a:pt x="7160192" y="1954242"/>
                </a:lnTo>
                <a:lnTo>
                  <a:pt x="7160202" y="1954234"/>
                </a:lnTo>
                <a:close/>
                <a:moveTo>
                  <a:pt x="7159804" y="1954215"/>
                </a:moveTo>
                <a:lnTo>
                  <a:pt x="7149994" y="1961019"/>
                </a:lnTo>
                <a:lnTo>
                  <a:pt x="7146568" y="1966885"/>
                </a:lnTo>
                <a:lnTo>
                  <a:pt x="7146766" y="1966695"/>
                </a:lnTo>
                <a:lnTo>
                  <a:pt x="7150078" y="1961018"/>
                </a:lnTo>
                <a:lnTo>
                  <a:pt x="7159584" y="1954426"/>
                </a:lnTo>
                <a:close/>
                <a:moveTo>
                  <a:pt x="7159960" y="1954170"/>
                </a:moveTo>
                <a:lnTo>
                  <a:pt x="7159128" y="1954970"/>
                </a:lnTo>
                <a:lnTo>
                  <a:pt x="7159107" y="1954994"/>
                </a:lnTo>
                <a:lnTo>
                  <a:pt x="7159404" y="1954785"/>
                </a:lnTo>
                <a:lnTo>
                  <a:pt x="7159966" y="1954171"/>
                </a:lnTo>
                <a:close/>
                <a:moveTo>
                  <a:pt x="7159898" y="1954152"/>
                </a:moveTo>
                <a:lnTo>
                  <a:pt x="7159828" y="1954199"/>
                </a:lnTo>
                <a:lnTo>
                  <a:pt x="7159686" y="1954357"/>
                </a:lnTo>
                <a:lnTo>
                  <a:pt x="7159956" y="1954168"/>
                </a:lnTo>
                <a:close/>
                <a:moveTo>
                  <a:pt x="7129152" y="1949253"/>
                </a:moveTo>
                <a:lnTo>
                  <a:pt x="7118085" y="1994152"/>
                </a:lnTo>
                <a:lnTo>
                  <a:pt x="7118204" y="1994040"/>
                </a:lnTo>
                <a:lnTo>
                  <a:pt x="7129206" y="1949363"/>
                </a:lnTo>
                <a:close/>
                <a:moveTo>
                  <a:pt x="10286713" y="1948435"/>
                </a:moveTo>
                <a:lnTo>
                  <a:pt x="10286665" y="1948814"/>
                </a:lnTo>
                <a:lnTo>
                  <a:pt x="10286661" y="1948828"/>
                </a:lnTo>
                <a:lnTo>
                  <a:pt x="10286448" y="1950284"/>
                </a:lnTo>
                <a:lnTo>
                  <a:pt x="10286094" y="1952616"/>
                </a:lnTo>
                <a:lnTo>
                  <a:pt x="10286094" y="1952619"/>
                </a:lnTo>
                <a:lnTo>
                  <a:pt x="10285091" y="1957660"/>
                </a:lnTo>
                <a:lnTo>
                  <a:pt x="10284961" y="1958292"/>
                </a:lnTo>
                <a:lnTo>
                  <a:pt x="10284961" y="1958296"/>
                </a:lnTo>
                <a:lnTo>
                  <a:pt x="10282946" y="1965939"/>
                </a:lnTo>
                <a:lnTo>
                  <a:pt x="10282735" y="1966706"/>
                </a:lnTo>
                <a:lnTo>
                  <a:pt x="10269397" y="1994254"/>
                </a:lnTo>
                <a:lnTo>
                  <a:pt x="10250798" y="2000660"/>
                </a:lnTo>
                <a:lnTo>
                  <a:pt x="10269397" y="1994255"/>
                </a:lnTo>
                <a:lnTo>
                  <a:pt x="10282735" y="1966708"/>
                </a:lnTo>
                <a:lnTo>
                  <a:pt x="10282735" y="1966706"/>
                </a:lnTo>
                <a:lnTo>
                  <a:pt x="10282740" y="1966701"/>
                </a:lnTo>
                <a:lnTo>
                  <a:pt x="10282946" y="1965939"/>
                </a:lnTo>
                <a:lnTo>
                  <a:pt x="10284961" y="1958313"/>
                </a:lnTo>
                <a:lnTo>
                  <a:pt x="10284961" y="1958296"/>
                </a:lnTo>
                <a:lnTo>
                  <a:pt x="10285091" y="1957660"/>
                </a:lnTo>
                <a:lnTo>
                  <a:pt x="10286094" y="1952623"/>
                </a:lnTo>
                <a:lnTo>
                  <a:pt x="10286094" y="1952619"/>
                </a:lnTo>
                <a:lnTo>
                  <a:pt x="10286448" y="1950284"/>
                </a:lnTo>
                <a:lnTo>
                  <a:pt x="10286665" y="1948814"/>
                </a:lnTo>
                <a:lnTo>
                  <a:pt x="10286678" y="1948756"/>
                </a:lnTo>
                <a:close/>
                <a:moveTo>
                  <a:pt x="12086688" y="1946895"/>
                </a:moveTo>
                <a:lnTo>
                  <a:pt x="12080400" y="1955345"/>
                </a:lnTo>
                <a:lnTo>
                  <a:pt x="12070374" y="1972862"/>
                </a:lnTo>
                <a:lnTo>
                  <a:pt x="12070392" y="1972840"/>
                </a:lnTo>
                <a:lnTo>
                  <a:pt x="12080400" y="1955346"/>
                </a:lnTo>
                <a:lnTo>
                  <a:pt x="12086678" y="1946910"/>
                </a:lnTo>
                <a:close/>
                <a:moveTo>
                  <a:pt x="12898212" y="1943281"/>
                </a:moveTo>
                <a:lnTo>
                  <a:pt x="12895636" y="1944748"/>
                </a:lnTo>
                <a:lnTo>
                  <a:pt x="12895640" y="1944748"/>
                </a:lnTo>
                <a:lnTo>
                  <a:pt x="12898212" y="1943282"/>
                </a:lnTo>
                <a:lnTo>
                  <a:pt x="12922544" y="1946225"/>
                </a:lnTo>
                <a:lnTo>
                  <a:pt x="12922548" y="1946226"/>
                </a:lnTo>
                <a:lnTo>
                  <a:pt x="12922550" y="1946226"/>
                </a:lnTo>
                <a:lnTo>
                  <a:pt x="12922544" y="1946224"/>
                </a:lnTo>
                <a:close/>
                <a:moveTo>
                  <a:pt x="5202330" y="1943281"/>
                </a:moveTo>
                <a:cubicBezTo>
                  <a:pt x="5192076" y="1943521"/>
                  <a:pt x="5192044" y="1949145"/>
                  <a:pt x="5191952" y="1966018"/>
                </a:cubicBezTo>
                <a:lnTo>
                  <a:pt x="5190482" y="2000363"/>
                </a:lnTo>
                <a:lnTo>
                  <a:pt x="5190554" y="2000443"/>
                </a:lnTo>
                <a:lnTo>
                  <a:pt x="5190602" y="2000451"/>
                </a:lnTo>
                <a:lnTo>
                  <a:pt x="5192070" y="1966018"/>
                </a:lnTo>
                <a:cubicBezTo>
                  <a:pt x="5192118" y="1957581"/>
                  <a:pt x="5192152" y="1951957"/>
                  <a:pt x="5193452" y="1948412"/>
                </a:cubicBezTo>
                <a:lnTo>
                  <a:pt x="5202434" y="1943293"/>
                </a:lnTo>
                <a:close/>
                <a:moveTo>
                  <a:pt x="12262180" y="1943182"/>
                </a:moveTo>
                <a:lnTo>
                  <a:pt x="12250842" y="1949860"/>
                </a:lnTo>
                <a:lnTo>
                  <a:pt x="12219974" y="1954321"/>
                </a:lnTo>
                <a:lnTo>
                  <a:pt x="12219974" y="1954322"/>
                </a:lnTo>
                <a:cubicBezTo>
                  <a:pt x="12231500" y="1956160"/>
                  <a:pt x="12241446" y="1953992"/>
                  <a:pt x="12250842" y="1949861"/>
                </a:cubicBezTo>
                <a:lnTo>
                  <a:pt x="12262180" y="1943183"/>
                </a:lnTo>
                <a:close/>
                <a:moveTo>
                  <a:pt x="12127748" y="1939620"/>
                </a:moveTo>
                <a:lnTo>
                  <a:pt x="12127748" y="1939621"/>
                </a:lnTo>
                <a:lnTo>
                  <a:pt x="12127750" y="1939621"/>
                </a:lnTo>
                <a:lnTo>
                  <a:pt x="12145040" y="1942378"/>
                </a:lnTo>
                <a:cubicBezTo>
                  <a:pt x="12150808" y="1943298"/>
                  <a:pt x="12158492" y="1944523"/>
                  <a:pt x="12173860" y="1946974"/>
                </a:cubicBezTo>
                <a:lnTo>
                  <a:pt x="12189228" y="1949421"/>
                </a:lnTo>
                <a:lnTo>
                  <a:pt x="12189228" y="1949420"/>
                </a:lnTo>
                <a:lnTo>
                  <a:pt x="12173860" y="1946973"/>
                </a:lnTo>
                <a:cubicBezTo>
                  <a:pt x="12158490" y="1944522"/>
                  <a:pt x="12150808" y="1943297"/>
                  <a:pt x="12145040" y="1942377"/>
                </a:cubicBezTo>
                <a:close/>
                <a:moveTo>
                  <a:pt x="11714900" y="1939388"/>
                </a:moveTo>
                <a:lnTo>
                  <a:pt x="11710956" y="1941803"/>
                </a:lnTo>
                <a:lnTo>
                  <a:pt x="11708436" y="1942198"/>
                </a:lnTo>
                <a:lnTo>
                  <a:pt x="11706240" y="1944695"/>
                </a:lnTo>
                <a:lnTo>
                  <a:pt x="11697472" y="1950067"/>
                </a:lnTo>
                <a:lnTo>
                  <a:pt x="11694234" y="1956021"/>
                </a:lnTo>
                <a:lnTo>
                  <a:pt x="11690996" y="1961973"/>
                </a:lnTo>
                <a:lnTo>
                  <a:pt x="11690996" y="1961974"/>
                </a:lnTo>
                <a:lnTo>
                  <a:pt x="11683952" y="1969959"/>
                </a:lnTo>
                <a:lnTo>
                  <a:pt x="11682664" y="1977304"/>
                </a:lnTo>
                <a:lnTo>
                  <a:pt x="11682664" y="1977306"/>
                </a:lnTo>
                <a:lnTo>
                  <a:pt x="11681628" y="1979205"/>
                </a:lnTo>
                <a:lnTo>
                  <a:pt x="11681628" y="1979206"/>
                </a:lnTo>
                <a:lnTo>
                  <a:pt x="11682664" y="1977308"/>
                </a:lnTo>
                <a:lnTo>
                  <a:pt x="11682664" y="1977306"/>
                </a:lnTo>
                <a:lnTo>
                  <a:pt x="11683952" y="1969959"/>
                </a:lnTo>
                <a:lnTo>
                  <a:pt x="11690996" y="1961977"/>
                </a:lnTo>
                <a:lnTo>
                  <a:pt x="11690996" y="1961974"/>
                </a:lnTo>
                <a:lnTo>
                  <a:pt x="11694234" y="1956021"/>
                </a:lnTo>
                <a:lnTo>
                  <a:pt x="11697472" y="1950068"/>
                </a:lnTo>
                <a:lnTo>
                  <a:pt x="11706240" y="1944697"/>
                </a:lnTo>
                <a:lnTo>
                  <a:pt x="11706240" y="1944695"/>
                </a:lnTo>
                <a:lnTo>
                  <a:pt x="11706242" y="1944694"/>
                </a:lnTo>
                <a:lnTo>
                  <a:pt x="11708444" y="1942198"/>
                </a:lnTo>
                <a:lnTo>
                  <a:pt x="11710956" y="1941803"/>
                </a:lnTo>
                <a:lnTo>
                  <a:pt x="11710960" y="1941803"/>
                </a:lnTo>
                <a:close/>
                <a:moveTo>
                  <a:pt x="3667746" y="1937919"/>
                </a:moveTo>
                <a:cubicBezTo>
                  <a:pt x="3665016" y="1967506"/>
                  <a:pt x="3663650" y="1982299"/>
                  <a:pt x="3661046" y="1989389"/>
                </a:cubicBezTo>
                <a:lnTo>
                  <a:pt x="3655888" y="1995130"/>
                </a:lnTo>
                <a:lnTo>
                  <a:pt x="3655962" y="1995134"/>
                </a:lnTo>
                <a:cubicBezTo>
                  <a:pt x="3660458" y="1993974"/>
                  <a:pt x="3662412" y="1988656"/>
                  <a:pt x="3664426" y="1972090"/>
                </a:cubicBezTo>
                <a:lnTo>
                  <a:pt x="3667824" y="1937932"/>
                </a:lnTo>
                <a:close/>
                <a:moveTo>
                  <a:pt x="4042089" y="1937544"/>
                </a:moveTo>
                <a:cubicBezTo>
                  <a:pt x="4033446" y="1936166"/>
                  <a:pt x="4025686" y="1937041"/>
                  <a:pt x="4018885" y="1939388"/>
                </a:cubicBezTo>
                <a:lnTo>
                  <a:pt x="4014928" y="1941816"/>
                </a:lnTo>
                <a:lnTo>
                  <a:pt x="4012494" y="1942197"/>
                </a:lnTo>
                <a:lnTo>
                  <a:pt x="4010370" y="1944607"/>
                </a:lnTo>
                <a:lnTo>
                  <a:pt x="4001456" y="1950067"/>
                </a:lnTo>
                <a:lnTo>
                  <a:pt x="3994876" y="1962172"/>
                </a:lnTo>
                <a:lnTo>
                  <a:pt x="3988006" y="1969958"/>
                </a:lnTo>
                <a:lnTo>
                  <a:pt x="3986748" y="1977120"/>
                </a:lnTo>
                <a:lnTo>
                  <a:pt x="3985611" y="1979205"/>
                </a:lnTo>
                <a:lnTo>
                  <a:pt x="3986174" y="1980368"/>
                </a:lnTo>
                <a:lnTo>
                  <a:pt x="3985701" y="1983047"/>
                </a:lnTo>
                <a:lnTo>
                  <a:pt x="3990394" y="1989097"/>
                </a:lnTo>
                <a:lnTo>
                  <a:pt x="3990520" y="1989355"/>
                </a:lnTo>
                <a:lnTo>
                  <a:pt x="3990605" y="1989369"/>
                </a:lnTo>
                <a:lnTo>
                  <a:pt x="3990394" y="1989097"/>
                </a:lnTo>
                <a:lnTo>
                  <a:pt x="3989850" y="1987973"/>
                </a:lnTo>
                <a:lnTo>
                  <a:pt x="3986034" y="1983048"/>
                </a:lnTo>
                <a:lnTo>
                  <a:pt x="3986415" y="1980867"/>
                </a:lnTo>
                <a:lnTo>
                  <a:pt x="3986174" y="1980368"/>
                </a:lnTo>
                <a:lnTo>
                  <a:pt x="3986264" y="1979869"/>
                </a:lnTo>
                <a:lnTo>
                  <a:pt x="3985941" y="1979205"/>
                </a:lnTo>
                <a:lnTo>
                  <a:pt x="3986587" y="1978016"/>
                </a:lnTo>
                <a:lnTo>
                  <a:pt x="3986748" y="1977120"/>
                </a:lnTo>
                <a:lnTo>
                  <a:pt x="3987242" y="1976209"/>
                </a:lnTo>
                <a:lnTo>
                  <a:pt x="3988342" y="1969958"/>
                </a:lnTo>
                <a:lnTo>
                  <a:pt x="3994335" y="1963166"/>
                </a:lnTo>
                <a:lnTo>
                  <a:pt x="3994876" y="1962172"/>
                </a:lnTo>
                <a:lnTo>
                  <a:pt x="3995780" y="1961146"/>
                </a:lnTo>
                <a:lnTo>
                  <a:pt x="4001806" y="1950068"/>
                </a:lnTo>
                <a:lnTo>
                  <a:pt x="4009956" y="1945074"/>
                </a:lnTo>
                <a:lnTo>
                  <a:pt x="4010370" y="1944607"/>
                </a:lnTo>
                <a:lnTo>
                  <a:pt x="4011126" y="1944142"/>
                </a:lnTo>
                <a:lnTo>
                  <a:pt x="4012840" y="1942198"/>
                </a:lnTo>
                <a:lnTo>
                  <a:pt x="4014804" y="1941891"/>
                </a:lnTo>
                <a:lnTo>
                  <a:pt x="4014928" y="1941816"/>
                </a:lnTo>
                <a:lnTo>
                  <a:pt x="4015396" y="1941742"/>
                </a:lnTo>
                <a:lnTo>
                  <a:pt x="4019238" y="1939389"/>
                </a:lnTo>
                <a:lnTo>
                  <a:pt x="4041876" y="1937590"/>
                </a:lnTo>
                <a:lnTo>
                  <a:pt x="4042126" y="1937550"/>
                </a:lnTo>
                <a:close/>
                <a:moveTo>
                  <a:pt x="12819334" y="1936084"/>
                </a:moveTo>
                <a:lnTo>
                  <a:pt x="12819340" y="1936086"/>
                </a:lnTo>
                <a:lnTo>
                  <a:pt x="12823888" y="1938001"/>
                </a:lnTo>
                <a:lnTo>
                  <a:pt x="12826372" y="1940041"/>
                </a:lnTo>
                <a:lnTo>
                  <a:pt x="12823884" y="1938000"/>
                </a:lnTo>
                <a:close/>
                <a:moveTo>
                  <a:pt x="3278104" y="1935842"/>
                </a:moveTo>
                <a:lnTo>
                  <a:pt x="3278034" y="1935947"/>
                </a:lnTo>
                <a:lnTo>
                  <a:pt x="3288780" y="1972275"/>
                </a:lnTo>
                <a:cubicBezTo>
                  <a:pt x="3292166" y="1979148"/>
                  <a:pt x="3295968" y="1984504"/>
                  <a:pt x="3299944" y="1988701"/>
                </a:cubicBezTo>
                <a:lnTo>
                  <a:pt x="3302952" y="1991031"/>
                </a:lnTo>
                <a:lnTo>
                  <a:pt x="3304070" y="1992523"/>
                </a:lnTo>
                <a:lnTo>
                  <a:pt x="3307038" y="1994198"/>
                </a:lnTo>
                <a:lnTo>
                  <a:pt x="3312162" y="1998169"/>
                </a:lnTo>
                <a:lnTo>
                  <a:pt x="3316306" y="1999429"/>
                </a:lnTo>
                <a:lnTo>
                  <a:pt x="3320284" y="2001675"/>
                </a:lnTo>
                <a:lnTo>
                  <a:pt x="3333726" y="2004728"/>
                </a:lnTo>
                <a:lnTo>
                  <a:pt x="3334026" y="2004820"/>
                </a:lnTo>
                <a:lnTo>
                  <a:pt x="3337870" y="2005430"/>
                </a:lnTo>
                <a:cubicBezTo>
                  <a:pt x="3353242" y="2007884"/>
                  <a:pt x="3372449" y="2010943"/>
                  <a:pt x="3410878" y="2017069"/>
                </a:cubicBezTo>
                <a:cubicBezTo>
                  <a:pt x="3426252" y="2019518"/>
                  <a:pt x="3426252" y="2019518"/>
                  <a:pt x="3456992" y="2024422"/>
                </a:cubicBezTo>
                <a:cubicBezTo>
                  <a:pt x="3472358" y="2026869"/>
                  <a:pt x="3456992" y="2024422"/>
                  <a:pt x="3472358" y="2026869"/>
                </a:cubicBezTo>
                <a:lnTo>
                  <a:pt x="3472942" y="2027113"/>
                </a:lnTo>
                <a:lnTo>
                  <a:pt x="3497380" y="2039498"/>
                </a:lnTo>
                <a:lnTo>
                  <a:pt x="3505694" y="2047904"/>
                </a:lnTo>
                <a:lnTo>
                  <a:pt x="3519686" y="2064417"/>
                </a:lnTo>
                <a:lnTo>
                  <a:pt x="3544426" y="2088017"/>
                </a:lnTo>
                <a:lnTo>
                  <a:pt x="3545566" y="2089199"/>
                </a:lnTo>
                <a:lnTo>
                  <a:pt x="3545928" y="2089334"/>
                </a:lnTo>
                <a:lnTo>
                  <a:pt x="3564740" y="2099040"/>
                </a:lnTo>
                <a:lnTo>
                  <a:pt x="3589618" y="2105551"/>
                </a:lnTo>
                <a:lnTo>
                  <a:pt x="3589782" y="2105611"/>
                </a:lnTo>
                <a:lnTo>
                  <a:pt x="3589959" y="2105640"/>
                </a:lnTo>
                <a:lnTo>
                  <a:pt x="3589618" y="2105551"/>
                </a:lnTo>
                <a:lnTo>
                  <a:pt x="3588954" y="2105305"/>
                </a:lnTo>
                <a:lnTo>
                  <a:pt x="3565020" y="2099041"/>
                </a:lnTo>
                <a:lnTo>
                  <a:pt x="3546940" y="2089710"/>
                </a:lnTo>
                <a:lnTo>
                  <a:pt x="3545928" y="2089334"/>
                </a:lnTo>
                <a:lnTo>
                  <a:pt x="3545666" y="2089198"/>
                </a:lnTo>
                <a:lnTo>
                  <a:pt x="3544426" y="2088017"/>
                </a:lnTo>
                <a:lnTo>
                  <a:pt x="3540960" y="2084418"/>
                </a:lnTo>
                <a:lnTo>
                  <a:pt x="3520002" y="2064418"/>
                </a:lnTo>
                <a:lnTo>
                  <a:pt x="3507858" y="2050093"/>
                </a:lnTo>
                <a:lnTo>
                  <a:pt x="3505694" y="2047904"/>
                </a:lnTo>
                <a:lnTo>
                  <a:pt x="3503840" y="2045715"/>
                </a:lnTo>
                <a:lnTo>
                  <a:pt x="3497989" y="2039808"/>
                </a:lnTo>
                <a:lnTo>
                  <a:pt x="3497380" y="2039498"/>
                </a:lnTo>
                <a:lnTo>
                  <a:pt x="3497066" y="2039181"/>
                </a:lnTo>
                <a:lnTo>
                  <a:pt x="3474752" y="2027871"/>
                </a:lnTo>
                <a:lnTo>
                  <a:pt x="3472942" y="2027113"/>
                </a:lnTo>
                <a:lnTo>
                  <a:pt x="3472458" y="2026868"/>
                </a:lnTo>
                <a:cubicBezTo>
                  <a:pt x="3457092" y="2024421"/>
                  <a:pt x="3472458" y="2026868"/>
                  <a:pt x="3457092" y="2024421"/>
                </a:cubicBezTo>
                <a:cubicBezTo>
                  <a:pt x="3426351" y="2019517"/>
                  <a:pt x="3426351" y="2019517"/>
                  <a:pt x="3410976" y="2017068"/>
                </a:cubicBezTo>
                <a:cubicBezTo>
                  <a:pt x="3372550" y="2010942"/>
                  <a:pt x="3353344" y="2007883"/>
                  <a:pt x="3337970" y="2005429"/>
                </a:cubicBezTo>
                <a:lnTo>
                  <a:pt x="3334126" y="2004819"/>
                </a:lnTo>
                <a:lnTo>
                  <a:pt x="3333726" y="2004728"/>
                </a:lnTo>
                <a:lnTo>
                  <a:pt x="3332790" y="2004444"/>
                </a:lnTo>
                <a:lnTo>
                  <a:pt x="3320606" y="2001676"/>
                </a:lnTo>
                <a:lnTo>
                  <a:pt x="3317000" y="1999640"/>
                </a:lnTo>
                <a:lnTo>
                  <a:pt x="3316306" y="1999429"/>
                </a:lnTo>
                <a:lnTo>
                  <a:pt x="3315930" y="1999217"/>
                </a:lnTo>
                <a:lnTo>
                  <a:pt x="3312489" y="1998170"/>
                </a:lnTo>
                <a:lnTo>
                  <a:pt x="3308230" y="1994871"/>
                </a:lnTo>
                <a:lnTo>
                  <a:pt x="3307038" y="1994198"/>
                </a:lnTo>
                <a:lnTo>
                  <a:pt x="3306164" y="1993520"/>
                </a:lnTo>
                <a:lnTo>
                  <a:pt x="3304400" y="1992524"/>
                </a:lnTo>
                <a:lnTo>
                  <a:pt x="3303736" y="1991639"/>
                </a:lnTo>
                <a:lnTo>
                  <a:pt x="3302952" y="1991031"/>
                </a:lnTo>
                <a:lnTo>
                  <a:pt x="3302456" y="1990372"/>
                </a:lnTo>
                <a:lnTo>
                  <a:pt x="3300303" y="1988702"/>
                </a:lnTo>
                <a:lnTo>
                  <a:pt x="3291586" y="1975882"/>
                </a:lnTo>
                <a:lnTo>
                  <a:pt x="3288880" y="1972274"/>
                </a:lnTo>
                <a:cubicBezTo>
                  <a:pt x="3284364" y="1963110"/>
                  <a:pt x="3280584" y="1951249"/>
                  <a:pt x="3278104" y="1935842"/>
                </a:cubicBezTo>
                <a:close/>
                <a:moveTo>
                  <a:pt x="12184636" y="1935462"/>
                </a:moveTo>
                <a:lnTo>
                  <a:pt x="12183840" y="1939180"/>
                </a:lnTo>
                <a:lnTo>
                  <a:pt x="12183840" y="1939181"/>
                </a:lnTo>
                <a:lnTo>
                  <a:pt x="12184080" y="1939644"/>
                </a:lnTo>
                <a:lnTo>
                  <a:pt x="12184324" y="1940107"/>
                </a:lnTo>
                <a:lnTo>
                  <a:pt x="12184128" y="1943068"/>
                </a:lnTo>
                <a:lnTo>
                  <a:pt x="12184324" y="1940108"/>
                </a:lnTo>
                <a:lnTo>
                  <a:pt x="12189222" y="1949410"/>
                </a:lnTo>
                <a:lnTo>
                  <a:pt x="12189224" y="1949412"/>
                </a:lnTo>
                <a:lnTo>
                  <a:pt x="12184324" y="1940107"/>
                </a:lnTo>
                <a:lnTo>
                  <a:pt x="12184324" y="1940106"/>
                </a:lnTo>
                <a:lnTo>
                  <a:pt x="12184080" y="1939644"/>
                </a:lnTo>
                <a:lnTo>
                  <a:pt x="12183840" y="1939180"/>
                </a:lnTo>
                <a:lnTo>
                  <a:pt x="12184636" y="1935471"/>
                </a:lnTo>
                <a:close/>
                <a:moveTo>
                  <a:pt x="10831690" y="1934914"/>
                </a:moveTo>
                <a:lnTo>
                  <a:pt x="10816453" y="1951113"/>
                </a:lnTo>
                <a:lnTo>
                  <a:pt x="10801731" y="1956988"/>
                </a:lnTo>
                <a:lnTo>
                  <a:pt x="10801737" y="1956988"/>
                </a:lnTo>
                <a:lnTo>
                  <a:pt x="10816453" y="1951114"/>
                </a:lnTo>
                <a:cubicBezTo>
                  <a:pt x="10821406" y="1947512"/>
                  <a:pt x="10826445" y="1942190"/>
                  <a:pt x="10831690" y="1934915"/>
                </a:cubicBezTo>
                <a:close/>
                <a:moveTo>
                  <a:pt x="5664562" y="1933458"/>
                </a:moveTo>
                <a:cubicBezTo>
                  <a:pt x="5650766" y="1935013"/>
                  <a:pt x="5636806" y="1938417"/>
                  <a:pt x="5625336" y="1941278"/>
                </a:cubicBezTo>
                <a:lnTo>
                  <a:pt x="5601078" y="1945837"/>
                </a:lnTo>
                <a:lnTo>
                  <a:pt x="5601126" y="1945845"/>
                </a:lnTo>
                <a:cubicBezTo>
                  <a:pt x="5604972" y="1946459"/>
                  <a:pt x="5613958" y="1944139"/>
                  <a:pt x="5625434" y="1941277"/>
                </a:cubicBezTo>
                <a:lnTo>
                  <a:pt x="5664626" y="1933464"/>
                </a:lnTo>
                <a:close/>
                <a:moveTo>
                  <a:pt x="6272878" y="1932854"/>
                </a:moveTo>
                <a:cubicBezTo>
                  <a:pt x="6270146" y="1962439"/>
                  <a:pt x="6261088" y="1976007"/>
                  <a:pt x="6250830" y="1981872"/>
                </a:cubicBezTo>
                <a:lnTo>
                  <a:pt x="6235108" y="1985924"/>
                </a:lnTo>
                <a:lnTo>
                  <a:pt x="6235188" y="1985931"/>
                </a:lnTo>
                <a:cubicBezTo>
                  <a:pt x="6245452" y="1985690"/>
                  <a:pt x="6256998" y="1981903"/>
                  <a:pt x="6264778" y="1966257"/>
                </a:cubicBezTo>
                <a:lnTo>
                  <a:pt x="6272950" y="1932955"/>
                </a:lnTo>
                <a:close/>
                <a:moveTo>
                  <a:pt x="2121372" y="1932533"/>
                </a:moveTo>
                <a:lnTo>
                  <a:pt x="2121338" y="1932537"/>
                </a:lnTo>
                <a:lnTo>
                  <a:pt x="2139632" y="1934517"/>
                </a:lnTo>
                <a:lnTo>
                  <a:pt x="2216482" y="1946767"/>
                </a:lnTo>
                <a:cubicBezTo>
                  <a:pt x="2247222" y="1951669"/>
                  <a:pt x="2231850" y="1949215"/>
                  <a:pt x="2247222" y="1951669"/>
                </a:cubicBezTo>
                <a:cubicBezTo>
                  <a:pt x="2277960" y="1956568"/>
                  <a:pt x="2262590" y="1954119"/>
                  <a:pt x="2293334" y="1959015"/>
                </a:cubicBezTo>
                <a:cubicBezTo>
                  <a:pt x="2324074" y="1963917"/>
                  <a:pt x="2308702" y="1961468"/>
                  <a:pt x="2354810" y="1968814"/>
                </a:cubicBezTo>
                <a:lnTo>
                  <a:pt x="2354815" y="1968803"/>
                </a:lnTo>
                <a:lnTo>
                  <a:pt x="2318388" y="1962999"/>
                </a:lnTo>
                <a:cubicBezTo>
                  <a:pt x="2312624" y="1962080"/>
                  <a:pt x="2308782" y="1961467"/>
                  <a:pt x="2293412" y="1959016"/>
                </a:cubicBezTo>
                <a:cubicBezTo>
                  <a:pt x="2262668" y="1954120"/>
                  <a:pt x="2278038" y="1956569"/>
                  <a:pt x="2247302" y="1951670"/>
                </a:cubicBezTo>
                <a:cubicBezTo>
                  <a:pt x="2231930" y="1949216"/>
                  <a:pt x="2247302" y="1951670"/>
                  <a:pt x="2216562" y="1946768"/>
                </a:cubicBezTo>
                <a:lnTo>
                  <a:pt x="2139712" y="1934518"/>
                </a:lnTo>
                <a:cubicBezTo>
                  <a:pt x="2135868" y="1933905"/>
                  <a:pt x="2129144" y="1932833"/>
                  <a:pt x="2121372" y="1932533"/>
                </a:cubicBezTo>
                <a:close/>
                <a:moveTo>
                  <a:pt x="20129904" y="1929790"/>
                </a:moveTo>
                <a:cubicBezTo>
                  <a:pt x="20147388" y="1963057"/>
                  <a:pt x="20126252" y="1999825"/>
                  <a:pt x="20102232" y="1973370"/>
                </a:cubicBezTo>
                <a:cubicBezTo>
                  <a:pt x="20103772" y="1957053"/>
                  <a:pt x="20106988" y="1946335"/>
                  <a:pt x="20111672" y="1939609"/>
                </a:cubicBezTo>
                <a:cubicBezTo>
                  <a:pt x="20116360" y="1932882"/>
                  <a:pt x="20122508" y="1930149"/>
                  <a:pt x="20129904" y="1929790"/>
                </a:cubicBezTo>
                <a:close/>
                <a:moveTo>
                  <a:pt x="5867776" y="1928325"/>
                </a:moveTo>
                <a:cubicBezTo>
                  <a:pt x="5849674" y="1955462"/>
                  <a:pt x="5836782" y="1968419"/>
                  <a:pt x="5820726" y="1973366"/>
                </a:cubicBezTo>
                <a:lnTo>
                  <a:pt x="5793302" y="1975545"/>
                </a:lnTo>
                <a:lnTo>
                  <a:pt x="5793334" y="1975550"/>
                </a:lnTo>
                <a:cubicBezTo>
                  <a:pt x="5814634" y="1977070"/>
                  <a:pt x="5828598" y="1973665"/>
                  <a:pt x="5843582" y="1959166"/>
                </a:cubicBezTo>
                <a:lnTo>
                  <a:pt x="5867838" y="1928366"/>
                </a:lnTo>
                <a:close/>
                <a:moveTo>
                  <a:pt x="9747655" y="1927149"/>
                </a:moveTo>
                <a:lnTo>
                  <a:pt x="9764756" y="1949079"/>
                </a:lnTo>
                <a:lnTo>
                  <a:pt x="9764756" y="1949078"/>
                </a:lnTo>
                <a:close/>
                <a:moveTo>
                  <a:pt x="10536058" y="1926047"/>
                </a:moveTo>
                <a:lnTo>
                  <a:pt x="10536058" y="1926048"/>
                </a:lnTo>
                <a:lnTo>
                  <a:pt x="10538408" y="1926423"/>
                </a:lnTo>
                <a:cubicBezTo>
                  <a:pt x="10553771" y="1928871"/>
                  <a:pt x="10599872" y="1936223"/>
                  <a:pt x="10646000" y="1943572"/>
                </a:cubicBezTo>
                <a:cubicBezTo>
                  <a:pt x="10653675" y="1944798"/>
                  <a:pt x="10680568" y="1949084"/>
                  <a:pt x="10707468" y="1953369"/>
                </a:cubicBezTo>
                <a:lnTo>
                  <a:pt x="10722831" y="1955826"/>
                </a:lnTo>
                <a:lnTo>
                  <a:pt x="10722831" y="1955825"/>
                </a:lnTo>
                <a:lnTo>
                  <a:pt x="10707468" y="1953368"/>
                </a:lnTo>
                <a:cubicBezTo>
                  <a:pt x="10680568" y="1949083"/>
                  <a:pt x="10653675" y="1944797"/>
                  <a:pt x="10646000" y="1943571"/>
                </a:cubicBezTo>
                <a:cubicBezTo>
                  <a:pt x="10599872" y="1936222"/>
                  <a:pt x="10553771" y="1928870"/>
                  <a:pt x="10538408" y="1926422"/>
                </a:cubicBezTo>
                <a:close/>
                <a:moveTo>
                  <a:pt x="14650348" y="1922345"/>
                </a:moveTo>
                <a:lnTo>
                  <a:pt x="14647124" y="1922500"/>
                </a:lnTo>
                <a:lnTo>
                  <a:pt x="14641564" y="1922447"/>
                </a:lnTo>
                <a:lnTo>
                  <a:pt x="14638224" y="1922927"/>
                </a:lnTo>
                <a:lnTo>
                  <a:pt x="14630626" y="1923291"/>
                </a:lnTo>
                <a:lnTo>
                  <a:pt x="14622556" y="1925179"/>
                </a:lnTo>
                <a:lnTo>
                  <a:pt x="14614358" y="1926358"/>
                </a:lnTo>
                <a:lnTo>
                  <a:pt x="14611704" y="1927718"/>
                </a:lnTo>
                <a:lnTo>
                  <a:pt x="14606142" y="1929019"/>
                </a:lnTo>
                <a:lnTo>
                  <a:pt x="14596280" y="1935475"/>
                </a:lnTo>
                <a:lnTo>
                  <a:pt x="14595248" y="1936151"/>
                </a:lnTo>
                <a:lnTo>
                  <a:pt x="14587650" y="1940045"/>
                </a:lnTo>
                <a:lnTo>
                  <a:pt x="14586894" y="1941619"/>
                </a:lnTo>
                <a:lnTo>
                  <a:pt x="14584586" y="1943130"/>
                </a:lnTo>
                <a:cubicBezTo>
                  <a:pt x="14578744" y="1949631"/>
                  <a:pt x="14574670" y="1958128"/>
                  <a:pt x="14573648" y="1969223"/>
                </a:cubicBezTo>
                <a:cubicBezTo>
                  <a:pt x="14542908" y="1964323"/>
                  <a:pt x="14527536" y="1961874"/>
                  <a:pt x="14481428" y="1954526"/>
                </a:cubicBezTo>
                <a:cubicBezTo>
                  <a:pt x="14466056" y="1952072"/>
                  <a:pt x="14466056" y="1952072"/>
                  <a:pt x="14450684" y="1949624"/>
                </a:cubicBezTo>
                <a:cubicBezTo>
                  <a:pt x="14427628" y="1945949"/>
                  <a:pt x="14419942" y="1944724"/>
                  <a:pt x="14412256" y="1943499"/>
                </a:cubicBezTo>
                <a:lnTo>
                  <a:pt x="14386260" y="1939354"/>
                </a:lnTo>
                <a:lnTo>
                  <a:pt x="14383140" y="1948629"/>
                </a:lnTo>
                <a:lnTo>
                  <a:pt x="14356460" y="1991069"/>
                </a:lnTo>
                <a:lnTo>
                  <a:pt x="14356460" y="1991070"/>
                </a:lnTo>
                <a:lnTo>
                  <a:pt x="14383140" y="1948630"/>
                </a:lnTo>
                <a:lnTo>
                  <a:pt x="14386260" y="1939355"/>
                </a:lnTo>
                <a:lnTo>
                  <a:pt x="14412256" y="1943500"/>
                </a:lnTo>
                <a:cubicBezTo>
                  <a:pt x="14419942" y="1944725"/>
                  <a:pt x="14427628" y="1945950"/>
                  <a:pt x="14450684" y="1949625"/>
                </a:cubicBezTo>
                <a:cubicBezTo>
                  <a:pt x="14466056" y="1952073"/>
                  <a:pt x="14466056" y="1952073"/>
                  <a:pt x="14481428" y="1954527"/>
                </a:cubicBezTo>
                <a:cubicBezTo>
                  <a:pt x="14527536" y="1961875"/>
                  <a:pt x="14542908" y="1964324"/>
                  <a:pt x="14573648" y="1969224"/>
                </a:cubicBezTo>
                <a:cubicBezTo>
                  <a:pt x="14574670" y="1958129"/>
                  <a:pt x="14578744" y="1949632"/>
                  <a:pt x="14584586" y="1943131"/>
                </a:cubicBezTo>
                <a:lnTo>
                  <a:pt x="14586892" y="1941622"/>
                </a:lnTo>
                <a:lnTo>
                  <a:pt x="14586894" y="1941619"/>
                </a:lnTo>
                <a:lnTo>
                  <a:pt x="14586896" y="1941618"/>
                </a:lnTo>
                <a:lnTo>
                  <a:pt x="14587650" y="1940046"/>
                </a:lnTo>
                <a:lnTo>
                  <a:pt x="14595244" y="1936153"/>
                </a:lnTo>
                <a:lnTo>
                  <a:pt x="14595248" y="1936151"/>
                </a:lnTo>
                <a:lnTo>
                  <a:pt x="14595252" y="1936149"/>
                </a:lnTo>
                <a:lnTo>
                  <a:pt x="14596280" y="1935475"/>
                </a:lnTo>
                <a:lnTo>
                  <a:pt x="14606142" y="1929020"/>
                </a:lnTo>
                <a:lnTo>
                  <a:pt x="14611700" y="1927720"/>
                </a:lnTo>
                <a:lnTo>
                  <a:pt x="14611704" y="1927718"/>
                </a:lnTo>
                <a:lnTo>
                  <a:pt x="14611704" y="1927718"/>
                </a:lnTo>
                <a:lnTo>
                  <a:pt x="14614358" y="1926358"/>
                </a:lnTo>
                <a:lnTo>
                  <a:pt x="14622544" y="1925182"/>
                </a:lnTo>
                <a:lnTo>
                  <a:pt x="14622556" y="1925179"/>
                </a:lnTo>
                <a:lnTo>
                  <a:pt x="14622572" y="1925177"/>
                </a:lnTo>
                <a:lnTo>
                  <a:pt x="14630628" y="1923292"/>
                </a:lnTo>
                <a:lnTo>
                  <a:pt x="14638210" y="1922929"/>
                </a:lnTo>
                <a:lnTo>
                  <a:pt x="14638224" y="1922927"/>
                </a:lnTo>
                <a:lnTo>
                  <a:pt x="14638236" y="1922926"/>
                </a:lnTo>
                <a:lnTo>
                  <a:pt x="14641564" y="1922447"/>
                </a:lnTo>
                <a:lnTo>
                  <a:pt x="14647102" y="1922501"/>
                </a:lnTo>
                <a:lnTo>
                  <a:pt x="14647124" y="1922500"/>
                </a:lnTo>
                <a:lnTo>
                  <a:pt x="14647146" y="1922500"/>
                </a:lnTo>
                <a:lnTo>
                  <a:pt x="14650348" y="1922346"/>
                </a:lnTo>
                <a:lnTo>
                  <a:pt x="14657052" y="1922595"/>
                </a:lnTo>
                <a:lnTo>
                  <a:pt x="14657060" y="1922595"/>
                </a:lnTo>
                <a:lnTo>
                  <a:pt x="14657056" y="1922594"/>
                </a:lnTo>
                <a:close/>
                <a:moveTo>
                  <a:pt x="6954562" y="1922345"/>
                </a:moveTo>
                <a:lnTo>
                  <a:pt x="6954478" y="1922346"/>
                </a:lnTo>
                <a:cubicBezTo>
                  <a:pt x="6941336" y="1922128"/>
                  <a:pt x="6913450" y="1923311"/>
                  <a:pt x="6895102" y="1937274"/>
                </a:cubicBezTo>
                <a:lnTo>
                  <a:pt x="6894954" y="1937543"/>
                </a:lnTo>
                <a:lnTo>
                  <a:pt x="6883606" y="1950318"/>
                </a:lnTo>
                <a:lnTo>
                  <a:pt x="6877998" y="1968823"/>
                </a:lnTo>
                <a:lnTo>
                  <a:pt x="6877784" y="1969209"/>
                </a:lnTo>
                <a:lnTo>
                  <a:pt x="6877872" y="1969223"/>
                </a:lnTo>
                <a:lnTo>
                  <a:pt x="6877998" y="1968823"/>
                </a:lnTo>
                <a:lnTo>
                  <a:pt x="6878940" y="1967080"/>
                </a:lnTo>
                <a:lnTo>
                  <a:pt x="6884024" y="1950318"/>
                </a:lnTo>
                <a:lnTo>
                  <a:pt x="6894302" y="1938748"/>
                </a:lnTo>
                <a:lnTo>
                  <a:pt x="6894954" y="1937543"/>
                </a:lnTo>
                <a:lnTo>
                  <a:pt x="6895194" y="1937273"/>
                </a:lnTo>
                <a:cubicBezTo>
                  <a:pt x="6904368" y="1930291"/>
                  <a:pt x="6915922" y="1926505"/>
                  <a:pt x="6926832" y="1924491"/>
                </a:cubicBezTo>
                <a:close/>
                <a:moveTo>
                  <a:pt x="14655976" y="1922306"/>
                </a:moveTo>
                <a:lnTo>
                  <a:pt x="14657060" y="1922594"/>
                </a:lnTo>
                <a:lnTo>
                  <a:pt x="14655980" y="1922307"/>
                </a:lnTo>
                <a:close/>
                <a:moveTo>
                  <a:pt x="14655956" y="1922301"/>
                </a:moveTo>
                <a:lnTo>
                  <a:pt x="14655966" y="1922303"/>
                </a:lnTo>
                <a:lnTo>
                  <a:pt x="14657880" y="1922608"/>
                </a:lnTo>
                <a:cubicBezTo>
                  <a:pt x="14659800" y="1922915"/>
                  <a:pt x="14663644" y="1923527"/>
                  <a:pt x="14671332" y="1924752"/>
                </a:cubicBezTo>
                <a:cubicBezTo>
                  <a:pt x="14671332" y="1924752"/>
                  <a:pt x="14671332" y="1924752"/>
                  <a:pt x="14686700" y="1927201"/>
                </a:cubicBezTo>
                <a:cubicBezTo>
                  <a:pt x="14696610" y="1988824"/>
                  <a:pt x="14711982" y="1991274"/>
                  <a:pt x="14742722" y="1996175"/>
                </a:cubicBezTo>
                <a:cubicBezTo>
                  <a:pt x="14742722" y="1996175"/>
                  <a:pt x="14758092" y="1998627"/>
                  <a:pt x="14758092" y="1998627"/>
                </a:cubicBezTo>
                <a:lnTo>
                  <a:pt x="14788836" y="2003526"/>
                </a:lnTo>
                <a:cubicBezTo>
                  <a:pt x="14781148" y="2002299"/>
                  <a:pt x="14792680" y="2004137"/>
                  <a:pt x="14808726" y="1999193"/>
                </a:cubicBezTo>
                <a:lnTo>
                  <a:pt x="14813956" y="1994185"/>
                </a:lnTo>
                <a:lnTo>
                  <a:pt x="14837260" y="1971874"/>
                </a:lnTo>
                <a:lnTo>
                  <a:pt x="14842424" y="1966937"/>
                </a:lnTo>
                <a:lnTo>
                  <a:pt x="14855776" y="1954152"/>
                </a:lnTo>
                <a:lnTo>
                  <a:pt x="14855780" y="1954154"/>
                </a:lnTo>
                <a:lnTo>
                  <a:pt x="14855786" y="1954157"/>
                </a:lnTo>
                <a:lnTo>
                  <a:pt x="14864576" y="1956493"/>
                </a:lnTo>
                <a:lnTo>
                  <a:pt x="14865678" y="1958497"/>
                </a:lnTo>
                <a:lnTo>
                  <a:pt x="14865678" y="1958497"/>
                </a:lnTo>
                <a:lnTo>
                  <a:pt x="14867868" y="1962471"/>
                </a:lnTo>
                <a:lnTo>
                  <a:pt x="14867868" y="1962473"/>
                </a:lnTo>
                <a:lnTo>
                  <a:pt x="14868540" y="1963692"/>
                </a:lnTo>
                <a:lnTo>
                  <a:pt x="14868544" y="1965440"/>
                </a:lnTo>
                <a:lnTo>
                  <a:pt x="14868544" y="1965441"/>
                </a:lnTo>
                <a:lnTo>
                  <a:pt x="14868884" y="1966927"/>
                </a:lnTo>
                <a:lnTo>
                  <a:pt x="14868884" y="1966926"/>
                </a:lnTo>
                <a:lnTo>
                  <a:pt x="14868544" y="1965440"/>
                </a:lnTo>
                <a:lnTo>
                  <a:pt x="14868540" y="1963691"/>
                </a:lnTo>
                <a:lnTo>
                  <a:pt x="14867868" y="1962471"/>
                </a:lnTo>
                <a:lnTo>
                  <a:pt x="14867868" y="1962468"/>
                </a:lnTo>
                <a:lnTo>
                  <a:pt x="14865680" y="1958498"/>
                </a:lnTo>
                <a:lnTo>
                  <a:pt x="14865678" y="1958497"/>
                </a:lnTo>
                <a:lnTo>
                  <a:pt x="14864576" y="1956492"/>
                </a:lnTo>
                <a:lnTo>
                  <a:pt x="14855780" y="1954154"/>
                </a:lnTo>
                <a:lnTo>
                  <a:pt x="14855776" y="1954151"/>
                </a:lnTo>
                <a:lnTo>
                  <a:pt x="14842424" y="1966936"/>
                </a:lnTo>
                <a:lnTo>
                  <a:pt x="14837260" y="1971873"/>
                </a:lnTo>
                <a:lnTo>
                  <a:pt x="14813956" y="1994184"/>
                </a:lnTo>
                <a:lnTo>
                  <a:pt x="14808726" y="1999192"/>
                </a:lnTo>
                <a:cubicBezTo>
                  <a:pt x="14792680" y="2004136"/>
                  <a:pt x="14781148" y="2002298"/>
                  <a:pt x="14788836" y="2003525"/>
                </a:cubicBezTo>
                <a:lnTo>
                  <a:pt x="14758092" y="1998626"/>
                </a:lnTo>
                <a:cubicBezTo>
                  <a:pt x="14758092" y="1998626"/>
                  <a:pt x="14742722" y="1996174"/>
                  <a:pt x="14742722" y="1996174"/>
                </a:cubicBezTo>
                <a:cubicBezTo>
                  <a:pt x="14711982" y="1991273"/>
                  <a:pt x="14696610" y="1988823"/>
                  <a:pt x="14686700" y="1927200"/>
                </a:cubicBezTo>
                <a:cubicBezTo>
                  <a:pt x="14671332" y="1924751"/>
                  <a:pt x="14671332" y="1924751"/>
                  <a:pt x="14671332" y="1924751"/>
                </a:cubicBezTo>
                <a:cubicBezTo>
                  <a:pt x="14655956" y="1922301"/>
                  <a:pt x="14655956" y="1922301"/>
                  <a:pt x="14655956" y="1922301"/>
                </a:cubicBezTo>
                <a:close/>
                <a:moveTo>
                  <a:pt x="2062780" y="1922267"/>
                </a:moveTo>
                <a:cubicBezTo>
                  <a:pt x="2047410" y="1919816"/>
                  <a:pt x="1995838" y="1971640"/>
                  <a:pt x="2072692" y="1983890"/>
                </a:cubicBezTo>
                <a:lnTo>
                  <a:pt x="2072696" y="1983860"/>
                </a:lnTo>
                <a:lnTo>
                  <a:pt x="2036638" y="1968750"/>
                </a:lnTo>
                <a:cubicBezTo>
                  <a:pt x="2025172" y="1955664"/>
                  <a:pt x="2035524" y="1938550"/>
                  <a:pt x="2047116" y="1929140"/>
                </a:cubicBezTo>
                <a:lnTo>
                  <a:pt x="2062838" y="1922276"/>
                </a:lnTo>
                <a:close/>
                <a:moveTo>
                  <a:pt x="11872548" y="1920021"/>
                </a:moveTo>
                <a:lnTo>
                  <a:pt x="11834280" y="1943498"/>
                </a:lnTo>
                <a:lnTo>
                  <a:pt x="11814938" y="1949796"/>
                </a:lnTo>
                <a:lnTo>
                  <a:pt x="11814944" y="1949797"/>
                </a:lnTo>
                <a:lnTo>
                  <a:pt x="11834280" y="1943499"/>
                </a:lnTo>
                <a:lnTo>
                  <a:pt x="11872524" y="1920037"/>
                </a:lnTo>
                <a:close/>
                <a:moveTo>
                  <a:pt x="4652552" y="1914745"/>
                </a:moveTo>
                <a:cubicBezTo>
                  <a:pt x="4641024" y="1912908"/>
                  <a:pt x="4630926" y="1913410"/>
                  <a:pt x="4621820" y="1915390"/>
                </a:cubicBezTo>
                <a:lnTo>
                  <a:pt x="4616062" y="1917601"/>
                </a:lnTo>
                <a:lnTo>
                  <a:pt x="4613126" y="1917830"/>
                </a:lnTo>
                <a:lnTo>
                  <a:pt x="4607922" y="1920726"/>
                </a:lnTo>
                <a:lnTo>
                  <a:pt x="4597058" y="1924900"/>
                </a:lnTo>
                <a:lnTo>
                  <a:pt x="4561376" y="1946080"/>
                </a:lnTo>
                <a:lnTo>
                  <a:pt x="4552906" y="1950164"/>
                </a:lnTo>
                <a:lnTo>
                  <a:pt x="4524234" y="1954307"/>
                </a:lnTo>
                <a:lnTo>
                  <a:pt x="4524234" y="1954321"/>
                </a:lnTo>
                <a:lnTo>
                  <a:pt x="4524596" y="1954294"/>
                </a:lnTo>
                <a:lnTo>
                  <a:pt x="4552790" y="1950220"/>
                </a:lnTo>
                <a:lnTo>
                  <a:pt x="4552906" y="1950164"/>
                </a:lnTo>
                <a:lnTo>
                  <a:pt x="4553296" y="1950108"/>
                </a:lnTo>
                <a:lnTo>
                  <a:pt x="4560182" y="1946790"/>
                </a:lnTo>
                <a:lnTo>
                  <a:pt x="4561376" y="1946080"/>
                </a:lnTo>
                <a:lnTo>
                  <a:pt x="4562904" y="1945345"/>
                </a:lnTo>
                <a:lnTo>
                  <a:pt x="4597350" y="1924900"/>
                </a:lnTo>
                <a:lnTo>
                  <a:pt x="4607268" y="1921092"/>
                </a:lnTo>
                <a:lnTo>
                  <a:pt x="4607922" y="1920726"/>
                </a:lnTo>
                <a:lnTo>
                  <a:pt x="4608884" y="1920357"/>
                </a:lnTo>
                <a:lnTo>
                  <a:pt x="4613422" y="1917831"/>
                </a:lnTo>
                <a:lnTo>
                  <a:pt x="4615980" y="1917632"/>
                </a:lnTo>
                <a:lnTo>
                  <a:pt x="4616062" y="1917601"/>
                </a:lnTo>
                <a:lnTo>
                  <a:pt x="4616444" y="1917571"/>
                </a:lnTo>
                <a:lnTo>
                  <a:pt x="4622120" y="1915391"/>
                </a:lnTo>
                <a:lnTo>
                  <a:pt x="4652558" y="1914752"/>
                </a:lnTo>
                <a:lnTo>
                  <a:pt x="4652560" y="1914752"/>
                </a:lnTo>
                <a:close/>
                <a:moveTo>
                  <a:pt x="10461564" y="1914172"/>
                </a:moveTo>
                <a:lnTo>
                  <a:pt x="10461564" y="1914173"/>
                </a:lnTo>
                <a:lnTo>
                  <a:pt x="10505272" y="1921139"/>
                </a:lnTo>
                <a:lnTo>
                  <a:pt x="10505272" y="1921138"/>
                </a:lnTo>
                <a:close/>
                <a:moveTo>
                  <a:pt x="10079211" y="1913277"/>
                </a:moveTo>
                <a:lnTo>
                  <a:pt x="10079211" y="1913278"/>
                </a:lnTo>
                <a:lnTo>
                  <a:pt x="10087167" y="1914546"/>
                </a:lnTo>
                <a:cubicBezTo>
                  <a:pt x="10102494" y="1916992"/>
                  <a:pt x="10133282" y="1921896"/>
                  <a:pt x="10133282" y="1921896"/>
                </a:cubicBezTo>
                <a:cubicBezTo>
                  <a:pt x="10164085" y="1926794"/>
                  <a:pt x="10148696" y="1924346"/>
                  <a:pt x="10194791" y="1931695"/>
                </a:cubicBezTo>
                <a:lnTo>
                  <a:pt x="10287012" y="1946394"/>
                </a:lnTo>
                <a:lnTo>
                  <a:pt x="10287012" y="1946393"/>
                </a:lnTo>
                <a:cubicBezTo>
                  <a:pt x="10256294" y="1941494"/>
                  <a:pt x="10225543" y="1936593"/>
                  <a:pt x="10194791" y="1931694"/>
                </a:cubicBezTo>
                <a:cubicBezTo>
                  <a:pt x="10148696" y="1924345"/>
                  <a:pt x="10164076" y="1926793"/>
                  <a:pt x="10133282" y="1921895"/>
                </a:cubicBezTo>
                <a:cubicBezTo>
                  <a:pt x="10133282" y="1921895"/>
                  <a:pt x="10102488" y="1916991"/>
                  <a:pt x="10087167" y="1914545"/>
                </a:cubicBezTo>
                <a:close/>
                <a:moveTo>
                  <a:pt x="10078610" y="1912661"/>
                </a:moveTo>
                <a:lnTo>
                  <a:pt x="10079173" y="1913277"/>
                </a:lnTo>
                <a:lnTo>
                  <a:pt x="10079176" y="1913277"/>
                </a:lnTo>
                <a:close/>
                <a:moveTo>
                  <a:pt x="10078559" y="1912605"/>
                </a:moveTo>
                <a:lnTo>
                  <a:pt x="10078559" y="1912606"/>
                </a:lnTo>
                <a:lnTo>
                  <a:pt x="10078590" y="1912609"/>
                </a:lnTo>
                <a:lnTo>
                  <a:pt x="10078589" y="1912608"/>
                </a:lnTo>
                <a:close/>
                <a:moveTo>
                  <a:pt x="2375644" y="1912095"/>
                </a:moveTo>
                <a:cubicBezTo>
                  <a:pt x="2375644" y="1912095"/>
                  <a:pt x="2375644" y="1912095"/>
                  <a:pt x="2391012" y="1914545"/>
                </a:cubicBezTo>
                <a:cubicBezTo>
                  <a:pt x="2406381" y="1916991"/>
                  <a:pt x="2437124" y="1921895"/>
                  <a:pt x="2437124" y="1921895"/>
                </a:cubicBezTo>
                <a:cubicBezTo>
                  <a:pt x="2467864" y="1926793"/>
                  <a:pt x="2452493" y="1924345"/>
                  <a:pt x="2498604" y="1931694"/>
                </a:cubicBezTo>
                <a:cubicBezTo>
                  <a:pt x="2529344" y="1936593"/>
                  <a:pt x="2560082" y="1941494"/>
                  <a:pt x="2590828" y="1946393"/>
                </a:cubicBezTo>
                <a:lnTo>
                  <a:pt x="2590168" y="1951476"/>
                </a:lnTo>
                <a:lnTo>
                  <a:pt x="2590102" y="1951915"/>
                </a:lnTo>
                <a:lnTo>
                  <a:pt x="2588680" y="1958936"/>
                </a:lnTo>
                <a:lnTo>
                  <a:pt x="2586670" y="1966529"/>
                </a:lnTo>
                <a:lnTo>
                  <a:pt x="2573250" y="1994254"/>
                </a:lnTo>
                <a:lnTo>
                  <a:pt x="2554646" y="2000656"/>
                </a:lnTo>
                <a:lnTo>
                  <a:pt x="2554700" y="2000664"/>
                </a:lnTo>
                <a:cubicBezTo>
                  <a:pt x="2562385" y="2001891"/>
                  <a:pt x="2568491" y="1999113"/>
                  <a:pt x="2573326" y="1994255"/>
                </a:cubicBezTo>
                <a:lnTo>
                  <a:pt x="2574859" y="1991623"/>
                </a:lnTo>
                <a:lnTo>
                  <a:pt x="2586268" y="1968053"/>
                </a:lnTo>
                <a:lnTo>
                  <a:pt x="2586670" y="1966529"/>
                </a:lnTo>
                <a:lnTo>
                  <a:pt x="2587418" y="1964989"/>
                </a:lnTo>
                <a:lnTo>
                  <a:pt x="2587574" y="1964401"/>
                </a:lnTo>
                <a:lnTo>
                  <a:pt x="2588680" y="1958936"/>
                </a:lnTo>
                <a:lnTo>
                  <a:pt x="2589572" y="1955563"/>
                </a:lnTo>
                <a:lnTo>
                  <a:pt x="2590102" y="1951915"/>
                </a:lnTo>
                <a:lnTo>
                  <a:pt x="2590122" y="1951822"/>
                </a:lnTo>
                <a:lnTo>
                  <a:pt x="2590168" y="1951476"/>
                </a:lnTo>
                <a:lnTo>
                  <a:pt x="2590905" y="1946393"/>
                </a:lnTo>
                <a:cubicBezTo>
                  <a:pt x="2560159" y="1941494"/>
                  <a:pt x="2529420" y="1936593"/>
                  <a:pt x="2498680" y="1931694"/>
                </a:cubicBezTo>
                <a:cubicBezTo>
                  <a:pt x="2452572" y="1924345"/>
                  <a:pt x="2467942" y="1926793"/>
                  <a:pt x="2437200" y="1921895"/>
                </a:cubicBezTo>
                <a:cubicBezTo>
                  <a:pt x="2437200" y="1921895"/>
                  <a:pt x="2406460" y="1916991"/>
                  <a:pt x="2391090" y="1914545"/>
                </a:cubicBezTo>
                <a:lnTo>
                  <a:pt x="2375792" y="1912106"/>
                </a:lnTo>
                <a:close/>
                <a:moveTo>
                  <a:pt x="12619574" y="1912004"/>
                </a:moveTo>
                <a:lnTo>
                  <a:pt x="12616140" y="1927253"/>
                </a:lnTo>
                <a:lnTo>
                  <a:pt x="12616134" y="1927309"/>
                </a:lnTo>
                <a:lnTo>
                  <a:pt x="12616140" y="1927254"/>
                </a:lnTo>
                <a:cubicBezTo>
                  <a:pt x="12616936" y="1921421"/>
                  <a:pt x="12617968" y="1916074"/>
                  <a:pt x="12619574" y="1912004"/>
                </a:cubicBezTo>
                <a:close/>
                <a:moveTo>
                  <a:pt x="14205408" y="1910528"/>
                </a:moveTo>
                <a:lnTo>
                  <a:pt x="14205546" y="1910550"/>
                </a:lnTo>
                <a:lnTo>
                  <a:pt x="14205536" y="1910549"/>
                </a:lnTo>
                <a:close/>
                <a:moveTo>
                  <a:pt x="14205268" y="1910506"/>
                </a:moveTo>
                <a:lnTo>
                  <a:pt x="14205408" y="1910528"/>
                </a:lnTo>
                <a:lnTo>
                  <a:pt x="14205298" y="1910511"/>
                </a:lnTo>
                <a:close/>
                <a:moveTo>
                  <a:pt x="14205236" y="1910501"/>
                </a:moveTo>
                <a:lnTo>
                  <a:pt x="14205268" y="1910506"/>
                </a:lnTo>
                <a:lnTo>
                  <a:pt x="14205242" y="1910502"/>
                </a:lnTo>
                <a:close/>
                <a:moveTo>
                  <a:pt x="14205212" y="1910497"/>
                </a:moveTo>
                <a:lnTo>
                  <a:pt x="14205236" y="1910501"/>
                </a:lnTo>
                <a:lnTo>
                  <a:pt x="14205216" y="1910498"/>
                </a:lnTo>
                <a:close/>
                <a:moveTo>
                  <a:pt x="14205200" y="1910495"/>
                </a:moveTo>
                <a:lnTo>
                  <a:pt x="14205204" y="1910496"/>
                </a:lnTo>
                <a:lnTo>
                  <a:pt x="14205204" y="1910496"/>
                </a:lnTo>
                <a:close/>
                <a:moveTo>
                  <a:pt x="14205186" y="1910493"/>
                </a:moveTo>
                <a:lnTo>
                  <a:pt x="14205200" y="1910495"/>
                </a:lnTo>
                <a:lnTo>
                  <a:pt x="14205194" y="1910495"/>
                </a:lnTo>
                <a:close/>
                <a:moveTo>
                  <a:pt x="14205168" y="1910490"/>
                </a:moveTo>
                <a:lnTo>
                  <a:pt x="14205168" y="1910490"/>
                </a:lnTo>
                <a:lnTo>
                  <a:pt x="14205186" y="1910493"/>
                </a:lnTo>
                <a:close/>
                <a:moveTo>
                  <a:pt x="14205164" y="1910489"/>
                </a:moveTo>
                <a:lnTo>
                  <a:pt x="14205166" y="1910490"/>
                </a:lnTo>
                <a:lnTo>
                  <a:pt x="14205166" y="1910490"/>
                </a:lnTo>
                <a:close/>
                <a:moveTo>
                  <a:pt x="14205152" y="1910488"/>
                </a:moveTo>
                <a:lnTo>
                  <a:pt x="14205156" y="1910488"/>
                </a:lnTo>
                <a:lnTo>
                  <a:pt x="14205160" y="1910489"/>
                </a:lnTo>
                <a:close/>
                <a:moveTo>
                  <a:pt x="14205148" y="1910487"/>
                </a:moveTo>
                <a:lnTo>
                  <a:pt x="14205148" y="1910488"/>
                </a:lnTo>
                <a:lnTo>
                  <a:pt x="14205152" y="1910488"/>
                </a:lnTo>
                <a:lnTo>
                  <a:pt x="14205160" y="1910489"/>
                </a:lnTo>
                <a:lnTo>
                  <a:pt x="14205164" y="1910490"/>
                </a:lnTo>
                <a:lnTo>
                  <a:pt x="14205194" y="1910495"/>
                </a:lnTo>
                <a:lnTo>
                  <a:pt x="14205204" y="1910496"/>
                </a:lnTo>
                <a:lnTo>
                  <a:pt x="14205208" y="1910497"/>
                </a:lnTo>
                <a:lnTo>
                  <a:pt x="14205204" y="1910496"/>
                </a:lnTo>
                <a:lnTo>
                  <a:pt x="14205210" y="1910497"/>
                </a:lnTo>
                <a:lnTo>
                  <a:pt x="14205216" y="1910498"/>
                </a:lnTo>
                <a:lnTo>
                  <a:pt x="14205242" y="1910502"/>
                </a:lnTo>
                <a:lnTo>
                  <a:pt x="14205298" y="1910511"/>
                </a:lnTo>
                <a:lnTo>
                  <a:pt x="14205536" y="1910549"/>
                </a:lnTo>
                <a:lnTo>
                  <a:pt x="14205978" y="1910619"/>
                </a:lnTo>
                <a:lnTo>
                  <a:pt x="14207768" y="1910904"/>
                </a:lnTo>
                <a:lnTo>
                  <a:pt x="14207876" y="1910921"/>
                </a:lnTo>
                <a:lnTo>
                  <a:pt x="14208604" y="1911037"/>
                </a:lnTo>
                <a:lnTo>
                  <a:pt x="14207768" y="1910904"/>
                </a:lnTo>
                <a:lnTo>
                  <a:pt x="14205164" y="1910489"/>
                </a:lnTo>
                <a:lnTo>
                  <a:pt x="14205164" y="1910489"/>
                </a:lnTo>
                <a:lnTo>
                  <a:pt x="14205160" y="1910488"/>
                </a:lnTo>
                <a:lnTo>
                  <a:pt x="14205164" y="1910489"/>
                </a:lnTo>
                <a:lnTo>
                  <a:pt x="14205164" y="1910489"/>
                </a:lnTo>
                <a:lnTo>
                  <a:pt x="14205166" y="1910490"/>
                </a:lnTo>
                <a:lnTo>
                  <a:pt x="14205164" y="1910490"/>
                </a:lnTo>
                <a:lnTo>
                  <a:pt x="14205160" y="1910489"/>
                </a:lnTo>
                <a:lnTo>
                  <a:pt x="14205160" y="1910489"/>
                </a:lnTo>
                <a:lnTo>
                  <a:pt x="14205156" y="1910488"/>
                </a:lnTo>
                <a:lnTo>
                  <a:pt x="14205156" y="1910488"/>
                </a:lnTo>
                <a:lnTo>
                  <a:pt x="14205156" y="1910488"/>
                </a:lnTo>
                <a:lnTo>
                  <a:pt x="14205152" y="1910487"/>
                </a:lnTo>
                <a:lnTo>
                  <a:pt x="14205152" y="1910487"/>
                </a:lnTo>
                <a:lnTo>
                  <a:pt x="14205152" y="1910487"/>
                </a:lnTo>
                <a:close/>
                <a:moveTo>
                  <a:pt x="14205128" y="1910484"/>
                </a:moveTo>
                <a:lnTo>
                  <a:pt x="14205132" y="1910485"/>
                </a:lnTo>
                <a:lnTo>
                  <a:pt x="14205138" y="1910486"/>
                </a:lnTo>
                <a:lnTo>
                  <a:pt x="14205140" y="1910486"/>
                </a:lnTo>
                <a:lnTo>
                  <a:pt x="14205140" y="1910486"/>
                </a:lnTo>
                <a:lnTo>
                  <a:pt x="14205144" y="1910487"/>
                </a:lnTo>
                <a:lnTo>
                  <a:pt x="14205144" y="1910486"/>
                </a:lnTo>
                <a:lnTo>
                  <a:pt x="14205136" y="1910485"/>
                </a:lnTo>
                <a:lnTo>
                  <a:pt x="14205138" y="1910486"/>
                </a:lnTo>
                <a:close/>
                <a:moveTo>
                  <a:pt x="14205100" y="1910479"/>
                </a:moveTo>
                <a:lnTo>
                  <a:pt x="14205116" y="1910481"/>
                </a:lnTo>
                <a:lnTo>
                  <a:pt x="14205120" y="1910482"/>
                </a:lnTo>
                <a:lnTo>
                  <a:pt x="14205106" y="1910481"/>
                </a:lnTo>
                <a:lnTo>
                  <a:pt x="14205104" y="1910480"/>
                </a:lnTo>
                <a:lnTo>
                  <a:pt x="14205100" y="1910480"/>
                </a:lnTo>
                <a:close/>
                <a:moveTo>
                  <a:pt x="14205092" y="1910478"/>
                </a:moveTo>
                <a:lnTo>
                  <a:pt x="14205096" y="1910479"/>
                </a:lnTo>
                <a:lnTo>
                  <a:pt x="14205096" y="1910479"/>
                </a:lnTo>
                <a:lnTo>
                  <a:pt x="14205098" y="1910480"/>
                </a:lnTo>
                <a:lnTo>
                  <a:pt x="14205096" y="1910479"/>
                </a:lnTo>
                <a:lnTo>
                  <a:pt x="14205098" y="1910479"/>
                </a:lnTo>
                <a:lnTo>
                  <a:pt x="14205098" y="1910479"/>
                </a:lnTo>
                <a:lnTo>
                  <a:pt x="14205100" y="1910480"/>
                </a:lnTo>
                <a:lnTo>
                  <a:pt x="14205100" y="1910480"/>
                </a:lnTo>
                <a:lnTo>
                  <a:pt x="14205106" y="1910481"/>
                </a:lnTo>
                <a:lnTo>
                  <a:pt x="14205120" y="1910483"/>
                </a:lnTo>
                <a:lnTo>
                  <a:pt x="14205120" y="1910482"/>
                </a:lnTo>
                <a:lnTo>
                  <a:pt x="14205120" y="1910482"/>
                </a:lnTo>
                <a:lnTo>
                  <a:pt x="14205120" y="1910483"/>
                </a:lnTo>
                <a:lnTo>
                  <a:pt x="14205124" y="1910483"/>
                </a:lnTo>
                <a:lnTo>
                  <a:pt x="14205120" y="1910482"/>
                </a:lnTo>
                <a:lnTo>
                  <a:pt x="14205116" y="1910481"/>
                </a:lnTo>
                <a:close/>
                <a:moveTo>
                  <a:pt x="14205062" y="1910473"/>
                </a:moveTo>
                <a:lnTo>
                  <a:pt x="14205064" y="1910473"/>
                </a:lnTo>
                <a:lnTo>
                  <a:pt x="14205084" y="1910477"/>
                </a:lnTo>
                <a:close/>
                <a:moveTo>
                  <a:pt x="14205060" y="1910473"/>
                </a:moveTo>
                <a:lnTo>
                  <a:pt x="14205062" y="1910473"/>
                </a:lnTo>
                <a:lnTo>
                  <a:pt x="14205066" y="1910474"/>
                </a:lnTo>
                <a:close/>
                <a:moveTo>
                  <a:pt x="14205044" y="1910470"/>
                </a:moveTo>
                <a:lnTo>
                  <a:pt x="14205050" y="1910471"/>
                </a:lnTo>
                <a:lnTo>
                  <a:pt x="14205062" y="1910473"/>
                </a:lnTo>
                <a:lnTo>
                  <a:pt x="14205056" y="1910472"/>
                </a:lnTo>
                <a:close/>
                <a:moveTo>
                  <a:pt x="14205040" y="1910470"/>
                </a:moveTo>
                <a:lnTo>
                  <a:pt x="14205056" y="1910472"/>
                </a:lnTo>
                <a:lnTo>
                  <a:pt x="14205060" y="1910473"/>
                </a:lnTo>
                <a:lnTo>
                  <a:pt x="14205044" y="1910471"/>
                </a:lnTo>
                <a:close/>
                <a:moveTo>
                  <a:pt x="14205036" y="1910469"/>
                </a:moveTo>
                <a:lnTo>
                  <a:pt x="14205044" y="1910470"/>
                </a:lnTo>
                <a:lnTo>
                  <a:pt x="14205040" y="1910470"/>
                </a:lnTo>
                <a:close/>
                <a:moveTo>
                  <a:pt x="14205032" y="1910468"/>
                </a:moveTo>
                <a:lnTo>
                  <a:pt x="14205036" y="1910469"/>
                </a:lnTo>
                <a:lnTo>
                  <a:pt x="14205036" y="1910470"/>
                </a:lnTo>
                <a:lnTo>
                  <a:pt x="14205038" y="1910470"/>
                </a:lnTo>
                <a:lnTo>
                  <a:pt x="14205044" y="1910471"/>
                </a:lnTo>
                <a:lnTo>
                  <a:pt x="14205084" y="1910477"/>
                </a:lnTo>
                <a:lnTo>
                  <a:pt x="14205066" y="1910474"/>
                </a:lnTo>
                <a:lnTo>
                  <a:pt x="14205084" y="1910477"/>
                </a:lnTo>
                <a:lnTo>
                  <a:pt x="14205088" y="1910478"/>
                </a:lnTo>
                <a:lnTo>
                  <a:pt x="14205088" y="1910478"/>
                </a:lnTo>
                <a:lnTo>
                  <a:pt x="14205090" y="1910478"/>
                </a:lnTo>
                <a:lnTo>
                  <a:pt x="14205090" y="1910478"/>
                </a:lnTo>
                <a:lnTo>
                  <a:pt x="14205092" y="1910479"/>
                </a:lnTo>
                <a:lnTo>
                  <a:pt x="14205092" y="1910478"/>
                </a:lnTo>
                <a:lnTo>
                  <a:pt x="14205090" y="1910478"/>
                </a:lnTo>
                <a:lnTo>
                  <a:pt x="14205088" y="1910477"/>
                </a:lnTo>
                <a:lnTo>
                  <a:pt x="14205088" y="1910478"/>
                </a:lnTo>
                <a:lnTo>
                  <a:pt x="14205086" y="1910477"/>
                </a:lnTo>
                <a:lnTo>
                  <a:pt x="14205064" y="1910473"/>
                </a:lnTo>
                <a:lnTo>
                  <a:pt x="14205050" y="1910471"/>
                </a:lnTo>
                <a:close/>
                <a:moveTo>
                  <a:pt x="14205020" y="1910466"/>
                </a:moveTo>
                <a:lnTo>
                  <a:pt x="14205030" y="1910468"/>
                </a:lnTo>
                <a:lnTo>
                  <a:pt x="14205028" y="1910468"/>
                </a:lnTo>
                <a:close/>
                <a:moveTo>
                  <a:pt x="14205012" y="1910465"/>
                </a:moveTo>
                <a:lnTo>
                  <a:pt x="14205020" y="1910466"/>
                </a:lnTo>
                <a:lnTo>
                  <a:pt x="14205018" y="1910466"/>
                </a:lnTo>
                <a:lnTo>
                  <a:pt x="14205028" y="1910468"/>
                </a:lnTo>
                <a:lnTo>
                  <a:pt x="14205016" y="1910466"/>
                </a:lnTo>
                <a:lnTo>
                  <a:pt x="14205014" y="1910466"/>
                </a:lnTo>
                <a:close/>
                <a:moveTo>
                  <a:pt x="14205012" y="1910465"/>
                </a:moveTo>
                <a:lnTo>
                  <a:pt x="14205014" y="1910466"/>
                </a:lnTo>
                <a:lnTo>
                  <a:pt x="14205012" y="1910466"/>
                </a:lnTo>
                <a:close/>
                <a:moveTo>
                  <a:pt x="14205000" y="1910463"/>
                </a:moveTo>
                <a:lnTo>
                  <a:pt x="14205012" y="1910465"/>
                </a:lnTo>
                <a:lnTo>
                  <a:pt x="14205012" y="1910465"/>
                </a:lnTo>
                <a:lnTo>
                  <a:pt x="14205010" y="1910465"/>
                </a:lnTo>
                <a:lnTo>
                  <a:pt x="14205002" y="1910464"/>
                </a:lnTo>
                <a:lnTo>
                  <a:pt x="14205002" y="1910464"/>
                </a:lnTo>
                <a:close/>
                <a:moveTo>
                  <a:pt x="14204996" y="1910463"/>
                </a:moveTo>
                <a:lnTo>
                  <a:pt x="14205000" y="1910464"/>
                </a:lnTo>
                <a:lnTo>
                  <a:pt x="14205000" y="1910463"/>
                </a:lnTo>
                <a:lnTo>
                  <a:pt x="14204996" y="1910463"/>
                </a:lnTo>
                <a:close/>
                <a:moveTo>
                  <a:pt x="14204982" y="1910461"/>
                </a:moveTo>
                <a:lnTo>
                  <a:pt x="14204984" y="1910461"/>
                </a:lnTo>
                <a:lnTo>
                  <a:pt x="14204988" y="1910462"/>
                </a:lnTo>
                <a:close/>
                <a:moveTo>
                  <a:pt x="14204972" y="1910459"/>
                </a:moveTo>
                <a:lnTo>
                  <a:pt x="14204992" y="1910462"/>
                </a:lnTo>
                <a:lnTo>
                  <a:pt x="14204992" y="1910462"/>
                </a:lnTo>
                <a:lnTo>
                  <a:pt x="14204984" y="1910461"/>
                </a:lnTo>
                <a:lnTo>
                  <a:pt x="14204976" y="1910460"/>
                </a:lnTo>
                <a:lnTo>
                  <a:pt x="14204982" y="1910461"/>
                </a:lnTo>
                <a:close/>
                <a:moveTo>
                  <a:pt x="14204964" y="1910457"/>
                </a:moveTo>
                <a:lnTo>
                  <a:pt x="14204972" y="1910459"/>
                </a:lnTo>
                <a:lnTo>
                  <a:pt x="14204968" y="1910459"/>
                </a:lnTo>
                <a:lnTo>
                  <a:pt x="14204966" y="1910458"/>
                </a:lnTo>
                <a:lnTo>
                  <a:pt x="14204966" y="1910459"/>
                </a:lnTo>
                <a:lnTo>
                  <a:pt x="14204964" y="1910458"/>
                </a:lnTo>
                <a:close/>
                <a:moveTo>
                  <a:pt x="14204956" y="1910456"/>
                </a:moveTo>
                <a:lnTo>
                  <a:pt x="14204960" y="1910457"/>
                </a:lnTo>
                <a:lnTo>
                  <a:pt x="14204964" y="1910458"/>
                </a:lnTo>
                <a:lnTo>
                  <a:pt x="14204966" y="1910459"/>
                </a:lnTo>
                <a:lnTo>
                  <a:pt x="14204992" y="1910463"/>
                </a:lnTo>
                <a:lnTo>
                  <a:pt x="14204992" y="1910462"/>
                </a:lnTo>
                <a:lnTo>
                  <a:pt x="14204994" y="1910463"/>
                </a:lnTo>
                <a:lnTo>
                  <a:pt x="14204992" y="1910462"/>
                </a:lnTo>
                <a:lnTo>
                  <a:pt x="14205000" y="1910463"/>
                </a:lnTo>
                <a:lnTo>
                  <a:pt x="14205000" y="1910464"/>
                </a:lnTo>
                <a:lnTo>
                  <a:pt x="14205004" y="1910465"/>
                </a:lnTo>
                <a:lnTo>
                  <a:pt x="14205002" y="1910464"/>
                </a:lnTo>
                <a:lnTo>
                  <a:pt x="14205008" y="1910465"/>
                </a:lnTo>
                <a:lnTo>
                  <a:pt x="14205008" y="1910465"/>
                </a:lnTo>
                <a:lnTo>
                  <a:pt x="14205012" y="1910466"/>
                </a:lnTo>
                <a:lnTo>
                  <a:pt x="14205036" y="1910470"/>
                </a:lnTo>
                <a:lnTo>
                  <a:pt x="14205032" y="1910469"/>
                </a:lnTo>
                <a:lnTo>
                  <a:pt x="14205030" y="1910468"/>
                </a:lnTo>
                <a:lnTo>
                  <a:pt x="14205032" y="1910468"/>
                </a:lnTo>
                <a:lnTo>
                  <a:pt x="14205012" y="1910465"/>
                </a:lnTo>
                <a:lnTo>
                  <a:pt x="14204964" y="1910457"/>
                </a:lnTo>
                <a:lnTo>
                  <a:pt x="14204964" y="1910458"/>
                </a:lnTo>
                <a:lnTo>
                  <a:pt x="14204962" y="1910457"/>
                </a:lnTo>
                <a:close/>
                <a:moveTo>
                  <a:pt x="14204940" y="1910454"/>
                </a:moveTo>
                <a:lnTo>
                  <a:pt x="14204942" y="1910454"/>
                </a:lnTo>
                <a:lnTo>
                  <a:pt x="14204944" y="1910454"/>
                </a:lnTo>
                <a:lnTo>
                  <a:pt x="14204944" y="1910455"/>
                </a:lnTo>
                <a:close/>
                <a:moveTo>
                  <a:pt x="14204904" y="1910448"/>
                </a:moveTo>
                <a:lnTo>
                  <a:pt x="14204908" y="1910449"/>
                </a:lnTo>
                <a:lnTo>
                  <a:pt x="14204922" y="1910451"/>
                </a:lnTo>
                <a:lnTo>
                  <a:pt x="14204916" y="1910450"/>
                </a:lnTo>
                <a:close/>
                <a:moveTo>
                  <a:pt x="14204866" y="1910442"/>
                </a:moveTo>
                <a:lnTo>
                  <a:pt x="14204898" y="1910447"/>
                </a:lnTo>
                <a:lnTo>
                  <a:pt x="14204904" y="1910448"/>
                </a:lnTo>
                <a:close/>
                <a:moveTo>
                  <a:pt x="14204816" y="1910434"/>
                </a:moveTo>
                <a:lnTo>
                  <a:pt x="14204822" y="1910435"/>
                </a:lnTo>
                <a:lnTo>
                  <a:pt x="14204866" y="1910442"/>
                </a:lnTo>
                <a:lnTo>
                  <a:pt x="14204860" y="1910441"/>
                </a:lnTo>
                <a:close/>
                <a:moveTo>
                  <a:pt x="14204810" y="1910433"/>
                </a:moveTo>
                <a:lnTo>
                  <a:pt x="14204810" y="1910433"/>
                </a:lnTo>
                <a:lnTo>
                  <a:pt x="14204812" y="1910434"/>
                </a:lnTo>
                <a:close/>
                <a:moveTo>
                  <a:pt x="14204760" y="1910424"/>
                </a:moveTo>
                <a:lnTo>
                  <a:pt x="14205992" y="1910620"/>
                </a:lnTo>
                <a:lnTo>
                  <a:pt x="14206104" y="1910638"/>
                </a:lnTo>
                <a:lnTo>
                  <a:pt x="14206172" y="1910649"/>
                </a:lnTo>
                <a:lnTo>
                  <a:pt x="14206360" y="1910679"/>
                </a:lnTo>
                <a:lnTo>
                  <a:pt x="14206812" y="1910751"/>
                </a:lnTo>
                <a:lnTo>
                  <a:pt x="14206104" y="1910638"/>
                </a:lnTo>
                <a:close/>
                <a:moveTo>
                  <a:pt x="14204672" y="1910411"/>
                </a:moveTo>
                <a:lnTo>
                  <a:pt x="14204820" y="1910434"/>
                </a:lnTo>
                <a:lnTo>
                  <a:pt x="14204936" y="1910453"/>
                </a:lnTo>
                <a:lnTo>
                  <a:pt x="14204936" y="1910453"/>
                </a:lnTo>
                <a:lnTo>
                  <a:pt x="14204908" y="1910449"/>
                </a:lnTo>
                <a:lnTo>
                  <a:pt x="14204898" y="1910447"/>
                </a:lnTo>
                <a:lnTo>
                  <a:pt x="14204822" y="1910435"/>
                </a:lnTo>
                <a:lnTo>
                  <a:pt x="14204810" y="1910433"/>
                </a:lnTo>
                <a:lnTo>
                  <a:pt x="14204760" y="1910425"/>
                </a:lnTo>
                <a:lnTo>
                  <a:pt x="14204810" y="1910433"/>
                </a:lnTo>
                <a:lnTo>
                  <a:pt x="14204782" y="1910429"/>
                </a:lnTo>
                <a:close/>
                <a:moveTo>
                  <a:pt x="14204660" y="1910409"/>
                </a:moveTo>
                <a:lnTo>
                  <a:pt x="14204668" y="1910410"/>
                </a:lnTo>
                <a:lnTo>
                  <a:pt x="14204672" y="1910411"/>
                </a:lnTo>
                <a:close/>
                <a:moveTo>
                  <a:pt x="14204580" y="1910396"/>
                </a:moveTo>
                <a:lnTo>
                  <a:pt x="14204604" y="1910400"/>
                </a:lnTo>
                <a:lnTo>
                  <a:pt x="14204660" y="1910409"/>
                </a:lnTo>
                <a:lnTo>
                  <a:pt x="14204604" y="1910400"/>
                </a:lnTo>
                <a:close/>
                <a:moveTo>
                  <a:pt x="14204528" y="1910388"/>
                </a:moveTo>
                <a:lnTo>
                  <a:pt x="14204580" y="1910396"/>
                </a:lnTo>
                <a:lnTo>
                  <a:pt x="14204562" y="1910394"/>
                </a:lnTo>
                <a:close/>
                <a:moveTo>
                  <a:pt x="14204464" y="1910378"/>
                </a:moveTo>
                <a:lnTo>
                  <a:pt x="14204528" y="1910388"/>
                </a:lnTo>
                <a:lnTo>
                  <a:pt x="14204506" y="1910385"/>
                </a:lnTo>
                <a:close/>
                <a:moveTo>
                  <a:pt x="14204440" y="1910374"/>
                </a:moveTo>
                <a:lnTo>
                  <a:pt x="14204456" y="1910376"/>
                </a:lnTo>
                <a:lnTo>
                  <a:pt x="14204458" y="1910377"/>
                </a:lnTo>
                <a:close/>
                <a:moveTo>
                  <a:pt x="14204428" y="1910372"/>
                </a:moveTo>
                <a:lnTo>
                  <a:pt x="14204440" y="1910374"/>
                </a:lnTo>
                <a:lnTo>
                  <a:pt x="14204438" y="1910374"/>
                </a:lnTo>
                <a:close/>
                <a:moveTo>
                  <a:pt x="14204420" y="1910371"/>
                </a:moveTo>
                <a:lnTo>
                  <a:pt x="14204428" y="1910372"/>
                </a:lnTo>
                <a:lnTo>
                  <a:pt x="14204428" y="1910372"/>
                </a:lnTo>
                <a:close/>
                <a:moveTo>
                  <a:pt x="14204418" y="1910370"/>
                </a:moveTo>
                <a:lnTo>
                  <a:pt x="14204418" y="1910371"/>
                </a:lnTo>
                <a:lnTo>
                  <a:pt x="14204420" y="1910371"/>
                </a:lnTo>
                <a:lnTo>
                  <a:pt x="14204428" y="1910372"/>
                </a:lnTo>
                <a:lnTo>
                  <a:pt x="14204438" y="1910374"/>
                </a:lnTo>
                <a:lnTo>
                  <a:pt x="14204458" y="1910377"/>
                </a:lnTo>
                <a:lnTo>
                  <a:pt x="14204464" y="1910378"/>
                </a:lnTo>
                <a:lnTo>
                  <a:pt x="14204460" y="1910378"/>
                </a:lnTo>
                <a:lnTo>
                  <a:pt x="14204506" y="1910385"/>
                </a:lnTo>
                <a:lnTo>
                  <a:pt x="14204562" y="1910394"/>
                </a:lnTo>
                <a:lnTo>
                  <a:pt x="14204604" y="1910400"/>
                </a:lnTo>
                <a:lnTo>
                  <a:pt x="14204672" y="1910411"/>
                </a:lnTo>
                <a:lnTo>
                  <a:pt x="14204782" y="1910429"/>
                </a:lnTo>
                <a:lnTo>
                  <a:pt x="14204812" y="1910434"/>
                </a:lnTo>
                <a:lnTo>
                  <a:pt x="14204812" y="1910434"/>
                </a:lnTo>
                <a:lnTo>
                  <a:pt x="14204860" y="1910441"/>
                </a:lnTo>
                <a:lnTo>
                  <a:pt x="14204916" y="1910450"/>
                </a:lnTo>
                <a:lnTo>
                  <a:pt x="14204926" y="1910452"/>
                </a:lnTo>
                <a:lnTo>
                  <a:pt x="14204936" y="1910453"/>
                </a:lnTo>
                <a:lnTo>
                  <a:pt x="14204940" y="1910454"/>
                </a:lnTo>
                <a:lnTo>
                  <a:pt x="14204940" y="1910454"/>
                </a:lnTo>
                <a:lnTo>
                  <a:pt x="14204944" y="1910455"/>
                </a:lnTo>
                <a:lnTo>
                  <a:pt x="14204944" y="1910455"/>
                </a:lnTo>
                <a:lnTo>
                  <a:pt x="14204948" y="1910456"/>
                </a:lnTo>
                <a:lnTo>
                  <a:pt x="14204948" y="1910455"/>
                </a:lnTo>
                <a:lnTo>
                  <a:pt x="14204948" y="1910456"/>
                </a:lnTo>
                <a:lnTo>
                  <a:pt x="14204948" y="1910455"/>
                </a:lnTo>
                <a:lnTo>
                  <a:pt x="14204954" y="1910456"/>
                </a:lnTo>
                <a:lnTo>
                  <a:pt x="14204956" y="1910457"/>
                </a:lnTo>
                <a:lnTo>
                  <a:pt x="14204952" y="1910456"/>
                </a:lnTo>
                <a:lnTo>
                  <a:pt x="14204952" y="1910456"/>
                </a:lnTo>
                <a:lnTo>
                  <a:pt x="14204956" y="1910457"/>
                </a:lnTo>
                <a:lnTo>
                  <a:pt x="14204956" y="1910456"/>
                </a:lnTo>
                <a:lnTo>
                  <a:pt x="14204954" y="1910456"/>
                </a:lnTo>
                <a:lnTo>
                  <a:pt x="14204944" y="1910454"/>
                </a:lnTo>
                <a:lnTo>
                  <a:pt x="14204936" y="1910453"/>
                </a:lnTo>
                <a:lnTo>
                  <a:pt x="14204820" y="1910434"/>
                </a:lnTo>
                <a:lnTo>
                  <a:pt x="14204668" y="1910410"/>
                </a:lnTo>
                <a:lnTo>
                  <a:pt x="14204604" y="1910400"/>
                </a:lnTo>
                <a:lnTo>
                  <a:pt x="14204456" y="1910376"/>
                </a:lnTo>
                <a:close/>
                <a:moveTo>
                  <a:pt x="14204400" y="1910368"/>
                </a:moveTo>
                <a:lnTo>
                  <a:pt x="14204410" y="1910369"/>
                </a:lnTo>
                <a:lnTo>
                  <a:pt x="14204412" y="1910370"/>
                </a:lnTo>
                <a:lnTo>
                  <a:pt x="14204412" y="1910369"/>
                </a:lnTo>
                <a:lnTo>
                  <a:pt x="14204408" y="1910368"/>
                </a:lnTo>
                <a:lnTo>
                  <a:pt x="14204410" y="1910369"/>
                </a:lnTo>
                <a:lnTo>
                  <a:pt x="14204404" y="1910368"/>
                </a:lnTo>
                <a:close/>
                <a:moveTo>
                  <a:pt x="14204358" y="1910361"/>
                </a:moveTo>
                <a:lnTo>
                  <a:pt x="14204368" y="1910363"/>
                </a:lnTo>
                <a:lnTo>
                  <a:pt x="14204372" y="1910364"/>
                </a:lnTo>
                <a:lnTo>
                  <a:pt x="14204368" y="1910363"/>
                </a:lnTo>
                <a:lnTo>
                  <a:pt x="14204396" y="1910367"/>
                </a:lnTo>
                <a:lnTo>
                  <a:pt x="14204400" y="1910368"/>
                </a:lnTo>
                <a:lnTo>
                  <a:pt x="14204396" y="1910367"/>
                </a:lnTo>
                <a:close/>
                <a:moveTo>
                  <a:pt x="14204348" y="1910359"/>
                </a:moveTo>
                <a:lnTo>
                  <a:pt x="14204352" y="1910360"/>
                </a:lnTo>
                <a:lnTo>
                  <a:pt x="14204356" y="1910361"/>
                </a:lnTo>
                <a:lnTo>
                  <a:pt x="14204356" y="1910360"/>
                </a:lnTo>
                <a:lnTo>
                  <a:pt x="14204352" y="1910360"/>
                </a:lnTo>
                <a:close/>
                <a:moveTo>
                  <a:pt x="12691996" y="1909472"/>
                </a:moveTo>
                <a:cubicBezTo>
                  <a:pt x="12691996" y="1909472"/>
                  <a:pt x="12707368" y="1911922"/>
                  <a:pt x="12722740" y="1914371"/>
                </a:cubicBezTo>
                <a:cubicBezTo>
                  <a:pt x="12753480" y="1919274"/>
                  <a:pt x="12738112" y="1916824"/>
                  <a:pt x="12768848" y="1921720"/>
                </a:cubicBezTo>
                <a:lnTo>
                  <a:pt x="12787242" y="1926018"/>
                </a:lnTo>
                <a:lnTo>
                  <a:pt x="12805636" y="1930316"/>
                </a:lnTo>
                <a:lnTo>
                  <a:pt x="12805636" y="1930316"/>
                </a:lnTo>
                <a:lnTo>
                  <a:pt x="12787242" y="1926018"/>
                </a:lnTo>
                <a:lnTo>
                  <a:pt x="12768850" y="1921720"/>
                </a:lnTo>
                <a:cubicBezTo>
                  <a:pt x="12738112" y="1916824"/>
                  <a:pt x="12753480" y="1919274"/>
                  <a:pt x="12722742" y="1914371"/>
                </a:cubicBezTo>
                <a:cubicBezTo>
                  <a:pt x="12707370" y="1911922"/>
                  <a:pt x="12691998" y="1909472"/>
                  <a:pt x="12691998" y="1909472"/>
                </a:cubicBezTo>
                <a:close/>
                <a:moveTo>
                  <a:pt x="18661204" y="1909424"/>
                </a:moveTo>
                <a:cubicBezTo>
                  <a:pt x="18664072" y="1908769"/>
                  <a:pt x="18667228" y="1909484"/>
                  <a:pt x="18670676" y="1911948"/>
                </a:cubicBezTo>
                <a:cubicBezTo>
                  <a:pt x="18692664" y="1935390"/>
                  <a:pt x="18658892" y="1996312"/>
                  <a:pt x="18645032" y="1996072"/>
                </a:cubicBezTo>
                <a:cubicBezTo>
                  <a:pt x="18636784" y="1987284"/>
                  <a:pt x="18639824" y="1933274"/>
                  <a:pt x="18653488" y="1915130"/>
                </a:cubicBezTo>
                <a:cubicBezTo>
                  <a:pt x="18655768" y="1912108"/>
                  <a:pt x="18658340" y="1910080"/>
                  <a:pt x="18661204" y="1909424"/>
                </a:cubicBezTo>
                <a:close/>
                <a:moveTo>
                  <a:pt x="20296704" y="1908999"/>
                </a:moveTo>
                <a:cubicBezTo>
                  <a:pt x="20301084" y="1907088"/>
                  <a:pt x="20307228" y="1907724"/>
                  <a:pt x="20315772" y="1912004"/>
                </a:cubicBezTo>
                <a:cubicBezTo>
                  <a:pt x="20309344" y="1928282"/>
                  <a:pt x="20312116" y="1965010"/>
                  <a:pt x="20302392" y="1971411"/>
                </a:cubicBezTo>
                <a:cubicBezTo>
                  <a:pt x="20299148" y="1973545"/>
                  <a:pt x="20294520" y="1972312"/>
                  <a:pt x="20287700" y="1965831"/>
                </a:cubicBezTo>
                <a:cubicBezTo>
                  <a:pt x="20286296" y="1943464"/>
                  <a:pt x="20283560" y="1914742"/>
                  <a:pt x="20296704" y="1908999"/>
                </a:cubicBezTo>
                <a:close/>
                <a:moveTo>
                  <a:pt x="2393982" y="1908677"/>
                </a:moveTo>
                <a:lnTo>
                  <a:pt x="2389074" y="1911573"/>
                </a:lnTo>
                <a:lnTo>
                  <a:pt x="2389469" y="1911558"/>
                </a:lnTo>
                <a:lnTo>
                  <a:pt x="2393634" y="1909098"/>
                </a:lnTo>
                <a:close/>
                <a:moveTo>
                  <a:pt x="17349724" y="1908612"/>
                </a:moveTo>
                <a:lnTo>
                  <a:pt x="17349724" y="1908613"/>
                </a:lnTo>
                <a:lnTo>
                  <a:pt x="17351448" y="1909131"/>
                </a:lnTo>
                <a:lnTo>
                  <a:pt x="17351760" y="1911929"/>
                </a:lnTo>
                <a:lnTo>
                  <a:pt x="17351448" y="1909130"/>
                </a:lnTo>
                <a:close/>
                <a:moveTo>
                  <a:pt x="14187284" y="1907639"/>
                </a:moveTo>
                <a:lnTo>
                  <a:pt x="14187900" y="1907737"/>
                </a:lnTo>
                <a:lnTo>
                  <a:pt x="14188178" y="1907782"/>
                </a:lnTo>
                <a:close/>
                <a:moveTo>
                  <a:pt x="14183262" y="1906998"/>
                </a:moveTo>
                <a:lnTo>
                  <a:pt x="14186316" y="1907484"/>
                </a:lnTo>
                <a:lnTo>
                  <a:pt x="14187284" y="1907639"/>
                </a:lnTo>
                <a:close/>
                <a:moveTo>
                  <a:pt x="17433280" y="1906315"/>
                </a:moveTo>
                <a:lnTo>
                  <a:pt x="17429888" y="1909435"/>
                </a:lnTo>
                <a:lnTo>
                  <a:pt x="17429888" y="1909436"/>
                </a:lnTo>
                <a:lnTo>
                  <a:pt x="17433280" y="1906316"/>
                </a:lnTo>
                <a:close/>
                <a:moveTo>
                  <a:pt x="14174024" y="1905525"/>
                </a:moveTo>
                <a:lnTo>
                  <a:pt x="14194554" y="1908799"/>
                </a:lnTo>
                <a:lnTo>
                  <a:pt x="14200472" y="1909742"/>
                </a:lnTo>
                <a:lnTo>
                  <a:pt x="14201526" y="1909910"/>
                </a:lnTo>
                <a:lnTo>
                  <a:pt x="14204280" y="1910348"/>
                </a:lnTo>
                <a:lnTo>
                  <a:pt x="14204340" y="1910358"/>
                </a:lnTo>
                <a:lnTo>
                  <a:pt x="14204352" y="1910360"/>
                </a:lnTo>
                <a:lnTo>
                  <a:pt x="14204348" y="1910359"/>
                </a:lnTo>
                <a:lnTo>
                  <a:pt x="14204340" y="1910358"/>
                </a:lnTo>
                <a:lnTo>
                  <a:pt x="14204342" y="1910358"/>
                </a:lnTo>
                <a:lnTo>
                  <a:pt x="14204280" y="1910348"/>
                </a:lnTo>
                <a:lnTo>
                  <a:pt x="14203118" y="1910163"/>
                </a:lnTo>
                <a:lnTo>
                  <a:pt x="14201526" y="1909910"/>
                </a:lnTo>
                <a:lnTo>
                  <a:pt x="14200916" y="1909813"/>
                </a:lnTo>
                <a:lnTo>
                  <a:pt x="14200472" y="1909742"/>
                </a:lnTo>
                <a:lnTo>
                  <a:pt x="14191576" y="1908324"/>
                </a:lnTo>
                <a:lnTo>
                  <a:pt x="14188178" y="1907782"/>
                </a:lnTo>
                <a:lnTo>
                  <a:pt x="14188332" y="1907806"/>
                </a:lnTo>
                <a:lnTo>
                  <a:pt x="14187900" y="1907737"/>
                </a:lnTo>
                <a:lnTo>
                  <a:pt x="14186316" y="1907484"/>
                </a:lnTo>
                <a:lnTo>
                  <a:pt x="14181874" y="1906776"/>
                </a:lnTo>
                <a:lnTo>
                  <a:pt x="14183262" y="1906998"/>
                </a:lnTo>
                <a:close/>
                <a:moveTo>
                  <a:pt x="6478142" y="1905525"/>
                </a:moveTo>
                <a:cubicBezTo>
                  <a:pt x="6475258" y="1905066"/>
                  <a:pt x="6472184" y="1906687"/>
                  <a:pt x="6468990" y="1909608"/>
                </a:cubicBezTo>
                <a:lnTo>
                  <a:pt x="6466596" y="1912493"/>
                </a:lnTo>
                <a:lnTo>
                  <a:pt x="6465862" y="1912933"/>
                </a:lnTo>
                <a:lnTo>
                  <a:pt x="6463698" y="1915977"/>
                </a:lnTo>
                <a:lnTo>
                  <a:pt x="6459120" y="1921493"/>
                </a:lnTo>
                <a:lnTo>
                  <a:pt x="6441114" y="1946893"/>
                </a:lnTo>
                <a:lnTo>
                  <a:pt x="6438214" y="1950383"/>
                </a:lnTo>
                <a:lnTo>
                  <a:pt x="6426590" y="1957340"/>
                </a:lnTo>
                <a:lnTo>
                  <a:pt x="6426676" y="1957348"/>
                </a:lnTo>
                <a:lnTo>
                  <a:pt x="6427792" y="1956851"/>
                </a:lnTo>
                <a:lnTo>
                  <a:pt x="6437838" y="1950838"/>
                </a:lnTo>
                <a:lnTo>
                  <a:pt x="6438214" y="1950383"/>
                </a:lnTo>
                <a:lnTo>
                  <a:pt x="6438952" y="1949942"/>
                </a:lnTo>
                <a:lnTo>
                  <a:pt x="6441114" y="1946893"/>
                </a:lnTo>
                <a:lnTo>
                  <a:pt x="6443872" y="1943570"/>
                </a:lnTo>
                <a:lnTo>
                  <a:pt x="6459522" y="1921493"/>
                </a:lnTo>
                <a:lnTo>
                  <a:pt x="6461342" y="1919301"/>
                </a:lnTo>
                <a:lnTo>
                  <a:pt x="6463698" y="1915977"/>
                </a:lnTo>
                <a:lnTo>
                  <a:pt x="6466596" y="1912493"/>
                </a:lnTo>
                <a:lnTo>
                  <a:pt x="6467406" y="1912007"/>
                </a:lnTo>
                <a:lnTo>
                  <a:pt x="6469398" y="1909608"/>
                </a:lnTo>
                <a:lnTo>
                  <a:pt x="6477336" y="1906067"/>
                </a:lnTo>
                <a:lnTo>
                  <a:pt x="6478222" y="1905538"/>
                </a:lnTo>
                <a:close/>
                <a:moveTo>
                  <a:pt x="14174022" y="1905524"/>
                </a:moveTo>
                <a:cubicBezTo>
                  <a:pt x="14171140" y="1905065"/>
                  <a:pt x="14168066" y="1906686"/>
                  <a:pt x="14164872" y="1909607"/>
                </a:cubicBezTo>
                <a:lnTo>
                  <a:pt x="14162572" y="1912376"/>
                </a:lnTo>
                <a:lnTo>
                  <a:pt x="14161640" y="1912933"/>
                </a:lnTo>
                <a:lnTo>
                  <a:pt x="14161640" y="1912934"/>
                </a:lnTo>
                <a:lnTo>
                  <a:pt x="14161640" y="1912934"/>
                </a:lnTo>
                <a:lnTo>
                  <a:pt x="14158440" y="1917353"/>
                </a:lnTo>
                <a:lnTo>
                  <a:pt x="14155000" y="1921492"/>
                </a:lnTo>
                <a:cubicBezTo>
                  <a:pt x="14148276" y="1930975"/>
                  <a:pt x="14141362" y="1942539"/>
                  <a:pt x="14134832" y="1949941"/>
                </a:cubicBezTo>
                <a:lnTo>
                  <a:pt x="14122452" y="1957348"/>
                </a:lnTo>
                <a:lnTo>
                  <a:pt x="14122452" y="1957348"/>
                </a:lnTo>
                <a:lnTo>
                  <a:pt x="14134832" y="1949941"/>
                </a:lnTo>
                <a:lnTo>
                  <a:pt x="14148236" y="1931438"/>
                </a:lnTo>
                <a:lnTo>
                  <a:pt x="14158440" y="1917353"/>
                </a:lnTo>
                <a:lnTo>
                  <a:pt x="14162572" y="1912376"/>
                </a:lnTo>
                <a:lnTo>
                  <a:pt x="14174024" y="1905524"/>
                </a:lnTo>
                <a:close/>
                <a:moveTo>
                  <a:pt x="11151209" y="1904964"/>
                </a:moveTo>
                <a:cubicBezTo>
                  <a:pt x="11123669" y="1902450"/>
                  <a:pt x="11098662" y="1904093"/>
                  <a:pt x="11073595" y="1916984"/>
                </a:cubicBezTo>
                <a:lnTo>
                  <a:pt x="11035643" y="1945624"/>
                </a:lnTo>
                <a:lnTo>
                  <a:pt x="11035643" y="1945625"/>
                </a:lnTo>
                <a:lnTo>
                  <a:pt x="11073595" y="1916985"/>
                </a:lnTo>
                <a:cubicBezTo>
                  <a:pt x="11086128" y="1910540"/>
                  <a:pt x="11098648" y="1906906"/>
                  <a:pt x="11111476" y="1905198"/>
                </a:cubicBezTo>
                <a:lnTo>
                  <a:pt x="11111502" y="1905198"/>
                </a:lnTo>
                <a:lnTo>
                  <a:pt x="11136024" y="1905054"/>
                </a:lnTo>
                <a:lnTo>
                  <a:pt x="11151212" y="1904965"/>
                </a:lnTo>
                <a:lnTo>
                  <a:pt x="11151215" y="1904965"/>
                </a:lnTo>
                <a:lnTo>
                  <a:pt x="11151217" y="1904965"/>
                </a:lnTo>
                <a:close/>
                <a:moveTo>
                  <a:pt x="3455118" y="1904964"/>
                </a:moveTo>
                <a:cubicBezTo>
                  <a:pt x="3427570" y="1902450"/>
                  <a:pt x="3402558" y="1904093"/>
                  <a:pt x="3377488" y="1916984"/>
                </a:cubicBezTo>
                <a:lnTo>
                  <a:pt x="3339570" y="1945594"/>
                </a:lnTo>
                <a:lnTo>
                  <a:pt x="3339584" y="1945642"/>
                </a:lnTo>
                <a:cubicBezTo>
                  <a:pt x="3365372" y="1919732"/>
                  <a:pt x="3389792" y="1908613"/>
                  <a:pt x="3415454" y="1905197"/>
                </a:cubicBezTo>
                <a:lnTo>
                  <a:pt x="3455122" y="1904964"/>
                </a:lnTo>
                <a:close/>
                <a:moveTo>
                  <a:pt x="10817777" y="1904650"/>
                </a:moveTo>
                <a:lnTo>
                  <a:pt x="10817777" y="1904651"/>
                </a:lnTo>
                <a:lnTo>
                  <a:pt x="10817811" y="1904652"/>
                </a:lnTo>
                <a:lnTo>
                  <a:pt x="10817808" y="1904652"/>
                </a:lnTo>
                <a:lnTo>
                  <a:pt x="10823863" y="1917152"/>
                </a:lnTo>
                <a:lnTo>
                  <a:pt x="10831726" y="1934915"/>
                </a:lnTo>
                <a:cubicBezTo>
                  <a:pt x="10826225" y="1930294"/>
                  <a:pt x="10825361" y="1924256"/>
                  <a:pt x="10823863" y="1917151"/>
                </a:cubicBezTo>
                <a:lnTo>
                  <a:pt x="10817811" y="1904652"/>
                </a:lnTo>
                <a:lnTo>
                  <a:pt x="10817808" y="1904651"/>
                </a:lnTo>
                <a:lnTo>
                  <a:pt x="10824588" y="1904812"/>
                </a:lnTo>
                <a:close/>
                <a:moveTo>
                  <a:pt x="10092799" y="1904127"/>
                </a:moveTo>
                <a:lnTo>
                  <a:pt x="10091168" y="1907288"/>
                </a:lnTo>
                <a:lnTo>
                  <a:pt x="10083598" y="1912475"/>
                </a:lnTo>
                <a:lnTo>
                  <a:pt x="10082996" y="1912888"/>
                </a:lnTo>
                <a:lnTo>
                  <a:pt x="10082904" y="1912929"/>
                </a:lnTo>
                <a:lnTo>
                  <a:pt x="10082938" y="1912931"/>
                </a:lnTo>
                <a:lnTo>
                  <a:pt x="10082996" y="1912888"/>
                </a:lnTo>
                <a:lnTo>
                  <a:pt x="10082999" y="1912887"/>
                </a:lnTo>
                <a:lnTo>
                  <a:pt x="10083598" y="1912475"/>
                </a:lnTo>
                <a:lnTo>
                  <a:pt x="10091168" y="1907291"/>
                </a:lnTo>
                <a:lnTo>
                  <a:pt x="10091168" y="1907288"/>
                </a:lnTo>
                <a:lnTo>
                  <a:pt x="10091171" y="1907286"/>
                </a:lnTo>
                <a:lnTo>
                  <a:pt x="10092799" y="1904128"/>
                </a:lnTo>
                <a:close/>
                <a:moveTo>
                  <a:pt x="20812032" y="1903445"/>
                </a:moveTo>
                <a:cubicBezTo>
                  <a:pt x="20862476" y="2033486"/>
                  <a:pt x="20797016" y="2076714"/>
                  <a:pt x="20786892" y="2154462"/>
                </a:cubicBezTo>
                <a:cubicBezTo>
                  <a:pt x="20775724" y="2149123"/>
                  <a:pt x="20767308" y="2138067"/>
                  <a:pt x="20761448" y="2123409"/>
                </a:cubicBezTo>
                <a:lnTo>
                  <a:pt x="20755828" y="2094335"/>
                </a:lnTo>
                <a:lnTo>
                  <a:pt x="20754732" y="2114669"/>
                </a:lnTo>
                <a:cubicBezTo>
                  <a:pt x="20741080" y="2179392"/>
                  <a:pt x="20700900" y="2235067"/>
                  <a:pt x="20667432" y="2243227"/>
                </a:cubicBezTo>
                <a:lnTo>
                  <a:pt x="20684040" y="2168575"/>
                </a:lnTo>
                <a:lnTo>
                  <a:pt x="20633584" y="2166310"/>
                </a:lnTo>
                <a:cubicBezTo>
                  <a:pt x="20617956" y="2166861"/>
                  <a:pt x="20605052" y="2166033"/>
                  <a:pt x="20597176" y="2155655"/>
                </a:cubicBezTo>
                <a:cubicBezTo>
                  <a:pt x="20591932" y="2148742"/>
                  <a:pt x="20588924" y="2137584"/>
                  <a:pt x="20588824" y="2119766"/>
                </a:cubicBezTo>
                <a:cubicBezTo>
                  <a:pt x="20600260" y="2113821"/>
                  <a:pt x="20629936" y="2108144"/>
                  <a:pt x="20654104" y="2112902"/>
                </a:cubicBezTo>
                <a:cubicBezTo>
                  <a:pt x="20666196" y="2115285"/>
                  <a:pt x="20676904" y="2120272"/>
                  <a:pt x="20683272" y="2129148"/>
                </a:cubicBezTo>
                <a:lnTo>
                  <a:pt x="20685756" y="2160867"/>
                </a:lnTo>
                <a:lnTo>
                  <a:pt x="20694304" y="2122430"/>
                </a:lnTo>
                <a:lnTo>
                  <a:pt x="20754380" y="2052895"/>
                </a:lnTo>
                <a:lnTo>
                  <a:pt x="20771900" y="1951867"/>
                </a:lnTo>
                <a:cubicBezTo>
                  <a:pt x="20782000" y="1929093"/>
                  <a:pt x="20795540" y="1911272"/>
                  <a:pt x="20812032" y="1903445"/>
                </a:cubicBezTo>
                <a:close/>
                <a:moveTo>
                  <a:pt x="17331528" y="1903140"/>
                </a:moveTo>
                <a:lnTo>
                  <a:pt x="17317488" y="1907467"/>
                </a:lnTo>
                <a:lnTo>
                  <a:pt x="17314220" y="1908474"/>
                </a:lnTo>
                <a:lnTo>
                  <a:pt x="17314224" y="1908473"/>
                </a:lnTo>
                <a:lnTo>
                  <a:pt x="17317488" y="1907467"/>
                </a:lnTo>
                <a:lnTo>
                  <a:pt x="17331528" y="1903141"/>
                </a:lnTo>
                <a:lnTo>
                  <a:pt x="17331540" y="1903143"/>
                </a:lnTo>
                <a:close/>
                <a:moveTo>
                  <a:pt x="13020236" y="1901748"/>
                </a:moveTo>
                <a:lnTo>
                  <a:pt x="13020236" y="1901749"/>
                </a:lnTo>
                <a:lnTo>
                  <a:pt x="13102122" y="1914802"/>
                </a:lnTo>
                <a:lnTo>
                  <a:pt x="13020236" y="1901749"/>
                </a:lnTo>
                <a:lnTo>
                  <a:pt x="13020238" y="1901748"/>
                </a:lnTo>
                <a:close/>
                <a:moveTo>
                  <a:pt x="10424298" y="1900210"/>
                </a:moveTo>
                <a:lnTo>
                  <a:pt x="10424298" y="1900211"/>
                </a:lnTo>
                <a:lnTo>
                  <a:pt x="10454014" y="1911344"/>
                </a:lnTo>
                <a:close/>
                <a:moveTo>
                  <a:pt x="5069156" y="1895758"/>
                </a:moveTo>
                <a:lnTo>
                  <a:pt x="5069070" y="1895767"/>
                </a:lnTo>
                <a:lnTo>
                  <a:pt x="5113446" y="1905660"/>
                </a:lnTo>
                <a:cubicBezTo>
                  <a:pt x="5126554" y="1911500"/>
                  <a:pt x="5139490" y="1919190"/>
                  <a:pt x="5156834" y="1926646"/>
                </a:cubicBezTo>
                <a:lnTo>
                  <a:pt x="5157392" y="1926803"/>
                </a:lnTo>
                <a:lnTo>
                  <a:pt x="5186852" y="1937393"/>
                </a:lnTo>
                <a:lnTo>
                  <a:pt x="5226218" y="1946097"/>
                </a:lnTo>
                <a:lnTo>
                  <a:pt x="5226580" y="1946199"/>
                </a:lnTo>
                <a:lnTo>
                  <a:pt x="5226792" y="1946225"/>
                </a:lnTo>
                <a:lnTo>
                  <a:pt x="5226218" y="1946097"/>
                </a:lnTo>
                <a:lnTo>
                  <a:pt x="5225018" y="1945761"/>
                </a:lnTo>
                <a:lnTo>
                  <a:pt x="5187174" y="1937393"/>
                </a:lnTo>
                <a:lnTo>
                  <a:pt x="5158826" y="1927205"/>
                </a:lnTo>
                <a:lnTo>
                  <a:pt x="5157392" y="1926803"/>
                </a:lnTo>
                <a:lnTo>
                  <a:pt x="5156958" y="1926646"/>
                </a:lnTo>
                <a:cubicBezTo>
                  <a:pt x="5139614" y="1919190"/>
                  <a:pt x="5126674" y="1911499"/>
                  <a:pt x="5113566" y="1905660"/>
                </a:cubicBezTo>
                <a:cubicBezTo>
                  <a:pt x="5100462" y="1899813"/>
                  <a:pt x="5087180" y="1895819"/>
                  <a:pt x="5069156" y="1895758"/>
                </a:cubicBezTo>
                <a:close/>
                <a:moveTo>
                  <a:pt x="2053316" y="1895426"/>
                </a:moveTo>
                <a:cubicBezTo>
                  <a:pt x="2052368" y="1892461"/>
                  <a:pt x="2048838" y="1893777"/>
                  <a:pt x="2043692" y="1896710"/>
                </a:cubicBezTo>
                <a:cubicBezTo>
                  <a:pt x="2033402" y="1902576"/>
                  <a:pt x="2016670" y="1914920"/>
                  <a:pt x="2001298" y="1912467"/>
                </a:cubicBezTo>
                <a:lnTo>
                  <a:pt x="2047410" y="1919816"/>
                </a:lnTo>
                <a:lnTo>
                  <a:pt x="2047414" y="1919806"/>
                </a:lnTo>
                <a:lnTo>
                  <a:pt x="2001372" y="1912468"/>
                </a:lnTo>
                <a:cubicBezTo>
                  <a:pt x="2016744" y="1914921"/>
                  <a:pt x="2033478" y="1902577"/>
                  <a:pt x="2043768" y="1896711"/>
                </a:cubicBezTo>
                <a:lnTo>
                  <a:pt x="2053316" y="1895437"/>
                </a:lnTo>
                <a:close/>
                <a:moveTo>
                  <a:pt x="9800897" y="1894807"/>
                </a:moveTo>
                <a:lnTo>
                  <a:pt x="9800908" y="1894807"/>
                </a:lnTo>
                <a:lnTo>
                  <a:pt x="9800908" y="1894808"/>
                </a:lnTo>
                <a:close/>
                <a:moveTo>
                  <a:pt x="9800659" y="1894782"/>
                </a:moveTo>
                <a:lnTo>
                  <a:pt x="9800659" y="1894794"/>
                </a:lnTo>
                <a:lnTo>
                  <a:pt x="9800908" y="1894808"/>
                </a:lnTo>
                <a:lnTo>
                  <a:pt x="9800917" y="1894808"/>
                </a:lnTo>
                <a:lnTo>
                  <a:pt x="9800908" y="1894807"/>
                </a:lnTo>
                <a:lnTo>
                  <a:pt x="9800897" y="1894806"/>
                </a:lnTo>
                <a:close/>
                <a:moveTo>
                  <a:pt x="9800626" y="1894224"/>
                </a:moveTo>
                <a:lnTo>
                  <a:pt x="9800677" y="1894770"/>
                </a:lnTo>
                <a:lnTo>
                  <a:pt x="9800812" y="1894791"/>
                </a:lnTo>
                <a:lnTo>
                  <a:pt x="9800677" y="1894769"/>
                </a:lnTo>
                <a:close/>
                <a:moveTo>
                  <a:pt x="9964302" y="1893445"/>
                </a:moveTo>
                <a:lnTo>
                  <a:pt x="9964172" y="1894930"/>
                </a:lnTo>
                <a:lnTo>
                  <a:pt x="9964302" y="1893446"/>
                </a:lnTo>
                <a:lnTo>
                  <a:pt x="9964341" y="1893517"/>
                </a:lnTo>
                <a:lnTo>
                  <a:pt x="9964341" y="1893516"/>
                </a:lnTo>
                <a:close/>
                <a:moveTo>
                  <a:pt x="18508128" y="1892991"/>
                </a:moveTo>
                <a:cubicBezTo>
                  <a:pt x="18524220" y="1910763"/>
                  <a:pt x="18516684" y="1925672"/>
                  <a:pt x="18527688" y="1934915"/>
                </a:cubicBezTo>
                <a:cubicBezTo>
                  <a:pt x="18506708" y="1964013"/>
                  <a:pt x="18488984" y="1961870"/>
                  <a:pt x="18466980" y="1943381"/>
                </a:cubicBezTo>
                <a:cubicBezTo>
                  <a:pt x="18469424" y="1919940"/>
                  <a:pt x="18490404" y="1890844"/>
                  <a:pt x="18508128" y="1892991"/>
                </a:cubicBezTo>
                <a:close/>
                <a:moveTo>
                  <a:pt x="12210060" y="1892697"/>
                </a:moveTo>
                <a:cubicBezTo>
                  <a:pt x="12202372" y="1891472"/>
                  <a:pt x="12193324" y="1905041"/>
                  <a:pt x="12188116" y="1919222"/>
                </a:cubicBezTo>
                <a:lnTo>
                  <a:pt x="12186644" y="1926086"/>
                </a:lnTo>
                <a:lnTo>
                  <a:pt x="12186648" y="1926081"/>
                </a:lnTo>
                <a:lnTo>
                  <a:pt x="12188116" y="1919223"/>
                </a:lnTo>
                <a:cubicBezTo>
                  <a:pt x="12190718" y="1912133"/>
                  <a:pt x="12194284" y="1905195"/>
                  <a:pt x="12198160" y="1900183"/>
                </a:cubicBezTo>
                <a:lnTo>
                  <a:pt x="12210060" y="1892698"/>
                </a:lnTo>
                <a:close/>
                <a:moveTo>
                  <a:pt x="4514224" y="1892697"/>
                </a:moveTo>
                <a:cubicBezTo>
                  <a:pt x="4511340" y="1892238"/>
                  <a:pt x="4508266" y="1893859"/>
                  <a:pt x="4505274" y="1896812"/>
                </a:cubicBezTo>
                <a:lnTo>
                  <a:pt x="4503316" y="1899617"/>
                </a:lnTo>
                <a:lnTo>
                  <a:pt x="4502418" y="1900182"/>
                </a:lnTo>
                <a:lnTo>
                  <a:pt x="4501534" y="1902172"/>
                </a:lnTo>
                <a:lnTo>
                  <a:pt x="4496824" y="1908922"/>
                </a:lnTo>
                <a:lnTo>
                  <a:pt x="4493562" y="1920098"/>
                </a:lnTo>
                <a:lnTo>
                  <a:pt x="4489266" y="1929751"/>
                </a:lnTo>
                <a:lnTo>
                  <a:pt x="4488832" y="1936313"/>
                </a:lnTo>
                <a:lnTo>
                  <a:pt x="4487996" y="1939180"/>
                </a:lnTo>
                <a:lnTo>
                  <a:pt x="4488564" y="1940268"/>
                </a:lnTo>
                <a:lnTo>
                  <a:pt x="4488380" y="1943067"/>
                </a:lnTo>
                <a:lnTo>
                  <a:pt x="4493206" y="1949068"/>
                </a:lnTo>
                <a:lnTo>
                  <a:pt x="4493382" y="1949403"/>
                </a:lnTo>
                <a:lnTo>
                  <a:pt x="4493490" y="1949420"/>
                </a:lnTo>
                <a:lnTo>
                  <a:pt x="4493206" y="1949068"/>
                </a:lnTo>
                <a:lnTo>
                  <a:pt x="4492682" y="1948072"/>
                </a:lnTo>
                <a:lnTo>
                  <a:pt x="4488658" y="1943067"/>
                </a:lnTo>
                <a:lnTo>
                  <a:pt x="4488816" y="1940736"/>
                </a:lnTo>
                <a:lnTo>
                  <a:pt x="4488564" y="1940268"/>
                </a:lnTo>
                <a:lnTo>
                  <a:pt x="4488598" y="1939800"/>
                </a:lnTo>
                <a:lnTo>
                  <a:pt x="4488278" y="1939181"/>
                </a:lnTo>
                <a:lnTo>
                  <a:pt x="4488750" y="1937544"/>
                </a:lnTo>
                <a:lnTo>
                  <a:pt x="4488832" y="1936313"/>
                </a:lnTo>
                <a:lnTo>
                  <a:pt x="4489200" y="1935062"/>
                </a:lnTo>
                <a:lnTo>
                  <a:pt x="4489552" y="1929752"/>
                </a:lnTo>
                <a:lnTo>
                  <a:pt x="4493022" y="1921960"/>
                </a:lnTo>
                <a:lnTo>
                  <a:pt x="4493562" y="1920098"/>
                </a:lnTo>
                <a:lnTo>
                  <a:pt x="4494410" y="1918192"/>
                </a:lnTo>
                <a:lnTo>
                  <a:pt x="4497116" y="1908922"/>
                </a:lnTo>
                <a:lnTo>
                  <a:pt x="4501022" y="1903320"/>
                </a:lnTo>
                <a:lnTo>
                  <a:pt x="4501534" y="1902172"/>
                </a:lnTo>
                <a:lnTo>
                  <a:pt x="4502338" y="1901016"/>
                </a:lnTo>
                <a:lnTo>
                  <a:pt x="4502712" y="1900183"/>
                </a:lnTo>
                <a:lnTo>
                  <a:pt x="4503086" y="1899948"/>
                </a:lnTo>
                <a:lnTo>
                  <a:pt x="4503316" y="1899617"/>
                </a:lnTo>
                <a:lnTo>
                  <a:pt x="4503842" y="1899285"/>
                </a:lnTo>
                <a:lnTo>
                  <a:pt x="4505570" y="1896812"/>
                </a:lnTo>
                <a:lnTo>
                  <a:pt x="4513776" y="1893039"/>
                </a:lnTo>
                <a:lnTo>
                  <a:pt x="4514252" y="1892739"/>
                </a:lnTo>
                <a:close/>
                <a:moveTo>
                  <a:pt x="21729188" y="1891067"/>
                </a:moveTo>
                <a:cubicBezTo>
                  <a:pt x="21729112" y="1925478"/>
                  <a:pt x="21729036" y="1959898"/>
                  <a:pt x="21700608" y="1948504"/>
                </a:cubicBezTo>
                <a:cubicBezTo>
                  <a:pt x="21695320" y="1927003"/>
                  <a:pt x="21690844" y="1900989"/>
                  <a:pt x="21706332" y="1892668"/>
                </a:cubicBezTo>
                <a:cubicBezTo>
                  <a:pt x="21711496" y="1889892"/>
                  <a:pt x="21718880" y="1889082"/>
                  <a:pt x="21729188" y="1891067"/>
                </a:cubicBezTo>
                <a:close/>
                <a:moveTo>
                  <a:pt x="2322670" y="1889076"/>
                </a:moveTo>
                <a:lnTo>
                  <a:pt x="2315262" y="1893602"/>
                </a:lnTo>
                <a:lnTo>
                  <a:pt x="2316214" y="1893241"/>
                </a:lnTo>
                <a:close/>
                <a:moveTo>
                  <a:pt x="2190444" y="1881977"/>
                </a:moveTo>
                <a:lnTo>
                  <a:pt x="2191190" y="1882685"/>
                </a:lnTo>
                <a:lnTo>
                  <a:pt x="2191280" y="1882697"/>
                </a:lnTo>
                <a:close/>
                <a:moveTo>
                  <a:pt x="11758940" y="1880825"/>
                </a:moveTo>
                <a:lnTo>
                  <a:pt x="11758940" y="1880826"/>
                </a:lnTo>
                <a:cubicBezTo>
                  <a:pt x="11774308" y="1883276"/>
                  <a:pt x="11781992" y="1884500"/>
                  <a:pt x="11791596" y="1886031"/>
                </a:cubicBezTo>
                <a:lnTo>
                  <a:pt x="11826794" y="1891642"/>
                </a:lnTo>
                <a:lnTo>
                  <a:pt x="11835764" y="1893072"/>
                </a:lnTo>
                <a:lnTo>
                  <a:pt x="11874668" y="1899274"/>
                </a:lnTo>
                <a:lnTo>
                  <a:pt x="11881880" y="1900423"/>
                </a:lnTo>
                <a:lnTo>
                  <a:pt x="11885380" y="1900981"/>
                </a:lnTo>
                <a:lnTo>
                  <a:pt x="11897240" y="1902872"/>
                </a:lnTo>
                <a:lnTo>
                  <a:pt x="11897236" y="1902873"/>
                </a:lnTo>
                <a:lnTo>
                  <a:pt x="11896006" y="1903762"/>
                </a:lnTo>
                <a:lnTo>
                  <a:pt x="11889560" y="1908386"/>
                </a:lnTo>
                <a:lnTo>
                  <a:pt x="11883552" y="1912575"/>
                </a:lnTo>
                <a:lnTo>
                  <a:pt x="11883606" y="1912540"/>
                </a:lnTo>
                <a:lnTo>
                  <a:pt x="11889514" y="1908420"/>
                </a:lnTo>
                <a:lnTo>
                  <a:pt x="11889560" y="1908386"/>
                </a:lnTo>
                <a:lnTo>
                  <a:pt x="11889596" y="1908361"/>
                </a:lnTo>
                <a:lnTo>
                  <a:pt x="11895882" y="1903856"/>
                </a:lnTo>
                <a:lnTo>
                  <a:pt x="11896006" y="1903762"/>
                </a:lnTo>
                <a:lnTo>
                  <a:pt x="11896324" y="1903534"/>
                </a:lnTo>
                <a:lnTo>
                  <a:pt x="11897240" y="1902873"/>
                </a:lnTo>
                <a:lnTo>
                  <a:pt x="11897242" y="1902874"/>
                </a:lnTo>
                <a:lnTo>
                  <a:pt x="11897248" y="1902873"/>
                </a:lnTo>
                <a:lnTo>
                  <a:pt x="11885380" y="1900981"/>
                </a:lnTo>
                <a:lnTo>
                  <a:pt x="11881872" y="1900422"/>
                </a:lnTo>
                <a:lnTo>
                  <a:pt x="11874668" y="1899274"/>
                </a:lnTo>
                <a:lnTo>
                  <a:pt x="11835776" y="1893073"/>
                </a:lnTo>
                <a:cubicBezTo>
                  <a:pt x="11812726" y="1889399"/>
                  <a:pt x="11801200" y="1887561"/>
                  <a:pt x="11791596" y="1886030"/>
                </a:cubicBezTo>
                <a:close/>
                <a:moveTo>
                  <a:pt x="11759042" y="1880639"/>
                </a:moveTo>
                <a:lnTo>
                  <a:pt x="11759028" y="1880660"/>
                </a:lnTo>
                <a:lnTo>
                  <a:pt x="11758924" y="1880824"/>
                </a:lnTo>
                <a:close/>
                <a:moveTo>
                  <a:pt x="9817952" y="1880424"/>
                </a:moveTo>
                <a:lnTo>
                  <a:pt x="9800589" y="1894223"/>
                </a:lnTo>
                <a:lnTo>
                  <a:pt x="9800589" y="1894224"/>
                </a:lnTo>
                <a:close/>
                <a:moveTo>
                  <a:pt x="18157348" y="1879973"/>
                </a:moveTo>
                <a:lnTo>
                  <a:pt x="18158096" y="1880092"/>
                </a:lnTo>
                <a:lnTo>
                  <a:pt x="18158308" y="1880126"/>
                </a:lnTo>
                <a:cubicBezTo>
                  <a:pt x="18158308" y="1880126"/>
                  <a:pt x="18157348" y="1879973"/>
                  <a:pt x="18157348" y="1879973"/>
                </a:cubicBezTo>
                <a:close/>
                <a:moveTo>
                  <a:pt x="4063606" y="1879733"/>
                </a:moveTo>
                <a:lnTo>
                  <a:pt x="4062923" y="1880824"/>
                </a:lnTo>
                <a:cubicBezTo>
                  <a:pt x="4093660" y="1885723"/>
                  <a:pt x="4093660" y="1885723"/>
                  <a:pt x="4139766" y="1893072"/>
                </a:cubicBezTo>
                <a:cubicBezTo>
                  <a:pt x="4147454" y="1894297"/>
                  <a:pt x="4162830" y="1896748"/>
                  <a:pt x="4185886" y="1900422"/>
                </a:cubicBezTo>
                <a:cubicBezTo>
                  <a:pt x="4185886" y="1900422"/>
                  <a:pt x="4185886" y="1900422"/>
                  <a:pt x="4201360" y="1902872"/>
                </a:cubicBezTo>
                <a:lnTo>
                  <a:pt x="4195094" y="1907405"/>
                </a:lnTo>
                <a:lnTo>
                  <a:pt x="4195082" y="1907412"/>
                </a:lnTo>
                <a:lnTo>
                  <a:pt x="4195078" y="1907416"/>
                </a:lnTo>
                <a:lnTo>
                  <a:pt x="4184866" y="1914461"/>
                </a:lnTo>
                <a:lnTo>
                  <a:pt x="4177416" y="1919495"/>
                </a:lnTo>
                <a:lnTo>
                  <a:pt x="4138286" y="1943498"/>
                </a:lnTo>
                <a:lnTo>
                  <a:pt x="4118966" y="1949788"/>
                </a:lnTo>
                <a:lnTo>
                  <a:pt x="4119022" y="1949797"/>
                </a:lnTo>
                <a:cubicBezTo>
                  <a:pt x="4122864" y="1950410"/>
                  <a:pt x="4129930" y="1947783"/>
                  <a:pt x="4138368" y="1943498"/>
                </a:cubicBezTo>
                <a:lnTo>
                  <a:pt x="4145206" y="1939471"/>
                </a:lnTo>
                <a:lnTo>
                  <a:pt x="4173989" y="1921818"/>
                </a:lnTo>
                <a:lnTo>
                  <a:pt x="4177416" y="1919495"/>
                </a:lnTo>
                <a:lnTo>
                  <a:pt x="4179258" y="1918365"/>
                </a:lnTo>
                <a:lnTo>
                  <a:pt x="4184866" y="1914461"/>
                </a:lnTo>
                <a:lnTo>
                  <a:pt x="4190650" y="1910549"/>
                </a:lnTo>
                <a:lnTo>
                  <a:pt x="4195078" y="1907416"/>
                </a:lnTo>
                <a:lnTo>
                  <a:pt x="4195094" y="1907405"/>
                </a:lnTo>
                <a:lnTo>
                  <a:pt x="4201456" y="1902872"/>
                </a:lnTo>
                <a:cubicBezTo>
                  <a:pt x="4185966" y="1900422"/>
                  <a:pt x="4185966" y="1900422"/>
                  <a:pt x="4185966" y="1900422"/>
                </a:cubicBezTo>
                <a:cubicBezTo>
                  <a:pt x="4162912" y="1896748"/>
                  <a:pt x="4147536" y="1894297"/>
                  <a:pt x="4139848" y="1893072"/>
                </a:cubicBezTo>
                <a:cubicBezTo>
                  <a:pt x="4093742" y="1885723"/>
                  <a:pt x="4093742" y="1885723"/>
                  <a:pt x="4063004" y="1880824"/>
                </a:cubicBezTo>
                <a:close/>
                <a:moveTo>
                  <a:pt x="2155330" y="1877919"/>
                </a:moveTo>
                <a:cubicBezTo>
                  <a:pt x="2131626" y="1876017"/>
                  <a:pt x="2110458" y="1878271"/>
                  <a:pt x="2104600" y="1894223"/>
                </a:cubicBezTo>
                <a:lnTo>
                  <a:pt x="2104646" y="1894593"/>
                </a:lnTo>
                <a:lnTo>
                  <a:pt x="2103354" y="1908905"/>
                </a:lnTo>
                <a:lnTo>
                  <a:pt x="2108822" y="1929081"/>
                </a:lnTo>
                <a:lnTo>
                  <a:pt x="2108886" y="1929604"/>
                </a:lnTo>
                <a:lnTo>
                  <a:pt x="2108968" y="1929617"/>
                </a:lnTo>
                <a:lnTo>
                  <a:pt x="2108822" y="1929081"/>
                </a:lnTo>
                <a:lnTo>
                  <a:pt x="2108517" y="1926561"/>
                </a:lnTo>
                <a:lnTo>
                  <a:pt x="2103732" y="1908905"/>
                </a:lnTo>
                <a:lnTo>
                  <a:pt x="2104862" y="1896377"/>
                </a:lnTo>
                <a:lnTo>
                  <a:pt x="2104646" y="1894593"/>
                </a:lnTo>
                <a:lnTo>
                  <a:pt x="2104677" y="1894224"/>
                </a:lnTo>
                <a:cubicBezTo>
                  <a:pt x="2107608" y="1886248"/>
                  <a:pt x="2114366" y="1881697"/>
                  <a:pt x="2123352" y="1879377"/>
                </a:cubicBezTo>
                <a:lnTo>
                  <a:pt x="2155356" y="1877922"/>
                </a:lnTo>
                <a:close/>
                <a:moveTo>
                  <a:pt x="9851381" y="1877918"/>
                </a:moveTo>
                <a:cubicBezTo>
                  <a:pt x="9839509" y="1876967"/>
                  <a:pt x="9828273" y="1877055"/>
                  <a:pt x="9819267" y="1879375"/>
                </a:cubicBezTo>
                <a:lnTo>
                  <a:pt x="9819267" y="1879376"/>
                </a:lnTo>
                <a:lnTo>
                  <a:pt x="9819279" y="1879376"/>
                </a:lnTo>
                <a:lnTo>
                  <a:pt x="9819279" y="1879375"/>
                </a:lnTo>
                <a:lnTo>
                  <a:pt x="9837215" y="1878562"/>
                </a:lnTo>
                <a:lnTo>
                  <a:pt x="9851381" y="1877919"/>
                </a:lnTo>
                <a:lnTo>
                  <a:pt x="9851390" y="1877919"/>
                </a:lnTo>
                <a:close/>
                <a:moveTo>
                  <a:pt x="21798844" y="1877855"/>
                </a:moveTo>
                <a:cubicBezTo>
                  <a:pt x="21803288" y="1875962"/>
                  <a:pt x="21807788" y="1875978"/>
                  <a:pt x="21812284" y="1878712"/>
                </a:cubicBezTo>
                <a:cubicBezTo>
                  <a:pt x="21818268" y="1882360"/>
                  <a:pt x="21824260" y="1890828"/>
                  <a:pt x="21830120" y="1906048"/>
                </a:cubicBezTo>
                <a:cubicBezTo>
                  <a:pt x="21811536" y="1914323"/>
                  <a:pt x="21787752" y="1954999"/>
                  <a:pt x="21772884" y="1949090"/>
                </a:cubicBezTo>
                <a:cubicBezTo>
                  <a:pt x="21767924" y="1947118"/>
                  <a:pt x="21763964" y="1939968"/>
                  <a:pt x="21761512" y="1924718"/>
                </a:cubicBezTo>
                <a:cubicBezTo>
                  <a:pt x="21772604" y="1906411"/>
                  <a:pt x="21785500" y="1883536"/>
                  <a:pt x="21798844" y="1877855"/>
                </a:cubicBezTo>
                <a:close/>
                <a:moveTo>
                  <a:pt x="5912634" y="1876354"/>
                </a:moveTo>
                <a:lnTo>
                  <a:pt x="5912632" y="1876357"/>
                </a:lnTo>
                <a:lnTo>
                  <a:pt x="5919344" y="1876501"/>
                </a:lnTo>
                <a:lnTo>
                  <a:pt x="5919320" y="1876497"/>
                </a:lnTo>
                <a:close/>
                <a:moveTo>
                  <a:pt x="8944214" y="1875154"/>
                </a:moveTo>
                <a:lnTo>
                  <a:pt x="8944214" y="1875155"/>
                </a:lnTo>
                <a:cubicBezTo>
                  <a:pt x="8940673" y="1877759"/>
                  <a:pt x="8942839" y="1878103"/>
                  <a:pt x="8960155" y="1880859"/>
                </a:cubicBezTo>
                <a:cubicBezTo>
                  <a:pt x="8967832" y="1882084"/>
                  <a:pt x="8971670" y="1882697"/>
                  <a:pt x="8977454" y="1883615"/>
                </a:cubicBezTo>
                <a:lnTo>
                  <a:pt x="8982569" y="1884434"/>
                </a:lnTo>
                <a:lnTo>
                  <a:pt x="8982569" y="1884433"/>
                </a:lnTo>
                <a:lnTo>
                  <a:pt x="8977454" y="1883614"/>
                </a:lnTo>
                <a:cubicBezTo>
                  <a:pt x="8971670" y="1882696"/>
                  <a:pt x="8967832" y="1882083"/>
                  <a:pt x="8960155" y="1880858"/>
                </a:cubicBezTo>
                <a:close/>
                <a:moveTo>
                  <a:pt x="19816896" y="1874458"/>
                </a:moveTo>
                <a:cubicBezTo>
                  <a:pt x="19819260" y="1885770"/>
                  <a:pt x="19821632" y="1897087"/>
                  <a:pt x="19817116" y="1917231"/>
                </a:cubicBezTo>
                <a:cubicBezTo>
                  <a:pt x="19771564" y="1929032"/>
                  <a:pt x="19759912" y="2019341"/>
                  <a:pt x="19714356" y="2031139"/>
                </a:cubicBezTo>
                <a:cubicBezTo>
                  <a:pt x="19727008" y="1966461"/>
                  <a:pt x="19747532" y="1915911"/>
                  <a:pt x="19780120" y="1890746"/>
                </a:cubicBezTo>
                <a:cubicBezTo>
                  <a:pt x="19790984" y="1882355"/>
                  <a:pt x="19803192" y="1876791"/>
                  <a:pt x="19816896" y="1874458"/>
                </a:cubicBezTo>
                <a:close/>
                <a:moveTo>
                  <a:pt x="3268120" y="1874222"/>
                </a:moveTo>
                <a:cubicBezTo>
                  <a:pt x="3260434" y="1872996"/>
                  <a:pt x="3247542" y="1885950"/>
                  <a:pt x="3235332" y="1891509"/>
                </a:cubicBezTo>
                <a:lnTo>
                  <a:pt x="3218341" y="1891602"/>
                </a:lnTo>
                <a:lnTo>
                  <a:pt x="3218344" y="1891603"/>
                </a:lnTo>
                <a:cubicBezTo>
                  <a:pt x="3228398" y="1898834"/>
                  <a:pt x="3242080" y="1887882"/>
                  <a:pt x="3253500" y="1880321"/>
                </a:cubicBezTo>
                <a:lnTo>
                  <a:pt x="3268170" y="1874233"/>
                </a:lnTo>
                <a:close/>
                <a:moveTo>
                  <a:pt x="5806642" y="1873532"/>
                </a:moveTo>
                <a:lnTo>
                  <a:pt x="5806558" y="1873540"/>
                </a:lnTo>
                <a:lnTo>
                  <a:pt x="5853554" y="1892283"/>
                </a:lnTo>
                <a:cubicBezTo>
                  <a:pt x="5869198" y="1902283"/>
                  <a:pt x="5884508" y="1915981"/>
                  <a:pt x="5898514" y="1933224"/>
                </a:cubicBezTo>
                <a:lnTo>
                  <a:pt x="5898534" y="1933152"/>
                </a:lnTo>
                <a:lnTo>
                  <a:pt x="5853650" y="1892282"/>
                </a:lnTo>
                <a:cubicBezTo>
                  <a:pt x="5838004" y="1882283"/>
                  <a:pt x="5822012" y="1875982"/>
                  <a:pt x="5806642" y="1873532"/>
                </a:cubicBezTo>
                <a:close/>
                <a:moveTo>
                  <a:pt x="10395738" y="1869501"/>
                </a:moveTo>
                <a:lnTo>
                  <a:pt x="10395738" y="1869502"/>
                </a:lnTo>
                <a:lnTo>
                  <a:pt x="10401856" y="1870479"/>
                </a:lnTo>
                <a:lnTo>
                  <a:pt x="10411458" y="1872011"/>
                </a:lnTo>
                <a:lnTo>
                  <a:pt x="10411458" y="1872010"/>
                </a:lnTo>
                <a:lnTo>
                  <a:pt x="10401856" y="1870478"/>
                </a:lnTo>
                <a:close/>
                <a:moveTo>
                  <a:pt x="8952576" y="1868969"/>
                </a:moveTo>
                <a:lnTo>
                  <a:pt x="8950624" y="1870403"/>
                </a:lnTo>
                <a:lnTo>
                  <a:pt x="8952576" y="1868970"/>
                </a:lnTo>
                <a:close/>
                <a:moveTo>
                  <a:pt x="13567010" y="1868818"/>
                </a:moveTo>
                <a:lnTo>
                  <a:pt x="13567064" y="1868827"/>
                </a:lnTo>
                <a:lnTo>
                  <a:pt x="13567060" y="1868826"/>
                </a:lnTo>
                <a:close/>
                <a:moveTo>
                  <a:pt x="9993042" y="1867944"/>
                </a:moveTo>
                <a:lnTo>
                  <a:pt x="9993042" y="1867945"/>
                </a:lnTo>
                <a:lnTo>
                  <a:pt x="10021730" y="1869933"/>
                </a:lnTo>
                <a:lnTo>
                  <a:pt x="10021730" y="1869932"/>
                </a:lnTo>
                <a:cubicBezTo>
                  <a:pt x="10010197" y="1868095"/>
                  <a:pt x="10000716" y="1867527"/>
                  <a:pt x="9993042" y="1867944"/>
                </a:cubicBezTo>
                <a:close/>
                <a:moveTo>
                  <a:pt x="2177596" y="1865678"/>
                </a:moveTo>
                <a:lnTo>
                  <a:pt x="2179323" y="1871420"/>
                </a:lnTo>
                <a:lnTo>
                  <a:pt x="2180230" y="1872280"/>
                </a:lnTo>
                <a:lnTo>
                  <a:pt x="2179996" y="1871692"/>
                </a:lnTo>
                <a:lnTo>
                  <a:pt x="2179708" y="1871420"/>
                </a:lnTo>
                <a:lnTo>
                  <a:pt x="2179160" y="1869600"/>
                </a:lnTo>
                <a:close/>
                <a:moveTo>
                  <a:pt x="20045356" y="1865652"/>
                </a:moveTo>
                <a:cubicBezTo>
                  <a:pt x="20103956" y="1946463"/>
                  <a:pt x="20115376" y="2070701"/>
                  <a:pt x="20060496" y="2129574"/>
                </a:cubicBezTo>
                <a:lnTo>
                  <a:pt x="20058468" y="2130302"/>
                </a:lnTo>
                <a:lnTo>
                  <a:pt x="20044472" y="2180607"/>
                </a:lnTo>
                <a:cubicBezTo>
                  <a:pt x="20049736" y="2215298"/>
                  <a:pt x="20080172" y="2223510"/>
                  <a:pt x="20060260" y="2284674"/>
                </a:cubicBezTo>
                <a:cubicBezTo>
                  <a:pt x="20025060" y="2265327"/>
                  <a:pt x="19995352" y="2242291"/>
                  <a:pt x="19970836" y="2215762"/>
                </a:cubicBezTo>
                <a:lnTo>
                  <a:pt x="19915968" y="2131108"/>
                </a:lnTo>
                <a:lnTo>
                  <a:pt x="19921796" y="2169879"/>
                </a:lnTo>
                <a:cubicBezTo>
                  <a:pt x="19881352" y="2234059"/>
                  <a:pt x="19842756" y="2225930"/>
                  <a:pt x="19831028" y="2192234"/>
                </a:cubicBezTo>
                <a:lnTo>
                  <a:pt x="19829784" y="2164950"/>
                </a:lnTo>
                <a:lnTo>
                  <a:pt x="19824340" y="2161323"/>
                </a:lnTo>
                <a:lnTo>
                  <a:pt x="19814400" y="2200875"/>
                </a:lnTo>
                <a:cubicBezTo>
                  <a:pt x="19805580" y="2208007"/>
                  <a:pt x="19794220" y="2205382"/>
                  <a:pt x="19785612" y="2196540"/>
                </a:cubicBezTo>
                <a:cubicBezTo>
                  <a:pt x="19779872" y="2190639"/>
                  <a:pt x="19775352" y="2181987"/>
                  <a:pt x="19773616" y="2171615"/>
                </a:cubicBezTo>
                <a:cubicBezTo>
                  <a:pt x="19771296" y="2157795"/>
                  <a:pt x="19773932" y="2140928"/>
                  <a:pt x="19785212" y="2123507"/>
                </a:cubicBezTo>
                <a:lnTo>
                  <a:pt x="19797752" y="2128227"/>
                </a:lnTo>
                <a:lnTo>
                  <a:pt x="19784008" y="2091488"/>
                </a:lnTo>
                <a:lnTo>
                  <a:pt x="19797176" y="2061969"/>
                </a:lnTo>
                <a:lnTo>
                  <a:pt x="19767508" y="2060702"/>
                </a:lnTo>
                <a:cubicBezTo>
                  <a:pt x="19767924" y="2034751"/>
                  <a:pt x="19768340" y="2008807"/>
                  <a:pt x="19779892" y="1999797"/>
                </a:cubicBezTo>
                <a:cubicBezTo>
                  <a:pt x="19783744" y="1996795"/>
                  <a:pt x="19788836" y="1995678"/>
                  <a:pt x="19795568" y="1997066"/>
                </a:cubicBezTo>
                <a:lnTo>
                  <a:pt x="19804532" y="2045475"/>
                </a:lnTo>
                <a:lnTo>
                  <a:pt x="19807096" y="2039723"/>
                </a:lnTo>
                <a:cubicBezTo>
                  <a:pt x="19824736" y="2050245"/>
                  <a:pt x="19837300" y="2066742"/>
                  <a:pt x="19843128" y="2088770"/>
                </a:cubicBezTo>
                <a:lnTo>
                  <a:pt x="19840908" y="2130800"/>
                </a:lnTo>
                <a:lnTo>
                  <a:pt x="19864196" y="2089210"/>
                </a:lnTo>
                <a:cubicBezTo>
                  <a:pt x="19871816" y="2088089"/>
                  <a:pt x="19879804" y="2090590"/>
                  <a:pt x="19887360" y="2095472"/>
                </a:cubicBezTo>
                <a:lnTo>
                  <a:pt x="19912428" y="2125372"/>
                </a:lnTo>
                <a:lnTo>
                  <a:pt x="19890200" y="2054929"/>
                </a:lnTo>
                <a:cubicBezTo>
                  <a:pt x="19901352" y="2047432"/>
                  <a:pt x="19911940" y="2045689"/>
                  <a:pt x="19922064" y="2047847"/>
                </a:cubicBezTo>
                <a:lnTo>
                  <a:pt x="19942200" y="2059138"/>
                </a:lnTo>
                <a:lnTo>
                  <a:pt x="19938836" y="1994697"/>
                </a:lnTo>
                <a:cubicBezTo>
                  <a:pt x="19945640" y="1937264"/>
                  <a:pt x="19977388" y="1881991"/>
                  <a:pt x="20045356" y="1865652"/>
                </a:cubicBezTo>
                <a:close/>
                <a:moveTo>
                  <a:pt x="12415336" y="1865373"/>
                </a:moveTo>
                <a:lnTo>
                  <a:pt x="12434548" y="1868437"/>
                </a:lnTo>
                <a:cubicBezTo>
                  <a:pt x="12449920" y="1870889"/>
                  <a:pt x="12469128" y="1873947"/>
                  <a:pt x="12507554" y="1880073"/>
                </a:cubicBezTo>
                <a:lnTo>
                  <a:pt x="12548758" y="1886641"/>
                </a:lnTo>
                <a:lnTo>
                  <a:pt x="12507556" y="1880073"/>
                </a:lnTo>
                <a:cubicBezTo>
                  <a:pt x="12469128" y="1873947"/>
                  <a:pt x="12449920" y="1870889"/>
                  <a:pt x="12434548" y="1868437"/>
                </a:cubicBezTo>
                <a:close/>
                <a:moveTo>
                  <a:pt x="12415336" y="1865372"/>
                </a:moveTo>
                <a:cubicBezTo>
                  <a:pt x="12420288" y="1896183"/>
                  <a:pt x="12411238" y="1909752"/>
                  <a:pt x="12412476" y="1917456"/>
                </a:cubicBezTo>
                <a:lnTo>
                  <a:pt x="12412476" y="1917456"/>
                </a:lnTo>
                <a:lnTo>
                  <a:pt x="12415300" y="1900080"/>
                </a:lnTo>
                <a:lnTo>
                  <a:pt x="12415336" y="1865429"/>
                </a:lnTo>
                <a:lnTo>
                  <a:pt x="12415336" y="1865372"/>
                </a:lnTo>
                <a:close/>
                <a:moveTo>
                  <a:pt x="4719490" y="1865372"/>
                </a:moveTo>
                <a:cubicBezTo>
                  <a:pt x="4721966" y="1880778"/>
                  <a:pt x="4720938" y="1891873"/>
                  <a:pt x="4719450" y="1900079"/>
                </a:cubicBezTo>
                <a:lnTo>
                  <a:pt x="4719044" y="1902578"/>
                </a:lnTo>
                <a:lnTo>
                  <a:pt x="4716694" y="1914270"/>
                </a:lnTo>
                <a:lnTo>
                  <a:pt x="4717014" y="1915061"/>
                </a:lnTo>
                <a:lnTo>
                  <a:pt x="4716628" y="1917456"/>
                </a:lnTo>
                <a:lnTo>
                  <a:pt x="4718510" y="1918736"/>
                </a:lnTo>
                <a:lnTo>
                  <a:pt x="4719964" y="1922311"/>
                </a:lnTo>
                <a:lnTo>
                  <a:pt x="4727178" y="1924633"/>
                </a:lnTo>
                <a:lnTo>
                  <a:pt x="4729236" y="1926033"/>
                </a:lnTo>
                <a:lnTo>
                  <a:pt x="4734434" y="1926967"/>
                </a:lnTo>
                <a:lnTo>
                  <a:pt x="4737034" y="1927803"/>
                </a:lnTo>
                <a:lnTo>
                  <a:pt x="4773846" y="1934047"/>
                </a:lnTo>
                <a:lnTo>
                  <a:pt x="4775502" y="1934344"/>
                </a:lnTo>
                <a:cubicBezTo>
                  <a:pt x="4760130" y="1931896"/>
                  <a:pt x="4867724" y="1949045"/>
                  <a:pt x="4898464" y="1953943"/>
                </a:cubicBezTo>
                <a:lnTo>
                  <a:pt x="4913832" y="1956394"/>
                </a:lnTo>
                <a:lnTo>
                  <a:pt x="4867190" y="1980892"/>
                </a:lnTo>
                <a:lnTo>
                  <a:pt x="4853950" y="1985098"/>
                </a:lnTo>
                <a:lnTo>
                  <a:pt x="4829160" y="1990692"/>
                </a:lnTo>
                <a:lnTo>
                  <a:pt x="4783270" y="1994658"/>
                </a:lnTo>
                <a:lnTo>
                  <a:pt x="4783166" y="1994662"/>
                </a:lnTo>
                <a:lnTo>
                  <a:pt x="4783194" y="1994665"/>
                </a:lnTo>
                <a:lnTo>
                  <a:pt x="4783270" y="1994658"/>
                </a:lnTo>
                <a:lnTo>
                  <a:pt x="4783736" y="1994642"/>
                </a:lnTo>
                <a:lnTo>
                  <a:pt x="4828990" y="1990731"/>
                </a:lnTo>
                <a:lnTo>
                  <a:pt x="4829160" y="1990692"/>
                </a:lnTo>
                <a:lnTo>
                  <a:pt x="4829618" y="1990653"/>
                </a:lnTo>
                <a:lnTo>
                  <a:pt x="4853258" y="1985317"/>
                </a:lnTo>
                <a:lnTo>
                  <a:pt x="4853950" y="1985098"/>
                </a:lnTo>
                <a:lnTo>
                  <a:pt x="4854920" y="1984879"/>
                </a:lnTo>
                <a:lnTo>
                  <a:pt x="4866760" y="1981118"/>
                </a:lnTo>
                <a:lnTo>
                  <a:pt x="4867190" y="1980892"/>
                </a:lnTo>
                <a:lnTo>
                  <a:pt x="4867960" y="1980648"/>
                </a:lnTo>
                <a:lnTo>
                  <a:pt x="4911506" y="1957778"/>
                </a:lnTo>
                <a:lnTo>
                  <a:pt x="4913930" y="1956394"/>
                </a:lnTo>
                <a:lnTo>
                  <a:pt x="4898558" y="1953943"/>
                </a:lnTo>
                <a:cubicBezTo>
                  <a:pt x="4867824" y="1949045"/>
                  <a:pt x="4760228" y="1931896"/>
                  <a:pt x="4775600" y="1934344"/>
                </a:cubicBezTo>
                <a:lnTo>
                  <a:pt x="4773846" y="1934047"/>
                </a:lnTo>
                <a:lnTo>
                  <a:pt x="4768732" y="1933129"/>
                </a:lnTo>
                <a:lnTo>
                  <a:pt x="4737338" y="1927803"/>
                </a:lnTo>
                <a:lnTo>
                  <a:pt x="4735110" y="1927088"/>
                </a:lnTo>
                <a:lnTo>
                  <a:pt x="4734434" y="1926967"/>
                </a:lnTo>
                <a:lnTo>
                  <a:pt x="4734052" y="1926844"/>
                </a:lnTo>
                <a:lnTo>
                  <a:pt x="4729538" y="1926033"/>
                </a:lnTo>
                <a:lnTo>
                  <a:pt x="4727746" y="1924816"/>
                </a:lnTo>
                <a:lnTo>
                  <a:pt x="4727178" y="1924633"/>
                </a:lnTo>
                <a:lnTo>
                  <a:pt x="4726908" y="1924448"/>
                </a:lnTo>
                <a:lnTo>
                  <a:pt x="4720264" y="1922312"/>
                </a:lnTo>
                <a:lnTo>
                  <a:pt x="4718930" y="1919022"/>
                </a:lnTo>
                <a:lnTo>
                  <a:pt x="4718510" y="1918736"/>
                </a:lnTo>
                <a:lnTo>
                  <a:pt x="4718392" y="1918450"/>
                </a:lnTo>
                <a:lnTo>
                  <a:pt x="4716934" y="1917457"/>
                </a:lnTo>
                <a:lnTo>
                  <a:pt x="4717238" y="1915607"/>
                </a:lnTo>
                <a:lnTo>
                  <a:pt x="4717014" y="1915061"/>
                </a:lnTo>
                <a:lnTo>
                  <a:pt x="4717106" y="1914508"/>
                </a:lnTo>
                <a:lnTo>
                  <a:pt x="4717012" y="1914271"/>
                </a:lnTo>
                <a:lnTo>
                  <a:pt x="4717716" y="1910752"/>
                </a:lnTo>
                <a:lnTo>
                  <a:pt x="4719044" y="1902578"/>
                </a:lnTo>
                <a:lnTo>
                  <a:pt x="4719548" y="1900079"/>
                </a:lnTo>
                <a:lnTo>
                  <a:pt x="4719586" y="1865388"/>
                </a:lnTo>
                <a:close/>
                <a:moveTo>
                  <a:pt x="10902767" y="1864419"/>
                </a:moveTo>
                <a:lnTo>
                  <a:pt x="10902702" y="1864520"/>
                </a:lnTo>
                <a:lnTo>
                  <a:pt x="10875970" y="1891901"/>
                </a:lnTo>
                <a:lnTo>
                  <a:pt x="10873535" y="1894392"/>
                </a:lnTo>
                <a:lnTo>
                  <a:pt x="10873528" y="1894395"/>
                </a:lnTo>
                <a:lnTo>
                  <a:pt x="10873502" y="1894415"/>
                </a:lnTo>
                <a:lnTo>
                  <a:pt x="10873435" y="1894458"/>
                </a:lnTo>
                <a:lnTo>
                  <a:pt x="10826910" y="1904867"/>
                </a:lnTo>
                <a:lnTo>
                  <a:pt x="10826914" y="1904867"/>
                </a:lnTo>
                <a:lnTo>
                  <a:pt x="10873435" y="1894459"/>
                </a:lnTo>
                <a:lnTo>
                  <a:pt x="10873502" y="1894415"/>
                </a:lnTo>
                <a:lnTo>
                  <a:pt x="10873535" y="1894392"/>
                </a:lnTo>
                <a:lnTo>
                  <a:pt x="10873539" y="1894389"/>
                </a:lnTo>
                <a:lnTo>
                  <a:pt x="10875970" y="1891901"/>
                </a:lnTo>
                <a:lnTo>
                  <a:pt x="10902701" y="1864525"/>
                </a:lnTo>
                <a:lnTo>
                  <a:pt x="10902702" y="1864520"/>
                </a:lnTo>
                <a:lnTo>
                  <a:pt x="10902775" y="1864447"/>
                </a:lnTo>
                <a:close/>
                <a:moveTo>
                  <a:pt x="3206638" y="1864419"/>
                </a:moveTo>
                <a:lnTo>
                  <a:pt x="3206485" y="1864659"/>
                </a:lnTo>
                <a:lnTo>
                  <a:pt x="3177536" y="1894301"/>
                </a:lnTo>
                <a:lnTo>
                  <a:pt x="3177305" y="1894458"/>
                </a:lnTo>
                <a:lnTo>
                  <a:pt x="3130781" y="1904865"/>
                </a:lnTo>
                <a:lnTo>
                  <a:pt x="3130850" y="1904867"/>
                </a:lnTo>
                <a:cubicBezTo>
                  <a:pt x="3147524" y="1903772"/>
                  <a:pt x="3163886" y="1900750"/>
                  <a:pt x="3177381" y="1894458"/>
                </a:cubicBezTo>
                <a:lnTo>
                  <a:pt x="3177536" y="1894301"/>
                </a:lnTo>
                <a:lnTo>
                  <a:pt x="3178670" y="1893533"/>
                </a:lnTo>
                <a:lnTo>
                  <a:pt x="3205746" y="1865809"/>
                </a:lnTo>
                <a:lnTo>
                  <a:pt x="3206485" y="1864659"/>
                </a:lnTo>
                <a:lnTo>
                  <a:pt x="3206656" y="1864483"/>
                </a:lnTo>
                <a:close/>
                <a:moveTo>
                  <a:pt x="9924834" y="1863867"/>
                </a:moveTo>
                <a:cubicBezTo>
                  <a:pt x="9917526" y="1879590"/>
                  <a:pt x="9943247" y="1917470"/>
                  <a:pt x="9954748" y="1919306"/>
                </a:cubicBezTo>
                <a:cubicBezTo>
                  <a:pt x="9954748" y="1919306"/>
                  <a:pt x="9954748" y="1919306"/>
                  <a:pt x="9970111" y="1921757"/>
                </a:cubicBezTo>
                <a:cubicBezTo>
                  <a:pt x="9954757" y="1919306"/>
                  <a:pt x="9954757" y="1919306"/>
                  <a:pt x="9954757" y="1919306"/>
                </a:cubicBezTo>
                <a:cubicBezTo>
                  <a:pt x="9943247" y="1917470"/>
                  <a:pt x="9917532" y="1879590"/>
                  <a:pt x="9924834" y="1863867"/>
                </a:cubicBezTo>
                <a:close/>
                <a:moveTo>
                  <a:pt x="8984953" y="1858944"/>
                </a:moveTo>
                <a:lnTo>
                  <a:pt x="8984953" y="1858944"/>
                </a:lnTo>
                <a:lnTo>
                  <a:pt x="9000119" y="1861369"/>
                </a:lnTo>
                <a:lnTo>
                  <a:pt x="9000231" y="1861389"/>
                </a:lnTo>
                <a:lnTo>
                  <a:pt x="9000260" y="1861395"/>
                </a:lnTo>
                <a:lnTo>
                  <a:pt x="9000119" y="1861368"/>
                </a:lnTo>
                <a:close/>
                <a:moveTo>
                  <a:pt x="11994138" y="1858274"/>
                </a:moveTo>
                <a:lnTo>
                  <a:pt x="11994920" y="1858398"/>
                </a:lnTo>
                <a:lnTo>
                  <a:pt x="12003316" y="1859738"/>
                </a:lnTo>
                <a:lnTo>
                  <a:pt x="12039092" y="1865444"/>
                </a:lnTo>
                <a:lnTo>
                  <a:pt x="12039584" y="1865523"/>
                </a:lnTo>
                <a:lnTo>
                  <a:pt x="12071728" y="1870648"/>
                </a:lnTo>
                <a:cubicBezTo>
                  <a:pt x="12087100" y="1873099"/>
                  <a:pt x="12087100" y="1873099"/>
                  <a:pt x="12087100" y="1873099"/>
                </a:cubicBezTo>
                <a:lnTo>
                  <a:pt x="12107618" y="1880251"/>
                </a:lnTo>
                <a:lnTo>
                  <a:pt x="12087100" y="1873098"/>
                </a:lnTo>
                <a:cubicBezTo>
                  <a:pt x="12087100" y="1873098"/>
                  <a:pt x="12087100" y="1873098"/>
                  <a:pt x="12071726" y="1870647"/>
                </a:cubicBezTo>
                <a:lnTo>
                  <a:pt x="12039584" y="1865523"/>
                </a:lnTo>
                <a:lnTo>
                  <a:pt x="12039088" y="1865443"/>
                </a:lnTo>
                <a:lnTo>
                  <a:pt x="12003316" y="1859738"/>
                </a:lnTo>
                <a:lnTo>
                  <a:pt x="11994912" y="1858397"/>
                </a:lnTo>
                <a:close/>
                <a:moveTo>
                  <a:pt x="5379206" y="1857934"/>
                </a:moveTo>
                <a:lnTo>
                  <a:pt x="5379190" y="1857938"/>
                </a:lnTo>
                <a:lnTo>
                  <a:pt x="5433496" y="1860038"/>
                </a:lnTo>
                <a:cubicBezTo>
                  <a:pt x="5453752" y="1862329"/>
                  <a:pt x="5475846" y="1865853"/>
                  <a:pt x="5498902" y="1869527"/>
                </a:cubicBezTo>
                <a:cubicBezTo>
                  <a:pt x="5498902" y="1869527"/>
                  <a:pt x="5498902" y="1869527"/>
                  <a:pt x="5514270" y="1871978"/>
                </a:cubicBezTo>
                <a:lnTo>
                  <a:pt x="5514270" y="1871961"/>
                </a:lnTo>
                <a:lnTo>
                  <a:pt x="5498998" y="1869526"/>
                </a:lnTo>
                <a:cubicBezTo>
                  <a:pt x="5452890" y="1862175"/>
                  <a:pt x="5410630" y="1855438"/>
                  <a:pt x="5379206" y="1857934"/>
                </a:cubicBezTo>
                <a:close/>
                <a:moveTo>
                  <a:pt x="2396522" y="1855381"/>
                </a:moveTo>
                <a:lnTo>
                  <a:pt x="2396476" y="1855390"/>
                </a:lnTo>
                <a:lnTo>
                  <a:pt x="2399560" y="1890575"/>
                </a:lnTo>
                <a:lnTo>
                  <a:pt x="2395854" y="1906406"/>
                </a:lnTo>
                <a:lnTo>
                  <a:pt x="2396390" y="1905756"/>
                </a:lnTo>
                <a:lnTo>
                  <a:pt x="2398748" y="1895687"/>
                </a:lnTo>
                <a:lnTo>
                  <a:pt x="2399636" y="1890575"/>
                </a:lnTo>
                <a:lnTo>
                  <a:pt x="2396554" y="1855385"/>
                </a:lnTo>
                <a:close/>
                <a:moveTo>
                  <a:pt x="10465582" y="1854773"/>
                </a:moveTo>
                <a:lnTo>
                  <a:pt x="10465582" y="1854775"/>
                </a:lnTo>
                <a:lnTo>
                  <a:pt x="10465619" y="1854781"/>
                </a:lnTo>
                <a:lnTo>
                  <a:pt x="10471397" y="1872183"/>
                </a:lnTo>
                <a:lnTo>
                  <a:pt x="10488310" y="1884260"/>
                </a:lnTo>
                <a:lnTo>
                  <a:pt x="10488316" y="1884260"/>
                </a:lnTo>
                <a:lnTo>
                  <a:pt x="10488316" y="1884261"/>
                </a:lnTo>
                <a:lnTo>
                  <a:pt x="10517089" y="1888844"/>
                </a:lnTo>
                <a:lnTo>
                  <a:pt x="10519070" y="1889159"/>
                </a:lnTo>
                <a:lnTo>
                  <a:pt x="10519066" y="1889158"/>
                </a:lnTo>
                <a:lnTo>
                  <a:pt x="10517089" y="1888844"/>
                </a:lnTo>
                <a:lnTo>
                  <a:pt x="10488316" y="1884260"/>
                </a:lnTo>
                <a:cubicBezTo>
                  <a:pt x="10480621" y="1883035"/>
                  <a:pt x="10475215" y="1878417"/>
                  <a:pt x="10471397" y="1872182"/>
                </a:cubicBezTo>
                <a:lnTo>
                  <a:pt x="10465619" y="1854780"/>
                </a:lnTo>
                <a:close/>
                <a:moveTo>
                  <a:pt x="11965692" y="1854090"/>
                </a:moveTo>
                <a:lnTo>
                  <a:pt x="11966396" y="1879134"/>
                </a:lnTo>
                <a:lnTo>
                  <a:pt x="11955644" y="1883681"/>
                </a:lnTo>
                <a:lnTo>
                  <a:pt x="11955656" y="1883683"/>
                </a:lnTo>
                <a:lnTo>
                  <a:pt x="11955648" y="1883681"/>
                </a:lnTo>
                <a:lnTo>
                  <a:pt x="11966396" y="1879134"/>
                </a:lnTo>
                <a:close/>
                <a:moveTo>
                  <a:pt x="8962661" y="1853285"/>
                </a:moveTo>
                <a:lnTo>
                  <a:pt x="8962421" y="1855895"/>
                </a:lnTo>
                <a:lnTo>
                  <a:pt x="8954278" y="1866694"/>
                </a:lnTo>
                <a:lnTo>
                  <a:pt x="8962421" y="1855895"/>
                </a:lnTo>
                <a:lnTo>
                  <a:pt x="8962661" y="1853286"/>
                </a:lnTo>
                <a:lnTo>
                  <a:pt x="8962693" y="1853312"/>
                </a:lnTo>
                <a:lnTo>
                  <a:pt x="8962693" y="1853311"/>
                </a:lnTo>
                <a:close/>
                <a:moveTo>
                  <a:pt x="12702046" y="1851687"/>
                </a:moveTo>
                <a:lnTo>
                  <a:pt x="12691944" y="1880793"/>
                </a:lnTo>
                <a:lnTo>
                  <a:pt x="12682584" y="1887623"/>
                </a:lnTo>
                <a:lnTo>
                  <a:pt x="12682584" y="1887624"/>
                </a:lnTo>
                <a:lnTo>
                  <a:pt x="12691944" y="1880794"/>
                </a:lnTo>
                <a:lnTo>
                  <a:pt x="12702046" y="1851689"/>
                </a:lnTo>
                <a:lnTo>
                  <a:pt x="12712830" y="1852753"/>
                </a:lnTo>
                <a:cubicBezTo>
                  <a:pt x="12712830" y="1852753"/>
                  <a:pt x="12728200" y="1855201"/>
                  <a:pt x="12728200" y="1855201"/>
                </a:cubicBezTo>
                <a:cubicBezTo>
                  <a:pt x="12774312" y="1862553"/>
                  <a:pt x="12805048" y="1867449"/>
                  <a:pt x="12835792" y="1872351"/>
                </a:cubicBezTo>
                <a:lnTo>
                  <a:pt x="12835788" y="1872350"/>
                </a:lnTo>
                <a:lnTo>
                  <a:pt x="12728200" y="1855200"/>
                </a:lnTo>
                <a:cubicBezTo>
                  <a:pt x="12728200" y="1855200"/>
                  <a:pt x="12712830" y="1852752"/>
                  <a:pt x="12712830" y="1852752"/>
                </a:cubicBezTo>
                <a:close/>
                <a:moveTo>
                  <a:pt x="5001518" y="1851225"/>
                </a:moveTo>
                <a:cubicBezTo>
                  <a:pt x="4989820" y="1851236"/>
                  <a:pt x="4977778" y="1854946"/>
                  <a:pt x="4980086" y="1872201"/>
                </a:cubicBezTo>
                <a:lnTo>
                  <a:pt x="4996134" y="1909455"/>
                </a:lnTo>
                <a:lnTo>
                  <a:pt x="4996162" y="1909459"/>
                </a:lnTo>
                <a:lnTo>
                  <a:pt x="4996226" y="1909443"/>
                </a:lnTo>
                <a:lnTo>
                  <a:pt x="4980182" y="1872202"/>
                </a:lnTo>
                <a:cubicBezTo>
                  <a:pt x="4979030" y="1863573"/>
                  <a:pt x="4981464" y="1858332"/>
                  <a:pt x="4985648" y="1855246"/>
                </a:cubicBezTo>
                <a:lnTo>
                  <a:pt x="5001590" y="1851233"/>
                </a:lnTo>
                <a:close/>
                <a:moveTo>
                  <a:pt x="12307738" y="1848224"/>
                </a:moveTo>
                <a:lnTo>
                  <a:pt x="12323108" y="1850674"/>
                </a:lnTo>
                <a:lnTo>
                  <a:pt x="12309996" y="1848584"/>
                </a:lnTo>
                <a:close/>
                <a:moveTo>
                  <a:pt x="17951156" y="1847105"/>
                </a:moveTo>
                <a:lnTo>
                  <a:pt x="17951204" y="1847113"/>
                </a:lnTo>
                <a:lnTo>
                  <a:pt x="17951288" y="1847126"/>
                </a:lnTo>
                <a:close/>
                <a:moveTo>
                  <a:pt x="17950828" y="1847053"/>
                </a:moveTo>
                <a:lnTo>
                  <a:pt x="17951064" y="1847091"/>
                </a:lnTo>
                <a:lnTo>
                  <a:pt x="17951156" y="1847105"/>
                </a:lnTo>
                <a:close/>
                <a:moveTo>
                  <a:pt x="17950296" y="1846968"/>
                </a:moveTo>
                <a:lnTo>
                  <a:pt x="17950448" y="1846992"/>
                </a:lnTo>
                <a:lnTo>
                  <a:pt x="17950828" y="1847053"/>
                </a:lnTo>
                <a:close/>
                <a:moveTo>
                  <a:pt x="11783504" y="1846623"/>
                </a:moveTo>
                <a:lnTo>
                  <a:pt x="11783496" y="1846628"/>
                </a:lnTo>
                <a:lnTo>
                  <a:pt x="11782068" y="1847402"/>
                </a:lnTo>
                <a:lnTo>
                  <a:pt x="11778654" y="1849254"/>
                </a:lnTo>
                <a:lnTo>
                  <a:pt x="11776890" y="1852073"/>
                </a:lnTo>
                <a:lnTo>
                  <a:pt x="11776896" y="1852069"/>
                </a:lnTo>
                <a:lnTo>
                  <a:pt x="11778654" y="1849256"/>
                </a:lnTo>
                <a:lnTo>
                  <a:pt x="11782068" y="1847402"/>
                </a:lnTo>
                <a:close/>
                <a:moveTo>
                  <a:pt x="4087693" y="1846517"/>
                </a:moveTo>
                <a:lnTo>
                  <a:pt x="4082650" y="1849254"/>
                </a:lnTo>
                <a:lnTo>
                  <a:pt x="4080820" y="1852185"/>
                </a:lnTo>
                <a:lnTo>
                  <a:pt x="4081600" y="1851541"/>
                </a:lnTo>
                <a:lnTo>
                  <a:pt x="4083028" y="1849254"/>
                </a:lnTo>
                <a:lnTo>
                  <a:pt x="4086962" y="1847122"/>
                </a:lnTo>
                <a:close/>
                <a:moveTo>
                  <a:pt x="9968675" y="1846098"/>
                </a:moveTo>
                <a:lnTo>
                  <a:pt x="9968656" y="1846302"/>
                </a:lnTo>
                <a:cubicBezTo>
                  <a:pt x="9968331" y="1849813"/>
                  <a:pt x="9967902" y="1854495"/>
                  <a:pt x="9967327" y="1860735"/>
                </a:cubicBezTo>
                <a:lnTo>
                  <a:pt x="9964798" y="1888126"/>
                </a:lnTo>
                <a:lnTo>
                  <a:pt x="9964798" y="1888127"/>
                </a:lnTo>
                <a:lnTo>
                  <a:pt x="9967327" y="1860735"/>
                </a:lnTo>
                <a:cubicBezTo>
                  <a:pt x="9967902" y="1854495"/>
                  <a:pt x="9968337" y="1849813"/>
                  <a:pt x="9968656" y="1846303"/>
                </a:cubicBezTo>
                <a:close/>
                <a:moveTo>
                  <a:pt x="2174596" y="1845309"/>
                </a:moveTo>
                <a:lnTo>
                  <a:pt x="2172794" y="1849740"/>
                </a:lnTo>
                <a:lnTo>
                  <a:pt x="2173773" y="1852986"/>
                </a:lnTo>
                <a:lnTo>
                  <a:pt x="2173876" y="1852028"/>
                </a:lnTo>
                <a:lnTo>
                  <a:pt x="2173186" y="1849741"/>
                </a:lnTo>
                <a:lnTo>
                  <a:pt x="2174453" y="1846622"/>
                </a:lnTo>
                <a:close/>
                <a:moveTo>
                  <a:pt x="10390138" y="1843067"/>
                </a:moveTo>
                <a:lnTo>
                  <a:pt x="10390480" y="1852186"/>
                </a:lnTo>
                <a:lnTo>
                  <a:pt x="10395694" y="1869500"/>
                </a:lnTo>
                <a:lnTo>
                  <a:pt x="10390480" y="1852185"/>
                </a:lnTo>
                <a:close/>
                <a:moveTo>
                  <a:pt x="10390133" y="1842749"/>
                </a:moveTo>
                <a:lnTo>
                  <a:pt x="10390133" y="1842749"/>
                </a:lnTo>
                <a:lnTo>
                  <a:pt x="10390163" y="1842755"/>
                </a:lnTo>
                <a:lnTo>
                  <a:pt x="10390163" y="1842754"/>
                </a:lnTo>
                <a:close/>
                <a:moveTo>
                  <a:pt x="2693966" y="1842749"/>
                </a:moveTo>
                <a:cubicBezTo>
                  <a:pt x="2693966" y="1842749"/>
                  <a:pt x="2692600" y="1857541"/>
                  <a:pt x="2700842" y="1873866"/>
                </a:cubicBezTo>
                <a:lnTo>
                  <a:pt x="2706596" y="1880455"/>
                </a:lnTo>
                <a:lnTo>
                  <a:pt x="2709072" y="1886189"/>
                </a:lnTo>
                <a:lnTo>
                  <a:pt x="2717306" y="1892720"/>
                </a:lnTo>
                <a:lnTo>
                  <a:pt x="2721780" y="1897843"/>
                </a:lnTo>
                <a:lnTo>
                  <a:pt x="2725544" y="1899253"/>
                </a:lnTo>
                <a:lnTo>
                  <a:pt x="2730306" y="1903031"/>
                </a:lnTo>
                <a:lnTo>
                  <a:pt x="2764936" y="1914014"/>
                </a:lnTo>
                <a:lnTo>
                  <a:pt x="2765356" y="1914171"/>
                </a:lnTo>
                <a:cubicBezTo>
                  <a:pt x="2811465" y="1921517"/>
                  <a:pt x="2811465" y="1921517"/>
                  <a:pt x="2842206" y="1926421"/>
                </a:cubicBezTo>
                <a:cubicBezTo>
                  <a:pt x="2857574" y="1928869"/>
                  <a:pt x="2903686" y="1936221"/>
                  <a:pt x="2949798" y="1943570"/>
                </a:cubicBezTo>
                <a:cubicBezTo>
                  <a:pt x="2957484" y="1944796"/>
                  <a:pt x="2984382" y="1949082"/>
                  <a:pt x="3011278" y="1953367"/>
                </a:cubicBezTo>
                <a:lnTo>
                  <a:pt x="3026648" y="1955824"/>
                </a:lnTo>
                <a:lnTo>
                  <a:pt x="3000454" y="1983424"/>
                </a:lnTo>
                <a:lnTo>
                  <a:pt x="2992612" y="1988335"/>
                </a:lnTo>
                <a:lnTo>
                  <a:pt x="2972244" y="1997206"/>
                </a:lnTo>
                <a:lnTo>
                  <a:pt x="2964670" y="1999252"/>
                </a:lnTo>
                <a:lnTo>
                  <a:pt x="2939190" y="2000973"/>
                </a:lnTo>
                <a:lnTo>
                  <a:pt x="2939216" y="2000977"/>
                </a:lnTo>
                <a:lnTo>
                  <a:pt x="2939669" y="2000963"/>
                </a:lnTo>
                <a:lnTo>
                  <a:pt x="2964558" y="1999282"/>
                </a:lnTo>
                <a:lnTo>
                  <a:pt x="2964670" y="1999252"/>
                </a:lnTo>
                <a:lnTo>
                  <a:pt x="2965096" y="1999223"/>
                </a:lnTo>
                <a:lnTo>
                  <a:pt x="2971724" y="1997432"/>
                </a:lnTo>
                <a:lnTo>
                  <a:pt x="2972244" y="1997206"/>
                </a:lnTo>
                <a:lnTo>
                  <a:pt x="2973104" y="1996974"/>
                </a:lnTo>
                <a:lnTo>
                  <a:pt x="2991874" y="1988798"/>
                </a:lnTo>
                <a:lnTo>
                  <a:pt x="2992612" y="1988335"/>
                </a:lnTo>
                <a:lnTo>
                  <a:pt x="2993676" y="1987872"/>
                </a:lnTo>
                <a:lnTo>
                  <a:pt x="2999978" y="1983926"/>
                </a:lnTo>
                <a:lnTo>
                  <a:pt x="3000454" y="1983424"/>
                </a:lnTo>
                <a:lnTo>
                  <a:pt x="3001338" y="1982870"/>
                </a:lnTo>
                <a:lnTo>
                  <a:pt x="3023662" y="1959349"/>
                </a:lnTo>
                <a:lnTo>
                  <a:pt x="3026726" y="1955824"/>
                </a:lnTo>
                <a:lnTo>
                  <a:pt x="3011355" y="1953367"/>
                </a:lnTo>
                <a:cubicBezTo>
                  <a:pt x="2984458" y="1949082"/>
                  <a:pt x="2957560" y="1944796"/>
                  <a:pt x="2949874" y="1943570"/>
                </a:cubicBezTo>
                <a:cubicBezTo>
                  <a:pt x="2903764" y="1936221"/>
                  <a:pt x="2857652" y="1928869"/>
                  <a:pt x="2842282" y="1926421"/>
                </a:cubicBezTo>
                <a:cubicBezTo>
                  <a:pt x="2811542" y="1921517"/>
                  <a:pt x="2811542" y="1921517"/>
                  <a:pt x="2765432" y="1914171"/>
                </a:cubicBezTo>
                <a:lnTo>
                  <a:pt x="2764936" y="1914014"/>
                </a:lnTo>
                <a:lnTo>
                  <a:pt x="2762907" y="1913254"/>
                </a:lnTo>
                <a:lnTo>
                  <a:pt x="2730686" y="1903032"/>
                </a:lnTo>
                <a:lnTo>
                  <a:pt x="2726264" y="1899523"/>
                </a:lnTo>
                <a:lnTo>
                  <a:pt x="2725544" y="1899253"/>
                </a:lnTo>
                <a:lnTo>
                  <a:pt x="2725202" y="1898982"/>
                </a:lnTo>
                <a:lnTo>
                  <a:pt x="2722166" y="1897844"/>
                </a:lnTo>
                <a:lnTo>
                  <a:pt x="2718536" y="1893695"/>
                </a:lnTo>
                <a:lnTo>
                  <a:pt x="2717306" y="1892720"/>
                </a:lnTo>
                <a:lnTo>
                  <a:pt x="2716436" y="1891724"/>
                </a:lnTo>
                <a:lnTo>
                  <a:pt x="2709456" y="1886190"/>
                </a:lnTo>
                <a:lnTo>
                  <a:pt x="2707356" y="1881325"/>
                </a:lnTo>
                <a:lnTo>
                  <a:pt x="2706596" y="1880455"/>
                </a:lnTo>
                <a:lnTo>
                  <a:pt x="2706214" y="1879570"/>
                </a:lnTo>
                <a:lnTo>
                  <a:pt x="2701234" y="1873867"/>
                </a:lnTo>
                <a:lnTo>
                  <a:pt x="2695448" y="1854637"/>
                </a:lnTo>
                <a:lnTo>
                  <a:pt x="2694388" y="1852185"/>
                </a:lnTo>
                <a:lnTo>
                  <a:pt x="2694042" y="1842761"/>
                </a:lnTo>
                <a:close/>
                <a:moveTo>
                  <a:pt x="12231428" y="1841602"/>
                </a:moveTo>
                <a:lnTo>
                  <a:pt x="12231428" y="1841603"/>
                </a:lnTo>
                <a:lnTo>
                  <a:pt x="12231802" y="1843116"/>
                </a:lnTo>
                <a:lnTo>
                  <a:pt x="12234864" y="1855606"/>
                </a:lnTo>
                <a:lnTo>
                  <a:pt x="12240238" y="1867840"/>
                </a:lnTo>
                <a:lnTo>
                  <a:pt x="12243500" y="1875266"/>
                </a:lnTo>
                <a:lnTo>
                  <a:pt x="12240286" y="1867947"/>
                </a:lnTo>
                <a:lnTo>
                  <a:pt x="12240238" y="1867840"/>
                </a:lnTo>
                <a:lnTo>
                  <a:pt x="12234866" y="1855607"/>
                </a:lnTo>
                <a:lnTo>
                  <a:pt x="12231802" y="1843116"/>
                </a:lnTo>
                <a:close/>
                <a:moveTo>
                  <a:pt x="2273510" y="1835771"/>
                </a:moveTo>
                <a:cubicBezTo>
                  <a:pt x="2273510" y="1835771"/>
                  <a:pt x="2273510" y="1835771"/>
                  <a:pt x="2271206" y="1860736"/>
                </a:cubicBezTo>
                <a:lnTo>
                  <a:pt x="2268054" y="1894905"/>
                </a:lnTo>
                <a:lnTo>
                  <a:pt x="2268130" y="1894947"/>
                </a:lnTo>
                <a:cubicBezTo>
                  <a:pt x="2272224" y="1850566"/>
                  <a:pt x="2273248" y="1839471"/>
                  <a:pt x="2273504" y="1836698"/>
                </a:cubicBezTo>
                <a:lnTo>
                  <a:pt x="2273588" y="1835785"/>
                </a:lnTo>
                <a:close/>
                <a:moveTo>
                  <a:pt x="13028300" y="1835487"/>
                </a:moveTo>
                <a:lnTo>
                  <a:pt x="13028296" y="1835490"/>
                </a:lnTo>
                <a:lnTo>
                  <a:pt x="13028296" y="1835490"/>
                </a:lnTo>
                <a:lnTo>
                  <a:pt x="13028300" y="1835488"/>
                </a:lnTo>
                <a:close/>
                <a:moveTo>
                  <a:pt x="12979592" y="1835226"/>
                </a:moveTo>
                <a:lnTo>
                  <a:pt x="12979646" y="1835235"/>
                </a:lnTo>
                <a:lnTo>
                  <a:pt x="13008348" y="1839171"/>
                </a:lnTo>
                <a:lnTo>
                  <a:pt x="13008348" y="1839170"/>
                </a:lnTo>
                <a:close/>
                <a:moveTo>
                  <a:pt x="11807372" y="1835206"/>
                </a:moveTo>
                <a:lnTo>
                  <a:pt x="11804044" y="1835477"/>
                </a:lnTo>
                <a:lnTo>
                  <a:pt x="11800384" y="1837463"/>
                </a:lnTo>
                <a:lnTo>
                  <a:pt x="11800388" y="1837463"/>
                </a:lnTo>
                <a:lnTo>
                  <a:pt x="11804048" y="1835477"/>
                </a:lnTo>
                <a:close/>
                <a:moveTo>
                  <a:pt x="4111462" y="1835198"/>
                </a:moveTo>
                <a:lnTo>
                  <a:pt x="4108044" y="1835477"/>
                </a:lnTo>
                <a:lnTo>
                  <a:pt x="4104288" y="1837515"/>
                </a:lnTo>
                <a:lnTo>
                  <a:pt x="4105243" y="1837206"/>
                </a:lnTo>
                <a:lnTo>
                  <a:pt x="4108430" y="1835477"/>
                </a:lnTo>
                <a:lnTo>
                  <a:pt x="4111326" y="1835242"/>
                </a:lnTo>
                <a:close/>
                <a:moveTo>
                  <a:pt x="13303292" y="1834285"/>
                </a:moveTo>
                <a:lnTo>
                  <a:pt x="13282460" y="1848791"/>
                </a:lnTo>
                <a:lnTo>
                  <a:pt x="13282188" y="1848914"/>
                </a:lnTo>
                <a:lnTo>
                  <a:pt x="13225836" y="1874276"/>
                </a:lnTo>
                <a:lnTo>
                  <a:pt x="13226012" y="1874199"/>
                </a:lnTo>
                <a:lnTo>
                  <a:pt x="13282058" y="1848972"/>
                </a:lnTo>
                <a:lnTo>
                  <a:pt x="13282188" y="1848914"/>
                </a:lnTo>
                <a:lnTo>
                  <a:pt x="13282460" y="1848791"/>
                </a:lnTo>
                <a:cubicBezTo>
                  <a:pt x="13295716" y="1842460"/>
                  <a:pt x="13302952" y="1837985"/>
                  <a:pt x="13303296" y="1834285"/>
                </a:cubicBezTo>
                <a:close/>
                <a:moveTo>
                  <a:pt x="4519680" y="1833522"/>
                </a:moveTo>
                <a:lnTo>
                  <a:pt x="4519892" y="1833599"/>
                </a:lnTo>
                <a:lnTo>
                  <a:pt x="4537476" y="1845629"/>
                </a:lnTo>
                <a:lnTo>
                  <a:pt x="4537564" y="1845755"/>
                </a:lnTo>
                <a:lnTo>
                  <a:pt x="4537810" y="1847043"/>
                </a:lnTo>
                <a:lnTo>
                  <a:pt x="4540106" y="1866786"/>
                </a:lnTo>
                <a:lnTo>
                  <a:pt x="4542324" y="1870411"/>
                </a:lnTo>
                <a:lnTo>
                  <a:pt x="4543872" y="1878424"/>
                </a:lnTo>
                <a:lnTo>
                  <a:pt x="4551158" y="1884868"/>
                </a:lnTo>
                <a:lnTo>
                  <a:pt x="4554082" y="1889653"/>
                </a:lnTo>
                <a:lnTo>
                  <a:pt x="4558110" y="1891016"/>
                </a:lnTo>
                <a:lnTo>
                  <a:pt x="4562434" y="1894840"/>
                </a:lnTo>
                <a:cubicBezTo>
                  <a:pt x="4572232" y="1899831"/>
                  <a:pt x="4586268" y="1904180"/>
                  <a:pt x="4606434" y="1907395"/>
                </a:cubicBezTo>
                <a:lnTo>
                  <a:pt x="4606462" y="1907370"/>
                </a:lnTo>
                <a:lnTo>
                  <a:pt x="4605360" y="1906998"/>
                </a:lnTo>
                <a:lnTo>
                  <a:pt x="4562746" y="1894841"/>
                </a:lnTo>
                <a:lnTo>
                  <a:pt x="4558610" y="1891184"/>
                </a:lnTo>
                <a:lnTo>
                  <a:pt x="4558110" y="1891016"/>
                </a:lnTo>
                <a:lnTo>
                  <a:pt x="4557922" y="1890847"/>
                </a:lnTo>
                <a:lnTo>
                  <a:pt x="4554400" y="1889654"/>
                </a:lnTo>
                <a:lnTo>
                  <a:pt x="4551830" y="1885460"/>
                </a:lnTo>
                <a:lnTo>
                  <a:pt x="4551158" y="1884868"/>
                </a:lnTo>
                <a:lnTo>
                  <a:pt x="4550798" y="1884279"/>
                </a:lnTo>
                <a:lnTo>
                  <a:pt x="4544178" y="1878425"/>
                </a:lnTo>
                <a:lnTo>
                  <a:pt x="4542774" y="1871144"/>
                </a:lnTo>
                <a:lnTo>
                  <a:pt x="4542324" y="1870411"/>
                </a:lnTo>
                <a:lnTo>
                  <a:pt x="4542182" y="1869677"/>
                </a:lnTo>
                <a:lnTo>
                  <a:pt x="4540418" y="1866787"/>
                </a:lnTo>
                <a:lnTo>
                  <a:pt x="4538586" y="1851047"/>
                </a:lnTo>
                <a:lnTo>
                  <a:pt x="4537810" y="1847043"/>
                </a:lnTo>
                <a:lnTo>
                  <a:pt x="4537664" y="1845756"/>
                </a:lnTo>
                <a:lnTo>
                  <a:pt x="4537476" y="1845629"/>
                </a:lnTo>
                <a:lnTo>
                  <a:pt x="4537192" y="1845222"/>
                </a:lnTo>
                <a:lnTo>
                  <a:pt x="4520564" y="1833846"/>
                </a:lnTo>
                <a:lnTo>
                  <a:pt x="4519892" y="1833599"/>
                </a:lnTo>
                <a:lnTo>
                  <a:pt x="4519812" y="1833543"/>
                </a:lnTo>
                <a:close/>
                <a:moveTo>
                  <a:pt x="11831296" y="1833253"/>
                </a:moveTo>
                <a:lnTo>
                  <a:pt x="11831272" y="1833255"/>
                </a:lnTo>
                <a:lnTo>
                  <a:pt x="11831306" y="1833253"/>
                </a:lnTo>
                <a:close/>
                <a:moveTo>
                  <a:pt x="4135300" y="1833253"/>
                </a:moveTo>
                <a:lnTo>
                  <a:pt x="4135227" y="1833259"/>
                </a:lnTo>
                <a:lnTo>
                  <a:pt x="4135320" y="1833255"/>
                </a:lnTo>
                <a:close/>
                <a:moveTo>
                  <a:pt x="5642788" y="1832403"/>
                </a:moveTo>
                <a:lnTo>
                  <a:pt x="5642794" y="1832461"/>
                </a:lnTo>
                <a:lnTo>
                  <a:pt x="5665456" y="1844800"/>
                </a:lnTo>
                <a:lnTo>
                  <a:pt x="5669990" y="1850753"/>
                </a:lnTo>
                <a:lnTo>
                  <a:pt x="5687140" y="1880534"/>
                </a:lnTo>
                <a:lnTo>
                  <a:pt x="5693998" y="1887614"/>
                </a:lnTo>
                <a:lnTo>
                  <a:pt x="5696536" y="1891632"/>
                </a:lnTo>
                <a:lnTo>
                  <a:pt x="5698916" y="1892687"/>
                </a:lnTo>
                <a:lnTo>
                  <a:pt x="5702560" y="1896450"/>
                </a:lnTo>
                <a:cubicBezTo>
                  <a:pt x="5709284" y="1900952"/>
                  <a:pt x="5717918" y="1904439"/>
                  <a:pt x="5729446" y="1906277"/>
                </a:cubicBezTo>
                <a:lnTo>
                  <a:pt x="5729478" y="1906248"/>
                </a:lnTo>
                <a:lnTo>
                  <a:pt x="5728290" y="1905721"/>
                </a:lnTo>
                <a:lnTo>
                  <a:pt x="5702930" y="1896450"/>
                </a:lnTo>
                <a:lnTo>
                  <a:pt x="5699564" y="1892975"/>
                </a:lnTo>
                <a:lnTo>
                  <a:pt x="5698916" y="1892687"/>
                </a:lnTo>
                <a:lnTo>
                  <a:pt x="5698638" y="1892400"/>
                </a:lnTo>
                <a:lnTo>
                  <a:pt x="5696906" y="1891633"/>
                </a:lnTo>
                <a:lnTo>
                  <a:pt x="5695060" y="1888709"/>
                </a:lnTo>
                <a:lnTo>
                  <a:pt x="5693998" y="1887614"/>
                </a:lnTo>
                <a:lnTo>
                  <a:pt x="5693288" y="1886487"/>
                </a:lnTo>
                <a:lnTo>
                  <a:pt x="5687516" y="1880535"/>
                </a:lnTo>
                <a:lnTo>
                  <a:pt x="5671550" y="1852805"/>
                </a:lnTo>
                <a:lnTo>
                  <a:pt x="5669990" y="1850753"/>
                </a:lnTo>
                <a:lnTo>
                  <a:pt x="5668790" y="1848683"/>
                </a:lnTo>
                <a:lnTo>
                  <a:pt x="5666108" y="1845153"/>
                </a:lnTo>
                <a:lnTo>
                  <a:pt x="5665456" y="1844800"/>
                </a:lnTo>
                <a:lnTo>
                  <a:pt x="5665184" y="1844443"/>
                </a:lnTo>
                <a:lnTo>
                  <a:pt x="5644222" y="1833033"/>
                </a:lnTo>
                <a:close/>
                <a:moveTo>
                  <a:pt x="13444270" y="1831325"/>
                </a:moveTo>
                <a:lnTo>
                  <a:pt x="13443494" y="1832126"/>
                </a:lnTo>
                <a:lnTo>
                  <a:pt x="13443494" y="1832126"/>
                </a:lnTo>
                <a:lnTo>
                  <a:pt x="13444270" y="1831327"/>
                </a:lnTo>
                <a:lnTo>
                  <a:pt x="13444272" y="1831327"/>
                </a:lnTo>
                <a:lnTo>
                  <a:pt x="13472224" y="1844326"/>
                </a:lnTo>
                <a:cubicBezTo>
                  <a:pt x="13496450" y="1853816"/>
                  <a:pt x="13523008" y="1861802"/>
                  <a:pt x="13553748" y="1866702"/>
                </a:cubicBezTo>
                <a:lnTo>
                  <a:pt x="13566540" y="1868743"/>
                </a:lnTo>
                <a:lnTo>
                  <a:pt x="13564556" y="1868426"/>
                </a:lnTo>
                <a:lnTo>
                  <a:pt x="13567080" y="1868828"/>
                </a:lnTo>
                <a:lnTo>
                  <a:pt x="13569122" y="1869153"/>
                </a:lnTo>
                <a:lnTo>
                  <a:pt x="13615224" y="1876500"/>
                </a:lnTo>
                <a:lnTo>
                  <a:pt x="13615228" y="1876500"/>
                </a:lnTo>
                <a:lnTo>
                  <a:pt x="13569120" y="1869152"/>
                </a:lnTo>
                <a:lnTo>
                  <a:pt x="13567080" y="1868827"/>
                </a:lnTo>
                <a:lnTo>
                  <a:pt x="13564556" y="1868425"/>
                </a:lnTo>
                <a:lnTo>
                  <a:pt x="13566540" y="1868742"/>
                </a:lnTo>
                <a:lnTo>
                  <a:pt x="13553748" y="1866701"/>
                </a:lnTo>
                <a:cubicBezTo>
                  <a:pt x="13523006" y="1861801"/>
                  <a:pt x="13496448" y="1853816"/>
                  <a:pt x="13472224" y="1844325"/>
                </a:cubicBezTo>
                <a:close/>
                <a:moveTo>
                  <a:pt x="2186584" y="1829530"/>
                </a:moveTo>
                <a:lnTo>
                  <a:pt x="2180678" y="1830357"/>
                </a:lnTo>
                <a:lnTo>
                  <a:pt x="2179072" y="1834304"/>
                </a:lnTo>
                <a:lnTo>
                  <a:pt x="2179602" y="1833967"/>
                </a:lnTo>
                <a:lnTo>
                  <a:pt x="2181072" y="1830357"/>
                </a:lnTo>
                <a:lnTo>
                  <a:pt x="2186474" y="1829602"/>
                </a:lnTo>
                <a:close/>
                <a:moveTo>
                  <a:pt x="13384932" y="1825784"/>
                </a:moveTo>
                <a:lnTo>
                  <a:pt x="13378968" y="1861449"/>
                </a:lnTo>
                <a:lnTo>
                  <a:pt x="13376590" y="1869014"/>
                </a:lnTo>
                <a:lnTo>
                  <a:pt x="13376590" y="1869015"/>
                </a:lnTo>
                <a:lnTo>
                  <a:pt x="13378968" y="1861451"/>
                </a:lnTo>
                <a:cubicBezTo>
                  <a:pt x="13381292" y="1850348"/>
                  <a:pt x="13383112" y="1838065"/>
                  <a:pt x="13384932" y="1825784"/>
                </a:cubicBezTo>
                <a:close/>
                <a:moveTo>
                  <a:pt x="9889292" y="1825502"/>
                </a:moveTo>
                <a:lnTo>
                  <a:pt x="9908195" y="1825972"/>
                </a:lnTo>
                <a:lnTo>
                  <a:pt x="9889800" y="1825514"/>
                </a:lnTo>
                <a:close/>
                <a:moveTo>
                  <a:pt x="21061664" y="1819659"/>
                </a:moveTo>
                <a:cubicBezTo>
                  <a:pt x="21067292" y="1820565"/>
                  <a:pt x="21073744" y="1822547"/>
                  <a:pt x="21081132" y="1825785"/>
                </a:cubicBezTo>
                <a:cubicBezTo>
                  <a:pt x="21073848" y="1874911"/>
                  <a:pt x="21066568" y="1924036"/>
                  <a:pt x="21027076" y="1897706"/>
                </a:cubicBezTo>
                <a:cubicBezTo>
                  <a:pt x="21023768" y="1865135"/>
                  <a:pt x="21022596" y="1826396"/>
                  <a:pt x="21047136" y="1819991"/>
                </a:cubicBezTo>
                <a:cubicBezTo>
                  <a:pt x="21051232" y="1818923"/>
                  <a:pt x="21056036" y="1818753"/>
                  <a:pt x="21061664" y="1819659"/>
                </a:cubicBezTo>
                <a:close/>
                <a:moveTo>
                  <a:pt x="4570978" y="1816366"/>
                </a:moveTo>
                <a:cubicBezTo>
                  <a:pt x="4565568" y="1816913"/>
                  <a:pt x="4559812" y="1818574"/>
                  <a:pt x="4553792" y="1821720"/>
                </a:cubicBezTo>
                <a:lnTo>
                  <a:pt x="4535070" y="1835961"/>
                </a:lnTo>
                <a:lnTo>
                  <a:pt x="4535150" y="1835973"/>
                </a:lnTo>
                <a:cubicBezTo>
                  <a:pt x="4541598" y="1829495"/>
                  <a:pt x="4547874" y="1824867"/>
                  <a:pt x="4553892" y="1821721"/>
                </a:cubicBezTo>
                <a:lnTo>
                  <a:pt x="4571032" y="1816382"/>
                </a:lnTo>
                <a:close/>
                <a:moveTo>
                  <a:pt x="18128228" y="1815283"/>
                </a:moveTo>
                <a:cubicBezTo>
                  <a:pt x="18143596" y="1817735"/>
                  <a:pt x="18143596" y="1817735"/>
                  <a:pt x="18143596" y="1817735"/>
                </a:cubicBezTo>
                <a:cubicBezTo>
                  <a:pt x="18158968" y="1820187"/>
                  <a:pt x="18158968" y="1820187"/>
                  <a:pt x="18158968" y="1820187"/>
                </a:cubicBezTo>
                <a:cubicBezTo>
                  <a:pt x="18158968" y="1820187"/>
                  <a:pt x="18153508" y="1879357"/>
                  <a:pt x="18184248" y="1884259"/>
                </a:cubicBezTo>
                <a:cubicBezTo>
                  <a:pt x="18172720" y="1882421"/>
                  <a:pt x="18165996" y="1881349"/>
                  <a:pt x="18162152" y="1880736"/>
                </a:cubicBezTo>
                <a:lnTo>
                  <a:pt x="18158096" y="1880090"/>
                </a:lnTo>
                <a:lnTo>
                  <a:pt x="18153508" y="1879357"/>
                </a:lnTo>
                <a:cubicBezTo>
                  <a:pt x="18122764" y="1874459"/>
                  <a:pt x="18128228" y="1815283"/>
                  <a:pt x="18128228" y="1815283"/>
                </a:cubicBezTo>
                <a:close/>
                <a:moveTo>
                  <a:pt x="8919472" y="1814333"/>
                </a:moveTo>
                <a:lnTo>
                  <a:pt x="8919472" y="1814334"/>
                </a:lnTo>
                <a:lnTo>
                  <a:pt x="8937989" y="1817287"/>
                </a:lnTo>
                <a:lnTo>
                  <a:pt x="8937989" y="1817286"/>
                </a:lnTo>
                <a:close/>
                <a:moveTo>
                  <a:pt x="5519830" y="1812803"/>
                </a:moveTo>
                <a:lnTo>
                  <a:pt x="5519830" y="1812827"/>
                </a:lnTo>
                <a:lnTo>
                  <a:pt x="5534984" y="1816541"/>
                </a:lnTo>
                <a:lnTo>
                  <a:pt x="5607426" y="1834285"/>
                </a:lnTo>
                <a:cubicBezTo>
                  <a:pt x="5606742" y="1841685"/>
                  <a:pt x="5578484" y="1852187"/>
                  <a:pt x="5529638" y="1874425"/>
                </a:cubicBezTo>
                <a:cubicBezTo>
                  <a:pt x="5575754" y="1881774"/>
                  <a:pt x="5545012" y="1876877"/>
                  <a:pt x="5560390" y="1879329"/>
                </a:cubicBezTo>
                <a:cubicBezTo>
                  <a:pt x="5568074" y="1880553"/>
                  <a:pt x="5578634" y="1882236"/>
                  <a:pt x="5589768" y="1883072"/>
                </a:cubicBezTo>
                <a:lnTo>
                  <a:pt x="5589850" y="1883069"/>
                </a:lnTo>
                <a:lnTo>
                  <a:pt x="5560486" y="1879328"/>
                </a:lnTo>
                <a:cubicBezTo>
                  <a:pt x="5545112" y="1876876"/>
                  <a:pt x="5575852" y="1881773"/>
                  <a:pt x="5529734" y="1874424"/>
                </a:cubicBezTo>
                <a:cubicBezTo>
                  <a:pt x="5578582" y="1852186"/>
                  <a:pt x="5606838" y="1841683"/>
                  <a:pt x="5607522" y="1834284"/>
                </a:cubicBezTo>
                <a:lnTo>
                  <a:pt x="5535080" y="1816541"/>
                </a:lnTo>
                <a:close/>
                <a:moveTo>
                  <a:pt x="12823876" y="1811345"/>
                </a:moveTo>
                <a:lnTo>
                  <a:pt x="12871992" y="1818076"/>
                </a:lnTo>
                <a:cubicBezTo>
                  <a:pt x="12887364" y="1820530"/>
                  <a:pt x="12933472" y="1827878"/>
                  <a:pt x="12979584" y="1835226"/>
                </a:cubicBezTo>
                <a:lnTo>
                  <a:pt x="12979592" y="1835227"/>
                </a:lnTo>
                <a:lnTo>
                  <a:pt x="12979584" y="1835226"/>
                </a:lnTo>
                <a:cubicBezTo>
                  <a:pt x="12933472" y="1827878"/>
                  <a:pt x="12887364" y="1820530"/>
                  <a:pt x="12871992" y="1818076"/>
                </a:cubicBezTo>
                <a:cubicBezTo>
                  <a:pt x="12852780" y="1815014"/>
                  <a:pt x="12836448" y="1812411"/>
                  <a:pt x="12823876" y="1811345"/>
                </a:cubicBezTo>
                <a:close/>
                <a:moveTo>
                  <a:pt x="12823876" y="1811344"/>
                </a:moveTo>
                <a:cubicBezTo>
                  <a:pt x="12811300" y="1810278"/>
                  <a:pt x="12802484" y="1810750"/>
                  <a:pt x="12798300" y="1813836"/>
                </a:cubicBezTo>
                <a:lnTo>
                  <a:pt x="12798300" y="1813837"/>
                </a:lnTo>
                <a:lnTo>
                  <a:pt x="12798300" y="1813837"/>
                </a:lnTo>
                <a:lnTo>
                  <a:pt x="12798300" y="1813836"/>
                </a:lnTo>
                <a:close/>
                <a:moveTo>
                  <a:pt x="5128022" y="1811344"/>
                </a:moveTo>
                <a:cubicBezTo>
                  <a:pt x="5102874" y="1809213"/>
                  <a:pt x="5092754" y="1813230"/>
                  <a:pt x="5104668" y="1832015"/>
                </a:cubicBezTo>
                <a:lnTo>
                  <a:pt x="5105522" y="1832993"/>
                </a:lnTo>
                <a:lnTo>
                  <a:pt x="5117936" y="1849009"/>
                </a:lnTo>
                <a:lnTo>
                  <a:pt x="5138784" y="1871031"/>
                </a:lnTo>
                <a:lnTo>
                  <a:pt x="5139922" y="1872333"/>
                </a:lnTo>
                <a:lnTo>
                  <a:pt x="5140032" y="1872350"/>
                </a:lnTo>
                <a:lnTo>
                  <a:pt x="5138784" y="1871031"/>
                </a:lnTo>
                <a:lnTo>
                  <a:pt x="5134540" y="1866177"/>
                </a:lnTo>
                <a:lnTo>
                  <a:pt x="5118288" y="1849009"/>
                </a:lnTo>
                <a:lnTo>
                  <a:pt x="5108590" y="1836503"/>
                </a:lnTo>
                <a:lnTo>
                  <a:pt x="5105522" y="1832993"/>
                </a:lnTo>
                <a:lnTo>
                  <a:pt x="5104766" y="1832015"/>
                </a:lnTo>
                <a:cubicBezTo>
                  <a:pt x="5098810" y="1822622"/>
                  <a:pt x="5098358" y="1816922"/>
                  <a:pt x="5102546" y="1813836"/>
                </a:cubicBezTo>
                <a:lnTo>
                  <a:pt x="5128062" y="1811350"/>
                </a:lnTo>
                <a:close/>
                <a:moveTo>
                  <a:pt x="8929134" y="1806531"/>
                </a:moveTo>
                <a:lnTo>
                  <a:pt x="8919441" y="1814332"/>
                </a:lnTo>
                <a:lnTo>
                  <a:pt x="8919446" y="1814332"/>
                </a:lnTo>
                <a:lnTo>
                  <a:pt x="8929134" y="1806532"/>
                </a:lnTo>
                <a:close/>
                <a:moveTo>
                  <a:pt x="21590260" y="1801661"/>
                </a:moveTo>
                <a:cubicBezTo>
                  <a:pt x="21598512" y="1800657"/>
                  <a:pt x="21606856" y="1801292"/>
                  <a:pt x="21614760" y="1804138"/>
                </a:cubicBezTo>
                <a:cubicBezTo>
                  <a:pt x="21625296" y="1807930"/>
                  <a:pt x="21635044" y="1815654"/>
                  <a:pt x="21642736" y="1828658"/>
                </a:cubicBezTo>
                <a:cubicBezTo>
                  <a:pt x="21600372" y="1887942"/>
                  <a:pt x="21567124" y="1859757"/>
                  <a:pt x="21533044" y="1839528"/>
                </a:cubicBezTo>
                <a:cubicBezTo>
                  <a:pt x="21541604" y="1822449"/>
                  <a:pt x="21565508" y="1804680"/>
                  <a:pt x="21590260" y="1801661"/>
                </a:cubicBezTo>
                <a:close/>
                <a:moveTo>
                  <a:pt x="19616232" y="1800655"/>
                </a:moveTo>
                <a:cubicBezTo>
                  <a:pt x="19647844" y="1812433"/>
                  <a:pt x="19667068" y="1829674"/>
                  <a:pt x="19662560" y="1879135"/>
                </a:cubicBezTo>
                <a:cubicBezTo>
                  <a:pt x="19648156" y="1890427"/>
                  <a:pt x="19633544" y="1879559"/>
                  <a:pt x="19624052" y="1861489"/>
                </a:cubicBezTo>
                <a:cubicBezTo>
                  <a:pt x="19614556" y="1843425"/>
                  <a:pt x="19610176" y="1818156"/>
                  <a:pt x="19616232" y="1800655"/>
                </a:cubicBezTo>
                <a:close/>
                <a:moveTo>
                  <a:pt x="16604900" y="1798799"/>
                </a:moveTo>
                <a:lnTo>
                  <a:pt x="16604872" y="1798876"/>
                </a:lnTo>
                <a:lnTo>
                  <a:pt x="16604836" y="1798976"/>
                </a:lnTo>
                <a:close/>
                <a:moveTo>
                  <a:pt x="16604988" y="1798561"/>
                </a:moveTo>
                <a:lnTo>
                  <a:pt x="16604984" y="1798574"/>
                </a:lnTo>
                <a:lnTo>
                  <a:pt x="16604900" y="1798799"/>
                </a:lnTo>
                <a:close/>
                <a:moveTo>
                  <a:pt x="16605072" y="1798334"/>
                </a:moveTo>
                <a:lnTo>
                  <a:pt x="16605036" y="1798429"/>
                </a:lnTo>
                <a:lnTo>
                  <a:pt x="16604988" y="1798561"/>
                </a:lnTo>
                <a:lnTo>
                  <a:pt x="16605056" y="1798370"/>
                </a:lnTo>
                <a:close/>
                <a:moveTo>
                  <a:pt x="16605074" y="1798325"/>
                </a:moveTo>
                <a:lnTo>
                  <a:pt x="16605072" y="1798331"/>
                </a:lnTo>
                <a:lnTo>
                  <a:pt x="16605072" y="1798334"/>
                </a:lnTo>
                <a:close/>
                <a:moveTo>
                  <a:pt x="16605080" y="1798306"/>
                </a:moveTo>
                <a:lnTo>
                  <a:pt x="16605080" y="1798308"/>
                </a:lnTo>
                <a:lnTo>
                  <a:pt x="16605074" y="1798325"/>
                </a:lnTo>
                <a:close/>
                <a:moveTo>
                  <a:pt x="16605082" y="1798304"/>
                </a:moveTo>
                <a:lnTo>
                  <a:pt x="16605082" y="1798305"/>
                </a:lnTo>
                <a:lnTo>
                  <a:pt x="16605080" y="1798306"/>
                </a:lnTo>
                <a:close/>
                <a:moveTo>
                  <a:pt x="16605084" y="1798298"/>
                </a:moveTo>
                <a:lnTo>
                  <a:pt x="16605084" y="1798299"/>
                </a:lnTo>
                <a:lnTo>
                  <a:pt x="16605084" y="1798300"/>
                </a:lnTo>
                <a:close/>
                <a:moveTo>
                  <a:pt x="16605096" y="1798264"/>
                </a:moveTo>
                <a:lnTo>
                  <a:pt x="16605094" y="1798270"/>
                </a:lnTo>
                <a:lnTo>
                  <a:pt x="16605056" y="1798370"/>
                </a:lnTo>
                <a:lnTo>
                  <a:pt x="16602016" y="1806649"/>
                </a:lnTo>
                <a:lnTo>
                  <a:pt x="16601586" y="1807822"/>
                </a:lnTo>
                <a:lnTo>
                  <a:pt x="16601528" y="1807975"/>
                </a:lnTo>
                <a:lnTo>
                  <a:pt x="16600092" y="1811884"/>
                </a:lnTo>
                <a:lnTo>
                  <a:pt x="16601586" y="1807822"/>
                </a:lnTo>
                <a:lnTo>
                  <a:pt x="16602016" y="1806650"/>
                </a:lnTo>
                <a:lnTo>
                  <a:pt x="16604836" y="1798976"/>
                </a:lnTo>
                <a:lnTo>
                  <a:pt x="16604754" y="1799198"/>
                </a:lnTo>
                <a:lnTo>
                  <a:pt x="16604872" y="1798876"/>
                </a:lnTo>
                <a:lnTo>
                  <a:pt x="16604984" y="1798574"/>
                </a:lnTo>
                <a:lnTo>
                  <a:pt x="16605036" y="1798429"/>
                </a:lnTo>
                <a:lnTo>
                  <a:pt x="16605072" y="1798331"/>
                </a:lnTo>
                <a:lnTo>
                  <a:pt x="16605080" y="1798308"/>
                </a:lnTo>
                <a:lnTo>
                  <a:pt x="16605082" y="1798305"/>
                </a:lnTo>
                <a:lnTo>
                  <a:pt x="16605084" y="1798303"/>
                </a:lnTo>
                <a:lnTo>
                  <a:pt x="16605082" y="1798304"/>
                </a:lnTo>
                <a:lnTo>
                  <a:pt x="16605084" y="1798301"/>
                </a:lnTo>
                <a:lnTo>
                  <a:pt x="16605084" y="1798299"/>
                </a:lnTo>
                <a:lnTo>
                  <a:pt x="16605084" y="1798297"/>
                </a:lnTo>
                <a:lnTo>
                  <a:pt x="16605084" y="1798298"/>
                </a:lnTo>
                <a:lnTo>
                  <a:pt x="16605084" y="1798296"/>
                </a:lnTo>
                <a:lnTo>
                  <a:pt x="16605092" y="1798275"/>
                </a:lnTo>
                <a:lnTo>
                  <a:pt x="16605084" y="1798295"/>
                </a:lnTo>
                <a:lnTo>
                  <a:pt x="16605094" y="1798270"/>
                </a:lnTo>
                <a:lnTo>
                  <a:pt x="16605096" y="1798270"/>
                </a:lnTo>
                <a:lnTo>
                  <a:pt x="16605096" y="1798269"/>
                </a:lnTo>
                <a:lnTo>
                  <a:pt x="16605096" y="1798268"/>
                </a:lnTo>
                <a:close/>
                <a:moveTo>
                  <a:pt x="16605108" y="1798230"/>
                </a:moveTo>
                <a:lnTo>
                  <a:pt x="16605104" y="1798242"/>
                </a:lnTo>
                <a:lnTo>
                  <a:pt x="16605108" y="1798233"/>
                </a:lnTo>
                <a:close/>
                <a:moveTo>
                  <a:pt x="16605112" y="1798223"/>
                </a:moveTo>
                <a:lnTo>
                  <a:pt x="16605108" y="1798230"/>
                </a:lnTo>
                <a:lnTo>
                  <a:pt x="16605110" y="1798224"/>
                </a:lnTo>
                <a:close/>
                <a:moveTo>
                  <a:pt x="16605112" y="1798219"/>
                </a:moveTo>
                <a:lnTo>
                  <a:pt x="16605112" y="1798221"/>
                </a:lnTo>
                <a:lnTo>
                  <a:pt x="16605112" y="1798220"/>
                </a:lnTo>
                <a:close/>
                <a:moveTo>
                  <a:pt x="16605116" y="1798212"/>
                </a:moveTo>
                <a:lnTo>
                  <a:pt x="16605112" y="1798219"/>
                </a:lnTo>
                <a:lnTo>
                  <a:pt x="16605114" y="1798214"/>
                </a:lnTo>
                <a:close/>
                <a:moveTo>
                  <a:pt x="16605116" y="1798210"/>
                </a:moveTo>
                <a:lnTo>
                  <a:pt x="16605116" y="1798212"/>
                </a:lnTo>
                <a:lnTo>
                  <a:pt x="16605116" y="1798211"/>
                </a:lnTo>
                <a:close/>
                <a:moveTo>
                  <a:pt x="16605120" y="1798202"/>
                </a:moveTo>
                <a:lnTo>
                  <a:pt x="16605116" y="1798206"/>
                </a:lnTo>
                <a:lnTo>
                  <a:pt x="16605116" y="1798205"/>
                </a:lnTo>
                <a:close/>
                <a:moveTo>
                  <a:pt x="16605120" y="1798196"/>
                </a:moveTo>
                <a:lnTo>
                  <a:pt x="16605120" y="1798202"/>
                </a:lnTo>
                <a:lnTo>
                  <a:pt x="16605120" y="1798201"/>
                </a:lnTo>
                <a:close/>
                <a:moveTo>
                  <a:pt x="16605140" y="1798147"/>
                </a:moveTo>
                <a:lnTo>
                  <a:pt x="16605136" y="1798156"/>
                </a:lnTo>
                <a:lnTo>
                  <a:pt x="16605136" y="1798155"/>
                </a:lnTo>
                <a:close/>
                <a:moveTo>
                  <a:pt x="16605148" y="1798127"/>
                </a:moveTo>
                <a:lnTo>
                  <a:pt x="16605148" y="1798128"/>
                </a:lnTo>
                <a:lnTo>
                  <a:pt x="16605144" y="1798132"/>
                </a:lnTo>
                <a:close/>
                <a:moveTo>
                  <a:pt x="16605150" y="1798120"/>
                </a:moveTo>
                <a:lnTo>
                  <a:pt x="16605148" y="1798121"/>
                </a:lnTo>
                <a:lnTo>
                  <a:pt x="16605148" y="1798122"/>
                </a:lnTo>
                <a:lnTo>
                  <a:pt x="16605148" y="1798123"/>
                </a:lnTo>
                <a:lnTo>
                  <a:pt x="16605148" y="1798124"/>
                </a:lnTo>
                <a:lnTo>
                  <a:pt x="16605148" y="1798126"/>
                </a:lnTo>
                <a:lnTo>
                  <a:pt x="16605148" y="1798127"/>
                </a:lnTo>
                <a:lnTo>
                  <a:pt x="16605144" y="1798137"/>
                </a:lnTo>
                <a:lnTo>
                  <a:pt x="16605142" y="1798138"/>
                </a:lnTo>
                <a:lnTo>
                  <a:pt x="16605136" y="1798155"/>
                </a:lnTo>
                <a:lnTo>
                  <a:pt x="16605124" y="1798188"/>
                </a:lnTo>
                <a:lnTo>
                  <a:pt x="16605122" y="1798193"/>
                </a:lnTo>
                <a:lnTo>
                  <a:pt x="16605120" y="1798201"/>
                </a:lnTo>
                <a:lnTo>
                  <a:pt x="16605116" y="1798205"/>
                </a:lnTo>
                <a:lnTo>
                  <a:pt x="16605116" y="1798207"/>
                </a:lnTo>
                <a:lnTo>
                  <a:pt x="16605116" y="1798206"/>
                </a:lnTo>
                <a:lnTo>
                  <a:pt x="16605116" y="1798208"/>
                </a:lnTo>
                <a:lnTo>
                  <a:pt x="16605116" y="1798211"/>
                </a:lnTo>
                <a:lnTo>
                  <a:pt x="16605114" y="1798214"/>
                </a:lnTo>
                <a:lnTo>
                  <a:pt x="16605112" y="1798220"/>
                </a:lnTo>
                <a:lnTo>
                  <a:pt x="16605112" y="1798222"/>
                </a:lnTo>
                <a:lnTo>
                  <a:pt x="16605110" y="1798224"/>
                </a:lnTo>
                <a:lnTo>
                  <a:pt x="16605108" y="1798233"/>
                </a:lnTo>
                <a:lnTo>
                  <a:pt x="16605102" y="1798248"/>
                </a:lnTo>
                <a:lnTo>
                  <a:pt x="16605100" y="1798250"/>
                </a:lnTo>
                <a:lnTo>
                  <a:pt x="16605096" y="1798267"/>
                </a:lnTo>
                <a:lnTo>
                  <a:pt x="16605142" y="1798140"/>
                </a:lnTo>
                <a:lnTo>
                  <a:pt x="16605140" y="1798147"/>
                </a:lnTo>
                <a:lnTo>
                  <a:pt x="16605142" y="1798138"/>
                </a:lnTo>
                <a:lnTo>
                  <a:pt x="16605144" y="1798138"/>
                </a:lnTo>
                <a:lnTo>
                  <a:pt x="16605144" y="1798137"/>
                </a:lnTo>
                <a:lnTo>
                  <a:pt x="16605144" y="1798137"/>
                </a:lnTo>
                <a:lnTo>
                  <a:pt x="16605144" y="1798136"/>
                </a:lnTo>
                <a:lnTo>
                  <a:pt x="16605144" y="1798133"/>
                </a:lnTo>
                <a:lnTo>
                  <a:pt x="16605148" y="1798128"/>
                </a:lnTo>
                <a:lnTo>
                  <a:pt x="16605148" y="1798126"/>
                </a:lnTo>
                <a:lnTo>
                  <a:pt x="16605148" y="1798124"/>
                </a:lnTo>
                <a:close/>
                <a:moveTo>
                  <a:pt x="16605156" y="1798100"/>
                </a:moveTo>
                <a:lnTo>
                  <a:pt x="16605156" y="1798101"/>
                </a:lnTo>
                <a:lnTo>
                  <a:pt x="16605156" y="1798101"/>
                </a:lnTo>
                <a:lnTo>
                  <a:pt x="16605156" y="1798102"/>
                </a:lnTo>
                <a:lnTo>
                  <a:pt x="16605156" y="1798105"/>
                </a:lnTo>
                <a:lnTo>
                  <a:pt x="16605156" y="1798108"/>
                </a:lnTo>
                <a:lnTo>
                  <a:pt x="16605154" y="1798109"/>
                </a:lnTo>
                <a:lnTo>
                  <a:pt x="16605152" y="1798112"/>
                </a:lnTo>
                <a:lnTo>
                  <a:pt x="16605152" y="1798115"/>
                </a:lnTo>
                <a:lnTo>
                  <a:pt x="16605150" y="1798118"/>
                </a:lnTo>
                <a:lnTo>
                  <a:pt x="16605148" y="1798120"/>
                </a:lnTo>
                <a:lnTo>
                  <a:pt x="16605150" y="1798119"/>
                </a:lnTo>
                <a:lnTo>
                  <a:pt x="16605150" y="1798118"/>
                </a:lnTo>
                <a:lnTo>
                  <a:pt x="16605152" y="1798117"/>
                </a:lnTo>
                <a:lnTo>
                  <a:pt x="16605152" y="1798112"/>
                </a:lnTo>
                <a:lnTo>
                  <a:pt x="16605156" y="1798108"/>
                </a:lnTo>
                <a:lnTo>
                  <a:pt x="16605156" y="1798103"/>
                </a:lnTo>
                <a:lnTo>
                  <a:pt x="16605156" y="1798101"/>
                </a:lnTo>
                <a:lnTo>
                  <a:pt x="16605156" y="1798100"/>
                </a:lnTo>
                <a:close/>
                <a:moveTo>
                  <a:pt x="16605164" y="1798080"/>
                </a:moveTo>
                <a:lnTo>
                  <a:pt x="16605164" y="1798081"/>
                </a:lnTo>
                <a:lnTo>
                  <a:pt x="16605164" y="1798082"/>
                </a:lnTo>
                <a:close/>
                <a:moveTo>
                  <a:pt x="16605168" y="1798074"/>
                </a:moveTo>
                <a:lnTo>
                  <a:pt x="16605164" y="1798080"/>
                </a:lnTo>
                <a:lnTo>
                  <a:pt x="16605164" y="1798082"/>
                </a:lnTo>
                <a:lnTo>
                  <a:pt x="16605164" y="1798082"/>
                </a:lnTo>
                <a:lnTo>
                  <a:pt x="16605160" y="1798094"/>
                </a:lnTo>
                <a:lnTo>
                  <a:pt x="16605156" y="1798099"/>
                </a:lnTo>
                <a:lnTo>
                  <a:pt x="16605158" y="1798096"/>
                </a:lnTo>
                <a:lnTo>
                  <a:pt x="16605160" y="1798094"/>
                </a:lnTo>
                <a:lnTo>
                  <a:pt x="16605164" y="1798081"/>
                </a:lnTo>
                <a:close/>
                <a:moveTo>
                  <a:pt x="16605180" y="1798039"/>
                </a:moveTo>
                <a:lnTo>
                  <a:pt x="16605172" y="1798059"/>
                </a:lnTo>
                <a:lnTo>
                  <a:pt x="16605176" y="1798047"/>
                </a:lnTo>
                <a:close/>
                <a:moveTo>
                  <a:pt x="16605192" y="1798005"/>
                </a:moveTo>
                <a:lnTo>
                  <a:pt x="16605182" y="1798033"/>
                </a:lnTo>
                <a:lnTo>
                  <a:pt x="16605180" y="1798039"/>
                </a:lnTo>
                <a:close/>
                <a:moveTo>
                  <a:pt x="16605208" y="1797958"/>
                </a:moveTo>
                <a:lnTo>
                  <a:pt x="16605208" y="1797963"/>
                </a:lnTo>
                <a:lnTo>
                  <a:pt x="16605200" y="1797983"/>
                </a:lnTo>
                <a:lnTo>
                  <a:pt x="16605192" y="1798005"/>
                </a:lnTo>
                <a:lnTo>
                  <a:pt x="16605196" y="1797990"/>
                </a:lnTo>
                <a:lnTo>
                  <a:pt x="16605176" y="1798047"/>
                </a:lnTo>
                <a:lnTo>
                  <a:pt x="16605170" y="1798064"/>
                </a:lnTo>
                <a:lnTo>
                  <a:pt x="16605168" y="1798067"/>
                </a:lnTo>
                <a:lnTo>
                  <a:pt x="16605168" y="1798072"/>
                </a:lnTo>
                <a:lnTo>
                  <a:pt x="16605168" y="1798071"/>
                </a:lnTo>
                <a:lnTo>
                  <a:pt x="16605168" y="1798072"/>
                </a:lnTo>
                <a:lnTo>
                  <a:pt x="16605168" y="1798072"/>
                </a:lnTo>
                <a:lnTo>
                  <a:pt x="16605182" y="1798033"/>
                </a:lnTo>
                <a:lnTo>
                  <a:pt x="16605200" y="1797983"/>
                </a:lnTo>
                <a:close/>
                <a:moveTo>
                  <a:pt x="16605216" y="1797943"/>
                </a:moveTo>
                <a:lnTo>
                  <a:pt x="16605212" y="1797952"/>
                </a:lnTo>
                <a:lnTo>
                  <a:pt x="16605210" y="1797954"/>
                </a:lnTo>
                <a:close/>
                <a:moveTo>
                  <a:pt x="16605218" y="1797935"/>
                </a:moveTo>
                <a:lnTo>
                  <a:pt x="16605216" y="1797937"/>
                </a:lnTo>
                <a:lnTo>
                  <a:pt x="16605216" y="1797943"/>
                </a:lnTo>
                <a:close/>
                <a:moveTo>
                  <a:pt x="16605220" y="1797932"/>
                </a:moveTo>
                <a:lnTo>
                  <a:pt x="16605220" y="1797932"/>
                </a:lnTo>
                <a:lnTo>
                  <a:pt x="16605218" y="1797935"/>
                </a:lnTo>
                <a:close/>
                <a:moveTo>
                  <a:pt x="16605232" y="1797895"/>
                </a:moveTo>
                <a:lnTo>
                  <a:pt x="16605228" y="1797905"/>
                </a:lnTo>
                <a:lnTo>
                  <a:pt x="16605224" y="1797916"/>
                </a:lnTo>
                <a:close/>
                <a:moveTo>
                  <a:pt x="16605236" y="1797885"/>
                </a:moveTo>
                <a:lnTo>
                  <a:pt x="16605232" y="1797894"/>
                </a:lnTo>
                <a:lnTo>
                  <a:pt x="16605232" y="1797895"/>
                </a:lnTo>
                <a:close/>
                <a:moveTo>
                  <a:pt x="16605238" y="1797879"/>
                </a:moveTo>
                <a:lnTo>
                  <a:pt x="16605236" y="1797882"/>
                </a:lnTo>
                <a:lnTo>
                  <a:pt x="16605236" y="1797885"/>
                </a:lnTo>
                <a:close/>
                <a:moveTo>
                  <a:pt x="16605248" y="1797854"/>
                </a:moveTo>
                <a:lnTo>
                  <a:pt x="16605240" y="1797877"/>
                </a:lnTo>
                <a:lnTo>
                  <a:pt x="16605238" y="1797879"/>
                </a:lnTo>
                <a:close/>
                <a:moveTo>
                  <a:pt x="16605256" y="1797833"/>
                </a:moveTo>
                <a:lnTo>
                  <a:pt x="16605250" y="1797848"/>
                </a:lnTo>
                <a:lnTo>
                  <a:pt x="16605248" y="1797854"/>
                </a:lnTo>
                <a:close/>
                <a:moveTo>
                  <a:pt x="16605260" y="1797820"/>
                </a:moveTo>
                <a:lnTo>
                  <a:pt x="16605260" y="1797822"/>
                </a:lnTo>
                <a:lnTo>
                  <a:pt x="16605256" y="1797833"/>
                </a:lnTo>
                <a:close/>
                <a:moveTo>
                  <a:pt x="16605272" y="1797790"/>
                </a:moveTo>
                <a:lnTo>
                  <a:pt x="16605260" y="1797817"/>
                </a:lnTo>
                <a:lnTo>
                  <a:pt x="16605260" y="1797820"/>
                </a:lnTo>
                <a:close/>
                <a:moveTo>
                  <a:pt x="16605320" y="1797656"/>
                </a:moveTo>
                <a:lnTo>
                  <a:pt x="16605276" y="1797781"/>
                </a:lnTo>
                <a:lnTo>
                  <a:pt x="16605272" y="1797790"/>
                </a:lnTo>
                <a:close/>
                <a:moveTo>
                  <a:pt x="16605350" y="1797577"/>
                </a:moveTo>
                <a:lnTo>
                  <a:pt x="16605348" y="1797580"/>
                </a:lnTo>
                <a:lnTo>
                  <a:pt x="16605320" y="1797656"/>
                </a:lnTo>
                <a:close/>
                <a:moveTo>
                  <a:pt x="16605356" y="1797555"/>
                </a:moveTo>
                <a:lnTo>
                  <a:pt x="16605356" y="1797557"/>
                </a:lnTo>
                <a:lnTo>
                  <a:pt x="16605354" y="1797564"/>
                </a:lnTo>
                <a:close/>
                <a:moveTo>
                  <a:pt x="16605360" y="1797548"/>
                </a:moveTo>
                <a:lnTo>
                  <a:pt x="16605360" y="1797551"/>
                </a:lnTo>
                <a:lnTo>
                  <a:pt x="16605356" y="1797555"/>
                </a:lnTo>
                <a:close/>
                <a:moveTo>
                  <a:pt x="16605372" y="1797514"/>
                </a:moveTo>
                <a:lnTo>
                  <a:pt x="16605368" y="1797526"/>
                </a:lnTo>
                <a:lnTo>
                  <a:pt x="16605366" y="1797531"/>
                </a:lnTo>
                <a:close/>
                <a:moveTo>
                  <a:pt x="16605380" y="1797495"/>
                </a:moveTo>
                <a:lnTo>
                  <a:pt x="16605376" y="1797507"/>
                </a:lnTo>
                <a:lnTo>
                  <a:pt x="16605372" y="1797514"/>
                </a:lnTo>
                <a:close/>
                <a:moveTo>
                  <a:pt x="16605390" y="1797466"/>
                </a:moveTo>
                <a:lnTo>
                  <a:pt x="16605382" y="1797488"/>
                </a:lnTo>
                <a:lnTo>
                  <a:pt x="16605380" y="1797495"/>
                </a:lnTo>
                <a:close/>
                <a:moveTo>
                  <a:pt x="16605394" y="1797455"/>
                </a:moveTo>
                <a:lnTo>
                  <a:pt x="16605392" y="1797458"/>
                </a:lnTo>
                <a:lnTo>
                  <a:pt x="16605390" y="1797466"/>
                </a:lnTo>
                <a:close/>
                <a:moveTo>
                  <a:pt x="16605400" y="1797438"/>
                </a:moveTo>
                <a:lnTo>
                  <a:pt x="16605400" y="1797439"/>
                </a:lnTo>
                <a:lnTo>
                  <a:pt x="16605394" y="1797455"/>
                </a:lnTo>
                <a:close/>
                <a:moveTo>
                  <a:pt x="16605404" y="1797431"/>
                </a:moveTo>
                <a:lnTo>
                  <a:pt x="16605404" y="1797433"/>
                </a:lnTo>
                <a:lnTo>
                  <a:pt x="16605402" y="1797434"/>
                </a:lnTo>
                <a:close/>
                <a:moveTo>
                  <a:pt x="16605412" y="1797404"/>
                </a:moveTo>
                <a:lnTo>
                  <a:pt x="16605412" y="1797405"/>
                </a:lnTo>
                <a:lnTo>
                  <a:pt x="16605412" y="1797408"/>
                </a:lnTo>
                <a:close/>
                <a:moveTo>
                  <a:pt x="16605412" y="1797402"/>
                </a:moveTo>
                <a:lnTo>
                  <a:pt x="16605412" y="1797403"/>
                </a:lnTo>
                <a:lnTo>
                  <a:pt x="16605412" y="1797404"/>
                </a:lnTo>
                <a:close/>
                <a:moveTo>
                  <a:pt x="16605416" y="1797394"/>
                </a:moveTo>
                <a:lnTo>
                  <a:pt x="16605414" y="1797401"/>
                </a:lnTo>
                <a:lnTo>
                  <a:pt x="16605412" y="1797402"/>
                </a:lnTo>
                <a:close/>
                <a:moveTo>
                  <a:pt x="16605418" y="1797390"/>
                </a:moveTo>
                <a:lnTo>
                  <a:pt x="16605418" y="1797390"/>
                </a:lnTo>
                <a:lnTo>
                  <a:pt x="16605416" y="1797394"/>
                </a:lnTo>
                <a:close/>
                <a:moveTo>
                  <a:pt x="16605420" y="1797386"/>
                </a:moveTo>
                <a:lnTo>
                  <a:pt x="16605418" y="1797389"/>
                </a:lnTo>
                <a:lnTo>
                  <a:pt x="16605418" y="1797390"/>
                </a:lnTo>
                <a:close/>
                <a:moveTo>
                  <a:pt x="16605420" y="1797381"/>
                </a:moveTo>
                <a:lnTo>
                  <a:pt x="16605420" y="1797384"/>
                </a:lnTo>
                <a:lnTo>
                  <a:pt x="16605420" y="1797386"/>
                </a:lnTo>
                <a:close/>
                <a:moveTo>
                  <a:pt x="16605428" y="1797362"/>
                </a:moveTo>
                <a:lnTo>
                  <a:pt x="16605424" y="1797376"/>
                </a:lnTo>
                <a:lnTo>
                  <a:pt x="16605420" y="1797381"/>
                </a:lnTo>
                <a:close/>
                <a:moveTo>
                  <a:pt x="16605444" y="1797320"/>
                </a:moveTo>
                <a:lnTo>
                  <a:pt x="16605440" y="1797327"/>
                </a:lnTo>
                <a:lnTo>
                  <a:pt x="16605428" y="1797362"/>
                </a:lnTo>
                <a:close/>
                <a:moveTo>
                  <a:pt x="16605456" y="1797286"/>
                </a:moveTo>
                <a:lnTo>
                  <a:pt x="16605456" y="1797288"/>
                </a:lnTo>
                <a:lnTo>
                  <a:pt x="16605448" y="1797305"/>
                </a:lnTo>
                <a:close/>
                <a:moveTo>
                  <a:pt x="16605464" y="1797260"/>
                </a:moveTo>
                <a:lnTo>
                  <a:pt x="16605456" y="1797286"/>
                </a:lnTo>
                <a:lnTo>
                  <a:pt x="16605462" y="1797268"/>
                </a:lnTo>
                <a:close/>
                <a:moveTo>
                  <a:pt x="16605470" y="1797246"/>
                </a:moveTo>
                <a:lnTo>
                  <a:pt x="16605464" y="1797260"/>
                </a:lnTo>
                <a:lnTo>
                  <a:pt x="16605468" y="1797251"/>
                </a:lnTo>
                <a:close/>
                <a:moveTo>
                  <a:pt x="16605472" y="1797242"/>
                </a:moveTo>
                <a:lnTo>
                  <a:pt x="16605472" y="1797244"/>
                </a:lnTo>
                <a:lnTo>
                  <a:pt x="16605470" y="1797245"/>
                </a:lnTo>
                <a:close/>
                <a:moveTo>
                  <a:pt x="16605476" y="1797232"/>
                </a:moveTo>
                <a:lnTo>
                  <a:pt x="16605476" y="1797232"/>
                </a:lnTo>
                <a:lnTo>
                  <a:pt x="16605474" y="1797236"/>
                </a:lnTo>
                <a:close/>
                <a:moveTo>
                  <a:pt x="16605478" y="1797226"/>
                </a:moveTo>
                <a:lnTo>
                  <a:pt x="16605476" y="1797227"/>
                </a:lnTo>
                <a:lnTo>
                  <a:pt x="16605476" y="1797229"/>
                </a:lnTo>
                <a:lnTo>
                  <a:pt x="16605476" y="1797231"/>
                </a:lnTo>
                <a:lnTo>
                  <a:pt x="16605470" y="1797245"/>
                </a:lnTo>
                <a:lnTo>
                  <a:pt x="16605468" y="1797251"/>
                </a:lnTo>
                <a:lnTo>
                  <a:pt x="16605462" y="1797268"/>
                </a:lnTo>
                <a:lnTo>
                  <a:pt x="16605210" y="1797954"/>
                </a:lnTo>
                <a:lnTo>
                  <a:pt x="16605210" y="1797955"/>
                </a:lnTo>
                <a:lnTo>
                  <a:pt x="16605212" y="1797952"/>
                </a:lnTo>
                <a:lnTo>
                  <a:pt x="16605216" y="1797937"/>
                </a:lnTo>
                <a:lnTo>
                  <a:pt x="16605220" y="1797932"/>
                </a:lnTo>
                <a:lnTo>
                  <a:pt x="16605220" y="1797927"/>
                </a:lnTo>
                <a:lnTo>
                  <a:pt x="16605220" y="1797932"/>
                </a:lnTo>
                <a:lnTo>
                  <a:pt x="16605222" y="1797923"/>
                </a:lnTo>
                <a:lnTo>
                  <a:pt x="16605224" y="1797916"/>
                </a:lnTo>
                <a:lnTo>
                  <a:pt x="16605224" y="1797917"/>
                </a:lnTo>
                <a:lnTo>
                  <a:pt x="16605228" y="1797905"/>
                </a:lnTo>
                <a:lnTo>
                  <a:pt x="16605232" y="1797894"/>
                </a:lnTo>
                <a:lnTo>
                  <a:pt x="16605236" y="1797882"/>
                </a:lnTo>
                <a:lnTo>
                  <a:pt x="16605240" y="1797877"/>
                </a:lnTo>
                <a:lnTo>
                  <a:pt x="16605250" y="1797848"/>
                </a:lnTo>
                <a:lnTo>
                  <a:pt x="16605260" y="1797822"/>
                </a:lnTo>
                <a:lnTo>
                  <a:pt x="16605260" y="1797817"/>
                </a:lnTo>
                <a:lnTo>
                  <a:pt x="16605276" y="1797781"/>
                </a:lnTo>
                <a:lnTo>
                  <a:pt x="16605348" y="1797580"/>
                </a:lnTo>
                <a:lnTo>
                  <a:pt x="16605354" y="1797567"/>
                </a:lnTo>
                <a:lnTo>
                  <a:pt x="16605350" y="1797577"/>
                </a:lnTo>
                <a:lnTo>
                  <a:pt x="16605354" y="1797565"/>
                </a:lnTo>
                <a:lnTo>
                  <a:pt x="16605356" y="1797557"/>
                </a:lnTo>
                <a:lnTo>
                  <a:pt x="16605360" y="1797551"/>
                </a:lnTo>
                <a:lnTo>
                  <a:pt x="16605360" y="1797545"/>
                </a:lnTo>
                <a:lnTo>
                  <a:pt x="16605362" y="1797541"/>
                </a:lnTo>
                <a:lnTo>
                  <a:pt x="16605362" y="1797542"/>
                </a:lnTo>
                <a:lnTo>
                  <a:pt x="16605364" y="1797540"/>
                </a:lnTo>
                <a:lnTo>
                  <a:pt x="16605366" y="1797531"/>
                </a:lnTo>
                <a:lnTo>
                  <a:pt x="16605364" y="1797536"/>
                </a:lnTo>
                <a:lnTo>
                  <a:pt x="16605368" y="1797526"/>
                </a:lnTo>
                <a:lnTo>
                  <a:pt x="16605376" y="1797507"/>
                </a:lnTo>
                <a:lnTo>
                  <a:pt x="16605382" y="1797488"/>
                </a:lnTo>
                <a:lnTo>
                  <a:pt x="16605392" y="1797458"/>
                </a:lnTo>
                <a:lnTo>
                  <a:pt x="16605400" y="1797439"/>
                </a:lnTo>
                <a:lnTo>
                  <a:pt x="16605400" y="1797438"/>
                </a:lnTo>
                <a:lnTo>
                  <a:pt x="16605402" y="1797436"/>
                </a:lnTo>
                <a:lnTo>
                  <a:pt x="16605404" y="1797433"/>
                </a:lnTo>
                <a:lnTo>
                  <a:pt x="16605404" y="1797428"/>
                </a:lnTo>
                <a:lnTo>
                  <a:pt x="16605404" y="1797431"/>
                </a:lnTo>
                <a:lnTo>
                  <a:pt x="16605408" y="1797419"/>
                </a:lnTo>
                <a:lnTo>
                  <a:pt x="16605408" y="1797415"/>
                </a:lnTo>
                <a:lnTo>
                  <a:pt x="16605410" y="1797411"/>
                </a:lnTo>
                <a:lnTo>
                  <a:pt x="16605410" y="1797413"/>
                </a:lnTo>
                <a:lnTo>
                  <a:pt x="16605412" y="1797410"/>
                </a:lnTo>
                <a:lnTo>
                  <a:pt x="16605410" y="1797411"/>
                </a:lnTo>
                <a:lnTo>
                  <a:pt x="16605412" y="1797409"/>
                </a:lnTo>
                <a:lnTo>
                  <a:pt x="16605412" y="1797405"/>
                </a:lnTo>
                <a:lnTo>
                  <a:pt x="16605412" y="1797403"/>
                </a:lnTo>
                <a:lnTo>
                  <a:pt x="16605414" y="1797401"/>
                </a:lnTo>
                <a:lnTo>
                  <a:pt x="16605418" y="1797390"/>
                </a:lnTo>
                <a:lnTo>
                  <a:pt x="16605418" y="1797389"/>
                </a:lnTo>
                <a:lnTo>
                  <a:pt x="16605420" y="1797384"/>
                </a:lnTo>
                <a:lnTo>
                  <a:pt x="16605424" y="1797376"/>
                </a:lnTo>
                <a:lnTo>
                  <a:pt x="16605440" y="1797327"/>
                </a:lnTo>
                <a:lnTo>
                  <a:pt x="16605446" y="1797312"/>
                </a:lnTo>
                <a:lnTo>
                  <a:pt x="16605456" y="1797288"/>
                </a:lnTo>
                <a:lnTo>
                  <a:pt x="16605472" y="1797244"/>
                </a:lnTo>
                <a:lnTo>
                  <a:pt x="16605474" y="1797237"/>
                </a:lnTo>
                <a:lnTo>
                  <a:pt x="16605476" y="1797232"/>
                </a:lnTo>
                <a:lnTo>
                  <a:pt x="16605476" y="1797229"/>
                </a:lnTo>
                <a:close/>
                <a:moveTo>
                  <a:pt x="16605482" y="1797216"/>
                </a:moveTo>
                <a:lnTo>
                  <a:pt x="16605480" y="1797217"/>
                </a:lnTo>
                <a:lnTo>
                  <a:pt x="16605480" y="1797222"/>
                </a:lnTo>
                <a:close/>
                <a:moveTo>
                  <a:pt x="16605494" y="1797182"/>
                </a:moveTo>
                <a:lnTo>
                  <a:pt x="16605492" y="1797185"/>
                </a:lnTo>
                <a:lnTo>
                  <a:pt x="16605492" y="1797186"/>
                </a:lnTo>
                <a:lnTo>
                  <a:pt x="16605492" y="1797186"/>
                </a:lnTo>
                <a:lnTo>
                  <a:pt x="16605492" y="1797187"/>
                </a:lnTo>
                <a:lnTo>
                  <a:pt x="16605492" y="1797188"/>
                </a:lnTo>
                <a:lnTo>
                  <a:pt x="16605492" y="1797189"/>
                </a:lnTo>
                <a:lnTo>
                  <a:pt x="16605490" y="1797191"/>
                </a:lnTo>
                <a:lnTo>
                  <a:pt x="16605492" y="1797190"/>
                </a:lnTo>
                <a:lnTo>
                  <a:pt x="16605490" y="1797192"/>
                </a:lnTo>
                <a:lnTo>
                  <a:pt x="16605490" y="1797194"/>
                </a:lnTo>
                <a:lnTo>
                  <a:pt x="16605488" y="1797195"/>
                </a:lnTo>
                <a:lnTo>
                  <a:pt x="16605488" y="1797196"/>
                </a:lnTo>
                <a:lnTo>
                  <a:pt x="16605484" y="1797205"/>
                </a:lnTo>
                <a:lnTo>
                  <a:pt x="16605484" y="1797208"/>
                </a:lnTo>
                <a:lnTo>
                  <a:pt x="16605484" y="1797213"/>
                </a:lnTo>
                <a:lnTo>
                  <a:pt x="16605484" y="1797209"/>
                </a:lnTo>
                <a:lnTo>
                  <a:pt x="16605484" y="1797208"/>
                </a:lnTo>
                <a:lnTo>
                  <a:pt x="16605484" y="1797207"/>
                </a:lnTo>
                <a:lnTo>
                  <a:pt x="16605484" y="1797205"/>
                </a:lnTo>
                <a:lnTo>
                  <a:pt x="16605490" y="1797194"/>
                </a:lnTo>
                <a:lnTo>
                  <a:pt x="16605492" y="1797190"/>
                </a:lnTo>
                <a:lnTo>
                  <a:pt x="16605492" y="1797189"/>
                </a:lnTo>
                <a:lnTo>
                  <a:pt x="16605492" y="1797189"/>
                </a:lnTo>
                <a:lnTo>
                  <a:pt x="16605492" y="1797188"/>
                </a:lnTo>
                <a:lnTo>
                  <a:pt x="16605492" y="1797186"/>
                </a:lnTo>
                <a:close/>
                <a:moveTo>
                  <a:pt x="16605496" y="1797177"/>
                </a:moveTo>
                <a:lnTo>
                  <a:pt x="16605496" y="1797178"/>
                </a:lnTo>
                <a:lnTo>
                  <a:pt x="16605496" y="1797179"/>
                </a:lnTo>
                <a:lnTo>
                  <a:pt x="16605496" y="1797178"/>
                </a:lnTo>
                <a:close/>
                <a:moveTo>
                  <a:pt x="16605500" y="1797167"/>
                </a:moveTo>
                <a:lnTo>
                  <a:pt x="16605498" y="1797169"/>
                </a:lnTo>
                <a:lnTo>
                  <a:pt x="16605498" y="1797171"/>
                </a:lnTo>
                <a:lnTo>
                  <a:pt x="16605496" y="1797172"/>
                </a:lnTo>
                <a:lnTo>
                  <a:pt x="16605496" y="1797173"/>
                </a:lnTo>
                <a:lnTo>
                  <a:pt x="16605496" y="1797176"/>
                </a:lnTo>
                <a:lnTo>
                  <a:pt x="16605496" y="1797177"/>
                </a:lnTo>
                <a:lnTo>
                  <a:pt x="16605496" y="1797173"/>
                </a:lnTo>
                <a:lnTo>
                  <a:pt x="16605496" y="1797175"/>
                </a:lnTo>
                <a:lnTo>
                  <a:pt x="16605498" y="1797171"/>
                </a:lnTo>
                <a:lnTo>
                  <a:pt x="16605500" y="1797168"/>
                </a:lnTo>
                <a:close/>
                <a:moveTo>
                  <a:pt x="16605502" y="1797159"/>
                </a:moveTo>
                <a:lnTo>
                  <a:pt x="16605500" y="1797164"/>
                </a:lnTo>
                <a:lnTo>
                  <a:pt x="16605500" y="1797167"/>
                </a:lnTo>
                <a:close/>
                <a:moveTo>
                  <a:pt x="16605512" y="1797131"/>
                </a:moveTo>
                <a:lnTo>
                  <a:pt x="16605512" y="1797134"/>
                </a:lnTo>
                <a:lnTo>
                  <a:pt x="16605512" y="1797133"/>
                </a:lnTo>
                <a:close/>
                <a:moveTo>
                  <a:pt x="16605516" y="1797120"/>
                </a:moveTo>
                <a:lnTo>
                  <a:pt x="16605514" y="1797126"/>
                </a:lnTo>
                <a:lnTo>
                  <a:pt x="16605514" y="1797126"/>
                </a:lnTo>
                <a:close/>
                <a:moveTo>
                  <a:pt x="16605516" y="1797117"/>
                </a:moveTo>
                <a:lnTo>
                  <a:pt x="16605516" y="1797120"/>
                </a:lnTo>
                <a:lnTo>
                  <a:pt x="16605516" y="1797119"/>
                </a:lnTo>
                <a:close/>
                <a:moveTo>
                  <a:pt x="16605520" y="1797112"/>
                </a:moveTo>
                <a:lnTo>
                  <a:pt x="16605518" y="1797115"/>
                </a:lnTo>
                <a:lnTo>
                  <a:pt x="16605516" y="1797117"/>
                </a:lnTo>
                <a:lnTo>
                  <a:pt x="16605516" y="1797116"/>
                </a:lnTo>
                <a:lnTo>
                  <a:pt x="16605516" y="1797119"/>
                </a:lnTo>
                <a:lnTo>
                  <a:pt x="16605514" y="1797126"/>
                </a:lnTo>
                <a:lnTo>
                  <a:pt x="16605512" y="1797129"/>
                </a:lnTo>
                <a:lnTo>
                  <a:pt x="16605512" y="1797131"/>
                </a:lnTo>
                <a:lnTo>
                  <a:pt x="16605512" y="1797130"/>
                </a:lnTo>
                <a:lnTo>
                  <a:pt x="16605512" y="1797133"/>
                </a:lnTo>
                <a:lnTo>
                  <a:pt x="16605508" y="1797139"/>
                </a:lnTo>
                <a:lnTo>
                  <a:pt x="16605504" y="1797152"/>
                </a:lnTo>
                <a:lnTo>
                  <a:pt x="16605504" y="1797153"/>
                </a:lnTo>
                <a:lnTo>
                  <a:pt x="16605504" y="1797157"/>
                </a:lnTo>
                <a:lnTo>
                  <a:pt x="16605504" y="1797158"/>
                </a:lnTo>
                <a:lnTo>
                  <a:pt x="16605504" y="1797154"/>
                </a:lnTo>
                <a:lnTo>
                  <a:pt x="16605506" y="1797149"/>
                </a:lnTo>
                <a:lnTo>
                  <a:pt x="16605504" y="1797152"/>
                </a:lnTo>
                <a:lnTo>
                  <a:pt x="16605506" y="1797149"/>
                </a:lnTo>
                <a:lnTo>
                  <a:pt x="16605508" y="1797139"/>
                </a:lnTo>
                <a:lnTo>
                  <a:pt x="16605512" y="1797134"/>
                </a:lnTo>
                <a:lnTo>
                  <a:pt x="16605510" y="1797139"/>
                </a:lnTo>
                <a:lnTo>
                  <a:pt x="16605514" y="1797128"/>
                </a:lnTo>
                <a:lnTo>
                  <a:pt x="16605512" y="1797129"/>
                </a:lnTo>
                <a:lnTo>
                  <a:pt x="16605514" y="1797126"/>
                </a:lnTo>
                <a:lnTo>
                  <a:pt x="16605520" y="1797114"/>
                </a:lnTo>
                <a:lnTo>
                  <a:pt x="16605520" y="1797113"/>
                </a:lnTo>
                <a:close/>
                <a:moveTo>
                  <a:pt x="16605526" y="1797094"/>
                </a:moveTo>
                <a:lnTo>
                  <a:pt x="16605526" y="1797095"/>
                </a:lnTo>
                <a:lnTo>
                  <a:pt x="16605522" y="1797105"/>
                </a:lnTo>
                <a:lnTo>
                  <a:pt x="16605522" y="1797104"/>
                </a:lnTo>
                <a:close/>
                <a:moveTo>
                  <a:pt x="16605536" y="1797070"/>
                </a:moveTo>
                <a:lnTo>
                  <a:pt x="16605528" y="1797085"/>
                </a:lnTo>
                <a:lnTo>
                  <a:pt x="16605522" y="1797104"/>
                </a:lnTo>
                <a:lnTo>
                  <a:pt x="16605520" y="1797111"/>
                </a:lnTo>
                <a:lnTo>
                  <a:pt x="16605520" y="1797111"/>
                </a:lnTo>
                <a:lnTo>
                  <a:pt x="16605520" y="1797108"/>
                </a:lnTo>
                <a:lnTo>
                  <a:pt x="16605522" y="1797105"/>
                </a:lnTo>
                <a:lnTo>
                  <a:pt x="16605522" y="1797106"/>
                </a:lnTo>
                <a:lnTo>
                  <a:pt x="16605526" y="1797095"/>
                </a:lnTo>
                <a:close/>
                <a:moveTo>
                  <a:pt x="16605572" y="1796966"/>
                </a:moveTo>
                <a:lnTo>
                  <a:pt x="16605572" y="1796968"/>
                </a:lnTo>
                <a:lnTo>
                  <a:pt x="16605572" y="1796972"/>
                </a:lnTo>
                <a:lnTo>
                  <a:pt x="16605550" y="1797030"/>
                </a:lnTo>
                <a:lnTo>
                  <a:pt x="16605544" y="1797042"/>
                </a:lnTo>
                <a:lnTo>
                  <a:pt x="16605544" y="1797048"/>
                </a:lnTo>
                <a:lnTo>
                  <a:pt x="16605536" y="1797066"/>
                </a:lnTo>
                <a:lnTo>
                  <a:pt x="16605536" y="1797067"/>
                </a:lnTo>
                <a:lnTo>
                  <a:pt x="16605536" y="1797069"/>
                </a:lnTo>
                <a:lnTo>
                  <a:pt x="16605536" y="1797069"/>
                </a:lnTo>
                <a:lnTo>
                  <a:pt x="16605536" y="1797068"/>
                </a:lnTo>
                <a:lnTo>
                  <a:pt x="16605544" y="1797048"/>
                </a:lnTo>
                <a:lnTo>
                  <a:pt x="16605550" y="1797030"/>
                </a:lnTo>
                <a:lnTo>
                  <a:pt x="16605572" y="1796971"/>
                </a:lnTo>
                <a:lnTo>
                  <a:pt x="16605572" y="1796972"/>
                </a:lnTo>
                <a:lnTo>
                  <a:pt x="16605572" y="1796971"/>
                </a:lnTo>
                <a:lnTo>
                  <a:pt x="16605572" y="1796970"/>
                </a:lnTo>
                <a:lnTo>
                  <a:pt x="16605572" y="1796968"/>
                </a:lnTo>
                <a:lnTo>
                  <a:pt x="16605572" y="1796968"/>
                </a:lnTo>
                <a:lnTo>
                  <a:pt x="16605572" y="1796967"/>
                </a:lnTo>
                <a:close/>
                <a:moveTo>
                  <a:pt x="16605576" y="1796958"/>
                </a:moveTo>
                <a:lnTo>
                  <a:pt x="16605576" y="1796962"/>
                </a:lnTo>
                <a:lnTo>
                  <a:pt x="16605576" y="1796962"/>
                </a:lnTo>
                <a:lnTo>
                  <a:pt x="16605574" y="1796962"/>
                </a:lnTo>
                <a:lnTo>
                  <a:pt x="16605572" y="1796965"/>
                </a:lnTo>
                <a:lnTo>
                  <a:pt x="16605574" y="1796963"/>
                </a:lnTo>
                <a:lnTo>
                  <a:pt x="16605576" y="1796962"/>
                </a:lnTo>
                <a:lnTo>
                  <a:pt x="16605576" y="1796959"/>
                </a:lnTo>
                <a:close/>
                <a:moveTo>
                  <a:pt x="16605584" y="1796933"/>
                </a:moveTo>
                <a:lnTo>
                  <a:pt x="16605580" y="1796946"/>
                </a:lnTo>
                <a:lnTo>
                  <a:pt x="16605580" y="1796948"/>
                </a:lnTo>
                <a:lnTo>
                  <a:pt x="16605580" y="1796949"/>
                </a:lnTo>
                <a:lnTo>
                  <a:pt x="16605578" y="1796953"/>
                </a:lnTo>
                <a:lnTo>
                  <a:pt x="16605576" y="1796955"/>
                </a:lnTo>
                <a:lnTo>
                  <a:pt x="16605576" y="1796957"/>
                </a:lnTo>
                <a:lnTo>
                  <a:pt x="16605576" y="1796956"/>
                </a:lnTo>
                <a:lnTo>
                  <a:pt x="16605578" y="1796953"/>
                </a:lnTo>
                <a:lnTo>
                  <a:pt x="16605580" y="1796951"/>
                </a:lnTo>
                <a:lnTo>
                  <a:pt x="16605580" y="1796949"/>
                </a:lnTo>
                <a:lnTo>
                  <a:pt x="16605580" y="1796948"/>
                </a:lnTo>
                <a:lnTo>
                  <a:pt x="16605580" y="1796948"/>
                </a:lnTo>
                <a:lnTo>
                  <a:pt x="16605580" y="1796947"/>
                </a:lnTo>
                <a:lnTo>
                  <a:pt x="16605580" y="1796946"/>
                </a:lnTo>
                <a:lnTo>
                  <a:pt x="16605580" y="1796944"/>
                </a:lnTo>
                <a:lnTo>
                  <a:pt x="16605584" y="1796939"/>
                </a:lnTo>
                <a:lnTo>
                  <a:pt x="16605584" y="1796936"/>
                </a:lnTo>
                <a:close/>
                <a:moveTo>
                  <a:pt x="16605608" y="1796869"/>
                </a:moveTo>
                <a:lnTo>
                  <a:pt x="16605606" y="1796878"/>
                </a:lnTo>
                <a:lnTo>
                  <a:pt x="16605608" y="1796870"/>
                </a:lnTo>
                <a:close/>
                <a:moveTo>
                  <a:pt x="16605610" y="1796867"/>
                </a:moveTo>
                <a:lnTo>
                  <a:pt x="16605608" y="1796868"/>
                </a:lnTo>
                <a:lnTo>
                  <a:pt x="16605608" y="1796870"/>
                </a:lnTo>
                <a:lnTo>
                  <a:pt x="16605600" y="1796892"/>
                </a:lnTo>
                <a:lnTo>
                  <a:pt x="16605588" y="1796926"/>
                </a:lnTo>
                <a:lnTo>
                  <a:pt x="16605606" y="1796878"/>
                </a:lnTo>
                <a:lnTo>
                  <a:pt x="16605610" y="1796868"/>
                </a:lnTo>
                <a:close/>
                <a:moveTo>
                  <a:pt x="16605626" y="1796822"/>
                </a:moveTo>
                <a:lnTo>
                  <a:pt x="16605626" y="1796823"/>
                </a:lnTo>
                <a:lnTo>
                  <a:pt x="16605624" y="1796823"/>
                </a:lnTo>
                <a:close/>
                <a:moveTo>
                  <a:pt x="16605636" y="1796794"/>
                </a:moveTo>
                <a:lnTo>
                  <a:pt x="16605636" y="1796794"/>
                </a:lnTo>
                <a:lnTo>
                  <a:pt x="16605630" y="1796809"/>
                </a:lnTo>
                <a:close/>
                <a:moveTo>
                  <a:pt x="16605636" y="1796791"/>
                </a:moveTo>
                <a:lnTo>
                  <a:pt x="16605636" y="1796794"/>
                </a:lnTo>
                <a:lnTo>
                  <a:pt x="16605636" y="1796794"/>
                </a:lnTo>
                <a:close/>
                <a:moveTo>
                  <a:pt x="16605642" y="1796778"/>
                </a:moveTo>
                <a:lnTo>
                  <a:pt x="16605636" y="1796791"/>
                </a:lnTo>
                <a:lnTo>
                  <a:pt x="16605636" y="1796790"/>
                </a:lnTo>
                <a:close/>
                <a:moveTo>
                  <a:pt x="16605652" y="1796756"/>
                </a:moveTo>
                <a:lnTo>
                  <a:pt x="16605650" y="1796757"/>
                </a:lnTo>
                <a:lnTo>
                  <a:pt x="16605650" y="1796757"/>
                </a:lnTo>
                <a:lnTo>
                  <a:pt x="16605648" y="1796759"/>
                </a:lnTo>
                <a:lnTo>
                  <a:pt x="16605648" y="1796760"/>
                </a:lnTo>
                <a:lnTo>
                  <a:pt x="16605648" y="1796761"/>
                </a:lnTo>
                <a:lnTo>
                  <a:pt x="16605646" y="1796766"/>
                </a:lnTo>
                <a:lnTo>
                  <a:pt x="16605646" y="1796767"/>
                </a:lnTo>
                <a:lnTo>
                  <a:pt x="16605644" y="1796771"/>
                </a:lnTo>
                <a:lnTo>
                  <a:pt x="16605644" y="1796770"/>
                </a:lnTo>
                <a:lnTo>
                  <a:pt x="16605644" y="1796771"/>
                </a:lnTo>
                <a:lnTo>
                  <a:pt x="16605644" y="1796772"/>
                </a:lnTo>
                <a:lnTo>
                  <a:pt x="16605644" y="1796775"/>
                </a:lnTo>
                <a:lnTo>
                  <a:pt x="16605636" y="1796790"/>
                </a:lnTo>
                <a:lnTo>
                  <a:pt x="16605636" y="1796794"/>
                </a:lnTo>
                <a:lnTo>
                  <a:pt x="16605630" y="1796809"/>
                </a:lnTo>
                <a:lnTo>
                  <a:pt x="16605628" y="1796813"/>
                </a:lnTo>
                <a:lnTo>
                  <a:pt x="16605628" y="1796815"/>
                </a:lnTo>
                <a:lnTo>
                  <a:pt x="16605628" y="1796814"/>
                </a:lnTo>
                <a:lnTo>
                  <a:pt x="16605628" y="1796817"/>
                </a:lnTo>
                <a:lnTo>
                  <a:pt x="16605628" y="1796815"/>
                </a:lnTo>
                <a:lnTo>
                  <a:pt x="16605628" y="1796818"/>
                </a:lnTo>
                <a:lnTo>
                  <a:pt x="16605624" y="1796823"/>
                </a:lnTo>
                <a:lnTo>
                  <a:pt x="16605616" y="1796850"/>
                </a:lnTo>
                <a:lnTo>
                  <a:pt x="16605612" y="1796860"/>
                </a:lnTo>
                <a:lnTo>
                  <a:pt x="16605612" y="1796863"/>
                </a:lnTo>
                <a:lnTo>
                  <a:pt x="16605612" y="1796862"/>
                </a:lnTo>
                <a:lnTo>
                  <a:pt x="16605610" y="1796864"/>
                </a:lnTo>
                <a:lnTo>
                  <a:pt x="16605612" y="1796863"/>
                </a:lnTo>
                <a:lnTo>
                  <a:pt x="16605616" y="1796850"/>
                </a:lnTo>
                <a:lnTo>
                  <a:pt x="16605626" y="1796823"/>
                </a:lnTo>
                <a:lnTo>
                  <a:pt x="16605628" y="1796821"/>
                </a:lnTo>
                <a:lnTo>
                  <a:pt x="16605626" y="1796822"/>
                </a:lnTo>
                <a:lnTo>
                  <a:pt x="16605628" y="1796819"/>
                </a:lnTo>
                <a:lnTo>
                  <a:pt x="16605628" y="1796818"/>
                </a:lnTo>
                <a:lnTo>
                  <a:pt x="16605628" y="1796813"/>
                </a:lnTo>
                <a:lnTo>
                  <a:pt x="16605636" y="1796794"/>
                </a:lnTo>
                <a:lnTo>
                  <a:pt x="16605642" y="1796778"/>
                </a:lnTo>
                <a:lnTo>
                  <a:pt x="16605644" y="1796776"/>
                </a:lnTo>
                <a:lnTo>
                  <a:pt x="16605644" y="1796775"/>
                </a:lnTo>
                <a:lnTo>
                  <a:pt x="16605644" y="1796775"/>
                </a:lnTo>
                <a:lnTo>
                  <a:pt x="16605644" y="1796774"/>
                </a:lnTo>
                <a:lnTo>
                  <a:pt x="16605644" y="1796771"/>
                </a:lnTo>
                <a:lnTo>
                  <a:pt x="16605646" y="1796768"/>
                </a:lnTo>
                <a:lnTo>
                  <a:pt x="16605648" y="1796762"/>
                </a:lnTo>
                <a:lnTo>
                  <a:pt x="16605648" y="1796760"/>
                </a:lnTo>
                <a:lnTo>
                  <a:pt x="16605650" y="1796757"/>
                </a:lnTo>
                <a:close/>
                <a:moveTo>
                  <a:pt x="16605656" y="1796740"/>
                </a:moveTo>
                <a:lnTo>
                  <a:pt x="16605654" y="1796746"/>
                </a:lnTo>
                <a:lnTo>
                  <a:pt x="16605654" y="1796747"/>
                </a:lnTo>
                <a:lnTo>
                  <a:pt x="16605652" y="1796748"/>
                </a:lnTo>
                <a:lnTo>
                  <a:pt x="16605652" y="1796753"/>
                </a:lnTo>
                <a:lnTo>
                  <a:pt x="16605652" y="1796752"/>
                </a:lnTo>
                <a:lnTo>
                  <a:pt x="16605652" y="1796748"/>
                </a:lnTo>
                <a:lnTo>
                  <a:pt x="16605652" y="1796749"/>
                </a:lnTo>
                <a:lnTo>
                  <a:pt x="16605654" y="1796747"/>
                </a:lnTo>
                <a:close/>
                <a:moveTo>
                  <a:pt x="16605660" y="1796730"/>
                </a:moveTo>
                <a:lnTo>
                  <a:pt x="16605660" y="1796732"/>
                </a:lnTo>
                <a:lnTo>
                  <a:pt x="16605658" y="1796734"/>
                </a:lnTo>
                <a:lnTo>
                  <a:pt x="16605658" y="1796737"/>
                </a:lnTo>
                <a:lnTo>
                  <a:pt x="16605660" y="1796733"/>
                </a:lnTo>
                <a:close/>
                <a:moveTo>
                  <a:pt x="16605672" y="1796699"/>
                </a:moveTo>
                <a:lnTo>
                  <a:pt x="16605672" y="1796700"/>
                </a:lnTo>
                <a:lnTo>
                  <a:pt x="16605670" y="1796701"/>
                </a:lnTo>
                <a:lnTo>
                  <a:pt x="16605664" y="1796719"/>
                </a:lnTo>
                <a:lnTo>
                  <a:pt x="16605668" y="1796711"/>
                </a:lnTo>
                <a:lnTo>
                  <a:pt x="16605664" y="1796720"/>
                </a:lnTo>
                <a:lnTo>
                  <a:pt x="16605664" y="1796720"/>
                </a:lnTo>
                <a:lnTo>
                  <a:pt x="16605664" y="1796721"/>
                </a:lnTo>
                <a:lnTo>
                  <a:pt x="16605662" y="1796725"/>
                </a:lnTo>
                <a:lnTo>
                  <a:pt x="16605664" y="1796720"/>
                </a:lnTo>
                <a:lnTo>
                  <a:pt x="16605668" y="1796711"/>
                </a:lnTo>
                <a:lnTo>
                  <a:pt x="16605668" y="1796705"/>
                </a:lnTo>
                <a:lnTo>
                  <a:pt x="16605670" y="1796701"/>
                </a:lnTo>
                <a:lnTo>
                  <a:pt x="16605672" y="1796701"/>
                </a:lnTo>
                <a:lnTo>
                  <a:pt x="16605672" y="1796699"/>
                </a:lnTo>
                <a:close/>
                <a:moveTo>
                  <a:pt x="16605672" y="1796695"/>
                </a:moveTo>
                <a:lnTo>
                  <a:pt x="16605672" y="1796696"/>
                </a:lnTo>
                <a:lnTo>
                  <a:pt x="16605672" y="1796697"/>
                </a:lnTo>
                <a:close/>
                <a:moveTo>
                  <a:pt x="16605688" y="1796653"/>
                </a:moveTo>
                <a:lnTo>
                  <a:pt x="16605688" y="1796657"/>
                </a:lnTo>
                <a:lnTo>
                  <a:pt x="16605684" y="1796664"/>
                </a:lnTo>
                <a:lnTo>
                  <a:pt x="16605684" y="1796659"/>
                </a:lnTo>
                <a:close/>
                <a:moveTo>
                  <a:pt x="16605688" y="1796650"/>
                </a:moveTo>
                <a:lnTo>
                  <a:pt x="16605688" y="1796650"/>
                </a:lnTo>
                <a:lnTo>
                  <a:pt x="16605688" y="1796653"/>
                </a:lnTo>
                <a:lnTo>
                  <a:pt x="16605688" y="1796650"/>
                </a:lnTo>
                <a:close/>
                <a:moveTo>
                  <a:pt x="16605688" y="1796649"/>
                </a:moveTo>
                <a:lnTo>
                  <a:pt x="16605688" y="1796650"/>
                </a:lnTo>
                <a:lnTo>
                  <a:pt x="16605688" y="1796649"/>
                </a:lnTo>
                <a:close/>
                <a:moveTo>
                  <a:pt x="16605690" y="1796647"/>
                </a:moveTo>
                <a:lnTo>
                  <a:pt x="16605690" y="1796648"/>
                </a:lnTo>
                <a:lnTo>
                  <a:pt x="16605688" y="1796649"/>
                </a:lnTo>
                <a:lnTo>
                  <a:pt x="16605688" y="1796649"/>
                </a:lnTo>
                <a:close/>
                <a:moveTo>
                  <a:pt x="16605692" y="1796639"/>
                </a:moveTo>
                <a:lnTo>
                  <a:pt x="16605692" y="1796640"/>
                </a:lnTo>
                <a:lnTo>
                  <a:pt x="16605692" y="1796645"/>
                </a:lnTo>
                <a:close/>
                <a:moveTo>
                  <a:pt x="16605696" y="1796627"/>
                </a:moveTo>
                <a:lnTo>
                  <a:pt x="16605696" y="1796635"/>
                </a:lnTo>
                <a:lnTo>
                  <a:pt x="16605692" y="1796639"/>
                </a:lnTo>
                <a:close/>
                <a:moveTo>
                  <a:pt x="16605700" y="1796625"/>
                </a:moveTo>
                <a:lnTo>
                  <a:pt x="16605698" y="1796626"/>
                </a:lnTo>
                <a:lnTo>
                  <a:pt x="16605698" y="1796626"/>
                </a:lnTo>
                <a:lnTo>
                  <a:pt x="16605696" y="1796627"/>
                </a:lnTo>
                <a:lnTo>
                  <a:pt x="16605688" y="1796649"/>
                </a:lnTo>
                <a:lnTo>
                  <a:pt x="16605688" y="1796649"/>
                </a:lnTo>
                <a:lnTo>
                  <a:pt x="16605688" y="1796650"/>
                </a:lnTo>
                <a:lnTo>
                  <a:pt x="16605684" y="1796659"/>
                </a:lnTo>
                <a:lnTo>
                  <a:pt x="16605682" y="1796668"/>
                </a:lnTo>
                <a:lnTo>
                  <a:pt x="16605680" y="1796674"/>
                </a:lnTo>
                <a:lnTo>
                  <a:pt x="16605678" y="1796679"/>
                </a:lnTo>
                <a:lnTo>
                  <a:pt x="16605680" y="1796678"/>
                </a:lnTo>
                <a:lnTo>
                  <a:pt x="16605678" y="1796681"/>
                </a:lnTo>
                <a:lnTo>
                  <a:pt x="16605676" y="1796682"/>
                </a:lnTo>
                <a:lnTo>
                  <a:pt x="16605676" y="1796684"/>
                </a:lnTo>
                <a:lnTo>
                  <a:pt x="16605672" y="1796694"/>
                </a:lnTo>
                <a:lnTo>
                  <a:pt x="16605678" y="1796682"/>
                </a:lnTo>
                <a:lnTo>
                  <a:pt x="16605680" y="1796678"/>
                </a:lnTo>
                <a:lnTo>
                  <a:pt x="16605680" y="1796677"/>
                </a:lnTo>
                <a:lnTo>
                  <a:pt x="16605680" y="1796674"/>
                </a:lnTo>
                <a:lnTo>
                  <a:pt x="16605680" y="1796673"/>
                </a:lnTo>
                <a:lnTo>
                  <a:pt x="16605680" y="1796675"/>
                </a:lnTo>
                <a:lnTo>
                  <a:pt x="16605682" y="1796671"/>
                </a:lnTo>
                <a:lnTo>
                  <a:pt x="16605682" y="1796668"/>
                </a:lnTo>
                <a:lnTo>
                  <a:pt x="16605684" y="1796664"/>
                </a:lnTo>
                <a:lnTo>
                  <a:pt x="16605684" y="1796668"/>
                </a:lnTo>
                <a:lnTo>
                  <a:pt x="16605688" y="1796657"/>
                </a:lnTo>
                <a:lnTo>
                  <a:pt x="16605688" y="1796650"/>
                </a:lnTo>
                <a:lnTo>
                  <a:pt x="16605690" y="1796648"/>
                </a:lnTo>
                <a:lnTo>
                  <a:pt x="16605692" y="1796646"/>
                </a:lnTo>
                <a:lnTo>
                  <a:pt x="16605690" y="1796647"/>
                </a:lnTo>
                <a:lnTo>
                  <a:pt x="16605692" y="1796645"/>
                </a:lnTo>
                <a:lnTo>
                  <a:pt x="16605692" y="1796640"/>
                </a:lnTo>
                <a:lnTo>
                  <a:pt x="16605696" y="1796635"/>
                </a:lnTo>
                <a:lnTo>
                  <a:pt x="16605698" y="1796626"/>
                </a:lnTo>
                <a:close/>
                <a:moveTo>
                  <a:pt x="22584704" y="1796612"/>
                </a:moveTo>
                <a:cubicBezTo>
                  <a:pt x="22597408" y="1796062"/>
                  <a:pt x="22610952" y="1801338"/>
                  <a:pt x="22625356" y="1815310"/>
                </a:cubicBezTo>
                <a:cubicBezTo>
                  <a:pt x="22626232" y="1903241"/>
                  <a:pt x="22538640" y="1991300"/>
                  <a:pt x="22504396" y="1921914"/>
                </a:cubicBezTo>
                <a:cubicBezTo>
                  <a:pt x="22499508" y="1912001"/>
                  <a:pt x="22495704" y="1898878"/>
                  <a:pt x="22493400" y="1882074"/>
                </a:cubicBezTo>
                <a:cubicBezTo>
                  <a:pt x="22508564" y="1862340"/>
                  <a:pt x="22527152" y="1831673"/>
                  <a:pt x="22549152" y="1812934"/>
                </a:cubicBezTo>
                <a:cubicBezTo>
                  <a:pt x="22560148" y="1803561"/>
                  <a:pt x="22572000" y="1797168"/>
                  <a:pt x="22584704" y="1796612"/>
                </a:cubicBezTo>
                <a:close/>
                <a:moveTo>
                  <a:pt x="16605704" y="1796611"/>
                </a:moveTo>
                <a:lnTo>
                  <a:pt x="16605700" y="1796620"/>
                </a:lnTo>
                <a:lnTo>
                  <a:pt x="16605700" y="1796616"/>
                </a:lnTo>
                <a:close/>
                <a:moveTo>
                  <a:pt x="16605704" y="1796608"/>
                </a:moveTo>
                <a:lnTo>
                  <a:pt x="16605704" y="1796609"/>
                </a:lnTo>
                <a:lnTo>
                  <a:pt x="16605704" y="1796610"/>
                </a:lnTo>
                <a:close/>
                <a:moveTo>
                  <a:pt x="16605710" y="1796593"/>
                </a:moveTo>
                <a:lnTo>
                  <a:pt x="16605708" y="1796594"/>
                </a:lnTo>
                <a:lnTo>
                  <a:pt x="16605708" y="1796600"/>
                </a:lnTo>
                <a:lnTo>
                  <a:pt x="16605706" y="1796602"/>
                </a:lnTo>
                <a:lnTo>
                  <a:pt x="16605704" y="1796604"/>
                </a:lnTo>
                <a:lnTo>
                  <a:pt x="16605706" y="1796603"/>
                </a:lnTo>
                <a:lnTo>
                  <a:pt x="16605704" y="1796608"/>
                </a:lnTo>
                <a:lnTo>
                  <a:pt x="16605704" y="1796610"/>
                </a:lnTo>
                <a:lnTo>
                  <a:pt x="16605700" y="1796616"/>
                </a:lnTo>
                <a:lnTo>
                  <a:pt x="16605700" y="1796622"/>
                </a:lnTo>
                <a:lnTo>
                  <a:pt x="16605698" y="1796625"/>
                </a:lnTo>
                <a:lnTo>
                  <a:pt x="16605700" y="1796623"/>
                </a:lnTo>
                <a:lnTo>
                  <a:pt x="16605700" y="1796620"/>
                </a:lnTo>
                <a:lnTo>
                  <a:pt x="16605704" y="1796609"/>
                </a:lnTo>
                <a:lnTo>
                  <a:pt x="16605704" y="1796607"/>
                </a:lnTo>
                <a:lnTo>
                  <a:pt x="16605704" y="1796608"/>
                </a:lnTo>
                <a:lnTo>
                  <a:pt x="16605704" y="1796606"/>
                </a:lnTo>
                <a:lnTo>
                  <a:pt x="16605706" y="1796603"/>
                </a:lnTo>
                <a:lnTo>
                  <a:pt x="16605708" y="1796600"/>
                </a:lnTo>
                <a:close/>
                <a:moveTo>
                  <a:pt x="16605712" y="1796583"/>
                </a:moveTo>
                <a:lnTo>
                  <a:pt x="16605712" y="1796584"/>
                </a:lnTo>
                <a:lnTo>
                  <a:pt x="16605710" y="1796591"/>
                </a:lnTo>
                <a:close/>
                <a:moveTo>
                  <a:pt x="16605714" y="1796580"/>
                </a:moveTo>
                <a:lnTo>
                  <a:pt x="16605712" y="1796583"/>
                </a:lnTo>
                <a:lnTo>
                  <a:pt x="16605712" y="1796581"/>
                </a:lnTo>
                <a:close/>
                <a:moveTo>
                  <a:pt x="16605716" y="1796572"/>
                </a:moveTo>
                <a:lnTo>
                  <a:pt x="16605716" y="1796573"/>
                </a:lnTo>
                <a:lnTo>
                  <a:pt x="16605716" y="1796576"/>
                </a:lnTo>
                <a:lnTo>
                  <a:pt x="16605716" y="1796574"/>
                </a:lnTo>
                <a:lnTo>
                  <a:pt x="16605716" y="1796576"/>
                </a:lnTo>
                <a:lnTo>
                  <a:pt x="16605716" y="1796578"/>
                </a:lnTo>
                <a:lnTo>
                  <a:pt x="16605716" y="1796579"/>
                </a:lnTo>
                <a:lnTo>
                  <a:pt x="16605714" y="1796580"/>
                </a:lnTo>
                <a:lnTo>
                  <a:pt x="16605712" y="1796581"/>
                </a:lnTo>
                <a:lnTo>
                  <a:pt x="16605710" y="1796591"/>
                </a:lnTo>
                <a:lnTo>
                  <a:pt x="16605708" y="1796593"/>
                </a:lnTo>
                <a:lnTo>
                  <a:pt x="16605710" y="1796592"/>
                </a:lnTo>
                <a:lnTo>
                  <a:pt x="16605712" y="1796584"/>
                </a:lnTo>
                <a:lnTo>
                  <a:pt x="16605714" y="1796580"/>
                </a:lnTo>
                <a:lnTo>
                  <a:pt x="16605716" y="1796579"/>
                </a:lnTo>
                <a:lnTo>
                  <a:pt x="16605716" y="1796576"/>
                </a:lnTo>
                <a:close/>
                <a:moveTo>
                  <a:pt x="16605730" y="1796536"/>
                </a:moveTo>
                <a:lnTo>
                  <a:pt x="16605726" y="1796547"/>
                </a:lnTo>
                <a:lnTo>
                  <a:pt x="16605728" y="1796541"/>
                </a:lnTo>
                <a:close/>
                <a:moveTo>
                  <a:pt x="16605740" y="1796515"/>
                </a:moveTo>
                <a:lnTo>
                  <a:pt x="16605738" y="1796515"/>
                </a:lnTo>
                <a:lnTo>
                  <a:pt x="16605738" y="1796516"/>
                </a:lnTo>
                <a:lnTo>
                  <a:pt x="16605730" y="1796536"/>
                </a:lnTo>
                <a:lnTo>
                  <a:pt x="16605732" y="1796530"/>
                </a:lnTo>
                <a:lnTo>
                  <a:pt x="16605728" y="1796541"/>
                </a:lnTo>
                <a:lnTo>
                  <a:pt x="16605722" y="1796557"/>
                </a:lnTo>
                <a:lnTo>
                  <a:pt x="16605722" y="1796558"/>
                </a:lnTo>
                <a:lnTo>
                  <a:pt x="16605720" y="1796561"/>
                </a:lnTo>
                <a:lnTo>
                  <a:pt x="16605720" y="1796563"/>
                </a:lnTo>
                <a:lnTo>
                  <a:pt x="16605720" y="1796565"/>
                </a:lnTo>
                <a:lnTo>
                  <a:pt x="16605720" y="1796565"/>
                </a:lnTo>
                <a:lnTo>
                  <a:pt x="16605720" y="1796566"/>
                </a:lnTo>
                <a:lnTo>
                  <a:pt x="16605720" y="1796567"/>
                </a:lnTo>
                <a:lnTo>
                  <a:pt x="16605716" y="1796571"/>
                </a:lnTo>
                <a:lnTo>
                  <a:pt x="16605718" y="1796571"/>
                </a:lnTo>
                <a:lnTo>
                  <a:pt x="16605720" y="1796567"/>
                </a:lnTo>
                <a:lnTo>
                  <a:pt x="16605720" y="1796565"/>
                </a:lnTo>
                <a:lnTo>
                  <a:pt x="16605720" y="1796563"/>
                </a:lnTo>
                <a:lnTo>
                  <a:pt x="16605720" y="1796562"/>
                </a:lnTo>
                <a:lnTo>
                  <a:pt x="16605722" y="1796560"/>
                </a:lnTo>
                <a:lnTo>
                  <a:pt x="16605738" y="1796516"/>
                </a:lnTo>
                <a:close/>
                <a:moveTo>
                  <a:pt x="16605744" y="1796498"/>
                </a:moveTo>
                <a:lnTo>
                  <a:pt x="16605744" y="1796499"/>
                </a:lnTo>
                <a:lnTo>
                  <a:pt x="16605744" y="1796500"/>
                </a:lnTo>
                <a:close/>
                <a:moveTo>
                  <a:pt x="16605744" y="1796497"/>
                </a:moveTo>
                <a:lnTo>
                  <a:pt x="16605744" y="1796497"/>
                </a:lnTo>
                <a:lnTo>
                  <a:pt x="16605744" y="1796498"/>
                </a:lnTo>
                <a:close/>
                <a:moveTo>
                  <a:pt x="16605748" y="1796489"/>
                </a:moveTo>
                <a:lnTo>
                  <a:pt x="16605748" y="1796490"/>
                </a:lnTo>
                <a:lnTo>
                  <a:pt x="16605748" y="1796491"/>
                </a:lnTo>
                <a:lnTo>
                  <a:pt x="16605748" y="1796490"/>
                </a:lnTo>
                <a:close/>
                <a:moveTo>
                  <a:pt x="16605748" y="1796488"/>
                </a:moveTo>
                <a:lnTo>
                  <a:pt x="16605748" y="1796489"/>
                </a:lnTo>
                <a:lnTo>
                  <a:pt x="16605748" y="1796488"/>
                </a:lnTo>
                <a:close/>
                <a:moveTo>
                  <a:pt x="16605750" y="1796483"/>
                </a:moveTo>
                <a:lnTo>
                  <a:pt x="16605750" y="1796485"/>
                </a:lnTo>
                <a:lnTo>
                  <a:pt x="16605748" y="1796486"/>
                </a:lnTo>
                <a:lnTo>
                  <a:pt x="16605748" y="1796486"/>
                </a:lnTo>
                <a:close/>
                <a:moveTo>
                  <a:pt x="16605756" y="1796470"/>
                </a:moveTo>
                <a:lnTo>
                  <a:pt x="16605754" y="1796472"/>
                </a:lnTo>
                <a:lnTo>
                  <a:pt x="16605754" y="1796471"/>
                </a:lnTo>
                <a:close/>
                <a:moveTo>
                  <a:pt x="16605756" y="1796469"/>
                </a:moveTo>
                <a:lnTo>
                  <a:pt x="16605754" y="1796471"/>
                </a:lnTo>
                <a:lnTo>
                  <a:pt x="16605752" y="1796474"/>
                </a:lnTo>
                <a:lnTo>
                  <a:pt x="16605750" y="1796483"/>
                </a:lnTo>
                <a:lnTo>
                  <a:pt x="16605752" y="1796477"/>
                </a:lnTo>
                <a:lnTo>
                  <a:pt x="16605748" y="1796486"/>
                </a:lnTo>
                <a:lnTo>
                  <a:pt x="16605748" y="1796486"/>
                </a:lnTo>
                <a:lnTo>
                  <a:pt x="16605748" y="1796486"/>
                </a:lnTo>
                <a:lnTo>
                  <a:pt x="16605748" y="1796488"/>
                </a:lnTo>
                <a:lnTo>
                  <a:pt x="16605748" y="1796488"/>
                </a:lnTo>
                <a:lnTo>
                  <a:pt x="16605748" y="1796490"/>
                </a:lnTo>
                <a:lnTo>
                  <a:pt x="16605746" y="1796494"/>
                </a:lnTo>
                <a:lnTo>
                  <a:pt x="16605744" y="1796496"/>
                </a:lnTo>
                <a:lnTo>
                  <a:pt x="16605744" y="1796497"/>
                </a:lnTo>
                <a:lnTo>
                  <a:pt x="16605744" y="1796500"/>
                </a:lnTo>
                <a:lnTo>
                  <a:pt x="16605742" y="1796504"/>
                </a:lnTo>
                <a:lnTo>
                  <a:pt x="16605740" y="1796506"/>
                </a:lnTo>
                <a:lnTo>
                  <a:pt x="16605740" y="1796511"/>
                </a:lnTo>
                <a:lnTo>
                  <a:pt x="16605740" y="1796513"/>
                </a:lnTo>
                <a:lnTo>
                  <a:pt x="16605740" y="1796514"/>
                </a:lnTo>
                <a:lnTo>
                  <a:pt x="16605740" y="1796510"/>
                </a:lnTo>
                <a:lnTo>
                  <a:pt x="16605740" y="1796507"/>
                </a:lnTo>
                <a:lnTo>
                  <a:pt x="16605742" y="1796505"/>
                </a:lnTo>
                <a:lnTo>
                  <a:pt x="16605742" y="1796504"/>
                </a:lnTo>
                <a:lnTo>
                  <a:pt x="16605744" y="1796501"/>
                </a:lnTo>
                <a:lnTo>
                  <a:pt x="16605744" y="1796499"/>
                </a:lnTo>
                <a:lnTo>
                  <a:pt x="16605744" y="1796497"/>
                </a:lnTo>
                <a:lnTo>
                  <a:pt x="16605744" y="1796496"/>
                </a:lnTo>
                <a:lnTo>
                  <a:pt x="16605746" y="1796496"/>
                </a:lnTo>
                <a:lnTo>
                  <a:pt x="16605748" y="1796492"/>
                </a:lnTo>
                <a:lnTo>
                  <a:pt x="16605748" y="1796490"/>
                </a:lnTo>
                <a:lnTo>
                  <a:pt x="16605748" y="1796487"/>
                </a:lnTo>
                <a:lnTo>
                  <a:pt x="16605748" y="1796488"/>
                </a:lnTo>
                <a:lnTo>
                  <a:pt x="16605748" y="1796488"/>
                </a:lnTo>
                <a:lnTo>
                  <a:pt x="16605748" y="1796487"/>
                </a:lnTo>
                <a:lnTo>
                  <a:pt x="16605750" y="1796485"/>
                </a:lnTo>
                <a:lnTo>
                  <a:pt x="16605756" y="1796470"/>
                </a:lnTo>
                <a:close/>
                <a:moveTo>
                  <a:pt x="16605760" y="1796457"/>
                </a:moveTo>
                <a:lnTo>
                  <a:pt x="16605760" y="1796458"/>
                </a:lnTo>
                <a:lnTo>
                  <a:pt x="16605760" y="1796459"/>
                </a:lnTo>
                <a:close/>
                <a:moveTo>
                  <a:pt x="16605762" y="1796450"/>
                </a:moveTo>
                <a:lnTo>
                  <a:pt x="16605760" y="1796457"/>
                </a:lnTo>
                <a:lnTo>
                  <a:pt x="16605760" y="1796457"/>
                </a:lnTo>
                <a:lnTo>
                  <a:pt x="16605760" y="1796459"/>
                </a:lnTo>
                <a:lnTo>
                  <a:pt x="16605758" y="1796462"/>
                </a:lnTo>
                <a:lnTo>
                  <a:pt x="16605756" y="1796463"/>
                </a:lnTo>
                <a:lnTo>
                  <a:pt x="16605756" y="1796467"/>
                </a:lnTo>
                <a:lnTo>
                  <a:pt x="16605756" y="1796468"/>
                </a:lnTo>
                <a:lnTo>
                  <a:pt x="16605756" y="1796468"/>
                </a:lnTo>
                <a:lnTo>
                  <a:pt x="16605756" y="1796468"/>
                </a:lnTo>
                <a:lnTo>
                  <a:pt x="16605756" y="1796467"/>
                </a:lnTo>
                <a:lnTo>
                  <a:pt x="16605756" y="1796467"/>
                </a:lnTo>
                <a:lnTo>
                  <a:pt x="16605756" y="1796466"/>
                </a:lnTo>
                <a:lnTo>
                  <a:pt x="16605758" y="1796462"/>
                </a:lnTo>
                <a:lnTo>
                  <a:pt x="16605760" y="1796458"/>
                </a:lnTo>
                <a:lnTo>
                  <a:pt x="16605760" y="1796454"/>
                </a:lnTo>
                <a:close/>
                <a:moveTo>
                  <a:pt x="16605766" y="1796440"/>
                </a:moveTo>
                <a:lnTo>
                  <a:pt x="16605764" y="1796441"/>
                </a:lnTo>
                <a:lnTo>
                  <a:pt x="16605764" y="1796442"/>
                </a:lnTo>
                <a:lnTo>
                  <a:pt x="16605764" y="1796443"/>
                </a:lnTo>
                <a:lnTo>
                  <a:pt x="16605764" y="1796448"/>
                </a:lnTo>
                <a:lnTo>
                  <a:pt x="16605764" y="1796442"/>
                </a:lnTo>
                <a:close/>
                <a:moveTo>
                  <a:pt x="16605768" y="1796430"/>
                </a:moveTo>
                <a:lnTo>
                  <a:pt x="16605766" y="1796438"/>
                </a:lnTo>
                <a:lnTo>
                  <a:pt x="16605766" y="1796439"/>
                </a:lnTo>
                <a:lnTo>
                  <a:pt x="16605768" y="1796436"/>
                </a:lnTo>
                <a:lnTo>
                  <a:pt x="16605768" y="1796433"/>
                </a:lnTo>
                <a:lnTo>
                  <a:pt x="16605768" y="1796431"/>
                </a:lnTo>
                <a:close/>
                <a:moveTo>
                  <a:pt x="16605770" y="1796425"/>
                </a:moveTo>
                <a:lnTo>
                  <a:pt x="16605770" y="1796426"/>
                </a:lnTo>
                <a:lnTo>
                  <a:pt x="16605772" y="1796425"/>
                </a:lnTo>
                <a:close/>
                <a:moveTo>
                  <a:pt x="16605774" y="1796416"/>
                </a:moveTo>
                <a:lnTo>
                  <a:pt x="16605772" y="1796418"/>
                </a:lnTo>
                <a:lnTo>
                  <a:pt x="16605772" y="1796421"/>
                </a:lnTo>
                <a:lnTo>
                  <a:pt x="16605772" y="1796423"/>
                </a:lnTo>
                <a:lnTo>
                  <a:pt x="16605772" y="1796424"/>
                </a:lnTo>
                <a:lnTo>
                  <a:pt x="16605772" y="1796423"/>
                </a:lnTo>
                <a:lnTo>
                  <a:pt x="16605772" y="1796423"/>
                </a:lnTo>
                <a:lnTo>
                  <a:pt x="16605772" y="1796422"/>
                </a:lnTo>
                <a:lnTo>
                  <a:pt x="16605772" y="1796421"/>
                </a:lnTo>
                <a:lnTo>
                  <a:pt x="16605772" y="1796421"/>
                </a:lnTo>
                <a:lnTo>
                  <a:pt x="16605772" y="1796420"/>
                </a:lnTo>
                <a:lnTo>
                  <a:pt x="16605772" y="1796418"/>
                </a:lnTo>
                <a:lnTo>
                  <a:pt x="16605774" y="1796417"/>
                </a:lnTo>
                <a:close/>
                <a:moveTo>
                  <a:pt x="16605780" y="1796402"/>
                </a:moveTo>
                <a:lnTo>
                  <a:pt x="16605780" y="1796403"/>
                </a:lnTo>
                <a:lnTo>
                  <a:pt x="16605780" y="1796403"/>
                </a:lnTo>
                <a:close/>
                <a:moveTo>
                  <a:pt x="16605780" y="1796398"/>
                </a:moveTo>
                <a:lnTo>
                  <a:pt x="16605780" y="1796399"/>
                </a:lnTo>
                <a:lnTo>
                  <a:pt x="16605780" y="1796402"/>
                </a:lnTo>
                <a:close/>
                <a:moveTo>
                  <a:pt x="16605782" y="1796395"/>
                </a:moveTo>
                <a:lnTo>
                  <a:pt x="16605780" y="1796398"/>
                </a:lnTo>
                <a:lnTo>
                  <a:pt x="16605780" y="1796403"/>
                </a:lnTo>
                <a:lnTo>
                  <a:pt x="16605778" y="1796406"/>
                </a:lnTo>
                <a:lnTo>
                  <a:pt x="16605776" y="1796407"/>
                </a:lnTo>
                <a:lnTo>
                  <a:pt x="16605776" y="1796410"/>
                </a:lnTo>
                <a:lnTo>
                  <a:pt x="16605776" y="1796411"/>
                </a:lnTo>
                <a:lnTo>
                  <a:pt x="16605776" y="1796412"/>
                </a:lnTo>
                <a:lnTo>
                  <a:pt x="16605776" y="1796410"/>
                </a:lnTo>
                <a:lnTo>
                  <a:pt x="16605778" y="1796406"/>
                </a:lnTo>
                <a:lnTo>
                  <a:pt x="16605780" y="1796403"/>
                </a:lnTo>
                <a:lnTo>
                  <a:pt x="16605780" y="1796399"/>
                </a:lnTo>
                <a:close/>
                <a:moveTo>
                  <a:pt x="16605788" y="1796378"/>
                </a:moveTo>
                <a:lnTo>
                  <a:pt x="16605784" y="1796390"/>
                </a:lnTo>
                <a:lnTo>
                  <a:pt x="16605784" y="1796388"/>
                </a:lnTo>
                <a:close/>
                <a:moveTo>
                  <a:pt x="16605790" y="1796373"/>
                </a:moveTo>
                <a:lnTo>
                  <a:pt x="16605788" y="1796375"/>
                </a:lnTo>
                <a:lnTo>
                  <a:pt x="16605788" y="1796376"/>
                </a:lnTo>
                <a:lnTo>
                  <a:pt x="16605788" y="1796375"/>
                </a:lnTo>
                <a:lnTo>
                  <a:pt x="16605790" y="1796375"/>
                </a:lnTo>
                <a:lnTo>
                  <a:pt x="16605788" y="1796375"/>
                </a:lnTo>
                <a:lnTo>
                  <a:pt x="16605790" y="1796374"/>
                </a:lnTo>
                <a:close/>
                <a:moveTo>
                  <a:pt x="16605792" y="1796365"/>
                </a:moveTo>
                <a:lnTo>
                  <a:pt x="16605792" y="1796365"/>
                </a:lnTo>
                <a:lnTo>
                  <a:pt x="16605792" y="1796366"/>
                </a:lnTo>
                <a:close/>
                <a:moveTo>
                  <a:pt x="16605798" y="1796351"/>
                </a:moveTo>
                <a:lnTo>
                  <a:pt x="16605796" y="1796356"/>
                </a:lnTo>
                <a:lnTo>
                  <a:pt x="16605794" y="1796361"/>
                </a:lnTo>
                <a:lnTo>
                  <a:pt x="16605794" y="1796362"/>
                </a:lnTo>
                <a:lnTo>
                  <a:pt x="16605792" y="1796364"/>
                </a:lnTo>
                <a:lnTo>
                  <a:pt x="16605792" y="1796366"/>
                </a:lnTo>
                <a:lnTo>
                  <a:pt x="16605792" y="1796368"/>
                </a:lnTo>
                <a:lnTo>
                  <a:pt x="16605790" y="1796371"/>
                </a:lnTo>
                <a:lnTo>
                  <a:pt x="16605792" y="1796369"/>
                </a:lnTo>
                <a:lnTo>
                  <a:pt x="16605792" y="1796368"/>
                </a:lnTo>
                <a:lnTo>
                  <a:pt x="16605792" y="1796367"/>
                </a:lnTo>
                <a:lnTo>
                  <a:pt x="16605792" y="1796365"/>
                </a:lnTo>
                <a:lnTo>
                  <a:pt x="16605794" y="1796362"/>
                </a:lnTo>
                <a:lnTo>
                  <a:pt x="16605796" y="1796357"/>
                </a:lnTo>
                <a:lnTo>
                  <a:pt x="16605796" y="1796356"/>
                </a:lnTo>
                <a:lnTo>
                  <a:pt x="16605796" y="1796356"/>
                </a:lnTo>
                <a:close/>
                <a:moveTo>
                  <a:pt x="16605824" y="1796281"/>
                </a:moveTo>
                <a:lnTo>
                  <a:pt x="16605808" y="1796324"/>
                </a:lnTo>
                <a:lnTo>
                  <a:pt x="16605814" y="1796308"/>
                </a:lnTo>
                <a:close/>
                <a:moveTo>
                  <a:pt x="16605824" y="1796278"/>
                </a:moveTo>
                <a:lnTo>
                  <a:pt x="16605824" y="1796281"/>
                </a:lnTo>
                <a:lnTo>
                  <a:pt x="16605824" y="1796281"/>
                </a:lnTo>
                <a:close/>
                <a:moveTo>
                  <a:pt x="16605838" y="1796244"/>
                </a:moveTo>
                <a:lnTo>
                  <a:pt x="16605836" y="1796244"/>
                </a:lnTo>
                <a:lnTo>
                  <a:pt x="16605836" y="1796245"/>
                </a:lnTo>
                <a:lnTo>
                  <a:pt x="16605836" y="1796247"/>
                </a:lnTo>
                <a:lnTo>
                  <a:pt x="16605836" y="1796249"/>
                </a:lnTo>
                <a:lnTo>
                  <a:pt x="16605836" y="1796248"/>
                </a:lnTo>
                <a:lnTo>
                  <a:pt x="16605834" y="1796253"/>
                </a:lnTo>
                <a:lnTo>
                  <a:pt x="16605828" y="1796267"/>
                </a:lnTo>
                <a:lnTo>
                  <a:pt x="16605828" y="1796272"/>
                </a:lnTo>
                <a:lnTo>
                  <a:pt x="16605828" y="1796273"/>
                </a:lnTo>
                <a:lnTo>
                  <a:pt x="16605828" y="1796274"/>
                </a:lnTo>
                <a:lnTo>
                  <a:pt x="16605826" y="1796274"/>
                </a:lnTo>
                <a:lnTo>
                  <a:pt x="16605824" y="1796278"/>
                </a:lnTo>
                <a:lnTo>
                  <a:pt x="16605824" y="1796277"/>
                </a:lnTo>
                <a:lnTo>
                  <a:pt x="16605824" y="1796281"/>
                </a:lnTo>
                <a:lnTo>
                  <a:pt x="16605814" y="1796308"/>
                </a:lnTo>
                <a:lnTo>
                  <a:pt x="16605800" y="1796342"/>
                </a:lnTo>
                <a:lnTo>
                  <a:pt x="16605808" y="1796324"/>
                </a:lnTo>
                <a:lnTo>
                  <a:pt x="16605800" y="1796349"/>
                </a:lnTo>
                <a:lnTo>
                  <a:pt x="16605824" y="1796281"/>
                </a:lnTo>
                <a:lnTo>
                  <a:pt x="16605828" y="1796274"/>
                </a:lnTo>
                <a:lnTo>
                  <a:pt x="16605828" y="1796272"/>
                </a:lnTo>
                <a:lnTo>
                  <a:pt x="16605828" y="1796268"/>
                </a:lnTo>
                <a:lnTo>
                  <a:pt x="16605828" y="1796269"/>
                </a:lnTo>
                <a:lnTo>
                  <a:pt x="16605832" y="1796263"/>
                </a:lnTo>
                <a:lnTo>
                  <a:pt x="16605828" y="1796268"/>
                </a:lnTo>
                <a:lnTo>
                  <a:pt x="16605828" y="1796267"/>
                </a:lnTo>
                <a:lnTo>
                  <a:pt x="16605832" y="1796263"/>
                </a:lnTo>
                <a:lnTo>
                  <a:pt x="16605836" y="1796248"/>
                </a:lnTo>
                <a:lnTo>
                  <a:pt x="16605836" y="1796247"/>
                </a:lnTo>
                <a:lnTo>
                  <a:pt x="16605836" y="1796247"/>
                </a:lnTo>
                <a:lnTo>
                  <a:pt x="16605836" y="1796246"/>
                </a:lnTo>
                <a:close/>
                <a:moveTo>
                  <a:pt x="16605840" y="1796236"/>
                </a:moveTo>
                <a:lnTo>
                  <a:pt x="16605840" y="1796237"/>
                </a:lnTo>
                <a:lnTo>
                  <a:pt x="16605840" y="1796238"/>
                </a:lnTo>
                <a:lnTo>
                  <a:pt x="16605840" y="1796239"/>
                </a:lnTo>
                <a:lnTo>
                  <a:pt x="16605840" y="1796240"/>
                </a:lnTo>
                <a:lnTo>
                  <a:pt x="16605840" y="1796241"/>
                </a:lnTo>
                <a:lnTo>
                  <a:pt x="16605840" y="1796239"/>
                </a:lnTo>
                <a:close/>
                <a:moveTo>
                  <a:pt x="16605848" y="1796219"/>
                </a:moveTo>
                <a:lnTo>
                  <a:pt x="16605846" y="1796222"/>
                </a:lnTo>
                <a:lnTo>
                  <a:pt x="16605844" y="1796226"/>
                </a:lnTo>
                <a:close/>
                <a:moveTo>
                  <a:pt x="16605848" y="1796217"/>
                </a:moveTo>
                <a:lnTo>
                  <a:pt x="16605848" y="1796218"/>
                </a:lnTo>
                <a:lnTo>
                  <a:pt x="16605848" y="1796219"/>
                </a:lnTo>
                <a:close/>
                <a:moveTo>
                  <a:pt x="16605860" y="1796183"/>
                </a:moveTo>
                <a:lnTo>
                  <a:pt x="16605858" y="1796188"/>
                </a:lnTo>
                <a:lnTo>
                  <a:pt x="16605856" y="1796191"/>
                </a:lnTo>
                <a:lnTo>
                  <a:pt x="16605856" y="1796194"/>
                </a:lnTo>
                <a:lnTo>
                  <a:pt x="16605856" y="1796198"/>
                </a:lnTo>
                <a:lnTo>
                  <a:pt x="16605852" y="1796202"/>
                </a:lnTo>
                <a:lnTo>
                  <a:pt x="16605852" y="1796209"/>
                </a:lnTo>
                <a:lnTo>
                  <a:pt x="16605850" y="1796210"/>
                </a:lnTo>
                <a:lnTo>
                  <a:pt x="16605848" y="1796213"/>
                </a:lnTo>
                <a:lnTo>
                  <a:pt x="16605844" y="1796226"/>
                </a:lnTo>
                <a:lnTo>
                  <a:pt x="16605844" y="1796228"/>
                </a:lnTo>
                <a:lnTo>
                  <a:pt x="16605842" y="1796231"/>
                </a:lnTo>
                <a:lnTo>
                  <a:pt x="16605842" y="1796233"/>
                </a:lnTo>
                <a:lnTo>
                  <a:pt x="16605840" y="1796235"/>
                </a:lnTo>
                <a:lnTo>
                  <a:pt x="16605840" y="1796235"/>
                </a:lnTo>
                <a:lnTo>
                  <a:pt x="16605842" y="1796234"/>
                </a:lnTo>
                <a:lnTo>
                  <a:pt x="16605844" y="1796230"/>
                </a:lnTo>
                <a:lnTo>
                  <a:pt x="16605844" y="1796228"/>
                </a:lnTo>
                <a:lnTo>
                  <a:pt x="16605844" y="1796227"/>
                </a:lnTo>
                <a:lnTo>
                  <a:pt x="16605846" y="1796222"/>
                </a:lnTo>
                <a:lnTo>
                  <a:pt x="16605848" y="1796218"/>
                </a:lnTo>
                <a:lnTo>
                  <a:pt x="16605848" y="1796216"/>
                </a:lnTo>
                <a:lnTo>
                  <a:pt x="16605848" y="1796217"/>
                </a:lnTo>
                <a:lnTo>
                  <a:pt x="16605848" y="1796215"/>
                </a:lnTo>
                <a:lnTo>
                  <a:pt x="16605850" y="1796211"/>
                </a:lnTo>
                <a:lnTo>
                  <a:pt x="16605852" y="1796209"/>
                </a:lnTo>
                <a:lnTo>
                  <a:pt x="16605856" y="1796198"/>
                </a:lnTo>
                <a:lnTo>
                  <a:pt x="16605856" y="1796191"/>
                </a:lnTo>
                <a:lnTo>
                  <a:pt x="16605860" y="1796185"/>
                </a:lnTo>
                <a:lnTo>
                  <a:pt x="16605860" y="1796187"/>
                </a:lnTo>
                <a:close/>
                <a:moveTo>
                  <a:pt x="16605864" y="1796171"/>
                </a:moveTo>
                <a:lnTo>
                  <a:pt x="16605864" y="1796172"/>
                </a:lnTo>
                <a:lnTo>
                  <a:pt x="16605864" y="1796174"/>
                </a:lnTo>
                <a:lnTo>
                  <a:pt x="16605860" y="1796181"/>
                </a:lnTo>
                <a:lnTo>
                  <a:pt x="16605864" y="1796175"/>
                </a:lnTo>
                <a:lnTo>
                  <a:pt x="16605864" y="1796174"/>
                </a:lnTo>
                <a:lnTo>
                  <a:pt x="16605864" y="1796173"/>
                </a:lnTo>
                <a:close/>
                <a:moveTo>
                  <a:pt x="16605870" y="1796157"/>
                </a:moveTo>
                <a:lnTo>
                  <a:pt x="16605870" y="1796159"/>
                </a:lnTo>
                <a:lnTo>
                  <a:pt x="16605868" y="1796160"/>
                </a:lnTo>
                <a:close/>
                <a:moveTo>
                  <a:pt x="16605872" y="1796151"/>
                </a:moveTo>
                <a:lnTo>
                  <a:pt x="16605872" y="1796155"/>
                </a:lnTo>
                <a:lnTo>
                  <a:pt x="16605870" y="1796157"/>
                </a:lnTo>
                <a:close/>
                <a:moveTo>
                  <a:pt x="16605874" y="1796145"/>
                </a:moveTo>
                <a:lnTo>
                  <a:pt x="16605874" y="1796146"/>
                </a:lnTo>
                <a:lnTo>
                  <a:pt x="16605872" y="1796151"/>
                </a:lnTo>
                <a:close/>
                <a:moveTo>
                  <a:pt x="16605876" y="1796141"/>
                </a:moveTo>
                <a:lnTo>
                  <a:pt x="16605876" y="1796142"/>
                </a:lnTo>
                <a:lnTo>
                  <a:pt x="16605874" y="1796145"/>
                </a:lnTo>
                <a:close/>
                <a:moveTo>
                  <a:pt x="16605900" y="1796076"/>
                </a:moveTo>
                <a:lnTo>
                  <a:pt x="16605876" y="1796141"/>
                </a:lnTo>
                <a:lnTo>
                  <a:pt x="16605880" y="1796132"/>
                </a:lnTo>
                <a:close/>
                <a:moveTo>
                  <a:pt x="16605908" y="1796053"/>
                </a:moveTo>
                <a:lnTo>
                  <a:pt x="16605906" y="1796058"/>
                </a:lnTo>
                <a:lnTo>
                  <a:pt x="16605908" y="1796058"/>
                </a:lnTo>
                <a:lnTo>
                  <a:pt x="16605908" y="1796058"/>
                </a:lnTo>
                <a:lnTo>
                  <a:pt x="16605902" y="1796069"/>
                </a:lnTo>
                <a:lnTo>
                  <a:pt x="16605880" y="1796132"/>
                </a:lnTo>
                <a:lnTo>
                  <a:pt x="16605864" y="1796170"/>
                </a:lnTo>
                <a:lnTo>
                  <a:pt x="16605864" y="1796171"/>
                </a:lnTo>
                <a:lnTo>
                  <a:pt x="16605864" y="1796170"/>
                </a:lnTo>
                <a:lnTo>
                  <a:pt x="16605864" y="1796170"/>
                </a:lnTo>
                <a:lnTo>
                  <a:pt x="16605868" y="1796163"/>
                </a:lnTo>
                <a:lnTo>
                  <a:pt x="16605868" y="1796160"/>
                </a:lnTo>
                <a:lnTo>
                  <a:pt x="16605868" y="1796161"/>
                </a:lnTo>
                <a:lnTo>
                  <a:pt x="16605870" y="1796159"/>
                </a:lnTo>
                <a:lnTo>
                  <a:pt x="16605872" y="1796155"/>
                </a:lnTo>
                <a:lnTo>
                  <a:pt x="16605874" y="1796146"/>
                </a:lnTo>
                <a:lnTo>
                  <a:pt x="16605876" y="1796142"/>
                </a:lnTo>
                <a:lnTo>
                  <a:pt x="16605908" y="1796058"/>
                </a:lnTo>
                <a:lnTo>
                  <a:pt x="16605908" y="1796058"/>
                </a:lnTo>
                <a:lnTo>
                  <a:pt x="16605908" y="1796058"/>
                </a:lnTo>
                <a:lnTo>
                  <a:pt x="16605908" y="1796057"/>
                </a:lnTo>
                <a:lnTo>
                  <a:pt x="16605908" y="1796056"/>
                </a:lnTo>
                <a:lnTo>
                  <a:pt x="16605908" y="1796054"/>
                </a:lnTo>
                <a:close/>
                <a:moveTo>
                  <a:pt x="16605916" y="1796031"/>
                </a:moveTo>
                <a:lnTo>
                  <a:pt x="16605914" y="1796036"/>
                </a:lnTo>
                <a:lnTo>
                  <a:pt x="16605916" y="1796032"/>
                </a:lnTo>
                <a:close/>
                <a:moveTo>
                  <a:pt x="16605924" y="1796013"/>
                </a:moveTo>
                <a:lnTo>
                  <a:pt x="16605920" y="1796020"/>
                </a:lnTo>
                <a:lnTo>
                  <a:pt x="16605916" y="1796031"/>
                </a:lnTo>
                <a:lnTo>
                  <a:pt x="16605916" y="1796028"/>
                </a:lnTo>
                <a:close/>
                <a:moveTo>
                  <a:pt x="16605926" y="1796005"/>
                </a:moveTo>
                <a:lnTo>
                  <a:pt x="16605924" y="1796013"/>
                </a:lnTo>
                <a:lnTo>
                  <a:pt x="16605924" y="1796010"/>
                </a:lnTo>
                <a:close/>
                <a:moveTo>
                  <a:pt x="16605928" y="1796002"/>
                </a:moveTo>
                <a:lnTo>
                  <a:pt x="16605926" y="1796004"/>
                </a:lnTo>
                <a:lnTo>
                  <a:pt x="16605924" y="1796010"/>
                </a:lnTo>
                <a:lnTo>
                  <a:pt x="16605916" y="1796028"/>
                </a:lnTo>
                <a:lnTo>
                  <a:pt x="16605916" y="1796032"/>
                </a:lnTo>
                <a:lnTo>
                  <a:pt x="16605912" y="1796041"/>
                </a:lnTo>
                <a:lnTo>
                  <a:pt x="16605910" y="1796047"/>
                </a:lnTo>
                <a:lnTo>
                  <a:pt x="16605912" y="1796042"/>
                </a:lnTo>
                <a:lnTo>
                  <a:pt x="16605910" y="1796048"/>
                </a:lnTo>
                <a:lnTo>
                  <a:pt x="16605910" y="1796048"/>
                </a:lnTo>
                <a:lnTo>
                  <a:pt x="16605910" y="1796049"/>
                </a:lnTo>
                <a:lnTo>
                  <a:pt x="16605912" y="1796042"/>
                </a:lnTo>
                <a:lnTo>
                  <a:pt x="16605912" y="1796041"/>
                </a:lnTo>
                <a:lnTo>
                  <a:pt x="16605914" y="1796036"/>
                </a:lnTo>
                <a:lnTo>
                  <a:pt x="16605912" y="1796040"/>
                </a:lnTo>
                <a:lnTo>
                  <a:pt x="16605920" y="1796020"/>
                </a:lnTo>
                <a:lnTo>
                  <a:pt x="16605926" y="1796005"/>
                </a:lnTo>
                <a:lnTo>
                  <a:pt x="16605926" y="1796004"/>
                </a:lnTo>
                <a:lnTo>
                  <a:pt x="16605928" y="1796004"/>
                </a:lnTo>
                <a:lnTo>
                  <a:pt x="16605928" y="1796003"/>
                </a:lnTo>
                <a:lnTo>
                  <a:pt x="16605928" y="1796002"/>
                </a:lnTo>
                <a:close/>
                <a:moveTo>
                  <a:pt x="16605930" y="1795992"/>
                </a:moveTo>
                <a:lnTo>
                  <a:pt x="16605928" y="1795995"/>
                </a:lnTo>
                <a:lnTo>
                  <a:pt x="16605928" y="1795994"/>
                </a:lnTo>
                <a:lnTo>
                  <a:pt x="16605928" y="1795998"/>
                </a:lnTo>
                <a:lnTo>
                  <a:pt x="16605928" y="1795995"/>
                </a:lnTo>
                <a:lnTo>
                  <a:pt x="16605928" y="1795996"/>
                </a:lnTo>
                <a:lnTo>
                  <a:pt x="16605932" y="1795992"/>
                </a:lnTo>
                <a:close/>
                <a:moveTo>
                  <a:pt x="16605936" y="1795979"/>
                </a:moveTo>
                <a:lnTo>
                  <a:pt x="16605934" y="1795980"/>
                </a:lnTo>
                <a:lnTo>
                  <a:pt x="16605934" y="1795982"/>
                </a:lnTo>
                <a:lnTo>
                  <a:pt x="16605934" y="1795983"/>
                </a:lnTo>
                <a:lnTo>
                  <a:pt x="16605932" y="1795984"/>
                </a:lnTo>
                <a:lnTo>
                  <a:pt x="16605934" y="1795984"/>
                </a:lnTo>
                <a:lnTo>
                  <a:pt x="16605932" y="1795985"/>
                </a:lnTo>
                <a:lnTo>
                  <a:pt x="16605932" y="1795986"/>
                </a:lnTo>
                <a:lnTo>
                  <a:pt x="16605934" y="1795984"/>
                </a:lnTo>
                <a:lnTo>
                  <a:pt x="16605934" y="1795983"/>
                </a:lnTo>
                <a:close/>
                <a:moveTo>
                  <a:pt x="16605940" y="1795964"/>
                </a:moveTo>
                <a:lnTo>
                  <a:pt x="16605940" y="1795966"/>
                </a:lnTo>
                <a:lnTo>
                  <a:pt x="16605938" y="1795969"/>
                </a:lnTo>
                <a:lnTo>
                  <a:pt x="16605936" y="1795972"/>
                </a:lnTo>
                <a:lnTo>
                  <a:pt x="16605936" y="1795974"/>
                </a:lnTo>
                <a:lnTo>
                  <a:pt x="16605936" y="1795978"/>
                </a:lnTo>
                <a:lnTo>
                  <a:pt x="16605936" y="1795978"/>
                </a:lnTo>
                <a:lnTo>
                  <a:pt x="16605936" y="1795977"/>
                </a:lnTo>
                <a:lnTo>
                  <a:pt x="16605936" y="1795976"/>
                </a:lnTo>
                <a:lnTo>
                  <a:pt x="16605936" y="1795974"/>
                </a:lnTo>
                <a:lnTo>
                  <a:pt x="16605936" y="1795973"/>
                </a:lnTo>
                <a:lnTo>
                  <a:pt x="16605936" y="1795972"/>
                </a:lnTo>
                <a:lnTo>
                  <a:pt x="16605938" y="1795970"/>
                </a:lnTo>
                <a:lnTo>
                  <a:pt x="16605940" y="1795968"/>
                </a:lnTo>
                <a:lnTo>
                  <a:pt x="16605938" y="1795969"/>
                </a:lnTo>
                <a:lnTo>
                  <a:pt x="16605940" y="1795967"/>
                </a:lnTo>
                <a:lnTo>
                  <a:pt x="16605940" y="1795966"/>
                </a:lnTo>
                <a:lnTo>
                  <a:pt x="16605940" y="1795966"/>
                </a:lnTo>
                <a:lnTo>
                  <a:pt x="16605940" y="1795965"/>
                </a:lnTo>
                <a:lnTo>
                  <a:pt x="16605940" y="1795964"/>
                </a:lnTo>
                <a:close/>
                <a:moveTo>
                  <a:pt x="16605942" y="1795958"/>
                </a:moveTo>
                <a:lnTo>
                  <a:pt x="16605940" y="1795963"/>
                </a:lnTo>
                <a:lnTo>
                  <a:pt x="16605942" y="1795959"/>
                </a:lnTo>
                <a:close/>
                <a:moveTo>
                  <a:pt x="16605956" y="1795919"/>
                </a:moveTo>
                <a:lnTo>
                  <a:pt x="16605956" y="1795920"/>
                </a:lnTo>
                <a:lnTo>
                  <a:pt x="16605956" y="1795921"/>
                </a:lnTo>
                <a:close/>
                <a:moveTo>
                  <a:pt x="16605960" y="1795912"/>
                </a:moveTo>
                <a:lnTo>
                  <a:pt x="16605954" y="1795927"/>
                </a:lnTo>
                <a:lnTo>
                  <a:pt x="16605954" y="1795927"/>
                </a:lnTo>
                <a:lnTo>
                  <a:pt x="16605954" y="1795928"/>
                </a:lnTo>
                <a:lnTo>
                  <a:pt x="16605948" y="1795942"/>
                </a:lnTo>
                <a:lnTo>
                  <a:pt x="16605952" y="1795936"/>
                </a:lnTo>
                <a:lnTo>
                  <a:pt x="16605948" y="1795942"/>
                </a:lnTo>
                <a:lnTo>
                  <a:pt x="16605944" y="1795951"/>
                </a:lnTo>
                <a:lnTo>
                  <a:pt x="16605944" y="1795956"/>
                </a:lnTo>
                <a:lnTo>
                  <a:pt x="16605944" y="1795957"/>
                </a:lnTo>
                <a:lnTo>
                  <a:pt x="16605944" y="1795955"/>
                </a:lnTo>
                <a:lnTo>
                  <a:pt x="16605944" y="1795952"/>
                </a:lnTo>
                <a:lnTo>
                  <a:pt x="16605948" y="1795942"/>
                </a:lnTo>
                <a:lnTo>
                  <a:pt x="16605952" y="1795930"/>
                </a:lnTo>
                <a:lnTo>
                  <a:pt x="16605952" y="1795936"/>
                </a:lnTo>
                <a:lnTo>
                  <a:pt x="16605954" y="1795928"/>
                </a:lnTo>
                <a:lnTo>
                  <a:pt x="16605954" y="1795927"/>
                </a:lnTo>
                <a:lnTo>
                  <a:pt x="16605956" y="1795920"/>
                </a:lnTo>
                <a:lnTo>
                  <a:pt x="16605958" y="1795918"/>
                </a:lnTo>
                <a:lnTo>
                  <a:pt x="16605956" y="1795919"/>
                </a:lnTo>
                <a:lnTo>
                  <a:pt x="16605958" y="1795917"/>
                </a:lnTo>
                <a:close/>
                <a:moveTo>
                  <a:pt x="16605968" y="1795890"/>
                </a:moveTo>
                <a:lnTo>
                  <a:pt x="16605968" y="1795892"/>
                </a:lnTo>
                <a:lnTo>
                  <a:pt x="16605966" y="1795895"/>
                </a:lnTo>
                <a:close/>
                <a:moveTo>
                  <a:pt x="16605972" y="1795881"/>
                </a:moveTo>
                <a:lnTo>
                  <a:pt x="16605970" y="1795885"/>
                </a:lnTo>
                <a:lnTo>
                  <a:pt x="16605968" y="1795890"/>
                </a:lnTo>
                <a:close/>
                <a:moveTo>
                  <a:pt x="16605978" y="1795862"/>
                </a:moveTo>
                <a:lnTo>
                  <a:pt x="16605976" y="1795866"/>
                </a:lnTo>
                <a:lnTo>
                  <a:pt x="16605972" y="1795881"/>
                </a:lnTo>
                <a:lnTo>
                  <a:pt x="16605976" y="1795864"/>
                </a:lnTo>
                <a:close/>
                <a:moveTo>
                  <a:pt x="16605980" y="1795860"/>
                </a:moveTo>
                <a:lnTo>
                  <a:pt x="16605978" y="1795862"/>
                </a:lnTo>
                <a:lnTo>
                  <a:pt x="16605978" y="1795862"/>
                </a:lnTo>
                <a:close/>
                <a:moveTo>
                  <a:pt x="16605984" y="1795848"/>
                </a:moveTo>
                <a:lnTo>
                  <a:pt x="16605982" y="1795853"/>
                </a:lnTo>
                <a:lnTo>
                  <a:pt x="16605982" y="1795851"/>
                </a:lnTo>
                <a:close/>
                <a:moveTo>
                  <a:pt x="16606014" y="1795764"/>
                </a:moveTo>
                <a:lnTo>
                  <a:pt x="16606012" y="1795769"/>
                </a:lnTo>
                <a:lnTo>
                  <a:pt x="16606012" y="1795769"/>
                </a:lnTo>
                <a:close/>
                <a:moveTo>
                  <a:pt x="16606016" y="1795755"/>
                </a:moveTo>
                <a:lnTo>
                  <a:pt x="16606014" y="1795764"/>
                </a:lnTo>
                <a:lnTo>
                  <a:pt x="16606014" y="1795762"/>
                </a:lnTo>
                <a:close/>
                <a:moveTo>
                  <a:pt x="16606024" y="1795733"/>
                </a:moveTo>
                <a:lnTo>
                  <a:pt x="16606016" y="1795755"/>
                </a:lnTo>
                <a:lnTo>
                  <a:pt x="16606020" y="1795746"/>
                </a:lnTo>
                <a:close/>
                <a:moveTo>
                  <a:pt x="16606256" y="1795107"/>
                </a:moveTo>
                <a:lnTo>
                  <a:pt x="16606032" y="1795716"/>
                </a:lnTo>
                <a:lnTo>
                  <a:pt x="16606024" y="1795733"/>
                </a:lnTo>
                <a:lnTo>
                  <a:pt x="16606102" y="1795525"/>
                </a:lnTo>
                <a:close/>
                <a:moveTo>
                  <a:pt x="16606304" y="1794973"/>
                </a:moveTo>
                <a:lnTo>
                  <a:pt x="16606276" y="1795055"/>
                </a:lnTo>
                <a:lnTo>
                  <a:pt x="16606256" y="1795107"/>
                </a:lnTo>
                <a:close/>
                <a:moveTo>
                  <a:pt x="16606356" y="1794838"/>
                </a:moveTo>
                <a:lnTo>
                  <a:pt x="16606320" y="1794931"/>
                </a:lnTo>
                <a:lnTo>
                  <a:pt x="16606304" y="1794973"/>
                </a:lnTo>
                <a:close/>
                <a:moveTo>
                  <a:pt x="16606366" y="1794808"/>
                </a:moveTo>
                <a:lnTo>
                  <a:pt x="16606360" y="1794828"/>
                </a:lnTo>
                <a:lnTo>
                  <a:pt x="16606356" y="1794838"/>
                </a:lnTo>
                <a:close/>
                <a:moveTo>
                  <a:pt x="16606416" y="1794669"/>
                </a:moveTo>
                <a:lnTo>
                  <a:pt x="16606416" y="1794674"/>
                </a:lnTo>
                <a:lnTo>
                  <a:pt x="16606366" y="1794808"/>
                </a:lnTo>
                <a:close/>
                <a:moveTo>
                  <a:pt x="16606418" y="1794667"/>
                </a:moveTo>
                <a:lnTo>
                  <a:pt x="16606418" y="1794668"/>
                </a:lnTo>
                <a:lnTo>
                  <a:pt x="16606416" y="1794669"/>
                </a:lnTo>
                <a:close/>
                <a:moveTo>
                  <a:pt x="16606444" y="1794596"/>
                </a:moveTo>
                <a:lnTo>
                  <a:pt x="16606436" y="1794618"/>
                </a:lnTo>
                <a:lnTo>
                  <a:pt x="16606432" y="1794631"/>
                </a:lnTo>
                <a:close/>
                <a:moveTo>
                  <a:pt x="16606448" y="1794580"/>
                </a:moveTo>
                <a:lnTo>
                  <a:pt x="16606448" y="1794581"/>
                </a:lnTo>
                <a:lnTo>
                  <a:pt x="16606448" y="1794584"/>
                </a:lnTo>
                <a:close/>
                <a:moveTo>
                  <a:pt x="16606450" y="1794578"/>
                </a:moveTo>
                <a:lnTo>
                  <a:pt x="16606450" y="1794579"/>
                </a:lnTo>
                <a:lnTo>
                  <a:pt x="16606448" y="1794580"/>
                </a:lnTo>
                <a:close/>
                <a:moveTo>
                  <a:pt x="16606456" y="1794562"/>
                </a:moveTo>
                <a:lnTo>
                  <a:pt x="16606456" y="1794564"/>
                </a:lnTo>
                <a:lnTo>
                  <a:pt x="16606456" y="1794566"/>
                </a:lnTo>
                <a:close/>
                <a:moveTo>
                  <a:pt x="16606456" y="1794560"/>
                </a:moveTo>
                <a:lnTo>
                  <a:pt x="16606456" y="1794561"/>
                </a:lnTo>
                <a:lnTo>
                  <a:pt x="16606456" y="1794562"/>
                </a:lnTo>
                <a:close/>
                <a:moveTo>
                  <a:pt x="16606464" y="1794543"/>
                </a:moveTo>
                <a:lnTo>
                  <a:pt x="16606464" y="1794544"/>
                </a:lnTo>
                <a:lnTo>
                  <a:pt x="16606462" y="1794547"/>
                </a:lnTo>
                <a:close/>
                <a:moveTo>
                  <a:pt x="16606464" y="1794540"/>
                </a:moveTo>
                <a:lnTo>
                  <a:pt x="16606464" y="1794541"/>
                </a:lnTo>
                <a:lnTo>
                  <a:pt x="16606464" y="1794543"/>
                </a:lnTo>
                <a:close/>
                <a:moveTo>
                  <a:pt x="16606464" y="1794538"/>
                </a:moveTo>
                <a:lnTo>
                  <a:pt x="16606464" y="1794538"/>
                </a:lnTo>
                <a:lnTo>
                  <a:pt x="16606464" y="1794540"/>
                </a:lnTo>
                <a:close/>
                <a:moveTo>
                  <a:pt x="16606484" y="1794483"/>
                </a:moveTo>
                <a:lnTo>
                  <a:pt x="16606484" y="1794484"/>
                </a:lnTo>
                <a:lnTo>
                  <a:pt x="16606484" y="1794485"/>
                </a:lnTo>
                <a:close/>
                <a:moveTo>
                  <a:pt x="16606498" y="1794448"/>
                </a:moveTo>
                <a:lnTo>
                  <a:pt x="16606496" y="1794454"/>
                </a:lnTo>
                <a:lnTo>
                  <a:pt x="16606492" y="1794463"/>
                </a:lnTo>
                <a:close/>
                <a:moveTo>
                  <a:pt x="16606520" y="1794388"/>
                </a:moveTo>
                <a:lnTo>
                  <a:pt x="16606508" y="1794419"/>
                </a:lnTo>
                <a:lnTo>
                  <a:pt x="16606498" y="1794448"/>
                </a:lnTo>
                <a:close/>
                <a:moveTo>
                  <a:pt x="16606568" y="1794259"/>
                </a:moveTo>
                <a:lnTo>
                  <a:pt x="16606536" y="1794347"/>
                </a:lnTo>
                <a:lnTo>
                  <a:pt x="16606520" y="1794388"/>
                </a:lnTo>
                <a:close/>
                <a:moveTo>
                  <a:pt x="16607012" y="1793045"/>
                </a:moveTo>
                <a:lnTo>
                  <a:pt x="16606774" y="1793697"/>
                </a:lnTo>
                <a:lnTo>
                  <a:pt x="16606568" y="1794259"/>
                </a:lnTo>
                <a:lnTo>
                  <a:pt x="16606684" y="1793937"/>
                </a:lnTo>
                <a:close/>
                <a:moveTo>
                  <a:pt x="16607116" y="1792767"/>
                </a:moveTo>
                <a:lnTo>
                  <a:pt x="16607088" y="1792840"/>
                </a:lnTo>
                <a:lnTo>
                  <a:pt x="16607012" y="1793045"/>
                </a:lnTo>
                <a:close/>
                <a:moveTo>
                  <a:pt x="16607164" y="1792637"/>
                </a:moveTo>
                <a:lnTo>
                  <a:pt x="16607128" y="1792733"/>
                </a:lnTo>
                <a:lnTo>
                  <a:pt x="16607116" y="1792767"/>
                </a:lnTo>
                <a:close/>
                <a:moveTo>
                  <a:pt x="16607260" y="1792370"/>
                </a:moveTo>
                <a:lnTo>
                  <a:pt x="16607212" y="1792502"/>
                </a:lnTo>
                <a:lnTo>
                  <a:pt x="16607164" y="1792637"/>
                </a:lnTo>
                <a:close/>
                <a:moveTo>
                  <a:pt x="16607324" y="1792195"/>
                </a:moveTo>
                <a:lnTo>
                  <a:pt x="16607260" y="1792370"/>
                </a:lnTo>
                <a:lnTo>
                  <a:pt x="16607312" y="1792226"/>
                </a:lnTo>
                <a:close/>
                <a:moveTo>
                  <a:pt x="16607326" y="1792193"/>
                </a:moveTo>
                <a:lnTo>
                  <a:pt x="16607324" y="1792195"/>
                </a:lnTo>
                <a:lnTo>
                  <a:pt x="16607324" y="1792195"/>
                </a:lnTo>
                <a:close/>
                <a:moveTo>
                  <a:pt x="16607328" y="1792185"/>
                </a:moveTo>
                <a:lnTo>
                  <a:pt x="16607328" y="1792190"/>
                </a:lnTo>
                <a:lnTo>
                  <a:pt x="16607326" y="1792193"/>
                </a:lnTo>
                <a:close/>
                <a:moveTo>
                  <a:pt x="16607330" y="1792182"/>
                </a:moveTo>
                <a:lnTo>
                  <a:pt x="16607330" y="1792182"/>
                </a:lnTo>
                <a:lnTo>
                  <a:pt x="16607328" y="1792185"/>
                </a:lnTo>
                <a:close/>
                <a:moveTo>
                  <a:pt x="16607334" y="1792172"/>
                </a:moveTo>
                <a:lnTo>
                  <a:pt x="16607332" y="1792174"/>
                </a:lnTo>
                <a:lnTo>
                  <a:pt x="16607330" y="1792182"/>
                </a:lnTo>
                <a:lnTo>
                  <a:pt x="16607332" y="1792174"/>
                </a:lnTo>
                <a:close/>
                <a:moveTo>
                  <a:pt x="16607368" y="1792079"/>
                </a:moveTo>
                <a:lnTo>
                  <a:pt x="16607368" y="1792082"/>
                </a:lnTo>
                <a:lnTo>
                  <a:pt x="16607362" y="1792095"/>
                </a:lnTo>
                <a:close/>
                <a:moveTo>
                  <a:pt x="16607394" y="1792008"/>
                </a:moveTo>
                <a:lnTo>
                  <a:pt x="16607384" y="1792034"/>
                </a:lnTo>
                <a:lnTo>
                  <a:pt x="16607388" y="1792022"/>
                </a:lnTo>
                <a:lnTo>
                  <a:pt x="16607378" y="1792050"/>
                </a:lnTo>
                <a:lnTo>
                  <a:pt x="16607384" y="1792034"/>
                </a:lnTo>
                <a:lnTo>
                  <a:pt x="16607376" y="1792054"/>
                </a:lnTo>
                <a:lnTo>
                  <a:pt x="16607376" y="1792056"/>
                </a:lnTo>
                <a:lnTo>
                  <a:pt x="16607376" y="1792058"/>
                </a:lnTo>
                <a:lnTo>
                  <a:pt x="16607352" y="1792122"/>
                </a:lnTo>
                <a:lnTo>
                  <a:pt x="16607362" y="1792095"/>
                </a:lnTo>
                <a:lnTo>
                  <a:pt x="16607354" y="1792117"/>
                </a:lnTo>
                <a:lnTo>
                  <a:pt x="16607340" y="1792154"/>
                </a:lnTo>
                <a:lnTo>
                  <a:pt x="16607340" y="1792157"/>
                </a:lnTo>
                <a:lnTo>
                  <a:pt x="16607340" y="1792156"/>
                </a:lnTo>
                <a:lnTo>
                  <a:pt x="16607334" y="1792172"/>
                </a:lnTo>
                <a:lnTo>
                  <a:pt x="16607334" y="1792170"/>
                </a:lnTo>
                <a:lnTo>
                  <a:pt x="16607332" y="1792174"/>
                </a:lnTo>
                <a:lnTo>
                  <a:pt x="16607312" y="1792226"/>
                </a:lnTo>
                <a:lnTo>
                  <a:pt x="16606684" y="1793936"/>
                </a:lnTo>
                <a:lnTo>
                  <a:pt x="16606472" y="1794519"/>
                </a:lnTo>
                <a:lnTo>
                  <a:pt x="16606472" y="1794518"/>
                </a:lnTo>
                <a:lnTo>
                  <a:pt x="16606472" y="1794519"/>
                </a:lnTo>
                <a:lnTo>
                  <a:pt x="16606472" y="1794519"/>
                </a:lnTo>
                <a:lnTo>
                  <a:pt x="16606470" y="1794521"/>
                </a:lnTo>
                <a:lnTo>
                  <a:pt x="16606102" y="1795525"/>
                </a:lnTo>
                <a:lnTo>
                  <a:pt x="16606020" y="1795746"/>
                </a:lnTo>
                <a:lnTo>
                  <a:pt x="16606014" y="1795762"/>
                </a:lnTo>
                <a:lnTo>
                  <a:pt x="16606012" y="1795769"/>
                </a:lnTo>
                <a:lnTo>
                  <a:pt x="16606008" y="1795779"/>
                </a:lnTo>
                <a:lnTo>
                  <a:pt x="16606002" y="1795796"/>
                </a:lnTo>
                <a:lnTo>
                  <a:pt x="16605998" y="1795806"/>
                </a:lnTo>
                <a:lnTo>
                  <a:pt x="16605996" y="1795815"/>
                </a:lnTo>
                <a:lnTo>
                  <a:pt x="16605996" y="1795811"/>
                </a:lnTo>
                <a:lnTo>
                  <a:pt x="16605990" y="1795828"/>
                </a:lnTo>
                <a:lnTo>
                  <a:pt x="16605984" y="1795845"/>
                </a:lnTo>
                <a:lnTo>
                  <a:pt x="16605984" y="1795848"/>
                </a:lnTo>
                <a:lnTo>
                  <a:pt x="16605984" y="1795847"/>
                </a:lnTo>
                <a:lnTo>
                  <a:pt x="16605982" y="1795851"/>
                </a:lnTo>
                <a:lnTo>
                  <a:pt x="16605980" y="1795853"/>
                </a:lnTo>
                <a:lnTo>
                  <a:pt x="16605980" y="1795854"/>
                </a:lnTo>
                <a:lnTo>
                  <a:pt x="16605980" y="1795856"/>
                </a:lnTo>
                <a:lnTo>
                  <a:pt x="16605980" y="1795858"/>
                </a:lnTo>
                <a:lnTo>
                  <a:pt x="16605978" y="1795862"/>
                </a:lnTo>
                <a:lnTo>
                  <a:pt x="16605976" y="1795864"/>
                </a:lnTo>
                <a:lnTo>
                  <a:pt x="16605964" y="1795899"/>
                </a:lnTo>
                <a:lnTo>
                  <a:pt x="16605964" y="1795899"/>
                </a:lnTo>
                <a:lnTo>
                  <a:pt x="16605964" y="1795898"/>
                </a:lnTo>
                <a:lnTo>
                  <a:pt x="16605968" y="1795892"/>
                </a:lnTo>
                <a:lnTo>
                  <a:pt x="16605970" y="1795885"/>
                </a:lnTo>
                <a:lnTo>
                  <a:pt x="16605976" y="1795866"/>
                </a:lnTo>
                <a:lnTo>
                  <a:pt x="16605980" y="1795860"/>
                </a:lnTo>
                <a:lnTo>
                  <a:pt x="16605980" y="1795858"/>
                </a:lnTo>
                <a:lnTo>
                  <a:pt x="16605980" y="1795858"/>
                </a:lnTo>
                <a:lnTo>
                  <a:pt x="16605980" y="1795857"/>
                </a:lnTo>
                <a:lnTo>
                  <a:pt x="16605980" y="1795856"/>
                </a:lnTo>
                <a:lnTo>
                  <a:pt x="16605980" y="1795855"/>
                </a:lnTo>
                <a:lnTo>
                  <a:pt x="16605980" y="1795854"/>
                </a:lnTo>
                <a:lnTo>
                  <a:pt x="16605982" y="1795853"/>
                </a:lnTo>
                <a:lnTo>
                  <a:pt x="16606032" y="1795716"/>
                </a:lnTo>
                <a:lnTo>
                  <a:pt x="16606276" y="1795055"/>
                </a:lnTo>
                <a:lnTo>
                  <a:pt x="16606320" y="1794931"/>
                </a:lnTo>
                <a:lnTo>
                  <a:pt x="16606360" y="1794828"/>
                </a:lnTo>
                <a:lnTo>
                  <a:pt x="16606416" y="1794674"/>
                </a:lnTo>
                <a:lnTo>
                  <a:pt x="16606418" y="1794668"/>
                </a:lnTo>
                <a:lnTo>
                  <a:pt x="16606420" y="1794664"/>
                </a:lnTo>
                <a:lnTo>
                  <a:pt x="16606436" y="1794618"/>
                </a:lnTo>
                <a:lnTo>
                  <a:pt x="16606446" y="1794592"/>
                </a:lnTo>
                <a:lnTo>
                  <a:pt x="16606444" y="1794596"/>
                </a:lnTo>
                <a:lnTo>
                  <a:pt x="16606448" y="1794587"/>
                </a:lnTo>
                <a:lnTo>
                  <a:pt x="16606448" y="1794584"/>
                </a:lnTo>
                <a:lnTo>
                  <a:pt x="16606448" y="1794585"/>
                </a:lnTo>
                <a:lnTo>
                  <a:pt x="16606448" y="1794581"/>
                </a:lnTo>
                <a:lnTo>
                  <a:pt x="16606450" y="1794579"/>
                </a:lnTo>
                <a:lnTo>
                  <a:pt x="16606452" y="1794575"/>
                </a:lnTo>
                <a:lnTo>
                  <a:pt x="16606452" y="1794572"/>
                </a:lnTo>
                <a:lnTo>
                  <a:pt x="16606452" y="1794574"/>
                </a:lnTo>
                <a:lnTo>
                  <a:pt x="16606452" y="1794570"/>
                </a:lnTo>
                <a:lnTo>
                  <a:pt x="16606456" y="1794566"/>
                </a:lnTo>
                <a:lnTo>
                  <a:pt x="16606454" y="1794569"/>
                </a:lnTo>
                <a:lnTo>
                  <a:pt x="16606456" y="1794564"/>
                </a:lnTo>
                <a:lnTo>
                  <a:pt x="16606456" y="1794561"/>
                </a:lnTo>
                <a:lnTo>
                  <a:pt x="16606458" y="1794558"/>
                </a:lnTo>
                <a:lnTo>
                  <a:pt x="16606458" y="1794557"/>
                </a:lnTo>
                <a:lnTo>
                  <a:pt x="16606460" y="1794555"/>
                </a:lnTo>
                <a:lnTo>
                  <a:pt x="16606460" y="1794551"/>
                </a:lnTo>
                <a:lnTo>
                  <a:pt x="16606460" y="1794549"/>
                </a:lnTo>
                <a:lnTo>
                  <a:pt x="16606462" y="1794547"/>
                </a:lnTo>
                <a:lnTo>
                  <a:pt x="16606462" y="1794548"/>
                </a:lnTo>
                <a:lnTo>
                  <a:pt x="16606464" y="1794544"/>
                </a:lnTo>
                <a:lnTo>
                  <a:pt x="16606464" y="1794541"/>
                </a:lnTo>
                <a:lnTo>
                  <a:pt x="16606464" y="1794538"/>
                </a:lnTo>
                <a:lnTo>
                  <a:pt x="16606466" y="1794534"/>
                </a:lnTo>
                <a:lnTo>
                  <a:pt x="16606470" y="1794521"/>
                </a:lnTo>
                <a:lnTo>
                  <a:pt x="16606472" y="1794520"/>
                </a:lnTo>
                <a:lnTo>
                  <a:pt x="16606472" y="1794519"/>
                </a:lnTo>
                <a:lnTo>
                  <a:pt x="16606472" y="1794515"/>
                </a:lnTo>
                <a:lnTo>
                  <a:pt x="16606474" y="1794512"/>
                </a:lnTo>
                <a:lnTo>
                  <a:pt x="16606480" y="1794499"/>
                </a:lnTo>
                <a:lnTo>
                  <a:pt x="16606476" y="1794510"/>
                </a:lnTo>
                <a:lnTo>
                  <a:pt x="16606482" y="1794491"/>
                </a:lnTo>
                <a:lnTo>
                  <a:pt x="16606484" y="1794488"/>
                </a:lnTo>
                <a:lnTo>
                  <a:pt x="16606484" y="1794485"/>
                </a:lnTo>
                <a:lnTo>
                  <a:pt x="16606484" y="1794486"/>
                </a:lnTo>
                <a:lnTo>
                  <a:pt x="16606484" y="1794484"/>
                </a:lnTo>
                <a:lnTo>
                  <a:pt x="16606486" y="1794481"/>
                </a:lnTo>
                <a:lnTo>
                  <a:pt x="16606488" y="1794473"/>
                </a:lnTo>
                <a:lnTo>
                  <a:pt x="16606492" y="1794463"/>
                </a:lnTo>
                <a:lnTo>
                  <a:pt x="16606492" y="1794466"/>
                </a:lnTo>
                <a:lnTo>
                  <a:pt x="16606496" y="1794454"/>
                </a:lnTo>
                <a:lnTo>
                  <a:pt x="16606508" y="1794419"/>
                </a:lnTo>
                <a:lnTo>
                  <a:pt x="16606536" y="1794347"/>
                </a:lnTo>
                <a:lnTo>
                  <a:pt x="16606774" y="1793697"/>
                </a:lnTo>
                <a:lnTo>
                  <a:pt x="16607088" y="1792840"/>
                </a:lnTo>
                <a:lnTo>
                  <a:pt x="16607128" y="1792733"/>
                </a:lnTo>
                <a:lnTo>
                  <a:pt x="16607212" y="1792502"/>
                </a:lnTo>
                <a:lnTo>
                  <a:pt x="16607324" y="1792195"/>
                </a:lnTo>
                <a:lnTo>
                  <a:pt x="16607328" y="1792190"/>
                </a:lnTo>
                <a:lnTo>
                  <a:pt x="16607330" y="1792182"/>
                </a:lnTo>
                <a:lnTo>
                  <a:pt x="16607332" y="1792174"/>
                </a:lnTo>
                <a:lnTo>
                  <a:pt x="16607340" y="1792157"/>
                </a:lnTo>
                <a:lnTo>
                  <a:pt x="16607354" y="1792117"/>
                </a:lnTo>
                <a:lnTo>
                  <a:pt x="16607368" y="1792082"/>
                </a:lnTo>
                <a:lnTo>
                  <a:pt x="16607376" y="1792059"/>
                </a:lnTo>
                <a:lnTo>
                  <a:pt x="16607368" y="1792079"/>
                </a:lnTo>
                <a:lnTo>
                  <a:pt x="16607376" y="1792058"/>
                </a:lnTo>
                <a:lnTo>
                  <a:pt x="16607376" y="1792057"/>
                </a:lnTo>
                <a:lnTo>
                  <a:pt x="16607376" y="1792054"/>
                </a:lnTo>
                <a:close/>
                <a:moveTo>
                  <a:pt x="16607400" y="1791993"/>
                </a:moveTo>
                <a:lnTo>
                  <a:pt x="16607396" y="1791998"/>
                </a:lnTo>
                <a:lnTo>
                  <a:pt x="16607396" y="1792002"/>
                </a:lnTo>
                <a:close/>
                <a:moveTo>
                  <a:pt x="16607400" y="1791988"/>
                </a:moveTo>
                <a:lnTo>
                  <a:pt x="16607400" y="1791993"/>
                </a:lnTo>
                <a:lnTo>
                  <a:pt x="16607400" y="1791992"/>
                </a:lnTo>
                <a:close/>
                <a:moveTo>
                  <a:pt x="16607404" y="1791984"/>
                </a:moveTo>
                <a:lnTo>
                  <a:pt x="16607402" y="1791985"/>
                </a:lnTo>
                <a:lnTo>
                  <a:pt x="16607402" y="1791987"/>
                </a:lnTo>
                <a:close/>
                <a:moveTo>
                  <a:pt x="16607406" y="1791974"/>
                </a:moveTo>
                <a:lnTo>
                  <a:pt x="16607406" y="1791975"/>
                </a:lnTo>
                <a:lnTo>
                  <a:pt x="16607404" y="1791976"/>
                </a:lnTo>
                <a:close/>
                <a:moveTo>
                  <a:pt x="16607412" y="1791960"/>
                </a:moveTo>
                <a:lnTo>
                  <a:pt x="16607408" y="1791969"/>
                </a:lnTo>
                <a:lnTo>
                  <a:pt x="16607406" y="1791974"/>
                </a:lnTo>
                <a:close/>
                <a:moveTo>
                  <a:pt x="16607414" y="1791953"/>
                </a:moveTo>
                <a:lnTo>
                  <a:pt x="16607414" y="1791953"/>
                </a:lnTo>
                <a:lnTo>
                  <a:pt x="16607412" y="1791960"/>
                </a:lnTo>
                <a:lnTo>
                  <a:pt x="16607412" y="1791959"/>
                </a:lnTo>
                <a:close/>
                <a:moveTo>
                  <a:pt x="16607414" y="1791952"/>
                </a:moveTo>
                <a:lnTo>
                  <a:pt x="16607414" y="1791952"/>
                </a:lnTo>
                <a:lnTo>
                  <a:pt x="16607414" y="1791953"/>
                </a:lnTo>
                <a:close/>
                <a:moveTo>
                  <a:pt x="16607416" y="1791950"/>
                </a:moveTo>
                <a:lnTo>
                  <a:pt x="16607414" y="1791952"/>
                </a:lnTo>
                <a:lnTo>
                  <a:pt x="16607414" y="1791951"/>
                </a:lnTo>
                <a:close/>
                <a:moveTo>
                  <a:pt x="16607416" y="1791949"/>
                </a:moveTo>
                <a:lnTo>
                  <a:pt x="16607416" y="1791949"/>
                </a:lnTo>
                <a:lnTo>
                  <a:pt x="16607416" y="1791950"/>
                </a:lnTo>
                <a:close/>
                <a:moveTo>
                  <a:pt x="16607416" y="1791947"/>
                </a:moveTo>
                <a:lnTo>
                  <a:pt x="16607416" y="1791949"/>
                </a:lnTo>
                <a:lnTo>
                  <a:pt x="16607416" y="1791948"/>
                </a:lnTo>
                <a:close/>
                <a:moveTo>
                  <a:pt x="16607420" y="1791937"/>
                </a:moveTo>
                <a:lnTo>
                  <a:pt x="16607420" y="1791937"/>
                </a:lnTo>
                <a:lnTo>
                  <a:pt x="16607420" y="1791939"/>
                </a:lnTo>
                <a:close/>
                <a:moveTo>
                  <a:pt x="16607426" y="1791919"/>
                </a:moveTo>
                <a:lnTo>
                  <a:pt x="16607422" y="1791931"/>
                </a:lnTo>
                <a:lnTo>
                  <a:pt x="16607424" y="1791927"/>
                </a:lnTo>
                <a:close/>
                <a:moveTo>
                  <a:pt x="16607428" y="1791913"/>
                </a:moveTo>
                <a:lnTo>
                  <a:pt x="16607424" y="1791927"/>
                </a:lnTo>
                <a:lnTo>
                  <a:pt x="16607416" y="1791948"/>
                </a:lnTo>
                <a:lnTo>
                  <a:pt x="16607414" y="1791951"/>
                </a:lnTo>
                <a:lnTo>
                  <a:pt x="16607412" y="1791959"/>
                </a:lnTo>
                <a:lnTo>
                  <a:pt x="16607404" y="1791976"/>
                </a:lnTo>
                <a:lnTo>
                  <a:pt x="16607404" y="1791978"/>
                </a:lnTo>
                <a:lnTo>
                  <a:pt x="16607404" y="1791977"/>
                </a:lnTo>
                <a:lnTo>
                  <a:pt x="16607404" y="1791979"/>
                </a:lnTo>
                <a:lnTo>
                  <a:pt x="16607404" y="1791980"/>
                </a:lnTo>
                <a:lnTo>
                  <a:pt x="16607404" y="1791977"/>
                </a:lnTo>
                <a:lnTo>
                  <a:pt x="16607406" y="1791975"/>
                </a:lnTo>
                <a:lnTo>
                  <a:pt x="16607408" y="1791969"/>
                </a:lnTo>
                <a:lnTo>
                  <a:pt x="16607414" y="1791953"/>
                </a:lnTo>
                <a:lnTo>
                  <a:pt x="16607414" y="1791952"/>
                </a:lnTo>
                <a:lnTo>
                  <a:pt x="16607416" y="1791949"/>
                </a:lnTo>
                <a:lnTo>
                  <a:pt x="16607416" y="1791947"/>
                </a:lnTo>
                <a:lnTo>
                  <a:pt x="16607418" y="1791942"/>
                </a:lnTo>
                <a:lnTo>
                  <a:pt x="16607420" y="1791937"/>
                </a:lnTo>
                <a:lnTo>
                  <a:pt x="16607420" y="1791935"/>
                </a:lnTo>
                <a:lnTo>
                  <a:pt x="16607422" y="1791931"/>
                </a:lnTo>
                <a:lnTo>
                  <a:pt x="16607422" y="1791932"/>
                </a:lnTo>
                <a:lnTo>
                  <a:pt x="16607426" y="1791919"/>
                </a:lnTo>
                <a:close/>
                <a:moveTo>
                  <a:pt x="16607434" y="1791899"/>
                </a:moveTo>
                <a:lnTo>
                  <a:pt x="16607432" y="1791900"/>
                </a:lnTo>
                <a:lnTo>
                  <a:pt x="16607430" y="1791908"/>
                </a:lnTo>
                <a:lnTo>
                  <a:pt x="16607428" y="1791910"/>
                </a:lnTo>
                <a:lnTo>
                  <a:pt x="16607430" y="1791909"/>
                </a:lnTo>
                <a:lnTo>
                  <a:pt x="16607430" y="1791908"/>
                </a:lnTo>
                <a:close/>
                <a:moveTo>
                  <a:pt x="16607440" y="1791881"/>
                </a:moveTo>
                <a:lnTo>
                  <a:pt x="16607440" y="1791884"/>
                </a:lnTo>
                <a:lnTo>
                  <a:pt x="16607438" y="1791886"/>
                </a:lnTo>
                <a:lnTo>
                  <a:pt x="16607436" y="1791891"/>
                </a:lnTo>
                <a:lnTo>
                  <a:pt x="16607434" y="1791898"/>
                </a:lnTo>
                <a:lnTo>
                  <a:pt x="16607432" y="1791899"/>
                </a:lnTo>
                <a:lnTo>
                  <a:pt x="16607434" y="1791899"/>
                </a:lnTo>
                <a:lnTo>
                  <a:pt x="16607436" y="1791896"/>
                </a:lnTo>
                <a:lnTo>
                  <a:pt x="16607434" y="1791898"/>
                </a:lnTo>
                <a:lnTo>
                  <a:pt x="16607436" y="1791895"/>
                </a:lnTo>
                <a:lnTo>
                  <a:pt x="16607436" y="1791891"/>
                </a:lnTo>
                <a:lnTo>
                  <a:pt x="16607436" y="1791890"/>
                </a:lnTo>
                <a:lnTo>
                  <a:pt x="16607436" y="1791890"/>
                </a:lnTo>
                <a:lnTo>
                  <a:pt x="16607438" y="1791889"/>
                </a:lnTo>
                <a:lnTo>
                  <a:pt x="16607436" y="1791890"/>
                </a:lnTo>
                <a:lnTo>
                  <a:pt x="16607438" y="1791887"/>
                </a:lnTo>
                <a:lnTo>
                  <a:pt x="16607438" y="1791886"/>
                </a:lnTo>
                <a:close/>
                <a:moveTo>
                  <a:pt x="16607446" y="1791866"/>
                </a:moveTo>
                <a:lnTo>
                  <a:pt x="16607444" y="1791868"/>
                </a:lnTo>
                <a:lnTo>
                  <a:pt x="16607444" y="1791872"/>
                </a:lnTo>
                <a:lnTo>
                  <a:pt x="16607442" y="1791877"/>
                </a:lnTo>
                <a:lnTo>
                  <a:pt x="16607440" y="1791877"/>
                </a:lnTo>
                <a:lnTo>
                  <a:pt x="16607440" y="1791879"/>
                </a:lnTo>
                <a:lnTo>
                  <a:pt x="16607440" y="1791881"/>
                </a:lnTo>
                <a:lnTo>
                  <a:pt x="16607440" y="1791880"/>
                </a:lnTo>
                <a:lnTo>
                  <a:pt x="16607440" y="1791879"/>
                </a:lnTo>
                <a:lnTo>
                  <a:pt x="16607442" y="1791877"/>
                </a:lnTo>
                <a:close/>
                <a:moveTo>
                  <a:pt x="16607450" y="1791854"/>
                </a:moveTo>
                <a:lnTo>
                  <a:pt x="16607450" y="1791855"/>
                </a:lnTo>
                <a:lnTo>
                  <a:pt x="16607448" y="1791858"/>
                </a:lnTo>
                <a:lnTo>
                  <a:pt x="16607448" y="1791855"/>
                </a:lnTo>
                <a:close/>
                <a:moveTo>
                  <a:pt x="16607454" y="1791844"/>
                </a:moveTo>
                <a:lnTo>
                  <a:pt x="16607452" y="1791846"/>
                </a:lnTo>
                <a:lnTo>
                  <a:pt x="16607452" y="1791845"/>
                </a:lnTo>
                <a:close/>
                <a:moveTo>
                  <a:pt x="16607454" y="1791843"/>
                </a:moveTo>
                <a:lnTo>
                  <a:pt x="16607454" y="1791844"/>
                </a:lnTo>
                <a:lnTo>
                  <a:pt x="16607454" y="1791844"/>
                </a:lnTo>
                <a:close/>
                <a:moveTo>
                  <a:pt x="16607456" y="1791834"/>
                </a:moveTo>
                <a:lnTo>
                  <a:pt x="16607456" y="1791840"/>
                </a:lnTo>
                <a:lnTo>
                  <a:pt x="16607454" y="1791843"/>
                </a:lnTo>
                <a:lnTo>
                  <a:pt x="16607456" y="1791839"/>
                </a:lnTo>
                <a:close/>
                <a:moveTo>
                  <a:pt x="16607458" y="1791831"/>
                </a:moveTo>
                <a:lnTo>
                  <a:pt x="16607456" y="1791834"/>
                </a:lnTo>
                <a:lnTo>
                  <a:pt x="16607456" y="1791834"/>
                </a:lnTo>
                <a:close/>
                <a:moveTo>
                  <a:pt x="16607460" y="1791825"/>
                </a:moveTo>
                <a:lnTo>
                  <a:pt x="16607460" y="1791825"/>
                </a:lnTo>
                <a:lnTo>
                  <a:pt x="16607460" y="1791828"/>
                </a:lnTo>
                <a:close/>
                <a:moveTo>
                  <a:pt x="16607476" y="1791784"/>
                </a:moveTo>
                <a:lnTo>
                  <a:pt x="16607472" y="1791798"/>
                </a:lnTo>
                <a:lnTo>
                  <a:pt x="16607460" y="1791825"/>
                </a:lnTo>
                <a:close/>
                <a:moveTo>
                  <a:pt x="16607488" y="1791749"/>
                </a:moveTo>
                <a:lnTo>
                  <a:pt x="16607484" y="1791765"/>
                </a:lnTo>
                <a:lnTo>
                  <a:pt x="16607476" y="1791784"/>
                </a:lnTo>
                <a:close/>
                <a:moveTo>
                  <a:pt x="16607496" y="1791726"/>
                </a:moveTo>
                <a:lnTo>
                  <a:pt x="16607492" y="1791739"/>
                </a:lnTo>
                <a:lnTo>
                  <a:pt x="16607488" y="1791749"/>
                </a:lnTo>
                <a:close/>
                <a:moveTo>
                  <a:pt x="16607498" y="1791723"/>
                </a:moveTo>
                <a:lnTo>
                  <a:pt x="16607498" y="1791725"/>
                </a:lnTo>
                <a:lnTo>
                  <a:pt x="16607496" y="1791726"/>
                </a:lnTo>
                <a:close/>
                <a:moveTo>
                  <a:pt x="16607508" y="1791694"/>
                </a:moveTo>
                <a:lnTo>
                  <a:pt x="16607508" y="1791694"/>
                </a:lnTo>
                <a:lnTo>
                  <a:pt x="16607508" y="1791698"/>
                </a:lnTo>
                <a:lnTo>
                  <a:pt x="16607506" y="1791703"/>
                </a:lnTo>
                <a:lnTo>
                  <a:pt x="16607498" y="1791723"/>
                </a:lnTo>
                <a:lnTo>
                  <a:pt x="16607506" y="1791702"/>
                </a:lnTo>
                <a:lnTo>
                  <a:pt x="16607460" y="1791828"/>
                </a:lnTo>
                <a:lnTo>
                  <a:pt x="16607458" y="1791831"/>
                </a:lnTo>
                <a:lnTo>
                  <a:pt x="16607458" y="1791830"/>
                </a:lnTo>
                <a:lnTo>
                  <a:pt x="16607456" y="1791834"/>
                </a:lnTo>
                <a:lnTo>
                  <a:pt x="16607456" y="1791839"/>
                </a:lnTo>
                <a:lnTo>
                  <a:pt x="16607452" y="1791845"/>
                </a:lnTo>
                <a:lnTo>
                  <a:pt x="16607452" y="1791851"/>
                </a:lnTo>
                <a:lnTo>
                  <a:pt x="16607448" y="1791855"/>
                </a:lnTo>
                <a:lnTo>
                  <a:pt x="16607448" y="1791859"/>
                </a:lnTo>
                <a:lnTo>
                  <a:pt x="16607448" y="1791858"/>
                </a:lnTo>
                <a:lnTo>
                  <a:pt x="16607448" y="1791861"/>
                </a:lnTo>
                <a:lnTo>
                  <a:pt x="16607448" y="1791862"/>
                </a:lnTo>
                <a:lnTo>
                  <a:pt x="16607446" y="1791864"/>
                </a:lnTo>
                <a:lnTo>
                  <a:pt x="16607446" y="1791865"/>
                </a:lnTo>
                <a:lnTo>
                  <a:pt x="16607448" y="1791864"/>
                </a:lnTo>
                <a:lnTo>
                  <a:pt x="16607446" y="1791864"/>
                </a:lnTo>
                <a:lnTo>
                  <a:pt x="16607448" y="1791863"/>
                </a:lnTo>
                <a:lnTo>
                  <a:pt x="16607450" y="1791855"/>
                </a:lnTo>
                <a:lnTo>
                  <a:pt x="16607452" y="1791853"/>
                </a:lnTo>
                <a:lnTo>
                  <a:pt x="16607450" y="1791854"/>
                </a:lnTo>
                <a:lnTo>
                  <a:pt x="16607452" y="1791853"/>
                </a:lnTo>
                <a:lnTo>
                  <a:pt x="16607452" y="1791849"/>
                </a:lnTo>
                <a:lnTo>
                  <a:pt x="16607452" y="1791852"/>
                </a:lnTo>
                <a:lnTo>
                  <a:pt x="16607452" y="1791851"/>
                </a:lnTo>
                <a:lnTo>
                  <a:pt x="16607452" y="1791846"/>
                </a:lnTo>
                <a:lnTo>
                  <a:pt x="16607454" y="1791844"/>
                </a:lnTo>
                <a:lnTo>
                  <a:pt x="16607456" y="1791840"/>
                </a:lnTo>
                <a:lnTo>
                  <a:pt x="16607460" y="1791825"/>
                </a:lnTo>
                <a:lnTo>
                  <a:pt x="16607472" y="1791798"/>
                </a:lnTo>
                <a:lnTo>
                  <a:pt x="16607484" y="1791765"/>
                </a:lnTo>
                <a:lnTo>
                  <a:pt x="16607492" y="1791739"/>
                </a:lnTo>
                <a:lnTo>
                  <a:pt x="16607498" y="1791725"/>
                </a:lnTo>
                <a:lnTo>
                  <a:pt x="16607506" y="1791703"/>
                </a:lnTo>
                <a:lnTo>
                  <a:pt x="16607508" y="1791697"/>
                </a:lnTo>
                <a:lnTo>
                  <a:pt x="16607508" y="1791696"/>
                </a:lnTo>
                <a:lnTo>
                  <a:pt x="16607508" y="1791695"/>
                </a:lnTo>
                <a:close/>
                <a:moveTo>
                  <a:pt x="16607512" y="1791681"/>
                </a:moveTo>
                <a:lnTo>
                  <a:pt x="16607512" y="1791684"/>
                </a:lnTo>
                <a:lnTo>
                  <a:pt x="16607512" y="1791685"/>
                </a:lnTo>
                <a:close/>
                <a:moveTo>
                  <a:pt x="16607522" y="1791657"/>
                </a:moveTo>
                <a:lnTo>
                  <a:pt x="16607514" y="1791680"/>
                </a:lnTo>
                <a:lnTo>
                  <a:pt x="16607512" y="1791681"/>
                </a:lnTo>
                <a:close/>
                <a:moveTo>
                  <a:pt x="16607526" y="1791647"/>
                </a:moveTo>
                <a:lnTo>
                  <a:pt x="16607526" y="1791648"/>
                </a:lnTo>
                <a:lnTo>
                  <a:pt x="16607526" y="1791648"/>
                </a:lnTo>
                <a:close/>
                <a:moveTo>
                  <a:pt x="16607528" y="1791640"/>
                </a:moveTo>
                <a:lnTo>
                  <a:pt x="16607528" y="1791643"/>
                </a:lnTo>
                <a:lnTo>
                  <a:pt x="16607526" y="1791647"/>
                </a:lnTo>
                <a:lnTo>
                  <a:pt x="16607528" y="1791645"/>
                </a:lnTo>
                <a:close/>
                <a:moveTo>
                  <a:pt x="16607532" y="1791633"/>
                </a:moveTo>
                <a:lnTo>
                  <a:pt x="16607532" y="1791634"/>
                </a:lnTo>
                <a:lnTo>
                  <a:pt x="16607528" y="1791640"/>
                </a:lnTo>
                <a:close/>
                <a:moveTo>
                  <a:pt x="16607536" y="1791623"/>
                </a:moveTo>
                <a:lnTo>
                  <a:pt x="16607536" y="1791624"/>
                </a:lnTo>
                <a:lnTo>
                  <a:pt x="16607532" y="1791629"/>
                </a:lnTo>
                <a:lnTo>
                  <a:pt x="16607534" y="1791624"/>
                </a:lnTo>
                <a:close/>
                <a:moveTo>
                  <a:pt x="16607536" y="1791620"/>
                </a:moveTo>
                <a:lnTo>
                  <a:pt x="16607534" y="1791624"/>
                </a:lnTo>
                <a:lnTo>
                  <a:pt x="16607532" y="1791632"/>
                </a:lnTo>
                <a:lnTo>
                  <a:pt x="16607532" y="1791629"/>
                </a:lnTo>
                <a:lnTo>
                  <a:pt x="16607532" y="1791629"/>
                </a:lnTo>
                <a:lnTo>
                  <a:pt x="16607532" y="1791633"/>
                </a:lnTo>
                <a:lnTo>
                  <a:pt x="16607528" y="1791645"/>
                </a:lnTo>
                <a:lnTo>
                  <a:pt x="16607526" y="1791648"/>
                </a:lnTo>
                <a:lnTo>
                  <a:pt x="16607526" y="1791648"/>
                </a:lnTo>
                <a:lnTo>
                  <a:pt x="16607522" y="1791657"/>
                </a:lnTo>
                <a:lnTo>
                  <a:pt x="16607510" y="1791688"/>
                </a:lnTo>
                <a:lnTo>
                  <a:pt x="16607512" y="1791687"/>
                </a:lnTo>
                <a:lnTo>
                  <a:pt x="16607510" y="1791689"/>
                </a:lnTo>
                <a:lnTo>
                  <a:pt x="16607508" y="1791693"/>
                </a:lnTo>
                <a:lnTo>
                  <a:pt x="16607510" y="1791690"/>
                </a:lnTo>
                <a:lnTo>
                  <a:pt x="16607512" y="1791687"/>
                </a:lnTo>
                <a:lnTo>
                  <a:pt x="16607512" y="1791685"/>
                </a:lnTo>
                <a:lnTo>
                  <a:pt x="16607512" y="1791684"/>
                </a:lnTo>
                <a:lnTo>
                  <a:pt x="16607514" y="1791680"/>
                </a:lnTo>
                <a:lnTo>
                  <a:pt x="16607524" y="1791653"/>
                </a:lnTo>
                <a:lnTo>
                  <a:pt x="16607522" y="1791657"/>
                </a:lnTo>
                <a:lnTo>
                  <a:pt x="16607524" y="1791650"/>
                </a:lnTo>
                <a:lnTo>
                  <a:pt x="16607526" y="1791648"/>
                </a:lnTo>
                <a:lnTo>
                  <a:pt x="16607526" y="1791648"/>
                </a:lnTo>
                <a:lnTo>
                  <a:pt x="16607526" y="1791648"/>
                </a:lnTo>
                <a:lnTo>
                  <a:pt x="16607528" y="1791643"/>
                </a:lnTo>
                <a:lnTo>
                  <a:pt x="16607532" y="1791634"/>
                </a:lnTo>
                <a:lnTo>
                  <a:pt x="16607532" y="1791629"/>
                </a:lnTo>
                <a:lnTo>
                  <a:pt x="16607536" y="1791624"/>
                </a:lnTo>
                <a:lnTo>
                  <a:pt x="16607536" y="1791623"/>
                </a:lnTo>
                <a:lnTo>
                  <a:pt x="16607536" y="1791623"/>
                </a:lnTo>
                <a:lnTo>
                  <a:pt x="16607536" y="1791622"/>
                </a:lnTo>
                <a:lnTo>
                  <a:pt x="16607536" y="1791621"/>
                </a:lnTo>
                <a:close/>
                <a:moveTo>
                  <a:pt x="16607552" y="1791575"/>
                </a:moveTo>
                <a:lnTo>
                  <a:pt x="16607548" y="1791591"/>
                </a:lnTo>
                <a:lnTo>
                  <a:pt x="16607544" y="1791595"/>
                </a:lnTo>
                <a:lnTo>
                  <a:pt x="16607548" y="1791586"/>
                </a:lnTo>
                <a:close/>
                <a:moveTo>
                  <a:pt x="16607556" y="1791566"/>
                </a:moveTo>
                <a:lnTo>
                  <a:pt x="16607556" y="1791568"/>
                </a:lnTo>
                <a:lnTo>
                  <a:pt x="16607556" y="1791569"/>
                </a:lnTo>
                <a:close/>
                <a:moveTo>
                  <a:pt x="16607556" y="1791564"/>
                </a:moveTo>
                <a:lnTo>
                  <a:pt x="16607556" y="1791565"/>
                </a:lnTo>
                <a:lnTo>
                  <a:pt x="16607556" y="1791566"/>
                </a:lnTo>
                <a:close/>
                <a:moveTo>
                  <a:pt x="16607564" y="1791546"/>
                </a:moveTo>
                <a:lnTo>
                  <a:pt x="16607564" y="1791547"/>
                </a:lnTo>
                <a:lnTo>
                  <a:pt x="16607562" y="1791548"/>
                </a:lnTo>
                <a:close/>
                <a:moveTo>
                  <a:pt x="16607570" y="1791528"/>
                </a:moveTo>
                <a:lnTo>
                  <a:pt x="16607568" y="1791529"/>
                </a:lnTo>
                <a:lnTo>
                  <a:pt x="16607568" y="1791532"/>
                </a:lnTo>
                <a:lnTo>
                  <a:pt x="16607568" y="1791536"/>
                </a:lnTo>
                <a:lnTo>
                  <a:pt x="16607568" y="1791535"/>
                </a:lnTo>
                <a:lnTo>
                  <a:pt x="16607566" y="1791537"/>
                </a:lnTo>
                <a:lnTo>
                  <a:pt x="16607566" y="1791538"/>
                </a:lnTo>
                <a:lnTo>
                  <a:pt x="16607564" y="1791540"/>
                </a:lnTo>
                <a:lnTo>
                  <a:pt x="16607564" y="1791542"/>
                </a:lnTo>
                <a:lnTo>
                  <a:pt x="16607564" y="1791542"/>
                </a:lnTo>
                <a:lnTo>
                  <a:pt x="16607564" y="1791546"/>
                </a:lnTo>
                <a:lnTo>
                  <a:pt x="16607564" y="1791546"/>
                </a:lnTo>
                <a:lnTo>
                  <a:pt x="16607562" y="1791548"/>
                </a:lnTo>
                <a:lnTo>
                  <a:pt x="16607560" y="1791551"/>
                </a:lnTo>
                <a:lnTo>
                  <a:pt x="16607552" y="1791573"/>
                </a:lnTo>
                <a:lnTo>
                  <a:pt x="16607552" y="1791573"/>
                </a:lnTo>
                <a:lnTo>
                  <a:pt x="16607552" y="1791575"/>
                </a:lnTo>
                <a:lnTo>
                  <a:pt x="16607552" y="1791574"/>
                </a:lnTo>
                <a:lnTo>
                  <a:pt x="16607548" y="1791586"/>
                </a:lnTo>
                <a:lnTo>
                  <a:pt x="16607544" y="1791601"/>
                </a:lnTo>
                <a:lnTo>
                  <a:pt x="16607544" y="1791595"/>
                </a:lnTo>
                <a:lnTo>
                  <a:pt x="16607544" y="1791601"/>
                </a:lnTo>
                <a:lnTo>
                  <a:pt x="16607544" y="1791601"/>
                </a:lnTo>
                <a:lnTo>
                  <a:pt x="16607544" y="1791601"/>
                </a:lnTo>
                <a:lnTo>
                  <a:pt x="16607540" y="1791611"/>
                </a:lnTo>
                <a:lnTo>
                  <a:pt x="16607538" y="1791614"/>
                </a:lnTo>
                <a:lnTo>
                  <a:pt x="16607536" y="1791618"/>
                </a:lnTo>
                <a:lnTo>
                  <a:pt x="16607538" y="1791616"/>
                </a:lnTo>
                <a:lnTo>
                  <a:pt x="16607538" y="1791615"/>
                </a:lnTo>
                <a:lnTo>
                  <a:pt x="16607538" y="1791614"/>
                </a:lnTo>
                <a:lnTo>
                  <a:pt x="16607540" y="1791612"/>
                </a:lnTo>
                <a:lnTo>
                  <a:pt x="16607540" y="1791611"/>
                </a:lnTo>
                <a:lnTo>
                  <a:pt x="16607540" y="1791607"/>
                </a:lnTo>
                <a:lnTo>
                  <a:pt x="16607540" y="1791609"/>
                </a:lnTo>
                <a:lnTo>
                  <a:pt x="16607542" y="1791605"/>
                </a:lnTo>
                <a:lnTo>
                  <a:pt x="16607544" y="1791601"/>
                </a:lnTo>
                <a:lnTo>
                  <a:pt x="16607544" y="1791601"/>
                </a:lnTo>
                <a:lnTo>
                  <a:pt x="16607548" y="1791591"/>
                </a:lnTo>
                <a:lnTo>
                  <a:pt x="16607552" y="1791573"/>
                </a:lnTo>
                <a:lnTo>
                  <a:pt x="16607554" y="1791572"/>
                </a:lnTo>
                <a:lnTo>
                  <a:pt x="16607556" y="1791569"/>
                </a:lnTo>
                <a:lnTo>
                  <a:pt x="16607556" y="1791570"/>
                </a:lnTo>
                <a:lnTo>
                  <a:pt x="16607556" y="1791568"/>
                </a:lnTo>
                <a:lnTo>
                  <a:pt x="16607556" y="1791565"/>
                </a:lnTo>
                <a:lnTo>
                  <a:pt x="16607560" y="1791551"/>
                </a:lnTo>
                <a:lnTo>
                  <a:pt x="16607562" y="1791550"/>
                </a:lnTo>
                <a:lnTo>
                  <a:pt x="16607564" y="1791547"/>
                </a:lnTo>
                <a:lnTo>
                  <a:pt x="16607564" y="1791542"/>
                </a:lnTo>
                <a:lnTo>
                  <a:pt x="16607566" y="1791539"/>
                </a:lnTo>
                <a:lnTo>
                  <a:pt x="16607566" y="1791538"/>
                </a:lnTo>
                <a:lnTo>
                  <a:pt x="16607568" y="1791536"/>
                </a:lnTo>
                <a:close/>
                <a:moveTo>
                  <a:pt x="16607572" y="1791518"/>
                </a:moveTo>
                <a:lnTo>
                  <a:pt x="16607570" y="1791527"/>
                </a:lnTo>
                <a:lnTo>
                  <a:pt x="16607572" y="1791526"/>
                </a:lnTo>
                <a:close/>
                <a:moveTo>
                  <a:pt x="16607580" y="1791499"/>
                </a:moveTo>
                <a:lnTo>
                  <a:pt x="16607580" y="1791502"/>
                </a:lnTo>
                <a:lnTo>
                  <a:pt x="16607580" y="1791503"/>
                </a:lnTo>
                <a:close/>
                <a:moveTo>
                  <a:pt x="16607582" y="1791497"/>
                </a:moveTo>
                <a:lnTo>
                  <a:pt x="16607582" y="1791498"/>
                </a:lnTo>
                <a:lnTo>
                  <a:pt x="16607580" y="1791499"/>
                </a:lnTo>
                <a:close/>
                <a:moveTo>
                  <a:pt x="16607584" y="1791493"/>
                </a:moveTo>
                <a:lnTo>
                  <a:pt x="16607584" y="1791494"/>
                </a:lnTo>
                <a:lnTo>
                  <a:pt x="16607582" y="1791497"/>
                </a:lnTo>
                <a:close/>
                <a:moveTo>
                  <a:pt x="16607586" y="1791485"/>
                </a:moveTo>
                <a:lnTo>
                  <a:pt x="16607584" y="1791489"/>
                </a:lnTo>
                <a:lnTo>
                  <a:pt x="16607584" y="1791493"/>
                </a:lnTo>
                <a:lnTo>
                  <a:pt x="16607584" y="1791491"/>
                </a:lnTo>
                <a:close/>
                <a:moveTo>
                  <a:pt x="16607588" y="1791481"/>
                </a:moveTo>
                <a:lnTo>
                  <a:pt x="16607586" y="1791485"/>
                </a:lnTo>
                <a:lnTo>
                  <a:pt x="16607588" y="1791482"/>
                </a:lnTo>
                <a:close/>
                <a:moveTo>
                  <a:pt x="16607590" y="1791472"/>
                </a:moveTo>
                <a:lnTo>
                  <a:pt x="16607592" y="1791472"/>
                </a:lnTo>
                <a:lnTo>
                  <a:pt x="16607590" y="1791473"/>
                </a:lnTo>
                <a:close/>
                <a:moveTo>
                  <a:pt x="16607592" y="1791470"/>
                </a:moveTo>
                <a:lnTo>
                  <a:pt x="16607590" y="1791472"/>
                </a:lnTo>
                <a:lnTo>
                  <a:pt x="16607588" y="1791475"/>
                </a:lnTo>
                <a:lnTo>
                  <a:pt x="16607588" y="1791479"/>
                </a:lnTo>
                <a:lnTo>
                  <a:pt x="16607588" y="1791482"/>
                </a:lnTo>
                <a:lnTo>
                  <a:pt x="16607584" y="1791491"/>
                </a:lnTo>
                <a:lnTo>
                  <a:pt x="16607576" y="1791510"/>
                </a:lnTo>
                <a:lnTo>
                  <a:pt x="16607574" y="1791516"/>
                </a:lnTo>
                <a:lnTo>
                  <a:pt x="16607576" y="1791514"/>
                </a:lnTo>
                <a:lnTo>
                  <a:pt x="16607576" y="1791510"/>
                </a:lnTo>
                <a:lnTo>
                  <a:pt x="16607576" y="1791509"/>
                </a:lnTo>
                <a:lnTo>
                  <a:pt x="16607580" y="1791503"/>
                </a:lnTo>
                <a:lnTo>
                  <a:pt x="16607580" y="1791504"/>
                </a:lnTo>
                <a:lnTo>
                  <a:pt x="16607580" y="1791502"/>
                </a:lnTo>
                <a:lnTo>
                  <a:pt x="16607582" y="1791498"/>
                </a:lnTo>
                <a:lnTo>
                  <a:pt x="16607584" y="1791494"/>
                </a:lnTo>
                <a:lnTo>
                  <a:pt x="16607584" y="1791489"/>
                </a:lnTo>
                <a:lnTo>
                  <a:pt x="16607592" y="1791472"/>
                </a:lnTo>
                <a:close/>
                <a:moveTo>
                  <a:pt x="16607594" y="1791463"/>
                </a:moveTo>
                <a:lnTo>
                  <a:pt x="16607594" y="1791464"/>
                </a:lnTo>
                <a:lnTo>
                  <a:pt x="16607592" y="1791465"/>
                </a:lnTo>
                <a:close/>
                <a:moveTo>
                  <a:pt x="16607596" y="1791461"/>
                </a:moveTo>
                <a:lnTo>
                  <a:pt x="16607594" y="1791463"/>
                </a:lnTo>
                <a:lnTo>
                  <a:pt x="16607594" y="1791462"/>
                </a:lnTo>
                <a:close/>
                <a:moveTo>
                  <a:pt x="16607600" y="1791444"/>
                </a:moveTo>
                <a:lnTo>
                  <a:pt x="16607600" y="1791445"/>
                </a:lnTo>
                <a:lnTo>
                  <a:pt x="16607600" y="1791448"/>
                </a:lnTo>
                <a:lnTo>
                  <a:pt x="16607598" y="1791452"/>
                </a:lnTo>
                <a:lnTo>
                  <a:pt x="16607598" y="1791452"/>
                </a:lnTo>
                <a:lnTo>
                  <a:pt x="16607596" y="1791455"/>
                </a:lnTo>
                <a:lnTo>
                  <a:pt x="16607596" y="1791457"/>
                </a:lnTo>
                <a:lnTo>
                  <a:pt x="16607596" y="1791460"/>
                </a:lnTo>
                <a:lnTo>
                  <a:pt x="16607594" y="1791462"/>
                </a:lnTo>
                <a:lnTo>
                  <a:pt x="16607592" y="1791465"/>
                </a:lnTo>
                <a:lnTo>
                  <a:pt x="16607592" y="1791467"/>
                </a:lnTo>
                <a:lnTo>
                  <a:pt x="16607592" y="1791469"/>
                </a:lnTo>
                <a:lnTo>
                  <a:pt x="16607592" y="1791467"/>
                </a:lnTo>
                <a:lnTo>
                  <a:pt x="16607592" y="1791467"/>
                </a:lnTo>
                <a:lnTo>
                  <a:pt x="16607592" y="1791466"/>
                </a:lnTo>
                <a:lnTo>
                  <a:pt x="16607594" y="1791464"/>
                </a:lnTo>
                <a:lnTo>
                  <a:pt x="16607596" y="1791461"/>
                </a:lnTo>
                <a:lnTo>
                  <a:pt x="16607596" y="1791460"/>
                </a:lnTo>
                <a:lnTo>
                  <a:pt x="16607596" y="1791458"/>
                </a:lnTo>
                <a:lnTo>
                  <a:pt x="16607596" y="1791457"/>
                </a:lnTo>
                <a:lnTo>
                  <a:pt x="16607596" y="1791457"/>
                </a:lnTo>
                <a:lnTo>
                  <a:pt x="16607596" y="1791456"/>
                </a:lnTo>
                <a:lnTo>
                  <a:pt x="16607596" y="1791455"/>
                </a:lnTo>
                <a:lnTo>
                  <a:pt x="16607598" y="1791454"/>
                </a:lnTo>
                <a:lnTo>
                  <a:pt x="16607598" y="1791452"/>
                </a:lnTo>
                <a:lnTo>
                  <a:pt x="16607600" y="1791450"/>
                </a:lnTo>
                <a:lnTo>
                  <a:pt x="16607600" y="1791448"/>
                </a:lnTo>
                <a:lnTo>
                  <a:pt x="16607600" y="1791446"/>
                </a:lnTo>
                <a:close/>
                <a:moveTo>
                  <a:pt x="16607604" y="1791434"/>
                </a:moveTo>
                <a:lnTo>
                  <a:pt x="16607604" y="1791435"/>
                </a:lnTo>
                <a:lnTo>
                  <a:pt x="16607604" y="1791436"/>
                </a:lnTo>
                <a:close/>
                <a:moveTo>
                  <a:pt x="16607608" y="1791426"/>
                </a:moveTo>
                <a:lnTo>
                  <a:pt x="16607608" y="1791428"/>
                </a:lnTo>
                <a:lnTo>
                  <a:pt x="16607608" y="1791427"/>
                </a:lnTo>
                <a:close/>
                <a:moveTo>
                  <a:pt x="16607608" y="1791422"/>
                </a:moveTo>
                <a:lnTo>
                  <a:pt x="16607608" y="1791424"/>
                </a:lnTo>
                <a:lnTo>
                  <a:pt x="16607608" y="1791427"/>
                </a:lnTo>
                <a:lnTo>
                  <a:pt x="16607606" y="1791430"/>
                </a:lnTo>
                <a:lnTo>
                  <a:pt x="16607608" y="1791430"/>
                </a:lnTo>
                <a:lnTo>
                  <a:pt x="16607608" y="1791429"/>
                </a:lnTo>
                <a:lnTo>
                  <a:pt x="16607608" y="1791426"/>
                </a:lnTo>
                <a:lnTo>
                  <a:pt x="16607608" y="1791425"/>
                </a:lnTo>
                <a:lnTo>
                  <a:pt x="16607608" y="1791424"/>
                </a:lnTo>
                <a:lnTo>
                  <a:pt x="16607608" y="1791423"/>
                </a:lnTo>
                <a:close/>
                <a:moveTo>
                  <a:pt x="16607616" y="1791404"/>
                </a:moveTo>
                <a:lnTo>
                  <a:pt x="16607616" y="1791405"/>
                </a:lnTo>
                <a:lnTo>
                  <a:pt x="16607616" y="1791405"/>
                </a:lnTo>
                <a:close/>
                <a:moveTo>
                  <a:pt x="16607620" y="1791395"/>
                </a:moveTo>
                <a:lnTo>
                  <a:pt x="16607616" y="1791401"/>
                </a:lnTo>
                <a:lnTo>
                  <a:pt x="16607618" y="1791396"/>
                </a:lnTo>
                <a:close/>
                <a:moveTo>
                  <a:pt x="16607628" y="1791371"/>
                </a:moveTo>
                <a:lnTo>
                  <a:pt x="16607628" y="1791372"/>
                </a:lnTo>
                <a:lnTo>
                  <a:pt x="16607624" y="1791383"/>
                </a:lnTo>
                <a:lnTo>
                  <a:pt x="16607620" y="1791392"/>
                </a:lnTo>
                <a:lnTo>
                  <a:pt x="16607620" y="1791394"/>
                </a:lnTo>
                <a:lnTo>
                  <a:pt x="16607618" y="1791396"/>
                </a:lnTo>
                <a:lnTo>
                  <a:pt x="16607616" y="1791405"/>
                </a:lnTo>
                <a:lnTo>
                  <a:pt x="16607612" y="1791410"/>
                </a:lnTo>
                <a:lnTo>
                  <a:pt x="16607612" y="1791416"/>
                </a:lnTo>
                <a:lnTo>
                  <a:pt x="16607612" y="1791414"/>
                </a:lnTo>
                <a:lnTo>
                  <a:pt x="16607612" y="1791410"/>
                </a:lnTo>
                <a:lnTo>
                  <a:pt x="16607614" y="1791409"/>
                </a:lnTo>
                <a:lnTo>
                  <a:pt x="16607616" y="1791405"/>
                </a:lnTo>
                <a:lnTo>
                  <a:pt x="16607616" y="1791402"/>
                </a:lnTo>
                <a:lnTo>
                  <a:pt x="16607616" y="1791404"/>
                </a:lnTo>
                <a:lnTo>
                  <a:pt x="16607616" y="1791401"/>
                </a:lnTo>
                <a:lnTo>
                  <a:pt x="16607620" y="1791392"/>
                </a:lnTo>
                <a:lnTo>
                  <a:pt x="16607624" y="1791382"/>
                </a:lnTo>
                <a:lnTo>
                  <a:pt x="16607626" y="1791377"/>
                </a:lnTo>
                <a:lnTo>
                  <a:pt x="16607626" y="1791377"/>
                </a:lnTo>
                <a:lnTo>
                  <a:pt x="16607628" y="1791374"/>
                </a:lnTo>
                <a:lnTo>
                  <a:pt x="16607626" y="1791377"/>
                </a:lnTo>
                <a:lnTo>
                  <a:pt x="16607628" y="1791373"/>
                </a:lnTo>
                <a:close/>
                <a:moveTo>
                  <a:pt x="8934346" y="1790838"/>
                </a:moveTo>
                <a:lnTo>
                  <a:pt x="8934346" y="1790839"/>
                </a:lnTo>
                <a:lnTo>
                  <a:pt x="8941865" y="1792034"/>
                </a:lnTo>
                <a:lnTo>
                  <a:pt x="8942839" y="1792190"/>
                </a:lnTo>
                <a:lnTo>
                  <a:pt x="8943745" y="1792334"/>
                </a:lnTo>
                <a:lnTo>
                  <a:pt x="8955287" y="1794173"/>
                </a:lnTo>
                <a:cubicBezTo>
                  <a:pt x="8959433" y="1794833"/>
                  <a:pt x="8967349" y="1796096"/>
                  <a:pt x="8990393" y="1799770"/>
                </a:cubicBezTo>
                <a:lnTo>
                  <a:pt x="9067239" y="1812018"/>
                </a:lnTo>
                <a:lnTo>
                  <a:pt x="9067239" y="1812016"/>
                </a:lnTo>
                <a:lnTo>
                  <a:pt x="8990393" y="1799769"/>
                </a:lnTo>
                <a:cubicBezTo>
                  <a:pt x="8967349" y="1796095"/>
                  <a:pt x="8959433" y="1794832"/>
                  <a:pt x="8955287" y="1794171"/>
                </a:cubicBezTo>
                <a:lnTo>
                  <a:pt x="8943745" y="1792334"/>
                </a:lnTo>
                <a:lnTo>
                  <a:pt x="8942836" y="1792189"/>
                </a:lnTo>
                <a:lnTo>
                  <a:pt x="8941865" y="1792034"/>
                </a:lnTo>
                <a:close/>
                <a:moveTo>
                  <a:pt x="16608708" y="1788426"/>
                </a:moveTo>
                <a:lnTo>
                  <a:pt x="16608308" y="1789522"/>
                </a:lnTo>
                <a:lnTo>
                  <a:pt x="16607784" y="1790949"/>
                </a:lnTo>
                <a:lnTo>
                  <a:pt x="16607918" y="1790579"/>
                </a:lnTo>
                <a:close/>
                <a:moveTo>
                  <a:pt x="13046524" y="1785853"/>
                </a:moveTo>
                <a:cubicBezTo>
                  <a:pt x="13033632" y="1798809"/>
                  <a:pt x="13028766" y="1809292"/>
                  <a:pt x="13027276" y="1817498"/>
                </a:cubicBezTo>
                <a:lnTo>
                  <a:pt x="13027276" y="1817500"/>
                </a:lnTo>
                <a:lnTo>
                  <a:pt x="13046524" y="1785854"/>
                </a:lnTo>
                <a:lnTo>
                  <a:pt x="13046526" y="1785854"/>
                </a:lnTo>
                <a:lnTo>
                  <a:pt x="13061896" y="1788305"/>
                </a:lnTo>
                <a:lnTo>
                  <a:pt x="13069580" y="1789528"/>
                </a:lnTo>
                <a:lnTo>
                  <a:pt x="13077264" y="1790753"/>
                </a:lnTo>
                <a:lnTo>
                  <a:pt x="13077264" y="1790753"/>
                </a:lnTo>
                <a:lnTo>
                  <a:pt x="13069580" y="1789528"/>
                </a:lnTo>
                <a:lnTo>
                  <a:pt x="13061896" y="1788305"/>
                </a:lnTo>
                <a:cubicBezTo>
                  <a:pt x="13061896" y="1788305"/>
                  <a:pt x="13046526" y="1785854"/>
                  <a:pt x="13046526" y="1785854"/>
                </a:cubicBezTo>
                <a:lnTo>
                  <a:pt x="13046526" y="1785853"/>
                </a:lnTo>
                <a:close/>
                <a:moveTo>
                  <a:pt x="5350668" y="1785853"/>
                </a:moveTo>
                <a:cubicBezTo>
                  <a:pt x="5324882" y="1811766"/>
                  <a:pt x="5331202" y="1827785"/>
                  <a:pt x="5332440" y="1835487"/>
                </a:cubicBezTo>
                <a:lnTo>
                  <a:pt x="5325858" y="1840990"/>
                </a:lnTo>
                <a:lnTo>
                  <a:pt x="5325940" y="1841001"/>
                </a:lnTo>
                <a:cubicBezTo>
                  <a:pt x="5339076" y="1841220"/>
                  <a:pt x="5328542" y="1833911"/>
                  <a:pt x="5331520" y="1817498"/>
                </a:cubicBezTo>
                <a:lnTo>
                  <a:pt x="5350756" y="1785868"/>
                </a:lnTo>
                <a:close/>
                <a:moveTo>
                  <a:pt x="16609760" y="1785569"/>
                </a:moveTo>
                <a:lnTo>
                  <a:pt x="16609750" y="1785595"/>
                </a:lnTo>
                <a:lnTo>
                  <a:pt x="16608708" y="1788426"/>
                </a:lnTo>
                <a:lnTo>
                  <a:pt x="16609628" y="1785920"/>
                </a:lnTo>
                <a:close/>
                <a:moveTo>
                  <a:pt x="16609804" y="1785449"/>
                </a:moveTo>
                <a:lnTo>
                  <a:pt x="16609790" y="1785485"/>
                </a:lnTo>
                <a:lnTo>
                  <a:pt x="16609760" y="1785569"/>
                </a:lnTo>
                <a:close/>
                <a:moveTo>
                  <a:pt x="16609804" y="1785442"/>
                </a:moveTo>
                <a:lnTo>
                  <a:pt x="16609804" y="1785444"/>
                </a:lnTo>
                <a:lnTo>
                  <a:pt x="16609804" y="1785449"/>
                </a:lnTo>
                <a:close/>
                <a:moveTo>
                  <a:pt x="16609808" y="1785431"/>
                </a:moveTo>
                <a:lnTo>
                  <a:pt x="16609808" y="1785435"/>
                </a:lnTo>
                <a:lnTo>
                  <a:pt x="16609808" y="1785437"/>
                </a:lnTo>
                <a:close/>
                <a:moveTo>
                  <a:pt x="16609816" y="1785414"/>
                </a:moveTo>
                <a:lnTo>
                  <a:pt x="16609814" y="1785418"/>
                </a:lnTo>
                <a:lnTo>
                  <a:pt x="16609814" y="1785416"/>
                </a:lnTo>
                <a:close/>
                <a:moveTo>
                  <a:pt x="16609822" y="1785395"/>
                </a:moveTo>
                <a:lnTo>
                  <a:pt x="16609820" y="1785400"/>
                </a:lnTo>
                <a:lnTo>
                  <a:pt x="16609816" y="1785414"/>
                </a:lnTo>
                <a:lnTo>
                  <a:pt x="16609820" y="1785401"/>
                </a:lnTo>
                <a:close/>
                <a:moveTo>
                  <a:pt x="16609824" y="1785391"/>
                </a:moveTo>
                <a:lnTo>
                  <a:pt x="16609824" y="1785394"/>
                </a:lnTo>
                <a:lnTo>
                  <a:pt x="16609822" y="1785395"/>
                </a:lnTo>
                <a:close/>
                <a:moveTo>
                  <a:pt x="16609826" y="1785385"/>
                </a:moveTo>
                <a:lnTo>
                  <a:pt x="16609826" y="1785386"/>
                </a:lnTo>
                <a:lnTo>
                  <a:pt x="16609824" y="1785391"/>
                </a:lnTo>
                <a:close/>
                <a:moveTo>
                  <a:pt x="16609828" y="1785377"/>
                </a:moveTo>
                <a:lnTo>
                  <a:pt x="16609828" y="1785384"/>
                </a:lnTo>
                <a:lnTo>
                  <a:pt x="16609826" y="1785385"/>
                </a:lnTo>
                <a:close/>
                <a:moveTo>
                  <a:pt x="16609832" y="1785366"/>
                </a:moveTo>
                <a:lnTo>
                  <a:pt x="16609830" y="1785375"/>
                </a:lnTo>
                <a:lnTo>
                  <a:pt x="16609828" y="1785377"/>
                </a:lnTo>
                <a:close/>
                <a:moveTo>
                  <a:pt x="16609960" y="1785019"/>
                </a:moveTo>
                <a:lnTo>
                  <a:pt x="16609832" y="1785366"/>
                </a:lnTo>
                <a:lnTo>
                  <a:pt x="16609960" y="1785020"/>
                </a:lnTo>
                <a:close/>
                <a:moveTo>
                  <a:pt x="16609964" y="1785013"/>
                </a:moveTo>
                <a:lnTo>
                  <a:pt x="16609964" y="1785014"/>
                </a:lnTo>
                <a:lnTo>
                  <a:pt x="16609962" y="1785017"/>
                </a:lnTo>
                <a:close/>
                <a:moveTo>
                  <a:pt x="16609964" y="1785010"/>
                </a:moveTo>
                <a:lnTo>
                  <a:pt x="16609960" y="1785020"/>
                </a:lnTo>
                <a:lnTo>
                  <a:pt x="16609820" y="1785401"/>
                </a:lnTo>
                <a:lnTo>
                  <a:pt x="16609814" y="1785416"/>
                </a:lnTo>
                <a:lnTo>
                  <a:pt x="16609812" y="1785423"/>
                </a:lnTo>
                <a:lnTo>
                  <a:pt x="16609812" y="1785424"/>
                </a:lnTo>
                <a:lnTo>
                  <a:pt x="16609808" y="1785431"/>
                </a:lnTo>
                <a:lnTo>
                  <a:pt x="16609810" y="1785428"/>
                </a:lnTo>
                <a:lnTo>
                  <a:pt x="16609628" y="1785920"/>
                </a:lnTo>
                <a:lnTo>
                  <a:pt x="16607918" y="1790579"/>
                </a:lnTo>
                <a:lnTo>
                  <a:pt x="16607660" y="1791279"/>
                </a:lnTo>
                <a:lnTo>
                  <a:pt x="16607784" y="1790949"/>
                </a:lnTo>
                <a:lnTo>
                  <a:pt x="16607652" y="1791306"/>
                </a:lnTo>
                <a:lnTo>
                  <a:pt x="16607652" y="1791307"/>
                </a:lnTo>
                <a:lnTo>
                  <a:pt x="16607650" y="1791311"/>
                </a:lnTo>
                <a:lnTo>
                  <a:pt x="16607628" y="1791369"/>
                </a:lnTo>
                <a:lnTo>
                  <a:pt x="16607628" y="1791371"/>
                </a:lnTo>
                <a:lnTo>
                  <a:pt x="16607628" y="1791370"/>
                </a:lnTo>
                <a:lnTo>
                  <a:pt x="16607650" y="1791311"/>
                </a:lnTo>
                <a:lnTo>
                  <a:pt x="16607652" y="1791306"/>
                </a:lnTo>
                <a:lnTo>
                  <a:pt x="16608308" y="1789522"/>
                </a:lnTo>
                <a:lnTo>
                  <a:pt x="16609750" y="1785595"/>
                </a:lnTo>
                <a:lnTo>
                  <a:pt x="16609790" y="1785485"/>
                </a:lnTo>
                <a:lnTo>
                  <a:pt x="16609804" y="1785444"/>
                </a:lnTo>
                <a:lnTo>
                  <a:pt x="16609806" y="1785440"/>
                </a:lnTo>
                <a:lnTo>
                  <a:pt x="16609808" y="1785438"/>
                </a:lnTo>
                <a:lnTo>
                  <a:pt x="16609808" y="1785435"/>
                </a:lnTo>
                <a:lnTo>
                  <a:pt x="16609812" y="1785424"/>
                </a:lnTo>
                <a:lnTo>
                  <a:pt x="16609820" y="1785400"/>
                </a:lnTo>
                <a:lnTo>
                  <a:pt x="16609824" y="1785394"/>
                </a:lnTo>
                <a:lnTo>
                  <a:pt x="16609826" y="1785386"/>
                </a:lnTo>
                <a:lnTo>
                  <a:pt x="16609828" y="1785384"/>
                </a:lnTo>
                <a:lnTo>
                  <a:pt x="16609830" y="1785375"/>
                </a:lnTo>
                <a:lnTo>
                  <a:pt x="16609960" y="1785019"/>
                </a:lnTo>
                <a:lnTo>
                  <a:pt x="16609962" y="1785018"/>
                </a:lnTo>
                <a:lnTo>
                  <a:pt x="16609964" y="1785014"/>
                </a:lnTo>
                <a:lnTo>
                  <a:pt x="16609964" y="1785011"/>
                </a:lnTo>
                <a:lnTo>
                  <a:pt x="16609964" y="1785013"/>
                </a:lnTo>
                <a:close/>
                <a:moveTo>
                  <a:pt x="16609996" y="1784920"/>
                </a:moveTo>
                <a:lnTo>
                  <a:pt x="16609996" y="1784921"/>
                </a:lnTo>
                <a:lnTo>
                  <a:pt x="16609992" y="1784933"/>
                </a:lnTo>
                <a:lnTo>
                  <a:pt x="16609994" y="1784928"/>
                </a:lnTo>
                <a:close/>
                <a:moveTo>
                  <a:pt x="16610004" y="1784905"/>
                </a:moveTo>
                <a:lnTo>
                  <a:pt x="16610002" y="1784907"/>
                </a:lnTo>
                <a:lnTo>
                  <a:pt x="16610000" y="1784909"/>
                </a:lnTo>
                <a:close/>
                <a:moveTo>
                  <a:pt x="16610012" y="1784881"/>
                </a:moveTo>
                <a:lnTo>
                  <a:pt x="16610012" y="1784882"/>
                </a:lnTo>
                <a:lnTo>
                  <a:pt x="16610012" y="1784883"/>
                </a:lnTo>
                <a:close/>
                <a:moveTo>
                  <a:pt x="16610012" y="1784879"/>
                </a:moveTo>
                <a:lnTo>
                  <a:pt x="16610012" y="1784879"/>
                </a:lnTo>
                <a:lnTo>
                  <a:pt x="16610012" y="1784881"/>
                </a:lnTo>
                <a:close/>
                <a:moveTo>
                  <a:pt x="16610028" y="1784838"/>
                </a:moveTo>
                <a:lnTo>
                  <a:pt x="16610024" y="1784845"/>
                </a:lnTo>
                <a:lnTo>
                  <a:pt x="16610018" y="1784864"/>
                </a:lnTo>
                <a:close/>
                <a:moveTo>
                  <a:pt x="16610036" y="1784818"/>
                </a:moveTo>
                <a:lnTo>
                  <a:pt x="16610034" y="1784823"/>
                </a:lnTo>
                <a:lnTo>
                  <a:pt x="16610030" y="1784834"/>
                </a:lnTo>
                <a:close/>
                <a:moveTo>
                  <a:pt x="16610040" y="1784804"/>
                </a:moveTo>
                <a:lnTo>
                  <a:pt x="16610040" y="1784805"/>
                </a:lnTo>
                <a:lnTo>
                  <a:pt x="16610036" y="1784818"/>
                </a:lnTo>
                <a:close/>
                <a:moveTo>
                  <a:pt x="16610052" y="1784771"/>
                </a:moveTo>
                <a:lnTo>
                  <a:pt x="16610050" y="1784776"/>
                </a:lnTo>
                <a:lnTo>
                  <a:pt x="16610048" y="1784784"/>
                </a:lnTo>
                <a:lnTo>
                  <a:pt x="16610044" y="1784795"/>
                </a:lnTo>
                <a:lnTo>
                  <a:pt x="16610044" y="1784796"/>
                </a:lnTo>
                <a:lnTo>
                  <a:pt x="16610042" y="1784797"/>
                </a:lnTo>
                <a:lnTo>
                  <a:pt x="16610040" y="1784803"/>
                </a:lnTo>
                <a:lnTo>
                  <a:pt x="16610028" y="1784838"/>
                </a:lnTo>
                <a:lnTo>
                  <a:pt x="16610010" y="1784884"/>
                </a:lnTo>
                <a:lnTo>
                  <a:pt x="16610000" y="1784915"/>
                </a:lnTo>
                <a:lnTo>
                  <a:pt x="16609994" y="1784928"/>
                </a:lnTo>
                <a:lnTo>
                  <a:pt x="16609992" y="1784936"/>
                </a:lnTo>
                <a:lnTo>
                  <a:pt x="16609990" y="1784939"/>
                </a:lnTo>
                <a:lnTo>
                  <a:pt x="16609988" y="1784944"/>
                </a:lnTo>
                <a:lnTo>
                  <a:pt x="16609986" y="1784949"/>
                </a:lnTo>
                <a:lnTo>
                  <a:pt x="16609984" y="1784953"/>
                </a:lnTo>
                <a:lnTo>
                  <a:pt x="16609984" y="1784952"/>
                </a:lnTo>
                <a:lnTo>
                  <a:pt x="16609968" y="1785000"/>
                </a:lnTo>
                <a:lnTo>
                  <a:pt x="16609984" y="1784953"/>
                </a:lnTo>
                <a:lnTo>
                  <a:pt x="16609984" y="1784954"/>
                </a:lnTo>
                <a:lnTo>
                  <a:pt x="16609990" y="1784943"/>
                </a:lnTo>
                <a:lnTo>
                  <a:pt x="16609988" y="1784947"/>
                </a:lnTo>
                <a:lnTo>
                  <a:pt x="16609988" y="1784944"/>
                </a:lnTo>
                <a:lnTo>
                  <a:pt x="16609990" y="1784941"/>
                </a:lnTo>
                <a:lnTo>
                  <a:pt x="16609990" y="1784940"/>
                </a:lnTo>
                <a:lnTo>
                  <a:pt x="16609990" y="1784939"/>
                </a:lnTo>
                <a:lnTo>
                  <a:pt x="16609992" y="1784938"/>
                </a:lnTo>
                <a:lnTo>
                  <a:pt x="16609992" y="1784937"/>
                </a:lnTo>
                <a:lnTo>
                  <a:pt x="16609992" y="1784936"/>
                </a:lnTo>
                <a:lnTo>
                  <a:pt x="16609992" y="1784933"/>
                </a:lnTo>
                <a:lnTo>
                  <a:pt x="16609992" y="1784936"/>
                </a:lnTo>
                <a:lnTo>
                  <a:pt x="16609996" y="1784921"/>
                </a:lnTo>
                <a:lnTo>
                  <a:pt x="16609998" y="1784918"/>
                </a:lnTo>
                <a:lnTo>
                  <a:pt x="16610000" y="1784915"/>
                </a:lnTo>
                <a:lnTo>
                  <a:pt x="16610000" y="1784909"/>
                </a:lnTo>
                <a:lnTo>
                  <a:pt x="16610000" y="1784913"/>
                </a:lnTo>
                <a:lnTo>
                  <a:pt x="16610002" y="1784907"/>
                </a:lnTo>
                <a:lnTo>
                  <a:pt x="16610008" y="1784891"/>
                </a:lnTo>
                <a:lnTo>
                  <a:pt x="16610004" y="1784905"/>
                </a:lnTo>
                <a:lnTo>
                  <a:pt x="16610008" y="1784888"/>
                </a:lnTo>
                <a:lnTo>
                  <a:pt x="16610010" y="1784884"/>
                </a:lnTo>
                <a:lnTo>
                  <a:pt x="16610012" y="1784883"/>
                </a:lnTo>
                <a:lnTo>
                  <a:pt x="16610010" y="1784887"/>
                </a:lnTo>
                <a:lnTo>
                  <a:pt x="16610012" y="1784882"/>
                </a:lnTo>
                <a:lnTo>
                  <a:pt x="16610012" y="1784879"/>
                </a:lnTo>
                <a:lnTo>
                  <a:pt x="16610016" y="1784872"/>
                </a:lnTo>
                <a:lnTo>
                  <a:pt x="16610012" y="1784879"/>
                </a:lnTo>
                <a:lnTo>
                  <a:pt x="16610016" y="1784869"/>
                </a:lnTo>
                <a:lnTo>
                  <a:pt x="16610024" y="1784845"/>
                </a:lnTo>
                <a:lnTo>
                  <a:pt x="16610030" y="1784834"/>
                </a:lnTo>
                <a:lnTo>
                  <a:pt x="16610028" y="1784837"/>
                </a:lnTo>
                <a:lnTo>
                  <a:pt x="16610034" y="1784823"/>
                </a:lnTo>
                <a:lnTo>
                  <a:pt x="16610040" y="1784805"/>
                </a:lnTo>
                <a:lnTo>
                  <a:pt x="16610040" y="1784801"/>
                </a:lnTo>
                <a:lnTo>
                  <a:pt x="16610040" y="1784804"/>
                </a:lnTo>
                <a:lnTo>
                  <a:pt x="16610040" y="1784803"/>
                </a:lnTo>
                <a:lnTo>
                  <a:pt x="16610042" y="1784798"/>
                </a:lnTo>
                <a:lnTo>
                  <a:pt x="16610044" y="1784796"/>
                </a:lnTo>
                <a:lnTo>
                  <a:pt x="16610048" y="1784782"/>
                </a:lnTo>
                <a:lnTo>
                  <a:pt x="16610050" y="1784777"/>
                </a:lnTo>
                <a:lnTo>
                  <a:pt x="16610050" y="1784776"/>
                </a:lnTo>
                <a:lnTo>
                  <a:pt x="16610052" y="1784772"/>
                </a:lnTo>
                <a:close/>
                <a:moveTo>
                  <a:pt x="16610056" y="1784760"/>
                </a:moveTo>
                <a:lnTo>
                  <a:pt x="16610056" y="1784762"/>
                </a:lnTo>
                <a:lnTo>
                  <a:pt x="16610054" y="1784766"/>
                </a:lnTo>
                <a:lnTo>
                  <a:pt x="16610052" y="1784769"/>
                </a:lnTo>
                <a:lnTo>
                  <a:pt x="16610054" y="1784767"/>
                </a:lnTo>
                <a:lnTo>
                  <a:pt x="16610054" y="1784766"/>
                </a:lnTo>
                <a:lnTo>
                  <a:pt x="16610056" y="1784763"/>
                </a:lnTo>
                <a:lnTo>
                  <a:pt x="16610056" y="1784764"/>
                </a:lnTo>
                <a:lnTo>
                  <a:pt x="16610056" y="1784762"/>
                </a:lnTo>
                <a:lnTo>
                  <a:pt x="16610056" y="1784763"/>
                </a:lnTo>
                <a:lnTo>
                  <a:pt x="16610056" y="1784762"/>
                </a:lnTo>
                <a:lnTo>
                  <a:pt x="16610056" y="1784761"/>
                </a:lnTo>
                <a:close/>
                <a:moveTo>
                  <a:pt x="16610064" y="1784739"/>
                </a:moveTo>
                <a:lnTo>
                  <a:pt x="16610062" y="1784743"/>
                </a:lnTo>
                <a:lnTo>
                  <a:pt x="16610060" y="1784747"/>
                </a:lnTo>
                <a:lnTo>
                  <a:pt x="16610060" y="1784745"/>
                </a:lnTo>
                <a:lnTo>
                  <a:pt x="16610060" y="1784748"/>
                </a:lnTo>
                <a:lnTo>
                  <a:pt x="16610060" y="1784748"/>
                </a:lnTo>
                <a:lnTo>
                  <a:pt x="16610060" y="1784750"/>
                </a:lnTo>
                <a:lnTo>
                  <a:pt x="16610058" y="1784753"/>
                </a:lnTo>
                <a:lnTo>
                  <a:pt x="16610058" y="1784754"/>
                </a:lnTo>
                <a:lnTo>
                  <a:pt x="16610056" y="1784757"/>
                </a:lnTo>
                <a:lnTo>
                  <a:pt x="16610056" y="1784759"/>
                </a:lnTo>
                <a:lnTo>
                  <a:pt x="16610056" y="1784758"/>
                </a:lnTo>
                <a:lnTo>
                  <a:pt x="16610058" y="1784757"/>
                </a:lnTo>
                <a:lnTo>
                  <a:pt x="16610056" y="1784757"/>
                </a:lnTo>
                <a:lnTo>
                  <a:pt x="16610058" y="1784756"/>
                </a:lnTo>
                <a:lnTo>
                  <a:pt x="16610058" y="1784754"/>
                </a:lnTo>
                <a:lnTo>
                  <a:pt x="16610060" y="1784752"/>
                </a:lnTo>
                <a:lnTo>
                  <a:pt x="16610060" y="1784750"/>
                </a:lnTo>
                <a:lnTo>
                  <a:pt x="16610060" y="1784750"/>
                </a:lnTo>
                <a:lnTo>
                  <a:pt x="16610060" y="1784749"/>
                </a:lnTo>
                <a:lnTo>
                  <a:pt x="16610060" y="1784748"/>
                </a:lnTo>
                <a:lnTo>
                  <a:pt x="16610060" y="1784748"/>
                </a:lnTo>
                <a:lnTo>
                  <a:pt x="16610060" y="1784747"/>
                </a:lnTo>
                <a:close/>
                <a:moveTo>
                  <a:pt x="16610066" y="1784734"/>
                </a:moveTo>
                <a:lnTo>
                  <a:pt x="16610064" y="1784735"/>
                </a:lnTo>
                <a:lnTo>
                  <a:pt x="16610064" y="1784739"/>
                </a:lnTo>
                <a:lnTo>
                  <a:pt x="16610064" y="1784736"/>
                </a:lnTo>
                <a:lnTo>
                  <a:pt x="16610066" y="1784735"/>
                </a:lnTo>
                <a:close/>
                <a:moveTo>
                  <a:pt x="16610068" y="1784731"/>
                </a:moveTo>
                <a:lnTo>
                  <a:pt x="16610066" y="1784732"/>
                </a:lnTo>
                <a:lnTo>
                  <a:pt x="16610066" y="1784733"/>
                </a:lnTo>
                <a:close/>
                <a:moveTo>
                  <a:pt x="16610068" y="1784729"/>
                </a:moveTo>
                <a:lnTo>
                  <a:pt x="16610068" y="1784730"/>
                </a:lnTo>
                <a:lnTo>
                  <a:pt x="16610068" y="1784730"/>
                </a:lnTo>
                <a:close/>
                <a:moveTo>
                  <a:pt x="16610070" y="1784723"/>
                </a:moveTo>
                <a:lnTo>
                  <a:pt x="16610068" y="1784724"/>
                </a:lnTo>
                <a:lnTo>
                  <a:pt x="16610068" y="1784728"/>
                </a:lnTo>
                <a:lnTo>
                  <a:pt x="16610068" y="1784726"/>
                </a:lnTo>
                <a:close/>
                <a:moveTo>
                  <a:pt x="16610076" y="1784708"/>
                </a:moveTo>
                <a:lnTo>
                  <a:pt x="16610076" y="1784708"/>
                </a:lnTo>
                <a:lnTo>
                  <a:pt x="16610076" y="1784709"/>
                </a:lnTo>
                <a:close/>
                <a:moveTo>
                  <a:pt x="16610080" y="1784692"/>
                </a:moveTo>
                <a:lnTo>
                  <a:pt x="16610076" y="1784703"/>
                </a:lnTo>
                <a:lnTo>
                  <a:pt x="16610076" y="1784708"/>
                </a:lnTo>
                <a:lnTo>
                  <a:pt x="16610076" y="1784707"/>
                </a:lnTo>
                <a:close/>
                <a:moveTo>
                  <a:pt x="16610082" y="1784688"/>
                </a:moveTo>
                <a:lnTo>
                  <a:pt x="16610080" y="1784692"/>
                </a:lnTo>
                <a:lnTo>
                  <a:pt x="16610080" y="1784691"/>
                </a:lnTo>
                <a:close/>
                <a:moveTo>
                  <a:pt x="16610084" y="1784685"/>
                </a:moveTo>
                <a:lnTo>
                  <a:pt x="16610082" y="1784688"/>
                </a:lnTo>
                <a:lnTo>
                  <a:pt x="16610082" y="1784687"/>
                </a:lnTo>
                <a:close/>
                <a:moveTo>
                  <a:pt x="16610088" y="1784670"/>
                </a:moveTo>
                <a:lnTo>
                  <a:pt x="16610086" y="1784679"/>
                </a:lnTo>
                <a:lnTo>
                  <a:pt x="16610084" y="1784685"/>
                </a:lnTo>
                <a:lnTo>
                  <a:pt x="16610084" y="1784682"/>
                </a:lnTo>
                <a:close/>
                <a:moveTo>
                  <a:pt x="16610092" y="1784665"/>
                </a:moveTo>
                <a:lnTo>
                  <a:pt x="16610090" y="1784669"/>
                </a:lnTo>
                <a:lnTo>
                  <a:pt x="16610088" y="1784670"/>
                </a:lnTo>
                <a:close/>
                <a:moveTo>
                  <a:pt x="16610092" y="1784663"/>
                </a:moveTo>
                <a:lnTo>
                  <a:pt x="16610092" y="1784664"/>
                </a:lnTo>
                <a:lnTo>
                  <a:pt x="16610092" y="1784665"/>
                </a:lnTo>
                <a:close/>
                <a:moveTo>
                  <a:pt x="16610092" y="1784659"/>
                </a:moveTo>
                <a:lnTo>
                  <a:pt x="16610092" y="1784660"/>
                </a:lnTo>
                <a:lnTo>
                  <a:pt x="16610092" y="1784663"/>
                </a:lnTo>
                <a:close/>
                <a:moveTo>
                  <a:pt x="16610094" y="1784656"/>
                </a:moveTo>
                <a:lnTo>
                  <a:pt x="16610094" y="1784657"/>
                </a:lnTo>
                <a:lnTo>
                  <a:pt x="16610092" y="1784659"/>
                </a:lnTo>
                <a:close/>
                <a:moveTo>
                  <a:pt x="16610096" y="1784649"/>
                </a:moveTo>
                <a:lnTo>
                  <a:pt x="16610096" y="1784650"/>
                </a:lnTo>
                <a:lnTo>
                  <a:pt x="16610094" y="1784656"/>
                </a:lnTo>
                <a:close/>
                <a:moveTo>
                  <a:pt x="16610100" y="1784639"/>
                </a:moveTo>
                <a:lnTo>
                  <a:pt x="16610100" y="1784640"/>
                </a:lnTo>
                <a:lnTo>
                  <a:pt x="16610100" y="1784641"/>
                </a:lnTo>
                <a:close/>
                <a:moveTo>
                  <a:pt x="16610156" y="1784484"/>
                </a:moveTo>
                <a:lnTo>
                  <a:pt x="16610154" y="1784493"/>
                </a:lnTo>
                <a:lnTo>
                  <a:pt x="16610152" y="1784497"/>
                </a:lnTo>
                <a:close/>
                <a:moveTo>
                  <a:pt x="16610160" y="1784476"/>
                </a:moveTo>
                <a:lnTo>
                  <a:pt x="16610156" y="1784484"/>
                </a:lnTo>
                <a:lnTo>
                  <a:pt x="16610158" y="1784481"/>
                </a:lnTo>
                <a:close/>
                <a:moveTo>
                  <a:pt x="16610168" y="1784455"/>
                </a:moveTo>
                <a:lnTo>
                  <a:pt x="16610168" y="1784458"/>
                </a:lnTo>
                <a:lnTo>
                  <a:pt x="16610168" y="1784456"/>
                </a:lnTo>
                <a:close/>
                <a:moveTo>
                  <a:pt x="16610170" y="1784450"/>
                </a:moveTo>
                <a:lnTo>
                  <a:pt x="16610170" y="1784451"/>
                </a:lnTo>
                <a:lnTo>
                  <a:pt x="16610168" y="1784455"/>
                </a:lnTo>
                <a:lnTo>
                  <a:pt x="16610168" y="1784454"/>
                </a:lnTo>
                <a:close/>
                <a:moveTo>
                  <a:pt x="16610172" y="1784441"/>
                </a:moveTo>
                <a:lnTo>
                  <a:pt x="16610172" y="1784446"/>
                </a:lnTo>
                <a:lnTo>
                  <a:pt x="16610172" y="1784445"/>
                </a:lnTo>
                <a:close/>
                <a:moveTo>
                  <a:pt x="16610176" y="1784432"/>
                </a:moveTo>
                <a:lnTo>
                  <a:pt x="16610172" y="1784441"/>
                </a:lnTo>
                <a:lnTo>
                  <a:pt x="16610174" y="1784436"/>
                </a:lnTo>
                <a:close/>
                <a:moveTo>
                  <a:pt x="16610180" y="1784425"/>
                </a:moveTo>
                <a:lnTo>
                  <a:pt x="16610178" y="1784426"/>
                </a:lnTo>
                <a:lnTo>
                  <a:pt x="16610176" y="1784432"/>
                </a:lnTo>
                <a:lnTo>
                  <a:pt x="16610176" y="1784431"/>
                </a:lnTo>
                <a:lnTo>
                  <a:pt x="16610174" y="1784436"/>
                </a:lnTo>
                <a:lnTo>
                  <a:pt x="16610172" y="1784445"/>
                </a:lnTo>
                <a:lnTo>
                  <a:pt x="16610168" y="1784454"/>
                </a:lnTo>
                <a:lnTo>
                  <a:pt x="16610168" y="1784456"/>
                </a:lnTo>
                <a:lnTo>
                  <a:pt x="16610166" y="1784459"/>
                </a:lnTo>
                <a:lnTo>
                  <a:pt x="16610168" y="1784458"/>
                </a:lnTo>
                <a:lnTo>
                  <a:pt x="16610166" y="1784461"/>
                </a:lnTo>
                <a:lnTo>
                  <a:pt x="16610164" y="1784463"/>
                </a:lnTo>
                <a:lnTo>
                  <a:pt x="16610164" y="1784464"/>
                </a:lnTo>
                <a:lnTo>
                  <a:pt x="16610164" y="1784465"/>
                </a:lnTo>
                <a:lnTo>
                  <a:pt x="16610164" y="1784468"/>
                </a:lnTo>
                <a:lnTo>
                  <a:pt x="16610160" y="1784472"/>
                </a:lnTo>
                <a:lnTo>
                  <a:pt x="16610160" y="1784473"/>
                </a:lnTo>
                <a:lnTo>
                  <a:pt x="16610160" y="1784473"/>
                </a:lnTo>
                <a:lnTo>
                  <a:pt x="16610158" y="1784481"/>
                </a:lnTo>
                <a:lnTo>
                  <a:pt x="16610152" y="1784497"/>
                </a:lnTo>
                <a:lnTo>
                  <a:pt x="16610144" y="1784521"/>
                </a:lnTo>
                <a:lnTo>
                  <a:pt x="16610124" y="1784577"/>
                </a:lnTo>
                <a:lnTo>
                  <a:pt x="16610150" y="1784502"/>
                </a:lnTo>
                <a:lnTo>
                  <a:pt x="16610084" y="1784682"/>
                </a:lnTo>
                <a:lnTo>
                  <a:pt x="16610082" y="1784687"/>
                </a:lnTo>
                <a:lnTo>
                  <a:pt x="16610080" y="1784691"/>
                </a:lnTo>
                <a:lnTo>
                  <a:pt x="16610076" y="1784707"/>
                </a:lnTo>
                <a:lnTo>
                  <a:pt x="16610074" y="1784710"/>
                </a:lnTo>
                <a:lnTo>
                  <a:pt x="16610076" y="1784709"/>
                </a:lnTo>
                <a:lnTo>
                  <a:pt x="16610076" y="1784709"/>
                </a:lnTo>
                <a:lnTo>
                  <a:pt x="16610074" y="1784711"/>
                </a:lnTo>
                <a:lnTo>
                  <a:pt x="16610074" y="1784711"/>
                </a:lnTo>
                <a:lnTo>
                  <a:pt x="16610072" y="1784715"/>
                </a:lnTo>
                <a:lnTo>
                  <a:pt x="16610072" y="1784720"/>
                </a:lnTo>
                <a:lnTo>
                  <a:pt x="16610070" y="1784722"/>
                </a:lnTo>
                <a:lnTo>
                  <a:pt x="16610072" y="1784722"/>
                </a:lnTo>
                <a:lnTo>
                  <a:pt x="16610072" y="1784721"/>
                </a:lnTo>
                <a:lnTo>
                  <a:pt x="16610072" y="1784720"/>
                </a:lnTo>
                <a:lnTo>
                  <a:pt x="16610074" y="1784711"/>
                </a:lnTo>
                <a:lnTo>
                  <a:pt x="16610076" y="1784709"/>
                </a:lnTo>
                <a:lnTo>
                  <a:pt x="16610076" y="1784708"/>
                </a:lnTo>
                <a:lnTo>
                  <a:pt x="16610076" y="1784703"/>
                </a:lnTo>
                <a:lnTo>
                  <a:pt x="16610086" y="1784679"/>
                </a:lnTo>
                <a:lnTo>
                  <a:pt x="16610090" y="1784669"/>
                </a:lnTo>
                <a:lnTo>
                  <a:pt x="16610092" y="1784664"/>
                </a:lnTo>
                <a:lnTo>
                  <a:pt x="16610092" y="1784660"/>
                </a:lnTo>
                <a:lnTo>
                  <a:pt x="16610094" y="1784657"/>
                </a:lnTo>
                <a:lnTo>
                  <a:pt x="16610096" y="1784650"/>
                </a:lnTo>
                <a:lnTo>
                  <a:pt x="16610098" y="1784647"/>
                </a:lnTo>
                <a:lnTo>
                  <a:pt x="16610100" y="1784646"/>
                </a:lnTo>
                <a:lnTo>
                  <a:pt x="16610100" y="1784642"/>
                </a:lnTo>
                <a:lnTo>
                  <a:pt x="16610100" y="1784640"/>
                </a:lnTo>
                <a:lnTo>
                  <a:pt x="16610102" y="1784637"/>
                </a:lnTo>
                <a:lnTo>
                  <a:pt x="16610100" y="1784639"/>
                </a:lnTo>
                <a:lnTo>
                  <a:pt x="16610102" y="1784637"/>
                </a:lnTo>
                <a:lnTo>
                  <a:pt x="16610104" y="1784633"/>
                </a:lnTo>
                <a:lnTo>
                  <a:pt x="16610104" y="1784635"/>
                </a:lnTo>
                <a:lnTo>
                  <a:pt x="16610104" y="1784629"/>
                </a:lnTo>
                <a:lnTo>
                  <a:pt x="16610104" y="1784633"/>
                </a:lnTo>
                <a:lnTo>
                  <a:pt x="16610108" y="1784618"/>
                </a:lnTo>
                <a:lnTo>
                  <a:pt x="16610124" y="1784577"/>
                </a:lnTo>
                <a:lnTo>
                  <a:pt x="16610122" y="1784581"/>
                </a:lnTo>
                <a:lnTo>
                  <a:pt x="16610144" y="1784521"/>
                </a:lnTo>
                <a:lnTo>
                  <a:pt x="16610154" y="1784493"/>
                </a:lnTo>
                <a:lnTo>
                  <a:pt x="16610160" y="1784476"/>
                </a:lnTo>
                <a:lnTo>
                  <a:pt x="16610160" y="1784474"/>
                </a:lnTo>
                <a:lnTo>
                  <a:pt x="16610164" y="1784469"/>
                </a:lnTo>
                <a:lnTo>
                  <a:pt x="16610160" y="1784473"/>
                </a:lnTo>
                <a:lnTo>
                  <a:pt x="16610160" y="1784472"/>
                </a:lnTo>
                <a:lnTo>
                  <a:pt x="16610164" y="1784469"/>
                </a:lnTo>
                <a:lnTo>
                  <a:pt x="16610164" y="1784465"/>
                </a:lnTo>
                <a:lnTo>
                  <a:pt x="16610166" y="1784461"/>
                </a:lnTo>
                <a:lnTo>
                  <a:pt x="16610170" y="1784451"/>
                </a:lnTo>
                <a:lnTo>
                  <a:pt x="16610172" y="1784447"/>
                </a:lnTo>
                <a:lnTo>
                  <a:pt x="16610170" y="1784450"/>
                </a:lnTo>
                <a:lnTo>
                  <a:pt x="16610172" y="1784446"/>
                </a:lnTo>
                <a:close/>
                <a:moveTo>
                  <a:pt x="16610184" y="1784413"/>
                </a:moveTo>
                <a:lnTo>
                  <a:pt x="16610184" y="1784414"/>
                </a:lnTo>
                <a:lnTo>
                  <a:pt x="16610182" y="1784415"/>
                </a:lnTo>
                <a:close/>
                <a:moveTo>
                  <a:pt x="16610184" y="1784411"/>
                </a:moveTo>
                <a:lnTo>
                  <a:pt x="16610184" y="1784412"/>
                </a:lnTo>
                <a:lnTo>
                  <a:pt x="16610184" y="1784413"/>
                </a:lnTo>
                <a:close/>
                <a:moveTo>
                  <a:pt x="16610184" y="1784408"/>
                </a:moveTo>
                <a:lnTo>
                  <a:pt x="16610184" y="1784411"/>
                </a:lnTo>
                <a:lnTo>
                  <a:pt x="16610184" y="1784409"/>
                </a:lnTo>
                <a:close/>
                <a:moveTo>
                  <a:pt x="16610196" y="1784379"/>
                </a:moveTo>
                <a:lnTo>
                  <a:pt x="16610196" y="1784380"/>
                </a:lnTo>
                <a:lnTo>
                  <a:pt x="16610196" y="1784381"/>
                </a:lnTo>
                <a:close/>
                <a:moveTo>
                  <a:pt x="16610196" y="1784376"/>
                </a:moveTo>
                <a:lnTo>
                  <a:pt x="16610196" y="1784377"/>
                </a:lnTo>
                <a:lnTo>
                  <a:pt x="16610196" y="1784379"/>
                </a:lnTo>
                <a:close/>
                <a:moveTo>
                  <a:pt x="16610198" y="1784374"/>
                </a:moveTo>
                <a:lnTo>
                  <a:pt x="16610198" y="1784375"/>
                </a:lnTo>
                <a:lnTo>
                  <a:pt x="16610196" y="1784376"/>
                </a:lnTo>
                <a:close/>
                <a:moveTo>
                  <a:pt x="16610200" y="1784369"/>
                </a:moveTo>
                <a:lnTo>
                  <a:pt x="16610192" y="1784385"/>
                </a:lnTo>
                <a:lnTo>
                  <a:pt x="16610196" y="1784381"/>
                </a:lnTo>
                <a:lnTo>
                  <a:pt x="16610188" y="1784402"/>
                </a:lnTo>
                <a:lnTo>
                  <a:pt x="16610184" y="1784407"/>
                </a:lnTo>
                <a:lnTo>
                  <a:pt x="16610184" y="1784409"/>
                </a:lnTo>
                <a:lnTo>
                  <a:pt x="16610182" y="1784415"/>
                </a:lnTo>
                <a:lnTo>
                  <a:pt x="16610182" y="1784416"/>
                </a:lnTo>
                <a:lnTo>
                  <a:pt x="16610182" y="1784417"/>
                </a:lnTo>
                <a:lnTo>
                  <a:pt x="16610180" y="1784417"/>
                </a:lnTo>
                <a:lnTo>
                  <a:pt x="16610180" y="1784421"/>
                </a:lnTo>
                <a:lnTo>
                  <a:pt x="16610180" y="1784423"/>
                </a:lnTo>
                <a:lnTo>
                  <a:pt x="16610180" y="1784422"/>
                </a:lnTo>
                <a:lnTo>
                  <a:pt x="16610180" y="1784421"/>
                </a:lnTo>
                <a:lnTo>
                  <a:pt x="16610180" y="1784421"/>
                </a:lnTo>
                <a:lnTo>
                  <a:pt x="16610180" y="1784419"/>
                </a:lnTo>
                <a:lnTo>
                  <a:pt x="16610180" y="1784418"/>
                </a:lnTo>
                <a:lnTo>
                  <a:pt x="16610182" y="1784417"/>
                </a:lnTo>
                <a:lnTo>
                  <a:pt x="16610184" y="1784414"/>
                </a:lnTo>
                <a:lnTo>
                  <a:pt x="16610184" y="1784412"/>
                </a:lnTo>
                <a:lnTo>
                  <a:pt x="16610188" y="1784402"/>
                </a:lnTo>
                <a:lnTo>
                  <a:pt x="16610196" y="1784380"/>
                </a:lnTo>
                <a:lnTo>
                  <a:pt x="16610196" y="1784377"/>
                </a:lnTo>
                <a:lnTo>
                  <a:pt x="16610198" y="1784375"/>
                </a:lnTo>
                <a:close/>
                <a:moveTo>
                  <a:pt x="16610202" y="1784363"/>
                </a:moveTo>
                <a:lnTo>
                  <a:pt x="16610200" y="1784365"/>
                </a:lnTo>
                <a:lnTo>
                  <a:pt x="16610200" y="1784366"/>
                </a:lnTo>
                <a:lnTo>
                  <a:pt x="16610200" y="1784367"/>
                </a:lnTo>
                <a:lnTo>
                  <a:pt x="16610200" y="1784366"/>
                </a:lnTo>
                <a:close/>
                <a:moveTo>
                  <a:pt x="16610204" y="1784360"/>
                </a:moveTo>
                <a:lnTo>
                  <a:pt x="16610202" y="1784361"/>
                </a:lnTo>
                <a:lnTo>
                  <a:pt x="16610202" y="1784362"/>
                </a:lnTo>
                <a:close/>
                <a:moveTo>
                  <a:pt x="16610218" y="1784316"/>
                </a:moveTo>
                <a:lnTo>
                  <a:pt x="16610216" y="1784324"/>
                </a:lnTo>
                <a:lnTo>
                  <a:pt x="16610216" y="1784320"/>
                </a:lnTo>
                <a:close/>
                <a:moveTo>
                  <a:pt x="16610220" y="1784314"/>
                </a:moveTo>
                <a:lnTo>
                  <a:pt x="16610218" y="1784316"/>
                </a:lnTo>
                <a:lnTo>
                  <a:pt x="16610218" y="1784315"/>
                </a:lnTo>
                <a:close/>
                <a:moveTo>
                  <a:pt x="16610220" y="1784311"/>
                </a:moveTo>
                <a:lnTo>
                  <a:pt x="16610220" y="1784314"/>
                </a:lnTo>
                <a:lnTo>
                  <a:pt x="16610220" y="1784313"/>
                </a:lnTo>
                <a:close/>
                <a:moveTo>
                  <a:pt x="16610228" y="1784287"/>
                </a:moveTo>
                <a:lnTo>
                  <a:pt x="16610228" y="1784292"/>
                </a:lnTo>
                <a:lnTo>
                  <a:pt x="16610228" y="1784288"/>
                </a:lnTo>
                <a:close/>
                <a:moveTo>
                  <a:pt x="16610252" y="1784225"/>
                </a:moveTo>
                <a:lnTo>
                  <a:pt x="16610244" y="1784250"/>
                </a:lnTo>
                <a:lnTo>
                  <a:pt x="16610228" y="1784287"/>
                </a:lnTo>
                <a:close/>
                <a:moveTo>
                  <a:pt x="16610264" y="1784194"/>
                </a:moveTo>
                <a:lnTo>
                  <a:pt x="16610252" y="1784223"/>
                </a:lnTo>
                <a:lnTo>
                  <a:pt x="16610252" y="1784225"/>
                </a:lnTo>
                <a:lnTo>
                  <a:pt x="16610260" y="1784204"/>
                </a:lnTo>
                <a:close/>
                <a:moveTo>
                  <a:pt x="16610270" y="1784177"/>
                </a:moveTo>
                <a:lnTo>
                  <a:pt x="16610268" y="1784184"/>
                </a:lnTo>
                <a:lnTo>
                  <a:pt x="16610264" y="1784189"/>
                </a:lnTo>
                <a:close/>
                <a:moveTo>
                  <a:pt x="16610270" y="1784175"/>
                </a:moveTo>
                <a:lnTo>
                  <a:pt x="16610270" y="1784175"/>
                </a:lnTo>
                <a:lnTo>
                  <a:pt x="16610270" y="1784177"/>
                </a:lnTo>
                <a:close/>
                <a:moveTo>
                  <a:pt x="16610282" y="1784144"/>
                </a:moveTo>
                <a:lnTo>
                  <a:pt x="16610280" y="1784145"/>
                </a:lnTo>
                <a:lnTo>
                  <a:pt x="16610280" y="1784148"/>
                </a:lnTo>
                <a:lnTo>
                  <a:pt x="16610278" y="1784153"/>
                </a:lnTo>
                <a:lnTo>
                  <a:pt x="16610276" y="1784155"/>
                </a:lnTo>
                <a:lnTo>
                  <a:pt x="16610276" y="1784156"/>
                </a:lnTo>
                <a:lnTo>
                  <a:pt x="16610276" y="1784157"/>
                </a:lnTo>
                <a:lnTo>
                  <a:pt x="16610272" y="1784172"/>
                </a:lnTo>
                <a:lnTo>
                  <a:pt x="16610272" y="1784173"/>
                </a:lnTo>
                <a:lnTo>
                  <a:pt x="16610260" y="1784204"/>
                </a:lnTo>
                <a:lnTo>
                  <a:pt x="16610228" y="1784288"/>
                </a:lnTo>
                <a:lnTo>
                  <a:pt x="16610220" y="1784310"/>
                </a:lnTo>
                <a:lnTo>
                  <a:pt x="16610220" y="1784313"/>
                </a:lnTo>
                <a:lnTo>
                  <a:pt x="16610218" y="1784315"/>
                </a:lnTo>
                <a:lnTo>
                  <a:pt x="16610216" y="1784320"/>
                </a:lnTo>
                <a:lnTo>
                  <a:pt x="16610212" y="1784330"/>
                </a:lnTo>
                <a:lnTo>
                  <a:pt x="16610212" y="1784335"/>
                </a:lnTo>
                <a:lnTo>
                  <a:pt x="16610212" y="1784333"/>
                </a:lnTo>
                <a:lnTo>
                  <a:pt x="16610212" y="1784338"/>
                </a:lnTo>
                <a:lnTo>
                  <a:pt x="16610210" y="1784339"/>
                </a:lnTo>
                <a:lnTo>
                  <a:pt x="16610212" y="1784338"/>
                </a:lnTo>
                <a:lnTo>
                  <a:pt x="16610208" y="1784342"/>
                </a:lnTo>
                <a:lnTo>
                  <a:pt x="16610208" y="1784344"/>
                </a:lnTo>
                <a:lnTo>
                  <a:pt x="16610208" y="1784346"/>
                </a:lnTo>
                <a:lnTo>
                  <a:pt x="16610208" y="1784344"/>
                </a:lnTo>
                <a:lnTo>
                  <a:pt x="16610206" y="1784351"/>
                </a:lnTo>
                <a:lnTo>
                  <a:pt x="16610204" y="1784352"/>
                </a:lnTo>
                <a:lnTo>
                  <a:pt x="16610204" y="1784353"/>
                </a:lnTo>
                <a:lnTo>
                  <a:pt x="16610204" y="1784356"/>
                </a:lnTo>
                <a:lnTo>
                  <a:pt x="16610204" y="1784355"/>
                </a:lnTo>
                <a:lnTo>
                  <a:pt x="16610204" y="1784353"/>
                </a:lnTo>
                <a:lnTo>
                  <a:pt x="16610206" y="1784351"/>
                </a:lnTo>
                <a:lnTo>
                  <a:pt x="16610208" y="1784344"/>
                </a:lnTo>
                <a:lnTo>
                  <a:pt x="16610212" y="1784338"/>
                </a:lnTo>
                <a:lnTo>
                  <a:pt x="16610212" y="1784338"/>
                </a:lnTo>
                <a:lnTo>
                  <a:pt x="16610212" y="1784335"/>
                </a:lnTo>
                <a:lnTo>
                  <a:pt x="16610244" y="1784250"/>
                </a:lnTo>
                <a:lnTo>
                  <a:pt x="16610252" y="1784223"/>
                </a:lnTo>
                <a:lnTo>
                  <a:pt x="16610264" y="1784192"/>
                </a:lnTo>
                <a:lnTo>
                  <a:pt x="16610264" y="1784189"/>
                </a:lnTo>
                <a:lnTo>
                  <a:pt x="16610268" y="1784184"/>
                </a:lnTo>
                <a:lnTo>
                  <a:pt x="16610270" y="1784175"/>
                </a:lnTo>
                <a:lnTo>
                  <a:pt x="16610272" y="1784173"/>
                </a:lnTo>
                <a:lnTo>
                  <a:pt x="16610270" y="1784175"/>
                </a:lnTo>
                <a:lnTo>
                  <a:pt x="16610272" y="1784173"/>
                </a:lnTo>
                <a:lnTo>
                  <a:pt x="16610272" y="1784171"/>
                </a:lnTo>
                <a:lnTo>
                  <a:pt x="16610276" y="1784157"/>
                </a:lnTo>
                <a:lnTo>
                  <a:pt x="16610276" y="1784157"/>
                </a:lnTo>
                <a:lnTo>
                  <a:pt x="16610276" y="1784156"/>
                </a:lnTo>
                <a:lnTo>
                  <a:pt x="16610278" y="1784153"/>
                </a:lnTo>
                <a:lnTo>
                  <a:pt x="16610280" y="1784152"/>
                </a:lnTo>
                <a:lnTo>
                  <a:pt x="16610280" y="1784148"/>
                </a:lnTo>
                <a:close/>
                <a:moveTo>
                  <a:pt x="16610284" y="1784134"/>
                </a:moveTo>
                <a:lnTo>
                  <a:pt x="16610284" y="1784137"/>
                </a:lnTo>
                <a:lnTo>
                  <a:pt x="16610284" y="1784138"/>
                </a:lnTo>
                <a:lnTo>
                  <a:pt x="16610284" y="1784139"/>
                </a:lnTo>
                <a:lnTo>
                  <a:pt x="16610284" y="1784139"/>
                </a:lnTo>
                <a:lnTo>
                  <a:pt x="16610284" y="1784141"/>
                </a:lnTo>
                <a:lnTo>
                  <a:pt x="16610284" y="1784139"/>
                </a:lnTo>
                <a:lnTo>
                  <a:pt x="16610284" y="1784137"/>
                </a:lnTo>
                <a:lnTo>
                  <a:pt x="16610284" y="1784137"/>
                </a:lnTo>
                <a:lnTo>
                  <a:pt x="16610284" y="1784135"/>
                </a:lnTo>
                <a:close/>
                <a:moveTo>
                  <a:pt x="16610288" y="1784129"/>
                </a:moveTo>
                <a:lnTo>
                  <a:pt x="16610286" y="1784132"/>
                </a:lnTo>
                <a:lnTo>
                  <a:pt x="16610288" y="1784130"/>
                </a:lnTo>
                <a:close/>
                <a:moveTo>
                  <a:pt x="16610288" y="1784124"/>
                </a:moveTo>
                <a:lnTo>
                  <a:pt x="16610288" y="1784125"/>
                </a:lnTo>
                <a:lnTo>
                  <a:pt x="16610288" y="1784126"/>
                </a:lnTo>
                <a:close/>
                <a:moveTo>
                  <a:pt x="16610292" y="1784118"/>
                </a:moveTo>
                <a:lnTo>
                  <a:pt x="16610290" y="1784122"/>
                </a:lnTo>
                <a:lnTo>
                  <a:pt x="16610288" y="1784124"/>
                </a:lnTo>
                <a:lnTo>
                  <a:pt x="16610288" y="1784124"/>
                </a:lnTo>
                <a:close/>
                <a:moveTo>
                  <a:pt x="16610292" y="1784110"/>
                </a:moveTo>
                <a:lnTo>
                  <a:pt x="16610292" y="1784118"/>
                </a:lnTo>
                <a:lnTo>
                  <a:pt x="16610292" y="1784117"/>
                </a:lnTo>
                <a:close/>
                <a:moveTo>
                  <a:pt x="16610294" y="1784107"/>
                </a:moveTo>
                <a:lnTo>
                  <a:pt x="16610292" y="1784110"/>
                </a:lnTo>
                <a:lnTo>
                  <a:pt x="16610294" y="1784108"/>
                </a:lnTo>
                <a:close/>
                <a:moveTo>
                  <a:pt x="16610296" y="1784101"/>
                </a:moveTo>
                <a:lnTo>
                  <a:pt x="16610294" y="1784107"/>
                </a:lnTo>
                <a:lnTo>
                  <a:pt x="16610296" y="1784105"/>
                </a:lnTo>
                <a:close/>
                <a:moveTo>
                  <a:pt x="16610296" y="1784100"/>
                </a:moveTo>
                <a:lnTo>
                  <a:pt x="16610298" y="1784100"/>
                </a:lnTo>
                <a:lnTo>
                  <a:pt x="16610296" y="1784101"/>
                </a:lnTo>
                <a:close/>
                <a:moveTo>
                  <a:pt x="16610300" y="1784092"/>
                </a:moveTo>
                <a:lnTo>
                  <a:pt x="16610300" y="1784097"/>
                </a:lnTo>
                <a:lnTo>
                  <a:pt x="16610298" y="1784098"/>
                </a:lnTo>
                <a:lnTo>
                  <a:pt x="16610300" y="1784095"/>
                </a:lnTo>
                <a:close/>
                <a:moveTo>
                  <a:pt x="16610300" y="1784091"/>
                </a:moveTo>
                <a:lnTo>
                  <a:pt x="16610300" y="1784091"/>
                </a:lnTo>
                <a:lnTo>
                  <a:pt x="16610300" y="1784092"/>
                </a:lnTo>
                <a:close/>
                <a:moveTo>
                  <a:pt x="16610308" y="1784071"/>
                </a:moveTo>
                <a:lnTo>
                  <a:pt x="16610304" y="1784082"/>
                </a:lnTo>
                <a:lnTo>
                  <a:pt x="16610304" y="1784083"/>
                </a:lnTo>
                <a:lnTo>
                  <a:pt x="16610304" y="1784086"/>
                </a:lnTo>
                <a:lnTo>
                  <a:pt x="16610304" y="1784085"/>
                </a:lnTo>
                <a:lnTo>
                  <a:pt x="16610302" y="1784087"/>
                </a:lnTo>
                <a:lnTo>
                  <a:pt x="16610304" y="1784086"/>
                </a:lnTo>
                <a:lnTo>
                  <a:pt x="16610302" y="1784088"/>
                </a:lnTo>
                <a:lnTo>
                  <a:pt x="16610300" y="1784095"/>
                </a:lnTo>
                <a:lnTo>
                  <a:pt x="16610296" y="1784100"/>
                </a:lnTo>
                <a:lnTo>
                  <a:pt x="16610296" y="1784105"/>
                </a:lnTo>
                <a:lnTo>
                  <a:pt x="16610294" y="1784108"/>
                </a:lnTo>
                <a:lnTo>
                  <a:pt x="16610292" y="1784117"/>
                </a:lnTo>
                <a:lnTo>
                  <a:pt x="16610288" y="1784124"/>
                </a:lnTo>
                <a:lnTo>
                  <a:pt x="16610288" y="1784126"/>
                </a:lnTo>
                <a:lnTo>
                  <a:pt x="16610288" y="1784127"/>
                </a:lnTo>
                <a:lnTo>
                  <a:pt x="16610288" y="1784125"/>
                </a:lnTo>
                <a:lnTo>
                  <a:pt x="16610290" y="1784122"/>
                </a:lnTo>
                <a:lnTo>
                  <a:pt x="16610298" y="1784100"/>
                </a:lnTo>
                <a:lnTo>
                  <a:pt x="16610298" y="1784099"/>
                </a:lnTo>
                <a:lnTo>
                  <a:pt x="16610300" y="1784097"/>
                </a:lnTo>
                <a:lnTo>
                  <a:pt x="16610300" y="1784091"/>
                </a:lnTo>
                <a:lnTo>
                  <a:pt x="16610302" y="1784089"/>
                </a:lnTo>
                <a:lnTo>
                  <a:pt x="16610300" y="1784091"/>
                </a:lnTo>
                <a:lnTo>
                  <a:pt x="16610302" y="1784088"/>
                </a:lnTo>
                <a:lnTo>
                  <a:pt x="16610304" y="1784083"/>
                </a:lnTo>
                <a:close/>
                <a:moveTo>
                  <a:pt x="16610316" y="1784053"/>
                </a:moveTo>
                <a:lnTo>
                  <a:pt x="16610314" y="1784054"/>
                </a:lnTo>
                <a:lnTo>
                  <a:pt x="16610312" y="1784058"/>
                </a:lnTo>
                <a:lnTo>
                  <a:pt x="16610312" y="1784063"/>
                </a:lnTo>
                <a:lnTo>
                  <a:pt x="16610310" y="1784066"/>
                </a:lnTo>
                <a:lnTo>
                  <a:pt x="16610308" y="1784068"/>
                </a:lnTo>
                <a:lnTo>
                  <a:pt x="16610310" y="1784067"/>
                </a:lnTo>
                <a:lnTo>
                  <a:pt x="16610310" y="1784066"/>
                </a:lnTo>
                <a:lnTo>
                  <a:pt x="16610312" y="1784066"/>
                </a:lnTo>
                <a:lnTo>
                  <a:pt x="16610312" y="1784064"/>
                </a:lnTo>
                <a:lnTo>
                  <a:pt x="16610312" y="1784063"/>
                </a:lnTo>
                <a:lnTo>
                  <a:pt x="16610312" y="1784062"/>
                </a:lnTo>
                <a:lnTo>
                  <a:pt x="16610312" y="1784060"/>
                </a:lnTo>
                <a:lnTo>
                  <a:pt x="16610312" y="1784061"/>
                </a:lnTo>
                <a:lnTo>
                  <a:pt x="16610312" y="1784059"/>
                </a:lnTo>
                <a:lnTo>
                  <a:pt x="16610312" y="1784058"/>
                </a:lnTo>
                <a:lnTo>
                  <a:pt x="16610314" y="1784055"/>
                </a:lnTo>
                <a:close/>
                <a:moveTo>
                  <a:pt x="16610350" y="1783959"/>
                </a:moveTo>
                <a:lnTo>
                  <a:pt x="16610348" y="1783965"/>
                </a:lnTo>
                <a:lnTo>
                  <a:pt x="16610340" y="1783983"/>
                </a:lnTo>
                <a:lnTo>
                  <a:pt x="16610344" y="1783974"/>
                </a:lnTo>
                <a:close/>
                <a:moveTo>
                  <a:pt x="16610360" y="1783928"/>
                </a:moveTo>
                <a:lnTo>
                  <a:pt x="16610360" y="1783929"/>
                </a:lnTo>
                <a:lnTo>
                  <a:pt x="16610356" y="1783941"/>
                </a:lnTo>
                <a:close/>
                <a:moveTo>
                  <a:pt x="16610362" y="1783926"/>
                </a:moveTo>
                <a:lnTo>
                  <a:pt x="16610362" y="1783927"/>
                </a:lnTo>
                <a:lnTo>
                  <a:pt x="16610360" y="1783928"/>
                </a:lnTo>
                <a:close/>
                <a:moveTo>
                  <a:pt x="16610364" y="1783918"/>
                </a:moveTo>
                <a:lnTo>
                  <a:pt x="16610364" y="1783923"/>
                </a:lnTo>
                <a:lnTo>
                  <a:pt x="16610362" y="1783926"/>
                </a:lnTo>
                <a:lnTo>
                  <a:pt x="16610364" y="1783919"/>
                </a:lnTo>
                <a:close/>
                <a:moveTo>
                  <a:pt x="16610368" y="1783911"/>
                </a:moveTo>
                <a:lnTo>
                  <a:pt x="16610368" y="1783912"/>
                </a:lnTo>
                <a:lnTo>
                  <a:pt x="16610364" y="1783915"/>
                </a:lnTo>
                <a:close/>
                <a:moveTo>
                  <a:pt x="16610384" y="1783863"/>
                </a:moveTo>
                <a:lnTo>
                  <a:pt x="16610384" y="1783863"/>
                </a:lnTo>
                <a:lnTo>
                  <a:pt x="16610384" y="1783864"/>
                </a:lnTo>
                <a:lnTo>
                  <a:pt x="16610384" y="1783864"/>
                </a:lnTo>
                <a:close/>
                <a:moveTo>
                  <a:pt x="16610404" y="1783812"/>
                </a:moveTo>
                <a:lnTo>
                  <a:pt x="16610402" y="1783816"/>
                </a:lnTo>
                <a:lnTo>
                  <a:pt x="16610404" y="1783813"/>
                </a:lnTo>
                <a:close/>
                <a:moveTo>
                  <a:pt x="16610408" y="1783797"/>
                </a:moveTo>
                <a:lnTo>
                  <a:pt x="16610410" y="1783797"/>
                </a:lnTo>
                <a:lnTo>
                  <a:pt x="16610408" y="1783797"/>
                </a:lnTo>
                <a:close/>
                <a:moveTo>
                  <a:pt x="16610410" y="1783796"/>
                </a:moveTo>
                <a:lnTo>
                  <a:pt x="16610408" y="1783797"/>
                </a:lnTo>
                <a:lnTo>
                  <a:pt x="16610406" y="1783807"/>
                </a:lnTo>
                <a:lnTo>
                  <a:pt x="16610404" y="1783810"/>
                </a:lnTo>
                <a:lnTo>
                  <a:pt x="16610404" y="1783813"/>
                </a:lnTo>
                <a:lnTo>
                  <a:pt x="16610400" y="1783820"/>
                </a:lnTo>
                <a:lnTo>
                  <a:pt x="16610400" y="1783824"/>
                </a:lnTo>
                <a:lnTo>
                  <a:pt x="16610398" y="1783827"/>
                </a:lnTo>
                <a:lnTo>
                  <a:pt x="16610396" y="1783831"/>
                </a:lnTo>
                <a:lnTo>
                  <a:pt x="16610396" y="1783834"/>
                </a:lnTo>
                <a:lnTo>
                  <a:pt x="16610394" y="1783837"/>
                </a:lnTo>
                <a:lnTo>
                  <a:pt x="16610394" y="1783835"/>
                </a:lnTo>
                <a:lnTo>
                  <a:pt x="16610392" y="1783838"/>
                </a:lnTo>
                <a:lnTo>
                  <a:pt x="16610394" y="1783837"/>
                </a:lnTo>
                <a:lnTo>
                  <a:pt x="16610392" y="1783839"/>
                </a:lnTo>
                <a:lnTo>
                  <a:pt x="16610392" y="1783843"/>
                </a:lnTo>
                <a:lnTo>
                  <a:pt x="16610392" y="1783844"/>
                </a:lnTo>
                <a:lnTo>
                  <a:pt x="16610388" y="1783849"/>
                </a:lnTo>
                <a:lnTo>
                  <a:pt x="16610384" y="1783864"/>
                </a:lnTo>
                <a:lnTo>
                  <a:pt x="16610384" y="1783864"/>
                </a:lnTo>
                <a:lnTo>
                  <a:pt x="16610384" y="1783864"/>
                </a:lnTo>
                <a:lnTo>
                  <a:pt x="16610384" y="1783866"/>
                </a:lnTo>
                <a:lnTo>
                  <a:pt x="16610382" y="1783870"/>
                </a:lnTo>
                <a:lnTo>
                  <a:pt x="16610378" y="1783881"/>
                </a:lnTo>
                <a:lnTo>
                  <a:pt x="16610376" y="1783885"/>
                </a:lnTo>
                <a:lnTo>
                  <a:pt x="16610376" y="1783887"/>
                </a:lnTo>
                <a:lnTo>
                  <a:pt x="16610376" y="1783889"/>
                </a:lnTo>
                <a:lnTo>
                  <a:pt x="16610374" y="1783891"/>
                </a:lnTo>
                <a:lnTo>
                  <a:pt x="16610374" y="1783891"/>
                </a:lnTo>
                <a:lnTo>
                  <a:pt x="16610364" y="1783915"/>
                </a:lnTo>
                <a:lnTo>
                  <a:pt x="16610364" y="1783917"/>
                </a:lnTo>
                <a:lnTo>
                  <a:pt x="16610364" y="1783919"/>
                </a:lnTo>
                <a:lnTo>
                  <a:pt x="16610344" y="1783974"/>
                </a:lnTo>
                <a:lnTo>
                  <a:pt x="16610328" y="1784020"/>
                </a:lnTo>
                <a:lnTo>
                  <a:pt x="16610340" y="1783983"/>
                </a:lnTo>
                <a:lnTo>
                  <a:pt x="16610332" y="1784008"/>
                </a:lnTo>
                <a:lnTo>
                  <a:pt x="16610328" y="1784021"/>
                </a:lnTo>
                <a:lnTo>
                  <a:pt x="16610316" y="1784051"/>
                </a:lnTo>
                <a:lnTo>
                  <a:pt x="16610316" y="1784051"/>
                </a:lnTo>
                <a:lnTo>
                  <a:pt x="16610316" y="1784052"/>
                </a:lnTo>
                <a:lnTo>
                  <a:pt x="16610316" y="1784051"/>
                </a:lnTo>
                <a:lnTo>
                  <a:pt x="16610332" y="1784008"/>
                </a:lnTo>
                <a:lnTo>
                  <a:pt x="16610348" y="1783965"/>
                </a:lnTo>
                <a:lnTo>
                  <a:pt x="16610352" y="1783951"/>
                </a:lnTo>
                <a:lnTo>
                  <a:pt x="16610354" y="1783947"/>
                </a:lnTo>
                <a:lnTo>
                  <a:pt x="16610354" y="1783948"/>
                </a:lnTo>
                <a:lnTo>
                  <a:pt x="16610356" y="1783946"/>
                </a:lnTo>
                <a:lnTo>
                  <a:pt x="16610356" y="1783941"/>
                </a:lnTo>
                <a:lnTo>
                  <a:pt x="16610356" y="1783942"/>
                </a:lnTo>
                <a:lnTo>
                  <a:pt x="16610360" y="1783929"/>
                </a:lnTo>
                <a:lnTo>
                  <a:pt x="16610362" y="1783927"/>
                </a:lnTo>
                <a:lnTo>
                  <a:pt x="16610364" y="1783923"/>
                </a:lnTo>
                <a:lnTo>
                  <a:pt x="16610368" y="1783912"/>
                </a:lnTo>
                <a:lnTo>
                  <a:pt x="16610370" y="1783904"/>
                </a:lnTo>
                <a:lnTo>
                  <a:pt x="16610368" y="1783911"/>
                </a:lnTo>
                <a:lnTo>
                  <a:pt x="16610374" y="1783891"/>
                </a:lnTo>
                <a:lnTo>
                  <a:pt x="16610376" y="1783890"/>
                </a:lnTo>
                <a:lnTo>
                  <a:pt x="16610376" y="1783887"/>
                </a:lnTo>
                <a:lnTo>
                  <a:pt x="16610376" y="1783885"/>
                </a:lnTo>
                <a:lnTo>
                  <a:pt x="16610378" y="1783881"/>
                </a:lnTo>
                <a:lnTo>
                  <a:pt x="16610378" y="1783881"/>
                </a:lnTo>
                <a:lnTo>
                  <a:pt x="16610380" y="1783880"/>
                </a:lnTo>
                <a:lnTo>
                  <a:pt x="16610380" y="1783874"/>
                </a:lnTo>
                <a:lnTo>
                  <a:pt x="16610382" y="1783870"/>
                </a:lnTo>
                <a:lnTo>
                  <a:pt x="16610384" y="1783870"/>
                </a:lnTo>
                <a:lnTo>
                  <a:pt x="16610384" y="1783868"/>
                </a:lnTo>
                <a:lnTo>
                  <a:pt x="16610384" y="1783867"/>
                </a:lnTo>
                <a:lnTo>
                  <a:pt x="16610384" y="1783866"/>
                </a:lnTo>
                <a:lnTo>
                  <a:pt x="16610384" y="1783865"/>
                </a:lnTo>
                <a:lnTo>
                  <a:pt x="16610384" y="1783863"/>
                </a:lnTo>
                <a:lnTo>
                  <a:pt x="16610386" y="1783862"/>
                </a:lnTo>
                <a:lnTo>
                  <a:pt x="16610384" y="1783863"/>
                </a:lnTo>
                <a:lnTo>
                  <a:pt x="16610386" y="1783861"/>
                </a:lnTo>
                <a:lnTo>
                  <a:pt x="16610386" y="1783859"/>
                </a:lnTo>
                <a:lnTo>
                  <a:pt x="16610388" y="1783852"/>
                </a:lnTo>
                <a:lnTo>
                  <a:pt x="16610386" y="1783858"/>
                </a:lnTo>
                <a:lnTo>
                  <a:pt x="16610388" y="1783849"/>
                </a:lnTo>
                <a:lnTo>
                  <a:pt x="16610392" y="1783848"/>
                </a:lnTo>
                <a:lnTo>
                  <a:pt x="16610392" y="1783847"/>
                </a:lnTo>
                <a:lnTo>
                  <a:pt x="16610392" y="1783846"/>
                </a:lnTo>
                <a:lnTo>
                  <a:pt x="16610392" y="1783845"/>
                </a:lnTo>
                <a:lnTo>
                  <a:pt x="16610392" y="1783844"/>
                </a:lnTo>
                <a:lnTo>
                  <a:pt x="16610392" y="1783844"/>
                </a:lnTo>
                <a:lnTo>
                  <a:pt x="16610392" y="1783844"/>
                </a:lnTo>
                <a:lnTo>
                  <a:pt x="16610392" y="1783843"/>
                </a:lnTo>
                <a:lnTo>
                  <a:pt x="16610392" y="1783840"/>
                </a:lnTo>
                <a:lnTo>
                  <a:pt x="16610392" y="1783842"/>
                </a:lnTo>
                <a:lnTo>
                  <a:pt x="16610398" y="1783827"/>
                </a:lnTo>
                <a:lnTo>
                  <a:pt x="16610400" y="1783822"/>
                </a:lnTo>
                <a:lnTo>
                  <a:pt x="16610400" y="1783820"/>
                </a:lnTo>
                <a:lnTo>
                  <a:pt x="16610402" y="1783816"/>
                </a:lnTo>
                <a:lnTo>
                  <a:pt x="16610404" y="1783809"/>
                </a:lnTo>
                <a:lnTo>
                  <a:pt x="16610406" y="1783807"/>
                </a:lnTo>
                <a:lnTo>
                  <a:pt x="16610410" y="1783797"/>
                </a:lnTo>
                <a:close/>
                <a:moveTo>
                  <a:pt x="16610416" y="1783780"/>
                </a:moveTo>
                <a:lnTo>
                  <a:pt x="16610416" y="1783781"/>
                </a:lnTo>
                <a:lnTo>
                  <a:pt x="16610414" y="1783782"/>
                </a:lnTo>
                <a:close/>
                <a:moveTo>
                  <a:pt x="16610416" y="1783778"/>
                </a:moveTo>
                <a:lnTo>
                  <a:pt x="16610416" y="1783780"/>
                </a:lnTo>
                <a:lnTo>
                  <a:pt x="16610416" y="1783779"/>
                </a:lnTo>
                <a:lnTo>
                  <a:pt x="16610414" y="1783782"/>
                </a:lnTo>
                <a:lnTo>
                  <a:pt x="16610414" y="1783783"/>
                </a:lnTo>
                <a:lnTo>
                  <a:pt x="16610414" y="1783784"/>
                </a:lnTo>
                <a:lnTo>
                  <a:pt x="16610412" y="1783785"/>
                </a:lnTo>
                <a:lnTo>
                  <a:pt x="16610412" y="1783788"/>
                </a:lnTo>
                <a:lnTo>
                  <a:pt x="16610412" y="1783787"/>
                </a:lnTo>
                <a:lnTo>
                  <a:pt x="16610412" y="1783788"/>
                </a:lnTo>
                <a:lnTo>
                  <a:pt x="16610412" y="1783788"/>
                </a:lnTo>
                <a:lnTo>
                  <a:pt x="16610412" y="1783791"/>
                </a:lnTo>
                <a:lnTo>
                  <a:pt x="16610412" y="1783789"/>
                </a:lnTo>
                <a:lnTo>
                  <a:pt x="16610412" y="1783790"/>
                </a:lnTo>
                <a:lnTo>
                  <a:pt x="16610412" y="1783792"/>
                </a:lnTo>
                <a:lnTo>
                  <a:pt x="16610412" y="1783793"/>
                </a:lnTo>
                <a:lnTo>
                  <a:pt x="16610412" y="1783790"/>
                </a:lnTo>
                <a:lnTo>
                  <a:pt x="16610412" y="1783788"/>
                </a:lnTo>
                <a:lnTo>
                  <a:pt x="16610414" y="1783784"/>
                </a:lnTo>
                <a:lnTo>
                  <a:pt x="16610416" y="1783781"/>
                </a:lnTo>
                <a:close/>
                <a:moveTo>
                  <a:pt x="16610420" y="1783766"/>
                </a:moveTo>
                <a:lnTo>
                  <a:pt x="16610420" y="1783768"/>
                </a:lnTo>
                <a:lnTo>
                  <a:pt x="16610420" y="1783769"/>
                </a:lnTo>
                <a:lnTo>
                  <a:pt x="16610420" y="1783768"/>
                </a:lnTo>
                <a:close/>
                <a:moveTo>
                  <a:pt x="16610420" y="1783764"/>
                </a:moveTo>
                <a:lnTo>
                  <a:pt x="16610420" y="1783766"/>
                </a:lnTo>
                <a:lnTo>
                  <a:pt x="16610420" y="1783765"/>
                </a:lnTo>
                <a:close/>
                <a:moveTo>
                  <a:pt x="16610422" y="1783760"/>
                </a:moveTo>
                <a:lnTo>
                  <a:pt x="16610420" y="1783762"/>
                </a:lnTo>
                <a:lnTo>
                  <a:pt x="16610420" y="1783763"/>
                </a:lnTo>
                <a:lnTo>
                  <a:pt x="16610420" y="1783765"/>
                </a:lnTo>
                <a:lnTo>
                  <a:pt x="16610420" y="1783768"/>
                </a:lnTo>
                <a:lnTo>
                  <a:pt x="16610418" y="1783770"/>
                </a:lnTo>
                <a:lnTo>
                  <a:pt x="16610420" y="1783769"/>
                </a:lnTo>
                <a:lnTo>
                  <a:pt x="16610420" y="1783769"/>
                </a:lnTo>
                <a:lnTo>
                  <a:pt x="16610418" y="1783771"/>
                </a:lnTo>
                <a:lnTo>
                  <a:pt x="16610416" y="1783775"/>
                </a:lnTo>
                <a:lnTo>
                  <a:pt x="16610420" y="1783769"/>
                </a:lnTo>
                <a:lnTo>
                  <a:pt x="16610420" y="1783768"/>
                </a:lnTo>
                <a:lnTo>
                  <a:pt x="16610420" y="1783764"/>
                </a:lnTo>
                <a:lnTo>
                  <a:pt x="16610420" y="1783763"/>
                </a:lnTo>
                <a:close/>
                <a:moveTo>
                  <a:pt x="16610424" y="1783757"/>
                </a:moveTo>
                <a:lnTo>
                  <a:pt x="16610422" y="1783760"/>
                </a:lnTo>
                <a:lnTo>
                  <a:pt x="16610424" y="1783759"/>
                </a:lnTo>
                <a:close/>
                <a:moveTo>
                  <a:pt x="16610436" y="1783721"/>
                </a:moveTo>
                <a:lnTo>
                  <a:pt x="16610436" y="1783722"/>
                </a:lnTo>
                <a:lnTo>
                  <a:pt x="16610436" y="1783723"/>
                </a:lnTo>
                <a:close/>
                <a:moveTo>
                  <a:pt x="16610450" y="1783687"/>
                </a:moveTo>
                <a:lnTo>
                  <a:pt x="16610448" y="1783688"/>
                </a:lnTo>
                <a:lnTo>
                  <a:pt x="16610448" y="1783690"/>
                </a:lnTo>
                <a:lnTo>
                  <a:pt x="16610446" y="1783696"/>
                </a:lnTo>
                <a:lnTo>
                  <a:pt x="16610446" y="1783696"/>
                </a:lnTo>
                <a:lnTo>
                  <a:pt x="16610444" y="1783701"/>
                </a:lnTo>
                <a:lnTo>
                  <a:pt x="16610444" y="1783704"/>
                </a:lnTo>
                <a:lnTo>
                  <a:pt x="16610444" y="1783703"/>
                </a:lnTo>
                <a:lnTo>
                  <a:pt x="16610442" y="1783706"/>
                </a:lnTo>
                <a:lnTo>
                  <a:pt x="16610438" y="1783718"/>
                </a:lnTo>
                <a:lnTo>
                  <a:pt x="16610436" y="1783719"/>
                </a:lnTo>
                <a:lnTo>
                  <a:pt x="16610436" y="1783723"/>
                </a:lnTo>
                <a:lnTo>
                  <a:pt x="16610436" y="1783725"/>
                </a:lnTo>
                <a:lnTo>
                  <a:pt x="16610436" y="1783726"/>
                </a:lnTo>
                <a:lnTo>
                  <a:pt x="16610434" y="1783728"/>
                </a:lnTo>
                <a:lnTo>
                  <a:pt x="16610432" y="1783731"/>
                </a:lnTo>
                <a:lnTo>
                  <a:pt x="16610432" y="1783732"/>
                </a:lnTo>
                <a:lnTo>
                  <a:pt x="16610432" y="1783733"/>
                </a:lnTo>
                <a:lnTo>
                  <a:pt x="16610428" y="1783745"/>
                </a:lnTo>
                <a:lnTo>
                  <a:pt x="16610424" y="1783755"/>
                </a:lnTo>
                <a:lnTo>
                  <a:pt x="16610424" y="1783755"/>
                </a:lnTo>
                <a:lnTo>
                  <a:pt x="16610424" y="1783754"/>
                </a:lnTo>
                <a:lnTo>
                  <a:pt x="16610428" y="1783745"/>
                </a:lnTo>
                <a:lnTo>
                  <a:pt x="16610432" y="1783732"/>
                </a:lnTo>
                <a:lnTo>
                  <a:pt x="16610434" y="1783731"/>
                </a:lnTo>
                <a:lnTo>
                  <a:pt x="16610434" y="1783729"/>
                </a:lnTo>
                <a:lnTo>
                  <a:pt x="16610436" y="1783726"/>
                </a:lnTo>
                <a:lnTo>
                  <a:pt x="16610436" y="1783724"/>
                </a:lnTo>
                <a:lnTo>
                  <a:pt x="16610436" y="1783725"/>
                </a:lnTo>
                <a:lnTo>
                  <a:pt x="16610436" y="1783723"/>
                </a:lnTo>
                <a:lnTo>
                  <a:pt x="16610436" y="1783722"/>
                </a:lnTo>
                <a:lnTo>
                  <a:pt x="16610438" y="1783718"/>
                </a:lnTo>
                <a:lnTo>
                  <a:pt x="16610444" y="1783700"/>
                </a:lnTo>
                <a:lnTo>
                  <a:pt x="16610444" y="1783701"/>
                </a:lnTo>
                <a:lnTo>
                  <a:pt x="16610446" y="1783697"/>
                </a:lnTo>
                <a:lnTo>
                  <a:pt x="16610448" y="1783695"/>
                </a:lnTo>
                <a:lnTo>
                  <a:pt x="16610446" y="1783696"/>
                </a:lnTo>
                <a:lnTo>
                  <a:pt x="16610448" y="1783690"/>
                </a:lnTo>
                <a:lnTo>
                  <a:pt x="16610448" y="1783689"/>
                </a:lnTo>
                <a:close/>
                <a:moveTo>
                  <a:pt x="16610452" y="1783681"/>
                </a:moveTo>
                <a:lnTo>
                  <a:pt x="16610452" y="1783682"/>
                </a:lnTo>
                <a:lnTo>
                  <a:pt x="16610452" y="1783684"/>
                </a:lnTo>
                <a:close/>
                <a:moveTo>
                  <a:pt x="16610456" y="1783672"/>
                </a:moveTo>
                <a:lnTo>
                  <a:pt x="16610454" y="1783675"/>
                </a:lnTo>
                <a:lnTo>
                  <a:pt x="16610454" y="1783676"/>
                </a:lnTo>
                <a:lnTo>
                  <a:pt x="16610452" y="1783676"/>
                </a:lnTo>
                <a:lnTo>
                  <a:pt x="16610452" y="1783676"/>
                </a:lnTo>
                <a:lnTo>
                  <a:pt x="16610452" y="1783677"/>
                </a:lnTo>
                <a:lnTo>
                  <a:pt x="16610452" y="1783679"/>
                </a:lnTo>
                <a:lnTo>
                  <a:pt x="16610452" y="1783678"/>
                </a:lnTo>
                <a:lnTo>
                  <a:pt x="16610454" y="1783676"/>
                </a:lnTo>
                <a:close/>
                <a:moveTo>
                  <a:pt x="16610456" y="1783669"/>
                </a:moveTo>
                <a:lnTo>
                  <a:pt x="16610456" y="1783670"/>
                </a:lnTo>
                <a:lnTo>
                  <a:pt x="16610456" y="1783671"/>
                </a:lnTo>
                <a:close/>
                <a:moveTo>
                  <a:pt x="16610456" y="1783667"/>
                </a:moveTo>
                <a:lnTo>
                  <a:pt x="16610456" y="1783668"/>
                </a:lnTo>
                <a:lnTo>
                  <a:pt x="16610456" y="1783667"/>
                </a:lnTo>
                <a:close/>
                <a:moveTo>
                  <a:pt x="16610462" y="1783654"/>
                </a:moveTo>
                <a:lnTo>
                  <a:pt x="16610460" y="1783658"/>
                </a:lnTo>
                <a:lnTo>
                  <a:pt x="16610460" y="1783662"/>
                </a:lnTo>
                <a:close/>
                <a:moveTo>
                  <a:pt x="16610462" y="1783653"/>
                </a:moveTo>
                <a:lnTo>
                  <a:pt x="16610462" y="1783654"/>
                </a:lnTo>
                <a:lnTo>
                  <a:pt x="16610462" y="1783654"/>
                </a:lnTo>
                <a:close/>
                <a:moveTo>
                  <a:pt x="16610464" y="1783648"/>
                </a:moveTo>
                <a:lnTo>
                  <a:pt x="16610464" y="1783649"/>
                </a:lnTo>
                <a:lnTo>
                  <a:pt x="16610464" y="1783650"/>
                </a:lnTo>
                <a:close/>
                <a:moveTo>
                  <a:pt x="16610464" y="1783645"/>
                </a:moveTo>
                <a:lnTo>
                  <a:pt x="16610464" y="1783647"/>
                </a:lnTo>
                <a:lnTo>
                  <a:pt x="16610464" y="1783650"/>
                </a:lnTo>
                <a:lnTo>
                  <a:pt x="16610462" y="1783654"/>
                </a:lnTo>
                <a:lnTo>
                  <a:pt x="16610458" y="1783663"/>
                </a:lnTo>
                <a:lnTo>
                  <a:pt x="16610460" y="1783662"/>
                </a:lnTo>
                <a:lnTo>
                  <a:pt x="16610460" y="1783663"/>
                </a:lnTo>
                <a:lnTo>
                  <a:pt x="16610460" y="1783658"/>
                </a:lnTo>
                <a:lnTo>
                  <a:pt x="16610464" y="1783649"/>
                </a:lnTo>
                <a:close/>
                <a:moveTo>
                  <a:pt x="16610468" y="1783639"/>
                </a:moveTo>
                <a:lnTo>
                  <a:pt x="16610468" y="1783639"/>
                </a:lnTo>
                <a:lnTo>
                  <a:pt x="16610468" y="1783639"/>
                </a:lnTo>
                <a:close/>
                <a:moveTo>
                  <a:pt x="16610478" y="1783609"/>
                </a:moveTo>
                <a:lnTo>
                  <a:pt x="16610472" y="1783628"/>
                </a:lnTo>
                <a:lnTo>
                  <a:pt x="16610476" y="1783617"/>
                </a:lnTo>
                <a:close/>
                <a:moveTo>
                  <a:pt x="16610492" y="1783568"/>
                </a:moveTo>
                <a:lnTo>
                  <a:pt x="16610488" y="1783581"/>
                </a:lnTo>
                <a:lnTo>
                  <a:pt x="16610478" y="1783609"/>
                </a:lnTo>
                <a:close/>
                <a:moveTo>
                  <a:pt x="16610506" y="1783533"/>
                </a:moveTo>
                <a:lnTo>
                  <a:pt x="16610504" y="1783541"/>
                </a:lnTo>
                <a:lnTo>
                  <a:pt x="16610492" y="1783568"/>
                </a:lnTo>
                <a:close/>
                <a:moveTo>
                  <a:pt x="16610528" y="1783475"/>
                </a:moveTo>
                <a:lnTo>
                  <a:pt x="16610510" y="1783521"/>
                </a:lnTo>
                <a:lnTo>
                  <a:pt x="16610506" y="1783533"/>
                </a:lnTo>
                <a:close/>
                <a:moveTo>
                  <a:pt x="16610544" y="1783429"/>
                </a:moveTo>
                <a:lnTo>
                  <a:pt x="16610540" y="1783444"/>
                </a:lnTo>
                <a:lnTo>
                  <a:pt x="16610528" y="1783475"/>
                </a:lnTo>
                <a:close/>
                <a:moveTo>
                  <a:pt x="16610564" y="1783376"/>
                </a:moveTo>
                <a:lnTo>
                  <a:pt x="16610564" y="1783379"/>
                </a:lnTo>
                <a:lnTo>
                  <a:pt x="16610560" y="1783383"/>
                </a:lnTo>
                <a:close/>
                <a:moveTo>
                  <a:pt x="16610564" y="1783372"/>
                </a:moveTo>
                <a:lnTo>
                  <a:pt x="16610564" y="1783374"/>
                </a:lnTo>
                <a:lnTo>
                  <a:pt x="16610564" y="1783376"/>
                </a:lnTo>
                <a:close/>
                <a:moveTo>
                  <a:pt x="16610568" y="1783368"/>
                </a:moveTo>
                <a:lnTo>
                  <a:pt x="16610568" y="1783369"/>
                </a:lnTo>
                <a:lnTo>
                  <a:pt x="16610564" y="1783372"/>
                </a:lnTo>
                <a:lnTo>
                  <a:pt x="16610564" y="1783371"/>
                </a:lnTo>
                <a:close/>
                <a:moveTo>
                  <a:pt x="16610568" y="1783367"/>
                </a:moveTo>
                <a:lnTo>
                  <a:pt x="16610568" y="1783368"/>
                </a:lnTo>
                <a:lnTo>
                  <a:pt x="16610568" y="1783368"/>
                </a:lnTo>
                <a:close/>
                <a:moveTo>
                  <a:pt x="16610568" y="1783361"/>
                </a:moveTo>
                <a:lnTo>
                  <a:pt x="16610568" y="1783367"/>
                </a:lnTo>
                <a:lnTo>
                  <a:pt x="16610568" y="1783367"/>
                </a:lnTo>
                <a:close/>
                <a:moveTo>
                  <a:pt x="16610570" y="1783359"/>
                </a:moveTo>
                <a:lnTo>
                  <a:pt x="16610570" y="1783360"/>
                </a:lnTo>
                <a:lnTo>
                  <a:pt x="16610568" y="1783360"/>
                </a:lnTo>
                <a:close/>
                <a:moveTo>
                  <a:pt x="16610582" y="1783325"/>
                </a:moveTo>
                <a:lnTo>
                  <a:pt x="16610576" y="1783341"/>
                </a:lnTo>
                <a:lnTo>
                  <a:pt x="16610572" y="1783350"/>
                </a:lnTo>
                <a:lnTo>
                  <a:pt x="16610576" y="1783341"/>
                </a:lnTo>
                <a:close/>
                <a:moveTo>
                  <a:pt x="16610588" y="1783313"/>
                </a:moveTo>
                <a:lnTo>
                  <a:pt x="16610584" y="1783320"/>
                </a:lnTo>
                <a:lnTo>
                  <a:pt x="16610584" y="1783321"/>
                </a:lnTo>
                <a:close/>
                <a:moveTo>
                  <a:pt x="16610600" y="1783276"/>
                </a:moveTo>
                <a:lnTo>
                  <a:pt x="16610596" y="1783288"/>
                </a:lnTo>
                <a:lnTo>
                  <a:pt x="16610596" y="1783284"/>
                </a:lnTo>
                <a:close/>
                <a:moveTo>
                  <a:pt x="16610612" y="1783248"/>
                </a:moveTo>
                <a:lnTo>
                  <a:pt x="16610610" y="1783250"/>
                </a:lnTo>
                <a:lnTo>
                  <a:pt x="16610610" y="1783252"/>
                </a:lnTo>
                <a:lnTo>
                  <a:pt x="16610608" y="1783253"/>
                </a:lnTo>
                <a:lnTo>
                  <a:pt x="16610608" y="1783256"/>
                </a:lnTo>
                <a:lnTo>
                  <a:pt x="16610608" y="1783258"/>
                </a:lnTo>
                <a:lnTo>
                  <a:pt x="16610606" y="1783260"/>
                </a:lnTo>
                <a:lnTo>
                  <a:pt x="16610604" y="1783262"/>
                </a:lnTo>
                <a:lnTo>
                  <a:pt x="16610600" y="1783276"/>
                </a:lnTo>
                <a:lnTo>
                  <a:pt x="16610604" y="1783265"/>
                </a:lnTo>
                <a:lnTo>
                  <a:pt x="16610596" y="1783284"/>
                </a:lnTo>
                <a:lnTo>
                  <a:pt x="16610594" y="1783293"/>
                </a:lnTo>
                <a:lnTo>
                  <a:pt x="16610596" y="1783288"/>
                </a:lnTo>
                <a:lnTo>
                  <a:pt x="16610594" y="1783294"/>
                </a:lnTo>
                <a:lnTo>
                  <a:pt x="16610592" y="1783296"/>
                </a:lnTo>
                <a:lnTo>
                  <a:pt x="16610594" y="1783295"/>
                </a:lnTo>
                <a:lnTo>
                  <a:pt x="16610592" y="1783299"/>
                </a:lnTo>
                <a:lnTo>
                  <a:pt x="16610592" y="1783303"/>
                </a:lnTo>
                <a:lnTo>
                  <a:pt x="16610592" y="1783302"/>
                </a:lnTo>
                <a:lnTo>
                  <a:pt x="16610590" y="1783303"/>
                </a:lnTo>
                <a:lnTo>
                  <a:pt x="16610592" y="1783303"/>
                </a:lnTo>
                <a:lnTo>
                  <a:pt x="16610590" y="1783304"/>
                </a:lnTo>
                <a:lnTo>
                  <a:pt x="16610588" y="1783307"/>
                </a:lnTo>
                <a:lnTo>
                  <a:pt x="16610588" y="1783311"/>
                </a:lnTo>
                <a:lnTo>
                  <a:pt x="16610588" y="1783313"/>
                </a:lnTo>
                <a:lnTo>
                  <a:pt x="16610582" y="1783324"/>
                </a:lnTo>
                <a:lnTo>
                  <a:pt x="16610576" y="1783341"/>
                </a:lnTo>
                <a:lnTo>
                  <a:pt x="16610572" y="1783354"/>
                </a:lnTo>
                <a:lnTo>
                  <a:pt x="16610570" y="1783356"/>
                </a:lnTo>
                <a:lnTo>
                  <a:pt x="16610572" y="1783356"/>
                </a:lnTo>
                <a:lnTo>
                  <a:pt x="16610570" y="1783358"/>
                </a:lnTo>
                <a:lnTo>
                  <a:pt x="16610568" y="1783360"/>
                </a:lnTo>
                <a:lnTo>
                  <a:pt x="16610568" y="1783367"/>
                </a:lnTo>
                <a:lnTo>
                  <a:pt x="16610564" y="1783371"/>
                </a:lnTo>
                <a:lnTo>
                  <a:pt x="16610560" y="1783388"/>
                </a:lnTo>
                <a:lnTo>
                  <a:pt x="16610560" y="1783383"/>
                </a:lnTo>
                <a:lnTo>
                  <a:pt x="16610560" y="1783389"/>
                </a:lnTo>
                <a:lnTo>
                  <a:pt x="16610558" y="1783389"/>
                </a:lnTo>
                <a:lnTo>
                  <a:pt x="16610558" y="1783390"/>
                </a:lnTo>
                <a:lnTo>
                  <a:pt x="16610556" y="1783399"/>
                </a:lnTo>
                <a:lnTo>
                  <a:pt x="16610548" y="1783415"/>
                </a:lnTo>
                <a:lnTo>
                  <a:pt x="16610476" y="1783617"/>
                </a:lnTo>
                <a:lnTo>
                  <a:pt x="16610470" y="1783630"/>
                </a:lnTo>
                <a:lnTo>
                  <a:pt x="16610470" y="1783631"/>
                </a:lnTo>
                <a:lnTo>
                  <a:pt x="16610468" y="1783632"/>
                </a:lnTo>
                <a:lnTo>
                  <a:pt x="16610468" y="1783633"/>
                </a:lnTo>
                <a:lnTo>
                  <a:pt x="16610468" y="1783634"/>
                </a:lnTo>
                <a:lnTo>
                  <a:pt x="16610468" y="1783635"/>
                </a:lnTo>
                <a:lnTo>
                  <a:pt x="16610468" y="1783639"/>
                </a:lnTo>
                <a:lnTo>
                  <a:pt x="16610468" y="1783640"/>
                </a:lnTo>
                <a:lnTo>
                  <a:pt x="16610466" y="1783641"/>
                </a:lnTo>
                <a:lnTo>
                  <a:pt x="16610466" y="1783642"/>
                </a:lnTo>
                <a:lnTo>
                  <a:pt x="16610464" y="1783644"/>
                </a:lnTo>
                <a:lnTo>
                  <a:pt x="16610466" y="1783643"/>
                </a:lnTo>
                <a:lnTo>
                  <a:pt x="16610466" y="1783642"/>
                </a:lnTo>
                <a:lnTo>
                  <a:pt x="16610468" y="1783640"/>
                </a:lnTo>
                <a:lnTo>
                  <a:pt x="16610468" y="1783639"/>
                </a:lnTo>
                <a:lnTo>
                  <a:pt x="16610468" y="1783635"/>
                </a:lnTo>
                <a:lnTo>
                  <a:pt x="16610470" y="1783631"/>
                </a:lnTo>
                <a:lnTo>
                  <a:pt x="16610488" y="1783581"/>
                </a:lnTo>
                <a:lnTo>
                  <a:pt x="16610504" y="1783541"/>
                </a:lnTo>
                <a:lnTo>
                  <a:pt x="16610510" y="1783521"/>
                </a:lnTo>
                <a:lnTo>
                  <a:pt x="16610540" y="1783444"/>
                </a:lnTo>
                <a:lnTo>
                  <a:pt x="16610548" y="1783416"/>
                </a:lnTo>
                <a:lnTo>
                  <a:pt x="16610548" y="1783415"/>
                </a:lnTo>
                <a:lnTo>
                  <a:pt x="16610552" y="1783406"/>
                </a:lnTo>
                <a:lnTo>
                  <a:pt x="16610550" y="1783415"/>
                </a:lnTo>
                <a:lnTo>
                  <a:pt x="16610556" y="1783401"/>
                </a:lnTo>
                <a:lnTo>
                  <a:pt x="16610552" y="1783406"/>
                </a:lnTo>
                <a:lnTo>
                  <a:pt x="16610556" y="1783400"/>
                </a:lnTo>
                <a:lnTo>
                  <a:pt x="16610556" y="1783399"/>
                </a:lnTo>
                <a:lnTo>
                  <a:pt x="16610558" y="1783391"/>
                </a:lnTo>
                <a:lnTo>
                  <a:pt x="16610558" y="1783392"/>
                </a:lnTo>
                <a:lnTo>
                  <a:pt x="16610560" y="1783389"/>
                </a:lnTo>
                <a:lnTo>
                  <a:pt x="16610564" y="1783379"/>
                </a:lnTo>
                <a:lnTo>
                  <a:pt x="16610564" y="1783374"/>
                </a:lnTo>
                <a:lnTo>
                  <a:pt x="16610568" y="1783369"/>
                </a:lnTo>
                <a:lnTo>
                  <a:pt x="16610568" y="1783368"/>
                </a:lnTo>
                <a:lnTo>
                  <a:pt x="16610568" y="1783361"/>
                </a:lnTo>
                <a:lnTo>
                  <a:pt x="16610570" y="1783360"/>
                </a:lnTo>
                <a:lnTo>
                  <a:pt x="16610572" y="1783356"/>
                </a:lnTo>
                <a:lnTo>
                  <a:pt x="16610572" y="1783354"/>
                </a:lnTo>
                <a:lnTo>
                  <a:pt x="16610572" y="1783350"/>
                </a:lnTo>
                <a:lnTo>
                  <a:pt x="16610572" y="1783354"/>
                </a:lnTo>
                <a:lnTo>
                  <a:pt x="16610576" y="1783341"/>
                </a:lnTo>
                <a:lnTo>
                  <a:pt x="16610584" y="1783324"/>
                </a:lnTo>
                <a:lnTo>
                  <a:pt x="16610582" y="1783325"/>
                </a:lnTo>
                <a:lnTo>
                  <a:pt x="16610582" y="1783324"/>
                </a:lnTo>
                <a:lnTo>
                  <a:pt x="16610584" y="1783323"/>
                </a:lnTo>
                <a:lnTo>
                  <a:pt x="16610584" y="1783321"/>
                </a:lnTo>
                <a:lnTo>
                  <a:pt x="16610584" y="1783322"/>
                </a:lnTo>
                <a:lnTo>
                  <a:pt x="16610584" y="1783320"/>
                </a:lnTo>
                <a:lnTo>
                  <a:pt x="16610594" y="1783295"/>
                </a:lnTo>
                <a:lnTo>
                  <a:pt x="16610608" y="1783257"/>
                </a:lnTo>
                <a:lnTo>
                  <a:pt x="16610608" y="1783255"/>
                </a:lnTo>
                <a:lnTo>
                  <a:pt x="16610610" y="1783252"/>
                </a:lnTo>
                <a:close/>
                <a:moveTo>
                  <a:pt x="16610614" y="1783239"/>
                </a:moveTo>
                <a:lnTo>
                  <a:pt x="16610612" y="1783241"/>
                </a:lnTo>
                <a:lnTo>
                  <a:pt x="16610612" y="1783240"/>
                </a:lnTo>
                <a:close/>
                <a:moveTo>
                  <a:pt x="16610616" y="1783238"/>
                </a:moveTo>
                <a:lnTo>
                  <a:pt x="16610614" y="1783238"/>
                </a:lnTo>
                <a:lnTo>
                  <a:pt x="16610612" y="1783240"/>
                </a:lnTo>
                <a:lnTo>
                  <a:pt x="16610612" y="1783242"/>
                </a:lnTo>
                <a:lnTo>
                  <a:pt x="16610612" y="1783241"/>
                </a:lnTo>
                <a:lnTo>
                  <a:pt x="16610612" y="1783243"/>
                </a:lnTo>
                <a:lnTo>
                  <a:pt x="16610612" y="1783244"/>
                </a:lnTo>
                <a:lnTo>
                  <a:pt x="16610612" y="1783247"/>
                </a:lnTo>
                <a:lnTo>
                  <a:pt x="16610612" y="1783247"/>
                </a:lnTo>
                <a:lnTo>
                  <a:pt x="16610612" y="1783244"/>
                </a:lnTo>
                <a:lnTo>
                  <a:pt x="16610612" y="1783241"/>
                </a:lnTo>
                <a:close/>
                <a:moveTo>
                  <a:pt x="16610628" y="1783197"/>
                </a:moveTo>
                <a:lnTo>
                  <a:pt x="16610624" y="1783216"/>
                </a:lnTo>
                <a:lnTo>
                  <a:pt x="16610620" y="1783221"/>
                </a:lnTo>
                <a:lnTo>
                  <a:pt x="16610624" y="1783210"/>
                </a:lnTo>
                <a:close/>
                <a:moveTo>
                  <a:pt x="16610628" y="1783196"/>
                </a:moveTo>
                <a:lnTo>
                  <a:pt x="16610630" y="1783196"/>
                </a:lnTo>
                <a:lnTo>
                  <a:pt x="16610628" y="1783197"/>
                </a:lnTo>
                <a:close/>
                <a:moveTo>
                  <a:pt x="16610632" y="1783194"/>
                </a:moveTo>
                <a:lnTo>
                  <a:pt x="16610630" y="1783195"/>
                </a:lnTo>
                <a:lnTo>
                  <a:pt x="16610628" y="1783196"/>
                </a:lnTo>
                <a:lnTo>
                  <a:pt x="16610624" y="1783210"/>
                </a:lnTo>
                <a:lnTo>
                  <a:pt x="16610616" y="1783229"/>
                </a:lnTo>
                <a:lnTo>
                  <a:pt x="16610616" y="1783233"/>
                </a:lnTo>
                <a:lnTo>
                  <a:pt x="16610616" y="1783234"/>
                </a:lnTo>
                <a:lnTo>
                  <a:pt x="16610616" y="1783234"/>
                </a:lnTo>
                <a:lnTo>
                  <a:pt x="16610616" y="1783236"/>
                </a:lnTo>
                <a:lnTo>
                  <a:pt x="16610616" y="1783237"/>
                </a:lnTo>
                <a:lnTo>
                  <a:pt x="16610616" y="1783234"/>
                </a:lnTo>
                <a:lnTo>
                  <a:pt x="16610616" y="1783233"/>
                </a:lnTo>
                <a:lnTo>
                  <a:pt x="16610620" y="1783221"/>
                </a:lnTo>
                <a:lnTo>
                  <a:pt x="16610620" y="1783222"/>
                </a:lnTo>
                <a:lnTo>
                  <a:pt x="16610624" y="1783216"/>
                </a:lnTo>
                <a:lnTo>
                  <a:pt x="16610630" y="1783196"/>
                </a:lnTo>
                <a:close/>
                <a:moveTo>
                  <a:pt x="16610632" y="1783191"/>
                </a:moveTo>
                <a:lnTo>
                  <a:pt x="16610632" y="1783191"/>
                </a:lnTo>
                <a:lnTo>
                  <a:pt x="16610632" y="1783192"/>
                </a:lnTo>
                <a:close/>
                <a:moveTo>
                  <a:pt x="16610632" y="1783190"/>
                </a:moveTo>
                <a:lnTo>
                  <a:pt x="16610632" y="1783191"/>
                </a:lnTo>
                <a:lnTo>
                  <a:pt x="16610632" y="1783191"/>
                </a:lnTo>
                <a:close/>
                <a:moveTo>
                  <a:pt x="16610632" y="1783188"/>
                </a:moveTo>
                <a:lnTo>
                  <a:pt x="16610632" y="1783188"/>
                </a:lnTo>
                <a:lnTo>
                  <a:pt x="16610632" y="1783190"/>
                </a:lnTo>
                <a:close/>
                <a:moveTo>
                  <a:pt x="16610632" y="1783187"/>
                </a:moveTo>
                <a:lnTo>
                  <a:pt x="16610632" y="1783188"/>
                </a:lnTo>
                <a:lnTo>
                  <a:pt x="16610632" y="1783187"/>
                </a:lnTo>
                <a:close/>
                <a:moveTo>
                  <a:pt x="16610634" y="1783184"/>
                </a:moveTo>
                <a:lnTo>
                  <a:pt x="16610634" y="1783186"/>
                </a:lnTo>
                <a:lnTo>
                  <a:pt x="16610632" y="1783187"/>
                </a:lnTo>
                <a:close/>
                <a:moveTo>
                  <a:pt x="16610636" y="1783182"/>
                </a:moveTo>
                <a:lnTo>
                  <a:pt x="16610634" y="1783183"/>
                </a:lnTo>
                <a:lnTo>
                  <a:pt x="16610634" y="1783184"/>
                </a:lnTo>
                <a:lnTo>
                  <a:pt x="16610632" y="1783187"/>
                </a:lnTo>
                <a:lnTo>
                  <a:pt x="16610632" y="1783191"/>
                </a:lnTo>
                <a:lnTo>
                  <a:pt x="16610632" y="1783192"/>
                </a:lnTo>
                <a:lnTo>
                  <a:pt x="16610632" y="1783193"/>
                </a:lnTo>
                <a:lnTo>
                  <a:pt x="16610632" y="1783191"/>
                </a:lnTo>
                <a:lnTo>
                  <a:pt x="16610632" y="1783188"/>
                </a:lnTo>
                <a:lnTo>
                  <a:pt x="16610634" y="1783186"/>
                </a:lnTo>
                <a:close/>
                <a:moveTo>
                  <a:pt x="16610636" y="1783176"/>
                </a:moveTo>
                <a:lnTo>
                  <a:pt x="16610636" y="1783178"/>
                </a:lnTo>
                <a:lnTo>
                  <a:pt x="16610636" y="1783181"/>
                </a:lnTo>
                <a:lnTo>
                  <a:pt x="16610636" y="1783179"/>
                </a:lnTo>
                <a:lnTo>
                  <a:pt x="16610636" y="1783178"/>
                </a:lnTo>
                <a:lnTo>
                  <a:pt x="16610636" y="1783177"/>
                </a:lnTo>
                <a:close/>
                <a:moveTo>
                  <a:pt x="16610644" y="1783160"/>
                </a:moveTo>
                <a:lnTo>
                  <a:pt x="16610640" y="1783167"/>
                </a:lnTo>
                <a:lnTo>
                  <a:pt x="16610640" y="1783168"/>
                </a:lnTo>
                <a:lnTo>
                  <a:pt x="16610640" y="1783169"/>
                </a:lnTo>
                <a:lnTo>
                  <a:pt x="16610638" y="1783173"/>
                </a:lnTo>
                <a:lnTo>
                  <a:pt x="16610636" y="1783174"/>
                </a:lnTo>
                <a:lnTo>
                  <a:pt x="16610638" y="1783173"/>
                </a:lnTo>
                <a:lnTo>
                  <a:pt x="16610638" y="1783173"/>
                </a:lnTo>
                <a:lnTo>
                  <a:pt x="16610640" y="1783173"/>
                </a:lnTo>
                <a:lnTo>
                  <a:pt x="16610640" y="1783172"/>
                </a:lnTo>
                <a:lnTo>
                  <a:pt x="16610640" y="1783171"/>
                </a:lnTo>
                <a:lnTo>
                  <a:pt x="16610640" y="1783168"/>
                </a:lnTo>
                <a:close/>
                <a:moveTo>
                  <a:pt x="16610644" y="1783154"/>
                </a:moveTo>
                <a:lnTo>
                  <a:pt x="16610644" y="1783156"/>
                </a:lnTo>
                <a:lnTo>
                  <a:pt x="16610644" y="1783155"/>
                </a:lnTo>
                <a:lnTo>
                  <a:pt x="16610644" y="1783157"/>
                </a:lnTo>
                <a:lnTo>
                  <a:pt x="16610644" y="1783159"/>
                </a:lnTo>
                <a:lnTo>
                  <a:pt x="16610644" y="1783158"/>
                </a:lnTo>
                <a:lnTo>
                  <a:pt x="16610644" y="1783155"/>
                </a:lnTo>
                <a:close/>
                <a:moveTo>
                  <a:pt x="16610646" y="1783151"/>
                </a:moveTo>
                <a:lnTo>
                  <a:pt x="16610644" y="1783154"/>
                </a:lnTo>
                <a:lnTo>
                  <a:pt x="16610646" y="1783154"/>
                </a:lnTo>
                <a:lnTo>
                  <a:pt x="16610646" y="1783153"/>
                </a:lnTo>
                <a:close/>
                <a:moveTo>
                  <a:pt x="16610650" y="1783143"/>
                </a:moveTo>
                <a:lnTo>
                  <a:pt x="16610648" y="1783144"/>
                </a:lnTo>
                <a:lnTo>
                  <a:pt x="16610650" y="1783144"/>
                </a:lnTo>
                <a:lnTo>
                  <a:pt x="16610648" y="1783145"/>
                </a:lnTo>
                <a:lnTo>
                  <a:pt x="16610648" y="1783145"/>
                </a:lnTo>
                <a:lnTo>
                  <a:pt x="16610648" y="1783146"/>
                </a:lnTo>
                <a:lnTo>
                  <a:pt x="16610648" y="1783147"/>
                </a:lnTo>
                <a:lnTo>
                  <a:pt x="16610648" y="1783145"/>
                </a:lnTo>
                <a:lnTo>
                  <a:pt x="16610650" y="1783144"/>
                </a:lnTo>
                <a:close/>
                <a:moveTo>
                  <a:pt x="16610652" y="1783135"/>
                </a:moveTo>
                <a:lnTo>
                  <a:pt x="16610652" y="1783135"/>
                </a:lnTo>
                <a:lnTo>
                  <a:pt x="16610652" y="1783138"/>
                </a:lnTo>
                <a:lnTo>
                  <a:pt x="16610650" y="1783141"/>
                </a:lnTo>
                <a:lnTo>
                  <a:pt x="16610652" y="1783139"/>
                </a:lnTo>
                <a:lnTo>
                  <a:pt x="16610652" y="1783138"/>
                </a:lnTo>
                <a:lnTo>
                  <a:pt x="16610652" y="1783138"/>
                </a:lnTo>
                <a:lnTo>
                  <a:pt x="16610652" y="1783136"/>
                </a:lnTo>
                <a:close/>
                <a:moveTo>
                  <a:pt x="16610660" y="1783117"/>
                </a:moveTo>
                <a:lnTo>
                  <a:pt x="16610658" y="1783118"/>
                </a:lnTo>
                <a:lnTo>
                  <a:pt x="16610656" y="1783121"/>
                </a:lnTo>
                <a:lnTo>
                  <a:pt x="16610656" y="1783123"/>
                </a:lnTo>
                <a:lnTo>
                  <a:pt x="16610656" y="1783123"/>
                </a:lnTo>
                <a:lnTo>
                  <a:pt x="16610656" y="1783125"/>
                </a:lnTo>
                <a:lnTo>
                  <a:pt x="16610656" y="1783127"/>
                </a:lnTo>
                <a:lnTo>
                  <a:pt x="16610656" y="1783127"/>
                </a:lnTo>
                <a:lnTo>
                  <a:pt x="16610656" y="1783126"/>
                </a:lnTo>
                <a:lnTo>
                  <a:pt x="16610656" y="1783123"/>
                </a:lnTo>
                <a:lnTo>
                  <a:pt x="16610656" y="1783122"/>
                </a:lnTo>
                <a:lnTo>
                  <a:pt x="16610658" y="1783118"/>
                </a:lnTo>
                <a:lnTo>
                  <a:pt x="16610660" y="1783117"/>
                </a:lnTo>
                <a:close/>
                <a:moveTo>
                  <a:pt x="16610664" y="1783100"/>
                </a:moveTo>
                <a:lnTo>
                  <a:pt x="16610664" y="1783102"/>
                </a:lnTo>
                <a:lnTo>
                  <a:pt x="16610662" y="1783108"/>
                </a:lnTo>
                <a:lnTo>
                  <a:pt x="16610662" y="1783108"/>
                </a:lnTo>
                <a:lnTo>
                  <a:pt x="16610660" y="1783111"/>
                </a:lnTo>
                <a:lnTo>
                  <a:pt x="16610660" y="1783115"/>
                </a:lnTo>
                <a:lnTo>
                  <a:pt x="16610664" y="1783108"/>
                </a:lnTo>
                <a:lnTo>
                  <a:pt x="16610662" y="1783108"/>
                </a:lnTo>
                <a:lnTo>
                  <a:pt x="16610664" y="1783107"/>
                </a:lnTo>
                <a:lnTo>
                  <a:pt x="16610664" y="1783102"/>
                </a:lnTo>
                <a:lnTo>
                  <a:pt x="16610664" y="1783102"/>
                </a:lnTo>
                <a:lnTo>
                  <a:pt x="16610664" y="1783101"/>
                </a:lnTo>
                <a:close/>
                <a:moveTo>
                  <a:pt x="16610732" y="1782915"/>
                </a:moveTo>
                <a:lnTo>
                  <a:pt x="16610690" y="1783033"/>
                </a:lnTo>
                <a:lnTo>
                  <a:pt x="16610672" y="1783083"/>
                </a:lnTo>
                <a:close/>
                <a:moveTo>
                  <a:pt x="16610778" y="1782793"/>
                </a:moveTo>
                <a:lnTo>
                  <a:pt x="16610776" y="1782800"/>
                </a:lnTo>
                <a:lnTo>
                  <a:pt x="16610772" y="1782806"/>
                </a:lnTo>
                <a:close/>
                <a:moveTo>
                  <a:pt x="16610784" y="1782780"/>
                </a:moveTo>
                <a:lnTo>
                  <a:pt x="16610780" y="1782790"/>
                </a:lnTo>
                <a:lnTo>
                  <a:pt x="16610778" y="1782793"/>
                </a:lnTo>
                <a:close/>
                <a:moveTo>
                  <a:pt x="16610786" y="1782771"/>
                </a:moveTo>
                <a:lnTo>
                  <a:pt x="16610668" y="1783094"/>
                </a:lnTo>
                <a:lnTo>
                  <a:pt x="16610666" y="1783097"/>
                </a:lnTo>
                <a:lnTo>
                  <a:pt x="16610666" y="1783098"/>
                </a:lnTo>
                <a:lnTo>
                  <a:pt x="16610668" y="1783093"/>
                </a:lnTo>
                <a:lnTo>
                  <a:pt x="16610690" y="1783033"/>
                </a:lnTo>
                <a:lnTo>
                  <a:pt x="16610772" y="1782812"/>
                </a:lnTo>
                <a:lnTo>
                  <a:pt x="16610772" y="1782806"/>
                </a:lnTo>
                <a:lnTo>
                  <a:pt x="16610772" y="1782810"/>
                </a:lnTo>
                <a:lnTo>
                  <a:pt x="16610776" y="1782800"/>
                </a:lnTo>
                <a:lnTo>
                  <a:pt x="16610780" y="1782790"/>
                </a:lnTo>
                <a:lnTo>
                  <a:pt x="16610786" y="1782772"/>
                </a:lnTo>
                <a:close/>
                <a:moveTo>
                  <a:pt x="16610792" y="1782757"/>
                </a:moveTo>
                <a:lnTo>
                  <a:pt x="16610792" y="1782759"/>
                </a:lnTo>
                <a:lnTo>
                  <a:pt x="16610790" y="1782761"/>
                </a:lnTo>
                <a:close/>
                <a:moveTo>
                  <a:pt x="16610792" y="1782753"/>
                </a:moveTo>
                <a:lnTo>
                  <a:pt x="16610792" y="1782753"/>
                </a:lnTo>
                <a:lnTo>
                  <a:pt x="16610792" y="1782757"/>
                </a:lnTo>
                <a:close/>
                <a:moveTo>
                  <a:pt x="16610796" y="1782744"/>
                </a:moveTo>
                <a:lnTo>
                  <a:pt x="16610792" y="1782753"/>
                </a:lnTo>
                <a:lnTo>
                  <a:pt x="16610796" y="1782744"/>
                </a:lnTo>
                <a:close/>
                <a:moveTo>
                  <a:pt x="16610800" y="1782729"/>
                </a:moveTo>
                <a:lnTo>
                  <a:pt x="16610796" y="1782744"/>
                </a:lnTo>
                <a:lnTo>
                  <a:pt x="16610788" y="1782765"/>
                </a:lnTo>
                <a:lnTo>
                  <a:pt x="16610788" y="1782765"/>
                </a:lnTo>
                <a:lnTo>
                  <a:pt x="16610788" y="1782766"/>
                </a:lnTo>
                <a:lnTo>
                  <a:pt x="16610788" y="1782767"/>
                </a:lnTo>
                <a:lnTo>
                  <a:pt x="16610788" y="1782768"/>
                </a:lnTo>
                <a:lnTo>
                  <a:pt x="16610788" y="1782766"/>
                </a:lnTo>
                <a:lnTo>
                  <a:pt x="16610788" y="1782765"/>
                </a:lnTo>
                <a:lnTo>
                  <a:pt x="16610788" y="1782763"/>
                </a:lnTo>
                <a:lnTo>
                  <a:pt x="16610790" y="1782761"/>
                </a:lnTo>
                <a:lnTo>
                  <a:pt x="16610790" y="1782762"/>
                </a:lnTo>
                <a:lnTo>
                  <a:pt x="16610792" y="1782759"/>
                </a:lnTo>
                <a:lnTo>
                  <a:pt x="16610792" y="1782753"/>
                </a:lnTo>
                <a:lnTo>
                  <a:pt x="16610800" y="1782730"/>
                </a:lnTo>
                <a:lnTo>
                  <a:pt x="16610796" y="1782744"/>
                </a:lnTo>
                <a:close/>
                <a:moveTo>
                  <a:pt x="16610806" y="1782716"/>
                </a:moveTo>
                <a:lnTo>
                  <a:pt x="16610804" y="1782717"/>
                </a:lnTo>
                <a:lnTo>
                  <a:pt x="16610804" y="1782720"/>
                </a:lnTo>
                <a:lnTo>
                  <a:pt x="16610804" y="1782721"/>
                </a:lnTo>
                <a:lnTo>
                  <a:pt x="16610804" y="1782724"/>
                </a:lnTo>
                <a:lnTo>
                  <a:pt x="16610802" y="1782727"/>
                </a:lnTo>
                <a:lnTo>
                  <a:pt x="16610804" y="1782725"/>
                </a:lnTo>
                <a:lnTo>
                  <a:pt x="16610804" y="1782725"/>
                </a:lnTo>
                <a:lnTo>
                  <a:pt x="16610804" y="1782724"/>
                </a:lnTo>
                <a:lnTo>
                  <a:pt x="16610804" y="1782724"/>
                </a:lnTo>
                <a:lnTo>
                  <a:pt x="16610804" y="1782722"/>
                </a:lnTo>
                <a:lnTo>
                  <a:pt x="16610804" y="1782721"/>
                </a:lnTo>
                <a:lnTo>
                  <a:pt x="16610804" y="1782719"/>
                </a:lnTo>
                <a:lnTo>
                  <a:pt x="16610804" y="1782718"/>
                </a:lnTo>
                <a:lnTo>
                  <a:pt x="16610806" y="1782716"/>
                </a:lnTo>
                <a:close/>
                <a:moveTo>
                  <a:pt x="16610814" y="1782696"/>
                </a:moveTo>
                <a:lnTo>
                  <a:pt x="16610812" y="1782698"/>
                </a:lnTo>
                <a:lnTo>
                  <a:pt x="16610812" y="1782697"/>
                </a:lnTo>
                <a:close/>
                <a:moveTo>
                  <a:pt x="16610820" y="1782678"/>
                </a:moveTo>
                <a:lnTo>
                  <a:pt x="16610820" y="1782679"/>
                </a:lnTo>
                <a:lnTo>
                  <a:pt x="16610820" y="1782679"/>
                </a:lnTo>
                <a:lnTo>
                  <a:pt x="16610820" y="1782680"/>
                </a:lnTo>
                <a:lnTo>
                  <a:pt x="16610818" y="1782683"/>
                </a:lnTo>
                <a:lnTo>
                  <a:pt x="16610816" y="1782686"/>
                </a:lnTo>
                <a:lnTo>
                  <a:pt x="16610816" y="1782687"/>
                </a:lnTo>
                <a:lnTo>
                  <a:pt x="16610816" y="1782688"/>
                </a:lnTo>
                <a:lnTo>
                  <a:pt x="16610816" y="1782689"/>
                </a:lnTo>
                <a:lnTo>
                  <a:pt x="16610816" y="1782690"/>
                </a:lnTo>
                <a:lnTo>
                  <a:pt x="16610812" y="1782697"/>
                </a:lnTo>
                <a:lnTo>
                  <a:pt x="16610808" y="1782710"/>
                </a:lnTo>
                <a:lnTo>
                  <a:pt x="16610812" y="1782698"/>
                </a:lnTo>
                <a:lnTo>
                  <a:pt x="16610816" y="1782693"/>
                </a:lnTo>
                <a:lnTo>
                  <a:pt x="16610814" y="1782696"/>
                </a:lnTo>
                <a:lnTo>
                  <a:pt x="16610816" y="1782692"/>
                </a:lnTo>
                <a:lnTo>
                  <a:pt x="16610816" y="1782691"/>
                </a:lnTo>
                <a:lnTo>
                  <a:pt x="16610816" y="1782689"/>
                </a:lnTo>
                <a:lnTo>
                  <a:pt x="16610816" y="1782687"/>
                </a:lnTo>
                <a:lnTo>
                  <a:pt x="16610818" y="1782683"/>
                </a:lnTo>
                <a:lnTo>
                  <a:pt x="16610820" y="1782679"/>
                </a:lnTo>
                <a:close/>
                <a:moveTo>
                  <a:pt x="16610824" y="1782671"/>
                </a:moveTo>
                <a:lnTo>
                  <a:pt x="16610822" y="1782672"/>
                </a:lnTo>
                <a:lnTo>
                  <a:pt x="16610822" y="1782674"/>
                </a:lnTo>
                <a:close/>
                <a:moveTo>
                  <a:pt x="16610826" y="1782662"/>
                </a:moveTo>
                <a:lnTo>
                  <a:pt x="16610826" y="1782663"/>
                </a:lnTo>
                <a:lnTo>
                  <a:pt x="16610824" y="1782664"/>
                </a:lnTo>
                <a:close/>
                <a:moveTo>
                  <a:pt x="16610828" y="1782653"/>
                </a:moveTo>
                <a:lnTo>
                  <a:pt x="16610828" y="1782658"/>
                </a:lnTo>
                <a:lnTo>
                  <a:pt x="16610828" y="1782659"/>
                </a:lnTo>
                <a:lnTo>
                  <a:pt x="16610828" y="1782659"/>
                </a:lnTo>
                <a:lnTo>
                  <a:pt x="16610828" y="1782660"/>
                </a:lnTo>
                <a:lnTo>
                  <a:pt x="16610824" y="1782664"/>
                </a:lnTo>
                <a:lnTo>
                  <a:pt x="16610824" y="1782665"/>
                </a:lnTo>
                <a:lnTo>
                  <a:pt x="16610824" y="1782666"/>
                </a:lnTo>
                <a:lnTo>
                  <a:pt x="16610824" y="1782669"/>
                </a:lnTo>
                <a:lnTo>
                  <a:pt x="16610822" y="1782671"/>
                </a:lnTo>
                <a:lnTo>
                  <a:pt x="16610824" y="1782670"/>
                </a:lnTo>
                <a:lnTo>
                  <a:pt x="16610824" y="1782669"/>
                </a:lnTo>
                <a:lnTo>
                  <a:pt x="16610824" y="1782669"/>
                </a:lnTo>
                <a:lnTo>
                  <a:pt x="16610824" y="1782668"/>
                </a:lnTo>
                <a:lnTo>
                  <a:pt x="16610824" y="1782665"/>
                </a:lnTo>
                <a:lnTo>
                  <a:pt x="16610826" y="1782663"/>
                </a:lnTo>
                <a:lnTo>
                  <a:pt x="16610828" y="1782660"/>
                </a:lnTo>
                <a:lnTo>
                  <a:pt x="16610826" y="1782662"/>
                </a:lnTo>
                <a:lnTo>
                  <a:pt x="16610828" y="1782660"/>
                </a:lnTo>
                <a:lnTo>
                  <a:pt x="16610828" y="1782659"/>
                </a:lnTo>
                <a:lnTo>
                  <a:pt x="16610828" y="1782655"/>
                </a:lnTo>
                <a:lnTo>
                  <a:pt x="16610830" y="1782653"/>
                </a:lnTo>
                <a:close/>
                <a:moveTo>
                  <a:pt x="16610840" y="1782622"/>
                </a:moveTo>
                <a:lnTo>
                  <a:pt x="16610840" y="1782623"/>
                </a:lnTo>
                <a:lnTo>
                  <a:pt x="16610838" y="1782628"/>
                </a:lnTo>
                <a:lnTo>
                  <a:pt x="16610838" y="1782630"/>
                </a:lnTo>
                <a:lnTo>
                  <a:pt x="16610836" y="1782632"/>
                </a:lnTo>
                <a:lnTo>
                  <a:pt x="16610836" y="1782638"/>
                </a:lnTo>
                <a:lnTo>
                  <a:pt x="16610836" y="1782634"/>
                </a:lnTo>
                <a:lnTo>
                  <a:pt x="16610834" y="1782641"/>
                </a:lnTo>
                <a:lnTo>
                  <a:pt x="16610832" y="1782644"/>
                </a:lnTo>
                <a:lnTo>
                  <a:pt x="16610832" y="1782644"/>
                </a:lnTo>
                <a:lnTo>
                  <a:pt x="16610832" y="1782647"/>
                </a:lnTo>
                <a:lnTo>
                  <a:pt x="16610830" y="1782651"/>
                </a:lnTo>
                <a:lnTo>
                  <a:pt x="16610830" y="1782651"/>
                </a:lnTo>
                <a:lnTo>
                  <a:pt x="16610832" y="1782650"/>
                </a:lnTo>
                <a:lnTo>
                  <a:pt x="16610832" y="1782647"/>
                </a:lnTo>
                <a:lnTo>
                  <a:pt x="16610832" y="1782644"/>
                </a:lnTo>
                <a:lnTo>
                  <a:pt x="16610836" y="1782638"/>
                </a:lnTo>
                <a:lnTo>
                  <a:pt x="16610840" y="1782627"/>
                </a:lnTo>
                <a:lnTo>
                  <a:pt x="16610840" y="1782623"/>
                </a:lnTo>
                <a:lnTo>
                  <a:pt x="16610840" y="1782623"/>
                </a:lnTo>
                <a:lnTo>
                  <a:pt x="16610840" y="1782623"/>
                </a:lnTo>
                <a:close/>
                <a:moveTo>
                  <a:pt x="16610844" y="1782614"/>
                </a:moveTo>
                <a:lnTo>
                  <a:pt x="16610844" y="1782614"/>
                </a:lnTo>
                <a:lnTo>
                  <a:pt x="16610844" y="1782615"/>
                </a:lnTo>
                <a:close/>
                <a:moveTo>
                  <a:pt x="16610844" y="1782613"/>
                </a:moveTo>
                <a:lnTo>
                  <a:pt x="16610844" y="1782614"/>
                </a:lnTo>
                <a:lnTo>
                  <a:pt x="16610844" y="1782613"/>
                </a:lnTo>
                <a:close/>
                <a:moveTo>
                  <a:pt x="16610844" y="1782611"/>
                </a:moveTo>
                <a:lnTo>
                  <a:pt x="16610844" y="1782612"/>
                </a:lnTo>
                <a:lnTo>
                  <a:pt x="16610844" y="1782613"/>
                </a:lnTo>
                <a:close/>
                <a:moveTo>
                  <a:pt x="16610844" y="1782610"/>
                </a:moveTo>
                <a:lnTo>
                  <a:pt x="16610844" y="1782611"/>
                </a:lnTo>
                <a:lnTo>
                  <a:pt x="16610844" y="1782610"/>
                </a:lnTo>
                <a:close/>
                <a:moveTo>
                  <a:pt x="16610848" y="1782606"/>
                </a:moveTo>
                <a:lnTo>
                  <a:pt x="16610846" y="1782607"/>
                </a:lnTo>
                <a:lnTo>
                  <a:pt x="16610844" y="1782610"/>
                </a:lnTo>
                <a:lnTo>
                  <a:pt x="16610844" y="1782610"/>
                </a:lnTo>
                <a:lnTo>
                  <a:pt x="16610844" y="1782613"/>
                </a:lnTo>
                <a:lnTo>
                  <a:pt x="16610844" y="1782615"/>
                </a:lnTo>
                <a:lnTo>
                  <a:pt x="16610842" y="1782618"/>
                </a:lnTo>
                <a:lnTo>
                  <a:pt x="16610842" y="1782619"/>
                </a:lnTo>
                <a:lnTo>
                  <a:pt x="16610844" y="1782616"/>
                </a:lnTo>
                <a:lnTo>
                  <a:pt x="16610844" y="1782614"/>
                </a:lnTo>
                <a:lnTo>
                  <a:pt x="16610844" y="1782612"/>
                </a:lnTo>
                <a:lnTo>
                  <a:pt x="16610846" y="1782609"/>
                </a:lnTo>
                <a:lnTo>
                  <a:pt x="16610844" y="1782610"/>
                </a:lnTo>
                <a:lnTo>
                  <a:pt x="16610844" y="1782610"/>
                </a:lnTo>
                <a:lnTo>
                  <a:pt x="16610846" y="1782608"/>
                </a:lnTo>
                <a:close/>
                <a:moveTo>
                  <a:pt x="16610848" y="1782600"/>
                </a:moveTo>
                <a:lnTo>
                  <a:pt x="16610848" y="1782602"/>
                </a:lnTo>
                <a:lnTo>
                  <a:pt x="16610848" y="1782604"/>
                </a:lnTo>
                <a:lnTo>
                  <a:pt x="16610846" y="1782606"/>
                </a:lnTo>
                <a:lnTo>
                  <a:pt x="16610848" y="1782605"/>
                </a:lnTo>
                <a:lnTo>
                  <a:pt x="16610848" y="1782604"/>
                </a:lnTo>
                <a:lnTo>
                  <a:pt x="16610848" y="1782603"/>
                </a:lnTo>
                <a:close/>
                <a:moveTo>
                  <a:pt x="16610884" y="1782506"/>
                </a:moveTo>
                <a:lnTo>
                  <a:pt x="16610884" y="1782506"/>
                </a:lnTo>
                <a:lnTo>
                  <a:pt x="16610880" y="1782514"/>
                </a:lnTo>
                <a:close/>
                <a:moveTo>
                  <a:pt x="16610884" y="1782504"/>
                </a:moveTo>
                <a:lnTo>
                  <a:pt x="16610884" y="1782506"/>
                </a:lnTo>
                <a:lnTo>
                  <a:pt x="16610884" y="1782505"/>
                </a:lnTo>
                <a:lnTo>
                  <a:pt x="16610850" y="1782595"/>
                </a:lnTo>
                <a:lnTo>
                  <a:pt x="16610880" y="1782514"/>
                </a:lnTo>
                <a:lnTo>
                  <a:pt x="16610866" y="1782553"/>
                </a:lnTo>
                <a:lnTo>
                  <a:pt x="16610848" y="1782598"/>
                </a:lnTo>
                <a:lnTo>
                  <a:pt x="16610848" y="1782600"/>
                </a:lnTo>
                <a:lnTo>
                  <a:pt x="16610848" y="1782599"/>
                </a:lnTo>
                <a:lnTo>
                  <a:pt x="16610866" y="1782553"/>
                </a:lnTo>
                <a:lnTo>
                  <a:pt x="16610884" y="1782506"/>
                </a:lnTo>
                <a:close/>
                <a:moveTo>
                  <a:pt x="16610890" y="1782486"/>
                </a:moveTo>
                <a:lnTo>
                  <a:pt x="16610888" y="1782489"/>
                </a:lnTo>
                <a:lnTo>
                  <a:pt x="16610888" y="1782492"/>
                </a:lnTo>
                <a:lnTo>
                  <a:pt x="16610888" y="1782494"/>
                </a:lnTo>
                <a:lnTo>
                  <a:pt x="16610888" y="1782495"/>
                </a:lnTo>
                <a:lnTo>
                  <a:pt x="16610884" y="1782500"/>
                </a:lnTo>
                <a:lnTo>
                  <a:pt x="16610886" y="1782498"/>
                </a:lnTo>
                <a:lnTo>
                  <a:pt x="16610886" y="1782500"/>
                </a:lnTo>
                <a:lnTo>
                  <a:pt x="16610884" y="1782501"/>
                </a:lnTo>
                <a:lnTo>
                  <a:pt x="16610884" y="1782501"/>
                </a:lnTo>
                <a:lnTo>
                  <a:pt x="16610886" y="1782500"/>
                </a:lnTo>
                <a:lnTo>
                  <a:pt x="16610888" y="1782495"/>
                </a:lnTo>
                <a:lnTo>
                  <a:pt x="16610888" y="1782492"/>
                </a:lnTo>
                <a:lnTo>
                  <a:pt x="16610888" y="1782492"/>
                </a:lnTo>
                <a:lnTo>
                  <a:pt x="16610888" y="1782491"/>
                </a:lnTo>
                <a:lnTo>
                  <a:pt x="16610888" y="1782489"/>
                </a:lnTo>
                <a:lnTo>
                  <a:pt x="16610892" y="1782486"/>
                </a:lnTo>
                <a:close/>
                <a:moveTo>
                  <a:pt x="16610892" y="1782481"/>
                </a:moveTo>
                <a:lnTo>
                  <a:pt x="16610892" y="1782482"/>
                </a:lnTo>
                <a:lnTo>
                  <a:pt x="16610892" y="1782483"/>
                </a:lnTo>
                <a:close/>
                <a:moveTo>
                  <a:pt x="16610904" y="1782449"/>
                </a:moveTo>
                <a:lnTo>
                  <a:pt x="16610902" y="1782454"/>
                </a:lnTo>
                <a:lnTo>
                  <a:pt x="16610904" y="1782451"/>
                </a:lnTo>
                <a:close/>
                <a:moveTo>
                  <a:pt x="16610908" y="1782438"/>
                </a:moveTo>
                <a:lnTo>
                  <a:pt x="16610908" y="1782439"/>
                </a:lnTo>
                <a:lnTo>
                  <a:pt x="16610908" y="1782440"/>
                </a:lnTo>
                <a:lnTo>
                  <a:pt x="16610908" y="1782439"/>
                </a:lnTo>
                <a:close/>
                <a:moveTo>
                  <a:pt x="16610912" y="1782429"/>
                </a:moveTo>
                <a:lnTo>
                  <a:pt x="16610912" y="1782430"/>
                </a:lnTo>
                <a:lnTo>
                  <a:pt x="16610910" y="1782431"/>
                </a:lnTo>
                <a:close/>
                <a:moveTo>
                  <a:pt x="16610912" y="1782422"/>
                </a:moveTo>
                <a:lnTo>
                  <a:pt x="16610912" y="1782426"/>
                </a:lnTo>
                <a:lnTo>
                  <a:pt x="16610912" y="1782423"/>
                </a:lnTo>
                <a:lnTo>
                  <a:pt x="16610912" y="1782427"/>
                </a:lnTo>
                <a:lnTo>
                  <a:pt x="16610910" y="1782431"/>
                </a:lnTo>
                <a:lnTo>
                  <a:pt x="16610908" y="1782436"/>
                </a:lnTo>
                <a:lnTo>
                  <a:pt x="16610908" y="1782437"/>
                </a:lnTo>
                <a:lnTo>
                  <a:pt x="16610908" y="1782439"/>
                </a:lnTo>
                <a:lnTo>
                  <a:pt x="16610906" y="1782441"/>
                </a:lnTo>
                <a:lnTo>
                  <a:pt x="16610908" y="1782440"/>
                </a:lnTo>
                <a:lnTo>
                  <a:pt x="16610908" y="1782441"/>
                </a:lnTo>
                <a:lnTo>
                  <a:pt x="16610906" y="1782442"/>
                </a:lnTo>
                <a:lnTo>
                  <a:pt x="16610906" y="1782445"/>
                </a:lnTo>
                <a:lnTo>
                  <a:pt x="16610904" y="1782449"/>
                </a:lnTo>
                <a:lnTo>
                  <a:pt x="16610904" y="1782446"/>
                </a:lnTo>
                <a:lnTo>
                  <a:pt x="16610904" y="1782451"/>
                </a:lnTo>
                <a:lnTo>
                  <a:pt x="16610898" y="1782464"/>
                </a:lnTo>
                <a:lnTo>
                  <a:pt x="16610902" y="1782454"/>
                </a:lnTo>
                <a:lnTo>
                  <a:pt x="16610898" y="1782466"/>
                </a:lnTo>
                <a:lnTo>
                  <a:pt x="16610896" y="1782472"/>
                </a:lnTo>
                <a:lnTo>
                  <a:pt x="16610896" y="1782470"/>
                </a:lnTo>
                <a:lnTo>
                  <a:pt x="16610896" y="1782474"/>
                </a:lnTo>
                <a:lnTo>
                  <a:pt x="16610892" y="1782484"/>
                </a:lnTo>
                <a:lnTo>
                  <a:pt x="16610892" y="1782483"/>
                </a:lnTo>
                <a:lnTo>
                  <a:pt x="16610892" y="1782484"/>
                </a:lnTo>
                <a:lnTo>
                  <a:pt x="16610892" y="1782482"/>
                </a:lnTo>
                <a:lnTo>
                  <a:pt x="16610896" y="1782474"/>
                </a:lnTo>
                <a:lnTo>
                  <a:pt x="16610896" y="1782473"/>
                </a:lnTo>
                <a:lnTo>
                  <a:pt x="16610896" y="1782472"/>
                </a:lnTo>
                <a:lnTo>
                  <a:pt x="16610896" y="1782468"/>
                </a:lnTo>
                <a:lnTo>
                  <a:pt x="16610898" y="1782466"/>
                </a:lnTo>
                <a:lnTo>
                  <a:pt x="16610906" y="1782445"/>
                </a:lnTo>
                <a:lnTo>
                  <a:pt x="16610908" y="1782441"/>
                </a:lnTo>
                <a:lnTo>
                  <a:pt x="16610908" y="1782439"/>
                </a:lnTo>
                <a:lnTo>
                  <a:pt x="16610908" y="1782437"/>
                </a:lnTo>
                <a:lnTo>
                  <a:pt x="16610908" y="1782438"/>
                </a:lnTo>
                <a:lnTo>
                  <a:pt x="16610908" y="1782437"/>
                </a:lnTo>
                <a:lnTo>
                  <a:pt x="16610908" y="1782436"/>
                </a:lnTo>
                <a:lnTo>
                  <a:pt x="16610912" y="1782430"/>
                </a:lnTo>
                <a:lnTo>
                  <a:pt x="16610912" y="1782429"/>
                </a:lnTo>
                <a:lnTo>
                  <a:pt x="16610912" y="1782429"/>
                </a:lnTo>
                <a:lnTo>
                  <a:pt x="16610912" y="1782428"/>
                </a:lnTo>
                <a:lnTo>
                  <a:pt x="16610912" y="1782427"/>
                </a:lnTo>
                <a:lnTo>
                  <a:pt x="16610912" y="1782423"/>
                </a:lnTo>
                <a:close/>
                <a:moveTo>
                  <a:pt x="16610914" y="1782419"/>
                </a:moveTo>
                <a:lnTo>
                  <a:pt x="16610912" y="1782421"/>
                </a:lnTo>
                <a:lnTo>
                  <a:pt x="16610914" y="1782421"/>
                </a:lnTo>
                <a:lnTo>
                  <a:pt x="16610914" y="1782420"/>
                </a:lnTo>
                <a:close/>
                <a:moveTo>
                  <a:pt x="16610920" y="1782406"/>
                </a:moveTo>
                <a:lnTo>
                  <a:pt x="16610920" y="1782407"/>
                </a:lnTo>
                <a:lnTo>
                  <a:pt x="16610920" y="1782408"/>
                </a:lnTo>
                <a:close/>
                <a:moveTo>
                  <a:pt x="16610924" y="1782398"/>
                </a:moveTo>
                <a:lnTo>
                  <a:pt x="16610924" y="1782399"/>
                </a:lnTo>
                <a:lnTo>
                  <a:pt x="16610922" y="1782399"/>
                </a:lnTo>
                <a:close/>
                <a:moveTo>
                  <a:pt x="16610928" y="1782381"/>
                </a:moveTo>
                <a:lnTo>
                  <a:pt x="16610928" y="1782388"/>
                </a:lnTo>
                <a:lnTo>
                  <a:pt x="16610924" y="1782398"/>
                </a:lnTo>
                <a:close/>
                <a:moveTo>
                  <a:pt x="16610938" y="1782357"/>
                </a:moveTo>
                <a:lnTo>
                  <a:pt x="16610938" y="1782360"/>
                </a:lnTo>
                <a:lnTo>
                  <a:pt x="16610936" y="1782364"/>
                </a:lnTo>
                <a:close/>
                <a:moveTo>
                  <a:pt x="16610940" y="1782355"/>
                </a:moveTo>
                <a:lnTo>
                  <a:pt x="16610940" y="1782356"/>
                </a:lnTo>
                <a:lnTo>
                  <a:pt x="16610938" y="1782357"/>
                </a:lnTo>
                <a:close/>
                <a:moveTo>
                  <a:pt x="16610940" y="1782352"/>
                </a:moveTo>
                <a:lnTo>
                  <a:pt x="16610940" y="1782353"/>
                </a:lnTo>
                <a:lnTo>
                  <a:pt x="16610940" y="1782355"/>
                </a:lnTo>
                <a:close/>
                <a:moveTo>
                  <a:pt x="16610946" y="1782335"/>
                </a:moveTo>
                <a:lnTo>
                  <a:pt x="16610944" y="1782339"/>
                </a:lnTo>
                <a:lnTo>
                  <a:pt x="16610944" y="1782342"/>
                </a:lnTo>
                <a:close/>
                <a:moveTo>
                  <a:pt x="16610948" y="1782334"/>
                </a:moveTo>
                <a:lnTo>
                  <a:pt x="16610948" y="1782334"/>
                </a:lnTo>
                <a:lnTo>
                  <a:pt x="16610946" y="1782335"/>
                </a:lnTo>
                <a:close/>
                <a:moveTo>
                  <a:pt x="16610952" y="1782321"/>
                </a:moveTo>
                <a:lnTo>
                  <a:pt x="16610950" y="1782325"/>
                </a:lnTo>
                <a:lnTo>
                  <a:pt x="16610948" y="1782326"/>
                </a:lnTo>
                <a:close/>
                <a:moveTo>
                  <a:pt x="16610954" y="1782315"/>
                </a:moveTo>
                <a:lnTo>
                  <a:pt x="16610954" y="1782316"/>
                </a:lnTo>
                <a:lnTo>
                  <a:pt x="16610952" y="1782321"/>
                </a:lnTo>
                <a:close/>
                <a:moveTo>
                  <a:pt x="16610956" y="1782313"/>
                </a:moveTo>
                <a:lnTo>
                  <a:pt x="16610956" y="1782314"/>
                </a:lnTo>
                <a:lnTo>
                  <a:pt x="16610954" y="1782315"/>
                </a:lnTo>
                <a:close/>
                <a:moveTo>
                  <a:pt x="16610956" y="1782309"/>
                </a:moveTo>
                <a:lnTo>
                  <a:pt x="16610956" y="1782310"/>
                </a:lnTo>
                <a:lnTo>
                  <a:pt x="16610956" y="1782313"/>
                </a:lnTo>
                <a:close/>
                <a:moveTo>
                  <a:pt x="16610958" y="1782304"/>
                </a:moveTo>
                <a:lnTo>
                  <a:pt x="16610958" y="1782305"/>
                </a:lnTo>
                <a:lnTo>
                  <a:pt x="16610956" y="1782309"/>
                </a:lnTo>
                <a:close/>
                <a:moveTo>
                  <a:pt x="16610960" y="1782299"/>
                </a:moveTo>
                <a:lnTo>
                  <a:pt x="16610960" y="1782301"/>
                </a:lnTo>
                <a:lnTo>
                  <a:pt x="16610958" y="1782304"/>
                </a:lnTo>
                <a:close/>
                <a:moveTo>
                  <a:pt x="16610972" y="1782262"/>
                </a:moveTo>
                <a:lnTo>
                  <a:pt x="16610972" y="1782264"/>
                </a:lnTo>
                <a:lnTo>
                  <a:pt x="16610960" y="1782299"/>
                </a:lnTo>
                <a:close/>
                <a:moveTo>
                  <a:pt x="16610974" y="1782259"/>
                </a:moveTo>
                <a:lnTo>
                  <a:pt x="16610972" y="1782260"/>
                </a:lnTo>
                <a:lnTo>
                  <a:pt x="16610972" y="1782261"/>
                </a:lnTo>
                <a:lnTo>
                  <a:pt x="16610972" y="1782262"/>
                </a:lnTo>
                <a:lnTo>
                  <a:pt x="16610932" y="1782371"/>
                </a:lnTo>
                <a:lnTo>
                  <a:pt x="16610936" y="1782364"/>
                </a:lnTo>
                <a:lnTo>
                  <a:pt x="16610932" y="1782373"/>
                </a:lnTo>
                <a:lnTo>
                  <a:pt x="16610930" y="1782375"/>
                </a:lnTo>
                <a:lnTo>
                  <a:pt x="16610930" y="1782376"/>
                </a:lnTo>
                <a:lnTo>
                  <a:pt x="16610920" y="1782405"/>
                </a:lnTo>
                <a:lnTo>
                  <a:pt x="16610920" y="1782406"/>
                </a:lnTo>
                <a:lnTo>
                  <a:pt x="16610920" y="1782405"/>
                </a:lnTo>
                <a:lnTo>
                  <a:pt x="16610920" y="1782408"/>
                </a:lnTo>
                <a:lnTo>
                  <a:pt x="16610918" y="1782409"/>
                </a:lnTo>
                <a:lnTo>
                  <a:pt x="16610916" y="1782412"/>
                </a:lnTo>
                <a:lnTo>
                  <a:pt x="16610916" y="1782413"/>
                </a:lnTo>
                <a:lnTo>
                  <a:pt x="16610916" y="1782414"/>
                </a:lnTo>
                <a:lnTo>
                  <a:pt x="16610916" y="1782413"/>
                </a:lnTo>
                <a:lnTo>
                  <a:pt x="16610916" y="1782413"/>
                </a:lnTo>
                <a:lnTo>
                  <a:pt x="16610918" y="1782409"/>
                </a:lnTo>
                <a:lnTo>
                  <a:pt x="16610920" y="1782409"/>
                </a:lnTo>
                <a:lnTo>
                  <a:pt x="16610920" y="1782408"/>
                </a:lnTo>
                <a:lnTo>
                  <a:pt x="16610920" y="1782407"/>
                </a:lnTo>
                <a:lnTo>
                  <a:pt x="16610920" y="1782403"/>
                </a:lnTo>
                <a:lnTo>
                  <a:pt x="16610922" y="1782401"/>
                </a:lnTo>
                <a:lnTo>
                  <a:pt x="16610920" y="1782402"/>
                </a:lnTo>
                <a:lnTo>
                  <a:pt x="16610922" y="1782400"/>
                </a:lnTo>
                <a:lnTo>
                  <a:pt x="16610924" y="1782399"/>
                </a:lnTo>
                <a:lnTo>
                  <a:pt x="16610928" y="1782388"/>
                </a:lnTo>
                <a:lnTo>
                  <a:pt x="16610930" y="1782380"/>
                </a:lnTo>
                <a:lnTo>
                  <a:pt x="16610928" y="1782381"/>
                </a:lnTo>
                <a:lnTo>
                  <a:pt x="16610930" y="1782379"/>
                </a:lnTo>
                <a:lnTo>
                  <a:pt x="16610932" y="1782373"/>
                </a:lnTo>
                <a:lnTo>
                  <a:pt x="16610938" y="1782360"/>
                </a:lnTo>
                <a:lnTo>
                  <a:pt x="16610940" y="1782356"/>
                </a:lnTo>
                <a:lnTo>
                  <a:pt x="16610940" y="1782353"/>
                </a:lnTo>
                <a:lnTo>
                  <a:pt x="16610942" y="1782347"/>
                </a:lnTo>
                <a:lnTo>
                  <a:pt x="16610940" y="1782352"/>
                </a:lnTo>
                <a:lnTo>
                  <a:pt x="16610942" y="1782346"/>
                </a:lnTo>
                <a:lnTo>
                  <a:pt x="16610944" y="1782343"/>
                </a:lnTo>
                <a:lnTo>
                  <a:pt x="16610944" y="1782342"/>
                </a:lnTo>
                <a:lnTo>
                  <a:pt x="16610944" y="1782343"/>
                </a:lnTo>
                <a:lnTo>
                  <a:pt x="16610944" y="1782339"/>
                </a:lnTo>
                <a:lnTo>
                  <a:pt x="16610948" y="1782334"/>
                </a:lnTo>
                <a:lnTo>
                  <a:pt x="16610948" y="1782329"/>
                </a:lnTo>
                <a:lnTo>
                  <a:pt x="16610948" y="1782334"/>
                </a:lnTo>
                <a:lnTo>
                  <a:pt x="16610948" y="1782327"/>
                </a:lnTo>
                <a:lnTo>
                  <a:pt x="16610950" y="1782325"/>
                </a:lnTo>
                <a:lnTo>
                  <a:pt x="16610954" y="1782316"/>
                </a:lnTo>
                <a:lnTo>
                  <a:pt x="16610956" y="1782314"/>
                </a:lnTo>
                <a:lnTo>
                  <a:pt x="16610956" y="1782310"/>
                </a:lnTo>
                <a:lnTo>
                  <a:pt x="16610958" y="1782305"/>
                </a:lnTo>
                <a:lnTo>
                  <a:pt x="16610960" y="1782301"/>
                </a:lnTo>
                <a:lnTo>
                  <a:pt x="16610972" y="1782264"/>
                </a:lnTo>
                <a:lnTo>
                  <a:pt x="16610972" y="1782261"/>
                </a:lnTo>
                <a:close/>
                <a:moveTo>
                  <a:pt x="16610976" y="1782252"/>
                </a:moveTo>
                <a:lnTo>
                  <a:pt x="16610976" y="1782254"/>
                </a:lnTo>
                <a:lnTo>
                  <a:pt x="16610976" y="1782255"/>
                </a:lnTo>
                <a:close/>
                <a:moveTo>
                  <a:pt x="16610982" y="1782237"/>
                </a:moveTo>
                <a:lnTo>
                  <a:pt x="16610980" y="1782240"/>
                </a:lnTo>
                <a:lnTo>
                  <a:pt x="16610980" y="1782239"/>
                </a:lnTo>
                <a:close/>
                <a:moveTo>
                  <a:pt x="16610982" y="1782236"/>
                </a:moveTo>
                <a:lnTo>
                  <a:pt x="16610982" y="1782237"/>
                </a:lnTo>
                <a:lnTo>
                  <a:pt x="16610982" y="1782236"/>
                </a:lnTo>
                <a:close/>
                <a:moveTo>
                  <a:pt x="16610986" y="1782226"/>
                </a:moveTo>
                <a:lnTo>
                  <a:pt x="16610984" y="1782227"/>
                </a:lnTo>
                <a:lnTo>
                  <a:pt x="16610984" y="1782231"/>
                </a:lnTo>
                <a:lnTo>
                  <a:pt x="16610984" y="1782233"/>
                </a:lnTo>
                <a:lnTo>
                  <a:pt x="16610982" y="1782236"/>
                </a:lnTo>
                <a:lnTo>
                  <a:pt x="16610980" y="1782239"/>
                </a:lnTo>
                <a:lnTo>
                  <a:pt x="16610980" y="1782241"/>
                </a:lnTo>
                <a:lnTo>
                  <a:pt x="16610980" y="1782244"/>
                </a:lnTo>
                <a:lnTo>
                  <a:pt x="16610978" y="1782246"/>
                </a:lnTo>
                <a:lnTo>
                  <a:pt x="16610976" y="1782250"/>
                </a:lnTo>
                <a:lnTo>
                  <a:pt x="16610978" y="1782248"/>
                </a:lnTo>
                <a:lnTo>
                  <a:pt x="16610978" y="1782246"/>
                </a:lnTo>
                <a:lnTo>
                  <a:pt x="16610980" y="1782246"/>
                </a:lnTo>
                <a:lnTo>
                  <a:pt x="16610980" y="1782245"/>
                </a:lnTo>
                <a:lnTo>
                  <a:pt x="16610980" y="1782242"/>
                </a:lnTo>
                <a:lnTo>
                  <a:pt x="16610980" y="1782241"/>
                </a:lnTo>
                <a:lnTo>
                  <a:pt x="16610980" y="1782240"/>
                </a:lnTo>
                <a:lnTo>
                  <a:pt x="16610984" y="1782235"/>
                </a:lnTo>
                <a:lnTo>
                  <a:pt x="16610982" y="1782236"/>
                </a:lnTo>
                <a:lnTo>
                  <a:pt x="16610984" y="1782233"/>
                </a:lnTo>
                <a:lnTo>
                  <a:pt x="16610984" y="1782232"/>
                </a:lnTo>
                <a:lnTo>
                  <a:pt x="16610984" y="1782231"/>
                </a:lnTo>
                <a:lnTo>
                  <a:pt x="16610984" y="1782231"/>
                </a:lnTo>
                <a:lnTo>
                  <a:pt x="16610984" y="1782228"/>
                </a:lnTo>
                <a:close/>
                <a:moveTo>
                  <a:pt x="16610988" y="1782221"/>
                </a:moveTo>
                <a:lnTo>
                  <a:pt x="16610988" y="1782222"/>
                </a:lnTo>
                <a:lnTo>
                  <a:pt x="16610988" y="1782222"/>
                </a:lnTo>
                <a:close/>
                <a:moveTo>
                  <a:pt x="16610988" y="1782217"/>
                </a:moveTo>
                <a:lnTo>
                  <a:pt x="16610988" y="1782218"/>
                </a:lnTo>
                <a:lnTo>
                  <a:pt x="16610988" y="1782221"/>
                </a:lnTo>
                <a:close/>
                <a:moveTo>
                  <a:pt x="16610992" y="1782207"/>
                </a:moveTo>
                <a:lnTo>
                  <a:pt x="16610990" y="1782214"/>
                </a:lnTo>
                <a:lnTo>
                  <a:pt x="16610992" y="1782211"/>
                </a:lnTo>
                <a:close/>
                <a:moveTo>
                  <a:pt x="16611000" y="1782185"/>
                </a:moveTo>
                <a:lnTo>
                  <a:pt x="16611000" y="1782188"/>
                </a:lnTo>
                <a:lnTo>
                  <a:pt x="16611000" y="1782189"/>
                </a:lnTo>
                <a:close/>
                <a:moveTo>
                  <a:pt x="16611004" y="1782176"/>
                </a:moveTo>
                <a:lnTo>
                  <a:pt x="16611002" y="1782180"/>
                </a:lnTo>
                <a:lnTo>
                  <a:pt x="16610992" y="1782211"/>
                </a:lnTo>
                <a:lnTo>
                  <a:pt x="16610988" y="1782222"/>
                </a:lnTo>
                <a:lnTo>
                  <a:pt x="16610986" y="1782223"/>
                </a:lnTo>
                <a:lnTo>
                  <a:pt x="16610988" y="1782223"/>
                </a:lnTo>
                <a:lnTo>
                  <a:pt x="16610986" y="1782224"/>
                </a:lnTo>
                <a:lnTo>
                  <a:pt x="16610986" y="1782225"/>
                </a:lnTo>
                <a:lnTo>
                  <a:pt x="16610988" y="1782223"/>
                </a:lnTo>
                <a:lnTo>
                  <a:pt x="16610988" y="1782222"/>
                </a:lnTo>
                <a:lnTo>
                  <a:pt x="16610988" y="1782222"/>
                </a:lnTo>
                <a:lnTo>
                  <a:pt x="16610988" y="1782218"/>
                </a:lnTo>
                <a:lnTo>
                  <a:pt x="16610990" y="1782214"/>
                </a:lnTo>
                <a:lnTo>
                  <a:pt x="16610994" y="1782206"/>
                </a:lnTo>
                <a:lnTo>
                  <a:pt x="16610992" y="1782207"/>
                </a:lnTo>
                <a:lnTo>
                  <a:pt x="16610994" y="1782205"/>
                </a:lnTo>
                <a:lnTo>
                  <a:pt x="16610994" y="1782204"/>
                </a:lnTo>
                <a:lnTo>
                  <a:pt x="16610996" y="1782203"/>
                </a:lnTo>
                <a:lnTo>
                  <a:pt x="16610996" y="1782199"/>
                </a:lnTo>
                <a:lnTo>
                  <a:pt x="16610996" y="1782195"/>
                </a:lnTo>
                <a:lnTo>
                  <a:pt x="16611000" y="1782189"/>
                </a:lnTo>
                <a:lnTo>
                  <a:pt x="16610998" y="1782194"/>
                </a:lnTo>
                <a:lnTo>
                  <a:pt x="16611000" y="1782188"/>
                </a:lnTo>
                <a:lnTo>
                  <a:pt x="16611004" y="1782180"/>
                </a:lnTo>
                <a:lnTo>
                  <a:pt x="16611000" y="1782185"/>
                </a:lnTo>
                <a:lnTo>
                  <a:pt x="16611002" y="1782180"/>
                </a:lnTo>
                <a:lnTo>
                  <a:pt x="16611004" y="1782177"/>
                </a:lnTo>
                <a:close/>
                <a:moveTo>
                  <a:pt x="16611012" y="1782155"/>
                </a:moveTo>
                <a:lnTo>
                  <a:pt x="16611012" y="1782157"/>
                </a:lnTo>
                <a:lnTo>
                  <a:pt x="16611010" y="1782159"/>
                </a:lnTo>
                <a:lnTo>
                  <a:pt x="16611010" y="1782160"/>
                </a:lnTo>
                <a:lnTo>
                  <a:pt x="16611008" y="1782164"/>
                </a:lnTo>
                <a:lnTo>
                  <a:pt x="16611008" y="1782168"/>
                </a:lnTo>
                <a:lnTo>
                  <a:pt x="16611008" y="1782167"/>
                </a:lnTo>
                <a:lnTo>
                  <a:pt x="16611006" y="1782171"/>
                </a:lnTo>
                <a:lnTo>
                  <a:pt x="16611004" y="1782174"/>
                </a:lnTo>
                <a:lnTo>
                  <a:pt x="16611004" y="1782175"/>
                </a:lnTo>
                <a:lnTo>
                  <a:pt x="16611006" y="1782172"/>
                </a:lnTo>
                <a:lnTo>
                  <a:pt x="16611008" y="1782170"/>
                </a:lnTo>
                <a:lnTo>
                  <a:pt x="16611006" y="1782171"/>
                </a:lnTo>
                <a:lnTo>
                  <a:pt x="16611008" y="1782169"/>
                </a:lnTo>
                <a:lnTo>
                  <a:pt x="16611012" y="1782159"/>
                </a:lnTo>
                <a:lnTo>
                  <a:pt x="16611010" y="1782159"/>
                </a:lnTo>
                <a:lnTo>
                  <a:pt x="16611012" y="1782158"/>
                </a:lnTo>
                <a:lnTo>
                  <a:pt x="16611012" y="1782157"/>
                </a:lnTo>
                <a:close/>
                <a:moveTo>
                  <a:pt x="16611016" y="1782147"/>
                </a:moveTo>
                <a:lnTo>
                  <a:pt x="16611016" y="1782148"/>
                </a:lnTo>
                <a:lnTo>
                  <a:pt x="16611014" y="1782149"/>
                </a:lnTo>
                <a:close/>
                <a:moveTo>
                  <a:pt x="16611016" y="1782143"/>
                </a:moveTo>
                <a:lnTo>
                  <a:pt x="16611016" y="1782143"/>
                </a:lnTo>
                <a:lnTo>
                  <a:pt x="16611016" y="1782147"/>
                </a:lnTo>
                <a:lnTo>
                  <a:pt x="16611016" y="1782143"/>
                </a:lnTo>
                <a:close/>
                <a:moveTo>
                  <a:pt x="16611016" y="1782142"/>
                </a:moveTo>
                <a:lnTo>
                  <a:pt x="16611016" y="1782143"/>
                </a:lnTo>
                <a:lnTo>
                  <a:pt x="16611016" y="1782142"/>
                </a:lnTo>
                <a:close/>
                <a:moveTo>
                  <a:pt x="16611020" y="1782134"/>
                </a:moveTo>
                <a:lnTo>
                  <a:pt x="16611020" y="1782137"/>
                </a:lnTo>
                <a:lnTo>
                  <a:pt x="16611018" y="1782138"/>
                </a:lnTo>
                <a:close/>
                <a:moveTo>
                  <a:pt x="16611020" y="1782132"/>
                </a:moveTo>
                <a:lnTo>
                  <a:pt x="16611020" y="1782134"/>
                </a:lnTo>
                <a:lnTo>
                  <a:pt x="16611020" y="1782133"/>
                </a:lnTo>
                <a:close/>
                <a:moveTo>
                  <a:pt x="16611020" y="1782130"/>
                </a:moveTo>
                <a:lnTo>
                  <a:pt x="16611020" y="1782131"/>
                </a:lnTo>
                <a:lnTo>
                  <a:pt x="16611020" y="1782133"/>
                </a:lnTo>
                <a:lnTo>
                  <a:pt x="16611018" y="1782138"/>
                </a:lnTo>
                <a:lnTo>
                  <a:pt x="16611016" y="1782142"/>
                </a:lnTo>
                <a:lnTo>
                  <a:pt x="16611016" y="1782139"/>
                </a:lnTo>
                <a:lnTo>
                  <a:pt x="16611016" y="1782142"/>
                </a:lnTo>
                <a:lnTo>
                  <a:pt x="16611016" y="1782143"/>
                </a:lnTo>
                <a:lnTo>
                  <a:pt x="16611012" y="1782151"/>
                </a:lnTo>
                <a:lnTo>
                  <a:pt x="16611014" y="1782150"/>
                </a:lnTo>
                <a:lnTo>
                  <a:pt x="16611016" y="1782148"/>
                </a:lnTo>
                <a:lnTo>
                  <a:pt x="16611016" y="1782143"/>
                </a:lnTo>
                <a:lnTo>
                  <a:pt x="16611020" y="1782137"/>
                </a:lnTo>
                <a:lnTo>
                  <a:pt x="16611020" y="1782132"/>
                </a:lnTo>
                <a:lnTo>
                  <a:pt x="16611020" y="1782131"/>
                </a:lnTo>
                <a:close/>
                <a:moveTo>
                  <a:pt x="16611022" y="1782128"/>
                </a:moveTo>
                <a:lnTo>
                  <a:pt x="16611020" y="1782129"/>
                </a:lnTo>
                <a:lnTo>
                  <a:pt x="16611022" y="1782129"/>
                </a:lnTo>
                <a:close/>
                <a:moveTo>
                  <a:pt x="16611024" y="1782120"/>
                </a:moveTo>
                <a:lnTo>
                  <a:pt x="16611024" y="1782122"/>
                </a:lnTo>
                <a:lnTo>
                  <a:pt x="16611024" y="1782123"/>
                </a:lnTo>
                <a:close/>
                <a:moveTo>
                  <a:pt x="16611046" y="1782063"/>
                </a:moveTo>
                <a:lnTo>
                  <a:pt x="16611040" y="1782078"/>
                </a:lnTo>
                <a:lnTo>
                  <a:pt x="16611042" y="1782073"/>
                </a:lnTo>
                <a:close/>
                <a:moveTo>
                  <a:pt x="16611050" y="1782050"/>
                </a:moveTo>
                <a:lnTo>
                  <a:pt x="16611046" y="1782063"/>
                </a:lnTo>
                <a:lnTo>
                  <a:pt x="16611048" y="1782055"/>
                </a:lnTo>
                <a:close/>
                <a:moveTo>
                  <a:pt x="16611052" y="1782048"/>
                </a:moveTo>
                <a:lnTo>
                  <a:pt x="16611050" y="1782050"/>
                </a:lnTo>
                <a:lnTo>
                  <a:pt x="16611050" y="1782049"/>
                </a:lnTo>
                <a:close/>
                <a:moveTo>
                  <a:pt x="16611056" y="1782035"/>
                </a:moveTo>
                <a:lnTo>
                  <a:pt x="16611056" y="1782035"/>
                </a:lnTo>
                <a:lnTo>
                  <a:pt x="16611056" y="1782035"/>
                </a:lnTo>
                <a:close/>
                <a:moveTo>
                  <a:pt x="16611058" y="1782031"/>
                </a:moveTo>
                <a:lnTo>
                  <a:pt x="16611058" y="1782032"/>
                </a:lnTo>
                <a:lnTo>
                  <a:pt x="16611056" y="1782035"/>
                </a:lnTo>
                <a:close/>
                <a:moveTo>
                  <a:pt x="16611060" y="1782026"/>
                </a:moveTo>
                <a:lnTo>
                  <a:pt x="16611058" y="1782031"/>
                </a:lnTo>
                <a:lnTo>
                  <a:pt x="16611058" y="1782030"/>
                </a:lnTo>
                <a:close/>
                <a:moveTo>
                  <a:pt x="16611064" y="1782016"/>
                </a:moveTo>
                <a:lnTo>
                  <a:pt x="16611064" y="1782017"/>
                </a:lnTo>
                <a:lnTo>
                  <a:pt x="16611062" y="1782020"/>
                </a:lnTo>
                <a:lnTo>
                  <a:pt x="16611060" y="1782022"/>
                </a:lnTo>
                <a:lnTo>
                  <a:pt x="16611062" y="1782018"/>
                </a:lnTo>
                <a:lnTo>
                  <a:pt x="16611058" y="1782030"/>
                </a:lnTo>
                <a:lnTo>
                  <a:pt x="16611056" y="1782035"/>
                </a:lnTo>
                <a:lnTo>
                  <a:pt x="16611056" y="1782036"/>
                </a:lnTo>
                <a:lnTo>
                  <a:pt x="16611056" y="1782037"/>
                </a:lnTo>
                <a:lnTo>
                  <a:pt x="16611054" y="1782040"/>
                </a:lnTo>
                <a:lnTo>
                  <a:pt x="16611054" y="1782041"/>
                </a:lnTo>
                <a:lnTo>
                  <a:pt x="16611052" y="1782044"/>
                </a:lnTo>
                <a:lnTo>
                  <a:pt x="16611052" y="1782045"/>
                </a:lnTo>
                <a:lnTo>
                  <a:pt x="16611052" y="1782045"/>
                </a:lnTo>
                <a:lnTo>
                  <a:pt x="16611052" y="1782047"/>
                </a:lnTo>
                <a:lnTo>
                  <a:pt x="16611050" y="1782049"/>
                </a:lnTo>
                <a:lnTo>
                  <a:pt x="16611048" y="1782055"/>
                </a:lnTo>
                <a:lnTo>
                  <a:pt x="16611042" y="1782073"/>
                </a:lnTo>
                <a:lnTo>
                  <a:pt x="16611032" y="1782103"/>
                </a:lnTo>
                <a:lnTo>
                  <a:pt x="16611040" y="1782078"/>
                </a:lnTo>
                <a:lnTo>
                  <a:pt x="16611036" y="1782093"/>
                </a:lnTo>
                <a:lnTo>
                  <a:pt x="16611030" y="1782106"/>
                </a:lnTo>
                <a:lnTo>
                  <a:pt x="16611030" y="1782108"/>
                </a:lnTo>
                <a:lnTo>
                  <a:pt x="16611028" y="1782110"/>
                </a:lnTo>
                <a:lnTo>
                  <a:pt x="16611024" y="1782119"/>
                </a:lnTo>
                <a:lnTo>
                  <a:pt x="16611028" y="1782115"/>
                </a:lnTo>
                <a:lnTo>
                  <a:pt x="16611026" y="1782119"/>
                </a:lnTo>
                <a:lnTo>
                  <a:pt x="16611028" y="1782114"/>
                </a:lnTo>
                <a:lnTo>
                  <a:pt x="16611028" y="1782110"/>
                </a:lnTo>
                <a:lnTo>
                  <a:pt x="16611028" y="1782111"/>
                </a:lnTo>
                <a:lnTo>
                  <a:pt x="16611030" y="1782108"/>
                </a:lnTo>
                <a:lnTo>
                  <a:pt x="16611036" y="1782093"/>
                </a:lnTo>
                <a:lnTo>
                  <a:pt x="16611052" y="1782045"/>
                </a:lnTo>
                <a:lnTo>
                  <a:pt x="16611052" y="1782044"/>
                </a:lnTo>
                <a:lnTo>
                  <a:pt x="16611054" y="1782043"/>
                </a:lnTo>
                <a:lnTo>
                  <a:pt x="16611054" y="1782041"/>
                </a:lnTo>
                <a:lnTo>
                  <a:pt x="16611056" y="1782039"/>
                </a:lnTo>
                <a:lnTo>
                  <a:pt x="16611054" y="1782040"/>
                </a:lnTo>
                <a:lnTo>
                  <a:pt x="16611056" y="1782038"/>
                </a:lnTo>
                <a:lnTo>
                  <a:pt x="16611056" y="1782037"/>
                </a:lnTo>
                <a:lnTo>
                  <a:pt x="16611056" y="1782037"/>
                </a:lnTo>
                <a:lnTo>
                  <a:pt x="16611056" y="1782036"/>
                </a:lnTo>
                <a:lnTo>
                  <a:pt x="16611056" y="1782035"/>
                </a:lnTo>
                <a:lnTo>
                  <a:pt x="16611058" y="1782032"/>
                </a:lnTo>
                <a:lnTo>
                  <a:pt x="16611060" y="1782026"/>
                </a:lnTo>
                <a:lnTo>
                  <a:pt x="16611062" y="1782020"/>
                </a:lnTo>
                <a:close/>
                <a:moveTo>
                  <a:pt x="16611068" y="1782004"/>
                </a:moveTo>
                <a:lnTo>
                  <a:pt x="16611066" y="1782008"/>
                </a:lnTo>
                <a:lnTo>
                  <a:pt x="16611066" y="1782007"/>
                </a:lnTo>
                <a:close/>
                <a:moveTo>
                  <a:pt x="16611076" y="1781983"/>
                </a:moveTo>
                <a:lnTo>
                  <a:pt x="16611074" y="1781988"/>
                </a:lnTo>
                <a:lnTo>
                  <a:pt x="16611072" y="1781989"/>
                </a:lnTo>
                <a:lnTo>
                  <a:pt x="16611072" y="1781987"/>
                </a:lnTo>
                <a:close/>
                <a:moveTo>
                  <a:pt x="16611088" y="1781947"/>
                </a:moveTo>
                <a:lnTo>
                  <a:pt x="16611088" y="1781952"/>
                </a:lnTo>
                <a:lnTo>
                  <a:pt x="16611082" y="1781964"/>
                </a:lnTo>
                <a:close/>
                <a:moveTo>
                  <a:pt x="16611088" y="1781945"/>
                </a:moveTo>
                <a:lnTo>
                  <a:pt x="16611088" y="1781945"/>
                </a:lnTo>
                <a:lnTo>
                  <a:pt x="16611088" y="1781947"/>
                </a:lnTo>
                <a:close/>
                <a:moveTo>
                  <a:pt x="16611090" y="1781942"/>
                </a:moveTo>
                <a:lnTo>
                  <a:pt x="16611090" y="1781943"/>
                </a:lnTo>
                <a:lnTo>
                  <a:pt x="16611088" y="1781945"/>
                </a:lnTo>
                <a:close/>
                <a:moveTo>
                  <a:pt x="16611096" y="1781927"/>
                </a:moveTo>
                <a:lnTo>
                  <a:pt x="16611092" y="1781933"/>
                </a:lnTo>
                <a:lnTo>
                  <a:pt x="16611092" y="1781935"/>
                </a:lnTo>
                <a:lnTo>
                  <a:pt x="16611092" y="1781937"/>
                </a:lnTo>
                <a:lnTo>
                  <a:pt x="16611078" y="1781974"/>
                </a:lnTo>
                <a:lnTo>
                  <a:pt x="16611072" y="1781987"/>
                </a:lnTo>
                <a:lnTo>
                  <a:pt x="16611072" y="1781989"/>
                </a:lnTo>
                <a:lnTo>
                  <a:pt x="16611072" y="1781989"/>
                </a:lnTo>
                <a:lnTo>
                  <a:pt x="16611072" y="1781990"/>
                </a:lnTo>
                <a:lnTo>
                  <a:pt x="16611072" y="1781993"/>
                </a:lnTo>
                <a:lnTo>
                  <a:pt x="16611072" y="1781992"/>
                </a:lnTo>
                <a:lnTo>
                  <a:pt x="16611070" y="1781997"/>
                </a:lnTo>
                <a:lnTo>
                  <a:pt x="16611068" y="1782001"/>
                </a:lnTo>
                <a:lnTo>
                  <a:pt x="16611068" y="1782004"/>
                </a:lnTo>
                <a:lnTo>
                  <a:pt x="16611068" y="1782003"/>
                </a:lnTo>
                <a:lnTo>
                  <a:pt x="16611066" y="1782007"/>
                </a:lnTo>
                <a:lnTo>
                  <a:pt x="16611064" y="1782010"/>
                </a:lnTo>
                <a:lnTo>
                  <a:pt x="16611066" y="1782009"/>
                </a:lnTo>
                <a:lnTo>
                  <a:pt x="16611066" y="1782008"/>
                </a:lnTo>
                <a:lnTo>
                  <a:pt x="16611070" y="1781998"/>
                </a:lnTo>
                <a:lnTo>
                  <a:pt x="16611068" y="1781999"/>
                </a:lnTo>
                <a:lnTo>
                  <a:pt x="16611070" y="1781997"/>
                </a:lnTo>
                <a:lnTo>
                  <a:pt x="16611072" y="1781996"/>
                </a:lnTo>
                <a:lnTo>
                  <a:pt x="16611074" y="1781988"/>
                </a:lnTo>
                <a:lnTo>
                  <a:pt x="16611076" y="1781982"/>
                </a:lnTo>
                <a:lnTo>
                  <a:pt x="16611076" y="1781983"/>
                </a:lnTo>
                <a:lnTo>
                  <a:pt x="16611076" y="1781981"/>
                </a:lnTo>
                <a:lnTo>
                  <a:pt x="16611076" y="1781979"/>
                </a:lnTo>
                <a:lnTo>
                  <a:pt x="16611076" y="1781979"/>
                </a:lnTo>
                <a:lnTo>
                  <a:pt x="16611078" y="1781974"/>
                </a:lnTo>
                <a:lnTo>
                  <a:pt x="16611080" y="1781971"/>
                </a:lnTo>
                <a:lnTo>
                  <a:pt x="16611080" y="1781968"/>
                </a:lnTo>
                <a:lnTo>
                  <a:pt x="16611082" y="1781965"/>
                </a:lnTo>
                <a:lnTo>
                  <a:pt x="16611088" y="1781952"/>
                </a:lnTo>
                <a:lnTo>
                  <a:pt x="16611088" y="1781945"/>
                </a:lnTo>
                <a:lnTo>
                  <a:pt x="16611090" y="1781943"/>
                </a:lnTo>
                <a:lnTo>
                  <a:pt x="16611092" y="1781941"/>
                </a:lnTo>
                <a:lnTo>
                  <a:pt x="16611090" y="1781942"/>
                </a:lnTo>
                <a:lnTo>
                  <a:pt x="16611092" y="1781939"/>
                </a:lnTo>
                <a:lnTo>
                  <a:pt x="16611092" y="1781937"/>
                </a:lnTo>
                <a:lnTo>
                  <a:pt x="16611092" y="1781937"/>
                </a:lnTo>
                <a:lnTo>
                  <a:pt x="16611092" y="1781936"/>
                </a:lnTo>
                <a:lnTo>
                  <a:pt x="16611092" y="1781935"/>
                </a:lnTo>
                <a:lnTo>
                  <a:pt x="16611092" y="1781935"/>
                </a:lnTo>
                <a:lnTo>
                  <a:pt x="16611092" y="1781934"/>
                </a:lnTo>
                <a:lnTo>
                  <a:pt x="16611096" y="1781928"/>
                </a:lnTo>
                <a:close/>
                <a:moveTo>
                  <a:pt x="16611098" y="1781920"/>
                </a:moveTo>
                <a:lnTo>
                  <a:pt x="16611098" y="1781922"/>
                </a:lnTo>
                <a:lnTo>
                  <a:pt x="16611096" y="1781922"/>
                </a:lnTo>
                <a:close/>
                <a:moveTo>
                  <a:pt x="16611112" y="1781880"/>
                </a:moveTo>
                <a:lnTo>
                  <a:pt x="16611108" y="1781895"/>
                </a:lnTo>
                <a:lnTo>
                  <a:pt x="16611102" y="1781909"/>
                </a:lnTo>
                <a:close/>
                <a:moveTo>
                  <a:pt x="16611116" y="1781875"/>
                </a:moveTo>
                <a:lnTo>
                  <a:pt x="16611112" y="1781880"/>
                </a:lnTo>
                <a:lnTo>
                  <a:pt x="16611112" y="1781879"/>
                </a:lnTo>
                <a:close/>
                <a:moveTo>
                  <a:pt x="16611116" y="1781871"/>
                </a:moveTo>
                <a:lnTo>
                  <a:pt x="16611116" y="1781875"/>
                </a:lnTo>
                <a:lnTo>
                  <a:pt x="16611116" y="1781872"/>
                </a:lnTo>
                <a:close/>
                <a:moveTo>
                  <a:pt x="16611116" y="1781870"/>
                </a:moveTo>
                <a:lnTo>
                  <a:pt x="16611116" y="1781870"/>
                </a:lnTo>
                <a:lnTo>
                  <a:pt x="16611116" y="1781871"/>
                </a:lnTo>
                <a:close/>
                <a:moveTo>
                  <a:pt x="16611120" y="1781860"/>
                </a:moveTo>
                <a:lnTo>
                  <a:pt x="16611120" y="1781864"/>
                </a:lnTo>
                <a:lnTo>
                  <a:pt x="16611120" y="1781862"/>
                </a:lnTo>
                <a:close/>
                <a:moveTo>
                  <a:pt x="16611122" y="1781857"/>
                </a:moveTo>
                <a:lnTo>
                  <a:pt x="16611122" y="1781858"/>
                </a:lnTo>
                <a:lnTo>
                  <a:pt x="16611120" y="1781858"/>
                </a:lnTo>
                <a:close/>
                <a:moveTo>
                  <a:pt x="16611126" y="1781847"/>
                </a:moveTo>
                <a:lnTo>
                  <a:pt x="16611124" y="1781848"/>
                </a:lnTo>
                <a:lnTo>
                  <a:pt x="16611124" y="1781849"/>
                </a:lnTo>
                <a:lnTo>
                  <a:pt x="16611124" y="1781852"/>
                </a:lnTo>
                <a:lnTo>
                  <a:pt x="16611124" y="1781853"/>
                </a:lnTo>
                <a:lnTo>
                  <a:pt x="16611120" y="1781858"/>
                </a:lnTo>
                <a:lnTo>
                  <a:pt x="16611120" y="1781860"/>
                </a:lnTo>
                <a:lnTo>
                  <a:pt x="16611120" y="1781859"/>
                </a:lnTo>
                <a:lnTo>
                  <a:pt x="16611120" y="1781862"/>
                </a:lnTo>
                <a:lnTo>
                  <a:pt x="16611116" y="1781868"/>
                </a:lnTo>
                <a:lnTo>
                  <a:pt x="16611116" y="1781870"/>
                </a:lnTo>
                <a:lnTo>
                  <a:pt x="16611116" y="1781872"/>
                </a:lnTo>
                <a:lnTo>
                  <a:pt x="16611112" y="1781879"/>
                </a:lnTo>
                <a:lnTo>
                  <a:pt x="16611102" y="1781909"/>
                </a:lnTo>
                <a:lnTo>
                  <a:pt x="16611100" y="1781916"/>
                </a:lnTo>
                <a:lnTo>
                  <a:pt x="16611100" y="1781910"/>
                </a:lnTo>
                <a:lnTo>
                  <a:pt x="16611096" y="1781922"/>
                </a:lnTo>
                <a:lnTo>
                  <a:pt x="16611096" y="1781923"/>
                </a:lnTo>
                <a:lnTo>
                  <a:pt x="16611096" y="1781924"/>
                </a:lnTo>
                <a:lnTo>
                  <a:pt x="16611096" y="1781924"/>
                </a:lnTo>
                <a:lnTo>
                  <a:pt x="16611096" y="1781923"/>
                </a:lnTo>
                <a:lnTo>
                  <a:pt x="16611096" y="1781923"/>
                </a:lnTo>
                <a:lnTo>
                  <a:pt x="16611098" y="1781922"/>
                </a:lnTo>
                <a:lnTo>
                  <a:pt x="16611100" y="1781920"/>
                </a:lnTo>
                <a:lnTo>
                  <a:pt x="16611098" y="1781920"/>
                </a:lnTo>
                <a:lnTo>
                  <a:pt x="16611100" y="1781919"/>
                </a:lnTo>
                <a:lnTo>
                  <a:pt x="16611100" y="1781916"/>
                </a:lnTo>
                <a:lnTo>
                  <a:pt x="16611108" y="1781895"/>
                </a:lnTo>
                <a:lnTo>
                  <a:pt x="16611116" y="1781870"/>
                </a:lnTo>
                <a:lnTo>
                  <a:pt x="16611116" y="1781869"/>
                </a:lnTo>
                <a:lnTo>
                  <a:pt x="16611116" y="1781868"/>
                </a:lnTo>
                <a:lnTo>
                  <a:pt x="16611118" y="1781868"/>
                </a:lnTo>
                <a:lnTo>
                  <a:pt x="16611118" y="1781868"/>
                </a:lnTo>
                <a:lnTo>
                  <a:pt x="16611120" y="1781864"/>
                </a:lnTo>
                <a:lnTo>
                  <a:pt x="16611122" y="1781858"/>
                </a:lnTo>
                <a:lnTo>
                  <a:pt x="16611124" y="1781854"/>
                </a:lnTo>
                <a:lnTo>
                  <a:pt x="16611122" y="1781857"/>
                </a:lnTo>
                <a:lnTo>
                  <a:pt x="16611124" y="1781853"/>
                </a:lnTo>
                <a:lnTo>
                  <a:pt x="16611124" y="1781850"/>
                </a:lnTo>
                <a:lnTo>
                  <a:pt x="16611124" y="1781849"/>
                </a:lnTo>
                <a:lnTo>
                  <a:pt x="16611124" y="1781849"/>
                </a:lnTo>
                <a:close/>
                <a:moveTo>
                  <a:pt x="16611128" y="1781841"/>
                </a:moveTo>
                <a:lnTo>
                  <a:pt x="16611126" y="1781844"/>
                </a:lnTo>
                <a:lnTo>
                  <a:pt x="16611128" y="1781843"/>
                </a:lnTo>
                <a:close/>
                <a:moveTo>
                  <a:pt x="16611136" y="1781816"/>
                </a:moveTo>
                <a:lnTo>
                  <a:pt x="16611130" y="1781833"/>
                </a:lnTo>
                <a:lnTo>
                  <a:pt x="16611128" y="1781836"/>
                </a:lnTo>
                <a:lnTo>
                  <a:pt x="16611128" y="1781840"/>
                </a:lnTo>
                <a:lnTo>
                  <a:pt x="16611130" y="1781834"/>
                </a:lnTo>
                <a:lnTo>
                  <a:pt x="16611132" y="1781827"/>
                </a:lnTo>
                <a:close/>
                <a:moveTo>
                  <a:pt x="16611140" y="1781805"/>
                </a:moveTo>
                <a:lnTo>
                  <a:pt x="16611140" y="1781807"/>
                </a:lnTo>
                <a:lnTo>
                  <a:pt x="16611140" y="1781806"/>
                </a:lnTo>
                <a:close/>
                <a:moveTo>
                  <a:pt x="16611148" y="1781788"/>
                </a:moveTo>
                <a:lnTo>
                  <a:pt x="16611146" y="1781791"/>
                </a:lnTo>
                <a:lnTo>
                  <a:pt x="16611144" y="1781793"/>
                </a:lnTo>
                <a:lnTo>
                  <a:pt x="16611142" y="1781803"/>
                </a:lnTo>
                <a:lnTo>
                  <a:pt x="16611140" y="1781804"/>
                </a:lnTo>
                <a:lnTo>
                  <a:pt x="16611140" y="1781806"/>
                </a:lnTo>
                <a:lnTo>
                  <a:pt x="16611140" y="1781810"/>
                </a:lnTo>
                <a:lnTo>
                  <a:pt x="16611138" y="1781812"/>
                </a:lnTo>
                <a:lnTo>
                  <a:pt x="16611138" y="1781813"/>
                </a:lnTo>
                <a:lnTo>
                  <a:pt x="16611140" y="1781805"/>
                </a:lnTo>
                <a:lnTo>
                  <a:pt x="16611142" y="1781803"/>
                </a:lnTo>
                <a:close/>
                <a:moveTo>
                  <a:pt x="16611150" y="1781780"/>
                </a:moveTo>
                <a:lnTo>
                  <a:pt x="16611148" y="1781783"/>
                </a:lnTo>
                <a:lnTo>
                  <a:pt x="16611148" y="1781786"/>
                </a:lnTo>
                <a:close/>
                <a:moveTo>
                  <a:pt x="16611152" y="1781776"/>
                </a:moveTo>
                <a:lnTo>
                  <a:pt x="16611152" y="1781777"/>
                </a:lnTo>
                <a:lnTo>
                  <a:pt x="16611152" y="1781778"/>
                </a:lnTo>
                <a:close/>
                <a:moveTo>
                  <a:pt x="16611156" y="1781765"/>
                </a:moveTo>
                <a:lnTo>
                  <a:pt x="16611154" y="1781768"/>
                </a:lnTo>
                <a:lnTo>
                  <a:pt x="16611154" y="1781766"/>
                </a:lnTo>
                <a:close/>
                <a:moveTo>
                  <a:pt x="16611156" y="1781763"/>
                </a:moveTo>
                <a:lnTo>
                  <a:pt x="16611156" y="1781765"/>
                </a:lnTo>
                <a:lnTo>
                  <a:pt x="16611156" y="1781765"/>
                </a:lnTo>
                <a:close/>
                <a:moveTo>
                  <a:pt x="16611158" y="1781757"/>
                </a:moveTo>
                <a:lnTo>
                  <a:pt x="16611156" y="1781763"/>
                </a:lnTo>
                <a:lnTo>
                  <a:pt x="16611156" y="1781758"/>
                </a:lnTo>
                <a:close/>
                <a:moveTo>
                  <a:pt x="16611160" y="1781749"/>
                </a:moveTo>
                <a:lnTo>
                  <a:pt x="16611156" y="1781758"/>
                </a:lnTo>
                <a:lnTo>
                  <a:pt x="16611156" y="1781765"/>
                </a:lnTo>
                <a:lnTo>
                  <a:pt x="16611154" y="1781766"/>
                </a:lnTo>
                <a:lnTo>
                  <a:pt x="16611152" y="1781770"/>
                </a:lnTo>
                <a:lnTo>
                  <a:pt x="16611154" y="1781768"/>
                </a:lnTo>
                <a:lnTo>
                  <a:pt x="16611152" y="1781773"/>
                </a:lnTo>
                <a:lnTo>
                  <a:pt x="16611152" y="1781774"/>
                </a:lnTo>
                <a:lnTo>
                  <a:pt x="16611152" y="1781774"/>
                </a:lnTo>
                <a:lnTo>
                  <a:pt x="16611152" y="1781773"/>
                </a:lnTo>
                <a:lnTo>
                  <a:pt x="16611160" y="1781754"/>
                </a:lnTo>
                <a:close/>
                <a:moveTo>
                  <a:pt x="16611176" y="1781709"/>
                </a:moveTo>
                <a:lnTo>
                  <a:pt x="16611162" y="1781746"/>
                </a:lnTo>
                <a:lnTo>
                  <a:pt x="16611164" y="1781740"/>
                </a:lnTo>
                <a:close/>
                <a:moveTo>
                  <a:pt x="16611176" y="1781709"/>
                </a:moveTo>
                <a:lnTo>
                  <a:pt x="16611164" y="1781740"/>
                </a:lnTo>
                <a:lnTo>
                  <a:pt x="16611160" y="1781748"/>
                </a:lnTo>
                <a:lnTo>
                  <a:pt x="16611162" y="1781746"/>
                </a:lnTo>
                <a:lnTo>
                  <a:pt x="16611162" y="1781747"/>
                </a:lnTo>
                <a:lnTo>
                  <a:pt x="16611176" y="1781709"/>
                </a:lnTo>
                <a:close/>
                <a:moveTo>
                  <a:pt x="16611178" y="1781702"/>
                </a:moveTo>
                <a:lnTo>
                  <a:pt x="16611178" y="1781703"/>
                </a:lnTo>
                <a:lnTo>
                  <a:pt x="16611176" y="1781704"/>
                </a:lnTo>
                <a:close/>
                <a:moveTo>
                  <a:pt x="16611188" y="1781673"/>
                </a:moveTo>
                <a:lnTo>
                  <a:pt x="16611188" y="1781674"/>
                </a:lnTo>
                <a:lnTo>
                  <a:pt x="16611188" y="1781675"/>
                </a:lnTo>
                <a:lnTo>
                  <a:pt x="16611188" y="1781675"/>
                </a:lnTo>
                <a:close/>
                <a:moveTo>
                  <a:pt x="16611192" y="1781663"/>
                </a:moveTo>
                <a:lnTo>
                  <a:pt x="16611192" y="1781665"/>
                </a:lnTo>
                <a:lnTo>
                  <a:pt x="16611188" y="1781673"/>
                </a:lnTo>
                <a:lnTo>
                  <a:pt x="16611190" y="1781668"/>
                </a:lnTo>
                <a:close/>
                <a:moveTo>
                  <a:pt x="16611192" y="1781662"/>
                </a:moveTo>
                <a:lnTo>
                  <a:pt x="16611192" y="1781662"/>
                </a:lnTo>
                <a:lnTo>
                  <a:pt x="16611192" y="1781663"/>
                </a:lnTo>
                <a:close/>
                <a:moveTo>
                  <a:pt x="16611194" y="1781659"/>
                </a:moveTo>
                <a:lnTo>
                  <a:pt x="16611194" y="1781661"/>
                </a:lnTo>
                <a:lnTo>
                  <a:pt x="16611192" y="1781662"/>
                </a:lnTo>
                <a:close/>
                <a:moveTo>
                  <a:pt x="16611206" y="1781626"/>
                </a:moveTo>
                <a:lnTo>
                  <a:pt x="16611204" y="1781628"/>
                </a:lnTo>
                <a:lnTo>
                  <a:pt x="16611200" y="1781644"/>
                </a:lnTo>
                <a:lnTo>
                  <a:pt x="16611190" y="1781668"/>
                </a:lnTo>
                <a:lnTo>
                  <a:pt x="16611188" y="1781675"/>
                </a:lnTo>
                <a:lnTo>
                  <a:pt x="16611188" y="1781675"/>
                </a:lnTo>
                <a:lnTo>
                  <a:pt x="16611188" y="1781675"/>
                </a:lnTo>
                <a:lnTo>
                  <a:pt x="16611188" y="1781677"/>
                </a:lnTo>
                <a:lnTo>
                  <a:pt x="16611184" y="1781684"/>
                </a:lnTo>
                <a:lnTo>
                  <a:pt x="16611184" y="1781689"/>
                </a:lnTo>
                <a:lnTo>
                  <a:pt x="16611182" y="1781690"/>
                </a:lnTo>
                <a:lnTo>
                  <a:pt x="16611184" y="1781690"/>
                </a:lnTo>
                <a:lnTo>
                  <a:pt x="16611182" y="1781691"/>
                </a:lnTo>
                <a:lnTo>
                  <a:pt x="16611180" y="1781698"/>
                </a:lnTo>
                <a:lnTo>
                  <a:pt x="16611180" y="1781699"/>
                </a:lnTo>
                <a:lnTo>
                  <a:pt x="16611180" y="1781700"/>
                </a:lnTo>
                <a:lnTo>
                  <a:pt x="16611180" y="1781700"/>
                </a:lnTo>
                <a:lnTo>
                  <a:pt x="16611178" y="1781701"/>
                </a:lnTo>
                <a:lnTo>
                  <a:pt x="16611176" y="1781704"/>
                </a:lnTo>
                <a:lnTo>
                  <a:pt x="16611176" y="1781705"/>
                </a:lnTo>
                <a:lnTo>
                  <a:pt x="16611178" y="1781703"/>
                </a:lnTo>
                <a:lnTo>
                  <a:pt x="16611180" y="1781700"/>
                </a:lnTo>
                <a:lnTo>
                  <a:pt x="16611180" y="1781699"/>
                </a:lnTo>
                <a:lnTo>
                  <a:pt x="16611180" y="1781696"/>
                </a:lnTo>
                <a:lnTo>
                  <a:pt x="16611180" y="1781698"/>
                </a:lnTo>
                <a:lnTo>
                  <a:pt x="16611180" y="1781695"/>
                </a:lnTo>
                <a:lnTo>
                  <a:pt x="16611182" y="1781691"/>
                </a:lnTo>
                <a:lnTo>
                  <a:pt x="16611182" y="1781692"/>
                </a:lnTo>
                <a:lnTo>
                  <a:pt x="16611184" y="1781690"/>
                </a:lnTo>
                <a:lnTo>
                  <a:pt x="16611184" y="1781689"/>
                </a:lnTo>
                <a:lnTo>
                  <a:pt x="16611184" y="1781685"/>
                </a:lnTo>
                <a:lnTo>
                  <a:pt x="16611184" y="1781684"/>
                </a:lnTo>
                <a:lnTo>
                  <a:pt x="16611184" y="1781683"/>
                </a:lnTo>
                <a:lnTo>
                  <a:pt x="16611186" y="1781681"/>
                </a:lnTo>
                <a:lnTo>
                  <a:pt x="16611186" y="1781681"/>
                </a:lnTo>
                <a:lnTo>
                  <a:pt x="16611188" y="1781680"/>
                </a:lnTo>
                <a:lnTo>
                  <a:pt x="16611186" y="1781681"/>
                </a:lnTo>
                <a:lnTo>
                  <a:pt x="16611188" y="1781679"/>
                </a:lnTo>
                <a:lnTo>
                  <a:pt x="16611188" y="1781677"/>
                </a:lnTo>
                <a:lnTo>
                  <a:pt x="16611188" y="1781676"/>
                </a:lnTo>
                <a:lnTo>
                  <a:pt x="16611188" y="1781674"/>
                </a:lnTo>
                <a:lnTo>
                  <a:pt x="16611192" y="1781665"/>
                </a:lnTo>
                <a:lnTo>
                  <a:pt x="16611192" y="1781662"/>
                </a:lnTo>
                <a:lnTo>
                  <a:pt x="16611194" y="1781661"/>
                </a:lnTo>
                <a:lnTo>
                  <a:pt x="16611196" y="1781657"/>
                </a:lnTo>
                <a:lnTo>
                  <a:pt x="16611200" y="1781644"/>
                </a:lnTo>
                <a:lnTo>
                  <a:pt x="16611206" y="1781627"/>
                </a:lnTo>
                <a:close/>
                <a:moveTo>
                  <a:pt x="16611292" y="1781390"/>
                </a:moveTo>
                <a:lnTo>
                  <a:pt x="16611280" y="1781424"/>
                </a:lnTo>
                <a:lnTo>
                  <a:pt x="16611276" y="1781439"/>
                </a:lnTo>
                <a:close/>
                <a:moveTo>
                  <a:pt x="16611370" y="1781179"/>
                </a:moveTo>
                <a:lnTo>
                  <a:pt x="16611356" y="1781221"/>
                </a:lnTo>
                <a:lnTo>
                  <a:pt x="16611292" y="1781390"/>
                </a:lnTo>
                <a:close/>
                <a:moveTo>
                  <a:pt x="16611376" y="1781167"/>
                </a:moveTo>
                <a:lnTo>
                  <a:pt x="16611372" y="1781171"/>
                </a:lnTo>
                <a:lnTo>
                  <a:pt x="16611374" y="1781168"/>
                </a:lnTo>
                <a:close/>
                <a:moveTo>
                  <a:pt x="16611376" y="1781163"/>
                </a:moveTo>
                <a:lnTo>
                  <a:pt x="16611376" y="1781167"/>
                </a:lnTo>
                <a:lnTo>
                  <a:pt x="16611376" y="1781165"/>
                </a:lnTo>
                <a:close/>
                <a:moveTo>
                  <a:pt x="16611376" y="1781161"/>
                </a:moveTo>
                <a:lnTo>
                  <a:pt x="16611376" y="1781163"/>
                </a:lnTo>
                <a:lnTo>
                  <a:pt x="16611376" y="1781162"/>
                </a:lnTo>
                <a:close/>
                <a:moveTo>
                  <a:pt x="16611378" y="1781158"/>
                </a:moveTo>
                <a:lnTo>
                  <a:pt x="16611376" y="1781161"/>
                </a:lnTo>
                <a:lnTo>
                  <a:pt x="16611376" y="1781159"/>
                </a:lnTo>
                <a:close/>
                <a:moveTo>
                  <a:pt x="16611380" y="1781154"/>
                </a:moveTo>
                <a:lnTo>
                  <a:pt x="16611378" y="1781158"/>
                </a:lnTo>
                <a:lnTo>
                  <a:pt x="16611378" y="1781157"/>
                </a:lnTo>
                <a:close/>
                <a:moveTo>
                  <a:pt x="16611382" y="1781146"/>
                </a:moveTo>
                <a:lnTo>
                  <a:pt x="16611380" y="1781154"/>
                </a:lnTo>
                <a:lnTo>
                  <a:pt x="16611380" y="1781149"/>
                </a:lnTo>
                <a:close/>
                <a:moveTo>
                  <a:pt x="16611396" y="1781106"/>
                </a:moveTo>
                <a:lnTo>
                  <a:pt x="16611392" y="1781120"/>
                </a:lnTo>
                <a:lnTo>
                  <a:pt x="16611394" y="1781113"/>
                </a:lnTo>
                <a:close/>
                <a:moveTo>
                  <a:pt x="16611396" y="1781105"/>
                </a:moveTo>
                <a:lnTo>
                  <a:pt x="16611398" y="1781105"/>
                </a:lnTo>
                <a:lnTo>
                  <a:pt x="16611396" y="1781106"/>
                </a:lnTo>
                <a:close/>
                <a:moveTo>
                  <a:pt x="16611408" y="1781076"/>
                </a:moveTo>
                <a:lnTo>
                  <a:pt x="16611408" y="1781079"/>
                </a:lnTo>
                <a:lnTo>
                  <a:pt x="16611408" y="1781078"/>
                </a:lnTo>
                <a:lnTo>
                  <a:pt x="16611406" y="1781080"/>
                </a:lnTo>
                <a:lnTo>
                  <a:pt x="16611408" y="1781079"/>
                </a:lnTo>
                <a:lnTo>
                  <a:pt x="16611408" y="1781080"/>
                </a:lnTo>
                <a:lnTo>
                  <a:pt x="16611404" y="1781084"/>
                </a:lnTo>
                <a:lnTo>
                  <a:pt x="16611404" y="1781084"/>
                </a:lnTo>
                <a:lnTo>
                  <a:pt x="16611404" y="1781093"/>
                </a:lnTo>
                <a:lnTo>
                  <a:pt x="16611402" y="1781094"/>
                </a:lnTo>
                <a:lnTo>
                  <a:pt x="16611402" y="1781095"/>
                </a:lnTo>
                <a:lnTo>
                  <a:pt x="16611400" y="1781097"/>
                </a:lnTo>
                <a:lnTo>
                  <a:pt x="16611400" y="1781102"/>
                </a:lnTo>
                <a:lnTo>
                  <a:pt x="16611396" y="1781105"/>
                </a:lnTo>
                <a:lnTo>
                  <a:pt x="16611394" y="1781113"/>
                </a:lnTo>
                <a:lnTo>
                  <a:pt x="16611390" y="1781124"/>
                </a:lnTo>
                <a:lnTo>
                  <a:pt x="16611388" y="1781127"/>
                </a:lnTo>
                <a:lnTo>
                  <a:pt x="16611388" y="1781126"/>
                </a:lnTo>
                <a:lnTo>
                  <a:pt x="16611386" y="1781133"/>
                </a:lnTo>
                <a:lnTo>
                  <a:pt x="16611388" y="1781127"/>
                </a:lnTo>
                <a:lnTo>
                  <a:pt x="16611384" y="1781137"/>
                </a:lnTo>
                <a:lnTo>
                  <a:pt x="16611382" y="1781146"/>
                </a:lnTo>
                <a:lnTo>
                  <a:pt x="16611384" y="1781144"/>
                </a:lnTo>
                <a:lnTo>
                  <a:pt x="16611380" y="1781149"/>
                </a:lnTo>
                <a:lnTo>
                  <a:pt x="16611378" y="1781157"/>
                </a:lnTo>
                <a:lnTo>
                  <a:pt x="16611376" y="1781159"/>
                </a:lnTo>
                <a:lnTo>
                  <a:pt x="16611376" y="1781162"/>
                </a:lnTo>
                <a:lnTo>
                  <a:pt x="16611376" y="1781165"/>
                </a:lnTo>
                <a:lnTo>
                  <a:pt x="16611374" y="1781168"/>
                </a:lnTo>
                <a:lnTo>
                  <a:pt x="16611372" y="1781173"/>
                </a:lnTo>
                <a:lnTo>
                  <a:pt x="16611372" y="1781177"/>
                </a:lnTo>
                <a:lnTo>
                  <a:pt x="16611370" y="1781179"/>
                </a:lnTo>
                <a:lnTo>
                  <a:pt x="16611232" y="1781558"/>
                </a:lnTo>
                <a:lnTo>
                  <a:pt x="16611276" y="1781439"/>
                </a:lnTo>
                <a:lnTo>
                  <a:pt x="16611258" y="1781486"/>
                </a:lnTo>
                <a:lnTo>
                  <a:pt x="16611232" y="1781559"/>
                </a:lnTo>
                <a:lnTo>
                  <a:pt x="16611208" y="1781619"/>
                </a:lnTo>
                <a:lnTo>
                  <a:pt x="16611258" y="1781486"/>
                </a:lnTo>
                <a:lnTo>
                  <a:pt x="16611280" y="1781424"/>
                </a:lnTo>
                <a:lnTo>
                  <a:pt x="16611356" y="1781221"/>
                </a:lnTo>
                <a:lnTo>
                  <a:pt x="16611398" y="1781105"/>
                </a:lnTo>
                <a:lnTo>
                  <a:pt x="16611400" y="1781103"/>
                </a:lnTo>
                <a:lnTo>
                  <a:pt x="16611398" y="1781104"/>
                </a:lnTo>
                <a:lnTo>
                  <a:pt x="16611400" y="1781103"/>
                </a:lnTo>
                <a:lnTo>
                  <a:pt x="16611400" y="1781098"/>
                </a:lnTo>
                <a:lnTo>
                  <a:pt x="16611400" y="1781098"/>
                </a:lnTo>
                <a:lnTo>
                  <a:pt x="16611400" y="1781097"/>
                </a:lnTo>
                <a:lnTo>
                  <a:pt x="16611400" y="1781097"/>
                </a:lnTo>
                <a:lnTo>
                  <a:pt x="16611402" y="1781095"/>
                </a:lnTo>
                <a:lnTo>
                  <a:pt x="16611404" y="1781093"/>
                </a:lnTo>
                <a:lnTo>
                  <a:pt x="16611404" y="1781085"/>
                </a:lnTo>
                <a:lnTo>
                  <a:pt x="16611404" y="1781086"/>
                </a:lnTo>
                <a:lnTo>
                  <a:pt x="16611408" y="1781080"/>
                </a:lnTo>
                <a:close/>
                <a:moveTo>
                  <a:pt x="16611420" y="1781045"/>
                </a:moveTo>
                <a:lnTo>
                  <a:pt x="16611420" y="1781046"/>
                </a:lnTo>
                <a:lnTo>
                  <a:pt x="16611416" y="1781055"/>
                </a:lnTo>
                <a:close/>
                <a:moveTo>
                  <a:pt x="16611420" y="1781043"/>
                </a:moveTo>
                <a:lnTo>
                  <a:pt x="16611420" y="1781043"/>
                </a:lnTo>
                <a:lnTo>
                  <a:pt x="16611420" y="1781045"/>
                </a:lnTo>
                <a:close/>
                <a:moveTo>
                  <a:pt x="16611434" y="1781006"/>
                </a:moveTo>
                <a:lnTo>
                  <a:pt x="16611434" y="1781008"/>
                </a:lnTo>
                <a:lnTo>
                  <a:pt x="16611432" y="1781009"/>
                </a:lnTo>
                <a:close/>
                <a:moveTo>
                  <a:pt x="16611436" y="1781003"/>
                </a:moveTo>
                <a:lnTo>
                  <a:pt x="16611434" y="1781006"/>
                </a:lnTo>
                <a:lnTo>
                  <a:pt x="16611434" y="1781005"/>
                </a:lnTo>
                <a:close/>
                <a:moveTo>
                  <a:pt x="16611436" y="1780999"/>
                </a:moveTo>
                <a:lnTo>
                  <a:pt x="16611436" y="1781000"/>
                </a:lnTo>
                <a:lnTo>
                  <a:pt x="16611436" y="1781000"/>
                </a:lnTo>
                <a:lnTo>
                  <a:pt x="16611436" y="1781001"/>
                </a:lnTo>
                <a:lnTo>
                  <a:pt x="16611436" y="1781002"/>
                </a:lnTo>
                <a:lnTo>
                  <a:pt x="16611434" y="1781005"/>
                </a:lnTo>
                <a:lnTo>
                  <a:pt x="16611432" y="1781009"/>
                </a:lnTo>
                <a:lnTo>
                  <a:pt x="16611432" y="1781011"/>
                </a:lnTo>
                <a:lnTo>
                  <a:pt x="16611432" y="1781010"/>
                </a:lnTo>
                <a:lnTo>
                  <a:pt x="16611432" y="1781013"/>
                </a:lnTo>
                <a:lnTo>
                  <a:pt x="16611424" y="1781036"/>
                </a:lnTo>
                <a:lnTo>
                  <a:pt x="16611422" y="1781038"/>
                </a:lnTo>
                <a:lnTo>
                  <a:pt x="16611420" y="1781041"/>
                </a:lnTo>
                <a:lnTo>
                  <a:pt x="16611420" y="1781043"/>
                </a:lnTo>
                <a:lnTo>
                  <a:pt x="16611416" y="1781055"/>
                </a:lnTo>
                <a:lnTo>
                  <a:pt x="16611416" y="1781057"/>
                </a:lnTo>
                <a:lnTo>
                  <a:pt x="16611414" y="1781060"/>
                </a:lnTo>
                <a:lnTo>
                  <a:pt x="16611412" y="1781061"/>
                </a:lnTo>
                <a:lnTo>
                  <a:pt x="16611414" y="1781061"/>
                </a:lnTo>
                <a:lnTo>
                  <a:pt x="16611412" y="1781064"/>
                </a:lnTo>
                <a:lnTo>
                  <a:pt x="16611412" y="1781065"/>
                </a:lnTo>
                <a:lnTo>
                  <a:pt x="16611412" y="1781068"/>
                </a:lnTo>
                <a:lnTo>
                  <a:pt x="16611410" y="1781069"/>
                </a:lnTo>
                <a:lnTo>
                  <a:pt x="16611412" y="1781069"/>
                </a:lnTo>
                <a:lnTo>
                  <a:pt x="16611412" y="1781068"/>
                </a:lnTo>
                <a:lnTo>
                  <a:pt x="16611412" y="1781066"/>
                </a:lnTo>
                <a:lnTo>
                  <a:pt x="16611412" y="1781065"/>
                </a:lnTo>
                <a:lnTo>
                  <a:pt x="16611412" y="1781065"/>
                </a:lnTo>
                <a:lnTo>
                  <a:pt x="16611414" y="1781061"/>
                </a:lnTo>
                <a:lnTo>
                  <a:pt x="16611416" y="1781060"/>
                </a:lnTo>
                <a:lnTo>
                  <a:pt x="16611414" y="1781060"/>
                </a:lnTo>
                <a:lnTo>
                  <a:pt x="16611416" y="1781058"/>
                </a:lnTo>
                <a:lnTo>
                  <a:pt x="16611420" y="1781046"/>
                </a:lnTo>
                <a:lnTo>
                  <a:pt x="16611420" y="1781043"/>
                </a:lnTo>
                <a:lnTo>
                  <a:pt x="16611420" y="1781042"/>
                </a:lnTo>
                <a:lnTo>
                  <a:pt x="16611422" y="1781039"/>
                </a:lnTo>
                <a:lnTo>
                  <a:pt x="16611424" y="1781038"/>
                </a:lnTo>
                <a:lnTo>
                  <a:pt x="16611424" y="1781037"/>
                </a:lnTo>
                <a:lnTo>
                  <a:pt x="16611424" y="1781036"/>
                </a:lnTo>
                <a:lnTo>
                  <a:pt x="16611432" y="1781014"/>
                </a:lnTo>
                <a:lnTo>
                  <a:pt x="16611424" y="1781032"/>
                </a:lnTo>
                <a:lnTo>
                  <a:pt x="16611434" y="1781008"/>
                </a:lnTo>
                <a:lnTo>
                  <a:pt x="16611436" y="1781003"/>
                </a:lnTo>
                <a:lnTo>
                  <a:pt x="16611436" y="1781002"/>
                </a:lnTo>
                <a:lnTo>
                  <a:pt x="16611436" y="1781001"/>
                </a:lnTo>
                <a:close/>
                <a:moveTo>
                  <a:pt x="16611444" y="1780981"/>
                </a:moveTo>
                <a:lnTo>
                  <a:pt x="16611442" y="1780983"/>
                </a:lnTo>
                <a:lnTo>
                  <a:pt x="16611442" y="1780984"/>
                </a:lnTo>
                <a:lnTo>
                  <a:pt x="16611440" y="1780985"/>
                </a:lnTo>
                <a:lnTo>
                  <a:pt x="16611440" y="1780987"/>
                </a:lnTo>
                <a:lnTo>
                  <a:pt x="16611440" y="1780988"/>
                </a:lnTo>
                <a:lnTo>
                  <a:pt x="16611440" y="1780991"/>
                </a:lnTo>
                <a:lnTo>
                  <a:pt x="16611440" y="1780990"/>
                </a:lnTo>
                <a:lnTo>
                  <a:pt x="16611440" y="1780991"/>
                </a:lnTo>
                <a:lnTo>
                  <a:pt x="16611438" y="1780993"/>
                </a:lnTo>
                <a:lnTo>
                  <a:pt x="16611436" y="1780996"/>
                </a:lnTo>
                <a:lnTo>
                  <a:pt x="16611436" y="1780997"/>
                </a:lnTo>
                <a:lnTo>
                  <a:pt x="16611438" y="1780993"/>
                </a:lnTo>
                <a:lnTo>
                  <a:pt x="16611440" y="1780990"/>
                </a:lnTo>
                <a:lnTo>
                  <a:pt x="16611440" y="1780987"/>
                </a:lnTo>
                <a:lnTo>
                  <a:pt x="16611442" y="1780984"/>
                </a:lnTo>
                <a:lnTo>
                  <a:pt x="16611444" y="1780982"/>
                </a:lnTo>
                <a:lnTo>
                  <a:pt x="16611444" y="1780982"/>
                </a:lnTo>
                <a:close/>
                <a:moveTo>
                  <a:pt x="16611448" y="1780964"/>
                </a:moveTo>
                <a:lnTo>
                  <a:pt x="16611448" y="1780965"/>
                </a:lnTo>
                <a:lnTo>
                  <a:pt x="16611448" y="1780966"/>
                </a:lnTo>
                <a:lnTo>
                  <a:pt x="16611448" y="1780965"/>
                </a:lnTo>
                <a:close/>
                <a:moveTo>
                  <a:pt x="16611452" y="1780957"/>
                </a:moveTo>
                <a:lnTo>
                  <a:pt x="16611452" y="1780957"/>
                </a:lnTo>
                <a:lnTo>
                  <a:pt x="16611452" y="1780958"/>
                </a:lnTo>
                <a:close/>
                <a:moveTo>
                  <a:pt x="16611458" y="1780939"/>
                </a:moveTo>
                <a:lnTo>
                  <a:pt x="16611456" y="1780941"/>
                </a:lnTo>
                <a:lnTo>
                  <a:pt x="16611456" y="1780940"/>
                </a:lnTo>
                <a:close/>
                <a:moveTo>
                  <a:pt x="16611466" y="1780917"/>
                </a:moveTo>
                <a:lnTo>
                  <a:pt x="16611464" y="1780919"/>
                </a:lnTo>
                <a:lnTo>
                  <a:pt x="16611464" y="1780918"/>
                </a:lnTo>
                <a:close/>
                <a:moveTo>
                  <a:pt x="16611468" y="1780916"/>
                </a:moveTo>
                <a:lnTo>
                  <a:pt x="16611466" y="1780917"/>
                </a:lnTo>
                <a:lnTo>
                  <a:pt x="16611466" y="1780917"/>
                </a:lnTo>
                <a:close/>
                <a:moveTo>
                  <a:pt x="16611472" y="1780903"/>
                </a:moveTo>
                <a:lnTo>
                  <a:pt x="16611468" y="1780908"/>
                </a:lnTo>
                <a:lnTo>
                  <a:pt x="16611470" y="1780907"/>
                </a:lnTo>
                <a:lnTo>
                  <a:pt x="16611470" y="1780908"/>
                </a:lnTo>
                <a:lnTo>
                  <a:pt x="16611468" y="1780909"/>
                </a:lnTo>
                <a:lnTo>
                  <a:pt x="16611468" y="1780910"/>
                </a:lnTo>
                <a:lnTo>
                  <a:pt x="16611468" y="1780911"/>
                </a:lnTo>
                <a:lnTo>
                  <a:pt x="16611466" y="1780917"/>
                </a:lnTo>
                <a:lnTo>
                  <a:pt x="16611464" y="1780918"/>
                </a:lnTo>
                <a:lnTo>
                  <a:pt x="16611464" y="1780921"/>
                </a:lnTo>
                <a:lnTo>
                  <a:pt x="16611464" y="1780926"/>
                </a:lnTo>
                <a:lnTo>
                  <a:pt x="16611464" y="1780925"/>
                </a:lnTo>
                <a:lnTo>
                  <a:pt x="16611460" y="1780930"/>
                </a:lnTo>
                <a:lnTo>
                  <a:pt x="16611460" y="1780936"/>
                </a:lnTo>
                <a:lnTo>
                  <a:pt x="16611458" y="1780938"/>
                </a:lnTo>
                <a:lnTo>
                  <a:pt x="16611456" y="1780940"/>
                </a:lnTo>
                <a:lnTo>
                  <a:pt x="16611456" y="1780947"/>
                </a:lnTo>
                <a:lnTo>
                  <a:pt x="16611454" y="1780950"/>
                </a:lnTo>
                <a:lnTo>
                  <a:pt x="16611452" y="1780954"/>
                </a:lnTo>
                <a:lnTo>
                  <a:pt x="16611452" y="1780953"/>
                </a:lnTo>
                <a:lnTo>
                  <a:pt x="16611452" y="1780957"/>
                </a:lnTo>
                <a:lnTo>
                  <a:pt x="16611448" y="1780965"/>
                </a:lnTo>
                <a:lnTo>
                  <a:pt x="16611448" y="1780967"/>
                </a:lnTo>
                <a:lnTo>
                  <a:pt x="16611448" y="1780967"/>
                </a:lnTo>
                <a:lnTo>
                  <a:pt x="16611448" y="1780968"/>
                </a:lnTo>
                <a:lnTo>
                  <a:pt x="16611446" y="1780972"/>
                </a:lnTo>
                <a:lnTo>
                  <a:pt x="16611444" y="1780974"/>
                </a:lnTo>
                <a:lnTo>
                  <a:pt x="16611444" y="1780973"/>
                </a:lnTo>
                <a:lnTo>
                  <a:pt x="16611444" y="1780976"/>
                </a:lnTo>
                <a:lnTo>
                  <a:pt x="16611444" y="1780974"/>
                </a:lnTo>
                <a:lnTo>
                  <a:pt x="16611448" y="1780971"/>
                </a:lnTo>
                <a:lnTo>
                  <a:pt x="16611448" y="1780969"/>
                </a:lnTo>
                <a:lnTo>
                  <a:pt x="16611448" y="1780967"/>
                </a:lnTo>
                <a:lnTo>
                  <a:pt x="16611448" y="1780965"/>
                </a:lnTo>
                <a:lnTo>
                  <a:pt x="16611452" y="1780960"/>
                </a:lnTo>
                <a:lnTo>
                  <a:pt x="16611448" y="1780964"/>
                </a:lnTo>
                <a:lnTo>
                  <a:pt x="16611452" y="1780959"/>
                </a:lnTo>
                <a:lnTo>
                  <a:pt x="16611452" y="1780957"/>
                </a:lnTo>
                <a:lnTo>
                  <a:pt x="16611452" y="1780956"/>
                </a:lnTo>
                <a:lnTo>
                  <a:pt x="16611452" y="1780954"/>
                </a:lnTo>
                <a:lnTo>
                  <a:pt x="16611456" y="1780949"/>
                </a:lnTo>
                <a:lnTo>
                  <a:pt x="16611454" y="1780950"/>
                </a:lnTo>
                <a:lnTo>
                  <a:pt x="16611456" y="1780948"/>
                </a:lnTo>
                <a:lnTo>
                  <a:pt x="16611456" y="1780945"/>
                </a:lnTo>
                <a:lnTo>
                  <a:pt x="16611456" y="1780943"/>
                </a:lnTo>
                <a:lnTo>
                  <a:pt x="16611458" y="1780939"/>
                </a:lnTo>
                <a:lnTo>
                  <a:pt x="16611460" y="1780938"/>
                </a:lnTo>
                <a:lnTo>
                  <a:pt x="16611458" y="1780938"/>
                </a:lnTo>
                <a:lnTo>
                  <a:pt x="16611460" y="1780937"/>
                </a:lnTo>
                <a:lnTo>
                  <a:pt x="16611460" y="1780936"/>
                </a:lnTo>
                <a:lnTo>
                  <a:pt x="16611460" y="1780935"/>
                </a:lnTo>
                <a:lnTo>
                  <a:pt x="16611460" y="1780930"/>
                </a:lnTo>
                <a:lnTo>
                  <a:pt x="16611464" y="1780926"/>
                </a:lnTo>
                <a:lnTo>
                  <a:pt x="16611468" y="1780916"/>
                </a:lnTo>
                <a:lnTo>
                  <a:pt x="16611468" y="1780913"/>
                </a:lnTo>
                <a:lnTo>
                  <a:pt x="16611468" y="1780910"/>
                </a:lnTo>
                <a:lnTo>
                  <a:pt x="16611470" y="1780908"/>
                </a:lnTo>
                <a:lnTo>
                  <a:pt x="16611472" y="1780907"/>
                </a:lnTo>
                <a:lnTo>
                  <a:pt x="16611470" y="1780907"/>
                </a:lnTo>
                <a:lnTo>
                  <a:pt x="16611472" y="1780906"/>
                </a:lnTo>
                <a:close/>
                <a:moveTo>
                  <a:pt x="16611500" y="1780828"/>
                </a:moveTo>
                <a:lnTo>
                  <a:pt x="16611496" y="1780836"/>
                </a:lnTo>
                <a:lnTo>
                  <a:pt x="16611492" y="1780847"/>
                </a:lnTo>
                <a:lnTo>
                  <a:pt x="16611492" y="1780844"/>
                </a:lnTo>
                <a:close/>
                <a:moveTo>
                  <a:pt x="16611500" y="1780826"/>
                </a:moveTo>
                <a:lnTo>
                  <a:pt x="16611500" y="1780827"/>
                </a:lnTo>
                <a:lnTo>
                  <a:pt x="16611500" y="1780828"/>
                </a:lnTo>
                <a:close/>
                <a:moveTo>
                  <a:pt x="16611508" y="1780801"/>
                </a:moveTo>
                <a:lnTo>
                  <a:pt x="16611502" y="1780823"/>
                </a:lnTo>
                <a:lnTo>
                  <a:pt x="16611500" y="1780826"/>
                </a:lnTo>
                <a:close/>
                <a:moveTo>
                  <a:pt x="16611632" y="1780469"/>
                </a:moveTo>
                <a:lnTo>
                  <a:pt x="16611632" y="1780470"/>
                </a:lnTo>
                <a:lnTo>
                  <a:pt x="16611630" y="1780474"/>
                </a:lnTo>
                <a:close/>
                <a:moveTo>
                  <a:pt x="16611632" y="1780467"/>
                </a:moveTo>
                <a:lnTo>
                  <a:pt x="16611632" y="1780468"/>
                </a:lnTo>
                <a:lnTo>
                  <a:pt x="16611632" y="1780469"/>
                </a:lnTo>
                <a:close/>
                <a:moveTo>
                  <a:pt x="16611634" y="1780465"/>
                </a:moveTo>
                <a:lnTo>
                  <a:pt x="16611632" y="1780467"/>
                </a:lnTo>
                <a:lnTo>
                  <a:pt x="16611628" y="1780475"/>
                </a:lnTo>
                <a:lnTo>
                  <a:pt x="16611630" y="1780474"/>
                </a:lnTo>
                <a:lnTo>
                  <a:pt x="16611630" y="1780475"/>
                </a:lnTo>
                <a:lnTo>
                  <a:pt x="16611628" y="1780477"/>
                </a:lnTo>
                <a:lnTo>
                  <a:pt x="16611628" y="1780478"/>
                </a:lnTo>
                <a:lnTo>
                  <a:pt x="16611624" y="1780492"/>
                </a:lnTo>
                <a:lnTo>
                  <a:pt x="16611618" y="1780506"/>
                </a:lnTo>
                <a:lnTo>
                  <a:pt x="16611616" y="1780508"/>
                </a:lnTo>
                <a:lnTo>
                  <a:pt x="16611616" y="1780509"/>
                </a:lnTo>
                <a:lnTo>
                  <a:pt x="16611616" y="1780510"/>
                </a:lnTo>
                <a:lnTo>
                  <a:pt x="16611616" y="1780511"/>
                </a:lnTo>
                <a:lnTo>
                  <a:pt x="16611616" y="1780514"/>
                </a:lnTo>
                <a:lnTo>
                  <a:pt x="16611612" y="1780521"/>
                </a:lnTo>
                <a:lnTo>
                  <a:pt x="16611612" y="1780523"/>
                </a:lnTo>
                <a:lnTo>
                  <a:pt x="16611612" y="1780525"/>
                </a:lnTo>
                <a:lnTo>
                  <a:pt x="16611612" y="1780525"/>
                </a:lnTo>
                <a:lnTo>
                  <a:pt x="16611508" y="1780801"/>
                </a:lnTo>
                <a:lnTo>
                  <a:pt x="16611510" y="1780798"/>
                </a:lnTo>
                <a:lnTo>
                  <a:pt x="16611492" y="1780844"/>
                </a:lnTo>
                <a:lnTo>
                  <a:pt x="16611492" y="1780850"/>
                </a:lnTo>
                <a:lnTo>
                  <a:pt x="16611482" y="1780875"/>
                </a:lnTo>
                <a:lnTo>
                  <a:pt x="16611496" y="1780836"/>
                </a:lnTo>
                <a:lnTo>
                  <a:pt x="16611500" y="1780827"/>
                </a:lnTo>
                <a:lnTo>
                  <a:pt x="16611502" y="1780823"/>
                </a:lnTo>
                <a:lnTo>
                  <a:pt x="16611612" y="1780525"/>
                </a:lnTo>
                <a:lnTo>
                  <a:pt x="16611612" y="1780523"/>
                </a:lnTo>
                <a:lnTo>
                  <a:pt x="16611612" y="1780521"/>
                </a:lnTo>
                <a:lnTo>
                  <a:pt x="16611612" y="1780521"/>
                </a:lnTo>
                <a:lnTo>
                  <a:pt x="16611612" y="1780520"/>
                </a:lnTo>
                <a:lnTo>
                  <a:pt x="16611616" y="1780514"/>
                </a:lnTo>
                <a:lnTo>
                  <a:pt x="16611614" y="1780518"/>
                </a:lnTo>
                <a:lnTo>
                  <a:pt x="16611616" y="1780512"/>
                </a:lnTo>
                <a:lnTo>
                  <a:pt x="16611616" y="1780510"/>
                </a:lnTo>
                <a:lnTo>
                  <a:pt x="16611618" y="1780507"/>
                </a:lnTo>
                <a:lnTo>
                  <a:pt x="16611624" y="1780492"/>
                </a:lnTo>
                <a:lnTo>
                  <a:pt x="16611624" y="1780488"/>
                </a:lnTo>
                <a:lnTo>
                  <a:pt x="16611628" y="1780482"/>
                </a:lnTo>
                <a:lnTo>
                  <a:pt x="16611628" y="1780483"/>
                </a:lnTo>
                <a:lnTo>
                  <a:pt x="16611628" y="1780480"/>
                </a:lnTo>
                <a:lnTo>
                  <a:pt x="16611628" y="1780478"/>
                </a:lnTo>
                <a:lnTo>
                  <a:pt x="16611628" y="1780478"/>
                </a:lnTo>
                <a:lnTo>
                  <a:pt x="16611630" y="1780475"/>
                </a:lnTo>
                <a:lnTo>
                  <a:pt x="16611632" y="1780470"/>
                </a:lnTo>
                <a:lnTo>
                  <a:pt x="16611632" y="1780468"/>
                </a:lnTo>
                <a:close/>
                <a:moveTo>
                  <a:pt x="16611634" y="1780463"/>
                </a:moveTo>
                <a:lnTo>
                  <a:pt x="16611632" y="1780465"/>
                </a:lnTo>
                <a:lnTo>
                  <a:pt x="16611634" y="1780464"/>
                </a:lnTo>
                <a:close/>
                <a:moveTo>
                  <a:pt x="16611636" y="1780460"/>
                </a:moveTo>
                <a:lnTo>
                  <a:pt x="16611636" y="1780461"/>
                </a:lnTo>
                <a:lnTo>
                  <a:pt x="16611636" y="1780460"/>
                </a:lnTo>
                <a:close/>
                <a:moveTo>
                  <a:pt x="16611638" y="1780454"/>
                </a:moveTo>
                <a:lnTo>
                  <a:pt x="16611636" y="1780455"/>
                </a:lnTo>
                <a:lnTo>
                  <a:pt x="16611636" y="1780456"/>
                </a:lnTo>
                <a:lnTo>
                  <a:pt x="16611636" y="1780459"/>
                </a:lnTo>
                <a:lnTo>
                  <a:pt x="16611636" y="1780460"/>
                </a:lnTo>
                <a:lnTo>
                  <a:pt x="16611636" y="1780460"/>
                </a:lnTo>
                <a:lnTo>
                  <a:pt x="16611636" y="1780459"/>
                </a:lnTo>
                <a:lnTo>
                  <a:pt x="16611636" y="1780459"/>
                </a:lnTo>
                <a:lnTo>
                  <a:pt x="16611636" y="1780458"/>
                </a:lnTo>
                <a:lnTo>
                  <a:pt x="16611636" y="1780456"/>
                </a:lnTo>
                <a:lnTo>
                  <a:pt x="16611638" y="1780455"/>
                </a:lnTo>
                <a:close/>
                <a:moveTo>
                  <a:pt x="16611640" y="1780446"/>
                </a:moveTo>
                <a:lnTo>
                  <a:pt x="16611638" y="1780452"/>
                </a:lnTo>
                <a:lnTo>
                  <a:pt x="16611640" y="1780447"/>
                </a:lnTo>
                <a:close/>
                <a:moveTo>
                  <a:pt x="16611644" y="1780438"/>
                </a:moveTo>
                <a:lnTo>
                  <a:pt x="16611644" y="1780440"/>
                </a:lnTo>
                <a:lnTo>
                  <a:pt x="16611642" y="1780441"/>
                </a:lnTo>
                <a:close/>
                <a:moveTo>
                  <a:pt x="16611652" y="1780416"/>
                </a:moveTo>
                <a:lnTo>
                  <a:pt x="16611650" y="1780419"/>
                </a:lnTo>
                <a:lnTo>
                  <a:pt x="16611652" y="1780416"/>
                </a:lnTo>
                <a:close/>
                <a:moveTo>
                  <a:pt x="16611654" y="1780408"/>
                </a:moveTo>
                <a:lnTo>
                  <a:pt x="16611652" y="1780412"/>
                </a:lnTo>
                <a:lnTo>
                  <a:pt x="16611652" y="1780413"/>
                </a:lnTo>
                <a:lnTo>
                  <a:pt x="16611652" y="1780416"/>
                </a:lnTo>
                <a:lnTo>
                  <a:pt x="16611648" y="1780426"/>
                </a:lnTo>
                <a:lnTo>
                  <a:pt x="16611650" y="1780419"/>
                </a:lnTo>
                <a:lnTo>
                  <a:pt x="16611644" y="1780434"/>
                </a:lnTo>
                <a:lnTo>
                  <a:pt x="16611644" y="1780435"/>
                </a:lnTo>
                <a:lnTo>
                  <a:pt x="16611642" y="1780441"/>
                </a:lnTo>
                <a:lnTo>
                  <a:pt x="16611640" y="1780443"/>
                </a:lnTo>
                <a:lnTo>
                  <a:pt x="16611640" y="1780445"/>
                </a:lnTo>
                <a:lnTo>
                  <a:pt x="16611644" y="1780440"/>
                </a:lnTo>
                <a:lnTo>
                  <a:pt x="16611644" y="1780436"/>
                </a:lnTo>
                <a:lnTo>
                  <a:pt x="16611644" y="1780438"/>
                </a:lnTo>
                <a:lnTo>
                  <a:pt x="16611644" y="1780434"/>
                </a:lnTo>
                <a:lnTo>
                  <a:pt x="16611652" y="1780414"/>
                </a:lnTo>
                <a:lnTo>
                  <a:pt x="16611652" y="1780416"/>
                </a:lnTo>
                <a:lnTo>
                  <a:pt x="16611652" y="1780413"/>
                </a:lnTo>
                <a:lnTo>
                  <a:pt x="16611652" y="1780413"/>
                </a:lnTo>
                <a:lnTo>
                  <a:pt x="16611652" y="1780413"/>
                </a:lnTo>
                <a:lnTo>
                  <a:pt x="16611654" y="1780409"/>
                </a:lnTo>
                <a:close/>
                <a:moveTo>
                  <a:pt x="16611658" y="1780397"/>
                </a:moveTo>
                <a:lnTo>
                  <a:pt x="16611658" y="1780397"/>
                </a:lnTo>
                <a:lnTo>
                  <a:pt x="16611658" y="1780397"/>
                </a:lnTo>
                <a:close/>
                <a:moveTo>
                  <a:pt x="16611664" y="1780385"/>
                </a:moveTo>
                <a:lnTo>
                  <a:pt x="16611662" y="1780386"/>
                </a:lnTo>
                <a:lnTo>
                  <a:pt x="16611660" y="1780391"/>
                </a:lnTo>
                <a:lnTo>
                  <a:pt x="16611660" y="1780393"/>
                </a:lnTo>
                <a:lnTo>
                  <a:pt x="16611660" y="1780394"/>
                </a:lnTo>
                <a:lnTo>
                  <a:pt x="16611658" y="1780397"/>
                </a:lnTo>
                <a:lnTo>
                  <a:pt x="16611658" y="1780397"/>
                </a:lnTo>
                <a:lnTo>
                  <a:pt x="16611658" y="1780396"/>
                </a:lnTo>
                <a:lnTo>
                  <a:pt x="16611656" y="1780398"/>
                </a:lnTo>
                <a:lnTo>
                  <a:pt x="16611658" y="1780397"/>
                </a:lnTo>
                <a:lnTo>
                  <a:pt x="16611658" y="1780398"/>
                </a:lnTo>
                <a:lnTo>
                  <a:pt x="16611656" y="1780399"/>
                </a:lnTo>
                <a:lnTo>
                  <a:pt x="16611656" y="1780400"/>
                </a:lnTo>
                <a:lnTo>
                  <a:pt x="16611656" y="1780404"/>
                </a:lnTo>
                <a:lnTo>
                  <a:pt x="16611656" y="1780404"/>
                </a:lnTo>
                <a:lnTo>
                  <a:pt x="16611656" y="1780406"/>
                </a:lnTo>
                <a:lnTo>
                  <a:pt x="16611656" y="1780407"/>
                </a:lnTo>
                <a:lnTo>
                  <a:pt x="16611656" y="1780404"/>
                </a:lnTo>
                <a:lnTo>
                  <a:pt x="16611656" y="1780400"/>
                </a:lnTo>
                <a:lnTo>
                  <a:pt x="16611658" y="1780398"/>
                </a:lnTo>
                <a:lnTo>
                  <a:pt x="16611658" y="1780397"/>
                </a:lnTo>
                <a:lnTo>
                  <a:pt x="16611658" y="1780397"/>
                </a:lnTo>
                <a:lnTo>
                  <a:pt x="16611660" y="1780393"/>
                </a:lnTo>
                <a:close/>
                <a:moveTo>
                  <a:pt x="16611676" y="1780349"/>
                </a:moveTo>
                <a:lnTo>
                  <a:pt x="16611676" y="1780349"/>
                </a:lnTo>
                <a:lnTo>
                  <a:pt x="16611676" y="1780350"/>
                </a:lnTo>
                <a:close/>
                <a:moveTo>
                  <a:pt x="16611676" y="1780348"/>
                </a:moveTo>
                <a:lnTo>
                  <a:pt x="16611676" y="1780349"/>
                </a:lnTo>
                <a:lnTo>
                  <a:pt x="16611676" y="1780348"/>
                </a:lnTo>
                <a:close/>
                <a:moveTo>
                  <a:pt x="16611680" y="1780335"/>
                </a:moveTo>
                <a:lnTo>
                  <a:pt x="16611680" y="1780337"/>
                </a:lnTo>
                <a:lnTo>
                  <a:pt x="16611680" y="1780337"/>
                </a:lnTo>
                <a:close/>
                <a:moveTo>
                  <a:pt x="16611686" y="1780321"/>
                </a:moveTo>
                <a:lnTo>
                  <a:pt x="16611684" y="1780325"/>
                </a:lnTo>
                <a:lnTo>
                  <a:pt x="16611680" y="1780335"/>
                </a:lnTo>
                <a:lnTo>
                  <a:pt x="16611684" y="1780323"/>
                </a:lnTo>
                <a:close/>
                <a:moveTo>
                  <a:pt x="16611696" y="1780298"/>
                </a:moveTo>
                <a:lnTo>
                  <a:pt x="16611694" y="1780300"/>
                </a:lnTo>
                <a:lnTo>
                  <a:pt x="16611692" y="1780305"/>
                </a:lnTo>
                <a:lnTo>
                  <a:pt x="16611692" y="1780306"/>
                </a:lnTo>
                <a:lnTo>
                  <a:pt x="16611692" y="1780307"/>
                </a:lnTo>
                <a:lnTo>
                  <a:pt x="16611690" y="1780309"/>
                </a:lnTo>
                <a:lnTo>
                  <a:pt x="16611688" y="1780311"/>
                </a:lnTo>
                <a:lnTo>
                  <a:pt x="16611688" y="1780315"/>
                </a:lnTo>
                <a:lnTo>
                  <a:pt x="16611688" y="1780318"/>
                </a:lnTo>
                <a:lnTo>
                  <a:pt x="16611684" y="1780323"/>
                </a:lnTo>
                <a:lnTo>
                  <a:pt x="16611680" y="1780337"/>
                </a:lnTo>
                <a:lnTo>
                  <a:pt x="16611676" y="1780347"/>
                </a:lnTo>
                <a:lnTo>
                  <a:pt x="16611676" y="1780348"/>
                </a:lnTo>
                <a:lnTo>
                  <a:pt x="16611676" y="1780350"/>
                </a:lnTo>
                <a:lnTo>
                  <a:pt x="16611676" y="1780351"/>
                </a:lnTo>
                <a:lnTo>
                  <a:pt x="16611672" y="1780357"/>
                </a:lnTo>
                <a:lnTo>
                  <a:pt x="16611672" y="1780362"/>
                </a:lnTo>
                <a:lnTo>
                  <a:pt x="16611672" y="1780363"/>
                </a:lnTo>
                <a:lnTo>
                  <a:pt x="16611672" y="1780364"/>
                </a:lnTo>
                <a:lnTo>
                  <a:pt x="16611670" y="1780366"/>
                </a:lnTo>
                <a:lnTo>
                  <a:pt x="16611670" y="1780366"/>
                </a:lnTo>
                <a:lnTo>
                  <a:pt x="16611668" y="1780367"/>
                </a:lnTo>
                <a:lnTo>
                  <a:pt x="16611668" y="1780370"/>
                </a:lnTo>
                <a:lnTo>
                  <a:pt x="16611666" y="1780376"/>
                </a:lnTo>
                <a:lnTo>
                  <a:pt x="16611668" y="1780376"/>
                </a:lnTo>
                <a:lnTo>
                  <a:pt x="16611668" y="1780375"/>
                </a:lnTo>
                <a:lnTo>
                  <a:pt x="16611668" y="1780370"/>
                </a:lnTo>
                <a:lnTo>
                  <a:pt x="16611670" y="1780366"/>
                </a:lnTo>
                <a:lnTo>
                  <a:pt x="16611672" y="1780364"/>
                </a:lnTo>
                <a:lnTo>
                  <a:pt x="16611672" y="1780363"/>
                </a:lnTo>
                <a:lnTo>
                  <a:pt x="16611672" y="1780362"/>
                </a:lnTo>
                <a:lnTo>
                  <a:pt x="16611672" y="1780360"/>
                </a:lnTo>
                <a:lnTo>
                  <a:pt x="16611672" y="1780357"/>
                </a:lnTo>
                <a:lnTo>
                  <a:pt x="16611676" y="1780352"/>
                </a:lnTo>
                <a:lnTo>
                  <a:pt x="16611676" y="1780349"/>
                </a:lnTo>
                <a:lnTo>
                  <a:pt x="16611676" y="1780348"/>
                </a:lnTo>
                <a:lnTo>
                  <a:pt x="16611676" y="1780348"/>
                </a:lnTo>
                <a:lnTo>
                  <a:pt x="16611676" y="1780347"/>
                </a:lnTo>
                <a:lnTo>
                  <a:pt x="16611680" y="1780337"/>
                </a:lnTo>
                <a:lnTo>
                  <a:pt x="16611684" y="1780325"/>
                </a:lnTo>
                <a:lnTo>
                  <a:pt x="16611688" y="1780320"/>
                </a:lnTo>
                <a:lnTo>
                  <a:pt x="16611686" y="1780321"/>
                </a:lnTo>
                <a:lnTo>
                  <a:pt x="16611688" y="1780320"/>
                </a:lnTo>
                <a:lnTo>
                  <a:pt x="16611688" y="1780319"/>
                </a:lnTo>
                <a:lnTo>
                  <a:pt x="16611688" y="1780316"/>
                </a:lnTo>
                <a:lnTo>
                  <a:pt x="16611688" y="1780315"/>
                </a:lnTo>
                <a:lnTo>
                  <a:pt x="16611688" y="1780312"/>
                </a:lnTo>
                <a:lnTo>
                  <a:pt x="16611688" y="1780313"/>
                </a:lnTo>
                <a:lnTo>
                  <a:pt x="16611690" y="1780310"/>
                </a:lnTo>
                <a:lnTo>
                  <a:pt x="16611690" y="1780309"/>
                </a:lnTo>
                <a:lnTo>
                  <a:pt x="16611692" y="1780309"/>
                </a:lnTo>
                <a:lnTo>
                  <a:pt x="16611692" y="1780307"/>
                </a:lnTo>
                <a:lnTo>
                  <a:pt x="16611692" y="1780305"/>
                </a:lnTo>
                <a:close/>
                <a:moveTo>
                  <a:pt x="16611704" y="1780268"/>
                </a:moveTo>
                <a:lnTo>
                  <a:pt x="16611704" y="1780269"/>
                </a:lnTo>
                <a:lnTo>
                  <a:pt x="16611704" y="1780273"/>
                </a:lnTo>
                <a:close/>
                <a:moveTo>
                  <a:pt x="16611708" y="1780262"/>
                </a:moveTo>
                <a:lnTo>
                  <a:pt x="16611708" y="1780264"/>
                </a:lnTo>
                <a:lnTo>
                  <a:pt x="16611706" y="1780265"/>
                </a:lnTo>
                <a:lnTo>
                  <a:pt x="16611706" y="1780266"/>
                </a:lnTo>
                <a:lnTo>
                  <a:pt x="16611706" y="1780267"/>
                </a:lnTo>
                <a:lnTo>
                  <a:pt x="16611704" y="1780268"/>
                </a:lnTo>
                <a:lnTo>
                  <a:pt x="16611702" y="1780277"/>
                </a:lnTo>
                <a:lnTo>
                  <a:pt x="16611698" y="1780291"/>
                </a:lnTo>
                <a:lnTo>
                  <a:pt x="16611696" y="1780292"/>
                </a:lnTo>
                <a:lnTo>
                  <a:pt x="16611698" y="1780292"/>
                </a:lnTo>
                <a:lnTo>
                  <a:pt x="16611702" y="1780277"/>
                </a:lnTo>
                <a:lnTo>
                  <a:pt x="16611704" y="1780275"/>
                </a:lnTo>
                <a:lnTo>
                  <a:pt x="16611704" y="1780273"/>
                </a:lnTo>
                <a:lnTo>
                  <a:pt x="16611704" y="1780273"/>
                </a:lnTo>
                <a:lnTo>
                  <a:pt x="16611704" y="1780269"/>
                </a:lnTo>
                <a:lnTo>
                  <a:pt x="16611706" y="1780267"/>
                </a:lnTo>
                <a:close/>
                <a:moveTo>
                  <a:pt x="16611720" y="1780235"/>
                </a:moveTo>
                <a:lnTo>
                  <a:pt x="16611716" y="1780236"/>
                </a:lnTo>
                <a:lnTo>
                  <a:pt x="16611716" y="1780240"/>
                </a:lnTo>
                <a:lnTo>
                  <a:pt x="16611716" y="1780237"/>
                </a:lnTo>
                <a:lnTo>
                  <a:pt x="16611716" y="1780241"/>
                </a:lnTo>
                <a:lnTo>
                  <a:pt x="16611716" y="1780242"/>
                </a:lnTo>
                <a:lnTo>
                  <a:pt x="16611712" y="1780247"/>
                </a:lnTo>
                <a:lnTo>
                  <a:pt x="16611712" y="1780246"/>
                </a:lnTo>
                <a:lnTo>
                  <a:pt x="16611712" y="1780248"/>
                </a:lnTo>
                <a:lnTo>
                  <a:pt x="16611712" y="1780247"/>
                </a:lnTo>
                <a:lnTo>
                  <a:pt x="16611712" y="1780249"/>
                </a:lnTo>
                <a:lnTo>
                  <a:pt x="16611712" y="1780254"/>
                </a:lnTo>
                <a:lnTo>
                  <a:pt x="16611710" y="1780256"/>
                </a:lnTo>
                <a:lnTo>
                  <a:pt x="16611710" y="1780256"/>
                </a:lnTo>
                <a:lnTo>
                  <a:pt x="16611710" y="1780256"/>
                </a:lnTo>
                <a:lnTo>
                  <a:pt x="16611708" y="1780258"/>
                </a:lnTo>
                <a:lnTo>
                  <a:pt x="16611710" y="1780257"/>
                </a:lnTo>
                <a:lnTo>
                  <a:pt x="16611712" y="1780255"/>
                </a:lnTo>
                <a:lnTo>
                  <a:pt x="16611710" y="1780256"/>
                </a:lnTo>
                <a:lnTo>
                  <a:pt x="16611710" y="1780256"/>
                </a:lnTo>
                <a:lnTo>
                  <a:pt x="16611712" y="1780255"/>
                </a:lnTo>
                <a:lnTo>
                  <a:pt x="16611712" y="1780254"/>
                </a:lnTo>
                <a:lnTo>
                  <a:pt x="16611712" y="1780250"/>
                </a:lnTo>
                <a:lnTo>
                  <a:pt x="16611716" y="1780241"/>
                </a:lnTo>
                <a:close/>
                <a:moveTo>
                  <a:pt x="16611720" y="1780230"/>
                </a:moveTo>
                <a:lnTo>
                  <a:pt x="16611720" y="1780232"/>
                </a:lnTo>
                <a:lnTo>
                  <a:pt x="16611718" y="1780235"/>
                </a:lnTo>
                <a:lnTo>
                  <a:pt x="16611720" y="1780234"/>
                </a:lnTo>
                <a:close/>
                <a:moveTo>
                  <a:pt x="16611726" y="1780210"/>
                </a:moveTo>
                <a:lnTo>
                  <a:pt x="16611728" y="1780210"/>
                </a:lnTo>
                <a:lnTo>
                  <a:pt x="16611724" y="1780220"/>
                </a:lnTo>
                <a:close/>
                <a:moveTo>
                  <a:pt x="16611732" y="1780199"/>
                </a:moveTo>
                <a:lnTo>
                  <a:pt x="16611728" y="1780206"/>
                </a:lnTo>
                <a:lnTo>
                  <a:pt x="16611728" y="1780209"/>
                </a:lnTo>
                <a:lnTo>
                  <a:pt x="16611728" y="1780208"/>
                </a:lnTo>
                <a:close/>
                <a:moveTo>
                  <a:pt x="16611740" y="1780171"/>
                </a:moveTo>
                <a:lnTo>
                  <a:pt x="16611740" y="1780173"/>
                </a:lnTo>
                <a:lnTo>
                  <a:pt x="16611740" y="1780171"/>
                </a:lnTo>
                <a:close/>
                <a:moveTo>
                  <a:pt x="16611746" y="1780156"/>
                </a:moveTo>
                <a:lnTo>
                  <a:pt x="16611740" y="1780171"/>
                </a:lnTo>
                <a:lnTo>
                  <a:pt x="16611744" y="1780159"/>
                </a:lnTo>
                <a:close/>
                <a:moveTo>
                  <a:pt x="16611748" y="1780152"/>
                </a:moveTo>
                <a:lnTo>
                  <a:pt x="16611746" y="1780156"/>
                </a:lnTo>
                <a:lnTo>
                  <a:pt x="16611748" y="1780155"/>
                </a:lnTo>
                <a:close/>
                <a:moveTo>
                  <a:pt x="16611750" y="1780146"/>
                </a:moveTo>
                <a:lnTo>
                  <a:pt x="16611748" y="1780150"/>
                </a:lnTo>
                <a:lnTo>
                  <a:pt x="16611748" y="1780152"/>
                </a:lnTo>
                <a:close/>
                <a:moveTo>
                  <a:pt x="16611752" y="1780143"/>
                </a:moveTo>
                <a:lnTo>
                  <a:pt x="16611752" y="1780143"/>
                </a:lnTo>
                <a:lnTo>
                  <a:pt x="16611750" y="1780146"/>
                </a:lnTo>
                <a:close/>
                <a:moveTo>
                  <a:pt x="16611754" y="1780134"/>
                </a:moveTo>
                <a:lnTo>
                  <a:pt x="16611752" y="1780137"/>
                </a:lnTo>
                <a:lnTo>
                  <a:pt x="16611752" y="1780136"/>
                </a:lnTo>
                <a:close/>
                <a:moveTo>
                  <a:pt x="16611754" y="1780133"/>
                </a:moveTo>
                <a:lnTo>
                  <a:pt x="16611756" y="1780133"/>
                </a:lnTo>
                <a:lnTo>
                  <a:pt x="16611754" y="1780134"/>
                </a:lnTo>
                <a:close/>
                <a:moveTo>
                  <a:pt x="16611756" y="1780133"/>
                </a:moveTo>
                <a:lnTo>
                  <a:pt x="16611754" y="1780133"/>
                </a:lnTo>
                <a:lnTo>
                  <a:pt x="16611752" y="1780136"/>
                </a:lnTo>
                <a:lnTo>
                  <a:pt x="16611752" y="1780139"/>
                </a:lnTo>
                <a:lnTo>
                  <a:pt x="16611752" y="1780142"/>
                </a:lnTo>
                <a:lnTo>
                  <a:pt x="16611752" y="1780143"/>
                </a:lnTo>
                <a:lnTo>
                  <a:pt x="16611752" y="1780143"/>
                </a:lnTo>
                <a:lnTo>
                  <a:pt x="16611748" y="1780155"/>
                </a:lnTo>
                <a:lnTo>
                  <a:pt x="16611744" y="1780159"/>
                </a:lnTo>
                <a:lnTo>
                  <a:pt x="16611740" y="1780171"/>
                </a:lnTo>
                <a:lnTo>
                  <a:pt x="16611740" y="1780176"/>
                </a:lnTo>
                <a:lnTo>
                  <a:pt x="16611734" y="1780189"/>
                </a:lnTo>
                <a:lnTo>
                  <a:pt x="16611732" y="1780199"/>
                </a:lnTo>
                <a:lnTo>
                  <a:pt x="16611732" y="1780198"/>
                </a:lnTo>
                <a:lnTo>
                  <a:pt x="16611728" y="1780208"/>
                </a:lnTo>
                <a:lnTo>
                  <a:pt x="16611726" y="1780210"/>
                </a:lnTo>
                <a:lnTo>
                  <a:pt x="16611722" y="1780221"/>
                </a:lnTo>
                <a:lnTo>
                  <a:pt x="16611724" y="1780220"/>
                </a:lnTo>
                <a:lnTo>
                  <a:pt x="16611724" y="1780221"/>
                </a:lnTo>
                <a:lnTo>
                  <a:pt x="16611722" y="1780222"/>
                </a:lnTo>
                <a:lnTo>
                  <a:pt x="16611720" y="1780226"/>
                </a:lnTo>
                <a:lnTo>
                  <a:pt x="16611722" y="1780223"/>
                </a:lnTo>
                <a:lnTo>
                  <a:pt x="16611720" y="1780227"/>
                </a:lnTo>
                <a:lnTo>
                  <a:pt x="16611720" y="1780229"/>
                </a:lnTo>
                <a:lnTo>
                  <a:pt x="16611720" y="1780229"/>
                </a:lnTo>
                <a:lnTo>
                  <a:pt x="16611720" y="1780228"/>
                </a:lnTo>
                <a:lnTo>
                  <a:pt x="16611720" y="1780227"/>
                </a:lnTo>
                <a:lnTo>
                  <a:pt x="16611722" y="1780223"/>
                </a:lnTo>
                <a:lnTo>
                  <a:pt x="16611724" y="1780221"/>
                </a:lnTo>
                <a:lnTo>
                  <a:pt x="16611728" y="1780210"/>
                </a:lnTo>
                <a:lnTo>
                  <a:pt x="16611728" y="1780206"/>
                </a:lnTo>
                <a:lnTo>
                  <a:pt x="16611748" y="1780150"/>
                </a:lnTo>
                <a:lnTo>
                  <a:pt x="16611752" y="1780143"/>
                </a:lnTo>
                <a:lnTo>
                  <a:pt x="16611752" y="1780141"/>
                </a:lnTo>
                <a:lnTo>
                  <a:pt x="16611752" y="1780139"/>
                </a:lnTo>
                <a:lnTo>
                  <a:pt x="16611752" y="1780139"/>
                </a:lnTo>
                <a:lnTo>
                  <a:pt x="16611756" y="1780133"/>
                </a:lnTo>
                <a:close/>
                <a:moveTo>
                  <a:pt x="16611758" y="1780125"/>
                </a:moveTo>
                <a:lnTo>
                  <a:pt x="16611756" y="1780126"/>
                </a:lnTo>
                <a:lnTo>
                  <a:pt x="16611756" y="1780130"/>
                </a:lnTo>
                <a:lnTo>
                  <a:pt x="16611756" y="1780127"/>
                </a:lnTo>
                <a:close/>
                <a:moveTo>
                  <a:pt x="16611758" y="1780123"/>
                </a:moveTo>
                <a:lnTo>
                  <a:pt x="16611756" y="1780125"/>
                </a:lnTo>
                <a:lnTo>
                  <a:pt x="16611758" y="1780124"/>
                </a:lnTo>
                <a:close/>
                <a:moveTo>
                  <a:pt x="16611808" y="1779992"/>
                </a:moveTo>
                <a:lnTo>
                  <a:pt x="16611766" y="1780102"/>
                </a:lnTo>
                <a:lnTo>
                  <a:pt x="16611764" y="1780109"/>
                </a:lnTo>
                <a:lnTo>
                  <a:pt x="16611796" y="1780020"/>
                </a:lnTo>
                <a:close/>
                <a:moveTo>
                  <a:pt x="16611812" y="1779978"/>
                </a:moveTo>
                <a:lnTo>
                  <a:pt x="16611812" y="1779981"/>
                </a:lnTo>
                <a:lnTo>
                  <a:pt x="16611808" y="1779992"/>
                </a:lnTo>
                <a:close/>
                <a:moveTo>
                  <a:pt x="16611824" y="1779948"/>
                </a:moveTo>
                <a:lnTo>
                  <a:pt x="16611820" y="1779957"/>
                </a:lnTo>
                <a:lnTo>
                  <a:pt x="16611820" y="1779957"/>
                </a:lnTo>
                <a:close/>
                <a:moveTo>
                  <a:pt x="16611828" y="1779938"/>
                </a:moveTo>
                <a:lnTo>
                  <a:pt x="16611826" y="1779942"/>
                </a:lnTo>
                <a:lnTo>
                  <a:pt x="16611824" y="1779948"/>
                </a:lnTo>
                <a:close/>
                <a:moveTo>
                  <a:pt x="16611828" y="1779933"/>
                </a:moveTo>
                <a:lnTo>
                  <a:pt x="16611828" y="1779938"/>
                </a:lnTo>
                <a:lnTo>
                  <a:pt x="16611828" y="1779938"/>
                </a:lnTo>
                <a:close/>
                <a:moveTo>
                  <a:pt x="16611830" y="1779930"/>
                </a:moveTo>
                <a:lnTo>
                  <a:pt x="16611830" y="1779931"/>
                </a:lnTo>
                <a:lnTo>
                  <a:pt x="16611828" y="1779933"/>
                </a:lnTo>
                <a:close/>
                <a:moveTo>
                  <a:pt x="16611836" y="1779917"/>
                </a:moveTo>
                <a:lnTo>
                  <a:pt x="16611832" y="1779923"/>
                </a:lnTo>
                <a:lnTo>
                  <a:pt x="16611830" y="1779930"/>
                </a:lnTo>
                <a:close/>
                <a:moveTo>
                  <a:pt x="16611836" y="1779911"/>
                </a:moveTo>
                <a:lnTo>
                  <a:pt x="16611836" y="1779912"/>
                </a:lnTo>
                <a:lnTo>
                  <a:pt x="16611836" y="1779917"/>
                </a:lnTo>
                <a:close/>
                <a:moveTo>
                  <a:pt x="16611840" y="1779902"/>
                </a:moveTo>
                <a:lnTo>
                  <a:pt x="16611840" y="1779906"/>
                </a:lnTo>
                <a:lnTo>
                  <a:pt x="16611836" y="1779911"/>
                </a:lnTo>
                <a:close/>
                <a:moveTo>
                  <a:pt x="16611844" y="1779889"/>
                </a:moveTo>
                <a:lnTo>
                  <a:pt x="16611844" y="1779892"/>
                </a:lnTo>
                <a:lnTo>
                  <a:pt x="16611840" y="1779902"/>
                </a:lnTo>
                <a:close/>
                <a:moveTo>
                  <a:pt x="16611846" y="1779886"/>
                </a:moveTo>
                <a:lnTo>
                  <a:pt x="16611846" y="1779887"/>
                </a:lnTo>
                <a:lnTo>
                  <a:pt x="16611844" y="1779889"/>
                </a:lnTo>
                <a:lnTo>
                  <a:pt x="16611846" y="1779886"/>
                </a:lnTo>
                <a:close/>
                <a:moveTo>
                  <a:pt x="16611846" y="1779885"/>
                </a:moveTo>
                <a:lnTo>
                  <a:pt x="16611846" y="1779886"/>
                </a:lnTo>
                <a:lnTo>
                  <a:pt x="16611846" y="1779885"/>
                </a:lnTo>
                <a:close/>
                <a:moveTo>
                  <a:pt x="16611856" y="1779855"/>
                </a:moveTo>
                <a:lnTo>
                  <a:pt x="16611856" y="1779856"/>
                </a:lnTo>
                <a:lnTo>
                  <a:pt x="16611856" y="1779857"/>
                </a:lnTo>
                <a:close/>
                <a:moveTo>
                  <a:pt x="16611868" y="1779826"/>
                </a:moveTo>
                <a:lnTo>
                  <a:pt x="16611868" y="1779826"/>
                </a:lnTo>
                <a:lnTo>
                  <a:pt x="16611868" y="1779828"/>
                </a:lnTo>
                <a:close/>
                <a:moveTo>
                  <a:pt x="16611872" y="1779810"/>
                </a:moveTo>
                <a:lnTo>
                  <a:pt x="16611872" y="1779812"/>
                </a:lnTo>
                <a:lnTo>
                  <a:pt x="16611872" y="1779815"/>
                </a:lnTo>
                <a:close/>
                <a:moveTo>
                  <a:pt x="16611876" y="1779803"/>
                </a:moveTo>
                <a:lnTo>
                  <a:pt x="16611876" y="1779806"/>
                </a:lnTo>
                <a:lnTo>
                  <a:pt x="16611874" y="1779808"/>
                </a:lnTo>
                <a:lnTo>
                  <a:pt x="16611876" y="1779807"/>
                </a:lnTo>
                <a:lnTo>
                  <a:pt x="16611872" y="1779810"/>
                </a:lnTo>
                <a:lnTo>
                  <a:pt x="16611870" y="1779818"/>
                </a:lnTo>
                <a:lnTo>
                  <a:pt x="16611872" y="1779815"/>
                </a:lnTo>
                <a:lnTo>
                  <a:pt x="16611872" y="1779818"/>
                </a:lnTo>
                <a:lnTo>
                  <a:pt x="16611868" y="1779822"/>
                </a:lnTo>
                <a:lnTo>
                  <a:pt x="16611868" y="1779826"/>
                </a:lnTo>
                <a:lnTo>
                  <a:pt x="16611866" y="1779829"/>
                </a:lnTo>
                <a:lnTo>
                  <a:pt x="16611868" y="1779828"/>
                </a:lnTo>
                <a:lnTo>
                  <a:pt x="16611868" y="1779829"/>
                </a:lnTo>
                <a:lnTo>
                  <a:pt x="16611866" y="1779830"/>
                </a:lnTo>
                <a:lnTo>
                  <a:pt x="16611864" y="1779833"/>
                </a:lnTo>
                <a:lnTo>
                  <a:pt x="16611864" y="1779835"/>
                </a:lnTo>
                <a:lnTo>
                  <a:pt x="16611862" y="1779840"/>
                </a:lnTo>
                <a:lnTo>
                  <a:pt x="16611860" y="1779844"/>
                </a:lnTo>
                <a:lnTo>
                  <a:pt x="16611862" y="1779842"/>
                </a:lnTo>
                <a:lnTo>
                  <a:pt x="16611860" y="1779844"/>
                </a:lnTo>
                <a:lnTo>
                  <a:pt x="16611860" y="1779848"/>
                </a:lnTo>
                <a:lnTo>
                  <a:pt x="16611860" y="1779847"/>
                </a:lnTo>
                <a:lnTo>
                  <a:pt x="16611860" y="1779849"/>
                </a:lnTo>
                <a:lnTo>
                  <a:pt x="16611858" y="1779853"/>
                </a:lnTo>
                <a:lnTo>
                  <a:pt x="16611856" y="1779855"/>
                </a:lnTo>
                <a:lnTo>
                  <a:pt x="16611856" y="1779859"/>
                </a:lnTo>
                <a:lnTo>
                  <a:pt x="16611854" y="1779863"/>
                </a:lnTo>
                <a:lnTo>
                  <a:pt x="16611848" y="1779882"/>
                </a:lnTo>
                <a:lnTo>
                  <a:pt x="16611846" y="1779885"/>
                </a:lnTo>
                <a:lnTo>
                  <a:pt x="16611846" y="1779886"/>
                </a:lnTo>
                <a:lnTo>
                  <a:pt x="16611816" y="1779964"/>
                </a:lnTo>
                <a:lnTo>
                  <a:pt x="16611816" y="1779965"/>
                </a:lnTo>
                <a:lnTo>
                  <a:pt x="16611816" y="1779969"/>
                </a:lnTo>
                <a:lnTo>
                  <a:pt x="16611816" y="1779965"/>
                </a:lnTo>
                <a:lnTo>
                  <a:pt x="16611796" y="1780020"/>
                </a:lnTo>
                <a:lnTo>
                  <a:pt x="16611760" y="1780118"/>
                </a:lnTo>
                <a:lnTo>
                  <a:pt x="16611764" y="1780109"/>
                </a:lnTo>
                <a:lnTo>
                  <a:pt x="16611760" y="1780115"/>
                </a:lnTo>
                <a:lnTo>
                  <a:pt x="16611760" y="1780119"/>
                </a:lnTo>
                <a:lnTo>
                  <a:pt x="16611760" y="1780120"/>
                </a:lnTo>
                <a:lnTo>
                  <a:pt x="16611760" y="1780123"/>
                </a:lnTo>
                <a:lnTo>
                  <a:pt x="16611760" y="1780115"/>
                </a:lnTo>
                <a:lnTo>
                  <a:pt x="16611766" y="1780102"/>
                </a:lnTo>
                <a:lnTo>
                  <a:pt x="16611812" y="1779981"/>
                </a:lnTo>
                <a:lnTo>
                  <a:pt x="16611812" y="1779976"/>
                </a:lnTo>
                <a:lnTo>
                  <a:pt x="16611812" y="1779978"/>
                </a:lnTo>
                <a:lnTo>
                  <a:pt x="16611812" y="1779975"/>
                </a:lnTo>
                <a:lnTo>
                  <a:pt x="16611816" y="1779969"/>
                </a:lnTo>
                <a:lnTo>
                  <a:pt x="16611816" y="1779970"/>
                </a:lnTo>
                <a:lnTo>
                  <a:pt x="16611816" y="1779965"/>
                </a:lnTo>
                <a:lnTo>
                  <a:pt x="16611818" y="1779962"/>
                </a:lnTo>
                <a:lnTo>
                  <a:pt x="16611820" y="1779957"/>
                </a:lnTo>
                <a:lnTo>
                  <a:pt x="16611820" y="1779959"/>
                </a:lnTo>
                <a:lnTo>
                  <a:pt x="16611820" y="1779957"/>
                </a:lnTo>
                <a:lnTo>
                  <a:pt x="16611826" y="1779942"/>
                </a:lnTo>
                <a:lnTo>
                  <a:pt x="16611828" y="1779938"/>
                </a:lnTo>
                <a:lnTo>
                  <a:pt x="16611830" y="1779931"/>
                </a:lnTo>
                <a:lnTo>
                  <a:pt x="16611832" y="1779923"/>
                </a:lnTo>
                <a:lnTo>
                  <a:pt x="16611836" y="1779912"/>
                </a:lnTo>
                <a:lnTo>
                  <a:pt x="16611840" y="1779906"/>
                </a:lnTo>
                <a:lnTo>
                  <a:pt x="16611844" y="1779892"/>
                </a:lnTo>
                <a:lnTo>
                  <a:pt x="16611846" y="1779887"/>
                </a:lnTo>
                <a:lnTo>
                  <a:pt x="16611848" y="1779883"/>
                </a:lnTo>
                <a:lnTo>
                  <a:pt x="16611846" y="1779885"/>
                </a:lnTo>
                <a:lnTo>
                  <a:pt x="16611848" y="1779882"/>
                </a:lnTo>
                <a:lnTo>
                  <a:pt x="16611848" y="1779882"/>
                </a:lnTo>
                <a:lnTo>
                  <a:pt x="16611848" y="1779878"/>
                </a:lnTo>
                <a:lnTo>
                  <a:pt x="16611852" y="1779873"/>
                </a:lnTo>
                <a:lnTo>
                  <a:pt x="16611852" y="1779869"/>
                </a:lnTo>
                <a:lnTo>
                  <a:pt x="16611852" y="1779866"/>
                </a:lnTo>
                <a:lnTo>
                  <a:pt x="16611852" y="1779867"/>
                </a:lnTo>
                <a:lnTo>
                  <a:pt x="16611856" y="1779862"/>
                </a:lnTo>
                <a:lnTo>
                  <a:pt x="16611852" y="1779866"/>
                </a:lnTo>
                <a:lnTo>
                  <a:pt x="16611854" y="1779863"/>
                </a:lnTo>
                <a:lnTo>
                  <a:pt x="16611856" y="1779861"/>
                </a:lnTo>
                <a:lnTo>
                  <a:pt x="16611856" y="1779859"/>
                </a:lnTo>
                <a:lnTo>
                  <a:pt x="16611856" y="1779858"/>
                </a:lnTo>
                <a:lnTo>
                  <a:pt x="16611856" y="1779856"/>
                </a:lnTo>
                <a:lnTo>
                  <a:pt x="16611858" y="1779853"/>
                </a:lnTo>
                <a:lnTo>
                  <a:pt x="16611860" y="1779853"/>
                </a:lnTo>
                <a:lnTo>
                  <a:pt x="16611860" y="1779852"/>
                </a:lnTo>
                <a:lnTo>
                  <a:pt x="16611860" y="1779845"/>
                </a:lnTo>
                <a:lnTo>
                  <a:pt x="16611860" y="1779847"/>
                </a:lnTo>
                <a:lnTo>
                  <a:pt x="16611860" y="1779844"/>
                </a:lnTo>
                <a:lnTo>
                  <a:pt x="16611862" y="1779841"/>
                </a:lnTo>
                <a:lnTo>
                  <a:pt x="16611862" y="1779842"/>
                </a:lnTo>
                <a:lnTo>
                  <a:pt x="16611864" y="1779839"/>
                </a:lnTo>
                <a:lnTo>
                  <a:pt x="16611864" y="1779835"/>
                </a:lnTo>
                <a:lnTo>
                  <a:pt x="16611864" y="1779835"/>
                </a:lnTo>
                <a:lnTo>
                  <a:pt x="16611864" y="1779835"/>
                </a:lnTo>
                <a:lnTo>
                  <a:pt x="16611864" y="1779833"/>
                </a:lnTo>
                <a:lnTo>
                  <a:pt x="16611866" y="1779833"/>
                </a:lnTo>
                <a:lnTo>
                  <a:pt x="16611866" y="1779831"/>
                </a:lnTo>
                <a:lnTo>
                  <a:pt x="16611868" y="1779829"/>
                </a:lnTo>
                <a:lnTo>
                  <a:pt x="16611868" y="1779826"/>
                </a:lnTo>
                <a:lnTo>
                  <a:pt x="16611872" y="1779818"/>
                </a:lnTo>
                <a:lnTo>
                  <a:pt x="16611872" y="1779812"/>
                </a:lnTo>
                <a:lnTo>
                  <a:pt x="16611876" y="1779806"/>
                </a:lnTo>
                <a:lnTo>
                  <a:pt x="16611876" y="1779807"/>
                </a:lnTo>
                <a:lnTo>
                  <a:pt x="16611876" y="1779806"/>
                </a:lnTo>
                <a:lnTo>
                  <a:pt x="16611876" y="1779805"/>
                </a:lnTo>
                <a:close/>
                <a:moveTo>
                  <a:pt x="16611884" y="1779783"/>
                </a:moveTo>
                <a:lnTo>
                  <a:pt x="16611884" y="1779784"/>
                </a:lnTo>
                <a:lnTo>
                  <a:pt x="16611884" y="1779784"/>
                </a:lnTo>
                <a:lnTo>
                  <a:pt x="16611884" y="1779785"/>
                </a:lnTo>
                <a:lnTo>
                  <a:pt x="16611880" y="1779789"/>
                </a:lnTo>
                <a:lnTo>
                  <a:pt x="16611882" y="1779789"/>
                </a:lnTo>
                <a:lnTo>
                  <a:pt x="16611878" y="1779798"/>
                </a:lnTo>
                <a:lnTo>
                  <a:pt x="16611878" y="1779799"/>
                </a:lnTo>
                <a:lnTo>
                  <a:pt x="16611882" y="1779789"/>
                </a:lnTo>
                <a:lnTo>
                  <a:pt x="16611882" y="1779788"/>
                </a:lnTo>
                <a:lnTo>
                  <a:pt x="16611884" y="1779785"/>
                </a:lnTo>
                <a:lnTo>
                  <a:pt x="16611884" y="1779787"/>
                </a:lnTo>
                <a:lnTo>
                  <a:pt x="16611884" y="1779784"/>
                </a:lnTo>
                <a:close/>
                <a:moveTo>
                  <a:pt x="16611884" y="1779780"/>
                </a:moveTo>
                <a:lnTo>
                  <a:pt x="16611884" y="1779781"/>
                </a:lnTo>
                <a:lnTo>
                  <a:pt x="16611884" y="1779782"/>
                </a:lnTo>
                <a:close/>
                <a:moveTo>
                  <a:pt x="16611888" y="1779772"/>
                </a:moveTo>
                <a:lnTo>
                  <a:pt x="16611888" y="1779774"/>
                </a:lnTo>
                <a:lnTo>
                  <a:pt x="16611884" y="1779779"/>
                </a:lnTo>
                <a:lnTo>
                  <a:pt x="16611886" y="1779778"/>
                </a:lnTo>
                <a:lnTo>
                  <a:pt x="16611888" y="1779774"/>
                </a:lnTo>
                <a:lnTo>
                  <a:pt x="16611888" y="1779775"/>
                </a:lnTo>
                <a:close/>
                <a:moveTo>
                  <a:pt x="16611892" y="1779763"/>
                </a:moveTo>
                <a:lnTo>
                  <a:pt x="16611890" y="1779765"/>
                </a:lnTo>
                <a:lnTo>
                  <a:pt x="16611890" y="1779764"/>
                </a:lnTo>
                <a:close/>
                <a:moveTo>
                  <a:pt x="16611894" y="1779754"/>
                </a:moveTo>
                <a:lnTo>
                  <a:pt x="16611892" y="1779759"/>
                </a:lnTo>
                <a:lnTo>
                  <a:pt x="16611892" y="1779759"/>
                </a:lnTo>
                <a:close/>
                <a:moveTo>
                  <a:pt x="16611900" y="1779736"/>
                </a:moveTo>
                <a:lnTo>
                  <a:pt x="16611900" y="1779738"/>
                </a:lnTo>
                <a:lnTo>
                  <a:pt x="16611896" y="1779744"/>
                </a:lnTo>
                <a:close/>
                <a:moveTo>
                  <a:pt x="16611900" y="1779735"/>
                </a:moveTo>
                <a:lnTo>
                  <a:pt x="16611900" y="1779735"/>
                </a:lnTo>
                <a:lnTo>
                  <a:pt x="16611900" y="1779736"/>
                </a:lnTo>
                <a:close/>
                <a:moveTo>
                  <a:pt x="16611906" y="1779723"/>
                </a:moveTo>
                <a:lnTo>
                  <a:pt x="16611904" y="1779727"/>
                </a:lnTo>
                <a:lnTo>
                  <a:pt x="16611900" y="1779735"/>
                </a:lnTo>
                <a:lnTo>
                  <a:pt x="16611904" y="1779723"/>
                </a:lnTo>
                <a:close/>
                <a:moveTo>
                  <a:pt x="16611908" y="1779717"/>
                </a:moveTo>
                <a:lnTo>
                  <a:pt x="16611908" y="1779720"/>
                </a:lnTo>
                <a:lnTo>
                  <a:pt x="16611906" y="1779723"/>
                </a:lnTo>
                <a:close/>
                <a:moveTo>
                  <a:pt x="16611910" y="1779713"/>
                </a:moveTo>
                <a:lnTo>
                  <a:pt x="16611910" y="1779714"/>
                </a:lnTo>
                <a:lnTo>
                  <a:pt x="16611908" y="1779717"/>
                </a:lnTo>
                <a:close/>
                <a:moveTo>
                  <a:pt x="16611914" y="1779700"/>
                </a:moveTo>
                <a:lnTo>
                  <a:pt x="16611912" y="1779703"/>
                </a:lnTo>
                <a:lnTo>
                  <a:pt x="16611912" y="1779706"/>
                </a:lnTo>
                <a:lnTo>
                  <a:pt x="16611912" y="1779708"/>
                </a:lnTo>
                <a:lnTo>
                  <a:pt x="16611912" y="1779709"/>
                </a:lnTo>
                <a:lnTo>
                  <a:pt x="16611912" y="1779710"/>
                </a:lnTo>
                <a:lnTo>
                  <a:pt x="16611910" y="1779712"/>
                </a:lnTo>
                <a:lnTo>
                  <a:pt x="16611910" y="1779713"/>
                </a:lnTo>
                <a:lnTo>
                  <a:pt x="16611904" y="1779723"/>
                </a:lnTo>
                <a:lnTo>
                  <a:pt x="16611896" y="1779744"/>
                </a:lnTo>
                <a:lnTo>
                  <a:pt x="16611896" y="1779747"/>
                </a:lnTo>
                <a:lnTo>
                  <a:pt x="16611896" y="1779745"/>
                </a:lnTo>
                <a:lnTo>
                  <a:pt x="16611896" y="1779748"/>
                </a:lnTo>
                <a:lnTo>
                  <a:pt x="16611896" y="1779751"/>
                </a:lnTo>
                <a:lnTo>
                  <a:pt x="16611896" y="1779751"/>
                </a:lnTo>
                <a:lnTo>
                  <a:pt x="16611894" y="1779753"/>
                </a:lnTo>
                <a:lnTo>
                  <a:pt x="16611892" y="1779759"/>
                </a:lnTo>
                <a:lnTo>
                  <a:pt x="16611892" y="1779761"/>
                </a:lnTo>
                <a:lnTo>
                  <a:pt x="16611890" y="1779764"/>
                </a:lnTo>
                <a:lnTo>
                  <a:pt x="16611888" y="1779768"/>
                </a:lnTo>
                <a:lnTo>
                  <a:pt x="16611888" y="1779770"/>
                </a:lnTo>
                <a:lnTo>
                  <a:pt x="16611888" y="1779770"/>
                </a:lnTo>
                <a:lnTo>
                  <a:pt x="16611888" y="1779770"/>
                </a:lnTo>
                <a:lnTo>
                  <a:pt x="16611888" y="1779771"/>
                </a:lnTo>
                <a:lnTo>
                  <a:pt x="16611888" y="1779770"/>
                </a:lnTo>
                <a:lnTo>
                  <a:pt x="16611888" y="1779769"/>
                </a:lnTo>
                <a:lnTo>
                  <a:pt x="16611888" y="1779768"/>
                </a:lnTo>
                <a:lnTo>
                  <a:pt x="16611890" y="1779765"/>
                </a:lnTo>
                <a:lnTo>
                  <a:pt x="16611890" y="1779766"/>
                </a:lnTo>
                <a:lnTo>
                  <a:pt x="16611892" y="1779763"/>
                </a:lnTo>
                <a:lnTo>
                  <a:pt x="16611892" y="1779762"/>
                </a:lnTo>
                <a:lnTo>
                  <a:pt x="16611892" y="1779759"/>
                </a:lnTo>
                <a:lnTo>
                  <a:pt x="16611892" y="1779760"/>
                </a:lnTo>
                <a:lnTo>
                  <a:pt x="16611894" y="1779754"/>
                </a:lnTo>
                <a:lnTo>
                  <a:pt x="16611896" y="1779751"/>
                </a:lnTo>
                <a:lnTo>
                  <a:pt x="16611900" y="1779738"/>
                </a:lnTo>
                <a:lnTo>
                  <a:pt x="16611900" y="1779735"/>
                </a:lnTo>
                <a:lnTo>
                  <a:pt x="16611904" y="1779727"/>
                </a:lnTo>
                <a:lnTo>
                  <a:pt x="16611908" y="1779720"/>
                </a:lnTo>
                <a:lnTo>
                  <a:pt x="16611910" y="1779714"/>
                </a:lnTo>
                <a:lnTo>
                  <a:pt x="16611912" y="1779710"/>
                </a:lnTo>
                <a:lnTo>
                  <a:pt x="16611912" y="1779706"/>
                </a:lnTo>
                <a:lnTo>
                  <a:pt x="16611912" y="1779704"/>
                </a:lnTo>
                <a:lnTo>
                  <a:pt x="16611914" y="1779703"/>
                </a:lnTo>
                <a:lnTo>
                  <a:pt x="16611914" y="1779701"/>
                </a:lnTo>
                <a:close/>
                <a:moveTo>
                  <a:pt x="16611946" y="1779613"/>
                </a:moveTo>
                <a:lnTo>
                  <a:pt x="16611944" y="1779621"/>
                </a:lnTo>
                <a:lnTo>
                  <a:pt x="16611940" y="1779632"/>
                </a:lnTo>
                <a:close/>
                <a:moveTo>
                  <a:pt x="16611948" y="1779608"/>
                </a:moveTo>
                <a:lnTo>
                  <a:pt x="16611948" y="1779610"/>
                </a:lnTo>
                <a:lnTo>
                  <a:pt x="16611946" y="1779613"/>
                </a:lnTo>
                <a:close/>
                <a:moveTo>
                  <a:pt x="16611948" y="1779605"/>
                </a:moveTo>
                <a:lnTo>
                  <a:pt x="16611948" y="1779605"/>
                </a:lnTo>
                <a:lnTo>
                  <a:pt x="16611948" y="1779608"/>
                </a:lnTo>
                <a:close/>
                <a:moveTo>
                  <a:pt x="16611950" y="1779602"/>
                </a:moveTo>
                <a:lnTo>
                  <a:pt x="16611950" y="1779603"/>
                </a:lnTo>
                <a:lnTo>
                  <a:pt x="16611948" y="1779605"/>
                </a:lnTo>
                <a:close/>
                <a:moveTo>
                  <a:pt x="16611952" y="1779595"/>
                </a:moveTo>
                <a:lnTo>
                  <a:pt x="16611952" y="1779602"/>
                </a:lnTo>
                <a:lnTo>
                  <a:pt x="16611950" y="1779602"/>
                </a:lnTo>
                <a:close/>
                <a:moveTo>
                  <a:pt x="16611958" y="1779582"/>
                </a:moveTo>
                <a:lnTo>
                  <a:pt x="16611956" y="1779588"/>
                </a:lnTo>
                <a:lnTo>
                  <a:pt x="16611952" y="1779595"/>
                </a:lnTo>
                <a:close/>
                <a:moveTo>
                  <a:pt x="16611984" y="1779513"/>
                </a:moveTo>
                <a:lnTo>
                  <a:pt x="16611984" y="1779514"/>
                </a:lnTo>
                <a:lnTo>
                  <a:pt x="16611982" y="1779516"/>
                </a:lnTo>
                <a:close/>
                <a:moveTo>
                  <a:pt x="16611984" y="1779511"/>
                </a:moveTo>
                <a:lnTo>
                  <a:pt x="16611984" y="1779512"/>
                </a:lnTo>
                <a:lnTo>
                  <a:pt x="16611984" y="1779513"/>
                </a:lnTo>
                <a:close/>
                <a:moveTo>
                  <a:pt x="16611984" y="1779509"/>
                </a:moveTo>
                <a:lnTo>
                  <a:pt x="16611984" y="1779509"/>
                </a:lnTo>
                <a:lnTo>
                  <a:pt x="16611984" y="1779511"/>
                </a:lnTo>
                <a:close/>
                <a:moveTo>
                  <a:pt x="16611986" y="1779504"/>
                </a:moveTo>
                <a:lnTo>
                  <a:pt x="16611986" y="1779505"/>
                </a:lnTo>
                <a:lnTo>
                  <a:pt x="16611984" y="1779509"/>
                </a:lnTo>
                <a:close/>
                <a:moveTo>
                  <a:pt x="16612000" y="1779470"/>
                </a:moveTo>
                <a:lnTo>
                  <a:pt x="16611996" y="1779475"/>
                </a:lnTo>
                <a:lnTo>
                  <a:pt x="16611990" y="1779492"/>
                </a:lnTo>
                <a:lnTo>
                  <a:pt x="16611992" y="1779483"/>
                </a:lnTo>
                <a:close/>
                <a:moveTo>
                  <a:pt x="16612002" y="1779461"/>
                </a:moveTo>
                <a:lnTo>
                  <a:pt x="16612000" y="1779467"/>
                </a:lnTo>
                <a:lnTo>
                  <a:pt x="16612000" y="1779470"/>
                </a:lnTo>
                <a:close/>
                <a:moveTo>
                  <a:pt x="16612004" y="1779455"/>
                </a:moveTo>
                <a:lnTo>
                  <a:pt x="16612004" y="1779456"/>
                </a:lnTo>
                <a:lnTo>
                  <a:pt x="16612004" y="1779457"/>
                </a:lnTo>
                <a:lnTo>
                  <a:pt x="16611992" y="1779483"/>
                </a:lnTo>
                <a:lnTo>
                  <a:pt x="16611932" y="1779648"/>
                </a:lnTo>
                <a:lnTo>
                  <a:pt x="16611940" y="1779632"/>
                </a:lnTo>
                <a:lnTo>
                  <a:pt x="16611928" y="1779663"/>
                </a:lnTo>
                <a:lnTo>
                  <a:pt x="16611924" y="1779670"/>
                </a:lnTo>
                <a:lnTo>
                  <a:pt x="16611920" y="1779684"/>
                </a:lnTo>
                <a:lnTo>
                  <a:pt x="16611916" y="1779692"/>
                </a:lnTo>
                <a:lnTo>
                  <a:pt x="16611920" y="1779685"/>
                </a:lnTo>
                <a:lnTo>
                  <a:pt x="16611920" y="1779684"/>
                </a:lnTo>
                <a:lnTo>
                  <a:pt x="16611920" y="1779684"/>
                </a:lnTo>
                <a:lnTo>
                  <a:pt x="16611920" y="1779682"/>
                </a:lnTo>
                <a:lnTo>
                  <a:pt x="16611922" y="1779680"/>
                </a:lnTo>
                <a:lnTo>
                  <a:pt x="16611924" y="1779677"/>
                </a:lnTo>
                <a:lnTo>
                  <a:pt x="16611924" y="1779670"/>
                </a:lnTo>
                <a:lnTo>
                  <a:pt x="16611924" y="1779676"/>
                </a:lnTo>
                <a:lnTo>
                  <a:pt x="16611928" y="1779663"/>
                </a:lnTo>
                <a:lnTo>
                  <a:pt x="16611944" y="1779621"/>
                </a:lnTo>
                <a:lnTo>
                  <a:pt x="16611948" y="1779610"/>
                </a:lnTo>
                <a:lnTo>
                  <a:pt x="16611948" y="1779605"/>
                </a:lnTo>
                <a:lnTo>
                  <a:pt x="16611950" y="1779603"/>
                </a:lnTo>
                <a:lnTo>
                  <a:pt x="16611952" y="1779602"/>
                </a:lnTo>
                <a:lnTo>
                  <a:pt x="16611956" y="1779588"/>
                </a:lnTo>
                <a:lnTo>
                  <a:pt x="16611958" y="1779582"/>
                </a:lnTo>
                <a:lnTo>
                  <a:pt x="16611958" y="1779582"/>
                </a:lnTo>
                <a:lnTo>
                  <a:pt x="16611970" y="1779548"/>
                </a:lnTo>
                <a:lnTo>
                  <a:pt x="16611984" y="1779514"/>
                </a:lnTo>
                <a:lnTo>
                  <a:pt x="16611984" y="1779512"/>
                </a:lnTo>
                <a:lnTo>
                  <a:pt x="16611984" y="1779509"/>
                </a:lnTo>
                <a:lnTo>
                  <a:pt x="16611986" y="1779505"/>
                </a:lnTo>
                <a:lnTo>
                  <a:pt x="16611988" y="1779499"/>
                </a:lnTo>
                <a:lnTo>
                  <a:pt x="16611996" y="1779475"/>
                </a:lnTo>
                <a:lnTo>
                  <a:pt x="16612000" y="1779467"/>
                </a:lnTo>
                <a:lnTo>
                  <a:pt x="16612004" y="1779458"/>
                </a:lnTo>
                <a:close/>
                <a:moveTo>
                  <a:pt x="16612016" y="1779425"/>
                </a:moveTo>
                <a:lnTo>
                  <a:pt x="16612012" y="1779434"/>
                </a:lnTo>
                <a:lnTo>
                  <a:pt x="16612010" y="1779437"/>
                </a:lnTo>
                <a:lnTo>
                  <a:pt x="16612012" y="1779435"/>
                </a:lnTo>
                <a:lnTo>
                  <a:pt x="16612012" y="1779434"/>
                </a:lnTo>
                <a:lnTo>
                  <a:pt x="16612012" y="1779434"/>
                </a:lnTo>
                <a:lnTo>
                  <a:pt x="16612012" y="1779430"/>
                </a:lnTo>
                <a:lnTo>
                  <a:pt x="16612014" y="1779427"/>
                </a:lnTo>
                <a:lnTo>
                  <a:pt x="16612014" y="1779428"/>
                </a:lnTo>
                <a:lnTo>
                  <a:pt x="16612016" y="1779425"/>
                </a:lnTo>
                <a:close/>
                <a:moveTo>
                  <a:pt x="16612020" y="1779409"/>
                </a:moveTo>
                <a:lnTo>
                  <a:pt x="16612020" y="1779410"/>
                </a:lnTo>
                <a:lnTo>
                  <a:pt x="16612018" y="1779417"/>
                </a:lnTo>
                <a:close/>
                <a:moveTo>
                  <a:pt x="16612028" y="1779387"/>
                </a:moveTo>
                <a:lnTo>
                  <a:pt x="16612028" y="1779388"/>
                </a:lnTo>
                <a:lnTo>
                  <a:pt x="16612028" y="1779388"/>
                </a:lnTo>
                <a:close/>
                <a:moveTo>
                  <a:pt x="16612030" y="1779384"/>
                </a:moveTo>
                <a:lnTo>
                  <a:pt x="16612030" y="1779386"/>
                </a:lnTo>
                <a:lnTo>
                  <a:pt x="16612028" y="1779387"/>
                </a:lnTo>
                <a:close/>
                <a:moveTo>
                  <a:pt x="16612032" y="1779378"/>
                </a:moveTo>
                <a:lnTo>
                  <a:pt x="16612032" y="1779379"/>
                </a:lnTo>
                <a:lnTo>
                  <a:pt x="16612032" y="1779378"/>
                </a:lnTo>
                <a:close/>
                <a:moveTo>
                  <a:pt x="16612036" y="1779364"/>
                </a:moveTo>
                <a:lnTo>
                  <a:pt x="16612036" y="1779370"/>
                </a:lnTo>
                <a:lnTo>
                  <a:pt x="16612036" y="1779365"/>
                </a:lnTo>
                <a:close/>
                <a:moveTo>
                  <a:pt x="16612040" y="1779358"/>
                </a:moveTo>
                <a:lnTo>
                  <a:pt x="16612040" y="1779359"/>
                </a:lnTo>
                <a:lnTo>
                  <a:pt x="16612038" y="1779361"/>
                </a:lnTo>
                <a:close/>
                <a:moveTo>
                  <a:pt x="16612040" y="1779354"/>
                </a:moveTo>
                <a:lnTo>
                  <a:pt x="16612040" y="1779355"/>
                </a:lnTo>
                <a:lnTo>
                  <a:pt x="16612040" y="1779358"/>
                </a:lnTo>
                <a:lnTo>
                  <a:pt x="16612036" y="1779362"/>
                </a:lnTo>
                <a:lnTo>
                  <a:pt x="16612036" y="1779365"/>
                </a:lnTo>
                <a:lnTo>
                  <a:pt x="16612032" y="1779374"/>
                </a:lnTo>
                <a:lnTo>
                  <a:pt x="16612032" y="1779378"/>
                </a:lnTo>
                <a:lnTo>
                  <a:pt x="16612032" y="1779378"/>
                </a:lnTo>
                <a:lnTo>
                  <a:pt x="16612032" y="1779380"/>
                </a:lnTo>
                <a:lnTo>
                  <a:pt x="16612032" y="1779379"/>
                </a:lnTo>
                <a:lnTo>
                  <a:pt x="16612032" y="1779381"/>
                </a:lnTo>
                <a:lnTo>
                  <a:pt x="16612030" y="1779383"/>
                </a:lnTo>
                <a:lnTo>
                  <a:pt x="16612030" y="1779384"/>
                </a:lnTo>
                <a:lnTo>
                  <a:pt x="16612028" y="1779388"/>
                </a:lnTo>
                <a:lnTo>
                  <a:pt x="16612028" y="1779390"/>
                </a:lnTo>
                <a:lnTo>
                  <a:pt x="16612016" y="1779421"/>
                </a:lnTo>
                <a:lnTo>
                  <a:pt x="16612018" y="1779417"/>
                </a:lnTo>
                <a:lnTo>
                  <a:pt x="16612016" y="1779420"/>
                </a:lnTo>
                <a:lnTo>
                  <a:pt x="16612020" y="1779410"/>
                </a:lnTo>
                <a:lnTo>
                  <a:pt x="16612024" y="1779406"/>
                </a:lnTo>
                <a:lnTo>
                  <a:pt x="16612020" y="1779409"/>
                </a:lnTo>
                <a:lnTo>
                  <a:pt x="16612024" y="1779405"/>
                </a:lnTo>
                <a:lnTo>
                  <a:pt x="16612024" y="1779397"/>
                </a:lnTo>
                <a:lnTo>
                  <a:pt x="16612028" y="1779391"/>
                </a:lnTo>
                <a:lnTo>
                  <a:pt x="16612028" y="1779390"/>
                </a:lnTo>
                <a:lnTo>
                  <a:pt x="16612028" y="1779389"/>
                </a:lnTo>
                <a:lnTo>
                  <a:pt x="16612028" y="1779388"/>
                </a:lnTo>
                <a:lnTo>
                  <a:pt x="16612030" y="1779386"/>
                </a:lnTo>
                <a:lnTo>
                  <a:pt x="16612032" y="1779381"/>
                </a:lnTo>
                <a:lnTo>
                  <a:pt x="16612032" y="1779378"/>
                </a:lnTo>
                <a:lnTo>
                  <a:pt x="16612032" y="1779378"/>
                </a:lnTo>
                <a:lnTo>
                  <a:pt x="16612032" y="1779378"/>
                </a:lnTo>
                <a:lnTo>
                  <a:pt x="16612032" y="1779377"/>
                </a:lnTo>
                <a:lnTo>
                  <a:pt x="16612034" y="1779373"/>
                </a:lnTo>
                <a:lnTo>
                  <a:pt x="16612036" y="1779371"/>
                </a:lnTo>
                <a:lnTo>
                  <a:pt x="16612036" y="1779364"/>
                </a:lnTo>
                <a:lnTo>
                  <a:pt x="16612036" y="1779362"/>
                </a:lnTo>
                <a:lnTo>
                  <a:pt x="16612038" y="1779362"/>
                </a:lnTo>
                <a:lnTo>
                  <a:pt x="16612040" y="1779359"/>
                </a:lnTo>
                <a:lnTo>
                  <a:pt x="16612040" y="1779358"/>
                </a:lnTo>
                <a:lnTo>
                  <a:pt x="16612040" y="1779358"/>
                </a:lnTo>
                <a:lnTo>
                  <a:pt x="16612040" y="1779356"/>
                </a:lnTo>
                <a:lnTo>
                  <a:pt x="16612040" y="1779355"/>
                </a:lnTo>
                <a:lnTo>
                  <a:pt x="16612040" y="1779354"/>
                </a:lnTo>
                <a:close/>
                <a:moveTo>
                  <a:pt x="16612072" y="1779272"/>
                </a:moveTo>
                <a:lnTo>
                  <a:pt x="16612068" y="1779283"/>
                </a:lnTo>
                <a:lnTo>
                  <a:pt x="16612064" y="1779294"/>
                </a:lnTo>
                <a:lnTo>
                  <a:pt x="16612068" y="1779277"/>
                </a:lnTo>
                <a:close/>
                <a:moveTo>
                  <a:pt x="16612088" y="1779228"/>
                </a:moveTo>
                <a:lnTo>
                  <a:pt x="16612086" y="1779230"/>
                </a:lnTo>
                <a:lnTo>
                  <a:pt x="16612086" y="1779229"/>
                </a:lnTo>
                <a:close/>
                <a:moveTo>
                  <a:pt x="16612092" y="1779214"/>
                </a:moveTo>
                <a:lnTo>
                  <a:pt x="16612092" y="1779218"/>
                </a:lnTo>
                <a:lnTo>
                  <a:pt x="16612088" y="1779222"/>
                </a:lnTo>
                <a:lnTo>
                  <a:pt x="16612092" y="1779215"/>
                </a:lnTo>
                <a:close/>
                <a:moveTo>
                  <a:pt x="16612112" y="1779159"/>
                </a:moveTo>
                <a:lnTo>
                  <a:pt x="16612112" y="1779162"/>
                </a:lnTo>
                <a:lnTo>
                  <a:pt x="16612112" y="1779160"/>
                </a:lnTo>
                <a:close/>
                <a:moveTo>
                  <a:pt x="16612112" y="1779155"/>
                </a:moveTo>
                <a:lnTo>
                  <a:pt x="16612114" y="1779155"/>
                </a:lnTo>
                <a:lnTo>
                  <a:pt x="16612112" y="1779156"/>
                </a:lnTo>
                <a:close/>
                <a:moveTo>
                  <a:pt x="16612116" y="1779154"/>
                </a:moveTo>
                <a:lnTo>
                  <a:pt x="16612114" y="1779154"/>
                </a:lnTo>
                <a:lnTo>
                  <a:pt x="16612112" y="1779155"/>
                </a:lnTo>
                <a:lnTo>
                  <a:pt x="16612112" y="1779157"/>
                </a:lnTo>
                <a:lnTo>
                  <a:pt x="16612112" y="1779156"/>
                </a:lnTo>
                <a:lnTo>
                  <a:pt x="16612112" y="1779158"/>
                </a:lnTo>
                <a:lnTo>
                  <a:pt x="16612112" y="1779160"/>
                </a:lnTo>
                <a:lnTo>
                  <a:pt x="16612110" y="1779164"/>
                </a:lnTo>
                <a:lnTo>
                  <a:pt x="16612108" y="1779166"/>
                </a:lnTo>
                <a:lnTo>
                  <a:pt x="16612108" y="1779173"/>
                </a:lnTo>
                <a:lnTo>
                  <a:pt x="16612106" y="1779175"/>
                </a:lnTo>
                <a:lnTo>
                  <a:pt x="16612106" y="1779174"/>
                </a:lnTo>
                <a:lnTo>
                  <a:pt x="16612104" y="1779177"/>
                </a:lnTo>
                <a:lnTo>
                  <a:pt x="16612106" y="1779175"/>
                </a:lnTo>
                <a:lnTo>
                  <a:pt x="16612104" y="1779185"/>
                </a:lnTo>
                <a:lnTo>
                  <a:pt x="16612102" y="1779186"/>
                </a:lnTo>
                <a:lnTo>
                  <a:pt x="16612100" y="1779194"/>
                </a:lnTo>
                <a:lnTo>
                  <a:pt x="16612096" y="1779206"/>
                </a:lnTo>
                <a:lnTo>
                  <a:pt x="16612096" y="1779200"/>
                </a:lnTo>
                <a:lnTo>
                  <a:pt x="16612092" y="1779210"/>
                </a:lnTo>
                <a:lnTo>
                  <a:pt x="16612092" y="1779215"/>
                </a:lnTo>
                <a:lnTo>
                  <a:pt x="16612088" y="1779224"/>
                </a:lnTo>
                <a:lnTo>
                  <a:pt x="16612088" y="1779227"/>
                </a:lnTo>
                <a:lnTo>
                  <a:pt x="16612086" y="1779229"/>
                </a:lnTo>
                <a:lnTo>
                  <a:pt x="16612084" y="1779232"/>
                </a:lnTo>
                <a:lnTo>
                  <a:pt x="16612084" y="1779238"/>
                </a:lnTo>
                <a:lnTo>
                  <a:pt x="16612080" y="1779248"/>
                </a:lnTo>
                <a:lnTo>
                  <a:pt x="16612080" y="1779250"/>
                </a:lnTo>
                <a:lnTo>
                  <a:pt x="16612076" y="1779257"/>
                </a:lnTo>
                <a:lnTo>
                  <a:pt x="16612076" y="1779258"/>
                </a:lnTo>
                <a:lnTo>
                  <a:pt x="16612074" y="1779265"/>
                </a:lnTo>
                <a:lnTo>
                  <a:pt x="16612076" y="1779262"/>
                </a:lnTo>
                <a:lnTo>
                  <a:pt x="16612072" y="1779266"/>
                </a:lnTo>
                <a:lnTo>
                  <a:pt x="16612072" y="1779267"/>
                </a:lnTo>
                <a:lnTo>
                  <a:pt x="16612072" y="1779269"/>
                </a:lnTo>
                <a:lnTo>
                  <a:pt x="16612072" y="1779268"/>
                </a:lnTo>
                <a:lnTo>
                  <a:pt x="16612072" y="1779270"/>
                </a:lnTo>
                <a:lnTo>
                  <a:pt x="16612072" y="1779271"/>
                </a:lnTo>
                <a:lnTo>
                  <a:pt x="16612068" y="1779277"/>
                </a:lnTo>
                <a:lnTo>
                  <a:pt x="16612048" y="1779337"/>
                </a:lnTo>
                <a:lnTo>
                  <a:pt x="16612046" y="1779341"/>
                </a:lnTo>
                <a:lnTo>
                  <a:pt x="16612046" y="1779340"/>
                </a:lnTo>
                <a:lnTo>
                  <a:pt x="16612044" y="1779347"/>
                </a:lnTo>
                <a:lnTo>
                  <a:pt x="16612042" y="1779350"/>
                </a:lnTo>
                <a:lnTo>
                  <a:pt x="16612044" y="1779349"/>
                </a:lnTo>
                <a:lnTo>
                  <a:pt x="16612044" y="1779342"/>
                </a:lnTo>
                <a:lnTo>
                  <a:pt x="16612046" y="1779341"/>
                </a:lnTo>
                <a:lnTo>
                  <a:pt x="16612046" y="1779341"/>
                </a:lnTo>
                <a:lnTo>
                  <a:pt x="16612048" y="1779339"/>
                </a:lnTo>
                <a:lnTo>
                  <a:pt x="16612048" y="1779337"/>
                </a:lnTo>
                <a:lnTo>
                  <a:pt x="16612064" y="1779294"/>
                </a:lnTo>
                <a:lnTo>
                  <a:pt x="16612050" y="1779331"/>
                </a:lnTo>
                <a:lnTo>
                  <a:pt x="16612068" y="1779283"/>
                </a:lnTo>
                <a:lnTo>
                  <a:pt x="16612072" y="1779267"/>
                </a:lnTo>
                <a:lnTo>
                  <a:pt x="16612076" y="1779257"/>
                </a:lnTo>
                <a:lnTo>
                  <a:pt x="16612076" y="1779262"/>
                </a:lnTo>
                <a:lnTo>
                  <a:pt x="16612076" y="1779258"/>
                </a:lnTo>
                <a:lnTo>
                  <a:pt x="16612080" y="1779250"/>
                </a:lnTo>
                <a:lnTo>
                  <a:pt x="16612078" y="1779255"/>
                </a:lnTo>
                <a:lnTo>
                  <a:pt x="16612080" y="1779249"/>
                </a:lnTo>
                <a:lnTo>
                  <a:pt x="16612080" y="1779248"/>
                </a:lnTo>
                <a:lnTo>
                  <a:pt x="16612084" y="1779239"/>
                </a:lnTo>
                <a:lnTo>
                  <a:pt x="16612084" y="1779238"/>
                </a:lnTo>
                <a:lnTo>
                  <a:pt x="16612084" y="1779235"/>
                </a:lnTo>
                <a:lnTo>
                  <a:pt x="16612084" y="1779232"/>
                </a:lnTo>
                <a:lnTo>
                  <a:pt x="16612088" y="1779227"/>
                </a:lnTo>
                <a:lnTo>
                  <a:pt x="16612088" y="1779228"/>
                </a:lnTo>
                <a:lnTo>
                  <a:pt x="16612088" y="1779227"/>
                </a:lnTo>
                <a:lnTo>
                  <a:pt x="16612088" y="1779225"/>
                </a:lnTo>
                <a:lnTo>
                  <a:pt x="16612088" y="1779224"/>
                </a:lnTo>
                <a:lnTo>
                  <a:pt x="16612088" y="1779222"/>
                </a:lnTo>
                <a:lnTo>
                  <a:pt x="16612088" y="1779223"/>
                </a:lnTo>
                <a:lnTo>
                  <a:pt x="16612092" y="1779218"/>
                </a:lnTo>
                <a:lnTo>
                  <a:pt x="16612092" y="1779213"/>
                </a:lnTo>
                <a:lnTo>
                  <a:pt x="16612092" y="1779212"/>
                </a:lnTo>
                <a:lnTo>
                  <a:pt x="16612094" y="1779210"/>
                </a:lnTo>
                <a:lnTo>
                  <a:pt x="16612092" y="1779210"/>
                </a:lnTo>
                <a:lnTo>
                  <a:pt x="16612096" y="1779206"/>
                </a:lnTo>
                <a:lnTo>
                  <a:pt x="16612102" y="1779190"/>
                </a:lnTo>
                <a:lnTo>
                  <a:pt x="16612100" y="1779194"/>
                </a:lnTo>
                <a:lnTo>
                  <a:pt x="16612102" y="1779188"/>
                </a:lnTo>
                <a:lnTo>
                  <a:pt x="16612102" y="1779187"/>
                </a:lnTo>
                <a:lnTo>
                  <a:pt x="16612104" y="1779185"/>
                </a:lnTo>
                <a:lnTo>
                  <a:pt x="16612114" y="1779155"/>
                </a:lnTo>
                <a:close/>
                <a:moveTo>
                  <a:pt x="16612116" y="1779150"/>
                </a:moveTo>
                <a:lnTo>
                  <a:pt x="16612116" y="1779151"/>
                </a:lnTo>
                <a:lnTo>
                  <a:pt x="16612114" y="1779154"/>
                </a:lnTo>
                <a:lnTo>
                  <a:pt x="16612116" y="1779153"/>
                </a:lnTo>
                <a:close/>
                <a:moveTo>
                  <a:pt x="16612126" y="1779122"/>
                </a:moveTo>
                <a:lnTo>
                  <a:pt x="16612124" y="1779126"/>
                </a:lnTo>
                <a:lnTo>
                  <a:pt x="16612120" y="1779137"/>
                </a:lnTo>
                <a:close/>
                <a:moveTo>
                  <a:pt x="16612134" y="1779101"/>
                </a:moveTo>
                <a:lnTo>
                  <a:pt x="16612128" y="1779119"/>
                </a:lnTo>
                <a:lnTo>
                  <a:pt x="16612126" y="1779122"/>
                </a:lnTo>
                <a:lnTo>
                  <a:pt x="16612132" y="1779102"/>
                </a:lnTo>
                <a:close/>
                <a:moveTo>
                  <a:pt x="16612136" y="1779098"/>
                </a:moveTo>
                <a:lnTo>
                  <a:pt x="16612136" y="1779099"/>
                </a:lnTo>
                <a:lnTo>
                  <a:pt x="16612134" y="1779101"/>
                </a:lnTo>
                <a:close/>
                <a:moveTo>
                  <a:pt x="16612136" y="1779096"/>
                </a:moveTo>
                <a:lnTo>
                  <a:pt x="16612136" y="1779098"/>
                </a:lnTo>
                <a:lnTo>
                  <a:pt x="16612136" y="1779098"/>
                </a:lnTo>
                <a:lnTo>
                  <a:pt x="16612136" y="1779097"/>
                </a:lnTo>
                <a:close/>
                <a:moveTo>
                  <a:pt x="16612146" y="1779066"/>
                </a:moveTo>
                <a:lnTo>
                  <a:pt x="16612148" y="1779066"/>
                </a:lnTo>
                <a:lnTo>
                  <a:pt x="16612146" y="1779067"/>
                </a:lnTo>
                <a:close/>
                <a:moveTo>
                  <a:pt x="16612148" y="1779061"/>
                </a:moveTo>
                <a:lnTo>
                  <a:pt x="16612148" y="1779061"/>
                </a:lnTo>
                <a:lnTo>
                  <a:pt x="16612148" y="1779064"/>
                </a:lnTo>
                <a:lnTo>
                  <a:pt x="16612148" y="1779065"/>
                </a:lnTo>
                <a:lnTo>
                  <a:pt x="16612146" y="1779066"/>
                </a:lnTo>
                <a:lnTo>
                  <a:pt x="16612140" y="1779081"/>
                </a:lnTo>
                <a:lnTo>
                  <a:pt x="16612140" y="1779082"/>
                </a:lnTo>
                <a:lnTo>
                  <a:pt x="16612136" y="1779096"/>
                </a:lnTo>
                <a:lnTo>
                  <a:pt x="16612136" y="1779095"/>
                </a:lnTo>
                <a:lnTo>
                  <a:pt x="16612136" y="1779097"/>
                </a:lnTo>
                <a:lnTo>
                  <a:pt x="16612132" y="1779102"/>
                </a:lnTo>
                <a:lnTo>
                  <a:pt x="16612120" y="1779137"/>
                </a:lnTo>
                <a:lnTo>
                  <a:pt x="16612120" y="1779140"/>
                </a:lnTo>
                <a:lnTo>
                  <a:pt x="16612116" y="1779147"/>
                </a:lnTo>
                <a:lnTo>
                  <a:pt x="16612116" y="1779149"/>
                </a:lnTo>
                <a:lnTo>
                  <a:pt x="16612116" y="1779148"/>
                </a:lnTo>
                <a:lnTo>
                  <a:pt x="16612116" y="1779147"/>
                </a:lnTo>
                <a:lnTo>
                  <a:pt x="16612118" y="1779145"/>
                </a:lnTo>
                <a:lnTo>
                  <a:pt x="16612120" y="1779140"/>
                </a:lnTo>
                <a:lnTo>
                  <a:pt x="16612120" y="1779140"/>
                </a:lnTo>
                <a:lnTo>
                  <a:pt x="16612120" y="1779139"/>
                </a:lnTo>
                <a:lnTo>
                  <a:pt x="16612124" y="1779126"/>
                </a:lnTo>
                <a:lnTo>
                  <a:pt x="16612128" y="1779119"/>
                </a:lnTo>
                <a:lnTo>
                  <a:pt x="16612136" y="1779099"/>
                </a:lnTo>
                <a:lnTo>
                  <a:pt x="16612136" y="1779098"/>
                </a:lnTo>
                <a:lnTo>
                  <a:pt x="16612140" y="1779082"/>
                </a:lnTo>
                <a:lnTo>
                  <a:pt x="16612148" y="1779066"/>
                </a:lnTo>
                <a:lnTo>
                  <a:pt x="16612148" y="1779065"/>
                </a:lnTo>
                <a:close/>
                <a:moveTo>
                  <a:pt x="16612158" y="1779033"/>
                </a:moveTo>
                <a:lnTo>
                  <a:pt x="16612154" y="1779044"/>
                </a:lnTo>
                <a:lnTo>
                  <a:pt x="16612152" y="1779047"/>
                </a:lnTo>
                <a:lnTo>
                  <a:pt x="16612152" y="1779048"/>
                </a:lnTo>
                <a:lnTo>
                  <a:pt x="16612152" y="1779052"/>
                </a:lnTo>
                <a:lnTo>
                  <a:pt x="16612152" y="1779053"/>
                </a:lnTo>
                <a:lnTo>
                  <a:pt x="16612150" y="1779055"/>
                </a:lnTo>
                <a:lnTo>
                  <a:pt x="16612152" y="1779054"/>
                </a:lnTo>
                <a:lnTo>
                  <a:pt x="16612152" y="1779053"/>
                </a:lnTo>
                <a:lnTo>
                  <a:pt x="16612152" y="1779053"/>
                </a:lnTo>
                <a:lnTo>
                  <a:pt x="16612152" y="1779052"/>
                </a:lnTo>
                <a:lnTo>
                  <a:pt x="16612152" y="1779051"/>
                </a:lnTo>
                <a:lnTo>
                  <a:pt x="16612152" y="1779052"/>
                </a:lnTo>
                <a:lnTo>
                  <a:pt x="16612152" y="1779050"/>
                </a:lnTo>
                <a:lnTo>
                  <a:pt x="16612152" y="1779048"/>
                </a:lnTo>
                <a:lnTo>
                  <a:pt x="16612154" y="1779045"/>
                </a:lnTo>
                <a:lnTo>
                  <a:pt x="16612154" y="1779044"/>
                </a:lnTo>
                <a:lnTo>
                  <a:pt x="16612156" y="1779037"/>
                </a:lnTo>
                <a:close/>
                <a:moveTo>
                  <a:pt x="16612160" y="1779026"/>
                </a:moveTo>
                <a:lnTo>
                  <a:pt x="16612160" y="1779027"/>
                </a:lnTo>
                <a:lnTo>
                  <a:pt x="16612160" y="1779027"/>
                </a:lnTo>
                <a:lnTo>
                  <a:pt x="16612160" y="1779028"/>
                </a:lnTo>
                <a:lnTo>
                  <a:pt x="16612160" y="1779032"/>
                </a:lnTo>
                <a:lnTo>
                  <a:pt x="16612160" y="1779029"/>
                </a:lnTo>
                <a:lnTo>
                  <a:pt x="16612160" y="1779027"/>
                </a:lnTo>
                <a:close/>
                <a:moveTo>
                  <a:pt x="16612164" y="1779016"/>
                </a:moveTo>
                <a:lnTo>
                  <a:pt x="16612164" y="1779017"/>
                </a:lnTo>
                <a:lnTo>
                  <a:pt x="16612164" y="1779019"/>
                </a:lnTo>
                <a:lnTo>
                  <a:pt x="16612164" y="1779018"/>
                </a:lnTo>
                <a:close/>
                <a:moveTo>
                  <a:pt x="16612176" y="1778981"/>
                </a:moveTo>
                <a:lnTo>
                  <a:pt x="16612176" y="1778985"/>
                </a:lnTo>
                <a:lnTo>
                  <a:pt x="16612176" y="1778983"/>
                </a:lnTo>
                <a:lnTo>
                  <a:pt x="16612176" y="1778986"/>
                </a:lnTo>
                <a:lnTo>
                  <a:pt x="16612174" y="1778992"/>
                </a:lnTo>
                <a:lnTo>
                  <a:pt x="16612168" y="1779005"/>
                </a:lnTo>
                <a:lnTo>
                  <a:pt x="16612168" y="1779005"/>
                </a:lnTo>
                <a:lnTo>
                  <a:pt x="16612164" y="1779015"/>
                </a:lnTo>
                <a:lnTo>
                  <a:pt x="16612164" y="1779018"/>
                </a:lnTo>
                <a:lnTo>
                  <a:pt x="16612164" y="1779020"/>
                </a:lnTo>
                <a:lnTo>
                  <a:pt x="16612164" y="1779019"/>
                </a:lnTo>
                <a:lnTo>
                  <a:pt x="16612164" y="1779020"/>
                </a:lnTo>
                <a:lnTo>
                  <a:pt x="16612164" y="1779022"/>
                </a:lnTo>
                <a:lnTo>
                  <a:pt x="16612162" y="1779024"/>
                </a:lnTo>
                <a:lnTo>
                  <a:pt x="16612160" y="1779025"/>
                </a:lnTo>
                <a:lnTo>
                  <a:pt x="16612164" y="1779024"/>
                </a:lnTo>
                <a:lnTo>
                  <a:pt x="16612162" y="1779024"/>
                </a:lnTo>
                <a:lnTo>
                  <a:pt x="16612164" y="1779023"/>
                </a:lnTo>
                <a:lnTo>
                  <a:pt x="16612164" y="1779020"/>
                </a:lnTo>
                <a:lnTo>
                  <a:pt x="16612164" y="1779017"/>
                </a:lnTo>
                <a:lnTo>
                  <a:pt x="16612166" y="1779015"/>
                </a:lnTo>
                <a:lnTo>
                  <a:pt x="16612164" y="1779016"/>
                </a:lnTo>
                <a:lnTo>
                  <a:pt x="16612164" y="1779015"/>
                </a:lnTo>
                <a:lnTo>
                  <a:pt x="16612168" y="1779008"/>
                </a:lnTo>
                <a:lnTo>
                  <a:pt x="16612168" y="1779005"/>
                </a:lnTo>
                <a:lnTo>
                  <a:pt x="16612168" y="1779006"/>
                </a:lnTo>
                <a:lnTo>
                  <a:pt x="16612174" y="1778992"/>
                </a:lnTo>
                <a:lnTo>
                  <a:pt x="16612176" y="1778983"/>
                </a:lnTo>
                <a:close/>
                <a:moveTo>
                  <a:pt x="16612182" y="1778970"/>
                </a:moveTo>
                <a:lnTo>
                  <a:pt x="16612182" y="1778971"/>
                </a:lnTo>
                <a:lnTo>
                  <a:pt x="16612180" y="1778972"/>
                </a:lnTo>
                <a:close/>
                <a:moveTo>
                  <a:pt x="16612184" y="1778964"/>
                </a:moveTo>
                <a:lnTo>
                  <a:pt x="16612184" y="1778967"/>
                </a:lnTo>
                <a:lnTo>
                  <a:pt x="16612182" y="1778970"/>
                </a:lnTo>
                <a:lnTo>
                  <a:pt x="16612182" y="1778968"/>
                </a:lnTo>
                <a:lnTo>
                  <a:pt x="16612180" y="1778976"/>
                </a:lnTo>
                <a:lnTo>
                  <a:pt x="16612180" y="1778976"/>
                </a:lnTo>
                <a:lnTo>
                  <a:pt x="16612180" y="1778977"/>
                </a:lnTo>
                <a:lnTo>
                  <a:pt x="16612180" y="1778977"/>
                </a:lnTo>
                <a:lnTo>
                  <a:pt x="16612178" y="1778980"/>
                </a:lnTo>
                <a:lnTo>
                  <a:pt x="16612180" y="1778978"/>
                </a:lnTo>
                <a:lnTo>
                  <a:pt x="16612180" y="1778976"/>
                </a:lnTo>
                <a:lnTo>
                  <a:pt x="16612180" y="1778972"/>
                </a:lnTo>
                <a:lnTo>
                  <a:pt x="16612180" y="1778974"/>
                </a:lnTo>
                <a:lnTo>
                  <a:pt x="16612182" y="1778971"/>
                </a:lnTo>
                <a:close/>
                <a:moveTo>
                  <a:pt x="16612184" y="1778962"/>
                </a:moveTo>
                <a:lnTo>
                  <a:pt x="16612184" y="1778963"/>
                </a:lnTo>
                <a:lnTo>
                  <a:pt x="16612184" y="1778962"/>
                </a:lnTo>
                <a:close/>
                <a:moveTo>
                  <a:pt x="16612188" y="1778954"/>
                </a:moveTo>
                <a:lnTo>
                  <a:pt x="16612188" y="1778957"/>
                </a:lnTo>
                <a:lnTo>
                  <a:pt x="16612186" y="1778959"/>
                </a:lnTo>
                <a:lnTo>
                  <a:pt x="16612186" y="1778958"/>
                </a:lnTo>
                <a:close/>
                <a:moveTo>
                  <a:pt x="16612188" y="1778953"/>
                </a:moveTo>
                <a:lnTo>
                  <a:pt x="16612188" y="1778953"/>
                </a:lnTo>
                <a:lnTo>
                  <a:pt x="16612188" y="1778954"/>
                </a:lnTo>
                <a:close/>
                <a:moveTo>
                  <a:pt x="16612208" y="1778898"/>
                </a:moveTo>
                <a:lnTo>
                  <a:pt x="16612204" y="1778912"/>
                </a:lnTo>
                <a:lnTo>
                  <a:pt x="16612202" y="1778915"/>
                </a:lnTo>
                <a:close/>
                <a:moveTo>
                  <a:pt x="16612212" y="1778884"/>
                </a:moveTo>
                <a:lnTo>
                  <a:pt x="16612210" y="1778894"/>
                </a:lnTo>
                <a:lnTo>
                  <a:pt x="16612208" y="1778898"/>
                </a:lnTo>
                <a:close/>
                <a:moveTo>
                  <a:pt x="16612214" y="1778883"/>
                </a:moveTo>
                <a:lnTo>
                  <a:pt x="16612214" y="1778883"/>
                </a:lnTo>
                <a:lnTo>
                  <a:pt x="16612212" y="1778884"/>
                </a:lnTo>
                <a:lnTo>
                  <a:pt x="16612212" y="1778884"/>
                </a:lnTo>
                <a:close/>
                <a:moveTo>
                  <a:pt x="16612224" y="1778857"/>
                </a:moveTo>
                <a:lnTo>
                  <a:pt x="16612218" y="1778871"/>
                </a:lnTo>
                <a:lnTo>
                  <a:pt x="16612218" y="1778870"/>
                </a:lnTo>
                <a:close/>
                <a:moveTo>
                  <a:pt x="16612224" y="1778854"/>
                </a:moveTo>
                <a:lnTo>
                  <a:pt x="16612224" y="1778857"/>
                </a:lnTo>
                <a:lnTo>
                  <a:pt x="16612224" y="1778855"/>
                </a:lnTo>
                <a:close/>
                <a:moveTo>
                  <a:pt x="16612226" y="1778848"/>
                </a:moveTo>
                <a:lnTo>
                  <a:pt x="16612224" y="1778852"/>
                </a:lnTo>
                <a:lnTo>
                  <a:pt x="16612224" y="1778854"/>
                </a:lnTo>
                <a:close/>
                <a:moveTo>
                  <a:pt x="16612228" y="1778847"/>
                </a:moveTo>
                <a:lnTo>
                  <a:pt x="16612226" y="1778848"/>
                </a:lnTo>
                <a:lnTo>
                  <a:pt x="16612224" y="1778855"/>
                </a:lnTo>
                <a:lnTo>
                  <a:pt x="16612218" y="1778870"/>
                </a:lnTo>
                <a:lnTo>
                  <a:pt x="16612214" y="1778882"/>
                </a:lnTo>
                <a:lnTo>
                  <a:pt x="16612212" y="1778884"/>
                </a:lnTo>
                <a:lnTo>
                  <a:pt x="16612188" y="1778952"/>
                </a:lnTo>
                <a:lnTo>
                  <a:pt x="16612186" y="1778958"/>
                </a:lnTo>
                <a:lnTo>
                  <a:pt x="16612184" y="1778960"/>
                </a:lnTo>
                <a:lnTo>
                  <a:pt x="16612186" y="1778959"/>
                </a:lnTo>
                <a:lnTo>
                  <a:pt x="16612186" y="1778959"/>
                </a:lnTo>
                <a:lnTo>
                  <a:pt x="16612188" y="1778957"/>
                </a:lnTo>
                <a:lnTo>
                  <a:pt x="16612188" y="1778953"/>
                </a:lnTo>
                <a:lnTo>
                  <a:pt x="16612196" y="1778933"/>
                </a:lnTo>
                <a:lnTo>
                  <a:pt x="16612188" y="1778953"/>
                </a:lnTo>
                <a:lnTo>
                  <a:pt x="16612188" y="1778952"/>
                </a:lnTo>
                <a:lnTo>
                  <a:pt x="16612196" y="1778932"/>
                </a:lnTo>
                <a:lnTo>
                  <a:pt x="16612202" y="1778915"/>
                </a:lnTo>
                <a:lnTo>
                  <a:pt x="16612200" y="1778921"/>
                </a:lnTo>
                <a:lnTo>
                  <a:pt x="16612204" y="1778912"/>
                </a:lnTo>
                <a:lnTo>
                  <a:pt x="16612210" y="1778894"/>
                </a:lnTo>
                <a:lnTo>
                  <a:pt x="16612214" y="1778883"/>
                </a:lnTo>
                <a:lnTo>
                  <a:pt x="16612214" y="1778883"/>
                </a:lnTo>
                <a:lnTo>
                  <a:pt x="16612214" y="1778883"/>
                </a:lnTo>
                <a:lnTo>
                  <a:pt x="16612218" y="1778871"/>
                </a:lnTo>
                <a:lnTo>
                  <a:pt x="16612224" y="1778852"/>
                </a:lnTo>
                <a:close/>
                <a:moveTo>
                  <a:pt x="16612236" y="1778823"/>
                </a:moveTo>
                <a:lnTo>
                  <a:pt x="16612236" y="1778824"/>
                </a:lnTo>
                <a:lnTo>
                  <a:pt x="16612234" y="1778828"/>
                </a:lnTo>
                <a:close/>
                <a:moveTo>
                  <a:pt x="16612236" y="1778820"/>
                </a:moveTo>
                <a:lnTo>
                  <a:pt x="16612236" y="1778821"/>
                </a:lnTo>
                <a:lnTo>
                  <a:pt x="16612236" y="1778823"/>
                </a:lnTo>
                <a:close/>
                <a:moveTo>
                  <a:pt x="16612238" y="1778818"/>
                </a:moveTo>
                <a:lnTo>
                  <a:pt x="16612238" y="1778819"/>
                </a:lnTo>
                <a:lnTo>
                  <a:pt x="16612236" y="1778820"/>
                </a:lnTo>
                <a:close/>
                <a:moveTo>
                  <a:pt x="16612250" y="1778783"/>
                </a:moveTo>
                <a:lnTo>
                  <a:pt x="16612248" y="1778786"/>
                </a:lnTo>
                <a:lnTo>
                  <a:pt x="16612246" y="1778795"/>
                </a:lnTo>
                <a:lnTo>
                  <a:pt x="16612244" y="1778797"/>
                </a:lnTo>
                <a:lnTo>
                  <a:pt x="16612244" y="1778800"/>
                </a:lnTo>
                <a:lnTo>
                  <a:pt x="16612240" y="1778813"/>
                </a:lnTo>
                <a:lnTo>
                  <a:pt x="16612234" y="1778828"/>
                </a:lnTo>
                <a:lnTo>
                  <a:pt x="16612234" y="1778828"/>
                </a:lnTo>
                <a:lnTo>
                  <a:pt x="16612232" y="1778829"/>
                </a:lnTo>
                <a:lnTo>
                  <a:pt x="16612232" y="1778830"/>
                </a:lnTo>
                <a:lnTo>
                  <a:pt x="16612234" y="1778828"/>
                </a:lnTo>
                <a:lnTo>
                  <a:pt x="16612236" y="1778824"/>
                </a:lnTo>
                <a:lnTo>
                  <a:pt x="16612236" y="1778821"/>
                </a:lnTo>
                <a:lnTo>
                  <a:pt x="16612238" y="1778819"/>
                </a:lnTo>
                <a:lnTo>
                  <a:pt x="16612240" y="1778813"/>
                </a:lnTo>
                <a:lnTo>
                  <a:pt x="16612238" y="1778818"/>
                </a:lnTo>
                <a:lnTo>
                  <a:pt x="16612240" y="1778813"/>
                </a:lnTo>
                <a:lnTo>
                  <a:pt x="16612242" y="1778808"/>
                </a:lnTo>
                <a:lnTo>
                  <a:pt x="16612244" y="1778800"/>
                </a:lnTo>
                <a:lnTo>
                  <a:pt x="16612244" y="1778799"/>
                </a:lnTo>
                <a:lnTo>
                  <a:pt x="16612244" y="1778797"/>
                </a:lnTo>
                <a:lnTo>
                  <a:pt x="16612246" y="1778796"/>
                </a:lnTo>
                <a:lnTo>
                  <a:pt x="16612246" y="1778795"/>
                </a:lnTo>
                <a:lnTo>
                  <a:pt x="16612248" y="1778787"/>
                </a:lnTo>
                <a:lnTo>
                  <a:pt x="16612248" y="1778786"/>
                </a:lnTo>
                <a:lnTo>
                  <a:pt x="16612250" y="1778785"/>
                </a:lnTo>
                <a:close/>
                <a:moveTo>
                  <a:pt x="16612252" y="1778774"/>
                </a:moveTo>
                <a:lnTo>
                  <a:pt x="16612252" y="1778775"/>
                </a:lnTo>
                <a:lnTo>
                  <a:pt x="16612252" y="1778776"/>
                </a:lnTo>
                <a:lnTo>
                  <a:pt x="16612252" y="1778780"/>
                </a:lnTo>
                <a:lnTo>
                  <a:pt x="16612252" y="1778781"/>
                </a:lnTo>
                <a:lnTo>
                  <a:pt x="16612252" y="1778782"/>
                </a:lnTo>
                <a:lnTo>
                  <a:pt x="16612252" y="1778781"/>
                </a:lnTo>
                <a:lnTo>
                  <a:pt x="16612252" y="1778781"/>
                </a:lnTo>
                <a:lnTo>
                  <a:pt x="16612252" y="1778776"/>
                </a:lnTo>
                <a:lnTo>
                  <a:pt x="16612252" y="1778777"/>
                </a:lnTo>
                <a:lnTo>
                  <a:pt x="16612254" y="1778774"/>
                </a:lnTo>
                <a:close/>
                <a:moveTo>
                  <a:pt x="16612256" y="1778772"/>
                </a:moveTo>
                <a:lnTo>
                  <a:pt x="16612254" y="1778772"/>
                </a:lnTo>
                <a:lnTo>
                  <a:pt x="16612254" y="1778773"/>
                </a:lnTo>
                <a:close/>
                <a:moveTo>
                  <a:pt x="16612260" y="1778756"/>
                </a:moveTo>
                <a:lnTo>
                  <a:pt x="16612260" y="1778761"/>
                </a:lnTo>
                <a:lnTo>
                  <a:pt x="16612260" y="1778758"/>
                </a:lnTo>
                <a:close/>
                <a:moveTo>
                  <a:pt x="16612266" y="1778740"/>
                </a:moveTo>
                <a:lnTo>
                  <a:pt x="16612262" y="1778752"/>
                </a:lnTo>
                <a:lnTo>
                  <a:pt x="16612264" y="1778744"/>
                </a:lnTo>
                <a:close/>
                <a:moveTo>
                  <a:pt x="16612276" y="1778712"/>
                </a:moveTo>
                <a:lnTo>
                  <a:pt x="16612276" y="1778713"/>
                </a:lnTo>
                <a:lnTo>
                  <a:pt x="16612272" y="1778722"/>
                </a:lnTo>
                <a:close/>
                <a:moveTo>
                  <a:pt x="16612280" y="1778703"/>
                </a:moveTo>
                <a:lnTo>
                  <a:pt x="16612280" y="1778705"/>
                </a:lnTo>
                <a:lnTo>
                  <a:pt x="16612280" y="1778707"/>
                </a:lnTo>
                <a:close/>
                <a:moveTo>
                  <a:pt x="16612288" y="1778684"/>
                </a:moveTo>
                <a:lnTo>
                  <a:pt x="16612286" y="1778687"/>
                </a:lnTo>
                <a:lnTo>
                  <a:pt x="16612284" y="1778688"/>
                </a:lnTo>
                <a:lnTo>
                  <a:pt x="16612284" y="1778692"/>
                </a:lnTo>
                <a:lnTo>
                  <a:pt x="16612284" y="1778690"/>
                </a:lnTo>
                <a:lnTo>
                  <a:pt x="16612284" y="1778694"/>
                </a:lnTo>
                <a:lnTo>
                  <a:pt x="16612280" y="1778702"/>
                </a:lnTo>
                <a:lnTo>
                  <a:pt x="16612280" y="1778703"/>
                </a:lnTo>
                <a:lnTo>
                  <a:pt x="16612264" y="1778744"/>
                </a:lnTo>
                <a:lnTo>
                  <a:pt x="16612260" y="1778753"/>
                </a:lnTo>
                <a:lnTo>
                  <a:pt x="16612260" y="1778755"/>
                </a:lnTo>
                <a:lnTo>
                  <a:pt x="16612260" y="1778758"/>
                </a:lnTo>
                <a:lnTo>
                  <a:pt x="16612258" y="1778761"/>
                </a:lnTo>
                <a:lnTo>
                  <a:pt x="16612256" y="1778767"/>
                </a:lnTo>
                <a:lnTo>
                  <a:pt x="16612256" y="1778768"/>
                </a:lnTo>
                <a:lnTo>
                  <a:pt x="16612256" y="1778769"/>
                </a:lnTo>
                <a:lnTo>
                  <a:pt x="16612256" y="1778769"/>
                </a:lnTo>
                <a:lnTo>
                  <a:pt x="16612256" y="1778768"/>
                </a:lnTo>
                <a:lnTo>
                  <a:pt x="16612256" y="1778766"/>
                </a:lnTo>
                <a:lnTo>
                  <a:pt x="16612258" y="1778763"/>
                </a:lnTo>
                <a:lnTo>
                  <a:pt x="16612256" y="1778765"/>
                </a:lnTo>
                <a:lnTo>
                  <a:pt x="16612258" y="1778761"/>
                </a:lnTo>
                <a:lnTo>
                  <a:pt x="16612260" y="1778761"/>
                </a:lnTo>
                <a:lnTo>
                  <a:pt x="16612260" y="1778755"/>
                </a:lnTo>
                <a:lnTo>
                  <a:pt x="16612260" y="1778756"/>
                </a:lnTo>
                <a:lnTo>
                  <a:pt x="16612260" y="1778755"/>
                </a:lnTo>
                <a:lnTo>
                  <a:pt x="16612260" y="1778754"/>
                </a:lnTo>
                <a:lnTo>
                  <a:pt x="16612260" y="1778753"/>
                </a:lnTo>
                <a:lnTo>
                  <a:pt x="16612262" y="1778753"/>
                </a:lnTo>
                <a:lnTo>
                  <a:pt x="16612262" y="1778753"/>
                </a:lnTo>
                <a:lnTo>
                  <a:pt x="16612266" y="1778740"/>
                </a:lnTo>
                <a:lnTo>
                  <a:pt x="16612268" y="1778737"/>
                </a:lnTo>
                <a:lnTo>
                  <a:pt x="16612268" y="1778738"/>
                </a:lnTo>
                <a:lnTo>
                  <a:pt x="16612270" y="1778731"/>
                </a:lnTo>
                <a:lnTo>
                  <a:pt x="16612272" y="1778729"/>
                </a:lnTo>
                <a:lnTo>
                  <a:pt x="16612272" y="1778726"/>
                </a:lnTo>
                <a:lnTo>
                  <a:pt x="16612272" y="1778722"/>
                </a:lnTo>
                <a:lnTo>
                  <a:pt x="16612272" y="1778724"/>
                </a:lnTo>
                <a:lnTo>
                  <a:pt x="16612276" y="1778713"/>
                </a:lnTo>
                <a:lnTo>
                  <a:pt x="16612278" y="1778709"/>
                </a:lnTo>
                <a:lnTo>
                  <a:pt x="16612280" y="1778707"/>
                </a:lnTo>
                <a:lnTo>
                  <a:pt x="16612280" y="1778707"/>
                </a:lnTo>
                <a:lnTo>
                  <a:pt x="16612280" y="1778705"/>
                </a:lnTo>
                <a:lnTo>
                  <a:pt x="16612284" y="1778696"/>
                </a:lnTo>
                <a:lnTo>
                  <a:pt x="16612280" y="1778700"/>
                </a:lnTo>
                <a:lnTo>
                  <a:pt x="16612284" y="1778694"/>
                </a:lnTo>
                <a:lnTo>
                  <a:pt x="16612284" y="1778693"/>
                </a:lnTo>
                <a:lnTo>
                  <a:pt x="16612284" y="1778692"/>
                </a:lnTo>
                <a:lnTo>
                  <a:pt x="16612286" y="1778688"/>
                </a:lnTo>
                <a:lnTo>
                  <a:pt x="16612284" y="1778688"/>
                </a:lnTo>
                <a:lnTo>
                  <a:pt x="16612286" y="1778688"/>
                </a:lnTo>
                <a:lnTo>
                  <a:pt x="16612286" y="1778687"/>
                </a:lnTo>
                <a:lnTo>
                  <a:pt x="16612288" y="1778685"/>
                </a:lnTo>
                <a:close/>
                <a:moveTo>
                  <a:pt x="16612298" y="1778655"/>
                </a:moveTo>
                <a:lnTo>
                  <a:pt x="16612296" y="1778659"/>
                </a:lnTo>
                <a:lnTo>
                  <a:pt x="16612296" y="1778660"/>
                </a:lnTo>
                <a:lnTo>
                  <a:pt x="16612296" y="1778660"/>
                </a:lnTo>
                <a:lnTo>
                  <a:pt x="16612296" y="1778661"/>
                </a:lnTo>
                <a:lnTo>
                  <a:pt x="16612296" y="1778662"/>
                </a:lnTo>
                <a:lnTo>
                  <a:pt x="16612294" y="1778664"/>
                </a:lnTo>
                <a:lnTo>
                  <a:pt x="16612292" y="1778669"/>
                </a:lnTo>
                <a:lnTo>
                  <a:pt x="16612288" y="1778679"/>
                </a:lnTo>
                <a:lnTo>
                  <a:pt x="16612288" y="1778680"/>
                </a:lnTo>
                <a:lnTo>
                  <a:pt x="16612288" y="1778681"/>
                </a:lnTo>
                <a:lnTo>
                  <a:pt x="16612288" y="1778679"/>
                </a:lnTo>
                <a:lnTo>
                  <a:pt x="16612288" y="1778680"/>
                </a:lnTo>
                <a:lnTo>
                  <a:pt x="16612292" y="1778669"/>
                </a:lnTo>
                <a:lnTo>
                  <a:pt x="16612296" y="1778662"/>
                </a:lnTo>
                <a:lnTo>
                  <a:pt x="16612296" y="1778660"/>
                </a:lnTo>
                <a:close/>
                <a:moveTo>
                  <a:pt x="16612304" y="1778642"/>
                </a:moveTo>
                <a:lnTo>
                  <a:pt x="16612304" y="1778642"/>
                </a:lnTo>
                <a:lnTo>
                  <a:pt x="16612302" y="1778643"/>
                </a:lnTo>
                <a:close/>
                <a:moveTo>
                  <a:pt x="16612304" y="1778641"/>
                </a:moveTo>
                <a:lnTo>
                  <a:pt x="16612304" y="1778641"/>
                </a:lnTo>
                <a:lnTo>
                  <a:pt x="16612304" y="1778642"/>
                </a:lnTo>
                <a:close/>
                <a:moveTo>
                  <a:pt x="16612304" y="1778636"/>
                </a:moveTo>
                <a:lnTo>
                  <a:pt x="16612304" y="1778638"/>
                </a:lnTo>
                <a:lnTo>
                  <a:pt x="16612304" y="1778641"/>
                </a:lnTo>
                <a:lnTo>
                  <a:pt x="16612302" y="1778643"/>
                </a:lnTo>
                <a:lnTo>
                  <a:pt x="16612300" y="1778646"/>
                </a:lnTo>
                <a:lnTo>
                  <a:pt x="16612300" y="1778649"/>
                </a:lnTo>
                <a:lnTo>
                  <a:pt x="16612300" y="1778650"/>
                </a:lnTo>
                <a:lnTo>
                  <a:pt x="16612300" y="1778651"/>
                </a:lnTo>
                <a:lnTo>
                  <a:pt x="16612300" y="1778652"/>
                </a:lnTo>
                <a:lnTo>
                  <a:pt x="16612300" y="1778653"/>
                </a:lnTo>
                <a:lnTo>
                  <a:pt x="16612300" y="1778651"/>
                </a:lnTo>
                <a:lnTo>
                  <a:pt x="16612300" y="1778646"/>
                </a:lnTo>
                <a:lnTo>
                  <a:pt x="16612302" y="1778644"/>
                </a:lnTo>
                <a:lnTo>
                  <a:pt x="16612304" y="1778642"/>
                </a:lnTo>
                <a:lnTo>
                  <a:pt x="16612304" y="1778641"/>
                </a:lnTo>
                <a:lnTo>
                  <a:pt x="16612304" y="1778638"/>
                </a:lnTo>
                <a:lnTo>
                  <a:pt x="16612304" y="1778637"/>
                </a:lnTo>
                <a:close/>
                <a:moveTo>
                  <a:pt x="16612312" y="1778621"/>
                </a:moveTo>
                <a:lnTo>
                  <a:pt x="16612310" y="1778623"/>
                </a:lnTo>
                <a:lnTo>
                  <a:pt x="16612310" y="1778623"/>
                </a:lnTo>
                <a:close/>
                <a:moveTo>
                  <a:pt x="16612314" y="1778612"/>
                </a:moveTo>
                <a:lnTo>
                  <a:pt x="16612314" y="1778613"/>
                </a:lnTo>
                <a:lnTo>
                  <a:pt x="16612312" y="1778614"/>
                </a:lnTo>
                <a:close/>
                <a:moveTo>
                  <a:pt x="16612316" y="1778609"/>
                </a:moveTo>
                <a:lnTo>
                  <a:pt x="16612314" y="1778610"/>
                </a:lnTo>
                <a:lnTo>
                  <a:pt x="16612312" y="1778614"/>
                </a:lnTo>
                <a:lnTo>
                  <a:pt x="16612312" y="1778618"/>
                </a:lnTo>
                <a:lnTo>
                  <a:pt x="16612312" y="1778619"/>
                </a:lnTo>
                <a:lnTo>
                  <a:pt x="16612310" y="1778623"/>
                </a:lnTo>
                <a:lnTo>
                  <a:pt x="16612308" y="1778625"/>
                </a:lnTo>
                <a:lnTo>
                  <a:pt x="16612308" y="1778626"/>
                </a:lnTo>
                <a:lnTo>
                  <a:pt x="16612308" y="1778628"/>
                </a:lnTo>
                <a:lnTo>
                  <a:pt x="16612308" y="1778627"/>
                </a:lnTo>
                <a:lnTo>
                  <a:pt x="16612306" y="1778633"/>
                </a:lnTo>
                <a:lnTo>
                  <a:pt x="16612308" y="1778628"/>
                </a:lnTo>
                <a:lnTo>
                  <a:pt x="16612308" y="1778627"/>
                </a:lnTo>
                <a:lnTo>
                  <a:pt x="16612308" y="1778626"/>
                </a:lnTo>
                <a:lnTo>
                  <a:pt x="16612310" y="1778625"/>
                </a:lnTo>
                <a:lnTo>
                  <a:pt x="16612308" y="1778625"/>
                </a:lnTo>
                <a:lnTo>
                  <a:pt x="16612310" y="1778624"/>
                </a:lnTo>
                <a:lnTo>
                  <a:pt x="16612312" y="1778621"/>
                </a:lnTo>
                <a:lnTo>
                  <a:pt x="16612312" y="1778619"/>
                </a:lnTo>
                <a:lnTo>
                  <a:pt x="16612312" y="1778617"/>
                </a:lnTo>
                <a:lnTo>
                  <a:pt x="16612312" y="1778614"/>
                </a:lnTo>
                <a:lnTo>
                  <a:pt x="16612312" y="1778615"/>
                </a:lnTo>
                <a:lnTo>
                  <a:pt x="16612314" y="1778613"/>
                </a:lnTo>
                <a:close/>
                <a:moveTo>
                  <a:pt x="16612318" y="1778601"/>
                </a:moveTo>
                <a:lnTo>
                  <a:pt x="16612316" y="1778606"/>
                </a:lnTo>
                <a:lnTo>
                  <a:pt x="16612316" y="1778605"/>
                </a:lnTo>
                <a:close/>
                <a:moveTo>
                  <a:pt x="16612324" y="1778584"/>
                </a:moveTo>
                <a:lnTo>
                  <a:pt x="16612322" y="1778589"/>
                </a:lnTo>
                <a:lnTo>
                  <a:pt x="16612322" y="1778588"/>
                </a:lnTo>
                <a:close/>
                <a:moveTo>
                  <a:pt x="16612324" y="1778582"/>
                </a:moveTo>
                <a:lnTo>
                  <a:pt x="16612324" y="1778582"/>
                </a:lnTo>
                <a:lnTo>
                  <a:pt x="16612324" y="1778584"/>
                </a:lnTo>
                <a:close/>
                <a:moveTo>
                  <a:pt x="16612326" y="1778577"/>
                </a:moveTo>
                <a:lnTo>
                  <a:pt x="16612324" y="1778581"/>
                </a:lnTo>
                <a:lnTo>
                  <a:pt x="16612324" y="1778582"/>
                </a:lnTo>
                <a:lnTo>
                  <a:pt x="16612322" y="1778588"/>
                </a:lnTo>
                <a:lnTo>
                  <a:pt x="16612316" y="1778605"/>
                </a:lnTo>
                <a:lnTo>
                  <a:pt x="16612316" y="1778607"/>
                </a:lnTo>
                <a:lnTo>
                  <a:pt x="16612316" y="1778607"/>
                </a:lnTo>
                <a:lnTo>
                  <a:pt x="16612318" y="1778601"/>
                </a:lnTo>
                <a:lnTo>
                  <a:pt x="16612322" y="1778589"/>
                </a:lnTo>
                <a:lnTo>
                  <a:pt x="16612320" y="1778599"/>
                </a:lnTo>
                <a:lnTo>
                  <a:pt x="16612324" y="1778582"/>
                </a:lnTo>
                <a:lnTo>
                  <a:pt x="16612328" y="1778577"/>
                </a:lnTo>
                <a:lnTo>
                  <a:pt x="16612326" y="1778578"/>
                </a:lnTo>
                <a:close/>
                <a:moveTo>
                  <a:pt x="16612328" y="1778573"/>
                </a:moveTo>
                <a:lnTo>
                  <a:pt x="16612328" y="1778575"/>
                </a:lnTo>
                <a:lnTo>
                  <a:pt x="16612328" y="1778576"/>
                </a:lnTo>
                <a:close/>
                <a:moveTo>
                  <a:pt x="16612332" y="1778566"/>
                </a:moveTo>
                <a:lnTo>
                  <a:pt x="16612332" y="1778567"/>
                </a:lnTo>
                <a:lnTo>
                  <a:pt x="16612330" y="1778568"/>
                </a:lnTo>
                <a:close/>
                <a:moveTo>
                  <a:pt x="16612336" y="1778556"/>
                </a:moveTo>
                <a:lnTo>
                  <a:pt x="16612336" y="1778557"/>
                </a:lnTo>
                <a:lnTo>
                  <a:pt x="16612332" y="1778560"/>
                </a:lnTo>
                <a:close/>
                <a:moveTo>
                  <a:pt x="16612336" y="1778552"/>
                </a:moveTo>
                <a:lnTo>
                  <a:pt x="16612336" y="1778553"/>
                </a:lnTo>
                <a:lnTo>
                  <a:pt x="16612336" y="1778556"/>
                </a:lnTo>
                <a:close/>
                <a:moveTo>
                  <a:pt x="16612340" y="1778545"/>
                </a:moveTo>
                <a:lnTo>
                  <a:pt x="16612340" y="1778547"/>
                </a:lnTo>
                <a:lnTo>
                  <a:pt x="16612338" y="1778548"/>
                </a:lnTo>
                <a:close/>
                <a:moveTo>
                  <a:pt x="16612340" y="1778543"/>
                </a:moveTo>
                <a:lnTo>
                  <a:pt x="16612340" y="1778544"/>
                </a:lnTo>
                <a:lnTo>
                  <a:pt x="16612340" y="1778545"/>
                </a:lnTo>
                <a:close/>
                <a:moveTo>
                  <a:pt x="16612340" y="1778540"/>
                </a:moveTo>
                <a:lnTo>
                  <a:pt x="16612340" y="1778542"/>
                </a:lnTo>
                <a:lnTo>
                  <a:pt x="16612340" y="1778543"/>
                </a:lnTo>
                <a:close/>
                <a:moveTo>
                  <a:pt x="16612342" y="1778539"/>
                </a:moveTo>
                <a:lnTo>
                  <a:pt x="16612342" y="1778539"/>
                </a:lnTo>
                <a:lnTo>
                  <a:pt x="16612340" y="1778540"/>
                </a:lnTo>
                <a:close/>
                <a:moveTo>
                  <a:pt x="16612346" y="1778526"/>
                </a:moveTo>
                <a:lnTo>
                  <a:pt x="16612344" y="1778537"/>
                </a:lnTo>
                <a:lnTo>
                  <a:pt x="16612342" y="1778539"/>
                </a:lnTo>
                <a:close/>
                <a:moveTo>
                  <a:pt x="16612348" y="1778523"/>
                </a:moveTo>
                <a:lnTo>
                  <a:pt x="16612348" y="1778524"/>
                </a:lnTo>
                <a:lnTo>
                  <a:pt x="16612346" y="1778526"/>
                </a:lnTo>
                <a:close/>
                <a:moveTo>
                  <a:pt x="16612348" y="1778521"/>
                </a:moveTo>
                <a:lnTo>
                  <a:pt x="16612348" y="1778522"/>
                </a:lnTo>
                <a:lnTo>
                  <a:pt x="16612348" y="1778523"/>
                </a:lnTo>
                <a:close/>
                <a:moveTo>
                  <a:pt x="16612356" y="1778502"/>
                </a:moveTo>
                <a:lnTo>
                  <a:pt x="16612354" y="1778503"/>
                </a:lnTo>
                <a:lnTo>
                  <a:pt x="16612354" y="1778502"/>
                </a:lnTo>
                <a:lnTo>
                  <a:pt x="16612352" y="1778507"/>
                </a:lnTo>
                <a:lnTo>
                  <a:pt x="16612332" y="1778560"/>
                </a:lnTo>
                <a:lnTo>
                  <a:pt x="16612332" y="1778561"/>
                </a:lnTo>
                <a:lnTo>
                  <a:pt x="16612332" y="1778562"/>
                </a:lnTo>
                <a:lnTo>
                  <a:pt x="16612328" y="1778572"/>
                </a:lnTo>
                <a:lnTo>
                  <a:pt x="16612328" y="1778576"/>
                </a:lnTo>
                <a:lnTo>
                  <a:pt x="16612328" y="1778576"/>
                </a:lnTo>
                <a:lnTo>
                  <a:pt x="16612328" y="1778575"/>
                </a:lnTo>
                <a:lnTo>
                  <a:pt x="16612328" y="1778571"/>
                </a:lnTo>
                <a:lnTo>
                  <a:pt x="16612330" y="1778568"/>
                </a:lnTo>
                <a:lnTo>
                  <a:pt x="16612330" y="1778569"/>
                </a:lnTo>
                <a:lnTo>
                  <a:pt x="16612332" y="1778567"/>
                </a:lnTo>
                <a:lnTo>
                  <a:pt x="16612332" y="1778563"/>
                </a:lnTo>
                <a:lnTo>
                  <a:pt x="16612332" y="1778561"/>
                </a:lnTo>
                <a:lnTo>
                  <a:pt x="16612336" y="1778557"/>
                </a:lnTo>
                <a:lnTo>
                  <a:pt x="16612336" y="1778553"/>
                </a:lnTo>
                <a:lnTo>
                  <a:pt x="16612336" y="1778550"/>
                </a:lnTo>
                <a:lnTo>
                  <a:pt x="16612338" y="1778548"/>
                </a:lnTo>
                <a:lnTo>
                  <a:pt x="16612338" y="1778549"/>
                </a:lnTo>
                <a:lnTo>
                  <a:pt x="16612340" y="1778547"/>
                </a:lnTo>
                <a:lnTo>
                  <a:pt x="16612340" y="1778544"/>
                </a:lnTo>
                <a:lnTo>
                  <a:pt x="16612340" y="1778542"/>
                </a:lnTo>
                <a:lnTo>
                  <a:pt x="16612342" y="1778539"/>
                </a:lnTo>
                <a:lnTo>
                  <a:pt x="16612344" y="1778537"/>
                </a:lnTo>
                <a:lnTo>
                  <a:pt x="16612348" y="1778524"/>
                </a:lnTo>
                <a:lnTo>
                  <a:pt x="16612348" y="1778522"/>
                </a:lnTo>
                <a:lnTo>
                  <a:pt x="16612350" y="1778515"/>
                </a:lnTo>
                <a:lnTo>
                  <a:pt x="16612352" y="1778507"/>
                </a:lnTo>
                <a:lnTo>
                  <a:pt x="16612354" y="1778503"/>
                </a:lnTo>
                <a:lnTo>
                  <a:pt x="16612354" y="1778504"/>
                </a:lnTo>
                <a:close/>
                <a:moveTo>
                  <a:pt x="16612358" y="1778493"/>
                </a:moveTo>
                <a:lnTo>
                  <a:pt x="16612356" y="1778494"/>
                </a:lnTo>
                <a:lnTo>
                  <a:pt x="16612356" y="1778495"/>
                </a:lnTo>
                <a:lnTo>
                  <a:pt x="16612356" y="1778497"/>
                </a:lnTo>
                <a:lnTo>
                  <a:pt x="16612356" y="1778497"/>
                </a:lnTo>
                <a:lnTo>
                  <a:pt x="16612356" y="1778496"/>
                </a:lnTo>
                <a:lnTo>
                  <a:pt x="16612356" y="1778495"/>
                </a:lnTo>
                <a:close/>
                <a:moveTo>
                  <a:pt x="16612360" y="1778484"/>
                </a:moveTo>
                <a:lnTo>
                  <a:pt x="16612360" y="1778485"/>
                </a:lnTo>
                <a:lnTo>
                  <a:pt x="16612360" y="1778489"/>
                </a:lnTo>
                <a:lnTo>
                  <a:pt x="16612360" y="1778488"/>
                </a:lnTo>
                <a:close/>
                <a:moveTo>
                  <a:pt x="16612364" y="1778472"/>
                </a:moveTo>
                <a:lnTo>
                  <a:pt x="16612364" y="1778473"/>
                </a:lnTo>
                <a:lnTo>
                  <a:pt x="16612364" y="1778473"/>
                </a:lnTo>
                <a:close/>
                <a:moveTo>
                  <a:pt x="16612368" y="1778463"/>
                </a:moveTo>
                <a:lnTo>
                  <a:pt x="16612368" y="1778464"/>
                </a:lnTo>
                <a:lnTo>
                  <a:pt x="16612368" y="1778465"/>
                </a:lnTo>
                <a:lnTo>
                  <a:pt x="16612364" y="1778472"/>
                </a:lnTo>
                <a:lnTo>
                  <a:pt x="16612364" y="1778473"/>
                </a:lnTo>
                <a:lnTo>
                  <a:pt x="16612364" y="1778474"/>
                </a:lnTo>
                <a:lnTo>
                  <a:pt x="16612360" y="1778488"/>
                </a:lnTo>
                <a:lnTo>
                  <a:pt x="16612358" y="1778492"/>
                </a:lnTo>
                <a:lnTo>
                  <a:pt x="16612360" y="1778489"/>
                </a:lnTo>
                <a:lnTo>
                  <a:pt x="16612358" y="1778492"/>
                </a:lnTo>
                <a:lnTo>
                  <a:pt x="16612360" y="1778485"/>
                </a:lnTo>
                <a:lnTo>
                  <a:pt x="16612362" y="1778483"/>
                </a:lnTo>
                <a:lnTo>
                  <a:pt x="16612364" y="1778474"/>
                </a:lnTo>
                <a:lnTo>
                  <a:pt x="16612364" y="1778473"/>
                </a:lnTo>
                <a:lnTo>
                  <a:pt x="16612364" y="1778479"/>
                </a:lnTo>
                <a:lnTo>
                  <a:pt x="16612366" y="1778470"/>
                </a:lnTo>
                <a:lnTo>
                  <a:pt x="16612364" y="1778472"/>
                </a:lnTo>
                <a:lnTo>
                  <a:pt x="16612364" y="1778472"/>
                </a:lnTo>
                <a:lnTo>
                  <a:pt x="16612368" y="1778466"/>
                </a:lnTo>
                <a:lnTo>
                  <a:pt x="16612368" y="1778465"/>
                </a:lnTo>
                <a:lnTo>
                  <a:pt x="16612368" y="1778464"/>
                </a:lnTo>
                <a:close/>
                <a:moveTo>
                  <a:pt x="16612370" y="1778459"/>
                </a:moveTo>
                <a:lnTo>
                  <a:pt x="16612368" y="1778460"/>
                </a:lnTo>
                <a:lnTo>
                  <a:pt x="16612368" y="1778461"/>
                </a:lnTo>
                <a:close/>
                <a:moveTo>
                  <a:pt x="16612372" y="1778450"/>
                </a:moveTo>
                <a:lnTo>
                  <a:pt x="16612372" y="1778454"/>
                </a:lnTo>
                <a:lnTo>
                  <a:pt x="16612372" y="1778455"/>
                </a:lnTo>
                <a:lnTo>
                  <a:pt x="16612372" y="1778455"/>
                </a:lnTo>
                <a:lnTo>
                  <a:pt x="16612370" y="1778457"/>
                </a:lnTo>
                <a:lnTo>
                  <a:pt x="16612370" y="1778458"/>
                </a:lnTo>
                <a:lnTo>
                  <a:pt x="16612372" y="1778456"/>
                </a:lnTo>
                <a:lnTo>
                  <a:pt x="16612372" y="1778455"/>
                </a:lnTo>
                <a:lnTo>
                  <a:pt x="16612372" y="1778454"/>
                </a:lnTo>
                <a:lnTo>
                  <a:pt x="16612372" y="1778451"/>
                </a:lnTo>
                <a:close/>
                <a:moveTo>
                  <a:pt x="16612378" y="1778436"/>
                </a:moveTo>
                <a:lnTo>
                  <a:pt x="16612380" y="1778436"/>
                </a:lnTo>
                <a:lnTo>
                  <a:pt x="16612378" y="1778436"/>
                </a:lnTo>
                <a:close/>
                <a:moveTo>
                  <a:pt x="16612384" y="1778418"/>
                </a:moveTo>
                <a:lnTo>
                  <a:pt x="16612384" y="1778419"/>
                </a:lnTo>
                <a:lnTo>
                  <a:pt x="16612384" y="1778420"/>
                </a:lnTo>
                <a:lnTo>
                  <a:pt x="16612384" y="1778422"/>
                </a:lnTo>
                <a:lnTo>
                  <a:pt x="16612384" y="1778422"/>
                </a:lnTo>
                <a:lnTo>
                  <a:pt x="16612384" y="1778423"/>
                </a:lnTo>
                <a:lnTo>
                  <a:pt x="16612382" y="1778427"/>
                </a:lnTo>
                <a:lnTo>
                  <a:pt x="16612380" y="1778430"/>
                </a:lnTo>
                <a:lnTo>
                  <a:pt x="16612380" y="1778429"/>
                </a:lnTo>
                <a:lnTo>
                  <a:pt x="16612380" y="1778432"/>
                </a:lnTo>
                <a:lnTo>
                  <a:pt x="16612380" y="1778433"/>
                </a:lnTo>
                <a:lnTo>
                  <a:pt x="16612380" y="1778433"/>
                </a:lnTo>
                <a:lnTo>
                  <a:pt x="16612380" y="1778435"/>
                </a:lnTo>
                <a:lnTo>
                  <a:pt x="16612378" y="1778436"/>
                </a:lnTo>
                <a:lnTo>
                  <a:pt x="16612376" y="1778440"/>
                </a:lnTo>
                <a:lnTo>
                  <a:pt x="16612376" y="1778441"/>
                </a:lnTo>
                <a:lnTo>
                  <a:pt x="16612376" y="1778444"/>
                </a:lnTo>
                <a:lnTo>
                  <a:pt x="16612376" y="1778445"/>
                </a:lnTo>
                <a:lnTo>
                  <a:pt x="16612374" y="1778447"/>
                </a:lnTo>
                <a:lnTo>
                  <a:pt x="16612372" y="1778449"/>
                </a:lnTo>
                <a:lnTo>
                  <a:pt x="16612374" y="1778448"/>
                </a:lnTo>
                <a:lnTo>
                  <a:pt x="16612374" y="1778447"/>
                </a:lnTo>
                <a:lnTo>
                  <a:pt x="16612376" y="1778447"/>
                </a:lnTo>
                <a:lnTo>
                  <a:pt x="16612376" y="1778446"/>
                </a:lnTo>
                <a:lnTo>
                  <a:pt x="16612376" y="1778446"/>
                </a:lnTo>
                <a:lnTo>
                  <a:pt x="16612376" y="1778445"/>
                </a:lnTo>
                <a:lnTo>
                  <a:pt x="16612376" y="1778445"/>
                </a:lnTo>
                <a:lnTo>
                  <a:pt x="16612376" y="1778442"/>
                </a:lnTo>
                <a:lnTo>
                  <a:pt x="16612376" y="1778441"/>
                </a:lnTo>
                <a:lnTo>
                  <a:pt x="16612380" y="1778436"/>
                </a:lnTo>
                <a:lnTo>
                  <a:pt x="16612380" y="1778433"/>
                </a:lnTo>
                <a:lnTo>
                  <a:pt x="16612380" y="1778432"/>
                </a:lnTo>
                <a:lnTo>
                  <a:pt x="16612380" y="1778430"/>
                </a:lnTo>
                <a:lnTo>
                  <a:pt x="16612380" y="1778431"/>
                </a:lnTo>
                <a:lnTo>
                  <a:pt x="16612384" y="1778422"/>
                </a:lnTo>
                <a:lnTo>
                  <a:pt x="16612384" y="1778421"/>
                </a:lnTo>
                <a:close/>
                <a:moveTo>
                  <a:pt x="16612388" y="1778409"/>
                </a:moveTo>
                <a:lnTo>
                  <a:pt x="16612388" y="1778410"/>
                </a:lnTo>
                <a:lnTo>
                  <a:pt x="16612388" y="1778412"/>
                </a:lnTo>
                <a:close/>
                <a:moveTo>
                  <a:pt x="16612390" y="1778406"/>
                </a:moveTo>
                <a:lnTo>
                  <a:pt x="16612388" y="1778408"/>
                </a:lnTo>
                <a:lnTo>
                  <a:pt x="16612388" y="1778409"/>
                </a:lnTo>
                <a:close/>
                <a:moveTo>
                  <a:pt x="16612392" y="1778401"/>
                </a:moveTo>
                <a:lnTo>
                  <a:pt x="16612392" y="1778402"/>
                </a:lnTo>
                <a:lnTo>
                  <a:pt x="16612390" y="1778406"/>
                </a:lnTo>
                <a:close/>
                <a:moveTo>
                  <a:pt x="16612406" y="1778361"/>
                </a:moveTo>
                <a:lnTo>
                  <a:pt x="16612404" y="1778371"/>
                </a:lnTo>
                <a:lnTo>
                  <a:pt x="16612402" y="1778371"/>
                </a:lnTo>
                <a:close/>
                <a:moveTo>
                  <a:pt x="16612406" y="1778360"/>
                </a:moveTo>
                <a:lnTo>
                  <a:pt x="16612406" y="1778361"/>
                </a:lnTo>
                <a:lnTo>
                  <a:pt x="16612406" y="1778361"/>
                </a:lnTo>
                <a:close/>
                <a:moveTo>
                  <a:pt x="16612408" y="1778357"/>
                </a:moveTo>
                <a:lnTo>
                  <a:pt x="16612408" y="1778358"/>
                </a:lnTo>
                <a:lnTo>
                  <a:pt x="16612406" y="1778360"/>
                </a:lnTo>
                <a:close/>
                <a:moveTo>
                  <a:pt x="16612408" y="1778355"/>
                </a:moveTo>
                <a:lnTo>
                  <a:pt x="16612408" y="1778357"/>
                </a:lnTo>
                <a:lnTo>
                  <a:pt x="16612408" y="1778356"/>
                </a:lnTo>
                <a:close/>
                <a:moveTo>
                  <a:pt x="16612412" y="1778347"/>
                </a:moveTo>
                <a:lnTo>
                  <a:pt x="16612412" y="1778349"/>
                </a:lnTo>
                <a:lnTo>
                  <a:pt x="16612410" y="1778351"/>
                </a:lnTo>
                <a:close/>
                <a:moveTo>
                  <a:pt x="21136648" y="1778281"/>
                </a:moveTo>
                <a:cubicBezTo>
                  <a:pt x="21153444" y="1777666"/>
                  <a:pt x="21163732" y="1822900"/>
                  <a:pt x="21139692" y="1832128"/>
                </a:cubicBezTo>
                <a:cubicBezTo>
                  <a:pt x="21134448" y="1823399"/>
                  <a:pt x="21123124" y="1813936"/>
                  <a:pt x="21118712" y="1797224"/>
                </a:cubicBezTo>
                <a:cubicBezTo>
                  <a:pt x="21124728" y="1783797"/>
                  <a:pt x="21131048" y="1778492"/>
                  <a:pt x="21136648" y="1778281"/>
                </a:cubicBezTo>
                <a:close/>
                <a:moveTo>
                  <a:pt x="16612456" y="1778222"/>
                </a:moveTo>
                <a:lnTo>
                  <a:pt x="16612456" y="1778224"/>
                </a:lnTo>
                <a:lnTo>
                  <a:pt x="16612456" y="1778223"/>
                </a:lnTo>
                <a:close/>
                <a:moveTo>
                  <a:pt x="16612476" y="1778170"/>
                </a:moveTo>
                <a:lnTo>
                  <a:pt x="16612460" y="1778213"/>
                </a:lnTo>
                <a:lnTo>
                  <a:pt x="16612460" y="1778209"/>
                </a:lnTo>
                <a:close/>
                <a:moveTo>
                  <a:pt x="16612520" y="1778051"/>
                </a:moveTo>
                <a:lnTo>
                  <a:pt x="16612476" y="1778170"/>
                </a:lnTo>
                <a:lnTo>
                  <a:pt x="16612496" y="1778113"/>
                </a:lnTo>
                <a:close/>
                <a:moveTo>
                  <a:pt x="16612618" y="1777784"/>
                </a:moveTo>
                <a:lnTo>
                  <a:pt x="16612520" y="1778051"/>
                </a:lnTo>
                <a:lnTo>
                  <a:pt x="16612592" y="1777849"/>
                </a:lnTo>
                <a:close/>
                <a:moveTo>
                  <a:pt x="16612638" y="1777729"/>
                </a:moveTo>
                <a:lnTo>
                  <a:pt x="16612618" y="1777784"/>
                </a:lnTo>
                <a:lnTo>
                  <a:pt x="16612618" y="1777783"/>
                </a:lnTo>
                <a:close/>
                <a:moveTo>
                  <a:pt x="16612668" y="1777647"/>
                </a:moveTo>
                <a:lnTo>
                  <a:pt x="16612638" y="1777729"/>
                </a:lnTo>
                <a:lnTo>
                  <a:pt x="16612654" y="1777684"/>
                </a:lnTo>
                <a:close/>
                <a:moveTo>
                  <a:pt x="16612680" y="1777616"/>
                </a:moveTo>
                <a:lnTo>
                  <a:pt x="16612668" y="1777647"/>
                </a:lnTo>
                <a:lnTo>
                  <a:pt x="16612670" y="1777640"/>
                </a:lnTo>
                <a:close/>
                <a:moveTo>
                  <a:pt x="16612684" y="1777605"/>
                </a:moveTo>
                <a:lnTo>
                  <a:pt x="16612680" y="1777616"/>
                </a:lnTo>
                <a:lnTo>
                  <a:pt x="16612684" y="1777606"/>
                </a:lnTo>
                <a:close/>
                <a:moveTo>
                  <a:pt x="16612690" y="1777588"/>
                </a:moveTo>
                <a:lnTo>
                  <a:pt x="16612688" y="1777589"/>
                </a:lnTo>
                <a:lnTo>
                  <a:pt x="16612688" y="1777588"/>
                </a:lnTo>
                <a:close/>
                <a:moveTo>
                  <a:pt x="16612692" y="1777586"/>
                </a:moveTo>
                <a:lnTo>
                  <a:pt x="16612690" y="1777588"/>
                </a:lnTo>
                <a:lnTo>
                  <a:pt x="16612690" y="1777587"/>
                </a:lnTo>
                <a:close/>
                <a:moveTo>
                  <a:pt x="16612698" y="1777565"/>
                </a:moveTo>
                <a:lnTo>
                  <a:pt x="16612696" y="1777572"/>
                </a:lnTo>
                <a:lnTo>
                  <a:pt x="16612696" y="1777571"/>
                </a:lnTo>
                <a:close/>
                <a:moveTo>
                  <a:pt x="16612702" y="1777554"/>
                </a:moveTo>
                <a:lnTo>
                  <a:pt x="16612698" y="1777565"/>
                </a:lnTo>
                <a:lnTo>
                  <a:pt x="16612700" y="1777561"/>
                </a:lnTo>
                <a:close/>
                <a:moveTo>
                  <a:pt x="16612712" y="1777532"/>
                </a:moveTo>
                <a:lnTo>
                  <a:pt x="16612710" y="1777535"/>
                </a:lnTo>
                <a:lnTo>
                  <a:pt x="16612702" y="1777554"/>
                </a:lnTo>
                <a:lnTo>
                  <a:pt x="16612706" y="1777542"/>
                </a:lnTo>
                <a:close/>
                <a:moveTo>
                  <a:pt x="16612720" y="1777509"/>
                </a:moveTo>
                <a:lnTo>
                  <a:pt x="16612720" y="1777510"/>
                </a:lnTo>
                <a:lnTo>
                  <a:pt x="16612716" y="1777514"/>
                </a:lnTo>
                <a:close/>
                <a:moveTo>
                  <a:pt x="16612722" y="1777500"/>
                </a:moveTo>
                <a:lnTo>
                  <a:pt x="16612720" y="1777503"/>
                </a:lnTo>
                <a:lnTo>
                  <a:pt x="16612720" y="1777504"/>
                </a:lnTo>
                <a:lnTo>
                  <a:pt x="16612720" y="1777505"/>
                </a:lnTo>
                <a:lnTo>
                  <a:pt x="16612716" y="1777514"/>
                </a:lnTo>
                <a:lnTo>
                  <a:pt x="16612716" y="1777518"/>
                </a:lnTo>
                <a:lnTo>
                  <a:pt x="16612716" y="1777519"/>
                </a:lnTo>
                <a:lnTo>
                  <a:pt x="16612716" y="1777521"/>
                </a:lnTo>
                <a:lnTo>
                  <a:pt x="16612714" y="1777522"/>
                </a:lnTo>
                <a:lnTo>
                  <a:pt x="16612706" y="1777542"/>
                </a:lnTo>
                <a:lnTo>
                  <a:pt x="16612700" y="1777561"/>
                </a:lnTo>
                <a:lnTo>
                  <a:pt x="16612696" y="1777571"/>
                </a:lnTo>
                <a:lnTo>
                  <a:pt x="16612694" y="1777574"/>
                </a:lnTo>
                <a:lnTo>
                  <a:pt x="16612692" y="1777578"/>
                </a:lnTo>
                <a:lnTo>
                  <a:pt x="16612692" y="1777580"/>
                </a:lnTo>
                <a:lnTo>
                  <a:pt x="16612692" y="1777579"/>
                </a:lnTo>
                <a:lnTo>
                  <a:pt x="16612692" y="1777583"/>
                </a:lnTo>
                <a:lnTo>
                  <a:pt x="16612692" y="1777584"/>
                </a:lnTo>
                <a:lnTo>
                  <a:pt x="16612690" y="1777587"/>
                </a:lnTo>
                <a:lnTo>
                  <a:pt x="16612688" y="1777588"/>
                </a:lnTo>
                <a:lnTo>
                  <a:pt x="16612688" y="1777591"/>
                </a:lnTo>
                <a:lnTo>
                  <a:pt x="16612688" y="1777589"/>
                </a:lnTo>
                <a:lnTo>
                  <a:pt x="16612688" y="1777592"/>
                </a:lnTo>
                <a:lnTo>
                  <a:pt x="16612684" y="1777600"/>
                </a:lnTo>
                <a:lnTo>
                  <a:pt x="16612684" y="1777605"/>
                </a:lnTo>
                <a:lnTo>
                  <a:pt x="16612684" y="1777603"/>
                </a:lnTo>
                <a:lnTo>
                  <a:pt x="16612684" y="1777606"/>
                </a:lnTo>
                <a:lnTo>
                  <a:pt x="16612670" y="1777640"/>
                </a:lnTo>
                <a:lnTo>
                  <a:pt x="16612654" y="1777684"/>
                </a:lnTo>
                <a:lnTo>
                  <a:pt x="16612618" y="1777783"/>
                </a:lnTo>
                <a:lnTo>
                  <a:pt x="16612592" y="1777849"/>
                </a:lnTo>
                <a:lnTo>
                  <a:pt x="16612496" y="1778113"/>
                </a:lnTo>
                <a:lnTo>
                  <a:pt x="16612460" y="1778209"/>
                </a:lnTo>
                <a:lnTo>
                  <a:pt x="16612458" y="1778218"/>
                </a:lnTo>
                <a:lnTo>
                  <a:pt x="16612456" y="1778222"/>
                </a:lnTo>
                <a:lnTo>
                  <a:pt x="16612456" y="1778221"/>
                </a:lnTo>
                <a:lnTo>
                  <a:pt x="16612456" y="1778223"/>
                </a:lnTo>
                <a:lnTo>
                  <a:pt x="16612454" y="1778230"/>
                </a:lnTo>
                <a:lnTo>
                  <a:pt x="16612452" y="1778232"/>
                </a:lnTo>
                <a:lnTo>
                  <a:pt x="16612414" y="1778340"/>
                </a:lnTo>
                <a:lnTo>
                  <a:pt x="16612412" y="1778346"/>
                </a:lnTo>
                <a:lnTo>
                  <a:pt x="16612412" y="1778347"/>
                </a:lnTo>
                <a:lnTo>
                  <a:pt x="16612408" y="1778354"/>
                </a:lnTo>
                <a:lnTo>
                  <a:pt x="16612408" y="1778356"/>
                </a:lnTo>
                <a:lnTo>
                  <a:pt x="16612384" y="1778417"/>
                </a:lnTo>
                <a:lnTo>
                  <a:pt x="16612386" y="1778416"/>
                </a:lnTo>
                <a:lnTo>
                  <a:pt x="16612388" y="1778412"/>
                </a:lnTo>
                <a:lnTo>
                  <a:pt x="16612388" y="1778413"/>
                </a:lnTo>
                <a:lnTo>
                  <a:pt x="16612388" y="1778410"/>
                </a:lnTo>
                <a:lnTo>
                  <a:pt x="16612388" y="1778408"/>
                </a:lnTo>
                <a:lnTo>
                  <a:pt x="16612392" y="1778402"/>
                </a:lnTo>
                <a:lnTo>
                  <a:pt x="16612400" y="1778377"/>
                </a:lnTo>
                <a:lnTo>
                  <a:pt x="16612404" y="1778371"/>
                </a:lnTo>
                <a:lnTo>
                  <a:pt x="16612406" y="1778361"/>
                </a:lnTo>
                <a:lnTo>
                  <a:pt x="16612408" y="1778358"/>
                </a:lnTo>
                <a:lnTo>
                  <a:pt x="16612408" y="1778353"/>
                </a:lnTo>
                <a:lnTo>
                  <a:pt x="16612408" y="1778354"/>
                </a:lnTo>
                <a:lnTo>
                  <a:pt x="16612408" y="1778353"/>
                </a:lnTo>
                <a:lnTo>
                  <a:pt x="16612412" y="1778349"/>
                </a:lnTo>
                <a:lnTo>
                  <a:pt x="16612414" y="1778340"/>
                </a:lnTo>
                <a:lnTo>
                  <a:pt x="16612710" y="1777535"/>
                </a:lnTo>
                <a:lnTo>
                  <a:pt x="16612712" y="1777531"/>
                </a:lnTo>
                <a:lnTo>
                  <a:pt x="16612712" y="1777532"/>
                </a:lnTo>
                <a:lnTo>
                  <a:pt x="16612712" y="1777529"/>
                </a:lnTo>
                <a:lnTo>
                  <a:pt x="16612714" y="1777523"/>
                </a:lnTo>
                <a:lnTo>
                  <a:pt x="16612714" y="1777523"/>
                </a:lnTo>
                <a:lnTo>
                  <a:pt x="16612716" y="1777521"/>
                </a:lnTo>
                <a:lnTo>
                  <a:pt x="16612716" y="1777518"/>
                </a:lnTo>
                <a:lnTo>
                  <a:pt x="16612720" y="1777510"/>
                </a:lnTo>
                <a:lnTo>
                  <a:pt x="16612720" y="1777507"/>
                </a:lnTo>
                <a:lnTo>
                  <a:pt x="16612720" y="1777509"/>
                </a:lnTo>
                <a:lnTo>
                  <a:pt x="16612720" y="1777505"/>
                </a:lnTo>
                <a:lnTo>
                  <a:pt x="16612720" y="1777504"/>
                </a:lnTo>
                <a:lnTo>
                  <a:pt x="16612720" y="1777504"/>
                </a:lnTo>
                <a:close/>
                <a:moveTo>
                  <a:pt x="16612724" y="1777495"/>
                </a:moveTo>
                <a:lnTo>
                  <a:pt x="16612724" y="1777497"/>
                </a:lnTo>
                <a:lnTo>
                  <a:pt x="16612724" y="1777498"/>
                </a:lnTo>
                <a:close/>
                <a:moveTo>
                  <a:pt x="16612724" y="1777491"/>
                </a:moveTo>
                <a:lnTo>
                  <a:pt x="16612724" y="1777494"/>
                </a:lnTo>
                <a:lnTo>
                  <a:pt x="16612724" y="1777493"/>
                </a:lnTo>
                <a:close/>
                <a:moveTo>
                  <a:pt x="16612728" y="1777481"/>
                </a:moveTo>
                <a:lnTo>
                  <a:pt x="16612728" y="1777484"/>
                </a:lnTo>
                <a:lnTo>
                  <a:pt x="16612726" y="1777488"/>
                </a:lnTo>
                <a:lnTo>
                  <a:pt x="16612726" y="1777489"/>
                </a:lnTo>
                <a:lnTo>
                  <a:pt x="16612728" y="1777488"/>
                </a:lnTo>
                <a:lnTo>
                  <a:pt x="16612726" y="1777488"/>
                </a:lnTo>
                <a:lnTo>
                  <a:pt x="16612728" y="1777487"/>
                </a:lnTo>
                <a:lnTo>
                  <a:pt x="16612728" y="1777486"/>
                </a:lnTo>
                <a:lnTo>
                  <a:pt x="16612728" y="1777484"/>
                </a:lnTo>
                <a:lnTo>
                  <a:pt x="16612728" y="1777484"/>
                </a:lnTo>
                <a:lnTo>
                  <a:pt x="16612728" y="1777482"/>
                </a:lnTo>
                <a:close/>
                <a:moveTo>
                  <a:pt x="16612732" y="1777475"/>
                </a:moveTo>
                <a:lnTo>
                  <a:pt x="16612730" y="1777479"/>
                </a:lnTo>
                <a:lnTo>
                  <a:pt x="16612732" y="1777476"/>
                </a:lnTo>
                <a:close/>
                <a:moveTo>
                  <a:pt x="16612736" y="1777461"/>
                </a:moveTo>
                <a:lnTo>
                  <a:pt x="16612736" y="1777463"/>
                </a:lnTo>
                <a:lnTo>
                  <a:pt x="16612734" y="1777467"/>
                </a:lnTo>
                <a:lnTo>
                  <a:pt x="16612734" y="1777467"/>
                </a:lnTo>
                <a:lnTo>
                  <a:pt x="16612734" y="1777468"/>
                </a:lnTo>
                <a:lnTo>
                  <a:pt x="16612732" y="1777469"/>
                </a:lnTo>
                <a:lnTo>
                  <a:pt x="16612732" y="1777470"/>
                </a:lnTo>
                <a:lnTo>
                  <a:pt x="16612732" y="1777472"/>
                </a:lnTo>
                <a:lnTo>
                  <a:pt x="16612732" y="1777475"/>
                </a:lnTo>
                <a:lnTo>
                  <a:pt x="16612732" y="1777470"/>
                </a:lnTo>
                <a:lnTo>
                  <a:pt x="16612734" y="1777468"/>
                </a:lnTo>
                <a:close/>
                <a:moveTo>
                  <a:pt x="16612740" y="1777451"/>
                </a:moveTo>
                <a:lnTo>
                  <a:pt x="16612740" y="1777453"/>
                </a:lnTo>
                <a:lnTo>
                  <a:pt x="16612738" y="1777457"/>
                </a:lnTo>
                <a:lnTo>
                  <a:pt x="16612736" y="1777459"/>
                </a:lnTo>
                <a:lnTo>
                  <a:pt x="16612736" y="1777460"/>
                </a:lnTo>
                <a:lnTo>
                  <a:pt x="16612740" y="1777454"/>
                </a:lnTo>
                <a:lnTo>
                  <a:pt x="16612740" y="1777452"/>
                </a:lnTo>
                <a:close/>
                <a:moveTo>
                  <a:pt x="16612756" y="1777410"/>
                </a:moveTo>
                <a:lnTo>
                  <a:pt x="16612752" y="1777421"/>
                </a:lnTo>
                <a:lnTo>
                  <a:pt x="16612752" y="1777420"/>
                </a:lnTo>
                <a:lnTo>
                  <a:pt x="16612750" y="1777423"/>
                </a:lnTo>
                <a:lnTo>
                  <a:pt x="16612750" y="1777425"/>
                </a:lnTo>
                <a:lnTo>
                  <a:pt x="16612748" y="1777429"/>
                </a:lnTo>
                <a:lnTo>
                  <a:pt x="16612748" y="1777431"/>
                </a:lnTo>
                <a:lnTo>
                  <a:pt x="16612748" y="1777430"/>
                </a:lnTo>
                <a:lnTo>
                  <a:pt x="16612746" y="1777435"/>
                </a:lnTo>
                <a:lnTo>
                  <a:pt x="16612748" y="1777431"/>
                </a:lnTo>
                <a:lnTo>
                  <a:pt x="16612746" y="1777437"/>
                </a:lnTo>
                <a:lnTo>
                  <a:pt x="16612744" y="1777438"/>
                </a:lnTo>
                <a:lnTo>
                  <a:pt x="16612744" y="1777439"/>
                </a:lnTo>
                <a:lnTo>
                  <a:pt x="16612742" y="1777445"/>
                </a:lnTo>
                <a:lnTo>
                  <a:pt x="16612740" y="1777448"/>
                </a:lnTo>
                <a:lnTo>
                  <a:pt x="16612740" y="1777448"/>
                </a:lnTo>
                <a:lnTo>
                  <a:pt x="16612742" y="1777445"/>
                </a:lnTo>
                <a:lnTo>
                  <a:pt x="16612744" y="1777445"/>
                </a:lnTo>
                <a:lnTo>
                  <a:pt x="16612744" y="1777443"/>
                </a:lnTo>
                <a:lnTo>
                  <a:pt x="16612744" y="1777444"/>
                </a:lnTo>
                <a:lnTo>
                  <a:pt x="16612744" y="1777442"/>
                </a:lnTo>
                <a:lnTo>
                  <a:pt x="16612744" y="1777439"/>
                </a:lnTo>
                <a:lnTo>
                  <a:pt x="16612746" y="1777437"/>
                </a:lnTo>
                <a:lnTo>
                  <a:pt x="16612750" y="1777425"/>
                </a:lnTo>
                <a:lnTo>
                  <a:pt x="16612750" y="1777423"/>
                </a:lnTo>
                <a:lnTo>
                  <a:pt x="16612750" y="1777423"/>
                </a:lnTo>
                <a:lnTo>
                  <a:pt x="16612752" y="1777421"/>
                </a:lnTo>
                <a:lnTo>
                  <a:pt x="16612756" y="1777411"/>
                </a:lnTo>
                <a:close/>
                <a:moveTo>
                  <a:pt x="16612764" y="1777383"/>
                </a:moveTo>
                <a:lnTo>
                  <a:pt x="16612760" y="1777393"/>
                </a:lnTo>
                <a:lnTo>
                  <a:pt x="16612764" y="1777386"/>
                </a:lnTo>
                <a:close/>
                <a:moveTo>
                  <a:pt x="16612766" y="1777381"/>
                </a:moveTo>
                <a:lnTo>
                  <a:pt x="16612766" y="1777383"/>
                </a:lnTo>
                <a:lnTo>
                  <a:pt x="16612764" y="1777383"/>
                </a:lnTo>
                <a:close/>
                <a:moveTo>
                  <a:pt x="16612768" y="1777377"/>
                </a:moveTo>
                <a:lnTo>
                  <a:pt x="16612768" y="1777378"/>
                </a:lnTo>
                <a:lnTo>
                  <a:pt x="16612766" y="1777381"/>
                </a:lnTo>
                <a:close/>
                <a:moveTo>
                  <a:pt x="16612768" y="1777374"/>
                </a:moveTo>
                <a:lnTo>
                  <a:pt x="16612768" y="1777374"/>
                </a:lnTo>
                <a:lnTo>
                  <a:pt x="16612768" y="1777377"/>
                </a:lnTo>
                <a:lnTo>
                  <a:pt x="16612764" y="1777386"/>
                </a:lnTo>
                <a:lnTo>
                  <a:pt x="16612760" y="1777395"/>
                </a:lnTo>
                <a:lnTo>
                  <a:pt x="16612758" y="1777401"/>
                </a:lnTo>
                <a:lnTo>
                  <a:pt x="16612760" y="1777396"/>
                </a:lnTo>
                <a:lnTo>
                  <a:pt x="16612756" y="1777403"/>
                </a:lnTo>
                <a:lnTo>
                  <a:pt x="16612756" y="1777406"/>
                </a:lnTo>
                <a:lnTo>
                  <a:pt x="16612756" y="1777405"/>
                </a:lnTo>
                <a:lnTo>
                  <a:pt x="16612756" y="1777409"/>
                </a:lnTo>
                <a:lnTo>
                  <a:pt x="16612756" y="1777406"/>
                </a:lnTo>
                <a:lnTo>
                  <a:pt x="16612756" y="1777407"/>
                </a:lnTo>
                <a:lnTo>
                  <a:pt x="16612760" y="1777396"/>
                </a:lnTo>
                <a:lnTo>
                  <a:pt x="16612760" y="1777395"/>
                </a:lnTo>
                <a:lnTo>
                  <a:pt x="16612760" y="1777394"/>
                </a:lnTo>
                <a:lnTo>
                  <a:pt x="16612766" y="1777383"/>
                </a:lnTo>
                <a:lnTo>
                  <a:pt x="16612768" y="1777378"/>
                </a:lnTo>
                <a:lnTo>
                  <a:pt x="16612768" y="1777375"/>
                </a:lnTo>
                <a:close/>
                <a:moveTo>
                  <a:pt x="16612772" y="1777361"/>
                </a:moveTo>
                <a:lnTo>
                  <a:pt x="16612772" y="1777363"/>
                </a:lnTo>
                <a:lnTo>
                  <a:pt x="16612772" y="1777364"/>
                </a:lnTo>
                <a:lnTo>
                  <a:pt x="16612772" y="1777364"/>
                </a:lnTo>
                <a:lnTo>
                  <a:pt x="16612770" y="1777367"/>
                </a:lnTo>
                <a:lnTo>
                  <a:pt x="16612772" y="1777366"/>
                </a:lnTo>
                <a:lnTo>
                  <a:pt x="16612772" y="1777365"/>
                </a:lnTo>
                <a:lnTo>
                  <a:pt x="16612772" y="1777364"/>
                </a:lnTo>
                <a:lnTo>
                  <a:pt x="16612772" y="1777361"/>
                </a:lnTo>
                <a:close/>
                <a:moveTo>
                  <a:pt x="16612776" y="1777351"/>
                </a:moveTo>
                <a:lnTo>
                  <a:pt x="16612774" y="1777356"/>
                </a:lnTo>
                <a:lnTo>
                  <a:pt x="16612772" y="1777359"/>
                </a:lnTo>
                <a:lnTo>
                  <a:pt x="16612772" y="1777360"/>
                </a:lnTo>
                <a:lnTo>
                  <a:pt x="16612774" y="1777358"/>
                </a:lnTo>
                <a:lnTo>
                  <a:pt x="16612772" y="1777359"/>
                </a:lnTo>
                <a:lnTo>
                  <a:pt x="16612774" y="1777357"/>
                </a:lnTo>
                <a:lnTo>
                  <a:pt x="16612776" y="1777356"/>
                </a:lnTo>
                <a:lnTo>
                  <a:pt x="16612776" y="1777353"/>
                </a:lnTo>
                <a:close/>
                <a:moveTo>
                  <a:pt x="16612776" y="1777349"/>
                </a:moveTo>
                <a:lnTo>
                  <a:pt x="16612776" y="1777350"/>
                </a:lnTo>
                <a:lnTo>
                  <a:pt x="16612776" y="1777350"/>
                </a:lnTo>
                <a:close/>
                <a:moveTo>
                  <a:pt x="16612788" y="1777320"/>
                </a:moveTo>
                <a:lnTo>
                  <a:pt x="16612788" y="1777322"/>
                </a:lnTo>
                <a:lnTo>
                  <a:pt x="16612788" y="1777323"/>
                </a:lnTo>
                <a:close/>
                <a:moveTo>
                  <a:pt x="16612790" y="1777316"/>
                </a:moveTo>
                <a:lnTo>
                  <a:pt x="16612790" y="1777318"/>
                </a:lnTo>
                <a:lnTo>
                  <a:pt x="16612788" y="1777320"/>
                </a:lnTo>
                <a:close/>
                <a:moveTo>
                  <a:pt x="16612800" y="1777284"/>
                </a:moveTo>
                <a:lnTo>
                  <a:pt x="16612794" y="1777303"/>
                </a:lnTo>
                <a:lnTo>
                  <a:pt x="16612796" y="1777299"/>
                </a:lnTo>
                <a:close/>
                <a:moveTo>
                  <a:pt x="16612808" y="1777270"/>
                </a:moveTo>
                <a:lnTo>
                  <a:pt x="16612808" y="1777271"/>
                </a:lnTo>
                <a:lnTo>
                  <a:pt x="16612800" y="1777284"/>
                </a:lnTo>
                <a:lnTo>
                  <a:pt x="16612804" y="1777276"/>
                </a:lnTo>
                <a:close/>
                <a:moveTo>
                  <a:pt x="16612808" y="1777266"/>
                </a:moveTo>
                <a:lnTo>
                  <a:pt x="16612808" y="1777267"/>
                </a:lnTo>
                <a:lnTo>
                  <a:pt x="16612808" y="1777270"/>
                </a:lnTo>
                <a:close/>
                <a:moveTo>
                  <a:pt x="16612816" y="1777247"/>
                </a:moveTo>
                <a:lnTo>
                  <a:pt x="16612810" y="1777262"/>
                </a:lnTo>
                <a:lnTo>
                  <a:pt x="16612808" y="1777266"/>
                </a:lnTo>
                <a:close/>
                <a:moveTo>
                  <a:pt x="16612864" y="1777117"/>
                </a:moveTo>
                <a:lnTo>
                  <a:pt x="16612860" y="1777125"/>
                </a:lnTo>
                <a:lnTo>
                  <a:pt x="16612840" y="1777181"/>
                </a:lnTo>
                <a:lnTo>
                  <a:pt x="16612860" y="1777123"/>
                </a:lnTo>
                <a:lnTo>
                  <a:pt x="16612820" y="1777229"/>
                </a:lnTo>
                <a:lnTo>
                  <a:pt x="16612816" y="1777244"/>
                </a:lnTo>
                <a:lnTo>
                  <a:pt x="16612816" y="1777246"/>
                </a:lnTo>
                <a:lnTo>
                  <a:pt x="16612804" y="1777276"/>
                </a:lnTo>
                <a:lnTo>
                  <a:pt x="16612796" y="1777299"/>
                </a:lnTo>
                <a:lnTo>
                  <a:pt x="16612792" y="1777312"/>
                </a:lnTo>
                <a:lnTo>
                  <a:pt x="16612788" y="1777320"/>
                </a:lnTo>
                <a:lnTo>
                  <a:pt x="16612786" y="1777325"/>
                </a:lnTo>
                <a:lnTo>
                  <a:pt x="16612784" y="1777327"/>
                </a:lnTo>
                <a:lnTo>
                  <a:pt x="16612784" y="1777335"/>
                </a:lnTo>
                <a:lnTo>
                  <a:pt x="16612782" y="1777335"/>
                </a:lnTo>
                <a:lnTo>
                  <a:pt x="16612780" y="1777337"/>
                </a:lnTo>
                <a:lnTo>
                  <a:pt x="16612780" y="1777342"/>
                </a:lnTo>
                <a:lnTo>
                  <a:pt x="16612780" y="1777341"/>
                </a:lnTo>
                <a:lnTo>
                  <a:pt x="16612780" y="1777342"/>
                </a:lnTo>
                <a:lnTo>
                  <a:pt x="16612784" y="1777335"/>
                </a:lnTo>
                <a:lnTo>
                  <a:pt x="16612784" y="1777328"/>
                </a:lnTo>
                <a:lnTo>
                  <a:pt x="16612784" y="1777327"/>
                </a:lnTo>
                <a:lnTo>
                  <a:pt x="16612786" y="1777326"/>
                </a:lnTo>
                <a:lnTo>
                  <a:pt x="16612786" y="1777325"/>
                </a:lnTo>
                <a:lnTo>
                  <a:pt x="16612788" y="1777325"/>
                </a:lnTo>
                <a:lnTo>
                  <a:pt x="16612788" y="1777322"/>
                </a:lnTo>
                <a:lnTo>
                  <a:pt x="16612790" y="1777318"/>
                </a:lnTo>
                <a:lnTo>
                  <a:pt x="16612792" y="1777313"/>
                </a:lnTo>
                <a:lnTo>
                  <a:pt x="16612790" y="1777316"/>
                </a:lnTo>
                <a:lnTo>
                  <a:pt x="16612792" y="1777312"/>
                </a:lnTo>
                <a:lnTo>
                  <a:pt x="16612808" y="1777271"/>
                </a:lnTo>
                <a:lnTo>
                  <a:pt x="16612808" y="1777267"/>
                </a:lnTo>
                <a:lnTo>
                  <a:pt x="16612810" y="1777262"/>
                </a:lnTo>
                <a:lnTo>
                  <a:pt x="16612816" y="1777246"/>
                </a:lnTo>
                <a:lnTo>
                  <a:pt x="16612816" y="1777247"/>
                </a:lnTo>
                <a:lnTo>
                  <a:pt x="16612816" y="1777246"/>
                </a:lnTo>
                <a:lnTo>
                  <a:pt x="16612816" y="1777245"/>
                </a:lnTo>
                <a:lnTo>
                  <a:pt x="16612818" y="1777237"/>
                </a:lnTo>
                <a:lnTo>
                  <a:pt x="16612820" y="1777229"/>
                </a:lnTo>
                <a:lnTo>
                  <a:pt x="16612840" y="1777181"/>
                </a:lnTo>
                <a:lnTo>
                  <a:pt x="16612828" y="1777208"/>
                </a:lnTo>
                <a:lnTo>
                  <a:pt x="16612860" y="1777125"/>
                </a:lnTo>
                <a:lnTo>
                  <a:pt x="16612864" y="1777118"/>
                </a:lnTo>
                <a:close/>
                <a:moveTo>
                  <a:pt x="16612864" y="1777113"/>
                </a:moveTo>
                <a:lnTo>
                  <a:pt x="16612864" y="1777116"/>
                </a:lnTo>
                <a:lnTo>
                  <a:pt x="16612864" y="1777113"/>
                </a:lnTo>
                <a:close/>
                <a:moveTo>
                  <a:pt x="16612870" y="1777100"/>
                </a:moveTo>
                <a:lnTo>
                  <a:pt x="16612868" y="1777103"/>
                </a:lnTo>
                <a:lnTo>
                  <a:pt x="16612868" y="1777105"/>
                </a:lnTo>
                <a:lnTo>
                  <a:pt x="16612866" y="1777108"/>
                </a:lnTo>
                <a:lnTo>
                  <a:pt x="16612868" y="1777106"/>
                </a:lnTo>
                <a:lnTo>
                  <a:pt x="16612868" y="1777105"/>
                </a:lnTo>
                <a:lnTo>
                  <a:pt x="16612868" y="1777104"/>
                </a:lnTo>
                <a:close/>
                <a:moveTo>
                  <a:pt x="16612872" y="1777095"/>
                </a:moveTo>
                <a:lnTo>
                  <a:pt x="16612870" y="1777097"/>
                </a:lnTo>
                <a:lnTo>
                  <a:pt x="16612868" y="1777099"/>
                </a:lnTo>
                <a:lnTo>
                  <a:pt x="16612870" y="1777099"/>
                </a:lnTo>
                <a:lnTo>
                  <a:pt x="16612870" y="1777098"/>
                </a:lnTo>
                <a:close/>
                <a:moveTo>
                  <a:pt x="16612876" y="1777085"/>
                </a:moveTo>
                <a:lnTo>
                  <a:pt x="16612874" y="1777087"/>
                </a:lnTo>
                <a:lnTo>
                  <a:pt x="16612874" y="1777086"/>
                </a:lnTo>
                <a:close/>
                <a:moveTo>
                  <a:pt x="16612876" y="1777084"/>
                </a:moveTo>
                <a:lnTo>
                  <a:pt x="16612876" y="1777084"/>
                </a:lnTo>
                <a:lnTo>
                  <a:pt x="16612876" y="1777085"/>
                </a:lnTo>
                <a:close/>
                <a:moveTo>
                  <a:pt x="16612876" y="1777079"/>
                </a:moveTo>
                <a:lnTo>
                  <a:pt x="16612876" y="1777080"/>
                </a:lnTo>
                <a:lnTo>
                  <a:pt x="16612876" y="1777080"/>
                </a:lnTo>
                <a:lnTo>
                  <a:pt x="16612876" y="1777081"/>
                </a:lnTo>
                <a:lnTo>
                  <a:pt x="16612876" y="1777084"/>
                </a:lnTo>
                <a:lnTo>
                  <a:pt x="16612874" y="1777086"/>
                </a:lnTo>
                <a:lnTo>
                  <a:pt x="16612872" y="1777088"/>
                </a:lnTo>
                <a:lnTo>
                  <a:pt x="16612874" y="1777087"/>
                </a:lnTo>
                <a:lnTo>
                  <a:pt x="16612872" y="1777089"/>
                </a:lnTo>
                <a:lnTo>
                  <a:pt x="16612872" y="1777090"/>
                </a:lnTo>
                <a:lnTo>
                  <a:pt x="16612872" y="1777092"/>
                </a:lnTo>
                <a:lnTo>
                  <a:pt x="16612872" y="1777093"/>
                </a:lnTo>
                <a:lnTo>
                  <a:pt x="16612872" y="1777094"/>
                </a:lnTo>
                <a:lnTo>
                  <a:pt x="16612872" y="1777094"/>
                </a:lnTo>
                <a:lnTo>
                  <a:pt x="16612872" y="1777094"/>
                </a:lnTo>
                <a:lnTo>
                  <a:pt x="16612872" y="1777092"/>
                </a:lnTo>
                <a:lnTo>
                  <a:pt x="16612876" y="1777084"/>
                </a:lnTo>
                <a:lnTo>
                  <a:pt x="16612876" y="1777080"/>
                </a:lnTo>
                <a:close/>
                <a:moveTo>
                  <a:pt x="16612880" y="1777067"/>
                </a:moveTo>
                <a:lnTo>
                  <a:pt x="16612880" y="1777072"/>
                </a:lnTo>
                <a:lnTo>
                  <a:pt x="16612876" y="1777078"/>
                </a:lnTo>
                <a:lnTo>
                  <a:pt x="16612878" y="1777077"/>
                </a:lnTo>
                <a:lnTo>
                  <a:pt x="16612880" y="1777071"/>
                </a:lnTo>
                <a:close/>
                <a:moveTo>
                  <a:pt x="16612890" y="1777041"/>
                </a:moveTo>
                <a:lnTo>
                  <a:pt x="16612888" y="1777046"/>
                </a:lnTo>
                <a:lnTo>
                  <a:pt x="16612888" y="1777048"/>
                </a:lnTo>
                <a:lnTo>
                  <a:pt x="16612888" y="1777047"/>
                </a:lnTo>
                <a:lnTo>
                  <a:pt x="16612888" y="1777049"/>
                </a:lnTo>
                <a:lnTo>
                  <a:pt x="16612888" y="1777049"/>
                </a:lnTo>
                <a:lnTo>
                  <a:pt x="16612888" y="1777050"/>
                </a:lnTo>
                <a:lnTo>
                  <a:pt x="16612886" y="1777052"/>
                </a:lnTo>
                <a:lnTo>
                  <a:pt x="16612888" y="1777051"/>
                </a:lnTo>
                <a:lnTo>
                  <a:pt x="16612886" y="1777053"/>
                </a:lnTo>
                <a:lnTo>
                  <a:pt x="16612886" y="1777055"/>
                </a:lnTo>
                <a:lnTo>
                  <a:pt x="16612884" y="1777057"/>
                </a:lnTo>
                <a:lnTo>
                  <a:pt x="16612884" y="1777058"/>
                </a:lnTo>
                <a:lnTo>
                  <a:pt x="16612884" y="1777061"/>
                </a:lnTo>
                <a:lnTo>
                  <a:pt x="16612884" y="1777060"/>
                </a:lnTo>
                <a:lnTo>
                  <a:pt x="16612884" y="1777062"/>
                </a:lnTo>
                <a:lnTo>
                  <a:pt x="16612884" y="1777064"/>
                </a:lnTo>
                <a:lnTo>
                  <a:pt x="16612882" y="1777065"/>
                </a:lnTo>
                <a:lnTo>
                  <a:pt x="16612882" y="1777066"/>
                </a:lnTo>
                <a:lnTo>
                  <a:pt x="16612884" y="1777064"/>
                </a:lnTo>
                <a:lnTo>
                  <a:pt x="16612884" y="1777059"/>
                </a:lnTo>
                <a:lnTo>
                  <a:pt x="16612884" y="1777060"/>
                </a:lnTo>
                <a:lnTo>
                  <a:pt x="16612884" y="1777058"/>
                </a:lnTo>
                <a:lnTo>
                  <a:pt x="16612884" y="1777058"/>
                </a:lnTo>
                <a:lnTo>
                  <a:pt x="16612884" y="1777057"/>
                </a:lnTo>
                <a:lnTo>
                  <a:pt x="16612886" y="1777055"/>
                </a:lnTo>
                <a:lnTo>
                  <a:pt x="16612888" y="1777051"/>
                </a:lnTo>
                <a:lnTo>
                  <a:pt x="16612888" y="1777049"/>
                </a:lnTo>
                <a:lnTo>
                  <a:pt x="16612888" y="1777048"/>
                </a:lnTo>
                <a:lnTo>
                  <a:pt x="16612888" y="1777047"/>
                </a:lnTo>
                <a:lnTo>
                  <a:pt x="16612888" y="1777046"/>
                </a:lnTo>
                <a:lnTo>
                  <a:pt x="16612890" y="1777042"/>
                </a:lnTo>
                <a:close/>
                <a:moveTo>
                  <a:pt x="16612896" y="1777025"/>
                </a:moveTo>
                <a:lnTo>
                  <a:pt x="16612896" y="1777027"/>
                </a:lnTo>
                <a:lnTo>
                  <a:pt x="16612896" y="1777029"/>
                </a:lnTo>
                <a:close/>
                <a:moveTo>
                  <a:pt x="16612898" y="1777023"/>
                </a:moveTo>
                <a:lnTo>
                  <a:pt x="16612896" y="1777025"/>
                </a:lnTo>
                <a:lnTo>
                  <a:pt x="16612896" y="1777024"/>
                </a:lnTo>
                <a:close/>
                <a:moveTo>
                  <a:pt x="16612900" y="1777013"/>
                </a:moveTo>
                <a:lnTo>
                  <a:pt x="16612900" y="1777015"/>
                </a:lnTo>
                <a:lnTo>
                  <a:pt x="16612900" y="1777015"/>
                </a:lnTo>
                <a:close/>
                <a:moveTo>
                  <a:pt x="16612906" y="1776999"/>
                </a:moveTo>
                <a:lnTo>
                  <a:pt x="16612906" y="1777001"/>
                </a:lnTo>
                <a:lnTo>
                  <a:pt x="16612904" y="1777002"/>
                </a:lnTo>
                <a:close/>
                <a:moveTo>
                  <a:pt x="16612912" y="1776987"/>
                </a:moveTo>
                <a:lnTo>
                  <a:pt x="16612912" y="1776988"/>
                </a:lnTo>
                <a:lnTo>
                  <a:pt x="16612910" y="1776990"/>
                </a:lnTo>
                <a:close/>
                <a:moveTo>
                  <a:pt x="16612912" y="1776983"/>
                </a:moveTo>
                <a:lnTo>
                  <a:pt x="16612912" y="1776985"/>
                </a:lnTo>
                <a:lnTo>
                  <a:pt x="16612912" y="1776987"/>
                </a:lnTo>
                <a:close/>
                <a:moveTo>
                  <a:pt x="16612916" y="1776973"/>
                </a:moveTo>
                <a:lnTo>
                  <a:pt x="16612914" y="1776976"/>
                </a:lnTo>
                <a:lnTo>
                  <a:pt x="16612912" y="1776982"/>
                </a:lnTo>
                <a:lnTo>
                  <a:pt x="16612912" y="1776983"/>
                </a:lnTo>
                <a:lnTo>
                  <a:pt x="16612906" y="1776999"/>
                </a:lnTo>
                <a:lnTo>
                  <a:pt x="16612904" y="1777006"/>
                </a:lnTo>
                <a:lnTo>
                  <a:pt x="16612900" y="1777018"/>
                </a:lnTo>
                <a:lnTo>
                  <a:pt x="16612900" y="1777015"/>
                </a:lnTo>
                <a:lnTo>
                  <a:pt x="16612900" y="1777018"/>
                </a:lnTo>
                <a:lnTo>
                  <a:pt x="16612900" y="1777019"/>
                </a:lnTo>
                <a:lnTo>
                  <a:pt x="16612898" y="1777022"/>
                </a:lnTo>
                <a:lnTo>
                  <a:pt x="16612898" y="1777022"/>
                </a:lnTo>
                <a:lnTo>
                  <a:pt x="16612896" y="1777024"/>
                </a:lnTo>
                <a:lnTo>
                  <a:pt x="16612892" y="1777036"/>
                </a:lnTo>
                <a:lnTo>
                  <a:pt x="16612892" y="1777038"/>
                </a:lnTo>
                <a:lnTo>
                  <a:pt x="16612892" y="1777039"/>
                </a:lnTo>
                <a:lnTo>
                  <a:pt x="16612892" y="1777039"/>
                </a:lnTo>
                <a:lnTo>
                  <a:pt x="16612892" y="1777038"/>
                </a:lnTo>
                <a:lnTo>
                  <a:pt x="16612892" y="1777037"/>
                </a:lnTo>
                <a:lnTo>
                  <a:pt x="16612896" y="1777031"/>
                </a:lnTo>
                <a:lnTo>
                  <a:pt x="16612896" y="1777027"/>
                </a:lnTo>
                <a:lnTo>
                  <a:pt x="16612898" y="1777023"/>
                </a:lnTo>
                <a:lnTo>
                  <a:pt x="16612898" y="1777022"/>
                </a:lnTo>
                <a:lnTo>
                  <a:pt x="16612898" y="1777022"/>
                </a:lnTo>
                <a:lnTo>
                  <a:pt x="16612900" y="1777019"/>
                </a:lnTo>
                <a:lnTo>
                  <a:pt x="16612900" y="1777019"/>
                </a:lnTo>
                <a:lnTo>
                  <a:pt x="16612900" y="1777018"/>
                </a:lnTo>
                <a:lnTo>
                  <a:pt x="16612900" y="1777015"/>
                </a:lnTo>
                <a:lnTo>
                  <a:pt x="16612904" y="1777006"/>
                </a:lnTo>
                <a:lnTo>
                  <a:pt x="16612900" y="1777013"/>
                </a:lnTo>
                <a:lnTo>
                  <a:pt x="16612904" y="1777006"/>
                </a:lnTo>
                <a:lnTo>
                  <a:pt x="16612904" y="1777005"/>
                </a:lnTo>
                <a:lnTo>
                  <a:pt x="16612904" y="1777004"/>
                </a:lnTo>
                <a:lnTo>
                  <a:pt x="16612904" y="1777003"/>
                </a:lnTo>
                <a:lnTo>
                  <a:pt x="16612906" y="1777001"/>
                </a:lnTo>
                <a:lnTo>
                  <a:pt x="16612908" y="1776997"/>
                </a:lnTo>
                <a:lnTo>
                  <a:pt x="16612908" y="1776992"/>
                </a:lnTo>
                <a:lnTo>
                  <a:pt x="16612910" y="1776990"/>
                </a:lnTo>
                <a:lnTo>
                  <a:pt x="16612910" y="1776991"/>
                </a:lnTo>
                <a:lnTo>
                  <a:pt x="16612912" y="1776988"/>
                </a:lnTo>
                <a:lnTo>
                  <a:pt x="16612912" y="1776985"/>
                </a:lnTo>
                <a:lnTo>
                  <a:pt x="16612912" y="1776982"/>
                </a:lnTo>
                <a:lnTo>
                  <a:pt x="16612916" y="1776973"/>
                </a:lnTo>
                <a:lnTo>
                  <a:pt x="16612916" y="1776974"/>
                </a:lnTo>
                <a:close/>
                <a:moveTo>
                  <a:pt x="16612932" y="1776925"/>
                </a:moveTo>
                <a:lnTo>
                  <a:pt x="16612928" y="1776938"/>
                </a:lnTo>
                <a:lnTo>
                  <a:pt x="16612932" y="1776928"/>
                </a:lnTo>
                <a:close/>
                <a:moveTo>
                  <a:pt x="16612958" y="1776856"/>
                </a:moveTo>
                <a:lnTo>
                  <a:pt x="16612948" y="1776880"/>
                </a:lnTo>
                <a:lnTo>
                  <a:pt x="16612950" y="1776876"/>
                </a:lnTo>
                <a:close/>
                <a:moveTo>
                  <a:pt x="16613068" y="1776557"/>
                </a:moveTo>
                <a:lnTo>
                  <a:pt x="16613038" y="1776639"/>
                </a:lnTo>
                <a:lnTo>
                  <a:pt x="16613064" y="1776565"/>
                </a:lnTo>
                <a:close/>
                <a:moveTo>
                  <a:pt x="16613098" y="1776475"/>
                </a:moveTo>
                <a:lnTo>
                  <a:pt x="16613092" y="1776491"/>
                </a:lnTo>
                <a:lnTo>
                  <a:pt x="16613096" y="1776479"/>
                </a:lnTo>
                <a:close/>
                <a:moveTo>
                  <a:pt x="16613104" y="1776460"/>
                </a:moveTo>
                <a:lnTo>
                  <a:pt x="16613098" y="1776475"/>
                </a:lnTo>
                <a:lnTo>
                  <a:pt x="16613102" y="1776462"/>
                </a:lnTo>
                <a:close/>
                <a:moveTo>
                  <a:pt x="16613110" y="1776442"/>
                </a:moveTo>
                <a:lnTo>
                  <a:pt x="16613104" y="1776460"/>
                </a:lnTo>
                <a:lnTo>
                  <a:pt x="16613108" y="1776443"/>
                </a:lnTo>
                <a:close/>
                <a:moveTo>
                  <a:pt x="16613120" y="1776418"/>
                </a:moveTo>
                <a:lnTo>
                  <a:pt x="16613110" y="1776442"/>
                </a:lnTo>
                <a:lnTo>
                  <a:pt x="16613116" y="1776423"/>
                </a:lnTo>
                <a:close/>
                <a:moveTo>
                  <a:pt x="16613124" y="1776408"/>
                </a:moveTo>
                <a:lnTo>
                  <a:pt x="16613124" y="1776408"/>
                </a:lnTo>
                <a:lnTo>
                  <a:pt x="16613120" y="1776418"/>
                </a:lnTo>
                <a:lnTo>
                  <a:pt x="16613120" y="1776415"/>
                </a:lnTo>
                <a:close/>
                <a:moveTo>
                  <a:pt x="16613124" y="1776408"/>
                </a:moveTo>
                <a:lnTo>
                  <a:pt x="16613124" y="1776408"/>
                </a:lnTo>
                <a:lnTo>
                  <a:pt x="16613124" y="1776408"/>
                </a:lnTo>
                <a:close/>
                <a:moveTo>
                  <a:pt x="16613128" y="1776395"/>
                </a:moveTo>
                <a:lnTo>
                  <a:pt x="16613126" y="1776399"/>
                </a:lnTo>
                <a:lnTo>
                  <a:pt x="16613128" y="1776396"/>
                </a:lnTo>
                <a:close/>
                <a:moveTo>
                  <a:pt x="16613162" y="1776301"/>
                </a:moveTo>
                <a:lnTo>
                  <a:pt x="16613132" y="1776379"/>
                </a:lnTo>
                <a:lnTo>
                  <a:pt x="16613136" y="1776367"/>
                </a:lnTo>
                <a:close/>
                <a:moveTo>
                  <a:pt x="16613200" y="1776195"/>
                </a:moveTo>
                <a:lnTo>
                  <a:pt x="16613162" y="1776301"/>
                </a:lnTo>
                <a:lnTo>
                  <a:pt x="16613194" y="1776213"/>
                </a:lnTo>
                <a:close/>
                <a:moveTo>
                  <a:pt x="16613216" y="1776157"/>
                </a:moveTo>
                <a:lnTo>
                  <a:pt x="16613200" y="1776195"/>
                </a:lnTo>
                <a:lnTo>
                  <a:pt x="16613210" y="1776170"/>
                </a:lnTo>
                <a:close/>
                <a:moveTo>
                  <a:pt x="16613216" y="1776155"/>
                </a:moveTo>
                <a:lnTo>
                  <a:pt x="16613216" y="1776156"/>
                </a:lnTo>
                <a:lnTo>
                  <a:pt x="16613216" y="1776157"/>
                </a:lnTo>
                <a:close/>
                <a:moveTo>
                  <a:pt x="16613218" y="1776149"/>
                </a:moveTo>
                <a:lnTo>
                  <a:pt x="16613218" y="1776152"/>
                </a:lnTo>
                <a:lnTo>
                  <a:pt x="16613216" y="1776155"/>
                </a:lnTo>
                <a:close/>
                <a:moveTo>
                  <a:pt x="16613242" y="1776085"/>
                </a:moveTo>
                <a:lnTo>
                  <a:pt x="16613236" y="1776097"/>
                </a:lnTo>
                <a:lnTo>
                  <a:pt x="16613218" y="1776149"/>
                </a:lnTo>
                <a:close/>
                <a:moveTo>
                  <a:pt x="16613244" y="1776078"/>
                </a:moveTo>
                <a:lnTo>
                  <a:pt x="16613244" y="1776081"/>
                </a:lnTo>
                <a:lnTo>
                  <a:pt x="16613242" y="1776085"/>
                </a:lnTo>
                <a:close/>
                <a:moveTo>
                  <a:pt x="16613248" y="1776068"/>
                </a:moveTo>
                <a:lnTo>
                  <a:pt x="16613248" y="1776068"/>
                </a:lnTo>
                <a:lnTo>
                  <a:pt x="16613248" y="1776069"/>
                </a:lnTo>
                <a:close/>
                <a:moveTo>
                  <a:pt x="16613260" y="1776032"/>
                </a:moveTo>
                <a:lnTo>
                  <a:pt x="16613258" y="1776041"/>
                </a:lnTo>
                <a:lnTo>
                  <a:pt x="16613256" y="1776043"/>
                </a:lnTo>
                <a:close/>
                <a:moveTo>
                  <a:pt x="16613268" y="1776012"/>
                </a:moveTo>
                <a:lnTo>
                  <a:pt x="16613264" y="1776024"/>
                </a:lnTo>
                <a:lnTo>
                  <a:pt x="16613260" y="1776032"/>
                </a:lnTo>
                <a:close/>
                <a:moveTo>
                  <a:pt x="16613272" y="1775999"/>
                </a:moveTo>
                <a:lnTo>
                  <a:pt x="16613272" y="1776002"/>
                </a:lnTo>
                <a:lnTo>
                  <a:pt x="16613272" y="1776002"/>
                </a:lnTo>
                <a:close/>
                <a:moveTo>
                  <a:pt x="16613276" y="1775994"/>
                </a:moveTo>
                <a:lnTo>
                  <a:pt x="16613276" y="1775994"/>
                </a:lnTo>
                <a:lnTo>
                  <a:pt x="16613276" y="1775996"/>
                </a:lnTo>
                <a:close/>
                <a:moveTo>
                  <a:pt x="16613376" y="1775717"/>
                </a:moveTo>
                <a:lnTo>
                  <a:pt x="16613376" y="1775718"/>
                </a:lnTo>
                <a:lnTo>
                  <a:pt x="16613376" y="1775720"/>
                </a:lnTo>
                <a:close/>
                <a:moveTo>
                  <a:pt x="16613384" y="1775695"/>
                </a:moveTo>
                <a:lnTo>
                  <a:pt x="16613372" y="1775728"/>
                </a:lnTo>
                <a:lnTo>
                  <a:pt x="16613372" y="1775728"/>
                </a:lnTo>
                <a:lnTo>
                  <a:pt x="16613372" y="1775730"/>
                </a:lnTo>
                <a:lnTo>
                  <a:pt x="16613210" y="1776170"/>
                </a:lnTo>
                <a:lnTo>
                  <a:pt x="16613194" y="1776213"/>
                </a:lnTo>
                <a:lnTo>
                  <a:pt x="16613136" y="1776367"/>
                </a:lnTo>
                <a:lnTo>
                  <a:pt x="16613128" y="1776390"/>
                </a:lnTo>
                <a:lnTo>
                  <a:pt x="16613132" y="1776379"/>
                </a:lnTo>
                <a:lnTo>
                  <a:pt x="16613128" y="1776391"/>
                </a:lnTo>
                <a:lnTo>
                  <a:pt x="16613128" y="1776394"/>
                </a:lnTo>
                <a:lnTo>
                  <a:pt x="16613128" y="1776396"/>
                </a:lnTo>
                <a:lnTo>
                  <a:pt x="16613124" y="1776402"/>
                </a:lnTo>
                <a:lnTo>
                  <a:pt x="16613124" y="1776404"/>
                </a:lnTo>
                <a:lnTo>
                  <a:pt x="16613124" y="1776408"/>
                </a:lnTo>
                <a:lnTo>
                  <a:pt x="16613124" y="1776408"/>
                </a:lnTo>
                <a:lnTo>
                  <a:pt x="16613124" y="1776406"/>
                </a:lnTo>
                <a:lnTo>
                  <a:pt x="16613120" y="1776415"/>
                </a:lnTo>
                <a:lnTo>
                  <a:pt x="16613116" y="1776423"/>
                </a:lnTo>
                <a:lnTo>
                  <a:pt x="16613108" y="1776443"/>
                </a:lnTo>
                <a:lnTo>
                  <a:pt x="16613102" y="1776462"/>
                </a:lnTo>
                <a:lnTo>
                  <a:pt x="16613096" y="1776479"/>
                </a:lnTo>
                <a:lnTo>
                  <a:pt x="16613088" y="1776505"/>
                </a:lnTo>
                <a:lnTo>
                  <a:pt x="16613092" y="1776491"/>
                </a:lnTo>
                <a:lnTo>
                  <a:pt x="16613088" y="1776506"/>
                </a:lnTo>
                <a:lnTo>
                  <a:pt x="16613086" y="1776507"/>
                </a:lnTo>
                <a:lnTo>
                  <a:pt x="16613068" y="1776557"/>
                </a:lnTo>
                <a:lnTo>
                  <a:pt x="16613084" y="1776516"/>
                </a:lnTo>
                <a:lnTo>
                  <a:pt x="16613064" y="1776565"/>
                </a:lnTo>
                <a:lnTo>
                  <a:pt x="16612968" y="1776826"/>
                </a:lnTo>
                <a:lnTo>
                  <a:pt x="16613038" y="1776639"/>
                </a:lnTo>
                <a:lnTo>
                  <a:pt x="16612976" y="1776809"/>
                </a:lnTo>
                <a:lnTo>
                  <a:pt x="16612966" y="1776834"/>
                </a:lnTo>
                <a:lnTo>
                  <a:pt x="16612958" y="1776856"/>
                </a:lnTo>
                <a:lnTo>
                  <a:pt x="16612962" y="1776844"/>
                </a:lnTo>
                <a:lnTo>
                  <a:pt x="16612950" y="1776876"/>
                </a:lnTo>
                <a:lnTo>
                  <a:pt x="16612946" y="1776888"/>
                </a:lnTo>
                <a:lnTo>
                  <a:pt x="16612948" y="1776880"/>
                </a:lnTo>
                <a:lnTo>
                  <a:pt x="16612944" y="1776891"/>
                </a:lnTo>
                <a:lnTo>
                  <a:pt x="16612938" y="1776910"/>
                </a:lnTo>
                <a:lnTo>
                  <a:pt x="16612932" y="1776925"/>
                </a:lnTo>
                <a:lnTo>
                  <a:pt x="16612932" y="1776923"/>
                </a:lnTo>
                <a:lnTo>
                  <a:pt x="16612932" y="1776928"/>
                </a:lnTo>
                <a:lnTo>
                  <a:pt x="16612924" y="1776952"/>
                </a:lnTo>
                <a:lnTo>
                  <a:pt x="16612928" y="1776938"/>
                </a:lnTo>
                <a:lnTo>
                  <a:pt x="16612924" y="1776953"/>
                </a:lnTo>
                <a:lnTo>
                  <a:pt x="16612922" y="1776954"/>
                </a:lnTo>
                <a:lnTo>
                  <a:pt x="16612920" y="1776956"/>
                </a:lnTo>
                <a:lnTo>
                  <a:pt x="16612918" y="1776964"/>
                </a:lnTo>
                <a:lnTo>
                  <a:pt x="16612920" y="1776963"/>
                </a:lnTo>
                <a:lnTo>
                  <a:pt x="16612918" y="1776965"/>
                </a:lnTo>
                <a:lnTo>
                  <a:pt x="16612916" y="1776967"/>
                </a:lnTo>
                <a:lnTo>
                  <a:pt x="16612918" y="1776966"/>
                </a:lnTo>
                <a:lnTo>
                  <a:pt x="16612916" y="1776968"/>
                </a:lnTo>
                <a:lnTo>
                  <a:pt x="16612916" y="1776971"/>
                </a:lnTo>
                <a:lnTo>
                  <a:pt x="16612916" y="1776972"/>
                </a:lnTo>
                <a:lnTo>
                  <a:pt x="16612916" y="1776973"/>
                </a:lnTo>
                <a:lnTo>
                  <a:pt x="16612916" y="1776969"/>
                </a:lnTo>
                <a:lnTo>
                  <a:pt x="16612918" y="1776966"/>
                </a:lnTo>
                <a:lnTo>
                  <a:pt x="16612920" y="1776962"/>
                </a:lnTo>
                <a:lnTo>
                  <a:pt x="16612920" y="1776958"/>
                </a:lnTo>
                <a:lnTo>
                  <a:pt x="16612920" y="1776957"/>
                </a:lnTo>
                <a:lnTo>
                  <a:pt x="16612920" y="1776956"/>
                </a:lnTo>
                <a:lnTo>
                  <a:pt x="16612922" y="1776956"/>
                </a:lnTo>
                <a:lnTo>
                  <a:pt x="16612922" y="1776955"/>
                </a:lnTo>
                <a:lnTo>
                  <a:pt x="16612924" y="1776953"/>
                </a:lnTo>
                <a:lnTo>
                  <a:pt x="16612976" y="1776809"/>
                </a:lnTo>
                <a:lnTo>
                  <a:pt x="16613124" y="1776408"/>
                </a:lnTo>
                <a:lnTo>
                  <a:pt x="16613124" y="1776408"/>
                </a:lnTo>
                <a:lnTo>
                  <a:pt x="16613124" y="1776408"/>
                </a:lnTo>
                <a:lnTo>
                  <a:pt x="16613128" y="1776394"/>
                </a:lnTo>
                <a:lnTo>
                  <a:pt x="16613128" y="1776395"/>
                </a:lnTo>
                <a:lnTo>
                  <a:pt x="16613128" y="1776394"/>
                </a:lnTo>
                <a:lnTo>
                  <a:pt x="16613128" y="1776393"/>
                </a:lnTo>
                <a:lnTo>
                  <a:pt x="16613216" y="1776156"/>
                </a:lnTo>
                <a:lnTo>
                  <a:pt x="16613218" y="1776152"/>
                </a:lnTo>
                <a:lnTo>
                  <a:pt x="16613236" y="1776097"/>
                </a:lnTo>
                <a:lnTo>
                  <a:pt x="16613244" y="1776081"/>
                </a:lnTo>
                <a:lnTo>
                  <a:pt x="16613248" y="1776071"/>
                </a:lnTo>
                <a:lnTo>
                  <a:pt x="16613244" y="1776078"/>
                </a:lnTo>
                <a:lnTo>
                  <a:pt x="16613248" y="1776070"/>
                </a:lnTo>
                <a:lnTo>
                  <a:pt x="16613248" y="1776068"/>
                </a:lnTo>
                <a:lnTo>
                  <a:pt x="16613248" y="1776067"/>
                </a:lnTo>
                <a:lnTo>
                  <a:pt x="16613248" y="1776068"/>
                </a:lnTo>
                <a:lnTo>
                  <a:pt x="16613250" y="1776063"/>
                </a:lnTo>
                <a:lnTo>
                  <a:pt x="16613256" y="1776043"/>
                </a:lnTo>
                <a:lnTo>
                  <a:pt x="16613252" y="1776059"/>
                </a:lnTo>
                <a:lnTo>
                  <a:pt x="16613258" y="1776041"/>
                </a:lnTo>
                <a:lnTo>
                  <a:pt x="16613264" y="1776024"/>
                </a:lnTo>
                <a:lnTo>
                  <a:pt x="16613272" y="1776003"/>
                </a:lnTo>
                <a:lnTo>
                  <a:pt x="16613272" y="1776003"/>
                </a:lnTo>
                <a:lnTo>
                  <a:pt x="16613272" y="1776002"/>
                </a:lnTo>
                <a:lnTo>
                  <a:pt x="16613274" y="1775998"/>
                </a:lnTo>
                <a:lnTo>
                  <a:pt x="16613276" y="1775996"/>
                </a:lnTo>
                <a:lnTo>
                  <a:pt x="16613276" y="1775997"/>
                </a:lnTo>
                <a:lnTo>
                  <a:pt x="16613276" y="1775994"/>
                </a:lnTo>
                <a:lnTo>
                  <a:pt x="16613276" y="1775992"/>
                </a:lnTo>
                <a:lnTo>
                  <a:pt x="16613276" y="1775994"/>
                </a:lnTo>
                <a:lnTo>
                  <a:pt x="16613278" y="1775987"/>
                </a:lnTo>
                <a:lnTo>
                  <a:pt x="16613280" y="1775985"/>
                </a:lnTo>
                <a:lnTo>
                  <a:pt x="16613280" y="1775979"/>
                </a:lnTo>
                <a:lnTo>
                  <a:pt x="16613284" y="1775971"/>
                </a:lnTo>
                <a:lnTo>
                  <a:pt x="16613284" y="1775972"/>
                </a:lnTo>
                <a:lnTo>
                  <a:pt x="16613322" y="1775867"/>
                </a:lnTo>
                <a:lnTo>
                  <a:pt x="16613334" y="1775835"/>
                </a:lnTo>
                <a:lnTo>
                  <a:pt x="16613334" y="1775835"/>
                </a:lnTo>
                <a:lnTo>
                  <a:pt x="16613336" y="1775832"/>
                </a:lnTo>
                <a:lnTo>
                  <a:pt x="16613340" y="1775821"/>
                </a:lnTo>
                <a:lnTo>
                  <a:pt x="16613336" y="1775828"/>
                </a:lnTo>
                <a:lnTo>
                  <a:pt x="16613340" y="1775820"/>
                </a:lnTo>
                <a:lnTo>
                  <a:pt x="16613344" y="1775808"/>
                </a:lnTo>
                <a:lnTo>
                  <a:pt x="16613372" y="1775730"/>
                </a:lnTo>
                <a:lnTo>
                  <a:pt x="16613372" y="1775728"/>
                </a:lnTo>
                <a:lnTo>
                  <a:pt x="16613376" y="1775718"/>
                </a:lnTo>
                <a:lnTo>
                  <a:pt x="16613376" y="1775716"/>
                </a:lnTo>
                <a:lnTo>
                  <a:pt x="16613376" y="1775717"/>
                </a:lnTo>
                <a:lnTo>
                  <a:pt x="16613380" y="1775710"/>
                </a:lnTo>
                <a:lnTo>
                  <a:pt x="16613380" y="1775706"/>
                </a:lnTo>
                <a:lnTo>
                  <a:pt x="16613382" y="1775704"/>
                </a:lnTo>
                <a:lnTo>
                  <a:pt x="16613382" y="1775703"/>
                </a:lnTo>
                <a:lnTo>
                  <a:pt x="16613384" y="1775699"/>
                </a:lnTo>
                <a:close/>
                <a:moveTo>
                  <a:pt x="16613388" y="1775687"/>
                </a:moveTo>
                <a:lnTo>
                  <a:pt x="16613386" y="1775690"/>
                </a:lnTo>
                <a:lnTo>
                  <a:pt x="16613384" y="1775692"/>
                </a:lnTo>
                <a:lnTo>
                  <a:pt x="16613386" y="1775692"/>
                </a:lnTo>
                <a:lnTo>
                  <a:pt x="16613386" y="1775691"/>
                </a:lnTo>
                <a:lnTo>
                  <a:pt x="16613386" y="1775690"/>
                </a:lnTo>
                <a:lnTo>
                  <a:pt x="16613388" y="1775689"/>
                </a:lnTo>
                <a:lnTo>
                  <a:pt x="16613388" y="1775688"/>
                </a:lnTo>
                <a:close/>
                <a:moveTo>
                  <a:pt x="16613396" y="1775664"/>
                </a:moveTo>
                <a:lnTo>
                  <a:pt x="16613394" y="1775669"/>
                </a:lnTo>
                <a:lnTo>
                  <a:pt x="16613396" y="1775666"/>
                </a:lnTo>
                <a:close/>
                <a:moveTo>
                  <a:pt x="16613404" y="1775643"/>
                </a:moveTo>
                <a:lnTo>
                  <a:pt x="16613402" y="1775650"/>
                </a:lnTo>
                <a:lnTo>
                  <a:pt x="16613400" y="1775652"/>
                </a:lnTo>
                <a:close/>
                <a:moveTo>
                  <a:pt x="16613408" y="1775630"/>
                </a:moveTo>
                <a:lnTo>
                  <a:pt x="16613408" y="1775636"/>
                </a:lnTo>
                <a:lnTo>
                  <a:pt x="16613404" y="1775643"/>
                </a:lnTo>
                <a:lnTo>
                  <a:pt x="16613408" y="1775630"/>
                </a:lnTo>
                <a:close/>
                <a:moveTo>
                  <a:pt x="16613408" y="1775629"/>
                </a:moveTo>
                <a:lnTo>
                  <a:pt x="16613408" y="1775630"/>
                </a:lnTo>
                <a:lnTo>
                  <a:pt x="16613408" y="1775630"/>
                </a:lnTo>
                <a:close/>
                <a:moveTo>
                  <a:pt x="16613414" y="1775616"/>
                </a:moveTo>
                <a:lnTo>
                  <a:pt x="16613412" y="1775623"/>
                </a:lnTo>
                <a:lnTo>
                  <a:pt x="16613408" y="1775629"/>
                </a:lnTo>
                <a:lnTo>
                  <a:pt x="16613410" y="1775628"/>
                </a:lnTo>
                <a:close/>
                <a:moveTo>
                  <a:pt x="16613416" y="1775608"/>
                </a:moveTo>
                <a:lnTo>
                  <a:pt x="16613416" y="1775608"/>
                </a:lnTo>
                <a:lnTo>
                  <a:pt x="16613414" y="1775616"/>
                </a:lnTo>
                <a:lnTo>
                  <a:pt x="16613414" y="1775615"/>
                </a:lnTo>
                <a:close/>
                <a:moveTo>
                  <a:pt x="16613418" y="1775604"/>
                </a:moveTo>
                <a:lnTo>
                  <a:pt x="16613416" y="1775608"/>
                </a:lnTo>
                <a:lnTo>
                  <a:pt x="16613416" y="1775607"/>
                </a:lnTo>
                <a:close/>
                <a:moveTo>
                  <a:pt x="16613428" y="1775578"/>
                </a:moveTo>
                <a:lnTo>
                  <a:pt x="16613428" y="1775579"/>
                </a:lnTo>
                <a:lnTo>
                  <a:pt x="16613428" y="1775582"/>
                </a:lnTo>
                <a:close/>
                <a:moveTo>
                  <a:pt x="16613428" y="1775575"/>
                </a:moveTo>
                <a:lnTo>
                  <a:pt x="16613428" y="1775576"/>
                </a:lnTo>
                <a:lnTo>
                  <a:pt x="16613428" y="1775578"/>
                </a:lnTo>
                <a:close/>
                <a:moveTo>
                  <a:pt x="16613432" y="1775568"/>
                </a:moveTo>
                <a:lnTo>
                  <a:pt x="16613432" y="1775571"/>
                </a:lnTo>
                <a:lnTo>
                  <a:pt x="16613428" y="1775575"/>
                </a:lnTo>
                <a:close/>
                <a:moveTo>
                  <a:pt x="16613438" y="1775552"/>
                </a:moveTo>
                <a:lnTo>
                  <a:pt x="16613432" y="1775567"/>
                </a:lnTo>
                <a:lnTo>
                  <a:pt x="16613432" y="1775568"/>
                </a:lnTo>
                <a:close/>
                <a:moveTo>
                  <a:pt x="16613444" y="1775538"/>
                </a:moveTo>
                <a:lnTo>
                  <a:pt x="16613440" y="1775546"/>
                </a:lnTo>
                <a:lnTo>
                  <a:pt x="16613438" y="1775552"/>
                </a:lnTo>
                <a:close/>
                <a:moveTo>
                  <a:pt x="16613824" y="1774498"/>
                </a:moveTo>
                <a:lnTo>
                  <a:pt x="16613812" y="1774531"/>
                </a:lnTo>
                <a:lnTo>
                  <a:pt x="16613814" y="1774524"/>
                </a:lnTo>
                <a:close/>
                <a:moveTo>
                  <a:pt x="16613866" y="1774383"/>
                </a:moveTo>
                <a:lnTo>
                  <a:pt x="16613824" y="1774498"/>
                </a:lnTo>
                <a:lnTo>
                  <a:pt x="16613838" y="1774458"/>
                </a:lnTo>
                <a:close/>
                <a:moveTo>
                  <a:pt x="16613880" y="1774348"/>
                </a:moveTo>
                <a:lnTo>
                  <a:pt x="16613866" y="1774383"/>
                </a:lnTo>
                <a:lnTo>
                  <a:pt x="16613866" y="1774382"/>
                </a:lnTo>
                <a:close/>
                <a:moveTo>
                  <a:pt x="16613908" y="1774268"/>
                </a:moveTo>
                <a:lnTo>
                  <a:pt x="16613880" y="1774348"/>
                </a:lnTo>
                <a:lnTo>
                  <a:pt x="16613884" y="1774330"/>
                </a:lnTo>
                <a:close/>
                <a:moveTo>
                  <a:pt x="16613924" y="1774230"/>
                </a:moveTo>
                <a:lnTo>
                  <a:pt x="16613908" y="1774268"/>
                </a:lnTo>
                <a:lnTo>
                  <a:pt x="16613918" y="1774241"/>
                </a:lnTo>
                <a:close/>
                <a:moveTo>
                  <a:pt x="16613932" y="1774202"/>
                </a:moveTo>
                <a:lnTo>
                  <a:pt x="16613932" y="1774206"/>
                </a:lnTo>
                <a:lnTo>
                  <a:pt x="16613932" y="1774203"/>
                </a:lnTo>
                <a:close/>
                <a:moveTo>
                  <a:pt x="16613936" y="1774190"/>
                </a:moveTo>
                <a:lnTo>
                  <a:pt x="16613932" y="1774202"/>
                </a:lnTo>
                <a:lnTo>
                  <a:pt x="16613936" y="1774193"/>
                </a:lnTo>
                <a:close/>
                <a:moveTo>
                  <a:pt x="16613938" y="1774187"/>
                </a:moveTo>
                <a:lnTo>
                  <a:pt x="16613936" y="1774190"/>
                </a:lnTo>
                <a:lnTo>
                  <a:pt x="16613936" y="1774188"/>
                </a:lnTo>
                <a:close/>
                <a:moveTo>
                  <a:pt x="16613942" y="1774176"/>
                </a:moveTo>
                <a:lnTo>
                  <a:pt x="16613940" y="1774179"/>
                </a:lnTo>
                <a:lnTo>
                  <a:pt x="16613940" y="1774178"/>
                </a:lnTo>
                <a:close/>
                <a:moveTo>
                  <a:pt x="16613968" y="1774106"/>
                </a:moveTo>
                <a:lnTo>
                  <a:pt x="16613958" y="1774132"/>
                </a:lnTo>
                <a:lnTo>
                  <a:pt x="16613964" y="1774119"/>
                </a:lnTo>
                <a:close/>
                <a:moveTo>
                  <a:pt x="16613974" y="1774091"/>
                </a:moveTo>
                <a:lnTo>
                  <a:pt x="16613968" y="1774106"/>
                </a:lnTo>
                <a:lnTo>
                  <a:pt x="16613972" y="1774097"/>
                </a:lnTo>
                <a:close/>
                <a:moveTo>
                  <a:pt x="16613980" y="1774076"/>
                </a:moveTo>
                <a:lnTo>
                  <a:pt x="16613974" y="1774091"/>
                </a:lnTo>
                <a:lnTo>
                  <a:pt x="16613976" y="1774086"/>
                </a:lnTo>
                <a:close/>
                <a:moveTo>
                  <a:pt x="16613990" y="1774047"/>
                </a:moveTo>
                <a:lnTo>
                  <a:pt x="16613980" y="1774076"/>
                </a:lnTo>
                <a:lnTo>
                  <a:pt x="16613980" y="1774075"/>
                </a:lnTo>
                <a:close/>
                <a:moveTo>
                  <a:pt x="16613994" y="1774035"/>
                </a:moveTo>
                <a:lnTo>
                  <a:pt x="16613990" y="1774047"/>
                </a:lnTo>
                <a:lnTo>
                  <a:pt x="16613992" y="1774036"/>
                </a:lnTo>
                <a:close/>
                <a:moveTo>
                  <a:pt x="16613996" y="1774032"/>
                </a:moveTo>
                <a:lnTo>
                  <a:pt x="16613994" y="1774035"/>
                </a:lnTo>
                <a:lnTo>
                  <a:pt x="16613994" y="1774034"/>
                </a:lnTo>
                <a:close/>
                <a:moveTo>
                  <a:pt x="16614000" y="1774021"/>
                </a:moveTo>
                <a:lnTo>
                  <a:pt x="16613996" y="1774027"/>
                </a:lnTo>
                <a:lnTo>
                  <a:pt x="16613996" y="1774026"/>
                </a:lnTo>
                <a:close/>
                <a:moveTo>
                  <a:pt x="16614000" y="1774014"/>
                </a:moveTo>
                <a:lnTo>
                  <a:pt x="16614000" y="1774021"/>
                </a:lnTo>
                <a:lnTo>
                  <a:pt x="16614000" y="1774020"/>
                </a:lnTo>
                <a:close/>
                <a:moveTo>
                  <a:pt x="16614004" y="1774008"/>
                </a:moveTo>
                <a:lnTo>
                  <a:pt x="16614000" y="1774014"/>
                </a:lnTo>
                <a:lnTo>
                  <a:pt x="16614002" y="1774011"/>
                </a:lnTo>
                <a:close/>
                <a:moveTo>
                  <a:pt x="16614006" y="1774000"/>
                </a:moveTo>
                <a:lnTo>
                  <a:pt x="16614004" y="1774008"/>
                </a:lnTo>
                <a:lnTo>
                  <a:pt x="16614004" y="1774008"/>
                </a:lnTo>
                <a:close/>
                <a:moveTo>
                  <a:pt x="16614008" y="1773999"/>
                </a:moveTo>
                <a:lnTo>
                  <a:pt x="16614006" y="1774000"/>
                </a:lnTo>
                <a:lnTo>
                  <a:pt x="16614006" y="1773999"/>
                </a:lnTo>
                <a:close/>
                <a:moveTo>
                  <a:pt x="16614008" y="1773993"/>
                </a:moveTo>
                <a:lnTo>
                  <a:pt x="16614008" y="1773999"/>
                </a:lnTo>
                <a:lnTo>
                  <a:pt x="16614008" y="1773995"/>
                </a:lnTo>
                <a:close/>
                <a:moveTo>
                  <a:pt x="16614012" y="1773988"/>
                </a:moveTo>
                <a:lnTo>
                  <a:pt x="16614008" y="1773993"/>
                </a:lnTo>
                <a:lnTo>
                  <a:pt x="16614008" y="1773992"/>
                </a:lnTo>
                <a:close/>
                <a:moveTo>
                  <a:pt x="16614020" y="1773964"/>
                </a:moveTo>
                <a:lnTo>
                  <a:pt x="16614020" y="1773967"/>
                </a:lnTo>
                <a:lnTo>
                  <a:pt x="16614020" y="1773966"/>
                </a:lnTo>
                <a:close/>
                <a:moveTo>
                  <a:pt x="16614024" y="1773959"/>
                </a:moveTo>
                <a:lnTo>
                  <a:pt x="16614022" y="1773961"/>
                </a:lnTo>
                <a:lnTo>
                  <a:pt x="16614022" y="1773961"/>
                </a:lnTo>
                <a:close/>
                <a:moveTo>
                  <a:pt x="16614024" y="1773957"/>
                </a:moveTo>
                <a:lnTo>
                  <a:pt x="16614024" y="1773958"/>
                </a:lnTo>
                <a:lnTo>
                  <a:pt x="16614024" y="1773959"/>
                </a:lnTo>
                <a:close/>
                <a:moveTo>
                  <a:pt x="16614030" y="1773941"/>
                </a:moveTo>
                <a:lnTo>
                  <a:pt x="16614024" y="1773953"/>
                </a:lnTo>
                <a:lnTo>
                  <a:pt x="16614024" y="1773957"/>
                </a:lnTo>
                <a:lnTo>
                  <a:pt x="16614024" y="1773952"/>
                </a:lnTo>
                <a:close/>
                <a:moveTo>
                  <a:pt x="16614036" y="1773923"/>
                </a:moveTo>
                <a:lnTo>
                  <a:pt x="16614034" y="1773929"/>
                </a:lnTo>
                <a:lnTo>
                  <a:pt x="16614030" y="1773941"/>
                </a:lnTo>
                <a:close/>
                <a:moveTo>
                  <a:pt x="16614036" y="1773920"/>
                </a:moveTo>
                <a:lnTo>
                  <a:pt x="16614036" y="1773923"/>
                </a:lnTo>
                <a:lnTo>
                  <a:pt x="16614036" y="1773923"/>
                </a:lnTo>
                <a:close/>
                <a:moveTo>
                  <a:pt x="16614040" y="1773910"/>
                </a:moveTo>
                <a:lnTo>
                  <a:pt x="16614040" y="1773911"/>
                </a:lnTo>
                <a:lnTo>
                  <a:pt x="16614040" y="1773914"/>
                </a:lnTo>
                <a:close/>
                <a:moveTo>
                  <a:pt x="16614042" y="1773907"/>
                </a:moveTo>
                <a:lnTo>
                  <a:pt x="16614042" y="1773908"/>
                </a:lnTo>
                <a:lnTo>
                  <a:pt x="16614040" y="1773910"/>
                </a:lnTo>
                <a:close/>
                <a:moveTo>
                  <a:pt x="16614044" y="1773905"/>
                </a:moveTo>
                <a:lnTo>
                  <a:pt x="16614044" y="1773905"/>
                </a:lnTo>
                <a:lnTo>
                  <a:pt x="16614042" y="1773907"/>
                </a:lnTo>
                <a:close/>
                <a:moveTo>
                  <a:pt x="16614072" y="1773826"/>
                </a:moveTo>
                <a:lnTo>
                  <a:pt x="16614044" y="1773898"/>
                </a:lnTo>
                <a:lnTo>
                  <a:pt x="16614064" y="1773844"/>
                </a:lnTo>
                <a:close/>
                <a:moveTo>
                  <a:pt x="16614072" y="1773824"/>
                </a:moveTo>
                <a:lnTo>
                  <a:pt x="16614072" y="1773826"/>
                </a:lnTo>
                <a:lnTo>
                  <a:pt x="16614072" y="1773825"/>
                </a:lnTo>
                <a:close/>
                <a:moveTo>
                  <a:pt x="16614076" y="1773809"/>
                </a:moveTo>
                <a:lnTo>
                  <a:pt x="16614076" y="1773812"/>
                </a:lnTo>
                <a:lnTo>
                  <a:pt x="16614076" y="1773811"/>
                </a:lnTo>
                <a:close/>
                <a:moveTo>
                  <a:pt x="16614080" y="1773799"/>
                </a:moveTo>
                <a:lnTo>
                  <a:pt x="16614076" y="1773809"/>
                </a:lnTo>
                <a:lnTo>
                  <a:pt x="16614080" y="1773803"/>
                </a:lnTo>
                <a:close/>
                <a:moveTo>
                  <a:pt x="16614120" y="1773694"/>
                </a:moveTo>
                <a:lnTo>
                  <a:pt x="16614080" y="1773799"/>
                </a:lnTo>
                <a:lnTo>
                  <a:pt x="16614108" y="1773721"/>
                </a:lnTo>
                <a:close/>
                <a:moveTo>
                  <a:pt x="16614128" y="1773669"/>
                </a:moveTo>
                <a:lnTo>
                  <a:pt x="16614126" y="1773677"/>
                </a:lnTo>
                <a:lnTo>
                  <a:pt x="16614126" y="1773676"/>
                </a:lnTo>
                <a:close/>
                <a:moveTo>
                  <a:pt x="16614132" y="1773663"/>
                </a:moveTo>
                <a:lnTo>
                  <a:pt x="16614128" y="1773669"/>
                </a:lnTo>
                <a:lnTo>
                  <a:pt x="16614130" y="1773664"/>
                </a:lnTo>
                <a:close/>
                <a:moveTo>
                  <a:pt x="16614132" y="1773661"/>
                </a:moveTo>
                <a:lnTo>
                  <a:pt x="16614132" y="1773663"/>
                </a:lnTo>
                <a:lnTo>
                  <a:pt x="16614132" y="1773663"/>
                </a:lnTo>
                <a:close/>
                <a:moveTo>
                  <a:pt x="16614144" y="1773630"/>
                </a:moveTo>
                <a:lnTo>
                  <a:pt x="16614142" y="1773635"/>
                </a:lnTo>
                <a:lnTo>
                  <a:pt x="16614136" y="1773646"/>
                </a:lnTo>
                <a:close/>
                <a:moveTo>
                  <a:pt x="16614144" y="1773625"/>
                </a:moveTo>
                <a:lnTo>
                  <a:pt x="16614144" y="1773630"/>
                </a:lnTo>
                <a:lnTo>
                  <a:pt x="16614144" y="1773629"/>
                </a:lnTo>
                <a:close/>
                <a:moveTo>
                  <a:pt x="16614148" y="1773618"/>
                </a:moveTo>
                <a:lnTo>
                  <a:pt x="16614144" y="1773625"/>
                </a:lnTo>
                <a:lnTo>
                  <a:pt x="16614144" y="1773625"/>
                </a:lnTo>
                <a:close/>
                <a:moveTo>
                  <a:pt x="16614156" y="1773591"/>
                </a:moveTo>
                <a:lnTo>
                  <a:pt x="16614156" y="1773598"/>
                </a:lnTo>
                <a:lnTo>
                  <a:pt x="16614150" y="1773611"/>
                </a:lnTo>
                <a:close/>
                <a:moveTo>
                  <a:pt x="16614160" y="1773583"/>
                </a:moveTo>
                <a:lnTo>
                  <a:pt x="16614158" y="1773589"/>
                </a:lnTo>
                <a:lnTo>
                  <a:pt x="16614158" y="1773588"/>
                </a:lnTo>
                <a:close/>
                <a:moveTo>
                  <a:pt x="16614162" y="1773579"/>
                </a:moveTo>
                <a:lnTo>
                  <a:pt x="16614162" y="1773579"/>
                </a:lnTo>
                <a:lnTo>
                  <a:pt x="16614160" y="1773583"/>
                </a:lnTo>
                <a:lnTo>
                  <a:pt x="16614160" y="1773582"/>
                </a:lnTo>
                <a:close/>
                <a:moveTo>
                  <a:pt x="16614166" y="1773568"/>
                </a:moveTo>
                <a:lnTo>
                  <a:pt x="16614164" y="1773570"/>
                </a:lnTo>
                <a:lnTo>
                  <a:pt x="16614164" y="1773569"/>
                </a:lnTo>
                <a:close/>
                <a:moveTo>
                  <a:pt x="16614168" y="1773564"/>
                </a:moveTo>
                <a:lnTo>
                  <a:pt x="16614166" y="1773568"/>
                </a:lnTo>
                <a:lnTo>
                  <a:pt x="16614166" y="1773566"/>
                </a:lnTo>
                <a:lnTo>
                  <a:pt x="16614164" y="1773569"/>
                </a:lnTo>
                <a:lnTo>
                  <a:pt x="16614164" y="1773572"/>
                </a:lnTo>
                <a:lnTo>
                  <a:pt x="16614164" y="1773570"/>
                </a:lnTo>
                <a:lnTo>
                  <a:pt x="16614164" y="1773571"/>
                </a:lnTo>
                <a:lnTo>
                  <a:pt x="16614164" y="1773575"/>
                </a:lnTo>
                <a:lnTo>
                  <a:pt x="16614162" y="1773579"/>
                </a:lnTo>
                <a:lnTo>
                  <a:pt x="16614162" y="1773578"/>
                </a:lnTo>
                <a:lnTo>
                  <a:pt x="16614160" y="1773582"/>
                </a:lnTo>
                <a:lnTo>
                  <a:pt x="16614158" y="1773588"/>
                </a:lnTo>
                <a:lnTo>
                  <a:pt x="16614156" y="1773591"/>
                </a:lnTo>
                <a:lnTo>
                  <a:pt x="16614148" y="1773612"/>
                </a:lnTo>
                <a:lnTo>
                  <a:pt x="16614150" y="1773611"/>
                </a:lnTo>
                <a:lnTo>
                  <a:pt x="16614148" y="1773613"/>
                </a:lnTo>
                <a:lnTo>
                  <a:pt x="16614148" y="1773616"/>
                </a:lnTo>
                <a:lnTo>
                  <a:pt x="16614144" y="1773625"/>
                </a:lnTo>
                <a:lnTo>
                  <a:pt x="16614144" y="1773629"/>
                </a:lnTo>
                <a:lnTo>
                  <a:pt x="16614136" y="1773646"/>
                </a:lnTo>
                <a:lnTo>
                  <a:pt x="16614136" y="1773649"/>
                </a:lnTo>
                <a:lnTo>
                  <a:pt x="16614134" y="1773654"/>
                </a:lnTo>
                <a:lnTo>
                  <a:pt x="16614132" y="1773661"/>
                </a:lnTo>
                <a:lnTo>
                  <a:pt x="16614132" y="1773659"/>
                </a:lnTo>
                <a:lnTo>
                  <a:pt x="16614132" y="1773663"/>
                </a:lnTo>
                <a:lnTo>
                  <a:pt x="16614130" y="1773664"/>
                </a:lnTo>
                <a:lnTo>
                  <a:pt x="16614126" y="1773676"/>
                </a:lnTo>
                <a:lnTo>
                  <a:pt x="16614124" y="1773682"/>
                </a:lnTo>
                <a:lnTo>
                  <a:pt x="16614122" y="1773686"/>
                </a:lnTo>
                <a:lnTo>
                  <a:pt x="16614120" y="1773690"/>
                </a:lnTo>
                <a:lnTo>
                  <a:pt x="16614120" y="1773692"/>
                </a:lnTo>
                <a:lnTo>
                  <a:pt x="16614108" y="1773721"/>
                </a:lnTo>
                <a:lnTo>
                  <a:pt x="16614080" y="1773803"/>
                </a:lnTo>
                <a:lnTo>
                  <a:pt x="16614076" y="1773811"/>
                </a:lnTo>
                <a:lnTo>
                  <a:pt x="16614076" y="1773814"/>
                </a:lnTo>
                <a:lnTo>
                  <a:pt x="16614074" y="1773817"/>
                </a:lnTo>
                <a:lnTo>
                  <a:pt x="16614072" y="1773824"/>
                </a:lnTo>
                <a:lnTo>
                  <a:pt x="16614072" y="1773822"/>
                </a:lnTo>
                <a:lnTo>
                  <a:pt x="16614072" y="1773825"/>
                </a:lnTo>
                <a:lnTo>
                  <a:pt x="16614064" y="1773844"/>
                </a:lnTo>
                <a:lnTo>
                  <a:pt x="16614024" y="1773952"/>
                </a:lnTo>
                <a:lnTo>
                  <a:pt x="16614022" y="1773961"/>
                </a:lnTo>
                <a:lnTo>
                  <a:pt x="16614020" y="1773962"/>
                </a:lnTo>
                <a:lnTo>
                  <a:pt x="16614020" y="1773964"/>
                </a:lnTo>
                <a:lnTo>
                  <a:pt x="16614020" y="1773963"/>
                </a:lnTo>
                <a:lnTo>
                  <a:pt x="16614020" y="1773966"/>
                </a:lnTo>
                <a:lnTo>
                  <a:pt x="16614016" y="1773971"/>
                </a:lnTo>
                <a:lnTo>
                  <a:pt x="16614020" y="1773967"/>
                </a:lnTo>
                <a:lnTo>
                  <a:pt x="16614016" y="1773971"/>
                </a:lnTo>
                <a:lnTo>
                  <a:pt x="16614016" y="1773976"/>
                </a:lnTo>
                <a:lnTo>
                  <a:pt x="16614012" y="1773988"/>
                </a:lnTo>
                <a:lnTo>
                  <a:pt x="16614012" y="1773980"/>
                </a:lnTo>
                <a:lnTo>
                  <a:pt x="16614008" y="1773992"/>
                </a:lnTo>
                <a:lnTo>
                  <a:pt x="16614008" y="1773995"/>
                </a:lnTo>
                <a:lnTo>
                  <a:pt x="16614006" y="1773999"/>
                </a:lnTo>
                <a:lnTo>
                  <a:pt x="16614004" y="1774008"/>
                </a:lnTo>
                <a:lnTo>
                  <a:pt x="16614002" y="1774011"/>
                </a:lnTo>
                <a:lnTo>
                  <a:pt x="16614000" y="1774020"/>
                </a:lnTo>
                <a:lnTo>
                  <a:pt x="16613996" y="1774026"/>
                </a:lnTo>
                <a:lnTo>
                  <a:pt x="16613996" y="1774031"/>
                </a:lnTo>
                <a:lnTo>
                  <a:pt x="16613994" y="1774034"/>
                </a:lnTo>
                <a:lnTo>
                  <a:pt x="16613992" y="1774036"/>
                </a:lnTo>
                <a:lnTo>
                  <a:pt x="16613980" y="1774075"/>
                </a:lnTo>
                <a:lnTo>
                  <a:pt x="16613976" y="1774086"/>
                </a:lnTo>
                <a:lnTo>
                  <a:pt x="16613972" y="1774097"/>
                </a:lnTo>
                <a:lnTo>
                  <a:pt x="16613964" y="1774119"/>
                </a:lnTo>
                <a:lnTo>
                  <a:pt x="16613954" y="1774142"/>
                </a:lnTo>
                <a:lnTo>
                  <a:pt x="16613958" y="1774132"/>
                </a:lnTo>
                <a:lnTo>
                  <a:pt x="16613952" y="1774148"/>
                </a:lnTo>
                <a:lnTo>
                  <a:pt x="16613950" y="1774156"/>
                </a:lnTo>
                <a:lnTo>
                  <a:pt x="16613950" y="1774155"/>
                </a:lnTo>
                <a:lnTo>
                  <a:pt x="16613948" y="1774157"/>
                </a:lnTo>
                <a:lnTo>
                  <a:pt x="16613950" y="1774156"/>
                </a:lnTo>
                <a:lnTo>
                  <a:pt x="16613948" y="1774159"/>
                </a:lnTo>
                <a:lnTo>
                  <a:pt x="16613944" y="1774169"/>
                </a:lnTo>
                <a:lnTo>
                  <a:pt x="16613944" y="1774171"/>
                </a:lnTo>
                <a:lnTo>
                  <a:pt x="16613944" y="1774170"/>
                </a:lnTo>
                <a:lnTo>
                  <a:pt x="16613944" y="1774172"/>
                </a:lnTo>
                <a:lnTo>
                  <a:pt x="16613944" y="1774175"/>
                </a:lnTo>
                <a:lnTo>
                  <a:pt x="16613942" y="1774176"/>
                </a:lnTo>
                <a:lnTo>
                  <a:pt x="16613942" y="1774176"/>
                </a:lnTo>
                <a:lnTo>
                  <a:pt x="16613940" y="1774178"/>
                </a:lnTo>
                <a:lnTo>
                  <a:pt x="16613940" y="1774180"/>
                </a:lnTo>
                <a:lnTo>
                  <a:pt x="16613940" y="1774179"/>
                </a:lnTo>
                <a:lnTo>
                  <a:pt x="16613940" y="1774181"/>
                </a:lnTo>
                <a:lnTo>
                  <a:pt x="16613940" y="1774185"/>
                </a:lnTo>
                <a:lnTo>
                  <a:pt x="16613940" y="1774184"/>
                </a:lnTo>
                <a:lnTo>
                  <a:pt x="16613938" y="1774186"/>
                </a:lnTo>
                <a:lnTo>
                  <a:pt x="16613936" y="1774188"/>
                </a:lnTo>
                <a:lnTo>
                  <a:pt x="16613936" y="1774193"/>
                </a:lnTo>
                <a:lnTo>
                  <a:pt x="16613932" y="1774203"/>
                </a:lnTo>
                <a:lnTo>
                  <a:pt x="16613932" y="1774206"/>
                </a:lnTo>
                <a:lnTo>
                  <a:pt x="16613932" y="1774206"/>
                </a:lnTo>
                <a:lnTo>
                  <a:pt x="16613928" y="1774213"/>
                </a:lnTo>
                <a:lnTo>
                  <a:pt x="16613926" y="1774221"/>
                </a:lnTo>
                <a:lnTo>
                  <a:pt x="16613924" y="1774230"/>
                </a:lnTo>
                <a:lnTo>
                  <a:pt x="16613924" y="1774225"/>
                </a:lnTo>
                <a:lnTo>
                  <a:pt x="16613918" y="1774241"/>
                </a:lnTo>
                <a:lnTo>
                  <a:pt x="16613884" y="1774330"/>
                </a:lnTo>
                <a:lnTo>
                  <a:pt x="16613866" y="1774382"/>
                </a:lnTo>
                <a:lnTo>
                  <a:pt x="16613838" y="1774458"/>
                </a:lnTo>
                <a:lnTo>
                  <a:pt x="16613814" y="1774524"/>
                </a:lnTo>
                <a:lnTo>
                  <a:pt x="16613808" y="1774539"/>
                </a:lnTo>
                <a:lnTo>
                  <a:pt x="16613460" y="1775494"/>
                </a:lnTo>
                <a:lnTo>
                  <a:pt x="16613444" y="1775538"/>
                </a:lnTo>
                <a:lnTo>
                  <a:pt x="16613456" y="1775500"/>
                </a:lnTo>
                <a:lnTo>
                  <a:pt x="16613418" y="1775604"/>
                </a:lnTo>
                <a:lnTo>
                  <a:pt x="16613416" y="1775607"/>
                </a:lnTo>
                <a:lnTo>
                  <a:pt x="16613414" y="1775615"/>
                </a:lnTo>
                <a:lnTo>
                  <a:pt x="16613410" y="1775628"/>
                </a:lnTo>
                <a:lnTo>
                  <a:pt x="16613408" y="1775630"/>
                </a:lnTo>
                <a:lnTo>
                  <a:pt x="16613408" y="1775630"/>
                </a:lnTo>
                <a:lnTo>
                  <a:pt x="16613398" y="1775659"/>
                </a:lnTo>
                <a:lnTo>
                  <a:pt x="16613396" y="1775666"/>
                </a:lnTo>
                <a:lnTo>
                  <a:pt x="16613388" y="1775682"/>
                </a:lnTo>
                <a:lnTo>
                  <a:pt x="16613394" y="1775669"/>
                </a:lnTo>
                <a:lnTo>
                  <a:pt x="16613394" y="1775669"/>
                </a:lnTo>
                <a:lnTo>
                  <a:pt x="16613396" y="1775664"/>
                </a:lnTo>
                <a:lnTo>
                  <a:pt x="16613398" y="1775659"/>
                </a:lnTo>
                <a:lnTo>
                  <a:pt x="16613400" y="1775658"/>
                </a:lnTo>
                <a:lnTo>
                  <a:pt x="16613400" y="1775658"/>
                </a:lnTo>
                <a:lnTo>
                  <a:pt x="16613400" y="1775655"/>
                </a:lnTo>
                <a:lnTo>
                  <a:pt x="16613400" y="1775652"/>
                </a:lnTo>
                <a:lnTo>
                  <a:pt x="16613400" y="1775653"/>
                </a:lnTo>
                <a:lnTo>
                  <a:pt x="16613402" y="1775650"/>
                </a:lnTo>
                <a:lnTo>
                  <a:pt x="16613408" y="1775636"/>
                </a:lnTo>
                <a:lnTo>
                  <a:pt x="16613412" y="1775623"/>
                </a:lnTo>
                <a:lnTo>
                  <a:pt x="16613416" y="1775608"/>
                </a:lnTo>
                <a:lnTo>
                  <a:pt x="16613424" y="1775591"/>
                </a:lnTo>
                <a:lnTo>
                  <a:pt x="16613418" y="1775604"/>
                </a:lnTo>
                <a:lnTo>
                  <a:pt x="16613418" y="1775604"/>
                </a:lnTo>
                <a:lnTo>
                  <a:pt x="16613424" y="1775587"/>
                </a:lnTo>
                <a:lnTo>
                  <a:pt x="16613428" y="1775582"/>
                </a:lnTo>
                <a:lnTo>
                  <a:pt x="16613428" y="1775583"/>
                </a:lnTo>
                <a:lnTo>
                  <a:pt x="16613428" y="1775579"/>
                </a:lnTo>
                <a:lnTo>
                  <a:pt x="16613428" y="1775576"/>
                </a:lnTo>
                <a:lnTo>
                  <a:pt x="16613432" y="1775571"/>
                </a:lnTo>
                <a:lnTo>
                  <a:pt x="16613432" y="1775567"/>
                </a:lnTo>
                <a:lnTo>
                  <a:pt x="16613440" y="1775546"/>
                </a:lnTo>
                <a:lnTo>
                  <a:pt x="16613460" y="1775494"/>
                </a:lnTo>
                <a:lnTo>
                  <a:pt x="16614022" y="1773961"/>
                </a:lnTo>
                <a:lnTo>
                  <a:pt x="16614024" y="1773958"/>
                </a:lnTo>
                <a:lnTo>
                  <a:pt x="16614024" y="1773953"/>
                </a:lnTo>
                <a:lnTo>
                  <a:pt x="16614034" y="1773929"/>
                </a:lnTo>
                <a:lnTo>
                  <a:pt x="16614036" y="1773923"/>
                </a:lnTo>
                <a:lnTo>
                  <a:pt x="16614038" y="1773918"/>
                </a:lnTo>
                <a:lnTo>
                  <a:pt x="16614040" y="1773914"/>
                </a:lnTo>
                <a:lnTo>
                  <a:pt x="16614040" y="1773915"/>
                </a:lnTo>
                <a:lnTo>
                  <a:pt x="16614040" y="1773911"/>
                </a:lnTo>
                <a:lnTo>
                  <a:pt x="16614042" y="1773908"/>
                </a:lnTo>
                <a:lnTo>
                  <a:pt x="16614044" y="1773905"/>
                </a:lnTo>
                <a:lnTo>
                  <a:pt x="16614044" y="1773902"/>
                </a:lnTo>
                <a:lnTo>
                  <a:pt x="16614128" y="1773669"/>
                </a:lnTo>
                <a:lnTo>
                  <a:pt x="16614136" y="1773654"/>
                </a:lnTo>
                <a:lnTo>
                  <a:pt x="16614136" y="1773650"/>
                </a:lnTo>
                <a:lnTo>
                  <a:pt x="16614142" y="1773635"/>
                </a:lnTo>
                <a:lnTo>
                  <a:pt x="16614156" y="1773598"/>
                </a:lnTo>
                <a:lnTo>
                  <a:pt x="16614158" y="1773589"/>
                </a:lnTo>
                <a:lnTo>
                  <a:pt x="16614162" y="1773579"/>
                </a:lnTo>
                <a:lnTo>
                  <a:pt x="16614164" y="1773571"/>
                </a:lnTo>
                <a:close/>
                <a:moveTo>
                  <a:pt x="16614176" y="1773540"/>
                </a:moveTo>
                <a:lnTo>
                  <a:pt x="16614176" y="1773540"/>
                </a:lnTo>
                <a:lnTo>
                  <a:pt x="16614176" y="1773541"/>
                </a:lnTo>
                <a:close/>
                <a:moveTo>
                  <a:pt x="16614178" y="1773534"/>
                </a:moveTo>
                <a:lnTo>
                  <a:pt x="16614176" y="1773537"/>
                </a:lnTo>
                <a:lnTo>
                  <a:pt x="16614176" y="1773540"/>
                </a:lnTo>
                <a:lnTo>
                  <a:pt x="16614176" y="1773542"/>
                </a:lnTo>
                <a:lnTo>
                  <a:pt x="16614174" y="1773545"/>
                </a:lnTo>
                <a:lnTo>
                  <a:pt x="16614174" y="1773547"/>
                </a:lnTo>
                <a:lnTo>
                  <a:pt x="16614170" y="1773556"/>
                </a:lnTo>
                <a:lnTo>
                  <a:pt x="16614168" y="1773560"/>
                </a:lnTo>
                <a:lnTo>
                  <a:pt x="16614168" y="1773562"/>
                </a:lnTo>
                <a:lnTo>
                  <a:pt x="16614168" y="1773560"/>
                </a:lnTo>
                <a:lnTo>
                  <a:pt x="16614168" y="1773560"/>
                </a:lnTo>
                <a:lnTo>
                  <a:pt x="16614174" y="1773547"/>
                </a:lnTo>
                <a:lnTo>
                  <a:pt x="16614176" y="1773544"/>
                </a:lnTo>
                <a:lnTo>
                  <a:pt x="16614174" y="1773545"/>
                </a:lnTo>
                <a:lnTo>
                  <a:pt x="16614176" y="1773543"/>
                </a:lnTo>
                <a:lnTo>
                  <a:pt x="16614176" y="1773542"/>
                </a:lnTo>
                <a:lnTo>
                  <a:pt x="16614176" y="1773542"/>
                </a:lnTo>
                <a:lnTo>
                  <a:pt x="16614176" y="1773540"/>
                </a:lnTo>
                <a:lnTo>
                  <a:pt x="16614176" y="1773538"/>
                </a:lnTo>
                <a:lnTo>
                  <a:pt x="16614176" y="1773537"/>
                </a:lnTo>
                <a:lnTo>
                  <a:pt x="16614178" y="1773535"/>
                </a:lnTo>
                <a:close/>
                <a:moveTo>
                  <a:pt x="16614200" y="1773477"/>
                </a:moveTo>
                <a:lnTo>
                  <a:pt x="16614196" y="1773487"/>
                </a:lnTo>
                <a:lnTo>
                  <a:pt x="16614184" y="1773516"/>
                </a:lnTo>
                <a:lnTo>
                  <a:pt x="16614194" y="1773490"/>
                </a:lnTo>
                <a:close/>
                <a:moveTo>
                  <a:pt x="16614204" y="1773464"/>
                </a:moveTo>
                <a:lnTo>
                  <a:pt x="16614204" y="1773468"/>
                </a:lnTo>
                <a:lnTo>
                  <a:pt x="16614200" y="1773477"/>
                </a:lnTo>
                <a:lnTo>
                  <a:pt x="16614202" y="1773469"/>
                </a:lnTo>
                <a:close/>
                <a:moveTo>
                  <a:pt x="16614204" y="1773463"/>
                </a:moveTo>
                <a:lnTo>
                  <a:pt x="16614204" y="1773464"/>
                </a:lnTo>
                <a:lnTo>
                  <a:pt x="16614204" y="1773463"/>
                </a:lnTo>
                <a:close/>
                <a:moveTo>
                  <a:pt x="16614216" y="1773429"/>
                </a:moveTo>
                <a:lnTo>
                  <a:pt x="16614204" y="1773461"/>
                </a:lnTo>
                <a:lnTo>
                  <a:pt x="16614212" y="1773439"/>
                </a:lnTo>
                <a:close/>
                <a:moveTo>
                  <a:pt x="16614216" y="1773428"/>
                </a:moveTo>
                <a:lnTo>
                  <a:pt x="16614216" y="1773429"/>
                </a:lnTo>
                <a:lnTo>
                  <a:pt x="16614216" y="1773429"/>
                </a:lnTo>
                <a:close/>
                <a:moveTo>
                  <a:pt x="16614220" y="1773420"/>
                </a:moveTo>
                <a:lnTo>
                  <a:pt x="16614218" y="1773427"/>
                </a:lnTo>
                <a:lnTo>
                  <a:pt x="16614216" y="1773428"/>
                </a:lnTo>
                <a:lnTo>
                  <a:pt x="16614220" y="1773421"/>
                </a:lnTo>
                <a:close/>
                <a:moveTo>
                  <a:pt x="16614220" y="1773419"/>
                </a:moveTo>
                <a:lnTo>
                  <a:pt x="16614220" y="1773419"/>
                </a:lnTo>
                <a:lnTo>
                  <a:pt x="16614220" y="1773420"/>
                </a:lnTo>
                <a:close/>
                <a:moveTo>
                  <a:pt x="16614228" y="1773400"/>
                </a:moveTo>
                <a:lnTo>
                  <a:pt x="16614224" y="1773408"/>
                </a:lnTo>
                <a:lnTo>
                  <a:pt x="16614224" y="1773410"/>
                </a:lnTo>
                <a:close/>
                <a:moveTo>
                  <a:pt x="16614236" y="1773374"/>
                </a:moveTo>
                <a:lnTo>
                  <a:pt x="16614236" y="1773375"/>
                </a:lnTo>
                <a:lnTo>
                  <a:pt x="16614236" y="1773376"/>
                </a:lnTo>
                <a:close/>
                <a:moveTo>
                  <a:pt x="16614238" y="1773373"/>
                </a:moveTo>
                <a:lnTo>
                  <a:pt x="16614238" y="1773374"/>
                </a:lnTo>
                <a:lnTo>
                  <a:pt x="16614236" y="1773374"/>
                </a:lnTo>
                <a:close/>
                <a:moveTo>
                  <a:pt x="16614256" y="1773321"/>
                </a:moveTo>
                <a:lnTo>
                  <a:pt x="16614254" y="1773327"/>
                </a:lnTo>
                <a:lnTo>
                  <a:pt x="16614238" y="1773369"/>
                </a:lnTo>
                <a:lnTo>
                  <a:pt x="16614238" y="1773370"/>
                </a:lnTo>
                <a:lnTo>
                  <a:pt x="16614236" y="1773376"/>
                </a:lnTo>
                <a:lnTo>
                  <a:pt x="16614236" y="1773379"/>
                </a:lnTo>
                <a:lnTo>
                  <a:pt x="16614234" y="1773383"/>
                </a:lnTo>
                <a:lnTo>
                  <a:pt x="16614234" y="1773382"/>
                </a:lnTo>
                <a:lnTo>
                  <a:pt x="16614232" y="1773387"/>
                </a:lnTo>
                <a:lnTo>
                  <a:pt x="16614230" y="1773394"/>
                </a:lnTo>
                <a:lnTo>
                  <a:pt x="16614230" y="1773393"/>
                </a:lnTo>
                <a:lnTo>
                  <a:pt x="16614230" y="1773394"/>
                </a:lnTo>
                <a:lnTo>
                  <a:pt x="16614224" y="1773410"/>
                </a:lnTo>
                <a:lnTo>
                  <a:pt x="16614224" y="1773411"/>
                </a:lnTo>
                <a:lnTo>
                  <a:pt x="16614224" y="1773412"/>
                </a:lnTo>
                <a:lnTo>
                  <a:pt x="16614224" y="1773413"/>
                </a:lnTo>
                <a:lnTo>
                  <a:pt x="16614222" y="1773414"/>
                </a:lnTo>
                <a:lnTo>
                  <a:pt x="16614220" y="1773419"/>
                </a:lnTo>
                <a:lnTo>
                  <a:pt x="16614220" y="1773421"/>
                </a:lnTo>
                <a:lnTo>
                  <a:pt x="16614212" y="1773439"/>
                </a:lnTo>
                <a:lnTo>
                  <a:pt x="16614204" y="1773463"/>
                </a:lnTo>
                <a:lnTo>
                  <a:pt x="16614204" y="1773463"/>
                </a:lnTo>
                <a:lnTo>
                  <a:pt x="16614202" y="1773469"/>
                </a:lnTo>
                <a:lnTo>
                  <a:pt x="16614194" y="1773490"/>
                </a:lnTo>
                <a:lnTo>
                  <a:pt x="16614180" y="1773532"/>
                </a:lnTo>
                <a:lnTo>
                  <a:pt x="16614180" y="1773532"/>
                </a:lnTo>
                <a:lnTo>
                  <a:pt x="16614182" y="1773525"/>
                </a:lnTo>
                <a:lnTo>
                  <a:pt x="16614184" y="1773516"/>
                </a:lnTo>
                <a:lnTo>
                  <a:pt x="16614184" y="1773522"/>
                </a:lnTo>
                <a:lnTo>
                  <a:pt x="16614196" y="1773487"/>
                </a:lnTo>
                <a:lnTo>
                  <a:pt x="16614204" y="1773468"/>
                </a:lnTo>
                <a:lnTo>
                  <a:pt x="16614204" y="1773462"/>
                </a:lnTo>
                <a:lnTo>
                  <a:pt x="16614204" y="1773463"/>
                </a:lnTo>
                <a:lnTo>
                  <a:pt x="16614204" y="1773463"/>
                </a:lnTo>
                <a:lnTo>
                  <a:pt x="16614204" y="1773461"/>
                </a:lnTo>
                <a:lnTo>
                  <a:pt x="16614216" y="1773429"/>
                </a:lnTo>
                <a:lnTo>
                  <a:pt x="16614218" y="1773427"/>
                </a:lnTo>
                <a:lnTo>
                  <a:pt x="16614220" y="1773419"/>
                </a:lnTo>
                <a:lnTo>
                  <a:pt x="16614224" y="1773413"/>
                </a:lnTo>
                <a:lnTo>
                  <a:pt x="16614224" y="1773411"/>
                </a:lnTo>
                <a:lnTo>
                  <a:pt x="16614224" y="1773408"/>
                </a:lnTo>
                <a:lnTo>
                  <a:pt x="16614228" y="1773398"/>
                </a:lnTo>
                <a:lnTo>
                  <a:pt x="16614228" y="1773400"/>
                </a:lnTo>
                <a:lnTo>
                  <a:pt x="16614228" y="1773397"/>
                </a:lnTo>
                <a:lnTo>
                  <a:pt x="16614228" y="1773396"/>
                </a:lnTo>
                <a:lnTo>
                  <a:pt x="16614230" y="1773394"/>
                </a:lnTo>
                <a:lnTo>
                  <a:pt x="16614230" y="1773394"/>
                </a:lnTo>
                <a:lnTo>
                  <a:pt x="16614230" y="1773394"/>
                </a:lnTo>
                <a:lnTo>
                  <a:pt x="16614232" y="1773392"/>
                </a:lnTo>
                <a:lnTo>
                  <a:pt x="16614236" y="1773378"/>
                </a:lnTo>
                <a:lnTo>
                  <a:pt x="16614236" y="1773379"/>
                </a:lnTo>
                <a:lnTo>
                  <a:pt x="16614236" y="1773377"/>
                </a:lnTo>
                <a:lnTo>
                  <a:pt x="16614236" y="1773375"/>
                </a:lnTo>
                <a:lnTo>
                  <a:pt x="16614238" y="1773374"/>
                </a:lnTo>
                <a:lnTo>
                  <a:pt x="16614240" y="1773366"/>
                </a:lnTo>
                <a:lnTo>
                  <a:pt x="16614252" y="1773335"/>
                </a:lnTo>
                <a:lnTo>
                  <a:pt x="16614248" y="1773345"/>
                </a:lnTo>
                <a:lnTo>
                  <a:pt x="16614254" y="1773327"/>
                </a:lnTo>
                <a:lnTo>
                  <a:pt x="16614256" y="1773327"/>
                </a:lnTo>
                <a:lnTo>
                  <a:pt x="16614256" y="1773326"/>
                </a:lnTo>
                <a:close/>
                <a:moveTo>
                  <a:pt x="16614292" y="1773227"/>
                </a:moveTo>
                <a:lnTo>
                  <a:pt x="16614292" y="1773228"/>
                </a:lnTo>
                <a:lnTo>
                  <a:pt x="16614288" y="1773237"/>
                </a:lnTo>
                <a:close/>
                <a:moveTo>
                  <a:pt x="16614300" y="1773202"/>
                </a:moveTo>
                <a:lnTo>
                  <a:pt x="16614300" y="1773206"/>
                </a:lnTo>
                <a:lnTo>
                  <a:pt x="16614292" y="1773227"/>
                </a:lnTo>
                <a:close/>
                <a:moveTo>
                  <a:pt x="16614324" y="1773141"/>
                </a:moveTo>
                <a:lnTo>
                  <a:pt x="16614316" y="1773159"/>
                </a:lnTo>
                <a:lnTo>
                  <a:pt x="16614300" y="1773202"/>
                </a:lnTo>
                <a:close/>
                <a:moveTo>
                  <a:pt x="16614326" y="1773132"/>
                </a:moveTo>
                <a:lnTo>
                  <a:pt x="16614326" y="1773133"/>
                </a:lnTo>
                <a:lnTo>
                  <a:pt x="16614324" y="1773141"/>
                </a:lnTo>
                <a:close/>
                <a:moveTo>
                  <a:pt x="16614328" y="1773126"/>
                </a:moveTo>
                <a:lnTo>
                  <a:pt x="16614328" y="1773127"/>
                </a:lnTo>
                <a:lnTo>
                  <a:pt x="16614326" y="1773132"/>
                </a:lnTo>
                <a:lnTo>
                  <a:pt x="16614326" y="1773131"/>
                </a:lnTo>
                <a:close/>
                <a:moveTo>
                  <a:pt x="16614340" y="1773096"/>
                </a:moveTo>
                <a:lnTo>
                  <a:pt x="16614336" y="1773102"/>
                </a:lnTo>
                <a:lnTo>
                  <a:pt x="16614336" y="1773100"/>
                </a:lnTo>
                <a:close/>
                <a:moveTo>
                  <a:pt x="16614346" y="1773078"/>
                </a:moveTo>
                <a:lnTo>
                  <a:pt x="16614344" y="1773081"/>
                </a:lnTo>
                <a:lnTo>
                  <a:pt x="16614344" y="1773085"/>
                </a:lnTo>
                <a:close/>
                <a:moveTo>
                  <a:pt x="16614352" y="1773064"/>
                </a:moveTo>
                <a:lnTo>
                  <a:pt x="16614352" y="1773065"/>
                </a:lnTo>
                <a:lnTo>
                  <a:pt x="16614352" y="1773065"/>
                </a:lnTo>
                <a:close/>
                <a:moveTo>
                  <a:pt x="16614356" y="1773050"/>
                </a:moveTo>
                <a:lnTo>
                  <a:pt x="16614356" y="1773052"/>
                </a:lnTo>
                <a:lnTo>
                  <a:pt x="16614356" y="1773053"/>
                </a:lnTo>
                <a:lnTo>
                  <a:pt x="16614354" y="1773056"/>
                </a:lnTo>
                <a:lnTo>
                  <a:pt x="16614352" y="1773059"/>
                </a:lnTo>
                <a:lnTo>
                  <a:pt x="16614352" y="1773064"/>
                </a:lnTo>
                <a:lnTo>
                  <a:pt x="16614352" y="1773058"/>
                </a:lnTo>
                <a:lnTo>
                  <a:pt x="16614352" y="1773065"/>
                </a:lnTo>
                <a:lnTo>
                  <a:pt x="16614350" y="1773066"/>
                </a:lnTo>
                <a:lnTo>
                  <a:pt x="16614348" y="1773069"/>
                </a:lnTo>
                <a:lnTo>
                  <a:pt x="16614348" y="1773071"/>
                </a:lnTo>
                <a:lnTo>
                  <a:pt x="16614348" y="1773072"/>
                </a:lnTo>
                <a:lnTo>
                  <a:pt x="16614344" y="1773085"/>
                </a:lnTo>
                <a:lnTo>
                  <a:pt x="16614342" y="1773087"/>
                </a:lnTo>
                <a:lnTo>
                  <a:pt x="16614336" y="1773100"/>
                </a:lnTo>
                <a:lnTo>
                  <a:pt x="16614336" y="1773106"/>
                </a:lnTo>
                <a:lnTo>
                  <a:pt x="16614334" y="1773109"/>
                </a:lnTo>
                <a:lnTo>
                  <a:pt x="16614332" y="1773113"/>
                </a:lnTo>
                <a:lnTo>
                  <a:pt x="16614332" y="1773115"/>
                </a:lnTo>
                <a:lnTo>
                  <a:pt x="16614332" y="1773116"/>
                </a:lnTo>
                <a:lnTo>
                  <a:pt x="16614332" y="1773117"/>
                </a:lnTo>
                <a:lnTo>
                  <a:pt x="16614332" y="1773119"/>
                </a:lnTo>
                <a:lnTo>
                  <a:pt x="16614330" y="1773121"/>
                </a:lnTo>
                <a:lnTo>
                  <a:pt x="16614330" y="1773122"/>
                </a:lnTo>
                <a:lnTo>
                  <a:pt x="16614328" y="1773122"/>
                </a:lnTo>
                <a:lnTo>
                  <a:pt x="16614328" y="1773126"/>
                </a:lnTo>
                <a:lnTo>
                  <a:pt x="16614328" y="1773125"/>
                </a:lnTo>
                <a:lnTo>
                  <a:pt x="16614326" y="1773131"/>
                </a:lnTo>
                <a:lnTo>
                  <a:pt x="16614280" y="1773253"/>
                </a:lnTo>
                <a:lnTo>
                  <a:pt x="16614268" y="1773292"/>
                </a:lnTo>
                <a:lnTo>
                  <a:pt x="16614264" y="1773298"/>
                </a:lnTo>
                <a:lnTo>
                  <a:pt x="16614264" y="1773302"/>
                </a:lnTo>
                <a:lnTo>
                  <a:pt x="16614262" y="1773308"/>
                </a:lnTo>
                <a:lnTo>
                  <a:pt x="16614260" y="1773311"/>
                </a:lnTo>
                <a:lnTo>
                  <a:pt x="16614260" y="1773313"/>
                </a:lnTo>
                <a:lnTo>
                  <a:pt x="16614258" y="1773317"/>
                </a:lnTo>
                <a:lnTo>
                  <a:pt x="16614256" y="1773318"/>
                </a:lnTo>
                <a:lnTo>
                  <a:pt x="16614258" y="1773318"/>
                </a:lnTo>
                <a:lnTo>
                  <a:pt x="16614260" y="1773316"/>
                </a:lnTo>
                <a:lnTo>
                  <a:pt x="16614260" y="1773313"/>
                </a:lnTo>
                <a:lnTo>
                  <a:pt x="16614260" y="1773312"/>
                </a:lnTo>
                <a:lnTo>
                  <a:pt x="16614260" y="1773310"/>
                </a:lnTo>
                <a:lnTo>
                  <a:pt x="16614262" y="1773308"/>
                </a:lnTo>
                <a:lnTo>
                  <a:pt x="16614264" y="1773303"/>
                </a:lnTo>
                <a:lnTo>
                  <a:pt x="16614264" y="1773302"/>
                </a:lnTo>
                <a:lnTo>
                  <a:pt x="16614268" y="1773293"/>
                </a:lnTo>
                <a:lnTo>
                  <a:pt x="16614272" y="1773283"/>
                </a:lnTo>
                <a:lnTo>
                  <a:pt x="16614280" y="1773253"/>
                </a:lnTo>
                <a:lnTo>
                  <a:pt x="16614288" y="1773237"/>
                </a:lnTo>
                <a:lnTo>
                  <a:pt x="16614276" y="1773270"/>
                </a:lnTo>
                <a:lnTo>
                  <a:pt x="16614292" y="1773228"/>
                </a:lnTo>
                <a:lnTo>
                  <a:pt x="16614300" y="1773206"/>
                </a:lnTo>
                <a:lnTo>
                  <a:pt x="16614316" y="1773159"/>
                </a:lnTo>
                <a:lnTo>
                  <a:pt x="16614326" y="1773133"/>
                </a:lnTo>
                <a:lnTo>
                  <a:pt x="16614328" y="1773127"/>
                </a:lnTo>
                <a:lnTo>
                  <a:pt x="16614330" y="1773122"/>
                </a:lnTo>
                <a:lnTo>
                  <a:pt x="16614332" y="1773119"/>
                </a:lnTo>
                <a:lnTo>
                  <a:pt x="16614332" y="1773116"/>
                </a:lnTo>
                <a:lnTo>
                  <a:pt x="16614332" y="1773114"/>
                </a:lnTo>
                <a:lnTo>
                  <a:pt x="16614332" y="1773115"/>
                </a:lnTo>
                <a:lnTo>
                  <a:pt x="16614332" y="1773113"/>
                </a:lnTo>
                <a:lnTo>
                  <a:pt x="16614334" y="1773112"/>
                </a:lnTo>
                <a:lnTo>
                  <a:pt x="16614332" y="1773113"/>
                </a:lnTo>
                <a:lnTo>
                  <a:pt x="16614334" y="1773111"/>
                </a:lnTo>
                <a:lnTo>
                  <a:pt x="16614336" y="1773108"/>
                </a:lnTo>
                <a:lnTo>
                  <a:pt x="16614336" y="1773106"/>
                </a:lnTo>
                <a:lnTo>
                  <a:pt x="16614336" y="1773102"/>
                </a:lnTo>
                <a:lnTo>
                  <a:pt x="16614336" y="1773103"/>
                </a:lnTo>
                <a:lnTo>
                  <a:pt x="16614340" y="1773096"/>
                </a:lnTo>
                <a:lnTo>
                  <a:pt x="16614342" y="1773087"/>
                </a:lnTo>
                <a:lnTo>
                  <a:pt x="16614340" y="1773091"/>
                </a:lnTo>
                <a:lnTo>
                  <a:pt x="16614344" y="1773081"/>
                </a:lnTo>
                <a:lnTo>
                  <a:pt x="16614348" y="1773074"/>
                </a:lnTo>
                <a:lnTo>
                  <a:pt x="16614348" y="1773072"/>
                </a:lnTo>
                <a:lnTo>
                  <a:pt x="16614348" y="1773069"/>
                </a:lnTo>
                <a:lnTo>
                  <a:pt x="16614350" y="1773068"/>
                </a:lnTo>
                <a:lnTo>
                  <a:pt x="16614350" y="1773067"/>
                </a:lnTo>
                <a:lnTo>
                  <a:pt x="16614350" y="1773066"/>
                </a:lnTo>
                <a:lnTo>
                  <a:pt x="16614352" y="1773065"/>
                </a:lnTo>
                <a:lnTo>
                  <a:pt x="16614352" y="1773066"/>
                </a:lnTo>
                <a:lnTo>
                  <a:pt x="16614352" y="1773059"/>
                </a:lnTo>
                <a:lnTo>
                  <a:pt x="16614354" y="1773057"/>
                </a:lnTo>
                <a:lnTo>
                  <a:pt x="16614356" y="1773053"/>
                </a:lnTo>
                <a:lnTo>
                  <a:pt x="16614356" y="1773051"/>
                </a:lnTo>
                <a:close/>
                <a:moveTo>
                  <a:pt x="16614358" y="1773046"/>
                </a:moveTo>
                <a:lnTo>
                  <a:pt x="16614356" y="1773047"/>
                </a:lnTo>
                <a:lnTo>
                  <a:pt x="16614356" y="1773048"/>
                </a:lnTo>
                <a:lnTo>
                  <a:pt x="16614356" y="1773048"/>
                </a:lnTo>
                <a:close/>
                <a:moveTo>
                  <a:pt x="16614362" y="1773035"/>
                </a:moveTo>
                <a:lnTo>
                  <a:pt x="16614362" y="1773035"/>
                </a:lnTo>
                <a:lnTo>
                  <a:pt x="16614360" y="1773037"/>
                </a:lnTo>
                <a:close/>
                <a:moveTo>
                  <a:pt x="16614362" y="1773034"/>
                </a:moveTo>
                <a:lnTo>
                  <a:pt x="16614362" y="1773035"/>
                </a:lnTo>
                <a:lnTo>
                  <a:pt x="16614362" y="1773034"/>
                </a:lnTo>
                <a:close/>
                <a:moveTo>
                  <a:pt x="16614364" y="1773031"/>
                </a:moveTo>
                <a:lnTo>
                  <a:pt x="16614364" y="1773032"/>
                </a:lnTo>
                <a:lnTo>
                  <a:pt x="16614362" y="1773034"/>
                </a:lnTo>
                <a:lnTo>
                  <a:pt x="16614362" y="1773033"/>
                </a:lnTo>
                <a:close/>
                <a:moveTo>
                  <a:pt x="16614372" y="1773009"/>
                </a:moveTo>
                <a:lnTo>
                  <a:pt x="16614372" y="1773010"/>
                </a:lnTo>
                <a:lnTo>
                  <a:pt x="16614364" y="1773031"/>
                </a:lnTo>
                <a:lnTo>
                  <a:pt x="16614368" y="1773019"/>
                </a:lnTo>
                <a:close/>
                <a:moveTo>
                  <a:pt x="16614376" y="1772997"/>
                </a:moveTo>
                <a:lnTo>
                  <a:pt x="16614376" y="1772999"/>
                </a:lnTo>
                <a:lnTo>
                  <a:pt x="16614372" y="1773003"/>
                </a:lnTo>
                <a:close/>
                <a:moveTo>
                  <a:pt x="16614382" y="1772978"/>
                </a:moveTo>
                <a:lnTo>
                  <a:pt x="16614382" y="1772979"/>
                </a:lnTo>
                <a:lnTo>
                  <a:pt x="16614378" y="1772990"/>
                </a:lnTo>
                <a:close/>
                <a:moveTo>
                  <a:pt x="16614442" y="1772814"/>
                </a:moveTo>
                <a:lnTo>
                  <a:pt x="16614436" y="1772830"/>
                </a:lnTo>
                <a:lnTo>
                  <a:pt x="16614432" y="1772839"/>
                </a:lnTo>
                <a:lnTo>
                  <a:pt x="16614432" y="1772842"/>
                </a:lnTo>
                <a:lnTo>
                  <a:pt x="16614432" y="1772844"/>
                </a:lnTo>
                <a:lnTo>
                  <a:pt x="16614430" y="1772845"/>
                </a:lnTo>
                <a:lnTo>
                  <a:pt x="16614432" y="1772845"/>
                </a:lnTo>
                <a:lnTo>
                  <a:pt x="16614430" y="1772846"/>
                </a:lnTo>
                <a:lnTo>
                  <a:pt x="16614430" y="1772847"/>
                </a:lnTo>
                <a:lnTo>
                  <a:pt x="16614428" y="1772852"/>
                </a:lnTo>
                <a:lnTo>
                  <a:pt x="16614388" y="1772964"/>
                </a:lnTo>
                <a:lnTo>
                  <a:pt x="16614372" y="1773006"/>
                </a:lnTo>
                <a:lnTo>
                  <a:pt x="16614372" y="1773003"/>
                </a:lnTo>
                <a:lnTo>
                  <a:pt x="16614372" y="1773004"/>
                </a:lnTo>
                <a:lnTo>
                  <a:pt x="16614372" y="1773007"/>
                </a:lnTo>
                <a:lnTo>
                  <a:pt x="16614368" y="1773019"/>
                </a:lnTo>
                <a:lnTo>
                  <a:pt x="16614362" y="1773033"/>
                </a:lnTo>
                <a:lnTo>
                  <a:pt x="16614362" y="1773034"/>
                </a:lnTo>
                <a:lnTo>
                  <a:pt x="16614360" y="1773037"/>
                </a:lnTo>
                <a:lnTo>
                  <a:pt x="16614360" y="1773038"/>
                </a:lnTo>
                <a:lnTo>
                  <a:pt x="16614360" y="1773040"/>
                </a:lnTo>
                <a:lnTo>
                  <a:pt x="16614360" y="1773040"/>
                </a:lnTo>
                <a:lnTo>
                  <a:pt x="16614360" y="1773041"/>
                </a:lnTo>
                <a:lnTo>
                  <a:pt x="16614360" y="1773042"/>
                </a:lnTo>
                <a:lnTo>
                  <a:pt x="16614358" y="1773043"/>
                </a:lnTo>
                <a:lnTo>
                  <a:pt x="16614358" y="1773044"/>
                </a:lnTo>
                <a:lnTo>
                  <a:pt x="16614360" y="1773042"/>
                </a:lnTo>
                <a:lnTo>
                  <a:pt x="16614360" y="1773040"/>
                </a:lnTo>
                <a:lnTo>
                  <a:pt x="16614360" y="1773038"/>
                </a:lnTo>
                <a:lnTo>
                  <a:pt x="16614360" y="1773038"/>
                </a:lnTo>
                <a:lnTo>
                  <a:pt x="16614360" y="1773038"/>
                </a:lnTo>
                <a:lnTo>
                  <a:pt x="16614362" y="1773035"/>
                </a:lnTo>
                <a:lnTo>
                  <a:pt x="16614364" y="1773032"/>
                </a:lnTo>
                <a:lnTo>
                  <a:pt x="16614372" y="1773010"/>
                </a:lnTo>
                <a:lnTo>
                  <a:pt x="16614372" y="1773004"/>
                </a:lnTo>
                <a:lnTo>
                  <a:pt x="16614376" y="1772999"/>
                </a:lnTo>
                <a:lnTo>
                  <a:pt x="16614376" y="1772995"/>
                </a:lnTo>
                <a:lnTo>
                  <a:pt x="16614378" y="1772990"/>
                </a:lnTo>
                <a:lnTo>
                  <a:pt x="16614378" y="1772992"/>
                </a:lnTo>
                <a:lnTo>
                  <a:pt x="16614382" y="1772979"/>
                </a:lnTo>
                <a:lnTo>
                  <a:pt x="16614388" y="1772964"/>
                </a:lnTo>
                <a:lnTo>
                  <a:pt x="16614382" y="1772978"/>
                </a:lnTo>
                <a:lnTo>
                  <a:pt x="16614388" y="1772964"/>
                </a:lnTo>
                <a:lnTo>
                  <a:pt x="16614388" y="1772962"/>
                </a:lnTo>
                <a:lnTo>
                  <a:pt x="16614388" y="1772960"/>
                </a:lnTo>
                <a:lnTo>
                  <a:pt x="16614428" y="1772852"/>
                </a:lnTo>
                <a:lnTo>
                  <a:pt x="16614430" y="1772848"/>
                </a:lnTo>
                <a:lnTo>
                  <a:pt x="16614430" y="1772847"/>
                </a:lnTo>
                <a:lnTo>
                  <a:pt x="16614432" y="1772845"/>
                </a:lnTo>
                <a:lnTo>
                  <a:pt x="16614432" y="1772844"/>
                </a:lnTo>
                <a:lnTo>
                  <a:pt x="16614432" y="1772843"/>
                </a:lnTo>
                <a:lnTo>
                  <a:pt x="16614432" y="1772842"/>
                </a:lnTo>
                <a:lnTo>
                  <a:pt x="16614436" y="1772830"/>
                </a:lnTo>
                <a:lnTo>
                  <a:pt x="16614436" y="1772828"/>
                </a:lnTo>
                <a:close/>
                <a:moveTo>
                  <a:pt x="16614448" y="1772801"/>
                </a:moveTo>
                <a:lnTo>
                  <a:pt x="16614446" y="1772805"/>
                </a:lnTo>
                <a:lnTo>
                  <a:pt x="16614448" y="1772803"/>
                </a:lnTo>
                <a:close/>
                <a:moveTo>
                  <a:pt x="16614452" y="1772791"/>
                </a:moveTo>
                <a:lnTo>
                  <a:pt x="16614448" y="1772796"/>
                </a:lnTo>
                <a:lnTo>
                  <a:pt x="16614450" y="1772792"/>
                </a:lnTo>
                <a:close/>
                <a:moveTo>
                  <a:pt x="16614452" y="1772787"/>
                </a:moveTo>
                <a:lnTo>
                  <a:pt x="16614452" y="1772788"/>
                </a:lnTo>
                <a:lnTo>
                  <a:pt x="16614452" y="1772791"/>
                </a:lnTo>
                <a:lnTo>
                  <a:pt x="16614452" y="1772790"/>
                </a:lnTo>
                <a:lnTo>
                  <a:pt x="16614450" y="1772792"/>
                </a:lnTo>
                <a:lnTo>
                  <a:pt x="16614448" y="1772803"/>
                </a:lnTo>
                <a:lnTo>
                  <a:pt x="16614444" y="1772806"/>
                </a:lnTo>
                <a:lnTo>
                  <a:pt x="16614446" y="1772805"/>
                </a:lnTo>
                <a:lnTo>
                  <a:pt x="16614448" y="1772797"/>
                </a:lnTo>
                <a:lnTo>
                  <a:pt x="16614448" y="1772801"/>
                </a:lnTo>
                <a:lnTo>
                  <a:pt x="16614448" y="1772796"/>
                </a:lnTo>
                <a:close/>
                <a:moveTo>
                  <a:pt x="16614454" y="1772783"/>
                </a:moveTo>
                <a:lnTo>
                  <a:pt x="16614452" y="1772786"/>
                </a:lnTo>
                <a:lnTo>
                  <a:pt x="16614454" y="1772785"/>
                </a:lnTo>
                <a:close/>
                <a:moveTo>
                  <a:pt x="16614456" y="1772778"/>
                </a:moveTo>
                <a:lnTo>
                  <a:pt x="16614456" y="1772779"/>
                </a:lnTo>
                <a:lnTo>
                  <a:pt x="16614454" y="1772782"/>
                </a:lnTo>
                <a:lnTo>
                  <a:pt x="16614456" y="1772780"/>
                </a:lnTo>
                <a:close/>
                <a:moveTo>
                  <a:pt x="16614456" y="1772776"/>
                </a:moveTo>
                <a:lnTo>
                  <a:pt x="16614456" y="1772777"/>
                </a:lnTo>
                <a:lnTo>
                  <a:pt x="16614456" y="1772778"/>
                </a:lnTo>
                <a:lnTo>
                  <a:pt x="16614456" y="1772777"/>
                </a:lnTo>
                <a:lnTo>
                  <a:pt x="16614456" y="1772777"/>
                </a:lnTo>
                <a:lnTo>
                  <a:pt x="16614456" y="1772777"/>
                </a:lnTo>
                <a:close/>
                <a:moveTo>
                  <a:pt x="16614484" y="1772702"/>
                </a:moveTo>
                <a:lnTo>
                  <a:pt x="16614480" y="1772710"/>
                </a:lnTo>
                <a:lnTo>
                  <a:pt x="16614484" y="1772703"/>
                </a:lnTo>
                <a:lnTo>
                  <a:pt x="16614480" y="1772715"/>
                </a:lnTo>
                <a:lnTo>
                  <a:pt x="16614464" y="1772758"/>
                </a:lnTo>
                <a:lnTo>
                  <a:pt x="16614462" y="1772762"/>
                </a:lnTo>
                <a:lnTo>
                  <a:pt x="16614472" y="1772736"/>
                </a:lnTo>
                <a:lnTo>
                  <a:pt x="16614460" y="1772769"/>
                </a:lnTo>
                <a:lnTo>
                  <a:pt x="16614458" y="1772771"/>
                </a:lnTo>
                <a:lnTo>
                  <a:pt x="16614458" y="1772772"/>
                </a:lnTo>
                <a:lnTo>
                  <a:pt x="16614458" y="1772773"/>
                </a:lnTo>
                <a:lnTo>
                  <a:pt x="16614460" y="1772770"/>
                </a:lnTo>
                <a:lnTo>
                  <a:pt x="16614460" y="1772769"/>
                </a:lnTo>
                <a:lnTo>
                  <a:pt x="16614460" y="1772769"/>
                </a:lnTo>
                <a:lnTo>
                  <a:pt x="16614460" y="1772768"/>
                </a:lnTo>
                <a:lnTo>
                  <a:pt x="16614462" y="1772762"/>
                </a:lnTo>
                <a:lnTo>
                  <a:pt x="16614460" y="1772767"/>
                </a:lnTo>
                <a:lnTo>
                  <a:pt x="16614464" y="1772758"/>
                </a:lnTo>
                <a:lnTo>
                  <a:pt x="16614484" y="1772703"/>
                </a:lnTo>
                <a:close/>
                <a:moveTo>
                  <a:pt x="16614488" y="1772688"/>
                </a:moveTo>
                <a:lnTo>
                  <a:pt x="16614484" y="1772698"/>
                </a:lnTo>
                <a:lnTo>
                  <a:pt x="16614486" y="1772697"/>
                </a:lnTo>
                <a:close/>
                <a:moveTo>
                  <a:pt x="16614500" y="1772662"/>
                </a:moveTo>
                <a:lnTo>
                  <a:pt x="16614496" y="1772668"/>
                </a:lnTo>
                <a:lnTo>
                  <a:pt x="16614492" y="1772678"/>
                </a:lnTo>
                <a:close/>
                <a:moveTo>
                  <a:pt x="16614500" y="1772659"/>
                </a:moveTo>
                <a:lnTo>
                  <a:pt x="16614500" y="1772660"/>
                </a:lnTo>
                <a:lnTo>
                  <a:pt x="16614500" y="1772662"/>
                </a:lnTo>
                <a:close/>
                <a:moveTo>
                  <a:pt x="16614500" y="1772656"/>
                </a:moveTo>
                <a:lnTo>
                  <a:pt x="16614492" y="1772678"/>
                </a:lnTo>
                <a:lnTo>
                  <a:pt x="16614492" y="1772679"/>
                </a:lnTo>
                <a:lnTo>
                  <a:pt x="16614492" y="1772685"/>
                </a:lnTo>
                <a:lnTo>
                  <a:pt x="16614490" y="1772686"/>
                </a:lnTo>
                <a:lnTo>
                  <a:pt x="16614490" y="1772687"/>
                </a:lnTo>
                <a:lnTo>
                  <a:pt x="16614492" y="1772685"/>
                </a:lnTo>
                <a:lnTo>
                  <a:pt x="16614492" y="1772684"/>
                </a:lnTo>
                <a:lnTo>
                  <a:pt x="16614492" y="1772679"/>
                </a:lnTo>
                <a:lnTo>
                  <a:pt x="16614496" y="1772668"/>
                </a:lnTo>
                <a:lnTo>
                  <a:pt x="16614500" y="1772660"/>
                </a:lnTo>
                <a:lnTo>
                  <a:pt x="16614500" y="1772657"/>
                </a:lnTo>
                <a:close/>
                <a:moveTo>
                  <a:pt x="20395544" y="1768660"/>
                </a:moveTo>
                <a:cubicBezTo>
                  <a:pt x="20403356" y="1810614"/>
                  <a:pt x="20413812" y="1885698"/>
                  <a:pt x="20357128" y="1903432"/>
                </a:cubicBezTo>
                <a:cubicBezTo>
                  <a:pt x="20351956" y="1894603"/>
                  <a:pt x="20346788" y="1885774"/>
                  <a:pt x="20341612" y="1876947"/>
                </a:cubicBezTo>
                <a:cubicBezTo>
                  <a:pt x="20369900" y="1839368"/>
                  <a:pt x="20374120" y="1798873"/>
                  <a:pt x="20395544" y="1768660"/>
                </a:cubicBezTo>
                <a:close/>
                <a:moveTo>
                  <a:pt x="22093188" y="1766697"/>
                </a:moveTo>
                <a:cubicBezTo>
                  <a:pt x="22128452" y="1820552"/>
                  <a:pt x="22107024" y="1895431"/>
                  <a:pt x="22079340" y="1948631"/>
                </a:cubicBezTo>
                <a:lnTo>
                  <a:pt x="22052660" y="1991071"/>
                </a:lnTo>
                <a:lnTo>
                  <a:pt x="22055436" y="2027739"/>
                </a:lnTo>
                <a:cubicBezTo>
                  <a:pt x="22046028" y="2057905"/>
                  <a:pt x="22026328" y="2083891"/>
                  <a:pt x="22001640" y="2108511"/>
                </a:cubicBezTo>
                <a:cubicBezTo>
                  <a:pt x="21977992" y="2066570"/>
                  <a:pt x="21973520" y="2031924"/>
                  <a:pt x="21982924" y="2001759"/>
                </a:cubicBezTo>
                <a:cubicBezTo>
                  <a:pt x="21992328" y="1971592"/>
                  <a:pt x="22015600" y="1945902"/>
                  <a:pt x="22047428" y="1921872"/>
                </a:cubicBezTo>
                <a:lnTo>
                  <a:pt x="22051936" y="1981479"/>
                </a:lnTo>
                <a:lnTo>
                  <a:pt x="22056296" y="1881017"/>
                </a:lnTo>
                <a:cubicBezTo>
                  <a:pt x="22060972" y="1843367"/>
                  <a:pt x="22070992" y="1805322"/>
                  <a:pt x="22093188" y="1766697"/>
                </a:cubicBezTo>
                <a:close/>
                <a:moveTo>
                  <a:pt x="9038957" y="1765832"/>
                </a:moveTo>
                <a:lnTo>
                  <a:pt x="9038957" y="1765833"/>
                </a:lnTo>
                <a:lnTo>
                  <a:pt x="9039080" y="1772419"/>
                </a:lnTo>
                <a:close/>
                <a:moveTo>
                  <a:pt x="8893397" y="1764627"/>
                </a:moveTo>
                <a:lnTo>
                  <a:pt x="8893361" y="1764651"/>
                </a:lnTo>
                <a:lnTo>
                  <a:pt x="8891281" y="1802346"/>
                </a:lnTo>
                <a:cubicBezTo>
                  <a:pt x="8892520" y="1810045"/>
                  <a:pt x="8896365" y="1810659"/>
                  <a:pt x="8904054" y="1811884"/>
                </a:cubicBezTo>
                <a:lnTo>
                  <a:pt x="8895252" y="1809543"/>
                </a:lnTo>
                <a:cubicBezTo>
                  <a:pt x="8893171" y="1808274"/>
                  <a:pt x="8891907" y="1806195"/>
                  <a:pt x="8891284" y="1802346"/>
                </a:cubicBezTo>
                <a:lnTo>
                  <a:pt x="8893363" y="1764651"/>
                </a:lnTo>
                <a:lnTo>
                  <a:pt x="8893397" y="1764628"/>
                </a:lnTo>
                <a:close/>
                <a:moveTo>
                  <a:pt x="13065420" y="1763393"/>
                </a:moveTo>
                <a:lnTo>
                  <a:pt x="13060082" y="1769016"/>
                </a:lnTo>
                <a:lnTo>
                  <a:pt x="13058470" y="1777410"/>
                </a:lnTo>
                <a:lnTo>
                  <a:pt x="13057576" y="1782072"/>
                </a:lnTo>
                <a:lnTo>
                  <a:pt x="13057576" y="1782073"/>
                </a:lnTo>
                <a:lnTo>
                  <a:pt x="13058470" y="1777410"/>
                </a:lnTo>
                <a:lnTo>
                  <a:pt x="13060082" y="1769018"/>
                </a:lnTo>
                <a:lnTo>
                  <a:pt x="13065420" y="1763396"/>
                </a:lnTo>
                <a:close/>
                <a:moveTo>
                  <a:pt x="13267168" y="1760979"/>
                </a:moveTo>
                <a:cubicBezTo>
                  <a:pt x="13294068" y="1765267"/>
                  <a:pt x="13317742" y="1772794"/>
                  <a:pt x="13340046" y="1781978"/>
                </a:cubicBezTo>
                <a:lnTo>
                  <a:pt x="13350538" y="1787000"/>
                </a:lnTo>
                <a:lnTo>
                  <a:pt x="13404696" y="1812923"/>
                </a:lnTo>
                <a:lnTo>
                  <a:pt x="13442164" y="1830348"/>
                </a:lnTo>
                <a:lnTo>
                  <a:pt x="13442164" y="1830346"/>
                </a:lnTo>
                <a:lnTo>
                  <a:pt x="13404694" y="1812922"/>
                </a:lnTo>
                <a:cubicBezTo>
                  <a:pt x="13383280" y="1802004"/>
                  <a:pt x="13362350" y="1791162"/>
                  <a:pt x="13340046" y="1781978"/>
                </a:cubicBezTo>
                <a:lnTo>
                  <a:pt x="13267172" y="1760979"/>
                </a:lnTo>
                <a:close/>
                <a:moveTo>
                  <a:pt x="8940254" y="1757611"/>
                </a:moveTo>
                <a:lnTo>
                  <a:pt x="8939160" y="1766819"/>
                </a:lnTo>
                <a:lnTo>
                  <a:pt x="8937160" y="1778132"/>
                </a:lnTo>
                <a:lnTo>
                  <a:pt x="8935613" y="1786891"/>
                </a:lnTo>
                <a:lnTo>
                  <a:pt x="8934310" y="1790838"/>
                </a:lnTo>
                <a:lnTo>
                  <a:pt x="8934313" y="1790838"/>
                </a:lnTo>
                <a:lnTo>
                  <a:pt x="8935613" y="1786892"/>
                </a:lnTo>
                <a:lnTo>
                  <a:pt x="8937160" y="1778132"/>
                </a:lnTo>
                <a:lnTo>
                  <a:pt x="8939160" y="1766820"/>
                </a:lnTo>
                <a:cubicBezTo>
                  <a:pt x="8939910" y="1761309"/>
                  <a:pt x="8940254" y="1757611"/>
                  <a:pt x="8940254" y="1757611"/>
                </a:cubicBezTo>
                <a:close/>
                <a:moveTo>
                  <a:pt x="20098276" y="1756377"/>
                </a:moveTo>
                <a:cubicBezTo>
                  <a:pt x="20126120" y="1776227"/>
                  <a:pt x="20116820" y="1808066"/>
                  <a:pt x="20090644" y="1829615"/>
                </a:cubicBezTo>
                <a:cubicBezTo>
                  <a:pt x="20079680" y="1820043"/>
                  <a:pt x="20068712" y="1810473"/>
                  <a:pt x="20064500" y="1793481"/>
                </a:cubicBezTo>
                <a:cubicBezTo>
                  <a:pt x="20078012" y="1778643"/>
                  <a:pt x="20085616" y="1763085"/>
                  <a:pt x="20098276" y="1756377"/>
                </a:cubicBezTo>
                <a:close/>
                <a:moveTo>
                  <a:pt x="16620924" y="1755162"/>
                </a:moveTo>
                <a:lnTo>
                  <a:pt x="16619004" y="1760396"/>
                </a:lnTo>
                <a:lnTo>
                  <a:pt x="16618740" y="1761116"/>
                </a:lnTo>
                <a:lnTo>
                  <a:pt x="16617672" y="1764023"/>
                </a:lnTo>
                <a:lnTo>
                  <a:pt x="16614982" y="1771345"/>
                </a:lnTo>
                <a:lnTo>
                  <a:pt x="16614686" y="1772153"/>
                </a:lnTo>
                <a:lnTo>
                  <a:pt x="16614924" y="1771502"/>
                </a:lnTo>
                <a:lnTo>
                  <a:pt x="16614982" y="1771345"/>
                </a:lnTo>
                <a:lnTo>
                  <a:pt x="16618740" y="1761116"/>
                </a:lnTo>
                <a:close/>
                <a:moveTo>
                  <a:pt x="13602696" y="1753478"/>
                </a:moveTo>
                <a:lnTo>
                  <a:pt x="13602696" y="1753479"/>
                </a:lnTo>
                <a:lnTo>
                  <a:pt x="13602698" y="1753479"/>
                </a:lnTo>
                <a:lnTo>
                  <a:pt x="13610778" y="1755706"/>
                </a:lnTo>
                <a:cubicBezTo>
                  <a:pt x="13610778" y="1755706"/>
                  <a:pt x="13626146" y="1758155"/>
                  <a:pt x="13641516" y="1760604"/>
                </a:cubicBezTo>
                <a:cubicBezTo>
                  <a:pt x="13656888" y="1763054"/>
                  <a:pt x="13656888" y="1763054"/>
                  <a:pt x="13672258" y="1765505"/>
                </a:cubicBezTo>
                <a:cubicBezTo>
                  <a:pt x="13672258" y="1765505"/>
                  <a:pt x="13687632" y="1767956"/>
                  <a:pt x="13687632" y="1767956"/>
                </a:cubicBezTo>
                <a:cubicBezTo>
                  <a:pt x="13687632" y="1767956"/>
                  <a:pt x="13695316" y="1769179"/>
                  <a:pt x="13701080" y="1770098"/>
                </a:cubicBezTo>
                <a:lnTo>
                  <a:pt x="13702996" y="1770403"/>
                </a:lnTo>
                <a:lnTo>
                  <a:pt x="13702998" y="1770402"/>
                </a:lnTo>
                <a:lnTo>
                  <a:pt x="13707082" y="1771053"/>
                </a:lnTo>
                <a:cubicBezTo>
                  <a:pt x="13707804" y="1771168"/>
                  <a:pt x="13706842" y="1771015"/>
                  <a:pt x="13703000" y="1770402"/>
                </a:cubicBezTo>
                <a:lnTo>
                  <a:pt x="13702998" y="1770402"/>
                </a:lnTo>
                <a:lnTo>
                  <a:pt x="13701080" y="1770097"/>
                </a:lnTo>
                <a:cubicBezTo>
                  <a:pt x="13695316" y="1769178"/>
                  <a:pt x="13687632" y="1767955"/>
                  <a:pt x="13687632" y="1767955"/>
                </a:cubicBezTo>
                <a:cubicBezTo>
                  <a:pt x="13687632" y="1767955"/>
                  <a:pt x="13672256" y="1765504"/>
                  <a:pt x="13672256" y="1765504"/>
                </a:cubicBezTo>
                <a:cubicBezTo>
                  <a:pt x="13656888" y="1763053"/>
                  <a:pt x="13656888" y="1763053"/>
                  <a:pt x="13641516" y="1760603"/>
                </a:cubicBezTo>
                <a:cubicBezTo>
                  <a:pt x="13626144" y="1758154"/>
                  <a:pt x="13610778" y="1755705"/>
                  <a:pt x="13610778" y="1755705"/>
                </a:cubicBezTo>
                <a:close/>
                <a:moveTo>
                  <a:pt x="16605552" y="1752709"/>
                </a:moveTo>
                <a:lnTo>
                  <a:pt x="16589396" y="1764625"/>
                </a:lnTo>
                <a:lnTo>
                  <a:pt x="16589396" y="1764627"/>
                </a:lnTo>
                <a:lnTo>
                  <a:pt x="16605552" y="1752710"/>
                </a:lnTo>
                <a:lnTo>
                  <a:pt x="16605556" y="1752710"/>
                </a:lnTo>
                <a:lnTo>
                  <a:pt x="16605556" y="1752710"/>
                </a:lnTo>
                <a:cubicBezTo>
                  <a:pt x="16605556" y="1752710"/>
                  <a:pt x="16605556" y="1752710"/>
                  <a:pt x="16607476" y="1753016"/>
                </a:cubicBezTo>
                <a:lnTo>
                  <a:pt x="16620924" y="1755161"/>
                </a:lnTo>
                <a:lnTo>
                  <a:pt x="16620924" y="1755160"/>
                </a:lnTo>
                <a:cubicBezTo>
                  <a:pt x="16605552" y="1752709"/>
                  <a:pt x="16605552" y="1752709"/>
                  <a:pt x="16605552" y="1752709"/>
                </a:cubicBezTo>
                <a:close/>
                <a:moveTo>
                  <a:pt x="8909537" y="1752709"/>
                </a:moveTo>
                <a:lnTo>
                  <a:pt x="8893397" y="1764601"/>
                </a:lnTo>
                <a:lnTo>
                  <a:pt x="8893397" y="1764602"/>
                </a:lnTo>
                <a:lnTo>
                  <a:pt x="8909537" y="1752710"/>
                </a:lnTo>
                <a:lnTo>
                  <a:pt x="8909557" y="1752713"/>
                </a:lnTo>
                <a:close/>
                <a:moveTo>
                  <a:pt x="8919516" y="1751131"/>
                </a:moveTo>
                <a:lnTo>
                  <a:pt x="8925430" y="1752975"/>
                </a:lnTo>
                <a:lnTo>
                  <a:pt x="8925436" y="1752977"/>
                </a:lnTo>
                <a:lnTo>
                  <a:pt x="8929089" y="1754115"/>
                </a:lnTo>
                <a:lnTo>
                  <a:pt x="8940283" y="1757611"/>
                </a:lnTo>
                <a:lnTo>
                  <a:pt x="8940283" y="1757610"/>
                </a:lnTo>
                <a:lnTo>
                  <a:pt x="8929089" y="1754115"/>
                </a:lnTo>
                <a:lnTo>
                  <a:pt x="8925430" y="1752975"/>
                </a:lnTo>
                <a:lnTo>
                  <a:pt x="8925430" y="1752974"/>
                </a:lnTo>
                <a:close/>
                <a:moveTo>
                  <a:pt x="18341108" y="1750602"/>
                </a:moveTo>
                <a:cubicBezTo>
                  <a:pt x="18354448" y="1755491"/>
                  <a:pt x="18367216" y="1778558"/>
                  <a:pt x="18354272" y="1797927"/>
                </a:cubicBezTo>
                <a:cubicBezTo>
                  <a:pt x="18345904" y="1794072"/>
                  <a:pt x="18331856" y="1794034"/>
                  <a:pt x="18320800" y="1782513"/>
                </a:cubicBezTo>
                <a:cubicBezTo>
                  <a:pt x="18320352" y="1766225"/>
                  <a:pt x="18323664" y="1756891"/>
                  <a:pt x="18328512" y="1752590"/>
                </a:cubicBezTo>
                <a:cubicBezTo>
                  <a:pt x="18332156" y="1749366"/>
                  <a:pt x="18336664" y="1748976"/>
                  <a:pt x="18341108" y="1750602"/>
                </a:cubicBezTo>
                <a:close/>
                <a:moveTo>
                  <a:pt x="16590184" y="1750261"/>
                </a:moveTo>
                <a:lnTo>
                  <a:pt x="16590124" y="1751348"/>
                </a:lnTo>
                <a:lnTo>
                  <a:pt x="16589820" y="1756903"/>
                </a:lnTo>
                <a:lnTo>
                  <a:pt x="16590004" y="1753582"/>
                </a:lnTo>
                <a:lnTo>
                  <a:pt x="16590124" y="1751348"/>
                </a:lnTo>
                <a:lnTo>
                  <a:pt x="16590184" y="1750261"/>
                </a:lnTo>
                <a:close/>
                <a:moveTo>
                  <a:pt x="1299704" y="1740597"/>
                </a:moveTo>
                <a:cubicBezTo>
                  <a:pt x="1315076" y="1743048"/>
                  <a:pt x="1315076" y="1743048"/>
                  <a:pt x="1315076" y="1743048"/>
                </a:cubicBezTo>
                <a:cubicBezTo>
                  <a:pt x="1345818" y="1747949"/>
                  <a:pt x="1353498" y="1749173"/>
                  <a:pt x="1361186" y="1750395"/>
                </a:cubicBezTo>
                <a:cubicBezTo>
                  <a:pt x="1345810" y="1747949"/>
                  <a:pt x="1309614" y="1802222"/>
                  <a:pt x="1299704" y="1740597"/>
                </a:cubicBezTo>
                <a:close/>
                <a:moveTo>
                  <a:pt x="13135476" y="1739987"/>
                </a:moveTo>
                <a:lnTo>
                  <a:pt x="13132780" y="1766850"/>
                </a:lnTo>
                <a:lnTo>
                  <a:pt x="13124796" y="1778332"/>
                </a:lnTo>
                <a:lnTo>
                  <a:pt x="13124356" y="1778962"/>
                </a:lnTo>
                <a:lnTo>
                  <a:pt x="13113288" y="1781498"/>
                </a:lnTo>
                <a:lnTo>
                  <a:pt x="13101916" y="1775763"/>
                </a:lnTo>
                <a:lnTo>
                  <a:pt x="13101770" y="1775689"/>
                </a:lnTo>
                <a:lnTo>
                  <a:pt x="13101770" y="1775690"/>
                </a:lnTo>
                <a:lnTo>
                  <a:pt x="13101916" y="1775763"/>
                </a:lnTo>
                <a:lnTo>
                  <a:pt x="13113290" y="1781499"/>
                </a:lnTo>
                <a:lnTo>
                  <a:pt x="13124356" y="1778962"/>
                </a:lnTo>
                <a:lnTo>
                  <a:pt x="13124356" y="1778962"/>
                </a:lnTo>
                <a:lnTo>
                  <a:pt x="13124356" y="1778962"/>
                </a:lnTo>
                <a:lnTo>
                  <a:pt x="13124796" y="1778332"/>
                </a:lnTo>
                <a:lnTo>
                  <a:pt x="13132780" y="1766851"/>
                </a:lnTo>
                <a:lnTo>
                  <a:pt x="13135476" y="1739988"/>
                </a:lnTo>
                <a:lnTo>
                  <a:pt x="13135476" y="1739988"/>
                </a:lnTo>
                <a:lnTo>
                  <a:pt x="13159580" y="1743830"/>
                </a:lnTo>
                <a:lnTo>
                  <a:pt x="13159616" y="1743736"/>
                </a:lnTo>
                <a:lnTo>
                  <a:pt x="13159630" y="1743698"/>
                </a:lnTo>
                <a:lnTo>
                  <a:pt x="13159580" y="1743829"/>
                </a:lnTo>
                <a:close/>
                <a:moveTo>
                  <a:pt x="13087724" y="1737755"/>
                </a:moveTo>
                <a:lnTo>
                  <a:pt x="13091990" y="1762764"/>
                </a:lnTo>
                <a:lnTo>
                  <a:pt x="13091992" y="1762765"/>
                </a:lnTo>
                <a:lnTo>
                  <a:pt x="13091992" y="1762764"/>
                </a:lnTo>
                <a:lnTo>
                  <a:pt x="13091990" y="1762764"/>
                </a:lnTo>
                <a:close/>
                <a:moveTo>
                  <a:pt x="13082724" y="1731578"/>
                </a:moveTo>
                <a:lnTo>
                  <a:pt x="13082726" y="1731579"/>
                </a:lnTo>
                <a:lnTo>
                  <a:pt x="13086782" y="1732226"/>
                </a:lnTo>
                <a:lnTo>
                  <a:pt x="13087108" y="1734140"/>
                </a:lnTo>
                <a:lnTo>
                  <a:pt x="13087108" y="1734141"/>
                </a:lnTo>
                <a:lnTo>
                  <a:pt x="13088796" y="1735126"/>
                </a:lnTo>
                <a:lnTo>
                  <a:pt x="13088796" y="1735125"/>
                </a:lnTo>
                <a:lnTo>
                  <a:pt x="13087108" y="1734140"/>
                </a:lnTo>
                <a:lnTo>
                  <a:pt x="13086782" y="1732225"/>
                </a:lnTo>
                <a:close/>
                <a:moveTo>
                  <a:pt x="5386862" y="1731578"/>
                </a:moveTo>
                <a:lnTo>
                  <a:pt x="5387030" y="1731766"/>
                </a:lnTo>
                <a:lnTo>
                  <a:pt x="5390172" y="1740766"/>
                </a:lnTo>
                <a:lnTo>
                  <a:pt x="5382438" y="1749871"/>
                </a:lnTo>
                <a:lnTo>
                  <a:pt x="5382164" y="1750225"/>
                </a:lnTo>
                <a:lnTo>
                  <a:pt x="5364324" y="1769015"/>
                </a:lnTo>
                <a:lnTo>
                  <a:pt x="5363230" y="1774724"/>
                </a:lnTo>
                <a:lnTo>
                  <a:pt x="5360646" y="1778062"/>
                </a:lnTo>
                <a:lnTo>
                  <a:pt x="5362384" y="1779122"/>
                </a:lnTo>
                <a:lnTo>
                  <a:pt x="5361814" y="1782073"/>
                </a:lnTo>
                <a:lnTo>
                  <a:pt x="5381150" y="1790595"/>
                </a:lnTo>
                <a:lnTo>
                  <a:pt x="5381374" y="1790730"/>
                </a:lnTo>
                <a:lnTo>
                  <a:pt x="5381504" y="1790752"/>
                </a:lnTo>
                <a:lnTo>
                  <a:pt x="5381150" y="1790595"/>
                </a:lnTo>
                <a:lnTo>
                  <a:pt x="5380204" y="1790016"/>
                </a:lnTo>
                <a:lnTo>
                  <a:pt x="5362184" y="1782073"/>
                </a:lnTo>
                <a:lnTo>
                  <a:pt x="5362714" y="1779324"/>
                </a:lnTo>
                <a:lnTo>
                  <a:pt x="5362384" y="1779122"/>
                </a:lnTo>
                <a:lnTo>
                  <a:pt x="5362422" y="1778921"/>
                </a:lnTo>
                <a:lnTo>
                  <a:pt x="5361018" y="1778063"/>
                </a:lnTo>
                <a:lnTo>
                  <a:pt x="5363108" y="1775360"/>
                </a:lnTo>
                <a:lnTo>
                  <a:pt x="5363230" y="1774724"/>
                </a:lnTo>
                <a:lnTo>
                  <a:pt x="5363718" y="1774088"/>
                </a:lnTo>
                <a:lnTo>
                  <a:pt x="5364692" y="1769015"/>
                </a:lnTo>
                <a:lnTo>
                  <a:pt x="5380546" y="1752317"/>
                </a:lnTo>
                <a:lnTo>
                  <a:pt x="5382164" y="1750225"/>
                </a:lnTo>
                <a:lnTo>
                  <a:pt x="5385444" y="1746769"/>
                </a:lnTo>
                <a:lnTo>
                  <a:pt x="5390280" y="1741073"/>
                </a:lnTo>
                <a:lnTo>
                  <a:pt x="5390172" y="1740766"/>
                </a:lnTo>
                <a:lnTo>
                  <a:pt x="5390434" y="1740459"/>
                </a:lnTo>
                <a:lnTo>
                  <a:pt x="5387642" y="1732469"/>
                </a:lnTo>
                <a:lnTo>
                  <a:pt x="5387030" y="1731766"/>
                </a:lnTo>
                <a:lnTo>
                  <a:pt x="5386968" y="1731596"/>
                </a:lnTo>
                <a:close/>
                <a:moveTo>
                  <a:pt x="9277913" y="1725526"/>
                </a:moveTo>
                <a:cubicBezTo>
                  <a:pt x="9300970" y="1729199"/>
                  <a:pt x="9316330" y="1731650"/>
                  <a:pt x="9327863" y="1733488"/>
                </a:cubicBezTo>
                <a:lnTo>
                  <a:pt x="9354754" y="1737774"/>
                </a:lnTo>
                <a:lnTo>
                  <a:pt x="9338060" y="1744493"/>
                </a:lnTo>
                <a:cubicBezTo>
                  <a:pt x="9326432" y="1759529"/>
                  <a:pt x="9326239" y="1793272"/>
                  <a:pt x="9303191" y="1789598"/>
                </a:cubicBezTo>
                <a:cubicBezTo>
                  <a:pt x="9262539" y="1723077"/>
                  <a:pt x="9277913" y="1725526"/>
                  <a:pt x="9277913" y="1725526"/>
                </a:cubicBezTo>
                <a:close/>
                <a:moveTo>
                  <a:pt x="1581826" y="1725526"/>
                </a:moveTo>
                <a:cubicBezTo>
                  <a:pt x="1604882" y="1729199"/>
                  <a:pt x="1620252" y="1731650"/>
                  <a:pt x="1631782" y="1733488"/>
                </a:cubicBezTo>
                <a:cubicBezTo>
                  <a:pt x="1643310" y="1735327"/>
                  <a:pt x="1650998" y="1736549"/>
                  <a:pt x="1658680" y="1737774"/>
                </a:cubicBezTo>
                <a:cubicBezTo>
                  <a:pt x="1627938" y="1732874"/>
                  <a:pt x="1637852" y="1794497"/>
                  <a:pt x="1607110" y="1789598"/>
                </a:cubicBezTo>
                <a:cubicBezTo>
                  <a:pt x="1566454" y="1723077"/>
                  <a:pt x="1581826" y="1725526"/>
                  <a:pt x="1581826" y="1725526"/>
                </a:cubicBezTo>
                <a:close/>
                <a:moveTo>
                  <a:pt x="20807984" y="1720479"/>
                </a:moveTo>
                <a:cubicBezTo>
                  <a:pt x="20818376" y="1721871"/>
                  <a:pt x="20828476" y="1726388"/>
                  <a:pt x="20832308" y="1733684"/>
                </a:cubicBezTo>
                <a:cubicBezTo>
                  <a:pt x="20835912" y="1792006"/>
                  <a:pt x="20802728" y="1791341"/>
                  <a:pt x="20788188" y="1762764"/>
                </a:cubicBezTo>
                <a:cubicBezTo>
                  <a:pt x="20783340" y="1753234"/>
                  <a:pt x="20780568" y="1740602"/>
                  <a:pt x="20781924" y="1726026"/>
                </a:cubicBezTo>
                <a:cubicBezTo>
                  <a:pt x="20786916" y="1720821"/>
                  <a:pt x="20797596" y="1719089"/>
                  <a:pt x="20807984" y="1720479"/>
                </a:cubicBezTo>
                <a:close/>
                <a:moveTo>
                  <a:pt x="20635744" y="1720365"/>
                </a:moveTo>
                <a:cubicBezTo>
                  <a:pt x="20650560" y="1741288"/>
                  <a:pt x="20641548" y="1755550"/>
                  <a:pt x="20662320" y="1778127"/>
                </a:cubicBezTo>
                <a:cubicBezTo>
                  <a:pt x="20623212" y="1851103"/>
                  <a:pt x="20569740" y="1802608"/>
                  <a:pt x="20580432" y="1746868"/>
                </a:cubicBezTo>
                <a:cubicBezTo>
                  <a:pt x="20595560" y="1700755"/>
                  <a:pt x="20617716" y="1748894"/>
                  <a:pt x="20635744" y="1720365"/>
                </a:cubicBezTo>
                <a:close/>
                <a:moveTo>
                  <a:pt x="5622968" y="1709154"/>
                </a:moveTo>
                <a:lnTo>
                  <a:pt x="5622962" y="1709169"/>
                </a:lnTo>
                <a:lnTo>
                  <a:pt x="5684350" y="1718955"/>
                </a:lnTo>
                <a:cubicBezTo>
                  <a:pt x="5699714" y="1721406"/>
                  <a:pt x="5715082" y="1723857"/>
                  <a:pt x="5745822" y="1728756"/>
                </a:cubicBezTo>
                <a:cubicBezTo>
                  <a:pt x="5745822" y="1728756"/>
                  <a:pt x="5776562" y="1733656"/>
                  <a:pt x="5822672" y="1741008"/>
                </a:cubicBezTo>
                <a:cubicBezTo>
                  <a:pt x="5838042" y="1743453"/>
                  <a:pt x="5817212" y="1800179"/>
                  <a:pt x="5863324" y="1807526"/>
                </a:cubicBezTo>
                <a:cubicBezTo>
                  <a:pt x="5886380" y="1811202"/>
                  <a:pt x="5907274" y="1814533"/>
                  <a:pt x="5926290" y="1814399"/>
                </a:cubicBezTo>
                <a:lnTo>
                  <a:pt x="5926344" y="1814392"/>
                </a:lnTo>
                <a:lnTo>
                  <a:pt x="5863422" y="1807525"/>
                </a:lnTo>
                <a:cubicBezTo>
                  <a:pt x="5817312" y="1800179"/>
                  <a:pt x="5838140" y="1743451"/>
                  <a:pt x="5822774" y="1741007"/>
                </a:cubicBezTo>
                <a:cubicBezTo>
                  <a:pt x="5776656" y="1733655"/>
                  <a:pt x="5745914" y="1728755"/>
                  <a:pt x="5745914" y="1728755"/>
                </a:cubicBezTo>
                <a:cubicBezTo>
                  <a:pt x="5684444" y="1718954"/>
                  <a:pt x="5684444" y="1718954"/>
                  <a:pt x="5622968" y="1709154"/>
                </a:cubicBezTo>
                <a:close/>
                <a:moveTo>
                  <a:pt x="13173972" y="1708822"/>
                </a:moveTo>
                <a:lnTo>
                  <a:pt x="13172340" y="1711151"/>
                </a:lnTo>
                <a:lnTo>
                  <a:pt x="13171448" y="1713442"/>
                </a:lnTo>
                <a:lnTo>
                  <a:pt x="13170808" y="1715071"/>
                </a:lnTo>
                <a:lnTo>
                  <a:pt x="13170808" y="1715075"/>
                </a:lnTo>
                <a:lnTo>
                  <a:pt x="13171448" y="1713442"/>
                </a:lnTo>
                <a:lnTo>
                  <a:pt x="13172340" y="1711152"/>
                </a:lnTo>
                <a:lnTo>
                  <a:pt x="13173968" y="1708827"/>
                </a:lnTo>
                <a:close/>
                <a:moveTo>
                  <a:pt x="5935722" y="1698982"/>
                </a:moveTo>
                <a:cubicBezTo>
                  <a:pt x="5917746" y="1703624"/>
                  <a:pt x="5901386" y="1706645"/>
                  <a:pt x="5886362" y="1708354"/>
                </a:cubicBezTo>
                <a:lnTo>
                  <a:pt x="5845122" y="1709855"/>
                </a:lnTo>
                <a:lnTo>
                  <a:pt x="5845138" y="1709858"/>
                </a:lnTo>
                <a:cubicBezTo>
                  <a:pt x="5857750" y="1710461"/>
                  <a:pt x="5871438" y="1710062"/>
                  <a:pt x="5886458" y="1708353"/>
                </a:cubicBezTo>
                <a:lnTo>
                  <a:pt x="5935772" y="1698991"/>
                </a:lnTo>
                <a:close/>
                <a:moveTo>
                  <a:pt x="13293728" y="1698942"/>
                </a:moveTo>
                <a:lnTo>
                  <a:pt x="13281032" y="1700480"/>
                </a:lnTo>
                <a:lnTo>
                  <a:pt x="13281034" y="1700480"/>
                </a:lnTo>
                <a:close/>
                <a:moveTo>
                  <a:pt x="8930348" y="1695986"/>
                </a:moveTo>
                <a:cubicBezTo>
                  <a:pt x="8913611" y="1708329"/>
                  <a:pt x="8905866" y="1718353"/>
                  <a:pt x="8903659" y="1726444"/>
                </a:cubicBezTo>
                <a:lnTo>
                  <a:pt x="8903659" y="1726445"/>
                </a:lnTo>
                <a:lnTo>
                  <a:pt x="8930348" y="1695988"/>
                </a:lnTo>
                <a:lnTo>
                  <a:pt x="8930380" y="1696003"/>
                </a:lnTo>
                <a:close/>
                <a:moveTo>
                  <a:pt x="13185140" y="1694720"/>
                </a:moveTo>
                <a:lnTo>
                  <a:pt x="13183568" y="1695114"/>
                </a:lnTo>
                <a:lnTo>
                  <a:pt x="13181660" y="1697840"/>
                </a:lnTo>
                <a:lnTo>
                  <a:pt x="13181660" y="1697838"/>
                </a:lnTo>
                <a:lnTo>
                  <a:pt x="13183568" y="1695116"/>
                </a:lnTo>
                <a:lnTo>
                  <a:pt x="13185136" y="1694721"/>
                </a:lnTo>
                <a:close/>
                <a:moveTo>
                  <a:pt x="5503668" y="1691093"/>
                </a:moveTo>
                <a:cubicBezTo>
                  <a:pt x="5490050" y="1690798"/>
                  <a:pt x="5483778" y="1695427"/>
                  <a:pt x="5476478" y="1711151"/>
                </a:cubicBezTo>
                <a:lnTo>
                  <a:pt x="5463722" y="1743814"/>
                </a:lnTo>
                <a:lnTo>
                  <a:pt x="5463816" y="1743829"/>
                </a:lnTo>
                <a:cubicBezTo>
                  <a:pt x="5474230" y="1715468"/>
                  <a:pt x="5479438" y="1701287"/>
                  <a:pt x="5487802" y="1695115"/>
                </a:cubicBezTo>
                <a:lnTo>
                  <a:pt x="5503734" y="1691100"/>
                </a:lnTo>
                <a:close/>
                <a:moveTo>
                  <a:pt x="13199534" y="1691091"/>
                </a:moveTo>
                <a:lnTo>
                  <a:pt x="13199526" y="1691094"/>
                </a:lnTo>
                <a:lnTo>
                  <a:pt x="13199536" y="1691093"/>
                </a:lnTo>
                <a:cubicBezTo>
                  <a:pt x="13206344" y="1691239"/>
                  <a:pt x="13214988" y="1692616"/>
                  <a:pt x="13226516" y="1694453"/>
                </a:cubicBezTo>
                <a:cubicBezTo>
                  <a:pt x="13241888" y="1696907"/>
                  <a:pt x="13241888" y="1696907"/>
                  <a:pt x="13241888" y="1696907"/>
                </a:cubicBezTo>
                <a:lnTo>
                  <a:pt x="13241892" y="1696907"/>
                </a:lnTo>
                <a:lnTo>
                  <a:pt x="13241914" y="1696911"/>
                </a:lnTo>
                <a:lnTo>
                  <a:pt x="13248820" y="1697815"/>
                </a:lnTo>
                <a:lnTo>
                  <a:pt x="13274876" y="1701226"/>
                </a:lnTo>
                <a:lnTo>
                  <a:pt x="13274876" y="1701226"/>
                </a:lnTo>
                <a:lnTo>
                  <a:pt x="13248820" y="1697815"/>
                </a:lnTo>
                <a:lnTo>
                  <a:pt x="13241916" y="1696911"/>
                </a:lnTo>
                <a:lnTo>
                  <a:pt x="13241914" y="1696911"/>
                </a:lnTo>
                <a:lnTo>
                  <a:pt x="13241886" y="1696906"/>
                </a:lnTo>
                <a:cubicBezTo>
                  <a:pt x="13241886" y="1696906"/>
                  <a:pt x="13241886" y="1696906"/>
                  <a:pt x="13226514" y="1694452"/>
                </a:cubicBezTo>
                <a:cubicBezTo>
                  <a:pt x="13214988" y="1692615"/>
                  <a:pt x="13206344" y="1691238"/>
                  <a:pt x="13199534" y="1691091"/>
                </a:cubicBezTo>
                <a:close/>
                <a:moveTo>
                  <a:pt x="13302552" y="1681244"/>
                </a:moveTo>
                <a:lnTo>
                  <a:pt x="13298656" y="1696908"/>
                </a:lnTo>
                <a:lnTo>
                  <a:pt x="13298656" y="1696907"/>
                </a:lnTo>
                <a:lnTo>
                  <a:pt x="13302552" y="1681249"/>
                </a:lnTo>
                <a:lnTo>
                  <a:pt x="13302552" y="1681245"/>
                </a:lnTo>
                <a:close/>
                <a:moveTo>
                  <a:pt x="21595740" y="1673930"/>
                </a:moveTo>
                <a:cubicBezTo>
                  <a:pt x="21605552" y="1673094"/>
                  <a:pt x="21613996" y="1678167"/>
                  <a:pt x="21622024" y="1687226"/>
                </a:cubicBezTo>
                <a:cubicBezTo>
                  <a:pt x="21616192" y="1743155"/>
                  <a:pt x="21567276" y="1753405"/>
                  <a:pt x="21561284" y="1696049"/>
                </a:cubicBezTo>
                <a:cubicBezTo>
                  <a:pt x="21574768" y="1681501"/>
                  <a:pt x="21585936" y="1674765"/>
                  <a:pt x="21595740" y="1673930"/>
                </a:cubicBezTo>
                <a:close/>
                <a:moveTo>
                  <a:pt x="12227036" y="1655230"/>
                </a:moveTo>
                <a:lnTo>
                  <a:pt x="12220566" y="1676813"/>
                </a:lnTo>
                <a:lnTo>
                  <a:pt x="12220568" y="1676812"/>
                </a:lnTo>
                <a:lnTo>
                  <a:pt x="12227040" y="1655231"/>
                </a:lnTo>
                <a:lnTo>
                  <a:pt x="12227040" y="1655231"/>
                </a:lnTo>
                <a:lnTo>
                  <a:pt x="12229466" y="1655618"/>
                </a:lnTo>
                <a:lnTo>
                  <a:pt x="12231892" y="1656004"/>
                </a:lnTo>
                <a:cubicBezTo>
                  <a:pt x="12247268" y="1658456"/>
                  <a:pt x="12251110" y="1659069"/>
                  <a:pt x="12254952" y="1659683"/>
                </a:cubicBezTo>
                <a:lnTo>
                  <a:pt x="12278002" y="1663356"/>
                </a:lnTo>
                <a:lnTo>
                  <a:pt x="12278004" y="1663356"/>
                </a:lnTo>
                <a:cubicBezTo>
                  <a:pt x="12247268" y="1658457"/>
                  <a:pt x="12262640" y="1660907"/>
                  <a:pt x="12231892" y="1656003"/>
                </a:cubicBezTo>
                <a:close/>
                <a:moveTo>
                  <a:pt x="11062909" y="1649776"/>
                </a:moveTo>
                <a:cubicBezTo>
                  <a:pt x="11066753" y="1650389"/>
                  <a:pt x="11066754" y="1650389"/>
                  <a:pt x="11064594" y="1650045"/>
                </a:cubicBezTo>
                <a:lnTo>
                  <a:pt x="11064406" y="1650015"/>
                </a:lnTo>
                <a:close/>
                <a:moveTo>
                  <a:pt x="5582226" y="1642634"/>
                </a:moveTo>
                <a:lnTo>
                  <a:pt x="5604610" y="1677973"/>
                </a:lnTo>
                <a:lnTo>
                  <a:pt x="5605948" y="1684195"/>
                </a:lnTo>
                <a:lnTo>
                  <a:pt x="5603022" y="1695972"/>
                </a:lnTo>
                <a:lnTo>
                  <a:pt x="5599796" y="1698708"/>
                </a:lnTo>
                <a:lnTo>
                  <a:pt x="5579058" y="1701220"/>
                </a:lnTo>
                <a:lnTo>
                  <a:pt x="5579110" y="1701226"/>
                </a:lnTo>
                <a:lnTo>
                  <a:pt x="5579650" y="1701195"/>
                </a:lnTo>
                <a:lnTo>
                  <a:pt x="5599734" y="1698763"/>
                </a:lnTo>
                <a:lnTo>
                  <a:pt x="5599796" y="1698708"/>
                </a:lnTo>
                <a:lnTo>
                  <a:pt x="5600248" y="1698653"/>
                </a:lnTo>
                <a:lnTo>
                  <a:pt x="5602918" y="1696386"/>
                </a:lnTo>
                <a:lnTo>
                  <a:pt x="5603022" y="1695972"/>
                </a:lnTo>
                <a:lnTo>
                  <a:pt x="5603510" y="1695556"/>
                </a:lnTo>
                <a:lnTo>
                  <a:pt x="5606134" y="1685033"/>
                </a:lnTo>
                <a:lnTo>
                  <a:pt x="5605948" y="1684195"/>
                </a:lnTo>
                <a:lnTo>
                  <a:pt x="5606158" y="1683356"/>
                </a:lnTo>
                <a:lnTo>
                  <a:pt x="5605202" y="1678903"/>
                </a:lnTo>
                <a:lnTo>
                  <a:pt x="5604610" y="1677973"/>
                </a:lnTo>
                <a:lnTo>
                  <a:pt x="5604410" y="1677044"/>
                </a:lnTo>
                <a:lnTo>
                  <a:pt x="5586146" y="1648215"/>
                </a:lnTo>
                <a:lnTo>
                  <a:pt x="5582334" y="1642651"/>
                </a:lnTo>
                <a:close/>
                <a:moveTo>
                  <a:pt x="20405316" y="1640927"/>
                </a:moveTo>
                <a:cubicBezTo>
                  <a:pt x="20420156" y="1638658"/>
                  <a:pt x="20428292" y="1662851"/>
                  <a:pt x="20444972" y="1646354"/>
                </a:cubicBezTo>
                <a:cubicBezTo>
                  <a:pt x="20445868" y="1729241"/>
                  <a:pt x="20486276" y="1746597"/>
                  <a:pt x="20492936" y="1814968"/>
                </a:cubicBezTo>
                <a:cubicBezTo>
                  <a:pt x="20482736" y="1815135"/>
                  <a:pt x="20471500" y="1808344"/>
                  <a:pt x="20460268" y="1797262"/>
                </a:cubicBezTo>
                <a:lnTo>
                  <a:pt x="20457072" y="1792515"/>
                </a:lnTo>
                <a:lnTo>
                  <a:pt x="20460160" y="1816114"/>
                </a:lnTo>
                <a:cubicBezTo>
                  <a:pt x="20447028" y="1795998"/>
                  <a:pt x="20433068" y="1776740"/>
                  <a:pt x="20421684" y="1753860"/>
                </a:cubicBezTo>
                <a:lnTo>
                  <a:pt x="20415272" y="1730470"/>
                </a:lnTo>
                <a:lnTo>
                  <a:pt x="20413324" y="1727585"/>
                </a:lnTo>
                <a:cubicBezTo>
                  <a:pt x="20400052" y="1700773"/>
                  <a:pt x="20390328" y="1673390"/>
                  <a:pt x="20387680" y="1654508"/>
                </a:cubicBezTo>
                <a:cubicBezTo>
                  <a:pt x="20394680" y="1645384"/>
                  <a:pt x="20400372" y="1641684"/>
                  <a:pt x="20405316" y="1640927"/>
                </a:cubicBezTo>
                <a:close/>
                <a:moveTo>
                  <a:pt x="19930932" y="1629572"/>
                </a:moveTo>
                <a:cubicBezTo>
                  <a:pt x="19918616" y="1664669"/>
                  <a:pt x="19911336" y="1709359"/>
                  <a:pt x="19890676" y="1738328"/>
                </a:cubicBezTo>
                <a:cubicBezTo>
                  <a:pt x="19882424" y="1707989"/>
                  <a:pt x="19886236" y="1656714"/>
                  <a:pt x="19905876" y="1636926"/>
                </a:cubicBezTo>
                <a:cubicBezTo>
                  <a:pt x="19912420" y="1630325"/>
                  <a:pt x="19920728" y="1627228"/>
                  <a:pt x="19930932" y="1629572"/>
                </a:cubicBezTo>
                <a:close/>
                <a:moveTo>
                  <a:pt x="19670012" y="1625112"/>
                </a:moveTo>
                <a:cubicBezTo>
                  <a:pt x="19698856" y="1624493"/>
                  <a:pt x="19718268" y="1683490"/>
                  <a:pt x="19682628" y="1720686"/>
                </a:cubicBezTo>
                <a:lnTo>
                  <a:pt x="19650004" y="1696894"/>
                </a:lnTo>
                <a:lnTo>
                  <a:pt x="19642368" y="1721354"/>
                </a:lnTo>
                <a:cubicBezTo>
                  <a:pt x="19616032" y="1753756"/>
                  <a:pt x="19571844" y="1760324"/>
                  <a:pt x="19576192" y="1654051"/>
                </a:cubicBezTo>
                <a:cubicBezTo>
                  <a:pt x="19581296" y="1643079"/>
                  <a:pt x="19598472" y="1649760"/>
                  <a:pt x="19601460" y="1633644"/>
                </a:cubicBezTo>
                <a:cubicBezTo>
                  <a:pt x="19620392" y="1632911"/>
                  <a:pt x="19634064" y="1636002"/>
                  <a:pt x="19643508" y="1641551"/>
                </a:cubicBezTo>
                <a:lnTo>
                  <a:pt x="19645436" y="1644179"/>
                </a:lnTo>
                <a:close/>
                <a:moveTo>
                  <a:pt x="21437316" y="1620172"/>
                </a:moveTo>
                <a:cubicBezTo>
                  <a:pt x="21449820" y="1685052"/>
                  <a:pt x="21460020" y="1760931"/>
                  <a:pt x="21399372" y="1759838"/>
                </a:cubicBezTo>
                <a:cubicBezTo>
                  <a:pt x="21385116" y="1724095"/>
                  <a:pt x="21359452" y="1659767"/>
                  <a:pt x="21384672" y="1622372"/>
                </a:cubicBezTo>
                <a:cubicBezTo>
                  <a:pt x="21402992" y="1617975"/>
                  <a:pt x="21419004" y="1624571"/>
                  <a:pt x="21437316" y="1620172"/>
                </a:cubicBezTo>
                <a:close/>
                <a:moveTo>
                  <a:pt x="20518316" y="1605012"/>
                </a:moveTo>
                <a:cubicBezTo>
                  <a:pt x="20526912" y="1602961"/>
                  <a:pt x="20535508" y="1608126"/>
                  <a:pt x="20543264" y="1621425"/>
                </a:cubicBezTo>
                <a:cubicBezTo>
                  <a:pt x="20529532" y="1636241"/>
                  <a:pt x="20533856" y="1653247"/>
                  <a:pt x="20520128" y="1668061"/>
                </a:cubicBezTo>
                <a:cubicBezTo>
                  <a:pt x="20509788" y="1650333"/>
                  <a:pt x="20498600" y="1640732"/>
                  <a:pt x="20493432" y="1631868"/>
                </a:cubicBezTo>
                <a:cubicBezTo>
                  <a:pt x="20501144" y="1616323"/>
                  <a:pt x="20509724" y="1607056"/>
                  <a:pt x="20518316" y="1605012"/>
                </a:cubicBezTo>
                <a:close/>
                <a:moveTo>
                  <a:pt x="20308248" y="1587419"/>
                </a:moveTo>
                <a:cubicBezTo>
                  <a:pt x="20334232" y="1627098"/>
                  <a:pt x="20356100" y="1678480"/>
                  <a:pt x="20354752" y="1754074"/>
                </a:cubicBezTo>
                <a:cubicBezTo>
                  <a:pt x="20333312" y="1779218"/>
                  <a:pt x="20312760" y="1764832"/>
                  <a:pt x="20298688" y="1735995"/>
                </a:cubicBezTo>
                <a:cubicBezTo>
                  <a:pt x="20275236" y="1687930"/>
                  <a:pt x="20269788" y="1599715"/>
                  <a:pt x="20308248" y="1587419"/>
                </a:cubicBezTo>
                <a:close/>
                <a:moveTo>
                  <a:pt x="17395520" y="1584225"/>
                </a:moveTo>
                <a:cubicBezTo>
                  <a:pt x="17404288" y="1582154"/>
                  <a:pt x="17414608" y="1583988"/>
                  <a:pt x="17424668" y="1588565"/>
                </a:cubicBezTo>
                <a:cubicBezTo>
                  <a:pt x="17454864" y="1602302"/>
                  <a:pt x="17482788" y="1640726"/>
                  <a:pt x="17459764" y="1672522"/>
                </a:cubicBezTo>
                <a:cubicBezTo>
                  <a:pt x="17414900" y="1670019"/>
                  <a:pt x="17420104" y="1652311"/>
                  <a:pt x="17372996" y="1616089"/>
                </a:cubicBezTo>
                <a:cubicBezTo>
                  <a:pt x="17374896" y="1596691"/>
                  <a:pt x="17383832" y="1586988"/>
                  <a:pt x="17395520" y="1584225"/>
                </a:cubicBezTo>
                <a:close/>
                <a:moveTo>
                  <a:pt x="22966120" y="1571952"/>
                </a:moveTo>
                <a:cubicBezTo>
                  <a:pt x="22983676" y="1654068"/>
                  <a:pt x="22877944" y="1800468"/>
                  <a:pt x="22817024" y="1747482"/>
                </a:cubicBezTo>
                <a:cubicBezTo>
                  <a:pt x="22875416" y="1690957"/>
                  <a:pt x="22889880" y="1618221"/>
                  <a:pt x="22966120" y="1571952"/>
                </a:cubicBezTo>
                <a:close/>
                <a:moveTo>
                  <a:pt x="15269920" y="1571952"/>
                </a:moveTo>
                <a:cubicBezTo>
                  <a:pt x="15287476" y="1654068"/>
                  <a:pt x="15181744" y="1800468"/>
                  <a:pt x="15120824" y="1747482"/>
                </a:cubicBezTo>
                <a:cubicBezTo>
                  <a:pt x="15179216" y="1690957"/>
                  <a:pt x="15193680" y="1618221"/>
                  <a:pt x="15269920" y="1571952"/>
                </a:cubicBezTo>
                <a:close/>
                <a:moveTo>
                  <a:pt x="10175373" y="1568334"/>
                </a:moveTo>
                <a:lnTo>
                  <a:pt x="10175373" y="1568334"/>
                </a:lnTo>
                <a:lnTo>
                  <a:pt x="10181408" y="1569297"/>
                </a:lnTo>
                <a:lnTo>
                  <a:pt x="10181408" y="1569296"/>
                </a:lnTo>
                <a:close/>
                <a:moveTo>
                  <a:pt x="20805892" y="1568313"/>
                </a:moveTo>
                <a:cubicBezTo>
                  <a:pt x="20805148" y="1576547"/>
                  <a:pt x="20810952" y="1577939"/>
                  <a:pt x="20816760" y="1579331"/>
                </a:cubicBezTo>
                <a:cubicBezTo>
                  <a:pt x="20836024" y="1624443"/>
                  <a:pt x="20786536" y="1701319"/>
                  <a:pt x="20762308" y="1671984"/>
                </a:cubicBezTo>
                <a:cubicBezTo>
                  <a:pt x="20758848" y="1667797"/>
                  <a:pt x="20755900" y="1661439"/>
                  <a:pt x="20753748" y="1652505"/>
                </a:cubicBezTo>
                <a:cubicBezTo>
                  <a:pt x="20757112" y="1615468"/>
                  <a:pt x="20764744" y="1586551"/>
                  <a:pt x="20783364" y="1574464"/>
                </a:cubicBezTo>
                <a:cubicBezTo>
                  <a:pt x="20789572" y="1570440"/>
                  <a:pt x="20796996" y="1568281"/>
                  <a:pt x="20805892" y="1568313"/>
                </a:cubicBezTo>
                <a:close/>
                <a:moveTo>
                  <a:pt x="10176828" y="1563497"/>
                </a:moveTo>
                <a:lnTo>
                  <a:pt x="10175340" y="1568333"/>
                </a:lnTo>
                <a:lnTo>
                  <a:pt x="10176828" y="1563498"/>
                </a:lnTo>
                <a:close/>
                <a:moveTo>
                  <a:pt x="22039364" y="1560366"/>
                </a:moveTo>
                <a:cubicBezTo>
                  <a:pt x="22045704" y="1561084"/>
                  <a:pt x="22052012" y="1563581"/>
                  <a:pt x="22058176" y="1568150"/>
                </a:cubicBezTo>
                <a:cubicBezTo>
                  <a:pt x="22056620" y="1641382"/>
                  <a:pt x="22042224" y="1721218"/>
                  <a:pt x="21985860" y="1795963"/>
                </a:cubicBezTo>
                <a:cubicBezTo>
                  <a:pt x="21945068" y="1794077"/>
                  <a:pt x="21933944" y="1753346"/>
                  <a:pt x="21940128" y="1706249"/>
                </a:cubicBezTo>
                <a:cubicBezTo>
                  <a:pt x="21949152" y="1637563"/>
                  <a:pt x="21995000" y="1555351"/>
                  <a:pt x="22039364" y="1560366"/>
                </a:cubicBezTo>
                <a:close/>
                <a:moveTo>
                  <a:pt x="20471992" y="1553181"/>
                </a:moveTo>
                <a:cubicBezTo>
                  <a:pt x="20491508" y="1596230"/>
                  <a:pt x="20511028" y="1639277"/>
                  <a:pt x="20468196" y="1654028"/>
                </a:cubicBezTo>
                <a:cubicBezTo>
                  <a:pt x="20449184" y="1632572"/>
                  <a:pt x="20428632" y="1604658"/>
                  <a:pt x="20443688" y="1578477"/>
                </a:cubicBezTo>
                <a:cubicBezTo>
                  <a:pt x="20448708" y="1569752"/>
                  <a:pt x="20457688" y="1561213"/>
                  <a:pt x="20471992" y="1553181"/>
                </a:cubicBezTo>
                <a:close/>
                <a:moveTo>
                  <a:pt x="19767288" y="1552976"/>
                </a:moveTo>
                <a:cubicBezTo>
                  <a:pt x="19771132" y="1552886"/>
                  <a:pt x="19775344" y="1553838"/>
                  <a:pt x="19779908" y="1556063"/>
                </a:cubicBezTo>
                <a:cubicBezTo>
                  <a:pt x="19790028" y="1575318"/>
                  <a:pt x="19785156" y="1625108"/>
                  <a:pt x="19777660" y="1640376"/>
                </a:cubicBezTo>
                <a:cubicBezTo>
                  <a:pt x="19763840" y="1643616"/>
                  <a:pt x="19754024" y="1638484"/>
                  <a:pt x="19747840" y="1629328"/>
                </a:cubicBezTo>
                <a:cubicBezTo>
                  <a:pt x="19733932" y="1608740"/>
                  <a:pt x="19738388" y="1567812"/>
                  <a:pt x="19756888" y="1556139"/>
                </a:cubicBezTo>
                <a:cubicBezTo>
                  <a:pt x="19759972" y="1554196"/>
                  <a:pt x="19763444" y="1553065"/>
                  <a:pt x="19767288" y="1552976"/>
                </a:cubicBezTo>
                <a:close/>
                <a:moveTo>
                  <a:pt x="12071096" y="1552976"/>
                </a:moveTo>
                <a:cubicBezTo>
                  <a:pt x="12074936" y="1552886"/>
                  <a:pt x="12079148" y="1553838"/>
                  <a:pt x="12083712" y="1556063"/>
                </a:cubicBezTo>
                <a:cubicBezTo>
                  <a:pt x="12093832" y="1575318"/>
                  <a:pt x="12088960" y="1625108"/>
                  <a:pt x="12081468" y="1640376"/>
                </a:cubicBezTo>
                <a:cubicBezTo>
                  <a:pt x="12067648" y="1643616"/>
                  <a:pt x="12057832" y="1638484"/>
                  <a:pt x="12051652" y="1629328"/>
                </a:cubicBezTo>
                <a:cubicBezTo>
                  <a:pt x="12037756" y="1608740"/>
                  <a:pt x="12042216" y="1567812"/>
                  <a:pt x="12060692" y="1556139"/>
                </a:cubicBezTo>
                <a:cubicBezTo>
                  <a:pt x="12063776" y="1554196"/>
                  <a:pt x="12067252" y="1553065"/>
                  <a:pt x="12071096" y="1552976"/>
                </a:cubicBezTo>
                <a:close/>
                <a:moveTo>
                  <a:pt x="18990620" y="1515377"/>
                </a:moveTo>
                <a:cubicBezTo>
                  <a:pt x="19028396" y="1560549"/>
                  <a:pt x="19063516" y="1572925"/>
                  <a:pt x="19102960" y="1602059"/>
                </a:cubicBezTo>
                <a:cubicBezTo>
                  <a:pt x="19101292" y="1618092"/>
                  <a:pt x="19093628" y="1633402"/>
                  <a:pt x="19073144" y="1655279"/>
                </a:cubicBezTo>
                <a:cubicBezTo>
                  <a:pt x="19043868" y="1586779"/>
                  <a:pt x="19010704" y="1672069"/>
                  <a:pt x="18985752" y="1620336"/>
                </a:cubicBezTo>
                <a:cubicBezTo>
                  <a:pt x="18983768" y="1595738"/>
                  <a:pt x="18975036" y="1570323"/>
                  <a:pt x="18980144" y="1543156"/>
                </a:cubicBezTo>
                <a:cubicBezTo>
                  <a:pt x="18981840" y="1534102"/>
                  <a:pt x="18985084" y="1524854"/>
                  <a:pt x="18990620" y="1515377"/>
                </a:cubicBezTo>
                <a:close/>
                <a:moveTo>
                  <a:pt x="11294553" y="1515377"/>
                </a:moveTo>
                <a:cubicBezTo>
                  <a:pt x="11332325" y="1560549"/>
                  <a:pt x="11367439" y="1572925"/>
                  <a:pt x="11406876" y="1602059"/>
                </a:cubicBezTo>
                <a:cubicBezTo>
                  <a:pt x="11405210" y="1618092"/>
                  <a:pt x="11397548" y="1633402"/>
                  <a:pt x="11377063" y="1655279"/>
                </a:cubicBezTo>
                <a:cubicBezTo>
                  <a:pt x="11347790" y="1586779"/>
                  <a:pt x="11314636" y="1672069"/>
                  <a:pt x="11289686" y="1620336"/>
                </a:cubicBezTo>
                <a:cubicBezTo>
                  <a:pt x="11287705" y="1595738"/>
                  <a:pt x="11278973" y="1570323"/>
                  <a:pt x="11284077" y="1543156"/>
                </a:cubicBezTo>
                <a:cubicBezTo>
                  <a:pt x="11285773" y="1534102"/>
                  <a:pt x="11289025" y="1524854"/>
                  <a:pt x="11294553" y="1515377"/>
                </a:cubicBezTo>
                <a:close/>
                <a:moveTo>
                  <a:pt x="13227524" y="1514489"/>
                </a:moveTo>
                <a:cubicBezTo>
                  <a:pt x="13242898" y="1516937"/>
                  <a:pt x="13237438" y="1576109"/>
                  <a:pt x="13237438" y="1576109"/>
                </a:cubicBezTo>
                <a:lnTo>
                  <a:pt x="13206700" y="1571214"/>
                </a:lnTo>
                <a:cubicBezTo>
                  <a:pt x="13212158" y="1512040"/>
                  <a:pt x="13227524" y="1514489"/>
                  <a:pt x="13227524" y="1514489"/>
                </a:cubicBezTo>
                <a:close/>
                <a:moveTo>
                  <a:pt x="5531642" y="1514489"/>
                </a:moveTo>
                <a:cubicBezTo>
                  <a:pt x="5547012" y="1516937"/>
                  <a:pt x="5541558" y="1576109"/>
                  <a:pt x="5541558" y="1576109"/>
                </a:cubicBezTo>
                <a:lnTo>
                  <a:pt x="5510820" y="1571214"/>
                </a:lnTo>
                <a:cubicBezTo>
                  <a:pt x="5516274" y="1512040"/>
                  <a:pt x="5531642" y="1514489"/>
                  <a:pt x="5531642" y="1514489"/>
                </a:cubicBezTo>
                <a:close/>
                <a:moveTo>
                  <a:pt x="22517080" y="1501293"/>
                </a:moveTo>
                <a:cubicBezTo>
                  <a:pt x="22521364" y="1501960"/>
                  <a:pt x="22525488" y="1504197"/>
                  <a:pt x="22528872" y="1508138"/>
                </a:cubicBezTo>
                <a:cubicBezTo>
                  <a:pt x="22536464" y="1552520"/>
                  <a:pt x="22500068" y="1553123"/>
                  <a:pt x="22489928" y="1533820"/>
                </a:cubicBezTo>
                <a:cubicBezTo>
                  <a:pt x="22489936" y="1518867"/>
                  <a:pt x="22496288" y="1508504"/>
                  <a:pt x="22504332" y="1503851"/>
                </a:cubicBezTo>
                <a:cubicBezTo>
                  <a:pt x="22508352" y="1501524"/>
                  <a:pt x="22512796" y="1500626"/>
                  <a:pt x="22517080" y="1501293"/>
                </a:cubicBezTo>
                <a:close/>
                <a:moveTo>
                  <a:pt x="14820884" y="1501293"/>
                </a:moveTo>
                <a:cubicBezTo>
                  <a:pt x="14825168" y="1501960"/>
                  <a:pt x="14829292" y="1504197"/>
                  <a:pt x="14832672" y="1508138"/>
                </a:cubicBezTo>
                <a:cubicBezTo>
                  <a:pt x="14840264" y="1552520"/>
                  <a:pt x="14803870" y="1553123"/>
                  <a:pt x="14793728" y="1533820"/>
                </a:cubicBezTo>
                <a:cubicBezTo>
                  <a:pt x="14793736" y="1518867"/>
                  <a:pt x="14800090" y="1508504"/>
                  <a:pt x="14808132" y="1503851"/>
                </a:cubicBezTo>
                <a:cubicBezTo>
                  <a:pt x="14812156" y="1501524"/>
                  <a:pt x="14816600" y="1500626"/>
                  <a:pt x="14820884" y="1501293"/>
                </a:cubicBezTo>
                <a:close/>
                <a:moveTo>
                  <a:pt x="22275632" y="1488753"/>
                </a:moveTo>
                <a:cubicBezTo>
                  <a:pt x="22293016" y="1490417"/>
                  <a:pt x="22311232" y="1506943"/>
                  <a:pt x="22326264" y="1546572"/>
                </a:cubicBezTo>
                <a:lnTo>
                  <a:pt x="22322940" y="1555262"/>
                </a:lnTo>
                <a:lnTo>
                  <a:pt x="22338544" y="1561819"/>
                </a:lnTo>
                <a:cubicBezTo>
                  <a:pt x="22339512" y="1594851"/>
                  <a:pt x="22326560" y="1608368"/>
                  <a:pt x="22312008" y="1609729"/>
                </a:cubicBezTo>
                <a:lnTo>
                  <a:pt x="22304180" y="1604316"/>
                </a:lnTo>
                <a:lnTo>
                  <a:pt x="22303508" y="1606087"/>
                </a:lnTo>
                <a:cubicBezTo>
                  <a:pt x="22290472" y="1623875"/>
                  <a:pt x="22272328" y="1639462"/>
                  <a:pt x="22250116" y="1652379"/>
                </a:cubicBezTo>
                <a:cubicBezTo>
                  <a:pt x="22178808" y="1612491"/>
                  <a:pt x="22223472" y="1483753"/>
                  <a:pt x="22275632" y="1488753"/>
                </a:cubicBezTo>
                <a:close/>
                <a:moveTo>
                  <a:pt x="18169972" y="1470014"/>
                </a:moveTo>
                <a:cubicBezTo>
                  <a:pt x="18200536" y="1478576"/>
                  <a:pt x="18208788" y="1502138"/>
                  <a:pt x="18228196" y="1518196"/>
                </a:cubicBezTo>
                <a:cubicBezTo>
                  <a:pt x="18220040" y="1605539"/>
                  <a:pt x="18177016" y="1605800"/>
                  <a:pt x="18155344" y="1574452"/>
                </a:cubicBezTo>
                <a:cubicBezTo>
                  <a:pt x="18148124" y="1563998"/>
                  <a:pt x="18143272" y="1550041"/>
                  <a:pt x="18142872" y="1534614"/>
                </a:cubicBezTo>
                <a:cubicBezTo>
                  <a:pt x="18142340" y="1514053"/>
                  <a:pt x="18149732" y="1490897"/>
                  <a:pt x="18169972" y="1470014"/>
                </a:cubicBezTo>
                <a:close/>
                <a:moveTo>
                  <a:pt x="21119260" y="1444010"/>
                </a:moveTo>
                <a:cubicBezTo>
                  <a:pt x="21140576" y="1471431"/>
                  <a:pt x="21138020" y="1495970"/>
                  <a:pt x="21147396" y="1521945"/>
                </a:cubicBezTo>
                <a:cubicBezTo>
                  <a:pt x="21106640" y="1586887"/>
                  <a:pt x="21071816" y="1558205"/>
                  <a:pt x="21066592" y="1518380"/>
                </a:cubicBezTo>
                <a:cubicBezTo>
                  <a:pt x="21064856" y="1505101"/>
                  <a:pt x="21066400" y="1490594"/>
                  <a:pt x="21072112" y="1477889"/>
                </a:cubicBezTo>
                <a:cubicBezTo>
                  <a:pt x="21079732" y="1460954"/>
                  <a:pt x="21094756" y="1447250"/>
                  <a:pt x="21119260" y="1444010"/>
                </a:cubicBezTo>
                <a:close/>
                <a:moveTo>
                  <a:pt x="20408536" y="1397108"/>
                </a:moveTo>
                <a:cubicBezTo>
                  <a:pt x="20416312" y="1396500"/>
                  <a:pt x="20425672" y="1398587"/>
                  <a:pt x="20436740" y="1404235"/>
                </a:cubicBezTo>
                <a:cubicBezTo>
                  <a:pt x="20450812" y="1429480"/>
                  <a:pt x="20449840" y="1466794"/>
                  <a:pt x="20436688" y="1508907"/>
                </a:cubicBezTo>
                <a:cubicBezTo>
                  <a:pt x="20385828" y="1533534"/>
                  <a:pt x="20361480" y="1436928"/>
                  <a:pt x="20389844" y="1406145"/>
                </a:cubicBezTo>
                <a:cubicBezTo>
                  <a:pt x="20394572" y="1401016"/>
                  <a:pt x="20400760" y="1397715"/>
                  <a:pt x="20408536" y="1397108"/>
                </a:cubicBezTo>
                <a:close/>
                <a:moveTo>
                  <a:pt x="12712340" y="1397108"/>
                </a:moveTo>
                <a:cubicBezTo>
                  <a:pt x="12720112" y="1396500"/>
                  <a:pt x="12729474" y="1398587"/>
                  <a:pt x="12740542" y="1404235"/>
                </a:cubicBezTo>
                <a:cubicBezTo>
                  <a:pt x="12754614" y="1429480"/>
                  <a:pt x="12753640" y="1466794"/>
                  <a:pt x="12740488" y="1508907"/>
                </a:cubicBezTo>
                <a:cubicBezTo>
                  <a:pt x="12689628" y="1533534"/>
                  <a:pt x="12665280" y="1436928"/>
                  <a:pt x="12693644" y="1406145"/>
                </a:cubicBezTo>
                <a:cubicBezTo>
                  <a:pt x="12698372" y="1401016"/>
                  <a:pt x="12704560" y="1397715"/>
                  <a:pt x="12712340" y="1397108"/>
                </a:cubicBezTo>
                <a:close/>
                <a:moveTo>
                  <a:pt x="18526176" y="1391842"/>
                </a:moveTo>
                <a:cubicBezTo>
                  <a:pt x="18565008" y="1439973"/>
                  <a:pt x="18606516" y="1499525"/>
                  <a:pt x="18552516" y="1543138"/>
                </a:cubicBezTo>
                <a:cubicBezTo>
                  <a:pt x="18524620" y="1522041"/>
                  <a:pt x="18474412" y="1484063"/>
                  <a:pt x="18480652" y="1432482"/>
                </a:cubicBezTo>
                <a:cubicBezTo>
                  <a:pt x="18494940" y="1415133"/>
                  <a:pt x="18511892" y="1409192"/>
                  <a:pt x="18526176" y="1391842"/>
                </a:cubicBezTo>
                <a:close/>
                <a:moveTo>
                  <a:pt x="10830178" y="1391842"/>
                </a:moveTo>
                <a:cubicBezTo>
                  <a:pt x="10869007" y="1439973"/>
                  <a:pt x="10910511" y="1499525"/>
                  <a:pt x="10856516" y="1543138"/>
                </a:cubicBezTo>
                <a:cubicBezTo>
                  <a:pt x="10828623" y="1522041"/>
                  <a:pt x="10778423" y="1484063"/>
                  <a:pt x="10784666" y="1432482"/>
                </a:cubicBezTo>
                <a:cubicBezTo>
                  <a:pt x="10798946" y="1415133"/>
                  <a:pt x="10815897" y="1409192"/>
                  <a:pt x="10830178" y="1391842"/>
                </a:cubicBezTo>
                <a:close/>
                <a:moveTo>
                  <a:pt x="13695104" y="1348841"/>
                </a:moveTo>
                <a:cubicBezTo>
                  <a:pt x="13695104" y="1348841"/>
                  <a:pt x="13710476" y="1351290"/>
                  <a:pt x="13710476" y="1351290"/>
                </a:cubicBezTo>
                <a:cubicBezTo>
                  <a:pt x="13725844" y="1353742"/>
                  <a:pt x="13720388" y="1412914"/>
                  <a:pt x="13720388" y="1412914"/>
                </a:cubicBezTo>
                <a:cubicBezTo>
                  <a:pt x="13720388" y="1412914"/>
                  <a:pt x="13705014" y="1410464"/>
                  <a:pt x="13689648" y="1408017"/>
                </a:cubicBezTo>
                <a:cubicBezTo>
                  <a:pt x="13689648" y="1408017"/>
                  <a:pt x="13689648" y="1408017"/>
                  <a:pt x="13695104" y="1348841"/>
                </a:cubicBezTo>
                <a:close/>
                <a:moveTo>
                  <a:pt x="5999214" y="1348841"/>
                </a:moveTo>
                <a:cubicBezTo>
                  <a:pt x="5999214" y="1348841"/>
                  <a:pt x="6014588" y="1351290"/>
                  <a:pt x="6014588" y="1351290"/>
                </a:cubicBezTo>
                <a:cubicBezTo>
                  <a:pt x="6029960" y="1353742"/>
                  <a:pt x="6024500" y="1412914"/>
                  <a:pt x="6024500" y="1412914"/>
                </a:cubicBezTo>
                <a:cubicBezTo>
                  <a:pt x="6024500" y="1412914"/>
                  <a:pt x="6009126" y="1410464"/>
                  <a:pt x="5993762" y="1408017"/>
                </a:cubicBezTo>
                <a:cubicBezTo>
                  <a:pt x="5993762" y="1408017"/>
                  <a:pt x="5993762" y="1408017"/>
                  <a:pt x="5999214" y="1348841"/>
                </a:cubicBezTo>
                <a:close/>
                <a:moveTo>
                  <a:pt x="18967896" y="1344610"/>
                </a:moveTo>
                <a:cubicBezTo>
                  <a:pt x="18974744" y="1343429"/>
                  <a:pt x="18983660" y="1346511"/>
                  <a:pt x="18995356" y="1355646"/>
                </a:cubicBezTo>
                <a:cubicBezTo>
                  <a:pt x="18982500" y="1376624"/>
                  <a:pt x="18978924" y="1430052"/>
                  <a:pt x="18963272" y="1435759"/>
                </a:cubicBezTo>
                <a:cubicBezTo>
                  <a:pt x="18958052" y="1437658"/>
                  <a:pt x="18951492" y="1434263"/>
                  <a:pt x="18942792" y="1422584"/>
                </a:cubicBezTo>
                <a:cubicBezTo>
                  <a:pt x="18945384" y="1390146"/>
                  <a:pt x="18947344" y="1348167"/>
                  <a:pt x="18967896" y="1344610"/>
                </a:cubicBezTo>
                <a:close/>
                <a:moveTo>
                  <a:pt x="11271840" y="1344610"/>
                </a:moveTo>
                <a:cubicBezTo>
                  <a:pt x="11278685" y="1343429"/>
                  <a:pt x="11287601" y="1346511"/>
                  <a:pt x="11299293" y="1355646"/>
                </a:cubicBezTo>
                <a:cubicBezTo>
                  <a:pt x="11286436" y="1376624"/>
                  <a:pt x="11282864" y="1430052"/>
                  <a:pt x="11267216" y="1435759"/>
                </a:cubicBezTo>
                <a:cubicBezTo>
                  <a:pt x="11261995" y="1437658"/>
                  <a:pt x="11255436" y="1434263"/>
                  <a:pt x="11246740" y="1422584"/>
                </a:cubicBezTo>
                <a:cubicBezTo>
                  <a:pt x="11249333" y="1390146"/>
                  <a:pt x="11251288" y="1348167"/>
                  <a:pt x="11271840" y="1344610"/>
                </a:cubicBezTo>
                <a:close/>
                <a:moveTo>
                  <a:pt x="17784544" y="1323061"/>
                </a:moveTo>
                <a:cubicBezTo>
                  <a:pt x="17795412" y="1324243"/>
                  <a:pt x="17806384" y="1327168"/>
                  <a:pt x="17816996" y="1331752"/>
                </a:cubicBezTo>
                <a:cubicBezTo>
                  <a:pt x="17880656" y="1359245"/>
                  <a:pt x="17931312" y="1446503"/>
                  <a:pt x="17868896" y="1576198"/>
                </a:cubicBezTo>
                <a:cubicBezTo>
                  <a:pt x="17860008" y="1584939"/>
                  <a:pt x="17850076" y="1589908"/>
                  <a:pt x="17839564" y="1591736"/>
                </a:cubicBezTo>
                <a:cubicBezTo>
                  <a:pt x="17765992" y="1604540"/>
                  <a:pt x="17664040" y="1463417"/>
                  <a:pt x="17691920" y="1384180"/>
                </a:cubicBezTo>
                <a:cubicBezTo>
                  <a:pt x="17702304" y="1350437"/>
                  <a:pt x="17725496" y="1331152"/>
                  <a:pt x="17752704" y="1324815"/>
                </a:cubicBezTo>
                <a:cubicBezTo>
                  <a:pt x="17762904" y="1322437"/>
                  <a:pt x="17773672" y="1321878"/>
                  <a:pt x="17784544" y="1323061"/>
                </a:cubicBezTo>
                <a:close/>
                <a:moveTo>
                  <a:pt x="18717932" y="1315296"/>
                </a:moveTo>
                <a:cubicBezTo>
                  <a:pt x="18727340" y="1342146"/>
                  <a:pt x="18722348" y="1366828"/>
                  <a:pt x="18711268" y="1379016"/>
                </a:cubicBezTo>
                <a:lnTo>
                  <a:pt x="18709656" y="1379620"/>
                </a:lnTo>
                <a:lnTo>
                  <a:pt x="18741004" y="1437150"/>
                </a:lnTo>
                <a:lnTo>
                  <a:pt x="18741872" y="1443314"/>
                </a:lnTo>
                <a:lnTo>
                  <a:pt x="18761604" y="1423933"/>
                </a:lnTo>
                <a:cubicBezTo>
                  <a:pt x="18772528" y="1419538"/>
                  <a:pt x="18784444" y="1419197"/>
                  <a:pt x="18796804" y="1425038"/>
                </a:cubicBezTo>
                <a:cubicBezTo>
                  <a:pt x="18790808" y="1466795"/>
                  <a:pt x="18777452" y="1487563"/>
                  <a:pt x="18760752" y="1498786"/>
                </a:cubicBezTo>
                <a:lnTo>
                  <a:pt x="18750148" y="1501906"/>
                </a:lnTo>
                <a:lnTo>
                  <a:pt x="18751860" y="1514034"/>
                </a:lnTo>
                <a:cubicBezTo>
                  <a:pt x="18738692" y="1525926"/>
                  <a:pt x="18726456" y="1525888"/>
                  <a:pt x="18715608" y="1518344"/>
                </a:cubicBezTo>
                <a:lnTo>
                  <a:pt x="18711588" y="1513235"/>
                </a:lnTo>
                <a:lnTo>
                  <a:pt x="18704636" y="1515283"/>
                </a:lnTo>
                <a:lnTo>
                  <a:pt x="18707092" y="1507539"/>
                </a:lnTo>
                <a:lnTo>
                  <a:pt x="18693740" y="1490595"/>
                </a:lnTo>
                <a:cubicBezTo>
                  <a:pt x="18674604" y="1453932"/>
                  <a:pt x="18664252" y="1396143"/>
                  <a:pt x="18667912" y="1367750"/>
                </a:cubicBezTo>
                <a:lnTo>
                  <a:pt x="18668144" y="1367776"/>
                </a:lnTo>
                <a:lnTo>
                  <a:pt x="18668104" y="1367742"/>
                </a:lnTo>
                <a:cubicBezTo>
                  <a:pt x="18673772" y="1344978"/>
                  <a:pt x="18680744" y="1330813"/>
                  <a:pt x="18689044" y="1322867"/>
                </a:cubicBezTo>
                <a:cubicBezTo>
                  <a:pt x="18697344" y="1314918"/>
                  <a:pt x="18706968" y="1313189"/>
                  <a:pt x="18717932" y="1315296"/>
                </a:cubicBezTo>
                <a:close/>
                <a:moveTo>
                  <a:pt x="11021913" y="1315296"/>
                </a:moveTo>
                <a:cubicBezTo>
                  <a:pt x="11031320" y="1342146"/>
                  <a:pt x="11026329" y="1366828"/>
                  <a:pt x="11015247" y="1379016"/>
                </a:cubicBezTo>
                <a:lnTo>
                  <a:pt x="11013641" y="1379620"/>
                </a:lnTo>
                <a:lnTo>
                  <a:pt x="11044982" y="1437150"/>
                </a:lnTo>
                <a:lnTo>
                  <a:pt x="11045849" y="1443314"/>
                </a:lnTo>
                <a:lnTo>
                  <a:pt x="11065574" y="1423933"/>
                </a:lnTo>
                <a:cubicBezTo>
                  <a:pt x="11076496" y="1419538"/>
                  <a:pt x="11088414" y="1419197"/>
                  <a:pt x="11100774" y="1425038"/>
                </a:cubicBezTo>
                <a:cubicBezTo>
                  <a:pt x="11094774" y="1466795"/>
                  <a:pt x="11081422" y="1487563"/>
                  <a:pt x="11064727" y="1498786"/>
                </a:cubicBezTo>
                <a:lnTo>
                  <a:pt x="11054126" y="1501906"/>
                </a:lnTo>
                <a:lnTo>
                  <a:pt x="11055836" y="1514034"/>
                </a:lnTo>
                <a:cubicBezTo>
                  <a:pt x="11042671" y="1525926"/>
                  <a:pt x="11030435" y="1525888"/>
                  <a:pt x="11019589" y="1518344"/>
                </a:cubicBezTo>
                <a:lnTo>
                  <a:pt x="11015568" y="1513235"/>
                </a:lnTo>
                <a:lnTo>
                  <a:pt x="11008615" y="1515283"/>
                </a:lnTo>
                <a:lnTo>
                  <a:pt x="11011073" y="1507539"/>
                </a:lnTo>
                <a:lnTo>
                  <a:pt x="10997725" y="1490595"/>
                </a:lnTo>
                <a:cubicBezTo>
                  <a:pt x="10978591" y="1453932"/>
                  <a:pt x="10968236" y="1396143"/>
                  <a:pt x="10971896" y="1367750"/>
                </a:cubicBezTo>
                <a:lnTo>
                  <a:pt x="10972128" y="1367776"/>
                </a:lnTo>
                <a:lnTo>
                  <a:pt x="10972092" y="1367742"/>
                </a:lnTo>
                <a:cubicBezTo>
                  <a:pt x="10977759" y="1344978"/>
                  <a:pt x="10984732" y="1330813"/>
                  <a:pt x="10993023" y="1322867"/>
                </a:cubicBezTo>
                <a:cubicBezTo>
                  <a:pt x="11001322" y="1314918"/>
                  <a:pt x="11010949" y="1313189"/>
                  <a:pt x="11021913" y="1315296"/>
                </a:cubicBezTo>
                <a:close/>
                <a:moveTo>
                  <a:pt x="21203612" y="1312099"/>
                </a:moveTo>
                <a:lnTo>
                  <a:pt x="21214432" y="1322196"/>
                </a:lnTo>
                <a:lnTo>
                  <a:pt x="21214928" y="1321804"/>
                </a:lnTo>
                <a:lnTo>
                  <a:pt x="21218664" y="1326142"/>
                </a:lnTo>
                <a:lnTo>
                  <a:pt x="21222056" y="1329304"/>
                </a:lnTo>
                <a:lnTo>
                  <a:pt x="21221836" y="1329826"/>
                </a:lnTo>
                <a:lnTo>
                  <a:pt x="21245844" y="1357708"/>
                </a:lnTo>
                <a:cubicBezTo>
                  <a:pt x="21247852" y="1386101"/>
                  <a:pt x="21217568" y="1431705"/>
                  <a:pt x="21192156" y="1427751"/>
                </a:cubicBezTo>
                <a:cubicBezTo>
                  <a:pt x="21183680" y="1426434"/>
                  <a:pt x="21175752" y="1419609"/>
                  <a:pt x="21169740" y="1404810"/>
                </a:cubicBezTo>
                <a:lnTo>
                  <a:pt x="21171132" y="1389980"/>
                </a:lnTo>
                <a:lnTo>
                  <a:pt x="21146332" y="1357922"/>
                </a:lnTo>
                <a:cubicBezTo>
                  <a:pt x="21165632" y="1332209"/>
                  <a:pt x="21184928" y="1306493"/>
                  <a:pt x="21203612" y="1312099"/>
                </a:cubicBezTo>
                <a:close/>
                <a:moveTo>
                  <a:pt x="13507412" y="1312099"/>
                </a:moveTo>
                <a:lnTo>
                  <a:pt x="13518232" y="1322196"/>
                </a:lnTo>
                <a:lnTo>
                  <a:pt x="13518732" y="1321804"/>
                </a:lnTo>
                <a:lnTo>
                  <a:pt x="13522468" y="1326142"/>
                </a:lnTo>
                <a:lnTo>
                  <a:pt x="13525856" y="1329304"/>
                </a:lnTo>
                <a:lnTo>
                  <a:pt x="13525636" y="1329826"/>
                </a:lnTo>
                <a:lnTo>
                  <a:pt x="13549644" y="1357708"/>
                </a:lnTo>
                <a:lnTo>
                  <a:pt x="13540334" y="1384216"/>
                </a:lnTo>
                <a:lnTo>
                  <a:pt x="13674272" y="1405564"/>
                </a:lnTo>
                <a:cubicBezTo>
                  <a:pt x="13689644" y="1408017"/>
                  <a:pt x="13689644" y="1408017"/>
                  <a:pt x="13689644" y="1408017"/>
                </a:cubicBezTo>
                <a:cubicBezTo>
                  <a:pt x="13705012" y="1410464"/>
                  <a:pt x="13745664" y="1476986"/>
                  <a:pt x="13684184" y="1467186"/>
                </a:cubicBezTo>
                <a:cubicBezTo>
                  <a:pt x="13714924" y="1472088"/>
                  <a:pt x="13699552" y="1469637"/>
                  <a:pt x="13745664" y="1476986"/>
                </a:cubicBezTo>
                <a:cubicBezTo>
                  <a:pt x="13663354" y="1523909"/>
                  <a:pt x="13817056" y="1548409"/>
                  <a:pt x="13847800" y="1553312"/>
                </a:cubicBezTo>
                <a:cubicBezTo>
                  <a:pt x="13832428" y="1550860"/>
                  <a:pt x="13786316" y="1543510"/>
                  <a:pt x="13755576" y="1538610"/>
                </a:cubicBezTo>
                <a:cubicBezTo>
                  <a:pt x="13750120" y="1597787"/>
                  <a:pt x="13765488" y="1600233"/>
                  <a:pt x="13765488" y="1600233"/>
                </a:cubicBezTo>
                <a:lnTo>
                  <a:pt x="13780856" y="1602683"/>
                </a:lnTo>
                <a:cubicBezTo>
                  <a:pt x="13780856" y="1602683"/>
                  <a:pt x="13775396" y="1661859"/>
                  <a:pt x="13775396" y="1661859"/>
                </a:cubicBezTo>
                <a:cubicBezTo>
                  <a:pt x="13790770" y="1664307"/>
                  <a:pt x="13806136" y="1666759"/>
                  <a:pt x="13821512" y="1669208"/>
                </a:cubicBezTo>
                <a:cubicBezTo>
                  <a:pt x="13990586" y="1696157"/>
                  <a:pt x="13755576" y="1538610"/>
                  <a:pt x="13986132" y="1575357"/>
                </a:cubicBezTo>
                <a:cubicBezTo>
                  <a:pt x="14022332" y="1521088"/>
                  <a:pt x="14068444" y="1528439"/>
                  <a:pt x="14068444" y="1528439"/>
                </a:cubicBezTo>
                <a:cubicBezTo>
                  <a:pt x="14196864" y="1488861"/>
                  <a:pt x="14120008" y="1476612"/>
                  <a:pt x="14150756" y="1481513"/>
                </a:cubicBezTo>
                <a:cubicBezTo>
                  <a:pt x="14150756" y="1481513"/>
                  <a:pt x="14166128" y="1483964"/>
                  <a:pt x="14166128" y="1483964"/>
                </a:cubicBezTo>
                <a:cubicBezTo>
                  <a:pt x="14181494" y="1486413"/>
                  <a:pt x="14171584" y="1424790"/>
                  <a:pt x="14217696" y="1432141"/>
                </a:cubicBezTo>
                <a:cubicBezTo>
                  <a:pt x="14233064" y="1434590"/>
                  <a:pt x="14309920" y="1446840"/>
                  <a:pt x="14340658" y="1451739"/>
                </a:cubicBezTo>
                <a:cubicBezTo>
                  <a:pt x="14386768" y="1459088"/>
                  <a:pt x="14365938" y="1515814"/>
                  <a:pt x="14432880" y="1466439"/>
                </a:cubicBezTo>
                <a:cubicBezTo>
                  <a:pt x="14432880" y="1466439"/>
                  <a:pt x="14417510" y="1463989"/>
                  <a:pt x="14422968" y="1404815"/>
                </a:cubicBezTo>
                <a:cubicBezTo>
                  <a:pt x="14453708" y="1409717"/>
                  <a:pt x="14453708" y="1409717"/>
                  <a:pt x="14469078" y="1412166"/>
                </a:cubicBezTo>
                <a:cubicBezTo>
                  <a:pt x="14469078" y="1412166"/>
                  <a:pt x="14484452" y="1414615"/>
                  <a:pt x="14484452" y="1414615"/>
                </a:cubicBezTo>
                <a:lnTo>
                  <a:pt x="14499820" y="1417067"/>
                </a:lnTo>
                <a:cubicBezTo>
                  <a:pt x="14499820" y="1417067"/>
                  <a:pt x="14515192" y="1419517"/>
                  <a:pt x="14515192" y="1419517"/>
                </a:cubicBezTo>
                <a:lnTo>
                  <a:pt x="14530560" y="1421965"/>
                </a:lnTo>
                <a:cubicBezTo>
                  <a:pt x="14468828" y="1457161"/>
                  <a:pt x="14505270" y="1474227"/>
                  <a:pt x="14525046" y="1505524"/>
                </a:cubicBezTo>
                <a:lnTo>
                  <a:pt x="14531730" y="1530499"/>
                </a:lnTo>
                <a:lnTo>
                  <a:pt x="14543414" y="1506599"/>
                </a:lnTo>
                <a:cubicBezTo>
                  <a:pt x="14553822" y="1494610"/>
                  <a:pt x="14566392" y="1487501"/>
                  <a:pt x="14579432" y="1488751"/>
                </a:cubicBezTo>
                <a:cubicBezTo>
                  <a:pt x="14596820" y="1490414"/>
                  <a:pt x="14615036" y="1506941"/>
                  <a:pt x="14630064" y="1546569"/>
                </a:cubicBezTo>
                <a:lnTo>
                  <a:pt x="14626742" y="1555261"/>
                </a:lnTo>
                <a:lnTo>
                  <a:pt x="14642344" y="1561817"/>
                </a:lnTo>
                <a:cubicBezTo>
                  <a:pt x="14643312" y="1594849"/>
                  <a:pt x="14630362" y="1608365"/>
                  <a:pt x="14615808" y="1609726"/>
                </a:cubicBezTo>
                <a:lnTo>
                  <a:pt x="14607984" y="1604314"/>
                </a:lnTo>
                <a:lnTo>
                  <a:pt x="14607310" y="1606085"/>
                </a:lnTo>
                <a:lnTo>
                  <a:pt x="14599276" y="1613050"/>
                </a:lnTo>
                <a:lnTo>
                  <a:pt x="14625620" y="1617248"/>
                </a:lnTo>
                <a:cubicBezTo>
                  <a:pt x="14621776" y="1616634"/>
                  <a:pt x="14621776" y="1616634"/>
                  <a:pt x="14637144" y="1619083"/>
                </a:cubicBezTo>
                <a:cubicBezTo>
                  <a:pt x="14667882" y="1623984"/>
                  <a:pt x="14667882" y="1623984"/>
                  <a:pt x="14714000" y="1631332"/>
                </a:cubicBezTo>
                <a:cubicBezTo>
                  <a:pt x="14750196" y="1577060"/>
                  <a:pt x="14719456" y="1572164"/>
                  <a:pt x="14765572" y="1579512"/>
                </a:cubicBezTo>
                <a:cubicBezTo>
                  <a:pt x="14765572" y="1579512"/>
                  <a:pt x="14780936" y="1581963"/>
                  <a:pt x="14780936" y="1581963"/>
                </a:cubicBezTo>
                <a:cubicBezTo>
                  <a:pt x="14811678" y="1586861"/>
                  <a:pt x="14780936" y="1581963"/>
                  <a:pt x="14760112" y="1638682"/>
                </a:cubicBezTo>
                <a:cubicBezTo>
                  <a:pt x="14760112" y="1638682"/>
                  <a:pt x="14816130" y="1707656"/>
                  <a:pt x="14800758" y="1705206"/>
                </a:cubicBezTo>
                <a:cubicBezTo>
                  <a:pt x="14754652" y="1697858"/>
                  <a:pt x="14754652" y="1697858"/>
                  <a:pt x="14708540" y="1690507"/>
                </a:cubicBezTo>
                <a:cubicBezTo>
                  <a:pt x="14693168" y="1688057"/>
                  <a:pt x="14677796" y="1685605"/>
                  <a:pt x="14677796" y="1685605"/>
                </a:cubicBezTo>
                <a:cubicBezTo>
                  <a:pt x="14662424" y="1683156"/>
                  <a:pt x="14662424" y="1683156"/>
                  <a:pt x="14662424" y="1683156"/>
                </a:cubicBezTo>
                <a:lnTo>
                  <a:pt x="14647060" y="1680709"/>
                </a:lnTo>
                <a:lnTo>
                  <a:pt x="14637452" y="1679175"/>
                </a:lnTo>
                <a:lnTo>
                  <a:pt x="14618236" y="1676113"/>
                </a:lnTo>
                <a:cubicBezTo>
                  <a:pt x="14616316" y="1675807"/>
                  <a:pt x="14616316" y="1675807"/>
                  <a:pt x="14600942" y="1673355"/>
                </a:cubicBezTo>
                <a:cubicBezTo>
                  <a:pt x="14610856" y="1734984"/>
                  <a:pt x="14580116" y="1730081"/>
                  <a:pt x="14718448" y="1752132"/>
                </a:cubicBezTo>
                <a:cubicBezTo>
                  <a:pt x="14749190" y="1757030"/>
                  <a:pt x="14733820" y="1754583"/>
                  <a:pt x="14749190" y="1757030"/>
                </a:cubicBezTo>
                <a:cubicBezTo>
                  <a:pt x="14841412" y="1771733"/>
                  <a:pt x="14826040" y="1769281"/>
                  <a:pt x="14933634" y="1786430"/>
                </a:cubicBezTo>
                <a:cubicBezTo>
                  <a:pt x="14928174" y="1845605"/>
                  <a:pt x="14989658" y="1855405"/>
                  <a:pt x="14958916" y="1850505"/>
                </a:cubicBezTo>
                <a:cubicBezTo>
                  <a:pt x="14974280" y="1852957"/>
                  <a:pt x="14974280" y="1852957"/>
                  <a:pt x="14989658" y="1855405"/>
                </a:cubicBezTo>
                <a:cubicBezTo>
                  <a:pt x="14861236" y="1894978"/>
                  <a:pt x="15024844" y="1981100"/>
                  <a:pt x="14932626" y="1966398"/>
                </a:cubicBezTo>
                <a:cubicBezTo>
                  <a:pt x="14947998" y="1968849"/>
                  <a:pt x="14947998" y="1968849"/>
                  <a:pt x="14947998" y="1968849"/>
                </a:cubicBezTo>
                <a:cubicBezTo>
                  <a:pt x="14963364" y="1971299"/>
                  <a:pt x="14963364" y="1971299"/>
                  <a:pt x="14978738" y="1973749"/>
                </a:cubicBezTo>
                <a:cubicBezTo>
                  <a:pt x="14942538" y="2028021"/>
                  <a:pt x="15090780" y="2111695"/>
                  <a:pt x="14998556" y="2096998"/>
                </a:cubicBezTo>
                <a:cubicBezTo>
                  <a:pt x="14998556" y="2096998"/>
                  <a:pt x="14993100" y="2156167"/>
                  <a:pt x="15008468" y="2158621"/>
                </a:cubicBezTo>
                <a:cubicBezTo>
                  <a:pt x="15054580" y="2165970"/>
                  <a:pt x="15044672" y="2104349"/>
                  <a:pt x="15075408" y="2109247"/>
                </a:cubicBezTo>
                <a:cubicBezTo>
                  <a:pt x="15069952" y="2168422"/>
                  <a:pt x="15085320" y="2170874"/>
                  <a:pt x="15085320" y="2170874"/>
                </a:cubicBezTo>
                <a:cubicBezTo>
                  <a:pt x="15085320" y="2170874"/>
                  <a:pt x="15100688" y="2173321"/>
                  <a:pt x="15100688" y="2173321"/>
                </a:cubicBezTo>
                <a:lnTo>
                  <a:pt x="15131432" y="2178220"/>
                </a:lnTo>
                <a:cubicBezTo>
                  <a:pt x="15131432" y="2178220"/>
                  <a:pt x="15146800" y="2180670"/>
                  <a:pt x="15146800" y="2180670"/>
                </a:cubicBezTo>
                <a:lnTo>
                  <a:pt x="15162172" y="2183119"/>
                </a:lnTo>
                <a:cubicBezTo>
                  <a:pt x="15139116" y="2179447"/>
                  <a:pt x="15146800" y="2180670"/>
                  <a:pt x="15160932" y="2175419"/>
                </a:cubicBezTo>
                <a:lnTo>
                  <a:pt x="15182880" y="2148117"/>
                </a:lnTo>
                <a:lnTo>
                  <a:pt x="15182872" y="2148893"/>
                </a:lnTo>
                <a:lnTo>
                  <a:pt x="15182880" y="2148118"/>
                </a:lnTo>
                <a:lnTo>
                  <a:pt x="15198368" y="2128854"/>
                </a:lnTo>
                <a:lnTo>
                  <a:pt x="15198372" y="2128846"/>
                </a:lnTo>
                <a:lnTo>
                  <a:pt x="15244480" y="2136199"/>
                </a:lnTo>
                <a:lnTo>
                  <a:pt x="15259852" y="2138646"/>
                </a:lnTo>
                <a:lnTo>
                  <a:pt x="15269456" y="2140180"/>
                </a:lnTo>
                <a:lnTo>
                  <a:pt x="15382812" y="2158245"/>
                </a:lnTo>
                <a:cubicBezTo>
                  <a:pt x="15367448" y="2155797"/>
                  <a:pt x="15367448" y="2155797"/>
                  <a:pt x="15372904" y="2096622"/>
                </a:cubicBezTo>
                <a:cubicBezTo>
                  <a:pt x="15372904" y="2096622"/>
                  <a:pt x="15372904" y="2096622"/>
                  <a:pt x="15388276" y="2099072"/>
                </a:cubicBezTo>
                <a:cubicBezTo>
                  <a:pt x="15434384" y="2106419"/>
                  <a:pt x="15403644" y="2101521"/>
                  <a:pt x="15434384" y="2106419"/>
                </a:cubicBezTo>
                <a:cubicBezTo>
                  <a:pt x="15465128" y="2111322"/>
                  <a:pt x="15465128" y="2111322"/>
                  <a:pt x="15495864" y="2116221"/>
                </a:cubicBezTo>
                <a:cubicBezTo>
                  <a:pt x="15495864" y="2116221"/>
                  <a:pt x="15495864" y="2116221"/>
                  <a:pt x="15490408" y="2175397"/>
                </a:cubicBezTo>
                <a:cubicBezTo>
                  <a:pt x="15505772" y="2177845"/>
                  <a:pt x="15536520" y="2182747"/>
                  <a:pt x="15551884" y="2185197"/>
                </a:cubicBezTo>
                <a:cubicBezTo>
                  <a:pt x="15603460" y="2133370"/>
                  <a:pt x="15511236" y="2118672"/>
                  <a:pt x="15541980" y="2123571"/>
                </a:cubicBezTo>
                <a:lnTo>
                  <a:pt x="15618828" y="2135820"/>
                </a:lnTo>
                <a:cubicBezTo>
                  <a:pt x="15618828" y="2135820"/>
                  <a:pt x="15618828" y="2135820"/>
                  <a:pt x="15634200" y="2138271"/>
                </a:cubicBezTo>
                <a:cubicBezTo>
                  <a:pt x="15634200" y="2138271"/>
                  <a:pt x="15649568" y="2140720"/>
                  <a:pt x="15664944" y="2143170"/>
                </a:cubicBezTo>
                <a:cubicBezTo>
                  <a:pt x="15726420" y="2152970"/>
                  <a:pt x="15634200" y="2138271"/>
                  <a:pt x="15670400" y="2083997"/>
                </a:cubicBezTo>
                <a:cubicBezTo>
                  <a:pt x="15670400" y="2083997"/>
                  <a:pt x="15608920" y="2074197"/>
                  <a:pt x="15608920" y="2074197"/>
                </a:cubicBezTo>
                <a:lnTo>
                  <a:pt x="15547440" y="2064398"/>
                </a:lnTo>
                <a:lnTo>
                  <a:pt x="15547440" y="2064400"/>
                </a:lnTo>
                <a:cubicBezTo>
                  <a:pt x="15547440" y="2064400"/>
                  <a:pt x="15547440" y="2064400"/>
                  <a:pt x="15501326" y="2057051"/>
                </a:cubicBezTo>
                <a:cubicBezTo>
                  <a:pt x="15439846" y="2047251"/>
                  <a:pt x="15470588" y="2052149"/>
                  <a:pt x="15439846" y="2047251"/>
                </a:cubicBezTo>
                <a:cubicBezTo>
                  <a:pt x="15439846" y="2047251"/>
                  <a:pt x="15424476" y="2044800"/>
                  <a:pt x="15424476" y="2044800"/>
                </a:cubicBezTo>
                <a:lnTo>
                  <a:pt x="15409106" y="2042350"/>
                </a:lnTo>
                <a:cubicBezTo>
                  <a:pt x="15409106" y="2042350"/>
                  <a:pt x="15414564" y="1983181"/>
                  <a:pt x="15429934" y="1985627"/>
                </a:cubicBezTo>
                <a:cubicBezTo>
                  <a:pt x="15429934" y="1985627"/>
                  <a:pt x="15429934" y="1985627"/>
                  <a:pt x="15445306" y="1988076"/>
                </a:cubicBezTo>
                <a:lnTo>
                  <a:pt x="15460674" y="1990526"/>
                </a:lnTo>
                <a:cubicBezTo>
                  <a:pt x="15460674" y="1990526"/>
                  <a:pt x="15476046" y="1992977"/>
                  <a:pt x="15476046" y="1992977"/>
                </a:cubicBezTo>
                <a:cubicBezTo>
                  <a:pt x="15522156" y="2000329"/>
                  <a:pt x="15542330" y="2003543"/>
                  <a:pt x="15547232" y="2029655"/>
                </a:cubicBezTo>
                <a:lnTo>
                  <a:pt x="15547440" y="2064396"/>
                </a:lnTo>
                <a:lnTo>
                  <a:pt x="15562120" y="2032026"/>
                </a:lnTo>
                <a:cubicBezTo>
                  <a:pt x="15575952" y="2008900"/>
                  <a:pt x="15587480" y="2010737"/>
                  <a:pt x="15599004" y="2012574"/>
                </a:cubicBezTo>
                <a:cubicBezTo>
                  <a:pt x="15599004" y="2012574"/>
                  <a:pt x="15629748" y="2017474"/>
                  <a:pt x="15645120" y="2019923"/>
                </a:cubicBezTo>
                <a:cubicBezTo>
                  <a:pt x="15675860" y="2024827"/>
                  <a:pt x="15665944" y="1963200"/>
                  <a:pt x="15650580" y="1960753"/>
                </a:cubicBezTo>
                <a:cubicBezTo>
                  <a:pt x="15650580" y="1960753"/>
                  <a:pt x="15650580" y="1960753"/>
                  <a:pt x="15635208" y="1958303"/>
                </a:cubicBezTo>
                <a:cubicBezTo>
                  <a:pt x="15625296" y="1896680"/>
                  <a:pt x="15640668" y="1899130"/>
                  <a:pt x="15640668" y="1899130"/>
                </a:cubicBezTo>
                <a:cubicBezTo>
                  <a:pt x="15625296" y="1896680"/>
                  <a:pt x="15625296" y="1896680"/>
                  <a:pt x="15625296" y="1896680"/>
                </a:cubicBezTo>
                <a:cubicBezTo>
                  <a:pt x="15625296" y="1896680"/>
                  <a:pt x="15630760" y="1837503"/>
                  <a:pt x="15646124" y="1839953"/>
                </a:cubicBezTo>
                <a:cubicBezTo>
                  <a:pt x="15646124" y="1839953"/>
                  <a:pt x="15646124" y="1839953"/>
                  <a:pt x="15661496" y="1842405"/>
                </a:cubicBezTo>
                <a:cubicBezTo>
                  <a:pt x="15656036" y="1901580"/>
                  <a:pt x="15656036" y="1901580"/>
                  <a:pt x="15671404" y="1904029"/>
                </a:cubicBezTo>
                <a:cubicBezTo>
                  <a:pt x="15686780" y="1906476"/>
                  <a:pt x="15686780" y="1906476"/>
                  <a:pt x="15686780" y="1906476"/>
                </a:cubicBezTo>
                <a:cubicBezTo>
                  <a:pt x="15671404" y="1904029"/>
                  <a:pt x="15738348" y="1854655"/>
                  <a:pt x="15738348" y="1854655"/>
                </a:cubicBezTo>
                <a:cubicBezTo>
                  <a:pt x="15799828" y="1864455"/>
                  <a:pt x="15769088" y="1859551"/>
                  <a:pt x="15784460" y="1862005"/>
                </a:cubicBezTo>
                <a:cubicBezTo>
                  <a:pt x="15784460" y="1862005"/>
                  <a:pt x="15815196" y="1866902"/>
                  <a:pt x="15815196" y="1866902"/>
                </a:cubicBezTo>
                <a:lnTo>
                  <a:pt x="15876680" y="1876702"/>
                </a:lnTo>
                <a:cubicBezTo>
                  <a:pt x="15876680" y="1876702"/>
                  <a:pt x="15892052" y="1879152"/>
                  <a:pt x="15892052" y="1879152"/>
                </a:cubicBezTo>
                <a:cubicBezTo>
                  <a:pt x="15892052" y="1879152"/>
                  <a:pt x="15892052" y="1879152"/>
                  <a:pt x="15907420" y="1881604"/>
                </a:cubicBezTo>
                <a:cubicBezTo>
                  <a:pt x="15907420" y="1881604"/>
                  <a:pt x="15907420" y="1881604"/>
                  <a:pt x="15922792" y="1884054"/>
                </a:cubicBezTo>
                <a:cubicBezTo>
                  <a:pt x="15934320" y="1885893"/>
                  <a:pt x="15934132" y="1919638"/>
                  <a:pt x="15939800" y="1937427"/>
                </a:cubicBezTo>
                <a:lnTo>
                  <a:pt x="15948076" y="1948131"/>
                </a:lnTo>
                <a:lnTo>
                  <a:pt x="15946152" y="1947822"/>
                </a:lnTo>
                <a:cubicBezTo>
                  <a:pt x="15940388" y="1946905"/>
                  <a:pt x="15932704" y="1945678"/>
                  <a:pt x="15932704" y="1945678"/>
                </a:cubicBezTo>
                <a:lnTo>
                  <a:pt x="15901960" y="1940779"/>
                </a:lnTo>
                <a:cubicBezTo>
                  <a:pt x="15901960" y="1940779"/>
                  <a:pt x="15855852" y="1933428"/>
                  <a:pt x="15840480" y="1930976"/>
                </a:cubicBezTo>
                <a:cubicBezTo>
                  <a:pt x="15840480" y="1930976"/>
                  <a:pt x="15840480" y="1930976"/>
                  <a:pt x="15825112" y="1928529"/>
                </a:cubicBezTo>
                <a:cubicBezTo>
                  <a:pt x="15825112" y="1928529"/>
                  <a:pt x="15825112" y="1928529"/>
                  <a:pt x="15809736" y="1926079"/>
                </a:cubicBezTo>
                <a:cubicBezTo>
                  <a:pt x="15794368" y="1923627"/>
                  <a:pt x="15794368" y="1923627"/>
                  <a:pt x="15794368" y="1923627"/>
                </a:cubicBezTo>
                <a:cubicBezTo>
                  <a:pt x="15794368" y="1923627"/>
                  <a:pt x="15794368" y="1923627"/>
                  <a:pt x="15779000" y="1921179"/>
                </a:cubicBezTo>
                <a:cubicBezTo>
                  <a:pt x="15773540" y="1980352"/>
                  <a:pt x="15804284" y="1985251"/>
                  <a:pt x="15819648" y="1987702"/>
                </a:cubicBezTo>
                <a:cubicBezTo>
                  <a:pt x="15819648" y="1987702"/>
                  <a:pt x="15835020" y="1990152"/>
                  <a:pt x="15835020" y="1990152"/>
                </a:cubicBezTo>
                <a:cubicBezTo>
                  <a:pt x="15850396" y="1992601"/>
                  <a:pt x="15865760" y="1995051"/>
                  <a:pt x="15881136" y="1997505"/>
                </a:cubicBezTo>
                <a:cubicBezTo>
                  <a:pt x="15896500" y="1999952"/>
                  <a:pt x="15896500" y="1999952"/>
                  <a:pt x="15896500" y="1999952"/>
                </a:cubicBezTo>
                <a:cubicBezTo>
                  <a:pt x="15921784" y="2064025"/>
                  <a:pt x="15891044" y="2059122"/>
                  <a:pt x="15875672" y="2056673"/>
                </a:cubicBezTo>
                <a:cubicBezTo>
                  <a:pt x="15860304" y="2054226"/>
                  <a:pt x="15829560" y="2049322"/>
                  <a:pt x="15798820" y="2044426"/>
                </a:cubicBezTo>
                <a:cubicBezTo>
                  <a:pt x="15814192" y="2046872"/>
                  <a:pt x="15793360" y="2103599"/>
                  <a:pt x="15839476" y="2110948"/>
                </a:cubicBezTo>
                <a:cubicBezTo>
                  <a:pt x="15824104" y="2108495"/>
                  <a:pt x="15824104" y="2108495"/>
                  <a:pt x="15824104" y="2108495"/>
                </a:cubicBezTo>
                <a:cubicBezTo>
                  <a:pt x="15808732" y="2106047"/>
                  <a:pt x="15808732" y="2106047"/>
                  <a:pt x="15808732" y="2106047"/>
                </a:cubicBezTo>
                <a:cubicBezTo>
                  <a:pt x="15777992" y="2101146"/>
                  <a:pt x="15747248" y="2096247"/>
                  <a:pt x="15716508" y="2091346"/>
                </a:cubicBezTo>
                <a:cubicBezTo>
                  <a:pt x="15731880" y="2093797"/>
                  <a:pt x="15711048" y="2150521"/>
                  <a:pt x="15741792" y="2155420"/>
                </a:cubicBezTo>
                <a:cubicBezTo>
                  <a:pt x="15772528" y="2160319"/>
                  <a:pt x="15787904" y="2162769"/>
                  <a:pt x="15818644" y="2167671"/>
                </a:cubicBezTo>
                <a:cubicBezTo>
                  <a:pt x="15818644" y="2167671"/>
                  <a:pt x="15818644" y="2167671"/>
                  <a:pt x="15834016" y="2170122"/>
                </a:cubicBezTo>
                <a:cubicBezTo>
                  <a:pt x="15849384" y="2172569"/>
                  <a:pt x="15849384" y="2172569"/>
                  <a:pt x="15849384" y="2172569"/>
                </a:cubicBezTo>
                <a:cubicBezTo>
                  <a:pt x="15864756" y="2175022"/>
                  <a:pt x="15880124" y="2177471"/>
                  <a:pt x="15880124" y="2177471"/>
                </a:cubicBezTo>
                <a:cubicBezTo>
                  <a:pt x="15874664" y="2236643"/>
                  <a:pt x="15859296" y="2234196"/>
                  <a:pt x="15905408" y="2241547"/>
                </a:cubicBezTo>
                <a:cubicBezTo>
                  <a:pt x="15920776" y="2243997"/>
                  <a:pt x="16013000" y="2258695"/>
                  <a:pt x="16033824" y="2201971"/>
                </a:cubicBezTo>
                <a:cubicBezTo>
                  <a:pt x="16033824" y="2201971"/>
                  <a:pt x="16049200" y="2204419"/>
                  <a:pt x="16064568" y="2206870"/>
                </a:cubicBezTo>
                <a:cubicBezTo>
                  <a:pt x="16095312" y="2211770"/>
                  <a:pt x="16110680" y="2214219"/>
                  <a:pt x="16126052" y="2216669"/>
                </a:cubicBezTo>
                <a:cubicBezTo>
                  <a:pt x="16156792" y="2221567"/>
                  <a:pt x="16156792" y="2221567"/>
                  <a:pt x="16162252" y="2162397"/>
                </a:cubicBezTo>
                <a:cubicBezTo>
                  <a:pt x="16146880" y="2159943"/>
                  <a:pt x="16146880" y="2159943"/>
                  <a:pt x="16146880" y="2159943"/>
                </a:cubicBezTo>
                <a:cubicBezTo>
                  <a:pt x="16146880" y="2159943"/>
                  <a:pt x="16146880" y="2159943"/>
                  <a:pt x="16136968" y="2098323"/>
                </a:cubicBezTo>
                <a:lnTo>
                  <a:pt x="16152340" y="2100774"/>
                </a:lnTo>
                <a:cubicBezTo>
                  <a:pt x="16142428" y="2039151"/>
                  <a:pt x="16157800" y="2041599"/>
                  <a:pt x="16178632" y="1984880"/>
                </a:cubicBezTo>
                <a:cubicBezTo>
                  <a:pt x="16163256" y="1982431"/>
                  <a:pt x="16147888" y="1979977"/>
                  <a:pt x="16132516" y="1977530"/>
                </a:cubicBezTo>
                <a:cubicBezTo>
                  <a:pt x="16132516" y="1977530"/>
                  <a:pt x="16101780" y="1972628"/>
                  <a:pt x="16101780" y="1972628"/>
                </a:cubicBezTo>
                <a:cubicBezTo>
                  <a:pt x="16199456" y="1928153"/>
                  <a:pt x="16184092" y="1925703"/>
                  <a:pt x="16189548" y="1866530"/>
                </a:cubicBezTo>
                <a:cubicBezTo>
                  <a:pt x="16204916" y="1868979"/>
                  <a:pt x="16204916" y="1868979"/>
                  <a:pt x="16220288" y="1871429"/>
                </a:cubicBezTo>
                <a:cubicBezTo>
                  <a:pt x="16235660" y="1873879"/>
                  <a:pt x="16235660" y="1873879"/>
                  <a:pt x="16235660" y="1873879"/>
                </a:cubicBezTo>
                <a:lnTo>
                  <a:pt x="16251032" y="1876330"/>
                </a:lnTo>
                <a:cubicBezTo>
                  <a:pt x="16266400" y="1878780"/>
                  <a:pt x="16266400" y="1878780"/>
                  <a:pt x="16266400" y="1878780"/>
                </a:cubicBezTo>
                <a:cubicBezTo>
                  <a:pt x="16276308" y="1940403"/>
                  <a:pt x="16307048" y="1945302"/>
                  <a:pt x="16301592" y="2004477"/>
                </a:cubicBezTo>
                <a:cubicBezTo>
                  <a:pt x="16286216" y="2002027"/>
                  <a:pt x="16255480" y="1997129"/>
                  <a:pt x="16270852" y="1999577"/>
                </a:cubicBezTo>
                <a:cubicBezTo>
                  <a:pt x="16255480" y="1997129"/>
                  <a:pt x="16255480" y="1997129"/>
                  <a:pt x="16255480" y="1997129"/>
                </a:cubicBezTo>
                <a:cubicBezTo>
                  <a:pt x="16265392" y="2058750"/>
                  <a:pt x="16265392" y="2058750"/>
                  <a:pt x="16250020" y="2056301"/>
                </a:cubicBezTo>
                <a:cubicBezTo>
                  <a:pt x="16280760" y="2061200"/>
                  <a:pt x="16244564" y="2115475"/>
                  <a:pt x="16352148" y="2132621"/>
                </a:cubicBezTo>
                <a:cubicBezTo>
                  <a:pt x="16372980" y="2075902"/>
                  <a:pt x="16419088" y="2083248"/>
                  <a:pt x="16388352" y="2078355"/>
                </a:cubicBezTo>
                <a:cubicBezTo>
                  <a:pt x="16434464" y="2085701"/>
                  <a:pt x="16449832" y="2088149"/>
                  <a:pt x="16465204" y="2090599"/>
                </a:cubicBezTo>
                <a:cubicBezTo>
                  <a:pt x="16465204" y="2090599"/>
                  <a:pt x="16480572" y="2093049"/>
                  <a:pt x="16480572" y="2093049"/>
                </a:cubicBezTo>
                <a:cubicBezTo>
                  <a:pt x="16495944" y="2095501"/>
                  <a:pt x="16490484" y="2154671"/>
                  <a:pt x="16475112" y="2152222"/>
                </a:cubicBezTo>
                <a:lnTo>
                  <a:pt x="16521224" y="2159573"/>
                </a:lnTo>
                <a:lnTo>
                  <a:pt x="16551964" y="2164473"/>
                </a:lnTo>
                <a:cubicBezTo>
                  <a:pt x="16598076" y="2171821"/>
                  <a:pt x="16511312" y="2097951"/>
                  <a:pt x="16542052" y="2102847"/>
                </a:cubicBezTo>
                <a:cubicBezTo>
                  <a:pt x="16547512" y="2043679"/>
                  <a:pt x="16562884" y="2046125"/>
                  <a:pt x="16562884" y="2046125"/>
                </a:cubicBezTo>
                <a:cubicBezTo>
                  <a:pt x="16547512" y="2043679"/>
                  <a:pt x="16547512" y="2043679"/>
                  <a:pt x="16547512" y="2043679"/>
                </a:cubicBezTo>
                <a:cubicBezTo>
                  <a:pt x="16537604" y="1982051"/>
                  <a:pt x="16552972" y="1984501"/>
                  <a:pt x="16573804" y="1927778"/>
                </a:cubicBezTo>
                <a:cubicBezTo>
                  <a:pt x="16496952" y="1915529"/>
                  <a:pt x="16512324" y="1917980"/>
                  <a:pt x="16471668" y="1851456"/>
                </a:cubicBezTo>
                <a:cubicBezTo>
                  <a:pt x="16425560" y="1844109"/>
                  <a:pt x="16431020" y="1784933"/>
                  <a:pt x="16492504" y="1794734"/>
                </a:cubicBezTo>
                <a:cubicBezTo>
                  <a:pt x="16492504" y="1794734"/>
                  <a:pt x="16502412" y="1856358"/>
                  <a:pt x="16487044" y="1853909"/>
                </a:cubicBezTo>
                <a:lnTo>
                  <a:pt x="16502412" y="1856358"/>
                </a:lnTo>
                <a:cubicBezTo>
                  <a:pt x="16517780" y="1858807"/>
                  <a:pt x="16523244" y="1799639"/>
                  <a:pt x="16507868" y="1797184"/>
                </a:cubicBezTo>
                <a:cubicBezTo>
                  <a:pt x="16546296" y="1803311"/>
                  <a:pt x="16557824" y="1805148"/>
                  <a:pt x="16564268" y="1798673"/>
                </a:cubicBezTo>
                <a:lnTo>
                  <a:pt x="16579552" y="1770119"/>
                </a:lnTo>
                <a:lnTo>
                  <a:pt x="16587896" y="1754541"/>
                </a:lnTo>
                <a:lnTo>
                  <a:pt x="16588928" y="1752609"/>
                </a:lnTo>
                <a:lnTo>
                  <a:pt x="16579552" y="1770119"/>
                </a:lnTo>
                <a:lnTo>
                  <a:pt x="16559440" y="1745360"/>
                </a:lnTo>
                <a:cubicBezTo>
                  <a:pt x="16544068" y="1742911"/>
                  <a:pt x="16544068" y="1742911"/>
                  <a:pt x="16528704" y="1740462"/>
                </a:cubicBezTo>
                <a:cubicBezTo>
                  <a:pt x="16559440" y="1745360"/>
                  <a:pt x="16518788" y="1678838"/>
                  <a:pt x="16564900" y="1686186"/>
                </a:cubicBezTo>
                <a:cubicBezTo>
                  <a:pt x="16534160" y="1681283"/>
                  <a:pt x="16534160" y="1681283"/>
                  <a:pt x="16570360" y="1627011"/>
                </a:cubicBezTo>
                <a:cubicBezTo>
                  <a:pt x="16580268" y="1688634"/>
                  <a:pt x="16611012" y="1693537"/>
                  <a:pt x="16641748" y="1698435"/>
                </a:cubicBezTo>
                <a:cubicBezTo>
                  <a:pt x="16641748" y="1698435"/>
                  <a:pt x="16657124" y="1700885"/>
                  <a:pt x="16672492" y="1703336"/>
                </a:cubicBezTo>
                <a:cubicBezTo>
                  <a:pt x="16672492" y="1703336"/>
                  <a:pt x="16687864" y="1705787"/>
                  <a:pt x="16687864" y="1705787"/>
                </a:cubicBezTo>
                <a:cubicBezTo>
                  <a:pt x="16687864" y="1705787"/>
                  <a:pt x="16687864" y="1705787"/>
                  <a:pt x="16703232" y="1708233"/>
                </a:cubicBezTo>
                <a:cubicBezTo>
                  <a:pt x="16733976" y="1713137"/>
                  <a:pt x="16687864" y="1705787"/>
                  <a:pt x="16733976" y="1713137"/>
                </a:cubicBezTo>
                <a:cubicBezTo>
                  <a:pt x="16728516" y="1772311"/>
                  <a:pt x="16743888" y="1774759"/>
                  <a:pt x="16728516" y="1772311"/>
                </a:cubicBezTo>
                <a:cubicBezTo>
                  <a:pt x="16728516" y="1772311"/>
                  <a:pt x="16728516" y="1772311"/>
                  <a:pt x="16713140" y="1769860"/>
                </a:cubicBezTo>
                <a:cubicBezTo>
                  <a:pt x="16697772" y="1767410"/>
                  <a:pt x="16697772" y="1767410"/>
                  <a:pt x="16697772" y="1767410"/>
                </a:cubicBezTo>
                <a:cubicBezTo>
                  <a:pt x="16697772" y="1767410"/>
                  <a:pt x="16697772" y="1767410"/>
                  <a:pt x="16682404" y="1764961"/>
                </a:cubicBezTo>
                <a:cubicBezTo>
                  <a:pt x="16667036" y="1762511"/>
                  <a:pt x="16667036" y="1762511"/>
                  <a:pt x="16667036" y="1762511"/>
                </a:cubicBezTo>
                <a:cubicBezTo>
                  <a:pt x="16667036" y="1762511"/>
                  <a:pt x="16651664" y="1760060"/>
                  <a:pt x="16651664" y="1760060"/>
                </a:cubicBezTo>
                <a:cubicBezTo>
                  <a:pt x="16651664" y="1760060"/>
                  <a:pt x="16657124" y="1700885"/>
                  <a:pt x="16626380" y="1695986"/>
                </a:cubicBezTo>
                <a:cubicBezTo>
                  <a:pt x="16559440" y="1745360"/>
                  <a:pt x="16636292" y="1757610"/>
                  <a:pt x="16636292" y="1757610"/>
                </a:cubicBezTo>
                <a:cubicBezTo>
                  <a:pt x="16636292" y="1757610"/>
                  <a:pt x="16630832" y="1816783"/>
                  <a:pt x="16615464" y="1814332"/>
                </a:cubicBezTo>
                <a:cubicBezTo>
                  <a:pt x="16630832" y="1816783"/>
                  <a:pt x="16646200" y="1819236"/>
                  <a:pt x="16661572" y="1821684"/>
                </a:cubicBezTo>
                <a:cubicBezTo>
                  <a:pt x="16671484" y="1883307"/>
                  <a:pt x="16610004" y="1873507"/>
                  <a:pt x="16656112" y="1880857"/>
                </a:cubicBezTo>
                <a:cubicBezTo>
                  <a:pt x="16671484" y="1883307"/>
                  <a:pt x="16671484" y="1883307"/>
                  <a:pt x="16702224" y="1888206"/>
                </a:cubicBezTo>
                <a:cubicBezTo>
                  <a:pt x="16671484" y="1883307"/>
                  <a:pt x="16696768" y="1947379"/>
                  <a:pt x="16696768" y="1947379"/>
                </a:cubicBezTo>
                <a:lnTo>
                  <a:pt x="16712136" y="1949829"/>
                </a:lnTo>
                <a:cubicBezTo>
                  <a:pt x="16727508" y="1952277"/>
                  <a:pt x="16737420" y="2013900"/>
                  <a:pt x="16706680" y="2009002"/>
                </a:cubicBezTo>
                <a:cubicBezTo>
                  <a:pt x="16722048" y="2011452"/>
                  <a:pt x="16716588" y="2070626"/>
                  <a:pt x="16783532" y="2021249"/>
                </a:cubicBezTo>
                <a:cubicBezTo>
                  <a:pt x="16793444" y="2082876"/>
                  <a:pt x="16726496" y="2132249"/>
                  <a:pt x="16757240" y="2137150"/>
                </a:cubicBezTo>
                <a:cubicBezTo>
                  <a:pt x="16772608" y="2139597"/>
                  <a:pt x="16787988" y="2142049"/>
                  <a:pt x="16818724" y="2146949"/>
                </a:cubicBezTo>
                <a:cubicBezTo>
                  <a:pt x="16813264" y="2206122"/>
                  <a:pt x="16767148" y="2198773"/>
                  <a:pt x="16807808" y="2265295"/>
                </a:cubicBezTo>
                <a:cubicBezTo>
                  <a:pt x="16853916" y="2272645"/>
                  <a:pt x="16900028" y="2279996"/>
                  <a:pt x="16951596" y="2228172"/>
                </a:cubicBezTo>
                <a:cubicBezTo>
                  <a:pt x="16859376" y="2213471"/>
                  <a:pt x="16895576" y="2159197"/>
                  <a:pt x="16834096" y="2149398"/>
                </a:cubicBezTo>
                <a:cubicBezTo>
                  <a:pt x="16834096" y="2149398"/>
                  <a:pt x="16818724" y="2146949"/>
                  <a:pt x="16824184" y="2087776"/>
                </a:cubicBezTo>
                <a:cubicBezTo>
                  <a:pt x="16824184" y="2087776"/>
                  <a:pt x="16824184" y="2087776"/>
                  <a:pt x="16839552" y="2090227"/>
                </a:cubicBezTo>
                <a:cubicBezTo>
                  <a:pt x="16885664" y="2097574"/>
                  <a:pt x="16891124" y="2038401"/>
                  <a:pt x="16906492" y="2040851"/>
                </a:cubicBezTo>
                <a:cubicBezTo>
                  <a:pt x="16845012" y="2031049"/>
                  <a:pt x="16850472" y="1971877"/>
                  <a:pt x="16871304" y="1915154"/>
                </a:cubicBezTo>
                <a:cubicBezTo>
                  <a:pt x="16855932" y="1912706"/>
                  <a:pt x="16840564" y="1910256"/>
                  <a:pt x="16840564" y="1910256"/>
                </a:cubicBezTo>
                <a:cubicBezTo>
                  <a:pt x="16871304" y="1915154"/>
                  <a:pt x="16825192" y="1907805"/>
                  <a:pt x="16830652" y="1848635"/>
                </a:cubicBezTo>
                <a:cubicBezTo>
                  <a:pt x="16846024" y="1851084"/>
                  <a:pt x="16861392" y="1853531"/>
                  <a:pt x="16861392" y="1853531"/>
                </a:cubicBezTo>
                <a:cubicBezTo>
                  <a:pt x="16876760" y="1855984"/>
                  <a:pt x="16902044" y="1920055"/>
                  <a:pt x="16902044" y="1920055"/>
                </a:cubicBezTo>
                <a:cubicBezTo>
                  <a:pt x="16953612" y="1868232"/>
                  <a:pt x="16938240" y="1865781"/>
                  <a:pt x="16922872" y="1863332"/>
                </a:cubicBezTo>
                <a:cubicBezTo>
                  <a:pt x="16928328" y="1804159"/>
                  <a:pt x="16928328" y="1804159"/>
                  <a:pt x="16943704" y="1806612"/>
                </a:cubicBezTo>
                <a:cubicBezTo>
                  <a:pt x="16943704" y="1806612"/>
                  <a:pt x="16959072" y="1809058"/>
                  <a:pt x="16953612" y="1868232"/>
                </a:cubicBezTo>
                <a:cubicBezTo>
                  <a:pt x="16968984" y="1870682"/>
                  <a:pt x="16978896" y="1932305"/>
                  <a:pt x="16917416" y="1922509"/>
                </a:cubicBezTo>
                <a:cubicBezTo>
                  <a:pt x="16871304" y="1915154"/>
                  <a:pt x="16881216" y="1976783"/>
                  <a:pt x="16958068" y="1989025"/>
                </a:cubicBezTo>
                <a:cubicBezTo>
                  <a:pt x="16973436" y="1991475"/>
                  <a:pt x="16973436" y="1991475"/>
                  <a:pt x="16973436" y="1991475"/>
                </a:cubicBezTo>
                <a:cubicBezTo>
                  <a:pt x="16978896" y="1932305"/>
                  <a:pt x="16978896" y="1932305"/>
                  <a:pt x="16978896" y="1932305"/>
                </a:cubicBezTo>
                <a:cubicBezTo>
                  <a:pt x="16994264" y="1934753"/>
                  <a:pt x="16994264" y="1934753"/>
                  <a:pt x="16994264" y="1934753"/>
                </a:cubicBezTo>
                <a:cubicBezTo>
                  <a:pt x="16994264" y="1934753"/>
                  <a:pt x="17009636" y="1937204"/>
                  <a:pt x="17009636" y="1937204"/>
                </a:cubicBezTo>
                <a:cubicBezTo>
                  <a:pt x="17009636" y="1937204"/>
                  <a:pt x="17009636" y="1937204"/>
                  <a:pt x="16988804" y="1993928"/>
                </a:cubicBezTo>
                <a:cubicBezTo>
                  <a:pt x="17004176" y="1996379"/>
                  <a:pt x="17004176" y="1996379"/>
                  <a:pt x="17004176" y="1996379"/>
                </a:cubicBezTo>
                <a:cubicBezTo>
                  <a:pt x="17019544" y="1998827"/>
                  <a:pt x="17004176" y="1996379"/>
                  <a:pt x="17034920" y="2001276"/>
                </a:cubicBezTo>
                <a:lnTo>
                  <a:pt x="17081028" y="2008627"/>
                </a:lnTo>
                <a:cubicBezTo>
                  <a:pt x="17057972" y="2004953"/>
                  <a:pt x="17060856" y="2005411"/>
                  <a:pt x="17054948" y="2029802"/>
                </a:cubicBezTo>
                <a:lnTo>
                  <a:pt x="17051424" y="2041328"/>
                </a:lnTo>
                <a:lnTo>
                  <a:pt x="17076864" y="2060828"/>
                </a:lnTo>
                <a:lnTo>
                  <a:pt x="17074900" y="2067692"/>
                </a:lnTo>
                <a:lnTo>
                  <a:pt x="17106308" y="2072699"/>
                </a:lnTo>
                <a:cubicBezTo>
                  <a:pt x="17106308" y="2072699"/>
                  <a:pt x="17106308" y="2072699"/>
                  <a:pt x="17111768" y="2013528"/>
                </a:cubicBezTo>
                <a:lnTo>
                  <a:pt x="17127140" y="2015979"/>
                </a:lnTo>
                <a:cubicBezTo>
                  <a:pt x="17127140" y="2015979"/>
                  <a:pt x="17137052" y="2077600"/>
                  <a:pt x="17137052" y="2077600"/>
                </a:cubicBezTo>
                <a:cubicBezTo>
                  <a:pt x="17137052" y="2077600"/>
                  <a:pt x="17137052" y="2077600"/>
                  <a:pt x="17152420" y="2080047"/>
                </a:cubicBezTo>
                <a:cubicBezTo>
                  <a:pt x="17167792" y="2082497"/>
                  <a:pt x="17167792" y="2082497"/>
                  <a:pt x="17167792" y="2082497"/>
                </a:cubicBezTo>
                <a:cubicBezTo>
                  <a:pt x="17167792" y="2082497"/>
                  <a:pt x="17167792" y="2082497"/>
                  <a:pt x="17183164" y="2084951"/>
                </a:cubicBezTo>
                <a:cubicBezTo>
                  <a:pt x="17203992" y="2028226"/>
                  <a:pt x="17203992" y="2028226"/>
                  <a:pt x="17234732" y="2033127"/>
                </a:cubicBezTo>
                <a:lnTo>
                  <a:pt x="17228968" y="2032207"/>
                </a:lnTo>
                <a:cubicBezTo>
                  <a:pt x="17223204" y="2031291"/>
                  <a:pt x="17219360" y="2030676"/>
                  <a:pt x="17203992" y="2028226"/>
                </a:cubicBezTo>
                <a:cubicBezTo>
                  <a:pt x="17203992" y="2028226"/>
                  <a:pt x="17188624" y="2025779"/>
                  <a:pt x="17188624" y="2025779"/>
                </a:cubicBezTo>
                <a:cubicBezTo>
                  <a:pt x="17188624" y="2025779"/>
                  <a:pt x="17173248" y="2023327"/>
                  <a:pt x="17173248" y="2023327"/>
                </a:cubicBezTo>
                <a:lnTo>
                  <a:pt x="17157880" y="2020875"/>
                </a:lnTo>
                <a:cubicBezTo>
                  <a:pt x="17157880" y="2020875"/>
                  <a:pt x="17163336" y="1961704"/>
                  <a:pt x="17178708" y="1964154"/>
                </a:cubicBezTo>
                <a:cubicBezTo>
                  <a:pt x="17178708" y="1964154"/>
                  <a:pt x="17178708" y="1964154"/>
                  <a:pt x="17194084" y="1966603"/>
                </a:cubicBezTo>
                <a:cubicBezTo>
                  <a:pt x="17214912" y="1909880"/>
                  <a:pt x="17153424" y="1900080"/>
                  <a:pt x="17138060" y="1897633"/>
                </a:cubicBezTo>
                <a:cubicBezTo>
                  <a:pt x="17128148" y="1836010"/>
                  <a:pt x="17174260" y="1843361"/>
                  <a:pt x="17179716" y="1784183"/>
                </a:cubicBezTo>
                <a:cubicBezTo>
                  <a:pt x="17225828" y="1791536"/>
                  <a:pt x="17220368" y="1850710"/>
                  <a:pt x="17235740" y="1853159"/>
                </a:cubicBezTo>
                <a:cubicBezTo>
                  <a:pt x="17235740" y="1853159"/>
                  <a:pt x="17205000" y="1848259"/>
                  <a:pt x="17205000" y="1848259"/>
                </a:cubicBezTo>
                <a:cubicBezTo>
                  <a:pt x="17235740" y="1853159"/>
                  <a:pt x="17214912" y="1909880"/>
                  <a:pt x="17199540" y="1907433"/>
                </a:cubicBezTo>
                <a:lnTo>
                  <a:pt x="17206024" y="1908466"/>
                </a:lnTo>
                <a:cubicBezTo>
                  <a:pt x="17206744" y="1908580"/>
                  <a:pt x="17210108" y="1909115"/>
                  <a:pt x="17212988" y="1909575"/>
                </a:cubicBezTo>
                <a:lnTo>
                  <a:pt x="17214912" y="1909880"/>
                </a:lnTo>
                <a:lnTo>
                  <a:pt x="17217072" y="1910227"/>
                </a:lnTo>
                <a:lnTo>
                  <a:pt x="17236040" y="1913252"/>
                </a:lnTo>
                <a:cubicBezTo>
                  <a:pt x="17237964" y="1913554"/>
                  <a:pt x="17237964" y="1913554"/>
                  <a:pt x="17245648" y="1914782"/>
                </a:cubicBezTo>
                <a:cubicBezTo>
                  <a:pt x="17261020" y="1917230"/>
                  <a:pt x="17261020" y="1917230"/>
                  <a:pt x="17261020" y="1917230"/>
                </a:cubicBezTo>
                <a:cubicBezTo>
                  <a:pt x="17261020" y="1917230"/>
                  <a:pt x="17266480" y="1858058"/>
                  <a:pt x="17251108" y="1855609"/>
                </a:cubicBezTo>
                <a:cubicBezTo>
                  <a:pt x="17266480" y="1858058"/>
                  <a:pt x="17266480" y="1858058"/>
                  <a:pt x="17266480" y="1858058"/>
                </a:cubicBezTo>
                <a:cubicBezTo>
                  <a:pt x="17297224" y="1862959"/>
                  <a:pt x="17291764" y="1922130"/>
                  <a:pt x="17276396" y="1919680"/>
                </a:cubicBezTo>
                <a:lnTo>
                  <a:pt x="17288308" y="1921580"/>
                </a:lnTo>
                <a:lnTo>
                  <a:pt x="17288160" y="1921557"/>
                </a:lnTo>
                <a:lnTo>
                  <a:pt x="17288304" y="1921580"/>
                </a:lnTo>
                <a:lnTo>
                  <a:pt x="17290268" y="1921894"/>
                </a:lnTo>
                <a:lnTo>
                  <a:pt x="17290460" y="1921923"/>
                </a:lnTo>
                <a:lnTo>
                  <a:pt x="17290560" y="1921940"/>
                </a:lnTo>
                <a:lnTo>
                  <a:pt x="17291248" y="1922049"/>
                </a:lnTo>
                <a:lnTo>
                  <a:pt x="17291260" y="1922052"/>
                </a:lnTo>
                <a:lnTo>
                  <a:pt x="17291524" y="1922094"/>
                </a:lnTo>
                <a:lnTo>
                  <a:pt x="17291760" y="1922131"/>
                </a:lnTo>
                <a:lnTo>
                  <a:pt x="17291764" y="1922130"/>
                </a:lnTo>
                <a:lnTo>
                  <a:pt x="17312928" y="1890792"/>
                </a:lnTo>
                <a:cubicBezTo>
                  <a:pt x="17328920" y="1868011"/>
                  <a:pt x="17331804" y="1868471"/>
                  <a:pt x="17343332" y="1870309"/>
                </a:cubicBezTo>
                <a:cubicBezTo>
                  <a:pt x="17358700" y="1872761"/>
                  <a:pt x="17287312" y="1801335"/>
                  <a:pt x="17302680" y="1803782"/>
                </a:cubicBezTo>
                <a:cubicBezTo>
                  <a:pt x="17318052" y="1806234"/>
                  <a:pt x="17318052" y="1806234"/>
                  <a:pt x="17318052" y="1806234"/>
                </a:cubicBezTo>
                <a:cubicBezTo>
                  <a:pt x="17323512" y="1747062"/>
                  <a:pt x="17323512" y="1747062"/>
                  <a:pt x="17338880" y="1749511"/>
                </a:cubicBezTo>
                <a:cubicBezTo>
                  <a:pt x="17338880" y="1749511"/>
                  <a:pt x="17354248" y="1751961"/>
                  <a:pt x="17348792" y="1811133"/>
                </a:cubicBezTo>
                <a:lnTo>
                  <a:pt x="17364160" y="1813582"/>
                </a:lnTo>
                <a:cubicBezTo>
                  <a:pt x="17364160" y="1813582"/>
                  <a:pt x="17379532" y="1816032"/>
                  <a:pt x="17379532" y="1816032"/>
                </a:cubicBezTo>
                <a:cubicBezTo>
                  <a:pt x="17364160" y="1813582"/>
                  <a:pt x="17435556" y="1885008"/>
                  <a:pt x="17374076" y="1875209"/>
                </a:cubicBezTo>
                <a:cubicBezTo>
                  <a:pt x="17389444" y="1877657"/>
                  <a:pt x="17404812" y="1880107"/>
                  <a:pt x="17404812" y="1880107"/>
                </a:cubicBezTo>
                <a:lnTo>
                  <a:pt x="17497036" y="1894808"/>
                </a:lnTo>
                <a:cubicBezTo>
                  <a:pt x="17497036" y="1894808"/>
                  <a:pt x="17512404" y="1897255"/>
                  <a:pt x="17512404" y="1897255"/>
                </a:cubicBezTo>
                <a:cubicBezTo>
                  <a:pt x="17512404" y="1897255"/>
                  <a:pt x="17543144" y="1902159"/>
                  <a:pt x="17558516" y="1904608"/>
                </a:cubicBezTo>
                <a:cubicBezTo>
                  <a:pt x="17558516" y="1904608"/>
                  <a:pt x="17579344" y="1847883"/>
                  <a:pt x="17517864" y="1838083"/>
                </a:cubicBezTo>
                <a:lnTo>
                  <a:pt x="17533236" y="1840533"/>
                </a:lnTo>
                <a:cubicBezTo>
                  <a:pt x="17625456" y="1855234"/>
                  <a:pt x="17579344" y="1847883"/>
                  <a:pt x="17640828" y="1857684"/>
                </a:cubicBezTo>
                <a:cubicBezTo>
                  <a:pt x="17594716" y="1850333"/>
                  <a:pt x="17635372" y="1916857"/>
                  <a:pt x="17650736" y="1919306"/>
                </a:cubicBezTo>
                <a:cubicBezTo>
                  <a:pt x="17650736" y="1919306"/>
                  <a:pt x="17650736" y="1919306"/>
                  <a:pt x="17666108" y="1921757"/>
                </a:cubicBezTo>
                <a:lnTo>
                  <a:pt x="17681480" y="1924210"/>
                </a:lnTo>
                <a:cubicBezTo>
                  <a:pt x="17666108" y="1921757"/>
                  <a:pt x="17625456" y="1855234"/>
                  <a:pt x="17717680" y="1869932"/>
                </a:cubicBezTo>
                <a:cubicBezTo>
                  <a:pt x="17733048" y="1872381"/>
                  <a:pt x="17819812" y="1946256"/>
                  <a:pt x="17789072" y="1941355"/>
                </a:cubicBezTo>
                <a:cubicBezTo>
                  <a:pt x="17789072" y="1941355"/>
                  <a:pt x="17783612" y="2000529"/>
                  <a:pt x="17783612" y="2000529"/>
                </a:cubicBezTo>
                <a:lnTo>
                  <a:pt x="17795136" y="2002371"/>
                </a:lnTo>
                <a:cubicBezTo>
                  <a:pt x="17806668" y="2004207"/>
                  <a:pt x="17814352" y="2005430"/>
                  <a:pt x="17829724" y="2007878"/>
                </a:cubicBezTo>
                <a:cubicBezTo>
                  <a:pt x="17814352" y="2005430"/>
                  <a:pt x="17808896" y="2064602"/>
                  <a:pt x="17808896" y="2064602"/>
                </a:cubicBezTo>
                <a:cubicBezTo>
                  <a:pt x="17885748" y="2076853"/>
                  <a:pt x="17906576" y="2020128"/>
                  <a:pt x="17906576" y="2020128"/>
                </a:cubicBezTo>
                <a:cubicBezTo>
                  <a:pt x="17906576" y="2020128"/>
                  <a:pt x="17912032" y="1960958"/>
                  <a:pt x="17912032" y="1960958"/>
                </a:cubicBezTo>
                <a:cubicBezTo>
                  <a:pt x="17912032" y="1960958"/>
                  <a:pt x="17912032" y="1960958"/>
                  <a:pt x="17927408" y="1963408"/>
                </a:cubicBezTo>
                <a:cubicBezTo>
                  <a:pt x="17942776" y="1965857"/>
                  <a:pt x="17942776" y="1965857"/>
                  <a:pt x="17942776" y="1965857"/>
                </a:cubicBezTo>
                <a:cubicBezTo>
                  <a:pt x="17942776" y="1965857"/>
                  <a:pt x="17942776" y="1965857"/>
                  <a:pt x="17937316" y="2025029"/>
                </a:cubicBezTo>
                <a:cubicBezTo>
                  <a:pt x="17952688" y="2027479"/>
                  <a:pt x="17952688" y="2027479"/>
                  <a:pt x="17968052" y="2029929"/>
                </a:cubicBezTo>
                <a:cubicBezTo>
                  <a:pt x="17983428" y="2032381"/>
                  <a:pt x="17916488" y="2081753"/>
                  <a:pt x="17998796" y="2034829"/>
                </a:cubicBezTo>
                <a:cubicBezTo>
                  <a:pt x="17993340" y="2094004"/>
                  <a:pt x="17993340" y="2094004"/>
                  <a:pt x="17947228" y="2086652"/>
                </a:cubicBezTo>
                <a:cubicBezTo>
                  <a:pt x="17931856" y="2084202"/>
                  <a:pt x="17931856" y="2084202"/>
                  <a:pt x="17931856" y="2084202"/>
                </a:cubicBezTo>
                <a:lnTo>
                  <a:pt x="17867016" y="2073867"/>
                </a:lnTo>
                <a:lnTo>
                  <a:pt x="17883440" y="2086517"/>
                </a:lnTo>
                <a:cubicBezTo>
                  <a:pt x="17889236" y="2092858"/>
                  <a:pt x="17895780" y="2098830"/>
                  <a:pt x="17909780" y="2101171"/>
                </a:cubicBezTo>
                <a:cubicBezTo>
                  <a:pt x="17908968" y="2124478"/>
                  <a:pt x="17904108" y="2141743"/>
                  <a:pt x="17897052" y="2153630"/>
                </a:cubicBezTo>
                <a:lnTo>
                  <a:pt x="17890268" y="2158917"/>
                </a:lnTo>
                <a:lnTo>
                  <a:pt x="17892924" y="2168061"/>
                </a:lnTo>
                <a:cubicBezTo>
                  <a:pt x="17895408" y="2183467"/>
                  <a:pt x="17897884" y="2198872"/>
                  <a:pt x="17920936" y="2202548"/>
                </a:cubicBezTo>
                <a:cubicBezTo>
                  <a:pt x="17936308" y="2204998"/>
                  <a:pt x="17936308" y="2204998"/>
                  <a:pt x="17951676" y="2207448"/>
                </a:cubicBezTo>
                <a:cubicBezTo>
                  <a:pt x="17951676" y="2207448"/>
                  <a:pt x="17967048" y="2209897"/>
                  <a:pt x="17967048" y="2209897"/>
                </a:cubicBezTo>
                <a:cubicBezTo>
                  <a:pt x="17987876" y="2153174"/>
                  <a:pt x="17895656" y="2138477"/>
                  <a:pt x="17993340" y="2094004"/>
                </a:cubicBezTo>
                <a:lnTo>
                  <a:pt x="18024076" y="2098900"/>
                </a:lnTo>
                <a:cubicBezTo>
                  <a:pt x="18095472" y="2170325"/>
                  <a:pt x="18090008" y="2229499"/>
                  <a:pt x="18161404" y="2300921"/>
                </a:cubicBezTo>
                <a:cubicBezTo>
                  <a:pt x="18176776" y="2303373"/>
                  <a:pt x="18161404" y="2300921"/>
                  <a:pt x="18176776" y="2303373"/>
                </a:cubicBezTo>
                <a:cubicBezTo>
                  <a:pt x="18176776" y="2303373"/>
                  <a:pt x="18192148" y="2305823"/>
                  <a:pt x="18192148" y="2305823"/>
                </a:cubicBezTo>
                <a:cubicBezTo>
                  <a:pt x="18207516" y="2308271"/>
                  <a:pt x="18207516" y="2308271"/>
                  <a:pt x="18207516" y="2308271"/>
                </a:cubicBezTo>
                <a:cubicBezTo>
                  <a:pt x="18207516" y="2308271"/>
                  <a:pt x="18161404" y="2300921"/>
                  <a:pt x="18212976" y="2249099"/>
                </a:cubicBezTo>
                <a:lnTo>
                  <a:pt x="18182232" y="2244196"/>
                </a:lnTo>
                <a:lnTo>
                  <a:pt x="18178288" y="2243569"/>
                </a:lnTo>
                <a:lnTo>
                  <a:pt x="18166864" y="2241749"/>
                </a:lnTo>
                <a:cubicBezTo>
                  <a:pt x="18166864" y="2241749"/>
                  <a:pt x="18166864" y="2241749"/>
                  <a:pt x="18151492" y="2239296"/>
                </a:cubicBezTo>
                <a:cubicBezTo>
                  <a:pt x="18080100" y="2167875"/>
                  <a:pt x="18039448" y="2101350"/>
                  <a:pt x="17988888" y="1973205"/>
                </a:cubicBezTo>
                <a:cubicBezTo>
                  <a:pt x="17988888" y="1973205"/>
                  <a:pt x="17978976" y="1911581"/>
                  <a:pt x="18009716" y="1916477"/>
                </a:cubicBezTo>
                <a:cubicBezTo>
                  <a:pt x="18009716" y="1916477"/>
                  <a:pt x="18009716" y="1916477"/>
                  <a:pt x="17999804" y="1854860"/>
                </a:cubicBezTo>
                <a:lnTo>
                  <a:pt x="17951204" y="1847113"/>
                </a:lnTo>
                <a:lnTo>
                  <a:pt x="17951064" y="1847091"/>
                </a:lnTo>
                <a:lnTo>
                  <a:pt x="17950448" y="1846992"/>
                </a:lnTo>
                <a:lnTo>
                  <a:pt x="17949848" y="1846897"/>
                </a:lnTo>
                <a:lnTo>
                  <a:pt x="17950296" y="1846968"/>
                </a:lnTo>
                <a:lnTo>
                  <a:pt x="17938324" y="1845061"/>
                </a:lnTo>
                <a:cubicBezTo>
                  <a:pt x="17984432" y="1852410"/>
                  <a:pt x="17943780" y="1785885"/>
                  <a:pt x="18005264" y="1795685"/>
                </a:cubicBezTo>
                <a:cubicBezTo>
                  <a:pt x="18030544" y="1859758"/>
                  <a:pt x="18092028" y="1869562"/>
                  <a:pt x="18061284" y="1864658"/>
                </a:cubicBezTo>
                <a:cubicBezTo>
                  <a:pt x="18084340" y="1868333"/>
                  <a:pt x="18092028" y="1869562"/>
                  <a:pt x="18097792" y="1870477"/>
                </a:cubicBezTo>
                <a:lnTo>
                  <a:pt x="18107396" y="1872009"/>
                </a:lnTo>
                <a:cubicBezTo>
                  <a:pt x="18132680" y="1936079"/>
                  <a:pt x="18148052" y="1938533"/>
                  <a:pt x="18148052" y="1938533"/>
                </a:cubicBezTo>
                <a:cubicBezTo>
                  <a:pt x="18132680" y="1936079"/>
                  <a:pt x="18132680" y="1936079"/>
                  <a:pt x="18132680" y="1936079"/>
                </a:cubicBezTo>
                <a:cubicBezTo>
                  <a:pt x="18132680" y="1936079"/>
                  <a:pt x="18117308" y="1933629"/>
                  <a:pt x="18117308" y="1933629"/>
                </a:cubicBezTo>
                <a:cubicBezTo>
                  <a:pt x="18117308" y="1933629"/>
                  <a:pt x="18117308" y="1933629"/>
                  <a:pt x="18113468" y="1933018"/>
                </a:cubicBezTo>
                <a:lnTo>
                  <a:pt x="18090408" y="1929344"/>
                </a:lnTo>
                <a:cubicBezTo>
                  <a:pt x="18094252" y="1929955"/>
                  <a:pt x="18094252" y="1929955"/>
                  <a:pt x="18086568" y="1928733"/>
                </a:cubicBezTo>
                <a:lnTo>
                  <a:pt x="18071196" y="1926280"/>
                </a:lnTo>
                <a:cubicBezTo>
                  <a:pt x="18040456" y="1921381"/>
                  <a:pt x="18061284" y="1864658"/>
                  <a:pt x="18030544" y="1859758"/>
                </a:cubicBezTo>
                <a:cubicBezTo>
                  <a:pt x="18040456" y="1921381"/>
                  <a:pt x="18040456" y="1921381"/>
                  <a:pt x="18025088" y="1918931"/>
                </a:cubicBezTo>
                <a:cubicBezTo>
                  <a:pt x="18040456" y="1921381"/>
                  <a:pt x="18040456" y="1921381"/>
                  <a:pt x="18040456" y="1921381"/>
                </a:cubicBezTo>
                <a:cubicBezTo>
                  <a:pt x="18040456" y="1921381"/>
                  <a:pt x="18040456" y="1921381"/>
                  <a:pt x="18034996" y="1980557"/>
                </a:cubicBezTo>
                <a:cubicBezTo>
                  <a:pt x="18071196" y="1926280"/>
                  <a:pt x="18050368" y="1983005"/>
                  <a:pt x="18050368" y="1983005"/>
                </a:cubicBezTo>
                <a:lnTo>
                  <a:pt x="18065740" y="1985455"/>
                </a:lnTo>
                <a:cubicBezTo>
                  <a:pt x="18044908" y="2042181"/>
                  <a:pt x="18075648" y="2047078"/>
                  <a:pt x="18106392" y="2051984"/>
                </a:cubicBezTo>
                <a:cubicBezTo>
                  <a:pt x="18152504" y="2059329"/>
                  <a:pt x="18096480" y="1990357"/>
                  <a:pt x="18111848" y="1992807"/>
                </a:cubicBezTo>
                <a:cubicBezTo>
                  <a:pt x="18111848" y="1992807"/>
                  <a:pt x="18111848" y="1992807"/>
                  <a:pt x="18096480" y="1990357"/>
                </a:cubicBezTo>
                <a:cubicBezTo>
                  <a:pt x="18081108" y="1987907"/>
                  <a:pt x="18101936" y="1931179"/>
                  <a:pt x="18142592" y="1997706"/>
                </a:cubicBezTo>
                <a:cubicBezTo>
                  <a:pt x="18157960" y="2000157"/>
                  <a:pt x="18157960" y="2000157"/>
                  <a:pt x="18157960" y="2000157"/>
                </a:cubicBezTo>
                <a:cubicBezTo>
                  <a:pt x="18157960" y="2000157"/>
                  <a:pt x="18173332" y="2002605"/>
                  <a:pt x="18173332" y="2002605"/>
                </a:cubicBezTo>
                <a:cubicBezTo>
                  <a:pt x="18265552" y="2017309"/>
                  <a:pt x="18209532" y="1948330"/>
                  <a:pt x="18184248" y="1884259"/>
                </a:cubicBezTo>
                <a:cubicBezTo>
                  <a:pt x="18199620" y="1886706"/>
                  <a:pt x="18214988" y="1889157"/>
                  <a:pt x="18214988" y="1889157"/>
                </a:cubicBezTo>
                <a:cubicBezTo>
                  <a:pt x="18240272" y="1953230"/>
                  <a:pt x="18296292" y="2022206"/>
                  <a:pt x="18204068" y="2007506"/>
                </a:cubicBezTo>
                <a:cubicBezTo>
                  <a:pt x="18204068" y="2007506"/>
                  <a:pt x="18198612" y="2066677"/>
                  <a:pt x="18213984" y="2069129"/>
                </a:cubicBezTo>
                <a:cubicBezTo>
                  <a:pt x="18213984" y="2069129"/>
                  <a:pt x="18213984" y="2069129"/>
                  <a:pt x="18229352" y="2071580"/>
                </a:cubicBezTo>
                <a:cubicBezTo>
                  <a:pt x="18229352" y="2071580"/>
                  <a:pt x="18234812" y="2012406"/>
                  <a:pt x="18234812" y="2012406"/>
                </a:cubicBezTo>
                <a:cubicBezTo>
                  <a:pt x="18234812" y="2012406"/>
                  <a:pt x="18250184" y="2014855"/>
                  <a:pt x="18250184" y="2014855"/>
                </a:cubicBezTo>
                <a:cubicBezTo>
                  <a:pt x="18265552" y="2017309"/>
                  <a:pt x="18265552" y="2017309"/>
                  <a:pt x="18265552" y="2017309"/>
                </a:cubicBezTo>
                <a:cubicBezTo>
                  <a:pt x="18265552" y="2017309"/>
                  <a:pt x="18260092" y="2076477"/>
                  <a:pt x="18260092" y="2076477"/>
                </a:cubicBezTo>
                <a:cubicBezTo>
                  <a:pt x="18260092" y="2076477"/>
                  <a:pt x="18275464" y="2078929"/>
                  <a:pt x="18275464" y="2078929"/>
                </a:cubicBezTo>
                <a:cubicBezTo>
                  <a:pt x="18290832" y="2081379"/>
                  <a:pt x="18239264" y="2133203"/>
                  <a:pt x="18223892" y="2130752"/>
                </a:cubicBezTo>
                <a:cubicBezTo>
                  <a:pt x="18223892" y="2130752"/>
                  <a:pt x="18223892" y="2130752"/>
                  <a:pt x="18218436" y="2189926"/>
                </a:cubicBezTo>
                <a:lnTo>
                  <a:pt x="18258292" y="2212287"/>
                </a:lnTo>
                <a:lnTo>
                  <a:pt x="18263056" y="2147677"/>
                </a:lnTo>
                <a:cubicBezTo>
                  <a:pt x="18285384" y="2151915"/>
                  <a:pt x="18292248" y="2166555"/>
                  <a:pt x="18293832" y="2185938"/>
                </a:cubicBezTo>
                <a:lnTo>
                  <a:pt x="18293200" y="2231867"/>
                </a:lnTo>
                <a:lnTo>
                  <a:pt x="18330576" y="2252833"/>
                </a:lnTo>
                <a:cubicBezTo>
                  <a:pt x="18412940" y="2310993"/>
                  <a:pt x="18417492" y="2356753"/>
                  <a:pt x="18447980" y="2406645"/>
                </a:cubicBezTo>
                <a:cubicBezTo>
                  <a:pt x="18488632" y="2473167"/>
                  <a:pt x="18488632" y="2473167"/>
                  <a:pt x="18473260" y="2470719"/>
                </a:cubicBezTo>
                <a:cubicBezTo>
                  <a:pt x="18488632" y="2473167"/>
                  <a:pt x="18488632" y="2473167"/>
                  <a:pt x="18488632" y="2473167"/>
                </a:cubicBezTo>
                <a:cubicBezTo>
                  <a:pt x="18483172" y="2532342"/>
                  <a:pt x="18544652" y="2542140"/>
                  <a:pt x="18483172" y="2532342"/>
                </a:cubicBezTo>
                <a:cubicBezTo>
                  <a:pt x="18508452" y="2596414"/>
                  <a:pt x="18523828" y="2598864"/>
                  <a:pt x="18508452" y="2596414"/>
                </a:cubicBezTo>
                <a:cubicBezTo>
                  <a:pt x="18519984" y="2598250"/>
                  <a:pt x="18528440" y="2633373"/>
                  <a:pt x="18531944" y="2650823"/>
                </a:cubicBezTo>
                <a:lnTo>
                  <a:pt x="18532628" y="2654518"/>
                </a:lnTo>
                <a:lnTo>
                  <a:pt x="18544628" y="2662225"/>
                </a:lnTo>
                <a:lnTo>
                  <a:pt x="18549108" y="2662938"/>
                </a:lnTo>
                <a:cubicBezTo>
                  <a:pt x="18625960" y="2675189"/>
                  <a:pt x="18605128" y="2731911"/>
                  <a:pt x="18620500" y="2734361"/>
                </a:cubicBezTo>
                <a:lnTo>
                  <a:pt x="18602672" y="2731518"/>
                </a:lnTo>
                <a:lnTo>
                  <a:pt x="18637080" y="2783095"/>
                </a:lnTo>
                <a:lnTo>
                  <a:pt x="18620128" y="2806427"/>
                </a:lnTo>
                <a:lnTo>
                  <a:pt x="18624516" y="2817563"/>
                </a:lnTo>
                <a:cubicBezTo>
                  <a:pt x="18641684" y="2842813"/>
                  <a:pt x="18663372" y="2861281"/>
                  <a:pt x="18686428" y="2864957"/>
                </a:cubicBezTo>
                <a:cubicBezTo>
                  <a:pt x="18686428" y="2864957"/>
                  <a:pt x="18701804" y="2867409"/>
                  <a:pt x="18701804" y="2867409"/>
                </a:cubicBezTo>
                <a:cubicBezTo>
                  <a:pt x="18717168" y="2869853"/>
                  <a:pt x="18732544" y="2872306"/>
                  <a:pt x="18732544" y="2872306"/>
                </a:cubicBezTo>
                <a:cubicBezTo>
                  <a:pt x="18740224" y="2873531"/>
                  <a:pt x="18751752" y="2875369"/>
                  <a:pt x="18761364" y="2876900"/>
                </a:cubicBezTo>
                <a:lnTo>
                  <a:pt x="18762820" y="2877133"/>
                </a:lnTo>
                <a:lnTo>
                  <a:pt x="18757296" y="2778616"/>
                </a:lnTo>
                <a:lnTo>
                  <a:pt x="18775112" y="2738533"/>
                </a:lnTo>
                <a:lnTo>
                  <a:pt x="18722508" y="2714602"/>
                </a:lnTo>
                <a:lnTo>
                  <a:pt x="18676344" y="2665994"/>
                </a:lnTo>
                <a:lnTo>
                  <a:pt x="18642268" y="2702701"/>
                </a:lnTo>
                <a:cubicBezTo>
                  <a:pt x="18610980" y="2708133"/>
                  <a:pt x="18586952" y="2680739"/>
                  <a:pt x="18583780" y="2645497"/>
                </a:cubicBezTo>
                <a:cubicBezTo>
                  <a:pt x="18582724" y="2633753"/>
                  <a:pt x="18583984" y="2621135"/>
                  <a:pt x="18588068" y="2608572"/>
                </a:cubicBezTo>
                <a:lnTo>
                  <a:pt x="18590372" y="2605193"/>
                </a:lnTo>
                <a:lnTo>
                  <a:pt x="18589180" y="2592911"/>
                </a:lnTo>
                <a:cubicBezTo>
                  <a:pt x="18592700" y="2569038"/>
                  <a:pt x="18602056" y="2537119"/>
                  <a:pt x="18619464" y="2495445"/>
                </a:cubicBezTo>
                <a:cubicBezTo>
                  <a:pt x="18708092" y="2511412"/>
                  <a:pt x="18710672" y="2562287"/>
                  <a:pt x="18686616" y="2602059"/>
                </a:cubicBezTo>
                <a:lnTo>
                  <a:pt x="18676880" y="2611179"/>
                </a:lnTo>
                <a:lnTo>
                  <a:pt x="18679220" y="2628453"/>
                </a:lnTo>
                <a:lnTo>
                  <a:pt x="18695936" y="2626131"/>
                </a:lnTo>
                <a:cubicBezTo>
                  <a:pt x="18745312" y="2640173"/>
                  <a:pt x="18788536" y="2708755"/>
                  <a:pt x="18807180" y="2753121"/>
                </a:cubicBezTo>
                <a:lnTo>
                  <a:pt x="18787132" y="2744004"/>
                </a:lnTo>
                <a:lnTo>
                  <a:pt x="18813264" y="2845229"/>
                </a:lnTo>
                <a:lnTo>
                  <a:pt x="18809176" y="2940041"/>
                </a:lnTo>
                <a:lnTo>
                  <a:pt x="18819304" y="2946178"/>
                </a:lnTo>
                <a:cubicBezTo>
                  <a:pt x="18842360" y="2949854"/>
                  <a:pt x="18862348" y="2986815"/>
                  <a:pt x="18903316" y="3010236"/>
                </a:cubicBezTo>
                <a:lnTo>
                  <a:pt x="18922504" y="3016974"/>
                </a:lnTo>
                <a:lnTo>
                  <a:pt x="18926060" y="3000380"/>
                </a:lnTo>
                <a:lnTo>
                  <a:pt x="18924224" y="2997617"/>
                </a:lnTo>
                <a:cubicBezTo>
                  <a:pt x="18921624" y="2988757"/>
                  <a:pt x="18921692" y="2977511"/>
                  <a:pt x="18926900" y="2963327"/>
                </a:cubicBezTo>
                <a:lnTo>
                  <a:pt x="18911528" y="2960881"/>
                </a:lnTo>
                <a:cubicBezTo>
                  <a:pt x="18881036" y="2910989"/>
                  <a:pt x="18896284" y="2935933"/>
                  <a:pt x="18914600" y="2927592"/>
                </a:cubicBezTo>
                <a:lnTo>
                  <a:pt x="18926936" y="2911316"/>
                </a:lnTo>
                <a:lnTo>
                  <a:pt x="18924416" y="2902891"/>
                </a:lnTo>
                <a:lnTo>
                  <a:pt x="18918908" y="2902014"/>
                </a:lnTo>
                <a:cubicBezTo>
                  <a:pt x="18913144" y="2901094"/>
                  <a:pt x="18909300" y="2900480"/>
                  <a:pt x="18916984" y="2901705"/>
                </a:cubicBezTo>
                <a:cubicBezTo>
                  <a:pt x="18916984" y="2901705"/>
                  <a:pt x="18916984" y="2901705"/>
                  <a:pt x="18901616" y="2899255"/>
                </a:cubicBezTo>
                <a:cubicBezTo>
                  <a:pt x="18886244" y="2896807"/>
                  <a:pt x="18886244" y="2896807"/>
                  <a:pt x="18886244" y="2896807"/>
                </a:cubicBezTo>
                <a:cubicBezTo>
                  <a:pt x="18886244" y="2896807"/>
                  <a:pt x="18897964" y="2864901"/>
                  <a:pt x="18903820" y="2848947"/>
                </a:cubicBezTo>
                <a:lnTo>
                  <a:pt x="18906272" y="2842277"/>
                </a:lnTo>
                <a:lnTo>
                  <a:pt x="18905540" y="2839837"/>
                </a:lnTo>
                <a:lnTo>
                  <a:pt x="18891708" y="2837632"/>
                </a:lnTo>
                <a:cubicBezTo>
                  <a:pt x="18891708" y="2837632"/>
                  <a:pt x="18876336" y="2835181"/>
                  <a:pt x="18876336" y="2835181"/>
                </a:cubicBezTo>
                <a:cubicBezTo>
                  <a:pt x="18853276" y="2831509"/>
                  <a:pt x="18864808" y="2833345"/>
                  <a:pt x="18867828" y="2808495"/>
                </a:cubicBezTo>
                <a:lnTo>
                  <a:pt x="18866420" y="2773559"/>
                </a:lnTo>
                <a:lnTo>
                  <a:pt x="18863784" y="2773139"/>
                </a:lnTo>
                <a:cubicBezTo>
                  <a:pt x="18859220" y="2772411"/>
                  <a:pt x="18852016" y="2771263"/>
                  <a:pt x="18845292" y="2770191"/>
                </a:cubicBezTo>
                <a:lnTo>
                  <a:pt x="18835684" y="2768662"/>
                </a:lnTo>
                <a:cubicBezTo>
                  <a:pt x="18810404" y="2704587"/>
                  <a:pt x="18810404" y="2704587"/>
                  <a:pt x="18795032" y="2702137"/>
                </a:cubicBezTo>
                <a:cubicBezTo>
                  <a:pt x="18800492" y="2642962"/>
                  <a:pt x="18800492" y="2642962"/>
                  <a:pt x="18785120" y="2640511"/>
                </a:cubicBezTo>
                <a:cubicBezTo>
                  <a:pt x="18785120" y="2640511"/>
                  <a:pt x="18785120" y="2640511"/>
                  <a:pt x="18769748" y="2638061"/>
                </a:cubicBezTo>
                <a:cubicBezTo>
                  <a:pt x="18775208" y="2578893"/>
                  <a:pt x="18775208" y="2578893"/>
                  <a:pt x="18759840" y="2576439"/>
                </a:cubicBezTo>
                <a:cubicBezTo>
                  <a:pt x="18775208" y="2578893"/>
                  <a:pt x="18790580" y="2581341"/>
                  <a:pt x="18790580" y="2581341"/>
                </a:cubicBezTo>
                <a:cubicBezTo>
                  <a:pt x="18805948" y="2583788"/>
                  <a:pt x="18805948" y="2583788"/>
                  <a:pt x="18815860" y="2645415"/>
                </a:cubicBezTo>
                <a:cubicBezTo>
                  <a:pt x="18831232" y="2647862"/>
                  <a:pt x="18846600" y="2650311"/>
                  <a:pt x="18846600" y="2650311"/>
                </a:cubicBezTo>
                <a:cubicBezTo>
                  <a:pt x="18852060" y="2591141"/>
                  <a:pt x="18954196" y="2667465"/>
                  <a:pt x="18908084" y="2660112"/>
                </a:cubicBezTo>
                <a:cubicBezTo>
                  <a:pt x="18938820" y="2665011"/>
                  <a:pt x="18908084" y="2660112"/>
                  <a:pt x="18954196" y="2667465"/>
                </a:cubicBezTo>
                <a:cubicBezTo>
                  <a:pt x="18948432" y="2666545"/>
                  <a:pt x="18948384" y="2674981"/>
                  <a:pt x="18952196" y="2686141"/>
                </a:cubicBezTo>
                <a:lnTo>
                  <a:pt x="18966416" y="2709672"/>
                </a:lnTo>
                <a:lnTo>
                  <a:pt x="19005952" y="2611008"/>
                </a:lnTo>
                <a:cubicBezTo>
                  <a:pt x="19045072" y="2603933"/>
                  <a:pt x="19080064" y="2590019"/>
                  <a:pt x="19115056" y="2576109"/>
                </a:cubicBezTo>
                <a:lnTo>
                  <a:pt x="19153168" y="2563925"/>
                </a:lnTo>
                <a:lnTo>
                  <a:pt x="19146012" y="2553558"/>
                </a:lnTo>
                <a:cubicBezTo>
                  <a:pt x="19141100" y="2543393"/>
                  <a:pt x="19138280" y="2531683"/>
                  <a:pt x="19139648" y="2516891"/>
                </a:cubicBezTo>
                <a:cubicBezTo>
                  <a:pt x="19155016" y="2519340"/>
                  <a:pt x="19155016" y="2519340"/>
                  <a:pt x="19155016" y="2519340"/>
                </a:cubicBezTo>
                <a:lnTo>
                  <a:pt x="19181784" y="2554769"/>
                </a:lnTo>
                <a:lnTo>
                  <a:pt x="19224160" y="2541216"/>
                </a:lnTo>
                <a:cubicBezTo>
                  <a:pt x="19237228" y="2563661"/>
                  <a:pt x="19255212" y="2581595"/>
                  <a:pt x="19275128" y="2597939"/>
                </a:cubicBezTo>
                <a:lnTo>
                  <a:pt x="19287996" y="2607634"/>
                </a:lnTo>
                <a:lnTo>
                  <a:pt x="19364904" y="2516661"/>
                </a:lnTo>
                <a:lnTo>
                  <a:pt x="19371040" y="2493498"/>
                </a:lnTo>
                <a:cubicBezTo>
                  <a:pt x="19374584" y="2489415"/>
                  <a:pt x="19379068" y="2487509"/>
                  <a:pt x="19383896" y="2487217"/>
                </a:cubicBezTo>
                <a:lnTo>
                  <a:pt x="19388684" y="2490621"/>
                </a:lnTo>
                <a:lnTo>
                  <a:pt x="19511072" y="2414571"/>
                </a:lnTo>
                <a:lnTo>
                  <a:pt x="19537036" y="2426717"/>
                </a:lnTo>
                <a:lnTo>
                  <a:pt x="19545928" y="2412821"/>
                </a:lnTo>
                <a:cubicBezTo>
                  <a:pt x="19551140" y="2409087"/>
                  <a:pt x="19556984" y="2407716"/>
                  <a:pt x="19563536" y="2409297"/>
                </a:cubicBezTo>
                <a:lnTo>
                  <a:pt x="19562132" y="2438457"/>
                </a:lnTo>
                <a:lnTo>
                  <a:pt x="19595664" y="2454138"/>
                </a:lnTo>
                <a:lnTo>
                  <a:pt x="19603568" y="2406415"/>
                </a:lnTo>
                <a:cubicBezTo>
                  <a:pt x="19611536" y="2390209"/>
                  <a:pt x="19624584" y="2377209"/>
                  <a:pt x="19643216" y="2370427"/>
                </a:cubicBezTo>
                <a:cubicBezTo>
                  <a:pt x="19644916" y="2395919"/>
                  <a:pt x="19664960" y="2410382"/>
                  <a:pt x="19685012" y="2424845"/>
                </a:cubicBezTo>
                <a:cubicBezTo>
                  <a:pt x="19689292" y="2441424"/>
                  <a:pt x="19684400" y="2463510"/>
                  <a:pt x="19677216" y="2486984"/>
                </a:cubicBezTo>
                <a:lnTo>
                  <a:pt x="19668092" y="2516788"/>
                </a:lnTo>
                <a:lnTo>
                  <a:pt x="19720528" y="2593104"/>
                </a:lnTo>
                <a:lnTo>
                  <a:pt x="19775780" y="2715418"/>
                </a:lnTo>
                <a:lnTo>
                  <a:pt x="19813780" y="2714241"/>
                </a:lnTo>
                <a:lnTo>
                  <a:pt x="19816808" y="2708945"/>
                </a:lnTo>
                <a:lnTo>
                  <a:pt x="19787796" y="2623656"/>
                </a:lnTo>
                <a:cubicBezTo>
                  <a:pt x="19780896" y="2593948"/>
                  <a:pt x="19781712" y="2567547"/>
                  <a:pt x="19803360" y="2553107"/>
                </a:cubicBezTo>
                <a:cubicBezTo>
                  <a:pt x="19828288" y="2562936"/>
                  <a:pt x="19839576" y="2589575"/>
                  <a:pt x="19848432" y="2621523"/>
                </a:cubicBezTo>
                <a:lnTo>
                  <a:pt x="19874208" y="2706469"/>
                </a:lnTo>
                <a:lnTo>
                  <a:pt x="19871672" y="2648840"/>
                </a:lnTo>
                <a:cubicBezTo>
                  <a:pt x="19879280" y="2633785"/>
                  <a:pt x="19903660" y="2643690"/>
                  <a:pt x="19908396" y="2621417"/>
                </a:cubicBezTo>
                <a:lnTo>
                  <a:pt x="19930820" y="2626106"/>
                </a:lnTo>
                <a:lnTo>
                  <a:pt x="19914436" y="2614741"/>
                </a:lnTo>
                <a:cubicBezTo>
                  <a:pt x="19909884" y="2603621"/>
                  <a:pt x="19909164" y="2587553"/>
                  <a:pt x="19911144" y="2566814"/>
                </a:cubicBezTo>
                <a:cubicBezTo>
                  <a:pt x="19926200" y="2566054"/>
                  <a:pt x="19932104" y="2574839"/>
                  <a:pt x="19935000" y="2587694"/>
                </a:cubicBezTo>
                <a:lnTo>
                  <a:pt x="19940152" y="2628055"/>
                </a:lnTo>
                <a:lnTo>
                  <a:pt x="19968316" y="2633940"/>
                </a:lnTo>
                <a:cubicBezTo>
                  <a:pt x="20015040" y="2662155"/>
                  <a:pt x="19986832" y="2730409"/>
                  <a:pt x="19948964" y="2759344"/>
                </a:cubicBezTo>
                <a:lnTo>
                  <a:pt x="19935116" y="2765551"/>
                </a:lnTo>
                <a:lnTo>
                  <a:pt x="19943516" y="2785833"/>
                </a:lnTo>
                <a:lnTo>
                  <a:pt x="19847608" y="2810793"/>
                </a:lnTo>
                <a:lnTo>
                  <a:pt x="19852848" y="2857984"/>
                </a:lnTo>
                <a:cubicBezTo>
                  <a:pt x="19853752" y="2912190"/>
                  <a:pt x="19837484" y="2949338"/>
                  <a:pt x="19769728" y="2932922"/>
                </a:cubicBezTo>
                <a:cubicBezTo>
                  <a:pt x="19779612" y="2911979"/>
                  <a:pt x="19785192" y="2888568"/>
                  <a:pt x="19788824" y="2864530"/>
                </a:cubicBezTo>
                <a:lnTo>
                  <a:pt x="19795096" y="2803721"/>
                </a:lnTo>
                <a:lnTo>
                  <a:pt x="19752708" y="2795938"/>
                </a:lnTo>
                <a:lnTo>
                  <a:pt x="19752340" y="2795703"/>
                </a:lnTo>
                <a:lnTo>
                  <a:pt x="19752220" y="2796092"/>
                </a:lnTo>
                <a:cubicBezTo>
                  <a:pt x="19737964" y="2875127"/>
                  <a:pt x="19745968" y="2950744"/>
                  <a:pt x="19710136" y="3002757"/>
                </a:cubicBezTo>
                <a:cubicBezTo>
                  <a:pt x="19686000" y="3036986"/>
                  <a:pt x="19659772" y="3063588"/>
                  <a:pt x="19632460" y="3083293"/>
                </a:cubicBezTo>
                <a:lnTo>
                  <a:pt x="19620980" y="3088627"/>
                </a:lnTo>
                <a:lnTo>
                  <a:pt x="19624292" y="3109205"/>
                </a:lnTo>
                <a:cubicBezTo>
                  <a:pt x="19628472" y="3135200"/>
                  <a:pt x="19628472" y="3135200"/>
                  <a:pt x="19628472" y="3135200"/>
                </a:cubicBezTo>
                <a:lnTo>
                  <a:pt x="19641444" y="3137269"/>
                </a:lnTo>
                <a:cubicBezTo>
                  <a:pt x="19640000" y="3137041"/>
                  <a:pt x="19641924" y="3137344"/>
                  <a:pt x="19643844" y="3137651"/>
                </a:cubicBezTo>
                <a:lnTo>
                  <a:pt x="19646244" y="3138033"/>
                </a:lnTo>
                <a:lnTo>
                  <a:pt x="19659216" y="3140101"/>
                </a:lnTo>
                <a:cubicBezTo>
                  <a:pt x="19653756" y="3199274"/>
                  <a:pt x="19653756" y="3199274"/>
                  <a:pt x="19653756" y="3199274"/>
                </a:cubicBezTo>
                <a:cubicBezTo>
                  <a:pt x="19676808" y="3202948"/>
                  <a:pt x="19682572" y="3203867"/>
                  <a:pt x="19703468" y="3207198"/>
                </a:cubicBezTo>
                <a:lnTo>
                  <a:pt x="19729028" y="3211273"/>
                </a:lnTo>
                <a:lnTo>
                  <a:pt x="19740212" y="3213056"/>
                </a:lnTo>
                <a:cubicBezTo>
                  <a:pt x="19749820" y="3214586"/>
                  <a:pt x="19761348" y="3216423"/>
                  <a:pt x="19761348" y="3216423"/>
                </a:cubicBezTo>
                <a:cubicBezTo>
                  <a:pt x="19765192" y="3217037"/>
                  <a:pt x="19774456" y="3222269"/>
                  <a:pt x="19785712" y="3229691"/>
                </a:cubicBezTo>
                <a:lnTo>
                  <a:pt x="19821496" y="3255734"/>
                </a:lnTo>
                <a:lnTo>
                  <a:pt x="19853068" y="3270440"/>
                </a:lnTo>
                <a:cubicBezTo>
                  <a:pt x="19866724" y="3281149"/>
                  <a:pt x="19878544" y="3295604"/>
                  <a:pt x="19887028" y="3313870"/>
                </a:cubicBezTo>
                <a:lnTo>
                  <a:pt x="19887288" y="3315115"/>
                </a:lnTo>
                <a:lnTo>
                  <a:pt x="19969332" y="3392182"/>
                </a:lnTo>
                <a:lnTo>
                  <a:pt x="20015332" y="3422300"/>
                </a:lnTo>
                <a:lnTo>
                  <a:pt x="20004428" y="3395222"/>
                </a:lnTo>
                <a:cubicBezTo>
                  <a:pt x="19983748" y="3356480"/>
                  <a:pt x="19966776" y="3319865"/>
                  <a:pt x="19975092" y="3279857"/>
                </a:cubicBezTo>
                <a:cubicBezTo>
                  <a:pt x="20002096" y="3317749"/>
                  <a:pt x="20051768" y="3355228"/>
                  <a:pt x="20079972" y="3394936"/>
                </a:cubicBezTo>
                <a:lnTo>
                  <a:pt x="20098580" y="3450310"/>
                </a:lnTo>
                <a:lnTo>
                  <a:pt x="20108764" y="3451932"/>
                </a:lnTo>
                <a:lnTo>
                  <a:pt x="20112856" y="3443949"/>
                </a:lnTo>
                <a:cubicBezTo>
                  <a:pt x="20123364" y="3453369"/>
                  <a:pt x="20131024" y="3440299"/>
                  <a:pt x="20140536" y="3441845"/>
                </a:cubicBezTo>
                <a:cubicBezTo>
                  <a:pt x="20143704" y="3442366"/>
                  <a:pt x="20147080" y="3444505"/>
                  <a:pt x="20150836" y="3449645"/>
                </a:cubicBezTo>
                <a:lnTo>
                  <a:pt x="20149376" y="3458407"/>
                </a:lnTo>
                <a:lnTo>
                  <a:pt x="20190708" y="3464994"/>
                </a:lnTo>
                <a:cubicBezTo>
                  <a:pt x="20195664" y="3495805"/>
                  <a:pt x="20186612" y="3509374"/>
                  <a:pt x="20170560" y="3514321"/>
                </a:cubicBezTo>
                <a:lnTo>
                  <a:pt x="20137152" y="3513028"/>
                </a:lnTo>
                <a:lnTo>
                  <a:pt x="20129336" y="3526726"/>
                </a:lnTo>
                <a:lnTo>
                  <a:pt x="20125880" y="3568437"/>
                </a:lnTo>
                <a:lnTo>
                  <a:pt x="20139528" y="3575982"/>
                </a:lnTo>
                <a:cubicBezTo>
                  <a:pt x="20148088" y="3578287"/>
                  <a:pt x="20160576" y="3580276"/>
                  <a:pt x="20179788" y="3583340"/>
                </a:cubicBezTo>
                <a:cubicBezTo>
                  <a:pt x="20156736" y="3579663"/>
                  <a:pt x="20149048" y="3578440"/>
                  <a:pt x="20143284" y="3577523"/>
                </a:cubicBezTo>
                <a:lnTo>
                  <a:pt x="20125360" y="3574665"/>
                </a:lnTo>
                <a:lnTo>
                  <a:pt x="20125020" y="3578774"/>
                </a:lnTo>
                <a:lnTo>
                  <a:pt x="20105692" y="3571529"/>
                </a:lnTo>
                <a:lnTo>
                  <a:pt x="20102936" y="3571090"/>
                </a:lnTo>
                <a:lnTo>
                  <a:pt x="20099104" y="3570477"/>
                </a:lnTo>
                <a:lnTo>
                  <a:pt x="20064948" y="3598962"/>
                </a:lnTo>
                <a:cubicBezTo>
                  <a:pt x="20049488" y="3605593"/>
                  <a:pt x="20033940" y="3605383"/>
                  <a:pt x="20020184" y="3594816"/>
                </a:cubicBezTo>
                <a:lnTo>
                  <a:pt x="20045044" y="3561861"/>
                </a:lnTo>
                <a:lnTo>
                  <a:pt x="20010716" y="3556390"/>
                </a:lnTo>
                <a:cubicBezTo>
                  <a:pt x="20010716" y="3556390"/>
                  <a:pt x="20010716" y="3556390"/>
                  <a:pt x="20016176" y="3497217"/>
                </a:cubicBezTo>
                <a:cubicBezTo>
                  <a:pt x="20031544" y="3499667"/>
                  <a:pt x="20045552" y="3516911"/>
                  <a:pt x="20058320" y="3526452"/>
                </a:cubicBezTo>
                <a:lnTo>
                  <a:pt x="20068868" y="3529760"/>
                </a:lnTo>
                <a:lnTo>
                  <a:pt x="20106524" y="3456298"/>
                </a:lnTo>
                <a:lnTo>
                  <a:pt x="20098604" y="3450383"/>
                </a:lnTo>
                <a:lnTo>
                  <a:pt x="20100656" y="3456493"/>
                </a:lnTo>
                <a:cubicBezTo>
                  <a:pt x="20098504" y="3477785"/>
                  <a:pt x="20085468" y="3499964"/>
                  <a:pt x="20056024" y="3523365"/>
                </a:cubicBezTo>
                <a:lnTo>
                  <a:pt x="20033396" y="3467166"/>
                </a:lnTo>
                <a:lnTo>
                  <a:pt x="20030432" y="3469469"/>
                </a:lnTo>
                <a:cubicBezTo>
                  <a:pt x="20013696" y="3481811"/>
                  <a:pt x="19993120" y="3493543"/>
                  <a:pt x="19970064" y="3489868"/>
                </a:cubicBezTo>
                <a:cubicBezTo>
                  <a:pt x="19960152" y="3428247"/>
                  <a:pt x="19975524" y="3430695"/>
                  <a:pt x="19975524" y="3430695"/>
                </a:cubicBezTo>
                <a:cubicBezTo>
                  <a:pt x="19937100" y="3424569"/>
                  <a:pt x="19925572" y="3422734"/>
                  <a:pt x="19919804" y="3421815"/>
                </a:cubicBezTo>
                <a:lnTo>
                  <a:pt x="19908008" y="3419934"/>
                </a:lnTo>
                <a:lnTo>
                  <a:pt x="19907048" y="3426663"/>
                </a:lnTo>
                <a:lnTo>
                  <a:pt x="19900404" y="3418722"/>
                </a:lnTo>
                <a:lnTo>
                  <a:pt x="19898668" y="3418445"/>
                </a:lnTo>
                <a:lnTo>
                  <a:pt x="19894572" y="3417792"/>
                </a:lnTo>
                <a:lnTo>
                  <a:pt x="19885792" y="3469624"/>
                </a:lnTo>
                <a:lnTo>
                  <a:pt x="19861528" y="3488943"/>
                </a:lnTo>
                <a:lnTo>
                  <a:pt x="19864268" y="3495519"/>
                </a:lnTo>
                <a:cubicBezTo>
                  <a:pt x="19881432" y="3520772"/>
                  <a:pt x="19903124" y="3539238"/>
                  <a:pt x="19887752" y="3536791"/>
                </a:cubicBezTo>
                <a:lnTo>
                  <a:pt x="19903124" y="3539238"/>
                </a:lnTo>
                <a:cubicBezTo>
                  <a:pt x="19949236" y="3546592"/>
                  <a:pt x="19897664" y="3598414"/>
                  <a:pt x="19943776" y="3605764"/>
                </a:cubicBezTo>
                <a:cubicBezTo>
                  <a:pt x="19928404" y="3603313"/>
                  <a:pt x="19936092" y="3604537"/>
                  <a:pt x="19943092" y="3613161"/>
                </a:cubicBezTo>
                <a:lnTo>
                  <a:pt x="19946924" y="3623497"/>
                </a:lnTo>
                <a:lnTo>
                  <a:pt x="20012968" y="3606405"/>
                </a:lnTo>
                <a:cubicBezTo>
                  <a:pt x="20053928" y="3610515"/>
                  <a:pt x="20093684" y="3635442"/>
                  <a:pt x="20117564" y="3678006"/>
                </a:cubicBezTo>
                <a:lnTo>
                  <a:pt x="20122840" y="3690636"/>
                </a:lnTo>
                <a:lnTo>
                  <a:pt x="20123252" y="3671821"/>
                </a:lnTo>
                <a:lnTo>
                  <a:pt x="20109664" y="3659551"/>
                </a:lnTo>
                <a:lnTo>
                  <a:pt x="20120080" y="3642491"/>
                </a:lnTo>
                <a:lnTo>
                  <a:pt x="20119852" y="3641335"/>
                </a:lnTo>
                <a:cubicBezTo>
                  <a:pt x="20116692" y="3633324"/>
                  <a:pt x="20112848" y="3632711"/>
                  <a:pt x="20112848" y="3632711"/>
                </a:cubicBezTo>
                <a:lnTo>
                  <a:pt x="20114772" y="3633022"/>
                </a:lnTo>
                <a:lnTo>
                  <a:pt x="20126724" y="3634925"/>
                </a:lnTo>
                <a:lnTo>
                  <a:pt x="20142552" y="3633957"/>
                </a:lnTo>
                <a:lnTo>
                  <a:pt x="20142240" y="3637396"/>
                </a:lnTo>
                <a:lnTo>
                  <a:pt x="20143592" y="3637613"/>
                </a:lnTo>
                <a:lnTo>
                  <a:pt x="20182016" y="3643737"/>
                </a:lnTo>
                <a:cubicBezTo>
                  <a:pt x="20189700" y="3644962"/>
                  <a:pt x="20189700" y="3644962"/>
                  <a:pt x="20189700" y="3644962"/>
                </a:cubicBezTo>
                <a:cubicBezTo>
                  <a:pt x="20205068" y="3647415"/>
                  <a:pt x="20205068" y="3647415"/>
                  <a:pt x="20205068" y="3647415"/>
                </a:cubicBezTo>
                <a:cubicBezTo>
                  <a:pt x="20195160" y="3585789"/>
                  <a:pt x="20195160" y="3585789"/>
                  <a:pt x="20195160" y="3585789"/>
                </a:cubicBezTo>
                <a:cubicBezTo>
                  <a:pt x="20210532" y="3588243"/>
                  <a:pt x="20210532" y="3588243"/>
                  <a:pt x="20210532" y="3588243"/>
                </a:cubicBezTo>
                <a:cubicBezTo>
                  <a:pt x="20210532" y="3588243"/>
                  <a:pt x="20210532" y="3588243"/>
                  <a:pt x="20225900" y="3590687"/>
                </a:cubicBezTo>
                <a:cubicBezTo>
                  <a:pt x="20241272" y="3593140"/>
                  <a:pt x="20235812" y="3652311"/>
                  <a:pt x="20251184" y="3654765"/>
                </a:cubicBezTo>
                <a:lnTo>
                  <a:pt x="20252004" y="3646495"/>
                </a:lnTo>
                <a:lnTo>
                  <a:pt x="20250212" y="3632838"/>
                </a:lnTo>
                <a:lnTo>
                  <a:pt x="20253736" y="3629083"/>
                </a:lnTo>
                <a:lnTo>
                  <a:pt x="20254580" y="3620593"/>
                </a:lnTo>
                <a:cubicBezTo>
                  <a:pt x="20257604" y="3595743"/>
                  <a:pt x="20260484" y="3596200"/>
                  <a:pt x="20272012" y="3598039"/>
                </a:cubicBezTo>
                <a:cubicBezTo>
                  <a:pt x="20302752" y="3602941"/>
                  <a:pt x="20287384" y="3600489"/>
                  <a:pt x="20302752" y="3602941"/>
                </a:cubicBezTo>
                <a:cubicBezTo>
                  <a:pt x="20302752" y="3602941"/>
                  <a:pt x="20333492" y="3607841"/>
                  <a:pt x="20333492" y="3607841"/>
                </a:cubicBezTo>
                <a:cubicBezTo>
                  <a:pt x="20379608" y="3615191"/>
                  <a:pt x="20410348" y="3620089"/>
                  <a:pt x="20425712" y="3622539"/>
                </a:cubicBezTo>
                <a:cubicBezTo>
                  <a:pt x="20471828" y="3629891"/>
                  <a:pt x="20497108" y="3693963"/>
                  <a:pt x="20481736" y="3691510"/>
                </a:cubicBezTo>
                <a:cubicBezTo>
                  <a:pt x="20512480" y="3696413"/>
                  <a:pt x="20558588" y="3703763"/>
                  <a:pt x="20558588" y="3703763"/>
                </a:cubicBezTo>
                <a:cubicBezTo>
                  <a:pt x="20573960" y="3706213"/>
                  <a:pt x="20573960" y="3706213"/>
                  <a:pt x="20589328" y="3708660"/>
                </a:cubicBezTo>
                <a:cubicBezTo>
                  <a:pt x="20564048" y="3644589"/>
                  <a:pt x="20579416" y="3647037"/>
                  <a:pt x="20548680" y="3642141"/>
                </a:cubicBezTo>
                <a:cubicBezTo>
                  <a:pt x="20579420" y="3647037"/>
                  <a:pt x="20573100" y="3631023"/>
                  <a:pt x="20564856" y="3614697"/>
                </a:cubicBezTo>
                <a:lnTo>
                  <a:pt x="20556448" y="3594920"/>
                </a:lnTo>
                <a:lnTo>
                  <a:pt x="20529624" y="3623090"/>
                </a:lnTo>
                <a:cubicBezTo>
                  <a:pt x="20517044" y="3628676"/>
                  <a:pt x="20502988" y="3628733"/>
                  <a:pt x="20486924" y="3625388"/>
                </a:cubicBezTo>
                <a:cubicBezTo>
                  <a:pt x="20484992" y="3610059"/>
                  <a:pt x="20500180" y="3581879"/>
                  <a:pt x="20510308" y="3563091"/>
                </a:cubicBezTo>
                <a:cubicBezTo>
                  <a:pt x="20519360" y="3560500"/>
                  <a:pt x="20528896" y="3561739"/>
                  <a:pt x="20538044" y="3566071"/>
                </a:cubicBezTo>
                <a:cubicBezTo>
                  <a:pt x="20547184" y="3570404"/>
                  <a:pt x="20555940" y="3577822"/>
                  <a:pt x="20563432" y="3587591"/>
                </a:cubicBezTo>
                <a:lnTo>
                  <a:pt x="20561752" y="3589357"/>
                </a:lnTo>
                <a:lnTo>
                  <a:pt x="20569508" y="3585414"/>
                </a:lnTo>
                <a:lnTo>
                  <a:pt x="20644436" y="3597358"/>
                </a:lnTo>
                <a:lnTo>
                  <a:pt x="20646360" y="3597667"/>
                </a:lnTo>
                <a:lnTo>
                  <a:pt x="20677100" y="3602569"/>
                </a:lnTo>
                <a:cubicBezTo>
                  <a:pt x="20680944" y="3603177"/>
                  <a:pt x="20679644" y="3606723"/>
                  <a:pt x="20676732" y="3611891"/>
                </a:cubicBezTo>
                <a:lnTo>
                  <a:pt x="20666932" y="3630468"/>
                </a:lnTo>
                <a:lnTo>
                  <a:pt x="20681408" y="3624544"/>
                </a:lnTo>
                <a:lnTo>
                  <a:pt x="20686228" y="3659634"/>
                </a:lnTo>
                <a:lnTo>
                  <a:pt x="20702384" y="3666639"/>
                </a:lnTo>
                <a:cubicBezTo>
                  <a:pt x="20717752" y="3669087"/>
                  <a:pt x="20740808" y="3672764"/>
                  <a:pt x="20756180" y="3675214"/>
                </a:cubicBezTo>
                <a:lnTo>
                  <a:pt x="20763864" y="3676436"/>
                </a:lnTo>
                <a:cubicBezTo>
                  <a:pt x="20771552" y="3677664"/>
                  <a:pt x="20773468" y="3677970"/>
                  <a:pt x="20771552" y="3677664"/>
                </a:cubicBezTo>
                <a:lnTo>
                  <a:pt x="20794604" y="3681340"/>
                </a:lnTo>
                <a:cubicBezTo>
                  <a:pt x="20779236" y="3678890"/>
                  <a:pt x="20825348" y="3686239"/>
                  <a:pt x="20815436" y="3624615"/>
                </a:cubicBezTo>
                <a:cubicBezTo>
                  <a:pt x="20830808" y="3627063"/>
                  <a:pt x="20830808" y="3627063"/>
                  <a:pt x="20846176" y="3629516"/>
                </a:cubicBezTo>
                <a:cubicBezTo>
                  <a:pt x="20861548" y="3631965"/>
                  <a:pt x="20861548" y="3631965"/>
                  <a:pt x="20861548" y="3631965"/>
                </a:cubicBezTo>
                <a:cubicBezTo>
                  <a:pt x="20876916" y="3634415"/>
                  <a:pt x="20876916" y="3634415"/>
                  <a:pt x="20876916" y="3634415"/>
                </a:cubicBezTo>
                <a:cubicBezTo>
                  <a:pt x="20876916" y="3634415"/>
                  <a:pt x="20876916" y="3634415"/>
                  <a:pt x="20892288" y="3636866"/>
                </a:cubicBezTo>
                <a:cubicBezTo>
                  <a:pt x="20892288" y="3636866"/>
                  <a:pt x="20876916" y="3634415"/>
                  <a:pt x="20882376" y="3575242"/>
                </a:cubicBezTo>
                <a:cubicBezTo>
                  <a:pt x="20928488" y="3582593"/>
                  <a:pt x="20907652" y="3639314"/>
                  <a:pt x="20969136" y="3649119"/>
                </a:cubicBezTo>
                <a:cubicBezTo>
                  <a:pt x="20974596" y="3589941"/>
                  <a:pt x="20989968" y="3592394"/>
                  <a:pt x="20989968" y="3592394"/>
                </a:cubicBezTo>
                <a:cubicBezTo>
                  <a:pt x="21051448" y="3602191"/>
                  <a:pt x="21097560" y="3609540"/>
                  <a:pt x="21122844" y="3673617"/>
                </a:cubicBezTo>
                <a:lnTo>
                  <a:pt x="21045992" y="3661365"/>
                </a:lnTo>
                <a:cubicBezTo>
                  <a:pt x="21040532" y="3720537"/>
                  <a:pt x="21071272" y="3725437"/>
                  <a:pt x="21050440" y="3782160"/>
                </a:cubicBezTo>
                <a:cubicBezTo>
                  <a:pt x="21065812" y="3784607"/>
                  <a:pt x="21065812" y="3784607"/>
                  <a:pt x="21065812" y="3784607"/>
                </a:cubicBezTo>
                <a:cubicBezTo>
                  <a:pt x="21081184" y="3787059"/>
                  <a:pt x="21071272" y="3725437"/>
                  <a:pt x="21086644" y="3727889"/>
                </a:cubicBezTo>
                <a:lnTo>
                  <a:pt x="21111352" y="3731825"/>
                </a:lnTo>
                <a:lnTo>
                  <a:pt x="21138548" y="3693466"/>
                </a:lnTo>
                <a:cubicBezTo>
                  <a:pt x="21152084" y="3685278"/>
                  <a:pt x="21167488" y="3682422"/>
                  <a:pt x="21183748" y="3687678"/>
                </a:cubicBezTo>
                <a:cubicBezTo>
                  <a:pt x="21197336" y="3708865"/>
                  <a:pt x="21200620" y="3735731"/>
                  <a:pt x="21197628" y="3762766"/>
                </a:cubicBezTo>
                <a:lnTo>
                  <a:pt x="21192052" y="3780635"/>
                </a:lnTo>
                <a:lnTo>
                  <a:pt x="21207636" y="3778294"/>
                </a:lnTo>
                <a:lnTo>
                  <a:pt x="21209680" y="3781810"/>
                </a:lnTo>
                <a:lnTo>
                  <a:pt x="21236100" y="3758645"/>
                </a:lnTo>
                <a:lnTo>
                  <a:pt x="21242724" y="3760195"/>
                </a:lnTo>
                <a:lnTo>
                  <a:pt x="21240348" y="3752386"/>
                </a:lnTo>
                <a:cubicBezTo>
                  <a:pt x="21255716" y="3754836"/>
                  <a:pt x="21267240" y="3756676"/>
                  <a:pt x="21274244" y="3765297"/>
                </a:cubicBezTo>
                <a:lnTo>
                  <a:pt x="21275176" y="3767808"/>
                </a:lnTo>
                <a:lnTo>
                  <a:pt x="21294936" y="3772443"/>
                </a:lnTo>
                <a:lnTo>
                  <a:pt x="21281244" y="3787597"/>
                </a:lnTo>
                <a:lnTo>
                  <a:pt x="21280992" y="3818911"/>
                </a:lnTo>
                <a:cubicBezTo>
                  <a:pt x="21265628" y="3816459"/>
                  <a:pt x="21265628" y="3816459"/>
                  <a:pt x="21265628" y="3816459"/>
                </a:cubicBezTo>
                <a:cubicBezTo>
                  <a:pt x="21250256" y="3814009"/>
                  <a:pt x="21250256" y="3814009"/>
                  <a:pt x="21250256" y="3814009"/>
                </a:cubicBezTo>
                <a:lnTo>
                  <a:pt x="21234888" y="3811562"/>
                </a:lnTo>
                <a:lnTo>
                  <a:pt x="21234928" y="3806585"/>
                </a:lnTo>
                <a:lnTo>
                  <a:pt x="21222720" y="3804292"/>
                </a:lnTo>
                <a:lnTo>
                  <a:pt x="21223324" y="3805329"/>
                </a:lnTo>
                <a:lnTo>
                  <a:pt x="21214900" y="3816238"/>
                </a:lnTo>
                <a:lnTo>
                  <a:pt x="21210488" y="3833003"/>
                </a:lnTo>
                <a:cubicBezTo>
                  <a:pt x="21207800" y="3841017"/>
                  <a:pt x="21203892" y="3851655"/>
                  <a:pt x="21198688" y="3865833"/>
                </a:cubicBezTo>
                <a:cubicBezTo>
                  <a:pt x="21191000" y="3864608"/>
                  <a:pt x="21187160" y="3863997"/>
                  <a:pt x="21185916" y="3856292"/>
                </a:cubicBezTo>
                <a:lnTo>
                  <a:pt x="21185876" y="3845042"/>
                </a:lnTo>
                <a:lnTo>
                  <a:pt x="21181344" y="3847071"/>
                </a:lnTo>
                <a:lnTo>
                  <a:pt x="21171680" y="3841956"/>
                </a:lnTo>
                <a:lnTo>
                  <a:pt x="21162712" y="3854605"/>
                </a:lnTo>
                <a:lnTo>
                  <a:pt x="21183316" y="3863383"/>
                </a:lnTo>
                <a:cubicBezTo>
                  <a:pt x="21193228" y="3925009"/>
                  <a:pt x="21101004" y="3910309"/>
                  <a:pt x="21223968" y="3929910"/>
                </a:cubicBezTo>
                <a:cubicBezTo>
                  <a:pt x="21193228" y="3925009"/>
                  <a:pt x="21218508" y="3989083"/>
                  <a:pt x="21218508" y="3989083"/>
                </a:cubicBezTo>
                <a:lnTo>
                  <a:pt x="21197204" y="3991070"/>
                </a:lnTo>
                <a:lnTo>
                  <a:pt x="21267180" y="4014995"/>
                </a:lnTo>
                <a:lnTo>
                  <a:pt x="21271052" y="4008535"/>
                </a:lnTo>
                <a:lnTo>
                  <a:pt x="21295352" y="4012623"/>
                </a:lnTo>
                <a:lnTo>
                  <a:pt x="21319176" y="3989100"/>
                </a:lnTo>
                <a:lnTo>
                  <a:pt x="21309872" y="4037190"/>
                </a:lnTo>
                <a:lnTo>
                  <a:pt x="21343788" y="4071621"/>
                </a:lnTo>
                <a:cubicBezTo>
                  <a:pt x="21358920" y="4091084"/>
                  <a:pt x="21374500" y="4115102"/>
                  <a:pt x="21391620" y="4144791"/>
                </a:cubicBezTo>
                <a:lnTo>
                  <a:pt x="21386684" y="4176609"/>
                </a:lnTo>
                <a:lnTo>
                  <a:pt x="21396652" y="4181525"/>
                </a:lnTo>
                <a:cubicBezTo>
                  <a:pt x="21439640" y="4203419"/>
                  <a:pt x="21479256" y="4231111"/>
                  <a:pt x="21495692" y="4291392"/>
                </a:cubicBezTo>
                <a:cubicBezTo>
                  <a:pt x="21485384" y="4341989"/>
                  <a:pt x="21488748" y="4376816"/>
                  <a:pt x="21495316" y="4407279"/>
                </a:cubicBezTo>
                <a:lnTo>
                  <a:pt x="21512692" y="4490034"/>
                </a:lnTo>
                <a:lnTo>
                  <a:pt x="21517444" y="4499693"/>
                </a:lnTo>
                <a:cubicBezTo>
                  <a:pt x="21522768" y="4526583"/>
                  <a:pt x="21519668" y="4557003"/>
                  <a:pt x="21512932" y="4585039"/>
                </a:cubicBezTo>
                <a:lnTo>
                  <a:pt x="21500992" y="4617281"/>
                </a:lnTo>
                <a:lnTo>
                  <a:pt x="21511024" y="4618633"/>
                </a:lnTo>
                <a:lnTo>
                  <a:pt x="21565296" y="4641722"/>
                </a:lnTo>
                <a:lnTo>
                  <a:pt x="21573268" y="4604404"/>
                </a:lnTo>
                <a:cubicBezTo>
                  <a:pt x="21572408" y="4565149"/>
                  <a:pt x="21567132" y="4526239"/>
                  <a:pt x="21571596" y="4490227"/>
                </a:cubicBezTo>
                <a:lnTo>
                  <a:pt x="21595844" y="4427654"/>
                </a:lnTo>
                <a:lnTo>
                  <a:pt x="21588756" y="4436162"/>
                </a:lnTo>
                <a:lnTo>
                  <a:pt x="21586712" y="4450672"/>
                </a:lnTo>
                <a:lnTo>
                  <a:pt x="21568044" y="4435975"/>
                </a:lnTo>
                <a:lnTo>
                  <a:pt x="21509512" y="4433939"/>
                </a:lnTo>
                <a:lnTo>
                  <a:pt x="21533848" y="4402889"/>
                </a:lnTo>
                <a:lnTo>
                  <a:pt x="21508700" y="4338119"/>
                </a:lnTo>
                <a:cubicBezTo>
                  <a:pt x="21522192" y="4323307"/>
                  <a:pt x="21516612" y="4305651"/>
                  <a:pt x="21530100" y="4290841"/>
                </a:cubicBezTo>
                <a:cubicBezTo>
                  <a:pt x="21548016" y="4318743"/>
                  <a:pt x="21567520" y="4346881"/>
                  <a:pt x="21579868" y="4373953"/>
                </a:cubicBezTo>
                <a:lnTo>
                  <a:pt x="21580480" y="4375953"/>
                </a:lnTo>
                <a:lnTo>
                  <a:pt x="21637728" y="4377355"/>
                </a:lnTo>
                <a:lnTo>
                  <a:pt x="21607092" y="4414150"/>
                </a:lnTo>
                <a:lnTo>
                  <a:pt x="21646676" y="4377422"/>
                </a:lnTo>
                <a:cubicBezTo>
                  <a:pt x="21663836" y="4368519"/>
                  <a:pt x="21681528" y="4365499"/>
                  <a:pt x="21698808" y="4367272"/>
                </a:cubicBezTo>
                <a:cubicBezTo>
                  <a:pt x="21802512" y="4377913"/>
                  <a:pt x="21891656" y="4561071"/>
                  <a:pt x="21765216" y="4681167"/>
                </a:cubicBezTo>
                <a:cubicBezTo>
                  <a:pt x="21750236" y="4693713"/>
                  <a:pt x="21734660" y="4701059"/>
                  <a:pt x="21718360" y="4705371"/>
                </a:cubicBezTo>
                <a:lnTo>
                  <a:pt x="21715288" y="4705731"/>
                </a:lnTo>
                <a:lnTo>
                  <a:pt x="21715492" y="4710732"/>
                </a:lnTo>
                <a:cubicBezTo>
                  <a:pt x="21715576" y="4715065"/>
                  <a:pt x="21714740" y="4719927"/>
                  <a:pt x="21710540" y="4728193"/>
                </a:cubicBezTo>
                <a:cubicBezTo>
                  <a:pt x="21705500" y="4725260"/>
                  <a:pt x="21700460" y="4722334"/>
                  <a:pt x="21695420" y="4719401"/>
                </a:cubicBezTo>
                <a:lnTo>
                  <a:pt x="21700256" y="4707484"/>
                </a:lnTo>
                <a:lnTo>
                  <a:pt x="21667132" y="4711347"/>
                </a:lnTo>
                <a:lnTo>
                  <a:pt x="21627900" y="4711861"/>
                </a:lnTo>
                <a:lnTo>
                  <a:pt x="21576184" y="4759387"/>
                </a:lnTo>
                <a:lnTo>
                  <a:pt x="21568308" y="4723465"/>
                </a:lnTo>
                <a:lnTo>
                  <a:pt x="21547440" y="4730637"/>
                </a:lnTo>
                <a:cubicBezTo>
                  <a:pt x="21535440" y="4729654"/>
                  <a:pt x="21522844" y="4725188"/>
                  <a:pt x="21510472" y="4718389"/>
                </a:cubicBezTo>
                <a:lnTo>
                  <a:pt x="21510388" y="4718325"/>
                </a:lnTo>
                <a:lnTo>
                  <a:pt x="21508800" y="4724999"/>
                </a:lnTo>
                <a:cubicBezTo>
                  <a:pt x="21497692" y="4749355"/>
                  <a:pt x="21476088" y="4745670"/>
                  <a:pt x="21455048" y="4732991"/>
                </a:cubicBezTo>
                <a:lnTo>
                  <a:pt x="21413992" y="4695522"/>
                </a:lnTo>
                <a:lnTo>
                  <a:pt x="21375008" y="4733933"/>
                </a:lnTo>
                <a:lnTo>
                  <a:pt x="21386592" y="4746775"/>
                </a:lnTo>
                <a:cubicBezTo>
                  <a:pt x="21402096" y="4772929"/>
                  <a:pt x="21409600" y="4808209"/>
                  <a:pt x="21399124" y="4842045"/>
                </a:cubicBezTo>
                <a:lnTo>
                  <a:pt x="21358884" y="4894647"/>
                </a:lnTo>
                <a:lnTo>
                  <a:pt x="21369660" y="4891103"/>
                </a:lnTo>
                <a:cubicBezTo>
                  <a:pt x="21387316" y="4892985"/>
                  <a:pt x="21403584" y="4908779"/>
                  <a:pt x="21409896" y="4930054"/>
                </a:cubicBezTo>
                <a:cubicBezTo>
                  <a:pt x="21414108" y="4944229"/>
                  <a:pt x="21413892" y="4960837"/>
                  <a:pt x="21406712" y="4977373"/>
                </a:cubicBezTo>
                <a:cubicBezTo>
                  <a:pt x="21369920" y="4979635"/>
                  <a:pt x="21328180" y="4991599"/>
                  <a:pt x="21321104" y="4935701"/>
                </a:cubicBezTo>
                <a:lnTo>
                  <a:pt x="21341416" y="4902713"/>
                </a:lnTo>
                <a:lnTo>
                  <a:pt x="21331316" y="4900731"/>
                </a:lnTo>
                <a:cubicBezTo>
                  <a:pt x="21309624" y="4888387"/>
                  <a:pt x="21293728" y="4851081"/>
                  <a:pt x="21287648" y="4812749"/>
                </a:cubicBezTo>
                <a:lnTo>
                  <a:pt x="21286928" y="4781201"/>
                </a:lnTo>
                <a:lnTo>
                  <a:pt x="21264884" y="4788881"/>
                </a:lnTo>
                <a:cubicBezTo>
                  <a:pt x="21240076" y="4790027"/>
                  <a:pt x="21219244" y="4784784"/>
                  <a:pt x="21200656" y="4775311"/>
                </a:cubicBezTo>
                <a:lnTo>
                  <a:pt x="21179020" y="4758683"/>
                </a:lnTo>
                <a:lnTo>
                  <a:pt x="21173108" y="4783196"/>
                </a:lnTo>
                <a:cubicBezTo>
                  <a:pt x="21168272" y="4796167"/>
                  <a:pt x="21162320" y="4806877"/>
                  <a:pt x="21155788" y="4813441"/>
                </a:cubicBezTo>
                <a:cubicBezTo>
                  <a:pt x="21130340" y="4813092"/>
                  <a:pt x="21113792" y="4802017"/>
                  <a:pt x="21104480" y="4785879"/>
                </a:cubicBezTo>
                <a:lnTo>
                  <a:pt x="21103940" y="4780237"/>
                </a:lnTo>
                <a:lnTo>
                  <a:pt x="21103660" y="4781648"/>
                </a:lnTo>
                <a:cubicBezTo>
                  <a:pt x="21079800" y="4760731"/>
                  <a:pt x="21087092" y="4752927"/>
                  <a:pt x="21070476" y="4711864"/>
                </a:cubicBezTo>
                <a:cubicBezTo>
                  <a:pt x="21073432" y="4706764"/>
                  <a:pt x="21076732" y="4703803"/>
                  <a:pt x="21080188" y="4702559"/>
                </a:cubicBezTo>
                <a:cubicBezTo>
                  <a:pt x="21086228" y="4700379"/>
                  <a:pt x="21092716" y="4703447"/>
                  <a:pt x="21098552" y="4709473"/>
                </a:cubicBezTo>
                <a:lnTo>
                  <a:pt x="21101588" y="4714663"/>
                </a:lnTo>
                <a:lnTo>
                  <a:pt x="21111768" y="4698157"/>
                </a:lnTo>
                <a:lnTo>
                  <a:pt x="21051904" y="4638260"/>
                </a:lnTo>
                <a:lnTo>
                  <a:pt x="21018220" y="4631003"/>
                </a:lnTo>
                <a:cubicBezTo>
                  <a:pt x="21021732" y="4620007"/>
                  <a:pt x="21031100" y="4607335"/>
                  <a:pt x="21043196" y="4597824"/>
                </a:cubicBezTo>
                <a:lnTo>
                  <a:pt x="21050624" y="4595266"/>
                </a:lnTo>
                <a:lnTo>
                  <a:pt x="21052864" y="4569151"/>
                </a:lnTo>
                <a:lnTo>
                  <a:pt x="21044368" y="4526455"/>
                </a:lnTo>
                <a:lnTo>
                  <a:pt x="21038124" y="4525603"/>
                </a:lnTo>
                <a:cubicBezTo>
                  <a:pt x="21032556" y="4521377"/>
                  <a:pt x="21027656" y="4513519"/>
                  <a:pt x="21024548" y="4501471"/>
                </a:cubicBezTo>
                <a:lnTo>
                  <a:pt x="21031260" y="4494969"/>
                </a:lnTo>
                <a:lnTo>
                  <a:pt x="21009476" y="4446869"/>
                </a:lnTo>
                <a:lnTo>
                  <a:pt x="21020548" y="4416385"/>
                </a:lnTo>
                <a:lnTo>
                  <a:pt x="21007464" y="4409189"/>
                </a:lnTo>
                <a:cubicBezTo>
                  <a:pt x="21004324" y="4399239"/>
                  <a:pt x="21004820" y="4381471"/>
                  <a:pt x="21011920" y="4352763"/>
                </a:cubicBezTo>
                <a:lnTo>
                  <a:pt x="21041920" y="4357510"/>
                </a:lnTo>
                <a:lnTo>
                  <a:pt x="21048556" y="4339240"/>
                </a:lnTo>
                <a:lnTo>
                  <a:pt x="21052284" y="4324596"/>
                </a:lnTo>
                <a:lnTo>
                  <a:pt x="21037812" y="4262987"/>
                </a:lnTo>
                <a:lnTo>
                  <a:pt x="21038500" y="4260607"/>
                </a:lnTo>
                <a:lnTo>
                  <a:pt x="21037508" y="4260447"/>
                </a:lnTo>
                <a:cubicBezTo>
                  <a:pt x="21037508" y="4260447"/>
                  <a:pt x="21022140" y="4257999"/>
                  <a:pt x="21022140" y="4257999"/>
                </a:cubicBezTo>
                <a:cubicBezTo>
                  <a:pt x="21022140" y="4257999"/>
                  <a:pt x="21027592" y="4198825"/>
                  <a:pt x="21012224" y="4196375"/>
                </a:cubicBezTo>
                <a:cubicBezTo>
                  <a:pt x="21012224" y="4196375"/>
                  <a:pt x="20996856" y="4193925"/>
                  <a:pt x="21002316" y="4134749"/>
                </a:cubicBezTo>
                <a:cubicBezTo>
                  <a:pt x="21002316" y="4134749"/>
                  <a:pt x="20971576" y="4129851"/>
                  <a:pt x="20986940" y="4132301"/>
                </a:cubicBezTo>
                <a:cubicBezTo>
                  <a:pt x="20971576" y="4129851"/>
                  <a:pt x="20956204" y="4127400"/>
                  <a:pt x="20956204" y="4127400"/>
                </a:cubicBezTo>
                <a:cubicBezTo>
                  <a:pt x="20944676" y="4125563"/>
                  <a:pt x="20953508" y="4093196"/>
                  <a:pt x="20939196" y="4074029"/>
                </a:cubicBezTo>
                <a:lnTo>
                  <a:pt x="20927376" y="4067455"/>
                </a:lnTo>
                <a:lnTo>
                  <a:pt x="20916016" y="4074750"/>
                </a:lnTo>
                <a:lnTo>
                  <a:pt x="20920628" y="4063703"/>
                </a:lnTo>
                <a:lnTo>
                  <a:pt x="20915552" y="4060878"/>
                </a:lnTo>
                <a:lnTo>
                  <a:pt x="20923636" y="4056480"/>
                </a:lnTo>
                <a:lnTo>
                  <a:pt x="20935244" y="4028653"/>
                </a:lnTo>
                <a:lnTo>
                  <a:pt x="20928804" y="4012328"/>
                </a:lnTo>
                <a:cubicBezTo>
                  <a:pt x="20921632" y="4005557"/>
                  <a:pt x="20909484" y="3999866"/>
                  <a:pt x="20890272" y="3996806"/>
                </a:cubicBezTo>
                <a:cubicBezTo>
                  <a:pt x="20900180" y="4058433"/>
                  <a:pt x="20940832" y="4124949"/>
                  <a:pt x="20843152" y="4169425"/>
                </a:cubicBezTo>
                <a:lnTo>
                  <a:pt x="20766380" y="4157192"/>
                </a:lnTo>
                <a:lnTo>
                  <a:pt x="20766372" y="4157259"/>
                </a:lnTo>
                <a:lnTo>
                  <a:pt x="20776736" y="4168226"/>
                </a:lnTo>
                <a:cubicBezTo>
                  <a:pt x="20779824" y="4174343"/>
                  <a:pt x="20782504" y="4182276"/>
                  <a:pt x="20784704" y="4190132"/>
                </a:cubicBezTo>
                <a:lnTo>
                  <a:pt x="20785180" y="4192126"/>
                </a:lnTo>
                <a:lnTo>
                  <a:pt x="20824900" y="4242700"/>
                </a:lnTo>
                <a:cubicBezTo>
                  <a:pt x="20852252" y="4320240"/>
                  <a:pt x="20833836" y="4423663"/>
                  <a:pt x="20783400" y="4489785"/>
                </a:cubicBezTo>
                <a:lnTo>
                  <a:pt x="20739660" y="4526849"/>
                </a:lnTo>
                <a:lnTo>
                  <a:pt x="20746992" y="4527664"/>
                </a:lnTo>
                <a:cubicBezTo>
                  <a:pt x="20749388" y="4563618"/>
                  <a:pt x="20719388" y="4567757"/>
                  <a:pt x="20709872" y="4549220"/>
                </a:cubicBezTo>
                <a:lnTo>
                  <a:pt x="20709504" y="4536260"/>
                </a:lnTo>
                <a:lnTo>
                  <a:pt x="20704664" y="4534489"/>
                </a:lnTo>
                <a:lnTo>
                  <a:pt x="20703512" y="4554788"/>
                </a:lnTo>
                <a:lnTo>
                  <a:pt x="20698844" y="4591034"/>
                </a:lnTo>
                <a:lnTo>
                  <a:pt x="20709752" y="4590705"/>
                </a:lnTo>
                <a:cubicBezTo>
                  <a:pt x="20722652" y="4595253"/>
                  <a:pt x="20735560" y="4612859"/>
                  <a:pt x="20736988" y="4628513"/>
                </a:cubicBezTo>
                <a:cubicBezTo>
                  <a:pt x="20730288" y="4639495"/>
                  <a:pt x="20722164" y="4639351"/>
                  <a:pt x="20713288" y="4634330"/>
                </a:cubicBezTo>
                <a:lnTo>
                  <a:pt x="20695200" y="4619311"/>
                </a:lnTo>
                <a:lnTo>
                  <a:pt x="20691512" y="4647947"/>
                </a:lnTo>
                <a:cubicBezTo>
                  <a:pt x="20700360" y="4676661"/>
                  <a:pt x="20727800" y="4677266"/>
                  <a:pt x="20718048" y="4734083"/>
                </a:cubicBezTo>
                <a:lnTo>
                  <a:pt x="20656644" y="4705375"/>
                </a:lnTo>
                <a:lnTo>
                  <a:pt x="20652252" y="4720433"/>
                </a:lnTo>
                <a:cubicBezTo>
                  <a:pt x="20647148" y="4730175"/>
                  <a:pt x="20640616" y="4737577"/>
                  <a:pt x="20634848" y="4736660"/>
                </a:cubicBezTo>
                <a:cubicBezTo>
                  <a:pt x="20588740" y="4729311"/>
                  <a:pt x="20629392" y="4795833"/>
                  <a:pt x="20614024" y="4793383"/>
                </a:cubicBezTo>
                <a:cubicBezTo>
                  <a:pt x="20736988" y="4812981"/>
                  <a:pt x="20593192" y="4850107"/>
                  <a:pt x="20633848" y="4916629"/>
                </a:cubicBezTo>
                <a:cubicBezTo>
                  <a:pt x="20537524" y="4946311"/>
                  <a:pt x="20565324" y="4962001"/>
                  <a:pt x="20544032" y="4986751"/>
                </a:cubicBezTo>
                <a:lnTo>
                  <a:pt x="20533636" y="4993503"/>
                </a:lnTo>
                <a:lnTo>
                  <a:pt x="20525304" y="5019415"/>
                </a:lnTo>
                <a:lnTo>
                  <a:pt x="20528784" y="5019975"/>
                </a:lnTo>
                <a:lnTo>
                  <a:pt x="20531264" y="5020369"/>
                </a:lnTo>
                <a:lnTo>
                  <a:pt x="20531736" y="5020444"/>
                </a:lnTo>
                <a:lnTo>
                  <a:pt x="20532400" y="5020550"/>
                </a:lnTo>
                <a:lnTo>
                  <a:pt x="20546072" y="5022727"/>
                </a:lnTo>
                <a:cubicBezTo>
                  <a:pt x="20546072" y="5022727"/>
                  <a:pt x="20530700" y="5020279"/>
                  <a:pt x="20540616" y="5081899"/>
                </a:cubicBezTo>
                <a:lnTo>
                  <a:pt x="20525244" y="5079449"/>
                </a:lnTo>
                <a:cubicBezTo>
                  <a:pt x="20519784" y="5138623"/>
                  <a:pt x="20519784" y="5138623"/>
                  <a:pt x="20535156" y="5141077"/>
                </a:cubicBezTo>
                <a:cubicBezTo>
                  <a:pt x="20535156" y="5141077"/>
                  <a:pt x="20535156" y="5141077"/>
                  <a:pt x="20519784" y="5138623"/>
                </a:cubicBezTo>
                <a:cubicBezTo>
                  <a:pt x="20519784" y="5138623"/>
                  <a:pt x="20519784" y="5138623"/>
                  <a:pt x="20504416" y="5136173"/>
                </a:cubicBezTo>
                <a:cubicBezTo>
                  <a:pt x="20504416" y="5136173"/>
                  <a:pt x="20504416" y="5136173"/>
                  <a:pt x="20509876" y="5076999"/>
                </a:cubicBezTo>
                <a:cubicBezTo>
                  <a:pt x="20509876" y="5076999"/>
                  <a:pt x="20509876" y="5076999"/>
                  <a:pt x="20494504" y="5074552"/>
                </a:cubicBezTo>
                <a:lnTo>
                  <a:pt x="20484896" y="5073018"/>
                </a:lnTo>
                <a:lnTo>
                  <a:pt x="20479132" y="5072098"/>
                </a:lnTo>
                <a:cubicBezTo>
                  <a:pt x="20479132" y="5072098"/>
                  <a:pt x="20463760" y="5069648"/>
                  <a:pt x="20463760" y="5069648"/>
                </a:cubicBezTo>
                <a:cubicBezTo>
                  <a:pt x="20479132" y="5072098"/>
                  <a:pt x="20479132" y="5072098"/>
                  <a:pt x="20442936" y="5126375"/>
                </a:cubicBezTo>
                <a:cubicBezTo>
                  <a:pt x="20427564" y="5123921"/>
                  <a:pt x="20437476" y="5185545"/>
                  <a:pt x="20437476" y="5185545"/>
                </a:cubicBezTo>
                <a:lnTo>
                  <a:pt x="20416196" y="5185087"/>
                </a:lnTo>
                <a:lnTo>
                  <a:pt x="20414144" y="5222529"/>
                </a:lnTo>
                <a:cubicBezTo>
                  <a:pt x="20414144" y="5222529"/>
                  <a:pt x="20414144" y="5222529"/>
                  <a:pt x="20398772" y="5220081"/>
                </a:cubicBezTo>
                <a:cubicBezTo>
                  <a:pt x="20429512" y="5224981"/>
                  <a:pt x="20398772" y="5220081"/>
                  <a:pt x="20408680" y="5281708"/>
                </a:cubicBezTo>
                <a:lnTo>
                  <a:pt x="20406764" y="5281400"/>
                </a:lnTo>
                <a:lnTo>
                  <a:pt x="20393312" y="5279258"/>
                </a:lnTo>
                <a:lnTo>
                  <a:pt x="20393240" y="5280059"/>
                </a:lnTo>
                <a:lnTo>
                  <a:pt x="20393128" y="5281283"/>
                </a:lnTo>
                <a:lnTo>
                  <a:pt x="20393024" y="5282378"/>
                </a:lnTo>
                <a:cubicBezTo>
                  <a:pt x="20392736" y="5285499"/>
                  <a:pt x="20392160" y="5291739"/>
                  <a:pt x="20391008" y="5304221"/>
                </a:cubicBezTo>
                <a:lnTo>
                  <a:pt x="20388292" y="5333649"/>
                </a:lnTo>
                <a:lnTo>
                  <a:pt x="20388356" y="5332963"/>
                </a:lnTo>
                <a:lnTo>
                  <a:pt x="20391008" y="5304222"/>
                </a:lnTo>
                <a:cubicBezTo>
                  <a:pt x="20392160" y="5291740"/>
                  <a:pt x="20392736" y="5285500"/>
                  <a:pt x="20393024" y="5282379"/>
                </a:cubicBezTo>
                <a:lnTo>
                  <a:pt x="20393128" y="5281283"/>
                </a:lnTo>
                <a:lnTo>
                  <a:pt x="20393312" y="5279258"/>
                </a:lnTo>
                <a:cubicBezTo>
                  <a:pt x="20404840" y="5281094"/>
                  <a:pt x="20407720" y="5281551"/>
                  <a:pt x="20406136" y="5306631"/>
                </a:cubicBezTo>
                <a:lnTo>
                  <a:pt x="20403492" y="5337673"/>
                </a:lnTo>
                <a:lnTo>
                  <a:pt x="20428412" y="5344273"/>
                </a:lnTo>
                <a:lnTo>
                  <a:pt x="20411968" y="5364667"/>
                </a:lnTo>
                <a:lnTo>
                  <a:pt x="20443468" y="5374137"/>
                </a:lnTo>
                <a:cubicBezTo>
                  <a:pt x="20454316" y="5383378"/>
                  <a:pt x="20464476" y="5400003"/>
                  <a:pt x="20492484" y="5434492"/>
                </a:cubicBezTo>
                <a:cubicBezTo>
                  <a:pt x="20507860" y="5436941"/>
                  <a:pt x="20523228" y="5439391"/>
                  <a:pt x="20528688" y="5380218"/>
                </a:cubicBezTo>
                <a:lnTo>
                  <a:pt x="20532532" y="5380829"/>
                </a:lnTo>
                <a:lnTo>
                  <a:pt x="20559428" y="5385114"/>
                </a:lnTo>
                <a:cubicBezTo>
                  <a:pt x="20560792" y="5370325"/>
                  <a:pt x="20561816" y="5359229"/>
                  <a:pt x="20563068" y="5350983"/>
                </a:cubicBezTo>
                <a:lnTo>
                  <a:pt x="20564756" y="5345203"/>
                </a:lnTo>
                <a:lnTo>
                  <a:pt x="20545644" y="5353147"/>
                </a:lnTo>
                <a:lnTo>
                  <a:pt x="20549708" y="5263483"/>
                </a:lnTo>
                <a:lnTo>
                  <a:pt x="20531380" y="5260559"/>
                </a:lnTo>
                <a:lnTo>
                  <a:pt x="20530864" y="5269121"/>
                </a:lnTo>
                <a:lnTo>
                  <a:pt x="20504120" y="5256215"/>
                </a:lnTo>
                <a:lnTo>
                  <a:pt x="20493496" y="5254521"/>
                </a:lnTo>
                <a:cubicBezTo>
                  <a:pt x="20493496" y="5254521"/>
                  <a:pt x="20493496" y="5254521"/>
                  <a:pt x="20478124" y="5252073"/>
                </a:cubicBezTo>
                <a:cubicBezTo>
                  <a:pt x="20462756" y="5249619"/>
                  <a:pt x="20462756" y="5249619"/>
                  <a:pt x="20462756" y="5249619"/>
                </a:cubicBezTo>
                <a:cubicBezTo>
                  <a:pt x="20466596" y="5250233"/>
                  <a:pt x="20470780" y="5247147"/>
                  <a:pt x="20475376" y="5242252"/>
                </a:cubicBezTo>
                <a:lnTo>
                  <a:pt x="20487668" y="5227395"/>
                </a:lnTo>
                <a:lnTo>
                  <a:pt x="20486432" y="5225119"/>
                </a:lnTo>
                <a:cubicBezTo>
                  <a:pt x="20491448" y="5217518"/>
                  <a:pt x="20496468" y="5209913"/>
                  <a:pt x="20501484" y="5202307"/>
                </a:cubicBezTo>
                <a:lnTo>
                  <a:pt x="20508084" y="5206583"/>
                </a:lnTo>
                <a:lnTo>
                  <a:pt x="20508428" y="5206237"/>
                </a:lnTo>
                <a:cubicBezTo>
                  <a:pt x="20514944" y="5201648"/>
                  <a:pt x="20522012" y="5199021"/>
                  <a:pt x="20529696" y="5200249"/>
                </a:cubicBezTo>
                <a:lnTo>
                  <a:pt x="20551680" y="5199531"/>
                </a:lnTo>
                <a:lnTo>
                  <a:pt x="20552032" y="5168693"/>
                </a:lnTo>
                <a:cubicBezTo>
                  <a:pt x="20554284" y="5151039"/>
                  <a:pt x="20559336" y="5135407"/>
                  <a:pt x="20569460" y="5122876"/>
                </a:cubicBezTo>
                <a:lnTo>
                  <a:pt x="20586752" y="5188345"/>
                </a:lnTo>
                <a:lnTo>
                  <a:pt x="20592520" y="5184929"/>
                </a:lnTo>
                <a:cubicBezTo>
                  <a:pt x="20600012" y="5177680"/>
                  <a:pt x="20606800" y="5167507"/>
                  <a:pt x="20612004" y="5153323"/>
                </a:cubicBezTo>
                <a:cubicBezTo>
                  <a:pt x="20627380" y="5155774"/>
                  <a:pt x="20658120" y="5160675"/>
                  <a:pt x="20668032" y="5222297"/>
                </a:cubicBezTo>
                <a:cubicBezTo>
                  <a:pt x="20673488" y="5163123"/>
                  <a:pt x="20673488" y="5163123"/>
                  <a:pt x="20673488" y="5163123"/>
                </a:cubicBezTo>
                <a:cubicBezTo>
                  <a:pt x="20673488" y="5163123"/>
                  <a:pt x="20688860" y="5165573"/>
                  <a:pt x="20688860" y="5165573"/>
                </a:cubicBezTo>
                <a:cubicBezTo>
                  <a:pt x="20688860" y="5165573"/>
                  <a:pt x="20688860" y="5165573"/>
                  <a:pt x="20704232" y="5168021"/>
                </a:cubicBezTo>
                <a:cubicBezTo>
                  <a:pt x="20715760" y="5169861"/>
                  <a:pt x="20709992" y="5168941"/>
                  <a:pt x="20704088" y="5193329"/>
                </a:cubicBezTo>
                <a:lnTo>
                  <a:pt x="20700224" y="5217940"/>
                </a:lnTo>
                <a:lnTo>
                  <a:pt x="20717704" y="5177191"/>
                </a:lnTo>
                <a:cubicBezTo>
                  <a:pt x="20744092" y="5174123"/>
                  <a:pt x="20750836" y="5209297"/>
                  <a:pt x="20767252" y="5221770"/>
                </a:cubicBezTo>
                <a:cubicBezTo>
                  <a:pt x="20756476" y="5249985"/>
                  <a:pt x="20739680" y="5258679"/>
                  <a:pt x="20725568" y="5255561"/>
                </a:cubicBezTo>
                <a:lnTo>
                  <a:pt x="20700120" y="5218623"/>
                </a:lnTo>
                <a:lnTo>
                  <a:pt x="20698768" y="5227197"/>
                </a:lnTo>
                <a:cubicBezTo>
                  <a:pt x="20693560" y="5241375"/>
                  <a:pt x="20689660" y="5252011"/>
                  <a:pt x="20686248" y="5259917"/>
                </a:cubicBezTo>
                <a:lnTo>
                  <a:pt x="20682168" y="5266888"/>
                </a:lnTo>
                <a:lnTo>
                  <a:pt x="20704392" y="5281107"/>
                </a:lnTo>
                <a:cubicBezTo>
                  <a:pt x="20696112" y="5304529"/>
                  <a:pt x="20683972" y="5305384"/>
                  <a:pt x="20675740" y="5323091"/>
                </a:cubicBezTo>
                <a:cubicBezTo>
                  <a:pt x="20665696" y="5315230"/>
                  <a:pt x="20661720" y="5306945"/>
                  <a:pt x="20661804" y="5296945"/>
                </a:cubicBezTo>
                <a:lnTo>
                  <a:pt x="20667472" y="5277095"/>
                </a:lnTo>
                <a:lnTo>
                  <a:pt x="20647200" y="5279019"/>
                </a:lnTo>
                <a:cubicBezTo>
                  <a:pt x="20647200" y="5279019"/>
                  <a:pt x="20662568" y="5281473"/>
                  <a:pt x="20662568" y="5281473"/>
                </a:cubicBezTo>
                <a:cubicBezTo>
                  <a:pt x="20657112" y="5340641"/>
                  <a:pt x="20657112" y="5340641"/>
                  <a:pt x="20657112" y="5340641"/>
                </a:cubicBezTo>
                <a:cubicBezTo>
                  <a:pt x="20667024" y="5402271"/>
                  <a:pt x="20636284" y="5397369"/>
                  <a:pt x="20651652" y="5399819"/>
                </a:cubicBezTo>
                <a:cubicBezTo>
                  <a:pt x="20648920" y="5429405"/>
                  <a:pt x="20655240" y="5445423"/>
                  <a:pt x="20662244" y="5454044"/>
                </a:cubicBezTo>
                <a:lnTo>
                  <a:pt x="20665188" y="5456019"/>
                </a:lnTo>
                <a:lnTo>
                  <a:pt x="20672356" y="5419631"/>
                </a:lnTo>
                <a:cubicBezTo>
                  <a:pt x="20680772" y="5402561"/>
                  <a:pt x="20695672" y="5381649"/>
                  <a:pt x="20719184" y="5356483"/>
                </a:cubicBezTo>
                <a:lnTo>
                  <a:pt x="20764920" y="5417873"/>
                </a:lnTo>
                <a:lnTo>
                  <a:pt x="20774616" y="5419420"/>
                </a:lnTo>
                <a:lnTo>
                  <a:pt x="20781372" y="5420497"/>
                </a:lnTo>
                <a:lnTo>
                  <a:pt x="20796060" y="5405973"/>
                </a:lnTo>
                <a:lnTo>
                  <a:pt x="20782756" y="5356587"/>
                </a:lnTo>
                <a:cubicBezTo>
                  <a:pt x="20799904" y="5352527"/>
                  <a:pt x="20803588" y="5345859"/>
                  <a:pt x="20801140" y="5323244"/>
                </a:cubicBezTo>
                <a:cubicBezTo>
                  <a:pt x="20816148" y="5319689"/>
                  <a:pt x="20827020" y="5323641"/>
                  <a:pt x="20833984" y="5331504"/>
                </a:cubicBezTo>
                <a:cubicBezTo>
                  <a:pt x="20844432" y="5343301"/>
                  <a:pt x="20846092" y="5363903"/>
                  <a:pt x="20839740" y="5381201"/>
                </a:cubicBezTo>
                <a:lnTo>
                  <a:pt x="20816556" y="5397584"/>
                </a:lnTo>
                <a:lnTo>
                  <a:pt x="20831324" y="5394591"/>
                </a:lnTo>
                <a:cubicBezTo>
                  <a:pt x="20835296" y="5440317"/>
                  <a:pt x="20820804" y="5466515"/>
                  <a:pt x="20793452" y="5489510"/>
                </a:cubicBezTo>
                <a:cubicBezTo>
                  <a:pt x="20788836" y="5484629"/>
                  <a:pt x="20785784" y="5473618"/>
                  <a:pt x="20783636" y="5460963"/>
                </a:cubicBezTo>
                <a:lnTo>
                  <a:pt x="20780112" y="5430106"/>
                </a:lnTo>
                <a:lnTo>
                  <a:pt x="20773808" y="5449309"/>
                </a:lnTo>
                <a:cubicBezTo>
                  <a:pt x="20770520" y="5463797"/>
                  <a:pt x="20769152" y="5478590"/>
                  <a:pt x="20769152" y="5478590"/>
                </a:cubicBezTo>
                <a:cubicBezTo>
                  <a:pt x="20753784" y="5476139"/>
                  <a:pt x="20753784" y="5476139"/>
                  <a:pt x="20753784" y="5476139"/>
                </a:cubicBezTo>
                <a:cubicBezTo>
                  <a:pt x="20769152" y="5478590"/>
                  <a:pt x="20732952" y="5532863"/>
                  <a:pt x="20779064" y="5540215"/>
                </a:cubicBezTo>
                <a:cubicBezTo>
                  <a:pt x="20763696" y="5537765"/>
                  <a:pt x="20727492" y="5592040"/>
                  <a:pt x="20835088" y="5609190"/>
                </a:cubicBezTo>
                <a:cubicBezTo>
                  <a:pt x="20835088" y="5609190"/>
                  <a:pt x="20835088" y="5609190"/>
                  <a:pt x="20850456" y="5611640"/>
                </a:cubicBezTo>
                <a:lnTo>
                  <a:pt x="20854300" y="5612250"/>
                </a:lnTo>
                <a:lnTo>
                  <a:pt x="20865828" y="5614085"/>
                </a:lnTo>
                <a:cubicBezTo>
                  <a:pt x="20881196" y="5616537"/>
                  <a:pt x="20881196" y="5616537"/>
                  <a:pt x="20911940" y="5621439"/>
                </a:cubicBezTo>
                <a:cubicBezTo>
                  <a:pt x="20911940" y="5621439"/>
                  <a:pt x="20911940" y="5621439"/>
                  <a:pt x="20927308" y="5623887"/>
                </a:cubicBezTo>
                <a:cubicBezTo>
                  <a:pt x="20942680" y="5626337"/>
                  <a:pt x="20942680" y="5626337"/>
                  <a:pt x="20942680" y="5626337"/>
                </a:cubicBezTo>
                <a:cubicBezTo>
                  <a:pt x="20927308" y="5623887"/>
                  <a:pt x="20958048" y="5628787"/>
                  <a:pt x="20958048" y="5628787"/>
                </a:cubicBezTo>
                <a:lnTo>
                  <a:pt x="20959580" y="5644369"/>
                </a:lnTo>
                <a:lnTo>
                  <a:pt x="20994752" y="5605379"/>
                </a:lnTo>
                <a:lnTo>
                  <a:pt x="21036348" y="5613303"/>
                </a:lnTo>
                <a:lnTo>
                  <a:pt x="21037552" y="5572107"/>
                </a:lnTo>
                <a:cubicBezTo>
                  <a:pt x="21040860" y="5551307"/>
                  <a:pt x="21046292" y="5533371"/>
                  <a:pt x="21052460" y="5516327"/>
                </a:cubicBezTo>
                <a:lnTo>
                  <a:pt x="21072184" y="5455219"/>
                </a:lnTo>
                <a:lnTo>
                  <a:pt x="20994804" y="5463363"/>
                </a:lnTo>
                <a:cubicBezTo>
                  <a:pt x="20997848" y="5432745"/>
                  <a:pt x="20984168" y="5413366"/>
                  <a:pt x="20995660" y="5367543"/>
                </a:cubicBezTo>
                <a:lnTo>
                  <a:pt x="21027360" y="5367749"/>
                </a:lnTo>
                <a:lnTo>
                  <a:pt x="21027132" y="5365748"/>
                </a:lnTo>
                <a:cubicBezTo>
                  <a:pt x="21024080" y="5360673"/>
                  <a:pt x="21018540" y="5358165"/>
                  <a:pt x="21009504" y="5356537"/>
                </a:cubicBezTo>
                <a:cubicBezTo>
                  <a:pt x="21011060" y="5335729"/>
                  <a:pt x="21017188" y="5322527"/>
                  <a:pt x="21025216" y="5315599"/>
                </a:cubicBezTo>
                <a:cubicBezTo>
                  <a:pt x="21043276" y="5300007"/>
                  <a:pt x="21070928" y="5316173"/>
                  <a:pt x="21077512" y="5348905"/>
                </a:cubicBezTo>
                <a:lnTo>
                  <a:pt x="21076716" y="5368069"/>
                </a:lnTo>
                <a:lnTo>
                  <a:pt x="21079224" y="5368085"/>
                </a:lnTo>
                <a:lnTo>
                  <a:pt x="21138836" y="5362833"/>
                </a:lnTo>
                <a:lnTo>
                  <a:pt x="21142148" y="5358098"/>
                </a:lnTo>
                <a:lnTo>
                  <a:pt x="21117500" y="5355185"/>
                </a:lnTo>
                <a:cubicBezTo>
                  <a:pt x="21103428" y="5346166"/>
                  <a:pt x="21090860" y="5331315"/>
                  <a:pt x="21080420" y="5308490"/>
                </a:cubicBezTo>
                <a:cubicBezTo>
                  <a:pt x="21069644" y="5282632"/>
                  <a:pt x="21067168" y="5256177"/>
                  <a:pt x="21070792" y="5231511"/>
                </a:cubicBezTo>
                <a:lnTo>
                  <a:pt x="21079052" y="5201471"/>
                </a:lnTo>
                <a:lnTo>
                  <a:pt x="21075052" y="5194673"/>
                </a:lnTo>
                <a:cubicBezTo>
                  <a:pt x="21065884" y="5176675"/>
                  <a:pt x="21059080" y="5158159"/>
                  <a:pt x="21057092" y="5145249"/>
                </a:cubicBezTo>
                <a:cubicBezTo>
                  <a:pt x="21061648" y="5138727"/>
                  <a:pt x="21065400" y="5135981"/>
                  <a:pt x="21068684" y="5135293"/>
                </a:cubicBezTo>
                <a:cubicBezTo>
                  <a:pt x="21078548" y="5133213"/>
                  <a:pt x="21084264" y="5149591"/>
                  <a:pt x="21095180" y="5137663"/>
                </a:cubicBezTo>
                <a:lnTo>
                  <a:pt x="21099064" y="5163846"/>
                </a:lnTo>
                <a:lnTo>
                  <a:pt x="21120772" y="5140648"/>
                </a:lnTo>
                <a:cubicBezTo>
                  <a:pt x="21137720" y="5126715"/>
                  <a:pt x="21157448" y="5118144"/>
                  <a:pt x="21177768" y="5117311"/>
                </a:cubicBezTo>
                <a:cubicBezTo>
                  <a:pt x="21187928" y="5116893"/>
                  <a:pt x="21198232" y="5118409"/>
                  <a:pt x="21208404" y="5122166"/>
                </a:cubicBezTo>
                <a:cubicBezTo>
                  <a:pt x="21235676" y="5158487"/>
                  <a:pt x="21244244" y="5193749"/>
                  <a:pt x="21249104" y="5229112"/>
                </a:cubicBezTo>
                <a:lnTo>
                  <a:pt x="21258092" y="5281471"/>
                </a:lnTo>
                <a:lnTo>
                  <a:pt x="21324016" y="5263533"/>
                </a:lnTo>
                <a:lnTo>
                  <a:pt x="21399492" y="5281479"/>
                </a:lnTo>
                <a:lnTo>
                  <a:pt x="21441876" y="5256581"/>
                </a:lnTo>
                <a:cubicBezTo>
                  <a:pt x="21463816" y="5256979"/>
                  <a:pt x="21487692" y="5268522"/>
                  <a:pt x="21513156" y="5288425"/>
                </a:cubicBezTo>
                <a:lnTo>
                  <a:pt x="21455252" y="5313221"/>
                </a:lnTo>
                <a:lnTo>
                  <a:pt x="21470560" y="5325735"/>
                </a:lnTo>
                <a:lnTo>
                  <a:pt x="21485656" y="5313283"/>
                </a:lnTo>
                <a:cubicBezTo>
                  <a:pt x="21490080" y="5312745"/>
                  <a:pt x="21494088" y="5315369"/>
                  <a:pt x="21499428" y="5318875"/>
                </a:cubicBezTo>
                <a:cubicBezTo>
                  <a:pt x="21518020" y="5335652"/>
                  <a:pt x="21528892" y="5355961"/>
                  <a:pt x="21535524" y="5378497"/>
                </a:cubicBezTo>
                <a:lnTo>
                  <a:pt x="21543084" y="5430539"/>
                </a:lnTo>
                <a:lnTo>
                  <a:pt x="21556184" y="5457715"/>
                </a:lnTo>
                <a:cubicBezTo>
                  <a:pt x="21567336" y="5496283"/>
                  <a:pt x="21573384" y="5538697"/>
                  <a:pt x="21574912" y="5583110"/>
                </a:cubicBezTo>
                <a:lnTo>
                  <a:pt x="21573596" y="5604766"/>
                </a:lnTo>
                <a:lnTo>
                  <a:pt x="21573980" y="5606092"/>
                </a:lnTo>
                <a:lnTo>
                  <a:pt x="21573512" y="5606115"/>
                </a:lnTo>
                <a:lnTo>
                  <a:pt x="21566544" y="5720522"/>
                </a:lnTo>
                <a:lnTo>
                  <a:pt x="21565616" y="5724111"/>
                </a:lnTo>
                <a:lnTo>
                  <a:pt x="21571152" y="5740677"/>
                </a:lnTo>
                <a:cubicBezTo>
                  <a:pt x="21570580" y="5755307"/>
                  <a:pt x="21561516" y="5770430"/>
                  <a:pt x="21550320" y="5785682"/>
                </a:cubicBezTo>
                <a:lnTo>
                  <a:pt x="21549364" y="5786986"/>
                </a:lnTo>
                <a:lnTo>
                  <a:pt x="21525856" y="5877927"/>
                </a:lnTo>
                <a:lnTo>
                  <a:pt x="21547536" y="5893345"/>
                </a:lnTo>
                <a:cubicBezTo>
                  <a:pt x="21555500" y="5901125"/>
                  <a:pt x="21561716" y="5908897"/>
                  <a:pt x="21567252" y="5914735"/>
                </a:cubicBezTo>
                <a:cubicBezTo>
                  <a:pt x="21561368" y="5937807"/>
                  <a:pt x="21561132" y="5957075"/>
                  <a:pt x="21555244" y="5980145"/>
                </a:cubicBezTo>
                <a:cubicBezTo>
                  <a:pt x="21524036" y="6010681"/>
                  <a:pt x="21499008" y="5994053"/>
                  <a:pt x="21489552" y="5964571"/>
                </a:cubicBezTo>
                <a:lnTo>
                  <a:pt x="21488468" y="5924101"/>
                </a:lnTo>
                <a:lnTo>
                  <a:pt x="21434392" y="5960577"/>
                </a:lnTo>
                <a:lnTo>
                  <a:pt x="21374044" y="5975597"/>
                </a:lnTo>
                <a:lnTo>
                  <a:pt x="21384368" y="6006012"/>
                </a:lnTo>
                <a:lnTo>
                  <a:pt x="21388884" y="6008099"/>
                </a:lnTo>
                <a:lnTo>
                  <a:pt x="21387060" y="6013941"/>
                </a:lnTo>
                <a:lnTo>
                  <a:pt x="21392788" y="6030807"/>
                </a:lnTo>
                <a:lnTo>
                  <a:pt x="21394940" y="6044853"/>
                </a:lnTo>
                <a:lnTo>
                  <a:pt x="21426016" y="6083951"/>
                </a:lnTo>
                <a:lnTo>
                  <a:pt x="21401872" y="6090081"/>
                </a:lnTo>
                <a:lnTo>
                  <a:pt x="21404124" y="6104791"/>
                </a:lnTo>
                <a:cubicBezTo>
                  <a:pt x="21376060" y="6113409"/>
                  <a:pt x="21349292" y="6105374"/>
                  <a:pt x="21329516" y="6088007"/>
                </a:cubicBezTo>
                <a:lnTo>
                  <a:pt x="21322804" y="6073057"/>
                </a:lnTo>
                <a:lnTo>
                  <a:pt x="21289132" y="6040427"/>
                </a:lnTo>
                <a:lnTo>
                  <a:pt x="21251252" y="5979440"/>
                </a:lnTo>
                <a:lnTo>
                  <a:pt x="21251252" y="5979441"/>
                </a:lnTo>
                <a:lnTo>
                  <a:pt x="21243404" y="5996267"/>
                </a:lnTo>
                <a:lnTo>
                  <a:pt x="21241928" y="6003173"/>
                </a:lnTo>
                <a:lnTo>
                  <a:pt x="21243544" y="6002818"/>
                </a:lnTo>
                <a:cubicBezTo>
                  <a:pt x="21248652" y="6004889"/>
                  <a:pt x="21253032" y="6010759"/>
                  <a:pt x="21255776" y="6021935"/>
                </a:cubicBezTo>
                <a:cubicBezTo>
                  <a:pt x="21250900" y="6030778"/>
                  <a:pt x="21245504" y="6041073"/>
                  <a:pt x="21239400" y="6048714"/>
                </a:cubicBezTo>
                <a:lnTo>
                  <a:pt x="21231296" y="6052959"/>
                </a:lnTo>
                <a:lnTo>
                  <a:pt x="21226668" y="6074613"/>
                </a:lnTo>
                <a:lnTo>
                  <a:pt x="21197860" y="6097621"/>
                </a:lnTo>
                <a:lnTo>
                  <a:pt x="21196868" y="6102586"/>
                </a:lnTo>
                <a:lnTo>
                  <a:pt x="21192888" y="6101593"/>
                </a:lnTo>
                <a:lnTo>
                  <a:pt x="21178432" y="6113142"/>
                </a:lnTo>
                <a:lnTo>
                  <a:pt x="21198580" y="6124299"/>
                </a:lnTo>
                <a:cubicBezTo>
                  <a:pt x="21193152" y="6146187"/>
                  <a:pt x="21177504" y="6158529"/>
                  <a:pt x="21160684" y="6161913"/>
                </a:cubicBezTo>
                <a:lnTo>
                  <a:pt x="21146664" y="6156873"/>
                </a:lnTo>
                <a:lnTo>
                  <a:pt x="21153452" y="6165301"/>
                </a:lnTo>
                <a:cubicBezTo>
                  <a:pt x="21163648" y="6188587"/>
                  <a:pt x="21162572" y="6218415"/>
                  <a:pt x="21142812" y="6241189"/>
                </a:cubicBezTo>
                <a:cubicBezTo>
                  <a:pt x="21136492" y="6225845"/>
                  <a:pt x="21121352" y="6224449"/>
                  <a:pt x="21106208" y="6223051"/>
                </a:cubicBezTo>
                <a:cubicBezTo>
                  <a:pt x="21100176" y="6214291"/>
                  <a:pt x="21098560" y="6198561"/>
                  <a:pt x="21098040" y="6181090"/>
                </a:cubicBezTo>
                <a:lnTo>
                  <a:pt x="21097364" y="6158033"/>
                </a:lnTo>
                <a:lnTo>
                  <a:pt x="21088020" y="6162631"/>
                </a:lnTo>
                <a:lnTo>
                  <a:pt x="21075912" y="6164179"/>
                </a:lnTo>
                <a:lnTo>
                  <a:pt x="21078124" y="6178937"/>
                </a:lnTo>
                <a:cubicBezTo>
                  <a:pt x="21078332" y="6184599"/>
                  <a:pt x="21077988" y="6188298"/>
                  <a:pt x="21077988" y="6188298"/>
                </a:cubicBezTo>
                <a:cubicBezTo>
                  <a:pt x="21089516" y="6190134"/>
                  <a:pt x="21089328" y="6223880"/>
                  <a:pt x="21088512" y="6240637"/>
                </a:cubicBezTo>
                <a:lnTo>
                  <a:pt x="21088464" y="6241339"/>
                </a:lnTo>
                <a:lnTo>
                  <a:pt x="21105892" y="6249179"/>
                </a:lnTo>
                <a:cubicBezTo>
                  <a:pt x="21109076" y="6324964"/>
                  <a:pt x="21140236" y="6335626"/>
                  <a:pt x="21161744" y="6365227"/>
                </a:cubicBezTo>
                <a:cubicBezTo>
                  <a:pt x="21146836" y="6414959"/>
                  <a:pt x="21158264" y="6484823"/>
                  <a:pt x="21153608" y="6545215"/>
                </a:cubicBezTo>
                <a:lnTo>
                  <a:pt x="21099704" y="6611381"/>
                </a:lnTo>
                <a:lnTo>
                  <a:pt x="21101252" y="6612309"/>
                </a:lnTo>
                <a:cubicBezTo>
                  <a:pt x="21116628" y="6614759"/>
                  <a:pt x="21116628" y="6614759"/>
                  <a:pt x="21162736" y="6622110"/>
                </a:cubicBezTo>
                <a:cubicBezTo>
                  <a:pt x="21172648" y="6683730"/>
                  <a:pt x="21218756" y="6691081"/>
                  <a:pt x="21213300" y="6750255"/>
                </a:cubicBezTo>
                <a:cubicBezTo>
                  <a:pt x="21213300" y="6750255"/>
                  <a:pt x="21197928" y="6747807"/>
                  <a:pt x="21197928" y="6747807"/>
                </a:cubicBezTo>
                <a:lnTo>
                  <a:pt x="21193864" y="6768184"/>
                </a:lnTo>
                <a:lnTo>
                  <a:pt x="21219628" y="6797227"/>
                </a:lnTo>
                <a:lnTo>
                  <a:pt x="21222648" y="6797027"/>
                </a:lnTo>
                <a:lnTo>
                  <a:pt x="21259988" y="6818953"/>
                </a:lnTo>
                <a:lnTo>
                  <a:pt x="21247340" y="6750309"/>
                </a:lnTo>
                <a:cubicBezTo>
                  <a:pt x="21268164" y="6752235"/>
                  <a:pt x="21287348" y="6771735"/>
                  <a:pt x="21298772" y="6798505"/>
                </a:cubicBezTo>
                <a:lnTo>
                  <a:pt x="21302004" y="6859435"/>
                </a:lnTo>
                <a:lnTo>
                  <a:pt x="21321312" y="6884807"/>
                </a:lnTo>
                <a:cubicBezTo>
                  <a:pt x="21343248" y="6926072"/>
                  <a:pt x="21354340" y="6976501"/>
                  <a:pt x="21354904" y="7027533"/>
                </a:cubicBezTo>
                <a:cubicBezTo>
                  <a:pt x="21355576" y="7088765"/>
                  <a:pt x="21341092" y="7150873"/>
                  <a:pt x="21311996" y="7199059"/>
                </a:cubicBezTo>
                <a:lnTo>
                  <a:pt x="21310256" y="7200897"/>
                </a:lnTo>
                <a:lnTo>
                  <a:pt x="15769760" y="7200897"/>
                </a:lnTo>
                <a:lnTo>
                  <a:pt x="15648860" y="7200897"/>
                </a:lnTo>
                <a:lnTo>
                  <a:pt x="15617012" y="7200897"/>
                </a:lnTo>
                <a:lnTo>
                  <a:pt x="15586136" y="7200897"/>
                </a:lnTo>
                <a:lnTo>
                  <a:pt x="15041000" y="7200897"/>
                </a:lnTo>
                <a:lnTo>
                  <a:pt x="14910538" y="7200897"/>
                </a:lnTo>
                <a:lnTo>
                  <a:pt x="14729028" y="7200897"/>
                </a:lnTo>
                <a:lnTo>
                  <a:pt x="14175908" y="7200897"/>
                </a:lnTo>
                <a:lnTo>
                  <a:pt x="14160262" y="7200897"/>
                </a:lnTo>
                <a:lnTo>
                  <a:pt x="14100328" y="7200897"/>
                </a:lnTo>
                <a:lnTo>
                  <a:pt x="14065912" y="7200897"/>
                </a:lnTo>
                <a:lnTo>
                  <a:pt x="14044814" y="7200897"/>
                </a:lnTo>
                <a:lnTo>
                  <a:pt x="14038232" y="7200897"/>
                </a:lnTo>
                <a:lnTo>
                  <a:pt x="13946072" y="7200897"/>
                </a:lnTo>
                <a:lnTo>
                  <a:pt x="13944728" y="7200897"/>
                </a:lnTo>
                <a:lnTo>
                  <a:pt x="13907076" y="7200897"/>
                </a:lnTo>
                <a:lnTo>
                  <a:pt x="13881324" y="7200897"/>
                </a:lnTo>
                <a:lnTo>
                  <a:pt x="13651958" y="7200897"/>
                </a:lnTo>
                <a:lnTo>
                  <a:pt x="13614054" y="7200897"/>
                </a:lnTo>
                <a:lnTo>
                  <a:pt x="9351229" y="7200897"/>
                </a:lnTo>
                <a:lnTo>
                  <a:pt x="8804602" y="7200897"/>
                </a:lnTo>
                <a:lnTo>
                  <a:pt x="8540707" y="7200897"/>
                </a:lnTo>
                <a:lnTo>
                  <a:pt x="8340896" y="7200897"/>
                </a:lnTo>
                <a:lnTo>
                  <a:pt x="7577578" y="7200897"/>
                </a:lnTo>
                <a:lnTo>
                  <a:pt x="7505272" y="7200897"/>
                </a:lnTo>
                <a:lnTo>
                  <a:pt x="7473100" y="7200897"/>
                </a:lnTo>
                <a:lnTo>
                  <a:pt x="1655162" y="7200897"/>
                </a:lnTo>
                <a:lnTo>
                  <a:pt x="1654614" y="7200809"/>
                </a:lnTo>
                <a:cubicBezTo>
                  <a:pt x="1643654" y="7199065"/>
                  <a:pt x="1632694" y="7197317"/>
                  <a:pt x="1632694" y="7197317"/>
                </a:cubicBezTo>
                <a:cubicBezTo>
                  <a:pt x="1632694" y="7197317"/>
                  <a:pt x="1618082" y="7194987"/>
                  <a:pt x="1603466" y="7192657"/>
                </a:cubicBezTo>
                <a:cubicBezTo>
                  <a:pt x="1588854" y="7190327"/>
                  <a:pt x="1603466" y="7192657"/>
                  <a:pt x="1591338" y="7163387"/>
                </a:cubicBezTo>
                <a:cubicBezTo>
                  <a:pt x="1635180" y="7170379"/>
                  <a:pt x="1649794" y="7172706"/>
                  <a:pt x="1649794" y="7172706"/>
                </a:cubicBezTo>
                <a:cubicBezTo>
                  <a:pt x="1664406" y="7175039"/>
                  <a:pt x="1664406" y="7175039"/>
                  <a:pt x="1679018" y="7177361"/>
                </a:cubicBezTo>
                <a:cubicBezTo>
                  <a:pt x="1708242" y="7182022"/>
                  <a:pt x="1734438" y="7179367"/>
                  <a:pt x="1758804" y="7176415"/>
                </a:cubicBezTo>
                <a:lnTo>
                  <a:pt x="1806826" y="7174533"/>
                </a:lnTo>
                <a:lnTo>
                  <a:pt x="1795622" y="7153557"/>
                </a:lnTo>
                <a:cubicBezTo>
                  <a:pt x="1791811" y="7147327"/>
                  <a:pt x="1787348" y="7142859"/>
                  <a:pt x="1779664" y="7141639"/>
                </a:cubicBezTo>
                <a:cubicBezTo>
                  <a:pt x="1748924" y="7136736"/>
                  <a:pt x="1718182" y="7131839"/>
                  <a:pt x="1687444" y="7126936"/>
                </a:cubicBezTo>
                <a:cubicBezTo>
                  <a:pt x="1754384" y="7077562"/>
                  <a:pt x="1708274" y="7070213"/>
                  <a:pt x="1652256" y="7001235"/>
                </a:cubicBezTo>
                <a:cubicBezTo>
                  <a:pt x="1652256" y="7001235"/>
                  <a:pt x="1646798" y="7060417"/>
                  <a:pt x="1646798" y="7060417"/>
                </a:cubicBezTo>
                <a:cubicBezTo>
                  <a:pt x="1646798" y="7060417"/>
                  <a:pt x="1616052" y="7055514"/>
                  <a:pt x="1600682" y="7053061"/>
                </a:cubicBezTo>
                <a:cubicBezTo>
                  <a:pt x="1539200" y="7043261"/>
                  <a:pt x="1508460" y="7038364"/>
                  <a:pt x="1446980" y="7028563"/>
                </a:cubicBezTo>
                <a:cubicBezTo>
                  <a:pt x="1446980" y="7028563"/>
                  <a:pt x="1385502" y="7018763"/>
                  <a:pt x="1385502" y="7018763"/>
                </a:cubicBezTo>
                <a:cubicBezTo>
                  <a:pt x="1339392" y="7011415"/>
                  <a:pt x="1339392" y="7011415"/>
                  <a:pt x="1308650" y="7006516"/>
                </a:cubicBezTo>
                <a:cubicBezTo>
                  <a:pt x="1333930" y="7070590"/>
                  <a:pt x="1349304" y="7073037"/>
                  <a:pt x="1380040" y="7077937"/>
                </a:cubicBezTo>
                <a:cubicBezTo>
                  <a:pt x="1405322" y="7142011"/>
                  <a:pt x="1343846" y="7132208"/>
                  <a:pt x="1313106" y="7127311"/>
                </a:cubicBezTo>
                <a:cubicBezTo>
                  <a:pt x="1282360" y="7122409"/>
                  <a:pt x="1241710" y="7055887"/>
                  <a:pt x="1190140" y="7107711"/>
                </a:cubicBezTo>
                <a:cubicBezTo>
                  <a:pt x="1174768" y="7105263"/>
                  <a:pt x="1159404" y="7102809"/>
                  <a:pt x="1149486" y="7041186"/>
                </a:cubicBezTo>
                <a:cubicBezTo>
                  <a:pt x="1114908" y="7035674"/>
                  <a:pt x="1111836" y="7068960"/>
                  <a:pt x="1093010" y="7082848"/>
                </a:cubicBezTo>
                <a:lnTo>
                  <a:pt x="1067202" y="7088110"/>
                </a:lnTo>
                <a:lnTo>
                  <a:pt x="1067212" y="7088115"/>
                </a:lnTo>
                <a:lnTo>
                  <a:pt x="1067191" y="7088112"/>
                </a:lnTo>
                <a:lnTo>
                  <a:pt x="1067182" y="7088114"/>
                </a:lnTo>
                <a:lnTo>
                  <a:pt x="1067172" y="7088109"/>
                </a:lnTo>
                <a:lnTo>
                  <a:pt x="1059526" y="7086887"/>
                </a:lnTo>
                <a:cubicBezTo>
                  <a:pt x="1040314" y="7083822"/>
                  <a:pt x="1028784" y="7081984"/>
                  <a:pt x="1036470" y="7083210"/>
                </a:cubicBezTo>
                <a:cubicBezTo>
                  <a:pt x="1036470" y="7083210"/>
                  <a:pt x="1021100" y="7080762"/>
                  <a:pt x="1005732" y="7078312"/>
                </a:cubicBezTo>
                <a:lnTo>
                  <a:pt x="1006142" y="7075769"/>
                </a:lnTo>
                <a:lnTo>
                  <a:pt x="1008456" y="7062426"/>
                </a:lnTo>
                <a:lnTo>
                  <a:pt x="1010006" y="7058916"/>
                </a:lnTo>
                <a:lnTo>
                  <a:pt x="1012478" y="7054416"/>
                </a:lnTo>
                <a:lnTo>
                  <a:pt x="1017638" y="7052601"/>
                </a:lnTo>
                <a:lnTo>
                  <a:pt x="1025720" y="7051479"/>
                </a:lnTo>
                <a:lnTo>
                  <a:pt x="1026950" y="7051377"/>
                </a:lnTo>
                <a:lnTo>
                  <a:pt x="1035226" y="7052074"/>
                </a:lnTo>
                <a:lnTo>
                  <a:pt x="1037574" y="7050493"/>
                </a:lnTo>
                <a:lnTo>
                  <a:pt x="1041192" y="7050192"/>
                </a:lnTo>
                <a:lnTo>
                  <a:pt x="1049216" y="7042647"/>
                </a:lnTo>
                <a:lnTo>
                  <a:pt x="1049326" y="7042572"/>
                </a:lnTo>
                <a:lnTo>
                  <a:pt x="1057268" y="7026550"/>
                </a:lnTo>
                <a:lnTo>
                  <a:pt x="1057270" y="7026485"/>
                </a:lnTo>
                <a:cubicBezTo>
                  <a:pt x="1054666" y="7033576"/>
                  <a:pt x="1051992" y="7038779"/>
                  <a:pt x="1049298" y="7042571"/>
                </a:cubicBezTo>
                <a:lnTo>
                  <a:pt x="1049216" y="7042647"/>
                </a:lnTo>
                <a:lnTo>
                  <a:pt x="1037574" y="7050493"/>
                </a:lnTo>
                <a:lnTo>
                  <a:pt x="1026950" y="7051377"/>
                </a:lnTo>
                <a:lnTo>
                  <a:pt x="1022244" y="7050980"/>
                </a:lnTo>
                <a:lnTo>
                  <a:pt x="1017638" y="7052601"/>
                </a:lnTo>
                <a:lnTo>
                  <a:pt x="1013132" y="7053226"/>
                </a:lnTo>
                <a:lnTo>
                  <a:pt x="1012478" y="7054416"/>
                </a:lnTo>
                <a:lnTo>
                  <a:pt x="1011906" y="7054617"/>
                </a:lnTo>
                <a:lnTo>
                  <a:pt x="1010006" y="7058916"/>
                </a:lnTo>
                <a:lnTo>
                  <a:pt x="1008630" y="7061421"/>
                </a:lnTo>
                <a:lnTo>
                  <a:pt x="1008456" y="7062426"/>
                </a:lnTo>
                <a:lnTo>
                  <a:pt x="1008202" y="7062999"/>
                </a:lnTo>
                <a:lnTo>
                  <a:pt x="1006142" y="7075769"/>
                </a:lnTo>
                <a:lnTo>
                  <a:pt x="1005702" y="7078311"/>
                </a:lnTo>
                <a:cubicBezTo>
                  <a:pt x="1021070" y="7080761"/>
                  <a:pt x="1036440" y="7083209"/>
                  <a:pt x="1036440" y="7083209"/>
                </a:cubicBezTo>
                <a:cubicBezTo>
                  <a:pt x="1028752" y="7081983"/>
                  <a:pt x="1040284" y="7083821"/>
                  <a:pt x="1059496" y="7086886"/>
                </a:cubicBezTo>
                <a:lnTo>
                  <a:pt x="1067182" y="7088114"/>
                </a:lnTo>
                <a:lnTo>
                  <a:pt x="1128658" y="7097911"/>
                </a:lnTo>
                <a:cubicBezTo>
                  <a:pt x="1123200" y="7157085"/>
                  <a:pt x="1138568" y="7159534"/>
                  <a:pt x="1169310" y="7164431"/>
                </a:cubicBezTo>
                <a:lnTo>
                  <a:pt x="1155048" y="7162160"/>
                </a:lnTo>
                <a:lnTo>
                  <a:pt x="1154632" y="7162093"/>
                </a:lnTo>
                <a:lnTo>
                  <a:pt x="1144336" y="7160453"/>
                </a:lnTo>
                <a:lnTo>
                  <a:pt x="1138568" y="7159534"/>
                </a:lnTo>
                <a:lnTo>
                  <a:pt x="1123200" y="7157085"/>
                </a:lnTo>
                <a:cubicBezTo>
                  <a:pt x="1117994" y="7171263"/>
                  <a:pt x="1114088" y="7181899"/>
                  <a:pt x="1111400" y="7189913"/>
                </a:cubicBezTo>
                <a:lnTo>
                  <a:pt x="1108508" y="7200897"/>
                </a:lnTo>
                <a:lnTo>
                  <a:pt x="844652" y="7200897"/>
                </a:lnTo>
                <a:lnTo>
                  <a:pt x="830620" y="7179875"/>
                </a:lnTo>
                <a:cubicBezTo>
                  <a:pt x="827288" y="7173713"/>
                  <a:pt x="825708" y="7169707"/>
                  <a:pt x="825708" y="7169707"/>
                </a:cubicBezTo>
                <a:cubicBezTo>
                  <a:pt x="779594" y="7162353"/>
                  <a:pt x="764230" y="7159903"/>
                  <a:pt x="748862" y="7157453"/>
                </a:cubicBezTo>
                <a:cubicBezTo>
                  <a:pt x="687378" y="7147659"/>
                  <a:pt x="672008" y="7145206"/>
                  <a:pt x="610528" y="7135406"/>
                </a:cubicBezTo>
                <a:cubicBezTo>
                  <a:pt x="622054" y="7137246"/>
                  <a:pt x="613218" y="7169614"/>
                  <a:pt x="595110" y="7183615"/>
                </a:cubicBezTo>
                <a:lnTo>
                  <a:pt x="574348" y="7189676"/>
                </a:lnTo>
                <a:lnTo>
                  <a:pt x="574352" y="7189684"/>
                </a:lnTo>
                <a:lnTo>
                  <a:pt x="574332" y="7189681"/>
                </a:lnTo>
                <a:lnTo>
                  <a:pt x="574324" y="7189683"/>
                </a:lnTo>
                <a:lnTo>
                  <a:pt x="574320" y="7189679"/>
                </a:lnTo>
                <a:lnTo>
                  <a:pt x="558986" y="7187234"/>
                </a:lnTo>
                <a:lnTo>
                  <a:pt x="543618" y="7184782"/>
                </a:lnTo>
                <a:lnTo>
                  <a:pt x="543446" y="7184722"/>
                </a:lnTo>
                <a:lnTo>
                  <a:pt x="512996" y="7172042"/>
                </a:lnTo>
                <a:lnTo>
                  <a:pt x="506056" y="7165980"/>
                </a:lnTo>
                <a:lnTo>
                  <a:pt x="495682" y="7154628"/>
                </a:lnTo>
                <a:lnTo>
                  <a:pt x="495430" y="7154519"/>
                </a:lnTo>
                <a:lnTo>
                  <a:pt x="493200" y="7151810"/>
                </a:lnTo>
                <a:cubicBezTo>
                  <a:pt x="490766" y="7149443"/>
                  <a:pt x="488472" y="7148550"/>
                  <a:pt x="485400" y="7150172"/>
                </a:cubicBezTo>
                <a:lnTo>
                  <a:pt x="485392" y="7150180"/>
                </a:lnTo>
                <a:lnTo>
                  <a:pt x="495430" y="7154519"/>
                </a:lnTo>
                <a:lnTo>
                  <a:pt x="501828" y="7162288"/>
                </a:lnTo>
                <a:lnTo>
                  <a:pt x="506056" y="7165980"/>
                </a:lnTo>
                <a:lnTo>
                  <a:pt x="510732" y="7171099"/>
                </a:lnTo>
                <a:lnTo>
                  <a:pt x="512996" y="7172042"/>
                </a:lnTo>
                <a:lnTo>
                  <a:pt x="516796" y="7175361"/>
                </a:lnTo>
                <a:lnTo>
                  <a:pt x="543446" y="7184722"/>
                </a:lnTo>
                <a:lnTo>
                  <a:pt x="543588" y="7184781"/>
                </a:lnTo>
                <a:lnTo>
                  <a:pt x="558956" y="7187233"/>
                </a:lnTo>
                <a:lnTo>
                  <a:pt x="574324" y="7189683"/>
                </a:lnTo>
                <a:lnTo>
                  <a:pt x="635810" y="7199480"/>
                </a:lnTo>
                <a:lnTo>
                  <a:pt x="644694" y="7200897"/>
                </a:lnTo>
                <a:lnTo>
                  <a:pt x="0" y="7200897"/>
                </a:lnTo>
                <a:lnTo>
                  <a:pt x="0" y="6677832"/>
                </a:lnTo>
                <a:lnTo>
                  <a:pt x="13106" y="6679919"/>
                </a:lnTo>
                <a:cubicBezTo>
                  <a:pt x="13106" y="6679919"/>
                  <a:pt x="28474" y="6682367"/>
                  <a:pt x="28474" y="6682367"/>
                </a:cubicBezTo>
                <a:cubicBezTo>
                  <a:pt x="43846" y="6684817"/>
                  <a:pt x="23018" y="6741545"/>
                  <a:pt x="53756" y="6746440"/>
                </a:cubicBezTo>
                <a:cubicBezTo>
                  <a:pt x="23018" y="6741545"/>
                  <a:pt x="23018" y="6741545"/>
                  <a:pt x="32926" y="6803165"/>
                </a:cubicBezTo>
                <a:cubicBezTo>
                  <a:pt x="79042" y="6810517"/>
                  <a:pt x="38386" y="6743995"/>
                  <a:pt x="69126" y="6748891"/>
                </a:cubicBezTo>
                <a:cubicBezTo>
                  <a:pt x="84502" y="6751347"/>
                  <a:pt x="115238" y="6756239"/>
                  <a:pt x="115238" y="6756239"/>
                </a:cubicBezTo>
                <a:cubicBezTo>
                  <a:pt x="130606" y="6758691"/>
                  <a:pt x="145978" y="6761141"/>
                  <a:pt x="145978" y="6761141"/>
                </a:cubicBezTo>
                <a:cubicBezTo>
                  <a:pt x="222832" y="6773395"/>
                  <a:pt x="120698" y="6697073"/>
                  <a:pt x="243660" y="6716670"/>
                </a:cubicBezTo>
                <a:cubicBezTo>
                  <a:pt x="259028" y="6719120"/>
                  <a:pt x="259028" y="6719120"/>
                  <a:pt x="274400" y="6721565"/>
                </a:cubicBezTo>
                <a:cubicBezTo>
                  <a:pt x="274400" y="6721565"/>
                  <a:pt x="259028" y="6719120"/>
                  <a:pt x="238200" y="6775839"/>
                </a:cubicBezTo>
                <a:cubicBezTo>
                  <a:pt x="268940" y="6780741"/>
                  <a:pt x="284308" y="6783195"/>
                  <a:pt x="299678" y="6785637"/>
                </a:cubicBezTo>
                <a:cubicBezTo>
                  <a:pt x="299678" y="6785637"/>
                  <a:pt x="305138" y="6726469"/>
                  <a:pt x="305138" y="6726469"/>
                </a:cubicBezTo>
                <a:lnTo>
                  <a:pt x="320512" y="6728917"/>
                </a:lnTo>
                <a:cubicBezTo>
                  <a:pt x="320512" y="6728917"/>
                  <a:pt x="320512" y="6728917"/>
                  <a:pt x="335878" y="6731368"/>
                </a:cubicBezTo>
                <a:cubicBezTo>
                  <a:pt x="335878" y="6731368"/>
                  <a:pt x="330420" y="6790542"/>
                  <a:pt x="330420" y="6790542"/>
                </a:cubicBezTo>
                <a:cubicBezTo>
                  <a:pt x="376530" y="6797889"/>
                  <a:pt x="391898" y="6800345"/>
                  <a:pt x="422638" y="6805241"/>
                </a:cubicBezTo>
                <a:cubicBezTo>
                  <a:pt x="422638" y="6805241"/>
                  <a:pt x="422638" y="6805241"/>
                  <a:pt x="438012" y="6807692"/>
                </a:cubicBezTo>
                <a:cubicBezTo>
                  <a:pt x="468752" y="6812593"/>
                  <a:pt x="514864" y="6819940"/>
                  <a:pt x="530232" y="6822387"/>
                </a:cubicBezTo>
                <a:cubicBezTo>
                  <a:pt x="545604" y="6824840"/>
                  <a:pt x="560972" y="6827291"/>
                  <a:pt x="555512" y="6886464"/>
                </a:cubicBezTo>
                <a:cubicBezTo>
                  <a:pt x="586252" y="6891365"/>
                  <a:pt x="607082" y="6834643"/>
                  <a:pt x="622450" y="6837090"/>
                </a:cubicBezTo>
                <a:cubicBezTo>
                  <a:pt x="622450" y="6837090"/>
                  <a:pt x="637824" y="6839543"/>
                  <a:pt x="653194" y="6841989"/>
                </a:cubicBezTo>
                <a:cubicBezTo>
                  <a:pt x="653194" y="6841989"/>
                  <a:pt x="658654" y="6782819"/>
                  <a:pt x="689390" y="6787719"/>
                </a:cubicBezTo>
                <a:cubicBezTo>
                  <a:pt x="689390" y="6787719"/>
                  <a:pt x="658654" y="6782819"/>
                  <a:pt x="658654" y="6782819"/>
                </a:cubicBezTo>
                <a:cubicBezTo>
                  <a:pt x="689390" y="6787719"/>
                  <a:pt x="766244" y="6799965"/>
                  <a:pt x="817810" y="6748141"/>
                </a:cubicBezTo>
                <a:cubicBezTo>
                  <a:pt x="848552" y="6753047"/>
                  <a:pt x="863924" y="6755492"/>
                  <a:pt x="894664" y="6760395"/>
                </a:cubicBezTo>
                <a:cubicBezTo>
                  <a:pt x="843092" y="6812215"/>
                  <a:pt x="873836" y="6817119"/>
                  <a:pt x="889204" y="6819567"/>
                </a:cubicBezTo>
                <a:cubicBezTo>
                  <a:pt x="858464" y="6814669"/>
                  <a:pt x="843092" y="6812215"/>
                  <a:pt x="827724" y="6809767"/>
                </a:cubicBezTo>
                <a:cubicBezTo>
                  <a:pt x="843092" y="6812215"/>
                  <a:pt x="837632" y="6871391"/>
                  <a:pt x="837632" y="6871391"/>
                </a:cubicBezTo>
                <a:cubicBezTo>
                  <a:pt x="899114" y="6881188"/>
                  <a:pt x="945226" y="6888543"/>
                  <a:pt x="950686" y="6829367"/>
                </a:cubicBezTo>
                <a:cubicBezTo>
                  <a:pt x="1022078" y="6900787"/>
                  <a:pt x="1012164" y="6839167"/>
                  <a:pt x="986886" y="6775090"/>
                </a:cubicBezTo>
                <a:cubicBezTo>
                  <a:pt x="956144" y="6770194"/>
                  <a:pt x="879296" y="6757943"/>
                  <a:pt x="854012" y="6693871"/>
                </a:cubicBezTo>
                <a:cubicBezTo>
                  <a:pt x="823268" y="6688975"/>
                  <a:pt x="731054" y="6674271"/>
                  <a:pt x="700310" y="6669371"/>
                </a:cubicBezTo>
                <a:lnTo>
                  <a:pt x="684942" y="6666921"/>
                </a:lnTo>
                <a:lnTo>
                  <a:pt x="669574" y="6664470"/>
                </a:lnTo>
                <a:cubicBezTo>
                  <a:pt x="665726" y="6663857"/>
                  <a:pt x="663806" y="6663555"/>
                  <a:pt x="665726" y="6663857"/>
                </a:cubicBezTo>
                <a:lnTo>
                  <a:pt x="640750" y="6659881"/>
                </a:lnTo>
                <a:cubicBezTo>
                  <a:pt x="623460" y="6657123"/>
                  <a:pt x="608092" y="6654670"/>
                  <a:pt x="608092" y="6654670"/>
                </a:cubicBezTo>
                <a:cubicBezTo>
                  <a:pt x="592722" y="6652223"/>
                  <a:pt x="561984" y="6647320"/>
                  <a:pt x="531240" y="6642424"/>
                </a:cubicBezTo>
                <a:cubicBezTo>
                  <a:pt x="485128" y="6635073"/>
                  <a:pt x="402818" y="6681993"/>
                  <a:pt x="433560" y="6686899"/>
                </a:cubicBezTo>
                <a:cubicBezTo>
                  <a:pt x="402818" y="6681993"/>
                  <a:pt x="402818" y="6681993"/>
                  <a:pt x="387446" y="6679547"/>
                </a:cubicBezTo>
                <a:cubicBezTo>
                  <a:pt x="372078" y="6677099"/>
                  <a:pt x="372078" y="6677099"/>
                  <a:pt x="356710" y="6674645"/>
                </a:cubicBezTo>
                <a:cubicBezTo>
                  <a:pt x="356710" y="6674645"/>
                  <a:pt x="356710" y="6674645"/>
                  <a:pt x="341338" y="6672195"/>
                </a:cubicBezTo>
                <a:cubicBezTo>
                  <a:pt x="316058" y="6608123"/>
                  <a:pt x="346798" y="6613022"/>
                  <a:pt x="362170" y="6615475"/>
                </a:cubicBezTo>
                <a:cubicBezTo>
                  <a:pt x="377538" y="6617923"/>
                  <a:pt x="392906" y="6620373"/>
                  <a:pt x="408278" y="6622825"/>
                </a:cubicBezTo>
                <a:cubicBezTo>
                  <a:pt x="362170" y="6615475"/>
                  <a:pt x="408278" y="6622825"/>
                  <a:pt x="382998" y="6558751"/>
                </a:cubicBezTo>
                <a:lnTo>
                  <a:pt x="398366" y="6561203"/>
                </a:lnTo>
                <a:cubicBezTo>
                  <a:pt x="413738" y="6563648"/>
                  <a:pt x="419198" y="6504473"/>
                  <a:pt x="403824" y="6502025"/>
                </a:cubicBezTo>
                <a:cubicBezTo>
                  <a:pt x="388458" y="6499577"/>
                  <a:pt x="373088" y="6497123"/>
                  <a:pt x="342348" y="6492223"/>
                </a:cubicBezTo>
                <a:cubicBezTo>
                  <a:pt x="342348" y="6492223"/>
                  <a:pt x="342348" y="6492223"/>
                  <a:pt x="326978" y="6489775"/>
                </a:cubicBezTo>
                <a:cubicBezTo>
                  <a:pt x="373088" y="6497123"/>
                  <a:pt x="440028" y="6447749"/>
                  <a:pt x="347806" y="6433056"/>
                </a:cubicBezTo>
                <a:cubicBezTo>
                  <a:pt x="332434" y="6430605"/>
                  <a:pt x="347806" y="6433056"/>
                  <a:pt x="317066" y="6428152"/>
                </a:cubicBezTo>
                <a:cubicBezTo>
                  <a:pt x="270956" y="6420802"/>
                  <a:pt x="270956" y="6420802"/>
                  <a:pt x="224844" y="6413455"/>
                </a:cubicBezTo>
                <a:cubicBezTo>
                  <a:pt x="224844" y="6413455"/>
                  <a:pt x="245674" y="6356730"/>
                  <a:pt x="194104" y="6408555"/>
                </a:cubicBezTo>
                <a:cubicBezTo>
                  <a:pt x="168824" y="6344481"/>
                  <a:pt x="153454" y="6342033"/>
                  <a:pt x="261044" y="6359181"/>
                </a:cubicBezTo>
                <a:cubicBezTo>
                  <a:pt x="281876" y="6302456"/>
                  <a:pt x="251132" y="6297559"/>
                  <a:pt x="235764" y="6295105"/>
                </a:cubicBezTo>
                <a:cubicBezTo>
                  <a:pt x="281876" y="6302457"/>
                  <a:pt x="293404" y="6304294"/>
                  <a:pt x="318038" y="6282891"/>
                </a:cubicBezTo>
                <a:lnTo>
                  <a:pt x="348810" y="6253083"/>
                </a:lnTo>
                <a:lnTo>
                  <a:pt x="344490" y="6252394"/>
                </a:lnTo>
                <a:cubicBezTo>
                  <a:pt x="338246" y="6251398"/>
                  <a:pt x="325756" y="6249406"/>
                  <a:pt x="302704" y="6245729"/>
                </a:cubicBezTo>
                <a:cubicBezTo>
                  <a:pt x="256594" y="6238382"/>
                  <a:pt x="256594" y="6238382"/>
                  <a:pt x="225848" y="6233481"/>
                </a:cubicBezTo>
                <a:cubicBezTo>
                  <a:pt x="179738" y="6226129"/>
                  <a:pt x="139094" y="6159613"/>
                  <a:pt x="77612" y="6149811"/>
                </a:cubicBezTo>
                <a:cubicBezTo>
                  <a:pt x="62242" y="6147357"/>
                  <a:pt x="62242" y="6147357"/>
                  <a:pt x="46870" y="6144909"/>
                </a:cubicBezTo>
                <a:cubicBezTo>
                  <a:pt x="46870" y="6144909"/>
                  <a:pt x="38224" y="6143531"/>
                  <a:pt x="14450" y="6139742"/>
                </a:cubicBezTo>
                <a:lnTo>
                  <a:pt x="0" y="6137440"/>
                </a:lnTo>
                <a:lnTo>
                  <a:pt x="0" y="6078252"/>
                </a:lnTo>
                <a:lnTo>
                  <a:pt x="6220" y="6078388"/>
                </a:lnTo>
                <a:cubicBezTo>
                  <a:pt x="21590" y="6080838"/>
                  <a:pt x="36960" y="6083285"/>
                  <a:pt x="36960" y="6083285"/>
                </a:cubicBezTo>
                <a:cubicBezTo>
                  <a:pt x="36960" y="6083285"/>
                  <a:pt x="83072" y="6090638"/>
                  <a:pt x="83072" y="6090638"/>
                </a:cubicBezTo>
                <a:cubicBezTo>
                  <a:pt x="98442" y="6093085"/>
                  <a:pt x="98442" y="6093085"/>
                  <a:pt x="98442" y="6093085"/>
                </a:cubicBezTo>
                <a:cubicBezTo>
                  <a:pt x="113808" y="6095535"/>
                  <a:pt x="113808" y="6095535"/>
                  <a:pt x="129182" y="6097985"/>
                </a:cubicBezTo>
                <a:cubicBezTo>
                  <a:pt x="190660" y="6107786"/>
                  <a:pt x="257600" y="6058411"/>
                  <a:pt x="242228" y="6055965"/>
                </a:cubicBezTo>
                <a:cubicBezTo>
                  <a:pt x="272970" y="6060862"/>
                  <a:pt x="278430" y="6001691"/>
                  <a:pt x="263058" y="5999241"/>
                </a:cubicBezTo>
                <a:cubicBezTo>
                  <a:pt x="293800" y="6004143"/>
                  <a:pt x="324538" y="6009041"/>
                  <a:pt x="324538" y="6009041"/>
                </a:cubicBezTo>
                <a:cubicBezTo>
                  <a:pt x="355282" y="6013942"/>
                  <a:pt x="370650" y="6016387"/>
                  <a:pt x="386022" y="6018843"/>
                </a:cubicBezTo>
                <a:cubicBezTo>
                  <a:pt x="386022" y="6018843"/>
                  <a:pt x="391482" y="5959663"/>
                  <a:pt x="437592" y="5967014"/>
                </a:cubicBezTo>
                <a:cubicBezTo>
                  <a:pt x="416762" y="6023741"/>
                  <a:pt x="447502" y="6028639"/>
                  <a:pt x="432134" y="6026188"/>
                </a:cubicBezTo>
                <a:cubicBezTo>
                  <a:pt x="493614" y="6035988"/>
                  <a:pt x="539726" y="6043341"/>
                  <a:pt x="570464" y="6048243"/>
                </a:cubicBezTo>
                <a:cubicBezTo>
                  <a:pt x="601202" y="6053137"/>
                  <a:pt x="601202" y="6053137"/>
                  <a:pt x="631942" y="6058044"/>
                </a:cubicBezTo>
                <a:cubicBezTo>
                  <a:pt x="683514" y="6006217"/>
                  <a:pt x="744998" y="6016012"/>
                  <a:pt x="729626" y="6013565"/>
                </a:cubicBezTo>
                <a:cubicBezTo>
                  <a:pt x="775734" y="6020912"/>
                  <a:pt x="744998" y="6016012"/>
                  <a:pt x="775734" y="6020912"/>
                </a:cubicBezTo>
                <a:cubicBezTo>
                  <a:pt x="775734" y="6020912"/>
                  <a:pt x="775734" y="6020912"/>
                  <a:pt x="791104" y="6023365"/>
                </a:cubicBezTo>
                <a:cubicBezTo>
                  <a:pt x="806472" y="6025815"/>
                  <a:pt x="821844" y="6028259"/>
                  <a:pt x="821844" y="6028259"/>
                </a:cubicBezTo>
                <a:lnTo>
                  <a:pt x="837216" y="6030712"/>
                </a:lnTo>
                <a:lnTo>
                  <a:pt x="852588" y="6033166"/>
                </a:lnTo>
                <a:cubicBezTo>
                  <a:pt x="898694" y="6040513"/>
                  <a:pt x="944806" y="6047865"/>
                  <a:pt x="888782" y="5978888"/>
                </a:cubicBezTo>
                <a:lnTo>
                  <a:pt x="873418" y="5976441"/>
                </a:lnTo>
                <a:cubicBezTo>
                  <a:pt x="873418" y="5976441"/>
                  <a:pt x="842676" y="5971539"/>
                  <a:pt x="811936" y="5966638"/>
                </a:cubicBezTo>
                <a:cubicBezTo>
                  <a:pt x="811936" y="5966638"/>
                  <a:pt x="796564" y="5964193"/>
                  <a:pt x="796564" y="5964193"/>
                </a:cubicBezTo>
                <a:cubicBezTo>
                  <a:pt x="781192" y="5961743"/>
                  <a:pt x="765822" y="5959291"/>
                  <a:pt x="755914" y="5897671"/>
                </a:cubicBezTo>
                <a:cubicBezTo>
                  <a:pt x="704344" y="5949491"/>
                  <a:pt x="679062" y="5885419"/>
                  <a:pt x="617582" y="5875616"/>
                </a:cubicBezTo>
                <a:lnTo>
                  <a:pt x="630550" y="5877687"/>
                </a:lnTo>
                <a:cubicBezTo>
                  <a:pt x="627670" y="5877227"/>
                  <a:pt x="638236" y="5878911"/>
                  <a:pt x="635350" y="5878453"/>
                </a:cubicBezTo>
                <a:lnTo>
                  <a:pt x="648322" y="5880519"/>
                </a:lnTo>
                <a:cubicBezTo>
                  <a:pt x="653782" y="5821345"/>
                  <a:pt x="653782" y="5821345"/>
                  <a:pt x="653782" y="5821345"/>
                </a:cubicBezTo>
                <a:cubicBezTo>
                  <a:pt x="653782" y="5821345"/>
                  <a:pt x="669152" y="5823792"/>
                  <a:pt x="669152" y="5823792"/>
                </a:cubicBezTo>
                <a:cubicBezTo>
                  <a:pt x="746002" y="5836045"/>
                  <a:pt x="725174" y="5892767"/>
                  <a:pt x="802024" y="5905015"/>
                </a:cubicBezTo>
                <a:cubicBezTo>
                  <a:pt x="802024" y="5905015"/>
                  <a:pt x="817392" y="5907469"/>
                  <a:pt x="822852" y="5848295"/>
                </a:cubicBezTo>
                <a:cubicBezTo>
                  <a:pt x="817392" y="5907469"/>
                  <a:pt x="832764" y="5909917"/>
                  <a:pt x="853596" y="5853193"/>
                </a:cubicBezTo>
                <a:cubicBezTo>
                  <a:pt x="853596" y="5853193"/>
                  <a:pt x="878876" y="5917269"/>
                  <a:pt x="848132" y="5912369"/>
                </a:cubicBezTo>
                <a:cubicBezTo>
                  <a:pt x="924982" y="5924619"/>
                  <a:pt x="868968" y="5855645"/>
                  <a:pt x="930444" y="5865441"/>
                </a:cubicBezTo>
                <a:lnTo>
                  <a:pt x="945814" y="5867893"/>
                </a:lnTo>
                <a:cubicBezTo>
                  <a:pt x="966642" y="5811171"/>
                  <a:pt x="1058866" y="5825869"/>
                  <a:pt x="1012754" y="5818519"/>
                </a:cubicBezTo>
                <a:cubicBezTo>
                  <a:pt x="905164" y="5801368"/>
                  <a:pt x="859052" y="5794018"/>
                  <a:pt x="766834" y="5779321"/>
                </a:cubicBezTo>
                <a:cubicBezTo>
                  <a:pt x="751462" y="5776871"/>
                  <a:pt x="772292" y="5720147"/>
                  <a:pt x="741548" y="5715249"/>
                </a:cubicBezTo>
                <a:cubicBezTo>
                  <a:pt x="736092" y="5774419"/>
                  <a:pt x="720722" y="5771971"/>
                  <a:pt x="659242" y="5762169"/>
                </a:cubicBezTo>
                <a:lnTo>
                  <a:pt x="643874" y="5759720"/>
                </a:lnTo>
                <a:cubicBezTo>
                  <a:pt x="643874" y="5759720"/>
                  <a:pt x="640030" y="5759107"/>
                  <a:pt x="636186" y="5758495"/>
                </a:cubicBezTo>
                <a:lnTo>
                  <a:pt x="632048" y="5757836"/>
                </a:lnTo>
                <a:lnTo>
                  <a:pt x="632584" y="5757921"/>
                </a:lnTo>
                <a:cubicBezTo>
                  <a:pt x="633304" y="5758036"/>
                  <a:pt x="632342" y="5757883"/>
                  <a:pt x="628498" y="5757270"/>
                </a:cubicBezTo>
                <a:lnTo>
                  <a:pt x="632048" y="5757836"/>
                </a:lnTo>
                <a:lnTo>
                  <a:pt x="626580" y="5756965"/>
                </a:lnTo>
                <a:cubicBezTo>
                  <a:pt x="620816" y="5756047"/>
                  <a:pt x="613130" y="5754823"/>
                  <a:pt x="613130" y="5754823"/>
                </a:cubicBezTo>
                <a:cubicBezTo>
                  <a:pt x="597762" y="5752370"/>
                  <a:pt x="582390" y="5749917"/>
                  <a:pt x="567020" y="5747467"/>
                </a:cubicBezTo>
                <a:cubicBezTo>
                  <a:pt x="567020" y="5747467"/>
                  <a:pt x="567020" y="5747467"/>
                  <a:pt x="572484" y="5688295"/>
                </a:cubicBezTo>
                <a:cubicBezTo>
                  <a:pt x="541740" y="5683399"/>
                  <a:pt x="551648" y="5745020"/>
                  <a:pt x="536280" y="5742570"/>
                </a:cubicBezTo>
                <a:lnTo>
                  <a:pt x="505538" y="5737671"/>
                </a:lnTo>
                <a:cubicBezTo>
                  <a:pt x="490168" y="5735220"/>
                  <a:pt x="490168" y="5735220"/>
                  <a:pt x="490168" y="5735220"/>
                </a:cubicBezTo>
                <a:cubicBezTo>
                  <a:pt x="511002" y="5678495"/>
                  <a:pt x="434150" y="5666245"/>
                  <a:pt x="418780" y="5663801"/>
                </a:cubicBezTo>
                <a:lnTo>
                  <a:pt x="341928" y="5651547"/>
                </a:lnTo>
                <a:cubicBezTo>
                  <a:pt x="347390" y="5592373"/>
                  <a:pt x="393498" y="5599727"/>
                  <a:pt x="424242" y="5604624"/>
                </a:cubicBezTo>
                <a:lnTo>
                  <a:pt x="439610" y="5607078"/>
                </a:lnTo>
                <a:cubicBezTo>
                  <a:pt x="445068" y="5547905"/>
                  <a:pt x="445068" y="5547905"/>
                  <a:pt x="445068" y="5547905"/>
                </a:cubicBezTo>
                <a:cubicBezTo>
                  <a:pt x="460436" y="5550353"/>
                  <a:pt x="460436" y="5550353"/>
                  <a:pt x="475806" y="5552803"/>
                </a:cubicBezTo>
                <a:cubicBezTo>
                  <a:pt x="491172" y="5555253"/>
                  <a:pt x="491172" y="5555253"/>
                  <a:pt x="485714" y="5614424"/>
                </a:cubicBezTo>
                <a:lnTo>
                  <a:pt x="510692" y="5618403"/>
                </a:lnTo>
                <a:cubicBezTo>
                  <a:pt x="512616" y="5618714"/>
                  <a:pt x="508772" y="5618103"/>
                  <a:pt x="516460" y="5619324"/>
                </a:cubicBezTo>
                <a:cubicBezTo>
                  <a:pt x="531828" y="5621773"/>
                  <a:pt x="531828" y="5621773"/>
                  <a:pt x="531828" y="5621773"/>
                </a:cubicBezTo>
                <a:cubicBezTo>
                  <a:pt x="531828" y="5621773"/>
                  <a:pt x="547200" y="5624227"/>
                  <a:pt x="547200" y="5624227"/>
                </a:cubicBezTo>
                <a:cubicBezTo>
                  <a:pt x="547200" y="5624227"/>
                  <a:pt x="516460" y="5619324"/>
                  <a:pt x="521916" y="5560153"/>
                </a:cubicBezTo>
                <a:cubicBezTo>
                  <a:pt x="562570" y="5626674"/>
                  <a:pt x="537288" y="5562600"/>
                  <a:pt x="552660" y="5565051"/>
                </a:cubicBezTo>
                <a:cubicBezTo>
                  <a:pt x="552660" y="5565051"/>
                  <a:pt x="568028" y="5567501"/>
                  <a:pt x="568028" y="5567501"/>
                </a:cubicBezTo>
                <a:cubicBezTo>
                  <a:pt x="568028" y="5567501"/>
                  <a:pt x="583404" y="5569950"/>
                  <a:pt x="583404" y="5569950"/>
                </a:cubicBezTo>
                <a:cubicBezTo>
                  <a:pt x="629508" y="5577304"/>
                  <a:pt x="614138" y="5574853"/>
                  <a:pt x="634968" y="5518126"/>
                </a:cubicBezTo>
                <a:cubicBezTo>
                  <a:pt x="634968" y="5518126"/>
                  <a:pt x="558120" y="5505876"/>
                  <a:pt x="573486" y="5508326"/>
                </a:cubicBezTo>
                <a:cubicBezTo>
                  <a:pt x="573486" y="5508326"/>
                  <a:pt x="558120" y="5505876"/>
                  <a:pt x="558120" y="5505876"/>
                </a:cubicBezTo>
                <a:lnTo>
                  <a:pt x="558168" y="5505838"/>
                </a:lnTo>
                <a:lnTo>
                  <a:pt x="565636" y="5472356"/>
                </a:lnTo>
                <a:cubicBezTo>
                  <a:pt x="565850" y="5466058"/>
                  <a:pt x="565112" y="5461190"/>
                  <a:pt x="564062" y="5457461"/>
                </a:cubicBezTo>
                <a:lnTo>
                  <a:pt x="562822" y="5454552"/>
                </a:lnTo>
                <a:lnTo>
                  <a:pt x="565458" y="5472357"/>
                </a:lnTo>
                <a:cubicBezTo>
                  <a:pt x="565172" y="5480755"/>
                  <a:pt x="563188" y="5491697"/>
                  <a:pt x="557982" y="5505877"/>
                </a:cubicBezTo>
                <a:cubicBezTo>
                  <a:pt x="542610" y="5503430"/>
                  <a:pt x="542610" y="5503430"/>
                  <a:pt x="542610" y="5503430"/>
                </a:cubicBezTo>
                <a:cubicBezTo>
                  <a:pt x="542610" y="5503430"/>
                  <a:pt x="527238" y="5500978"/>
                  <a:pt x="527238" y="5500978"/>
                </a:cubicBezTo>
                <a:cubicBezTo>
                  <a:pt x="527238" y="5500978"/>
                  <a:pt x="496496" y="5496074"/>
                  <a:pt x="435020" y="5486279"/>
                </a:cubicBezTo>
                <a:cubicBezTo>
                  <a:pt x="435020" y="5486279"/>
                  <a:pt x="450388" y="5488728"/>
                  <a:pt x="455850" y="5429552"/>
                </a:cubicBezTo>
                <a:cubicBezTo>
                  <a:pt x="471220" y="5432008"/>
                  <a:pt x="471220" y="5432008"/>
                  <a:pt x="471220" y="5432008"/>
                </a:cubicBezTo>
                <a:lnTo>
                  <a:pt x="501956" y="5436906"/>
                </a:lnTo>
                <a:cubicBezTo>
                  <a:pt x="492046" y="5375284"/>
                  <a:pt x="522786" y="5380181"/>
                  <a:pt x="522786" y="5380181"/>
                </a:cubicBezTo>
                <a:cubicBezTo>
                  <a:pt x="568902" y="5387531"/>
                  <a:pt x="560064" y="5419896"/>
                  <a:pt x="572220" y="5438722"/>
                </a:cubicBezTo>
                <a:lnTo>
                  <a:pt x="594114" y="5451568"/>
                </a:lnTo>
                <a:lnTo>
                  <a:pt x="594322" y="5451601"/>
                </a:lnTo>
                <a:lnTo>
                  <a:pt x="609002" y="5419233"/>
                </a:lnTo>
                <a:cubicBezTo>
                  <a:pt x="622832" y="5396106"/>
                  <a:pt x="634358" y="5397945"/>
                  <a:pt x="645888" y="5399783"/>
                </a:cubicBezTo>
                <a:cubicBezTo>
                  <a:pt x="645888" y="5399783"/>
                  <a:pt x="528382" y="5321009"/>
                  <a:pt x="559126" y="5325909"/>
                </a:cubicBezTo>
                <a:cubicBezTo>
                  <a:pt x="559126" y="5325909"/>
                  <a:pt x="559126" y="5325909"/>
                  <a:pt x="564584" y="5266733"/>
                </a:cubicBezTo>
                <a:cubicBezTo>
                  <a:pt x="564584" y="5266733"/>
                  <a:pt x="549214" y="5264281"/>
                  <a:pt x="537688" y="5262445"/>
                </a:cubicBezTo>
                <a:lnTo>
                  <a:pt x="533844" y="5261835"/>
                </a:lnTo>
                <a:lnTo>
                  <a:pt x="525676" y="5260533"/>
                </a:lnTo>
                <a:lnTo>
                  <a:pt x="472364" y="5252033"/>
                </a:lnTo>
                <a:cubicBezTo>
                  <a:pt x="456996" y="5249587"/>
                  <a:pt x="456996" y="5249587"/>
                  <a:pt x="456996" y="5249587"/>
                </a:cubicBezTo>
                <a:cubicBezTo>
                  <a:pt x="451538" y="5308758"/>
                  <a:pt x="405424" y="5301411"/>
                  <a:pt x="374684" y="5296507"/>
                </a:cubicBezTo>
                <a:lnTo>
                  <a:pt x="359314" y="5294061"/>
                </a:lnTo>
                <a:cubicBezTo>
                  <a:pt x="380146" y="5237331"/>
                  <a:pt x="390054" y="5298958"/>
                  <a:pt x="410884" y="5242233"/>
                </a:cubicBezTo>
                <a:cubicBezTo>
                  <a:pt x="410884" y="5242233"/>
                  <a:pt x="426254" y="5244684"/>
                  <a:pt x="426254" y="5244684"/>
                </a:cubicBezTo>
                <a:cubicBezTo>
                  <a:pt x="426254" y="5244684"/>
                  <a:pt x="426254" y="5244684"/>
                  <a:pt x="441626" y="5247129"/>
                </a:cubicBezTo>
                <a:cubicBezTo>
                  <a:pt x="431718" y="5185511"/>
                  <a:pt x="431718" y="5185511"/>
                  <a:pt x="447082" y="5187959"/>
                </a:cubicBezTo>
                <a:cubicBezTo>
                  <a:pt x="462454" y="5190409"/>
                  <a:pt x="477824" y="5192860"/>
                  <a:pt x="508562" y="5197760"/>
                </a:cubicBezTo>
                <a:cubicBezTo>
                  <a:pt x="560132" y="5145937"/>
                  <a:pt x="529392" y="5141039"/>
                  <a:pt x="544760" y="5143485"/>
                </a:cubicBezTo>
                <a:cubicBezTo>
                  <a:pt x="606242" y="5153289"/>
                  <a:pt x="560132" y="5145937"/>
                  <a:pt x="606242" y="5153289"/>
                </a:cubicBezTo>
                <a:cubicBezTo>
                  <a:pt x="652356" y="5160637"/>
                  <a:pt x="652356" y="5160637"/>
                  <a:pt x="667724" y="5163091"/>
                </a:cubicBezTo>
                <a:cubicBezTo>
                  <a:pt x="698466" y="5167987"/>
                  <a:pt x="765402" y="5118615"/>
                  <a:pt x="780772" y="5121062"/>
                </a:cubicBezTo>
                <a:cubicBezTo>
                  <a:pt x="780772" y="5121062"/>
                  <a:pt x="773090" y="5119837"/>
                  <a:pt x="767324" y="5118917"/>
                </a:cubicBezTo>
                <a:lnTo>
                  <a:pt x="765402" y="5118615"/>
                </a:lnTo>
                <a:lnTo>
                  <a:pt x="773362" y="5085171"/>
                </a:lnTo>
                <a:cubicBezTo>
                  <a:pt x="784314" y="5061585"/>
                  <a:pt x="801602" y="5064342"/>
                  <a:pt x="801602" y="5064342"/>
                </a:cubicBezTo>
                <a:cubicBezTo>
                  <a:pt x="755494" y="5056993"/>
                  <a:pt x="694010" y="5047195"/>
                  <a:pt x="719294" y="5111267"/>
                </a:cubicBezTo>
                <a:cubicBezTo>
                  <a:pt x="657814" y="5101465"/>
                  <a:pt x="611702" y="5094115"/>
                  <a:pt x="550224" y="5084314"/>
                </a:cubicBezTo>
                <a:cubicBezTo>
                  <a:pt x="488742" y="5074511"/>
                  <a:pt x="458000" y="5069615"/>
                  <a:pt x="396522" y="5059814"/>
                </a:cubicBezTo>
                <a:lnTo>
                  <a:pt x="381152" y="5057365"/>
                </a:lnTo>
                <a:lnTo>
                  <a:pt x="377306" y="5056749"/>
                </a:lnTo>
                <a:lnTo>
                  <a:pt x="350410" y="5052469"/>
                </a:lnTo>
                <a:cubicBezTo>
                  <a:pt x="319668" y="5047565"/>
                  <a:pt x="304298" y="5045113"/>
                  <a:pt x="288930" y="5042667"/>
                </a:cubicBezTo>
                <a:cubicBezTo>
                  <a:pt x="265874" y="5038991"/>
                  <a:pt x="258188" y="5037766"/>
                  <a:pt x="250504" y="5036539"/>
                </a:cubicBezTo>
                <a:lnTo>
                  <a:pt x="242818" y="5035316"/>
                </a:lnTo>
                <a:lnTo>
                  <a:pt x="227448" y="5032867"/>
                </a:lnTo>
                <a:lnTo>
                  <a:pt x="212078" y="5030413"/>
                </a:lnTo>
                <a:lnTo>
                  <a:pt x="150598" y="5020617"/>
                </a:lnTo>
                <a:cubicBezTo>
                  <a:pt x="135230" y="5018166"/>
                  <a:pt x="119858" y="5015715"/>
                  <a:pt x="89122" y="5010817"/>
                </a:cubicBezTo>
                <a:cubicBezTo>
                  <a:pt x="12270" y="4998564"/>
                  <a:pt x="68290" y="5067537"/>
                  <a:pt x="52918" y="5065090"/>
                </a:cubicBezTo>
                <a:lnTo>
                  <a:pt x="10168" y="5058273"/>
                </a:lnTo>
                <a:cubicBezTo>
                  <a:pt x="11608" y="5058505"/>
                  <a:pt x="8726" y="5058045"/>
                  <a:pt x="2964" y="5057129"/>
                </a:cubicBezTo>
                <a:lnTo>
                  <a:pt x="0" y="5056655"/>
                </a:lnTo>
                <a:lnTo>
                  <a:pt x="0" y="4936567"/>
                </a:lnTo>
                <a:lnTo>
                  <a:pt x="432" y="4936636"/>
                </a:lnTo>
                <a:cubicBezTo>
                  <a:pt x="13882" y="4938781"/>
                  <a:pt x="33096" y="4941844"/>
                  <a:pt x="63836" y="4946744"/>
                </a:cubicBezTo>
                <a:cubicBezTo>
                  <a:pt x="109948" y="4954091"/>
                  <a:pt x="125320" y="4956543"/>
                  <a:pt x="171428" y="4963891"/>
                </a:cubicBezTo>
                <a:cubicBezTo>
                  <a:pt x="217536" y="4971241"/>
                  <a:pt x="248280" y="4976145"/>
                  <a:pt x="269106" y="4919415"/>
                </a:cubicBezTo>
                <a:cubicBezTo>
                  <a:pt x="361328" y="4934115"/>
                  <a:pt x="345958" y="4931668"/>
                  <a:pt x="392070" y="4939015"/>
                </a:cubicBezTo>
                <a:cubicBezTo>
                  <a:pt x="407442" y="4941467"/>
                  <a:pt x="468920" y="4951267"/>
                  <a:pt x="484292" y="4953717"/>
                </a:cubicBezTo>
                <a:cubicBezTo>
                  <a:pt x="499660" y="4956169"/>
                  <a:pt x="499660" y="4956169"/>
                  <a:pt x="530400" y="4961067"/>
                </a:cubicBezTo>
                <a:cubicBezTo>
                  <a:pt x="515032" y="4958613"/>
                  <a:pt x="668734" y="4983116"/>
                  <a:pt x="637992" y="4978215"/>
                </a:cubicBezTo>
                <a:cubicBezTo>
                  <a:pt x="684102" y="4985567"/>
                  <a:pt x="699470" y="4988017"/>
                  <a:pt x="760952" y="4997815"/>
                </a:cubicBezTo>
                <a:cubicBezTo>
                  <a:pt x="776320" y="5000263"/>
                  <a:pt x="853172" y="5012517"/>
                  <a:pt x="868544" y="5014963"/>
                </a:cubicBezTo>
                <a:cubicBezTo>
                  <a:pt x="837806" y="5010068"/>
                  <a:pt x="883916" y="5017417"/>
                  <a:pt x="909196" y="5081488"/>
                </a:cubicBezTo>
                <a:cubicBezTo>
                  <a:pt x="976132" y="5032114"/>
                  <a:pt x="914654" y="5022318"/>
                  <a:pt x="914654" y="5022318"/>
                </a:cubicBezTo>
                <a:cubicBezTo>
                  <a:pt x="914654" y="5022318"/>
                  <a:pt x="945398" y="5027214"/>
                  <a:pt x="976132" y="5032114"/>
                </a:cubicBezTo>
                <a:cubicBezTo>
                  <a:pt x="1037618" y="5041917"/>
                  <a:pt x="1073818" y="4987643"/>
                  <a:pt x="1089184" y="4990093"/>
                </a:cubicBezTo>
                <a:lnTo>
                  <a:pt x="1119928" y="4994991"/>
                </a:lnTo>
                <a:lnTo>
                  <a:pt x="1169876" y="5002951"/>
                </a:lnTo>
                <a:cubicBezTo>
                  <a:pt x="1181408" y="5004789"/>
                  <a:pt x="1181408" y="5004789"/>
                  <a:pt x="1181408" y="5004789"/>
                </a:cubicBezTo>
                <a:lnTo>
                  <a:pt x="1181390" y="5004779"/>
                </a:lnTo>
                <a:lnTo>
                  <a:pt x="1169918" y="5002951"/>
                </a:lnTo>
                <a:lnTo>
                  <a:pt x="1119970" y="4994991"/>
                </a:lnTo>
                <a:cubicBezTo>
                  <a:pt x="1120654" y="4987595"/>
                  <a:pt x="1121646" y="4982124"/>
                  <a:pt x="1122918" y="4978223"/>
                </a:cubicBezTo>
                <a:lnTo>
                  <a:pt x="1127548" y="4970883"/>
                </a:lnTo>
                <a:lnTo>
                  <a:pt x="1127514" y="4970871"/>
                </a:lnTo>
                <a:cubicBezTo>
                  <a:pt x="1123896" y="4973109"/>
                  <a:pt x="1121292" y="4980199"/>
                  <a:pt x="1119928" y="4994991"/>
                </a:cubicBezTo>
                <a:cubicBezTo>
                  <a:pt x="1104556" y="4992541"/>
                  <a:pt x="1125386" y="4935821"/>
                  <a:pt x="1094646" y="4930919"/>
                </a:cubicBezTo>
                <a:lnTo>
                  <a:pt x="1063906" y="4926020"/>
                </a:lnTo>
                <a:cubicBezTo>
                  <a:pt x="1048536" y="4923571"/>
                  <a:pt x="1048536" y="4923571"/>
                  <a:pt x="1048536" y="4923571"/>
                </a:cubicBezTo>
                <a:cubicBezTo>
                  <a:pt x="1043076" y="4982739"/>
                  <a:pt x="1043076" y="4982739"/>
                  <a:pt x="1058446" y="4985193"/>
                </a:cubicBezTo>
                <a:cubicBezTo>
                  <a:pt x="996966" y="4975393"/>
                  <a:pt x="981594" y="4972941"/>
                  <a:pt x="904742" y="4960693"/>
                </a:cubicBezTo>
                <a:cubicBezTo>
                  <a:pt x="874004" y="4955793"/>
                  <a:pt x="874004" y="4955793"/>
                  <a:pt x="833352" y="4889272"/>
                </a:cubicBezTo>
                <a:cubicBezTo>
                  <a:pt x="812522" y="4945993"/>
                  <a:pt x="781780" y="4941095"/>
                  <a:pt x="766412" y="4938642"/>
                </a:cubicBezTo>
                <a:cubicBezTo>
                  <a:pt x="735674" y="4933741"/>
                  <a:pt x="674194" y="4923941"/>
                  <a:pt x="628080" y="4916591"/>
                </a:cubicBezTo>
                <a:cubicBezTo>
                  <a:pt x="633538" y="4857419"/>
                  <a:pt x="648910" y="4859873"/>
                  <a:pt x="695022" y="4867219"/>
                </a:cubicBezTo>
                <a:cubicBezTo>
                  <a:pt x="741132" y="4874571"/>
                  <a:pt x="710390" y="4869671"/>
                  <a:pt x="725766" y="4872121"/>
                </a:cubicBezTo>
                <a:cubicBezTo>
                  <a:pt x="725766" y="4872121"/>
                  <a:pt x="725766" y="4872121"/>
                  <a:pt x="741132" y="4874571"/>
                </a:cubicBezTo>
                <a:cubicBezTo>
                  <a:pt x="756504" y="4877021"/>
                  <a:pt x="756504" y="4877021"/>
                  <a:pt x="756504" y="4877021"/>
                </a:cubicBezTo>
                <a:cubicBezTo>
                  <a:pt x="771870" y="4879472"/>
                  <a:pt x="771870" y="4879472"/>
                  <a:pt x="771870" y="4879472"/>
                </a:cubicBezTo>
                <a:cubicBezTo>
                  <a:pt x="833352" y="4889272"/>
                  <a:pt x="808070" y="4825201"/>
                  <a:pt x="761960" y="4817847"/>
                </a:cubicBezTo>
                <a:cubicBezTo>
                  <a:pt x="769646" y="4819072"/>
                  <a:pt x="776370" y="4820144"/>
                  <a:pt x="781980" y="4820100"/>
                </a:cubicBezTo>
                <a:lnTo>
                  <a:pt x="781990" y="4820097"/>
                </a:lnTo>
                <a:lnTo>
                  <a:pt x="762004" y="4817847"/>
                </a:lnTo>
                <a:cubicBezTo>
                  <a:pt x="762004" y="4817847"/>
                  <a:pt x="762004" y="4817847"/>
                  <a:pt x="770792" y="4793917"/>
                </a:cubicBezTo>
                <a:lnTo>
                  <a:pt x="782830" y="4761130"/>
                </a:lnTo>
                <a:lnTo>
                  <a:pt x="782790" y="4761123"/>
                </a:lnTo>
                <a:cubicBezTo>
                  <a:pt x="761960" y="4817847"/>
                  <a:pt x="761960" y="4817847"/>
                  <a:pt x="761960" y="4817847"/>
                </a:cubicBezTo>
                <a:cubicBezTo>
                  <a:pt x="761960" y="4817847"/>
                  <a:pt x="746590" y="4815399"/>
                  <a:pt x="746590" y="4815399"/>
                </a:cubicBezTo>
                <a:cubicBezTo>
                  <a:pt x="731224" y="4812950"/>
                  <a:pt x="731224" y="4812950"/>
                  <a:pt x="731224" y="4812950"/>
                </a:cubicBezTo>
                <a:cubicBezTo>
                  <a:pt x="731224" y="4812950"/>
                  <a:pt x="752048" y="4756222"/>
                  <a:pt x="752048" y="4756222"/>
                </a:cubicBezTo>
                <a:cubicBezTo>
                  <a:pt x="752048" y="4756222"/>
                  <a:pt x="736682" y="4753772"/>
                  <a:pt x="721310" y="4751325"/>
                </a:cubicBezTo>
                <a:cubicBezTo>
                  <a:pt x="675198" y="4743977"/>
                  <a:pt x="705942" y="4748876"/>
                  <a:pt x="685112" y="4805596"/>
                </a:cubicBezTo>
                <a:cubicBezTo>
                  <a:pt x="685112" y="4805596"/>
                  <a:pt x="685112" y="4805596"/>
                  <a:pt x="669738" y="4803150"/>
                </a:cubicBezTo>
                <a:cubicBezTo>
                  <a:pt x="669738" y="4803150"/>
                  <a:pt x="669738" y="4803150"/>
                  <a:pt x="654372" y="4800696"/>
                </a:cubicBezTo>
                <a:cubicBezTo>
                  <a:pt x="659830" y="4741527"/>
                  <a:pt x="629086" y="4736623"/>
                  <a:pt x="613714" y="4734175"/>
                </a:cubicBezTo>
                <a:lnTo>
                  <a:pt x="600268" y="4732031"/>
                </a:lnTo>
                <a:lnTo>
                  <a:pt x="558776" y="4725418"/>
                </a:lnTo>
                <a:lnTo>
                  <a:pt x="552236" y="4724375"/>
                </a:lnTo>
                <a:lnTo>
                  <a:pt x="540708" y="4722539"/>
                </a:lnTo>
                <a:lnTo>
                  <a:pt x="521496" y="4719477"/>
                </a:lnTo>
                <a:cubicBezTo>
                  <a:pt x="521496" y="4719477"/>
                  <a:pt x="506132" y="4717027"/>
                  <a:pt x="506132" y="4717027"/>
                </a:cubicBezTo>
                <a:cubicBezTo>
                  <a:pt x="490758" y="4714577"/>
                  <a:pt x="490758" y="4714577"/>
                  <a:pt x="490758" y="4714577"/>
                </a:cubicBezTo>
                <a:cubicBezTo>
                  <a:pt x="490758" y="4714577"/>
                  <a:pt x="475388" y="4712128"/>
                  <a:pt x="475388" y="4712128"/>
                </a:cubicBezTo>
                <a:cubicBezTo>
                  <a:pt x="460016" y="4709674"/>
                  <a:pt x="429278" y="4704774"/>
                  <a:pt x="429278" y="4704774"/>
                </a:cubicBezTo>
                <a:cubicBezTo>
                  <a:pt x="413908" y="4702327"/>
                  <a:pt x="413908" y="4702327"/>
                  <a:pt x="419366" y="4643149"/>
                </a:cubicBezTo>
                <a:cubicBezTo>
                  <a:pt x="403996" y="4640699"/>
                  <a:pt x="403996" y="4640699"/>
                  <a:pt x="403996" y="4640699"/>
                </a:cubicBezTo>
                <a:lnTo>
                  <a:pt x="388626" y="4638252"/>
                </a:lnTo>
                <a:cubicBezTo>
                  <a:pt x="373254" y="4635797"/>
                  <a:pt x="388626" y="4638252"/>
                  <a:pt x="378714" y="4576625"/>
                </a:cubicBezTo>
                <a:cubicBezTo>
                  <a:pt x="363346" y="4574177"/>
                  <a:pt x="363346" y="4574177"/>
                  <a:pt x="347972" y="4571727"/>
                </a:cubicBezTo>
                <a:cubicBezTo>
                  <a:pt x="347972" y="4571727"/>
                  <a:pt x="332606" y="4569278"/>
                  <a:pt x="332606" y="4569278"/>
                </a:cubicBezTo>
                <a:cubicBezTo>
                  <a:pt x="271126" y="4559477"/>
                  <a:pt x="281036" y="4621102"/>
                  <a:pt x="327144" y="4628452"/>
                </a:cubicBezTo>
                <a:lnTo>
                  <a:pt x="311774" y="4625998"/>
                </a:lnTo>
                <a:lnTo>
                  <a:pt x="296406" y="4623551"/>
                </a:lnTo>
                <a:cubicBezTo>
                  <a:pt x="296406" y="4623551"/>
                  <a:pt x="296406" y="4623551"/>
                  <a:pt x="281036" y="4621102"/>
                </a:cubicBezTo>
                <a:cubicBezTo>
                  <a:pt x="281036" y="4621102"/>
                  <a:pt x="281036" y="4621102"/>
                  <a:pt x="265664" y="4618652"/>
                </a:cubicBezTo>
                <a:lnTo>
                  <a:pt x="259904" y="4617735"/>
                </a:lnTo>
                <a:lnTo>
                  <a:pt x="250294" y="4616198"/>
                </a:lnTo>
                <a:lnTo>
                  <a:pt x="234924" y="4613751"/>
                </a:lnTo>
                <a:lnTo>
                  <a:pt x="219556" y="4611303"/>
                </a:lnTo>
                <a:cubicBezTo>
                  <a:pt x="219556" y="4611303"/>
                  <a:pt x="225016" y="4552127"/>
                  <a:pt x="194274" y="4547231"/>
                </a:cubicBezTo>
                <a:cubicBezTo>
                  <a:pt x="225016" y="4552127"/>
                  <a:pt x="225016" y="4552127"/>
                  <a:pt x="225016" y="4552127"/>
                </a:cubicBezTo>
                <a:cubicBezTo>
                  <a:pt x="301862" y="4564375"/>
                  <a:pt x="271126" y="4559477"/>
                  <a:pt x="291956" y="4502756"/>
                </a:cubicBezTo>
                <a:lnTo>
                  <a:pt x="276584" y="4500301"/>
                </a:lnTo>
                <a:cubicBezTo>
                  <a:pt x="276584" y="4500301"/>
                  <a:pt x="276584" y="4500301"/>
                  <a:pt x="261210" y="4497856"/>
                </a:cubicBezTo>
                <a:lnTo>
                  <a:pt x="245844" y="4495407"/>
                </a:lnTo>
                <a:cubicBezTo>
                  <a:pt x="266670" y="4438682"/>
                  <a:pt x="297414" y="4443582"/>
                  <a:pt x="282040" y="4441133"/>
                </a:cubicBezTo>
                <a:cubicBezTo>
                  <a:pt x="282040" y="4441133"/>
                  <a:pt x="266670" y="4438682"/>
                  <a:pt x="251304" y="4436235"/>
                </a:cubicBezTo>
                <a:cubicBezTo>
                  <a:pt x="266670" y="4438682"/>
                  <a:pt x="266670" y="4438682"/>
                  <a:pt x="287498" y="4381955"/>
                </a:cubicBezTo>
                <a:lnTo>
                  <a:pt x="364354" y="4394203"/>
                </a:lnTo>
                <a:cubicBezTo>
                  <a:pt x="379724" y="4396655"/>
                  <a:pt x="379724" y="4396655"/>
                  <a:pt x="379724" y="4396655"/>
                </a:cubicBezTo>
                <a:lnTo>
                  <a:pt x="395094" y="4399105"/>
                </a:lnTo>
                <a:cubicBezTo>
                  <a:pt x="395094" y="4399105"/>
                  <a:pt x="389634" y="4458279"/>
                  <a:pt x="410462" y="4401557"/>
                </a:cubicBezTo>
                <a:cubicBezTo>
                  <a:pt x="420374" y="4463179"/>
                  <a:pt x="405002" y="4460735"/>
                  <a:pt x="405002" y="4460735"/>
                </a:cubicBezTo>
                <a:lnTo>
                  <a:pt x="435744" y="4465633"/>
                </a:lnTo>
                <a:lnTo>
                  <a:pt x="451116" y="4468079"/>
                </a:lnTo>
                <a:cubicBezTo>
                  <a:pt x="466486" y="4470533"/>
                  <a:pt x="466486" y="4470533"/>
                  <a:pt x="481856" y="4472980"/>
                </a:cubicBezTo>
                <a:cubicBezTo>
                  <a:pt x="481856" y="4472980"/>
                  <a:pt x="497222" y="4475431"/>
                  <a:pt x="518054" y="4418703"/>
                </a:cubicBezTo>
                <a:cubicBezTo>
                  <a:pt x="548796" y="4423607"/>
                  <a:pt x="543336" y="4482780"/>
                  <a:pt x="527968" y="4480333"/>
                </a:cubicBezTo>
                <a:cubicBezTo>
                  <a:pt x="527968" y="4480333"/>
                  <a:pt x="527968" y="4480333"/>
                  <a:pt x="543336" y="4482780"/>
                </a:cubicBezTo>
                <a:cubicBezTo>
                  <a:pt x="543336" y="4482780"/>
                  <a:pt x="543336" y="4482780"/>
                  <a:pt x="558708" y="4485233"/>
                </a:cubicBezTo>
                <a:cubicBezTo>
                  <a:pt x="574074" y="4487680"/>
                  <a:pt x="620186" y="4495027"/>
                  <a:pt x="666294" y="4502381"/>
                </a:cubicBezTo>
                <a:lnTo>
                  <a:pt x="670894" y="4503113"/>
                </a:lnTo>
                <a:lnTo>
                  <a:pt x="670622" y="4503071"/>
                </a:lnTo>
                <a:lnTo>
                  <a:pt x="671314" y="4503181"/>
                </a:lnTo>
                <a:lnTo>
                  <a:pt x="671962" y="4503286"/>
                </a:lnTo>
                <a:lnTo>
                  <a:pt x="672502" y="4503371"/>
                </a:lnTo>
                <a:lnTo>
                  <a:pt x="681670" y="4504831"/>
                </a:lnTo>
                <a:cubicBezTo>
                  <a:pt x="681670" y="4504831"/>
                  <a:pt x="681670" y="4504831"/>
                  <a:pt x="697038" y="4507281"/>
                </a:cubicBezTo>
                <a:cubicBezTo>
                  <a:pt x="712406" y="4509731"/>
                  <a:pt x="727780" y="4512179"/>
                  <a:pt x="763978" y="4457907"/>
                </a:cubicBezTo>
                <a:lnTo>
                  <a:pt x="748604" y="4455457"/>
                </a:lnTo>
                <a:cubicBezTo>
                  <a:pt x="748604" y="4455457"/>
                  <a:pt x="738698" y="4393833"/>
                  <a:pt x="738698" y="4393833"/>
                </a:cubicBezTo>
                <a:cubicBezTo>
                  <a:pt x="738698" y="4393833"/>
                  <a:pt x="738698" y="4393833"/>
                  <a:pt x="736776" y="4393527"/>
                </a:cubicBezTo>
                <a:lnTo>
                  <a:pt x="724734" y="4391607"/>
                </a:lnTo>
                <a:lnTo>
                  <a:pt x="724768" y="4391612"/>
                </a:lnTo>
                <a:cubicBezTo>
                  <a:pt x="727169" y="4391995"/>
                  <a:pt x="727169" y="4391995"/>
                  <a:pt x="723326" y="4391382"/>
                </a:cubicBezTo>
                <a:lnTo>
                  <a:pt x="724734" y="4391607"/>
                </a:lnTo>
                <a:lnTo>
                  <a:pt x="711799" y="4389545"/>
                </a:lnTo>
                <a:cubicBezTo>
                  <a:pt x="700272" y="4387708"/>
                  <a:pt x="684901" y="4385258"/>
                  <a:pt x="677214" y="4384035"/>
                </a:cubicBezTo>
                <a:cubicBezTo>
                  <a:pt x="677214" y="4384035"/>
                  <a:pt x="671754" y="4443203"/>
                  <a:pt x="671754" y="4443203"/>
                </a:cubicBezTo>
                <a:cubicBezTo>
                  <a:pt x="671754" y="4443203"/>
                  <a:pt x="656386" y="4440756"/>
                  <a:pt x="641014" y="4438305"/>
                </a:cubicBezTo>
                <a:cubicBezTo>
                  <a:pt x="641014" y="4438305"/>
                  <a:pt x="646474" y="4379135"/>
                  <a:pt x="646474" y="4379135"/>
                </a:cubicBezTo>
                <a:lnTo>
                  <a:pt x="661846" y="4381582"/>
                </a:lnTo>
                <a:cubicBezTo>
                  <a:pt x="723326" y="4391382"/>
                  <a:pt x="713414" y="4329761"/>
                  <a:pt x="713414" y="4329761"/>
                </a:cubicBezTo>
                <a:cubicBezTo>
                  <a:pt x="728784" y="4332207"/>
                  <a:pt x="734244" y="4273037"/>
                  <a:pt x="734244" y="4273037"/>
                </a:cubicBezTo>
                <a:cubicBezTo>
                  <a:pt x="749618" y="4275487"/>
                  <a:pt x="749618" y="4275487"/>
                  <a:pt x="749618" y="4275487"/>
                </a:cubicBezTo>
                <a:cubicBezTo>
                  <a:pt x="749618" y="4275487"/>
                  <a:pt x="744158" y="4334658"/>
                  <a:pt x="728784" y="4332207"/>
                </a:cubicBezTo>
                <a:cubicBezTo>
                  <a:pt x="744158" y="4334658"/>
                  <a:pt x="744158" y="4334658"/>
                  <a:pt x="744158" y="4334658"/>
                </a:cubicBezTo>
                <a:cubicBezTo>
                  <a:pt x="774900" y="4339559"/>
                  <a:pt x="790264" y="4342009"/>
                  <a:pt x="790264" y="4342009"/>
                </a:cubicBezTo>
                <a:lnTo>
                  <a:pt x="805636" y="4344458"/>
                </a:lnTo>
                <a:cubicBezTo>
                  <a:pt x="821006" y="4346908"/>
                  <a:pt x="821006" y="4346908"/>
                  <a:pt x="821006" y="4346908"/>
                </a:cubicBezTo>
                <a:lnTo>
                  <a:pt x="851748" y="4351808"/>
                </a:lnTo>
                <a:cubicBezTo>
                  <a:pt x="851748" y="4351808"/>
                  <a:pt x="867116" y="4354259"/>
                  <a:pt x="867116" y="4354259"/>
                </a:cubicBezTo>
                <a:cubicBezTo>
                  <a:pt x="882486" y="4356708"/>
                  <a:pt x="934054" y="4304887"/>
                  <a:pt x="872576" y="4295087"/>
                </a:cubicBezTo>
                <a:lnTo>
                  <a:pt x="887948" y="4297538"/>
                </a:lnTo>
                <a:cubicBezTo>
                  <a:pt x="903318" y="4299985"/>
                  <a:pt x="903318" y="4299985"/>
                  <a:pt x="949426" y="4307339"/>
                </a:cubicBezTo>
                <a:cubicBezTo>
                  <a:pt x="964796" y="4309787"/>
                  <a:pt x="964796" y="4309787"/>
                  <a:pt x="964796" y="4309787"/>
                </a:cubicBezTo>
                <a:cubicBezTo>
                  <a:pt x="964796" y="4309787"/>
                  <a:pt x="980166" y="4312235"/>
                  <a:pt x="980166" y="4312235"/>
                </a:cubicBezTo>
                <a:cubicBezTo>
                  <a:pt x="1010910" y="4317139"/>
                  <a:pt x="980166" y="4312235"/>
                  <a:pt x="1010910" y="4317139"/>
                </a:cubicBezTo>
                <a:cubicBezTo>
                  <a:pt x="1010910" y="4317139"/>
                  <a:pt x="1016368" y="4257961"/>
                  <a:pt x="1016368" y="4257961"/>
                </a:cubicBezTo>
                <a:cubicBezTo>
                  <a:pt x="1016368" y="4257961"/>
                  <a:pt x="1016368" y="4257961"/>
                  <a:pt x="1031738" y="4260415"/>
                </a:cubicBezTo>
                <a:cubicBezTo>
                  <a:pt x="1047106" y="4262863"/>
                  <a:pt x="1047106" y="4262863"/>
                  <a:pt x="1047106" y="4262863"/>
                </a:cubicBezTo>
                <a:cubicBezTo>
                  <a:pt x="1062476" y="4265310"/>
                  <a:pt x="1062476" y="4265310"/>
                  <a:pt x="1062476" y="4265310"/>
                </a:cubicBezTo>
                <a:cubicBezTo>
                  <a:pt x="1057018" y="4324489"/>
                  <a:pt x="1057018" y="4324489"/>
                  <a:pt x="1057018" y="4324489"/>
                </a:cubicBezTo>
                <a:cubicBezTo>
                  <a:pt x="1072388" y="4326935"/>
                  <a:pt x="1103130" y="4331837"/>
                  <a:pt x="1103130" y="4331837"/>
                </a:cubicBezTo>
                <a:cubicBezTo>
                  <a:pt x="1118498" y="4334289"/>
                  <a:pt x="1149234" y="4339185"/>
                  <a:pt x="1179980" y="4344089"/>
                </a:cubicBezTo>
                <a:cubicBezTo>
                  <a:pt x="1195348" y="4346535"/>
                  <a:pt x="1195348" y="4346535"/>
                  <a:pt x="1216180" y="4289813"/>
                </a:cubicBezTo>
                <a:cubicBezTo>
                  <a:pt x="1231550" y="4292265"/>
                  <a:pt x="1231550" y="4292265"/>
                  <a:pt x="1241458" y="4353887"/>
                </a:cubicBezTo>
                <a:cubicBezTo>
                  <a:pt x="1277658" y="4299613"/>
                  <a:pt x="1231550" y="4292265"/>
                  <a:pt x="1262290" y="4297163"/>
                </a:cubicBezTo>
                <a:cubicBezTo>
                  <a:pt x="1262290" y="4297163"/>
                  <a:pt x="1277658" y="4299613"/>
                  <a:pt x="1277658" y="4299613"/>
                </a:cubicBezTo>
                <a:cubicBezTo>
                  <a:pt x="1293030" y="4302065"/>
                  <a:pt x="1293030" y="4302065"/>
                  <a:pt x="1293030" y="4302065"/>
                </a:cubicBezTo>
                <a:cubicBezTo>
                  <a:pt x="1293030" y="4302065"/>
                  <a:pt x="1308399" y="4304512"/>
                  <a:pt x="1323770" y="4306962"/>
                </a:cubicBezTo>
                <a:lnTo>
                  <a:pt x="1369882" y="4314311"/>
                </a:lnTo>
                <a:cubicBezTo>
                  <a:pt x="1369882" y="4314311"/>
                  <a:pt x="1385252" y="4316761"/>
                  <a:pt x="1385252" y="4316761"/>
                </a:cubicBezTo>
                <a:cubicBezTo>
                  <a:pt x="1385252" y="4316761"/>
                  <a:pt x="1400618" y="4319213"/>
                  <a:pt x="1400618" y="4319213"/>
                </a:cubicBezTo>
                <a:lnTo>
                  <a:pt x="1446732" y="4326564"/>
                </a:lnTo>
                <a:cubicBezTo>
                  <a:pt x="1446732" y="4326564"/>
                  <a:pt x="1513672" y="4277189"/>
                  <a:pt x="1513672" y="4277189"/>
                </a:cubicBezTo>
                <a:lnTo>
                  <a:pt x="1544410" y="4282087"/>
                </a:lnTo>
                <a:lnTo>
                  <a:pt x="1559784" y="4284537"/>
                </a:lnTo>
                <a:cubicBezTo>
                  <a:pt x="1529038" y="4279637"/>
                  <a:pt x="1513672" y="4277189"/>
                  <a:pt x="1534500" y="4220463"/>
                </a:cubicBezTo>
                <a:cubicBezTo>
                  <a:pt x="1549868" y="4222917"/>
                  <a:pt x="1544410" y="4282087"/>
                  <a:pt x="1549868" y="4222917"/>
                </a:cubicBezTo>
                <a:cubicBezTo>
                  <a:pt x="1565240" y="4225365"/>
                  <a:pt x="1565240" y="4225365"/>
                  <a:pt x="1565240" y="4225365"/>
                </a:cubicBezTo>
                <a:cubicBezTo>
                  <a:pt x="1580616" y="4227811"/>
                  <a:pt x="1580616" y="4227811"/>
                  <a:pt x="1580616" y="4227811"/>
                </a:cubicBezTo>
                <a:cubicBezTo>
                  <a:pt x="1595982" y="4230265"/>
                  <a:pt x="1595982" y="4230265"/>
                  <a:pt x="1611354" y="4232713"/>
                </a:cubicBezTo>
                <a:cubicBezTo>
                  <a:pt x="1611354" y="4232713"/>
                  <a:pt x="1603666" y="4231488"/>
                  <a:pt x="1602426" y="4223783"/>
                </a:cubicBezTo>
                <a:lnTo>
                  <a:pt x="1621228" y="4193585"/>
                </a:lnTo>
                <a:lnTo>
                  <a:pt x="1557832" y="4183482"/>
                </a:lnTo>
                <a:cubicBezTo>
                  <a:pt x="1511724" y="4176129"/>
                  <a:pt x="1527092" y="4178583"/>
                  <a:pt x="1434874" y="4163879"/>
                </a:cubicBezTo>
                <a:cubicBezTo>
                  <a:pt x="1424962" y="4102259"/>
                  <a:pt x="1394222" y="4097362"/>
                  <a:pt x="1348110" y="4090009"/>
                </a:cubicBezTo>
                <a:cubicBezTo>
                  <a:pt x="1302002" y="4082657"/>
                  <a:pt x="1286630" y="4080209"/>
                  <a:pt x="1240516" y="4072860"/>
                </a:cubicBezTo>
                <a:cubicBezTo>
                  <a:pt x="1179036" y="4063061"/>
                  <a:pt x="1163662" y="4060607"/>
                  <a:pt x="1148300" y="4058159"/>
                </a:cubicBezTo>
                <a:cubicBezTo>
                  <a:pt x="1132926" y="4055709"/>
                  <a:pt x="1117554" y="4053261"/>
                  <a:pt x="1102189" y="4050811"/>
                </a:cubicBezTo>
                <a:cubicBezTo>
                  <a:pt x="963854" y="4028758"/>
                  <a:pt x="1000056" y="3974489"/>
                  <a:pt x="1046170" y="3981834"/>
                </a:cubicBezTo>
                <a:cubicBezTo>
                  <a:pt x="1092276" y="3989184"/>
                  <a:pt x="1092276" y="3989184"/>
                  <a:pt x="1107648" y="3991637"/>
                </a:cubicBezTo>
                <a:cubicBezTo>
                  <a:pt x="1107648" y="3991637"/>
                  <a:pt x="1123016" y="3994085"/>
                  <a:pt x="1123016" y="3994085"/>
                </a:cubicBezTo>
                <a:cubicBezTo>
                  <a:pt x="1138384" y="3996535"/>
                  <a:pt x="1138384" y="3996535"/>
                  <a:pt x="1153756" y="3998987"/>
                </a:cubicBezTo>
                <a:cubicBezTo>
                  <a:pt x="1138384" y="3996535"/>
                  <a:pt x="1138384" y="3996535"/>
                  <a:pt x="1143842" y="3937363"/>
                </a:cubicBezTo>
                <a:lnTo>
                  <a:pt x="1189952" y="3944715"/>
                </a:lnTo>
                <a:lnTo>
                  <a:pt x="1201484" y="3946549"/>
                </a:lnTo>
                <a:cubicBezTo>
                  <a:pt x="1207246" y="3947469"/>
                  <a:pt x="1210128" y="3947932"/>
                  <a:pt x="1208688" y="3947698"/>
                </a:cubicBezTo>
                <a:lnTo>
                  <a:pt x="1251434" y="3954513"/>
                </a:lnTo>
                <a:cubicBezTo>
                  <a:pt x="1266806" y="3956960"/>
                  <a:pt x="1199866" y="4006338"/>
                  <a:pt x="1276716" y="4018586"/>
                </a:cubicBezTo>
                <a:cubicBezTo>
                  <a:pt x="1307462" y="4023485"/>
                  <a:pt x="1322830" y="4025939"/>
                  <a:pt x="1338198" y="4028385"/>
                </a:cubicBezTo>
                <a:lnTo>
                  <a:pt x="1399678" y="4038182"/>
                </a:lnTo>
                <a:lnTo>
                  <a:pt x="1415050" y="4040636"/>
                </a:lnTo>
                <a:lnTo>
                  <a:pt x="1430418" y="4043086"/>
                </a:lnTo>
                <a:lnTo>
                  <a:pt x="1438102" y="4044313"/>
                </a:lnTo>
                <a:cubicBezTo>
                  <a:pt x="1445788" y="4045537"/>
                  <a:pt x="1453472" y="4046760"/>
                  <a:pt x="1476530" y="4050433"/>
                </a:cubicBezTo>
                <a:cubicBezTo>
                  <a:pt x="1491900" y="4052889"/>
                  <a:pt x="1507268" y="4055334"/>
                  <a:pt x="1538012" y="4060238"/>
                </a:cubicBezTo>
                <a:lnTo>
                  <a:pt x="1564908" y="4064525"/>
                </a:lnTo>
                <a:lnTo>
                  <a:pt x="1568750" y="4065137"/>
                </a:lnTo>
                <a:lnTo>
                  <a:pt x="1584120" y="4067585"/>
                </a:lnTo>
                <a:lnTo>
                  <a:pt x="1709530" y="4087572"/>
                </a:lnTo>
                <a:lnTo>
                  <a:pt x="1719950" y="4069896"/>
                </a:lnTo>
                <a:cubicBezTo>
                  <a:pt x="1719950" y="4069896"/>
                  <a:pt x="1719950" y="4069896"/>
                  <a:pt x="1735318" y="4072346"/>
                </a:cubicBezTo>
                <a:cubicBezTo>
                  <a:pt x="1735318" y="4072346"/>
                  <a:pt x="1750688" y="4074797"/>
                  <a:pt x="1750688" y="4074797"/>
                </a:cubicBezTo>
                <a:lnTo>
                  <a:pt x="1748934" y="4093859"/>
                </a:lnTo>
                <a:lnTo>
                  <a:pt x="1906896" y="4119031"/>
                </a:lnTo>
                <a:cubicBezTo>
                  <a:pt x="1888794" y="4146171"/>
                  <a:pt x="1895114" y="4162188"/>
                  <a:pt x="1911720" y="4172340"/>
                </a:cubicBezTo>
                <a:lnTo>
                  <a:pt x="1977440" y="4190227"/>
                </a:lnTo>
                <a:lnTo>
                  <a:pt x="1977610" y="4190008"/>
                </a:lnTo>
                <a:lnTo>
                  <a:pt x="1963596" y="4180609"/>
                </a:lnTo>
                <a:lnTo>
                  <a:pt x="1961210" y="4168392"/>
                </a:lnTo>
                <a:lnTo>
                  <a:pt x="1953006" y="4126385"/>
                </a:lnTo>
                <a:cubicBezTo>
                  <a:pt x="1937634" y="4123935"/>
                  <a:pt x="1968374" y="4128834"/>
                  <a:pt x="1968374" y="4128834"/>
                </a:cubicBezTo>
                <a:cubicBezTo>
                  <a:pt x="1953006" y="4126385"/>
                  <a:pt x="1896982" y="4057412"/>
                  <a:pt x="1866244" y="4052509"/>
                </a:cubicBezTo>
                <a:cubicBezTo>
                  <a:pt x="1850874" y="4050065"/>
                  <a:pt x="1850874" y="4050065"/>
                  <a:pt x="1804762" y="4042712"/>
                </a:cubicBezTo>
                <a:cubicBezTo>
                  <a:pt x="1758647" y="4035363"/>
                  <a:pt x="1804762" y="4042712"/>
                  <a:pt x="1743280" y="4032913"/>
                </a:cubicBezTo>
                <a:cubicBezTo>
                  <a:pt x="1727910" y="4030461"/>
                  <a:pt x="1758647" y="4035363"/>
                  <a:pt x="1718000" y="3968837"/>
                </a:cubicBezTo>
                <a:cubicBezTo>
                  <a:pt x="1687262" y="3963933"/>
                  <a:pt x="1671894" y="3961483"/>
                  <a:pt x="1656520" y="3959036"/>
                </a:cubicBezTo>
                <a:cubicBezTo>
                  <a:pt x="1641150" y="3956587"/>
                  <a:pt x="1641150" y="3956587"/>
                  <a:pt x="1661982" y="3899865"/>
                </a:cubicBezTo>
                <a:cubicBezTo>
                  <a:pt x="1646610" y="3897411"/>
                  <a:pt x="1646610" y="3897411"/>
                  <a:pt x="1646610" y="3897411"/>
                </a:cubicBezTo>
                <a:cubicBezTo>
                  <a:pt x="1646610" y="3897411"/>
                  <a:pt x="1631238" y="3894967"/>
                  <a:pt x="1631238" y="3894967"/>
                </a:cubicBezTo>
                <a:cubicBezTo>
                  <a:pt x="1621326" y="3833339"/>
                  <a:pt x="1600494" y="3890063"/>
                  <a:pt x="1590586" y="3828440"/>
                </a:cubicBezTo>
                <a:lnTo>
                  <a:pt x="1605958" y="3830890"/>
                </a:lnTo>
                <a:cubicBezTo>
                  <a:pt x="1636700" y="3835789"/>
                  <a:pt x="1682812" y="3843141"/>
                  <a:pt x="1677352" y="3902313"/>
                </a:cubicBezTo>
                <a:cubicBezTo>
                  <a:pt x="1677352" y="3902313"/>
                  <a:pt x="1677352" y="3902313"/>
                  <a:pt x="1692718" y="3904764"/>
                </a:cubicBezTo>
                <a:lnTo>
                  <a:pt x="1746034" y="3913262"/>
                </a:lnTo>
                <a:cubicBezTo>
                  <a:pt x="1744592" y="3913033"/>
                  <a:pt x="1746512" y="3913341"/>
                  <a:pt x="1754200" y="3914566"/>
                </a:cubicBezTo>
                <a:lnTo>
                  <a:pt x="1758042" y="3915178"/>
                </a:lnTo>
                <a:cubicBezTo>
                  <a:pt x="1769572" y="3917013"/>
                  <a:pt x="1784940" y="3919465"/>
                  <a:pt x="1784940" y="3919465"/>
                </a:cubicBezTo>
                <a:cubicBezTo>
                  <a:pt x="1790400" y="3860289"/>
                  <a:pt x="1790400" y="3860289"/>
                  <a:pt x="1790400" y="3860289"/>
                </a:cubicBezTo>
                <a:cubicBezTo>
                  <a:pt x="1759656" y="3855390"/>
                  <a:pt x="1888082" y="3815820"/>
                  <a:pt x="1888082" y="3815820"/>
                </a:cubicBezTo>
                <a:cubicBezTo>
                  <a:pt x="1872710" y="3813368"/>
                  <a:pt x="1857342" y="3810919"/>
                  <a:pt x="1847430" y="3749292"/>
                </a:cubicBezTo>
                <a:lnTo>
                  <a:pt x="1847422" y="3749283"/>
                </a:lnTo>
                <a:lnTo>
                  <a:pt x="1832108" y="3746846"/>
                </a:lnTo>
                <a:lnTo>
                  <a:pt x="1816742" y="3744395"/>
                </a:lnTo>
                <a:lnTo>
                  <a:pt x="1816304" y="3744285"/>
                </a:lnTo>
                <a:lnTo>
                  <a:pt x="1816188" y="3744241"/>
                </a:lnTo>
                <a:lnTo>
                  <a:pt x="1812448" y="3743305"/>
                </a:lnTo>
                <a:lnTo>
                  <a:pt x="1812744" y="3742931"/>
                </a:lnTo>
                <a:lnTo>
                  <a:pt x="1812698" y="3742913"/>
                </a:lnTo>
                <a:lnTo>
                  <a:pt x="1812710" y="3742896"/>
                </a:lnTo>
                <a:lnTo>
                  <a:pt x="1812416" y="3742783"/>
                </a:lnTo>
                <a:lnTo>
                  <a:pt x="1815672" y="3738954"/>
                </a:lnTo>
                <a:lnTo>
                  <a:pt x="1815986" y="3738510"/>
                </a:lnTo>
                <a:lnTo>
                  <a:pt x="1812354" y="3742782"/>
                </a:lnTo>
                <a:lnTo>
                  <a:pt x="1812698" y="3742913"/>
                </a:lnTo>
                <a:lnTo>
                  <a:pt x="1812388" y="3743305"/>
                </a:lnTo>
                <a:lnTo>
                  <a:pt x="1816304" y="3744285"/>
                </a:lnTo>
                <a:lnTo>
                  <a:pt x="1816592" y="3744395"/>
                </a:lnTo>
                <a:lnTo>
                  <a:pt x="1831958" y="3746846"/>
                </a:lnTo>
                <a:cubicBezTo>
                  <a:pt x="1847332" y="3749292"/>
                  <a:pt x="1847332" y="3749292"/>
                  <a:pt x="1847332" y="3749292"/>
                </a:cubicBezTo>
                <a:cubicBezTo>
                  <a:pt x="1801222" y="3741946"/>
                  <a:pt x="1826500" y="3806017"/>
                  <a:pt x="1765018" y="3796217"/>
                </a:cubicBezTo>
                <a:cubicBezTo>
                  <a:pt x="1765018" y="3796217"/>
                  <a:pt x="1734280" y="3791316"/>
                  <a:pt x="1755108" y="3734597"/>
                </a:cubicBezTo>
                <a:lnTo>
                  <a:pt x="1724370" y="3729693"/>
                </a:lnTo>
                <a:cubicBezTo>
                  <a:pt x="1724370" y="3729693"/>
                  <a:pt x="1724370" y="3729693"/>
                  <a:pt x="1708998" y="3727248"/>
                </a:cubicBezTo>
                <a:cubicBezTo>
                  <a:pt x="1714458" y="3668070"/>
                  <a:pt x="1699088" y="3665619"/>
                  <a:pt x="1699088" y="3665619"/>
                </a:cubicBezTo>
                <a:cubicBezTo>
                  <a:pt x="1760568" y="3675416"/>
                  <a:pt x="1791310" y="3680320"/>
                  <a:pt x="1791310" y="3680320"/>
                </a:cubicBezTo>
                <a:cubicBezTo>
                  <a:pt x="1791310" y="3680320"/>
                  <a:pt x="1806680" y="3682770"/>
                  <a:pt x="1806680" y="3682770"/>
                </a:cubicBezTo>
                <a:cubicBezTo>
                  <a:pt x="1806680" y="3682770"/>
                  <a:pt x="1806680" y="3682770"/>
                  <a:pt x="1822052" y="3685218"/>
                </a:cubicBezTo>
                <a:cubicBezTo>
                  <a:pt x="1824528" y="3700625"/>
                  <a:pt x="1824464" y="3711874"/>
                  <a:pt x="1823216" y="3720119"/>
                </a:cubicBezTo>
                <a:lnTo>
                  <a:pt x="1817480" y="3736412"/>
                </a:lnTo>
                <a:lnTo>
                  <a:pt x="1819130" y="3734089"/>
                </a:lnTo>
                <a:cubicBezTo>
                  <a:pt x="1820828" y="3730797"/>
                  <a:pt x="1822430" y="3726303"/>
                  <a:pt x="1823368" y="3720119"/>
                </a:cubicBezTo>
                <a:lnTo>
                  <a:pt x="1822204" y="3685289"/>
                </a:lnTo>
                <a:lnTo>
                  <a:pt x="1822150" y="3685218"/>
                </a:lnTo>
                <a:lnTo>
                  <a:pt x="1822204" y="3685226"/>
                </a:lnTo>
                <a:lnTo>
                  <a:pt x="1822202" y="3685218"/>
                </a:lnTo>
                <a:lnTo>
                  <a:pt x="1822210" y="3685228"/>
                </a:lnTo>
                <a:lnTo>
                  <a:pt x="1837520" y="3687669"/>
                </a:lnTo>
                <a:cubicBezTo>
                  <a:pt x="1822150" y="3685218"/>
                  <a:pt x="1899002" y="3697468"/>
                  <a:pt x="1899002" y="3697468"/>
                </a:cubicBezTo>
                <a:cubicBezTo>
                  <a:pt x="1889090" y="3635850"/>
                  <a:pt x="1904458" y="3638295"/>
                  <a:pt x="1858348" y="3630946"/>
                </a:cubicBezTo>
                <a:cubicBezTo>
                  <a:pt x="1858348" y="3630946"/>
                  <a:pt x="1842978" y="3628496"/>
                  <a:pt x="1842978" y="3628496"/>
                </a:cubicBezTo>
                <a:cubicBezTo>
                  <a:pt x="1842978" y="3628496"/>
                  <a:pt x="1827608" y="3626049"/>
                  <a:pt x="1827608" y="3626049"/>
                </a:cubicBezTo>
                <a:cubicBezTo>
                  <a:pt x="1812236" y="3623595"/>
                  <a:pt x="1848440" y="3569321"/>
                  <a:pt x="1796866" y="3621147"/>
                </a:cubicBezTo>
                <a:cubicBezTo>
                  <a:pt x="1802324" y="3561975"/>
                  <a:pt x="1833070" y="3566873"/>
                  <a:pt x="1833070" y="3566873"/>
                </a:cubicBezTo>
                <a:cubicBezTo>
                  <a:pt x="1833070" y="3566873"/>
                  <a:pt x="1817696" y="3564426"/>
                  <a:pt x="1817696" y="3564426"/>
                </a:cubicBezTo>
                <a:cubicBezTo>
                  <a:pt x="1817696" y="3564426"/>
                  <a:pt x="1817696" y="3564426"/>
                  <a:pt x="1802324" y="3561975"/>
                </a:cubicBezTo>
                <a:cubicBezTo>
                  <a:pt x="1794641" y="3560749"/>
                  <a:pt x="1798486" y="3561358"/>
                  <a:pt x="1796560" y="3561057"/>
                </a:cubicBezTo>
                <a:lnTo>
                  <a:pt x="1771584" y="3557076"/>
                </a:lnTo>
                <a:cubicBezTo>
                  <a:pt x="1766126" y="3616246"/>
                  <a:pt x="1766126" y="3616246"/>
                  <a:pt x="1750756" y="3613795"/>
                </a:cubicBezTo>
                <a:cubicBezTo>
                  <a:pt x="1735388" y="3611345"/>
                  <a:pt x="1735388" y="3611345"/>
                  <a:pt x="1720016" y="3608895"/>
                </a:cubicBezTo>
                <a:cubicBezTo>
                  <a:pt x="1720016" y="3608895"/>
                  <a:pt x="1720016" y="3608895"/>
                  <a:pt x="1725478" y="3549725"/>
                </a:cubicBezTo>
                <a:lnTo>
                  <a:pt x="1710104" y="3547273"/>
                </a:lnTo>
                <a:cubicBezTo>
                  <a:pt x="1679368" y="3542372"/>
                  <a:pt x="1633254" y="3535025"/>
                  <a:pt x="1638714" y="3475851"/>
                </a:cubicBezTo>
                <a:lnTo>
                  <a:pt x="1715566" y="3488101"/>
                </a:lnTo>
                <a:lnTo>
                  <a:pt x="1727478" y="3488228"/>
                </a:lnTo>
                <a:lnTo>
                  <a:pt x="1728432" y="3470811"/>
                </a:lnTo>
                <a:cubicBezTo>
                  <a:pt x="1713062" y="3468359"/>
                  <a:pt x="1697694" y="3465907"/>
                  <a:pt x="1682326" y="3463459"/>
                </a:cubicBezTo>
                <a:cubicBezTo>
                  <a:pt x="1651586" y="3458557"/>
                  <a:pt x="1666954" y="3461011"/>
                  <a:pt x="1636212" y="3456107"/>
                </a:cubicBezTo>
                <a:cubicBezTo>
                  <a:pt x="1636212" y="3456107"/>
                  <a:pt x="1636212" y="3456107"/>
                  <a:pt x="1620840" y="3453661"/>
                </a:cubicBezTo>
                <a:cubicBezTo>
                  <a:pt x="1666954" y="3461011"/>
                  <a:pt x="1657044" y="3399387"/>
                  <a:pt x="1703152" y="3406736"/>
                </a:cubicBezTo>
                <a:cubicBezTo>
                  <a:pt x="1687786" y="3404287"/>
                  <a:pt x="1693244" y="3345116"/>
                  <a:pt x="1693244" y="3345116"/>
                </a:cubicBezTo>
                <a:cubicBezTo>
                  <a:pt x="1693244" y="3345116"/>
                  <a:pt x="1708614" y="3347566"/>
                  <a:pt x="1723982" y="3350011"/>
                </a:cubicBezTo>
                <a:cubicBezTo>
                  <a:pt x="1723982" y="3350011"/>
                  <a:pt x="1739354" y="3352461"/>
                  <a:pt x="1739354" y="3352461"/>
                </a:cubicBezTo>
                <a:cubicBezTo>
                  <a:pt x="1754722" y="3354915"/>
                  <a:pt x="1754722" y="3354915"/>
                  <a:pt x="1770092" y="3357366"/>
                </a:cubicBezTo>
                <a:cubicBezTo>
                  <a:pt x="1770092" y="3357366"/>
                  <a:pt x="1785464" y="3359811"/>
                  <a:pt x="1785464" y="3359811"/>
                </a:cubicBezTo>
                <a:cubicBezTo>
                  <a:pt x="1764636" y="3416538"/>
                  <a:pt x="1749264" y="3414083"/>
                  <a:pt x="1733894" y="3411635"/>
                </a:cubicBezTo>
                <a:cubicBezTo>
                  <a:pt x="1764636" y="3416538"/>
                  <a:pt x="1795372" y="3421434"/>
                  <a:pt x="1810744" y="3423883"/>
                </a:cubicBezTo>
                <a:cubicBezTo>
                  <a:pt x="1841480" y="3428787"/>
                  <a:pt x="1810744" y="3423883"/>
                  <a:pt x="1841480" y="3428787"/>
                </a:cubicBezTo>
                <a:cubicBezTo>
                  <a:pt x="1841480" y="3428787"/>
                  <a:pt x="1841480" y="3428787"/>
                  <a:pt x="1856852" y="3431237"/>
                </a:cubicBezTo>
                <a:cubicBezTo>
                  <a:pt x="1841480" y="3428787"/>
                  <a:pt x="1872224" y="3433684"/>
                  <a:pt x="1872224" y="3433684"/>
                </a:cubicBezTo>
                <a:cubicBezTo>
                  <a:pt x="1887596" y="3436135"/>
                  <a:pt x="1918330" y="3441033"/>
                  <a:pt x="1918330" y="3441033"/>
                </a:cubicBezTo>
                <a:cubicBezTo>
                  <a:pt x="1941390" y="3444712"/>
                  <a:pt x="1938912" y="3429301"/>
                  <a:pt x="1936434" y="3413893"/>
                </a:cubicBezTo>
                <a:lnTo>
                  <a:pt x="1942872" y="3404244"/>
                </a:lnTo>
                <a:lnTo>
                  <a:pt x="1954534" y="3386765"/>
                </a:lnTo>
                <a:cubicBezTo>
                  <a:pt x="1969906" y="3389213"/>
                  <a:pt x="1969906" y="3389213"/>
                  <a:pt x="1969906" y="3389213"/>
                </a:cubicBezTo>
                <a:lnTo>
                  <a:pt x="1974164" y="3389892"/>
                </a:lnTo>
                <a:lnTo>
                  <a:pt x="1977866" y="3349778"/>
                </a:lnTo>
                <a:lnTo>
                  <a:pt x="1964898" y="3347715"/>
                </a:lnTo>
                <a:lnTo>
                  <a:pt x="1962494" y="3347329"/>
                </a:lnTo>
                <a:cubicBezTo>
                  <a:pt x="1960574" y="3347022"/>
                  <a:pt x="1958652" y="3346717"/>
                  <a:pt x="1960092" y="3346949"/>
                </a:cubicBezTo>
                <a:lnTo>
                  <a:pt x="1947126" y="3344877"/>
                </a:lnTo>
                <a:lnTo>
                  <a:pt x="1947178" y="3344875"/>
                </a:lnTo>
                <a:lnTo>
                  <a:pt x="1924894" y="3332883"/>
                </a:lnTo>
                <a:cubicBezTo>
                  <a:pt x="1917634" y="3327035"/>
                  <a:pt x="1910462" y="3320262"/>
                  <a:pt x="1903120" y="3315340"/>
                </a:cubicBezTo>
                <a:lnTo>
                  <a:pt x="1889754" y="3311562"/>
                </a:lnTo>
                <a:lnTo>
                  <a:pt x="1910466" y="3310301"/>
                </a:lnTo>
                <a:lnTo>
                  <a:pt x="1910632" y="3310118"/>
                </a:lnTo>
                <a:lnTo>
                  <a:pt x="1910912" y="3309886"/>
                </a:lnTo>
                <a:lnTo>
                  <a:pt x="1927238" y="3291876"/>
                </a:lnTo>
                <a:lnTo>
                  <a:pt x="1927268" y="3291766"/>
                </a:lnTo>
                <a:lnTo>
                  <a:pt x="1927370" y="3291655"/>
                </a:lnTo>
                <a:lnTo>
                  <a:pt x="1928742" y="3286710"/>
                </a:lnTo>
                <a:lnTo>
                  <a:pt x="1928724" y="3286524"/>
                </a:lnTo>
                <a:lnTo>
                  <a:pt x="1928776" y="3286332"/>
                </a:lnTo>
                <a:lnTo>
                  <a:pt x="1927094" y="3268777"/>
                </a:lnTo>
                <a:lnTo>
                  <a:pt x="1926972" y="3268231"/>
                </a:lnTo>
                <a:lnTo>
                  <a:pt x="1926932" y="3267809"/>
                </a:lnTo>
                <a:lnTo>
                  <a:pt x="1919410" y="3261078"/>
                </a:lnTo>
                <a:lnTo>
                  <a:pt x="1919342" y="3261067"/>
                </a:lnTo>
                <a:cubicBezTo>
                  <a:pt x="1922224" y="3261526"/>
                  <a:pt x="1924914" y="3264066"/>
                  <a:pt x="1926876" y="3267809"/>
                </a:cubicBezTo>
                <a:lnTo>
                  <a:pt x="1926972" y="3268231"/>
                </a:lnTo>
                <a:lnTo>
                  <a:pt x="1928724" y="3286524"/>
                </a:lnTo>
                <a:lnTo>
                  <a:pt x="1927268" y="3291766"/>
                </a:lnTo>
                <a:lnTo>
                  <a:pt x="1910632" y="3310118"/>
                </a:lnTo>
                <a:lnTo>
                  <a:pt x="1910410" y="3310301"/>
                </a:lnTo>
                <a:lnTo>
                  <a:pt x="1889744" y="3311559"/>
                </a:lnTo>
                <a:lnTo>
                  <a:pt x="1889754" y="3311562"/>
                </a:lnTo>
                <a:lnTo>
                  <a:pt x="1889708" y="3311565"/>
                </a:lnTo>
                <a:lnTo>
                  <a:pt x="1903062" y="3315340"/>
                </a:lnTo>
                <a:cubicBezTo>
                  <a:pt x="1917750" y="3325183"/>
                  <a:pt x="1931754" y="3342432"/>
                  <a:pt x="1947126" y="3344877"/>
                </a:cubicBezTo>
                <a:cubicBezTo>
                  <a:pt x="1901016" y="3337528"/>
                  <a:pt x="1962494" y="3347331"/>
                  <a:pt x="1926296" y="3401602"/>
                </a:cubicBezTo>
                <a:cubicBezTo>
                  <a:pt x="1901016" y="3337528"/>
                  <a:pt x="1839534" y="3327731"/>
                  <a:pt x="1803334" y="3382002"/>
                </a:cubicBezTo>
                <a:lnTo>
                  <a:pt x="1788116" y="3360237"/>
                </a:lnTo>
                <a:lnTo>
                  <a:pt x="1762004" y="3322877"/>
                </a:lnTo>
                <a:cubicBezTo>
                  <a:pt x="1743472" y="3312417"/>
                  <a:pt x="1716574" y="3308131"/>
                  <a:pt x="1670462" y="3300779"/>
                </a:cubicBezTo>
                <a:lnTo>
                  <a:pt x="1597456" y="3289144"/>
                </a:lnTo>
                <a:lnTo>
                  <a:pt x="1593610" y="3288531"/>
                </a:lnTo>
                <a:lnTo>
                  <a:pt x="1578242" y="3286079"/>
                </a:lnTo>
                <a:cubicBezTo>
                  <a:pt x="1578242" y="3286079"/>
                  <a:pt x="1578242" y="3286079"/>
                  <a:pt x="1572780" y="3345254"/>
                </a:cubicBezTo>
                <a:cubicBezTo>
                  <a:pt x="1572780" y="3345254"/>
                  <a:pt x="1572780" y="3345254"/>
                  <a:pt x="1557412" y="3342800"/>
                </a:cubicBezTo>
                <a:cubicBezTo>
                  <a:pt x="1562870" y="3283631"/>
                  <a:pt x="1562870" y="3283631"/>
                  <a:pt x="1547500" y="3281180"/>
                </a:cubicBezTo>
                <a:cubicBezTo>
                  <a:pt x="1547500" y="3281180"/>
                  <a:pt x="1547500" y="3281180"/>
                  <a:pt x="1532132" y="3278732"/>
                </a:cubicBezTo>
                <a:cubicBezTo>
                  <a:pt x="1470652" y="3268929"/>
                  <a:pt x="1506852" y="3214655"/>
                  <a:pt x="1445366" y="3204855"/>
                </a:cubicBezTo>
                <a:cubicBezTo>
                  <a:pt x="1445366" y="3204855"/>
                  <a:pt x="1460740" y="3207309"/>
                  <a:pt x="1460740" y="3207309"/>
                </a:cubicBezTo>
                <a:cubicBezTo>
                  <a:pt x="1435458" y="3143235"/>
                  <a:pt x="1343238" y="3128535"/>
                  <a:pt x="1373978" y="3133432"/>
                </a:cubicBezTo>
                <a:cubicBezTo>
                  <a:pt x="1420088" y="3140787"/>
                  <a:pt x="1435458" y="3143235"/>
                  <a:pt x="1450828" y="3145685"/>
                </a:cubicBezTo>
                <a:cubicBezTo>
                  <a:pt x="1466202" y="3148134"/>
                  <a:pt x="1475248" y="3134569"/>
                  <a:pt x="1486222" y="3121298"/>
                </a:cubicBezTo>
                <a:lnTo>
                  <a:pt x="1503508" y="3112996"/>
                </a:lnTo>
                <a:lnTo>
                  <a:pt x="1495248" y="3103398"/>
                </a:lnTo>
                <a:cubicBezTo>
                  <a:pt x="1490848" y="3087689"/>
                  <a:pt x="1492212" y="3072894"/>
                  <a:pt x="1499896" y="3074119"/>
                </a:cubicBezTo>
                <a:lnTo>
                  <a:pt x="1484528" y="3071667"/>
                </a:lnTo>
                <a:cubicBezTo>
                  <a:pt x="1469158" y="3069219"/>
                  <a:pt x="1582208" y="3027195"/>
                  <a:pt x="1576748" y="3086369"/>
                </a:cubicBezTo>
                <a:cubicBezTo>
                  <a:pt x="1584430" y="3087591"/>
                  <a:pt x="1589640" y="3073411"/>
                  <a:pt x="1594848" y="3059231"/>
                </a:cubicBezTo>
                <a:lnTo>
                  <a:pt x="1607640" y="3040053"/>
                </a:lnTo>
                <a:lnTo>
                  <a:pt x="1601118" y="3030207"/>
                </a:lnTo>
                <a:lnTo>
                  <a:pt x="1593204" y="3018266"/>
                </a:lnTo>
                <a:lnTo>
                  <a:pt x="1558120" y="2999491"/>
                </a:lnTo>
                <a:lnTo>
                  <a:pt x="1536098" y="3019845"/>
                </a:lnTo>
                <a:lnTo>
                  <a:pt x="1520726" y="3017396"/>
                </a:lnTo>
                <a:lnTo>
                  <a:pt x="1542470" y="2991109"/>
                </a:lnTo>
                <a:lnTo>
                  <a:pt x="1513316" y="2975513"/>
                </a:lnTo>
                <a:cubicBezTo>
                  <a:pt x="1497948" y="2973063"/>
                  <a:pt x="1497948" y="2973063"/>
                  <a:pt x="1482580" y="2970615"/>
                </a:cubicBezTo>
                <a:cubicBezTo>
                  <a:pt x="1482580" y="2970615"/>
                  <a:pt x="1482580" y="2970615"/>
                  <a:pt x="1467208" y="2968163"/>
                </a:cubicBezTo>
                <a:lnTo>
                  <a:pt x="1448994" y="2965258"/>
                </a:lnTo>
                <a:lnTo>
                  <a:pt x="1448400" y="2998359"/>
                </a:lnTo>
                <a:cubicBezTo>
                  <a:pt x="1443874" y="3005143"/>
                  <a:pt x="1436192" y="3003921"/>
                  <a:pt x="1428505" y="3002697"/>
                </a:cubicBezTo>
                <a:lnTo>
                  <a:pt x="1443874" y="3005143"/>
                </a:lnTo>
                <a:cubicBezTo>
                  <a:pt x="1451562" y="3006371"/>
                  <a:pt x="1451562" y="3006371"/>
                  <a:pt x="1447720" y="3005757"/>
                </a:cubicBezTo>
                <a:lnTo>
                  <a:pt x="1455402" y="3006982"/>
                </a:lnTo>
                <a:lnTo>
                  <a:pt x="1468854" y="3009127"/>
                </a:lnTo>
                <a:lnTo>
                  <a:pt x="1474618" y="3010047"/>
                </a:lnTo>
                <a:cubicBezTo>
                  <a:pt x="1482300" y="3011275"/>
                  <a:pt x="1482300" y="3011275"/>
                  <a:pt x="1479660" y="3010850"/>
                </a:cubicBezTo>
                <a:lnTo>
                  <a:pt x="1489986" y="3012497"/>
                </a:lnTo>
                <a:cubicBezTo>
                  <a:pt x="1474618" y="3010047"/>
                  <a:pt x="1459248" y="3007596"/>
                  <a:pt x="1453788" y="3066771"/>
                </a:cubicBezTo>
                <a:lnTo>
                  <a:pt x="1438416" y="3064319"/>
                </a:lnTo>
                <a:cubicBezTo>
                  <a:pt x="1392306" y="3056970"/>
                  <a:pt x="1382398" y="2995345"/>
                  <a:pt x="1367024" y="2992895"/>
                </a:cubicBezTo>
                <a:cubicBezTo>
                  <a:pt x="1367024" y="2992895"/>
                  <a:pt x="1367024" y="2992895"/>
                  <a:pt x="1351654" y="2990447"/>
                </a:cubicBezTo>
                <a:cubicBezTo>
                  <a:pt x="1351654" y="2990447"/>
                  <a:pt x="1361566" y="3052068"/>
                  <a:pt x="1346196" y="3049618"/>
                </a:cubicBezTo>
                <a:cubicBezTo>
                  <a:pt x="1346196" y="3049618"/>
                  <a:pt x="1346196" y="3049618"/>
                  <a:pt x="1330826" y="3047169"/>
                </a:cubicBezTo>
                <a:cubicBezTo>
                  <a:pt x="1315454" y="3044719"/>
                  <a:pt x="1315454" y="3044719"/>
                  <a:pt x="1315454" y="3044719"/>
                </a:cubicBezTo>
                <a:cubicBezTo>
                  <a:pt x="1315454" y="3044719"/>
                  <a:pt x="1320914" y="2985544"/>
                  <a:pt x="1305544" y="2983097"/>
                </a:cubicBezTo>
                <a:cubicBezTo>
                  <a:pt x="1305544" y="2983097"/>
                  <a:pt x="1305544" y="2983097"/>
                  <a:pt x="1320914" y="2985544"/>
                </a:cubicBezTo>
                <a:cubicBezTo>
                  <a:pt x="1326376" y="2926374"/>
                  <a:pt x="1341746" y="2928824"/>
                  <a:pt x="1372482" y="2933723"/>
                </a:cubicBezTo>
                <a:lnTo>
                  <a:pt x="1382698" y="2935351"/>
                </a:lnTo>
                <a:lnTo>
                  <a:pt x="1380448" y="2894291"/>
                </a:lnTo>
                <a:cubicBezTo>
                  <a:pt x="1426556" y="2901639"/>
                  <a:pt x="1441926" y="2904091"/>
                  <a:pt x="1441926" y="2904091"/>
                </a:cubicBezTo>
                <a:cubicBezTo>
                  <a:pt x="1457296" y="2906541"/>
                  <a:pt x="1457296" y="2906541"/>
                  <a:pt x="1472664" y="2908988"/>
                </a:cubicBezTo>
                <a:cubicBezTo>
                  <a:pt x="1534148" y="2918791"/>
                  <a:pt x="1585718" y="2866967"/>
                  <a:pt x="1631826" y="2874313"/>
                </a:cubicBezTo>
                <a:cubicBezTo>
                  <a:pt x="1662568" y="2879219"/>
                  <a:pt x="1662568" y="2879219"/>
                  <a:pt x="1708678" y="2886565"/>
                </a:cubicBezTo>
                <a:lnTo>
                  <a:pt x="1754788" y="2893912"/>
                </a:lnTo>
                <a:cubicBezTo>
                  <a:pt x="1714138" y="2827393"/>
                  <a:pt x="1714138" y="2827393"/>
                  <a:pt x="1652657" y="2817591"/>
                </a:cubicBezTo>
                <a:cubicBezTo>
                  <a:pt x="1668030" y="2820042"/>
                  <a:pt x="1698768" y="2824941"/>
                  <a:pt x="1688860" y="2763317"/>
                </a:cubicBezTo>
                <a:cubicBezTo>
                  <a:pt x="1581262" y="2746169"/>
                  <a:pt x="1596636" y="2748619"/>
                  <a:pt x="1632834" y="2694347"/>
                </a:cubicBezTo>
                <a:cubicBezTo>
                  <a:pt x="1673486" y="2760869"/>
                  <a:pt x="1663578" y="2699246"/>
                  <a:pt x="1663578" y="2699246"/>
                </a:cubicBezTo>
                <a:cubicBezTo>
                  <a:pt x="1709686" y="2706599"/>
                  <a:pt x="1709686" y="2706599"/>
                  <a:pt x="1755796" y="2713947"/>
                </a:cubicBezTo>
                <a:cubicBezTo>
                  <a:pt x="1786536" y="2718845"/>
                  <a:pt x="1771168" y="2716395"/>
                  <a:pt x="1786536" y="2718845"/>
                </a:cubicBezTo>
                <a:cubicBezTo>
                  <a:pt x="1878758" y="2733547"/>
                  <a:pt x="1822738" y="2664576"/>
                  <a:pt x="1776628" y="2657225"/>
                </a:cubicBezTo>
                <a:cubicBezTo>
                  <a:pt x="1791996" y="2659673"/>
                  <a:pt x="1791996" y="2659673"/>
                  <a:pt x="1791996" y="2659673"/>
                </a:cubicBezTo>
                <a:cubicBezTo>
                  <a:pt x="1822738" y="2664576"/>
                  <a:pt x="1838106" y="2667023"/>
                  <a:pt x="1853476" y="2669472"/>
                </a:cubicBezTo>
                <a:cubicBezTo>
                  <a:pt x="1868848" y="2671922"/>
                  <a:pt x="1874304" y="2612751"/>
                  <a:pt x="1858934" y="2610299"/>
                </a:cubicBezTo>
                <a:lnTo>
                  <a:pt x="1843564" y="2607849"/>
                </a:lnTo>
                <a:cubicBezTo>
                  <a:pt x="1879764" y="2553577"/>
                  <a:pt x="1833656" y="2546222"/>
                  <a:pt x="1879764" y="2553577"/>
                </a:cubicBezTo>
                <a:cubicBezTo>
                  <a:pt x="1864394" y="2551126"/>
                  <a:pt x="1849024" y="2548672"/>
                  <a:pt x="1833656" y="2546222"/>
                </a:cubicBezTo>
                <a:cubicBezTo>
                  <a:pt x="1818284" y="2543775"/>
                  <a:pt x="1787544" y="2538873"/>
                  <a:pt x="1823744" y="2484601"/>
                </a:cubicBezTo>
                <a:cubicBezTo>
                  <a:pt x="1839114" y="2487052"/>
                  <a:pt x="1839114" y="2487052"/>
                  <a:pt x="1839114" y="2487052"/>
                </a:cubicBezTo>
                <a:cubicBezTo>
                  <a:pt x="1854486" y="2489501"/>
                  <a:pt x="1854486" y="2489501"/>
                  <a:pt x="1869856" y="2491951"/>
                </a:cubicBezTo>
                <a:cubicBezTo>
                  <a:pt x="1885226" y="2494403"/>
                  <a:pt x="1885226" y="2494403"/>
                  <a:pt x="1915966" y="2499302"/>
                </a:cubicBezTo>
                <a:cubicBezTo>
                  <a:pt x="1885226" y="2494403"/>
                  <a:pt x="1956616" y="2565824"/>
                  <a:pt x="2002730" y="2573174"/>
                </a:cubicBezTo>
                <a:cubicBezTo>
                  <a:pt x="2033464" y="2578074"/>
                  <a:pt x="2064204" y="2582975"/>
                  <a:pt x="2079576" y="2585423"/>
                </a:cubicBezTo>
                <a:cubicBezTo>
                  <a:pt x="2079576" y="2585423"/>
                  <a:pt x="2094950" y="2587874"/>
                  <a:pt x="2112240" y="2590631"/>
                </a:cubicBezTo>
                <a:lnTo>
                  <a:pt x="2137212" y="2594609"/>
                </a:lnTo>
                <a:cubicBezTo>
                  <a:pt x="2135292" y="2594306"/>
                  <a:pt x="2137216" y="2594609"/>
                  <a:pt x="2141060" y="2595223"/>
                </a:cubicBezTo>
                <a:lnTo>
                  <a:pt x="2156428" y="2597673"/>
                </a:lnTo>
                <a:lnTo>
                  <a:pt x="2171800" y="2600125"/>
                </a:lnTo>
                <a:cubicBezTo>
                  <a:pt x="2202536" y="2605021"/>
                  <a:pt x="2294758" y="2619723"/>
                  <a:pt x="2325502" y="2624619"/>
                </a:cubicBezTo>
                <a:cubicBezTo>
                  <a:pt x="2361702" y="2570348"/>
                  <a:pt x="2438552" y="2582598"/>
                  <a:pt x="2469292" y="2587500"/>
                </a:cubicBezTo>
                <a:cubicBezTo>
                  <a:pt x="2505490" y="2533225"/>
                  <a:pt x="2526320" y="2476503"/>
                  <a:pt x="2444010" y="2523428"/>
                </a:cubicBezTo>
                <a:cubicBezTo>
                  <a:pt x="2449468" y="2464255"/>
                  <a:pt x="2403360" y="2456904"/>
                  <a:pt x="2341878" y="2447103"/>
                </a:cubicBezTo>
                <a:cubicBezTo>
                  <a:pt x="2341878" y="2447103"/>
                  <a:pt x="2336418" y="2506277"/>
                  <a:pt x="2321050" y="2503827"/>
                </a:cubicBezTo>
                <a:cubicBezTo>
                  <a:pt x="2336418" y="2506277"/>
                  <a:pt x="2351790" y="2508731"/>
                  <a:pt x="2382530" y="2513629"/>
                </a:cubicBezTo>
                <a:cubicBezTo>
                  <a:pt x="2367162" y="2511178"/>
                  <a:pt x="2336418" y="2506277"/>
                  <a:pt x="2377072" y="2572798"/>
                </a:cubicBezTo>
                <a:cubicBezTo>
                  <a:pt x="2346330" y="2567901"/>
                  <a:pt x="2330962" y="2565452"/>
                  <a:pt x="2300218" y="2560551"/>
                </a:cubicBezTo>
                <a:cubicBezTo>
                  <a:pt x="2259570" y="2494029"/>
                  <a:pt x="2182718" y="2481779"/>
                  <a:pt x="2151976" y="2476880"/>
                </a:cubicBezTo>
                <a:cubicBezTo>
                  <a:pt x="2151976" y="2476880"/>
                  <a:pt x="2182718" y="2481779"/>
                  <a:pt x="2182718" y="2481779"/>
                </a:cubicBezTo>
                <a:cubicBezTo>
                  <a:pt x="2151976" y="2476880"/>
                  <a:pt x="2157436" y="2417705"/>
                  <a:pt x="2157436" y="2417705"/>
                </a:cubicBezTo>
                <a:cubicBezTo>
                  <a:pt x="2142072" y="2415255"/>
                  <a:pt x="2126696" y="2412810"/>
                  <a:pt x="2126696" y="2412810"/>
                </a:cubicBezTo>
                <a:cubicBezTo>
                  <a:pt x="2111326" y="2410356"/>
                  <a:pt x="2101416" y="2348730"/>
                  <a:pt x="2070672" y="2343829"/>
                </a:cubicBezTo>
                <a:cubicBezTo>
                  <a:pt x="2065214" y="2403007"/>
                  <a:pt x="2049846" y="2400557"/>
                  <a:pt x="2034474" y="2398105"/>
                </a:cubicBezTo>
                <a:cubicBezTo>
                  <a:pt x="2019106" y="2395655"/>
                  <a:pt x="1972994" y="2388305"/>
                  <a:pt x="1942254" y="2383405"/>
                </a:cubicBezTo>
                <a:cubicBezTo>
                  <a:pt x="1926886" y="2380957"/>
                  <a:pt x="1926886" y="2380957"/>
                  <a:pt x="1926886" y="2380957"/>
                </a:cubicBezTo>
                <a:cubicBezTo>
                  <a:pt x="1896142" y="2376055"/>
                  <a:pt x="1880772" y="2373608"/>
                  <a:pt x="1834664" y="2366255"/>
                </a:cubicBezTo>
                <a:cubicBezTo>
                  <a:pt x="1834664" y="2366255"/>
                  <a:pt x="1829204" y="2425429"/>
                  <a:pt x="1829204" y="2425429"/>
                </a:cubicBezTo>
                <a:cubicBezTo>
                  <a:pt x="1813834" y="2422978"/>
                  <a:pt x="1813834" y="2422978"/>
                  <a:pt x="1813834" y="2422978"/>
                </a:cubicBezTo>
                <a:lnTo>
                  <a:pt x="1798464" y="2420528"/>
                </a:lnTo>
                <a:cubicBezTo>
                  <a:pt x="1798464" y="2420528"/>
                  <a:pt x="1803922" y="2361357"/>
                  <a:pt x="1803922" y="2361357"/>
                </a:cubicBezTo>
                <a:cubicBezTo>
                  <a:pt x="1788552" y="2358905"/>
                  <a:pt x="1773180" y="2356456"/>
                  <a:pt x="1742440" y="2351557"/>
                </a:cubicBezTo>
                <a:cubicBezTo>
                  <a:pt x="1752352" y="2413178"/>
                  <a:pt x="1767724" y="2415629"/>
                  <a:pt x="1767724" y="2415629"/>
                </a:cubicBezTo>
                <a:cubicBezTo>
                  <a:pt x="1752352" y="2413178"/>
                  <a:pt x="1752352" y="2413178"/>
                  <a:pt x="1736984" y="2410727"/>
                </a:cubicBezTo>
                <a:cubicBezTo>
                  <a:pt x="1614022" y="2391129"/>
                  <a:pt x="1727072" y="2349107"/>
                  <a:pt x="1650218" y="2336855"/>
                </a:cubicBezTo>
                <a:cubicBezTo>
                  <a:pt x="1650218" y="2336855"/>
                  <a:pt x="1634850" y="2334407"/>
                  <a:pt x="1619482" y="2331956"/>
                </a:cubicBezTo>
                <a:cubicBezTo>
                  <a:pt x="1619482" y="2331956"/>
                  <a:pt x="1588738" y="2327057"/>
                  <a:pt x="1573372" y="2324607"/>
                </a:cubicBezTo>
                <a:cubicBezTo>
                  <a:pt x="1542632" y="2319705"/>
                  <a:pt x="1594200" y="2267879"/>
                  <a:pt x="1548090" y="2260530"/>
                </a:cubicBezTo>
                <a:cubicBezTo>
                  <a:pt x="1527258" y="2317257"/>
                  <a:pt x="1527258" y="2317257"/>
                  <a:pt x="1558004" y="2322157"/>
                </a:cubicBezTo>
                <a:cubicBezTo>
                  <a:pt x="1527258" y="2317257"/>
                  <a:pt x="1537174" y="2378881"/>
                  <a:pt x="1521798" y="2376430"/>
                </a:cubicBezTo>
                <a:cubicBezTo>
                  <a:pt x="1521798" y="2376430"/>
                  <a:pt x="1506428" y="2373977"/>
                  <a:pt x="1506428" y="2373977"/>
                </a:cubicBezTo>
                <a:cubicBezTo>
                  <a:pt x="1491062" y="2371532"/>
                  <a:pt x="1491062" y="2371532"/>
                  <a:pt x="1491062" y="2371532"/>
                </a:cubicBezTo>
                <a:cubicBezTo>
                  <a:pt x="1483376" y="2370303"/>
                  <a:pt x="1479532" y="2369692"/>
                  <a:pt x="1473768" y="2368772"/>
                </a:cubicBezTo>
                <a:lnTo>
                  <a:pt x="1448310" y="2364716"/>
                </a:lnTo>
                <a:lnTo>
                  <a:pt x="1444948" y="2364179"/>
                </a:lnTo>
                <a:lnTo>
                  <a:pt x="1425738" y="2361116"/>
                </a:lnTo>
                <a:lnTo>
                  <a:pt x="1398838" y="2356831"/>
                </a:lnTo>
                <a:lnTo>
                  <a:pt x="1383470" y="2354378"/>
                </a:lnTo>
                <a:lnTo>
                  <a:pt x="1368100" y="2351931"/>
                </a:lnTo>
                <a:cubicBezTo>
                  <a:pt x="1368100" y="2351931"/>
                  <a:pt x="1368100" y="2351931"/>
                  <a:pt x="1362642" y="2411105"/>
                </a:cubicBezTo>
                <a:cubicBezTo>
                  <a:pt x="1362642" y="2411105"/>
                  <a:pt x="1362642" y="2411105"/>
                  <a:pt x="1347270" y="2408652"/>
                </a:cubicBezTo>
                <a:cubicBezTo>
                  <a:pt x="1347270" y="2408652"/>
                  <a:pt x="1347270" y="2408652"/>
                  <a:pt x="1352730" y="2349482"/>
                </a:cubicBezTo>
                <a:cubicBezTo>
                  <a:pt x="1321986" y="2344578"/>
                  <a:pt x="1337358" y="2347031"/>
                  <a:pt x="1321986" y="2344578"/>
                </a:cubicBezTo>
                <a:lnTo>
                  <a:pt x="1306618" y="2342128"/>
                </a:lnTo>
                <a:lnTo>
                  <a:pt x="1291246" y="2339679"/>
                </a:lnTo>
                <a:cubicBezTo>
                  <a:pt x="1291246" y="2339679"/>
                  <a:pt x="1291246" y="2339679"/>
                  <a:pt x="1275878" y="2337229"/>
                </a:cubicBezTo>
                <a:lnTo>
                  <a:pt x="1260508" y="2334781"/>
                </a:lnTo>
                <a:cubicBezTo>
                  <a:pt x="1245140" y="2332333"/>
                  <a:pt x="1245140" y="2332333"/>
                  <a:pt x="1245140" y="2332333"/>
                </a:cubicBezTo>
                <a:cubicBezTo>
                  <a:pt x="1245140" y="2332333"/>
                  <a:pt x="1229768" y="2329880"/>
                  <a:pt x="1229768" y="2329880"/>
                </a:cubicBezTo>
                <a:lnTo>
                  <a:pt x="1214398" y="2327431"/>
                </a:lnTo>
                <a:cubicBezTo>
                  <a:pt x="1199030" y="2324979"/>
                  <a:pt x="1183656" y="2322527"/>
                  <a:pt x="1158376" y="2258460"/>
                </a:cubicBezTo>
                <a:cubicBezTo>
                  <a:pt x="1204488" y="2265809"/>
                  <a:pt x="1209948" y="2206632"/>
                  <a:pt x="1133096" y="2194383"/>
                </a:cubicBezTo>
                <a:cubicBezTo>
                  <a:pt x="1133096" y="2194383"/>
                  <a:pt x="1117726" y="2191934"/>
                  <a:pt x="1117726" y="2191934"/>
                </a:cubicBezTo>
                <a:lnTo>
                  <a:pt x="1102352" y="2189480"/>
                </a:lnTo>
                <a:lnTo>
                  <a:pt x="1092748" y="2187950"/>
                </a:lnTo>
                <a:lnTo>
                  <a:pt x="1086988" y="2187030"/>
                </a:lnTo>
                <a:cubicBezTo>
                  <a:pt x="1123184" y="2132759"/>
                  <a:pt x="1133096" y="2194383"/>
                  <a:pt x="1179208" y="2201732"/>
                </a:cubicBezTo>
                <a:cubicBezTo>
                  <a:pt x="1184664" y="2142559"/>
                  <a:pt x="1153924" y="2137660"/>
                  <a:pt x="1138554" y="2135210"/>
                </a:cubicBezTo>
                <a:lnTo>
                  <a:pt x="1149220" y="2136911"/>
                </a:lnTo>
                <a:lnTo>
                  <a:pt x="1149844" y="2137011"/>
                </a:lnTo>
                <a:lnTo>
                  <a:pt x="1149492" y="2136954"/>
                </a:lnTo>
                <a:lnTo>
                  <a:pt x="1153924" y="2137660"/>
                </a:lnTo>
                <a:lnTo>
                  <a:pt x="1169296" y="2140107"/>
                </a:lnTo>
                <a:cubicBezTo>
                  <a:pt x="1169296" y="2140107"/>
                  <a:pt x="1169296" y="2140107"/>
                  <a:pt x="1200036" y="2145009"/>
                </a:cubicBezTo>
                <a:lnTo>
                  <a:pt x="1200058" y="2145002"/>
                </a:lnTo>
                <a:lnTo>
                  <a:pt x="1173210" y="2140721"/>
                </a:lnTo>
                <a:cubicBezTo>
                  <a:pt x="1169368" y="2140108"/>
                  <a:pt x="1169368" y="2140108"/>
                  <a:pt x="1169368" y="2140108"/>
                </a:cubicBezTo>
                <a:lnTo>
                  <a:pt x="1153996" y="2137661"/>
                </a:lnTo>
                <a:lnTo>
                  <a:pt x="1149812" y="2136994"/>
                </a:lnTo>
                <a:lnTo>
                  <a:pt x="1149914" y="2137011"/>
                </a:lnTo>
                <a:lnTo>
                  <a:pt x="1149634" y="2136966"/>
                </a:lnTo>
                <a:lnTo>
                  <a:pt x="1149564" y="2136955"/>
                </a:lnTo>
                <a:lnTo>
                  <a:pt x="1148232" y="2136742"/>
                </a:lnTo>
                <a:lnTo>
                  <a:pt x="1149292" y="2136912"/>
                </a:lnTo>
                <a:lnTo>
                  <a:pt x="1138628" y="2135211"/>
                </a:lnTo>
                <a:cubicBezTo>
                  <a:pt x="1144392" y="2136129"/>
                  <a:pt x="1148726" y="2134709"/>
                  <a:pt x="1152168" y="2131827"/>
                </a:cubicBezTo>
                <a:lnTo>
                  <a:pt x="1154112" y="2128939"/>
                </a:lnTo>
                <a:lnTo>
                  <a:pt x="1138522" y="2135211"/>
                </a:lnTo>
                <a:cubicBezTo>
                  <a:pt x="1143982" y="2076038"/>
                  <a:pt x="1113236" y="2071137"/>
                  <a:pt x="1113236" y="2071137"/>
                </a:cubicBezTo>
                <a:cubicBezTo>
                  <a:pt x="1128610" y="2073587"/>
                  <a:pt x="1128610" y="2073587"/>
                  <a:pt x="1143982" y="2076038"/>
                </a:cubicBezTo>
                <a:lnTo>
                  <a:pt x="1190092" y="2083387"/>
                </a:lnTo>
                <a:cubicBezTo>
                  <a:pt x="1174720" y="2080938"/>
                  <a:pt x="1169513" y="2095118"/>
                  <a:pt x="1164306" y="2109298"/>
                </a:cubicBezTo>
                <a:lnTo>
                  <a:pt x="1157146" y="2124430"/>
                </a:lnTo>
                <a:lnTo>
                  <a:pt x="1160348" y="2119674"/>
                </a:lnTo>
                <a:cubicBezTo>
                  <a:pt x="1164730" y="2109818"/>
                  <a:pt x="1167682" y="2097624"/>
                  <a:pt x="1173494" y="2090106"/>
                </a:cubicBezTo>
                <a:lnTo>
                  <a:pt x="1190134" y="2083412"/>
                </a:lnTo>
                <a:lnTo>
                  <a:pt x="1190126" y="2083386"/>
                </a:lnTo>
                <a:lnTo>
                  <a:pt x="1190178" y="2083395"/>
                </a:lnTo>
                <a:lnTo>
                  <a:pt x="1190196" y="2083387"/>
                </a:lnTo>
                <a:lnTo>
                  <a:pt x="1190200" y="2083398"/>
                </a:lnTo>
                <a:lnTo>
                  <a:pt x="1220866" y="2088287"/>
                </a:lnTo>
                <a:cubicBezTo>
                  <a:pt x="1236236" y="2090735"/>
                  <a:pt x="1255450" y="2093797"/>
                  <a:pt x="1272738" y="2096554"/>
                </a:cubicBezTo>
                <a:lnTo>
                  <a:pt x="1309242" y="2102374"/>
                </a:lnTo>
                <a:lnTo>
                  <a:pt x="1313086" y="2102985"/>
                </a:lnTo>
                <a:lnTo>
                  <a:pt x="1328454" y="2105436"/>
                </a:lnTo>
                <a:cubicBezTo>
                  <a:pt x="1359198" y="2110337"/>
                  <a:pt x="1313086" y="2102985"/>
                  <a:pt x="1333916" y="2046263"/>
                </a:cubicBezTo>
                <a:cubicBezTo>
                  <a:pt x="1303174" y="2041365"/>
                  <a:pt x="1303174" y="2041365"/>
                  <a:pt x="1287806" y="2038913"/>
                </a:cubicBezTo>
                <a:cubicBezTo>
                  <a:pt x="1318542" y="2043815"/>
                  <a:pt x="1293264" y="1979742"/>
                  <a:pt x="1277894" y="1977291"/>
                </a:cubicBezTo>
                <a:cubicBezTo>
                  <a:pt x="1283354" y="1918115"/>
                  <a:pt x="1252614" y="1913216"/>
                  <a:pt x="1237248" y="1910766"/>
                </a:cubicBezTo>
                <a:lnTo>
                  <a:pt x="1267984" y="1915666"/>
                </a:lnTo>
                <a:cubicBezTo>
                  <a:pt x="1267984" y="1915666"/>
                  <a:pt x="1283354" y="1918115"/>
                  <a:pt x="1283354" y="1918115"/>
                </a:cubicBezTo>
                <a:cubicBezTo>
                  <a:pt x="1288814" y="1858943"/>
                  <a:pt x="1288814" y="1858943"/>
                  <a:pt x="1288814" y="1858943"/>
                </a:cubicBezTo>
                <a:cubicBezTo>
                  <a:pt x="1288814" y="1858943"/>
                  <a:pt x="1304186" y="1861395"/>
                  <a:pt x="1304186" y="1861395"/>
                </a:cubicBezTo>
                <a:cubicBezTo>
                  <a:pt x="1227332" y="1849142"/>
                  <a:pt x="1288814" y="1858943"/>
                  <a:pt x="1217422" y="1787519"/>
                </a:cubicBezTo>
                <a:cubicBezTo>
                  <a:pt x="1278902" y="1797319"/>
                  <a:pt x="1232794" y="1789971"/>
                  <a:pt x="1294274" y="1799769"/>
                </a:cubicBezTo>
                <a:lnTo>
                  <a:pt x="1371122" y="1812020"/>
                </a:lnTo>
                <a:cubicBezTo>
                  <a:pt x="1371122" y="1812020"/>
                  <a:pt x="1376584" y="1752847"/>
                  <a:pt x="1361214" y="1750394"/>
                </a:cubicBezTo>
                <a:cubicBezTo>
                  <a:pt x="1368898" y="1751622"/>
                  <a:pt x="1376584" y="1752847"/>
                  <a:pt x="1407324" y="1757748"/>
                </a:cubicBezTo>
                <a:cubicBezTo>
                  <a:pt x="1407324" y="1757748"/>
                  <a:pt x="1407324" y="1757748"/>
                  <a:pt x="1401866" y="1816918"/>
                </a:cubicBezTo>
                <a:cubicBezTo>
                  <a:pt x="1401866" y="1816918"/>
                  <a:pt x="1417232" y="1819371"/>
                  <a:pt x="1417232" y="1819371"/>
                </a:cubicBezTo>
                <a:cubicBezTo>
                  <a:pt x="1432604" y="1821826"/>
                  <a:pt x="1447972" y="1824270"/>
                  <a:pt x="1447972" y="1824270"/>
                </a:cubicBezTo>
                <a:cubicBezTo>
                  <a:pt x="1540196" y="1838972"/>
                  <a:pt x="1617044" y="1851219"/>
                  <a:pt x="1622506" y="1792047"/>
                </a:cubicBezTo>
                <a:cubicBezTo>
                  <a:pt x="1622506" y="1792047"/>
                  <a:pt x="1622506" y="1792047"/>
                  <a:pt x="1637876" y="1794496"/>
                </a:cubicBezTo>
                <a:cubicBezTo>
                  <a:pt x="1683986" y="1801846"/>
                  <a:pt x="1653246" y="1796947"/>
                  <a:pt x="1658706" y="1737773"/>
                </a:cubicBezTo>
                <a:cubicBezTo>
                  <a:pt x="1643336" y="1735326"/>
                  <a:pt x="1633424" y="1673697"/>
                  <a:pt x="1664164" y="1678602"/>
                </a:cubicBezTo>
                <a:cubicBezTo>
                  <a:pt x="1648794" y="1676149"/>
                  <a:pt x="1710272" y="1685947"/>
                  <a:pt x="1710272" y="1685947"/>
                </a:cubicBezTo>
                <a:cubicBezTo>
                  <a:pt x="1694906" y="1683496"/>
                  <a:pt x="1741014" y="1690848"/>
                  <a:pt x="1756386" y="1693297"/>
                </a:cubicBezTo>
                <a:cubicBezTo>
                  <a:pt x="1787124" y="1698199"/>
                  <a:pt x="1802496" y="1700648"/>
                  <a:pt x="1817864" y="1703095"/>
                </a:cubicBezTo>
                <a:cubicBezTo>
                  <a:pt x="1802496" y="1700648"/>
                  <a:pt x="1802496" y="1700648"/>
                  <a:pt x="1838696" y="1646378"/>
                </a:cubicBezTo>
                <a:lnTo>
                  <a:pt x="1807954" y="1641472"/>
                </a:lnTo>
                <a:cubicBezTo>
                  <a:pt x="1807954" y="1641472"/>
                  <a:pt x="1807954" y="1641472"/>
                  <a:pt x="1792586" y="1639023"/>
                </a:cubicBezTo>
                <a:lnTo>
                  <a:pt x="1761844" y="1634127"/>
                </a:lnTo>
                <a:lnTo>
                  <a:pt x="1709970" y="1625855"/>
                </a:lnTo>
                <a:cubicBezTo>
                  <a:pt x="1688834" y="1622485"/>
                  <a:pt x="1669624" y="1619426"/>
                  <a:pt x="1638882" y="1614527"/>
                </a:cubicBezTo>
                <a:cubicBezTo>
                  <a:pt x="1654254" y="1616977"/>
                  <a:pt x="1571944" y="1663898"/>
                  <a:pt x="1587314" y="1666347"/>
                </a:cubicBezTo>
                <a:cubicBezTo>
                  <a:pt x="1525834" y="1656550"/>
                  <a:pt x="1531296" y="1597376"/>
                  <a:pt x="1485180" y="1590028"/>
                </a:cubicBezTo>
                <a:cubicBezTo>
                  <a:pt x="1490640" y="1530853"/>
                  <a:pt x="1490640" y="1530853"/>
                  <a:pt x="1521384" y="1535753"/>
                </a:cubicBezTo>
                <a:cubicBezTo>
                  <a:pt x="1567490" y="1543103"/>
                  <a:pt x="1552122" y="1540653"/>
                  <a:pt x="1613602" y="1550451"/>
                </a:cubicBezTo>
                <a:cubicBezTo>
                  <a:pt x="1613602" y="1550451"/>
                  <a:pt x="1628976" y="1552903"/>
                  <a:pt x="1628976" y="1552903"/>
                </a:cubicBezTo>
                <a:cubicBezTo>
                  <a:pt x="1659712" y="1557802"/>
                  <a:pt x="1705822" y="1565154"/>
                  <a:pt x="1721190" y="1567602"/>
                </a:cubicBezTo>
                <a:cubicBezTo>
                  <a:pt x="1721190" y="1567602"/>
                  <a:pt x="1721190" y="1567602"/>
                  <a:pt x="1751932" y="1572501"/>
                </a:cubicBezTo>
                <a:cubicBezTo>
                  <a:pt x="1782672" y="1577405"/>
                  <a:pt x="1782672" y="1577405"/>
                  <a:pt x="1813414" y="1582302"/>
                </a:cubicBezTo>
                <a:cubicBezTo>
                  <a:pt x="1828784" y="1584754"/>
                  <a:pt x="1834242" y="1525578"/>
                  <a:pt x="1803504" y="1520682"/>
                </a:cubicBezTo>
                <a:cubicBezTo>
                  <a:pt x="1834242" y="1525578"/>
                  <a:pt x="1880352" y="1532931"/>
                  <a:pt x="1885812" y="1473755"/>
                </a:cubicBezTo>
                <a:lnTo>
                  <a:pt x="1947294" y="1483556"/>
                </a:lnTo>
                <a:cubicBezTo>
                  <a:pt x="1947294" y="1483556"/>
                  <a:pt x="1947294" y="1483556"/>
                  <a:pt x="1952754" y="1424381"/>
                </a:cubicBezTo>
                <a:cubicBezTo>
                  <a:pt x="1983492" y="1429281"/>
                  <a:pt x="1998862" y="1431730"/>
                  <a:pt x="2035060" y="1377459"/>
                </a:cubicBezTo>
                <a:cubicBezTo>
                  <a:pt x="2081176" y="1384807"/>
                  <a:pt x="2111917" y="1389709"/>
                  <a:pt x="2142656" y="1394609"/>
                </a:cubicBezTo>
                <a:cubicBezTo>
                  <a:pt x="2121824" y="1451333"/>
                  <a:pt x="2121824" y="1451333"/>
                  <a:pt x="2106456" y="1448880"/>
                </a:cubicBezTo>
                <a:cubicBezTo>
                  <a:pt x="2014234" y="1434180"/>
                  <a:pt x="2014234" y="1434180"/>
                  <a:pt x="1983492" y="1429281"/>
                </a:cubicBezTo>
                <a:cubicBezTo>
                  <a:pt x="1983492" y="1429281"/>
                  <a:pt x="1978034" y="1488452"/>
                  <a:pt x="1978034" y="1488452"/>
                </a:cubicBezTo>
                <a:cubicBezTo>
                  <a:pt x="1978034" y="1488452"/>
                  <a:pt x="1978034" y="1488452"/>
                  <a:pt x="1993404" y="1490903"/>
                </a:cubicBezTo>
                <a:lnTo>
                  <a:pt x="2024146" y="1495807"/>
                </a:lnTo>
                <a:cubicBezTo>
                  <a:pt x="2054882" y="1500702"/>
                  <a:pt x="2034056" y="1557430"/>
                  <a:pt x="2049426" y="1559879"/>
                </a:cubicBezTo>
                <a:cubicBezTo>
                  <a:pt x="2080168" y="1564780"/>
                  <a:pt x="2085624" y="1505604"/>
                  <a:pt x="2100995" y="1508053"/>
                </a:cubicBezTo>
                <a:cubicBezTo>
                  <a:pt x="2139421" y="1514178"/>
                  <a:pt x="2162480" y="1517853"/>
                  <a:pt x="2185530" y="1521528"/>
                </a:cubicBezTo>
                <a:lnTo>
                  <a:pt x="2254696" y="1532552"/>
                </a:lnTo>
                <a:cubicBezTo>
                  <a:pt x="2254696" y="1532552"/>
                  <a:pt x="2270068" y="1535002"/>
                  <a:pt x="2270068" y="1535002"/>
                </a:cubicBezTo>
                <a:lnTo>
                  <a:pt x="2300806" y="1539901"/>
                </a:lnTo>
                <a:cubicBezTo>
                  <a:pt x="2300806" y="1539901"/>
                  <a:pt x="2300806" y="1539901"/>
                  <a:pt x="2331546" y="1544802"/>
                </a:cubicBezTo>
                <a:cubicBezTo>
                  <a:pt x="2362290" y="1549701"/>
                  <a:pt x="2393026" y="1554601"/>
                  <a:pt x="2439136" y="1561951"/>
                </a:cubicBezTo>
                <a:lnTo>
                  <a:pt x="2485248" y="1569300"/>
                </a:lnTo>
                <a:cubicBezTo>
                  <a:pt x="2485248" y="1569300"/>
                  <a:pt x="2429226" y="1500330"/>
                  <a:pt x="2444600" y="1502781"/>
                </a:cubicBezTo>
                <a:cubicBezTo>
                  <a:pt x="2459972" y="1505229"/>
                  <a:pt x="2552190" y="1519930"/>
                  <a:pt x="2644410" y="1534629"/>
                </a:cubicBezTo>
                <a:cubicBezTo>
                  <a:pt x="2675150" y="1539529"/>
                  <a:pt x="2705894" y="1544428"/>
                  <a:pt x="2721264" y="1546879"/>
                </a:cubicBezTo>
                <a:cubicBezTo>
                  <a:pt x="2736632" y="1549329"/>
                  <a:pt x="2736632" y="1549329"/>
                  <a:pt x="2751998" y="1551777"/>
                </a:cubicBezTo>
                <a:cubicBezTo>
                  <a:pt x="2767372" y="1554227"/>
                  <a:pt x="2798111" y="1559131"/>
                  <a:pt x="2828850" y="1564027"/>
                </a:cubicBezTo>
                <a:cubicBezTo>
                  <a:pt x="2844223" y="1566480"/>
                  <a:pt x="2890329" y="1573828"/>
                  <a:pt x="2915614" y="1637900"/>
                </a:cubicBezTo>
                <a:cubicBezTo>
                  <a:pt x="2982553" y="1588530"/>
                  <a:pt x="3013294" y="1593426"/>
                  <a:pt x="3059404" y="1600778"/>
                </a:cubicBezTo>
                <a:cubicBezTo>
                  <a:pt x="3074772" y="1603227"/>
                  <a:pt x="3120883" y="1610577"/>
                  <a:pt x="3126342" y="1551405"/>
                </a:cubicBezTo>
                <a:cubicBezTo>
                  <a:pt x="3157082" y="1556306"/>
                  <a:pt x="3151624" y="1615480"/>
                  <a:pt x="3213106" y="1625279"/>
                </a:cubicBezTo>
                <a:cubicBezTo>
                  <a:pt x="3218564" y="1566105"/>
                  <a:pt x="3249306" y="1571004"/>
                  <a:pt x="3249306" y="1571004"/>
                </a:cubicBezTo>
                <a:cubicBezTo>
                  <a:pt x="3356898" y="1588154"/>
                  <a:pt x="3197730" y="1622825"/>
                  <a:pt x="3336068" y="1644879"/>
                </a:cubicBezTo>
                <a:cubicBezTo>
                  <a:pt x="3336068" y="1644879"/>
                  <a:pt x="3382180" y="1652227"/>
                  <a:pt x="3366808" y="1649776"/>
                </a:cubicBezTo>
                <a:cubicBezTo>
                  <a:pt x="3397548" y="1654678"/>
                  <a:pt x="3397548" y="1654678"/>
                  <a:pt x="3428286" y="1659576"/>
                </a:cubicBezTo>
                <a:cubicBezTo>
                  <a:pt x="3489768" y="1669375"/>
                  <a:pt x="3443658" y="1662026"/>
                  <a:pt x="3515050" y="1733450"/>
                </a:cubicBezTo>
                <a:cubicBezTo>
                  <a:pt x="3566620" y="1681626"/>
                  <a:pt x="3581990" y="1684076"/>
                  <a:pt x="3628098" y="1691425"/>
                </a:cubicBezTo>
                <a:cubicBezTo>
                  <a:pt x="3628098" y="1691425"/>
                  <a:pt x="3643469" y="1693876"/>
                  <a:pt x="3658842" y="1696326"/>
                </a:cubicBezTo>
                <a:cubicBezTo>
                  <a:pt x="3674208" y="1698774"/>
                  <a:pt x="3674208" y="1698774"/>
                  <a:pt x="3704954" y="1703672"/>
                </a:cubicBezTo>
                <a:cubicBezTo>
                  <a:pt x="3766430" y="1713475"/>
                  <a:pt x="3858657" y="1728175"/>
                  <a:pt x="3920135" y="1737976"/>
                </a:cubicBezTo>
                <a:cubicBezTo>
                  <a:pt x="3935506" y="1740426"/>
                  <a:pt x="3950876" y="1742875"/>
                  <a:pt x="3950876" y="1742875"/>
                </a:cubicBezTo>
                <a:cubicBezTo>
                  <a:pt x="3950876" y="1742875"/>
                  <a:pt x="3966248" y="1745324"/>
                  <a:pt x="3996988" y="1750226"/>
                </a:cubicBezTo>
                <a:cubicBezTo>
                  <a:pt x="4012358" y="1752676"/>
                  <a:pt x="4012358" y="1752676"/>
                  <a:pt x="4012358" y="1752676"/>
                </a:cubicBezTo>
                <a:cubicBezTo>
                  <a:pt x="4012358" y="1752676"/>
                  <a:pt x="4027732" y="1755126"/>
                  <a:pt x="4027732" y="1755126"/>
                </a:cubicBezTo>
                <a:cubicBezTo>
                  <a:pt x="4058465" y="1760026"/>
                  <a:pt x="4089210" y="1764926"/>
                  <a:pt x="4150692" y="1774725"/>
                </a:cubicBezTo>
                <a:cubicBezTo>
                  <a:pt x="4150692" y="1774725"/>
                  <a:pt x="4166068" y="1777174"/>
                  <a:pt x="4166068" y="1777174"/>
                </a:cubicBezTo>
                <a:cubicBezTo>
                  <a:pt x="4243022" y="1789425"/>
                  <a:pt x="4263850" y="1732702"/>
                  <a:pt x="4294586" y="1737601"/>
                </a:cubicBezTo>
                <a:cubicBezTo>
                  <a:pt x="4248484" y="1730253"/>
                  <a:pt x="4233110" y="1727802"/>
                  <a:pt x="4202374" y="1722902"/>
                </a:cubicBezTo>
                <a:cubicBezTo>
                  <a:pt x="4171526" y="1718002"/>
                  <a:pt x="4171526" y="1718002"/>
                  <a:pt x="4125410" y="1710652"/>
                </a:cubicBezTo>
                <a:cubicBezTo>
                  <a:pt x="4125410" y="1710652"/>
                  <a:pt x="4140777" y="1713101"/>
                  <a:pt x="4100126" y="1646579"/>
                </a:cubicBezTo>
                <a:cubicBezTo>
                  <a:pt x="4115502" y="1649029"/>
                  <a:pt x="4176977" y="1658827"/>
                  <a:pt x="4161611" y="1656380"/>
                </a:cubicBezTo>
                <a:cubicBezTo>
                  <a:pt x="4192354" y="1661278"/>
                  <a:pt x="4192354" y="1661278"/>
                  <a:pt x="4223200" y="1666182"/>
                </a:cubicBezTo>
                <a:cubicBezTo>
                  <a:pt x="4238574" y="1668628"/>
                  <a:pt x="4238574" y="1668628"/>
                  <a:pt x="4238574" y="1668628"/>
                </a:cubicBezTo>
                <a:cubicBezTo>
                  <a:pt x="4238574" y="1668628"/>
                  <a:pt x="4253938" y="1671077"/>
                  <a:pt x="4253938" y="1671077"/>
                </a:cubicBezTo>
                <a:cubicBezTo>
                  <a:pt x="4238574" y="1668628"/>
                  <a:pt x="4300046" y="1678428"/>
                  <a:pt x="4300046" y="1678428"/>
                </a:cubicBezTo>
                <a:cubicBezTo>
                  <a:pt x="4315422" y="1680878"/>
                  <a:pt x="4315422" y="1680878"/>
                  <a:pt x="4330786" y="1683329"/>
                </a:cubicBezTo>
                <a:cubicBezTo>
                  <a:pt x="4376890" y="1690678"/>
                  <a:pt x="4376890" y="1690678"/>
                  <a:pt x="4438372" y="1700478"/>
                </a:cubicBezTo>
                <a:cubicBezTo>
                  <a:pt x="4530600" y="1715179"/>
                  <a:pt x="4505320" y="1651107"/>
                  <a:pt x="4582164" y="1663356"/>
                </a:cubicBezTo>
                <a:cubicBezTo>
                  <a:pt x="4551434" y="1658457"/>
                  <a:pt x="4566800" y="1660907"/>
                  <a:pt x="4536058" y="1656003"/>
                </a:cubicBezTo>
                <a:cubicBezTo>
                  <a:pt x="4551434" y="1658457"/>
                  <a:pt x="4505320" y="1651107"/>
                  <a:pt x="4474578" y="1646204"/>
                </a:cubicBezTo>
                <a:cubicBezTo>
                  <a:pt x="4495406" y="1589481"/>
                  <a:pt x="4480038" y="1587031"/>
                  <a:pt x="4480038" y="1587031"/>
                </a:cubicBezTo>
                <a:cubicBezTo>
                  <a:pt x="4556892" y="1599280"/>
                  <a:pt x="4572258" y="1601730"/>
                  <a:pt x="4602996" y="1606630"/>
                </a:cubicBezTo>
                <a:cubicBezTo>
                  <a:pt x="4602996" y="1606630"/>
                  <a:pt x="4622206" y="1609692"/>
                  <a:pt x="4645262" y="1613366"/>
                </a:cubicBezTo>
                <a:lnTo>
                  <a:pt x="4664472" y="1616432"/>
                </a:lnTo>
                <a:cubicBezTo>
                  <a:pt x="4669924" y="1557257"/>
                  <a:pt x="4669924" y="1557257"/>
                  <a:pt x="4716042" y="1564607"/>
                </a:cubicBezTo>
                <a:cubicBezTo>
                  <a:pt x="4731408" y="1567057"/>
                  <a:pt x="4762148" y="1571961"/>
                  <a:pt x="4777518" y="1574407"/>
                </a:cubicBezTo>
                <a:cubicBezTo>
                  <a:pt x="4787428" y="1636031"/>
                  <a:pt x="4787428" y="1636031"/>
                  <a:pt x="4848906" y="1645831"/>
                </a:cubicBezTo>
                <a:cubicBezTo>
                  <a:pt x="4812712" y="1700104"/>
                  <a:pt x="4874192" y="1709905"/>
                  <a:pt x="4920298" y="1717256"/>
                </a:cubicBezTo>
                <a:cubicBezTo>
                  <a:pt x="4920298" y="1717256"/>
                  <a:pt x="4951042" y="1722155"/>
                  <a:pt x="4966410" y="1724604"/>
                </a:cubicBezTo>
                <a:cubicBezTo>
                  <a:pt x="4966410" y="1724604"/>
                  <a:pt x="4981782" y="1727055"/>
                  <a:pt x="5012520" y="1731953"/>
                </a:cubicBezTo>
                <a:cubicBezTo>
                  <a:pt x="5048720" y="1677675"/>
                  <a:pt x="5048720" y="1677675"/>
                  <a:pt x="5033354" y="1675230"/>
                </a:cubicBezTo>
                <a:cubicBezTo>
                  <a:pt x="5033354" y="1675230"/>
                  <a:pt x="5017978" y="1672778"/>
                  <a:pt x="5017978" y="1672778"/>
                </a:cubicBezTo>
                <a:cubicBezTo>
                  <a:pt x="4987240" y="1667876"/>
                  <a:pt x="4977334" y="1606258"/>
                  <a:pt x="4931222" y="1598906"/>
                </a:cubicBezTo>
                <a:cubicBezTo>
                  <a:pt x="4931222" y="1598906"/>
                  <a:pt x="5023438" y="1613608"/>
                  <a:pt x="5008082" y="1611157"/>
                </a:cubicBezTo>
                <a:cubicBezTo>
                  <a:pt x="5100294" y="1625855"/>
                  <a:pt x="5136494" y="1571579"/>
                  <a:pt x="5182610" y="1578935"/>
                </a:cubicBezTo>
                <a:cubicBezTo>
                  <a:pt x="5228718" y="1586284"/>
                  <a:pt x="5244086" y="1588733"/>
                  <a:pt x="5269366" y="1652805"/>
                </a:cubicBezTo>
                <a:cubicBezTo>
                  <a:pt x="5284736" y="1655255"/>
                  <a:pt x="5284736" y="1655255"/>
                  <a:pt x="5300106" y="1657704"/>
                </a:cubicBezTo>
                <a:cubicBezTo>
                  <a:pt x="5305564" y="1598534"/>
                  <a:pt x="5290198" y="1596084"/>
                  <a:pt x="5290198" y="1596084"/>
                </a:cubicBezTo>
                <a:cubicBezTo>
                  <a:pt x="5290198" y="1596084"/>
                  <a:pt x="5305564" y="1598534"/>
                  <a:pt x="5305564" y="1598534"/>
                </a:cubicBezTo>
                <a:cubicBezTo>
                  <a:pt x="5320930" y="1600980"/>
                  <a:pt x="5320930" y="1600980"/>
                  <a:pt x="5320930" y="1600980"/>
                </a:cubicBezTo>
                <a:cubicBezTo>
                  <a:pt x="5320930" y="1600980"/>
                  <a:pt x="5320930" y="1600980"/>
                  <a:pt x="5330846" y="1662603"/>
                </a:cubicBezTo>
                <a:cubicBezTo>
                  <a:pt x="5330846" y="1662603"/>
                  <a:pt x="5392324" y="1672403"/>
                  <a:pt x="5397786" y="1613230"/>
                </a:cubicBezTo>
                <a:cubicBezTo>
                  <a:pt x="5443896" y="1620582"/>
                  <a:pt x="5428522" y="1618131"/>
                  <a:pt x="5474634" y="1625484"/>
                </a:cubicBezTo>
                <a:cubicBezTo>
                  <a:pt x="5489998" y="1627933"/>
                  <a:pt x="5505374" y="1630382"/>
                  <a:pt x="5536114" y="1635284"/>
                </a:cubicBezTo>
                <a:cubicBezTo>
                  <a:pt x="5536114" y="1635284"/>
                  <a:pt x="5551486" y="1637733"/>
                  <a:pt x="5551486" y="1637733"/>
                </a:cubicBezTo>
                <a:cubicBezTo>
                  <a:pt x="5566856" y="1640180"/>
                  <a:pt x="5566856" y="1640180"/>
                  <a:pt x="5566856" y="1640180"/>
                </a:cubicBezTo>
                <a:lnTo>
                  <a:pt x="5582222" y="1642632"/>
                </a:lnTo>
                <a:lnTo>
                  <a:pt x="5576114" y="1632277"/>
                </a:lnTo>
                <a:cubicBezTo>
                  <a:pt x="5574040" y="1615061"/>
                  <a:pt x="5579992" y="1582235"/>
                  <a:pt x="5556940" y="1578560"/>
                </a:cubicBezTo>
                <a:lnTo>
                  <a:pt x="5587682" y="1583460"/>
                </a:lnTo>
                <a:cubicBezTo>
                  <a:pt x="5603050" y="1585910"/>
                  <a:pt x="5603050" y="1585910"/>
                  <a:pt x="5618414" y="1588360"/>
                </a:cubicBezTo>
                <a:cubicBezTo>
                  <a:pt x="5633784" y="1590809"/>
                  <a:pt x="5618414" y="1588360"/>
                  <a:pt x="5664532" y="1595707"/>
                </a:cubicBezTo>
                <a:cubicBezTo>
                  <a:pt x="5679904" y="1598160"/>
                  <a:pt x="5679904" y="1598160"/>
                  <a:pt x="5741374" y="1607958"/>
                </a:cubicBezTo>
                <a:cubicBezTo>
                  <a:pt x="5725998" y="1605509"/>
                  <a:pt x="5818220" y="1620210"/>
                  <a:pt x="5802850" y="1617759"/>
                </a:cubicBezTo>
                <a:cubicBezTo>
                  <a:pt x="5879706" y="1630011"/>
                  <a:pt x="5915898" y="1575737"/>
                  <a:pt x="5977382" y="1585538"/>
                </a:cubicBezTo>
                <a:lnTo>
                  <a:pt x="6008122" y="1590434"/>
                </a:lnTo>
                <a:cubicBezTo>
                  <a:pt x="5992754" y="1587987"/>
                  <a:pt x="6013582" y="1531262"/>
                  <a:pt x="5952098" y="1521458"/>
                </a:cubicBezTo>
                <a:cubicBezTo>
                  <a:pt x="5952098" y="1521458"/>
                  <a:pt x="6003668" y="1469638"/>
                  <a:pt x="5942192" y="1459838"/>
                </a:cubicBezTo>
                <a:cubicBezTo>
                  <a:pt x="5880710" y="1450038"/>
                  <a:pt x="5834602" y="1442690"/>
                  <a:pt x="5798398" y="1496963"/>
                </a:cubicBezTo>
                <a:cubicBezTo>
                  <a:pt x="5813770" y="1499411"/>
                  <a:pt x="5808306" y="1558585"/>
                  <a:pt x="5808306" y="1558585"/>
                </a:cubicBezTo>
                <a:cubicBezTo>
                  <a:pt x="5746830" y="1548787"/>
                  <a:pt x="5706184" y="1482260"/>
                  <a:pt x="5767662" y="1492059"/>
                </a:cubicBezTo>
                <a:cubicBezTo>
                  <a:pt x="5690818" y="1479812"/>
                  <a:pt x="5757754" y="1430440"/>
                  <a:pt x="5727008" y="1425538"/>
                </a:cubicBezTo>
                <a:cubicBezTo>
                  <a:pt x="5773116" y="1432889"/>
                  <a:pt x="5763210" y="1371266"/>
                  <a:pt x="5824686" y="1381066"/>
                </a:cubicBezTo>
                <a:lnTo>
                  <a:pt x="5978390" y="1405565"/>
                </a:lnTo>
                <a:cubicBezTo>
                  <a:pt x="5993762" y="1408018"/>
                  <a:pt x="5993762" y="1408018"/>
                  <a:pt x="5993762" y="1408018"/>
                </a:cubicBezTo>
                <a:cubicBezTo>
                  <a:pt x="6009130" y="1410465"/>
                  <a:pt x="6049778" y="1476987"/>
                  <a:pt x="5988300" y="1467187"/>
                </a:cubicBezTo>
                <a:cubicBezTo>
                  <a:pt x="6003668" y="1469637"/>
                  <a:pt x="6007510" y="1470251"/>
                  <a:pt x="6013276" y="1471169"/>
                </a:cubicBezTo>
                <a:lnTo>
                  <a:pt x="6049778" y="1476987"/>
                </a:lnTo>
                <a:lnTo>
                  <a:pt x="6059282" y="1469122"/>
                </a:lnTo>
                <a:cubicBezTo>
                  <a:pt x="6057934" y="1452020"/>
                  <a:pt x="6032186" y="1414142"/>
                  <a:pt x="6055246" y="1417816"/>
                </a:cubicBezTo>
                <a:cubicBezTo>
                  <a:pt x="6055246" y="1417816"/>
                  <a:pt x="6070608" y="1420265"/>
                  <a:pt x="6070608" y="1420265"/>
                </a:cubicBezTo>
                <a:cubicBezTo>
                  <a:pt x="6085982" y="1422714"/>
                  <a:pt x="6085982" y="1422714"/>
                  <a:pt x="6085982" y="1422714"/>
                </a:cubicBezTo>
                <a:cubicBezTo>
                  <a:pt x="6116720" y="1427617"/>
                  <a:pt x="6085982" y="1422714"/>
                  <a:pt x="6132090" y="1430063"/>
                </a:cubicBezTo>
                <a:cubicBezTo>
                  <a:pt x="6162828" y="1434964"/>
                  <a:pt x="6132090" y="1430063"/>
                  <a:pt x="6162828" y="1434964"/>
                </a:cubicBezTo>
                <a:cubicBezTo>
                  <a:pt x="6162828" y="1434964"/>
                  <a:pt x="6178214" y="1437417"/>
                  <a:pt x="6193572" y="1439865"/>
                </a:cubicBezTo>
                <a:cubicBezTo>
                  <a:pt x="6208938" y="1442313"/>
                  <a:pt x="6208938" y="1442313"/>
                  <a:pt x="6208938" y="1442313"/>
                </a:cubicBezTo>
                <a:cubicBezTo>
                  <a:pt x="6239714" y="1447221"/>
                  <a:pt x="6183662" y="1378241"/>
                  <a:pt x="6229790" y="1385594"/>
                </a:cubicBezTo>
                <a:cubicBezTo>
                  <a:pt x="6275906" y="1392943"/>
                  <a:pt x="6301168" y="1457016"/>
                  <a:pt x="6270438" y="1452114"/>
                </a:cubicBezTo>
                <a:cubicBezTo>
                  <a:pt x="6270438" y="1452114"/>
                  <a:pt x="6255074" y="1449665"/>
                  <a:pt x="6255074" y="1449665"/>
                </a:cubicBezTo>
                <a:cubicBezTo>
                  <a:pt x="6255074" y="1449665"/>
                  <a:pt x="6255074" y="1449665"/>
                  <a:pt x="6239714" y="1447221"/>
                </a:cubicBezTo>
                <a:cubicBezTo>
                  <a:pt x="6239714" y="1447221"/>
                  <a:pt x="6239714" y="1447221"/>
                  <a:pt x="6224318" y="1444766"/>
                </a:cubicBezTo>
                <a:cubicBezTo>
                  <a:pt x="6239714" y="1447221"/>
                  <a:pt x="6203486" y="1501488"/>
                  <a:pt x="6234248" y="1506388"/>
                </a:cubicBezTo>
                <a:cubicBezTo>
                  <a:pt x="6203486" y="1501488"/>
                  <a:pt x="6218852" y="1503939"/>
                  <a:pt x="6188118" y="1499038"/>
                </a:cubicBezTo>
                <a:cubicBezTo>
                  <a:pt x="6188118" y="1499038"/>
                  <a:pt x="6188118" y="1499038"/>
                  <a:pt x="6172750" y="1496588"/>
                </a:cubicBezTo>
                <a:lnTo>
                  <a:pt x="6049778" y="1476988"/>
                </a:lnTo>
                <a:lnTo>
                  <a:pt x="6026690" y="1508020"/>
                </a:lnTo>
                <a:cubicBezTo>
                  <a:pt x="6036634" y="1534936"/>
                  <a:pt x="6128862" y="1549635"/>
                  <a:pt x="6151918" y="1553313"/>
                </a:cubicBezTo>
                <a:cubicBezTo>
                  <a:pt x="6136538" y="1550861"/>
                  <a:pt x="6090440" y="1543511"/>
                  <a:pt x="6059694" y="1538610"/>
                </a:cubicBezTo>
                <a:cubicBezTo>
                  <a:pt x="6054234" y="1597788"/>
                  <a:pt x="6069600" y="1600234"/>
                  <a:pt x="6069600" y="1600234"/>
                </a:cubicBezTo>
                <a:lnTo>
                  <a:pt x="6084972" y="1602684"/>
                </a:lnTo>
                <a:cubicBezTo>
                  <a:pt x="6084972" y="1602684"/>
                  <a:pt x="6079516" y="1661860"/>
                  <a:pt x="6079516" y="1661860"/>
                </a:cubicBezTo>
                <a:cubicBezTo>
                  <a:pt x="6094898" y="1664308"/>
                  <a:pt x="6110256" y="1666760"/>
                  <a:pt x="6125632" y="1669209"/>
                </a:cubicBezTo>
                <a:cubicBezTo>
                  <a:pt x="6294718" y="1696158"/>
                  <a:pt x="6059694" y="1538610"/>
                  <a:pt x="6290264" y="1575358"/>
                </a:cubicBezTo>
                <a:cubicBezTo>
                  <a:pt x="6326438" y="1521090"/>
                  <a:pt x="6372558" y="1528439"/>
                  <a:pt x="6372558" y="1528439"/>
                </a:cubicBezTo>
                <a:cubicBezTo>
                  <a:pt x="6500978" y="1488861"/>
                  <a:pt x="6424132" y="1476613"/>
                  <a:pt x="6454876" y="1481514"/>
                </a:cubicBezTo>
                <a:cubicBezTo>
                  <a:pt x="6454876" y="1481514"/>
                  <a:pt x="6470248" y="1483965"/>
                  <a:pt x="6470248" y="1483965"/>
                </a:cubicBezTo>
                <a:cubicBezTo>
                  <a:pt x="6485612" y="1486414"/>
                  <a:pt x="6475702" y="1424791"/>
                  <a:pt x="6521808" y="1432142"/>
                </a:cubicBezTo>
                <a:cubicBezTo>
                  <a:pt x="6537172" y="1434591"/>
                  <a:pt x="6614020" y="1446840"/>
                  <a:pt x="6644768" y="1451740"/>
                </a:cubicBezTo>
                <a:cubicBezTo>
                  <a:pt x="6690890" y="1459090"/>
                  <a:pt x="6670056" y="1515815"/>
                  <a:pt x="6737016" y="1466440"/>
                </a:cubicBezTo>
                <a:cubicBezTo>
                  <a:pt x="6737016" y="1466440"/>
                  <a:pt x="6721644" y="1463990"/>
                  <a:pt x="6727098" y="1404816"/>
                </a:cubicBezTo>
                <a:cubicBezTo>
                  <a:pt x="6757852" y="1409718"/>
                  <a:pt x="6757852" y="1409718"/>
                  <a:pt x="6773210" y="1412166"/>
                </a:cubicBezTo>
                <a:cubicBezTo>
                  <a:pt x="6773210" y="1412166"/>
                  <a:pt x="6788582" y="1414617"/>
                  <a:pt x="6788582" y="1414617"/>
                </a:cubicBezTo>
                <a:lnTo>
                  <a:pt x="6803952" y="1417069"/>
                </a:lnTo>
                <a:cubicBezTo>
                  <a:pt x="6803952" y="1417069"/>
                  <a:pt x="6819320" y="1419518"/>
                  <a:pt x="6819320" y="1419518"/>
                </a:cubicBezTo>
                <a:lnTo>
                  <a:pt x="6834686" y="1421965"/>
                </a:lnTo>
                <a:cubicBezTo>
                  <a:pt x="6752388" y="1468892"/>
                  <a:pt x="6844602" y="1483593"/>
                  <a:pt x="6839142" y="1542765"/>
                </a:cubicBezTo>
                <a:cubicBezTo>
                  <a:pt x="6854508" y="1545215"/>
                  <a:pt x="6869882" y="1547663"/>
                  <a:pt x="6885258" y="1550111"/>
                </a:cubicBezTo>
                <a:cubicBezTo>
                  <a:pt x="6885258" y="1550111"/>
                  <a:pt x="6818306" y="1599486"/>
                  <a:pt x="6879792" y="1609287"/>
                </a:cubicBezTo>
                <a:lnTo>
                  <a:pt x="6929748" y="1617249"/>
                </a:lnTo>
                <a:cubicBezTo>
                  <a:pt x="6925904" y="1616635"/>
                  <a:pt x="6925904" y="1616635"/>
                  <a:pt x="6941269" y="1619084"/>
                </a:cubicBezTo>
                <a:cubicBezTo>
                  <a:pt x="6972012" y="1623985"/>
                  <a:pt x="6972012" y="1623985"/>
                  <a:pt x="7018122" y="1631333"/>
                </a:cubicBezTo>
                <a:cubicBezTo>
                  <a:pt x="7054318" y="1577061"/>
                  <a:pt x="7023582" y="1572165"/>
                  <a:pt x="7069700" y="1579513"/>
                </a:cubicBezTo>
                <a:cubicBezTo>
                  <a:pt x="7069700" y="1579513"/>
                  <a:pt x="7085056" y="1581964"/>
                  <a:pt x="7085056" y="1581964"/>
                </a:cubicBezTo>
                <a:cubicBezTo>
                  <a:pt x="7115800" y="1586862"/>
                  <a:pt x="7085056" y="1581964"/>
                  <a:pt x="7064234" y="1638683"/>
                </a:cubicBezTo>
                <a:cubicBezTo>
                  <a:pt x="7064234" y="1638683"/>
                  <a:pt x="7120248" y="1707657"/>
                  <a:pt x="7104884" y="1705207"/>
                </a:cubicBezTo>
                <a:cubicBezTo>
                  <a:pt x="7058774" y="1697859"/>
                  <a:pt x="7058774" y="1697859"/>
                  <a:pt x="7012666" y="1690508"/>
                </a:cubicBezTo>
                <a:cubicBezTo>
                  <a:pt x="6997299" y="1688058"/>
                  <a:pt x="6981922" y="1685606"/>
                  <a:pt x="6981922" y="1685606"/>
                </a:cubicBezTo>
                <a:cubicBezTo>
                  <a:pt x="6966554" y="1683157"/>
                  <a:pt x="6966554" y="1683157"/>
                  <a:pt x="6966554" y="1683157"/>
                </a:cubicBezTo>
                <a:lnTo>
                  <a:pt x="6951182" y="1680710"/>
                </a:lnTo>
                <a:lnTo>
                  <a:pt x="6941578" y="1679176"/>
                </a:lnTo>
                <a:lnTo>
                  <a:pt x="6922366" y="1676114"/>
                </a:lnTo>
                <a:cubicBezTo>
                  <a:pt x="6920444" y="1675808"/>
                  <a:pt x="6920444" y="1675808"/>
                  <a:pt x="6905068" y="1673356"/>
                </a:cubicBezTo>
                <a:cubicBezTo>
                  <a:pt x="6914988" y="1734985"/>
                  <a:pt x="6884250" y="1730082"/>
                  <a:pt x="7022574" y="1752134"/>
                </a:cubicBezTo>
                <a:cubicBezTo>
                  <a:pt x="7053316" y="1757031"/>
                  <a:pt x="7037943" y="1754584"/>
                  <a:pt x="7053316" y="1757031"/>
                </a:cubicBezTo>
                <a:cubicBezTo>
                  <a:pt x="7145526" y="1771733"/>
                  <a:pt x="7130150" y="1769282"/>
                  <a:pt x="7237772" y="1786431"/>
                </a:cubicBezTo>
                <a:cubicBezTo>
                  <a:pt x="7232300" y="1845606"/>
                  <a:pt x="7293776" y="1855406"/>
                  <a:pt x="7263030" y="1850506"/>
                </a:cubicBezTo>
                <a:cubicBezTo>
                  <a:pt x="7278402" y="1852958"/>
                  <a:pt x="7278402" y="1852958"/>
                  <a:pt x="7293776" y="1855406"/>
                </a:cubicBezTo>
                <a:cubicBezTo>
                  <a:pt x="7165352" y="1894979"/>
                  <a:pt x="7328962" y="1981101"/>
                  <a:pt x="7236754" y="1966399"/>
                </a:cubicBezTo>
                <a:cubicBezTo>
                  <a:pt x="7252140" y="1968850"/>
                  <a:pt x="7252140" y="1968850"/>
                  <a:pt x="7252140" y="1968850"/>
                </a:cubicBezTo>
                <a:cubicBezTo>
                  <a:pt x="7267486" y="1971300"/>
                  <a:pt x="7267486" y="1971300"/>
                  <a:pt x="7282856" y="1973750"/>
                </a:cubicBezTo>
                <a:cubicBezTo>
                  <a:pt x="7246668" y="2028022"/>
                  <a:pt x="7394892" y="2111696"/>
                  <a:pt x="7302674" y="2096999"/>
                </a:cubicBezTo>
                <a:cubicBezTo>
                  <a:pt x="7302674" y="2096999"/>
                  <a:pt x="7299602" y="2130282"/>
                  <a:pt x="7304556" y="2147958"/>
                </a:cubicBezTo>
                <a:lnTo>
                  <a:pt x="7312576" y="2158604"/>
                </a:lnTo>
                <a:lnTo>
                  <a:pt x="7312622" y="2158613"/>
                </a:lnTo>
                <a:lnTo>
                  <a:pt x="7338176" y="2153318"/>
                </a:lnTo>
                <a:cubicBezTo>
                  <a:pt x="7356280" y="2139317"/>
                  <a:pt x="7356474" y="2105574"/>
                  <a:pt x="7379523" y="2109247"/>
                </a:cubicBezTo>
                <a:cubicBezTo>
                  <a:pt x="7374060" y="2168422"/>
                  <a:pt x="7389434" y="2170874"/>
                  <a:pt x="7389434" y="2170874"/>
                </a:cubicBezTo>
                <a:cubicBezTo>
                  <a:pt x="7389434" y="2170874"/>
                  <a:pt x="7404798" y="2173321"/>
                  <a:pt x="7404798" y="2173321"/>
                </a:cubicBezTo>
                <a:lnTo>
                  <a:pt x="7435546" y="2178220"/>
                </a:lnTo>
                <a:cubicBezTo>
                  <a:pt x="7435546" y="2178220"/>
                  <a:pt x="7450910" y="2180670"/>
                  <a:pt x="7450910" y="2180670"/>
                </a:cubicBezTo>
                <a:lnTo>
                  <a:pt x="7466274" y="2183119"/>
                </a:lnTo>
                <a:cubicBezTo>
                  <a:pt x="7443220" y="2179447"/>
                  <a:pt x="7450910" y="2180670"/>
                  <a:pt x="7465038" y="2175419"/>
                </a:cubicBezTo>
                <a:lnTo>
                  <a:pt x="7486982" y="2148117"/>
                </a:lnTo>
                <a:lnTo>
                  <a:pt x="7486978" y="2148893"/>
                </a:lnTo>
                <a:lnTo>
                  <a:pt x="7487062" y="2148793"/>
                </a:lnTo>
                <a:lnTo>
                  <a:pt x="7487068" y="2148118"/>
                </a:lnTo>
                <a:lnTo>
                  <a:pt x="7501912" y="2129653"/>
                </a:lnTo>
                <a:lnTo>
                  <a:pt x="7502474" y="2128846"/>
                </a:lnTo>
                <a:lnTo>
                  <a:pt x="7502544" y="2128858"/>
                </a:lnTo>
                <a:lnTo>
                  <a:pt x="7548586" y="2136199"/>
                </a:lnTo>
                <a:lnTo>
                  <a:pt x="7563958" y="2138646"/>
                </a:lnTo>
                <a:lnTo>
                  <a:pt x="7573564" y="2140180"/>
                </a:lnTo>
                <a:lnTo>
                  <a:pt x="7686910" y="2158245"/>
                </a:lnTo>
                <a:cubicBezTo>
                  <a:pt x="7671546" y="2155797"/>
                  <a:pt x="7671546" y="2155797"/>
                  <a:pt x="7677009" y="2096622"/>
                </a:cubicBezTo>
                <a:cubicBezTo>
                  <a:pt x="7677009" y="2096622"/>
                  <a:pt x="7677009" y="2096622"/>
                  <a:pt x="7692378" y="2099072"/>
                </a:cubicBezTo>
                <a:cubicBezTo>
                  <a:pt x="7738490" y="2106419"/>
                  <a:pt x="7707750" y="2101521"/>
                  <a:pt x="7738490" y="2106419"/>
                </a:cubicBezTo>
                <a:cubicBezTo>
                  <a:pt x="7769238" y="2111322"/>
                  <a:pt x="7769238" y="2111322"/>
                  <a:pt x="7799984" y="2116221"/>
                </a:cubicBezTo>
                <a:cubicBezTo>
                  <a:pt x="7799984" y="2116221"/>
                  <a:pt x="7799984" y="2116221"/>
                  <a:pt x="7794520" y="2175397"/>
                </a:cubicBezTo>
                <a:cubicBezTo>
                  <a:pt x="7809892" y="2177845"/>
                  <a:pt x="7840648" y="2182747"/>
                  <a:pt x="7856020" y="2185197"/>
                </a:cubicBezTo>
                <a:cubicBezTo>
                  <a:pt x="7907605" y="2133370"/>
                  <a:pt x="7815354" y="2118672"/>
                  <a:pt x="7846110" y="2123571"/>
                </a:cubicBezTo>
                <a:lnTo>
                  <a:pt x="7922956" y="2135820"/>
                </a:lnTo>
                <a:cubicBezTo>
                  <a:pt x="7922956" y="2135820"/>
                  <a:pt x="7922956" y="2135820"/>
                  <a:pt x="7938320" y="2138271"/>
                </a:cubicBezTo>
                <a:cubicBezTo>
                  <a:pt x="7938320" y="2138271"/>
                  <a:pt x="7953674" y="2140720"/>
                  <a:pt x="7969036" y="2143170"/>
                </a:cubicBezTo>
                <a:cubicBezTo>
                  <a:pt x="8030476" y="2152970"/>
                  <a:pt x="7938320" y="2138271"/>
                  <a:pt x="7974489" y="2083997"/>
                </a:cubicBezTo>
                <a:cubicBezTo>
                  <a:pt x="7974489" y="2083997"/>
                  <a:pt x="7913058" y="2074197"/>
                  <a:pt x="7913058" y="2074197"/>
                </a:cubicBezTo>
                <a:cubicBezTo>
                  <a:pt x="7897694" y="2071747"/>
                  <a:pt x="7866950" y="2066848"/>
                  <a:pt x="7851567" y="2064398"/>
                </a:cubicBezTo>
                <a:cubicBezTo>
                  <a:pt x="7872410" y="2007675"/>
                  <a:pt x="7887792" y="2010124"/>
                  <a:pt x="7903148" y="2012574"/>
                </a:cubicBezTo>
                <a:cubicBezTo>
                  <a:pt x="7903148" y="2012574"/>
                  <a:pt x="7933864" y="2017474"/>
                  <a:pt x="7949226" y="2019923"/>
                </a:cubicBezTo>
                <a:cubicBezTo>
                  <a:pt x="7979950" y="2024827"/>
                  <a:pt x="7970036" y="1963200"/>
                  <a:pt x="7954688" y="1960753"/>
                </a:cubicBezTo>
                <a:cubicBezTo>
                  <a:pt x="7954688" y="1960753"/>
                  <a:pt x="7954688" y="1960753"/>
                  <a:pt x="7939318" y="1958303"/>
                </a:cubicBezTo>
                <a:cubicBezTo>
                  <a:pt x="7929412" y="1896680"/>
                  <a:pt x="7944784" y="1899130"/>
                  <a:pt x="7944784" y="1899130"/>
                </a:cubicBezTo>
                <a:cubicBezTo>
                  <a:pt x="7929412" y="1896680"/>
                  <a:pt x="7929412" y="1896680"/>
                  <a:pt x="7929412" y="1896680"/>
                </a:cubicBezTo>
                <a:cubicBezTo>
                  <a:pt x="7929412" y="1896680"/>
                  <a:pt x="7934880" y="1837503"/>
                  <a:pt x="7950242" y="1839953"/>
                </a:cubicBezTo>
                <a:cubicBezTo>
                  <a:pt x="7950242" y="1839953"/>
                  <a:pt x="7950242" y="1839953"/>
                  <a:pt x="7965594" y="1842405"/>
                </a:cubicBezTo>
                <a:cubicBezTo>
                  <a:pt x="7960140" y="1901580"/>
                  <a:pt x="7960140" y="1901580"/>
                  <a:pt x="7975500" y="1904029"/>
                </a:cubicBezTo>
                <a:cubicBezTo>
                  <a:pt x="7990856" y="1906476"/>
                  <a:pt x="7990856" y="1906476"/>
                  <a:pt x="7990856" y="1906476"/>
                </a:cubicBezTo>
                <a:cubicBezTo>
                  <a:pt x="7975500" y="1904029"/>
                  <a:pt x="8042412" y="1854655"/>
                  <a:pt x="8042412" y="1854655"/>
                </a:cubicBezTo>
                <a:cubicBezTo>
                  <a:pt x="8103904" y="1864455"/>
                  <a:pt x="8073152" y="1859551"/>
                  <a:pt x="8088540" y="1862005"/>
                </a:cubicBezTo>
                <a:cubicBezTo>
                  <a:pt x="8088540" y="1862005"/>
                  <a:pt x="8119278" y="1866902"/>
                  <a:pt x="8119278" y="1866902"/>
                </a:cubicBezTo>
                <a:lnTo>
                  <a:pt x="8180776" y="1876702"/>
                </a:lnTo>
                <a:cubicBezTo>
                  <a:pt x="8180776" y="1876702"/>
                  <a:pt x="8196150" y="1879152"/>
                  <a:pt x="8196150" y="1879152"/>
                </a:cubicBezTo>
                <a:cubicBezTo>
                  <a:pt x="8196150" y="1879152"/>
                  <a:pt x="8196150" y="1879152"/>
                  <a:pt x="8211514" y="1881604"/>
                </a:cubicBezTo>
                <a:cubicBezTo>
                  <a:pt x="8211514" y="1881604"/>
                  <a:pt x="8211514" y="1881604"/>
                  <a:pt x="8226887" y="1884054"/>
                </a:cubicBezTo>
                <a:cubicBezTo>
                  <a:pt x="8238424" y="1885893"/>
                  <a:pt x="8238228" y="1919638"/>
                  <a:pt x="8243898" y="1937427"/>
                </a:cubicBezTo>
                <a:lnTo>
                  <a:pt x="8252172" y="1948131"/>
                </a:lnTo>
                <a:lnTo>
                  <a:pt x="8250248" y="1947822"/>
                </a:lnTo>
                <a:cubicBezTo>
                  <a:pt x="8244490" y="1946905"/>
                  <a:pt x="8236802" y="1945678"/>
                  <a:pt x="8236802" y="1945678"/>
                </a:cubicBezTo>
                <a:lnTo>
                  <a:pt x="8206048" y="1940779"/>
                </a:lnTo>
                <a:cubicBezTo>
                  <a:pt x="8206048" y="1940779"/>
                  <a:pt x="8159944" y="1933428"/>
                  <a:pt x="8144570" y="1930976"/>
                </a:cubicBezTo>
                <a:cubicBezTo>
                  <a:pt x="8144570" y="1930976"/>
                  <a:pt x="8144570" y="1930976"/>
                  <a:pt x="8129192" y="1928529"/>
                </a:cubicBezTo>
                <a:cubicBezTo>
                  <a:pt x="8129192" y="1928529"/>
                  <a:pt x="8129192" y="1928529"/>
                  <a:pt x="8113820" y="1926079"/>
                </a:cubicBezTo>
                <a:cubicBezTo>
                  <a:pt x="8098444" y="1923627"/>
                  <a:pt x="8098444" y="1923627"/>
                  <a:pt x="8098444" y="1923627"/>
                </a:cubicBezTo>
                <a:cubicBezTo>
                  <a:pt x="8098444" y="1923627"/>
                  <a:pt x="8098444" y="1923627"/>
                  <a:pt x="8083078" y="1921179"/>
                </a:cubicBezTo>
                <a:cubicBezTo>
                  <a:pt x="8077616" y="1980352"/>
                  <a:pt x="8108364" y="1985251"/>
                  <a:pt x="8123732" y="1987702"/>
                </a:cubicBezTo>
                <a:cubicBezTo>
                  <a:pt x="8123732" y="1987702"/>
                  <a:pt x="8139112" y="1990152"/>
                  <a:pt x="8139112" y="1990152"/>
                </a:cubicBezTo>
                <a:cubicBezTo>
                  <a:pt x="8154474" y="1992601"/>
                  <a:pt x="8169853" y="1995051"/>
                  <a:pt x="8185226" y="1997505"/>
                </a:cubicBezTo>
                <a:cubicBezTo>
                  <a:pt x="8200590" y="1999952"/>
                  <a:pt x="8200590" y="1999952"/>
                  <a:pt x="8200590" y="1999952"/>
                </a:cubicBezTo>
                <a:cubicBezTo>
                  <a:pt x="8225878" y="2064025"/>
                  <a:pt x="8195137" y="2059122"/>
                  <a:pt x="8179768" y="2056673"/>
                </a:cubicBezTo>
                <a:cubicBezTo>
                  <a:pt x="8164386" y="2054226"/>
                  <a:pt x="8133650" y="2049322"/>
                  <a:pt x="8102904" y="2044426"/>
                </a:cubicBezTo>
                <a:cubicBezTo>
                  <a:pt x="8118279" y="2046872"/>
                  <a:pt x="8097434" y="2103599"/>
                  <a:pt x="8143562" y="2110948"/>
                </a:cubicBezTo>
                <a:cubicBezTo>
                  <a:pt x="8128188" y="2108495"/>
                  <a:pt x="8128188" y="2108495"/>
                  <a:pt x="8128188" y="2108495"/>
                </a:cubicBezTo>
                <a:cubicBezTo>
                  <a:pt x="8112820" y="2106047"/>
                  <a:pt x="8112820" y="2106047"/>
                  <a:pt x="8112820" y="2106047"/>
                </a:cubicBezTo>
                <a:cubicBezTo>
                  <a:pt x="8082068" y="2101146"/>
                  <a:pt x="8051314" y="2096247"/>
                  <a:pt x="8020574" y="2091346"/>
                </a:cubicBezTo>
                <a:cubicBezTo>
                  <a:pt x="8035930" y="2093797"/>
                  <a:pt x="8015102" y="2150521"/>
                  <a:pt x="8045856" y="2155420"/>
                </a:cubicBezTo>
                <a:cubicBezTo>
                  <a:pt x="8076600" y="2160319"/>
                  <a:pt x="8091978" y="2162769"/>
                  <a:pt x="8122722" y="2167671"/>
                </a:cubicBezTo>
                <a:cubicBezTo>
                  <a:pt x="8122722" y="2167671"/>
                  <a:pt x="8122722" y="2167671"/>
                  <a:pt x="8138104" y="2170122"/>
                </a:cubicBezTo>
                <a:cubicBezTo>
                  <a:pt x="8153460" y="2172569"/>
                  <a:pt x="8153460" y="2172569"/>
                  <a:pt x="8153460" y="2172569"/>
                </a:cubicBezTo>
                <a:cubicBezTo>
                  <a:pt x="8168844" y="2175022"/>
                  <a:pt x="8184214" y="2177471"/>
                  <a:pt x="8184214" y="2177471"/>
                </a:cubicBezTo>
                <a:cubicBezTo>
                  <a:pt x="8178758" y="2236643"/>
                  <a:pt x="8163386" y="2234196"/>
                  <a:pt x="8209496" y="2241547"/>
                </a:cubicBezTo>
                <a:cubicBezTo>
                  <a:pt x="8224868" y="2243997"/>
                  <a:pt x="8317102" y="2258695"/>
                  <a:pt x="8337932" y="2201971"/>
                </a:cubicBezTo>
                <a:cubicBezTo>
                  <a:pt x="8337932" y="2201971"/>
                  <a:pt x="8353304" y="2204419"/>
                  <a:pt x="8368668" y="2206870"/>
                </a:cubicBezTo>
                <a:cubicBezTo>
                  <a:pt x="8399245" y="2211770"/>
                  <a:pt x="8414618" y="2214219"/>
                  <a:pt x="8429996" y="2216669"/>
                </a:cubicBezTo>
                <a:cubicBezTo>
                  <a:pt x="8460734" y="2221567"/>
                  <a:pt x="8460734" y="2221567"/>
                  <a:pt x="8466181" y="2162397"/>
                </a:cubicBezTo>
                <a:cubicBezTo>
                  <a:pt x="8450833" y="2159943"/>
                  <a:pt x="8450833" y="2159943"/>
                  <a:pt x="8450833" y="2159943"/>
                </a:cubicBezTo>
                <a:cubicBezTo>
                  <a:pt x="8450833" y="2159943"/>
                  <a:pt x="8450833" y="2159943"/>
                  <a:pt x="8440921" y="2098323"/>
                </a:cubicBezTo>
                <a:lnTo>
                  <a:pt x="8456284" y="2100774"/>
                </a:lnTo>
                <a:cubicBezTo>
                  <a:pt x="8446378" y="2039151"/>
                  <a:pt x="8461741" y="2041599"/>
                  <a:pt x="8482564" y="1984880"/>
                </a:cubicBezTo>
                <a:cubicBezTo>
                  <a:pt x="8467192" y="1982431"/>
                  <a:pt x="8451845" y="1979977"/>
                  <a:pt x="8436460" y="1977530"/>
                </a:cubicBezTo>
                <a:cubicBezTo>
                  <a:pt x="8436460" y="1977530"/>
                  <a:pt x="8405716" y="1972628"/>
                  <a:pt x="8405716" y="1972628"/>
                </a:cubicBezTo>
                <a:cubicBezTo>
                  <a:pt x="8503403" y="1928153"/>
                  <a:pt x="8488035" y="1925703"/>
                  <a:pt x="8493486" y="1866530"/>
                </a:cubicBezTo>
                <a:cubicBezTo>
                  <a:pt x="8508865" y="1868979"/>
                  <a:pt x="8508865" y="1868979"/>
                  <a:pt x="8524251" y="1871429"/>
                </a:cubicBezTo>
                <a:cubicBezTo>
                  <a:pt x="8539612" y="1873879"/>
                  <a:pt x="8539612" y="1873879"/>
                  <a:pt x="8539612" y="1873879"/>
                </a:cubicBezTo>
                <a:lnTo>
                  <a:pt x="8554994" y="1876330"/>
                </a:lnTo>
                <a:cubicBezTo>
                  <a:pt x="8570355" y="1878780"/>
                  <a:pt x="8570355" y="1878780"/>
                  <a:pt x="8570355" y="1878780"/>
                </a:cubicBezTo>
                <a:cubicBezTo>
                  <a:pt x="8580280" y="1940403"/>
                  <a:pt x="8611021" y="1945302"/>
                  <a:pt x="8605559" y="2004477"/>
                </a:cubicBezTo>
                <a:cubicBezTo>
                  <a:pt x="8590182" y="2002027"/>
                  <a:pt x="8559439" y="1997129"/>
                  <a:pt x="8574821" y="1999577"/>
                </a:cubicBezTo>
                <a:cubicBezTo>
                  <a:pt x="8559439" y="1997129"/>
                  <a:pt x="8559439" y="1997129"/>
                  <a:pt x="8559439" y="1997129"/>
                </a:cubicBezTo>
                <a:cubicBezTo>
                  <a:pt x="8569355" y="2058750"/>
                  <a:pt x="8569355" y="2058750"/>
                  <a:pt x="8553976" y="2056301"/>
                </a:cubicBezTo>
                <a:cubicBezTo>
                  <a:pt x="8584730" y="2061200"/>
                  <a:pt x="8548518" y="2115475"/>
                  <a:pt x="8656132" y="2132621"/>
                </a:cubicBezTo>
                <a:cubicBezTo>
                  <a:pt x="8676969" y="2075902"/>
                  <a:pt x="8723069" y="2083248"/>
                  <a:pt x="8692337" y="2078355"/>
                </a:cubicBezTo>
                <a:cubicBezTo>
                  <a:pt x="8738438" y="2085701"/>
                  <a:pt x="8753804" y="2088149"/>
                  <a:pt x="8769192" y="2090599"/>
                </a:cubicBezTo>
                <a:cubicBezTo>
                  <a:pt x="8769192" y="2090599"/>
                  <a:pt x="8784566" y="2093049"/>
                  <a:pt x="8784566" y="2093049"/>
                </a:cubicBezTo>
                <a:cubicBezTo>
                  <a:pt x="8799919" y="2095501"/>
                  <a:pt x="8794479" y="2154671"/>
                  <a:pt x="8779095" y="2152222"/>
                </a:cubicBezTo>
                <a:lnTo>
                  <a:pt x="8825232" y="2159573"/>
                </a:lnTo>
                <a:lnTo>
                  <a:pt x="8855951" y="2164473"/>
                </a:lnTo>
                <a:lnTo>
                  <a:pt x="8868527" y="2157781"/>
                </a:lnTo>
                <a:lnTo>
                  <a:pt x="8862768" y="2147200"/>
                </a:lnTo>
                <a:cubicBezTo>
                  <a:pt x="8858301" y="2142737"/>
                  <a:pt x="8853194" y="2140045"/>
                  <a:pt x="8848248" y="2138317"/>
                </a:cubicBezTo>
                <a:lnTo>
                  <a:pt x="8834670" y="2135213"/>
                </a:lnTo>
                <a:lnTo>
                  <a:pt x="8834659" y="2135211"/>
                </a:lnTo>
                <a:lnTo>
                  <a:pt x="8834659" y="2135210"/>
                </a:lnTo>
                <a:lnTo>
                  <a:pt x="8851349" y="2128490"/>
                </a:lnTo>
                <a:lnTo>
                  <a:pt x="8851874" y="2127371"/>
                </a:lnTo>
                <a:lnTo>
                  <a:pt x="8851893" y="2127395"/>
                </a:lnTo>
                <a:lnTo>
                  <a:pt x="8851893" y="2127394"/>
                </a:lnTo>
                <a:lnTo>
                  <a:pt x="8851874" y="2127370"/>
                </a:lnTo>
                <a:lnTo>
                  <a:pt x="8851349" y="2128489"/>
                </a:lnTo>
                <a:cubicBezTo>
                  <a:pt x="8847480" y="2133501"/>
                  <a:pt x="8842328" y="2136435"/>
                  <a:pt x="8834659" y="2135210"/>
                </a:cubicBezTo>
                <a:cubicBezTo>
                  <a:pt x="8840111" y="2076037"/>
                  <a:pt x="8809393" y="2071136"/>
                  <a:pt x="8809393" y="2071136"/>
                </a:cubicBezTo>
                <a:cubicBezTo>
                  <a:pt x="8824753" y="2073586"/>
                  <a:pt x="8824753" y="2073586"/>
                  <a:pt x="8840111" y="2076037"/>
                </a:cubicBezTo>
                <a:lnTo>
                  <a:pt x="8850183" y="2077643"/>
                </a:lnTo>
                <a:lnTo>
                  <a:pt x="8851592" y="2069024"/>
                </a:lnTo>
                <a:cubicBezTo>
                  <a:pt x="8858211" y="2044749"/>
                  <a:pt x="8866853" y="2046125"/>
                  <a:pt x="8866853" y="2046125"/>
                </a:cubicBezTo>
                <a:cubicBezTo>
                  <a:pt x="8851493" y="2043679"/>
                  <a:pt x="8851493" y="2043679"/>
                  <a:pt x="8851493" y="2043679"/>
                </a:cubicBezTo>
                <a:cubicBezTo>
                  <a:pt x="8841587" y="1982051"/>
                  <a:pt x="8856964" y="1984501"/>
                  <a:pt x="8877766" y="1927778"/>
                </a:cubicBezTo>
                <a:cubicBezTo>
                  <a:pt x="8800929" y="1915529"/>
                  <a:pt x="8816337" y="1917980"/>
                  <a:pt x="8775668" y="1851456"/>
                </a:cubicBezTo>
                <a:cubicBezTo>
                  <a:pt x="8729524" y="1844109"/>
                  <a:pt x="8734998" y="1784933"/>
                  <a:pt x="8796491" y="1794734"/>
                </a:cubicBezTo>
                <a:cubicBezTo>
                  <a:pt x="8796491" y="1794734"/>
                  <a:pt x="8806419" y="1856358"/>
                  <a:pt x="8791034" y="1853909"/>
                </a:cubicBezTo>
                <a:lnTo>
                  <a:pt x="8806419" y="1856358"/>
                </a:lnTo>
                <a:cubicBezTo>
                  <a:pt x="8821797" y="1858807"/>
                  <a:pt x="8827242" y="1799639"/>
                  <a:pt x="8811879" y="1797184"/>
                </a:cubicBezTo>
                <a:cubicBezTo>
                  <a:pt x="8850274" y="1803311"/>
                  <a:pt x="8861800" y="1805148"/>
                  <a:pt x="8868236" y="1798673"/>
                </a:cubicBezTo>
                <a:lnTo>
                  <a:pt x="8883517" y="1770119"/>
                </a:lnTo>
                <a:lnTo>
                  <a:pt x="8883523" y="1770120"/>
                </a:lnTo>
                <a:lnTo>
                  <a:pt x="8894142" y="1750263"/>
                </a:lnTo>
                <a:lnTo>
                  <a:pt x="8894142" y="1750261"/>
                </a:lnTo>
                <a:lnTo>
                  <a:pt x="8883517" y="1770119"/>
                </a:lnTo>
                <a:lnTo>
                  <a:pt x="8863410" y="1745360"/>
                </a:lnTo>
                <a:cubicBezTo>
                  <a:pt x="8848050" y="1742911"/>
                  <a:pt x="8848050" y="1742911"/>
                  <a:pt x="8832698" y="1740462"/>
                </a:cubicBezTo>
                <a:cubicBezTo>
                  <a:pt x="8863410" y="1745360"/>
                  <a:pt x="8822790" y="1678838"/>
                  <a:pt x="8868861" y="1686186"/>
                </a:cubicBezTo>
                <a:cubicBezTo>
                  <a:pt x="8838142" y="1681283"/>
                  <a:pt x="8838142" y="1681283"/>
                  <a:pt x="8874311" y="1627011"/>
                </a:cubicBezTo>
                <a:cubicBezTo>
                  <a:pt x="8884223" y="1688634"/>
                  <a:pt x="8914979" y="1693537"/>
                  <a:pt x="8945751" y="1698435"/>
                </a:cubicBezTo>
                <a:cubicBezTo>
                  <a:pt x="8945751" y="1698435"/>
                  <a:pt x="8961133" y="1700885"/>
                  <a:pt x="8976506" y="1703336"/>
                </a:cubicBezTo>
                <a:cubicBezTo>
                  <a:pt x="8976506" y="1703336"/>
                  <a:pt x="8991857" y="1705787"/>
                  <a:pt x="8991857" y="1705787"/>
                </a:cubicBezTo>
                <a:cubicBezTo>
                  <a:pt x="8991857" y="1705787"/>
                  <a:pt x="8991857" y="1705787"/>
                  <a:pt x="9007221" y="1708233"/>
                </a:cubicBezTo>
                <a:cubicBezTo>
                  <a:pt x="9037958" y="1713137"/>
                  <a:pt x="8991857" y="1705787"/>
                  <a:pt x="9037958" y="1713137"/>
                </a:cubicBezTo>
                <a:lnTo>
                  <a:pt x="9036987" y="1747156"/>
                </a:lnTo>
                <a:lnTo>
                  <a:pt x="9057322" y="1750394"/>
                </a:lnTo>
                <a:cubicBezTo>
                  <a:pt x="9053468" y="1749784"/>
                  <a:pt x="9048341" y="1752717"/>
                  <a:pt x="9042625" y="1756498"/>
                </a:cubicBezTo>
                <a:lnTo>
                  <a:pt x="9038221" y="1759207"/>
                </a:lnTo>
                <a:lnTo>
                  <a:pt x="9038957" y="1765786"/>
                </a:lnTo>
                <a:lnTo>
                  <a:pt x="9038240" y="1759208"/>
                </a:lnTo>
                <a:lnTo>
                  <a:pt x="9042625" y="1756499"/>
                </a:lnTo>
                <a:cubicBezTo>
                  <a:pt x="9048341" y="1752718"/>
                  <a:pt x="9053468" y="1749785"/>
                  <a:pt x="9057322" y="1750395"/>
                </a:cubicBezTo>
                <a:lnTo>
                  <a:pt x="9057336" y="1750402"/>
                </a:lnTo>
                <a:lnTo>
                  <a:pt x="9057322" y="1750394"/>
                </a:lnTo>
                <a:lnTo>
                  <a:pt x="9057336" y="1750397"/>
                </a:lnTo>
                <a:lnTo>
                  <a:pt x="9057342" y="1750394"/>
                </a:lnTo>
                <a:lnTo>
                  <a:pt x="9057342" y="1750400"/>
                </a:lnTo>
                <a:lnTo>
                  <a:pt x="9071743" y="1752695"/>
                </a:lnTo>
                <a:cubicBezTo>
                  <a:pt x="9078460" y="1753767"/>
                  <a:pt x="9088060" y="1755298"/>
                  <a:pt x="9103436" y="1757748"/>
                </a:cubicBezTo>
                <a:cubicBezTo>
                  <a:pt x="9103436" y="1757748"/>
                  <a:pt x="9103436" y="1757748"/>
                  <a:pt x="9097972" y="1816918"/>
                </a:cubicBezTo>
                <a:cubicBezTo>
                  <a:pt x="9097972" y="1816918"/>
                  <a:pt x="9113342" y="1819371"/>
                  <a:pt x="9113342" y="1819371"/>
                </a:cubicBezTo>
                <a:cubicBezTo>
                  <a:pt x="9128709" y="1821826"/>
                  <a:pt x="9144083" y="1824270"/>
                  <a:pt x="9144083" y="1824270"/>
                </a:cubicBezTo>
                <a:cubicBezTo>
                  <a:pt x="9167127" y="1827945"/>
                  <a:pt x="9189216" y="1831468"/>
                  <a:pt x="9209468" y="1833758"/>
                </a:cubicBezTo>
                <a:lnTo>
                  <a:pt x="9229697" y="1834540"/>
                </a:lnTo>
                <a:lnTo>
                  <a:pt x="9230258" y="1829161"/>
                </a:lnTo>
                <a:cubicBezTo>
                  <a:pt x="9233249" y="1804312"/>
                  <a:pt x="9236146" y="1804772"/>
                  <a:pt x="9247669" y="1806612"/>
                </a:cubicBezTo>
                <a:cubicBezTo>
                  <a:pt x="9247669" y="1806612"/>
                  <a:pt x="9256306" y="1807987"/>
                  <a:pt x="9258332" y="1833640"/>
                </a:cubicBezTo>
                <a:lnTo>
                  <a:pt x="9258287" y="1835646"/>
                </a:lnTo>
                <a:lnTo>
                  <a:pt x="9263850" y="1835861"/>
                </a:lnTo>
                <a:cubicBezTo>
                  <a:pt x="9295265" y="1833364"/>
                  <a:pt x="9315836" y="1821633"/>
                  <a:pt x="9318565" y="1792047"/>
                </a:cubicBezTo>
                <a:cubicBezTo>
                  <a:pt x="9318565" y="1792047"/>
                  <a:pt x="9318565" y="1792047"/>
                  <a:pt x="9333948" y="1794496"/>
                </a:cubicBezTo>
                <a:cubicBezTo>
                  <a:pt x="9368523" y="1800009"/>
                  <a:pt x="9359872" y="1798631"/>
                  <a:pt x="9355697" y="1772633"/>
                </a:cubicBezTo>
                <a:lnTo>
                  <a:pt x="9354754" y="1737774"/>
                </a:lnTo>
                <a:lnTo>
                  <a:pt x="9354754" y="1737773"/>
                </a:lnTo>
                <a:cubicBezTo>
                  <a:pt x="9339405" y="1735326"/>
                  <a:pt x="9329495" y="1673697"/>
                  <a:pt x="9360236" y="1678602"/>
                </a:cubicBezTo>
                <a:cubicBezTo>
                  <a:pt x="9344867" y="1676149"/>
                  <a:pt x="9406328" y="1685947"/>
                  <a:pt x="9406328" y="1685947"/>
                </a:cubicBezTo>
                <a:cubicBezTo>
                  <a:pt x="9390966" y="1683496"/>
                  <a:pt x="9437049" y="1690848"/>
                  <a:pt x="9452443" y="1693297"/>
                </a:cubicBezTo>
                <a:cubicBezTo>
                  <a:pt x="9483184" y="1698199"/>
                  <a:pt x="9498535" y="1700648"/>
                  <a:pt x="9513910" y="1703095"/>
                </a:cubicBezTo>
                <a:cubicBezTo>
                  <a:pt x="9498535" y="1700648"/>
                  <a:pt x="9498535" y="1700648"/>
                  <a:pt x="9534747" y="1646378"/>
                </a:cubicBezTo>
                <a:lnTo>
                  <a:pt x="9504011" y="1641472"/>
                </a:lnTo>
                <a:cubicBezTo>
                  <a:pt x="9504011" y="1641472"/>
                  <a:pt x="9504011" y="1641472"/>
                  <a:pt x="9488646" y="1639023"/>
                </a:cubicBezTo>
                <a:lnTo>
                  <a:pt x="9457908" y="1634127"/>
                </a:lnTo>
                <a:lnTo>
                  <a:pt x="9406018" y="1625855"/>
                </a:lnTo>
                <a:cubicBezTo>
                  <a:pt x="9384890" y="1622485"/>
                  <a:pt x="9365687" y="1619426"/>
                  <a:pt x="9334945" y="1614527"/>
                </a:cubicBezTo>
                <a:cubicBezTo>
                  <a:pt x="9350313" y="1616977"/>
                  <a:pt x="9268016" y="1663898"/>
                  <a:pt x="9283381" y="1666347"/>
                </a:cubicBezTo>
                <a:cubicBezTo>
                  <a:pt x="9221914" y="1656550"/>
                  <a:pt x="9227380" y="1597376"/>
                  <a:pt x="9181279" y="1590028"/>
                </a:cubicBezTo>
                <a:cubicBezTo>
                  <a:pt x="9186734" y="1530853"/>
                  <a:pt x="9186734" y="1530853"/>
                  <a:pt x="9217465" y="1535753"/>
                </a:cubicBezTo>
                <a:cubicBezTo>
                  <a:pt x="9263566" y="1543103"/>
                  <a:pt x="9248202" y="1540653"/>
                  <a:pt x="9309664" y="1550451"/>
                </a:cubicBezTo>
                <a:cubicBezTo>
                  <a:pt x="9309664" y="1550451"/>
                  <a:pt x="9325051" y="1552903"/>
                  <a:pt x="9325051" y="1552903"/>
                </a:cubicBezTo>
                <a:cubicBezTo>
                  <a:pt x="9355767" y="1557802"/>
                  <a:pt x="9401882" y="1565154"/>
                  <a:pt x="9417242" y="1567602"/>
                </a:cubicBezTo>
                <a:cubicBezTo>
                  <a:pt x="9417242" y="1567602"/>
                  <a:pt x="9417242" y="1567602"/>
                  <a:pt x="9447996" y="1572501"/>
                </a:cubicBezTo>
                <a:cubicBezTo>
                  <a:pt x="9478723" y="1577405"/>
                  <a:pt x="9478723" y="1577405"/>
                  <a:pt x="9509463" y="1582302"/>
                </a:cubicBezTo>
                <a:cubicBezTo>
                  <a:pt x="9524841" y="1584754"/>
                  <a:pt x="9530295" y="1525578"/>
                  <a:pt x="9499543" y="1520682"/>
                </a:cubicBezTo>
                <a:cubicBezTo>
                  <a:pt x="9530295" y="1525578"/>
                  <a:pt x="9576412" y="1532931"/>
                  <a:pt x="9581860" y="1473755"/>
                </a:cubicBezTo>
                <a:lnTo>
                  <a:pt x="9643355" y="1483556"/>
                </a:lnTo>
                <a:cubicBezTo>
                  <a:pt x="9643355" y="1483556"/>
                  <a:pt x="9643355" y="1483556"/>
                  <a:pt x="9648817" y="1424381"/>
                </a:cubicBezTo>
                <a:cubicBezTo>
                  <a:pt x="9679538" y="1429281"/>
                  <a:pt x="9694899" y="1431730"/>
                  <a:pt x="9731118" y="1377459"/>
                </a:cubicBezTo>
                <a:cubicBezTo>
                  <a:pt x="9777199" y="1384807"/>
                  <a:pt x="9807886" y="1389709"/>
                  <a:pt x="9838686" y="1394609"/>
                </a:cubicBezTo>
                <a:cubicBezTo>
                  <a:pt x="9817828" y="1451333"/>
                  <a:pt x="9817828" y="1451333"/>
                  <a:pt x="9802446" y="1448880"/>
                </a:cubicBezTo>
                <a:cubicBezTo>
                  <a:pt x="9710279" y="1434180"/>
                  <a:pt x="9710279" y="1434180"/>
                  <a:pt x="9679538" y="1429281"/>
                </a:cubicBezTo>
                <a:cubicBezTo>
                  <a:pt x="9679538" y="1429281"/>
                  <a:pt x="9674087" y="1488452"/>
                  <a:pt x="9674087" y="1488452"/>
                </a:cubicBezTo>
                <a:cubicBezTo>
                  <a:pt x="9674087" y="1488452"/>
                  <a:pt x="9674087" y="1488452"/>
                  <a:pt x="9689458" y="1490903"/>
                </a:cubicBezTo>
                <a:lnTo>
                  <a:pt x="9720171" y="1495807"/>
                </a:lnTo>
                <a:cubicBezTo>
                  <a:pt x="9750906" y="1500702"/>
                  <a:pt x="9730122" y="1557430"/>
                  <a:pt x="9745485" y="1559879"/>
                </a:cubicBezTo>
                <a:cubicBezTo>
                  <a:pt x="9776194" y="1564780"/>
                  <a:pt x="9781645" y="1505604"/>
                  <a:pt x="9797001" y="1508053"/>
                </a:cubicBezTo>
                <a:cubicBezTo>
                  <a:pt x="9835452" y="1514178"/>
                  <a:pt x="9858555" y="1517853"/>
                  <a:pt x="9881653" y="1521528"/>
                </a:cubicBezTo>
                <a:lnTo>
                  <a:pt x="9950838" y="1532552"/>
                </a:lnTo>
                <a:cubicBezTo>
                  <a:pt x="9950838" y="1532552"/>
                  <a:pt x="9966186" y="1535002"/>
                  <a:pt x="9966186" y="1535002"/>
                </a:cubicBezTo>
                <a:lnTo>
                  <a:pt x="9996933" y="1539901"/>
                </a:lnTo>
                <a:cubicBezTo>
                  <a:pt x="9996933" y="1539901"/>
                  <a:pt x="9996933" y="1539901"/>
                  <a:pt x="10027684" y="1544802"/>
                </a:cubicBezTo>
                <a:lnTo>
                  <a:pt x="10059335" y="1549846"/>
                </a:lnTo>
                <a:lnTo>
                  <a:pt x="10031705" y="1522472"/>
                </a:lnTo>
                <a:cubicBezTo>
                  <a:pt x="10000491" y="1478887"/>
                  <a:pt x="9981983" y="1423796"/>
                  <a:pt x="9995919" y="1384178"/>
                </a:cubicBezTo>
                <a:cubicBezTo>
                  <a:pt x="10006313" y="1350436"/>
                  <a:pt x="10029529" y="1331150"/>
                  <a:pt x="10056703" y="1324812"/>
                </a:cubicBezTo>
                <a:cubicBezTo>
                  <a:pt x="10066934" y="1322434"/>
                  <a:pt x="10077679" y="1321875"/>
                  <a:pt x="10088529" y="1323058"/>
                </a:cubicBezTo>
                <a:cubicBezTo>
                  <a:pt x="10099379" y="1324241"/>
                  <a:pt x="10110355" y="1327166"/>
                  <a:pt x="10120975" y="1331750"/>
                </a:cubicBezTo>
                <a:cubicBezTo>
                  <a:pt x="10168787" y="1352369"/>
                  <a:pt x="10209209" y="1406608"/>
                  <a:pt x="10200112" y="1487153"/>
                </a:cubicBezTo>
                <a:lnTo>
                  <a:pt x="10192793" y="1511077"/>
                </a:lnTo>
                <a:lnTo>
                  <a:pt x="10211858" y="1514111"/>
                </a:lnTo>
                <a:cubicBezTo>
                  <a:pt x="10248363" y="1519929"/>
                  <a:pt x="10294452" y="1527279"/>
                  <a:pt x="10340555" y="1534629"/>
                </a:cubicBezTo>
                <a:cubicBezTo>
                  <a:pt x="10371293" y="1539529"/>
                  <a:pt x="10402036" y="1544428"/>
                  <a:pt x="10417422" y="1546879"/>
                </a:cubicBezTo>
                <a:cubicBezTo>
                  <a:pt x="10432791" y="1549329"/>
                  <a:pt x="10432791" y="1549329"/>
                  <a:pt x="10448160" y="1551777"/>
                </a:cubicBezTo>
                <a:lnTo>
                  <a:pt x="10452494" y="1552468"/>
                </a:lnTo>
                <a:lnTo>
                  <a:pt x="10446909" y="1534612"/>
                </a:lnTo>
                <a:cubicBezTo>
                  <a:pt x="10446376" y="1514051"/>
                  <a:pt x="10453765" y="1490895"/>
                  <a:pt x="10473988" y="1470012"/>
                </a:cubicBezTo>
                <a:cubicBezTo>
                  <a:pt x="10504576" y="1478573"/>
                  <a:pt x="10512829" y="1502137"/>
                  <a:pt x="10532232" y="1518194"/>
                </a:cubicBezTo>
                <a:lnTo>
                  <a:pt x="10521575" y="1563479"/>
                </a:lnTo>
                <a:lnTo>
                  <a:pt x="10525023" y="1564027"/>
                </a:lnTo>
                <a:cubicBezTo>
                  <a:pt x="10540383" y="1566480"/>
                  <a:pt x="10586484" y="1573828"/>
                  <a:pt x="10611768" y="1637900"/>
                </a:cubicBezTo>
                <a:cubicBezTo>
                  <a:pt x="10678711" y="1588530"/>
                  <a:pt x="10709440" y="1593426"/>
                  <a:pt x="10755552" y="1600778"/>
                </a:cubicBezTo>
                <a:cubicBezTo>
                  <a:pt x="10770917" y="1603227"/>
                  <a:pt x="10817024" y="1610577"/>
                  <a:pt x="10822487" y="1551405"/>
                </a:cubicBezTo>
                <a:cubicBezTo>
                  <a:pt x="10853224" y="1556306"/>
                  <a:pt x="10847765" y="1615480"/>
                  <a:pt x="10909234" y="1625279"/>
                </a:cubicBezTo>
                <a:cubicBezTo>
                  <a:pt x="10914688" y="1566105"/>
                  <a:pt x="10945423" y="1571004"/>
                  <a:pt x="10945423" y="1571004"/>
                </a:cubicBezTo>
                <a:cubicBezTo>
                  <a:pt x="11053003" y="1588154"/>
                  <a:pt x="10893862" y="1622825"/>
                  <a:pt x="11032178" y="1644879"/>
                </a:cubicBezTo>
                <a:cubicBezTo>
                  <a:pt x="11032178" y="1644879"/>
                  <a:pt x="11043705" y="1646716"/>
                  <a:pt x="11053310" y="1648247"/>
                </a:cubicBezTo>
                <a:lnTo>
                  <a:pt x="11064406" y="1650015"/>
                </a:lnTo>
                <a:lnTo>
                  <a:pt x="11093647" y="1654677"/>
                </a:lnTo>
                <a:cubicBezTo>
                  <a:pt x="11101331" y="1655902"/>
                  <a:pt x="11109016" y="1657127"/>
                  <a:pt x="11124385" y="1659576"/>
                </a:cubicBezTo>
                <a:cubicBezTo>
                  <a:pt x="11185854" y="1669375"/>
                  <a:pt x="11139754" y="1662026"/>
                  <a:pt x="11211132" y="1733450"/>
                </a:cubicBezTo>
                <a:cubicBezTo>
                  <a:pt x="11262696" y="1681626"/>
                  <a:pt x="11278064" y="1684076"/>
                  <a:pt x="11324171" y="1691425"/>
                </a:cubicBezTo>
                <a:cubicBezTo>
                  <a:pt x="11324171" y="1691425"/>
                  <a:pt x="11339540" y="1693876"/>
                  <a:pt x="11354907" y="1696326"/>
                </a:cubicBezTo>
                <a:cubicBezTo>
                  <a:pt x="11370266" y="1698774"/>
                  <a:pt x="11370266" y="1698774"/>
                  <a:pt x="11401012" y="1703672"/>
                </a:cubicBezTo>
                <a:cubicBezTo>
                  <a:pt x="11462484" y="1713475"/>
                  <a:pt x="11554692" y="1728175"/>
                  <a:pt x="11616162" y="1737976"/>
                </a:cubicBezTo>
                <a:cubicBezTo>
                  <a:pt x="11631532" y="1740426"/>
                  <a:pt x="11646896" y="1742875"/>
                  <a:pt x="11646896" y="1742875"/>
                </a:cubicBezTo>
                <a:cubicBezTo>
                  <a:pt x="11646896" y="1742875"/>
                  <a:pt x="11662264" y="1745324"/>
                  <a:pt x="11693004" y="1750226"/>
                </a:cubicBezTo>
                <a:cubicBezTo>
                  <a:pt x="11708372" y="1752676"/>
                  <a:pt x="11708372" y="1752676"/>
                  <a:pt x="11708372" y="1752676"/>
                </a:cubicBezTo>
                <a:cubicBezTo>
                  <a:pt x="11708372" y="1752676"/>
                  <a:pt x="11723740" y="1755126"/>
                  <a:pt x="11723740" y="1755126"/>
                </a:cubicBezTo>
                <a:cubicBezTo>
                  <a:pt x="11754472" y="1760026"/>
                  <a:pt x="11785214" y="1764926"/>
                  <a:pt x="11846684" y="1774725"/>
                </a:cubicBezTo>
                <a:cubicBezTo>
                  <a:pt x="11846684" y="1774725"/>
                  <a:pt x="11862056" y="1777174"/>
                  <a:pt x="11862056" y="1777174"/>
                </a:cubicBezTo>
                <a:cubicBezTo>
                  <a:pt x="11938892" y="1789425"/>
                  <a:pt x="11959720" y="1732702"/>
                  <a:pt x="11990456" y="1737601"/>
                </a:cubicBezTo>
                <a:cubicBezTo>
                  <a:pt x="11967408" y="1733927"/>
                  <a:pt x="11952036" y="1731477"/>
                  <a:pt x="11938590" y="1729333"/>
                </a:cubicBezTo>
                <a:lnTo>
                  <a:pt x="11936828" y="1729052"/>
                </a:lnTo>
                <a:lnTo>
                  <a:pt x="11924152" y="1739452"/>
                </a:lnTo>
                <a:cubicBezTo>
                  <a:pt x="11916374" y="1742964"/>
                  <a:pt x="11908516" y="1743502"/>
                  <a:pt x="11901624" y="1739706"/>
                </a:cubicBezTo>
                <a:lnTo>
                  <a:pt x="11889796" y="1721555"/>
                </a:lnTo>
                <a:lnTo>
                  <a:pt x="11865592" y="1717696"/>
                </a:lnTo>
                <a:cubicBezTo>
                  <a:pt x="11855990" y="1716165"/>
                  <a:pt x="11844460" y="1714328"/>
                  <a:pt x="11821408" y="1710652"/>
                </a:cubicBezTo>
                <a:cubicBezTo>
                  <a:pt x="11821408" y="1710652"/>
                  <a:pt x="11836774" y="1713101"/>
                  <a:pt x="11796124" y="1646579"/>
                </a:cubicBezTo>
                <a:cubicBezTo>
                  <a:pt x="11811502" y="1649029"/>
                  <a:pt x="11872972" y="1658827"/>
                  <a:pt x="11857604" y="1656380"/>
                </a:cubicBezTo>
                <a:lnTo>
                  <a:pt x="11880132" y="1659970"/>
                </a:lnTo>
                <a:lnTo>
                  <a:pt x="11880044" y="1654051"/>
                </a:lnTo>
                <a:cubicBezTo>
                  <a:pt x="11885140" y="1643079"/>
                  <a:pt x="11902318" y="1649760"/>
                  <a:pt x="11905310" y="1633644"/>
                </a:cubicBezTo>
                <a:cubicBezTo>
                  <a:pt x="11924238" y="1632911"/>
                  <a:pt x="11937910" y="1636002"/>
                  <a:pt x="11947348" y="1641551"/>
                </a:cubicBezTo>
                <a:lnTo>
                  <a:pt x="11949278" y="1644179"/>
                </a:lnTo>
                <a:lnTo>
                  <a:pt x="11973852" y="1625112"/>
                </a:lnTo>
                <a:cubicBezTo>
                  <a:pt x="11988268" y="1624802"/>
                  <a:pt x="12000336" y="1639397"/>
                  <a:pt x="12004338" y="1658719"/>
                </a:cubicBezTo>
                <a:lnTo>
                  <a:pt x="11998532" y="1678846"/>
                </a:lnTo>
                <a:lnTo>
                  <a:pt x="12026648" y="1683329"/>
                </a:lnTo>
                <a:cubicBezTo>
                  <a:pt x="12072736" y="1690678"/>
                  <a:pt x="12072736" y="1690678"/>
                  <a:pt x="12134218" y="1700478"/>
                </a:cubicBezTo>
                <a:cubicBezTo>
                  <a:pt x="12157268" y="1704155"/>
                  <a:pt x="12172982" y="1702906"/>
                  <a:pt x="12184784" y="1699158"/>
                </a:cubicBezTo>
                <a:lnTo>
                  <a:pt x="12192196" y="1694690"/>
                </a:lnTo>
                <a:lnTo>
                  <a:pt x="12191618" y="1683670"/>
                </a:lnTo>
                <a:cubicBezTo>
                  <a:pt x="12192808" y="1674127"/>
                  <a:pt x="12194868" y="1664915"/>
                  <a:pt x="12197860" y="1656851"/>
                </a:cubicBezTo>
                <a:lnTo>
                  <a:pt x="12201256" y="1651121"/>
                </a:lnTo>
                <a:lnTo>
                  <a:pt x="12170416" y="1646204"/>
                </a:lnTo>
                <a:cubicBezTo>
                  <a:pt x="12191246" y="1589481"/>
                  <a:pt x="12175876" y="1587031"/>
                  <a:pt x="12175876" y="1587031"/>
                </a:cubicBezTo>
                <a:cubicBezTo>
                  <a:pt x="12252728" y="1599280"/>
                  <a:pt x="12268096" y="1601730"/>
                  <a:pt x="12298836" y="1606630"/>
                </a:cubicBezTo>
                <a:cubicBezTo>
                  <a:pt x="12298836" y="1606630"/>
                  <a:pt x="12318050" y="1609692"/>
                  <a:pt x="12341104" y="1613366"/>
                </a:cubicBezTo>
                <a:lnTo>
                  <a:pt x="12360316" y="1616432"/>
                </a:lnTo>
                <a:cubicBezTo>
                  <a:pt x="12365776" y="1557257"/>
                  <a:pt x="12365776" y="1557257"/>
                  <a:pt x="12411892" y="1564607"/>
                </a:cubicBezTo>
                <a:cubicBezTo>
                  <a:pt x="12427260" y="1567057"/>
                  <a:pt x="12458000" y="1571961"/>
                  <a:pt x="12473368" y="1574407"/>
                </a:cubicBezTo>
                <a:cubicBezTo>
                  <a:pt x="12483280" y="1636031"/>
                  <a:pt x="12483280" y="1636031"/>
                  <a:pt x="12544760" y="1645831"/>
                </a:cubicBezTo>
                <a:cubicBezTo>
                  <a:pt x="12526660" y="1672969"/>
                  <a:pt x="12532984" y="1688988"/>
                  <a:pt x="12549592" y="1699140"/>
                </a:cubicBezTo>
                <a:lnTo>
                  <a:pt x="12594330" y="1711317"/>
                </a:lnTo>
                <a:lnTo>
                  <a:pt x="12588680" y="1694230"/>
                </a:lnTo>
                <a:cubicBezTo>
                  <a:pt x="12579056" y="1648566"/>
                  <a:pt x="12583204" y="1596640"/>
                  <a:pt x="12612048" y="1587419"/>
                </a:cubicBezTo>
                <a:cubicBezTo>
                  <a:pt x="12625040" y="1607258"/>
                  <a:pt x="12637004" y="1630021"/>
                  <a:pt x="12645552" y="1657278"/>
                </a:cubicBezTo>
                <a:lnTo>
                  <a:pt x="12654424" y="1723356"/>
                </a:lnTo>
                <a:lnTo>
                  <a:pt x="12662264" y="1724604"/>
                </a:lnTo>
                <a:cubicBezTo>
                  <a:pt x="12662264" y="1724604"/>
                  <a:pt x="12677634" y="1727055"/>
                  <a:pt x="12708372" y="1731953"/>
                </a:cubicBezTo>
                <a:lnTo>
                  <a:pt x="12714820" y="1722163"/>
                </a:lnTo>
                <a:lnTo>
                  <a:pt x="12700320" y="1688073"/>
                </a:lnTo>
                <a:lnTo>
                  <a:pt x="12692544" y="1658533"/>
                </a:lnTo>
                <a:lnTo>
                  <a:pt x="12676218" y="1636760"/>
                </a:lnTo>
                <a:cubicBezTo>
                  <a:pt x="12664136" y="1619825"/>
                  <a:pt x="12650130" y="1602582"/>
                  <a:pt x="12627072" y="1598906"/>
                </a:cubicBezTo>
                <a:cubicBezTo>
                  <a:pt x="12627072" y="1598906"/>
                  <a:pt x="12719292" y="1613608"/>
                  <a:pt x="12703932" y="1611157"/>
                </a:cubicBezTo>
                <a:lnTo>
                  <a:pt x="12747056" y="1611252"/>
                </a:lnTo>
                <a:lnTo>
                  <a:pt x="12747490" y="1578477"/>
                </a:lnTo>
                <a:cubicBezTo>
                  <a:pt x="12752508" y="1569752"/>
                  <a:pt x="12761490" y="1561213"/>
                  <a:pt x="12775792" y="1553181"/>
                </a:cubicBezTo>
                <a:lnTo>
                  <a:pt x="12793122" y="1602419"/>
                </a:lnTo>
                <a:lnTo>
                  <a:pt x="12808484" y="1597799"/>
                </a:lnTo>
                <a:cubicBezTo>
                  <a:pt x="12834826" y="1586988"/>
                  <a:pt x="12855404" y="1575257"/>
                  <a:pt x="12878464" y="1578935"/>
                </a:cubicBezTo>
                <a:cubicBezTo>
                  <a:pt x="12924570" y="1586284"/>
                  <a:pt x="12939942" y="1588733"/>
                  <a:pt x="12965224" y="1652805"/>
                </a:cubicBezTo>
                <a:cubicBezTo>
                  <a:pt x="12980590" y="1655255"/>
                  <a:pt x="12980590" y="1655255"/>
                  <a:pt x="12995964" y="1657704"/>
                </a:cubicBezTo>
                <a:cubicBezTo>
                  <a:pt x="13001420" y="1598534"/>
                  <a:pt x="12986052" y="1596084"/>
                  <a:pt x="12986052" y="1596084"/>
                </a:cubicBezTo>
                <a:cubicBezTo>
                  <a:pt x="12986052" y="1596084"/>
                  <a:pt x="13001420" y="1598534"/>
                  <a:pt x="13001420" y="1598534"/>
                </a:cubicBezTo>
                <a:cubicBezTo>
                  <a:pt x="13016788" y="1600980"/>
                  <a:pt x="13016788" y="1600980"/>
                  <a:pt x="13016788" y="1600980"/>
                </a:cubicBezTo>
                <a:cubicBezTo>
                  <a:pt x="13016788" y="1600980"/>
                  <a:pt x="13016788" y="1600980"/>
                  <a:pt x="13026704" y="1662603"/>
                </a:cubicBezTo>
                <a:cubicBezTo>
                  <a:pt x="13026704" y="1662603"/>
                  <a:pt x="13042074" y="1665054"/>
                  <a:pt x="13058126" y="1660107"/>
                </a:cubicBezTo>
                <a:lnTo>
                  <a:pt x="13060296" y="1658753"/>
                </a:lnTo>
                <a:lnTo>
                  <a:pt x="13057548" y="1652504"/>
                </a:lnTo>
                <a:cubicBezTo>
                  <a:pt x="13060914" y="1615466"/>
                  <a:pt x="13068546" y="1586550"/>
                  <a:pt x="13087168" y="1574462"/>
                </a:cubicBezTo>
                <a:cubicBezTo>
                  <a:pt x="13093372" y="1570437"/>
                  <a:pt x="13100796" y="1568279"/>
                  <a:pt x="13109696" y="1568310"/>
                </a:cubicBezTo>
                <a:cubicBezTo>
                  <a:pt x="13108950" y="1576544"/>
                  <a:pt x="13114754" y="1577937"/>
                  <a:pt x="13120564" y="1579329"/>
                </a:cubicBezTo>
                <a:cubicBezTo>
                  <a:pt x="13125380" y="1590607"/>
                  <a:pt x="13125896" y="1603870"/>
                  <a:pt x="13123588" y="1616964"/>
                </a:cubicBezTo>
                <a:lnTo>
                  <a:pt x="13123212" y="1617945"/>
                </a:lnTo>
                <a:lnTo>
                  <a:pt x="13132072" y="1619356"/>
                </a:lnTo>
                <a:cubicBezTo>
                  <a:pt x="13139756" y="1620582"/>
                  <a:pt x="13147440" y="1621808"/>
                  <a:pt x="13170496" y="1625484"/>
                </a:cubicBezTo>
                <a:cubicBezTo>
                  <a:pt x="13185864" y="1627933"/>
                  <a:pt x="13201240" y="1630382"/>
                  <a:pt x="13231974" y="1635284"/>
                </a:cubicBezTo>
                <a:cubicBezTo>
                  <a:pt x="13231974" y="1635284"/>
                  <a:pt x="13247348" y="1637733"/>
                  <a:pt x="13247348" y="1637733"/>
                </a:cubicBezTo>
                <a:cubicBezTo>
                  <a:pt x="13262720" y="1640180"/>
                  <a:pt x="13262720" y="1640180"/>
                  <a:pt x="13262720" y="1640180"/>
                </a:cubicBezTo>
                <a:cubicBezTo>
                  <a:pt x="13262720" y="1640180"/>
                  <a:pt x="13262720" y="1640180"/>
                  <a:pt x="13278088" y="1642632"/>
                </a:cubicBezTo>
                <a:cubicBezTo>
                  <a:pt x="13262720" y="1640180"/>
                  <a:pt x="13283548" y="1583459"/>
                  <a:pt x="13252804" y="1578558"/>
                </a:cubicBezTo>
                <a:lnTo>
                  <a:pt x="13283548" y="1583459"/>
                </a:lnTo>
                <a:cubicBezTo>
                  <a:pt x="13298920" y="1585909"/>
                  <a:pt x="13298920" y="1585909"/>
                  <a:pt x="13314284" y="1588359"/>
                </a:cubicBezTo>
                <a:cubicBezTo>
                  <a:pt x="13329656" y="1590808"/>
                  <a:pt x="13314284" y="1588359"/>
                  <a:pt x="13360398" y="1595707"/>
                </a:cubicBezTo>
                <a:cubicBezTo>
                  <a:pt x="13375774" y="1598159"/>
                  <a:pt x="13375774" y="1598159"/>
                  <a:pt x="13437252" y="1607958"/>
                </a:cubicBezTo>
                <a:cubicBezTo>
                  <a:pt x="13421878" y="1605508"/>
                  <a:pt x="13514102" y="1620209"/>
                  <a:pt x="13498732" y="1617758"/>
                </a:cubicBezTo>
                <a:cubicBezTo>
                  <a:pt x="13575584" y="1630010"/>
                  <a:pt x="13611784" y="1575736"/>
                  <a:pt x="13673266" y="1585537"/>
                </a:cubicBezTo>
                <a:lnTo>
                  <a:pt x="13704008" y="1590433"/>
                </a:lnTo>
                <a:cubicBezTo>
                  <a:pt x="13688636" y="1587987"/>
                  <a:pt x="13709468" y="1531260"/>
                  <a:pt x="13647984" y="1521457"/>
                </a:cubicBezTo>
                <a:cubicBezTo>
                  <a:pt x="13647984" y="1521457"/>
                  <a:pt x="13699552" y="1469637"/>
                  <a:pt x="13638072" y="1459837"/>
                </a:cubicBezTo>
                <a:cubicBezTo>
                  <a:pt x="13576592" y="1450038"/>
                  <a:pt x="13530480" y="1442688"/>
                  <a:pt x="13494280" y="1496963"/>
                </a:cubicBezTo>
                <a:cubicBezTo>
                  <a:pt x="13509650" y="1499410"/>
                  <a:pt x="13504190" y="1558584"/>
                  <a:pt x="13504190" y="1558584"/>
                </a:cubicBezTo>
                <a:cubicBezTo>
                  <a:pt x="13488820" y="1556135"/>
                  <a:pt x="13474752" y="1550140"/>
                  <a:pt x="13463256" y="1542678"/>
                </a:cubicBezTo>
                <a:lnTo>
                  <a:pt x="13446854" y="1526789"/>
                </a:lnTo>
                <a:lnTo>
                  <a:pt x="13422112" y="1554386"/>
                </a:lnTo>
                <a:cubicBezTo>
                  <a:pt x="13394880" y="1571849"/>
                  <a:pt x="13374312" y="1548250"/>
                  <a:pt x="13370394" y="1518380"/>
                </a:cubicBezTo>
                <a:cubicBezTo>
                  <a:pt x="13368656" y="1505101"/>
                  <a:pt x="13370200" y="1490594"/>
                  <a:pt x="13375912" y="1477889"/>
                </a:cubicBezTo>
                <a:cubicBezTo>
                  <a:pt x="13383532" y="1460954"/>
                  <a:pt x="13398556" y="1447250"/>
                  <a:pt x="13423060" y="1444010"/>
                </a:cubicBezTo>
                <a:lnTo>
                  <a:pt x="13426956" y="1452313"/>
                </a:lnTo>
                <a:lnTo>
                  <a:pt x="13431404" y="1436277"/>
                </a:lnTo>
                <a:cubicBezTo>
                  <a:pt x="13432154" y="1430767"/>
                  <a:pt x="13430574" y="1426762"/>
                  <a:pt x="13422888" y="1425537"/>
                </a:cubicBezTo>
                <a:cubicBezTo>
                  <a:pt x="13445944" y="1429213"/>
                  <a:pt x="13454994" y="1415644"/>
                  <a:pt x="13465966" y="1402382"/>
                </a:cubicBezTo>
                <a:lnTo>
                  <a:pt x="13474472" y="1394912"/>
                </a:lnTo>
                <a:lnTo>
                  <a:pt x="13474934" y="1389980"/>
                </a:lnTo>
                <a:lnTo>
                  <a:pt x="13450132" y="1357922"/>
                </a:lnTo>
                <a:cubicBezTo>
                  <a:pt x="13469434" y="1332209"/>
                  <a:pt x="13488732" y="1306493"/>
                  <a:pt x="13507412" y="1312099"/>
                </a:cubicBezTo>
                <a:close/>
                <a:moveTo>
                  <a:pt x="17622456" y="1302072"/>
                </a:moveTo>
                <a:cubicBezTo>
                  <a:pt x="17640212" y="1307382"/>
                  <a:pt x="17654692" y="1334824"/>
                  <a:pt x="17635508" y="1366776"/>
                </a:cubicBezTo>
                <a:cubicBezTo>
                  <a:pt x="17627828" y="1369983"/>
                  <a:pt x="17623164" y="1371151"/>
                  <a:pt x="17619984" y="1370757"/>
                </a:cubicBezTo>
                <a:cubicBezTo>
                  <a:pt x="17610432" y="1369591"/>
                  <a:pt x="17614156" y="1354399"/>
                  <a:pt x="17589392" y="1338126"/>
                </a:cubicBezTo>
                <a:cubicBezTo>
                  <a:pt x="17591372" y="1320452"/>
                  <a:pt x="17597376" y="1309859"/>
                  <a:pt x="17604736" y="1304790"/>
                </a:cubicBezTo>
                <a:cubicBezTo>
                  <a:pt x="17610256" y="1300990"/>
                  <a:pt x="17616536" y="1300300"/>
                  <a:pt x="17622456" y="1302072"/>
                </a:cubicBezTo>
                <a:close/>
                <a:moveTo>
                  <a:pt x="9926535" y="1302072"/>
                </a:moveTo>
                <a:cubicBezTo>
                  <a:pt x="9944249" y="1307382"/>
                  <a:pt x="9958709" y="1334824"/>
                  <a:pt x="9939555" y="1366776"/>
                </a:cubicBezTo>
                <a:cubicBezTo>
                  <a:pt x="9931871" y="1369983"/>
                  <a:pt x="9927230" y="1371151"/>
                  <a:pt x="9924067" y="1370757"/>
                </a:cubicBezTo>
                <a:cubicBezTo>
                  <a:pt x="9914491" y="1369591"/>
                  <a:pt x="9918224" y="1354399"/>
                  <a:pt x="9893419" y="1338126"/>
                </a:cubicBezTo>
                <a:cubicBezTo>
                  <a:pt x="9895401" y="1320452"/>
                  <a:pt x="9901413" y="1309859"/>
                  <a:pt x="9908785" y="1304790"/>
                </a:cubicBezTo>
                <a:cubicBezTo>
                  <a:pt x="9914315" y="1300990"/>
                  <a:pt x="9920605" y="1300300"/>
                  <a:pt x="9926535" y="1302072"/>
                </a:cubicBezTo>
                <a:close/>
                <a:moveTo>
                  <a:pt x="18187912" y="1291449"/>
                </a:moveTo>
                <a:cubicBezTo>
                  <a:pt x="18194216" y="1288521"/>
                  <a:pt x="18201936" y="1288723"/>
                  <a:pt x="18211568" y="1293091"/>
                </a:cubicBezTo>
                <a:cubicBezTo>
                  <a:pt x="18223760" y="1314335"/>
                  <a:pt x="18225840" y="1349558"/>
                  <a:pt x="18215776" y="1390704"/>
                </a:cubicBezTo>
                <a:cubicBezTo>
                  <a:pt x="18193476" y="1383442"/>
                  <a:pt x="18179292" y="1381300"/>
                  <a:pt x="18156992" y="1374048"/>
                </a:cubicBezTo>
                <a:cubicBezTo>
                  <a:pt x="18163012" y="1337141"/>
                  <a:pt x="18169032" y="1300230"/>
                  <a:pt x="18187912" y="1291449"/>
                </a:cubicBezTo>
                <a:close/>
                <a:moveTo>
                  <a:pt x="10491950" y="1291449"/>
                </a:moveTo>
                <a:cubicBezTo>
                  <a:pt x="10498241" y="1288521"/>
                  <a:pt x="10505978" y="1288723"/>
                  <a:pt x="10515605" y="1293091"/>
                </a:cubicBezTo>
                <a:cubicBezTo>
                  <a:pt x="10527786" y="1314335"/>
                  <a:pt x="10529881" y="1349558"/>
                  <a:pt x="10519809" y="1390704"/>
                </a:cubicBezTo>
                <a:cubicBezTo>
                  <a:pt x="10497511" y="1383442"/>
                  <a:pt x="10483319" y="1381300"/>
                  <a:pt x="10461043" y="1374048"/>
                </a:cubicBezTo>
                <a:cubicBezTo>
                  <a:pt x="10467061" y="1337141"/>
                  <a:pt x="10473065" y="1300230"/>
                  <a:pt x="10491950" y="1291449"/>
                </a:cubicBezTo>
                <a:close/>
                <a:moveTo>
                  <a:pt x="19213600" y="1272675"/>
                </a:moveTo>
                <a:cubicBezTo>
                  <a:pt x="19238584" y="1277243"/>
                  <a:pt x="19258816" y="1327441"/>
                  <a:pt x="19219708" y="1347350"/>
                </a:cubicBezTo>
                <a:cubicBezTo>
                  <a:pt x="19203960" y="1320798"/>
                  <a:pt x="19193460" y="1303095"/>
                  <a:pt x="19189052" y="1286131"/>
                </a:cubicBezTo>
                <a:cubicBezTo>
                  <a:pt x="19196420" y="1274704"/>
                  <a:pt x="19205272" y="1271153"/>
                  <a:pt x="19213600" y="1272675"/>
                </a:cubicBezTo>
                <a:close/>
                <a:moveTo>
                  <a:pt x="11517506" y="1272675"/>
                </a:moveTo>
                <a:cubicBezTo>
                  <a:pt x="11542484" y="1277243"/>
                  <a:pt x="11562710" y="1327441"/>
                  <a:pt x="11523612" y="1347350"/>
                </a:cubicBezTo>
                <a:cubicBezTo>
                  <a:pt x="11507864" y="1320798"/>
                  <a:pt x="11497374" y="1303095"/>
                  <a:pt x="11492964" y="1286131"/>
                </a:cubicBezTo>
                <a:cubicBezTo>
                  <a:pt x="11500324" y="1274704"/>
                  <a:pt x="11509180" y="1271153"/>
                  <a:pt x="11517506" y="1272675"/>
                </a:cubicBezTo>
                <a:close/>
                <a:moveTo>
                  <a:pt x="22892712" y="1255935"/>
                </a:moveTo>
                <a:cubicBezTo>
                  <a:pt x="22908632" y="1268618"/>
                  <a:pt x="22917240" y="1287494"/>
                  <a:pt x="22933156" y="1300175"/>
                </a:cubicBezTo>
                <a:cubicBezTo>
                  <a:pt x="22909548" y="1359478"/>
                  <a:pt x="22878628" y="1424963"/>
                  <a:pt x="22833876" y="1371293"/>
                </a:cubicBezTo>
                <a:cubicBezTo>
                  <a:pt x="22841380" y="1332201"/>
                  <a:pt x="22854880" y="1261842"/>
                  <a:pt x="22892712" y="1255935"/>
                </a:cubicBezTo>
                <a:close/>
                <a:moveTo>
                  <a:pt x="15196512" y="1255935"/>
                </a:moveTo>
                <a:cubicBezTo>
                  <a:pt x="15212432" y="1268618"/>
                  <a:pt x="15221040" y="1287494"/>
                  <a:pt x="15236956" y="1300175"/>
                </a:cubicBezTo>
                <a:cubicBezTo>
                  <a:pt x="15213348" y="1359478"/>
                  <a:pt x="15182428" y="1424963"/>
                  <a:pt x="15137676" y="1371293"/>
                </a:cubicBezTo>
                <a:cubicBezTo>
                  <a:pt x="15145180" y="1332201"/>
                  <a:pt x="15158680" y="1261842"/>
                  <a:pt x="15196512" y="1255935"/>
                </a:cubicBezTo>
                <a:close/>
                <a:moveTo>
                  <a:pt x="20115212" y="1254099"/>
                </a:moveTo>
                <a:cubicBezTo>
                  <a:pt x="20132168" y="1257080"/>
                  <a:pt x="20145432" y="1267671"/>
                  <a:pt x="20138552" y="1293637"/>
                </a:cubicBezTo>
                <a:cubicBezTo>
                  <a:pt x="20112160" y="1287345"/>
                  <a:pt x="20087348" y="1300538"/>
                  <a:pt x="20076048" y="1285900"/>
                </a:cubicBezTo>
                <a:cubicBezTo>
                  <a:pt x="20072284" y="1281028"/>
                  <a:pt x="20070020" y="1273053"/>
                  <a:pt x="20069696" y="1260240"/>
                </a:cubicBezTo>
                <a:cubicBezTo>
                  <a:pt x="20077600" y="1255748"/>
                  <a:pt x="20098252" y="1251119"/>
                  <a:pt x="20115212" y="1254099"/>
                </a:cubicBezTo>
                <a:close/>
                <a:moveTo>
                  <a:pt x="12419012" y="1254099"/>
                </a:moveTo>
                <a:cubicBezTo>
                  <a:pt x="12435972" y="1257080"/>
                  <a:pt x="12449232" y="1267671"/>
                  <a:pt x="12442356" y="1293637"/>
                </a:cubicBezTo>
                <a:cubicBezTo>
                  <a:pt x="12415960" y="1287345"/>
                  <a:pt x="12391148" y="1300538"/>
                  <a:pt x="12379848" y="1285900"/>
                </a:cubicBezTo>
                <a:cubicBezTo>
                  <a:pt x="12376084" y="1281028"/>
                  <a:pt x="12373820" y="1273053"/>
                  <a:pt x="12373498" y="1260240"/>
                </a:cubicBezTo>
                <a:cubicBezTo>
                  <a:pt x="12381400" y="1255748"/>
                  <a:pt x="12402056" y="1251119"/>
                  <a:pt x="12419012" y="1254099"/>
                </a:cubicBezTo>
                <a:close/>
                <a:moveTo>
                  <a:pt x="19737864" y="1251356"/>
                </a:moveTo>
                <a:cubicBezTo>
                  <a:pt x="19744816" y="1251682"/>
                  <a:pt x="19752592" y="1253423"/>
                  <a:pt x="19760096" y="1256255"/>
                </a:cubicBezTo>
                <a:cubicBezTo>
                  <a:pt x="19775104" y="1261921"/>
                  <a:pt x="19789040" y="1271942"/>
                  <a:pt x="19793164" y="1283712"/>
                </a:cubicBezTo>
                <a:cubicBezTo>
                  <a:pt x="19786320" y="1368287"/>
                  <a:pt x="19737588" y="1355602"/>
                  <a:pt x="19722136" y="1309636"/>
                </a:cubicBezTo>
                <a:cubicBezTo>
                  <a:pt x="19716984" y="1294319"/>
                  <a:pt x="19715532" y="1275299"/>
                  <a:pt x="19720564" y="1254954"/>
                </a:cubicBezTo>
                <a:cubicBezTo>
                  <a:pt x="19724780" y="1252121"/>
                  <a:pt x="19730908" y="1251030"/>
                  <a:pt x="19737864" y="1251356"/>
                </a:cubicBezTo>
                <a:close/>
                <a:moveTo>
                  <a:pt x="12041692" y="1251356"/>
                </a:moveTo>
                <a:cubicBezTo>
                  <a:pt x="12048626" y="1251682"/>
                  <a:pt x="12056400" y="1253423"/>
                  <a:pt x="12063904" y="1256255"/>
                </a:cubicBezTo>
                <a:cubicBezTo>
                  <a:pt x="12078912" y="1261921"/>
                  <a:pt x="12092844" y="1271942"/>
                  <a:pt x="12096970" y="1283712"/>
                </a:cubicBezTo>
                <a:cubicBezTo>
                  <a:pt x="12090124" y="1368287"/>
                  <a:pt x="12041416" y="1355602"/>
                  <a:pt x="12025964" y="1309636"/>
                </a:cubicBezTo>
                <a:cubicBezTo>
                  <a:pt x="12020818" y="1294319"/>
                  <a:pt x="12019368" y="1275299"/>
                  <a:pt x="12024388" y="1254954"/>
                </a:cubicBezTo>
                <a:cubicBezTo>
                  <a:pt x="12028606" y="1252121"/>
                  <a:pt x="12034740" y="1251030"/>
                  <a:pt x="12041692" y="1251356"/>
                </a:cubicBezTo>
                <a:close/>
                <a:moveTo>
                  <a:pt x="19522320" y="1217032"/>
                </a:moveTo>
                <a:cubicBezTo>
                  <a:pt x="19547268" y="1231512"/>
                  <a:pt x="19558372" y="1263596"/>
                  <a:pt x="19546344" y="1310854"/>
                </a:cubicBezTo>
                <a:cubicBezTo>
                  <a:pt x="19509240" y="1301151"/>
                  <a:pt x="19492264" y="1241007"/>
                  <a:pt x="19522320" y="1217032"/>
                </a:cubicBezTo>
                <a:close/>
                <a:moveTo>
                  <a:pt x="11826180" y="1217032"/>
                </a:moveTo>
                <a:cubicBezTo>
                  <a:pt x="11851124" y="1231512"/>
                  <a:pt x="11862226" y="1263596"/>
                  <a:pt x="11850202" y="1310854"/>
                </a:cubicBezTo>
                <a:cubicBezTo>
                  <a:pt x="11813106" y="1301151"/>
                  <a:pt x="11796124" y="1241007"/>
                  <a:pt x="11826180" y="1217032"/>
                </a:cubicBezTo>
                <a:close/>
                <a:moveTo>
                  <a:pt x="19333844" y="1214581"/>
                </a:moveTo>
                <a:cubicBezTo>
                  <a:pt x="19339032" y="1214415"/>
                  <a:pt x="19343964" y="1215713"/>
                  <a:pt x="19348560" y="1218179"/>
                </a:cubicBezTo>
                <a:cubicBezTo>
                  <a:pt x="19376140" y="1232990"/>
                  <a:pt x="19391692" y="1289947"/>
                  <a:pt x="19378976" y="1325114"/>
                </a:cubicBezTo>
                <a:cubicBezTo>
                  <a:pt x="19345192" y="1345495"/>
                  <a:pt x="19311312" y="1301619"/>
                  <a:pt x="19308664" y="1259238"/>
                </a:cubicBezTo>
                <a:cubicBezTo>
                  <a:pt x="19307776" y="1245109"/>
                  <a:pt x="19310364" y="1231146"/>
                  <a:pt x="19317576" y="1219782"/>
                </a:cubicBezTo>
                <a:cubicBezTo>
                  <a:pt x="19323204" y="1216384"/>
                  <a:pt x="19328652" y="1214749"/>
                  <a:pt x="19333844" y="1214581"/>
                </a:cubicBezTo>
                <a:close/>
                <a:moveTo>
                  <a:pt x="11637732" y="1214581"/>
                </a:moveTo>
                <a:cubicBezTo>
                  <a:pt x="11642924" y="1214415"/>
                  <a:pt x="11647852" y="1215713"/>
                  <a:pt x="11652448" y="1218179"/>
                </a:cubicBezTo>
                <a:cubicBezTo>
                  <a:pt x="11680020" y="1232990"/>
                  <a:pt x="11695572" y="1289947"/>
                  <a:pt x="11682856" y="1325114"/>
                </a:cubicBezTo>
                <a:cubicBezTo>
                  <a:pt x="11649080" y="1345495"/>
                  <a:pt x="11615206" y="1301619"/>
                  <a:pt x="11612562" y="1259238"/>
                </a:cubicBezTo>
                <a:cubicBezTo>
                  <a:pt x="11611666" y="1245109"/>
                  <a:pt x="11614256" y="1231146"/>
                  <a:pt x="11621468" y="1219782"/>
                </a:cubicBezTo>
                <a:cubicBezTo>
                  <a:pt x="11627096" y="1216384"/>
                  <a:pt x="11632548" y="1214749"/>
                  <a:pt x="11637732" y="1214581"/>
                </a:cubicBezTo>
                <a:close/>
                <a:moveTo>
                  <a:pt x="21242716" y="1197468"/>
                </a:moveTo>
                <a:cubicBezTo>
                  <a:pt x="21256512" y="1196613"/>
                  <a:pt x="21270000" y="1198066"/>
                  <a:pt x="21283132" y="1202082"/>
                </a:cubicBezTo>
                <a:cubicBezTo>
                  <a:pt x="21300636" y="1207437"/>
                  <a:pt x="21317500" y="1217360"/>
                  <a:pt x="21333576" y="1232454"/>
                </a:cubicBezTo>
                <a:cubicBezTo>
                  <a:pt x="21327840" y="1246918"/>
                  <a:pt x="21322108" y="1261383"/>
                  <a:pt x="21302724" y="1276009"/>
                </a:cubicBezTo>
                <a:cubicBezTo>
                  <a:pt x="21246308" y="1229900"/>
                  <a:pt x="21168416" y="1306402"/>
                  <a:pt x="21112008" y="1260297"/>
                </a:cubicBezTo>
                <a:cubicBezTo>
                  <a:pt x="21157236" y="1223323"/>
                  <a:pt x="21201340" y="1200025"/>
                  <a:pt x="21242716" y="1197468"/>
                </a:cubicBezTo>
                <a:close/>
                <a:moveTo>
                  <a:pt x="13546518" y="1197468"/>
                </a:moveTo>
                <a:cubicBezTo>
                  <a:pt x="13560312" y="1196613"/>
                  <a:pt x="13573802" y="1198066"/>
                  <a:pt x="13586932" y="1202082"/>
                </a:cubicBezTo>
                <a:cubicBezTo>
                  <a:pt x="13604438" y="1207437"/>
                  <a:pt x="13621300" y="1217360"/>
                  <a:pt x="13637380" y="1232454"/>
                </a:cubicBezTo>
                <a:cubicBezTo>
                  <a:pt x="13631640" y="1246918"/>
                  <a:pt x="13625908" y="1261383"/>
                  <a:pt x="13606524" y="1276009"/>
                </a:cubicBezTo>
                <a:cubicBezTo>
                  <a:pt x="13550110" y="1229900"/>
                  <a:pt x="13472220" y="1306402"/>
                  <a:pt x="13415808" y="1260297"/>
                </a:cubicBezTo>
                <a:cubicBezTo>
                  <a:pt x="13461036" y="1223323"/>
                  <a:pt x="13505140" y="1200025"/>
                  <a:pt x="13546518" y="1197468"/>
                </a:cubicBezTo>
                <a:close/>
                <a:moveTo>
                  <a:pt x="18268516" y="1125524"/>
                </a:moveTo>
                <a:cubicBezTo>
                  <a:pt x="18269652" y="1142524"/>
                  <a:pt x="18270784" y="1159521"/>
                  <a:pt x="18259936" y="1186695"/>
                </a:cubicBezTo>
                <a:cubicBezTo>
                  <a:pt x="18190392" y="1187431"/>
                  <a:pt x="18154412" y="1312288"/>
                  <a:pt x="18084872" y="1313024"/>
                </a:cubicBezTo>
                <a:cubicBezTo>
                  <a:pt x="18116984" y="1225126"/>
                  <a:pt x="18157744" y="1160187"/>
                  <a:pt x="18210976" y="1135778"/>
                </a:cubicBezTo>
                <a:cubicBezTo>
                  <a:pt x="18228724" y="1127640"/>
                  <a:pt x="18247860" y="1124010"/>
                  <a:pt x="18268516" y="1125524"/>
                </a:cubicBezTo>
                <a:close/>
                <a:moveTo>
                  <a:pt x="10572557" y="1125524"/>
                </a:moveTo>
                <a:cubicBezTo>
                  <a:pt x="10573691" y="1142524"/>
                  <a:pt x="10574831" y="1159521"/>
                  <a:pt x="10563985" y="1186695"/>
                </a:cubicBezTo>
                <a:cubicBezTo>
                  <a:pt x="10494435" y="1187431"/>
                  <a:pt x="10458453" y="1312288"/>
                  <a:pt x="10388918" y="1313024"/>
                </a:cubicBezTo>
                <a:cubicBezTo>
                  <a:pt x="10421019" y="1225126"/>
                  <a:pt x="10461793" y="1160187"/>
                  <a:pt x="10515027" y="1135778"/>
                </a:cubicBezTo>
                <a:cubicBezTo>
                  <a:pt x="10532765" y="1127640"/>
                  <a:pt x="10551901" y="1124010"/>
                  <a:pt x="10572557" y="1125524"/>
                </a:cubicBezTo>
                <a:close/>
                <a:moveTo>
                  <a:pt x="21749720" y="1115336"/>
                </a:moveTo>
                <a:cubicBezTo>
                  <a:pt x="21731556" y="1237008"/>
                  <a:pt x="21708012" y="1352045"/>
                  <a:pt x="21649776" y="1443272"/>
                </a:cubicBezTo>
                <a:cubicBezTo>
                  <a:pt x="21630364" y="1473691"/>
                  <a:pt x="21607100" y="1501455"/>
                  <a:pt x="21578892" y="1525944"/>
                </a:cubicBezTo>
                <a:cubicBezTo>
                  <a:pt x="21593396" y="1447774"/>
                  <a:pt x="21600860" y="1363750"/>
                  <a:pt x="21622328" y="1289949"/>
                </a:cubicBezTo>
                <a:cubicBezTo>
                  <a:pt x="21643788" y="1216148"/>
                  <a:pt x="21679244" y="1152579"/>
                  <a:pt x="21749720" y="1115336"/>
                </a:cubicBezTo>
                <a:close/>
                <a:moveTo>
                  <a:pt x="14053520" y="1115336"/>
                </a:moveTo>
                <a:cubicBezTo>
                  <a:pt x="14044440" y="1176172"/>
                  <a:pt x="14034012" y="1235349"/>
                  <a:pt x="14018576" y="1290721"/>
                </a:cubicBezTo>
                <a:lnTo>
                  <a:pt x="13966454" y="1413053"/>
                </a:lnTo>
                <a:lnTo>
                  <a:pt x="13974804" y="1423448"/>
                </a:lnTo>
                <a:cubicBezTo>
                  <a:pt x="13983048" y="1439773"/>
                  <a:pt x="13981684" y="1454566"/>
                  <a:pt x="13966312" y="1452114"/>
                </a:cubicBezTo>
                <a:cubicBezTo>
                  <a:pt x="13966312" y="1452114"/>
                  <a:pt x="13950942" y="1449665"/>
                  <a:pt x="13950942" y="1449665"/>
                </a:cubicBezTo>
                <a:lnTo>
                  <a:pt x="13948440" y="1449266"/>
                </a:lnTo>
                <a:lnTo>
                  <a:pt x="13918640" y="1484022"/>
                </a:lnTo>
                <a:lnTo>
                  <a:pt x="13917756" y="1495037"/>
                </a:lnTo>
                <a:cubicBezTo>
                  <a:pt x="13918924" y="1500852"/>
                  <a:pt x="13922428" y="1505162"/>
                  <a:pt x="13930112" y="1506388"/>
                </a:cubicBezTo>
                <a:cubicBezTo>
                  <a:pt x="13914740" y="1503939"/>
                  <a:pt x="13910900" y="1503326"/>
                  <a:pt x="13907056" y="1502715"/>
                </a:cubicBezTo>
                <a:lnTo>
                  <a:pt x="13903148" y="1502091"/>
                </a:lnTo>
                <a:lnTo>
                  <a:pt x="13882696" y="1525944"/>
                </a:lnTo>
                <a:lnTo>
                  <a:pt x="13886916" y="1499504"/>
                </a:lnTo>
                <a:lnTo>
                  <a:pt x="13884000" y="1499038"/>
                </a:lnTo>
                <a:cubicBezTo>
                  <a:pt x="13884000" y="1499038"/>
                  <a:pt x="13884000" y="1499038"/>
                  <a:pt x="13868630" y="1496588"/>
                </a:cubicBezTo>
                <a:cubicBezTo>
                  <a:pt x="13822520" y="1489238"/>
                  <a:pt x="13776412" y="1481890"/>
                  <a:pt x="13745666" y="1476988"/>
                </a:cubicBezTo>
                <a:cubicBezTo>
                  <a:pt x="13776412" y="1481890"/>
                  <a:pt x="13720388" y="1412916"/>
                  <a:pt x="13751128" y="1417816"/>
                </a:cubicBezTo>
                <a:cubicBezTo>
                  <a:pt x="13751128" y="1417816"/>
                  <a:pt x="13766496" y="1420265"/>
                  <a:pt x="13766496" y="1420265"/>
                </a:cubicBezTo>
                <a:cubicBezTo>
                  <a:pt x="13781868" y="1422714"/>
                  <a:pt x="13781868" y="1422714"/>
                  <a:pt x="13781868" y="1422714"/>
                </a:cubicBezTo>
                <a:cubicBezTo>
                  <a:pt x="13812608" y="1427617"/>
                  <a:pt x="13781868" y="1422714"/>
                  <a:pt x="13827976" y="1430063"/>
                </a:cubicBezTo>
                <a:cubicBezTo>
                  <a:pt x="13858718" y="1434964"/>
                  <a:pt x="13827976" y="1430063"/>
                  <a:pt x="13858718" y="1434964"/>
                </a:cubicBezTo>
                <a:cubicBezTo>
                  <a:pt x="13858718" y="1434964"/>
                  <a:pt x="13874088" y="1437417"/>
                  <a:pt x="13889458" y="1439865"/>
                </a:cubicBezTo>
                <a:lnTo>
                  <a:pt x="13896268" y="1440950"/>
                </a:lnTo>
                <a:lnTo>
                  <a:pt x="13901800" y="1406308"/>
                </a:lnTo>
                <a:cubicBezTo>
                  <a:pt x="13908164" y="1366305"/>
                  <a:pt x="13915396" y="1326850"/>
                  <a:pt x="13926130" y="1289949"/>
                </a:cubicBezTo>
                <a:cubicBezTo>
                  <a:pt x="13947590" y="1216148"/>
                  <a:pt x="13983048" y="1152579"/>
                  <a:pt x="14053520" y="1115336"/>
                </a:cubicBezTo>
                <a:close/>
                <a:moveTo>
                  <a:pt x="19953204" y="1115048"/>
                </a:moveTo>
                <a:cubicBezTo>
                  <a:pt x="19983732" y="1110638"/>
                  <a:pt x="19996544" y="1160839"/>
                  <a:pt x="20005916" y="1186303"/>
                </a:cubicBezTo>
                <a:cubicBezTo>
                  <a:pt x="19985596" y="1208164"/>
                  <a:pt x="19965276" y="1230028"/>
                  <a:pt x="19947464" y="1227867"/>
                </a:cubicBezTo>
                <a:cubicBezTo>
                  <a:pt x="19937252" y="1210414"/>
                  <a:pt x="19931708" y="1191499"/>
                  <a:pt x="19932208" y="1172305"/>
                </a:cubicBezTo>
                <a:cubicBezTo>
                  <a:pt x="19932700" y="1153106"/>
                  <a:pt x="19939240" y="1133630"/>
                  <a:pt x="19953204" y="1115048"/>
                </a:cubicBezTo>
                <a:close/>
                <a:moveTo>
                  <a:pt x="12257008" y="1115048"/>
                </a:moveTo>
                <a:cubicBezTo>
                  <a:pt x="12287536" y="1110638"/>
                  <a:pt x="12300344" y="1160839"/>
                  <a:pt x="12309716" y="1186303"/>
                </a:cubicBezTo>
                <a:cubicBezTo>
                  <a:pt x="12289398" y="1208164"/>
                  <a:pt x="12269080" y="1230028"/>
                  <a:pt x="12251264" y="1227867"/>
                </a:cubicBezTo>
                <a:cubicBezTo>
                  <a:pt x="12241054" y="1210414"/>
                  <a:pt x="12235510" y="1191499"/>
                  <a:pt x="12236008" y="1172305"/>
                </a:cubicBezTo>
                <a:cubicBezTo>
                  <a:pt x="12236504" y="1153106"/>
                  <a:pt x="12243042" y="1133630"/>
                  <a:pt x="12257008" y="1115048"/>
                </a:cubicBezTo>
                <a:close/>
                <a:moveTo>
                  <a:pt x="21599688" y="1105566"/>
                </a:moveTo>
                <a:cubicBezTo>
                  <a:pt x="21611356" y="1107241"/>
                  <a:pt x="21622328" y="1114685"/>
                  <a:pt x="21631340" y="1130053"/>
                </a:cubicBezTo>
                <a:cubicBezTo>
                  <a:pt x="21592896" y="1149869"/>
                  <a:pt x="21552768" y="1185794"/>
                  <a:pt x="21510012" y="1188773"/>
                </a:cubicBezTo>
                <a:cubicBezTo>
                  <a:pt x="21523404" y="1147570"/>
                  <a:pt x="21564684" y="1100561"/>
                  <a:pt x="21599688" y="1105566"/>
                </a:cubicBezTo>
                <a:close/>
                <a:moveTo>
                  <a:pt x="13903490" y="1105566"/>
                </a:moveTo>
                <a:cubicBezTo>
                  <a:pt x="13915160" y="1107241"/>
                  <a:pt x="13926130" y="1114685"/>
                  <a:pt x="13935140" y="1130053"/>
                </a:cubicBezTo>
                <a:cubicBezTo>
                  <a:pt x="13896696" y="1149869"/>
                  <a:pt x="13856570" y="1185794"/>
                  <a:pt x="13813814" y="1188773"/>
                </a:cubicBezTo>
                <a:cubicBezTo>
                  <a:pt x="13827204" y="1147570"/>
                  <a:pt x="13868484" y="1100561"/>
                  <a:pt x="13903490" y="1105566"/>
                </a:cubicBezTo>
                <a:close/>
                <a:moveTo>
                  <a:pt x="19167856" y="1039119"/>
                </a:moveTo>
                <a:cubicBezTo>
                  <a:pt x="19240124" y="1068001"/>
                  <a:pt x="19239432" y="1203996"/>
                  <a:pt x="19227960" y="1269797"/>
                </a:cubicBezTo>
                <a:cubicBezTo>
                  <a:pt x="19212812" y="1236410"/>
                  <a:pt x="19196264" y="1203965"/>
                  <a:pt x="19184268" y="1167252"/>
                </a:cubicBezTo>
                <a:cubicBezTo>
                  <a:pt x="19172268" y="1130543"/>
                  <a:pt x="19164816" y="1089567"/>
                  <a:pt x="19167856" y="1039119"/>
                </a:cubicBezTo>
                <a:close/>
                <a:moveTo>
                  <a:pt x="11471772" y="1039119"/>
                </a:moveTo>
                <a:cubicBezTo>
                  <a:pt x="11544028" y="1068001"/>
                  <a:pt x="11543342" y="1203996"/>
                  <a:pt x="11531868" y="1269797"/>
                </a:cubicBezTo>
                <a:cubicBezTo>
                  <a:pt x="11516718" y="1236410"/>
                  <a:pt x="11500176" y="1203965"/>
                  <a:pt x="11488182" y="1167252"/>
                </a:cubicBezTo>
                <a:cubicBezTo>
                  <a:pt x="11476188" y="1130543"/>
                  <a:pt x="11468736" y="1089567"/>
                  <a:pt x="11471772" y="1039119"/>
                </a:cubicBezTo>
                <a:close/>
                <a:moveTo>
                  <a:pt x="19788724" y="1038195"/>
                </a:moveTo>
                <a:cubicBezTo>
                  <a:pt x="19785904" y="1049687"/>
                  <a:pt x="19794168" y="1053736"/>
                  <a:pt x="19802424" y="1057783"/>
                </a:cubicBezTo>
                <a:cubicBezTo>
                  <a:pt x="19821396" y="1129014"/>
                  <a:pt x="19732496" y="1221307"/>
                  <a:pt x="19702936" y="1170841"/>
                </a:cubicBezTo>
                <a:cubicBezTo>
                  <a:pt x="19698716" y="1163629"/>
                  <a:pt x="19695700" y="1153507"/>
                  <a:pt x="19694388" y="1139991"/>
                </a:cubicBezTo>
                <a:cubicBezTo>
                  <a:pt x="19707060" y="1088281"/>
                  <a:pt x="19724328" y="1049684"/>
                  <a:pt x="19754264" y="1039011"/>
                </a:cubicBezTo>
                <a:cubicBezTo>
                  <a:pt x="19764240" y="1035454"/>
                  <a:pt x="19775628" y="1035001"/>
                  <a:pt x="19788724" y="1038195"/>
                </a:cubicBezTo>
                <a:close/>
                <a:moveTo>
                  <a:pt x="12092528" y="1038195"/>
                </a:moveTo>
                <a:cubicBezTo>
                  <a:pt x="12089712" y="1049687"/>
                  <a:pt x="12097972" y="1053736"/>
                  <a:pt x="12106228" y="1057783"/>
                </a:cubicBezTo>
                <a:cubicBezTo>
                  <a:pt x="12125200" y="1129014"/>
                  <a:pt x="12036328" y="1221307"/>
                  <a:pt x="12006772" y="1170841"/>
                </a:cubicBezTo>
                <a:cubicBezTo>
                  <a:pt x="12002556" y="1163629"/>
                  <a:pt x="11999538" y="1153507"/>
                  <a:pt x="11998228" y="1139991"/>
                </a:cubicBezTo>
                <a:cubicBezTo>
                  <a:pt x="12010896" y="1088281"/>
                  <a:pt x="12028156" y="1049684"/>
                  <a:pt x="12058072" y="1039011"/>
                </a:cubicBezTo>
                <a:cubicBezTo>
                  <a:pt x="12068048" y="1035454"/>
                  <a:pt x="12079436" y="1035001"/>
                  <a:pt x="12092528" y="1038195"/>
                </a:cubicBezTo>
                <a:close/>
                <a:moveTo>
                  <a:pt x="20802112" y="1037757"/>
                </a:moveTo>
                <a:cubicBezTo>
                  <a:pt x="20814428" y="1036880"/>
                  <a:pt x="20827104" y="1040174"/>
                  <a:pt x="20839324" y="1046753"/>
                </a:cubicBezTo>
                <a:cubicBezTo>
                  <a:pt x="20912636" y="1086228"/>
                  <a:pt x="20969560" y="1243910"/>
                  <a:pt x="20834736" y="1327445"/>
                </a:cubicBezTo>
                <a:cubicBezTo>
                  <a:pt x="20824140" y="1328519"/>
                  <a:pt x="20814184" y="1325858"/>
                  <a:pt x="20804984" y="1320275"/>
                </a:cubicBezTo>
                <a:cubicBezTo>
                  <a:pt x="20740596" y="1281186"/>
                  <a:pt x="20713540" y="1098957"/>
                  <a:pt x="20767044" y="1053803"/>
                </a:cubicBezTo>
                <a:cubicBezTo>
                  <a:pt x="20777832" y="1043685"/>
                  <a:pt x="20789792" y="1038636"/>
                  <a:pt x="20802112" y="1037757"/>
                </a:cubicBezTo>
                <a:close/>
                <a:moveTo>
                  <a:pt x="13105916" y="1037757"/>
                </a:moveTo>
                <a:cubicBezTo>
                  <a:pt x="13118232" y="1036880"/>
                  <a:pt x="13130908" y="1040174"/>
                  <a:pt x="13143128" y="1046753"/>
                </a:cubicBezTo>
                <a:cubicBezTo>
                  <a:pt x="13216440" y="1086228"/>
                  <a:pt x="13273364" y="1243910"/>
                  <a:pt x="13138536" y="1327445"/>
                </a:cubicBezTo>
                <a:cubicBezTo>
                  <a:pt x="13127940" y="1328519"/>
                  <a:pt x="13117984" y="1325858"/>
                  <a:pt x="13108788" y="1320275"/>
                </a:cubicBezTo>
                <a:cubicBezTo>
                  <a:pt x="13044400" y="1281186"/>
                  <a:pt x="13017340" y="1098957"/>
                  <a:pt x="13070844" y="1053803"/>
                </a:cubicBezTo>
                <a:cubicBezTo>
                  <a:pt x="13081636" y="1043685"/>
                  <a:pt x="13093596" y="1038636"/>
                  <a:pt x="13105916" y="1037757"/>
                </a:cubicBezTo>
                <a:close/>
                <a:moveTo>
                  <a:pt x="20433720" y="1013829"/>
                </a:moveTo>
                <a:cubicBezTo>
                  <a:pt x="20438928" y="1012281"/>
                  <a:pt x="20444308" y="1013232"/>
                  <a:pt x="20449564" y="1016043"/>
                </a:cubicBezTo>
                <a:cubicBezTo>
                  <a:pt x="20481104" y="1032914"/>
                  <a:pt x="20508224" y="1116804"/>
                  <a:pt x="20466860" y="1130366"/>
                </a:cubicBezTo>
                <a:cubicBezTo>
                  <a:pt x="20431632" y="1098224"/>
                  <a:pt x="20442764" y="1087441"/>
                  <a:pt x="20418916" y="1026602"/>
                </a:cubicBezTo>
                <a:cubicBezTo>
                  <a:pt x="20423480" y="1019423"/>
                  <a:pt x="20428512" y="1015377"/>
                  <a:pt x="20433720" y="1013829"/>
                </a:cubicBezTo>
                <a:close/>
                <a:moveTo>
                  <a:pt x="12737520" y="1013829"/>
                </a:moveTo>
                <a:cubicBezTo>
                  <a:pt x="12742728" y="1012281"/>
                  <a:pt x="12748110" y="1013232"/>
                  <a:pt x="12753366" y="1016043"/>
                </a:cubicBezTo>
                <a:cubicBezTo>
                  <a:pt x="12784904" y="1032914"/>
                  <a:pt x="12812026" y="1116804"/>
                  <a:pt x="12770662" y="1130366"/>
                </a:cubicBezTo>
                <a:cubicBezTo>
                  <a:pt x="12735432" y="1098224"/>
                  <a:pt x="12746564" y="1087441"/>
                  <a:pt x="12722716" y="1026602"/>
                </a:cubicBezTo>
                <a:cubicBezTo>
                  <a:pt x="12727280" y="1019423"/>
                  <a:pt x="12732316" y="1015377"/>
                  <a:pt x="12737520" y="1013829"/>
                </a:cubicBezTo>
                <a:close/>
                <a:moveTo>
                  <a:pt x="21459656" y="991047"/>
                </a:moveTo>
                <a:cubicBezTo>
                  <a:pt x="21468520" y="990411"/>
                  <a:pt x="21478068" y="993965"/>
                  <a:pt x="21488332" y="1003749"/>
                </a:cubicBezTo>
                <a:cubicBezTo>
                  <a:pt x="21490204" y="1066991"/>
                  <a:pt x="21430260" y="1131954"/>
                  <a:pt x="21405340" y="1082668"/>
                </a:cubicBezTo>
                <a:cubicBezTo>
                  <a:pt x="21401780" y="1075622"/>
                  <a:pt x="21398936" y="1066257"/>
                  <a:pt x="21397084" y="1054207"/>
                </a:cubicBezTo>
                <a:cubicBezTo>
                  <a:pt x="21407400" y="1039732"/>
                  <a:pt x="21419948" y="1017325"/>
                  <a:pt x="21435044" y="1003439"/>
                </a:cubicBezTo>
                <a:cubicBezTo>
                  <a:pt x="21442600" y="996494"/>
                  <a:pt x="21450788" y="991681"/>
                  <a:pt x="21459656" y="991047"/>
                </a:cubicBezTo>
                <a:close/>
                <a:moveTo>
                  <a:pt x="13763460" y="991047"/>
                </a:moveTo>
                <a:cubicBezTo>
                  <a:pt x="13772324" y="990411"/>
                  <a:pt x="13781868" y="993965"/>
                  <a:pt x="13792132" y="1003749"/>
                </a:cubicBezTo>
                <a:cubicBezTo>
                  <a:pt x="13794008" y="1066991"/>
                  <a:pt x="13734064" y="1131954"/>
                  <a:pt x="13709144" y="1082668"/>
                </a:cubicBezTo>
                <a:cubicBezTo>
                  <a:pt x="13705584" y="1075622"/>
                  <a:pt x="13702736" y="1066257"/>
                  <a:pt x="13700888" y="1054207"/>
                </a:cubicBezTo>
                <a:cubicBezTo>
                  <a:pt x="13711202" y="1039732"/>
                  <a:pt x="13723748" y="1017325"/>
                  <a:pt x="13738848" y="1003439"/>
                </a:cubicBezTo>
                <a:cubicBezTo>
                  <a:pt x="13746402" y="996494"/>
                  <a:pt x="13754592" y="991681"/>
                  <a:pt x="13763460" y="991047"/>
                </a:cubicBezTo>
                <a:close/>
                <a:moveTo>
                  <a:pt x="17988396" y="949131"/>
                </a:moveTo>
                <a:cubicBezTo>
                  <a:pt x="18032496" y="977144"/>
                  <a:pt x="18057224" y="1008565"/>
                  <a:pt x="18040272" y="1077606"/>
                </a:cubicBezTo>
                <a:cubicBezTo>
                  <a:pt x="18016708" y="1088641"/>
                  <a:pt x="17997456" y="1067951"/>
                  <a:pt x="17987240" y="1038783"/>
                </a:cubicBezTo>
                <a:cubicBezTo>
                  <a:pt x="17977020" y="1009623"/>
                  <a:pt x="17975836" y="971988"/>
                  <a:pt x="17988396" y="949131"/>
                </a:cubicBezTo>
                <a:close/>
                <a:moveTo>
                  <a:pt x="10292451" y="949131"/>
                </a:moveTo>
                <a:cubicBezTo>
                  <a:pt x="10336518" y="977144"/>
                  <a:pt x="10361273" y="1008565"/>
                  <a:pt x="10344305" y="1077606"/>
                </a:cubicBezTo>
                <a:cubicBezTo>
                  <a:pt x="10320740" y="1088641"/>
                  <a:pt x="10301458" y="1067951"/>
                  <a:pt x="10291309" y="1038783"/>
                </a:cubicBezTo>
                <a:cubicBezTo>
                  <a:pt x="10281045" y="1009623"/>
                  <a:pt x="10279871" y="971988"/>
                  <a:pt x="10292451" y="949131"/>
                </a:cubicBezTo>
                <a:close/>
                <a:moveTo>
                  <a:pt x="22045536" y="933279"/>
                </a:moveTo>
                <a:cubicBezTo>
                  <a:pt x="22068660" y="944345"/>
                  <a:pt x="22145760" y="1019793"/>
                  <a:pt x="22093564" y="1054793"/>
                </a:cubicBezTo>
                <a:cubicBezTo>
                  <a:pt x="22070420" y="1014795"/>
                  <a:pt x="22034772" y="996534"/>
                  <a:pt x="22033548" y="967328"/>
                </a:cubicBezTo>
                <a:cubicBezTo>
                  <a:pt x="22033144" y="957603"/>
                  <a:pt x="22036556" y="946651"/>
                  <a:pt x="22045536" y="933279"/>
                </a:cubicBezTo>
                <a:close/>
                <a:moveTo>
                  <a:pt x="14349336" y="933279"/>
                </a:moveTo>
                <a:cubicBezTo>
                  <a:pt x="14372460" y="944345"/>
                  <a:pt x="14449560" y="1019793"/>
                  <a:pt x="14397364" y="1054793"/>
                </a:cubicBezTo>
                <a:cubicBezTo>
                  <a:pt x="14374220" y="1014795"/>
                  <a:pt x="14338574" y="996534"/>
                  <a:pt x="14337352" y="967328"/>
                </a:cubicBezTo>
                <a:cubicBezTo>
                  <a:pt x="14336944" y="957603"/>
                  <a:pt x="14340360" y="946651"/>
                  <a:pt x="14349336" y="933279"/>
                </a:cubicBezTo>
                <a:close/>
                <a:moveTo>
                  <a:pt x="20727748" y="931251"/>
                </a:moveTo>
                <a:cubicBezTo>
                  <a:pt x="20751508" y="933822"/>
                  <a:pt x="20765636" y="984717"/>
                  <a:pt x="20728320" y="1001884"/>
                </a:cubicBezTo>
                <a:cubicBezTo>
                  <a:pt x="20720868" y="999310"/>
                  <a:pt x="20716652" y="997124"/>
                  <a:pt x="20714236" y="994670"/>
                </a:cubicBezTo>
                <a:cubicBezTo>
                  <a:pt x="20706984" y="987316"/>
                  <a:pt x="20715936" y="977569"/>
                  <a:pt x="20702316" y="947824"/>
                </a:cubicBezTo>
                <a:cubicBezTo>
                  <a:pt x="20710832" y="934901"/>
                  <a:pt x="20719820" y="930394"/>
                  <a:pt x="20727748" y="931251"/>
                </a:cubicBezTo>
                <a:close/>
                <a:moveTo>
                  <a:pt x="13031550" y="931251"/>
                </a:moveTo>
                <a:cubicBezTo>
                  <a:pt x="13055312" y="933822"/>
                  <a:pt x="13069438" y="984717"/>
                  <a:pt x="13032124" y="1001884"/>
                </a:cubicBezTo>
                <a:cubicBezTo>
                  <a:pt x="13024672" y="999310"/>
                  <a:pt x="13020452" y="997124"/>
                  <a:pt x="13018038" y="994670"/>
                </a:cubicBezTo>
                <a:cubicBezTo>
                  <a:pt x="13010786" y="987316"/>
                  <a:pt x="13019736" y="977569"/>
                  <a:pt x="13006118" y="947824"/>
                </a:cubicBezTo>
                <a:cubicBezTo>
                  <a:pt x="13014632" y="934901"/>
                  <a:pt x="13023624" y="930394"/>
                  <a:pt x="13031550" y="931251"/>
                </a:cubicBezTo>
                <a:close/>
                <a:moveTo>
                  <a:pt x="21176528" y="902151"/>
                </a:moveTo>
                <a:cubicBezTo>
                  <a:pt x="21201156" y="954345"/>
                  <a:pt x="21208816" y="996279"/>
                  <a:pt x="21168124" y="1040558"/>
                </a:cubicBezTo>
                <a:cubicBezTo>
                  <a:pt x="21144792" y="1033635"/>
                  <a:pt x="21137352" y="1004023"/>
                  <a:pt x="21140516" y="973651"/>
                </a:cubicBezTo>
                <a:cubicBezTo>
                  <a:pt x="21143676" y="943277"/>
                  <a:pt x="21157448" y="912143"/>
                  <a:pt x="21176528" y="902151"/>
                </a:cubicBezTo>
                <a:close/>
                <a:moveTo>
                  <a:pt x="13480328" y="902151"/>
                </a:moveTo>
                <a:cubicBezTo>
                  <a:pt x="13504958" y="954345"/>
                  <a:pt x="13512620" y="996279"/>
                  <a:pt x="13471924" y="1040558"/>
                </a:cubicBezTo>
                <a:cubicBezTo>
                  <a:pt x="13448594" y="1033635"/>
                  <a:pt x="13441152" y="1004023"/>
                  <a:pt x="13444316" y="973651"/>
                </a:cubicBezTo>
                <a:cubicBezTo>
                  <a:pt x="13447480" y="943277"/>
                  <a:pt x="13461250" y="912143"/>
                  <a:pt x="13480328" y="902151"/>
                </a:cubicBezTo>
                <a:close/>
                <a:moveTo>
                  <a:pt x="19051904" y="889429"/>
                </a:moveTo>
                <a:cubicBezTo>
                  <a:pt x="19081896" y="955277"/>
                  <a:pt x="19103392" y="1036397"/>
                  <a:pt x="19085660" y="1143885"/>
                </a:cubicBezTo>
                <a:cubicBezTo>
                  <a:pt x="19048848" y="1172208"/>
                  <a:pt x="19021580" y="1144399"/>
                  <a:pt x="19006868" y="1098232"/>
                </a:cubicBezTo>
                <a:cubicBezTo>
                  <a:pt x="18982344" y="1021294"/>
                  <a:pt x="18992704" y="893375"/>
                  <a:pt x="19051904" y="889429"/>
                </a:cubicBezTo>
                <a:close/>
                <a:moveTo>
                  <a:pt x="11355842" y="889429"/>
                </a:moveTo>
                <a:cubicBezTo>
                  <a:pt x="11385832" y="955277"/>
                  <a:pt x="11407324" y="1036397"/>
                  <a:pt x="11389596" y="1143885"/>
                </a:cubicBezTo>
                <a:cubicBezTo>
                  <a:pt x="11352784" y="1172208"/>
                  <a:pt x="11325521" y="1144399"/>
                  <a:pt x="11310811" y="1098232"/>
                </a:cubicBezTo>
                <a:cubicBezTo>
                  <a:pt x="11286291" y="1021294"/>
                  <a:pt x="11296650" y="893375"/>
                  <a:pt x="11355842" y="889429"/>
                </a:cubicBezTo>
                <a:close/>
                <a:moveTo>
                  <a:pt x="20655392" y="885213"/>
                </a:moveTo>
                <a:cubicBezTo>
                  <a:pt x="20665064" y="931664"/>
                  <a:pt x="20673280" y="986063"/>
                  <a:pt x="20630888" y="986390"/>
                </a:cubicBezTo>
                <a:cubicBezTo>
                  <a:pt x="20620412" y="960936"/>
                  <a:pt x="20601556" y="915130"/>
                  <a:pt x="20618644" y="887767"/>
                </a:cubicBezTo>
                <a:cubicBezTo>
                  <a:pt x="20631376" y="884265"/>
                  <a:pt x="20642660" y="888719"/>
                  <a:pt x="20655392" y="885213"/>
                </a:cubicBezTo>
                <a:close/>
                <a:moveTo>
                  <a:pt x="12959192" y="885213"/>
                </a:moveTo>
                <a:cubicBezTo>
                  <a:pt x="12968864" y="931664"/>
                  <a:pt x="12977080" y="986063"/>
                  <a:pt x="12934688" y="986390"/>
                </a:cubicBezTo>
                <a:cubicBezTo>
                  <a:pt x="12924212" y="960936"/>
                  <a:pt x="12905356" y="915130"/>
                  <a:pt x="12922444" y="887767"/>
                </a:cubicBezTo>
                <a:cubicBezTo>
                  <a:pt x="12935180" y="884265"/>
                  <a:pt x="12946460" y="888719"/>
                  <a:pt x="12959192" y="885213"/>
                </a:cubicBezTo>
                <a:close/>
                <a:moveTo>
                  <a:pt x="21480452" y="833416"/>
                </a:moveTo>
                <a:cubicBezTo>
                  <a:pt x="21487608" y="831119"/>
                  <a:pt x="21494992" y="831091"/>
                  <a:pt x="21501972" y="834035"/>
                </a:cubicBezTo>
                <a:cubicBezTo>
                  <a:pt x="21511276" y="837961"/>
                  <a:pt x="21519852" y="847161"/>
                  <a:pt x="21526204" y="863292"/>
                </a:cubicBezTo>
                <a:cubicBezTo>
                  <a:pt x="21522832" y="895657"/>
                  <a:pt x="21481516" y="939806"/>
                  <a:pt x="21462548" y="945705"/>
                </a:cubicBezTo>
                <a:cubicBezTo>
                  <a:pt x="21445680" y="931370"/>
                  <a:pt x="21439108" y="913675"/>
                  <a:pt x="21439268" y="896541"/>
                </a:cubicBezTo>
                <a:cubicBezTo>
                  <a:pt x="21439540" y="867625"/>
                  <a:pt x="21458976" y="840305"/>
                  <a:pt x="21480452" y="833416"/>
                </a:cubicBezTo>
                <a:close/>
                <a:moveTo>
                  <a:pt x="13784252" y="833416"/>
                </a:moveTo>
                <a:cubicBezTo>
                  <a:pt x="13791412" y="831119"/>
                  <a:pt x="13798796" y="831091"/>
                  <a:pt x="13805776" y="834035"/>
                </a:cubicBezTo>
                <a:cubicBezTo>
                  <a:pt x="13815076" y="837961"/>
                  <a:pt x="13823652" y="847161"/>
                  <a:pt x="13830004" y="863292"/>
                </a:cubicBezTo>
                <a:cubicBezTo>
                  <a:pt x="13826636" y="895657"/>
                  <a:pt x="13785316" y="939806"/>
                  <a:pt x="13766348" y="945705"/>
                </a:cubicBezTo>
                <a:cubicBezTo>
                  <a:pt x="13749484" y="931370"/>
                  <a:pt x="13742910" y="913675"/>
                  <a:pt x="13743070" y="896541"/>
                </a:cubicBezTo>
                <a:cubicBezTo>
                  <a:pt x="13743344" y="867625"/>
                  <a:pt x="13762776" y="840305"/>
                  <a:pt x="13784252" y="833416"/>
                </a:cubicBezTo>
                <a:close/>
                <a:moveTo>
                  <a:pt x="18466940" y="811677"/>
                </a:moveTo>
                <a:cubicBezTo>
                  <a:pt x="18473352" y="811287"/>
                  <a:pt x="18480204" y="812654"/>
                  <a:pt x="18487472" y="816132"/>
                </a:cubicBezTo>
                <a:cubicBezTo>
                  <a:pt x="18462028" y="861904"/>
                  <a:pt x="18442000" y="923149"/>
                  <a:pt x="18405536" y="957217"/>
                </a:cubicBezTo>
                <a:cubicBezTo>
                  <a:pt x="18399704" y="910964"/>
                  <a:pt x="18416004" y="839084"/>
                  <a:pt x="18449048" y="817768"/>
                </a:cubicBezTo>
                <a:cubicBezTo>
                  <a:pt x="18454556" y="814218"/>
                  <a:pt x="18460528" y="812068"/>
                  <a:pt x="18466940" y="811677"/>
                </a:cubicBezTo>
                <a:close/>
                <a:moveTo>
                  <a:pt x="10770974" y="811677"/>
                </a:moveTo>
                <a:cubicBezTo>
                  <a:pt x="10777382" y="811287"/>
                  <a:pt x="10784233" y="812654"/>
                  <a:pt x="10791498" y="816132"/>
                </a:cubicBezTo>
                <a:cubicBezTo>
                  <a:pt x="10766056" y="861904"/>
                  <a:pt x="10746034" y="923149"/>
                  <a:pt x="10709577" y="957217"/>
                </a:cubicBezTo>
                <a:cubicBezTo>
                  <a:pt x="10703737" y="910964"/>
                  <a:pt x="10720040" y="839084"/>
                  <a:pt x="10753080" y="817768"/>
                </a:cubicBezTo>
                <a:cubicBezTo>
                  <a:pt x="10758585" y="814218"/>
                  <a:pt x="10764555" y="812068"/>
                  <a:pt x="10770974" y="811677"/>
                </a:cubicBezTo>
                <a:close/>
                <a:moveTo>
                  <a:pt x="18001440" y="705392"/>
                </a:moveTo>
                <a:cubicBezTo>
                  <a:pt x="18225736" y="750604"/>
                  <a:pt x="17902892" y="1026080"/>
                  <a:pt x="17959976" y="725595"/>
                </a:cubicBezTo>
                <a:cubicBezTo>
                  <a:pt x="17969780" y="711730"/>
                  <a:pt x="17993680" y="727353"/>
                  <a:pt x="18001440" y="705392"/>
                </a:cubicBezTo>
                <a:close/>
                <a:moveTo>
                  <a:pt x="10305468" y="705392"/>
                </a:moveTo>
                <a:cubicBezTo>
                  <a:pt x="10529792" y="750604"/>
                  <a:pt x="10206957" y="1026080"/>
                  <a:pt x="10264039" y="725595"/>
                </a:cubicBezTo>
                <a:cubicBezTo>
                  <a:pt x="10273813" y="711730"/>
                  <a:pt x="10297720" y="727353"/>
                  <a:pt x="10305468" y="705392"/>
                </a:cubicBezTo>
                <a:close/>
                <a:moveTo>
                  <a:pt x="21241060" y="702849"/>
                </a:moveTo>
                <a:cubicBezTo>
                  <a:pt x="21254392" y="698255"/>
                  <a:pt x="21267572" y="726899"/>
                  <a:pt x="21282420" y="714404"/>
                </a:cubicBezTo>
                <a:cubicBezTo>
                  <a:pt x="21445748" y="901464"/>
                  <a:pt x="21077416" y="906764"/>
                  <a:pt x="21241060" y="702849"/>
                </a:cubicBezTo>
                <a:close/>
                <a:moveTo>
                  <a:pt x="13544860" y="702849"/>
                </a:moveTo>
                <a:cubicBezTo>
                  <a:pt x="13558196" y="698255"/>
                  <a:pt x="13571376" y="726899"/>
                  <a:pt x="13586224" y="714404"/>
                </a:cubicBezTo>
                <a:cubicBezTo>
                  <a:pt x="13749552" y="901464"/>
                  <a:pt x="13381218" y="906764"/>
                  <a:pt x="13544860" y="702849"/>
                </a:cubicBezTo>
                <a:close/>
                <a:moveTo>
                  <a:pt x="19658412" y="690831"/>
                </a:moveTo>
                <a:cubicBezTo>
                  <a:pt x="19696852" y="767878"/>
                  <a:pt x="19657256" y="910092"/>
                  <a:pt x="19597316" y="873953"/>
                </a:cubicBezTo>
                <a:cubicBezTo>
                  <a:pt x="19588752" y="868787"/>
                  <a:pt x="19579768" y="859986"/>
                  <a:pt x="19570540" y="846836"/>
                </a:cubicBezTo>
                <a:cubicBezTo>
                  <a:pt x="19575472" y="818243"/>
                  <a:pt x="19578736" y="777485"/>
                  <a:pt x="19590128" y="744754"/>
                </a:cubicBezTo>
                <a:cubicBezTo>
                  <a:pt x="19595824" y="728387"/>
                  <a:pt x="19603544" y="714026"/>
                  <a:pt x="19614516" y="704202"/>
                </a:cubicBezTo>
                <a:cubicBezTo>
                  <a:pt x="19625492" y="694372"/>
                  <a:pt x="19639712" y="689071"/>
                  <a:pt x="19658412" y="690831"/>
                </a:cubicBezTo>
                <a:close/>
                <a:moveTo>
                  <a:pt x="11962256" y="690831"/>
                </a:moveTo>
                <a:cubicBezTo>
                  <a:pt x="12000688" y="767878"/>
                  <a:pt x="11961100" y="910092"/>
                  <a:pt x="11901168" y="873953"/>
                </a:cubicBezTo>
                <a:cubicBezTo>
                  <a:pt x="11892604" y="868787"/>
                  <a:pt x="11883628" y="859986"/>
                  <a:pt x="11874400" y="846836"/>
                </a:cubicBezTo>
                <a:cubicBezTo>
                  <a:pt x="11879324" y="818243"/>
                  <a:pt x="11882596" y="777485"/>
                  <a:pt x="11893984" y="744754"/>
                </a:cubicBezTo>
                <a:cubicBezTo>
                  <a:pt x="11899676" y="728387"/>
                  <a:pt x="11907394" y="714026"/>
                  <a:pt x="11918368" y="704202"/>
                </a:cubicBezTo>
                <a:cubicBezTo>
                  <a:pt x="11929340" y="694372"/>
                  <a:pt x="11943556" y="689071"/>
                  <a:pt x="11962256" y="690831"/>
                </a:cubicBezTo>
                <a:close/>
                <a:moveTo>
                  <a:pt x="19239236" y="653105"/>
                </a:moveTo>
                <a:cubicBezTo>
                  <a:pt x="19250812" y="654992"/>
                  <a:pt x="19264164" y="661282"/>
                  <a:pt x="19279288" y="673264"/>
                </a:cubicBezTo>
                <a:cubicBezTo>
                  <a:pt x="19294752" y="714294"/>
                  <a:pt x="19285540" y="767248"/>
                  <a:pt x="19257404" y="822740"/>
                </a:cubicBezTo>
                <a:cubicBezTo>
                  <a:pt x="19177372" y="839915"/>
                  <a:pt x="19161648" y="693327"/>
                  <a:pt x="19209828" y="659402"/>
                </a:cubicBezTo>
                <a:cubicBezTo>
                  <a:pt x="19217856" y="653747"/>
                  <a:pt x="19227660" y="651224"/>
                  <a:pt x="19239236" y="653105"/>
                </a:cubicBezTo>
                <a:close/>
                <a:moveTo>
                  <a:pt x="11543144" y="653105"/>
                </a:moveTo>
                <a:cubicBezTo>
                  <a:pt x="11554724" y="654992"/>
                  <a:pt x="11568072" y="661282"/>
                  <a:pt x="11583192" y="673264"/>
                </a:cubicBezTo>
                <a:cubicBezTo>
                  <a:pt x="11598656" y="714294"/>
                  <a:pt x="11589448" y="767248"/>
                  <a:pt x="11561308" y="822740"/>
                </a:cubicBezTo>
                <a:cubicBezTo>
                  <a:pt x="11481292" y="839915"/>
                  <a:pt x="11465570" y="693327"/>
                  <a:pt x="11513742" y="659402"/>
                </a:cubicBezTo>
                <a:cubicBezTo>
                  <a:pt x="11521770" y="653747"/>
                  <a:pt x="11531572" y="651224"/>
                  <a:pt x="11543144" y="653105"/>
                </a:cubicBezTo>
                <a:close/>
                <a:moveTo>
                  <a:pt x="18262452" y="648850"/>
                </a:moveTo>
                <a:cubicBezTo>
                  <a:pt x="18268132" y="650081"/>
                  <a:pt x="18274140" y="652933"/>
                  <a:pt x="18280400" y="657727"/>
                </a:cubicBezTo>
                <a:cubicBezTo>
                  <a:pt x="18291284" y="688799"/>
                  <a:pt x="18273732" y="758186"/>
                  <a:pt x="18259512" y="777345"/>
                </a:cubicBezTo>
                <a:cubicBezTo>
                  <a:pt x="18238488" y="777075"/>
                  <a:pt x="18225108" y="766275"/>
                  <a:pt x="18217912" y="751014"/>
                </a:cubicBezTo>
                <a:cubicBezTo>
                  <a:pt x="18201712" y="716686"/>
                  <a:pt x="18216800" y="659807"/>
                  <a:pt x="18246476" y="649689"/>
                </a:cubicBezTo>
                <a:cubicBezTo>
                  <a:pt x="18251420" y="648003"/>
                  <a:pt x="18256772" y="647619"/>
                  <a:pt x="18262452" y="648850"/>
                </a:cubicBezTo>
                <a:close/>
                <a:moveTo>
                  <a:pt x="10566511" y="648850"/>
                </a:moveTo>
                <a:cubicBezTo>
                  <a:pt x="10572187" y="650081"/>
                  <a:pt x="10578195" y="652933"/>
                  <a:pt x="10584455" y="657727"/>
                </a:cubicBezTo>
                <a:cubicBezTo>
                  <a:pt x="10595343" y="688799"/>
                  <a:pt x="10577791" y="758186"/>
                  <a:pt x="10563564" y="777345"/>
                </a:cubicBezTo>
                <a:cubicBezTo>
                  <a:pt x="10542548" y="777075"/>
                  <a:pt x="10529168" y="766275"/>
                  <a:pt x="10521967" y="751014"/>
                </a:cubicBezTo>
                <a:cubicBezTo>
                  <a:pt x="10505767" y="716686"/>
                  <a:pt x="10520862" y="659807"/>
                  <a:pt x="10550540" y="649689"/>
                </a:cubicBezTo>
                <a:cubicBezTo>
                  <a:pt x="10555482" y="648003"/>
                  <a:pt x="10560833" y="647619"/>
                  <a:pt x="10566511" y="648850"/>
                </a:cubicBezTo>
                <a:close/>
                <a:moveTo>
                  <a:pt x="20871736" y="445051"/>
                </a:moveTo>
                <a:cubicBezTo>
                  <a:pt x="20884924" y="447285"/>
                  <a:pt x="20898244" y="455732"/>
                  <a:pt x="20911316" y="473337"/>
                </a:cubicBezTo>
                <a:cubicBezTo>
                  <a:pt x="20900904" y="564322"/>
                  <a:pt x="20799096" y="635894"/>
                  <a:pt x="20772668" y="556684"/>
                </a:cubicBezTo>
                <a:cubicBezTo>
                  <a:pt x="20768888" y="545370"/>
                  <a:pt x="20766652" y="530980"/>
                  <a:pt x="20766440" y="513122"/>
                </a:cubicBezTo>
                <a:cubicBezTo>
                  <a:pt x="20784640" y="496088"/>
                  <a:pt x="20807788" y="468535"/>
                  <a:pt x="20832920" y="454046"/>
                </a:cubicBezTo>
                <a:cubicBezTo>
                  <a:pt x="20845484" y="446799"/>
                  <a:pt x="20858548" y="442818"/>
                  <a:pt x="20871736" y="445051"/>
                </a:cubicBezTo>
                <a:close/>
                <a:moveTo>
                  <a:pt x="13175538" y="445051"/>
                </a:moveTo>
                <a:cubicBezTo>
                  <a:pt x="13188728" y="447285"/>
                  <a:pt x="13202048" y="455732"/>
                  <a:pt x="13215120" y="473337"/>
                </a:cubicBezTo>
                <a:cubicBezTo>
                  <a:pt x="13204708" y="564322"/>
                  <a:pt x="13102896" y="635894"/>
                  <a:pt x="13076468" y="556684"/>
                </a:cubicBezTo>
                <a:cubicBezTo>
                  <a:pt x="13072692" y="545370"/>
                  <a:pt x="13070452" y="530980"/>
                  <a:pt x="13070240" y="513122"/>
                </a:cubicBezTo>
                <a:cubicBezTo>
                  <a:pt x="13088444" y="496088"/>
                  <a:pt x="13111588" y="468535"/>
                  <a:pt x="13136720" y="454046"/>
                </a:cubicBezTo>
                <a:cubicBezTo>
                  <a:pt x="13149286" y="446799"/>
                  <a:pt x="13162350" y="442818"/>
                  <a:pt x="13175538" y="445051"/>
                </a:cubicBezTo>
                <a:close/>
                <a:moveTo>
                  <a:pt x="18798512" y="336219"/>
                </a:moveTo>
                <a:cubicBezTo>
                  <a:pt x="18810972" y="337224"/>
                  <a:pt x="18824904" y="339958"/>
                  <a:pt x="18837084" y="345088"/>
                </a:cubicBezTo>
                <a:cubicBezTo>
                  <a:pt x="18861432" y="355342"/>
                  <a:pt x="18878756" y="375163"/>
                  <a:pt x="18863220" y="409813"/>
                </a:cubicBezTo>
                <a:cubicBezTo>
                  <a:pt x="18825660" y="391489"/>
                  <a:pt x="18786372" y="401559"/>
                  <a:pt x="18772784" y="376655"/>
                </a:cubicBezTo>
                <a:cubicBezTo>
                  <a:pt x="18768256" y="368356"/>
                  <a:pt x="18766584" y="356170"/>
                  <a:pt x="18768772" y="337754"/>
                </a:cubicBezTo>
                <a:cubicBezTo>
                  <a:pt x="18775060" y="335947"/>
                  <a:pt x="18786048" y="335218"/>
                  <a:pt x="18798512" y="336219"/>
                </a:cubicBezTo>
                <a:close/>
                <a:moveTo>
                  <a:pt x="11102495" y="336219"/>
                </a:moveTo>
                <a:cubicBezTo>
                  <a:pt x="11114955" y="337224"/>
                  <a:pt x="11128888" y="339958"/>
                  <a:pt x="11141060" y="345088"/>
                </a:cubicBezTo>
                <a:cubicBezTo>
                  <a:pt x="11165407" y="355342"/>
                  <a:pt x="11182726" y="375163"/>
                  <a:pt x="11167196" y="409813"/>
                </a:cubicBezTo>
                <a:cubicBezTo>
                  <a:pt x="11129641" y="391489"/>
                  <a:pt x="11090355" y="401559"/>
                  <a:pt x="11076771" y="376655"/>
                </a:cubicBezTo>
                <a:cubicBezTo>
                  <a:pt x="11072241" y="368356"/>
                  <a:pt x="11070573" y="356170"/>
                  <a:pt x="11072765" y="337754"/>
                </a:cubicBezTo>
                <a:cubicBezTo>
                  <a:pt x="11079046" y="335947"/>
                  <a:pt x="11090033" y="335218"/>
                  <a:pt x="11102495" y="336219"/>
                </a:cubicBezTo>
                <a:close/>
                <a:moveTo>
                  <a:pt x="21275924" y="259961"/>
                </a:moveTo>
                <a:cubicBezTo>
                  <a:pt x="21310920" y="307639"/>
                  <a:pt x="21264744" y="345492"/>
                  <a:pt x="21240776" y="331733"/>
                </a:cubicBezTo>
                <a:cubicBezTo>
                  <a:pt x="21232264" y="313052"/>
                  <a:pt x="21234484" y="293637"/>
                  <a:pt x="21242112" y="279623"/>
                </a:cubicBezTo>
                <a:cubicBezTo>
                  <a:pt x="21249740" y="265613"/>
                  <a:pt x="21262784" y="257011"/>
                  <a:pt x="21275924" y="259961"/>
                </a:cubicBezTo>
                <a:close/>
                <a:moveTo>
                  <a:pt x="13579728" y="259961"/>
                </a:moveTo>
                <a:cubicBezTo>
                  <a:pt x="13614720" y="307639"/>
                  <a:pt x="13568544" y="345492"/>
                  <a:pt x="13544580" y="331733"/>
                </a:cubicBezTo>
                <a:cubicBezTo>
                  <a:pt x="13536064" y="313052"/>
                  <a:pt x="13538284" y="293637"/>
                  <a:pt x="13545914" y="279623"/>
                </a:cubicBezTo>
                <a:cubicBezTo>
                  <a:pt x="13553544" y="265613"/>
                  <a:pt x="13566584" y="257011"/>
                  <a:pt x="13579728" y="259961"/>
                </a:cubicBezTo>
                <a:close/>
                <a:moveTo>
                  <a:pt x="21484964" y="191203"/>
                </a:moveTo>
                <a:cubicBezTo>
                  <a:pt x="21490296" y="190181"/>
                  <a:pt x="21496060" y="190428"/>
                  <a:pt x="21502184" y="192184"/>
                </a:cubicBezTo>
                <a:cubicBezTo>
                  <a:pt x="21517860" y="238622"/>
                  <a:pt x="21506192" y="285213"/>
                  <a:pt x="21459212" y="317696"/>
                </a:cubicBezTo>
                <a:cubicBezTo>
                  <a:pt x="21431292" y="267739"/>
                  <a:pt x="21447628" y="198361"/>
                  <a:pt x="21484964" y="191203"/>
                </a:cubicBezTo>
                <a:close/>
                <a:moveTo>
                  <a:pt x="13788764" y="191203"/>
                </a:moveTo>
                <a:cubicBezTo>
                  <a:pt x="13794100" y="190181"/>
                  <a:pt x="13799860" y="190428"/>
                  <a:pt x="13805984" y="192184"/>
                </a:cubicBezTo>
                <a:cubicBezTo>
                  <a:pt x="13821660" y="238622"/>
                  <a:pt x="13809994" y="285213"/>
                  <a:pt x="13763012" y="317696"/>
                </a:cubicBezTo>
                <a:cubicBezTo>
                  <a:pt x="13735092" y="267739"/>
                  <a:pt x="13751430" y="198361"/>
                  <a:pt x="13788764" y="191203"/>
                </a:cubicBezTo>
                <a:close/>
                <a:moveTo>
                  <a:pt x="17971704" y="82400"/>
                </a:moveTo>
                <a:cubicBezTo>
                  <a:pt x="18005432" y="111908"/>
                  <a:pt x="18015096" y="161654"/>
                  <a:pt x="17987536" y="224894"/>
                </a:cubicBezTo>
                <a:cubicBezTo>
                  <a:pt x="17934920" y="197909"/>
                  <a:pt x="17922448" y="106005"/>
                  <a:pt x="17971704" y="82400"/>
                </a:cubicBezTo>
                <a:close/>
                <a:moveTo>
                  <a:pt x="10275742" y="82400"/>
                </a:moveTo>
                <a:cubicBezTo>
                  <a:pt x="10309469" y="111908"/>
                  <a:pt x="10319141" y="161654"/>
                  <a:pt x="10291602" y="224894"/>
                </a:cubicBezTo>
                <a:cubicBezTo>
                  <a:pt x="10238981" y="197909"/>
                  <a:pt x="10226519" y="106005"/>
                  <a:pt x="10275742" y="82400"/>
                </a:cubicBezTo>
                <a:close/>
                <a:moveTo>
                  <a:pt x="19654772" y="18"/>
                </a:moveTo>
                <a:cubicBezTo>
                  <a:pt x="19674252" y="-483"/>
                  <a:pt x="19689936" y="9865"/>
                  <a:pt x="19709424" y="9375"/>
                </a:cubicBezTo>
                <a:cubicBezTo>
                  <a:pt x="19713984" y="79126"/>
                  <a:pt x="19714748" y="159726"/>
                  <a:pt x="19652256" y="145192"/>
                </a:cubicBezTo>
                <a:cubicBezTo>
                  <a:pt x="19642132" y="105142"/>
                  <a:pt x="19623908" y="33048"/>
                  <a:pt x="19654772" y="18"/>
                </a:cubicBezTo>
                <a:close/>
                <a:moveTo>
                  <a:pt x="11958620" y="18"/>
                </a:moveTo>
                <a:cubicBezTo>
                  <a:pt x="11978096" y="-483"/>
                  <a:pt x="11993776" y="9865"/>
                  <a:pt x="12013260" y="9375"/>
                </a:cubicBezTo>
                <a:cubicBezTo>
                  <a:pt x="12017818" y="79126"/>
                  <a:pt x="12018584" y="159726"/>
                  <a:pt x="11956100" y="145192"/>
                </a:cubicBezTo>
                <a:cubicBezTo>
                  <a:pt x="11945978" y="105142"/>
                  <a:pt x="11927754" y="33048"/>
                  <a:pt x="11958620" y="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1421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2286002"/>
            <a:ext cx="14435655" cy="11430000"/>
          </a:xfrm>
          <a:custGeom>
            <a:avLst/>
            <a:gdLst>
              <a:gd name="connsiteX0" fmla="*/ 10223955 w 14435655"/>
              <a:gd name="connsiteY0" fmla="*/ 11388725 h 11430000"/>
              <a:gd name="connsiteX1" fmla="*/ 10248033 w 14435655"/>
              <a:gd name="connsiteY1" fmla="*/ 11400367 h 11430000"/>
              <a:gd name="connsiteX2" fmla="*/ 10248701 w 14435655"/>
              <a:gd name="connsiteY2" fmla="*/ 11422592 h 11430000"/>
              <a:gd name="connsiteX3" fmla="*/ 10246027 w 14435655"/>
              <a:gd name="connsiteY3" fmla="*/ 11430000 h 11430000"/>
              <a:gd name="connsiteX4" fmla="*/ 10204557 w 14435655"/>
              <a:gd name="connsiteY4" fmla="*/ 11430000 h 11430000"/>
              <a:gd name="connsiteX5" fmla="*/ 10208571 w 14435655"/>
              <a:gd name="connsiteY5" fmla="*/ 11421533 h 11430000"/>
              <a:gd name="connsiteX6" fmla="*/ 10223955 w 14435655"/>
              <a:gd name="connsiteY6" fmla="*/ 11388725 h 11430000"/>
              <a:gd name="connsiteX7" fmla="*/ 10479453 w 14435655"/>
              <a:gd name="connsiteY7" fmla="*/ 11386608 h 11430000"/>
              <a:gd name="connsiteX8" fmla="*/ 10518915 w 14435655"/>
              <a:gd name="connsiteY8" fmla="*/ 11409892 h 11430000"/>
              <a:gd name="connsiteX9" fmla="*/ 10524265 w 14435655"/>
              <a:gd name="connsiteY9" fmla="*/ 11430000 h 11430000"/>
              <a:gd name="connsiteX10" fmla="*/ 10417251 w 14435655"/>
              <a:gd name="connsiteY10" fmla="*/ 11430000 h 11430000"/>
              <a:gd name="connsiteX11" fmla="*/ 10419257 w 14435655"/>
              <a:gd name="connsiteY11" fmla="*/ 11417300 h 11430000"/>
              <a:gd name="connsiteX12" fmla="*/ 10455375 w 14435655"/>
              <a:gd name="connsiteY12" fmla="*/ 11389254 h 11430000"/>
              <a:gd name="connsiteX13" fmla="*/ 10479453 w 14435655"/>
              <a:gd name="connsiteY13" fmla="*/ 11386608 h 11430000"/>
              <a:gd name="connsiteX14" fmla="*/ 0 w 14435655"/>
              <a:gd name="connsiteY14" fmla="*/ 11361208 h 11430000"/>
              <a:gd name="connsiteX15" fmla="*/ 14045 w 14435655"/>
              <a:gd name="connsiteY15" fmla="*/ 11361737 h 11430000"/>
              <a:gd name="connsiteX16" fmla="*/ 31435 w 14435655"/>
              <a:gd name="connsiteY16" fmla="*/ 11417829 h 11430000"/>
              <a:gd name="connsiteX17" fmla="*/ 25416 w 14435655"/>
              <a:gd name="connsiteY17" fmla="*/ 11430000 h 11430000"/>
              <a:gd name="connsiteX18" fmla="*/ 0 w 14435655"/>
              <a:gd name="connsiteY18" fmla="*/ 11430000 h 11430000"/>
              <a:gd name="connsiteX19" fmla="*/ 10558377 w 14435655"/>
              <a:gd name="connsiteY19" fmla="*/ 11310937 h 11430000"/>
              <a:gd name="connsiteX20" fmla="*/ 10595833 w 14435655"/>
              <a:gd name="connsiteY20" fmla="*/ 11317287 h 11430000"/>
              <a:gd name="connsiteX21" fmla="*/ 10602521 w 14435655"/>
              <a:gd name="connsiteY21" fmla="*/ 11394017 h 11430000"/>
              <a:gd name="connsiteX22" fmla="*/ 10558377 w 14435655"/>
              <a:gd name="connsiteY22" fmla="*/ 11310937 h 11430000"/>
              <a:gd name="connsiteX23" fmla="*/ 11205149 w 14435655"/>
              <a:gd name="connsiteY23" fmla="*/ 11305117 h 11430000"/>
              <a:gd name="connsiteX24" fmla="*/ 11188429 w 14435655"/>
              <a:gd name="connsiteY24" fmla="*/ 11340042 h 11430000"/>
              <a:gd name="connsiteX25" fmla="*/ 11064023 w 14435655"/>
              <a:gd name="connsiteY25" fmla="*/ 11333692 h 11430000"/>
              <a:gd name="connsiteX26" fmla="*/ 11205149 w 14435655"/>
              <a:gd name="connsiteY26" fmla="*/ 11305117 h 11430000"/>
              <a:gd name="connsiteX27" fmla="*/ 10471427 w 14435655"/>
              <a:gd name="connsiteY27" fmla="*/ 11233150 h 11430000"/>
              <a:gd name="connsiteX28" fmla="*/ 10512227 w 14435655"/>
              <a:gd name="connsiteY28" fmla="*/ 11256962 h 11430000"/>
              <a:gd name="connsiteX29" fmla="*/ 10518915 w 14435655"/>
              <a:gd name="connsiteY29" fmla="*/ 11286596 h 11430000"/>
              <a:gd name="connsiteX30" fmla="*/ 10459389 w 14435655"/>
              <a:gd name="connsiteY30" fmla="*/ 11316229 h 11430000"/>
              <a:gd name="connsiteX31" fmla="*/ 10389829 w 14435655"/>
              <a:gd name="connsiteY31" fmla="*/ 11302471 h 11430000"/>
              <a:gd name="connsiteX32" fmla="*/ 10471427 w 14435655"/>
              <a:gd name="connsiteY32" fmla="*/ 11233150 h 11430000"/>
              <a:gd name="connsiteX33" fmla="*/ 10507545 w 14435655"/>
              <a:gd name="connsiteY33" fmla="*/ 11095037 h 11430000"/>
              <a:gd name="connsiteX34" fmla="*/ 10549013 w 14435655"/>
              <a:gd name="connsiteY34" fmla="*/ 11109854 h 11430000"/>
              <a:gd name="connsiteX35" fmla="*/ 10514901 w 14435655"/>
              <a:gd name="connsiteY35" fmla="*/ 11159596 h 11430000"/>
              <a:gd name="connsiteX36" fmla="*/ 10488149 w 14435655"/>
              <a:gd name="connsiteY36" fmla="*/ 11142133 h 11430000"/>
              <a:gd name="connsiteX37" fmla="*/ 10507545 w 14435655"/>
              <a:gd name="connsiteY37" fmla="*/ 11095037 h 11430000"/>
              <a:gd name="connsiteX38" fmla="*/ 11645917 w 14435655"/>
              <a:gd name="connsiteY38" fmla="*/ 11081279 h 11430000"/>
              <a:gd name="connsiteX39" fmla="*/ 11664645 w 14435655"/>
              <a:gd name="connsiteY39" fmla="*/ 11198754 h 11430000"/>
              <a:gd name="connsiteX40" fmla="*/ 11645917 w 14435655"/>
              <a:gd name="connsiteY40" fmla="*/ 11081279 h 11430000"/>
              <a:gd name="connsiteX41" fmla="*/ 11045297 w 14435655"/>
              <a:gd name="connsiteY41" fmla="*/ 10960100 h 11430000"/>
              <a:gd name="connsiteX42" fmla="*/ 11059341 w 14435655"/>
              <a:gd name="connsiteY42" fmla="*/ 10973329 h 11430000"/>
              <a:gd name="connsiteX43" fmla="*/ 11005165 w 14435655"/>
              <a:gd name="connsiteY43" fmla="*/ 10998729 h 11430000"/>
              <a:gd name="connsiteX44" fmla="*/ 11045297 w 14435655"/>
              <a:gd name="connsiteY44" fmla="*/ 10960100 h 11430000"/>
              <a:gd name="connsiteX45" fmla="*/ 10922897 w 14435655"/>
              <a:gd name="connsiteY45" fmla="*/ 10897658 h 11430000"/>
              <a:gd name="connsiteX46" fmla="*/ 10950321 w 14435655"/>
              <a:gd name="connsiteY46" fmla="*/ 10915650 h 11430000"/>
              <a:gd name="connsiteX47" fmla="*/ 10928249 w 14435655"/>
              <a:gd name="connsiteY47" fmla="*/ 10944754 h 11430000"/>
              <a:gd name="connsiteX48" fmla="*/ 10883435 w 14435655"/>
              <a:gd name="connsiteY48" fmla="*/ 10951633 h 11430000"/>
              <a:gd name="connsiteX49" fmla="*/ 10922897 w 14435655"/>
              <a:gd name="connsiteY49" fmla="*/ 10897658 h 11430000"/>
              <a:gd name="connsiteX50" fmla="*/ 10275457 w 14435655"/>
              <a:gd name="connsiteY50" fmla="*/ 10880196 h 11430000"/>
              <a:gd name="connsiteX51" fmla="*/ 10349029 w 14435655"/>
              <a:gd name="connsiteY51" fmla="*/ 10923587 h 11430000"/>
              <a:gd name="connsiteX52" fmla="*/ 10391165 w 14435655"/>
              <a:gd name="connsiteY52" fmla="*/ 11111442 h 11430000"/>
              <a:gd name="connsiteX53" fmla="*/ 10376451 w 14435655"/>
              <a:gd name="connsiteY53" fmla="*/ 11135254 h 11430000"/>
              <a:gd name="connsiteX54" fmla="*/ 10379795 w 14435655"/>
              <a:gd name="connsiteY54" fmla="*/ 11133667 h 11430000"/>
              <a:gd name="connsiteX55" fmla="*/ 10447349 w 14435655"/>
              <a:gd name="connsiteY55" fmla="*/ 11129962 h 11430000"/>
              <a:gd name="connsiteX56" fmla="*/ 10449355 w 14435655"/>
              <a:gd name="connsiteY56" fmla="*/ 11130492 h 11430000"/>
              <a:gd name="connsiteX57" fmla="*/ 10452031 w 14435655"/>
              <a:gd name="connsiteY57" fmla="*/ 11104033 h 11430000"/>
              <a:gd name="connsiteX58" fmla="*/ 10475441 w 14435655"/>
              <a:gd name="connsiteY58" fmla="*/ 11119379 h 11430000"/>
              <a:gd name="connsiteX59" fmla="*/ 10470757 w 14435655"/>
              <a:gd name="connsiteY59" fmla="*/ 11141075 h 11430000"/>
              <a:gd name="connsiteX60" fmla="*/ 10493499 w 14435655"/>
              <a:gd name="connsiteY60" fmla="*/ 11152717 h 11430000"/>
              <a:gd name="connsiteX61" fmla="*/ 10389829 w 14435655"/>
              <a:gd name="connsiteY61" fmla="*/ 11188700 h 11430000"/>
              <a:gd name="connsiteX62" fmla="*/ 10365081 w 14435655"/>
              <a:gd name="connsiteY62" fmla="*/ 11193992 h 11430000"/>
              <a:gd name="connsiteX63" fmla="*/ 10340333 w 14435655"/>
              <a:gd name="connsiteY63" fmla="*/ 11219921 h 11430000"/>
              <a:gd name="connsiteX64" fmla="*/ 10322275 w 14435655"/>
              <a:gd name="connsiteY64" fmla="*/ 11204046 h 11430000"/>
              <a:gd name="connsiteX65" fmla="*/ 10292177 w 14435655"/>
              <a:gd name="connsiteY65" fmla="*/ 11210925 h 11430000"/>
              <a:gd name="connsiteX66" fmla="*/ 10310237 w 14435655"/>
              <a:gd name="connsiteY66" fmla="*/ 11178117 h 11430000"/>
              <a:gd name="connsiteX67" fmla="*/ 10309567 w 14435655"/>
              <a:gd name="connsiteY67" fmla="*/ 11159067 h 11430000"/>
              <a:gd name="connsiteX68" fmla="*/ 10310905 w 14435655"/>
              <a:gd name="connsiteY68" fmla="*/ 11157479 h 11430000"/>
              <a:gd name="connsiteX69" fmla="*/ 10258735 w 14435655"/>
              <a:gd name="connsiteY69" fmla="*/ 11122554 h 11430000"/>
              <a:gd name="connsiteX70" fmla="*/ 10275457 w 14435655"/>
              <a:gd name="connsiteY70" fmla="*/ 10880196 h 11430000"/>
              <a:gd name="connsiteX71" fmla="*/ 10655359 w 14435655"/>
              <a:gd name="connsiteY71" fmla="*/ 10818283 h 11430000"/>
              <a:gd name="connsiteX72" fmla="*/ 10668737 w 14435655"/>
              <a:gd name="connsiteY72" fmla="*/ 10819871 h 11430000"/>
              <a:gd name="connsiteX73" fmla="*/ 10696159 w 14435655"/>
              <a:gd name="connsiteY73" fmla="*/ 10847387 h 11430000"/>
              <a:gd name="connsiteX74" fmla="*/ 10663385 w 14435655"/>
              <a:gd name="connsiteY74" fmla="*/ 10861146 h 11430000"/>
              <a:gd name="connsiteX75" fmla="*/ 10643989 w 14435655"/>
              <a:gd name="connsiteY75" fmla="*/ 10830983 h 11430000"/>
              <a:gd name="connsiteX76" fmla="*/ 10655359 w 14435655"/>
              <a:gd name="connsiteY76" fmla="*/ 10818283 h 11430000"/>
              <a:gd name="connsiteX77" fmla="*/ 10857349 w 14435655"/>
              <a:gd name="connsiteY77" fmla="*/ 10798175 h 11430000"/>
              <a:gd name="connsiteX78" fmla="*/ 10896813 w 14435655"/>
              <a:gd name="connsiteY78" fmla="*/ 10805054 h 11430000"/>
              <a:gd name="connsiteX79" fmla="*/ 10856681 w 14435655"/>
              <a:gd name="connsiteY79" fmla="*/ 10857971 h 11430000"/>
              <a:gd name="connsiteX80" fmla="*/ 10796485 w 14435655"/>
              <a:gd name="connsiteY80" fmla="*/ 10859558 h 11430000"/>
              <a:gd name="connsiteX81" fmla="*/ 10857349 w 14435655"/>
              <a:gd name="connsiteY81" fmla="*/ 10798175 h 11430000"/>
              <a:gd name="connsiteX82" fmla="*/ 10370433 w 14435655"/>
              <a:gd name="connsiteY82" fmla="*/ 10779654 h 11430000"/>
              <a:gd name="connsiteX83" fmla="*/ 10403205 w 14435655"/>
              <a:gd name="connsiteY83" fmla="*/ 10806112 h 11430000"/>
              <a:gd name="connsiteX84" fmla="*/ 10395179 w 14435655"/>
              <a:gd name="connsiteY84" fmla="*/ 10828867 h 11430000"/>
              <a:gd name="connsiteX85" fmla="*/ 10365081 w 14435655"/>
              <a:gd name="connsiteY85" fmla="*/ 10823575 h 11430000"/>
              <a:gd name="connsiteX86" fmla="*/ 10369763 w 14435655"/>
              <a:gd name="connsiteY86" fmla="*/ 10833100 h 11430000"/>
              <a:gd name="connsiteX87" fmla="*/ 10290169 w 14435655"/>
              <a:gd name="connsiteY87" fmla="*/ 10855325 h 11430000"/>
              <a:gd name="connsiteX88" fmla="*/ 10328963 w 14435655"/>
              <a:gd name="connsiteY88" fmla="*/ 10796058 h 11430000"/>
              <a:gd name="connsiteX89" fmla="*/ 10331639 w 14435655"/>
              <a:gd name="connsiteY89" fmla="*/ 10796058 h 11430000"/>
              <a:gd name="connsiteX90" fmla="*/ 10347691 w 14435655"/>
              <a:gd name="connsiteY90" fmla="*/ 10781242 h 11430000"/>
              <a:gd name="connsiteX91" fmla="*/ 10370433 w 14435655"/>
              <a:gd name="connsiteY91" fmla="*/ 10779654 h 11430000"/>
              <a:gd name="connsiteX92" fmla="*/ 10462063 w 14435655"/>
              <a:gd name="connsiteY92" fmla="*/ 10741025 h 11430000"/>
              <a:gd name="connsiteX93" fmla="*/ 10501525 w 14435655"/>
              <a:gd name="connsiteY93" fmla="*/ 10761133 h 11430000"/>
              <a:gd name="connsiteX94" fmla="*/ 10488149 w 14435655"/>
              <a:gd name="connsiteY94" fmla="*/ 10777008 h 11430000"/>
              <a:gd name="connsiteX95" fmla="*/ 10423269 w 14435655"/>
              <a:gd name="connsiteY95" fmla="*/ 10755842 h 11430000"/>
              <a:gd name="connsiteX96" fmla="*/ 10462063 w 14435655"/>
              <a:gd name="connsiteY96" fmla="*/ 10741025 h 11430000"/>
              <a:gd name="connsiteX97" fmla="*/ 11556961 w 14435655"/>
              <a:gd name="connsiteY97" fmla="*/ 10665354 h 11430000"/>
              <a:gd name="connsiteX98" fmla="*/ 11620501 w 14435655"/>
              <a:gd name="connsiteY98" fmla="*/ 10676467 h 11430000"/>
              <a:gd name="connsiteX99" fmla="*/ 11488741 w 14435655"/>
              <a:gd name="connsiteY99" fmla="*/ 10777537 h 11430000"/>
              <a:gd name="connsiteX100" fmla="*/ 11556961 w 14435655"/>
              <a:gd name="connsiteY100" fmla="*/ 10665354 h 11430000"/>
              <a:gd name="connsiteX101" fmla="*/ 10365081 w 14435655"/>
              <a:gd name="connsiteY101" fmla="*/ 10627254 h 11430000"/>
              <a:gd name="connsiteX102" fmla="*/ 10391835 w 14435655"/>
              <a:gd name="connsiteY102" fmla="*/ 10632546 h 11430000"/>
              <a:gd name="connsiteX103" fmla="*/ 10433303 w 14435655"/>
              <a:gd name="connsiteY103" fmla="*/ 10665354 h 11430000"/>
              <a:gd name="connsiteX104" fmla="*/ 10437317 w 14435655"/>
              <a:gd name="connsiteY104" fmla="*/ 10699221 h 11430000"/>
              <a:gd name="connsiteX105" fmla="*/ 10343009 w 14435655"/>
              <a:gd name="connsiteY105" fmla="*/ 10663237 h 11430000"/>
              <a:gd name="connsiteX106" fmla="*/ 10340333 w 14435655"/>
              <a:gd name="connsiteY106" fmla="*/ 10631487 h 11430000"/>
              <a:gd name="connsiteX107" fmla="*/ 10365081 w 14435655"/>
              <a:gd name="connsiteY107" fmla="*/ 10627254 h 11430000"/>
              <a:gd name="connsiteX108" fmla="*/ 11217189 w 14435655"/>
              <a:gd name="connsiteY108" fmla="*/ 10620904 h 11430000"/>
              <a:gd name="connsiteX109" fmla="*/ 11381725 w 14435655"/>
              <a:gd name="connsiteY109" fmla="*/ 10742612 h 11430000"/>
              <a:gd name="connsiteX110" fmla="*/ 11359653 w 14435655"/>
              <a:gd name="connsiteY110" fmla="*/ 10762721 h 11430000"/>
              <a:gd name="connsiteX111" fmla="*/ 11217189 w 14435655"/>
              <a:gd name="connsiteY111" fmla="*/ 10620904 h 11430000"/>
              <a:gd name="connsiteX112" fmla="*/ 10458049 w 14435655"/>
              <a:gd name="connsiteY112" fmla="*/ 10463742 h 11430000"/>
              <a:gd name="connsiteX113" fmla="*/ 10481461 w 14435655"/>
              <a:gd name="connsiteY113" fmla="*/ 10464800 h 11430000"/>
              <a:gd name="connsiteX114" fmla="*/ 10526941 w 14435655"/>
              <a:gd name="connsiteY114" fmla="*/ 10485967 h 11430000"/>
              <a:gd name="connsiteX115" fmla="*/ 10538313 w 14435655"/>
              <a:gd name="connsiteY115" fmla="*/ 10510837 h 11430000"/>
              <a:gd name="connsiteX116" fmla="*/ 10498181 w 14435655"/>
              <a:gd name="connsiteY116" fmla="*/ 10566400 h 11430000"/>
              <a:gd name="connsiteX117" fmla="*/ 10472097 w 14435655"/>
              <a:gd name="connsiteY117" fmla="*/ 10564283 h 11430000"/>
              <a:gd name="connsiteX118" fmla="*/ 10474771 w 14435655"/>
              <a:gd name="connsiteY118" fmla="*/ 10567987 h 11430000"/>
              <a:gd name="connsiteX119" fmla="*/ 10482797 w 14435655"/>
              <a:gd name="connsiteY119" fmla="*/ 10611379 h 11430000"/>
              <a:gd name="connsiteX120" fmla="*/ 10387153 w 14435655"/>
              <a:gd name="connsiteY120" fmla="*/ 10565342 h 11430000"/>
              <a:gd name="connsiteX121" fmla="*/ 10411231 w 14435655"/>
              <a:gd name="connsiteY121" fmla="*/ 10549467 h 11430000"/>
              <a:gd name="connsiteX122" fmla="*/ 10425277 w 14435655"/>
              <a:gd name="connsiteY122" fmla="*/ 10543646 h 11430000"/>
              <a:gd name="connsiteX123" fmla="*/ 10412569 w 14435655"/>
              <a:gd name="connsiteY123" fmla="*/ 10526712 h 11430000"/>
              <a:gd name="connsiteX124" fmla="*/ 10438653 w 14435655"/>
              <a:gd name="connsiteY124" fmla="*/ 10470092 h 11430000"/>
              <a:gd name="connsiteX125" fmla="*/ 10458049 w 14435655"/>
              <a:gd name="connsiteY125" fmla="*/ 10463742 h 11430000"/>
              <a:gd name="connsiteX126" fmla="*/ 11189097 w 14435655"/>
              <a:gd name="connsiteY126" fmla="*/ 10439929 h 11430000"/>
              <a:gd name="connsiteX127" fmla="*/ 11324873 w 14435655"/>
              <a:gd name="connsiteY127" fmla="*/ 10575925 h 11430000"/>
              <a:gd name="connsiteX128" fmla="*/ 11189097 w 14435655"/>
              <a:gd name="connsiteY128" fmla="*/ 10439929 h 11430000"/>
              <a:gd name="connsiteX129" fmla="*/ 11102817 w 14435655"/>
              <a:gd name="connsiteY129" fmla="*/ 10428287 h 11430000"/>
              <a:gd name="connsiteX130" fmla="*/ 11114855 w 14435655"/>
              <a:gd name="connsiteY130" fmla="*/ 10431992 h 11430000"/>
              <a:gd name="connsiteX131" fmla="*/ 11095459 w 14435655"/>
              <a:gd name="connsiteY131" fmla="*/ 10495492 h 11430000"/>
              <a:gd name="connsiteX132" fmla="*/ 11076731 w 14435655"/>
              <a:gd name="connsiteY132" fmla="*/ 10433050 h 11430000"/>
              <a:gd name="connsiteX133" fmla="*/ 11092785 w 14435655"/>
              <a:gd name="connsiteY133" fmla="*/ 10430404 h 11430000"/>
              <a:gd name="connsiteX134" fmla="*/ 11102817 w 14435655"/>
              <a:gd name="connsiteY134" fmla="*/ 10428287 h 11430000"/>
              <a:gd name="connsiteX135" fmla="*/ 10511557 w 14435655"/>
              <a:gd name="connsiteY135" fmla="*/ 10180108 h 11430000"/>
              <a:gd name="connsiteX136" fmla="*/ 10588475 w 14435655"/>
              <a:gd name="connsiteY136" fmla="*/ 10212387 h 11430000"/>
              <a:gd name="connsiteX137" fmla="*/ 10563059 w 14435655"/>
              <a:gd name="connsiteY137" fmla="*/ 10267421 h 11430000"/>
              <a:gd name="connsiteX138" fmla="*/ 10520921 w 14435655"/>
              <a:gd name="connsiteY138" fmla="*/ 10287000 h 11430000"/>
              <a:gd name="connsiteX139" fmla="*/ 10500187 w 14435655"/>
              <a:gd name="connsiteY139" fmla="*/ 10285942 h 11430000"/>
              <a:gd name="connsiteX140" fmla="*/ 10516241 w 14435655"/>
              <a:gd name="connsiteY140" fmla="*/ 10293350 h 11430000"/>
              <a:gd name="connsiteX141" fmla="*/ 10602521 w 14435655"/>
              <a:gd name="connsiteY141" fmla="*/ 10345208 h 11430000"/>
              <a:gd name="connsiteX142" fmla="*/ 10433303 w 14435655"/>
              <a:gd name="connsiteY142" fmla="*/ 10307637 h 11430000"/>
              <a:gd name="connsiteX143" fmla="*/ 10416581 w 14435655"/>
              <a:gd name="connsiteY143" fmla="*/ 10260012 h 11430000"/>
              <a:gd name="connsiteX144" fmla="*/ 10457381 w 14435655"/>
              <a:gd name="connsiteY144" fmla="*/ 10269008 h 11430000"/>
              <a:gd name="connsiteX145" fmla="*/ 10442667 w 14435655"/>
              <a:gd name="connsiteY145" fmla="*/ 10256837 h 11430000"/>
              <a:gd name="connsiteX146" fmla="*/ 10437317 w 14435655"/>
              <a:gd name="connsiteY146" fmla="*/ 10199687 h 11430000"/>
              <a:gd name="connsiteX147" fmla="*/ 10511557 w 14435655"/>
              <a:gd name="connsiteY147" fmla="*/ 10180108 h 11430000"/>
              <a:gd name="connsiteX148" fmla="*/ 11535559 w 14435655"/>
              <a:gd name="connsiteY148" fmla="*/ 9948862 h 11430000"/>
              <a:gd name="connsiteX149" fmla="*/ 11582377 w 14435655"/>
              <a:gd name="connsiteY149" fmla="*/ 9959975 h 11430000"/>
              <a:gd name="connsiteX150" fmla="*/ 11597093 w 14435655"/>
              <a:gd name="connsiteY150" fmla="*/ 9985904 h 11430000"/>
              <a:gd name="connsiteX151" fmla="*/ 11549605 w 14435655"/>
              <a:gd name="connsiteY151" fmla="*/ 10031942 h 11430000"/>
              <a:gd name="connsiteX152" fmla="*/ 11478707 w 14435655"/>
              <a:gd name="connsiteY152" fmla="*/ 10037762 h 11430000"/>
              <a:gd name="connsiteX153" fmla="*/ 11535559 w 14435655"/>
              <a:gd name="connsiteY153" fmla="*/ 9948862 h 11430000"/>
              <a:gd name="connsiteX154" fmla="*/ 11510811 w 14435655"/>
              <a:gd name="connsiteY154" fmla="*/ 9856258 h 11430000"/>
              <a:gd name="connsiteX155" fmla="*/ 11532883 w 14435655"/>
              <a:gd name="connsiteY155" fmla="*/ 9865254 h 11430000"/>
              <a:gd name="connsiteX156" fmla="*/ 11444597 w 14435655"/>
              <a:gd name="connsiteY156" fmla="*/ 9929283 h 11430000"/>
              <a:gd name="connsiteX157" fmla="*/ 11422525 w 14435655"/>
              <a:gd name="connsiteY157" fmla="*/ 9941983 h 11430000"/>
              <a:gd name="connsiteX158" fmla="*/ 11406473 w 14435655"/>
              <a:gd name="connsiteY158" fmla="*/ 9973733 h 11430000"/>
              <a:gd name="connsiteX159" fmla="*/ 11385069 w 14435655"/>
              <a:gd name="connsiteY159" fmla="*/ 9963679 h 11430000"/>
              <a:gd name="connsiteX160" fmla="*/ 11358315 w 14435655"/>
              <a:gd name="connsiteY160" fmla="*/ 9979025 h 11430000"/>
              <a:gd name="connsiteX161" fmla="*/ 11365673 w 14435655"/>
              <a:gd name="connsiteY161" fmla="*/ 9942512 h 11430000"/>
              <a:gd name="connsiteX162" fmla="*/ 11358985 w 14435655"/>
              <a:gd name="connsiteY162" fmla="*/ 9923992 h 11430000"/>
              <a:gd name="connsiteX163" fmla="*/ 11375037 w 14435655"/>
              <a:gd name="connsiteY163" fmla="*/ 9896475 h 11430000"/>
              <a:gd name="connsiteX164" fmla="*/ 11401121 w 14435655"/>
              <a:gd name="connsiteY164" fmla="*/ 9894887 h 11430000"/>
              <a:gd name="connsiteX165" fmla="*/ 11418511 w 14435655"/>
              <a:gd name="connsiteY165" fmla="*/ 9880071 h 11430000"/>
              <a:gd name="connsiteX166" fmla="*/ 11482051 w 14435655"/>
              <a:gd name="connsiteY166" fmla="*/ 9856787 h 11430000"/>
              <a:gd name="connsiteX167" fmla="*/ 11510811 w 14435655"/>
              <a:gd name="connsiteY167" fmla="*/ 9856258 h 11430000"/>
              <a:gd name="connsiteX168" fmla="*/ 11111511 w 14435655"/>
              <a:gd name="connsiteY168" fmla="*/ 9765242 h 11430000"/>
              <a:gd name="connsiteX169" fmla="*/ 11145621 w 14435655"/>
              <a:gd name="connsiteY169" fmla="*/ 9791171 h 11430000"/>
              <a:gd name="connsiteX170" fmla="*/ 11189097 w 14435655"/>
              <a:gd name="connsiteY170" fmla="*/ 9794875 h 11430000"/>
              <a:gd name="connsiteX171" fmla="*/ 11187091 w 14435655"/>
              <a:gd name="connsiteY171" fmla="*/ 9822392 h 11430000"/>
              <a:gd name="connsiteX172" fmla="*/ 11229229 w 14435655"/>
              <a:gd name="connsiteY172" fmla="*/ 9854671 h 11430000"/>
              <a:gd name="connsiteX173" fmla="*/ 11143617 w 14435655"/>
              <a:gd name="connsiteY173" fmla="*/ 9886421 h 11430000"/>
              <a:gd name="connsiteX174" fmla="*/ 11125557 w 14435655"/>
              <a:gd name="connsiteY174" fmla="*/ 9874250 h 11430000"/>
              <a:gd name="connsiteX175" fmla="*/ 11093453 w 14435655"/>
              <a:gd name="connsiteY175" fmla="*/ 9886950 h 11430000"/>
              <a:gd name="connsiteX176" fmla="*/ 11090109 w 14435655"/>
              <a:gd name="connsiteY176" fmla="*/ 9811279 h 11430000"/>
              <a:gd name="connsiteX177" fmla="*/ 11092115 w 14435655"/>
              <a:gd name="connsiteY177" fmla="*/ 9810750 h 11430000"/>
              <a:gd name="connsiteX178" fmla="*/ 11102147 w 14435655"/>
              <a:gd name="connsiteY178" fmla="*/ 9781117 h 11430000"/>
              <a:gd name="connsiteX179" fmla="*/ 11111511 w 14435655"/>
              <a:gd name="connsiteY179" fmla="*/ 9765242 h 11430000"/>
              <a:gd name="connsiteX180" fmla="*/ 10712211 w 14435655"/>
              <a:gd name="connsiteY180" fmla="*/ 9563629 h 11430000"/>
              <a:gd name="connsiteX181" fmla="*/ 10728263 w 14435655"/>
              <a:gd name="connsiteY181" fmla="*/ 9574212 h 11430000"/>
              <a:gd name="connsiteX182" fmla="*/ 10678769 w 14435655"/>
              <a:gd name="connsiteY182" fmla="*/ 9608608 h 11430000"/>
              <a:gd name="connsiteX183" fmla="*/ 10712211 w 14435655"/>
              <a:gd name="connsiteY183" fmla="*/ 9563629 h 11430000"/>
              <a:gd name="connsiteX184" fmla="*/ 11303469 w 14435655"/>
              <a:gd name="connsiteY184" fmla="*/ 9544050 h 11430000"/>
              <a:gd name="connsiteX185" fmla="*/ 11341593 w 14435655"/>
              <a:gd name="connsiteY185" fmla="*/ 9559925 h 11430000"/>
              <a:gd name="connsiteX186" fmla="*/ 11340925 w 14435655"/>
              <a:gd name="connsiteY186" fmla="*/ 9584796 h 11430000"/>
              <a:gd name="connsiteX187" fmla="*/ 11268021 w 14435655"/>
              <a:gd name="connsiteY187" fmla="*/ 9575271 h 11430000"/>
              <a:gd name="connsiteX188" fmla="*/ 11303469 w 14435655"/>
              <a:gd name="connsiteY188" fmla="*/ 9544050 h 11430000"/>
              <a:gd name="connsiteX189" fmla="*/ 11278721 w 14435655"/>
              <a:gd name="connsiteY189" fmla="*/ 9396941 h 11430000"/>
              <a:gd name="connsiteX190" fmla="*/ 11328217 w 14435655"/>
              <a:gd name="connsiteY190" fmla="*/ 9417050 h 11430000"/>
              <a:gd name="connsiteX191" fmla="*/ 11342263 w 14435655"/>
              <a:gd name="connsiteY191" fmla="*/ 9448271 h 11430000"/>
              <a:gd name="connsiteX192" fmla="*/ 11241937 w 14435655"/>
              <a:gd name="connsiteY192" fmla="*/ 9440862 h 11430000"/>
              <a:gd name="connsiteX193" fmla="*/ 11229897 w 14435655"/>
              <a:gd name="connsiteY193" fmla="*/ 9411229 h 11430000"/>
              <a:gd name="connsiteX194" fmla="*/ 11278721 w 14435655"/>
              <a:gd name="connsiteY194" fmla="*/ 9396941 h 11430000"/>
              <a:gd name="connsiteX195" fmla="*/ 10815881 w 14435655"/>
              <a:gd name="connsiteY195" fmla="*/ 9310158 h 11430000"/>
              <a:gd name="connsiteX196" fmla="*/ 10878753 w 14435655"/>
              <a:gd name="connsiteY196" fmla="*/ 9358312 h 11430000"/>
              <a:gd name="connsiteX197" fmla="*/ 11031249 w 14435655"/>
              <a:gd name="connsiteY197" fmla="*/ 9393766 h 11430000"/>
              <a:gd name="connsiteX198" fmla="*/ 10909521 w 14435655"/>
              <a:gd name="connsiteY198" fmla="*/ 9412287 h 11430000"/>
              <a:gd name="connsiteX199" fmla="*/ 10910189 w 14435655"/>
              <a:gd name="connsiteY199" fmla="*/ 9540875 h 11430000"/>
              <a:gd name="connsiteX200" fmla="*/ 10815881 w 14435655"/>
              <a:gd name="connsiteY200" fmla="*/ 9310158 h 11430000"/>
              <a:gd name="connsiteX201" fmla="*/ 10773745 w 14435655"/>
              <a:gd name="connsiteY201" fmla="*/ 9244012 h 11430000"/>
              <a:gd name="connsiteX202" fmla="*/ 10817221 w 14435655"/>
              <a:gd name="connsiteY202" fmla="*/ 9303279 h 11430000"/>
              <a:gd name="connsiteX203" fmla="*/ 10722913 w 14435655"/>
              <a:gd name="connsiteY203" fmla="*/ 9314921 h 11430000"/>
              <a:gd name="connsiteX204" fmla="*/ 10722245 w 14435655"/>
              <a:gd name="connsiteY204" fmla="*/ 9312275 h 11430000"/>
              <a:gd name="connsiteX205" fmla="*/ 10672081 w 14435655"/>
              <a:gd name="connsiteY205" fmla="*/ 9347729 h 11430000"/>
              <a:gd name="connsiteX206" fmla="*/ 10593157 w 14435655"/>
              <a:gd name="connsiteY206" fmla="*/ 9390591 h 11430000"/>
              <a:gd name="connsiteX207" fmla="*/ 10703517 w 14435655"/>
              <a:gd name="connsiteY207" fmla="*/ 9287404 h 11430000"/>
              <a:gd name="connsiteX208" fmla="*/ 10718901 w 14435655"/>
              <a:gd name="connsiteY208" fmla="*/ 9289521 h 11430000"/>
              <a:gd name="connsiteX209" fmla="*/ 10716225 w 14435655"/>
              <a:gd name="connsiteY209" fmla="*/ 9274704 h 11430000"/>
              <a:gd name="connsiteX210" fmla="*/ 10773745 w 14435655"/>
              <a:gd name="connsiteY210" fmla="*/ 9244012 h 11430000"/>
              <a:gd name="connsiteX211" fmla="*/ 10532961 w 14435655"/>
              <a:gd name="connsiteY211" fmla="*/ 9121246 h 11430000"/>
              <a:gd name="connsiteX212" fmla="*/ 10544331 w 14435655"/>
              <a:gd name="connsiteY212" fmla="*/ 9121775 h 11430000"/>
              <a:gd name="connsiteX213" fmla="*/ 10561053 w 14435655"/>
              <a:gd name="connsiteY213" fmla="*/ 9136062 h 11430000"/>
              <a:gd name="connsiteX214" fmla="*/ 10540987 w 14435655"/>
              <a:gd name="connsiteY214" fmla="*/ 9165696 h 11430000"/>
              <a:gd name="connsiteX215" fmla="*/ 10520921 w 14435655"/>
              <a:gd name="connsiteY215" fmla="*/ 9127596 h 11430000"/>
              <a:gd name="connsiteX216" fmla="*/ 10532961 w 14435655"/>
              <a:gd name="connsiteY216" fmla="*/ 9121246 h 11430000"/>
              <a:gd name="connsiteX217" fmla="*/ 12435153 w 14435655"/>
              <a:gd name="connsiteY217" fmla="*/ 9087379 h 11430000"/>
              <a:gd name="connsiteX218" fmla="*/ 12466589 w 14435655"/>
              <a:gd name="connsiteY218" fmla="*/ 9087908 h 11430000"/>
              <a:gd name="connsiteX219" fmla="*/ 12370945 w 14435655"/>
              <a:gd name="connsiteY219" fmla="*/ 9221787 h 11430000"/>
              <a:gd name="connsiteX220" fmla="*/ 12435153 w 14435655"/>
              <a:gd name="connsiteY220" fmla="*/ 9087379 h 11430000"/>
              <a:gd name="connsiteX221" fmla="*/ 10676093 w 14435655"/>
              <a:gd name="connsiteY221" fmla="*/ 9030229 h 11430000"/>
              <a:gd name="connsiteX222" fmla="*/ 10688133 w 14435655"/>
              <a:gd name="connsiteY222" fmla="*/ 9031816 h 11430000"/>
              <a:gd name="connsiteX223" fmla="*/ 10680775 w 14435655"/>
              <a:gd name="connsiteY223" fmla="*/ 9097962 h 11430000"/>
              <a:gd name="connsiteX224" fmla="*/ 10651345 w 14435655"/>
              <a:gd name="connsiteY224" fmla="*/ 9039225 h 11430000"/>
              <a:gd name="connsiteX225" fmla="*/ 10676093 w 14435655"/>
              <a:gd name="connsiteY225" fmla="*/ 9030229 h 11430000"/>
              <a:gd name="connsiteX226" fmla="*/ 11114187 w 14435655"/>
              <a:gd name="connsiteY226" fmla="*/ 9013296 h 11430000"/>
              <a:gd name="connsiteX227" fmla="*/ 11144285 w 14435655"/>
              <a:gd name="connsiteY227" fmla="*/ 9050337 h 11430000"/>
              <a:gd name="connsiteX228" fmla="*/ 11108837 w 14435655"/>
              <a:gd name="connsiteY228" fmla="*/ 9093200 h 11430000"/>
              <a:gd name="connsiteX229" fmla="*/ 11066029 w 14435655"/>
              <a:gd name="connsiteY229" fmla="*/ 9097962 h 11430000"/>
              <a:gd name="connsiteX230" fmla="*/ 11114187 w 14435655"/>
              <a:gd name="connsiteY230" fmla="*/ 9013296 h 11430000"/>
              <a:gd name="connsiteX231" fmla="*/ 11940209 w 14435655"/>
              <a:gd name="connsiteY231" fmla="*/ 8956675 h 11430000"/>
              <a:gd name="connsiteX232" fmla="*/ 11966963 w 14435655"/>
              <a:gd name="connsiteY232" fmla="*/ 8967258 h 11430000"/>
              <a:gd name="connsiteX233" fmla="*/ 11950241 w 14435655"/>
              <a:gd name="connsiteY233" fmla="*/ 9005887 h 11430000"/>
              <a:gd name="connsiteX234" fmla="*/ 11910111 w 14435655"/>
              <a:gd name="connsiteY234" fmla="*/ 9010650 h 11430000"/>
              <a:gd name="connsiteX235" fmla="*/ 11940209 w 14435655"/>
              <a:gd name="connsiteY235" fmla="*/ 8956675 h 11430000"/>
              <a:gd name="connsiteX236" fmla="*/ 10979081 w 14435655"/>
              <a:gd name="connsiteY236" fmla="*/ 8910108 h 11430000"/>
              <a:gd name="connsiteX237" fmla="*/ 11020549 w 14435655"/>
              <a:gd name="connsiteY237" fmla="*/ 8938154 h 11430000"/>
              <a:gd name="connsiteX238" fmla="*/ 10948313 w 14435655"/>
              <a:gd name="connsiteY238" fmla="*/ 9011708 h 11430000"/>
              <a:gd name="connsiteX239" fmla="*/ 10979081 w 14435655"/>
              <a:gd name="connsiteY239" fmla="*/ 8910108 h 11430000"/>
              <a:gd name="connsiteX240" fmla="*/ 10936273 w 14435655"/>
              <a:gd name="connsiteY240" fmla="*/ 8760354 h 11430000"/>
              <a:gd name="connsiteX241" fmla="*/ 11003827 w 14435655"/>
              <a:gd name="connsiteY241" fmla="*/ 8787341 h 11430000"/>
              <a:gd name="connsiteX242" fmla="*/ 10975737 w 14435655"/>
              <a:gd name="connsiteY242" fmla="*/ 8842375 h 11430000"/>
              <a:gd name="connsiteX243" fmla="*/ 10866713 w 14435655"/>
              <a:gd name="connsiteY243" fmla="*/ 8778346 h 11430000"/>
              <a:gd name="connsiteX244" fmla="*/ 10936273 w 14435655"/>
              <a:gd name="connsiteY244" fmla="*/ 8760354 h 11430000"/>
              <a:gd name="connsiteX245" fmla="*/ 11098133 w 14435655"/>
              <a:gd name="connsiteY245" fmla="*/ 8750300 h 11430000"/>
              <a:gd name="connsiteX246" fmla="*/ 11179733 w 14435655"/>
              <a:gd name="connsiteY246" fmla="*/ 8779404 h 11430000"/>
              <a:gd name="connsiteX247" fmla="*/ 11084089 w 14435655"/>
              <a:gd name="connsiteY247" fmla="*/ 8825971 h 11430000"/>
              <a:gd name="connsiteX248" fmla="*/ 11098133 w 14435655"/>
              <a:gd name="connsiteY248" fmla="*/ 8750300 h 11430000"/>
              <a:gd name="connsiteX249" fmla="*/ 10650009 w 14435655"/>
              <a:gd name="connsiteY249" fmla="*/ 8727016 h 11430000"/>
              <a:gd name="connsiteX250" fmla="*/ 10677431 w 14435655"/>
              <a:gd name="connsiteY250" fmla="*/ 8734954 h 11430000"/>
              <a:gd name="connsiteX251" fmla="*/ 10681445 w 14435655"/>
              <a:gd name="connsiteY251" fmla="*/ 8754533 h 11430000"/>
              <a:gd name="connsiteX252" fmla="*/ 10652685 w 14435655"/>
              <a:gd name="connsiteY252" fmla="*/ 8809566 h 11430000"/>
              <a:gd name="connsiteX253" fmla="*/ 10603857 w 14435655"/>
              <a:gd name="connsiteY253" fmla="*/ 8825971 h 11430000"/>
              <a:gd name="connsiteX254" fmla="*/ 10599845 w 14435655"/>
              <a:gd name="connsiteY254" fmla="*/ 8836554 h 11430000"/>
              <a:gd name="connsiteX255" fmla="*/ 10589813 w 14435655"/>
              <a:gd name="connsiteY255" fmla="*/ 8859837 h 11430000"/>
              <a:gd name="connsiteX256" fmla="*/ 10548345 w 14435655"/>
              <a:gd name="connsiteY256" fmla="*/ 8845021 h 11430000"/>
              <a:gd name="connsiteX257" fmla="*/ 10561721 w 14435655"/>
              <a:gd name="connsiteY257" fmla="*/ 8815387 h 11430000"/>
              <a:gd name="connsiteX258" fmla="*/ 10562389 w 14435655"/>
              <a:gd name="connsiteY258" fmla="*/ 8814858 h 11430000"/>
              <a:gd name="connsiteX259" fmla="*/ 10551689 w 14435655"/>
              <a:gd name="connsiteY259" fmla="*/ 8801629 h 11430000"/>
              <a:gd name="connsiteX260" fmla="*/ 10621249 w 14435655"/>
              <a:gd name="connsiteY260" fmla="*/ 8730191 h 11430000"/>
              <a:gd name="connsiteX261" fmla="*/ 10650009 w 14435655"/>
              <a:gd name="connsiteY261" fmla="*/ 8727016 h 11430000"/>
              <a:gd name="connsiteX262" fmla="*/ 11191105 w 14435655"/>
              <a:gd name="connsiteY262" fmla="*/ 8693150 h 11430000"/>
              <a:gd name="connsiteX263" fmla="*/ 11228559 w 14435655"/>
              <a:gd name="connsiteY263" fmla="*/ 8693679 h 11430000"/>
              <a:gd name="connsiteX264" fmla="*/ 11275377 w 14435655"/>
              <a:gd name="connsiteY264" fmla="*/ 8711141 h 11430000"/>
              <a:gd name="connsiteX265" fmla="*/ 11098133 w 14435655"/>
              <a:gd name="connsiteY265" fmla="*/ 8738129 h 11430000"/>
              <a:gd name="connsiteX266" fmla="*/ 11191105 w 14435655"/>
              <a:gd name="connsiteY266" fmla="*/ 8693150 h 11430000"/>
              <a:gd name="connsiteX267" fmla="*/ 10864039 w 14435655"/>
              <a:gd name="connsiteY267" fmla="*/ 8634412 h 11430000"/>
              <a:gd name="connsiteX268" fmla="*/ 10872065 w 14435655"/>
              <a:gd name="connsiteY268" fmla="*/ 8634412 h 11430000"/>
              <a:gd name="connsiteX269" fmla="*/ 10889455 w 14435655"/>
              <a:gd name="connsiteY269" fmla="*/ 8636529 h 11430000"/>
              <a:gd name="connsiteX270" fmla="*/ 10882097 w 14435655"/>
              <a:gd name="connsiteY270" fmla="*/ 8695796 h 11430000"/>
              <a:gd name="connsiteX271" fmla="*/ 10879421 w 14435655"/>
              <a:gd name="connsiteY271" fmla="*/ 8695266 h 11430000"/>
              <a:gd name="connsiteX272" fmla="*/ 10876747 w 14435655"/>
              <a:gd name="connsiteY272" fmla="*/ 8728075 h 11430000"/>
              <a:gd name="connsiteX273" fmla="*/ 10842637 w 14435655"/>
              <a:gd name="connsiteY273" fmla="*/ 8755591 h 11430000"/>
              <a:gd name="connsiteX274" fmla="*/ 10850661 w 14435655"/>
              <a:gd name="connsiteY274" fmla="*/ 8692091 h 11430000"/>
              <a:gd name="connsiteX275" fmla="*/ 10852669 w 14435655"/>
              <a:gd name="connsiteY275" fmla="*/ 8692091 h 11430000"/>
              <a:gd name="connsiteX276" fmla="*/ 10849993 w 14435655"/>
              <a:gd name="connsiteY276" fmla="*/ 8691562 h 11430000"/>
              <a:gd name="connsiteX277" fmla="*/ 10845981 w 14435655"/>
              <a:gd name="connsiteY277" fmla="*/ 8640762 h 11430000"/>
              <a:gd name="connsiteX278" fmla="*/ 10864039 w 14435655"/>
              <a:gd name="connsiteY278" fmla="*/ 8634412 h 11430000"/>
              <a:gd name="connsiteX279" fmla="*/ 10787121 w 14435655"/>
              <a:gd name="connsiteY279" fmla="*/ 8622241 h 11430000"/>
              <a:gd name="connsiteX280" fmla="*/ 10720905 w 14435655"/>
              <a:gd name="connsiteY280" fmla="*/ 8725429 h 11430000"/>
              <a:gd name="connsiteX281" fmla="*/ 10787121 w 14435655"/>
              <a:gd name="connsiteY281" fmla="*/ 8622241 h 11430000"/>
              <a:gd name="connsiteX282" fmla="*/ 10478117 w 14435655"/>
              <a:gd name="connsiteY282" fmla="*/ 8538633 h 11430000"/>
              <a:gd name="connsiteX283" fmla="*/ 10475441 w 14435655"/>
              <a:gd name="connsiteY283" fmla="*/ 8541279 h 11430000"/>
              <a:gd name="connsiteX284" fmla="*/ 10472097 w 14435655"/>
              <a:gd name="connsiteY284" fmla="*/ 8540750 h 11430000"/>
              <a:gd name="connsiteX285" fmla="*/ 10452031 w 14435655"/>
              <a:gd name="connsiteY285" fmla="*/ 8561387 h 11430000"/>
              <a:gd name="connsiteX286" fmla="*/ 10444673 w 14435655"/>
              <a:gd name="connsiteY286" fmla="*/ 8571441 h 11430000"/>
              <a:gd name="connsiteX287" fmla="*/ 10445341 w 14435655"/>
              <a:gd name="connsiteY287" fmla="*/ 8634941 h 11430000"/>
              <a:gd name="connsiteX288" fmla="*/ 10419925 w 14435655"/>
              <a:gd name="connsiteY288" fmla="*/ 8619066 h 11430000"/>
              <a:gd name="connsiteX289" fmla="*/ 10419925 w 14435655"/>
              <a:gd name="connsiteY289" fmla="*/ 8667221 h 11430000"/>
              <a:gd name="connsiteX290" fmla="*/ 10437317 w 14435655"/>
              <a:gd name="connsiteY290" fmla="*/ 8707966 h 11430000"/>
              <a:gd name="connsiteX291" fmla="*/ 10437317 w 14435655"/>
              <a:gd name="connsiteY291" fmla="*/ 8691562 h 11430000"/>
              <a:gd name="connsiteX292" fmla="*/ 10437317 w 14435655"/>
              <a:gd name="connsiteY292" fmla="*/ 8675158 h 11430000"/>
              <a:gd name="connsiteX293" fmla="*/ 10445341 w 14435655"/>
              <a:gd name="connsiteY293" fmla="*/ 8691562 h 11430000"/>
              <a:gd name="connsiteX294" fmla="*/ 10445341 w 14435655"/>
              <a:gd name="connsiteY294" fmla="*/ 8711671 h 11430000"/>
              <a:gd name="connsiteX295" fmla="*/ 10479453 w 14435655"/>
              <a:gd name="connsiteY295" fmla="*/ 8705321 h 11430000"/>
              <a:gd name="connsiteX296" fmla="*/ 10496843 w 14435655"/>
              <a:gd name="connsiteY296" fmla="*/ 8740775 h 11430000"/>
              <a:gd name="connsiteX297" fmla="*/ 10496843 w 14435655"/>
              <a:gd name="connsiteY297" fmla="*/ 8700029 h 11430000"/>
              <a:gd name="connsiteX298" fmla="*/ 10488149 w 14435655"/>
              <a:gd name="connsiteY298" fmla="*/ 8594196 h 11430000"/>
              <a:gd name="connsiteX299" fmla="*/ 10462733 w 14435655"/>
              <a:gd name="connsiteY299" fmla="*/ 8424333 h 11430000"/>
              <a:gd name="connsiteX300" fmla="*/ 10451361 w 14435655"/>
              <a:gd name="connsiteY300" fmla="*/ 8455025 h 11430000"/>
              <a:gd name="connsiteX301" fmla="*/ 10446011 w 14435655"/>
              <a:gd name="connsiteY301" fmla="*/ 8491008 h 11430000"/>
              <a:gd name="connsiteX302" fmla="*/ 10460725 w 14435655"/>
              <a:gd name="connsiteY302" fmla="*/ 8482541 h 11430000"/>
              <a:gd name="connsiteX303" fmla="*/ 10470089 w 14435655"/>
              <a:gd name="connsiteY303" fmla="*/ 8480954 h 11430000"/>
              <a:gd name="connsiteX304" fmla="*/ 11263339 w 14435655"/>
              <a:gd name="connsiteY304" fmla="*/ 8284104 h 11430000"/>
              <a:gd name="connsiteX305" fmla="*/ 11282067 w 14435655"/>
              <a:gd name="connsiteY305" fmla="*/ 8289925 h 11430000"/>
              <a:gd name="connsiteX306" fmla="*/ 11245281 w 14435655"/>
              <a:gd name="connsiteY306" fmla="*/ 8336491 h 11430000"/>
              <a:gd name="connsiteX307" fmla="*/ 11263339 w 14435655"/>
              <a:gd name="connsiteY307" fmla="*/ 8284104 h 11430000"/>
              <a:gd name="connsiteX308" fmla="*/ 10501525 w 14435655"/>
              <a:gd name="connsiteY308" fmla="*/ 8177212 h 11430000"/>
              <a:gd name="connsiteX309" fmla="*/ 10504201 w 14435655"/>
              <a:gd name="connsiteY309" fmla="*/ 8201554 h 11430000"/>
              <a:gd name="connsiteX310" fmla="*/ 10506877 w 14435655"/>
              <a:gd name="connsiteY310" fmla="*/ 8196791 h 11430000"/>
              <a:gd name="connsiteX311" fmla="*/ 10517577 w 14435655"/>
              <a:gd name="connsiteY311" fmla="*/ 8185149 h 11430000"/>
              <a:gd name="connsiteX312" fmla="*/ 10963029 w 14435655"/>
              <a:gd name="connsiteY312" fmla="*/ 8127999 h 11430000"/>
              <a:gd name="connsiteX313" fmla="*/ 11058673 w 14435655"/>
              <a:gd name="connsiteY313" fmla="*/ 8184091 h 11430000"/>
              <a:gd name="connsiteX314" fmla="*/ 10861363 w 14435655"/>
              <a:gd name="connsiteY314" fmla="*/ 8144933 h 11430000"/>
              <a:gd name="connsiteX315" fmla="*/ 10963029 w 14435655"/>
              <a:gd name="connsiteY315" fmla="*/ 8127999 h 11430000"/>
              <a:gd name="connsiteX316" fmla="*/ 10720237 w 14435655"/>
              <a:gd name="connsiteY316" fmla="*/ 8125883 h 11430000"/>
              <a:gd name="connsiteX317" fmla="*/ 10742977 w 14435655"/>
              <a:gd name="connsiteY317" fmla="*/ 8125883 h 11430000"/>
              <a:gd name="connsiteX318" fmla="*/ 10761037 w 14435655"/>
              <a:gd name="connsiteY318" fmla="*/ 8135408 h 11430000"/>
              <a:gd name="connsiteX319" fmla="*/ 10765049 w 14435655"/>
              <a:gd name="connsiteY319" fmla="*/ 8159221 h 11430000"/>
              <a:gd name="connsiteX320" fmla="*/ 10691477 w 14435655"/>
              <a:gd name="connsiteY320" fmla="*/ 8162395 h 11430000"/>
              <a:gd name="connsiteX321" fmla="*/ 10720237 w 14435655"/>
              <a:gd name="connsiteY321" fmla="*/ 8125883 h 11430000"/>
              <a:gd name="connsiteX322" fmla="*/ 10652685 w 14435655"/>
              <a:gd name="connsiteY322" fmla="*/ 7939087 h 11430000"/>
              <a:gd name="connsiteX323" fmla="*/ 10665393 w 14435655"/>
              <a:gd name="connsiteY323" fmla="*/ 7941733 h 11430000"/>
              <a:gd name="connsiteX324" fmla="*/ 10687465 w 14435655"/>
              <a:gd name="connsiteY324" fmla="*/ 7986183 h 11430000"/>
              <a:gd name="connsiteX325" fmla="*/ 10687465 w 14435655"/>
              <a:gd name="connsiteY325" fmla="*/ 7988299 h 11430000"/>
              <a:gd name="connsiteX326" fmla="*/ 10722913 w 14435655"/>
              <a:gd name="connsiteY326" fmla="*/ 7996237 h 11430000"/>
              <a:gd name="connsiteX327" fmla="*/ 10742309 w 14435655"/>
              <a:gd name="connsiteY327" fmla="*/ 8024812 h 11430000"/>
              <a:gd name="connsiteX328" fmla="*/ 10641981 w 14435655"/>
              <a:gd name="connsiteY328" fmla="*/ 8034337 h 11430000"/>
              <a:gd name="connsiteX329" fmla="*/ 10624593 w 14435655"/>
              <a:gd name="connsiteY329" fmla="*/ 8006821 h 11430000"/>
              <a:gd name="connsiteX330" fmla="*/ 10648671 w 14435655"/>
              <a:gd name="connsiteY330" fmla="*/ 7995708 h 11430000"/>
              <a:gd name="connsiteX331" fmla="*/ 10638637 w 14435655"/>
              <a:gd name="connsiteY331" fmla="*/ 7945967 h 11430000"/>
              <a:gd name="connsiteX332" fmla="*/ 10652685 w 14435655"/>
              <a:gd name="connsiteY332" fmla="*/ 7939087 h 11430000"/>
              <a:gd name="connsiteX333" fmla="*/ 11080745 w 14435655"/>
              <a:gd name="connsiteY333" fmla="*/ 7782454 h 11430000"/>
              <a:gd name="connsiteX334" fmla="*/ 11093453 w 14435655"/>
              <a:gd name="connsiteY334" fmla="*/ 7848071 h 11430000"/>
              <a:gd name="connsiteX335" fmla="*/ 11047971 w 14435655"/>
              <a:gd name="connsiteY335" fmla="*/ 7799917 h 11430000"/>
              <a:gd name="connsiteX336" fmla="*/ 11080745 w 14435655"/>
              <a:gd name="connsiteY336" fmla="*/ 7782454 h 11430000"/>
              <a:gd name="connsiteX337" fmla="*/ 11482051 w 14435655"/>
              <a:gd name="connsiteY337" fmla="*/ 7642754 h 11430000"/>
              <a:gd name="connsiteX338" fmla="*/ 11521513 w 14435655"/>
              <a:gd name="connsiteY338" fmla="*/ 7669212 h 11430000"/>
              <a:gd name="connsiteX339" fmla="*/ 11501449 w 14435655"/>
              <a:gd name="connsiteY339" fmla="*/ 7720541 h 11430000"/>
              <a:gd name="connsiteX340" fmla="*/ 11461317 w 14435655"/>
              <a:gd name="connsiteY340" fmla="*/ 7736945 h 11430000"/>
              <a:gd name="connsiteX341" fmla="*/ 11482051 w 14435655"/>
              <a:gd name="connsiteY341" fmla="*/ 7642754 h 11430000"/>
              <a:gd name="connsiteX342" fmla="*/ 10391165 w 14435655"/>
              <a:gd name="connsiteY342" fmla="*/ 7616825 h 11430000"/>
              <a:gd name="connsiteX343" fmla="*/ 10396517 w 14435655"/>
              <a:gd name="connsiteY343" fmla="*/ 7643283 h 11430000"/>
              <a:gd name="connsiteX344" fmla="*/ 10406549 w 14435655"/>
              <a:gd name="connsiteY344" fmla="*/ 7639049 h 11430000"/>
              <a:gd name="connsiteX345" fmla="*/ 10783109 w 14435655"/>
              <a:gd name="connsiteY345" fmla="*/ 7530041 h 11430000"/>
              <a:gd name="connsiteX346" fmla="*/ 10810531 w 14435655"/>
              <a:gd name="connsiteY346" fmla="*/ 7559675 h 11430000"/>
              <a:gd name="connsiteX347" fmla="*/ 10813207 w 14435655"/>
              <a:gd name="connsiteY347" fmla="*/ 7609417 h 11430000"/>
              <a:gd name="connsiteX348" fmla="*/ 10783109 w 14435655"/>
              <a:gd name="connsiteY348" fmla="*/ 7530041 h 11430000"/>
              <a:gd name="connsiteX349" fmla="*/ 10981087 w 14435655"/>
              <a:gd name="connsiteY349" fmla="*/ 7501467 h 11430000"/>
              <a:gd name="connsiteX350" fmla="*/ 10990449 w 14435655"/>
              <a:gd name="connsiteY350" fmla="*/ 7519458 h 11430000"/>
              <a:gd name="connsiteX351" fmla="*/ 10917545 w 14435655"/>
              <a:gd name="connsiteY351" fmla="*/ 7624233 h 11430000"/>
              <a:gd name="connsiteX352" fmla="*/ 10981087 w 14435655"/>
              <a:gd name="connsiteY352" fmla="*/ 7501467 h 11430000"/>
              <a:gd name="connsiteX353" fmla="*/ 10422601 w 14435655"/>
              <a:gd name="connsiteY353" fmla="*/ 7376583 h 11430000"/>
              <a:gd name="connsiteX354" fmla="*/ 10466077 w 14435655"/>
              <a:gd name="connsiteY354" fmla="*/ 7392458 h 11430000"/>
              <a:gd name="connsiteX355" fmla="*/ 10380465 w 14435655"/>
              <a:gd name="connsiteY355" fmla="*/ 7454371 h 11430000"/>
              <a:gd name="connsiteX356" fmla="*/ 10381133 w 14435655"/>
              <a:gd name="connsiteY356" fmla="*/ 7377112 h 11430000"/>
              <a:gd name="connsiteX357" fmla="*/ 10422601 w 14435655"/>
              <a:gd name="connsiteY357" fmla="*/ 7376583 h 11430000"/>
              <a:gd name="connsiteX358" fmla="*/ 12267273 w 14435655"/>
              <a:gd name="connsiteY358" fmla="*/ 7350125 h 11430000"/>
              <a:gd name="connsiteX359" fmla="*/ 12283997 w 14435655"/>
              <a:gd name="connsiteY359" fmla="*/ 7354358 h 11430000"/>
              <a:gd name="connsiteX360" fmla="*/ 12279313 w 14435655"/>
              <a:gd name="connsiteY360" fmla="*/ 7396691 h 11430000"/>
              <a:gd name="connsiteX361" fmla="*/ 12241857 w 14435655"/>
              <a:gd name="connsiteY361" fmla="*/ 7412567 h 11430000"/>
              <a:gd name="connsiteX362" fmla="*/ 12255235 w 14435655"/>
              <a:gd name="connsiteY362" fmla="*/ 7351712 h 11430000"/>
              <a:gd name="connsiteX363" fmla="*/ 12267273 w 14435655"/>
              <a:gd name="connsiteY363" fmla="*/ 7350125 h 11430000"/>
              <a:gd name="connsiteX364" fmla="*/ 10605197 w 14435655"/>
              <a:gd name="connsiteY364" fmla="*/ 7250112 h 11430000"/>
              <a:gd name="connsiteX365" fmla="*/ 10545669 w 14435655"/>
              <a:gd name="connsiteY365" fmla="*/ 7367587 h 11430000"/>
              <a:gd name="connsiteX366" fmla="*/ 10605197 w 14435655"/>
              <a:gd name="connsiteY366" fmla="*/ 7250112 h 11430000"/>
              <a:gd name="connsiteX367" fmla="*/ 10658035 w 14435655"/>
              <a:gd name="connsiteY367" fmla="*/ 7231062 h 11430000"/>
              <a:gd name="connsiteX368" fmla="*/ 10696829 w 14435655"/>
              <a:gd name="connsiteY368" fmla="*/ 7237941 h 11430000"/>
              <a:gd name="connsiteX369" fmla="*/ 10694821 w 14435655"/>
              <a:gd name="connsiteY369" fmla="*/ 7249583 h 11430000"/>
              <a:gd name="connsiteX370" fmla="*/ 10694153 w 14435655"/>
              <a:gd name="connsiteY370" fmla="*/ 7251171 h 11430000"/>
              <a:gd name="connsiteX371" fmla="*/ 10694153 w 14435655"/>
              <a:gd name="connsiteY371" fmla="*/ 7252758 h 11430000"/>
              <a:gd name="connsiteX372" fmla="*/ 10693485 w 14435655"/>
              <a:gd name="connsiteY372" fmla="*/ 7257521 h 11430000"/>
              <a:gd name="connsiteX373" fmla="*/ 10678769 w 14435655"/>
              <a:gd name="connsiteY373" fmla="*/ 7268104 h 11430000"/>
              <a:gd name="connsiteX374" fmla="*/ 10645327 w 14435655"/>
              <a:gd name="connsiteY374" fmla="*/ 7253817 h 11430000"/>
              <a:gd name="connsiteX375" fmla="*/ 10658035 w 14435655"/>
              <a:gd name="connsiteY375" fmla="*/ 7231062 h 11430000"/>
              <a:gd name="connsiteX376" fmla="*/ 10810531 w 14435655"/>
              <a:gd name="connsiteY376" fmla="*/ 7160154 h 11430000"/>
              <a:gd name="connsiteX377" fmla="*/ 10821901 w 14435655"/>
              <a:gd name="connsiteY377" fmla="*/ 7198254 h 11430000"/>
              <a:gd name="connsiteX378" fmla="*/ 10912197 w 14435655"/>
              <a:gd name="connsiteY378" fmla="*/ 7215717 h 11430000"/>
              <a:gd name="connsiteX379" fmla="*/ 10954333 w 14435655"/>
              <a:gd name="connsiteY379" fmla="*/ 7208837 h 11430000"/>
              <a:gd name="connsiteX380" fmla="*/ 10825915 w 14435655"/>
              <a:gd name="connsiteY380" fmla="*/ 7371291 h 11430000"/>
              <a:gd name="connsiteX381" fmla="*/ 10818557 w 14435655"/>
              <a:gd name="connsiteY381" fmla="*/ 7316258 h 11430000"/>
              <a:gd name="connsiteX382" fmla="*/ 10838623 w 14435655"/>
              <a:gd name="connsiteY382" fmla="*/ 7280804 h 11430000"/>
              <a:gd name="connsiteX383" fmla="*/ 10826585 w 14435655"/>
              <a:gd name="connsiteY383" fmla="*/ 7279217 h 11430000"/>
              <a:gd name="connsiteX384" fmla="*/ 10814545 w 14435655"/>
              <a:gd name="connsiteY384" fmla="*/ 7258579 h 11430000"/>
              <a:gd name="connsiteX385" fmla="*/ 10804513 w 14435655"/>
              <a:gd name="connsiteY385" fmla="*/ 7243233 h 11430000"/>
              <a:gd name="connsiteX386" fmla="*/ 10794479 w 14435655"/>
              <a:gd name="connsiteY386" fmla="*/ 7264399 h 11430000"/>
              <a:gd name="connsiteX387" fmla="*/ 10751673 w 14435655"/>
              <a:gd name="connsiteY387" fmla="*/ 7304617 h 11430000"/>
              <a:gd name="connsiteX388" fmla="*/ 10696829 w 14435655"/>
              <a:gd name="connsiteY388" fmla="*/ 7274454 h 11430000"/>
              <a:gd name="connsiteX389" fmla="*/ 10694153 w 14435655"/>
              <a:gd name="connsiteY389" fmla="*/ 7252758 h 11430000"/>
              <a:gd name="connsiteX390" fmla="*/ 10694821 w 14435655"/>
              <a:gd name="connsiteY390" fmla="*/ 7249583 h 11430000"/>
              <a:gd name="connsiteX391" fmla="*/ 10703517 w 14435655"/>
              <a:gd name="connsiteY391" fmla="*/ 7226829 h 11430000"/>
              <a:gd name="connsiteX392" fmla="*/ 10810531 w 14435655"/>
              <a:gd name="connsiteY392" fmla="*/ 7160154 h 11430000"/>
              <a:gd name="connsiteX393" fmla="*/ 11278053 w 14435655"/>
              <a:gd name="connsiteY393" fmla="*/ 7104062 h 11430000"/>
              <a:gd name="connsiteX394" fmla="*/ 11288755 w 14435655"/>
              <a:gd name="connsiteY394" fmla="*/ 7106708 h 11430000"/>
              <a:gd name="connsiteX395" fmla="*/ 11295443 w 14435655"/>
              <a:gd name="connsiteY395" fmla="*/ 7129991 h 11430000"/>
              <a:gd name="connsiteX396" fmla="*/ 11282735 w 14435655"/>
              <a:gd name="connsiteY396" fmla="*/ 7131579 h 11430000"/>
              <a:gd name="connsiteX397" fmla="*/ 11267353 w 14435655"/>
              <a:gd name="connsiteY397" fmla="*/ 7107237 h 11430000"/>
              <a:gd name="connsiteX398" fmla="*/ 11278053 w 14435655"/>
              <a:gd name="connsiteY398" fmla="*/ 7104062 h 11430000"/>
              <a:gd name="connsiteX399" fmla="*/ 10993795 w 14435655"/>
              <a:gd name="connsiteY399" fmla="*/ 6967008 h 11430000"/>
              <a:gd name="connsiteX400" fmla="*/ 11002489 w 14435655"/>
              <a:gd name="connsiteY400" fmla="*/ 6978121 h 11430000"/>
              <a:gd name="connsiteX401" fmla="*/ 10995801 w 14435655"/>
              <a:gd name="connsiteY401" fmla="*/ 6993467 h 11430000"/>
              <a:gd name="connsiteX402" fmla="*/ 10980417 w 14435655"/>
              <a:gd name="connsiteY402" fmla="*/ 6991349 h 11430000"/>
              <a:gd name="connsiteX403" fmla="*/ 10993795 w 14435655"/>
              <a:gd name="connsiteY403" fmla="*/ 6967008 h 11430000"/>
              <a:gd name="connsiteX404" fmla="*/ 10860695 w 14435655"/>
              <a:gd name="connsiteY404" fmla="*/ 6900333 h 11430000"/>
              <a:gd name="connsiteX405" fmla="*/ 10880761 w 14435655"/>
              <a:gd name="connsiteY405" fmla="*/ 6904567 h 11430000"/>
              <a:gd name="connsiteX406" fmla="*/ 10891461 w 14435655"/>
              <a:gd name="connsiteY406" fmla="*/ 6926262 h 11430000"/>
              <a:gd name="connsiteX407" fmla="*/ 10821901 w 14435655"/>
              <a:gd name="connsiteY407" fmla="*/ 6950604 h 11430000"/>
              <a:gd name="connsiteX408" fmla="*/ 10860695 w 14435655"/>
              <a:gd name="connsiteY408" fmla="*/ 6900333 h 11430000"/>
              <a:gd name="connsiteX409" fmla="*/ 10671413 w 14435655"/>
              <a:gd name="connsiteY409" fmla="*/ 6885517 h 11430000"/>
              <a:gd name="connsiteX410" fmla="*/ 10693485 w 14435655"/>
              <a:gd name="connsiteY410" fmla="*/ 6895041 h 11430000"/>
              <a:gd name="connsiteX411" fmla="*/ 10709537 w 14435655"/>
              <a:gd name="connsiteY411" fmla="*/ 6953779 h 11430000"/>
              <a:gd name="connsiteX412" fmla="*/ 10685457 w 14435655"/>
              <a:gd name="connsiteY412" fmla="*/ 6953249 h 11430000"/>
              <a:gd name="connsiteX413" fmla="*/ 10649341 w 14435655"/>
              <a:gd name="connsiteY413" fmla="*/ 6906154 h 11430000"/>
              <a:gd name="connsiteX414" fmla="*/ 10671413 w 14435655"/>
              <a:gd name="connsiteY414" fmla="*/ 6885517 h 11430000"/>
              <a:gd name="connsiteX415" fmla="*/ 11429213 w 14435655"/>
              <a:gd name="connsiteY415" fmla="*/ 6824662 h 11430000"/>
              <a:gd name="connsiteX416" fmla="*/ 11381057 w 14435655"/>
              <a:gd name="connsiteY416" fmla="*/ 6859058 h 11430000"/>
              <a:gd name="connsiteX417" fmla="*/ 11429213 w 14435655"/>
              <a:gd name="connsiteY417" fmla="*/ 6824662 h 11430000"/>
              <a:gd name="connsiteX418" fmla="*/ 10775751 w 14435655"/>
              <a:gd name="connsiteY418" fmla="*/ 6780212 h 11430000"/>
              <a:gd name="connsiteX419" fmla="*/ 10801837 w 14435655"/>
              <a:gd name="connsiteY419" fmla="*/ 6782858 h 11430000"/>
              <a:gd name="connsiteX420" fmla="*/ 10829929 w 14435655"/>
              <a:gd name="connsiteY420" fmla="*/ 6804025 h 11430000"/>
              <a:gd name="connsiteX421" fmla="*/ 10736289 w 14435655"/>
              <a:gd name="connsiteY421" fmla="*/ 6842125 h 11430000"/>
              <a:gd name="connsiteX422" fmla="*/ 10711541 w 14435655"/>
              <a:gd name="connsiteY422" fmla="*/ 6820958 h 11430000"/>
              <a:gd name="connsiteX423" fmla="*/ 10775751 w 14435655"/>
              <a:gd name="connsiteY423" fmla="*/ 6780212 h 11430000"/>
              <a:gd name="connsiteX424" fmla="*/ 11109505 w 14435655"/>
              <a:gd name="connsiteY424" fmla="*/ 6711421 h 11430000"/>
              <a:gd name="connsiteX425" fmla="*/ 11122881 w 14435655"/>
              <a:gd name="connsiteY425" fmla="*/ 6730471 h 11430000"/>
              <a:gd name="connsiteX426" fmla="*/ 11125557 w 14435655"/>
              <a:gd name="connsiteY426" fmla="*/ 6751108 h 11430000"/>
              <a:gd name="connsiteX427" fmla="*/ 11102147 w 14435655"/>
              <a:gd name="connsiteY427" fmla="*/ 6755871 h 11430000"/>
              <a:gd name="connsiteX428" fmla="*/ 11109505 w 14435655"/>
              <a:gd name="connsiteY428" fmla="*/ 6711421 h 11430000"/>
              <a:gd name="connsiteX429" fmla="*/ 11142947 w 14435655"/>
              <a:gd name="connsiteY429" fmla="*/ 6684433 h 11430000"/>
              <a:gd name="connsiteX430" fmla="*/ 11163681 w 14435655"/>
              <a:gd name="connsiteY430" fmla="*/ 6694487 h 11430000"/>
              <a:gd name="connsiteX431" fmla="*/ 11171037 w 14435655"/>
              <a:gd name="connsiteY431" fmla="*/ 6706129 h 11430000"/>
              <a:gd name="connsiteX432" fmla="*/ 11158999 w 14435655"/>
              <a:gd name="connsiteY432" fmla="*/ 6724649 h 11430000"/>
              <a:gd name="connsiteX433" fmla="*/ 11125557 w 14435655"/>
              <a:gd name="connsiteY433" fmla="*/ 6695545 h 11430000"/>
              <a:gd name="connsiteX434" fmla="*/ 11142947 w 14435655"/>
              <a:gd name="connsiteY434" fmla="*/ 6684433 h 11430000"/>
              <a:gd name="connsiteX435" fmla="*/ 12437161 w 14435655"/>
              <a:gd name="connsiteY435" fmla="*/ 6682317 h 11430000"/>
              <a:gd name="connsiteX436" fmla="*/ 12450537 w 14435655"/>
              <a:gd name="connsiteY436" fmla="*/ 6683904 h 11430000"/>
              <a:gd name="connsiteX437" fmla="*/ 12495349 w 14435655"/>
              <a:gd name="connsiteY437" fmla="*/ 6723591 h 11430000"/>
              <a:gd name="connsiteX438" fmla="*/ 12415089 w 14435655"/>
              <a:gd name="connsiteY438" fmla="*/ 6713537 h 11430000"/>
              <a:gd name="connsiteX439" fmla="*/ 12437161 w 14435655"/>
              <a:gd name="connsiteY439" fmla="*/ 6682317 h 11430000"/>
              <a:gd name="connsiteX440" fmla="*/ 235433 w 14435655"/>
              <a:gd name="connsiteY440" fmla="*/ 6645275 h 11430000"/>
              <a:gd name="connsiteX441" fmla="*/ 224062 w 14435655"/>
              <a:gd name="connsiteY441" fmla="*/ 6668558 h 11430000"/>
              <a:gd name="connsiteX442" fmla="*/ 207341 w 14435655"/>
              <a:gd name="connsiteY442" fmla="*/ 6710362 h 11430000"/>
              <a:gd name="connsiteX443" fmla="*/ 248809 w 14435655"/>
              <a:gd name="connsiteY443" fmla="*/ 6702425 h 11430000"/>
              <a:gd name="connsiteX444" fmla="*/ 267537 w 14435655"/>
              <a:gd name="connsiteY444" fmla="*/ 6690254 h 11430000"/>
              <a:gd name="connsiteX445" fmla="*/ 256836 w 14435655"/>
              <a:gd name="connsiteY445" fmla="*/ 6673849 h 11430000"/>
              <a:gd name="connsiteX446" fmla="*/ 256836 w 14435655"/>
              <a:gd name="connsiteY446" fmla="*/ 6665383 h 11430000"/>
              <a:gd name="connsiteX447" fmla="*/ 11187091 w 14435655"/>
              <a:gd name="connsiteY447" fmla="*/ 6634691 h 11430000"/>
              <a:gd name="connsiteX448" fmla="*/ 11231233 w 14435655"/>
              <a:gd name="connsiteY448" fmla="*/ 6688137 h 11430000"/>
              <a:gd name="connsiteX449" fmla="*/ 11211837 w 14435655"/>
              <a:gd name="connsiteY449" fmla="*/ 6688667 h 11430000"/>
              <a:gd name="connsiteX450" fmla="*/ 11187091 w 14435655"/>
              <a:gd name="connsiteY450" fmla="*/ 6634691 h 11430000"/>
              <a:gd name="connsiteX451" fmla="*/ 201991 w 14435655"/>
              <a:gd name="connsiteY451" fmla="*/ 6628341 h 11430000"/>
              <a:gd name="connsiteX452" fmla="*/ 174568 w 14435655"/>
              <a:gd name="connsiteY452" fmla="*/ 6657975 h 11430000"/>
              <a:gd name="connsiteX453" fmla="*/ 155840 w 14435655"/>
              <a:gd name="connsiteY453" fmla="*/ 6660091 h 11430000"/>
              <a:gd name="connsiteX454" fmla="*/ 168548 w 14435655"/>
              <a:gd name="connsiteY454" fmla="*/ 6675967 h 11430000"/>
              <a:gd name="connsiteX455" fmla="*/ 173230 w 14435655"/>
              <a:gd name="connsiteY455" fmla="*/ 6679671 h 11430000"/>
              <a:gd name="connsiteX456" fmla="*/ 178581 w 14435655"/>
              <a:gd name="connsiteY456" fmla="*/ 6669617 h 11430000"/>
              <a:gd name="connsiteX457" fmla="*/ 10995801 w 14435655"/>
              <a:gd name="connsiteY457" fmla="*/ 6605587 h 11430000"/>
              <a:gd name="connsiteX458" fmla="*/ 10969047 w 14435655"/>
              <a:gd name="connsiteY458" fmla="*/ 6654271 h 11430000"/>
              <a:gd name="connsiteX459" fmla="*/ 10995801 w 14435655"/>
              <a:gd name="connsiteY459" fmla="*/ 6605587 h 11430000"/>
              <a:gd name="connsiteX460" fmla="*/ 87618 w 14435655"/>
              <a:gd name="connsiteY460" fmla="*/ 6548966 h 11430000"/>
              <a:gd name="connsiteX461" fmla="*/ 101664 w 14435655"/>
              <a:gd name="connsiteY461" fmla="*/ 6555316 h 11430000"/>
              <a:gd name="connsiteX462" fmla="*/ 111028 w 14435655"/>
              <a:gd name="connsiteY462" fmla="*/ 6590771 h 11430000"/>
              <a:gd name="connsiteX463" fmla="*/ 70228 w 14435655"/>
              <a:gd name="connsiteY463" fmla="*/ 6555316 h 11430000"/>
              <a:gd name="connsiteX464" fmla="*/ 87618 w 14435655"/>
              <a:gd name="connsiteY464" fmla="*/ 6548966 h 11430000"/>
              <a:gd name="connsiteX465" fmla="*/ 11185753 w 14435655"/>
              <a:gd name="connsiteY465" fmla="*/ 6548437 h 11430000"/>
              <a:gd name="connsiteX466" fmla="*/ 11167025 w 14435655"/>
              <a:gd name="connsiteY466" fmla="*/ 6652153 h 11430000"/>
              <a:gd name="connsiteX467" fmla="*/ 11185753 w 14435655"/>
              <a:gd name="connsiteY467" fmla="*/ 6548437 h 11430000"/>
              <a:gd name="connsiteX468" fmla="*/ 10865377 w 14435655"/>
              <a:gd name="connsiteY468" fmla="*/ 6538383 h 11430000"/>
              <a:gd name="connsiteX469" fmla="*/ 10888785 w 14435655"/>
              <a:gd name="connsiteY469" fmla="*/ 6565899 h 11430000"/>
              <a:gd name="connsiteX470" fmla="*/ 10853337 w 14435655"/>
              <a:gd name="connsiteY470" fmla="*/ 6547379 h 11430000"/>
              <a:gd name="connsiteX471" fmla="*/ 10865377 w 14435655"/>
              <a:gd name="connsiteY471" fmla="*/ 6538383 h 11430000"/>
              <a:gd name="connsiteX472" fmla="*/ 11521513 w 14435655"/>
              <a:gd name="connsiteY472" fmla="*/ 6535737 h 11430000"/>
              <a:gd name="connsiteX473" fmla="*/ 11536897 w 14435655"/>
              <a:gd name="connsiteY473" fmla="*/ 6538383 h 11430000"/>
              <a:gd name="connsiteX474" fmla="*/ 11538903 w 14435655"/>
              <a:gd name="connsiteY474" fmla="*/ 6592358 h 11430000"/>
              <a:gd name="connsiteX475" fmla="*/ 11536227 w 14435655"/>
              <a:gd name="connsiteY475" fmla="*/ 6598708 h 11430000"/>
              <a:gd name="connsiteX476" fmla="*/ 11536897 w 14435655"/>
              <a:gd name="connsiteY476" fmla="*/ 6602412 h 11430000"/>
              <a:gd name="connsiteX477" fmla="*/ 11534221 w 14435655"/>
              <a:gd name="connsiteY477" fmla="*/ 6602941 h 11430000"/>
              <a:gd name="connsiteX478" fmla="*/ 11520175 w 14435655"/>
              <a:gd name="connsiteY478" fmla="*/ 6636279 h 11430000"/>
              <a:gd name="connsiteX479" fmla="*/ 11506129 w 14435655"/>
              <a:gd name="connsiteY479" fmla="*/ 6630987 h 11430000"/>
              <a:gd name="connsiteX480" fmla="*/ 11493421 w 14435655"/>
              <a:gd name="connsiteY480" fmla="*/ 6609291 h 11430000"/>
              <a:gd name="connsiteX481" fmla="*/ 11493421 w 14435655"/>
              <a:gd name="connsiteY481" fmla="*/ 6601883 h 11430000"/>
              <a:gd name="connsiteX482" fmla="*/ 11469343 w 14435655"/>
              <a:gd name="connsiteY482" fmla="*/ 6570662 h 11430000"/>
              <a:gd name="connsiteX483" fmla="*/ 11480713 w 14435655"/>
              <a:gd name="connsiteY483" fmla="*/ 6551612 h 11430000"/>
              <a:gd name="connsiteX484" fmla="*/ 11499441 w 14435655"/>
              <a:gd name="connsiteY484" fmla="*/ 6552141 h 11430000"/>
              <a:gd name="connsiteX485" fmla="*/ 11500779 w 14435655"/>
              <a:gd name="connsiteY485" fmla="*/ 6552671 h 11430000"/>
              <a:gd name="connsiteX486" fmla="*/ 11502117 w 14435655"/>
              <a:gd name="connsiteY486" fmla="*/ 6550025 h 11430000"/>
              <a:gd name="connsiteX487" fmla="*/ 11521513 w 14435655"/>
              <a:gd name="connsiteY487" fmla="*/ 6535737 h 11430000"/>
              <a:gd name="connsiteX488" fmla="*/ 0 w 14435655"/>
              <a:gd name="connsiteY488" fmla="*/ 6534679 h 11430000"/>
              <a:gd name="connsiteX489" fmla="*/ 2006 w 14435655"/>
              <a:gd name="connsiteY489" fmla="*/ 6537325 h 11430000"/>
              <a:gd name="connsiteX490" fmla="*/ 7357 w 14435655"/>
              <a:gd name="connsiteY490" fmla="*/ 6573837 h 11430000"/>
              <a:gd name="connsiteX491" fmla="*/ 0 w 14435655"/>
              <a:gd name="connsiteY491" fmla="*/ 6577012 h 11430000"/>
              <a:gd name="connsiteX492" fmla="*/ 11875333 w 14435655"/>
              <a:gd name="connsiteY492" fmla="*/ 6501341 h 11430000"/>
              <a:gd name="connsiteX493" fmla="*/ 11892053 w 14435655"/>
              <a:gd name="connsiteY493" fmla="*/ 6508749 h 11430000"/>
              <a:gd name="connsiteX494" fmla="*/ 11892721 w 14435655"/>
              <a:gd name="connsiteY494" fmla="*/ 6509279 h 11430000"/>
              <a:gd name="connsiteX495" fmla="*/ 11895397 w 14435655"/>
              <a:gd name="connsiteY495" fmla="*/ 6505045 h 11430000"/>
              <a:gd name="connsiteX496" fmla="*/ 11946229 w 14435655"/>
              <a:gd name="connsiteY496" fmla="*/ 6551612 h 11430000"/>
              <a:gd name="connsiteX497" fmla="*/ 11937533 w 14435655"/>
              <a:gd name="connsiteY497" fmla="*/ 6556375 h 11430000"/>
              <a:gd name="connsiteX498" fmla="*/ 11907437 w 14435655"/>
              <a:gd name="connsiteY498" fmla="*/ 6552671 h 11430000"/>
              <a:gd name="connsiteX499" fmla="*/ 11906767 w 14435655"/>
              <a:gd name="connsiteY499" fmla="*/ 6551612 h 11430000"/>
              <a:gd name="connsiteX500" fmla="*/ 11903423 w 14435655"/>
              <a:gd name="connsiteY500" fmla="*/ 6556903 h 11430000"/>
              <a:gd name="connsiteX501" fmla="*/ 11871987 w 14435655"/>
              <a:gd name="connsiteY501" fmla="*/ 6546849 h 11430000"/>
              <a:gd name="connsiteX502" fmla="*/ 11853261 w 14435655"/>
              <a:gd name="connsiteY502" fmla="*/ 6518275 h 11430000"/>
              <a:gd name="connsiteX503" fmla="*/ 11875333 w 14435655"/>
              <a:gd name="connsiteY503" fmla="*/ 6501341 h 11430000"/>
              <a:gd name="connsiteX504" fmla="*/ 11330893 w 14435655"/>
              <a:gd name="connsiteY504" fmla="*/ 6493403 h 11430000"/>
              <a:gd name="connsiteX505" fmla="*/ 11351625 w 14435655"/>
              <a:gd name="connsiteY505" fmla="*/ 6518275 h 11430000"/>
              <a:gd name="connsiteX506" fmla="*/ 11319521 w 14435655"/>
              <a:gd name="connsiteY506" fmla="*/ 6501341 h 11430000"/>
              <a:gd name="connsiteX507" fmla="*/ 11330893 w 14435655"/>
              <a:gd name="connsiteY507" fmla="*/ 6493403 h 11430000"/>
              <a:gd name="connsiteX508" fmla="*/ 10569077 w 14435655"/>
              <a:gd name="connsiteY508" fmla="*/ 6488112 h 11430000"/>
              <a:gd name="connsiteX509" fmla="*/ 10586469 w 14435655"/>
              <a:gd name="connsiteY509" fmla="*/ 6518275 h 11430000"/>
              <a:gd name="connsiteX510" fmla="*/ 10555033 w 14435655"/>
              <a:gd name="connsiteY510" fmla="*/ 6541558 h 11430000"/>
              <a:gd name="connsiteX511" fmla="*/ 10569077 w 14435655"/>
              <a:gd name="connsiteY511" fmla="*/ 6488112 h 11430000"/>
              <a:gd name="connsiteX512" fmla="*/ 11610469 w 14435655"/>
              <a:gd name="connsiteY512" fmla="*/ 6485466 h 11430000"/>
              <a:gd name="connsiteX513" fmla="*/ 11615151 w 14435655"/>
              <a:gd name="connsiteY513" fmla="*/ 6507691 h 11430000"/>
              <a:gd name="connsiteX514" fmla="*/ 11613813 w 14435655"/>
              <a:gd name="connsiteY514" fmla="*/ 6528858 h 11430000"/>
              <a:gd name="connsiteX515" fmla="*/ 11623845 w 14435655"/>
              <a:gd name="connsiteY515" fmla="*/ 6502399 h 11430000"/>
              <a:gd name="connsiteX516" fmla="*/ 11607125 w 14435655"/>
              <a:gd name="connsiteY516" fmla="*/ 6597649 h 11430000"/>
              <a:gd name="connsiteX517" fmla="*/ 11603781 w 14435655"/>
              <a:gd name="connsiteY517" fmla="*/ 6570133 h 11430000"/>
              <a:gd name="connsiteX518" fmla="*/ 11606457 w 14435655"/>
              <a:gd name="connsiteY518" fmla="*/ 6551612 h 11430000"/>
              <a:gd name="connsiteX519" fmla="*/ 11603113 w 14435655"/>
              <a:gd name="connsiteY519" fmla="*/ 6559021 h 11430000"/>
              <a:gd name="connsiteX520" fmla="*/ 11581041 w 14435655"/>
              <a:gd name="connsiteY520" fmla="*/ 6574366 h 11430000"/>
              <a:gd name="connsiteX521" fmla="*/ 11610469 w 14435655"/>
              <a:gd name="connsiteY521" fmla="*/ 6485466 h 11430000"/>
              <a:gd name="connsiteX522" fmla="*/ 10885777 w 14435655"/>
              <a:gd name="connsiteY522" fmla="*/ 6482531 h 11430000"/>
              <a:gd name="connsiteX523" fmla="*/ 10924905 w 14435655"/>
              <a:gd name="connsiteY523" fmla="*/ 6516687 h 11430000"/>
              <a:gd name="connsiteX524" fmla="*/ 10867383 w 14435655"/>
              <a:gd name="connsiteY524" fmla="*/ 6483349 h 11430000"/>
              <a:gd name="connsiteX525" fmla="*/ 10885777 w 14435655"/>
              <a:gd name="connsiteY525" fmla="*/ 6482531 h 11430000"/>
              <a:gd name="connsiteX526" fmla="*/ 11492085 w 14435655"/>
              <a:gd name="connsiteY526" fmla="*/ 6475941 h 11430000"/>
              <a:gd name="connsiteX527" fmla="*/ 11506129 w 14435655"/>
              <a:gd name="connsiteY527" fmla="*/ 6476999 h 11430000"/>
              <a:gd name="connsiteX528" fmla="*/ 11518837 w 14435655"/>
              <a:gd name="connsiteY528" fmla="*/ 6499753 h 11430000"/>
              <a:gd name="connsiteX529" fmla="*/ 11502785 w 14435655"/>
              <a:gd name="connsiteY529" fmla="*/ 6514041 h 11430000"/>
              <a:gd name="connsiteX530" fmla="*/ 11476031 w 14435655"/>
              <a:gd name="connsiteY530" fmla="*/ 6516687 h 11430000"/>
              <a:gd name="connsiteX531" fmla="*/ 11492085 w 14435655"/>
              <a:gd name="connsiteY531" fmla="*/ 6475941 h 11430000"/>
              <a:gd name="connsiteX532" fmla="*/ 11336243 w 14435655"/>
              <a:gd name="connsiteY532" fmla="*/ 6463771 h 11430000"/>
              <a:gd name="connsiteX533" fmla="*/ 11348951 w 14435655"/>
              <a:gd name="connsiteY533" fmla="*/ 6475941 h 11430000"/>
              <a:gd name="connsiteX534" fmla="*/ 11346945 w 14435655"/>
              <a:gd name="connsiteY534" fmla="*/ 6491816 h 11430000"/>
              <a:gd name="connsiteX535" fmla="*/ 11328885 w 14435655"/>
              <a:gd name="connsiteY535" fmla="*/ 6489171 h 11430000"/>
              <a:gd name="connsiteX536" fmla="*/ 11315509 w 14435655"/>
              <a:gd name="connsiteY536" fmla="*/ 6471708 h 11430000"/>
              <a:gd name="connsiteX537" fmla="*/ 11336243 w 14435655"/>
              <a:gd name="connsiteY537" fmla="*/ 6463771 h 11430000"/>
              <a:gd name="connsiteX538" fmla="*/ 10625929 w 14435655"/>
              <a:gd name="connsiteY538" fmla="*/ 6462712 h 11430000"/>
              <a:gd name="connsiteX539" fmla="*/ 10647333 w 14435655"/>
              <a:gd name="connsiteY539" fmla="*/ 6506103 h 11430000"/>
              <a:gd name="connsiteX540" fmla="*/ 10646665 w 14435655"/>
              <a:gd name="connsiteY540" fmla="*/ 6519333 h 11430000"/>
              <a:gd name="connsiteX541" fmla="*/ 10652685 w 14435655"/>
              <a:gd name="connsiteY541" fmla="*/ 6519862 h 11430000"/>
              <a:gd name="connsiteX542" fmla="*/ 10676093 w 14435655"/>
              <a:gd name="connsiteY542" fmla="*/ 6543145 h 11430000"/>
              <a:gd name="connsiteX543" fmla="*/ 10687465 w 14435655"/>
              <a:gd name="connsiteY543" fmla="*/ 6573837 h 11430000"/>
              <a:gd name="connsiteX544" fmla="*/ 10686125 w 14435655"/>
              <a:gd name="connsiteY544" fmla="*/ 6585479 h 11430000"/>
              <a:gd name="connsiteX545" fmla="*/ 10713549 w 14435655"/>
              <a:gd name="connsiteY545" fmla="*/ 6588125 h 11430000"/>
              <a:gd name="connsiteX546" fmla="*/ 10719569 w 14435655"/>
              <a:gd name="connsiteY546" fmla="*/ 6619345 h 11430000"/>
              <a:gd name="connsiteX547" fmla="*/ 10662717 w 14435655"/>
              <a:gd name="connsiteY547" fmla="*/ 6608762 h 11430000"/>
              <a:gd name="connsiteX548" fmla="*/ 10672081 w 14435655"/>
              <a:gd name="connsiteY548" fmla="*/ 6600295 h 11430000"/>
              <a:gd name="connsiteX549" fmla="*/ 10677431 w 14435655"/>
              <a:gd name="connsiteY549" fmla="*/ 6589712 h 11430000"/>
              <a:gd name="connsiteX550" fmla="*/ 10652015 w 14435655"/>
              <a:gd name="connsiteY550" fmla="*/ 6556903 h 11430000"/>
              <a:gd name="connsiteX551" fmla="*/ 10642651 w 14435655"/>
              <a:gd name="connsiteY551" fmla="*/ 6540499 h 11430000"/>
              <a:gd name="connsiteX552" fmla="*/ 10635293 w 14435655"/>
              <a:gd name="connsiteY552" fmla="*/ 6560079 h 11430000"/>
              <a:gd name="connsiteX553" fmla="*/ 10625929 w 14435655"/>
              <a:gd name="connsiteY553" fmla="*/ 6462712 h 11430000"/>
              <a:gd name="connsiteX554" fmla="*/ 11905429 w 14435655"/>
              <a:gd name="connsiteY554" fmla="*/ 6435725 h 11430000"/>
              <a:gd name="connsiteX555" fmla="*/ 11917469 w 14435655"/>
              <a:gd name="connsiteY555" fmla="*/ 6436253 h 11430000"/>
              <a:gd name="connsiteX556" fmla="*/ 11929509 w 14435655"/>
              <a:gd name="connsiteY556" fmla="*/ 6457421 h 11430000"/>
              <a:gd name="connsiteX557" fmla="*/ 11915461 w 14435655"/>
              <a:gd name="connsiteY557" fmla="*/ 6470649 h 11430000"/>
              <a:gd name="connsiteX558" fmla="*/ 11890045 w 14435655"/>
              <a:gd name="connsiteY558" fmla="*/ 6473295 h 11430000"/>
              <a:gd name="connsiteX559" fmla="*/ 11890045 w 14435655"/>
              <a:gd name="connsiteY559" fmla="*/ 6470649 h 11430000"/>
              <a:gd name="connsiteX560" fmla="*/ 11886701 w 14435655"/>
              <a:gd name="connsiteY560" fmla="*/ 6472766 h 11430000"/>
              <a:gd name="connsiteX561" fmla="*/ 11865969 w 14435655"/>
              <a:gd name="connsiteY561" fmla="*/ 6473295 h 11430000"/>
              <a:gd name="connsiteX562" fmla="*/ 11893389 w 14435655"/>
              <a:gd name="connsiteY562" fmla="*/ 6442603 h 11430000"/>
              <a:gd name="connsiteX563" fmla="*/ 11895397 w 14435655"/>
              <a:gd name="connsiteY563" fmla="*/ 6445779 h 11430000"/>
              <a:gd name="connsiteX564" fmla="*/ 10781101 w 14435655"/>
              <a:gd name="connsiteY564" fmla="*/ 6429375 h 11430000"/>
              <a:gd name="connsiteX565" fmla="*/ 10773745 w 14435655"/>
              <a:gd name="connsiteY565" fmla="*/ 6463771 h 11430000"/>
              <a:gd name="connsiteX566" fmla="*/ 10781101 w 14435655"/>
              <a:gd name="connsiteY566" fmla="*/ 6429375 h 11430000"/>
              <a:gd name="connsiteX567" fmla="*/ 10864039 w 14435655"/>
              <a:gd name="connsiteY567" fmla="*/ 6417203 h 11430000"/>
              <a:gd name="connsiteX568" fmla="*/ 10841967 w 14435655"/>
              <a:gd name="connsiteY568" fmla="*/ 6469591 h 11430000"/>
              <a:gd name="connsiteX569" fmla="*/ 10849325 w 14435655"/>
              <a:gd name="connsiteY569" fmla="*/ 6421437 h 11430000"/>
              <a:gd name="connsiteX570" fmla="*/ 10864039 w 14435655"/>
              <a:gd name="connsiteY570" fmla="*/ 6417203 h 11430000"/>
              <a:gd name="connsiteX571" fmla="*/ 11337581 w 14435655"/>
              <a:gd name="connsiteY571" fmla="*/ 6413499 h 11430000"/>
              <a:gd name="connsiteX572" fmla="*/ 11377711 w 14435655"/>
              <a:gd name="connsiteY572" fmla="*/ 6425671 h 11430000"/>
              <a:gd name="connsiteX573" fmla="*/ 11383731 w 14435655"/>
              <a:gd name="connsiteY573" fmla="*/ 6444191 h 11430000"/>
              <a:gd name="connsiteX574" fmla="*/ 11368349 w 14435655"/>
              <a:gd name="connsiteY574" fmla="*/ 6446837 h 11430000"/>
              <a:gd name="connsiteX575" fmla="*/ 11376373 w 14435655"/>
              <a:gd name="connsiteY575" fmla="*/ 6452658 h 11430000"/>
              <a:gd name="connsiteX576" fmla="*/ 11385069 w 14435655"/>
              <a:gd name="connsiteY576" fmla="*/ 6472766 h 11430000"/>
              <a:gd name="connsiteX577" fmla="*/ 11332899 w 14435655"/>
              <a:gd name="connsiteY577" fmla="*/ 6442603 h 11430000"/>
              <a:gd name="connsiteX578" fmla="*/ 11359653 w 14435655"/>
              <a:gd name="connsiteY578" fmla="*/ 6443662 h 11430000"/>
              <a:gd name="connsiteX579" fmla="*/ 11350957 w 14435655"/>
              <a:gd name="connsiteY579" fmla="*/ 6438899 h 11430000"/>
              <a:gd name="connsiteX580" fmla="*/ 11337581 w 14435655"/>
              <a:gd name="connsiteY580" fmla="*/ 6413499 h 11430000"/>
              <a:gd name="connsiteX581" fmla="*/ 10559045 w 14435655"/>
              <a:gd name="connsiteY581" fmla="*/ 6410853 h 11430000"/>
              <a:gd name="connsiteX582" fmla="*/ 10551689 w 14435655"/>
              <a:gd name="connsiteY582" fmla="*/ 6470649 h 11430000"/>
              <a:gd name="connsiteX583" fmla="*/ 10559045 w 14435655"/>
              <a:gd name="connsiteY583" fmla="*/ 6410853 h 11430000"/>
              <a:gd name="connsiteX584" fmla="*/ 11067369 w 14435655"/>
              <a:gd name="connsiteY584" fmla="*/ 6403445 h 11430000"/>
              <a:gd name="connsiteX585" fmla="*/ 11084089 w 14435655"/>
              <a:gd name="connsiteY585" fmla="*/ 6414029 h 11430000"/>
              <a:gd name="connsiteX586" fmla="*/ 11089439 w 14435655"/>
              <a:gd name="connsiteY586" fmla="*/ 6432021 h 11430000"/>
              <a:gd name="connsiteX587" fmla="*/ 11077401 w 14435655"/>
              <a:gd name="connsiteY587" fmla="*/ 6442603 h 11430000"/>
              <a:gd name="connsiteX588" fmla="*/ 11062017 w 14435655"/>
              <a:gd name="connsiteY588" fmla="*/ 6450012 h 11430000"/>
              <a:gd name="connsiteX589" fmla="*/ 11068037 w 14435655"/>
              <a:gd name="connsiteY589" fmla="*/ 6456362 h 11430000"/>
              <a:gd name="connsiteX590" fmla="*/ 11074725 w 14435655"/>
              <a:gd name="connsiteY590" fmla="*/ 6474883 h 11430000"/>
              <a:gd name="connsiteX591" fmla="*/ 11045965 w 14435655"/>
              <a:gd name="connsiteY591" fmla="*/ 6496049 h 11430000"/>
              <a:gd name="connsiteX592" fmla="*/ 11043289 w 14435655"/>
              <a:gd name="connsiteY592" fmla="*/ 6447895 h 11430000"/>
              <a:gd name="connsiteX593" fmla="*/ 11054659 w 14435655"/>
              <a:gd name="connsiteY593" fmla="*/ 6447895 h 11430000"/>
              <a:gd name="connsiteX594" fmla="*/ 11043957 w 14435655"/>
              <a:gd name="connsiteY594" fmla="*/ 6429903 h 11430000"/>
              <a:gd name="connsiteX595" fmla="*/ 11067369 w 14435655"/>
              <a:gd name="connsiteY595" fmla="*/ 6403445 h 11430000"/>
              <a:gd name="connsiteX596" fmla="*/ 11992379 w 14435655"/>
              <a:gd name="connsiteY596" fmla="*/ 6366403 h 11430000"/>
              <a:gd name="connsiteX597" fmla="*/ 12023145 w 14435655"/>
              <a:gd name="connsiteY597" fmla="*/ 6376987 h 11430000"/>
              <a:gd name="connsiteX598" fmla="*/ 12056589 w 14435655"/>
              <a:gd name="connsiteY598" fmla="*/ 6423025 h 11430000"/>
              <a:gd name="connsiteX599" fmla="*/ 11964957 w 14435655"/>
              <a:gd name="connsiteY599" fmla="*/ 6376987 h 11430000"/>
              <a:gd name="connsiteX600" fmla="*/ 11992379 w 14435655"/>
              <a:gd name="connsiteY600" fmla="*/ 6366403 h 11430000"/>
              <a:gd name="connsiteX601" fmla="*/ 12304729 w 14435655"/>
              <a:gd name="connsiteY601" fmla="*/ 6358466 h 11430000"/>
              <a:gd name="connsiteX602" fmla="*/ 12319445 w 14435655"/>
              <a:gd name="connsiteY602" fmla="*/ 6358995 h 11430000"/>
              <a:gd name="connsiteX603" fmla="*/ 12371613 w 14435655"/>
              <a:gd name="connsiteY603" fmla="*/ 6400799 h 11430000"/>
              <a:gd name="connsiteX604" fmla="*/ 12350211 w 14435655"/>
              <a:gd name="connsiteY604" fmla="*/ 6415087 h 11430000"/>
              <a:gd name="connsiteX605" fmla="*/ 12287341 w 14435655"/>
              <a:gd name="connsiteY605" fmla="*/ 6396037 h 11430000"/>
              <a:gd name="connsiteX606" fmla="*/ 12304729 w 14435655"/>
              <a:gd name="connsiteY606" fmla="*/ 6358466 h 11430000"/>
              <a:gd name="connsiteX607" fmla="*/ 11179065 w 14435655"/>
              <a:gd name="connsiteY607" fmla="*/ 6354233 h 11430000"/>
              <a:gd name="connsiteX608" fmla="*/ 11189765 w 14435655"/>
              <a:gd name="connsiteY608" fmla="*/ 6361112 h 11430000"/>
              <a:gd name="connsiteX609" fmla="*/ 11193779 w 14435655"/>
              <a:gd name="connsiteY609" fmla="*/ 6376987 h 11430000"/>
              <a:gd name="connsiteX610" fmla="*/ 11193779 w 14435655"/>
              <a:gd name="connsiteY610" fmla="*/ 6378575 h 11430000"/>
              <a:gd name="connsiteX611" fmla="*/ 11198461 w 14435655"/>
              <a:gd name="connsiteY611" fmla="*/ 6380162 h 11430000"/>
              <a:gd name="connsiteX612" fmla="*/ 11195117 w 14435655"/>
              <a:gd name="connsiteY612" fmla="*/ 6393921 h 11430000"/>
              <a:gd name="connsiteX613" fmla="*/ 11195117 w 14435655"/>
              <a:gd name="connsiteY613" fmla="*/ 6394979 h 11430000"/>
              <a:gd name="connsiteX614" fmla="*/ 11194449 w 14435655"/>
              <a:gd name="connsiteY614" fmla="*/ 6394449 h 11430000"/>
              <a:gd name="connsiteX615" fmla="*/ 11193779 w 14435655"/>
              <a:gd name="connsiteY615" fmla="*/ 6400271 h 11430000"/>
              <a:gd name="connsiteX616" fmla="*/ 11180401 w 14435655"/>
              <a:gd name="connsiteY616" fmla="*/ 6417733 h 11430000"/>
              <a:gd name="connsiteX617" fmla="*/ 11161005 w 14435655"/>
              <a:gd name="connsiteY617" fmla="*/ 6370637 h 11430000"/>
              <a:gd name="connsiteX618" fmla="*/ 11177727 w 14435655"/>
              <a:gd name="connsiteY618" fmla="*/ 6371695 h 11430000"/>
              <a:gd name="connsiteX619" fmla="*/ 11175051 w 14435655"/>
              <a:gd name="connsiteY619" fmla="*/ 6367991 h 11430000"/>
              <a:gd name="connsiteX620" fmla="*/ 11179065 w 14435655"/>
              <a:gd name="connsiteY620" fmla="*/ 6354233 h 11430000"/>
              <a:gd name="connsiteX621" fmla="*/ 11129569 w 14435655"/>
              <a:gd name="connsiteY621" fmla="*/ 6352116 h 11430000"/>
              <a:gd name="connsiteX622" fmla="*/ 11126225 w 14435655"/>
              <a:gd name="connsiteY622" fmla="*/ 6371166 h 11430000"/>
              <a:gd name="connsiteX623" fmla="*/ 11110841 w 14435655"/>
              <a:gd name="connsiteY623" fmla="*/ 6362171 h 11430000"/>
              <a:gd name="connsiteX624" fmla="*/ 11129569 w 14435655"/>
              <a:gd name="connsiteY624" fmla="*/ 6352116 h 11430000"/>
              <a:gd name="connsiteX625" fmla="*/ 10595163 w 14435655"/>
              <a:gd name="connsiteY625" fmla="*/ 6342062 h 11430000"/>
              <a:gd name="connsiteX626" fmla="*/ 10615229 w 14435655"/>
              <a:gd name="connsiteY626" fmla="*/ 6345766 h 11430000"/>
              <a:gd name="connsiteX627" fmla="*/ 10601183 w 14435655"/>
              <a:gd name="connsiteY627" fmla="*/ 6415616 h 11430000"/>
              <a:gd name="connsiteX628" fmla="*/ 10595163 w 14435655"/>
              <a:gd name="connsiteY628" fmla="*/ 6342062 h 11430000"/>
              <a:gd name="connsiteX629" fmla="*/ 12487325 w 14435655"/>
              <a:gd name="connsiteY629" fmla="*/ 6334653 h 11430000"/>
              <a:gd name="connsiteX630" fmla="*/ 12508057 w 14435655"/>
              <a:gd name="connsiteY630" fmla="*/ 6345766 h 11430000"/>
              <a:gd name="connsiteX631" fmla="*/ 12520097 w 14435655"/>
              <a:gd name="connsiteY631" fmla="*/ 6363229 h 11430000"/>
              <a:gd name="connsiteX632" fmla="*/ 12502039 w 14435655"/>
              <a:gd name="connsiteY632" fmla="*/ 6377516 h 11430000"/>
              <a:gd name="connsiteX633" fmla="*/ 12487325 w 14435655"/>
              <a:gd name="connsiteY633" fmla="*/ 6334653 h 11430000"/>
              <a:gd name="connsiteX634" fmla="*/ 12650521 w 14435655"/>
              <a:gd name="connsiteY634" fmla="*/ 6327775 h 11430000"/>
              <a:gd name="connsiteX635" fmla="*/ 12663229 w 14435655"/>
              <a:gd name="connsiteY635" fmla="*/ 6328303 h 11430000"/>
              <a:gd name="connsiteX636" fmla="*/ 12712057 w 14435655"/>
              <a:gd name="connsiteY636" fmla="*/ 6366403 h 11430000"/>
              <a:gd name="connsiteX637" fmla="*/ 12691991 w 14435655"/>
              <a:gd name="connsiteY637" fmla="*/ 6379633 h 11430000"/>
              <a:gd name="connsiteX638" fmla="*/ 12633801 w 14435655"/>
              <a:gd name="connsiteY638" fmla="*/ 6362171 h 11430000"/>
              <a:gd name="connsiteX639" fmla="*/ 12650521 w 14435655"/>
              <a:gd name="connsiteY639" fmla="*/ 6327775 h 11430000"/>
              <a:gd name="connsiteX640" fmla="*/ 11151641 w 14435655"/>
              <a:gd name="connsiteY640" fmla="*/ 6322483 h 11430000"/>
              <a:gd name="connsiteX641" fmla="*/ 11137597 w 14435655"/>
              <a:gd name="connsiteY641" fmla="*/ 6339416 h 11430000"/>
              <a:gd name="connsiteX642" fmla="*/ 11134921 w 14435655"/>
              <a:gd name="connsiteY642" fmla="*/ 6329362 h 11430000"/>
              <a:gd name="connsiteX643" fmla="*/ 11151641 w 14435655"/>
              <a:gd name="connsiteY643" fmla="*/ 6322483 h 11430000"/>
              <a:gd name="connsiteX644" fmla="*/ 10411231 w 14435655"/>
              <a:gd name="connsiteY644" fmla="*/ 6306079 h 11430000"/>
              <a:gd name="connsiteX645" fmla="*/ 10428621 w 14435655"/>
              <a:gd name="connsiteY645" fmla="*/ 6336771 h 11430000"/>
              <a:gd name="connsiteX646" fmla="*/ 10411231 w 14435655"/>
              <a:gd name="connsiteY646" fmla="*/ 6347883 h 11430000"/>
              <a:gd name="connsiteX647" fmla="*/ 10389829 w 14435655"/>
              <a:gd name="connsiteY647" fmla="*/ 6352116 h 11430000"/>
              <a:gd name="connsiteX648" fmla="*/ 10411231 w 14435655"/>
              <a:gd name="connsiteY648" fmla="*/ 6306079 h 11430000"/>
              <a:gd name="connsiteX649" fmla="*/ 447456 w 14435655"/>
              <a:gd name="connsiteY649" fmla="*/ 6296025 h 11430000"/>
              <a:gd name="connsiteX650" fmla="*/ 428729 w 14435655"/>
              <a:gd name="connsiteY650" fmla="*/ 6325129 h 11430000"/>
              <a:gd name="connsiteX651" fmla="*/ 339773 w 14435655"/>
              <a:gd name="connsiteY651" fmla="*/ 6463241 h 11430000"/>
              <a:gd name="connsiteX652" fmla="*/ 340441 w 14435655"/>
              <a:gd name="connsiteY652" fmla="*/ 6464299 h 11430000"/>
              <a:gd name="connsiteX653" fmla="*/ 319038 w 14435655"/>
              <a:gd name="connsiteY653" fmla="*/ 6543145 h 11430000"/>
              <a:gd name="connsiteX654" fmla="*/ 317701 w 14435655"/>
              <a:gd name="connsiteY654" fmla="*/ 6541558 h 11430000"/>
              <a:gd name="connsiteX655" fmla="*/ 326395 w 14435655"/>
              <a:gd name="connsiteY655" fmla="*/ 6572779 h 11430000"/>
              <a:gd name="connsiteX656" fmla="*/ 317032 w 14435655"/>
              <a:gd name="connsiteY656" fmla="*/ 6613525 h 11430000"/>
              <a:gd name="connsiteX657" fmla="*/ 348467 w 14435655"/>
              <a:gd name="connsiteY657" fmla="*/ 6612995 h 11430000"/>
              <a:gd name="connsiteX658" fmla="*/ 374552 w 14435655"/>
              <a:gd name="connsiteY658" fmla="*/ 6587066 h 11430000"/>
              <a:gd name="connsiteX659" fmla="*/ 363851 w 14435655"/>
              <a:gd name="connsiteY659" fmla="*/ 6502929 h 11430000"/>
              <a:gd name="connsiteX660" fmla="*/ 379903 w 14435655"/>
              <a:gd name="connsiteY660" fmla="*/ 6461125 h 11430000"/>
              <a:gd name="connsiteX661" fmla="*/ 375221 w 14435655"/>
              <a:gd name="connsiteY661" fmla="*/ 6449483 h 11430000"/>
              <a:gd name="connsiteX662" fmla="*/ 387260 w 14435655"/>
              <a:gd name="connsiteY662" fmla="*/ 6442603 h 11430000"/>
              <a:gd name="connsiteX663" fmla="*/ 395287 w 14435655"/>
              <a:gd name="connsiteY663" fmla="*/ 6423025 h 11430000"/>
              <a:gd name="connsiteX664" fmla="*/ 437424 w 14435655"/>
              <a:gd name="connsiteY664" fmla="*/ 6385983 h 11430000"/>
              <a:gd name="connsiteX665" fmla="*/ 410001 w 14435655"/>
              <a:gd name="connsiteY665" fmla="*/ 6357937 h 11430000"/>
              <a:gd name="connsiteX666" fmla="*/ 448125 w 14435655"/>
              <a:gd name="connsiteY666" fmla="*/ 6314545 h 11430000"/>
              <a:gd name="connsiteX667" fmla="*/ 11445933 w 14435655"/>
              <a:gd name="connsiteY667" fmla="*/ 6294966 h 11430000"/>
              <a:gd name="connsiteX668" fmla="*/ 11458641 w 14435655"/>
              <a:gd name="connsiteY668" fmla="*/ 6313487 h 11430000"/>
              <a:gd name="connsiteX669" fmla="*/ 11445265 w 14435655"/>
              <a:gd name="connsiteY669" fmla="*/ 6321425 h 11430000"/>
              <a:gd name="connsiteX670" fmla="*/ 11445933 w 14435655"/>
              <a:gd name="connsiteY670" fmla="*/ 6294966 h 11430000"/>
              <a:gd name="connsiteX671" fmla="*/ 11403797 w 14435655"/>
              <a:gd name="connsiteY671" fmla="*/ 6294437 h 11430000"/>
              <a:gd name="connsiteX672" fmla="*/ 11410485 w 14435655"/>
              <a:gd name="connsiteY672" fmla="*/ 6325129 h 11430000"/>
              <a:gd name="connsiteX673" fmla="*/ 11403797 w 14435655"/>
              <a:gd name="connsiteY673" fmla="*/ 6294437 h 11430000"/>
              <a:gd name="connsiteX674" fmla="*/ 12824421 w 14435655"/>
              <a:gd name="connsiteY674" fmla="*/ 6293908 h 11430000"/>
              <a:gd name="connsiteX675" fmla="*/ 12797669 w 14435655"/>
              <a:gd name="connsiteY675" fmla="*/ 6346295 h 11430000"/>
              <a:gd name="connsiteX676" fmla="*/ 12824421 w 14435655"/>
              <a:gd name="connsiteY676" fmla="*/ 6293908 h 11430000"/>
              <a:gd name="connsiteX677" fmla="*/ 10488817 w 14435655"/>
              <a:gd name="connsiteY677" fmla="*/ 6293379 h 11430000"/>
              <a:gd name="connsiteX678" fmla="*/ 10503533 w 14435655"/>
              <a:gd name="connsiteY678" fmla="*/ 6298671 h 11430000"/>
              <a:gd name="connsiteX679" fmla="*/ 10525605 w 14435655"/>
              <a:gd name="connsiteY679" fmla="*/ 6318779 h 11430000"/>
              <a:gd name="connsiteX680" fmla="*/ 10534967 w 14435655"/>
              <a:gd name="connsiteY680" fmla="*/ 6302375 h 11430000"/>
              <a:gd name="connsiteX681" fmla="*/ 10552357 w 14435655"/>
              <a:gd name="connsiteY681" fmla="*/ 6298671 h 11430000"/>
              <a:gd name="connsiteX682" fmla="*/ 10563729 w 14435655"/>
              <a:gd name="connsiteY682" fmla="*/ 6306608 h 11430000"/>
              <a:gd name="connsiteX683" fmla="*/ 10551021 w 14435655"/>
              <a:gd name="connsiteY683" fmla="*/ 6354233 h 11430000"/>
              <a:gd name="connsiteX684" fmla="*/ 10542325 w 14435655"/>
              <a:gd name="connsiteY684" fmla="*/ 6348941 h 11430000"/>
              <a:gd name="connsiteX685" fmla="*/ 10545001 w 14435655"/>
              <a:gd name="connsiteY685" fmla="*/ 6354762 h 11430000"/>
              <a:gd name="connsiteX686" fmla="*/ 10542325 w 14435655"/>
              <a:gd name="connsiteY686" fmla="*/ 6381749 h 11430000"/>
              <a:gd name="connsiteX687" fmla="*/ 10473433 w 14435655"/>
              <a:gd name="connsiteY687" fmla="*/ 6295495 h 11430000"/>
              <a:gd name="connsiteX688" fmla="*/ 10488817 w 14435655"/>
              <a:gd name="connsiteY688" fmla="*/ 6293379 h 11430000"/>
              <a:gd name="connsiteX689" fmla="*/ 12337503 w 14435655"/>
              <a:gd name="connsiteY689" fmla="*/ 6290733 h 11430000"/>
              <a:gd name="connsiteX690" fmla="*/ 12335497 w 14435655"/>
              <a:gd name="connsiteY690" fmla="*/ 6345766 h 11430000"/>
              <a:gd name="connsiteX691" fmla="*/ 12337503 w 14435655"/>
              <a:gd name="connsiteY691" fmla="*/ 6290733 h 11430000"/>
              <a:gd name="connsiteX692" fmla="*/ 697604 w 14435655"/>
              <a:gd name="connsiteY692" fmla="*/ 6281208 h 11430000"/>
              <a:gd name="connsiteX693" fmla="*/ 668175 w 14435655"/>
              <a:gd name="connsiteY693" fmla="*/ 6309253 h 11430000"/>
              <a:gd name="connsiteX694" fmla="*/ 665500 w 14435655"/>
              <a:gd name="connsiteY694" fmla="*/ 6327775 h 11430000"/>
              <a:gd name="connsiteX695" fmla="*/ 677539 w 14435655"/>
              <a:gd name="connsiteY695" fmla="*/ 6331479 h 11430000"/>
              <a:gd name="connsiteX696" fmla="*/ 685565 w 14435655"/>
              <a:gd name="connsiteY696" fmla="*/ 6334125 h 11430000"/>
              <a:gd name="connsiteX697" fmla="*/ 692922 w 14435655"/>
              <a:gd name="connsiteY697" fmla="*/ 6291791 h 11430000"/>
              <a:gd name="connsiteX698" fmla="*/ 698273 w 14435655"/>
              <a:gd name="connsiteY698" fmla="*/ 6281737 h 11430000"/>
              <a:gd name="connsiteX699" fmla="*/ 10805181 w 14435655"/>
              <a:gd name="connsiteY699" fmla="*/ 6280149 h 11430000"/>
              <a:gd name="connsiteX700" fmla="*/ 10828589 w 14435655"/>
              <a:gd name="connsiteY700" fmla="*/ 6310841 h 11430000"/>
              <a:gd name="connsiteX701" fmla="*/ 10805181 w 14435655"/>
              <a:gd name="connsiteY701" fmla="*/ 6280149 h 11430000"/>
              <a:gd name="connsiteX702" fmla="*/ 10779765 w 14435655"/>
              <a:gd name="connsiteY702" fmla="*/ 6273799 h 11430000"/>
              <a:gd name="connsiteX703" fmla="*/ 10785115 w 14435655"/>
              <a:gd name="connsiteY703" fmla="*/ 6293908 h 11430000"/>
              <a:gd name="connsiteX704" fmla="*/ 10762373 w 14435655"/>
              <a:gd name="connsiteY704" fmla="*/ 6282795 h 11430000"/>
              <a:gd name="connsiteX705" fmla="*/ 10779765 w 14435655"/>
              <a:gd name="connsiteY705" fmla="*/ 6273799 h 11430000"/>
              <a:gd name="connsiteX706" fmla="*/ 11862625 w 14435655"/>
              <a:gd name="connsiteY706" fmla="*/ 6269566 h 11430000"/>
              <a:gd name="connsiteX707" fmla="*/ 11874663 w 14435655"/>
              <a:gd name="connsiteY707" fmla="*/ 6286499 h 11430000"/>
              <a:gd name="connsiteX708" fmla="*/ 11861955 w 14435655"/>
              <a:gd name="connsiteY708" fmla="*/ 6294437 h 11430000"/>
              <a:gd name="connsiteX709" fmla="*/ 11862625 w 14435655"/>
              <a:gd name="connsiteY709" fmla="*/ 6269566 h 11430000"/>
              <a:gd name="connsiteX710" fmla="*/ 10985769 w 14435655"/>
              <a:gd name="connsiteY710" fmla="*/ 6268508 h 11430000"/>
              <a:gd name="connsiteX711" fmla="*/ 11034593 w 14435655"/>
              <a:gd name="connsiteY711" fmla="*/ 6348941 h 11430000"/>
              <a:gd name="connsiteX712" fmla="*/ 10971723 w 14435655"/>
              <a:gd name="connsiteY712" fmla="*/ 6270095 h 11430000"/>
              <a:gd name="connsiteX713" fmla="*/ 10985769 w 14435655"/>
              <a:gd name="connsiteY713" fmla="*/ 6268508 h 11430000"/>
              <a:gd name="connsiteX714" fmla="*/ 678208 w 14435655"/>
              <a:gd name="connsiteY714" fmla="*/ 6264275 h 11430000"/>
              <a:gd name="connsiteX715" fmla="*/ 672857 w 14435655"/>
              <a:gd name="connsiteY715" fmla="*/ 6288087 h 11430000"/>
              <a:gd name="connsiteX716" fmla="*/ 688909 w 14435655"/>
              <a:gd name="connsiteY716" fmla="*/ 6273271 h 11430000"/>
              <a:gd name="connsiteX717" fmla="*/ 11276047 w 14435655"/>
              <a:gd name="connsiteY717" fmla="*/ 6256337 h 11430000"/>
              <a:gd name="connsiteX718" fmla="*/ 11296781 w 14435655"/>
              <a:gd name="connsiteY718" fmla="*/ 6284383 h 11430000"/>
              <a:gd name="connsiteX719" fmla="*/ 11276047 w 14435655"/>
              <a:gd name="connsiteY719" fmla="*/ 6256337 h 11430000"/>
              <a:gd name="connsiteX720" fmla="*/ 10083497 w 14435655"/>
              <a:gd name="connsiteY720" fmla="*/ 6247871 h 11430000"/>
              <a:gd name="connsiteX721" fmla="*/ 10094199 w 14435655"/>
              <a:gd name="connsiteY721" fmla="*/ 6274858 h 11430000"/>
              <a:gd name="connsiteX722" fmla="*/ 10083497 w 14435655"/>
              <a:gd name="connsiteY722" fmla="*/ 6247871 h 11430000"/>
              <a:gd name="connsiteX723" fmla="*/ 13200313 w 14435655"/>
              <a:gd name="connsiteY723" fmla="*/ 6241521 h 11430000"/>
              <a:gd name="connsiteX724" fmla="*/ 13217033 w 14435655"/>
              <a:gd name="connsiteY724" fmla="*/ 6242049 h 11430000"/>
              <a:gd name="connsiteX725" fmla="*/ 13222385 w 14435655"/>
              <a:gd name="connsiteY725" fmla="*/ 6255279 h 11430000"/>
              <a:gd name="connsiteX726" fmla="*/ 13202989 w 14435655"/>
              <a:gd name="connsiteY726" fmla="*/ 6262687 h 11430000"/>
              <a:gd name="connsiteX727" fmla="*/ 13187605 w 14435655"/>
              <a:gd name="connsiteY727" fmla="*/ 6250516 h 11430000"/>
              <a:gd name="connsiteX728" fmla="*/ 13200313 w 14435655"/>
              <a:gd name="connsiteY728" fmla="*/ 6241521 h 11430000"/>
              <a:gd name="connsiteX729" fmla="*/ 10469421 w 14435655"/>
              <a:gd name="connsiteY729" fmla="*/ 6241521 h 11430000"/>
              <a:gd name="connsiteX730" fmla="*/ 10478785 w 14435655"/>
              <a:gd name="connsiteY730" fmla="*/ 6254749 h 11430000"/>
              <a:gd name="connsiteX731" fmla="*/ 10486811 w 14435655"/>
              <a:gd name="connsiteY731" fmla="*/ 6270625 h 11430000"/>
              <a:gd name="connsiteX732" fmla="*/ 10445341 w 14435655"/>
              <a:gd name="connsiteY732" fmla="*/ 6285441 h 11430000"/>
              <a:gd name="connsiteX733" fmla="*/ 10469421 w 14435655"/>
              <a:gd name="connsiteY733" fmla="*/ 6241521 h 11430000"/>
              <a:gd name="connsiteX734" fmla="*/ 11124889 w 14435655"/>
              <a:gd name="connsiteY734" fmla="*/ 6238875 h 11430000"/>
              <a:gd name="connsiteX735" fmla="*/ 11146291 w 14435655"/>
              <a:gd name="connsiteY735" fmla="*/ 6245753 h 11430000"/>
              <a:gd name="connsiteX736" fmla="*/ 11142277 w 14435655"/>
              <a:gd name="connsiteY736" fmla="*/ 6290733 h 11430000"/>
              <a:gd name="connsiteX737" fmla="*/ 11130909 w 14435655"/>
              <a:gd name="connsiteY737" fmla="*/ 6287558 h 11430000"/>
              <a:gd name="connsiteX738" fmla="*/ 11101479 w 14435655"/>
              <a:gd name="connsiteY738" fmla="*/ 6258453 h 11430000"/>
              <a:gd name="connsiteX739" fmla="*/ 11124889 w 14435655"/>
              <a:gd name="connsiteY739" fmla="*/ 6238875 h 11430000"/>
              <a:gd name="connsiteX740" fmla="*/ 0 w 14435655"/>
              <a:gd name="connsiteY740" fmla="*/ 6237287 h 11430000"/>
              <a:gd name="connsiteX741" fmla="*/ 14714 w 14435655"/>
              <a:gd name="connsiteY741" fmla="*/ 6239403 h 11430000"/>
              <a:gd name="connsiteX742" fmla="*/ 46150 w 14435655"/>
              <a:gd name="connsiteY742" fmla="*/ 6265862 h 11430000"/>
              <a:gd name="connsiteX743" fmla="*/ 56851 w 14435655"/>
              <a:gd name="connsiteY743" fmla="*/ 6262158 h 11430000"/>
              <a:gd name="connsiteX744" fmla="*/ 131093 w 14435655"/>
              <a:gd name="connsiteY744" fmla="*/ 6270095 h 11430000"/>
              <a:gd name="connsiteX745" fmla="*/ 97651 w 14435655"/>
              <a:gd name="connsiteY745" fmla="*/ 6337829 h 11430000"/>
              <a:gd name="connsiteX746" fmla="*/ 46819 w 14435655"/>
              <a:gd name="connsiteY746" fmla="*/ 6334125 h 11430000"/>
              <a:gd name="connsiteX747" fmla="*/ 43475 w 14435655"/>
              <a:gd name="connsiteY747" fmla="*/ 6342591 h 11430000"/>
              <a:gd name="connsiteX748" fmla="*/ 28760 w 14435655"/>
              <a:gd name="connsiteY748" fmla="*/ 6341003 h 11430000"/>
              <a:gd name="connsiteX749" fmla="*/ 42806 w 14435655"/>
              <a:gd name="connsiteY749" fmla="*/ 6385453 h 11430000"/>
              <a:gd name="connsiteX750" fmla="*/ 24747 w 14435655"/>
              <a:gd name="connsiteY750" fmla="*/ 6469062 h 11430000"/>
              <a:gd name="connsiteX751" fmla="*/ 0 w 14435655"/>
              <a:gd name="connsiteY751" fmla="*/ 6494991 h 11430000"/>
              <a:gd name="connsiteX752" fmla="*/ 10327625 w 14435655"/>
              <a:gd name="connsiteY752" fmla="*/ 6235171 h 11430000"/>
              <a:gd name="connsiteX753" fmla="*/ 10331639 w 14435655"/>
              <a:gd name="connsiteY753" fmla="*/ 6265862 h 11430000"/>
              <a:gd name="connsiteX754" fmla="*/ 10327625 w 14435655"/>
              <a:gd name="connsiteY754" fmla="*/ 6275916 h 11430000"/>
              <a:gd name="connsiteX755" fmla="*/ 10328293 w 14435655"/>
              <a:gd name="connsiteY755" fmla="*/ 6275916 h 11430000"/>
              <a:gd name="connsiteX756" fmla="*/ 10375113 w 14435655"/>
              <a:gd name="connsiteY756" fmla="*/ 6278562 h 11430000"/>
              <a:gd name="connsiteX757" fmla="*/ 10361737 w 14435655"/>
              <a:gd name="connsiteY757" fmla="*/ 6318249 h 11430000"/>
              <a:gd name="connsiteX758" fmla="*/ 10361737 w 14435655"/>
              <a:gd name="connsiteY758" fmla="*/ 6322483 h 11430000"/>
              <a:gd name="connsiteX759" fmla="*/ 10361069 w 14435655"/>
              <a:gd name="connsiteY759" fmla="*/ 6322483 h 11430000"/>
              <a:gd name="connsiteX760" fmla="*/ 10357055 w 14435655"/>
              <a:gd name="connsiteY760" fmla="*/ 6334125 h 11430000"/>
              <a:gd name="connsiteX761" fmla="*/ 10312241 w 14435655"/>
              <a:gd name="connsiteY761" fmla="*/ 6362171 h 11430000"/>
              <a:gd name="connsiteX762" fmla="*/ 10310905 w 14435655"/>
              <a:gd name="connsiteY762" fmla="*/ 6372753 h 11430000"/>
              <a:gd name="connsiteX763" fmla="*/ 10291509 w 14435655"/>
              <a:gd name="connsiteY763" fmla="*/ 6402387 h 11430000"/>
              <a:gd name="connsiteX764" fmla="*/ 10289501 w 14435655"/>
              <a:gd name="connsiteY764" fmla="*/ 6336771 h 11430000"/>
              <a:gd name="connsiteX765" fmla="*/ 10217935 w 14435655"/>
              <a:gd name="connsiteY765" fmla="*/ 6333066 h 11430000"/>
              <a:gd name="connsiteX766" fmla="*/ 10247365 w 14435655"/>
              <a:gd name="connsiteY766" fmla="*/ 6312958 h 11430000"/>
              <a:gd name="connsiteX767" fmla="*/ 10246027 w 14435655"/>
              <a:gd name="connsiteY767" fmla="*/ 6309783 h 11430000"/>
              <a:gd name="connsiteX768" fmla="*/ 10264085 w 14435655"/>
              <a:gd name="connsiteY768" fmla="*/ 6299729 h 11430000"/>
              <a:gd name="connsiteX769" fmla="*/ 10266093 w 14435655"/>
              <a:gd name="connsiteY769" fmla="*/ 6305021 h 11430000"/>
              <a:gd name="connsiteX770" fmla="*/ 10290169 w 14435655"/>
              <a:gd name="connsiteY770" fmla="*/ 6299729 h 11430000"/>
              <a:gd name="connsiteX771" fmla="*/ 10288833 w 14435655"/>
              <a:gd name="connsiteY771" fmla="*/ 6289145 h 11430000"/>
              <a:gd name="connsiteX772" fmla="*/ 10303547 w 14435655"/>
              <a:gd name="connsiteY772" fmla="*/ 6283853 h 11430000"/>
              <a:gd name="connsiteX773" fmla="*/ 10310237 w 14435655"/>
              <a:gd name="connsiteY773" fmla="*/ 6263745 h 11430000"/>
              <a:gd name="connsiteX774" fmla="*/ 10327625 w 14435655"/>
              <a:gd name="connsiteY774" fmla="*/ 6235171 h 11430000"/>
              <a:gd name="connsiteX775" fmla="*/ 12631125 w 14435655"/>
              <a:gd name="connsiteY775" fmla="*/ 6234112 h 11430000"/>
              <a:gd name="connsiteX776" fmla="*/ 12646509 w 14435655"/>
              <a:gd name="connsiteY776" fmla="*/ 6238875 h 11430000"/>
              <a:gd name="connsiteX777" fmla="*/ 12650521 w 14435655"/>
              <a:gd name="connsiteY777" fmla="*/ 6255279 h 11430000"/>
              <a:gd name="connsiteX778" fmla="*/ 12635139 w 14435655"/>
              <a:gd name="connsiteY778" fmla="*/ 6263745 h 11430000"/>
              <a:gd name="connsiteX779" fmla="*/ 12631125 w 14435655"/>
              <a:gd name="connsiteY779" fmla="*/ 6234112 h 11430000"/>
              <a:gd name="connsiteX780" fmla="*/ 12521435 w 14435655"/>
              <a:gd name="connsiteY780" fmla="*/ 6231466 h 11430000"/>
              <a:gd name="connsiteX781" fmla="*/ 12585645 w 14435655"/>
              <a:gd name="connsiteY781" fmla="*/ 6260041 h 11430000"/>
              <a:gd name="connsiteX782" fmla="*/ 12568923 w 14435655"/>
              <a:gd name="connsiteY782" fmla="*/ 6269037 h 11430000"/>
              <a:gd name="connsiteX783" fmla="*/ 12521435 w 14435655"/>
              <a:gd name="connsiteY783" fmla="*/ 6231466 h 11430000"/>
              <a:gd name="connsiteX784" fmla="*/ 11299457 w 14435655"/>
              <a:gd name="connsiteY784" fmla="*/ 6231466 h 11430000"/>
              <a:gd name="connsiteX785" fmla="*/ 11314841 w 14435655"/>
              <a:gd name="connsiteY785" fmla="*/ 6244695 h 11430000"/>
              <a:gd name="connsiteX786" fmla="*/ 11314841 w 14435655"/>
              <a:gd name="connsiteY786" fmla="*/ 6265862 h 11430000"/>
              <a:gd name="connsiteX787" fmla="*/ 11304807 w 14435655"/>
              <a:gd name="connsiteY787" fmla="*/ 6264275 h 11430000"/>
              <a:gd name="connsiteX788" fmla="*/ 11299457 w 14435655"/>
              <a:gd name="connsiteY788" fmla="*/ 6231466 h 11430000"/>
              <a:gd name="connsiteX789" fmla="*/ 10825245 w 14435655"/>
              <a:gd name="connsiteY789" fmla="*/ 6228821 h 11430000"/>
              <a:gd name="connsiteX790" fmla="*/ 10825915 w 14435655"/>
              <a:gd name="connsiteY790" fmla="*/ 6246812 h 11430000"/>
              <a:gd name="connsiteX791" fmla="*/ 10811869 w 14435655"/>
              <a:gd name="connsiteY791" fmla="*/ 6248399 h 11430000"/>
              <a:gd name="connsiteX792" fmla="*/ 10808525 w 14435655"/>
              <a:gd name="connsiteY792" fmla="*/ 6235171 h 11430000"/>
              <a:gd name="connsiteX793" fmla="*/ 10825245 w 14435655"/>
              <a:gd name="connsiteY793" fmla="*/ 6228821 h 11430000"/>
              <a:gd name="connsiteX794" fmla="*/ 514341 w 14435655"/>
              <a:gd name="connsiteY794" fmla="*/ 6216649 h 11430000"/>
              <a:gd name="connsiteX795" fmla="*/ 525042 w 14435655"/>
              <a:gd name="connsiteY795" fmla="*/ 6230937 h 11430000"/>
              <a:gd name="connsiteX796" fmla="*/ 531731 w 14435655"/>
              <a:gd name="connsiteY796" fmla="*/ 6221412 h 11430000"/>
              <a:gd name="connsiteX797" fmla="*/ 519692 w 14435655"/>
              <a:gd name="connsiteY797" fmla="*/ 6220883 h 11430000"/>
              <a:gd name="connsiteX798" fmla="*/ 239446 w 14435655"/>
              <a:gd name="connsiteY798" fmla="*/ 6215591 h 11430000"/>
              <a:gd name="connsiteX799" fmla="*/ 262855 w 14435655"/>
              <a:gd name="connsiteY799" fmla="*/ 6217708 h 11430000"/>
              <a:gd name="connsiteX800" fmla="*/ 294960 w 14435655"/>
              <a:gd name="connsiteY800" fmla="*/ 6247871 h 11430000"/>
              <a:gd name="connsiteX801" fmla="*/ 290278 w 14435655"/>
              <a:gd name="connsiteY801" fmla="*/ 6283325 h 11430000"/>
              <a:gd name="connsiteX802" fmla="*/ 201322 w 14435655"/>
              <a:gd name="connsiteY802" fmla="*/ 6267979 h 11430000"/>
              <a:gd name="connsiteX803" fmla="*/ 218043 w 14435655"/>
              <a:gd name="connsiteY803" fmla="*/ 6224058 h 11430000"/>
              <a:gd name="connsiteX804" fmla="*/ 239446 w 14435655"/>
              <a:gd name="connsiteY804" fmla="*/ 6215591 h 11430000"/>
              <a:gd name="connsiteX805" fmla="*/ 12949497 w 14435655"/>
              <a:gd name="connsiteY805" fmla="*/ 6213475 h 11430000"/>
              <a:gd name="connsiteX806" fmla="*/ 12963541 w 14435655"/>
              <a:gd name="connsiteY806" fmla="*/ 6217708 h 11430000"/>
              <a:gd name="connsiteX807" fmla="*/ 12966885 w 14435655"/>
              <a:gd name="connsiteY807" fmla="*/ 6233583 h 11430000"/>
              <a:gd name="connsiteX808" fmla="*/ 12953509 w 14435655"/>
              <a:gd name="connsiteY808" fmla="*/ 6240991 h 11430000"/>
              <a:gd name="connsiteX809" fmla="*/ 12949497 w 14435655"/>
              <a:gd name="connsiteY809" fmla="*/ 6213475 h 11430000"/>
              <a:gd name="connsiteX810" fmla="*/ 11700763 w 14435655"/>
              <a:gd name="connsiteY810" fmla="*/ 6199187 h 11430000"/>
              <a:gd name="connsiteX811" fmla="*/ 11715477 w 14435655"/>
              <a:gd name="connsiteY811" fmla="*/ 6206595 h 11430000"/>
              <a:gd name="connsiteX812" fmla="*/ 11729523 w 14435655"/>
              <a:gd name="connsiteY812" fmla="*/ 6217708 h 11430000"/>
              <a:gd name="connsiteX813" fmla="*/ 11700093 w 14435655"/>
              <a:gd name="connsiteY813" fmla="*/ 6248929 h 11430000"/>
              <a:gd name="connsiteX814" fmla="*/ 11700763 w 14435655"/>
              <a:gd name="connsiteY814" fmla="*/ 6199187 h 11430000"/>
              <a:gd name="connsiteX815" fmla="*/ 10583793 w 14435655"/>
              <a:gd name="connsiteY815" fmla="*/ 6195483 h 11430000"/>
              <a:gd name="connsiteX816" fmla="*/ 10589813 w 14435655"/>
              <a:gd name="connsiteY816" fmla="*/ 6220883 h 11430000"/>
              <a:gd name="connsiteX817" fmla="*/ 10590481 w 14435655"/>
              <a:gd name="connsiteY817" fmla="*/ 6222999 h 11430000"/>
              <a:gd name="connsiteX818" fmla="*/ 10574429 w 14435655"/>
              <a:gd name="connsiteY818" fmla="*/ 6244166 h 11430000"/>
              <a:gd name="connsiteX819" fmla="*/ 10583793 w 14435655"/>
              <a:gd name="connsiteY819" fmla="*/ 6195483 h 11430000"/>
              <a:gd name="connsiteX820" fmla="*/ 10161083 w 14435655"/>
              <a:gd name="connsiteY820" fmla="*/ 6194953 h 11430000"/>
              <a:gd name="connsiteX821" fmla="*/ 10153057 w 14435655"/>
              <a:gd name="connsiteY821" fmla="*/ 6224587 h 11430000"/>
              <a:gd name="connsiteX822" fmla="*/ 10161083 w 14435655"/>
              <a:gd name="connsiteY822" fmla="*/ 6194953 h 11430000"/>
              <a:gd name="connsiteX823" fmla="*/ 10830597 w 14435655"/>
              <a:gd name="connsiteY823" fmla="*/ 6183841 h 11430000"/>
              <a:gd name="connsiteX824" fmla="*/ 10817889 w 14435655"/>
              <a:gd name="connsiteY824" fmla="*/ 6228821 h 11430000"/>
              <a:gd name="connsiteX825" fmla="*/ 10801167 w 14435655"/>
              <a:gd name="connsiteY825" fmla="*/ 6200245 h 11430000"/>
              <a:gd name="connsiteX826" fmla="*/ 10830597 w 14435655"/>
              <a:gd name="connsiteY826" fmla="*/ 6183841 h 11430000"/>
              <a:gd name="connsiteX827" fmla="*/ 559153 w 14435655"/>
              <a:gd name="connsiteY827" fmla="*/ 6174316 h 11430000"/>
              <a:gd name="connsiteX828" fmla="*/ 541094 w 14435655"/>
              <a:gd name="connsiteY828" fmla="*/ 6188603 h 11430000"/>
              <a:gd name="connsiteX829" fmla="*/ 541763 w 14435655"/>
              <a:gd name="connsiteY829" fmla="*/ 6188603 h 11430000"/>
              <a:gd name="connsiteX830" fmla="*/ 551127 w 14435655"/>
              <a:gd name="connsiteY830" fmla="*/ 6191249 h 11430000"/>
              <a:gd name="connsiteX831" fmla="*/ 556478 w 14435655"/>
              <a:gd name="connsiteY831" fmla="*/ 6183312 h 11430000"/>
              <a:gd name="connsiteX832" fmla="*/ 560491 w 14435655"/>
              <a:gd name="connsiteY832" fmla="*/ 6175375 h 11430000"/>
              <a:gd name="connsiteX833" fmla="*/ 12982937 w 14435655"/>
              <a:gd name="connsiteY833" fmla="*/ 6172729 h 11430000"/>
              <a:gd name="connsiteX834" fmla="*/ 13004341 w 14435655"/>
              <a:gd name="connsiteY834" fmla="*/ 6188603 h 11430000"/>
              <a:gd name="connsiteX835" fmla="*/ 12994309 w 14435655"/>
              <a:gd name="connsiteY835" fmla="*/ 6198129 h 11430000"/>
              <a:gd name="connsiteX836" fmla="*/ 12964209 w 14435655"/>
              <a:gd name="connsiteY836" fmla="*/ 6186487 h 11430000"/>
              <a:gd name="connsiteX837" fmla="*/ 12982937 w 14435655"/>
              <a:gd name="connsiteY837" fmla="*/ 6172729 h 11430000"/>
              <a:gd name="connsiteX838" fmla="*/ 116378 w 14435655"/>
              <a:gd name="connsiteY838" fmla="*/ 6172729 h 11430000"/>
              <a:gd name="connsiteX839" fmla="*/ 137781 w 14435655"/>
              <a:gd name="connsiteY839" fmla="*/ 6178549 h 11430000"/>
              <a:gd name="connsiteX840" fmla="*/ 167879 w 14435655"/>
              <a:gd name="connsiteY840" fmla="*/ 6241521 h 11430000"/>
              <a:gd name="connsiteX841" fmla="*/ 55514 w 14435655"/>
              <a:gd name="connsiteY841" fmla="*/ 6212945 h 11430000"/>
              <a:gd name="connsiteX842" fmla="*/ 94306 w 14435655"/>
              <a:gd name="connsiteY842" fmla="*/ 6175375 h 11430000"/>
              <a:gd name="connsiteX843" fmla="*/ 116378 w 14435655"/>
              <a:gd name="connsiteY843" fmla="*/ 6172729 h 11430000"/>
              <a:gd name="connsiteX844" fmla="*/ 10121621 w 14435655"/>
              <a:gd name="connsiteY844" fmla="*/ 6168495 h 11430000"/>
              <a:gd name="connsiteX845" fmla="*/ 10143025 w 14435655"/>
              <a:gd name="connsiteY845" fmla="*/ 6204479 h 11430000"/>
              <a:gd name="connsiteX846" fmla="*/ 10122289 w 14435655"/>
              <a:gd name="connsiteY846" fmla="*/ 6214003 h 11430000"/>
              <a:gd name="connsiteX847" fmla="*/ 10105569 w 14435655"/>
              <a:gd name="connsiteY847" fmla="*/ 6192308 h 11430000"/>
              <a:gd name="connsiteX848" fmla="*/ 10108245 w 14435655"/>
              <a:gd name="connsiteY848" fmla="*/ 6171671 h 11430000"/>
              <a:gd name="connsiteX849" fmla="*/ 10121621 w 14435655"/>
              <a:gd name="connsiteY849" fmla="*/ 6168495 h 11430000"/>
              <a:gd name="connsiteX850" fmla="*/ 10048717 w 14435655"/>
              <a:gd name="connsiteY850" fmla="*/ 6165849 h 11430000"/>
              <a:gd name="connsiteX851" fmla="*/ 10060757 w 14435655"/>
              <a:gd name="connsiteY851" fmla="*/ 6181725 h 11430000"/>
              <a:gd name="connsiteX852" fmla="*/ 10007249 w 14435655"/>
              <a:gd name="connsiteY852" fmla="*/ 6297612 h 11430000"/>
              <a:gd name="connsiteX853" fmla="*/ 10048717 w 14435655"/>
              <a:gd name="connsiteY853" fmla="*/ 6165849 h 11430000"/>
              <a:gd name="connsiteX854" fmla="*/ 10223285 w 14435655"/>
              <a:gd name="connsiteY854" fmla="*/ 6157912 h 11430000"/>
              <a:gd name="connsiteX855" fmla="*/ 10217935 w 14435655"/>
              <a:gd name="connsiteY855" fmla="*/ 6224587 h 11430000"/>
              <a:gd name="connsiteX856" fmla="*/ 10209241 w 14435655"/>
              <a:gd name="connsiteY856" fmla="*/ 6165321 h 11430000"/>
              <a:gd name="connsiteX857" fmla="*/ 10223285 w 14435655"/>
              <a:gd name="connsiteY857" fmla="*/ 6157912 h 11430000"/>
              <a:gd name="connsiteX858" fmla="*/ 13271879 w 14435655"/>
              <a:gd name="connsiteY858" fmla="*/ 6157383 h 11430000"/>
              <a:gd name="connsiteX859" fmla="*/ 13291275 w 14435655"/>
              <a:gd name="connsiteY859" fmla="*/ 6172199 h 11430000"/>
              <a:gd name="connsiteX860" fmla="*/ 13282581 w 14435655"/>
              <a:gd name="connsiteY860" fmla="*/ 6180666 h 11430000"/>
              <a:gd name="connsiteX861" fmla="*/ 13255157 w 14435655"/>
              <a:gd name="connsiteY861" fmla="*/ 6170083 h 11430000"/>
              <a:gd name="connsiteX862" fmla="*/ 13271879 w 14435655"/>
              <a:gd name="connsiteY862" fmla="*/ 6157383 h 11430000"/>
              <a:gd name="connsiteX863" fmla="*/ 11784369 w 14435655"/>
              <a:gd name="connsiteY863" fmla="*/ 6154208 h 11430000"/>
              <a:gd name="connsiteX864" fmla="*/ 11809117 w 14435655"/>
              <a:gd name="connsiteY864" fmla="*/ 6170083 h 11430000"/>
              <a:gd name="connsiteX865" fmla="*/ 11784369 w 14435655"/>
              <a:gd name="connsiteY865" fmla="*/ 6154208 h 11430000"/>
              <a:gd name="connsiteX866" fmla="*/ 9932339 w 14435655"/>
              <a:gd name="connsiteY866" fmla="*/ 6148387 h 11430000"/>
              <a:gd name="connsiteX867" fmla="*/ 9938357 w 14435655"/>
              <a:gd name="connsiteY867" fmla="*/ 6159499 h 11430000"/>
              <a:gd name="connsiteX868" fmla="*/ 9935013 w 14435655"/>
              <a:gd name="connsiteY868" fmla="*/ 6175375 h 11430000"/>
              <a:gd name="connsiteX869" fmla="*/ 9935013 w 14435655"/>
              <a:gd name="connsiteY869" fmla="*/ 6176433 h 11430000"/>
              <a:gd name="connsiteX870" fmla="*/ 9937689 w 14435655"/>
              <a:gd name="connsiteY870" fmla="*/ 6180137 h 11430000"/>
              <a:gd name="connsiteX871" fmla="*/ 9928993 w 14435655"/>
              <a:gd name="connsiteY871" fmla="*/ 6190721 h 11430000"/>
              <a:gd name="connsiteX872" fmla="*/ 9928325 w 14435655"/>
              <a:gd name="connsiteY872" fmla="*/ 6191779 h 11430000"/>
              <a:gd name="connsiteX873" fmla="*/ 9924981 w 14435655"/>
              <a:gd name="connsiteY873" fmla="*/ 6195483 h 11430000"/>
              <a:gd name="connsiteX874" fmla="*/ 9904917 w 14435655"/>
              <a:gd name="connsiteY874" fmla="*/ 6206066 h 11430000"/>
              <a:gd name="connsiteX875" fmla="*/ 9908929 w 14435655"/>
              <a:gd name="connsiteY875" fmla="*/ 6154737 h 11430000"/>
              <a:gd name="connsiteX876" fmla="*/ 9923645 w 14435655"/>
              <a:gd name="connsiteY876" fmla="*/ 6163203 h 11430000"/>
              <a:gd name="connsiteX877" fmla="*/ 9922975 w 14435655"/>
              <a:gd name="connsiteY877" fmla="*/ 6158971 h 11430000"/>
              <a:gd name="connsiteX878" fmla="*/ 9932339 w 14435655"/>
              <a:gd name="connsiteY878" fmla="*/ 6148387 h 11430000"/>
              <a:gd name="connsiteX879" fmla="*/ 11318185 w 14435655"/>
              <a:gd name="connsiteY879" fmla="*/ 6147858 h 11430000"/>
              <a:gd name="connsiteX880" fmla="*/ 11311497 w 14435655"/>
              <a:gd name="connsiteY880" fmla="*/ 6175375 h 11430000"/>
              <a:gd name="connsiteX881" fmla="*/ 11300125 w 14435655"/>
              <a:gd name="connsiteY881" fmla="*/ 6170612 h 11430000"/>
              <a:gd name="connsiteX882" fmla="*/ 11318185 w 14435655"/>
              <a:gd name="connsiteY882" fmla="*/ 6147858 h 11430000"/>
              <a:gd name="connsiteX883" fmla="*/ 11257319 w 14435655"/>
              <a:gd name="connsiteY883" fmla="*/ 6144153 h 11430000"/>
              <a:gd name="connsiteX884" fmla="*/ 11282735 w 14435655"/>
              <a:gd name="connsiteY884" fmla="*/ 6149445 h 11430000"/>
              <a:gd name="connsiteX885" fmla="*/ 11180401 w 14435655"/>
              <a:gd name="connsiteY885" fmla="*/ 6263216 h 11430000"/>
              <a:gd name="connsiteX886" fmla="*/ 11171037 w 14435655"/>
              <a:gd name="connsiteY886" fmla="*/ 6256866 h 11430000"/>
              <a:gd name="connsiteX887" fmla="*/ 11234579 w 14435655"/>
              <a:gd name="connsiteY887" fmla="*/ 6146799 h 11430000"/>
              <a:gd name="connsiteX888" fmla="*/ 11257319 w 14435655"/>
              <a:gd name="connsiteY888" fmla="*/ 6144153 h 11430000"/>
              <a:gd name="connsiteX889" fmla="*/ 10118277 w 14435655"/>
              <a:gd name="connsiteY889" fmla="*/ 6131983 h 11430000"/>
              <a:gd name="connsiteX890" fmla="*/ 10132993 w 14435655"/>
              <a:gd name="connsiteY890" fmla="*/ 6136745 h 11430000"/>
              <a:gd name="connsiteX891" fmla="*/ 10114265 w 14435655"/>
              <a:gd name="connsiteY891" fmla="*/ 6166379 h 11430000"/>
              <a:gd name="connsiteX892" fmla="*/ 10079485 w 14435655"/>
              <a:gd name="connsiteY892" fmla="*/ 6166379 h 11430000"/>
              <a:gd name="connsiteX893" fmla="*/ 10118277 w 14435655"/>
              <a:gd name="connsiteY893" fmla="*/ 6131983 h 11430000"/>
              <a:gd name="connsiteX894" fmla="*/ 10056745 w 14435655"/>
              <a:gd name="connsiteY894" fmla="*/ 6124575 h 11430000"/>
              <a:gd name="connsiteX895" fmla="*/ 10050725 w 14435655"/>
              <a:gd name="connsiteY895" fmla="*/ 6158441 h 11430000"/>
              <a:gd name="connsiteX896" fmla="*/ 10037347 w 14435655"/>
              <a:gd name="connsiteY896" fmla="*/ 6135158 h 11430000"/>
              <a:gd name="connsiteX897" fmla="*/ 10056745 w 14435655"/>
              <a:gd name="connsiteY897" fmla="*/ 6124575 h 11430000"/>
              <a:gd name="connsiteX898" fmla="*/ 11076063 w 14435655"/>
              <a:gd name="connsiteY898" fmla="*/ 6121399 h 11430000"/>
              <a:gd name="connsiteX899" fmla="*/ 11110173 w 14435655"/>
              <a:gd name="connsiteY899" fmla="*/ 6152091 h 11430000"/>
              <a:gd name="connsiteX900" fmla="*/ 11110841 w 14435655"/>
              <a:gd name="connsiteY900" fmla="*/ 6154208 h 11430000"/>
              <a:gd name="connsiteX901" fmla="*/ 11113517 w 14435655"/>
              <a:gd name="connsiteY901" fmla="*/ 6151562 h 11430000"/>
              <a:gd name="connsiteX902" fmla="*/ 11114855 w 14435655"/>
              <a:gd name="connsiteY902" fmla="*/ 6161616 h 11430000"/>
              <a:gd name="connsiteX903" fmla="*/ 11120875 w 14435655"/>
              <a:gd name="connsiteY903" fmla="*/ 6173787 h 11430000"/>
              <a:gd name="connsiteX904" fmla="*/ 11118869 w 14435655"/>
              <a:gd name="connsiteY904" fmla="*/ 6197599 h 11430000"/>
              <a:gd name="connsiteX905" fmla="*/ 11081413 w 14435655"/>
              <a:gd name="connsiteY905" fmla="*/ 6200775 h 11430000"/>
              <a:gd name="connsiteX906" fmla="*/ 11076731 w 14435655"/>
              <a:gd name="connsiteY906" fmla="*/ 6197071 h 11430000"/>
              <a:gd name="connsiteX907" fmla="*/ 11078069 w 14435655"/>
              <a:gd name="connsiteY907" fmla="*/ 6203421 h 11430000"/>
              <a:gd name="connsiteX908" fmla="*/ 11064023 w 14435655"/>
              <a:gd name="connsiteY908" fmla="*/ 6222999 h 11430000"/>
              <a:gd name="connsiteX909" fmla="*/ 11056665 w 14435655"/>
              <a:gd name="connsiteY909" fmla="*/ 6195483 h 11430000"/>
              <a:gd name="connsiteX910" fmla="*/ 11064023 w 14435655"/>
              <a:gd name="connsiteY910" fmla="*/ 6187545 h 11430000"/>
              <a:gd name="connsiteX911" fmla="*/ 11056665 w 14435655"/>
              <a:gd name="connsiteY911" fmla="*/ 6182253 h 11430000"/>
              <a:gd name="connsiteX912" fmla="*/ 11007841 w 14435655"/>
              <a:gd name="connsiteY912" fmla="*/ 6140449 h 11430000"/>
              <a:gd name="connsiteX913" fmla="*/ 11025899 w 14435655"/>
              <a:gd name="connsiteY913" fmla="*/ 6126162 h 11430000"/>
              <a:gd name="connsiteX914" fmla="*/ 11040613 w 14435655"/>
              <a:gd name="connsiteY914" fmla="*/ 6131983 h 11430000"/>
              <a:gd name="connsiteX915" fmla="*/ 11049309 w 14435655"/>
              <a:gd name="connsiteY915" fmla="*/ 6142566 h 11430000"/>
              <a:gd name="connsiteX916" fmla="*/ 11055997 w 14435655"/>
              <a:gd name="connsiteY916" fmla="*/ 6133041 h 11430000"/>
              <a:gd name="connsiteX917" fmla="*/ 11076063 w 14435655"/>
              <a:gd name="connsiteY917" fmla="*/ 6121399 h 11430000"/>
              <a:gd name="connsiteX918" fmla="*/ 605304 w 14435655"/>
              <a:gd name="connsiteY918" fmla="*/ 6118753 h 11430000"/>
              <a:gd name="connsiteX919" fmla="*/ 603966 w 14435655"/>
              <a:gd name="connsiteY919" fmla="*/ 6121399 h 11430000"/>
              <a:gd name="connsiteX920" fmla="*/ 605972 w 14435655"/>
              <a:gd name="connsiteY920" fmla="*/ 6119812 h 11430000"/>
              <a:gd name="connsiteX921" fmla="*/ 10899489 w 14435655"/>
              <a:gd name="connsiteY921" fmla="*/ 6114521 h 11430000"/>
              <a:gd name="connsiteX922" fmla="*/ 10923565 w 14435655"/>
              <a:gd name="connsiteY922" fmla="*/ 6121929 h 11430000"/>
              <a:gd name="connsiteX923" fmla="*/ 10941625 w 14435655"/>
              <a:gd name="connsiteY923" fmla="*/ 6191779 h 11430000"/>
              <a:gd name="connsiteX924" fmla="*/ 10899489 w 14435655"/>
              <a:gd name="connsiteY924" fmla="*/ 6114521 h 11430000"/>
              <a:gd name="connsiteX925" fmla="*/ 85612 w 14435655"/>
              <a:gd name="connsiteY925" fmla="*/ 6097587 h 11430000"/>
              <a:gd name="connsiteX926" fmla="*/ 109690 w 14435655"/>
              <a:gd name="connsiteY926" fmla="*/ 6098646 h 11430000"/>
              <a:gd name="connsiteX927" fmla="*/ 122398 w 14435655"/>
              <a:gd name="connsiteY927" fmla="*/ 6111345 h 11430000"/>
              <a:gd name="connsiteX928" fmla="*/ 157847 w 14435655"/>
              <a:gd name="connsiteY928" fmla="*/ 6100234 h 11430000"/>
              <a:gd name="connsiteX929" fmla="*/ 183932 w 14435655"/>
              <a:gd name="connsiteY929" fmla="*/ 6103408 h 11430000"/>
              <a:gd name="connsiteX930" fmla="*/ 73572 w 14435655"/>
              <a:gd name="connsiteY930" fmla="*/ 6161087 h 11430000"/>
              <a:gd name="connsiteX931" fmla="*/ 87618 w 14435655"/>
              <a:gd name="connsiteY931" fmla="*/ 6140979 h 11430000"/>
              <a:gd name="connsiteX932" fmla="*/ 70228 w 14435655"/>
              <a:gd name="connsiteY932" fmla="*/ 6133571 h 11430000"/>
              <a:gd name="connsiteX933" fmla="*/ 58858 w 14435655"/>
              <a:gd name="connsiteY933" fmla="*/ 6106583 h 11430000"/>
              <a:gd name="connsiteX934" fmla="*/ 85612 w 14435655"/>
              <a:gd name="connsiteY934" fmla="*/ 6097587 h 11430000"/>
              <a:gd name="connsiteX935" fmla="*/ 10058081 w 14435655"/>
              <a:gd name="connsiteY935" fmla="*/ 6097058 h 11430000"/>
              <a:gd name="connsiteX936" fmla="*/ 10052061 w 14435655"/>
              <a:gd name="connsiteY936" fmla="*/ 6121399 h 11430000"/>
              <a:gd name="connsiteX937" fmla="*/ 10030659 w 14435655"/>
              <a:gd name="connsiteY937" fmla="*/ 6111875 h 11430000"/>
              <a:gd name="connsiteX938" fmla="*/ 10058081 w 14435655"/>
              <a:gd name="connsiteY938" fmla="*/ 6097058 h 11430000"/>
              <a:gd name="connsiteX939" fmla="*/ 12318107 w 14435655"/>
              <a:gd name="connsiteY939" fmla="*/ 6076950 h 11430000"/>
              <a:gd name="connsiteX940" fmla="*/ 12328809 w 14435655"/>
              <a:gd name="connsiteY940" fmla="*/ 6080654 h 11430000"/>
              <a:gd name="connsiteX941" fmla="*/ 12341517 w 14435655"/>
              <a:gd name="connsiteY941" fmla="*/ 6093884 h 11430000"/>
              <a:gd name="connsiteX942" fmla="*/ 12322121 w 14435655"/>
              <a:gd name="connsiteY942" fmla="*/ 6126162 h 11430000"/>
              <a:gd name="connsiteX943" fmla="*/ 12308743 w 14435655"/>
              <a:gd name="connsiteY943" fmla="*/ 6078538 h 11430000"/>
              <a:gd name="connsiteX944" fmla="*/ 12318107 w 14435655"/>
              <a:gd name="connsiteY944" fmla="*/ 6076950 h 11430000"/>
              <a:gd name="connsiteX945" fmla="*/ 12344193 w 14435655"/>
              <a:gd name="connsiteY945" fmla="*/ 6063192 h 11430000"/>
              <a:gd name="connsiteX946" fmla="*/ 12393017 w 14435655"/>
              <a:gd name="connsiteY946" fmla="*/ 6108699 h 11430000"/>
              <a:gd name="connsiteX947" fmla="*/ 12395693 w 14435655"/>
              <a:gd name="connsiteY947" fmla="*/ 6132512 h 11430000"/>
              <a:gd name="connsiteX948" fmla="*/ 12344193 w 14435655"/>
              <a:gd name="connsiteY948" fmla="*/ 6063192 h 11430000"/>
              <a:gd name="connsiteX949" fmla="*/ 9877493 w 14435655"/>
              <a:gd name="connsiteY949" fmla="*/ 6060546 h 11430000"/>
              <a:gd name="connsiteX950" fmla="*/ 9898897 w 14435655"/>
              <a:gd name="connsiteY950" fmla="*/ 6062133 h 11430000"/>
              <a:gd name="connsiteX951" fmla="*/ 9888865 w 14435655"/>
              <a:gd name="connsiteY951" fmla="*/ 6141508 h 11430000"/>
              <a:gd name="connsiteX952" fmla="*/ 9877493 w 14435655"/>
              <a:gd name="connsiteY952" fmla="*/ 6060546 h 11430000"/>
              <a:gd name="connsiteX953" fmla="*/ 10921559 w 14435655"/>
              <a:gd name="connsiteY953" fmla="*/ 6043084 h 11430000"/>
              <a:gd name="connsiteX954" fmla="*/ 10945637 w 14435655"/>
              <a:gd name="connsiteY954" fmla="*/ 6048375 h 11430000"/>
              <a:gd name="connsiteX955" fmla="*/ 10866713 w 14435655"/>
              <a:gd name="connsiteY955" fmla="*/ 6075363 h 11430000"/>
              <a:gd name="connsiteX956" fmla="*/ 10921559 w 14435655"/>
              <a:gd name="connsiteY956" fmla="*/ 6043084 h 11430000"/>
              <a:gd name="connsiteX957" fmla="*/ 12352217 w 14435655"/>
              <a:gd name="connsiteY957" fmla="*/ 6016625 h 11430000"/>
              <a:gd name="connsiteX958" fmla="*/ 12417097 w 14435655"/>
              <a:gd name="connsiteY958" fmla="*/ 6089650 h 11430000"/>
              <a:gd name="connsiteX959" fmla="*/ 12352217 w 14435655"/>
              <a:gd name="connsiteY959" fmla="*/ 6016625 h 11430000"/>
              <a:gd name="connsiteX960" fmla="*/ 12576281 w 14435655"/>
              <a:gd name="connsiteY960" fmla="*/ 6012921 h 11430000"/>
              <a:gd name="connsiteX961" fmla="*/ 12593001 w 14435655"/>
              <a:gd name="connsiteY961" fmla="*/ 6018742 h 11430000"/>
              <a:gd name="connsiteX962" fmla="*/ 12599021 w 14435655"/>
              <a:gd name="connsiteY962" fmla="*/ 6033029 h 11430000"/>
              <a:gd name="connsiteX963" fmla="*/ 12580961 w 14435655"/>
              <a:gd name="connsiteY963" fmla="*/ 6038850 h 11430000"/>
              <a:gd name="connsiteX964" fmla="*/ 12561565 w 14435655"/>
              <a:gd name="connsiteY964" fmla="*/ 6028796 h 11430000"/>
              <a:gd name="connsiteX965" fmla="*/ 12576281 w 14435655"/>
              <a:gd name="connsiteY965" fmla="*/ 6012921 h 11430000"/>
              <a:gd name="connsiteX966" fmla="*/ 565842 w 14435655"/>
              <a:gd name="connsiteY966" fmla="*/ 5991754 h 11430000"/>
              <a:gd name="connsiteX967" fmla="*/ 556478 w 14435655"/>
              <a:gd name="connsiteY967" fmla="*/ 6002338 h 11430000"/>
              <a:gd name="connsiteX968" fmla="*/ 505646 w 14435655"/>
              <a:gd name="connsiteY968" fmla="*/ 6065837 h 11430000"/>
              <a:gd name="connsiteX969" fmla="*/ 479561 w 14435655"/>
              <a:gd name="connsiteY969" fmla="*/ 6098646 h 11430000"/>
              <a:gd name="connsiteX970" fmla="*/ 471535 w 14435655"/>
              <a:gd name="connsiteY970" fmla="*/ 6114521 h 11430000"/>
              <a:gd name="connsiteX971" fmla="*/ 454145 w 14435655"/>
              <a:gd name="connsiteY971" fmla="*/ 6130925 h 11430000"/>
              <a:gd name="connsiteX972" fmla="*/ 446787 w 14435655"/>
              <a:gd name="connsiteY972" fmla="*/ 6145212 h 11430000"/>
              <a:gd name="connsiteX973" fmla="*/ 458158 w 14435655"/>
              <a:gd name="connsiteY973" fmla="*/ 6143625 h 11430000"/>
              <a:gd name="connsiteX974" fmla="*/ 469528 w 14435655"/>
              <a:gd name="connsiteY974" fmla="*/ 6154737 h 11430000"/>
              <a:gd name="connsiteX975" fmla="*/ 472204 w 14435655"/>
              <a:gd name="connsiteY975" fmla="*/ 6154737 h 11430000"/>
              <a:gd name="connsiteX976" fmla="*/ 476217 w 14435655"/>
              <a:gd name="connsiteY976" fmla="*/ 6161616 h 11430000"/>
              <a:gd name="connsiteX977" fmla="*/ 490931 w 14435655"/>
              <a:gd name="connsiteY977" fmla="*/ 6176433 h 11430000"/>
              <a:gd name="connsiteX978" fmla="*/ 490931 w 14435655"/>
              <a:gd name="connsiteY978" fmla="*/ 6187545 h 11430000"/>
              <a:gd name="connsiteX979" fmla="*/ 493607 w 14435655"/>
              <a:gd name="connsiteY979" fmla="*/ 6192308 h 11430000"/>
              <a:gd name="connsiteX980" fmla="*/ 505646 w 14435655"/>
              <a:gd name="connsiteY980" fmla="*/ 6179608 h 11430000"/>
              <a:gd name="connsiteX981" fmla="*/ 539757 w 14435655"/>
              <a:gd name="connsiteY981" fmla="*/ 6106583 h 11430000"/>
              <a:gd name="connsiteX982" fmla="*/ 597278 w 14435655"/>
              <a:gd name="connsiteY982" fmla="*/ 6016096 h 11430000"/>
              <a:gd name="connsiteX983" fmla="*/ 605972 w 14435655"/>
              <a:gd name="connsiteY983" fmla="*/ 5997046 h 11430000"/>
              <a:gd name="connsiteX984" fmla="*/ 590589 w 14435655"/>
              <a:gd name="connsiteY984" fmla="*/ 5995988 h 11430000"/>
              <a:gd name="connsiteX985" fmla="*/ 12789641 w 14435655"/>
              <a:gd name="connsiteY985" fmla="*/ 5990696 h 11430000"/>
              <a:gd name="connsiteX986" fmla="*/ 12819071 w 14435655"/>
              <a:gd name="connsiteY986" fmla="*/ 6085416 h 11430000"/>
              <a:gd name="connsiteX987" fmla="*/ 12805025 w 14435655"/>
              <a:gd name="connsiteY987" fmla="*/ 6087004 h 11430000"/>
              <a:gd name="connsiteX988" fmla="*/ 12789641 w 14435655"/>
              <a:gd name="connsiteY988" fmla="*/ 5990696 h 11430000"/>
              <a:gd name="connsiteX989" fmla="*/ 12903513 w 14435655"/>
              <a:gd name="connsiteY989" fmla="*/ 5973035 h 11430000"/>
              <a:gd name="connsiteX990" fmla="*/ 12915385 w 14435655"/>
              <a:gd name="connsiteY990" fmla="*/ 5979583 h 11430000"/>
              <a:gd name="connsiteX991" fmla="*/ 12912709 w 14435655"/>
              <a:gd name="connsiteY991" fmla="*/ 6002338 h 11430000"/>
              <a:gd name="connsiteX992" fmla="*/ 12885287 w 14435655"/>
              <a:gd name="connsiteY992" fmla="*/ 6004983 h 11430000"/>
              <a:gd name="connsiteX993" fmla="*/ 12869233 w 14435655"/>
              <a:gd name="connsiteY993" fmla="*/ 5992284 h 11430000"/>
              <a:gd name="connsiteX994" fmla="*/ 12886625 w 14435655"/>
              <a:gd name="connsiteY994" fmla="*/ 5973234 h 11430000"/>
              <a:gd name="connsiteX995" fmla="*/ 12903513 w 14435655"/>
              <a:gd name="connsiteY995" fmla="*/ 5973035 h 11430000"/>
              <a:gd name="connsiteX996" fmla="*/ 46150 w 14435655"/>
              <a:gd name="connsiteY996" fmla="*/ 5969529 h 11430000"/>
              <a:gd name="connsiteX997" fmla="*/ 18059 w 14435655"/>
              <a:gd name="connsiteY997" fmla="*/ 6021917 h 11430000"/>
              <a:gd name="connsiteX998" fmla="*/ 0 w 14435655"/>
              <a:gd name="connsiteY998" fmla="*/ 6028796 h 11430000"/>
              <a:gd name="connsiteX999" fmla="*/ 0 w 14435655"/>
              <a:gd name="connsiteY999" fmla="*/ 5984875 h 11430000"/>
              <a:gd name="connsiteX1000" fmla="*/ 12346867 w 14435655"/>
              <a:gd name="connsiteY1000" fmla="*/ 5969000 h 11430000"/>
              <a:gd name="connsiteX1001" fmla="*/ 12342185 w 14435655"/>
              <a:gd name="connsiteY1001" fmla="*/ 5990167 h 11430000"/>
              <a:gd name="connsiteX1002" fmla="*/ 12334829 w 14435655"/>
              <a:gd name="connsiteY1002" fmla="*/ 5982229 h 11430000"/>
              <a:gd name="connsiteX1003" fmla="*/ 12346867 w 14435655"/>
              <a:gd name="connsiteY1003" fmla="*/ 5969000 h 11430000"/>
              <a:gd name="connsiteX1004" fmla="*/ 12574273 w 14435655"/>
              <a:gd name="connsiteY1004" fmla="*/ 5958946 h 11430000"/>
              <a:gd name="connsiteX1005" fmla="*/ 12596345 w 14435655"/>
              <a:gd name="connsiteY1005" fmla="*/ 5960534 h 11430000"/>
              <a:gd name="connsiteX1006" fmla="*/ 12609723 w 14435655"/>
              <a:gd name="connsiteY1006" fmla="*/ 5974821 h 11430000"/>
              <a:gd name="connsiteX1007" fmla="*/ 12578287 w 14435655"/>
              <a:gd name="connsiteY1007" fmla="*/ 5984346 h 11430000"/>
              <a:gd name="connsiteX1008" fmla="*/ 12554209 w 14435655"/>
              <a:gd name="connsiteY1008" fmla="*/ 5967941 h 11430000"/>
              <a:gd name="connsiteX1009" fmla="*/ 12574273 w 14435655"/>
              <a:gd name="connsiteY1009" fmla="*/ 5958946 h 11430000"/>
              <a:gd name="connsiteX1010" fmla="*/ 129755 w 14435655"/>
              <a:gd name="connsiteY1010" fmla="*/ 5951009 h 11430000"/>
              <a:gd name="connsiteX1011" fmla="*/ 99657 w 14435655"/>
              <a:gd name="connsiteY1011" fmla="*/ 6048375 h 11430000"/>
              <a:gd name="connsiteX1012" fmla="*/ 95644 w 14435655"/>
              <a:gd name="connsiteY1012" fmla="*/ 6045729 h 11430000"/>
              <a:gd name="connsiteX1013" fmla="*/ 28760 w 14435655"/>
              <a:gd name="connsiteY1013" fmla="*/ 6055783 h 11430000"/>
              <a:gd name="connsiteX1014" fmla="*/ 49494 w 14435655"/>
              <a:gd name="connsiteY1014" fmla="*/ 6025091 h 11430000"/>
              <a:gd name="connsiteX1015" fmla="*/ 80261 w 14435655"/>
              <a:gd name="connsiteY1015" fmla="*/ 6019800 h 11430000"/>
              <a:gd name="connsiteX1016" fmla="*/ 84274 w 14435655"/>
              <a:gd name="connsiteY1016" fmla="*/ 6002338 h 11430000"/>
              <a:gd name="connsiteX1017" fmla="*/ 129755 w 14435655"/>
              <a:gd name="connsiteY1017" fmla="*/ 5951009 h 11430000"/>
              <a:gd name="connsiteX1018" fmla="*/ 12194369 w 14435655"/>
              <a:gd name="connsiteY1018" fmla="*/ 5925609 h 11430000"/>
              <a:gd name="connsiteX1019" fmla="*/ 12208417 w 14435655"/>
              <a:gd name="connsiteY1019" fmla="*/ 5925609 h 11430000"/>
              <a:gd name="connsiteX1020" fmla="*/ 12225805 w 14435655"/>
              <a:gd name="connsiteY1020" fmla="*/ 5971646 h 11430000"/>
              <a:gd name="connsiteX1021" fmla="*/ 12194369 w 14435655"/>
              <a:gd name="connsiteY1021" fmla="*/ 5925609 h 11430000"/>
              <a:gd name="connsiteX1022" fmla="*/ 632058 w 14435655"/>
              <a:gd name="connsiteY1022" fmla="*/ 5916084 h 11430000"/>
              <a:gd name="connsiteX1023" fmla="*/ 607979 w 14435655"/>
              <a:gd name="connsiteY1023" fmla="*/ 5944129 h 11430000"/>
              <a:gd name="connsiteX1024" fmla="*/ 593264 w 14435655"/>
              <a:gd name="connsiteY1024" fmla="*/ 5961063 h 11430000"/>
              <a:gd name="connsiteX1025" fmla="*/ 609986 w 14435655"/>
              <a:gd name="connsiteY1025" fmla="*/ 5972704 h 11430000"/>
              <a:gd name="connsiteX1026" fmla="*/ 628044 w 14435655"/>
              <a:gd name="connsiteY1026" fmla="*/ 5954183 h 11430000"/>
              <a:gd name="connsiteX1027" fmla="*/ 12831779 w 14435655"/>
              <a:gd name="connsiteY1027" fmla="*/ 5910792 h 11430000"/>
              <a:gd name="connsiteX1028" fmla="*/ 12845157 w 14435655"/>
              <a:gd name="connsiteY1028" fmla="*/ 6002867 h 11430000"/>
              <a:gd name="connsiteX1029" fmla="*/ 12831779 w 14435655"/>
              <a:gd name="connsiteY1029" fmla="*/ 5910792 h 11430000"/>
              <a:gd name="connsiteX1030" fmla="*/ 12457895 w 14435655"/>
              <a:gd name="connsiteY1030" fmla="*/ 5899150 h 11430000"/>
              <a:gd name="connsiteX1031" fmla="*/ 12471941 w 14435655"/>
              <a:gd name="connsiteY1031" fmla="*/ 5931959 h 11430000"/>
              <a:gd name="connsiteX1032" fmla="*/ 12457895 w 14435655"/>
              <a:gd name="connsiteY1032" fmla="*/ 5899150 h 11430000"/>
              <a:gd name="connsiteX1033" fmla="*/ 12926085 w 14435655"/>
              <a:gd name="connsiteY1033" fmla="*/ 5894917 h 11430000"/>
              <a:gd name="connsiteX1034" fmla="*/ 12938793 w 14435655"/>
              <a:gd name="connsiteY1034" fmla="*/ 5899679 h 11430000"/>
              <a:gd name="connsiteX1035" fmla="*/ 12939463 w 14435655"/>
              <a:gd name="connsiteY1035" fmla="*/ 5921904 h 11430000"/>
              <a:gd name="connsiteX1036" fmla="*/ 12895319 w 14435655"/>
              <a:gd name="connsiteY1036" fmla="*/ 5917671 h 11430000"/>
              <a:gd name="connsiteX1037" fmla="*/ 12926085 w 14435655"/>
              <a:gd name="connsiteY1037" fmla="*/ 5894917 h 11430000"/>
              <a:gd name="connsiteX1038" fmla="*/ 12094713 w 14435655"/>
              <a:gd name="connsiteY1038" fmla="*/ 5892271 h 11430000"/>
              <a:gd name="connsiteX1039" fmla="*/ 12110765 w 14435655"/>
              <a:gd name="connsiteY1039" fmla="*/ 5927196 h 11430000"/>
              <a:gd name="connsiteX1040" fmla="*/ 12094713 w 14435655"/>
              <a:gd name="connsiteY1040" fmla="*/ 5892271 h 11430000"/>
              <a:gd name="connsiteX1041" fmla="*/ 0 w 14435655"/>
              <a:gd name="connsiteY1041" fmla="*/ 5888037 h 11430000"/>
              <a:gd name="connsiteX1042" fmla="*/ 18059 w 14435655"/>
              <a:gd name="connsiteY1042" fmla="*/ 5906559 h 11430000"/>
              <a:gd name="connsiteX1043" fmla="*/ 2006 w 14435655"/>
              <a:gd name="connsiteY1043" fmla="*/ 5957888 h 11430000"/>
              <a:gd name="connsiteX1044" fmla="*/ 0 w 14435655"/>
              <a:gd name="connsiteY1044" fmla="*/ 5958416 h 11430000"/>
              <a:gd name="connsiteX1045" fmla="*/ 12605041 w 14435655"/>
              <a:gd name="connsiteY1045" fmla="*/ 5886979 h 11430000"/>
              <a:gd name="connsiteX1046" fmla="*/ 12619087 w 14435655"/>
              <a:gd name="connsiteY1046" fmla="*/ 5892271 h 11430000"/>
              <a:gd name="connsiteX1047" fmla="*/ 12619755 w 14435655"/>
              <a:gd name="connsiteY1047" fmla="*/ 5916613 h 11430000"/>
              <a:gd name="connsiteX1048" fmla="*/ 12572267 w 14435655"/>
              <a:gd name="connsiteY1048" fmla="*/ 5911321 h 11430000"/>
              <a:gd name="connsiteX1049" fmla="*/ 12605041 w 14435655"/>
              <a:gd name="connsiteY1049" fmla="*/ 5886979 h 11430000"/>
              <a:gd name="connsiteX1050" fmla="*/ 12336833 w 14435655"/>
              <a:gd name="connsiteY1050" fmla="*/ 5883804 h 11430000"/>
              <a:gd name="connsiteX1051" fmla="*/ 12328809 w 14435655"/>
              <a:gd name="connsiteY1051" fmla="*/ 5954713 h 11430000"/>
              <a:gd name="connsiteX1052" fmla="*/ 12312757 w 14435655"/>
              <a:gd name="connsiteY1052" fmla="*/ 5946775 h 11430000"/>
              <a:gd name="connsiteX1053" fmla="*/ 12312087 w 14435655"/>
              <a:gd name="connsiteY1053" fmla="*/ 5946775 h 11430000"/>
              <a:gd name="connsiteX1054" fmla="*/ 12296035 w 14435655"/>
              <a:gd name="connsiteY1054" fmla="*/ 5940425 h 11430000"/>
              <a:gd name="connsiteX1055" fmla="*/ 12286001 w 14435655"/>
              <a:gd name="connsiteY1055" fmla="*/ 5937779 h 11430000"/>
              <a:gd name="connsiteX1056" fmla="*/ 12286671 w 14435655"/>
              <a:gd name="connsiteY1056" fmla="*/ 5938308 h 11430000"/>
              <a:gd name="connsiteX1057" fmla="*/ 12303393 w 14435655"/>
              <a:gd name="connsiteY1057" fmla="*/ 5992813 h 11430000"/>
              <a:gd name="connsiteX1058" fmla="*/ 12295365 w 14435655"/>
              <a:gd name="connsiteY1058" fmla="*/ 5994400 h 11430000"/>
              <a:gd name="connsiteX1059" fmla="*/ 12298041 w 14435655"/>
              <a:gd name="connsiteY1059" fmla="*/ 5999691 h 11430000"/>
              <a:gd name="connsiteX1060" fmla="*/ 12301385 w 14435655"/>
              <a:gd name="connsiteY1060" fmla="*/ 6034088 h 11430000"/>
              <a:gd name="connsiteX1061" fmla="*/ 12293359 w 14435655"/>
              <a:gd name="connsiteY1061" fmla="*/ 6034088 h 11430000"/>
              <a:gd name="connsiteX1062" fmla="*/ 12296035 w 14435655"/>
              <a:gd name="connsiteY1062" fmla="*/ 6065309 h 11430000"/>
              <a:gd name="connsiteX1063" fmla="*/ 12272625 w 14435655"/>
              <a:gd name="connsiteY1063" fmla="*/ 6047846 h 11430000"/>
              <a:gd name="connsiteX1064" fmla="*/ 12269949 w 14435655"/>
              <a:gd name="connsiteY1064" fmla="*/ 6034616 h 11430000"/>
              <a:gd name="connsiteX1065" fmla="*/ 12253897 w 14435655"/>
              <a:gd name="connsiteY1065" fmla="*/ 6021917 h 11430000"/>
              <a:gd name="connsiteX1066" fmla="*/ 12252561 w 14435655"/>
              <a:gd name="connsiteY1066" fmla="*/ 5985404 h 11430000"/>
              <a:gd name="connsiteX1067" fmla="*/ 12258579 w 14435655"/>
              <a:gd name="connsiteY1067" fmla="*/ 5982229 h 11430000"/>
              <a:gd name="connsiteX1068" fmla="*/ 12249217 w 14435655"/>
              <a:gd name="connsiteY1068" fmla="*/ 5974821 h 11430000"/>
              <a:gd name="connsiteX1069" fmla="*/ 12273293 w 14435655"/>
              <a:gd name="connsiteY1069" fmla="*/ 5927725 h 11430000"/>
              <a:gd name="connsiteX1070" fmla="*/ 12274633 w 14435655"/>
              <a:gd name="connsiteY1070" fmla="*/ 5929313 h 11430000"/>
              <a:gd name="connsiteX1071" fmla="*/ 12284665 w 14435655"/>
              <a:gd name="connsiteY1071" fmla="*/ 5906029 h 11430000"/>
              <a:gd name="connsiteX1072" fmla="*/ 12306737 w 14435655"/>
              <a:gd name="connsiteY1072" fmla="*/ 5902854 h 11430000"/>
              <a:gd name="connsiteX1073" fmla="*/ 12308743 w 14435655"/>
              <a:gd name="connsiteY1073" fmla="*/ 5904442 h 11430000"/>
              <a:gd name="connsiteX1074" fmla="*/ 12312757 w 14435655"/>
              <a:gd name="connsiteY1074" fmla="*/ 5901267 h 11430000"/>
              <a:gd name="connsiteX1075" fmla="*/ 12310749 w 14435655"/>
              <a:gd name="connsiteY1075" fmla="*/ 5887508 h 11430000"/>
              <a:gd name="connsiteX1076" fmla="*/ 12336833 w 14435655"/>
              <a:gd name="connsiteY1076" fmla="*/ 5883804 h 11430000"/>
              <a:gd name="connsiteX1077" fmla="*/ 11944891 w 14435655"/>
              <a:gd name="connsiteY1077" fmla="*/ 5869517 h 11430000"/>
              <a:gd name="connsiteX1078" fmla="*/ 11945561 w 14435655"/>
              <a:gd name="connsiteY1078" fmla="*/ 5876925 h 11430000"/>
              <a:gd name="connsiteX1079" fmla="*/ 11948237 w 14435655"/>
              <a:gd name="connsiteY1079" fmla="*/ 5876396 h 11430000"/>
              <a:gd name="connsiteX1080" fmla="*/ 12518091 w 14435655"/>
              <a:gd name="connsiteY1080" fmla="*/ 5842000 h 11430000"/>
              <a:gd name="connsiteX1081" fmla="*/ 12530799 w 14435655"/>
              <a:gd name="connsiteY1081" fmla="*/ 5897562 h 11430000"/>
              <a:gd name="connsiteX1082" fmla="*/ 12508727 w 14435655"/>
              <a:gd name="connsiteY1082" fmla="*/ 5854171 h 11430000"/>
              <a:gd name="connsiteX1083" fmla="*/ 12518091 w 14435655"/>
              <a:gd name="connsiteY1083" fmla="*/ 5842000 h 11430000"/>
              <a:gd name="connsiteX1084" fmla="*/ 12234501 w 14435655"/>
              <a:gd name="connsiteY1084" fmla="*/ 5833534 h 11430000"/>
              <a:gd name="connsiteX1085" fmla="*/ 12239853 w 14435655"/>
              <a:gd name="connsiteY1085" fmla="*/ 5874279 h 11430000"/>
              <a:gd name="connsiteX1086" fmla="*/ 12234501 w 14435655"/>
              <a:gd name="connsiteY1086" fmla="*/ 5833534 h 11430000"/>
              <a:gd name="connsiteX1087" fmla="*/ 12160259 w 14435655"/>
              <a:gd name="connsiteY1087" fmla="*/ 5829300 h 11430000"/>
              <a:gd name="connsiteX1088" fmla="*/ 12174305 w 14435655"/>
              <a:gd name="connsiteY1088" fmla="*/ 5890154 h 11430000"/>
              <a:gd name="connsiteX1089" fmla="*/ 12150227 w 14435655"/>
              <a:gd name="connsiteY1089" fmla="*/ 5843059 h 11430000"/>
              <a:gd name="connsiteX1090" fmla="*/ 12160259 w 14435655"/>
              <a:gd name="connsiteY1090" fmla="*/ 5829300 h 11430000"/>
              <a:gd name="connsiteX1091" fmla="*/ 700948 w 14435655"/>
              <a:gd name="connsiteY1091" fmla="*/ 5828771 h 11430000"/>
              <a:gd name="connsiteX1092" fmla="*/ 684227 w 14435655"/>
              <a:gd name="connsiteY1092" fmla="*/ 5850996 h 11430000"/>
              <a:gd name="connsiteX1093" fmla="*/ 691584 w 14435655"/>
              <a:gd name="connsiteY1093" fmla="*/ 5870575 h 11430000"/>
              <a:gd name="connsiteX1094" fmla="*/ 715663 w 14435655"/>
              <a:gd name="connsiteY1094" fmla="*/ 5863696 h 11430000"/>
              <a:gd name="connsiteX1095" fmla="*/ 716332 w 14435655"/>
              <a:gd name="connsiteY1095" fmla="*/ 5855759 h 11430000"/>
              <a:gd name="connsiteX1096" fmla="*/ 12437161 w 14435655"/>
              <a:gd name="connsiteY1096" fmla="*/ 5822421 h 11430000"/>
              <a:gd name="connsiteX1097" fmla="*/ 12445187 w 14435655"/>
              <a:gd name="connsiteY1097" fmla="*/ 5822421 h 11430000"/>
              <a:gd name="connsiteX1098" fmla="*/ 12456557 w 14435655"/>
              <a:gd name="connsiteY1098" fmla="*/ 5827184 h 11430000"/>
              <a:gd name="connsiteX1099" fmla="*/ 12466589 w 14435655"/>
              <a:gd name="connsiteY1099" fmla="*/ 5846233 h 11430000"/>
              <a:gd name="connsiteX1100" fmla="*/ 12456557 w 14435655"/>
              <a:gd name="connsiteY1100" fmla="*/ 5848879 h 11430000"/>
              <a:gd name="connsiteX1101" fmla="*/ 12437161 w 14435655"/>
              <a:gd name="connsiteY1101" fmla="*/ 5822421 h 11430000"/>
              <a:gd name="connsiteX1102" fmla="*/ 13092629 w 14435655"/>
              <a:gd name="connsiteY1102" fmla="*/ 5806546 h 11430000"/>
              <a:gd name="connsiteX1103" fmla="*/ 13111357 w 14435655"/>
              <a:gd name="connsiteY1103" fmla="*/ 5812896 h 11430000"/>
              <a:gd name="connsiteX1104" fmla="*/ 13126739 w 14435655"/>
              <a:gd name="connsiteY1104" fmla="*/ 5830359 h 11430000"/>
              <a:gd name="connsiteX1105" fmla="*/ 13125401 w 14435655"/>
              <a:gd name="connsiteY1105" fmla="*/ 5844646 h 11430000"/>
              <a:gd name="connsiteX1106" fmla="*/ 13092629 w 14435655"/>
              <a:gd name="connsiteY1106" fmla="*/ 5849409 h 11430000"/>
              <a:gd name="connsiteX1107" fmla="*/ 13063199 w 14435655"/>
              <a:gd name="connsiteY1107" fmla="*/ 5831946 h 11430000"/>
              <a:gd name="connsiteX1108" fmla="*/ 13074569 w 14435655"/>
              <a:gd name="connsiteY1108" fmla="*/ 5807604 h 11430000"/>
              <a:gd name="connsiteX1109" fmla="*/ 13092629 w 14435655"/>
              <a:gd name="connsiteY1109" fmla="*/ 5806546 h 11430000"/>
              <a:gd name="connsiteX1110" fmla="*/ 551127 w 14435655"/>
              <a:gd name="connsiteY1110" fmla="*/ 5804959 h 11430000"/>
              <a:gd name="connsiteX1111" fmla="*/ 565173 w 14435655"/>
              <a:gd name="connsiteY1111" fmla="*/ 5809192 h 11430000"/>
              <a:gd name="connsiteX1112" fmla="*/ 563166 w 14435655"/>
              <a:gd name="connsiteY1112" fmla="*/ 5852054 h 11430000"/>
              <a:gd name="connsiteX1113" fmla="*/ 532400 w 14435655"/>
              <a:gd name="connsiteY1113" fmla="*/ 5825596 h 11430000"/>
              <a:gd name="connsiteX1114" fmla="*/ 541094 w 14435655"/>
              <a:gd name="connsiteY1114" fmla="*/ 5807604 h 11430000"/>
              <a:gd name="connsiteX1115" fmla="*/ 551127 w 14435655"/>
              <a:gd name="connsiteY1115" fmla="*/ 5804959 h 11430000"/>
              <a:gd name="connsiteX1116" fmla="*/ 721683 w 14435655"/>
              <a:gd name="connsiteY1116" fmla="*/ 5801784 h 11430000"/>
              <a:gd name="connsiteX1117" fmla="*/ 719007 w 14435655"/>
              <a:gd name="connsiteY1117" fmla="*/ 5804959 h 11430000"/>
              <a:gd name="connsiteX1118" fmla="*/ 721014 w 14435655"/>
              <a:gd name="connsiteY1118" fmla="*/ 5805487 h 11430000"/>
              <a:gd name="connsiteX1119" fmla="*/ 11937533 w 14435655"/>
              <a:gd name="connsiteY1119" fmla="*/ 5779029 h 11430000"/>
              <a:gd name="connsiteX1120" fmla="*/ 11933521 w 14435655"/>
              <a:gd name="connsiteY1120" fmla="*/ 5782734 h 11430000"/>
              <a:gd name="connsiteX1121" fmla="*/ 11928169 w 14435655"/>
              <a:gd name="connsiteY1121" fmla="*/ 5797021 h 11430000"/>
              <a:gd name="connsiteX1122" fmla="*/ 11944891 w 14435655"/>
              <a:gd name="connsiteY1122" fmla="*/ 5798609 h 11430000"/>
              <a:gd name="connsiteX1123" fmla="*/ 11940209 w 14435655"/>
              <a:gd name="connsiteY1123" fmla="*/ 5789084 h 11430000"/>
              <a:gd name="connsiteX1124" fmla="*/ 23409 w 14435655"/>
              <a:gd name="connsiteY1124" fmla="*/ 5769504 h 11430000"/>
              <a:gd name="connsiteX1125" fmla="*/ 56851 w 14435655"/>
              <a:gd name="connsiteY1125" fmla="*/ 5786967 h 11430000"/>
              <a:gd name="connsiteX1126" fmla="*/ 0 w 14435655"/>
              <a:gd name="connsiteY1126" fmla="*/ 5831416 h 11430000"/>
              <a:gd name="connsiteX1127" fmla="*/ 0 w 14435655"/>
              <a:gd name="connsiteY1127" fmla="*/ 5776384 h 11430000"/>
              <a:gd name="connsiteX1128" fmla="*/ 13063869 w 14435655"/>
              <a:gd name="connsiteY1128" fmla="*/ 5746750 h 11430000"/>
              <a:gd name="connsiteX1129" fmla="*/ 13083265 w 14435655"/>
              <a:gd name="connsiteY1129" fmla="*/ 5759450 h 11430000"/>
              <a:gd name="connsiteX1130" fmla="*/ 13053167 w 14435655"/>
              <a:gd name="connsiteY1130" fmla="*/ 5786438 h 11430000"/>
              <a:gd name="connsiteX1131" fmla="*/ 13063869 w 14435655"/>
              <a:gd name="connsiteY1131" fmla="*/ 5746750 h 11430000"/>
              <a:gd name="connsiteX1132" fmla="*/ 565173 w 14435655"/>
              <a:gd name="connsiteY1132" fmla="*/ 5730346 h 11430000"/>
              <a:gd name="connsiteX1133" fmla="*/ 583900 w 14435655"/>
              <a:gd name="connsiteY1133" fmla="*/ 5741459 h 11430000"/>
              <a:gd name="connsiteX1134" fmla="*/ 589252 w 14435655"/>
              <a:gd name="connsiteY1134" fmla="*/ 5763684 h 11430000"/>
              <a:gd name="connsiteX1135" fmla="*/ 527049 w 14435655"/>
              <a:gd name="connsiteY1135" fmla="*/ 5772150 h 11430000"/>
              <a:gd name="connsiteX1136" fmla="*/ 565173 w 14435655"/>
              <a:gd name="connsiteY1136" fmla="*/ 5730346 h 11430000"/>
              <a:gd name="connsiteX1137" fmla="*/ 12296035 w 14435655"/>
              <a:gd name="connsiteY1137" fmla="*/ 5723466 h 11430000"/>
              <a:gd name="connsiteX1138" fmla="*/ 12326801 w 14435655"/>
              <a:gd name="connsiteY1138" fmla="*/ 5749925 h 11430000"/>
              <a:gd name="connsiteX1139" fmla="*/ 12292689 w 14435655"/>
              <a:gd name="connsiteY1139" fmla="*/ 5754687 h 11430000"/>
              <a:gd name="connsiteX1140" fmla="*/ 12296035 w 14435655"/>
              <a:gd name="connsiteY1140" fmla="*/ 5723466 h 11430000"/>
              <a:gd name="connsiteX1141" fmla="*/ 13671849 w 14435655"/>
              <a:gd name="connsiteY1141" fmla="*/ 5715000 h 11430000"/>
              <a:gd name="connsiteX1142" fmla="*/ 13730705 w 14435655"/>
              <a:gd name="connsiteY1142" fmla="*/ 5730875 h 11430000"/>
              <a:gd name="connsiteX1143" fmla="*/ 13653121 w 14435655"/>
              <a:gd name="connsiteY1143" fmla="*/ 5757334 h 11430000"/>
              <a:gd name="connsiteX1144" fmla="*/ 13671849 w 14435655"/>
              <a:gd name="connsiteY1144" fmla="*/ 5715000 h 11430000"/>
              <a:gd name="connsiteX1145" fmla="*/ 12354893 w 14435655"/>
              <a:gd name="connsiteY1145" fmla="*/ 5710238 h 11430000"/>
              <a:gd name="connsiteX1146" fmla="*/ 12372953 w 14435655"/>
              <a:gd name="connsiteY1146" fmla="*/ 5723466 h 11430000"/>
              <a:gd name="connsiteX1147" fmla="*/ 12348873 w 14435655"/>
              <a:gd name="connsiteY1147" fmla="*/ 5745692 h 11430000"/>
              <a:gd name="connsiteX1148" fmla="*/ 12354893 w 14435655"/>
              <a:gd name="connsiteY1148" fmla="*/ 5710238 h 11430000"/>
              <a:gd name="connsiteX1149" fmla="*/ 11983685 w 14435655"/>
              <a:gd name="connsiteY1149" fmla="*/ 5710238 h 11430000"/>
              <a:gd name="connsiteX1150" fmla="*/ 11995055 w 14435655"/>
              <a:gd name="connsiteY1150" fmla="*/ 5715529 h 11430000"/>
              <a:gd name="connsiteX1151" fmla="*/ 12001743 w 14435655"/>
              <a:gd name="connsiteY1151" fmla="*/ 5735108 h 11430000"/>
              <a:gd name="connsiteX1152" fmla="*/ 11991041 w 14435655"/>
              <a:gd name="connsiteY1152" fmla="*/ 5739341 h 11430000"/>
              <a:gd name="connsiteX1153" fmla="*/ 11972983 w 14435655"/>
              <a:gd name="connsiteY1153" fmla="*/ 5716588 h 11430000"/>
              <a:gd name="connsiteX1154" fmla="*/ 11983685 w 14435655"/>
              <a:gd name="connsiteY1154" fmla="*/ 5710238 h 11430000"/>
              <a:gd name="connsiteX1155" fmla="*/ 12592333 w 14435655"/>
              <a:gd name="connsiteY1155" fmla="*/ 5689071 h 11430000"/>
              <a:gd name="connsiteX1156" fmla="*/ 12599689 w 14435655"/>
              <a:gd name="connsiteY1156" fmla="*/ 5699654 h 11430000"/>
              <a:gd name="connsiteX1157" fmla="*/ 12564241 w 14435655"/>
              <a:gd name="connsiteY1157" fmla="*/ 5730875 h 11430000"/>
              <a:gd name="connsiteX1158" fmla="*/ 12592333 w 14435655"/>
              <a:gd name="connsiteY1158" fmla="*/ 5689071 h 11430000"/>
              <a:gd name="connsiteX1159" fmla="*/ 12166279 w 14435655"/>
              <a:gd name="connsiteY1159" fmla="*/ 5687484 h 11430000"/>
              <a:gd name="connsiteX1160" fmla="*/ 12169623 w 14435655"/>
              <a:gd name="connsiteY1160" fmla="*/ 5736696 h 11430000"/>
              <a:gd name="connsiteX1161" fmla="*/ 12166279 w 14435655"/>
              <a:gd name="connsiteY1161" fmla="*/ 5687484 h 11430000"/>
              <a:gd name="connsiteX1162" fmla="*/ 11962949 w 14435655"/>
              <a:gd name="connsiteY1162" fmla="*/ 5666317 h 11430000"/>
              <a:gd name="connsiteX1163" fmla="*/ 11979001 w 14435655"/>
              <a:gd name="connsiteY1163" fmla="*/ 5676900 h 11430000"/>
              <a:gd name="connsiteX1164" fmla="*/ 11964957 w 14435655"/>
              <a:gd name="connsiteY1164" fmla="*/ 5685367 h 11430000"/>
              <a:gd name="connsiteX1165" fmla="*/ 11952249 w 14435655"/>
              <a:gd name="connsiteY1165" fmla="*/ 5678487 h 11430000"/>
              <a:gd name="connsiteX1166" fmla="*/ 11962949 w 14435655"/>
              <a:gd name="connsiteY1166" fmla="*/ 5666317 h 11430000"/>
              <a:gd name="connsiteX1167" fmla="*/ 12172967 w 14435655"/>
              <a:gd name="connsiteY1167" fmla="*/ 5642504 h 11430000"/>
              <a:gd name="connsiteX1168" fmla="*/ 12195709 w 14435655"/>
              <a:gd name="connsiteY1168" fmla="*/ 5655204 h 11430000"/>
              <a:gd name="connsiteX1169" fmla="*/ 12198383 w 14435655"/>
              <a:gd name="connsiteY1169" fmla="*/ 5665259 h 11430000"/>
              <a:gd name="connsiteX1170" fmla="*/ 12203065 w 14435655"/>
              <a:gd name="connsiteY1170" fmla="*/ 5663671 h 11430000"/>
              <a:gd name="connsiteX1171" fmla="*/ 12219117 w 14435655"/>
              <a:gd name="connsiteY1171" fmla="*/ 5671609 h 11430000"/>
              <a:gd name="connsiteX1172" fmla="*/ 12220455 w 14435655"/>
              <a:gd name="connsiteY1172" fmla="*/ 5695421 h 11430000"/>
              <a:gd name="connsiteX1173" fmla="*/ 12211761 w 14435655"/>
              <a:gd name="connsiteY1173" fmla="*/ 5701771 h 11430000"/>
              <a:gd name="connsiteX1174" fmla="*/ 12218449 w 14435655"/>
              <a:gd name="connsiteY1174" fmla="*/ 5704946 h 11430000"/>
              <a:gd name="connsiteX1175" fmla="*/ 12230489 w 14435655"/>
              <a:gd name="connsiteY1175" fmla="*/ 5711296 h 11430000"/>
              <a:gd name="connsiteX1176" fmla="*/ 12229819 w 14435655"/>
              <a:gd name="connsiteY1176" fmla="*/ 5722409 h 11430000"/>
              <a:gd name="connsiteX1177" fmla="*/ 12229149 w 14435655"/>
              <a:gd name="connsiteY1177" fmla="*/ 5723996 h 11430000"/>
              <a:gd name="connsiteX1178" fmla="*/ 12232493 w 14435655"/>
              <a:gd name="connsiteY1178" fmla="*/ 5722409 h 11430000"/>
              <a:gd name="connsiteX1179" fmla="*/ 12217111 w 14435655"/>
              <a:gd name="connsiteY1179" fmla="*/ 5761038 h 11430000"/>
              <a:gd name="connsiteX1180" fmla="*/ 12202397 w 14435655"/>
              <a:gd name="connsiteY1180" fmla="*/ 5749396 h 11430000"/>
              <a:gd name="connsiteX1181" fmla="*/ 12212429 w 14435655"/>
              <a:gd name="connsiteY1181" fmla="*/ 5734050 h 11430000"/>
              <a:gd name="connsiteX1182" fmla="*/ 12201729 w 14435655"/>
              <a:gd name="connsiteY1182" fmla="*/ 5727700 h 11430000"/>
              <a:gd name="connsiteX1183" fmla="*/ 12194369 w 14435655"/>
              <a:gd name="connsiteY1183" fmla="*/ 5714471 h 11430000"/>
              <a:gd name="connsiteX1184" fmla="*/ 12195039 w 14435655"/>
              <a:gd name="connsiteY1184" fmla="*/ 5710767 h 11430000"/>
              <a:gd name="connsiteX1185" fmla="*/ 12182331 w 14435655"/>
              <a:gd name="connsiteY1185" fmla="*/ 5699654 h 11430000"/>
              <a:gd name="connsiteX1186" fmla="*/ 12180993 w 14435655"/>
              <a:gd name="connsiteY1186" fmla="*/ 5683779 h 11430000"/>
              <a:gd name="connsiteX1187" fmla="*/ 12183001 w 14435655"/>
              <a:gd name="connsiteY1187" fmla="*/ 5679546 h 11430000"/>
              <a:gd name="connsiteX1188" fmla="*/ 12160929 w 14435655"/>
              <a:gd name="connsiteY1188" fmla="*/ 5645150 h 11430000"/>
              <a:gd name="connsiteX1189" fmla="*/ 12172967 w 14435655"/>
              <a:gd name="connsiteY1189" fmla="*/ 5642504 h 11430000"/>
              <a:gd name="connsiteX1190" fmla="*/ 12735465 w 14435655"/>
              <a:gd name="connsiteY1190" fmla="*/ 5609696 h 11430000"/>
              <a:gd name="connsiteX1191" fmla="*/ 12748841 w 14435655"/>
              <a:gd name="connsiteY1191" fmla="*/ 5609696 h 11430000"/>
              <a:gd name="connsiteX1192" fmla="*/ 12761549 w 14435655"/>
              <a:gd name="connsiteY1192" fmla="*/ 5620279 h 11430000"/>
              <a:gd name="connsiteX1193" fmla="*/ 12762219 w 14435655"/>
              <a:gd name="connsiteY1193" fmla="*/ 5621337 h 11430000"/>
              <a:gd name="connsiteX1194" fmla="*/ 12766901 w 14435655"/>
              <a:gd name="connsiteY1194" fmla="*/ 5620279 h 11430000"/>
              <a:gd name="connsiteX1195" fmla="*/ 12772253 w 14435655"/>
              <a:gd name="connsiteY1195" fmla="*/ 5632979 h 11430000"/>
              <a:gd name="connsiteX1196" fmla="*/ 12772921 w 14435655"/>
              <a:gd name="connsiteY1196" fmla="*/ 5633509 h 11430000"/>
              <a:gd name="connsiteX1197" fmla="*/ 12772253 w 14435655"/>
              <a:gd name="connsiteY1197" fmla="*/ 5633509 h 11430000"/>
              <a:gd name="connsiteX1198" fmla="*/ 12774927 w 14435655"/>
              <a:gd name="connsiteY1198" fmla="*/ 5638800 h 11430000"/>
              <a:gd name="connsiteX1199" fmla="*/ 12774927 w 14435655"/>
              <a:gd name="connsiteY1199" fmla="*/ 5661025 h 11430000"/>
              <a:gd name="connsiteX1200" fmla="*/ 12730785 w 14435655"/>
              <a:gd name="connsiteY1200" fmla="*/ 5633509 h 11430000"/>
              <a:gd name="connsiteX1201" fmla="*/ 12744829 w 14435655"/>
              <a:gd name="connsiteY1201" fmla="*/ 5625042 h 11430000"/>
              <a:gd name="connsiteX1202" fmla="*/ 12740817 w 14435655"/>
              <a:gd name="connsiteY1202" fmla="*/ 5622925 h 11430000"/>
              <a:gd name="connsiteX1203" fmla="*/ 12735465 w 14435655"/>
              <a:gd name="connsiteY1203" fmla="*/ 5609696 h 11430000"/>
              <a:gd name="connsiteX1204" fmla="*/ 12321451 w 14435655"/>
              <a:gd name="connsiteY1204" fmla="*/ 5608109 h 11430000"/>
              <a:gd name="connsiteX1205" fmla="*/ 12346867 w 14435655"/>
              <a:gd name="connsiteY1205" fmla="*/ 5611812 h 11430000"/>
              <a:gd name="connsiteX1206" fmla="*/ 12357569 w 14435655"/>
              <a:gd name="connsiteY1206" fmla="*/ 5619221 h 11430000"/>
              <a:gd name="connsiteX1207" fmla="*/ 12359575 w 14435655"/>
              <a:gd name="connsiteY1207" fmla="*/ 5637212 h 11430000"/>
              <a:gd name="connsiteX1208" fmla="*/ 12353555 w 14435655"/>
              <a:gd name="connsiteY1208" fmla="*/ 5645679 h 11430000"/>
              <a:gd name="connsiteX1209" fmla="*/ 12355561 w 14435655"/>
              <a:gd name="connsiteY1209" fmla="*/ 5646209 h 11430000"/>
              <a:gd name="connsiteX1210" fmla="*/ 12382985 w 14435655"/>
              <a:gd name="connsiteY1210" fmla="*/ 5660496 h 11430000"/>
              <a:gd name="connsiteX1211" fmla="*/ 12350881 w 14435655"/>
              <a:gd name="connsiteY1211" fmla="*/ 5663671 h 11430000"/>
              <a:gd name="connsiteX1212" fmla="*/ 12342185 w 14435655"/>
              <a:gd name="connsiteY1212" fmla="*/ 5656791 h 11430000"/>
              <a:gd name="connsiteX1213" fmla="*/ 12333489 w 14435655"/>
              <a:gd name="connsiteY1213" fmla="*/ 5664729 h 11430000"/>
              <a:gd name="connsiteX1214" fmla="*/ 12321451 w 14435655"/>
              <a:gd name="connsiteY1214" fmla="*/ 5608109 h 11430000"/>
              <a:gd name="connsiteX1215" fmla="*/ 12605041 w 14435655"/>
              <a:gd name="connsiteY1215" fmla="*/ 5604934 h 11430000"/>
              <a:gd name="connsiteX1216" fmla="*/ 12640489 w 14435655"/>
              <a:gd name="connsiteY1216" fmla="*/ 5617633 h 11430000"/>
              <a:gd name="connsiteX1217" fmla="*/ 12661225 w 14435655"/>
              <a:gd name="connsiteY1217" fmla="*/ 5652029 h 11430000"/>
              <a:gd name="connsiteX1218" fmla="*/ 12635139 w 14435655"/>
              <a:gd name="connsiteY1218" fmla="*/ 5667375 h 11430000"/>
              <a:gd name="connsiteX1219" fmla="*/ 12605041 w 14435655"/>
              <a:gd name="connsiteY1219" fmla="*/ 5604934 h 11430000"/>
              <a:gd name="connsiteX1220" fmla="*/ 248809 w 14435655"/>
              <a:gd name="connsiteY1220" fmla="*/ 5571066 h 11430000"/>
              <a:gd name="connsiteX1221" fmla="*/ 270881 w 14435655"/>
              <a:gd name="connsiteY1221" fmla="*/ 5623984 h 11430000"/>
              <a:gd name="connsiteX1222" fmla="*/ 285596 w 14435655"/>
              <a:gd name="connsiteY1222" fmla="*/ 5627158 h 11430000"/>
              <a:gd name="connsiteX1223" fmla="*/ 282252 w 14435655"/>
              <a:gd name="connsiteY1223" fmla="*/ 5653617 h 11430000"/>
              <a:gd name="connsiteX1224" fmla="*/ 283589 w 14435655"/>
              <a:gd name="connsiteY1224" fmla="*/ 5656791 h 11430000"/>
              <a:gd name="connsiteX1225" fmla="*/ 284259 w 14435655"/>
              <a:gd name="connsiteY1225" fmla="*/ 5709709 h 11430000"/>
              <a:gd name="connsiteX1226" fmla="*/ 293622 w 14435655"/>
              <a:gd name="connsiteY1226" fmla="*/ 5707063 h 11430000"/>
              <a:gd name="connsiteX1227" fmla="*/ 358500 w 14435655"/>
              <a:gd name="connsiteY1227" fmla="*/ 5734579 h 11430000"/>
              <a:gd name="connsiteX1228" fmla="*/ 359169 w 14435655"/>
              <a:gd name="connsiteY1228" fmla="*/ 5775325 h 11430000"/>
              <a:gd name="connsiteX1229" fmla="*/ 345792 w 14435655"/>
              <a:gd name="connsiteY1229" fmla="*/ 5781146 h 11430000"/>
              <a:gd name="connsiteX1230" fmla="*/ 347799 w 14435655"/>
              <a:gd name="connsiteY1230" fmla="*/ 5782734 h 11430000"/>
              <a:gd name="connsiteX1231" fmla="*/ 398631 w 14435655"/>
              <a:gd name="connsiteY1231" fmla="*/ 5830359 h 11430000"/>
              <a:gd name="connsiteX1232" fmla="*/ 393280 w 14435655"/>
              <a:gd name="connsiteY1232" fmla="*/ 5829300 h 11430000"/>
              <a:gd name="connsiteX1233" fmla="*/ 413345 w 14435655"/>
              <a:gd name="connsiteY1233" fmla="*/ 5856816 h 11430000"/>
              <a:gd name="connsiteX1234" fmla="*/ 336428 w 14435655"/>
              <a:gd name="connsiteY1234" fmla="*/ 5886979 h 11430000"/>
              <a:gd name="connsiteX1235" fmla="*/ 355156 w 14435655"/>
              <a:gd name="connsiteY1235" fmla="*/ 5848350 h 11430000"/>
              <a:gd name="connsiteX1236" fmla="*/ 384585 w 14435655"/>
              <a:gd name="connsiteY1236" fmla="*/ 5828771 h 11430000"/>
              <a:gd name="connsiteX1237" fmla="*/ 333753 w 14435655"/>
              <a:gd name="connsiteY1237" fmla="*/ 5824009 h 11430000"/>
              <a:gd name="connsiteX1238" fmla="*/ 280245 w 14435655"/>
              <a:gd name="connsiteY1238" fmla="*/ 5789084 h 11430000"/>
              <a:gd name="connsiteX1239" fmla="*/ 262187 w 14435655"/>
              <a:gd name="connsiteY1239" fmla="*/ 5837238 h 11430000"/>
              <a:gd name="connsiteX1240" fmla="*/ 211354 w 14435655"/>
              <a:gd name="connsiteY1240" fmla="*/ 5765271 h 11430000"/>
              <a:gd name="connsiteX1241" fmla="*/ 73572 w 14435655"/>
              <a:gd name="connsiteY1241" fmla="*/ 5684309 h 11430000"/>
              <a:gd name="connsiteX1242" fmla="*/ 209348 w 14435655"/>
              <a:gd name="connsiteY1242" fmla="*/ 5709709 h 11430000"/>
              <a:gd name="connsiteX1243" fmla="*/ 210685 w 14435655"/>
              <a:gd name="connsiteY1243" fmla="*/ 5662612 h 11430000"/>
              <a:gd name="connsiteX1244" fmla="*/ 201322 w 14435655"/>
              <a:gd name="connsiteY1244" fmla="*/ 5621337 h 11430000"/>
              <a:gd name="connsiteX1245" fmla="*/ 214699 w 14435655"/>
              <a:gd name="connsiteY1245" fmla="*/ 5620279 h 11430000"/>
              <a:gd name="connsiteX1246" fmla="*/ 220718 w 14435655"/>
              <a:gd name="connsiteY1246" fmla="*/ 5595937 h 11430000"/>
              <a:gd name="connsiteX1247" fmla="*/ 248809 w 14435655"/>
              <a:gd name="connsiteY1247" fmla="*/ 5571066 h 11430000"/>
              <a:gd name="connsiteX1248" fmla="*/ 12390341 w 14435655"/>
              <a:gd name="connsiteY1248" fmla="*/ 5568421 h 11430000"/>
              <a:gd name="connsiteX1249" fmla="*/ 12428465 w 14435655"/>
              <a:gd name="connsiteY1249" fmla="*/ 5585354 h 11430000"/>
              <a:gd name="connsiteX1250" fmla="*/ 12430473 w 14435655"/>
              <a:gd name="connsiteY1250" fmla="*/ 5588000 h 11430000"/>
              <a:gd name="connsiteX1251" fmla="*/ 12431809 w 14435655"/>
              <a:gd name="connsiteY1251" fmla="*/ 5588000 h 11430000"/>
              <a:gd name="connsiteX1252" fmla="*/ 12432479 w 14435655"/>
              <a:gd name="connsiteY1252" fmla="*/ 5590116 h 11430000"/>
              <a:gd name="connsiteX1253" fmla="*/ 12441843 w 14435655"/>
              <a:gd name="connsiteY1253" fmla="*/ 5600171 h 11430000"/>
              <a:gd name="connsiteX1254" fmla="*/ 12446525 w 14435655"/>
              <a:gd name="connsiteY1254" fmla="*/ 5614988 h 11430000"/>
              <a:gd name="connsiteX1255" fmla="*/ 12440505 w 14435655"/>
              <a:gd name="connsiteY1255" fmla="*/ 5612342 h 11430000"/>
              <a:gd name="connsiteX1256" fmla="*/ 12440505 w 14435655"/>
              <a:gd name="connsiteY1256" fmla="*/ 5631921 h 11430000"/>
              <a:gd name="connsiteX1257" fmla="*/ 12392349 w 14435655"/>
              <a:gd name="connsiteY1257" fmla="*/ 5602817 h 11430000"/>
              <a:gd name="connsiteX1258" fmla="*/ 12402381 w 14435655"/>
              <a:gd name="connsiteY1258" fmla="*/ 5596466 h 11430000"/>
              <a:gd name="connsiteX1259" fmla="*/ 12366263 w 14435655"/>
              <a:gd name="connsiteY1259" fmla="*/ 5576358 h 11430000"/>
              <a:gd name="connsiteX1260" fmla="*/ 12390341 w 14435655"/>
              <a:gd name="connsiteY1260" fmla="*/ 5568421 h 11430000"/>
              <a:gd name="connsiteX1261" fmla="*/ 429397 w 14435655"/>
              <a:gd name="connsiteY1261" fmla="*/ 5547254 h 11430000"/>
              <a:gd name="connsiteX1262" fmla="*/ 402644 w 14435655"/>
              <a:gd name="connsiteY1262" fmla="*/ 5627688 h 11430000"/>
              <a:gd name="connsiteX1263" fmla="*/ 395955 w 14435655"/>
              <a:gd name="connsiteY1263" fmla="*/ 5555721 h 11430000"/>
              <a:gd name="connsiteX1264" fmla="*/ 429397 w 14435655"/>
              <a:gd name="connsiteY1264" fmla="*/ 5547254 h 11430000"/>
              <a:gd name="connsiteX1265" fmla="*/ 12908027 w 14435655"/>
              <a:gd name="connsiteY1265" fmla="*/ 5532967 h 11430000"/>
              <a:gd name="connsiteX1266" fmla="*/ 12913377 w 14435655"/>
              <a:gd name="connsiteY1266" fmla="*/ 5536671 h 11430000"/>
              <a:gd name="connsiteX1267" fmla="*/ 12919397 w 14435655"/>
              <a:gd name="connsiteY1267" fmla="*/ 5554134 h 11430000"/>
              <a:gd name="connsiteX1268" fmla="*/ 12901339 w 14435655"/>
              <a:gd name="connsiteY1268" fmla="*/ 5553604 h 11430000"/>
              <a:gd name="connsiteX1269" fmla="*/ 12900001 w 14435655"/>
              <a:gd name="connsiteY1269" fmla="*/ 5536142 h 11430000"/>
              <a:gd name="connsiteX1270" fmla="*/ 12908027 w 14435655"/>
              <a:gd name="connsiteY1270" fmla="*/ 5532967 h 11430000"/>
              <a:gd name="connsiteX1271" fmla="*/ 193964 w 14435655"/>
              <a:gd name="connsiteY1271" fmla="*/ 5474759 h 11430000"/>
              <a:gd name="connsiteX1272" fmla="*/ 199315 w 14435655"/>
              <a:gd name="connsiteY1272" fmla="*/ 5504921 h 11430000"/>
              <a:gd name="connsiteX1273" fmla="*/ 78923 w 14435655"/>
              <a:gd name="connsiteY1273" fmla="*/ 5484813 h 11430000"/>
              <a:gd name="connsiteX1274" fmla="*/ 193964 w 14435655"/>
              <a:gd name="connsiteY1274" fmla="*/ 5474759 h 11430000"/>
              <a:gd name="connsiteX1275" fmla="*/ 12303393 w 14435655"/>
              <a:gd name="connsiteY1275" fmla="*/ 5459413 h 11430000"/>
              <a:gd name="connsiteX1276" fmla="*/ 12302053 w 14435655"/>
              <a:gd name="connsiteY1276" fmla="*/ 5461529 h 11430000"/>
              <a:gd name="connsiteX1277" fmla="*/ 12304061 w 14435655"/>
              <a:gd name="connsiteY1277" fmla="*/ 5459942 h 11430000"/>
              <a:gd name="connsiteX1278" fmla="*/ 12891305 w 14435655"/>
              <a:gd name="connsiteY1278" fmla="*/ 5429779 h 11430000"/>
              <a:gd name="connsiteX1279" fmla="*/ 12906021 w 14435655"/>
              <a:gd name="connsiteY1279" fmla="*/ 5453062 h 11430000"/>
              <a:gd name="connsiteX1280" fmla="*/ 12882611 w 14435655"/>
              <a:gd name="connsiteY1280" fmla="*/ 5431896 h 11430000"/>
              <a:gd name="connsiteX1281" fmla="*/ 12891305 w 14435655"/>
              <a:gd name="connsiteY1281" fmla="*/ 5429779 h 11430000"/>
              <a:gd name="connsiteX1282" fmla="*/ 12725433 w 14435655"/>
              <a:gd name="connsiteY1282" fmla="*/ 5362046 h 11430000"/>
              <a:gd name="connsiteX1283" fmla="*/ 12736803 w 14435655"/>
              <a:gd name="connsiteY1283" fmla="*/ 5388504 h 11430000"/>
              <a:gd name="connsiteX1284" fmla="*/ 12729445 w 14435655"/>
              <a:gd name="connsiteY1284" fmla="*/ 5390092 h 11430000"/>
              <a:gd name="connsiteX1285" fmla="*/ 12738809 w 14435655"/>
              <a:gd name="connsiteY1285" fmla="*/ 5396971 h 11430000"/>
              <a:gd name="connsiteX1286" fmla="*/ 12775597 w 14435655"/>
              <a:gd name="connsiteY1286" fmla="*/ 5444067 h 11430000"/>
              <a:gd name="connsiteX1287" fmla="*/ 12756201 w 14435655"/>
              <a:gd name="connsiteY1287" fmla="*/ 5445654 h 11430000"/>
              <a:gd name="connsiteX1288" fmla="*/ 12740817 w 14435655"/>
              <a:gd name="connsiteY1288" fmla="*/ 5435071 h 11430000"/>
              <a:gd name="connsiteX1289" fmla="*/ 12726771 w 14435655"/>
              <a:gd name="connsiteY1289" fmla="*/ 5419725 h 11430000"/>
              <a:gd name="connsiteX1290" fmla="*/ 12732789 w 14435655"/>
              <a:gd name="connsiteY1290" fmla="*/ 5464175 h 11430000"/>
              <a:gd name="connsiteX1291" fmla="*/ 12727439 w 14435655"/>
              <a:gd name="connsiteY1291" fmla="*/ 5478991 h 11430000"/>
              <a:gd name="connsiteX1292" fmla="*/ 12728777 w 14435655"/>
              <a:gd name="connsiteY1292" fmla="*/ 5477934 h 11430000"/>
              <a:gd name="connsiteX1293" fmla="*/ 12750849 w 14435655"/>
              <a:gd name="connsiteY1293" fmla="*/ 5512859 h 11430000"/>
              <a:gd name="connsiteX1294" fmla="*/ 12700685 w 14435655"/>
              <a:gd name="connsiteY1294" fmla="*/ 5620809 h 11430000"/>
              <a:gd name="connsiteX1295" fmla="*/ 12689315 w 14435655"/>
              <a:gd name="connsiteY1295" fmla="*/ 5619221 h 11430000"/>
              <a:gd name="connsiteX1296" fmla="*/ 12666575 w 14435655"/>
              <a:gd name="connsiteY1296" fmla="*/ 5538788 h 11430000"/>
              <a:gd name="connsiteX1297" fmla="*/ 12669919 w 14435655"/>
              <a:gd name="connsiteY1297" fmla="*/ 5533496 h 11430000"/>
              <a:gd name="connsiteX1298" fmla="*/ 12644503 w 14435655"/>
              <a:gd name="connsiteY1298" fmla="*/ 5494867 h 11430000"/>
              <a:gd name="connsiteX1299" fmla="*/ 12698009 w 14435655"/>
              <a:gd name="connsiteY1299" fmla="*/ 5384271 h 11430000"/>
              <a:gd name="connsiteX1300" fmla="*/ 12717407 w 14435655"/>
              <a:gd name="connsiteY1300" fmla="*/ 5407554 h 11430000"/>
              <a:gd name="connsiteX1301" fmla="*/ 12703361 w 14435655"/>
              <a:gd name="connsiteY1301" fmla="*/ 5389563 h 11430000"/>
              <a:gd name="connsiteX1302" fmla="*/ 12723425 w 14435655"/>
              <a:gd name="connsiteY1302" fmla="*/ 5386387 h 11430000"/>
              <a:gd name="connsiteX1303" fmla="*/ 12722089 w 14435655"/>
              <a:gd name="connsiteY1303" fmla="*/ 5376333 h 11430000"/>
              <a:gd name="connsiteX1304" fmla="*/ 12725433 w 14435655"/>
              <a:gd name="connsiteY1304" fmla="*/ 5362046 h 11430000"/>
              <a:gd name="connsiteX1305" fmla="*/ 13014373 w 14435655"/>
              <a:gd name="connsiteY1305" fmla="*/ 5356754 h 11430000"/>
              <a:gd name="connsiteX1306" fmla="*/ 13025075 w 14435655"/>
              <a:gd name="connsiteY1306" fmla="*/ 5393796 h 11430000"/>
              <a:gd name="connsiteX1307" fmla="*/ 13074569 w 14435655"/>
              <a:gd name="connsiteY1307" fmla="*/ 5450417 h 11430000"/>
              <a:gd name="connsiteX1308" fmla="*/ 13021061 w 14435655"/>
              <a:gd name="connsiteY1308" fmla="*/ 5423959 h 11430000"/>
              <a:gd name="connsiteX1309" fmla="*/ 12984277 w 14435655"/>
              <a:gd name="connsiteY1309" fmla="*/ 5475288 h 11430000"/>
              <a:gd name="connsiteX1310" fmla="*/ 13014373 w 14435655"/>
              <a:gd name="connsiteY1310" fmla="*/ 5356754 h 11430000"/>
              <a:gd name="connsiteX1311" fmla="*/ 288940 w 14435655"/>
              <a:gd name="connsiteY1311" fmla="*/ 5345112 h 11430000"/>
              <a:gd name="connsiteX1312" fmla="*/ 365857 w 14435655"/>
              <a:gd name="connsiteY1312" fmla="*/ 5519737 h 11430000"/>
              <a:gd name="connsiteX1313" fmla="*/ 328402 w 14435655"/>
              <a:gd name="connsiteY1313" fmla="*/ 5491692 h 11430000"/>
              <a:gd name="connsiteX1314" fmla="*/ 310343 w 14435655"/>
              <a:gd name="connsiteY1314" fmla="*/ 5468937 h 11430000"/>
              <a:gd name="connsiteX1315" fmla="*/ 300979 w 14435655"/>
              <a:gd name="connsiteY1315" fmla="*/ 5480050 h 11430000"/>
              <a:gd name="connsiteX1316" fmla="*/ 267537 w 14435655"/>
              <a:gd name="connsiteY1316" fmla="*/ 5463116 h 11430000"/>
              <a:gd name="connsiteX1317" fmla="*/ 282252 w 14435655"/>
              <a:gd name="connsiteY1317" fmla="*/ 5431896 h 11430000"/>
              <a:gd name="connsiteX1318" fmla="*/ 287603 w 14435655"/>
              <a:gd name="connsiteY1318" fmla="*/ 5429250 h 11430000"/>
              <a:gd name="connsiteX1319" fmla="*/ 276901 w 14435655"/>
              <a:gd name="connsiteY1319" fmla="*/ 5397500 h 11430000"/>
              <a:gd name="connsiteX1320" fmla="*/ 288940 w 14435655"/>
              <a:gd name="connsiteY1320" fmla="*/ 5345112 h 11430000"/>
              <a:gd name="connsiteX1321" fmla="*/ 13450461 w 14435655"/>
              <a:gd name="connsiteY1321" fmla="*/ 5286904 h 11430000"/>
              <a:gd name="connsiteX1322" fmla="*/ 13503299 w 14435655"/>
              <a:gd name="connsiteY1322" fmla="*/ 5304896 h 11430000"/>
              <a:gd name="connsiteX1323" fmla="*/ 13402303 w 14435655"/>
              <a:gd name="connsiteY1323" fmla="*/ 5317067 h 11430000"/>
              <a:gd name="connsiteX1324" fmla="*/ 13450461 w 14435655"/>
              <a:gd name="connsiteY1324" fmla="*/ 5286904 h 11430000"/>
              <a:gd name="connsiteX1325" fmla="*/ 179250 w 14435655"/>
              <a:gd name="connsiteY1325" fmla="*/ 5229225 h 11430000"/>
              <a:gd name="connsiteX1326" fmla="*/ 189951 w 14435655"/>
              <a:gd name="connsiteY1326" fmla="*/ 5231871 h 11430000"/>
              <a:gd name="connsiteX1327" fmla="*/ 159853 w 14435655"/>
              <a:gd name="connsiteY1327" fmla="*/ 5264150 h 11430000"/>
              <a:gd name="connsiteX1328" fmla="*/ 168548 w 14435655"/>
              <a:gd name="connsiteY1328" fmla="*/ 5237163 h 11430000"/>
              <a:gd name="connsiteX1329" fmla="*/ 179250 w 14435655"/>
              <a:gd name="connsiteY1329" fmla="*/ 5229225 h 11430000"/>
              <a:gd name="connsiteX1330" fmla="*/ 13322711 w 14435655"/>
              <a:gd name="connsiteY1330" fmla="*/ 5185834 h 11430000"/>
              <a:gd name="connsiteX1331" fmla="*/ 13370199 w 14435655"/>
              <a:gd name="connsiteY1331" fmla="*/ 5200121 h 11430000"/>
              <a:gd name="connsiteX1332" fmla="*/ 13359497 w 14435655"/>
              <a:gd name="connsiteY1332" fmla="*/ 5216525 h 11430000"/>
              <a:gd name="connsiteX1333" fmla="*/ 13346789 w 14435655"/>
              <a:gd name="connsiteY1333" fmla="*/ 5221288 h 11430000"/>
              <a:gd name="connsiteX1334" fmla="*/ 13356821 w 14435655"/>
              <a:gd name="connsiteY1334" fmla="*/ 5227109 h 11430000"/>
              <a:gd name="connsiteX1335" fmla="*/ 13370199 w 14435655"/>
              <a:gd name="connsiteY1335" fmla="*/ 5247217 h 11430000"/>
              <a:gd name="connsiteX1336" fmla="*/ 13292613 w 14435655"/>
              <a:gd name="connsiteY1336" fmla="*/ 5208587 h 11430000"/>
              <a:gd name="connsiteX1337" fmla="*/ 13306659 w 14435655"/>
              <a:gd name="connsiteY1337" fmla="*/ 5209117 h 11430000"/>
              <a:gd name="connsiteX1338" fmla="*/ 13305321 w 14435655"/>
              <a:gd name="connsiteY1338" fmla="*/ 5196946 h 11430000"/>
              <a:gd name="connsiteX1339" fmla="*/ 13322711 w 14435655"/>
              <a:gd name="connsiteY1339" fmla="*/ 5185834 h 11430000"/>
              <a:gd name="connsiteX1340" fmla="*/ 256836 w 14435655"/>
              <a:gd name="connsiteY1340" fmla="*/ 5180013 h 11430000"/>
              <a:gd name="connsiteX1341" fmla="*/ 274895 w 14435655"/>
              <a:gd name="connsiteY1341" fmla="*/ 5219171 h 11430000"/>
              <a:gd name="connsiteX1342" fmla="*/ 208679 w 14435655"/>
              <a:gd name="connsiteY1342" fmla="*/ 5199063 h 11430000"/>
              <a:gd name="connsiteX1343" fmla="*/ 256836 w 14435655"/>
              <a:gd name="connsiteY1343" fmla="*/ 5180013 h 11430000"/>
              <a:gd name="connsiteX1344" fmla="*/ 13189611 w 14435655"/>
              <a:gd name="connsiteY1344" fmla="*/ 5159904 h 11430000"/>
              <a:gd name="connsiteX1345" fmla="*/ 13222385 w 14435655"/>
              <a:gd name="connsiteY1345" fmla="*/ 5172075 h 11430000"/>
              <a:gd name="connsiteX1346" fmla="*/ 13240443 w 14435655"/>
              <a:gd name="connsiteY1346" fmla="*/ 5201709 h 11430000"/>
              <a:gd name="connsiteX1347" fmla="*/ 13213689 w 14435655"/>
              <a:gd name="connsiteY1347" fmla="*/ 5215996 h 11430000"/>
              <a:gd name="connsiteX1348" fmla="*/ 13189611 w 14435655"/>
              <a:gd name="connsiteY1348" fmla="*/ 5159904 h 11430000"/>
              <a:gd name="connsiteX1349" fmla="*/ 55514 w 14435655"/>
              <a:gd name="connsiteY1349" fmla="*/ 5156729 h 11430000"/>
              <a:gd name="connsiteX1350" fmla="*/ 78923 w 14435655"/>
              <a:gd name="connsiteY1350" fmla="*/ 5159375 h 11430000"/>
              <a:gd name="connsiteX1351" fmla="*/ 133099 w 14435655"/>
              <a:gd name="connsiteY1351" fmla="*/ 5162021 h 11430000"/>
              <a:gd name="connsiteX1352" fmla="*/ 28760 w 14435655"/>
              <a:gd name="connsiteY1352" fmla="*/ 5162550 h 11430000"/>
              <a:gd name="connsiteX1353" fmla="*/ 55514 w 14435655"/>
              <a:gd name="connsiteY1353" fmla="*/ 5156729 h 11430000"/>
              <a:gd name="connsiteX1354" fmla="*/ 13433739 w 14435655"/>
              <a:gd name="connsiteY1354" fmla="*/ 5142442 h 11430000"/>
              <a:gd name="connsiteX1355" fmla="*/ 13487915 w 14435655"/>
              <a:gd name="connsiteY1355" fmla="*/ 5160434 h 11430000"/>
              <a:gd name="connsiteX1356" fmla="*/ 13386251 w 14435655"/>
              <a:gd name="connsiteY1356" fmla="*/ 5176309 h 11430000"/>
              <a:gd name="connsiteX1357" fmla="*/ 13433739 w 14435655"/>
              <a:gd name="connsiteY1357" fmla="*/ 5142442 h 11430000"/>
              <a:gd name="connsiteX1358" fmla="*/ 606641 w 14435655"/>
              <a:gd name="connsiteY1358" fmla="*/ 5083175 h 11430000"/>
              <a:gd name="connsiteX1359" fmla="*/ 634733 w 14435655"/>
              <a:gd name="connsiteY1359" fmla="*/ 5083704 h 11430000"/>
              <a:gd name="connsiteX1360" fmla="*/ 669513 w 14435655"/>
              <a:gd name="connsiteY1360" fmla="*/ 5109104 h 11430000"/>
              <a:gd name="connsiteX1361" fmla="*/ 609986 w 14435655"/>
              <a:gd name="connsiteY1361" fmla="*/ 5182129 h 11430000"/>
              <a:gd name="connsiteX1362" fmla="*/ 572530 w 14435655"/>
              <a:gd name="connsiteY1362" fmla="*/ 5094816 h 11430000"/>
              <a:gd name="connsiteX1363" fmla="*/ 606641 w 14435655"/>
              <a:gd name="connsiteY1363" fmla="*/ 5083175 h 11430000"/>
              <a:gd name="connsiteX1364" fmla="*/ 219381 w 14435655"/>
              <a:gd name="connsiteY1364" fmla="*/ 5070475 h 11430000"/>
              <a:gd name="connsiteX1365" fmla="*/ 278239 w 14435655"/>
              <a:gd name="connsiteY1365" fmla="*/ 5086350 h 11430000"/>
              <a:gd name="connsiteX1366" fmla="*/ 316363 w 14435655"/>
              <a:gd name="connsiteY1366" fmla="*/ 5115454 h 11430000"/>
              <a:gd name="connsiteX1367" fmla="*/ 326395 w 14435655"/>
              <a:gd name="connsiteY1367" fmla="*/ 5100637 h 11430000"/>
              <a:gd name="connsiteX1368" fmla="*/ 391273 w 14435655"/>
              <a:gd name="connsiteY1368" fmla="*/ 5084234 h 11430000"/>
              <a:gd name="connsiteX1369" fmla="*/ 450132 w 14435655"/>
              <a:gd name="connsiteY1369" fmla="*/ 5088996 h 11430000"/>
              <a:gd name="connsiteX1370" fmla="*/ 464846 w 14435655"/>
              <a:gd name="connsiteY1370" fmla="*/ 5123392 h 11430000"/>
              <a:gd name="connsiteX1371" fmla="*/ 464177 w 14435655"/>
              <a:gd name="connsiteY1371" fmla="*/ 5130800 h 11430000"/>
              <a:gd name="connsiteX1372" fmla="*/ 487587 w 14435655"/>
              <a:gd name="connsiteY1372" fmla="*/ 5134504 h 11430000"/>
              <a:gd name="connsiteX1373" fmla="*/ 535075 w 14435655"/>
              <a:gd name="connsiteY1373" fmla="*/ 5171546 h 11430000"/>
              <a:gd name="connsiteX1374" fmla="*/ 546445 w 14435655"/>
              <a:gd name="connsiteY1374" fmla="*/ 5197475 h 11430000"/>
              <a:gd name="connsiteX1375" fmla="*/ 565842 w 14435655"/>
              <a:gd name="connsiteY1375" fmla="*/ 5204884 h 11430000"/>
              <a:gd name="connsiteX1376" fmla="*/ 553134 w 14435655"/>
              <a:gd name="connsiteY1376" fmla="*/ 5309129 h 11430000"/>
              <a:gd name="connsiteX1377" fmla="*/ 520360 w 14435655"/>
              <a:gd name="connsiteY1377" fmla="*/ 5298546 h 11430000"/>
              <a:gd name="connsiteX1378" fmla="*/ 513672 w 14435655"/>
              <a:gd name="connsiteY1378" fmla="*/ 5292196 h 11430000"/>
              <a:gd name="connsiteX1379" fmla="*/ 513003 w 14435655"/>
              <a:gd name="connsiteY1379" fmla="*/ 5292725 h 11430000"/>
              <a:gd name="connsiteX1380" fmla="*/ 459495 w 14435655"/>
              <a:gd name="connsiteY1380" fmla="*/ 5307542 h 11430000"/>
              <a:gd name="connsiteX1381" fmla="*/ 441437 w 14435655"/>
              <a:gd name="connsiteY1381" fmla="*/ 5302250 h 11430000"/>
              <a:gd name="connsiteX1382" fmla="*/ 405988 w 14435655"/>
              <a:gd name="connsiteY1382" fmla="*/ 5340879 h 11430000"/>
              <a:gd name="connsiteX1383" fmla="*/ 297635 w 14435655"/>
              <a:gd name="connsiteY1383" fmla="*/ 5169959 h 11430000"/>
              <a:gd name="connsiteX1384" fmla="*/ 316363 w 14435655"/>
              <a:gd name="connsiteY1384" fmla="*/ 5162021 h 11430000"/>
              <a:gd name="connsiteX1385" fmla="*/ 274226 w 14435655"/>
              <a:gd name="connsiteY1385" fmla="*/ 5149321 h 11430000"/>
              <a:gd name="connsiteX1386" fmla="*/ 219381 w 14435655"/>
              <a:gd name="connsiteY1386" fmla="*/ 5070475 h 11430000"/>
              <a:gd name="connsiteX1387" fmla="*/ 638077 w 14435655"/>
              <a:gd name="connsiteY1387" fmla="*/ 4998508 h 11430000"/>
              <a:gd name="connsiteX1388" fmla="*/ 735728 w 14435655"/>
              <a:gd name="connsiteY1388" fmla="*/ 5002213 h 11430000"/>
              <a:gd name="connsiteX1389" fmla="*/ 694929 w 14435655"/>
              <a:gd name="connsiteY1389" fmla="*/ 5072063 h 11430000"/>
              <a:gd name="connsiteX1390" fmla="*/ 638077 w 14435655"/>
              <a:gd name="connsiteY1390" fmla="*/ 4998508 h 11430000"/>
              <a:gd name="connsiteX1391" fmla="*/ 611323 w 14435655"/>
              <a:gd name="connsiteY1391" fmla="*/ 4996392 h 11430000"/>
              <a:gd name="connsiteX1392" fmla="*/ 643428 w 14435655"/>
              <a:gd name="connsiteY1392" fmla="*/ 5018087 h 11430000"/>
              <a:gd name="connsiteX1393" fmla="*/ 583232 w 14435655"/>
              <a:gd name="connsiteY1393" fmla="*/ 5014913 h 11430000"/>
              <a:gd name="connsiteX1394" fmla="*/ 611323 w 14435655"/>
              <a:gd name="connsiteY1394" fmla="*/ 4996392 h 11430000"/>
              <a:gd name="connsiteX1395" fmla="*/ 14153417 w 14435655"/>
              <a:gd name="connsiteY1395" fmla="*/ 4981046 h 11430000"/>
              <a:gd name="connsiteX1396" fmla="*/ 14164117 w 14435655"/>
              <a:gd name="connsiteY1396" fmla="*/ 4990042 h 11430000"/>
              <a:gd name="connsiteX1397" fmla="*/ 14150071 w 14435655"/>
              <a:gd name="connsiteY1397" fmla="*/ 5005917 h 11430000"/>
              <a:gd name="connsiteX1398" fmla="*/ 14130675 w 14435655"/>
              <a:gd name="connsiteY1398" fmla="*/ 5001684 h 11430000"/>
              <a:gd name="connsiteX1399" fmla="*/ 14153417 w 14435655"/>
              <a:gd name="connsiteY1399" fmla="*/ 4981046 h 11430000"/>
              <a:gd name="connsiteX1400" fmla="*/ 13637069 w 14435655"/>
              <a:gd name="connsiteY1400" fmla="*/ 4891616 h 11430000"/>
              <a:gd name="connsiteX1401" fmla="*/ 13668503 w 14435655"/>
              <a:gd name="connsiteY1401" fmla="*/ 4937125 h 11430000"/>
              <a:gd name="connsiteX1402" fmla="*/ 13637069 w 14435655"/>
              <a:gd name="connsiteY1402" fmla="*/ 4891616 h 11430000"/>
              <a:gd name="connsiteX1403" fmla="*/ 13750101 w 14435655"/>
              <a:gd name="connsiteY1403" fmla="*/ 4879975 h 11430000"/>
              <a:gd name="connsiteX1404" fmla="*/ 13764149 w 14435655"/>
              <a:gd name="connsiteY1404" fmla="*/ 4880504 h 11430000"/>
              <a:gd name="connsiteX1405" fmla="*/ 13771505 w 14435655"/>
              <a:gd name="connsiteY1405" fmla="*/ 4901671 h 11430000"/>
              <a:gd name="connsiteX1406" fmla="*/ 13748765 w 14435655"/>
              <a:gd name="connsiteY1406" fmla="*/ 4916487 h 11430000"/>
              <a:gd name="connsiteX1407" fmla="*/ 13728031 w 14435655"/>
              <a:gd name="connsiteY1407" fmla="*/ 4912254 h 11430000"/>
              <a:gd name="connsiteX1408" fmla="*/ 13750101 w 14435655"/>
              <a:gd name="connsiteY1408" fmla="*/ 4879975 h 11430000"/>
              <a:gd name="connsiteX1409" fmla="*/ 13219041 w 14435655"/>
              <a:gd name="connsiteY1409" fmla="*/ 4867275 h 11430000"/>
              <a:gd name="connsiteX1410" fmla="*/ 13235093 w 14435655"/>
              <a:gd name="connsiteY1410" fmla="*/ 4875212 h 11430000"/>
              <a:gd name="connsiteX1411" fmla="*/ 13230409 w 14435655"/>
              <a:gd name="connsiteY1411" fmla="*/ 4888442 h 11430000"/>
              <a:gd name="connsiteX1412" fmla="*/ 13217033 w 14435655"/>
              <a:gd name="connsiteY1412" fmla="*/ 4885266 h 11430000"/>
              <a:gd name="connsiteX1413" fmla="*/ 13219041 w 14435655"/>
              <a:gd name="connsiteY1413" fmla="*/ 4867275 h 11430000"/>
              <a:gd name="connsiteX1414" fmla="*/ 13180247 w 14435655"/>
              <a:gd name="connsiteY1414" fmla="*/ 4841875 h 11430000"/>
              <a:gd name="connsiteX1415" fmla="*/ 13215697 w 14435655"/>
              <a:gd name="connsiteY1415" fmla="*/ 4873625 h 11430000"/>
              <a:gd name="connsiteX1416" fmla="*/ 13181585 w 14435655"/>
              <a:gd name="connsiteY1416" fmla="*/ 4875212 h 11430000"/>
              <a:gd name="connsiteX1417" fmla="*/ 13180247 w 14435655"/>
              <a:gd name="connsiteY1417" fmla="*/ 4841875 h 11430000"/>
              <a:gd name="connsiteX1418" fmla="*/ 13808293 w 14435655"/>
              <a:gd name="connsiteY1418" fmla="*/ 4838171 h 11430000"/>
              <a:gd name="connsiteX1419" fmla="*/ 13828357 w 14435655"/>
              <a:gd name="connsiteY1419" fmla="*/ 4845579 h 11430000"/>
              <a:gd name="connsiteX1420" fmla="*/ 13822337 w 14435655"/>
              <a:gd name="connsiteY1420" fmla="*/ 4867275 h 11430000"/>
              <a:gd name="connsiteX1421" fmla="*/ 13784881 w 14435655"/>
              <a:gd name="connsiteY1421" fmla="*/ 4840817 h 11430000"/>
              <a:gd name="connsiteX1422" fmla="*/ 13808293 w 14435655"/>
              <a:gd name="connsiteY1422" fmla="*/ 4838171 h 11430000"/>
              <a:gd name="connsiteX1423" fmla="*/ 751112 w 14435655"/>
              <a:gd name="connsiteY1423" fmla="*/ 4811713 h 11430000"/>
              <a:gd name="connsiteX1424" fmla="*/ 686903 w 14435655"/>
              <a:gd name="connsiteY1424" fmla="*/ 4967287 h 11430000"/>
              <a:gd name="connsiteX1425" fmla="*/ 751112 w 14435655"/>
              <a:gd name="connsiteY1425" fmla="*/ 4811713 h 11430000"/>
              <a:gd name="connsiteX1426" fmla="*/ 13380901 w 14435655"/>
              <a:gd name="connsiteY1426" fmla="*/ 4794779 h 11430000"/>
              <a:gd name="connsiteX1427" fmla="*/ 13415011 w 14435655"/>
              <a:gd name="connsiteY1427" fmla="*/ 4844521 h 11430000"/>
              <a:gd name="connsiteX1428" fmla="*/ 13380901 w 14435655"/>
              <a:gd name="connsiteY1428" fmla="*/ 4794779 h 11430000"/>
              <a:gd name="connsiteX1429" fmla="*/ 466184 w 14435655"/>
              <a:gd name="connsiteY1429" fmla="*/ 4766734 h 11430000"/>
              <a:gd name="connsiteX1430" fmla="*/ 645434 w 14435655"/>
              <a:gd name="connsiteY1430" fmla="*/ 4808537 h 11430000"/>
              <a:gd name="connsiteX1431" fmla="*/ 466184 w 14435655"/>
              <a:gd name="connsiteY1431" fmla="*/ 4766734 h 11430000"/>
              <a:gd name="connsiteX1432" fmla="*/ 13455141 w 14435655"/>
              <a:gd name="connsiteY1432" fmla="*/ 4765146 h 11430000"/>
              <a:gd name="connsiteX1433" fmla="*/ 13489921 w 14435655"/>
              <a:gd name="connsiteY1433" fmla="*/ 4788958 h 11430000"/>
              <a:gd name="connsiteX1434" fmla="*/ 13441097 w 14435655"/>
              <a:gd name="connsiteY1434" fmla="*/ 4805363 h 11430000"/>
              <a:gd name="connsiteX1435" fmla="*/ 13455141 w 14435655"/>
              <a:gd name="connsiteY1435" fmla="*/ 4765146 h 11430000"/>
              <a:gd name="connsiteX1436" fmla="*/ 13342107 w 14435655"/>
              <a:gd name="connsiteY1436" fmla="*/ 4765146 h 11430000"/>
              <a:gd name="connsiteX1437" fmla="*/ 13354147 w 14435655"/>
              <a:gd name="connsiteY1437" fmla="*/ 4770438 h 11430000"/>
              <a:gd name="connsiteX1438" fmla="*/ 13336089 w 14435655"/>
              <a:gd name="connsiteY1438" fmla="*/ 4814358 h 11430000"/>
              <a:gd name="connsiteX1439" fmla="*/ 13342107 w 14435655"/>
              <a:gd name="connsiteY1439" fmla="*/ 4765146 h 11430000"/>
              <a:gd name="connsiteX1440" fmla="*/ 13567509 w 14435655"/>
              <a:gd name="connsiteY1440" fmla="*/ 4736570 h 11430000"/>
              <a:gd name="connsiteX1441" fmla="*/ 13589581 w 14435655"/>
              <a:gd name="connsiteY1441" fmla="*/ 4744508 h 11430000"/>
              <a:gd name="connsiteX1442" fmla="*/ 13582891 w 14435655"/>
              <a:gd name="connsiteY1442" fmla="*/ 4768321 h 11430000"/>
              <a:gd name="connsiteX1443" fmla="*/ 13542093 w 14435655"/>
              <a:gd name="connsiteY1443" fmla="*/ 4739746 h 11430000"/>
              <a:gd name="connsiteX1444" fmla="*/ 13567509 w 14435655"/>
              <a:gd name="connsiteY1444" fmla="*/ 4736570 h 11430000"/>
              <a:gd name="connsiteX1445" fmla="*/ 13504637 w 14435655"/>
              <a:gd name="connsiteY1445" fmla="*/ 4727045 h 11430000"/>
              <a:gd name="connsiteX1446" fmla="*/ 13523365 w 14435655"/>
              <a:gd name="connsiteY1446" fmla="*/ 4729692 h 11430000"/>
              <a:gd name="connsiteX1447" fmla="*/ 13526709 w 14435655"/>
              <a:gd name="connsiteY1447" fmla="*/ 4767263 h 11430000"/>
              <a:gd name="connsiteX1448" fmla="*/ 13504637 w 14435655"/>
              <a:gd name="connsiteY1448" fmla="*/ 4727045 h 11430000"/>
              <a:gd name="connsiteX1449" fmla="*/ 13819661 w 14435655"/>
              <a:gd name="connsiteY1449" fmla="*/ 4723871 h 11430000"/>
              <a:gd name="connsiteX1450" fmla="*/ 13811637 w 14435655"/>
              <a:gd name="connsiteY1450" fmla="*/ 4741333 h 11430000"/>
              <a:gd name="connsiteX1451" fmla="*/ 13751441 w 14435655"/>
              <a:gd name="connsiteY1451" fmla="*/ 4737629 h 11430000"/>
              <a:gd name="connsiteX1452" fmla="*/ 13819661 w 14435655"/>
              <a:gd name="connsiteY1452" fmla="*/ 4723871 h 11430000"/>
              <a:gd name="connsiteX1453" fmla="*/ 13215027 w 14435655"/>
              <a:gd name="connsiteY1453" fmla="*/ 4700058 h 11430000"/>
              <a:gd name="connsiteX1454" fmla="*/ 13225061 w 14435655"/>
              <a:gd name="connsiteY1454" fmla="*/ 4709583 h 11430000"/>
              <a:gd name="connsiteX1455" fmla="*/ 13215027 w 14435655"/>
              <a:gd name="connsiteY1455" fmla="*/ 4729692 h 11430000"/>
              <a:gd name="connsiteX1456" fmla="*/ 13200313 w 14435655"/>
              <a:gd name="connsiteY1456" fmla="*/ 4702704 h 11430000"/>
              <a:gd name="connsiteX1457" fmla="*/ 13215027 w 14435655"/>
              <a:gd name="connsiteY1457" fmla="*/ 4700058 h 11430000"/>
              <a:gd name="connsiteX1458" fmla="*/ 1591849 w 14435655"/>
              <a:gd name="connsiteY1458" fmla="*/ 4692650 h 11430000"/>
              <a:gd name="connsiteX1459" fmla="*/ 1619941 w 14435655"/>
              <a:gd name="connsiteY1459" fmla="*/ 4706408 h 11430000"/>
              <a:gd name="connsiteX1460" fmla="*/ 1611914 w 14435655"/>
              <a:gd name="connsiteY1460" fmla="*/ 4742391 h 11430000"/>
              <a:gd name="connsiteX1461" fmla="*/ 1591849 w 14435655"/>
              <a:gd name="connsiteY1461" fmla="*/ 4692650 h 11430000"/>
              <a:gd name="connsiteX1462" fmla="*/ 13043133 w 14435655"/>
              <a:gd name="connsiteY1462" fmla="*/ 4644495 h 11430000"/>
              <a:gd name="connsiteX1463" fmla="*/ 13059185 w 14435655"/>
              <a:gd name="connsiteY1463" fmla="*/ 4654550 h 11430000"/>
              <a:gd name="connsiteX1464" fmla="*/ 13051829 w 14435655"/>
              <a:gd name="connsiteY1464" fmla="*/ 4664604 h 11430000"/>
              <a:gd name="connsiteX1465" fmla="*/ 13038453 w 14435655"/>
              <a:gd name="connsiteY1465" fmla="*/ 4662488 h 11430000"/>
              <a:gd name="connsiteX1466" fmla="*/ 13043133 w 14435655"/>
              <a:gd name="connsiteY1466" fmla="*/ 4644495 h 11430000"/>
              <a:gd name="connsiteX1467" fmla="*/ 201322 w 14435655"/>
              <a:gd name="connsiteY1467" fmla="*/ 4644495 h 11430000"/>
              <a:gd name="connsiteX1468" fmla="*/ 220718 w 14435655"/>
              <a:gd name="connsiteY1468" fmla="*/ 4674129 h 11430000"/>
              <a:gd name="connsiteX1469" fmla="*/ 175905 w 14435655"/>
              <a:gd name="connsiteY1469" fmla="*/ 4760913 h 11430000"/>
              <a:gd name="connsiteX1470" fmla="*/ 201322 w 14435655"/>
              <a:gd name="connsiteY1470" fmla="*/ 4644495 h 11430000"/>
              <a:gd name="connsiteX1471" fmla="*/ 769171 w 14435655"/>
              <a:gd name="connsiteY1471" fmla="*/ 4630208 h 11430000"/>
              <a:gd name="connsiteX1472" fmla="*/ 775859 w 14435655"/>
              <a:gd name="connsiteY1472" fmla="*/ 4686829 h 11430000"/>
              <a:gd name="connsiteX1473" fmla="*/ 769839 w 14435655"/>
              <a:gd name="connsiteY1473" fmla="*/ 4693708 h 11430000"/>
              <a:gd name="connsiteX1474" fmla="*/ 811977 w 14435655"/>
              <a:gd name="connsiteY1474" fmla="*/ 4729692 h 11430000"/>
              <a:gd name="connsiteX1475" fmla="*/ 745761 w 14435655"/>
              <a:gd name="connsiteY1475" fmla="*/ 4725458 h 11430000"/>
              <a:gd name="connsiteX1476" fmla="*/ 743086 w 14435655"/>
              <a:gd name="connsiteY1476" fmla="*/ 4724400 h 11430000"/>
              <a:gd name="connsiteX1477" fmla="*/ 728371 w 14435655"/>
              <a:gd name="connsiteY1477" fmla="*/ 4742391 h 11430000"/>
              <a:gd name="connsiteX1478" fmla="*/ 706968 w 14435655"/>
              <a:gd name="connsiteY1478" fmla="*/ 4715933 h 11430000"/>
              <a:gd name="connsiteX1479" fmla="*/ 669513 w 14435655"/>
              <a:gd name="connsiteY1479" fmla="*/ 4706408 h 11430000"/>
              <a:gd name="connsiteX1480" fmla="*/ 698273 w 14435655"/>
              <a:gd name="connsiteY1480" fmla="*/ 4679950 h 11430000"/>
              <a:gd name="connsiteX1481" fmla="*/ 716332 w 14435655"/>
              <a:gd name="connsiteY1481" fmla="*/ 4681537 h 11430000"/>
              <a:gd name="connsiteX1482" fmla="*/ 717670 w 14435655"/>
              <a:gd name="connsiteY1482" fmla="*/ 4678892 h 11430000"/>
              <a:gd name="connsiteX1483" fmla="*/ 769171 w 14435655"/>
              <a:gd name="connsiteY1483" fmla="*/ 4630208 h 11430000"/>
              <a:gd name="connsiteX1484" fmla="*/ 13453137 w 14435655"/>
              <a:gd name="connsiteY1484" fmla="*/ 4624916 h 11430000"/>
              <a:gd name="connsiteX1485" fmla="*/ 13461831 w 14435655"/>
              <a:gd name="connsiteY1485" fmla="*/ 4645025 h 11430000"/>
              <a:gd name="connsiteX1486" fmla="*/ 13451797 w 14435655"/>
              <a:gd name="connsiteY1486" fmla="*/ 4643438 h 11430000"/>
              <a:gd name="connsiteX1487" fmla="*/ 13453137 w 14435655"/>
              <a:gd name="connsiteY1487" fmla="*/ 4624916 h 11430000"/>
              <a:gd name="connsiteX1488" fmla="*/ 13480557 w 14435655"/>
              <a:gd name="connsiteY1488" fmla="*/ 4620683 h 11430000"/>
              <a:gd name="connsiteX1489" fmla="*/ 13500625 w 14435655"/>
              <a:gd name="connsiteY1489" fmla="*/ 4628092 h 11430000"/>
              <a:gd name="connsiteX1490" fmla="*/ 13483901 w 14435655"/>
              <a:gd name="connsiteY1490" fmla="*/ 4652433 h 11430000"/>
              <a:gd name="connsiteX1491" fmla="*/ 13471193 w 14435655"/>
              <a:gd name="connsiteY1491" fmla="*/ 4643967 h 11430000"/>
              <a:gd name="connsiteX1492" fmla="*/ 13480557 w 14435655"/>
              <a:gd name="connsiteY1492" fmla="*/ 4620683 h 11430000"/>
              <a:gd name="connsiteX1493" fmla="*/ 13237099 w 14435655"/>
              <a:gd name="connsiteY1493" fmla="*/ 4615391 h 11430000"/>
              <a:gd name="connsiteX1494" fmla="*/ 13257165 w 14435655"/>
              <a:gd name="connsiteY1494" fmla="*/ 4618567 h 11430000"/>
              <a:gd name="connsiteX1495" fmla="*/ 13261177 w 14435655"/>
              <a:gd name="connsiteY1495" fmla="*/ 4634970 h 11430000"/>
              <a:gd name="connsiteX1496" fmla="*/ 13261177 w 14435655"/>
              <a:gd name="connsiteY1496" fmla="*/ 4637088 h 11430000"/>
              <a:gd name="connsiteX1497" fmla="*/ 13272549 w 14435655"/>
              <a:gd name="connsiteY1497" fmla="*/ 4649258 h 11430000"/>
              <a:gd name="connsiteX1498" fmla="*/ 13271209 w 14435655"/>
              <a:gd name="connsiteY1498" fmla="*/ 4684183 h 11430000"/>
              <a:gd name="connsiteX1499" fmla="*/ 13242449 w 14435655"/>
              <a:gd name="connsiteY1499" fmla="*/ 4662488 h 11430000"/>
              <a:gd name="connsiteX1500" fmla="*/ 13241781 w 14435655"/>
              <a:gd name="connsiteY1500" fmla="*/ 4660370 h 11430000"/>
              <a:gd name="connsiteX1501" fmla="*/ 13232417 w 14435655"/>
              <a:gd name="connsiteY1501" fmla="*/ 4660900 h 11430000"/>
              <a:gd name="connsiteX1502" fmla="*/ 13237099 w 14435655"/>
              <a:gd name="connsiteY1502" fmla="*/ 4615391 h 11430000"/>
              <a:gd name="connsiteX1503" fmla="*/ 14034361 w 14435655"/>
              <a:gd name="connsiteY1503" fmla="*/ 4613804 h 11430000"/>
              <a:gd name="connsiteX1504" fmla="*/ 14043057 w 14435655"/>
              <a:gd name="connsiteY1504" fmla="*/ 4671483 h 11430000"/>
              <a:gd name="connsiteX1505" fmla="*/ 14034361 w 14435655"/>
              <a:gd name="connsiteY1505" fmla="*/ 4613804 h 11430000"/>
              <a:gd name="connsiteX1506" fmla="*/ 13580217 w 14435655"/>
              <a:gd name="connsiteY1506" fmla="*/ 4611688 h 11430000"/>
              <a:gd name="connsiteX1507" fmla="*/ 13571521 w 14435655"/>
              <a:gd name="connsiteY1507" fmla="*/ 4630737 h 11430000"/>
              <a:gd name="connsiteX1508" fmla="*/ 13505305 w 14435655"/>
              <a:gd name="connsiteY1508" fmla="*/ 4627033 h 11430000"/>
              <a:gd name="connsiteX1509" fmla="*/ 13580217 w 14435655"/>
              <a:gd name="connsiteY1509" fmla="*/ 4611688 h 11430000"/>
              <a:gd name="connsiteX1510" fmla="*/ 12981601 w 14435655"/>
              <a:gd name="connsiteY1510" fmla="*/ 4600575 h 11430000"/>
              <a:gd name="connsiteX1511" fmla="*/ 12974913 w 14435655"/>
              <a:gd name="connsiteY1511" fmla="*/ 4615391 h 11430000"/>
              <a:gd name="connsiteX1512" fmla="*/ 12960865 w 14435655"/>
              <a:gd name="connsiteY1512" fmla="*/ 4617508 h 11430000"/>
              <a:gd name="connsiteX1513" fmla="*/ 12981601 w 14435655"/>
              <a:gd name="connsiteY1513" fmla="*/ 4600575 h 11430000"/>
              <a:gd name="connsiteX1514" fmla="*/ 13034439 w 14435655"/>
              <a:gd name="connsiteY1514" fmla="*/ 4599516 h 11430000"/>
              <a:gd name="connsiteX1515" fmla="*/ 13050491 w 14435655"/>
              <a:gd name="connsiteY1515" fmla="*/ 4603750 h 11430000"/>
              <a:gd name="connsiteX1516" fmla="*/ 13031095 w 14435655"/>
              <a:gd name="connsiteY1516" fmla="*/ 4625445 h 11430000"/>
              <a:gd name="connsiteX1517" fmla="*/ 13023737 w 14435655"/>
              <a:gd name="connsiteY1517" fmla="*/ 4624916 h 11430000"/>
              <a:gd name="connsiteX1518" fmla="*/ 13029089 w 14435655"/>
              <a:gd name="connsiteY1518" fmla="*/ 4626504 h 11430000"/>
              <a:gd name="connsiteX1519" fmla="*/ 13034439 w 14435655"/>
              <a:gd name="connsiteY1519" fmla="*/ 4634442 h 11430000"/>
              <a:gd name="connsiteX1520" fmla="*/ 13027751 w 14435655"/>
              <a:gd name="connsiteY1520" fmla="*/ 4643967 h 11430000"/>
              <a:gd name="connsiteX1521" fmla="*/ 13000329 w 14435655"/>
              <a:gd name="connsiteY1521" fmla="*/ 4636029 h 11430000"/>
              <a:gd name="connsiteX1522" fmla="*/ 13005009 w 14435655"/>
              <a:gd name="connsiteY1522" fmla="*/ 4624916 h 11430000"/>
              <a:gd name="connsiteX1523" fmla="*/ 13009693 w 14435655"/>
              <a:gd name="connsiteY1523" fmla="*/ 4623858 h 11430000"/>
              <a:gd name="connsiteX1524" fmla="*/ 13007017 w 14435655"/>
              <a:gd name="connsiteY1524" fmla="*/ 4623858 h 11430000"/>
              <a:gd name="connsiteX1525" fmla="*/ 13034439 w 14435655"/>
              <a:gd name="connsiteY1525" fmla="*/ 4599516 h 11430000"/>
              <a:gd name="connsiteX1526" fmla="*/ 1532991 w 14435655"/>
              <a:gd name="connsiteY1526" fmla="*/ 4599516 h 11430000"/>
              <a:gd name="connsiteX1527" fmla="*/ 1526971 w 14435655"/>
              <a:gd name="connsiteY1527" fmla="*/ 4681537 h 11430000"/>
              <a:gd name="connsiteX1528" fmla="*/ 1461425 w 14435655"/>
              <a:gd name="connsiteY1528" fmla="*/ 4663017 h 11430000"/>
              <a:gd name="connsiteX1529" fmla="*/ 1532991 w 14435655"/>
              <a:gd name="connsiteY1529" fmla="*/ 4599516 h 11430000"/>
              <a:gd name="connsiteX1530" fmla="*/ 1355078 w 14435655"/>
              <a:gd name="connsiteY1530" fmla="*/ 4585229 h 11430000"/>
              <a:gd name="connsiteX1531" fmla="*/ 1400560 w 14435655"/>
              <a:gd name="connsiteY1531" fmla="*/ 4613275 h 11430000"/>
              <a:gd name="connsiteX1532" fmla="*/ 1405242 w 14435655"/>
              <a:gd name="connsiteY1532" fmla="*/ 4632854 h 11430000"/>
              <a:gd name="connsiteX1533" fmla="*/ 1413937 w 14435655"/>
              <a:gd name="connsiteY1533" fmla="*/ 4638146 h 11430000"/>
              <a:gd name="connsiteX1534" fmla="*/ 1413268 w 14435655"/>
              <a:gd name="connsiteY1534" fmla="*/ 4665662 h 11430000"/>
              <a:gd name="connsiteX1535" fmla="*/ 1413937 w 14435655"/>
              <a:gd name="connsiteY1535" fmla="*/ 4670954 h 11430000"/>
              <a:gd name="connsiteX1536" fmla="*/ 1411261 w 14435655"/>
              <a:gd name="connsiteY1536" fmla="*/ 4671483 h 11430000"/>
              <a:gd name="connsiteX1537" fmla="*/ 1384507 w 14435655"/>
              <a:gd name="connsiteY1537" fmla="*/ 4690533 h 11430000"/>
              <a:gd name="connsiteX1538" fmla="*/ 1341033 w 14435655"/>
              <a:gd name="connsiteY1538" fmla="*/ 4679950 h 11430000"/>
              <a:gd name="connsiteX1539" fmla="*/ 1343039 w 14435655"/>
              <a:gd name="connsiteY1539" fmla="*/ 4668308 h 11430000"/>
              <a:gd name="connsiteX1540" fmla="*/ 1340364 w 14435655"/>
              <a:gd name="connsiteY1540" fmla="*/ 4667779 h 11430000"/>
              <a:gd name="connsiteX1541" fmla="*/ 1339695 w 14435655"/>
              <a:gd name="connsiteY1541" fmla="*/ 4625975 h 11430000"/>
              <a:gd name="connsiteX1542" fmla="*/ 1355078 w 14435655"/>
              <a:gd name="connsiteY1542" fmla="*/ 4585229 h 11430000"/>
              <a:gd name="connsiteX1543" fmla="*/ 13281243 w 14435655"/>
              <a:gd name="connsiteY1543" fmla="*/ 4580467 h 11430000"/>
              <a:gd name="connsiteX1544" fmla="*/ 13310003 w 14435655"/>
              <a:gd name="connsiteY1544" fmla="*/ 4610629 h 11430000"/>
              <a:gd name="connsiteX1545" fmla="*/ 13281243 w 14435655"/>
              <a:gd name="connsiteY1545" fmla="*/ 4580467 h 11430000"/>
              <a:gd name="connsiteX1546" fmla="*/ 13742077 w 14435655"/>
              <a:gd name="connsiteY1546" fmla="*/ 4554537 h 11430000"/>
              <a:gd name="connsiteX1547" fmla="*/ 13748765 w 14435655"/>
              <a:gd name="connsiteY1547" fmla="*/ 4560888 h 11430000"/>
              <a:gd name="connsiteX1548" fmla="*/ 13722681 w 14435655"/>
              <a:gd name="connsiteY1548" fmla="*/ 4573587 h 11430000"/>
              <a:gd name="connsiteX1549" fmla="*/ 13742077 w 14435655"/>
              <a:gd name="connsiteY1549" fmla="*/ 4554537 h 11430000"/>
              <a:gd name="connsiteX1550" fmla="*/ 13193625 w 14435655"/>
              <a:gd name="connsiteY1550" fmla="*/ 4544483 h 11430000"/>
              <a:gd name="connsiteX1551" fmla="*/ 13234423 w 14435655"/>
              <a:gd name="connsiteY1551" fmla="*/ 4570942 h 11430000"/>
              <a:gd name="connsiteX1552" fmla="*/ 13258501 w 14435655"/>
              <a:gd name="connsiteY1552" fmla="*/ 4607454 h 11430000"/>
              <a:gd name="connsiteX1553" fmla="*/ 13232417 w 14435655"/>
              <a:gd name="connsiteY1553" fmla="*/ 4614862 h 11430000"/>
              <a:gd name="connsiteX1554" fmla="*/ 13193625 w 14435655"/>
              <a:gd name="connsiteY1554" fmla="*/ 4544483 h 11430000"/>
              <a:gd name="connsiteX1555" fmla="*/ 13682549 w 14435655"/>
              <a:gd name="connsiteY1555" fmla="*/ 4523846 h 11430000"/>
              <a:gd name="connsiteX1556" fmla="*/ 13695925 w 14435655"/>
              <a:gd name="connsiteY1556" fmla="*/ 4532841 h 11430000"/>
              <a:gd name="connsiteX1557" fmla="*/ 13684557 w 14435655"/>
              <a:gd name="connsiteY1557" fmla="*/ 4547129 h 11430000"/>
              <a:gd name="connsiteX1558" fmla="*/ 13663153 w 14435655"/>
              <a:gd name="connsiteY1558" fmla="*/ 4550304 h 11430000"/>
              <a:gd name="connsiteX1559" fmla="*/ 13682549 w 14435655"/>
              <a:gd name="connsiteY1559" fmla="*/ 4523846 h 11430000"/>
              <a:gd name="connsiteX1560" fmla="*/ 1712241 w 14435655"/>
              <a:gd name="connsiteY1560" fmla="*/ 4518554 h 11430000"/>
              <a:gd name="connsiteX1561" fmla="*/ 1749028 w 14435655"/>
              <a:gd name="connsiteY1561" fmla="*/ 4610100 h 11430000"/>
              <a:gd name="connsiteX1562" fmla="*/ 1747021 w 14435655"/>
              <a:gd name="connsiteY1562" fmla="*/ 4612217 h 11430000"/>
              <a:gd name="connsiteX1563" fmla="*/ 1756385 w 14435655"/>
              <a:gd name="connsiteY1563" fmla="*/ 4631267 h 11430000"/>
              <a:gd name="connsiteX1564" fmla="*/ 1728293 w 14435655"/>
              <a:gd name="connsiteY1564" fmla="*/ 4681008 h 11430000"/>
              <a:gd name="connsiteX1565" fmla="*/ 1695520 w 14435655"/>
              <a:gd name="connsiteY1565" fmla="*/ 4677833 h 11430000"/>
              <a:gd name="connsiteX1566" fmla="*/ 1693513 w 14435655"/>
              <a:gd name="connsiteY1566" fmla="*/ 4676245 h 11430000"/>
              <a:gd name="connsiteX1567" fmla="*/ 1662747 w 14435655"/>
              <a:gd name="connsiteY1567" fmla="*/ 4677304 h 11430000"/>
              <a:gd name="connsiteX1568" fmla="*/ 1605895 w 14435655"/>
              <a:gd name="connsiteY1568" fmla="*/ 4619625 h 11430000"/>
              <a:gd name="connsiteX1569" fmla="*/ 1617265 w 14435655"/>
              <a:gd name="connsiteY1569" fmla="*/ 4598988 h 11430000"/>
              <a:gd name="connsiteX1570" fmla="*/ 1672779 w 14435655"/>
              <a:gd name="connsiteY1570" fmla="*/ 4601104 h 11430000"/>
              <a:gd name="connsiteX1571" fmla="*/ 1681474 w 14435655"/>
              <a:gd name="connsiteY1571" fmla="*/ 4609041 h 11430000"/>
              <a:gd name="connsiteX1572" fmla="*/ 1698864 w 14435655"/>
              <a:gd name="connsiteY1572" fmla="*/ 4593167 h 11430000"/>
              <a:gd name="connsiteX1573" fmla="*/ 1689500 w 14435655"/>
              <a:gd name="connsiteY1573" fmla="*/ 4578350 h 11430000"/>
              <a:gd name="connsiteX1574" fmla="*/ 1712241 w 14435655"/>
              <a:gd name="connsiteY1574" fmla="*/ 4518554 h 11430000"/>
              <a:gd name="connsiteX1575" fmla="*/ 13367523 w 14435655"/>
              <a:gd name="connsiteY1575" fmla="*/ 4515379 h 11430000"/>
              <a:gd name="connsiteX1576" fmla="*/ 13402973 w 14435655"/>
              <a:gd name="connsiteY1576" fmla="*/ 4536546 h 11430000"/>
              <a:gd name="connsiteX1577" fmla="*/ 13407653 w 14435655"/>
              <a:gd name="connsiteY1577" fmla="*/ 4655608 h 11430000"/>
              <a:gd name="connsiteX1578" fmla="*/ 13396285 w 14435655"/>
              <a:gd name="connsiteY1578" fmla="*/ 4659313 h 11430000"/>
              <a:gd name="connsiteX1579" fmla="*/ 13367523 w 14435655"/>
              <a:gd name="connsiteY1579" fmla="*/ 4515379 h 11430000"/>
              <a:gd name="connsiteX1580" fmla="*/ 1636661 w 14435655"/>
              <a:gd name="connsiteY1580" fmla="*/ 4507441 h 11430000"/>
              <a:gd name="connsiteX1581" fmla="*/ 1667429 w 14435655"/>
              <a:gd name="connsiteY1581" fmla="*/ 4518025 h 11430000"/>
              <a:gd name="connsiteX1582" fmla="*/ 1632649 w 14435655"/>
              <a:gd name="connsiteY1582" fmla="*/ 4581525 h 11430000"/>
              <a:gd name="connsiteX1583" fmla="*/ 1610577 w 14435655"/>
              <a:gd name="connsiteY1583" fmla="*/ 4540250 h 11430000"/>
              <a:gd name="connsiteX1584" fmla="*/ 1636661 w 14435655"/>
              <a:gd name="connsiteY1584" fmla="*/ 4507441 h 11430000"/>
              <a:gd name="connsiteX1585" fmla="*/ 13180247 w 14435655"/>
              <a:gd name="connsiteY1585" fmla="*/ 4504267 h 11430000"/>
              <a:gd name="connsiteX1586" fmla="*/ 13190281 w 14435655"/>
              <a:gd name="connsiteY1586" fmla="*/ 4525963 h 11430000"/>
              <a:gd name="connsiteX1587" fmla="*/ 13178241 w 14435655"/>
              <a:gd name="connsiteY1587" fmla="*/ 4524375 h 11430000"/>
              <a:gd name="connsiteX1588" fmla="*/ 13180247 w 14435655"/>
              <a:gd name="connsiteY1588" fmla="*/ 4504267 h 11430000"/>
              <a:gd name="connsiteX1589" fmla="*/ 1381163 w 14435655"/>
              <a:gd name="connsiteY1589" fmla="*/ 4494213 h 11430000"/>
              <a:gd name="connsiteX1590" fmla="*/ 1405911 w 14435655"/>
              <a:gd name="connsiteY1590" fmla="*/ 4578350 h 11430000"/>
              <a:gd name="connsiteX1591" fmla="*/ 1331669 w 14435655"/>
              <a:gd name="connsiteY1591" fmla="*/ 4528079 h 11430000"/>
              <a:gd name="connsiteX1592" fmla="*/ 1365780 w 14435655"/>
              <a:gd name="connsiteY1592" fmla="*/ 4494742 h 11430000"/>
              <a:gd name="connsiteX1593" fmla="*/ 1381163 w 14435655"/>
              <a:gd name="connsiteY1593" fmla="*/ 4494213 h 11430000"/>
              <a:gd name="connsiteX1594" fmla="*/ 13814313 w 14435655"/>
              <a:gd name="connsiteY1594" fmla="*/ 4492095 h 11430000"/>
              <a:gd name="connsiteX1595" fmla="*/ 13824345 w 14435655"/>
              <a:gd name="connsiteY1595" fmla="*/ 4555067 h 11430000"/>
              <a:gd name="connsiteX1596" fmla="*/ 13814313 w 14435655"/>
              <a:gd name="connsiteY1596" fmla="*/ 4492095 h 11430000"/>
              <a:gd name="connsiteX1597" fmla="*/ 1860724 w 14435655"/>
              <a:gd name="connsiteY1597" fmla="*/ 4486275 h 11430000"/>
              <a:gd name="connsiteX1598" fmla="*/ 1898849 w 14435655"/>
              <a:gd name="connsiteY1598" fmla="*/ 4621213 h 11430000"/>
              <a:gd name="connsiteX1599" fmla="*/ 1802535 w 14435655"/>
              <a:gd name="connsiteY1599" fmla="*/ 4506913 h 11430000"/>
              <a:gd name="connsiteX1600" fmla="*/ 1860724 w 14435655"/>
              <a:gd name="connsiteY1600" fmla="*/ 4486275 h 11430000"/>
              <a:gd name="connsiteX1601" fmla="*/ 1068813 w 14435655"/>
              <a:gd name="connsiteY1601" fmla="*/ 4485746 h 11430000"/>
              <a:gd name="connsiteX1602" fmla="*/ 1093560 w 14435655"/>
              <a:gd name="connsiteY1602" fmla="*/ 4490508 h 11430000"/>
              <a:gd name="connsiteX1603" fmla="*/ 1122989 w 14435655"/>
              <a:gd name="connsiteY1603" fmla="*/ 4515379 h 11430000"/>
              <a:gd name="connsiteX1604" fmla="*/ 1051423 w 14435655"/>
              <a:gd name="connsiteY1604" fmla="*/ 4500563 h 11430000"/>
              <a:gd name="connsiteX1605" fmla="*/ 1068813 w 14435655"/>
              <a:gd name="connsiteY1605" fmla="*/ 4485746 h 11430000"/>
              <a:gd name="connsiteX1606" fmla="*/ 13552793 w 14435655"/>
              <a:gd name="connsiteY1606" fmla="*/ 4484688 h 11430000"/>
              <a:gd name="connsiteX1607" fmla="*/ 13558813 w 14435655"/>
              <a:gd name="connsiteY1607" fmla="*/ 4485746 h 11430000"/>
              <a:gd name="connsiteX1608" fmla="*/ 13572189 w 14435655"/>
              <a:gd name="connsiteY1608" fmla="*/ 4499504 h 11430000"/>
              <a:gd name="connsiteX1609" fmla="*/ 13556137 w 14435655"/>
              <a:gd name="connsiteY1609" fmla="*/ 4505854 h 11430000"/>
              <a:gd name="connsiteX1610" fmla="*/ 13546773 w 14435655"/>
              <a:gd name="connsiteY1610" fmla="*/ 4491038 h 11430000"/>
              <a:gd name="connsiteX1611" fmla="*/ 13552793 w 14435655"/>
              <a:gd name="connsiteY1611" fmla="*/ 4484688 h 11430000"/>
              <a:gd name="connsiteX1612" fmla="*/ 13650445 w 14435655"/>
              <a:gd name="connsiteY1612" fmla="*/ 4475163 h 11430000"/>
              <a:gd name="connsiteX1613" fmla="*/ 13669841 w 14435655"/>
              <a:gd name="connsiteY1613" fmla="*/ 4478338 h 11430000"/>
              <a:gd name="connsiteX1614" fmla="*/ 13650445 w 14435655"/>
              <a:gd name="connsiteY1614" fmla="*/ 4504796 h 11430000"/>
              <a:gd name="connsiteX1615" fmla="*/ 13621017 w 14435655"/>
              <a:gd name="connsiteY1615" fmla="*/ 4505325 h 11430000"/>
              <a:gd name="connsiteX1616" fmla="*/ 13650445 w 14435655"/>
              <a:gd name="connsiteY1616" fmla="*/ 4475163 h 11430000"/>
              <a:gd name="connsiteX1617" fmla="*/ 13393609 w 14435655"/>
              <a:gd name="connsiteY1617" fmla="*/ 4474104 h 11430000"/>
              <a:gd name="connsiteX1618" fmla="*/ 13406317 w 14435655"/>
              <a:gd name="connsiteY1618" fmla="*/ 4475692 h 11430000"/>
              <a:gd name="connsiteX1619" fmla="*/ 13413005 w 14435655"/>
              <a:gd name="connsiteY1619" fmla="*/ 4492625 h 11430000"/>
              <a:gd name="connsiteX1620" fmla="*/ 13374881 w 14435655"/>
              <a:gd name="connsiteY1620" fmla="*/ 4503208 h 11430000"/>
              <a:gd name="connsiteX1621" fmla="*/ 13393609 w 14435655"/>
              <a:gd name="connsiteY1621" fmla="*/ 4474104 h 11430000"/>
              <a:gd name="connsiteX1622" fmla="*/ 13196969 w 14435655"/>
              <a:gd name="connsiteY1622" fmla="*/ 4468813 h 11430000"/>
              <a:gd name="connsiteX1623" fmla="*/ 13231079 w 14435655"/>
              <a:gd name="connsiteY1623" fmla="*/ 4492625 h 11430000"/>
              <a:gd name="connsiteX1624" fmla="*/ 13240443 w 14435655"/>
              <a:gd name="connsiteY1624" fmla="*/ 4534958 h 11430000"/>
              <a:gd name="connsiteX1625" fmla="*/ 13225729 w 14435655"/>
              <a:gd name="connsiteY1625" fmla="*/ 4520671 h 11430000"/>
              <a:gd name="connsiteX1626" fmla="*/ 13224391 w 14435655"/>
              <a:gd name="connsiteY1626" fmla="*/ 4531783 h 11430000"/>
              <a:gd name="connsiteX1627" fmla="*/ 13205663 w 14435655"/>
              <a:gd name="connsiteY1627" fmla="*/ 4530725 h 11430000"/>
              <a:gd name="connsiteX1628" fmla="*/ 13204325 w 14435655"/>
              <a:gd name="connsiteY1628" fmla="*/ 4509558 h 11430000"/>
              <a:gd name="connsiteX1629" fmla="*/ 13209007 w 14435655"/>
              <a:gd name="connsiteY1629" fmla="*/ 4500033 h 11430000"/>
              <a:gd name="connsiteX1630" fmla="*/ 13458485 w 14435655"/>
              <a:gd name="connsiteY1630" fmla="*/ 4447116 h 11430000"/>
              <a:gd name="connsiteX1631" fmla="*/ 13477213 w 14435655"/>
              <a:gd name="connsiteY1631" fmla="*/ 4457171 h 11430000"/>
              <a:gd name="connsiteX1632" fmla="*/ 13470525 w 14435655"/>
              <a:gd name="connsiteY1632" fmla="*/ 4465108 h 11430000"/>
              <a:gd name="connsiteX1633" fmla="*/ 13439089 w 14435655"/>
              <a:gd name="connsiteY1633" fmla="*/ 4454525 h 11430000"/>
              <a:gd name="connsiteX1634" fmla="*/ 13458485 w 14435655"/>
              <a:gd name="connsiteY1634" fmla="*/ 4447116 h 11430000"/>
              <a:gd name="connsiteX1635" fmla="*/ 2335604 w 14435655"/>
              <a:gd name="connsiteY1635" fmla="*/ 4441825 h 11430000"/>
              <a:gd name="connsiteX1636" fmla="*/ 2334266 w 14435655"/>
              <a:gd name="connsiteY1636" fmla="*/ 4471987 h 11430000"/>
              <a:gd name="connsiteX1637" fmla="*/ 2348312 w 14435655"/>
              <a:gd name="connsiteY1637" fmla="*/ 4467225 h 11430000"/>
              <a:gd name="connsiteX1638" fmla="*/ 2349650 w 14435655"/>
              <a:gd name="connsiteY1638" fmla="*/ 4467225 h 11430000"/>
              <a:gd name="connsiteX1639" fmla="*/ 2346305 w 14435655"/>
              <a:gd name="connsiteY1639" fmla="*/ 4448704 h 11430000"/>
              <a:gd name="connsiteX1640" fmla="*/ 140457 w 14435655"/>
              <a:gd name="connsiteY1640" fmla="*/ 4434945 h 11430000"/>
              <a:gd name="connsiteX1641" fmla="*/ 246134 w 14435655"/>
              <a:gd name="connsiteY1641" fmla="*/ 4602692 h 11430000"/>
              <a:gd name="connsiteX1642" fmla="*/ 140457 w 14435655"/>
              <a:gd name="connsiteY1642" fmla="*/ 4434945 h 11430000"/>
              <a:gd name="connsiteX1643" fmla="*/ 795924 w 14435655"/>
              <a:gd name="connsiteY1643" fmla="*/ 4430183 h 11430000"/>
              <a:gd name="connsiteX1644" fmla="*/ 817996 w 14435655"/>
              <a:gd name="connsiteY1644" fmla="*/ 4438650 h 11430000"/>
              <a:gd name="connsiteX1645" fmla="*/ 840068 w 14435655"/>
              <a:gd name="connsiteY1645" fmla="*/ 4476750 h 11430000"/>
              <a:gd name="connsiteX1646" fmla="*/ 824685 w 14435655"/>
              <a:gd name="connsiteY1646" fmla="*/ 4509029 h 11430000"/>
              <a:gd name="connsiteX1647" fmla="*/ 744423 w 14435655"/>
              <a:gd name="connsiteY1647" fmla="*/ 4468813 h 11430000"/>
              <a:gd name="connsiteX1648" fmla="*/ 773184 w 14435655"/>
              <a:gd name="connsiteY1648" fmla="*/ 4431771 h 11430000"/>
              <a:gd name="connsiteX1649" fmla="*/ 795924 w 14435655"/>
              <a:gd name="connsiteY1649" fmla="*/ 4430183 h 11430000"/>
              <a:gd name="connsiteX1650" fmla="*/ 607979 w 14435655"/>
              <a:gd name="connsiteY1650" fmla="*/ 4422246 h 11430000"/>
              <a:gd name="connsiteX1651" fmla="*/ 676201 w 14435655"/>
              <a:gd name="connsiteY1651" fmla="*/ 4451350 h 11430000"/>
              <a:gd name="connsiteX1652" fmla="*/ 542432 w 14435655"/>
              <a:gd name="connsiteY1652" fmla="*/ 4448175 h 11430000"/>
              <a:gd name="connsiteX1653" fmla="*/ 607979 w 14435655"/>
              <a:gd name="connsiteY1653" fmla="*/ 4422246 h 11430000"/>
              <a:gd name="connsiteX1654" fmla="*/ 13305989 w 14435655"/>
              <a:gd name="connsiteY1654" fmla="*/ 4411133 h 11430000"/>
              <a:gd name="connsiteX1655" fmla="*/ 13328061 w 14435655"/>
              <a:gd name="connsiteY1655" fmla="*/ 4411662 h 11430000"/>
              <a:gd name="connsiteX1656" fmla="*/ 13322041 w 14435655"/>
              <a:gd name="connsiteY1656" fmla="*/ 4443413 h 11430000"/>
              <a:gd name="connsiteX1657" fmla="*/ 13305989 w 14435655"/>
              <a:gd name="connsiteY1657" fmla="*/ 4411133 h 11430000"/>
              <a:gd name="connsiteX1658" fmla="*/ 1119645 w 14435655"/>
              <a:gd name="connsiteY1658" fmla="*/ 4409545 h 11430000"/>
              <a:gd name="connsiteX1659" fmla="*/ 1168471 w 14435655"/>
              <a:gd name="connsiteY1659" fmla="*/ 4459817 h 11430000"/>
              <a:gd name="connsiteX1660" fmla="*/ 1146399 w 14435655"/>
              <a:gd name="connsiteY1660" fmla="*/ 4519083 h 11430000"/>
              <a:gd name="connsiteX1661" fmla="*/ 1119645 w 14435655"/>
              <a:gd name="connsiteY1661" fmla="*/ 4409545 h 11430000"/>
              <a:gd name="connsiteX1662" fmla="*/ 13420361 w 14435655"/>
              <a:gd name="connsiteY1662" fmla="*/ 4394200 h 11430000"/>
              <a:gd name="connsiteX1663" fmla="*/ 13430395 w 14435655"/>
              <a:gd name="connsiteY1663" fmla="*/ 4394200 h 11430000"/>
              <a:gd name="connsiteX1664" fmla="*/ 13445109 w 14435655"/>
              <a:gd name="connsiteY1664" fmla="*/ 4403725 h 11430000"/>
              <a:gd name="connsiteX1665" fmla="*/ 13433069 w 14435655"/>
              <a:gd name="connsiteY1665" fmla="*/ 4419600 h 11430000"/>
              <a:gd name="connsiteX1666" fmla="*/ 13409661 w 14435655"/>
              <a:gd name="connsiteY1666" fmla="*/ 4422775 h 11430000"/>
              <a:gd name="connsiteX1667" fmla="*/ 13420361 w 14435655"/>
              <a:gd name="connsiteY1667" fmla="*/ 4394200 h 11430000"/>
              <a:gd name="connsiteX1668" fmla="*/ 2118230 w 14435655"/>
              <a:gd name="connsiteY1668" fmla="*/ 4388908 h 11430000"/>
              <a:gd name="connsiteX1669" fmla="*/ 2148328 w 14435655"/>
              <a:gd name="connsiteY1669" fmla="*/ 4391025 h 11430000"/>
              <a:gd name="connsiteX1670" fmla="*/ 2177088 w 14435655"/>
              <a:gd name="connsiteY1670" fmla="*/ 4433888 h 11430000"/>
              <a:gd name="connsiteX1671" fmla="*/ 2098165 w 14435655"/>
              <a:gd name="connsiteY1671" fmla="*/ 4406371 h 11430000"/>
              <a:gd name="connsiteX1672" fmla="*/ 2118230 w 14435655"/>
              <a:gd name="connsiteY1672" fmla="*/ 4388908 h 11430000"/>
              <a:gd name="connsiteX1673" fmla="*/ 13825681 w 14435655"/>
              <a:gd name="connsiteY1673" fmla="*/ 4387850 h 11430000"/>
              <a:gd name="connsiteX1674" fmla="*/ 13905943 w 14435655"/>
              <a:gd name="connsiteY1674" fmla="*/ 4447646 h 11430000"/>
              <a:gd name="connsiteX1675" fmla="*/ 13894573 w 14435655"/>
              <a:gd name="connsiteY1675" fmla="*/ 4458229 h 11430000"/>
              <a:gd name="connsiteX1676" fmla="*/ 13825681 w 14435655"/>
              <a:gd name="connsiteY1676" fmla="*/ 4387850 h 11430000"/>
              <a:gd name="connsiteX1677" fmla="*/ 8010749 w 14435655"/>
              <a:gd name="connsiteY1677" fmla="*/ 4367742 h 11430000"/>
              <a:gd name="connsiteX1678" fmla="*/ 7989345 w 14435655"/>
              <a:gd name="connsiteY1678" fmla="*/ 4372504 h 11430000"/>
              <a:gd name="connsiteX1679" fmla="*/ 7985333 w 14435655"/>
              <a:gd name="connsiteY1679" fmla="*/ 4392613 h 11430000"/>
              <a:gd name="connsiteX1680" fmla="*/ 7975969 w 14435655"/>
              <a:gd name="connsiteY1680" fmla="*/ 4394729 h 11430000"/>
              <a:gd name="connsiteX1681" fmla="*/ 7977975 w 14435655"/>
              <a:gd name="connsiteY1681" fmla="*/ 4409545 h 11430000"/>
              <a:gd name="connsiteX1682" fmla="*/ 8007405 w 14435655"/>
              <a:gd name="connsiteY1682" fmla="*/ 4427008 h 11430000"/>
              <a:gd name="connsiteX1683" fmla="*/ 7990683 w 14435655"/>
              <a:gd name="connsiteY1683" fmla="*/ 4375150 h 11430000"/>
              <a:gd name="connsiteX1684" fmla="*/ 8024125 w 14435655"/>
              <a:gd name="connsiteY1684" fmla="*/ 4419071 h 11430000"/>
              <a:gd name="connsiteX1685" fmla="*/ 8022119 w 14435655"/>
              <a:gd name="connsiteY1685" fmla="*/ 4398433 h 11430000"/>
              <a:gd name="connsiteX1686" fmla="*/ 861471 w 14435655"/>
              <a:gd name="connsiteY1686" fmla="*/ 4348691 h 11430000"/>
              <a:gd name="connsiteX1687" fmla="*/ 876855 w 14435655"/>
              <a:gd name="connsiteY1687" fmla="*/ 4351338 h 11430000"/>
              <a:gd name="connsiteX1688" fmla="*/ 894913 w 14435655"/>
              <a:gd name="connsiteY1688" fmla="*/ 4367213 h 11430000"/>
              <a:gd name="connsiteX1689" fmla="*/ 810639 w 14435655"/>
              <a:gd name="connsiteY1689" fmla="*/ 4412192 h 11430000"/>
              <a:gd name="connsiteX1690" fmla="*/ 804619 w 14435655"/>
              <a:gd name="connsiteY1690" fmla="*/ 4367213 h 11430000"/>
              <a:gd name="connsiteX1691" fmla="*/ 861471 w 14435655"/>
              <a:gd name="connsiteY1691" fmla="*/ 4348691 h 11430000"/>
              <a:gd name="connsiteX1692" fmla="*/ 13395615 w 14435655"/>
              <a:gd name="connsiteY1692" fmla="*/ 4340754 h 11430000"/>
              <a:gd name="connsiteX1693" fmla="*/ 13416349 w 14435655"/>
              <a:gd name="connsiteY1693" fmla="*/ 4344987 h 11430000"/>
              <a:gd name="connsiteX1694" fmla="*/ 13395615 w 14435655"/>
              <a:gd name="connsiteY1694" fmla="*/ 4373033 h 11430000"/>
              <a:gd name="connsiteX1695" fmla="*/ 13363509 w 14435655"/>
              <a:gd name="connsiteY1695" fmla="*/ 4373563 h 11430000"/>
              <a:gd name="connsiteX1696" fmla="*/ 13395615 w 14435655"/>
              <a:gd name="connsiteY1696" fmla="*/ 4340754 h 11430000"/>
              <a:gd name="connsiteX1697" fmla="*/ 13467849 w 14435655"/>
              <a:gd name="connsiteY1697" fmla="*/ 4311650 h 11430000"/>
              <a:gd name="connsiteX1698" fmla="*/ 13489921 w 14435655"/>
              <a:gd name="connsiteY1698" fmla="*/ 4322233 h 11430000"/>
              <a:gd name="connsiteX1699" fmla="*/ 13495273 w 14435655"/>
              <a:gd name="connsiteY1699" fmla="*/ 4333875 h 11430000"/>
              <a:gd name="connsiteX1700" fmla="*/ 13475877 w 14435655"/>
              <a:gd name="connsiteY1700" fmla="*/ 4361392 h 11430000"/>
              <a:gd name="connsiteX1701" fmla="*/ 13463169 w 14435655"/>
              <a:gd name="connsiteY1701" fmla="*/ 4360333 h 11430000"/>
              <a:gd name="connsiteX1702" fmla="*/ 13464505 w 14435655"/>
              <a:gd name="connsiteY1702" fmla="*/ 4362450 h 11430000"/>
              <a:gd name="connsiteX1703" fmla="*/ 13468519 w 14435655"/>
              <a:gd name="connsiteY1703" fmla="*/ 4383088 h 11430000"/>
              <a:gd name="connsiteX1704" fmla="*/ 13421701 w 14435655"/>
              <a:gd name="connsiteY1704" fmla="*/ 4361392 h 11430000"/>
              <a:gd name="connsiteX1705" fmla="*/ 13433739 w 14435655"/>
              <a:gd name="connsiteY1705" fmla="*/ 4352925 h 11430000"/>
              <a:gd name="connsiteX1706" fmla="*/ 13440429 w 14435655"/>
              <a:gd name="connsiteY1706" fmla="*/ 4350279 h 11430000"/>
              <a:gd name="connsiteX1707" fmla="*/ 13434409 w 14435655"/>
              <a:gd name="connsiteY1707" fmla="*/ 4341813 h 11430000"/>
              <a:gd name="connsiteX1708" fmla="*/ 13447117 w 14435655"/>
              <a:gd name="connsiteY1708" fmla="*/ 4314296 h 11430000"/>
              <a:gd name="connsiteX1709" fmla="*/ 13467849 w 14435655"/>
              <a:gd name="connsiteY1709" fmla="*/ 4311650 h 11430000"/>
              <a:gd name="connsiteX1710" fmla="*/ 1770430 w 14435655"/>
              <a:gd name="connsiteY1710" fmla="*/ 4303183 h 11430000"/>
              <a:gd name="connsiteX1711" fmla="*/ 1708897 w 14435655"/>
              <a:gd name="connsiteY1711" fmla="*/ 4362979 h 11430000"/>
              <a:gd name="connsiteX1712" fmla="*/ 1724280 w 14435655"/>
              <a:gd name="connsiteY1712" fmla="*/ 4326996 h 11430000"/>
              <a:gd name="connsiteX1713" fmla="*/ 1770430 w 14435655"/>
              <a:gd name="connsiteY1713" fmla="*/ 4303183 h 11430000"/>
              <a:gd name="connsiteX1714" fmla="*/ 13811637 w 14435655"/>
              <a:gd name="connsiteY1714" fmla="*/ 4299479 h 11430000"/>
              <a:gd name="connsiteX1715" fmla="*/ 13877853 w 14435655"/>
              <a:gd name="connsiteY1715" fmla="*/ 4366154 h 11430000"/>
              <a:gd name="connsiteX1716" fmla="*/ 13811637 w 14435655"/>
              <a:gd name="connsiteY1716" fmla="*/ 4299479 h 11430000"/>
              <a:gd name="connsiteX1717" fmla="*/ 13764817 w 14435655"/>
              <a:gd name="connsiteY1717" fmla="*/ 4294717 h 11430000"/>
              <a:gd name="connsiteX1718" fmla="*/ 13775519 w 14435655"/>
              <a:gd name="connsiteY1718" fmla="*/ 4295775 h 11430000"/>
              <a:gd name="connsiteX1719" fmla="*/ 13766155 w 14435655"/>
              <a:gd name="connsiteY1719" fmla="*/ 4326996 h 11430000"/>
              <a:gd name="connsiteX1720" fmla="*/ 13757461 w 14435655"/>
              <a:gd name="connsiteY1720" fmla="*/ 4295775 h 11430000"/>
              <a:gd name="connsiteX1721" fmla="*/ 13764817 w 14435655"/>
              <a:gd name="connsiteY1721" fmla="*/ 4294717 h 11430000"/>
              <a:gd name="connsiteX1722" fmla="*/ 725696 w 14435655"/>
              <a:gd name="connsiteY1722" fmla="*/ 4293129 h 11430000"/>
              <a:gd name="connsiteX1723" fmla="*/ 753118 w 14435655"/>
              <a:gd name="connsiteY1723" fmla="*/ 4296304 h 11430000"/>
              <a:gd name="connsiteX1724" fmla="*/ 776528 w 14435655"/>
              <a:gd name="connsiteY1724" fmla="*/ 4306358 h 11430000"/>
              <a:gd name="connsiteX1725" fmla="*/ 654129 w 14435655"/>
              <a:gd name="connsiteY1725" fmla="*/ 4330171 h 11430000"/>
              <a:gd name="connsiteX1726" fmla="*/ 725696 w 14435655"/>
              <a:gd name="connsiteY1726" fmla="*/ 4293129 h 11430000"/>
              <a:gd name="connsiteX1727" fmla="*/ 13371537 w 14435655"/>
              <a:gd name="connsiteY1727" fmla="*/ 4284133 h 11430000"/>
              <a:gd name="connsiteX1728" fmla="*/ 13390265 w 14435655"/>
              <a:gd name="connsiteY1728" fmla="*/ 4289954 h 11430000"/>
              <a:gd name="connsiteX1729" fmla="*/ 13394277 w 14435655"/>
              <a:gd name="connsiteY1729" fmla="*/ 4301067 h 11430000"/>
              <a:gd name="connsiteX1730" fmla="*/ 13345453 w 14435655"/>
              <a:gd name="connsiteY1730" fmla="*/ 4320646 h 11430000"/>
              <a:gd name="connsiteX1731" fmla="*/ 13371537 w 14435655"/>
              <a:gd name="connsiteY1731" fmla="*/ 4284133 h 11430000"/>
              <a:gd name="connsiteX1732" fmla="*/ 1495535 w 14435655"/>
              <a:gd name="connsiteY1732" fmla="*/ 4283604 h 11430000"/>
              <a:gd name="connsiteX1733" fmla="*/ 1543692 w 14435655"/>
              <a:gd name="connsiteY1733" fmla="*/ 4364566 h 11430000"/>
              <a:gd name="connsiteX1734" fmla="*/ 1495535 w 14435655"/>
              <a:gd name="connsiteY1734" fmla="*/ 4283604 h 11430000"/>
              <a:gd name="connsiteX1735" fmla="*/ 13586905 w 14435655"/>
              <a:gd name="connsiteY1735" fmla="*/ 4246562 h 11430000"/>
              <a:gd name="connsiteX1736" fmla="*/ 13673853 w 14435655"/>
              <a:gd name="connsiteY1736" fmla="*/ 4311650 h 11430000"/>
              <a:gd name="connsiteX1737" fmla="*/ 13662485 w 14435655"/>
              <a:gd name="connsiteY1737" fmla="*/ 4322233 h 11430000"/>
              <a:gd name="connsiteX1738" fmla="*/ 13586905 w 14435655"/>
              <a:gd name="connsiteY1738" fmla="*/ 4246562 h 11430000"/>
              <a:gd name="connsiteX1739" fmla="*/ 7817453 w 14435655"/>
              <a:gd name="connsiteY1739" fmla="*/ 4244975 h 11430000"/>
              <a:gd name="connsiteX1740" fmla="*/ 7827485 w 14435655"/>
              <a:gd name="connsiteY1740" fmla="*/ 4244975 h 11430000"/>
              <a:gd name="connsiteX1741" fmla="*/ 7805413 w 14435655"/>
              <a:gd name="connsiteY1741" fmla="*/ 4271963 h 11430000"/>
              <a:gd name="connsiteX1742" fmla="*/ 7808757 w 14435655"/>
              <a:gd name="connsiteY1742" fmla="*/ 4251325 h 11430000"/>
              <a:gd name="connsiteX1743" fmla="*/ 7817453 w 14435655"/>
              <a:gd name="connsiteY1743" fmla="*/ 4244975 h 11430000"/>
              <a:gd name="connsiteX1744" fmla="*/ 165873 w 14435655"/>
              <a:gd name="connsiteY1744" fmla="*/ 4243388 h 11430000"/>
              <a:gd name="connsiteX1745" fmla="*/ 189951 w 14435655"/>
              <a:gd name="connsiteY1745" fmla="*/ 4248150 h 11430000"/>
              <a:gd name="connsiteX1746" fmla="*/ 231420 w 14435655"/>
              <a:gd name="connsiteY1746" fmla="*/ 4319058 h 11430000"/>
              <a:gd name="connsiteX1747" fmla="*/ 218043 w 14435655"/>
              <a:gd name="connsiteY1747" fmla="*/ 4348163 h 11430000"/>
              <a:gd name="connsiteX1748" fmla="*/ 165873 w 14435655"/>
              <a:gd name="connsiteY1748" fmla="*/ 4243388 h 11430000"/>
              <a:gd name="connsiteX1749" fmla="*/ 690916 w 14435655"/>
              <a:gd name="connsiteY1749" fmla="*/ 4192588 h 11430000"/>
              <a:gd name="connsiteX1750" fmla="*/ 716332 w 14435655"/>
              <a:gd name="connsiteY1750" fmla="*/ 4199467 h 11430000"/>
              <a:gd name="connsiteX1751" fmla="*/ 642759 w 14435655"/>
              <a:gd name="connsiteY1751" fmla="*/ 4216929 h 11430000"/>
              <a:gd name="connsiteX1752" fmla="*/ 672188 w 14435655"/>
              <a:gd name="connsiteY1752" fmla="*/ 4193646 h 11430000"/>
              <a:gd name="connsiteX1753" fmla="*/ 690916 w 14435655"/>
              <a:gd name="connsiteY1753" fmla="*/ 4192588 h 11430000"/>
              <a:gd name="connsiteX1754" fmla="*/ 13482565 w 14435655"/>
              <a:gd name="connsiteY1754" fmla="*/ 4171950 h 11430000"/>
              <a:gd name="connsiteX1755" fmla="*/ 13520021 w 14435655"/>
              <a:gd name="connsiteY1755" fmla="*/ 4187825 h 11430000"/>
              <a:gd name="connsiteX1756" fmla="*/ 13507313 w 14435655"/>
              <a:gd name="connsiteY1756" fmla="*/ 4214813 h 11430000"/>
              <a:gd name="connsiteX1757" fmla="*/ 13487247 w 14435655"/>
              <a:gd name="connsiteY1757" fmla="*/ 4224338 h 11430000"/>
              <a:gd name="connsiteX1758" fmla="*/ 13476545 w 14435655"/>
              <a:gd name="connsiteY1758" fmla="*/ 4223808 h 11430000"/>
              <a:gd name="connsiteX1759" fmla="*/ 13484571 w 14435655"/>
              <a:gd name="connsiteY1759" fmla="*/ 4227512 h 11430000"/>
              <a:gd name="connsiteX1760" fmla="*/ 13526709 w 14435655"/>
              <a:gd name="connsiteY1760" fmla="*/ 4252912 h 11430000"/>
              <a:gd name="connsiteX1761" fmla="*/ 13444441 w 14435655"/>
              <a:gd name="connsiteY1761" fmla="*/ 4234392 h 11430000"/>
              <a:gd name="connsiteX1762" fmla="*/ 13436413 w 14435655"/>
              <a:gd name="connsiteY1762" fmla="*/ 4211108 h 11430000"/>
              <a:gd name="connsiteX1763" fmla="*/ 13455811 w 14435655"/>
              <a:gd name="connsiteY1763" fmla="*/ 4215870 h 11430000"/>
              <a:gd name="connsiteX1764" fmla="*/ 13449121 w 14435655"/>
              <a:gd name="connsiteY1764" fmla="*/ 4209521 h 11430000"/>
              <a:gd name="connsiteX1765" fmla="*/ 13445777 w 14435655"/>
              <a:gd name="connsiteY1765" fmla="*/ 4181475 h 11430000"/>
              <a:gd name="connsiteX1766" fmla="*/ 13482565 w 14435655"/>
              <a:gd name="connsiteY1766" fmla="*/ 4171950 h 11430000"/>
              <a:gd name="connsiteX1767" fmla="*/ 8036833 w 14435655"/>
              <a:gd name="connsiteY1767" fmla="*/ 4163484 h 11430000"/>
              <a:gd name="connsiteX1768" fmla="*/ 8034827 w 14435655"/>
              <a:gd name="connsiteY1768" fmla="*/ 4164541 h 11430000"/>
              <a:gd name="connsiteX1769" fmla="*/ 8021450 w 14435655"/>
              <a:gd name="connsiteY1769" fmla="*/ 4167717 h 11430000"/>
              <a:gd name="connsiteX1770" fmla="*/ 8040847 w 14435655"/>
              <a:gd name="connsiteY1770" fmla="*/ 4220104 h 11430000"/>
              <a:gd name="connsiteX1771" fmla="*/ 8048873 w 14435655"/>
              <a:gd name="connsiteY1771" fmla="*/ 4216400 h 11430000"/>
              <a:gd name="connsiteX1772" fmla="*/ 8044859 w 14435655"/>
              <a:gd name="connsiteY1772" fmla="*/ 4204229 h 11430000"/>
              <a:gd name="connsiteX1773" fmla="*/ 8044859 w 14435655"/>
              <a:gd name="connsiteY1773" fmla="*/ 4192588 h 11430000"/>
              <a:gd name="connsiteX1774" fmla="*/ 424047 w 14435655"/>
              <a:gd name="connsiteY1774" fmla="*/ 4152900 h 11430000"/>
              <a:gd name="connsiteX1775" fmla="*/ 444112 w 14435655"/>
              <a:gd name="connsiteY1775" fmla="*/ 4170891 h 11430000"/>
              <a:gd name="connsiteX1776" fmla="*/ 463509 w 14435655"/>
              <a:gd name="connsiteY1776" fmla="*/ 4175654 h 11430000"/>
              <a:gd name="connsiteX1777" fmla="*/ 559822 w 14435655"/>
              <a:gd name="connsiteY1777" fmla="*/ 4202112 h 11430000"/>
              <a:gd name="connsiteX1778" fmla="*/ 354487 w 14435655"/>
              <a:gd name="connsiteY1778" fmla="*/ 4158192 h 11430000"/>
              <a:gd name="connsiteX1779" fmla="*/ 399299 w 14435655"/>
              <a:gd name="connsiteY1779" fmla="*/ 4161896 h 11430000"/>
              <a:gd name="connsiteX1780" fmla="*/ 13571521 w 14435655"/>
              <a:gd name="connsiteY1780" fmla="*/ 4149724 h 11430000"/>
              <a:gd name="connsiteX1781" fmla="*/ 13643757 w 14435655"/>
              <a:gd name="connsiteY1781" fmla="*/ 4222221 h 11430000"/>
              <a:gd name="connsiteX1782" fmla="*/ 13571521 w 14435655"/>
              <a:gd name="connsiteY1782" fmla="*/ 4149724 h 11430000"/>
              <a:gd name="connsiteX1783" fmla="*/ 267537 w 14435655"/>
              <a:gd name="connsiteY1783" fmla="*/ 4149724 h 11430000"/>
              <a:gd name="connsiteX1784" fmla="*/ 311681 w 14435655"/>
              <a:gd name="connsiteY1784" fmla="*/ 4206875 h 11430000"/>
              <a:gd name="connsiteX1785" fmla="*/ 267537 w 14435655"/>
              <a:gd name="connsiteY1785" fmla="*/ 4149724 h 11430000"/>
              <a:gd name="connsiteX1786" fmla="*/ 1341701 w 14435655"/>
              <a:gd name="connsiteY1786" fmla="*/ 4137554 h 11430000"/>
              <a:gd name="connsiteX1787" fmla="*/ 1431995 w 14435655"/>
              <a:gd name="connsiteY1787" fmla="*/ 4282016 h 11430000"/>
              <a:gd name="connsiteX1788" fmla="*/ 1408586 w 14435655"/>
              <a:gd name="connsiteY1788" fmla="*/ 4326996 h 11430000"/>
              <a:gd name="connsiteX1789" fmla="*/ 1341701 w 14435655"/>
              <a:gd name="connsiteY1789" fmla="*/ 4137554 h 11430000"/>
              <a:gd name="connsiteX1790" fmla="*/ 1207932 w 14435655"/>
              <a:gd name="connsiteY1790" fmla="*/ 4126442 h 11430000"/>
              <a:gd name="connsiteX1791" fmla="*/ 1230004 w 14435655"/>
              <a:gd name="connsiteY1791" fmla="*/ 4134908 h 11430000"/>
              <a:gd name="connsiteX1792" fmla="*/ 1214621 w 14435655"/>
              <a:gd name="connsiteY1792" fmla="*/ 4175124 h 11430000"/>
              <a:gd name="connsiteX1793" fmla="*/ 1193887 w 14435655"/>
              <a:gd name="connsiteY1793" fmla="*/ 4140729 h 11430000"/>
              <a:gd name="connsiteX1794" fmla="*/ 1207932 w 14435655"/>
              <a:gd name="connsiteY1794" fmla="*/ 4126442 h 11430000"/>
              <a:gd name="connsiteX1795" fmla="*/ 1633986 w 14435655"/>
              <a:gd name="connsiteY1795" fmla="*/ 4115329 h 11430000"/>
              <a:gd name="connsiteX1796" fmla="*/ 1840659 w 14435655"/>
              <a:gd name="connsiteY1796" fmla="*/ 4159249 h 11430000"/>
              <a:gd name="connsiteX1797" fmla="*/ 1708897 w 14435655"/>
              <a:gd name="connsiteY1797" fmla="*/ 4183063 h 11430000"/>
              <a:gd name="connsiteX1798" fmla="*/ 1741670 w 14435655"/>
              <a:gd name="connsiteY1798" fmla="*/ 4204758 h 11430000"/>
              <a:gd name="connsiteX1799" fmla="*/ 1600544 w 14435655"/>
              <a:gd name="connsiteY1799" fmla="*/ 4198408 h 11430000"/>
              <a:gd name="connsiteX1800" fmla="*/ 1613252 w 14435655"/>
              <a:gd name="connsiteY1800" fmla="*/ 4182534 h 11430000"/>
              <a:gd name="connsiteX1801" fmla="*/ 1643350 w 14435655"/>
              <a:gd name="connsiteY1801" fmla="*/ 4166658 h 11430000"/>
              <a:gd name="connsiteX1802" fmla="*/ 1666091 w 14435655"/>
              <a:gd name="connsiteY1802" fmla="*/ 4165600 h 11430000"/>
              <a:gd name="connsiteX1803" fmla="*/ 1686825 w 14435655"/>
              <a:gd name="connsiteY1803" fmla="*/ 4172479 h 11430000"/>
              <a:gd name="connsiteX1804" fmla="*/ 1633986 w 14435655"/>
              <a:gd name="connsiteY1804" fmla="*/ 4115329 h 11430000"/>
              <a:gd name="connsiteX1805" fmla="*/ 2282765 w 14435655"/>
              <a:gd name="connsiteY1805" fmla="*/ 4114270 h 11430000"/>
              <a:gd name="connsiteX1806" fmla="*/ 2307513 w 14435655"/>
              <a:gd name="connsiteY1806" fmla="*/ 4115859 h 11430000"/>
              <a:gd name="connsiteX1807" fmla="*/ 2340955 w 14435655"/>
              <a:gd name="connsiteY1807" fmla="*/ 4143375 h 11430000"/>
              <a:gd name="connsiteX1808" fmla="*/ 2327578 w 14435655"/>
              <a:gd name="connsiteY1808" fmla="*/ 4211108 h 11430000"/>
              <a:gd name="connsiteX1809" fmla="*/ 2310188 w 14435655"/>
              <a:gd name="connsiteY1809" fmla="*/ 4213225 h 11430000"/>
              <a:gd name="connsiteX1810" fmla="*/ 2311525 w 14435655"/>
              <a:gd name="connsiteY1810" fmla="*/ 4215342 h 11430000"/>
              <a:gd name="connsiteX1811" fmla="*/ 2318214 w 14435655"/>
              <a:gd name="connsiteY1811" fmla="*/ 4243917 h 11430000"/>
              <a:gd name="connsiteX1812" fmla="*/ 2265375 w 14435655"/>
              <a:gd name="connsiteY1812" fmla="*/ 4206875 h 11430000"/>
              <a:gd name="connsiteX1813" fmla="*/ 2267382 w 14435655"/>
              <a:gd name="connsiteY1813" fmla="*/ 4188354 h 11430000"/>
              <a:gd name="connsiteX1814" fmla="*/ 2252667 w 14435655"/>
              <a:gd name="connsiteY1814" fmla="*/ 4161896 h 11430000"/>
              <a:gd name="connsiteX1815" fmla="*/ 2253336 w 14435655"/>
              <a:gd name="connsiteY1815" fmla="*/ 4123795 h 11430000"/>
              <a:gd name="connsiteX1816" fmla="*/ 2282765 w 14435655"/>
              <a:gd name="connsiteY1816" fmla="*/ 4114270 h 11430000"/>
              <a:gd name="connsiteX1817" fmla="*/ 7820128 w 14435655"/>
              <a:gd name="connsiteY1817" fmla="*/ 4101042 h 11430000"/>
              <a:gd name="connsiteX1818" fmla="*/ 7841531 w 14435655"/>
              <a:gd name="connsiteY1818" fmla="*/ 4131204 h 11430000"/>
              <a:gd name="connsiteX1819" fmla="*/ 7833505 w 14435655"/>
              <a:gd name="connsiteY1819" fmla="*/ 4174067 h 11430000"/>
              <a:gd name="connsiteX1820" fmla="*/ 7820128 w 14435655"/>
              <a:gd name="connsiteY1820" fmla="*/ 4101042 h 11430000"/>
              <a:gd name="connsiteX1821" fmla="*/ 1057442 w 14435655"/>
              <a:gd name="connsiteY1821" fmla="*/ 4099983 h 11430000"/>
              <a:gd name="connsiteX1822" fmla="*/ 987883 w 14435655"/>
              <a:gd name="connsiteY1822" fmla="*/ 4143375 h 11430000"/>
              <a:gd name="connsiteX1823" fmla="*/ 1057442 w 14435655"/>
              <a:gd name="connsiteY1823" fmla="*/ 4099983 h 11430000"/>
              <a:gd name="connsiteX1824" fmla="*/ 2130269 w 14435655"/>
              <a:gd name="connsiteY1824" fmla="*/ 4077229 h 11430000"/>
              <a:gd name="connsiteX1825" fmla="*/ 2138295 w 14435655"/>
              <a:gd name="connsiteY1825" fmla="*/ 4078816 h 11430000"/>
              <a:gd name="connsiteX1826" fmla="*/ 2151672 w 14435655"/>
              <a:gd name="connsiteY1826" fmla="*/ 4087284 h 11430000"/>
              <a:gd name="connsiteX1827" fmla="*/ 2151672 w 14435655"/>
              <a:gd name="connsiteY1827" fmla="*/ 4087813 h 11430000"/>
              <a:gd name="connsiteX1828" fmla="*/ 2153010 w 14435655"/>
              <a:gd name="connsiteY1828" fmla="*/ 4087813 h 11430000"/>
              <a:gd name="connsiteX1829" fmla="*/ 2204511 w 14435655"/>
              <a:gd name="connsiteY1829" fmla="*/ 4122738 h 11430000"/>
              <a:gd name="connsiteX1830" fmla="*/ 2217887 w 14435655"/>
              <a:gd name="connsiteY1830" fmla="*/ 4176183 h 11430000"/>
              <a:gd name="connsiteX1831" fmla="*/ 2201835 w 14435655"/>
              <a:gd name="connsiteY1831" fmla="*/ 4200525 h 11430000"/>
              <a:gd name="connsiteX1832" fmla="*/ 2236615 w 14435655"/>
              <a:gd name="connsiteY1832" fmla="*/ 4194704 h 11430000"/>
              <a:gd name="connsiteX1833" fmla="*/ 2271395 w 14435655"/>
              <a:gd name="connsiteY1833" fmla="*/ 4219046 h 11430000"/>
              <a:gd name="connsiteX1834" fmla="*/ 2180432 w 14435655"/>
              <a:gd name="connsiteY1834" fmla="*/ 4249208 h 11430000"/>
              <a:gd name="connsiteX1835" fmla="*/ 2186452 w 14435655"/>
              <a:gd name="connsiteY1835" fmla="*/ 4228042 h 11430000"/>
              <a:gd name="connsiteX1836" fmla="*/ 2183777 w 14435655"/>
              <a:gd name="connsiteY1836" fmla="*/ 4212166 h 11430000"/>
              <a:gd name="connsiteX1837" fmla="*/ 2165718 w 14435655"/>
              <a:gd name="connsiteY1837" fmla="*/ 4222221 h 11430000"/>
              <a:gd name="connsiteX1838" fmla="*/ 2155016 w 14435655"/>
              <a:gd name="connsiteY1838" fmla="*/ 4213225 h 11430000"/>
              <a:gd name="connsiteX1839" fmla="*/ 2149665 w 14435655"/>
              <a:gd name="connsiteY1839" fmla="*/ 4226983 h 11430000"/>
              <a:gd name="connsiteX1840" fmla="*/ 2167724 w 14435655"/>
              <a:gd name="connsiteY1840" fmla="*/ 4226454 h 11430000"/>
              <a:gd name="connsiteX1841" fmla="*/ 2165049 w 14435655"/>
              <a:gd name="connsiteY1841" fmla="*/ 4288896 h 11430000"/>
              <a:gd name="connsiteX1842" fmla="*/ 2136957 w 14435655"/>
              <a:gd name="connsiteY1842" fmla="*/ 4279371 h 11430000"/>
              <a:gd name="connsiteX1843" fmla="*/ 2132275 w 14435655"/>
              <a:gd name="connsiteY1843" fmla="*/ 4264025 h 11430000"/>
              <a:gd name="connsiteX1844" fmla="*/ 2074755 w 14435655"/>
              <a:gd name="connsiteY1844" fmla="*/ 4314296 h 11430000"/>
              <a:gd name="connsiteX1845" fmla="*/ 2043988 w 14435655"/>
              <a:gd name="connsiteY1845" fmla="*/ 4320117 h 11430000"/>
              <a:gd name="connsiteX1846" fmla="*/ 2045326 w 14435655"/>
              <a:gd name="connsiteY1846" fmla="*/ 4338108 h 11430000"/>
              <a:gd name="connsiteX1847" fmla="*/ 2013890 w 14435655"/>
              <a:gd name="connsiteY1847" fmla="*/ 4374620 h 11430000"/>
              <a:gd name="connsiteX1848" fmla="*/ 1989143 w 14435655"/>
              <a:gd name="connsiteY1848" fmla="*/ 4348691 h 11430000"/>
              <a:gd name="connsiteX1849" fmla="*/ 1985130 w 14435655"/>
              <a:gd name="connsiteY1849" fmla="*/ 4331229 h 11430000"/>
              <a:gd name="connsiteX1850" fmla="*/ 1977104 w 14435655"/>
              <a:gd name="connsiteY1850" fmla="*/ 4332817 h 11430000"/>
              <a:gd name="connsiteX1851" fmla="*/ 1971084 w 14435655"/>
              <a:gd name="connsiteY1851" fmla="*/ 4305829 h 11430000"/>
              <a:gd name="connsiteX1852" fmla="*/ 1934297 w 14435655"/>
              <a:gd name="connsiteY1852" fmla="*/ 4284133 h 11430000"/>
              <a:gd name="connsiteX1853" fmla="*/ 1909550 w 14435655"/>
              <a:gd name="connsiteY1853" fmla="*/ 4240213 h 11430000"/>
              <a:gd name="connsiteX1854" fmla="*/ 1944330 w 14435655"/>
              <a:gd name="connsiteY1854" fmla="*/ 4221162 h 11430000"/>
              <a:gd name="connsiteX1855" fmla="*/ 1966402 w 14435655"/>
              <a:gd name="connsiteY1855" fmla="*/ 4226454 h 11430000"/>
              <a:gd name="connsiteX1856" fmla="*/ 1985799 w 14435655"/>
              <a:gd name="connsiteY1856" fmla="*/ 4167188 h 11430000"/>
              <a:gd name="connsiteX1857" fmla="*/ 2130269 w 14435655"/>
              <a:gd name="connsiteY1857" fmla="*/ 4077229 h 11430000"/>
              <a:gd name="connsiteX1858" fmla="*/ 7986001 w 14435655"/>
              <a:gd name="connsiteY1858" fmla="*/ 4067704 h 11430000"/>
              <a:gd name="connsiteX1859" fmla="*/ 8000716 w 14435655"/>
              <a:gd name="connsiteY1859" fmla="*/ 4110567 h 11430000"/>
              <a:gd name="connsiteX1860" fmla="*/ 8010079 w 14435655"/>
              <a:gd name="connsiteY1860" fmla="*/ 4103159 h 11430000"/>
              <a:gd name="connsiteX1861" fmla="*/ 8018106 w 14435655"/>
              <a:gd name="connsiteY1861" fmla="*/ 4101042 h 11430000"/>
              <a:gd name="connsiteX1862" fmla="*/ 8015431 w 14435655"/>
              <a:gd name="connsiteY1862" fmla="*/ 4093104 h 11430000"/>
              <a:gd name="connsiteX1863" fmla="*/ 8015431 w 14435655"/>
              <a:gd name="connsiteY1863" fmla="*/ 4085167 h 11430000"/>
              <a:gd name="connsiteX1864" fmla="*/ 8020113 w 14435655"/>
              <a:gd name="connsiteY1864" fmla="*/ 4093104 h 11430000"/>
              <a:gd name="connsiteX1865" fmla="*/ 8022119 w 14435655"/>
              <a:gd name="connsiteY1865" fmla="*/ 4099983 h 11430000"/>
              <a:gd name="connsiteX1866" fmla="*/ 8037503 w 14435655"/>
              <a:gd name="connsiteY1866" fmla="*/ 4096809 h 11430000"/>
              <a:gd name="connsiteX1867" fmla="*/ 8032151 w 14435655"/>
              <a:gd name="connsiteY1867" fmla="*/ 4075642 h 11430000"/>
              <a:gd name="connsiteX1868" fmla="*/ 8025463 w 14435655"/>
              <a:gd name="connsiteY1868" fmla="*/ 4074583 h 11430000"/>
              <a:gd name="connsiteX1869" fmla="*/ 7997371 w 14435655"/>
              <a:gd name="connsiteY1869" fmla="*/ 4080934 h 11430000"/>
              <a:gd name="connsiteX1870" fmla="*/ 1660071 w 14435655"/>
              <a:gd name="connsiteY1870" fmla="*/ 4061354 h 11430000"/>
              <a:gd name="connsiteX1871" fmla="*/ 1680805 w 14435655"/>
              <a:gd name="connsiteY1871" fmla="*/ 4061884 h 11430000"/>
              <a:gd name="connsiteX1872" fmla="*/ 1693513 w 14435655"/>
              <a:gd name="connsiteY1872" fmla="*/ 4074583 h 11430000"/>
              <a:gd name="connsiteX1873" fmla="*/ 1684149 w 14435655"/>
              <a:gd name="connsiteY1873" fmla="*/ 4108979 h 11430000"/>
              <a:gd name="connsiteX1874" fmla="*/ 1660071 w 14435655"/>
              <a:gd name="connsiteY1874" fmla="*/ 4061354 h 11430000"/>
              <a:gd name="connsiteX1875" fmla="*/ 2989734 w 14435655"/>
              <a:gd name="connsiteY1875" fmla="*/ 4060825 h 11430000"/>
              <a:gd name="connsiteX1876" fmla="*/ 2984383 w 14435655"/>
              <a:gd name="connsiteY1876" fmla="*/ 4064529 h 11430000"/>
              <a:gd name="connsiteX1877" fmla="*/ 2986390 w 14435655"/>
              <a:gd name="connsiteY1877" fmla="*/ 4064000 h 11430000"/>
              <a:gd name="connsiteX1878" fmla="*/ 2987059 w 14435655"/>
              <a:gd name="connsiteY1878" fmla="*/ 4065059 h 11430000"/>
              <a:gd name="connsiteX1879" fmla="*/ 2990403 w 14435655"/>
              <a:gd name="connsiteY1879" fmla="*/ 4060825 h 11430000"/>
              <a:gd name="connsiteX1880" fmla="*/ 13980185 w 14435655"/>
              <a:gd name="connsiteY1880" fmla="*/ 4058708 h 11430000"/>
              <a:gd name="connsiteX1881" fmla="*/ 14003595 w 14435655"/>
              <a:gd name="connsiteY1881" fmla="*/ 4064000 h 11430000"/>
              <a:gd name="connsiteX1882" fmla="*/ 14010283 w 14435655"/>
              <a:gd name="connsiteY1882" fmla="*/ 4076700 h 11430000"/>
              <a:gd name="connsiteX1883" fmla="*/ 13986873 w 14435655"/>
              <a:gd name="connsiteY1883" fmla="*/ 4099454 h 11430000"/>
              <a:gd name="connsiteX1884" fmla="*/ 13952761 w 14435655"/>
              <a:gd name="connsiteY1884" fmla="*/ 4102100 h 11430000"/>
              <a:gd name="connsiteX1885" fmla="*/ 13980185 w 14435655"/>
              <a:gd name="connsiteY1885" fmla="*/ 4058708 h 11430000"/>
              <a:gd name="connsiteX1886" fmla="*/ 1544361 w 14435655"/>
              <a:gd name="connsiteY1886" fmla="*/ 4053416 h 11430000"/>
              <a:gd name="connsiteX1887" fmla="*/ 1577135 w 14435655"/>
              <a:gd name="connsiteY1887" fmla="*/ 4057120 h 11430000"/>
              <a:gd name="connsiteX1888" fmla="*/ 1614590 w 14435655"/>
              <a:gd name="connsiteY1888" fmla="*/ 4101571 h 11430000"/>
              <a:gd name="connsiteX1889" fmla="*/ 1607901 w 14435655"/>
              <a:gd name="connsiteY1889" fmla="*/ 4144434 h 11430000"/>
              <a:gd name="connsiteX1890" fmla="*/ 1547705 w 14435655"/>
              <a:gd name="connsiteY1890" fmla="*/ 4165600 h 11430000"/>
              <a:gd name="connsiteX1891" fmla="*/ 1508243 w 14435655"/>
              <a:gd name="connsiteY1891" fmla="*/ 4067704 h 11430000"/>
              <a:gd name="connsiteX1892" fmla="*/ 1544361 w 14435655"/>
              <a:gd name="connsiteY1892" fmla="*/ 4053416 h 11430000"/>
              <a:gd name="connsiteX1893" fmla="*/ 7975969 w 14435655"/>
              <a:gd name="connsiteY1893" fmla="*/ 4051829 h 11430000"/>
              <a:gd name="connsiteX1894" fmla="*/ 7975969 w 14435655"/>
              <a:gd name="connsiteY1894" fmla="*/ 4052359 h 11430000"/>
              <a:gd name="connsiteX1895" fmla="*/ 7976637 w 14435655"/>
              <a:gd name="connsiteY1895" fmla="*/ 4052359 h 11430000"/>
              <a:gd name="connsiteX1896" fmla="*/ 544439 w 14435655"/>
              <a:gd name="connsiteY1896" fmla="*/ 4039659 h 11430000"/>
              <a:gd name="connsiteX1897" fmla="*/ 588582 w 14435655"/>
              <a:gd name="connsiteY1897" fmla="*/ 4050242 h 11430000"/>
              <a:gd name="connsiteX1898" fmla="*/ 627376 w 14435655"/>
              <a:gd name="connsiteY1898" fmla="*/ 4077759 h 11430000"/>
              <a:gd name="connsiteX1899" fmla="*/ 611323 w 14435655"/>
              <a:gd name="connsiteY1899" fmla="*/ 4165600 h 11430000"/>
              <a:gd name="connsiteX1900" fmla="*/ 560491 w 14435655"/>
              <a:gd name="connsiteY1900" fmla="*/ 4184649 h 11430000"/>
              <a:gd name="connsiteX1901" fmla="*/ 544439 w 14435655"/>
              <a:gd name="connsiteY1901" fmla="*/ 4039659 h 11430000"/>
              <a:gd name="connsiteX1902" fmla="*/ 6937253 w 14435655"/>
              <a:gd name="connsiteY1902" fmla="*/ 4025900 h 11430000"/>
              <a:gd name="connsiteX1903" fmla="*/ 6910499 w 14435655"/>
              <a:gd name="connsiteY1903" fmla="*/ 4037541 h 11430000"/>
              <a:gd name="connsiteX1904" fmla="*/ 6901135 w 14435655"/>
              <a:gd name="connsiteY1904" fmla="*/ 4038070 h 11430000"/>
              <a:gd name="connsiteX1905" fmla="*/ 6927889 w 14435655"/>
              <a:gd name="connsiteY1905" fmla="*/ 4052887 h 11430000"/>
              <a:gd name="connsiteX1906" fmla="*/ 7006813 w 14435655"/>
              <a:gd name="connsiteY1906" fmla="*/ 4096809 h 11430000"/>
              <a:gd name="connsiteX1907" fmla="*/ 7016846 w 14435655"/>
              <a:gd name="connsiteY1907" fmla="*/ 4098395 h 11430000"/>
              <a:gd name="connsiteX1908" fmla="*/ 7006144 w 14435655"/>
              <a:gd name="connsiteY1908" fmla="*/ 4085167 h 11430000"/>
              <a:gd name="connsiteX1909" fmla="*/ 6998787 w 14435655"/>
              <a:gd name="connsiteY1909" fmla="*/ 4065059 h 11430000"/>
              <a:gd name="connsiteX1910" fmla="*/ 7028216 w 14435655"/>
              <a:gd name="connsiteY1910" fmla="*/ 4054475 h 11430000"/>
              <a:gd name="connsiteX1911" fmla="*/ 7049619 w 14435655"/>
              <a:gd name="connsiteY1911" fmla="*/ 4074054 h 11430000"/>
              <a:gd name="connsiteX1912" fmla="*/ 7040924 w 14435655"/>
              <a:gd name="connsiteY1912" fmla="*/ 4085167 h 11430000"/>
              <a:gd name="connsiteX1913" fmla="*/ 7044937 w 14435655"/>
              <a:gd name="connsiteY1913" fmla="*/ 4082520 h 11430000"/>
              <a:gd name="connsiteX1914" fmla="*/ 7056307 w 14435655"/>
              <a:gd name="connsiteY1914" fmla="*/ 4107392 h 11430000"/>
              <a:gd name="connsiteX1915" fmla="*/ 7074367 w 14435655"/>
              <a:gd name="connsiteY1915" fmla="*/ 4110567 h 11430000"/>
              <a:gd name="connsiteX1916" fmla="*/ 7160647 w 14435655"/>
              <a:gd name="connsiteY1916" fmla="*/ 4137025 h 11430000"/>
              <a:gd name="connsiteX1917" fmla="*/ 7024872 w 14435655"/>
              <a:gd name="connsiteY1917" fmla="*/ 4050242 h 11430000"/>
              <a:gd name="connsiteX1918" fmla="*/ 13954101 w 14435655"/>
              <a:gd name="connsiteY1918" fmla="*/ 4013200 h 11430000"/>
              <a:gd name="connsiteX1919" fmla="*/ 13978847 w 14435655"/>
              <a:gd name="connsiteY1919" fmla="*/ 4017433 h 11430000"/>
              <a:gd name="connsiteX1920" fmla="*/ 13936041 w 14435655"/>
              <a:gd name="connsiteY1920" fmla="*/ 4049183 h 11430000"/>
              <a:gd name="connsiteX1921" fmla="*/ 13925341 w 14435655"/>
              <a:gd name="connsiteY1921" fmla="*/ 4055004 h 11430000"/>
              <a:gd name="connsiteX1922" fmla="*/ 13917981 w 14435655"/>
              <a:gd name="connsiteY1922" fmla="*/ 4070350 h 11430000"/>
              <a:gd name="connsiteX1923" fmla="*/ 13907281 w 14435655"/>
              <a:gd name="connsiteY1923" fmla="*/ 4065588 h 11430000"/>
              <a:gd name="connsiteX1924" fmla="*/ 13893905 w 14435655"/>
              <a:gd name="connsiteY1924" fmla="*/ 4072995 h 11430000"/>
              <a:gd name="connsiteX1925" fmla="*/ 13897917 w 14435655"/>
              <a:gd name="connsiteY1925" fmla="*/ 4055004 h 11430000"/>
              <a:gd name="connsiteX1926" fmla="*/ 13894573 w 14435655"/>
              <a:gd name="connsiteY1926" fmla="*/ 4046538 h 11430000"/>
              <a:gd name="connsiteX1927" fmla="*/ 13902599 w 14435655"/>
              <a:gd name="connsiteY1927" fmla="*/ 4032779 h 11430000"/>
              <a:gd name="connsiteX1928" fmla="*/ 13915307 w 14435655"/>
              <a:gd name="connsiteY1928" fmla="*/ 4032249 h 11430000"/>
              <a:gd name="connsiteX1929" fmla="*/ 13923333 w 14435655"/>
              <a:gd name="connsiteY1929" fmla="*/ 4024842 h 11430000"/>
              <a:gd name="connsiteX1930" fmla="*/ 13954101 w 14435655"/>
              <a:gd name="connsiteY1930" fmla="*/ 4013200 h 11430000"/>
              <a:gd name="connsiteX1931" fmla="*/ 7371333 w 14435655"/>
              <a:gd name="connsiteY1931" fmla="*/ 3984625 h 11430000"/>
              <a:gd name="connsiteX1932" fmla="*/ 7435543 w 14435655"/>
              <a:gd name="connsiteY1932" fmla="*/ 4088870 h 11430000"/>
              <a:gd name="connsiteX1933" fmla="*/ 7371333 w 14435655"/>
              <a:gd name="connsiteY1933" fmla="*/ 3984625 h 11430000"/>
              <a:gd name="connsiteX1934" fmla="*/ 13774181 w 14435655"/>
              <a:gd name="connsiteY1934" fmla="*/ 3968221 h 11430000"/>
              <a:gd name="connsiteX1935" fmla="*/ 13790901 w 14435655"/>
              <a:gd name="connsiteY1935" fmla="*/ 3980920 h 11430000"/>
              <a:gd name="connsiteX1936" fmla="*/ 13811637 w 14435655"/>
              <a:gd name="connsiteY1936" fmla="*/ 3983038 h 11430000"/>
              <a:gd name="connsiteX1937" fmla="*/ 13810967 w 14435655"/>
              <a:gd name="connsiteY1937" fmla="*/ 3996266 h 11430000"/>
              <a:gd name="connsiteX1938" fmla="*/ 13831701 w 14435655"/>
              <a:gd name="connsiteY1938" fmla="*/ 4012141 h 11430000"/>
              <a:gd name="connsiteX1939" fmla="*/ 13789565 w 14435655"/>
              <a:gd name="connsiteY1939" fmla="*/ 4028016 h 11430000"/>
              <a:gd name="connsiteX1940" fmla="*/ 13780869 w 14435655"/>
              <a:gd name="connsiteY1940" fmla="*/ 4021666 h 11430000"/>
              <a:gd name="connsiteX1941" fmla="*/ 13765485 w 14435655"/>
              <a:gd name="connsiteY1941" fmla="*/ 4028016 h 11430000"/>
              <a:gd name="connsiteX1942" fmla="*/ 13763479 w 14435655"/>
              <a:gd name="connsiteY1942" fmla="*/ 3990974 h 11430000"/>
              <a:gd name="connsiteX1943" fmla="*/ 13764817 w 14435655"/>
              <a:gd name="connsiteY1943" fmla="*/ 3990974 h 11430000"/>
              <a:gd name="connsiteX1944" fmla="*/ 13769499 w 14435655"/>
              <a:gd name="connsiteY1944" fmla="*/ 3976158 h 11430000"/>
              <a:gd name="connsiteX1945" fmla="*/ 13774181 w 14435655"/>
              <a:gd name="connsiteY1945" fmla="*/ 3968221 h 11430000"/>
              <a:gd name="connsiteX1946" fmla="*/ 7662281 w 14435655"/>
              <a:gd name="connsiteY1946" fmla="*/ 3964517 h 11430000"/>
              <a:gd name="connsiteX1947" fmla="*/ 7698398 w 14435655"/>
              <a:gd name="connsiteY1947" fmla="*/ 3965574 h 11430000"/>
              <a:gd name="connsiteX1948" fmla="*/ 7601416 w 14435655"/>
              <a:gd name="connsiteY1948" fmla="*/ 4026429 h 11430000"/>
              <a:gd name="connsiteX1949" fmla="*/ 7662281 w 14435655"/>
              <a:gd name="connsiteY1949" fmla="*/ 3964517 h 11430000"/>
              <a:gd name="connsiteX1950" fmla="*/ 969824 w 14435655"/>
              <a:gd name="connsiteY1950" fmla="*/ 3951817 h 11430000"/>
              <a:gd name="connsiteX1951" fmla="*/ 1001259 w 14435655"/>
              <a:gd name="connsiteY1951" fmla="*/ 3959225 h 11430000"/>
              <a:gd name="connsiteX1952" fmla="*/ 1054767 w 14435655"/>
              <a:gd name="connsiteY1952" fmla="*/ 4004204 h 11430000"/>
              <a:gd name="connsiteX1953" fmla="*/ 925011 w 14435655"/>
              <a:gd name="connsiteY1953" fmla="*/ 3986212 h 11430000"/>
              <a:gd name="connsiteX1954" fmla="*/ 934375 w 14435655"/>
              <a:gd name="connsiteY1954" fmla="*/ 3957638 h 11430000"/>
              <a:gd name="connsiteX1955" fmla="*/ 969824 w 14435655"/>
              <a:gd name="connsiteY1955" fmla="*/ 3951817 h 11430000"/>
              <a:gd name="connsiteX1956" fmla="*/ 7477011 w 14435655"/>
              <a:gd name="connsiteY1956" fmla="*/ 3935941 h 11430000"/>
              <a:gd name="connsiteX1957" fmla="*/ 7509784 w 14435655"/>
              <a:gd name="connsiteY1957" fmla="*/ 3954992 h 11430000"/>
              <a:gd name="connsiteX1958" fmla="*/ 7517810 w 14435655"/>
              <a:gd name="connsiteY1958" fmla="*/ 3993092 h 11430000"/>
              <a:gd name="connsiteX1959" fmla="*/ 7523161 w 14435655"/>
              <a:gd name="connsiteY1959" fmla="*/ 3991504 h 11430000"/>
              <a:gd name="connsiteX1960" fmla="*/ 7543227 w 14435655"/>
              <a:gd name="connsiteY1960" fmla="*/ 3976158 h 11430000"/>
              <a:gd name="connsiteX1961" fmla="*/ 7573325 w 14435655"/>
              <a:gd name="connsiteY1961" fmla="*/ 4059767 h 11430000"/>
              <a:gd name="connsiteX1962" fmla="*/ 7503765 w 14435655"/>
              <a:gd name="connsiteY1962" fmla="*/ 4024313 h 11430000"/>
              <a:gd name="connsiteX1963" fmla="*/ 7501758 w 14435655"/>
              <a:gd name="connsiteY1963" fmla="*/ 3999442 h 11430000"/>
              <a:gd name="connsiteX1964" fmla="*/ 7490387 w 14435655"/>
              <a:gd name="connsiteY1964" fmla="*/ 4001029 h 11430000"/>
              <a:gd name="connsiteX1965" fmla="*/ 7477011 w 14435655"/>
              <a:gd name="connsiteY1965" fmla="*/ 3935941 h 11430000"/>
              <a:gd name="connsiteX1966" fmla="*/ 1837984 w 14435655"/>
              <a:gd name="connsiteY1966" fmla="*/ 3922184 h 11430000"/>
              <a:gd name="connsiteX1967" fmla="*/ 1902862 w 14435655"/>
              <a:gd name="connsiteY1967" fmla="*/ 3952346 h 11430000"/>
              <a:gd name="connsiteX1968" fmla="*/ 1942324 w 14435655"/>
              <a:gd name="connsiteY1968" fmla="*/ 3987800 h 11430000"/>
              <a:gd name="connsiteX1969" fmla="*/ 1969746 w 14435655"/>
              <a:gd name="connsiteY1969" fmla="*/ 4000499 h 11430000"/>
              <a:gd name="connsiteX1970" fmla="*/ 1960383 w 14435655"/>
              <a:gd name="connsiteY1970" fmla="*/ 4004734 h 11430000"/>
              <a:gd name="connsiteX1971" fmla="*/ 1963727 w 14435655"/>
              <a:gd name="connsiteY1971" fmla="*/ 4007379 h 11430000"/>
              <a:gd name="connsiteX1972" fmla="*/ 1986467 w 14435655"/>
              <a:gd name="connsiteY1972" fmla="*/ 4058708 h 11430000"/>
              <a:gd name="connsiteX1973" fmla="*/ 1938980 w 14435655"/>
              <a:gd name="connsiteY1973" fmla="*/ 4049713 h 11430000"/>
              <a:gd name="connsiteX1974" fmla="*/ 1900855 w 14435655"/>
              <a:gd name="connsiteY1974" fmla="*/ 4025371 h 11430000"/>
              <a:gd name="connsiteX1975" fmla="*/ 1892829 w 14435655"/>
              <a:gd name="connsiteY1975" fmla="*/ 4025900 h 11430000"/>
              <a:gd name="connsiteX1976" fmla="*/ 1864069 w 14435655"/>
              <a:gd name="connsiteY1976" fmla="*/ 4015317 h 11430000"/>
              <a:gd name="connsiteX1977" fmla="*/ 1858718 w 14435655"/>
              <a:gd name="connsiteY1977" fmla="*/ 4009496 h 11430000"/>
              <a:gd name="connsiteX1978" fmla="*/ 1852030 w 14435655"/>
              <a:gd name="connsiteY1978" fmla="*/ 4007379 h 11430000"/>
              <a:gd name="connsiteX1979" fmla="*/ 1775112 w 14435655"/>
              <a:gd name="connsiteY1979" fmla="*/ 3923771 h 11430000"/>
              <a:gd name="connsiteX1980" fmla="*/ 1833302 w 14435655"/>
              <a:gd name="connsiteY1980" fmla="*/ 3938059 h 11430000"/>
              <a:gd name="connsiteX1981" fmla="*/ 1846010 w 14435655"/>
              <a:gd name="connsiteY1981" fmla="*/ 3943879 h 11430000"/>
              <a:gd name="connsiteX1982" fmla="*/ 7670307 w 14435655"/>
              <a:gd name="connsiteY1982" fmla="*/ 3909484 h 11430000"/>
              <a:gd name="connsiteX1983" fmla="*/ 7701073 w 14435655"/>
              <a:gd name="connsiteY1983" fmla="*/ 3918479 h 11430000"/>
              <a:gd name="connsiteX1984" fmla="*/ 7705087 w 14435655"/>
              <a:gd name="connsiteY1984" fmla="*/ 3946525 h 11430000"/>
              <a:gd name="connsiteX1985" fmla="*/ 7695723 w 14435655"/>
              <a:gd name="connsiteY1985" fmla="*/ 3947584 h 11430000"/>
              <a:gd name="connsiteX1986" fmla="*/ 7695723 w 14435655"/>
              <a:gd name="connsiteY1986" fmla="*/ 3949171 h 11430000"/>
              <a:gd name="connsiteX1987" fmla="*/ 7672313 w 14435655"/>
              <a:gd name="connsiteY1987" fmla="*/ 3957638 h 11430000"/>
              <a:gd name="connsiteX1988" fmla="*/ 7670975 w 14435655"/>
              <a:gd name="connsiteY1988" fmla="*/ 3951287 h 11430000"/>
              <a:gd name="connsiteX1989" fmla="*/ 7665625 w 14435655"/>
              <a:gd name="connsiteY1989" fmla="*/ 3951817 h 11430000"/>
              <a:gd name="connsiteX1990" fmla="*/ 7670307 w 14435655"/>
              <a:gd name="connsiteY1990" fmla="*/ 3909484 h 11430000"/>
              <a:gd name="connsiteX1991" fmla="*/ 66215 w 14435655"/>
              <a:gd name="connsiteY1991" fmla="*/ 3905779 h 11430000"/>
              <a:gd name="connsiteX1992" fmla="*/ 83605 w 14435655"/>
              <a:gd name="connsiteY1992" fmla="*/ 3906838 h 11430000"/>
              <a:gd name="connsiteX1993" fmla="*/ 107014 w 14435655"/>
              <a:gd name="connsiteY1993" fmla="*/ 3928004 h 11430000"/>
              <a:gd name="connsiteX1994" fmla="*/ 32104 w 14435655"/>
              <a:gd name="connsiteY1994" fmla="*/ 3930650 h 11430000"/>
              <a:gd name="connsiteX1995" fmla="*/ 48825 w 14435655"/>
              <a:gd name="connsiteY1995" fmla="*/ 3911600 h 11430000"/>
              <a:gd name="connsiteX1996" fmla="*/ 66215 w 14435655"/>
              <a:gd name="connsiteY1996" fmla="*/ 3905779 h 11430000"/>
              <a:gd name="connsiteX1997" fmla="*/ 7306455 w 14435655"/>
              <a:gd name="connsiteY1997" fmla="*/ 3898899 h 11430000"/>
              <a:gd name="connsiteX1998" fmla="*/ 7335215 w 14435655"/>
              <a:gd name="connsiteY1998" fmla="*/ 3906309 h 11430000"/>
              <a:gd name="connsiteX1999" fmla="*/ 7306455 w 14435655"/>
              <a:gd name="connsiteY1999" fmla="*/ 3898899 h 11430000"/>
              <a:gd name="connsiteX2000" fmla="*/ 13755453 w 14435655"/>
              <a:gd name="connsiteY2000" fmla="*/ 3887259 h 11430000"/>
              <a:gd name="connsiteX2001" fmla="*/ 13780201 w 14435655"/>
              <a:gd name="connsiteY2001" fmla="*/ 3893079 h 11430000"/>
              <a:gd name="connsiteX2002" fmla="*/ 13788227 w 14435655"/>
              <a:gd name="connsiteY2002" fmla="*/ 3907367 h 11430000"/>
              <a:gd name="connsiteX2003" fmla="*/ 13762811 w 14435655"/>
              <a:gd name="connsiteY2003" fmla="*/ 3931708 h 11430000"/>
              <a:gd name="connsiteX2004" fmla="*/ 13725355 w 14435655"/>
              <a:gd name="connsiteY2004" fmla="*/ 3935412 h 11430000"/>
              <a:gd name="connsiteX2005" fmla="*/ 13755453 w 14435655"/>
              <a:gd name="connsiteY2005" fmla="*/ 3887259 h 11430000"/>
              <a:gd name="connsiteX2006" fmla="*/ 2059371 w 14435655"/>
              <a:gd name="connsiteY2006" fmla="*/ 3861859 h 11430000"/>
              <a:gd name="connsiteX2007" fmla="*/ 2091476 w 14435655"/>
              <a:gd name="connsiteY2007" fmla="*/ 3869266 h 11430000"/>
              <a:gd name="connsiteX2008" fmla="*/ 2134282 w 14435655"/>
              <a:gd name="connsiteY2008" fmla="*/ 3910541 h 11430000"/>
              <a:gd name="connsiteX2009" fmla="*/ 2075424 w 14435655"/>
              <a:gd name="connsiteY2009" fmla="*/ 3921654 h 11430000"/>
              <a:gd name="connsiteX2010" fmla="*/ 2072749 w 14435655"/>
              <a:gd name="connsiteY2010" fmla="*/ 3921125 h 11430000"/>
              <a:gd name="connsiteX2011" fmla="*/ 2110204 w 14435655"/>
              <a:gd name="connsiteY2011" fmla="*/ 3949171 h 11430000"/>
              <a:gd name="connsiteX2012" fmla="*/ 2109535 w 14435655"/>
              <a:gd name="connsiteY2012" fmla="*/ 3950758 h 11430000"/>
              <a:gd name="connsiteX2013" fmla="*/ 2118899 w 14435655"/>
              <a:gd name="connsiteY2013" fmla="*/ 3951817 h 11430000"/>
              <a:gd name="connsiteX2014" fmla="*/ 2141639 w 14435655"/>
              <a:gd name="connsiteY2014" fmla="*/ 3978804 h 11430000"/>
              <a:gd name="connsiteX2015" fmla="*/ 2162373 w 14435655"/>
              <a:gd name="connsiteY2015" fmla="*/ 4049183 h 11430000"/>
              <a:gd name="connsiteX2016" fmla="*/ 2104853 w 14435655"/>
              <a:gd name="connsiteY2016" fmla="*/ 4022725 h 11430000"/>
              <a:gd name="connsiteX2017" fmla="*/ 2096158 w 14435655"/>
              <a:gd name="connsiteY2017" fmla="*/ 3976158 h 11430000"/>
              <a:gd name="connsiteX2018" fmla="*/ 2059371 w 14435655"/>
              <a:gd name="connsiteY2018" fmla="*/ 3965045 h 11430000"/>
              <a:gd name="connsiteX2019" fmla="*/ 2023254 w 14435655"/>
              <a:gd name="connsiteY2019" fmla="*/ 3876675 h 11430000"/>
              <a:gd name="connsiteX2020" fmla="*/ 2024591 w 14435655"/>
              <a:gd name="connsiteY2020" fmla="*/ 3877734 h 11430000"/>
              <a:gd name="connsiteX2021" fmla="*/ 2059371 w 14435655"/>
              <a:gd name="connsiteY2021" fmla="*/ 3861859 h 11430000"/>
              <a:gd name="connsiteX2022" fmla="*/ 13867149 w 14435655"/>
              <a:gd name="connsiteY2022" fmla="*/ 3859742 h 11430000"/>
              <a:gd name="connsiteX2023" fmla="*/ 13886547 w 14435655"/>
              <a:gd name="connsiteY2023" fmla="*/ 3867679 h 11430000"/>
              <a:gd name="connsiteX2024" fmla="*/ 13885877 w 14435655"/>
              <a:gd name="connsiteY2024" fmla="*/ 3879850 h 11430000"/>
              <a:gd name="connsiteX2025" fmla="*/ 13850429 w 14435655"/>
              <a:gd name="connsiteY2025" fmla="*/ 3875087 h 11430000"/>
              <a:gd name="connsiteX2026" fmla="*/ 13867149 w 14435655"/>
              <a:gd name="connsiteY2026" fmla="*/ 3859742 h 11430000"/>
              <a:gd name="connsiteX2027" fmla="*/ 2206517 w 14435655"/>
              <a:gd name="connsiteY2027" fmla="*/ 3849158 h 11430000"/>
              <a:gd name="connsiteX2028" fmla="*/ 2251329 w 14435655"/>
              <a:gd name="connsiteY2028" fmla="*/ 4040717 h 11430000"/>
              <a:gd name="connsiteX2029" fmla="*/ 2206517 w 14435655"/>
              <a:gd name="connsiteY2029" fmla="*/ 3849158 h 11430000"/>
              <a:gd name="connsiteX2030" fmla="*/ 7083061 w 14435655"/>
              <a:gd name="connsiteY2030" fmla="*/ 3843337 h 11430000"/>
              <a:gd name="connsiteX2031" fmla="*/ 7031561 w 14435655"/>
              <a:gd name="connsiteY2031" fmla="*/ 3922713 h 11430000"/>
              <a:gd name="connsiteX2032" fmla="*/ 7083061 w 14435655"/>
              <a:gd name="connsiteY2032" fmla="*/ 3843337 h 11430000"/>
              <a:gd name="connsiteX2033" fmla="*/ 1144392 w 14435655"/>
              <a:gd name="connsiteY2033" fmla="*/ 3843337 h 11430000"/>
              <a:gd name="connsiteX2034" fmla="*/ 1179172 w 14435655"/>
              <a:gd name="connsiteY2034" fmla="*/ 3845454 h 11430000"/>
              <a:gd name="connsiteX2035" fmla="*/ 1129678 w 14435655"/>
              <a:gd name="connsiteY2035" fmla="*/ 3914774 h 11430000"/>
              <a:gd name="connsiteX2036" fmla="*/ 1144392 w 14435655"/>
              <a:gd name="connsiteY2036" fmla="*/ 3843337 h 11430000"/>
              <a:gd name="connsiteX2037" fmla="*/ 2464022 w 14435655"/>
              <a:gd name="connsiteY2037" fmla="*/ 3840692 h 11430000"/>
              <a:gd name="connsiteX2038" fmla="*/ 2497465 w 14435655"/>
              <a:gd name="connsiteY2038" fmla="*/ 3846513 h 11430000"/>
              <a:gd name="connsiteX2039" fmla="*/ 2480743 w 14435655"/>
              <a:gd name="connsiteY2039" fmla="*/ 4057120 h 11430000"/>
              <a:gd name="connsiteX2040" fmla="*/ 2431249 w 14435655"/>
              <a:gd name="connsiteY2040" fmla="*/ 4026959 h 11430000"/>
              <a:gd name="connsiteX2041" fmla="*/ 2420547 w 14435655"/>
              <a:gd name="connsiteY2041" fmla="*/ 4004204 h 11430000"/>
              <a:gd name="connsiteX2042" fmla="*/ 2387774 w 14435655"/>
              <a:gd name="connsiteY2042" fmla="*/ 4015317 h 11430000"/>
              <a:gd name="connsiteX2043" fmla="*/ 2403157 w 14435655"/>
              <a:gd name="connsiteY2043" fmla="*/ 3970338 h 11430000"/>
              <a:gd name="connsiteX2044" fmla="*/ 2406501 w 14435655"/>
              <a:gd name="connsiteY2044" fmla="*/ 3968750 h 11430000"/>
              <a:gd name="connsiteX2045" fmla="*/ 2405164 w 14435655"/>
              <a:gd name="connsiteY2045" fmla="*/ 3907896 h 11430000"/>
              <a:gd name="connsiteX2046" fmla="*/ 2425229 w 14435655"/>
              <a:gd name="connsiteY2046" fmla="*/ 3841221 h 11430000"/>
              <a:gd name="connsiteX2047" fmla="*/ 2464022 w 14435655"/>
              <a:gd name="connsiteY2047" fmla="*/ 3840692 h 11430000"/>
              <a:gd name="connsiteX2048" fmla="*/ 7914435 w 14435655"/>
              <a:gd name="connsiteY2048" fmla="*/ 3795184 h 11430000"/>
              <a:gd name="connsiteX2049" fmla="*/ 7919117 w 14435655"/>
              <a:gd name="connsiteY2049" fmla="*/ 3813704 h 11430000"/>
              <a:gd name="connsiteX2050" fmla="*/ 7931825 w 14435655"/>
              <a:gd name="connsiteY2050" fmla="*/ 3807354 h 11430000"/>
              <a:gd name="connsiteX2051" fmla="*/ 13855781 w 14435655"/>
              <a:gd name="connsiteY2051" fmla="*/ 3787775 h 11430000"/>
              <a:gd name="connsiteX2052" fmla="*/ 13879857 w 14435655"/>
              <a:gd name="connsiteY2052" fmla="*/ 3797829 h 11430000"/>
              <a:gd name="connsiteX2053" fmla="*/ 13886547 w 14435655"/>
              <a:gd name="connsiteY2053" fmla="*/ 3812645 h 11430000"/>
              <a:gd name="connsiteX2054" fmla="*/ 13837721 w 14435655"/>
              <a:gd name="connsiteY2054" fmla="*/ 3808942 h 11430000"/>
              <a:gd name="connsiteX2055" fmla="*/ 13831701 w 14435655"/>
              <a:gd name="connsiteY2055" fmla="*/ 3794654 h 11430000"/>
              <a:gd name="connsiteX2056" fmla="*/ 13855781 w 14435655"/>
              <a:gd name="connsiteY2056" fmla="*/ 3787775 h 11430000"/>
              <a:gd name="connsiteX2057" fmla="*/ 1848016 w 14435655"/>
              <a:gd name="connsiteY2057" fmla="*/ 3782483 h 11430000"/>
              <a:gd name="connsiteX2058" fmla="*/ 1875439 w 14435655"/>
              <a:gd name="connsiteY2058" fmla="*/ 3792009 h 11430000"/>
              <a:gd name="connsiteX2059" fmla="*/ 1862062 w 14435655"/>
              <a:gd name="connsiteY2059" fmla="*/ 3828520 h 11430000"/>
              <a:gd name="connsiteX2060" fmla="*/ 1825276 w 14435655"/>
              <a:gd name="connsiteY2060" fmla="*/ 3805767 h 11430000"/>
              <a:gd name="connsiteX2061" fmla="*/ 1848016 w 14435655"/>
              <a:gd name="connsiteY2061" fmla="*/ 3782483 h 11430000"/>
              <a:gd name="connsiteX2062" fmla="*/ 2342961 w 14435655"/>
              <a:gd name="connsiteY2062" fmla="*/ 3766079 h 11430000"/>
              <a:gd name="connsiteX2063" fmla="*/ 2391118 w 14435655"/>
              <a:gd name="connsiteY2063" fmla="*/ 3782483 h 11430000"/>
              <a:gd name="connsiteX2064" fmla="*/ 2377072 w 14435655"/>
              <a:gd name="connsiteY2064" fmla="*/ 3821642 h 11430000"/>
              <a:gd name="connsiteX2065" fmla="*/ 2342961 w 14435655"/>
              <a:gd name="connsiteY2065" fmla="*/ 3766079 h 11430000"/>
              <a:gd name="connsiteX2066" fmla="*/ 2088132 w 14435655"/>
              <a:gd name="connsiteY2066" fmla="*/ 3757612 h 11430000"/>
              <a:gd name="connsiteX2067" fmla="*/ 2106191 w 14435655"/>
              <a:gd name="connsiteY2067" fmla="*/ 3758671 h 11430000"/>
              <a:gd name="connsiteX2068" fmla="*/ 2141639 w 14435655"/>
              <a:gd name="connsiteY2068" fmla="*/ 3785659 h 11430000"/>
              <a:gd name="connsiteX2069" fmla="*/ 2068735 w 14435655"/>
              <a:gd name="connsiteY2069" fmla="*/ 3763963 h 11430000"/>
              <a:gd name="connsiteX2070" fmla="*/ 2088132 w 14435655"/>
              <a:gd name="connsiteY2070" fmla="*/ 3757612 h 11430000"/>
              <a:gd name="connsiteX2071" fmla="*/ 5804231 w 14435655"/>
              <a:gd name="connsiteY2071" fmla="*/ 3746499 h 11430000"/>
              <a:gd name="connsiteX2072" fmla="*/ 5816939 w 14435655"/>
              <a:gd name="connsiteY2072" fmla="*/ 3792009 h 11430000"/>
              <a:gd name="connsiteX2073" fmla="*/ 5814264 w 14435655"/>
              <a:gd name="connsiteY2073" fmla="*/ 3802591 h 11430000"/>
              <a:gd name="connsiteX2074" fmla="*/ 5843025 w 14435655"/>
              <a:gd name="connsiteY2074" fmla="*/ 3812645 h 11430000"/>
              <a:gd name="connsiteX2075" fmla="*/ 5860415 w 14435655"/>
              <a:gd name="connsiteY2075" fmla="*/ 3812645 h 11430000"/>
              <a:gd name="connsiteX2076" fmla="*/ 5869109 w 14435655"/>
              <a:gd name="connsiteY2076" fmla="*/ 3812645 h 11430000"/>
              <a:gd name="connsiteX2077" fmla="*/ 5851719 w 14435655"/>
              <a:gd name="connsiteY2077" fmla="*/ 3821113 h 11430000"/>
              <a:gd name="connsiteX2078" fmla="*/ 5860415 w 14435655"/>
              <a:gd name="connsiteY2078" fmla="*/ 3821113 h 11430000"/>
              <a:gd name="connsiteX2079" fmla="*/ 5877804 w 14435655"/>
              <a:gd name="connsiteY2079" fmla="*/ 3829050 h 11430000"/>
              <a:gd name="connsiteX2080" fmla="*/ 6005553 w 14435655"/>
              <a:gd name="connsiteY2080" fmla="*/ 3845454 h 11430000"/>
              <a:gd name="connsiteX2081" fmla="*/ 6022943 w 14435655"/>
              <a:gd name="connsiteY2081" fmla="*/ 3812645 h 11430000"/>
              <a:gd name="connsiteX2082" fmla="*/ 5885831 w 14435655"/>
              <a:gd name="connsiteY2082" fmla="*/ 3780367 h 11430000"/>
              <a:gd name="connsiteX2083" fmla="*/ 5816939 w 14435655"/>
              <a:gd name="connsiteY2083" fmla="*/ 3749146 h 11430000"/>
              <a:gd name="connsiteX2084" fmla="*/ 6898461 w 14435655"/>
              <a:gd name="connsiteY2084" fmla="*/ 3745442 h 11430000"/>
              <a:gd name="connsiteX2085" fmla="*/ 6875051 w 14435655"/>
              <a:gd name="connsiteY2085" fmla="*/ 3777191 h 11430000"/>
              <a:gd name="connsiteX2086" fmla="*/ 6873044 w 14435655"/>
              <a:gd name="connsiteY2086" fmla="*/ 3764492 h 11430000"/>
              <a:gd name="connsiteX2087" fmla="*/ 6898461 w 14435655"/>
              <a:gd name="connsiteY2087" fmla="*/ 3745442 h 11430000"/>
              <a:gd name="connsiteX2088" fmla="*/ 6671722 w 14435655"/>
              <a:gd name="connsiteY2088" fmla="*/ 3745442 h 11430000"/>
              <a:gd name="connsiteX2089" fmla="*/ 6686437 w 14435655"/>
              <a:gd name="connsiteY2089" fmla="*/ 3749675 h 11430000"/>
              <a:gd name="connsiteX2090" fmla="*/ 6698476 w 14435655"/>
              <a:gd name="connsiteY2090" fmla="*/ 3775075 h 11430000"/>
              <a:gd name="connsiteX2091" fmla="*/ 6662358 w 14435655"/>
              <a:gd name="connsiteY2091" fmla="*/ 3791479 h 11430000"/>
              <a:gd name="connsiteX2092" fmla="*/ 6653663 w 14435655"/>
              <a:gd name="connsiteY2092" fmla="*/ 3750204 h 11430000"/>
              <a:gd name="connsiteX2093" fmla="*/ 6671722 w 14435655"/>
              <a:gd name="connsiteY2093" fmla="*/ 3745442 h 11430000"/>
              <a:gd name="connsiteX2094" fmla="*/ 13630379 w 14435655"/>
              <a:gd name="connsiteY2094" fmla="*/ 3744913 h 11430000"/>
              <a:gd name="connsiteX2095" fmla="*/ 13661145 w 14435655"/>
              <a:gd name="connsiteY2095" fmla="*/ 3768725 h 11430000"/>
              <a:gd name="connsiteX2096" fmla="*/ 13735389 w 14435655"/>
              <a:gd name="connsiteY2096" fmla="*/ 3786188 h 11430000"/>
              <a:gd name="connsiteX2097" fmla="*/ 13675861 w 14435655"/>
              <a:gd name="connsiteY2097" fmla="*/ 3795184 h 11430000"/>
              <a:gd name="connsiteX2098" fmla="*/ 13677197 w 14435655"/>
              <a:gd name="connsiteY2098" fmla="*/ 3857624 h 11430000"/>
              <a:gd name="connsiteX2099" fmla="*/ 13695925 w 14435655"/>
              <a:gd name="connsiteY2099" fmla="*/ 3858154 h 11430000"/>
              <a:gd name="connsiteX2100" fmla="*/ 13687231 w 14435655"/>
              <a:gd name="connsiteY2100" fmla="*/ 3900487 h 11430000"/>
              <a:gd name="connsiteX2101" fmla="*/ 13675861 w 14435655"/>
              <a:gd name="connsiteY2101" fmla="*/ 3857624 h 11430000"/>
              <a:gd name="connsiteX2102" fmla="*/ 13630379 w 14435655"/>
              <a:gd name="connsiteY2102" fmla="*/ 3744913 h 11430000"/>
              <a:gd name="connsiteX2103" fmla="*/ 13451129 w 14435655"/>
              <a:gd name="connsiteY2103" fmla="*/ 3744913 h 11430000"/>
              <a:gd name="connsiteX2104" fmla="*/ 13483901 w 14435655"/>
              <a:gd name="connsiteY2104" fmla="*/ 3779309 h 11430000"/>
              <a:gd name="connsiteX2105" fmla="*/ 13485241 w 14435655"/>
              <a:gd name="connsiteY2105" fmla="*/ 3820054 h 11430000"/>
              <a:gd name="connsiteX2106" fmla="*/ 13451129 w 14435655"/>
              <a:gd name="connsiteY2106" fmla="*/ 3744913 h 11430000"/>
              <a:gd name="connsiteX2107" fmla="*/ 1558407 w 14435655"/>
              <a:gd name="connsiteY2107" fmla="*/ 3738034 h 11430000"/>
              <a:gd name="connsiteX2108" fmla="*/ 1552387 w 14435655"/>
              <a:gd name="connsiteY2108" fmla="*/ 3928004 h 11430000"/>
              <a:gd name="connsiteX2109" fmla="*/ 1558407 w 14435655"/>
              <a:gd name="connsiteY2109" fmla="*/ 3738034 h 11430000"/>
              <a:gd name="connsiteX2110" fmla="*/ 5679827 w 14435655"/>
              <a:gd name="connsiteY2110" fmla="*/ 3726391 h 11430000"/>
              <a:gd name="connsiteX2111" fmla="*/ 5684508 w 14435655"/>
              <a:gd name="connsiteY2111" fmla="*/ 3734329 h 11430000"/>
              <a:gd name="connsiteX2112" fmla="*/ 5713937 w 14435655"/>
              <a:gd name="connsiteY2112" fmla="*/ 3777191 h 11430000"/>
              <a:gd name="connsiteX2113" fmla="*/ 5738015 w 14435655"/>
              <a:gd name="connsiteY2113" fmla="*/ 3782483 h 11430000"/>
              <a:gd name="connsiteX2114" fmla="*/ 5738685 w 14435655"/>
              <a:gd name="connsiteY2114" fmla="*/ 3781954 h 11430000"/>
              <a:gd name="connsiteX2115" fmla="*/ 5802225 w 14435655"/>
              <a:gd name="connsiteY2115" fmla="*/ 3746499 h 11430000"/>
              <a:gd name="connsiteX2116" fmla="*/ 5747379 w 14435655"/>
              <a:gd name="connsiteY2116" fmla="*/ 3735916 h 11430000"/>
              <a:gd name="connsiteX2117" fmla="*/ 709643 w 14435655"/>
              <a:gd name="connsiteY2117" fmla="*/ 3722688 h 11430000"/>
              <a:gd name="connsiteX2118" fmla="*/ 723020 w 14435655"/>
              <a:gd name="connsiteY2118" fmla="*/ 3778250 h 11430000"/>
              <a:gd name="connsiteX2119" fmla="*/ 693591 w 14435655"/>
              <a:gd name="connsiteY2119" fmla="*/ 3772429 h 11430000"/>
              <a:gd name="connsiteX2120" fmla="*/ 682221 w 14435655"/>
              <a:gd name="connsiteY2120" fmla="*/ 3741208 h 11430000"/>
              <a:gd name="connsiteX2121" fmla="*/ 709643 w 14435655"/>
              <a:gd name="connsiteY2121" fmla="*/ 3722688 h 11430000"/>
              <a:gd name="connsiteX2122" fmla="*/ 5675145 w 14435655"/>
              <a:gd name="connsiteY2122" fmla="*/ 3717396 h 11430000"/>
              <a:gd name="connsiteX2123" fmla="*/ 5675813 w 14435655"/>
              <a:gd name="connsiteY2123" fmla="*/ 3718984 h 11430000"/>
              <a:gd name="connsiteX2124" fmla="*/ 5676482 w 14435655"/>
              <a:gd name="connsiteY2124" fmla="*/ 3718454 h 11430000"/>
              <a:gd name="connsiteX2125" fmla="*/ 13610313 w 14435655"/>
              <a:gd name="connsiteY2125" fmla="*/ 3713163 h 11430000"/>
              <a:gd name="connsiteX2126" fmla="*/ 13631049 w 14435655"/>
              <a:gd name="connsiteY2126" fmla="*/ 3741737 h 11430000"/>
              <a:gd name="connsiteX2127" fmla="*/ 13585567 w 14435655"/>
              <a:gd name="connsiteY2127" fmla="*/ 3747558 h 11430000"/>
              <a:gd name="connsiteX2128" fmla="*/ 13584897 w 14435655"/>
              <a:gd name="connsiteY2128" fmla="*/ 3745970 h 11430000"/>
              <a:gd name="connsiteX2129" fmla="*/ 13560151 w 14435655"/>
              <a:gd name="connsiteY2129" fmla="*/ 3763434 h 11430000"/>
              <a:gd name="connsiteX2130" fmla="*/ 13522027 w 14435655"/>
              <a:gd name="connsiteY2130" fmla="*/ 3784600 h 11430000"/>
              <a:gd name="connsiteX2131" fmla="*/ 13575533 w 14435655"/>
              <a:gd name="connsiteY2131" fmla="*/ 3733800 h 11430000"/>
              <a:gd name="connsiteX2132" fmla="*/ 13583561 w 14435655"/>
              <a:gd name="connsiteY2132" fmla="*/ 3734859 h 11430000"/>
              <a:gd name="connsiteX2133" fmla="*/ 13582223 w 14435655"/>
              <a:gd name="connsiteY2133" fmla="*/ 3727979 h 11430000"/>
              <a:gd name="connsiteX2134" fmla="*/ 13610313 w 14435655"/>
              <a:gd name="connsiteY2134" fmla="*/ 3713163 h 11430000"/>
              <a:gd name="connsiteX2135" fmla="*/ 13410997 w 14435655"/>
              <a:gd name="connsiteY2135" fmla="*/ 3712104 h 11430000"/>
              <a:gd name="connsiteX2136" fmla="*/ 13456481 w 14435655"/>
              <a:gd name="connsiteY2136" fmla="*/ 3717396 h 11430000"/>
              <a:gd name="connsiteX2137" fmla="*/ 13421701 w 14435655"/>
              <a:gd name="connsiteY2137" fmla="*/ 3749675 h 11430000"/>
              <a:gd name="connsiteX2138" fmla="*/ 13410997 w 14435655"/>
              <a:gd name="connsiteY2138" fmla="*/ 3712104 h 11430000"/>
              <a:gd name="connsiteX2139" fmla="*/ 1091553 w 14435655"/>
              <a:gd name="connsiteY2139" fmla="*/ 3687234 h 11430000"/>
              <a:gd name="connsiteX2140" fmla="*/ 1109612 w 14435655"/>
              <a:gd name="connsiteY2140" fmla="*/ 3687763 h 11430000"/>
              <a:gd name="connsiteX2141" fmla="*/ 1076170 w 14435655"/>
              <a:gd name="connsiteY2141" fmla="*/ 3744384 h 11430000"/>
              <a:gd name="connsiteX2142" fmla="*/ 1049416 w 14435655"/>
              <a:gd name="connsiteY2142" fmla="*/ 3718454 h 11430000"/>
              <a:gd name="connsiteX2143" fmla="*/ 1091553 w 14435655"/>
              <a:gd name="connsiteY2143" fmla="*/ 3687234 h 11430000"/>
              <a:gd name="connsiteX2144" fmla="*/ 7953897 w 14435655"/>
              <a:gd name="connsiteY2144" fmla="*/ 3681942 h 11430000"/>
              <a:gd name="connsiteX2145" fmla="*/ 7949883 w 14435655"/>
              <a:gd name="connsiteY2145" fmla="*/ 3689349 h 11430000"/>
              <a:gd name="connsiteX2146" fmla="*/ 7907747 w 14435655"/>
              <a:gd name="connsiteY2146" fmla="*/ 3711045 h 11430000"/>
              <a:gd name="connsiteX2147" fmla="*/ 7903733 w 14435655"/>
              <a:gd name="connsiteY2147" fmla="*/ 3746499 h 11430000"/>
              <a:gd name="connsiteX2148" fmla="*/ 7911091 w 14435655"/>
              <a:gd name="connsiteY2148" fmla="*/ 3774546 h 11430000"/>
              <a:gd name="connsiteX2149" fmla="*/ 7911091 w 14435655"/>
              <a:gd name="connsiteY2149" fmla="*/ 3773488 h 11430000"/>
              <a:gd name="connsiteX2150" fmla="*/ 7936507 w 14435655"/>
              <a:gd name="connsiteY2150" fmla="*/ 3771899 h 11430000"/>
              <a:gd name="connsiteX2151" fmla="*/ 7953897 w 14435655"/>
              <a:gd name="connsiteY2151" fmla="*/ 3782483 h 11430000"/>
              <a:gd name="connsiteX2152" fmla="*/ 7953897 w 14435655"/>
              <a:gd name="connsiteY2152" fmla="*/ 3781954 h 11430000"/>
              <a:gd name="connsiteX2153" fmla="*/ 7953897 w 14435655"/>
              <a:gd name="connsiteY2153" fmla="*/ 3779838 h 11430000"/>
              <a:gd name="connsiteX2154" fmla="*/ 7954565 w 14435655"/>
              <a:gd name="connsiteY2154" fmla="*/ 3769784 h 11430000"/>
              <a:gd name="connsiteX2155" fmla="*/ 7961254 w 14435655"/>
              <a:gd name="connsiteY2155" fmla="*/ 3771370 h 11430000"/>
              <a:gd name="connsiteX2156" fmla="*/ 7959247 w 14435655"/>
              <a:gd name="connsiteY2156" fmla="*/ 3725334 h 11430000"/>
              <a:gd name="connsiteX2157" fmla="*/ 7956572 w 14435655"/>
              <a:gd name="connsiteY2157" fmla="*/ 3729038 h 11430000"/>
              <a:gd name="connsiteX2158" fmla="*/ 7932494 w 14435655"/>
              <a:gd name="connsiteY2158" fmla="*/ 3714749 h 11430000"/>
              <a:gd name="connsiteX2159" fmla="*/ 7936507 w 14435655"/>
              <a:gd name="connsiteY2159" fmla="*/ 3701521 h 11430000"/>
              <a:gd name="connsiteX2160" fmla="*/ 7952559 w 14435655"/>
              <a:gd name="connsiteY2160" fmla="*/ 3708400 h 11430000"/>
              <a:gd name="connsiteX2161" fmla="*/ 7959247 w 14435655"/>
              <a:gd name="connsiteY2161" fmla="*/ 3715279 h 11430000"/>
              <a:gd name="connsiteX2162" fmla="*/ 7959247 w 14435655"/>
              <a:gd name="connsiteY2162" fmla="*/ 3714749 h 11430000"/>
              <a:gd name="connsiteX2163" fmla="*/ 7955903 w 14435655"/>
              <a:gd name="connsiteY2163" fmla="*/ 3681942 h 11430000"/>
              <a:gd name="connsiteX2164" fmla="*/ 2662669 w 14435655"/>
              <a:gd name="connsiteY2164" fmla="*/ 3674534 h 11430000"/>
              <a:gd name="connsiteX2165" fmla="*/ 2694105 w 14435655"/>
              <a:gd name="connsiteY2165" fmla="*/ 3759729 h 11430000"/>
              <a:gd name="connsiteX2166" fmla="*/ 2664007 w 14435655"/>
              <a:gd name="connsiteY2166" fmla="*/ 3772429 h 11430000"/>
              <a:gd name="connsiteX2167" fmla="*/ 2679390 w 14435655"/>
              <a:gd name="connsiteY2167" fmla="*/ 3803650 h 11430000"/>
              <a:gd name="connsiteX2168" fmla="*/ 2795100 w 14435655"/>
              <a:gd name="connsiteY2168" fmla="*/ 3713692 h 11430000"/>
              <a:gd name="connsiteX2169" fmla="*/ 2775035 w 14435655"/>
              <a:gd name="connsiteY2169" fmla="*/ 3792537 h 11430000"/>
              <a:gd name="connsiteX2170" fmla="*/ 2789749 w 14435655"/>
              <a:gd name="connsiteY2170" fmla="*/ 3787245 h 11430000"/>
              <a:gd name="connsiteX2171" fmla="*/ 2829211 w 14435655"/>
              <a:gd name="connsiteY2171" fmla="*/ 3806296 h 11430000"/>
              <a:gd name="connsiteX2172" fmla="*/ 2767009 w 14435655"/>
              <a:gd name="connsiteY2172" fmla="*/ 3825346 h 11430000"/>
              <a:gd name="connsiteX2173" fmla="*/ 2762995 w 14435655"/>
              <a:gd name="connsiteY2173" fmla="*/ 3816879 h 11430000"/>
              <a:gd name="connsiteX2174" fmla="*/ 2718852 w 14435655"/>
              <a:gd name="connsiteY2174" fmla="*/ 3877204 h 11430000"/>
              <a:gd name="connsiteX2175" fmla="*/ 2736242 w 14435655"/>
              <a:gd name="connsiteY2175" fmla="*/ 3902604 h 11430000"/>
              <a:gd name="connsiteX2176" fmla="*/ 2737580 w 14435655"/>
              <a:gd name="connsiteY2176" fmla="*/ 3907367 h 11430000"/>
              <a:gd name="connsiteX2177" fmla="*/ 2778379 w 14435655"/>
              <a:gd name="connsiteY2177" fmla="*/ 3892550 h 11430000"/>
              <a:gd name="connsiteX2178" fmla="*/ 2831887 w 14435655"/>
              <a:gd name="connsiteY2178" fmla="*/ 3909484 h 11430000"/>
              <a:gd name="connsiteX2179" fmla="*/ 2851283 w 14435655"/>
              <a:gd name="connsiteY2179" fmla="*/ 3926946 h 11430000"/>
              <a:gd name="connsiteX2180" fmla="*/ 2760321 w 14435655"/>
              <a:gd name="connsiteY2180" fmla="*/ 3942292 h 11430000"/>
              <a:gd name="connsiteX2181" fmla="*/ 2743599 w 14435655"/>
              <a:gd name="connsiteY2181" fmla="*/ 3926417 h 11430000"/>
              <a:gd name="connsiteX2182" fmla="*/ 2748281 w 14435655"/>
              <a:gd name="connsiteY2182" fmla="*/ 3942292 h 11430000"/>
              <a:gd name="connsiteX2183" fmla="*/ 2760989 w 14435655"/>
              <a:gd name="connsiteY2183" fmla="*/ 4009496 h 11430000"/>
              <a:gd name="connsiteX2184" fmla="*/ 2690092 w 14435655"/>
              <a:gd name="connsiteY2184" fmla="*/ 3908954 h 11430000"/>
              <a:gd name="connsiteX2185" fmla="*/ 2646617 w 14435655"/>
              <a:gd name="connsiteY2185" fmla="*/ 3938059 h 11430000"/>
              <a:gd name="connsiteX2186" fmla="*/ 2647955 w 14435655"/>
              <a:gd name="connsiteY2186" fmla="*/ 3849687 h 11430000"/>
              <a:gd name="connsiteX2187" fmla="*/ 2585083 w 14435655"/>
              <a:gd name="connsiteY2187" fmla="*/ 3705754 h 11430000"/>
              <a:gd name="connsiteX2188" fmla="*/ 2617188 w 14435655"/>
              <a:gd name="connsiteY2188" fmla="*/ 3704695 h 11430000"/>
              <a:gd name="connsiteX2189" fmla="*/ 2623876 w 14435655"/>
              <a:gd name="connsiteY2189" fmla="*/ 3711045 h 11430000"/>
              <a:gd name="connsiteX2190" fmla="*/ 2627889 w 14435655"/>
              <a:gd name="connsiteY2190" fmla="*/ 3704695 h 11430000"/>
              <a:gd name="connsiteX2191" fmla="*/ 2662669 w 14435655"/>
              <a:gd name="connsiteY2191" fmla="*/ 3674534 h 11430000"/>
              <a:gd name="connsiteX2192" fmla="*/ 13498617 w 14435655"/>
              <a:gd name="connsiteY2192" fmla="*/ 3652838 h 11430000"/>
              <a:gd name="connsiteX2193" fmla="*/ 13505973 w 14435655"/>
              <a:gd name="connsiteY2193" fmla="*/ 3659716 h 11430000"/>
              <a:gd name="connsiteX2194" fmla="*/ 13496609 w 14435655"/>
              <a:gd name="connsiteY2194" fmla="*/ 3674004 h 11430000"/>
              <a:gd name="connsiteX2195" fmla="*/ 13486577 w 14435655"/>
              <a:gd name="connsiteY2195" fmla="*/ 3655483 h 11430000"/>
              <a:gd name="connsiteX2196" fmla="*/ 13498617 w 14435655"/>
              <a:gd name="connsiteY2196" fmla="*/ 3652838 h 11430000"/>
              <a:gd name="connsiteX2197" fmla="*/ 7260305 w 14435655"/>
              <a:gd name="connsiteY2197" fmla="*/ 3651250 h 11430000"/>
              <a:gd name="connsiteX2198" fmla="*/ 7295754 w 14435655"/>
              <a:gd name="connsiteY2198" fmla="*/ 3668713 h 11430000"/>
              <a:gd name="connsiteX2199" fmla="*/ 7299098 w 14435655"/>
              <a:gd name="connsiteY2199" fmla="*/ 3681942 h 11430000"/>
              <a:gd name="connsiteX2200" fmla="*/ 7307793 w 14435655"/>
              <a:gd name="connsiteY2200" fmla="*/ 3677709 h 11430000"/>
              <a:gd name="connsiteX2201" fmla="*/ 7314481 w 14435655"/>
              <a:gd name="connsiteY2201" fmla="*/ 3717396 h 11430000"/>
              <a:gd name="connsiteX2202" fmla="*/ 7308462 w 14435655"/>
              <a:gd name="connsiteY2202" fmla="*/ 3721099 h 11430000"/>
              <a:gd name="connsiteX2203" fmla="*/ 7310469 w 14435655"/>
              <a:gd name="connsiteY2203" fmla="*/ 3728509 h 11430000"/>
              <a:gd name="connsiteX2204" fmla="*/ 7286390 w 14435655"/>
              <a:gd name="connsiteY2204" fmla="*/ 3789892 h 11430000"/>
              <a:gd name="connsiteX2205" fmla="*/ 7269000 w 14435655"/>
              <a:gd name="connsiteY2205" fmla="*/ 3732212 h 11430000"/>
              <a:gd name="connsiteX2206" fmla="*/ 7263649 w 14435655"/>
              <a:gd name="connsiteY2206" fmla="*/ 3732212 h 11430000"/>
              <a:gd name="connsiteX2207" fmla="*/ 7266993 w 14435655"/>
              <a:gd name="connsiteY2207" fmla="*/ 3718984 h 11430000"/>
              <a:gd name="connsiteX2208" fmla="*/ 7162654 w 14435655"/>
              <a:gd name="connsiteY2208" fmla="*/ 3645429 h 11430000"/>
              <a:gd name="connsiteX2209" fmla="*/ 7077711 w 14435655"/>
              <a:gd name="connsiteY2209" fmla="*/ 3716867 h 11430000"/>
              <a:gd name="connsiteX2210" fmla="*/ 7162654 w 14435655"/>
              <a:gd name="connsiteY2210" fmla="*/ 3645429 h 11430000"/>
              <a:gd name="connsiteX2211" fmla="*/ 4558843 w 14435655"/>
              <a:gd name="connsiteY2211" fmla="*/ 3643841 h 11430000"/>
              <a:gd name="connsiteX2212" fmla="*/ 4576902 w 14435655"/>
              <a:gd name="connsiteY2212" fmla="*/ 3669770 h 11430000"/>
              <a:gd name="connsiteX2213" fmla="*/ 4511355 w 14435655"/>
              <a:gd name="connsiteY2213" fmla="*/ 3701521 h 11430000"/>
              <a:gd name="connsiteX2214" fmla="*/ 4518043 w 14435655"/>
              <a:gd name="connsiteY2214" fmla="*/ 3654954 h 11430000"/>
              <a:gd name="connsiteX2215" fmla="*/ 4558843 w 14435655"/>
              <a:gd name="connsiteY2215" fmla="*/ 3643841 h 11430000"/>
              <a:gd name="connsiteX2216" fmla="*/ 14433661 w 14435655"/>
              <a:gd name="connsiteY2216" fmla="*/ 3636434 h 11430000"/>
              <a:gd name="connsiteX2217" fmla="*/ 14386841 w 14435655"/>
              <a:gd name="connsiteY2217" fmla="*/ 3702050 h 11430000"/>
              <a:gd name="connsiteX2218" fmla="*/ 14433661 w 14435655"/>
              <a:gd name="connsiteY2218" fmla="*/ 3636434 h 11430000"/>
              <a:gd name="connsiteX2219" fmla="*/ 1974428 w 14435655"/>
              <a:gd name="connsiteY2219" fmla="*/ 3629024 h 11430000"/>
              <a:gd name="connsiteX2220" fmla="*/ 2002520 w 14435655"/>
              <a:gd name="connsiteY2220" fmla="*/ 3632729 h 11430000"/>
              <a:gd name="connsiteX2221" fmla="*/ 2007871 w 14435655"/>
              <a:gd name="connsiteY2221" fmla="*/ 3663421 h 11430000"/>
              <a:gd name="connsiteX2222" fmla="*/ 1959714 w 14435655"/>
              <a:gd name="connsiteY2222" fmla="*/ 3682471 h 11430000"/>
              <a:gd name="connsiteX2223" fmla="*/ 1942324 w 14435655"/>
              <a:gd name="connsiteY2223" fmla="*/ 3643313 h 11430000"/>
              <a:gd name="connsiteX2224" fmla="*/ 1974428 w 14435655"/>
              <a:gd name="connsiteY2224" fmla="*/ 3629024 h 11430000"/>
              <a:gd name="connsiteX2225" fmla="*/ 1534329 w 14435655"/>
              <a:gd name="connsiteY2225" fmla="*/ 3627438 h 11430000"/>
              <a:gd name="connsiteX2226" fmla="*/ 1570446 w 14435655"/>
              <a:gd name="connsiteY2226" fmla="*/ 3655483 h 11430000"/>
              <a:gd name="connsiteX2227" fmla="*/ 1496873 w 14435655"/>
              <a:gd name="connsiteY2227" fmla="*/ 3645959 h 11430000"/>
              <a:gd name="connsiteX2228" fmla="*/ 1516270 w 14435655"/>
              <a:gd name="connsiteY2228" fmla="*/ 3630083 h 11430000"/>
              <a:gd name="connsiteX2229" fmla="*/ 1534329 w 14435655"/>
              <a:gd name="connsiteY2229" fmla="*/ 3627438 h 11430000"/>
              <a:gd name="connsiteX2230" fmla="*/ 4445809 w 14435655"/>
              <a:gd name="connsiteY2230" fmla="*/ 3598333 h 11430000"/>
              <a:gd name="connsiteX2231" fmla="*/ 4464536 w 14435655"/>
              <a:gd name="connsiteY2231" fmla="*/ 3609975 h 11430000"/>
              <a:gd name="connsiteX2232" fmla="*/ 4419055 w 14435655"/>
              <a:gd name="connsiteY2232" fmla="*/ 3611563 h 11430000"/>
              <a:gd name="connsiteX2233" fmla="*/ 4445809 w 14435655"/>
              <a:gd name="connsiteY2233" fmla="*/ 3598333 h 11430000"/>
              <a:gd name="connsiteX2234" fmla="*/ 4260539 w 14435655"/>
              <a:gd name="connsiteY2234" fmla="*/ 3579813 h 11430000"/>
              <a:gd name="connsiteX2235" fmla="*/ 4283279 w 14435655"/>
              <a:gd name="connsiteY2235" fmla="*/ 3581400 h 11430000"/>
              <a:gd name="connsiteX2236" fmla="*/ 4215726 w 14435655"/>
              <a:gd name="connsiteY2236" fmla="*/ 3614737 h 11430000"/>
              <a:gd name="connsiteX2237" fmla="*/ 4242479 w 14435655"/>
              <a:gd name="connsiteY2237" fmla="*/ 3588808 h 11430000"/>
              <a:gd name="connsiteX2238" fmla="*/ 4260539 w 14435655"/>
              <a:gd name="connsiteY2238" fmla="*/ 3579813 h 11430000"/>
              <a:gd name="connsiteX2239" fmla="*/ 1656727 w 14435655"/>
              <a:gd name="connsiteY2239" fmla="*/ 3579813 h 11430000"/>
              <a:gd name="connsiteX2240" fmla="*/ 1671441 w 14435655"/>
              <a:gd name="connsiteY2240" fmla="*/ 3583516 h 11430000"/>
              <a:gd name="connsiteX2241" fmla="*/ 1666091 w 14435655"/>
              <a:gd name="connsiteY2241" fmla="*/ 3781954 h 11430000"/>
              <a:gd name="connsiteX2242" fmla="*/ 1641343 w 14435655"/>
              <a:gd name="connsiteY2242" fmla="*/ 3582459 h 11430000"/>
              <a:gd name="connsiteX2243" fmla="*/ 1656727 w 14435655"/>
              <a:gd name="connsiteY2243" fmla="*/ 3579813 h 11430000"/>
              <a:gd name="connsiteX2244" fmla="*/ 6093171 w 14435655"/>
              <a:gd name="connsiteY2244" fmla="*/ 3564996 h 11430000"/>
              <a:gd name="connsiteX2245" fmla="*/ 6129958 w 14435655"/>
              <a:gd name="connsiteY2245" fmla="*/ 3568171 h 11430000"/>
              <a:gd name="connsiteX2246" fmla="*/ 6196173 w 14435655"/>
              <a:gd name="connsiteY2246" fmla="*/ 3641196 h 11430000"/>
              <a:gd name="connsiteX2247" fmla="*/ 6115243 w 14435655"/>
              <a:gd name="connsiteY2247" fmla="*/ 3726391 h 11430000"/>
              <a:gd name="connsiteX2248" fmla="*/ 6093171 w 14435655"/>
              <a:gd name="connsiteY2248" fmla="*/ 3564996 h 11430000"/>
              <a:gd name="connsiteX2249" fmla="*/ 7341235 w 14435655"/>
              <a:gd name="connsiteY2249" fmla="*/ 3559704 h 11430000"/>
              <a:gd name="connsiteX2250" fmla="*/ 7333878 w 14435655"/>
              <a:gd name="connsiteY2250" fmla="*/ 3609446 h 11430000"/>
              <a:gd name="connsiteX2251" fmla="*/ 7312475 w 14435655"/>
              <a:gd name="connsiteY2251" fmla="*/ 3597274 h 11430000"/>
              <a:gd name="connsiteX2252" fmla="*/ 7341235 w 14435655"/>
              <a:gd name="connsiteY2252" fmla="*/ 3559704 h 11430000"/>
              <a:gd name="connsiteX2253" fmla="*/ 5863089 w 14435655"/>
              <a:gd name="connsiteY2253" fmla="*/ 3553354 h 11430000"/>
              <a:gd name="connsiteX2254" fmla="*/ 5890513 w 14435655"/>
              <a:gd name="connsiteY2254" fmla="*/ 3553884 h 11430000"/>
              <a:gd name="connsiteX2255" fmla="*/ 5814264 w 14435655"/>
              <a:gd name="connsiteY2255" fmla="*/ 3571346 h 11430000"/>
              <a:gd name="connsiteX2256" fmla="*/ 5863089 w 14435655"/>
              <a:gd name="connsiteY2256" fmla="*/ 3553354 h 11430000"/>
              <a:gd name="connsiteX2257" fmla="*/ 2199829 w 14435655"/>
              <a:gd name="connsiteY2257" fmla="*/ 3553354 h 11430000"/>
              <a:gd name="connsiteX2258" fmla="*/ 2203841 w 14435655"/>
              <a:gd name="connsiteY2258" fmla="*/ 3609975 h 11430000"/>
              <a:gd name="connsiteX2259" fmla="*/ 2175751 w 14435655"/>
              <a:gd name="connsiteY2259" fmla="*/ 3599392 h 11430000"/>
              <a:gd name="connsiteX2260" fmla="*/ 2170400 w 14435655"/>
              <a:gd name="connsiteY2260" fmla="*/ 3566584 h 11430000"/>
              <a:gd name="connsiteX2261" fmla="*/ 2199829 w 14435655"/>
              <a:gd name="connsiteY2261" fmla="*/ 3553354 h 11430000"/>
              <a:gd name="connsiteX2262" fmla="*/ 13709303 w 14435655"/>
              <a:gd name="connsiteY2262" fmla="*/ 3549121 h 11430000"/>
              <a:gd name="connsiteX2263" fmla="*/ 13730037 w 14435655"/>
              <a:gd name="connsiteY2263" fmla="*/ 3562879 h 11430000"/>
              <a:gd name="connsiteX2264" fmla="*/ 13694589 w 14435655"/>
              <a:gd name="connsiteY2264" fmla="*/ 3598862 h 11430000"/>
              <a:gd name="connsiteX2265" fmla="*/ 13709303 w 14435655"/>
              <a:gd name="connsiteY2265" fmla="*/ 3549121 h 11430000"/>
              <a:gd name="connsiteX2266" fmla="*/ 7097776 w 14435655"/>
              <a:gd name="connsiteY2266" fmla="*/ 3547533 h 11430000"/>
              <a:gd name="connsiteX2267" fmla="*/ 6971365 w 14435655"/>
              <a:gd name="connsiteY2267" fmla="*/ 3700462 h 11430000"/>
              <a:gd name="connsiteX2268" fmla="*/ 7097776 w 14435655"/>
              <a:gd name="connsiteY2268" fmla="*/ 3547533 h 11430000"/>
              <a:gd name="connsiteX2269" fmla="*/ 5986157 w 14435655"/>
              <a:gd name="connsiteY2269" fmla="*/ 3544359 h 11430000"/>
              <a:gd name="connsiteX2270" fmla="*/ 5995521 w 14435655"/>
              <a:gd name="connsiteY2270" fmla="*/ 3565525 h 11430000"/>
              <a:gd name="connsiteX2271" fmla="*/ 5955390 w 14435655"/>
              <a:gd name="connsiteY2271" fmla="*/ 3583516 h 11430000"/>
              <a:gd name="connsiteX2272" fmla="*/ 5966091 w 14435655"/>
              <a:gd name="connsiteY2272" fmla="*/ 3544888 h 11430000"/>
              <a:gd name="connsiteX2273" fmla="*/ 5986157 w 14435655"/>
              <a:gd name="connsiteY2273" fmla="*/ 3544359 h 11430000"/>
              <a:gd name="connsiteX2274" fmla="*/ 13454473 w 14435655"/>
              <a:gd name="connsiteY2274" fmla="*/ 3527954 h 11430000"/>
              <a:gd name="connsiteX2275" fmla="*/ 13471863 w 14435655"/>
              <a:gd name="connsiteY2275" fmla="*/ 3534304 h 11430000"/>
              <a:gd name="connsiteX2276" fmla="*/ 13475877 w 14435655"/>
              <a:gd name="connsiteY2276" fmla="*/ 3538538 h 11430000"/>
              <a:gd name="connsiteX2277" fmla="*/ 13494605 w 14435655"/>
              <a:gd name="connsiteY2277" fmla="*/ 3543829 h 11430000"/>
              <a:gd name="connsiteX2278" fmla="*/ 13491261 w 14435655"/>
              <a:gd name="connsiteY2278" fmla="*/ 3589338 h 11430000"/>
              <a:gd name="connsiteX2279" fmla="*/ 13485909 w 14435655"/>
              <a:gd name="connsiteY2279" fmla="*/ 3594629 h 11430000"/>
              <a:gd name="connsiteX2280" fmla="*/ 13479889 w 14435655"/>
              <a:gd name="connsiteY2280" fmla="*/ 3604683 h 11430000"/>
              <a:gd name="connsiteX2281" fmla="*/ 13475877 w 14435655"/>
              <a:gd name="connsiteY2281" fmla="*/ 3605213 h 11430000"/>
              <a:gd name="connsiteX2282" fmla="*/ 13466513 w 14435655"/>
              <a:gd name="connsiteY2282" fmla="*/ 3615267 h 11430000"/>
              <a:gd name="connsiteX2283" fmla="*/ 13462499 w 14435655"/>
              <a:gd name="connsiteY2283" fmla="*/ 3616325 h 11430000"/>
              <a:gd name="connsiteX2284" fmla="*/ 13465175 w 14435655"/>
              <a:gd name="connsiteY2284" fmla="*/ 3620559 h 11430000"/>
              <a:gd name="connsiteX2285" fmla="*/ 13457817 w 14435655"/>
              <a:gd name="connsiteY2285" fmla="*/ 3632200 h 11430000"/>
              <a:gd name="connsiteX2286" fmla="*/ 13446447 w 14435655"/>
              <a:gd name="connsiteY2286" fmla="*/ 3628495 h 11430000"/>
              <a:gd name="connsiteX2287" fmla="*/ 13439759 w 14435655"/>
              <a:gd name="connsiteY2287" fmla="*/ 3621617 h 11430000"/>
              <a:gd name="connsiteX2288" fmla="*/ 13433739 w 14435655"/>
              <a:gd name="connsiteY2288" fmla="*/ 3623204 h 11430000"/>
              <a:gd name="connsiteX2289" fmla="*/ 13429725 w 14435655"/>
              <a:gd name="connsiteY2289" fmla="*/ 3622146 h 11430000"/>
              <a:gd name="connsiteX2290" fmla="*/ 13435077 w 14435655"/>
              <a:gd name="connsiteY2290" fmla="*/ 3638549 h 11430000"/>
              <a:gd name="connsiteX2291" fmla="*/ 13435077 w 14435655"/>
              <a:gd name="connsiteY2291" fmla="*/ 3652838 h 11430000"/>
              <a:gd name="connsiteX2292" fmla="*/ 13444441 w 14435655"/>
              <a:gd name="connsiteY2292" fmla="*/ 3661834 h 11430000"/>
              <a:gd name="connsiteX2293" fmla="*/ 13406317 w 14435655"/>
              <a:gd name="connsiteY2293" fmla="*/ 3690408 h 11430000"/>
              <a:gd name="connsiteX2294" fmla="*/ 13400297 w 14435655"/>
              <a:gd name="connsiteY2294" fmla="*/ 3644900 h 11430000"/>
              <a:gd name="connsiteX2295" fmla="*/ 13404979 w 14435655"/>
              <a:gd name="connsiteY2295" fmla="*/ 3644900 h 11430000"/>
              <a:gd name="connsiteX2296" fmla="*/ 13384913 w 14435655"/>
              <a:gd name="connsiteY2296" fmla="*/ 3617913 h 11430000"/>
              <a:gd name="connsiteX2297" fmla="*/ 13373543 w 14435655"/>
              <a:gd name="connsiteY2297" fmla="*/ 3546474 h 11430000"/>
              <a:gd name="connsiteX2298" fmla="*/ 13399629 w 14435655"/>
              <a:gd name="connsiteY2298" fmla="*/ 3554413 h 11430000"/>
              <a:gd name="connsiteX2299" fmla="*/ 13400965 w 14435655"/>
              <a:gd name="connsiteY2299" fmla="*/ 3557059 h 11430000"/>
              <a:gd name="connsiteX2300" fmla="*/ 13401635 w 14435655"/>
              <a:gd name="connsiteY2300" fmla="*/ 3554942 h 11430000"/>
              <a:gd name="connsiteX2301" fmla="*/ 13417687 w 14435655"/>
              <a:gd name="connsiteY2301" fmla="*/ 3542241 h 11430000"/>
              <a:gd name="connsiteX2302" fmla="*/ 13438421 w 14435655"/>
              <a:gd name="connsiteY2302" fmla="*/ 3538538 h 11430000"/>
              <a:gd name="connsiteX2303" fmla="*/ 13437083 w 14435655"/>
              <a:gd name="connsiteY2303" fmla="*/ 3530599 h 11430000"/>
              <a:gd name="connsiteX2304" fmla="*/ 13454473 w 14435655"/>
              <a:gd name="connsiteY2304" fmla="*/ 3527954 h 11430000"/>
              <a:gd name="connsiteX2305" fmla="*/ 5562109 w 14435655"/>
              <a:gd name="connsiteY2305" fmla="*/ 3522133 h 11430000"/>
              <a:gd name="connsiteX2306" fmla="*/ 5586188 w 14435655"/>
              <a:gd name="connsiteY2306" fmla="*/ 3537479 h 11430000"/>
              <a:gd name="connsiteX2307" fmla="*/ 5546726 w 14435655"/>
              <a:gd name="connsiteY2307" fmla="*/ 3586163 h 11430000"/>
              <a:gd name="connsiteX2308" fmla="*/ 5538700 w 14435655"/>
              <a:gd name="connsiteY2308" fmla="*/ 3535892 h 11430000"/>
              <a:gd name="connsiteX2309" fmla="*/ 5562109 w 14435655"/>
              <a:gd name="connsiteY2309" fmla="*/ 3522133 h 11430000"/>
              <a:gd name="connsiteX2310" fmla="*/ 7074367 w 14435655"/>
              <a:gd name="connsiteY2310" fmla="*/ 3516841 h 11430000"/>
              <a:gd name="connsiteX2311" fmla="*/ 7093763 w 14435655"/>
              <a:gd name="connsiteY2311" fmla="*/ 3521604 h 11430000"/>
              <a:gd name="connsiteX2312" fmla="*/ 7096438 w 14435655"/>
              <a:gd name="connsiteY2312" fmla="*/ 3544888 h 11430000"/>
              <a:gd name="connsiteX2313" fmla="*/ 7052963 w 14435655"/>
              <a:gd name="connsiteY2313" fmla="*/ 3550709 h 11430000"/>
              <a:gd name="connsiteX2314" fmla="*/ 7074367 w 14435655"/>
              <a:gd name="connsiteY2314" fmla="*/ 3516841 h 11430000"/>
              <a:gd name="connsiteX2315" fmla="*/ 5041749 w 14435655"/>
              <a:gd name="connsiteY2315" fmla="*/ 3514196 h 11430000"/>
              <a:gd name="connsiteX2316" fmla="*/ 5051113 w 14435655"/>
              <a:gd name="connsiteY2316" fmla="*/ 3545946 h 11430000"/>
              <a:gd name="connsiteX2317" fmla="*/ 5049775 w 14435655"/>
              <a:gd name="connsiteY2317" fmla="*/ 3552295 h 11430000"/>
              <a:gd name="connsiteX2318" fmla="*/ 5059139 w 14435655"/>
              <a:gd name="connsiteY2318" fmla="*/ 3618970 h 11430000"/>
              <a:gd name="connsiteX2319" fmla="*/ 5040411 w 14435655"/>
              <a:gd name="connsiteY2319" fmla="*/ 3600450 h 11430000"/>
              <a:gd name="connsiteX2320" fmla="*/ 5037735 w 14435655"/>
              <a:gd name="connsiteY2320" fmla="*/ 3586692 h 11430000"/>
              <a:gd name="connsiteX2321" fmla="*/ 5017001 w 14435655"/>
              <a:gd name="connsiteY2321" fmla="*/ 3609975 h 11430000"/>
              <a:gd name="connsiteX2322" fmla="*/ 4982891 w 14435655"/>
              <a:gd name="connsiteY2322" fmla="*/ 3611034 h 11430000"/>
              <a:gd name="connsiteX2323" fmla="*/ 5041749 w 14435655"/>
              <a:gd name="connsiteY2323" fmla="*/ 3514196 h 11430000"/>
              <a:gd name="connsiteX2324" fmla="*/ 13518681 w 14435655"/>
              <a:gd name="connsiteY2324" fmla="*/ 3496733 h 11430000"/>
              <a:gd name="connsiteX2325" fmla="*/ 13530053 w 14435655"/>
              <a:gd name="connsiteY2325" fmla="*/ 3501495 h 11430000"/>
              <a:gd name="connsiteX2326" fmla="*/ 13520689 w 14435655"/>
              <a:gd name="connsiteY2326" fmla="*/ 3524250 h 11430000"/>
              <a:gd name="connsiteX2327" fmla="*/ 13499955 w 14435655"/>
              <a:gd name="connsiteY2327" fmla="*/ 3516841 h 11430000"/>
              <a:gd name="connsiteX2328" fmla="*/ 13518681 w 14435655"/>
              <a:gd name="connsiteY2328" fmla="*/ 3496733 h 11430000"/>
              <a:gd name="connsiteX2329" fmla="*/ 13413005 w 14435655"/>
              <a:gd name="connsiteY2329" fmla="*/ 3488796 h 11430000"/>
              <a:gd name="connsiteX2330" fmla="*/ 13422369 w 14435655"/>
              <a:gd name="connsiteY2330" fmla="*/ 3489325 h 11430000"/>
              <a:gd name="connsiteX2331" fmla="*/ 13392941 w 14435655"/>
              <a:gd name="connsiteY2331" fmla="*/ 3509963 h 11430000"/>
              <a:gd name="connsiteX2332" fmla="*/ 13413005 w 14435655"/>
              <a:gd name="connsiteY2332" fmla="*/ 3488796 h 11430000"/>
              <a:gd name="connsiteX2333" fmla="*/ 4663851 w 14435655"/>
              <a:gd name="connsiteY2333" fmla="*/ 3483504 h 11430000"/>
              <a:gd name="connsiteX2334" fmla="*/ 4733411 w 14435655"/>
              <a:gd name="connsiteY2334" fmla="*/ 3539067 h 11430000"/>
              <a:gd name="connsiteX2335" fmla="*/ 4689936 w 14435655"/>
              <a:gd name="connsiteY2335" fmla="*/ 3594100 h 11430000"/>
              <a:gd name="connsiteX2336" fmla="*/ 4663851 w 14435655"/>
              <a:gd name="connsiteY2336" fmla="*/ 3483504 h 11430000"/>
              <a:gd name="connsiteX2337" fmla="*/ 13688569 w 14435655"/>
              <a:gd name="connsiteY2337" fmla="*/ 3475566 h 11430000"/>
              <a:gd name="connsiteX2338" fmla="*/ 13721341 w 14435655"/>
              <a:gd name="connsiteY2338" fmla="*/ 3488796 h 11430000"/>
              <a:gd name="connsiteX2339" fmla="*/ 13707965 w 14435655"/>
              <a:gd name="connsiteY2339" fmla="*/ 3515784 h 11430000"/>
              <a:gd name="connsiteX2340" fmla="*/ 13655127 w 14435655"/>
              <a:gd name="connsiteY2340" fmla="*/ 3484563 h 11430000"/>
              <a:gd name="connsiteX2341" fmla="*/ 13688569 w 14435655"/>
              <a:gd name="connsiteY2341" fmla="*/ 3475566 h 11430000"/>
              <a:gd name="connsiteX2342" fmla="*/ 6414886 w 14435655"/>
              <a:gd name="connsiteY2342" fmla="*/ 3475566 h 11430000"/>
              <a:gd name="connsiteX2343" fmla="*/ 6461705 w 14435655"/>
              <a:gd name="connsiteY2343" fmla="*/ 3496204 h 11430000"/>
              <a:gd name="connsiteX2344" fmla="*/ 6375424 w 14435655"/>
              <a:gd name="connsiteY2344" fmla="*/ 3485620 h 11430000"/>
              <a:gd name="connsiteX2345" fmla="*/ 6414886 w 14435655"/>
              <a:gd name="connsiteY2345" fmla="*/ 3475566 h 11430000"/>
              <a:gd name="connsiteX2346" fmla="*/ 5431016 w 14435655"/>
              <a:gd name="connsiteY2346" fmla="*/ 3470804 h 11430000"/>
              <a:gd name="connsiteX2347" fmla="*/ 5451081 w 14435655"/>
              <a:gd name="connsiteY2347" fmla="*/ 3472921 h 11430000"/>
              <a:gd name="connsiteX2348" fmla="*/ 5372158 w 14435655"/>
              <a:gd name="connsiteY2348" fmla="*/ 3569759 h 11430000"/>
              <a:gd name="connsiteX2349" fmla="*/ 5383527 w 14435655"/>
              <a:gd name="connsiteY2349" fmla="*/ 3499379 h 11430000"/>
              <a:gd name="connsiteX2350" fmla="*/ 5431016 w 14435655"/>
              <a:gd name="connsiteY2350" fmla="*/ 3470804 h 11430000"/>
              <a:gd name="connsiteX2351" fmla="*/ 13768161 w 14435655"/>
              <a:gd name="connsiteY2351" fmla="*/ 3470274 h 11430000"/>
              <a:gd name="connsiteX2352" fmla="*/ 13807623 w 14435655"/>
              <a:gd name="connsiteY2352" fmla="*/ 3484563 h 11430000"/>
              <a:gd name="connsiteX2353" fmla="*/ 13760805 w 14435655"/>
              <a:gd name="connsiteY2353" fmla="*/ 3507317 h 11430000"/>
              <a:gd name="connsiteX2354" fmla="*/ 13768161 w 14435655"/>
              <a:gd name="connsiteY2354" fmla="*/ 3470274 h 11430000"/>
              <a:gd name="connsiteX2355" fmla="*/ 6688443 w 14435655"/>
              <a:gd name="connsiteY2355" fmla="*/ 3464984 h 11430000"/>
              <a:gd name="connsiteX2356" fmla="*/ 6708509 w 14435655"/>
              <a:gd name="connsiteY2356" fmla="*/ 3487208 h 11430000"/>
              <a:gd name="connsiteX2357" fmla="*/ 6705833 w 14435655"/>
              <a:gd name="connsiteY2357" fmla="*/ 3532717 h 11430000"/>
              <a:gd name="connsiteX2358" fmla="*/ 6715197 w 14435655"/>
              <a:gd name="connsiteY2358" fmla="*/ 3515254 h 11430000"/>
              <a:gd name="connsiteX2359" fmla="*/ 6748639 w 14435655"/>
              <a:gd name="connsiteY2359" fmla="*/ 3616854 h 11430000"/>
              <a:gd name="connsiteX2360" fmla="*/ 6767367 w 14435655"/>
              <a:gd name="connsiteY2360" fmla="*/ 3680354 h 11430000"/>
              <a:gd name="connsiteX2361" fmla="*/ 6786095 w 14435655"/>
              <a:gd name="connsiteY2361" fmla="*/ 3678238 h 11430000"/>
              <a:gd name="connsiteX2362" fmla="*/ 6858999 w 14435655"/>
              <a:gd name="connsiteY2362" fmla="*/ 3661834 h 11430000"/>
              <a:gd name="connsiteX2363" fmla="*/ 6833583 w 14435655"/>
              <a:gd name="connsiteY2363" fmla="*/ 3753909 h 11430000"/>
              <a:gd name="connsiteX2364" fmla="*/ 6729911 w 14435655"/>
              <a:gd name="connsiteY2364" fmla="*/ 3735916 h 11430000"/>
              <a:gd name="connsiteX2365" fmla="*/ 6709177 w 14435655"/>
              <a:gd name="connsiteY2365" fmla="*/ 3688292 h 11430000"/>
              <a:gd name="connsiteX2366" fmla="*/ 6721885 w 14435655"/>
              <a:gd name="connsiteY2366" fmla="*/ 3686704 h 11430000"/>
              <a:gd name="connsiteX2367" fmla="*/ 6693794 w 14435655"/>
              <a:gd name="connsiteY2367" fmla="*/ 3628495 h 11430000"/>
              <a:gd name="connsiteX2368" fmla="*/ 6693794 w 14435655"/>
              <a:gd name="connsiteY2368" fmla="*/ 3623733 h 11430000"/>
              <a:gd name="connsiteX2369" fmla="*/ 6687105 w 14435655"/>
              <a:gd name="connsiteY2369" fmla="*/ 3619500 h 11430000"/>
              <a:gd name="connsiteX2370" fmla="*/ 6676404 w 14435655"/>
              <a:gd name="connsiteY2370" fmla="*/ 3594100 h 11430000"/>
              <a:gd name="connsiteX2371" fmla="*/ 6667040 w 14435655"/>
              <a:gd name="connsiteY2371" fmla="*/ 3608916 h 11430000"/>
              <a:gd name="connsiteX2372" fmla="*/ 6559356 w 14435655"/>
              <a:gd name="connsiteY2372" fmla="*/ 3622674 h 11430000"/>
              <a:gd name="connsiteX2373" fmla="*/ 6688443 w 14435655"/>
              <a:gd name="connsiteY2373" fmla="*/ 3464984 h 11430000"/>
              <a:gd name="connsiteX2374" fmla="*/ 4017748 w 14435655"/>
              <a:gd name="connsiteY2374" fmla="*/ 3464984 h 11430000"/>
              <a:gd name="connsiteX2375" fmla="*/ 4091989 w 14435655"/>
              <a:gd name="connsiteY2375" fmla="*/ 3515784 h 11430000"/>
              <a:gd name="connsiteX2376" fmla="*/ 3996345 w 14435655"/>
              <a:gd name="connsiteY2376" fmla="*/ 3505729 h 11430000"/>
              <a:gd name="connsiteX2377" fmla="*/ 4017748 w 14435655"/>
              <a:gd name="connsiteY2377" fmla="*/ 3464984 h 11430000"/>
              <a:gd name="connsiteX2378" fmla="*/ 13174897 w 14435655"/>
              <a:gd name="connsiteY2378" fmla="*/ 3459163 h 11430000"/>
              <a:gd name="connsiteX2379" fmla="*/ 13185597 w 14435655"/>
              <a:gd name="connsiteY2379" fmla="*/ 3467629 h 11430000"/>
              <a:gd name="connsiteX2380" fmla="*/ 13186267 w 14435655"/>
              <a:gd name="connsiteY2380" fmla="*/ 3478742 h 11430000"/>
              <a:gd name="connsiteX2381" fmla="*/ 13169545 w 14435655"/>
              <a:gd name="connsiteY2381" fmla="*/ 3475038 h 11430000"/>
              <a:gd name="connsiteX2382" fmla="*/ 13174897 w 14435655"/>
              <a:gd name="connsiteY2382" fmla="*/ 3459163 h 11430000"/>
              <a:gd name="connsiteX2383" fmla="*/ 5576155 w 14435655"/>
              <a:gd name="connsiteY2383" fmla="*/ 3445404 h 11430000"/>
              <a:gd name="connsiteX2384" fmla="*/ 5605585 w 14435655"/>
              <a:gd name="connsiteY2384" fmla="*/ 3486150 h 11430000"/>
              <a:gd name="connsiteX2385" fmla="*/ 5570805 w 14435655"/>
              <a:gd name="connsiteY2385" fmla="*/ 3509434 h 11430000"/>
              <a:gd name="connsiteX2386" fmla="*/ 5576155 w 14435655"/>
              <a:gd name="connsiteY2386" fmla="*/ 3445404 h 11430000"/>
              <a:gd name="connsiteX2387" fmla="*/ 13362841 w 14435655"/>
              <a:gd name="connsiteY2387" fmla="*/ 3444345 h 11430000"/>
              <a:gd name="connsiteX2388" fmla="*/ 13392271 w 14435655"/>
              <a:gd name="connsiteY2388" fmla="*/ 3467100 h 11430000"/>
              <a:gd name="connsiteX2389" fmla="*/ 13346121 w 14435655"/>
              <a:gd name="connsiteY2389" fmla="*/ 3447521 h 11430000"/>
              <a:gd name="connsiteX2390" fmla="*/ 13362841 w 14435655"/>
              <a:gd name="connsiteY2390" fmla="*/ 3444345 h 11430000"/>
              <a:gd name="connsiteX2391" fmla="*/ 13831033 w 14435655"/>
              <a:gd name="connsiteY2391" fmla="*/ 3442759 h 11430000"/>
              <a:gd name="connsiteX2392" fmla="*/ 13853773 w 14435655"/>
              <a:gd name="connsiteY2392" fmla="*/ 3451225 h 11430000"/>
              <a:gd name="connsiteX2393" fmla="*/ 13767493 w 14435655"/>
              <a:gd name="connsiteY2393" fmla="*/ 3464454 h 11430000"/>
              <a:gd name="connsiteX2394" fmla="*/ 13831033 w 14435655"/>
              <a:gd name="connsiteY2394" fmla="*/ 3442759 h 11430000"/>
              <a:gd name="connsiteX2395" fmla="*/ 2198491 w 14435655"/>
              <a:gd name="connsiteY2395" fmla="*/ 3431646 h 11430000"/>
              <a:gd name="connsiteX2396" fmla="*/ 2292129 w 14435655"/>
              <a:gd name="connsiteY2396" fmla="*/ 3477154 h 11430000"/>
              <a:gd name="connsiteX2397" fmla="*/ 2198491 w 14435655"/>
              <a:gd name="connsiteY2397" fmla="*/ 3431646 h 11430000"/>
              <a:gd name="connsiteX2398" fmla="*/ 7002131 w 14435655"/>
              <a:gd name="connsiteY2398" fmla="*/ 3428999 h 11430000"/>
              <a:gd name="connsiteX2399" fmla="*/ 7030223 w 14435655"/>
              <a:gd name="connsiteY2399" fmla="*/ 3441171 h 11430000"/>
              <a:gd name="connsiteX2400" fmla="*/ 7018853 w 14435655"/>
              <a:gd name="connsiteY2400" fmla="*/ 3451754 h 11430000"/>
              <a:gd name="connsiteX2401" fmla="*/ 7001463 w 14435655"/>
              <a:gd name="connsiteY2401" fmla="*/ 3446463 h 11430000"/>
              <a:gd name="connsiteX2402" fmla="*/ 7002131 w 14435655"/>
              <a:gd name="connsiteY2402" fmla="*/ 3428999 h 11430000"/>
              <a:gd name="connsiteX2403" fmla="*/ 3799705 w 14435655"/>
              <a:gd name="connsiteY2403" fmla="*/ 3428471 h 11430000"/>
              <a:gd name="connsiteX2404" fmla="*/ 3835822 w 14435655"/>
              <a:gd name="connsiteY2404" fmla="*/ 3543300 h 11430000"/>
              <a:gd name="connsiteX2405" fmla="*/ 3966247 w 14435655"/>
              <a:gd name="connsiteY2405" fmla="*/ 3524250 h 11430000"/>
              <a:gd name="connsiteX2406" fmla="*/ 3946181 w 14435655"/>
              <a:gd name="connsiteY2406" fmla="*/ 3543300 h 11430000"/>
              <a:gd name="connsiteX2407" fmla="*/ 3961565 w 14435655"/>
              <a:gd name="connsiteY2407" fmla="*/ 3577166 h 11430000"/>
              <a:gd name="connsiteX2408" fmla="*/ 3956214 w 14435655"/>
              <a:gd name="connsiteY2408" fmla="*/ 3649662 h 11430000"/>
              <a:gd name="connsiteX2409" fmla="*/ 3954877 w 14435655"/>
              <a:gd name="connsiteY2409" fmla="*/ 3651779 h 11430000"/>
              <a:gd name="connsiteX2410" fmla="*/ 3966916 w 14435655"/>
              <a:gd name="connsiteY2410" fmla="*/ 3647017 h 11430000"/>
              <a:gd name="connsiteX2411" fmla="*/ 3946181 w 14435655"/>
              <a:gd name="connsiteY2411" fmla="*/ 3746499 h 11430000"/>
              <a:gd name="connsiteX2412" fmla="*/ 3922103 w 14435655"/>
              <a:gd name="connsiteY2412" fmla="*/ 3727979 h 11430000"/>
              <a:gd name="connsiteX2413" fmla="*/ 3916083 w 14435655"/>
              <a:gd name="connsiteY2413" fmla="*/ 3732742 h 11430000"/>
              <a:gd name="connsiteX2414" fmla="*/ 3889999 w 14435655"/>
              <a:gd name="connsiteY2414" fmla="*/ 3723746 h 11430000"/>
              <a:gd name="connsiteX2415" fmla="*/ 3877291 w 14435655"/>
              <a:gd name="connsiteY2415" fmla="*/ 3711045 h 11430000"/>
              <a:gd name="connsiteX2416" fmla="*/ 3865920 w 14435655"/>
              <a:gd name="connsiteY2416" fmla="*/ 3708929 h 11430000"/>
              <a:gd name="connsiteX2417" fmla="*/ 3865920 w 14435655"/>
              <a:gd name="connsiteY2417" fmla="*/ 3697817 h 11430000"/>
              <a:gd name="connsiteX2418" fmla="*/ 3854550 w 14435655"/>
              <a:gd name="connsiteY2418" fmla="*/ 3669770 h 11430000"/>
              <a:gd name="connsiteX2419" fmla="*/ 3857894 w 14435655"/>
              <a:gd name="connsiteY2419" fmla="*/ 3641196 h 11430000"/>
              <a:gd name="connsiteX2420" fmla="*/ 3865920 w 14435655"/>
              <a:gd name="connsiteY2420" fmla="*/ 3639079 h 11430000"/>
              <a:gd name="connsiteX2421" fmla="*/ 3865920 w 14435655"/>
              <a:gd name="connsiteY2421" fmla="*/ 3612620 h 11430000"/>
              <a:gd name="connsiteX2422" fmla="*/ 3777633 w 14435655"/>
              <a:gd name="connsiteY2422" fmla="*/ 3639079 h 11430000"/>
              <a:gd name="connsiteX2423" fmla="*/ 3764925 w 14435655"/>
              <a:gd name="connsiteY2423" fmla="*/ 3727450 h 11430000"/>
              <a:gd name="connsiteX2424" fmla="*/ 3710748 w 14435655"/>
              <a:gd name="connsiteY2424" fmla="*/ 3811588 h 11430000"/>
              <a:gd name="connsiteX2425" fmla="*/ 3732151 w 14435655"/>
              <a:gd name="connsiteY2425" fmla="*/ 3662892 h 11430000"/>
              <a:gd name="connsiteX2426" fmla="*/ 3763587 w 14435655"/>
              <a:gd name="connsiteY2426" fmla="*/ 3642784 h 11430000"/>
              <a:gd name="connsiteX2427" fmla="*/ 3746197 w 14435655"/>
              <a:gd name="connsiteY2427" fmla="*/ 3648604 h 11430000"/>
              <a:gd name="connsiteX2428" fmla="*/ 3785659 w 14435655"/>
              <a:gd name="connsiteY2428" fmla="*/ 3580342 h 11430000"/>
              <a:gd name="connsiteX2429" fmla="*/ 3799705 w 14435655"/>
              <a:gd name="connsiteY2429" fmla="*/ 3428471 h 11430000"/>
              <a:gd name="connsiteX2430" fmla="*/ 14249729 w 14435655"/>
              <a:gd name="connsiteY2430" fmla="*/ 3427413 h 11430000"/>
              <a:gd name="connsiteX2431" fmla="*/ 14198897 w 14435655"/>
              <a:gd name="connsiteY2431" fmla="*/ 3498850 h 11430000"/>
              <a:gd name="connsiteX2432" fmla="*/ 14249729 w 14435655"/>
              <a:gd name="connsiteY2432" fmla="*/ 3427413 h 11430000"/>
              <a:gd name="connsiteX2433" fmla="*/ 13209677 w 14435655"/>
              <a:gd name="connsiteY2433" fmla="*/ 3414712 h 11430000"/>
              <a:gd name="connsiteX2434" fmla="*/ 13212353 w 14435655"/>
              <a:gd name="connsiteY2434" fmla="*/ 3417888 h 11430000"/>
              <a:gd name="connsiteX2435" fmla="*/ 13217033 w 14435655"/>
              <a:gd name="connsiteY2435" fmla="*/ 3414712 h 11430000"/>
              <a:gd name="connsiteX2436" fmla="*/ 13225729 w 14435655"/>
              <a:gd name="connsiteY2436" fmla="*/ 3420533 h 11430000"/>
              <a:gd name="connsiteX2437" fmla="*/ 13208337 w 14435655"/>
              <a:gd name="connsiteY2437" fmla="*/ 3445404 h 11430000"/>
              <a:gd name="connsiteX2438" fmla="*/ 13205663 w 14435655"/>
              <a:gd name="connsiteY2438" fmla="*/ 3443288 h 11430000"/>
              <a:gd name="connsiteX2439" fmla="*/ 13200981 w 14435655"/>
              <a:gd name="connsiteY2439" fmla="*/ 3445404 h 11430000"/>
              <a:gd name="connsiteX2440" fmla="*/ 13188273 w 14435655"/>
              <a:gd name="connsiteY2440" fmla="*/ 3422121 h 11430000"/>
              <a:gd name="connsiteX2441" fmla="*/ 13209677 w 14435655"/>
              <a:gd name="connsiteY2441" fmla="*/ 3414712 h 11430000"/>
              <a:gd name="connsiteX2442" fmla="*/ 13653789 w 14435655"/>
              <a:gd name="connsiteY2442" fmla="*/ 3413654 h 11430000"/>
              <a:gd name="connsiteX2443" fmla="*/ 13666497 w 14435655"/>
              <a:gd name="connsiteY2443" fmla="*/ 3414712 h 11430000"/>
              <a:gd name="connsiteX2444" fmla="*/ 13662485 w 14435655"/>
              <a:gd name="connsiteY2444" fmla="*/ 3443817 h 11430000"/>
              <a:gd name="connsiteX2445" fmla="*/ 13661145 w 14435655"/>
              <a:gd name="connsiteY2445" fmla="*/ 3443288 h 11430000"/>
              <a:gd name="connsiteX2446" fmla="*/ 13659809 w 14435655"/>
              <a:gd name="connsiteY2446" fmla="*/ 3459691 h 11430000"/>
              <a:gd name="connsiteX2447" fmla="*/ 13643757 w 14435655"/>
              <a:gd name="connsiteY2447" fmla="*/ 3472921 h 11430000"/>
              <a:gd name="connsiteX2448" fmla="*/ 13647769 w 14435655"/>
              <a:gd name="connsiteY2448" fmla="*/ 3442229 h 11430000"/>
              <a:gd name="connsiteX2449" fmla="*/ 13648437 w 14435655"/>
              <a:gd name="connsiteY2449" fmla="*/ 3441700 h 11430000"/>
              <a:gd name="connsiteX2450" fmla="*/ 13647101 w 14435655"/>
              <a:gd name="connsiteY2450" fmla="*/ 3441700 h 11430000"/>
              <a:gd name="connsiteX2451" fmla="*/ 13645093 w 14435655"/>
              <a:gd name="connsiteY2451" fmla="*/ 3416829 h 11430000"/>
              <a:gd name="connsiteX2452" fmla="*/ 13653789 w 14435655"/>
              <a:gd name="connsiteY2452" fmla="*/ 3413654 h 11430000"/>
              <a:gd name="connsiteX2453" fmla="*/ 4878551 w 14435655"/>
              <a:gd name="connsiteY2453" fmla="*/ 3412067 h 11430000"/>
              <a:gd name="connsiteX2454" fmla="*/ 4907980 w 14435655"/>
              <a:gd name="connsiteY2454" fmla="*/ 3416300 h 11430000"/>
              <a:gd name="connsiteX2455" fmla="*/ 4936740 w 14435655"/>
              <a:gd name="connsiteY2455" fmla="*/ 3427413 h 11430000"/>
              <a:gd name="connsiteX2456" fmla="*/ 4834407 w 14435655"/>
              <a:gd name="connsiteY2456" fmla="*/ 3445933 h 11430000"/>
              <a:gd name="connsiteX2457" fmla="*/ 4851797 w 14435655"/>
              <a:gd name="connsiteY2457" fmla="*/ 3414183 h 11430000"/>
              <a:gd name="connsiteX2458" fmla="*/ 4878551 w 14435655"/>
              <a:gd name="connsiteY2458" fmla="*/ 3412067 h 11430000"/>
              <a:gd name="connsiteX2459" fmla="*/ 13616333 w 14435655"/>
              <a:gd name="connsiteY2459" fmla="*/ 3407834 h 11430000"/>
              <a:gd name="connsiteX2460" fmla="*/ 13584229 w 14435655"/>
              <a:gd name="connsiteY2460" fmla="*/ 3458104 h 11430000"/>
              <a:gd name="connsiteX2461" fmla="*/ 13616333 w 14435655"/>
              <a:gd name="connsiteY2461" fmla="*/ 3407834 h 11430000"/>
              <a:gd name="connsiteX2462" fmla="*/ 13397621 w 14435655"/>
              <a:gd name="connsiteY2462" fmla="*/ 3402013 h 11430000"/>
              <a:gd name="connsiteX2463" fmla="*/ 13416349 w 14435655"/>
              <a:gd name="connsiteY2463" fmla="*/ 3414183 h 11430000"/>
              <a:gd name="connsiteX2464" fmla="*/ 13398959 w 14435655"/>
              <a:gd name="connsiteY2464" fmla="*/ 3434820 h 11430000"/>
              <a:gd name="connsiteX2465" fmla="*/ 13370869 w 14435655"/>
              <a:gd name="connsiteY2465" fmla="*/ 3427942 h 11430000"/>
              <a:gd name="connsiteX2466" fmla="*/ 13397621 w 14435655"/>
              <a:gd name="connsiteY2466" fmla="*/ 3402013 h 11430000"/>
              <a:gd name="connsiteX2467" fmla="*/ 5839011 w 14435655"/>
              <a:gd name="connsiteY2467" fmla="*/ 3399896 h 11430000"/>
              <a:gd name="connsiteX2468" fmla="*/ 5863089 w 14435655"/>
              <a:gd name="connsiteY2468" fmla="*/ 3402013 h 11430000"/>
              <a:gd name="connsiteX2469" fmla="*/ 5900545 w 14435655"/>
              <a:gd name="connsiteY2469" fmla="*/ 3421592 h 11430000"/>
              <a:gd name="connsiteX2470" fmla="*/ 5819615 w 14435655"/>
              <a:gd name="connsiteY2470" fmla="*/ 3403599 h 11430000"/>
              <a:gd name="connsiteX2471" fmla="*/ 5839011 w 14435655"/>
              <a:gd name="connsiteY2471" fmla="*/ 3399896 h 11430000"/>
              <a:gd name="connsiteX2472" fmla="*/ 6234967 w 14435655"/>
              <a:gd name="connsiteY2472" fmla="*/ 3396721 h 11430000"/>
              <a:gd name="connsiteX2473" fmla="*/ 6217577 w 14435655"/>
              <a:gd name="connsiteY2473" fmla="*/ 3594629 h 11430000"/>
              <a:gd name="connsiteX2474" fmla="*/ 6234967 w 14435655"/>
              <a:gd name="connsiteY2474" fmla="*/ 3396721 h 11430000"/>
              <a:gd name="connsiteX2475" fmla="*/ 2943583 w 14435655"/>
              <a:gd name="connsiteY2475" fmla="*/ 3396721 h 11430000"/>
              <a:gd name="connsiteX2476" fmla="*/ 2950941 w 14435655"/>
              <a:gd name="connsiteY2476" fmla="*/ 3405187 h 11430000"/>
              <a:gd name="connsiteX2477" fmla="*/ 2906797 w 14435655"/>
              <a:gd name="connsiteY2477" fmla="*/ 3414712 h 11430000"/>
              <a:gd name="connsiteX2478" fmla="*/ 2930207 w 14435655"/>
              <a:gd name="connsiteY2478" fmla="*/ 3397250 h 11430000"/>
              <a:gd name="connsiteX2479" fmla="*/ 2943583 w 14435655"/>
              <a:gd name="connsiteY2479" fmla="*/ 3396721 h 11430000"/>
              <a:gd name="connsiteX2480" fmla="*/ 1248732 w 14435655"/>
              <a:gd name="connsiteY2480" fmla="*/ 3385079 h 11430000"/>
              <a:gd name="connsiteX2481" fmla="*/ 1282174 w 14435655"/>
              <a:gd name="connsiteY2481" fmla="*/ 3391959 h 11430000"/>
              <a:gd name="connsiteX2482" fmla="*/ 1337019 w 14435655"/>
              <a:gd name="connsiteY2482" fmla="*/ 3413124 h 11430000"/>
              <a:gd name="connsiteX2483" fmla="*/ 1177834 w 14435655"/>
              <a:gd name="connsiteY2483" fmla="*/ 3420004 h 11430000"/>
              <a:gd name="connsiteX2484" fmla="*/ 1215290 w 14435655"/>
              <a:gd name="connsiteY2484" fmla="*/ 3389312 h 11430000"/>
              <a:gd name="connsiteX2485" fmla="*/ 1248732 w 14435655"/>
              <a:gd name="connsiteY2485" fmla="*/ 3385079 h 11430000"/>
              <a:gd name="connsiteX2486" fmla="*/ 6695131 w 14435655"/>
              <a:gd name="connsiteY2486" fmla="*/ 3378729 h 11430000"/>
              <a:gd name="connsiteX2487" fmla="*/ 6713859 w 14435655"/>
              <a:gd name="connsiteY2487" fmla="*/ 3400954 h 11430000"/>
              <a:gd name="connsiteX2488" fmla="*/ 6661021 w 14435655"/>
              <a:gd name="connsiteY2488" fmla="*/ 3435879 h 11430000"/>
              <a:gd name="connsiteX2489" fmla="*/ 6669047 w 14435655"/>
              <a:gd name="connsiteY2489" fmla="*/ 3385609 h 11430000"/>
              <a:gd name="connsiteX2490" fmla="*/ 6695131 w 14435655"/>
              <a:gd name="connsiteY2490" fmla="*/ 3378729 h 11430000"/>
              <a:gd name="connsiteX2491" fmla="*/ 5767445 w 14435655"/>
              <a:gd name="connsiteY2491" fmla="*/ 3375554 h 11430000"/>
              <a:gd name="connsiteX2492" fmla="*/ 5812257 w 14435655"/>
              <a:gd name="connsiteY2492" fmla="*/ 3418945 h 11430000"/>
              <a:gd name="connsiteX2493" fmla="*/ 5715944 w 14435655"/>
              <a:gd name="connsiteY2493" fmla="*/ 3498850 h 11430000"/>
              <a:gd name="connsiteX2494" fmla="*/ 5767445 w 14435655"/>
              <a:gd name="connsiteY2494" fmla="*/ 3375554 h 11430000"/>
              <a:gd name="connsiteX2495" fmla="*/ 4490621 w 14435655"/>
              <a:gd name="connsiteY2495" fmla="*/ 3373437 h 11430000"/>
              <a:gd name="connsiteX2496" fmla="*/ 4572220 w 14435655"/>
              <a:gd name="connsiteY2496" fmla="*/ 3386667 h 11430000"/>
              <a:gd name="connsiteX2497" fmla="*/ 4578239 w 14435655"/>
              <a:gd name="connsiteY2497" fmla="*/ 3381375 h 11430000"/>
              <a:gd name="connsiteX2498" fmla="*/ 4582253 w 14435655"/>
              <a:gd name="connsiteY2498" fmla="*/ 3391959 h 11430000"/>
              <a:gd name="connsiteX2499" fmla="*/ 4582921 w 14435655"/>
              <a:gd name="connsiteY2499" fmla="*/ 3393017 h 11430000"/>
              <a:gd name="connsiteX2500" fmla="*/ 4590947 w 14435655"/>
              <a:gd name="connsiteY2500" fmla="*/ 3405717 h 11430000"/>
              <a:gd name="connsiteX2501" fmla="*/ 4590278 w 14435655"/>
              <a:gd name="connsiteY2501" fmla="*/ 3406775 h 11430000"/>
              <a:gd name="connsiteX2502" fmla="*/ 4592285 w 14435655"/>
              <a:gd name="connsiteY2502" fmla="*/ 3406775 h 11430000"/>
              <a:gd name="connsiteX2503" fmla="*/ 4621715 w 14435655"/>
              <a:gd name="connsiteY2503" fmla="*/ 3460750 h 11430000"/>
              <a:gd name="connsiteX2504" fmla="*/ 4608337 w 14435655"/>
              <a:gd name="connsiteY2504" fmla="*/ 3513667 h 11430000"/>
              <a:gd name="connsiteX2505" fmla="*/ 4590278 w 14435655"/>
              <a:gd name="connsiteY2505" fmla="*/ 3518959 h 11430000"/>
              <a:gd name="connsiteX2506" fmla="*/ 4592285 w 14435655"/>
              <a:gd name="connsiteY2506" fmla="*/ 3537479 h 11430000"/>
              <a:gd name="connsiteX2507" fmla="*/ 4602987 w 14435655"/>
              <a:gd name="connsiteY2507" fmla="*/ 3517371 h 11430000"/>
              <a:gd name="connsiteX2508" fmla="*/ 4626397 w 14435655"/>
              <a:gd name="connsiteY2508" fmla="*/ 3690937 h 11430000"/>
              <a:gd name="connsiteX2509" fmla="*/ 4598305 w 14435655"/>
              <a:gd name="connsiteY2509" fmla="*/ 3638020 h 11430000"/>
              <a:gd name="connsiteX2510" fmla="*/ 4582253 w 14435655"/>
              <a:gd name="connsiteY2510" fmla="*/ 3659716 h 11430000"/>
              <a:gd name="connsiteX2511" fmla="*/ 4579577 w 14435655"/>
              <a:gd name="connsiteY2511" fmla="*/ 3596217 h 11430000"/>
              <a:gd name="connsiteX2512" fmla="*/ 4584259 w 14435655"/>
              <a:gd name="connsiteY2512" fmla="*/ 3599392 h 11430000"/>
              <a:gd name="connsiteX2513" fmla="*/ 4584259 w 14435655"/>
              <a:gd name="connsiteY2513" fmla="*/ 3562349 h 11430000"/>
              <a:gd name="connsiteX2514" fmla="*/ 4591617 w 14435655"/>
              <a:gd name="connsiteY2514" fmla="*/ 3538008 h 11430000"/>
              <a:gd name="connsiteX2515" fmla="*/ 4576902 w 14435655"/>
              <a:gd name="connsiteY2515" fmla="*/ 3522662 h 11430000"/>
              <a:gd name="connsiteX2516" fmla="*/ 4540784 w 14435655"/>
              <a:gd name="connsiteY2516" fmla="*/ 3532187 h 11430000"/>
              <a:gd name="connsiteX2517" fmla="*/ 4535433 w 14435655"/>
              <a:gd name="connsiteY2517" fmla="*/ 3518959 h 11430000"/>
              <a:gd name="connsiteX2518" fmla="*/ 4501991 w 14435655"/>
              <a:gd name="connsiteY2518" fmla="*/ 3552295 h 11430000"/>
              <a:gd name="connsiteX2519" fmla="*/ 4321403 w 14435655"/>
              <a:gd name="connsiteY2519" fmla="*/ 3548592 h 11430000"/>
              <a:gd name="connsiteX2520" fmla="*/ 4490621 w 14435655"/>
              <a:gd name="connsiteY2520" fmla="*/ 3373437 h 11430000"/>
              <a:gd name="connsiteX2521" fmla="*/ 1501555 w 14435655"/>
              <a:gd name="connsiteY2521" fmla="*/ 3369733 h 11430000"/>
              <a:gd name="connsiteX2522" fmla="*/ 1518945 w 14435655"/>
              <a:gd name="connsiteY2522" fmla="*/ 3370792 h 11430000"/>
              <a:gd name="connsiteX2523" fmla="*/ 1542355 w 14435655"/>
              <a:gd name="connsiteY2523" fmla="*/ 3400954 h 11430000"/>
              <a:gd name="connsiteX2524" fmla="*/ 1486172 w 14435655"/>
              <a:gd name="connsiteY2524" fmla="*/ 3380317 h 11430000"/>
              <a:gd name="connsiteX2525" fmla="*/ 1501555 w 14435655"/>
              <a:gd name="connsiteY2525" fmla="*/ 3369733 h 11430000"/>
              <a:gd name="connsiteX2526" fmla="*/ 13199645 w 14435655"/>
              <a:gd name="connsiteY2526" fmla="*/ 3364971 h 11430000"/>
              <a:gd name="connsiteX2527" fmla="*/ 13215027 w 14435655"/>
              <a:gd name="connsiteY2527" fmla="*/ 3390900 h 11430000"/>
              <a:gd name="connsiteX2528" fmla="*/ 13196299 w 14435655"/>
              <a:gd name="connsiteY2528" fmla="*/ 3402542 h 11430000"/>
              <a:gd name="connsiteX2529" fmla="*/ 13199645 w 14435655"/>
              <a:gd name="connsiteY2529" fmla="*/ 3364971 h 11430000"/>
              <a:gd name="connsiteX2530" fmla="*/ 4712009 w 14435655"/>
              <a:gd name="connsiteY2530" fmla="*/ 3364442 h 11430000"/>
              <a:gd name="connsiteX2531" fmla="*/ 4708664 w 14435655"/>
              <a:gd name="connsiteY2531" fmla="*/ 3467629 h 11430000"/>
              <a:gd name="connsiteX2532" fmla="*/ 4651143 w 14435655"/>
              <a:gd name="connsiteY2532" fmla="*/ 3423179 h 11430000"/>
              <a:gd name="connsiteX2533" fmla="*/ 4675222 w 14435655"/>
              <a:gd name="connsiteY2533" fmla="*/ 3388783 h 11430000"/>
              <a:gd name="connsiteX2534" fmla="*/ 4712009 w 14435655"/>
              <a:gd name="connsiteY2534" fmla="*/ 3364442 h 11430000"/>
              <a:gd name="connsiteX2535" fmla="*/ 4150848 w 14435655"/>
              <a:gd name="connsiteY2535" fmla="*/ 3360738 h 11430000"/>
              <a:gd name="connsiteX2536" fmla="*/ 4168238 w 14435655"/>
              <a:gd name="connsiteY2536" fmla="*/ 3366029 h 11430000"/>
              <a:gd name="connsiteX2537" fmla="*/ 4192316 w 14435655"/>
              <a:gd name="connsiteY2537" fmla="*/ 3391429 h 11430000"/>
              <a:gd name="connsiteX2538" fmla="*/ 4123425 w 14435655"/>
              <a:gd name="connsiteY2538" fmla="*/ 3399366 h 11430000"/>
              <a:gd name="connsiteX2539" fmla="*/ 4136802 w 14435655"/>
              <a:gd name="connsiteY2539" fmla="*/ 3361796 h 11430000"/>
              <a:gd name="connsiteX2540" fmla="*/ 4150848 w 14435655"/>
              <a:gd name="connsiteY2540" fmla="*/ 3360738 h 11430000"/>
              <a:gd name="connsiteX2541" fmla="*/ 13362173 w 14435655"/>
              <a:gd name="connsiteY2541" fmla="*/ 3342745 h 11430000"/>
              <a:gd name="connsiteX2542" fmla="*/ 13380901 w 14435655"/>
              <a:gd name="connsiteY2542" fmla="*/ 3354917 h 11430000"/>
              <a:gd name="connsiteX2543" fmla="*/ 13350133 w 14435655"/>
              <a:gd name="connsiteY2543" fmla="*/ 3381375 h 11430000"/>
              <a:gd name="connsiteX2544" fmla="*/ 13362173 w 14435655"/>
              <a:gd name="connsiteY2544" fmla="*/ 3342745 h 11430000"/>
              <a:gd name="connsiteX2545" fmla="*/ 6977384 w 14435655"/>
              <a:gd name="connsiteY2545" fmla="*/ 3339571 h 11430000"/>
              <a:gd name="connsiteX2546" fmla="*/ 7019521 w 14435655"/>
              <a:gd name="connsiteY2546" fmla="*/ 3350684 h 11430000"/>
              <a:gd name="connsiteX2547" fmla="*/ 7048951 w 14435655"/>
              <a:gd name="connsiteY2547" fmla="*/ 3379788 h 11430000"/>
              <a:gd name="connsiteX2548" fmla="*/ 6977384 w 14435655"/>
              <a:gd name="connsiteY2548" fmla="*/ 3339571 h 11430000"/>
              <a:gd name="connsiteX2549" fmla="*/ 7322507 w 14435655"/>
              <a:gd name="connsiteY2549" fmla="*/ 3336924 h 11430000"/>
              <a:gd name="connsiteX2550" fmla="*/ 7336553 w 14435655"/>
              <a:gd name="connsiteY2550" fmla="*/ 3367616 h 11430000"/>
              <a:gd name="connsiteX2551" fmla="*/ 7250273 w 14435655"/>
              <a:gd name="connsiteY2551" fmla="*/ 3357034 h 11430000"/>
              <a:gd name="connsiteX2552" fmla="*/ 7322507 w 14435655"/>
              <a:gd name="connsiteY2552" fmla="*/ 3336924 h 11430000"/>
              <a:gd name="connsiteX2553" fmla="*/ 13476545 w 14435655"/>
              <a:gd name="connsiteY2553" fmla="*/ 3335867 h 11430000"/>
              <a:gd name="connsiteX2554" fmla="*/ 13465175 w 14435655"/>
              <a:gd name="connsiteY2554" fmla="*/ 3367616 h 11430000"/>
              <a:gd name="connsiteX2555" fmla="*/ 13463169 w 14435655"/>
              <a:gd name="connsiteY2555" fmla="*/ 3367616 h 11430000"/>
              <a:gd name="connsiteX2556" fmla="*/ 13453137 w 14435655"/>
              <a:gd name="connsiteY2556" fmla="*/ 3377670 h 11430000"/>
              <a:gd name="connsiteX2557" fmla="*/ 13436413 w 14435655"/>
              <a:gd name="connsiteY2557" fmla="*/ 3402013 h 11430000"/>
              <a:gd name="connsiteX2558" fmla="*/ 13423705 w 14435655"/>
              <a:gd name="connsiteY2558" fmla="*/ 3393545 h 11430000"/>
              <a:gd name="connsiteX2559" fmla="*/ 13437753 w 14435655"/>
              <a:gd name="connsiteY2559" fmla="*/ 3367088 h 11430000"/>
              <a:gd name="connsiteX2560" fmla="*/ 13446447 w 14435655"/>
              <a:gd name="connsiteY2560" fmla="*/ 3364971 h 11430000"/>
              <a:gd name="connsiteX2561" fmla="*/ 13439089 w 14435655"/>
              <a:gd name="connsiteY2561" fmla="*/ 3350684 h 11430000"/>
              <a:gd name="connsiteX2562" fmla="*/ 13476545 w 14435655"/>
              <a:gd name="connsiteY2562" fmla="*/ 3335867 h 11430000"/>
              <a:gd name="connsiteX2563" fmla="*/ 13511993 w 14435655"/>
              <a:gd name="connsiteY2563" fmla="*/ 3320521 h 11430000"/>
              <a:gd name="connsiteX2564" fmla="*/ 13526041 w 14435655"/>
              <a:gd name="connsiteY2564" fmla="*/ 3332162 h 11430000"/>
              <a:gd name="connsiteX2565" fmla="*/ 13496609 w 14435655"/>
              <a:gd name="connsiteY2565" fmla="*/ 3359150 h 11430000"/>
              <a:gd name="connsiteX2566" fmla="*/ 13511993 w 14435655"/>
              <a:gd name="connsiteY2566" fmla="*/ 3320521 h 11430000"/>
              <a:gd name="connsiteX2567" fmla="*/ 7723145 w 14435655"/>
              <a:gd name="connsiteY2567" fmla="*/ 3306233 h 11430000"/>
              <a:gd name="connsiteX2568" fmla="*/ 7678333 w 14435655"/>
              <a:gd name="connsiteY2568" fmla="*/ 3345392 h 11430000"/>
              <a:gd name="connsiteX2569" fmla="*/ 7672982 w 14435655"/>
              <a:gd name="connsiteY2569" fmla="*/ 3334279 h 11430000"/>
              <a:gd name="connsiteX2570" fmla="*/ 7723145 w 14435655"/>
              <a:gd name="connsiteY2570" fmla="*/ 3306233 h 11430000"/>
              <a:gd name="connsiteX2571" fmla="*/ 2215881 w 14435655"/>
              <a:gd name="connsiteY2571" fmla="*/ 3301470 h 11430000"/>
              <a:gd name="connsiteX2572" fmla="*/ 2297480 w 14435655"/>
              <a:gd name="connsiteY2572" fmla="*/ 3393017 h 11430000"/>
              <a:gd name="connsiteX2573" fmla="*/ 2178425 w 14435655"/>
              <a:gd name="connsiteY2573" fmla="*/ 3314171 h 11430000"/>
              <a:gd name="connsiteX2574" fmla="*/ 2215881 w 14435655"/>
              <a:gd name="connsiteY2574" fmla="*/ 3301470 h 11430000"/>
              <a:gd name="connsiteX2575" fmla="*/ 4100015 w 14435655"/>
              <a:gd name="connsiteY2575" fmla="*/ 3299354 h 11430000"/>
              <a:gd name="connsiteX2576" fmla="*/ 4111386 w 14435655"/>
              <a:gd name="connsiteY2576" fmla="*/ 3301999 h 11430000"/>
              <a:gd name="connsiteX2577" fmla="*/ 4128776 w 14435655"/>
              <a:gd name="connsiteY2577" fmla="*/ 3319463 h 11430000"/>
              <a:gd name="connsiteX2578" fmla="*/ 4137471 w 14435655"/>
              <a:gd name="connsiteY2578" fmla="*/ 3356504 h 11430000"/>
              <a:gd name="connsiteX2579" fmla="*/ 4087976 w 14435655"/>
              <a:gd name="connsiteY2579" fmla="*/ 3304117 h 11430000"/>
              <a:gd name="connsiteX2580" fmla="*/ 4100015 w 14435655"/>
              <a:gd name="connsiteY2580" fmla="*/ 3299354 h 11430000"/>
              <a:gd name="connsiteX2581" fmla="*/ 5477167 w 14435655"/>
              <a:gd name="connsiteY2581" fmla="*/ 3298296 h 11430000"/>
              <a:gd name="connsiteX2582" fmla="*/ 5543382 w 14435655"/>
              <a:gd name="connsiteY2582" fmla="*/ 3346979 h 11430000"/>
              <a:gd name="connsiteX2583" fmla="*/ 5552745 w 14435655"/>
              <a:gd name="connsiteY2583" fmla="*/ 3370792 h 11430000"/>
              <a:gd name="connsiteX2584" fmla="*/ 5449744 w 14435655"/>
              <a:gd name="connsiteY2584" fmla="*/ 3301999 h 11430000"/>
              <a:gd name="connsiteX2585" fmla="*/ 5477167 w 14435655"/>
              <a:gd name="connsiteY2585" fmla="*/ 3298296 h 11430000"/>
              <a:gd name="connsiteX2586" fmla="*/ 4753477 w 14435655"/>
              <a:gd name="connsiteY2586" fmla="*/ 3294592 h 11430000"/>
              <a:gd name="connsiteX2587" fmla="*/ 4774880 w 14435655"/>
              <a:gd name="connsiteY2587" fmla="*/ 3297237 h 11430000"/>
              <a:gd name="connsiteX2588" fmla="*/ 4757490 w 14435655"/>
              <a:gd name="connsiteY2588" fmla="*/ 3387724 h 11430000"/>
              <a:gd name="connsiteX2589" fmla="*/ 4727392 w 14435655"/>
              <a:gd name="connsiteY2589" fmla="*/ 3304646 h 11430000"/>
              <a:gd name="connsiteX2590" fmla="*/ 4753477 w 14435655"/>
              <a:gd name="connsiteY2590" fmla="*/ 3294592 h 11430000"/>
              <a:gd name="connsiteX2591" fmla="*/ 6566045 w 14435655"/>
              <a:gd name="connsiteY2591" fmla="*/ 3291416 h 11430000"/>
              <a:gd name="connsiteX2592" fmla="*/ 6603500 w 14435655"/>
              <a:gd name="connsiteY2592" fmla="*/ 3300413 h 11430000"/>
              <a:gd name="connsiteX2593" fmla="*/ 6530596 w 14435655"/>
              <a:gd name="connsiteY2593" fmla="*/ 3377670 h 11430000"/>
              <a:gd name="connsiteX2594" fmla="*/ 6517219 w 14435655"/>
              <a:gd name="connsiteY2594" fmla="*/ 3374496 h 11430000"/>
              <a:gd name="connsiteX2595" fmla="*/ 6523239 w 14435655"/>
              <a:gd name="connsiteY2595" fmla="*/ 3413124 h 11430000"/>
              <a:gd name="connsiteX2596" fmla="*/ 6440971 w 14435655"/>
              <a:gd name="connsiteY2596" fmla="*/ 3300942 h 11430000"/>
              <a:gd name="connsiteX2597" fmla="*/ 6461036 w 14435655"/>
              <a:gd name="connsiteY2597" fmla="*/ 3300942 h 11430000"/>
              <a:gd name="connsiteX2598" fmla="*/ 6507187 w 14435655"/>
              <a:gd name="connsiteY2598" fmla="*/ 3334809 h 11430000"/>
              <a:gd name="connsiteX2599" fmla="*/ 6531265 w 14435655"/>
              <a:gd name="connsiteY2599" fmla="*/ 3306233 h 11430000"/>
              <a:gd name="connsiteX2600" fmla="*/ 6566045 w 14435655"/>
              <a:gd name="connsiteY2600" fmla="*/ 3291416 h 11430000"/>
              <a:gd name="connsiteX2601" fmla="*/ 3072002 w 14435655"/>
              <a:gd name="connsiteY2601" fmla="*/ 3291416 h 11430000"/>
              <a:gd name="connsiteX2602" fmla="*/ 3124841 w 14435655"/>
              <a:gd name="connsiteY2602" fmla="*/ 3458104 h 11430000"/>
              <a:gd name="connsiteX2603" fmla="*/ 3072002 w 14435655"/>
              <a:gd name="connsiteY2603" fmla="*/ 3291416 h 11430000"/>
              <a:gd name="connsiteX2604" fmla="*/ 5355437 w 14435655"/>
              <a:gd name="connsiteY2604" fmla="*/ 3287183 h 11430000"/>
              <a:gd name="connsiteX2605" fmla="*/ 5388210 w 14435655"/>
              <a:gd name="connsiteY2605" fmla="*/ 3304646 h 11430000"/>
              <a:gd name="connsiteX2606" fmla="*/ 5401587 w 14435655"/>
              <a:gd name="connsiteY2606" fmla="*/ 3346979 h 11430000"/>
              <a:gd name="connsiteX2607" fmla="*/ 5355437 w 14435655"/>
              <a:gd name="connsiteY2607" fmla="*/ 3287183 h 11430000"/>
              <a:gd name="connsiteX2608" fmla="*/ 13497279 w 14435655"/>
              <a:gd name="connsiteY2608" fmla="*/ 3267604 h 11430000"/>
              <a:gd name="connsiteX2609" fmla="*/ 13508649 w 14435655"/>
              <a:gd name="connsiteY2609" fmla="*/ 3277129 h 11430000"/>
              <a:gd name="connsiteX2610" fmla="*/ 13504637 w 14435655"/>
              <a:gd name="connsiteY2610" fmla="*/ 3290888 h 11430000"/>
              <a:gd name="connsiteX2611" fmla="*/ 13485241 w 14435655"/>
              <a:gd name="connsiteY2611" fmla="*/ 3284538 h 11430000"/>
              <a:gd name="connsiteX2612" fmla="*/ 13497279 w 14435655"/>
              <a:gd name="connsiteY2612" fmla="*/ 3267604 h 11430000"/>
              <a:gd name="connsiteX2613" fmla="*/ 5154115 w 14435655"/>
              <a:gd name="connsiteY2613" fmla="*/ 3255962 h 11430000"/>
              <a:gd name="connsiteX2614" fmla="*/ 5192907 w 14435655"/>
              <a:gd name="connsiteY2614" fmla="*/ 3385079 h 11430000"/>
              <a:gd name="connsiteX2615" fmla="*/ 5247753 w 14435655"/>
              <a:gd name="connsiteY2615" fmla="*/ 3359679 h 11430000"/>
              <a:gd name="connsiteX2616" fmla="*/ 5250428 w 14435655"/>
              <a:gd name="connsiteY2616" fmla="*/ 3352799 h 11430000"/>
              <a:gd name="connsiteX2617" fmla="*/ 5251097 w 14435655"/>
              <a:gd name="connsiteY2617" fmla="*/ 3355975 h 11430000"/>
              <a:gd name="connsiteX2618" fmla="*/ 5251097 w 14435655"/>
              <a:gd name="connsiteY2618" fmla="*/ 3354388 h 11430000"/>
              <a:gd name="connsiteX2619" fmla="*/ 5256448 w 14435655"/>
              <a:gd name="connsiteY2619" fmla="*/ 3355446 h 11430000"/>
              <a:gd name="connsiteX2620" fmla="*/ 5266481 w 14435655"/>
              <a:gd name="connsiteY2620" fmla="*/ 3350684 h 11430000"/>
              <a:gd name="connsiteX2621" fmla="*/ 5338047 w 14435655"/>
              <a:gd name="connsiteY2621" fmla="*/ 3355446 h 11430000"/>
              <a:gd name="connsiteX2622" fmla="*/ 5310624 w 14435655"/>
              <a:gd name="connsiteY2622" fmla="*/ 3386138 h 11430000"/>
              <a:gd name="connsiteX2623" fmla="*/ 5320657 w 14435655"/>
              <a:gd name="connsiteY2623" fmla="*/ 3443817 h 11430000"/>
              <a:gd name="connsiteX2624" fmla="*/ 5277182 w 14435655"/>
              <a:gd name="connsiteY2624" fmla="*/ 3424237 h 11430000"/>
              <a:gd name="connsiteX2625" fmla="*/ 5275844 w 14435655"/>
              <a:gd name="connsiteY2625" fmla="*/ 3425296 h 11430000"/>
              <a:gd name="connsiteX2626" fmla="*/ 5268487 w 14435655"/>
              <a:gd name="connsiteY2626" fmla="*/ 3429529 h 11430000"/>
              <a:gd name="connsiteX2627" fmla="*/ 5277851 w 14435655"/>
              <a:gd name="connsiteY2627" fmla="*/ 3461809 h 11430000"/>
              <a:gd name="connsiteX2628" fmla="*/ 5252435 w 14435655"/>
              <a:gd name="connsiteY2628" fmla="*/ 3478213 h 11430000"/>
              <a:gd name="connsiteX2629" fmla="*/ 5229694 w 14435655"/>
              <a:gd name="connsiteY2629" fmla="*/ 3449109 h 11430000"/>
              <a:gd name="connsiteX2630" fmla="*/ 5194245 w 14435655"/>
              <a:gd name="connsiteY2630" fmla="*/ 3467629 h 11430000"/>
              <a:gd name="connsiteX2631" fmla="*/ 5170167 w 14435655"/>
              <a:gd name="connsiteY2631" fmla="*/ 3604683 h 11430000"/>
              <a:gd name="connsiteX2632" fmla="*/ 5153445 w 14435655"/>
              <a:gd name="connsiteY2632" fmla="*/ 3482975 h 11430000"/>
              <a:gd name="connsiteX2633" fmla="*/ 5101276 w 14435655"/>
              <a:gd name="connsiteY2633" fmla="*/ 3489854 h 11430000"/>
              <a:gd name="connsiteX2634" fmla="*/ 5143413 w 14435655"/>
              <a:gd name="connsiteY2634" fmla="*/ 3412067 h 11430000"/>
              <a:gd name="connsiteX2635" fmla="*/ 5154115 w 14435655"/>
              <a:gd name="connsiteY2635" fmla="*/ 3255962 h 11430000"/>
              <a:gd name="connsiteX2636" fmla="*/ 4600311 w 14435655"/>
              <a:gd name="connsiteY2636" fmla="*/ 3254375 h 11430000"/>
              <a:gd name="connsiteX2637" fmla="*/ 4631747 w 14435655"/>
              <a:gd name="connsiteY2637" fmla="*/ 3304646 h 11430000"/>
              <a:gd name="connsiteX2638" fmla="*/ 4617701 w 14435655"/>
              <a:gd name="connsiteY2638" fmla="*/ 3376084 h 11430000"/>
              <a:gd name="connsiteX2639" fmla="*/ 4600311 w 14435655"/>
              <a:gd name="connsiteY2639" fmla="*/ 3254375 h 11430000"/>
              <a:gd name="connsiteX2640" fmla="*/ 13421701 w 14435655"/>
              <a:gd name="connsiteY2640" fmla="*/ 3245379 h 11430000"/>
              <a:gd name="connsiteX2641" fmla="*/ 13421031 w 14435655"/>
              <a:gd name="connsiteY2641" fmla="*/ 3257021 h 11430000"/>
              <a:gd name="connsiteX2642" fmla="*/ 13437753 w 14435655"/>
              <a:gd name="connsiteY2642" fmla="*/ 3252788 h 11430000"/>
              <a:gd name="connsiteX2643" fmla="*/ 13473201 w 14435655"/>
              <a:gd name="connsiteY2643" fmla="*/ 3266545 h 11430000"/>
              <a:gd name="connsiteX2644" fmla="*/ 13458485 w 14435655"/>
              <a:gd name="connsiteY2644" fmla="*/ 3296179 h 11430000"/>
              <a:gd name="connsiteX2645" fmla="*/ 13400965 w 14435655"/>
              <a:gd name="connsiteY2645" fmla="*/ 3289300 h 11430000"/>
              <a:gd name="connsiteX2646" fmla="*/ 13400965 w 14435655"/>
              <a:gd name="connsiteY2646" fmla="*/ 3279246 h 11430000"/>
              <a:gd name="connsiteX2647" fmla="*/ 13393609 w 14435655"/>
              <a:gd name="connsiteY2647" fmla="*/ 3281891 h 11430000"/>
              <a:gd name="connsiteX2648" fmla="*/ 13376217 w 14435655"/>
              <a:gd name="connsiteY2648" fmla="*/ 3281891 h 11430000"/>
              <a:gd name="connsiteX2649" fmla="*/ 13421701 w 14435655"/>
              <a:gd name="connsiteY2649" fmla="*/ 3245379 h 11430000"/>
              <a:gd name="connsiteX2650" fmla="*/ 13848423 w 14435655"/>
              <a:gd name="connsiteY2650" fmla="*/ 3241675 h 11430000"/>
              <a:gd name="connsiteX2651" fmla="*/ 13857117 w 14435655"/>
              <a:gd name="connsiteY2651" fmla="*/ 3244849 h 11430000"/>
              <a:gd name="connsiteX2652" fmla="*/ 13839059 w 14435655"/>
              <a:gd name="connsiteY2652" fmla="*/ 3267604 h 11430000"/>
              <a:gd name="connsiteX2653" fmla="*/ 13848423 w 14435655"/>
              <a:gd name="connsiteY2653" fmla="*/ 3241675 h 11430000"/>
              <a:gd name="connsiteX2654" fmla="*/ 5917935 w 14435655"/>
              <a:gd name="connsiteY2654" fmla="*/ 3235854 h 11430000"/>
              <a:gd name="connsiteX2655" fmla="*/ 5964085 w 14435655"/>
              <a:gd name="connsiteY2655" fmla="*/ 3284008 h 11430000"/>
              <a:gd name="connsiteX2656" fmla="*/ 5968767 w 14435655"/>
              <a:gd name="connsiteY2656" fmla="*/ 3352270 h 11430000"/>
              <a:gd name="connsiteX2657" fmla="*/ 5891181 w 14435655"/>
              <a:gd name="connsiteY2657" fmla="*/ 3249613 h 11430000"/>
              <a:gd name="connsiteX2658" fmla="*/ 5917935 w 14435655"/>
              <a:gd name="connsiteY2658" fmla="*/ 3235854 h 11430000"/>
              <a:gd name="connsiteX2659" fmla="*/ 2714839 w 14435655"/>
              <a:gd name="connsiteY2659" fmla="*/ 3228974 h 11430000"/>
              <a:gd name="connsiteX2660" fmla="*/ 2737580 w 14435655"/>
              <a:gd name="connsiteY2660" fmla="*/ 3294592 h 11430000"/>
              <a:gd name="connsiteX2661" fmla="*/ 2723534 w 14435655"/>
              <a:gd name="connsiteY2661" fmla="*/ 3326342 h 11430000"/>
              <a:gd name="connsiteX2662" fmla="*/ 2756307 w 14435655"/>
              <a:gd name="connsiteY2662" fmla="*/ 3307291 h 11430000"/>
              <a:gd name="connsiteX2663" fmla="*/ 2872017 w 14435655"/>
              <a:gd name="connsiteY2663" fmla="*/ 3351213 h 11430000"/>
              <a:gd name="connsiteX2664" fmla="*/ 2714170 w 14435655"/>
              <a:gd name="connsiteY2664" fmla="*/ 3331633 h 11430000"/>
              <a:gd name="connsiteX2665" fmla="*/ 2718183 w 14435655"/>
              <a:gd name="connsiteY2665" fmla="*/ 3329517 h 11430000"/>
              <a:gd name="connsiteX2666" fmla="*/ 2691429 w 14435655"/>
              <a:gd name="connsiteY2666" fmla="*/ 3339042 h 11430000"/>
              <a:gd name="connsiteX2667" fmla="*/ 2714839 w 14435655"/>
              <a:gd name="connsiteY2667" fmla="*/ 3228974 h 11430000"/>
              <a:gd name="connsiteX2668" fmla="*/ 13301309 w 14435655"/>
              <a:gd name="connsiteY2668" fmla="*/ 3222625 h 11430000"/>
              <a:gd name="connsiteX2669" fmla="*/ 13323381 w 14435655"/>
              <a:gd name="connsiteY2669" fmla="*/ 3225270 h 11430000"/>
              <a:gd name="connsiteX2670" fmla="*/ 13251145 w 14435655"/>
              <a:gd name="connsiteY2670" fmla="*/ 3262313 h 11430000"/>
              <a:gd name="connsiteX2671" fmla="*/ 13301309 w 14435655"/>
              <a:gd name="connsiteY2671" fmla="*/ 3222625 h 11430000"/>
              <a:gd name="connsiteX2672" fmla="*/ 6200187 w 14435655"/>
              <a:gd name="connsiteY2672" fmla="*/ 3222625 h 11430000"/>
              <a:gd name="connsiteX2673" fmla="*/ 6179453 w 14435655"/>
              <a:gd name="connsiteY2673" fmla="*/ 3288242 h 11430000"/>
              <a:gd name="connsiteX2674" fmla="*/ 6151361 w 14435655"/>
              <a:gd name="connsiteY2674" fmla="*/ 3304646 h 11430000"/>
              <a:gd name="connsiteX2675" fmla="*/ 6172095 w 14435655"/>
              <a:gd name="connsiteY2675" fmla="*/ 3327399 h 11430000"/>
              <a:gd name="connsiteX2676" fmla="*/ 6086483 w 14435655"/>
              <a:gd name="connsiteY2676" fmla="*/ 3341688 h 11430000"/>
              <a:gd name="connsiteX2677" fmla="*/ 6108555 w 14435655"/>
              <a:gd name="connsiteY2677" fmla="*/ 3321579 h 11430000"/>
              <a:gd name="connsiteX2678" fmla="*/ 6142666 w 14435655"/>
              <a:gd name="connsiteY2678" fmla="*/ 3305704 h 11430000"/>
              <a:gd name="connsiteX2679" fmla="*/ 6115243 w 14435655"/>
              <a:gd name="connsiteY2679" fmla="*/ 3298296 h 11430000"/>
              <a:gd name="connsiteX2680" fmla="*/ 6200187 w 14435655"/>
              <a:gd name="connsiteY2680" fmla="*/ 3222625 h 11430000"/>
              <a:gd name="connsiteX2681" fmla="*/ 13592255 w 14435655"/>
              <a:gd name="connsiteY2681" fmla="*/ 3216804 h 11430000"/>
              <a:gd name="connsiteX2682" fmla="*/ 13617671 w 14435655"/>
              <a:gd name="connsiteY2682" fmla="*/ 3226329 h 11430000"/>
              <a:gd name="connsiteX2683" fmla="*/ 13523365 w 14435655"/>
              <a:gd name="connsiteY2683" fmla="*/ 3240616 h 11430000"/>
              <a:gd name="connsiteX2684" fmla="*/ 13592255 w 14435655"/>
              <a:gd name="connsiteY2684" fmla="*/ 3216804 h 11430000"/>
              <a:gd name="connsiteX2685" fmla="*/ 5546057 w 14435655"/>
              <a:gd name="connsiteY2685" fmla="*/ 3213629 h 11430000"/>
              <a:gd name="connsiteX2686" fmla="*/ 5588863 w 14435655"/>
              <a:gd name="connsiteY2686" fmla="*/ 3253317 h 11430000"/>
              <a:gd name="connsiteX2687" fmla="*/ 5524655 w 14435655"/>
              <a:gd name="connsiteY2687" fmla="*/ 3214687 h 11430000"/>
              <a:gd name="connsiteX2688" fmla="*/ 5546057 w 14435655"/>
              <a:gd name="connsiteY2688" fmla="*/ 3213629 h 11430000"/>
              <a:gd name="connsiteX2689" fmla="*/ 1979110 w 14435655"/>
              <a:gd name="connsiteY2689" fmla="*/ 3203046 h 11430000"/>
              <a:gd name="connsiteX2690" fmla="*/ 2033955 w 14435655"/>
              <a:gd name="connsiteY2690" fmla="*/ 3215216 h 11430000"/>
              <a:gd name="connsiteX2691" fmla="*/ 2056696 w 14435655"/>
              <a:gd name="connsiteY2691" fmla="*/ 3251200 h 11430000"/>
              <a:gd name="connsiteX2692" fmla="*/ 2043988 w 14435655"/>
              <a:gd name="connsiteY2692" fmla="*/ 3268663 h 11430000"/>
              <a:gd name="connsiteX2693" fmla="*/ 2076093 w 14435655"/>
              <a:gd name="connsiteY2693" fmla="*/ 3290358 h 11430000"/>
              <a:gd name="connsiteX2694" fmla="*/ 1910888 w 14435655"/>
              <a:gd name="connsiteY2694" fmla="*/ 3263900 h 11430000"/>
              <a:gd name="connsiteX2695" fmla="*/ 1959045 w 14435655"/>
              <a:gd name="connsiteY2695" fmla="*/ 3240616 h 11430000"/>
              <a:gd name="connsiteX2696" fmla="*/ 1961051 w 14435655"/>
              <a:gd name="connsiteY2696" fmla="*/ 3241145 h 11430000"/>
              <a:gd name="connsiteX2697" fmla="*/ 1971084 w 14435655"/>
              <a:gd name="connsiteY2697" fmla="*/ 3226858 h 11430000"/>
              <a:gd name="connsiteX2698" fmla="*/ 1979110 w 14435655"/>
              <a:gd name="connsiteY2698" fmla="*/ 3203046 h 11430000"/>
              <a:gd name="connsiteX2699" fmla="*/ 2352994 w 14435655"/>
              <a:gd name="connsiteY2699" fmla="*/ 3190875 h 11430000"/>
              <a:gd name="connsiteX2700" fmla="*/ 2383761 w 14435655"/>
              <a:gd name="connsiteY2700" fmla="*/ 3289829 h 11430000"/>
              <a:gd name="connsiteX2701" fmla="*/ 2314870 w 14435655"/>
              <a:gd name="connsiteY2701" fmla="*/ 3265488 h 11430000"/>
              <a:gd name="connsiteX2702" fmla="*/ 2326240 w 14435655"/>
              <a:gd name="connsiteY2702" fmla="*/ 3225270 h 11430000"/>
              <a:gd name="connsiteX2703" fmla="*/ 2352994 w 14435655"/>
              <a:gd name="connsiteY2703" fmla="*/ 3190875 h 11430000"/>
              <a:gd name="connsiteX2704" fmla="*/ 7075035 w 14435655"/>
              <a:gd name="connsiteY2704" fmla="*/ 3178174 h 11430000"/>
              <a:gd name="connsiteX2705" fmla="*/ 7095101 w 14435655"/>
              <a:gd name="connsiteY2705" fmla="*/ 3178174 h 11430000"/>
              <a:gd name="connsiteX2706" fmla="*/ 7163323 w 14435655"/>
              <a:gd name="connsiteY2706" fmla="*/ 3200929 h 11430000"/>
              <a:gd name="connsiteX2707" fmla="*/ 7141251 w 14435655"/>
              <a:gd name="connsiteY2707" fmla="*/ 3228974 h 11430000"/>
              <a:gd name="connsiteX2708" fmla="*/ 7133225 w 14435655"/>
              <a:gd name="connsiteY2708" fmla="*/ 3229504 h 11430000"/>
              <a:gd name="connsiteX2709" fmla="*/ 7151283 w 14435655"/>
              <a:gd name="connsiteY2709" fmla="*/ 3266545 h 11430000"/>
              <a:gd name="connsiteX2710" fmla="*/ 7135231 w 14435655"/>
              <a:gd name="connsiteY2710" fmla="*/ 3333221 h 11430000"/>
              <a:gd name="connsiteX2711" fmla="*/ 7065671 w 14435655"/>
              <a:gd name="connsiteY2711" fmla="*/ 3252788 h 11430000"/>
              <a:gd name="connsiteX2712" fmla="*/ 7083730 w 14435655"/>
              <a:gd name="connsiteY2712" fmla="*/ 3225270 h 11430000"/>
              <a:gd name="connsiteX2713" fmla="*/ 7042262 w 14435655"/>
              <a:gd name="connsiteY2713" fmla="*/ 3216275 h 11430000"/>
              <a:gd name="connsiteX2714" fmla="*/ 7075035 w 14435655"/>
              <a:gd name="connsiteY2714" fmla="*/ 3178174 h 11430000"/>
              <a:gd name="connsiteX2715" fmla="*/ 5150101 w 14435655"/>
              <a:gd name="connsiteY2715" fmla="*/ 3175000 h 11430000"/>
              <a:gd name="connsiteX2716" fmla="*/ 5165485 w 14435655"/>
              <a:gd name="connsiteY2716" fmla="*/ 3176588 h 11430000"/>
              <a:gd name="connsiteX2717" fmla="*/ 5181537 w 14435655"/>
              <a:gd name="connsiteY2717" fmla="*/ 3199870 h 11430000"/>
              <a:gd name="connsiteX2718" fmla="*/ 5148764 w 14435655"/>
              <a:gd name="connsiteY2718" fmla="*/ 3221567 h 11430000"/>
              <a:gd name="connsiteX2719" fmla="*/ 5133381 w 14435655"/>
              <a:gd name="connsiteY2719" fmla="*/ 3182408 h 11430000"/>
              <a:gd name="connsiteX2720" fmla="*/ 5150101 w 14435655"/>
              <a:gd name="connsiteY2720" fmla="*/ 3175000 h 11430000"/>
              <a:gd name="connsiteX2721" fmla="*/ 3308104 w 14435655"/>
              <a:gd name="connsiteY2721" fmla="*/ 3172354 h 11430000"/>
              <a:gd name="connsiteX2722" fmla="*/ 3396391 w 14435655"/>
              <a:gd name="connsiteY2722" fmla="*/ 3235854 h 11430000"/>
              <a:gd name="connsiteX2723" fmla="*/ 3449899 w 14435655"/>
              <a:gd name="connsiteY2723" fmla="*/ 3276599 h 11430000"/>
              <a:gd name="connsiteX2724" fmla="*/ 3463276 w 14435655"/>
              <a:gd name="connsiteY2724" fmla="*/ 3263900 h 11430000"/>
              <a:gd name="connsiteX2725" fmla="*/ 3512770 w 14435655"/>
              <a:gd name="connsiteY2725" fmla="*/ 3209395 h 11430000"/>
              <a:gd name="connsiteX2726" fmla="*/ 3540193 w 14435655"/>
              <a:gd name="connsiteY2726" fmla="*/ 3249083 h 11430000"/>
              <a:gd name="connsiteX2727" fmla="*/ 3540861 w 14435655"/>
              <a:gd name="connsiteY2727" fmla="*/ 3252258 h 11430000"/>
              <a:gd name="connsiteX2728" fmla="*/ 3542199 w 14435655"/>
              <a:gd name="connsiteY2728" fmla="*/ 3250141 h 11430000"/>
              <a:gd name="connsiteX2729" fmla="*/ 3593700 w 14435655"/>
              <a:gd name="connsiteY2729" fmla="*/ 3271308 h 11430000"/>
              <a:gd name="connsiteX2730" fmla="*/ 3609753 w 14435655"/>
              <a:gd name="connsiteY2730" fmla="*/ 3310467 h 11430000"/>
              <a:gd name="connsiteX2731" fmla="*/ 3558921 w 14435655"/>
              <a:gd name="connsiteY2731" fmla="*/ 3327399 h 11430000"/>
              <a:gd name="connsiteX2732" fmla="*/ 3531498 w 14435655"/>
              <a:gd name="connsiteY2732" fmla="*/ 3313112 h 11430000"/>
              <a:gd name="connsiteX2733" fmla="*/ 3526816 w 14435655"/>
              <a:gd name="connsiteY2733" fmla="*/ 3317875 h 11430000"/>
              <a:gd name="connsiteX2734" fmla="*/ 3453243 w 14435655"/>
              <a:gd name="connsiteY2734" fmla="*/ 3343275 h 11430000"/>
              <a:gd name="connsiteX2735" fmla="*/ 3407093 w 14435655"/>
              <a:gd name="connsiteY2735" fmla="*/ 3316288 h 11430000"/>
              <a:gd name="connsiteX2736" fmla="*/ 3416457 w 14435655"/>
              <a:gd name="connsiteY2736" fmla="*/ 3307291 h 11430000"/>
              <a:gd name="connsiteX2737" fmla="*/ 3358936 w 14435655"/>
              <a:gd name="connsiteY2737" fmla="*/ 3276599 h 11430000"/>
              <a:gd name="connsiteX2738" fmla="*/ 3308104 w 14435655"/>
              <a:gd name="connsiteY2738" fmla="*/ 3172354 h 11430000"/>
              <a:gd name="connsiteX2739" fmla="*/ 4164225 w 14435655"/>
              <a:gd name="connsiteY2739" fmla="*/ 3166533 h 11430000"/>
              <a:gd name="connsiteX2740" fmla="*/ 4187634 w 14435655"/>
              <a:gd name="connsiteY2740" fmla="*/ 3192463 h 11430000"/>
              <a:gd name="connsiteX2741" fmla="*/ 4163556 w 14435655"/>
              <a:gd name="connsiteY2741" fmla="*/ 3219979 h 11430000"/>
              <a:gd name="connsiteX2742" fmla="*/ 4164225 w 14435655"/>
              <a:gd name="connsiteY2742" fmla="*/ 3166533 h 11430000"/>
              <a:gd name="connsiteX2743" fmla="*/ 13701945 w 14435655"/>
              <a:gd name="connsiteY2743" fmla="*/ 3165475 h 11430000"/>
              <a:gd name="connsiteX2744" fmla="*/ 13748765 w 14435655"/>
              <a:gd name="connsiteY2744" fmla="*/ 3192463 h 11430000"/>
              <a:gd name="connsiteX2745" fmla="*/ 13652451 w 14435655"/>
              <a:gd name="connsiteY2745" fmla="*/ 3173413 h 11430000"/>
              <a:gd name="connsiteX2746" fmla="*/ 13701945 w 14435655"/>
              <a:gd name="connsiteY2746" fmla="*/ 3165475 h 11430000"/>
              <a:gd name="connsiteX2747" fmla="*/ 13491929 w 14435655"/>
              <a:gd name="connsiteY2747" fmla="*/ 3146425 h 11430000"/>
              <a:gd name="connsiteX2748" fmla="*/ 13516007 w 14435655"/>
              <a:gd name="connsiteY2748" fmla="*/ 3146425 h 11430000"/>
              <a:gd name="connsiteX2749" fmla="*/ 13527377 w 14435655"/>
              <a:gd name="connsiteY2749" fmla="*/ 3154362 h 11430000"/>
              <a:gd name="connsiteX2750" fmla="*/ 13522027 w 14435655"/>
              <a:gd name="connsiteY2750" fmla="*/ 3187171 h 11430000"/>
              <a:gd name="connsiteX2751" fmla="*/ 13509987 w 14435655"/>
              <a:gd name="connsiteY2751" fmla="*/ 3191933 h 11430000"/>
              <a:gd name="connsiteX2752" fmla="*/ 13511993 w 14435655"/>
              <a:gd name="connsiteY2752" fmla="*/ 3193520 h 11430000"/>
              <a:gd name="connsiteX2753" fmla="*/ 13525371 w 14435655"/>
              <a:gd name="connsiteY2753" fmla="*/ 3210454 h 11430000"/>
              <a:gd name="connsiteX2754" fmla="*/ 13473201 w 14435655"/>
              <a:gd name="connsiteY2754" fmla="*/ 3210983 h 11430000"/>
              <a:gd name="connsiteX2755" fmla="*/ 13479889 w 14435655"/>
              <a:gd name="connsiteY2755" fmla="*/ 3198813 h 11430000"/>
              <a:gd name="connsiteX2756" fmla="*/ 13485241 w 14435655"/>
              <a:gd name="connsiteY2756" fmla="*/ 3193520 h 11430000"/>
              <a:gd name="connsiteX2757" fmla="*/ 13475877 w 14435655"/>
              <a:gd name="connsiteY2757" fmla="*/ 3188758 h 11430000"/>
              <a:gd name="connsiteX2758" fmla="*/ 13474539 w 14435655"/>
              <a:gd name="connsiteY2758" fmla="*/ 3158066 h 11430000"/>
              <a:gd name="connsiteX2759" fmla="*/ 13491929 w 14435655"/>
              <a:gd name="connsiteY2759" fmla="*/ 3146425 h 11430000"/>
              <a:gd name="connsiteX2760" fmla="*/ 6653663 w 14435655"/>
              <a:gd name="connsiteY2760" fmla="*/ 3136371 h 11430000"/>
              <a:gd name="connsiteX2761" fmla="*/ 6681086 w 14435655"/>
              <a:gd name="connsiteY2761" fmla="*/ 3140604 h 11430000"/>
              <a:gd name="connsiteX2762" fmla="*/ 6729911 w 14435655"/>
              <a:gd name="connsiteY2762" fmla="*/ 3206221 h 11430000"/>
              <a:gd name="connsiteX2763" fmla="*/ 6731249 w 14435655"/>
              <a:gd name="connsiteY2763" fmla="*/ 3231621 h 11430000"/>
              <a:gd name="connsiteX2764" fmla="*/ 6653663 w 14435655"/>
              <a:gd name="connsiteY2764" fmla="*/ 3136371 h 11430000"/>
              <a:gd name="connsiteX2765" fmla="*/ 7874305 w 14435655"/>
              <a:gd name="connsiteY2765" fmla="*/ 3134783 h 11430000"/>
              <a:gd name="connsiteX2766" fmla="*/ 7870291 w 14435655"/>
              <a:gd name="connsiteY2766" fmla="*/ 3139016 h 11430000"/>
              <a:gd name="connsiteX2767" fmla="*/ 7866947 w 14435655"/>
              <a:gd name="connsiteY2767" fmla="*/ 3158066 h 11430000"/>
              <a:gd name="connsiteX2768" fmla="*/ 7874973 w 14435655"/>
              <a:gd name="connsiteY2768" fmla="*/ 3150129 h 11430000"/>
              <a:gd name="connsiteX2769" fmla="*/ 7469653 w 14435655"/>
              <a:gd name="connsiteY2769" fmla="*/ 3133725 h 11430000"/>
              <a:gd name="connsiteX2770" fmla="*/ 7481693 w 14435655"/>
              <a:gd name="connsiteY2770" fmla="*/ 3148541 h 11430000"/>
              <a:gd name="connsiteX2771" fmla="*/ 7453601 w 14435655"/>
              <a:gd name="connsiteY2771" fmla="*/ 3143249 h 11430000"/>
              <a:gd name="connsiteX2772" fmla="*/ 7469653 w 14435655"/>
              <a:gd name="connsiteY2772" fmla="*/ 3133725 h 11430000"/>
              <a:gd name="connsiteX2773" fmla="*/ 5604915 w 14435655"/>
              <a:gd name="connsiteY2773" fmla="*/ 3132666 h 11430000"/>
              <a:gd name="connsiteX2774" fmla="*/ 5619631 w 14435655"/>
              <a:gd name="connsiteY2774" fmla="*/ 3148541 h 11430000"/>
              <a:gd name="connsiteX2775" fmla="*/ 5576155 w 14435655"/>
              <a:gd name="connsiteY2775" fmla="*/ 3137429 h 11430000"/>
              <a:gd name="connsiteX2776" fmla="*/ 5604915 w 14435655"/>
              <a:gd name="connsiteY2776" fmla="*/ 3132666 h 11430000"/>
              <a:gd name="connsiteX2777" fmla="*/ 13155501 w 14435655"/>
              <a:gd name="connsiteY2777" fmla="*/ 3123141 h 11430000"/>
              <a:gd name="connsiteX2778" fmla="*/ 13152825 w 14435655"/>
              <a:gd name="connsiteY2778" fmla="*/ 3130550 h 11430000"/>
              <a:gd name="connsiteX2779" fmla="*/ 13156169 w 14435655"/>
              <a:gd name="connsiteY2779" fmla="*/ 3130550 h 11430000"/>
              <a:gd name="connsiteX2780" fmla="*/ 13236429 w 14435655"/>
              <a:gd name="connsiteY2780" fmla="*/ 3120496 h 11430000"/>
              <a:gd name="connsiteX2781" fmla="*/ 13251145 w 14435655"/>
              <a:gd name="connsiteY2781" fmla="*/ 3126846 h 11430000"/>
              <a:gd name="connsiteX2782" fmla="*/ 13244457 w 14435655"/>
              <a:gd name="connsiteY2782" fmla="*/ 3135842 h 11430000"/>
              <a:gd name="connsiteX2783" fmla="*/ 13255825 w 14435655"/>
              <a:gd name="connsiteY2783" fmla="*/ 3139546 h 11430000"/>
              <a:gd name="connsiteX2784" fmla="*/ 13248469 w 14435655"/>
              <a:gd name="connsiteY2784" fmla="*/ 3149600 h 11430000"/>
              <a:gd name="connsiteX2785" fmla="*/ 13249137 w 14435655"/>
              <a:gd name="connsiteY2785" fmla="*/ 3149600 h 11430000"/>
              <a:gd name="connsiteX2786" fmla="*/ 13249137 w 14435655"/>
              <a:gd name="connsiteY2786" fmla="*/ 3162300 h 11430000"/>
              <a:gd name="connsiteX2787" fmla="*/ 13236429 w 14435655"/>
              <a:gd name="connsiteY2787" fmla="*/ 3168120 h 11430000"/>
              <a:gd name="connsiteX2788" fmla="*/ 13229741 w 14435655"/>
              <a:gd name="connsiteY2788" fmla="*/ 3160183 h 11430000"/>
              <a:gd name="connsiteX2789" fmla="*/ 13216365 w 14435655"/>
              <a:gd name="connsiteY2789" fmla="*/ 3160183 h 11430000"/>
              <a:gd name="connsiteX2790" fmla="*/ 13227735 w 14435655"/>
              <a:gd name="connsiteY2790" fmla="*/ 3143249 h 11430000"/>
              <a:gd name="connsiteX2791" fmla="*/ 13229741 w 14435655"/>
              <a:gd name="connsiteY2791" fmla="*/ 3142192 h 11430000"/>
              <a:gd name="connsiteX2792" fmla="*/ 13219709 w 14435655"/>
              <a:gd name="connsiteY2792" fmla="*/ 3135313 h 11430000"/>
              <a:gd name="connsiteX2793" fmla="*/ 13236429 w 14435655"/>
              <a:gd name="connsiteY2793" fmla="*/ 3120496 h 11430000"/>
              <a:gd name="connsiteX2794" fmla="*/ 7705755 w 14435655"/>
              <a:gd name="connsiteY2794" fmla="*/ 3119967 h 11430000"/>
              <a:gd name="connsiteX2795" fmla="*/ 7729165 w 14435655"/>
              <a:gd name="connsiteY2795" fmla="*/ 3128962 h 11430000"/>
              <a:gd name="connsiteX2796" fmla="*/ 7733178 w 14435655"/>
              <a:gd name="connsiteY2796" fmla="*/ 3187700 h 11430000"/>
              <a:gd name="connsiteX2797" fmla="*/ 7705755 w 14435655"/>
              <a:gd name="connsiteY2797" fmla="*/ 3119967 h 11430000"/>
              <a:gd name="connsiteX2798" fmla="*/ 2391118 w 14435655"/>
              <a:gd name="connsiteY2798" fmla="*/ 3107266 h 11430000"/>
              <a:gd name="connsiteX2799" fmla="*/ 2404495 w 14435655"/>
              <a:gd name="connsiteY2799" fmla="*/ 3198813 h 11430000"/>
              <a:gd name="connsiteX2800" fmla="*/ 2348312 w 14435655"/>
              <a:gd name="connsiteY2800" fmla="*/ 3128962 h 11430000"/>
              <a:gd name="connsiteX2801" fmla="*/ 2391118 w 14435655"/>
              <a:gd name="connsiteY2801" fmla="*/ 3107266 h 11430000"/>
              <a:gd name="connsiteX2802" fmla="*/ 6751983 w 14435655"/>
              <a:gd name="connsiteY2802" fmla="*/ 3074458 h 11430000"/>
              <a:gd name="connsiteX2803" fmla="*/ 6801478 w 14435655"/>
              <a:gd name="connsiteY2803" fmla="*/ 3130021 h 11430000"/>
              <a:gd name="connsiteX2804" fmla="*/ 6751983 w 14435655"/>
              <a:gd name="connsiteY2804" fmla="*/ 3074458 h 11430000"/>
              <a:gd name="connsiteX2805" fmla="*/ 13557475 w 14435655"/>
              <a:gd name="connsiteY2805" fmla="*/ 3073929 h 11430000"/>
              <a:gd name="connsiteX2806" fmla="*/ 13568845 w 14435655"/>
              <a:gd name="connsiteY2806" fmla="*/ 3119967 h 11430000"/>
              <a:gd name="connsiteX2807" fmla="*/ 13544097 w 14435655"/>
              <a:gd name="connsiteY2807" fmla="*/ 3076045 h 11430000"/>
              <a:gd name="connsiteX2808" fmla="*/ 13557475 w 14435655"/>
              <a:gd name="connsiteY2808" fmla="*/ 3073929 h 11430000"/>
              <a:gd name="connsiteX2809" fmla="*/ 3223161 w 14435655"/>
              <a:gd name="connsiteY2809" fmla="*/ 3072341 h 11430000"/>
              <a:gd name="connsiteX2810" fmla="*/ 3238544 w 14435655"/>
              <a:gd name="connsiteY2810" fmla="*/ 3080808 h 11430000"/>
              <a:gd name="connsiteX2811" fmla="*/ 3217141 w 14435655"/>
              <a:gd name="connsiteY2811" fmla="*/ 3139016 h 11430000"/>
              <a:gd name="connsiteX2812" fmla="*/ 3193063 w 14435655"/>
              <a:gd name="connsiteY2812" fmla="*/ 3093508 h 11430000"/>
              <a:gd name="connsiteX2813" fmla="*/ 3210453 w 14435655"/>
              <a:gd name="connsiteY2813" fmla="*/ 3073400 h 11430000"/>
              <a:gd name="connsiteX2814" fmla="*/ 3223161 w 14435655"/>
              <a:gd name="connsiteY2814" fmla="*/ 3072341 h 11430000"/>
              <a:gd name="connsiteX2815" fmla="*/ 7069015 w 14435655"/>
              <a:gd name="connsiteY2815" fmla="*/ 3068638 h 11430000"/>
              <a:gd name="connsiteX2816" fmla="*/ 7020859 w 14435655"/>
              <a:gd name="connsiteY2816" fmla="*/ 3136900 h 11430000"/>
              <a:gd name="connsiteX2817" fmla="*/ 7019521 w 14435655"/>
              <a:gd name="connsiteY2817" fmla="*/ 3111499 h 11430000"/>
              <a:gd name="connsiteX2818" fmla="*/ 7069015 w 14435655"/>
              <a:gd name="connsiteY2818" fmla="*/ 3068638 h 11430000"/>
              <a:gd name="connsiteX2819" fmla="*/ 4209706 w 14435655"/>
              <a:gd name="connsiteY2819" fmla="*/ 3067049 h 11430000"/>
              <a:gd name="connsiteX2820" fmla="*/ 4109379 w 14435655"/>
              <a:gd name="connsiteY2820" fmla="*/ 3134254 h 11430000"/>
              <a:gd name="connsiteX2821" fmla="*/ 4209706 w 14435655"/>
              <a:gd name="connsiteY2821" fmla="*/ 3067049 h 11430000"/>
              <a:gd name="connsiteX2822" fmla="*/ 1779794 w 14435655"/>
              <a:gd name="connsiteY2822" fmla="*/ 3066520 h 11430000"/>
              <a:gd name="connsiteX2823" fmla="*/ 1706890 w 14435655"/>
              <a:gd name="connsiteY2823" fmla="*/ 3161771 h 11430000"/>
              <a:gd name="connsiteX2824" fmla="*/ 1779794 w 14435655"/>
              <a:gd name="connsiteY2824" fmla="*/ 3066520 h 11430000"/>
              <a:gd name="connsiteX2825" fmla="*/ 13468519 w 14435655"/>
              <a:gd name="connsiteY2825" fmla="*/ 3063875 h 11430000"/>
              <a:gd name="connsiteX2826" fmla="*/ 13517345 w 14435655"/>
              <a:gd name="connsiteY2826" fmla="*/ 3068108 h 11430000"/>
              <a:gd name="connsiteX2827" fmla="*/ 13435745 w 14435655"/>
              <a:gd name="connsiteY2827" fmla="*/ 3088216 h 11430000"/>
              <a:gd name="connsiteX2828" fmla="*/ 13417687 w 14435655"/>
              <a:gd name="connsiteY2828" fmla="*/ 3070754 h 11430000"/>
              <a:gd name="connsiteX2829" fmla="*/ 13468519 w 14435655"/>
              <a:gd name="connsiteY2829" fmla="*/ 3063875 h 11430000"/>
              <a:gd name="connsiteX2830" fmla="*/ 3258609 w 14435655"/>
              <a:gd name="connsiteY2830" fmla="*/ 3062817 h 11430000"/>
              <a:gd name="connsiteX2831" fmla="*/ 3313455 w 14435655"/>
              <a:gd name="connsiteY2831" fmla="*/ 3069696 h 11430000"/>
              <a:gd name="connsiteX2832" fmla="*/ 3339540 w 14435655"/>
              <a:gd name="connsiteY2832" fmla="*/ 3103033 h 11430000"/>
              <a:gd name="connsiteX2833" fmla="*/ 3243895 w 14435655"/>
              <a:gd name="connsiteY2833" fmla="*/ 3105679 h 11430000"/>
              <a:gd name="connsiteX2834" fmla="*/ 3258609 w 14435655"/>
              <a:gd name="connsiteY2834" fmla="*/ 3062817 h 11430000"/>
              <a:gd name="connsiteX2835" fmla="*/ 4363541 w 14435655"/>
              <a:gd name="connsiteY2835" fmla="*/ 3053292 h 11430000"/>
              <a:gd name="connsiteX2836" fmla="*/ 4390963 w 14435655"/>
              <a:gd name="connsiteY2836" fmla="*/ 3067049 h 11430000"/>
              <a:gd name="connsiteX2837" fmla="*/ 4414373 w 14435655"/>
              <a:gd name="connsiteY2837" fmla="*/ 3101446 h 11430000"/>
              <a:gd name="connsiteX2838" fmla="*/ 4419723 w 14435655"/>
              <a:gd name="connsiteY2838" fmla="*/ 3094038 h 11430000"/>
              <a:gd name="connsiteX2839" fmla="*/ 4439789 w 14435655"/>
              <a:gd name="connsiteY2839" fmla="*/ 3089804 h 11430000"/>
              <a:gd name="connsiteX2840" fmla="*/ 4451828 w 14435655"/>
              <a:gd name="connsiteY2840" fmla="*/ 3109383 h 11430000"/>
              <a:gd name="connsiteX2841" fmla="*/ 4429756 w 14435655"/>
              <a:gd name="connsiteY2841" fmla="*/ 3124200 h 11430000"/>
              <a:gd name="connsiteX2842" fmla="*/ 4433769 w 14435655"/>
              <a:gd name="connsiteY2842" fmla="*/ 3130550 h 11430000"/>
              <a:gd name="connsiteX2843" fmla="*/ 4415041 w 14435655"/>
              <a:gd name="connsiteY2843" fmla="*/ 3155950 h 11430000"/>
              <a:gd name="connsiteX2844" fmla="*/ 4431093 w 14435655"/>
              <a:gd name="connsiteY2844" fmla="*/ 3176058 h 11430000"/>
              <a:gd name="connsiteX2845" fmla="*/ 4459854 w 14435655"/>
              <a:gd name="connsiteY2845" fmla="*/ 3251729 h 11430000"/>
              <a:gd name="connsiteX2846" fmla="*/ 4456510 w 14435655"/>
              <a:gd name="connsiteY2846" fmla="*/ 3307291 h 11430000"/>
              <a:gd name="connsiteX2847" fmla="*/ 4417717 w 14435655"/>
              <a:gd name="connsiteY2847" fmla="*/ 3279246 h 11430000"/>
              <a:gd name="connsiteX2848" fmla="*/ 4413704 w 14435655"/>
              <a:gd name="connsiteY2848" fmla="*/ 3270779 h 11430000"/>
              <a:gd name="connsiteX2849" fmla="*/ 4413704 w 14435655"/>
              <a:gd name="connsiteY2849" fmla="*/ 3271837 h 11430000"/>
              <a:gd name="connsiteX2850" fmla="*/ 4330767 w 14435655"/>
              <a:gd name="connsiteY2850" fmla="*/ 3257021 h 11430000"/>
              <a:gd name="connsiteX2851" fmla="*/ 4362203 w 14435655"/>
              <a:gd name="connsiteY2851" fmla="*/ 3231621 h 11430000"/>
              <a:gd name="connsiteX2852" fmla="*/ 4390963 w 14435655"/>
              <a:gd name="connsiteY2852" fmla="*/ 3231091 h 11430000"/>
              <a:gd name="connsiteX2853" fmla="*/ 4380261 w 14435655"/>
              <a:gd name="connsiteY2853" fmla="*/ 3178174 h 11430000"/>
              <a:gd name="connsiteX2854" fmla="*/ 4382937 w 14435655"/>
              <a:gd name="connsiteY2854" fmla="*/ 3159654 h 11430000"/>
              <a:gd name="connsiteX2855" fmla="*/ 4361534 w 14435655"/>
              <a:gd name="connsiteY2855" fmla="*/ 3155421 h 11430000"/>
              <a:gd name="connsiteX2856" fmla="*/ 4310702 w 14435655"/>
              <a:gd name="connsiteY2856" fmla="*/ 3062817 h 11430000"/>
              <a:gd name="connsiteX2857" fmla="*/ 4329429 w 14435655"/>
              <a:gd name="connsiteY2857" fmla="*/ 3054350 h 11430000"/>
              <a:gd name="connsiteX2858" fmla="*/ 4363541 w 14435655"/>
              <a:gd name="connsiteY2858" fmla="*/ 3053292 h 11430000"/>
              <a:gd name="connsiteX2859" fmla="*/ 13250477 w 14435655"/>
              <a:gd name="connsiteY2859" fmla="*/ 3046412 h 11430000"/>
              <a:gd name="connsiteX2860" fmla="*/ 13262515 w 14435655"/>
              <a:gd name="connsiteY2860" fmla="*/ 3049588 h 11430000"/>
              <a:gd name="connsiteX2861" fmla="*/ 13269873 w 14435655"/>
              <a:gd name="connsiteY2861" fmla="*/ 3088216 h 11430000"/>
              <a:gd name="connsiteX2862" fmla="*/ 13231749 w 14435655"/>
              <a:gd name="connsiteY2862" fmla="*/ 3073400 h 11430000"/>
              <a:gd name="connsiteX2863" fmla="*/ 13250477 w 14435655"/>
              <a:gd name="connsiteY2863" fmla="*/ 3046412 h 11430000"/>
              <a:gd name="connsiteX2864" fmla="*/ 2835231 w 14435655"/>
              <a:gd name="connsiteY2864" fmla="*/ 3040063 h 11430000"/>
              <a:gd name="connsiteX2865" fmla="*/ 2758313 w 14435655"/>
              <a:gd name="connsiteY2865" fmla="*/ 3079221 h 11430000"/>
              <a:gd name="connsiteX2866" fmla="*/ 2784399 w 14435655"/>
              <a:gd name="connsiteY2866" fmla="*/ 3049588 h 11430000"/>
              <a:gd name="connsiteX2867" fmla="*/ 2835231 w 14435655"/>
              <a:gd name="connsiteY2867" fmla="*/ 3040063 h 11430000"/>
              <a:gd name="connsiteX2868" fmla="*/ 5012989 w 14435655"/>
              <a:gd name="connsiteY2868" fmla="*/ 3017308 h 11430000"/>
              <a:gd name="connsiteX2869" fmla="*/ 4964163 w 14435655"/>
              <a:gd name="connsiteY2869" fmla="*/ 3208338 h 11430000"/>
              <a:gd name="connsiteX2870" fmla="*/ 5012989 w 14435655"/>
              <a:gd name="connsiteY2870" fmla="*/ 3017308 h 11430000"/>
              <a:gd name="connsiteX2871" fmla="*/ 3026520 w 14435655"/>
              <a:gd name="connsiteY2871" fmla="*/ 3011487 h 11430000"/>
              <a:gd name="connsiteX2872" fmla="*/ 3106113 w 14435655"/>
              <a:gd name="connsiteY2872" fmla="*/ 3081338 h 11430000"/>
              <a:gd name="connsiteX2873" fmla="*/ 3099425 w 14435655"/>
              <a:gd name="connsiteY2873" fmla="*/ 3088746 h 11430000"/>
              <a:gd name="connsiteX2874" fmla="*/ 3102100 w 14435655"/>
              <a:gd name="connsiteY2874" fmla="*/ 3094567 h 11430000"/>
              <a:gd name="connsiteX2875" fmla="*/ 3046586 w 14435655"/>
              <a:gd name="connsiteY2875" fmla="*/ 3178174 h 11430000"/>
              <a:gd name="connsiteX2876" fmla="*/ 3033878 w 14435655"/>
              <a:gd name="connsiteY2876" fmla="*/ 3108325 h 11430000"/>
              <a:gd name="connsiteX2877" fmla="*/ 3034547 w 14435655"/>
              <a:gd name="connsiteY2877" fmla="*/ 3107795 h 11430000"/>
              <a:gd name="connsiteX2878" fmla="*/ 3033209 w 14435655"/>
              <a:gd name="connsiteY2878" fmla="*/ 3107266 h 11430000"/>
              <a:gd name="connsiteX2879" fmla="*/ 2987727 w 14435655"/>
              <a:gd name="connsiteY2879" fmla="*/ 3019954 h 11430000"/>
              <a:gd name="connsiteX2880" fmla="*/ 3026520 w 14435655"/>
              <a:gd name="connsiteY2880" fmla="*/ 3011487 h 11430000"/>
              <a:gd name="connsiteX2881" fmla="*/ 7527174 w 14435655"/>
              <a:gd name="connsiteY2881" fmla="*/ 2999317 h 11430000"/>
              <a:gd name="connsiteX2882" fmla="*/ 7556603 w 14435655"/>
              <a:gd name="connsiteY2882" fmla="*/ 3006725 h 11430000"/>
              <a:gd name="connsiteX2883" fmla="*/ 7450257 w 14435655"/>
              <a:gd name="connsiteY2883" fmla="*/ 3024717 h 11430000"/>
              <a:gd name="connsiteX2884" fmla="*/ 7527174 w 14435655"/>
              <a:gd name="connsiteY2884" fmla="*/ 2999317 h 11430000"/>
              <a:gd name="connsiteX2885" fmla="*/ 13759465 w 14435655"/>
              <a:gd name="connsiteY2885" fmla="*/ 2995612 h 11430000"/>
              <a:gd name="connsiteX2886" fmla="*/ 13765485 w 14435655"/>
              <a:gd name="connsiteY2886" fmla="*/ 3027892 h 11430000"/>
              <a:gd name="connsiteX2887" fmla="*/ 13743413 w 14435655"/>
              <a:gd name="connsiteY2887" fmla="*/ 3004079 h 11430000"/>
              <a:gd name="connsiteX2888" fmla="*/ 13759465 w 14435655"/>
              <a:gd name="connsiteY2888" fmla="*/ 2995612 h 11430000"/>
              <a:gd name="connsiteX2889" fmla="*/ 5929974 w 14435655"/>
              <a:gd name="connsiteY2889" fmla="*/ 2985029 h 11430000"/>
              <a:gd name="connsiteX2890" fmla="*/ 5895863 w 14435655"/>
              <a:gd name="connsiteY2890" fmla="*/ 3082395 h 11430000"/>
              <a:gd name="connsiteX2891" fmla="*/ 5853726 w 14435655"/>
              <a:gd name="connsiteY2891" fmla="*/ 3023129 h 11430000"/>
              <a:gd name="connsiteX2892" fmla="*/ 5887168 w 14435655"/>
              <a:gd name="connsiteY2892" fmla="*/ 2997729 h 11430000"/>
              <a:gd name="connsiteX2893" fmla="*/ 5929974 w 14435655"/>
              <a:gd name="connsiteY2893" fmla="*/ 2985029 h 11430000"/>
              <a:gd name="connsiteX2894" fmla="*/ 5713937 w 14435655"/>
              <a:gd name="connsiteY2894" fmla="*/ 2985029 h 11430000"/>
              <a:gd name="connsiteX2895" fmla="*/ 5752061 w 14435655"/>
              <a:gd name="connsiteY2895" fmla="*/ 2996141 h 11430000"/>
              <a:gd name="connsiteX2896" fmla="*/ 5764101 w 14435655"/>
              <a:gd name="connsiteY2896" fmla="*/ 3115204 h 11430000"/>
              <a:gd name="connsiteX2897" fmla="*/ 5780153 w 14435655"/>
              <a:gd name="connsiteY2897" fmla="*/ 3099858 h 11430000"/>
              <a:gd name="connsiteX2898" fmla="*/ 5750055 w 14435655"/>
              <a:gd name="connsiteY2898" fmla="*/ 3272367 h 11430000"/>
              <a:gd name="connsiteX2899" fmla="*/ 5762763 w 14435655"/>
              <a:gd name="connsiteY2899" fmla="*/ 3116792 h 11430000"/>
              <a:gd name="connsiteX2900" fmla="*/ 5713937 w 14435655"/>
              <a:gd name="connsiteY2900" fmla="*/ 2985029 h 11430000"/>
              <a:gd name="connsiteX2901" fmla="*/ 13318697 w 14435655"/>
              <a:gd name="connsiteY2901" fmla="*/ 2979208 h 11430000"/>
              <a:gd name="connsiteX2902" fmla="*/ 13341439 w 14435655"/>
              <a:gd name="connsiteY2902" fmla="*/ 2980796 h 11430000"/>
              <a:gd name="connsiteX2903" fmla="*/ 13382237 w 14435655"/>
              <a:gd name="connsiteY2903" fmla="*/ 2996671 h 11430000"/>
              <a:gd name="connsiteX2904" fmla="*/ 13365517 w 14435655"/>
              <a:gd name="connsiteY2904" fmla="*/ 3017838 h 11430000"/>
              <a:gd name="connsiteX2905" fmla="*/ 13292613 w 14435655"/>
              <a:gd name="connsiteY2905" fmla="*/ 2982913 h 11430000"/>
              <a:gd name="connsiteX2906" fmla="*/ 13318697 w 14435655"/>
              <a:gd name="connsiteY2906" fmla="*/ 2979208 h 11430000"/>
              <a:gd name="connsiteX2907" fmla="*/ 4293981 w 14435655"/>
              <a:gd name="connsiteY2907" fmla="*/ 2969683 h 11430000"/>
              <a:gd name="connsiteX2908" fmla="*/ 4333443 w 14435655"/>
              <a:gd name="connsiteY2908" fmla="*/ 2982913 h 11430000"/>
              <a:gd name="connsiteX2909" fmla="*/ 4251175 w 14435655"/>
              <a:gd name="connsiteY2909" fmla="*/ 2978150 h 11430000"/>
              <a:gd name="connsiteX2910" fmla="*/ 4293981 w 14435655"/>
              <a:gd name="connsiteY2910" fmla="*/ 2969683 h 11430000"/>
              <a:gd name="connsiteX2911" fmla="*/ 7654255 w 14435655"/>
              <a:gd name="connsiteY2911" fmla="*/ 2936875 h 11430000"/>
              <a:gd name="connsiteX2912" fmla="*/ 7685021 w 14435655"/>
              <a:gd name="connsiteY2912" fmla="*/ 2985029 h 11430000"/>
              <a:gd name="connsiteX2913" fmla="*/ 7677664 w 14435655"/>
              <a:gd name="connsiteY2913" fmla="*/ 2986087 h 11430000"/>
              <a:gd name="connsiteX2914" fmla="*/ 7691710 w 14435655"/>
              <a:gd name="connsiteY2914" fmla="*/ 3006725 h 11430000"/>
              <a:gd name="connsiteX2915" fmla="*/ 7672982 w 14435655"/>
              <a:gd name="connsiteY2915" fmla="*/ 3099329 h 11430000"/>
              <a:gd name="connsiteX2916" fmla="*/ 7610779 w 14435655"/>
              <a:gd name="connsiteY2916" fmla="*/ 2952750 h 11430000"/>
              <a:gd name="connsiteX2917" fmla="*/ 7622150 w 14435655"/>
              <a:gd name="connsiteY2917" fmla="*/ 2947458 h 11430000"/>
              <a:gd name="connsiteX2918" fmla="*/ 7622819 w 14435655"/>
              <a:gd name="connsiteY2918" fmla="*/ 2947458 h 11430000"/>
              <a:gd name="connsiteX2919" fmla="*/ 7622819 w 14435655"/>
              <a:gd name="connsiteY2919" fmla="*/ 2946929 h 11430000"/>
              <a:gd name="connsiteX2920" fmla="*/ 7654255 w 14435655"/>
              <a:gd name="connsiteY2920" fmla="*/ 2936875 h 11430000"/>
              <a:gd name="connsiteX2921" fmla="*/ 3894681 w 14435655"/>
              <a:gd name="connsiteY2921" fmla="*/ 2930525 h 11430000"/>
              <a:gd name="connsiteX2922" fmla="*/ 3922772 w 14435655"/>
              <a:gd name="connsiteY2922" fmla="*/ 2935817 h 11430000"/>
              <a:gd name="connsiteX2923" fmla="*/ 3968922 w 14435655"/>
              <a:gd name="connsiteY2923" fmla="*/ 2968096 h 11430000"/>
              <a:gd name="connsiteX2924" fmla="*/ 3981630 w 14435655"/>
              <a:gd name="connsiteY2924" fmla="*/ 2989791 h 11430000"/>
              <a:gd name="connsiteX2925" fmla="*/ 3868595 w 14435655"/>
              <a:gd name="connsiteY2925" fmla="*/ 2938991 h 11430000"/>
              <a:gd name="connsiteX2926" fmla="*/ 3894681 w 14435655"/>
              <a:gd name="connsiteY2926" fmla="*/ 2930525 h 11430000"/>
              <a:gd name="connsiteX2927" fmla="*/ 5990839 w 14435655"/>
              <a:gd name="connsiteY2927" fmla="*/ 2929996 h 11430000"/>
              <a:gd name="connsiteX2928" fmla="*/ 6010235 w 14435655"/>
              <a:gd name="connsiteY2928" fmla="*/ 2938463 h 11430000"/>
              <a:gd name="connsiteX2929" fmla="*/ 5966761 w 14435655"/>
              <a:gd name="connsiteY2929" fmla="*/ 3020483 h 11430000"/>
              <a:gd name="connsiteX2930" fmla="*/ 5962747 w 14435655"/>
              <a:gd name="connsiteY2930" fmla="*/ 2932642 h 11430000"/>
              <a:gd name="connsiteX2931" fmla="*/ 5990839 w 14435655"/>
              <a:gd name="connsiteY2931" fmla="*/ 2929996 h 11430000"/>
              <a:gd name="connsiteX2932" fmla="*/ 13954769 w 14435655"/>
              <a:gd name="connsiteY2932" fmla="*/ 2927350 h 11430000"/>
              <a:gd name="connsiteX2933" fmla="*/ 13974165 w 14435655"/>
              <a:gd name="connsiteY2933" fmla="*/ 2940050 h 11430000"/>
              <a:gd name="connsiteX2934" fmla="*/ 13964133 w 14435655"/>
              <a:gd name="connsiteY2934" fmla="*/ 2964920 h 11430000"/>
              <a:gd name="connsiteX2935" fmla="*/ 13944737 w 14435655"/>
              <a:gd name="connsiteY2935" fmla="*/ 2973388 h 11430000"/>
              <a:gd name="connsiteX2936" fmla="*/ 13954769 w 14435655"/>
              <a:gd name="connsiteY2936" fmla="*/ 2927350 h 11430000"/>
              <a:gd name="connsiteX2937" fmla="*/ 13269203 w 14435655"/>
              <a:gd name="connsiteY2937" fmla="*/ 2917296 h 11430000"/>
              <a:gd name="connsiteX2938" fmla="*/ 13291945 w 14435655"/>
              <a:gd name="connsiteY2938" fmla="*/ 2918883 h 11430000"/>
              <a:gd name="connsiteX2939" fmla="*/ 13324717 w 14435655"/>
              <a:gd name="connsiteY2939" fmla="*/ 2948517 h 11430000"/>
              <a:gd name="connsiteX2940" fmla="*/ 13250477 w 14435655"/>
              <a:gd name="connsiteY2940" fmla="*/ 2919942 h 11430000"/>
              <a:gd name="connsiteX2941" fmla="*/ 13269203 w 14435655"/>
              <a:gd name="connsiteY2941" fmla="*/ 2917296 h 11430000"/>
              <a:gd name="connsiteX2942" fmla="*/ 7571987 w 14435655"/>
              <a:gd name="connsiteY2942" fmla="*/ 2916767 h 11430000"/>
              <a:gd name="connsiteX2943" fmla="*/ 7608773 w 14435655"/>
              <a:gd name="connsiteY2943" fmla="*/ 2930525 h 11430000"/>
              <a:gd name="connsiteX2944" fmla="*/ 7597403 w 14435655"/>
              <a:gd name="connsiteY2944" fmla="*/ 2944283 h 11430000"/>
              <a:gd name="connsiteX2945" fmla="*/ 7584695 w 14435655"/>
              <a:gd name="connsiteY2945" fmla="*/ 2945871 h 11430000"/>
              <a:gd name="connsiteX2946" fmla="*/ 7575999 w 14435655"/>
              <a:gd name="connsiteY2946" fmla="*/ 2962275 h 11430000"/>
              <a:gd name="connsiteX2947" fmla="*/ 7554597 w 14435655"/>
              <a:gd name="connsiteY2947" fmla="*/ 2958570 h 11430000"/>
              <a:gd name="connsiteX2948" fmla="*/ 7565967 w 14435655"/>
              <a:gd name="connsiteY2948" fmla="*/ 2942167 h 11430000"/>
              <a:gd name="connsiteX2949" fmla="*/ 7558609 w 14435655"/>
              <a:gd name="connsiteY2949" fmla="*/ 2939520 h 11430000"/>
              <a:gd name="connsiteX2950" fmla="*/ 7541889 w 14435655"/>
              <a:gd name="connsiteY2950" fmla="*/ 2927879 h 11430000"/>
              <a:gd name="connsiteX2951" fmla="*/ 7571987 w 14435655"/>
              <a:gd name="connsiteY2951" fmla="*/ 2916767 h 11430000"/>
              <a:gd name="connsiteX2952" fmla="*/ 8048873 w 14435655"/>
              <a:gd name="connsiteY2952" fmla="*/ 2908299 h 11430000"/>
              <a:gd name="connsiteX2953" fmla="*/ 8037503 w 14435655"/>
              <a:gd name="connsiteY2953" fmla="*/ 2923645 h 11430000"/>
              <a:gd name="connsiteX2954" fmla="*/ 8032821 w 14435655"/>
              <a:gd name="connsiteY2954" fmla="*/ 2935817 h 11430000"/>
              <a:gd name="connsiteX2955" fmla="*/ 8047535 w 14435655"/>
              <a:gd name="connsiteY2955" fmla="*/ 2935288 h 11430000"/>
              <a:gd name="connsiteX2956" fmla="*/ 5117328 w 14435655"/>
              <a:gd name="connsiteY2956" fmla="*/ 2895600 h 11430000"/>
              <a:gd name="connsiteX2957" fmla="*/ 5141407 w 14435655"/>
              <a:gd name="connsiteY2957" fmla="*/ 2914120 h 11430000"/>
              <a:gd name="connsiteX2958" fmla="*/ 5017671 w 14435655"/>
              <a:gd name="connsiteY2958" fmla="*/ 3072341 h 11430000"/>
              <a:gd name="connsiteX2959" fmla="*/ 5117328 w 14435655"/>
              <a:gd name="connsiteY2959" fmla="*/ 2895600 h 11430000"/>
              <a:gd name="connsiteX2960" fmla="*/ 7707093 w 14435655"/>
              <a:gd name="connsiteY2960" fmla="*/ 2886604 h 11430000"/>
              <a:gd name="connsiteX2961" fmla="*/ 7732509 w 14435655"/>
              <a:gd name="connsiteY2961" fmla="*/ 2914120 h 11430000"/>
              <a:gd name="connsiteX2962" fmla="*/ 7670307 w 14435655"/>
              <a:gd name="connsiteY2962" fmla="*/ 2917296 h 11430000"/>
              <a:gd name="connsiteX2963" fmla="*/ 7707093 w 14435655"/>
              <a:gd name="connsiteY2963" fmla="*/ 2886604 h 11430000"/>
              <a:gd name="connsiteX2964" fmla="*/ 4901960 w 14435655"/>
              <a:gd name="connsiteY2964" fmla="*/ 2885017 h 11430000"/>
              <a:gd name="connsiteX2965" fmla="*/ 4924701 w 14435655"/>
              <a:gd name="connsiteY2965" fmla="*/ 2887133 h 11430000"/>
              <a:gd name="connsiteX2966" fmla="*/ 5010982 w 14435655"/>
              <a:gd name="connsiteY2966" fmla="*/ 2974445 h 11430000"/>
              <a:gd name="connsiteX2967" fmla="*/ 4970851 w 14435655"/>
              <a:gd name="connsiteY2967" fmla="*/ 3021012 h 11430000"/>
              <a:gd name="connsiteX2968" fmla="*/ 4938747 w 14435655"/>
              <a:gd name="connsiteY2968" fmla="*/ 3011487 h 11430000"/>
              <a:gd name="connsiteX2969" fmla="*/ 4915337 w 14435655"/>
              <a:gd name="connsiteY2969" fmla="*/ 3060699 h 11430000"/>
              <a:gd name="connsiteX2970" fmla="*/ 4837751 w 14435655"/>
              <a:gd name="connsiteY2970" fmla="*/ 3125788 h 11430000"/>
              <a:gd name="connsiteX2971" fmla="*/ 4903967 w 14435655"/>
              <a:gd name="connsiteY2971" fmla="*/ 2989791 h 11430000"/>
              <a:gd name="connsiteX2972" fmla="*/ 4910655 w 14435655"/>
              <a:gd name="connsiteY2972" fmla="*/ 2988204 h 11430000"/>
              <a:gd name="connsiteX2973" fmla="*/ 4886577 w 14435655"/>
              <a:gd name="connsiteY2973" fmla="*/ 2955396 h 11430000"/>
              <a:gd name="connsiteX2974" fmla="*/ 4875875 w 14435655"/>
              <a:gd name="connsiteY2974" fmla="*/ 2891367 h 11430000"/>
              <a:gd name="connsiteX2975" fmla="*/ 4901960 w 14435655"/>
              <a:gd name="connsiteY2975" fmla="*/ 2885017 h 11430000"/>
              <a:gd name="connsiteX2976" fmla="*/ 13301977 w 14435655"/>
              <a:gd name="connsiteY2976" fmla="*/ 2883958 h 11430000"/>
              <a:gd name="connsiteX2977" fmla="*/ 13301977 w 14435655"/>
              <a:gd name="connsiteY2977" fmla="*/ 2908829 h 11430000"/>
              <a:gd name="connsiteX2978" fmla="*/ 13286593 w 14435655"/>
              <a:gd name="connsiteY2978" fmla="*/ 2897188 h 11430000"/>
              <a:gd name="connsiteX2979" fmla="*/ 13301977 w 14435655"/>
              <a:gd name="connsiteY2979" fmla="*/ 2883958 h 11430000"/>
              <a:gd name="connsiteX2980" fmla="*/ 5235713 w 14435655"/>
              <a:gd name="connsiteY2980" fmla="*/ 2882899 h 11430000"/>
              <a:gd name="connsiteX2981" fmla="*/ 5291896 w 14435655"/>
              <a:gd name="connsiteY2981" fmla="*/ 2952221 h 11430000"/>
              <a:gd name="connsiteX2982" fmla="*/ 5203609 w 14435655"/>
              <a:gd name="connsiteY2982" fmla="*/ 2915179 h 11430000"/>
              <a:gd name="connsiteX2983" fmla="*/ 5235713 w 14435655"/>
              <a:gd name="connsiteY2983" fmla="*/ 2882899 h 11430000"/>
              <a:gd name="connsiteX2984" fmla="*/ 7975969 w 14435655"/>
              <a:gd name="connsiteY2984" fmla="*/ 2882370 h 11430000"/>
              <a:gd name="connsiteX2985" fmla="*/ 7994697 w 14435655"/>
              <a:gd name="connsiteY2985" fmla="*/ 2885017 h 11430000"/>
              <a:gd name="connsiteX2986" fmla="*/ 7967943 w 14435655"/>
              <a:gd name="connsiteY2986" fmla="*/ 2896658 h 11430000"/>
              <a:gd name="connsiteX2987" fmla="*/ 7975969 w 14435655"/>
              <a:gd name="connsiteY2987" fmla="*/ 2882370 h 11430000"/>
              <a:gd name="connsiteX2988" fmla="*/ 2754970 w 14435655"/>
              <a:gd name="connsiteY2988" fmla="*/ 2873375 h 11430000"/>
              <a:gd name="connsiteX2989" fmla="*/ 2837237 w 14435655"/>
              <a:gd name="connsiteY2989" fmla="*/ 2937933 h 11430000"/>
              <a:gd name="connsiteX2990" fmla="*/ 2704806 w 14435655"/>
              <a:gd name="connsiteY2990" fmla="*/ 2891367 h 11430000"/>
              <a:gd name="connsiteX2991" fmla="*/ 2721527 w 14435655"/>
              <a:gd name="connsiteY2991" fmla="*/ 2879725 h 11430000"/>
              <a:gd name="connsiteX2992" fmla="*/ 2754970 w 14435655"/>
              <a:gd name="connsiteY2992" fmla="*/ 2873375 h 11430000"/>
              <a:gd name="connsiteX2993" fmla="*/ 13614327 w 14435655"/>
              <a:gd name="connsiteY2993" fmla="*/ 2871788 h 11430000"/>
              <a:gd name="connsiteX2994" fmla="*/ 13627705 w 14435655"/>
              <a:gd name="connsiteY2994" fmla="*/ 2886075 h 11430000"/>
              <a:gd name="connsiteX2995" fmla="*/ 13629041 w 14435655"/>
              <a:gd name="connsiteY2995" fmla="*/ 2910946 h 11430000"/>
              <a:gd name="connsiteX2996" fmla="*/ 13614327 w 14435655"/>
              <a:gd name="connsiteY2996" fmla="*/ 2871788 h 11430000"/>
              <a:gd name="connsiteX2997" fmla="*/ 13696595 w 14435655"/>
              <a:gd name="connsiteY2997" fmla="*/ 2858029 h 11430000"/>
              <a:gd name="connsiteX2998" fmla="*/ 13710641 w 14435655"/>
              <a:gd name="connsiteY2998" fmla="*/ 2858029 h 11430000"/>
              <a:gd name="connsiteX2999" fmla="*/ 13715323 w 14435655"/>
              <a:gd name="connsiteY2999" fmla="*/ 2866496 h 11430000"/>
              <a:gd name="connsiteX3000" fmla="*/ 13679205 w 14435655"/>
              <a:gd name="connsiteY3000" fmla="*/ 2918354 h 11430000"/>
              <a:gd name="connsiteX3001" fmla="*/ 13696595 w 14435655"/>
              <a:gd name="connsiteY3001" fmla="*/ 2858029 h 11430000"/>
              <a:gd name="connsiteX3002" fmla="*/ 13436413 w 14435655"/>
              <a:gd name="connsiteY3002" fmla="*/ 2854325 h 11430000"/>
              <a:gd name="connsiteX3003" fmla="*/ 13457817 w 14435655"/>
              <a:gd name="connsiteY3003" fmla="*/ 2855913 h 11430000"/>
              <a:gd name="connsiteX3004" fmla="*/ 13532059 w 14435655"/>
              <a:gd name="connsiteY3004" fmla="*/ 2950104 h 11430000"/>
              <a:gd name="connsiteX3005" fmla="*/ 13525371 w 14435655"/>
              <a:gd name="connsiteY3005" fmla="*/ 2959099 h 11430000"/>
              <a:gd name="connsiteX3006" fmla="*/ 13479889 w 14435655"/>
              <a:gd name="connsiteY3006" fmla="*/ 2960687 h 11430000"/>
              <a:gd name="connsiteX3007" fmla="*/ 13442433 w 14435655"/>
              <a:gd name="connsiteY3007" fmla="*/ 2941638 h 11430000"/>
              <a:gd name="connsiteX3008" fmla="*/ 13441097 w 14435655"/>
              <a:gd name="connsiteY3008" fmla="*/ 2943224 h 11430000"/>
              <a:gd name="connsiteX3009" fmla="*/ 13426381 w 14435655"/>
              <a:gd name="connsiteY3009" fmla="*/ 2927350 h 11430000"/>
              <a:gd name="connsiteX3010" fmla="*/ 13431065 w 14435655"/>
              <a:gd name="connsiteY3010" fmla="*/ 2925233 h 11430000"/>
              <a:gd name="connsiteX3011" fmla="*/ 13418357 w 14435655"/>
              <a:gd name="connsiteY3011" fmla="*/ 2906713 h 11430000"/>
              <a:gd name="connsiteX3012" fmla="*/ 13416349 w 14435655"/>
              <a:gd name="connsiteY3012" fmla="*/ 2859088 h 11430000"/>
              <a:gd name="connsiteX3013" fmla="*/ 13436413 w 14435655"/>
              <a:gd name="connsiteY3013" fmla="*/ 2854325 h 11430000"/>
              <a:gd name="connsiteX3014" fmla="*/ 13265189 w 14435655"/>
              <a:gd name="connsiteY3014" fmla="*/ 2852208 h 11430000"/>
              <a:gd name="connsiteX3015" fmla="*/ 13273885 w 14435655"/>
              <a:gd name="connsiteY3015" fmla="*/ 2854325 h 11430000"/>
              <a:gd name="connsiteX3016" fmla="*/ 13277897 w 14435655"/>
              <a:gd name="connsiteY3016" fmla="*/ 2867024 h 11430000"/>
              <a:gd name="connsiteX3017" fmla="*/ 13250477 w 14435655"/>
              <a:gd name="connsiteY3017" fmla="*/ 2873375 h 11430000"/>
              <a:gd name="connsiteX3018" fmla="*/ 13265189 w 14435655"/>
              <a:gd name="connsiteY3018" fmla="*/ 2852208 h 11430000"/>
              <a:gd name="connsiteX3019" fmla="*/ 3948188 w 14435655"/>
              <a:gd name="connsiteY3019" fmla="*/ 2836333 h 11430000"/>
              <a:gd name="connsiteX3020" fmla="*/ 3965578 w 14435655"/>
              <a:gd name="connsiteY3020" fmla="*/ 2838450 h 11430000"/>
              <a:gd name="connsiteX3021" fmla="*/ 3997014 w 14435655"/>
              <a:gd name="connsiteY3021" fmla="*/ 2868612 h 11430000"/>
              <a:gd name="connsiteX3022" fmla="*/ 3927454 w 14435655"/>
              <a:gd name="connsiteY3022" fmla="*/ 2840567 h 11430000"/>
              <a:gd name="connsiteX3023" fmla="*/ 3948188 w 14435655"/>
              <a:gd name="connsiteY3023" fmla="*/ 2836333 h 11430000"/>
              <a:gd name="connsiteX3024" fmla="*/ 4557505 w 14435655"/>
              <a:gd name="connsiteY3024" fmla="*/ 2824163 h 11430000"/>
              <a:gd name="connsiteX3025" fmla="*/ 4584928 w 14435655"/>
              <a:gd name="connsiteY3025" fmla="*/ 2845329 h 11430000"/>
              <a:gd name="connsiteX3026" fmla="*/ 4503329 w 14435655"/>
              <a:gd name="connsiteY3026" fmla="*/ 2873375 h 11430000"/>
              <a:gd name="connsiteX3027" fmla="*/ 4557505 w 14435655"/>
              <a:gd name="connsiteY3027" fmla="*/ 2824163 h 11430000"/>
              <a:gd name="connsiteX3028" fmla="*/ 4319397 w 14435655"/>
              <a:gd name="connsiteY3028" fmla="*/ 2796645 h 11430000"/>
              <a:gd name="connsiteX3029" fmla="*/ 4372235 w 14435655"/>
              <a:gd name="connsiteY3029" fmla="*/ 2836333 h 11430000"/>
              <a:gd name="connsiteX3030" fmla="*/ 4388957 w 14435655"/>
              <a:gd name="connsiteY3030" fmla="*/ 2903537 h 11430000"/>
              <a:gd name="connsiteX3031" fmla="*/ 4316721 w 14435655"/>
              <a:gd name="connsiteY3031" fmla="*/ 2907242 h 11430000"/>
              <a:gd name="connsiteX3032" fmla="*/ 4312709 w 14435655"/>
              <a:gd name="connsiteY3032" fmla="*/ 2900363 h 11430000"/>
              <a:gd name="connsiteX3033" fmla="*/ 4311371 w 14435655"/>
              <a:gd name="connsiteY3033" fmla="*/ 2912533 h 11430000"/>
              <a:gd name="connsiteX3034" fmla="*/ 4293312 w 14435655"/>
              <a:gd name="connsiteY3034" fmla="*/ 2935288 h 11430000"/>
              <a:gd name="connsiteX3035" fmla="*/ 4271909 w 14435655"/>
              <a:gd name="connsiteY3035" fmla="*/ 2914120 h 11430000"/>
              <a:gd name="connsiteX3036" fmla="*/ 4281273 w 14435655"/>
              <a:gd name="connsiteY3036" fmla="*/ 2882370 h 11430000"/>
              <a:gd name="connsiteX3037" fmla="*/ 4302007 w 14435655"/>
              <a:gd name="connsiteY3037" fmla="*/ 2882370 h 11430000"/>
              <a:gd name="connsiteX3038" fmla="*/ 4289967 w 14435655"/>
              <a:gd name="connsiteY3038" fmla="*/ 2861733 h 11430000"/>
              <a:gd name="connsiteX3039" fmla="*/ 4294649 w 14435655"/>
              <a:gd name="connsiteY3039" fmla="*/ 2814638 h 11430000"/>
              <a:gd name="connsiteX3040" fmla="*/ 4319397 w 14435655"/>
              <a:gd name="connsiteY3040" fmla="*/ 2796645 h 11430000"/>
              <a:gd name="connsiteX3041" fmla="*/ 14330659 w 14435655"/>
              <a:gd name="connsiteY3041" fmla="*/ 2784475 h 11430000"/>
              <a:gd name="connsiteX3042" fmla="*/ 14344705 w 14435655"/>
              <a:gd name="connsiteY3042" fmla="*/ 2785533 h 11430000"/>
              <a:gd name="connsiteX3043" fmla="*/ 14342699 w 14435655"/>
              <a:gd name="connsiteY3043" fmla="*/ 2806170 h 11430000"/>
              <a:gd name="connsiteX3044" fmla="*/ 14323971 w 14435655"/>
              <a:gd name="connsiteY3044" fmla="*/ 2814108 h 11430000"/>
              <a:gd name="connsiteX3045" fmla="*/ 14330659 w 14435655"/>
              <a:gd name="connsiteY3045" fmla="*/ 2784475 h 11430000"/>
              <a:gd name="connsiteX3046" fmla="*/ 7666293 w 14435655"/>
              <a:gd name="connsiteY3046" fmla="*/ 2771775 h 11430000"/>
              <a:gd name="connsiteX3047" fmla="*/ 7666293 w 14435655"/>
              <a:gd name="connsiteY3047" fmla="*/ 2826279 h 11430000"/>
              <a:gd name="connsiteX3048" fmla="*/ 7666293 w 14435655"/>
              <a:gd name="connsiteY3048" fmla="*/ 2771775 h 11430000"/>
              <a:gd name="connsiteX3049" fmla="*/ 5635683 w 14435655"/>
              <a:gd name="connsiteY3049" fmla="*/ 2758017 h 11430000"/>
              <a:gd name="connsiteX3050" fmla="*/ 5685177 w 14435655"/>
              <a:gd name="connsiteY3050" fmla="*/ 2771775 h 11430000"/>
              <a:gd name="connsiteX3051" fmla="*/ 5598227 w 14435655"/>
              <a:gd name="connsiteY3051" fmla="*/ 2772833 h 11430000"/>
              <a:gd name="connsiteX3052" fmla="*/ 5635683 w 14435655"/>
              <a:gd name="connsiteY3052" fmla="*/ 2758017 h 11430000"/>
              <a:gd name="connsiteX3053" fmla="*/ 6321917 w 14435655"/>
              <a:gd name="connsiteY3053" fmla="*/ 2739495 h 11430000"/>
              <a:gd name="connsiteX3054" fmla="*/ 6218245 w 14435655"/>
              <a:gd name="connsiteY3054" fmla="*/ 2907770 h 11430000"/>
              <a:gd name="connsiteX3055" fmla="*/ 6321917 w 14435655"/>
              <a:gd name="connsiteY3055" fmla="*/ 2739495 h 11430000"/>
              <a:gd name="connsiteX3056" fmla="*/ 3389034 w 14435655"/>
              <a:gd name="connsiteY3056" fmla="*/ 2731029 h 11430000"/>
              <a:gd name="connsiteX3057" fmla="*/ 3373651 w 14435655"/>
              <a:gd name="connsiteY3057" fmla="*/ 2926821 h 11430000"/>
              <a:gd name="connsiteX3058" fmla="*/ 3389034 w 14435655"/>
              <a:gd name="connsiteY3058" fmla="*/ 2731029 h 11430000"/>
              <a:gd name="connsiteX3059" fmla="*/ 13553461 w 14435655"/>
              <a:gd name="connsiteY3059" fmla="*/ 2725208 h 11430000"/>
              <a:gd name="connsiteX3060" fmla="*/ 13572189 w 14435655"/>
              <a:gd name="connsiteY3060" fmla="*/ 2728383 h 11430000"/>
              <a:gd name="connsiteX3061" fmla="*/ 13563495 w 14435655"/>
              <a:gd name="connsiteY3061" fmla="*/ 2743200 h 11430000"/>
              <a:gd name="connsiteX3062" fmla="*/ 13547443 w 14435655"/>
              <a:gd name="connsiteY3062" fmla="*/ 2736321 h 11430000"/>
              <a:gd name="connsiteX3063" fmla="*/ 13553461 w 14435655"/>
              <a:gd name="connsiteY3063" fmla="*/ 2725208 h 11430000"/>
              <a:gd name="connsiteX3064" fmla="*/ 7216830 w 14435655"/>
              <a:gd name="connsiteY3064" fmla="*/ 2713038 h 11430000"/>
              <a:gd name="connsiteX3065" fmla="*/ 7229539 w 14435655"/>
              <a:gd name="connsiteY3065" fmla="*/ 2717271 h 11430000"/>
              <a:gd name="connsiteX3066" fmla="*/ 7194759 w 14435655"/>
              <a:gd name="connsiteY3066" fmla="*/ 2755900 h 11430000"/>
              <a:gd name="connsiteX3067" fmla="*/ 7183388 w 14435655"/>
              <a:gd name="connsiteY3067" fmla="*/ 2734204 h 11430000"/>
              <a:gd name="connsiteX3068" fmla="*/ 7206129 w 14435655"/>
              <a:gd name="connsiteY3068" fmla="*/ 2715154 h 11430000"/>
              <a:gd name="connsiteX3069" fmla="*/ 7216830 w 14435655"/>
              <a:gd name="connsiteY3069" fmla="*/ 2713038 h 11430000"/>
              <a:gd name="connsiteX3070" fmla="*/ 7901058 w 14435655"/>
              <a:gd name="connsiteY3070" fmla="*/ 2705629 h 11430000"/>
              <a:gd name="connsiteX3071" fmla="*/ 7937175 w 14435655"/>
              <a:gd name="connsiteY3071" fmla="*/ 2716742 h 11430000"/>
              <a:gd name="connsiteX3072" fmla="*/ 7874305 w 14435655"/>
              <a:gd name="connsiteY3072" fmla="*/ 2727854 h 11430000"/>
              <a:gd name="connsiteX3073" fmla="*/ 7901058 w 14435655"/>
              <a:gd name="connsiteY3073" fmla="*/ 2705629 h 11430000"/>
              <a:gd name="connsiteX3074" fmla="*/ 13607639 w 14435655"/>
              <a:gd name="connsiteY3074" fmla="*/ 2704041 h 11430000"/>
              <a:gd name="connsiteX3075" fmla="*/ 13679205 w 14435655"/>
              <a:gd name="connsiteY3075" fmla="*/ 2718329 h 11430000"/>
              <a:gd name="connsiteX3076" fmla="*/ 13649107 w 14435655"/>
              <a:gd name="connsiteY3076" fmla="*/ 2750608 h 11430000"/>
              <a:gd name="connsiteX3077" fmla="*/ 13609645 w 14435655"/>
              <a:gd name="connsiteY3077" fmla="*/ 2730500 h 11430000"/>
              <a:gd name="connsiteX3078" fmla="*/ 13607639 w 14435655"/>
              <a:gd name="connsiteY3078" fmla="*/ 2704041 h 11430000"/>
              <a:gd name="connsiteX3079" fmla="*/ 2953616 w 14435655"/>
              <a:gd name="connsiteY3079" fmla="*/ 2678641 h 11430000"/>
              <a:gd name="connsiteX3080" fmla="*/ 3117483 w 14435655"/>
              <a:gd name="connsiteY3080" fmla="*/ 2808288 h 11430000"/>
              <a:gd name="connsiteX3081" fmla="*/ 2953616 w 14435655"/>
              <a:gd name="connsiteY3081" fmla="*/ 2678641 h 11430000"/>
              <a:gd name="connsiteX3082" fmla="*/ 3660585 w 14435655"/>
              <a:gd name="connsiteY3082" fmla="*/ 2672292 h 11430000"/>
              <a:gd name="connsiteX3083" fmla="*/ 3698709 w 14435655"/>
              <a:gd name="connsiteY3083" fmla="*/ 2717271 h 11430000"/>
              <a:gd name="connsiteX3084" fmla="*/ 3635838 w 14435655"/>
              <a:gd name="connsiteY3084" fmla="*/ 2678641 h 11430000"/>
              <a:gd name="connsiteX3085" fmla="*/ 3660585 w 14435655"/>
              <a:gd name="connsiteY3085" fmla="*/ 2672292 h 11430000"/>
              <a:gd name="connsiteX3086" fmla="*/ 6770711 w 14435655"/>
              <a:gd name="connsiteY3086" fmla="*/ 2668587 h 11430000"/>
              <a:gd name="connsiteX3087" fmla="*/ 6781413 w 14435655"/>
              <a:gd name="connsiteY3087" fmla="*/ 2673349 h 11430000"/>
              <a:gd name="connsiteX3088" fmla="*/ 6746633 w 14435655"/>
              <a:gd name="connsiteY3088" fmla="*/ 2689754 h 11430000"/>
              <a:gd name="connsiteX3089" fmla="*/ 6759341 w 14435655"/>
              <a:gd name="connsiteY3089" fmla="*/ 2671233 h 11430000"/>
              <a:gd name="connsiteX3090" fmla="*/ 6770711 w 14435655"/>
              <a:gd name="connsiteY3090" fmla="*/ 2668587 h 11430000"/>
              <a:gd name="connsiteX3091" fmla="*/ 13727361 w 14435655"/>
              <a:gd name="connsiteY3091" fmla="*/ 2655358 h 11430000"/>
              <a:gd name="connsiteX3092" fmla="*/ 13748097 w 14435655"/>
              <a:gd name="connsiteY3092" fmla="*/ 2669646 h 11430000"/>
              <a:gd name="connsiteX3093" fmla="*/ 13737393 w 14435655"/>
              <a:gd name="connsiteY3093" fmla="*/ 2697163 h 11430000"/>
              <a:gd name="connsiteX3094" fmla="*/ 13715991 w 14435655"/>
              <a:gd name="connsiteY3094" fmla="*/ 2705629 h 11430000"/>
              <a:gd name="connsiteX3095" fmla="*/ 13727361 w 14435655"/>
              <a:gd name="connsiteY3095" fmla="*/ 2655358 h 11430000"/>
              <a:gd name="connsiteX3096" fmla="*/ 8101043 w 14435655"/>
              <a:gd name="connsiteY3096" fmla="*/ 2592917 h 11430000"/>
              <a:gd name="connsiteX3097" fmla="*/ 8043522 w 14435655"/>
              <a:gd name="connsiteY3097" fmla="*/ 2629958 h 11430000"/>
              <a:gd name="connsiteX3098" fmla="*/ 8044191 w 14435655"/>
              <a:gd name="connsiteY3098" fmla="*/ 2620433 h 11430000"/>
              <a:gd name="connsiteX3099" fmla="*/ 8101043 w 14435655"/>
              <a:gd name="connsiteY3099" fmla="*/ 2592917 h 11430000"/>
              <a:gd name="connsiteX3100" fmla="*/ 7898383 w 14435655"/>
              <a:gd name="connsiteY3100" fmla="*/ 2588683 h 11430000"/>
              <a:gd name="connsiteX3101" fmla="*/ 7914435 w 14435655"/>
              <a:gd name="connsiteY3101" fmla="*/ 2618317 h 11430000"/>
              <a:gd name="connsiteX3102" fmla="*/ 7869623 w 14435655"/>
              <a:gd name="connsiteY3102" fmla="*/ 2613025 h 11430000"/>
              <a:gd name="connsiteX3103" fmla="*/ 7898383 w 14435655"/>
              <a:gd name="connsiteY3103" fmla="*/ 2588683 h 11430000"/>
              <a:gd name="connsiteX3104" fmla="*/ 6228947 w 14435655"/>
              <a:gd name="connsiteY3104" fmla="*/ 2579688 h 11430000"/>
              <a:gd name="connsiteX3105" fmla="*/ 6277104 w 14435655"/>
              <a:gd name="connsiteY3105" fmla="*/ 2589213 h 11430000"/>
              <a:gd name="connsiteX3106" fmla="*/ 6333287 w 14435655"/>
              <a:gd name="connsiteY3106" fmla="*/ 2697692 h 11430000"/>
              <a:gd name="connsiteX3107" fmla="*/ 6228947 w 14435655"/>
              <a:gd name="connsiteY3107" fmla="*/ 2579688 h 11430000"/>
              <a:gd name="connsiteX3108" fmla="*/ 5657755 w 14435655"/>
              <a:gd name="connsiteY3108" fmla="*/ 2578629 h 11430000"/>
              <a:gd name="connsiteX3109" fmla="*/ 5734671 w 14435655"/>
              <a:gd name="connsiteY3109" fmla="*/ 2681288 h 11430000"/>
              <a:gd name="connsiteX3110" fmla="*/ 5637020 w 14435655"/>
              <a:gd name="connsiteY3110" fmla="*/ 2581274 h 11430000"/>
              <a:gd name="connsiteX3111" fmla="*/ 5657755 w 14435655"/>
              <a:gd name="connsiteY3111" fmla="*/ 2578629 h 11430000"/>
              <a:gd name="connsiteX3112" fmla="*/ 13661815 w 14435655"/>
              <a:gd name="connsiteY3112" fmla="*/ 2564871 h 11430000"/>
              <a:gd name="connsiteX3113" fmla="*/ 13667165 w 14435655"/>
              <a:gd name="connsiteY3113" fmla="*/ 2575454 h 11430000"/>
              <a:gd name="connsiteX3114" fmla="*/ 13633055 w 14435655"/>
              <a:gd name="connsiteY3114" fmla="*/ 2587625 h 11430000"/>
              <a:gd name="connsiteX3115" fmla="*/ 13661815 w 14435655"/>
              <a:gd name="connsiteY3115" fmla="*/ 2564871 h 11430000"/>
              <a:gd name="connsiteX3116" fmla="*/ 7666293 w 14435655"/>
              <a:gd name="connsiteY3116" fmla="*/ 2559579 h 11430000"/>
              <a:gd name="connsiteX3117" fmla="*/ 7712444 w 14435655"/>
              <a:gd name="connsiteY3117" fmla="*/ 2644246 h 11430000"/>
              <a:gd name="connsiteX3118" fmla="*/ 7783341 w 14435655"/>
              <a:gd name="connsiteY3118" fmla="*/ 2669116 h 11430000"/>
              <a:gd name="connsiteX3119" fmla="*/ 7716457 w 14435655"/>
              <a:gd name="connsiteY3119" fmla="*/ 2665942 h 11430000"/>
              <a:gd name="connsiteX3120" fmla="*/ 7715788 w 14435655"/>
              <a:gd name="connsiteY3120" fmla="*/ 2693458 h 11430000"/>
              <a:gd name="connsiteX3121" fmla="*/ 7678333 w 14435655"/>
              <a:gd name="connsiteY3121" fmla="*/ 2664354 h 11430000"/>
              <a:gd name="connsiteX3122" fmla="*/ 7595396 w 14435655"/>
              <a:gd name="connsiteY3122" fmla="*/ 2644246 h 11430000"/>
              <a:gd name="connsiteX3123" fmla="*/ 7668300 w 14435655"/>
              <a:gd name="connsiteY3123" fmla="*/ 2636308 h 11430000"/>
              <a:gd name="connsiteX3124" fmla="*/ 7666293 w 14435655"/>
              <a:gd name="connsiteY3124" fmla="*/ 2559579 h 11430000"/>
              <a:gd name="connsiteX3125" fmla="*/ 13344113 w 14435655"/>
              <a:gd name="connsiteY3125" fmla="*/ 2548996 h 11430000"/>
              <a:gd name="connsiteX3126" fmla="*/ 13376217 w 14435655"/>
              <a:gd name="connsiteY3126" fmla="*/ 2565399 h 11430000"/>
              <a:gd name="connsiteX3127" fmla="*/ 13338093 w 14435655"/>
              <a:gd name="connsiteY3127" fmla="*/ 2591329 h 11430000"/>
              <a:gd name="connsiteX3128" fmla="*/ 13337425 w 14435655"/>
              <a:gd name="connsiteY3128" fmla="*/ 2589742 h 11430000"/>
              <a:gd name="connsiteX3129" fmla="*/ 13322711 w 14435655"/>
              <a:gd name="connsiteY3129" fmla="*/ 2616729 h 11430000"/>
              <a:gd name="connsiteX3130" fmla="*/ 13298633 w 14435655"/>
              <a:gd name="connsiteY3130" fmla="*/ 2652183 h 11430000"/>
              <a:gd name="connsiteX3131" fmla="*/ 13323381 w 14435655"/>
              <a:gd name="connsiteY3131" fmla="*/ 2583392 h 11430000"/>
              <a:gd name="connsiteX3132" fmla="*/ 13330069 w 14435655"/>
              <a:gd name="connsiteY3132" fmla="*/ 2580745 h 11430000"/>
              <a:gd name="connsiteX3133" fmla="*/ 13326055 w 14435655"/>
              <a:gd name="connsiteY3133" fmla="*/ 2574925 h 11430000"/>
              <a:gd name="connsiteX3134" fmla="*/ 13344113 w 14435655"/>
              <a:gd name="connsiteY3134" fmla="*/ 2548996 h 11430000"/>
              <a:gd name="connsiteX3135" fmla="*/ 5468471 w 14435655"/>
              <a:gd name="connsiteY3135" fmla="*/ 2545820 h 11430000"/>
              <a:gd name="connsiteX3136" fmla="*/ 5540038 w 14435655"/>
              <a:gd name="connsiteY3136" fmla="*/ 2556933 h 11430000"/>
              <a:gd name="connsiteX3137" fmla="*/ 5422990 w 14435655"/>
              <a:gd name="connsiteY3137" fmla="*/ 2591858 h 11430000"/>
              <a:gd name="connsiteX3138" fmla="*/ 5468471 w 14435655"/>
              <a:gd name="connsiteY3138" fmla="*/ 2545820 h 11430000"/>
              <a:gd name="connsiteX3139" fmla="*/ 4845777 w 14435655"/>
              <a:gd name="connsiteY3139" fmla="*/ 2541058 h 11430000"/>
              <a:gd name="connsiteX3140" fmla="*/ 4889252 w 14435655"/>
              <a:gd name="connsiteY3140" fmla="*/ 2575983 h 11430000"/>
              <a:gd name="connsiteX3141" fmla="*/ 4893265 w 14435655"/>
              <a:gd name="connsiteY3141" fmla="*/ 2617787 h 11430000"/>
              <a:gd name="connsiteX3142" fmla="*/ 4806984 w 14435655"/>
              <a:gd name="connsiteY3142" fmla="*/ 2569104 h 11430000"/>
              <a:gd name="connsiteX3143" fmla="*/ 4845777 w 14435655"/>
              <a:gd name="connsiteY3143" fmla="*/ 2541058 h 11430000"/>
              <a:gd name="connsiteX3144" fmla="*/ 1571115 w 14435655"/>
              <a:gd name="connsiteY3144" fmla="*/ 2505604 h 11430000"/>
              <a:gd name="connsiteX3145" fmla="*/ 1593855 w 14435655"/>
              <a:gd name="connsiteY3145" fmla="*/ 2510896 h 11430000"/>
              <a:gd name="connsiteX3146" fmla="*/ 1614590 w 14435655"/>
              <a:gd name="connsiteY3146" fmla="*/ 2544763 h 11430000"/>
              <a:gd name="connsiteX3147" fmla="*/ 1550381 w 14435655"/>
              <a:gd name="connsiteY3147" fmla="*/ 2513013 h 11430000"/>
              <a:gd name="connsiteX3148" fmla="*/ 1571115 w 14435655"/>
              <a:gd name="connsiteY3148" fmla="*/ 2505604 h 11430000"/>
              <a:gd name="connsiteX3149" fmla="*/ 13623691 w 14435655"/>
              <a:gd name="connsiteY3149" fmla="*/ 2505074 h 11430000"/>
              <a:gd name="connsiteX3150" fmla="*/ 13637069 w 14435655"/>
              <a:gd name="connsiteY3150" fmla="*/ 2515658 h 11430000"/>
              <a:gd name="connsiteX3151" fmla="*/ 13591585 w 14435655"/>
              <a:gd name="connsiteY3151" fmla="*/ 2534179 h 11430000"/>
              <a:gd name="connsiteX3152" fmla="*/ 13579547 w 14435655"/>
              <a:gd name="connsiteY3152" fmla="*/ 2524124 h 11430000"/>
              <a:gd name="connsiteX3153" fmla="*/ 13623691 w 14435655"/>
              <a:gd name="connsiteY3153" fmla="*/ 2505074 h 11430000"/>
              <a:gd name="connsiteX3154" fmla="*/ 14137363 w 14435655"/>
              <a:gd name="connsiteY3154" fmla="*/ 2500312 h 11430000"/>
              <a:gd name="connsiteX3155" fmla="*/ 14152747 w 14435655"/>
              <a:gd name="connsiteY3155" fmla="*/ 2501371 h 11430000"/>
              <a:gd name="connsiteX3156" fmla="*/ 14150741 w 14435655"/>
              <a:gd name="connsiteY3156" fmla="*/ 2524124 h 11430000"/>
              <a:gd name="connsiteX3157" fmla="*/ 14130005 w 14435655"/>
              <a:gd name="connsiteY3157" fmla="*/ 2532063 h 11430000"/>
              <a:gd name="connsiteX3158" fmla="*/ 14137363 w 14435655"/>
              <a:gd name="connsiteY3158" fmla="*/ 2500312 h 11430000"/>
              <a:gd name="connsiteX3159" fmla="*/ 3260616 w 14435655"/>
              <a:gd name="connsiteY3159" fmla="*/ 2496079 h 11430000"/>
              <a:gd name="connsiteX3160" fmla="*/ 3281350 w 14435655"/>
              <a:gd name="connsiteY3160" fmla="*/ 2504545 h 11430000"/>
              <a:gd name="connsiteX3161" fmla="*/ 3296733 w 14435655"/>
              <a:gd name="connsiteY3161" fmla="*/ 2541587 h 11430000"/>
              <a:gd name="connsiteX3162" fmla="*/ 3238544 w 14435655"/>
              <a:gd name="connsiteY3162" fmla="*/ 2499254 h 11430000"/>
              <a:gd name="connsiteX3163" fmla="*/ 3260616 w 14435655"/>
              <a:gd name="connsiteY3163" fmla="*/ 2496079 h 11430000"/>
              <a:gd name="connsiteX3164" fmla="*/ 8082315 w 14435655"/>
              <a:gd name="connsiteY3164" fmla="*/ 2445808 h 11430000"/>
              <a:gd name="connsiteX3165" fmla="*/ 8074289 w 14435655"/>
              <a:gd name="connsiteY3165" fmla="*/ 2462742 h 11430000"/>
              <a:gd name="connsiteX3166" fmla="*/ 8053555 w 14435655"/>
              <a:gd name="connsiteY3166" fmla="*/ 2517775 h 11430000"/>
              <a:gd name="connsiteX3167" fmla="*/ 8044859 w 14435655"/>
              <a:gd name="connsiteY3167" fmla="*/ 2539471 h 11430000"/>
              <a:gd name="connsiteX3168" fmla="*/ 8052217 w 14435655"/>
              <a:gd name="connsiteY3168" fmla="*/ 2545291 h 11430000"/>
              <a:gd name="connsiteX3169" fmla="*/ 8054223 w 14435655"/>
              <a:gd name="connsiteY3169" fmla="*/ 2574396 h 11430000"/>
              <a:gd name="connsiteX3170" fmla="*/ 8035496 w 14435655"/>
              <a:gd name="connsiteY3170" fmla="*/ 2563813 h 11430000"/>
              <a:gd name="connsiteX3171" fmla="*/ 8032821 w 14435655"/>
              <a:gd name="connsiteY3171" fmla="*/ 2570163 h 11430000"/>
              <a:gd name="connsiteX3172" fmla="*/ 8003391 w 14435655"/>
              <a:gd name="connsiteY3172" fmla="*/ 2637895 h 11430000"/>
              <a:gd name="connsiteX3173" fmla="*/ 8001385 w 14435655"/>
              <a:gd name="connsiteY3173" fmla="*/ 2648479 h 11430000"/>
              <a:gd name="connsiteX3174" fmla="*/ 8001385 w 14435655"/>
              <a:gd name="connsiteY3174" fmla="*/ 2651125 h 11430000"/>
              <a:gd name="connsiteX3175" fmla="*/ 8022119 w 14435655"/>
              <a:gd name="connsiteY3175" fmla="*/ 2657474 h 11430000"/>
              <a:gd name="connsiteX3176" fmla="*/ 8044191 w 14435655"/>
              <a:gd name="connsiteY3176" fmla="*/ 2659062 h 11430000"/>
              <a:gd name="connsiteX3177" fmla="*/ 8010749 w 14435655"/>
              <a:gd name="connsiteY3177" fmla="*/ 2692400 h 11430000"/>
              <a:gd name="connsiteX3178" fmla="*/ 7995365 w 14435655"/>
              <a:gd name="connsiteY3178" fmla="*/ 2687108 h 11430000"/>
              <a:gd name="connsiteX3179" fmla="*/ 7994027 w 14435655"/>
              <a:gd name="connsiteY3179" fmla="*/ 2695046 h 11430000"/>
              <a:gd name="connsiteX3180" fmla="*/ 7994697 w 14435655"/>
              <a:gd name="connsiteY3180" fmla="*/ 2696104 h 11430000"/>
              <a:gd name="connsiteX3181" fmla="*/ 8014761 w 14435655"/>
              <a:gd name="connsiteY3181" fmla="*/ 2717800 h 11430000"/>
              <a:gd name="connsiteX3182" fmla="*/ 7998709 w 14435655"/>
              <a:gd name="connsiteY3182" fmla="*/ 2722033 h 11430000"/>
              <a:gd name="connsiteX3183" fmla="*/ 7986670 w 14435655"/>
              <a:gd name="connsiteY3183" fmla="*/ 2716742 h 11430000"/>
              <a:gd name="connsiteX3184" fmla="*/ 7982657 w 14435655"/>
              <a:gd name="connsiteY3184" fmla="*/ 2729441 h 11430000"/>
              <a:gd name="connsiteX3185" fmla="*/ 7965936 w 14435655"/>
              <a:gd name="connsiteY3185" fmla="*/ 2804583 h 11430000"/>
              <a:gd name="connsiteX3186" fmla="*/ 7945202 w 14435655"/>
              <a:gd name="connsiteY3186" fmla="*/ 2884488 h 11430000"/>
              <a:gd name="connsiteX3187" fmla="*/ 7945202 w 14435655"/>
              <a:gd name="connsiteY3187" fmla="*/ 2927879 h 11430000"/>
              <a:gd name="connsiteX3188" fmla="*/ 7928481 w 14435655"/>
              <a:gd name="connsiteY3188" fmla="*/ 3011487 h 11430000"/>
              <a:gd name="connsiteX3189" fmla="*/ 7911759 w 14435655"/>
              <a:gd name="connsiteY3189" fmla="*/ 3047471 h 11430000"/>
              <a:gd name="connsiteX3190" fmla="*/ 7913097 w 14435655"/>
              <a:gd name="connsiteY3190" fmla="*/ 3086099 h 11430000"/>
              <a:gd name="connsiteX3191" fmla="*/ 7909753 w 14435655"/>
              <a:gd name="connsiteY3191" fmla="*/ 3114146 h 11430000"/>
              <a:gd name="connsiteX3192" fmla="*/ 7913097 w 14435655"/>
              <a:gd name="connsiteY3192" fmla="*/ 3110442 h 11430000"/>
              <a:gd name="connsiteX3193" fmla="*/ 7959247 w 14435655"/>
              <a:gd name="connsiteY3193" fmla="*/ 3124729 h 11430000"/>
              <a:gd name="connsiteX3194" fmla="*/ 7973293 w 14435655"/>
              <a:gd name="connsiteY3194" fmla="*/ 3119438 h 11430000"/>
              <a:gd name="connsiteX3195" fmla="*/ 7965936 w 14435655"/>
              <a:gd name="connsiteY3195" fmla="*/ 3075517 h 11430000"/>
              <a:gd name="connsiteX3196" fmla="*/ 7967943 w 14435655"/>
              <a:gd name="connsiteY3196" fmla="*/ 3058583 h 11430000"/>
              <a:gd name="connsiteX3197" fmla="*/ 7965267 w 14435655"/>
              <a:gd name="connsiteY3197" fmla="*/ 3056995 h 11430000"/>
              <a:gd name="connsiteX3198" fmla="*/ 7968611 w 14435655"/>
              <a:gd name="connsiteY3198" fmla="*/ 3051704 h 11430000"/>
              <a:gd name="connsiteX3199" fmla="*/ 7969949 w 14435655"/>
              <a:gd name="connsiteY3199" fmla="*/ 3040591 h 11430000"/>
              <a:gd name="connsiteX3200" fmla="*/ 7970618 w 14435655"/>
              <a:gd name="connsiteY3200" fmla="*/ 3022600 h 11430000"/>
              <a:gd name="connsiteX3201" fmla="*/ 7971287 w 14435655"/>
              <a:gd name="connsiteY3201" fmla="*/ 3018896 h 11430000"/>
              <a:gd name="connsiteX3202" fmla="*/ 7965267 w 14435655"/>
              <a:gd name="connsiteY3202" fmla="*/ 3019954 h 11430000"/>
              <a:gd name="connsiteX3203" fmla="*/ 7954565 w 14435655"/>
              <a:gd name="connsiteY3203" fmla="*/ 2999317 h 11430000"/>
              <a:gd name="connsiteX3204" fmla="*/ 7975969 w 14435655"/>
              <a:gd name="connsiteY3204" fmla="*/ 2981854 h 11430000"/>
              <a:gd name="connsiteX3205" fmla="*/ 7996703 w 14435655"/>
              <a:gd name="connsiteY3205" fmla="*/ 2983442 h 11430000"/>
              <a:gd name="connsiteX3206" fmla="*/ 7992690 w 14435655"/>
              <a:gd name="connsiteY3206" fmla="*/ 3009371 h 11430000"/>
              <a:gd name="connsiteX3207" fmla="*/ 7987339 w 14435655"/>
              <a:gd name="connsiteY3207" fmla="*/ 3012546 h 11430000"/>
              <a:gd name="connsiteX3208" fmla="*/ 7988008 w 14435655"/>
              <a:gd name="connsiteY3208" fmla="*/ 3030008 h 11430000"/>
              <a:gd name="connsiteX3209" fmla="*/ 7990015 w 14435655"/>
              <a:gd name="connsiteY3209" fmla="*/ 3036358 h 11430000"/>
              <a:gd name="connsiteX3210" fmla="*/ 8002053 w 14435655"/>
              <a:gd name="connsiteY3210" fmla="*/ 3034771 h 11430000"/>
              <a:gd name="connsiteX3211" fmla="*/ 8016768 w 14435655"/>
              <a:gd name="connsiteY3211" fmla="*/ 3042708 h 11430000"/>
              <a:gd name="connsiteX3212" fmla="*/ 8004060 w 14435655"/>
              <a:gd name="connsiteY3212" fmla="*/ 3062287 h 11430000"/>
              <a:gd name="connsiteX3213" fmla="*/ 7996703 w 14435655"/>
              <a:gd name="connsiteY3213" fmla="*/ 3064933 h 11430000"/>
              <a:gd name="connsiteX3214" fmla="*/ 7995365 w 14435655"/>
              <a:gd name="connsiteY3214" fmla="*/ 3079221 h 11430000"/>
              <a:gd name="connsiteX3215" fmla="*/ 7999378 w 14435655"/>
              <a:gd name="connsiteY3215" fmla="*/ 3087158 h 11430000"/>
              <a:gd name="connsiteX3216" fmla="*/ 8040847 w 14435655"/>
              <a:gd name="connsiteY3216" fmla="*/ 2995612 h 11430000"/>
              <a:gd name="connsiteX3217" fmla="*/ 8046197 w 14435655"/>
              <a:gd name="connsiteY3217" fmla="*/ 2949045 h 11430000"/>
              <a:gd name="connsiteX3218" fmla="*/ 8047535 w 14435655"/>
              <a:gd name="connsiteY3218" fmla="*/ 2937404 h 11430000"/>
              <a:gd name="connsiteX3219" fmla="*/ 8034827 w 14435655"/>
              <a:gd name="connsiteY3219" fmla="*/ 2959099 h 11430000"/>
              <a:gd name="connsiteX3220" fmla="*/ 8004060 w 14435655"/>
              <a:gd name="connsiteY3220" fmla="*/ 2962275 h 11430000"/>
              <a:gd name="connsiteX3221" fmla="*/ 8009411 w 14435655"/>
              <a:gd name="connsiteY3221" fmla="*/ 2945871 h 11430000"/>
              <a:gd name="connsiteX3222" fmla="*/ 8020113 w 14435655"/>
              <a:gd name="connsiteY3222" fmla="*/ 2937933 h 11430000"/>
              <a:gd name="connsiteX3223" fmla="*/ 8016099 w 14435655"/>
              <a:gd name="connsiteY3223" fmla="*/ 2933170 h 11430000"/>
              <a:gd name="connsiteX3224" fmla="*/ 8007405 w 14435655"/>
              <a:gd name="connsiteY3224" fmla="*/ 2924175 h 11430000"/>
              <a:gd name="connsiteX3225" fmla="*/ 8012086 w 14435655"/>
              <a:gd name="connsiteY3225" fmla="*/ 2919942 h 11430000"/>
              <a:gd name="connsiteX3226" fmla="*/ 8008073 w 14435655"/>
              <a:gd name="connsiteY3226" fmla="*/ 2916767 h 11430000"/>
              <a:gd name="connsiteX3227" fmla="*/ 8006735 w 14435655"/>
              <a:gd name="connsiteY3227" fmla="*/ 2917296 h 11430000"/>
              <a:gd name="connsiteX3228" fmla="*/ 7988008 w 14435655"/>
              <a:gd name="connsiteY3228" fmla="*/ 2908829 h 11430000"/>
              <a:gd name="connsiteX3229" fmla="*/ 7994697 w 14435655"/>
              <a:gd name="connsiteY3229" fmla="*/ 2896129 h 11430000"/>
              <a:gd name="connsiteX3230" fmla="*/ 8009411 w 14435655"/>
              <a:gd name="connsiteY3230" fmla="*/ 2897188 h 11430000"/>
              <a:gd name="connsiteX3231" fmla="*/ 8012086 w 14435655"/>
              <a:gd name="connsiteY3231" fmla="*/ 2907770 h 11430000"/>
              <a:gd name="connsiteX3232" fmla="*/ 8048873 w 14435655"/>
              <a:gd name="connsiteY3232" fmla="*/ 2824692 h 11430000"/>
              <a:gd name="connsiteX3233" fmla="*/ 8053555 w 14435655"/>
              <a:gd name="connsiteY3233" fmla="*/ 2824692 h 11430000"/>
              <a:gd name="connsiteX3234" fmla="*/ 8057567 w 14435655"/>
              <a:gd name="connsiteY3234" fmla="*/ 2824692 h 11430000"/>
              <a:gd name="connsiteX3235" fmla="*/ 8061581 w 14435655"/>
              <a:gd name="connsiteY3235" fmla="*/ 2824692 h 11430000"/>
              <a:gd name="connsiteX3236" fmla="*/ 8078302 w 14435655"/>
              <a:gd name="connsiteY3236" fmla="*/ 2756958 h 11430000"/>
              <a:gd name="connsiteX3237" fmla="*/ 8074289 w 14435655"/>
              <a:gd name="connsiteY3237" fmla="*/ 2753254 h 11430000"/>
              <a:gd name="connsiteX3238" fmla="*/ 8070275 w 14435655"/>
              <a:gd name="connsiteY3238" fmla="*/ 2753254 h 11430000"/>
              <a:gd name="connsiteX3239" fmla="*/ 8070275 w 14435655"/>
              <a:gd name="connsiteY3239" fmla="*/ 2756958 h 11430000"/>
              <a:gd name="connsiteX3240" fmla="*/ 8061581 w 14435655"/>
              <a:gd name="connsiteY3240" fmla="*/ 2737379 h 11430000"/>
              <a:gd name="connsiteX3241" fmla="*/ 8057567 w 14435655"/>
              <a:gd name="connsiteY3241" fmla="*/ 2741083 h 11430000"/>
              <a:gd name="connsiteX3242" fmla="*/ 8057567 w 14435655"/>
              <a:gd name="connsiteY3242" fmla="*/ 2733146 h 11430000"/>
              <a:gd name="connsiteX3243" fmla="*/ 8065594 w 14435655"/>
              <a:gd name="connsiteY3243" fmla="*/ 2725208 h 11430000"/>
              <a:gd name="connsiteX3244" fmla="*/ 8086328 w 14435655"/>
              <a:gd name="connsiteY3244" fmla="*/ 2693458 h 11430000"/>
              <a:gd name="connsiteX3245" fmla="*/ 8078302 w 14435655"/>
              <a:gd name="connsiteY3245" fmla="*/ 2737379 h 11430000"/>
              <a:gd name="connsiteX3246" fmla="*/ 8086328 w 14435655"/>
              <a:gd name="connsiteY3246" fmla="*/ 2741083 h 11430000"/>
              <a:gd name="connsiteX3247" fmla="*/ 8111744 w 14435655"/>
              <a:gd name="connsiteY3247" fmla="*/ 2693458 h 11430000"/>
              <a:gd name="connsiteX3248" fmla="*/ 8128465 w 14435655"/>
              <a:gd name="connsiteY3248" fmla="*/ 2625725 h 11430000"/>
              <a:gd name="connsiteX3249" fmla="*/ 8124452 w 14435655"/>
              <a:gd name="connsiteY3249" fmla="*/ 2574396 h 11430000"/>
              <a:gd name="connsiteX3250" fmla="*/ 8122445 w 14435655"/>
              <a:gd name="connsiteY3250" fmla="*/ 2570691 h 11430000"/>
              <a:gd name="connsiteX3251" fmla="*/ 8123115 w 14435655"/>
              <a:gd name="connsiteY3251" fmla="*/ 2567517 h 11430000"/>
              <a:gd name="connsiteX3252" fmla="*/ 8119770 w 14435655"/>
              <a:gd name="connsiteY3252" fmla="*/ 2564871 h 11430000"/>
              <a:gd name="connsiteX3253" fmla="*/ 8117095 w 14435655"/>
              <a:gd name="connsiteY3253" fmla="*/ 2569633 h 11430000"/>
              <a:gd name="connsiteX3254" fmla="*/ 8101043 w 14435655"/>
              <a:gd name="connsiteY3254" fmla="*/ 2584450 h 11430000"/>
              <a:gd name="connsiteX3255" fmla="*/ 8073620 w 14435655"/>
              <a:gd name="connsiteY3255" fmla="*/ 2553229 h 11430000"/>
              <a:gd name="connsiteX3256" fmla="*/ 8099036 w 14435655"/>
              <a:gd name="connsiteY3256" fmla="*/ 2545291 h 11430000"/>
              <a:gd name="connsiteX3257" fmla="*/ 8092347 w 14435655"/>
              <a:gd name="connsiteY3257" fmla="*/ 2538942 h 11430000"/>
              <a:gd name="connsiteX3258" fmla="*/ 8087665 w 14435655"/>
              <a:gd name="connsiteY3258" fmla="*/ 2462213 h 11430000"/>
              <a:gd name="connsiteX3259" fmla="*/ 8082984 w 14435655"/>
              <a:gd name="connsiteY3259" fmla="*/ 2445808 h 11430000"/>
              <a:gd name="connsiteX3260" fmla="*/ 3451905 w 14435655"/>
              <a:gd name="connsiteY3260" fmla="*/ 2444750 h 11430000"/>
              <a:gd name="connsiteX3261" fmla="*/ 3471971 w 14435655"/>
              <a:gd name="connsiteY3261" fmla="*/ 2446338 h 11430000"/>
              <a:gd name="connsiteX3262" fmla="*/ 3458594 w 14435655"/>
              <a:gd name="connsiteY3262" fmla="*/ 2501371 h 11430000"/>
              <a:gd name="connsiteX3263" fmla="*/ 3434515 w 14435655"/>
              <a:gd name="connsiteY3263" fmla="*/ 2483379 h 11430000"/>
              <a:gd name="connsiteX3264" fmla="*/ 3439197 w 14435655"/>
              <a:gd name="connsiteY3264" fmla="*/ 2450571 h 11430000"/>
              <a:gd name="connsiteX3265" fmla="*/ 3451905 w 14435655"/>
              <a:gd name="connsiteY3265" fmla="*/ 2444750 h 11430000"/>
              <a:gd name="connsiteX3266" fmla="*/ 7899721 w 14435655"/>
              <a:gd name="connsiteY3266" fmla="*/ 2438399 h 11430000"/>
              <a:gd name="connsiteX3267" fmla="*/ 7986001 w 14435655"/>
              <a:gd name="connsiteY3267" fmla="*/ 2456921 h 11430000"/>
              <a:gd name="connsiteX3268" fmla="*/ 7880993 w 14435655"/>
              <a:gd name="connsiteY3268" fmla="*/ 2452688 h 11430000"/>
              <a:gd name="connsiteX3269" fmla="*/ 7899721 w 14435655"/>
              <a:gd name="connsiteY3269" fmla="*/ 2438399 h 11430000"/>
              <a:gd name="connsiteX3270" fmla="*/ 5663774 w 14435655"/>
              <a:gd name="connsiteY3270" fmla="*/ 2400829 h 11430000"/>
              <a:gd name="connsiteX3271" fmla="*/ 5677151 w 14435655"/>
              <a:gd name="connsiteY3271" fmla="*/ 2400829 h 11430000"/>
              <a:gd name="connsiteX3272" fmla="*/ 5695209 w 14435655"/>
              <a:gd name="connsiteY3272" fmla="*/ 2410354 h 11430000"/>
              <a:gd name="connsiteX3273" fmla="*/ 5659092 w 14435655"/>
              <a:gd name="connsiteY3273" fmla="*/ 2454275 h 11430000"/>
              <a:gd name="connsiteX3274" fmla="*/ 5645047 w 14435655"/>
              <a:gd name="connsiteY3274" fmla="*/ 2428345 h 11430000"/>
              <a:gd name="connsiteX3275" fmla="*/ 5663774 w 14435655"/>
              <a:gd name="connsiteY3275" fmla="*/ 2400829 h 11430000"/>
              <a:gd name="connsiteX3276" fmla="*/ 7582019 w 14435655"/>
              <a:gd name="connsiteY3276" fmla="*/ 2395538 h 11430000"/>
              <a:gd name="connsiteX3277" fmla="*/ 7571987 w 14435655"/>
              <a:gd name="connsiteY3277" fmla="*/ 2416704 h 11430000"/>
              <a:gd name="connsiteX3278" fmla="*/ 7571987 w 14435655"/>
              <a:gd name="connsiteY3278" fmla="*/ 2401358 h 11430000"/>
              <a:gd name="connsiteX3279" fmla="*/ 7582019 w 14435655"/>
              <a:gd name="connsiteY3279" fmla="*/ 2395538 h 11430000"/>
              <a:gd name="connsiteX3280" fmla="*/ 4077944 w 14435655"/>
              <a:gd name="connsiteY3280" fmla="*/ 2370667 h 11430000"/>
              <a:gd name="connsiteX3281" fmla="*/ 4175595 w 14435655"/>
              <a:gd name="connsiteY3281" fmla="*/ 2445808 h 11430000"/>
              <a:gd name="connsiteX3282" fmla="*/ 4029787 w 14435655"/>
              <a:gd name="connsiteY3282" fmla="*/ 2381249 h 11430000"/>
              <a:gd name="connsiteX3283" fmla="*/ 4077944 w 14435655"/>
              <a:gd name="connsiteY3283" fmla="*/ 2370667 h 11430000"/>
              <a:gd name="connsiteX3284" fmla="*/ 7980651 w 14435655"/>
              <a:gd name="connsiteY3284" fmla="*/ 2363258 h 11430000"/>
              <a:gd name="connsiteX3285" fmla="*/ 7961923 w 14435655"/>
              <a:gd name="connsiteY3285" fmla="*/ 2395538 h 11430000"/>
              <a:gd name="connsiteX3286" fmla="*/ 7961254 w 14435655"/>
              <a:gd name="connsiteY3286" fmla="*/ 2372254 h 11430000"/>
              <a:gd name="connsiteX3287" fmla="*/ 7980651 w 14435655"/>
              <a:gd name="connsiteY3287" fmla="*/ 2363258 h 11430000"/>
              <a:gd name="connsiteX3288" fmla="*/ 5049106 w 14435655"/>
              <a:gd name="connsiteY3288" fmla="*/ 2361670 h 11430000"/>
              <a:gd name="connsiteX3289" fmla="*/ 5154783 w 14435655"/>
              <a:gd name="connsiteY3289" fmla="*/ 2461683 h 11430000"/>
              <a:gd name="connsiteX3290" fmla="*/ 5019677 w 14435655"/>
              <a:gd name="connsiteY3290" fmla="*/ 2364846 h 11430000"/>
              <a:gd name="connsiteX3291" fmla="*/ 5049106 w 14435655"/>
              <a:gd name="connsiteY3291" fmla="*/ 2361670 h 11430000"/>
              <a:gd name="connsiteX3292" fmla="*/ 7386717 w 14435655"/>
              <a:gd name="connsiteY3292" fmla="*/ 2325687 h 11430000"/>
              <a:gd name="connsiteX3293" fmla="*/ 7379359 w 14435655"/>
              <a:gd name="connsiteY3293" fmla="*/ 2370667 h 11430000"/>
              <a:gd name="connsiteX3294" fmla="*/ 7374677 w 14435655"/>
              <a:gd name="connsiteY3294" fmla="*/ 2349500 h 11430000"/>
              <a:gd name="connsiteX3295" fmla="*/ 7386717 w 14435655"/>
              <a:gd name="connsiteY3295" fmla="*/ 2325687 h 11430000"/>
              <a:gd name="connsiteX3296" fmla="*/ 2795100 w 14435655"/>
              <a:gd name="connsiteY3296" fmla="*/ 2324100 h 11430000"/>
              <a:gd name="connsiteX3297" fmla="*/ 2839244 w 14435655"/>
              <a:gd name="connsiteY3297" fmla="*/ 2363788 h 11430000"/>
              <a:gd name="connsiteX3298" fmla="*/ 2771691 w 14435655"/>
              <a:gd name="connsiteY3298" fmla="*/ 2333625 h 11430000"/>
              <a:gd name="connsiteX3299" fmla="*/ 2795100 w 14435655"/>
              <a:gd name="connsiteY3299" fmla="*/ 2324100 h 11430000"/>
              <a:gd name="connsiteX3300" fmla="*/ 7745217 w 14435655"/>
              <a:gd name="connsiteY3300" fmla="*/ 2321983 h 11430000"/>
              <a:gd name="connsiteX3301" fmla="*/ 7778659 w 14435655"/>
              <a:gd name="connsiteY3301" fmla="*/ 2379663 h 11430000"/>
              <a:gd name="connsiteX3302" fmla="*/ 7717795 w 14435655"/>
              <a:gd name="connsiteY3302" fmla="*/ 2341033 h 11430000"/>
              <a:gd name="connsiteX3303" fmla="*/ 7745217 w 14435655"/>
              <a:gd name="connsiteY3303" fmla="*/ 2321983 h 11430000"/>
              <a:gd name="connsiteX3304" fmla="*/ 7592052 w 14435655"/>
              <a:gd name="connsiteY3304" fmla="*/ 2306637 h 11430000"/>
              <a:gd name="connsiteX3305" fmla="*/ 7660943 w 14435655"/>
              <a:gd name="connsiteY3305" fmla="*/ 2340503 h 11430000"/>
              <a:gd name="connsiteX3306" fmla="*/ 7571318 w 14435655"/>
              <a:gd name="connsiteY3306" fmla="*/ 2308225 h 11430000"/>
              <a:gd name="connsiteX3307" fmla="*/ 7592052 w 14435655"/>
              <a:gd name="connsiteY3307" fmla="*/ 2306637 h 11430000"/>
              <a:gd name="connsiteX3308" fmla="*/ 7343242 w 14435655"/>
              <a:gd name="connsiteY3308" fmla="*/ 2291821 h 11430000"/>
              <a:gd name="connsiteX3309" fmla="*/ 7280371 w 14435655"/>
              <a:gd name="connsiteY3309" fmla="*/ 2332037 h 11430000"/>
              <a:gd name="connsiteX3310" fmla="*/ 7281039 w 14435655"/>
              <a:gd name="connsiteY3310" fmla="*/ 2321454 h 11430000"/>
              <a:gd name="connsiteX3311" fmla="*/ 7343242 w 14435655"/>
              <a:gd name="connsiteY3311" fmla="*/ 2291821 h 11430000"/>
              <a:gd name="connsiteX3312" fmla="*/ 13393609 w 14435655"/>
              <a:gd name="connsiteY3312" fmla="*/ 2256367 h 11430000"/>
              <a:gd name="connsiteX3313" fmla="*/ 13415681 w 14435655"/>
              <a:gd name="connsiteY3313" fmla="*/ 2257954 h 11430000"/>
              <a:gd name="connsiteX3314" fmla="*/ 13384913 w 14435655"/>
              <a:gd name="connsiteY3314" fmla="*/ 2299228 h 11430000"/>
              <a:gd name="connsiteX3315" fmla="*/ 13374213 w 14435655"/>
              <a:gd name="connsiteY3315" fmla="*/ 2262717 h 11430000"/>
              <a:gd name="connsiteX3316" fmla="*/ 13393609 w 14435655"/>
              <a:gd name="connsiteY3316" fmla="*/ 2256367 h 11430000"/>
              <a:gd name="connsiteX3317" fmla="*/ 8313735 w 14435655"/>
              <a:gd name="connsiteY3317" fmla="*/ 2218795 h 11430000"/>
              <a:gd name="connsiteX3318" fmla="*/ 8311729 w 14435655"/>
              <a:gd name="connsiteY3318" fmla="*/ 2220383 h 11430000"/>
              <a:gd name="connsiteX3319" fmla="*/ 8297683 w 14435655"/>
              <a:gd name="connsiteY3319" fmla="*/ 2234141 h 11430000"/>
              <a:gd name="connsiteX3320" fmla="*/ 8305709 w 14435655"/>
              <a:gd name="connsiteY3320" fmla="*/ 2254249 h 11430000"/>
              <a:gd name="connsiteX3321" fmla="*/ 8315741 w 14435655"/>
              <a:gd name="connsiteY3321" fmla="*/ 2241021 h 11430000"/>
              <a:gd name="connsiteX3322" fmla="*/ 8331794 w 14435655"/>
              <a:gd name="connsiteY3322" fmla="*/ 2220913 h 11430000"/>
              <a:gd name="connsiteX3323" fmla="*/ 13039121 w 14435655"/>
              <a:gd name="connsiteY3323" fmla="*/ 2201863 h 11430000"/>
              <a:gd name="connsiteX3324" fmla="*/ 13053835 w 14435655"/>
              <a:gd name="connsiteY3324" fmla="*/ 2205567 h 11430000"/>
              <a:gd name="connsiteX3325" fmla="*/ 13056511 w 14435655"/>
              <a:gd name="connsiteY3325" fmla="*/ 2219325 h 11430000"/>
              <a:gd name="connsiteX3326" fmla="*/ 13036445 w 14435655"/>
              <a:gd name="connsiteY3326" fmla="*/ 2221971 h 11430000"/>
              <a:gd name="connsiteX3327" fmla="*/ 13039121 w 14435655"/>
              <a:gd name="connsiteY3327" fmla="*/ 2201863 h 11430000"/>
              <a:gd name="connsiteX3328" fmla="*/ 13459825 w 14435655"/>
              <a:gd name="connsiteY3328" fmla="*/ 2171699 h 11430000"/>
              <a:gd name="connsiteX3329" fmla="*/ 13449121 w 14435655"/>
              <a:gd name="connsiteY3329" fmla="*/ 2235200 h 11430000"/>
              <a:gd name="connsiteX3330" fmla="*/ 13459825 w 14435655"/>
              <a:gd name="connsiteY3330" fmla="*/ 2171699 h 11430000"/>
              <a:gd name="connsiteX3331" fmla="*/ 8311729 w 14435655"/>
              <a:gd name="connsiteY3331" fmla="*/ 2147358 h 11430000"/>
              <a:gd name="connsiteX3332" fmla="*/ 8303703 w 14435655"/>
              <a:gd name="connsiteY3332" fmla="*/ 2154238 h 11430000"/>
              <a:gd name="connsiteX3333" fmla="*/ 8307047 w 14435655"/>
              <a:gd name="connsiteY3333" fmla="*/ 2154238 h 11430000"/>
              <a:gd name="connsiteX3334" fmla="*/ 8307715 w 14435655"/>
              <a:gd name="connsiteY3334" fmla="*/ 2152649 h 11430000"/>
              <a:gd name="connsiteX3335" fmla="*/ 8248189 w 14435655"/>
              <a:gd name="connsiteY3335" fmla="*/ 2134129 h 11430000"/>
              <a:gd name="connsiteX3336" fmla="*/ 8228123 w 14435655"/>
              <a:gd name="connsiteY3336" fmla="*/ 2164821 h 11430000"/>
              <a:gd name="connsiteX3337" fmla="*/ 8218759 w 14435655"/>
              <a:gd name="connsiteY3337" fmla="*/ 2181753 h 11430000"/>
              <a:gd name="connsiteX3338" fmla="*/ 8226785 w 14435655"/>
              <a:gd name="connsiteY3338" fmla="*/ 2190750 h 11430000"/>
              <a:gd name="connsiteX3339" fmla="*/ 8244844 w 14435655"/>
              <a:gd name="connsiteY3339" fmla="*/ 2207683 h 11430000"/>
              <a:gd name="connsiteX3340" fmla="*/ 8293001 w 14435655"/>
              <a:gd name="connsiteY3340" fmla="*/ 2223028 h 11430000"/>
              <a:gd name="connsiteX3341" fmla="*/ 8293669 w 14435655"/>
              <a:gd name="connsiteY3341" fmla="*/ 2224616 h 11430000"/>
              <a:gd name="connsiteX3342" fmla="*/ 8301027 w 14435655"/>
              <a:gd name="connsiteY3342" fmla="*/ 2217208 h 11430000"/>
              <a:gd name="connsiteX3343" fmla="*/ 8319755 w 14435655"/>
              <a:gd name="connsiteY3343" fmla="*/ 2204508 h 11430000"/>
              <a:gd name="connsiteX3344" fmla="*/ 8323767 w 14435655"/>
              <a:gd name="connsiteY3344" fmla="*/ 2196571 h 11430000"/>
              <a:gd name="connsiteX3345" fmla="*/ 8336476 w 14435655"/>
              <a:gd name="connsiteY3345" fmla="*/ 2172758 h 11430000"/>
              <a:gd name="connsiteX3346" fmla="*/ 8336476 w 14435655"/>
              <a:gd name="connsiteY3346" fmla="*/ 2168525 h 11430000"/>
              <a:gd name="connsiteX3347" fmla="*/ 8345839 w 14435655"/>
              <a:gd name="connsiteY3347" fmla="*/ 2147358 h 11430000"/>
              <a:gd name="connsiteX3348" fmla="*/ 8349184 w 14435655"/>
              <a:gd name="connsiteY3348" fmla="*/ 2138892 h 11430000"/>
              <a:gd name="connsiteX3349" fmla="*/ 8347177 w 14435655"/>
              <a:gd name="connsiteY3349" fmla="*/ 2140479 h 11430000"/>
              <a:gd name="connsiteX3350" fmla="*/ 8339820 w 14435655"/>
              <a:gd name="connsiteY3350" fmla="*/ 2145242 h 11430000"/>
              <a:gd name="connsiteX3351" fmla="*/ 8336476 w 14435655"/>
              <a:gd name="connsiteY3351" fmla="*/ 2137833 h 11430000"/>
              <a:gd name="connsiteX3352" fmla="*/ 8335138 w 14435655"/>
              <a:gd name="connsiteY3352" fmla="*/ 2138363 h 11430000"/>
              <a:gd name="connsiteX3353" fmla="*/ 8322430 w 14435655"/>
              <a:gd name="connsiteY3353" fmla="*/ 2153708 h 11430000"/>
              <a:gd name="connsiteX3354" fmla="*/ 8341827 w 14435655"/>
              <a:gd name="connsiteY3354" fmla="*/ 2153179 h 11430000"/>
              <a:gd name="connsiteX3355" fmla="*/ 8240162 w 14435655"/>
              <a:gd name="connsiteY3355" fmla="*/ 2161645 h 11430000"/>
              <a:gd name="connsiteX3356" fmla="*/ 8293001 w 14435655"/>
              <a:gd name="connsiteY3356" fmla="*/ 2154767 h 11430000"/>
              <a:gd name="connsiteX3357" fmla="*/ 8295007 w 14435655"/>
              <a:gd name="connsiteY3357" fmla="*/ 2154238 h 11430000"/>
              <a:gd name="connsiteX3358" fmla="*/ 8266247 w 14435655"/>
              <a:gd name="connsiteY3358" fmla="*/ 2145771 h 11430000"/>
              <a:gd name="connsiteX3359" fmla="*/ 8368581 w 14435655"/>
              <a:gd name="connsiteY3359" fmla="*/ 2132012 h 11430000"/>
              <a:gd name="connsiteX3360" fmla="*/ 8363899 w 14435655"/>
              <a:gd name="connsiteY3360" fmla="*/ 2141538 h 11430000"/>
              <a:gd name="connsiteX3361" fmla="*/ 8344502 w 14435655"/>
              <a:gd name="connsiteY3361" fmla="*/ 2168525 h 11430000"/>
              <a:gd name="connsiteX3362" fmla="*/ 8336476 w 14435655"/>
              <a:gd name="connsiteY3362" fmla="*/ 2192338 h 11430000"/>
              <a:gd name="connsiteX3363" fmla="*/ 8332463 w 14435655"/>
              <a:gd name="connsiteY3363" fmla="*/ 2196571 h 11430000"/>
              <a:gd name="connsiteX3364" fmla="*/ 8351191 w 14435655"/>
              <a:gd name="connsiteY3364" fmla="*/ 2187574 h 11430000"/>
              <a:gd name="connsiteX3365" fmla="*/ 8355203 w 14435655"/>
              <a:gd name="connsiteY3365" fmla="*/ 2184929 h 11430000"/>
              <a:gd name="connsiteX3366" fmla="*/ 8362561 w 14435655"/>
              <a:gd name="connsiteY3366" fmla="*/ 2171699 h 11430000"/>
              <a:gd name="connsiteX3367" fmla="*/ 8379951 w 14435655"/>
              <a:gd name="connsiteY3367" fmla="*/ 2143125 h 11430000"/>
              <a:gd name="connsiteX3368" fmla="*/ 8376607 w 14435655"/>
              <a:gd name="connsiteY3368" fmla="*/ 2137833 h 11430000"/>
              <a:gd name="connsiteX3369" fmla="*/ 8373931 w 14435655"/>
              <a:gd name="connsiteY3369" fmla="*/ 2141008 h 11430000"/>
              <a:gd name="connsiteX3370" fmla="*/ 8375937 w 14435655"/>
              <a:gd name="connsiteY3370" fmla="*/ 2136774 h 11430000"/>
              <a:gd name="connsiteX3371" fmla="*/ 8375269 w 14435655"/>
              <a:gd name="connsiteY3371" fmla="*/ 2135188 h 11430000"/>
              <a:gd name="connsiteX3372" fmla="*/ 6525245 w 14435655"/>
              <a:gd name="connsiteY3372" fmla="*/ 2117725 h 11430000"/>
              <a:gd name="connsiteX3373" fmla="*/ 6624903 w 14435655"/>
              <a:gd name="connsiteY3373" fmla="*/ 2248958 h 11430000"/>
              <a:gd name="connsiteX3374" fmla="*/ 6525245 w 14435655"/>
              <a:gd name="connsiteY3374" fmla="*/ 2117725 h 11430000"/>
              <a:gd name="connsiteX3375" fmla="*/ 13616333 w 14435655"/>
              <a:gd name="connsiteY3375" fmla="*/ 2103438 h 11430000"/>
              <a:gd name="connsiteX3376" fmla="*/ 13580217 w 14435655"/>
              <a:gd name="connsiteY3376" fmla="*/ 2197628 h 11430000"/>
              <a:gd name="connsiteX3377" fmla="*/ 13616333 w 14435655"/>
              <a:gd name="connsiteY3377" fmla="*/ 2103438 h 11430000"/>
              <a:gd name="connsiteX3378" fmla="*/ 13542093 w 14435655"/>
              <a:gd name="connsiteY3378" fmla="*/ 2100791 h 11430000"/>
              <a:gd name="connsiteX3379" fmla="*/ 13555469 w 14435655"/>
              <a:gd name="connsiteY3379" fmla="*/ 2120371 h 11430000"/>
              <a:gd name="connsiteX3380" fmla="*/ 13535403 w 14435655"/>
              <a:gd name="connsiteY3380" fmla="*/ 2176463 h 11430000"/>
              <a:gd name="connsiteX3381" fmla="*/ 13542093 w 14435655"/>
              <a:gd name="connsiteY3381" fmla="*/ 2100791 h 11430000"/>
              <a:gd name="connsiteX3382" fmla="*/ 8076964 w 14435655"/>
              <a:gd name="connsiteY3382" fmla="*/ 2081741 h 11430000"/>
              <a:gd name="connsiteX3383" fmla="*/ 8091010 w 14435655"/>
              <a:gd name="connsiteY3383" fmla="*/ 2088621 h 11430000"/>
              <a:gd name="connsiteX3384" fmla="*/ 8056230 w 14435655"/>
              <a:gd name="connsiteY3384" fmla="*/ 2100263 h 11430000"/>
              <a:gd name="connsiteX3385" fmla="*/ 8061581 w 14435655"/>
              <a:gd name="connsiteY3385" fmla="*/ 2089150 h 11430000"/>
              <a:gd name="connsiteX3386" fmla="*/ 8076964 w 14435655"/>
              <a:gd name="connsiteY3386" fmla="*/ 2081741 h 11430000"/>
              <a:gd name="connsiteX3387" fmla="*/ 3335527 w 14435655"/>
              <a:gd name="connsiteY3387" fmla="*/ 2078037 h 11430000"/>
              <a:gd name="connsiteX3388" fmla="*/ 3432509 w 14435655"/>
              <a:gd name="connsiteY3388" fmla="*/ 2160058 h 11430000"/>
              <a:gd name="connsiteX3389" fmla="*/ 3282688 w 14435655"/>
              <a:gd name="connsiteY3389" fmla="*/ 2087033 h 11430000"/>
              <a:gd name="connsiteX3390" fmla="*/ 3335527 w 14435655"/>
              <a:gd name="connsiteY3390" fmla="*/ 2078037 h 11430000"/>
              <a:gd name="connsiteX3391" fmla="*/ 8338483 w 14435655"/>
              <a:gd name="connsiteY3391" fmla="*/ 2067454 h 11430000"/>
              <a:gd name="connsiteX3392" fmla="*/ 8327112 w 14435655"/>
              <a:gd name="connsiteY3392" fmla="*/ 2078567 h 11430000"/>
              <a:gd name="connsiteX3393" fmla="*/ 8333131 w 14435655"/>
              <a:gd name="connsiteY3393" fmla="*/ 2078037 h 11430000"/>
              <a:gd name="connsiteX3394" fmla="*/ 8339820 w 14435655"/>
              <a:gd name="connsiteY3394" fmla="*/ 2080683 h 11430000"/>
              <a:gd name="connsiteX3395" fmla="*/ 5107295 w 14435655"/>
              <a:gd name="connsiteY3395" fmla="*/ 2020887 h 11430000"/>
              <a:gd name="connsiteX3396" fmla="*/ 5133381 w 14435655"/>
              <a:gd name="connsiteY3396" fmla="*/ 2021946 h 11430000"/>
              <a:gd name="connsiteX3397" fmla="*/ 5156121 w 14435655"/>
              <a:gd name="connsiteY3397" fmla="*/ 2076450 h 11430000"/>
              <a:gd name="connsiteX3398" fmla="*/ 5107295 w 14435655"/>
              <a:gd name="connsiteY3398" fmla="*/ 2020887 h 11430000"/>
              <a:gd name="connsiteX3399" fmla="*/ 13202319 w 14435655"/>
              <a:gd name="connsiteY3399" fmla="*/ 2014537 h 11430000"/>
              <a:gd name="connsiteX3400" fmla="*/ 13229073 w 14435655"/>
              <a:gd name="connsiteY3400" fmla="*/ 2023533 h 11430000"/>
              <a:gd name="connsiteX3401" fmla="*/ 13134765 w 14435655"/>
              <a:gd name="connsiteY3401" fmla="*/ 2048933 h 11430000"/>
              <a:gd name="connsiteX3402" fmla="*/ 13202319 w 14435655"/>
              <a:gd name="connsiteY3402" fmla="*/ 2014537 h 11430000"/>
              <a:gd name="connsiteX3403" fmla="*/ 8344502 w 14435655"/>
              <a:gd name="connsiteY3403" fmla="*/ 2013479 h 11430000"/>
              <a:gd name="connsiteX3404" fmla="*/ 8311729 w 14435655"/>
              <a:gd name="connsiteY3404" fmla="*/ 2041525 h 11430000"/>
              <a:gd name="connsiteX3405" fmla="*/ 8274273 w 14435655"/>
              <a:gd name="connsiteY3405" fmla="*/ 2092854 h 11430000"/>
              <a:gd name="connsiteX3406" fmla="*/ 8263571 w 14435655"/>
              <a:gd name="connsiteY3406" fmla="*/ 2108729 h 11430000"/>
              <a:gd name="connsiteX3407" fmla="*/ 8269591 w 14435655"/>
              <a:gd name="connsiteY3407" fmla="*/ 2112433 h 11430000"/>
              <a:gd name="connsiteX3408" fmla="*/ 8295007 w 14435655"/>
              <a:gd name="connsiteY3408" fmla="*/ 2118783 h 11430000"/>
              <a:gd name="connsiteX3409" fmla="*/ 8295007 w 14435655"/>
              <a:gd name="connsiteY3409" fmla="*/ 2120899 h 11430000"/>
              <a:gd name="connsiteX3410" fmla="*/ 8296345 w 14435655"/>
              <a:gd name="connsiteY3410" fmla="*/ 2118783 h 11430000"/>
              <a:gd name="connsiteX3411" fmla="*/ 8319755 w 14435655"/>
              <a:gd name="connsiteY3411" fmla="*/ 2124075 h 11430000"/>
              <a:gd name="connsiteX3412" fmla="*/ 8319755 w 14435655"/>
              <a:gd name="connsiteY3412" fmla="*/ 2124604 h 11430000"/>
              <a:gd name="connsiteX3413" fmla="*/ 8326443 w 14435655"/>
              <a:gd name="connsiteY3413" fmla="*/ 2116137 h 11430000"/>
              <a:gd name="connsiteX3414" fmla="*/ 8325105 w 14435655"/>
              <a:gd name="connsiteY3414" fmla="*/ 2112433 h 11430000"/>
              <a:gd name="connsiteX3415" fmla="*/ 8315741 w 14435655"/>
              <a:gd name="connsiteY3415" fmla="*/ 2091266 h 11430000"/>
              <a:gd name="connsiteX3416" fmla="*/ 8309722 w 14435655"/>
              <a:gd name="connsiteY3416" fmla="*/ 2098675 h 11430000"/>
              <a:gd name="connsiteX3417" fmla="*/ 8296345 w 14435655"/>
              <a:gd name="connsiteY3417" fmla="*/ 2118783 h 11430000"/>
              <a:gd name="connsiteX3418" fmla="*/ 8295007 w 14435655"/>
              <a:gd name="connsiteY3418" fmla="*/ 2118783 h 11430000"/>
              <a:gd name="connsiteX3419" fmla="*/ 8302365 w 14435655"/>
              <a:gd name="connsiteY3419" fmla="*/ 2092854 h 11430000"/>
              <a:gd name="connsiteX3420" fmla="*/ 8311059 w 14435655"/>
              <a:gd name="connsiteY3420" fmla="*/ 2079624 h 11430000"/>
              <a:gd name="connsiteX3421" fmla="*/ 8311729 w 14435655"/>
              <a:gd name="connsiteY3421" fmla="*/ 2079624 h 11430000"/>
              <a:gd name="connsiteX3422" fmla="*/ 8313735 w 14435655"/>
              <a:gd name="connsiteY3422" fmla="*/ 2076450 h 11430000"/>
              <a:gd name="connsiteX3423" fmla="*/ 8327781 w 14435655"/>
              <a:gd name="connsiteY3423" fmla="*/ 2053167 h 11430000"/>
              <a:gd name="connsiteX3424" fmla="*/ 8344502 w 14435655"/>
              <a:gd name="connsiteY3424" fmla="*/ 2013479 h 11430000"/>
              <a:gd name="connsiteX3425" fmla="*/ 7958579 w 14435655"/>
              <a:gd name="connsiteY3425" fmla="*/ 2011892 h 11430000"/>
              <a:gd name="connsiteX3426" fmla="*/ 7967273 w 14435655"/>
              <a:gd name="connsiteY3426" fmla="*/ 2075391 h 11430000"/>
              <a:gd name="connsiteX3427" fmla="*/ 7944533 w 14435655"/>
              <a:gd name="connsiteY3427" fmla="*/ 2137304 h 11430000"/>
              <a:gd name="connsiteX3428" fmla="*/ 7966605 w 14435655"/>
              <a:gd name="connsiteY3428" fmla="*/ 2135717 h 11430000"/>
              <a:gd name="connsiteX3429" fmla="*/ 7953228 w 14435655"/>
              <a:gd name="connsiteY3429" fmla="*/ 2180167 h 11430000"/>
              <a:gd name="connsiteX3430" fmla="*/ 7938513 w 14435655"/>
              <a:gd name="connsiteY3430" fmla="*/ 2181753 h 11430000"/>
              <a:gd name="connsiteX3431" fmla="*/ 7938513 w 14435655"/>
              <a:gd name="connsiteY3431" fmla="*/ 2196042 h 11430000"/>
              <a:gd name="connsiteX3432" fmla="*/ 7850226 w 14435655"/>
              <a:gd name="connsiteY3432" fmla="*/ 2192338 h 11430000"/>
              <a:gd name="connsiteX3433" fmla="*/ 7900389 w 14435655"/>
              <a:gd name="connsiteY3433" fmla="*/ 2146828 h 11430000"/>
              <a:gd name="connsiteX3434" fmla="*/ 7905740 w 14435655"/>
              <a:gd name="connsiteY3434" fmla="*/ 2148417 h 11430000"/>
              <a:gd name="connsiteX3435" fmla="*/ 7923799 w 14435655"/>
              <a:gd name="connsiteY3435" fmla="*/ 2138363 h 11430000"/>
              <a:gd name="connsiteX3436" fmla="*/ 7933163 w 14435655"/>
              <a:gd name="connsiteY3436" fmla="*/ 2137833 h 11430000"/>
              <a:gd name="connsiteX3437" fmla="*/ 7927812 w 14435655"/>
              <a:gd name="connsiteY3437" fmla="*/ 2134658 h 11430000"/>
              <a:gd name="connsiteX3438" fmla="*/ 7925137 w 14435655"/>
              <a:gd name="connsiteY3438" fmla="*/ 2105024 h 11430000"/>
              <a:gd name="connsiteX3439" fmla="*/ 7863603 w 14435655"/>
              <a:gd name="connsiteY3439" fmla="*/ 2050520 h 11430000"/>
              <a:gd name="connsiteX3440" fmla="*/ 7925137 w 14435655"/>
              <a:gd name="connsiteY3440" fmla="*/ 2072217 h 11430000"/>
              <a:gd name="connsiteX3441" fmla="*/ 7958579 w 14435655"/>
              <a:gd name="connsiteY3441" fmla="*/ 2011892 h 11430000"/>
              <a:gd name="connsiteX3442" fmla="*/ 8351859 w 14435655"/>
              <a:gd name="connsiteY3442" fmla="*/ 1997604 h 11430000"/>
              <a:gd name="connsiteX3443" fmla="*/ 8348515 w 14435655"/>
              <a:gd name="connsiteY3443" fmla="*/ 2001837 h 11430000"/>
              <a:gd name="connsiteX3444" fmla="*/ 8351859 w 14435655"/>
              <a:gd name="connsiteY3444" fmla="*/ 1999191 h 11430000"/>
              <a:gd name="connsiteX3445" fmla="*/ 7429523 w 14435655"/>
              <a:gd name="connsiteY3445" fmla="*/ 1996017 h 11430000"/>
              <a:gd name="connsiteX3446" fmla="*/ 7509784 w 14435655"/>
              <a:gd name="connsiteY3446" fmla="*/ 2065866 h 11430000"/>
              <a:gd name="connsiteX3447" fmla="*/ 7429523 w 14435655"/>
              <a:gd name="connsiteY3447" fmla="*/ 1996017 h 11430000"/>
              <a:gd name="connsiteX3448" fmla="*/ 8147861 w 14435655"/>
              <a:gd name="connsiteY3448" fmla="*/ 1962149 h 11430000"/>
              <a:gd name="connsiteX3449" fmla="*/ 8143849 w 14435655"/>
              <a:gd name="connsiteY3449" fmla="*/ 2000779 h 11430000"/>
              <a:gd name="connsiteX3450" fmla="*/ 8147861 w 14435655"/>
              <a:gd name="connsiteY3450" fmla="*/ 1962149 h 11430000"/>
              <a:gd name="connsiteX3451" fmla="*/ 8084991 w 14435655"/>
              <a:gd name="connsiteY3451" fmla="*/ 1898649 h 11430000"/>
              <a:gd name="connsiteX3452" fmla="*/ 8077633 w 14435655"/>
              <a:gd name="connsiteY3452" fmla="*/ 1937808 h 11430000"/>
              <a:gd name="connsiteX3453" fmla="*/ 8074957 w 14435655"/>
              <a:gd name="connsiteY3453" fmla="*/ 1917699 h 11430000"/>
              <a:gd name="connsiteX3454" fmla="*/ 8084991 w 14435655"/>
              <a:gd name="connsiteY3454" fmla="*/ 1898649 h 11430000"/>
              <a:gd name="connsiteX3455" fmla="*/ 7922461 w 14435655"/>
              <a:gd name="connsiteY3455" fmla="*/ 1878541 h 11430000"/>
              <a:gd name="connsiteX3456" fmla="*/ 7941189 w 14435655"/>
              <a:gd name="connsiteY3456" fmla="*/ 1886479 h 11430000"/>
              <a:gd name="connsiteX3457" fmla="*/ 7902396 w 14435655"/>
              <a:gd name="connsiteY3457" fmla="*/ 1890183 h 11430000"/>
              <a:gd name="connsiteX3458" fmla="*/ 7922461 w 14435655"/>
              <a:gd name="connsiteY3458" fmla="*/ 1878541 h 11430000"/>
              <a:gd name="connsiteX3459" fmla="*/ 13129415 w 14435655"/>
              <a:gd name="connsiteY3459" fmla="*/ 1875367 h 11430000"/>
              <a:gd name="connsiteX3460" fmla="*/ 13143461 w 14435655"/>
              <a:gd name="connsiteY3460" fmla="*/ 1878012 h 11430000"/>
              <a:gd name="connsiteX3461" fmla="*/ 13136103 w 14435655"/>
              <a:gd name="connsiteY3461" fmla="*/ 1927754 h 11430000"/>
              <a:gd name="connsiteX3462" fmla="*/ 13129415 w 14435655"/>
              <a:gd name="connsiteY3462" fmla="*/ 1875367 h 11430000"/>
              <a:gd name="connsiteX3463" fmla="*/ 13073233 w 14435655"/>
              <a:gd name="connsiteY3463" fmla="*/ 1865312 h 11430000"/>
              <a:gd name="connsiteX3464" fmla="*/ 13095973 w 14435655"/>
              <a:gd name="connsiteY3464" fmla="*/ 1865312 h 11430000"/>
              <a:gd name="connsiteX3465" fmla="*/ 13089953 w 14435655"/>
              <a:gd name="connsiteY3465" fmla="*/ 1908704 h 11430000"/>
              <a:gd name="connsiteX3466" fmla="*/ 13073233 w 14435655"/>
              <a:gd name="connsiteY3466" fmla="*/ 1865312 h 11430000"/>
              <a:gd name="connsiteX3467" fmla="*/ 13413005 w 14435655"/>
              <a:gd name="connsiteY3467" fmla="*/ 1845733 h 11430000"/>
              <a:gd name="connsiteX3468" fmla="*/ 13420361 w 14435655"/>
              <a:gd name="connsiteY3468" fmla="*/ 1860021 h 11430000"/>
              <a:gd name="connsiteX3469" fmla="*/ 13392271 w 14435655"/>
              <a:gd name="connsiteY3469" fmla="*/ 1862666 h 11430000"/>
              <a:gd name="connsiteX3470" fmla="*/ 13396953 w 14435655"/>
              <a:gd name="connsiteY3470" fmla="*/ 1848908 h 11430000"/>
              <a:gd name="connsiteX3471" fmla="*/ 13413005 w 14435655"/>
              <a:gd name="connsiteY3471" fmla="*/ 1845733 h 11430000"/>
              <a:gd name="connsiteX3472" fmla="*/ 8248857 w 14435655"/>
              <a:gd name="connsiteY3472" fmla="*/ 1833562 h 11430000"/>
              <a:gd name="connsiteX3473" fmla="*/ 8274273 w 14435655"/>
              <a:gd name="connsiteY3473" fmla="*/ 1878541 h 11430000"/>
              <a:gd name="connsiteX3474" fmla="*/ 8238155 w 14435655"/>
              <a:gd name="connsiteY3474" fmla="*/ 1852083 h 11430000"/>
              <a:gd name="connsiteX3475" fmla="*/ 8248857 w 14435655"/>
              <a:gd name="connsiteY3475" fmla="*/ 1833562 h 11430000"/>
              <a:gd name="connsiteX3476" fmla="*/ 13187605 w 14435655"/>
              <a:gd name="connsiteY3476" fmla="*/ 1833033 h 11430000"/>
              <a:gd name="connsiteX3477" fmla="*/ 13175565 w 14435655"/>
              <a:gd name="connsiteY3477" fmla="*/ 1901824 h 11430000"/>
              <a:gd name="connsiteX3478" fmla="*/ 13187605 w 14435655"/>
              <a:gd name="connsiteY3478" fmla="*/ 1833033 h 11430000"/>
              <a:gd name="connsiteX3479" fmla="*/ 7718463 w 14435655"/>
              <a:gd name="connsiteY3479" fmla="*/ 1831445 h 11430000"/>
              <a:gd name="connsiteX3480" fmla="*/ 7731841 w 14435655"/>
              <a:gd name="connsiteY3480" fmla="*/ 1833033 h 11430000"/>
              <a:gd name="connsiteX3481" fmla="*/ 7673651 w 14435655"/>
              <a:gd name="connsiteY3481" fmla="*/ 1863725 h 11430000"/>
              <a:gd name="connsiteX3482" fmla="*/ 7718463 w 14435655"/>
              <a:gd name="connsiteY3482" fmla="*/ 1831445 h 11430000"/>
              <a:gd name="connsiteX3483" fmla="*/ 12822415 w 14435655"/>
              <a:gd name="connsiteY3483" fmla="*/ 1807104 h 11430000"/>
              <a:gd name="connsiteX3484" fmla="*/ 12840473 w 14435655"/>
              <a:gd name="connsiteY3484" fmla="*/ 1808692 h 11430000"/>
              <a:gd name="connsiteX3485" fmla="*/ 12833117 w 14435655"/>
              <a:gd name="connsiteY3485" fmla="*/ 1847320 h 11430000"/>
              <a:gd name="connsiteX3486" fmla="*/ 12822415 w 14435655"/>
              <a:gd name="connsiteY3486" fmla="*/ 1807104 h 11430000"/>
              <a:gd name="connsiteX3487" fmla="*/ 8200031 w 14435655"/>
              <a:gd name="connsiteY3487" fmla="*/ 1804458 h 11430000"/>
              <a:gd name="connsiteX3488" fmla="*/ 8217421 w 14435655"/>
              <a:gd name="connsiteY3488" fmla="*/ 1804987 h 11430000"/>
              <a:gd name="connsiteX3489" fmla="*/ 8210064 w 14435655"/>
              <a:gd name="connsiteY3489" fmla="*/ 1842558 h 11430000"/>
              <a:gd name="connsiteX3490" fmla="*/ 8192674 w 14435655"/>
              <a:gd name="connsiteY3490" fmla="*/ 1825095 h 11430000"/>
              <a:gd name="connsiteX3491" fmla="*/ 8200031 w 14435655"/>
              <a:gd name="connsiteY3491" fmla="*/ 1804458 h 11430000"/>
              <a:gd name="connsiteX3492" fmla="*/ 12962205 w 14435655"/>
              <a:gd name="connsiteY3492" fmla="*/ 1796520 h 11430000"/>
              <a:gd name="connsiteX3493" fmla="*/ 12980931 w 14435655"/>
              <a:gd name="connsiteY3493" fmla="*/ 1803929 h 11430000"/>
              <a:gd name="connsiteX3494" fmla="*/ 12993639 w 14435655"/>
              <a:gd name="connsiteY3494" fmla="*/ 1825095 h 11430000"/>
              <a:gd name="connsiteX3495" fmla="*/ 12962205 w 14435655"/>
              <a:gd name="connsiteY3495" fmla="*/ 1796520 h 11430000"/>
              <a:gd name="connsiteX3496" fmla="*/ 13003673 w 14435655"/>
              <a:gd name="connsiteY3496" fmla="*/ 1794933 h 11430000"/>
              <a:gd name="connsiteX3497" fmla="*/ 13017717 w 14435655"/>
              <a:gd name="connsiteY3497" fmla="*/ 1820333 h 11430000"/>
              <a:gd name="connsiteX3498" fmla="*/ 13004341 w 14435655"/>
              <a:gd name="connsiteY3498" fmla="*/ 1827741 h 11430000"/>
              <a:gd name="connsiteX3499" fmla="*/ 12987621 w 14435655"/>
              <a:gd name="connsiteY3499" fmla="*/ 1808692 h 11430000"/>
              <a:gd name="connsiteX3500" fmla="*/ 13003673 w 14435655"/>
              <a:gd name="connsiteY3500" fmla="*/ 1794933 h 11430000"/>
              <a:gd name="connsiteX3501" fmla="*/ 7173021 w 14435655"/>
              <a:gd name="connsiteY3501" fmla="*/ 1793742 h 11430000"/>
              <a:gd name="connsiteX3502" fmla="*/ 7196096 w 14435655"/>
              <a:gd name="connsiteY3502" fmla="*/ 1793874 h 11430000"/>
              <a:gd name="connsiteX3503" fmla="*/ 7115835 w 14435655"/>
              <a:gd name="connsiteY3503" fmla="*/ 1833033 h 11430000"/>
              <a:gd name="connsiteX3504" fmla="*/ 7173021 w 14435655"/>
              <a:gd name="connsiteY3504" fmla="*/ 1793742 h 11430000"/>
              <a:gd name="connsiteX3505" fmla="*/ 7684353 w 14435655"/>
              <a:gd name="connsiteY3505" fmla="*/ 1788054 h 11430000"/>
              <a:gd name="connsiteX3506" fmla="*/ 7650241 w 14435655"/>
              <a:gd name="connsiteY3506" fmla="*/ 1808162 h 11430000"/>
              <a:gd name="connsiteX3507" fmla="*/ 7684353 w 14435655"/>
              <a:gd name="connsiteY3507" fmla="*/ 1788054 h 11430000"/>
              <a:gd name="connsiteX3508" fmla="*/ 13358161 w 14435655"/>
              <a:gd name="connsiteY3508" fmla="*/ 1758949 h 11430000"/>
              <a:gd name="connsiteX3509" fmla="*/ 13319367 w 14435655"/>
              <a:gd name="connsiteY3509" fmla="*/ 1861079 h 11430000"/>
              <a:gd name="connsiteX3510" fmla="*/ 13358161 w 14435655"/>
              <a:gd name="connsiteY3510" fmla="*/ 1758949 h 11430000"/>
              <a:gd name="connsiteX3511" fmla="*/ 8310391 w 14435655"/>
              <a:gd name="connsiteY3511" fmla="*/ 1758949 h 11430000"/>
              <a:gd name="connsiteX3512" fmla="*/ 8351191 w 14435655"/>
              <a:gd name="connsiteY3512" fmla="*/ 1822449 h 11430000"/>
              <a:gd name="connsiteX3513" fmla="*/ 8284306 w 14435655"/>
              <a:gd name="connsiteY3513" fmla="*/ 1778529 h 11430000"/>
              <a:gd name="connsiteX3514" fmla="*/ 8310391 w 14435655"/>
              <a:gd name="connsiteY3514" fmla="*/ 1758949 h 11430000"/>
              <a:gd name="connsiteX3515" fmla="*/ 13042465 w 14435655"/>
              <a:gd name="connsiteY3515" fmla="*/ 1741487 h 11430000"/>
              <a:gd name="connsiteX3516" fmla="*/ 13049821 w 14435655"/>
              <a:gd name="connsiteY3516" fmla="*/ 1747308 h 11430000"/>
              <a:gd name="connsiteX3517" fmla="*/ 13041797 w 14435655"/>
              <a:gd name="connsiteY3517" fmla="*/ 1809220 h 11430000"/>
              <a:gd name="connsiteX3518" fmla="*/ 13042465 w 14435655"/>
              <a:gd name="connsiteY3518" fmla="*/ 1741487 h 11430000"/>
              <a:gd name="connsiteX3519" fmla="*/ 4781568 w 14435655"/>
              <a:gd name="connsiteY3519" fmla="*/ 1736195 h 11430000"/>
              <a:gd name="connsiteX3520" fmla="*/ 4821699 w 14435655"/>
              <a:gd name="connsiteY3520" fmla="*/ 1753658 h 11430000"/>
              <a:gd name="connsiteX3521" fmla="*/ 4825043 w 14435655"/>
              <a:gd name="connsiteY3521" fmla="*/ 1793346 h 11430000"/>
              <a:gd name="connsiteX3522" fmla="*/ 4781568 w 14435655"/>
              <a:gd name="connsiteY3522" fmla="*/ 1736195 h 11430000"/>
              <a:gd name="connsiteX3523" fmla="*/ 12631795 w 14435655"/>
              <a:gd name="connsiteY3523" fmla="*/ 1725083 h 11430000"/>
              <a:gd name="connsiteX3524" fmla="*/ 12647177 w 14435655"/>
              <a:gd name="connsiteY3524" fmla="*/ 1745191 h 11430000"/>
              <a:gd name="connsiteX3525" fmla="*/ 12613067 w 14435655"/>
              <a:gd name="connsiteY3525" fmla="*/ 1745191 h 11430000"/>
              <a:gd name="connsiteX3526" fmla="*/ 12631795 w 14435655"/>
              <a:gd name="connsiteY3526" fmla="*/ 1725083 h 11430000"/>
              <a:gd name="connsiteX3527" fmla="*/ 8093017 w 14435655"/>
              <a:gd name="connsiteY3527" fmla="*/ 1711854 h 11430000"/>
              <a:gd name="connsiteX3528" fmla="*/ 8130471 w 14435655"/>
              <a:gd name="connsiteY3528" fmla="*/ 1745720 h 11430000"/>
              <a:gd name="connsiteX3529" fmla="*/ 8093017 w 14435655"/>
              <a:gd name="connsiteY3529" fmla="*/ 1711854 h 11430000"/>
              <a:gd name="connsiteX3530" fmla="*/ 8533785 w 14435655"/>
              <a:gd name="connsiteY3530" fmla="*/ 1710266 h 11430000"/>
              <a:gd name="connsiteX3531" fmla="*/ 8527097 w 14435655"/>
              <a:gd name="connsiteY3531" fmla="*/ 1716617 h 11430000"/>
              <a:gd name="connsiteX3532" fmla="*/ 8477601 w 14435655"/>
              <a:gd name="connsiteY3532" fmla="*/ 1763183 h 11430000"/>
              <a:gd name="connsiteX3533" fmla="*/ 8468907 w 14435655"/>
              <a:gd name="connsiteY3533" fmla="*/ 1776412 h 11430000"/>
              <a:gd name="connsiteX3534" fmla="*/ 8486297 w 14435655"/>
              <a:gd name="connsiteY3534" fmla="*/ 1779058 h 11430000"/>
              <a:gd name="connsiteX3535" fmla="*/ 8509705 w 14435655"/>
              <a:gd name="connsiteY3535" fmla="*/ 1745191 h 11430000"/>
              <a:gd name="connsiteX3536" fmla="*/ 8534453 w 14435655"/>
              <a:gd name="connsiteY3536" fmla="*/ 1737254 h 11430000"/>
              <a:gd name="connsiteX3537" fmla="*/ 8535791 w 14435655"/>
              <a:gd name="connsiteY3537" fmla="*/ 1735137 h 11430000"/>
              <a:gd name="connsiteX3538" fmla="*/ 8549837 w 14435655"/>
              <a:gd name="connsiteY3538" fmla="*/ 1719791 h 11430000"/>
              <a:gd name="connsiteX3539" fmla="*/ 8550505 w 14435655"/>
              <a:gd name="connsiteY3539" fmla="*/ 1715558 h 11430000"/>
              <a:gd name="connsiteX3540" fmla="*/ 8542481 w 14435655"/>
              <a:gd name="connsiteY3540" fmla="*/ 1715029 h 11430000"/>
              <a:gd name="connsiteX3541" fmla="*/ 7841531 w 14435655"/>
              <a:gd name="connsiteY3541" fmla="*/ 1684866 h 11430000"/>
              <a:gd name="connsiteX3542" fmla="*/ 7812771 w 14435655"/>
              <a:gd name="connsiteY3542" fmla="*/ 1717674 h 11430000"/>
              <a:gd name="connsiteX3543" fmla="*/ 7841531 w 14435655"/>
              <a:gd name="connsiteY3543" fmla="*/ 1684866 h 11430000"/>
              <a:gd name="connsiteX3544" fmla="*/ 7921792 w 14435655"/>
              <a:gd name="connsiteY3544" fmla="*/ 1675342 h 11430000"/>
              <a:gd name="connsiteX3545" fmla="*/ 7934501 w 14435655"/>
              <a:gd name="connsiteY3545" fmla="*/ 1676399 h 11430000"/>
              <a:gd name="connsiteX3546" fmla="*/ 7933163 w 14435655"/>
              <a:gd name="connsiteY3546" fmla="*/ 1699154 h 11430000"/>
              <a:gd name="connsiteX3547" fmla="*/ 7917111 w 14435655"/>
              <a:gd name="connsiteY3547" fmla="*/ 1684866 h 11430000"/>
              <a:gd name="connsiteX3548" fmla="*/ 7921792 w 14435655"/>
              <a:gd name="connsiteY3548" fmla="*/ 1675342 h 11430000"/>
              <a:gd name="connsiteX3549" fmla="*/ 8440816 w 14435655"/>
              <a:gd name="connsiteY3549" fmla="*/ 1666345 h 11430000"/>
              <a:gd name="connsiteX3550" fmla="*/ 8462887 w 14435655"/>
              <a:gd name="connsiteY3550" fmla="*/ 1683808 h 11430000"/>
              <a:gd name="connsiteX3551" fmla="*/ 8418075 w 14435655"/>
              <a:gd name="connsiteY3551" fmla="*/ 1682220 h 11430000"/>
              <a:gd name="connsiteX3552" fmla="*/ 8440816 w 14435655"/>
              <a:gd name="connsiteY3552" fmla="*/ 1666345 h 11430000"/>
              <a:gd name="connsiteX3553" fmla="*/ 12722089 w 14435655"/>
              <a:gd name="connsiteY3553" fmla="*/ 1663699 h 11430000"/>
              <a:gd name="connsiteX3554" fmla="*/ 12736133 w 14435655"/>
              <a:gd name="connsiteY3554" fmla="*/ 1664229 h 11430000"/>
              <a:gd name="connsiteX3555" fmla="*/ 12750849 w 14435655"/>
              <a:gd name="connsiteY3555" fmla="*/ 1693333 h 11430000"/>
              <a:gd name="connsiteX3556" fmla="*/ 12744829 w 14435655"/>
              <a:gd name="connsiteY3556" fmla="*/ 1703916 h 11430000"/>
              <a:gd name="connsiteX3557" fmla="*/ 12746837 w 14435655"/>
              <a:gd name="connsiteY3557" fmla="*/ 1703916 h 11430000"/>
              <a:gd name="connsiteX3558" fmla="*/ 12767569 w 14435655"/>
              <a:gd name="connsiteY3558" fmla="*/ 1710266 h 11430000"/>
              <a:gd name="connsiteX3559" fmla="*/ 12726101 w 14435655"/>
              <a:gd name="connsiteY3559" fmla="*/ 1740429 h 11430000"/>
              <a:gd name="connsiteX3560" fmla="*/ 12724095 w 14435655"/>
              <a:gd name="connsiteY3560" fmla="*/ 1726671 h 11430000"/>
              <a:gd name="connsiteX3561" fmla="*/ 12724765 w 14435655"/>
              <a:gd name="connsiteY3561" fmla="*/ 1719262 h 11430000"/>
              <a:gd name="connsiteX3562" fmla="*/ 12714731 w 14435655"/>
              <a:gd name="connsiteY3562" fmla="*/ 1720850 h 11430000"/>
              <a:gd name="connsiteX3563" fmla="*/ 12695335 w 14435655"/>
              <a:gd name="connsiteY3563" fmla="*/ 1697037 h 11430000"/>
              <a:gd name="connsiteX3564" fmla="*/ 12722089 w 14435655"/>
              <a:gd name="connsiteY3564" fmla="*/ 1663699 h 11430000"/>
              <a:gd name="connsiteX3565" fmla="*/ 7790699 w 14435655"/>
              <a:gd name="connsiteY3565" fmla="*/ 1621366 h 11430000"/>
              <a:gd name="connsiteX3566" fmla="*/ 7824810 w 14435655"/>
              <a:gd name="connsiteY3566" fmla="*/ 1636183 h 11430000"/>
              <a:gd name="connsiteX3567" fmla="*/ 7755919 w 14435655"/>
              <a:gd name="connsiteY3567" fmla="*/ 1646766 h 11430000"/>
              <a:gd name="connsiteX3568" fmla="*/ 7755919 w 14435655"/>
              <a:gd name="connsiteY3568" fmla="*/ 1630891 h 11430000"/>
              <a:gd name="connsiteX3569" fmla="*/ 7790699 w 14435655"/>
              <a:gd name="connsiteY3569" fmla="*/ 1621366 h 11430000"/>
              <a:gd name="connsiteX3570" fmla="*/ 12676607 w 14435655"/>
              <a:gd name="connsiteY3570" fmla="*/ 1599141 h 11430000"/>
              <a:gd name="connsiteX3571" fmla="*/ 12641157 w 14435655"/>
              <a:gd name="connsiteY3571" fmla="*/ 1652058 h 11430000"/>
              <a:gd name="connsiteX3572" fmla="*/ 12623769 w 14435655"/>
              <a:gd name="connsiteY3572" fmla="*/ 1662112 h 11430000"/>
              <a:gd name="connsiteX3573" fmla="*/ 12629789 w 14435655"/>
              <a:gd name="connsiteY3573" fmla="*/ 1668462 h 11430000"/>
              <a:gd name="connsiteX3574" fmla="*/ 12562905 w 14435655"/>
              <a:gd name="connsiteY3574" fmla="*/ 1668462 h 11430000"/>
              <a:gd name="connsiteX3575" fmla="*/ 12596345 w 14435655"/>
              <a:gd name="connsiteY3575" fmla="*/ 1649941 h 11430000"/>
              <a:gd name="connsiteX3576" fmla="*/ 12604373 w 14435655"/>
              <a:gd name="connsiteY3576" fmla="*/ 1651529 h 11430000"/>
              <a:gd name="connsiteX3577" fmla="*/ 12613067 w 14435655"/>
              <a:gd name="connsiteY3577" fmla="*/ 1640416 h 11430000"/>
              <a:gd name="connsiteX3578" fmla="*/ 12676607 w 14435655"/>
              <a:gd name="connsiteY3578" fmla="*/ 1599141 h 11430000"/>
              <a:gd name="connsiteX3579" fmla="*/ 13057181 w 14435655"/>
              <a:gd name="connsiteY3579" fmla="*/ 1546754 h 11430000"/>
              <a:gd name="connsiteX3580" fmla="*/ 13056511 w 14435655"/>
              <a:gd name="connsiteY3580" fmla="*/ 1575858 h 11430000"/>
              <a:gd name="connsiteX3581" fmla="*/ 13057181 w 14435655"/>
              <a:gd name="connsiteY3581" fmla="*/ 1546754 h 11430000"/>
              <a:gd name="connsiteX3582" fmla="*/ 8479609 w 14435655"/>
              <a:gd name="connsiteY3582" fmla="*/ 1539345 h 11430000"/>
              <a:gd name="connsiteX3583" fmla="*/ 8503687 w 14435655"/>
              <a:gd name="connsiteY3583" fmla="*/ 1565804 h 11430000"/>
              <a:gd name="connsiteX3584" fmla="*/ 8468907 w 14435655"/>
              <a:gd name="connsiteY3584" fmla="*/ 1543579 h 11430000"/>
              <a:gd name="connsiteX3585" fmla="*/ 8479609 w 14435655"/>
              <a:gd name="connsiteY3585" fmla="*/ 1539345 h 11430000"/>
              <a:gd name="connsiteX3586" fmla="*/ 7862265 w 14435655"/>
              <a:gd name="connsiteY3586" fmla="*/ 1536170 h 11430000"/>
              <a:gd name="connsiteX3587" fmla="*/ 7848219 w 14435655"/>
              <a:gd name="connsiteY3587" fmla="*/ 1579033 h 11430000"/>
              <a:gd name="connsiteX3588" fmla="*/ 7844207 w 14435655"/>
              <a:gd name="connsiteY3588" fmla="*/ 1540933 h 11430000"/>
              <a:gd name="connsiteX3589" fmla="*/ 7862265 w 14435655"/>
              <a:gd name="connsiteY3589" fmla="*/ 1536170 h 11430000"/>
              <a:gd name="connsiteX3590" fmla="*/ 13358829 w 14435655"/>
              <a:gd name="connsiteY3590" fmla="*/ 1525587 h 11430000"/>
              <a:gd name="connsiteX3591" fmla="*/ 13367523 w 14435655"/>
              <a:gd name="connsiteY3591" fmla="*/ 1534583 h 11430000"/>
              <a:gd name="connsiteX3592" fmla="*/ 13355485 w 14435655"/>
              <a:gd name="connsiteY3592" fmla="*/ 1561041 h 11430000"/>
              <a:gd name="connsiteX3593" fmla="*/ 13358829 w 14435655"/>
              <a:gd name="connsiteY3593" fmla="*/ 1525587 h 11430000"/>
              <a:gd name="connsiteX3594" fmla="*/ 12827765 w 14435655"/>
              <a:gd name="connsiteY3594" fmla="*/ 1510241 h 11430000"/>
              <a:gd name="connsiteX3595" fmla="*/ 12842481 w 14435655"/>
              <a:gd name="connsiteY3595" fmla="*/ 1513416 h 11430000"/>
              <a:gd name="connsiteX3596" fmla="*/ 12835123 w 14435655"/>
              <a:gd name="connsiteY3596" fmla="*/ 1567391 h 11430000"/>
              <a:gd name="connsiteX3597" fmla="*/ 12827765 w 14435655"/>
              <a:gd name="connsiteY3597" fmla="*/ 1510241 h 11430000"/>
              <a:gd name="connsiteX3598" fmla="*/ 12492005 w 14435655"/>
              <a:gd name="connsiteY3598" fmla="*/ 1436158 h 11430000"/>
              <a:gd name="connsiteX3599" fmla="*/ 12512071 w 14435655"/>
              <a:gd name="connsiteY3599" fmla="*/ 1437745 h 11430000"/>
              <a:gd name="connsiteX3600" fmla="*/ 12504045 w 14435655"/>
              <a:gd name="connsiteY3600" fmla="*/ 1479549 h 11430000"/>
              <a:gd name="connsiteX3601" fmla="*/ 12492005 w 14435655"/>
              <a:gd name="connsiteY3601" fmla="*/ 1436158 h 11430000"/>
              <a:gd name="connsiteX3602" fmla="*/ 8037503 w 14435655"/>
              <a:gd name="connsiteY3602" fmla="*/ 1423458 h 11430000"/>
              <a:gd name="connsiteX3603" fmla="*/ 8064925 w 14435655"/>
              <a:gd name="connsiteY3603" fmla="*/ 1521354 h 11430000"/>
              <a:gd name="connsiteX3604" fmla="*/ 8037503 w 14435655"/>
              <a:gd name="connsiteY3604" fmla="*/ 1423458 h 11430000"/>
              <a:gd name="connsiteX3605" fmla="*/ 12689985 w 14435655"/>
              <a:gd name="connsiteY3605" fmla="*/ 1422399 h 11430000"/>
              <a:gd name="connsiteX3606" fmla="*/ 12705367 w 14435655"/>
              <a:gd name="connsiteY3606" fmla="*/ 1450446 h 11430000"/>
              <a:gd name="connsiteX3607" fmla="*/ 12690653 w 14435655"/>
              <a:gd name="connsiteY3607" fmla="*/ 1458383 h 11430000"/>
              <a:gd name="connsiteX3608" fmla="*/ 12672593 w 14435655"/>
              <a:gd name="connsiteY3608" fmla="*/ 1437745 h 11430000"/>
              <a:gd name="connsiteX3609" fmla="*/ 12689985 w 14435655"/>
              <a:gd name="connsiteY3609" fmla="*/ 1422399 h 11430000"/>
              <a:gd name="connsiteX3610" fmla="*/ 8329119 w 14435655"/>
              <a:gd name="connsiteY3610" fmla="*/ 1408641 h 11430000"/>
              <a:gd name="connsiteX3611" fmla="*/ 8357210 w 14435655"/>
              <a:gd name="connsiteY3611" fmla="*/ 1423458 h 11430000"/>
              <a:gd name="connsiteX3612" fmla="*/ 8329119 w 14435655"/>
              <a:gd name="connsiteY3612" fmla="*/ 1438274 h 11430000"/>
              <a:gd name="connsiteX3613" fmla="*/ 8351191 w 14435655"/>
              <a:gd name="connsiteY3613" fmla="*/ 1446741 h 11430000"/>
              <a:gd name="connsiteX3614" fmla="*/ 8350521 w 14435655"/>
              <a:gd name="connsiteY3614" fmla="*/ 1462616 h 11430000"/>
              <a:gd name="connsiteX3615" fmla="*/ 8295677 w 14435655"/>
              <a:gd name="connsiteY3615" fmla="*/ 1422929 h 11430000"/>
              <a:gd name="connsiteX3616" fmla="*/ 8296345 w 14435655"/>
              <a:gd name="connsiteY3616" fmla="*/ 1423458 h 11430000"/>
              <a:gd name="connsiteX3617" fmla="*/ 8329119 w 14435655"/>
              <a:gd name="connsiteY3617" fmla="*/ 1408641 h 11430000"/>
              <a:gd name="connsiteX3618" fmla="*/ 12829773 w 14435655"/>
              <a:gd name="connsiteY3618" fmla="*/ 1401762 h 11430000"/>
              <a:gd name="connsiteX3619" fmla="*/ 12853851 w 14435655"/>
              <a:gd name="connsiteY3619" fmla="*/ 1423987 h 11430000"/>
              <a:gd name="connsiteX3620" fmla="*/ 12821745 w 14435655"/>
              <a:gd name="connsiteY3620" fmla="*/ 1417637 h 11430000"/>
              <a:gd name="connsiteX3621" fmla="*/ 12829773 w 14435655"/>
              <a:gd name="connsiteY3621" fmla="*/ 1401762 h 11430000"/>
              <a:gd name="connsiteX3622" fmla="*/ 8192005 w 14435655"/>
              <a:gd name="connsiteY3622" fmla="*/ 1401762 h 11430000"/>
              <a:gd name="connsiteX3623" fmla="*/ 8207389 w 14435655"/>
              <a:gd name="connsiteY3623" fmla="*/ 1402291 h 11430000"/>
              <a:gd name="connsiteX3624" fmla="*/ 8206051 w 14435655"/>
              <a:gd name="connsiteY3624" fmla="*/ 1422929 h 11430000"/>
              <a:gd name="connsiteX3625" fmla="*/ 8183979 w 14435655"/>
              <a:gd name="connsiteY3625" fmla="*/ 1417108 h 11430000"/>
              <a:gd name="connsiteX3626" fmla="*/ 8192005 w 14435655"/>
              <a:gd name="connsiteY3626" fmla="*/ 1401762 h 11430000"/>
              <a:gd name="connsiteX3627" fmla="*/ 9017359 w 14435655"/>
              <a:gd name="connsiteY3627" fmla="*/ 1401233 h 11430000"/>
              <a:gd name="connsiteX3628" fmla="*/ 9001977 w 14435655"/>
              <a:gd name="connsiteY3628" fmla="*/ 1408112 h 11430000"/>
              <a:gd name="connsiteX3629" fmla="*/ 9003313 w 14435655"/>
              <a:gd name="connsiteY3629" fmla="*/ 1409700 h 11430000"/>
              <a:gd name="connsiteX3630" fmla="*/ 9020035 w 14435655"/>
              <a:gd name="connsiteY3630" fmla="*/ 1417108 h 11430000"/>
              <a:gd name="connsiteX3631" fmla="*/ 9024717 w 14435655"/>
              <a:gd name="connsiteY3631" fmla="*/ 1416579 h 11430000"/>
              <a:gd name="connsiteX3632" fmla="*/ 9024049 w 14435655"/>
              <a:gd name="connsiteY3632" fmla="*/ 1409700 h 11430000"/>
              <a:gd name="connsiteX3633" fmla="*/ 9020705 w 14435655"/>
              <a:gd name="connsiteY3633" fmla="*/ 1407054 h 11430000"/>
              <a:gd name="connsiteX3634" fmla="*/ 9015353 w 14435655"/>
              <a:gd name="connsiteY3634" fmla="*/ 1372658 h 11430000"/>
              <a:gd name="connsiteX3635" fmla="*/ 8985925 w 14435655"/>
              <a:gd name="connsiteY3635" fmla="*/ 1391708 h 11430000"/>
              <a:gd name="connsiteX3636" fmla="*/ 8998633 w 14435655"/>
              <a:gd name="connsiteY3636" fmla="*/ 1404937 h 11430000"/>
              <a:gd name="connsiteX3637" fmla="*/ 9020705 w 14435655"/>
              <a:gd name="connsiteY3637" fmla="*/ 1388533 h 11430000"/>
              <a:gd name="connsiteX3638" fmla="*/ 9018697 w 14435655"/>
              <a:gd name="connsiteY3638" fmla="*/ 1379537 h 11430000"/>
              <a:gd name="connsiteX3639" fmla="*/ 9046789 w 14435655"/>
              <a:gd name="connsiteY3639" fmla="*/ 1352020 h 11430000"/>
              <a:gd name="connsiteX3640" fmla="*/ 9033413 w 14435655"/>
              <a:gd name="connsiteY3640" fmla="*/ 1360487 h 11430000"/>
              <a:gd name="connsiteX3641" fmla="*/ 9035417 w 14435655"/>
              <a:gd name="connsiteY3641" fmla="*/ 1363133 h 11430000"/>
              <a:gd name="connsiteX3642" fmla="*/ 9046789 w 14435655"/>
              <a:gd name="connsiteY3642" fmla="*/ 1352020 h 11430000"/>
              <a:gd name="connsiteX3643" fmla="*/ 8318417 w 14435655"/>
              <a:gd name="connsiteY3643" fmla="*/ 1350433 h 11430000"/>
              <a:gd name="connsiteX3644" fmla="*/ 8341157 w 14435655"/>
              <a:gd name="connsiteY3644" fmla="*/ 1358371 h 11430000"/>
              <a:gd name="connsiteX3645" fmla="*/ 8300358 w 14435655"/>
              <a:gd name="connsiteY3645" fmla="*/ 1358371 h 11430000"/>
              <a:gd name="connsiteX3646" fmla="*/ 8318417 w 14435655"/>
              <a:gd name="connsiteY3646" fmla="*/ 1350433 h 11430000"/>
              <a:gd name="connsiteX3647" fmla="*/ 8700327 w 14435655"/>
              <a:gd name="connsiteY3647" fmla="*/ 1340908 h 11430000"/>
              <a:gd name="connsiteX3648" fmla="*/ 8749153 w 14435655"/>
              <a:gd name="connsiteY3648" fmla="*/ 1370541 h 11430000"/>
              <a:gd name="connsiteX3649" fmla="*/ 8714373 w 14435655"/>
              <a:gd name="connsiteY3649" fmla="*/ 1391708 h 11430000"/>
              <a:gd name="connsiteX3650" fmla="*/ 8700327 w 14435655"/>
              <a:gd name="connsiteY3650" fmla="*/ 1340908 h 11430000"/>
              <a:gd name="connsiteX3651" fmla="*/ 8531109 w 14435655"/>
              <a:gd name="connsiteY3651" fmla="*/ 1335087 h 11430000"/>
              <a:gd name="connsiteX3652" fmla="*/ 8556525 w 14435655"/>
              <a:gd name="connsiteY3652" fmla="*/ 1444624 h 11430000"/>
              <a:gd name="connsiteX3653" fmla="*/ 8493653 w 14435655"/>
              <a:gd name="connsiteY3653" fmla="*/ 1343554 h 11430000"/>
              <a:gd name="connsiteX3654" fmla="*/ 8531109 w 14435655"/>
              <a:gd name="connsiteY3654" fmla="*/ 1335087 h 11430000"/>
              <a:gd name="connsiteX3655" fmla="*/ 8070275 w 14435655"/>
              <a:gd name="connsiteY3655" fmla="*/ 1327149 h 11430000"/>
              <a:gd name="connsiteX3656" fmla="*/ 8099705 w 14435655"/>
              <a:gd name="connsiteY3656" fmla="*/ 1429279 h 11430000"/>
              <a:gd name="connsiteX3657" fmla="*/ 8054893 w 14435655"/>
              <a:gd name="connsiteY3657" fmla="*/ 1330854 h 11430000"/>
              <a:gd name="connsiteX3658" fmla="*/ 8070275 w 14435655"/>
              <a:gd name="connsiteY3658" fmla="*/ 1327149 h 11430000"/>
              <a:gd name="connsiteX3659" fmla="*/ 8440147 w 14435655"/>
              <a:gd name="connsiteY3659" fmla="*/ 1317625 h 11430000"/>
              <a:gd name="connsiteX3660" fmla="*/ 8466901 w 14435655"/>
              <a:gd name="connsiteY3660" fmla="*/ 1318683 h 11430000"/>
              <a:gd name="connsiteX3661" fmla="*/ 8466233 w 14435655"/>
              <a:gd name="connsiteY3661" fmla="*/ 1340908 h 11430000"/>
              <a:gd name="connsiteX3662" fmla="*/ 8440147 w 14435655"/>
              <a:gd name="connsiteY3662" fmla="*/ 1317625 h 11430000"/>
              <a:gd name="connsiteX3663" fmla="*/ 9018029 w 14435655"/>
              <a:gd name="connsiteY3663" fmla="*/ 1314979 h 11430000"/>
              <a:gd name="connsiteX3664" fmla="*/ 8977229 w 14435655"/>
              <a:gd name="connsiteY3664" fmla="*/ 1337733 h 11430000"/>
              <a:gd name="connsiteX3665" fmla="*/ 8969203 w 14435655"/>
              <a:gd name="connsiteY3665" fmla="*/ 1341437 h 11430000"/>
              <a:gd name="connsiteX3666" fmla="*/ 8933753 w 14435655"/>
              <a:gd name="connsiteY3666" fmla="*/ 1367895 h 11430000"/>
              <a:gd name="connsiteX3667" fmla="*/ 8943787 w 14435655"/>
              <a:gd name="connsiteY3667" fmla="*/ 1367366 h 11430000"/>
              <a:gd name="connsiteX3668" fmla="*/ 8951145 w 14435655"/>
              <a:gd name="connsiteY3668" fmla="*/ 1369483 h 11430000"/>
              <a:gd name="connsiteX3669" fmla="*/ 8985255 w 14435655"/>
              <a:gd name="connsiteY3669" fmla="*/ 1345141 h 11430000"/>
              <a:gd name="connsiteX3670" fmla="*/ 8984585 w 14435655"/>
              <a:gd name="connsiteY3670" fmla="*/ 1341966 h 11430000"/>
              <a:gd name="connsiteX3671" fmla="*/ 8991273 w 14435655"/>
              <a:gd name="connsiteY3671" fmla="*/ 1330854 h 11430000"/>
              <a:gd name="connsiteX3672" fmla="*/ 9007327 w 14435655"/>
              <a:gd name="connsiteY3672" fmla="*/ 1331383 h 11430000"/>
              <a:gd name="connsiteX3673" fmla="*/ 9005989 w 14435655"/>
              <a:gd name="connsiteY3673" fmla="*/ 1335616 h 11430000"/>
              <a:gd name="connsiteX3674" fmla="*/ 9007327 w 14435655"/>
              <a:gd name="connsiteY3674" fmla="*/ 1335087 h 11430000"/>
              <a:gd name="connsiteX3675" fmla="*/ 9007327 w 14435655"/>
              <a:gd name="connsiteY3675" fmla="*/ 1331383 h 11430000"/>
              <a:gd name="connsiteX3676" fmla="*/ 9007327 w 14435655"/>
              <a:gd name="connsiteY3676" fmla="*/ 1325033 h 11430000"/>
              <a:gd name="connsiteX3677" fmla="*/ 9013345 w 14435655"/>
              <a:gd name="connsiteY3677" fmla="*/ 1332971 h 11430000"/>
              <a:gd name="connsiteX3678" fmla="*/ 9027393 w 14435655"/>
              <a:gd name="connsiteY3678" fmla="*/ 1327149 h 11430000"/>
              <a:gd name="connsiteX3679" fmla="*/ 12336165 w 14435655"/>
              <a:gd name="connsiteY3679" fmla="*/ 1306512 h 11430000"/>
              <a:gd name="connsiteX3680" fmla="*/ 12343523 w 14435655"/>
              <a:gd name="connsiteY3680" fmla="*/ 1358371 h 11430000"/>
              <a:gd name="connsiteX3681" fmla="*/ 12347537 w 14435655"/>
              <a:gd name="connsiteY3681" fmla="*/ 1390649 h 11430000"/>
              <a:gd name="connsiteX3682" fmla="*/ 12356231 w 14435655"/>
              <a:gd name="connsiteY3682" fmla="*/ 1391179 h 11430000"/>
              <a:gd name="connsiteX3683" fmla="*/ 12392349 w 14435655"/>
              <a:gd name="connsiteY3683" fmla="*/ 1389062 h 11430000"/>
              <a:gd name="connsiteX3684" fmla="*/ 12372283 w 14435655"/>
              <a:gd name="connsiteY3684" fmla="*/ 1431395 h 11430000"/>
              <a:gd name="connsiteX3685" fmla="*/ 12324795 w 14435655"/>
              <a:gd name="connsiteY3685" fmla="*/ 1414462 h 11430000"/>
              <a:gd name="connsiteX3686" fmla="*/ 12318775 w 14435655"/>
              <a:gd name="connsiteY3686" fmla="*/ 1389591 h 11430000"/>
              <a:gd name="connsiteX3687" fmla="*/ 12324795 w 14435655"/>
              <a:gd name="connsiteY3687" fmla="*/ 1389591 h 11430000"/>
              <a:gd name="connsiteX3688" fmla="*/ 12316101 w 14435655"/>
              <a:gd name="connsiteY3688" fmla="*/ 1359429 h 11430000"/>
              <a:gd name="connsiteX3689" fmla="*/ 12336165 w 14435655"/>
              <a:gd name="connsiteY3689" fmla="*/ 1306512 h 11430000"/>
              <a:gd name="connsiteX3690" fmla="*/ 8942449 w 14435655"/>
              <a:gd name="connsiteY3690" fmla="*/ 1281112 h 11430000"/>
              <a:gd name="connsiteX3691" fmla="*/ 8975221 w 14435655"/>
              <a:gd name="connsiteY3691" fmla="*/ 1297516 h 11430000"/>
              <a:gd name="connsiteX3692" fmla="*/ 8958501 w 14435655"/>
              <a:gd name="connsiteY3692" fmla="*/ 1329795 h 11430000"/>
              <a:gd name="connsiteX3693" fmla="*/ 8942449 w 14435655"/>
              <a:gd name="connsiteY3693" fmla="*/ 1281112 h 11430000"/>
              <a:gd name="connsiteX3694" fmla="*/ 9081569 w 14435655"/>
              <a:gd name="connsiteY3694" fmla="*/ 1280054 h 11430000"/>
              <a:gd name="connsiteX3695" fmla="*/ 9078225 w 14435655"/>
              <a:gd name="connsiteY3695" fmla="*/ 1280583 h 11430000"/>
              <a:gd name="connsiteX3696" fmla="*/ 9076887 w 14435655"/>
              <a:gd name="connsiteY3696" fmla="*/ 1281112 h 11430000"/>
              <a:gd name="connsiteX3697" fmla="*/ 9074881 w 14435655"/>
              <a:gd name="connsiteY3697" fmla="*/ 1286933 h 11430000"/>
              <a:gd name="connsiteX3698" fmla="*/ 12382985 w 14435655"/>
              <a:gd name="connsiteY3698" fmla="*/ 1279524 h 11430000"/>
              <a:gd name="connsiteX3699" fmla="*/ 12397699 w 14435655"/>
              <a:gd name="connsiteY3699" fmla="*/ 1280054 h 11430000"/>
              <a:gd name="connsiteX3700" fmla="*/ 12415089 w 14435655"/>
              <a:gd name="connsiteY3700" fmla="*/ 1312333 h 11430000"/>
              <a:gd name="connsiteX3701" fmla="*/ 12407733 w 14435655"/>
              <a:gd name="connsiteY3701" fmla="*/ 1323974 h 11430000"/>
              <a:gd name="connsiteX3702" fmla="*/ 12410407 w 14435655"/>
              <a:gd name="connsiteY3702" fmla="*/ 1323974 h 11430000"/>
              <a:gd name="connsiteX3703" fmla="*/ 12432479 w 14435655"/>
              <a:gd name="connsiteY3703" fmla="*/ 1330854 h 11430000"/>
              <a:gd name="connsiteX3704" fmla="*/ 12387665 w 14435655"/>
              <a:gd name="connsiteY3704" fmla="*/ 1363662 h 11430000"/>
              <a:gd name="connsiteX3705" fmla="*/ 12385661 w 14435655"/>
              <a:gd name="connsiteY3705" fmla="*/ 1348846 h 11430000"/>
              <a:gd name="connsiteX3706" fmla="*/ 12386329 w 14435655"/>
              <a:gd name="connsiteY3706" fmla="*/ 1340908 h 11430000"/>
              <a:gd name="connsiteX3707" fmla="*/ 12374957 w 14435655"/>
              <a:gd name="connsiteY3707" fmla="*/ 1342495 h 11430000"/>
              <a:gd name="connsiteX3708" fmla="*/ 12354225 w 14435655"/>
              <a:gd name="connsiteY3708" fmla="*/ 1316037 h 11430000"/>
              <a:gd name="connsiteX3709" fmla="*/ 12382985 w 14435655"/>
              <a:gd name="connsiteY3709" fmla="*/ 1279524 h 11430000"/>
              <a:gd name="connsiteX3710" fmla="*/ 8795303 w 14435655"/>
              <a:gd name="connsiteY3710" fmla="*/ 1278466 h 11430000"/>
              <a:gd name="connsiteX3711" fmla="*/ 8820719 w 14435655"/>
              <a:gd name="connsiteY3711" fmla="*/ 1279524 h 11430000"/>
              <a:gd name="connsiteX3712" fmla="*/ 8738451 w 14435655"/>
              <a:gd name="connsiteY3712" fmla="*/ 1336674 h 11430000"/>
              <a:gd name="connsiteX3713" fmla="*/ 8795303 w 14435655"/>
              <a:gd name="connsiteY3713" fmla="*/ 1278466 h 11430000"/>
              <a:gd name="connsiteX3714" fmla="*/ 8935761 w 14435655"/>
              <a:gd name="connsiteY3714" fmla="*/ 1259945 h 11430000"/>
              <a:gd name="connsiteX3715" fmla="*/ 8946461 w 14435655"/>
              <a:gd name="connsiteY3715" fmla="*/ 1269999 h 11430000"/>
              <a:gd name="connsiteX3716" fmla="*/ 8935761 w 14435655"/>
              <a:gd name="connsiteY3716" fmla="*/ 1285874 h 11430000"/>
              <a:gd name="connsiteX3717" fmla="*/ 8924389 w 14435655"/>
              <a:gd name="connsiteY3717" fmla="*/ 1269999 h 11430000"/>
              <a:gd name="connsiteX3718" fmla="*/ 8935761 w 14435655"/>
              <a:gd name="connsiteY3718" fmla="*/ 1259945 h 11430000"/>
              <a:gd name="connsiteX3719" fmla="*/ 12338173 w 14435655"/>
              <a:gd name="connsiteY3719" fmla="*/ 1238779 h 11430000"/>
              <a:gd name="connsiteX3720" fmla="*/ 12344861 w 14435655"/>
              <a:gd name="connsiteY3720" fmla="*/ 1250950 h 11430000"/>
              <a:gd name="connsiteX3721" fmla="*/ 12316769 w 14435655"/>
              <a:gd name="connsiteY3721" fmla="*/ 1263649 h 11430000"/>
              <a:gd name="connsiteX3722" fmla="*/ 12324795 w 14435655"/>
              <a:gd name="connsiteY3722" fmla="*/ 1239837 h 11430000"/>
              <a:gd name="connsiteX3723" fmla="*/ 12338173 w 14435655"/>
              <a:gd name="connsiteY3723" fmla="*/ 1238779 h 11430000"/>
              <a:gd name="connsiteX3724" fmla="*/ 12599689 w 14435655"/>
              <a:gd name="connsiteY3724" fmla="*/ 1222374 h 11430000"/>
              <a:gd name="connsiteX3725" fmla="*/ 12595009 w 14435655"/>
              <a:gd name="connsiteY3725" fmla="*/ 1265766 h 11430000"/>
              <a:gd name="connsiteX3726" fmla="*/ 12550865 w 14435655"/>
              <a:gd name="connsiteY3726" fmla="*/ 1272116 h 11430000"/>
              <a:gd name="connsiteX3727" fmla="*/ 12533473 w 14435655"/>
              <a:gd name="connsiteY3727" fmla="*/ 1252537 h 11430000"/>
              <a:gd name="connsiteX3728" fmla="*/ 12599689 w 14435655"/>
              <a:gd name="connsiteY3728" fmla="*/ 1222374 h 11430000"/>
              <a:gd name="connsiteX3729" fmla="*/ 9275533 w 14435655"/>
              <a:gd name="connsiteY3729" fmla="*/ 1215496 h 11430000"/>
              <a:gd name="connsiteX3730" fmla="*/ 9270183 w 14435655"/>
              <a:gd name="connsiteY3730" fmla="*/ 1218670 h 11430000"/>
              <a:gd name="connsiteX3731" fmla="*/ 9274865 w 14435655"/>
              <a:gd name="connsiteY3731" fmla="*/ 1223962 h 11430000"/>
              <a:gd name="connsiteX3732" fmla="*/ 8574585 w 14435655"/>
              <a:gd name="connsiteY3732" fmla="*/ 1214966 h 11430000"/>
              <a:gd name="connsiteX3733" fmla="*/ 8585955 w 14435655"/>
              <a:gd name="connsiteY3733" fmla="*/ 1225020 h 11430000"/>
              <a:gd name="connsiteX3734" fmla="*/ 8587293 w 14435655"/>
              <a:gd name="connsiteY3734" fmla="*/ 1221845 h 11430000"/>
              <a:gd name="connsiteX3735" fmla="*/ 8570571 w 14435655"/>
              <a:gd name="connsiteY3735" fmla="*/ 1259416 h 11430000"/>
              <a:gd name="connsiteX3736" fmla="*/ 8575253 w 14435655"/>
              <a:gd name="connsiteY3736" fmla="*/ 1243012 h 11430000"/>
              <a:gd name="connsiteX3737" fmla="*/ 8581941 w 14435655"/>
              <a:gd name="connsiteY3737" fmla="*/ 1232429 h 11430000"/>
              <a:gd name="connsiteX3738" fmla="*/ 8570571 w 14435655"/>
              <a:gd name="connsiteY3738" fmla="*/ 1237720 h 11430000"/>
              <a:gd name="connsiteX3739" fmla="*/ 8554519 w 14435655"/>
              <a:gd name="connsiteY3739" fmla="*/ 1222374 h 11430000"/>
              <a:gd name="connsiteX3740" fmla="*/ 8574585 w 14435655"/>
              <a:gd name="connsiteY3740" fmla="*/ 1214966 h 11430000"/>
              <a:gd name="connsiteX3741" fmla="*/ 9308307 w 14435655"/>
              <a:gd name="connsiteY3741" fmla="*/ 1196974 h 11430000"/>
              <a:gd name="connsiteX3742" fmla="*/ 9302287 w 14435655"/>
              <a:gd name="connsiteY3742" fmla="*/ 1200679 h 11430000"/>
              <a:gd name="connsiteX3743" fmla="*/ 9301617 w 14435655"/>
              <a:gd name="connsiteY3743" fmla="*/ 1204912 h 11430000"/>
              <a:gd name="connsiteX3744" fmla="*/ 9304961 w 14435655"/>
              <a:gd name="connsiteY3744" fmla="*/ 1199620 h 11430000"/>
              <a:gd name="connsiteX3745" fmla="*/ 9309645 w 14435655"/>
              <a:gd name="connsiteY3745" fmla="*/ 1201737 h 11430000"/>
              <a:gd name="connsiteX3746" fmla="*/ 12283327 w 14435655"/>
              <a:gd name="connsiteY3746" fmla="*/ 1186391 h 11430000"/>
              <a:gd name="connsiteX3747" fmla="*/ 12300717 w 14435655"/>
              <a:gd name="connsiteY3747" fmla="*/ 1193270 h 11430000"/>
              <a:gd name="connsiteX3748" fmla="*/ 12244533 w 14435655"/>
              <a:gd name="connsiteY3748" fmla="*/ 1219199 h 11430000"/>
              <a:gd name="connsiteX3749" fmla="*/ 12265269 w 14435655"/>
              <a:gd name="connsiteY3749" fmla="*/ 1190624 h 11430000"/>
              <a:gd name="connsiteX3750" fmla="*/ 12283327 w 14435655"/>
              <a:gd name="connsiteY3750" fmla="*/ 1186391 h 11430000"/>
              <a:gd name="connsiteX3751" fmla="*/ 12748841 w 14435655"/>
              <a:gd name="connsiteY3751" fmla="*/ 1152524 h 11430000"/>
              <a:gd name="connsiteX3752" fmla="*/ 12747505 w 14435655"/>
              <a:gd name="connsiteY3752" fmla="*/ 1183745 h 11430000"/>
              <a:gd name="connsiteX3753" fmla="*/ 12748841 w 14435655"/>
              <a:gd name="connsiteY3753" fmla="*/ 1152524 h 11430000"/>
              <a:gd name="connsiteX3754" fmla="*/ 12544177 w 14435655"/>
              <a:gd name="connsiteY3754" fmla="*/ 1140354 h 11430000"/>
              <a:gd name="connsiteX3755" fmla="*/ 12564909 w 14435655"/>
              <a:gd name="connsiteY3755" fmla="*/ 1151995 h 11430000"/>
              <a:gd name="connsiteX3756" fmla="*/ 12573605 w 14435655"/>
              <a:gd name="connsiteY3756" fmla="*/ 1211262 h 11430000"/>
              <a:gd name="connsiteX3757" fmla="*/ 12544177 w 14435655"/>
              <a:gd name="connsiteY3757" fmla="*/ 1140354 h 11430000"/>
              <a:gd name="connsiteX3758" fmla="*/ 12096049 w 14435655"/>
              <a:gd name="connsiteY3758" fmla="*/ 1122362 h 11430000"/>
              <a:gd name="connsiteX3759" fmla="*/ 12114109 w 14435655"/>
              <a:gd name="connsiteY3759" fmla="*/ 1122891 h 11430000"/>
              <a:gd name="connsiteX3760" fmla="*/ 12066621 w 14435655"/>
              <a:gd name="connsiteY3760" fmla="*/ 1153054 h 11430000"/>
              <a:gd name="connsiteX3761" fmla="*/ 12096049 w 14435655"/>
              <a:gd name="connsiteY3761" fmla="*/ 1122362 h 11430000"/>
              <a:gd name="connsiteX3762" fmla="*/ 12005757 w 14435655"/>
              <a:gd name="connsiteY3762" fmla="*/ 1108604 h 11430000"/>
              <a:gd name="connsiteX3763" fmla="*/ 12021809 w 14435655"/>
              <a:gd name="connsiteY3763" fmla="*/ 1118129 h 11430000"/>
              <a:gd name="connsiteX3764" fmla="*/ 12025821 w 14435655"/>
              <a:gd name="connsiteY3764" fmla="*/ 1136649 h 11430000"/>
              <a:gd name="connsiteX3765" fmla="*/ 12028497 w 14435655"/>
              <a:gd name="connsiteY3765" fmla="*/ 1136120 h 11430000"/>
              <a:gd name="connsiteX3766" fmla="*/ 12037861 w 14435655"/>
              <a:gd name="connsiteY3766" fmla="*/ 1128183 h 11430000"/>
              <a:gd name="connsiteX3767" fmla="*/ 12053245 w 14435655"/>
              <a:gd name="connsiteY3767" fmla="*/ 1168929 h 11430000"/>
              <a:gd name="connsiteX3768" fmla="*/ 12019133 w 14435655"/>
              <a:gd name="connsiteY3768" fmla="*/ 1151995 h 11430000"/>
              <a:gd name="connsiteX3769" fmla="*/ 12018465 w 14435655"/>
              <a:gd name="connsiteY3769" fmla="*/ 1139824 h 11430000"/>
              <a:gd name="connsiteX3770" fmla="*/ 12012445 w 14435655"/>
              <a:gd name="connsiteY3770" fmla="*/ 1140354 h 11430000"/>
              <a:gd name="connsiteX3771" fmla="*/ 12005757 w 14435655"/>
              <a:gd name="connsiteY3771" fmla="*/ 1108604 h 11430000"/>
              <a:gd name="connsiteX3772" fmla="*/ 12494681 w 14435655"/>
              <a:gd name="connsiteY3772" fmla="*/ 1108075 h 11430000"/>
              <a:gd name="connsiteX3773" fmla="*/ 12505383 w 14435655"/>
              <a:gd name="connsiteY3773" fmla="*/ 1113896 h 11430000"/>
              <a:gd name="connsiteX3774" fmla="*/ 12484649 w 14435655"/>
              <a:gd name="connsiteY3774" fmla="*/ 1142999 h 11430000"/>
              <a:gd name="connsiteX3775" fmla="*/ 12494681 w 14435655"/>
              <a:gd name="connsiteY3775" fmla="*/ 1108075 h 11430000"/>
              <a:gd name="connsiteX3776" fmla="*/ 8301696 w 14435655"/>
              <a:gd name="connsiteY3776" fmla="*/ 1100137 h 11430000"/>
              <a:gd name="connsiteX3777" fmla="*/ 8357210 w 14435655"/>
              <a:gd name="connsiteY3777" fmla="*/ 1134533 h 11430000"/>
              <a:gd name="connsiteX3778" fmla="*/ 8284306 w 14435655"/>
              <a:gd name="connsiteY3778" fmla="*/ 1112308 h 11430000"/>
              <a:gd name="connsiteX3779" fmla="*/ 8301696 w 14435655"/>
              <a:gd name="connsiteY3779" fmla="*/ 1100137 h 11430000"/>
              <a:gd name="connsiteX3780" fmla="*/ 12427797 w 14435655"/>
              <a:gd name="connsiteY3780" fmla="*/ 1081616 h 11430000"/>
              <a:gd name="connsiteX3781" fmla="*/ 12445187 w 14435655"/>
              <a:gd name="connsiteY3781" fmla="*/ 1082675 h 11430000"/>
              <a:gd name="connsiteX3782" fmla="*/ 12419101 w 14435655"/>
              <a:gd name="connsiteY3782" fmla="*/ 1123950 h 11430000"/>
              <a:gd name="connsiteX3783" fmla="*/ 12403719 w 14435655"/>
              <a:gd name="connsiteY3783" fmla="*/ 1121833 h 11430000"/>
              <a:gd name="connsiteX3784" fmla="*/ 12427797 w 14435655"/>
              <a:gd name="connsiteY3784" fmla="*/ 1081616 h 11430000"/>
              <a:gd name="connsiteX3785" fmla="*/ 8042853 w 14435655"/>
              <a:gd name="connsiteY3785" fmla="*/ 1046162 h 11430000"/>
              <a:gd name="connsiteX3786" fmla="*/ 8020781 w 14435655"/>
              <a:gd name="connsiteY3786" fmla="*/ 1105958 h 11430000"/>
              <a:gd name="connsiteX3787" fmla="*/ 8042853 w 14435655"/>
              <a:gd name="connsiteY3787" fmla="*/ 1046162 h 11430000"/>
              <a:gd name="connsiteX3788" fmla="*/ 8353197 w 14435655"/>
              <a:gd name="connsiteY3788" fmla="*/ 1022349 h 11430000"/>
              <a:gd name="connsiteX3789" fmla="*/ 8384633 w 14435655"/>
              <a:gd name="connsiteY3789" fmla="*/ 1068387 h 11430000"/>
              <a:gd name="connsiteX3790" fmla="*/ 8345839 w 14435655"/>
              <a:gd name="connsiteY3790" fmla="*/ 1066270 h 11430000"/>
              <a:gd name="connsiteX3791" fmla="*/ 8345171 w 14435655"/>
              <a:gd name="connsiteY3791" fmla="*/ 1044045 h 11430000"/>
              <a:gd name="connsiteX3792" fmla="*/ 8353197 w 14435655"/>
              <a:gd name="connsiteY3792" fmla="*/ 1022349 h 11430000"/>
              <a:gd name="connsiteX3793" fmla="*/ 11845901 w 14435655"/>
              <a:gd name="connsiteY3793" fmla="*/ 1013354 h 11430000"/>
              <a:gd name="connsiteX3794" fmla="*/ 11886033 w 14435655"/>
              <a:gd name="connsiteY3794" fmla="*/ 1032404 h 11430000"/>
              <a:gd name="connsiteX3795" fmla="*/ 11795069 w 14435655"/>
              <a:gd name="connsiteY3795" fmla="*/ 1027112 h 11430000"/>
              <a:gd name="connsiteX3796" fmla="*/ 11845901 w 14435655"/>
              <a:gd name="connsiteY3796" fmla="*/ 1013354 h 11430000"/>
              <a:gd name="connsiteX3797" fmla="*/ 9244765 w 14435655"/>
              <a:gd name="connsiteY3797" fmla="*/ 1008591 h 11430000"/>
              <a:gd name="connsiteX3798" fmla="*/ 9250117 w 14435655"/>
              <a:gd name="connsiteY3798" fmla="*/ 1062037 h 11430000"/>
              <a:gd name="connsiteX3799" fmla="*/ 9216675 w 14435655"/>
              <a:gd name="connsiteY3799" fmla="*/ 1046162 h 11430000"/>
              <a:gd name="connsiteX3800" fmla="*/ 9244765 w 14435655"/>
              <a:gd name="connsiteY3800" fmla="*/ 1008591 h 11430000"/>
              <a:gd name="connsiteX3801" fmla="*/ 12112103 w 14435655"/>
              <a:gd name="connsiteY3801" fmla="*/ 1001183 h 11430000"/>
              <a:gd name="connsiteX3802" fmla="*/ 12111433 w 14435655"/>
              <a:gd name="connsiteY3802" fmla="*/ 1051983 h 11430000"/>
              <a:gd name="connsiteX3803" fmla="*/ 12081337 w 14435655"/>
              <a:gd name="connsiteY3803" fmla="*/ 1029229 h 11430000"/>
              <a:gd name="connsiteX3804" fmla="*/ 12112103 w 14435655"/>
              <a:gd name="connsiteY3804" fmla="*/ 1001183 h 11430000"/>
              <a:gd name="connsiteX3805" fmla="*/ 12500701 w 14435655"/>
              <a:gd name="connsiteY3805" fmla="*/ 994304 h 11430000"/>
              <a:gd name="connsiteX3806" fmla="*/ 12526785 w 14435655"/>
              <a:gd name="connsiteY3806" fmla="*/ 1018645 h 11430000"/>
              <a:gd name="connsiteX3807" fmla="*/ 12492005 w 14435655"/>
              <a:gd name="connsiteY3807" fmla="*/ 1011766 h 11430000"/>
              <a:gd name="connsiteX3808" fmla="*/ 12500701 w 14435655"/>
              <a:gd name="connsiteY3808" fmla="*/ 994304 h 11430000"/>
              <a:gd name="connsiteX3809" fmla="*/ 12004419 w 14435655"/>
              <a:gd name="connsiteY3809" fmla="*/ 986366 h 11430000"/>
              <a:gd name="connsiteX3810" fmla="*/ 11979671 w 14435655"/>
              <a:gd name="connsiteY3810" fmla="*/ 1031346 h 11430000"/>
              <a:gd name="connsiteX3811" fmla="*/ 11964957 w 14435655"/>
              <a:gd name="connsiteY3811" fmla="*/ 999066 h 11430000"/>
              <a:gd name="connsiteX3812" fmla="*/ 11983017 w 14435655"/>
              <a:gd name="connsiteY3812" fmla="*/ 989012 h 11430000"/>
              <a:gd name="connsiteX3813" fmla="*/ 12004419 w 14435655"/>
              <a:gd name="connsiteY3813" fmla="*/ 986366 h 11430000"/>
              <a:gd name="connsiteX3814" fmla="*/ 8543149 w 14435655"/>
              <a:gd name="connsiteY3814" fmla="*/ 986366 h 11430000"/>
              <a:gd name="connsiteX3815" fmla="*/ 8549169 w 14435655"/>
              <a:gd name="connsiteY3815" fmla="*/ 1046162 h 11430000"/>
              <a:gd name="connsiteX3816" fmla="*/ 8543149 w 14435655"/>
              <a:gd name="connsiteY3816" fmla="*/ 986366 h 11430000"/>
              <a:gd name="connsiteX3817" fmla="*/ 8359217 w 14435655"/>
              <a:gd name="connsiteY3817" fmla="*/ 973666 h 11430000"/>
              <a:gd name="connsiteX3818" fmla="*/ 8380619 w 14435655"/>
              <a:gd name="connsiteY3818" fmla="*/ 1018645 h 11430000"/>
              <a:gd name="connsiteX3819" fmla="*/ 8341157 w 14435655"/>
              <a:gd name="connsiteY3819" fmla="*/ 991658 h 11430000"/>
              <a:gd name="connsiteX3820" fmla="*/ 8359217 w 14435655"/>
              <a:gd name="connsiteY3820" fmla="*/ 973666 h 11430000"/>
              <a:gd name="connsiteX3821" fmla="*/ 12312087 w 14435655"/>
              <a:gd name="connsiteY3821" fmla="*/ 970491 h 11430000"/>
              <a:gd name="connsiteX3822" fmla="*/ 12325465 w 14435655"/>
              <a:gd name="connsiteY3822" fmla="*/ 978958 h 11430000"/>
              <a:gd name="connsiteX3823" fmla="*/ 12301385 w 14435655"/>
              <a:gd name="connsiteY3823" fmla="*/ 994304 h 11430000"/>
              <a:gd name="connsiteX3824" fmla="*/ 12299379 w 14435655"/>
              <a:gd name="connsiteY3824" fmla="*/ 980016 h 11430000"/>
              <a:gd name="connsiteX3825" fmla="*/ 12312087 w 14435655"/>
              <a:gd name="connsiteY3825" fmla="*/ 970491 h 11430000"/>
              <a:gd name="connsiteX3826" fmla="*/ 11900749 w 14435655"/>
              <a:gd name="connsiteY3826" fmla="*/ 968904 h 11430000"/>
              <a:gd name="connsiteX3827" fmla="*/ 11918137 w 14435655"/>
              <a:gd name="connsiteY3827" fmla="*/ 977370 h 11430000"/>
              <a:gd name="connsiteX3828" fmla="*/ 11912787 w 14435655"/>
              <a:gd name="connsiteY3828" fmla="*/ 1037166 h 11430000"/>
              <a:gd name="connsiteX3829" fmla="*/ 11900749 w 14435655"/>
              <a:gd name="connsiteY3829" fmla="*/ 968904 h 11430000"/>
              <a:gd name="connsiteX3830" fmla="*/ 12024485 w 14435655"/>
              <a:gd name="connsiteY3830" fmla="*/ 963612 h 11430000"/>
              <a:gd name="connsiteX3831" fmla="*/ 12046557 w 14435655"/>
              <a:gd name="connsiteY3831" fmla="*/ 970491 h 11430000"/>
              <a:gd name="connsiteX3832" fmla="*/ 12019133 w 14435655"/>
              <a:gd name="connsiteY3832" fmla="*/ 1006475 h 11430000"/>
              <a:gd name="connsiteX3833" fmla="*/ 12024485 w 14435655"/>
              <a:gd name="connsiteY3833" fmla="*/ 963612 h 11430000"/>
              <a:gd name="connsiteX3834" fmla="*/ 9106317 w 14435655"/>
              <a:gd name="connsiteY3834" fmla="*/ 958849 h 11430000"/>
              <a:gd name="connsiteX3835" fmla="*/ 9132401 w 14435655"/>
              <a:gd name="connsiteY3835" fmla="*/ 971021 h 11430000"/>
              <a:gd name="connsiteX3836" fmla="*/ 9096283 w 14435655"/>
              <a:gd name="connsiteY3836" fmla="*/ 966258 h 11430000"/>
              <a:gd name="connsiteX3837" fmla="*/ 9106317 w 14435655"/>
              <a:gd name="connsiteY3837" fmla="*/ 958849 h 11430000"/>
              <a:gd name="connsiteX3838" fmla="*/ 11738887 w 14435655"/>
              <a:gd name="connsiteY3838" fmla="*/ 932391 h 11430000"/>
              <a:gd name="connsiteX3839" fmla="*/ 11748921 w 14435655"/>
              <a:gd name="connsiteY3839" fmla="*/ 948795 h 11430000"/>
              <a:gd name="connsiteX3840" fmla="*/ 11725509 w 14435655"/>
              <a:gd name="connsiteY3840" fmla="*/ 948795 h 11430000"/>
              <a:gd name="connsiteX3841" fmla="*/ 11738887 w 14435655"/>
              <a:gd name="connsiteY3841" fmla="*/ 932391 h 11430000"/>
              <a:gd name="connsiteX3842" fmla="*/ 9438731 w 14435655"/>
              <a:gd name="connsiteY3842" fmla="*/ 920749 h 11430000"/>
              <a:gd name="connsiteX3843" fmla="*/ 9440737 w 14435655"/>
              <a:gd name="connsiteY3843" fmla="*/ 948266 h 11430000"/>
              <a:gd name="connsiteX3844" fmla="*/ 9426693 w 14435655"/>
              <a:gd name="connsiteY3844" fmla="*/ 943504 h 11430000"/>
              <a:gd name="connsiteX3845" fmla="*/ 9424017 w 14435655"/>
              <a:gd name="connsiteY3845" fmla="*/ 927099 h 11430000"/>
              <a:gd name="connsiteX3846" fmla="*/ 9438731 w 14435655"/>
              <a:gd name="connsiteY3846" fmla="*/ 920749 h 11430000"/>
              <a:gd name="connsiteX3847" fmla="*/ 11821155 w 14435655"/>
              <a:gd name="connsiteY3847" fmla="*/ 918104 h 11430000"/>
              <a:gd name="connsiteX3848" fmla="*/ 11760289 w 14435655"/>
              <a:gd name="connsiteY3848" fmla="*/ 993245 h 11430000"/>
              <a:gd name="connsiteX3849" fmla="*/ 11821155 w 14435655"/>
              <a:gd name="connsiteY3849" fmla="*/ 918104 h 11430000"/>
              <a:gd name="connsiteX3850" fmla="*/ 9547753 w 14435655"/>
              <a:gd name="connsiteY3850" fmla="*/ 889000 h 11430000"/>
              <a:gd name="connsiteX3851" fmla="*/ 9559123 w 14435655"/>
              <a:gd name="connsiteY3851" fmla="*/ 920749 h 11430000"/>
              <a:gd name="connsiteX3852" fmla="*/ 9547753 w 14435655"/>
              <a:gd name="connsiteY3852" fmla="*/ 889000 h 11430000"/>
              <a:gd name="connsiteX3853" fmla="*/ 11489409 w 14435655"/>
              <a:gd name="connsiteY3853" fmla="*/ 882649 h 11430000"/>
              <a:gd name="connsiteX3854" fmla="*/ 11512149 w 14435655"/>
              <a:gd name="connsiteY3854" fmla="*/ 892704 h 11430000"/>
              <a:gd name="connsiteX3855" fmla="*/ 11470013 w 14435655"/>
              <a:gd name="connsiteY3855" fmla="*/ 887412 h 11430000"/>
              <a:gd name="connsiteX3856" fmla="*/ 11489409 w 14435655"/>
              <a:gd name="connsiteY3856" fmla="*/ 882649 h 11430000"/>
              <a:gd name="connsiteX3857" fmla="*/ 11882689 w 14435655"/>
              <a:gd name="connsiteY3857" fmla="*/ 854604 h 11430000"/>
              <a:gd name="connsiteX3858" fmla="*/ 11865299 w 14435655"/>
              <a:gd name="connsiteY3858" fmla="*/ 901170 h 11430000"/>
              <a:gd name="connsiteX3859" fmla="*/ 11863961 w 14435655"/>
              <a:gd name="connsiteY3859" fmla="*/ 900641 h 11430000"/>
              <a:gd name="connsiteX3860" fmla="*/ 11868643 w 14435655"/>
              <a:gd name="connsiteY3860" fmla="*/ 932920 h 11430000"/>
              <a:gd name="connsiteX3861" fmla="*/ 11869981 w 14435655"/>
              <a:gd name="connsiteY3861" fmla="*/ 980016 h 11430000"/>
              <a:gd name="connsiteX3862" fmla="*/ 11847241 w 14435655"/>
              <a:gd name="connsiteY3862" fmla="*/ 903287 h 11430000"/>
              <a:gd name="connsiteX3863" fmla="*/ 11851921 w 14435655"/>
              <a:gd name="connsiteY3863" fmla="*/ 896937 h 11430000"/>
              <a:gd name="connsiteX3864" fmla="*/ 11844565 w 14435655"/>
              <a:gd name="connsiteY3864" fmla="*/ 894291 h 11430000"/>
              <a:gd name="connsiteX3865" fmla="*/ 11843897 w 14435655"/>
              <a:gd name="connsiteY3865" fmla="*/ 859895 h 11430000"/>
              <a:gd name="connsiteX3866" fmla="*/ 11882689 w 14435655"/>
              <a:gd name="connsiteY3866" fmla="*/ 854604 h 11430000"/>
              <a:gd name="connsiteX3867" fmla="*/ 8944455 w 14435655"/>
              <a:gd name="connsiteY3867" fmla="*/ 854604 h 11430000"/>
              <a:gd name="connsiteX3868" fmla="*/ 8976561 w 14435655"/>
              <a:gd name="connsiteY3868" fmla="*/ 894820 h 11430000"/>
              <a:gd name="connsiteX3869" fmla="*/ 8935761 w 14435655"/>
              <a:gd name="connsiteY3869" fmla="*/ 931862 h 11430000"/>
              <a:gd name="connsiteX3870" fmla="*/ 8908337 w 14435655"/>
              <a:gd name="connsiteY3870" fmla="*/ 925512 h 11430000"/>
              <a:gd name="connsiteX3871" fmla="*/ 8911681 w 14435655"/>
              <a:gd name="connsiteY3871" fmla="*/ 919162 h 11430000"/>
              <a:gd name="connsiteX3872" fmla="*/ 8877571 w 14435655"/>
              <a:gd name="connsiteY3872" fmla="*/ 912283 h 11430000"/>
              <a:gd name="connsiteX3873" fmla="*/ 8834765 w 14435655"/>
              <a:gd name="connsiteY3873" fmla="*/ 866774 h 11430000"/>
              <a:gd name="connsiteX3874" fmla="*/ 8889609 w 14435655"/>
              <a:gd name="connsiteY3874" fmla="*/ 885824 h 11430000"/>
              <a:gd name="connsiteX3875" fmla="*/ 8923721 w 14435655"/>
              <a:gd name="connsiteY3875" fmla="*/ 898525 h 11430000"/>
              <a:gd name="connsiteX3876" fmla="*/ 8928403 w 14435655"/>
              <a:gd name="connsiteY3876" fmla="*/ 890058 h 11430000"/>
              <a:gd name="connsiteX3877" fmla="*/ 8944455 w 14435655"/>
              <a:gd name="connsiteY3877" fmla="*/ 854604 h 11430000"/>
              <a:gd name="connsiteX3878" fmla="*/ 8705677 w 14435655"/>
              <a:gd name="connsiteY3878" fmla="*/ 844020 h 11430000"/>
              <a:gd name="connsiteX3879" fmla="*/ 8703003 w 14435655"/>
              <a:gd name="connsiteY3879" fmla="*/ 909637 h 11430000"/>
              <a:gd name="connsiteX3880" fmla="*/ 8685613 w 14435655"/>
              <a:gd name="connsiteY3880" fmla="*/ 875770 h 11430000"/>
              <a:gd name="connsiteX3881" fmla="*/ 8705677 w 14435655"/>
              <a:gd name="connsiteY3881" fmla="*/ 844020 h 11430000"/>
              <a:gd name="connsiteX3882" fmla="*/ 9302287 w 14435655"/>
              <a:gd name="connsiteY3882" fmla="*/ 834495 h 11430000"/>
              <a:gd name="connsiteX3883" fmla="*/ 9318339 w 14435655"/>
              <a:gd name="connsiteY3883" fmla="*/ 843491 h 11430000"/>
              <a:gd name="connsiteX3884" fmla="*/ 9284897 w 14435655"/>
              <a:gd name="connsiteY3884" fmla="*/ 858308 h 11430000"/>
              <a:gd name="connsiteX3885" fmla="*/ 9285565 w 14435655"/>
              <a:gd name="connsiteY3885" fmla="*/ 836612 h 11430000"/>
              <a:gd name="connsiteX3886" fmla="*/ 9302287 w 14435655"/>
              <a:gd name="connsiteY3886" fmla="*/ 834495 h 11430000"/>
              <a:gd name="connsiteX3887" fmla="*/ 8784601 w 14435655"/>
              <a:gd name="connsiteY3887" fmla="*/ 830791 h 11430000"/>
              <a:gd name="connsiteX3888" fmla="*/ 8783265 w 14435655"/>
              <a:gd name="connsiteY3888" fmla="*/ 863599 h 11430000"/>
              <a:gd name="connsiteX3889" fmla="*/ 8763867 w 14435655"/>
              <a:gd name="connsiteY3889" fmla="*/ 844020 h 11430000"/>
              <a:gd name="connsiteX3890" fmla="*/ 8784601 w 14435655"/>
              <a:gd name="connsiteY3890" fmla="*/ 830791 h 11430000"/>
              <a:gd name="connsiteX3891" fmla="*/ 11595085 w 14435655"/>
              <a:gd name="connsiteY3891" fmla="*/ 830262 h 11430000"/>
              <a:gd name="connsiteX3892" fmla="*/ 11613145 w 14435655"/>
              <a:gd name="connsiteY3892" fmla="*/ 850899 h 11430000"/>
              <a:gd name="connsiteX3893" fmla="*/ 11595755 w 14435655"/>
              <a:gd name="connsiteY3893" fmla="*/ 866245 h 11430000"/>
              <a:gd name="connsiteX3894" fmla="*/ 11595085 w 14435655"/>
              <a:gd name="connsiteY3894" fmla="*/ 830262 h 11430000"/>
              <a:gd name="connsiteX3895" fmla="*/ 11425869 w 14435655"/>
              <a:gd name="connsiteY3895" fmla="*/ 814916 h 11430000"/>
              <a:gd name="connsiteX3896" fmla="*/ 11450615 w 14435655"/>
              <a:gd name="connsiteY3896" fmla="*/ 869949 h 11430000"/>
              <a:gd name="connsiteX3897" fmla="*/ 11435233 w 14435655"/>
              <a:gd name="connsiteY3897" fmla="*/ 877887 h 11430000"/>
              <a:gd name="connsiteX3898" fmla="*/ 11425869 w 14435655"/>
              <a:gd name="connsiteY3898" fmla="*/ 814916 h 11430000"/>
              <a:gd name="connsiteX3899" fmla="*/ 9709613 w 14435655"/>
              <a:gd name="connsiteY3899" fmla="*/ 800099 h 11430000"/>
              <a:gd name="connsiteX3900" fmla="*/ 9765797 w 14435655"/>
              <a:gd name="connsiteY3900" fmla="*/ 821796 h 11430000"/>
              <a:gd name="connsiteX3901" fmla="*/ 9688879 w 14435655"/>
              <a:gd name="connsiteY3901" fmla="*/ 812271 h 11430000"/>
              <a:gd name="connsiteX3902" fmla="*/ 9709613 w 14435655"/>
              <a:gd name="connsiteY3902" fmla="*/ 800099 h 11430000"/>
              <a:gd name="connsiteX3903" fmla="*/ 12249885 w 14435655"/>
              <a:gd name="connsiteY3903" fmla="*/ 799041 h 11430000"/>
              <a:gd name="connsiteX3904" fmla="*/ 12243865 w 14435655"/>
              <a:gd name="connsiteY3904" fmla="*/ 846666 h 11430000"/>
              <a:gd name="connsiteX3905" fmla="*/ 12196377 w 14435655"/>
              <a:gd name="connsiteY3905" fmla="*/ 853546 h 11430000"/>
              <a:gd name="connsiteX3906" fmla="*/ 12177649 w 14435655"/>
              <a:gd name="connsiteY3906" fmla="*/ 831850 h 11430000"/>
              <a:gd name="connsiteX3907" fmla="*/ 12249885 w 14435655"/>
              <a:gd name="connsiteY3907" fmla="*/ 799041 h 11430000"/>
              <a:gd name="connsiteX3908" fmla="*/ 11359653 w 14435655"/>
              <a:gd name="connsiteY3908" fmla="*/ 797454 h 11430000"/>
              <a:gd name="connsiteX3909" fmla="*/ 11371023 w 14435655"/>
              <a:gd name="connsiteY3909" fmla="*/ 810154 h 11430000"/>
              <a:gd name="connsiteX3910" fmla="*/ 11329555 w 14435655"/>
              <a:gd name="connsiteY3910" fmla="*/ 817033 h 11430000"/>
              <a:gd name="connsiteX3911" fmla="*/ 11359653 w 14435655"/>
              <a:gd name="connsiteY3911" fmla="*/ 797454 h 11430000"/>
              <a:gd name="connsiteX3912" fmla="*/ 11502117 w 14435655"/>
              <a:gd name="connsiteY3912" fmla="*/ 796925 h 11430000"/>
              <a:gd name="connsiteX3913" fmla="*/ 11512149 w 14435655"/>
              <a:gd name="connsiteY3913" fmla="*/ 796925 h 11430000"/>
              <a:gd name="connsiteX3914" fmla="*/ 11542247 w 14435655"/>
              <a:gd name="connsiteY3914" fmla="*/ 851958 h 11430000"/>
              <a:gd name="connsiteX3915" fmla="*/ 11502117 w 14435655"/>
              <a:gd name="connsiteY3915" fmla="*/ 796925 h 11430000"/>
              <a:gd name="connsiteX3916" fmla="*/ 9771817 w 14435655"/>
              <a:gd name="connsiteY3916" fmla="*/ 785283 h 11430000"/>
              <a:gd name="connsiteX3917" fmla="*/ 9794557 w 14435655"/>
              <a:gd name="connsiteY3917" fmla="*/ 827087 h 11430000"/>
              <a:gd name="connsiteX3918" fmla="*/ 9771817 w 14435655"/>
              <a:gd name="connsiteY3918" fmla="*/ 785283 h 11430000"/>
              <a:gd name="connsiteX3919" fmla="*/ 10997809 w 14435655"/>
              <a:gd name="connsiteY3919" fmla="*/ 776287 h 11430000"/>
              <a:gd name="connsiteX3920" fmla="*/ 11007173 w 14435655"/>
              <a:gd name="connsiteY3920" fmla="*/ 786341 h 11430000"/>
              <a:gd name="connsiteX3921" fmla="*/ 10989113 w 14435655"/>
              <a:gd name="connsiteY3921" fmla="*/ 802745 h 11430000"/>
              <a:gd name="connsiteX3922" fmla="*/ 10997809 w 14435655"/>
              <a:gd name="connsiteY3922" fmla="*/ 776287 h 11430000"/>
              <a:gd name="connsiteX3923" fmla="*/ 10091525 w 14435655"/>
              <a:gd name="connsiteY3923" fmla="*/ 772054 h 11430000"/>
              <a:gd name="connsiteX3924" fmla="*/ 10116941 w 14435655"/>
              <a:gd name="connsiteY3924" fmla="*/ 782637 h 11430000"/>
              <a:gd name="connsiteX3925" fmla="*/ 10124965 w 14435655"/>
              <a:gd name="connsiteY3925" fmla="*/ 801687 h 11430000"/>
              <a:gd name="connsiteX3926" fmla="*/ 10078147 w 14435655"/>
              <a:gd name="connsiteY3926" fmla="*/ 790574 h 11430000"/>
              <a:gd name="connsiteX3927" fmla="*/ 10091525 w 14435655"/>
              <a:gd name="connsiteY3927" fmla="*/ 772054 h 11430000"/>
              <a:gd name="connsiteX3928" fmla="*/ 9321685 w 14435655"/>
              <a:gd name="connsiteY3928" fmla="*/ 767291 h 11430000"/>
              <a:gd name="connsiteX3929" fmla="*/ 9378535 w 14435655"/>
              <a:gd name="connsiteY3929" fmla="*/ 792162 h 11430000"/>
              <a:gd name="connsiteX3930" fmla="*/ 9298273 w 14435655"/>
              <a:gd name="connsiteY3930" fmla="*/ 778933 h 11430000"/>
              <a:gd name="connsiteX3931" fmla="*/ 9321685 w 14435655"/>
              <a:gd name="connsiteY3931" fmla="*/ 767291 h 11430000"/>
              <a:gd name="connsiteX3932" fmla="*/ 11247957 w 14435655"/>
              <a:gd name="connsiteY3932" fmla="*/ 765174 h 11430000"/>
              <a:gd name="connsiteX3933" fmla="*/ 11270027 w 14435655"/>
              <a:gd name="connsiteY3933" fmla="*/ 788458 h 11430000"/>
              <a:gd name="connsiteX3934" fmla="*/ 11272703 w 14435655"/>
              <a:gd name="connsiteY3934" fmla="*/ 822325 h 11430000"/>
              <a:gd name="connsiteX3935" fmla="*/ 11234579 w 14435655"/>
              <a:gd name="connsiteY3935" fmla="*/ 772054 h 11430000"/>
              <a:gd name="connsiteX3936" fmla="*/ 11247957 w 14435655"/>
              <a:gd name="connsiteY3936" fmla="*/ 765174 h 11430000"/>
              <a:gd name="connsiteX3937" fmla="*/ 11055997 w 14435655"/>
              <a:gd name="connsiteY3937" fmla="*/ 754591 h 11430000"/>
              <a:gd name="connsiteX3938" fmla="*/ 11087433 w 14435655"/>
              <a:gd name="connsiteY3938" fmla="*/ 773641 h 11430000"/>
              <a:gd name="connsiteX3939" fmla="*/ 11055997 w 14435655"/>
              <a:gd name="connsiteY3939" fmla="*/ 754591 h 11430000"/>
              <a:gd name="connsiteX3940" fmla="*/ 10474103 w 14435655"/>
              <a:gd name="connsiteY3940" fmla="*/ 745066 h 11430000"/>
              <a:gd name="connsiteX3941" fmla="*/ 10500857 w 14435655"/>
              <a:gd name="connsiteY3941" fmla="*/ 757766 h 11430000"/>
              <a:gd name="connsiteX3942" fmla="*/ 10502193 w 14435655"/>
              <a:gd name="connsiteY3942" fmla="*/ 763058 h 11430000"/>
              <a:gd name="connsiteX3943" fmla="*/ 10515571 w 14435655"/>
              <a:gd name="connsiteY3943" fmla="*/ 762529 h 11430000"/>
              <a:gd name="connsiteX3944" fmla="*/ 10502193 w 14435655"/>
              <a:gd name="connsiteY3944" fmla="*/ 796925 h 11430000"/>
              <a:gd name="connsiteX3945" fmla="*/ 10499519 w 14435655"/>
              <a:gd name="connsiteY3945" fmla="*/ 796925 h 11430000"/>
              <a:gd name="connsiteX3946" fmla="*/ 10498181 w 14435655"/>
              <a:gd name="connsiteY3946" fmla="*/ 799041 h 11430000"/>
              <a:gd name="connsiteX3947" fmla="*/ 10480121 w 14435655"/>
              <a:gd name="connsiteY3947" fmla="*/ 805391 h 11430000"/>
              <a:gd name="connsiteX3948" fmla="*/ 10474103 w 14435655"/>
              <a:gd name="connsiteY3948" fmla="*/ 745066 h 11430000"/>
              <a:gd name="connsiteX3949" fmla="*/ 11363665 w 14435655"/>
              <a:gd name="connsiteY3949" fmla="*/ 738187 h 11430000"/>
              <a:gd name="connsiteX3950" fmla="*/ 11375037 w 14435655"/>
              <a:gd name="connsiteY3950" fmla="*/ 749299 h 11430000"/>
              <a:gd name="connsiteX3951" fmla="*/ 11359653 w 14435655"/>
              <a:gd name="connsiteY3951" fmla="*/ 764116 h 11430000"/>
              <a:gd name="connsiteX3952" fmla="*/ 11348281 w 14435655"/>
              <a:gd name="connsiteY3952" fmla="*/ 744537 h 11430000"/>
              <a:gd name="connsiteX3953" fmla="*/ 11363665 w 14435655"/>
              <a:gd name="connsiteY3953" fmla="*/ 738187 h 11430000"/>
              <a:gd name="connsiteX3954" fmla="*/ 11820485 w 14435655"/>
              <a:gd name="connsiteY3954" fmla="*/ 736599 h 11430000"/>
              <a:gd name="connsiteX3955" fmla="*/ 11853261 w 14435655"/>
              <a:gd name="connsiteY3955" fmla="*/ 748241 h 11430000"/>
              <a:gd name="connsiteX3956" fmla="*/ 11794401 w 14435655"/>
              <a:gd name="connsiteY3956" fmla="*/ 755650 h 11430000"/>
              <a:gd name="connsiteX3957" fmla="*/ 11820485 w 14435655"/>
              <a:gd name="connsiteY3957" fmla="*/ 736599 h 11430000"/>
              <a:gd name="connsiteX3958" fmla="*/ 11546261 w 14435655"/>
              <a:gd name="connsiteY3958" fmla="*/ 701145 h 11430000"/>
              <a:gd name="connsiteX3959" fmla="*/ 11580371 w 14435655"/>
              <a:gd name="connsiteY3959" fmla="*/ 757237 h 11430000"/>
              <a:gd name="connsiteX3960" fmla="*/ 11546261 w 14435655"/>
              <a:gd name="connsiteY3960" fmla="*/ 701145 h 11430000"/>
              <a:gd name="connsiteX3961" fmla="*/ 10416581 w 14435655"/>
              <a:gd name="connsiteY3961" fmla="*/ 682095 h 11430000"/>
              <a:gd name="connsiteX3962" fmla="*/ 10415913 w 14435655"/>
              <a:gd name="connsiteY3962" fmla="*/ 686329 h 11430000"/>
              <a:gd name="connsiteX3963" fmla="*/ 10429289 w 14435655"/>
              <a:gd name="connsiteY3963" fmla="*/ 689504 h 11430000"/>
              <a:gd name="connsiteX3964" fmla="*/ 10405881 w 14435655"/>
              <a:gd name="connsiteY3964" fmla="*/ 762529 h 11430000"/>
              <a:gd name="connsiteX3965" fmla="*/ 10395849 w 14435655"/>
              <a:gd name="connsiteY3965" fmla="*/ 723899 h 11430000"/>
              <a:gd name="connsiteX3966" fmla="*/ 10398523 w 14435655"/>
              <a:gd name="connsiteY3966" fmla="*/ 707495 h 11430000"/>
              <a:gd name="connsiteX3967" fmla="*/ 10367757 w 14435655"/>
              <a:gd name="connsiteY3967" fmla="*/ 715433 h 11430000"/>
              <a:gd name="connsiteX3968" fmla="*/ 10416581 w 14435655"/>
              <a:gd name="connsiteY3968" fmla="*/ 682095 h 11430000"/>
              <a:gd name="connsiteX3969" fmla="*/ 10474771 w 14435655"/>
              <a:gd name="connsiteY3969" fmla="*/ 675745 h 11430000"/>
              <a:gd name="connsiteX3970" fmla="*/ 10491493 w 14435655"/>
              <a:gd name="connsiteY3970" fmla="*/ 675745 h 11430000"/>
              <a:gd name="connsiteX3971" fmla="*/ 10525605 w 14435655"/>
              <a:gd name="connsiteY3971" fmla="*/ 713316 h 11430000"/>
              <a:gd name="connsiteX3972" fmla="*/ 10466077 w 14435655"/>
              <a:gd name="connsiteY3972" fmla="*/ 679979 h 11430000"/>
              <a:gd name="connsiteX3973" fmla="*/ 10474771 w 14435655"/>
              <a:gd name="connsiteY3973" fmla="*/ 675745 h 11430000"/>
              <a:gd name="connsiteX3974" fmla="*/ 11602443 w 14435655"/>
              <a:gd name="connsiteY3974" fmla="*/ 675216 h 11430000"/>
              <a:gd name="connsiteX3975" fmla="*/ 11623845 w 14435655"/>
              <a:gd name="connsiteY3975" fmla="*/ 708554 h 11430000"/>
              <a:gd name="connsiteX3976" fmla="*/ 11602443 w 14435655"/>
              <a:gd name="connsiteY3976" fmla="*/ 675216 h 11430000"/>
              <a:gd name="connsiteX3977" fmla="*/ 12134843 w 14435655"/>
              <a:gd name="connsiteY3977" fmla="*/ 674687 h 11430000"/>
              <a:gd name="connsiteX3978" fmla="*/ 12146213 w 14435655"/>
              <a:gd name="connsiteY3978" fmla="*/ 681037 h 11430000"/>
              <a:gd name="connsiteX3979" fmla="*/ 12140193 w 14435655"/>
              <a:gd name="connsiteY3979" fmla="*/ 696912 h 11430000"/>
              <a:gd name="connsiteX3980" fmla="*/ 12125479 w 14435655"/>
              <a:gd name="connsiteY3980" fmla="*/ 711199 h 11430000"/>
              <a:gd name="connsiteX3981" fmla="*/ 12128825 w 14435655"/>
              <a:gd name="connsiteY3981" fmla="*/ 712787 h 11430000"/>
              <a:gd name="connsiteX3982" fmla="*/ 12130829 w 14435655"/>
              <a:gd name="connsiteY3982" fmla="*/ 741362 h 11430000"/>
              <a:gd name="connsiteX3983" fmla="*/ 12117453 w 14435655"/>
              <a:gd name="connsiteY3983" fmla="*/ 708554 h 11430000"/>
              <a:gd name="connsiteX3984" fmla="*/ 12122135 w 14435655"/>
              <a:gd name="connsiteY3984" fmla="*/ 710141 h 11430000"/>
              <a:gd name="connsiteX3985" fmla="*/ 12116117 w 14435655"/>
              <a:gd name="connsiteY3985" fmla="*/ 701145 h 11430000"/>
              <a:gd name="connsiteX3986" fmla="*/ 12134843 w 14435655"/>
              <a:gd name="connsiteY3986" fmla="*/ 674687 h 11430000"/>
              <a:gd name="connsiteX3987" fmla="*/ 10807187 w 14435655"/>
              <a:gd name="connsiteY3987" fmla="*/ 658283 h 11430000"/>
              <a:gd name="connsiteX3988" fmla="*/ 10803843 w 14435655"/>
              <a:gd name="connsiteY3988" fmla="*/ 709083 h 11430000"/>
              <a:gd name="connsiteX3989" fmla="*/ 10799829 w 14435655"/>
              <a:gd name="connsiteY3989" fmla="*/ 718079 h 11430000"/>
              <a:gd name="connsiteX3990" fmla="*/ 10801167 w 14435655"/>
              <a:gd name="connsiteY3990" fmla="*/ 717020 h 11430000"/>
              <a:gd name="connsiteX3991" fmla="*/ 10837953 w 14435655"/>
              <a:gd name="connsiteY3991" fmla="*/ 724958 h 11430000"/>
              <a:gd name="connsiteX3992" fmla="*/ 10754349 w 14435655"/>
              <a:gd name="connsiteY3992" fmla="*/ 774170 h 11430000"/>
              <a:gd name="connsiteX3993" fmla="*/ 10753679 w 14435655"/>
              <a:gd name="connsiteY3993" fmla="*/ 787399 h 11430000"/>
              <a:gd name="connsiteX3994" fmla="*/ 10757025 w 14435655"/>
              <a:gd name="connsiteY3994" fmla="*/ 787399 h 11430000"/>
              <a:gd name="connsiteX3995" fmla="*/ 10825245 w 14435655"/>
              <a:gd name="connsiteY3995" fmla="*/ 793220 h 11430000"/>
              <a:gd name="connsiteX3996" fmla="*/ 10941625 w 14435655"/>
              <a:gd name="connsiteY3996" fmla="*/ 804862 h 11430000"/>
              <a:gd name="connsiteX3997" fmla="*/ 10995801 w 14435655"/>
              <a:gd name="connsiteY3997" fmla="*/ 824970 h 11430000"/>
              <a:gd name="connsiteX3998" fmla="*/ 11020549 w 14435655"/>
              <a:gd name="connsiteY3998" fmla="*/ 820737 h 11430000"/>
              <a:gd name="connsiteX3999" fmla="*/ 11033257 w 14435655"/>
              <a:gd name="connsiteY3999" fmla="*/ 823383 h 11430000"/>
              <a:gd name="connsiteX4000" fmla="*/ 11026569 w 14435655"/>
              <a:gd name="connsiteY4000" fmla="*/ 818091 h 11430000"/>
              <a:gd name="connsiteX4001" fmla="*/ 11019881 w 14435655"/>
              <a:gd name="connsiteY4001" fmla="*/ 797454 h 11430000"/>
              <a:gd name="connsiteX4002" fmla="*/ 11033257 w 14435655"/>
              <a:gd name="connsiteY4002" fmla="*/ 795866 h 11430000"/>
              <a:gd name="connsiteX4003" fmla="*/ 11065361 w 14435655"/>
              <a:gd name="connsiteY4003" fmla="*/ 819679 h 11430000"/>
              <a:gd name="connsiteX4004" fmla="*/ 11070043 w 14435655"/>
              <a:gd name="connsiteY4004" fmla="*/ 831320 h 11430000"/>
              <a:gd name="connsiteX4005" fmla="*/ 11112181 w 14435655"/>
              <a:gd name="connsiteY4005" fmla="*/ 844549 h 11430000"/>
              <a:gd name="connsiteX4006" fmla="*/ 11157661 w 14435655"/>
              <a:gd name="connsiteY4006" fmla="*/ 859366 h 11430000"/>
              <a:gd name="connsiteX4007" fmla="*/ 11205149 w 14435655"/>
              <a:gd name="connsiteY4007" fmla="*/ 873125 h 11430000"/>
              <a:gd name="connsiteX4008" fmla="*/ 11200469 w 14435655"/>
              <a:gd name="connsiteY4008" fmla="*/ 870479 h 11430000"/>
              <a:gd name="connsiteX4009" fmla="*/ 11199799 w 14435655"/>
              <a:gd name="connsiteY4009" fmla="*/ 847195 h 11430000"/>
              <a:gd name="connsiteX4010" fmla="*/ 11221201 w 14435655"/>
              <a:gd name="connsiteY4010" fmla="*/ 846666 h 11430000"/>
              <a:gd name="connsiteX4011" fmla="*/ 11239261 w 14435655"/>
              <a:gd name="connsiteY4011" fmla="*/ 856191 h 11430000"/>
              <a:gd name="connsiteX4012" fmla="*/ 11230565 w 14435655"/>
              <a:gd name="connsiteY4012" fmla="*/ 873125 h 11430000"/>
              <a:gd name="connsiteX4013" fmla="*/ 11220533 w 14435655"/>
              <a:gd name="connsiteY4013" fmla="*/ 876299 h 11430000"/>
              <a:gd name="connsiteX4014" fmla="*/ 11232573 w 14435655"/>
              <a:gd name="connsiteY4014" fmla="*/ 876299 h 11430000"/>
              <a:gd name="connsiteX4015" fmla="*/ 11232573 w 14435655"/>
              <a:gd name="connsiteY4015" fmla="*/ 880533 h 11430000"/>
              <a:gd name="connsiteX4016" fmla="*/ 11224545 w 14435655"/>
              <a:gd name="connsiteY4016" fmla="*/ 880533 h 11430000"/>
              <a:gd name="connsiteX4017" fmla="*/ 11230565 w 14435655"/>
              <a:gd name="connsiteY4017" fmla="*/ 891116 h 11430000"/>
              <a:gd name="connsiteX4018" fmla="*/ 11239261 w 14435655"/>
              <a:gd name="connsiteY4018" fmla="*/ 892704 h 11430000"/>
              <a:gd name="connsiteX4019" fmla="*/ 11253975 w 14435655"/>
              <a:gd name="connsiteY4019" fmla="*/ 903816 h 11430000"/>
              <a:gd name="connsiteX4020" fmla="*/ 11254645 w 14435655"/>
              <a:gd name="connsiteY4020" fmla="*/ 905933 h 11430000"/>
              <a:gd name="connsiteX4021" fmla="*/ 11274709 w 14435655"/>
              <a:gd name="connsiteY4021" fmla="*/ 912283 h 11430000"/>
              <a:gd name="connsiteX4022" fmla="*/ 11282735 w 14435655"/>
              <a:gd name="connsiteY4022" fmla="*/ 912283 h 11430000"/>
              <a:gd name="connsiteX4023" fmla="*/ 11282735 w 14435655"/>
              <a:gd name="connsiteY4023" fmla="*/ 908579 h 11430000"/>
              <a:gd name="connsiteX4024" fmla="*/ 11282735 w 14435655"/>
              <a:gd name="connsiteY4024" fmla="*/ 904346 h 11430000"/>
              <a:gd name="connsiteX4025" fmla="*/ 11249293 w 14435655"/>
              <a:gd name="connsiteY4025" fmla="*/ 888471 h 11430000"/>
              <a:gd name="connsiteX4026" fmla="*/ 11266013 w 14435655"/>
              <a:gd name="connsiteY4026" fmla="*/ 880533 h 11430000"/>
              <a:gd name="connsiteX4027" fmla="*/ 11295443 w 14435655"/>
              <a:gd name="connsiteY4027" fmla="*/ 892704 h 11430000"/>
              <a:gd name="connsiteX4028" fmla="*/ 11311497 w 14435655"/>
              <a:gd name="connsiteY4028" fmla="*/ 896408 h 11430000"/>
              <a:gd name="connsiteX4029" fmla="*/ 11332899 w 14435655"/>
              <a:gd name="connsiteY4029" fmla="*/ 900641 h 11430000"/>
              <a:gd name="connsiteX4030" fmla="*/ 11348951 w 14435655"/>
              <a:gd name="connsiteY4030" fmla="*/ 908579 h 11430000"/>
              <a:gd name="connsiteX4031" fmla="*/ 11348951 w 14435655"/>
              <a:gd name="connsiteY4031" fmla="*/ 912283 h 11430000"/>
              <a:gd name="connsiteX4032" fmla="*/ 11316177 w 14435655"/>
              <a:gd name="connsiteY4032" fmla="*/ 904346 h 11430000"/>
              <a:gd name="connsiteX4033" fmla="*/ 11307483 w 14435655"/>
              <a:gd name="connsiteY4033" fmla="*/ 904346 h 11430000"/>
              <a:gd name="connsiteX4034" fmla="*/ 11307483 w 14435655"/>
              <a:gd name="connsiteY4034" fmla="*/ 908579 h 11430000"/>
              <a:gd name="connsiteX4035" fmla="*/ 11307483 w 14435655"/>
              <a:gd name="connsiteY4035" fmla="*/ 912283 h 11430000"/>
              <a:gd name="connsiteX4036" fmla="*/ 11307483 w 14435655"/>
              <a:gd name="connsiteY4036" fmla="*/ 916516 h 11430000"/>
              <a:gd name="connsiteX4037" fmla="*/ 11324205 w 14435655"/>
              <a:gd name="connsiteY4037" fmla="*/ 928158 h 11430000"/>
              <a:gd name="connsiteX4038" fmla="*/ 11360321 w 14435655"/>
              <a:gd name="connsiteY4038" fmla="*/ 940329 h 11430000"/>
              <a:gd name="connsiteX4039" fmla="*/ 11352295 w 14435655"/>
              <a:gd name="connsiteY4039" fmla="*/ 930804 h 11430000"/>
              <a:gd name="connsiteX4040" fmla="*/ 11375705 w 14435655"/>
              <a:gd name="connsiteY4040" fmla="*/ 898525 h 11430000"/>
              <a:gd name="connsiteX4041" fmla="*/ 11387075 w 14435655"/>
              <a:gd name="connsiteY4041" fmla="*/ 941387 h 11430000"/>
              <a:gd name="connsiteX4042" fmla="*/ 11371023 w 14435655"/>
              <a:gd name="connsiteY4042" fmla="*/ 944562 h 11430000"/>
              <a:gd name="connsiteX4043" fmla="*/ 11403127 w 14435655"/>
              <a:gd name="connsiteY4043" fmla="*/ 959908 h 11430000"/>
              <a:gd name="connsiteX4044" fmla="*/ 11474025 w 14435655"/>
              <a:gd name="connsiteY4044" fmla="*/ 999595 h 11430000"/>
              <a:gd name="connsiteX4045" fmla="*/ 11548937 w 14435655"/>
              <a:gd name="connsiteY4045" fmla="*/ 1019704 h 11430000"/>
              <a:gd name="connsiteX4046" fmla="*/ 11436569 w 14435655"/>
              <a:gd name="connsiteY4046" fmla="*/ 964141 h 11430000"/>
              <a:gd name="connsiteX4047" fmla="*/ 11424529 w 14435655"/>
              <a:gd name="connsiteY4047" fmla="*/ 932391 h 11430000"/>
              <a:gd name="connsiteX4048" fmla="*/ 11465999 w 14435655"/>
              <a:gd name="connsiteY4048" fmla="*/ 932391 h 11430000"/>
              <a:gd name="connsiteX4049" fmla="*/ 11483389 w 14435655"/>
              <a:gd name="connsiteY4049" fmla="*/ 937683 h 11430000"/>
              <a:gd name="connsiteX4050" fmla="*/ 11490745 w 14435655"/>
              <a:gd name="connsiteY4050" fmla="*/ 922337 h 11430000"/>
              <a:gd name="connsiteX4051" fmla="*/ 11538233 w 14435655"/>
              <a:gd name="connsiteY4051" fmla="*/ 902758 h 11430000"/>
              <a:gd name="connsiteX4052" fmla="*/ 11511481 w 14435655"/>
              <a:gd name="connsiteY4052" fmla="*/ 940858 h 11430000"/>
              <a:gd name="connsiteX4053" fmla="*/ 11504793 w 14435655"/>
              <a:gd name="connsiteY4053" fmla="*/ 944562 h 11430000"/>
              <a:gd name="connsiteX4054" fmla="*/ 11524857 w 14435655"/>
              <a:gd name="connsiteY4054" fmla="*/ 951441 h 11430000"/>
              <a:gd name="connsiteX4055" fmla="*/ 11523519 w 14435655"/>
              <a:gd name="connsiteY4055" fmla="*/ 947737 h 11430000"/>
              <a:gd name="connsiteX4056" fmla="*/ 11529539 w 14435655"/>
              <a:gd name="connsiteY4056" fmla="*/ 926570 h 11430000"/>
              <a:gd name="connsiteX4057" fmla="*/ 11542247 w 14435655"/>
              <a:gd name="connsiteY4057" fmla="*/ 945620 h 11430000"/>
              <a:gd name="connsiteX4058" fmla="*/ 11539573 w 14435655"/>
              <a:gd name="connsiteY4058" fmla="*/ 956204 h 11430000"/>
              <a:gd name="connsiteX4059" fmla="*/ 11581041 w 14435655"/>
              <a:gd name="connsiteY4059" fmla="*/ 969433 h 11430000"/>
              <a:gd name="connsiteX4060" fmla="*/ 11581041 w 14435655"/>
              <a:gd name="connsiteY4060" fmla="*/ 965200 h 11430000"/>
              <a:gd name="connsiteX4061" fmla="*/ 11571677 w 14435655"/>
              <a:gd name="connsiteY4061" fmla="*/ 964141 h 11430000"/>
              <a:gd name="connsiteX4062" fmla="*/ 11559637 w 14435655"/>
              <a:gd name="connsiteY4062" fmla="*/ 954616 h 11430000"/>
              <a:gd name="connsiteX4063" fmla="*/ 11622509 w 14435655"/>
              <a:gd name="connsiteY4063" fmla="*/ 877887 h 11430000"/>
              <a:gd name="connsiteX4064" fmla="*/ 11632541 w 14435655"/>
              <a:gd name="connsiteY4064" fmla="*/ 888471 h 11430000"/>
              <a:gd name="connsiteX4065" fmla="*/ 11631873 w 14435655"/>
              <a:gd name="connsiteY4065" fmla="*/ 892174 h 11430000"/>
              <a:gd name="connsiteX4066" fmla="*/ 11654613 w 14435655"/>
              <a:gd name="connsiteY4066" fmla="*/ 903287 h 11430000"/>
              <a:gd name="connsiteX4067" fmla="*/ 11666653 w 14435655"/>
              <a:gd name="connsiteY4067" fmla="*/ 983191 h 11430000"/>
              <a:gd name="connsiteX4068" fmla="*/ 11650601 w 14435655"/>
              <a:gd name="connsiteY4068" fmla="*/ 998008 h 11430000"/>
              <a:gd name="connsiteX4069" fmla="*/ 11678691 w 14435655"/>
              <a:gd name="connsiteY4069" fmla="*/ 1010179 h 11430000"/>
              <a:gd name="connsiteX4070" fmla="*/ 11682037 w 14435655"/>
              <a:gd name="connsiteY4070" fmla="*/ 1002241 h 11430000"/>
              <a:gd name="connsiteX4071" fmla="*/ 11710127 w 14435655"/>
              <a:gd name="connsiteY4071" fmla="*/ 992187 h 11430000"/>
              <a:gd name="connsiteX4072" fmla="*/ 11726849 w 14435655"/>
              <a:gd name="connsiteY4072" fmla="*/ 1021291 h 11430000"/>
              <a:gd name="connsiteX4073" fmla="*/ 11723505 w 14435655"/>
              <a:gd name="connsiteY4073" fmla="*/ 1029758 h 11430000"/>
              <a:gd name="connsiteX4074" fmla="*/ 11751595 w 14435655"/>
              <a:gd name="connsiteY4074" fmla="*/ 1044045 h 11430000"/>
              <a:gd name="connsiteX4075" fmla="*/ 11756945 w 14435655"/>
              <a:gd name="connsiteY4075" fmla="*/ 1040870 h 11430000"/>
              <a:gd name="connsiteX4076" fmla="*/ 11770993 w 14435655"/>
              <a:gd name="connsiteY4076" fmla="*/ 1008062 h 11430000"/>
              <a:gd name="connsiteX4077" fmla="*/ 11785705 w 14435655"/>
              <a:gd name="connsiteY4077" fmla="*/ 1057275 h 11430000"/>
              <a:gd name="connsiteX4078" fmla="*/ 11779687 w 14435655"/>
              <a:gd name="connsiteY4078" fmla="*/ 1058333 h 11430000"/>
              <a:gd name="connsiteX4079" fmla="*/ 11795069 w 14435655"/>
              <a:gd name="connsiteY4079" fmla="*/ 1066270 h 11430000"/>
              <a:gd name="connsiteX4080" fmla="*/ 11841221 w 14435655"/>
              <a:gd name="connsiteY4080" fmla="*/ 1089554 h 11430000"/>
              <a:gd name="connsiteX4081" fmla="*/ 11844565 w 14435655"/>
              <a:gd name="connsiteY4081" fmla="*/ 1087437 h 11430000"/>
              <a:gd name="connsiteX4082" fmla="*/ 11898073 w 14435655"/>
              <a:gd name="connsiteY4082" fmla="*/ 1084262 h 11430000"/>
              <a:gd name="connsiteX4083" fmla="*/ 11878677 w 14435655"/>
              <a:gd name="connsiteY4083" fmla="*/ 1110191 h 11430000"/>
              <a:gd name="connsiteX4084" fmla="*/ 11878007 w 14435655"/>
              <a:gd name="connsiteY4084" fmla="*/ 1110720 h 11430000"/>
              <a:gd name="connsiteX4085" fmla="*/ 11896735 w 14435655"/>
              <a:gd name="connsiteY4085" fmla="*/ 1124479 h 11430000"/>
              <a:gd name="connsiteX4086" fmla="*/ 11936197 w 14435655"/>
              <a:gd name="connsiteY4086" fmla="*/ 1146704 h 11430000"/>
              <a:gd name="connsiteX4087" fmla="*/ 11954255 w 14435655"/>
              <a:gd name="connsiteY4087" fmla="*/ 1157816 h 11430000"/>
              <a:gd name="connsiteX4088" fmla="*/ 11952249 w 14435655"/>
              <a:gd name="connsiteY4088" fmla="*/ 1154112 h 11430000"/>
              <a:gd name="connsiteX4089" fmla="*/ 11954925 w 14435655"/>
              <a:gd name="connsiteY4089" fmla="*/ 1132416 h 11430000"/>
              <a:gd name="connsiteX4090" fmla="*/ 11987029 w 14435655"/>
              <a:gd name="connsiteY4090" fmla="*/ 1171574 h 11430000"/>
              <a:gd name="connsiteX4091" fmla="*/ 11986361 w 14435655"/>
              <a:gd name="connsiteY4091" fmla="*/ 1177395 h 11430000"/>
              <a:gd name="connsiteX4092" fmla="*/ 12019801 w 14435655"/>
              <a:gd name="connsiteY4092" fmla="*/ 1198033 h 11430000"/>
              <a:gd name="connsiteX4093" fmla="*/ 12023815 w 14435655"/>
              <a:gd name="connsiteY4093" fmla="*/ 1182158 h 11430000"/>
              <a:gd name="connsiteX4094" fmla="*/ 12039197 w 14435655"/>
              <a:gd name="connsiteY4094" fmla="*/ 1203854 h 11430000"/>
              <a:gd name="connsiteX4095" fmla="*/ 12025821 w 14435655"/>
              <a:gd name="connsiteY4095" fmla="*/ 1203854 h 11430000"/>
              <a:gd name="connsiteX4096" fmla="*/ 12044549 w 14435655"/>
              <a:gd name="connsiteY4096" fmla="*/ 1214437 h 11430000"/>
              <a:gd name="connsiteX4097" fmla="*/ 12060601 w 14435655"/>
              <a:gd name="connsiteY4097" fmla="*/ 1226079 h 11430000"/>
              <a:gd name="connsiteX4098" fmla="*/ 12110765 w 14435655"/>
              <a:gd name="connsiteY4098" fmla="*/ 1246187 h 11430000"/>
              <a:gd name="connsiteX4099" fmla="*/ 12173637 w 14435655"/>
              <a:gd name="connsiteY4099" fmla="*/ 1290108 h 11430000"/>
              <a:gd name="connsiteX4100" fmla="*/ 12199053 w 14435655"/>
              <a:gd name="connsiteY4100" fmla="*/ 1309158 h 11430000"/>
              <a:gd name="connsiteX4101" fmla="*/ 12229819 w 14435655"/>
              <a:gd name="connsiteY4101" fmla="*/ 1332441 h 11430000"/>
              <a:gd name="connsiteX4102" fmla="*/ 12230489 w 14435655"/>
              <a:gd name="connsiteY4102" fmla="*/ 1317625 h 11430000"/>
              <a:gd name="connsiteX4103" fmla="*/ 12235169 w 14435655"/>
              <a:gd name="connsiteY4103" fmla="*/ 1311804 h 11430000"/>
              <a:gd name="connsiteX4104" fmla="*/ 12227813 w 14435655"/>
              <a:gd name="connsiteY4104" fmla="*/ 1309687 h 11430000"/>
              <a:gd name="connsiteX4105" fmla="*/ 12227813 w 14435655"/>
              <a:gd name="connsiteY4105" fmla="*/ 1277937 h 11430000"/>
              <a:gd name="connsiteX4106" fmla="*/ 12241189 w 14435655"/>
              <a:gd name="connsiteY4106" fmla="*/ 1273704 h 11430000"/>
              <a:gd name="connsiteX4107" fmla="*/ 12248547 w 14435655"/>
              <a:gd name="connsiteY4107" fmla="*/ 1273704 h 11430000"/>
              <a:gd name="connsiteX4108" fmla="*/ 12264599 w 14435655"/>
              <a:gd name="connsiteY4108" fmla="*/ 1255183 h 11430000"/>
              <a:gd name="connsiteX4109" fmla="*/ 12333489 w 14435655"/>
              <a:gd name="connsiteY4109" fmla="*/ 1209674 h 11430000"/>
              <a:gd name="connsiteX4110" fmla="*/ 12273963 w 14435655"/>
              <a:gd name="connsiteY4110" fmla="*/ 1278995 h 11430000"/>
              <a:gd name="connsiteX4111" fmla="*/ 12264599 w 14435655"/>
              <a:gd name="connsiteY4111" fmla="*/ 1277408 h 11430000"/>
              <a:gd name="connsiteX4112" fmla="*/ 12268613 w 14435655"/>
              <a:gd name="connsiteY4112" fmla="*/ 1289049 h 11430000"/>
              <a:gd name="connsiteX4113" fmla="*/ 12247209 w 14435655"/>
              <a:gd name="connsiteY4113" fmla="*/ 1316037 h 11430000"/>
              <a:gd name="connsiteX4114" fmla="*/ 12245871 w 14435655"/>
              <a:gd name="connsiteY4114" fmla="*/ 1314979 h 11430000"/>
              <a:gd name="connsiteX4115" fmla="*/ 12250553 w 14435655"/>
              <a:gd name="connsiteY4115" fmla="*/ 1345141 h 11430000"/>
              <a:gd name="connsiteX4116" fmla="*/ 12250553 w 14435655"/>
              <a:gd name="connsiteY4116" fmla="*/ 1354666 h 11430000"/>
              <a:gd name="connsiteX4117" fmla="*/ 12296035 w 14435655"/>
              <a:gd name="connsiteY4117" fmla="*/ 1393295 h 11430000"/>
              <a:gd name="connsiteX4118" fmla="*/ 12344193 w 14435655"/>
              <a:gd name="connsiteY4118" fmla="*/ 1433512 h 11430000"/>
              <a:gd name="connsiteX4119" fmla="*/ 12435153 w 14435655"/>
              <a:gd name="connsiteY4119" fmla="*/ 1520824 h 11430000"/>
              <a:gd name="connsiteX4120" fmla="*/ 12402381 w 14435655"/>
              <a:gd name="connsiteY4120" fmla="*/ 1508654 h 11430000"/>
              <a:gd name="connsiteX4121" fmla="*/ 12344193 w 14435655"/>
              <a:gd name="connsiteY4121" fmla="*/ 1457324 h 11430000"/>
              <a:gd name="connsiteX4122" fmla="*/ 12344193 w 14435655"/>
              <a:gd name="connsiteY4122" fmla="*/ 1476904 h 11430000"/>
              <a:gd name="connsiteX4123" fmla="*/ 12247877 w 14435655"/>
              <a:gd name="connsiteY4123" fmla="*/ 1401233 h 11430000"/>
              <a:gd name="connsiteX4124" fmla="*/ 12310749 w 14435655"/>
              <a:gd name="connsiteY4124" fmla="*/ 1468966 h 11430000"/>
              <a:gd name="connsiteX4125" fmla="*/ 12360913 w 14435655"/>
              <a:gd name="connsiteY4125" fmla="*/ 1513416 h 11430000"/>
              <a:gd name="connsiteX4126" fmla="*/ 12391679 w 14435655"/>
              <a:gd name="connsiteY4126" fmla="*/ 1542521 h 11430000"/>
              <a:gd name="connsiteX4127" fmla="*/ 12393685 w 14435655"/>
              <a:gd name="connsiteY4127" fmla="*/ 1539345 h 11430000"/>
              <a:gd name="connsiteX4128" fmla="*/ 12416427 w 14435655"/>
              <a:gd name="connsiteY4128" fmla="*/ 1520824 h 11430000"/>
              <a:gd name="connsiteX4129" fmla="*/ 12410407 w 14435655"/>
              <a:gd name="connsiteY4129" fmla="*/ 1558924 h 11430000"/>
              <a:gd name="connsiteX4130" fmla="*/ 12415089 w 14435655"/>
              <a:gd name="connsiteY4130" fmla="*/ 1563158 h 11430000"/>
              <a:gd name="connsiteX4131" fmla="*/ 12431141 w 14435655"/>
              <a:gd name="connsiteY4131" fmla="*/ 1576387 h 11430000"/>
              <a:gd name="connsiteX4132" fmla="*/ 12489331 w 14435655"/>
              <a:gd name="connsiteY4132" fmla="*/ 1628245 h 11430000"/>
              <a:gd name="connsiteX4133" fmla="*/ 12485317 w 14435655"/>
              <a:gd name="connsiteY4133" fmla="*/ 1620308 h 11430000"/>
              <a:gd name="connsiteX4134" fmla="*/ 12489331 w 14435655"/>
              <a:gd name="connsiteY4134" fmla="*/ 1620308 h 11430000"/>
              <a:gd name="connsiteX4135" fmla="*/ 12481305 w 14435655"/>
              <a:gd name="connsiteY4135" fmla="*/ 1608137 h 11430000"/>
              <a:gd name="connsiteX4136" fmla="*/ 12485317 w 14435655"/>
              <a:gd name="connsiteY4136" fmla="*/ 1608137 h 11430000"/>
              <a:gd name="connsiteX4137" fmla="*/ 12498025 w 14435655"/>
              <a:gd name="connsiteY4137" fmla="*/ 1620308 h 11430000"/>
              <a:gd name="connsiteX4138" fmla="*/ 12502039 w 14435655"/>
              <a:gd name="connsiteY4138" fmla="*/ 1631949 h 11430000"/>
              <a:gd name="connsiteX4139" fmla="*/ 12506053 w 14435655"/>
              <a:gd name="connsiteY4139" fmla="*/ 1631949 h 11430000"/>
              <a:gd name="connsiteX4140" fmla="*/ 12534813 w 14435655"/>
              <a:gd name="connsiteY4140" fmla="*/ 1662112 h 11430000"/>
              <a:gd name="connsiteX4141" fmla="*/ 12541501 w 14435655"/>
              <a:gd name="connsiteY4141" fmla="*/ 1658408 h 11430000"/>
              <a:gd name="connsiteX4142" fmla="*/ 12550865 w 14435655"/>
              <a:gd name="connsiteY4142" fmla="*/ 1654704 h 11430000"/>
              <a:gd name="connsiteX4143" fmla="*/ 12560229 w 14435655"/>
              <a:gd name="connsiteY4143" fmla="*/ 1666874 h 11430000"/>
              <a:gd name="connsiteX4144" fmla="*/ 12559559 w 14435655"/>
              <a:gd name="connsiteY4144" fmla="*/ 1683808 h 11430000"/>
              <a:gd name="connsiteX4145" fmla="*/ 12553541 w 14435655"/>
              <a:gd name="connsiteY4145" fmla="*/ 1683279 h 11430000"/>
              <a:gd name="connsiteX4146" fmla="*/ 12580961 w 14435655"/>
              <a:gd name="connsiteY4146" fmla="*/ 1715558 h 11430000"/>
              <a:gd name="connsiteX4147" fmla="*/ 12655873 w 14435655"/>
              <a:gd name="connsiteY4147" fmla="*/ 1794933 h 11430000"/>
              <a:gd name="connsiteX4148" fmla="*/ 12663899 w 14435655"/>
              <a:gd name="connsiteY4148" fmla="*/ 1802871 h 11430000"/>
              <a:gd name="connsiteX4149" fmla="*/ 12689315 w 14435655"/>
              <a:gd name="connsiteY4149" fmla="*/ 1826683 h 11430000"/>
              <a:gd name="connsiteX4150" fmla="*/ 12693329 w 14435655"/>
              <a:gd name="connsiteY4150" fmla="*/ 1834620 h 11430000"/>
              <a:gd name="connsiteX4151" fmla="*/ 12685301 w 14435655"/>
              <a:gd name="connsiteY4151" fmla="*/ 1826683 h 11430000"/>
              <a:gd name="connsiteX4152" fmla="*/ 12672593 w 14435655"/>
              <a:gd name="connsiteY4152" fmla="*/ 1818746 h 11430000"/>
              <a:gd name="connsiteX4153" fmla="*/ 12655873 w 14435655"/>
              <a:gd name="connsiteY4153" fmla="*/ 1802871 h 11430000"/>
              <a:gd name="connsiteX4154" fmla="*/ 12697341 w 14435655"/>
              <a:gd name="connsiteY4154" fmla="*/ 1878541 h 11430000"/>
              <a:gd name="connsiteX4155" fmla="*/ 12706037 w 14435655"/>
              <a:gd name="connsiteY4155" fmla="*/ 1882245 h 11430000"/>
              <a:gd name="connsiteX4156" fmla="*/ 12714061 w 14435655"/>
              <a:gd name="connsiteY4156" fmla="*/ 1894416 h 11430000"/>
              <a:gd name="connsiteX4157" fmla="*/ 12722757 w 14435655"/>
              <a:gd name="connsiteY4157" fmla="*/ 1906058 h 11430000"/>
              <a:gd name="connsiteX4158" fmla="*/ 12741485 w 14435655"/>
              <a:gd name="connsiteY4158" fmla="*/ 1927754 h 11430000"/>
              <a:gd name="connsiteX4159" fmla="*/ 12742153 w 14435655"/>
              <a:gd name="connsiteY4159" fmla="*/ 1928812 h 11430000"/>
              <a:gd name="connsiteX4160" fmla="*/ 12750181 w 14435655"/>
              <a:gd name="connsiteY4160" fmla="*/ 1923521 h 11430000"/>
              <a:gd name="connsiteX4161" fmla="*/ 12865889 w 14435655"/>
              <a:gd name="connsiteY4161" fmla="*/ 1907116 h 11430000"/>
              <a:gd name="connsiteX4162" fmla="*/ 12929429 w 14435655"/>
              <a:gd name="connsiteY4162" fmla="*/ 1940983 h 11430000"/>
              <a:gd name="connsiteX4163" fmla="*/ 13010361 w 14435655"/>
              <a:gd name="connsiteY4163" fmla="*/ 2084387 h 11430000"/>
              <a:gd name="connsiteX4164" fmla="*/ 13036445 w 14435655"/>
              <a:gd name="connsiteY4164" fmla="*/ 2120371 h 11430000"/>
              <a:gd name="connsiteX4165" fmla="*/ 13003003 w 14435655"/>
              <a:gd name="connsiteY4165" fmla="*/ 2163233 h 11430000"/>
              <a:gd name="connsiteX4166" fmla="*/ 13026413 w 14435655"/>
              <a:gd name="connsiteY4166" fmla="*/ 2193925 h 11430000"/>
              <a:gd name="connsiteX4167" fmla="*/ 12972237 w 14435655"/>
              <a:gd name="connsiteY4167" fmla="*/ 2252663 h 11430000"/>
              <a:gd name="connsiteX4168" fmla="*/ 12955515 w 14435655"/>
              <a:gd name="connsiteY4168" fmla="*/ 2266421 h 11430000"/>
              <a:gd name="connsiteX4169" fmla="*/ 12966217 w 14435655"/>
              <a:gd name="connsiteY4169" fmla="*/ 2283354 h 11430000"/>
              <a:gd name="connsiteX4170" fmla="*/ 12975581 w 14435655"/>
              <a:gd name="connsiteY4170" fmla="*/ 2309283 h 11430000"/>
              <a:gd name="connsiteX4171" fmla="*/ 12985613 w 14435655"/>
              <a:gd name="connsiteY4171" fmla="*/ 2308225 h 11430000"/>
              <a:gd name="connsiteX4172" fmla="*/ 13005679 w 14435655"/>
              <a:gd name="connsiteY4172" fmla="*/ 2291292 h 11430000"/>
              <a:gd name="connsiteX4173" fmla="*/ 12988289 w 14435655"/>
              <a:gd name="connsiteY4173" fmla="*/ 2249487 h 11430000"/>
              <a:gd name="connsiteX4174" fmla="*/ 13034439 w 14435655"/>
              <a:gd name="connsiteY4174" fmla="*/ 2270124 h 11430000"/>
              <a:gd name="connsiteX4175" fmla="*/ 13164865 w 14435655"/>
              <a:gd name="connsiteY4175" fmla="*/ 2239433 h 11430000"/>
              <a:gd name="connsiteX4176" fmla="*/ 13223053 w 14435655"/>
              <a:gd name="connsiteY4176" fmla="*/ 2271183 h 11430000"/>
              <a:gd name="connsiteX4177" fmla="*/ 13247131 w 14435655"/>
              <a:gd name="connsiteY4177" fmla="*/ 2300287 h 11430000"/>
              <a:gd name="connsiteX4178" fmla="*/ 13248469 w 14435655"/>
              <a:gd name="connsiteY4178" fmla="*/ 2301875 h 11430000"/>
              <a:gd name="connsiteX4179" fmla="*/ 13253151 w 14435655"/>
              <a:gd name="connsiteY4179" fmla="*/ 2290762 h 11430000"/>
              <a:gd name="connsiteX4180" fmla="*/ 13265859 w 14435655"/>
              <a:gd name="connsiteY4180" fmla="*/ 2284413 h 11430000"/>
              <a:gd name="connsiteX4181" fmla="*/ 13272549 w 14435655"/>
              <a:gd name="connsiteY4181" fmla="*/ 2300816 h 11430000"/>
              <a:gd name="connsiteX4182" fmla="*/ 13265189 w 14435655"/>
              <a:gd name="connsiteY4182" fmla="*/ 2317750 h 11430000"/>
              <a:gd name="connsiteX4183" fmla="*/ 13274553 w 14435655"/>
              <a:gd name="connsiteY4183" fmla="*/ 2326746 h 11430000"/>
              <a:gd name="connsiteX4184" fmla="*/ 13296625 w 14435655"/>
              <a:gd name="connsiteY4184" fmla="*/ 2402416 h 11430000"/>
              <a:gd name="connsiteX4185" fmla="*/ 13320705 w 14435655"/>
              <a:gd name="connsiteY4185" fmla="*/ 2435225 h 11430000"/>
              <a:gd name="connsiteX4186" fmla="*/ 13289937 w 14435655"/>
              <a:gd name="connsiteY4186" fmla="*/ 2474912 h 11430000"/>
              <a:gd name="connsiteX4187" fmla="*/ 13312009 w 14435655"/>
              <a:gd name="connsiteY4187" fmla="*/ 2502958 h 11430000"/>
              <a:gd name="connsiteX4188" fmla="*/ 13233755 w 14435655"/>
              <a:gd name="connsiteY4188" fmla="*/ 2580745 h 11430000"/>
              <a:gd name="connsiteX4189" fmla="*/ 13211683 w 14435655"/>
              <a:gd name="connsiteY4189" fmla="*/ 2588683 h 11430000"/>
              <a:gd name="connsiteX4190" fmla="*/ 13218371 w 14435655"/>
              <a:gd name="connsiteY4190" fmla="*/ 2591858 h 11430000"/>
              <a:gd name="connsiteX4191" fmla="*/ 13263185 w 14435655"/>
              <a:gd name="connsiteY4191" fmla="*/ 2646363 h 11430000"/>
              <a:gd name="connsiteX4192" fmla="*/ 13265189 w 14435655"/>
              <a:gd name="connsiteY4192" fmla="*/ 2667529 h 11430000"/>
              <a:gd name="connsiteX4193" fmla="*/ 13275223 w 14435655"/>
              <a:gd name="connsiteY4193" fmla="*/ 2677583 h 11430000"/>
              <a:gd name="connsiteX4194" fmla="*/ 13281911 w 14435655"/>
              <a:gd name="connsiteY4194" fmla="*/ 2669116 h 11430000"/>
              <a:gd name="connsiteX4195" fmla="*/ 13300639 w 14435655"/>
              <a:gd name="connsiteY4195" fmla="*/ 2663295 h 11430000"/>
              <a:gd name="connsiteX4196" fmla="*/ 13310003 w 14435655"/>
              <a:gd name="connsiteY4196" fmla="*/ 2669646 h 11430000"/>
              <a:gd name="connsiteX4197" fmla="*/ 13282581 w 14435655"/>
              <a:gd name="connsiteY4197" fmla="*/ 2714095 h 11430000"/>
              <a:gd name="connsiteX4198" fmla="*/ 13266529 w 14435655"/>
              <a:gd name="connsiteY4198" fmla="*/ 2704041 h 11430000"/>
              <a:gd name="connsiteX4199" fmla="*/ 13267197 w 14435655"/>
              <a:gd name="connsiteY4199" fmla="*/ 2695046 h 11430000"/>
              <a:gd name="connsiteX4200" fmla="*/ 13254489 w 14435655"/>
              <a:gd name="connsiteY4200" fmla="*/ 2690813 h 11430000"/>
              <a:gd name="connsiteX4201" fmla="*/ 13239773 w 14435655"/>
              <a:gd name="connsiteY4201" fmla="*/ 2690813 h 11430000"/>
              <a:gd name="connsiteX4202" fmla="*/ 13241113 w 14435655"/>
              <a:gd name="connsiteY4202" fmla="*/ 2701925 h 11430000"/>
              <a:gd name="connsiteX4203" fmla="*/ 13229741 w 14435655"/>
              <a:gd name="connsiteY4203" fmla="*/ 2702454 h 11430000"/>
              <a:gd name="connsiteX4204" fmla="*/ 13243787 w 14435655"/>
              <a:gd name="connsiteY4204" fmla="*/ 2722563 h 11430000"/>
              <a:gd name="connsiteX4205" fmla="*/ 13248469 w 14435655"/>
              <a:gd name="connsiteY4205" fmla="*/ 2723092 h 11430000"/>
              <a:gd name="connsiteX4206" fmla="*/ 13261845 w 14435655"/>
              <a:gd name="connsiteY4206" fmla="*/ 2744787 h 11430000"/>
              <a:gd name="connsiteX4207" fmla="*/ 13257833 w 14435655"/>
              <a:gd name="connsiteY4207" fmla="*/ 2745846 h 11430000"/>
              <a:gd name="connsiteX4208" fmla="*/ 13249807 w 14435655"/>
              <a:gd name="connsiteY4208" fmla="*/ 2767542 h 11430000"/>
              <a:gd name="connsiteX4209" fmla="*/ 13279237 w 14435655"/>
              <a:gd name="connsiteY4209" fmla="*/ 2752725 h 11430000"/>
              <a:gd name="connsiteX4210" fmla="*/ 13314685 w 14435655"/>
              <a:gd name="connsiteY4210" fmla="*/ 2751137 h 11430000"/>
              <a:gd name="connsiteX4211" fmla="*/ 13260509 w 14435655"/>
              <a:gd name="connsiteY4211" fmla="*/ 2790295 h 11430000"/>
              <a:gd name="connsiteX4212" fmla="*/ 13287931 w 14435655"/>
              <a:gd name="connsiteY4212" fmla="*/ 2816224 h 11430000"/>
              <a:gd name="connsiteX4213" fmla="*/ 13293281 w 14435655"/>
              <a:gd name="connsiteY4213" fmla="*/ 2815167 h 11430000"/>
              <a:gd name="connsiteX4214" fmla="*/ 13306659 w 14435655"/>
              <a:gd name="connsiteY4214" fmla="*/ 2865438 h 11430000"/>
              <a:gd name="connsiteX4215" fmla="*/ 13286593 w 14435655"/>
              <a:gd name="connsiteY4215" fmla="*/ 2851679 h 11430000"/>
              <a:gd name="connsiteX4216" fmla="*/ 13285257 w 14435655"/>
              <a:gd name="connsiteY4216" fmla="*/ 2845329 h 11430000"/>
              <a:gd name="connsiteX4217" fmla="*/ 13261845 w 14435655"/>
              <a:gd name="connsiteY4217" fmla="*/ 2836862 h 11430000"/>
              <a:gd name="connsiteX4218" fmla="*/ 13236429 w 14435655"/>
              <a:gd name="connsiteY4218" fmla="*/ 2885017 h 11430000"/>
              <a:gd name="connsiteX4219" fmla="*/ 13223721 w 14435655"/>
              <a:gd name="connsiteY4219" fmla="*/ 2934229 h 11430000"/>
              <a:gd name="connsiteX4220" fmla="*/ 13237099 w 14435655"/>
              <a:gd name="connsiteY4220" fmla="*/ 2948517 h 11430000"/>
              <a:gd name="connsiteX4221" fmla="*/ 13211683 w 14435655"/>
              <a:gd name="connsiteY4221" fmla="*/ 2962804 h 11430000"/>
              <a:gd name="connsiteX4222" fmla="*/ 13241113 w 14435655"/>
              <a:gd name="connsiteY4222" fmla="*/ 2964920 h 11430000"/>
              <a:gd name="connsiteX4223" fmla="*/ 13220377 w 14435655"/>
              <a:gd name="connsiteY4223" fmla="*/ 2976563 h 11430000"/>
              <a:gd name="connsiteX4224" fmla="*/ 13198305 w 14435655"/>
              <a:gd name="connsiteY4224" fmla="*/ 2992967 h 11430000"/>
              <a:gd name="connsiteX4225" fmla="*/ 13200981 w 14435655"/>
              <a:gd name="connsiteY4225" fmla="*/ 3017308 h 11430000"/>
              <a:gd name="connsiteX4226" fmla="*/ 13215027 w 14435655"/>
              <a:gd name="connsiteY4226" fmla="*/ 3041649 h 11430000"/>
              <a:gd name="connsiteX4227" fmla="*/ 13180247 w 14435655"/>
              <a:gd name="connsiteY4227" fmla="*/ 3027892 h 11430000"/>
              <a:gd name="connsiteX4228" fmla="*/ 13178241 w 14435655"/>
              <a:gd name="connsiteY4228" fmla="*/ 3030538 h 11430000"/>
              <a:gd name="connsiteX4229" fmla="*/ 13180247 w 14435655"/>
              <a:gd name="connsiteY4229" fmla="*/ 3047471 h 11430000"/>
              <a:gd name="connsiteX4230" fmla="*/ 13186935 w 14435655"/>
              <a:gd name="connsiteY4230" fmla="*/ 3103562 h 11430000"/>
              <a:gd name="connsiteX4231" fmla="*/ 13190949 w 14435655"/>
              <a:gd name="connsiteY4231" fmla="*/ 3103033 h 11430000"/>
              <a:gd name="connsiteX4232" fmla="*/ 13202319 w 14435655"/>
              <a:gd name="connsiteY4232" fmla="*/ 3096683 h 11430000"/>
              <a:gd name="connsiteX4233" fmla="*/ 13217033 w 14435655"/>
              <a:gd name="connsiteY4233" fmla="*/ 3101446 h 11430000"/>
              <a:gd name="connsiteX4234" fmla="*/ 13207001 w 14435655"/>
              <a:gd name="connsiteY4234" fmla="*/ 3111499 h 11430000"/>
              <a:gd name="connsiteX4235" fmla="*/ 13207001 w 14435655"/>
              <a:gd name="connsiteY4235" fmla="*/ 3115204 h 11430000"/>
              <a:gd name="connsiteX4236" fmla="*/ 13211683 w 14435655"/>
              <a:gd name="connsiteY4236" fmla="*/ 3113087 h 11430000"/>
              <a:gd name="connsiteX4237" fmla="*/ 13209007 w 14435655"/>
              <a:gd name="connsiteY4237" fmla="*/ 3142192 h 11430000"/>
              <a:gd name="connsiteX4238" fmla="*/ 13195629 w 14435655"/>
              <a:gd name="connsiteY4238" fmla="*/ 3150129 h 11430000"/>
              <a:gd name="connsiteX4239" fmla="*/ 13203657 w 14435655"/>
              <a:gd name="connsiteY4239" fmla="*/ 3154892 h 11430000"/>
              <a:gd name="connsiteX4240" fmla="*/ 13192285 w 14435655"/>
              <a:gd name="connsiteY4240" fmla="*/ 3185054 h 11430000"/>
              <a:gd name="connsiteX4241" fmla="*/ 13192955 w 14435655"/>
              <a:gd name="connsiteY4241" fmla="*/ 3186642 h 11430000"/>
              <a:gd name="connsiteX4242" fmla="*/ 13192955 w 14435655"/>
              <a:gd name="connsiteY4242" fmla="*/ 3198283 h 11430000"/>
              <a:gd name="connsiteX4243" fmla="*/ 13188941 w 14435655"/>
              <a:gd name="connsiteY4243" fmla="*/ 3194579 h 11430000"/>
              <a:gd name="connsiteX4244" fmla="*/ 13188941 w 14435655"/>
              <a:gd name="connsiteY4244" fmla="*/ 3189816 h 11430000"/>
              <a:gd name="connsiteX4245" fmla="*/ 13176233 w 14435655"/>
              <a:gd name="connsiteY4245" fmla="*/ 3202517 h 11430000"/>
              <a:gd name="connsiteX4246" fmla="*/ 13176233 w 14435655"/>
              <a:gd name="connsiteY4246" fmla="*/ 3262313 h 11430000"/>
              <a:gd name="connsiteX4247" fmla="*/ 13180247 w 14435655"/>
              <a:gd name="connsiteY4247" fmla="*/ 3321579 h 11430000"/>
              <a:gd name="connsiteX4248" fmla="*/ 13176233 w 14435655"/>
              <a:gd name="connsiteY4248" fmla="*/ 3337454 h 11430000"/>
              <a:gd name="connsiteX4249" fmla="*/ 13172221 w 14435655"/>
              <a:gd name="connsiteY4249" fmla="*/ 3329517 h 11430000"/>
              <a:gd name="connsiteX4250" fmla="*/ 13172221 w 14435655"/>
              <a:gd name="connsiteY4250" fmla="*/ 3297767 h 11430000"/>
              <a:gd name="connsiteX4251" fmla="*/ 13172221 w 14435655"/>
              <a:gd name="connsiteY4251" fmla="*/ 3258079 h 11430000"/>
              <a:gd name="connsiteX4252" fmla="*/ 13168209 w 14435655"/>
              <a:gd name="connsiteY4252" fmla="*/ 3207279 h 11430000"/>
              <a:gd name="connsiteX4253" fmla="*/ 13154161 w 14435655"/>
              <a:gd name="connsiteY4253" fmla="*/ 3209395 h 11430000"/>
              <a:gd name="connsiteX4254" fmla="*/ 13151487 w 14435655"/>
              <a:gd name="connsiteY4254" fmla="*/ 3220508 h 11430000"/>
              <a:gd name="connsiteX4255" fmla="*/ 13146805 w 14435655"/>
              <a:gd name="connsiteY4255" fmla="*/ 3219979 h 11430000"/>
              <a:gd name="connsiteX4256" fmla="*/ 13146805 w 14435655"/>
              <a:gd name="connsiteY4256" fmla="*/ 3226329 h 11430000"/>
              <a:gd name="connsiteX4257" fmla="*/ 13142793 w 14435655"/>
              <a:gd name="connsiteY4257" fmla="*/ 3223683 h 11430000"/>
              <a:gd name="connsiteX4258" fmla="*/ 13140785 w 14435655"/>
              <a:gd name="connsiteY4258" fmla="*/ 3227388 h 11430000"/>
              <a:gd name="connsiteX4259" fmla="*/ 13144797 w 14435655"/>
              <a:gd name="connsiteY4259" fmla="*/ 3231621 h 11430000"/>
              <a:gd name="connsiteX4260" fmla="*/ 13153493 w 14435655"/>
              <a:gd name="connsiteY4260" fmla="*/ 3287183 h 11430000"/>
              <a:gd name="connsiteX4261" fmla="*/ 13146805 w 14435655"/>
              <a:gd name="connsiteY4261" fmla="*/ 3296708 h 11430000"/>
              <a:gd name="connsiteX4262" fmla="*/ 13146137 w 14435655"/>
              <a:gd name="connsiteY4262" fmla="*/ 3296708 h 11430000"/>
              <a:gd name="connsiteX4263" fmla="*/ 13142793 w 14435655"/>
              <a:gd name="connsiteY4263" fmla="*/ 3305704 h 11430000"/>
              <a:gd name="connsiteX4264" fmla="*/ 13146805 w 14435655"/>
              <a:gd name="connsiteY4264" fmla="*/ 3313642 h 11430000"/>
              <a:gd name="connsiteX4265" fmla="*/ 13142793 w 14435655"/>
              <a:gd name="connsiteY4265" fmla="*/ 3321579 h 11430000"/>
              <a:gd name="connsiteX4266" fmla="*/ 13138779 w 14435655"/>
              <a:gd name="connsiteY4266" fmla="*/ 3369204 h 11430000"/>
              <a:gd name="connsiteX4267" fmla="*/ 13142793 w 14435655"/>
              <a:gd name="connsiteY4267" fmla="*/ 3421063 h 11430000"/>
              <a:gd name="connsiteX4268" fmla="*/ 13142793 w 14435655"/>
              <a:gd name="connsiteY4268" fmla="*/ 3464454 h 11430000"/>
              <a:gd name="connsiteX4269" fmla="*/ 13142793 w 14435655"/>
              <a:gd name="connsiteY4269" fmla="*/ 3466571 h 11430000"/>
              <a:gd name="connsiteX4270" fmla="*/ 13148811 w 14435655"/>
              <a:gd name="connsiteY4270" fmla="*/ 3468688 h 11430000"/>
              <a:gd name="connsiteX4271" fmla="*/ 13168209 w 14435655"/>
              <a:gd name="connsiteY4271" fmla="*/ 3503613 h 11430000"/>
              <a:gd name="connsiteX4272" fmla="*/ 13178909 w 14435655"/>
              <a:gd name="connsiteY4272" fmla="*/ 3509963 h 11430000"/>
              <a:gd name="connsiteX4273" fmla="*/ 13181585 w 14435655"/>
              <a:gd name="connsiteY4273" fmla="*/ 3516312 h 11430000"/>
              <a:gd name="connsiteX4274" fmla="*/ 13184261 w 14435655"/>
              <a:gd name="connsiteY4274" fmla="*/ 3516841 h 11430000"/>
              <a:gd name="connsiteX4275" fmla="*/ 13191617 w 14435655"/>
              <a:gd name="connsiteY4275" fmla="*/ 3525838 h 11430000"/>
              <a:gd name="connsiteX4276" fmla="*/ 13228405 w 14435655"/>
              <a:gd name="connsiteY4276" fmla="*/ 3489854 h 11430000"/>
              <a:gd name="connsiteX4277" fmla="*/ 13281243 w 14435655"/>
              <a:gd name="connsiteY4277" fmla="*/ 3530599 h 11430000"/>
              <a:gd name="connsiteX4278" fmla="*/ 13271879 w 14435655"/>
              <a:gd name="connsiteY4278" fmla="*/ 3545946 h 11430000"/>
              <a:gd name="connsiteX4279" fmla="*/ 13275223 w 14435655"/>
              <a:gd name="connsiteY4279" fmla="*/ 3554413 h 11430000"/>
              <a:gd name="connsiteX4280" fmla="*/ 13273217 w 14435655"/>
              <a:gd name="connsiteY4280" fmla="*/ 3564996 h 11430000"/>
              <a:gd name="connsiteX4281" fmla="*/ 13271209 w 14435655"/>
              <a:gd name="connsiteY4281" fmla="*/ 3565525 h 11430000"/>
              <a:gd name="connsiteX4282" fmla="*/ 13290605 w 14435655"/>
              <a:gd name="connsiteY4282" fmla="*/ 3571346 h 11430000"/>
              <a:gd name="connsiteX4283" fmla="*/ 13310003 w 14435655"/>
              <a:gd name="connsiteY4283" fmla="*/ 3543300 h 11430000"/>
              <a:gd name="connsiteX4284" fmla="*/ 13359497 w 14435655"/>
              <a:gd name="connsiteY4284" fmla="*/ 3588279 h 11430000"/>
              <a:gd name="connsiteX4285" fmla="*/ 13336757 w 14435655"/>
              <a:gd name="connsiteY4285" fmla="*/ 3603625 h 11430000"/>
              <a:gd name="connsiteX4286" fmla="*/ 13385581 w 14435655"/>
              <a:gd name="connsiteY4286" fmla="*/ 3641725 h 11430000"/>
              <a:gd name="connsiteX4287" fmla="*/ 13362841 w 14435655"/>
              <a:gd name="connsiteY4287" fmla="*/ 3674534 h 11430000"/>
              <a:gd name="connsiteX4288" fmla="*/ 13394277 w 14435655"/>
              <a:gd name="connsiteY4288" fmla="*/ 3719513 h 11430000"/>
              <a:gd name="connsiteX4289" fmla="*/ 13388925 w 14435655"/>
              <a:gd name="connsiteY4289" fmla="*/ 3742796 h 11430000"/>
              <a:gd name="connsiteX4290" fmla="*/ 13404309 w 14435655"/>
              <a:gd name="connsiteY4290" fmla="*/ 3751791 h 11430000"/>
              <a:gd name="connsiteX4291" fmla="*/ 13445109 w 14435655"/>
              <a:gd name="connsiteY4291" fmla="*/ 3781424 h 11430000"/>
              <a:gd name="connsiteX4292" fmla="*/ 13402303 w 14435655"/>
              <a:gd name="connsiteY4292" fmla="*/ 3784071 h 11430000"/>
              <a:gd name="connsiteX4293" fmla="*/ 13389595 w 14435655"/>
              <a:gd name="connsiteY4293" fmla="*/ 3779309 h 11430000"/>
              <a:gd name="connsiteX4294" fmla="*/ 13389595 w 14435655"/>
              <a:gd name="connsiteY4294" fmla="*/ 3779838 h 11430000"/>
              <a:gd name="connsiteX4295" fmla="*/ 13394945 w 14435655"/>
              <a:gd name="connsiteY4295" fmla="*/ 3784600 h 11430000"/>
              <a:gd name="connsiteX4296" fmla="*/ 13398289 w 14435655"/>
              <a:gd name="connsiteY4296" fmla="*/ 3794654 h 11430000"/>
              <a:gd name="connsiteX4297" fmla="*/ 13398289 w 14435655"/>
              <a:gd name="connsiteY4297" fmla="*/ 3795713 h 11430000"/>
              <a:gd name="connsiteX4298" fmla="*/ 13435077 w 14435655"/>
              <a:gd name="connsiteY4298" fmla="*/ 3816879 h 11430000"/>
              <a:gd name="connsiteX4299" fmla="*/ 13437753 w 14435655"/>
              <a:gd name="connsiteY4299" fmla="*/ 3819525 h 11430000"/>
              <a:gd name="connsiteX4300" fmla="*/ 13532059 w 14435655"/>
              <a:gd name="connsiteY4300" fmla="*/ 3868209 h 11430000"/>
              <a:gd name="connsiteX4301" fmla="*/ 13560821 w 14435655"/>
              <a:gd name="connsiteY4301" fmla="*/ 3927475 h 11430000"/>
              <a:gd name="connsiteX4302" fmla="*/ 13542093 w 14435655"/>
              <a:gd name="connsiteY4302" fmla="*/ 4076171 h 11430000"/>
              <a:gd name="connsiteX4303" fmla="*/ 13542761 w 14435655"/>
              <a:gd name="connsiteY4303" fmla="*/ 4116917 h 11430000"/>
              <a:gd name="connsiteX4304" fmla="*/ 13493935 w 14435655"/>
              <a:gd name="connsiteY4304" fmla="*/ 4131204 h 11430000"/>
              <a:gd name="connsiteX4305" fmla="*/ 13495273 w 14435655"/>
              <a:gd name="connsiteY4305" fmla="*/ 4166658 h 11430000"/>
              <a:gd name="connsiteX4306" fmla="*/ 13348797 w 14435655"/>
              <a:gd name="connsiteY4306" fmla="*/ 4174067 h 11430000"/>
              <a:gd name="connsiteX4307" fmla="*/ 13293281 w 14435655"/>
              <a:gd name="connsiteY4307" fmla="*/ 4203171 h 11430000"/>
              <a:gd name="connsiteX4308" fmla="*/ 13307997 w 14435655"/>
              <a:gd name="connsiteY4308" fmla="*/ 4250267 h 11430000"/>
              <a:gd name="connsiteX4309" fmla="*/ 13328729 w 14435655"/>
              <a:gd name="connsiteY4309" fmla="*/ 4252912 h 11430000"/>
              <a:gd name="connsiteX4310" fmla="*/ 13319367 w 14435655"/>
              <a:gd name="connsiteY4310" fmla="*/ 4287308 h 11430000"/>
              <a:gd name="connsiteX4311" fmla="*/ 13309333 w 14435655"/>
              <a:gd name="connsiteY4311" fmla="*/ 4280958 h 11430000"/>
              <a:gd name="connsiteX4312" fmla="*/ 13308665 w 14435655"/>
              <a:gd name="connsiteY4312" fmla="*/ 4331229 h 11430000"/>
              <a:gd name="connsiteX4313" fmla="*/ 13268533 w 14435655"/>
              <a:gd name="connsiteY4313" fmla="*/ 4402138 h 11430000"/>
              <a:gd name="connsiteX4314" fmla="*/ 13206333 w 14435655"/>
              <a:gd name="connsiteY4314" fmla="*/ 4432829 h 11430000"/>
              <a:gd name="connsiteX4315" fmla="*/ 13174227 w 14435655"/>
              <a:gd name="connsiteY4315" fmla="*/ 4459288 h 11430000"/>
              <a:gd name="connsiteX4316" fmla="*/ 13188273 w 14435655"/>
              <a:gd name="connsiteY4316" fmla="*/ 4476220 h 11430000"/>
              <a:gd name="connsiteX4317" fmla="*/ 13178909 w 14435655"/>
              <a:gd name="connsiteY4317" fmla="*/ 4504267 h 11430000"/>
              <a:gd name="connsiteX4318" fmla="*/ 13148811 w 14435655"/>
              <a:gd name="connsiteY4318" fmla="*/ 4489979 h 11430000"/>
              <a:gd name="connsiteX4319" fmla="*/ 13148143 w 14435655"/>
              <a:gd name="connsiteY4319" fmla="*/ 4477279 h 11430000"/>
              <a:gd name="connsiteX4320" fmla="*/ 13129415 w 14435655"/>
              <a:gd name="connsiteY4320" fmla="*/ 4464579 h 11430000"/>
              <a:gd name="connsiteX4321" fmla="*/ 13109349 w 14435655"/>
              <a:gd name="connsiteY4321" fmla="*/ 4460875 h 11430000"/>
              <a:gd name="connsiteX4322" fmla="*/ 13086609 w 14435655"/>
              <a:gd name="connsiteY4322" fmla="*/ 4466166 h 11430000"/>
              <a:gd name="connsiteX4323" fmla="*/ 13095305 w 14435655"/>
              <a:gd name="connsiteY4323" fmla="*/ 4478338 h 11430000"/>
              <a:gd name="connsiteX4324" fmla="*/ 13101993 w 14435655"/>
              <a:gd name="connsiteY4324" fmla="*/ 4471458 h 11430000"/>
              <a:gd name="connsiteX4325" fmla="*/ 13144797 w 14435655"/>
              <a:gd name="connsiteY4325" fmla="*/ 4497916 h 11430000"/>
              <a:gd name="connsiteX4326" fmla="*/ 13136103 w 14435655"/>
              <a:gd name="connsiteY4326" fmla="*/ 4506913 h 11430000"/>
              <a:gd name="connsiteX4327" fmla="*/ 13092629 w 14435655"/>
              <a:gd name="connsiteY4327" fmla="*/ 4520142 h 11430000"/>
              <a:gd name="connsiteX4328" fmla="*/ 13084601 w 14435655"/>
              <a:gd name="connsiteY4328" fmla="*/ 4488392 h 11430000"/>
              <a:gd name="connsiteX4329" fmla="*/ 13090621 w 14435655"/>
              <a:gd name="connsiteY4329" fmla="*/ 4482570 h 11430000"/>
              <a:gd name="connsiteX4330" fmla="*/ 13079253 w 14435655"/>
              <a:gd name="connsiteY4330" fmla="*/ 4487333 h 11430000"/>
              <a:gd name="connsiteX4331" fmla="*/ 13053167 w 14435655"/>
              <a:gd name="connsiteY4331" fmla="*/ 4486275 h 11430000"/>
              <a:gd name="connsiteX4332" fmla="*/ 13021061 w 14435655"/>
              <a:gd name="connsiteY4332" fmla="*/ 4555067 h 11430000"/>
              <a:gd name="connsiteX4333" fmla="*/ 12977587 w 14435655"/>
              <a:gd name="connsiteY4333" fmla="*/ 4550304 h 11430000"/>
              <a:gd name="connsiteX4334" fmla="*/ 12956853 w 14435655"/>
              <a:gd name="connsiteY4334" fmla="*/ 4578350 h 11430000"/>
              <a:gd name="connsiteX4335" fmla="*/ 12934113 w 14435655"/>
              <a:gd name="connsiteY4335" fmla="*/ 4586817 h 11430000"/>
              <a:gd name="connsiteX4336" fmla="*/ 12929429 w 14435655"/>
              <a:gd name="connsiteY4336" fmla="*/ 4594754 h 11430000"/>
              <a:gd name="connsiteX4337" fmla="*/ 12924081 w 14435655"/>
              <a:gd name="connsiteY4337" fmla="*/ 4604808 h 11430000"/>
              <a:gd name="connsiteX4338" fmla="*/ 12924081 w 14435655"/>
              <a:gd name="connsiteY4338" fmla="*/ 4605867 h 11430000"/>
              <a:gd name="connsiteX4339" fmla="*/ 12918729 w 14435655"/>
              <a:gd name="connsiteY4339" fmla="*/ 4633913 h 11430000"/>
              <a:gd name="connsiteX4340" fmla="*/ 12965549 w 14435655"/>
              <a:gd name="connsiteY4340" fmla="*/ 4665662 h 11430000"/>
              <a:gd name="connsiteX4341" fmla="*/ 12950833 w 14435655"/>
              <a:gd name="connsiteY4341" fmla="*/ 4702175 h 11430000"/>
              <a:gd name="connsiteX4342" fmla="*/ 12974243 w 14435655"/>
              <a:gd name="connsiteY4342" fmla="*/ 4712229 h 11430000"/>
              <a:gd name="connsiteX4343" fmla="*/ 13005009 w 14435655"/>
              <a:gd name="connsiteY4343" fmla="*/ 4673071 h 11430000"/>
              <a:gd name="connsiteX4344" fmla="*/ 13011697 w 14435655"/>
              <a:gd name="connsiteY4344" fmla="*/ 4726516 h 11430000"/>
              <a:gd name="connsiteX4345" fmla="*/ 13029089 w 14435655"/>
              <a:gd name="connsiteY4345" fmla="*/ 4716463 h 11430000"/>
              <a:gd name="connsiteX4346" fmla="*/ 13037113 w 14435655"/>
              <a:gd name="connsiteY4346" fmla="*/ 4741333 h 11430000"/>
              <a:gd name="connsiteX4347" fmla="*/ 13039789 w 14435655"/>
              <a:gd name="connsiteY4347" fmla="*/ 4745038 h 11430000"/>
              <a:gd name="connsiteX4348" fmla="*/ 13048485 w 14435655"/>
              <a:gd name="connsiteY4348" fmla="*/ 4737100 h 11430000"/>
              <a:gd name="connsiteX4349" fmla="*/ 13047817 w 14435655"/>
              <a:gd name="connsiteY4349" fmla="*/ 4716991 h 11430000"/>
              <a:gd name="connsiteX4350" fmla="*/ 13073233 w 14435655"/>
              <a:gd name="connsiteY4350" fmla="*/ 4710113 h 11430000"/>
              <a:gd name="connsiteX4351" fmla="*/ 13073233 w 14435655"/>
              <a:gd name="connsiteY4351" fmla="*/ 4747683 h 11430000"/>
              <a:gd name="connsiteX4352" fmla="*/ 13074569 w 14435655"/>
              <a:gd name="connsiteY4352" fmla="*/ 4761442 h 11430000"/>
              <a:gd name="connsiteX4353" fmla="*/ 13101323 w 14435655"/>
              <a:gd name="connsiteY4353" fmla="*/ 4769379 h 11430000"/>
              <a:gd name="connsiteX4354" fmla="*/ 13138779 w 14435655"/>
              <a:gd name="connsiteY4354" fmla="*/ 4806421 h 11430000"/>
              <a:gd name="connsiteX4355" fmla="*/ 13106673 w 14435655"/>
              <a:gd name="connsiteY4355" fmla="*/ 4795838 h 11430000"/>
              <a:gd name="connsiteX4356" fmla="*/ 13076577 w 14435655"/>
              <a:gd name="connsiteY4356" fmla="*/ 4779963 h 11430000"/>
              <a:gd name="connsiteX4357" fmla="*/ 13076577 w 14435655"/>
              <a:gd name="connsiteY4357" fmla="*/ 4782609 h 11430000"/>
              <a:gd name="connsiteX4358" fmla="*/ 13073233 w 14435655"/>
              <a:gd name="connsiteY4358" fmla="*/ 4782609 h 11430000"/>
              <a:gd name="connsiteX4359" fmla="*/ 13087277 w 14435655"/>
              <a:gd name="connsiteY4359" fmla="*/ 4803246 h 11430000"/>
              <a:gd name="connsiteX4360" fmla="*/ 13109349 w 14435655"/>
              <a:gd name="connsiteY4360" fmla="*/ 4828117 h 11430000"/>
              <a:gd name="connsiteX4361" fmla="*/ 13113363 w 14435655"/>
              <a:gd name="connsiteY4361" fmla="*/ 4831292 h 11430000"/>
              <a:gd name="connsiteX4362" fmla="*/ 13142123 w 14435655"/>
              <a:gd name="connsiteY4362" fmla="*/ 4831821 h 11430000"/>
              <a:gd name="connsiteX4363" fmla="*/ 13131421 w 14435655"/>
              <a:gd name="connsiteY4363" fmla="*/ 4845050 h 11430000"/>
              <a:gd name="connsiteX4364" fmla="*/ 13142793 w 14435655"/>
              <a:gd name="connsiteY4364" fmla="*/ 4867275 h 11430000"/>
              <a:gd name="connsiteX4365" fmla="*/ 13103329 w 14435655"/>
              <a:gd name="connsiteY4365" fmla="*/ 4848754 h 11430000"/>
              <a:gd name="connsiteX4366" fmla="*/ 13099317 w 14435655"/>
              <a:gd name="connsiteY4366" fmla="*/ 4861984 h 11430000"/>
              <a:gd name="connsiteX4367" fmla="*/ 13229073 w 14435655"/>
              <a:gd name="connsiteY4367" fmla="*/ 4968875 h 11430000"/>
              <a:gd name="connsiteX4368" fmla="*/ 13207669 w 14435655"/>
              <a:gd name="connsiteY4368" fmla="*/ 5003800 h 11430000"/>
              <a:gd name="connsiteX4369" fmla="*/ 13233755 w 14435655"/>
              <a:gd name="connsiteY4369" fmla="*/ 5029729 h 11430000"/>
              <a:gd name="connsiteX4370" fmla="*/ 13268533 w 14435655"/>
              <a:gd name="connsiteY4370" fmla="*/ 5039254 h 11430000"/>
              <a:gd name="connsiteX4371" fmla="*/ 13280573 w 14435655"/>
              <a:gd name="connsiteY4371" fmla="*/ 5038725 h 11430000"/>
              <a:gd name="connsiteX4372" fmla="*/ 13282581 w 14435655"/>
              <a:gd name="connsiteY4372" fmla="*/ 5106458 h 11430000"/>
              <a:gd name="connsiteX4373" fmla="*/ 13189611 w 14435655"/>
              <a:gd name="connsiteY4373" fmla="*/ 5065183 h 11430000"/>
              <a:gd name="connsiteX4374" fmla="*/ 13167539 w 14435655"/>
              <a:gd name="connsiteY4374" fmla="*/ 5026025 h 11430000"/>
              <a:gd name="connsiteX4375" fmla="*/ 13165533 w 14435655"/>
              <a:gd name="connsiteY4375" fmla="*/ 5028141 h 11430000"/>
              <a:gd name="connsiteX4376" fmla="*/ 13171553 w 14435655"/>
              <a:gd name="connsiteY4376" fmla="*/ 5039254 h 11430000"/>
              <a:gd name="connsiteX4377" fmla="*/ 13158845 w 14435655"/>
              <a:gd name="connsiteY4377" fmla="*/ 5067829 h 11430000"/>
              <a:gd name="connsiteX4378" fmla="*/ 13218371 w 14435655"/>
              <a:gd name="connsiteY4378" fmla="*/ 5087409 h 11430000"/>
              <a:gd name="connsiteX4379" fmla="*/ 13161519 w 14435655"/>
              <a:gd name="connsiteY4379" fmla="*/ 5096934 h 11430000"/>
              <a:gd name="connsiteX4380" fmla="*/ 13148143 w 14435655"/>
              <a:gd name="connsiteY4380" fmla="*/ 5097463 h 11430000"/>
              <a:gd name="connsiteX4381" fmla="*/ 13144129 w 14435655"/>
              <a:gd name="connsiteY4381" fmla="*/ 5109634 h 11430000"/>
              <a:gd name="connsiteX4382" fmla="*/ 13086609 w 14435655"/>
              <a:gd name="connsiteY4382" fmla="*/ 5164138 h 11430000"/>
              <a:gd name="connsiteX4383" fmla="*/ 13073233 w 14435655"/>
              <a:gd name="connsiteY4383" fmla="*/ 5181600 h 11430000"/>
              <a:gd name="connsiteX4384" fmla="*/ 13072563 w 14435655"/>
              <a:gd name="connsiteY4384" fmla="*/ 5183188 h 11430000"/>
              <a:gd name="connsiteX4385" fmla="*/ 13082597 w 14435655"/>
              <a:gd name="connsiteY4385" fmla="*/ 5181600 h 11430000"/>
              <a:gd name="connsiteX4386" fmla="*/ 13100655 w 14435655"/>
              <a:gd name="connsiteY4386" fmla="*/ 5182129 h 11430000"/>
              <a:gd name="connsiteX4387" fmla="*/ 13095305 w 14435655"/>
              <a:gd name="connsiteY4387" fmla="*/ 5224992 h 11430000"/>
              <a:gd name="connsiteX4388" fmla="*/ 13073233 w 14435655"/>
              <a:gd name="connsiteY4388" fmla="*/ 5210704 h 11430000"/>
              <a:gd name="connsiteX4389" fmla="*/ 13069219 w 14435655"/>
              <a:gd name="connsiteY4389" fmla="*/ 5195359 h 11430000"/>
              <a:gd name="connsiteX4390" fmla="*/ 13067881 w 14435655"/>
              <a:gd name="connsiteY4390" fmla="*/ 5200121 h 11430000"/>
              <a:gd name="connsiteX4391" fmla="*/ 13018387 w 14435655"/>
              <a:gd name="connsiteY4391" fmla="*/ 5191654 h 11430000"/>
              <a:gd name="connsiteX4392" fmla="*/ 13003003 w 14435655"/>
              <a:gd name="connsiteY4392" fmla="*/ 5223404 h 11430000"/>
              <a:gd name="connsiteX4393" fmla="*/ 13000997 w 14435655"/>
              <a:gd name="connsiteY4393" fmla="*/ 5222875 h 11430000"/>
              <a:gd name="connsiteX4394" fmla="*/ 13001665 w 14435655"/>
              <a:gd name="connsiteY4394" fmla="*/ 5223933 h 11430000"/>
              <a:gd name="connsiteX4395" fmla="*/ 12920735 w 14435655"/>
              <a:gd name="connsiteY4395" fmla="*/ 5319712 h 11430000"/>
              <a:gd name="connsiteX4396" fmla="*/ 12896657 w 14435655"/>
              <a:gd name="connsiteY4396" fmla="*/ 5349875 h 11430000"/>
              <a:gd name="connsiteX4397" fmla="*/ 12861209 w 14435655"/>
              <a:gd name="connsiteY4397" fmla="*/ 5339821 h 11430000"/>
              <a:gd name="connsiteX4398" fmla="*/ 12845825 w 14435655"/>
              <a:gd name="connsiteY4398" fmla="*/ 5365750 h 11430000"/>
              <a:gd name="connsiteX4399" fmla="*/ 12811045 w 14435655"/>
              <a:gd name="connsiteY4399" fmla="*/ 5344584 h 11430000"/>
              <a:gd name="connsiteX4400" fmla="*/ 12793655 w 14435655"/>
              <a:gd name="connsiteY4400" fmla="*/ 5376862 h 11430000"/>
              <a:gd name="connsiteX4401" fmla="*/ 12780277 w 14435655"/>
              <a:gd name="connsiteY4401" fmla="*/ 5332413 h 11430000"/>
              <a:gd name="connsiteX4402" fmla="*/ 12738141 w 14435655"/>
              <a:gd name="connsiteY4402" fmla="*/ 5309129 h 11430000"/>
              <a:gd name="connsiteX4403" fmla="*/ 12722089 w 14435655"/>
              <a:gd name="connsiteY4403" fmla="*/ 5298017 h 11430000"/>
              <a:gd name="connsiteX4404" fmla="*/ 12716737 w 14435655"/>
              <a:gd name="connsiteY4404" fmla="*/ 5301192 h 11430000"/>
              <a:gd name="connsiteX4405" fmla="*/ 12708713 w 14435655"/>
              <a:gd name="connsiteY4405" fmla="*/ 5311775 h 11430000"/>
              <a:gd name="connsiteX4406" fmla="*/ 12710049 w 14435655"/>
              <a:gd name="connsiteY4406" fmla="*/ 5313363 h 11430000"/>
              <a:gd name="connsiteX4407" fmla="*/ 12708043 w 14435655"/>
              <a:gd name="connsiteY4407" fmla="*/ 5312834 h 11430000"/>
              <a:gd name="connsiteX4408" fmla="*/ 12692659 w 14435655"/>
              <a:gd name="connsiteY4408" fmla="*/ 5332942 h 11430000"/>
              <a:gd name="connsiteX4409" fmla="*/ 12687977 w 14435655"/>
              <a:gd name="connsiteY4409" fmla="*/ 5332942 h 11430000"/>
              <a:gd name="connsiteX4410" fmla="*/ 12676607 w 14435655"/>
              <a:gd name="connsiteY4410" fmla="*/ 5341938 h 11430000"/>
              <a:gd name="connsiteX4411" fmla="*/ 12659217 w 14435655"/>
              <a:gd name="connsiteY4411" fmla="*/ 5368925 h 11430000"/>
              <a:gd name="connsiteX4412" fmla="*/ 12644503 w 14435655"/>
              <a:gd name="connsiteY4412" fmla="*/ 5390621 h 11430000"/>
              <a:gd name="connsiteX4413" fmla="*/ 12644503 w 14435655"/>
              <a:gd name="connsiteY4413" fmla="*/ 5394325 h 11430000"/>
              <a:gd name="connsiteX4414" fmla="*/ 12598353 w 14435655"/>
              <a:gd name="connsiteY4414" fmla="*/ 5488516 h 11430000"/>
              <a:gd name="connsiteX4415" fmla="*/ 12587651 w 14435655"/>
              <a:gd name="connsiteY4415" fmla="*/ 5492221 h 11430000"/>
              <a:gd name="connsiteX4416" fmla="*/ 12589657 w 14435655"/>
              <a:gd name="connsiteY4416" fmla="*/ 5511800 h 11430000"/>
              <a:gd name="connsiteX4417" fmla="*/ 12562905 w 14435655"/>
              <a:gd name="connsiteY4417" fmla="*/ 5506509 h 11430000"/>
              <a:gd name="connsiteX4418" fmla="*/ 12558891 w 14435655"/>
              <a:gd name="connsiteY4418" fmla="*/ 5501217 h 11430000"/>
              <a:gd name="connsiteX4419" fmla="*/ 12541501 w 14435655"/>
              <a:gd name="connsiteY4419" fmla="*/ 5507567 h 11430000"/>
              <a:gd name="connsiteX4420" fmla="*/ 12484649 w 14435655"/>
              <a:gd name="connsiteY4420" fmla="*/ 5526088 h 11430000"/>
              <a:gd name="connsiteX4421" fmla="*/ 12403049 w 14435655"/>
              <a:gd name="connsiteY4421" fmla="*/ 5480050 h 11430000"/>
              <a:gd name="connsiteX4422" fmla="*/ 12399037 w 14435655"/>
              <a:gd name="connsiteY4422" fmla="*/ 5443008 h 11430000"/>
              <a:gd name="connsiteX4423" fmla="*/ 12390341 w 14435655"/>
              <a:gd name="connsiteY4423" fmla="*/ 5432954 h 11430000"/>
              <a:gd name="connsiteX4424" fmla="*/ 12389005 w 14435655"/>
              <a:gd name="connsiteY4424" fmla="*/ 5443008 h 11430000"/>
              <a:gd name="connsiteX4425" fmla="*/ 12384321 w 14435655"/>
              <a:gd name="connsiteY4425" fmla="*/ 5450946 h 11430000"/>
              <a:gd name="connsiteX4426" fmla="*/ 12390341 w 14435655"/>
              <a:gd name="connsiteY4426" fmla="*/ 5465763 h 11430000"/>
              <a:gd name="connsiteX4427" fmla="*/ 12378971 w 14435655"/>
              <a:gd name="connsiteY4427" fmla="*/ 5471584 h 11430000"/>
              <a:gd name="connsiteX4428" fmla="*/ 12390341 w 14435655"/>
              <a:gd name="connsiteY4428" fmla="*/ 5486400 h 11430000"/>
              <a:gd name="connsiteX4429" fmla="*/ 12363589 w 14435655"/>
              <a:gd name="connsiteY4429" fmla="*/ 5479521 h 11430000"/>
              <a:gd name="connsiteX4430" fmla="*/ 12354225 w 14435655"/>
              <a:gd name="connsiteY4430" fmla="*/ 5485871 h 11430000"/>
              <a:gd name="connsiteX4431" fmla="*/ 12359575 w 14435655"/>
              <a:gd name="connsiteY4431" fmla="*/ 5498041 h 11430000"/>
              <a:gd name="connsiteX4432" fmla="*/ 12364257 w 14435655"/>
              <a:gd name="connsiteY4432" fmla="*/ 5495925 h 11430000"/>
              <a:gd name="connsiteX4433" fmla="*/ 12360913 w 14435655"/>
              <a:gd name="connsiteY4433" fmla="*/ 5505979 h 11430000"/>
              <a:gd name="connsiteX4434" fmla="*/ 12368269 w 14435655"/>
              <a:gd name="connsiteY4434" fmla="*/ 5546725 h 11430000"/>
              <a:gd name="connsiteX4435" fmla="*/ 12352217 w 14435655"/>
              <a:gd name="connsiteY4435" fmla="*/ 5537200 h 11430000"/>
              <a:gd name="connsiteX4436" fmla="*/ 12350881 w 14435655"/>
              <a:gd name="connsiteY4436" fmla="*/ 5541434 h 11430000"/>
              <a:gd name="connsiteX4437" fmla="*/ 12316101 w 14435655"/>
              <a:gd name="connsiteY4437" fmla="*/ 5563659 h 11430000"/>
              <a:gd name="connsiteX4438" fmla="*/ 12327469 w 14435655"/>
              <a:gd name="connsiteY4438" fmla="*/ 5521854 h 11430000"/>
              <a:gd name="connsiteX4439" fmla="*/ 12336165 w 14435655"/>
              <a:gd name="connsiteY4439" fmla="*/ 5512329 h 11430000"/>
              <a:gd name="connsiteX4440" fmla="*/ 12335497 w 14435655"/>
              <a:gd name="connsiteY4440" fmla="*/ 5510742 h 11430000"/>
              <a:gd name="connsiteX4441" fmla="*/ 12328139 w 14435655"/>
              <a:gd name="connsiteY4441" fmla="*/ 5495396 h 11430000"/>
              <a:gd name="connsiteX4442" fmla="*/ 12327469 w 14435655"/>
              <a:gd name="connsiteY4442" fmla="*/ 5495925 h 11430000"/>
              <a:gd name="connsiteX4443" fmla="*/ 12315431 w 14435655"/>
              <a:gd name="connsiteY4443" fmla="*/ 5477934 h 11430000"/>
              <a:gd name="connsiteX4444" fmla="*/ 12300717 w 14435655"/>
              <a:gd name="connsiteY4444" fmla="*/ 5463646 h 11430000"/>
              <a:gd name="connsiteX4445" fmla="*/ 12292689 w 14435655"/>
              <a:gd name="connsiteY4445" fmla="*/ 5476875 h 11430000"/>
              <a:gd name="connsiteX4446" fmla="*/ 12269949 w 14435655"/>
              <a:gd name="connsiteY4446" fmla="*/ 5547784 h 11430000"/>
              <a:gd name="connsiteX4447" fmla="*/ 12268613 w 14435655"/>
              <a:gd name="connsiteY4447" fmla="*/ 5546196 h 11430000"/>
              <a:gd name="connsiteX4448" fmla="*/ 12257911 w 14435655"/>
              <a:gd name="connsiteY4448" fmla="*/ 5559425 h 11430000"/>
              <a:gd name="connsiteX4449" fmla="*/ 12261925 w 14435655"/>
              <a:gd name="connsiteY4449" fmla="*/ 5539316 h 11430000"/>
              <a:gd name="connsiteX4450" fmla="*/ 12266605 w 14435655"/>
              <a:gd name="connsiteY4450" fmla="*/ 5543021 h 11430000"/>
              <a:gd name="connsiteX4451" fmla="*/ 12261925 w 14435655"/>
              <a:gd name="connsiteY4451" fmla="*/ 5535612 h 11430000"/>
              <a:gd name="connsiteX4452" fmla="*/ 12246541 w 14435655"/>
              <a:gd name="connsiteY4452" fmla="*/ 5495925 h 11430000"/>
              <a:gd name="connsiteX4453" fmla="*/ 12242527 w 14435655"/>
              <a:gd name="connsiteY4453" fmla="*/ 5498571 h 11430000"/>
              <a:gd name="connsiteX4454" fmla="*/ 12249217 w 14435655"/>
              <a:gd name="connsiteY4454" fmla="*/ 5507038 h 11430000"/>
              <a:gd name="connsiteX4455" fmla="*/ 12186345 w 14435655"/>
              <a:gd name="connsiteY4455" fmla="*/ 5595409 h 11430000"/>
              <a:gd name="connsiteX4456" fmla="*/ 12144207 w 14435655"/>
              <a:gd name="connsiteY4456" fmla="*/ 5646209 h 11430000"/>
              <a:gd name="connsiteX4457" fmla="*/ 12105413 w 14435655"/>
              <a:gd name="connsiteY4457" fmla="*/ 5626100 h 11430000"/>
              <a:gd name="connsiteX4458" fmla="*/ 12037861 w 14435655"/>
              <a:gd name="connsiteY4458" fmla="*/ 5663671 h 11430000"/>
              <a:gd name="connsiteX4459" fmla="*/ 12005757 w 14435655"/>
              <a:gd name="connsiteY4459" fmla="*/ 5634038 h 11430000"/>
              <a:gd name="connsiteX4460" fmla="*/ 11972313 w 14435655"/>
              <a:gd name="connsiteY4460" fmla="*/ 5644621 h 11430000"/>
              <a:gd name="connsiteX4461" fmla="*/ 11971645 w 14435655"/>
              <a:gd name="connsiteY4461" fmla="*/ 5644621 h 11430000"/>
              <a:gd name="connsiteX4462" fmla="*/ 11932183 w 14435655"/>
              <a:gd name="connsiteY4462" fmla="*/ 5671609 h 11430000"/>
              <a:gd name="connsiteX4463" fmla="*/ 11906097 w 14435655"/>
              <a:gd name="connsiteY4463" fmla="*/ 5686425 h 11430000"/>
              <a:gd name="connsiteX4464" fmla="*/ 11910111 w 14435655"/>
              <a:gd name="connsiteY4464" fmla="*/ 5693304 h 11430000"/>
              <a:gd name="connsiteX4465" fmla="*/ 11927501 w 14435655"/>
              <a:gd name="connsiteY4465" fmla="*/ 5720821 h 11430000"/>
              <a:gd name="connsiteX4466" fmla="*/ 11893389 w 14435655"/>
              <a:gd name="connsiteY4466" fmla="*/ 5741988 h 11430000"/>
              <a:gd name="connsiteX4467" fmla="*/ 11906767 w 14435655"/>
              <a:gd name="connsiteY4467" fmla="*/ 5763684 h 11430000"/>
              <a:gd name="connsiteX4468" fmla="*/ 11930845 w 14435655"/>
              <a:gd name="connsiteY4468" fmla="*/ 5756275 h 11430000"/>
              <a:gd name="connsiteX4469" fmla="*/ 11934189 w 14435655"/>
              <a:gd name="connsiteY4469" fmla="*/ 5753629 h 11430000"/>
              <a:gd name="connsiteX4470" fmla="*/ 11934859 w 14435655"/>
              <a:gd name="connsiteY4470" fmla="*/ 5744104 h 11430000"/>
              <a:gd name="connsiteX4471" fmla="*/ 11950911 w 14435655"/>
              <a:gd name="connsiteY4471" fmla="*/ 5725584 h 11430000"/>
              <a:gd name="connsiteX4472" fmla="*/ 11961613 w 14435655"/>
              <a:gd name="connsiteY4472" fmla="*/ 5823479 h 11430000"/>
              <a:gd name="connsiteX4473" fmla="*/ 11950241 w 14435655"/>
              <a:gd name="connsiteY4473" fmla="*/ 5809192 h 11430000"/>
              <a:gd name="connsiteX4474" fmla="*/ 11946897 w 14435655"/>
              <a:gd name="connsiteY4474" fmla="*/ 5803371 h 11430000"/>
              <a:gd name="connsiteX4475" fmla="*/ 11940209 w 14435655"/>
              <a:gd name="connsiteY4475" fmla="*/ 5823479 h 11430000"/>
              <a:gd name="connsiteX4476" fmla="*/ 11940209 w 14435655"/>
              <a:gd name="connsiteY4476" fmla="*/ 5828242 h 11430000"/>
              <a:gd name="connsiteX4477" fmla="*/ 11983685 w 14435655"/>
              <a:gd name="connsiteY4477" fmla="*/ 5934604 h 11430000"/>
              <a:gd name="connsiteX4478" fmla="*/ 11963619 w 14435655"/>
              <a:gd name="connsiteY4478" fmla="*/ 5907616 h 11430000"/>
              <a:gd name="connsiteX4479" fmla="*/ 11960275 w 14435655"/>
              <a:gd name="connsiteY4479" fmla="*/ 5900209 h 11430000"/>
              <a:gd name="connsiteX4480" fmla="*/ 11958937 w 14435655"/>
              <a:gd name="connsiteY4480" fmla="*/ 5913437 h 11430000"/>
              <a:gd name="connsiteX4481" fmla="*/ 11954255 w 14435655"/>
              <a:gd name="connsiteY4481" fmla="*/ 5952067 h 11430000"/>
              <a:gd name="connsiteX4482" fmla="*/ 11952917 w 14435655"/>
              <a:gd name="connsiteY4482" fmla="*/ 5951538 h 11430000"/>
              <a:gd name="connsiteX4483" fmla="*/ 11955593 w 14435655"/>
              <a:gd name="connsiteY4483" fmla="*/ 5959475 h 11430000"/>
              <a:gd name="connsiteX4484" fmla="*/ 11951581 w 14435655"/>
              <a:gd name="connsiteY4484" fmla="*/ 5986463 h 11430000"/>
              <a:gd name="connsiteX4485" fmla="*/ 11930177 w 14435655"/>
              <a:gd name="connsiteY4485" fmla="*/ 5948362 h 11430000"/>
              <a:gd name="connsiteX4486" fmla="*/ 11922151 w 14435655"/>
              <a:gd name="connsiteY4486" fmla="*/ 5954713 h 11430000"/>
              <a:gd name="connsiteX4487" fmla="*/ 11928839 w 14435655"/>
              <a:gd name="connsiteY4487" fmla="*/ 5972704 h 11430000"/>
              <a:gd name="connsiteX4488" fmla="*/ 11928839 w 14435655"/>
              <a:gd name="connsiteY4488" fmla="*/ 5973762 h 11430000"/>
              <a:gd name="connsiteX4489" fmla="*/ 11942885 w 14435655"/>
              <a:gd name="connsiteY4489" fmla="*/ 5998104 h 11430000"/>
              <a:gd name="connsiteX4490" fmla="*/ 11957599 w 14435655"/>
              <a:gd name="connsiteY4490" fmla="*/ 6038321 h 11430000"/>
              <a:gd name="connsiteX4491" fmla="*/ 11960275 w 14435655"/>
              <a:gd name="connsiteY4491" fmla="*/ 6101821 h 11430000"/>
              <a:gd name="connsiteX4492" fmla="*/ 11988365 w 14435655"/>
              <a:gd name="connsiteY4492" fmla="*/ 6070071 h 11430000"/>
              <a:gd name="connsiteX4493" fmla="*/ 11974321 w 14435655"/>
              <a:gd name="connsiteY4493" fmla="*/ 6003396 h 11430000"/>
              <a:gd name="connsiteX4494" fmla="*/ 11980341 w 14435655"/>
              <a:gd name="connsiteY4494" fmla="*/ 6009216 h 11430000"/>
              <a:gd name="connsiteX4495" fmla="*/ 11983685 w 14435655"/>
              <a:gd name="connsiteY4495" fmla="*/ 6000750 h 11430000"/>
              <a:gd name="connsiteX4496" fmla="*/ 11997061 w 14435655"/>
              <a:gd name="connsiteY4496" fmla="*/ 5987521 h 11430000"/>
              <a:gd name="connsiteX4497" fmla="*/ 12007093 w 14435655"/>
              <a:gd name="connsiteY4497" fmla="*/ 6011334 h 11430000"/>
              <a:gd name="connsiteX4498" fmla="*/ 12006425 w 14435655"/>
              <a:gd name="connsiteY4498" fmla="*/ 6028267 h 11430000"/>
              <a:gd name="connsiteX4499" fmla="*/ 12011107 w 14435655"/>
              <a:gd name="connsiteY4499" fmla="*/ 6031971 h 11430000"/>
              <a:gd name="connsiteX4500" fmla="*/ 12012445 w 14435655"/>
              <a:gd name="connsiteY4500" fmla="*/ 6029854 h 11430000"/>
              <a:gd name="connsiteX4501" fmla="*/ 12020471 w 14435655"/>
              <a:gd name="connsiteY4501" fmla="*/ 6038321 h 11430000"/>
              <a:gd name="connsiteX4502" fmla="*/ 12021141 w 14435655"/>
              <a:gd name="connsiteY4502" fmla="*/ 6039909 h 11430000"/>
              <a:gd name="connsiteX4503" fmla="*/ 12025821 w 14435655"/>
              <a:gd name="connsiteY4503" fmla="*/ 6043613 h 11430000"/>
              <a:gd name="connsiteX4504" fmla="*/ 12025821 w 14435655"/>
              <a:gd name="connsiteY4504" fmla="*/ 6044142 h 11430000"/>
              <a:gd name="connsiteX4505" fmla="*/ 12026489 w 14435655"/>
              <a:gd name="connsiteY4505" fmla="*/ 6043613 h 11430000"/>
              <a:gd name="connsiteX4506" fmla="*/ 12026489 w 14435655"/>
              <a:gd name="connsiteY4506" fmla="*/ 6045200 h 11430000"/>
              <a:gd name="connsiteX4507" fmla="*/ 12027159 w 14435655"/>
              <a:gd name="connsiteY4507" fmla="*/ 6045729 h 11430000"/>
              <a:gd name="connsiteX4508" fmla="*/ 12043881 w 14435655"/>
              <a:gd name="connsiteY4508" fmla="*/ 6039379 h 11430000"/>
              <a:gd name="connsiteX4509" fmla="*/ 12053913 w 14435655"/>
              <a:gd name="connsiteY4509" fmla="*/ 6054196 h 11430000"/>
              <a:gd name="connsiteX4510" fmla="*/ 12039197 w 14435655"/>
              <a:gd name="connsiteY4510" fmla="*/ 6064250 h 11430000"/>
              <a:gd name="connsiteX4511" fmla="*/ 12041873 w 14435655"/>
              <a:gd name="connsiteY4511" fmla="*/ 6069542 h 11430000"/>
              <a:gd name="connsiteX4512" fmla="*/ 12050569 w 14435655"/>
              <a:gd name="connsiteY4512" fmla="*/ 6099175 h 11430000"/>
              <a:gd name="connsiteX4513" fmla="*/ 12033849 w 14435655"/>
              <a:gd name="connsiteY4513" fmla="*/ 6088592 h 11430000"/>
              <a:gd name="connsiteX4514" fmla="*/ 12031841 w 14435655"/>
              <a:gd name="connsiteY4514" fmla="*/ 6096529 h 11430000"/>
              <a:gd name="connsiteX4515" fmla="*/ 12029165 w 14435655"/>
              <a:gd name="connsiteY4515" fmla="*/ 6100234 h 11430000"/>
              <a:gd name="connsiteX4516" fmla="*/ 12042543 w 14435655"/>
              <a:gd name="connsiteY4516" fmla="*/ 6124575 h 11430000"/>
              <a:gd name="connsiteX4517" fmla="*/ 12044549 w 14435655"/>
              <a:gd name="connsiteY4517" fmla="*/ 6160029 h 11430000"/>
              <a:gd name="connsiteX4518" fmla="*/ 12041205 w 14435655"/>
              <a:gd name="connsiteY4518" fmla="*/ 6159499 h 11430000"/>
              <a:gd name="connsiteX4519" fmla="*/ 12043213 w 14435655"/>
              <a:gd name="connsiteY4519" fmla="*/ 6166908 h 11430000"/>
              <a:gd name="connsiteX4520" fmla="*/ 12039197 w 14435655"/>
              <a:gd name="connsiteY4520" fmla="*/ 6182783 h 11430000"/>
              <a:gd name="connsiteX4521" fmla="*/ 12003081 w 14435655"/>
              <a:gd name="connsiteY4521" fmla="*/ 6135158 h 11430000"/>
              <a:gd name="connsiteX4522" fmla="*/ 11946229 w 14435655"/>
              <a:gd name="connsiteY4522" fmla="*/ 6164791 h 11430000"/>
              <a:gd name="connsiteX4523" fmla="*/ 11956261 w 14435655"/>
              <a:gd name="connsiteY4523" fmla="*/ 6145741 h 11430000"/>
              <a:gd name="connsiteX4524" fmla="*/ 11942885 w 14435655"/>
              <a:gd name="connsiteY4524" fmla="*/ 6146271 h 11430000"/>
              <a:gd name="connsiteX4525" fmla="*/ 11952917 w 14435655"/>
              <a:gd name="connsiteY4525" fmla="*/ 6118753 h 11430000"/>
              <a:gd name="connsiteX4526" fmla="*/ 11942217 w 14435655"/>
              <a:gd name="connsiteY4526" fmla="*/ 6119283 h 11430000"/>
              <a:gd name="connsiteX4527" fmla="*/ 11922821 w 14435655"/>
              <a:gd name="connsiteY4527" fmla="*/ 6134629 h 11430000"/>
              <a:gd name="connsiteX4528" fmla="*/ 11928839 w 14435655"/>
              <a:gd name="connsiteY4528" fmla="*/ 6170612 h 11430000"/>
              <a:gd name="connsiteX4529" fmla="*/ 11950911 w 14435655"/>
              <a:gd name="connsiteY4529" fmla="*/ 6198129 h 11430000"/>
              <a:gd name="connsiteX4530" fmla="*/ 11960275 w 14435655"/>
              <a:gd name="connsiteY4530" fmla="*/ 6204479 h 11430000"/>
              <a:gd name="connsiteX4531" fmla="*/ 11922151 w 14435655"/>
              <a:gd name="connsiteY4531" fmla="*/ 6260571 h 11430000"/>
              <a:gd name="connsiteX4532" fmla="*/ 11871319 w 14435655"/>
              <a:gd name="connsiteY4532" fmla="*/ 6173787 h 11430000"/>
              <a:gd name="connsiteX4533" fmla="*/ 11876669 w 14435655"/>
              <a:gd name="connsiteY4533" fmla="*/ 6128808 h 11430000"/>
              <a:gd name="connsiteX4534" fmla="*/ 11822493 w 14435655"/>
              <a:gd name="connsiteY4534" fmla="*/ 6147858 h 11430000"/>
              <a:gd name="connsiteX4535" fmla="*/ 11885365 w 14435655"/>
              <a:gd name="connsiteY4535" fmla="*/ 6013979 h 11430000"/>
              <a:gd name="connsiteX4536" fmla="*/ 11770993 w 14435655"/>
              <a:gd name="connsiteY4536" fmla="*/ 6060546 h 11430000"/>
              <a:gd name="connsiteX4537" fmla="*/ 11731529 w 14435655"/>
              <a:gd name="connsiteY4537" fmla="*/ 6085946 h 11430000"/>
              <a:gd name="connsiteX4538" fmla="*/ 11695413 w 14435655"/>
              <a:gd name="connsiteY4538" fmla="*/ 6046258 h 11430000"/>
              <a:gd name="connsiteX4539" fmla="*/ 11666653 w 14435655"/>
              <a:gd name="connsiteY4539" fmla="*/ 6068484 h 11430000"/>
              <a:gd name="connsiteX4540" fmla="*/ 11662639 w 14435655"/>
              <a:gd name="connsiteY4540" fmla="*/ 6065309 h 11430000"/>
              <a:gd name="connsiteX4541" fmla="*/ 11665313 w 14435655"/>
              <a:gd name="connsiteY4541" fmla="*/ 6078009 h 11430000"/>
              <a:gd name="connsiteX4542" fmla="*/ 11668659 w 14435655"/>
              <a:gd name="connsiteY4542" fmla="*/ 6093884 h 11430000"/>
              <a:gd name="connsiteX4543" fmla="*/ 11657289 w 14435655"/>
              <a:gd name="connsiteY4543" fmla="*/ 6142566 h 11430000"/>
              <a:gd name="connsiteX4544" fmla="*/ 11646587 w 14435655"/>
              <a:gd name="connsiteY4544" fmla="*/ 6150503 h 11430000"/>
              <a:gd name="connsiteX4545" fmla="*/ 11648593 w 14435655"/>
              <a:gd name="connsiteY4545" fmla="*/ 6155795 h 11430000"/>
              <a:gd name="connsiteX4546" fmla="*/ 11643911 w 14435655"/>
              <a:gd name="connsiteY4546" fmla="*/ 6175375 h 11430000"/>
              <a:gd name="connsiteX4547" fmla="*/ 11627189 w 14435655"/>
              <a:gd name="connsiteY4547" fmla="*/ 6174316 h 11430000"/>
              <a:gd name="connsiteX4548" fmla="*/ 11624515 w 14435655"/>
              <a:gd name="connsiteY4548" fmla="*/ 6171671 h 11430000"/>
              <a:gd name="connsiteX4549" fmla="*/ 11623177 w 14435655"/>
              <a:gd name="connsiteY4549" fmla="*/ 6176962 h 11430000"/>
              <a:gd name="connsiteX4550" fmla="*/ 11624515 w 14435655"/>
              <a:gd name="connsiteY4550" fmla="*/ 6194425 h 11430000"/>
              <a:gd name="connsiteX4551" fmla="*/ 11501449 w 14435655"/>
              <a:gd name="connsiteY4551" fmla="*/ 6225116 h 11430000"/>
              <a:gd name="connsiteX4552" fmla="*/ 11463993 w 14435655"/>
              <a:gd name="connsiteY4552" fmla="*/ 6235699 h 11430000"/>
              <a:gd name="connsiteX4553" fmla="*/ 11441253 w 14435655"/>
              <a:gd name="connsiteY4553" fmla="*/ 6207653 h 11430000"/>
              <a:gd name="connsiteX4554" fmla="*/ 11414497 w 14435655"/>
              <a:gd name="connsiteY4554" fmla="*/ 6219825 h 11430000"/>
              <a:gd name="connsiteX4555" fmla="*/ 11398445 w 14435655"/>
              <a:gd name="connsiteY4555" fmla="*/ 6182253 h 11430000"/>
              <a:gd name="connsiteX4556" fmla="*/ 11365003 w 14435655"/>
              <a:gd name="connsiteY4556" fmla="*/ 6198658 h 11430000"/>
              <a:gd name="connsiteX4557" fmla="*/ 11365003 w 14435655"/>
              <a:gd name="connsiteY4557" fmla="*/ 6179608 h 11430000"/>
              <a:gd name="connsiteX4558" fmla="*/ 11360321 w 14435655"/>
              <a:gd name="connsiteY4558" fmla="*/ 6169025 h 11430000"/>
              <a:gd name="connsiteX4559" fmla="*/ 11370353 w 14435655"/>
              <a:gd name="connsiteY4559" fmla="*/ 6169553 h 11430000"/>
              <a:gd name="connsiteX4560" fmla="*/ 11380387 w 14435655"/>
              <a:gd name="connsiteY4560" fmla="*/ 6154737 h 11430000"/>
              <a:gd name="connsiteX4561" fmla="*/ 11339587 w 14435655"/>
              <a:gd name="connsiteY4561" fmla="*/ 6069542 h 11430000"/>
              <a:gd name="connsiteX4562" fmla="*/ 11330893 w 14435655"/>
              <a:gd name="connsiteY4562" fmla="*/ 6075891 h 11430000"/>
              <a:gd name="connsiteX4563" fmla="*/ 11334905 w 14435655"/>
              <a:gd name="connsiteY4563" fmla="*/ 6098646 h 11430000"/>
              <a:gd name="connsiteX4564" fmla="*/ 11322865 w 14435655"/>
              <a:gd name="connsiteY4564" fmla="*/ 6085946 h 11430000"/>
              <a:gd name="connsiteX4565" fmla="*/ 11314841 w 14435655"/>
              <a:gd name="connsiteY4565" fmla="*/ 6101821 h 11430000"/>
              <a:gd name="connsiteX4566" fmla="*/ 11290761 w 14435655"/>
              <a:gd name="connsiteY4566" fmla="*/ 6102879 h 11430000"/>
              <a:gd name="connsiteX4567" fmla="*/ 11282735 w 14435655"/>
              <a:gd name="connsiteY4567" fmla="*/ 6105525 h 11430000"/>
              <a:gd name="connsiteX4568" fmla="*/ 11287417 w 14435655"/>
              <a:gd name="connsiteY4568" fmla="*/ 6115049 h 11430000"/>
              <a:gd name="connsiteX4569" fmla="*/ 11255313 w 14435655"/>
              <a:gd name="connsiteY4569" fmla="*/ 6124045 h 11430000"/>
              <a:gd name="connsiteX4570" fmla="*/ 11253975 w 14435655"/>
              <a:gd name="connsiteY4570" fmla="*/ 6116637 h 11430000"/>
              <a:gd name="connsiteX4571" fmla="*/ 11245949 w 14435655"/>
              <a:gd name="connsiteY4571" fmla="*/ 6119812 h 11430000"/>
              <a:gd name="connsiteX4572" fmla="*/ 11250631 w 14435655"/>
              <a:gd name="connsiteY4572" fmla="*/ 6126691 h 11430000"/>
              <a:gd name="connsiteX4573" fmla="*/ 11236585 w 14435655"/>
              <a:gd name="connsiteY4573" fmla="*/ 6137803 h 11430000"/>
              <a:gd name="connsiteX4574" fmla="*/ 11216521 w 14435655"/>
              <a:gd name="connsiteY4574" fmla="*/ 6139391 h 11430000"/>
              <a:gd name="connsiteX4575" fmla="*/ 11210501 w 14435655"/>
              <a:gd name="connsiteY4575" fmla="*/ 6118753 h 11430000"/>
              <a:gd name="connsiteX4576" fmla="*/ 11215181 w 14435655"/>
              <a:gd name="connsiteY4576" fmla="*/ 6114521 h 11430000"/>
              <a:gd name="connsiteX4577" fmla="*/ 11213845 w 14435655"/>
              <a:gd name="connsiteY4577" fmla="*/ 6113462 h 11430000"/>
              <a:gd name="connsiteX4578" fmla="*/ 11197123 w 14435655"/>
              <a:gd name="connsiteY4578" fmla="*/ 6111345 h 11430000"/>
              <a:gd name="connsiteX4579" fmla="*/ 11175051 w 14435655"/>
              <a:gd name="connsiteY4579" fmla="*/ 6116108 h 11430000"/>
              <a:gd name="connsiteX4580" fmla="*/ 11189765 w 14435655"/>
              <a:gd name="connsiteY4580" fmla="*/ 6125633 h 11430000"/>
              <a:gd name="connsiteX4581" fmla="*/ 11186421 w 14435655"/>
              <a:gd name="connsiteY4581" fmla="*/ 6144683 h 11430000"/>
              <a:gd name="connsiteX4582" fmla="*/ 11163013 w 14435655"/>
              <a:gd name="connsiteY4582" fmla="*/ 6133571 h 11430000"/>
              <a:gd name="connsiteX4583" fmla="*/ 11171037 w 14435655"/>
              <a:gd name="connsiteY4583" fmla="*/ 6116637 h 11430000"/>
              <a:gd name="connsiteX4584" fmla="*/ 11162343 w 14435655"/>
              <a:gd name="connsiteY4584" fmla="*/ 6118753 h 11430000"/>
              <a:gd name="connsiteX4585" fmla="*/ 11146961 w 14435655"/>
              <a:gd name="connsiteY4585" fmla="*/ 6103408 h 11430000"/>
              <a:gd name="connsiteX4586" fmla="*/ 11145621 w 14435655"/>
              <a:gd name="connsiteY4586" fmla="*/ 6106583 h 11430000"/>
              <a:gd name="connsiteX4587" fmla="*/ 11100141 w 14435655"/>
              <a:gd name="connsiteY4587" fmla="*/ 6099175 h 11430000"/>
              <a:gd name="connsiteX4588" fmla="*/ 11095459 w 14435655"/>
              <a:gd name="connsiteY4588" fmla="*/ 6094413 h 11430000"/>
              <a:gd name="connsiteX4589" fmla="*/ 11086095 w 14435655"/>
              <a:gd name="connsiteY4589" fmla="*/ 6096000 h 11430000"/>
              <a:gd name="connsiteX4590" fmla="*/ 11078069 w 14435655"/>
              <a:gd name="connsiteY4590" fmla="*/ 6082771 h 11430000"/>
              <a:gd name="connsiteX4591" fmla="*/ 11081413 w 14435655"/>
              <a:gd name="connsiteY4591" fmla="*/ 6080125 h 11430000"/>
              <a:gd name="connsiteX4592" fmla="*/ 11075393 w 14435655"/>
              <a:gd name="connsiteY4592" fmla="*/ 6073246 h 11430000"/>
              <a:gd name="connsiteX4593" fmla="*/ 11072717 w 14435655"/>
              <a:gd name="connsiteY4593" fmla="*/ 6057371 h 11430000"/>
              <a:gd name="connsiteX4594" fmla="*/ 11066699 w 14435655"/>
              <a:gd name="connsiteY4594" fmla="*/ 6056312 h 11430000"/>
              <a:gd name="connsiteX4595" fmla="*/ 11071381 w 14435655"/>
              <a:gd name="connsiteY4595" fmla="*/ 6047846 h 11430000"/>
              <a:gd name="connsiteX4596" fmla="*/ 11070043 w 14435655"/>
              <a:gd name="connsiteY4596" fmla="*/ 6040437 h 11430000"/>
              <a:gd name="connsiteX4597" fmla="*/ 11075393 w 14435655"/>
              <a:gd name="connsiteY4597" fmla="*/ 6028267 h 11430000"/>
              <a:gd name="connsiteX4598" fmla="*/ 11075393 w 14435655"/>
              <a:gd name="connsiteY4598" fmla="*/ 6024562 h 11430000"/>
              <a:gd name="connsiteX4599" fmla="*/ 11059341 w 14435655"/>
              <a:gd name="connsiteY4599" fmla="*/ 6006042 h 11430000"/>
              <a:gd name="connsiteX4600" fmla="*/ 11050645 w 14435655"/>
              <a:gd name="connsiteY4600" fmla="*/ 6007629 h 11430000"/>
              <a:gd name="connsiteX4601" fmla="*/ 11049977 w 14435655"/>
              <a:gd name="connsiteY4601" fmla="*/ 6029854 h 11430000"/>
              <a:gd name="connsiteX4602" fmla="*/ 11035263 w 14435655"/>
              <a:gd name="connsiteY4602" fmla="*/ 6043613 h 11430000"/>
              <a:gd name="connsiteX4603" fmla="*/ 11037269 w 14435655"/>
              <a:gd name="connsiteY4603" fmla="*/ 6060546 h 11430000"/>
              <a:gd name="connsiteX4604" fmla="*/ 11024561 w 14435655"/>
              <a:gd name="connsiteY4604" fmla="*/ 6077479 h 11430000"/>
              <a:gd name="connsiteX4605" fmla="*/ 10981087 w 14435655"/>
              <a:gd name="connsiteY4605" fmla="*/ 6042554 h 11430000"/>
              <a:gd name="connsiteX4606" fmla="*/ 11004497 w 14435655"/>
              <a:gd name="connsiteY4606" fmla="*/ 6024034 h 11430000"/>
              <a:gd name="connsiteX4607" fmla="*/ 11005833 w 14435655"/>
              <a:gd name="connsiteY4607" fmla="*/ 6024562 h 11430000"/>
              <a:gd name="connsiteX4608" fmla="*/ 11005165 w 14435655"/>
              <a:gd name="connsiteY4608" fmla="*/ 6015566 h 11430000"/>
              <a:gd name="connsiteX4609" fmla="*/ 10975067 w 14435655"/>
              <a:gd name="connsiteY4609" fmla="*/ 6020858 h 11430000"/>
              <a:gd name="connsiteX4610" fmla="*/ 10973061 w 14435655"/>
              <a:gd name="connsiteY4610" fmla="*/ 6022975 h 11430000"/>
              <a:gd name="connsiteX4611" fmla="*/ 10973061 w 14435655"/>
              <a:gd name="connsiteY4611" fmla="*/ 6055254 h 11430000"/>
              <a:gd name="connsiteX4612" fmla="*/ 10948313 w 14435655"/>
              <a:gd name="connsiteY4612" fmla="*/ 6025091 h 11430000"/>
              <a:gd name="connsiteX4613" fmla="*/ 10894805 w 14435655"/>
              <a:gd name="connsiteY4613" fmla="*/ 6034088 h 11430000"/>
              <a:gd name="connsiteX4614" fmla="*/ 10856013 w 14435655"/>
              <a:gd name="connsiteY4614" fmla="*/ 6037792 h 11430000"/>
              <a:gd name="connsiteX4615" fmla="*/ 10853337 w 14435655"/>
              <a:gd name="connsiteY4615" fmla="*/ 6038321 h 11430000"/>
              <a:gd name="connsiteX4616" fmla="*/ 10854005 w 14435655"/>
              <a:gd name="connsiteY4616" fmla="*/ 6047846 h 11430000"/>
              <a:gd name="connsiteX4617" fmla="*/ 10843305 w 14435655"/>
              <a:gd name="connsiteY4617" fmla="*/ 6130925 h 11430000"/>
              <a:gd name="connsiteX4618" fmla="*/ 10838623 w 14435655"/>
              <a:gd name="connsiteY4618" fmla="*/ 6055254 h 11430000"/>
              <a:gd name="connsiteX4619" fmla="*/ 10810531 w 14435655"/>
              <a:gd name="connsiteY4619" fmla="*/ 6115049 h 11430000"/>
              <a:gd name="connsiteX4620" fmla="*/ 10790465 w 14435655"/>
              <a:gd name="connsiteY4620" fmla="*/ 6162675 h 11430000"/>
              <a:gd name="connsiteX4621" fmla="*/ 10789129 w 14435655"/>
              <a:gd name="connsiteY4621" fmla="*/ 6119812 h 11430000"/>
              <a:gd name="connsiteX4622" fmla="*/ 10775083 w 14435655"/>
              <a:gd name="connsiteY4622" fmla="*/ 6122458 h 11430000"/>
              <a:gd name="connsiteX4623" fmla="*/ 10775751 w 14435655"/>
              <a:gd name="connsiteY4623" fmla="*/ 6135687 h 11430000"/>
              <a:gd name="connsiteX4624" fmla="*/ 10778427 w 14435655"/>
              <a:gd name="connsiteY4624" fmla="*/ 6138862 h 11430000"/>
              <a:gd name="connsiteX4625" fmla="*/ 10775751 w 14435655"/>
              <a:gd name="connsiteY4625" fmla="*/ 6140979 h 11430000"/>
              <a:gd name="connsiteX4626" fmla="*/ 10777757 w 14435655"/>
              <a:gd name="connsiteY4626" fmla="*/ 6169553 h 11430000"/>
              <a:gd name="connsiteX4627" fmla="*/ 10738297 w 14435655"/>
              <a:gd name="connsiteY4627" fmla="*/ 6284912 h 11430000"/>
              <a:gd name="connsiteX4628" fmla="*/ 10696829 w 14435655"/>
              <a:gd name="connsiteY4628" fmla="*/ 6281737 h 11430000"/>
              <a:gd name="connsiteX4629" fmla="*/ 10685457 w 14435655"/>
              <a:gd name="connsiteY4629" fmla="*/ 6316662 h 11430000"/>
              <a:gd name="connsiteX4630" fmla="*/ 10692815 w 14435655"/>
              <a:gd name="connsiteY4630" fmla="*/ 6351587 h 11430000"/>
              <a:gd name="connsiteX4631" fmla="*/ 10698833 w 14435655"/>
              <a:gd name="connsiteY4631" fmla="*/ 6361641 h 11430000"/>
              <a:gd name="connsiteX4632" fmla="*/ 10656697 w 14435655"/>
              <a:gd name="connsiteY4632" fmla="*/ 6392333 h 11430000"/>
              <a:gd name="connsiteX4633" fmla="*/ 10650009 w 14435655"/>
              <a:gd name="connsiteY4633" fmla="*/ 6393391 h 11430000"/>
              <a:gd name="connsiteX4634" fmla="*/ 10649341 w 14435655"/>
              <a:gd name="connsiteY4634" fmla="*/ 6394449 h 11430000"/>
              <a:gd name="connsiteX4635" fmla="*/ 10650009 w 14435655"/>
              <a:gd name="connsiteY4635" fmla="*/ 6396566 h 11430000"/>
              <a:gd name="connsiteX4636" fmla="*/ 10641981 w 14435655"/>
              <a:gd name="connsiteY4636" fmla="*/ 6405562 h 11430000"/>
              <a:gd name="connsiteX4637" fmla="*/ 10625929 w 14435655"/>
              <a:gd name="connsiteY4637" fmla="*/ 6395508 h 11430000"/>
              <a:gd name="connsiteX4638" fmla="*/ 10638637 w 14435655"/>
              <a:gd name="connsiteY4638" fmla="*/ 6388629 h 11430000"/>
              <a:gd name="connsiteX4639" fmla="*/ 10633957 w 14435655"/>
              <a:gd name="connsiteY4639" fmla="*/ 6380162 h 11430000"/>
              <a:gd name="connsiteX4640" fmla="*/ 10631281 w 14435655"/>
              <a:gd name="connsiteY4640" fmla="*/ 6357408 h 11430000"/>
              <a:gd name="connsiteX4641" fmla="*/ 10639977 w 14435655"/>
              <a:gd name="connsiteY4641" fmla="*/ 6346825 h 11430000"/>
              <a:gd name="connsiteX4642" fmla="*/ 10643321 w 14435655"/>
              <a:gd name="connsiteY4642" fmla="*/ 6347353 h 11430000"/>
              <a:gd name="connsiteX4643" fmla="*/ 10643989 w 14435655"/>
              <a:gd name="connsiteY4643" fmla="*/ 6342591 h 11430000"/>
              <a:gd name="connsiteX4644" fmla="*/ 10633289 w 14435655"/>
              <a:gd name="connsiteY4644" fmla="*/ 6294437 h 11430000"/>
              <a:gd name="connsiteX4645" fmla="*/ 10658705 w 14435655"/>
              <a:gd name="connsiteY4645" fmla="*/ 6256866 h 11430000"/>
              <a:gd name="connsiteX4646" fmla="*/ 10601853 w 14435655"/>
              <a:gd name="connsiteY4646" fmla="*/ 6249458 h 11430000"/>
              <a:gd name="connsiteX4647" fmla="*/ 10589813 w 14435655"/>
              <a:gd name="connsiteY4647" fmla="*/ 6220883 h 11430000"/>
              <a:gd name="connsiteX4648" fmla="*/ 10592489 w 14435655"/>
              <a:gd name="connsiteY4648" fmla="*/ 6202362 h 11430000"/>
              <a:gd name="connsiteX4649" fmla="*/ 10719569 w 14435655"/>
              <a:gd name="connsiteY4649" fmla="*/ 6157912 h 11430000"/>
              <a:gd name="connsiteX4650" fmla="*/ 10595833 w 14435655"/>
              <a:gd name="connsiteY4650" fmla="*/ 6148916 h 11430000"/>
              <a:gd name="connsiteX4651" fmla="*/ 10571085 w 14435655"/>
              <a:gd name="connsiteY4651" fmla="*/ 6146271 h 11430000"/>
              <a:gd name="connsiteX4652" fmla="*/ 10555033 w 14435655"/>
              <a:gd name="connsiteY4652" fmla="*/ 6152091 h 11430000"/>
              <a:gd name="connsiteX4653" fmla="*/ 10561721 w 14435655"/>
              <a:gd name="connsiteY4653" fmla="*/ 6160029 h 11430000"/>
              <a:gd name="connsiteX4654" fmla="*/ 10566403 w 14435655"/>
              <a:gd name="connsiteY4654" fmla="*/ 6199716 h 11430000"/>
              <a:gd name="connsiteX4655" fmla="*/ 10512897 w 14435655"/>
              <a:gd name="connsiteY4655" fmla="*/ 6154208 h 11430000"/>
              <a:gd name="connsiteX4656" fmla="*/ 10532961 w 14435655"/>
              <a:gd name="connsiteY4656" fmla="*/ 6138862 h 11430000"/>
              <a:gd name="connsiteX4657" fmla="*/ 10540317 w 14435655"/>
              <a:gd name="connsiteY4657" fmla="*/ 6141508 h 11430000"/>
              <a:gd name="connsiteX4658" fmla="*/ 10539649 w 14435655"/>
              <a:gd name="connsiteY4658" fmla="*/ 6140979 h 11430000"/>
              <a:gd name="connsiteX4659" fmla="*/ 10534299 w 14435655"/>
              <a:gd name="connsiteY4659" fmla="*/ 6102350 h 11430000"/>
              <a:gd name="connsiteX4660" fmla="*/ 10498849 w 14435655"/>
              <a:gd name="connsiteY4660" fmla="*/ 6109229 h 11430000"/>
              <a:gd name="connsiteX4661" fmla="*/ 10496843 w 14435655"/>
              <a:gd name="connsiteY4661" fmla="*/ 6104995 h 11430000"/>
              <a:gd name="connsiteX4662" fmla="*/ 10493499 w 14435655"/>
              <a:gd name="connsiteY4662" fmla="*/ 6117695 h 11430000"/>
              <a:gd name="connsiteX4663" fmla="*/ 10488817 w 14435655"/>
              <a:gd name="connsiteY4663" fmla="*/ 6133041 h 11430000"/>
              <a:gd name="connsiteX4664" fmla="*/ 10485473 w 14435655"/>
              <a:gd name="connsiteY4664" fmla="*/ 6135158 h 11430000"/>
              <a:gd name="connsiteX4665" fmla="*/ 10486141 w 14435655"/>
              <a:gd name="connsiteY4665" fmla="*/ 6136216 h 11430000"/>
              <a:gd name="connsiteX4666" fmla="*/ 10442667 w 14435655"/>
              <a:gd name="connsiteY4666" fmla="*/ 6232525 h 11430000"/>
              <a:gd name="connsiteX4667" fmla="*/ 10397853 w 14435655"/>
              <a:gd name="connsiteY4667" fmla="*/ 6215062 h 11430000"/>
              <a:gd name="connsiteX4668" fmla="*/ 10397185 w 14435655"/>
              <a:gd name="connsiteY4668" fmla="*/ 6202362 h 11430000"/>
              <a:gd name="connsiteX4669" fmla="*/ 10371101 w 14435655"/>
              <a:gd name="connsiteY4669" fmla="*/ 6199187 h 11430000"/>
              <a:gd name="connsiteX4670" fmla="*/ 10280137 w 14435655"/>
              <a:gd name="connsiteY4670" fmla="*/ 6176433 h 11430000"/>
              <a:gd name="connsiteX4671" fmla="*/ 10241345 w 14435655"/>
              <a:gd name="connsiteY4671" fmla="*/ 6169025 h 11430000"/>
              <a:gd name="connsiteX4672" fmla="*/ 10233987 w 14435655"/>
              <a:gd name="connsiteY4672" fmla="*/ 6134099 h 11430000"/>
              <a:gd name="connsiteX4673" fmla="*/ 10203889 w 14435655"/>
              <a:gd name="connsiteY4673" fmla="*/ 6132512 h 11430000"/>
              <a:gd name="connsiteX4674" fmla="*/ 10207233 w 14435655"/>
              <a:gd name="connsiteY4674" fmla="*/ 6092296 h 11430000"/>
              <a:gd name="connsiteX4675" fmla="*/ 10170447 w 14435655"/>
              <a:gd name="connsiteY4675" fmla="*/ 6091766 h 11430000"/>
              <a:gd name="connsiteX4676" fmla="*/ 10203889 w 14435655"/>
              <a:gd name="connsiteY4676" fmla="*/ 6060016 h 11430000"/>
              <a:gd name="connsiteX4677" fmla="*/ 10201883 w 14435655"/>
              <a:gd name="connsiteY4677" fmla="*/ 6036734 h 11430000"/>
              <a:gd name="connsiteX4678" fmla="*/ 10201883 w 14435655"/>
              <a:gd name="connsiteY4678" fmla="*/ 6032500 h 11430000"/>
              <a:gd name="connsiteX4679" fmla="*/ 10183825 w 14435655"/>
              <a:gd name="connsiteY4679" fmla="*/ 6030383 h 11430000"/>
              <a:gd name="connsiteX4680" fmla="*/ 10153725 w 14435655"/>
              <a:gd name="connsiteY4680" fmla="*/ 6029854 h 11430000"/>
              <a:gd name="connsiteX4681" fmla="*/ 10156401 w 14435655"/>
              <a:gd name="connsiteY4681" fmla="*/ 6035675 h 11430000"/>
              <a:gd name="connsiteX4682" fmla="*/ 10152389 w 14435655"/>
              <a:gd name="connsiteY4682" fmla="*/ 6043084 h 11430000"/>
              <a:gd name="connsiteX4683" fmla="*/ 10149713 w 14435655"/>
              <a:gd name="connsiteY4683" fmla="*/ 6043613 h 11430000"/>
              <a:gd name="connsiteX4684" fmla="*/ 10159077 w 14435655"/>
              <a:gd name="connsiteY4684" fmla="*/ 6054196 h 11430000"/>
              <a:gd name="connsiteX4685" fmla="*/ 10132993 w 14435655"/>
              <a:gd name="connsiteY4685" fmla="*/ 6131983 h 11430000"/>
              <a:gd name="connsiteX4686" fmla="*/ 10135667 w 14435655"/>
              <a:gd name="connsiteY4686" fmla="*/ 6058959 h 11430000"/>
              <a:gd name="connsiteX4687" fmla="*/ 10141687 w 14435655"/>
              <a:gd name="connsiteY4687" fmla="*/ 6045729 h 11430000"/>
              <a:gd name="connsiteX4688" fmla="*/ 10133661 w 14435655"/>
              <a:gd name="connsiteY4688" fmla="*/ 6047846 h 11430000"/>
              <a:gd name="connsiteX4689" fmla="*/ 10124965 w 14435655"/>
              <a:gd name="connsiteY4689" fmla="*/ 6038321 h 11430000"/>
              <a:gd name="connsiteX4690" fmla="*/ 10137673 w 14435655"/>
              <a:gd name="connsiteY4690" fmla="*/ 6029854 h 11430000"/>
              <a:gd name="connsiteX4691" fmla="*/ 10130317 w 14435655"/>
              <a:gd name="connsiteY4691" fmla="*/ 6029325 h 11430000"/>
              <a:gd name="connsiteX4692" fmla="*/ 10126303 w 14435655"/>
              <a:gd name="connsiteY4692" fmla="*/ 6024034 h 11430000"/>
              <a:gd name="connsiteX4693" fmla="*/ 10114933 w 14435655"/>
              <a:gd name="connsiteY4693" fmla="*/ 6021388 h 11430000"/>
              <a:gd name="connsiteX4694" fmla="*/ 10104901 w 14435655"/>
              <a:gd name="connsiteY4694" fmla="*/ 6044671 h 11430000"/>
              <a:gd name="connsiteX4695" fmla="*/ 10104233 w 14435655"/>
              <a:gd name="connsiteY4695" fmla="*/ 6046258 h 11430000"/>
              <a:gd name="connsiteX4696" fmla="*/ 10102893 w 14435655"/>
              <a:gd name="connsiteY4696" fmla="*/ 6047846 h 11430000"/>
              <a:gd name="connsiteX4697" fmla="*/ 10100887 w 14435655"/>
              <a:gd name="connsiteY4697" fmla="*/ 6052609 h 11430000"/>
              <a:gd name="connsiteX4698" fmla="*/ 10099549 w 14435655"/>
              <a:gd name="connsiteY4698" fmla="*/ 6053667 h 11430000"/>
              <a:gd name="connsiteX4699" fmla="*/ 10090185 w 14435655"/>
              <a:gd name="connsiteY4699" fmla="*/ 6067425 h 11430000"/>
              <a:gd name="connsiteX4700" fmla="*/ 10045373 w 14435655"/>
              <a:gd name="connsiteY4700" fmla="*/ 6100234 h 11430000"/>
              <a:gd name="connsiteX4701" fmla="*/ 10027313 w 14435655"/>
              <a:gd name="connsiteY4701" fmla="*/ 6083829 h 11430000"/>
              <a:gd name="connsiteX4702" fmla="*/ 10016613 w 14435655"/>
              <a:gd name="connsiteY4702" fmla="*/ 6085416 h 11430000"/>
              <a:gd name="connsiteX4703" fmla="*/ 9975813 w 14435655"/>
              <a:gd name="connsiteY4703" fmla="*/ 6067425 h 11430000"/>
              <a:gd name="connsiteX4704" fmla="*/ 9970463 w 14435655"/>
              <a:gd name="connsiteY4704" fmla="*/ 6057900 h 11430000"/>
              <a:gd name="connsiteX4705" fmla="*/ 10012601 w 14435655"/>
              <a:gd name="connsiteY4705" fmla="*/ 6000750 h 11430000"/>
              <a:gd name="connsiteX4706" fmla="*/ 10023301 w 14435655"/>
              <a:gd name="connsiteY4706" fmla="*/ 5996517 h 11430000"/>
              <a:gd name="connsiteX4707" fmla="*/ 10007249 w 14435655"/>
              <a:gd name="connsiteY4707" fmla="*/ 5992813 h 11430000"/>
              <a:gd name="connsiteX4708" fmla="*/ 10000561 w 14435655"/>
              <a:gd name="connsiteY4708" fmla="*/ 5993871 h 11430000"/>
              <a:gd name="connsiteX4709" fmla="*/ 9997217 w 14435655"/>
              <a:gd name="connsiteY4709" fmla="*/ 5990696 h 11430000"/>
              <a:gd name="connsiteX4710" fmla="*/ 9963105 w 14435655"/>
              <a:gd name="connsiteY4710" fmla="*/ 5989637 h 11430000"/>
              <a:gd name="connsiteX4711" fmla="*/ 9928993 w 14435655"/>
              <a:gd name="connsiteY4711" fmla="*/ 5977467 h 11430000"/>
              <a:gd name="connsiteX4712" fmla="*/ 9910267 w 14435655"/>
              <a:gd name="connsiteY4712" fmla="*/ 5972704 h 11430000"/>
              <a:gd name="connsiteX4713" fmla="*/ 9911605 w 14435655"/>
              <a:gd name="connsiteY4713" fmla="*/ 5981700 h 11430000"/>
              <a:gd name="connsiteX4714" fmla="*/ 9884851 w 14435655"/>
              <a:gd name="connsiteY4714" fmla="*/ 6002338 h 11430000"/>
              <a:gd name="connsiteX4715" fmla="*/ 9876825 w 14435655"/>
              <a:gd name="connsiteY4715" fmla="*/ 5979583 h 11430000"/>
              <a:gd name="connsiteX4716" fmla="*/ 9873481 w 14435655"/>
              <a:gd name="connsiteY4716" fmla="*/ 5964237 h 11430000"/>
              <a:gd name="connsiteX4717" fmla="*/ 9842713 w 14435655"/>
              <a:gd name="connsiteY4717" fmla="*/ 5960004 h 11430000"/>
              <a:gd name="connsiteX4718" fmla="*/ 9813285 w 14435655"/>
              <a:gd name="connsiteY4718" fmla="*/ 5957888 h 11430000"/>
              <a:gd name="connsiteX4719" fmla="*/ 9767803 w 14435655"/>
              <a:gd name="connsiteY4719" fmla="*/ 5934075 h 11430000"/>
              <a:gd name="connsiteX4720" fmla="*/ 9676171 w 14435655"/>
              <a:gd name="connsiteY4720" fmla="*/ 5910263 h 11430000"/>
              <a:gd name="connsiteX4721" fmla="*/ 9668145 w 14435655"/>
              <a:gd name="connsiteY4721" fmla="*/ 5907087 h 11430000"/>
              <a:gd name="connsiteX4722" fmla="*/ 9667477 w 14435655"/>
              <a:gd name="connsiteY4722" fmla="*/ 5918729 h 11430000"/>
              <a:gd name="connsiteX4723" fmla="*/ 9649417 w 14435655"/>
              <a:gd name="connsiteY4723" fmla="*/ 5919259 h 11430000"/>
              <a:gd name="connsiteX4724" fmla="*/ 9632027 w 14435655"/>
              <a:gd name="connsiteY4724" fmla="*/ 5909204 h 11430000"/>
              <a:gd name="connsiteX4725" fmla="*/ 9638047 w 14435655"/>
              <a:gd name="connsiteY4725" fmla="*/ 5892800 h 11430000"/>
              <a:gd name="connsiteX4726" fmla="*/ 9621995 w 14435655"/>
              <a:gd name="connsiteY4726" fmla="*/ 5882216 h 11430000"/>
              <a:gd name="connsiteX4727" fmla="*/ 9526349 w 14435655"/>
              <a:gd name="connsiteY4727" fmla="*/ 5853113 h 11430000"/>
              <a:gd name="connsiteX4728" fmla="*/ 9500265 w 14435655"/>
              <a:gd name="connsiteY4728" fmla="*/ 5847821 h 11430000"/>
              <a:gd name="connsiteX4729" fmla="*/ 9509629 w 14435655"/>
              <a:gd name="connsiteY4729" fmla="*/ 5868988 h 11430000"/>
              <a:gd name="connsiteX4730" fmla="*/ 9521669 w 14435655"/>
              <a:gd name="connsiteY4730" fmla="*/ 5887508 h 11430000"/>
              <a:gd name="connsiteX4731" fmla="*/ 9539057 w 14435655"/>
              <a:gd name="connsiteY4731" fmla="*/ 5895446 h 11430000"/>
              <a:gd name="connsiteX4732" fmla="*/ 9555779 w 14435655"/>
              <a:gd name="connsiteY4732" fmla="*/ 5919788 h 11430000"/>
              <a:gd name="connsiteX4733" fmla="*/ 9572501 w 14435655"/>
              <a:gd name="connsiteY4733" fmla="*/ 5944129 h 11430000"/>
              <a:gd name="connsiteX4734" fmla="*/ 9650085 w 14435655"/>
              <a:gd name="connsiteY4734" fmla="*/ 6049962 h 11430000"/>
              <a:gd name="connsiteX4735" fmla="*/ 9752419 w 14435655"/>
              <a:gd name="connsiteY4735" fmla="*/ 6187545 h 11430000"/>
              <a:gd name="connsiteX4736" fmla="*/ 9744393 w 14435655"/>
              <a:gd name="connsiteY4736" fmla="*/ 6187545 h 11430000"/>
              <a:gd name="connsiteX4737" fmla="*/ 9769809 w 14435655"/>
              <a:gd name="connsiteY4737" fmla="*/ 6219825 h 11430000"/>
              <a:gd name="connsiteX4738" fmla="*/ 9793889 w 14435655"/>
              <a:gd name="connsiteY4738" fmla="*/ 6255808 h 11430000"/>
              <a:gd name="connsiteX4739" fmla="*/ 9829337 w 14435655"/>
              <a:gd name="connsiteY4739" fmla="*/ 6248399 h 11430000"/>
              <a:gd name="connsiteX4740" fmla="*/ 9858097 w 14435655"/>
              <a:gd name="connsiteY4740" fmla="*/ 6226703 h 11430000"/>
              <a:gd name="connsiteX4741" fmla="*/ 9890201 w 14435655"/>
              <a:gd name="connsiteY4741" fmla="*/ 6251045 h 11430000"/>
              <a:gd name="connsiteX4742" fmla="*/ 9899565 w 14435655"/>
              <a:gd name="connsiteY4742" fmla="*/ 6289145 h 11430000"/>
              <a:gd name="connsiteX4743" fmla="*/ 9901573 w 14435655"/>
              <a:gd name="connsiteY4743" fmla="*/ 6291262 h 11430000"/>
              <a:gd name="connsiteX4744" fmla="*/ 9914949 w 14435655"/>
              <a:gd name="connsiteY4744" fmla="*/ 6297612 h 11430000"/>
              <a:gd name="connsiteX4745" fmla="*/ 9900233 w 14435655"/>
              <a:gd name="connsiteY4745" fmla="*/ 6265333 h 11430000"/>
              <a:gd name="connsiteX4746" fmla="*/ 9940365 w 14435655"/>
              <a:gd name="connsiteY4746" fmla="*/ 6246812 h 11430000"/>
              <a:gd name="connsiteX4747" fmla="*/ 9952405 w 14435655"/>
              <a:gd name="connsiteY4747" fmla="*/ 6305549 h 11430000"/>
              <a:gd name="connsiteX4748" fmla="*/ 9948391 w 14435655"/>
              <a:gd name="connsiteY4748" fmla="*/ 6306079 h 11430000"/>
              <a:gd name="connsiteX4749" fmla="*/ 9979157 w 14435655"/>
              <a:gd name="connsiteY4749" fmla="*/ 6305021 h 11430000"/>
              <a:gd name="connsiteX4750" fmla="*/ 10027983 w 14435655"/>
              <a:gd name="connsiteY4750" fmla="*/ 6364816 h 11430000"/>
              <a:gd name="connsiteX4751" fmla="*/ 10031329 w 14435655"/>
              <a:gd name="connsiteY4751" fmla="*/ 6367991 h 11430000"/>
              <a:gd name="connsiteX4752" fmla="*/ 10040691 w 14435655"/>
              <a:gd name="connsiteY4752" fmla="*/ 6345766 h 11430000"/>
              <a:gd name="connsiteX4753" fmla="*/ 10066107 w 14435655"/>
              <a:gd name="connsiteY4753" fmla="*/ 6332008 h 11430000"/>
              <a:gd name="connsiteX4754" fmla="*/ 10080821 w 14435655"/>
              <a:gd name="connsiteY4754" fmla="*/ 6366403 h 11430000"/>
              <a:gd name="connsiteX4755" fmla="*/ 10072127 w 14435655"/>
              <a:gd name="connsiteY4755" fmla="*/ 6385453 h 11430000"/>
              <a:gd name="connsiteX4756" fmla="*/ 10078815 w 14435655"/>
              <a:gd name="connsiteY4756" fmla="*/ 6386512 h 11430000"/>
              <a:gd name="connsiteX4757" fmla="*/ 10078147 w 14435655"/>
              <a:gd name="connsiteY4757" fmla="*/ 6407149 h 11430000"/>
              <a:gd name="connsiteX4758" fmla="*/ 10070789 w 14435655"/>
              <a:gd name="connsiteY4758" fmla="*/ 6406621 h 11430000"/>
              <a:gd name="connsiteX4759" fmla="*/ 10084165 w 14435655"/>
              <a:gd name="connsiteY4759" fmla="*/ 6419321 h 11430000"/>
              <a:gd name="connsiteX4760" fmla="*/ 10123629 w 14435655"/>
              <a:gd name="connsiteY4760" fmla="*/ 6480703 h 11430000"/>
              <a:gd name="connsiteX4761" fmla="*/ 10163759 w 14435655"/>
              <a:gd name="connsiteY4761" fmla="*/ 6491816 h 11430000"/>
              <a:gd name="connsiteX4762" fmla="*/ 10145031 w 14435655"/>
              <a:gd name="connsiteY4762" fmla="*/ 6537325 h 11430000"/>
              <a:gd name="connsiteX4763" fmla="*/ 10130317 w 14435655"/>
              <a:gd name="connsiteY4763" fmla="*/ 6564841 h 11430000"/>
              <a:gd name="connsiteX4764" fmla="*/ 10130317 w 14435655"/>
              <a:gd name="connsiteY4764" fmla="*/ 6573837 h 11430000"/>
              <a:gd name="connsiteX4765" fmla="*/ 10179811 w 14435655"/>
              <a:gd name="connsiteY4765" fmla="*/ 6640512 h 11430000"/>
              <a:gd name="connsiteX4766" fmla="*/ 10116941 w 14435655"/>
              <a:gd name="connsiteY4766" fmla="*/ 6720945 h 11430000"/>
              <a:gd name="connsiteX4767" fmla="*/ 10161753 w 14435655"/>
              <a:gd name="connsiteY4767" fmla="*/ 6778625 h 11430000"/>
              <a:gd name="connsiteX4768" fmla="*/ 10149713 w 14435655"/>
              <a:gd name="connsiteY4768" fmla="*/ 6791854 h 11430000"/>
              <a:gd name="connsiteX4769" fmla="*/ 10196533 w 14435655"/>
              <a:gd name="connsiteY4769" fmla="*/ 6792383 h 11430000"/>
              <a:gd name="connsiteX4770" fmla="*/ 10243351 w 14435655"/>
              <a:gd name="connsiteY4770" fmla="*/ 6825191 h 11430000"/>
              <a:gd name="connsiteX4771" fmla="*/ 10137673 w 14435655"/>
              <a:gd name="connsiteY4771" fmla="*/ 6841067 h 11430000"/>
              <a:gd name="connsiteX4772" fmla="*/ 10120953 w 14435655"/>
              <a:gd name="connsiteY4772" fmla="*/ 6837362 h 11430000"/>
              <a:gd name="connsiteX4773" fmla="*/ 10153725 w 14435655"/>
              <a:gd name="connsiteY4773" fmla="*/ 6897687 h 11430000"/>
              <a:gd name="connsiteX4774" fmla="*/ 10175797 w 14435655"/>
              <a:gd name="connsiteY4774" fmla="*/ 6951662 h 11430000"/>
              <a:gd name="connsiteX4775" fmla="*/ 10184493 w 14435655"/>
              <a:gd name="connsiteY4775" fmla="*/ 6941608 h 11430000"/>
              <a:gd name="connsiteX4776" fmla="*/ 10199207 w 14435655"/>
              <a:gd name="connsiteY4776" fmla="*/ 6937375 h 11430000"/>
              <a:gd name="connsiteX4777" fmla="*/ 10189845 w 14435655"/>
              <a:gd name="connsiteY4777" fmla="*/ 6924675 h 11430000"/>
              <a:gd name="connsiteX4778" fmla="*/ 10227969 w 14435655"/>
              <a:gd name="connsiteY4778" fmla="*/ 6872287 h 11430000"/>
              <a:gd name="connsiteX4779" fmla="*/ 10293515 w 14435655"/>
              <a:gd name="connsiteY4779" fmla="*/ 6905625 h 11430000"/>
              <a:gd name="connsiteX4780" fmla="*/ 10214591 w 14435655"/>
              <a:gd name="connsiteY4780" fmla="*/ 6957483 h 11430000"/>
              <a:gd name="connsiteX4781" fmla="*/ 10213253 w 14435655"/>
              <a:gd name="connsiteY4781" fmla="*/ 6955367 h 11430000"/>
              <a:gd name="connsiteX4782" fmla="*/ 10193189 w 14435655"/>
              <a:gd name="connsiteY4782" fmla="*/ 6993467 h 11430000"/>
              <a:gd name="connsiteX4783" fmla="*/ 10216597 w 14435655"/>
              <a:gd name="connsiteY4783" fmla="*/ 7059612 h 11430000"/>
              <a:gd name="connsiteX4784" fmla="*/ 10231981 w 14435655"/>
              <a:gd name="connsiteY4784" fmla="*/ 7119408 h 11430000"/>
              <a:gd name="connsiteX4785" fmla="*/ 10377121 w 14435655"/>
              <a:gd name="connsiteY4785" fmla="*/ 7549091 h 11430000"/>
              <a:gd name="connsiteX4786" fmla="*/ 10378457 w 14435655"/>
              <a:gd name="connsiteY4786" fmla="*/ 7554912 h 11430000"/>
              <a:gd name="connsiteX4787" fmla="*/ 10375781 w 14435655"/>
              <a:gd name="connsiteY4787" fmla="*/ 7504641 h 11430000"/>
              <a:gd name="connsiteX4788" fmla="*/ 10460725 w 14435655"/>
              <a:gd name="connsiteY4788" fmla="*/ 7497762 h 11430000"/>
              <a:gd name="connsiteX4789" fmla="*/ 10613221 w 14435655"/>
              <a:gd name="connsiteY4789" fmla="*/ 7689321 h 11430000"/>
              <a:gd name="connsiteX4790" fmla="*/ 10599845 w 14435655"/>
              <a:gd name="connsiteY4790" fmla="*/ 7708371 h 11430000"/>
              <a:gd name="connsiteX4791" fmla="*/ 10506877 w 14435655"/>
              <a:gd name="connsiteY4791" fmla="*/ 7710487 h 11430000"/>
              <a:gd name="connsiteX4792" fmla="*/ 10429289 w 14435655"/>
              <a:gd name="connsiteY4792" fmla="*/ 7672387 h 11430000"/>
              <a:gd name="connsiteX4793" fmla="*/ 10427283 w 14435655"/>
              <a:gd name="connsiteY4793" fmla="*/ 7676091 h 11430000"/>
              <a:gd name="connsiteX4794" fmla="*/ 10402537 w 14435655"/>
              <a:gd name="connsiteY4794" fmla="*/ 7670799 h 11430000"/>
              <a:gd name="connsiteX4795" fmla="*/ 10425277 w 14435655"/>
              <a:gd name="connsiteY4795" fmla="*/ 7777691 h 11430000"/>
              <a:gd name="connsiteX4796" fmla="*/ 10462063 w 14435655"/>
              <a:gd name="connsiteY4796" fmla="*/ 7924799 h 11430000"/>
              <a:gd name="connsiteX4797" fmla="*/ 10482797 w 14435655"/>
              <a:gd name="connsiteY4797" fmla="*/ 7921625 h 11430000"/>
              <a:gd name="connsiteX4798" fmla="*/ 10583793 w 14435655"/>
              <a:gd name="connsiteY4798" fmla="*/ 7930091 h 11430000"/>
              <a:gd name="connsiteX4799" fmla="*/ 10508881 w 14435655"/>
              <a:gd name="connsiteY4799" fmla="*/ 7967133 h 11430000"/>
              <a:gd name="connsiteX4800" fmla="*/ 10474103 w 14435655"/>
              <a:gd name="connsiteY4800" fmla="*/ 7973483 h 11430000"/>
              <a:gd name="connsiteX4801" fmla="*/ 10479453 w 14435655"/>
              <a:gd name="connsiteY4801" fmla="*/ 7994649 h 11430000"/>
              <a:gd name="connsiteX4802" fmla="*/ 10493499 w 14435655"/>
              <a:gd name="connsiteY4802" fmla="*/ 8120591 h 11430000"/>
              <a:gd name="connsiteX4803" fmla="*/ 10496843 w 14435655"/>
              <a:gd name="connsiteY4803" fmla="*/ 8143875 h 11430000"/>
              <a:gd name="connsiteX4804" fmla="*/ 10495505 w 14435655"/>
              <a:gd name="connsiteY4804" fmla="*/ 8113712 h 11430000"/>
              <a:gd name="connsiteX4805" fmla="*/ 10581117 w 14435655"/>
              <a:gd name="connsiteY4805" fmla="*/ 8089371 h 11430000"/>
              <a:gd name="connsiteX4806" fmla="*/ 10603189 w 14435655"/>
              <a:gd name="connsiteY4806" fmla="*/ 8106304 h 11430000"/>
              <a:gd name="connsiteX4807" fmla="*/ 10592489 w 14435655"/>
              <a:gd name="connsiteY4807" fmla="*/ 8173508 h 11430000"/>
              <a:gd name="connsiteX4808" fmla="*/ 10568409 w 14435655"/>
              <a:gd name="connsiteY4808" fmla="*/ 8183033 h 11430000"/>
              <a:gd name="connsiteX4809" fmla="*/ 10572423 w 14435655"/>
              <a:gd name="connsiteY4809" fmla="*/ 8185679 h 11430000"/>
              <a:gd name="connsiteX4810" fmla="*/ 10599177 w 14435655"/>
              <a:gd name="connsiteY4810" fmla="*/ 8220604 h 11430000"/>
              <a:gd name="connsiteX4811" fmla="*/ 10550351 w 14435655"/>
              <a:gd name="connsiteY4811" fmla="*/ 8242299 h 11430000"/>
              <a:gd name="connsiteX4812" fmla="*/ 10508213 w 14435655"/>
              <a:gd name="connsiteY4812" fmla="*/ 8226954 h 11430000"/>
              <a:gd name="connsiteX4813" fmla="*/ 10513565 w 14435655"/>
              <a:gd name="connsiteY4813" fmla="*/ 8270345 h 11430000"/>
              <a:gd name="connsiteX4814" fmla="*/ 10523597 w 14435655"/>
              <a:gd name="connsiteY4814" fmla="*/ 8358717 h 11430000"/>
              <a:gd name="connsiteX4815" fmla="*/ 10526941 w 14435655"/>
              <a:gd name="connsiteY4815" fmla="*/ 8351837 h 11430000"/>
              <a:gd name="connsiteX4816" fmla="*/ 10541657 w 14435655"/>
              <a:gd name="connsiteY4816" fmla="*/ 8336491 h 11430000"/>
              <a:gd name="connsiteX4817" fmla="*/ 10565733 w 14435655"/>
              <a:gd name="connsiteY4817" fmla="*/ 8356599 h 11430000"/>
              <a:gd name="connsiteX4818" fmla="*/ 10557039 w 14435655"/>
              <a:gd name="connsiteY4818" fmla="*/ 8384117 h 11430000"/>
              <a:gd name="connsiteX4819" fmla="*/ 10534967 w 14435655"/>
              <a:gd name="connsiteY4819" fmla="*/ 8380941 h 11430000"/>
              <a:gd name="connsiteX4820" fmla="*/ 10525605 w 14435655"/>
              <a:gd name="connsiteY4820" fmla="*/ 8375649 h 11430000"/>
              <a:gd name="connsiteX4821" fmla="*/ 10530285 w 14435655"/>
              <a:gd name="connsiteY4821" fmla="*/ 8413221 h 11430000"/>
              <a:gd name="connsiteX4822" fmla="*/ 10534299 w 14435655"/>
              <a:gd name="connsiteY4822" fmla="*/ 8469841 h 11430000"/>
              <a:gd name="connsiteX4823" fmla="*/ 10548345 w 14435655"/>
              <a:gd name="connsiteY4823" fmla="*/ 8452908 h 11430000"/>
              <a:gd name="connsiteX4824" fmla="*/ 10572423 w 14435655"/>
              <a:gd name="connsiteY4824" fmla="*/ 8444441 h 11430000"/>
              <a:gd name="connsiteX4825" fmla="*/ 10593157 w 14435655"/>
              <a:gd name="connsiteY4825" fmla="*/ 8461375 h 11430000"/>
              <a:gd name="connsiteX4826" fmla="*/ 10591819 w 14435655"/>
              <a:gd name="connsiteY4826" fmla="*/ 8455025 h 11430000"/>
              <a:gd name="connsiteX4827" fmla="*/ 10557709 w 14435655"/>
              <a:gd name="connsiteY4827" fmla="*/ 8426979 h 11430000"/>
              <a:gd name="connsiteX4828" fmla="*/ 10569747 w 14435655"/>
              <a:gd name="connsiteY4828" fmla="*/ 8375121 h 11430000"/>
              <a:gd name="connsiteX4829" fmla="*/ 10701509 w 14435655"/>
              <a:gd name="connsiteY4829" fmla="*/ 8443912 h 11430000"/>
              <a:gd name="connsiteX4830" fmla="*/ 10622585 w 14435655"/>
              <a:gd name="connsiteY4830" fmla="*/ 8489421 h 11430000"/>
              <a:gd name="connsiteX4831" fmla="*/ 10596501 w 14435655"/>
              <a:gd name="connsiteY4831" fmla="*/ 8477779 h 11430000"/>
              <a:gd name="connsiteX4832" fmla="*/ 10596501 w 14435655"/>
              <a:gd name="connsiteY4832" fmla="*/ 8476721 h 11430000"/>
              <a:gd name="connsiteX4833" fmla="*/ 10577105 w 14435655"/>
              <a:gd name="connsiteY4833" fmla="*/ 8512175 h 11430000"/>
              <a:gd name="connsiteX4834" fmla="*/ 10540987 w 14435655"/>
              <a:gd name="connsiteY4834" fmla="*/ 8522758 h 11430000"/>
              <a:gd name="connsiteX4835" fmla="*/ 10538313 w 14435655"/>
              <a:gd name="connsiteY4835" fmla="*/ 8520112 h 11430000"/>
              <a:gd name="connsiteX4836" fmla="*/ 10539649 w 14435655"/>
              <a:gd name="connsiteY4836" fmla="*/ 8537575 h 11430000"/>
              <a:gd name="connsiteX4837" fmla="*/ 10530953 w 14435655"/>
              <a:gd name="connsiteY4837" fmla="*/ 8537575 h 11430000"/>
              <a:gd name="connsiteX4838" fmla="*/ 10539649 w 14435655"/>
              <a:gd name="connsiteY4838" fmla="*/ 8553979 h 11430000"/>
              <a:gd name="connsiteX4839" fmla="*/ 10539649 w 14435655"/>
              <a:gd name="connsiteY4839" fmla="*/ 8578321 h 11430000"/>
              <a:gd name="connsiteX4840" fmla="*/ 10530953 w 14435655"/>
              <a:gd name="connsiteY4840" fmla="*/ 8570383 h 11430000"/>
              <a:gd name="connsiteX4841" fmla="*/ 10530953 w 14435655"/>
              <a:gd name="connsiteY4841" fmla="*/ 8553979 h 11430000"/>
              <a:gd name="connsiteX4842" fmla="*/ 10504869 w 14435655"/>
              <a:gd name="connsiteY4842" fmla="*/ 8513233 h 11430000"/>
              <a:gd name="connsiteX4843" fmla="*/ 10504869 w 14435655"/>
              <a:gd name="connsiteY4843" fmla="*/ 8586258 h 11430000"/>
              <a:gd name="connsiteX4844" fmla="*/ 10504869 w 14435655"/>
              <a:gd name="connsiteY4844" fmla="*/ 8707966 h 11430000"/>
              <a:gd name="connsiteX4845" fmla="*/ 10513565 w 14435655"/>
              <a:gd name="connsiteY4845" fmla="*/ 8829675 h 11430000"/>
              <a:gd name="connsiteX4846" fmla="*/ 10504869 w 14435655"/>
              <a:gd name="connsiteY4846" fmla="*/ 8861954 h 11430000"/>
              <a:gd name="connsiteX4847" fmla="*/ 10496843 w 14435655"/>
              <a:gd name="connsiteY4847" fmla="*/ 8845550 h 11430000"/>
              <a:gd name="connsiteX4848" fmla="*/ 10496843 w 14435655"/>
              <a:gd name="connsiteY4848" fmla="*/ 8780991 h 11430000"/>
              <a:gd name="connsiteX4849" fmla="*/ 10496843 w 14435655"/>
              <a:gd name="connsiteY4849" fmla="*/ 8741833 h 11430000"/>
              <a:gd name="connsiteX4850" fmla="*/ 10484805 w 14435655"/>
              <a:gd name="connsiteY4850" fmla="*/ 8789987 h 11430000"/>
              <a:gd name="connsiteX4851" fmla="*/ 10444005 w 14435655"/>
              <a:gd name="connsiteY4851" fmla="*/ 8779404 h 11430000"/>
              <a:gd name="connsiteX4852" fmla="*/ 10439323 w 14435655"/>
              <a:gd name="connsiteY4852" fmla="*/ 8783108 h 11430000"/>
              <a:gd name="connsiteX4853" fmla="*/ 10437317 w 14435655"/>
              <a:gd name="connsiteY4853" fmla="*/ 8796866 h 11430000"/>
              <a:gd name="connsiteX4854" fmla="*/ 10445341 w 14435655"/>
              <a:gd name="connsiteY4854" fmla="*/ 8813271 h 11430000"/>
              <a:gd name="connsiteX4855" fmla="*/ 10437317 w 14435655"/>
              <a:gd name="connsiteY4855" fmla="*/ 8829675 h 11430000"/>
              <a:gd name="connsiteX4856" fmla="*/ 10435977 w 14435655"/>
              <a:gd name="connsiteY4856" fmla="*/ 8870421 h 11430000"/>
              <a:gd name="connsiteX4857" fmla="*/ 10454037 w 14435655"/>
              <a:gd name="connsiteY4857" fmla="*/ 8867775 h 11430000"/>
              <a:gd name="connsiteX4858" fmla="*/ 10490825 w 14435655"/>
              <a:gd name="connsiteY4858" fmla="*/ 8881004 h 11430000"/>
              <a:gd name="connsiteX4859" fmla="*/ 10498849 w 14435655"/>
              <a:gd name="connsiteY4859" fmla="*/ 8888941 h 11430000"/>
              <a:gd name="connsiteX4860" fmla="*/ 10536305 w 14435655"/>
              <a:gd name="connsiteY4860" fmla="*/ 8899525 h 11430000"/>
              <a:gd name="connsiteX4861" fmla="*/ 10478785 w 14435655"/>
              <a:gd name="connsiteY4861" fmla="*/ 9045575 h 11430000"/>
              <a:gd name="connsiteX4862" fmla="*/ 10470757 w 14435655"/>
              <a:gd name="connsiteY4862" fmla="*/ 9047691 h 11430000"/>
              <a:gd name="connsiteX4863" fmla="*/ 10476109 w 14435655"/>
              <a:gd name="connsiteY4863" fmla="*/ 9055629 h 11430000"/>
              <a:gd name="connsiteX4864" fmla="*/ 10461393 w 14435655"/>
              <a:gd name="connsiteY4864" fmla="*/ 9079971 h 11430000"/>
              <a:gd name="connsiteX4865" fmla="*/ 10437317 w 14435655"/>
              <a:gd name="connsiteY4865" fmla="*/ 9072033 h 11430000"/>
              <a:gd name="connsiteX4866" fmla="*/ 10437317 w 14435655"/>
              <a:gd name="connsiteY4866" fmla="*/ 9120187 h 11430000"/>
              <a:gd name="connsiteX4867" fmla="*/ 10437317 w 14435655"/>
              <a:gd name="connsiteY4867" fmla="*/ 9202208 h 11430000"/>
              <a:gd name="connsiteX4868" fmla="*/ 10435309 w 14435655"/>
              <a:gd name="connsiteY4868" fmla="*/ 9255654 h 11430000"/>
              <a:gd name="connsiteX4869" fmla="*/ 10458049 w 14435655"/>
              <a:gd name="connsiteY4869" fmla="*/ 9253008 h 11430000"/>
              <a:gd name="connsiteX4870" fmla="*/ 10435309 w 14435655"/>
              <a:gd name="connsiteY4870" fmla="*/ 9275233 h 11430000"/>
              <a:gd name="connsiteX4871" fmla="*/ 10433973 w 14435655"/>
              <a:gd name="connsiteY4871" fmla="*/ 9319154 h 11430000"/>
              <a:gd name="connsiteX4872" fmla="*/ 10446011 w 14435655"/>
              <a:gd name="connsiteY4872" fmla="*/ 9322329 h 11430000"/>
              <a:gd name="connsiteX4873" fmla="*/ 10447349 w 14435655"/>
              <a:gd name="connsiteY4873" fmla="*/ 9309100 h 11430000"/>
              <a:gd name="connsiteX4874" fmla="*/ 10464069 w 14435655"/>
              <a:gd name="connsiteY4874" fmla="*/ 9327091 h 11430000"/>
              <a:gd name="connsiteX4875" fmla="*/ 10471427 w 14435655"/>
              <a:gd name="connsiteY4875" fmla="*/ 9328679 h 11430000"/>
              <a:gd name="connsiteX4876" fmla="*/ 10546337 w 14435655"/>
              <a:gd name="connsiteY4876" fmla="*/ 9409112 h 11430000"/>
              <a:gd name="connsiteX4877" fmla="*/ 10521589 w 14435655"/>
              <a:gd name="connsiteY4877" fmla="*/ 9401175 h 11430000"/>
              <a:gd name="connsiteX4878" fmla="*/ 10528279 w 14435655"/>
              <a:gd name="connsiteY4878" fmla="*/ 9422341 h 11430000"/>
              <a:gd name="connsiteX4879" fmla="*/ 10517577 w 14435655"/>
              <a:gd name="connsiteY4879" fmla="*/ 9462558 h 11430000"/>
              <a:gd name="connsiteX4880" fmla="*/ 10454705 w 14435655"/>
              <a:gd name="connsiteY4880" fmla="*/ 9399587 h 11430000"/>
              <a:gd name="connsiteX4881" fmla="*/ 10448017 w 14435655"/>
              <a:gd name="connsiteY4881" fmla="*/ 9377362 h 11430000"/>
              <a:gd name="connsiteX4882" fmla="*/ 10444673 w 14435655"/>
              <a:gd name="connsiteY4882" fmla="*/ 9376304 h 11430000"/>
              <a:gd name="connsiteX4883" fmla="*/ 10432633 w 14435655"/>
              <a:gd name="connsiteY4883" fmla="*/ 9366779 h 11430000"/>
              <a:gd name="connsiteX4884" fmla="*/ 10432633 w 14435655"/>
              <a:gd name="connsiteY4884" fmla="*/ 9371541 h 11430000"/>
              <a:gd name="connsiteX4885" fmla="*/ 10432633 w 14435655"/>
              <a:gd name="connsiteY4885" fmla="*/ 9381596 h 11430000"/>
              <a:gd name="connsiteX4886" fmla="*/ 10435977 w 14435655"/>
              <a:gd name="connsiteY4886" fmla="*/ 9384241 h 11430000"/>
              <a:gd name="connsiteX4887" fmla="*/ 10432633 w 14435655"/>
              <a:gd name="connsiteY4887" fmla="*/ 9385300 h 11430000"/>
              <a:gd name="connsiteX4888" fmla="*/ 10430629 w 14435655"/>
              <a:gd name="connsiteY4888" fmla="*/ 9468379 h 11430000"/>
              <a:gd name="connsiteX4889" fmla="*/ 10512897 w 14435655"/>
              <a:gd name="connsiteY4889" fmla="*/ 9513358 h 11430000"/>
              <a:gd name="connsiteX4890" fmla="*/ 10613891 w 14435655"/>
              <a:gd name="connsiteY4890" fmla="*/ 9560983 h 11430000"/>
              <a:gd name="connsiteX4891" fmla="*/ 10673417 w 14435655"/>
              <a:gd name="connsiteY4891" fmla="*/ 9681104 h 11430000"/>
              <a:gd name="connsiteX4892" fmla="*/ 10635293 w 14435655"/>
              <a:gd name="connsiteY4892" fmla="*/ 9985904 h 11430000"/>
              <a:gd name="connsiteX4893" fmla="*/ 10635293 w 14435655"/>
              <a:gd name="connsiteY4893" fmla="*/ 10067925 h 11430000"/>
              <a:gd name="connsiteX4894" fmla="*/ 10535637 w 14435655"/>
              <a:gd name="connsiteY4894" fmla="*/ 10097029 h 11430000"/>
              <a:gd name="connsiteX4895" fmla="*/ 10536973 w 14435655"/>
              <a:gd name="connsiteY4895" fmla="*/ 10169525 h 11430000"/>
              <a:gd name="connsiteX4896" fmla="*/ 10463401 w 14435655"/>
              <a:gd name="connsiteY4896" fmla="*/ 10183283 h 11430000"/>
              <a:gd name="connsiteX4897" fmla="*/ 10399861 w 14435655"/>
              <a:gd name="connsiteY4897" fmla="*/ 10198100 h 11430000"/>
              <a:gd name="connsiteX4898" fmla="*/ 10393841 w 14435655"/>
              <a:gd name="connsiteY4898" fmla="*/ 10288587 h 11430000"/>
              <a:gd name="connsiteX4899" fmla="*/ 10359729 w 14435655"/>
              <a:gd name="connsiteY4899" fmla="*/ 10434108 h 11430000"/>
              <a:gd name="connsiteX4900" fmla="*/ 10334313 w 14435655"/>
              <a:gd name="connsiteY4900" fmla="*/ 10571692 h 11430000"/>
              <a:gd name="connsiteX4901" fmla="*/ 10223285 w 14435655"/>
              <a:gd name="connsiteY4901" fmla="*/ 10912475 h 11430000"/>
              <a:gd name="connsiteX4902" fmla="*/ 10183155 w 14435655"/>
              <a:gd name="connsiteY4902" fmla="*/ 11022542 h 11430000"/>
              <a:gd name="connsiteX4903" fmla="*/ 10206565 w 14435655"/>
              <a:gd name="connsiteY4903" fmla="*/ 11055879 h 11430000"/>
              <a:gd name="connsiteX4904" fmla="*/ 10167773 w 14435655"/>
              <a:gd name="connsiteY4904" fmla="*/ 11065404 h 11430000"/>
              <a:gd name="connsiteX4905" fmla="*/ 10162421 w 14435655"/>
              <a:gd name="connsiteY4905" fmla="*/ 11081279 h 11430000"/>
              <a:gd name="connsiteX4906" fmla="*/ 10094869 w 14435655"/>
              <a:gd name="connsiteY4906" fmla="*/ 11244262 h 11430000"/>
              <a:gd name="connsiteX4907" fmla="*/ 9998553 w 14435655"/>
              <a:gd name="connsiteY4907" fmla="*/ 11425237 h 11430000"/>
              <a:gd name="connsiteX4908" fmla="*/ 9995209 w 14435655"/>
              <a:gd name="connsiteY4908" fmla="*/ 11430000 h 11430000"/>
              <a:gd name="connsiteX4909" fmla="*/ 94975 w 14435655"/>
              <a:gd name="connsiteY4909" fmla="*/ 11430000 h 11430000"/>
              <a:gd name="connsiteX4910" fmla="*/ 80261 w 14435655"/>
              <a:gd name="connsiteY4910" fmla="*/ 11408833 h 11430000"/>
              <a:gd name="connsiteX4911" fmla="*/ 19396 w 14435655"/>
              <a:gd name="connsiteY4911" fmla="*/ 11340042 h 11430000"/>
              <a:gd name="connsiteX4912" fmla="*/ 0 w 14435655"/>
              <a:gd name="connsiteY4912" fmla="*/ 11329987 h 11430000"/>
              <a:gd name="connsiteX4913" fmla="*/ 0 w 14435655"/>
              <a:gd name="connsiteY4913" fmla="*/ 6655858 h 11430000"/>
              <a:gd name="connsiteX4914" fmla="*/ 3344 w 14435655"/>
              <a:gd name="connsiteY4914" fmla="*/ 6658503 h 11430000"/>
              <a:gd name="connsiteX4915" fmla="*/ 11370 w 14435655"/>
              <a:gd name="connsiteY4915" fmla="*/ 6712479 h 11430000"/>
              <a:gd name="connsiteX4916" fmla="*/ 90962 w 14435655"/>
              <a:gd name="connsiteY4916" fmla="*/ 6696075 h 11430000"/>
              <a:gd name="connsiteX4917" fmla="*/ 121729 w 14435655"/>
              <a:gd name="connsiteY4917" fmla="*/ 6663795 h 11430000"/>
              <a:gd name="connsiteX4918" fmla="*/ 88287 w 14435655"/>
              <a:gd name="connsiteY4918" fmla="*/ 6666971 h 11430000"/>
              <a:gd name="connsiteX4919" fmla="*/ 25416 w 14435655"/>
              <a:gd name="connsiteY4919" fmla="*/ 6632045 h 11430000"/>
              <a:gd name="connsiteX4920" fmla="*/ 119054 w 14435655"/>
              <a:gd name="connsiteY4920" fmla="*/ 6621462 h 11430000"/>
              <a:gd name="connsiteX4921" fmla="*/ 206672 w 14435655"/>
              <a:gd name="connsiteY4921" fmla="*/ 6620403 h 11430000"/>
              <a:gd name="connsiteX4922" fmla="*/ 208679 w 14435655"/>
              <a:gd name="connsiteY4922" fmla="*/ 6616699 h 11430000"/>
              <a:gd name="connsiteX4923" fmla="*/ 172561 w 14435655"/>
              <a:gd name="connsiteY4923" fmla="*/ 6600825 h 11430000"/>
              <a:gd name="connsiteX4924" fmla="*/ 127080 w 14435655"/>
              <a:gd name="connsiteY4924" fmla="*/ 6551083 h 11430000"/>
              <a:gd name="connsiteX4925" fmla="*/ 179250 w 14435655"/>
              <a:gd name="connsiteY4925" fmla="*/ 6537853 h 11430000"/>
              <a:gd name="connsiteX4926" fmla="*/ 218043 w 14435655"/>
              <a:gd name="connsiteY4926" fmla="*/ 6559549 h 11430000"/>
              <a:gd name="connsiteX4927" fmla="*/ 221387 w 14435655"/>
              <a:gd name="connsiteY4927" fmla="*/ 6544733 h 11430000"/>
              <a:gd name="connsiteX4928" fmla="*/ 237439 w 14435655"/>
              <a:gd name="connsiteY4928" fmla="*/ 6566958 h 11430000"/>
              <a:gd name="connsiteX4929" fmla="*/ 250147 w 14435655"/>
              <a:gd name="connsiteY4929" fmla="*/ 6545262 h 11430000"/>
              <a:gd name="connsiteX4930" fmla="*/ 252154 w 14435655"/>
              <a:gd name="connsiteY4930" fmla="*/ 6514041 h 11430000"/>
              <a:gd name="connsiteX4931" fmla="*/ 201322 w 14435655"/>
              <a:gd name="connsiteY4931" fmla="*/ 6516687 h 11430000"/>
              <a:gd name="connsiteX4932" fmla="*/ 220049 w 14435655"/>
              <a:gd name="connsiteY4932" fmla="*/ 6482821 h 11430000"/>
              <a:gd name="connsiteX4933" fmla="*/ 249479 w 14435655"/>
              <a:gd name="connsiteY4933" fmla="*/ 6476999 h 11430000"/>
              <a:gd name="connsiteX4934" fmla="*/ 246803 w 14435655"/>
              <a:gd name="connsiteY4934" fmla="*/ 6474353 h 11430000"/>
              <a:gd name="connsiteX4935" fmla="*/ 240783 w 14435655"/>
              <a:gd name="connsiteY4935" fmla="*/ 6461653 h 11430000"/>
              <a:gd name="connsiteX4936" fmla="*/ 239446 w 14435655"/>
              <a:gd name="connsiteY4936" fmla="*/ 6462183 h 11430000"/>
              <a:gd name="connsiteX4937" fmla="*/ 216705 w 14435655"/>
              <a:gd name="connsiteY4937" fmla="*/ 6435725 h 11430000"/>
              <a:gd name="connsiteX4938" fmla="*/ 218043 w 14435655"/>
              <a:gd name="connsiteY4938" fmla="*/ 6408737 h 11430000"/>
              <a:gd name="connsiteX4939" fmla="*/ 211354 w 14435655"/>
              <a:gd name="connsiteY4939" fmla="*/ 6393391 h 11430000"/>
              <a:gd name="connsiteX4940" fmla="*/ 266869 w 14435655"/>
              <a:gd name="connsiteY4940" fmla="*/ 6388099 h 11430000"/>
              <a:gd name="connsiteX4941" fmla="*/ 309675 w 14435655"/>
              <a:gd name="connsiteY4941" fmla="*/ 6419321 h 11430000"/>
              <a:gd name="connsiteX4942" fmla="*/ 323051 w 14435655"/>
              <a:gd name="connsiteY4942" fmla="*/ 6438899 h 11430000"/>
              <a:gd name="connsiteX4943" fmla="*/ 372546 w 14435655"/>
              <a:gd name="connsiteY4943" fmla="*/ 6364816 h 11430000"/>
              <a:gd name="connsiteX4944" fmla="*/ 420034 w 14435655"/>
              <a:gd name="connsiteY4944" fmla="*/ 6276445 h 11430000"/>
              <a:gd name="connsiteX4945" fmla="*/ 429397 w 14435655"/>
              <a:gd name="connsiteY4945" fmla="*/ 6265862 h 11430000"/>
              <a:gd name="connsiteX4946" fmla="*/ 420703 w 14435655"/>
              <a:gd name="connsiteY4946" fmla="*/ 6257395 h 11430000"/>
              <a:gd name="connsiteX4947" fmla="*/ 387929 w 14435655"/>
              <a:gd name="connsiteY4947" fmla="*/ 6236229 h 11430000"/>
              <a:gd name="connsiteX4948" fmla="*/ 314356 w 14435655"/>
              <a:gd name="connsiteY4948" fmla="*/ 6222999 h 11430000"/>
              <a:gd name="connsiteX4949" fmla="*/ 291615 w 14435655"/>
              <a:gd name="connsiteY4949" fmla="*/ 6226175 h 11430000"/>
              <a:gd name="connsiteX4950" fmla="*/ 278239 w 14435655"/>
              <a:gd name="connsiteY4950" fmla="*/ 6193366 h 11430000"/>
              <a:gd name="connsiteX4951" fmla="*/ 276232 w 14435655"/>
              <a:gd name="connsiteY4951" fmla="*/ 6194425 h 11430000"/>
              <a:gd name="connsiteX4952" fmla="*/ 248141 w 14435655"/>
              <a:gd name="connsiteY4952" fmla="*/ 6194425 h 11430000"/>
              <a:gd name="connsiteX4953" fmla="*/ 228075 w 14435655"/>
              <a:gd name="connsiteY4953" fmla="*/ 6153149 h 11430000"/>
              <a:gd name="connsiteX4954" fmla="*/ 262187 w 14435655"/>
              <a:gd name="connsiteY4954" fmla="*/ 6127221 h 11430000"/>
              <a:gd name="connsiteX4955" fmla="*/ 269544 w 14435655"/>
              <a:gd name="connsiteY4955" fmla="*/ 6125103 h 11430000"/>
              <a:gd name="connsiteX4956" fmla="*/ 272219 w 14435655"/>
              <a:gd name="connsiteY4956" fmla="*/ 6090709 h 11430000"/>
              <a:gd name="connsiteX4957" fmla="*/ 369201 w 14435655"/>
              <a:gd name="connsiteY4957" fmla="*/ 6138862 h 11430000"/>
              <a:gd name="connsiteX4958" fmla="*/ 405988 w 14435655"/>
              <a:gd name="connsiteY4958" fmla="*/ 6156853 h 11430000"/>
              <a:gd name="connsiteX4959" fmla="*/ 405988 w 14435655"/>
              <a:gd name="connsiteY4959" fmla="*/ 6149975 h 11430000"/>
              <a:gd name="connsiteX4960" fmla="*/ 444781 w 14435655"/>
              <a:gd name="connsiteY4960" fmla="*/ 6145212 h 11430000"/>
              <a:gd name="connsiteX4961" fmla="*/ 442105 w 14435655"/>
              <a:gd name="connsiteY4961" fmla="*/ 6141508 h 11430000"/>
              <a:gd name="connsiteX4962" fmla="*/ 445450 w 14435655"/>
              <a:gd name="connsiteY4962" fmla="*/ 6130925 h 11430000"/>
              <a:gd name="connsiteX4963" fmla="*/ 462840 w 14435655"/>
              <a:gd name="connsiteY4963" fmla="*/ 6106583 h 11430000"/>
              <a:gd name="connsiteX4964" fmla="*/ 496951 w 14435655"/>
              <a:gd name="connsiteY4964" fmla="*/ 6057900 h 11430000"/>
              <a:gd name="connsiteX4965" fmla="*/ 496951 w 14435655"/>
              <a:gd name="connsiteY4965" fmla="*/ 6049962 h 11430000"/>
              <a:gd name="connsiteX4966" fmla="*/ 538419 w 14435655"/>
              <a:gd name="connsiteY4966" fmla="*/ 5986463 h 11430000"/>
              <a:gd name="connsiteX4967" fmla="*/ 528386 w 14435655"/>
              <a:gd name="connsiteY4967" fmla="*/ 5984346 h 11430000"/>
              <a:gd name="connsiteX4968" fmla="*/ 553134 w 14435655"/>
              <a:gd name="connsiteY4968" fmla="*/ 5962650 h 11430000"/>
              <a:gd name="connsiteX4969" fmla="*/ 620018 w 14435655"/>
              <a:gd name="connsiteY4969" fmla="*/ 5859463 h 11430000"/>
              <a:gd name="connsiteX4970" fmla="*/ 619350 w 14435655"/>
              <a:gd name="connsiteY4970" fmla="*/ 5854171 h 11430000"/>
              <a:gd name="connsiteX4971" fmla="*/ 631388 w 14435655"/>
              <a:gd name="connsiteY4971" fmla="*/ 5812367 h 11430000"/>
              <a:gd name="connsiteX4972" fmla="*/ 648778 w 14435655"/>
              <a:gd name="connsiteY4972" fmla="*/ 5821362 h 11430000"/>
              <a:gd name="connsiteX4973" fmla="*/ 658811 w 14435655"/>
              <a:gd name="connsiteY4973" fmla="*/ 5809721 h 11430000"/>
              <a:gd name="connsiteX4974" fmla="*/ 618012 w 14435655"/>
              <a:gd name="connsiteY4974" fmla="*/ 5800196 h 11430000"/>
              <a:gd name="connsiteX4975" fmla="*/ 585907 w 14435655"/>
              <a:gd name="connsiteY4975" fmla="*/ 5776384 h 11430000"/>
              <a:gd name="connsiteX4976" fmla="*/ 650785 w 14435655"/>
              <a:gd name="connsiteY4976" fmla="*/ 5748866 h 11430000"/>
              <a:gd name="connsiteX4977" fmla="*/ 651454 w 14435655"/>
              <a:gd name="connsiteY4977" fmla="*/ 5749925 h 11430000"/>
              <a:gd name="connsiteX4978" fmla="*/ 650785 w 14435655"/>
              <a:gd name="connsiteY4978" fmla="*/ 5741988 h 11430000"/>
              <a:gd name="connsiteX4979" fmla="*/ 666837 w 14435655"/>
              <a:gd name="connsiteY4979" fmla="*/ 5726113 h 11430000"/>
              <a:gd name="connsiteX4980" fmla="*/ 685565 w 14435655"/>
              <a:gd name="connsiteY4980" fmla="*/ 5755217 h 11430000"/>
              <a:gd name="connsiteX4981" fmla="*/ 665500 w 14435655"/>
              <a:gd name="connsiteY4981" fmla="*/ 5764741 h 11430000"/>
              <a:gd name="connsiteX4982" fmla="*/ 674194 w 14435655"/>
              <a:gd name="connsiteY4982" fmla="*/ 5774266 h 11430000"/>
              <a:gd name="connsiteX4983" fmla="*/ 672188 w 14435655"/>
              <a:gd name="connsiteY4983" fmla="*/ 5780087 h 11430000"/>
              <a:gd name="connsiteX4984" fmla="*/ 665500 w 14435655"/>
              <a:gd name="connsiteY4984" fmla="*/ 5801784 h 11430000"/>
              <a:gd name="connsiteX4985" fmla="*/ 676870 w 14435655"/>
              <a:gd name="connsiteY4985" fmla="*/ 5787496 h 11430000"/>
              <a:gd name="connsiteX4986" fmla="*/ 672188 w 14435655"/>
              <a:gd name="connsiteY4986" fmla="*/ 5780087 h 11430000"/>
              <a:gd name="connsiteX4987" fmla="*/ 680214 w 14435655"/>
              <a:gd name="connsiteY4987" fmla="*/ 5783792 h 11430000"/>
              <a:gd name="connsiteX4988" fmla="*/ 723689 w 14435655"/>
              <a:gd name="connsiteY4988" fmla="*/ 5732463 h 11430000"/>
              <a:gd name="connsiteX4989" fmla="*/ 751112 w 14435655"/>
              <a:gd name="connsiteY4989" fmla="*/ 5705475 h 11430000"/>
              <a:gd name="connsiteX4990" fmla="*/ 749774 w 14435655"/>
              <a:gd name="connsiteY4990" fmla="*/ 5702300 h 11430000"/>
              <a:gd name="connsiteX4991" fmla="*/ 729709 w 14435655"/>
              <a:gd name="connsiteY4991" fmla="*/ 5651500 h 11430000"/>
              <a:gd name="connsiteX4992" fmla="*/ 622694 w 14435655"/>
              <a:gd name="connsiteY4992" fmla="*/ 5649384 h 11430000"/>
              <a:gd name="connsiteX4993" fmla="*/ 608648 w 14435655"/>
              <a:gd name="connsiteY4993" fmla="*/ 5515504 h 11430000"/>
              <a:gd name="connsiteX4994" fmla="*/ 676870 w 14435655"/>
              <a:gd name="connsiteY4994" fmla="*/ 5482167 h 11430000"/>
              <a:gd name="connsiteX4995" fmla="*/ 586576 w 14435655"/>
              <a:gd name="connsiteY4995" fmla="*/ 5456238 h 11430000"/>
              <a:gd name="connsiteX4996" fmla="*/ 582563 w 14435655"/>
              <a:gd name="connsiteY4996" fmla="*/ 5320771 h 11430000"/>
              <a:gd name="connsiteX4997" fmla="*/ 638077 w 14435655"/>
              <a:gd name="connsiteY4997" fmla="*/ 5331884 h 11430000"/>
              <a:gd name="connsiteX4998" fmla="*/ 625369 w 14435655"/>
              <a:gd name="connsiteY4998" fmla="*/ 5208587 h 11430000"/>
              <a:gd name="connsiteX4999" fmla="*/ 708306 w 14435655"/>
              <a:gd name="connsiteY4999" fmla="*/ 5193771 h 11430000"/>
              <a:gd name="connsiteX5000" fmla="*/ 730378 w 14435655"/>
              <a:gd name="connsiteY5000" fmla="*/ 5084762 h 11430000"/>
              <a:gd name="connsiteX5001" fmla="*/ 781879 w 14435655"/>
              <a:gd name="connsiteY5001" fmla="*/ 5053541 h 11430000"/>
              <a:gd name="connsiteX5002" fmla="*/ 785223 w 14435655"/>
              <a:gd name="connsiteY5002" fmla="*/ 5050896 h 11430000"/>
              <a:gd name="connsiteX5003" fmla="*/ 770508 w 14435655"/>
              <a:gd name="connsiteY5003" fmla="*/ 5013854 h 11430000"/>
              <a:gd name="connsiteX5004" fmla="*/ 817996 w 14435655"/>
              <a:gd name="connsiteY5004" fmla="*/ 4888442 h 11430000"/>
              <a:gd name="connsiteX5005" fmla="*/ 820672 w 14435655"/>
              <a:gd name="connsiteY5005" fmla="*/ 4885266 h 11430000"/>
              <a:gd name="connsiteX5006" fmla="*/ 817996 w 14435655"/>
              <a:gd name="connsiteY5006" fmla="*/ 4861984 h 11430000"/>
              <a:gd name="connsiteX5007" fmla="*/ 851439 w 14435655"/>
              <a:gd name="connsiteY5007" fmla="*/ 4822296 h 11430000"/>
              <a:gd name="connsiteX5008" fmla="*/ 867491 w 14435655"/>
              <a:gd name="connsiteY5008" fmla="*/ 4836584 h 11430000"/>
              <a:gd name="connsiteX5009" fmla="*/ 870835 w 14435655"/>
              <a:gd name="connsiteY5009" fmla="*/ 4832879 h 11430000"/>
              <a:gd name="connsiteX5010" fmla="*/ 894245 w 14435655"/>
              <a:gd name="connsiteY5010" fmla="*/ 4802188 h 11430000"/>
              <a:gd name="connsiteX5011" fmla="*/ 892238 w 14435655"/>
              <a:gd name="connsiteY5011" fmla="*/ 4799541 h 11430000"/>
              <a:gd name="connsiteX5012" fmla="*/ 891569 w 14435655"/>
              <a:gd name="connsiteY5012" fmla="*/ 4766204 h 11430000"/>
              <a:gd name="connsiteX5013" fmla="*/ 920998 w 14435655"/>
              <a:gd name="connsiteY5013" fmla="*/ 4758796 h 11430000"/>
              <a:gd name="connsiteX5014" fmla="*/ 927018 w 14435655"/>
              <a:gd name="connsiteY5014" fmla="*/ 4763558 h 11430000"/>
              <a:gd name="connsiteX5015" fmla="*/ 977850 w 14435655"/>
              <a:gd name="connsiteY5015" fmla="*/ 4721225 h 11430000"/>
              <a:gd name="connsiteX5016" fmla="*/ 1000591 w 14435655"/>
              <a:gd name="connsiteY5016" fmla="*/ 4716463 h 11430000"/>
              <a:gd name="connsiteX5017" fmla="*/ 1000591 w 14435655"/>
              <a:gd name="connsiteY5017" fmla="*/ 4704292 h 11430000"/>
              <a:gd name="connsiteX5018" fmla="*/ 1057442 w 14435655"/>
              <a:gd name="connsiteY5018" fmla="*/ 4700058 h 11430000"/>
              <a:gd name="connsiteX5019" fmla="*/ 1062793 w 14435655"/>
              <a:gd name="connsiteY5019" fmla="*/ 4704821 h 11430000"/>
              <a:gd name="connsiteX5020" fmla="*/ 1068144 w 14435655"/>
              <a:gd name="connsiteY5020" fmla="*/ 4703763 h 11430000"/>
              <a:gd name="connsiteX5021" fmla="*/ 1128340 w 14435655"/>
              <a:gd name="connsiteY5021" fmla="*/ 4646083 h 11430000"/>
              <a:gd name="connsiteX5022" fmla="*/ 1219303 w 14435655"/>
              <a:gd name="connsiteY5022" fmla="*/ 4695296 h 11430000"/>
              <a:gd name="connsiteX5023" fmla="*/ 1271473 w 14435655"/>
              <a:gd name="connsiteY5023" fmla="*/ 4644495 h 11430000"/>
              <a:gd name="connsiteX5024" fmla="*/ 1398553 w 14435655"/>
              <a:gd name="connsiteY5024" fmla="*/ 4727045 h 11430000"/>
              <a:gd name="connsiteX5025" fmla="*/ 1442697 w 14435655"/>
              <a:gd name="connsiteY5025" fmla="*/ 4765146 h 11430000"/>
              <a:gd name="connsiteX5026" fmla="*/ 1474133 w 14435655"/>
              <a:gd name="connsiteY5026" fmla="*/ 4732866 h 11430000"/>
              <a:gd name="connsiteX5027" fmla="*/ 1484165 w 14435655"/>
              <a:gd name="connsiteY5027" fmla="*/ 4755621 h 11430000"/>
              <a:gd name="connsiteX5028" fmla="*/ 1479483 w 14435655"/>
              <a:gd name="connsiteY5028" fmla="*/ 4770967 h 11430000"/>
              <a:gd name="connsiteX5029" fmla="*/ 1528978 w 14435655"/>
              <a:gd name="connsiteY5029" fmla="*/ 4788429 h 11430000"/>
              <a:gd name="connsiteX5030" fmla="*/ 1560413 w 14435655"/>
              <a:gd name="connsiteY5030" fmla="*/ 4816475 h 11430000"/>
              <a:gd name="connsiteX5031" fmla="*/ 1559745 w 14435655"/>
              <a:gd name="connsiteY5031" fmla="*/ 4822296 h 11430000"/>
              <a:gd name="connsiteX5032" fmla="*/ 1615259 w 14435655"/>
              <a:gd name="connsiteY5032" fmla="*/ 4802188 h 11430000"/>
              <a:gd name="connsiteX5033" fmla="*/ 1623953 w 14435655"/>
              <a:gd name="connsiteY5033" fmla="*/ 4843463 h 11430000"/>
              <a:gd name="connsiteX5034" fmla="*/ 1627298 w 14435655"/>
              <a:gd name="connsiteY5034" fmla="*/ 4851400 h 11430000"/>
              <a:gd name="connsiteX5035" fmla="*/ 1634655 w 14435655"/>
              <a:gd name="connsiteY5035" fmla="*/ 4832350 h 11430000"/>
              <a:gd name="connsiteX5036" fmla="*/ 1664084 w 14435655"/>
              <a:gd name="connsiteY5036" fmla="*/ 4794250 h 11430000"/>
              <a:gd name="connsiteX5037" fmla="*/ 1638668 w 14435655"/>
              <a:gd name="connsiteY5037" fmla="*/ 4761442 h 11430000"/>
              <a:gd name="connsiteX5038" fmla="*/ 1703546 w 14435655"/>
              <a:gd name="connsiteY5038" fmla="*/ 4726516 h 11430000"/>
              <a:gd name="connsiteX5039" fmla="*/ 1708228 w 14435655"/>
              <a:gd name="connsiteY5039" fmla="*/ 4749271 h 11430000"/>
              <a:gd name="connsiteX5040" fmla="*/ 1785145 w 14435655"/>
              <a:gd name="connsiteY5040" fmla="*/ 4679421 h 11430000"/>
              <a:gd name="connsiteX5041" fmla="*/ 1837984 w 14435655"/>
              <a:gd name="connsiteY5041" fmla="*/ 4691062 h 11430000"/>
              <a:gd name="connsiteX5042" fmla="*/ 1868082 w 14435655"/>
              <a:gd name="connsiteY5042" fmla="*/ 4684183 h 11430000"/>
              <a:gd name="connsiteX5043" fmla="*/ 1865406 w 14435655"/>
              <a:gd name="connsiteY5043" fmla="*/ 4676775 h 11430000"/>
              <a:gd name="connsiteX5044" fmla="*/ 1890154 w 14435655"/>
              <a:gd name="connsiteY5044" fmla="*/ 4675188 h 11430000"/>
              <a:gd name="connsiteX5045" fmla="*/ 1949012 w 14435655"/>
              <a:gd name="connsiteY5045" fmla="*/ 4636029 h 11430000"/>
              <a:gd name="connsiteX5046" fmla="*/ 1953694 w 14435655"/>
              <a:gd name="connsiteY5046" fmla="*/ 4637617 h 11430000"/>
              <a:gd name="connsiteX5047" fmla="*/ 1968409 w 14435655"/>
              <a:gd name="connsiteY5047" fmla="*/ 4617508 h 11430000"/>
              <a:gd name="connsiteX5048" fmla="*/ 1990481 w 14435655"/>
              <a:gd name="connsiteY5048" fmla="*/ 4619095 h 11430000"/>
              <a:gd name="connsiteX5049" fmla="*/ 1993825 w 14435655"/>
              <a:gd name="connsiteY5049" fmla="*/ 4645025 h 11430000"/>
              <a:gd name="connsiteX5050" fmla="*/ 2003189 w 14435655"/>
              <a:gd name="connsiteY5050" fmla="*/ 4625975 h 11430000"/>
              <a:gd name="connsiteX5051" fmla="*/ 2048001 w 14435655"/>
              <a:gd name="connsiteY5051" fmla="*/ 4597400 h 11430000"/>
              <a:gd name="connsiteX5052" fmla="*/ 2042651 w 14435655"/>
              <a:gd name="connsiteY5052" fmla="*/ 4580996 h 11430000"/>
              <a:gd name="connsiteX5053" fmla="*/ 2022585 w 14435655"/>
              <a:gd name="connsiteY5053" fmla="*/ 4547658 h 11430000"/>
              <a:gd name="connsiteX5054" fmla="*/ 1963727 w 14435655"/>
              <a:gd name="connsiteY5054" fmla="*/ 4504267 h 11430000"/>
              <a:gd name="connsiteX5055" fmla="*/ 1940986 w 14435655"/>
              <a:gd name="connsiteY5055" fmla="*/ 4496858 h 11430000"/>
              <a:gd name="connsiteX5056" fmla="*/ 1987136 w 14435655"/>
              <a:gd name="connsiteY5056" fmla="*/ 4366683 h 11430000"/>
              <a:gd name="connsiteX5057" fmla="*/ 2050677 w 14435655"/>
              <a:gd name="connsiteY5057" fmla="*/ 4452408 h 11430000"/>
              <a:gd name="connsiteX5058" fmla="*/ 2072749 w 14435655"/>
              <a:gd name="connsiteY5058" fmla="*/ 4480454 h 11430000"/>
              <a:gd name="connsiteX5059" fmla="*/ 2072079 w 14435655"/>
              <a:gd name="connsiteY5059" fmla="*/ 4475692 h 11430000"/>
              <a:gd name="connsiteX5060" fmla="*/ 2104853 w 14435655"/>
              <a:gd name="connsiteY5060" fmla="*/ 4500563 h 11430000"/>
              <a:gd name="connsiteX5061" fmla="*/ 2135620 w 14435655"/>
              <a:gd name="connsiteY5061" fmla="*/ 4512204 h 11430000"/>
              <a:gd name="connsiteX5062" fmla="*/ 2136289 w 14435655"/>
              <a:gd name="connsiteY5062" fmla="*/ 4525433 h 11430000"/>
              <a:gd name="connsiteX5063" fmla="*/ 2138295 w 14435655"/>
              <a:gd name="connsiteY5063" fmla="*/ 4526492 h 11430000"/>
              <a:gd name="connsiteX5064" fmla="*/ 2144315 w 14435655"/>
              <a:gd name="connsiteY5064" fmla="*/ 4537604 h 11430000"/>
              <a:gd name="connsiteX5065" fmla="*/ 2150334 w 14435655"/>
              <a:gd name="connsiteY5065" fmla="*/ 4518554 h 11430000"/>
              <a:gd name="connsiteX5066" fmla="*/ 2189127 w 14435655"/>
              <a:gd name="connsiteY5066" fmla="*/ 4488392 h 11430000"/>
              <a:gd name="connsiteX5067" fmla="*/ 2187121 w 14435655"/>
              <a:gd name="connsiteY5067" fmla="*/ 4550304 h 11430000"/>
              <a:gd name="connsiteX5068" fmla="*/ 2201167 w 14435655"/>
              <a:gd name="connsiteY5068" fmla="*/ 4540250 h 11430000"/>
              <a:gd name="connsiteX5069" fmla="*/ 2228589 w 14435655"/>
              <a:gd name="connsiteY5069" fmla="*/ 4525963 h 11430000"/>
              <a:gd name="connsiteX5070" fmla="*/ 2221901 w 14435655"/>
              <a:gd name="connsiteY5070" fmla="*/ 4516967 h 11430000"/>
              <a:gd name="connsiteX5071" fmla="*/ 2223238 w 14435655"/>
              <a:gd name="connsiteY5071" fmla="*/ 4513792 h 11430000"/>
              <a:gd name="connsiteX5072" fmla="*/ 2195815 w 14435655"/>
              <a:gd name="connsiteY5072" fmla="*/ 4504796 h 11430000"/>
              <a:gd name="connsiteX5073" fmla="*/ 2246648 w 14435655"/>
              <a:gd name="connsiteY5073" fmla="*/ 4488921 h 11430000"/>
              <a:gd name="connsiteX5074" fmla="*/ 2239959 w 14435655"/>
              <a:gd name="connsiteY5074" fmla="*/ 4500563 h 11430000"/>
              <a:gd name="connsiteX5075" fmla="*/ 2252667 w 14435655"/>
              <a:gd name="connsiteY5075" fmla="*/ 4497916 h 11430000"/>
              <a:gd name="connsiteX5076" fmla="*/ 2261362 w 14435655"/>
              <a:gd name="connsiteY5076" fmla="*/ 4499504 h 11430000"/>
              <a:gd name="connsiteX5077" fmla="*/ 2251329 w 14435655"/>
              <a:gd name="connsiteY5077" fmla="*/ 4445529 h 11430000"/>
              <a:gd name="connsiteX5078" fmla="*/ 2271395 w 14435655"/>
              <a:gd name="connsiteY5078" fmla="*/ 4359275 h 11430000"/>
              <a:gd name="connsiteX5079" fmla="*/ 2291460 w 14435655"/>
              <a:gd name="connsiteY5079" fmla="*/ 4364037 h 11430000"/>
              <a:gd name="connsiteX5080" fmla="*/ 2301493 w 14435655"/>
              <a:gd name="connsiteY5080" fmla="*/ 4351338 h 11430000"/>
              <a:gd name="connsiteX5081" fmla="*/ 2286109 w 14435655"/>
              <a:gd name="connsiteY5081" fmla="*/ 4340754 h 11430000"/>
              <a:gd name="connsiteX5082" fmla="*/ 2262031 w 14435655"/>
              <a:gd name="connsiteY5082" fmla="*/ 4294187 h 11430000"/>
              <a:gd name="connsiteX5083" fmla="*/ 2332260 w 14435655"/>
              <a:gd name="connsiteY5083" fmla="*/ 4318529 h 11430000"/>
              <a:gd name="connsiteX5084" fmla="*/ 2362358 w 14435655"/>
              <a:gd name="connsiteY5084" fmla="*/ 4290483 h 11430000"/>
              <a:gd name="connsiteX5085" fmla="*/ 2401820 w 14435655"/>
              <a:gd name="connsiteY5085" fmla="*/ 4316942 h 11430000"/>
              <a:gd name="connsiteX5086" fmla="*/ 2403826 w 14435655"/>
              <a:gd name="connsiteY5086" fmla="*/ 4317470 h 11430000"/>
              <a:gd name="connsiteX5087" fmla="*/ 2405833 w 14435655"/>
              <a:gd name="connsiteY5087" fmla="*/ 4308475 h 11430000"/>
              <a:gd name="connsiteX5088" fmla="*/ 2435931 w 14435655"/>
              <a:gd name="connsiteY5088" fmla="*/ 4276725 h 11430000"/>
              <a:gd name="connsiteX5089" fmla="*/ 2450645 w 14435655"/>
              <a:gd name="connsiteY5089" fmla="*/ 4296304 h 11430000"/>
              <a:gd name="connsiteX5090" fmla="*/ 2458671 w 14435655"/>
              <a:gd name="connsiteY5090" fmla="*/ 4277254 h 11430000"/>
              <a:gd name="connsiteX5091" fmla="*/ 2393793 w 14435655"/>
              <a:gd name="connsiteY5091" fmla="*/ 4235979 h 11430000"/>
              <a:gd name="connsiteX5092" fmla="*/ 2508835 w 14435655"/>
              <a:gd name="connsiteY5092" fmla="*/ 4133849 h 11430000"/>
              <a:gd name="connsiteX5093" fmla="*/ 2543615 w 14435655"/>
              <a:gd name="connsiteY5093" fmla="*/ 4189942 h 11430000"/>
              <a:gd name="connsiteX5094" fmla="*/ 2583745 w 14435655"/>
              <a:gd name="connsiteY5094" fmla="*/ 4103159 h 11430000"/>
              <a:gd name="connsiteX5095" fmla="*/ 2588428 w 14435655"/>
              <a:gd name="connsiteY5095" fmla="*/ 4101571 h 11430000"/>
              <a:gd name="connsiteX5096" fmla="*/ 2580401 w 14435655"/>
              <a:gd name="connsiteY5096" fmla="*/ 4092574 h 11430000"/>
              <a:gd name="connsiteX5097" fmla="*/ 2592441 w 14435655"/>
              <a:gd name="connsiteY5097" fmla="*/ 4038070 h 11430000"/>
              <a:gd name="connsiteX5098" fmla="*/ 2616519 w 14435655"/>
              <a:gd name="connsiteY5098" fmla="*/ 4037541 h 11430000"/>
              <a:gd name="connsiteX5099" fmla="*/ 2638591 w 14435655"/>
              <a:gd name="connsiteY5099" fmla="*/ 4050771 h 11430000"/>
              <a:gd name="connsiteX5100" fmla="*/ 2641935 w 14435655"/>
              <a:gd name="connsiteY5100" fmla="*/ 4003675 h 11430000"/>
              <a:gd name="connsiteX5101" fmla="*/ 2680059 w 14435655"/>
              <a:gd name="connsiteY5101" fmla="*/ 3970338 h 11430000"/>
              <a:gd name="connsiteX5102" fmla="*/ 2704806 w 14435655"/>
              <a:gd name="connsiteY5102" fmla="*/ 4078287 h 11430000"/>
              <a:gd name="connsiteX5103" fmla="*/ 2669357 w 14435655"/>
              <a:gd name="connsiteY5103" fmla="*/ 4067174 h 11430000"/>
              <a:gd name="connsiteX5104" fmla="*/ 2691429 w 14435655"/>
              <a:gd name="connsiteY5104" fmla="*/ 4078287 h 11430000"/>
              <a:gd name="connsiteX5105" fmla="*/ 2668020 w 14435655"/>
              <a:gd name="connsiteY5105" fmla="*/ 4113213 h 11430000"/>
              <a:gd name="connsiteX5106" fmla="*/ 2668689 w 14435655"/>
              <a:gd name="connsiteY5106" fmla="*/ 4114270 h 11430000"/>
              <a:gd name="connsiteX5107" fmla="*/ 2694105 w 14435655"/>
              <a:gd name="connsiteY5107" fmla="*/ 4143375 h 11430000"/>
              <a:gd name="connsiteX5108" fmla="*/ 2795769 w 14435655"/>
              <a:gd name="connsiteY5108" fmla="*/ 4079875 h 11430000"/>
              <a:gd name="connsiteX5109" fmla="*/ 2800451 w 14435655"/>
              <a:gd name="connsiteY5109" fmla="*/ 4081463 h 11430000"/>
              <a:gd name="connsiteX5110" fmla="*/ 2800451 w 14435655"/>
              <a:gd name="connsiteY5110" fmla="*/ 4079875 h 11430000"/>
              <a:gd name="connsiteX5111" fmla="*/ 2810483 w 14435655"/>
              <a:gd name="connsiteY5111" fmla="*/ 4046538 h 11430000"/>
              <a:gd name="connsiteX5112" fmla="*/ 2795769 w 14435655"/>
              <a:gd name="connsiteY5112" fmla="*/ 4046538 h 11430000"/>
              <a:gd name="connsiteX5113" fmla="*/ 2797776 w 14435655"/>
              <a:gd name="connsiteY5113" fmla="*/ 3948113 h 11430000"/>
              <a:gd name="connsiteX5114" fmla="*/ 2870011 w 14435655"/>
              <a:gd name="connsiteY5114" fmla="*/ 4028016 h 11430000"/>
              <a:gd name="connsiteX5115" fmla="*/ 2837906 w 14435655"/>
              <a:gd name="connsiteY5115" fmla="*/ 4047066 h 11430000"/>
              <a:gd name="connsiteX5116" fmla="*/ 2821854 w 14435655"/>
              <a:gd name="connsiteY5116" fmla="*/ 4047066 h 11430000"/>
              <a:gd name="connsiteX5117" fmla="*/ 2845933 w 14435655"/>
              <a:gd name="connsiteY5117" fmla="*/ 4079346 h 11430000"/>
              <a:gd name="connsiteX5118" fmla="*/ 2850615 w 14435655"/>
              <a:gd name="connsiteY5118" fmla="*/ 4096809 h 11430000"/>
              <a:gd name="connsiteX5119" fmla="*/ 2862653 w 14435655"/>
              <a:gd name="connsiteY5119" fmla="*/ 4101042 h 11430000"/>
              <a:gd name="connsiteX5120" fmla="*/ 2920843 w 14435655"/>
              <a:gd name="connsiteY5120" fmla="*/ 4102100 h 11430000"/>
              <a:gd name="connsiteX5121" fmla="*/ 2950941 w 14435655"/>
              <a:gd name="connsiteY5121" fmla="*/ 4092046 h 11430000"/>
              <a:gd name="connsiteX5122" fmla="*/ 2944921 w 14435655"/>
              <a:gd name="connsiteY5122" fmla="*/ 4072995 h 11430000"/>
              <a:gd name="connsiteX5123" fmla="*/ 2954954 w 14435655"/>
              <a:gd name="connsiteY5123" fmla="*/ 4070879 h 11430000"/>
              <a:gd name="connsiteX5124" fmla="*/ 2936895 w 14435655"/>
              <a:gd name="connsiteY5124" fmla="*/ 4064529 h 11430000"/>
              <a:gd name="connsiteX5125" fmla="*/ 2945590 w 14435655"/>
              <a:gd name="connsiteY5125" fmla="*/ 3983038 h 11430000"/>
              <a:gd name="connsiteX5126" fmla="*/ 2934220 w 14435655"/>
              <a:gd name="connsiteY5126" fmla="*/ 3968750 h 11430000"/>
              <a:gd name="connsiteX5127" fmla="*/ 2924856 w 14435655"/>
              <a:gd name="connsiteY5127" fmla="*/ 3970338 h 11430000"/>
              <a:gd name="connsiteX5128" fmla="*/ 2886063 w 14435655"/>
              <a:gd name="connsiteY5128" fmla="*/ 3963988 h 11430000"/>
              <a:gd name="connsiteX5129" fmla="*/ 2877368 w 14435655"/>
              <a:gd name="connsiteY5129" fmla="*/ 3968750 h 11430000"/>
              <a:gd name="connsiteX5130" fmla="*/ 2833225 w 14435655"/>
              <a:gd name="connsiteY5130" fmla="*/ 3967162 h 11430000"/>
              <a:gd name="connsiteX5131" fmla="*/ 2904122 w 14435655"/>
              <a:gd name="connsiteY5131" fmla="*/ 3892021 h 11430000"/>
              <a:gd name="connsiteX5132" fmla="*/ 2928869 w 14435655"/>
              <a:gd name="connsiteY5132" fmla="*/ 3625321 h 11430000"/>
              <a:gd name="connsiteX5133" fmla="*/ 3029196 w 14435655"/>
              <a:gd name="connsiteY5133" fmla="*/ 3533775 h 11430000"/>
              <a:gd name="connsiteX5134" fmla="*/ 3338202 w 14435655"/>
              <a:gd name="connsiteY5134" fmla="*/ 3479271 h 11430000"/>
              <a:gd name="connsiteX5135" fmla="*/ 3419132 w 14435655"/>
              <a:gd name="connsiteY5135" fmla="*/ 3454399 h 11430000"/>
              <a:gd name="connsiteX5136" fmla="*/ 3477321 w 14435655"/>
              <a:gd name="connsiteY5136" fmla="*/ 3538538 h 11430000"/>
              <a:gd name="connsiteX5137" fmla="*/ 3547550 w 14435655"/>
              <a:gd name="connsiteY5137" fmla="*/ 3515254 h 11430000"/>
              <a:gd name="connsiteX5138" fmla="*/ 3577648 w 14435655"/>
              <a:gd name="connsiteY5138" fmla="*/ 3566584 h 11430000"/>
              <a:gd name="connsiteX5139" fmla="*/ 3635838 w 14435655"/>
              <a:gd name="connsiteY5139" fmla="*/ 3555999 h 11430000"/>
              <a:gd name="connsiteX5140" fmla="*/ 3693358 w 14435655"/>
              <a:gd name="connsiteY5140" fmla="*/ 3590925 h 11430000"/>
              <a:gd name="connsiteX5141" fmla="*/ 3660585 w 14435655"/>
              <a:gd name="connsiteY5141" fmla="*/ 3702579 h 11430000"/>
              <a:gd name="connsiteX5142" fmla="*/ 3639182 w 14435655"/>
              <a:gd name="connsiteY5142" fmla="*/ 3687234 h 11430000"/>
              <a:gd name="connsiteX5143" fmla="*/ 3650552 w 14435655"/>
              <a:gd name="connsiteY5143" fmla="*/ 3714221 h 11430000"/>
              <a:gd name="connsiteX5144" fmla="*/ 3652559 w 14435655"/>
              <a:gd name="connsiteY5144" fmla="*/ 3790421 h 11430000"/>
              <a:gd name="connsiteX5145" fmla="*/ 3669949 w 14435655"/>
              <a:gd name="connsiteY5145" fmla="*/ 3810000 h 11430000"/>
              <a:gd name="connsiteX5146" fmla="*/ 3681319 w 14435655"/>
              <a:gd name="connsiteY5146" fmla="*/ 3807354 h 11430000"/>
              <a:gd name="connsiteX5147" fmla="*/ 3722119 w 14435655"/>
              <a:gd name="connsiteY5147" fmla="*/ 3855509 h 11430000"/>
              <a:gd name="connsiteX5148" fmla="*/ 3723456 w 14435655"/>
              <a:gd name="connsiteY5148" fmla="*/ 3861329 h 11430000"/>
              <a:gd name="connsiteX5149" fmla="*/ 3743522 w 14435655"/>
              <a:gd name="connsiteY5149" fmla="*/ 3879320 h 11430000"/>
              <a:gd name="connsiteX5150" fmla="*/ 3828465 w 14435655"/>
              <a:gd name="connsiteY5150" fmla="*/ 3822170 h 11430000"/>
              <a:gd name="connsiteX5151" fmla="*/ 3821108 w 14435655"/>
              <a:gd name="connsiteY5151" fmla="*/ 3781954 h 11430000"/>
              <a:gd name="connsiteX5152" fmla="*/ 3895349 w 14435655"/>
              <a:gd name="connsiteY5152" fmla="*/ 3779309 h 11430000"/>
              <a:gd name="connsiteX5153" fmla="*/ 3888661 w 14435655"/>
              <a:gd name="connsiteY5153" fmla="*/ 3801004 h 11430000"/>
              <a:gd name="connsiteX5154" fmla="*/ 3989657 w 14435655"/>
              <a:gd name="connsiteY5154" fmla="*/ 3772958 h 11430000"/>
              <a:gd name="connsiteX5155" fmla="*/ 4024436 w 14435655"/>
              <a:gd name="connsiteY5155" fmla="*/ 3800475 h 11430000"/>
              <a:gd name="connsiteX5156" fmla="*/ 4019755 w 14435655"/>
              <a:gd name="connsiteY5156" fmla="*/ 3795713 h 11430000"/>
              <a:gd name="connsiteX5157" fmla="*/ 4009721 w 14435655"/>
              <a:gd name="connsiteY5157" fmla="*/ 3781424 h 11430000"/>
              <a:gd name="connsiteX5158" fmla="*/ 4038482 w 14435655"/>
              <a:gd name="connsiteY5158" fmla="*/ 3766608 h 11430000"/>
              <a:gd name="connsiteX5159" fmla="*/ 4061223 w 14435655"/>
              <a:gd name="connsiteY5159" fmla="*/ 3784071 h 11430000"/>
              <a:gd name="connsiteX5160" fmla="*/ 4041157 w 14435655"/>
              <a:gd name="connsiteY5160" fmla="*/ 3808412 h 11430000"/>
              <a:gd name="connsiteX5161" fmla="*/ 4073931 w 14435655"/>
              <a:gd name="connsiteY5161" fmla="*/ 3816879 h 11430000"/>
              <a:gd name="connsiteX5162" fmla="*/ 4096003 w 14435655"/>
              <a:gd name="connsiteY5162" fmla="*/ 3814233 h 11430000"/>
              <a:gd name="connsiteX5163" fmla="*/ 4098678 w 14435655"/>
              <a:gd name="connsiteY5163" fmla="*/ 3782483 h 11430000"/>
              <a:gd name="connsiteX5164" fmla="*/ 4358859 w 14435655"/>
              <a:gd name="connsiteY5164" fmla="*/ 3763963 h 11430000"/>
              <a:gd name="connsiteX5165" fmla="*/ 4439120 w 14435655"/>
              <a:gd name="connsiteY5165" fmla="*/ 3756024 h 11430000"/>
              <a:gd name="connsiteX5166" fmla="*/ 4473900 w 14435655"/>
              <a:gd name="connsiteY5166" fmla="*/ 3820054 h 11430000"/>
              <a:gd name="connsiteX5167" fmla="*/ 4482595 w 14435655"/>
              <a:gd name="connsiteY5167" fmla="*/ 3822699 h 11430000"/>
              <a:gd name="connsiteX5168" fmla="*/ 4497978 w 14435655"/>
              <a:gd name="connsiteY5168" fmla="*/ 3822170 h 11430000"/>
              <a:gd name="connsiteX5169" fmla="*/ 4502660 w 14435655"/>
              <a:gd name="connsiteY5169" fmla="*/ 3807354 h 11430000"/>
              <a:gd name="connsiteX5170" fmla="*/ 4498647 w 14435655"/>
              <a:gd name="connsiteY5170" fmla="*/ 3790949 h 11430000"/>
              <a:gd name="connsiteX5171" fmla="*/ 4512693 w 14435655"/>
              <a:gd name="connsiteY5171" fmla="*/ 3772429 h 11430000"/>
              <a:gd name="connsiteX5172" fmla="*/ 4514031 w 14435655"/>
              <a:gd name="connsiteY5172" fmla="*/ 3769254 h 11430000"/>
              <a:gd name="connsiteX5173" fmla="*/ 4571551 w 14435655"/>
              <a:gd name="connsiteY5173" fmla="*/ 3701521 h 11430000"/>
              <a:gd name="connsiteX5174" fmla="*/ 4601649 w 14435655"/>
              <a:gd name="connsiteY5174" fmla="*/ 3747029 h 11430000"/>
              <a:gd name="connsiteX5175" fmla="*/ 4593623 w 14435655"/>
              <a:gd name="connsiteY5175" fmla="*/ 3798358 h 11430000"/>
              <a:gd name="connsiteX5176" fmla="*/ 4587603 w 14435655"/>
              <a:gd name="connsiteY5176" fmla="*/ 3808412 h 11430000"/>
              <a:gd name="connsiteX5177" fmla="*/ 4602987 w 14435655"/>
              <a:gd name="connsiteY5177" fmla="*/ 3801534 h 11430000"/>
              <a:gd name="connsiteX5178" fmla="*/ 4620376 w 14435655"/>
              <a:gd name="connsiteY5178" fmla="*/ 3788834 h 11430000"/>
              <a:gd name="connsiteX5179" fmla="*/ 4671877 w 14435655"/>
              <a:gd name="connsiteY5179" fmla="*/ 3786188 h 11430000"/>
              <a:gd name="connsiteX5180" fmla="*/ 4671209 w 14435655"/>
              <a:gd name="connsiteY5180" fmla="*/ 3772958 h 11430000"/>
              <a:gd name="connsiteX5181" fmla="*/ 4693949 w 14435655"/>
              <a:gd name="connsiteY5181" fmla="*/ 3737504 h 11430000"/>
              <a:gd name="connsiteX5182" fmla="*/ 4753477 w 14435655"/>
              <a:gd name="connsiteY5182" fmla="*/ 3754438 h 11430000"/>
              <a:gd name="connsiteX5183" fmla="*/ 4772204 w 14435655"/>
              <a:gd name="connsiteY5183" fmla="*/ 3781954 h 11430000"/>
              <a:gd name="connsiteX5184" fmla="*/ 4808322 w 14435655"/>
              <a:gd name="connsiteY5184" fmla="*/ 3780367 h 11430000"/>
              <a:gd name="connsiteX5185" fmla="*/ 4955468 w 14435655"/>
              <a:gd name="connsiteY5185" fmla="*/ 3758671 h 11430000"/>
              <a:gd name="connsiteX5186" fmla="*/ 4979546 w 14435655"/>
              <a:gd name="connsiteY5186" fmla="*/ 3750734 h 11430000"/>
              <a:gd name="connsiteX5187" fmla="*/ 4996267 w 14435655"/>
              <a:gd name="connsiteY5187" fmla="*/ 3756024 h 11430000"/>
              <a:gd name="connsiteX5188" fmla="*/ 4987573 w 14435655"/>
              <a:gd name="connsiteY5188" fmla="*/ 3748088 h 11430000"/>
              <a:gd name="connsiteX5189" fmla="*/ 4979546 w 14435655"/>
              <a:gd name="connsiteY5189" fmla="*/ 3750734 h 11430000"/>
              <a:gd name="connsiteX5190" fmla="*/ 4970851 w 14435655"/>
              <a:gd name="connsiteY5190" fmla="*/ 3748088 h 11430000"/>
              <a:gd name="connsiteX5191" fmla="*/ 4936740 w 14435655"/>
              <a:gd name="connsiteY5191" fmla="*/ 3748088 h 11430000"/>
              <a:gd name="connsiteX5192" fmla="*/ 4936740 w 14435655"/>
              <a:gd name="connsiteY5192" fmla="*/ 3740149 h 11430000"/>
              <a:gd name="connsiteX5193" fmla="*/ 4962156 w 14435655"/>
              <a:gd name="connsiteY5193" fmla="*/ 3740149 h 11430000"/>
              <a:gd name="connsiteX5194" fmla="*/ 4979546 w 14435655"/>
              <a:gd name="connsiteY5194" fmla="*/ 3740149 h 11430000"/>
              <a:gd name="connsiteX5195" fmla="*/ 5021683 w 14435655"/>
              <a:gd name="connsiteY5195" fmla="*/ 3748088 h 11430000"/>
              <a:gd name="connsiteX5196" fmla="*/ 5101276 w 14435655"/>
              <a:gd name="connsiteY5196" fmla="*/ 3744913 h 11430000"/>
              <a:gd name="connsiteX5197" fmla="*/ 5113984 w 14435655"/>
              <a:gd name="connsiteY5197" fmla="*/ 3745442 h 11430000"/>
              <a:gd name="connsiteX5198" fmla="*/ 5112646 w 14435655"/>
              <a:gd name="connsiteY5198" fmla="*/ 3726921 h 11430000"/>
              <a:gd name="connsiteX5199" fmla="*/ 5127361 w 14435655"/>
              <a:gd name="connsiteY5199" fmla="*/ 3670829 h 11430000"/>
              <a:gd name="connsiteX5200" fmla="*/ 5168161 w 14435655"/>
              <a:gd name="connsiteY5200" fmla="*/ 3748088 h 11430000"/>
              <a:gd name="connsiteX5201" fmla="*/ 5200265 w 14435655"/>
              <a:gd name="connsiteY5201" fmla="*/ 3743854 h 11430000"/>
              <a:gd name="connsiteX5202" fmla="*/ 5227019 w 14435655"/>
              <a:gd name="connsiteY5202" fmla="*/ 3740149 h 11430000"/>
              <a:gd name="connsiteX5203" fmla="*/ 5227019 w 14435655"/>
              <a:gd name="connsiteY5203" fmla="*/ 3748088 h 11430000"/>
              <a:gd name="connsiteX5204" fmla="*/ 5245077 w 14435655"/>
              <a:gd name="connsiteY5204" fmla="*/ 3748088 h 11430000"/>
              <a:gd name="connsiteX5205" fmla="*/ 5257785 w 14435655"/>
              <a:gd name="connsiteY5205" fmla="*/ 3748088 h 11430000"/>
              <a:gd name="connsiteX5206" fmla="*/ 5263136 w 14435655"/>
              <a:gd name="connsiteY5206" fmla="*/ 3742796 h 11430000"/>
              <a:gd name="connsiteX5207" fmla="*/ 5273837 w 14435655"/>
              <a:gd name="connsiteY5207" fmla="*/ 3749146 h 11430000"/>
              <a:gd name="connsiteX5208" fmla="*/ 5281195 w 14435655"/>
              <a:gd name="connsiteY5208" fmla="*/ 3749146 h 11430000"/>
              <a:gd name="connsiteX5209" fmla="*/ 5303935 w 14435655"/>
              <a:gd name="connsiteY5209" fmla="*/ 3750734 h 11430000"/>
              <a:gd name="connsiteX5210" fmla="*/ 5305273 w 14435655"/>
              <a:gd name="connsiteY5210" fmla="*/ 3742267 h 11430000"/>
              <a:gd name="connsiteX5211" fmla="*/ 5346073 w 14435655"/>
              <a:gd name="connsiteY5211" fmla="*/ 3752321 h 11430000"/>
              <a:gd name="connsiteX5212" fmla="*/ 5347411 w 14435655"/>
              <a:gd name="connsiteY5212" fmla="*/ 3754438 h 11430000"/>
              <a:gd name="connsiteX5213" fmla="*/ 5372827 w 14435655"/>
              <a:gd name="connsiteY5213" fmla="*/ 3756024 h 11430000"/>
              <a:gd name="connsiteX5214" fmla="*/ 5352093 w 14435655"/>
              <a:gd name="connsiteY5214" fmla="*/ 3766079 h 11430000"/>
              <a:gd name="connsiteX5215" fmla="*/ 5356774 w 14435655"/>
              <a:gd name="connsiteY5215" fmla="*/ 3776662 h 11430000"/>
              <a:gd name="connsiteX5216" fmla="*/ 5440380 w 14435655"/>
              <a:gd name="connsiteY5216" fmla="*/ 3796770 h 11430000"/>
              <a:gd name="connsiteX5217" fmla="*/ 5535355 w 14435655"/>
              <a:gd name="connsiteY5217" fmla="*/ 3821113 h 11430000"/>
              <a:gd name="connsiteX5218" fmla="*/ 5552745 w 14435655"/>
              <a:gd name="connsiteY5218" fmla="*/ 3821113 h 11430000"/>
              <a:gd name="connsiteX5219" fmla="*/ 5560772 w 14435655"/>
              <a:gd name="connsiteY5219" fmla="*/ 3829050 h 11430000"/>
              <a:gd name="connsiteX5220" fmla="*/ 5594214 w 14435655"/>
              <a:gd name="connsiteY5220" fmla="*/ 3821642 h 11430000"/>
              <a:gd name="connsiteX5221" fmla="*/ 5596889 w 14435655"/>
              <a:gd name="connsiteY5221" fmla="*/ 3818996 h 11430000"/>
              <a:gd name="connsiteX5222" fmla="*/ 5601571 w 14435655"/>
              <a:gd name="connsiteY5222" fmla="*/ 3787245 h 11430000"/>
              <a:gd name="connsiteX5223" fmla="*/ 5581506 w 14435655"/>
              <a:gd name="connsiteY5223" fmla="*/ 3797829 h 11430000"/>
              <a:gd name="connsiteX5224" fmla="*/ 5513953 w 14435655"/>
              <a:gd name="connsiteY5224" fmla="*/ 3759729 h 11430000"/>
              <a:gd name="connsiteX5225" fmla="*/ 5491212 w 14435655"/>
              <a:gd name="connsiteY5225" fmla="*/ 3707871 h 11430000"/>
              <a:gd name="connsiteX5226" fmla="*/ 5493887 w 14435655"/>
              <a:gd name="connsiteY5226" fmla="*/ 3696229 h 11430000"/>
              <a:gd name="connsiteX5227" fmla="*/ 5424327 w 14435655"/>
              <a:gd name="connsiteY5227" fmla="*/ 3691467 h 11430000"/>
              <a:gd name="connsiteX5228" fmla="*/ 5372827 w 14435655"/>
              <a:gd name="connsiteY5228" fmla="*/ 3691467 h 11430000"/>
              <a:gd name="connsiteX5229" fmla="*/ 5338715 w 14435655"/>
              <a:gd name="connsiteY5229" fmla="*/ 3691467 h 11430000"/>
              <a:gd name="connsiteX5230" fmla="*/ 5330021 w 14435655"/>
              <a:gd name="connsiteY5230" fmla="*/ 3691467 h 11430000"/>
              <a:gd name="connsiteX5231" fmla="*/ 5313299 w 14435655"/>
              <a:gd name="connsiteY5231" fmla="*/ 3691467 h 11430000"/>
              <a:gd name="connsiteX5232" fmla="*/ 5313299 w 14435655"/>
              <a:gd name="connsiteY5232" fmla="*/ 3683000 h 11430000"/>
              <a:gd name="connsiteX5233" fmla="*/ 5364131 w 14435655"/>
              <a:gd name="connsiteY5233" fmla="*/ 3683000 h 11430000"/>
              <a:gd name="connsiteX5234" fmla="*/ 5390217 w 14435655"/>
              <a:gd name="connsiteY5234" fmla="*/ 3683000 h 11430000"/>
              <a:gd name="connsiteX5235" fmla="*/ 5406937 w 14435655"/>
              <a:gd name="connsiteY5235" fmla="*/ 3658659 h 11430000"/>
              <a:gd name="connsiteX5236" fmla="*/ 5500575 w 14435655"/>
              <a:gd name="connsiteY5236" fmla="*/ 3662892 h 11430000"/>
              <a:gd name="connsiteX5237" fmla="*/ 5503251 w 14435655"/>
              <a:gd name="connsiteY5237" fmla="*/ 3650191 h 11430000"/>
              <a:gd name="connsiteX5238" fmla="*/ 5598227 w 14435655"/>
              <a:gd name="connsiteY5238" fmla="*/ 3553354 h 11430000"/>
              <a:gd name="connsiteX5239" fmla="*/ 5653073 w 14435655"/>
              <a:gd name="connsiteY5239" fmla="*/ 3598862 h 11430000"/>
              <a:gd name="connsiteX5240" fmla="*/ 5676482 w 14435655"/>
              <a:gd name="connsiteY5240" fmla="*/ 3642784 h 11430000"/>
              <a:gd name="connsiteX5241" fmla="*/ 5679827 w 14435655"/>
              <a:gd name="connsiteY5241" fmla="*/ 3676121 h 11430000"/>
              <a:gd name="connsiteX5242" fmla="*/ 5804900 w 14435655"/>
              <a:gd name="connsiteY5242" fmla="*/ 3689879 h 11430000"/>
              <a:gd name="connsiteX5243" fmla="*/ 5911915 w 14435655"/>
              <a:gd name="connsiteY5243" fmla="*/ 3699404 h 11430000"/>
              <a:gd name="connsiteX5244" fmla="*/ 6022943 w 14435655"/>
              <a:gd name="connsiteY5244" fmla="*/ 3740149 h 11430000"/>
              <a:gd name="connsiteX5245" fmla="*/ 6074444 w 14435655"/>
              <a:gd name="connsiteY5245" fmla="*/ 3731683 h 11430000"/>
              <a:gd name="connsiteX5246" fmla="*/ 6174771 w 14435655"/>
              <a:gd name="connsiteY5246" fmla="*/ 3752850 h 11430000"/>
              <a:gd name="connsiteX5247" fmla="*/ 6203531 w 14435655"/>
              <a:gd name="connsiteY5247" fmla="*/ 3762375 h 11430000"/>
              <a:gd name="connsiteX5248" fmla="*/ 6219583 w 14435655"/>
              <a:gd name="connsiteY5248" fmla="*/ 3721629 h 11430000"/>
              <a:gd name="connsiteX5249" fmla="*/ 6226271 w 14435655"/>
              <a:gd name="connsiteY5249" fmla="*/ 3716867 h 11430000"/>
              <a:gd name="connsiteX5250" fmla="*/ 6216239 w 14435655"/>
              <a:gd name="connsiteY5250" fmla="*/ 3715279 h 11430000"/>
              <a:gd name="connsiteX5251" fmla="*/ 6283123 w 14435655"/>
              <a:gd name="connsiteY5251" fmla="*/ 3672417 h 11430000"/>
              <a:gd name="connsiteX5252" fmla="*/ 6366060 w 14435655"/>
              <a:gd name="connsiteY5252" fmla="*/ 3542771 h 11430000"/>
              <a:gd name="connsiteX5253" fmla="*/ 6382113 w 14435655"/>
              <a:gd name="connsiteY5253" fmla="*/ 3593041 h 11430000"/>
              <a:gd name="connsiteX5254" fmla="*/ 6373417 w 14435655"/>
              <a:gd name="connsiteY5254" fmla="*/ 3609446 h 11430000"/>
              <a:gd name="connsiteX5255" fmla="*/ 6382781 w 14435655"/>
              <a:gd name="connsiteY5255" fmla="*/ 3625850 h 11430000"/>
              <a:gd name="connsiteX5256" fmla="*/ 6418230 w 14435655"/>
              <a:gd name="connsiteY5256" fmla="*/ 3555999 h 11430000"/>
              <a:gd name="connsiteX5257" fmla="*/ 6515881 w 14435655"/>
              <a:gd name="connsiteY5257" fmla="*/ 3516312 h 11430000"/>
              <a:gd name="connsiteX5258" fmla="*/ 6460367 w 14435655"/>
              <a:gd name="connsiteY5258" fmla="*/ 3594100 h 11430000"/>
              <a:gd name="connsiteX5259" fmla="*/ 6383450 w 14435655"/>
              <a:gd name="connsiteY5259" fmla="*/ 3639079 h 11430000"/>
              <a:gd name="connsiteX5260" fmla="*/ 6378099 w 14435655"/>
              <a:gd name="connsiteY5260" fmla="*/ 3661834 h 11430000"/>
              <a:gd name="connsiteX5261" fmla="*/ 6420905 w 14435655"/>
              <a:gd name="connsiteY5261" fmla="*/ 3663421 h 11430000"/>
              <a:gd name="connsiteX5262" fmla="*/ 6471069 w 14435655"/>
              <a:gd name="connsiteY5262" fmla="*/ 3701521 h 11430000"/>
              <a:gd name="connsiteX5263" fmla="*/ 6353352 w 14435655"/>
              <a:gd name="connsiteY5263" fmla="*/ 3738034 h 11430000"/>
              <a:gd name="connsiteX5264" fmla="*/ 6281785 w 14435655"/>
              <a:gd name="connsiteY5264" fmla="*/ 3726391 h 11430000"/>
              <a:gd name="connsiteX5265" fmla="*/ 6297838 w 14435655"/>
              <a:gd name="connsiteY5265" fmla="*/ 3740679 h 11430000"/>
              <a:gd name="connsiteX5266" fmla="*/ 6304527 w 14435655"/>
              <a:gd name="connsiteY5266" fmla="*/ 3786188 h 11430000"/>
              <a:gd name="connsiteX5267" fmla="*/ 6301851 w 14435655"/>
              <a:gd name="connsiteY5267" fmla="*/ 3792537 h 11430000"/>
              <a:gd name="connsiteX5268" fmla="*/ 6356697 w 14435655"/>
              <a:gd name="connsiteY5268" fmla="*/ 3810000 h 11430000"/>
              <a:gd name="connsiteX5269" fmla="*/ 6476419 w 14435655"/>
              <a:gd name="connsiteY5269" fmla="*/ 3845454 h 11430000"/>
              <a:gd name="connsiteX5270" fmla="*/ 6485115 w 14435655"/>
              <a:gd name="connsiteY5270" fmla="*/ 3845454 h 11430000"/>
              <a:gd name="connsiteX5271" fmla="*/ 6510531 w 14435655"/>
              <a:gd name="connsiteY5271" fmla="*/ 3845454 h 11430000"/>
              <a:gd name="connsiteX5272" fmla="*/ 6510531 w 14435655"/>
              <a:gd name="connsiteY5272" fmla="*/ 3853391 h 11430000"/>
              <a:gd name="connsiteX5273" fmla="*/ 6493141 w 14435655"/>
              <a:gd name="connsiteY5273" fmla="*/ 3853391 h 11430000"/>
              <a:gd name="connsiteX5274" fmla="*/ 6596143 w 14435655"/>
              <a:gd name="connsiteY5274" fmla="*/ 3918479 h 11430000"/>
              <a:gd name="connsiteX5275" fmla="*/ 6612863 w 14435655"/>
              <a:gd name="connsiteY5275" fmla="*/ 3918479 h 11430000"/>
              <a:gd name="connsiteX5276" fmla="*/ 6612863 w 14435655"/>
              <a:gd name="connsiteY5276" fmla="*/ 3910012 h 11430000"/>
              <a:gd name="connsiteX5277" fmla="*/ 6612863 w 14435655"/>
              <a:gd name="connsiteY5277" fmla="*/ 3902075 h 11430000"/>
              <a:gd name="connsiteX5278" fmla="*/ 6544641 w 14435655"/>
              <a:gd name="connsiteY5278" fmla="*/ 3869796 h 11430000"/>
              <a:gd name="connsiteX5279" fmla="*/ 6578753 w 14435655"/>
              <a:gd name="connsiteY5279" fmla="*/ 3853391 h 11430000"/>
              <a:gd name="connsiteX5280" fmla="*/ 6638949 w 14435655"/>
              <a:gd name="connsiteY5280" fmla="*/ 3877734 h 11430000"/>
              <a:gd name="connsiteX5281" fmla="*/ 6672391 w 14435655"/>
              <a:gd name="connsiteY5281" fmla="*/ 3885671 h 11430000"/>
              <a:gd name="connsiteX5282" fmla="*/ 6687775 w 14435655"/>
              <a:gd name="connsiteY5282" fmla="*/ 3880909 h 11430000"/>
              <a:gd name="connsiteX5283" fmla="*/ 6707171 w 14435655"/>
              <a:gd name="connsiteY5283" fmla="*/ 3880379 h 11430000"/>
              <a:gd name="connsiteX5284" fmla="*/ 6727236 w 14435655"/>
              <a:gd name="connsiteY5284" fmla="*/ 3892021 h 11430000"/>
              <a:gd name="connsiteX5285" fmla="*/ 6726567 w 14435655"/>
              <a:gd name="connsiteY5285" fmla="*/ 3898899 h 11430000"/>
              <a:gd name="connsiteX5286" fmla="*/ 6749977 w 14435655"/>
              <a:gd name="connsiteY5286" fmla="*/ 3910012 h 11430000"/>
              <a:gd name="connsiteX5287" fmla="*/ 6749977 w 14435655"/>
              <a:gd name="connsiteY5287" fmla="*/ 3918479 h 11430000"/>
              <a:gd name="connsiteX5288" fmla="*/ 6725229 w 14435655"/>
              <a:gd name="connsiteY5288" fmla="*/ 3912129 h 11430000"/>
              <a:gd name="connsiteX5289" fmla="*/ 6723223 w 14435655"/>
              <a:gd name="connsiteY5289" fmla="*/ 3935941 h 11430000"/>
              <a:gd name="connsiteX5290" fmla="*/ 6695131 w 14435655"/>
              <a:gd name="connsiteY5290" fmla="*/ 3948642 h 11430000"/>
              <a:gd name="connsiteX5291" fmla="*/ 6698476 w 14435655"/>
              <a:gd name="connsiteY5291" fmla="*/ 3950758 h 11430000"/>
              <a:gd name="connsiteX5292" fmla="*/ 6724561 w 14435655"/>
              <a:gd name="connsiteY5292" fmla="*/ 3959754 h 11430000"/>
              <a:gd name="connsiteX5293" fmla="*/ 6739944 w 14435655"/>
              <a:gd name="connsiteY5293" fmla="*/ 3937529 h 11430000"/>
              <a:gd name="connsiteX5294" fmla="*/ 6739944 w 14435655"/>
              <a:gd name="connsiteY5294" fmla="*/ 3939645 h 11430000"/>
              <a:gd name="connsiteX5295" fmla="*/ 6776062 w 14435655"/>
              <a:gd name="connsiteY5295" fmla="*/ 3952346 h 11430000"/>
              <a:gd name="connsiteX5296" fmla="*/ 6789439 w 14435655"/>
              <a:gd name="connsiteY5296" fmla="*/ 3973513 h 11430000"/>
              <a:gd name="connsiteX5297" fmla="*/ 6796127 w 14435655"/>
              <a:gd name="connsiteY5297" fmla="*/ 3971395 h 11430000"/>
              <a:gd name="connsiteX5298" fmla="*/ 6873044 w 14435655"/>
              <a:gd name="connsiteY5298" fmla="*/ 3833812 h 11430000"/>
              <a:gd name="connsiteX5299" fmla="*/ 6891103 w 14435655"/>
              <a:gd name="connsiteY5299" fmla="*/ 3888845 h 11430000"/>
              <a:gd name="connsiteX5300" fmla="*/ 6880401 w 14435655"/>
              <a:gd name="connsiteY5300" fmla="*/ 3910012 h 11430000"/>
              <a:gd name="connsiteX5301" fmla="*/ 6883745 w 14435655"/>
              <a:gd name="connsiteY5301" fmla="*/ 3912659 h 11430000"/>
              <a:gd name="connsiteX5302" fmla="*/ 6889765 w 14435655"/>
              <a:gd name="connsiteY5302" fmla="*/ 3956579 h 11430000"/>
              <a:gd name="connsiteX5303" fmla="*/ 6857661 w 14435655"/>
              <a:gd name="connsiteY5303" fmla="*/ 3956579 h 11430000"/>
              <a:gd name="connsiteX5304" fmla="*/ 6852979 w 14435655"/>
              <a:gd name="connsiteY5304" fmla="*/ 3967162 h 11430000"/>
              <a:gd name="connsiteX5305" fmla="*/ 6910499 w 14435655"/>
              <a:gd name="connsiteY5305" fmla="*/ 3966104 h 11430000"/>
              <a:gd name="connsiteX5306" fmla="*/ 6904480 w 14435655"/>
              <a:gd name="connsiteY5306" fmla="*/ 3958696 h 11430000"/>
              <a:gd name="connsiteX5307" fmla="*/ 6989423 w 14435655"/>
              <a:gd name="connsiteY5307" fmla="*/ 3958696 h 11430000"/>
              <a:gd name="connsiteX5308" fmla="*/ 7511122 w 14435655"/>
              <a:gd name="connsiteY5308" fmla="*/ 4152900 h 11430000"/>
              <a:gd name="connsiteX5309" fmla="*/ 7638202 w 14435655"/>
              <a:gd name="connsiteY5309" fmla="*/ 4217988 h 11430000"/>
              <a:gd name="connsiteX5310" fmla="*/ 7632183 w 14435655"/>
              <a:gd name="connsiteY5310" fmla="*/ 4185708 h 11430000"/>
              <a:gd name="connsiteX5311" fmla="*/ 7696391 w 14435655"/>
              <a:gd name="connsiteY5311" fmla="*/ 4113213 h 11430000"/>
              <a:gd name="connsiteX5312" fmla="*/ 7695054 w 14435655"/>
              <a:gd name="connsiteY5312" fmla="*/ 4116388 h 11430000"/>
              <a:gd name="connsiteX5313" fmla="*/ 7695723 w 14435655"/>
              <a:gd name="connsiteY5313" fmla="*/ 4115329 h 11430000"/>
              <a:gd name="connsiteX5314" fmla="*/ 7734516 w 14435655"/>
              <a:gd name="connsiteY5314" fmla="*/ 4169304 h 11430000"/>
              <a:gd name="connsiteX5315" fmla="*/ 7716457 w 14435655"/>
              <a:gd name="connsiteY5315" fmla="*/ 4225396 h 11430000"/>
              <a:gd name="connsiteX5316" fmla="*/ 7679001 w 14435655"/>
              <a:gd name="connsiteY5316" fmla="*/ 4179359 h 11430000"/>
              <a:gd name="connsiteX5317" fmla="*/ 7679001 w 14435655"/>
              <a:gd name="connsiteY5317" fmla="*/ 4176713 h 11430000"/>
              <a:gd name="connsiteX5318" fmla="*/ 7670307 w 14435655"/>
              <a:gd name="connsiteY5318" fmla="*/ 4222750 h 11430000"/>
              <a:gd name="connsiteX5319" fmla="*/ 7652248 w 14435655"/>
              <a:gd name="connsiteY5319" fmla="*/ 4224867 h 11430000"/>
              <a:gd name="connsiteX5320" fmla="*/ 7666293 w 14435655"/>
              <a:gd name="connsiteY5320" fmla="*/ 4232275 h 11430000"/>
              <a:gd name="connsiteX5321" fmla="*/ 7802069 w 14435655"/>
              <a:gd name="connsiteY5321" fmla="*/ 4298950 h 11430000"/>
              <a:gd name="connsiteX5322" fmla="*/ 7875642 w 14435655"/>
              <a:gd name="connsiteY5322" fmla="*/ 4350808 h 11430000"/>
              <a:gd name="connsiteX5323" fmla="*/ 7901727 w 14435655"/>
              <a:gd name="connsiteY5323" fmla="*/ 4365625 h 11430000"/>
              <a:gd name="connsiteX5324" fmla="*/ 7911759 w 14435655"/>
              <a:gd name="connsiteY5324" fmla="*/ 4359275 h 11430000"/>
              <a:gd name="connsiteX5325" fmla="*/ 7912429 w 14435655"/>
              <a:gd name="connsiteY5325" fmla="*/ 4349750 h 11430000"/>
              <a:gd name="connsiteX5326" fmla="*/ 7913766 w 14435655"/>
              <a:gd name="connsiteY5326" fmla="*/ 4349750 h 11430000"/>
              <a:gd name="connsiteX5327" fmla="*/ 7905740 w 14435655"/>
              <a:gd name="connsiteY5327" fmla="*/ 4331229 h 11430000"/>
              <a:gd name="connsiteX5328" fmla="*/ 7905071 w 14435655"/>
              <a:gd name="connsiteY5328" fmla="*/ 4310063 h 11430000"/>
              <a:gd name="connsiteX5329" fmla="*/ 7927812 w 14435655"/>
              <a:gd name="connsiteY5329" fmla="*/ 4308475 h 11430000"/>
              <a:gd name="connsiteX5330" fmla="*/ 7931825 w 14435655"/>
              <a:gd name="connsiteY5330" fmla="*/ 4281488 h 11430000"/>
              <a:gd name="connsiteX5331" fmla="*/ 7961254 w 14435655"/>
              <a:gd name="connsiteY5331" fmla="*/ 4272491 h 11430000"/>
              <a:gd name="connsiteX5332" fmla="*/ 7982657 w 14435655"/>
              <a:gd name="connsiteY5332" fmla="*/ 4271963 h 11430000"/>
              <a:gd name="connsiteX5333" fmla="*/ 7974631 w 14435655"/>
              <a:gd name="connsiteY5333" fmla="*/ 4240213 h 11430000"/>
              <a:gd name="connsiteX5334" fmla="*/ 7936507 w 14435655"/>
              <a:gd name="connsiteY5334" fmla="*/ 4204229 h 11430000"/>
              <a:gd name="connsiteX5335" fmla="*/ 7941189 w 14435655"/>
              <a:gd name="connsiteY5335" fmla="*/ 4243917 h 11430000"/>
              <a:gd name="connsiteX5336" fmla="*/ 7907747 w 14435655"/>
              <a:gd name="connsiteY5336" fmla="*/ 4160837 h 11430000"/>
              <a:gd name="connsiteX5337" fmla="*/ 7907077 w 14435655"/>
              <a:gd name="connsiteY5337" fmla="*/ 4157663 h 11430000"/>
              <a:gd name="connsiteX5338" fmla="*/ 7897714 w 14435655"/>
              <a:gd name="connsiteY5338" fmla="*/ 4153429 h 11430000"/>
              <a:gd name="connsiteX5339" fmla="*/ 7883668 w 14435655"/>
              <a:gd name="connsiteY5339" fmla="*/ 4135437 h 11430000"/>
              <a:gd name="connsiteX5340" fmla="*/ 7903065 w 14435655"/>
              <a:gd name="connsiteY5340" fmla="*/ 4126442 h 11430000"/>
              <a:gd name="connsiteX5341" fmla="*/ 7899051 w 14435655"/>
              <a:gd name="connsiteY5341" fmla="*/ 4113213 h 11430000"/>
              <a:gd name="connsiteX5342" fmla="*/ 7857583 w 14435655"/>
              <a:gd name="connsiteY5342" fmla="*/ 3925887 h 11430000"/>
              <a:gd name="connsiteX5343" fmla="*/ 7856915 w 14435655"/>
              <a:gd name="connsiteY5343" fmla="*/ 3921125 h 11430000"/>
              <a:gd name="connsiteX5344" fmla="*/ 7836180 w 14435655"/>
              <a:gd name="connsiteY5344" fmla="*/ 3930650 h 11430000"/>
              <a:gd name="connsiteX5345" fmla="*/ 7790699 w 14435655"/>
              <a:gd name="connsiteY5345" fmla="*/ 3918479 h 11430000"/>
              <a:gd name="connsiteX5346" fmla="*/ 7851563 w 14435655"/>
              <a:gd name="connsiteY5346" fmla="*/ 3903134 h 11430000"/>
              <a:gd name="connsiteX5347" fmla="*/ 7854908 w 14435655"/>
              <a:gd name="connsiteY5347" fmla="*/ 3904191 h 11430000"/>
              <a:gd name="connsiteX5348" fmla="*/ 7842869 w 14435655"/>
              <a:gd name="connsiteY5348" fmla="*/ 3813704 h 11430000"/>
              <a:gd name="connsiteX5349" fmla="*/ 7823472 w 14435655"/>
              <a:gd name="connsiteY5349" fmla="*/ 3820054 h 11430000"/>
              <a:gd name="connsiteX5350" fmla="*/ 7817453 w 14435655"/>
              <a:gd name="connsiteY5350" fmla="*/ 3858154 h 11430000"/>
              <a:gd name="connsiteX5351" fmla="*/ 7761269 w 14435655"/>
              <a:gd name="connsiteY5351" fmla="*/ 3852863 h 11430000"/>
              <a:gd name="connsiteX5352" fmla="*/ 7755919 w 14435655"/>
              <a:gd name="connsiteY5352" fmla="*/ 3901546 h 11430000"/>
              <a:gd name="connsiteX5353" fmla="*/ 7722477 w 14435655"/>
              <a:gd name="connsiteY5353" fmla="*/ 3858154 h 11430000"/>
              <a:gd name="connsiteX5354" fmla="*/ 7582019 w 14435655"/>
              <a:gd name="connsiteY5354" fmla="*/ 3820054 h 11430000"/>
              <a:gd name="connsiteX5355" fmla="*/ 7542557 w 14435655"/>
              <a:gd name="connsiteY5355" fmla="*/ 3759729 h 11430000"/>
              <a:gd name="connsiteX5356" fmla="*/ 7537207 w 14435655"/>
              <a:gd name="connsiteY5356" fmla="*/ 3730624 h 11430000"/>
              <a:gd name="connsiteX5357" fmla="*/ 7531856 w 14435655"/>
              <a:gd name="connsiteY5357" fmla="*/ 3732742 h 11430000"/>
              <a:gd name="connsiteX5358" fmla="*/ 7503095 w 14435655"/>
              <a:gd name="connsiteY5358" fmla="*/ 3727979 h 11430000"/>
              <a:gd name="connsiteX5359" fmla="*/ 7501758 w 14435655"/>
              <a:gd name="connsiteY5359" fmla="*/ 3712634 h 11430000"/>
              <a:gd name="connsiteX5360" fmla="*/ 7470991 w 14435655"/>
              <a:gd name="connsiteY5360" fmla="*/ 3720041 h 11430000"/>
              <a:gd name="connsiteX5361" fmla="*/ 7468985 w 14435655"/>
              <a:gd name="connsiteY5361" fmla="*/ 3739621 h 11430000"/>
              <a:gd name="connsiteX5362" fmla="*/ 7422165 w 14435655"/>
              <a:gd name="connsiteY5362" fmla="*/ 3777721 h 11430000"/>
              <a:gd name="connsiteX5363" fmla="*/ 7391399 w 14435655"/>
              <a:gd name="connsiteY5363" fmla="*/ 3712634 h 11430000"/>
              <a:gd name="connsiteX5364" fmla="*/ 7428854 w 14435655"/>
              <a:gd name="connsiteY5364" fmla="*/ 3692525 h 11430000"/>
              <a:gd name="connsiteX5365" fmla="*/ 7464971 w 14435655"/>
              <a:gd name="connsiteY5365" fmla="*/ 3688292 h 11430000"/>
              <a:gd name="connsiteX5366" fmla="*/ 7503095 w 14435655"/>
              <a:gd name="connsiteY5366" fmla="*/ 3656542 h 11430000"/>
              <a:gd name="connsiteX5367" fmla="*/ 7503765 w 14435655"/>
              <a:gd name="connsiteY5367" fmla="*/ 3656542 h 11430000"/>
              <a:gd name="connsiteX5368" fmla="*/ 7504433 w 14435655"/>
              <a:gd name="connsiteY5368" fmla="*/ 3655483 h 11430000"/>
              <a:gd name="connsiteX5369" fmla="*/ 7512459 w 14435655"/>
              <a:gd name="connsiteY5369" fmla="*/ 3644370 h 11430000"/>
              <a:gd name="connsiteX5370" fmla="*/ 7495069 w 14435655"/>
              <a:gd name="connsiteY5370" fmla="*/ 3645959 h 11430000"/>
              <a:gd name="connsiteX5371" fmla="*/ 7483699 w 14435655"/>
              <a:gd name="connsiteY5371" fmla="*/ 3577166 h 11430000"/>
              <a:gd name="connsiteX5372" fmla="*/ 7524499 w 14435655"/>
              <a:gd name="connsiteY5372" fmla="*/ 3578754 h 11430000"/>
              <a:gd name="connsiteX5373" fmla="*/ 7542557 w 14435655"/>
              <a:gd name="connsiteY5373" fmla="*/ 3594100 h 11430000"/>
              <a:gd name="connsiteX5374" fmla="*/ 7543895 w 14435655"/>
              <a:gd name="connsiteY5374" fmla="*/ 3572404 h 11430000"/>
              <a:gd name="connsiteX5375" fmla="*/ 7537207 w 14435655"/>
              <a:gd name="connsiteY5375" fmla="*/ 3552295 h 11430000"/>
              <a:gd name="connsiteX5376" fmla="*/ 7562623 w 14435655"/>
              <a:gd name="connsiteY5376" fmla="*/ 3537479 h 11430000"/>
              <a:gd name="connsiteX5377" fmla="*/ 7583357 w 14435655"/>
              <a:gd name="connsiteY5377" fmla="*/ 3531658 h 11430000"/>
              <a:gd name="connsiteX5378" fmla="*/ 7575999 w 14435655"/>
              <a:gd name="connsiteY5378" fmla="*/ 3522133 h 11430000"/>
              <a:gd name="connsiteX5379" fmla="*/ 7601416 w 14435655"/>
              <a:gd name="connsiteY5379" fmla="*/ 3419474 h 11430000"/>
              <a:gd name="connsiteX5380" fmla="*/ 7621481 w 14435655"/>
              <a:gd name="connsiteY5380" fmla="*/ 3425296 h 11430000"/>
              <a:gd name="connsiteX5381" fmla="*/ 7647566 w 14435655"/>
              <a:gd name="connsiteY5381" fmla="*/ 3446992 h 11430000"/>
              <a:gd name="connsiteX5382" fmla="*/ 7655592 w 14435655"/>
              <a:gd name="connsiteY5382" fmla="*/ 3467629 h 11430000"/>
              <a:gd name="connsiteX5383" fmla="*/ 7658267 w 14435655"/>
              <a:gd name="connsiteY5383" fmla="*/ 3466571 h 11430000"/>
              <a:gd name="connsiteX5384" fmla="*/ 7739197 w 14435655"/>
              <a:gd name="connsiteY5384" fmla="*/ 3464984 h 11430000"/>
              <a:gd name="connsiteX5385" fmla="*/ 7795381 w 14435655"/>
              <a:gd name="connsiteY5385" fmla="*/ 3426884 h 11430000"/>
              <a:gd name="connsiteX5386" fmla="*/ 7789361 w 14435655"/>
              <a:gd name="connsiteY5386" fmla="*/ 3417359 h 11430000"/>
              <a:gd name="connsiteX5387" fmla="*/ 7776653 w 14435655"/>
              <a:gd name="connsiteY5387" fmla="*/ 3417359 h 11430000"/>
              <a:gd name="connsiteX5388" fmla="*/ 7777991 w 14435655"/>
              <a:gd name="connsiteY5388" fmla="*/ 3396192 h 11430000"/>
              <a:gd name="connsiteX5389" fmla="*/ 7772640 w 14435655"/>
              <a:gd name="connsiteY5389" fmla="*/ 3377670 h 11430000"/>
              <a:gd name="connsiteX5390" fmla="*/ 7750568 w 14435655"/>
              <a:gd name="connsiteY5390" fmla="*/ 3377670 h 11430000"/>
              <a:gd name="connsiteX5391" fmla="*/ 7755919 w 14435655"/>
              <a:gd name="connsiteY5391" fmla="*/ 3339571 h 11430000"/>
              <a:gd name="connsiteX5392" fmla="*/ 7767289 w 14435655"/>
              <a:gd name="connsiteY5392" fmla="*/ 3345392 h 11430000"/>
              <a:gd name="connsiteX5393" fmla="*/ 7761269 w 14435655"/>
              <a:gd name="connsiteY5393" fmla="*/ 3290358 h 11430000"/>
              <a:gd name="connsiteX5394" fmla="*/ 7795381 w 14435655"/>
              <a:gd name="connsiteY5394" fmla="*/ 3208338 h 11430000"/>
              <a:gd name="connsiteX5395" fmla="*/ 7844207 w 14435655"/>
              <a:gd name="connsiteY5395" fmla="*/ 3176588 h 11430000"/>
              <a:gd name="connsiteX5396" fmla="*/ 7845544 w 14435655"/>
              <a:gd name="connsiteY5396" fmla="*/ 3162829 h 11430000"/>
              <a:gd name="connsiteX5397" fmla="*/ 7848219 w 14435655"/>
              <a:gd name="connsiteY5397" fmla="*/ 3118908 h 11430000"/>
              <a:gd name="connsiteX5398" fmla="*/ 7823472 w 14435655"/>
              <a:gd name="connsiteY5398" fmla="*/ 3106208 h 11430000"/>
              <a:gd name="connsiteX5399" fmla="*/ 7808089 w 14435655"/>
              <a:gd name="connsiteY5399" fmla="*/ 3061229 h 11430000"/>
              <a:gd name="connsiteX5400" fmla="*/ 7842200 w 14435655"/>
              <a:gd name="connsiteY5400" fmla="*/ 3087687 h 11430000"/>
              <a:gd name="connsiteX5401" fmla="*/ 7849557 w 14435655"/>
              <a:gd name="connsiteY5401" fmla="*/ 3101446 h 11430000"/>
              <a:gd name="connsiteX5402" fmla="*/ 7850226 w 14435655"/>
              <a:gd name="connsiteY5402" fmla="*/ 3098271 h 11430000"/>
              <a:gd name="connsiteX5403" fmla="*/ 7855577 w 14435655"/>
              <a:gd name="connsiteY5403" fmla="*/ 3044296 h 11430000"/>
              <a:gd name="connsiteX5404" fmla="*/ 7809427 w 14435655"/>
              <a:gd name="connsiteY5404" fmla="*/ 3021541 h 11430000"/>
              <a:gd name="connsiteX5405" fmla="*/ 7778659 w 14435655"/>
              <a:gd name="connsiteY5405" fmla="*/ 2985558 h 11430000"/>
              <a:gd name="connsiteX5406" fmla="*/ 7805413 w 14435655"/>
              <a:gd name="connsiteY5406" fmla="*/ 2973917 h 11430000"/>
              <a:gd name="connsiteX5407" fmla="*/ 7855577 w 14435655"/>
              <a:gd name="connsiteY5407" fmla="*/ 3001963 h 11430000"/>
              <a:gd name="connsiteX5408" fmla="*/ 7860927 w 14435655"/>
              <a:gd name="connsiteY5408" fmla="*/ 3013075 h 11430000"/>
              <a:gd name="connsiteX5409" fmla="*/ 7866278 w 14435655"/>
              <a:gd name="connsiteY5409" fmla="*/ 3003021 h 11430000"/>
              <a:gd name="connsiteX5410" fmla="*/ 7874305 w 14435655"/>
              <a:gd name="connsiteY5410" fmla="*/ 2971800 h 11430000"/>
              <a:gd name="connsiteX5411" fmla="*/ 7887013 w 14435655"/>
              <a:gd name="connsiteY5411" fmla="*/ 2900363 h 11430000"/>
              <a:gd name="connsiteX5412" fmla="*/ 7887013 w 14435655"/>
              <a:gd name="connsiteY5412" fmla="*/ 2904066 h 11430000"/>
              <a:gd name="connsiteX5413" fmla="*/ 7903733 w 14435655"/>
              <a:gd name="connsiteY5413" fmla="*/ 2824692 h 11430000"/>
              <a:gd name="connsiteX5414" fmla="*/ 7907747 w 14435655"/>
              <a:gd name="connsiteY5414" fmla="*/ 2824692 h 11430000"/>
              <a:gd name="connsiteX5415" fmla="*/ 7907747 w 14435655"/>
              <a:gd name="connsiteY5415" fmla="*/ 2840567 h 11430000"/>
              <a:gd name="connsiteX5416" fmla="*/ 7895039 w 14435655"/>
              <a:gd name="connsiteY5416" fmla="*/ 2896129 h 11430000"/>
              <a:gd name="connsiteX5417" fmla="*/ 7895039 w 14435655"/>
              <a:gd name="connsiteY5417" fmla="*/ 2904066 h 11430000"/>
              <a:gd name="connsiteX5418" fmla="*/ 7882999 w 14435655"/>
              <a:gd name="connsiteY5418" fmla="*/ 2963863 h 11430000"/>
              <a:gd name="connsiteX5419" fmla="*/ 7874305 w 14435655"/>
              <a:gd name="connsiteY5419" fmla="*/ 3039533 h 11430000"/>
              <a:gd name="connsiteX5420" fmla="*/ 7866278 w 14435655"/>
              <a:gd name="connsiteY5420" fmla="*/ 3123141 h 11430000"/>
              <a:gd name="connsiteX5421" fmla="*/ 7870291 w 14435655"/>
              <a:gd name="connsiteY5421" fmla="*/ 3126846 h 11430000"/>
              <a:gd name="connsiteX5422" fmla="*/ 7878317 w 14435655"/>
              <a:gd name="connsiteY5422" fmla="*/ 3118908 h 11430000"/>
              <a:gd name="connsiteX5423" fmla="*/ 7887013 w 14435655"/>
              <a:gd name="connsiteY5423" fmla="*/ 3091392 h 11430000"/>
              <a:gd name="connsiteX5424" fmla="*/ 7903733 w 14435655"/>
              <a:gd name="connsiteY5424" fmla="*/ 2995612 h 11430000"/>
              <a:gd name="connsiteX5425" fmla="*/ 7911759 w 14435655"/>
              <a:gd name="connsiteY5425" fmla="*/ 2935817 h 11430000"/>
              <a:gd name="connsiteX5426" fmla="*/ 7928481 w 14435655"/>
              <a:gd name="connsiteY5426" fmla="*/ 2872316 h 11430000"/>
              <a:gd name="connsiteX5427" fmla="*/ 7932494 w 14435655"/>
              <a:gd name="connsiteY5427" fmla="*/ 2840567 h 11430000"/>
              <a:gd name="connsiteX5428" fmla="*/ 7953897 w 14435655"/>
              <a:gd name="connsiteY5428" fmla="*/ 2764895 h 11430000"/>
              <a:gd name="connsiteX5429" fmla="*/ 7971287 w 14435655"/>
              <a:gd name="connsiteY5429" fmla="*/ 2702983 h 11430000"/>
              <a:gd name="connsiteX5430" fmla="*/ 7967943 w 14435655"/>
              <a:gd name="connsiteY5430" fmla="*/ 2699279 h 11430000"/>
              <a:gd name="connsiteX5431" fmla="*/ 7965267 w 14435655"/>
              <a:gd name="connsiteY5431" fmla="*/ 2681817 h 11430000"/>
              <a:gd name="connsiteX5432" fmla="*/ 7976637 w 14435655"/>
              <a:gd name="connsiteY5432" fmla="*/ 2683933 h 11430000"/>
              <a:gd name="connsiteX5433" fmla="*/ 7979313 w 14435655"/>
              <a:gd name="connsiteY5433" fmla="*/ 2676525 h 11430000"/>
              <a:gd name="connsiteX5434" fmla="*/ 7962592 w 14435655"/>
              <a:gd name="connsiteY5434" fmla="*/ 2665942 h 11430000"/>
              <a:gd name="connsiteX5435" fmla="*/ 7928481 w 14435655"/>
              <a:gd name="connsiteY5435" fmla="*/ 2648479 h 11430000"/>
              <a:gd name="connsiteX5436" fmla="*/ 7955903 w 14435655"/>
              <a:gd name="connsiteY5436" fmla="*/ 2639483 h 11430000"/>
              <a:gd name="connsiteX5437" fmla="*/ 7988008 w 14435655"/>
              <a:gd name="connsiteY5437" fmla="*/ 2647420 h 11430000"/>
              <a:gd name="connsiteX5438" fmla="*/ 8009411 w 14435655"/>
              <a:gd name="connsiteY5438" fmla="*/ 2588154 h 11430000"/>
              <a:gd name="connsiteX5439" fmla="*/ 8000716 w 14435655"/>
              <a:gd name="connsiteY5439" fmla="*/ 2589742 h 11430000"/>
              <a:gd name="connsiteX5440" fmla="*/ 7980651 w 14435655"/>
              <a:gd name="connsiteY5440" fmla="*/ 2591329 h 11430000"/>
              <a:gd name="connsiteX5441" fmla="*/ 7969280 w 14435655"/>
              <a:gd name="connsiteY5441" fmla="*/ 2569633 h 11430000"/>
              <a:gd name="connsiteX5442" fmla="*/ 7996703 w 14435655"/>
              <a:gd name="connsiteY5442" fmla="*/ 2559050 h 11430000"/>
              <a:gd name="connsiteX5443" fmla="*/ 8011417 w 14435655"/>
              <a:gd name="connsiteY5443" fmla="*/ 2566458 h 11430000"/>
              <a:gd name="connsiteX5444" fmla="*/ 8014761 w 14435655"/>
              <a:gd name="connsiteY5444" fmla="*/ 2572279 h 11430000"/>
              <a:gd name="connsiteX5445" fmla="*/ 8020781 w 14435655"/>
              <a:gd name="connsiteY5445" fmla="*/ 2555345 h 11430000"/>
              <a:gd name="connsiteX5446" fmla="*/ 8009411 w 14435655"/>
              <a:gd name="connsiteY5446" fmla="*/ 2560637 h 11430000"/>
              <a:gd name="connsiteX5447" fmla="*/ 7944533 w 14435655"/>
              <a:gd name="connsiteY5447" fmla="*/ 2532063 h 11430000"/>
              <a:gd name="connsiteX5448" fmla="*/ 7963261 w 14435655"/>
              <a:gd name="connsiteY5448" fmla="*/ 2524654 h 11430000"/>
              <a:gd name="connsiteX5449" fmla="*/ 8012086 w 14435655"/>
              <a:gd name="connsiteY5449" fmla="*/ 2541587 h 11430000"/>
              <a:gd name="connsiteX5450" fmla="*/ 8022788 w 14435655"/>
              <a:gd name="connsiteY5450" fmla="*/ 2550054 h 11430000"/>
              <a:gd name="connsiteX5451" fmla="*/ 8024125 w 14435655"/>
              <a:gd name="connsiteY5451" fmla="*/ 2547408 h 11430000"/>
              <a:gd name="connsiteX5452" fmla="*/ 8020113 w 14435655"/>
              <a:gd name="connsiteY5452" fmla="*/ 2532063 h 11430000"/>
              <a:gd name="connsiteX5453" fmla="*/ 8027469 w 14435655"/>
              <a:gd name="connsiteY5453" fmla="*/ 2533121 h 11430000"/>
              <a:gd name="connsiteX5454" fmla="*/ 8028139 w 14435655"/>
              <a:gd name="connsiteY5454" fmla="*/ 2530474 h 11430000"/>
              <a:gd name="connsiteX5455" fmla="*/ 8066263 w 14435655"/>
              <a:gd name="connsiteY5455" fmla="*/ 2444750 h 11430000"/>
              <a:gd name="connsiteX5456" fmla="*/ 8022788 w 14435655"/>
              <a:gd name="connsiteY5456" fmla="*/ 2299758 h 11430000"/>
              <a:gd name="connsiteX5457" fmla="*/ 8099705 w 14435655"/>
              <a:gd name="connsiteY5457" fmla="*/ 2192338 h 11430000"/>
              <a:gd name="connsiteX5458" fmla="*/ 8160569 w 14435655"/>
              <a:gd name="connsiteY5458" fmla="*/ 2189162 h 11430000"/>
              <a:gd name="connsiteX5459" fmla="*/ 8194012 w 14435655"/>
              <a:gd name="connsiteY5459" fmla="*/ 2184400 h 11430000"/>
              <a:gd name="connsiteX5460" fmla="*/ 8192005 w 14435655"/>
              <a:gd name="connsiteY5460" fmla="*/ 2180167 h 11430000"/>
              <a:gd name="connsiteX5461" fmla="*/ 8198025 w 14435655"/>
              <a:gd name="connsiteY5461" fmla="*/ 2169583 h 11430000"/>
              <a:gd name="connsiteX5462" fmla="*/ 8203375 w 14435655"/>
              <a:gd name="connsiteY5462" fmla="*/ 2172228 h 11430000"/>
              <a:gd name="connsiteX5463" fmla="*/ 8220097 w 14435655"/>
              <a:gd name="connsiteY5463" fmla="*/ 2153179 h 11430000"/>
              <a:gd name="connsiteX5464" fmla="*/ 8238155 w 14435655"/>
              <a:gd name="connsiteY5464" fmla="*/ 2126720 h 11430000"/>
              <a:gd name="connsiteX5465" fmla="*/ 8198025 w 14435655"/>
              <a:gd name="connsiteY5465" fmla="*/ 2091796 h 11430000"/>
              <a:gd name="connsiteX5466" fmla="*/ 8226785 w 14435655"/>
              <a:gd name="connsiteY5466" fmla="*/ 2089679 h 11430000"/>
              <a:gd name="connsiteX5467" fmla="*/ 8248189 w 14435655"/>
              <a:gd name="connsiteY5467" fmla="*/ 2099204 h 11430000"/>
              <a:gd name="connsiteX5468" fmla="*/ 8252201 w 14435655"/>
              <a:gd name="connsiteY5468" fmla="*/ 2101850 h 11430000"/>
              <a:gd name="connsiteX5469" fmla="*/ 8269591 w 14435655"/>
              <a:gd name="connsiteY5469" fmla="*/ 2069042 h 11430000"/>
              <a:gd name="connsiteX5470" fmla="*/ 8252201 w 14435655"/>
              <a:gd name="connsiteY5470" fmla="*/ 2074333 h 11430000"/>
              <a:gd name="connsiteX5471" fmla="*/ 8189330 w 14435655"/>
              <a:gd name="connsiteY5471" fmla="*/ 2018242 h 11430000"/>
              <a:gd name="connsiteX5472" fmla="*/ 8209395 w 14435655"/>
              <a:gd name="connsiteY5472" fmla="*/ 2014537 h 11430000"/>
              <a:gd name="connsiteX5473" fmla="*/ 8245513 w 14435655"/>
              <a:gd name="connsiteY5473" fmla="*/ 2039408 h 11430000"/>
              <a:gd name="connsiteX5474" fmla="*/ 8272267 w 14435655"/>
              <a:gd name="connsiteY5474" fmla="*/ 2066396 h 11430000"/>
              <a:gd name="connsiteX5475" fmla="*/ 8303033 w 14435655"/>
              <a:gd name="connsiteY5475" fmla="*/ 2030942 h 11430000"/>
              <a:gd name="connsiteX5476" fmla="*/ 8290325 w 14435655"/>
              <a:gd name="connsiteY5476" fmla="*/ 2029354 h 11430000"/>
              <a:gd name="connsiteX5477" fmla="*/ 8297014 w 14435655"/>
              <a:gd name="connsiteY5477" fmla="*/ 2008187 h 11430000"/>
              <a:gd name="connsiteX5478" fmla="*/ 8309053 w 14435655"/>
              <a:gd name="connsiteY5478" fmla="*/ 2013479 h 11430000"/>
              <a:gd name="connsiteX5479" fmla="*/ 8310391 w 14435655"/>
              <a:gd name="connsiteY5479" fmla="*/ 2022475 h 11430000"/>
              <a:gd name="connsiteX5480" fmla="*/ 8311729 w 14435655"/>
              <a:gd name="connsiteY5480" fmla="*/ 2021417 h 11430000"/>
              <a:gd name="connsiteX5481" fmla="*/ 8327781 w 14435655"/>
              <a:gd name="connsiteY5481" fmla="*/ 1985962 h 11430000"/>
              <a:gd name="connsiteX5482" fmla="*/ 8345839 w 14435655"/>
              <a:gd name="connsiteY5482" fmla="*/ 1957387 h 11430000"/>
              <a:gd name="connsiteX5483" fmla="*/ 8339820 w 14435655"/>
              <a:gd name="connsiteY5483" fmla="*/ 1932516 h 11430000"/>
              <a:gd name="connsiteX5484" fmla="*/ 8340489 w 14435655"/>
              <a:gd name="connsiteY5484" fmla="*/ 1931987 h 11430000"/>
              <a:gd name="connsiteX5485" fmla="*/ 8339820 w 14435655"/>
              <a:gd name="connsiteY5485" fmla="*/ 1930929 h 11430000"/>
              <a:gd name="connsiteX5486" fmla="*/ 8336476 w 14435655"/>
              <a:gd name="connsiteY5486" fmla="*/ 1934633 h 11430000"/>
              <a:gd name="connsiteX5487" fmla="*/ 8311729 w 14435655"/>
              <a:gd name="connsiteY5487" fmla="*/ 1965854 h 11430000"/>
              <a:gd name="connsiteX5488" fmla="*/ 8299689 w 14435655"/>
              <a:gd name="connsiteY5488" fmla="*/ 1981200 h 11430000"/>
              <a:gd name="connsiteX5489" fmla="*/ 8307047 w 14435655"/>
              <a:gd name="connsiteY5489" fmla="*/ 1985962 h 11430000"/>
              <a:gd name="connsiteX5490" fmla="*/ 8290995 w 14435655"/>
              <a:gd name="connsiteY5490" fmla="*/ 2007658 h 11430000"/>
              <a:gd name="connsiteX5491" fmla="*/ 8282968 w 14435655"/>
              <a:gd name="connsiteY5491" fmla="*/ 2003954 h 11430000"/>
              <a:gd name="connsiteX5492" fmla="*/ 8282299 w 14435655"/>
              <a:gd name="connsiteY5492" fmla="*/ 2005542 h 11430000"/>
              <a:gd name="connsiteX5493" fmla="*/ 8280961 w 14435655"/>
              <a:gd name="connsiteY5493" fmla="*/ 2002896 h 11430000"/>
              <a:gd name="connsiteX5494" fmla="*/ 8278287 w 14435655"/>
              <a:gd name="connsiteY5494" fmla="*/ 2001837 h 11430000"/>
              <a:gd name="connsiteX5495" fmla="*/ 8284306 w 14435655"/>
              <a:gd name="connsiteY5495" fmla="*/ 1988079 h 11430000"/>
              <a:gd name="connsiteX5496" fmla="*/ 8292332 w 14435655"/>
              <a:gd name="connsiteY5496" fmla="*/ 1983316 h 11430000"/>
              <a:gd name="connsiteX5497" fmla="*/ 8307047 w 14435655"/>
              <a:gd name="connsiteY5497" fmla="*/ 1962149 h 11430000"/>
              <a:gd name="connsiteX5498" fmla="*/ 8307047 w 14435655"/>
              <a:gd name="connsiteY5498" fmla="*/ 1957916 h 11430000"/>
              <a:gd name="connsiteX5499" fmla="*/ 8331794 w 14435655"/>
              <a:gd name="connsiteY5499" fmla="*/ 1920346 h 11430000"/>
              <a:gd name="connsiteX5500" fmla="*/ 8331125 w 14435655"/>
              <a:gd name="connsiteY5500" fmla="*/ 1920346 h 11430000"/>
              <a:gd name="connsiteX5501" fmla="*/ 8333131 w 14435655"/>
              <a:gd name="connsiteY5501" fmla="*/ 1917699 h 11430000"/>
              <a:gd name="connsiteX5502" fmla="*/ 8357210 w 14435655"/>
              <a:gd name="connsiteY5502" fmla="*/ 1880658 h 11430000"/>
              <a:gd name="connsiteX5503" fmla="*/ 8356541 w 14435655"/>
              <a:gd name="connsiteY5503" fmla="*/ 1873779 h 11430000"/>
              <a:gd name="connsiteX5504" fmla="*/ 8343164 w 14435655"/>
              <a:gd name="connsiteY5504" fmla="*/ 1855787 h 11430000"/>
              <a:gd name="connsiteX5505" fmla="*/ 8367243 w 14435655"/>
              <a:gd name="connsiteY5505" fmla="*/ 1846791 h 11430000"/>
              <a:gd name="connsiteX5506" fmla="*/ 8379951 w 14435655"/>
              <a:gd name="connsiteY5506" fmla="*/ 1846791 h 11430000"/>
              <a:gd name="connsiteX5507" fmla="*/ 8403360 w 14435655"/>
              <a:gd name="connsiteY5507" fmla="*/ 1818746 h 11430000"/>
              <a:gd name="connsiteX5508" fmla="*/ 8405367 w 14435655"/>
              <a:gd name="connsiteY5508" fmla="*/ 1808692 h 11430000"/>
              <a:gd name="connsiteX5509" fmla="*/ 8436134 w 14435655"/>
              <a:gd name="connsiteY5509" fmla="*/ 1771649 h 11430000"/>
              <a:gd name="connsiteX5510" fmla="*/ 8446835 w 14435655"/>
              <a:gd name="connsiteY5510" fmla="*/ 1773237 h 11430000"/>
              <a:gd name="connsiteX5511" fmla="*/ 8461549 w 14435655"/>
              <a:gd name="connsiteY5511" fmla="*/ 1758949 h 11430000"/>
              <a:gd name="connsiteX5512" fmla="*/ 8486297 w 14435655"/>
              <a:gd name="connsiteY5512" fmla="*/ 1731433 h 11430000"/>
              <a:gd name="connsiteX5513" fmla="*/ 8500343 w 14435655"/>
              <a:gd name="connsiteY5513" fmla="*/ 1718204 h 11430000"/>
              <a:gd name="connsiteX5514" fmla="*/ 8483621 w 14435655"/>
              <a:gd name="connsiteY5514" fmla="*/ 1717145 h 11430000"/>
              <a:gd name="connsiteX5515" fmla="*/ 8506361 w 14435655"/>
              <a:gd name="connsiteY5515" fmla="*/ 1701271 h 11430000"/>
              <a:gd name="connsiteX5516" fmla="*/ 8503687 w 14435655"/>
              <a:gd name="connsiteY5516" fmla="*/ 1715558 h 11430000"/>
              <a:gd name="connsiteX5517" fmla="*/ 8518401 w 14435655"/>
              <a:gd name="connsiteY5517" fmla="*/ 1701799 h 11430000"/>
              <a:gd name="connsiteX5518" fmla="*/ 8514389 w 14435655"/>
              <a:gd name="connsiteY5518" fmla="*/ 1699683 h 11430000"/>
              <a:gd name="connsiteX5519" fmla="*/ 8527097 w 14435655"/>
              <a:gd name="connsiteY5519" fmla="*/ 1680104 h 11430000"/>
              <a:gd name="connsiteX5520" fmla="*/ 8548499 w 14435655"/>
              <a:gd name="connsiteY5520" fmla="*/ 1674812 h 11430000"/>
              <a:gd name="connsiteX5521" fmla="*/ 8553181 w 14435655"/>
              <a:gd name="connsiteY5521" fmla="*/ 1670050 h 11430000"/>
              <a:gd name="connsiteX5522" fmla="*/ 8551175 w 14435655"/>
              <a:gd name="connsiteY5522" fmla="*/ 1665816 h 11430000"/>
              <a:gd name="connsiteX5523" fmla="*/ 8503017 w 14435655"/>
              <a:gd name="connsiteY5523" fmla="*/ 1647824 h 11430000"/>
              <a:gd name="connsiteX5524" fmla="*/ 8533785 w 14435655"/>
              <a:gd name="connsiteY5524" fmla="*/ 1582737 h 11430000"/>
              <a:gd name="connsiteX5525" fmla="*/ 8578597 w 14435655"/>
              <a:gd name="connsiteY5525" fmla="*/ 1584854 h 11430000"/>
              <a:gd name="connsiteX5526" fmla="*/ 8541141 w 14435655"/>
              <a:gd name="connsiteY5526" fmla="*/ 1549929 h 11430000"/>
              <a:gd name="connsiteX5527" fmla="*/ 8583279 w 14435655"/>
              <a:gd name="connsiteY5527" fmla="*/ 1480079 h 11430000"/>
              <a:gd name="connsiteX5528" fmla="*/ 8610033 w 14435655"/>
              <a:gd name="connsiteY5528" fmla="*/ 1502833 h 11430000"/>
              <a:gd name="connsiteX5529" fmla="*/ 8616053 w 14435655"/>
              <a:gd name="connsiteY5529" fmla="*/ 1453091 h 11430000"/>
              <a:gd name="connsiteX5530" fmla="*/ 8618059 w 14435655"/>
              <a:gd name="connsiteY5530" fmla="*/ 1451504 h 11430000"/>
              <a:gd name="connsiteX5531" fmla="*/ 8612709 w 14435655"/>
              <a:gd name="connsiteY5531" fmla="*/ 1448329 h 11430000"/>
              <a:gd name="connsiteX5532" fmla="*/ 8610033 w 14435655"/>
              <a:gd name="connsiteY5532" fmla="*/ 1418166 h 11430000"/>
              <a:gd name="connsiteX5533" fmla="*/ 8622073 w 14435655"/>
              <a:gd name="connsiteY5533" fmla="*/ 1414462 h 11430000"/>
              <a:gd name="connsiteX5534" fmla="*/ 8635449 w 14435655"/>
              <a:gd name="connsiteY5534" fmla="*/ 1417637 h 11430000"/>
              <a:gd name="connsiteX5535" fmla="*/ 8630097 w 14435655"/>
              <a:gd name="connsiteY5535" fmla="*/ 1393295 h 11430000"/>
              <a:gd name="connsiteX5536" fmla="*/ 8644145 w 14435655"/>
              <a:gd name="connsiteY5536" fmla="*/ 1370541 h 11430000"/>
              <a:gd name="connsiteX5537" fmla="*/ 8673573 w 14435655"/>
              <a:gd name="connsiteY5537" fmla="*/ 1421870 h 11430000"/>
              <a:gd name="connsiteX5538" fmla="*/ 8653509 w 14435655"/>
              <a:gd name="connsiteY5538" fmla="*/ 1421341 h 11430000"/>
              <a:gd name="connsiteX5539" fmla="*/ 8666885 w 14435655"/>
              <a:gd name="connsiteY5539" fmla="*/ 1423458 h 11430000"/>
              <a:gd name="connsiteX5540" fmla="*/ 8660865 w 14435655"/>
              <a:gd name="connsiteY5540" fmla="*/ 1445154 h 11430000"/>
              <a:gd name="connsiteX5541" fmla="*/ 8660865 w 14435655"/>
              <a:gd name="connsiteY5541" fmla="*/ 1445683 h 11430000"/>
              <a:gd name="connsiteX5542" fmla="*/ 8678255 w 14435655"/>
              <a:gd name="connsiteY5542" fmla="*/ 1456266 h 11430000"/>
              <a:gd name="connsiteX5543" fmla="*/ 8719725 w 14435655"/>
              <a:gd name="connsiteY5543" fmla="*/ 1408641 h 11430000"/>
              <a:gd name="connsiteX5544" fmla="*/ 8787277 w 14435655"/>
              <a:gd name="connsiteY5544" fmla="*/ 1400704 h 11430000"/>
              <a:gd name="connsiteX5545" fmla="*/ 8862857 w 14435655"/>
              <a:gd name="connsiteY5545" fmla="*/ 1315508 h 11430000"/>
              <a:gd name="connsiteX5546" fmla="*/ 8865533 w 14435655"/>
              <a:gd name="connsiteY5546" fmla="*/ 1382183 h 11430000"/>
              <a:gd name="connsiteX5547" fmla="*/ 8904325 w 14435655"/>
              <a:gd name="connsiteY5547" fmla="*/ 1371599 h 11430000"/>
              <a:gd name="connsiteX5548" fmla="*/ 8956495 w 14435655"/>
              <a:gd name="connsiteY5548" fmla="*/ 1333500 h 11430000"/>
              <a:gd name="connsiteX5549" fmla="*/ 8973217 w 14435655"/>
              <a:gd name="connsiteY5549" fmla="*/ 1333500 h 11430000"/>
              <a:gd name="connsiteX5550" fmla="*/ 9012009 w 14435655"/>
              <a:gd name="connsiteY5550" fmla="*/ 1305454 h 11430000"/>
              <a:gd name="connsiteX5551" fmla="*/ 8994619 w 14435655"/>
              <a:gd name="connsiteY5551" fmla="*/ 1269999 h 11430000"/>
              <a:gd name="connsiteX5552" fmla="*/ 8979905 w 14435655"/>
              <a:gd name="connsiteY5552" fmla="*/ 1183216 h 11430000"/>
              <a:gd name="connsiteX5553" fmla="*/ 9018697 w 14435655"/>
              <a:gd name="connsiteY5553" fmla="*/ 1161520 h 11430000"/>
              <a:gd name="connsiteX5554" fmla="*/ 9007327 w 14435655"/>
              <a:gd name="connsiteY5554" fmla="*/ 1122891 h 11430000"/>
              <a:gd name="connsiteX5555" fmla="*/ 8979905 w 14435655"/>
              <a:gd name="connsiteY5555" fmla="*/ 1095374 h 11430000"/>
              <a:gd name="connsiteX5556" fmla="*/ 8968533 w 14435655"/>
              <a:gd name="connsiteY5556" fmla="*/ 1090083 h 11430000"/>
              <a:gd name="connsiteX5557" fmla="*/ 9001977 w 14435655"/>
              <a:gd name="connsiteY5557" fmla="*/ 1024995 h 11430000"/>
              <a:gd name="connsiteX5558" fmla="*/ 9069529 w 14435655"/>
              <a:gd name="connsiteY5558" fmla="*/ 1112308 h 11430000"/>
              <a:gd name="connsiteX5559" fmla="*/ 9069529 w 14435655"/>
              <a:gd name="connsiteY5559" fmla="*/ 1161520 h 11430000"/>
              <a:gd name="connsiteX5560" fmla="*/ 9125713 w 14435655"/>
              <a:gd name="connsiteY5560" fmla="*/ 1134004 h 11430000"/>
              <a:gd name="connsiteX5561" fmla="*/ 9140427 w 14435655"/>
              <a:gd name="connsiteY5561" fmla="*/ 1208616 h 11430000"/>
              <a:gd name="connsiteX5562" fmla="*/ 9106985 w 14435655"/>
              <a:gd name="connsiteY5562" fmla="*/ 1238249 h 11430000"/>
              <a:gd name="connsiteX5563" fmla="*/ 9136413 w 14435655"/>
              <a:gd name="connsiteY5563" fmla="*/ 1217083 h 11430000"/>
              <a:gd name="connsiteX5564" fmla="*/ 9193265 w 14435655"/>
              <a:gd name="connsiteY5564" fmla="*/ 1186391 h 11430000"/>
              <a:gd name="connsiteX5565" fmla="*/ 9218681 w 14435655"/>
              <a:gd name="connsiteY5565" fmla="*/ 1182687 h 11430000"/>
              <a:gd name="connsiteX5566" fmla="*/ 9286235 w 14435655"/>
              <a:gd name="connsiteY5566" fmla="*/ 1147762 h 11430000"/>
              <a:gd name="connsiteX5567" fmla="*/ 9269513 w 14435655"/>
              <a:gd name="connsiteY5567" fmla="*/ 1144058 h 11430000"/>
              <a:gd name="connsiteX5568" fmla="*/ 9232057 w 14435655"/>
              <a:gd name="connsiteY5568" fmla="*/ 1102783 h 11430000"/>
              <a:gd name="connsiteX5569" fmla="*/ 9282891 w 14435655"/>
              <a:gd name="connsiteY5569" fmla="*/ 1119716 h 11430000"/>
              <a:gd name="connsiteX5570" fmla="*/ 9298273 w 14435655"/>
              <a:gd name="connsiteY5570" fmla="*/ 1126595 h 11430000"/>
              <a:gd name="connsiteX5571" fmla="*/ 9300281 w 14435655"/>
              <a:gd name="connsiteY5571" fmla="*/ 1119716 h 11430000"/>
              <a:gd name="connsiteX5572" fmla="*/ 9302957 w 14435655"/>
              <a:gd name="connsiteY5572" fmla="*/ 1129241 h 11430000"/>
              <a:gd name="connsiteX5573" fmla="*/ 9310313 w 14435655"/>
              <a:gd name="connsiteY5573" fmla="*/ 1132416 h 11430000"/>
              <a:gd name="connsiteX5574" fmla="*/ 9304961 w 14435655"/>
              <a:gd name="connsiteY5574" fmla="*/ 1117599 h 11430000"/>
              <a:gd name="connsiteX5575" fmla="*/ 9333053 w 14435655"/>
              <a:gd name="connsiteY5575" fmla="*/ 1095374 h 11430000"/>
              <a:gd name="connsiteX5576" fmla="*/ 9333053 w 14435655"/>
              <a:gd name="connsiteY5576" fmla="*/ 1057804 h 11430000"/>
              <a:gd name="connsiteX5577" fmla="*/ 9462141 w 14435655"/>
              <a:gd name="connsiteY5577" fmla="*/ 1008062 h 11430000"/>
              <a:gd name="connsiteX5578" fmla="*/ 9501603 w 14435655"/>
              <a:gd name="connsiteY5578" fmla="*/ 992187 h 11430000"/>
              <a:gd name="connsiteX5579" fmla="*/ 9529693 w 14435655"/>
              <a:gd name="connsiteY5579" fmla="*/ 1019174 h 11430000"/>
              <a:gd name="connsiteX5580" fmla="*/ 9557785 w 14435655"/>
              <a:gd name="connsiteY5580" fmla="*/ 1002770 h 11430000"/>
              <a:gd name="connsiteX5581" fmla="*/ 9569825 w 14435655"/>
              <a:gd name="connsiteY5581" fmla="*/ 1022879 h 11430000"/>
              <a:gd name="connsiteX5582" fmla="*/ 9589221 w 14435655"/>
              <a:gd name="connsiteY5582" fmla="*/ 1015470 h 11430000"/>
              <a:gd name="connsiteX5583" fmla="*/ 9674165 w 14435655"/>
              <a:gd name="connsiteY5583" fmla="*/ 985308 h 11430000"/>
              <a:gd name="connsiteX5584" fmla="*/ 9724997 w 14435655"/>
              <a:gd name="connsiteY5584" fmla="*/ 962024 h 11430000"/>
              <a:gd name="connsiteX5585" fmla="*/ 9757101 w 14435655"/>
              <a:gd name="connsiteY5585" fmla="*/ 933979 h 11430000"/>
              <a:gd name="connsiteX5586" fmla="*/ 9805257 w 14435655"/>
              <a:gd name="connsiteY5586" fmla="*/ 925512 h 11430000"/>
              <a:gd name="connsiteX5587" fmla="*/ 9815961 w 14435655"/>
              <a:gd name="connsiteY5587" fmla="*/ 931333 h 11430000"/>
              <a:gd name="connsiteX5588" fmla="*/ 9816629 w 14435655"/>
              <a:gd name="connsiteY5588" fmla="*/ 936624 h 11430000"/>
              <a:gd name="connsiteX5589" fmla="*/ 9868129 w 14435655"/>
              <a:gd name="connsiteY5589" fmla="*/ 932391 h 11430000"/>
              <a:gd name="connsiteX5590" fmla="*/ 9904917 w 14435655"/>
              <a:gd name="connsiteY5590" fmla="*/ 916516 h 11430000"/>
              <a:gd name="connsiteX5591" fmla="*/ 10096873 w 14435655"/>
              <a:gd name="connsiteY5591" fmla="*/ 880533 h 11430000"/>
              <a:gd name="connsiteX5592" fmla="*/ 10284151 w 14435655"/>
              <a:gd name="connsiteY5592" fmla="*/ 864658 h 11430000"/>
              <a:gd name="connsiteX5593" fmla="*/ 10312911 w 14435655"/>
              <a:gd name="connsiteY5593" fmla="*/ 848783 h 11430000"/>
              <a:gd name="connsiteX5594" fmla="*/ 10404543 w 14435655"/>
              <a:gd name="connsiteY5594" fmla="*/ 844549 h 11430000"/>
              <a:gd name="connsiteX5595" fmla="*/ 10476109 w 14435655"/>
              <a:gd name="connsiteY5595" fmla="*/ 833966 h 11430000"/>
              <a:gd name="connsiteX5596" fmla="*/ 10488149 w 14435655"/>
              <a:gd name="connsiteY5596" fmla="*/ 830262 h 11430000"/>
              <a:gd name="connsiteX5597" fmla="*/ 10496173 w 14435655"/>
              <a:gd name="connsiteY5597" fmla="*/ 832908 h 11430000"/>
              <a:gd name="connsiteX5598" fmla="*/ 10492161 w 14435655"/>
              <a:gd name="connsiteY5598" fmla="*/ 828674 h 11430000"/>
              <a:gd name="connsiteX5599" fmla="*/ 10488149 w 14435655"/>
              <a:gd name="connsiteY5599" fmla="*/ 830262 h 11430000"/>
              <a:gd name="connsiteX5600" fmla="*/ 10483465 w 14435655"/>
              <a:gd name="connsiteY5600" fmla="*/ 828674 h 11430000"/>
              <a:gd name="connsiteX5601" fmla="*/ 10467413 w 14435655"/>
              <a:gd name="connsiteY5601" fmla="*/ 828674 h 11430000"/>
              <a:gd name="connsiteX5602" fmla="*/ 10467413 w 14435655"/>
              <a:gd name="connsiteY5602" fmla="*/ 824970 h 11430000"/>
              <a:gd name="connsiteX5603" fmla="*/ 10479453 w 14435655"/>
              <a:gd name="connsiteY5603" fmla="*/ 824970 h 11430000"/>
              <a:gd name="connsiteX5604" fmla="*/ 10488149 w 14435655"/>
              <a:gd name="connsiteY5604" fmla="*/ 824970 h 11430000"/>
              <a:gd name="connsiteX5605" fmla="*/ 10508881 w 14435655"/>
              <a:gd name="connsiteY5605" fmla="*/ 828674 h 11430000"/>
              <a:gd name="connsiteX5606" fmla="*/ 10579111 w 14435655"/>
              <a:gd name="connsiteY5606" fmla="*/ 828674 h 11430000"/>
              <a:gd name="connsiteX5607" fmla="*/ 10608541 w 14435655"/>
              <a:gd name="connsiteY5607" fmla="*/ 824970 h 11430000"/>
              <a:gd name="connsiteX5608" fmla="*/ 10608541 w 14435655"/>
              <a:gd name="connsiteY5608" fmla="*/ 828674 h 11430000"/>
              <a:gd name="connsiteX5609" fmla="*/ 10634625 w 14435655"/>
              <a:gd name="connsiteY5609" fmla="*/ 829204 h 11430000"/>
              <a:gd name="connsiteX5610" fmla="*/ 10656697 w 14435655"/>
              <a:gd name="connsiteY5610" fmla="*/ 830791 h 11430000"/>
              <a:gd name="connsiteX5611" fmla="*/ 10660709 w 14435655"/>
              <a:gd name="connsiteY5611" fmla="*/ 828145 h 11430000"/>
              <a:gd name="connsiteX5612" fmla="*/ 10662049 w 14435655"/>
              <a:gd name="connsiteY5612" fmla="*/ 831320 h 11430000"/>
              <a:gd name="connsiteX5613" fmla="*/ 10678769 w 14435655"/>
              <a:gd name="connsiteY5613" fmla="*/ 832908 h 11430000"/>
              <a:gd name="connsiteX5614" fmla="*/ 10665393 w 14435655"/>
              <a:gd name="connsiteY5614" fmla="*/ 839258 h 11430000"/>
              <a:gd name="connsiteX5615" fmla="*/ 10666729 w 14435655"/>
              <a:gd name="connsiteY5615" fmla="*/ 841374 h 11430000"/>
              <a:gd name="connsiteX5616" fmla="*/ 10712211 w 14435655"/>
              <a:gd name="connsiteY5616" fmla="*/ 852487 h 11430000"/>
              <a:gd name="connsiteX5617" fmla="*/ 10758361 w 14435655"/>
              <a:gd name="connsiteY5617" fmla="*/ 864658 h 11430000"/>
              <a:gd name="connsiteX5618" fmla="*/ 10767057 w 14435655"/>
              <a:gd name="connsiteY5618" fmla="*/ 864658 h 11430000"/>
              <a:gd name="connsiteX5619" fmla="*/ 10771069 w 14435655"/>
              <a:gd name="connsiteY5619" fmla="*/ 868362 h 11430000"/>
              <a:gd name="connsiteX5620" fmla="*/ 10803843 w 14435655"/>
              <a:gd name="connsiteY5620" fmla="*/ 848783 h 11430000"/>
              <a:gd name="connsiteX5621" fmla="*/ 10762373 w 14435655"/>
              <a:gd name="connsiteY5621" fmla="*/ 836612 h 11430000"/>
              <a:gd name="connsiteX5622" fmla="*/ 10908183 w 14435655"/>
              <a:gd name="connsiteY5622" fmla="*/ 860424 h 11430000"/>
              <a:gd name="connsiteX5623" fmla="*/ 10916877 w 14435655"/>
              <a:gd name="connsiteY5623" fmla="*/ 860424 h 11430000"/>
              <a:gd name="connsiteX5624" fmla="*/ 10920891 w 14435655"/>
              <a:gd name="connsiteY5624" fmla="*/ 860424 h 11430000"/>
              <a:gd name="connsiteX5625" fmla="*/ 10912197 w 14435655"/>
              <a:gd name="connsiteY5625" fmla="*/ 864658 h 11430000"/>
              <a:gd name="connsiteX5626" fmla="*/ 10916877 w 14435655"/>
              <a:gd name="connsiteY5626" fmla="*/ 864658 h 11430000"/>
              <a:gd name="connsiteX5627" fmla="*/ 10924905 w 14435655"/>
              <a:gd name="connsiteY5627" fmla="*/ 868362 h 11430000"/>
              <a:gd name="connsiteX5628" fmla="*/ 10987105 w 14435655"/>
              <a:gd name="connsiteY5628" fmla="*/ 876299 h 11430000"/>
              <a:gd name="connsiteX5629" fmla="*/ 10995801 w 14435655"/>
              <a:gd name="connsiteY5629" fmla="*/ 860424 h 11430000"/>
              <a:gd name="connsiteX5630" fmla="*/ 10928917 w 14435655"/>
              <a:gd name="connsiteY5630" fmla="*/ 844549 h 11430000"/>
              <a:gd name="connsiteX5631" fmla="*/ 10820565 w 14435655"/>
              <a:gd name="connsiteY5631" fmla="*/ 817033 h 11430000"/>
              <a:gd name="connsiteX5632" fmla="*/ 10820565 w 14435655"/>
              <a:gd name="connsiteY5632" fmla="*/ 809095 h 11430000"/>
              <a:gd name="connsiteX5633" fmla="*/ 10749665 w 14435655"/>
              <a:gd name="connsiteY5633" fmla="*/ 803804 h 11430000"/>
              <a:gd name="connsiteX5634" fmla="*/ 10746991 w 14435655"/>
              <a:gd name="connsiteY5634" fmla="*/ 811741 h 11430000"/>
              <a:gd name="connsiteX5635" fmla="*/ 10731609 w 14435655"/>
              <a:gd name="connsiteY5635" fmla="*/ 845079 h 11430000"/>
              <a:gd name="connsiteX5636" fmla="*/ 10723581 w 14435655"/>
              <a:gd name="connsiteY5636" fmla="*/ 812271 h 11430000"/>
              <a:gd name="connsiteX5637" fmla="*/ 10726257 w 14435655"/>
              <a:gd name="connsiteY5637" fmla="*/ 802745 h 11430000"/>
              <a:gd name="connsiteX5638" fmla="*/ 10704185 w 14435655"/>
              <a:gd name="connsiteY5638" fmla="*/ 801158 h 11430000"/>
              <a:gd name="connsiteX5639" fmla="*/ 10697497 w 14435655"/>
              <a:gd name="connsiteY5639" fmla="*/ 801158 h 11430000"/>
              <a:gd name="connsiteX5640" fmla="*/ 10702177 w 14435655"/>
              <a:gd name="connsiteY5640" fmla="*/ 805391 h 11430000"/>
              <a:gd name="connsiteX5641" fmla="*/ 10682781 w 14435655"/>
              <a:gd name="connsiteY5641" fmla="*/ 839787 h 11430000"/>
              <a:gd name="connsiteX5642" fmla="*/ 10678769 w 14435655"/>
              <a:gd name="connsiteY5642" fmla="*/ 832908 h 11430000"/>
              <a:gd name="connsiteX5643" fmla="*/ 10670743 w 14435655"/>
              <a:gd name="connsiteY5643" fmla="*/ 820208 h 11430000"/>
              <a:gd name="connsiteX5644" fmla="*/ 10668737 w 14435655"/>
              <a:gd name="connsiteY5644" fmla="*/ 801158 h 11430000"/>
              <a:gd name="connsiteX5645" fmla="*/ 10662717 w 14435655"/>
              <a:gd name="connsiteY5645" fmla="*/ 801158 h 11430000"/>
              <a:gd name="connsiteX5646" fmla="*/ 10658705 w 14435655"/>
              <a:gd name="connsiteY5646" fmla="*/ 801158 h 11430000"/>
              <a:gd name="connsiteX5647" fmla="*/ 10650009 w 14435655"/>
              <a:gd name="connsiteY5647" fmla="*/ 801158 h 11430000"/>
              <a:gd name="connsiteX5648" fmla="*/ 10650009 w 14435655"/>
              <a:gd name="connsiteY5648" fmla="*/ 796925 h 11430000"/>
              <a:gd name="connsiteX5649" fmla="*/ 10675425 w 14435655"/>
              <a:gd name="connsiteY5649" fmla="*/ 796925 h 11430000"/>
              <a:gd name="connsiteX5650" fmla="*/ 10680775 w 14435655"/>
              <a:gd name="connsiteY5650" fmla="*/ 796925 h 11430000"/>
              <a:gd name="connsiteX5651" fmla="*/ 10687465 w 14435655"/>
              <a:gd name="connsiteY5651" fmla="*/ 795866 h 11430000"/>
              <a:gd name="connsiteX5652" fmla="*/ 10688801 w 14435655"/>
              <a:gd name="connsiteY5652" fmla="*/ 791104 h 11430000"/>
              <a:gd name="connsiteX5653" fmla="*/ 10696159 w 14435655"/>
              <a:gd name="connsiteY5653" fmla="*/ 785283 h 11430000"/>
              <a:gd name="connsiteX5654" fmla="*/ 10730269 w 14435655"/>
              <a:gd name="connsiteY5654" fmla="*/ 786341 h 11430000"/>
              <a:gd name="connsiteX5655" fmla="*/ 10731609 w 14435655"/>
              <a:gd name="connsiteY5655" fmla="*/ 779462 h 11430000"/>
              <a:gd name="connsiteX5656" fmla="*/ 10704185 w 14435655"/>
              <a:gd name="connsiteY5656" fmla="*/ 779462 h 11430000"/>
              <a:gd name="connsiteX5657" fmla="*/ 10731609 w 14435655"/>
              <a:gd name="connsiteY5657" fmla="*/ 741362 h 11430000"/>
              <a:gd name="connsiteX5658" fmla="*/ 10748329 w 14435655"/>
              <a:gd name="connsiteY5658" fmla="*/ 659341 h 11430000"/>
              <a:gd name="connsiteX5659" fmla="*/ 10759699 w 14435655"/>
              <a:gd name="connsiteY5659" fmla="*/ 730250 h 11430000"/>
              <a:gd name="connsiteX5660" fmla="*/ 10777757 w 14435655"/>
              <a:gd name="connsiteY5660" fmla="*/ 724958 h 11430000"/>
              <a:gd name="connsiteX5661" fmla="*/ 10777089 w 14435655"/>
              <a:gd name="connsiteY5661" fmla="*/ 702733 h 11430000"/>
              <a:gd name="connsiteX5662" fmla="*/ 10807187 w 14435655"/>
              <a:gd name="connsiteY5662" fmla="*/ 658283 h 11430000"/>
              <a:gd name="connsiteX5663" fmla="*/ 12061939 w 14435655"/>
              <a:gd name="connsiteY5663" fmla="*/ 646112 h 11430000"/>
              <a:gd name="connsiteX5664" fmla="*/ 12080667 w 14435655"/>
              <a:gd name="connsiteY5664" fmla="*/ 647170 h 11430000"/>
              <a:gd name="connsiteX5665" fmla="*/ 12052575 w 14435655"/>
              <a:gd name="connsiteY5665" fmla="*/ 692149 h 11430000"/>
              <a:gd name="connsiteX5666" fmla="*/ 12035185 w 14435655"/>
              <a:gd name="connsiteY5666" fmla="*/ 690033 h 11430000"/>
              <a:gd name="connsiteX5667" fmla="*/ 12061939 w 14435655"/>
              <a:gd name="connsiteY5667" fmla="*/ 646112 h 11430000"/>
              <a:gd name="connsiteX5668" fmla="*/ 10994463 w 14435655"/>
              <a:gd name="connsiteY5668" fmla="*/ 625474 h 11430000"/>
              <a:gd name="connsiteX5669" fmla="*/ 10979081 w 14435655"/>
              <a:gd name="connsiteY5669" fmla="*/ 626533 h 11430000"/>
              <a:gd name="connsiteX5670" fmla="*/ 10994463 w 14435655"/>
              <a:gd name="connsiteY5670" fmla="*/ 625474 h 11430000"/>
              <a:gd name="connsiteX5671" fmla="*/ 10458049 w 14435655"/>
              <a:gd name="connsiteY5671" fmla="*/ 619124 h 11430000"/>
              <a:gd name="connsiteX5672" fmla="*/ 10458049 w 14435655"/>
              <a:gd name="connsiteY5672" fmla="*/ 685270 h 11430000"/>
              <a:gd name="connsiteX5673" fmla="*/ 10458049 w 14435655"/>
              <a:gd name="connsiteY5673" fmla="*/ 619124 h 11430000"/>
              <a:gd name="connsiteX5674" fmla="*/ 10764381 w 14435655"/>
              <a:gd name="connsiteY5674" fmla="*/ 593724 h 11430000"/>
              <a:gd name="connsiteX5675" fmla="*/ 10806517 w 14435655"/>
              <a:gd name="connsiteY5675" fmla="*/ 637116 h 11430000"/>
              <a:gd name="connsiteX5676" fmla="*/ 10740971 w 14435655"/>
              <a:gd name="connsiteY5676" fmla="*/ 596370 h 11430000"/>
              <a:gd name="connsiteX5677" fmla="*/ 10764381 w 14435655"/>
              <a:gd name="connsiteY5677" fmla="*/ 593724 h 11430000"/>
              <a:gd name="connsiteX5678" fmla="*/ 10451361 w 14435655"/>
              <a:gd name="connsiteY5678" fmla="*/ 591608 h 11430000"/>
              <a:gd name="connsiteX5679" fmla="*/ 10467413 w 14435655"/>
              <a:gd name="connsiteY5679" fmla="*/ 591608 h 11430000"/>
              <a:gd name="connsiteX5680" fmla="*/ 10457381 w 14435655"/>
              <a:gd name="connsiteY5680" fmla="*/ 617537 h 11430000"/>
              <a:gd name="connsiteX5681" fmla="*/ 10446681 w 14435655"/>
              <a:gd name="connsiteY5681" fmla="*/ 606954 h 11430000"/>
              <a:gd name="connsiteX5682" fmla="*/ 10451361 w 14435655"/>
              <a:gd name="connsiteY5682" fmla="*/ 591608 h 11430000"/>
              <a:gd name="connsiteX5683" fmla="*/ 11718153 w 14435655"/>
              <a:gd name="connsiteY5683" fmla="*/ 558270 h 11430000"/>
              <a:gd name="connsiteX5684" fmla="*/ 11717485 w 14435655"/>
              <a:gd name="connsiteY5684" fmla="*/ 613833 h 11430000"/>
              <a:gd name="connsiteX5685" fmla="*/ 11684041 w 14435655"/>
              <a:gd name="connsiteY5685" fmla="*/ 588433 h 11430000"/>
              <a:gd name="connsiteX5686" fmla="*/ 11718153 w 14435655"/>
              <a:gd name="connsiteY5686" fmla="*/ 558270 h 11430000"/>
              <a:gd name="connsiteX5687" fmla="*/ 10355049 w 14435655"/>
              <a:gd name="connsiteY5687" fmla="*/ 533929 h 11430000"/>
              <a:gd name="connsiteX5688" fmla="*/ 10378457 w 14435655"/>
              <a:gd name="connsiteY5688" fmla="*/ 637645 h 11430000"/>
              <a:gd name="connsiteX5689" fmla="*/ 10355049 w 14435655"/>
              <a:gd name="connsiteY5689" fmla="*/ 533929 h 11430000"/>
              <a:gd name="connsiteX5690" fmla="*/ 10149045 w 14435655"/>
              <a:gd name="connsiteY5690" fmla="*/ 488420 h 11430000"/>
              <a:gd name="connsiteX5691" fmla="*/ 10168441 w 14435655"/>
              <a:gd name="connsiteY5691" fmla="*/ 510646 h 11430000"/>
              <a:gd name="connsiteX5692" fmla="*/ 10137673 w 14435655"/>
              <a:gd name="connsiteY5692" fmla="*/ 491595 h 11430000"/>
              <a:gd name="connsiteX5693" fmla="*/ 10149045 w 14435655"/>
              <a:gd name="connsiteY5693" fmla="*/ 488420 h 11430000"/>
              <a:gd name="connsiteX5694" fmla="*/ 11401121 w 14435655"/>
              <a:gd name="connsiteY5694" fmla="*/ 467783 h 11430000"/>
              <a:gd name="connsiteX5695" fmla="*/ 11333569 w 14435655"/>
              <a:gd name="connsiteY5695" fmla="*/ 549804 h 11430000"/>
              <a:gd name="connsiteX5696" fmla="*/ 11401121 w 14435655"/>
              <a:gd name="connsiteY5696" fmla="*/ 467783 h 11430000"/>
              <a:gd name="connsiteX5697" fmla="*/ 11025899 w 14435655"/>
              <a:gd name="connsiteY5697" fmla="*/ 429683 h 11430000"/>
              <a:gd name="connsiteX5698" fmla="*/ 11038607 w 14435655"/>
              <a:gd name="connsiteY5698" fmla="*/ 429683 h 11430000"/>
              <a:gd name="connsiteX5699" fmla="*/ 11063353 w 14435655"/>
              <a:gd name="connsiteY5699" fmla="*/ 440266 h 11430000"/>
              <a:gd name="connsiteX5700" fmla="*/ 11017873 w 14435655"/>
              <a:gd name="connsiteY5700" fmla="*/ 434974 h 11430000"/>
              <a:gd name="connsiteX5701" fmla="*/ 11025899 w 14435655"/>
              <a:gd name="connsiteY5701" fmla="*/ 429683 h 11430000"/>
              <a:gd name="connsiteX5702" fmla="*/ 9766465 w 14435655"/>
              <a:gd name="connsiteY5702" fmla="*/ 423862 h 11430000"/>
              <a:gd name="connsiteX5703" fmla="*/ 9805927 w 14435655"/>
              <a:gd name="connsiteY5703" fmla="*/ 450849 h 11430000"/>
              <a:gd name="connsiteX5704" fmla="*/ 9755095 w 14435655"/>
              <a:gd name="connsiteY5704" fmla="*/ 445558 h 11430000"/>
              <a:gd name="connsiteX5705" fmla="*/ 9766465 w 14435655"/>
              <a:gd name="connsiteY5705" fmla="*/ 423862 h 11430000"/>
              <a:gd name="connsiteX5706" fmla="*/ 9955079 w 14435655"/>
              <a:gd name="connsiteY5706" fmla="*/ 402166 h 11430000"/>
              <a:gd name="connsiteX5707" fmla="*/ 9965113 w 14435655"/>
              <a:gd name="connsiteY5707" fmla="*/ 406399 h 11430000"/>
              <a:gd name="connsiteX5708" fmla="*/ 9972469 w 14435655"/>
              <a:gd name="connsiteY5708" fmla="*/ 424391 h 11430000"/>
              <a:gd name="connsiteX5709" fmla="*/ 9944377 w 14435655"/>
              <a:gd name="connsiteY5709" fmla="*/ 403754 h 11430000"/>
              <a:gd name="connsiteX5710" fmla="*/ 9955079 w 14435655"/>
              <a:gd name="connsiteY5710" fmla="*/ 402166 h 11430000"/>
              <a:gd name="connsiteX5711" fmla="*/ 10810531 w 14435655"/>
              <a:gd name="connsiteY5711" fmla="*/ 338137 h 11430000"/>
              <a:gd name="connsiteX5712" fmla="*/ 10876077 w 14435655"/>
              <a:gd name="connsiteY5712" fmla="*/ 385233 h 11430000"/>
              <a:gd name="connsiteX5713" fmla="*/ 10810531 w 14435655"/>
              <a:gd name="connsiteY5713" fmla="*/ 338137 h 11430000"/>
              <a:gd name="connsiteX5714" fmla="*/ 11051985 w 14435655"/>
              <a:gd name="connsiteY5714" fmla="*/ 336020 h 11430000"/>
              <a:gd name="connsiteX5715" fmla="*/ 11063353 w 14435655"/>
              <a:gd name="connsiteY5715" fmla="*/ 336020 h 11430000"/>
              <a:gd name="connsiteX5716" fmla="*/ 11096129 w 14435655"/>
              <a:gd name="connsiteY5716" fmla="*/ 396345 h 11430000"/>
              <a:gd name="connsiteX5717" fmla="*/ 11051985 w 14435655"/>
              <a:gd name="connsiteY5717" fmla="*/ 336020 h 11430000"/>
              <a:gd name="connsiteX5718" fmla="*/ 10248033 w 14435655"/>
              <a:gd name="connsiteY5718" fmla="*/ 114829 h 11430000"/>
              <a:gd name="connsiteX5719" fmla="*/ 10293515 w 14435655"/>
              <a:gd name="connsiteY5719" fmla="*/ 161395 h 11430000"/>
              <a:gd name="connsiteX5720" fmla="*/ 10221949 w 14435655"/>
              <a:gd name="connsiteY5720" fmla="*/ 117475 h 11430000"/>
              <a:gd name="connsiteX5721" fmla="*/ 10248033 w 14435655"/>
              <a:gd name="connsiteY5721" fmla="*/ 114829 h 11430000"/>
              <a:gd name="connsiteX5722" fmla="*/ 9906253 w 14435655"/>
              <a:gd name="connsiteY5722" fmla="*/ 112183 h 11430000"/>
              <a:gd name="connsiteX5723" fmla="*/ 9923645 w 14435655"/>
              <a:gd name="connsiteY5723" fmla="*/ 112183 h 11430000"/>
              <a:gd name="connsiteX5724" fmla="*/ 9912273 w 14435655"/>
              <a:gd name="connsiteY5724" fmla="*/ 140758 h 11430000"/>
              <a:gd name="connsiteX5725" fmla="*/ 9901573 w 14435655"/>
              <a:gd name="connsiteY5725" fmla="*/ 129645 h 11430000"/>
              <a:gd name="connsiteX5726" fmla="*/ 9906253 w 14435655"/>
              <a:gd name="connsiteY5726" fmla="*/ 112183 h 11430000"/>
              <a:gd name="connsiteX5727" fmla="*/ 9576513 w 14435655"/>
              <a:gd name="connsiteY5727" fmla="*/ 0 h 11430000"/>
              <a:gd name="connsiteX5728" fmla="*/ 9597249 w 14435655"/>
              <a:gd name="connsiteY5728" fmla="*/ 24870 h 11430000"/>
              <a:gd name="connsiteX5729" fmla="*/ 9563805 w 14435655"/>
              <a:gd name="connsiteY5729" fmla="*/ 3704 h 11430000"/>
              <a:gd name="connsiteX5730" fmla="*/ 9576513 w 14435655"/>
              <a:gd name="connsiteY5730" fmla="*/ 0 h 1143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</a:cxnLst>
            <a:rect l="l" t="t" r="r" b="b"/>
            <a:pathLst>
              <a:path w="14435655" h="11430000">
                <a:moveTo>
                  <a:pt x="10223955" y="11388725"/>
                </a:moveTo>
                <a:cubicBezTo>
                  <a:pt x="10237333" y="11387667"/>
                  <a:pt x="10244689" y="11392429"/>
                  <a:pt x="10248033" y="11400367"/>
                </a:cubicBezTo>
                <a:cubicBezTo>
                  <a:pt x="10250041" y="11406187"/>
                  <a:pt x="10250041" y="11414125"/>
                  <a:pt x="10248701" y="11422592"/>
                </a:cubicBezTo>
                <a:lnTo>
                  <a:pt x="10246027" y="11430000"/>
                </a:lnTo>
                <a:lnTo>
                  <a:pt x="10204557" y="11430000"/>
                </a:lnTo>
                <a:lnTo>
                  <a:pt x="10208571" y="11421533"/>
                </a:lnTo>
                <a:cubicBezTo>
                  <a:pt x="10213921" y="11412008"/>
                  <a:pt x="10219273" y="11400896"/>
                  <a:pt x="10223955" y="11388725"/>
                </a:cubicBezTo>
                <a:close/>
                <a:moveTo>
                  <a:pt x="10479453" y="11386608"/>
                </a:moveTo>
                <a:cubicBezTo>
                  <a:pt x="10495505" y="11388196"/>
                  <a:pt x="10510221" y="11395604"/>
                  <a:pt x="10518915" y="11409892"/>
                </a:cubicBezTo>
                <a:lnTo>
                  <a:pt x="10524265" y="11430000"/>
                </a:lnTo>
                <a:lnTo>
                  <a:pt x="10417251" y="11430000"/>
                </a:lnTo>
                <a:lnTo>
                  <a:pt x="10419257" y="11417300"/>
                </a:lnTo>
                <a:cubicBezTo>
                  <a:pt x="10425945" y="11403542"/>
                  <a:pt x="10439323" y="11393487"/>
                  <a:pt x="10455375" y="11389254"/>
                </a:cubicBezTo>
                <a:cubicBezTo>
                  <a:pt x="10462733" y="11387137"/>
                  <a:pt x="10471427" y="11386079"/>
                  <a:pt x="10479453" y="11386608"/>
                </a:cubicBezTo>
                <a:close/>
                <a:moveTo>
                  <a:pt x="0" y="11361208"/>
                </a:moveTo>
                <a:lnTo>
                  <a:pt x="14045" y="11361737"/>
                </a:lnTo>
                <a:cubicBezTo>
                  <a:pt x="33442" y="11368617"/>
                  <a:pt x="37455" y="11392958"/>
                  <a:pt x="31435" y="11417829"/>
                </a:cubicBezTo>
                <a:lnTo>
                  <a:pt x="25416" y="11430000"/>
                </a:lnTo>
                <a:lnTo>
                  <a:pt x="0" y="11430000"/>
                </a:lnTo>
                <a:close/>
                <a:moveTo>
                  <a:pt x="10558377" y="11310937"/>
                </a:moveTo>
                <a:cubicBezTo>
                  <a:pt x="10568409" y="11310408"/>
                  <a:pt x="10581117" y="11312525"/>
                  <a:pt x="10595833" y="11317287"/>
                </a:cubicBezTo>
                <a:cubicBezTo>
                  <a:pt x="10596501" y="11340042"/>
                  <a:pt x="10615897" y="11352742"/>
                  <a:pt x="10602521" y="11394017"/>
                </a:cubicBezTo>
                <a:cubicBezTo>
                  <a:pt x="10516909" y="11430000"/>
                  <a:pt x="10484805" y="11314112"/>
                  <a:pt x="10558377" y="11310937"/>
                </a:cubicBezTo>
                <a:close/>
                <a:moveTo>
                  <a:pt x="11205149" y="11305117"/>
                </a:moveTo>
                <a:cubicBezTo>
                  <a:pt x="11204481" y="11320462"/>
                  <a:pt x="11198461" y="11331575"/>
                  <a:pt x="11188429" y="11340042"/>
                </a:cubicBezTo>
                <a:cubicBezTo>
                  <a:pt x="11158999" y="11364912"/>
                  <a:pt x="11097465" y="11360150"/>
                  <a:pt x="11064023" y="11333692"/>
                </a:cubicBezTo>
                <a:cubicBezTo>
                  <a:pt x="11101479" y="11313583"/>
                  <a:pt x="11148297" y="11311996"/>
                  <a:pt x="11205149" y="11305117"/>
                </a:cubicBezTo>
                <a:close/>
                <a:moveTo>
                  <a:pt x="10471427" y="11233150"/>
                </a:moveTo>
                <a:cubicBezTo>
                  <a:pt x="10488817" y="11235796"/>
                  <a:pt x="10504201" y="11243733"/>
                  <a:pt x="10512227" y="11256962"/>
                </a:cubicBezTo>
                <a:cubicBezTo>
                  <a:pt x="10504201" y="11269133"/>
                  <a:pt x="10506207" y="11278658"/>
                  <a:pt x="10518915" y="11286596"/>
                </a:cubicBezTo>
                <a:cubicBezTo>
                  <a:pt x="10500857" y="11305117"/>
                  <a:pt x="10480791" y="11314642"/>
                  <a:pt x="10459389" y="11316229"/>
                </a:cubicBezTo>
                <a:cubicBezTo>
                  <a:pt x="10437317" y="11317817"/>
                  <a:pt x="10414575" y="11312525"/>
                  <a:pt x="10389829" y="11302471"/>
                </a:cubicBezTo>
                <a:cubicBezTo>
                  <a:pt x="10347691" y="11257492"/>
                  <a:pt x="10418589" y="11224154"/>
                  <a:pt x="10471427" y="11233150"/>
                </a:cubicBezTo>
                <a:close/>
                <a:moveTo>
                  <a:pt x="10507545" y="11095037"/>
                </a:moveTo>
                <a:cubicBezTo>
                  <a:pt x="10531623" y="11098212"/>
                  <a:pt x="10522259" y="11092392"/>
                  <a:pt x="10549013" y="11109854"/>
                </a:cubicBezTo>
                <a:cubicBezTo>
                  <a:pt x="10540987" y="11140546"/>
                  <a:pt x="10535637" y="11148483"/>
                  <a:pt x="10514901" y="11159596"/>
                </a:cubicBezTo>
                <a:cubicBezTo>
                  <a:pt x="10506207" y="11153775"/>
                  <a:pt x="10497513" y="11147954"/>
                  <a:pt x="10488149" y="11142133"/>
                </a:cubicBezTo>
                <a:cubicBezTo>
                  <a:pt x="10484805" y="11127846"/>
                  <a:pt x="10496173" y="11111442"/>
                  <a:pt x="10507545" y="11095037"/>
                </a:cubicBezTo>
                <a:close/>
                <a:moveTo>
                  <a:pt x="11645917" y="11081279"/>
                </a:moveTo>
                <a:cubicBezTo>
                  <a:pt x="11715477" y="11078633"/>
                  <a:pt x="11678021" y="11180233"/>
                  <a:pt x="11664645" y="11198754"/>
                </a:cubicBezTo>
                <a:cubicBezTo>
                  <a:pt x="11603113" y="11173883"/>
                  <a:pt x="11643911" y="11140546"/>
                  <a:pt x="11645917" y="11081279"/>
                </a:cubicBezTo>
                <a:close/>
                <a:moveTo>
                  <a:pt x="11045297" y="10960100"/>
                </a:moveTo>
                <a:cubicBezTo>
                  <a:pt x="11051315" y="10961158"/>
                  <a:pt x="11055997" y="10964862"/>
                  <a:pt x="11059341" y="10973329"/>
                </a:cubicBezTo>
                <a:cubicBezTo>
                  <a:pt x="11064693" y="11001375"/>
                  <a:pt x="11030581" y="11015133"/>
                  <a:pt x="11005165" y="10998729"/>
                </a:cubicBezTo>
                <a:cubicBezTo>
                  <a:pt x="11007841" y="10981796"/>
                  <a:pt x="11029243" y="10957454"/>
                  <a:pt x="11045297" y="10960100"/>
                </a:cubicBezTo>
                <a:close/>
                <a:moveTo>
                  <a:pt x="10922897" y="10897658"/>
                </a:moveTo>
                <a:cubicBezTo>
                  <a:pt x="10932261" y="10899775"/>
                  <a:pt x="10941625" y="10905596"/>
                  <a:pt x="10950321" y="10915650"/>
                </a:cubicBezTo>
                <a:cubicBezTo>
                  <a:pt x="10945637" y="10929408"/>
                  <a:pt x="10938949" y="10938933"/>
                  <a:pt x="10928249" y="10944754"/>
                </a:cubicBezTo>
                <a:cubicBezTo>
                  <a:pt x="10917545" y="10950575"/>
                  <a:pt x="10902833" y="10952692"/>
                  <a:pt x="10883435" y="10951633"/>
                </a:cubicBezTo>
                <a:cubicBezTo>
                  <a:pt x="10872065" y="10914062"/>
                  <a:pt x="10896143" y="10890779"/>
                  <a:pt x="10922897" y="10897658"/>
                </a:cubicBezTo>
                <a:close/>
                <a:moveTo>
                  <a:pt x="10275457" y="10880196"/>
                </a:moveTo>
                <a:cubicBezTo>
                  <a:pt x="10304217" y="10886546"/>
                  <a:pt x="10328963" y="10902421"/>
                  <a:pt x="10349029" y="10923587"/>
                </a:cubicBezTo>
                <a:cubicBezTo>
                  <a:pt x="10393173" y="10972271"/>
                  <a:pt x="10411901" y="11049529"/>
                  <a:pt x="10391165" y="11111442"/>
                </a:cubicBezTo>
                <a:lnTo>
                  <a:pt x="10376451" y="11135254"/>
                </a:lnTo>
                <a:lnTo>
                  <a:pt x="10379795" y="11133667"/>
                </a:lnTo>
                <a:cubicBezTo>
                  <a:pt x="10402537" y="11128375"/>
                  <a:pt x="10426615" y="11126787"/>
                  <a:pt x="10447349" y="11129962"/>
                </a:cubicBezTo>
                <a:lnTo>
                  <a:pt x="10449355" y="11130492"/>
                </a:lnTo>
                <a:lnTo>
                  <a:pt x="10452031" y="11104033"/>
                </a:lnTo>
                <a:cubicBezTo>
                  <a:pt x="10464069" y="11101387"/>
                  <a:pt x="10472765" y="11109854"/>
                  <a:pt x="10475441" y="11119379"/>
                </a:cubicBezTo>
                <a:lnTo>
                  <a:pt x="10470757" y="11141075"/>
                </a:lnTo>
                <a:lnTo>
                  <a:pt x="10493499" y="11152717"/>
                </a:lnTo>
                <a:cubicBezTo>
                  <a:pt x="10454037" y="11174942"/>
                  <a:pt x="10421265" y="11182879"/>
                  <a:pt x="10389829" y="11188700"/>
                </a:cubicBezTo>
                <a:lnTo>
                  <a:pt x="10365081" y="11193992"/>
                </a:lnTo>
                <a:lnTo>
                  <a:pt x="10340333" y="11219921"/>
                </a:lnTo>
                <a:lnTo>
                  <a:pt x="10322275" y="11204046"/>
                </a:lnTo>
                <a:lnTo>
                  <a:pt x="10292177" y="11210925"/>
                </a:lnTo>
                <a:lnTo>
                  <a:pt x="10310237" y="11178117"/>
                </a:lnTo>
                <a:lnTo>
                  <a:pt x="10309567" y="11159067"/>
                </a:lnTo>
                <a:lnTo>
                  <a:pt x="10310905" y="11157479"/>
                </a:lnTo>
                <a:lnTo>
                  <a:pt x="10258735" y="11122554"/>
                </a:lnTo>
                <a:cubicBezTo>
                  <a:pt x="10198539" y="11056937"/>
                  <a:pt x="10193857" y="10954808"/>
                  <a:pt x="10275457" y="10880196"/>
                </a:cubicBezTo>
                <a:close/>
                <a:moveTo>
                  <a:pt x="10655359" y="10818283"/>
                </a:moveTo>
                <a:cubicBezTo>
                  <a:pt x="10660041" y="10816696"/>
                  <a:pt x="10664053" y="10817225"/>
                  <a:pt x="10668737" y="10819871"/>
                </a:cubicBezTo>
                <a:cubicBezTo>
                  <a:pt x="10677431" y="10824633"/>
                  <a:pt x="10686795" y="10835746"/>
                  <a:pt x="10696159" y="10847387"/>
                </a:cubicBezTo>
                <a:cubicBezTo>
                  <a:pt x="10688801" y="10861675"/>
                  <a:pt x="10674757" y="10864850"/>
                  <a:pt x="10663385" y="10861146"/>
                </a:cubicBezTo>
                <a:cubicBezTo>
                  <a:pt x="10651345" y="10857442"/>
                  <a:pt x="10641981" y="10845800"/>
                  <a:pt x="10643989" y="10830983"/>
                </a:cubicBezTo>
                <a:cubicBezTo>
                  <a:pt x="10648001" y="10823575"/>
                  <a:pt x="10651345" y="10819871"/>
                  <a:pt x="10655359" y="10818283"/>
                </a:cubicBezTo>
                <a:close/>
                <a:moveTo>
                  <a:pt x="10857349" y="10798175"/>
                </a:moveTo>
                <a:cubicBezTo>
                  <a:pt x="10868721" y="10796587"/>
                  <a:pt x="10881429" y="10798704"/>
                  <a:pt x="10896813" y="10805054"/>
                </a:cubicBezTo>
                <a:cubicBezTo>
                  <a:pt x="10896143" y="10835746"/>
                  <a:pt x="10878085" y="10851092"/>
                  <a:pt x="10856681" y="10857971"/>
                </a:cubicBezTo>
                <a:cubicBezTo>
                  <a:pt x="10835279" y="10865379"/>
                  <a:pt x="10810531" y="10863792"/>
                  <a:pt x="10796485" y="10859558"/>
                </a:cubicBezTo>
                <a:cubicBezTo>
                  <a:pt x="10809193" y="10834687"/>
                  <a:pt x="10824577" y="10801879"/>
                  <a:pt x="10857349" y="10798175"/>
                </a:cubicBezTo>
                <a:close/>
                <a:moveTo>
                  <a:pt x="10370433" y="10779654"/>
                </a:moveTo>
                <a:cubicBezTo>
                  <a:pt x="10385815" y="10782829"/>
                  <a:pt x="10399193" y="10793942"/>
                  <a:pt x="10403205" y="10806112"/>
                </a:cubicBezTo>
                <a:cubicBezTo>
                  <a:pt x="10405213" y="10814050"/>
                  <a:pt x="10403205" y="10822517"/>
                  <a:pt x="10395179" y="10828867"/>
                </a:cubicBezTo>
                <a:lnTo>
                  <a:pt x="10365081" y="10823575"/>
                </a:lnTo>
                <a:lnTo>
                  <a:pt x="10369763" y="10833100"/>
                </a:lnTo>
                <a:cubicBezTo>
                  <a:pt x="10336989" y="10861675"/>
                  <a:pt x="10316925" y="10872787"/>
                  <a:pt x="10290169" y="10855325"/>
                </a:cubicBezTo>
                <a:cubicBezTo>
                  <a:pt x="10268097" y="10832042"/>
                  <a:pt x="10300203" y="10801879"/>
                  <a:pt x="10328963" y="10796058"/>
                </a:cubicBezTo>
                <a:lnTo>
                  <a:pt x="10331639" y="10796058"/>
                </a:lnTo>
                <a:lnTo>
                  <a:pt x="10347691" y="10781242"/>
                </a:lnTo>
                <a:cubicBezTo>
                  <a:pt x="10355049" y="10778067"/>
                  <a:pt x="10363073" y="10777537"/>
                  <a:pt x="10370433" y="10779654"/>
                </a:cubicBezTo>
                <a:close/>
                <a:moveTo>
                  <a:pt x="10462063" y="10741025"/>
                </a:moveTo>
                <a:cubicBezTo>
                  <a:pt x="10480121" y="10739967"/>
                  <a:pt x="10498181" y="10744729"/>
                  <a:pt x="10501525" y="10761133"/>
                </a:cubicBezTo>
                <a:cubicBezTo>
                  <a:pt x="10500187" y="10770129"/>
                  <a:pt x="10494837" y="10775421"/>
                  <a:pt x="10488149" y="10777008"/>
                </a:cubicBezTo>
                <a:cubicBezTo>
                  <a:pt x="10466745" y="10782829"/>
                  <a:pt x="10427283" y="10762721"/>
                  <a:pt x="10423269" y="10755842"/>
                </a:cubicBezTo>
                <a:cubicBezTo>
                  <a:pt x="10425945" y="10748962"/>
                  <a:pt x="10443337" y="10742083"/>
                  <a:pt x="10462063" y="10741025"/>
                </a:cubicBezTo>
                <a:close/>
                <a:moveTo>
                  <a:pt x="11556961" y="10665354"/>
                </a:moveTo>
                <a:cubicBezTo>
                  <a:pt x="11579701" y="10663767"/>
                  <a:pt x="11601773" y="10666942"/>
                  <a:pt x="11620501" y="10676467"/>
                </a:cubicBezTo>
                <a:cubicBezTo>
                  <a:pt x="11616489" y="10761662"/>
                  <a:pt x="11540909" y="10766954"/>
                  <a:pt x="11488741" y="10777537"/>
                </a:cubicBezTo>
                <a:cubicBezTo>
                  <a:pt x="11427205" y="10718800"/>
                  <a:pt x="11490745" y="10670117"/>
                  <a:pt x="11556961" y="10665354"/>
                </a:cubicBezTo>
                <a:close/>
                <a:moveTo>
                  <a:pt x="10365081" y="10627254"/>
                </a:moveTo>
                <a:cubicBezTo>
                  <a:pt x="10373777" y="10627254"/>
                  <a:pt x="10383141" y="10629371"/>
                  <a:pt x="10391835" y="10632546"/>
                </a:cubicBezTo>
                <a:cubicBezTo>
                  <a:pt x="10409225" y="10638367"/>
                  <a:pt x="10424609" y="10650537"/>
                  <a:pt x="10433303" y="10665354"/>
                </a:cubicBezTo>
                <a:cubicBezTo>
                  <a:pt x="10438653" y="10675408"/>
                  <a:pt x="10440661" y="10687050"/>
                  <a:pt x="10437317" y="10699221"/>
                </a:cubicBezTo>
                <a:cubicBezTo>
                  <a:pt x="10413237" y="10718800"/>
                  <a:pt x="10359729" y="10694458"/>
                  <a:pt x="10343009" y="10663237"/>
                </a:cubicBezTo>
                <a:cubicBezTo>
                  <a:pt x="10337657" y="10653183"/>
                  <a:pt x="10335653" y="10642071"/>
                  <a:pt x="10340333" y="10631487"/>
                </a:cubicBezTo>
                <a:cubicBezTo>
                  <a:pt x="10347691" y="10628312"/>
                  <a:pt x="10356385" y="10626725"/>
                  <a:pt x="10365081" y="10627254"/>
                </a:cubicBezTo>
                <a:close/>
                <a:moveTo>
                  <a:pt x="11217189" y="10620904"/>
                </a:moveTo>
                <a:cubicBezTo>
                  <a:pt x="11297449" y="10635721"/>
                  <a:pt x="11350957" y="10688637"/>
                  <a:pt x="11381725" y="10742612"/>
                </a:cubicBezTo>
                <a:cubicBezTo>
                  <a:pt x="11377041" y="10752137"/>
                  <a:pt x="11369017" y="10759017"/>
                  <a:pt x="11359653" y="10762721"/>
                </a:cubicBezTo>
                <a:cubicBezTo>
                  <a:pt x="11293437" y="10790237"/>
                  <a:pt x="11137597" y="10683875"/>
                  <a:pt x="11217189" y="10620904"/>
                </a:cubicBezTo>
                <a:close/>
                <a:moveTo>
                  <a:pt x="10458049" y="10463742"/>
                </a:moveTo>
                <a:cubicBezTo>
                  <a:pt x="10465409" y="10462683"/>
                  <a:pt x="10473433" y="10463212"/>
                  <a:pt x="10481461" y="10464800"/>
                </a:cubicBezTo>
                <a:cubicBezTo>
                  <a:pt x="10498181" y="10467975"/>
                  <a:pt x="10515571" y="10475383"/>
                  <a:pt x="10526941" y="10485967"/>
                </a:cubicBezTo>
                <a:cubicBezTo>
                  <a:pt x="10534299" y="10493375"/>
                  <a:pt x="10538313" y="10501842"/>
                  <a:pt x="10538313" y="10510837"/>
                </a:cubicBezTo>
                <a:cubicBezTo>
                  <a:pt x="10532961" y="10539412"/>
                  <a:pt x="10516909" y="10557933"/>
                  <a:pt x="10498181" y="10566400"/>
                </a:cubicBezTo>
                <a:lnTo>
                  <a:pt x="10472097" y="10564283"/>
                </a:lnTo>
                <a:lnTo>
                  <a:pt x="10474771" y="10567987"/>
                </a:lnTo>
                <a:cubicBezTo>
                  <a:pt x="10482129" y="10581746"/>
                  <a:pt x="10486811" y="10597092"/>
                  <a:pt x="10482797" y="10611379"/>
                </a:cubicBezTo>
                <a:cubicBezTo>
                  <a:pt x="10440661" y="10620904"/>
                  <a:pt x="10411901" y="10611379"/>
                  <a:pt x="10387153" y="10565342"/>
                </a:cubicBezTo>
                <a:cubicBezTo>
                  <a:pt x="10389829" y="10558462"/>
                  <a:pt x="10399193" y="10554229"/>
                  <a:pt x="10411231" y="10549467"/>
                </a:cubicBezTo>
                <a:lnTo>
                  <a:pt x="10425277" y="10543646"/>
                </a:lnTo>
                <a:lnTo>
                  <a:pt x="10412569" y="10526712"/>
                </a:lnTo>
                <a:cubicBezTo>
                  <a:pt x="10423939" y="10509779"/>
                  <a:pt x="10427283" y="10487025"/>
                  <a:pt x="10438653" y="10470092"/>
                </a:cubicBezTo>
                <a:cubicBezTo>
                  <a:pt x="10443337" y="10466387"/>
                  <a:pt x="10450693" y="10464271"/>
                  <a:pt x="10458049" y="10463742"/>
                </a:cubicBezTo>
                <a:close/>
                <a:moveTo>
                  <a:pt x="11189097" y="10439929"/>
                </a:moveTo>
                <a:cubicBezTo>
                  <a:pt x="11239929" y="10447337"/>
                  <a:pt x="11339587" y="10498137"/>
                  <a:pt x="11324873" y="10575925"/>
                </a:cubicBezTo>
                <a:cubicBezTo>
                  <a:pt x="11253975" y="10555287"/>
                  <a:pt x="11223877" y="10502371"/>
                  <a:pt x="11189097" y="10439929"/>
                </a:cubicBezTo>
                <a:close/>
                <a:moveTo>
                  <a:pt x="11102817" y="10428287"/>
                </a:moveTo>
                <a:cubicBezTo>
                  <a:pt x="11106161" y="10428287"/>
                  <a:pt x="11110173" y="10429346"/>
                  <a:pt x="11114855" y="10431992"/>
                </a:cubicBezTo>
                <a:cubicBezTo>
                  <a:pt x="11125557" y="10451571"/>
                  <a:pt x="11115525" y="10483850"/>
                  <a:pt x="11095459" y="10495492"/>
                </a:cubicBezTo>
                <a:cubicBezTo>
                  <a:pt x="11070043" y="10479087"/>
                  <a:pt x="11058673" y="10459508"/>
                  <a:pt x="11076731" y="10433050"/>
                </a:cubicBezTo>
                <a:cubicBezTo>
                  <a:pt x="11081413" y="10435696"/>
                  <a:pt x="11086095" y="10433050"/>
                  <a:pt x="11092785" y="10430404"/>
                </a:cubicBezTo>
                <a:cubicBezTo>
                  <a:pt x="11095459" y="10429346"/>
                  <a:pt x="11099473" y="10428287"/>
                  <a:pt x="11102817" y="10428287"/>
                </a:cubicBezTo>
                <a:close/>
                <a:moveTo>
                  <a:pt x="10511557" y="10180108"/>
                </a:moveTo>
                <a:cubicBezTo>
                  <a:pt x="10542325" y="10178521"/>
                  <a:pt x="10573093" y="10185400"/>
                  <a:pt x="10588475" y="10212387"/>
                </a:cubicBezTo>
                <a:cubicBezTo>
                  <a:pt x="10589145" y="10235142"/>
                  <a:pt x="10579111" y="10254192"/>
                  <a:pt x="10563059" y="10267421"/>
                </a:cubicBezTo>
                <a:cubicBezTo>
                  <a:pt x="10551021" y="10276946"/>
                  <a:pt x="10536305" y="10283825"/>
                  <a:pt x="10520921" y="10287000"/>
                </a:cubicBezTo>
                <a:lnTo>
                  <a:pt x="10500187" y="10285942"/>
                </a:lnTo>
                <a:lnTo>
                  <a:pt x="10516241" y="10293350"/>
                </a:lnTo>
                <a:cubicBezTo>
                  <a:pt x="10549681" y="10310283"/>
                  <a:pt x="10580449" y="10330921"/>
                  <a:pt x="10602521" y="10345208"/>
                </a:cubicBezTo>
                <a:cubicBezTo>
                  <a:pt x="10565733" y="10357379"/>
                  <a:pt x="10472097" y="10346267"/>
                  <a:pt x="10433303" y="10307637"/>
                </a:cubicBezTo>
                <a:cubicBezTo>
                  <a:pt x="10420595" y="10294937"/>
                  <a:pt x="10413237" y="10279062"/>
                  <a:pt x="10416581" y="10260012"/>
                </a:cubicBezTo>
                <a:lnTo>
                  <a:pt x="10457381" y="10269008"/>
                </a:lnTo>
                <a:lnTo>
                  <a:pt x="10442667" y="10256837"/>
                </a:lnTo>
                <a:cubicBezTo>
                  <a:pt x="10435977" y="10243079"/>
                  <a:pt x="10432633" y="10224029"/>
                  <a:pt x="10437317" y="10199687"/>
                </a:cubicBezTo>
                <a:cubicBezTo>
                  <a:pt x="10450693" y="10192279"/>
                  <a:pt x="10481461" y="10181696"/>
                  <a:pt x="10511557" y="10180108"/>
                </a:cubicBezTo>
                <a:close/>
                <a:moveTo>
                  <a:pt x="11535559" y="9948862"/>
                </a:moveTo>
                <a:cubicBezTo>
                  <a:pt x="11553617" y="9946746"/>
                  <a:pt x="11570339" y="9949392"/>
                  <a:pt x="11582377" y="9959975"/>
                </a:cubicBezTo>
                <a:cubicBezTo>
                  <a:pt x="11577697" y="9973733"/>
                  <a:pt x="11583047" y="9982200"/>
                  <a:pt x="11597093" y="9985904"/>
                </a:cubicBezTo>
                <a:cubicBezTo>
                  <a:pt x="11585721" y="10009187"/>
                  <a:pt x="11569669" y="10024004"/>
                  <a:pt x="11549605" y="10031942"/>
                </a:cubicBezTo>
                <a:cubicBezTo>
                  <a:pt x="11528869" y="10039879"/>
                  <a:pt x="11504793" y="10040937"/>
                  <a:pt x="11478707" y="10037762"/>
                </a:cubicBezTo>
                <a:cubicBezTo>
                  <a:pt x="11424529" y="10007600"/>
                  <a:pt x="11482721" y="9955212"/>
                  <a:pt x="11535559" y="9948862"/>
                </a:cubicBezTo>
                <a:close/>
                <a:moveTo>
                  <a:pt x="11510811" y="9856258"/>
                </a:moveTo>
                <a:cubicBezTo>
                  <a:pt x="11519505" y="9857846"/>
                  <a:pt x="11526865" y="9860492"/>
                  <a:pt x="11532883" y="9865254"/>
                </a:cubicBezTo>
                <a:cubicBezTo>
                  <a:pt x="11502117" y="9898062"/>
                  <a:pt x="11473357" y="9914996"/>
                  <a:pt x="11444597" y="9929283"/>
                </a:cubicBezTo>
                <a:lnTo>
                  <a:pt x="11422525" y="9941983"/>
                </a:lnTo>
                <a:lnTo>
                  <a:pt x="11406473" y="9973733"/>
                </a:lnTo>
                <a:lnTo>
                  <a:pt x="11385069" y="9963679"/>
                </a:lnTo>
                <a:lnTo>
                  <a:pt x="11358315" y="9979025"/>
                </a:lnTo>
                <a:lnTo>
                  <a:pt x="11365673" y="9942512"/>
                </a:lnTo>
                <a:lnTo>
                  <a:pt x="11358985" y="9923992"/>
                </a:lnTo>
                <a:cubicBezTo>
                  <a:pt x="11358985" y="9912879"/>
                  <a:pt x="11364333" y="9902825"/>
                  <a:pt x="11375037" y="9896475"/>
                </a:cubicBezTo>
                <a:lnTo>
                  <a:pt x="11401121" y="9894887"/>
                </a:lnTo>
                <a:lnTo>
                  <a:pt x="11418511" y="9880071"/>
                </a:lnTo>
                <a:cubicBezTo>
                  <a:pt x="11438577" y="9867900"/>
                  <a:pt x="11461317" y="9859962"/>
                  <a:pt x="11482051" y="9856787"/>
                </a:cubicBezTo>
                <a:cubicBezTo>
                  <a:pt x="11492085" y="9855200"/>
                  <a:pt x="11502117" y="9855200"/>
                  <a:pt x="11510811" y="9856258"/>
                </a:cubicBezTo>
                <a:close/>
                <a:moveTo>
                  <a:pt x="11111511" y="9765242"/>
                </a:moveTo>
                <a:lnTo>
                  <a:pt x="11145621" y="9791171"/>
                </a:lnTo>
                <a:lnTo>
                  <a:pt x="11189097" y="9794875"/>
                </a:lnTo>
                <a:lnTo>
                  <a:pt x="11187091" y="9822392"/>
                </a:lnTo>
                <a:lnTo>
                  <a:pt x="11229229" y="9854671"/>
                </a:lnTo>
                <a:cubicBezTo>
                  <a:pt x="11211837" y="9880600"/>
                  <a:pt x="11173045" y="9880600"/>
                  <a:pt x="11143617" y="9886421"/>
                </a:cubicBezTo>
                <a:lnTo>
                  <a:pt x="11125557" y="9874250"/>
                </a:lnTo>
                <a:lnTo>
                  <a:pt x="11093453" y="9886950"/>
                </a:lnTo>
                <a:cubicBezTo>
                  <a:pt x="11054659" y="9862079"/>
                  <a:pt x="11064023" y="9831387"/>
                  <a:pt x="11090109" y="9811279"/>
                </a:cubicBezTo>
                <a:lnTo>
                  <a:pt x="11092115" y="9810750"/>
                </a:lnTo>
                <a:lnTo>
                  <a:pt x="11102147" y="9781117"/>
                </a:lnTo>
                <a:cubicBezTo>
                  <a:pt x="11105493" y="9773708"/>
                  <a:pt x="11108167" y="9769475"/>
                  <a:pt x="11111511" y="9765242"/>
                </a:cubicBezTo>
                <a:close/>
                <a:moveTo>
                  <a:pt x="10712211" y="9563629"/>
                </a:moveTo>
                <a:cubicBezTo>
                  <a:pt x="10717561" y="9563629"/>
                  <a:pt x="10722913" y="9566804"/>
                  <a:pt x="10728263" y="9574212"/>
                </a:cubicBezTo>
                <a:cubicBezTo>
                  <a:pt x="10738297" y="9601200"/>
                  <a:pt x="10706861" y="9620779"/>
                  <a:pt x="10678769" y="9608608"/>
                </a:cubicBezTo>
                <a:cubicBezTo>
                  <a:pt x="10678101" y="9591675"/>
                  <a:pt x="10695489" y="9563629"/>
                  <a:pt x="10712211" y="9563629"/>
                </a:cubicBezTo>
                <a:close/>
                <a:moveTo>
                  <a:pt x="11303469" y="9544050"/>
                </a:moveTo>
                <a:cubicBezTo>
                  <a:pt x="11318853" y="9542992"/>
                  <a:pt x="11334905" y="9549871"/>
                  <a:pt x="11341593" y="9559925"/>
                </a:cubicBezTo>
                <a:cubicBezTo>
                  <a:pt x="11346945" y="9566804"/>
                  <a:pt x="11347613" y="9575800"/>
                  <a:pt x="11340925" y="9584796"/>
                </a:cubicBezTo>
                <a:cubicBezTo>
                  <a:pt x="11320191" y="9596437"/>
                  <a:pt x="11301463" y="9584267"/>
                  <a:pt x="11268021" y="9575271"/>
                </a:cubicBezTo>
                <a:cubicBezTo>
                  <a:pt x="11272703" y="9554104"/>
                  <a:pt x="11287417" y="9545108"/>
                  <a:pt x="11303469" y="9544050"/>
                </a:cubicBezTo>
                <a:close/>
                <a:moveTo>
                  <a:pt x="11278721" y="9396941"/>
                </a:moveTo>
                <a:cubicBezTo>
                  <a:pt x="11297449" y="9398000"/>
                  <a:pt x="11316177" y="9404879"/>
                  <a:pt x="11328217" y="9417050"/>
                </a:cubicBezTo>
                <a:cubicBezTo>
                  <a:pt x="11336913" y="9424987"/>
                  <a:pt x="11341593" y="9435571"/>
                  <a:pt x="11342263" y="9448271"/>
                </a:cubicBezTo>
                <a:cubicBezTo>
                  <a:pt x="11324873" y="9473671"/>
                  <a:pt x="11267353" y="9465733"/>
                  <a:pt x="11241937" y="9440862"/>
                </a:cubicBezTo>
                <a:cubicBezTo>
                  <a:pt x="11233241" y="9432925"/>
                  <a:pt x="11228559" y="9422341"/>
                  <a:pt x="11229897" y="9411229"/>
                </a:cubicBezTo>
                <a:cubicBezTo>
                  <a:pt x="11241937" y="9400646"/>
                  <a:pt x="11259995" y="9395883"/>
                  <a:pt x="11278721" y="9396941"/>
                </a:cubicBezTo>
                <a:close/>
                <a:moveTo>
                  <a:pt x="10815881" y="9310158"/>
                </a:moveTo>
                <a:cubicBezTo>
                  <a:pt x="10872065" y="9303279"/>
                  <a:pt x="10868721" y="9340321"/>
                  <a:pt x="10878753" y="9358312"/>
                </a:cubicBezTo>
                <a:cubicBezTo>
                  <a:pt x="10945637" y="9369425"/>
                  <a:pt x="11005833" y="9348787"/>
                  <a:pt x="11031249" y="9393766"/>
                </a:cubicBezTo>
                <a:cubicBezTo>
                  <a:pt x="11023893" y="9444566"/>
                  <a:pt x="10961689" y="9419696"/>
                  <a:pt x="10909521" y="9412287"/>
                </a:cubicBezTo>
                <a:cubicBezTo>
                  <a:pt x="10920221" y="9453033"/>
                  <a:pt x="10956339" y="9516004"/>
                  <a:pt x="10910189" y="9540875"/>
                </a:cubicBezTo>
                <a:cubicBezTo>
                  <a:pt x="10846649" y="9492721"/>
                  <a:pt x="10810531" y="9406996"/>
                  <a:pt x="10815881" y="9310158"/>
                </a:cubicBezTo>
                <a:close/>
                <a:moveTo>
                  <a:pt x="10773745" y="9244012"/>
                </a:moveTo>
                <a:cubicBezTo>
                  <a:pt x="10783777" y="9262533"/>
                  <a:pt x="10807187" y="9262004"/>
                  <a:pt x="10817221" y="9303279"/>
                </a:cubicBezTo>
                <a:cubicBezTo>
                  <a:pt x="10787121" y="9347729"/>
                  <a:pt x="10742977" y="9338204"/>
                  <a:pt x="10722913" y="9314921"/>
                </a:cubicBezTo>
                <a:lnTo>
                  <a:pt x="10722245" y="9312275"/>
                </a:lnTo>
                <a:lnTo>
                  <a:pt x="10672081" y="9347729"/>
                </a:lnTo>
                <a:cubicBezTo>
                  <a:pt x="10645997" y="9360429"/>
                  <a:pt x="10619241" y="9371012"/>
                  <a:pt x="10593157" y="9390591"/>
                </a:cubicBezTo>
                <a:cubicBezTo>
                  <a:pt x="10582455" y="9337146"/>
                  <a:pt x="10650009" y="9293754"/>
                  <a:pt x="10703517" y="9287404"/>
                </a:cubicBezTo>
                <a:lnTo>
                  <a:pt x="10718901" y="9289521"/>
                </a:lnTo>
                <a:lnTo>
                  <a:pt x="10716225" y="9274704"/>
                </a:lnTo>
                <a:cubicBezTo>
                  <a:pt x="10722913" y="9261475"/>
                  <a:pt x="10740971" y="9249304"/>
                  <a:pt x="10773745" y="9244012"/>
                </a:cubicBezTo>
                <a:close/>
                <a:moveTo>
                  <a:pt x="10532961" y="9121246"/>
                </a:moveTo>
                <a:cubicBezTo>
                  <a:pt x="10536973" y="9120187"/>
                  <a:pt x="10540317" y="9120187"/>
                  <a:pt x="10544331" y="9121775"/>
                </a:cubicBezTo>
                <a:cubicBezTo>
                  <a:pt x="10551021" y="9123891"/>
                  <a:pt x="10557039" y="9129712"/>
                  <a:pt x="10561053" y="9136062"/>
                </a:cubicBezTo>
                <a:cubicBezTo>
                  <a:pt x="10567741" y="9149291"/>
                  <a:pt x="10564397" y="9165696"/>
                  <a:pt x="10540987" y="9165696"/>
                </a:cubicBezTo>
                <a:cubicBezTo>
                  <a:pt x="10530953" y="9146646"/>
                  <a:pt x="10525605" y="9137121"/>
                  <a:pt x="10520921" y="9127596"/>
                </a:cubicBezTo>
                <a:cubicBezTo>
                  <a:pt x="10524935" y="9124421"/>
                  <a:pt x="10528949" y="9122304"/>
                  <a:pt x="10532961" y="9121246"/>
                </a:cubicBezTo>
                <a:close/>
                <a:moveTo>
                  <a:pt x="12435153" y="9087379"/>
                </a:moveTo>
                <a:cubicBezTo>
                  <a:pt x="12445857" y="9085791"/>
                  <a:pt x="12456557" y="9085791"/>
                  <a:pt x="12466589" y="9087908"/>
                </a:cubicBezTo>
                <a:cubicBezTo>
                  <a:pt x="12488661" y="9170458"/>
                  <a:pt x="12418433" y="9196387"/>
                  <a:pt x="12370945" y="9221787"/>
                </a:cubicBezTo>
                <a:cubicBezTo>
                  <a:pt x="12281321" y="9176808"/>
                  <a:pt x="12359575" y="9096375"/>
                  <a:pt x="12435153" y="9087379"/>
                </a:cubicBezTo>
                <a:close/>
                <a:moveTo>
                  <a:pt x="10676093" y="9030229"/>
                </a:moveTo>
                <a:cubicBezTo>
                  <a:pt x="10679437" y="9029700"/>
                  <a:pt x="10683451" y="9029700"/>
                  <a:pt x="10688133" y="9031816"/>
                </a:cubicBezTo>
                <a:cubicBezTo>
                  <a:pt x="10702847" y="9049808"/>
                  <a:pt x="10698833" y="9082616"/>
                  <a:pt x="10680775" y="9097962"/>
                </a:cubicBezTo>
                <a:cubicBezTo>
                  <a:pt x="10652685" y="9085791"/>
                  <a:pt x="10638637" y="9068329"/>
                  <a:pt x="10651345" y="9039225"/>
                </a:cubicBezTo>
                <a:cubicBezTo>
                  <a:pt x="10658705" y="9042400"/>
                  <a:pt x="10665393" y="9032346"/>
                  <a:pt x="10676093" y="9030229"/>
                </a:cubicBezTo>
                <a:close/>
                <a:moveTo>
                  <a:pt x="11114187" y="9013296"/>
                </a:moveTo>
                <a:cubicBezTo>
                  <a:pt x="11116193" y="9023879"/>
                  <a:pt x="11131577" y="9041871"/>
                  <a:pt x="11144285" y="9050337"/>
                </a:cubicBezTo>
                <a:cubicBezTo>
                  <a:pt x="11131577" y="9068858"/>
                  <a:pt x="11120875" y="9084204"/>
                  <a:pt x="11108837" y="9093200"/>
                </a:cubicBezTo>
                <a:cubicBezTo>
                  <a:pt x="11097465" y="9102196"/>
                  <a:pt x="11084089" y="9104841"/>
                  <a:pt x="11066029" y="9097962"/>
                </a:cubicBezTo>
                <a:cubicBezTo>
                  <a:pt x="11027905" y="9073621"/>
                  <a:pt x="11080077" y="9009591"/>
                  <a:pt x="11114187" y="9013296"/>
                </a:cubicBezTo>
                <a:close/>
                <a:moveTo>
                  <a:pt x="11940209" y="8956675"/>
                </a:moveTo>
                <a:cubicBezTo>
                  <a:pt x="11948237" y="8955616"/>
                  <a:pt x="11956931" y="8958791"/>
                  <a:pt x="11966963" y="8967258"/>
                </a:cubicBezTo>
                <a:cubicBezTo>
                  <a:pt x="11970307" y="8982604"/>
                  <a:pt x="11962281" y="8996891"/>
                  <a:pt x="11950241" y="9005887"/>
                </a:cubicBezTo>
                <a:cubicBezTo>
                  <a:pt x="11938873" y="9015412"/>
                  <a:pt x="11922821" y="9018587"/>
                  <a:pt x="11910111" y="9010650"/>
                </a:cubicBezTo>
                <a:cubicBezTo>
                  <a:pt x="11906767" y="8995304"/>
                  <a:pt x="11917469" y="8959321"/>
                  <a:pt x="11940209" y="8956675"/>
                </a:cubicBezTo>
                <a:close/>
                <a:moveTo>
                  <a:pt x="10979081" y="8910108"/>
                </a:moveTo>
                <a:cubicBezTo>
                  <a:pt x="10994463" y="8910637"/>
                  <a:pt x="11009847" y="8919104"/>
                  <a:pt x="11020549" y="8938154"/>
                </a:cubicBezTo>
                <a:cubicBezTo>
                  <a:pt x="11005165" y="8977841"/>
                  <a:pt x="10973729" y="8973608"/>
                  <a:pt x="10948313" y="9011708"/>
                </a:cubicBezTo>
                <a:cubicBezTo>
                  <a:pt x="10881429" y="8973079"/>
                  <a:pt x="10931593" y="8907462"/>
                  <a:pt x="10979081" y="8910108"/>
                </a:cubicBezTo>
                <a:close/>
                <a:moveTo>
                  <a:pt x="10936273" y="8760354"/>
                </a:moveTo>
                <a:cubicBezTo>
                  <a:pt x="10962359" y="8762471"/>
                  <a:pt x="10989113" y="8771466"/>
                  <a:pt x="11003827" y="8787341"/>
                </a:cubicBezTo>
                <a:cubicBezTo>
                  <a:pt x="11002489" y="8811154"/>
                  <a:pt x="10991119" y="8830204"/>
                  <a:pt x="10975737" y="8842375"/>
                </a:cubicBezTo>
                <a:cubicBezTo>
                  <a:pt x="10928917" y="8879416"/>
                  <a:pt x="10842637" y="8861954"/>
                  <a:pt x="10866713" y="8778346"/>
                </a:cubicBezTo>
                <a:cubicBezTo>
                  <a:pt x="10882765" y="8764058"/>
                  <a:pt x="10909521" y="8758766"/>
                  <a:pt x="10936273" y="8760354"/>
                </a:cubicBezTo>
                <a:close/>
                <a:moveTo>
                  <a:pt x="11098133" y="8750300"/>
                </a:moveTo>
                <a:cubicBezTo>
                  <a:pt x="11121545" y="8753475"/>
                  <a:pt x="11159669" y="8754004"/>
                  <a:pt x="11179733" y="8779404"/>
                </a:cubicBezTo>
                <a:cubicBezTo>
                  <a:pt x="11150973" y="8821208"/>
                  <a:pt x="11130909" y="8832321"/>
                  <a:pt x="11084089" y="8825971"/>
                </a:cubicBezTo>
                <a:cubicBezTo>
                  <a:pt x="11072717" y="8806391"/>
                  <a:pt x="11089439" y="8781521"/>
                  <a:pt x="11098133" y="8750300"/>
                </a:cubicBezTo>
                <a:close/>
                <a:moveTo>
                  <a:pt x="10650009" y="8727016"/>
                </a:moveTo>
                <a:cubicBezTo>
                  <a:pt x="10659373" y="8727546"/>
                  <a:pt x="10668737" y="8730191"/>
                  <a:pt x="10677431" y="8734954"/>
                </a:cubicBezTo>
                <a:cubicBezTo>
                  <a:pt x="10668737" y="8746596"/>
                  <a:pt x="10679437" y="8745008"/>
                  <a:pt x="10681445" y="8754533"/>
                </a:cubicBezTo>
                <a:cubicBezTo>
                  <a:pt x="10680775" y="8780462"/>
                  <a:pt x="10670743" y="8797396"/>
                  <a:pt x="10652685" y="8809566"/>
                </a:cubicBezTo>
                <a:lnTo>
                  <a:pt x="10603857" y="8825971"/>
                </a:lnTo>
                <a:lnTo>
                  <a:pt x="10599845" y="8836554"/>
                </a:lnTo>
                <a:cubicBezTo>
                  <a:pt x="10597839" y="8843962"/>
                  <a:pt x="10595833" y="8851900"/>
                  <a:pt x="10589813" y="8859837"/>
                </a:cubicBezTo>
                <a:cubicBezTo>
                  <a:pt x="10581117" y="8854016"/>
                  <a:pt x="10566403" y="8856662"/>
                  <a:pt x="10548345" y="8845021"/>
                </a:cubicBezTo>
                <a:cubicBezTo>
                  <a:pt x="10551689" y="8833379"/>
                  <a:pt x="10555701" y="8822796"/>
                  <a:pt x="10561721" y="8815387"/>
                </a:cubicBezTo>
                <a:lnTo>
                  <a:pt x="10562389" y="8814858"/>
                </a:lnTo>
                <a:lnTo>
                  <a:pt x="10551689" y="8801629"/>
                </a:lnTo>
                <a:cubicBezTo>
                  <a:pt x="10551689" y="8774641"/>
                  <a:pt x="10583793" y="8741304"/>
                  <a:pt x="10621249" y="8730191"/>
                </a:cubicBezTo>
                <a:cubicBezTo>
                  <a:pt x="10630613" y="8727546"/>
                  <a:pt x="10639977" y="8726487"/>
                  <a:pt x="10650009" y="8727016"/>
                </a:cubicBezTo>
                <a:close/>
                <a:moveTo>
                  <a:pt x="11191105" y="8693150"/>
                </a:moveTo>
                <a:cubicBezTo>
                  <a:pt x="11203813" y="8691562"/>
                  <a:pt x="11215851" y="8691562"/>
                  <a:pt x="11228559" y="8693679"/>
                </a:cubicBezTo>
                <a:cubicBezTo>
                  <a:pt x="11244611" y="8696325"/>
                  <a:pt x="11260665" y="8701616"/>
                  <a:pt x="11275377" y="8711141"/>
                </a:cubicBezTo>
                <a:cubicBezTo>
                  <a:pt x="11243273" y="8739716"/>
                  <a:pt x="11164349" y="8770408"/>
                  <a:pt x="11098133" y="8738129"/>
                </a:cubicBezTo>
                <a:cubicBezTo>
                  <a:pt x="11118869" y="8714316"/>
                  <a:pt x="11153649" y="8696854"/>
                  <a:pt x="11191105" y="8693150"/>
                </a:cubicBezTo>
                <a:close/>
                <a:moveTo>
                  <a:pt x="10864039" y="8634412"/>
                </a:moveTo>
                <a:cubicBezTo>
                  <a:pt x="10866045" y="8633883"/>
                  <a:pt x="10868721" y="8633883"/>
                  <a:pt x="10872065" y="8634412"/>
                </a:cubicBezTo>
                <a:cubicBezTo>
                  <a:pt x="10876077" y="8634941"/>
                  <a:pt x="10881429" y="8635471"/>
                  <a:pt x="10889455" y="8636529"/>
                </a:cubicBezTo>
                <a:cubicBezTo>
                  <a:pt x="10896143" y="8667221"/>
                  <a:pt x="10895475" y="8677275"/>
                  <a:pt x="10882097" y="8695796"/>
                </a:cubicBezTo>
                <a:lnTo>
                  <a:pt x="10879421" y="8695266"/>
                </a:lnTo>
                <a:lnTo>
                  <a:pt x="10876747" y="8728075"/>
                </a:lnTo>
                <a:cubicBezTo>
                  <a:pt x="10871397" y="8737600"/>
                  <a:pt x="10861363" y="8746066"/>
                  <a:pt x="10842637" y="8755591"/>
                </a:cubicBezTo>
                <a:cubicBezTo>
                  <a:pt x="10813875" y="8735483"/>
                  <a:pt x="10825245" y="8702146"/>
                  <a:pt x="10850661" y="8692091"/>
                </a:cubicBezTo>
                <a:lnTo>
                  <a:pt x="10852669" y="8692091"/>
                </a:lnTo>
                <a:lnTo>
                  <a:pt x="10849993" y="8691562"/>
                </a:lnTo>
                <a:cubicBezTo>
                  <a:pt x="10840629" y="8680450"/>
                  <a:pt x="10843305" y="8660871"/>
                  <a:pt x="10845981" y="8640762"/>
                </a:cubicBezTo>
                <a:cubicBezTo>
                  <a:pt x="10857349" y="8637587"/>
                  <a:pt x="10860025" y="8634941"/>
                  <a:pt x="10864039" y="8634412"/>
                </a:cubicBezTo>
                <a:close/>
                <a:moveTo>
                  <a:pt x="10787121" y="8622241"/>
                </a:moveTo>
                <a:cubicBezTo>
                  <a:pt x="10811201" y="8668279"/>
                  <a:pt x="10744985" y="8724900"/>
                  <a:pt x="10720905" y="8725429"/>
                </a:cubicBezTo>
                <a:cubicBezTo>
                  <a:pt x="10720905" y="8678862"/>
                  <a:pt x="10710205" y="8637587"/>
                  <a:pt x="10787121" y="8622241"/>
                </a:cubicBezTo>
                <a:close/>
                <a:moveTo>
                  <a:pt x="10478117" y="8538633"/>
                </a:moveTo>
                <a:lnTo>
                  <a:pt x="10475441" y="8541279"/>
                </a:lnTo>
                <a:lnTo>
                  <a:pt x="10472097" y="8540750"/>
                </a:lnTo>
                <a:lnTo>
                  <a:pt x="10452031" y="8561387"/>
                </a:lnTo>
                <a:lnTo>
                  <a:pt x="10444673" y="8571441"/>
                </a:lnTo>
                <a:lnTo>
                  <a:pt x="10445341" y="8634941"/>
                </a:lnTo>
                <a:cubicBezTo>
                  <a:pt x="10427953" y="8610600"/>
                  <a:pt x="10436647" y="8675687"/>
                  <a:pt x="10419925" y="8619066"/>
                </a:cubicBezTo>
                <a:cubicBezTo>
                  <a:pt x="10419925" y="8643408"/>
                  <a:pt x="10436647" y="8667221"/>
                  <a:pt x="10419925" y="8667221"/>
                </a:cubicBezTo>
                <a:cubicBezTo>
                  <a:pt x="10419925" y="8667221"/>
                  <a:pt x="10419925" y="8667221"/>
                  <a:pt x="10437317" y="8707966"/>
                </a:cubicBezTo>
                <a:cubicBezTo>
                  <a:pt x="10437317" y="8699500"/>
                  <a:pt x="10437317" y="8691562"/>
                  <a:pt x="10437317" y="8691562"/>
                </a:cubicBezTo>
                <a:cubicBezTo>
                  <a:pt x="10437317" y="8683625"/>
                  <a:pt x="10437317" y="8675158"/>
                  <a:pt x="10437317" y="8675158"/>
                </a:cubicBezTo>
                <a:cubicBezTo>
                  <a:pt x="10437317" y="8675158"/>
                  <a:pt x="10445341" y="8675158"/>
                  <a:pt x="10445341" y="8691562"/>
                </a:cubicBezTo>
                <a:lnTo>
                  <a:pt x="10445341" y="8711671"/>
                </a:lnTo>
                <a:lnTo>
                  <a:pt x="10479453" y="8705321"/>
                </a:lnTo>
                <a:lnTo>
                  <a:pt x="10496843" y="8740775"/>
                </a:lnTo>
                <a:lnTo>
                  <a:pt x="10496843" y="8700029"/>
                </a:lnTo>
                <a:cubicBezTo>
                  <a:pt x="10496843" y="8667221"/>
                  <a:pt x="10496843" y="8634941"/>
                  <a:pt x="10488149" y="8594196"/>
                </a:cubicBezTo>
                <a:close/>
                <a:moveTo>
                  <a:pt x="10462733" y="8424333"/>
                </a:moveTo>
                <a:cubicBezTo>
                  <a:pt x="10458049" y="8430683"/>
                  <a:pt x="10454705" y="8440737"/>
                  <a:pt x="10451361" y="8455025"/>
                </a:cubicBezTo>
                <a:lnTo>
                  <a:pt x="10446011" y="8491008"/>
                </a:lnTo>
                <a:lnTo>
                  <a:pt x="10460725" y="8482541"/>
                </a:lnTo>
                <a:lnTo>
                  <a:pt x="10470089" y="8480954"/>
                </a:lnTo>
                <a:close/>
                <a:moveTo>
                  <a:pt x="11263339" y="8284104"/>
                </a:moveTo>
                <a:cubicBezTo>
                  <a:pt x="11268689" y="8281987"/>
                  <a:pt x="11275377" y="8284104"/>
                  <a:pt x="11282067" y="8289925"/>
                </a:cubicBezTo>
                <a:cubicBezTo>
                  <a:pt x="11300125" y="8312149"/>
                  <a:pt x="11276047" y="8340195"/>
                  <a:pt x="11245281" y="8336491"/>
                </a:cubicBezTo>
                <a:cubicBezTo>
                  <a:pt x="11239929" y="8320617"/>
                  <a:pt x="11247287" y="8288867"/>
                  <a:pt x="11263339" y="8284104"/>
                </a:cubicBezTo>
                <a:close/>
                <a:moveTo>
                  <a:pt x="10501525" y="8177212"/>
                </a:moveTo>
                <a:lnTo>
                  <a:pt x="10504201" y="8201554"/>
                </a:lnTo>
                <a:lnTo>
                  <a:pt x="10506877" y="8196791"/>
                </a:lnTo>
                <a:lnTo>
                  <a:pt x="10517577" y="8185149"/>
                </a:lnTo>
                <a:close/>
                <a:moveTo>
                  <a:pt x="10963029" y="8127999"/>
                </a:moveTo>
                <a:cubicBezTo>
                  <a:pt x="11001821" y="8131704"/>
                  <a:pt x="11039277" y="8147579"/>
                  <a:pt x="11058673" y="8184091"/>
                </a:cubicBezTo>
                <a:cubicBezTo>
                  <a:pt x="10975067" y="8203141"/>
                  <a:pt x="10922229" y="8171921"/>
                  <a:pt x="10861363" y="8144933"/>
                </a:cubicBezTo>
                <a:cubicBezTo>
                  <a:pt x="10884105" y="8133291"/>
                  <a:pt x="10924235" y="8124295"/>
                  <a:pt x="10963029" y="8127999"/>
                </a:cubicBezTo>
                <a:close/>
                <a:moveTo>
                  <a:pt x="10720237" y="8125883"/>
                </a:moveTo>
                <a:cubicBezTo>
                  <a:pt x="10727595" y="8123767"/>
                  <a:pt x="10735621" y="8124295"/>
                  <a:pt x="10742977" y="8125883"/>
                </a:cubicBezTo>
                <a:cubicBezTo>
                  <a:pt x="10750335" y="8127471"/>
                  <a:pt x="10757025" y="8130645"/>
                  <a:pt x="10761037" y="8135408"/>
                </a:cubicBezTo>
                <a:cubicBezTo>
                  <a:pt x="10767057" y="8141229"/>
                  <a:pt x="10769063" y="8149167"/>
                  <a:pt x="10765049" y="8159221"/>
                </a:cubicBezTo>
                <a:cubicBezTo>
                  <a:pt x="10745653" y="8174037"/>
                  <a:pt x="10726257" y="8165571"/>
                  <a:pt x="10691477" y="8162395"/>
                </a:cubicBezTo>
                <a:cubicBezTo>
                  <a:pt x="10692145" y="8140699"/>
                  <a:pt x="10704853" y="8129587"/>
                  <a:pt x="10720237" y="8125883"/>
                </a:cubicBezTo>
                <a:close/>
                <a:moveTo>
                  <a:pt x="10652685" y="7939087"/>
                </a:moveTo>
                <a:cubicBezTo>
                  <a:pt x="10657365" y="7938558"/>
                  <a:pt x="10661379" y="7939617"/>
                  <a:pt x="10665393" y="7941733"/>
                </a:cubicBezTo>
                <a:cubicBezTo>
                  <a:pt x="10676093" y="7948612"/>
                  <a:pt x="10683451" y="7967133"/>
                  <a:pt x="10687465" y="7986183"/>
                </a:cubicBezTo>
                <a:lnTo>
                  <a:pt x="10687465" y="7988299"/>
                </a:lnTo>
                <a:lnTo>
                  <a:pt x="10722913" y="7996237"/>
                </a:lnTo>
                <a:cubicBezTo>
                  <a:pt x="10732945" y="8003117"/>
                  <a:pt x="10739633" y="8012641"/>
                  <a:pt x="10742309" y="8024812"/>
                </a:cubicBezTo>
                <a:cubicBezTo>
                  <a:pt x="10729601" y="8052858"/>
                  <a:pt x="10671413" y="8054445"/>
                  <a:pt x="10641981" y="8034337"/>
                </a:cubicBezTo>
                <a:cubicBezTo>
                  <a:pt x="10631949" y="8027458"/>
                  <a:pt x="10625261" y="8018462"/>
                  <a:pt x="10624593" y="8006821"/>
                </a:cubicBezTo>
                <a:lnTo>
                  <a:pt x="10648671" y="7995708"/>
                </a:lnTo>
                <a:lnTo>
                  <a:pt x="10638637" y="7945967"/>
                </a:lnTo>
                <a:cubicBezTo>
                  <a:pt x="10643321" y="7941733"/>
                  <a:pt x="10648671" y="7939617"/>
                  <a:pt x="10652685" y="7939087"/>
                </a:cubicBezTo>
                <a:close/>
                <a:moveTo>
                  <a:pt x="11080745" y="7782454"/>
                </a:moveTo>
                <a:cubicBezTo>
                  <a:pt x="11100141" y="7795154"/>
                  <a:pt x="11106161" y="7827962"/>
                  <a:pt x="11093453" y="7848071"/>
                </a:cubicBezTo>
                <a:cubicBezTo>
                  <a:pt x="11062685" y="7844367"/>
                  <a:pt x="11043957" y="7831667"/>
                  <a:pt x="11047971" y="7799917"/>
                </a:cubicBezTo>
                <a:cubicBezTo>
                  <a:pt x="11058005" y="7800975"/>
                  <a:pt x="11060679" y="7779808"/>
                  <a:pt x="11080745" y="7782454"/>
                </a:cubicBezTo>
                <a:close/>
                <a:moveTo>
                  <a:pt x="11482051" y="7642754"/>
                </a:moveTo>
                <a:cubicBezTo>
                  <a:pt x="11487401" y="7652279"/>
                  <a:pt x="11507467" y="7665508"/>
                  <a:pt x="11521513" y="7669212"/>
                </a:cubicBezTo>
                <a:cubicBezTo>
                  <a:pt x="11515493" y="7690908"/>
                  <a:pt x="11510143" y="7708371"/>
                  <a:pt x="11501449" y="7720541"/>
                </a:cubicBezTo>
                <a:cubicBezTo>
                  <a:pt x="11492753" y="7732183"/>
                  <a:pt x="11480713" y="7738533"/>
                  <a:pt x="11461317" y="7736945"/>
                </a:cubicBezTo>
                <a:cubicBezTo>
                  <a:pt x="11417841" y="7724775"/>
                  <a:pt x="11448609" y="7649104"/>
                  <a:pt x="11482051" y="7642754"/>
                </a:cubicBezTo>
                <a:close/>
                <a:moveTo>
                  <a:pt x="10391165" y="7616825"/>
                </a:moveTo>
                <a:lnTo>
                  <a:pt x="10396517" y="7643283"/>
                </a:lnTo>
                <a:lnTo>
                  <a:pt x="10406549" y="7639049"/>
                </a:lnTo>
                <a:close/>
                <a:moveTo>
                  <a:pt x="10783109" y="7530041"/>
                </a:moveTo>
                <a:cubicBezTo>
                  <a:pt x="10794479" y="7530041"/>
                  <a:pt x="10804513" y="7543271"/>
                  <a:pt x="10810531" y="7559675"/>
                </a:cubicBezTo>
                <a:cubicBezTo>
                  <a:pt x="10815881" y="7576079"/>
                  <a:pt x="10817889" y="7595658"/>
                  <a:pt x="10813207" y="7609417"/>
                </a:cubicBezTo>
                <a:cubicBezTo>
                  <a:pt x="10757693" y="7637462"/>
                  <a:pt x="10684789" y="7544329"/>
                  <a:pt x="10783109" y="7530041"/>
                </a:cubicBezTo>
                <a:close/>
                <a:moveTo>
                  <a:pt x="10981087" y="7501467"/>
                </a:moveTo>
                <a:cubicBezTo>
                  <a:pt x="10976405" y="7515225"/>
                  <a:pt x="10985769" y="7510462"/>
                  <a:pt x="10990449" y="7519458"/>
                </a:cubicBezTo>
                <a:cubicBezTo>
                  <a:pt x="11005165" y="7568671"/>
                  <a:pt x="10973061" y="7596187"/>
                  <a:pt x="10917545" y="7624233"/>
                </a:cubicBezTo>
                <a:cubicBezTo>
                  <a:pt x="10833273" y="7621587"/>
                  <a:pt x="10902163" y="7485062"/>
                  <a:pt x="10981087" y="7501467"/>
                </a:cubicBezTo>
                <a:close/>
                <a:moveTo>
                  <a:pt x="10422601" y="7376583"/>
                </a:moveTo>
                <a:cubicBezTo>
                  <a:pt x="10437985" y="7377641"/>
                  <a:pt x="10454037" y="7381345"/>
                  <a:pt x="10466077" y="7392458"/>
                </a:cubicBezTo>
                <a:cubicBezTo>
                  <a:pt x="10445341" y="7438495"/>
                  <a:pt x="10427283" y="7452783"/>
                  <a:pt x="10380465" y="7454371"/>
                </a:cubicBezTo>
                <a:cubicBezTo>
                  <a:pt x="10365081" y="7436908"/>
                  <a:pt x="10377789" y="7409391"/>
                  <a:pt x="10381133" y="7377112"/>
                </a:cubicBezTo>
                <a:cubicBezTo>
                  <a:pt x="10392505" y="7377112"/>
                  <a:pt x="10407217" y="7374995"/>
                  <a:pt x="10422601" y="7376583"/>
                </a:cubicBezTo>
                <a:close/>
                <a:moveTo>
                  <a:pt x="12267273" y="7350125"/>
                </a:moveTo>
                <a:cubicBezTo>
                  <a:pt x="12271957" y="7350125"/>
                  <a:pt x="12277977" y="7351712"/>
                  <a:pt x="12283997" y="7354358"/>
                </a:cubicBezTo>
                <a:cubicBezTo>
                  <a:pt x="12291353" y="7367587"/>
                  <a:pt x="12288009" y="7384521"/>
                  <a:pt x="12279313" y="7396691"/>
                </a:cubicBezTo>
                <a:cubicBezTo>
                  <a:pt x="12270619" y="7408333"/>
                  <a:pt x="12256573" y="7416271"/>
                  <a:pt x="12241857" y="7412567"/>
                </a:cubicBezTo>
                <a:cubicBezTo>
                  <a:pt x="12234501" y="7398808"/>
                  <a:pt x="12233833" y="7360708"/>
                  <a:pt x="12255235" y="7351712"/>
                </a:cubicBezTo>
                <a:cubicBezTo>
                  <a:pt x="12258579" y="7350125"/>
                  <a:pt x="12262593" y="7349595"/>
                  <a:pt x="12267273" y="7350125"/>
                </a:cubicBezTo>
                <a:close/>
                <a:moveTo>
                  <a:pt x="10605197" y="7250112"/>
                </a:moveTo>
                <a:cubicBezTo>
                  <a:pt x="10638637" y="7306733"/>
                  <a:pt x="10581785" y="7339012"/>
                  <a:pt x="10545669" y="7367587"/>
                </a:cubicBezTo>
                <a:cubicBezTo>
                  <a:pt x="10455375" y="7343775"/>
                  <a:pt x="10539649" y="7242704"/>
                  <a:pt x="10605197" y="7250112"/>
                </a:cubicBezTo>
                <a:close/>
                <a:moveTo>
                  <a:pt x="10658035" y="7231062"/>
                </a:moveTo>
                <a:cubicBezTo>
                  <a:pt x="10668067" y="7230004"/>
                  <a:pt x="10682781" y="7233708"/>
                  <a:pt x="10696829" y="7237941"/>
                </a:cubicBezTo>
                <a:lnTo>
                  <a:pt x="10694821" y="7249583"/>
                </a:lnTo>
                <a:lnTo>
                  <a:pt x="10694153" y="7251171"/>
                </a:lnTo>
                <a:lnTo>
                  <a:pt x="10694153" y="7252758"/>
                </a:lnTo>
                <a:lnTo>
                  <a:pt x="10693485" y="7257521"/>
                </a:lnTo>
                <a:cubicBezTo>
                  <a:pt x="10690139" y="7262283"/>
                  <a:pt x="10684789" y="7265987"/>
                  <a:pt x="10678769" y="7268104"/>
                </a:cubicBezTo>
                <a:cubicBezTo>
                  <a:pt x="10666729" y="7271279"/>
                  <a:pt x="10652685" y="7267045"/>
                  <a:pt x="10645327" y="7253817"/>
                </a:cubicBezTo>
                <a:cubicBezTo>
                  <a:pt x="10641981" y="7237941"/>
                  <a:pt x="10648001" y="7232121"/>
                  <a:pt x="10658035" y="7231062"/>
                </a:cubicBezTo>
                <a:close/>
                <a:moveTo>
                  <a:pt x="10810531" y="7160154"/>
                </a:moveTo>
                <a:lnTo>
                  <a:pt x="10821901" y="7198254"/>
                </a:lnTo>
                <a:lnTo>
                  <a:pt x="10912197" y="7215717"/>
                </a:lnTo>
                <a:lnTo>
                  <a:pt x="10954333" y="7208837"/>
                </a:lnTo>
                <a:cubicBezTo>
                  <a:pt x="10917545" y="7289799"/>
                  <a:pt x="10867383" y="7310437"/>
                  <a:pt x="10825915" y="7371291"/>
                </a:cubicBezTo>
                <a:cubicBezTo>
                  <a:pt x="10814545" y="7355417"/>
                  <a:pt x="10813207" y="7335837"/>
                  <a:pt x="10818557" y="7316258"/>
                </a:cubicBezTo>
                <a:lnTo>
                  <a:pt x="10838623" y="7280804"/>
                </a:lnTo>
                <a:lnTo>
                  <a:pt x="10826585" y="7279217"/>
                </a:lnTo>
                <a:cubicBezTo>
                  <a:pt x="10820565" y="7273925"/>
                  <a:pt x="10817889" y="7265987"/>
                  <a:pt x="10814545" y="7258579"/>
                </a:cubicBezTo>
                <a:lnTo>
                  <a:pt x="10804513" y="7243233"/>
                </a:lnTo>
                <a:lnTo>
                  <a:pt x="10794479" y="7264399"/>
                </a:lnTo>
                <a:cubicBezTo>
                  <a:pt x="10779097" y="7281333"/>
                  <a:pt x="10761705" y="7295091"/>
                  <a:pt x="10751673" y="7304617"/>
                </a:cubicBezTo>
                <a:cubicBezTo>
                  <a:pt x="10720905" y="7299854"/>
                  <a:pt x="10703517" y="7288741"/>
                  <a:pt x="10696829" y="7274454"/>
                </a:cubicBezTo>
                <a:lnTo>
                  <a:pt x="10694153" y="7252758"/>
                </a:lnTo>
                <a:lnTo>
                  <a:pt x="10694821" y="7249583"/>
                </a:lnTo>
                <a:lnTo>
                  <a:pt x="10703517" y="7226829"/>
                </a:lnTo>
                <a:cubicBezTo>
                  <a:pt x="10722913" y="7194021"/>
                  <a:pt x="10767725" y="7162271"/>
                  <a:pt x="10810531" y="7160154"/>
                </a:cubicBezTo>
                <a:close/>
                <a:moveTo>
                  <a:pt x="11278053" y="7104062"/>
                </a:moveTo>
                <a:cubicBezTo>
                  <a:pt x="11281397" y="7104062"/>
                  <a:pt x="11285411" y="7105121"/>
                  <a:pt x="11288755" y="7106708"/>
                </a:cubicBezTo>
                <a:cubicBezTo>
                  <a:pt x="11295443" y="7110412"/>
                  <a:pt x="11299457" y="7118349"/>
                  <a:pt x="11295443" y="7129991"/>
                </a:cubicBezTo>
                <a:cubicBezTo>
                  <a:pt x="11291429" y="7132108"/>
                  <a:pt x="11286749" y="7132108"/>
                  <a:pt x="11282735" y="7131579"/>
                </a:cubicBezTo>
                <a:cubicBezTo>
                  <a:pt x="11271365" y="7129462"/>
                  <a:pt x="11262669" y="7117291"/>
                  <a:pt x="11267353" y="7107237"/>
                </a:cubicBezTo>
                <a:cubicBezTo>
                  <a:pt x="11270027" y="7105121"/>
                  <a:pt x="11274041" y="7104062"/>
                  <a:pt x="11278053" y="7104062"/>
                </a:cubicBezTo>
                <a:close/>
                <a:moveTo>
                  <a:pt x="10993795" y="6967008"/>
                </a:moveTo>
                <a:cubicBezTo>
                  <a:pt x="10993125" y="6972299"/>
                  <a:pt x="10997809" y="6972299"/>
                  <a:pt x="11002489" y="6978121"/>
                </a:cubicBezTo>
                <a:cubicBezTo>
                  <a:pt x="11001153" y="6986058"/>
                  <a:pt x="10999145" y="6991349"/>
                  <a:pt x="10995801" y="6993467"/>
                </a:cubicBezTo>
                <a:cubicBezTo>
                  <a:pt x="10992457" y="6995583"/>
                  <a:pt x="10987105" y="6995054"/>
                  <a:pt x="10980417" y="6991349"/>
                </a:cubicBezTo>
                <a:cubicBezTo>
                  <a:pt x="10981755" y="6976004"/>
                  <a:pt x="10982425" y="6976004"/>
                  <a:pt x="10993795" y="6967008"/>
                </a:cubicBezTo>
                <a:close/>
                <a:moveTo>
                  <a:pt x="10860695" y="6900333"/>
                </a:moveTo>
                <a:cubicBezTo>
                  <a:pt x="10868053" y="6899804"/>
                  <a:pt x="10874741" y="6901391"/>
                  <a:pt x="10880761" y="6904567"/>
                </a:cubicBezTo>
                <a:cubicBezTo>
                  <a:pt x="10888117" y="6908271"/>
                  <a:pt x="10892129" y="6915679"/>
                  <a:pt x="10891461" y="6926262"/>
                </a:cubicBezTo>
                <a:cubicBezTo>
                  <a:pt x="10877417" y="6945841"/>
                  <a:pt x="10856013" y="6943725"/>
                  <a:pt x="10821901" y="6950604"/>
                </a:cubicBezTo>
                <a:cubicBezTo>
                  <a:pt x="10813207" y="6918854"/>
                  <a:pt x="10837953" y="6901921"/>
                  <a:pt x="10860695" y="6900333"/>
                </a:cubicBezTo>
                <a:close/>
                <a:moveTo>
                  <a:pt x="10671413" y="6885517"/>
                </a:moveTo>
                <a:cubicBezTo>
                  <a:pt x="10679437" y="6884458"/>
                  <a:pt x="10686795" y="6888162"/>
                  <a:pt x="10693485" y="6895041"/>
                </a:cubicBezTo>
                <a:cubicBezTo>
                  <a:pt x="10706193" y="6908799"/>
                  <a:pt x="10714887" y="6934199"/>
                  <a:pt x="10709537" y="6953779"/>
                </a:cubicBezTo>
                <a:cubicBezTo>
                  <a:pt x="10700173" y="6956954"/>
                  <a:pt x="10692815" y="6955895"/>
                  <a:pt x="10685457" y="6953249"/>
                </a:cubicBezTo>
                <a:cubicBezTo>
                  <a:pt x="10665393" y="6945312"/>
                  <a:pt x="10655359" y="6918325"/>
                  <a:pt x="10649341" y="6906154"/>
                </a:cubicBezTo>
                <a:cubicBezTo>
                  <a:pt x="10656029" y="6892925"/>
                  <a:pt x="10664053" y="6886575"/>
                  <a:pt x="10671413" y="6885517"/>
                </a:cubicBezTo>
                <a:close/>
                <a:moveTo>
                  <a:pt x="11429213" y="6824662"/>
                </a:moveTo>
                <a:cubicBezTo>
                  <a:pt x="11445933" y="6853767"/>
                  <a:pt x="11392425" y="6860645"/>
                  <a:pt x="11381057" y="6859058"/>
                </a:cubicBezTo>
                <a:cubicBezTo>
                  <a:pt x="11378381" y="6827308"/>
                  <a:pt x="11402459" y="6837362"/>
                  <a:pt x="11429213" y="6824662"/>
                </a:cubicBezTo>
                <a:close/>
                <a:moveTo>
                  <a:pt x="10775751" y="6780212"/>
                </a:moveTo>
                <a:cubicBezTo>
                  <a:pt x="10785115" y="6779154"/>
                  <a:pt x="10793809" y="6780212"/>
                  <a:pt x="10801837" y="6782858"/>
                </a:cubicBezTo>
                <a:cubicBezTo>
                  <a:pt x="10813207" y="6786033"/>
                  <a:pt x="10823239" y="6792912"/>
                  <a:pt x="10829929" y="6804025"/>
                </a:cubicBezTo>
                <a:cubicBezTo>
                  <a:pt x="10825915" y="6834717"/>
                  <a:pt x="10770401" y="6852708"/>
                  <a:pt x="10736289" y="6842125"/>
                </a:cubicBezTo>
                <a:cubicBezTo>
                  <a:pt x="10724919" y="6838421"/>
                  <a:pt x="10715555" y="6831541"/>
                  <a:pt x="10711541" y="6820958"/>
                </a:cubicBezTo>
                <a:cubicBezTo>
                  <a:pt x="10720237" y="6798733"/>
                  <a:pt x="10748329" y="6782329"/>
                  <a:pt x="10775751" y="6780212"/>
                </a:cubicBezTo>
                <a:close/>
                <a:moveTo>
                  <a:pt x="11109505" y="6711421"/>
                </a:moveTo>
                <a:cubicBezTo>
                  <a:pt x="11113517" y="6714067"/>
                  <a:pt x="11118869" y="6722004"/>
                  <a:pt x="11122881" y="6730471"/>
                </a:cubicBezTo>
                <a:cubicBezTo>
                  <a:pt x="11126225" y="6738937"/>
                  <a:pt x="11128233" y="6747404"/>
                  <a:pt x="11125557" y="6751108"/>
                </a:cubicBezTo>
                <a:cubicBezTo>
                  <a:pt x="11116193" y="6757458"/>
                  <a:pt x="11108837" y="6758517"/>
                  <a:pt x="11102147" y="6755871"/>
                </a:cubicBezTo>
                <a:cubicBezTo>
                  <a:pt x="11083421" y="6748991"/>
                  <a:pt x="11079407" y="6714067"/>
                  <a:pt x="11109505" y="6711421"/>
                </a:cubicBezTo>
                <a:close/>
                <a:moveTo>
                  <a:pt x="11142947" y="6684433"/>
                </a:moveTo>
                <a:cubicBezTo>
                  <a:pt x="11150305" y="6684962"/>
                  <a:pt x="11158329" y="6689195"/>
                  <a:pt x="11163681" y="6694487"/>
                </a:cubicBezTo>
                <a:cubicBezTo>
                  <a:pt x="11167693" y="6698191"/>
                  <a:pt x="11170369" y="6702425"/>
                  <a:pt x="11171037" y="6706129"/>
                </a:cubicBezTo>
                <a:cubicBezTo>
                  <a:pt x="11165689" y="6710362"/>
                  <a:pt x="11159669" y="6714595"/>
                  <a:pt x="11158999" y="6724649"/>
                </a:cubicBezTo>
                <a:cubicBezTo>
                  <a:pt x="11138933" y="6717241"/>
                  <a:pt x="11122881" y="6715125"/>
                  <a:pt x="11125557" y="6695545"/>
                </a:cubicBezTo>
                <a:cubicBezTo>
                  <a:pt x="11128901" y="6686549"/>
                  <a:pt x="11135589" y="6683904"/>
                  <a:pt x="11142947" y="6684433"/>
                </a:cubicBezTo>
                <a:close/>
                <a:moveTo>
                  <a:pt x="12437161" y="6682317"/>
                </a:moveTo>
                <a:cubicBezTo>
                  <a:pt x="12441843" y="6682317"/>
                  <a:pt x="12445857" y="6682845"/>
                  <a:pt x="12450537" y="6683904"/>
                </a:cubicBezTo>
                <a:cubicBezTo>
                  <a:pt x="12469933" y="6688667"/>
                  <a:pt x="12490001" y="6704541"/>
                  <a:pt x="12495349" y="6723591"/>
                </a:cubicBezTo>
                <a:cubicBezTo>
                  <a:pt x="12463915" y="6751637"/>
                  <a:pt x="12436493" y="6727825"/>
                  <a:pt x="12415089" y="6713537"/>
                </a:cubicBezTo>
                <a:cubicBezTo>
                  <a:pt x="12414421" y="6692899"/>
                  <a:pt x="12424453" y="6683904"/>
                  <a:pt x="12437161" y="6682317"/>
                </a:cubicBezTo>
                <a:close/>
                <a:moveTo>
                  <a:pt x="235433" y="6645275"/>
                </a:moveTo>
                <a:lnTo>
                  <a:pt x="224062" y="6668558"/>
                </a:lnTo>
                <a:lnTo>
                  <a:pt x="207341" y="6710362"/>
                </a:lnTo>
                <a:lnTo>
                  <a:pt x="248809" y="6702425"/>
                </a:lnTo>
                <a:lnTo>
                  <a:pt x="267537" y="6690254"/>
                </a:lnTo>
                <a:lnTo>
                  <a:pt x="256836" y="6673849"/>
                </a:lnTo>
                <a:lnTo>
                  <a:pt x="256836" y="6665383"/>
                </a:lnTo>
                <a:close/>
                <a:moveTo>
                  <a:pt x="11187091" y="6634691"/>
                </a:moveTo>
                <a:cubicBezTo>
                  <a:pt x="11204481" y="6645803"/>
                  <a:pt x="11215851" y="6665383"/>
                  <a:pt x="11231233" y="6688137"/>
                </a:cubicBezTo>
                <a:cubicBezTo>
                  <a:pt x="11224545" y="6691312"/>
                  <a:pt x="11217857" y="6691312"/>
                  <a:pt x="11211837" y="6688667"/>
                </a:cubicBezTo>
                <a:cubicBezTo>
                  <a:pt x="11194449" y="6681787"/>
                  <a:pt x="11183077" y="6654799"/>
                  <a:pt x="11187091" y="6634691"/>
                </a:cubicBezTo>
                <a:close/>
                <a:moveTo>
                  <a:pt x="201991" y="6628341"/>
                </a:moveTo>
                <a:lnTo>
                  <a:pt x="174568" y="6657975"/>
                </a:lnTo>
                <a:lnTo>
                  <a:pt x="155840" y="6660091"/>
                </a:lnTo>
                <a:lnTo>
                  <a:pt x="168548" y="6675967"/>
                </a:lnTo>
                <a:lnTo>
                  <a:pt x="173230" y="6679671"/>
                </a:lnTo>
                <a:lnTo>
                  <a:pt x="178581" y="6669617"/>
                </a:lnTo>
                <a:close/>
                <a:moveTo>
                  <a:pt x="10995801" y="6605587"/>
                </a:moveTo>
                <a:cubicBezTo>
                  <a:pt x="11004497" y="6629399"/>
                  <a:pt x="10993125" y="6645803"/>
                  <a:pt x="10969047" y="6654271"/>
                </a:cubicBezTo>
                <a:cubicBezTo>
                  <a:pt x="10955001" y="6638395"/>
                  <a:pt x="10971723" y="6595533"/>
                  <a:pt x="10995801" y="6605587"/>
                </a:cubicBezTo>
                <a:close/>
                <a:moveTo>
                  <a:pt x="87618" y="6548966"/>
                </a:moveTo>
                <a:cubicBezTo>
                  <a:pt x="92969" y="6548966"/>
                  <a:pt x="97651" y="6551612"/>
                  <a:pt x="101664" y="6555316"/>
                </a:cubicBezTo>
                <a:cubicBezTo>
                  <a:pt x="109021" y="6562725"/>
                  <a:pt x="113034" y="6575953"/>
                  <a:pt x="111028" y="6590771"/>
                </a:cubicBezTo>
                <a:cubicBezTo>
                  <a:pt x="88287" y="6594475"/>
                  <a:pt x="74910" y="6578071"/>
                  <a:pt x="70228" y="6555316"/>
                </a:cubicBezTo>
                <a:cubicBezTo>
                  <a:pt x="76248" y="6550553"/>
                  <a:pt x="82267" y="6548437"/>
                  <a:pt x="87618" y="6548966"/>
                </a:cubicBezTo>
                <a:close/>
                <a:moveTo>
                  <a:pt x="11185753" y="6548437"/>
                </a:moveTo>
                <a:cubicBezTo>
                  <a:pt x="11199129" y="6572249"/>
                  <a:pt x="11205817" y="6630987"/>
                  <a:pt x="11167025" y="6652153"/>
                </a:cubicBezTo>
                <a:cubicBezTo>
                  <a:pt x="11155655" y="6608762"/>
                  <a:pt x="11171707" y="6580716"/>
                  <a:pt x="11185753" y="6548437"/>
                </a:cubicBezTo>
                <a:close/>
                <a:moveTo>
                  <a:pt x="10865377" y="6538383"/>
                </a:moveTo>
                <a:cubicBezTo>
                  <a:pt x="10878753" y="6535737"/>
                  <a:pt x="10893469" y="6548966"/>
                  <a:pt x="10888785" y="6565899"/>
                </a:cubicBezTo>
                <a:cubicBezTo>
                  <a:pt x="10871397" y="6568545"/>
                  <a:pt x="10864039" y="6566429"/>
                  <a:pt x="10853337" y="6547379"/>
                </a:cubicBezTo>
                <a:cubicBezTo>
                  <a:pt x="10856681" y="6542087"/>
                  <a:pt x="10860695" y="6539441"/>
                  <a:pt x="10865377" y="6538383"/>
                </a:cubicBezTo>
                <a:close/>
                <a:moveTo>
                  <a:pt x="11521513" y="6535737"/>
                </a:moveTo>
                <a:cubicBezTo>
                  <a:pt x="11526195" y="6535208"/>
                  <a:pt x="11531545" y="6536266"/>
                  <a:pt x="11536897" y="6538383"/>
                </a:cubicBezTo>
                <a:cubicBezTo>
                  <a:pt x="11542917" y="6557433"/>
                  <a:pt x="11542917" y="6575425"/>
                  <a:pt x="11538903" y="6592358"/>
                </a:cubicBezTo>
                <a:lnTo>
                  <a:pt x="11536227" y="6598708"/>
                </a:lnTo>
                <a:lnTo>
                  <a:pt x="11536897" y="6602412"/>
                </a:lnTo>
                <a:lnTo>
                  <a:pt x="11534221" y="6602941"/>
                </a:lnTo>
                <a:lnTo>
                  <a:pt x="11520175" y="6636279"/>
                </a:lnTo>
                <a:cubicBezTo>
                  <a:pt x="11514157" y="6636279"/>
                  <a:pt x="11510143" y="6634162"/>
                  <a:pt x="11506129" y="6630987"/>
                </a:cubicBezTo>
                <a:cubicBezTo>
                  <a:pt x="11500109" y="6626225"/>
                  <a:pt x="11496097" y="6618287"/>
                  <a:pt x="11493421" y="6609291"/>
                </a:cubicBezTo>
                <a:lnTo>
                  <a:pt x="11493421" y="6601883"/>
                </a:lnTo>
                <a:lnTo>
                  <a:pt x="11469343" y="6570662"/>
                </a:lnTo>
                <a:cubicBezTo>
                  <a:pt x="11469343" y="6559549"/>
                  <a:pt x="11474025" y="6553729"/>
                  <a:pt x="11480713" y="6551612"/>
                </a:cubicBezTo>
                <a:cubicBezTo>
                  <a:pt x="11486065" y="6550025"/>
                  <a:pt x="11492753" y="6550025"/>
                  <a:pt x="11499441" y="6552141"/>
                </a:cubicBezTo>
                <a:lnTo>
                  <a:pt x="11500779" y="6552671"/>
                </a:lnTo>
                <a:lnTo>
                  <a:pt x="11502117" y="6550025"/>
                </a:lnTo>
                <a:cubicBezTo>
                  <a:pt x="11506797" y="6542616"/>
                  <a:pt x="11513487" y="6537325"/>
                  <a:pt x="11521513" y="6535737"/>
                </a:cubicBezTo>
                <a:close/>
                <a:moveTo>
                  <a:pt x="0" y="6534679"/>
                </a:moveTo>
                <a:lnTo>
                  <a:pt x="2006" y="6537325"/>
                </a:lnTo>
                <a:cubicBezTo>
                  <a:pt x="7357" y="6548966"/>
                  <a:pt x="9363" y="6559549"/>
                  <a:pt x="7357" y="6573837"/>
                </a:cubicBezTo>
                <a:lnTo>
                  <a:pt x="0" y="6577012"/>
                </a:lnTo>
                <a:close/>
                <a:moveTo>
                  <a:pt x="11875333" y="6501341"/>
                </a:moveTo>
                <a:cubicBezTo>
                  <a:pt x="11880681" y="6502399"/>
                  <a:pt x="11886701" y="6505045"/>
                  <a:pt x="11892053" y="6508749"/>
                </a:cubicBezTo>
                <a:lnTo>
                  <a:pt x="11892721" y="6509279"/>
                </a:lnTo>
                <a:lnTo>
                  <a:pt x="11895397" y="6505045"/>
                </a:lnTo>
                <a:cubicBezTo>
                  <a:pt x="11914125" y="6498695"/>
                  <a:pt x="11951581" y="6523037"/>
                  <a:pt x="11946229" y="6551612"/>
                </a:cubicBezTo>
                <a:cubicBezTo>
                  <a:pt x="11939541" y="6550025"/>
                  <a:pt x="11942217" y="6554258"/>
                  <a:pt x="11937533" y="6556375"/>
                </a:cubicBezTo>
                <a:cubicBezTo>
                  <a:pt x="11925495" y="6560079"/>
                  <a:pt x="11915461" y="6558491"/>
                  <a:pt x="11907437" y="6552671"/>
                </a:cubicBezTo>
                <a:lnTo>
                  <a:pt x="11906767" y="6551612"/>
                </a:lnTo>
                <a:lnTo>
                  <a:pt x="11903423" y="6556903"/>
                </a:lnTo>
                <a:cubicBezTo>
                  <a:pt x="11890045" y="6557433"/>
                  <a:pt x="11880013" y="6553729"/>
                  <a:pt x="11871987" y="6546849"/>
                </a:cubicBezTo>
                <a:cubicBezTo>
                  <a:pt x="11863961" y="6539971"/>
                  <a:pt x="11857941" y="6530445"/>
                  <a:pt x="11853261" y="6518275"/>
                </a:cubicBezTo>
                <a:cubicBezTo>
                  <a:pt x="11854597" y="6503458"/>
                  <a:pt x="11863961" y="6499225"/>
                  <a:pt x="11875333" y="6501341"/>
                </a:cubicBezTo>
                <a:close/>
                <a:moveTo>
                  <a:pt x="11330893" y="6493403"/>
                </a:moveTo>
                <a:cubicBezTo>
                  <a:pt x="11342931" y="6490758"/>
                  <a:pt x="11356309" y="6502929"/>
                  <a:pt x="11351625" y="6518275"/>
                </a:cubicBezTo>
                <a:cubicBezTo>
                  <a:pt x="11336243" y="6520921"/>
                  <a:pt x="11329555" y="6518803"/>
                  <a:pt x="11319521" y="6501341"/>
                </a:cubicBezTo>
                <a:cubicBezTo>
                  <a:pt x="11322865" y="6496579"/>
                  <a:pt x="11326879" y="6493933"/>
                  <a:pt x="11330893" y="6493403"/>
                </a:cubicBezTo>
                <a:close/>
                <a:moveTo>
                  <a:pt x="10569077" y="6488112"/>
                </a:moveTo>
                <a:cubicBezTo>
                  <a:pt x="10576437" y="6491816"/>
                  <a:pt x="10583125" y="6500812"/>
                  <a:pt x="10586469" y="6518275"/>
                </a:cubicBezTo>
                <a:cubicBezTo>
                  <a:pt x="10576437" y="6523566"/>
                  <a:pt x="10577105" y="6535737"/>
                  <a:pt x="10555033" y="6541558"/>
                </a:cubicBezTo>
                <a:cubicBezTo>
                  <a:pt x="10518245" y="6518803"/>
                  <a:pt x="10547007" y="6478058"/>
                  <a:pt x="10569077" y="6488112"/>
                </a:cubicBezTo>
                <a:close/>
                <a:moveTo>
                  <a:pt x="11610469" y="6485466"/>
                </a:moveTo>
                <a:cubicBezTo>
                  <a:pt x="11613145" y="6491816"/>
                  <a:pt x="11614481" y="6499225"/>
                  <a:pt x="11615151" y="6507691"/>
                </a:cubicBezTo>
                <a:lnTo>
                  <a:pt x="11613813" y="6528858"/>
                </a:lnTo>
                <a:lnTo>
                  <a:pt x="11623845" y="6502399"/>
                </a:lnTo>
                <a:cubicBezTo>
                  <a:pt x="11636553" y="6524625"/>
                  <a:pt x="11643243" y="6578071"/>
                  <a:pt x="11607125" y="6597649"/>
                </a:cubicBezTo>
                <a:cubicBezTo>
                  <a:pt x="11604449" y="6587595"/>
                  <a:pt x="11603113" y="6578599"/>
                  <a:pt x="11603781" y="6570133"/>
                </a:cubicBezTo>
                <a:lnTo>
                  <a:pt x="11606457" y="6551612"/>
                </a:lnTo>
                <a:lnTo>
                  <a:pt x="11603113" y="6559021"/>
                </a:lnTo>
                <a:cubicBezTo>
                  <a:pt x="11597761" y="6565899"/>
                  <a:pt x="11590405" y="6571721"/>
                  <a:pt x="11581041" y="6574366"/>
                </a:cubicBezTo>
                <a:cubicBezTo>
                  <a:pt x="11574353" y="6539971"/>
                  <a:pt x="11591073" y="6514571"/>
                  <a:pt x="11610469" y="6485466"/>
                </a:cubicBezTo>
                <a:close/>
                <a:moveTo>
                  <a:pt x="10885777" y="6482531"/>
                </a:moveTo>
                <a:cubicBezTo>
                  <a:pt x="10903333" y="6482457"/>
                  <a:pt x="10917881" y="6486921"/>
                  <a:pt x="10924905" y="6516687"/>
                </a:cubicBezTo>
                <a:cubicBezTo>
                  <a:pt x="10900157" y="6529916"/>
                  <a:pt x="10868053" y="6496049"/>
                  <a:pt x="10867383" y="6483349"/>
                </a:cubicBezTo>
                <a:cubicBezTo>
                  <a:pt x="10873737" y="6483085"/>
                  <a:pt x="10879925" y="6482556"/>
                  <a:pt x="10885777" y="6482531"/>
                </a:cubicBezTo>
                <a:close/>
                <a:moveTo>
                  <a:pt x="11492085" y="6475941"/>
                </a:moveTo>
                <a:cubicBezTo>
                  <a:pt x="11496765" y="6474353"/>
                  <a:pt x="11501449" y="6474353"/>
                  <a:pt x="11506129" y="6476999"/>
                </a:cubicBezTo>
                <a:cubicBezTo>
                  <a:pt x="11511481" y="6479645"/>
                  <a:pt x="11516161" y="6487053"/>
                  <a:pt x="11518837" y="6499753"/>
                </a:cubicBezTo>
                <a:cubicBezTo>
                  <a:pt x="11518837" y="6505575"/>
                  <a:pt x="11511481" y="6510866"/>
                  <a:pt x="11502785" y="6514041"/>
                </a:cubicBezTo>
                <a:cubicBezTo>
                  <a:pt x="11494089" y="6517216"/>
                  <a:pt x="11483389" y="6518275"/>
                  <a:pt x="11476031" y="6516687"/>
                </a:cubicBezTo>
                <a:cubicBezTo>
                  <a:pt x="11466669" y="6500283"/>
                  <a:pt x="11478707" y="6481233"/>
                  <a:pt x="11492085" y="6475941"/>
                </a:cubicBezTo>
                <a:close/>
                <a:moveTo>
                  <a:pt x="11336243" y="6463771"/>
                </a:moveTo>
                <a:cubicBezTo>
                  <a:pt x="11342263" y="6464829"/>
                  <a:pt x="11347613" y="6469591"/>
                  <a:pt x="11348951" y="6475941"/>
                </a:cubicBezTo>
                <a:cubicBezTo>
                  <a:pt x="11349621" y="6480703"/>
                  <a:pt x="11348951" y="6485995"/>
                  <a:pt x="11346945" y="6491816"/>
                </a:cubicBezTo>
                <a:cubicBezTo>
                  <a:pt x="11339587" y="6493403"/>
                  <a:pt x="11333569" y="6492345"/>
                  <a:pt x="11328885" y="6489171"/>
                </a:cubicBezTo>
                <a:cubicBezTo>
                  <a:pt x="11323535" y="6485995"/>
                  <a:pt x="11319521" y="6480175"/>
                  <a:pt x="11315509" y="6471708"/>
                </a:cubicBezTo>
                <a:cubicBezTo>
                  <a:pt x="11322865" y="6464829"/>
                  <a:pt x="11330223" y="6462712"/>
                  <a:pt x="11336243" y="6463771"/>
                </a:cubicBezTo>
                <a:close/>
                <a:moveTo>
                  <a:pt x="10625929" y="6462712"/>
                </a:moveTo>
                <a:cubicBezTo>
                  <a:pt x="10637969" y="6471708"/>
                  <a:pt x="10645997" y="6488112"/>
                  <a:pt x="10647333" y="6506103"/>
                </a:cubicBezTo>
                <a:lnTo>
                  <a:pt x="10646665" y="6519333"/>
                </a:lnTo>
                <a:lnTo>
                  <a:pt x="10652685" y="6519862"/>
                </a:lnTo>
                <a:cubicBezTo>
                  <a:pt x="10661379" y="6525153"/>
                  <a:pt x="10669405" y="6533621"/>
                  <a:pt x="10676093" y="6543145"/>
                </a:cubicBezTo>
                <a:cubicBezTo>
                  <a:pt x="10682113" y="6552671"/>
                  <a:pt x="10686125" y="6563783"/>
                  <a:pt x="10687465" y="6573837"/>
                </a:cubicBezTo>
                <a:lnTo>
                  <a:pt x="10686125" y="6585479"/>
                </a:lnTo>
                <a:lnTo>
                  <a:pt x="10713549" y="6588125"/>
                </a:lnTo>
                <a:cubicBezTo>
                  <a:pt x="10720237" y="6593416"/>
                  <a:pt x="10722245" y="6603471"/>
                  <a:pt x="10719569" y="6619345"/>
                </a:cubicBezTo>
                <a:cubicBezTo>
                  <a:pt x="10687465" y="6625166"/>
                  <a:pt x="10687465" y="6625166"/>
                  <a:pt x="10662717" y="6608762"/>
                </a:cubicBezTo>
                <a:cubicBezTo>
                  <a:pt x="10668067" y="6607703"/>
                  <a:pt x="10670073" y="6604529"/>
                  <a:pt x="10672081" y="6600295"/>
                </a:cubicBezTo>
                <a:lnTo>
                  <a:pt x="10677431" y="6589712"/>
                </a:lnTo>
                <a:lnTo>
                  <a:pt x="10652015" y="6556903"/>
                </a:lnTo>
                <a:lnTo>
                  <a:pt x="10642651" y="6540499"/>
                </a:lnTo>
                <a:lnTo>
                  <a:pt x="10635293" y="6560079"/>
                </a:lnTo>
                <a:cubicBezTo>
                  <a:pt x="10621917" y="6538383"/>
                  <a:pt x="10606533" y="6496049"/>
                  <a:pt x="10625929" y="6462712"/>
                </a:cubicBezTo>
                <a:close/>
                <a:moveTo>
                  <a:pt x="11905429" y="6435725"/>
                </a:moveTo>
                <a:cubicBezTo>
                  <a:pt x="11909443" y="6434137"/>
                  <a:pt x="11914125" y="6434137"/>
                  <a:pt x="11917469" y="6436253"/>
                </a:cubicBezTo>
                <a:cubicBezTo>
                  <a:pt x="11922821" y="6439429"/>
                  <a:pt x="11927501" y="6445779"/>
                  <a:pt x="11929509" y="6457421"/>
                </a:cubicBezTo>
                <a:cubicBezTo>
                  <a:pt x="11929509" y="6463241"/>
                  <a:pt x="11923489" y="6468003"/>
                  <a:pt x="11915461" y="6470649"/>
                </a:cubicBezTo>
                <a:cubicBezTo>
                  <a:pt x="11907437" y="6473825"/>
                  <a:pt x="11897403" y="6474883"/>
                  <a:pt x="11890045" y="6473295"/>
                </a:cubicBezTo>
                <a:lnTo>
                  <a:pt x="11890045" y="6470649"/>
                </a:lnTo>
                <a:lnTo>
                  <a:pt x="11886701" y="6472766"/>
                </a:lnTo>
                <a:cubicBezTo>
                  <a:pt x="11878677" y="6475412"/>
                  <a:pt x="11870649" y="6475941"/>
                  <a:pt x="11865969" y="6473295"/>
                </a:cubicBezTo>
                <a:cubicBezTo>
                  <a:pt x="11856605" y="6453187"/>
                  <a:pt x="11878007" y="6433079"/>
                  <a:pt x="11893389" y="6442603"/>
                </a:cubicBezTo>
                <a:lnTo>
                  <a:pt x="11895397" y="6445779"/>
                </a:lnTo>
                <a:close/>
                <a:moveTo>
                  <a:pt x="10781101" y="6429375"/>
                </a:moveTo>
                <a:cubicBezTo>
                  <a:pt x="10808525" y="6437312"/>
                  <a:pt x="10790465" y="6476471"/>
                  <a:pt x="10773745" y="6463771"/>
                </a:cubicBezTo>
                <a:cubicBezTo>
                  <a:pt x="10769063" y="6452658"/>
                  <a:pt x="10775751" y="6444721"/>
                  <a:pt x="10781101" y="6429375"/>
                </a:cubicBezTo>
                <a:close/>
                <a:moveTo>
                  <a:pt x="10864039" y="6417203"/>
                </a:moveTo>
                <a:cubicBezTo>
                  <a:pt x="10877417" y="6433608"/>
                  <a:pt x="10867383" y="6470121"/>
                  <a:pt x="10841967" y="6469591"/>
                </a:cubicBezTo>
                <a:cubicBezTo>
                  <a:pt x="10829929" y="6460066"/>
                  <a:pt x="10835947" y="6432549"/>
                  <a:pt x="10849325" y="6421437"/>
                </a:cubicBezTo>
                <a:cubicBezTo>
                  <a:pt x="10854005" y="6417733"/>
                  <a:pt x="10858689" y="6416145"/>
                  <a:pt x="10864039" y="6417203"/>
                </a:cubicBezTo>
                <a:close/>
                <a:moveTo>
                  <a:pt x="11337581" y="6413499"/>
                </a:moveTo>
                <a:cubicBezTo>
                  <a:pt x="11350957" y="6413499"/>
                  <a:pt x="11369017" y="6412441"/>
                  <a:pt x="11377711" y="6425671"/>
                </a:cubicBezTo>
                <a:cubicBezTo>
                  <a:pt x="11381057" y="6430433"/>
                  <a:pt x="11383061" y="6436253"/>
                  <a:pt x="11383731" y="6444191"/>
                </a:cubicBezTo>
                <a:lnTo>
                  <a:pt x="11368349" y="6446837"/>
                </a:lnTo>
                <a:lnTo>
                  <a:pt x="11376373" y="6452658"/>
                </a:lnTo>
                <a:cubicBezTo>
                  <a:pt x="11380387" y="6457421"/>
                  <a:pt x="11383061" y="6463771"/>
                  <a:pt x="11385069" y="6472766"/>
                </a:cubicBezTo>
                <a:cubicBezTo>
                  <a:pt x="11362329" y="6484937"/>
                  <a:pt x="11333569" y="6454245"/>
                  <a:pt x="11332899" y="6442603"/>
                </a:cubicBezTo>
                <a:lnTo>
                  <a:pt x="11359653" y="6443662"/>
                </a:lnTo>
                <a:lnTo>
                  <a:pt x="11350957" y="6438899"/>
                </a:lnTo>
                <a:cubicBezTo>
                  <a:pt x="11343601" y="6431491"/>
                  <a:pt x="11338917" y="6420908"/>
                  <a:pt x="11337581" y="6413499"/>
                </a:cubicBezTo>
                <a:close/>
                <a:moveTo>
                  <a:pt x="10559045" y="6410853"/>
                </a:moveTo>
                <a:cubicBezTo>
                  <a:pt x="10584461" y="6418791"/>
                  <a:pt x="10569077" y="6457421"/>
                  <a:pt x="10551689" y="6470649"/>
                </a:cubicBezTo>
                <a:cubicBezTo>
                  <a:pt x="10531623" y="6463241"/>
                  <a:pt x="10547007" y="6424612"/>
                  <a:pt x="10559045" y="6410853"/>
                </a:cubicBezTo>
                <a:close/>
                <a:moveTo>
                  <a:pt x="11067369" y="6403445"/>
                </a:moveTo>
                <a:cubicBezTo>
                  <a:pt x="11073387" y="6403445"/>
                  <a:pt x="11079407" y="6406621"/>
                  <a:pt x="11084089" y="6414029"/>
                </a:cubicBezTo>
                <a:cubicBezTo>
                  <a:pt x="11086765" y="6418791"/>
                  <a:pt x="11088101" y="6424612"/>
                  <a:pt x="11089439" y="6432021"/>
                </a:cubicBezTo>
                <a:cubicBezTo>
                  <a:pt x="11084757" y="6434666"/>
                  <a:pt x="11082081" y="6438371"/>
                  <a:pt x="11077401" y="6442603"/>
                </a:cubicBezTo>
                <a:lnTo>
                  <a:pt x="11062017" y="6450012"/>
                </a:lnTo>
                <a:lnTo>
                  <a:pt x="11068037" y="6456362"/>
                </a:lnTo>
                <a:cubicBezTo>
                  <a:pt x="11070713" y="6460595"/>
                  <a:pt x="11073387" y="6466945"/>
                  <a:pt x="11074725" y="6474883"/>
                </a:cubicBezTo>
                <a:cubicBezTo>
                  <a:pt x="11066029" y="6479645"/>
                  <a:pt x="11066029" y="6491287"/>
                  <a:pt x="11045965" y="6496049"/>
                </a:cubicBezTo>
                <a:cubicBezTo>
                  <a:pt x="11020549" y="6480703"/>
                  <a:pt x="11029243" y="6455303"/>
                  <a:pt x="11043289" y="6447895"/>
                </a:cubicBezTo>
                <a:lnTo>
                  <a:pt x="11054659" y="6447895"/>
                </a:lnTo>
                <a:lnTo>
                  <a:pt x="11043957" y="6429903"/>
                </a:lnTo>
                <a:cubicBezTo>
                  <a:pt x="11043289" y="6415616"/>
                  <a:pt x="11055329" y="6402916"/>
                  <a:pt x="11067369" y="6403445"/>
                </a:cubicBezTo>
                <a:close/>
                <a:moveTo>
                  <a:pt x="11992379" y="6366403"/>
                </a:moveTo>
                <a:cubicBezTo>
                  <a:pt x="12002413" y="6366933"/>
                  <a:pt x="12013113" y="6371166"/>
                  <a:pt x="12023145" y="6376987"/>
                </a:cubicBezTo>
                <a:cubicBezTo>
                  <a:pt x="12043213" y="6388629"/>
                  <a:pt x="12058595" y="6408208"/>
                  <a:pt x="12056589" y="6423025"/>
                </a:cubicBezTo>
                <a:cubicBezTo>
                  <a:pt x="12016457" y="6412971"/>
                  <a:pt x="11999737" y="6385983"/>
                  <a:pt x="11964957" y="6376987"/>
                </a:cubicBezTo>
                <a:cubicBezTo>
                  <a:pt x="11972313" y="6369049"/>
                  <a:pt x="11981677" y="6365875"/>
                  <a:pt x="11992379" y="6366403"/>
                </a:cubicBezTo>
                <a:close/>
                <a:moveTo>
                  <a:pt x="12304729" y="6358466"/>
                </a:moveTo>
                <a:cubicBezTo>
                  <a:pt x="12308743" y="6357408"/>
                  <a:pt x="12314093" y="6357937"/>
                  <a:pt x="12319445" y="6358995"/>
                </a:cubicBezTo>
                <a:cubicBezTo>
                  <a:pt x="12339509" y="6363229"/>
                  <a:pt x="12362919" y="6380162"/>
                  <a:pt x="12371613" y="6400799"/>
                </a:cubicBezTo>
                <a:cubicBezTo>
                  <a:pt x="12364925" y="6408737"/>
                  <a:pt x="12357569" y="6413499"/>
                  <a:pt x="12350211" y="6415087"/>
                </a:cubicBezTo>
                <a:cubicBezTo>
                  <a:pt x="12326801" y="6420908"/>
                  <a:pt x="12300717" y="6402916"/>
                  <a:pt x="12287341" y="6396037"/>
                </a:cubicBezTo>
                <a:cubicBezTo>
                  <a:pt x="12283327" y="6372225"/>
                  <a:pt x="12291353" y="6360583"/>
                  <a:pt x="12304729" y="6358466"/>
                </a:cubicBezTo>
                <a:close/>
                <a:moveTo>
                  <a:pt x="11179065" y="6354233"/>
                </a:moveTo>
                <a:cubicBezTo>
                  <a:pt x="11183745" y="6355821"/>
                  <a:pt x="11187091" y="6358466"/>
                  <a:pt x="11189765" y="6361112"/>
                </a:cubicBezTo>
                <a:cubicBezTo>
                  <a:pt x="11192441" y="6365875"/>
                  <a:pt x="11193779" y="6371166"/>
                  <a:pt x="11193779" y="6376987"/>
                </a:cubicBezTo>
                <a:lnTo>
                  <a:pt x="11193779" y="6378575"/>
                </a:lnTo>
                <a:lnTo>
                  <a:pt x="11198461" y="6380162"/>
                </a:lnTo>
                <a:lnTo>
                  <a:pt x="11195117" y="6393921"/>
                </a:lnTo>
                <a:lnTo>
                  <a:pt x="11195117" y="6394979"/>
                </a:lnTo>
                <a:lnTo>
                  <a:pt x="11194449" y="6394449"/>
                </a:lnTo>
                <a:lnTo>
                  <a:pt x="11193779" y="6400271"/>
                </a:lnTo>
                <a:cubicBezTo>
                  <a:pt x="11191105" y="6407149"/>
                  <a:pt x="11187091" y="6413499"/>
                  <a:pt x="11180401" y="6417733"/>
                </a:cubicBezTo>
                <a:cubicBezTo>
                  <a:pt x="11161005" y="6402387"/>
                  <a:pt x="11156325" y="6392333"/>
                  <a:pt x="11161005" y="6370637"/>
                </a:cubicBezTo>
                <a:lnTo>
                  <a:pt x="11177727" y="6371695"/>
                </a:lnTo>
                <a:lnTo>
                  <a:pt x="11175051" y="6367991"/>
                </a:lnTo>
                <a:cubicBezTo>
                  <a:pt x="11174383" y="6364287"/>
                  <a:pt x="11175721" y="6359525"/>
                  <a:pt x="11179065" y="6354233"/>
                </a:cubicBezTo>
                <a:close/>
                <a:moveTo>
                  <a:pt x="11129569" y="6352116"/>
                </a:moveTo>
                <a:cubicBezTo>
                  <a:pt x="11136927" y="6359525"/>
                  <a:pt x="11132245" y="6367991"/>
                  <a:pt x="11126225" y="6371166"/>
                </a:cubicBezTo>
                <a:cubicBezTo>
                  <a:pt x="11119537" y="6374871"/>
                  <a:pt x="11111511" y="6373283"/>
                  <a:pt x="11110841" y="6362171"/>
                </a:cubicBezTo>
                <a:cubicBezTo>
                  <a:pt x="11120205" y="6356879"/>
                  <a:pt x="11124889" y="6354762"/>
                  <a:pt x="11129569" y="6352116"/>
                </a:cubicBezTo>
                <a:close/>
                <a:moveTo>
                  <a:pt x="10595163" y="6342062"/>
                </a:moveTo>
                <a:cubicBezTo>
                  <a:pt x="10600513" y="6342062"/>
                  <a:pt x="10607203" y="6343121"/>
                  <a:pt x="10615229" y="6345766"/>
                </a:cubicBezTo>
                <a:cubicBezTo>
                  <a:pt x="10623255" y="6362171"/>
                  <a:pt x="10623925" y="6402916"/>
                  <a:pt x="10601183" y="6415616"/>
                </a:cubicBezTo>
                <a:cubicBezTo>
                  <a:pt x="10560383" y="6410853"/>
                  <a:pt x="10555033" y="6343649"/>
                  <a:pt x="10595163" y="6342062"/>
                </a:cubicBezTo>
                <a:close/>
                <a:moveTo>
                  <a:pt x="12487325" y="6334653"/>
                </a:moveTo>
                <a:cubicBezTo>
                  <a:pt x="12492675" y="6335183"/>
                  <a:pt x="12500701" y="6339945"/>
                  <a:pt x="12508057" y="6345766"/>
                </a:cubicBezTo>
                <a:cubicBezTo>
                  <a:pt x="12515417" y="6351587"/>
                  <a:pt x="12520765" y="6358466"/>
                  <a:pt x="12520097" y="6363229"/>
                </a:cubicBezTo>
                <a:cubicBezTo>
                  <a:pt x="12514747" y="6372753"/>
                  <a:pt x="12508727" y="6376987"/>
                  <a:pt x="12502039" y="6377516"/>
                </a:cubicBezTo>
                <a:cubicBezTo>
                  <a:pt x="12481973" y="6379633"/>
                  <a:pt x="12461909" y="6349999"/>
                  <a:pt x="12487325" y="6334653"/>
                </a:cubicBezTo>
                <a:close/>
                <a:moveTo>
                  <a:pt x="12650521" y="6327775"/>
                </a:moveTo>
                <a:cubicBezTo>
                  <a:pt x="12654535" y="6327245"/>
                  <a:pt x="12658549" y="6327245"/>
                  <a:pt x="12663229" y="6328303"/>
                </a:cubicBezTo>
                <a:cubicBezTo>
                  <a:pt x="12681957" y="6332008"/>
                  <a:pt x="12704029" y="6347883"/>
                  <a:pt x="12712057" y="6366403"/>
                </a:cubicBezTo>
                <a:cubicBezTo>
                  <a:pt x="12706037" y="6374341"/>
                  <a:pt x="12699349" y="6378045"/>
                  <a:pt x="12691991" y="6379633"/>
                </a:cubicBezTo>
                <a:cubicBezTo>
                  <a:pt x="12670589" y="6384925"/>
                  <a:pt x="12646509" y="6368521"/>
                  <a:pt x="12633801" y="6362171"/>
                </a:cubicBezTo>
                <a:cubicBezTo>
                  <a:pt x="12630457" y="6340475"/>
                  <a:pt x="12638483" y="6329891"/>
                  <a:pt x="12650521" y="6327775"/>
                </a:cubicBezTo>
                <a:close/>
                <a:moveTo>
                  <a:pt x="11151641" y="6322483"/>
                </a:moveTo>
                <a:cubicBezTo>
                  <a:pt x="11159669" y="6332008"/>
                  <a:pt x="11144953" y="6343649"/>
                  <a:pt x="11137597" y="6339416"/>
                </a:cubicBezTo>
                <a:cubicBezTo>
                  <a:pt x="11135589" y="6337829"/>
                  <a:pt x="11134253" y="6334653"/>
                  <a:pt x="11134921" y="6329362"/>
                </a:cubicBezTo>
                <a:cubicBezTo>
                  <a:pt x="11137597" y="6325129"/>
                  <a:pt x="11144285" y="6324071"/>
                  <a:pt x="11151641" y="6322483"/>
                </a:cubicBezTo>
                <a:close/>
                <a:moveTo>
                  <a:pt x="10411231" y="6306079"/>
                </a:moveTo>
                <a:cubicBezTo>
                  <a:pt x="10417921" y="6308195"/>
                  <a:pt x="10421265" y="6323541"/>
                  <a:pt x="10428621" y="6336771"/>
                </a:cubicBezTo>
                <a:cubicBezTo>
                  <a:pt x="10423939" y="6339416"/>
                  <a:pt x="10417921" y="6344179"/>
                  <a:pt x="10411231" y="6347883"/>
                </a:cubicBezTo>
                <a:cubicBezTo>
                  <a:pt x="10403873" y="6351587"/>
                  <a:pt x="10396517" y="6354233"/>
                  <a:pt x="10389829" y="6352116"/>
                </a:cubicBezTo>
                <a:cubicBezTo>
                  <a:pt x="10384477" y="6332008"/>
                  <a:pt x="10388489" y="6318249"/>
                  <a:pt x="10411231" y="6306079"/>
                </a:cubicBezTo>
                <a:close/>
                <a:moveTo>
                  <a:pt x="447456" y="6296025"/>
                </a:moveTo>
                <a:lnTo>
                  <a:pt x="428729" y="6325129"/>
                </a:lnTo>
                <a:lnTo>
                  <a:pt x="339773" y="6463241"/>
                </a:lnTo>
                <a:lnTo>
                  <a:pt x="340441" y="6464299"/>
                </a:lnTo>
                <a:cubicBezTo>
                  <a:pt x="354487" y="6496579"/>
                  <a:pt x="352481" y="6528858"/>
                  <a:pt x="319038" y="6543145"/>
                </a:cubicBezTo>
                <a:lnTo>
                  <a:pt x="317701" y="6541558"/>
                </a:lnTo>
                <a:lnTo>
                  <a:pt x="326395" y="6572779"/>
                </a:lnTo>
                <a:lnTo>
                  <a:pt x="317032" y="6613525"/>
                </a:lnTo>
                <a:lnTo>
                  <a:pt x="348467" y="6612995"/>
                </a:lnTo>
                <a:cubicBezTo>
                  <a:pt x="360507" y="6607175"/>
                  <a:pt x="369201" y="6597649"/>
                  <a:pt x="374552" y="6587066"/>
                </a:cubicBezTo>
                <a:cubicBezTo>
                  <a:pt x="363851" y="6561137"/>
                  <a:pt x="360507" y="6531503"/>
                  <a:pt x="363851" y="6502929"/>
                </a:cubicBezTo>
                <a:lnTo>
                  <a:pt x="379903" y="6461125"/>
                </a:lnTo>
                <a:lnTo>
                  <a:pt x="375221" y="6449483"/>
                </a:lnTo>
                <a:lnTo>
                  <a:pt x="387260" y="6442603"/>
                </a:lnTo>
                <a:lnTo>
                  <a:pt x="395287" y="6423025"/>
                </a:lnTo>
                <a:lnTo>
                  <a:pt x="437424" y="6385983"/>
                </a:lnTo>
                <a:lnTo>
                  <a:pt x="410001" y="6357937"/>
                </a:lnTo>
                <a:cubicBezTo>
                  <a:pt x="418696" y="6342591"/>
                  <a:pt x="442105" y="6338358"/>
                  <a:pt x="448125" y="6314545"/>
                </a:cubicBezTo>
                <a:close/>
                <a:moveTo>
                  <a:pt x="11445933" y="6294966"/>
                </a:moveTo>
                <a:cubicBezTo>
                  <a:pt x="11449947" y="6296025"/>
                  <a:pt x="11453961" y="6301316"/>
                  <a:pt x="11458641" y="6313487"/>
                </a:cubicBezTo>
                <a:cubicBezTo>
                  <a:pt x="11452621" y="6318249"/>
                  <a:pt x="11448609" y="6320895"/>
                  <a:pt x="11445265" y="6321425"/>
                </a:cubicBezTo>
                <a:cubicBezTo>
                  <a:pt x="11427205" y="6326716"/>
                  <a:pt x="11433893" y="6291791"/>
                  <a:pt x="11445933" y="6294966"/>
                </a:cubicBezTo>
                <a:close/>
                <a:moveTo>
                  <a:pt x="11403797" y="6294437"/>
                </a:moveTo>
                <a:cubicBezTo>
                  <a:pt x="11419181" y="6296553"/>
                  <a:pt x="11417841" y="6310841"/>
                  <a:pt x="11410485" y="6325129"/>
                </a:cubicBezTo>
                <a:cubicBezTo>
                  <a:pt x="11389751" y="6322483"/>
                  <a:pt x="11392425" y="6302903"/>
                  <a:pt x="11403797" y="6294437"/>
                </a:cubicBezTo>
                <a:close/>
                <a:moveTo>
                  <a:pt x="12824421" y="6293908"/>
                </a:moveTo>
                <a:cubicBezTo>
                  <a:pt x="12853181" y="6312429"/>
                  <a:pt x="12808369" y="6342591"/>
                  <a:pt x="12797669" y="6346295"/>
                </a:cubicBezTo>
                <a:cubicBezTo>
                  <a:pt x="12780947" y="6318779"/>
                  <a:pt x="12806363" y="6316662"/>
                  <a:pt x="12824421" y="6293908"/>
                </a:cubicBezTo>
                <a:close/>
                <a:moveTo>
                  <a:pt x="10488817" y="6293379"/>
                </a:moveTo>
                <a:cubicBezTo>
                  <a:pt x="10494169" y="6294437"/>
                  <a:pt x="10498849" y="6296025"/>
                  <a:pt x="10503533" y="6298671"/>
                </a:cubicBezTo>
                <a:lnTo>
                  <a:pt x="10525605" y="6318779"/>
                </a:lnTo>
                <a:lnTo>
                  <a:pt x="10534967" y="6302375"/>
                </a:lnTo>
                <a:cubicBezTo>
                  <a:pt x="10540317" y="6298671"/>
                  <a:pt x="10546337" y="6296553"/>
                  <a:pt x="10552357" y="6298671"/>
                </a:cubicBezTo>
                <a:cubicBezTo>
                  <a:pt x="10557709" y="6299199"/>
                  <a:pt x="10561721" y="6301845"/>
                  <a:pt x="10563729" y="6306608"/>
                </a:cubicBezTo>
                <a:cubicBezTo>
                  <a:pt x="10571753" y="6319308"/>
                  <a:pt x="10567741" y="6344708"/>
                  <a:pt x="10551021" y="6354233"/>
                </a:cubicBezTo>
                <a:lnTo>
                  <a:pt x="10542325" y="6348941"/>
                </a:lnTo>
                <a:lnTo>
                  <a:pt x="10545001" y="6354762"/>
                </a:lnTo>
                <a:cubicBezTo>
                  <a:pt x="10547675" y="6365345"/>
                  <a:pt x="10547007" y="6374871"/>
                  <a:pt x="10542325" y="6381749"/>
                </a:cubicBezTo>
                <a:cubicBezTo>
                  <a:pt x="10504869" y="6352116"/>
                  <a:pt x="10500187" y="6324599"/>
                  <a:pt x="10473433" y="6295495"/>
                </a:cubicBezTo>
                <a:cubicBezTo>
                  <a:pt x="10478785" y="6293908"/>
                  <a:pt x="10484135" y="6292849"/>
                  <a:pt x="10488817" y="6293379"/>
                </a:cubicBezTo>
                <a:close/>
                <a:moveTo>
                  <a:pt x="12337503" y="6290733"/>
                </a:moveTo>
                <a:cubicBezTo>
                  <a:pt x="12356231" y="6307666"/>
                  <a:pt x="12353555" y="6327775"/>
                  <a:pt x="12335497" y="6345766"/>
                </a:cubicBezTo>
                <a:cubicBezTo>
                  <a:pt x="12316101" y="6338358"/>
                  <a:pt x="12311417" y="6292321"/>
                  <a:pt x="12337503" y="6290733"/>
                </a:cubicBezTo>
                <a:close/>
                <a:moveTo>
                  <a:pt x="697604" y="6281208"/>
                </a:moveTo>
                <a:lnTo>
                  <a:pt x="668175" y="6309253"/>
                </a:lnTo>
                <a:lnTo>
                  <a:pt x="665500" y="6327775"/>
                </a:lnTo>
                <a:lnTo>
                  <a:pt x="677539" y="6331479"/>
                </a:lnTo>
                <a:lnTo>
                  <a:pt x="685565" y="6334125"/>
                </a:lnTo>
                <a:lnTo>
                  <a:pt x="692922" y="6291791"/>
                </a:lnTo>
                <a:lnTo>
                  <a:pt x="698273" y="6281737"/>
                </a:lnTo>
                <a:close/>
                <a:moveTo>
                  <a:pt x="10805181" y="6280149"/>
                </a:moveTo>
                <a:cubicBezTo>
                  <a:pt x="10815213" y="6275387"/>
                  <a:pt x="10835279" y="6301316"/>
                  <a:pt x="10828589" y="6310841"/>
                </a:cubicBezTo>
                <a:cubicBezTo>
                  <a:pt x="10809861" y="6321425"/>
                  <a:pt x="10800499" y="6282795"/>
                  <a:pt x="10805181" y="6280149"/>
                </a:cubicBezTo>
                <a:close/>
                <a:moveTo>
                  <a:pt x="10779765" y="6273799"/>
                </a:moveTo>
                <a:cubicBezTo>
                  <a:pt x="10784445" y="6282795"/>
                  <a:pt x="10783109" y="6289675"/>
                  <a:pt x="10785115" y="6293908"/>
                </a:cubicBezTo>
                <a:cubicBezTo>
                  <a:pt x="10772407" y="6300787"/>
                  <a:pt x="10763043" y="6293908"/>
                  <a:pt x="10762373" y="6282795"/>
                </a:cubicBezTo>
                <a:cubicBezTo>
                  <a:pt x="10766389" y="6280679"/>
                  <a:pt x="10775751" y="6276445"/>
                  <a:pt x="10779765" y="6273799"/>
                </a:cubicBezTo>
                <a:close/>
                <a:moveTo>
                  <a:pt x="11862625" y="6269566"/>
                </a:moveTo>
                <a:cubicBezTo>
                  <a:pt x="11866637" y="6270625"/>
                  <a:pt x="11870649" y="6275387"/>
                  <a:pt x="11874663" y="6286499"/>
                </a:cubicBezTo>
                <a:cubicBezTo>
                  <a:pt x="11869313" y="6290733"/>
                  <a:pt x="11865299" y="6293379"/>
                  <a:pt x="11861955" y="6294437"/>
                </a:cubicBezTo>
                <a:cubicBezTo>
                  <a:pt x="11845233" y="6299199"/>
                  <a:pt x="11851921" y="6266391"/>
                  <a:pt x="11862625" y="6269566"/>
                </a:cubicBezTo>
                <a:close/>
                <a:moveTo>
                  <a:pt x="10985769" y="6268508"/>
                </a:moveTo>
                <a:cubicBezTo>
                  <a:pt x="11017873" y="6272741"/>
                  <a:pt x="11049309" y="6327245"/>
                  <a:pt x="11034593" y="6348941"/>
                </a:cubicBezTo>
                <a:cubicBezTo>
                  <a:pt x="10999813" y="6321953"/>
                  <a:pt x="10996469" y="6296553"/>
                  <a:pt x="10971723" y="6270095"/>
                </a:cubicBezTo>
                <a:cubicBezTo>
                  <a:pt x="10976405" y="6268508"/>
                  <a:pt x="10981087" y="6267979"/>
                  <a:pt x="10985769" y="6268508"/>
                </a:cubicBezTo>
                <a:close/>
                <a:moveTo>
                  <a:pt x="678208" y="6264275"/>
                </a:moveTo>
                <a:lnTo>
                  <a:pt x="672857" y="6288087"/>
                </a:lnTo>
                <a:lnTo>
                  <a:pt x="688909" y="6273271"/>
                </a:lnTo>
                <a:close/>
                <a:moveTo>
                  <a:pt x="11276047" y="6256337"/>
                </a:moveTo>
                <a:cubicBezTo>
                  <a:pt x="11284741" y="6251575"/>
                  <a:pt x="11303469" y="6275387"/>
                  <a:pt x="11296781" y="6284383"/>
                </a:cubicBezTo>
                <a:cubicBezTo>
                  <a:pt x="11279391" y="6293908"/>
                  <a:pt x="11271365" y="6258453"/>
                  <a:pt x="11276047" y="6256337"/>
                </a:cubicBezTo>
                <a:close/>
                <a:moveTo>
                  <a:pt x="10083497" y="6247871"/>
                </a:moveTo>
                <a:cubicBezTo>
                  <a:pt x="10094869" y="6250516"/>
                  <a:pt x="10111589" y="6269566"/>
                  <a:pt x="10094199" y="6274858"/>
                </a:cubicBezTo>
                <a:cubicBezTo>
                  <a:pt x="10080153" y="6276445"/>
                  <a:pt x="10074801" y="6259512"/>
                  <a:pt x="10083497" y="6247871"/>
                </a:cubicBezTo>
                <a:close/>
                <a:moveTo>
                  <a:pt x="13200313" y="6241521"/>
                </a:moveTo>
                <a:cubicBezTo>
                  <a:pt x="13206333" y="6239403"/>
                  <a:pt x="13213021" y="6238875"/>
                  <a:pt x="13217033" y="6242049"/>
                </a:cubicBezTo>
                <a:cubicBezTo>
                  <a:pt x="13220377" y="6244695"/>
                  <a:pt x="13222385" y="6248929"/>
                  <a:pt x="13222385" y="6255279"/>
                </a:cubicBezTo>
                <a:cubicBezTo>
                  <a:pt x="13218371" y="6261629"/>
                  <a:pt x="13210345" y="6263745"/>
                  <a:pt x="13202989" y="6262687"/>
                </a:cubicBezTo>
                <a:cubicBezTo>
                  <a:pt x="13195629" y="6261629"/>
                  <a:pt x="13188941" y="6257925"/>
                  <a:pt x="13187605" y="6250516"/>
                </a:cubicBezTo>
                <a:cubicBezTo>
                  <a:pt x="13189611" y="6247341"/>
                  <a:pt x="13194961" y="6243637"/>
                  <a:pt x="13200313" y="6241521"/>
                </a:cubicBezTo>
                <a:close/>
                <a:moveTo>
                  <a:pt x="10469421" y="6241521"/>
                </a:moveTo>
                <a:cubicBezTo>
                  <a:pt x="10473433" y="6244695"/>
                  <a:pt x="10476777" y="6248929"/>
                  <a:pt x="10478785" y="6254749"/>
                </a:cubicBezTo>
                <a:cubicBezTo>
                  <a:pt x="10481461" y="6260041"/>
                  <a:pt x="10483465" y="6265862"/>
                  <a:pt x="10486811" y="6270625"/>
                </a:cubicBezTo>
                <a:cubicBezTo>
                  <a:pt x="10474103" y="6280149"/>
                  <a:pt x="10461393" y="6289675"/>
                  <a:pt x="10445341" y="6285441"/>
                </a:cubicBezTo>
                <a:cubicBezTo>
                  <a:pt x="10441329" y="6264803"/>
                  <a:pt x="10450025" y="6252633"/>
                  <a:pt x="10469421" y="6241521"/>
                </a:cubicBezTo>
                <a:close/>
                <a:moveTo>
                  <a:pt x="11124889" y="6238875"/>
                </a:moveTo>
                <a:cubicBezTo>
                  <a:pt x="11132913" y="6237287"/>
                  <a:pt x="11140273" y="6240462"/>
                  <a:pt x="11146291" y="6245753"/>
                </a:cubicBezTo>
                <a:cubicBezTo>
                  <a:pt x="11157661" y="6256337"/>
                  <a:pt x="11161005" y="6276445"/>
                  <a:pt x="11142277" y="6290733"/>
                </a:cubicBezTo>
                <a:cubicBezTo>
                  <a:pt x="11137597" y="6290733"/>
                  <a:pt x="11133583" y="6289675"/>
                  <a:pt x="11130909" y="6287558"/>
                </a:cubicBezTo>
                <a:cubicBezTo>
                  <a:pt x="11122213" y="6281737"/>
                  <a:pt x="11118201" y="6269037"/>
                  <a:pt x="11101479" y="6258453"/>
                </a:cubicBezTo>
                <a:cubicBezTo>
                  <a:pt x="11108167" y="6246283"/>
                  <a:pt x="11116861" y="6240462"/>
                  <a:pt x="11124889" y="6238875"/>
                </a:cubicBezTo>
                <a:close/>
                <a:moveTo>
                  <a:pt x="0" y="6237287"/>
                </a:moveTo>
                <a:lnTo>
                  <a:pt x="14714" y="6239403"/>
                </a:lnTo>
                <a:lnTo>
                  <a:pt x="46150" y="6265862"/>
                </a:lnTo>
                <a:lnTo>
                  <a:pt x="56851" y="6262158"/>
                </a:lnTo>
                <a:cubicBezTo>
                  <a:pt x="80930" y="6260041"/>
                  <a:pt x="108352" y="6266391"/>
                  <a:pt x="131093" y="6270095"/>
                </a:cubicBezTo>
                <a:cubicBezTo>
                  <a:pt x="153165" y="6310312"/>
                  <a:pt x="130424" y="6332537"/>
                  <a:pt x="97651" y="6337829"/>
                </a:cubicBezTo>
                <a:lnTo>
                  <a:pt x="46819" y="6334125"/>
                </a:lnTo>
                <a:lnTo>
                  <a:pt x="43475" y="6342591"/>
                </a:lnTo>
                <a:lnTo>
                  <a:pt x="28760" y="6341003"/>
                </a:lnTo>
                <a:lnTo>
                  <a:pt x="42806" y="6385453"/>
                </a:lnTo>
                <a:cubicBezTo>
                  <a:pt x="44812" y="6414029"/>
                  <a:pt x="38793" y="6442603"/>
                  <a:pt x="24747" y="6469062"/>
                </a:cubicBezTo>
                <a:lnTo>
                  <a:pt x="0" y="6494991"/>
                </a:lnTo>
                <a:close/>
                <a:moveTo>
                  <a:pt x="10327625" y="6235171"/>
                </a:moveTo>
                <a:cubicBezTo>
                  <a:pt x="10332309" y="6243108"/>
                  <a:pt x="10332977" y="6254749"/>
                  <a:pt x="10331639" y="6265862"/>
                </a:cubicBezTo>
                <a:lnTo>
                  <a:pt x="10327625" y="6275916"/>
                </a:lnTo>
                <a:lnTo>
                  <a:pt x="10328293" y="6275916"/>
                </a:lnTo>
                <a:cubicBezTo>
                  <a:pt x="10343677" y="6272212"/>
                  <a:pt x="10359729" y="6271683"/>
                  <a:pt x="10375113" y="6278562"/>
                </a:cubicBezTo>
                <a:lnTo>
                  <a:pt x="10361737" y="6318249"/>
                </a:lnTo>
                <a:lnTo>
                  <a:pt x="10361737" y="6322483"/>
                </a:lnTo>
                <a:lnTo>
                  <a:pt x="10361069" y="6322483"/>
                </a:lnTo>
                <a:lnTo>
                  <a:pt x="10357055" y="6334125"/>
                </a:lnTo>
                <a:lnTo>
                  <a:pt x="10312241" y="6362171"/>
                </a:lnTo>
                <a:lnTo>
                  <a:pt x="10310905" y="6372753"/>
                </a:lnTo>
                <a:cubicBezTo>
                  <a:pt x="10308897" y="6385453"/>
                  <a:pt x="10304885" y="6396566"/>
                  <a:pt x="10291509" y="6402387"/>
                </a:cubicBezTo>
                <a:cubicBezTo>
                  <a:pt x="10266761" y="6394449"/>
                  <a:pt x="10280805" y="6365875"/>
                  <a:pt x="10289501" y="6336771"/>
                </a:cubicBezTo>
                <a:cubicBezTo>
                  <a:pt x="10263417" y="6338358"/>
                  <a:pt x="10235325" y="6355291"/>
                  <a:pt x="10217935" y="6333066"/>
                </a:cubicBezTo>
                <a:lnTo>
                  <a:pt x="10247365" y="6312958"/>
                </a:lnTo>
                <a:lnTo>
                  <a:pt x="10246027" y="6309783"/>
                </a:lnTo>
                <a:cubicBezTo>
                  <a:pt x="10250709" y="6307137"/>
                  <a:pt x="10260073" y="6301845"/>
                  <a:pt x="10264085" y="6299729"/>
                </a:cubicBezTo>
                <a:lnTo>
                  <a:pt x="10266093" y="6305021"/>
                </a:lnTo>
                <a:lnTo>
                  <a:pt x="10290169" y="6299729"/>
                </a:lnTo>
                <a:lnTo>
                  <a:pt x="10288833" y="6289145"/>
                </a:lnTo>
                <a:lnTo>
                  <a:pt x="10303547" y="6283853"/>
                </a:lnTo>
                <a:lnTo>
                  <a:pt x="10310237" y="6263745"/>
                </a:lnTo>
                <a:cubicBezTo>
                  <a:pt x="10316925" y="6251575"/>
                  <a:pt x="10324949" y="6239933"/>
                  <a:pt x="10327625" y="6235171"/>
                </a:cubicBezTo>
                <a:close/>
                <a:moveTo>
                  <a:pt x="12631125" y="6234112"/>
                </a:moveTo>
                <a:cubicBezTo>
                  <a:pt x="12633801" y="6238875"/>
                  <a:pt x="12638483" y="6236229"/>
                  <a:pt x="12646509" y="6238875"/>
                </a:cubicBezTo>
                <a:cubicBezTo>
                  <a:pt x="12650521" y="6246283"/>
                  <a:pt x="12651861" y="6251575"/>
                  <a:pt x="12650521" y="6255279"/>
                </a:cubicBezTo>
                <a:cubicBezTo>
                  <a:pt x="12648517" y="6259512"/>
                  <a:pt x="12643833" y="6262158"/>
                  <a:pt x="12635139" y="6263745"/>
                </a:cubicBezTo>
                <a:cubicBezTo>
                  <a:pt x="12626445" y="6248929"/>
                  <a:pt x="12627113" y="6249458"/>
                  <a:pt x="12631125" y="6234112"/>
                </a:cubicBezTo>
                <a:close/>
                <a:moveTo>
                  <a:pt x="12521435" y="6231466"/>
                </a:moveTo>
                <a:cubicBezTo>
                  <a:pt x="12542169" y="6234112"/>
                  <a:pt x="12560897" y="6246812"/>
                  <a:pt x="12585645" y="6260041"/>
                </a:cubicBezTo>
                <a:cubicBezTo>
                  <a:pt x="12580961" y="6265862"/>
                  <a:pt x="12574943" y="6268508"/>
                  <a:pt x="12568923" y="6269037"/>
                </a:cubicBezTo>
                <a:cubicBezTo>
                  <a:pt x="12549527" y="6270625"/>
                  <a:pt x="12526785" y="6251575"/>
                  <a:pt x="12521435" y="6231466"/>
                </a:cubicBezTo>
                <a:close/>
                <a:moveTo>
                  <a:pt x="11299457" y="6231466"/>
                </a:moveTo>
                <a:cubicBezTo>
                  <a:pt x="11303469" y="6230937"/>
                  <a:pt x="11310157" y="6237287"/>
                  <a:pt x="11314841" y="6244695"/>
                </a:cubicBezTo>
                <a:cubicBezTo>
                  <a:pt x="11319521" y="6252633"/>
                  <a:pt x="11321529" y="6261099"/>
                  <a:pt x="11314841" y="6265862"/>
                </a:cubicBezTo>
                <a:cubicBezTo>
                  <a:pt x="11310157" y="6267979"/>
                  <a:pt x="11306813" y="6266921"/>
                  <a:pt x="11304807" y="6264275"/>
                </a:cubicBezTo>
                <a:cubicBezTo>
                  <a:pt x="11297449" y="6256337"/>
                  <a:pt x="11297449" y="6234641"/>
                  <a:pt x="11299457" y="6231466"/>
                </a:cubicBezTo>
                <a:close/>
                <a:moveTo>
                  <a:pt x="10825245" y="6228821"/>
                </a:moveTo>
                <a:cubicBezTo>
                  <a:pt x="10831265" y="6238875"/>
                  <a:pt x="10828589" y="6242579"/>
                  <a:pt x="10825915" y="6246812"/>
                </a:cubicBezTo>
                <a:cubicBezTo>
                  <a:pt x="10819225" y="6251045"/>
                  <a:pt x="10815213" y="6251045"/>
                  <a:pt x="10811869" y="6248399"/>
                </a:cubicBezTo>
                <a:cubicBezTo>
                  <a:pt x="10809193" y="6245753"/>
                  <a:pt x="10807857" y="6240991"/>
                  <a:pt x="10808525" y="6235171"/>
                </a:cubicBezTo>
                <a:cubicBezTo>
                  <a:pt x="10811201" y="6231466"/>
                  <a:pt x="10818557" y="6230408"/>
                  <a:pt x="10825245" y="6228821"/>
                </a:cubicBezTo>
                <a:close/>
                <a:moveTo>
                  <a:pt x="514341" y="6216649"/>
                </a:moveTo>
                <a:lnTo>
                  <a:pt x="525042" y="6230937"/>
                </a:lnTo>
                <a:lnTo>
                  <a:pt x="531731" y="6221412"/>
                </a:lnTo>
                <a:lnTo>
                  <a:pt x="519692" y="6220883"/>
                </a:lnTo>
                <a:close/>
                <a:moveTo>
                  <a:pt x="239446" y="6215591"/>
                </a:moveTo>
                <a:cubicBezTo>
                  <a:pt x="246803" y="6215062"/>
                  <a:pt x="254829" y="6215591"/>
                  <a:pt x="262855" y="6217708"/>
                </a:cubicBezTo>
                <a:cubicBezTo>
                  <a:pt x="277570" y="6222471"/>
                  <a:pt x="290947" y="6233053"/>
                  <a:pt x="294960" y="6247871"/>
                </a:cubicBezTo>
                <a:cubicBezTo>
                  <a:pt x="298304" y="6257925"/>
                  <a:pt x="296967" y="6270095"/>
                  <a:pt x="290278" y="6283325"/>
                </a:cubicBezTo>
                <a:cubicBezTo>
                  <a:pt x="271550" y="6291791"/>
                  <a:pt x="210017" y="6286499"/>
                  <a:pt x="201322" y="6267979"/>
                </a:cubicBezTo>
                <a:cubicBezTo>
                  <a:pt x="199984" y="6246812"/>
                  <a:pt x="207341" y="6232525"/>
                  <a:pt x="218043" y="6224058"/>
                </a:cubicBezTo>
                <a:cubicBezTo>
                  <a:pt x="224062" y="6219295"/>
                  <a:pt x="231420" y="6216649"/>
                  <a:pt x="239446" y="6215591"/>
                </a:cubicBezTo>
                <a:close/>
                <a:moveTo>
                  <a:pt x="12949497" y="6213475"/>
                </a:moveTo>
                <a:cubicBezTo>
                  <a:pt x="12952171" y="6218237"/>
                  <a:pt x="12956185" y="6215591"/>
                  <a:pt x="12963541" y="6217708"/>
                </a:cubicBezTo>
                <a:cubicBezTo>
                  <a:pt x="12967555" y="6224587"/>
                  <a:pt x="12968893" y="6229349"/>
                  <a:pt x="12966885" y="6233583"/>
                </a:cubicBezTo>
                <a:cubicBezTo>
                  <a:pt x="12965549" y="6237287"/>
                  <a:pt x="12961535" y="6239403"/>
                  <a:pt x="12953509" y="6240991"/>
                </a:cubicBezTo>
                <a:cubicBezTo>
                  <a:pt x="12945483" y="6227233"/>
                  <a:pt x="12945483" y="6227233"/>
                  <a:pt x="12949497" y="6213475"/>
                </a:cubicBezTo>
                <a:close/>
                <a:moveTo>
                  <a:pt x="11700763" y="6199187"/>
                </a:moveTo>
                <a:cubicBezTo>
                  <a:pt x="11706113" y="6199716"/>
                  <a:pt x="11710797" y="6202891"/>
                  <a:pt x="11715477" y="6206595"/>
                </a:cubicBezTo>
                <a:cubicBezTo>
                  <a:pt x="11720161" y="6210299"/>
                  <a:pt x="11724841" y="6214533"/>
                  <a:pt x="11729523" y="6217708"/>
                </a:cubicBezTo>
                <a:cubicBezTo>
                  <a:pt x="11722835" y="6231466"/>
                  <a:pt x="11715477" y="6245753"/>
                  <a:pt x="11700093" y="6248929"/>
                </a:cubicBezTo>
                <a:cubicBezTo>
                  <a:pt x="11686049" y="6232525"/>
                  <a:pt x="11688055" y="6217708"/>
                  <a:pt x="11700763" y="6199187"/>
                </a:cubicBezTo>
                <a:close/>
                <a:moveTo>
                  <a:pt x="10583793" y="6195483"/>
                </a:moveTo>
                <a:lnTo>
                  <a:pt x="10589813" y="6220883"/>
                </a:lnTo>
                <a:lnTo>
                  <a:pt x="10590481" y="6222999"/>
                </a:lnTo>
                <a:cubicBezTo>
                  <a:pt x="10590481" y="6231995"/>
                  <a:pt x="10587805" y="6240462"/>
                  <a:pt x="10574429" y="6244166"/>
                </a:cubicBezTo>
                <a:cubicBezTo>
                  <a:pt x="10561053" y="6220353"/>
                  <a:pt x="10565065" y="6205537"/>
                  <a:pt x="10583793" y="6195483"/>
                </a:cubicBezTo>
                <a:close/>
                <a:moveTo>
                  <a:pt x="10161083" y="6194953"/>
                </a:moveTo>
                <a:cubicBezTo>
                  <a:pt x="10173791" y="6203421"/>
                  <a:pt x="10165765" y="6215591"/>
                  <a:pt x="10153057" y="6224587"/>
                </a:cubicBezTo>
                <a:cubicBezTo>
                  <a:pt x="10135667" y="6213475"/>
                  <a:pt x="10146369" y="6197599"/>
                  <a:pt x="10161083" y="6194953"/>
                </a:cubicBezTo>
                <a:close/>
                <a:moveTo>
                  <a:pt x="10830597" y="6183841"/>
                </a:moveTo>
                <a:cubicBezTo>
                  <a:pt x="10830597" y="6201833"/>
                  <a:pt x="10830597" y="6219295"/>
                  <a:pt x="10817889" y="6228821"/>
                </a:cubicBezTo>
                <a:cubicBezTo>
                  <a:pt x="10806517" y="6227762"/>
                  <a:pt x="10803843" y="6214003"/>
                  <a:pt x="10801167" y="6200245"/>
                </a:cubicBezTo>
                <a:cubicBezTo>
                  <a:pt x="10811201" y="6194953"/>
                  <a:pt x="10812537" y="6183841"/>
                  <a:pt x="10830597" y="6183841"/>
                </a:cubicBezTo>
                <a:close/>
                <a:moveTo>
                  <a:pt x="559153" y="6174316"/>
                </a:moveTo>
                <a:lnTo>
                  <a:pt x="541094" y="6188603"/>
                </a:lnTo>
                <a:lnTo>
                  <a:pt x="541763" y="6188603"/>
                </a:lnTo>
                <a:lnTo>
                  <a:pt x="551127" y="6191249"/>
                </a:lnTo>
                <a:lnTo>
                  <a:pt x="556478" y="6183312"/>
                </a:lnTo>
                <a:lnTo>
                  <a:pt x="560491" y="6175375"/>
                </a:lnTo>
                <a:close/>
                <a:moveTo>
                  <a:pt x="12982937" y="6172729"/>
                </a:moveTo>
                <a:cubicBezTo>
                  <a:pt x="12991633" y="6171671"/>
                  <a:pt x="13000329" y="6175903"/>
                  <a:pt x="13004341" y="6188603"/>
                </a:cubicBezTo>
                <a:cubicBezTo>
                  <a:pt x="13001665" y="6192837"/>
                  <a:pt x="12998321" y="6196012"/>
                  <a:pt x="12994309" y="6198129"/>
                </a:cubicBezTo>
                <a:cubicBezTo>
                  <a:pt x="12982269" y="6203421"/>
                  <a:pt x="12966885" y="6198658"/>
                  <a:pt x="12964209" y="6186487"/>
                </a:cubicBezTo>
                <a:cubicBezTo>
                  <a:pt x="12966885" y="6179079"/>
                  <a:pt x="12974913" y="6173258"/>
                  <a:pt x="12982937" y="6172729"/>
                </a:cubicBezTo>
                <a:close/>
                <a:moveTo>
                  <a:pt x="116378" y="6172729"/>
                </a:moveTo>
                <a:cubicBezTo>
                  <a:pt x="123736" y="6173258"/>
                  <a:pt x="131093" y="6175375"/>
                  <a:pt x="137781" y="6178549"/>
                </a:cubicBezTo>
                <a:cubicBezTo>
                  <a:pt x="163866" y="6190191"/>
                  <a:pt x="181925" y="6218766"/>
                  <a:pt x="167879" y="6241521"/>
                </a:cubicBezTo>
                <a:cubicBezTo>
                  <a:pt x="153834" y="6280149"/>
                  <a:pt x="70897" y="6262158"/>
                  <a:pt x="55514" y="6212945"/>
                </a:cubicBezTo>
                <a:cubicBezTo>
                  <a:pt x="65547" y="6191779"/>
                  <a:pt x="79592" y="6180137"/>
                  <a:pt x="94306" y="6175375"/>
                </a:cubicBezTo>
                <a:cubicBezTo>
                  <a:pt x="101664" y="6173258"/>
                  <a:pt x="109021" y="6172199"/>
                  <a:pt x="116378" y="6172729"/>
                </a:cubicBezTo>
                <a:close/>
                <a:moveTo>
                  <a:pt x="10121621" y="6168495"/>
                </a:moveTo>
                <a:cubicBezTo>
                  <a:pt x="10134997" y="6172199"/>
                  <a:pt x="10147705" y="6192837"/>
                  <a:pt x="10143025" y="6204479"/>
                </a:cubicBezTo>
                <a:cubicBezTo>
                  <a:pt x="10138343" y="6203949"/>
                  <a:pt x="10127641" y="6208712"/>
                  <a:pt x="10122289" y="6214003"/>
                </a:cubicBezTo>
                <a:cubicBezTo>
                  <a:pt x="10114933" y="6205537"/>
                  <a:pt x="10108913" y="6199187"/>
                  <a:pt x="10105569" y="6192308"/>
                </a:cubicBezTo>
                <a:cubicBezTo>
                  <a:pt x="10102893" y="6185958"/>
                  <a:pt x="10102893" y="6179608"/>
                  <a:pt x="10108245" y="6171671"/>
                </a:cubicBezTo>
                <a:cubicBezTo>
                  <a:pt x="10112257" y="6167966"/>
                  <a:pt x="10116941" y="6167437"/>
                  <a:pt x="10121621" y="6168495"/>
                </a:cubicBezTo>
                <a:close/>
                <a:moveTo>
                  <a:pt x="10048717" y="6165849"/>
                </a:moveTo>
                <a:cubicBezTo>
                  <a:pt x="10046711" y="6180137"/>
                  <a:pt x="10054737" y="6173787"/>
                  <a:pt x="10060757" y="6181725"/>
                </a:cubicBezTo>
                <a:cubicBezTo>
                  <a:pt x="10083497" y="6227762"/>
                  <a:pt x="10056745" y="6260571"/>
                  <a:pt x="10007249" y="6297612"/>
                </a:cubicBezTo>
                <a:cubicBezTo>
                  <a:pt x="9924313" y="6308195"/>
                  <a:pt x="9967787" y="6162675"/>
                  <a:pt x="10048717" y="6165849"/>
                </a:cubicBezTo>
                <a:close/>
                <a:moveTo>
                  <a:pt x="10223285" y="6157912"/>
                </a:moveTo>
                <a:cubicBezTo>
                  <a:pt x="10249371" y="6182253"/>
                  <a:pt x="10229305" y="6212416"/>
                  <a:pt x="10217935" y="6224587"/>
                </a:cubicBezTo>
                <a:cubicBezTo>
                  <a:pt x="10214591" y="6207653"/>
                  <a:pt x="10217935" y="6192837"/>
                  <a:pt x="10209241" y="6165321"/>
                </a:cubicBezTo>
                <a:cubicBezTo>
                  <a:pt x="10213921" y="6163203"/>
                  <a:pt x="10218605" y="6160558"/>
                  <a:pt x="10223285" y="6157912"/>
                </a:cubicBezTo>
                <a:close/>
                <a:moveTo>
                  <a:pt x="13271879" y="6157383"/>
                </a:moveTo>
                <a:cubicBezTo>
                  <a:pt x="13279905" y="6156853"/>
                  <a:pt x="13287931" y="6160558"/>
                  <a:pt x="13291275" y="6172199"/>
                </a:cubicBezTo>
                <a:cubicBezTo>
                  <a:pt x="13289269" y="6175903"/>
                  <a:pt x="13286593" y="6178549"/>
                  <a:pt x="13282581" y="6180666"/>
                </a:cubicBezTo>
                <a:cubicBezTo>
                  <a:pt x="13271879" y="6185429"/>
                  <a:pt x="13257165" y="6181195"/>
                  <a:pt x="13255157" y="6170083"/>
                </a:cubicBezTo>
                <a:cubicBezTo>
                  <a:pt x="13257165" y="6163203"/>
                  <a:pt x="13264521" y="6157912"/>
                  <a:pt x="13271879" y="6157383"/>
                </a:cubicBezTo>
                <a:close/>
                <a:moveTo>
                  <a:pt x="11784369" y="6154208"/>
                </a:moveTo>
                <a:cubicBezTo>
                  <a:pt x="11794401" y="6149445"/>
                  <a:pt x="11819817" y="6155795"/>
                  <a:pt x="11809117" y="6170083"/>
                </a:cubicBezTo>
                <a:cubicBezTo>
                  <a:pt x="11798413" y="6179079"/>
                  <a:pt x="11783701" y="6168495"/>
                  <a:pt x="11784369" y="6154208"/>
                </a:cubicBezTo>
                <a:close/>
                <a:moveTo>
                  <a:pt x="9932339" y="6148387"/>
                </a:moveTo>
                <a:cubicBezTo>
                  <a:pt x="9936353" y="6152091"/>
                  <a:pt x="9938357" y="6155795"/>
                  <a:pt x="9938357" y="6159499"/>
                </a:cubicBezTo>
                <a:cubicBezTo>
                  <a:pt x="9939697" y="6165321"/>
                  <a:pt x="9937689" y="6170083"/>
                  <a:pt x="9935013" y="6175375"/>
                </a:cubicBezTo>
                <a:lnTo>
                  <a:pt x="9935013" y="6176433"/>
                </a:lnTo>
                <a:lnTo>
                  <a:pt x="9937689" y="6180137"/>
                </a:lnTo>
                <a:lnTo>
                  <a:pt x="9928993" y="6190721"/>
                </a:lnTo>
                <a:lnTo>
                  <a:pt x="9928325" y="6191779"/>
                </a:lnTo>
                <a:lnTo>
                  <a:pt x="9924981" y="6195483"/>
                </a:lnTo>
                <a:cubicBezTo>
                  <a:pt x="9919631" y="6200775"/>
                  <a:pt x="9912941" y="6205008"/>
                  <a:pt x="9904917" y="6206066"/>
                </a:cubicBezTo>
                <a:cubicBezTo>
                  <a:pt x="9894213" y="6183312"/>
                  <a:pt x="9894883" y="6172199"/>
                  <a:pt x="9908929" y="6154737"/>
                </a:cubicBezTo>
                <a:lnTo>
                  <a:pt x="9923645" y="6163203"/>
                </a:lnTo>
                <a:lnTo>
                  <a:pt x="9922975" y="6158971"/>
                </a:lnTo>
                <a:cubicBezTo>
                  <a:pt x="9924313" y="6155266"/>
                  <a:pt x="9926989" y="6152091"/>
                  <a:pt x="9932339" y="6148387"/>
                </a:cubicBezTo>
                <a:close/>
                <a:moveTo>
                  <a:pt x="11318185" y="6147858"/>
                </a:moveTo>
                <a:cubicBezTo>
                  <a:pt x="11336913" y="6153679"/>
                  <a:pt x="11324873" y="6173258"/>
                  <a:pt x="11311497" y="6175375"/>
                </a:cubicBezTo>
                <a:cubicBezTo>
                  <a:pt x="11307483" y="6176433"/>
                  <a:pt x="11303469" y="6174845"/>
                  <a:pt x="11300125" y="6170612"/>
                </a:cubicBezTo>
                <a:cubicBezTo>
                  <a:pt x="11301463" y="6161087"/>
                  <a:pt x="11312833" y="6152091"/>
                  <a:pt x="11318185" y="6147858"/>
                </a:cubicBezTo>
                <a:close/>
                <a:moveTo>
                  <a:pt x="11257319" y="6144153"/>
                </a:moveTo>
                <a:cubicBezTo>
                  <a:pt x="11266013" y="6144683"/>
                  <a:pt x="11274041" y="6146271"/>
                  <a:pt x="11282735" y="6149445"/>
                </a:cubicBezTo>
                <a:cubicBezTo>
                  <a:pt x="11306813" y="6207653"/>
                  <a:pt x="11240597" y="6280679"/>
                  <a:pt x="11180401" y="6263216"/>
                </a:cubicBezTo>
                <a:cubicBezTo>
                  <a:pt x="11181071" y="6257925"/>
                  <a:pt x="11175721" y="6257395"/>
                  <a:pt x="11171037" y="6256866"/>
                </a:cubicBezTo>
                <a:cubicBezTo>
                  <a:pt x="11161675" y="6206595"/>
                  <a:pt x="11190435" y="6157912"/>
                  <a:pt x="11234579" y="6146799"/>
                </a:cubicBezTo>
                <a:cubicBezTo>
                  <a:pt x="11241937" y="6144683"/>
                  <a:pt x="11249293" y="6144153"/>
                  <a:pt x="11257319" y="6144153"/>
                </a:cubicBezTo>
                <a:close/>
                <a:moveTo>
                  <a:pt x="10118277" y="6131983"/>
                </a:moveTo>
                <a:cubicBezTo>
                  <a:pt x="10124297" y="6131453"/>
                  <a:pt x="10129649" y="6133041"/>
                  <a:pt x="10132993" y="6136745"/>
                </a:cubicBezTo>
                <a:cubicBezTo>
                  <a:pt x="10133661" y="6148387"/>
                  <a:pt x="10125635" y="6160029"/>
                  <a:pt x="10114265" y="6166379"/>
                </a:cubicBezTo>
                <a:cubicBezTo>
                  <a:pt x="10103563" y="6173258"/>
                  <a:pt x="10090185" y="6174845"/>
                  <a:pt x="10079485" y="6166379"/>
                </a:cubicBezTo>
                <a:cubicBezTo>
                  <a:pt x="10078147" y="6149445"/>
                  <a:pt x="10100887" y="6132512"/>
                  <a:pt x="10118277" y="6131983"/>
                </a:cubicBezTo>
                <a:close/>
                <a:moveTo>
                  <a:pt x="10056745" y="6124575"/>
                </a:moveTo>
                <a:cubicBezTo>
                  <a:pt x="10067445" y="6143095"/>
                  <a:pt x="10068113" y="6155266"/>
                  <a:pt x="10050725" y="6158441"/>
                </a:cubicBezTo>
                <a:cubicBezTo>
                  <a:pt x="10045373" y="6149445"/>
                  <a:pt x="10040023" y="6139921"/>
                  <a:pt x="10037347" y="6135158"/>
                </a:cubicBezTo>
                <a:cubicBezTo>
                  <a:pt x="10047381" y="6129866"/>
                  <a:pt x="10052061" y="6127221"/>
                  <a:pt x="10056745" y="6124575"/>
                </a:cubicBezTo>
                <a:close/>
                <a:moveTo>
                  <a:pt x="11076063" y="6121399"/>
                </a:moveTo>
                <a:cubicBezTo>
                  <a:pt x="11086095" y="6128279"/>
                  <a:pt x="11100809" y="6138862"/>
                  <a:pt x="11110173" y="6152091"/>
                </a:cubicBezTo>
                <a:lnTo>
                  <a:pt x="11110841" y="6154208"/>
                </a:lnTo>
                <a:lnTo>
                  <a:pt x="11113517" y="6151562"/>
                </a:lnTo>
                <a:lnTo>
                  <a:pt x="11114855" y="6161616"/>
                </a:lnTo>
                <a:lnTo>
                  <a:pt x="11120875" y="6173787"/>
                </a:lnTo>
                <a:cubicBezTo>
                  <a:pt x="11122213" y="6181195"/>
                  <a:pt x="11122213" y="6189662"/>
                  <a:pt x="11118869" y="6197599"/>
                </a:cubicBezTo>
                <a:cubicBezTo>
                  <a:pt x="11106161" y="6204479"/>
                  <a:pt x="11092785" y="6204479"/>
                  <a:pt x="11081413" y="6200775"/>
                </a:cubicBezTo>
                <a:lnTo>
                  <a:pt x="11076731" y="6197071"/>
                </a:lnTo>
                <a:lnTo>
                  <a:pt x="11078069" y="6203421"/>
                </a:lnTo>
                <a:cubicBezTo>
                  <a:pt x="11078737" y="6211887"/>
                  <a:pt x="11076063" y="6219295"/>
                  <a:pt x="11064023" y="6222999"/>
                </a:cubicBezTo>
                <a:cubicBezTo>
                  <a:pt x="11057335" y="6211887"/>
                  <a:pt x="11055329" y="6202891"/>
                  <a:pt x="11056665" y="6195483"/>
                </a:cubicBezTo>
                <a:lnTo>
                  <a:pt x="11064023" y="6187545"/>
                </a:lnTo>
                <a:lnTo>
                  <a:pt x="11056665" y="6182253"/>
                </a:lnTo>
                <a:cubicBezTo>
                  <a:pt x="11025899" y="6191249"/>
                  <a:pt x="11017205" y="6160558"/>
                  <a:pt x="11007841" y="6140449"/>
                </a:cubicBezTo>
                <a:cubicBezTo>
                  <a:pt x="11013191" y="6130925"/>
                  <a:pt x="11019211" y="6126162"/>
                  <a:pt x="11025899" y="6126162"/>
                </a:cubicBezTo>
                <a:cubicBezTo>
                  <a:pt x="11031249" y="6126162"/>
                  <a:pt x="11035933" y="6128279"/>
                  <a:pt x="11040613" y="6131983"/>
                </a:cubicBezTo>
                <a:lnTo>
                  <a:pt x="11049309" y="6142566"/>
                </a:lnTo>
                <a:lnTo>
                  <a:pt x="11055997" y="6133041"/>
                </a:lnTo>
                <a:cubicBezTo>
                  <a:pt x="11060679" y="6128808"/>
                  <a:pt x="11067369" y="6124575"/>
                  <a:pt x="11076063" y="6121399"/>
                </a:cubicBezTo>
                <a:close/>
                <a:moveTo>
                  <a:pt x="605304" y="6118753"/>
                </a:moveTo>
                <a:lnTo>
                  <a:pt x="603966" y="6121399"/>
                </a:lnTo>
                <a:lnTo>
                  <a:pt x="605972" y="6119812"/>
                </a:lnTo>
                <a:close/>
                <a:moveTo>
                  <a:pt x="10899489" y="6114521"/>
                </a:moveTo>
                <a:cubicBezTo>
                  <a:pt x="10908183" y="6113462"/>
                  <a:pt x="10916877" y="6116108"/>
                  <a:pt x="10923565" y="6121929"/>
                </a:cubicBezTo>
                <a:cubicBezTo>
                  <a:pt x="10944301" y="6138333"/>
                  <a:pt x="10952995" y="6176962"/>
                  <a:pt x="10941625" y="6191779"/>
                </a:cubicBezTo>
                <a:cubicBezTo>
                  <a:pt x="10916209" y="6166379"/>
                  <a:pt x="10916877" y="6140979"/>
                  <a:pt x="10899489" y="6114521"/>
                </a:cubicBezTo>
                <a:close/>
                <a:moveTo>
                  <a:pt x="85612" y="6097587"/>
                </a:moveTo>
                <a:cubicBezTo>
                  <a:pt x="93638" y="6096529"/>
                  <a:pt x="102333" y="6096529"/>
                  <a:pt x="109690" y="6098646"/>
                </a:cubicBezTo>
                <a:lnTo>
                  <a:pt x="122398" y="6111345"/>
                </a:lnTo>
                <a:lnTo>
                  <a:pt x="157847" y="6100234"/>
                </a:lnTo>
                <a:cubicBezTo>
                  <a:pt x="169217" y="6099704"/>
                  <a:pt x="178581" y="6100763"/>
                  <a:pt x="183932" y="6103408"/>
                </a:cubicBezTo>
                <a:cubicBezTo>
                  <a:pt x="160522" y="6144153"/>
                  <a:pt x="147814" y="6184899"/>
                  <a:pt x="73572" y="6161087"/>
                </a:cubicBezTo>
                <a:lnTo>
                  <a:pt x="87618" y="6140979"/>
                </a:lnTo>
                <a:lnTo>
                  <a:pt x="70228" y="6133571"/>
                </a:lnTo>
                <a:cubicBezTo>
                  <a:pt x="64877" y="6128279"/>
                  <a:pt x="60865" y="6119283"/>
                  <a:pt x="58858" y="6106583"/>
                </a:cubicBezTo>
                <a:cubicBezTo>
                  <a:pt x="68222" y="6101821"/>
                  <a:pt x="76916" y="6099175"/>
                  <a:pt x="85612" y="6097587"/>
                </a:cubicBezTo>
                <a:close/>
                <a:moveTo>
                  <a:pt x="10058081" y="6097058"/>
                </a:moveTo>
                <a:cubicBezTo>
                  <a:pt x="10066107" y="6106583"/>
                  <a:pt x="10060089" y="6117166"/>
                  <a:pt x="10052061" y="6121399"/>
                </a:cubicBezTo>
                <a:cubicBezTo>
                  <a:pt x="10043367" y="6126162"/>
                  <a:pt x="10032665" y="6125103"/>
                  <a:pt x="10030659" y="6111875"/>
                </a:cubicBezTo>
                <a:cubicBezTo>
                  <a:pt x="10033333" y="6104995"/>
                  <a:pt x="10042029" y="6100234"/>
                  <a:pt x="10058081" y="6097058"/>
                </a:cubicBezTo>
                <a:close/>
                <a:moveTo>
                  <a:pt x="12318107" y="6076950"/>
                </a:moveTo>
                <a:cubicBezTo>
                  <a:pt x="12321451" y="6077479"/>
                  <a:pt x="12324795" y="6078538"/>
                  <a:pt x="12328809" y="6080654"/>
                </a:cubicBezTo>
                <a:cubicBezTo>
                  <a:pt x="12332821" y="6083829"/>
                  <a:pt x="12337503" y="6088063"/>
                  <a:pt x="12341517" y="6093884"/>
                </a:cubicBezTo>
                <a:cubicBezTo>
                  <a:pt x="12335497" y="6103408"/>
                  <a:pt x="12338841" y="6113462"/>
                  <a:pt x="12322121" y="6126162"/>
                </a:cubicBezTo>
                <a:cubicBezTo>
                  <a:pt x="12288677" y="6118753"/>
                  <a:pt x="12292021" y="6086475"/>
                  <a:pt x="12308743" y="6078538"/>
                </a:cubicBezTo>
                <a:cubicBezTo>
                  <a:pt x="12311417" y="6077479"/>
                  <a:pt x="12314761" y="6076421"/>
                  <a:pt x="12318107" y="6076950"/>
                </a:cubicBezTo>
                <a:close/>
                <a:moveTo>
                  <a:pt x="12344193" y="6063192"/>
                </a:moveTo>
                <a:cubicBezTo>
                  <a:pt x="12364257" y="6067954"/>
                  <a:pt x="12385661" y="6085946"/>
                  <a:pt x="12393017" y="6108699"/>
                </a:cubicBezTo>
                <a:cubicBezTo>
                  <a:pt x="12395693" y="6116108"/>
                  <a:pt x="12397029" y="6124045"/>
                  <a:pt x="12395693" y="6132512"/>
                </a:cubicBezTo>
                <a:cubicBezTo>
                  <a:pt x="12376297" y="6125103"/>
                  <a:pt x="12344861" y="6099175"/>
                  <a:pt x="12344193" y="6063192"/>
                </a:cubicBezTo>
                <a:close/>
                <a:moveTo>
                  <a:pt x="9877493" y="6060546"/>
                </a:moveTo>
                <a:cubicBezTo>
                  <a:pt x="9883513" y="6059488"/>
                  <a:pt x="9890869" y="6060016"/>
                  <a:pt x="9898897" y="6062133"/>
                </a:cubicBezTo>
                <a:cubicBezTo>
                  <a:pt x="9906921" y="6083300"/>
                  <a:pt x="9916955" y="6125103"/>
                  <a:pt x="9888865" y="6141508"/>
                </a:cubicBezTo>
                <a:cubicBezTo>
                  <a:pt x="9844051" y="6136216"/>
                  <a:pt x="9835357" y="6065837"/>
                  <a:pt x="9877493" y="6060546"/>
                </a:cubicBezTo>
                <a:close/>
                <a:moveTo>
                  <a:pt x="10921559" y="6043084"/>
                </a:moveTo>
                <a:cubicBezTo>
                  <a:pt x="10929585" y="6043084"/>
                  <a:pt x="10937613" y="6044671"/>
                  <a:pt x="10945637" y="6048375"/>
                </a:cubicBezTo>
                <a:cubicBezTo>
                  <a:pt x="10926909" y="6071658"/>
                  <a:pt x="10890125" y="6093354"/>
                  <a:pt x="10866713" y="6075363"/>
                </a:cubicBezTo>
                <a:cubicBezTo>
                  <a:pt x="10880761" y="6057900"/>
                  <a:pt x="10899489" y="6043613"/>
                  <a:pt x="10921559" y="6043084"/>
                </a:cubicBezTo>
                <a:close/>
                <a:moveTo>
                  <a:pt x="12352217" y="6016625"/>
                </a:moveTo>
                <a:cubicBezTo>
                  <a:pt x="12382317" y="6017154"/>
                  <a:pt x="12413751" y="6051550"/>
                  <a:pt x="12417097" y="6089650"/>
                </a:cubicBezTo>
                <a:cubicBezTo>
                  <a:pt x="12393685" y="6079596"/>
                  <a:pt x="12355561" y="6054725"/>
                  <a:pt x="12352217" y="6016625"/>
                </a:cubicBezTo>
                <a:close/>
                <a:moveTo>
                  <a:pt x="12576281" y="6012921"/>
                </a:moveTo>
                <a:cubicBezTo>
                  <a:pt x="12582301" y="6011334"/>
                  <a:pt x="12588989" y="6013450"/>
                  <a:pt x="12593001" y="6018742"/>
                </a:cubicBezTo>
                <a:cubicBezTo>
                  <a:pt x="12595677" y="6022446"/>
                  <a:pt x="12598353" y="6027209"/>
                  <a:pt x="12599021" y="6033029"/>
                </a:cubicBezTo>
                <a:cubicBezTo>
                  <a:pt x="12593001" y="6037792"/>
                  <a:pt x="12586981" y="6039379"/>
                  <a:pt x="12580961" y="6038850"/>
                </a:cubicBezTo>
                <a:cubicBezTo>
                  <a:pt x="12574943" y="6038321"/>
                  <a:pt x="12568923" y="6034616"/>
                  <a:pt x="12561565" y="6028796"/>
                </a:cubicBezTo>
                <a:cubicBezTo>
                  <a:pt x="12564909" y="6019800"/>
                  <a:pt x="12570261" y="6014508"/>
                  <a:pt x="12576281" y="6012921"/>
                </a:cubicBezTo>
                <a:close/>
                <a:moveTo>
                  <a:pt x="565842" y="5991754"/>
                </a:moveTo>
                <a:lnTo>
                  <a:pt x="556478" y="6002338"/>
                </a:lnTo>
                <a:cubicBezTo>
                  <a:pt x="539757" y="6021388"/>
                  <a:pt x="522367" y="6041496"/>
                  <a:pt x="505646" y="6065837"/>
                </a:cubicBezTo>
                <a:cubicBezTo>
                  <a:pt x="496951" y="6074304"/>
                  <a:pt x="488256" y="6082242"/>
                  <a:pt x="479561" y="6098646"/>
                </a:cubicBezTo>
                <a:cubicBezTo>
                  <a:pt x="479561" y="6098646"/>
                  <a:pt x="480230" y="6098646"/>
                  <a:pt x="471535" y="6114521"/>
                </a:cubicBezTo>
                <a:cubicBezTo>
                  <a:pt x="462840" y="6114521"/>
                  <a:pt x="462840" y="6122987"/>
                  <a:pt x="454145" y="6130925"/>
                </a:cubicBezTo>
                <a:lnTo>
                  <a:pt x="446787" y="6145212"/>
                </a:lnTo>
                <a:lnTo>
                  <a:pt x="458158" y="6143625"/>
                </a:lnTo>
                <a:lnTo>
                  <a:pt x="469528" y="6154737"/>
                </a:lnTo>
                <a:lnTo>
                  <a:pt x="472204" y="6154737"/>
                </a:lnTo>
                <a:lnTo>
                  <a:pt x="476217" y="6161616"/>
                </a:lnTo>
                <a:lnTo>
                  <a:pt x="490931" y="6176433"/>
                </a:lnTo>
                <a:lnTo>
                  <a:pt x="490931" y="6187545"/>
                </a:lnTo>
                <a:lnTo>
                  <a:pt x="493607" y="6192308"/>
                </a:lnTo>
                <a:lnTo>
                  <a:pt x="505646" y="6179608"/>
                </a:lnTo>
                <a:cubicBezTo>
                  <a:pt x="539757" y="6130925"/>
                  <a:pt x="531062" y="6122458"/>
                  <a:pt x="539757" y="6106583"/>
                </a:cubicBezTo>
                <a:cubicBezTo>
                  <a:pt x="557147" y="6078009"/>
                  <a:pt x="582563" y="6041496"/>
                  <a:pt x="597278" y="6016096"/>
                </a:cubicBezTo>
                <a:lnTo>
                  <a:pt x="605972" y="5997046"/>
                </a:lnTo>
                <a:lnTo>
                  <a:pt x="590589" y="5995988"/>
                </a:lnTo>
                <a:close/>
                <a:moveTo>
                  <a:pt x="12789641" y="5990696"/>
                </a:moveTo>
                <a:cubicBezTo>
                  <a:pt x="12817065" y="6019271"/>
                  <a:pt x="12823085" y="6055254"/>
                  <a:pt x="12819071" y="6085416"/>
                </a:cubicBezTo>
                <a:cubicBezTo>
                  <a:pt x="12814389" y="6087533"/>
                  <a:pt x="12809707" y="6088063"/>
                  <a:pt x="12805025" y="6087004"/>
                </a:cubicBezTo>
                <a:cubicBezTo>
                  <a:pt x="12770913" y="6079596"/>
                  <a:pt x="12740147" y="5993342"/>
                  <a:pt x="12789641" y="5990696"/>
                </a:cubicBezTo>
                <a:close/>
                <a:moveTo>
                  <a:pt x="12903513" y="5973035"/>
                </a:moveTo>
                <a:cubicBezTo>
                  <a:pt x="12908697" y="5974027"/>
                  <a:pt x="12913045" y="5976144"/>
                  <a:pt x="12915385" y="5979583"/>
                </a:cubicBezTo>
                <a:cubicBezTo>
                  <a:pt x="12912709" y="5983816"/>
                  <a:pt x="12911373" y="5994929"/>
                  <a:pt x="12912709" y="6002338"/>
                </a:cubicBezTo>
                <a:cubicBezTo>
                  <a:pt x="12901339" y="6004454"/>
                  <a:pt x="12892645" y="6006042"/>
                  <a:pt x="12885287" y="6004983"/>
                </a:cubicBezTo>
                <a:cubicBezTo>
                  <a:pt x="12877929" y="6004454"/>
                  <a:pt x="12872579" y="6000750"/>
                  <a:pt x="12869233" y="5992284"/>
                </a:cubicBezTo>
                <a:cubicBezTo>
                  <a:pt x="12866559" y="5981700"/>
                  <a:pt x="12875923" y="5975350"/>
                  <a:pt x="12886625" y="5973234"/>
                </a:cubicBezTo>
                <a:cubicBezTo>
                  <a:pt x="12892309" y="5972175"/>
                  <a:pt x="12898329" y="5972043"/>
                  <a:pt x="12903513" y="5973035"/>
                </a:cubicBezTo>
                <a:close/>
                <a:moveTo>
                  <a:pt x="46150" y="5969529"/>
                </a:moveTo>
                <a:cubicBezTo>
                  <a:pt x="45481" y="5991225"/>
                  <a:pt x="34779" y="6008688"/>
                  <a:pt x="18059" y="6021917"/>
                </a:cubicBezTo>
                <a:lnTo>
                  <a:pt x="0" y="6028796"/>
                </a:lnTo>
                <a:lnTo>
                  <a:pt x="0" y="5984875"/>
                </a:lnTo>
                <a:close/>
                <a:moveTo>
                  <a:pt x="12346867" y="5969000"/>
                </a:moveTo>
                <a:cubicBezTo>
                  <a:pt x="12358237" y="5973762"/>
                  <a:pt x="12350211" y="5990696"/>
                  <a:pt x="12342185" y="5990167"/>
                </a:cubicBezTo>
                <a:cubicBezTo>
                  <a:pt x="12339509" y="5989637"/>
                  <a:pt x="12336833" y="5987521"/>
                  <a:pt x="12334829" y="5982229"/>
                </a:cubicBezTo>
                <a:cubicBezTo>
                  <a:pt x="12335497" y="5977467"/>
                  <a:pt x="12341517" y="5973234"/>
                  <a:pt x="12346867" y="5969000"/>
                </a:cubicBezTo>
                <a:close/>
                <a:moveTo>
                  <a:pt x="12574273" y="5958946"/>
                </a:moveTo>
                <a:cubicBezTo>
                  <a:pt x="12581631" y="5956829"/>
                  <a:pt x="12588989" y="5956829"/>
                  <a:pt x="12596345" y="5960534"/>
                </a:cubicBezTo>
                <a:cubicBezTo>
                  <a:pt x="12601029" y="5963179"/>
                  <a:pt x="12605041" y="5967941"/>
                  <a:pt x="12609723" y="5974821"/>
                </a:cubicBezTo>
                <a:cubicBezTo>
                  <a:pt x="12600359" y="5986463"/>
                  <a:pt x="12588989" y="5987521"/>
                  <a:pt x="12578287" y="5984346"/>
                </a:cubicBezTo>
                <a:cubicBezTo>
                  <a:pt x="12568253" y="5981171"/>
                  <a:pt x="12558891" y="5973234"/>
                  <a:pt x="12554209" y="5967941"/>
                </a:cubicBezTo>
                <a:cubicBezTo>
                  <a:pt x="12560229" y="5964767"/>
                  <a:pt x="12567585" y="5961063"/>
                  <a:pt x="12574273" y="5958946"/>
                </a:cubicBezTo>
                <a:close/>
                <a:moveTo>
                  <a:pt x="129755" y="5951009"/>
                </a:moveTo>
                <a:cubicBezTo>
                  <a:pt x="164535" y="5982759"/>
                  <a:pt x="125073" y="6002867"/>
                  <a:pt x="99657" y="6048375"/>
                </a:cubicBezTo>
                <a:lnTo>
                  <a:pt x="95644" y="6045729"/>
                </a:lnTo>
                <a:cubicBezTo>
                  <a:pt x="86949" y="6069542"/>
                  <a:pt x="51501" y="6079596"/>
                  <a:pt x="28760" y="6055783"/>
                </a:cubicBezTo>
                <a:cubicBezTo>
                  <a:pt x="34779" y="6040966"/>
                  <a:pt x="40131" y="6030912"/>
                  <a:pt x="49494" y="6025091"/>
                </a:cubicBezTo>
                <a:lnTo>
                  <a:pt x="80261" y="6019800"/>
                </a:lnTo>
                <a:lnTo>
                  <a:pt x="84274" y="6002338"/>
                </a:lnTo>
                <a:cubicBezTo>
                  <a:pt x="95644" y="5980642"/>
                  <a:pt x="116378" y="5957359"/>
                  <a:pt x="129755" y="5951009"/>
                </a:cubicBezTo>
                <a:close/>
                <a:moveTo>
                  <a:pt x="12194369" y="5925609"/>
                </a:moveTo>
                <a:cubicBezTo>
                  <a:pt x="12199053" y="5922962"/>
                  <a:pt x="12203733" y="5923491"/>
                  <a:pt x="12208417" y="5925609"/>
                </a:cubicBezTo>
                <a:cubicBezTo>
                  <a:pt x="12222461" y="5931429"/>
                  <a:pt x="12233833" y="5954183"/>
                  <a:pt x="12225805" y="5971646"/>
                </a:cubicBezTo>
                <a:cubicBezTo>
                  <a:pt x="12183001" y="5989108"/>
                  <a:pt x="12168953" y="5933546"/>
                  <a:pt x="12194369" y="5925609"/>
                </a:cubicBezTo>
                <a:close/>
                <a:moveTo>
                  <a:pt x="632058" y="5916084"/>
                </a:moveTo>
                <a:lnTo>
                  <a:pt x="607979" y="5944129"/>
                </a:lnTo>
                <a:lnTo>
                  <a:pt x="593264" y="5961063"/>
                </a:lnTo>
                <a:lnTo>
                  <a:pt x="609986" y="5972704"/>
                </a:lnTo>
                <a:lnTo>
                  <a:pt x="628044" y="5954183"/>
                </a:lnTo>
                <a:close/>
                <a:moveTo>
                  <a:pt x="12831779" y="5910792"/>
                </a:moveTo>
                <a:cubicBezTo>
                  <a:pt x="12849837" y="5928254"/>
                  <a:pt x="12873917" y="5976409"/>
                  <a:pt x="12845157" y="6002867"/>
                </a:cubicBezTo>
                <a:cubicBezTo>
                  <a:pt x="12823753" y="5975350"/>
                  <a:pt x="12827097" y="5945717"/>
                  <a:pt x="12831779" y="5910792"/>
                </a:cubicBezTo>
                <a:close/>
                <a:moveTo>
                  <a:pt x="12457895" y="5899150"/>
                </a:moveTo>
                <a:cubicBezTo>
                  <a:pt x="12484649" y="5890154"/>
                  <a:pt x="12493345" y="5932487"/>
                  <a:pt x="12471941" y="5931959"/>
                </a:cubicBezTo>
                <a:cubicBezTo>
                  <a:pt x="12461909" y="5926138"/>
                  <a:pt x="12462577" y="5915554"/>
                  <a:pt x="12457895" y="5899150"/>
                </a:cubicBezTo>
                <a:close/>
                <a:moveTo>
                  <a:pt x="12926085" y="5894917"/>
                </a:moveTo>
                <a:cubicBezTo>
                  <a:pt x="12930769" y="5895446"/>
                  <a:pt x="12935449" y="5897033"/>
                  <a:pt x="12938793" y="5899679"/>
                </a:cubicBezTo>
                <a:cubicBezTo>
                  <a:pt x="12936789" y="5906559"/>
                  <a:pt x="12934781" y="5913437"/>
                  <a:pt x="12939463" y="5921904"/>
                </a:cubicBezTo>
                <a:cubicBezTo>
                  <a:pt x="12918729" y="5927725"/>
                  <a:pt x="12905353" y="5934604"/>
                  <a:pt x="12895319" y="5917671"/>
                </a:cubicBezTo>
                <a:cubicBezTo>
                  <a:pt x="12889969" y="5899679"/>
                  <a:pt x="12910033" y="5892800"/>
                  <a:pt x="12926085" y="5894917"/>
                </a:cubicBezTo>
                <a:close/>
                <a:moveTo>
                  <a:pt x="12094713" y="5892271"/>
                </a:moveTo>
                <a:cubicBezTo>
                  <a:pt x="12124141" y="5881687"/>
                  <a:pt x="12133505" y="5928254"/>
                  <a:pt x="12110765" y="5927196"/>
                </a:cubicBezTo>
                <a:cubicBezTo>
                  <a:pt x="12099393" y="5920846"/>
                  <a:pt x="12099393" y="5909734"/>
                  <a:pt x="12094713" y="5892271"/>
                </a:cubicBezTo>
                <a:close/>
                <a:moveTo>
                  <a:pt x="0" y="5888037"/>
                </a:moveTo>
                <a:lnTo>
                  <a:pt x="18059" y="5906559"/>
                </a:lnTo>
                <a:cubicBezTo>
                  <a:pt x="24747" y="5926138"/>
                  <a:pt x="18727" y="5948891"/>
                  <a:pt x="2006" y="5957888"/>
                </a:cubicBezTo>
                <a:lnTo>
                  <a:pt x="0" y="5958416"/>
                </a:lnTo>
                <a:close/>
                <a:moveTo>
                  <a:pt x="12605041" y="5886979"/>
                </a:moveTo>
                <a:cubicBezTo>
                  <a:pt x="12611061" y="5887508"/>
                  <a:pt x="12615741" y="5889625"/>
                  <a:pt x="12619087" y="5892271"/>
                </a:cubicBezTo>
                <a:cubicBezTo>
                  <a:pt x="12617081" y="5899679"/>
                  <a:pt x="12614405" y="5907087"/>
                  <a:pt x="12619755" y="5916613"/>
                </a:cubicBezTo>
                <a:cubicBezTo>
                  <a:pt x="12597685" y="5922434"/>
                  <a:pt x="12582969" y="5930371"/>
                  <a:pt x="12572267" y="5911321"/>
                </a:cubicBezTo>
                <a:cubicBezTo>
                  <a:pt x="12566249" y="5891741"/>
                  <a:pt x="12588321" y="5884334"/>
                  <a:pt x="12605041" y="5886979"/>
                </a:cubicBezTo>
                <a:close/>
                <a:moveTo>
                  <a:pt x="12336833" y="5883804"/>
                </a:moveTo>
                <a:cubicBezTo>
                  <a:pt x="12336165" y="5909204"/>
                  <a:pt x="12330145" y="5929313"/>
                  <a:pt x="12328809" y="5954713"/>
                </a:cubicBezTo>
                <a:lnTo>
                  <a:pt x="12312757" y="5946775"/>
                </a:lnTo>
                <a:lnTo>
                  <a:pt x="12312087" y="5946775"/>
                </a:lnTo>
                <a:cubicBezTo>
                  <a:pt x="12306737" y="5946246"/>
                  <a:pt x="12302053" y="5943600"/>
                  <a:pt x="12296035" y="5940425"/>
                </a:cubicBezTo>
                <a:lnTo>
                  <a:pt x="12286001" y="5937779"/>
                </a:lnTo>
                <a:lnTo>
                  <a:pt x="12286671" y="5938308"/>
                </a:lnTo>
                <a:cubicBezTo>
                  <a:pt x="12300049" y="5952067"/>
                  <a:pt x="12311417" y="5975350"/>
                  <a:pt x="12303393" y="5992813"/>
                </a:cubicBezTo>
                <a:lnTo>
                  <a:pt x="12295365" y="5994400"/>
                </a:lnTo>
                <a:lnTo>
                  <a:pt x="12298041" y="5999691"/>
                </a:lnTo>
                <a:cubicBezTo>
                  <a:pt x="12303393" y="6011334"/>
                  <a:pt x="12304729" y="6024562"/>
                  <a:pt x="12301385" y="6034088"/>
                </a:cubicBezTo>
                <a:lnTo>
                  <a:pt x="12293359" y="6034088"/>
                </a:lnTo>
                <a:lnTo>
                  <a:pt x="12296035" y="6065309"/>
                </a:lnTo>
                <a:cubicBezTo>
                  <a:pt x="12286001" y="6067954"/>
                  <a:pt x="12277977" y="6059488"/>
                  <a:pt x="12272625" y="6047846"/>
                </a:cubicBezTo>
                <a:lnTo>
                  <a:pt x="12269949" y="6034616"/>
                </a:lnTo>
                <a:lnTo>
                  <a:pt x="12253897" y="6021917"/>
                </a:lnTo>
                <a:cubicBezTo>
                  <a:pt x="12245871" y="6010804"/>
                  <a:pt x="12243197" y="5995988"/>
                  <a:pt x="12252561" y="5985404"/>
                </a:cubicBezTo>
                <a:lnTo>
                  <a:pt x="12258579" y="5982229"/>
                </a:lnTo>
                <a:lnTo>
                  <a:pt x="12249217" y="5974821"/>
                </a:lnTo>
                <a:cubicBezTo>
                  <a:pt x="12239183" y="5957888"/>
                  <a:pt x="12241857" y="5936192"/>
                  <a:pt x="12273293" y="5927725"/>
                </a:cubicBezTo>
                <a:lnTo>
                  <a:pt x="12274633" y="5929313"/>
                </a:lnTo>
                <a:lnTo>
                  <a:pt x="12284665" y="5906029"/>
                </a:lnTo>
                <a:cubicBezTo>
                  <a:pt x="12290685" y="5901267"/>
                  <a:pt x="12299379" y="5900738"/>
                  <a:pt x="12306737" y="5902854"/>
                </a:cubicBezTo>
                <a:lnTo>
                  <a:pt x="12308743" y="5904442"/>
                </a:lnTo>
                <a:lnTo>
                  <a:pt x="12312757" y="5901267"/>
                </a:lnTo>
                <a:cubicBezTo>
                  <a:pt x="12314761" y="5898621"/>
                  <a:pt x="12314761" y="5894388"/>
                  <a:pt x="12310749" y="5887508"/>
                </a:cubicBezTo>
                <a:cubicBezTo>
                  <a:pt x="12326801" y="5883275"/>
                  <a:pt x="12332153" y="5883804"/>
                  <a:pt x="12336833" y="5883804"/>
                </a:cubicBezTo>
                <a:close/>
                <a:moveTo>
                  <a:pt x="11944891" y="5869517"/>
                </a:moveTo>
                <a:lnTo>
                  <a:pt x="11945561" y="5876925"/>
                </a:lnTo>
                <a:lnTo>
                  <a:pt x="11948237" y="5876396"/>
                </a:lnTo>
                <a:close/>
                <a:moveTo>
                  <a:pt x="12518091" y="5842000"/>
                </a:moveTo>
                <a:cubicBezTo>
                  <a:pt x="12538157" y="5847821"/>
                  <a:pt x="12551533" y="5883804"/>
                  <a:pt x="12530799" y="5897562"/>
                </a:cubicBezTo>
                <a:cubicBezTo>
                  <a:pt x="12515417" y="5897033"/>
                  <a:pt x="12504045" y="5871104"/>
                  <a:pt x="12508727" y="5854171"/>
                </a:cubicBezTo>
                <a:cubicBezTo>
                  <a:pt x="12510065" y="5848879"/>
                  <a:pt x="12512741" y="5844646"/>
                  <a:pt x="12518091" y="5842000"/>
                </a:cubicBezTo>
                <a:close/>
                <a:moveTo>
                  <a:pt x="12234501" y="5833534"/>
                </a:moveTo>
                <a:cubicBezTo>
                  <a:pt x="12243197" y="5844646"/>
                  <a:pt x="12261925" y="5862108"/>
                  <a:pt x="12239853" y="5874279"/>
                </a:cubicBezTo>
                <a:cubicBezTo>
                  <a:pt x="12225805" y="5862638"/>
                  <a:pt x="12222461" y="5847292"/>
                  <a:pt x="12234501" y="5833534"/>
                </a:cubicBezTo>
                <a:close/>
                <a:moveTo>
                  <a:pt x="12160259" y="5829300"/>
                </a:moveTo>
                <a:cubicBezTo>
                  <a:pt x="12182331" y="5836179"/>
                  <a:pt x="12197045" y="5874809"/>
                  <a:pt x="12174305" y="5890154"/>
                </a:cubicBezTo>
                <a:cubicBezTo>
                  <a:pt x="12157585" y="5889096"/>
                  <a:pt x="12145545" y="5861050"/>
                  <a:pt x="12150227" y="5843059"/>
                </a:cubicBezTo>
                <a:cubicBezTo>
                  <a:pt x="12151565" y="5837238"/>
                  <a:pt x="12154241" y="5831946"/>
                  <a:pt x="12160259" y="5829300"/>
                </a:cubicBezTo>
                <a:close/>
                <a:moveTo>
                  <a:pt x="700948" y="5828771"/>
                </a:moveTo>
                <a:lnTo>
                  <a:pt x="684227" y="5850996"/>
                </a:lnTo>
                <a:lnTo>
                  <a:pt x="691584" y="5870575"/>
                </a:lnTo>
                <a:lnTo>
                  <a:pt x="715663" y="5863696"/>
                </a:lnTo>
                <a:lnTo>
                  <a:pt x="716332" y="5855759"/>
                </a:lnTo>
                <a:close/>
                <a:moveTo>
                  <a:pt x="12437161" y="5822421"/>
                </a:moveTo>
                <a:cubicBezTo>
                  <a:pt x="12438499" y="5821362"/>
                  <a:pt x="12441843" y="5821362"/>
                  <a:pt x="12445187" y="5822421"/>
                </a:cubicBezTo>
                <a:cubicBezTo>
                  <a:pt x="12448531" y="5822950"/>
                  <a:pt x="12453213" y="5825066"/>
                  <a:pt x="12456557" y="5827184"/>
                </a:cubicBezTo>
                <a:cubicBezTo>
                  <a:pt x="12464585" y="5831946"/>
                  <a:pt x="12469933" y="5838825"/>
                  <a:pt x="12466589" y="5846233"/>
                </a:cubicBezTo>
                <a:cubicBezTo>
                  <a:pt x="12463245" y="5849409"/>
                  <a:pt x="12459901" y="5850466"/>
                  <a:pt x="12456557" y="5848879"/>
                </a:cubicBezTo>
                <a:cubicBezTo>
                  <a:pt x="12446525" y="5845704"/>
                  <a:pt x="12437161" y="5826125"/>
                  <a:pt x="12437161" y="5822421"/>
                </a:cubicBezTo>
                <a:close/>
                <a:moveTo>
                  <a:pt x="13092629" y="5806546"/>
                </a:moveTo>
                <a:cubicBezTo>
                  <a:pt x="13099317" y="5807604"/>
                  <a:pt x="13106005" y="5809721"/>
                  <a:pt x="13111357" y="5812896"/>
                </a:cubicBezTo>
                <a:cubicBezTo>
                  <a:pt x="13119381" y="5816600"/>
                  <a:pt x="13125401" y="5822421"/>
                  <a:pt x="13126739" y="5830359"/>
                </a:cubicBezTo>
                <a:cubicBezTo>
                  <a:pt x="13121389" y="5834592"/>
                  <a:pt x="13120721" y="5839354"/>
                  <a:pt x="13125401" y="5844646"/>
                </a:cubicBezTo>
                <a:cubicBezTo>
                  <a:pt x="13114031" y="5850996"/>
                  <a:pt x="13103329" y="5852054"/>
                  <a:pt x="13092629" y="5849409"/>
                </a:cubicBezTo>
                <a:cubicBezTo>
                  <a:pt x="13082597" y="5846762"/>
                  <a:pt x="13072563" y="5840941"/>
                  <a:pt x="13063199" y="5831946"/>
                </a:cubicBezTo>
                <a:cubicBezTo>
                  <a:pt x="13057181" y="5818717"/>
                  <a:pt x="13063199" y="5810779"/>
                  <a:pt x="13074569" y="5807604"/>
                </a:cubicBezTo>
                <a:cubicBezTo>
                  <a:pt x="13079921" y="5806016"/>
                  <a:pt x="13085941" y="5806016"/>
                  <a:pt x="13092629" y="5806546"/>
                </a:cubicBezTo>
                <a:close/>
                <a:moveTo>
                  <a:pt x="551127" y="5804959"/>
                </a:moveTo>
                <a:cubicBezTo>
                  <a:pt x="555140" y="5805487"/>
                  <a:pt x="559822" y="5806546"/>
                  <a:pt x="565173" y="5809192"/>
                </a:cubicBezTo>
                <a:cubicBezTo>
                  <a:pt x="563835" y="5830887"/>
                  <a:pt x="563835" y="5841471"/>
                  <a:pt x="563166" y="5852054"/>
                </a:cubicBezTo>
                <a:cubicBezTo>
                  <a:pt x="541763" y="5856287"/>
                  <a:pt x="531731" y="5840413"/>
                  <a:pt x="532400" y="5825596"/>
                </a:cubicBezTo>
                <a:cubicBezTo>
                  <a:pt x="533068" y="5818188"/>
                  <a:pt x="535744" y="5811308"/>
                  <a:pt x="541094" y="5807604"/>
                </a:cubicBezTo>
                <a:cubicBezTo>
                  <a:pt x="543770" y="5806016"/>
                  <a:pt x="547114" y="5804959"/>
                  <a:pt x="551127" y="5804959"/>
                </a:cubicBezTo>
                <a:close/>
                <a:moveTo>
                  <a:pt x="721683" y="5801784"/>
                </a:moveTo>
                <a:lnTo>
                  <a:pt x="719007" y="5804959"/>
                </a:lnTo>
                <a:lnTo>
                  <a:pt x="721014" y="5805487"/>
                </a:lnTo>
                <a:close/>
                <a:moveTo>
                  <a:pt x="11937533" y="5779029"/>
                </a:moveTo>
                <a:lnTo>
                  <a:pt x="11933521" y="5782734"/>
                </a:lnTo>
                <a:cubicBezTo>
                  <a:pt x="11930845" y="5786438"/>
                  <a:pt x="11928839" y="5790671"/>
                  <a:pt x="11928169" y="5797021"/>
                </a:cubicBezTo>
                <a:lnTo>
                  <a:pt x="11944891" y="5798609"/>
                </a:lnTo>
                <a:lnTo>
                  <a:pt x="11940209" y="5789084"/>
                </a:lnTo>
                <a:close/>
                <a:moveTo>
                  <a:pt x="23409" y="5769504"/>
                </a:moveTo>
                <a:cubicBezTo>
                  <a:pt x="36786" y="5769504"/>
                  <a:pt x="47488" y="5774796"/>
                  <a:pt x="56851" y="5786967"/>
                </a:cubicBezTo>
                <a:cubicBezTo>
                  <a:pt x="70228" y="5816600"/>
                  <a:pt x="28760" y="5834592"/>
                  <a:pt x="0" y="5831416"/>
                </a:cubicBezTo>
                <a:lnTo>
                  <a:pt x="0" y="5776384"/>
                </a:lnTo>
                <a:close/>
                <a:moveTo>
                  <a:pt x="13063869" y="5746750"/>
                </a:moveTo>
                <a:cubicBezTo>
                  <a:pt x="13069889" y="5747279"/>
                  <a:pt x="13076577" y="5750984"/>
                  <a:pt x="13083265" y="5759450"/>
                </a:cubicBezTo>
                <a:cubicBezTo>
                  <a:pt x="13081927" y="5769504"/>
                  <a:pt x="13063869" y="5787496"/>
                  <a:pt x="13053167" y="5786438"/>
                </a:cubicBezTo>
                <a:cubicBezTo>
                  <a:pt x="13035109" y="5772679"/>
                  <a:pt x="13045809" y="5745692"/>
                  <a:pt x="13063869" y="5746750"/>
                </a:cubicBezTo>
                <a:close/>
                <a:moveTo>
                  <a:pt x="565173" y="5730346"/>
                </a:moveTo>
                <a:cubicBezTo>
                  <a:pt x="573199" y="5730875"/>
                  <a:pt x="580556" y="5734050"/>
                  <a:pt x="583900" y="5741459"/>
                </a:cubicBezTo>
                <a:cubicBezTo>
                  <a:pt x="591258" y="5750454"/>
                  <a:pt x="591927" y="5757863"/>
                  <a:pt x="589252" y="5763684"/>
                </a:cubicBezTo>
                <a:cubicBezTo>
                  <a:pt x="579888" y="5781675"/>
                  <a:pt x="537082" y="5785379"/>
                  <a:pt x="527049" y="5772150"/>
                </a:cubicBezTo>
                <a:cubicBezTo>
                  <a:pt x="507652" y="5752042"/>
                  <a:pt x="540426" y="5728758"/>
                  <a:pt x="565173" y="5730346"/>
                </a:cubicBezTo>
                <a:close/>
                <a:moveTo>
                  <a:pt x="12296035" y="5723466"/>
                </a:moveTo>
                <a:cubicBezTo>
                  <a:pt x="12306737" y="5725054"/>
                  <a:pt x="12325465" y="5743046"/>
                  <a:pt x="12326801" y="5749925"/>
                </a:cubicBezTo>
                <a:cubicBezTo>
                  <a:pt x="12316769" y="5764741"/>
                  <a:pt x="12301385" y="5762625"/>
                  <a:pt x="12292689" y="5754687"/>
                </a:cubicBezTo>
                <a:cubicBezTo>
                  <a:pt x="12283327" y="5746221"/>
                  <a:pt x="12280651" y="5732463"/>
                  <a:pt x="12296035" y="5723466"/>
                </a:cubicBezTo>
                <a:close/>
                <a:moveTo>
                  <a:pt x="13671849" y="5715000"/>
                </a:moveTo>
                <a:cubicBezTo>
                  <a:pt x="13690575" y="5710767"/>
                  <a:pt x="13716661" y="5716588"/>
                  <a:pt x="13730705" y="5730875"/>
                </a:cubicBezTo>
                <a:cubicBezTo>
                  <a:pt x="13715323" y="5770033"/>
                  <a:pt x="13679205" y="5760508"/>
                  <a:pt x="13653121" y="5757334"/>
                </a:cubicBezTo>
                <a:cubicBezTo>
                  <a:pt x="13640413" y="5732991"/>
                  <a:pt x="13653121" y="5718704"/>
                  <a:pt x="13671849" y="5715000"/>
                </a:cubicBezTo>
                <a:close/>
                <a:moveTo>
                  <a:pt x="12354893" y="5710238"/>
                </a:moveTo>
                <a:cubicBezTo>
                  <a:pt x="12360913" y="5711296"/>
                  <a:pt x="12366933" y="5715000"/>
                  <a:pt x="12372953" y="5723466"/>
                </a:cubicBezTo>
                <a:cubicBezTo>
                  <a:pt x="12366263" y="5732463"/>
                  <a:pt x="12358905" y="5746750"/>
                  <a:pt x="12348873" y="5745692"/>
                </a:cubicBezTo>
                <a:cubicBezTo>
                  <a:pt x="12322789" y="5730875"/>
                  <a:pt x="12336833" y="5707063"/>
                  <a:pt x="12354893" y="5710238"/>
                </a:cubicBezTo>
                <a:close/>
                <a:moveTo>
                  <a:pt x="11983685" y="5710238"/>
                </a:moveTo>
                <a:cubicBezTo>
                  <a:pt x="11987697" y="5710767"/>
                  <a:pt x="11991711" y="5712354"/>
                  <a:pt x="11995055" y="5715529"/>
                </a:cubicBezTo>
                <a:cubicBezTo>
                  <a:pt x="12001073" y="5721350"/>
                  <a:pt x="12005087" y="5730346"/>
                  <a:pt x="12001743" y="5735108"/>
                </a:cubicBezTo>
                <a:cubicBezTo>
                  <a:pt x="11999069" y="5738284"/>
                  <a:pt x="11995055" y="5739871"/>
                  <a:pt x="11991041" y="5739341"/>
                </a:cubicBezTo>
                <a:cubicBezTo>
                  <a:pt x="11978333" y="5737754"/>
                  <a:pt x="11964289" y="5723466"/>
                  <a:pt x="11972983" y="5716588"/>
                </a:cubicBezTo>
                <a:cubicBezTo>
                  <a:pt x="11976327" y="5712354"/>
                  <a:pt x="11980341" y="5710238"/>
                  <a:pt x="11983685" y="5710238"/>
                </a:cubicBezTo>
                <a:close/>
                <a:moveTo>
                  <a:pt x="12592333" y="5689071"/>
                </a:moveTo>
                <a:cubicBezTo>
                  <a:pt x="12598353" y="5691717"/>
                  <a:pt x="12600359" y="5695950"/>
                  <a:pt x="12599689" y="5699654"/>
                </a:cubicBezTo>
                <a:cubicBezTo>
                  <a:pt x="12599021" y="5712354"/>
                  <a:pt x="12574943" y="5728758"/>
                  <a:pt x="12564241" y="5730875"/>
                </a:cubicBezTo>
                <a:cubicBezTo>
                  <a:pt x="12552201" y="5711296"/>
                  <a:pt x="12573605" y="5707063"/>
                  <a:pt x="12592333" y="5689071"/>
                </a:cubicBezTo>
                <a:close/>
                <a:moveTo>
                  <a:pt x="12166279" y="5687484"/>
                </a:moveTo>
                <a:cubicBezTo>
                  <a:pt x="12185007" y="5705475"/>
                  <a:pt x="12180993" y="5720821"/>
                  <a:pt x="12169623" y="5736696"/>
                </a:cubicBezTo>
                <a:cubicBezTo>
                  <a:pt x="12149557" y="5729817"/>
                  <a:pt x="12144877" y="5691188"/>
                  <a:pt x="12166279" y="5687484"/>
                </a:cubicBezTo>
                <a:close/>
                <a:moveTo>
                  <a:pt x="11962949" y="5666317"/>
                </a:moveTo>
                <a:cubicBezTo>
                  <a:pt x="11966963" y="5665788"/>
                  <a:pt x="11972313" y="5668963"/>
                  <a:pt x="11979001" y="5676900"/>
                </a:cubicBezTo>
                <a:cubicBezTo>
                  <a:pt x="11972983" y="5681134"/>
                  <a:pt x="11968969" y="5684838"/>
                  <a:pt x="11964957" y="5685367"/>
                </a:cubicBezTo>
                <a:cubicBezTo>
                  <a:pt x="11960945" y="5685896"/>
                  <a:pt x="11956931" y="5684309"/>
                  <a:pt x="11952249" y="5678487"/>
                </a:cubicBezTo>
                <a:cubicBezTo>
                  <a:pt x="11955593" y="5671609"/>
                  <a:pt x="11958937" y="5667375"/>
                  <a:pt x="11962949" y="5666317"/>
                </a:cubicBezTo>
                <a:close/>
                <a:moveTo>
                  <a:pt x="12172967" y="5642504"/>
                </a:moveTo>
                <a:cubicBezTo>
                  <a:pt x="12183669" y="5643563"/>
                  <a:pt x="12190357" y="5653617"/>
                  <a:pt x="12195709" y="5655204"/>
                </a:cubicBezTo>
                <a:lnTo>
                  <a:pt x="12198383" y="5665259"/>
                </a:lnTo>
                <a:lnTo>
                  <a:pt x="12203065" y="5663671"/>
                </a:lnTo>
                <a:cubicBezTo>
                  <a:pt x="12210423" y="5664200"/>
                  <a:pt x="12215773" y="5667375"/>
                  <a:pt x="12219117" y="5671609"/>
                </a:cubicBezTo>
                <a:cubicBezTo>
                  <a:pt x="12224469" y="5678487"/>
                  <a:pt x="12224469" y="5687484"/>
                  <a:pt x="12220455" y="5695421"/>
                </a:cubicBezTo>
                <a:lnTo>
                  <a:pt x="12211761" y="5701771"/>
                </a:lnTo>
                <a:lnTo>
                  <a:pt x="12218449" y="5704946"/>
                </a:lnTo>
                <a:cubicBezTo>
                  <a:pt x="12222461" y="5708121"/>
                  <a:pt x="12226475" y="5710767"/>
                  <a:pt x="12230489" y="5711296"/>
                </a:cubicBezTo>
                <a:cubicBezTo>
                  <a:pt x="12231157" y="5715000"/>
                  <a:pt x="12230489" y="5718704"/>
                  <a:pt x="12229819" y="5722409"/>
                </a:cubicBezTo>
                <a:lnTo>
                  <a:pt x="12229149" y="5723996"/>
                </a:lnTo>
                <a:lnTo>
                  <a:pt x="12232493" y="5722409"/>
                </a:lnTo>
                <a:cubicBezTo>
                  <a:pt x="12241189" y="5738812"/>
                  <a:pt x="12229149" y="5752571"/>
                  <a:pt x="12217111" y="5761038"/>
                </a:cubicBezTo>
                <a:cubicBezTo>
                  <a:pt x="12212429" y="5755217"/>
                  <a:pt x="12207747" y="5749925"/>
                  <a:pt x="12202397" y="5749396"/>
                </a:cubicBezTo>
                <a:lnTo>
                  <a:pt x="12212429" y="5734050"/>
                </a:lnTo>
                <a:lnTo>
                  <a:pt x="12201729" y="5727700"/>
                </a:lnTo>
                <a:cubicBezTo>
                  <a:pt x="12198383" y="5723996"/>
                  <a:pt x="12195709" y="5719233"/>
                  <a:pt x="12194369" y="5714471"/>
                </a:cubicBezTo>
                <a:lnTo>
                  <a:pt x="12195039" y="5710767"/>
                </a:lnTo>
                <a:lnTo>
                  <a:pt x="12182331" y="5699654"/>
                </a:lnTo>
                <a:cubicBezTo>
                  <a:pt x="12179657" y="5694363"/>
                  <a:pt x="12179657" y="5689071"/>
                  <a:pt x="12180993" y="5683779"/>
                </a:cubicBezTo>
                <a:lnTo>
                  <a:pt x="12183001" y="5679546"/>
                </a:lnTo>
                <a:cubicBezTo>
                  <a:pt x="12168953" y="5676900"/>
                  <a:pt x="12156245" y="5660496"/>
                  <a:pt x="12160929" y="5645150"/>
                </a:cubicBezTo>
                <a:cubicBezTo>
                  <a:pt x="12165609" y="5642504"/>
                  <a:pt x="12169623" y="5641975"/>
                  <a:pt x="12172967" y="5642504"/>
                </a:cubicBezTo>
                <a:close/>
                <a:moveTo>
                  <a:pt x="12735465" y="5609696"/>
                </a:moveTo>
                <a:cubicBezTo>
                  <a:pt x="12740817" y="5608638"/>
                  <a:pt x="12744829" y="5608638"/>
                  <a:pt x="12748841" y="5609696"/>
                </a:cubicBezTo>
                <a:cubicBezTo>
                  <a:pt x="12754193" y="5611812"/>
                  <a:pt x="12757537" y="5615516"/>
                  <a:pt x="12761549" y="5620279"/>
                </a:cubicBezTo>
                <a:lnTo>
                  <a:pt x="12762219" y="5621337"/>
                </a:lnTo>
                <a:lnTo>
                  <a:pt x="12766901" y="5620279"/>
                </a:lnTo>
                <a:lnTo>
                  <a:pt x="12772253" y="5632979"/>
                </a:lnTo>
                <a:lnTo>
                  <a:pt x="12772921" y="5633509"/>
                </a:lnTo>
                <a:lnTo>
                  <a:pt x="12772253" y="5633509"/>
                </a:lnTo>
                <a:lnTo>
                  <a:pt x="12774927" y="5638800"/>
                </a:lnTo>
                <a:cubicBezTo>
                  <a:pt x="12776933" y="5645679"/>
                  <a:pt x="12777603" y="5653617"/>
                  <a:pt x="12774927" y="5661025"/>
                </a:cubicBezTo>
                <a:cubicBezTo>
                  <a:pt x="12749511" y="5659967"/>
                  <a:pt x="12739479" y="5654146"/>
                  <a:pt x="12730785" y="5633509"/>
                </a:cubicBezTo>
                <a:lnTo>
                  <a:pt x="12744829" y="5625042"/>
                </a:lnTo>
                <a:lnTo>
                  <a:pt x="12740817" y="5622925"/>
                </a:lnTo>
                <a:cubicBezTo>
                  <a:pt x="12738141" y="5620279"/>
                  <a:pt x="12736133" y="5616575"/>
                  <a:pt x="12735465" y="5609696"/>
                </a:cubicBezTo>
                <a:close/>
                <a:moveTo>
                  <a:pt x="12321451" y="5608109"/>
                </a:moveTo>
                <a:cubicBezTo>
                  <a:pt x="12330145" y="5607579"/>
                  <a:pt x="12339509" y="5609167"/>
                  <a:pt x="12346867" y="5611812"/>
                </a:cubicBezTo>
                <a:cubicBezTo>
                  <a:pt x="12351549" y="5613929"/>
                  <a:pt x="12354893" y="5616046"/>
                  <a:pt x="12357569" y="5619221"/>
                </a:cubicBezTo>
                <a:cubicBezTo>
                  <a:pt x="12361581" y="5623984"/>
                  <a:pt x="12362919" y="5629804"/>
                  <a:pt x="12359575" y="5637212"/>
                </a:cubicBezTo>
                <a:lnTo>
                  <a:pt x="12353555" y="5645679"/>
                </a:lnTo>
                <a:lnTo>
                  <a:pt x="12355561" y="5646209"/>
                </a:lnTo>
                <a:cubicBezTo>
                  <a:pt x="12364257" y="5650971"/>
                  <a:pt x="12372953" y="5656791"/>
                  <a:pt x="12382985" y="5660496"/>
                </a:cubicBezTo>
                <a:cubicBezTo>
                  <a:pt x="12373621" y="5670021"/>
                  <a:pt x="12361581" y="5669492"/>
                  <a:pt x="12350881" y="5663671"/>
                </a:cubicBezTo>
                <a:lnTo>
                  <a:pt x="12342185" y="5656791"/>
                </a:lnTo>
                <a:lnTo>
                  <a:pt x="12333489" y="5664729"/>
                </a:lnTo>
                <a:cubicBezTo>
                  <a:pt x="12277307" y="5629275"/>
                  <a:pt x="12296035" y="5610225"/>
                  <a:pt x="12321451" y="5608109"/>
                </a:cubicBezTo>
                <a:close/>
                <a:moveTo>
                  <a:pt x="12605041" y="5604934"/>
                </a:moveTo>
                <a:cubicBezTo>
                  <a:pt x="12612397" y="5605991"/>
                  <a:pt x="12627781" y="5610225"/>
                  <a:pt x="12640489" y="5617633"/>
                </a:cubicBezTo>
                <a:cubicBezTo>
                  <a:pt x="12653197" y="5625571"/>
                  <a:pt x="12663229" y="5637212"/>
                  <a:pt x="12661225" y="5652029"/>
                </a:cubicBezTo>
                <a:cubicBezTo>
                  <a:pt x="12655205" y="5661554"/>
                  <a:pt x="12645173" y="5666317"/>
                  <a:pt x="12635139" y="5667375"/>
                </a:cubicBezTo>
                <a:cubicBezTo>
                  <a:pt x="12605041" y="5669492"/>
                  <a:pt x="12569593" y="5638800"/>
                  <a:pt x="12605041" y="5604934"/>
                </a:cubicBezTo>
                <a:close/>
                <a:moveTo>
                  <a:pt x="248809" y="5571066"/>
                </a:moveTo>
                <a:lnTo>
                  <a:pt x="270881" y="5623984"/>
                </a:lnTo>
                <a:lnTo>
                  <a:pt x="285596" y="5627158"/>
                </a:lnTo>
                <a:lnTo>
                  <a:pt x="282252" y="5653617"/>
                </a:lnTo>
                <a:lnTo>
                  <a:pt x="283589" y="5656791"/>
                </a:lnTo>
                <a:lnTo>
                  <a:pt x="284259" y="5709709"/>
                </a:lnTo>
                <a:lnTo>
                  <a:pt x="293622" y="5707063"/>
                </a:lnTo>
                <a:cubicBezTo>
                  <a:pt x="315025" y="5709709"/>
                  <a:pt x="336428" y="5719763"/>
                  <a:pt x="358500" y="5734579"/>
                </a:cubicBezTo>
                <a:cubicBezTo>
                  <a:pt x="369201" y="5752042"/>
                  <a:pt x="367864" y="5765271"/>
                  <a:pt x="359169" y="5775325"/>
                </a:cubicBezTo>
                <a:lnTo>
                  <a:pt x="345792" y="5781146"/>
                </a:lnTo>
                <a:lnTo>
                  <a:pt x="347799" y="5782734"/>
                </a:lnTo>
                <a:cubicBezTo>
                  <a:pt x="369871" y="5801254"/>
                  <a:pt x="389936" y="5821892"/>
                  <a:pt x="398631" y="5830359"/>
                </a:cubicBezTo>
                <a:lnTo>
                  <a:pt x="393280" y="5829300"/>
                </a:lnTo>
                <a:lnTo>
                  <a:pt x="413345" y="5856816"/>
                </a:lnTo>
                <a:cubicBezTo>
                  <a:pt x="420703" y="5892800"/>
                  <a:pt x="384585" y="5933546"/>
                  <a:pt x="336428" y="5886979"/>
                </a:cubicBezTo>
                <a:cubicBezTo>
                  <a:pt x="336428" y="5876925"/>
                  <a:pt x="344454" y="5861050"/>
                  <a:pt x="355156" y="5848350"/>
                </a:cubicBezTo>
                <a:lnTo>
                  <a:pt x="384585" y="5828771"/>
                </a:lnTo>
                <a:lnTo>
                  <a:pt x="333753" y="5824009"/>
                </a:lnTo>
                <a:cubicBezTo>
                  <a:pt x="311681" y="5816600"/>
                  <a:pt x="291615" y="5803900"/>
                  <a:pt x="280245" y="5789084"/>
                </a:cubicBezTo>
                <a:cubicBezTo>
                  <a:pt x="272888" y="5808134"/>
                  <a:pt x="269544" y="5818188"/>
                  <a:pt x="262187" y="5837238"/>
                </a:cubicBezTo>
                <a:cubicBezTo>
                  <a:pt x="213361" y="5820304"/>
                  <a:pt x="224062" y="5791200"/>
                  <a:pt x="211354" y="5765271"/>
                </a:cubicBezTo>
                <a:cubicBezTo>
                  <a:pt x="155171" y="5734579"/>
                  <a:pt x="85612" y="5743046"/>
                  <a:pt x="73572" y="5684309"/>
                </a:cubicBezTo>
                <a:cubicBezTo>
                  <a:pt x="101664" y="5639329"/>
                  <a:pt x="153165" y="5679546"/>
                  <a:pt x="209348" y="5709709"/>
                </a:cubicBezTo>
                <a:lnTo>
                  <a:pt x="210685" y="5662612"/>
                </a:lnTo>
                <a:lnTo>
                  <a:pt x="201322" y="5621337"/>
                </a:lnTo>
                <a:lnTo>
                  <a:pt x="214699" y="5620279"/>
                </a:lnTo>
                <a:lnTo>
                  <a:pt x="220718" y="5595937"/>
                </a:lnTo>
                <a:cubicBezTo>
                  <a:pt x="226738" y="5585354"/>
                  <a:pt x="234764" y="5577417"/>
                  <a:pt x="248809" y="5571066"/>
                </a:cubicBezTo>
                <a:close/>
                <a:moveTo>
                  <a:pt x="12390341" y="5568421"/>
                </a:moveTo>
                <a:cubicBezTo>
                  <a:pt x="12403049" y="5569479"/>
                  <a:pt x="12417765" y="5576358"/>
                  <a:pt x="12428465" y="5585354"/>
                </a:cubicBezTo>
                <a:lnTo>
                  <a:pt x="12430473" y="5588000"/>
                </a:lnTo>
                <a:lnTo>
                  <a:pt x="12431809" y="5588000"/>
                </a:lnTo>
                <a:lnTo>
                  <a:pt x="12432479" y="5590116"/>
                </a:lnTo>
                <a:lnTo>
                  <a:pt x="12441843" y="5600171"/>
                </a:lnTo>
                <a:cubicBezTo>
                  <a:pt x="12444517" y="5605462"/>
                  <a:pt x="12446525" y="5610754"/>
                  <a:pt x="12446525" y="5614988"/>
                </a:cubicBezTo>
                <a:lnTo>
                  <a:pt x="12440505" y="5612342"/>
                </a:lnTo>
                <a:lnTo>
                  <a:pt x="12440505" y="5631921"/>
                </a:lnTo>
                <a:cubicBezTo>
                  <a:pt x="12413081" y="5630863"/>
                  <a:pt x="12402381" y="5625042"/>
                  <a:pt x="12392349" y="5602817"/>
                </a:cubicBezTo>
                <a:lnTo>
                  <a:pt x="12402381" y="5596466"/>
                </a:lnTo>
                <a:lnTo>
                  <a:pt x="12366263" y="5576358"/>
                </a:lnTo>
                <a:cubicBezTo>
                  <a:pt x="12372953" y="5570008"/>
                  <a:pt x="12380977" y="5567892"/>
                  <a:pt x="12390341" y="5568421"/>
                </a:cubicBezTo>
                <a:close/>
                <a:moveTo>
                  <a:pt x="429397" y="5547254"/>
                </a:moveTo>
                <a:cubicBezTo>
                  <a:pt x="499626" y="5546725"/>
                  <a:pt x="513003" y="5668433"/>
                  <a:pt x="402644" y="5627688"/>
                </a:cubicBezTo>
                <a:cubicBezTo>
                  <a:pt x="403981" y="5607050"/>
                  <a:pt x="383247" y="5596466"/>
                  <a:pt x="395955" y="5555721"/>
                </a:cubicBezTo>
                <a:cubicBezTo>
                  <a:pt x="407995" y="5549900"/>
                  <a:pt x="418696" y="5547254"/>
                  <a:pt x="429397" y="5547254"/>
                </a:cubicBezTo>
                <a:close/>
                <a:moveTo>
                  <a:pt x="12908027" y="5532967"/>
                </a:moveTo>
                <a:cubicBezTo>
                  <a:pt x="12910703" y="5532967"/>
                  <a:pt x="12912041" y="5534554"/>
                  <a:pt x="12913377" y="5536671"/>
                </a:cubicBezTo>
                <a:cubicBezTo>
                  <a:pt x="12916053" y="5540375"/>
                  <a:pt x="12917391" y="5547254"/>
                  <a:pt x="12919397" y="5554134"/>
                </a:cubicBezTo>
                <a:cubicBezTo>
                  <a:pt x="12912709" y="5559425"/>
                  <a:pt x="12906021" y="5557838"/>
                  <a:pt x="12901339" y="5553604"/>
                </a:cubicBezTo>
                <a:cubicBezTo>
                  <a:pt x="12897325" y="5549371"/>
                  <a:pt x="12895989" y="5542492"/>
                  <a:pt x="12900001" y="5536142"/>
                </a:cubicBezTo>
                <a:cubicBezTo>
                  <a:pt x="12903345" y="5534025"/>
                  <a:pt x="12906021" y="5532967"/>
                  <a:pt x="12908027" y="5532967"/>
                </a:cubicBezTo>
                <a:close/>
                <a:moveTo>
                  <a:pt x="193964" y="5474759"/>
                </a:moveTo>
                <a:cubicBezTo>
                  <a:pt x="195971" y="5485342"/>
                  <a:pt x="197977" y="5494867"/>
                  <a:pt x="199315" y="5504921"/>
                </a:cubicBezTo>
                <a:cubicBezTo>
                  <a:pt x="165873" y="5553075"/>
                  <a:pt x="115041" y="5509683"/>
                  <a:pt x="78923" y="5484813"/>
                </a:cubicBezTo>
                <a:cubicBezTo>
                  <a:pt x="119723" y="5477404"/>
                  <a:pt x="144470" y="5494337"/>
                  <a:pt x="193964" y="5474759"/>
                </a:cubicBezTo>
                <a:close/>
                <a:moveTo>
                  <a:pt x="12303393" y="5459413"/>
                </a:moveTo>
                <a:lnTo>
                  <a:pt x="12302053" y="5461529"/>
                </a:lnTo>
                <a:lnTo>
                  <a:pt x="12304061" y="5459942"/>
                </a:lnTo>
                <a:close/>
                <a:moveTo>
                  <a:pt x="12891305" y="5429779"/>
                </a:moveTo>
                <a:cubicBezTo>
                  <a:pt x="12899333" y="5431367"/>
                  <a:pt x="12904013" y="5441421"/>
                  <a:pt x="12906021" y="5453062"/>
                </a:cubicBezTo>
                <a:cubicBezTo>
                  <a:pt x="12887961" y="5462587"/>
                  <a:pt x="12877929" y="5445654"/>
                  <a:pt x="12882611" y="5431896"/>
                </a:cubicBezTo>
                <a:cubicBezTo>
                  <a:pt x="12885955" y="5430309"/>
                  <a:pt x="12888631" y="5429779"/>
                  <a:pt x="12891305" y="5429779"/>
                </a:cubicBezTo>
                <a:close/>
                <a:moveTo>
                  <a:pt x="12725433" y="5362046"/>
                </a:moveTo>
                <a:cubicBezTo>
                  <a:pt x="12744161" y="5356225"/>
                  <a:pt x="12746167" y="5378979"/>
                  <a:pt x="12736803" y="5388504"/>
                </a:cubicBezTo>
                <a:lnTo>
                  <a:pt x="12729445" y="5390092"/>
                </a:lnTo>
                <a:lnTo>
                  <a:pt x="12738809" y="5396971"/>
                </a:lnTo>
                <a:cubicBezTo>
                  <a:pt x="12752187" y="5411259"/>
                  <a:pt x="12764895" y="5434542"/>
                  <a:pt x="12775597" y="5444067"/>
                </a:cubicBezTo>
                <a:cubicBezTo>
                  <a:pt x="12769577" y="5448829"/>
                  <a:pt x="12762889" y="5448300"/>
                  <a:pt x="12756201" y="5445654"/>
                </a:cubicBezTo>
                <a:cubicBezTo>
                  <a:pt x="12750849" y="5443537"/>
                  <a:pt x="12745497" y="5439834"/>
                  <a:pt x="12740817" y="5435071"/>
                </a:cubicBezTo>
                <a:lnTo>
                  <a:pt x="12726771" y="5419725"/>
                </a:lnTo>
                <a:lnTo>
                  <a:pt x="12732789" y="5464175"/>
                </a:lnTo>
                <a:lnTo>
                  <a:pt x="12727439" y="5478991"/>
                </a:lnTo>
                <a:lnTo>
                  <a:pt x="12728777" y="5477934"/>
                </a:lnTo>
                <a:cubicBezTo>
                  <a:pt x="12740147" y="5486929"/>
                  <a:pt x="12747505" y="5499100"/>
                  <a:pt x="12750849" y="5512859"/>
                </a:cubicBezTo>
                <a:cubicBezTo>
                  <a:pt x="12762219" y="5553604"/>
                  <a:pt x="12742153" y="5607579"/>
                  <a:pt x="12700685" y="5620809"/>
                </a:cubicBezTo>
                <a:cubicBezTo>
                  <a:pt x="12700685" y="5620809"/>
                  <a:pt x="12693329" y="5621866"/>
                  <a:pt x="12689315" y="5619221"/>
                </a:cubicBezTo>
                <a:cubicBezTo>
                  <a:pt x="12667243" y="5595937"/>
                  <a:pt x="12659885" y="5565775"/>
                  <a:pt x="12666575" y="5538788"/>
                </a:cubicBezTo>
                <a:lnTo>
                  <a:pt x="12669919" y="5533496"/>
                </a:lnTo>
                <a:lnTo>
                  <a:pt x="12644503" y="5494867"/>
                </a:lnTo>
                <a:cubicBezTo>
                  <a:pt x="12628449" y="5450417"/>
                  <a:pt x="12645173" y="5399617"/>
                  <a:pt x="12698009" y="5384271"/>
                </a:cubicBezTo>
                <a:lnTo>
                  <a:pt x="12717407" y="5407554"/>
                </a:lnTo>
                <a:lnTo>
                  <a:pt x="12703361" y="5389563"/>
                </a:lnTo>
                <a:lnTo>
                  <a:pt x="12723425" y="5386387"/>
                </a:lnTo>
                <a:lnTo>
                  <a:pt x="12722089" y="5376333"/>
                </a:lnTo>
                <a:cubicBezTo>
                  <a:pt x="12722757" y="5370512"/>
                  <a:pt x="12724765" y="5365750"/>
                  <a:pt x="12725433" y="5362046"/>
                </a:cubicBezTo>
                <a:close/>
                <a:moveTo>
                  <a:pt x="13014373" y="5356754"/>
                </a:moveTo>
                <a:cubicBezTo>
                  <a:pt x="13038453" y="5369984"/>
                  <a:pt x="13026413" y="5383742"/>
                  <a:pt x="13025075" y="5393796"/>
                </a:cubicBezTo>
                <a:cubicBezTo>
                  <a:pt x="13047817" y="5417079"/>
                  <a:pt x="13077913" y="5425546"/>
                  <a:pt x="13074569" y="5450417"/>
                </a:cubicBezTo>
                <a:cubicBezTo>
                  <a:pt x="13057181" y="5468937"/>
                  <a:pt x="13039789" y="5441421"/>
                  <a:pt x="13021061" y="5423959"/>
                </a:cubicBezTo>
                <a:cubicBezTo>
                  <a:pt x="13013705" y="5443008"/>
                  <a:pt x="13009693" y="5478462"/>
                  <a:pt x="12984277" y="5475288"/>
                </a:cubicBezTo>
                <a:cubicBezTo>
                  <a:pt x="12972905" y="5438246"/>
                  <a:pt x="12983607" y="5393796"/>
                  <a:pt x="13014373" y="5356754"/>
                </a:cubicBezTo>
                <a:close/>
                <a:moveTo>
                  <a:pt x="288940" y="5345112"/>
                </a:moveTo>
                <a:cubicBezTo>
                  <a:pt x="347129" y="5389034"/>
                  <a:pt x="355825" y="5449359"/>
                  <a:pt x="365857" y="5519737"/>
                </a:cubicBezTo>
                <a:cubicBezTo>
                  <a:pt x="354487" y="5513388"/>
                  <a:pt x="341110" y="5503862"/>
                  <a:pt x="328402" y="5491692"/>
                </a:cubicBezTo>
                <a:lnTo>
                  <a:pt x="310343" y="5468937"/>
                </a:lnTo>
                <a:lnTo>
                  <a:pt x="300979" y="5480050"/>
                </a:lnTo>
                <a:cubicBezTo>
                  <a:pt x="296297" y="5471054"/>
                  <a:pt x="276901" y="5480579"/>
                  <a:pt x="267537" y="5463116"/>
                </a:cubicBezTo>
                <a:cubicBezTo>
                  <a:pt x="267537" y="5452004"/>
                  <a:pt x="273557" y="5440363"/>
                  <a:pt x="282252" y="5431896"/>
                </a:cubicBezTo>
                <a:lnTo>
                  <a:pt x="287603" y="5429250"/>
                </a:lnTo>
                <a:lnTo>
                  <a:pt x="276901" y="5397500"/>
                </a:lnTo>
                <a:cubicBezTo>
                  <a:pt x="274895" y="5379509"/>
                  <a:pt x="278239" y="5362046"/>
                  <a:pt x="288940" y="5345112"/>
                </a:cubicBezTo>
                <a:close/>
                <a:moveTo>
                  <a:pt x="13450461" y="5286904"/>
                </a:moveTo>
                <a:cubicBezTo>
                  <a:pt x="13473201" y="5285317"/>
                  <a:pt x="13497279" y="5291667"/>
                  <a:pt x="13503299" y="5304896"/>
                </a:cubicBezTo>
                <a:cubicBezTo>
                  <a:pt x="13461831" y="5320241"/>
                  <a:pt x="13437753" y="5310187"/>
                  <a:pt x="13402303" y="5317067"/>
                </a:cubicBezTo>
                <a:cubicBezTo>
                  <a:pt x="13405649" y="5298017"/>
                  <a:pt x="13427719" y="5288491"/>
                  <a:pt x="13450461" y="5286904"/>
                </a:cubicBezTo>
                <a:close/>
                <a:moveTo>
                  <a:pt x="179250" y="5229225"/>
                </a:moveTo>
                <a:cubicBezTo>
                  <a:pt x="182594" y="5228166"/>
                  <a:pt x="186607" y="5229225"/>
                  <a:pt x="189951" y="5231871"/>
                </a:cubicBezTo>
                <a:cubicBezTo>
                  <a:pt x="211354" y="5245100"/>
                  <a:pt x="225400" y="5301192"/>
                  <a:pt x="159853" y="5264150"/>
                </a:cubicBezTo>
                <a:cubicBezTo>
                  <a:pt x="161860" y="5251450"/>
                  <a:pt x="164535" y="5242984"/>
                  <a:pt x="168548" y="5237163"/>
                </a:cubicBezTo>
                <a:cubicBezTo>
                  <a:pt x="171892" y="5232400"/>
                  <a:pt x="175237" y="5229754"/>
                  <a:pt x="179250" y="5229225"/>
                </a:cubicBezTo>
                <a:close/>
                <a:moveTo>
                  <a:pt x="13322711" y="5185834"/>
                </a:moveTo>
                <a:cubicBezTo>
                  <a:pt x="13338763" y="5182658"/>
                  <a:pt x="13360165" y="5187421"/>
                  <a:pt x="13370199" y="5200121"/>
                </a:cubicBezTo>
                <a:cubicBezTo>
                  <a:pt x="13367523" y="5208058"/>
                  <a:pt x="13364179" y="5212821"/>
                  <a:pt x="13359497" y="5216525"/>
                </a:cubicBezTo>
                <a:lnTo>
                  <a:pt x="13346789" y="5221288"/>
                </a:lnTo>
                <a:lnTo>
                  <a:pt x="13356821" y="5227109"/>
                </a:lnTo>
                <a:cubicBezTo>
                  <a:pt x="13362173" y="5232929"/>
                  <a:pt x="13367523" y="5239809"/>
                  <a:pt x="13370199" y="5247217"/>
                </a:cubicBezTo>
                <a:cubicBezTo>
                  <a:pt x="13349465" y="5249863"/>
                  <a:pt x="13309333" y="5239809"/>
                  <a:pt x="13292613" y="5208587"/>
                </a:cubicBezTo>
                <a:lnTo>
                  <a:pt x="13306659" y="5209117"/>
                </a:lnTo>
                <a:lnTo>
                  <a:pt x="13305321" y="5196946"/>
                </a:lnTo>
                <a:cubicBezTo>
                  <a:pt x="13308665" y="5191125"/>
                  <a:pt x="13315353" y="5187421"/>
                  <a:pt x="13322711" y="5185834"/>
                </a:cubicBezTo>
                <a:close/>
                <a:moveTo>
                  <a:pt x="256836" y="5180013"/>
                </a:moveTo>
                <a:cubicBezTo>
                  <a:pt x="258842" y="5190067"/>
                  <a:pt x="270881" y="5198533"/>
                  <a:pt x="274895" y="5219171"/>
                </a:cubicBezTo>
                <a:cubicBezTo>
                  <a:pt x="246134" y="5235046"/>
                  <a:pt x="216036" y="5240338"/>
                  <a:pt x="208679" y="5199063"/>
                </a:cubicBezTo>
                <a:cubicBezTo>
                  <a:pt x="228744" y="5195888"/>
                  <a:pt x="236771" y="5183717"/>
                  <a:pt x="256836" y="5180013"/>
                </a:cubicBezTo>
                <a:close/>
                <a:moveTo>
                  <a:pt x="13189611" y="5159904"/>
                </a:moveTo>
                <a:cubicBezTo>
                  <a:pt x="13199645" y="5158317"/>
                  <a:pt x="13212353" y="5164138"/>
                  <a:pt x="13222385" y="5172075"/>
                </a:cubicBezTo>
                <a:cubicBezTo>
                  <a:pt x="13231749" y="5180013"/>
                  <a:pt x="13239105" y="5191125"/>
                  <a:pt x="13240443" y="5201709"/>
                </a:cubicBezTo>
                <a:cubicBezTo>
                  <a:pt x="13233085" y="5210704"/>
                  <a:pt x="13223053" y="5214938"/>
                  <a:pt x="13213689" y="5215996"/>
                </a:cubicBezTo>
                <a:cubicBezTo>
                  <a:pt x="13184261" y="5217583"/>
                  <a:pt x="13155501" y="5186363"/>
                  <a:pt x="13189611" y="5159904"/>
                </a:cubicBezTo>
                <a:close/>
                <a:moveTo>
                  <a:pt x="55514" y="5156729"/>
                </a:moveTo>
                <a:cubicBezTo>
                  <a:pt x="63540" y="5156200"/>
                  <a:pt x="70897" y="5157788"/>
                  <a:pt x="78923" y="5159375"/>
                </a:cubicBezTo>
                <a:cubicBezTo>
                  <a:pt x="94306" y="5162021"/>
                  <a:pt x="110359" y="5166254"/>
                  <a:pt x="133099" y="5162021"/>
                </a:cubicBezTo>
                <a:cubicBezTo>
                  <a:pt x="157178" y="5259917"/>
                  <a:pt x="2006" y="5246159"/>
                  <a:pt x="28760" y="5162550"/>
                </a:cubicBezTo>
                <a:cubicBezTo>
                  <a:pt x="38793" y="5158317"/>
                  <a:pt x="47488" y="5156729"/>
                  <a:pt x="55514" y="5156729"/>
                </a:cubicBezTo>
                <a:close/>
                <a:moveTo>
                  <a:pt x="13433739" y="5142442"/>
                </a:moveTo>
                <a:cubicBezTo>
                  <a:pt x="13456481" y="5140854"/>
                  <a:pt x="13480557" y="5147204"/>
                  <a:pt x="13487915" y="5160434"/>
                </a:cubicBezTo>
                <a:cubicBezTo>
                  <a:pt x="13449791" y="5175250"/>
                  <a:pt x="13419693" y="5163609"/>
                  <a:pt x="13386251" y="5176309"/>
                </a:cubicBezTo>
                <a:cubicBezTo>
                  <a:pt x="13388925" y="5154613"/>
                  <a:pt x="13410997" y="5144559"/>
                  <a:pt x="13433739" y="5142442"/>
                </a:cubicBezTo>
                <a:close/>
                <a:moveTo>
                  <a:pt x="606641" y="5083175"/>
                </a:moveTo>
                <a:cubicBezTo>
                  <a:pt x="616674" y="5081588"/>
                  <a:pt x="626706" y="5081588"/>
                  <a:pt x="634733" y="5083704"/>
                </a:cubicBezTo>
                <a:cubicBezTo>
                  <a:pt x="651454" y="5086879"/>
                  <a:pt x="663493" y="5096934"/>
                  <a:pt x="669513" y="5109104"/>
                </a:cubicBezTo>
                <a:cubicBezTo>
                  <a:pt x="680214" y="5132917"/>
                  <a:pt x="665500" y="5166783"/>
                  <a:pt x="609986" y="5182129"/>
                </a:cubicBezTo>
                <a:cubicBezTo>
                  <a:pt x="577212" y="5177366"/>
                  <a:pt x="557147" y="5128684"/>
                  <a:pt x="572530" y="5094816"/>
                </a:cubicBezTo>
                <a:cubicBezTo>
                  <a:pt x="584570" y="5088467"/>
                  <a:pt x="595940" y="5084762"/>
                  <a:pt x="606641" y="5083175"/>
                </a:cubicBezTo>
                <a:close/>
                <a:moveTo>
                  <a:pt x="219381" y="5070475"/>
                </a:moveTo>
                <a:cubicBezTo>
                  <a:pt x="235433" y="5071004"/>
                  <a:pt x="256836" y="5076296"/>
                  <a:pt x="278239" y="5086350"/>
                </a:cubicBezTo>
                <a:lnTo>
                  <a:pt x="316363" y="5115454"/>
                </a:lnTo>
                <a:lnTo>
                  <a:pt x="326395" y="5100637"/>
                </a:lnTo>
                <a:cubicBezTo>
                  <a:pt x="344454" y="5087938"/>
                  <a:pt x="368533" y="5084234"/>
                  <a:pt x="391273" y="5084234"/>
                </a:cubicBezTo>
                <a:cubicBezTo>
                  <a:pt x="414014" y="5084234"/>
                  <a:pt x="436086" y="5087938"/>
                  <a:pt x="450132" y="5088996"/>
                </a:cubicBezTo>
                <a:cubicBezTo>
                  <a:pt x="458158" y="5101696"/>
                  <a:pt x="463509" y="5113338"/>
                  <a:pt x="464846" y="5123392"/>
                </a:cubicBezTo>
                <a:lnTo>
                  <a:pt x="464177" y="5130800"/>
                </a:lnTo>
                <a:lnTo>
                  <a:pt x="487587" y="5134504"/>
                </a:lnTo>
                <a:cubicBezTo>
                  <a:pt x="506984" y="5143500"/>
                  <a:pt x="523036" y="5156200"/>
                  <a:pt x="535075" y="5171546"/>
                </a:cubicBezTo>
                <a:lnTo>
                  <a:pt x="546445" y="5197475"/>
                </a:lnTo>
                <a:lnTo>
                  <a:pt x="565842" y="5204884"/>
                </a:lnTo>
                <a:cubicBezTo>
                  <a:pt x="600622" y="5230284"/>
                  <a:pt x="611992" y="5278438"/>
                  <a:pt x="553134" y="5309129"/>
                </a:cubicBezTo>
                <a:cubicBezTo>
                  <a:pt x="542432" y="5308600"/>
                  <a:pt x="531062" y="5304896"/>
                  <a:pt x="520360" y="5298546"/>
                </a:cubicBezTo>
                <a:lnTo>
                  <a:pt x="513672" y="5292196"/>
                </a:lnTo>
                <a:lnTo>
                  <a:pt x="513003" y="5292725"/>
                </a:lnTo>
                <a:cubicBezTo>
                  <a:pt x="496282" y="5303838"/>
                  <a:pt x="478223" y="5308071"/>
                  <a:pt x="459495" y="5307542"/>
                </a:cubicBezTo>
                <a:lnTo>
                  <a:pt x="441437" y="5302250"/>
                </a:lnTo>
                <a:lnTo>
                  <a:pt x="405988" y="5340879"/>
                </a:lnTo>
                <a:cubicBezTo>
                  <a:pt x="336428" y="5298546"/>
                  <a:pt x="305661" y="5230813"/>
                  <a:pt x="297635" y="5169959"/>
                </a:cubicBezTo>
                <a:lnTo>
                  <a:pt x="316363" y="5162021"/>
                </a:lnTo>
                <a:lnTo>
                  <a:pt x="274226" y="5149321"/>
                </a:lnTo>
                <a:cubicBezTo>
                  <a:pt x="246803" y="5130800"/>
                  <a:pt x="225400" y="5103284"/>
                  <a:pt x="219381" y="5070475"/>
                </a:cubicBezTo>
                <a:close/>
                <a:moveTo>
                  <a:pt x="638077" y="4998508"/>
                </a:moveTo>
                <a:cubicBezTo>
                  <a:pt x="671519" y="5002741"/>
                  <a:pt x="702955" y="4997450"/>
                  <a:pt x="735728" y="5002213"/>
                </a:cubicBezTo>
                <a:cubicBezTo>
                  <a:pt x="741748" y="5032375"/>
                  <a:pt x="724358" y="5056188"/>
                  <a:pt x="694929" y="5072063"/>
                </a:cubicBezTo>
                <a:cubicBezTo>
                  <a:pt x="696266" y="5019675"/>
                  <a:pt x="654129" y="5027084"/>
                  <a:pt x="638077" y="4998508"/>
                </a:cubicBezTo>
                <a:close/>
                <a:moveTo>
                  <a:pt x="611323" y="4996392"/>
                </a:moveTo>
                <a:cubicBezTo>
                  <a:pt x="623362" y="4997450"/>
                  <a:pt x="636070" y="5004859"/>
                  <a:pt x="643428" y="5018087"/>
                </a:cubicBezTo>
                <a:cubicBezTo>
                  <a:pt x="629382" y="5036609"/>
                  <a:pt x="578550" y="5050896"/>
                  <a:pt x="583232" y="5014913"/>
                </a:cubicBezTo>
                <a:cubicBezTo>
                  <a:pt x="587914" y="5001684"/>
                  <a:pt x="599284" y="4995334"/>
                  <a:pt x="611323" y="4996392"/>
                </a:cubicBezTo>
                <a:close/>
                <a:moveTo>
                  <a:pt x="14153417" y="4981046"/>
                </a:moveTo>
                <a:cubicBezTo>
                  <a:pt x="14157429" y="4981575"/>
                  <a:pt x="14160773" y="4984221"/>
                  <a:pt x="14164117" y="4990042"/>
                </a:cubicBezTo>
                <a:cubicBezTo>
                  <a:pt x="14163449" y="4997450"/>
                  <a:pt x="14157429" y="5003271"/>
                  <a:pt x="14150071" y="5005917"/>
                </a:cubicBezTo>
                <a:cubicBezTo>
                  <a:pt x="14143383" y="5008033"/>
                  <a:pt x="14135357" y="5006975"/>
                  <a:pt x="14130675" y="5001684"/>
                </a:cubicBezTo>
                <a:cubicBezTo>
                  <a:pt x="14131345" y="4993746"/>
                  <a:pt x="14142713" y="4978400"/>
                  <a:pt x="14153417" y="4981046"/>
                </a:cubicBezTo>
                <a:close/>
                <a:moveTo>
                  <a:pt x="13637069" y="4891616"/>
                </a:moveTo>
                <a:cubicBezTo>
                  <a:pt x="13662485" y="4894792"/>
                  <a:pt x="13672517" y="4912254"/>
                  <a:pt x="13668503" y="4937125"/>
                </a:cubicBezTo>
                <a:cubicBezTo>
                  <a:pt x="13647769" y="4942946"/>
                  <a:pt x="13617001" y="4908021"/>
                  <a:pt x="13637069" y="4891616"/>
                </a:cubicBezTo>
                <a:close/>
                <a:moveTo>
                  <a:pt x="13750101" y="4879975"/>
                </a:moveTo>
                <a:cubicBezTo>
                  <a:pt x="13754785" y="4878917"/>
                  <a:pt x="13760135" y="4878388"/>
                  <a:pt x="13764149" y="4880504"/>
                </a:cubicBezTo>
                <a:cubicBezTo>
                  <a:pt x="13763479" y="4885266"/>
                  <a:pt x="13766825" y="4896379"/>
                  <a:pt x="13771505" y="4901671"/>
                </a:cubicBezTo>
                <a:cubicBezTo>
                  <a:pt x="13762811" y="4908550"/>
                  <a:pt x="13755453" y="4913842"/>
                  <a:pt x="13748765" y="4916487"/>
                </a:cubicBezTo>
                <a:cubicBezTo>
                  <a:pt x="13742077" y="4918604"/>
                  <a:pt x="13735389" y="4918075"/>
                  <a:pt x="13728031" y="4912254"/>
                </a:cubicBezTo>
                <a:cubicBezTo>
                  <a:pt x="13717997" y="4899025"/>
                  <a:pt x="13734719" y="4884209"/>
                  <a:pt x="13750101" y="4879975"/>
                </a:cubicBezTo>
                <a:close/>
                <a:moveTo>
                  <a:pt x="13219041" y="4867275"/>
                </a:moveTo>
                <a:cubicBezTo>
                  <a:pt x="13230409" y="4866746"/>
                  <a:pt x="13232417" y="4870979"/>
                  <a:pt x="13235093" y="4875212"/>
                </a:cubicBezTo>
                <a:cubicBezTo>
                  <a:pt x="13236429" y="4883150"/>
                  <a:pt x="13233755" y="4886854"/>
                  <a:pt x="13230409" y="4888442"/>
                </a:cubicBezTo>
                <a:cubicBezTo>
                  <a:pt x="13227065" y="4889500"/>
                  <a:pt x="13221715" y="4887913"/>
                  <a:pt x="13217033" y="4885266"/>
                </a:cubicBezTo>
                <a:cubicBezTo>
                  <a:pt x="13214357" y="4880504"/>
                  <a:pt x="13217033" y="4873625"/>
                  <a:pt x="13219041" y="4867275"/>
                </a:cubicBezTo>
                <a:close/>
                <a:moveTo>
                  <a:pt x="13180247" y="4841875"/>
                </a:moveTo>
                <a:cubicBezTo>
                  <a:pt x="13196299" y="4850341"/>
                  <a:pt x="13212353" y="4858279"/>
                  <a:pt x="13215697" y="4873625"/>
                </a:cubicBezTo>
                <a:cubicBezTo>
                  <a:pt x="13209007" y="4883150"/>
                  <a:pt x="13195629" y="4878917"/>
                  <a:pt x="13181585" y="4875212"/>
                </a:cubicBezTo>
                <a:cubicBezTo>
                  <a:pt x="13181585" y="4864100"/>
                  <a:pt x="13172221" y="4857750"/>
                  <a:pt x="13180247" y="4841875"/>
                </a:cubicBezTo>
                <a:close/>
                <a:moveTo>
                  <a:pt x="13808293" y="4838171"/>
                </a:moveTo>
                <a:cubicBezTo>
                  <a:pt x="13817657" y="4838700"/>
                  <a:pt x="13825681" y="4841346"/>
                  <a:pt x="13828357" y="4845579"/>
                </a:cubicBezTo>
                <a:cubicBezTo>
                  <a:pt x="13829695" y="4856162"/>
                  <a:pt x="13827021" y="4863042"/>
                  <a:pt x="13822337" y="4867275"/>
                </a:cubicBezTo>
                <a:cubicBezTo>
                  <a:pt x="13806953" y="4880504"/>
                  <a:pt x="13773513" y="4868334"/>
                  <a:pt x="13784881" y="4840817"/>
                </a:cubicBezTo>
                <a:cubicBezTo>
                  <a:pt x="13788895" y="4838700"/>
                  <a:pt x="13798929" y="4837642"/>
                  <a:pt x="13808293" y="4838171"/>
                </a:cubicBezTo>
                <a:close/>
                <a:moveTo>
                  <a:pt x="751112" y="4811713"/>
                </a:moveTo>
                <a:cubicBezTo>
                  <a:pt x="762482" y="4871508"/>
                  <a:pt x="753118" y="4934479"/>
                  <a:pt x="686903" y="4967287"/>
                </a:cubicBezTo>
                <a:cubicBezTo>
                  <a:pt x="675532" y="4906962"/>
                  <a:pt x="690916" y="4822296"/>
                  <a:pt x="751112" y="4811713"/>
                </a:cubicBezTo>
                <a:close/>
                <a:moveTo>
                  <a:pt x="13380901" y="4794779"/>
                </a:moveTo>
                <a:cubicBezTo>
                  <a:pt x="13408993" y="4798484"/>
                  <a:pt x="13419693" y="4817004"/>
                  <a:pt x="13415011" y="4844521"/>
                </a:cubicBezTo>
                <a:cubicBezTo>
                  <a:pt x="13392941" y="4850341"/>
                  <a:pt x="13359497" y="4812771"/>
                  <a:pt x="13380901" y="4794779"/>
                </a:cubicBezTo>
                <a:close/>
                <a:moveTo>
                  <a:pt x="466184" y="4766734"/>
                </a:moveTo>
                <a:cubicBezTo>
                  <a:pt x="541094" y="4764087"/>
                  <a:pt x="579219" y="4799012"/>
                  <a:pt x="645434" y="4808537"/>
                </a:cubicBezTo>
                <a:cubicBezTo>
                  <a:pt x="603297" y="4867804"/>
                  <a:pt x="475548" y="4817534"/>
                  <a:pt x="466184" y="4766734"/>
                </a:cubicBezTo>
                <a:close/>
                <a:moveTo>
                  <a:pt x="13455141" y="4765146"/>
                </a:moveTo>
                <a:cubicBezTo>
                  <a:pt x="13469857" y="4760913"/>
                  <a:pt x="13489253" y="4767263"/>
                  <a:pt x="13489921" y="4788958"/>
                </a:cubicBezTo>
                <a:cubicBezTo>
                  <a:pt x="13473869" y="4802717"/>
                  <a:pt x="13461161" y="4794250"/>
                  <a:pt x="13441097" y="4805363"/>
                </a:cubicBezTo>
                <a:cubicBezTo>
                  <a:pt x="13427719" y="4784196"/>
                  <a:pt x="13439759" y="4769379"/>
                  <a:pt x="13455141" y="4765146"/>
                </a:cubicBezTo>
                <a:close/>
                <a:moveTo>
                  <a:pt x="13342107" y="4765146"/>
                </a:moveTo>
                <a:cubicBezTo>
                  <a:pt x="13348797" y="4764617"/>
                  <a:pt x="13352809" y="4766734"/>
                  <a:pt x="13354147" y="4770438"/>
                </a:cubicBezTo>
                <a:cubicBezTo>
                  <a:pt x="13358829" y="4782079"/>
                  <a:pt x="13344783" y="4807479"/>
                  <a:pt x="13336089" y="4814358"/>
                </a:cubicBezTo>
                <a:cubicBezTo>
                  <a:pt x="13316691" y="4801659"/>
                  <a:pt x="13334081" y="4788958"/>
                  <a:pt x="13342107" y="4765146"/>
                </a:cubicBezTo>
                <a:close/>
                <a:moveTo>
                  <a:pt x="13567509" y="4736570"/>
                </a:moveTo>
                <a:cubicBezTo>
                  <a:pt x="13577541" y="4737100"/>
                  <a:pt x="13586905" y="4739746"/>
                  <a:pt x="13589581" y="4744508"/>
                </a:cubicBezTo>
                <a:cubicBezTo>
                  <a:pt x="13590917" y="4755621"/>
                  <a:pt x="13588241" y="4763558"/>
                  <a:pt x="13582891" y="4768321"/>
                </a:cubicBezTo>
                <a:cubicBezTo>
                  <a:pt x="13566169" y="4782609"/>
                  <a:pt x="13529385" y="4769379"/>
                  <a:pt x="13542093" y="4739746"/>
                </a:cubicBezTo>
                <a:cubicBezTo>
                  <a:pt x="13546773" y="4736570"/>
                  <a:pt x="13557475" y="4736042"/>
                  <a:pt x="13567509" y="4736570"/>
                </a:cubicBezTo>
                <a:close/>
                <a:moveTo>
                  <a:pt x="13504637" y="4727045"/>
                </a:moveTo>
                <a:cubicBezTo>
                  <a:pt x="13509987" y="4726516"/>
                  <a:pt x="13516007" y="4727575"/>
                  <a:pt x="13523365" y="4729692"/>
                </a:cubicBezTo>
                <a:cubicBezTo>
                  <a:pt x="13524033" y="4740804"/>
                  <a:pt x="13532729" y="4747154"/>
                  <a:pt x="13526709" y="4767263"/>
                </a:cubicBezTo>
                <a:cubicBezTo>
                  <a:pt x="13485241" y="4784725"/>
                  <a:pt x="13469189" y="4728633"/>
                  <a:pt x="13504637" y="4727045"/>
                </a:cubicBezTo>
                <a:close/>
                <a:moveTo>
                  <a:pt x="13819661" y="4723871"/>
                </a:moveTo>
                <a:cubicBezTo>
                  <a:pt x="13819661" y="4731279"/>
                  <a:pt x="13816317" y="4737100"/>
                  <a:pt x="13811637" y="4741333"/>
                </a:cubicBezTo>
                <a:cubicBezTo>
                  <a:pt x="13797589" y="4753504"/>
                  <a:pt x="13767493" y="4750858"/>
                  <a:pt x="13751441" y="4737629"/>
                </a:cubicBezTo>
                <a:cubicBezTo>
                  <a:pt x="13769499" y="4728104"/>
                  <a:pt x="13792241" y="4727045"/>
                  <a:pt x="13819661" y="4723871"/>
                </a:cubicBezTo>
                <a:close/>
                <a:moveTo>
                  <a:pt x="13215027" y="4700058"/>
                </a:moveTo>
                <a:cubicBezTo>
                  <a:pt x="13219041" y="4701645"/>
                  <a:pt x="13223053" y="4705350"/>
                  <a:pt x="13225061" y="4709583"/>
                </a:cubicBezTo>
                <a:cubicBezTo>
                  <a:pt x="13229741" y="4718050"/>
                  <a:pt x="13228405" y="4728633"/>
                  <a:pt x="13215027" y="4729692"/>
                </a:cubicBezTo>
                <a:cubicBezTo>
                  <a:pt x="13208337" y="4727575"/>
                  <a:pt x="13203657" y="4718579"/>
                  <a:pt x="13200313" y="4702704"/>
                </a:cubicBezTo>
                <a:cubicBezTo>
                  <a:pt x="13205663" y="4699000"/>
                  <a:pt x="13210345" y="4698471"/>
                  <a:pt x="13215027" y="4700058"/>
                </a:cubicBezTo>
                <a:close/>
                <a:moveTo>
                  <a:pt x="1591849" y="4692650"/>
                </a:moveTo>
                <a:cubicBezTo>
                  <a:pt x="1607233" y="4690004"/>
                  <a:pt x="1616597" y="4696354"/>
                  <a:pt x="1619941" y="4706408"/>
                </a:cubicBezTo>
                <a:cubicBezTo>
                  <a:pt x="1622616" y="4716463"/>
                  <a:pt x="1619941" y="4730221"/>
                  <a:pt x="1611914" y="4742391"/>
                </a:cubicBezTo>
                <a:cubicBezTo>
                  <a:pt x="1589174" y="4736042"/>
                  <a:pt x="1585161" y="4715404"/>
                  <a:pt x="1591849" y="4692650"/>
                </a:cubicBezTo>
                <a:close/>
                <a:moveTo>
                  <a:pt x="13043133" y="4644495"/>
                </a:moveTo>
                <a:cubicBezTo>
                  <a:pt x="13048485" y="4642908"/>
                  <a:pt x="13055173" y="4646083"/>
                  <a:pt x="13059185" y="4654550"/>
                </a:cubicBezTo>
                <a:cubicBezTo>
                  <a:pt x="13058517" y="4659842"/>
                  <a:pt x="13055841" y="4663017"/>
                  <a:pt x="13051829" y="4664604"/>
                </a:cubicBezTo>
                <a:cubicBezTo>
                  <a:pt x="13047817" y="4666191"/>
                  <a:pt x="13043133" y="4665662"/>
                  <a:pt x="13038453" y="4662488"/>
                </a:cubicBezTo>
                <a:cubicBezTo>
                  <a:pt x="13034439" y="4651375"/>
                  <a:pt x="13037783" y="4645554"/>
                  <a:pt x="13043133" y="4644495"/>
                </a:cubicBezTo>
                <a:close/>
                <a:moveTo>
                  <a:pt x="201322" y="4644495"/>
                </a:moveTo>
                <a:cubicBezTo>
                  <a:pt x="213361" y="4655608"/>
                  <a:pt x="219381" y="4665133"/>
                  <a:pt x="220718" y="4674129"/>
                </a:cubicBezTo>
                <a:cubicBezTo>
                  <a:pt x="226069" y="4700058"/>
                  <a:pt x="193295" y="4720167"/>
                  <a:pt x="175905" y="4760913"/>
                </a:cubicBezTo>
                <a:cubicBezTo>
                  <a:pt x="109690" y="4738688"/>
                  <a:pt x="182594" y="4657196"/>
                  <a:pt x="201322" y="4644495"/>
                </a:cubicBezTo>
                <a:close/>
                <a:moveTo>
                  <a:pt x="769171" y="4630208"/>
                </a:moveTo>
                <a:cubicBezTo>
                  <a:pt x="789905" y="4655608"/>
                  <a:pt x="787898" y="4671483"/>
                  <a:pt x="775859" y="4686829"/>
                </a:cubicBezTo>
                <a:lnTo>
                  <a:pt x="769839" y="4693708"/>
                </a:lnTo>
                <a:lnTo>
                  <a:pt x="811977" y="4729692"/>
                </a:lnTo>
                <a:cubicBezTo>
                  <a:pt x="790574" y="4732337"/>
                  <a:pt x="769171" y="4730221"/>
                  <a:pt x="745761" y="4725458"/>
                </a:cubicBezTo>
                <a:lnTo>
                  <a:pt x="743086" y="4724400"/>
                </a:lnTo>
                <a:lnTo>
                  <a:pt x="728371" y="4742391"/>
                </a:lnTo>
                <a:lnTo>
                  <a:pt x="706968" y="4715933"/>
                </a:lnTo>
                <a:lnTo>
                  <a:pt x="669513" y="4706408"/>
                </a:lnTo>
                <a:cubicBezTo>
                  <a:pt x="675532" y="4692650"/>
                  <a:pt x="685565" y="4684183"/>
                  <a:pt x="698273" y="4679950"/>
                </a:cubicBezTo>
                <a:lnTo>
                  <a:pt x="716332" y="4681537"/>
                </a:lnTo>
                <a:lnTo>
                  <a:pt x="717670" y="4678892"/>
                </a:lnTo>
                <a:cubicBezTo>
                  <a:pt x="733053" y="4656137"/>
                  <a:pt x="759138" y="4635500"/>
                  <a:pt x="769171" y="4630208"/>
                </a:cubicBezTo>
                <a:close/>
                <a:moveTo>
                  <a:pt x="13453137" y="4624916"/>
                </a:moveTo>
                <a:cubicBezTo>
                  <a:pt x="13465175" y="4622800"/>
                  <a:pt x="13469189" y="4641321"/>
                  <a:pt x="13461831" y="4645025"/>
                </a:cubicBezTo>
                <a:cubicBezTo>
                  <a:pt x="13459825" y="4646612"/>
                  <a:pt x="13456481" y="4646612"/>
                  <a:pt x="13451797" y="4643438"/>
                </a:cubicBezTo>
                <a:cubicBezTo>
                  <a:pt x="13449121" y="4638675"/>
                  <a:pt x="13451129" y="4631796"/>
                  <a:pt x="13453137" y="4624916"/>
                </a:cubicBezTo>
                <a:close/>
                <a:moveTo>
                  <a:pt x="13480557" y="4620683"/>
                </a:moveTo>
                <a:cubicBezTo>
                  <a:pt x="13491929" y="4622271"/>
                  <a:pt x="13487915" y="4619625"/>
                  <a:pt x="13500625" y="4628092"/>
                </a:cubicBezTo>
                <a:cubicBezTo>
                  <a:pt x="13496609" y="4642908"/>
                  <a:pt x="13493935" y="4647142"/>
                  <a:pt x="13483901" y="4652433"/>
                </a:cubicBezTo>
                <a:cubicBezTo>
                  <a:pt x="13479889" y="4649788"/>
                  <a:pt x="13475207" y="4646612"/>
                  <a:pt x="13471193" y="4643967"/>
                </a:cubicBezTo>
                <a:cubicBezTo>
                  <a:pt x="13469857" y="4637088"/>
                  <a:pt x="13475207" y="4628621"/>
                  <a:pt x="13480557" y="4620683"/>
                </a:cubicBezTo>
                <a:close/>
                <a:moveTo>
                  <a:pt x="13237099" y="4615391"/>
                </a:moveTo>
                <a:cubicBezTo>
                  <a:pt x="13242449" y="4614862"/>
                  <a:pt x="13249137" y="4615921"/>
                  <a:pt x="13257165" y="4618567"/>
                </a:cubicBezTo>
                <a:cubicBezTo>
                  <a:pt x="13257165" y="4624388"/>
                  <a:pt x="13259841" y="4629150"/>
                  <a:pt x="13261177" y="4634970"/>
                </a:cubicBezTo>
                <a:lnTo>
                  <a:pt x="13261177" y="4637088"/>
                </a:lnTo>
                <a:lnTo>
                  <a:pt x="13272549" y="4649258"/>
                </a:lnTo>
                <a:cubicBezTo>
                  <a:pt x="13278567" y="4659842"/>
                  <a:pt x="13279905" y="4673600"/>
                  <a:pt x="13271209" y="4684183"/>
                </a:cubicBezTo>
                <a:cubicBezTo>
                  <a:pt x="13259841" y="4684183"/>
                  <a:pt x="13248469" y="4674129"/>
                  <a:pt x="13242449" y="4662488"/>
                </a:cubicBezTo>
                <a:lnTo>
                  <a:pt x="13241781" y="4660370"/>
                </a:lnTo>
                <a:lnTo>
                  <a:pt x="13232417" y="4660900"/>
                </a:lnTo>
                <a:cubicBezTo>
                  <a:pt x="13210345" y="4651375"/>
                  <a:pt x="13207669" y="4616450"/>
                  <a:pt x="13237099" y="4615391"/>
                </a:cubicBezTo>
                <a:close/>
                <a:moveTo>
                  <a:pt x="14034361" y="4613804"/>
                </a:moveTo>
                <a:cubicBezTo>
                  <a:pt x="14067805" y="4612746"/>
                  <a:pt x="14049745" y="4662488"/>
                  <a:pt x="14043057" y="4671483"/>
                </a:cubicBezTo>
                <a:cubicBezTo>
                  <a:pt x="14013627" y="4659313"/>
                  <a:pt x="14033025" y="4642908"/>
                  <a:pt x="14034361" y="4613804"/>
                </a:cubicBezTo>
                <a:close/>
                <a:moveTo>
                  <a:pt x="13580217" y="4611688"/>
                </a:moveTo>
                <a:cubicBezTo>
                  <a:pt x="13580217" y="4620154"/>
                  <a:pt x="13576873" y="4626504"/>
                  <a:pt x="13571521" y="4630737"/>
                </a:cubicBezTo>
                <a:cubicBezTo>
                  <a:pt x="13555469" y="4643967"/>
                  <a:pt x="13523365" y="4641321"/>
                  <a:pt x="13505305" y="4627033"/>
                </a:cubicBezTo>
                <a:cubicBezTo>
                  <a:pt x="13525371" y="4616450"/>
                  <a:pt x="13550117" y="4615391"/>
                  <a:pt x="13580217" y="4611688"/>
                </a:cubicBezTo>
                <a:close/>
                <a:moveTo>
                  <a:pt x="12981601" y="4600575"/>
                </a:moveTo>
                <a:cubicBezTo>
                  <a:pt x="12978925" y="4607454"/>
                  <a:pt x="12977587" y="4612746"/>
                  <a:pt x="12974913" y="4615391"/>
                </a:cubicBezTo>
                <a:cubicBezTo>
                  <a:pt x="12972237" y="4618567"/>
                  <a:pt x="12967555" y="4619095"/>
                  <a:pt x="12960865" y="4617508"/>
                </a:cubicBezTo>
                <a:cubicBezTo>
                  <a:pt x="12958191" y="4602163"/>
                  <a:pt x="12960197" y="4595283"/>
                  <a:pt x="12981601" y="4600575"/>
                </a:cubicBezTo>
                <a:close/>
                <a:moveTo>
                  <a:pt x="13034439" y="4599516"/>
                </a:moveTo>
                <a:cubicBezTo>
                  <a:pt x="13039121" y="4598988"/>
                  <a:pt x="13044473" y="4600575"/>
                  <a:pt x="13050491" y="4603750"/>
                </a:cubicBezTo>
                <a:cubicBezTo>
                  <a:pt x="13049153" y="4616450"/>
                  <a:pt x="13040459" y="4622800"/>
                  <a:pt x="13031095" y="4625445"/>
                </a:cubicBezTo>
                <a:lnTo>
                  <a:pt x="13023737" y="4624916"/>
                </a:lnTo>
                <a:lnTo>
                  <a:pt x="13029089" y="4626504"/>
                </a:lnTo>
                <a:cubicBezTo>
                  <a:pt x="13032433" y="4628621"/>
                  <a:pt x="13034439" y="4631796"/>
                  <a:pt x="13034439" y="4634442"/>
                </a:cubicBezTo>
                <a:cubicBezTo>
                  <a:pt x="13034439" y="4638675"/>
                  <a:pt x="13031095" y="4641850"/>
                  <a:pt x="13027751" y="4643967"/>
                </a:cubicBezTo>
                <a:cubicBezTo>
                  <a:pt x="13017049" y="4650316"/>
                  <a:pt x="12996985" y="4646083"/>
                  <a:pt x="13000329" y="4636029"/>
                </a:cubicBezTo>
                <a:cubicBezTo>
                  <a:pt x="13000329" y="4630208"/>
                  <a:pt x="13001665" y="4627033"/>
                  <a:pt x="13005009" y="4624916"/>
                </a:cubicBezTo>
                <a:lnTo>
                  <a:pt x="13009693" y="4623858"/>
                </a:lnTo>
                <a:lnTo>
                  <a:pt x="13007017" y="4623858"/>
                </a:lnTo>
                <a:cubicBezTo>
                  <a:pt x="13012367" y="4612746"/>
                  <a:pt x="13020393" y="4599516"/>
                  <a:pt x="13034439" y="4599516"/>
                </a:cubicBezTo>
                <a:close/>
                <a:moveTo>
                  <a:pt x="1532991" y="4599516"/>
                </a:moveTo>
                <a:cubicBezTo>
                  <a:pt x="1540348" y="4638675"/>
                  <a:pt x="1543692" y="4658254"/>
                  <a:pt x="1526971" y="4681537"/>
                </a:cubicBezTo>
                <a:cubicBezTo>
                  <a:pt x="1496873" y="4686829"/>
                  <a:pt x="1485503" y="4678892"/>
                  <a:pt x="1461425" y="4663017"/>
                </a:cubicBezTo>
                <a:cubicBezTo>
                  <a:pt x="1444035" y="4625445"/>
                  <a:pt x="1500887" y="4595283"/>
                  <a:pt x="1532991" y="4599516"/>
                </a:cubicBezTo>
                <a:close/>
                <a:moveTo>
                  <a:pt x="1355078" y="4585229"/>
                </a:moveTo>
                <a:cubicBezTo>
                  <a:pt x="1375813" y="4591579"/>
                  <a:pt x="1390527" y="4599516"/>
                  <a:pt x="1400560" y="4613275"/>
                </a:cubicBezTo>
                <a:lnTo>
                  <a:pt x="1405242" y="4632854"/>
                </a:lnTo>
                <a:lnTo>
                  <a:pt x="1413937" y="4638146"/>
                </a:lnTo>
                <a:lnTo>
                  <a:pt x="1413268" y="4665662"/>
                </a:lnTo>
                <a:lnTo>
                  <a:pt x="1413937" y="4670954"/>
                </a:lnTo>
                <a:lnTo>
                  <a:pt x="1411261" y="4671483"/>
                </a:lnTo>
                <a:lnTo>
                  <a:pt x="1384507" y="4690533"/>
                </a:lnTo>
                <a:cubicBezTo>
                  <a:pt x="1371799" y="4693179"/>
                  <a:pt x="1356416" y="4691062"/>
                  <a:pt x="1341033" y="4679950"/>
                </a:cubicBezTo>
                <a:lnTo>
                  <a:pt x="1343039" y="4668308"/>
                </a:lnTo>
                <a:lnTo>
                  <a:pt x="1340364" y="4667779"/>
                </a:lnTo>
                <a:cubicBezTo>
                  <a:pt x="1341033" y="4657196"/>
                  <a:pt x="1339026" y="4641850"/>
                  <a:pt x="1339695" y="4625975"/>
                </a:cubicBezTo>
                <a:cubicBezTo>
                  <a:pt x="1340364" y="4610629"/>
                  <a:pt x="1343708" y="4595283"/>
                  <a:pt x="1355078" y="4585229"/>
                </a:cubicBezTo>
                <a:close/>
                <a:moveTo>
                  <a:pt x="13281243" y="4580467"/>
                </a:moveTo>
                <a:cubicBezTo>
                  <a:pt x="13295289" y="4584170"/>
                  <a:pt x="13320705" y="4587875"/>
                  <a:pt x="13310003" y="4610629"/>
                </a:cubicBezTo>
                <a:cubicBezTo>
                  <a:pt x="13291945" y="4609041"/>
                  <a:pt x="13279905" y="4598458"/>
                  <a:pt x="13281243" y="4580467"/>
                </a:cubicBezTo>
                <a:close/>
                <a:moveTo>
                  <a:pt x="13742077" y="4554537"/>
                </a:moveTo>
                <a:cubicBezTo>
                  <a:pt x="13744753" y="4555067"/>
                  <a:pt x="13747427" y="4556654"/>
                  <a:pt x="13748765" y="4560888"/>
                </a:cubicBezTo>
                <a:cubicBezTo>
                  <a:pt x="13751441" y="4574646"/>
                  <a:pt x="13734719" y="4581525"/>
                  <a:pt x="13722681" y="4573587"/>
                </a:cubicBezTo>
                <a:cubicBezTo>
                  <a:pt x="13723349" y="4565121"/>
                  <a:pt x="13734049" y="4553479"/>
                  <a:pt x="13742077" y="4554537"/>
                </a:cubicBezTo>
                <a:close/>
                <a:moveTo>
                  <a:pt x="13193625" y="4544483"/>
                </a:moveTo>
                <a:cubicBezTo>
                  <a:pt x="13211013" y="4551363"/>
                  <a:pt x="13223721" y="4560358"/>
                  <a:pt x="13234423" y="4570942"/>
                </a:cubicBezTo>
                <a:cubicBezTo>
                  <a:pt x="13244457" y="4582054"/>
                  <a:pt x="13252481" y="4594225"/>
                  <a:pt x="13258501" y="4607454"/>
                </a:cubicBezTo>
                <a:cubicBezTo>
                  <a:pt x="13252481" y="4615391"/>
                  <a:pt x="13242449" y="4616979"/>
                  <a:pt x="13232417" y="4614862"/>
                </a:cubicBezTo>
                <a:cubicBezTo>
                  <a:pt x="13201649" y="4607454"/>
                  <a:pt x="13164195" y="4563533"/>
                  <a:pt x="13193625" y="4544483"/>
                </a:cubicBezTo>
                <a:close/>
                <a:moveTo>
                  <a:pt x="13682549" y="4523846"/>
                </a:moveTo>
                <a:cubicBezTo>
                  <a:pt x="13687231" y="4524904"/>
                  <a:pt x="13691245" y="4528079"/>
                  <a:pt x="13695925" y="4532841"/>
                </a:cubicBezTo>
                <a:cubicBezTo>
                  <a:pt x="13693251" y="4539721"/>
                  <a:pt x="13689905" y="4543954"/>
                  <a:pt x="13684557" y="4547129"/>
                </a:cubicBezTo>
                <a:cubicBezTo>
                  <a:pt x="13679873" y="4549775"/>
                  <a:pt x="13672517" y="4550833"/>
                  <a:pt x="13663153" y="4550304"/>
                </a:cubicBezTo>
                <a:cubicBezTo>
                  <a:pt x="13657801" y="4532313"/>
                  <a:pt x="13669173" y="4520671"/>
                  <a:pt x="13682549" y="4523846"/>
                </a:cubicBezTo>
                <a:close/>
                <a:moveTo>
                  <a:pt x="1712241" y="4518554"/>
                </a:moveTo>
                <a:cubicBezTo>
                  <a:pt x="1743677" y="4525963"/>
                  <a:pt x="1763742" y="4579408"/>
                  <a:pt x="1749028" y="4610100"/>
                </a:cubicBezTo>
                <a:lnTo>
                  <a:pt x="1747021" y="4612217"/>
                </a:lnTo>
                <a:lnTo>
                  <a:pt x="1756385" y="4631267"/>
                </a:lnTo>
                <a:cubicBezTo>
                  <a:pt x="1759060" y="4650845"/>
                  <a:pt x="1748359" y="4671483"/>
                  <a:pt x="1728293" y="4681008"/>
                </a:cubicBezTo>
                <a:cubicBezTo>
                  <a:pt x="1714917" y="4682596"/>
                  <a:pt x="1704215" y="4681008"/>
                  <a:pt x="1695520" y="4677833"/>
                </a:cubicBezTo>
                <a:lnTo>
                  <a:pt x="1693513" y="4676245"/>
                </a:lnTo>
                <a:lnTo>
                  <a:pt x="1662747" y="4677304"/>
                </a:lnTo>
                <a:cubicBezTo>
                  <a:pt x="1634655" y="4669367"/>
                  <a:pt x="1605895" y="4645554"/>
                  <a:pt x="1605895" y="4619625"/>
                </a:cubicBezTo>
                <a:cubicBezTo>
                  <a:pt x="1614590" y="4613275"/>
                  <a:pt x="1623285" y="4606925"/>
                  <a:pt x="1617265" y="4598988"/>
                </a:cubicBezTo>
                <a:cubicBezTo>
                  <a:pt x="1637331" y="4590521"/>
                  <a:pt x="1656058" y="4592638"/>
                  <a:pt x="1672779" y="4601104"/>
                </a:cubicBezTo>
                <a:lnTo>
                  <a:pt x="1681474" y="4609041"/>
                </a:lnTo>
                <a:lnTo>
                  <a:pt x="1698864" y="4593167"/>
                </a:lnTo>
                <a:lnTo>
                  <a:pt x="1689500" y="4578350"/>
                </a:lnTo>
                <a:cubicBezTo>
                  <a:pt x="1688163" y="4558770"/>
                  <a:pt x="1696189" y="4539192"/>
                  <a:pt x="1712241" y="4518554"/>
                </a:cubicBezTo>
                <a:close/>
                <a:moveTo>
                  <a:pt x="13367523" y="4515379"/>
                </a:moveTo>
                <a:cubicBezTo>
                  <a:pt x="13381569" y="4518554"/>
                  <a:pt x="13393609" y="4525963"/>
                  <a:pt x="13402973" y="4536546"/>
                </a:cubicBezTo>
                <a:cubicBezTo>
                  <a:pt x="13431733" y="4568295"/>
                  <a:pt x="13438421" y="4625445"/>
                  <a:pt x="13407653" y="4655608"/>
                </a:cubicBezTo>
                <a:cubicBezTo>
                  <a:pt x="13407653" y="4655608"/>
                  <a:pt x="13401635" y="4659842"/>
                  <a:pt x="13396285" y="4659313"/>
                </a:cubicBezTo>
                <a:cubicBezTo>
                  <a:pt x="13336757" y="4637088"/>
                  <a:pt x="13314017" y="4564062"/>
                  <a:pt x="13367523" y="4515379"/>
                </a:cubicBezTo>
                <a:close/>
                <a:moveTo>
                  <a:pt x="1636661" y="4507441"/>
                </a:moveTo>
                <a:cubicBezTo>
                  <a:pt x="1646695" y="4511146"/>
                  <a:pt x="1657396" y="4514850"/>
                  <a:pt x="1667429" y="4518025"/>
                </a:cubicBezTo>
                <a:cubicBezTo>
                  <a:pt x="1674117" y="4531254"/>
                  <a:pt x="1656727" y="4578879"/>
                  <a:pt x="1632649" y="4581525"/>
                </a:cubicBezTo>
                <a:cubicBezTo>
                  <a:pt x="1613921" y="4569354"/>
                  <a:pt x="1607901" y="4554008"/>
                  <a:pt x="1610577" y="4540250"/>
                </a:cubicBezTo>
                <a:cubicBezTo>
                  <a:pt x="1612583" y="4525963"/>
                  <a:pt x="1622616" y="4513792"/>
                  <a:pt x="1636661" y="4507441"/>
                </a:cubicBezTo>
                <a:close/>
                <a:moveTo>
                  <a:pt x="13180247" y="4504267"/>
                </a:moveTo>
                <a:cubicBezTo>
                  <a:pt x="13193625" y="4501620"/>
                  <a:pt x="13197637" y="4521729"/>
                  <a:pt x="13190281" y="4525963"/>
                </a:cubicBezTo>
                <a:cubicBezTo>
                  <a:pt x="13187605" y="4527550"/>
                  <a:pt x="13183591" y="4527550"/>
                  <a:pt x="13178241" y="4524375"/>
                </a:cubicBezTo>
                <a:cubicBezTo>
                  <a:pt x="13175565" y="4519613"/>
                  <a:pt x="13178241" y="4511675"/>
                  <a:pt x="13180247" y="4504267"/>
                </a:cubicBezTo>
                <a:close/>
                <a:moveTo>
                  <a:pt x="1381163" y="4494213"/>
                </a:moveTo>
                <a:cubicBezTo>
                  <a:pt x="1416612" y="4498975"/>
                  <a:pt x="1448047" y="4545013"/>
                  <a:pt x="1405911" y="4578350"/>
                </a:cubicBezTo>
                <a:cubicBezTo>
                  <a:pt x="1385176" y="4578350"/>
                  <a:pt x="1331669" y="4548187"/>
                  <a:pt x="1331669" y="4528079"/>
                </a:cubicBezTo>
                <a:cubicBezTo>
                  <a:pt x="1339695" y="4507970"/>
                  <a:pt x="1352403" y="4497916"/>
                  <a:pt x="1365780" y="4494742"/>
                </a:cubicBezTo>
                <a:cubicBezTo>
                  <a:pt x="1370462" y="4493683"/>
                  <a:pt x="1375813" y="4493154"/>
                  <a:pt x="1381163" y="4494213"/>
                </a:cubicBezTo>
                <a:close/>
                <a:moveTo>
                  <a:pt x="13814313" y="4492095"/>
                </a:moveTo>
                <a:cubicBezTo>
                  <a:pt x="13851097" y="4490508"/>
                  <a:pt x="13831033" y="4545013"/>
                  <a:pt x="13824345" y="4555067"/>
                </a:cubicBezTo>
                <a:cubicBezTo>
                  <a:pt x="13791571" y="4541308"/>
                  <a:pt x="13812973" y="4523846"/>
                  <a:pt x="13814313" y="4492095"/>
                </a:cubicBezTo>
                <a:close/>
                <a:moveTo>
                  <a:pt x="1860724" y="4486275"/>
                </a:moveTo>
                <a:cubicBezTo>
                  <a:pt x="1922927" y="4491566"/>
                  <a:pt x="1982454" y="4565650"/>
                  <a:pt x="1898849" y="4621213"/>
                </a:cubicBezTo>
                <a:cubicBezTo>
                  <a:pt x="1868751" y="4612217"/>
                  <a:pt x="1783807" y="4565650"/>
                  <a:pt x="1802535" y="4506913"/>
                </a:cubicBezTo>
                <a:cubicBezTo>
                  <a:pt x="1818587" y="4489979"/>
                  <a:pt x="1839990" y="4484158"/>
                  <a:pt x="1860724" y="4486275"/>
                </a:cubicBezTo>
                <a:close/>
                <a:moveTo>
                  <a:pt x="1068813" y="4485746"/>
                </a:moveTo>
                <a:cubicBezTo>
                  <a:pt x="1076170" y="4484688"/>
                  <a:pt x="1084865" y="4486804"/>
                  <a:pt x="1093560" y="4490508"/>
                </a:cubicBezTo>
                <a:cubicBezTo>
                  <a:pt x="1110281" y="4497387"/>
                  <a:pt x="1124996" y="4510617"/>
                  <a:pt x="1122989" y="4515379"/>
                </a:cubicBezTo>
                <a:cubicBezTo>
                  <a:pt x="1116301" y="4533900"/>
                  <a:pt x="1054098" y="4522787"/>
                  <a:pt x="1051423" y="4500563"/>
                </a:cubicBezTo>
                <a:cubicBezTo>
                  <a:pt x="1054767" y="4491566"/>
                  <a:pt x="1060787" y="4486804"/>
                  <a:pt x="1068813" y="4485746"/>
                </a:cubicBezTo>
                <a:close/>
                <a:moveTo>
                  <a:pt x="13552793" y="4484688"/>
                </a:moveTo>
                <a:cubicBezTo>
                  <a:pt x="13554801" y="4484158"/>
                  <a:pt x="13556805" y="4484688"/>
                  <a:pt x="13558813" y="4485746"/>
                </a:cubicBezTo>
                <a:cubicBezTo>
                  <a:pt x="13562825" y="4488392"/>
                  <a:pt x="13567509" y="4493683"/>
                  <a:pt x="13572189" y="4499504"/>
                </a:cubicBezTo>
                <a:cubicBezTo>
                  <a:pt x="13568845" y="4506383"/>
                  <a:pt x="13562157" y="4507970"/>
                  <a:pt x="13556137" y="4505854"/>
                </a:cubicBezTo>
                <a:cubicBezTo>
                  <a:pt x="13550787" y="4504267"/>
                  <a:pt x="13546105" y="4498446"/>
                  <a:pt x="13546773" y="4491038"/>
                </a:cubicBezTo>
                <a:cubicBezTo>
                  <a:pt x="13548781" y="4487333"/>
                  <a:pt x="13550787" y="4485746"/>
                  <a:pt x="13552793" y="4484688"/>
                </a:cubicBezTo>
                <a:close/>
                <a:moveTo>
                  <a:pt x="13650445" y="4475163"/>
                </a:moveTo>
                <a:cubicBezTo>
                  <a:pt x="13655795" y="4474633"/>
                  <a:pt x="13662485" y="4475163"/>
                  <a:pt x="13669841" y="4478338"/>
                </a:cubicBezTo>
                <a:cubicBezTo>
                  <a:pt x="13669841" y="4493154"/>
                  <a:pt x="13661145" y="4501092"/>
                  <a:pt x="13650445" y="4504796"/>
                </a:cubicBezTo>
                <a:cubicBezTo>
                  <a:pt x="13639743" y="4507970"/>
                  <a:pt x="13627705" y="4507441"/>
                  <a:pt x="13621017" y="4505325"/>
                </a:cubicBezTo>
                <a:cubicBezTo>
                  <a:pt x="13627035" y="4493154"/>
                  <a:pt x="13634393" y="4477279"/>
                  <a:pt x="13650445" y="4475163"/>
                </a:cubicBezTo>
                <a:close/>
                <a:moveTo>
                  <a:pt x="13393609" y="4474104"/>
                </a:moveTo>
                <a:cubicBezTo>
                  <a:pt x="13398289" y="4473046"/>
                  <a:pt x="13402973" y="4473575"/>
                  <a:pt x="13406317" y="4475692"/>
                </a:cubicBezTo>
                <a:cubicBezTo>
                  <a:pt x="13407653" y="4482570"/>
                  <a:pt x="13408993" y="4489450"/>
                  <a:pt x="13413005" y="4492625"/>
                </a:cubicBezTo>
                <a:cubicBezTo>
                  <a:pt x="13397621" y="4506383"/>
                  <a:pt x="13387589" y="4511675"/>
                  <a:pt x="13374881" y="4503208"/>
                </a:cubicBezTo>
                <a:cubicBezTo>
                  <a:pt x="13363509" y="4491566"/>
                  <a:pt x="13379563" y="4476750"/>
                  <a:pt x="13393609" y="4474104"/>
                </a:cubicBezTo>
                <a:close/>
                <a:moveTo>
                  <a:pt x="13196969" y="4468813"/>
                </a:moveTo>
                <a:cubicBezTo>
                  <a:pt x="13207001" y="4472516"/>
                  <a:pt x="13221047" y="4480983"/>
                  <a:pt x="13231079" y="4492625"/>
                </a:cubicBezTo>
                <a:cubicBezTo>
                  <a:pt x="13241781" y="4503738"/>
                  <a:pt x="13247801" y="4518025"/>
                  <a:pt x="13240443" y="4534958"/>
                </a:cubicBezTo>
                <a:lnTo>
                  <a:pt x="13225729" y="4520671"/>
                </a:lnTo>
                <a:lnTo>
                  <a:pt x="13224391" y="4531783"/>
                </a:lnTo>
                <a:cubicBezTo>
                  <a:pt x="13217033" y="4529667"/>
                  <a:pt x="13210345" y="4528079"/>
                  <a:pt x="13205663" y="4530725"/>
                </a:cubicBezTo>
                <a:cubicBezTo>
                  <a:pt x="13202989" y="4525963"/>
                  <a:pt x="13202989" y="4517495"/>
                  <a:pt x="13204325" y="4509558"/>
                </a:cubicBezTo>
                <a:lnTo>
                  <a:pt x="13209007" y="4500033"/>
                </a:lnTo>
                <a:close/>
                <a:moveTo>
                  <a:pt x="13458485" y="4447116"/>
                </a:moveTo>
                <a:cubicBezTo>
                  <a:pt x="13467181" y="4446587"/>
                  <a:pt x="13475877" y="4449233"/>
                  <a:pt x="13477213" y="4457171"/>
                </a:cubicBezTo>
                <a:cubicBezTo>
                  <a:pt x="13477213" y="4461404"/>
                  <a:pt x="13474539" y="4464050"/>
                  <a:pt x="13470525" y="4465108"/>
                </a:cubicBezTo>
                <a:cubicBezTo>
                  <a:pt x="13460493" y="4467754"/>
                  <a:pt x="13441097" y="4457700"/>
                  <a:pt x="13439089" y="4454525"/>
                </a:cubicBezTo>
                <a:cubicBezTo>
                  <a:pt x="13440429" y="4450820"/>
                  <a:pt x="13449121" y="4447646"/>
                  <a:pt x="13458485" y="4447116"/>
                </a:cubicBezTo>
                <a:close/>
                <a:moveTo>
                  <a:pt x="2335604" y="4441825"/>
                </a:moveTo>
                <a:lnTo>
                  <a:pt x="2334266" y="4471987"/>
                </a:lnTo>
                <a:lnTo>
                  <a:pt x="2348312" y="4467225"/>
                </a:lnTo>
                <a:lnTo>
                  <a:pt x="2349650" y="4467225"/>
                </a:lnTo>
                <a:lnTo>
                  <a:pt x="2346305" y="4448704"/>
                </a:lnTo>
                <a:close/>
                <a:moveTo>
                  <a:pt x="140457" y="4434945"/>
                </a:moveTo>
                <a:cubicBezTo>
                  <a:pt x="212023" y="4481512"/>
                  <a:pt x="224062" y="4540250"/>
                  <a:pt x="246134" y="4602692"/>
                </a:cubicBezTo>
                <a:cubicBezTo>
                  <a:pt x="196640" y="4585229"/>
                  <a:pt x="112365" y="4512204"/>
                  <a:pt x="140457" y="4434945"/>
                </a:cubicBezTo>
                <a:close/>
                <a:moveTo>
                  <a:pt x="795924" y="4430183"/>
                </a:moveTo>
                <a:cubicBezTo>
                  <a:pt x="803951" y="4431241"/>
                  <a:pt x="811308" y="4434417"/>
                  <a:pt x="817996" y="4438650"/>
                </a:cubicBezTo>
                <a:cubicBezTo>
                  <a:pt x="830704" y="4447116"/>
                  <a:pt x="840737" y="4460875"/>
                  <a:pt x="840068" y="4476750"/>
                </a:cubicBezTo>
                <a:cubicBezTo>
                  <a:pt x="840068" y="4486804"/>
                  <a:pt x="835386" y="4497916"/>
                  <a:pt x="824685" y="4509029"/>
                </a:cubicBezTo>
                <a:cubicBezTo>
                  <a:pt x="803951" y="4511675"/>
                  <a:pt x="747099" y="4488921"/>
                  <a:pt x="744423" y="4468813"/>
                </a:cubicBezTo>
                <a:cubicBezTo>
                  <a:pt x="749105" y="4448175"/>
                  <a:pt x="760476" y="4436533"/>
                  <a:pt x="773184" y="4431771"/>
                </a:cubicBezTo>
                <a:cubicBezTo>
                  <a:pt x="780541" y="4429125"/>
                  <a:pt x="788567" y="4428596"/>
                  <a:pt x="795924" y="4430183"/>
                </a:cubicBezTo>
                <a:close/>
                <a:moveTo>
                  <a:pt x="607979" y="4422246"/>
                </a:moveTo>
                <a:cubicBezTo>
                  <a:pt x="631388" y="4427008"/>
                  <a:pt x="655467" y="4441295"/>
                  <a:pt x="676201" y="4451350"/>
                </a:cubicBezTo>
                <a:cubicBezTo>
                  <a:pt x="692922" y="4540779"/>
                  <a:pt x="563166" y="4509029"/>
                  <a:pt x="542432" y="4448175"/>
                </a:cubicBezTo>
                <a:cubicBezTo>
                  <a:pt x="561160" y="4421187"/>
                  <a:pt x="584570" y="4416954"/>
                  <a:pt x="607979" y="4422246"/>
                </a:cubicBezTo>
                <a:close/>
                <a:moveTo>
                  <a:pt x="13305989" y="4411133"/>
                </a:moveTo>
                <a:cubicBezTo>
                  <a:pt x="13311341" y="4408488"/>
                  <a:pt x="13318697" y="4407958"/>
                  <a:pt x="13328061" y="4411662"/>
                </a:cubicBezTo>
                <a:cubicBezTo>
                  <a:pt x="13328729" y="4422775"/>
                  <a:pt x="13331405" y="4438121"/>
                  <a:pt x="13322041" y="4443413"/>
                </a:cubicBezTo>
                <a:cubicBezTo>
                  <a:pt x="13292613" y="4446587"/>
                  <a:pt x="13289269" y="4419071"/>
                  <a:pt x="13305989" y="4411133"/>
                </a:cubicBezTo>
                <a:close/>
                <a:moveTo>
                  <a:pt x="1119645" y="4409545"/>
                </a:moveTo>
                <a:cubicBezTo>
                  <a:pt x="1141717" y="4412192"/>
                  <a:pt x="1161113" y="4434945"/>
                  <a:pt x="1168471" y="4459817"/>
                </a:cubicBezTo>
                <a:cubicBezTo>
                  <a:pt x="1175828" y="4484158"/>
                  <a:pt x="1171815" y="4510617"/>
                  <a:pt x="1146399" y="4519083"/>
                </a:cubicBezTo>
                <a:cubicBezTo>
                  <a:pt x="1099580" y="4494742"/>
                  <a:pt x="1094229" y="4454525"/>
                  <a:pt x="1119645" y="4409545"/>
                </a:cubicBezTo>
                <a:close/>
                <a:moveTo>
                  <a:pt x="13420361" y="4394200"/>
                </a:moveTo>
                <a:cubicBezTo>
                  <a:pt x="13423705" y="4393142"/>
                  <a:pt x="13427051" y="4393142"/>
                  <a:pt x="13430395" y="4394200"/>
                </a:cubicBezTo>
                <a:cubicBezTo>
                  <a:pt x="13435077" y="4395258"/>
                  <a:pt x="13440429" y="4398433"/>
                  <a:pt x="13445109" y="4403725"/>
                </a:cubicBezTo>
                <a:cubicBezTo>
                  <a:pt x="13442433" y="4411133"/>
                  <a:pt x="13439089" y="4416425"/>
                  <a:pt x="13433069" y="4419600"/>
                </a:cubicBezTo>
                <a:cubicBezTo>
                  <a:pt x="13427719" y="4422246"/>
                  <a:pt x="13419693" y="4423833"/>
                  <a:pt x="13409661" y="4422775"/>
                </a:cubicBezTo>
                <a:cubicBezTo>
                  <a:pt x="13404979" y="4407958"/>
                  <a:pt x="13410997" y="4397375"/>
                  <a:pt x="13420361" y="4394200"/>
                </a:cubicBezTo>
                <a:close/>
                <a:moveTo>
                  <a:pt x="2118230" y="4388908"/>
                </a:moveTo>
                <a:cubicBezTo>
                  <a:pt x="2127593" y="4386792"/>
                  <a:pt x="2138295" y="4387321"/>
                  <a:pt x="2148328" y="4391025"/>
                </a:cubicBezTo>
                <a:cubicBezTo>
                  <a:pt x="2167724" y="4397904"/>
                  <a:pt x="2184445" y="4414308"/>
                  <a:pt x="2177088" y="4433888"/>
                </a:cubicBezTo>
                <a:cubicBezTo>
                  <a:pt x="2163042" y="4472516"/>
                  <a:pt x="2100840" y="4429125"/>
                  <a:pt x="2098165" y="4406371"/>
                </a:cubicBezTo>
                <a:cubicBezTo>
                  <a:pt x="2101509" y="4396317"/>
                  <a:pt x="2108866" y="4391025"/>
                  <a:pt x="2118230" y="4388908"/>
                </a:cubicBezTo>
                <a:close/>
                <a:moveTo>
                  <a:pt x="13825681" y="4387850"/>
                </a:moveTo>
                <a:cubicBezTo>
                  <a:pt x="13865145" y="4395258"/>
                  <a:pt x="13891229" y="4421187"/>
                  <a:pt x="13905943" y="4447646"/>
                </a:cubicBezTo>
                <a:cubicBezTo>
                  <a:pt x="13903269" y="4452408"/>
                  <a:pt x="13899255" y="4456112"/>
                  <a:pt x="13894573" y="4458229"/>
                </a:cubicBezTo>
                <a:cubicBezTo>
                  <a:pt x="13862469" y="4471458"/>
                  <a:pt x="13786889" y="4419071"/>
                  <a:pt x="13825681" y="4387850"/>
                </a:cubicBezTo>
                <a:close/>
                <a:moveTo>
                  <a:pt x="8010749" y="4367742"/>
                </a:moveTo>
                <a:lnTo>
                  <a:pt x="7989345" y="4372504"/>
                </a:lnTo>
                <a:cubicBezTo>
                  <a:pt x="7992021" y="4378325"/>
                  <a:pt x="7990683" y="4386792"/>
                  <a:pt x="7985333" y="4392613"/>
                </a:cubicBezTo>
                <a:lnTo>
                  <a:pt x="7975969" y="4394729"/>
                </a:lnTo>
                <a:lnTo>
                  <a:pt x="7977975" y="4409545"/>
                </a:lnTo>
                <a:lnTo>
                  <a:pt x="8007405" y="4427008"/>
                </a:lnTo>
                <a:lnTo>
                  <a:pt x="7990683" y="4375150"/>
                </a:lnTo>
                <a:cubicBezTo>
                  <a:pt x="7999378" y="4375150"/>
                  <a:pt x="8012086" y="4411133"/>
                  <a:pt x="8024125" y="4419071"/>
                </a:cubicBezTo>
                <a:cubicBezTo>
                  <a:pt x="8026132" y="4416954"/>
                  <a:pt x="8025463" y="4409017"/>
                  <a:pt x="8022119" y="4398433"/>
                </a:cubicBezTo>
                <a:close/>
                <a:moveTo>
                  <a:pt x="861471" y="4348691"/>
                </a:moveTo>
                <a:cubicBezTo>
                  <a:pt x="866822" y="4348163"/>
                  <a:pt x="872173" y="4349220"/>
                  <a:pt x="876855" y="4351338"/>
                </a:cubicBezTo>
                <a:cubicBezTo>
                  <a:pt x="883543" y="4353983"/>
                  <a:pt x="888894" y="4359275"/>
                  <a:pt x="894913" y="4367213"/>
                </a:cubicBezTo>
                <a:cubicBezTo>
                  <a:pt x="915647" y="4414838"/>
                  <a:pt x="836724" y="4431241"/>
                  <a:pt x="810639" y="4412192"/>
                </a:cubicBezTo>
                <a:cubicBezTo>
                  <a:pt x="813314" y="4397904"/>
                  <a:pt x="815990" y="4383617"/>
                  <a:pt x="804619" y="4367213"/>
                </a:cubicBezTo>
                <a:cubicBezTo>
                  <a:pt x="827360" y="4358745"/>
                  <a:pt x="846088" y="4349220"/>
                  <a:pt x="861471" y="4348691"/>
                </a:cubicBezTo>
                <a:close/>
                <a:moveTo>
                  <a:pt x="13395615" y="4340754"/>
                </a:moveTo>
                <a:cubicBezTo>
                  <a:pt x="13401635" y="4340225"/>
                  <a:pt x="13408323" y="4341283"/>
                  <a:pt x="13416349" y="4344987"/>
                </a:cubicBezTo>
                <a:cubicBezTo>
                  <a:pt x="13416349" y="4360863"/>
                  <a:pt x="13406985" y="4369329"/>
                  <a:pt x="13395615" y="4373033"/>
                </a:cubicBezTo>
                <a:cubicBezTo>
                  <a:pt x="13384245" y="4376738"/>
                  <a:pt x="13370869" y="4376208"/>
                  <a:pt x="13363509" y="4373563"/>
                </a:cubicBezTo>
                <a:cubicBezTo>
                  <a:pt x="13370199" y="4360333"/>
                  <a:pt x="13378225" y="4342871"/>
                  <a:pt x="13395615" y="4340754"/>
                </a:cubicBezTo>
                <a:close/>
                <a:moveTo>
                  <a:pt x="13467849" y="4311650"/>
                </a:moveTo>
                <a:cubicBezTo>
                  <a:pt x="13475877" y="4313237"/>
                  <a:pt x="13484571" y="4316942"/>
                  <a:pt x="13489921" y="4322233"/>
                </a:cubicBezTo>
                <a:cubicBezTo>
                  <a:pt x="13493265" y="4325408"/>
                  <a:pt x="13495273" y="4329641"/>
                  <a:pt x="13495273" y="4333875"/>
                </a:cubicBezTo>
                <a:cubicBezTo>
                  <a:pt x="13492597" y="4348163"/>
                  <a:pt x="13485241" y="4357158"/>
                  <a:pt x="13475877" y="4361392"/>
                </a:cubicBezTo>
                <a:lnTo>
                  <a:pt x="13463169" y="4360333"/>
                </a:lnTo>
                <a:lnTo>
                  <a:pt x="13464505" y="4362450"/>
                </a:lnTo>
                <a:cubicBezTo>
                  <a:pt x="13467849" y="4369329"/>
                  <a:pt x="13470525" y="4376208"/>
                  <a:pt x="13468519" y="4383088"/>
                </a:cubicBezTo>
                <a:cubicBezTo>
                  <a:pt x="13447785" y="4387850"/>
                  <a:pt x="13433739" y="4383617"/>
                  <a:pt x="13421701" y="4361392"/>
                </a:cubicBezTo>
                <a:cubicBezTo>
                  <a:pt x="13423037" y="4357688"/>
                  <a:pt x="13427719" y="4355041"/>
                  <a:pt x="13433739" y="4352925"/>
                </a:cubicBezTo>
                <a:lnTo>
                  <a:pt x="13440429" y="4350279"/>
                </a:lnTo>
                <a:lnTo>
                  <a:pt x="13434409" y="4341813"/>
                </a:lnTo>
                <a:cubicBezTo>
                  <a:pt x="13439759" y="4333875"/>
                  <a:pt x="13441097" y="4322763"/>
                  <a:pt x="13447117" y="4314296"/>
                </a:cubicBezTo>
                <a:cubicBezTo>
                  <a:pt x="13451797" y="4310592"/>
                  <a:pt x="13459825" y="4310063"/>
                  <a:pt x="13467849" y="4311650"/>
                </a:cubicBezTo>
                <a:close/>
                <a:moveTo>
                  <a:pt x="1770430" y="4303183"/>
                </a:moveTo>
                <a:cubicBezTo>
                  <a:pt x="1819256" y="4341283"/>
                  <a:pt x="1762404" y="4444471"/>
                  <a:pt x="1708897" y="4362979"/>
                </a:cubicBezTo>
                <a:cubicBezTo>
                  <a:pt x="1703546" y="4352396"/>
                  <a:pt x="1711572" y="4338637"/>
                  <a:pt x="1724280" y="4326996"/>
                </a:cubicBezTo>
                <a:cubicBezTo>
                  <a:pt x="1737657" y="4314825"/>
                  <a:pt x="1755047" y="4305300"/>
                  <a:pt x="1770430" y="4303183"/>
                </a:cubicBezTo>
                <a:close/>
                <a:moveTo>
                  <a:pt x="13811637" y="4299479"/>
                </a:moveTo>
                <a:cubicBezTo>
                  <a:pt x="13837053" y="4302654"/>
                  <a:pt x="13885209" y="4328054"/>
                  <a:pt x="13877853" y="4366154"/>
                </a:cubicBezTo>
                <a:cubicBezTo>
                  <a:pt x="13843741" y="4356100"/>
                  <a:pt x="13829025" y="4329641"/>
                  <a:pt x="13811637" y="4299479"/>
                </a:cubicBezTo>
                <a:close/>
                <a:moveTo>
                  <a:pt x="13764817" y="4294717"/>
                </a:moveTo>
                <a:cubicBezTo>
                  <a:pt x="13768161" y="4293658"/>
                  <a:pt x="13771505" y="4293129"/>
                  <a:pt x="13775519" y="4295775"/>
                </a:cubicBezTo>
                <a:cubicBezTo>
                  <a:pt x="13780869" y="4305300"/>
                  <a:pt x="13776187" y="4320646"/>
                  <a:pt x="13766155" y="4326996"/>
                </a:cubicBezTo>
                <a:cubicBezTo>
                  <a:pt x="13754117" y="4318529"/>
                  <a:pt x="13748765" y="4309004"/>
                  <a:pt x="13757461" y="4295775"/>
                </a:cubicBezTo>
                <a:cubicBezTo>
                  <a:pt x="13759465" y="4297363"/>
                  <a:pt x="13762141" y="4295775"/>
                  <a:pt x="13764817" y="4294717"/>
                </a:cubicBezTo>
                <a:close/>
                <a:moveTo>
                  <a:pt x="725696" y="4293129"/>
                </a:moveTo>
                <a:cubicBezTo>
                  <a:pt x="735728" y="4293129"/>
                  <a:pt x="744423" y="4294717"/>
                  <a:pt x="753118" y="4296304"/>
                </a:cubicBezTo>
                <a:cubicBezTo>
                  <a:pt x="763820" y="4298950"/>
                  <a:pt x="772515" y="4302125"/>
                  <a:pt x="776528" y="4306358"/>
                </a:cubicBezTo>
                <a:cubicBezTo>
                  <a:pt x="742417" y="4338637"/>
                  <a:pt x="717670" y="4374091"/>
                  <a:pt x="654129" y="4330171"/>
                </a:cubicBezTo>
                <a:cubicBezTo>
                  <a:pt x="664162" y="4302654"/>
                  <a:pt x="696266" y="4293129"/>
                  <a:pt x="725696" y="4293129"/>
                </a:cubicBezTo>
                <a:close/>
                <a:moveTo>
                  <a:pt x="13371537" y="4284133"/>
                </a:moveTo>
                <a:cubicBezTo>
                  <a:pt x="13378893" y="4284133"/>
                  <a:pt x="13385581" y="4285721"/>
                  <a:pt x="13390265" y="4289954"/>
                </a:cubicBezTo>
                <a:cubicBezTo>
                  <a:pt x="13389595" y="4295246"/>
                  <a:pt x="13388925" y="4300538"/>
                  <a:pt x="13394277" y="4301067"/>
                </a:cubicBezTo>
                <a:cubicBezTo>
                  <a:pt x="13386251" y="4320646"/>
                  <a:pt x="13365517" y="4323291"/>
                  <a:pt x="13345453" y="4320646"/>
                </a:cubicBezTo>
                <a:cubicBezTo>
                  <a:pt x="13324717" y="4302654"/>
                  <a:pt x="13350133" y="4284663"/>
                  <a:pt x="13371537" y="4284133"/>
                </a:cubicBezTo>
                <a:close/>
                <a:moveTo>
                  <a:pt x="1495535" y="4283604"/>
                </a:moveTo>
                <a:cubicBezTo>
                  <a:pt x="1545030" y="4301067"/>
                  <a:pt x="1557738" y="4326996"/>
                  <a:pt x="1543692" y="4364566"/>
                </a:cubicBezTo>
                <a:cubicBezTo>
                  <a:pt x="1517607" y="4344458"/>
                  <a:pt x="1468113" y="4326996"/>
                  <a:pt x="1495535" y="4283604"/>
                </a:cubicBezTo>
                <a:close/>
                <a:moveTo>
                  <a:pt x="13586905" y="4246562"/>
                </a:moveTo>
                <a:cubicBezTo>
                  <a:pt x="13629041" y="4254500"/>
                  <a:pt x="13657801" y="4283075"/>
                  <a:pt x="13673853" y="4311650"/>
                </a:cubicBezTo>
                <a:cubicBezTo>
                  <a:pt x="13671179" y="4316942"/>
                  <a:pt x="13667165" y="4320117"/>
                  <a:pt x="13662485" y="4322233"/>
                </a:cubicBezTo>
                <a:cubicBezTo>
                  <a:pt x="13627035" y="4337050"/>
                  <a:pt x="13544097" y="4279900"/>
                  <a:pt x="13586905" y="4246562"/>
                </a:cubicBezTo>
                <a:close/>
                <a:moveTo>
                  <a:pt x="7817453" y="4244975"/>
                </a:moveTo>
                <a:cubicBezTo>
                  <a:pt x="7820797" y="4243917"/>
                  <a:pt x="7824141" y="4243917"/>
                  <a:pt x="7827485" y="4244975"/>
                </a:cubicBezTo>
                <a:cubicBezTo>
                  <a:pt x="7832167" y="4254500"/>
                  <a:pt x="7828154" y="4283604"/>
                  <a:pt x="7805413" y="4271963"/>
                </a:cubicBezTo>
                <a:cubicBezTo>
                  <a:pt x="7802069" y="4265083"/>
                  <a:pt x="7804075" y="4257145"/>
                  <a:pt x="7808757" y="4251325"/>
                </a:cubicBezTo>
                <a:cubicBezTo>
                  <a:pt x="7810764" y="4248679"/>
                  <a:pt x="7814109" y="4246033"/>
                  <a:pt x="7817453" y="4244975"/>
                </a:cubicBezTo>
                <a:close/>
                <a:moveTo>
                  <a:pt x="165873" y="4243388"/>
                </a:moveTo>
                <a:cubicBezTo>
                  <a:pt x="173899" y="4241800"/>
                  <a:pt x="181925" y="4243917"/>
                  <a:pt x="189951" y="4248150"/>
                </a:cubicBezTo>
                <a:cubicBezTo>
                  <a:pt x="212023" y="4260321"/>
                  <a:pt x="231420" y="4293129"/>
                  <a:pt x="231420" y="4319058"/>
                </a:cubicBezTo>
                <a:cubicBezTo>
                  <a:pt x="231420" y="4330700"/>
                  <a:pt x="226738" y="4341283"/>
                  <a:pt x="218043" y="4348163"/>
                </a:cubicBezTo>
                <a:cubicBezTo>
                  <a:pt x="174568" y="4345517"/>
                  <a:pt x="130424" y="4280958"/>
                  <a:pt x="165873" y="4243388"/>
                </a:cubicBezTo>
                <a:close/>
                <a:moveTo>
                  <a:pt x="690916" y="4192588"/>
                </a:moveTo>
                <a:cubicBezTo>
                  <a:pt x="698273" y="4193646"/>
                  <a:pt x="706299" y="4195762"/>
                  <a:pt x="716332" y="4199467"/>
                </a:cubicBezTo>
                <a:cubicBezTo>
                  <a:pt x="722351" y="4244446"/>
                  <a:pt x="662156" y="4256088"/>
                  <a:pt x="642759" y="4216929"/>
                </a:cubicBezTo>
                <a:cubicBezTo>
                  <a:pt x="652792" y="4204229"/>
                  <a:pt x="661486" y="4196291"/>
                  <a:pt x="672188" y="4193646"/>
                </a:cubicBezTo>
                <a:cubicBezTo>
                  <a:pt x="678208" y="4192058"/>
                  <a:pt x="683558" y="4192058"/>
                  <a:pt x="690916" y="4192588"/>
                </a:cubicBezTo>
                <a:close/>
                <a:moveTo>
                  <a:pt x="13482565" y="4171950"/>
                </a:moveTo>
                <a:cubicBezTo>
                  <a:pt x="13497279" y="4170891"/>
                  <a:pt x="13512663" y="4174595"/>
                  <a:pt x="13520021" y="4187825"/>
                </a:cubicBezTo>
                <a:cubicBezTo>
                  <a:pt x="13520021" y="4198938"/>
                  <a:pt x="13515337" y="4207933"/>
                  <a:pt x="13507313" y="4214813"/>
                </a:cubicBezTo>
                <a:cubicBezTo>
                  <a:pt x="13501961" y="4219575"/>
                  <a:pt x="13494605" y="4223279"/>
                  <a:pt x="13487247" y="4224338"/>
                </a:cubicBezTo>
                <a:lnTo>
                  <a:pt x="13476545" y="4223808"/>
                </a:lnTo>
                <a:lnTo>
                  <a:pt x="13484571" y="4227512"/>
                </a:lnTo>
                <a:cubicBezTo>
                  <a:pt x="13500625" y="4235979"/>
                  <a:pt x="13516007" y="4246033"/>
                  <a:pt x="13526709" y="4252912"/>
                </a:cubicBezTo>
                <a:cubicBezTo>
                  <a:pt x="13508649" y="4258733"/>
                  <a:pt x="13463169" y="4253442"/>
                  <a:pt x="13444441" y="4234392"/>
                </a:cubicBezTo>
                <a:cubicBezTo>
                  <a:pt x="13438421" y="4228042"/>
                  <a:pt x="13435077" y="4220633"/>
                  <a:pt x="13436413" y="4211108"/>
                </a:cubicBezTo>
                <a:lnTo>
                  <a:pt x="13455811" y="4215870"/>
                </a:lnTo>
                <a:lnTo>
                  <a:pt x="13449121" y="4209521"/>
                </a:lnTo>
                <a:cubicBezTo>
                  <a:pt x="13445777" y="4202642"/>
                  <a:pt x="13443773" y="4193646"/>
                  <a:pt x="13445777" y="4181475"/>
                </a:cubicBezTo>
                <a:cubicBezTo>
                  <a:pt x="13452467" y="4177771"/>
                  <a:pt x="13467849" y="4173009"/>
                  <a:pt x="13482565" y="4171950"/>
                </a:cubicBezTo>
                <a:close/>
                <a:moveTo>
                  <a:pt x="8036833" y="4163484"/>
                </a:moveTo>
                <a:lnTo>
                  <a:pt x="8034827" y="4164541"/>
                </a:lnTo>
                <a:lnTo>
                  <a:pt x="8021450" y="4167717"/>
                </a:lnTo>
                <a:lnTo>
                  <a:pt x="8040847" y="4220104"/>
                </a:lnTo>
                <a:cubicBezTo>
                  <a:pt x="8044859" y="4216400"/>
                  <a:pt x="8044859" y="4216400"/>
                  <a:pt x="8048873" y="4216400"/>
                </a:cubicBezTo>
                <a:cubicBezTo>
                  <a:pt x="8048873" y="4212166"/>
                  <a:pt x="8044859" y="4208463"/>
                  <a:pt x="8044859" y="4204229"/>
                </a:cubicBezTo>
                <a:cubicBezTo>
                  <a:pt x="8044859" y="4200525"/>
                  <a:pt x="8044859" y="4196291"/>
                  <a:pt x="8044859" y="4192588"/>
                </a:cubicBezTo>
                <a:close/>
                <a:moveTo>
                  <a:pt x="424047" y="4152900"/>
                </a:moveTo>
                <a:lnTo>
                  <a:pt x="444112" y="4170891"/>
                </a:lnTo>
                <a:lnTo>
                  <a:pt x="463509" y="4175654"/>
                </a:lnTo>
                <a:cubicBezTo>
                  <a:pt x="494275" y="4185708"/>
                  <a:pt x="523036" y="4196821"/>
                  <a:pt x="559822" y="4202112"/>
                </a:cubicBezTo>
                <a:cubicBezTo>
                  <a:pt x="520360" y="4270375"/>
                  <a:pt x="361844" y="4218517"/>
                  <a:pt x="354487" y="4158192"/>
                </a:cubicBezTo>
                <a:lnTo>
                  <a:pt x="399299" y="4161896"/>
                </a:lnTo>
                <a:close/>
                <a:moveTo>
                  <a:pt x="13571521" y="4149724"/>
                </a:moveTo>
                <a:cubicBezTo>
                  <a:pt x="13598945" y="4153959"/>
                  <a:pt x="13651781" y="4180945"/>
                  <a:pt x="13643757" y="4222221"/>
                </a:cubicBezTo>
                <a:cubicBezTo>
                  <a:pt x="13606301" y="4211637"/>
                  <a:pt x="13590249" y="4183063"/>
                  <a:pt x="13571521" y="4149724"/>
                </a:cubicBezTo>
                <a:close/>
                <a:moveTo>
                  <a:pt x="267537" y="4149724"/>
                </a:moveTo>
                <a:cubicBezTo>
                  <a:pt x="290947" y="4156075"/>
                  <a:pt x="294960" y="4177242"/>
                  <a:pt x="311681" y="4206875"/>
                </a:cubicBezTo>
                <a:cubicBezTo>
                  <a:pt x="261517" y="4237566"/>
                  <a:pt x="224731" y="4157134"/>
                  <a:pt x="267537" y="4149724"/>
                </a:cubicBezTo>
                <a:close/>
                <a:moveTo>
                  <a:pt x="1341701" y="4137554"/>
                </a:moveTo>
                <a:cubicBezTo>
                  <a:pt x="1376481" y="4155016"/>
                  <a:pt x="1433333" y="4228042"/>
                  <a:pt x="1431995" y="4282016"/>
                </a:cubicBezTo>
                <a:cubicBezTo>
                  <a:pt x="1431995" y="4300008"/>
                  <a:pt x="1424638" y="4315883"/>
                  <a:pt x="1408586" y="4326996"/>
                </a:cubicBezTo>
                <a:cubicBezTo>
                  <a:pt x="1368455" y="4280958"/>
                  <a:pt x="1351065" y="4188884"/>
                  <a:pt x="1341701" y="4137554"/>
                </a:cubicBezTo>
                <a:close/>
                <a:moveTo>
                  <a:pt x="1207932" y="4126442"/>
                </a:moveTo>
                <a:cubicBezTo>
                  <a:pt x="1213952" y="4124324"/>
                  <a:pt x="1221978" y="4126442"/>
                  <a:pt x="1230004" y="4134908"/>
                </a:cubicBezTo>
                <a:cubicBezTo>
                  <a:pt x="1222647" y="4155016"/>
                  <a:pt x="1218634" y="4165070"/>
                  <a:pt x="1214621" y="4175124"/>
                </a:cubicBezTo>
                <a:cubicBezTo>
                  <a:pt x="1193218" y="4173009"/>
                  <a:pt x="1189205" y="4154488"/>
                  <a:pt x="1193887" y="4140729"/>
                </a:cubicBezTo>
                <a:cubicBezTo>
                  <a:pt x="1196562" y="4133849"/>
                  <a:pt x="1201244" y="4128029"/>
                  <a:pt x="1207932" y="4126442"/>
                </a:cubicBezTo>
                <a:close/>
                <a:moveTo>
                  <a:pt x="1633986" y="4115329"/>
                </a:moveTo>
                <a:cubicBezTo>
                  <a:pt x="1718261" y="4114270"/>
                  <a:pt x="1767086" y="4159249"/>
                  <a:pt x="1840659" y="4159249"/>
                </a:cubicBezTo>
                <a:cubicBezTo>
                  <a:pt x="1817250" y="4202642"/>
                  <a:pt x="1758391" y="4202112"/>
                  <a:pt x="1708897" y="4183063"/>
                </a:cubicBezTo>
                <a:cubicBezTo>
                  <a:pt x="1719598" y="4188884"/>
                  <a:pt x="1730300" y="4195762"/>
                  <a:pt x="1741670" y="4204758"/>
                </a:cubicBezTo>
                <a:cubicBezTo>
                  <a:pt x="1773106" y="4280429"/>
                  <a:pt x="1617265" y="4275667"/>
                  <a:pt x="1600544" y="4198408"/>
                </a:cubicBezTo>
                <a:cubicBezTo>
                  <a:pt x="1615259" y="4196821"/>
                  <a:pt x="1607233" y="4190470"/>
                  <a:pt x="1613252" y="4182534"/>
                </a:cubicBezTo>
                <a:cubicBezTo>
                  <a:pt x="1623285" y="4174067"/>
                  <a:pt x="1633317" y="4169304"/>
                  <a:pt x="1643350" y="4166658"/>
                </a:cubicBezTo>
                <a:cubicBezTo>
                  <a:pt x="1651376" y="4165070"/>
                  <a:pt x="1658733" y="4164541"/>
                  <a:pt x="1666091" y="4165600"/>
                </a:cubicBezTo>
                <a:cubicBezTo>
                  <a:pt x="1672779" y="4166658"/>
                  <a:pt x="1679468" y="4169834"/>
                  <a:pt x="1686825" y="4172479"/>
                </a:cubicBezTo>
                <a:cubicBezTo>
                  <a:pt x="1658733" y="4157134"/>
                  <a:pt x="1636661" y="4136496"/>
                  <a:pt x="1633986" y="4115329"/>
                </a:cubicBezTo>
                <a:close/>
                <a:moveTo>
                  <a:pt x="2282765" y="4114270"/>
                </a:moveTo>
                <a:cubicBezTo>
                  <a:pt x="2291460" y="4113213"/>
                  <a:pt x="2300155" y="4113741"/>
                  <a:pt x="2307513" y="4115859"/>
                </a:cubicBezTo>
                <a:cubicBezTo>
                  <a:pt x="2322227" y="4120621"/>
                  <a:pt x="2333597" y="4130675"/>
                  <a:pt x="2340955" y="4143375"/>
                </a:cubicBezTo>
                <a:cubicBezTo>
                  <a:pt x="2355001" y="4167717"/>
                  <a:pt x="2352325" y="4201054"/>
                  <a:pt x="2327578" y="4211108"/>
                </a:cubicBezTo>
                <a:lnTo>
                  <a:pt x="2310188" y="4213225"/>
                </a:lnTo>
                <a:lnTo>
                  <a:pt x="2311525" y="4215342"/>
                </a:lnTo>
                <a:cubicBezTo>
                  <a:pt x="2316207" y="4228042"/>
                  <a:pt x="2318883" y="4240213"/>
                  <a:pt x="2318214" y="4243917"/>
                </a:cubicBezTo>
                <a:cubicBezTo>
                  <a:pt x="2307513" y="4249208"/>
                  <a:pt x="2273401" y="4228571"/>
                  <a:pt x="2265375" y="4206875"/>
                </a:cubicBezTo>
                <a:lnTo>
                  <a:pt x="2267382" y="4188354"/>
                </a:lnTo>
                <a:lnTo>
                  <a:pt x="2252667" y="4161896"/>
                </a:lnTo>
                <a:cubicBezTo>
                  <a:pt x="2249323" y="4149195"/>
                  <a:pt x="2248655" y="4135967"/>
                  <a:pt x="2253336" y="4123795"/>
                </a:cubicBezTo>
                <a:cubicBezTo>
                  <a:pt x="2263369" y="4118504"/>
                  <a:pt x="2273401" y="4115859"/>
                  <a:pt x="2282765" y="4114270"/>
                </a:cubicBezTo>
                <a:close/>
                <a:moveTo>
                  <a:pt x="7820128" y="4101042"/>
                </a:moveTo>
                <a:cubicBezTo>
                  <a:pt x="7832167" y="4109508"/>
                  <a:pt x="7839525" y="4119034"/>
                  <a:pt x="7841531" y="4131204"/>
                </a:cubicBezTo>
                <a:cubicBezTo>
                  <a:pt x="7843537" y="4142846"/>
                  <a:pt x="7840862" y="4156604"/>
                  <a:pt x="7833505" y="4174067"/>
                </a:cubicBezTo>
                <a:cubicBezTo>
                  <a:pt x="7780666" y="4173009"/>
                  <a:pt x="7770633" y="4120621"/>
                  <a:pt x="7820128" y="4101042"/>
                </a:cubicBezTo>
                <a:close/>
                <a:moveTo>
                  <a:pt x="1057442" y="4099983"/>
                </a:moveTo>
                <a:cubicBezTo>
                  <a:pt x="1099580" y="4144434"/>
                  <a:pt x="1030689" y="4220633"/>
                  <a:pt x="987883" y="4143375"/>
                </a:cubicBezTo>
                <a:cubicBezTo>
                  <a:pt x="993902" y="4123795"/>
                  <a:pt x="1036708" y="4093633"/>
                  <a:pt x="1057442" y="4099983"/>
                </a:cubicBezTo>
                <a:close/>
                <a:moveTo>
                  <a:pt x="2130269" y="4077229"/>
                </a:moveTo>
                <a:cubicBezTo>
                  <a:pt x="2130269" y="4077229"/>
                  <a:pt x="2134282" y="4077229"/>
                  <a:pt x="2138295" y="4078816"/>
                </a:cubicBezTo>
                <a:cubicBezTo>
                  <a:pt x="2142977" y="4080404"/>
                  <a:pt x="2148328" y="4083049"/>
                  <a:pt x="2151672" y="4087284"/>
                </a:cubicBezTo>
                <a:lnTo>
                  <a:pt x="2151672" y="4087813"/>
                </a:lnTo>
                <a:lnTo>
                  <a:pt x="2153010" y="4087813"/>
                </a:lnTo>
                <a:cubicBezTo>
                  <a:pt x="2173743" y="4093633"/>
                  <a:pt x="2192471" y="4106334"/>
                  <a:pt x="2204511" y="4122738"/>
                </a:cubicBezTo>
                <a:cubicBezTo>
                  <a:pt x="2216550" y="4138613"/>
                  <a:pt x="2222569" y="4157663"/>
                  <a:pt x="2217887" y="4176183"/>
                </a:cubicBezTo>
                <a:lnTo>
                  <a:pt x="2201835" y="4200525"/>
                </a:lnTo>
                <a:lnTo>
                  <a:pt x="2236615" y="4194704"/>
                </a:lnTo>
                <a:cubicBezTo>
                  <a:pt x="2251329" y="4195233"/>
                  <a:pt x="2262700" y="4201054"/>
                  <a:pt x="2271395" y="4219046"/>
                </a:cubicBezTo>
                <a:cubicBezTo>
                  <a:pt x="2283434" y="4269317"/>
                  <a:pt x="2203173" y="4271963"/>
                  <a:pt x="2180432" y="4249208"/>
                </a:cubicBezTo>
                <a:cubicBezTo>
                  <a:pt x="2183108" y="4242329"/>
                  <a:pt x="2185783" y="4235450"/>
                  <a:pt x="2186452" y="4228042"/>
                </a:cubicBezTo>
                <a:lnTo>
                  <a:pt x="2183777" y="4212166"/>
                </a:lnTo>
                <a:lnTo>
                  <a:pt x="2165718" y="4222221"/>
                </a:lnTo>
                <a:lnTo>
                  <a:pt x="2155016" y="4213225"/>
                </a:lnTo>
                <a:lnTo>
                  <a:pt x="2149665" y="4226983"/>
                </a:lnTo>
                <a:lnTo>
                  <a:pt x="2167724" y="4226454"/>
                </a:lnTo>
                <a:cubicBezTo>
                  <a:pt x="2177757" y="4237566"/>
                  <a:pt x="2176419" y="4258204"/>
                  <a:pt x="2165049" y="4288896"/>
                </a:cubicBezTo>
                <a:cubicBezTo>
                  <a:pt x="2151672" y="4291013"/>
                  <a:pt x="2142977" y="4286250"/>
                  <a:pt x="2136957" y="4279371"/>
                </a:cubicBezTo>
                <a:lnTo>
                  <a:pt x="2132275" y="4264025"/>
                </a:lnTo>
                <a:lnTo>
                  <a:pt x="2074755" y="4314296"/>
                </a:lnTo>
                <a:lnTo>
                  <a:pt x="2043988" y="4320117"/>
                </a:lnTo>
                <a:lnTo>
                  <a:pt x="2045326" y="4338108"/>
                </a:lnTo>
                <a:cubicBezTo>
                  <a:pt x="2039975" y="4356629"/>
                  <a:pt x="2029942" y="4371446"/>
                  <a:pt x="2013890" y="4374620"/>
                </a:cubicBezTo>
                <a:cubicBezTo>
                  <a:pt x="2003189" y="4369329"/>
                  <a:pt x="1994493" y="4359804"/>
                  <a:pt x="1989143" y="4348691"/>
                </a:cubicBezTo>
                <a:lnTo>
                  <a:pt x="1985130" y="4331229"/>
                </a:lnTo>
                <a:lnTo>
                  <a:pt x="1977104" y="4332817"/>
                </a:lnTo>
                <a:lnTo>
                  <a:pt x="1971084" y="4305829"/>
                </a:lnTo>
                <a:lnTo>
                  <a:pt x="1934297" y="4284133"/>
                </a:lnTo>
                <a:cubicBezTo>
                  <a:pt x="1921590" y="4271433"/>
                  <a:pt x="1912226" y="4256088"/>
                  <a:pt x="1909550" y="4240213"/>
                </a:cubicBezTo>
                <a:cubicBezTo>
                  <a:pt x="1921590" y="4229100"/>
                  <a:pt x="1932960" y="4222750"/>
                  <a:pt x="1944330" y="4221162"/>
                </a:cubicBezTo>
                <a:lnTo>
                  <a:pt x="1966402" y="4226454"/>
                </a:lnTo>
                <a:lnTo>
                  <a:pt x="1985799" y="4167188"/>
                </a:lnTo>
                <a:cubicBezTo>
                  <a:pt x="2017234" y="4115329"/>
                  <a:pt x="2070742" y="4075642"/>
                  <a:pt x="2130269" y="4077229"/>
                </a:cubicBezTo>
                <a:close/>
                <a:moveTo>
                  <a:pt x="7986001" y="4067704"/>
                </a:moveTo>
                <a:lnTo>
                  <a:pt x="8000716" y="4110567"/>
                </a:lnTo>
                <a:lnTo>
                  <a:pt x="8010079" y="4103159"/>
                </a:lnTo>
                <a:lnTo>
                  <a:pt x="8018106" y="4101042"/>
                </a:lnTo>
                <a:lnTo>
                  <a:pt x="8015431" y="4093104"/>
                </a:lnTo>
                <a:cubicBezTo>
                  <a:pt x="8011417" y="4088870"/>
                  <a:pt x="8011417" y="4085167"/>
                  <a:pt x="8015431" y="4085167"/>
                </a:cubicBezTo>
                <a:cubicBezTo>
                  <a:pt x="8015431" y="4085167"/>
                  <a:pt x="8016099" y="4088870"/>
                  <a:pt x="8020113" y="4093104"/>
                </a:cubicBezTo>
                <a:lnTo>
                  <a:pt x="8022119" y="4099983"/>
                </a:lnTo>
                <a:lnTo>
                  <a:pt x="8037503" y="4096809"/>
                </a:lnTo>
                <a:lnTo>
                  <a:pt x="8032151" y="4075642"/>
                </a:lnTo>
                <a:lnTo>
                  <a:pt x="8025463" y="4074583"/>
                </a:lnTo>
                <a:cubicBezTo>
                  <a:pt x="8015431" y="4074583"/>
                  <a:pt x="8005398" y="4078287"/>
                  <a:pt x="7997371" y="4080934"/>
                </a:cubicBezTo>
                <a:close/>
                <a:moveTo>
                  <a:pt x="1660071" y="4061354"/>
                </a:moveTo>
                <a:cubicBezTo>
                  <a:pt x="1668097" y="4058708"/>
                  <a:pt x="1674786" y="4059238"/>
                  <a:pt x="1680805" y="4061884"/>
                </a:cubicBezTo>
                <a:cubicBezTo>
                  <a:pt x="1686156" y="4064529"/>
                  <a:pt x="1690838" y="4069292"/>
                  <a:pt x="1693513" y="4074583"/>
                </a:cubicBezTo>
                <a:cubicBezTo>
                  <a:pt x="1698864" y="4085696"/>
                  <a:pt x="1696858" y="4099983"/>
                  <a:pt x="1684149" y="4108979"/>
                </a:cubicBezTo>
                <a:cubicBezTo>
                  <a:pt x="1652714" y="4119034"/>
                  <a:pt x="1656727" y="4089929"/>
                  <a:pt x="1660071" y="4061354"/>
                </a:cubicBezTo>
                <a:close/>
                <a:moveTo>
                  <a:pt x="2989734" y="4060825"/>
                </a:moveTo>
                <a:lnTo>
                  <a:pt x="2984383" y="4064529"/>
                </a:lnTo>
                <a:lnTo>
                  <a:pt x="2986390" y="4064000"/>
                </a:lnTo>
                <a:lnTo>
                  <a:pt x="2987059" y="4065059"/>
                </a:lnTo>
                <a:lnTo>
                  <a:pt x="2990403" y="4060825"/>
                </a:lnTo>
                <a:close/>
                <a:moveTo>
                  <a:pt x="13980185" y="4058708"/>
                </a:moveTo>
                <a:cubicBezTo>
                  <a:pt x="13988881" y="4057649"/>
                  <a:pt x="13997575" y="4058708"/>
                  <a:pt x="14003595" y="4064000"/>
                </a:cubicBezTo>
                <a:cubicBezTo>
                  <a:pt x="14000919" y="4070350"/>
                  <a:pt x="14003595" y="4075113"/>
                  <a:pt x="14010283" y="4076700"/>
                </a:cubicBezTo>
                <a:cubicBezTo>
                  <a:pt x="14004933" y="4088341"/>
                  <a:pt x="13996905" y="4095221"/>
                  <a:pt x="13986873" y="4099454"/>
                </a:cubicBezTo>
                <a:cubicBezTo>
                  <a:pt x="13977509" y="4103159"/>
                  <a:pt x="13966139" y="4103687"/>
                  <a:pt x="13952761" y="4102100"/>
                </a:cubicBezTo>
                <a:cubicBezTo>
                  <a:pt x="13926677" y="4087284"/>
                  <a:pt x="13954769" y="4061884"/>
                  <a:pt x="13980185" y="4058708"/>
                </a:cubicBezTo>
                <a:close/>
                <a:moveTo>
                  <a:pt x="1544361" y="4053416"/>
                </a:moveTo>
                <a:cubicBezTo>
                  <a:pt x="1556401" y="4051829"/>
                  <a:pt x="1567771" y="4053416"/>
                  <a:pt x="1577135" y="4057120"/>
                </a:cubicBezTo>
                <a:cubicBezTo>
                  <a:pt x="1596531" y="4065059"/>
                  <a:pt x="1610577" y="4081463"/>
                  <a:pt x="1614590" y="4101571"/>
                </a:cubicBezTo>
                <a:cubicBezTo>
                  <a:pt x="1617265" y="4114800"/>
                  <a:pt x="1615927" y="4129616"/>
                  <a:pt x="1607901" y="4144434"/>
                </a:cubicBezTo>
                <a:cubicBezTo>
                  <a:pt x="1587167" y="4147609"/>
                  <a:pt x="1568439" y="4161896"/>
                  <a:pt x="1547705" y="4165600"/>
                </a:cubicBezTo>
                <a:cubicBezTo>
                  <a:pt x="1514932" y="4160837"/>
                  <a:pt x="1481490" y="4093104"/>
                  <a:pt x="1508243" y="4067704"/>
                </a:cubicBezTo>
                <a:cubicBezTo>
                  <a:pt x="1520952" y="4059238"/>
                  <a:pt x="1532991" y="4054475"/>
                  <a:pt x="1544361" y="4053416"/>
                </a:cubicBezTo>
                <a:close/>
                <a:moveTo>
                  <a:pt x="7975969" y="4051829"/>
                </a:moveTo>
                <a:lnTo>
                  <a:pt x="7975969" y="4052359"/>
                </a:lnTo>
                <a:lnTo>
                  <a:pt x="7976637" y="4052359"/>
                </a:lnTo>
                <a:close/>
                <a:moveTo>
                  <a:pt x="544439" y="4039659"/>
                </a:moveTo>
                <a:cubicBezTo>
                  <a:pt x="559822" y="4037013"/>
                  <a:pt x="574537" y="4042304"/>
                  <a:pt x="588582" y="4050242"/>
                </a:cubicBezTo>
                <a:cubicBezTo>
                  <a:pt x="601960" y="4058179"/>
                  <a:pt x="615336" y="4069292"/>
                  <a:pt x="627376" y="4077759"/>
                </a:cubicBezTo>
                <a:cubicBezTo>
                  <a:pt x="658142" y="4125383"/>
                  <a:pt x="569855" y="4119562"/>
                  <a:pt x="611323" y="4165600"/>
                </a:cubicBezTo>
                <a:cubicBezTo>
                  <a:pt x="581894" y="4180945"/>
                  <a:pt x="571192" y="4183063"/>
                  <a:pt x="560491" y="4184649"/>
                </a:cubicBezTo>
                <a:cubicBezTo>
                  <a:pt x="551127" y="4133849"/>
                  <a:pt x="553803" y="4090988"/>
                  <a:pt x="544439" y="4039659"/>
                </a:cubicBezTo>
                <a:close/>
                <a:moveTo>
                  <a:pt x="6937253" y="4025900"/>
                </a:moveTo>
                <a:lnTo>
                  <a:pt x="6910499" y="4037541"/>
                </a:lnTo>
                <a:lnTo>
                  <a:pt x="6901135" y="4038070"/>
                </a:lnTo>
                <a:lnTo>
                  <a:pt x="6927889" y="4052887"/>
                </a:lnTo>
                <a:cubicBezTo>
                  <a:pt x="6951299" y="4066117"/>
                  <a:pt x="6976715" y="4080404"/>
                  <a:pt x="7006813" y="4096809"/>
                </a:cubicBezTo>
                <a:lnTo>
                  <a:pt x="7016846" y="4098395"/>
                </a:lnTo>
                <a:lnTo>
                  <a:pt x="7006144" y="4085167"/>
                </a:lnTo>
                <a:cubicBezTo>
                  <a:pt x="7004807" y="4080404"/>
                  <a:pt x="7004137" y="4074054"/>
                  <a:pt x="6998787" y="4065059"/>
                </a:cubicBezTo>
                <a:cubicBezTo>
                  <a:pt x="7009489" y="4053416"/>
                  <a:pt x="7019521" y="4051300"/>
                  <a:pt x="7028216" y="4054475"/>
                </a:cubicBezTo>
                <a:cubicBezTo>
                  <a:pt x="7036911" y="4057120"/>
                  <a:pt x="7044269" y="4065059"/>
                  <a:pt x="7049619" y="4074054"/>
                </a:cubicBezTo>
                <a:lnTo>
                  <a:pt x="7040924" y="4085167"/>
                </a:lnTo>
                <a:lnTo>
                  <a:pt x="7044937" y="4082520"/>
                </a:lnTo>
                <a:lnTo>
                  <a:pt x="7056307" y="4107392"/>
                </a:lnTo>
                <a:lnTo>
                  <a:pt x="7074367" y="4110567"/>
                </a:lnTo>
                <a:cubicBezTo>
                  <a:pt x="7098445" y="4116917"/>
                  <a:pt x="7126536" y="4124854"/>
                  <a:pt x="7160647" y="4137025"/>
                </a:cubicBezTo>
                <a:cubicBezTo>
                  <a:pt x="7186732" y="4112684"/>
                  <a:pt x="7115835" y="4079346"/>
                  <a:pt x="7024872" y="4050242"/>
                </a:cubicBezTo>
                <a:close/>
                <a:moveTo>
                  <a:pt x="13954101" y="4013200"/>
                </a:moveTo>
                <a:cubicBezTo>
                  <a:pt x="13964133" y="4011612"/>
                  <a:pt x="13973497" y="4013200"/>
                  <a:pt x="13978847" y="4017433"/>
                </a:cubicBezTo>
                <a:cubicBezTo>
                  <a:pt x="13964133" y="4033308"/>
                  <a:pt x="13950087" y="4041774"/>
                  <a:pt x="13936041" y="4049183"/>
                </a:cubicBezTo>
                <a:lnTo>
                  <a:pt x="13925341" y="4055004"/>
                </a:lnTo>
                <a:lnTo>
                  <a:pt x="13917981" y="4070350"/>
                </a:lnTo>
                <a:lnTo>
                  <a:pt x="13907281" y="4065588"/>
                </a:lnTo>
                <a:lnTo>
                  <a:pt x="13893905" y="4072995"/>
                </a:lnTo>
                <a:lnTo>
                  <a:pt x="13897917" y="4055004"/>
                </a:lnTo>
                <a:lnTo>
                  <a:pt x="13894573" y="4046538"/>
                </a:lnTo>
                <a:cubicBezTo>
                  <a:pt x="13894573" y="4040717"/>
                  <a:pt x="13897249" y="4035954"/>
                  <a:pt x="13902599" y="4032779"/>
                </a:cubicBezTo>
                <a:lnTo>
                  <a:pt x="13915307" y="4032249"/>
                </a:lnTo>
                <a:lnTo>
                  <a:pt x="13923333" y="4024842"/>
                </a:lnTo>
                <a:cubicBezTo>
                  <a:pt x="13933365" y="4019021"/>
                  <a:pt x="13944737" y="4014788"/>
                  <a:pt x="13954101" y="4013200"/>
                </a:cubicBezTo>
                <a:close/>
                <a:moveTo>
                  <a:pt x="7371333" y="3984625"/>
                </a:moveTo>
                <a:cubicBezTo>
                  <a:pt x="7424841" y="3984625"/>
                  <a:pt x="7446244" y="4068233"/>
                  <a:pt x="7435543" y="4088870"/>
                </a:cubicBezTo>
                <a:cubicBezTo>
                  <a:pt x="7392737" y="4068233"/>
                  <a:pt x="7349931" y="4057649"/>
                  <a:pt x="7371333" y="3984625"/>
                </a:cubicBezTo>
                <a:close/>
                <a:moveTo>
                  <a:pt x="13774181" y="3968221"/>
                </a:moveTo>
                <a:lnTo>
                  <a:pt x="13790901" y="3980920"/>
                </a:lnTo>
                <a:lnTo>
                  <a:pt x="13811637" y="3983038"/>
                </a:lnTo>
                <a:lnTo>
                  <a:pt x="13810967" y="3996266"/>
                </a:lnTo>
                <a:lnTo>
                  <a:pt x="13831701" y="4012141"/>
                </a:lnTo>
                <a:cubicBezTo>
                  <a:pt x="13823007" y="4024842"/>
                  <a:pt x="13804279" y="4025371"/>
                  <a:pt x="13789565" y="4028016"/>
                </a:cubicBezTo>
                <a:lnTo>
                  <a:pt x="13780869" y="4021666"/>
                </a:lnTo>
                <a:lnTo>
                  <a:pt x="13765485" y="4028016"/>
                </a:lnTo>
                <a:cubicBezTo>
                  <a:pt x="13746757" y="4015846"/>
                  <a:pt x="13750771" y="4001029"/>
                  <a:pt x="13763479" y="3990974"/>
                </a:cubicBezTo>
                <a:lnTo>
                  <a:pt x="13764817" y="3990974"/>
                </a:lnTo>
                <a:lnTo>
                  <a:pt x="13769499" y="3976158"/>
                </a:lnTo>
                <a:cubicBezTo>
                  <a:pt x="13771505" y="3972454"/>
                  <a:pt x="13772843" y="3970338"/>
                  <a:pt x="13774181" y="3968221"/>
                </a:cubicBezTo>
                <a:close/>
                <a:moveTo>
                  <a:pt x="7662281" y="3964517"/>
                </a:moveTo>
                <a:cubicBezTo>
                  <a:pt x="7673651" y="3962929"/>
                  <a:pt x="7685021" y="3963459"/>
                  <a:pt x="7698398" y="3965574"/>
                </a:cubicBezTo>
                <a:cubicBezTo>
                  <a:pt x="7708431" y="4007379"/>
                  <a:pt x="7634858" y="4067704"/>
                  <a:pt x="7601416" y="4026429"/>
                </a:cubicBezTo>
                <a:cubicBezTo>
                  <a:pt x="7607435" y="3988329"/>
                  <a:pt x="7630176" y="3968221"/>
                  <a:pt x="7662281" y="3964517"/>
                </a:cubicBezTo>
                <a:close/>
                <a:moveTo>
                  <a:pt x="969824" y="3951817"/>
                </a:moveTo>
                <a:cubicBezTo>
                  <a:pt x="981194" y="3952346"/>
                  <a:pt x="991227" y="3954992"/>
                  <a:pt x="1001259" y="3959225"/>
                </a:cubicBezTo>
                <a:cubicBezTo>
                  <a:pt x="1021325" y="3967692"/>
                  <a:pt x="1038715" y="3983567"/>
                  <a:pt x="1054767" y="4004204"/>
                </a:cubicBezTo>
                <a:cubicBezTo>
                  <a:pt x="1074832" y="4083049"/>
                  <a:pt x="927687" y="4049183"/>
                  <a:pt x="925011" y="3986212"/>
                </a:cubicBezTo>
                <a:cubicBezTo>
                  <a:pt x="938388" y="3979863"/>
                  <a:pt x="941733" y="3970338"/>
                  <a:pt x="934375" y="3957638"/>
                </a:cubicBezTo>
                <a:cubicBezTo>
                  <a:pt x="946414" y="3953404"/>
                  <a:pt x="958453" y="3951817"/>
                  <a:pt x="969824" y="3951817"/>
                </a:cubicBezTo>
                <a:close/>
                <a:moveTo>
                  <a:pt x="7477011" y="3935941"/>
                </a:moveTo>
                <a:cubicBezTo>
                  <a:pt x="7493063" y="3940704"/>
                  <a:pt x="7503095" y="3945995"/>
                  <a:pt x="7509784" y="3954992"/>
                </a:cubicBezTo>
                <a:lnTo>
                  <a:pt x="7517810" y="3993092"/>
                </a:lnTo>
                <a:lnTo>
                  <a:pt x="7523161" y="3991504"/>
                </a:lnTo>
                <a:cubicBezTo>
                  <a:pt x="7530519" y="3988859"/>
                  <a:pt x="7537207" y="3984625"/>
                  <a:pt x="7543227" y="3976158"/>
                </a:cubicBezTo>
                <a:cubicBezTo>
                  <a:pt x="7571318" y="4008438"/>
                  <a:pt x="7597403" y="4026959"/>
                  <a:pt x="7573325" y="4059767"/>
                </a:cubicBezTo>
                <a:cubicBezTo>
                  <a:pt x="7543895" y="4085696"/>
                  <a:pt x="7513129" y="4054475"/>
                  <a:pt x="7503765" y="4024313"/>
                </a:cubicBezTo>
                <a:lnTo>
                  <a:pt x="7501758" y="3999442"/>
                </a:lnTo>
                <a:lnTo>
                  <a:pt x="7490387" y="4001029"/>
                </a:lnTo>
                <a:cubicBezTo>
                  <a:pt x="7465641" y="3993621"/>
                  <a:pt x="7453601" y="3958696"/>
                  <a:pt x="7477011" y="3935941"/>
                </a:cubicBezTo>
                <a:close/>
                <a:moveTo>
                  <a:pt x="1837984" y="3922184"/>
                </a:moveTo>
                <a:cubicBezTo>
                  <a:pt x="1856712" y="3928004"/>
                  <a:pt x="1880121" y="3938588"/>
                  <a:pt x="1902862" y="3952346"/>
                </a:cubicBezTo>
                <a:lnTo>
                  <a:pt x="1942324" y="3987800"/>
                </a:lnTo>
                <a:lnTo>
                  <a:pt x="1969746" y="4000499"/>
                </a:lnTo>
                <a:lnTo>
                  <a:pt x="1960383" y="4004734"/>
                </a:lnTo>
                <a:lnTo>
                  <a:pt x="1963727" y="4007379"/>
                </a:lnTo>
                <a:cubicBezTo>
                  <a:pt x="1974428" y="4022195"/>
                  <a:pt x="1982454" y="4039129"/>
                  <a:pt x="1986467" y="4058708"/>
                </a:cubicBezTo>
                <a:cubicBezTo>
                  <a:pt x="1970415" y="4059767"/>
                  <a:pt x="1954363" y="4056592"/>
                  <a:pt x="1938980" y="4049713"/>
                </a:cubicBezTo>
                <a:lnTo>
                  <a:pt x="1900855" y="4025371"/>
                </a:lnTo>
                <a:lnTo>
                  <a:pt x="1892829" y="4025900"/>
                </a:lnTo>
                <a:cubicBezTo>
                  <a:pt x="1882128" y="4024842"/>
                  <a:pt x="1872095" y="4020609"/>
                  <a:pt x="1864069" y="4015317"/>
                </a:cubicBezTo>
                <a:lnTo>
                  <a:pt x="1858718" y="4009496"/>
                </a:lnTo>
                <a:lnTo>
                  <a:pt x="1852030" y="4007379"/>
                </a:lnTo>
                <a:cubicBezTo>
                  <a:pt x="1809224" y="3988329"/>
                  <a:pt x="1773106" y="3953934"/>
                  <a:pt x="1775112" y="3923771"/>
                </a:cubicBezTo>
                <a:cubicBezTo>
                  <a:pt x="1797853" y="3926946"/>
                  <a:pt x="1816581" y="3932238"/>
                  <a:pt x="1833302" y="3938059"/>
                </a:cubicBezTo>
                <a:lnTo>
                  <a:pt x="1846010" y="3943879"/>
                </a:lnTo>
                <a:close/>
                <a:moveTo>
                  <a:pt x="7670307" y="3909484"/>
                </a:moveTo>
                <a:cubicBezTo>
                  <a:pt x="7685021" y="3907896"/>
                  <a:pt x="7695054" y="3911600"/>
                  <a:pt x="7701073" y="3918479"/>
                </a:cubicBezTo>
                <a:cubicBezTo>
                  <a:pt x="7707093" y="3925358"/>
                  <a:pt x="7708431" y="3935412"/>
                  <a:pt x="7705087" y="3946525"/>
                </a:cubicBezTo>
                <a:lnTo>
                  <a:pt x="7695723" y="3947584"/>
                </a:lnTo>
                <a:lnTo>
                  <a:pt x="7695723" y="3949171"/>
                </a:lnTo>
                <a:cubicBezTo>
                  <a:pt x="7692379" y="3956049"/>
                  <a:pt x="7684353" y="3960812"/>
                  <a:pt x="7672313" y="3957638"/>
                </a:cubicBezTo>
                <a:lnTo>
                  <a:pt x="7670975" y="3951287"/>
                </a:lnTo>
                <a:lnTo>
                  <a:pt x="7665625" y="3951817"/>
                </a:lnTo>
                <a:cubicBezTo>
                  <a:pt x="7662949" y="3931179"/>
                  <a:pt x="7671645" y="3920066"/>
                  <a:pt x="7670307" y="3909484"/>
                </a:cubicBezTo>
                <a:close/>
                <a:moveTo>
                  <a:pt x="66215" y="3905779"/>
                </a:moveTo>
                <a:cubicBezTo>
                  <a:pt x="71566" y="3904720"/>
                  <a:pt x="77585" y="3905250"/>
                  <a:pt x="83605" y="3906838"/>
                </a:cubicBezTo>
                <a:cubicBezTo>
                  <a:pt x="94306" y="3909484"/>
                  <a:pt x="103670" y="3916892"/>
                  <a:pt x="107014" y="3928004"/>
                </a:cubicBezTo>
                <a:cubicBezTo>
                  <a:pt x="100995" y="3955520"/>
                  <a:pt x="52169" y="3976687"/>
                  <a:pt x="32104" y="3930650"/>
                </a:cubicBezTo>
                <a:cubicBezTo>
                  <a:pt x="36117" y="3922184"/>
                  <a:pt x="41468" y="3915833"/>
                  <a:pt x="48825" y="3911600"/>
                </a:cubicBezTo>
                <a:cubicBezTo>
                  <a:pt x="54176" y="3908425"/>
                  <a:pt x="60196" y="3906838"/>
                  <a:pt x="66215" y="3905779"/>
                </a:cubicBezTo>
                <a:close/>
                <a:moveTo>
                  <a:pt x="7306455" y="3898899"/>
                </a:moveTo>
                <a:cubicBezTo>
                  <a:pt x="7319833" y="3900487"/>
                  <a:pt x="7329196" y="3902604"/>
                  <a:pt x="7335215" y="3906309"/>
                </a:cubicBezTo>
                <a:cubicBezTo>
                  <a:pt x="7376684" y="3929063"/>
                  <a:pt x="7259637" y="3986212"/>
                  <a:pt x="7306455" y="3898899"/>
                </a:cubicBezTo>
                <a:close/>
                <a:moveTo>
                  <a:pt x="13755453" y="3887259"/>
                </a:moveTo>
                <a:cubicBezTo>
                  <a:pt x="13764817" y="3886200"/>
                  <a:pt x="13774181" y="3887788"/>
                  <a:pt x="13780201" y="3893079"/>
                </a:cubicBezTo>
                <a:cubicBezTo>
                  <a:pt x="13778193" y="3900487"/>
                  <a:pt x="13780869" y="3905250"/>
                  <a:pt x="13788227" y="3907367"/>
                </a:cubicBezTo>
                <a:cubicBezTo>
                  <a:pt x="13782207" y="3919538"/>
                  <a:pt x="13773513" y="3927475"/>
                  <a:pt x="13762811" y="3931708"/>
                </a:cubicBezTo>
                <a:cubicBezTo>
                  <a:pt x="13752109" y="3935941"/>
                  <a:pt x="13739401" y="3937000"/>
                  <a:pt x="13725355" y="3935412"/>
                </a:cubicBezTo>
                <a:cubicBezTo>
                  <a:pt x="13696595" y="3919009"/>
                  <a:pt x="13727361" y="3890433"/>
                  <a:pt x="13755453" y="3887259"/>
                </a:cubicBezTo>
                <a:close/>
                <a:moveTo>
                  <a:pt x="2059371" y="3861859"/>
                </a:moveTo>
                <a:cubicBezTo>
                  <a:pt x="2070742" y="3861329"/>
                  <a:pt x="2081443" y="3864504"/>
                  <a:pt x="2091476" y="3869266"/>
                </a:cubicBezTo>
                <a:cubicBezTo>
                  <a:pt x="2111541" y="3879320"/>
                  <a:pt x="2127593" y="3897842"/>
                  <a:pt x="2134282" y="3910541"/>
                </a:cubicBezTo>
                <a:cubicBezTo>
                  <a:pt x="2116223" y="3916363"/>
                  <a:pt x="2094820" y="3923242"/>
                  <a:pt x="2075424" y="3921654"/>
                </a:cubicBezTo>
                <a:lnTo>
                  <a:pt x="2072749" y="3921125"/>
                </a:lnTo>
                <a:lnTo>
                  <a:pt x="2110204" y="3949171"/>
                </a:lnTo>
                <a:lnTo>
                  <a:pt x="2109535" y="3950758"/>
                </a:lnTo>
                <a:lnTo>
                  <a:pt x="2118899" y="3951817"/>
                </a:lnTo>
                <a:cubicBezTo>
                  <a:pt x="2127593" y="3958167"/>
                  <a:pt x="2134951" y="3967692"/>
                  <a:pt x="2141639" y="3978804"/>
                </a:cubicBezTo>
                <a:cubicBezTo>
                  <a:pt x="2154347" y="4001559"/>
                  <a:pt x="2161705" y="4030663"/>
                  <a:pt x="2162373" y="4049183"/>
                </a:cubicBezTo>
                <a:cubicBezTo>
                  <a:pt x="2136957" y="4059767"/>
                  <a:pt x="2117561" y="4044950"/>
                  <a:pt x="2104853" y="4022725"/>
                </a:cubicBezTo>
                <a:lnTo>
                  <a:pt x="2096158" y="3976158"/>
                </a:lnTo>
                <a:lnTo>
                  <a:pt x="2059371" y="3965045"/>
                </a:lnTo>
                <a:cubicBezTo>
                  <a:pt x="2028605" y="3943879"/>
                  <a:pt x="2023254" y="3900487"/>
                  <a:pt x="2023254" y="3876675"/>
                </a:cubicBezTo>
                <a:lnTo>
                  <a:pt x="2024591" y="3877734"/>
                </a:lnTo>
                <a:cubicBezTo>
                  <a:pt x="2035962" y="3867679"/>
                  <a:pt x="2048001" y="3862917"/>
                  <a:pt x="2059371" y="3861859"/>
                </a:cubicBezTo>
                <a:close/>
                <a:moveTo>
                  <a:pt x="13867149" y="3859742"/>
                </a:moveTo>
                <a:cubicBezTo>
                  <a:pt x="13875177" y="3859212"/>
                  <a:pt x="13882533" y="3862388"/>
                  <a:pt x="13886547" y="3867679"/>
                </a:cubicBezTo>
                <a:cubicBezTo>
                  <a:pt x="13888553" y="3870854"/>
                  <a:pt x="13888553" y="3875087"/>
                  <a:pt x="13885877" y="3879850"/>
                </a:cubicBezTo>
                <a:cubicBezTo>
                  <a:pt x="13875845" y="3885141"/>
                  <a:pt x="13867149" y="3879850"/>
                  <a:pt x="13850429" y="3875087"/>
                </a:cubicBezTo>
                <a:cubicBezTo>
                  <a:pt x="13852437" y="3865033"/>
                  <a:pt x="13859793" y="3860271"/>
                  <a:pt x="13867149" y="3859742"/>
                </a:cubicBezTo>
                <a:close/>
                <a:moveTo>
                  <a:pt x="2206517" y="3849158"/>
                </a:moveTo>
                <a:cubicBezTo>
                  <a:pt x="2258687" y="3915833"/>
                  <a:pt x="2250661" y="3975099"/>
                  <a:pt x="2251329" y="4040717"/>
                </a:cubicBezTo>
                <a:cubicBezTo>
                  <a:pt x="2209861" y="4008967"/>
                  <a:pt x="2154347" y="3913717"/>
                  <a:pt x="2206517" y="3849158"/>
                </a:cubicBezTo>
                <a:close/>
                <a:moveTo>
                  <a:pt x="7083061" y="3843337"/>
                </a:moveTo>
                <a:cubicBezTo>
                  <a:pt x="7089750" y="3894666"/>
                  <a:pt x="7072360" y="3917421"/>
                  <a:pt x="7031561" y="3922713"/>
                </a:cubicBezTo>
                <a:cubicBezTo>
                  <a:pt x="7037580" y="3890963"/>
                  <a:pt x="7030891" y="3840163"/>
                  <a:pt x="7083061" y="3843337"/>
                </a:cubicBezTo>
                <a:close/>
                <a:moveTo>
                  <a:pt x="1144392" y="3843337"/>
                </a:moveTo>
                <a:cubicBezTo>
                  <a:pt x="1157769" y="3841221"/>
                  <a:pt x="1169139" y="3842279"/>
                  <a:pt x="1179172" y="3845454"/>
                </a:cubicBezTo>
                <a:cubicBezTo>
                  <a:pt x="1246726" y="3865033"/>
                  <a:pt x="1222647" y="3985684"/>
                  <a:pt x="1129678" y="3914774"/>
                </a:cubicBezTo>
                <a:cubicBezTo>
                  <a:pt x="1136366" y="3895725"/>
                  <a:pt x="1119645" y="3878791"/>
                  <a:pt x="1144392" y="3843337"/>
                </a:cubicBezTo>
                <a:close/>
                <a:moveTo>
                  <a:pt x="2464022" y="3840692"/>
                </a:moveTo>
                <a:cubicBezTo>
                  <a:pt x="2475393" y="3841750"/>
                  <a:pt x="2486763" y="3843866"/>
                  <a:pt x="2497465" y="3846513"/>
                </a:cubicBezTo>
                <a:cubicBezTo>
                  <a:pt x="2639259" y="3886729"/>
                  <a:pt x="2610499" y="4102100"/>
                  <a:pt x="2480743" y="4057120"/>
                </a:cubicBezTo>
                <a:cubicBezTo>
                  <a:pt x="2460009" y="4052359"/>
                  <a:pt x="2443957" y="4041774"/>
                  <a:pt x="2431249" y="4026959"/>
                </a:cubicBezTo>
                <a:lnTo>
                  <a:pt x="2420547" y="4004204"/>
                </a:lnTo>
                <a:lnTo>
                  <a:pt x="2387774" y="4015317"/>
                </a:lnTo>
                <a:cubicBezTo>
                  <a:pt x="2367709" y="3997854"/>
                  <a:pt x="2380417" y="3981979"/>
                  <a:pt x="2403157" y="3970338"/>
                </a:cubicBezTo>
                <a:lnTo>
                  <a:pt x="2406501" y="3968750"/>
                </a:lnTo>
                <a:lnTo>
                  <a:pt x="2405164" y="3907896"/>
                </a:lnTo>
                <a:cubicBezTo>
                  <a:pt x="2407839" y="3885141"/>
                  <a:pt x="2415197" y="3862388"/>
                  <a:pt x="2425229" y="3841221"/>
                </a:cubicBezTo>
                <a:cubicBezTo>
                  <a:pt x="2439275" y="3840163"/>
                  <a:pt x="2451983" y="3839633"/>
                  <a:pt x="2464022" y="3840692"/>
                </a:cubicBezTo>
                <a:close/>
                <a:moveTo>
                  <a:pt x="7914435" y="3795184"/>
                </a:moveTo>
                <a:lnTo>
                  <a:pt x="7919117" y="3813704"/>
                </a:lnTo>
                <a:lnTo>
                  <a:pt x="7931825" y="3807354"/>
                </a:lnTo>
                <a:close/>
                <a:moveTo>
                  <a:pt x="13855781" y="3787775"/>
                </a:moveTo>
                <a:cubicBezTo>
                  <a:pt x="13864475" y="3788304"/>
                  <a:pt x="13873839" y="3791479"/>
                  <a:pt x="13879857" y="3797829"/>
                </a:cubicBezTo>
                <a:cubicBezTo>
                  <a:pt x="13883871" y="3801534"/>
                  <a:pt x="13886547" y="3806824"/>
                  <a:pt x="13886547" y="3812645"/>
                </a:cubicBezTo>
                <a:cubicBezTo>
                  <a:pt x="13877853" y="3825346"/>
                  <a:pt x="13849761" y="3821113"/>
                  <a:pt x="13837721" y="3808942"/>
                </a:cubicBezTo>
                <a:cubicBezTo>
                  <a:pt x="13833709" y="3805238"/>
                  <a:pt x="13831033" y="3799946"/>
                  <a:pt x="13831701" y="3794654"/>
                </a:cubicBezTo>
                <a:cubicBezTo>
                  <a:pt x="13837721" y="3789363"/>
                  <a:pt x="13846417" y="3787245"/>
                  <a:pt x="13855781" y="3787775"/>
                </a:cubicBezTo>
                <a:close/>
                <a:moveTo>
                  <a:pt x="1848016" y="3782483"/>
                </a:moveTo>
                <a:cubicBezTo>
                  <a:pt x="1856712" y="3780896"/>
                  <a:pt x="1867413" y="3784071"/>
                  <a:pt x="1875439" y="3792009"/>
                </a:cubicBezTo>
                <a:cubicBezTo>
                  <a:pt x="1872095" y="3801004"/>
                  <a:pt x="1865406" y="3819525"/>
                  <a:pt x="1862062" y="3828520"/>
                </a:cubicBezTo>
                <a:cubicBezTo>
                  <a:pt x="1841997" y="3821642"/>
                  <a:pt x="1835308" y="3808942"/>
                  <a:pt x="1825276" y="3805767"/>
                </a:cubicBezTo>
                <a:cubicBezTo>
                  <a:pt x="1830626" y="3792009"/>
                  <a:pt x="1838653" y="3784600"/>
                  <a:pt x="1848016" y="3782483"/>
                </a:cubicBezTo>
                <a:close/>
                <a:moveTo>
                  <a:pt x="2342961" y="3766079"/>
                </a:moveTo>
                <a:cubicBezTo>
                  <a:pt x="2361689" y="3772429"/>
                  <a:pt x="2381085" y="3779309"/>
                  <a:pt x="2391118" y="3782483"/>
                </a:cubicBezTo>
                <a:cubicBezTo>
                  <a:pt x="2383761" y="3802062"/>
                  <a:pt x="2380417" y="3811588"/>
                  <a:pt x="2377072" y="3821642"/>
                </a:cubicBezTo>
                <a:cubicBezTo>
                  <a:pt x="2338279" y="3807883"/>
                  <a:pt x="2322227" y="3791479"/>
                  <a:pt x="2342961" y="3766079"/>
                </a:cubicBezTo>
                <a:close/>
                <a:moveTo>
                  <a:pt x="2088132" y="3757612"/>
                </a:moveTo>
                <a:cubicBezTo>
                  <a:pt x="2094151" y="3756554"/>
                  <a:pt x="2100171" y="3757083"/>
                  <a:pt x="2106191" y="3758671"/>
                </a:cubicBezTo>
                <a:cubicBezTo>
                  <a:pt x="2117561" y="3762375"/>
                  <a:pt x="2129600" y="3771370"/>
                  <a:pt x="2141639" y="3785659"/>
                </a:cubicBezTo>
                <a:cubicBezTo>
                  <a:pt x="2116223" y="3831167"/>
                  <a:pt x="2063385" y="3815292"/>
                  <a:pt x="2068735" y="3763963"/>
                </a:cubicBezTo>
                <a:cubicBezTo>
                  <a:pt x="2075424" y="3760788"/>
                  <a:pt x="2082112" y="3758142"/>
                  <a:pt x="2088132" y="3757612"/>
                </a:cubicBezTo>
                <a:close/>
                <a:moveTo>
                  <a:pt x="5804231" y="3746499"/>
                </a:moveTo>
                <a:lnTo>
                  <a:pt x="5816939" y="3792009"/>
                </a:lnTo>
                <a:lnTo>
                  <a:pt x="5814264" y="3802591"/>
                </a:lnTo>
                <a:lnTo>
                  <a:pt x="5843025" y="3812645"/>
                </a:lnTo>
                <a:cubicBezTo>
                  <a:pt x="5851719" y="3804709"/>
                  <a:pt x="5851719" y="3804709"/>
                  <a:pt x="5860415" y="3812645"/>
                </a:cubicBezTo>
                <a:cubicBezTo>
                  <a:pt x="5860415" y="3812645"/>
                  <a:pt x="5869109" y="3812645"/>
                  <a:pt x="5869109" y="3812645"/>
                </a:cubicBezTo>
                <a:cubicBezTo>
                  <a:pt x="5860415" y="3812645"/>
                  <a:pt x="5860415" y="3813175"/>
                  <a:pt x="5851719" y="3821113"/>
                </a:cubicBezTo>
                <a:cubicBezTo>
                  <a:pt x="5851719" y="3821113"/>
                  <a:pt x="5851719" y="3821113"/>
                  <a:pt x="5860415" y="3821113"/>
                </a:cubicBezTo>
                <a:cubicBezTo>
                  <a:pt x="5877135" y="3821113"/>
                  <a:pt x="5877804" y="3821113"/>
                  <a:pt x="5877804" y="3829050"/>
                </a:cubicBezTo>
                <a:cubicBezTo>
                  <a:pt x="5920611" y="3836988"/>
                  <a:pt x="5963417" y="3836988"/>
                  <a:pt x="6005553" y="3845454"/>
                </a:cubicBezTo>
                <a:cubicBezTo>
                  <a:pt x="6022943" y="3829050"/>
                  <a:pt x="5937331" y="3804709"/>
                  <a:pt x="6022943" y="3812645"/>
                </a:cubicBezTo>
                <a:cubicBezTo>
                  <a:pt x="5997527" y="3788304"/>
                  <a:pt x="5946027" y="3796770"/>
                  <a:pt x="5885831" y="3780367"/>
                </a:cubicBezTo>
                <a:cubicBezTo>
                  <a:pt x="5881817" y="3768196"/>
                  <a:pt x="5856401" y="3758142"/>
                  <a:pt x="5816939" y="3749146"/>
                </a:cubicBezTo>
                <a:close/>
                <a:moveTo>
                  <a:pt x="6898461" y="3745442"/>
                </a:moveTo>
                <a:cubicBezTo>
                  <a:pt x="6908493" y="3757083"/>
                  <a:pt x="6901805" y="3784071"/>
                  <a:pt x="6875051" y="3777191"/>
                </a:cubicBezTo>
                <a:cubicBezTo>
                  <a:pt x="6873044" y="3772958"/>
                  <a:pt x="6872375" y="3768725"/>
                  <a:pt x="6873044" y="3764492"/>
                </a:cubicBezTo>
                <a:cubicBezTo>
                  <a:pt x="6874382" y="3751791"/>
                  <a:pt x="6886421" y="3741208"/>
                  <a:pt x="6898461" y="3745442"/>
                </a:cubicBezTo>
                <a:close/>
                <a:moveTo>
                  <a:pt x="6671722" y="3745442"/>
                </a:moveTo>
                <a:cubicBezTo>
                  <a:pt x="6677741" y="3745442"/>
                  <a:pt x="6682423" y="3747029"/>
                  <a:pt x="6686437" y="3749675"/>
                </a:cubicBezTo>
                <a:cubicBezTo>
                  <a:pt x="6693794" y="3754438"/>
                  <a:pt x="6698476" y="3763963"/>
                  <a:pt x="6698476" y="3775075"/>
                </a:cubicBezTo>
                <a:cubicBezTo>
                  <a:pt x="6689112" y="3779309"/>
                  <a:pt x="6671722" y="3787775"/>
                  <a:pt x="6662358" y="3791479"/>
                </a:cubicBezTo>
                <a:cubicBezTo>
                  <a:pt x="6653663" y="3772958"/>
                  <a:pt x="6658345" y="3759729"/>
                  <a:pt x="6653663" y="3750204"/>
                </a:cubicBezTo>
                <a:cubicBezTo>
                  <a:pt x="6660351" y="3747029"/>
                  <a:pt x="6666371" y="3745442"/>
                  <a:pt x="6671722" y="3745442"/>
                </a:cubicBezTo>
                <a:close/>
                <a:moveTo>
                  <a:pt x="13630379" y="3744913"/>
                </a:moveTo>
                <a:cubicBezTo>
                  <a:pt x="13657801" y="3741737"/>
                  <a:pt x="13655795" y="3760259"/>
                  <a:pt x="13661145" y="3768725"/>
                </a:cubicBezTo>
                <a:cubicBezTo>
                  <a:pt x="13693251" y="3774546"/>
                  <a:pt x="13722681" y="3763963"/>
                  <a:pt x="13735389" y="3786188"/>
                </a:cubicBezTo>
                <a:cubicBezTo>
                  <a:pt x="13731375" y="3811059"/>
                  <a:pt x="13701277" y="3798888"/>
                  <a:pt x="13675861" y="3795184"/>
                </a:cubicBezTo>
                <a:cubicBezTo>
                  <a:pt x="13681213" y="3814763"/>
                  <a:pt x="13697265" y="3844925"/>
                  <a:pt x="13677197" y="3857624"/>
                </a:cubicBezTo>
                <a:cubicBezTo>
                  <a:pt x="13681881" y="3856567"/>
                  <a:pt x="13687901" y="3856038"/>
                  <a:pt x="13695925" y="3858154"/>
                </a:cubicBezTo>
                <a:cubicBezTo>
                  <a:pt x="13701277" y="3867679"/>
                  <a:pt x="13697265" y="3895196"/>
                  <a:pt x="13687231" y="3900487"/>
                </a:cubicBezTo>
                <a:cubicBezTo>
                  <a:pt x="13660477" y="3899429"/>
                  <a:pt x="13653121" y="3864504"/>
                  <a:pt x="13675861" y="3857624"/>
                </a:cubicBezTo>
                <a:cubicBezTo>
                  <a:pt x="13645093" y="3834342"/>
                  <a:pt x="13627705" y="3792009"/>
                  <a:pt x="13630379" y="3744913"/>
                </a:cubicBezTo>
                <a:close/>
                <a:moveTo>
                  <a:pt x="13451129" y="3744913"/>
                </a:moveTo>
                <a:cubicBezTo>
                  <a:pt x="13463837" y="3752850"/>
                  <a:pt x="13476545" y="3765549"/>
                  <a:pt x="13483901" y="3779309"/>
                </a:cubicBezTo>
                <a:cubicBezTo>
                  <a:pt x="13491261" y="3793066"/>
                  <a:pt x="13493265" y="3807883"/>
                  <a:pt x="13485241" y="3820054"/>
                </a:cubicBezTo>
                <a:cubicBezTo>
                  <a:pt x="13459825" y="3803650"/>
                  <a:pt x="13440429" y="3778779"/>
                  <a:pt x="13451129" y="3744913"/>
                </a:cubicBezTo>
                <a:close/>
                <a:moveTo>
                  <a:pt x="1558407" y="3738034"/>
                </a:moveTo>
                <a:cubicBezTo>
                  <a:pt x="1592518" y="3801534"/>
                  <a:pt x="1573790" y="3859742"/>
                  <a:pt x="1552387" y="3928004"/>
                </a:cubicBezTo>
                <a:cubicBezTo>
                  <a:pt x="1521621" y="3886729"/>
                  <a:pt x="1490185" y="3781424"/>
                  <a:pt x="1558407" y="3738034"/>
                </a:cubicBezTo>
                <a:close/>
                <a:moveTo>
                  <a:pt x="5679827" y="3726391"/>
                </a:moveTo>
                <a:lnTo>
                  <a:pt x="5684508" y="3734329"/>
                </a:lnTo>
                <a:lnTo>
                  <a:pt x="5713937" y="3777191"/>
                </a:lnTo>
                <a:lnTo>
                  <a:pt x="5738015" y="3782483"/>
                </a:lnTo>
                <a:lnTo>
                  <a:pt x="5738685" y="3781954"/>
                </a:lnTo>
                <a:lnTo>
                  <a:pt x="5802225" y="3746499"/>
                </a:lnTo>
                <a:lnTo>
                  <a:pt x="5747379" y="3735916"/>
                </a:lnTo>
                <a:close/>
                <a:moveTo>
                  <a:pt x="709643" y="3722688"/>
                </a:moveTo>
                <a:cubicBezTo>
                  <a:pt x="727702" y="3749146"/>
                  <a:pt x="728371" y="3749146"/>
                  <a:pt x="723020" y="3778250"/>
                </a:cubicBezTo>
                <a:cubicBezTo>
                  <a:pt x="717001" y="3769254"/>
                  <a:pt x="708306" y="3775604"/>
                  <a:pt x="693591" y="3772429"/>
                </a:cubicBezTo>
                <a:cubicBezTo>
                  <a:pt x="684227" y="3759200"/>
                  <a:pt x="680214" y="3749146"/>
                  <a:pt x="682221" y="3741208"/>
                </a:cubicBezTo>
                <a:cubicBezTo>
                  <a:pt x="684896" y="3733271"/>
                  <a:pt x="693591" y="3727450"/>
                  <a:pt x="709643" y="3722688"/>
                </a:cubicBezTo>
                <a:close/>
                <a:moveTo>
                  <a:pt x="5675145" y="3717396"/>
                </a:moveTo>
                <a:lnTo>
                  <a:pt x="5675813" y="3718984"/>
                </a:lnTo>
                <a:lnTo>
                  <a:pt x="5676482" y="3718454"/>
                </a:lnTo>
                <a:close/>
                <a:moveTo>
                  <a:pt x="13610313" y="3713163"/>
                </a:moveTo>
                <a:cubicBezTo>
                  <a:pt x="13614997" y="3721629"/>
                  <a:pt x="13626365" y="3721629"/>
                  <a:pt x="13631049" y="3741737"/>
                </a:cubicBezTo>
                <a:cubicBezTo>
                  <a:pt x="13616333" y="3763434"/>
                  <a:pt x="13594931" y="3758671"/>
                  <a:pt x="13585567" y="3747558"/>
                </a:cubicBezTo>
                <a:lnTo>
                  <a:pt x="13584897" y="3745970"/>
                </a:lnTo>
                <a:lnTo>
                  <a:pt x="13560151" y="3763434"/>
                </a:lnTo>
                <a:cubicBezTo>
                  <a:pt x="13547443" y="3769784"/>
                  <a:pt x="13534735" y="3775075"/>
                  <a:pt x="13522027" y="3784600"/>
                </a:cubicBezTo>
                <a:cubicBezTo>
                  <a:pt x="13516677" y="3758671"/>
                  <a:pt x="13550117" y="3736975"/>
                  <a:pt x="13575533" y="3733800"/>
                </a:cubicBezTo>
                <a:lnTo>
                  <a:pt x="13583561" y="3734859"/>
                </a:lnTo>
                <a:lnTo>
                  <a:pt x="13582223" y="3727979"/>
                </a:lnTo>
                <a:cubicBezTo>
                  <a:pt x="13585567" y="3721099"/>
                  <a:pt x="13593593" y="3715279"/>
                  <a:pt x="13610313" y="3713163"/>
                </a:cubicBezTo>
                <a:close/>
                <a:moveTo>
                  <a:pt x="13410997" y="3712104"/>
                </a:moveTo>
                <a:cubicBezTo>
                  <a:pt x="13429057" y="3730095"/>
                  <a:pt x="13440429" y="3713163"/>
                  <a:pt x="13456481" y="3717396"/>
                </a:cubicBezTo>
                <a:cubicBezTo>
                  <a:pt x="13443103" y="3726921"/>
                  <a:pt x="13435077" y="3739621"/>
                  <a:pt x="13421701" y="3749675"/>
                </a:cubicBezTo>
                <a:cubicBezTo>
                  <a:pt x="13408993" y="3741208"/>
                  <a:pt x="13406317" y="3727450"/>
                  <a:pt x="13410997" y="3712104"/>
                </a:cubicBezTo>
                <a:close/>
                <a:moveTo>
                  <a:pt x="1091553" y="3687234"/>
                </a:moveTo>
                <a:cubicBezTo>
                  <a:pt x="1097573" y="3686175"/>
                  <a:pt x="1104261" y="3686175"/>
                  <a:pt x="1109612" y="3687763"/>
                </a:cubicBezTo>
                <a:cubicBezTo>
                  <a:pt x="1114963" y="3717396"/>
                  <a:pt x="1108275" y="3738563"/>
                  <a:pt x="1076170" y="3744384"/>
                </a:cubicBezTo>
                <a:cubicBezTo>
                  <a:pt x="1074163" y="3734329"/>
                  <a:pt x="1053429" y="3738034"/>
                  <a:pt x="1049416" y="3718454"/>
                </a:cubicBezTo>
                <a:cubicBezTo>
                  <a:pt x="1054767" y="3702579"/>
                  <a:pt x="1072826" y="3689879"/>
                  <a:pt x="1091553" y="3687234"/>
                </a:cubicBezTo>
                <a:close/>
                <a:moveTo>
                  <a:pt x="7953897" y="3681942"/>
                </a:moveTo>
                <a:lnTo>
                  <a:pt x="7949883" y="3689349"/>
                </a:lnTo>
                <a:cubicBezTo>
                  <a:pt x="7937175" y="3698875"/>
                  <a:pt x="7921792" y="3705224"/>
                  <a:pt x="7907747" y="3711045"/>
                </a:cubicBezTo>
                <a:cubicBezTo>
                  <a:pt x="7901727" y="3721629"/>
                  <a:pt x="7901727" y="3733800"/>
                  <a:pt x="7903733" y="3746499"/>
                </a:cubicBezTo>
                <a:lnTo>
                  <a:pt x="7911091" y="3774546"/>
                </a:lnTo>
                <a:lnTo>
                  <a:pt x="7911091" y="3773488"/>
                </a:lnTo>
                <a:cubicBezTo>
                  <a:pt x="7917111" y="3768196"/>
                  <a:pt x="7926474" y="3768725"/>
                  <a:pt x="7936507" y="3771899"/>
                </a:cubicBezTo>
                <a:lnTo>
                  <a:pt x="7953897" y="3782483"/>
                </a:lnTo>
                <a:lnTo>
                  <a:pt x="7953897" y="3781954"/>
                </a:lnTo>
                <a:lnTo>
                  <a:pt x="7953897" y="3779838"/>
                </a:lnTo>
                <a:lnTo>
                  <a:pt x="7954565" y="3769784"/>
                </a:lnTo>
                <a:lnTo>
                  <a:pt x="7961254" y="3771370"/>
                </a:lnTo>
                <a:lnTo>
                  <a:pt x="7959247" y="3725334"/>
                </a:lnTo>
                <a:lnTo>
                  <a:pt x="7956572" y="3729038"/>
                </a:lnTo>
                <a:cubicBezTo>
                  <a:pt x="7947877" y="3733800"/>
                  <a:pt x="7935169" y="3725334"/>
                  <a:pt x="7932494" y="3714749"/>
                </a:cubicBezTo>
                <a:cubicBezTo>
                  <a:pt x="7931156" y="3710516"/>
                  <a:pt x="7931825" y="3705754"/>
                  <a:pt x="7936507" y="3701521"/>
                </a:cubicBezTo>
                <a:cubicBezTo>
                  <a:pt x="7941857" y="3702050"/>
                  <a:pt x="7947209" y="3705224"/>
                  <a:pt x="7952559" y="3708400"/>
                </a:cubicBezTo>
                <a:lnTo>
                  <a:pt x="7959247" y="3715279"/>
                </a:lnTo>
                <a:lnTo>
                  <a:pt x="7959247" y="3714749"/>
                </a:lnTo>
                <a:lnTo>
                  <a:pt x="7955903" y="3681942"/>
                </a:lnTo>
                <a:close/>
                <a:moveTo>
                  <a:pt x="2662669" y="3674534"/>
                </a:moveTo>
                <a:cubicBezTo>
                  <a:pt x="2712163" y="3694641"/>
                  <a:pt x="2712163" y="3736445"/>
                  <a:pt x="2694105" y="3759729"/>
                </a:cubicBezTo>
                <a:lnTo>
                  <a:pt x="2664007" y="3772429"/>
                </a:lnTo>
                <a:lnTo>
                  <a:pt x="2679390" y="3803650"/>
                </a:lnTo>
                <a:cubicBezTo>
                  <a:pt x="2716845" y="3766079"/>
                  <a:pt x="2736911" y="3703638"/>
                  <a:pt x="2795100" y="3713692"/>
                </a:cubicBezTo>
                <a:lnTo>
                  <a:pt x="2775035" y="3792537"/>
                </a:lnTo>
                <a:lnTo>
                  <a:pt x="2789749" y="3787245"/>
                </a:lnTo>
                <a:cubicBezTo>
                  <a:pt x="2801120" y="3787775"/>
                  <a:pt x="2813159" y="3793596"/>
                  <a:pt x="2829211" y="3806296"/>
                </a:cubicBezTo>
                <a:cubicBezTo>
                  <a:pt x="2822523" y="3840163"/>
                  <a:pt x="2786405" y="3843866"/>
                  <a:pt x="2767009" y="3825346"/>
                </a:cubicBezTo>
                <a:lnTo>
                  <a:pt x="2762995" y="3816879"/>
                </a:lnTo>
                <a:lnTo>
                  <a:pt x="2718852" y="3877204"/>
                </a:lnTo>
                <a:cubicBezTo>
                  <a:pt x="2725541" y="3881967"/>
                  <a:pt x="2730891" y="3890963"/>
                  <a:pt x="2736242" y="3902604"/>
                </a:cubicBezTo>
                <a:lnTo>
                  <a:pt x="2737580" y="3907367"/>
                </a:lnTo>
                <a:lnTo>
                  <a:pt x="2778379" y="3892550"/>
                </a:lnTo>
                <a:cubicBezTo>
                  <a:pt x="2797776" y="3894137"/>
                  <a:pt x="2817841" y="3901017"/>
                  <a:pt x="2831887" y="3909484"/>
                </a:cubicBezTo>
                <a:cubicBezTo>
                  <a:pt x="2841919" y="3915304"/>
                  <a:pt x="2848607" y="3921654"/>
                  <a:pt x="2851283" y="3926946"/>
                </a:cubicBezTo>
                <a:cubicBezTo>
                  <a:pt x="2819179" y="3941763"/>
                  <a:pt x="2791087" y="3959754"/>
                  <a:pt x="2760321" y="3942292"/>
                </a:cubicBezTo>
                <a:lnTo>
                  <a:pt x="2743599" y="3926417"/>
                </a:lnTo>
                <a:lnTo>
                  <a:pt x="2748281" y="3942292"/>
                </a:lnTo>
                <a:cubicBezTo>
                  <a:pt x="2755639" y="3969809"/>
                  <a:pt x="2759651" y="3998384"/>
                  <a:pt x="2760989" y="4009496"/>
                </a:cubicBezTo>
                <a:cubicBezTo>
                  <a:pt x="2726209" y="3996266"/>
                  <a:pt x="2690761" y="3945466"/>
                  <a:pt x="2690092" y="3908954"/>
                </a:cubicBezTo>
                <a:cubicBezTo>
                  <a:pt x="2672702" y="3920595"/>
                  <a:pt x="2664007" y="3926417"/>
                  <a:pt x="2646617" y="3938059"/>
                </a:cubicBezTo>
                <a:cubicBezTo>
                  <a:pt x="2617188" y="3895725"/>
                  <a:pt x="2642604" y="3878263"/>
                  <a:pt x="2647955" y="3849687"/>
                </a:cubicBezTo>
                <a:cubicBezTo>
                  <a:pt x="2621201" y="3793596"/>
                  <a:pt x="2559667" y="3760259"/>
                  <a:pt x="2585083" y="3705754"/>
                </a:cubicBezTo>
                <a:cubicBezTo>
                  <a:pt x="2597122" y="3700991"/>
                  <a:pt x="2607824" y="3700991"/>
                  <a:pt x="2617188" y="3704695"/>
                </a:cubicBezTo>
                <a:lnTo>
                  <a:pt x="2623876" y="3711045"/>
                </a:lnTo>
                <a:lnTo>
                  <a:pt x="2627889" y="3704695"/>
                </a:lnTo>
                <a:cubicBezTo>
                  <a:pt x="2633909" y="3694641"/>
                  <a:pt x="2643273" y="3684587"/>
                  <a:pt x="2662669" y="3674534"/>
                </a:cubicBezTo>
                <a:close/>
                <a:moveTo>
                  <a:pt x="13498617" y="3652838"/>
                </a:moveTo>
                <a:cubicBezTo>
                  <a:pt x="13501961" y="3653895"/>
                  <a:pt x="13504637" y="3656542"/>
                  <a:pt x="13505973" y="3659716"/>
                </a:cubicBezTo>
                <a:cubicBezTo>
                  <a:pt x="13509317" y="3666067"/>
                  <a:pt x="13507981" y="3674004"/>
                  <a:pt x="13496609" y="3674004"/>
                </a:cubicBezTo>
                <a:cubicBezTo>
                  <a:pt x="13491929" y="3665008"/>
                  <a:pt x="13489253" y="3660246"/>
                  <a:pt x="13486577" y="3655483"/>
                </a:cubicBezTo>
                <a:cubicBezTo>
                  <a:pt x="13490591" y="3652309"/>
                  <a:pt x="13494605" y="3651779"/>
                  <a:pt x="13498617" y="3652838"/>
                </a:cubicBezTo>
                <a:close/>
                <a:moveTo>
                  <a:pt x="7260305" y="3651250"/>
                </a:moveTo>
                <a:cubicBezTo>
                  <a:pt x="7275689" y="3652309"/>
                  <a:pt x="7287727" y="3658659"/>
                  <a:pt x="7295754" y="3668713"/>
                </a:cubicBezTo>
                <a:lnTo>
                  <a:pt x="7299098" y="3681942"/>
                </a:lnTo>
                <a:lnTo>
                  <a:pt x="7307793" y="3677709"/>
                </a:lnTo>
                <a:cubicBezTo>
                  <a:pt x="7329865" y="3688292"/>
                  <a:pt x="7327189" y="3704695"/>
                  <a:pt x="7314481" y="3717396"/>
                </a:cubicBezTo>
                <a:lnTo>
                  <a:pt x="7308462" y="3721099"/>
                </a:lnTo>
                <a:lnTo>
                  <a:pt x="7310469" y="3728509"/>
                </a:lnTo>
                <a:cubicBezTo>
                  <a:pt x="7308462" y="3751262"/>
                  <a:pt x="7300436" y="3774017"/>
                  <a:pt x="7286390" y="3789892"/>
                </a:cubicBezTo>
                <a:lnTo>
                  <a:pt x="7269000" y="3732212"/>
                </a:lnTo>
                <a:lnTo>
                  <a:pt x="7263649" y="3732212"/>
                </a:lnTo>
                <a:lnTo>
                  <a:pt x="7266993" y="3718984"/>
                </a:lnTo>
                <a:close/>
                <a:moveTo>
                  <a:pt x="7162654" y="3645429"/>
                </a:moveTo>
                <a:cubicBezTo>
                  <a:pt x="7179375" y="3684059"/>
                  <a:pt x="7105802" y="3733271"/>
                  <a:pt x="7077711" y="3716867"/>
                </a:cubicBezTo>
                <a:cubicBezTo>
                  <a:pt x="7105802" y="3678238"/>
                  <a:pt x="7134563" y="3672946"/>
                  <a:pt x="7162654" y="3645429"/>
                </a:cubicBezTo>
                <a:close/>
                <a:moveTo>
                  <a:pt x="4558843" y="3643841"/>
                </a:moveTo>
                <a:cubicBezTo>
                  <a:pt x="4564863" y="3652309"/>
                  <a:pt x="4570882" y="3661304"/>
                  <a:pt x="4576902" y="3669770"/>
                </a:cubicBezTo>
                <a:cubicBezTo>
                  <a:pt x="4574895" y="3684587"/>
                  <a:pt x="4532089" y="3713163"/>
                  <a:pt x="4511355" y="3701521"/>
                </a:cubicBezTo>
                <a:cubicBezTo>
                  <a:pt x="4503329" y="3680883"/>
                  <a:pt x="4508011" y="3665008"/>
                  <a:pt x="4518043" y="3654954"/>
                </a:cubicBezTo>
                <a:cubicBezTo>
                  <a:pt x="4528076" y="3644900"/>
                  <a:pt x="4544129" y="3640667"/>
                  <a:pt x="4558843" y="3643841"/>
                </a:cubicBezTo>
                <a:close/>
                <a:moveTo>
                  <a:pt x="14433661" y="3636434"/>
                </a:moveTo>
                <a:cubicBezTo>
                  <a:pt x="14444363" y="3676650"/>
                  <a:pt x="14409583" y="3689879"/>
                  <a:pt x="14386841" y="3702050"/>
                </a:cubicBezTo>
                <a:cubicBezTo>
                  <a:pt x="14337349" y="3676650"/>
                  <a:pt x="14393531" y="3629024"/>
                  <a:pt x="14433661" y="3636434"/>
                </a:cubicBezTo>
                <a:close/>
                <a:moveTo>
                  <a:pt x="1974428" y="3629024"/>
                </a:moveTo>
                <a:cubicBezTo>
                  <a:pt x="1983123" y="3627438"/>
                  <a:pt x="1991149" y="3629024"/>
                  <a:pt x="2002520" y="3632729"/>
                </a:cubicBezTo>
                <a:cubicBezTo>
                  <a:pt x="2004526" y="3642784"/>
                  <a:pt x="2005864" y="3652838"/>
                  <a:pt x="2007871" y="3663421"/>
                </a:cubicBezTo>
                <a:cubicBezTo>
                  <a:pt x="1999844" y="3675591"/>
                  <a:pt x="1979779" y="3678767"/>
                  <a:pt x="1959714" y="3682471"/>
                </a:cubicBezTo>
                <a:cubicBezTo>
                  <a:pt x="1945668" y="3663949"/>
                  <a:pt x="1947674" y="3674004"/>
                  <a:pt x="1942324" y="3643313"/>
                </a:cubicBezTo>
                <a:cubicBezTo>
                  <a:pt x="1956369" y="3635375"/>
                  <a:pt x="1965733" y="3630613"/>
                  <a:pt x="1974428" y="3629024"/>
                </a:cubicBezTo>
                <a:close/>
                <a:moveTo>
                  <a:pt x="1534329" y="3627438"/>
                </a:moveTo>
                <a:cubicBezTo>
                  <a:pt x="1552387" y="3627967"/>
                  <a:pt x="1569109" y="3638020"/>
                  <a:pt x="1570446" y="3655483"/>
                </a:cubicBezTo>
                <a:cubicBezTo>
                  <a:pt x="1560413" y="3681942"/>
                  <a:pt x="1508243" y="3695170"/>
                  <a:pt x="1496873" y="3645959"/>
                </a:cubicBezTo>
                <a:cubicBezTo>
                  <a:pt x="1501555" y="3638549"/>
                  <a:pt x="1508243" y="3633259"/>
                  <a:pt x="1516270" y="3630083"/>
                </a:cubicBezTo>
                <a:cubicBezTo>
                  <a:pt x="1521621" y="3627967"/>
                  <a:pt x="1528309" y="3626909"/>
                  <a:pt x="1534329" y="3627438"/>
                </a:cubicBezTo>
                <a:close/>
                <a:moveTo>
                  <a:pt x="4445809" y="3598333"/>
                </a:moveTo>
                <a:cubicBezTo>
                  <a:pt x="4457179" y="3596217"/>
                  <a:pt x="4463199" y="3601509"/>
                  <a:pt x="4464536" y="3609975"/>
                </a:cubicBezTo>
                <a:cubicBezTo>
                  <a:pt x="4469887" y="3634316"/>
                  <a:pt x="4437782" y="3683000"/>
                  <a:pt x="4419055" y="3611563"/>
                </a:cubicBezTo>
                <a:cubicBezTo>
                  <a:pt x="4430425" y="3604154"/>
                  <a:pt x="4439120" y="3599921"/>
                  <a:pt x="4445809" y="3598333"/>
                </a:cubicBezTo>
                <a:close/>
                <a:moveTo>
                  <a:pt x="4260539" y="3579813"/>
                </a:moveTo>
                <a:cubicBezTo>
                  <a:pt x="4267227" y="3578225"/>
                  <a:pt x="4274584" y="3578225"/>
                  <a:pt x="4283279" y="3581400"/>
                </a:cubicBezTo>
                <a:cubicBezTo>
                  <a:pt x="4339462" y="3642784"/>
                  <a:pt x="4239135" y="3685116"/>
                  <a:pt x="4215726" y="3614737"/>
                </a:cubicBezTo>
                <a:cubicBezTo>
                  <a:pt x="4224421" y="3608916"/>
                  <a:pt x="4232447" y="3597274"/>
                  <a:pt x="4242479" y="3588808"/>
                </a:cubicBezTo>
                <a:cubicBezTo>
                  <a:pt x="4247831" y="3584575"/>
                  <a:pt x="4253849" y="3581400"/>
                  <a:pt x="4260539" y="3579813"/>
                </a:cubicBezTo>
                <a:close/>
                <a:moveTo>
                  <a:pt x="1656727" y="3579813"/>
                </a:moveTo>
                <a:cubicBezTo>
                  <a:pt x="1662078" y="3580342"/>
                  <a:pt x="1666759" y="3581400"/>
                  <a:pt x="1671441" y="3583516"/>
                </a:cubicBezTo>
                <a:cubicBezTo>
                  <a:pt x="1737657" y="3610504"/>
                  <a:pt x="1767755" y="3793596"/>
                  <a:pt x="1666091" y="3781954"/>
                </a:cubicBezTo>
                <a:cubicBezTo>
                  <a:pt x="1621278" y="3715279"/>
                  <a:pt x="1622616" y="3641196"/>
                  <a:pt x="1641343" y="3582459"/>
                </a:cubicBezTo>
                <a:cubicBezTo>
                  <a:pt x="1646695" y="3580342"/>
                  <a:pt x="1651376" y="3579813"/>
                  <a:pt x="1656727" y="3579813"/>
                </a:cubicBezTo>
                <a:close/>
                <a:moveTo>
                  <a:pt x="6093171" y="3564996"/>
                </a:moveTo>
                <a:cubicBezTo>
                  <a:pt x="6105879" y="3563408"/>
                  <a:pt x="6118587" y="3564467"/>
                  <a:pt x="6129958" y="3568171"/>
                </a:cubicBezTo>
                <a:cubicBezTo>
                  <a:pt x="6164069" y="3578754"/>
                  <a:pt x="6188817" y="3609446"/>
                  <a:pt x="6196173" y="3641196"/>
                </a:cubicBezTo>
                <a:cubicBezTo>
                  <a:pt x="6206207" y="3683529"/>
                  <a:pt x="6185472" y="3726921"/>
                  <a:pt x="6115243" y="3726391"/>
                </a:cubicBezTo>
                <a:cubicBezTo>
                  <a:pt x="6088489" y="3688821"/>
                  <a:pt x="6045683" y="3612620"/>
                  <a:pt x="6093171" y="3564996"/>
                </a:cubicBezTo>
                <a:close/>
                <a:moveTo>
                  <a:pt x="7341235" y="3559704"/>
                </a:moveTo>
                <a:cubicBezTo>
                  <a:pt x="7368658" y="3566584"/>
                  <a:pt x="7350599" y="3604683"/>
                  <a:pt x="7333878" y="3609446"/>
                </a:cubicBezTo>
                <a:cubicBezTo>
                  <a:pt x="7328527" y="3603625"/>
                  <a:pt x="7323177" y="3597804"/>
                  <a:pt x="7312475" y="3597274"/>
                </a:cubicBezTo>
                <a:cubicBezTo>
                  <a:pt x="7318495" y="3575050"/>
                  <a:pt x="7319163" y="3558646"/>
                  <a:pt x="7341235" y="3559704"/>
                </a:cubicBezTo>
                <a:close/>
                <a:moveTo>
                  <a:pt x="5863089" y="3553354"/>
                </a:moveTo>
                <a:cubicBezTo>
                  <a:pt x="5871116" y="3552295"/>
                  <a:pt x="5879811" y="3552295"/>
                  <a:pt x="5890513" y="3553884"/>
                </a:cubicBezTo>
                <a:cubicBezTo>
                  <a:pt x="5946027" y="3642254"/>
                  <a:pt x="5791523" y="3691996"/>
                  <a:pt x="5814264" y="3571346"/>
                </a:cubicBezTo>
                <a:cubicBezTo>
                  <a:pt x="5830985" y="3568700"/>
                  <a:pt x="5841018" y="3556529"/>
                  <a:pt x="5863089" y="3553354"/>
                </a:cubicBezTo>
                <a:close/>
                <a:moveTo>
                  <a:pt x="2199829" y="3553354"/>
                </a:moveTo>
                <a:cubicBezTo>
                  <a:pt x="2213875" y="3581929"/>
                  <a:pt x="2213875" y="3581929"/>
                  <a:pt x="2203841" y="3609975"/>
                </a:cubicBezTo>
                <a:cubicBezTo>
                  <a:pt x="2199160" y="3599921"/>
                  <a:pt x="2189796" y="3604683"/>
                  <a:pt x="2175751" y="3599392"/>
                </a:cubicBezTo>
                <a:cubicBezTo>
                  <a:pt x="2169062" y="3584575"/>
                  <a:pt x="2166387" y="3573992"/>
                  <a:pt x="2170400" y="3566584"/>
                </a:cubicBezTo>
                <a:cubicBezTo>
                  <a:pt x="2173743" y="3559175"/>
                  <a:pt x="2183777" y="3554942"/>
                  <a:pt x="2199829" y="3553354"/>
                </a:cubicBezTo>
                <a:close/>
                <a:moveTo>
                  <a:pt x="13709303" y="3549121"/>
                </a:moveTo>
                <a:cubicBezTo>
                  <a:pt x="13717329" y="3549121"/>
                  <a:pt x="13724685" y="3553354"/>
                  <a:pt x="13730037" y="3562879"/>
                </a:cubicBezTo>
                <a:cubicBezTo>
                  <a:pt x="13722681" y="3581929"/>
                  <a:pt x="13707297" y="3580342"/>
                  <a:pt x="13694589" y="3598862"/>
                </a:cubicBezTo>
                <a:cubicBezTo>
                  <a:pt x="13662485" y="3579813"/>
                  <a:pt x="13686561" y="3547533"/>
                  <a:pt x="13709303" y="3549121"/>
                </a:cubicBezTo>
                <a:close/>
                <a:moveTo>
                  <a:pt x="7097776" y="3547533"/>
                </a:moveTo>
                <a:cubicBezTo>
                  <a:pt x="7076373" y="3629024"/>
                  <a:pt x="7024203" y="3659716"/>
                  <a:pt x="6971365" y="3700462"/>
                </a:cubicBezTo>
                <a:cubicBezTo>
                  <a:pt x="6971365" y="3649662"/>
                  <a:pt x="7013501" y="3547533"/>
                  <a:pt x="7097776" y="3547533"/>
                </a:cubicBezTo>
                <a:close/>
                <a:moveTo>
                  <a:pt x="5986157" y="3544359"/>
                </a:moveTo>
                <a:cubicBezTo>
                  <a:pt x="5992176" y="3547533"/>
                  <a:pt x="5995521" y="3554413"/>
                  <a:pt x="5995521" y="3565525"/>
                </a:cubicBezTo>
                <a:cubicBezTo>
                  <a:pt x="5975455" y="3574521"/>
                  <a:pt x="5965423" y="3579284"/>
                  <a:pt x="5955390" y="3583516"/>
                </a:cubicBezTo>
                <a:cubicBezTo>
                  <a:pt x="5942013" y="3567112"/>
                  <a:pt x="5952715" y="3551238"/>
                  <a:pt x="5966091" y="3544888"/>
                </a:cubicBezTo>
                <a:cubicBezTo>
                  <a:pt x="5972780" y="3541712"/>
                  <a:pt x="5980807" y="3541712"/>
                  <a:pt x="5986157" y="3544359"/>
                </a:cubicBezTo>
                <a:close/>
                <a:moveTo>
                  <a:pt x="13454473" y="3527954"/>
                </a:moveTo>
                <a:cubicBezTo>
                  <a:pt x="13460493" y="3529013"/>
                  <a:pt x="13466513" y="3531129"/>
                  <a:pt x="13471863" y="3534304"/>
                </a:cubicBezTo>
                <a:lnTo>
                  <a:pt x="13475877" y="3538538"/>
                </a:lnTo>
                <a:lnTo>
                  <a:pt x="13494605" y="3543829"/>
                </a:lnTo>
                <a:cubicBezTo>
                  <a:pt x="13497949" y="3562349"/>
                  <a:pt x="13496609" y="3577166"/>
                  <a:pt x="13491261" y="3589338"/>
                </a:cubicBezTo>
                <a:lnTo>
                  <a:pt x="13485909" y="3594629"/>
                </a:lnTo>
                <a:lnTo>
                  <a:pt x="13479889" y="3604683"/>
                </a:lnTo>
                <a:lnTo>
                  <a:pt x="13475877" y="3605213"/>
                </a:lnTo>
                <a:lnTo>
                  <a:pt x="13466513" y="3615267"/>
                </a:lnTo>
                <a:lnTo>
                  <a:pt x="13462499" y="3616325"/>
                </a:lnTo>
                <a:lnTo>
                  <a:pt x="13465175" y="3620559"/>
                </a:lnTo>
                <a:cubicBezTo>
                  <a:pt x="13465845" y="3624262"/>
                  <a:pt x="13463837" y="3629024"/>
                  <a:pt x="13457817" y="3632200"/>
                </a:cubicBezTo>
                <a:cubicBezTo>
                  <a:pt x="13454473" y="3632729"/>
                  <a:pt x="13450461" y="3631671"/>
                  <a:pt x="13446447" y="3628495"/>
                </a:cubicBezTo>
                <a:lnTo>
                  <a:pt x="13439759" y="3621617"/>
                </a:lnTo>
                <a:lnTo>
                  <a:pt x="13433739" y="3623204"/>
                </a:lnTo>
                <a:lnTo>
                  <a:pt x="13429725" y="3622146"/>
                </a:lnTo>
                <a:lnTo>
                  <a:pt x="13435077" y="3638549"/>
                </a:lnTo>
                <a:lnTo>
                  <a:pt x="13435077" y="3652838"/>
                </a:lnTo>
                <a:lnTo>
                  <a:pt x="13444441" y="3661834"/>
                </a:lnTo>
                <a:cubicBezTo>
                  <a:pt x="13436413" y="3686704"/>
                  <a:pt x="13419025" y="3694641"/>
                  <a:pt x="13406317" y="3690408"/>
                </a:cubicBezTo>
                <a:cubicBezTo>
                  <a:pt x="13393609" y="3686175"/>
                  <a:pt x="13386921" y="3669241"/>
                  <a:pt x="13400297" y="3644900"/>
                </a:cubicBezTo>
                <a:lnTo>
                  <a:pt x="13404979" y="3644900"/>
                </a:lnTo>
                <a:lnTo>
                  <a:pt x="13384913" y="3617913"/>
                </a:lnTo>
                <a:cubicBezTo>
                  <a:pt x="13376217" y="3596746"/>
                  <a:pt x="13372205" y="3571874"/>
                  <a:pt x="13373543" y="3546474"/>
                </a:cubicBezTo>
                <a:cubicBezTo>
                  <a:pt x="13388257" y="3544359"/>
                  <a:pt x="13395615" y="3548592"/>
                  <a:pt x="13399629" y="3554413"/>
                </a:cubicBezTo>
                <a:lnTo>
                  <a:pt x="13400965" y="3557059"/>
                </a:lnTo>
                <a:lnTo>
                  <a:pt x="13401635" y="3554942"/>
                </a:lnTo>
                <a:cubicBezTo>
                  <a:pt x="13405649" y="3549650"/>
                  <a:pt x="13411667" y="3545417"/>
                  <a:pt x="13417687" y="3542241"/>
                </a:cubicBezTo>
                <a:lnTo>
                  <a:pt x="13438421" y="3538538"/>
                </a:lnTo>
                <a:lnTo>
                  <a:pt x="13437083" y="3530599"/>
                </a:lnTo>
                <a:cubicBezTo>
                  <a:pt x="13442433" y="3527954"/>
                  <a:pt x="13448453" y="3527425"/>
                  <a:pt x="13454473" y="3527954"/>
                </a:cubicBezTo>
                <a:close/>
                <a:moveTo>
                  <a:pt x="5562109" y="3522133"/>
                </a:moveTo>
                <a:cubicBezTo>
                  <a:pt x="5570805" y="3521604"/>
                  <a:pt x="5579499" y="3525309"/>
                  <a:pt x="5586188" y="3537479"/>
                </a:cubicBezTo>
                <a:cubicBezTo>
                  <a:pt x="5587525" y="3551766"/>
                  <a:pt x="5574149" y="3568171"/>
                  <a:pt x="5546726" y="3586163"/>
                </a:cubicBezTo>
                <a:cubicBezTo>
                  <a:pt x="5523317" y="3575050"/>
                  <a:pt x="5526661" y="3550709"/>
                  <a:pt x="5538700" y="3535892"/>
                </a:cubicBezTo>
                <a:cubicBezTo>
                  <a:pt x="5545389" y="3527954"/>
                  <a:pt x="5553415" y="3522662"/>
                  <a:pt x="5562109" y="3522133"/>
                </a:cubicBezTo>
                <a:close/>
                <a:moveTo>
                  <a:pt x="7074367" y="3516841"/>
                </a:moveTo>
                <a:cubicBezTo>
                  <a:pt x="7081723" y="3515784"/>
                  <a:pt x="7089081" y="3517371"/>
                  <a:pt x="7093763" y="3521604"/>
                </a:cubicBezTo>
                <a:cubicBezTo>
                  <a:pt x="7098445" y="3526366"/>
                  <a:pt x="7100451" y="3533775"/>
                  <a:pt x="7096438" y="3544888"/>
                </a:cubicBezTo>
                <a:cubicBezTo>
                  <a:pt x="7074367" y="3548062"/>
                  <a:pt x="7063665" y="3549121"/>
                  <a:pt x="7052963" y="3550709"/>
                </a:cubicBezTo>
                <a:cubicBezTo>
                  <a:pt x="7044937" y="3531129"/>
                  <a:pt x="7059652" y="3518959"/>
                  <a:pt x="7074367" y="3516841"/>
                </a:cubicBezTo>
                <a:close/>
                <a:moveTo>
                  <a:pt x="5041749" y="3514196"/>
                </a:moveTo>
                <a:cubicBezTo>
                  <a:pt x="5048437" y="3522133"/>
                  <a:pt x="5051781" y="3533775"/>
                  <a:pt x="5051113" y="3545946"/>
                </a:cubicBezTo>
                <a:lnTo>
                  <a:pt x="5049775" y="3552295"/>
                </a:lnTo>
                <a:cubicBezTo>
                  <a:pt x="5063151" y="3571874"/>
                  <a:pt x="5085893" y="3588279"/>
                  <a:pt x="5059139" y="3618970"/>
                </a:cubicBezTo>
                <a:cubicBezTo>
                  <a:pt x="5049775" y="3613679"/>
                  <a:pt x="5043755" y="3607329"/>
                  <a:pt x="5040411" y="3600450"/>
                </a:cubicBezTo>
                <a:lnTo>
                  <a:pt x="5037735" y="3586692"/>
                </a:lnTo>
                <a:lnTo>
                  <a:pt x="5017001" y="3609975"/>
                </a:lnTo>
                <a:cubicBezTo>
                  <a:pt x="5006969" y="3615267"/>
                  <a:pt x="4994929" y="3616854"/>
                  <a:pt x="4982891" y="3611034"/>
                </a:cubicBezTo>
                <a:cubicBezTo>
                  <a:pt x="4966838" y="3561820"/>
                  <a:pt x="4990917" y="3529013"/>
                  <a:pt x="5041749" y="3514196"/>
                </a:cubicBezTo>
                <a:close/>
                <a:moveTo>
                  <a:pt x="13518681" y="3496733"/>
                </a:moveTo>
                <a:cubicBezTo>
                  <a:pt x="13522027" y="3496733"/>
                  <a:pt x="13526041" y="3498321"/>
                  <a:pt x="13530053" y="3501495"/>
                </a:cubicBezTo>
                <a:cubicBezTo>
                  <a:pt x="13524701" y="3509434"/>
                  <a:pt x="13526041" y="3516312"/>
                  <a:pt x="13520689" y="3524250"/>
                </a:cubicBezTo>
                <a:cubicBezTo>
                  <a:pt x="13516007" y="3521604"/>
                  <a:pt x="13508649" y="3522662"/>
                  <a:pt x="13499955" y="3516841"/>
                </a:cubicBezTo>
                <a:cubicBezTo>
                  <a:pt x="13503299" y="3505729"/>
                  <a:pt x="13508649" y="3496204"/>
                  <a:pt x="13518681" y="3496733"/>
                </a:cubicBezTo>
                <a:close/>
                <a:moveTo>
                  <a:pt x="13413005" y="3488796"/>
                </a:moveTo>
                <a:cubicBezTo>
                  <a:pt x="13417017" y="3487738"/>
                  <a:pt x="13419693" y="3487738"/>
                  <a:pt x="13422369" y="3489325"/>
                </a:cubicBezTo>
                <a:cubicBezTo>
                  <a:pt x="13431065" y="3506787"/>
                  <a:pt x="13395615" y="3514196"/>
                  <a:pt x="13392941" y="3509963"/>
                </a:cubicBezTo>
                <a:cubicBezTo>
                  <a:pt x="13389595" y="3503613"/>
                  <a:pt x="13402973" y="3491441"/>
                  <a:pt x="13413005" y="3488796"/>
                </a:cubicBezTo>
                <a:close/>
                <a:moveTo>
                  <a:pt x="4663851" y="3483504"/>
                </a:moveTo>
                <a:cubicBezTo>
                  <a:pt x="4712009" y="3482446"/>
                  <a:pt x="4732073" y="3510492"/>
                  <a:pt x="4733411" y="3539067"/>
                </a:cubicBezTo>
                <a:cubicBezTo>
                  <a:pt x="4734749" y="3567112"/>
                  <a:pt x="4717359" y="3595688"/>
                  <a:pt x="4689936" y="3594100"/>
                </a:cubicBezTo>
                <a:cubicBezTo>
                  <a:pt x="4648468" y="3599392"/>
                  <a:pt x="4626397" y="3519488"/>
                  <a:pt x="4663851" y="3483504"/>
                </a:cubicBezTo>
                <a:close/>
                <a:moveTo>
                  <a:pt x="13688569" y="3475566"/>
                </a:moveTo>
                <a:cubicBezTo>
                  <a:pt x="13701945" y="3476625"/>
                  <a:pt x="13714653" y="3480858"/>
                  <a:pt x="13721341" y="3488796"/>
                </a:cubicBezTo>
                <a:cubicBezTo>
                  <a:pt x="13720673" y="3500438"/>
                  <a:pt x="13715323" y="3509963"/>
                  <a:pt x="13707965" y="3515784"/>
                </a:cubicBezTo>
                <a:cubicBezTo>
                  <a:pt x="13685225" y="3534304"/>
                  <a:pt x="13643087" y="3525309"/>
                  <a:pt x="13655127" y="3484563"/>
                </a:cubicBezTo>
                <a:cubicBezTo>
                  <a:pt x="13663153" y="3477154"/>
                  <a:pt x="13675861" y="3474509"/>
                  <a:pt x="13688569" y="3475566"/>
                </a:cubicBezTo>
                <a:close/>
                <a:moveTo>
                  <a:pt x="6414886" y="3475566"/>
                </a:moveTo>
                <a:cubicBezTo>
                  <a:pt x="6432275" y="3478213"/>
                  <a:pt x="6451003" y="3485620"/>
                  <a:pt x="6461705" y="3496204"/>
                </a:cubicBezTo>
                <a:cubicBezTo>
                  <a:pt x="6461705" y="3557059"/>
                  <a:pt x="6343319" y="3577166"/>
                  <a:pt x="6375424" y="3485620"/>
                </a:cubicBezTo>
                <a:cubicBezTo>
                  <a:pt x="6380775" y="3475566"/>
                  <a:pt x="6396827" y="3472921"/>
                  <a:pt x="6414886" y="3475566"/>
                </a:cubicBezTo>
                <a:close/>
                <a:moveTo>
                  <a:pt x="5431016" y="3470804"/>
                </a:moveTo>
                <a:cubicBezTo>
                  <a:pt x="5437035" y="3470274"/>
                  <a:pt x="5444393" y="3471333"/>
                  <a:pt x="5451081" y="3472921"/>
                </a:cubicBezTo>
                <a:cubicBezTo>
                  <a:pt x="5471147" y="3515254"/>
                  <a:pt x="5412289" y="3587220"/>
                  <a:pt x="5372158" y="3569759"/>
                </a:cubicBezTo>
                <a:cubicBezTo>
                  <a:pt x="5362125" y="3548592"/>
                  <a:pt x="5368145" y="3520545"/>
                  <a:pt x="5383527" y="3499379"/>
                </a:cubicBezTo>
                <a:cubicBezTo>
                  <a:pt x="5394899" y="3484034"/>
                  <a:pt x="5411619" y="3472392"/>
                  <a:pt x="5431016" y="3470804"/>
                </a:cubicBezTo>
                <a:close/>
                <a:moveTo>
                  <a:pt x="13768161" y="3470274"/>
                </a:moveTo>
                <a:cubicBezTo>
                  <a:pt x="13778863" y="3471863"/>
                  <a:pt x="13797589" y="3472392"/>
                  <a:pt x="13807623" y="3484563"/>
                </a:cubicBezTo>
                <a:cubicBezTo>
                  <a:pt x="13793577" y="3505199"/>
                  <a:pt x="13783545" y="3510492"/>
                  <a:pt x="13760805" y="3507317"/>
                </a:cubicBezTo>
                <a:cubicBezTo>
                  <a:pt x="13755453" y="3497792"/>
                  <a:pt x="13763479" y="3485620"/>
                  <a:pt x="13768161" y="3470274"/>
                </a:cubicBezTo>
                <a:close/>
                <a:moveTo>
                  <a:pt x="6688443" y="3464984"/>
                </a:moveTo>
                <a:cubicBezTo>
                  <a:pt x="6698476" y="3470274"/>
                  <a:pt x="6705165" y="3477684"/>
                  <a:pt x="6708509" y="3487208"/>
                </a:cubicBezTo>
                <a:lnTo>
                  <a:pt x="6705833" y="3532717"/>
                </a:lnTo>
                <a:lnTo>
                  <a:pt x="6715197" y="3515254"/>
                </a:lnTo>
                <a:cubicBezTo>
                  <a:pt x="6735931" y="3550709"/>
                  <a:pt x="6743289" y="3584575"/>
                  <a:pt x="6748639" y="3616854"/>
                </a:cubicBezTo>
                <a:lnTo>
                  <a:pt x="6767367" y="3680354"/>
                </a:lnTo>
                <a:lnTo>
                  <a:pt x="6786095" y="3678238"/>
                </a:lnTo>
                <a:cubicBezTo>
                  <a:pt x="6810173" y="3676121"/>
                  <a:pt x="6833583" y="3672417"/>
                  <a:pt x="6858999" y="3661834"/>
                </a:cubicBezTo>
                <a:cubicBezTo>
                  <a:pt x="6873713" y="3701521"/>
                  <a:pt x="6847628" y="3719513"/>
                  <a:pt x="6833583" y="3753909"/>
                </a:cubicBezTo>
                <a:cubicBezTo>
                  <a:pt x="6789439" y="3783542"/>
                  <a:pt x="6776731" y="3691996"/>
                  <a:pt x="6729911" y="3735916"/>
                </a:cubicBezTo>
                <a:cubicBezTo>
                  <a:pt x="6718541" y="3718984"/>
                  <a:pt x="6711853" y="3711045"/>
                  <a:pt x="6709177" y="3688292"/>
                </a:cubicBezTo>
                <a:lnTo>
                  <a:pt x="6721885" y="3686704"/>
                </a:lnTo>
                <a:lnTo>
                  <a:pt x="6693794" y="3628495"/>
                </a:lnTo>
                <a:lnTo>
                  <a:pt x="6693794" y="3623733"/>
                </a:lnTo>
                <a:lnTo>
                  <a:pt x="6687105" y="3619500"/>
                </a:lnTo>
                <a:lnTo>
                  <a:pt x="6676404" y="3594100"/>
                </a:lnTo>
                <a:lnTo>
                  <a:pt x="6667040" y="3608916"/>
                </a:lnTo>
                <a:cubicBezTo>
                  <a:pt x="6634267" y="3644900"/>
                  <a:pt x="6590792" y="3662363"/>
                  <a:pt x="6559356" y="3622674"/>
                </a:cubicBezTo>
                <a:cubicBezTo>
                  <a:pt x="6576746" y="3544888"/>
                  <a:pt x="6632260" y="3493559"/>
                  <a:pt x="6688443" y="3464984"/>
                </a:cubicBezTo>
                <a:close/>
                <a:moveTo>
                  <a:pt x="4017748" y="3464984"/>
                </a:moveTo>
                <a:cubicBezTo>
                  <a:pt x="4060554" y="3475038"/>
                  <a:pt x="4091989" y="3475566"/>
                  <a:pt x="4091989" y="3515784"/>
                </a:cubicBezTo>
                <a:cubicBezTo>
                  <a:pt x="4081957" y="3566054"/>
                  <a:pt x="4007047" y="3535892"/>
                  <a:pt x="3996345" y="3505729"/>
                </a:cubicBezTo>
                <a:cubicBezTo>
                  <a:pt x="4007047" y="3495674"/>
                  <a:pt x="4017748" y="3485620"/>
                  <a:pt x="4017748" y="3464984"/>
                </a:cubicBezTo>
                <a:close/>
                <a:moveTo>
                  <a:pt x="13174897" y="3459163"/>
                </a:moveTo>
                <a:cubicBezTo>
                  <a:pt x="13178909" y="3461809"/>
                  <a:pt x="13183591" y="3464984"/>
                  <a:pt x="13185597" y="3467629"/>
                </a:cubicBezTo>
                <a:cubicBezTo>
                  <a:pt x="13188273" y="3470804"/>
                  <a:pt x="13188941" y="3474509"/>
                  <a:pt x="13186267" y="3478742"/>
                </a:cubicBezTo>
                <a:cubicBezTo>
                  <a:pt x="13176903" y="3478742"/>
                  <a:pt x="13170883" y="3477684"/>
                  <a:pt x="13169545" y="3475038"/>
                </a:cubicBezTo>
                <a:cubicBezTo>
                  <a:pt x="13167539" y="3472392"/>
                  <a:pt x="13168877" y="3467629"/>
                  <a:pt x="13174897" y="3459163"/>
                </a:cubicBezTo>
                <a:close/>
                <a:moveTo>
                  <a:pt x="5576155" y="3445404"/>
                </a:moveTo>
                <a:cubicBezTo>
                  <a:pt x="5587525" y="3461809"/>
                  <a:pt x="5599565" y="3478213"/>
                  <a:pt x="5605585" y="3486150"/>
                </a:cubicBezTo>
                <a:cubicBezTo>
                  <a:pt x="5588195" y="3497792"/>
                  <a:pt x="5579499" y="3503613"/>
                  <a:pt x="5570805" y="3509434"/>
                </a:cubicBezTo>
                <a:cubicBezTo>
                  <a:pt x="5547395" y="3476625"/>
                  <a:pt x="5544719" y="3454399"/>
                  <a:pt x="5576155" y="3445404"/>
                </a:cubicBezTo>
                <a:close/>
                <a:moveTo>
                  <a:pt x="13362841" y="3444345"/>
                </a:moveTo>
                <a:cubicBezTo>
                  <a:pt x="13376887" y="3444874"/>
                  <a:pt x="13385581" y="3453871"/>
                  <a:pt x="13392271" y="3467100"/>
                </a:cubicBezTo>
                <a:cubicBezTo>
                  <a:pt x="13376887" y="3480858"/>
                  <a:pt x="13339433" y="3467629"/>
                  <a:pt x="13346121" y="3447521"/>
                </a:cubicBezTo>
                <a:cubicBezTo>
                  <a:pt x="13352141" y="3445404"/>
                  <a:pt x="13358161" y="3444345"/>
                  <a:pt x="13362841" y="3444345"/>
                </a:cubicBezTo>
                <a:close/>
                <a:moveTo>
                  <a:pt x="13831033" y="3442759"/>
                </a:moveTo>
                <a:cubicBezTo>
                  <a:pt x="13839059" y="3443817"/>
                  <a:pt x="13847085" y="3446992"/>
                  <a:pt x="13853773" y="3451225"/>
                </a:cubicBezTo>
                <a:cubicBezTo>
                  <a:pt x="13838389" y="3465512"/>
                  <a:pt x="13799597" y="3480329"/>
                  <a:pt x="13767493" y="3464454"/>
                </a:cubicBezTo>
                <a:cubicBezTo>
                  <a:pt x="13780869" y="3449109"/>
                  <a:pt x="13806953" y="3439054"/>
                  <a:pt x="13831033" y="3442759"/>
                </a:cubicBezTo>
                <a:close/>
                <a:moveTo>
                  <a:pt x="2198491" y="3431646"/>
                </a:moveTo>
                <a:cubicBezTo>
                  <a:pt x="2241966" y="3434291"/>
                  <a:pt x="2247317" y="3464454"/>
                  <a:pt x="2292129" y="3477154"/>
                </a:cubicBezTo>
                <a:cubicBezTo>
                  <a:pt x="2268051" y="3575050"/>
                  <a:pt x="2136289" y="3494617"/>
                  <a:pt x="2198491" y="3431646"/>
                </a:cubicBezTo>
                <a:close/>
                <a:moveTo>
                  <a:pt x="7002131" y="3428999"/>
                </a:moveTo>
                <a:cubicBezTo>
                  <a:pt x="7019521" y="3430058"/>
                  <a:pt x="7019521" y="3430058"/>
                  <a:pt x="7030223" y="3441171"/>
                </a:cubicBezTo>
                <a:cubicBezTo>
                  <a:pt x="7024872" y="3441171"/>
                  <a:pt x="7024872" y="3446463"/>
                  <a:pt x="7018853" y="3451754"/>
                </a:cubicBezTo>
                <a:cubicBezTo>
                  <a:pt x="7010157" y="3451225"/>
                  <a:pt x="7004137" y="3450166"/>
                  <a:pt x="7001463" y="3446463"/>
                </a:cubicBezTo>
                <a:cubicBezTo>
                  <a:pt x="6998787" y="3442759"/>
                  <a:pt x="6999456" y="3437467"/>
                  <a:pt x="7002131" y="3428999"/>
                </a:cubicBezTo>
                <a:close/>
                <a:moveTo>
                  <a:pt x="3799705" y="3428471"/>
                </a:moveTo>
                <a:cubicBezTo>
                  <a:pt x="3852543" y="3428471"/>
                  <a:pt x="3835822" y="3491971"/>
                  <a:pt x="3835822" y="3543300"/>
                </a:cubicBezTo>
                <a:cubicBezTo>
                  <a:pt x="3875953" y="3526895"/>
                  <a:pt x="3934811" y="3482975"/>
                  <a:pt x="3966247" y="3524250"/>
                </a:cubicBezTo>
                <a:lnTo>
                  <a:pt x="3946181" y="3543300"/>
                </a:lnTo>
                <a:lnTo>
                  <a:pt x="3961565" y="3577166"/>
                </a:lnTo>
                <a:cubicBezTo>
                  <a:pt x="3964909" y="3600450"/>
                  <a:pt x="3962903" y="3626379"/>
                  <a:pt x="3956214" y="3649662"/>
                </a:cubicBezTo>
                <a:lnTo>
                  <a:pt x="3954877" y="3651779"/>
                </a:lnTo>
                <a:lnTo>
                  <a:pt x="3966916" y="3647017"/>
                </a:lnTo>
                <a:cubicBezTo>
                  <a:pt x="3987650" y="3685116"/>
                  <a:pt x="3978955" y="3713692"/>
                  <a:pt x="3946181" y="3746499"/>
                </a:cubicBezTo>
                <a:lnTo>
                  <a:pt x="3922103" y="3727979"/>
                </a:lnTo>
                <a:lnTo>
                  <a:pt x="3916083" y="3732742"/>
                </a:lnTo>
                <a:cubicBezTo>
                  <a:pt x="3907389" y="3733271"/>
                  <a:pt x="3898693" y="3729567"/>
                  <a:pt x="3889999" y="3723746"/>
                </a:cubicBezTo>
                <a:lnTo>
                  <a:pt x="3877291" y="3711045"/>
                </a:lnTo>
                <a:lnTo>
                  <a:pt x="3865920" y="3708929"/>
                </a:lnTo>
                <a:lnTo>
                  <a:pt x="3865920" y="3697817"/>
                </a:lnTo>
                <a:lnTo>
                  <a:pt x="3854550" y="3669770"/>
                </a:lnTo>
                <a:cubicBezTo>
                  <a:pt x="3852543" y="3659716"/>
                  <a:pt x="3853212" y="3649662"/>
                  <a:pt x="3857894" y="3641196"/>
                </a:cubicBezTo>
                <a:lnTo>
                  <a:pt x="3865920" y="3639079"/>
                </a:lnTo>
                <a:lnTo>
                  <a:pt x="3865920" y="3612620"/>
                </a:lnTo>
                <a:lnTo>
                  <a:pt x="3777633" y="3639079"/>
                </a:lnTo>
                <a:lnTo>
                  <a:pt x="3764925" y="3727450"/>
                </a:lnTo>
                <a:cubicBezTo>
                  <a:pt x="3751548" y="3756024"/>
                  <a:pt x="3732151" y="3782483"/>
                  <a:pt x="3710748" y="3811588"/>
                </a:cubicBezTo>
                <a:cubicBezTo>
                  <a:pt x="3699378" y="3775075"/>
                  <a:pt x="3698709" y="3704695"/>
                  <a:pt x="3732151" y="3662892"/>
                </a:cubicBezTo>
                <a:lnTo>
                  <a:pt x="3763587" y="3642784"/>
                </a:lnTo>
                <a:lnTo>
                  <a:pt x="3746197" y="3648604"/>
                </a:lnTo>
                <a:cubicBezTo>
                  <a:pt x="3730814" y="3595159"/>
                  <a:pt x="3768938" y="3592513"/>
                  <a:pt x="3785659" y="3580342"/>
                </a:cubicBezTo>
                <a:cubicBezTo>
                  <a:pt x="3787666" y="3514725"/>
                  <a:pt x="3757567" y="3459691"/>
                  <a:pt x="3799705" y="3428471"/>
                </a:cubicBezTo>
                <a:close/>
                <a:moveTo>
                  <a:pt x="14249729" y="3427413"/>
                </a:moveTo>
                <a:cubicBezTo>
                  <a:pt x="14261769" y="3471863"/>
                  <a:pt x="14223645" y="3485620"/>
                  <a:pt x="14198897" y="3498850"/>
                </a:cubicBezTo>
                <a:cubicBezTo>
                  <a:pt x="14144721" y="3471333"/>
                  <a:pt x="14206253" y="3419474"/>
                  <a:pt x="14249729" y="3427413"/>
                </a:cubicBezTo>
                <a:close/>
                <a:moveTo>
                  <a:pt x="13209677" y="3414712"/>
                </a:moveTo>
                <a:lnTo>
                  <a:pt x="13212353" y="3417888"/>
                </a:lnTo>
                <a:lnTo>
                  <a:pt x="13217033" y="3414712"/>
                </a:lnTo>
                <a:cubicBezTo>
                  <a:pt x="13221715" y="3414712"/>
                  <a:pt x="13224391" y="3417359"/>
                  <a:pt x="13225729" y="3420533"/>
                </a:cubicBezTo>
                <a:cubicBezTo>
                  <a:pt x="13229073" y="3430058"/>
                  <a:pt x="13220377" y="3448579"/>
                  <a:pt x="13208337" y="3445404"/>
                </a:cubicBezTo>
                <a:lnTo>
                  <a:pt x="13205663" y="3443288"/>
                </a:lnTo>
                <a:lnTo>
                  <a:pt x="13200981" y="3445404"/>
                </a:lnTo>
                <a:cubicBezTo>
                  <a:pt x="13196299" y="3444874"/>
                  <a:pt x="13191617" y="3439054"/>
                  <a:pt x="13188273" y="3422121"/>
                </a:cubicBezTo>
                <a:cubicBezTo>
                  <a:pt x="13198975" y="3415242"/>
                  <a:pt x="13205663" y="3413654"/>
                  <a:pt x="13209677" y="3414712"/>
                </a:cubicBezTo>
                <a:close/>
                <a:moveTo>
                  <a:pt x="13653789" y="3413654"/>
                </a:moveTo>
                <a:cubicBezTo>
                  <a:pt x="13655795" y="3413124"/>
                  <a:pt x="13658471" y="3413654"/>
                  <a:pt x="13666497" y="3414712"/>
                </a:cubicBezTo>
                <a:cubicBezTo>
                  <a:pt x="13669841" y="3429529"/>
                  <a:pt x="13669173" y="3434820"/>
                  <a:pt x="13662485" y="3443817"/>
                </a:cubicBezTo>
                <a:lnTo>
                  <a:pt x="13661145" y="3443288"/>
                </a:lnTo>
                <a:lnTo>
                  <a:pt x="13659809" y="3459691"/>
                </a:lnTo>
                <a:cubicBezTo>
                  <a:pt x="13657801" y="3464454"/>
                  <a:pt x="13652451" y="3468688"/>
                  <a:pt x="13643757" y="3472921"/>
                </a:cubicBezTo>
                <a:cubicBezTo>
                  <a:pt x="13629709" y="3463396"/>
                  <a:pt x="13635061" y="3446992"/>
                  <a:pt x="13647769" y="3442229"/>
                </a:cubicBezTo>
                <a:lnTo>
                  <a:pt x="13648437" y="3441700"/>
                </a:lnTo>
                <a:lnTo>
                  <a:pt x="13647101" y="3441700"/>
                </a:lnTo>
                <a:cubicBezTo>
                  <a:pt x="13642419" y="3436409"/>
                  <a:pt x="13643757" y="3426884"/>
                  <a:pt x="13645093" y="3416829"/>
                </a:cubicBezTo>
                <a:cubicBezTo>
                  <a:pt x="13650445" y="3415242"/>
                  <a:pt x="13651781" y="3414183"/>
                  <a:pt x="13653789" y="3413654"/>
                </a:cubicBezTo>
                <a:close/>
                <a:moveTo>
                  <a:pt x="4878551" y="3412067"/>
                </a:moveTo>
                <a:cubicBezTo>
                  <a:pt x="4888583" y="3412596"/>
                  <a:pt x="4898616" y="3414183"/>
                  <a:pt x="4907980" y="3416300"/>
                </a:cubicBezTo>
                <a:cubicBezTo>
                  <a:pt x="4920019" y="3418945"/>
                  <a:pt x="4930721" y="3423179"/>
                  <a:pt x="4936740" y="3427413"/>
                </a:cubicBezTo>
                <a:cubicBezTo>
                  <a:pt x="4924032" y="3471863"/>
                  <a:pt x="4887915" y="3446992"/>
                  <a:pt x="4834407" y="3445933"/>
                </a:cubicBezTo>
                <a:cubicBezTo>
                  <a:pt x="4827049" y="3427413"/>
                  <a:pt x="4835745" y="3417888"/>
                  <a:pt x="4851797" y="3414183"/>
                </a:cubicBezTo>
                <a:cubicBezTo>
                  <a:pt x="4859154" y="3412067"/>
                  <a:pt x="4869187" y="3411538"/>
                  <a:pt x="4878551" y="3412067"/>
                </a:cubicBezTo>
                <a:close/>
                <a:moveTo>
                  <a:pt x="13616333" y="3407834"/>
                </a:moveTo>
                <a:cubicBezTo>
                  <a:pt x="13628373" y="3430058"/>
                  <a:pt x="13595599" y="3458104"/>
                  <a:pt x="13584229" y="3458104"/>
                </a:cubicBezTo>
                <a:cubicBezTo>
                  <a:pt x="13584229" y="3435350"/>
                  <a:pt x="13578877" y="3415242"/>
                  <a:pt x="13616333" y="3407834"/>
                </a:cubicBezTo>
                <a:close/>
                <a:moveTo>
                  <a:pt x="13397621" y="3402013"/>
                </a:moveTo>
                <a:cubicBezTo>
                  <a:pt x="13404979" y="3404129"/>
                  <a:pt x="13409661" y="3412596"/>
                  <a:pt x="13416349" y="3414183"/>
                </a:cubicBezTo>
                <a:cubicBezTo>
                  <a:pt x="13416349" y="3425296"/>
                  <a:pt x="13408993" y="3432175"/>
                  <a:pt x="13398959" y="3434820"/>
                </a:cubicBezTo>
                <a:cubicBezTo>
                  <a:pt x="13389595" y="3437467"/>
                  <a:pt x="13377557" y="3435350"/>
                  <a:pt x="13370869" y="3427942"/>
                </a:cubicBezTo>
                <a:cubicBezTo>
                  <a:pt x="13372205" y="3409950"/>
                  <a:pt x="13390933" y="3411009"/>
                  <a:pt x="13397621" y="3402013"/>
                </a:cubicBezTo>
                <a:close/>
                <a:moveTo>
                  <a:pt x="5839011" y="3399896"/>
                </a:moveTo>
                <a:cubicBezTo>
                  <a:pt x="5846369" y="3399366"/>
                  <a:pt x="5855063" y="3400425"/>
                  <a:pt x="5863089" y="3402013"/>
                </a:cubicBezTo>
                <a:cubicBezTo>
                  <a:pt x="5879811" y="3405187"/>
                  <a:pt x="5895194" y="3412067"/>
                  <a:pt x="5900545" y="3421592"/>
                </a:cubicBezTo>
                <a:cubicBezTo>
                  <a:pt x="5897201" y="3481917"/>
                  <a:pt x="5792861" y="3487208"/>
                  <a:pt x="5819615" y="3403599"/>
                </a:cubicBezTo>
                <a:cubicBezTo>
                  <a:pt x="5824296" y="3400954"/>
                  <a:pt x="5830985" y="3399896"/>
                  <a:pt x="5839011" y="3399896"/>
                </a:cubicBezTo>
                <a:close/>
                <a:moveTo>
                  <a:pt x="6234967" y="3396721"/>
                </a:moveTo>
                <a:cubicBezTo>
                  <a:pt x="6253025" y="3444874"/>
                  <a:pt x="6269747" y="3535363"/>
                  <a:pt x="6217577" y="3594629"/>
                </a:cubicBezTo>
                <a:cubicBezTo>
                  <a:pt x="6175439" y="3549650"/>
                  <a:pt x="6182797" y="3455987"/>
                  <a:pt x="6234967" y="3396721"/>
                </a:cubicBezTo>
                <a:close/>
                <a:moveTo>
                  <a:pt x="2943583" y="3396721"/>
                </a:moveTo>
                <a:cubicBezTo>
                  <a:pt x="2946928" y="3398309"/>
                  <a:pt x="2949603" y="3401484"/>
                  <a:pt x="2950941" y="3405187"/>
                </a:cubicBezTo>
                <a:cubicBezTo>
                  <a:pt x="2960305" y="3428999"/>
                  <a:pt x="2937564" y="3481917"/>
                  <a:pt x="2906797" y="3414712"/>
                </a:cubicBezTo>
                <a:cubicBezTo>
                  <a:pt x="2916161" y="3405187"/>
                  <a:pt x="2924187" y="3399896"/>
                  <a:pt x="2930207" y="3397250"/>
                </a:cubicBezTo>
                <a:cubicBezTo>
                  <a:pt x="2936226" y="3395133"/>
                  <a:pt x="2940239" y="3395133"/>
                  <a:pt x="2943583" y="3396721"/>
                </a:cubicBezTo>
                <a:close/>
                <a:moveTo>
                  <a:pt x="1248732" y="3385079"/>
                </a:moveTo>
                <a:cubicBezTo>
                  <a:pt x="1260102" y="3386138"/>
                  <a:pt x="1270804" y="3388783"/>
                  <a:pt x="1282174" y="3391959"/>
                </a:cubicBezTo>
                <a:cubicBezTo>
                  <a:pt x="1303577" y="3398309"/>
                  <a:pt x="1323643" y="3407834"/>
                  <a:pt x="1337019" y="3413124"/>
                </a:cubicBezTo>
                <a:cubicBezTo>
                  <a:pt x="1369124" y="3530071"/>
                  <a:pt x="1217296" y="3494088"/>
                  <a:pt x="1177834" y="3420004"/>
                </a:cubicBezTo>
                <a:cubicBezTo>
                  <a:pt x="1187867" y="3403599"/>
                  <a:pt x="1201244" y="3394074"/>
                  <a:pt x="1215290" y="3389312"/>
                </a:cubicBezTo>
                <a:cubicBezTo>
                  <a:pt x="1225991" y="3385609"/>
                  <a:pt x="1237362" y="3384550"/>
                  <a:pt x="1248732" y="3385079"/>
                </a:cubicBezTo>
                <a:close/>
                <a:moveTo>
                  <a:pt x="6695131" y="3378729"/>
                </a:moveTo>
                <a:cubicBezTo>
                  <a:pt x="6703827" y="3380846"/>
                  <a:pt x="6710515" y="3387724"/>
                  <a:pt x="6713859" y="3400954"/>
                </a:cubicBezTo>
                <a:cubicBezTo>
                  <a:pt x="6710515" y="3414712"/>
                  <a:pt x="6693125" y="3426884"/>
                  <a:pt x="6661021" y="3435879"/>
                </a:cubicBezTo>
                <a:cubicBezTo>
                  <a:pt x="6642293" y="3418417"/>
                  <a:pt x="6652325" y="3396721"/>
                  <a:pt x="6669047" y="3385609"/>
                </a:cubicBezTo>
                <a:cubicBezTo>
                  <a:pt x="6677073" y="3379788"/>
                  <a:pt x="6687105" y="3377142"/>
                  <a:pt x="6695131" y="3378729"/>
                </a:cubicBezTo>
                <a:close/>
                <a:moveTo>
                  <a:pt x="5767445" y="3375554"/>
                </a:moveTo>
                <a:cubicBezTo>
                  <a:pt x="5790855" y="3384550"/>
                  <a:pt x="5805569" y="3400425"/>
                  <a:pt x="5812257" y="3418945"/>
                </a:cubicBezTo>
                <a:cubicBezTo>
                  <a:pt x="5833661" y="3473979"/>
                  <a:pt x="5789517" y="3548062"/>
                  <a:pt x="5715944" y="3498850"/>
                </a:cubicBezTo>
                <a:cubicBezTo>
                  <a:pt x="5698554" y="3460750"/>
                  <a:pt x="5727983" y="3393017"/>
                  <a:pt x="5767445" y="3375554"/>
                </a:cubicBezTo>
                <a:close/>
                <a:moveTo>
                  <a:pt x="4490621" y="3373437"/>
                </a:moveTo>
                <a:lnTo>
                  <a:pt x="4572220" y="3386667"/>
                </a:lnTo>
                <a:lnTo>
                  <a:pt x="4578239" y="3381375"/>
                </a:lnTo>
                <a:lnTo>
                  <a:pt x="4582253" y="3391959"/>
                </a:lnTo>
                <a:lnTo>
                  <a:pt x="4582921" y="3393017"/>
                </a:lnTo>
                <a:cubicBezTo>
                  <a:pt x="4586265" y="3396192"/>
                  <a:pt x="4589610" y="3400425"/>
                  <a:pt x="4590947" y="3405717"/>
                </a:cubicBezTo>
                <a:lnTo>
                  <a:pt x="4590278" y="3406775"/>
                </a:lnTo>
                <a:lnTo>
                  <a:pt x="4592285" y="3406775"/>
                </a:lnTo>
                <a:cubicBezTo>
                  <a:pt x="4607668" y="3421063"/>
                  <a:pt x="4617701" y="3440641"/>
                  <a:pt x="4621715" y="3460750"/>
                </a:cubicBezTo>
                <a:cubicBezTo>
                  <a:pt x="4625058" y="3480329"/>
                  <a:pt x="4621045" y="3499909"/>
                  <a:pt x="4608337" y="3513667"/>
                </a:cubicBezTo>
                <a:lnTo>
                  <a:pt x="4590278" y="3518959"/>
                </a:lnTo>
                <a:lnTo>
                  <a:pt x="4592285" y="3537479"/>
                </a:lnTo>
                <a:cubicBezTo>
                  <a:pt x="4595629" y="3530599"/>
                  <a:pt x="4598973" y="3523721"/>
                  <a:pt x="4602987" y="3517371"/>
                </a:cubicBezTo>
                <a:cubicBezTo>
                  <a:pt x="4631747" y="3549121"/>
                  <a:pt x="4661176" y="3626909"/>
                  <a:pt x="4626397" y="3690937"/>
                </a:cubicBezTo>
                <a:lnTo>
                  <a:pt x="4598305" y="3638020"/>
                </a:lnTo>
                <a:lnTo>
                  <a:pt x="4582253" y="3659716"/>
                </a:lnTo>
                <a:cubicBezTo>
                  <a:pt x="4551485" y="3650721"/>
                  <a:pt x="4560849" y="3621617"/>
                  <a:pt x="4579577" y="3596217"/>
                </a:cubicBezTo>
                <a:lnTo>
                  <a:pt x="4584259" y="3599392"/>
                </a:lnTo>
                <a:lnTo>
                  <a:pt x="4584259" y="3562349"/>
                </a:lnTo>
                <a:cubicBezTo>
                  <a:pt x="4585597" y="3553884"/>
                  <a:pt x="4588272" y="3545946"/>
                  <a:pt x="4591617" y="3538008"/>
                </a:cubicBezTo>
                <a:lnTo>
                  <a:pt x="4576902" y="3522662"/>
                </a:lnTo>
                <a:lnTo>
                  <a:pt x="4540784" y="3532187"/>
                </a:lnTo>
                <a:lnTo>
                  <a:pt x="4535433" y="3518959"/>
                </a:lnTo>
                <a:lnTo>
                  <a:pt x="4501991" y="3552295"/>
                </a:lnTo>
                <a:cubicBezTo>
                  <a:pt x="4451828" y="3580871"/>
                  <a:pt x="4386281" y="3584575"/>
                  <a:pt x="4321403" y="3548592"/>
                </a:cubicBezTo>
                <a:cubicBezTo>
                  <a:pt x="4313377" y="3462867"/>
                  <a:pt x="4401665" y="3384020"/>
                  <a:pt x="4490621" y="3373437"/>
                </a:cubicBezTo>
                <a:close/>
                <a:moveTo>
                  <a:pt x="1501555" y="3369733"/>
                </a:moveTo>
                <a:cubicBezTo>
                  <a:pt x="1506906" y="3368675"/>
                  <a:pt x="1512925" y="3368675"/>
                  <a:pt x="1518945" y="3370792"/>
                </a:cubicBezTo>
                <a:cubicBezTo>
                  <a:pt x="1530315" y="3375025"/>
                  <a:pt x="1539679" y="3386138"/>
                  <a:pt x="1542355" y="3400954"/>
                </a:cubicBezTo>
                <a:cubicBezTo>
                  <a:pt x="1524296" y="3414712"/>
                  <a:pt x="1471457" y="3413654"/>
                  <a:pt x="1486172" y="3380317"/>
                </a:cubicBezTo>
                <a:cubicBezTo>
                  <a:pt x="1490185" y="3374496"/>
                  <a:pt x="1495535" y="3371321"/>
                  <a:pt x="1501555" y="3369733"/>
                </a:cubicBezTo>
                <a:close/>
                <a:moveTo>
                  <a:pt x="13199645" y="3364971"/>
                </a:moveTo>
                <a:cubicBezTo>
                  <a:pt x="13204993" y="3373966"/>
                  <a:pt x="13212353" y="3375554"/>
                  <a:pt x="13215027" y="3390900"/>
                </a:cubicBezTo>
                <a:cubicBezTo>
                  <a:pt x="13209007" y="3399896"/>
                  <a:pt x="13202319" y="3403070"/>
                  <a:pt x="13196299" y="3402542"/>
                </a:cubicBezTo>
                <a:cubicBezTo>
                  <a:pt x="13176903" y="3400954"/>
                  <a:pt x="13161519" y="3368675"/>
                  <a:pt x="13199645" y="3364971"/>
                </a:cubicBezTo>
                <a:close/>
                <a:moveTo>
                  <a:pt x="4712009" y="3364442"/>
                </a:moveTo>
                <a:cubicBezTo>
                  <a:pt x="4738093" y="3397779"/>
                  <a:pt x="4741437" y="3426884"/>
                  <a:pt x="4708664" y="3467629"/>
                </a:cubicBezTo>
                <a:cubicBezTo>
                  <a:pt x="4693281" y="3469217"/>
                  <a:pt x="4675891" y="3442229"/>
                  <a:pt x="4651143" y="3423179"/>
                </a:cubicBezTo>
                <a:cubicBezTo>
                  <a:pt x="4657163" y="3415242"/>
                  <a:pt x="4665189" y="3400954"/>
                  <a:pt x="4675222" y="3388783"/>
                </a:cubicBezTo>
                <a:cubicBezTo>
                  <a:pt x="4684586" y="3376613"/>
                  <a:pt x="4696625" y="3366029"/>
                  <a:pt x="4712009" y="3364442"/>
                </a:cubicBezTo>
                <a:close/>
                <a:moveTo>
                  <a:pt x="4150848" y="3360738"/>
                </a:moveTo>
                <a:cubicBezTo>
                  <a:pt x="4156199" y="3361267"/>
                  <a:pt x="4162218" y="3363383"/>
                  <a:pt x="4168238" y="3366029"/>
                </a:cubicBezTo>
                <a:cubicBezTo>
                  <a:pt x="4180277" y="3371321"/>
                  <a:pt x="4190978" y="3380317"/>
                  <a:pt x="4192316" y="3391429"/>
                </a:cubicBezTo>
                <a:cubicBezTo>
                  <a:pt x="4184959" y="3410479"/>
                  <a:pt x="4158874" y="3422650"/>
                  <a:pt x="4123425" y="3399366"/>
                </a:cubicBezTo>
                <a:cubicBezTo>
                  <a:pt x="4140146" y="3384020"/>
                  <a:pt x="4120081" y="3377142"/>
                  <a:pt x="4136802" y="3361796"/>
                </a:cubicBezTo>
                <a:cubicBezTo>
                  <a:pt x="4140146" y="3360209"/>
                  <a:pt x="4145497" y="3359679"/>
                  <a:pt x="4150848" y="3360738"/>
                </a:cubicBezTo>
                <a:close/>
                <a:moveTo>
                  <a:pt x="13362173" y="3342745"/>
                </a:moveTo>
                <a:cubicBezTo>
                  <a:pt x="13368861" y="3343275"/>
                  <a:pt x="13376217" y="3346979"/>
                  <a:pt x="13380901" y="3354917"/>
                </a:cubicBezTo>
                <a:cubicBezTo>
                  <a:pt x="13376887" y="3369733"/>
                  <a:pt x="13365517" y="3368145"/>
                  <a:pt x="13350133" y="3381375"/>
                </a:cubicBezTo>
                <a:cubicBezTo>
                  <a:pt x="13323381" y="3368145"/>
                  <a:pt x="13342107" y="3341688"/>
                  <a:pt x="13362173" y="3342745"/>
                </a:cubicBezTo>
                <a:close/>
                <a:moveTo>
                  <a:pt x="6977384" y="3339571"/>
                </a:moveTo>
                <a:cubicBezTo>
                  <a:pt x="6987417" y="3337454"/>
                  <a:pt x="7004807" y="3342216"/>
                  <a:pt x="7019521" y="3350684"/>
                </a:cubicBezTo>
                <a:cubicBezTo>
                  <a:pt x="7034235" y="3358620"/>
                  <a:pt x="7046944" y="3369733"/>
                  <a:pt x="7048951" y="3379788"/>
                </a:cubicBezTo>
                <a:cubicBezTo>
                  <a:pt x="7027547" y="3436938"/>
                  <a:pt x="6926552" y="3412067"/>
                  <a:pt x="6977384" y="3339571"/>
                </a:cubicBezTo>
                <a:close/>
                <a:moveTo>
                  <a:pt x="7322507" y="3336924"/>
                </a:moveTo>
                <a:cubicBezTo>
                  <a:pt x="7330534" y="3347509"/>
                  <a:pt x="7334547" y="3358091"/>
                  <a:pt x="7336553" y="3367616"/>
                </a:cubicBezTo>
                <a:cubicBezTo>
                  <a:pt x="7349931" y="3435350"/>
                  <a:pt x="7228869" y="3470274"/>
                  <a:pt x="7250273" y="3357034"/>
                </a:cubicBezTo>
                <a:cubicBezTo>
                  <a:pt x="7271007" y="3354388"/>
                  <a:pt x="7279033" y="3332162"/>
                  <a:pt x="7322507" y="3336924"/>
                </a:cubicBezTo>
                <a:close/>
                <a:moveTo>
                  <a:pt x="13476545" y="3335867"/>
                </a:moveTo>
                <a:cubicBezTo>
                  <a:pt x="13485241" y="3351742"/>
                  <a:pt x="13476545" y="3363383"/>
                  <a:pt x="13465175" y="3367616"/>
                </a:cubicBezTo>
                <a:lnTo>
                  <a:pt x="13463169" y="3367616"/>
                </a:lnTo>
                <a:lnTo>
                  <a:pt x="13453137" y="3377670"/>
                </a:lnTo>
                <a:cubicBezTo>
                  <a:pt x="13447117" y="3383491"/>
                  <a:pt x="13441097" y="3390371"/>
                  <a:pt x="13436413" y="3402013"/>
                </a:cubicBezTo>
                <a:cubicBezTo>
                  <a:pt x="13431733" y="3399366"/>
                  <a:pt x="13427719" y="3396192"/>
                  <a:pt x="13423705" y="3393545"/>
                </a:cubicBezTo>
                <a:cubicBezTo>
                  <a:pt x="13420361" y="3379788"/>
                  <a:pt x="13427051" y="3371850"/>
                  <a:pt x="13437753" y="3367088"/>
                </a:cubicBezTo>
                <a:lnTo>
                  <a:pt x="13446447" y="3364971"/>
                </a:lnTo>
                <a:lnTo>
                  <a:pt x="13439089" y="3350684"/>
                </a:lnTo>
                <a:cubicBezTo>
                  <a:pt x="13445109" y="3341688"/>
                  <a:pt x="13469857" y="3333750"/>
                  <a:pt x="13476545" y="3335867"/>
                </a:cubicBezTo>
                <a:close/>
                <a:moveTo>
                  <a:pt x="13511993" y="3320521"/>
                </a:moveTo>
                <a:cubicBezTo>
                  <a:pt x="13516677" y="3325813"/>
                  <a:pt x="13520689" y="3331633"/>
                  <a:pt x="13526041" y="3332162"/>
                </a:cubicBezTo>
                <a:cubicBezTo>
                  <a:pt x="13518681" y="3351742"/>
                  <a:pt x="13511993" y="3360738"/>
                  <a:pt x="13496609" y="3359150"/>
                </a:cubicBezTo>
                <a:cubicBezTo>
                  <a:pt x="13476545" y="3351742"/>
                  <a:pt x="13496609" y="3318404"/>
                  <a:pt x="13511993" y="3320521"/>
                </a:cubicBezTo>
                <a:close/>
                <a:moveTo>
                  <a:pt x="7723145" y="3306233"/>
                </a:moveTo>
                <a:cubicBezTo>
                  <a:pt x="7756587" y="3328988"/>
                  <a:pt x="7700405" y="3362324"/>
                  <a:pt x="7678333" y="3345392"/>
                </a:cubicBezTo>
                <a:cubicBezTo>
                  <a:pt x="7678333" y="3340100"/>
                  <a:pt x="7678333" y="3334279"/>
                  <a:pt x="7672982" y="3334279"/>
                </a:cubicBezTo>
                <a:cubicBezTo>
                  <a:pt x="7678333" y="3312054"/>
                  <a:pt x="7701073" y="3306233"/>
                  <a:pt x="7723145" y="3306233"/>
                </a:cubicBezTo>
                <a:close/>
                <a:moveTo>
                  <a:pt x="2215881" y="3301470"/>
                </a:moveTo>
                <a:cubicBezTo>
                  <a:pt x="2254674" y="3305175"/>
                  <a:pt x="2294135" y="3351213"/>
                  <a:pt x="2297480" y="3393017"/>
                </a:cubicBezTo>
                <a:cubicBezTo>
                  <a:pt x="2256680" y="3380846"/>
                  <a:pt x="2222569" y="3349096"/>
                  <a:pt x="2178425" y="3314171"/>
                </a:cubicBezTo>
                <a:cubicBezTo>
                  <a:pt x="2189796" y="3304117"/>
                  <a:pt x="2202504" y="3300413"/>
                  <a:pt x="2215881" y="3301470"/>
                </a:cubicBezTo>
                <a:close/>
                <a:moveTo>
                  <a:pt x="4100015" y="3299354"/>
                </a:moveTo>
                <a:cubicBezTo>
                  <a:pt x="4104029" y="3299354"/>
                  <a:pt x="4107373" y="3299883"/>
                  <a:pt x="4111386" y="3301999"/>
                </a:cubicBezTo>
                <a:cubicBezTo>
                  <a:pt x="4118074" y="3305175"/>
                  <a:pt x="4124094" y="3312054"/>
                  <a:pt x="4128776" y="3319463"/>
                </a:cubicBezTo>
                <a:cubicBezTo>
                  <a:pt x="4138140" y="3334809"/>
                  <a:pt x="4141484" y="3353858"/>
                  <a:pt x="4137471" y="3356504"/>
                </a:cubicBezTo>
                <a:cubicBezTo>
                  <a:pt x="4120750" y="3368145"/>
                  <a:pt x="4077275" y="3323696"/>
                  <a:pt x="4087976" y="3304117"/>
                </a:cubicBezTo>
                <a:cubicBezTo>
                  <a:pt x="4091989" y="3301470"/>
                  <a:pt x="4096003" y="3299883"/>
                  <a:pt x="4100015" y="3299354"/>
                </a:cubicBezTo>
                <a:close/>
                <a:moveTo>
                  <a:pt x="5477167" y="3298296"/>
                </a:moveTo>
                <a:cubicBezTo>
                  <a:pt x="5504589" y="3301999"/>
                  <a:pt x="5530674" y="3325813"/>
                  <a:pt x="5543382" y="3346979"/>
                </a:cubicBezTo>
                <a:cubicBezTo>
                  <a:pt x="5549401" y="3355975"/>
                  <a:pt x="5552745" y="3364971"/>
                  <a:pt x="5552745" y="3370792"/>
                </a:cubicBezTo>
                <a:cubicBezTo>
                  <a:pt x="5504589" y="3369204"/>
                  <a:pt x="5461783" y="3377142"/>
                  <a:pt x="5449744" y="3301999"/>
                </a:cubicBezTo>
                <a:cubicBezTo>
                  <a:pt x="5458439" y="3297767"/>
                  <a:pt x="5467803" y="3296708"/>
                  <a:pt x="5477167" y="3298296"/>
                </a:cubicBezTo>
                <a:close/>
                <a:moveTo>
                  <a:pt x="4753477" y="3294592"/>
                </a:moveTo>
                <a:cubicBezTo>
                  <a:pt x="4761503" y="3293533"/>
                  <a:pt x="4768859" y="3294592"/>
                  <a:pt x="4774880" y="3297237"/>
                </a:cubicBezTo>
                <a:cubicBezTo>
                  <a:pt x="4813004" y="3313112"/>
                  <a:pt x="4819023" y="3384550"/>
                  <a:pt x="4757490" y="3387724"/>
                </a:cubicBezTo>
                <a:cubicBezTo>
                  <a:pt x="4740769" y="3375554"/>
                  <a:pt x="4715353" y="3321049"/>
                  <a:pt x="4727392" y="3304646"/>
                </a:cubicBezTo>
                <a:cubicBezTo>
                  <a:pt x="4736755" y="3298825"/>
                  <a:pt x="4745451" y="3295649"/>
                  <a:pt x="4753477" y="3294592"/>
                </a:cubicBezTo>
                <a:close/>
                <a:moveTo>
                  <a:pt x="6566045" y="3291416"/>
                </a:moveTo>
                <a:cubicBezTo>
                  <a:pt x="6578753" y="3289829"/>
                  <a:pt x="6591461" y="3292475"/>
                  <a:pt x="6603500" y="3300413"/>
                </a:cubicBezTo>
                <a:cubicBezTo>
                  <a:pt x="6608851" y="3334809"/>
                  <a:pt x="6566045" y="3372379"/>
                  <a:pt x="6530596" y="3377670"/>
                </a:cubicBezTo>
                <a:lnTo>
                  <a:pt x="6517219" y="3374496"/>
                </a:lnTo>
                <a:lnTo>
                  <a:pt x="6523239" y="3413124"/>
                </a:lnTo>
                <a:cubicBezTo>
                  <a:pt x="6481770" y="3484034"/>
                  <a:pt x="6389469" y="3362324"/>
                  <a:pt x="6440971" y="3300942"/>
                </a:cubicBezTo>
                <a:cubicBezTo>
                  <a:pt x="6451003" y="3311524"/>
                  <a:pt x="6451003" y="3300942"/>
                  <a:pt x="6461036" y="3300942"/>
                </a:cubicBezTo>
                <a:lnTo>
                  <a:pt x="6507187" y="3334809"/>
                </a:lnTo>
                <a:lnTo>
                  <a:pt x="6531265" y="3306233"/>
                </a:lnTo>
                <a:cubicBezTo>
                  <a:pt x="6541297" y="3298825"/>
                  <a:pt x="6553337" y="3293004"/>
                  <a:pt x="6566045" y="3291416"/>
                </a:cubicBezTo>
                <a:close/>
                <a:moveTo>
                  <a:pt x="3072002" y="3291416"/>
                </a:moveTo>
                <a:cubicBezTo>
                  <a:pt x="3105444" y="3317875"/>
                  <a:pt x="3148250" y="3389312"/>
                  <a:pt x="3124841" y="3458104"/>
                </a:cubicBezTo>
                <a:cubicBezTo>
                  <a:pt x="3076684" y="3429529"/>
                  <a:pt x="3041904" y="3351742"/>
                  <a:pt x="3072002" y="3291416"/>
                </a:cubicBezTo>
                <a:close/>
                <a:moveTo>
                  <a:pt x="5355437" y="3287183"/>
                </a:moveTo>
                <a:cubicBezTo>
                  <a:pt x="5370151" y="3289829"/>
                  <a:pt x="5380853" y="3295121"/>
                  <a:pt x="5388210" y="3304646"/>
                </a:cubicBezTo>
                <a:cubicBezTo>
                  <a:pt x="5395567" y="3314171"/>
                  <a:pt x="5399581" y="3327929"/>
                  <a:pt x="5401587" y="3346979"/>
                </a:cubicBezTo>
                <a:cubicBezTo>
                  <a:pt x="5353429" y="3368675"/>
                  <a:pt x="5320657" y="3326342"/>
                  <a:pt x="5355437" y="3287183"/>
                </a:cubicBezTo>
                <a:close/>
                <a:moveTo>
                  <a:pt x="13497279" y="3267604"/>
                </a:moveTo>
                <a:cubicBezTo>
                  <a:pt x="13504637" y="3269192"/>
                  <a:pt x="13507981" y="3272896"/>
                  <a:pt x="13508649" y="3277129"/>
                </a:cubicBezTo>
                <a:cubicBezTo>
                  <a:pt x="13509317" y="3281891"/>
                  <a:pt x="13507313" y="3286654"/>
                  <a:pt x="13504637" y="3290888"/>
                </a:cubicBezTo>
                <a:cubicBezTo>
                  <a:pt x="13497949" y="3292475"/>
                  <a:pt x="13489253" y="3287183"/>
                  <a:pt x="13485241" y="3284538"/>
                </a:cubicBezTo>
                <a:cubicBezTo>
                  <a:pt x="13487247" y="3273425"/>
                  <a:pt x="13491261" y="3276070"/>
                  <a:pt x="13497279" y="3267604"/>
                </a:cubicBezTo>
                <a:close/>
                <a:moveTo>
                  <a:pt x="5154115" y="3255962"/>
                </a:moveTo>
                <a:cubicBezTo>
                  <a:pt x="5207622" y="3259138"/>
                  <a:pt x="5194914" y="3323166"/>
                  <a:pt x="5192907" y="3385079"/>
                </a:cubicBezTo>
                <a:lnTo>
                  <a:pt x="5247753" y="3359679"/>
                </a:lnTo>
                <a:lnTo>
                  <a:pt x="5250428" y="3352799"/>
                </a:lnTo>
                <a:lnTo>
                  <a:pt x="5251097" y="3355975"/>
                </a:lnTo>
                <a:lnTo>
                  <a:pt x="5251097" y="3354388"/>
                </a:lnTo>
                <a:lnTo>
                  <a:pt x="5256448" y="3355446"/>
                </a:lnTo>
                <a:lnTo>
                  <a:pt x="5266481" y="3350684"/>
                </a:lnTo>
                <a:cubicBezTo>
                  <a:pt x="5290559" y="3341159"/>
                  <a:pt x="5313969" y="3337983"/>
                  <a:pt x="5338047" y="3355446"/>
                </a:cubicBezTo>
                <a:lnTo>
                  <a:pt x="5310624" y="3386138"/>
                </a:lnTo>
                <a:lnTo>
                  <a:pt x="5320657" y="3443817"/>
                </a:lnTo>
                <a:lnTo>
                  <a:pt x="5277182" y="3424237"/>
                </a:lnTo>
                <a:lnTo>
                  <a:pt x="5275844" y="3425296"/>
                </a:lnTo>
                <a:lnTo>
                  <a:pt x="5268487" y="3429529"/>
                </a:lnTo>
                <a:lnTo>
                  <a:pt x="5277851" y="3461809"/>
                </a:lnTo>
                <a:cubicBezTo>
                  <a:pt x="5269156" y="3467100"/>
                  <a:pt x="5261129" y="3472921"/>
                  <a:pt x="5252435" y="3478213"/>
                </a:cubicBezTo>
                <a:lnTo>
                  <a:pt x="5229694" y="3449109"/>
                </a:lnTo>
                <a:lnTo>
                  <a:pt x="5194245" y="3467629"/>
                </a:lnTo>
                <a:cubicBezTo>
                  <a:pt x="5208291" y="3496733"/>
                  <a:pt x="5178193" y="3582987"/>
                  <a:pt x="5170167" y="3604683"/>
                </a:cubicBezTo>
                <a:cubicBezTo>
                  <a:pt x="5145419" y="3576638"/>
                  <a:pt x="5136725" y="3516312"/>
                  <a:pt x="5153445" y="3482975"/>
                </a:cubicBezTo>
                <a:cubicBezTo>
                  <a:pt x="5132711" y="3485620"/>
                  <a:pt x="5122010" y="3487208"/>
                  <a:pt x="5101276" y="3489854"/>
                </a:cubicBezTo>
                <a:cubicBezTo>
                  <a:pt x="5094587" y="3439584"/>
                  <a:pt x="5125354" y="3435350"/>
                  <a:pt x="5143413" y="3412067"/>
                </a:cubicBezTo>
                <a:cubicBezTo>
                  <a:pt x="5145419" y="3350154"/>
                  <a:pt x="5105958" y="3293533"/>
                  <a:pt x="5154115" y="3255962"/>
                </a:cubicBezTo>
                <a:close/>
                <a:moveTo>
                  <a:pt x="4600311" y="3254375"/>
                </a:moveTo>
                <a:cubicBezTo>
                  <a:pt x="4622383" y="3256491"/>
                  <a:pt x="4631078" y="3278717"/>
                  <a:pt x="4631747" y="3304646"/>
                </a:cubicBezTo>
                <a:cubicBezTo>
                  <a:pt x="4632416" y="3330046"/>
                  <a:pt x="4626397" y="3359679"/>
                  <a:pt x="4617701" y="3376084"/>
                </a:cubicBezTo>
                <a:cubicBezTo>
                  <a:pt x="4563525" y="3372909"/>
                  <a:pt x="4573557" y="3288771"/>
                  <a:pt x="4600311" y="3254375"/>
                </a:cubicBezTo>
                <a:close/>
                <a:moveTo>
                  <a:pt x="13421701" y="3245379"/>
                </a:moveTo>
                <a:lnTo>
                  <a:pt x="13421031" y="3257021"/>
                </a:lnTo>
                <a:lnTo>
                  <a:pt x="13437753" y="3252788"/>
                </a:lnTo>
                <a:cubicBezTo>
                  <a:pt x="13451797" y="3253317"/>
                  <a:pt x="13465175" y="3258608"/>
                  <a:pt x="13473201" y="3266545"/>
                </a:cubicBezTo>
                <a:cubicBezTo>
                  <a:pt x="13472533" y="3279775"/>
                  <a:pt x="13466513" y="3289829"/>
                  <a:pt x="13458485" y="3296179"/>
                </a:cubicBezTo>
                <a:cubicBezTo>
                  <a:pt x="13439759" y="3310996"/>
                  <a:pt x="13408993" y="3309938"/>
                  <a:pt x="13400965" y="3289300"/>
                </a:cubicBezTo>
                <a:lnTo>
                  <a:pt x="13400965" y="3279246"/>
                </a:lnTo>
                <a:lnTo>
                  <a:pt x="13393609" y="3281891"/>
                </a:lnTo>
                <a:cubicBezTo>
                  <a:pt x="13387589" y="3282950"/>
                  <a:pt x="13381569" y="3282950"/>
                  <a:pt x="13376217" y="3281891"/>
                </a:cubicBezTo>
                <a:cubicBezTo>
                  <a:pt x="13384913" y="3264958"/>
                  <a:pt x="13406317" y="3259667"/>
                  <a:pt x="13421701" y="3245379"/>
                </a:cubicBezTo>
                <a:close/>
                <a:moveTo>
                  <a:pt x="13848423" y="3241675"/>
                </a:moveTo>
                <a:cubicBezTo>
                  <a:pt x="13851097" y="3240616"/>
                  <a:pt x="13853773" y="3241675"/>
                  <a:pt x="13857117" y="3244849"/>
                </a:cubicBezTo>
                <a:cubicBezTo>
                  <a:pt x="13865813" y="3255433"/>
                  <a:pt x="13853773" y="3269192"/>
                  <a:pt x="13839059" y="3267604"/>
                </a:cubicBezTo>
                <a:cubicBezTo>
                  <a:pt x="13836383" y="3259667"/>
                  <a:pt x="13840397" y="3243792"/>
                  <a:pt x="13848423" y="3241675"/>
                </a:cubicBezTo>
                <a:close/>
                <a:moveTo>
                  <a:pt x="5917935" y="3235854"/>
                </a:moveTo>
                <a:cubicBezTo>
                  <a:pt x="5942013" y="3248025"/>
                  <a:pt x="5956059" y="3264429"/>
                  <a:pt x="5964085" y="3284008"/>
                </a:cubicBezTo>
                <a:cubicBezTo>
                  <a:pt x="5971442" y="3303588"/>
                  <a:pt x="5972780" y="3326870"/>
                  <a:pt x="5968767" y="3352270"/>
                </a:cubicBezTo>
                <a:cubicBezTo>
                  <a:pt x="5925292" y="3421592"/>
                  <a:pt x="5846369" y="3295649"/>
                  <a:pt x="5891181" y="3249613"/>
                </a:cubicBezTo>
                <a:cubicBezTo>
                  <a:pt x="5905227" y="3254375"/>
                  <a:pt x="5913922" y="3250141"/>
                  <a:pt x="5917935" y="3235854"/>
                </a:cubicBezTo>
                <a:close/>
                <a:moveTo>
                  <a:pt x="2714839" y="3228974"/>
                </a:moveTo>
                <a:cubicBezTo>
                  <a:pt x="2733567" y="3240087"/>
                  <a:pt x="2741593" y="3269192"/>
                  <a:pt x="2737580" y="3294592"/>
                </a:cubicBezTo>
                <a:lnTo>
                  <a:pt x="2723534" y="3326342"/>
                </a:lnTo>
                <a:lnTo>
                  <a:pt x="2756307" y="3307291"/>
                </a:lnTo>
                <a:cubicBezTo>
                  <a:pt x="2801120" y="3300413"/>
                  <a:pt x="2847939" y="3336924"/>
                  <a:pt x="2872017" y="3351213"/>
                </a:cubicBezTo>
                <a:cubicBezTo>
                  <a:pt x="2883387" y="3471863"/>
                  <a:pt x="2740255" y="3411009"/>
                  <a:pt x="2714170" y="3331633"/>
                </a:cubicBezTo>
                <a:lnTo>
                  <a:pt x="2718183" y="3329517"/>
                </a:lnTo>
                <a:lnTo>
                  <a:pt x="2691429" y="3339042"/>
                </a:lnTo>
                <a:cubicBezTo>
                  <a:pt x="2659994" y="3297767"/>
                  <a:pt x="2672033" y="3259138"/>
                  <a:pt x="2714839" y="3228974"/>
                </a:cubicBezTo>
                <a:close/>
                <a:moveTo>
                  <a:pt x="13301309" y="3222625"/>
                </a:moveTo>
                <a:cubicBezTo>
                  <a:pt x="13307997" y="3221567"/>
                  <a:pt x="13316021" y="3222096"/>
                  <a:pt x="13323381" y="3225270"/>
                </a:cubicBezTo>
                <a:cubicBezTo>
                  <a:pt x="13346789" y="3270779"/>
                  <a:pt x="13273217" y="3325283"/>
                  <a:pt x="13251145" y="3262313"/>
                </a:cubicBezTo>
                <a:cubicBezTo>
                  <a:pt x="13261177" y="3248554"/>
                  <a:pt x="13279905" y="3226858"/>
                  <a:pt x="13301309" y="3222625"/>
                </a:cubicBezTo>
                <a:close/>
                <a:moveTo>
                  <a:pt x="6200187" y="3222625"/>
                </a:moveTo>
                <a:cubicBezTo>
                  <a:pt x="6208881" y="3242204"/>
                  <a:pt x="6197511" y="3269721"/>
                  <a:pt x="6179453" y="3288242"/>
                </a:cubicBezTo>
                <a:lnTo>
                  <a:pt x="6151361" y="3304646"/>
                </a:lnTo>
                <a:lnTo>
                  <a:pt x="6172095" y="3327399"/>
                </a:lnTo>
                <a:cubicBezTo>
                  <a:pt x="6204869" y="3388783"/>
                  <a:pt x="6099860" y="3455987"/>
                  <a:pt x="6086483" y="3341688"/>
                </a:cubicBezTo>
                <a:cubicBezTo>
                  <a:pt x="6095847" y="3337454"/>
                  <a:pt x="6100529" y="3329517"/>
                  <a:pt x="6108555" y="3321579"/>
                </a:cubicBezTo>
                <a:lnTo>
                  <a:pt x="6142666" y="3305704"/>
                </a:lnTo>
                <a:lnTo>
                  <a:pt x="6115243" y="3298296"/>
                </a:lnTo>
                <a:cubicBezTo>
                  <a:pt x="6114575" y="3246437"/>
                  <a:pt x="6147348" y="3222096"/>
                  <a:pt x="6200187" y="3222625"/>
                </a:cubicBezTo>
                <a:close/>
                <a:moveTo>
                  <a:pt x="13592255" y="3216804"/>
                </a:moveTo>
                <a:cubicBezTo>
                  <a:pt x="13600949" y="3218392"/>
                  <a:pt x="13609645" y="3221037"/>
                  <a:pt x="13617671" y="3226329"/>
                </a:cubicBezTo>
                <a:cubicBezTo>
                  <a:pt x="13600281" y="3241145"/>
                  <a:pt x="13558813" y="3258079"/>
                  <a:pt x="13523365" y="3240616"/>
                </a:cubicBezTo>
                <a:cubicBezTo>
                  <a:pt x="13538079" y="3223683"/>
                  <a:pt x="13566169" y="3212571"/>
                  <a:pt x="13592255" y="3216804"/>
                </a:cubicBezTo>
                <a:close/>
                <a:moveTo>
                  <a:pt x="5546057" y="3213629"/>
                </a:moveTo>
                <a:cubicBezTo>
                  <a:pt x="5564116" y="3215746"/>
                  <a:pt x="5575487" y="3225800"/>
                  <a:pt x="5588863" y="3253317"/>
                </a:cubicBezTo>
                <a:cubicBezTo>
                  <a:pt x="5560103" y="3289300"/>
                  <a:pt x="5509940" y="3255433"/>
                  <a:pt x="5524655" y="3214687"/>
                </a:cubicBezTo>
                <a:cubicBezTo>
                  <a:pt x="5532681" y="3213629"/>
                  <a:pt x="5539369" y="3213100"/>
                  <a:pt x="5546057" y="3213629"/>
                </a:cubicBezTo>
                <a:close/>
                <a:moveTo>
                  <a:pt x="1979110" y="3203046"/>
                </a:moveTo>
                <a:cubicBezTo>
                  <a:pt x="2001851" y="3206221"/>
                  <a:pt x="2020579" y="3208867"/>
                  <a:pt x="2033955" y="3215216"/>
                </a:cubicBezTo>
                <a:cubicBezTo>
                  <a:pt x="2047332" y="3221567"/>
                  <a:pt x="2056027" y="3232150"/>
                  <a:pt x="2056696" y="3251200"/>
                </a:cubicBezTo>
                <a:lnTo>
                  <a:pt x="2043988" y="3268663"/>
                </a:lnTo>
                <a:lnTo>
                  <a:pt x="2076093" y="3290358"/>
                </a:lnTo>
                <a:cubicBezTo>
                  <a:pt x="2072749" y="3402542"/>
                  <a:pt x="1931622" y="3342216"/>
                  <a:pt x="1910888" y="3263900"/>
                </a:cubicBezTo>
                <a:cubicBezTo>
                  <a:pt x="1927609" y="3250141"/>
                  <a:pt x="1943661" y="3243263"/>
                  <a:pt x="1959045" y="3240616"/>
                </a:cubicBezTo>
                <a:lnTo>
                  <a:pt x="1961051" y="3241145"/>
                </a:lnTo>
                <a:lnTo>
                  <a:pt x="1971084" y="3226858"/>
                </a:lnTo>
                <a:cubicBezTo>
                  <a:pt x="1975097" y="3219449"/>
                  <a:pt x="1978441" y="3210454"/>
                  <a:pt x="1979110" y="3203046"/>
                </a:cubicBezTo>
                <a:close/>
                <a:moveTo>
                  <a:pt x="2352994" y="3190875"/>
                </a:moveTo>
                <a:cubicBezTo>
                  <a:pt x="2389111" y="3214158"/>
                  <a:pt x="2401820" y="3240616"/>
                  <a:pt x="2383761" y="3289829"/>
                </a:cubicBezTo>
                <a:cubicBezTo>
                  <a:pt x="2370384" y="3296179"/>
                  <a:pt x="2344299" y="3276070"/>
                  <a:pt x="2314870" y="3265488"/>
                </a:cubicBezTo>
                <a:cubicBezTo>
                  <a:pt x="2318214" y="3255433"/>
                  <a:pt x="2320889" y="3240087"/>
                  <a:pt x="2326240" y="3225270"/>
                </a:cubicBezTo>
                <a:cubicBezTo>
                  <a:pt x="2331591" y="3210983"/>
                  <a:pt x="2339617" y="3197225"/>
                  <a:pt x="2352994" y="3190875"/>
                </a:cubicBezTo>
                <a:close/>
                <a:moveTo>
                  <a:pt x="7075035" y="3178174"/>
                </a:moveTo>
                <a:cubicBezTo>
                  <a:pt x="7081055" y="3177117"/>
                  <a:pt x="7087743" y="3177646"/>
                  <a:pt x="7095101" y="3178174"/>
                </a:cubicBezTo>
                <a:cubicBezTo>
                  <a:pt x="7123192" y="3181350"/>
                  <a:pt x="7153959" y="3194049"/>
                  <a:pt x="7163323" y="3200929"/>
                </a:cubicBezTo>
                <a:cubicBezTo>
                  <a:pt x="7156634" y="3215746"/>
                  <a:pt x="7149277" y="3224213"/>
                  <a:pt x="7141251" y="3228974"/>
                </a:cubicBezTo>
                <a:lnTo>
                  <a:pt x="7133225" y="3229504"/>
                </a:lnTo>
                <a:lnTo>
                  <a:pt x="7151283" y="3266545"/>
                </a:lnTo>
                <a:cubicBezTo>
                  <a:pt x="7152621" y="3287712"/>
                  <a:pt x="7145933" y="3309938"/>
                  <a:pt x="7135231" y="3333221"/>
                </a:cubicBezTo>
                <a:cubicBezTo>
                  <a:pt x="7087743" y="3373437"/>
                  <a:pt x="7055639" y="3303588"/>
                  <a:pt x="7065671" y="3252788"/>
                </a:cubicBezTo>
                <a:lnTo>
                  <a:pt x="7083730" y="3225270"/>
                </a:lnTo>
                <a:lnTo>
                  <a:pt x="7042262" y="3216275"/>
                </a:lnTo>
                <a:cubicBezTo>
                  <a:pt x="7041593" y="3190875"/>
                  <a:pt x="7055639" y="3180292"/>
                  <a:pt x="7075035" y="3178174"/>
                </a:cubicBezTo>
                <a:close/>
                <a:moveTo>
                  <a:pt x="5150101" y="3175000"/>
                </a:moveTo>
                <a:cubicBezTo>
                  <a:pt x="5155452" y="3173941"/>
                  <a:pt x="5160803" y="3174470"/>
                  <a:pt x="5165485" y="3176588"/>
                </a:cubicBezTo>
                <a:cubicBezTo>
                  <a:pt x="5173511" y="3180292"/>
                  <a:pt x="5179531" y="3188229"/>
                  <a:pt x="5181537" y="3199870"/>
                </a:cubicBezTo>
                <a:cubicBezTo>
                  <a:pt x="5172842" y="3205162"/>
                  <a:pt x="5156790" y="3216275"/>
                  <a:pt x="5148764" y="3221567"/>
                </a:cubicBezTo>
                <a:cubicBezTo>
                  <a:pt x="5136725" y="3204633"/>
                  <a:pt x="5138731" y="3190875"/>
                  <a:pt x="5133381" y="3182408"/>
                </a:cubicBezTo>
                <a:cubicBezTo>
                  <a:pt x="5139400" y="3178174"/>
                  <a:pt x="5144751" y="3175529"/>
                  <a:pt x="5150101" y="3175000"/>
                </a:cubicBezTo>
                <a:close/>
                <a:moveTo>
                  <a:pt x="3308104" y="3172354"/>
                </a:moveTo>
                <a:cubicBezTo>
                  <a:pt x="3346897" y="3189287"/>
                  <a:pt x="3372313" y="3213100"/>
                  <a:pt x="3396391" y="3235854"/>
                </a:cubicBezTo>
                <a:lnTo>
                  <a:pt x="3449899" y="3276599"/>
                </a:lnTo>
                <a:lnTo>
                  <a:pt x="3463276" y="3263900"/>
                </a:lnTo>
                <a:cubicBezTo>
                  <a:pt x="3482003" y="3248554"/>
                  <a:pt x="3498725" y="3232150"/>
                  <a:pt x="3512770" y="3209395"/>
                </a:cubicBezTo>
                <a:cubicBezTo>
                  <a:pt x="3530829" y="3221567"/>
                  <a:pt x="3537517" y="3234267"/>
                  <a:pt x="3540193" y="3249083"/>
                </a:cubicBezTo>
                <a:lnTo>
                  <a:pt x="3540861" y="3252258"/>
                </a:lnTo>
                <a:lnTo>
                  <a:pt x="3542199" y="3250141"/>
                </a:lnTo>
                <a:cubicBezTo>
                  <a:pt x="3563602" y="3257021"/>
                  <a:pt x="3581661" y="3262842"/>
                  <a:pt x="3593700" y="3271308"/>
                </a:cubicBezTo>
                <a:cubicBezTo>
                  <a:pt x="3605739" y="3280304"/>
                  <a:pt x="3612428" y="3291416"/>
                  <a:pt x="3609753" y="3310467"/>
                </a:cubicBezTo>
                <a:cubicBezTo>
                  <a:pt x="3603064" y="3331633"/>
                  <a:pt x="3580323" y="3334279"/>
                  <a:pt x="3558921" y="3327399"/>
                </a:cubicBezTo>
                <a:lnTo>
                  <a:pt x="3531498" y="3313112"/>
                </a:lnTo>
                <a:lnTo>
                  <a:pt x="3526816" y="3317875"/>
                </a:lnTo>
                <a:cubicBezTo>
                  <a:pt x="3500062" y="3322637"/>
                  <a:pt x="3461938" y="3296708"/>
                  <a:pt x="3453243" y="3343275"/>
                </a:cubicBezTo>
                <a:cubicBezTo>
                  <a:pt x="3433178" y="3336396"/>
                  <a:pt x="3423145" y="3332691"/>
                  <a:pt x="3407093" y="3316288"/>
                </a:cubicBezTo>
                <a:lnTo>
                  <a:pt x="3416457" y="3307291"/>
                </a:lnTo>
                <a:lnTo>
                  <a:pt x="3358936" y="3276599"/>
                </a:lnTo>
                <a:cubicBezTo>
                  <a:pt x="3323487" y="3245908"/>
                  <a:pt x="3298740" y="3201458"/>
                  <a:pt x="3308104" y="3172354"/>
                </a:cubicBezTo>
                <a:close/>
                <a:moveTo>
                  <a:pt x="4164225" y="3166533"/>
                </a:moveTo>
                <a:cubicBezTo>
                  <a:pt x="4180277" y="3169179"/>
                  <a:pt x="4187634" y="3180821"/>
                  <a:pt x="4187634" y="3192463"/>
                </a:cubicBezTo>
                <a:cubicBezTo>
                  <a:pt x="4186965" y="3204633"/>
                  <a:pt x="4178939" y="3217333"/>
                  <a:pt x="4163556" y="3219979"/>
                </a:cubicBezTo>
                <a:cubicBezTo>
                  <a:pt x="4130782" y="3215216"/>
                  <a:pt x="4147503" y="3190875"/>
                  <a:pt x="4164225" y="3166533"/>
                </a:cubicBezTo>
                <a:close/>
                <a:moveTo>
                  <a:pt x="13701945" y="3165475"/>
                </a:moveTo>
                <a:cubicBezTo>
                  <a:pt x="13720673" y="3167063"/>
                  <a:pt x="13739401" y="3175000"/>
                  <a:pt x="13748765" y="3192463"/>
                </a:cubicBezTo>
                <a:cubicBezTo>
                  <a:pt x="13707965" y="3201988"/>
                  <a:pt x="13682549" y="3186642"/>
                  <a:pt x="13652451" y="3173413"/>
                </a:cubicBezTo>
                <a:cubicBezTo>
                  <a:pt x="13663821" y="3167592"/>
                  <a:pt x="13683217" y="3163358"/>
                  <a:pt x="13701945" y="3165475"/>
                </a:cubicBezTo>
                <a:close/>
                <a:moveTo>
                  <a:pt x="13491929" y="3146425"/>
                </a:moveTo>
                <a:cubicBezTo>
                  <a:pt x="13499955" y="3144308"/>
                  <a:pt x="13509317" y="3144308"/>
                  <a:pt x="13516007" y="3146425"/>
                </a:cubicBezTo>
                <a:cubicBezTo>
                  <a:pt x="13520689" y="3148013"/>
                  <a:pt x="13524701" y="3150129"/>
                  <a:pt x="13527377" y="3154362"/>
                </a:cubicBezTo>
                <a:cubicBezTo>
                  <a:pt x="13531389" y="3168120"/>
                  <a:pt x="13528045" y="3179762"/>
                  <a:pt x="13522027" y="3187171"/>
                </a:cubicBezTo>
                <a:lnTo>
                  <a:pt x="13509987" y="3191933"/>
                </a:lnTo>
                <a:lnTo>
                  <a:pt x="13511993" y="3193520"/>
                </a:lnTo>
                <a:cubicBezTo>
                  <a:pt x="13518681" y="3197754"/>
                  <a:pt x="13524033" y="3203574"/>
                  <a:pt x="13525371" y="3210454"/>
                </a:cubicBezTo>
                <a:cubicBezTo>
                  <a:pt x="13508649" y="3223683"/>
                  <a:pt x="13494605" y="3226329"/>
                  <a:pt x="13473201" y="3210983"/>
                </a:cubicBezTo>
                <a:cubicBezTo>
                  <a:pt x="13473201" y="3207808"/>
                  <a:pt x="13475877" y="3203574"/>
                  <a:pt x="13479889" y="3198813"/>
                </a:cubicBezTo>
                <a:lnTo>
                  <a:pt x="13485241" y="3193520"/>
                </a:lnTo>
                <a:lnTo>
                  <a:pt x="13475877" y="3188758"/>
                </a:lnTo>
                <a:cubicBezTo>
                  <a:pt x="13477213" y="3178704"/>
                  <a:pt x="13473201" y="3168120"/>
                  <a:pt x="13474539" y="3158066"/>
                </a:cubicBezTo>
                <a:cubicBezTo>
                  <a:pt x="13477213" y="3152774"/>
                  <a:pt x="13483901" y="3148541"/>
                  <a:pt x="13491929" y="3146425"/>
                </a:cubicBezTo>
                <a:close/>
                <a:moveTo>
                  <a:pt x="6653663" y="3136371"/>
                </a:moveTo>
                <a:cubicBezTo>
                  <a:pt x="6663696" y="3134783"/>
                  <a:pt x="6673059" y="3136371"/>
                  <a:pt x="6681086" y="3140604"/>
                </a:cubicBezTo>
                <a:cubicBezTo>
                  <a:pt x="6706502" y="3152246"/>
                  <a:pt x="6723892" y="3182408"/>
                  <a:pt x="6729911" y="3206221"/>
                </a:cubicBezTo>
                <a:cubicBezTo>
                  <a:pt x="6733255" y="3216804"/>
                  <a:pt x="6733255" y="3225800"/>
                  <a:pt x="6731249" y="3231621"/>
                </a:cubicBezTo>
                <a:cubicBezTo>
                  <a:pt x="6686437" y="3216275"/>
                  <a:pt x="6642961" y="3211513"/>
                  <a:pt x="6653663" y="3136371"/>
                </a:cubicBezTo>
                <a:close/>
                <a:moveTo>
                  <a:pt x="7874305" y="3134783"/>
                </a:moveTo>
                <a:cubicBezTo>
                  <a:pt x="7874305" y="3134783"/>
                  <a:pt x="7874305" y="3134783"/>
                  <a:pt x="7870291" y="3139016"/>
                </a:cubicBezTo>
                <a:lnTo>
                  <a:pt x="7866947" y="3158066"/>
                </a:lnTo>
                <a:lnTo>
                  <a:pt x="7874973" y="3150129"/>
                </a:lnTo>
                <a:close/>
                <a:moveTo>
                  <a:pt x="7469653" y="3133725"/>
                </a:moveTo>
                <a:cubicBezTo>
                  <a:pt x="7476342" y="3135313"/>
                  <a:pt x="7481693" y="3140604"/>
                  <a:pt x="7481693" y="3148541"/>
                </a:cubicBezTo>
                <a:cubicBezTo>
                  <a:pt x="7476342" y="3164946"/>
                  <a:pt x="7464971" y="3153833"/>
                  <a:pt x="7453601" y="3143249"/>
                </a:cubicBezTo>
                <a:cubicBezTo>
                  <a:pt x="7456277" y="3134783"/>
                  <a:pt x="7463634" y="3132666"/>
                  <a:pt x="7469653" y="3133725"/>
                </a:cubicBezTo>
                <a:close/>
                <a:moveTo>
                  <a:pt x="5604915" y="3132666"/>
                </a:moveTo>
                <a:cubicBezTo>
                  <a:pt x="5616286" y="3133725"/>
                  <a:pt x="5620299" y="3140604"/>
                  <a:pt x="5619631" y="3148541"/>
                </a:cubicBezTo>
                <a:cubicBezTo>
                  <a:pt x="5616955" y="3173941"/>
                  <a:pt x="5572143" y="3210983"/>
                  <a:pt x="5576155" y="3137429"/>
                </a:cubicBezTo>
                <a:cubicBezTo>
                  <a:pt x="5588863" y="3133195"/>
                  <a:pt x="5598227" y="3132138"/>
                  <a:pt x="5604915" y="3132666"/>
                </a:cubicBezTo>
                <a:close/>
                <a:moveTo>
                  <a:pt x="13155501" y="3123141"/>
                </a:moveTo>
                <a:lnTo>
                  <a:pt x="13152825" y="3130550"/>
                </a:lnTo>
                <a:lnTo>
                  <a:pt x="13156169" y="3130550"/>
                </a:lnTo>
                <a:close/>
                <a:moveTo>
                  <a:pt x="13236429" y="3120496"/>
                </a:moveTo>
                <a:cubicBezTo>
                  <a:pt x="13241781" y="3118908"/>
                  <a:pt x="13245793" y="3120496"/>
                  <a:pt x="13251145" y="3126846"/>
                </a:cubicBezTo>
                <a:lnTo>
                  <a:pt x="13244457" y="3135842"/>
                </a:lnTo>
                <a:lnTo>
                  <a:pt x="13255825" y="3139546"/>
                </a:lnTo>
                <a:lnTo>
                  <a:pt x="13248469" y="3149600"/>
                </a:lnTo>
                <a:lnTo>
                  <a:pt x="13249137" y="3149600"/>
                </a:lnTo>
                <a:cubicBezTo>
                  <a:pt x="13251813" y="3154362"/>
                  <a:pt x="13251145" y="3158595"/>
                  <a:pt x="13249137" y="3162300"/>
                </a:cubicBezTo>
                <a:cubicBezTo>
                  <a:pt x="13246463" y="3166004"/>
                  <a:pt x="13242449" y="3168120"/>
                  <a:pt x="13236429" y="3168120"/>
                </a:cubicBezTo>
                <a:lnTo>
                  <a:pt x="13229741" y="3160183"/>
                </a:lnTo>
                <a:lnTo>
                  <a:pt x="13216365" y="3160183"/>
                </a:lnTo>
                <a:cubicBezTo>
                  <a:pt x="13220377" y="3154362"/>
                  <a:pt x="13223721" y="3148013"/>
                  <a:pt x="13227735" y="3143249"/>
                </a:cubicBezTo>
                <a:lnTo>
                  <a:pt x="13229741" y="3142192"/>
                </a:lnTo>
                <a:lnTo>
                  <a:pt x="13219709" y="3135313"/>
                </a:lnTo>
                <a:cubicBezTo>
                  <a:pt x="13225729" y="3127374"/>
                  <a:pt x="13231079" y="3122083"/>
                  <a:pt x="13236429" y="3120496"/>
                </a:cubicBezTo>
                <a:close/>
                <a:moveTo>
                  <a:pt x="7705755" y="3119967"/>
                </a:moveTo>
                <a:cubicBezTo>
                  <a:pt x="7715119" y="3120496"/>
                  <a:pt x="7723145" y="3123670"/>
                  <a:pt x="7729165" y="3128962"/>
                </a:cubicBezTo>
                <a:cubicBezTo>
                  <a:pt x="7748561" y="3144308"/>
                  <a:pt x="7752575" y="3174470"/>
                  <a:pt x="7733178" y="3187700"/>
                </a:cubicBezTo>
                <a:cubicBezTo>
                  <a:pt x="7704418" y="3191404"/>
                  <a:pt x="7667631" y="3153833"/>
                  <a:pt x="7705755" y="3119967"/>
                </a:cubicBezTo>
                <a:close/>
                <a:moveTo>
                  <a:pt x="2391118" y="3107266"/>
                </a:moveTo>
                <a:cubicBezTo>
                  <a:pt x="2431918" y="3110442"/>
                  <a:pt x="2461347" y="3176058"/>
                  <a:pt x="2404495" y="3198813"/>
                </a:cubicBezTo>
                <a:cubicBezTo>
                  <a:pt x="2383761" y="3192463"/>
                  <a:pt x="2342293" y="3148541"/>
                  <a:pt x="2348312" y="3128962"/>
                </a:cubicBezTo>
                <a:cubicBezTo>
                  <a:pt x="2362358" y="3112029"/>
                  <a:pt x="2377072" y="3106208"/>
                  <a:pt x="2391118" y="3107266"/>
                </a:cubicBezTo>
                <a:close/>
                <a:moveTo>
                  <a:pt x="6751983" y="3074458"/>
                </a:moveTo>
                <a:cubicBezTo>
                  <a:pt x="6784088" y="3080279"/>
                  <a:pt x="6796127" y="3089275"/>
                  <a:pt x="6801478" y="3130021"/>
                </a:cubicBezTo>
                <a:cubicBezTo>
                  <a:pt x="6763353" y="3155421"/>
                  <a:pt x="6725229" y="3108854"/>
                  <a:pt x="6751983" y="3074458"/>
                </a:cubicBezTo>
                <a:close/>
                <a:moveTo>
                  <a:pt x="13557475" y="3073929"/>
                </a:moveTo>
                <a:cubicBezTo>
                  <a:pt x="13568177" y="3080808"/>
                  <a:pt x="13572189" y="3109913"/>
                  <a:pt x="13568845" y="3119967"/>
                </a:cubicBezTo>
                <a:cubicBezTo>
                  <a:pt x="13545437" y="3121025"/>
                  <a:pt x="13552125" y="3100388"/>
                  <a:pt x="13544097" y="3076045"/>
                </a:cubicBezTo>
                <a:cubicBezTo>
                  <a:pt x="13549449" y="3071812"/>
                  <a:pt x="13553461" y="3071812"/>
                  <a:pt x="13557475" y="3073929"/>
                </a:cubicBezTo>
                <a:close/>
                <a:moveTo>
                  <a:pt x="3223161" y="3072341"/>
                </a:moveTo>
                <a:cubicBezTo>
                  <a:pt x="3227843" y="3073400"/>
                  <a:pt x="3233193" y="3076045"/>
                  <a:pt x="3238544" y="3080808"/>
                </a:cubicBezTo>
                <a:cubicBezTo>
                  <a:pt x="3244564" y="3093508"/>
                  <a:pt x="3237207" y="3113087"/>
                  <a:pt x="3217141" y="3139016"/>
                </a:cubicBezTo>
                <a:cubicBezTo>
                  <a:pt x="3191056" y="3135842"/>
                  <a:pt x="3186374" y="3112029"/>
                  <a:pt x="3193063" y="3093508"/>
                </a:cubicBezTo>
                <a:cubicBezTo>
                  <a:pt x="3196407" y="3084513"/>
                  <a:pt x="3202427" y="3076574"/>
                  <a:pt x="3210453" y="3073400"/>
                </a:cubicBezTo>
                <a:cubicBezTo>
                  <a:pt x="3214466" y="3071812"/>
                  <a:pt x="3218479" y="3071283"/>
                  <a:pt x="3223161" y="3072341"/>
                </a:cubicBezTo>
                <a:close/>
                <a:moveTo>
                  <a:pt x="7069015" y="3068638"/>
                </a:moveTo>
                <a:cubicBezTo>
                  <a:pt x="7129881" y="3092979"/>
                  <a:pt x="7065671" y="3144308"/>
                  <a:pt x="7020859" y="3136900"/>
                </a:cubicBezTo>
                <a:cubicBezTo>
                  <a:pt x="7016846" y="3127374"/>
                  <a:pt x="7016846" y="3118908"/>
                  <a:pt x="7019521" y="3111499"/>
                </a:cubicBezTo>
                <a:cubicBezTo>
                  <a:pt x="7026879" y="3089275"/>
                  <a:pt x="7055639" y="3076045"/>
                  <a:pt x="7069015" y="3068638"/>
                </a:cubicBezTo>
                <a:close/>
                <a:moveTo>
                  <a:pt x="4209706" y="3067049"/>
                </a:moveTo>
                <a:cubicBezTo>
                  <a:pt x="4213051" y="3132138"/>
                  <a:pt x="4164893" y="3110442"/>
                  <a:pt x="4109379" y="3134254"/>
                </a:cubicBezTo>
                <a:cubicBezTo>
                  <a:pt x="4076606" y="3073929"/>
                  <a:pt x="4186965" y="3063346"/>
                  <a:pt x="4209706" y="3067049"/>
                </a:cubicBezTo>
                <a:close/>
                <a:moveTo>
                  <a:pt x="1779794" y="3066520"/>
                </a:moveTo>
                <a:cubicBezTo>
                  <a:pt x="1804542" y="3126846"/>
                  <a:pt x="1751703" y="3122083"/>
                  <a:pt x="1706890" y="3161771"/>
                </a:cubicBezTo>
                <a:cubicBezTo>
                  <a:pt x="1656058" y="3114675"/>
                  <a:pt x="1757054" y="3070225"/>
                  <a:pt x="1779794" y="3066520"/>
                </a:cubicBezTo>
                <a:close/>
                <a:moveTo>
                  <a:pt x="13468519" y="3063875"/>
                </a:moveTo>
                <a:cubicBezTo>
                  <a:pt x="13486577" y="3064404"/>
                  <a:pt x="13504637" y="3066520"/>
                  <a:pt x="13517345" y="3068108"/>
                </a:cubicBezTo>
                <a:cubicBezTo>
                  <a:pt x="13503969" y="3081338"/>
                  <a:pt x="13461161" y="3096683"/>
                  <a:pt x="13435745" y="3088216"/>
                </a:cubicBezTo>
                <a:cubicBezTo>
                  <a:pt x="13427051" y="3085571"/>
                  <a:pt x="13421031" y="3080279"/>
                  <a:pt x="13417687" y="3070754"/>
                </a:cubicBezTo>
                <a:cubicBezTo>
                  <a:pt x="13431733" y="3064933"/>
                  <a:pt x="13450461" y="3063875"/>
                  <a:pt x="13468519" y="3063875"/>
                </a:cubicBezTo>
                <a:close/>
                <a:moveTo>
                  <a:pt x="3258609" y="3062817"/>
                </a:moveTo>
                <a:cubicBezTo>
                  <a:pt x="3280681" y="3065463"/>
                  <a:pt x="3299409" y="3064933"/>
                  <a:pt x="3313455" y="3069696"/>
                </a:cubicBezTo>
                <a:cubicBezTo>
                  <a:pt x="3327501" y="3073929"/>
                  <a:pt x="3336864" y="3082925"/>
                  <a:pt x="3339540" y="3103033"/>
                </a:cubicBezTo>
                <a:cubicBezTo>
                  <a:pt x="3336195" y="3154362"/>
                  <a:pt x="3258609" y="3134254"/>
                  <a:pt x="3243895" y="3105679"/>
                </a:cubicBezTo>
                <a:cubicBezTo>
                  <a:pt x="3252590" y="3094567"/>
                  <a:pt x="3261285" y="3082925"/>
                  <a:pt x="3258609" y="3062817"/>
                </a:cubicBezTo>
                <a:close/>
                <a:moveTo>
                  <a:pt x="4363541" y="3053292"/>
                </a:moveTo>
                <a:cubicBezTo>
                  <a:pt x="4373573" y="3055408"/>
                  <a:pt x="4382937" y="3060171"/>
                  <a:pt x="4390963" y="3067049"/>
                </a:cubicBezTo>
                <a:lnTo>
                  <a:pt x="4414373" y="3101446"/>
                </a:lnTo>
                <a:lnTo>
                  <a:pt x="4419723" y="3094038"/>
                </a:lnTo>
                <a:cubicBezTo>
                  <a:pt x="4425743" y="3089804"/>
                  <a:pt x="4433101" y="3087687"/>
                  <a:pt x="4439789" y="3089804"/>
                </a:cubicBezTo>
                <a:cubicBezTo>
                  <a:pt x="4445809" y="3091920"/>
                  <a:pt x="4450490" y="3097741"/>
                  <a:pt x="4451828" y="3109383"/>
                </a:cubicBezTo>
                <a:lnTo>
                  <a:pt x="4429756" y="3124200"/>
                </a:lnTo>
                <a:lnTo>
                  <a:pt x="4433769" y="3130550"/>
                </a:lnTo>
                <a:lnTo>
                  <a:pt x="4415041" y="3155950"/>
                </a:lnTo>
                <a:lnTo>
                  <a:pt x="4431093" y="3176058"/>
                </a:lnTo>
                <a:cubicBezTo>
                  <a:pt x="4445139" y="3198283"/>
                  <a:pt x="4456510" y="3224213"/>
                  <a:pt x="4459854" y="3251729"/>
                </a:cubicBezTo>
                <a:cubicBezTo>
                  <a:pt x="4462529" y="3269721"/>
                  <a:pt x="4461861" y="3288771"/>
                  <a:pt x="4456510" y="3307291"/>
                </a:cubicBezTo>
                <a:cubicBezTo>
                  <a:pt x="4441795" y="3301470"/>
                  <a:pt x="4429087" y="3291945"/>
                  <a:pt x="4417717" y="3279246"/>
                </a:cubicBezTo>
                <a:lnTo>
                  <a:pt x="4413704" y="3270779"/>
                </a:lnTo>
                <a:lnTo>
                  <a:pt x="4413704" y="3271837"/>
                </a:lnTo>
                <a:cubicBezTo>
                  <a:pt x="4396314" y="3309408"/>
                  <a:pt x="4338793" y="3328988"/>
                  <a:pt x="4330767" y="3257021"/>
                </a:cubicBezTo>
                <a:cubicBezTo>
                  <a:pt x="4331436" y="3245379"/>
                  <a:pt x="4344813" y="3236383"/>
                  <a:pt x="4362203" y="3231621"/>
                </a:cubicBezTo>
                <a:lnTo>
                  <a:pt x="4390963" y="3231091"/>
                </a:lnTo>
                <a:lnTo>
                  <a:pt x="4380261" y="3178174"/>
                </a:lnTo>
                <a:lnTo>
                  <a:pt x="4382937" y="3159654"/>
                </a:lnTo>
                <a:lnTo>
                  <a:pt x="4361534" y="3155421"/>
                </a:lnTo>
                <a:cubicBezTo>
                  <a:pt x="4329429" y="3137958"/>
                  <a:pt x="4300669" y="3100917"/>
                  <a:pt x="4310702" y="3062817"/>
                </a:cubicBezTo>
                <a:cubicBezTo>
                  <a:pt x="4324747" y="3067579"/>
                  <a:pt x="4320065" y="3058583"/>
                  <a:pt x="4329429" y="3054350"/>
                </a:cubicBezTo>
                <a:cubicBezTo>
                  <a:pt x="4342137" y="3051174"/>
                  <a:pt x="4353507" y="3050645"/>
                  <a:pt x="4363541" y="3053292"/>
                </a:cubicBezTo>
                <a:close/>
                <a:moveTo>
                  <a:pt x="13250477" y="3046412"/>
                </a:moveTo>
                <a:cubicBezTo>
                  <a:pt x="13255157" y="3045354"/>
                  <a:pt x="13259171" y="3046941"/>
                  <a:pt x="13262515" y="3049588"/>
                </a:cubicBezTo>
                <a:cubicBezTo>
                  <a:pt x="13272549" y="3058054"/>
                  <a:pt x="13274553" y="3077633"/>
                  <a:pt x="13269873" y="3088216"/>
                </a:cubicBezTo>
                <a:cubicBezTo>
                  <a:pt x="13249807" y="3085571"/>
                  <a:pt x="13240443" y="3084513"/>
                  <a:pt x="13231749" y="3073400"/>
                </a:cubicBezTo>
                <a:cubicBezTo>
                  <a:pt x="13233755" y="3059113"/>
                  <a:pt x="13239105" y="3054879"/>
                  <a:pt x="13250477" y="3046412"/>
                </a:cubicBezTo>
                <a:close/>
                <a:moveTo>
                  <a:pt x="2835231" y="3040063"/>
                </a:moveTo>
                <a:cubicBezTo>
                  <a:pt x="2871348" y="3090333"/>
                  <a:pt x="2785068" y="3172883"/>
                  <a:pt x="2758313" y="3079221"/>
                </a:cubicBezTo>
                <a:cubicBezTo>
                  <a:pt x="2756976" y="3068108"/>
                  <a:pt x="2768347" y="3056995"/>
                  <a:pt x="2784399" y="3049588"/>
                </a:cubicBezTo>
                <a:cubicBezTo>
                  <a:pt x="2800451" y="3041649"/>
                  <a:pt x="2820517" y="3037417"/>
                  <a:pt x="2835231" y="3040063"/>
                </a:cubicBezTo>
                <a:close/>
                <a:moveTo>
                  <a:pt x="5012989" y="3017308"/>
                </a:moveTo>
                <a:cubicBezTo>
                  <a:pt x="5029041" y="3100388"/>
                  <a:pt x="4994261" y="3149600"/>
                  <a:pt x="4964163" y="3208338"/>
                </a:cubicBezTo>
                <a:cubicBezTo>
                  <a:pt x="4942091" y="3161771"/>
                  <a:pt x="4936740" y="3051704"/>
                  <a:pt x="5012989" y="3017308"/>
                </a:cubicBezTo>
                <a:close/>
                <a:moveTo>
                  <a:pt x="3026520" y="3011487"/>
                </a:moveTo>
                <a:cubicBezTo>
                  <a:pt x="3061300" y="3015720"/>
                  <a:pt x="3084710" y="3054350"/>
                  <a:pt x="3106113" y="3081338"/>
                </a:cubicBezTo>
                <a:lnTo>
                  <a:pt x="3099425" y="3088746"/>
                </a:lnTo>
                <a:lnTo>
                  <a:pt x="3102100" y="3094567"/>
                </a:lnTo>
                <a:cubicBezTo>
                  <a:pt x="3105444" y="3133195"/>
                  <a:pt x="3079359" y="3181350"/>
                  <a:pt x="3046586" y="3178174"/>
                </a:cubicBezTo>
                <a:cubicBezTo>
                  <a:pt x="3029865" y="3161771"/>
                  <a:pt x="3026520" y="3133195"/>
                  <a:pt x="3033878" y="3108325"/>
                </a:cubicBezTo>
                <a:lnTo>
                  <a:pt x="3034547" y="3107795"/>
                </a:lnTo>
                <a:lnTo>
                  <a:pt x="3033209" y="3107266"/>
                </a:lnTo>
                <a:cubicBezTo>
                  <a:pt x="3005786" y="3088746"/>
                  <a:pt x="2983045" y="3051704"/>
                  <a:pt x="2987727" y="3019954"/>
                </a:cubicBezTo>
                <a:cubicBezTo>
                  <a:pt x="3002442" y="3012546"/>
                  <a:pt x="3015150" y="3009899"/>
                  <a:pt x="3026520" y="3011487"/>
                </a:cubicBezTo>
                <a:close/>
                <a:moveTo>
                  <a:pt x="7527174" y="2999317"/>
                </a:moveTo>
                <a:cubicBezTo>
                  <a:pt x="7537207" y="2999845"/>
                  <a:pt x="7547239" y="3001963"/>
                  <a:pt x="7556603" y="3006725"/>
                </a:cubicBezTo>
                <a:cubicBezTo>
                  <a:pt x="7538545" y="3034242"/>
                  <a:pt x="7488381" y="3043238"/>
                  <a:pt x="7450257" y="3024717"/>
                </a:cubicBezTo>
                <a:cubicBezTo>
                  <a:pt x="7467647" y="3013075"/>
                  <a:pt x="7497076" y="2998258"/>
                  <a:pt x="7527174" y="2999317"/>
                </a:cubicBezTo>
                <a:close/>
                <a:moveTo>
                  <a:pt x="13759465" y="2995612"/>
                </a:moveTo>
                <a:cubicBezTo>
                  <a:pt x="13768161" y="3001963"/>
                  <a:pt x="13771505" y="3017838"/>
                  <a:pt x="13765485" y="3027892"/>
                </a:cubicBezTo>
                <a:cubicBezTo>
                  <a:pt x="13750101" y="3025774"/>
                  <a:pt x="13741407" y="3019425"/>
                  <a:pt x="13743413" y="3004079"/>
                </a:cubicBezTo>
                <a:cubicBezTo>
                  <a:pt x="13748097" y="3004608"/>
                  <a:pt x="13749433" y="2994554"/>
                  <a:pt x="13759465" y="2995612"/>
                </a:cubicBezTo>
                <a:close/>
                <a:moveTo>
                  <a:pt x="5929974" y="2985029"/>
                </a:moveTo>
                <a:cubicBezTo>
                  <a:pt x="5944689" y="3024717"/>
                  <a:pt x="5939338" y="3053292"/>
                  <a:pt x="5895863" y="3082395"/>
                </a:cubicBezTo>
                <a:cubicBezTo>
                  <a:pt x="5881149" y="3079750"/>
                  <a:pt x="5871784" y="3048529"/>
                  <a:pt x="5853726" y="3023129"/>
                </a:cubicBezTo>
                <a:cubicBezTo>
                  <a:pt x="5862421" y="3017308"/>
                  <a:pt x="5874460" y="3006725"/>
                  <a:pt x="5887168" y="2997729"/>
                </a:cubicBezTo>
                <a:cubicBezTo>
                  <a:pt x="5900545" y="2989263"/>
                  <a:pt x="5915259" y="2982383"/>
                  <a:pt x="5929974" y="2985029"/>
                </a:cubicBezTo>
                <a:close/>
                <a:moveTo>
                  <a:pt x="5713937" y="2985029"/>
                </a:moveTo>
                <a:cubicBezTo>
                  <a:pt x="5729321" y="2983442"/>
                  <a:pt x="5742029" y="2987675"/>
                  <a:pt x="5752061" y="2996141"/>
                </a:cubicBezTo>
                <a:cubicBezTo>
                  <a:pt x="5780822" y="3021012"/>
                  <a:pt x="5784835" y="3079221"/>
                  <a:pt x="5764101" y="3115204"/>
                </a:cubicBezTo>
                <a:cubicBezTo>
                  <a:pt x="5768783" y="3109913"/>
                  <a:pt x="5774133" y="3104621"/>
                  <a:pt x="5780153" y="3099858"/>
                </a:cubicBezTo>
                <a:cubicBezTo>
                  <a:pt x="5797543" y="3138487"/>
                  <a:pt x="5802893" y="3221567"/>
                  <a:pt x="5750055" y="3272367"/>
                </a:cubicBezTo>
                <a:cubicBezTo>
                  <a:pt x="5723970" y="3231091"/>
                  <a:pt x="5724639" y="3160713"/>
                  <a:pt x="5762763" y="3116792"/>
                </a:cubicBezTo>
                <a:cubicBezTo>
                  <a:pt x="5737347" y="3083454"/>
                  <a:pt x="5728652" y="3038475"/>
                  <a:pt x="5713937" y="2985029"/>
                </a:cubicBezTo>
                <a:close/>
                <a:moveTo>
                  <a:pt x="13318697" y="2979208"/>
                </a:moveTo>
                <a:cubicBezTo>
                  <a:pt x="13326725" y="2979208"/>
                  <a:pt x="13334081" y="2979737"/>
                  <a:pt x="13341439" y="2980796"/>
                </a:cubicBezTo>
                <a:cubicBezTo>
                  <a:pt x="13356153" y="2983971"/>
                  <a:pt x="13369529" y="2989263"/>
                  <a:pt x="13382237" y="2996671"/>
                </a:cubicBezTo>
                <a:cubicBezTo>
                  <a:pt x="13382237" y="3006725"/>
                  <a:pt x="13375549" y="3013604"/>
                  <a:pt x="13365517" y="3017838"/>
                </a:cubicBezTo>
                <a:cubicBezTo>
                  <a:pt x="13336089" y="3029479"/>
                  <a:pt x="13279905" y="3015191"/>
                  <a:pt x="13292613" y="2982913"/>
                </a:cubicBezTo>
                <a:cubicBezTo>
                  <a:pt x="13301977" y="2980796"/>
                  <a:pt x="13310003" y="2979737"/>
                  <a:pt x="13318697" y="2979208"/>
                </a:cubicBezTo>
                <a:close/>
                <a:moveTo>
                  <a:pt x="4293981" y="2969683"/>
                </a:moveTo>
                <a:cubicBezTo>
                  <a:pt x="4310702" y="2970212"/>
                  <a:pt x="4327423" y="2974445"/>
                  <a:pt x="4333443" y="2982913"/>
                </a:cubicBezTo>
                <a:cubicBezTo>
                  <a:pt x="4340800" y="3043238"/>
                  <a:pt x="4239135" y="3065463"/>
                  <a:pt x="4251175" y="2978150"/>
                </a:cubicBezTo>
                <a:cubicBezTo>
                  <a:pt x="4259201" y="2971800"/>
                  <a:pt x="4276591" y="2968624"/>
                  <a:pt x="4293981" y="2969683"/>
                </a:cubicBezTo>
                <a:close/>
                <a:moveTo>
                  <a:pt x="7654255" y="2936875"/>
                </a:moveTo>
                <a:cubicBezTo>
                  <a:pt x="7676327" y="2936875"/>
                  <a:pt x="7695054" y="2951692"/>
                  <a:pt x="7685021" y="2985029"/>
                </a:cubicBezTo>
                <a:lnTo>
                  <a:pt x="7677664" y="2986087"/>
                </a:lnTo>
                <a:lnTo>
                  <a:pt x="7691710" y="3006725"/>
                </a:lnTo>
                <a:cubicBezTo>
                  <a:pt x="7702411" y="3035299"/>
                  <a:pt x="7698398" y="3069167"/>
                  <a:pt x="7672982" y="3099329"/>
                </a:cubicBezTo>
                <a:cubicBezTo>
                  <a:pt x="7610779" y="3093508"/>
                  <a:pt x="7571318" y="3001433"/>
                  <a:pt x="7610779" y="2952750"/>
                </a:cubicBezTo>
                <a:cubicBezTo>
                  <a:pt x="7610779" y="2952750"/>
                  <a:pt x="7616799" y="2947458"/>
                  <a:pt x="7622150" y="2947458"/>
                </a:cubicBezTo>
                <a:lnTo>
                  <a:pt x="7622819" y="2947458"/>
                </a:lnTo>
                <a:lnTo>
                  <a:pt x="7622819" y="2946929"/>
                </a:lnTo>
                <a:cubicBezTo>
                  <a:pt x="7631514" y="2940050"/>
                  <a:pt x="7643553" y="2936346"/>
                  <a:pt x="7654255" y="2936875"/>
                </a:cubicBezTo>
                <a:close/>
                <a:moveTo>
                  <a:pt x="3894681" y="2930525"/>
                </a:moveTo>
                <a:cubicBezTo>
                  <a:pt x="3904044" y="2930525"/>
                  <a:pt x="3913408" y="2932642"/>
                  <a:pt x="3922772" y="2935817"/>
                </a:cubicBezTo>
                <a:cubicBezTo>
                  <a:pt x="3940831" y="2943224"/>
                  <a:pt x="3957552" y="2955925"/>
                  <a:pt x="3968922" y="2968096"/>
                </a:cubicBezTo>
                <a:cubicBezTo>
                  <a:pt x="3976279" y="2976033"/>
                  <a:pt x="3980961" y="2983971"/>
                  <a:pt x="3981630" y="2989791"/>
                </a:cubicBezTo>
                <a:cubicBezTo>
                  <a:pt x="3934811" y="2996141"/>
                  <a:pt x="3893343" y="3010958"/>
                  <a:pt x="3868595" y="2938991"/>
                </a:cubicBezTo>
                <a:cubicBezTo>
                  <a:pt x="3876622" y="2933699"/>
                  <a:pt x="3885317" y="2931054"/>
                  <a:pt x="3894681" y="2930525"/>
                </a:cubicBezTo>
                <a:close/>
                <a:moveTo>
                  <a:pt x="5990839" y="2929996"/>
                </a:moveTo>
                <a:cubicBezTo>
                  <a:pt x="5998865" y="2931583"/>
                  <a:pt x="6005553" y="2934229"/>
                  <a:pt x="6010235" y="2938463"/>
                </a:cubicBezTo>
                <a:cubicBezTo>
                  <a:pt x="6042339" y="2964391"/>
                  <a:pt x="6026287" y="3034771"/>
                  <a:pt x="5966761" y="3020483"/>
                </a:cubicBezTo>
                <a:cubicBezTo>
                  <a:pt x="5954052" y="3004079"/>
                  <a:pt x="5946695" y="2944812"/>
                  <a:pt x="5962747" y="2932642"/>
                </a:cubicBezTo>
                <a:cubicBezTo>
                  <a:pt x="5973449" y="2929466"/>
                  <a:pt x="5982813" y="2928937"/>
                  <a:pt x="5990839" y="2929996"/>
                </a:cubicBezTo>
                <a:close/>
                <a:moveTo>
                  <a:pt x="13954769" y="2927350"/>
                </a:moveTo>
                <a:cubicBezTo>
                  <a:pt x="13957445" y="2931583"/>
                  <a:pt x="13966809" y="2937933"/>
                  <a:pt x="13974165" y="2940050"/>
                </a:cubicBezTo>
                <a:cubicBezTo>
                  <a:pt x="13970821" y="2950633"/>
                  <a:pt x="13968145" y="2959099"/>
                  <a:pt x="13964133" y="2964920"/>
                </a:cubicBezTo>
                <a:cubicBezTo>
                  <a:pt x="13960121" y="2971271"/>
                  <a:pt x="13954101" y="2974445"/>
                  <a:pt x="13944737" y="2973388"/>
                </a:cubicBezTo>
                <a:cubicBezTo>
                  <a:pt x="13923333" y="2967567"/>
                  <a:pt x="13938717" y="2929996"/>
                  <a:pt x="13954769" y="2927350"/>
                </a:cubicBezTo>
                <a:close/>
                <a:moveTo>
                  <a:pt x="13269203" y="2917296"/>
                </a:moveTo>
                <a:cubicBezTo>
                  <a:pt x="13276561" y="2916767"/>
                  <a:pt x="13284587" y="2917296"/>
                  <a:pt x="13291945" y="2918883"/>
                </a:cubicBezTo>
                <a:cubicBezTo>
                  <a:pt x="13306659" y="2922058"/>
                  <a:pt x="13320705" y="2930525"/>
                  <a:pt x="13324717" y="2948517"/>
                </a:cubicBezTo>
                <a:cubicBezTo>
                  <a:pt x="13297295" y="2951692"/>
                  <a:pt x="13271879" y="2936875"/>
                  <a:pt x="13250477" y="2919942"/>
                </a:cubicBezTo>
                <a:cubicBezTo>
                  <a:pt x="13255157" y="2918354"/>
                  <a:pt x="13261845" y="2917824"/>
                  <a:pt x="13269203" y="2917296"/>
                </a:cubicBezTo>
                <a:close/>
                <a:moveTo>
                  <a:pt x="7571987" y="2916767"/>
                </a:moveTo>
                <a:cubicBezTo>
                  <a:pt x="7586033" y="2918354"/>
                  <a:pt x="7600747" y="2924704"/>
                  <a:pt x="7608773" y="2930525"/>
                </a:cubicBezTo>
                <a:cubicBezTo>
                  <a:pt x="7607435" y="2937404"/>
                  <a:pt x="7602753" y="2942167"/>
                  <a:pt x="7597403" y="2944283"/>
                </a:cubicBezTo>
                <a:lnTo>
                  <a:pt x="7584695" y="2945871"/>
                </a:lnTo>
                <a:lnTo>
                  <a:pt x="7575999" y="2962275"/>
                </a:lnTo>
                <a:cubicBezTo>
                  <a:pt x="7569980" y="2967567"/>
                  <a:pt x="7561954" y="2968624"/>
                  <a:pt x="7554597" y="2958570"/>
                </a:cubicBezTo>
                <a:lnTo>
                  <a:pt x="7565967" y="2942167"/>
                </a:lnTo>
                <a:lnTo>
                  <a:pt x="7558609" y="2939520"/>
                </a:lnTo>
                <a:cubicBezTo>
                  <a:pt x="7551921" y="2936346"/>
                  <a:pt x="7545901" y="2932113"/>
                  <a:pt x="7541889" y="2927879"/>
                </a:cubicBezTo>
                <a:cubicBezTo>
                  <a:pt x="7545233" y="2916767"/>
                  <a:pt x="7557941" y="2914650"/>
                  <a:pt x="7571987" y="2916767"/>
                </a:cubicBezTo>
                <a:close/>
                <a:moveTo>
                  <a:pt x="8048873" y="2908299"/>
                </a:moveTo>
                <a:cubicBezTo>
                  <a:pt x="8044859" y="2908299"/>
                  <a:pt x="8040847" y="2915179"/>
                  <a:pt x="8037503" y="2923645"/>
                </a:cubicBezTo>
                <a:lnTo>
                  <a:pt x="8032821" y="2935817"/>
                </a:lnTo>
                <a:lnTo>
                  <a:pt x="8047535" y="2935288"/>
                </a:lnTo>
                <a:close/>
                <a:moveTo>
                  <a:pt x="5117328" y="2895600"/>
                </a:moveTo>
                <a:cubicBezTo>
                  <a:pt x="5128029" y="2898775"/>
                  <a:pt x="5136056" y="2905654"/>
                  <a:pt x="5141407" y="2914120"/>
                </a:cubicBezTo>
                <a:cubicBezTo>
                  <a:pt x="5178862" y="2974445"/>
                  <a:pt x="5093249" y="3140075"/>
                  <a:pt x="5017671" y="3072341"/>
                </a:cubicBezTo>
                <a:cubicBezTo>
                  <a:pt x="5021683" y="2992438"/>
                  <a:pt x="5067165" y="2932642"/>
                  <a:pt x="5117328" y="2895600"/>
                </a:cubicBezTo>
                <a:close/>
                <a:moveTo>
                  <a:pt x="7707093" y="2886604"/>
                </a:moveTo>
                <a:cubicBezTo>
                  <a:pt x="7721808" y="2888721"/>
                  <a:pt x="7735853" y="2900363"/>
                  <a:pt x="7732509" y="2914120"/>
                </a:cubicBezTo>
                <a:cubicBezTo>
                  <a:pt x="7731171" y="2936346"/>
                  <a:pt x="7686359" y="2940050"/>
                  <a:pt x="7670307" y="2917296"/>
                </a:cubicBezTo>
                <a:cubicBezTo>
                  <a:pt x="7674320" y="2892424"/>
                  <a:pt x="7691710" y="2884488"/>
                  <a:pt x="7707093" y="2886604"/>
                </a:cubicBezTo>
                <a:close/>
                <a:moveTo>
                  <a:pt x="4901960" y="2885017"/>
                </a:moveTo>
                <a:cubicBezTo>
                  <a:pt x="4909987" y="2883958"/>
                  <a:pt x="4917343" y="2885017"/>
                  <a:pt x="4924701" y="2887133"/>
                </a:cubicBezTo>
                <a:cubicBezTo>
                  <a:pt x="4968175" y="2898775"/>
                  <a:pt x="4995599" y="2951163"/>
                  <a:pt x="5010982" y="2974445"/>
                </a:cubicBezTo>
                <a:cubicBezTo>
                  <a:pt x="5000949" y="3003021"/>
                  <a:pt x="4986235" y="3016779"/>
                  <a:pt x="4970851" y="3021012"/>
                </a:cubicBezTo>
                <a:lnTo>
                  <a:pt x="4938747" y="3011487"/>
                </a:lnTo>
                <a:lnTo>
                  <a:pt x="4915337" y="3060699"/>
                </a:lnTo>
                <a:cubicBezTo>
                  <a:pt x="4894603" y="3083983"/>
                  <a:pt x="4867181" y="3104092"/>
                  <a:pt x="4837751" y="3125788"/>
                </a:cubicBezTo>
                <a:cubicBezTo>
                  <a:pt x="4837751" y="3087687"/>
                  <a:pt x="4859154" y="3019954"/>
                  <a:pt x="4903967" y="2989791"/>
                </a:cubicBezTo>
                <a:lnTo>
                  <a:pt x="4910655" y="2988204"/>
                </a:lnTo>
                <a:lnTo>
                  <a:pt x="4886577" y="2955396"/>
                </a:lnTo>
                <a:cubicBezTo>
                  <a:pt x="4877882" y="2934758"/>
                  <a:pt x="4873200" y="2912004"/>
                  <a:pt x="4875875" y="2891367"/>
                </a:cubicBezTo>
                <a:cubicBezTo>
                  <a:pt x="4884571" y="2887662"/>
                  <a:pt x="4893934" y="2885546"/>
                  <a:pt x="4901960" y="2885017"/>
                </a:cubicBezTo>
                <a:close/>
                <a:moveTo>
                  <a:pt x="13301977" y="2883958"/>
                </a:moveTo>
                <a:cubicBezTo>
                  <a:pt x="13314017" y="2892424"/>
                  <a:pt x="13312009" y="2903008"/>
                  <a:pt x="13301977" y="2908829"/>
                </a:cubicBezTo>
                <a:cubicBezTo>
                  <a:pt x="13297965" y="2905654"/>
                  <a:pt x="13289937" y="2900363"/>
                  <a:pt x="13286593" y="2897188"/>
                </a:cubicBezTo>
                <a:cubicBezTo>
                  <a:pt x="13292613" y="2889250"/>
                  <a:pt x="13299301" y="2887662"/>
                  <a:pt x="13301977" y="2883958"/>
                </a:cubicBezTo>
                <a:close/>
                <a:moveTo>
                  <a:pt x="5235713" y="2882899"/>
                </a:moveTo>
                <a:cubicBezTo>
                  <a:pt x="5273837" y="2904596"/>
                  <a:pt x="5303935" y="2913591"/>
                  <a:pt x="5291896" y="2952221"/>
                </a:cubicBezTo>
                <a:cubicBezTo>
                  <a:pt x="5266481" y="2997200"/>
                  <a:pt x="5204278" y="2946929"/>
                  <a:pt x="5203609" y="2915179"/>
                </a:cubicBezTo>
                <a:cubicBezTo>
                  <a:pt x="5216986" y="2908829"/>
                  <a:pt x="5229694" y="2901950"/>
                  <a:pt x="5235713" y="2882899"/>
                </a:cubicBezTo>
                <a:close/>
                <a:moveTo>
                  <a:pt x="7975969" y="2882370"/>
                </a:moveTo>
                <a:cubicBezTo>
                  <a:pt x="7981319" y="2880254"/>
                  <a:pt x="7988677" y="2880783"/>
                  <a:pt x="7994697" y="2885017"/>
                </a:cubicBezTo>
                <a:cubicBezTo>
                  <a:pt x="7992690" y="2896129"/>
                  <a:pt x="7973962" y="2913591"/>
                  <a:pt x="7967943" y="2896658"/>
                </a:cubicBezTo>
                <a:cubicBezTo>
                  <a:pt x="7966605" y="2889779"/>
                  <a:pt x="7970618" y="2884488"/>
                  <a:pt x="7975969" y="2882370"/>
                </a:cubicBezTo>
                <a:close/>
                <a:moveTo>
                  <a:pt x="2754970" y="2873375"/>
                </a:moveTo>
                <a:cubicBezTo>
                  <a:pt x="2786405" y="2874963"/>
                  <a:pt x="2811152" y="2899833"/>
                  <a:pt x="2837237" y="2937933"/>
                </a:cubicBezTo>
                <a:cubicBezTo>
                  <a:pt x="2844595" y="3018896"/>
                  <a:pt x="2697449" y="2970212"/>
                  <a:pt x="2704806" y="2891367"/>
                </a:cubicBezTo>
                <a:cubicBezTo>
                  <a:pt x="2718852" y="2894012"/>
                  <a:pt x="2713501" y="2885546"/>
                  <a:pt x="2721527" y="2879725"/>
                </a:cubicBezTo>
                <a:cubicBezTo>
                  <a:pt x="2733567" y="2874963"/>
                  <a:pt x="2744937" y="2872845"/>
                  <a:pt x="2754970" y="2873375"/>
                </a:cubicBezTo>
                <a:close/>
                <a:moveTo>
                  <a:pt x="13614327" y="2871788"/>
                </a:moveTo>
                <a:cubicBezTo>
                  <a:pt x="13620347" y="2871788"/>
                  <a:pt x="13625029" y="2878137"/>
                  <a:pt x="13627705" y="2886075"/>
                </a:cubicBezTo>
                <a:cubicBezTo>
                  <a:pt x="13630379" y="2894012"/>
                  <a:pt x="13631049" y="2904066"/>
                  <a:pt x="13629041" y="2910946"/>
                </a:cubicBezTo>
                <a:cubicBezTo>
                  <a:pt x="13602289" y="2924704"/>
                  <a:pt x="13566839" y="2878666"/>
                  <a:pt x="13614327" y="2871788"/>
                </a:cubicBezTo>
                <a:close/>
                <a:moveTo>
                  <a:pt x="13696595" y="2858029"/>
                </a:moveTo>
                <a:cubicBezTo>
                  <a:pt x="13701277" y="2856970"/>
                  <a:pt x="13705959" y="2856970"/>
                  <a:pt x="13710641" y="2858029"/>
                </a:cubicBezTo>
                <a:cubicBezTo>
                  <a:pt x="13708633" y="2864908"/>
                  <a:pt x="13712647" y="2862262"/>
                  <a:pt x="13715323" y="2866496"/>
                </a:cubicBezTo>
                <a:cubicBezTo>
                  <a:pt x="13722011" y="2890838"/>
                  <a:pt x="13706629" y="2904596"/>
                  <a:pt x="13679205" y="2918354"/>
                </a:cubicBezTo>
                <a:cubicBezTo>
                  <a:pt x="13643757" y="2916767"/>
                  <a:pt x="13665159" y="2865438"/>
                  <a:pt x="13696595" y="2858029"/>
                </a:cubicBezTo>
                <a:close/>
                <a:moveTo>
                  <a:pt x="13436413" y="2854325"/>
                </a:moveTo>
                <a:cubicBezTo>
                  <a:pt x="13443103" y="2853796"/>
                  <a:pt x="13450461" y="2854325"/>
                  <a:pt x="13457817" y="2855913"/>
                </a:cubicBezTo>
                <a:cubicBezTo>
                  <a:pt x="13499955" y="2864908"/>
                  <a:pt x="13539417" y="2907770"/>
                  <a:pt x="13532059" y="2950104"/>
                </a:cubicBezTo>
                <a:cubicBezTo>
                  <a:pt x="13532059" y="2950104"/>
                  <a:pt x="13530053" y="2956983"/>
                  <a:pt x="13525371" y="2959099"/>
                </a:cubicBezTo>
                <a:cubicBezTo>
                  <a:pt x="13509987" y="2963333"/>
                  <a:pt x="13494605" y="2963863"/>
                  <a:pt x="13479889" y="2960687"/>
                </a:cubicBezTo>
                <a:lnTo>
                  <a:pt x="13442433" y="2941638"/>
                </a:lnTo>
                <a:lnTo>
                  <a:pt x="13441097" y="2943224"/>
                </a:lnTo>
                <a:cubicBezTo>
                  <a:pt x="13431065" y="2945871"/>
                  <a:pt x="13412337" y="2936875"/>
                  <a:pt x="13426381" y="2927350"/>
                </a:cubicBezTo>
                <a:lnTo>
                  <a:pt x="13431065" y="2925233"/>
                </a:lnTo>
                <a:lnTo>
                  <a:pt x="13418357" y="2906713"/>
                </a:lnTo>
                <a:cubicBezTo>
                  <a:pt x="13413673" y="2892954"/>
                  <a:pt x="13413005" y="2877079"/>
                  <a:pt x="13416349" y="2859088"/>
                </a:cubicBezTo>
                <a:cubicBezTo>
                  <a:pt x="13423037" y="2856442"/>
                  <a:pt x="13429725" y="2854854"/>
                  <a:pt x="13436413" y="2854325"/>
                </a:cubicBezTo>
                <a:close/>
                <a:moveTo>
                  <a:pt x="13265189" y="2852208"/>
                </a:moveTo>
                <a:cubicBezTo>
                  <a:pt x="13268533" y="2852208"/>
                  <a:pt x="13271879" y="2852737"/>
                  <a:pt x="13273885" y="2854325"/>
                </a:cubicBezTo>
                <a:cubicBezTo>
                  <a:pt x="13277229" y="2856442"/>
                  <a:pt x="13278567" y="2860675"/>
                  <a:pt x="13277897" y="2867024"/>
                </a:cubicBezTo>
                <a:cubicBezTo>
                  <a:pt x="13266529" y="2870729"/>
                  <a:pt x="13261845" y="2869671"/>
                  <a:pt x="13250477" y="2873375"/>
                </a:cubicBezTo>
                <a:cubicBezTo>
                  <a:pt x="13245793" y="2861733"/>
                  <a:pt x="13255825" y="2853267"/>
                  <a:pt x="13265189" y="2852208"/>
                </a:cubicBezTo>
                <a:close/>
                <a:moveTo>
                  <a:pt x="3948188" y="2836333"/>
                </a:moveTo>
                <a:cubicBezTo>
                  <a:pt x="3954208" y="2835804"/>
                  <a:pt x="3960227" y="2836862"/>
                  <a:pt x="3965578" y="2838450"/>
                </a:cubicBezTo>
                <a:cubicBezTo>
                  <a:pt x="3975611" y="2842154"/>
                  <a:pt x="3985643" y="2851679"/>
                  <a:pt x="3997014" y="2868612"/>
                </a:cubicBezTo>
                <a:cubicBezTo>
                  <a:pt x="3974941" y="2908299"/>
                  <a:pt x="3919428" y="2883429"/>
                  <a:pt x="3927454" y="2840567"/>
                </a:cubicBezTo>
                <a:cubicBezTo>
                  <a:pt x="3934811" y="2838450"/>
                  <a:pt x="3942169" y="2836862"/>
                  <a:pt x="3948188" y="2836333"/>
                </a:cubicBezTo>
                <a:close/>
                <a:moveTo>
                  <a:pt x="4557505" y="2824163"/>
                </a:moveTo>
                <a:cubicBezTo>
                  <a:pt x="4569545" y="2830513"/>
                  <a:pt x="4578909" y="2837391"/>
                  <a:pt x="4584928" y="2845329"/>
                </a:cubicBezTo>
                <a:cubicBezTo>
                  <a:pt x="4628403" y="2900363"/>
                  <a:pt x="4536103" y="2983971"/>
                  <a:pt x="4503329" y="2873375"/>
                </a:cubicBezTo>
                <a:cubicBezTo>
                  <a:pt x="4520050" y="2861733"/>
                  <a:pt x="4516706" y="2838979"/>
                  <a:pt x="4557505" y="2824163"/>
                </a:cubicBezTo>
                <a:close/>
                <a:moveTo>
                  <a:pt x="4319397" y="2796645"/>
                </a:moveTo>
                <a:cubicBezTo>
                  <a:pt x="4344144" y="2804583"/>
                  <a:pt x="4361534" y="2818342"/>
                  <a:pt x="4372235" y="2836333"/>
                </a:cubicBezTo>
                <a:cubicBezTo>
                  <a:pt x="4383605" y="2854854"/>
                  <a:pt x="4388287" y="2877608"/>
                  <a:pt x="4388957" y="2903537"/>
                </a:cubicBezTo>
                <a:cubicBezTo>
                  <a:pt x="4373573" y="2941108"/>
                  <a:pt x="4340800" y="2932113"/>
                  <a:pt x="4316721" y="2907242"/>
                </a:cubicBezTo>
                <a:lnTo>
                  <a:pt x="4312709" y="2900363"/>
                </a:lnTo>
                <a:lnTo>
                  <a:pt x="4311371" y="2912533"/>
                </a:lnTo>
                <a:cubicBezTo>
                  <a:pt x="4308695" y="2919412"/>
                  <a:pt x="4303345" y="2924704"/>
                  <a:pt x="4293312" y="2935288"/>
                </a:cubicBezTo>
                <a:cubicBezTo>
                  <a:pt x="4293312" y="2924704"/>
                  <a:pt x="4282611" y="2924704"/>
                  <a:pt x="4271909" y="2914120"/>
                </a:cubicBezTo>
                <a:cubicBezTo>
                  <a:pt x="4271909" y="2898245"/>
                  <a:pt x="4274584" y="2887662"/>
                  <a:pt x="4281273" y="2882370"/>
                </a:cubicBezTo>
                <a:lnTo>
                  <a:pt x="4302007" y="2882370"/>
                </a:lnTo>
                <a:lnTo>
                  <a:pt x="4289967" y="2861733"/>
                </a:lnTo>
                <a:cubicBezTo>
                  <a:pt x="4285285" y="2844800"/>
                  <a:pt x="4285955" y="2827867"/>
                  <a:pt x="4294649" y="2814638"/>
                </a:cubicBezTo>
                <a:cubicBezTo>
                  <a:pt x="4309364" y="2817283"/>
                  <a:pt x="4317390" y="2811462"/>
                  <a:pt x="4319397" y="2796645"/>
                </a:cubicBezTo>
                <a:close/>
                <a:moveTo>
                  <a:pt x="14330659" y="2784475"/>
                </a:moveTo>
                <a:cubicBezTo>
                  <a:pt x="14334005" y="2782888"/>
                  <a:pt x="14338685" y="2782888"/>
                  <a:pt x="14344705" y="2785533"/>
                </a:cubicBezTo>
                <a:cubicBezTo>
                  <a:pt x="14348049" y="2792413"/>
                  <a:pt x="14346713" y="2800349"/>
                  <a:pt x="14342699" y="2806170"/>
                </a:cubicBezTo>
                <a:cubicBezTo>
                  <a:pt x="14338685" y="2812521"/>
                  <a:pt x="14331329" y="2816224"/>
                  <a:pt x="14323971" y="2814108"/>
                </a:cubicBezTo>
                <a:cubicBezTo>
                  <a:pt x="14320627" y="2807229"/>
                  <a:pt x="14319957" y="2789238"/>
                  <a:pt x="14330659" y="2784475"/>
                </a:cubicBezTo>
                <a:close/>
                <a:moveTo>
                  <a:pt x="7666293" y="2771775"/>
                </a:moveTo>
                <a:cubicBezTo>
                  <a:pt x="7689035" y="2782888"/>
                  <a:pt x="7672313" y="2799292"/>
                  <a:pt x="7666293" y="2826279"/>
                </a:cubicBezTo>
                <a:cubicBezTo>
                  <a:pt x="7638202" y="2831570"/>
                  <a:pt x="7654923" y="2782888"/>
                  <a:pt x="7666293" y="2771775"/>
                </a:cubicBezTo>
                <a:close/>
                <a:moveTo>
                  <a:pt x="5635683" y="2758017"/>
                </a:moveTo>
                <a:cubicBezTo>
                  <a:pt x="5653073" y="2758017"/>
                  <a:pt x="5673138" y="2763308"/>
                  <a:pt x="5685177" y="2771775"/>
                </a:cubicBezTo>
                <a:cubicBezTo>
                  <a:pt x="5693203" y="2832629"/>
                  <a:pt x="5578831" y="2868083"/>
                  <a:pt x="5598227" y="2772833"/>
                </a:cubicBezTo>
                <a:cubicBezTo>
                  <a:pt x="5602241" y="2762250"/>
                  <a:pt x="5617623" y="2757488"/>
                  <a:pt x="5635683" y="2758017"/>
                </a:cubicBezTo>
                <a:close/>
                <a:moveTo>
                  <a:pt x="6321917" y="2739495"/>
                </a:moveTo>
                <a:cubicBezTo>
                  <a:pt x="6312553" y="2823104"/>
                  <a:pt x="6265065" y="2860146"/>
                  <a:pt x="6218245" y="2907770"/>
                </a:cubicBezTo>
                <a:cubicBezTo>
                  <a:pt x="6210888" y="2856970"/>
                  <a:pt x="6238311" y="2750608"/>
                  <a:pt x="6321917" y="2739495"/>
                </a:cubicBezTo>
                <a:close/>
                <a:moveTo>
                  <a:pt x="3389034" y="2731029"/>
                </a:moveTo>
                <a:cubicBezTo>
                  <a:pt x="3419132" y="2809875"/>
                  <a:pt x="3393716" y="2863850"/>
                  <a:pt x="3373651" y="2926821"/>
                </a:cubicBezTo>
                <a:cubicBezTo>
                  <a:pt x="3344221" y="2885017"/>
                  <a:pt x="3319474" y="2777596"/>
                  <a:pt x="3389034" y="2731029"/>
                </a:cubicBezTo>
                <a:close/>
                <a:moveTo>
                  <a:pt x="13553461" y="2725208"/>
                </a:moveTo>
                <a:cubicBezTo>
                  <a:pt x="13558145" y="2724679"/>
                  <a:pt x="13565501" y="2726267"/>
                  <a:pt x="13572189" y="2728383"/>
                </a:cubicBezTo>
                <a:cubicBezTo>
                  <a:pt x="13573529" y="2736321"/>
                  <a:pt x="13569513" y="2741613"/>
                  <a:pt x="13563495" y="2743200"/>
                </a:cubicBezTo>
                <a:cubicBezTo>
                  <a:pt x="13558145" y="2744787"/>
                  <a:pt x="13550787" y="2742671"/>
                  <a:pt x="13547443" y="2736321"/>
                </a:cubicBezTo>
                <a:cubicBezTo>
                  <a:pt x="13546105" y="2728383"/>
                  <a:pt x="13548781" y="2725737"/>
                  <a:pt x="13553461" y="2725208"/>
                </a:cubicBezTo>
                <a:close/>
                <a:moveTo>
                  <a:pt x="7216830" y="2713038"/>
                </a:moveTo>
                <a:cubicBezTo>
                  <a:pt x="7220843" y="2713038"/>
                  <a:pt x="7224857" y="2714095"/>
                  <a:pt x="7229539" y="2717271"/>
                </a:cubicBezTo>
                <a:cubicBezTo>
                  <a:pt x="7246259" y="2733674"/>
                  <a:pt x="7212149" y="2761721"/>
                  <a:pt x="7194759" y="2755900"/>
                </a:cubicBezTo>
                <a:cubicBezTo>
                  <a:pt x="7194759" y="2750608"/>
                  <a:pt x="7188739" y="2739495"/>
                  <a:pt x="7183388" y="2734204"/>
                </a:cubicBezTo>
                <a:cubicBezTo>
                  <a:pt x="7192083" y="2725737"/>
                  <a:pt x="7198771" y="2718858"/>
                  <a:pt x="7206129" y="2715154"/>
                </a:cubicBezTo>
                <a:cubicBezTo>
                  <a:pt x="7209473" y="2713566"/>
                  <a:pt x="7213486" y="2712508"/>
                  <a:pt x="7216830" y="2713038"/>
                </a:cubicBezTo>
                <a:close/>
                <a:moveTo>
                  <a:pt x="7901058" y="2705629"/>
                </a:moveTo>
                <a:cubicBezTo>
                  <a:pt x="7914435" y="2704041"/>
                  <a:pt x="7928481" y="2708274"/>
                  <a:pt x="7937175" y="2716742"/>
                </a:cubicBezTo>
                <a:cubicBezTo>
                  <a:pt x="7919785" y="2727854"/>
                  <a:pt x="7897045" y="2722563"/>
                  <a:pt x="7874305" y="2727854"/>
                </a:cubicBezTo>
                <a:cubicBezTo>
                  <a:pt x="7876979" y="2714095"/>
                  <a:pt x="7888350" y="2706688"/>
                  <a:pt x="7901058" y="2705629"/>
                </a:cubicBezTo>
                <a:close/>
                <a:moveTo>
                  <a:pt x="13607639" y="2704041"/>
                </a:moveTo>
                <a:cubicBezTo>
                  <a:pt x="13633725" y="2707217"/>
                  <a:pt x="13653789" y="2715154"/>
                  <a:pt x="13679205" y="2718329"/>
                </a:cubicBezTo>
                <a:cubicBezTo>
                  <a:pt x="13677867" y="2733146"/>
                  <a:pt x="13660477" y="2741613"/>
                  <a:pt x="13649107" y="2750608"/>
                </a:cubicBezTo>
                <a:cubicBezTo>
                  <a:pt x="13622353" y="2757488"/>
                  <a:pt x="13637069" y="2718329"/>
                  <a:pt x="13609645" y="2730500"/>
                </a:cubicBezTo>
                <a:cubicBezTo>
                  <a:pt x="13606301" y="2714624"/>
                  <a:pt x="13606969" y="2709333"/>
                  <a:pt x="13607639" y="2704041"/>
                </a:cubicBezTo>
                <a:close/>
                <a:moveTo>
                  <a:pt x="2953616" y="2678641"/>
                </a:moveTo>
                <a:cubicBezTo>
                  <a:pt x="3035884" y="2716742"/>
                  <a:pt x="3055949" y="2766483"/>
                  <a:pt x="3117483" y="2808288"/>
                </a:cubicBezTo>
                <a:cubicBezTo>
                  <a:pt x="3050599" y="2851679"/>
                  <a:pt x="2932213" y="2735262"/>
                  <a:pt x="2953616" y="2678641"/>
                </a:cubicBezTo>
                <a:close/>
                <a:moveTo>
                  <a:pt x="3660585" y="2672292"/>
                </a:moveTo>
                <a:cubicBezTo>
                  <a:pt x="3685332" y="2673349"/>
                  <a:pt x="3706735" y="2695575"/>
                  <a:pt x="3698709" y="2717271"/>
                </a:cubicBezTo>
                <a:cubicBezTo>
                  <a:pt x="3677306" y="2736850"/>
                  <a:pt x="3625136" y="2727325"/>
                  <a:pt x="3635838" y="2678641"/>
                </a:cubicBezTo>
                <a:cubicBezTo>
                  <a:pt x="3643195" y="2673349"/>
                  <a:pt x="3651890" y="2671763"/>
                  <a:pt x="3660585" y="2672292"/>
                </a:cubicBezTo>
                <a:close/>
                <a:moveTo>
                  <a:pt x="6770711" y="2668587"/>
                </a:moveTo>
                <a:cubicBezTo>
                  <a:pt x="6774724" y="2669116"/>
                  <a:pt x="6778069" y="2670175"/>
                  <a:pt x="6781413" y="2673349"/>
                </a:cubicBezTo>
                <a:cubicBezTo>
                  <a:pt x="6781413" y="2684462"/>
                  <a:pt x="6763353" y="2711979"/>
                  <a:pt x="6746633" y="2689754"/>
                </a:cubicBezTo>
                <a:cubicBezTo>
                  <a:pt x="6746633" y="2681817"/>
                  <a:pt x="6752652" y="2674408"/>
                  <a:pt x="6759341" y="2671233"/>
                </a:cubicBezTo>
                <a:cubicBezTo>
                  <a:pt x="6763353" y="2669646"/>
                  <a:pt x="6767367" y="2668587"/>
                  <a:pt x="6770711" y="2668587"/>
                </a:cubicBezTo>
                <a:close/>
                <a:moveTo>
                  <a:pt x="13727361" y="2655358"/>
                </a:moveTo>
                <a:cubicBezTo>
                  <a:pt x="13730037" y="2660650"/>
                  <a:pt x="13740739" y="2667529"/>
                  <a:pt x="13748097" y="2669646"/>
                </a:cubicBezTo>
                <a:cubicBezTo>
                  <a:pt x="13744753" y="2681288"/>
                  <a:pt x="13742077" y="2690283"/>
                  <a:pt x="13737393" y="2697163"/>
                </a:cubicBezTo>
                <a:cubicBezTo>
                  <a:pt x="13732713" y="2703513"/>
                  <a:pt x="13726693" y="2706688"/>
                  <a:pt x="13715991" y="2705629"/>
                </a:cubicBezTo>
                <a:cubicBezTo>
                  <a:pt x="13693251" y="2699279"/>
                  <a:pt x="13709303" y="2659062"/>
                  <a:pt x="13727361" y="2655358"/>
                </a:cubicBezTo>
                <a:close/>
                <a:moveTo>
                  <a:pt x="8101043" y="2592917"/>
                </a:moveTo>
                <a:cubicBezTo>
                  <a:pt x="8135823" y="2614613"/>
                  <a:pt x="8072951" y="2655888"/>
                  <a:pt x="8043522" y="2629958"/>
                </a:cubicBezTo>
                <a:cubicBezTo>
                  <a:pt x="8048873" y="2625196"/>
                  <a:pt x="8044191" y="2625196"/>
                  <a:pt x="8044191" y="2620433"/>
                </a:cubicBezTo>
                <a:cubicBezTo>
                  <a:pt x="8050211" y="2595563"/>
                  <a:pt x="8070945" y="2591858"/>
                  <a:pt x="8101043" y="2592917"/>
                </a:cubicBezTo>
                <a:close/>
                <a:moveTo>
                  <a:pt x="7898383" y="2588683"/>
                </a:moveTo>
                <a:cubicBezTo>
                  <a:pt x="7911759" y="2590799"/>
                  <a:pt x="7922461" y="2601912"/>
                  <a:pt x="7914435" y="2618317"/>
                </a:cubicBezTo>
                <a:cubicBezTo>
                  <a:pt x="7903065" y="2624138"/>
                  <a:pt x="7875642" y="2618846"/>
                  <a:pt x="7869623" y="2613025"/>
                </a:cubicBezTo>
                <a:cubicBezTo>
                  <a:pt x="7869623" y="2593975"/>
                  <a:pt x="7885006" y="2586566"/>
                  <a:pt x="7898383" y="2588683"/>
                </a:cubicBezTo>
                <a:close/>
                <a:moveTo>
                  <a:pt x="6228947" y="2579688"/>
                </a:moveTo>
                <a:cubicBezTo>
                  <a:pt x="6249013" y="2577571"/>
                  <a:pt x="6264396" y="2581804"/>
                  <a:pt x="6277104" y="2589213"/>
                </a:cubicBezTo>
                <a:cubicBezTo>
                  <a:pt x="6315228" y="2613025"/>
                  <a:pt x="6325261" y="2670704"/>
                  <a:pt x="6333287" y="2697692"/>
                </a:cubicBezTo>
                <a:cubicBezTo>
                  <a:pt x="6259045" y="2794529"/>
                  <a:pt x="6194167" y="2655888"/>
                  <a:pt x="6228947" y="2579688"/>
                </a:cubicBezTo>
                <a:close/>
                <a:moveTo>
                  <a:pt x="5657755" y="2578629"/>
                </a:moveTo>
                <a:cubicBezTo>
                  <a:pt x="5709925" y="2582333"/>
                  <a:pt x="5725977" y="2620963"/>
                  <a:pt x="5734671" y="2681288"/>
                </a:cubicBezTo>
                <a:cubicBezTo>
                  <a:pt x="5703236" y="2757488"/>
                  <a:pt x="5594214" y="2648479"/>
                  <a:pt x="5637020" y="2581274"/>
                </a:cubicBezTo>
                <a:cubicBezTo>
                  <a:pt x="5649059" y="2590271"/>
                  <a:pt x="5647721" y="2580217"/>
                  <a:pt x="5657755" y="2578629"/>
                </a:cubicBezTo>
                <a:close/>
                <a:moveTo>
                  <a:pt x="13661815" y="2564871"/>
                </a:moveTo>
                <a:cubicBezTo>
                  <a:pt x="13665829" y="2566987"/>
                  <a:pt x="13667835" y="2570163"/>
                  <a:pt x="13667165" y="2575454"/>
                </a:cubicBezTo>
                <a:cubicBezTo>
                  <a:pt x="13660477" y="2585508"/>
                  <a:pt x="13649777" y="2584450"/>
                  <a:pt x="13633055" y="2587625"/>
                </a:cubicBezTo>
                <a:cubicBezTo>
                  <a:pt x="13627705" y="2566987"/>
                  <a:pt x="13651113" y="2559050"/>
                  <a:pt x="13661815" y="2564871"/>
                </a:cubicBezTo>
                <a:close/>
                <a:moveTo>
                  <a:pt x="7666293" y="2559579"/>
                </a:moveTo>
                <a:cubicBezTo>
                  <a:pt x="7693047" y="2582863"/>
                  <a:pt x="7708431" y="2610908"/>
                  <a:pt x="7712444" y="2644246"/>
                </a:cubicBezTo>
                <a:cubicBezTo>
                  <a:pt x="7729165" y="2639483"/>
                  <a:pt x="7772640" y="2663295"/>
                  <a:pt x="7783341" y="2669116"/>
                </a:cubicBezTo>
                <a:cubicBezTo>
                  <a:pt x="7766621" y="2679170"/>
                  <a:pt x="7733178" y="2678112"/>
                  <a:pt x="7716457" y="2665942"/>
                </a:cubicBezTo>
                <a:cubicBezTo>
                  <a:pt x="7716457" y="2677054"/>
                  <a:pt x="7716457" y="2682874"/>
                  <a:pt x="7715788" y="2693458"/>
                </a:cubicBezTo>
                <a:cubicBezTo>
                  <a:pt x="7687697" y="2692400"/>
                  <a:pt x="7688365" y="2675996"/>
                  <a:pt x="7678333" y="2664354"/>
                </a:cubicBezTo>
                <a:cubicBezTo>
                  <a:pt x="7644891" y="2657474"/>
                  <a:pt x="7610779" y="2672292"/>
                  <a:pt x="7595396" y="2644246"/>
                </a:cubicBezTo>
                <a:cubicBezTo>
                  <a:pt x="7602085" y="2617258"/>
                  <a:pt x="7634858" y="2629429"/>
                  <a:pt x="7668300" y="2636308"/>
                </a:cubicBezTo>
                <a:cubicBezTo>
                  <a:pt x="7663619" y="2608792"/>
                  <a:pt x="7642884" y="2580745"/>
                  <a:pt x="7666293" y="2559579"/>
                </a:cubicBezTo>
                <a:close/>
                <a:moveTo>
                  <a:pt x="13344113" y="2548996"/>
                </a:moveTo>
                <a:cubicBezTo>
                  <a:pt x="13352809" y="2554817"/>
                  <a:pt x="13362841" y="2549524"/>
                  <a:pt x="13376217" y="2565399"/>
                </a:cubicBezTo>
                <a:cubicBezTo>
                  <a:pt x="13372873" y="2591858"/>
                  <a:pt x="13351471" y="2597149"/>
                  <a:pt x="13338093" y="2591329"/>
                </a:cubicBezTo>
                <a:lnTo>
                  <a:pt x="13337425" y="2589742"/>
                </a:lnTo>
                <a:lnTo>
                  <a:pt x="13322711" y="2616729"/>
                </a:lnTo>
                <a:cubicBezTo>
                  <a:pt x="13314685" y="2627841"/>
                  <a:pt x="13305321" y="2637895"/>
                  <a:pt x="13298633" y="2652183"/>
                </a:cubicBezTo>
                <a:cubicBezTo>
                  <a:pt x="13281911" y="2631017"/>
                  <a:pt x="13301977" y="2597679"/>
                  <a:pt x="13323381" y="2583392"/>
                </a:cubicBezTo>
                <a:lnTo>
                  <a:pt x="13330069" y="2580745"/>
                </a:lnTo>
                <a:lnTo>
                  <a:pt x="13326055" y="2574925"/>
                </a:lnTo>
                <a:cubicBezTo>
                  <a:pt x="13326055" y="2567517"/>
                  <a:pt x="13330737" y="2558521"/>
                  <a:pt x="13344113" y="2548996"/>
                </a:cubicBezTo>
                <a:close/>
                <a:moveTo>
                  <a:pt x="5468471" y="2545820"/>
                </a:moveTo>
                <a:cubicBezTo>
                  <a:pt x="5497231" y="2544233"/>
                  <a:pt x="5529337" y="2552171"/>
                  <a:pt x="5540038" y="2556933"/>
                </a:cubicBezTo>
                <a:cubicBezTo>
                  <a:pt x="5523317" y="2619904"/>
                  <a:pt x="5483855" y="2585508"/>
                  <a:pt x="5422990" y="2591858"/>
                </a:cubicBezTo>
                <a:cubicBezTo>
                  <a:pt x="5416971" y="2558521"/>
                  <a:pt x="5440380" y="2547408"/>
                  <a:pt x="5468471" y="2545820"/>
                </a:cubicBezTo>
                <a:close/>
                <a:moveTo>
                  <a:pt x="4845777" y="2541058"/>
                </a:moveTo>
                <a:cubicBezTo>
                  <a:pt x="4864505" y="2553758"/>
                  <a:pt x="4879889" y="2564342"/>
                  <a:pt x="4889252" y="2575983"/>
                </a:cubicBezTo>
                <a:cubicBezTo>
                  <a:pt x="4897947" y="2587625"/>
                  <a:pt x="4900623" y="2600325"/>
                  <a:pt x="4893265" y="2617787"/>
                </a:cubicBezTo>
                <a:cubicBezTo>
                  <a:pt x="4867181" y="2654829"/>
                  <a:pt x="4802303" y="2601912"/>
                  <a:pt x="4806984" y="2569104"/>
                </a:cubicBezTo>
                <a:cubicBezTo>
                  <a:pt x="4817686" y="2566987"/>
                  <a:pt x="4837083" y="2553229"/>
                  <a:pt x="4845777" y="2541058"/>
                </a:cubicBezTo>
                <a:close/>
                <a:moveTo>
                  <a:pt x="1571115" y="2505604"/>
                </a:moveTo>
                <a:cubicBezTo>
                  <a:pt x="1579141" y="2505604"/>
                  <a:pt x="1587167" y="2507192"/>
                  <a:pt x="1593855" y="2510896"/>
                </a:cubicBezTo>
                <a:cubicBezTo>
                  <a:pt x="1607233" y="2517246"/>
                  <a:pt x="1616597" y="2529945"/>
                  <a:pt x="1614590" y="2544763"/>
                </a:cubicBezTo>
                <a:cubicBezTo>
                  <a:pt x="1597869" y="2557463"/>
                  <a:pt x="1535666" y="2563283"/>
                  <a:pt x="1550381" y="2513013"/>
                </a:cubicBezTo>
                <a:cubicBezTo>
                  <a:pt x="1556401" y="2508250"/>
                  <a:pt x="1563757" y="2506133"/>
                  <a:pt x="1571115" y="2505604"/>
                </a:cubicBezTo>
                <a:close/>
                <a:moveTo>
                  <a:pt x="13623691" y="2505074"/>
                </a:moveTo>
                <a:cubicBezTo>
                  <a:pt x="13629041" y="2506663"/>
                  <a:pt x="13633725" y="2510366"/>
                  <a:pt x="13637069" y="2515658"/>
                </a:cubicBezTo>
                <a:cubicBezTo>
                  <a:pt x="13635061" y="2530474"/>
                  <a:pt x="13608307" y="2539471"/>
                  <a:pt x="13591585" y="2534179"/>
                </a:cubicBezTo>
                <a:cubicBezTo>
                  <a:pt x="13586237" y="2532592"/>
                  <a:pt x="13581553" y="2529417"/>
                  <a:pt x="13579547" y="2524124"/>
                </a:cubicBezTo>
                <a:cubicBezTo>
                  <a:pt x="13585567" y="2509308"/>
                  <a:pt x="13607639" y="2499783"/>
                  <a:pt x="13623691" y="2505074"/>
                </a:cubicBezTo>
                <a:close/>
                <a:moveTo>
                  <a:pt x="14137363" y="2500312"/>
                </a:moveTo>
                <a:cubicBezTo>
                  <a:pt x="14140709" y="2498724"/>
                  <a:pt x="14146057" y="2498724"/>
                  <a:pt x="14152747" y="2501371"/>
                </a:cubicBezTo>
                <a:cubicBezTo>
                  <a:pt x="14156761" y="2508779"/>
                  <a:pt x="14155421" y="2517775"/>
                  <a:pt x="14150741" y="2524124"/>
                </a:cubicBezTo>
                <a:cubicBezTo>
                  <a:pt x="14146057" y="2530474"/>
                  <a:pt x="14138033" y="2534179"/>
                  <a:pt x="14130005" y="2532063"/>
                </a:cubicBezTo>
                <a:cubicBezTo>
                  <a:pt x="14125993" y="2525183"/>
                  <a:pt x="14125993" y="2505074"/>
                  <a:pt x="14137363" y="2500312"/>
                </a:cubicBezTo>
                <a:close/>
                <a:moveTo>
                  <a:pt x="3260616" y="2496079"/>
                </a:moveTo>
                <a:cubicBezTo>
                  <a:pt x="3267973" y="2497138"/>
                  <a:pt x="3275331" y="2500312"/>
                  <a:pt x="3281350" y="2504545"/>
                </a:cubicBezTo>
                <a:cubicBezTo>
                  <a:pt x="3294058" y="2513013"/>
                  <a:pt x="3301415" y="2527300"/>
                  <a:pt x="3296733" y="2541587"/>
                </a:cubicBezTo>
                <a:cubicBezTo>
                  <a:pt x="3278006" y="2551112"/>
                  <a:pt x="3215803" y="2546350"/>
                  <a:pt x="3238544" y="2499254"/>
                </a:cubicBezTo>
                <a:cubicBezTo>
                  <a:pt x="3245901" y="2495550"/>
                  <a:pt x="3253259" y="2495020"/>
                  <a:pt x="3260616" y="2496079"/>
                </a:cubicBezTo>
                <a:close/>
                <a:moveTo>
                  <a:pt x="8082315" y="2445808"/>
                </a:moveTo>
                <a:lnTo>
                  <a:pt x="8074289" y="2462742"/>
                </a:lnTo>
                <a:cubicBezTo>
                  <a:pt x="8068269" y="2478616"/>
                  <a:pt x="8060912" y="2498724"/>
                  <a:pt x="8053555" y="2517775"/>
                </a:cubicBezTo>
                <a:lnTo>
                  <a:pt x="8044859" y="2539471"/>
                </a:lnTo>
                <a:lnTo>
                  <a:pt x="8052217" y="2545291"/>
                </a:lnTo>
                <a:cubicBezTo>
                  <a:pt x="8059574" y="2554288"/>
                  <a:pt x="8062249" y="2566458"/>
                  <a:pt x="8054223" y="2574396"/>
                </a:cubicBezTo>
                <a:lnTo>
                  <a:pt x="8035496" y="2563813"/>
                </a:lnTo>
                <a:lnTo>
                  <a:pt x="8032821" y="2570163"/>
                </a:lnTo>
                <a:cubicBezTo>
                  <a:pt x="8028139" y="2582333"/>
                  <a:pt x="8012086" y="2609850"/>
                  <a:pt x="8003391" y="2637895"/>
                </a:cubicBezTo>
                <a:cubicBezTo>
                  <a:pt x="8002723" y="2642658"/>
                  <a:pt x="8002053" y="2645833"/>
                  <a:pt x="8001385" y="2648479"/>
                </a:cubicBezTo>
                <a:lnTo>
                  <a:pt x="8001385" y="2651125"/>
                </a:lnTo>
                <a:lnTo>
                  <a:pt x="8022119" y="2657474"/>
                </a:lnTo>
                <a:cubicBezTo>
                  <a:pt x="8029476" y="2659062"/>
                  <a:pt x="8036833" y="2659592"/>
                  <a:pt x="8044191" y="2659062"/>
                </a:cubicBezTo>
                <a:cubicBezTo>
                  <a:pt x="8036833" y="2687638"/>
                  <a:pt x="8024795" y="2695046"/>
                  <a:pt x="8010749" y="2692400"/>
                </a:cubicBezTo>
                <a:lnTo>
                  <a:pt x="7995365" y="2687108"/>
                </a:lnTo>
                <a:lnTo>
                  <a:pt x="7994027" y="2695046"/>
                </a:lnTo>
                <a:lnTo>
                  <a:pt x="7994697" y="2696104"/>
                </a:lnTo>
                <a:cubicBezTo>
                  <a:pt x="8001385" y="2704570"/>
                  <a:pt x="8006735" y="2714624"/>
                  <a:pt x="8014761" y="2717800"/>
                </a:cubicBezTo>
                <a:cubicBezTo>
                  <a:pt x="8010749" y="2722033"/>
                  <a:pt x="8004729" y="2723092"/>
                  <a:pt x="7998709" y="2722033"/>
                </a:cubicBezTo>
                <a:lnTo>
                  <a:pt x="7986670" y="2716742"/>
                </a:lnTo>
                <a:lnTo>
                  <a:pt x="7982657" y="2729441"/>
                </a:lnTo>
                <a:cubicBezTo>
                  <a:pt x="7974631" y="2756958"/>
                  <a:pt x="7965936" y="2785004"/>
                  <a:pt x="7965936" y="2804583"/>
                </a:cubicBezTo>
                <a:cubicBezTo>
                  <a:pt x="7961923" y="2820458"/>
                  <a:pt x="7949215" y="2856442"/>
                  <a:pt x="7945202" y="2884488"/>
                </a:cubicBezTo>
                <a:cubicBezTo>
                  <a:pt x="7937175" y="2912533"/>
                  <a:pt x="7937175" y="2935817"/>
                  <a:pt x="7945202" y="2927879"/>
                </a:cubicBezTo>
                <a:cubicBezTo>
                  <a:pt x="7941189" y="2952221"/>
                  <a:pt x="7936507" y="2967567"/>
                  <a:pt x="7928481" y="3011487"/>
                </a:cubicBezTo>
                <a:cubicBezTo>
                  <a:pt x="7924467" y="2991379"/>
                  <a:pt x="7915773" y="3039533"/>
                  <a:pt x="7911759" y="3047471"/>
                </a:cubicBezTo>
                <a:cubicBezTo>
                  <a:pt x="7913766" y="3059642"/>
                  <a:pt x="7913766" y="3072341"/>
                  <a:pt x="7913097" y="3086099"/>
                </a:cubicBezTo>
                <a:lnTo>
                  <a:pt x="7909753" y="3114146"/>
                </a:lnTo>
                <a:lnTo>
                  <a:pt x="7913097" y="3110442"/>
                </a:lnTo>
                <a:cubicBezTo>
                  <a:pt x="7929819" y="3124200"/>
                  <a:pt x="7945202" y="3126846"/>
                  <a:pt x="7959247" y="3124729"/>
                </a:cubicBezTo>
                <a:lnTo>
                  <a:pt x="7973293" y="3119438"/>
                </a:lnTo>
                <a:lnTo>
                  <a:pt x="7965936" y="3075517"/>
                </a:lnTo>
                <a:lnTo>
                  <a:pt x="7967943" y="3058583"/>
                </a:lnTo>
                <a:lnTo>
                  <a:pt x="7965267" y="3056995"/>
                </a:lnTo>
                <a:lnTo>
                  <a:pt x="7968611" y="3051704"/>
                </a:lnTo>
                <a:lnTo>
                  <a:pt x="7969949" y="3040591"/>
                </a:lnTo>
                <a:cubicBezTo>
                  <a:pt x="7969949" y="3035299"/>
                  <a:pt x="7969949" y="3029479"/>
                  <a:pt x="7970618" y="3022600"/>
                </a:cubicBezTo>
                <a:lnTo>
                  <a:pt x="7971287" y="3018896"/>
                </a:lnTo>
                <a:lnTo>
                  <a:pt x="7965267" y="3019954"/>
                </a:lnTo>
                <a:cubicBezTo>
                  <a:pt x="7965267" y="3014663"/>
                  <a:pt x="7959917" y="3004608"/>
                  <a:pt x="7954565" y="2999317"/>
                </a:cubicBezTo>
                <a:cubicBezTo>
                  <a:pt x="7962592" y="2991379"/>
                  <a:pt x="7969280" y="2985029"/>
                  <a:pt x="7975969" y="2981854"/>
                </a:cubicBezTo>
                <a:cubicBezTo>
                  <a:pt x="7981988" y="2978679"/>
                  <a:pt x="7989345" y="2978679"/>
                  <a:pt x="7996703" y="2983442"/>
                </a:cubicBezTo>
                <a:cubicBezTo>
                  <a:pt x="8004729" y="2991379"/>
                  <a:pt x="8000716" y="3001963"/>
                  <a:pt x="7992690" y="3009371"/>
                </a:cubicBezTo>
                <a:lnTo>
                  <a:pt x="7987339" y="3012546"/>
                </a:lnTo>
                <a:lnTo>
                  <a:pt x="7988008" y="3030008"/>
                </a:lnTo>
                <a:lnTo>
                  <a:pt x="7990015" y="3036358"/>
                </a:lnTo>
                <a:lnTo>
                  <a:pt x="8002053" y="3034771"/>
                </a:lnTo>
                <a:cubicBezTo>
                  <a:pt x="8007405" y="3035829"/>
                  <a:pt x="8012755" y="3038475"/>
                  <a:pt x="8016768" y="3042708"/>
                </a:cubicBezTo>
                <a:cubicBezTo>
                  <a:pt x="8016099" y="3053292"/>
                  <a:pt x="8010079" y="3059113"/>
                  <a:pt x="8004060" y="3062287"/>
                </a:cubicBezTo>
                <a:lnTo>
                  <a:pt x="7996703" y="3064933"/>
                </a:lnTo>
                <a:lnTo>
                  <a:pt x="7995365" y="3079221"/>
                </a:lnTo>
                <a:cubicBezTo>
                  <a:pt x="7999378" y="3083454"/>
                  <a:pt x="7999378" y="3083454"/>
                  <a:pt x="7999378" y="3087158"/>
                </a:cubicBezTo>
                <a:cubicBezTo>
                  <a:pt x="8016099" y="3071283"/>
                  <a:pt x="8028139" y="3031595"/>
                  <a:pt x="8040847" y="2995612"/>
                </a:cubicBezTo>
                <a:cubicBezTo>
                  <a:pt x="8042853" y="2979737"/>
                  <a:pt x="8044859" y="2963863"/>
                  <a:pt x="8046197" y="2949045"/>
                </a:cubicBezTo>
                <a:lnTo>
                  <a:pt x="8047535" y="2937404"/>
                </a:lnTo>
                <a:lnTo>
                  <a:pt x="8034827" y="2959099"/>
                </a:lnTo>
                <a:cubicBezTo>
                  <a:pt x="8028139" y="2964920"/>
                  <a:pt x="8018106" y="2968096"/>
                  <a:pt x="8004060" y="2962275"/>
                </a:cubicBezTo>
                <a:cubicBezTo>
                  <a:pt x="8004060" y="2955925"/>
                  <a:pt x="8006067" y="2950104"/>
                  <a:pt x="8009411" y="2945871"/>
                </a:cubicBezTo>
                <a:lnTo>
                  <a:pt x="8020113" y="2937933"/>
                </a:lnTo>
                <a:lnTo>
                  <a:pt x="8016099" y="2933170"/>
                </a:lnTo>
                <a:cubicBezTo>
                  <a:pt x="8014093" y="2927350"/>
                  <a:pt x="8011417" y="2922058"/>
                  <a:pt x="8007405" y="2924175"/>
                </a:cubicBezTo>
                <a:cubicBezTo>
                  <a:pt x="8007405" y="2924175"/>
                  <a:pt x="8007405" y="2924175"/>
                  <a:pt x="8012086" y="2919942"/>
                </a:cubicBezTo>
                <a:lnTo>
                  <a:pt x="8008073" y="2916767"/>
                </a:lnTo>
                <a:lnTo>
                  <a:pt x="8006735" y="2917296"/>
                </a:lnTo>
                <a:cubicBezTo>
                  <a:pt x="8001385" y="2919412"/>
                  <a:pt x="7993359" y="2917296"/>
                  <a:pt x="7988008" y="2908829"/>
                </a:cubicBezTo>
                <a:cubicBezTo>
                  <a:pt x="7988008" y="2903008"/>
                  <a:pt x="7990683" y="2898245"/>
                  <a:pt x="7994697" y="2896129"/>
                </a:cubicBezTo>
                <a:cubicBezTo>
                  <a:pt x="7998709" y="2894012"/>
                  <a:pt x="8004060" y="2894542"/>
                  <a:pt x="8009411" y="2897188"/>
                </a:cubicBezTo>
                <a:lnTo>
                  <a:pt x="8012086" y="2907770"/>
                </a:lnTo>
                <a:cubicBezTo>
                  <a:pt x="8024125" y="2888191"/>
                  <a:pt x="8036833" y="2852208"/>
                  <a:pt x="8048873" y="2824692"/>
                </a:cubicBezTo>
                <a:cubicBezTo>
                  <a:pt x="8048873" y="2824692"/>
                  <a:pt x="8049541" y="2824692"/>
                  <a:pt x="8053555" y="2824692"/>
                </a:cubicBezTo>
                <a:cubicBezTo>
                  <a:pt x="8053555" y="2824692"/>
                  <a:pt x="8057567" y="2824692"/>
                  <a:pt x="8057567" y="2824692"/>
                </a:cubicBezTo>
                <a:cubicBezTo>
                  <a:pt x="8061581" y="2824692"/>
                  <a:pt x="8061581" y="2824692"/>
                  <a:pt x="8061581" y="2824692"/>
                </a:cubicBezTo>
                <a:cubicBezTo>
                  <a:pt x="8070275" y="2812521"/>
                  <a:pt x="8082315" y="2777067"/>
                  <a:pt x="8078302" y="2756958"/>
                </a:cubicBezTo>
                <a:cubicBezTo>
                  <a:pt x="8078302" y="2761191"/>
                  <a:pt x="8074289" y="2756958"/>
                  <a:pt x="8074289" y="2753254"/>
                </a:cubicBezTo>
                <a:cubicBezTo>
                  <a:pt x="8070275" y="2753254"/>
                  <a:pt x="8070275" y="2753254"/>
                  <a:pt x="8070275" y="2753254"/>
                </a:cubicBezTo>
                <a:cubicBezTo>
                  <a:pt x="8070275" y="2753254"/>
                  <a:pt x="8070275" y="2753254"/>
                  <a:pt x="8070275" y="2756958"/>
                </a:cubicBezTo>
                <a:cubicBezTo>
                  <a:pt x="8070275" y="2737379"/>
                  <a:pt x="8049541" y="2764895"/>
                  <a:pt x="8061581" y="2737379"/>
                </a:cubicBezTo>
                <a:cubicBezTo>
                  <a:pt x="8061581" y="2737379"/>
                  <a:pt x="8061581" y="2741083"/>
                  <a:pt x="8057567" y="2741083"/>
                </a:cubicBezTo>
                <a:cubicBezTo>
                  <a:pt x="8057567" y="2737379"/>
                  <a:pt x="8057567" y="2733146"/>
                  <a:pt x="8057567" y="2733146"/>
                </a:cubicBezTo>
                <a:cubicBezTo>
                  <a:pt x="8061581" y="2729441"/>
                  <a:pt x="8061581" y="2725208"/>
                  <a:pt x="8065594" y="2725208"/>
                </a:cubicBezTo>
                <a:cubicBezTo>
                  <a:pt x="8074289" y="2709333"/>
                  <a:pt x="8082315" y="2693458"/>
                  <a:pt x="8086328" y="2693458"/>
                </a:cubicBezTo>
                <a:cubicBezTo>
                  <a:pt x="8078302" y="2713566"/>
                  <a:pt x="8082315" y="2717271"/>
                  <a:pt x="8078302" y="2737379"/>
                </a:cubicBezTo>
                <a:cubicBezTo>
                  <a:pt x="8078302" y="2741083"/>
                  <a:pt x="8082315" y="2741083"/>
                  <a:pt x="8086328" y="2741083"/>
                </a:cubicBezTo>
                <a:cubicBezTo>
                  <a:pt x="8095023" y="2729441"/>
                  <a:pt x="8103049" y="2713566"/>
                  <a:pt x="8111744" y="2693458"/>
                </a:cubicBezTo>
                <a:cubicBezTo>
                  <a:pt x="8119770" y="2669646"/>
                  <a:pt x="8128465" y="2641599"/>
                  <a:pt x="8128465" y="2625725"/>
                </a:cubicBezTo>
                <a:cubicBezTo>
                  <a:pt x="8111744" y="2633662"/>
                  <a:pt x="8115757" y="2606145"/>
                  <a:pt x="8124452" y="2574396"/>
                </a:cubicBezTo>
                <a:cubicBezTo>
                  <a:pt x="8124452" y="2574396"/>
                  <a:pt x="8123115" y="2573338"/>
                  <a:pt x="8122445" y="2570691"/>
                </a:cubicBezTo>
                <a:lnTo>
                  <a:pt x="8123115" y="2567517"/>
                </a:lnTo>
                <a:lnTo>
                  <a:pt x="8119770" y="2564871"/>
                </a:lnTo>
                <a:lnTo>
                  <a:pt x="8117095" y="2569633"/>
                </a:lnTo>
                <a:cubicBezTo>
                  <a:pt x="8112413" y="2574396"/>
                  <a:pt x="8106393" y="2578629"/>
                  <a:pt x="8101043" y="2584450"/>
                </a:cubicBezTo>
                <a:cubicBezTo>
                  <a:pt x="8091679" y="2578100"/>
                  <a:pt x="8075627" y="2568575"/>
                  <a:pt x="8073620" y="2553229"/>
                </a:cubicBezTo>
                <a:lnTo>
                  <a:pt x="8099036" y="2545291"/>
                </a:lnTo>
                <a:lnTo>
                  <a:pt x="8092347" y="2538942"/>
                </a:lnTo>
                <a:cubicBezTo>
                  <a:pt x="8072951" y="2515658"/>
                  <a:pt x="8064256" y="2489199"/>
                  <a:pt x="8087665" y="2462213"/>
                </a:cubicBezTo>
                <a:cubicBezTo>
                  <a:pt x="8087665" y="2456921"/>
                  <a:pt x="8082315" y="2451100"/>
                  <a:pt x="8082984" y="2445808"/>
                </a:cubicBezTo>
                <a:close/>
                <a:moveTo>
                  <a:pt x="3451905" y="2444750"/>
                </a:moveTo>
                <a:cubicBezTo>
                  <a:pt x="3457256" y="2444220"/>
                  <a:pt x="3463945" y="2444750"/>
                  <a:pt x="3471971" y="2446338"/>
                </a:cubicBezTo>
                <a:cubicBezTo>
                  <a:pt x="3476653" y="2477558"/>
                  <a:pt x="3476653" y="2477558"/>
                  <a:pt x="3458594" y="2501371"/>
                </a:cubicBezTo>
                <a:cubicBezTo>
                  <a:pt x="3457256" y="2490787"/>
                  <a:pt x="3446555" y="2492375"/>
                  <a:pt x="3434515" y="2483379"/>
                </a:cubicBezTo>
                <a:cubicBezTo>
                  <a:pt x="3432509" y="2467504"/>
                  <a:pt x="3433847" y="2456921"/>
                  <a:pt x="3439197" y="2450571"/>
                </a:cubicBezTo>
                <a:cubicBezTo>
                  <a:pt x="3442541" y="2447396"/>
                  <a:pt x="3446555" y="2445808"/>
                  <a:pt x="3451905" y="2444750"/>
                </a:cubicBezTo>
                <a:close/>
                <a:moveTo>
                  <a:pt x="7899721" y="2438399"/>
                </a:moveTo>
                <a:cubicBezTo>
                  <a:pt x="7925805" y="2433637"/>
                  <a:pt x="7969949" y="2452158"/>
                  <a:pt x="7986001" y="2456921"/>
                </a:cubicBezTo>
                <a:cubicBezTo>
                  <a:pt x="7973293" y="2495550"/>
                  <a:pt x="7913766" y="2459566"/>
                  <a:pt x="7880993" y="2452688"/>
                </a:cubicBezTo>
                <a:cubicBezTo>
                  <a:pt x="7883668" y="2444220"/>
                  <a:pt x="7891025" y="2439988"/>
                  <a:pt x="7899721" y="2438399"/>
                </a:cubicBezTo>
                <a:close/>
                <a:moveTo>
                  <a:pt x="5663774" y="2400829"/>
                </a:moveTo>
                <a:cubicBezTo>
                  <a:pt x="5667787" y="2399242"/>
                  <a:pt x="5671800" y="2399242"/>
                  <a:pt x="5677151" y="2400829"/>
                </a:cubicBezTo>
                <a:cubicBezTo>
                  <a:pt x="5682501" y="2402416"/>
                  <a:pt x="5688521" y="2405592"/>
                  <a:pt x="5695209" y="2410354"/>
                </a:cubicBezTo>
                <a:cubicBezTo>
                  <a:pt x="5685177" y="2440517"/>
                  <a:pt x="5685177" y="2440517"/>
                  <a:pt x="5659092" y="2454275"/>
                </a:cubicBezTo>
                <a:cubicBezTo>
                  <a:pt x="5662437" y="2444220"/>
                  <a:pt x="5651735" y="2441575"/>
                  <a:pt x="5645047" y="2428345"/>
                </a:cubicBezTo>
                <a:cubicBezTo>
                  <a:pt x="5649729" y="2412999"/>
                  <a:pt x="5655748" y="2404004"/>
                  <a:pt x="5663774" y="2400829"/>
                </a:cubicBezTo>
                <a:close/>
                <a:moveTo>
                  <a:pt x="7582019" y="2395538"/>
                </a:moveTo>
                <a:cubicBezTo>
                  <a:pt x="7595396" y="2399242"/>
                  <a:pt x="7611449" y="2425700"/>
                  <a:pt x="7571987" y="2416704"/>
                </a:cubicBezTo>
                <a:cubicBezTo>
                  <a:pt x="7571318" y="2409825"/>
                  <a:pt x="7571318" y="2404533"/>
                  <a:pt x="7571987" y="2401358"/>
                </a:cubicBezTo>
                <a:cubicBezTo>
                  <a:pt x="7573993" y="2395538"/>
                  <a:pt x="7578006" y="2393950"/>
                  <a:pt x="7582019" y="2395538"/>
                </a:cubicBezTo>
                <a:close/>
                <a:moveTo>
                  <a:pt x="4077944" y="2370667"/>
                </a:moveTo>
                <a:cubicBezTo>
                  <a:pt x="4122087" y="2376488"/>
                  <a:pt x="4156867" y="2424642"/>
                  <a:pt x="4175595" y="2445808"/>
                </a:cubicBezTo>
                <a:cubicBezTo>
                  <a:pt x="4149510" y="2564342"/>
                  <a:pt x="4031125" y="2464858"/>
                  <a:pt x="4029787" y="2381249"/>
                </a:cubicBezTo>
                <a:cubicBezTo>
                  <a:pt x="4047177" y="2371195"/>
                  <a:pt x="4062561" y="2368550"/>
                  <a:pt x="4077944" y="2370667"/>
                </a:cubicBezTo>
                <a:close/>
                <a:moveTo>
                  <a:pt x="7980651" y="2363258"/>
                </a:moveTo>
                <a:cubicBezTo>
                  <a:pt x="7986001" y="2374371"/>
                  <a:pt x="7984663" y="2401888"/>
                  <a:pt x="7961923" y="2395538"/>
                </a:cubicBezTo>
                <a:cubicBezTo>
                  <a:pt x="7959247" y="2389717"/>
                  <a:pt x="7958579" y="2380192"/>
                  <a:pt x="7961254" y="2372254"/>
                </a:cubicBezTo>
                <a:cubicBezTo>
                  <a:pt x="7963929" y="2364846"/>
                  <a:pt x="7969280" y="2360083"/>
                  <a:pt x="7980651" y="2363258"/>
                </a:cubicBezTo>
                <a:close/>
                <a:moveTo>
                  <a:pt x="5049106" y="2361670"/>
                </a:moveTo>
                <a:cubicBezTo>
                  <a:pt x="5111309" y="2362729"/>
                  <a:pt x="5133381" y="2420938"/>
                  <a:pt x="5154783" y="2461683"/>
                </a:cubicBezTo>
                <a:cubicBezTo>
                  <a:pt x="5099938" y="2560108"/>
                  <a:pt x="5002287" y="2444220"/>
                  <a:pt x="5019677" y="2364846"/>
                </a:cubicBezTo>
                <a:cubicBezTo>
                  <a:pt x="5030379" y="2362729"/>
                  <a:pt x="5040411" y="2361670"/>
                  <a:pt x="5049106" y="2361670"/>
                </a:cubicBezTo>
                <a:close/>
                <a:moveTo>
                  <a:pt x="7386717" y="2325687"/>
                </a:moveTo>
                <a:cubicBezTo>
                  <a:pt x="7420159" y="2327275"/>
                  <a:pt x="7428185" y="2389717"/>
                  <a:pt x="7379359" y="2370667"/>
                </a:cubicBezTo>
                <a:cubicBezTo>
                  <a:pt x="7374009" y="2367491"/>
                  <a:pt x="7372671" y="2359025"/>
                  <a:pt x="7374677" y="2349500"/>
                </a:cubicBezTo>
                <a:cubicBezTo>
                  <a:pt x="7376015" y="2340503"/>
                  <a:pt x="7380697" y="2331508"/>
                  <a:pt x="7386717" y="2325687"/>
                </a:cubicBezTo>
                <a:close/>
                <a:moveTo>
                  <a:pt x="2795100" y="2324100"/>
                </a:moveTo>
                <a:cubicBezTo>
                  <a:pt x="2819847" y="2321983"/>
                  <a:pt x="2843926" y="2341033"/>
                  <a:pt x="2839244" y="2363788"/>
                </a:cubicBezTo>
                <a:cubicBezTo>
                  <a:pt x="2821185" y="2386013"/>
                  <a:pt x="2767678" y="2383367"/>
                  <a:pt x="2771691" y="2333625"/>
                </a:cubicBezTo>
                <a:cubicBezTo>
                  <a:pt x="2779048" y="2327804"/>
                  <a:pt x="2787074" y="2324628"/>
                  <a:pt x="2795100" y="2324100"/>
                </a:cubicBezTo>
                <a:close/>
                <a:moveTo>
                  <a:pt x="7745217" y="2321983"/>
                </a:moveTo>
                <a:cubicBezTo>
                  <a:pt x="7776653" y="2316691"/>
                  <a:pt x="7812102" y="2346324"/>
                  <a:pt x="7778659" y="2379663"/>
                </a:cubicBezTo>
                <a:cubicBezTo>
                  <a:pt x="7756587" y="2384954"/>
                  <a:pt x="7723145" y="2363258"/>
                  <a:pt x="7717795" y="2341033"/>
                </a:cubicBezTo>
                <a:cubicBezTo>
                  <a:pt x="7724483" y="2329921"/>
                  <a:pt x="7734516" y="2324100"/>
                  <a:pt x="7745217" y="2321983"/>
                </a:cubicBezTo>
                <a:close/>
                <a:moveTo>
                  <a:pt x="7592052" y="2306637"/>
                </a:moveTo>
                <a:cubicBezTo>
                  <a:pt x="7614793" y="2307696"/>
                  <a:pt x="7644222" y="2316691"/>
                  <a:pt x="7660943" y="2340503"/>
                </a:cubicBezTo>
                <a:cubicBezTo>
                  <a:pt x="7632851" y="2351088"/>
                  <a:pt x="7588039" y="2340503"/>
                  <a:pt x="7571318" y="2308225"/>
                </a:cubicBezTo>
                <a:cubicBezTo>
                  <a:pt x="7576669" y="2307167"/>
                  <a:pt x="7584026" y="2306637"/>
                  <a:pt x="7592052" y="2306637"/>
                </a:cubicBezTo>
                <a:close/>
                <a:moveTo>
                  <a:pt x="7343242" y="2291821"/>
                </a:moveTo>
                <a:cubicBezTo>
                  <a:pt x="7380697" y="2315103"/>
                  <a:pt x="7311806" y="2360613"/>
                  <a:pt x="7280371" y="2332037"/>
                </a:cubicBezTo>
                <a:cubicBezTo>
                  <a:pt x="7285721" y="2327275"/>
                  <a:pt x="7280371" y="2326746"/>
                  <a:pt x="7281039" y="2321454"/>
                </a:cubicBezTo>
                <a:cubicBezTo>
                  <a:pt x="7287727" y="2294467"/>
                  <a:pt x="7309799" y="2290233"/>
                  <a:pt x="7343242" y="2291821"/>
                </a:cubicBezTo>
                <a:close/>
                <a:moveTo>
                  <a:pt x="13393609" y="2256367"/>
                </a:moveTo>
                <a:cubicBezTo>
                  <a:pt x="13400965" y="2254779"/>
                  <a:pt x="13408323" y="2254779"/>
                  <a:pt x="13415681" y="2257954"/>
                </a:cubicBezTo>
                <a:cubicBezTo>
                  <a:pt x="13412337" y="2282825"/>
                  <a:pt x="13406317" y="2291821"/>
                  <a:pt x="13384913" y="2299228"/>
                </a:cubicBezTo>
                <a:cubicBezTo>
                  <a:pt x="13375549" y="2292879"/>
                  <a:pt x="13376887" y="2278063"/>
                  <a:pt x="13374213" y="2262717"/>
                </a:cubicBezTo>
                <a:cubicBezTo>
                  <a:pt x="13379563" y="2261129"/>
                  <a:pt x="13386251" y="2257954"/>
                  <a:pt x="13393609" y="2256367"/>
                </a:cubicBezTo>
                <a:close/>
                <a:moveTo>
                  <a:pt x="8313735" y="2218795"/>
                </a:moveTo>
                <a:lnTo>
                  <a:pt x="8311729" y="2220383"/>
                </a:lnTo>
                <a:lnTo>
                  <a:pt x="8297683" y="2234141"/>
                </a:lnTo>
                <a:lnTo>
                  <a:pt x="8305709" y="2254249"/>
                </a:lnTo>
                <a:lnTo>
                  <a:pt x="8315741" y="2241021"/>
                </a:lnTo>
                <a:lnTo>
                  <a:pt x="8331794" y="2220913"/>
                </a:lnTo>
                <a:close/>
                <a:moveTo>
                  <a:pt x="13039121" y="2201863"/>
                </a:moveTo>
                <a:cubicBezTo>
                  <a:pt x="13046477" y="2200275"/>
                  <a:pt x="13051829" y="2201863"/>
                  <a:pt x="13053835" y="2205567"/>
                </a:cubicBezTo>
                <a:cubicBezTo>
                  <a:pt x="13056511" y="2209271"/>
                  <a:pt x="13057181" y="2214562"/>
                  <a:pt x="13056511" y="2219325"/>
                </a:cubicBezTo>
                <a:cubicBezTo>
                  <a:pt x="13051161" y="2224087"/>
                  <a:pt x="13041127" y="2222500"/>
                  <a:pt x="13036445" y="2221971"/>
                </a:cubicBezTo>
                <a:cubicBezTo>
                  <a:pt x="13033101" y="2211388"/>
                  <a:pt x="13037783" y="2211917"/>
                  <a:pt x="13039121" y="2201863"/>
                </a:cubicBezTo>
                <a:close/>
                <a:moveTo>
                  <a:pt x="13459825" y="2171699"/>
                </a:moveTo>
                <a:cubicBezTo>
                  <a:pt x="13483901" y="2193395"/>
                  <a:pt x="13461831" y="2216679"/>
                  <a:pt x="13449121" y="2235200"/>
                </a:cubicBezTo>
                <a:cubicBezTo>
                  <a:pt x="13403641" y="2236788"/>
                  <a:pt x="13428389" y="2177520"/>
                  <a:pt x="13459825" y="2171699"/>
                </a:cubicBezTo>
                <a:close/>
                <a:moveTo>
                  <a:pt x="8311729" y="2147358"/>
                </a:moveTo>
                <a:lnTo>
                  <a:pt x="8303703" y="2154238"/>
                </a:lnTo>
                <a:lnTo>
                  <a:pt x="8307047" y="2154238"/>
                </a:lnTo>
                <a:lnTo>
                  <a:pt x="8307715" y="2152649"/>
                </a:lnTo>
                <a:close/>
                <a:moveTo>
                  <a:pt x="8248189" y="2134129"/>
                </a:moveTo>
                <a:lnTo>
                  <a:pt x="8228123" y="2164821"/>
                </a:lnTo>
                <a:lnTo>
                  <a:pt x="8218759" y="2181753"/>
                </a:lnTo>
                <a:lnTo>
                  <a:pt x="8226785" y="2190750"/>
                </a:lnTo>
                <a:lnTo>
                  <a:pt x="8244844" y="2207683"/>
                </a:lnTo>
                <a:cubicBezTo>
                  <a:pt x="8256215" y="2216150"/>
                  <a:pt x="8270929" y="2221971"/>
                  <a:pt x="8293001" y="2223028"/>
                </a:cubicBezTo>
                <a:lnTo>
                  <a:pt x="8293669" y="2224616"/>
                </a:lnTo>
                <a:lnTo>
                  <a:pt x="8301027" y="2217208"/>
                </a:lnTo>
                <a:cubicBezTo>
                  <a:pt x="8307047" y="2212446"/>
                  <a:pt x="8313735" y="2208741"/>
                  <a:pt x="8319755" y="2204508"/>
                </a:cubicBezTo>
                <a:cubicBezTo>
                  <a:pt x="8319755" y="2204508"/>
                  <a:pt x="8319755" y="2204508"/>
                  <a:pt x="8323767" y="2196571"/>
                </a:cubicBezTo>
                <a:cubicBezTo>
                  <a:pt x="8328449" y="2188633"/>
                  <a:pt x="8331794" y="2180696"/>
                  <a:pt x="8336476" y="2172758"/>
                </a:cubicBezTo>
                <a:cubicBezTo>
                  <a:pt x="8336476" y="2172758"/>
                  <a:pt x="8336476" y="2172758"/>
                  <a:pt x="8336476" y="2168525"/>
                </a:cubicBezTo>
                <a:cubicBezTo>
                  <a:pt x="8338483" y="2162704"/>
                  <a:pt x="8342495" y="2154767"/>
                  <a:pt x="8345839" y="2147358"/>
                </a:cubicBezTo>
                <a:lnTo>
                  <a:pt x="8349184" y="2138892"/>
                </a:lnTo>
                <a:lnTo>
                  <a:pt x="8347177" y="2140479"/>
                </a:lnTo>
                <a:cubicBezTo>
                  <a:pt x="8343833" y="2143125"/>
                  <a:pt x="8341827" y="2144183"/>
                  <a:pt x="8339820" y="2145242"/>
                </a:cubicBezTo>
                <a:lnTo>
                  <a:pt x="8336476" y="2137833"/>
                </a:lnTo>
                <a:lnTo>
                  <a:pt x="8335138" y="2138363"/>
                </a:lnTo>
                <a:lnTo>
                  <a:pt x="8322430" y="2153708"/>
                </a:lnTo>
                <a:lnTo>
                  <a:pt x="8341827" y="2153179"/>
                </a:lnTo>
                <a:cubicBezTo>
                  <a:pt x="8333131" y="2190750"/>
                  <a:pt x="8252201" y="2189162"/>
                  <a:pt x="8240162" y="2161645"/>
                </a:cubicBezTo>
                <a:cubicBezTo>
                  <a:pt x="8260897" y="2154767"/>
                  <a:pt x="8277617" y="2154238"/>
                  <a:pt x="8293001" y="2154767"/>
                </a:cubicBezTo>
                <a:lnTo>
                  <a:pt x="8295007" y="2154238"/>
                </a:lnTo>
                <a:lnTo>
                  <a:pt x="8266247" y="2145771"/>
                </a:lnTo>
                <a:close/>
                <a:moveTo>
                  <a:pt x="8368581" y="2132012"/>
                </a:moveTo>
                <a:lnTo>
                  <a:pt x="8363899" y="2141538"/>
                </a:lnTo>
                <a:cubicBezTo>
                  <a:pt x="8358547" y="2151592"/>
                  <a:pt x="8351191" y="2162704"/>
                  <a:pt x="8344502" y="2168525"/>
                </a:cubicBezTo>
                <a:cubicBezTo>
                  <a:pt x="8340489" y="2176992"/>
                  <a:pt x="8336476" y="2188633"/>
                  <a:pt x="8336476" y="2192338"/>
                </a:cubicBezTo>
                <a:cubicBezTo>
                  <a:pt x="8336476" y="2192338"/>
                  <a:pt x="8336476" y="2192338"/>
                  <a:pt x="8332463" y="2196571"/>
                </a:cubicBezTo>
                <a:lnTo>
                  <a:pt x="8351191" y="2187574"/>
                </a:lnTo>
                <a:lnTo>
                  <a:pt x="8355203" y="2184929"/>
                </a:lnTo>
                <a:lnTo>
                  <a:pt x="8362561" y="2171699"/>
                </a:lnTo>
                <a:lnTo>
                  <a:pt x="8379951" y="2143125"/>
                </a:lnTo>
                <a:lnTo>
                  <a:pt x="8376607" y="2137833"/>
                </a:lnTo>
                <a:lnTo>
                  <a:pt x="8373931" y="2141008"/>
                </a:lnTo>
                <a:lnTo>
                  <a:pt x="8375937" y="2136774"/>
                </a:lnTo>
                <a:lnTo>
                  <a:pt x="8375269" y="2135188"/>
                </a:lnTo>
                <a:close/>
                <a:moveTo>
                  <a:pt x="6525245" y="2117725"/>
                </a:moveTo>
                <a:cubicBezTo>
                  <a:pt x="6612195" y="2123546"/>
                  <a:pt x="6615539" y="2197628"/>
                  <a:pt x="6624903" y="2248958"/>
                </a:cubicBezTo>
                <a:cubicBezTo>
                  <a:pt x="6542635" y="2327275"/>
                  <a:pt x="6484445" y="2188633"/>
                  <a:pt x="6525245" y="2117725"/>
                </a:cubicBezTo>
                <a:close/>
                <a:moveTo>
                  <a:pt x="13616333" y="2103438"/>
                </a:moveTo>
                <a:cubicBezTo>
                  <a:pt x="13610983" y="2146299"/>
                  <a:pt x="13590917" y="2163233"/>
                  <a:pt x="13580217" y="2197628"/>
                </a:cubicBezTo>
                <a:cubicBezTo>
                  <a:pt x="13549449" y="2173817"/>
                  <a:pt x="13586237" y="2102379"/>
                  <a:pt x="13616333" y="2103438"/>
                </a:cubicBezTo>
                <a:close/>
                <a:moveTo>
                  <a:pt x="13542093" y="2100791"/>
                </a:moveTo>
                <a:cubicBezTo>
                  <a:pt x="13550117" y="2106612"/>
                  <a:pt x="13553461" y="2112963"/>
                  <a:pt x="13555469" y="2120371"/>
                </a:cubicBezTo>
                <a:cubicBezTo>
                  <a:pt x="13559481" y="2141008"/>
                  <a:pt x="13542761" y="2164821"/>
                  <a:pt x="13535403" y="2176463"/>
                </a:cubicBezTo>
                <a:cubicBezTo>
                  <a:pt x="13475877" y="2184929"/>
                  <a:pt x="13503299" y="2115078"/>
                  <a:pt x="13542093" y="2100791"/>
                </a:cubicBezTo>
                <a:close/>
                <a:moveTo>
                  <a:pt x="8076964" y="2081741"/>
                </a:moveTo>
                <a:cubicBezTo>
                  <a:pt x="8082315" y="2081741"/>
                  <a:pt x="8088335" y="2083329"/>
                  <a:pt x="8091010" y="2088621"/>
                </a:cubicBezTo>
                <a:cubicBezTo>
                  <a:pt x="8092347" y="2102379"/>
                  <a:pt x="8072282" y="2118783"/>
                  <a:pt x="8056230" y="2100263"/>
                </a:cubicBezTo>
                <a:cubicBezTo>
                  <a:pt x="8056899" y="2095499"/>
                  <a:pt x="8058905" y="2091796"/>
                  <a:pt x="8061581" y="2089150"/>
                </a:cubicBezTo>
                <a:cubicBezTo>
                  <a:pt x="8065594" y="2084917"/>
                  <a:pt x="8071613" y="2082271"/>
                  <a:pt x="8076964" y="2081741"/>
                </a:cubicBezTo>
                <a:close/>
                <a:moveTo>
                  <a:pt x="3335527" y="2078037"/>
                </a:moveTo>
                <a:cubicBezTo>
                  <a:pt x="3381677" y="2084387"/>
                  <a:pt x="3408431" y="2128838"/>
                  <a:pt x="3432509" y="2160058"/>
                </a:cubicBezTo>
                <a:cubicBezTo>
                  <a:pt x="3395053" y="2265892"/>
                  <a:pt x="3279344" y="2167995"/>
                  <a:pt x="3282688" y="2087033"/>
                </a:cubicBezTo>
                <a:cubicBezTo>
                  <a:pt x="3302753" y="2078567"/>
                  <a:pt x="3320143" y="2075920"/>
                  <a:pt x="3335527" y="2078037"/>
                </a:cubicBezTo>
                <a:close/>
                <a:moveTo>
                  <a:pt x="8338483" y="2067454"/>
                </a:moveTo>
                <a:lnTo>
                  <a:pt x="8327112" y="2078567"/>
                </a:lnTo>
                <a:lnTo>
                  <a:pt x="8333131" y="2078037"/>
                </a:lnTo>
                <a:lnTo>
                  <a:pt x="8339820" y="2080683"/>
                </a:lnTo>
                <a:close/>
                <a:moveTo>
                  <a:pt x="5107295" y="2020887"/>
                </a:moveTo>
                <a:cubicBezTo>
                  <a:pt x="5116659" y="2018770"/>
                  <a:pt x="5125354" y="2019299"/>
                  <a:pt x="5133381" y="2021946"/>
                </a:cubicBezTo>
                <a:cubicBezTo>
                  <a:pt x="5156121" y="2030412"/>
                  <a:pt x="5170167" y="2057929"/>
                  <a:pt x="5156121" y="2076450"/>
                </a:cubicBezTo>
                <a:cubicBezTo>
                  <a:pt x="5130036" y="2089150"/>
                  <a:pt x="5082548" y="2064808"/>
                  <a:pt x="5107295" y="2020887"/>
                </a:cubicBezTo>
                <a:close/>
                <a:moveTo>
                  <a:pt x="13202319" y="2014537"/>
                </a:moveTo>
                <a:cubicBezTo>
                  <a:pt x="13211683" y="2015066"/>
                  <a:pt x="13221047" y="2017183"/>
                  <a:pt x="13229073" y="2023533"/>
                </a:cubicBezTo>
                <a:cubicBezTo>
                  <a:pt x="13196969" y="2049991"/>
                  <a:pt x="13167539" y="2047346"/>
                  <a:pt x="13134765" y="2048933"/>
                </a:cubicBezTo>
                <a:cubicBezTo>
                  <a:pt x="13146137" y="2033587"/>
                  <a:pt x="13174897" y="2014008"/>
                  <a:pt x="13202319" y="2014537"/>
                </a:cubicBezTo>
                <a:close/>
                <a:moveTo>
                  <a:pt x="8344502" y="2013479"/>
                </a:moveTo>
                <a:cubicBezTo>
                  <a:pt x="8328449" y="2025650"/>
                  <a:pt x="8319755" y="2033587"/>
                  <a:pt x="8311729" y="2041525"/>
                </a:cubicBezTo>
                <a:cubicBezTo>
                  <a:pt x="8299021" y="2053167"/>
                  <a:pt x="8290995" y="2065337"/>
                  <a:pt x="8274273" y="2092854"/>
                </a:cubicBezTo>
                <a:lnTo>
                  <a:pt x="8263571" y="2108729"/>
                </a:lnTo>
                <a:lnTo>
                  <a:pt x="8269591" y="2112433"/>
                </a:lnTo>
                <a:lnTo>
                  <a:pt x="8295007" y="2118783"/>
                </a:lnTo>
                <a:lnTo>
                  <a:pt x="8295007" y="2120899"/>
                </a:lnTo>
                <a:lnTo>
                  <a:pt x="8296345" y="2118783"/>
                </a:lnTo>
                <a:lnTo>
                  <a:pt x="8319755" y="2124075"/>
                </a:lnTo>
                <a:lnTo>
                  <a:pt x="8319755" y="2124604"/>
                </a:lnTo>
                <a:lnTo>
                  <a:pt x="8326443" y="2116137"/>
                </a:lnTo>
                <a:lnTo>
                  <a:pt x="8325105" y="2112433"/>
                </a:lnTo>
                <a:lnTo>
                  <a:pt x="8315741" y="2091266"/>
                </a:lnTo>
                <a:lnTo>
                  <a:pt x="8309722" y="2098675"/>
                </a:lnTo>
                <a:lnTo>
                  <a:pt x="8296345" y="2118783"/>
                </a:lnTo>
                <a:lnTo>
                  <a:pt x="8295007" y="2118783"/>
                </a:lnTo>
                <a:lnTo>
                  <a:pt x="8302365" y="2092854"/>
                </a:lnTo>
                <a:lnTo>
                  <a:pt x="8311059" y="2079624"/>
                </a:lnTo>
                <a:lnTo>
                  <a:pt x="8311729" y="2079624"/>
                </a:lnTo>
                <a:lnTo>
                  <a:pt x="8313735" y="2076450"/>
                </a:lnTo>
                <a:cubicBezTo>
                  <a:pt x="8317748" y="2069570"/>
                  <a:pt x="8322430" y="2062162"/>
                  <a:pt x="8327781" y="2053167"/>
                </a:cubicBezTo>
                <a:cubicBezTo>
                  <a:pt x="8344502" y="2025650"/>
                  <a:pt x="8315741" y="2049462"/>
                  <a:pt x="8344502" y="2013479"/>
                </a:cubicBezTo>
                <a:close/>
                <a:moveTo>
                  <a:pt x="7958579" y="2011892"/>
                </a:moveTo>
                <a:cubicBezTo>
                  <a:pt x="7967273" y="2031471"/>
                  <a:pt x="7969949" y="2052637"/>
                  <a:pt x="7967273" y="2075391"/>
                </a:cubicBezTo>
                <a:lnTo>
                  <a:pt x="7944533" y="2137304"/>
                </a:lnTo>
                <a:lnTo>
                  <a:pt x="7966605" y="2135717"/>
                </a:lnTo>
                <a:cubicBezTo>
                  <a:pt x="7981988" y="2158471"/>
                  <a:pt x="7971287" y="2173817"/>
                  <a:pt x="7953228" y="2180167"/>
                </a:cubicBezTo>
                <a:lnTo>
                  <a:pt x="7938513" y="2181753"/>
                </a:lnTo>
                <a:lnTo>
                  <a:pt x="7938513" y="2196042"/>
                </a:lnTo>
                <a:cubicBezTo>
                  <a:pt x="7915773" y="2206096"/>
                  <a:pt x="7870960" y="2221442"/>
                  <a:pt x="7850226" y="2192338"/>
                </a:cubicBezTo>
                <a:cubicBezTo>
                  <a:pt x="7851563" y="2164821"/>
                  <a:pt x="7876979" y="2147887"/>
                  <a:pt x="7900389" y="2146828"/>
                </a:cubicBezTo>
                <a:lnTo>
                  <a:pt x="7905740" y="2148417"/>
                </a:lnTo>
                <a:lnTo>
                  <a:pt x="7923799" y="2138363"/>
                </a:lnTo>
                <a:lnTo>
                  <a:pt x="7933163" y="2137833"/>
                </a:lnTo>
                <a:lnTo>
                  <a:pt x="7927812" y="2134658"/>
                </a:lnTo>
                <a:cubicBezTo>
                  <a:pt x="7919117" y="2124604"/>
                  <a:pt x="7925137" y="2112963"/>
                  <a:pt x="7925137" y="2105024"/>
                </a:cubicBezTo>
                <a:cubicBezTo>
                  <a:pt x="7897714" y="2082800"/>
                  <a:pt x="7863603" y="2078037"/>
                  <a:pt x="7863603" y="2050520"/>
                </a:cubicBezTo>
                <a:cubicBezTo>
                  <a:pt x="7880993" y="2028296"/>
                  <a:pt x="7903065" y="2055812"/>
                  <a:pt x="7925137" y="2072217"/>
                </a:cubicBezTo>
                <a:cubicBezTo>
                  <a:pt x="7931156" y="2050520"/>
                  <a:pt x="7931156" y="2011892"/>
                  <a:pt x="7958579" y="2011892"/>
                </a:cubicBezTo>
                <a:close/>
                <a:moveTo>
                  <a:pt x="8351859" y="1997604"/>
                </a:moveTo>
                <a:lnTo>
                  <a:pt x="8348515" y="2001837"/>
                </a:lnTo>
                <a:lnTo>
                  <a:pt x="8351859" y="1999191"/>
                </a:lnTo>
                <a:close/>
                <a:moveTo>
                  <a:pt x="7429523" y="1996017"/>
                </a:moveTo>
                <a:cubicBezTo>
                  <a:pt x="7473667" y="2009245"/>
                  <a:pt x="7489050" y="2037292"/>
                  <a:pt x="7509784" y="2065866"/>
                </a:cubicBezTo>
                <a:cubicBezTo>
                  <a:pt x="7482361" y="2064279"/>
                  <a:pt x="7427516" y="2039937"/>
                  <a:pt x="7429523" y="1996017"/>
                </a:cubicBezTo>
                <a:close/>
                <a:moveTo>
                  <a:pt x="8147861" y="1962149"/>
                </a:moveTo>
                <a:cubicBezTo>
                  <a:pt x="8295007" y="1954212"/>
                  <a:pt x="8154550" y="2064279"/>
                  <a:pt x="8143849" y="2000779"/>
                </a:cubicBezTo>
                <a:cubicBezTo>
                  <a:pt x="8142511" y="1991783"/>
                  <a:pt x="8143179" y="1979083"/>
                  <a:pt x="8147861" y="1962149"/>
                </a:cubicBezTo>
                <a:close/>
                <a:moveTo>
                  <a:pt x="8084991" y="1898649"/>
                </a:moveTo>
                <a:cubicBezTo>
                  <a:pt x="8129803" y="1894946"/>
                  <a:pt x="8116426" y="1950508"/>
                  <a:pt x="8077633" y="1937808"/>
                </a:cubicBezTo>
                <a:cubicBezTo>
                  <a:pt x="8078302" y="1931987"/>
                  <a:pt x="8075627" y="1924579"/>
                  <a:pt x="8074957" y="1917699"/>
                </a:cubicBezTo>
                <a:cubicBezTo>
                  <a:pt x="8074957" y="1910821"/>
                  <a:pt x="8076964" y="1903941"/>
                  <a:pt x="8084991" y="1898649"/>
                </a:cubicBezTo>
                <a:close/>
                <a:moveTo>
                  <a:pt x="7922461" y="1878541"/>
                </a:moveTo>
                <a:cubicBezTo>
                  <a:pt x="7931825" y="1879600"/>
                  <a:pt x="7941189" y="1883833"/>
                  <a:pt x="7941189" y="1886479"/>
                </a:cubicBezTo>
                <a:cubicBezTo>
                  <a:pt x="7940520" y="1897062"/>
                  <a:pt x="7907077" y="1901295"/>
                  <a:pt x="7902396" y="1890183"/>
                </a:cubicBezTo>
                <a:cubicBezTo>
                  <a:pt x="7903065" y="1879600"/>
                  <a:pt x="7912429" y="1877483"/>
                  <a:pt x="7922461" y="1878541"/>
                </a:cubicBezTo>
                <a:close/>
                <a:moveTo>
                  <a:pt x="13129415" y="1875367"/>
                </a:moveTo>
                <a:cubicBezTo>
                  <a:pt x="13133429" y="1874837"/>
                  <a:pt x="13138779" y="1875895"/>
                  <a:pt x="13143461" y="1878012"/>
                </a:cubicBezTo>
                <a:cubicBezTo>
                  <a:pt x="13148811" y="1898120"/>
                  <a:pt x="13135433" y="1905529"/>
                  <a:pt x="13136103" y="1927754"/>
                </a:cubicBezTo>
                <a:cubicBezTo>
                  <a:pt x="13092629" y="1931458"/>
                  <a:pt x="13100655" y="1876424"/>
                  <a:pt x="13129415" y="1875367"/>
                </a:cubicBezTo>
                <a:close/>
                <a:moveTo>
                  <a:pt x="13073233" y="1865312"/>
                </a:moveTo>
                <a:cubicBezTo>
                  <a:pt x="13079921" y="1867958"/>
                  <a:pt x="13087277" y="1869546"/>
                  <a:pt x="13095973" y="1865312"/>
                </a:cubicBezTo>
                <a:cubicBezTo>
                  <a:pt x="13101323" y="1885421"/>
                  <a:pt x="13108013" y="1899179"/>
                  <a:pt x="13089953" y="1908704"/>
                </a:cubicBezTo>
                <a:cubicBezTo>
                  <a:pt x="13065205" y="1915583"/>
                  <a:pt x="13062529" y="1876954"/>
                  <a:pt x="13073233" y="1865312"/>
                </a:cubicBezTo>
                <a:close/>
                <a:moveTo>
                  <a:pt x="13413005" y="1845733"/>
                </a:moveTo>
                <a:cubicBezTo>
                  <a:pt x="13417017" y="1847320"/>
                  <a:pt x="13419693" y="1852083"/>
                  <a:pt x="13420361" y="1860021"/>
                </a:cubicBezTo>
                <a:cubicBezTo>
                  <a:pt x="13406317" y="1866899"/>
                  <a:pt x="13406317" y="1866899"/>
                  <a:pt x="13392271" y="1862666"/>
                </a:cubicBezTo>
                <a:cubicBezTo>
                  <a:pt x="13396953" y="1860549"/>
                  <a:pt x="13394945" y="1855787"/>
                  <a:pt x="13396953" y="1848908"/>
                </a:cubicBezTo>
                <a:cubicBezTo>
                  <a:pt x="13404309" y="1845204"/>
                  <a:pt x="13409661" y="1844146"/>
                  <a:pt x="13413005" y="1845733"/>
                </a:cubicBezTo>
                <a:close/>
                <a:moveTo>
                  <a:pt x="8248857" y="1833562"/>
                </a:moveTo>
                <a:cubicBezTo>
                  <a:pt x="8282299" y="1829858"/>
                  <a:pt x="8291663" y="1863195"/>
                  <a:pt x="8274273" y="1878541"/>
                </a:cubicBezTo>
                <a:cubicBezTo>
                  <a:pt x="8248857" y="1890183"/>
                  <a:pt x="8234143" y="1871133"/>
                  <a:pt x="8238155" y="1852083"/>
                </a:cubicBezTo>
                <a:cubicBezTo>
                  <a:pt x="8239493" y="1845733"/>
                  <a:pt x="8242837" y="1838854"/>
                  <a:pt x="8248857" y="1833562"/>
                </a:cubicBezTo>
                <a:close/>
                <a:moveTo>
                  <a:pt x="13187605" y="1833033"/>
                </a:moveTo>
                <a:cubicBezTo>
                  <a:pt x="13213689" y="1856845"/>
                  <a:pt x="13189611" y="1881716"/>
                  <a:pt x="13175565" y="1901824"/>
                </a:cubicBezTo>
                <a:cubicBezTo>
                  <a:pt x="13126071" y="1903412"/>
                  <a:pt x="13153493" y="1839383"/>
                  <a:pt x="13187605" y="1833033"/>
                </a:cubicBezTo>
                <a:close/>
                <a:moveTo>
                  <a:pt x="7718463" y="1831445"/>
                </a:moveTo>
                <a:cubicBezTo>
                  <a:pt x="7724483" y="1830916"/>
                  <a:pt x="7729165" y="1831445"/>
                  <a:pt x="7731841" y="1833033"/>
                </a:cubicBezTo>
                <a:cubicBezTo>
                  <a:pt x="7719801" y="1854729"/>
                  <a:pt x="7713113" y="1876424"/>
                  <a:pt x="7673651" y="1863725"/>
                </a:cubicBezTo>
                <a:cubicBezTo>
                  <a:pt x="7674989" y="1843087"/>
                  <a:pt x="7700405" y="1832504"/>
                  <a:pt x="7718463" y="1831445"/>
                </a:cubicBezTo>
                <a:close/>
                <a:moveTo>
                  <a:pt x="12822415" y="1807104"/>
                </a:moveTo>
                <a:cubicBezTo>
                  <a:pt x="12829105" y="1808692"/>
                  <a:pt x="12836461" y="1811337"/>
                  <a:pt x="12840473" y="1808692"/>
                </a:cubicBezTo>
                <a:cubicBezTo>
                  <a:pt x="12845825" y="1828800"/>
                  <a:pt x="12846493" y="1839912"/>
                  <a:pt x="12833117" y="1847320"/>
                </a:cubicBezTo>
                <a:cubicBezTo>
                  <a:pt x="12812383" y="1852612"/>
                  <a:pt x="12808369" y="1814512"/>
                  <a:pt x="12822415" y="1807104"/>
                </a:cubicBezTo>
                <a:close/>
                <a:moveTo>
                  <a:pt x="8200031" y="1804458"/>
                </a:moveTo>
                <a:cubicBezTo>
                  <a:pt x="8206051" y="1804458"/>
                  <a:pt x="8212071" y="1804987"/>
                  <a:pt x="8217421" y="1804987"/>
                </a:cubicBezTo>
                <a:cubicBezTo>
                  <a:pt x="8222772" y="1810808"/>
                  <a:pt x="8222103" y="1837795"/>
                  <a:pt x="8210064" y="1842558"/>
                </a:cubicBezTo>
                <a:cubicBezTo>
                  <a:pt x="8198694" y="1839383"/>
                  <a:pt x="8193343" y="1832504"/>
                  <a:pt x="8192674" y="1825095"/>
                </a:cubicBezTo>
                <a:cubicBezTo>
                  <a:pt x="8191337" y="1817158"/>
                  <a:pt x="8194012" y="1809749"/>
                  <a:pt x="8200031" y="1804458"/>
                </a:cubicBezTo>
                <a:close/>
                <a:moveTo>
                  <a:pt x="12962205" y="1796520"/>
                </a:moveTo>
                <a:cubicBezTo>
                  <a:pt x="12967555" y="1794404"/>
                  <a:pt x="12974913" y="1797579"/>
                  <a:pt x="12980931" y="1803929"/>
                </a:cubicBezTo>
                <a:cubicBezTo>
                  <a:pt x="12986951" y="1809749"/>
                  <a:pt x="12992301" y="1817687"/>
                  <a:pt x="12993639" y="1825095"/>
                </a:cubicBezTo>
                <a:cubicBezTo>
                  <a:pt x="12975581" y="1848908"/>
                  <a:pt x="12922741" y="1824037"/>
                  <a:pt x="12962205" y="1796520"/>
                </a:cubicBezTo>
                <a:close/>
                <a:moveTo>
                  <a:pt x="13003673" y="1794933"/>
                </a:moveTo>
                <a:cubicBezTo>
                  <a:pt x="13015041" y="1804987"/>
                  <a:pt x="13017717" y="1809220"/>
                  <a:pt x="13017717" y="1820333"/>
                </a:cubicBezTo>
                <a:cubicBezTo>
                  <a:pt x="13013037" y="1822449"/>
                  <a:pt x="13009023" y="1825095"/>
                  <a:pt x="13004341" y="1827741"/>
                </a:cubicBezTo>
                <a:cubicBezTo>
                  <a:pt x="12996985" y="1826154"/>
                  <a:pt x="12992301" y="1817158"/>
                  <a:pt x="12987621" y="1808692"/>
                </a:cubicBezTo>
                <a:cubicBezTo>
                  <a:pt x="12994309" y="1799166"/>
                  <a:pt x="12989625" y="1802341"/>
                  <a:pt x="13003673" y="1794933"/>
                </a:cubicBezTo>
                <a:close/>
                <a:moveTo>
                  <a:pt x="7173021" y="1793742"/>
                </a:moveTo>
                <a:cubicBezTo>
                  <a:pt x="7181005" y="1793544"/>
                  <a:pt x="7188905" y="1793874"/>
                  <a:pt x="7196096" y="1793874"/>
                </a:cubicBezTo>
                <a:cubicBezTo>
                  <a:pt x="7230207" y="1843616"/>
                  <a:pt x="7149946" y="1860549"/>
                  <a:pt x="7115835" y="1833033"/>
                </a:cubicBezTo>
                <a:cubicBezTo>
                  <a:pt x="7124363" y="1799695"/>
                  <a:pt x="7149067" y="1794337"/>
                  <a:pt x="7173021" y="1793742"/>
                </a:cubicBezTo>
                <a:close/>
                <a:moveTo>
                  <a:pt x="7684353" y="1788054"/>
                </a:moveTo>
                <a:cubicBezTo>
                  <a:pt x="7694385" y="1809749"/>
                  <a:pt x="7666293" y="1825095"/>
                  <a:pt x="7650241" y="1808162"/>
                </a:cubicBezTo>
                <a:cubicBezTo>
                  <a:pt x="7656261" y="1791758"/>
                  <a:pt x="7662281" y="1786995"/>
                  <a:pt x="7684353" y="1788054"/>
                </a:cubicBezTo>
                <a:close/>
                <a:moveTo>
                  <a:pt x="13358161" y="1758949"/>
                </a:moveTo>
                <a:cubicBezTo>
                  <a:pt x="13352141" y="1805516"/>
                  <a:pt x="13330069" y="1824037"/>
                  <a:pt x="13319367" y="1861079"/>
                </a:cubicBezTo>
                <a:cubicBezTo>
                  <a:pt x="13285257" y="1835679"/>
                  <a:pt x="13325385" y="1757892"/>
                  <a:pt x="13358161" y="1758949"/>
                </a:cubicBezTo>
                <a:close/>
                <a:moveTo>
                  <a:pt x="8310391" y="1758949"/>
                </a:moveTo>
                <a:cubicBezTo>
                  <a:pt x="8343164" y="1752599"/>
                  <a:pt x="8384633" y="1781174"/>
                  <a:pt x="8351191" y="1822449"/>
                </a:cubicBezTo>
                <a:cubicBezTo>
                  <a:pt x="8334469" y="1822449"/>
                  <a:pt x="8284306" y="1811337"/>
                  <a:pt x="8284306" y="1778529"/>
                </a:cubicBezTo>
                <a:cubicBezTo>
                  <a:pt x="8289657" y="1767417"/>
                  <a:pt x="8299689" y="1761066"/>
                  <a:pt x="8310391" y="1758949"/>
                </a:cubicBezTo>
                <a:close/>
                <a:moveTo>
                  <a:pt x="13042465" y="1741487"/>
                </a:moveTo>
                <a:cubicBezTo>
                  <a:pt x="13043133" y="1748366"/>
                  <a:pt x="13045809" y="1744133"/>
                  <a:pt x="13049821" y="1747308"/>
                </a:cubicBezTo>
                <a:cubicBezTo>
                  <a:pt x="13067213" y="1765829"/>
                  <a:pt x="13059855" y="1784879"/>
                  <a:pt x="13041797" y="1809220"/>
                </a:cubicBezTo>
                <a:cubicBezTo>
                  <a:pt x="13005009" y="1825624"/>
                  <a:pt x="13004341" y="1751541"/>
                  <a:pt x="13042465" y="1741487"/>
                </a:cubicBezTo>
                <a:close/>
                <a:moveTo>
                  <a:pt x="4781568" y="1736195"/>
                </a:moveTo>
                <a:cubicBezTo>
                  <a:pt x="4797621" y="1733549"/>
                  <a:pt x="4812335" y="1741487"/>
                  <a:pt x="4821699" y="1753658"/>
                </a:cubicBezTo>
                <a:cubicBezTo>
                  <a:pt x="4830394" y="1765299"/>
                  <a:pt x="4833069" y="1780645"/>
                  <a:pt x="4825043" y="1793346"/>
                </a:cubicBezTo>
                <a:cubicBezTo>
                  <a:pt x="4803639" y="1797049"/>
                  <a:pt x="4746119" y="1774824"/>
                  <a:pt x="4781568" y="1736195"/>
                </a:cubicBezTo>
                <a:close/>
                <a:moveTo>
                  <a:pt x="12631795" y="1725083"/>
                </a:moveTo>
                <a:cubicBezTo>
                  <a:pt x="12642497" y="1725083"/>
                  <a:pt x="12652529" y="1731962"/>
                  <a:pt x="12647177" y="1745191"/>
                </a:cubicBezTo>
                <a:cubicBezTo>
                  <a:pt x="12641157" y="1750483"/>
                  <a:pt x="12629789" y="1750483"/>
                  <a:pt x="12613067" y="1745191"/>
                </a:cubicBezTo>
                <a:cubicBezTo>
                  <a:pt x="12610393" y="1731962"/>
                  <a:pt x="12621761" y="1725083"/>
                  <a:pt x="12631795" y="1725083"/>
                </a:cubicBezTo>
                <a:close/>
                <a:moveTo>
                  <a:pt x="8093017" y="1711854"/>
                </a:moveTo>
                <a:cubicBezTo>
                  <a:pt x="8120439" y="1712912"/>
                  <a:pt x="8131141" y="1724024"/>
                  <a:pt x="8130471" y="1745720"/>
                </a:cubicBezTo>
                <a:cubicBezTo>
                  <a:pt x="8113751" y="1739370"/>
                  <a:pt x="8086328" y="1738312"/>
                  <a:pt x="8093017" y="1711854"/>
                </a:cubicBezTo>
                <a:close/>
                <a:moveTo>
                  <a:pt x="8533785" y="1710266"/>
                </a:moveTo>
                <a:lnTo>
                  <a:pt x="8527097" y="1716617"/>
                </a:lnTo>
                <a:cubicBezTo>
                  <a:pt x="8510375" y="1732492"/>
                  <a:pt x="8494323" y="1747308"/>
                  <a:pt x="8477601" y="1763183"/>
                </a:cubicBezTo>
                <a:lnTo>
                  <a:pt x="8468907" y="1776412"/>
                </a:lnTo>
                <a:lnTo>
                  <a:pt x="8486297" y="1779058"/>
                </a:lnTo>
                <a:cubicBezTo>
                  <a:pt x="8492317" y="1765829"/>
                  <a:pt x="8499673" y="1753658"/>
                  <a:pt x="8509705" y="1745191"/>
                </a:cubicBezTo>
                <a:lnTo>
                  <a:pt x="8534453" y="1737254"/>
                </a:lnTo>
                <a:lnTo>
                  <a:pt x="8535791" y="1735137"/>
                </a:lnTo>
                <a:lnTo>
                  <a:pt x="8549837" y="1719791"/>
                </a:lnTo>
                <a:lnTo>
                  <a:pt x="8550505" y="1715558"/>
                </a:lnTo>
                <a:lnTo>
                  <a:pt x="8542481" y="1715029"/>
                </a:lnTo>
                <a:close/>
                <a:moveTo>
                  <a:pt x="7841531" y="1684866"/>
                </a:moveTo>
                <a:cubicBezTo>
                  <a:pt x="7869623" y="1701271"/>
                  <a:pt x="7846881" y="1750483"/>
                  <a:pt x="7812771" y="1717674"/>
                </a:cubicBezTo>
                <a:cubicBezTo>
                  <a:pt x="7812771" y="1706562"/>
                  <a:pt x="7830161" y="1684866"/>
                  <a:pt x="7841531" y="1684866"/>
                </a:cubicBezTo>
                <a:close/>
                <a:moveTo>
                  <a:pt x="7921792" y="1675342"/>
                </a:moveTo>
                <a:cubicBezTo>
                  <a:pt x="7924467" y="1673224"/>
                  <a:pt x="7929149" y="1673224"/>
                  <a:pt x="7934501" y="1676399"/>
                </a:cubicBezTo>
                <a:cubicBezTo>
                  <a:pt x="7933831" y="1687512"/>
                  <a:pt x="7933831" y="1693333"/>
                  <a:pt x="7933163" y="1699154"/>
                </a:cubicBezTo>
                <a:cubicBezTo>
                  <a:pt x="7921792" y="1701271"/>
                  <a:pt x="7917111" y="1692274"/>
                  <a:pt x="7917111" y="1684866"/>
                </a:cubicBezTo>
                <a:cubicBezTo>
                  <a:pt x="7917111" y="1680633"/>
                  <a:pt x="7919117" y="1677458"/>
                  <a:pt x="7921792" y="1675342"/>
                </a:cubicBezTo>
                <a:close/>
                <a:moveTo>
                  <a:pt x="8440816" y="1666345"/>
                </a:moveTo>
                <a:cubicBezTo>
                  <a:pt x="8452186" y="1666874"/>
                  <a:pt x="8463557" y="1673224"/>
                  <a:pt x="8462887" y="1683808"/>
                </a:cubicBezTo>
                <a:cubicBezTo>
                  <a:pt x="8462219" y="1706033"/>
                  <a:pt x="8423426" y="1693333"/>
                  <a:pt x="8418075" y="1682220"/>
                </a:cubicBezTo>
                <a:cubicBezTo>
                  <a:pt x="8418744" y="1671108"/>
                  <a:pt x="8430114" y="1665816"/>
                  <a:pt x="8440816" y="1666345"/>
                </a:cubicBezTo>
                <a:close/>
                <a:moveTo>
                  <a:pt x="12722089" y="1663699"/>
                </a:moveTo>
                <a:cubicBezTo>
                  <a:pt x="12726771" y="1662112"/>
                  <a:pt x="12732121" y="1662112"/>
                  <a:pt x="12736133" y="1664229"/>
                </a:cubicBezTo>
                <a:cubicBezTo>
                  <a:pt x="12747505" y="1672695"/>
                  <a:pt x="12751517" y="1683279"/>
                  <a:pt x="12750849" y="1693333"/>
                </a:cubicBezTo>
                <a:lnTo>
                  <a:pt x="12744829" y="1703916"/>
                </a:lnTo>
                <a:lnTo>
                  <a:pt x="12746837" y="1703916"/>
                </a:lnTo>
                <a:cubicBezTo>
                  <a:pt x="12754861" y="1703916"/>
                  <a:pt x="12762219" y="1705504"/>
                  <a:pt x="12767569" y="1710266"/>
                </a:cubicBezTo>
                <a:cubicBezTo>
                  <a:pt x="12762219" y="1730374"/>
                  <a:pt x="12752187" y="1740429"/>
                  <a:pt x="12726101" y="1740429"/>
                </a:cubicBezTo>
                <a:cubicBezTo>
                  <a:pt x="12724095" y="1737783"/>
                  <a:pt x="12723425" y="1733020"/>
                  <a:pt x="12724095" y="1726671"/>
                </a:cubicBezTo>
                <a:lnTo>
                  <a:pt x="12724765" y="1719262"/>
                </a:lnTo>
                <a:lnTo>
                  <a:pt x="12714731" y="1720850"/>
                </a:lnTo>
                <a:cubicBezTo>
                  <a:pt x="12710049" y="1712383"/>
                  <a:pt x="12700685" y="1706033"/>
                  <a:pt x="12695335" y="1697037"/>
                </a:cubicBezTo>
                <a:cubicBezTo>
                  <a:pt x="12693329" y="1685396"/>
                  <a:pt x="12708043" y="1667933"/>
                  <a:pt x="12722089" y="1663699"/>
                </a:cubicBezTo>
                <a:close/>
                <a:moveTo>
                  <a:pt x="7790699" y="1621366"/>
                </a:moveTo>
                <a:cubicBezTo>
                  <a:pt x="7802069" y="1622954"/>
                  <a:pt x="7813439" y="1628245"/>
                  <a:pt x="7824810" y="1636183"/>
                </a:cubicBezTo>
                <a:cubicBezTo>
                  <a:pt x="7847551" y="1673754"/>
                  <a:pt x="7767289" y="1679045"/>
                  <a:pt x="7755919" y="1646766"/>
                </a:cubicBezTo>
                <a:cubicBezTo>
                  <a:pt x="7761939" y="1641474"/>
                  <a:pt x="7761939" y="1636183"/>
                  <a:pt x="7755919" y="1630891"/>
                </a:cubicBezTo>
                <a:cubicBezTo>
                  <a:pt x="7767289" y="1622954"/>
                  <a:pt x="7779329" y="1620308"/>
                  <a:pt x="7790699" y="1621366"/>
                </a:cubicBezTo>
                <a:close/>
                <a:moveTo>
                  <a:pt x="12676607" y="1599141"/>
                </a:moveTo>
                <a:cubicBezTo>
                  <a:pt x="12674601" y="1613429"/>
                  <a:pt x="12659885" y="1637770"/>
                  <a:pt x="12641157" y="1652058"/>
                </a:cubicBezTo>
                <a:lnTo>
                  <a:pt x="12623769" y="1662112"/>
                </a:lnTo>
                <a:lnTo>
                  <a:pt x="12629789" y="1668462"/>
                </a:lnTo>
                <a:cubicBezTo>
                  <a:pt x="12618417" y="1690687"/>
                  <a:pt x="12568253" y="1690687"/>
                  <a:pt x="12562905" y="1668462"/>
                </a:cubicBezTo>
                <a:cubicBezTo>
                  <a:pt x="12568253" y="1657349"/>
                  <a:pt x="12582301" y="1650471"/>
                  <a:pt x="12596345" y="1649941"/>
                </a:cubicBezTo>
                <a:lnTo>
                  <a:pt x="12604373" y="1651529"/>
                </a:lnTo>
                <a:lnTo>
                  <a:pt x="12613067" y="1640416"/>
                </a:lnTo>
                <a:cubicBezTo>
                  <a:pt x="12632463" y="1622954"/>
                  <a:pt x="12659885" y="1608666"/>
                  <a:pt x="12676607" y="1599141"/>
                </a:cubicBezTo>
                <a:close/>
                <a:moveTo>
                  <a:pt x="13057181" y="1546754"/>
                </a:moveTo>
                <a:cubicBezTo>
                  <a:pt x="13070557" y="1550458"/>
                  <a:pt x="13069219" y="1568979"/>
                  <a:pt x="13056511" y="1575858"/>
                </a:cubicBezTo>
                <a:cubicBezTo>
                  <a:pt x="13047147" y="1569508"/>
                  <a:pt x="13039121" y="1545166"/>
                  <a:pt x="13057181" y="1546754"/>
                </a:cubicBezTo>
                <a:close/>
                <a:moveTo>
                  <a:pt x="8479609" y="1539345"/>
                </a:moveTo>
                <a:cubicBezTo>
                  <a:pt x="8490979" y="1541991"/>
                  <a:pt x="8503687" y="1561570"/>
                  <a:pt x="8503687" y="1565804"/>
                </a:cubicBezTo>
                <a:cubicBezTo>
                  <a:pt x="8498337" y="1571095"/>
                  <a:pt x="8462887" y="1559983"/>
                  <a:pt x="8468907" y="1543579"/>
                </a:cubicBezTo>
                <a:cubicBezTo>
                  <a:pt x="8471581" y="1539874"/>
                  <a:pt x="8475595" y="1538816"/>
                  <a:pt x="8479609" y="1539345"/>
                </a:cubicBezTo>
                <a:close/>
                <a:moveTo>
                  <a:pt x="7862265" y="1536170"/>
                </a:moveTo>
                <a:cubicBezTo>
                  <a:pt x="7899721" y="1535641"/>
                  <a:pt x="7907077" y="1600729"/>
                  <a:pt x="7848219" y="1579033"/>
                </a:cubicBezTo>
                <a:cubicBezTo>
                  <a:pt x="7848888" y="1567921"/>
                  <a:pt x="7837518" y="1562629"/>
                  <a:pt x="7844207" y="1540933"/>
                </a:cubicBezTo>
                <a:cubicBezTo>
                  <a:pt x="7850895" y="1537758"/>
                  <a:pt x="7856915" y="1536170"/>
                  <a:pt x="7862265" y="1536170"/>
                </a:cubicBezTo>
                <a:close/>
                <a:moveTo>
                  <a:pt x="13358829" y="1525587"/>
                </a:moveTo>
                <a:cubicBezTo>
                  <a:pt x="13362841" y="1527704"/>
                  <a:pt x="13365517" y="1530879"/>
                  <a:pt x="13367523" y="1534583"/>
                </a:cubicBezTo>
                <a:cubicBezTo>
                  <a:pt x="13372205" y="1545166"/>
                  <a:pt x="13367523" y="1559454"/>
                  <a:pt x="13355485" y="1561041"/>
                </a:cubicBezTo>
                <a:cubicBezTo>
                  <a:pt x="13342107" y="1556808"/>
                  <a:pt x="13334749" y="1531937"/>
                  <a:pt x="13358829" y="1525587"/>
                </a:cubicBezTo>
                <a:close/>
                <a:moveTo>
                  <a:pt x="12827765" y="1510241"/>
                </a:moveTo>
                <a:cubicBezTo>
                  <a:pt x="12831779" y="1509712"/>
                  <a:pt x="12837129" y="1510770"/>
                  <a:pt x="12842481" y="1513416"/>
                </a:cubicBezTo>
                <a:cubicBezTo>
                  <a:pt x="12848501" y="1535112"/>
                  <a:pt x="12833785" y="1543050"/>
                  <a:pt x="12835123" y="1567391"/>
                </a:cubicBezTo>
                <a:cubicBezTo>
                  <a:pt x="12786967" y="1571095"/>
                  <a:pt x="12795661" y="1511300"/>
                  <a:pt x="12827765" y="1510241"/>
                </a:cubicBezTo>
                <a:close/>
                <a:moveTo>
                  <a:pt x="12492005" y="1436158"/>
                </a:moveTo>
                <a:cubicBezTo>
                  <a:pt x="12500033" y="1438274"/>
                  <a:pt x="12507389" y="1440391"/>
                  <a:pt x="12512071" y="1437745"/>
                </a:cubicBezTo>
                <a:cubicBezTo>
                  <a:pt x="12518091" y="1459441"/>
                  <a:pt x="12518761" y="1471612"/>
                  <a:pt x="12504045" y="1479549"/>
                </a:cubicBezTo>
                <a:cubicBezTo>
                  <a:pt x="12481305" y="1485370"/>
                  <a:pt x="12477293" y="1444095"/>
                  <a:pt x="12492005" y="1436158"/>
                </a:cubicBezTo>
                <a:close/>
                <a:moveTo>
                  <a:pt x="8037503" y="1423458"/>
                </a:moveTo>
                <a:cubicBezTo>
                  <a:pt x="8064925" y="1450446"/>
                  <a:pt x="8064925" y="1483254"/>
                  <a:pt x="8064925" y="1521354"/>
                </a:cubicBezTo>
                <a:cubicBezTo>
                  <a:pt x="8042853" y="1504949"/>
                  <a:pt x="8010079" y="1455737"/>
                  <a:pt x="8037503" y="1423458"/>
                </a:cubicBezTo>
                <a:close/>
                <a:moveTo>
                  <a:pt x="12689985" y="1422399"/>
                </a:moveTo>
                <a:cubicBezTo>
                  <a:pt x="12702693" y="1433512"/>
                  <a:pt x="12705367" y="1438274"/>
                  <a:pt x="12705367" y="1450446"/>
                </a:cubicBezTo>
                <a:cubicBezTo>
                  <a:pt x="12700685" y="1453091"/>
                  <a:pt x="12695335" y="1455737"/>
                  <a:pt x="12690653" y="1458383"/>
                </a:cubicBezTo>
                <a:cubicBezTo>
                  <a:pt x="12683297" y="1456266"/>
                  <a:pt x="12677945" y="1447270"/>
                  <a:pt x="12672593" y="1437745"/>
                </a:cubicBezTo>
                <a:cubicBezTo>
                  <a:pt x="12679951" y="1427691"/>
                  <a:pt x="12675269" y="1430337"/>
                  <a:pt x="12689985" y="1422399"/>
                </a:cubicBezTo>
                <a:close/>
                <a:moveTo>
                  <a:pt x="8329119" y="1408641"/>
                </a:moveTo>
                <a:cubicBezTo>
                  <a:pt x="8341157" y="1410758"/>
                  <a:pt x="8351859" y="1417637"/>
                  <a:pt x="8357210" y="1423458"/>
                </a:cubicBezTo>
                <a:cubicBezTo>
                  <a:pt x="8349184" y="1428749"/>
                  <a:pt x="8339820" y="1436158"/>
                  <a:pt x="8329119" y="1438274"/>
                </a:cubicBezTo>
                <a:lnTo>
                  <a:pt x="8351191" y="1446741"/>
                </a:lnTo>
                <a:cubicBezTo>
                  <a:pt x="8351191" y="1452033"/>
                  <a:pt x="8351191" y="1457324"/>
                  <a:pt x="8350521" y="1462616"/>
                </a:cubicBezTo>
                <a:cubicBezTo>
                  <a:pt x="8316411" y="1471612"/>
                  <a:pt x="8300358" y="1439333"/>
                  <a:pt x="8295677" y="1422929"/>
                </a:cubicBezTo>
                <a:lnTo>
                  <a:pt x="8296345" y="1423458"/>
                </a:lnTo>
                <a:cubicBezTo>
                  <a:pt x="8305040" y="1409170"/>
                  <a:pt x="8317748" y="1406524"/>
                  <a:pt x="8329119" y="1408641"/>
                </a:cubicBezTo>
                <a:close/>
                <a:moveTo>
                  <a:pt x="12829773" y="1401762"/>
                </a:moveTo>
                <a:cubicBezTo>
                  <a:pt x="12841143" y="1401233"/>
                  <a:pt x="12853181" y="1412345"/>
                  <a:pt x="12853851" y="1423987"/>
                </a:cubicBezTo>
                <a:cubicBezTo>
                  <a:pt x="12840473" y="1430866"/>
                  <a:pt x="12829773" y="1431395"/>
                  <a:pt x="12821745" y="1417637"/>
                </a:cubicBezTo>
                <a:cubicBezTo>
                  <a:pt x="12826429" y="1415521"/>
                  <a:pt x="12821077" y="1405995"/>
                  <a:pt x="12829773" y="1401762"/>
                </a:cubicBezTo>
                <a:close/>
                <a:moveTo>
                  <a:pt x="8192005" y="1401762"/>
                </a:moveTo>
                <a:cubicBezTo>
                  <a:pt x="8196019" y="1399646"/>
                  <a:pt x="8202038" y="1399646"/>
                  <a:pt x="8207389" y="1402291"/>
                </a:cubicBezTo>
                <a:cubicBezTo>
                  <a:pt x="8206720" y="1407583"/>
                  <a:pt x="8206720" y="1417637"/>
                  <a:pt x="8206051" y="1422929"/>
                </a:cubicBezTo>
                <a:cubicBezTo>
                  <a:pt x="8195349" y="1422399"/>
                  <a:pt x="8189330" y="1417108"/>
                  <a:pt x="8183979" y="1417108"/>
                </a:cubicBezTo>
                <a:cubicBezTo>
                  <a:pt x="8184648" y="1409170"/>
                  <a:pt x="8187323" y="1404408"/>
                  <a:pt x="8192005" y="1401762"/>
                </a:cubicBezTo>
                <a:close/>
                <a:moveTo>
                  <a:pt x="9017359" y="1401233"/>
                </a:moveTo>
                <a:lnTo>
                  <a:pt x="9001977" y="1408112"/>
                </a:lnTo>
                <a:lnTo>
                  <a:pt x="9003313" y="1409700"/>
                </a:lnTo>
                <a:lnTo>
                  <a:pt x="9020035" y="1417108"/>
                </a:lnTo>
                <a:lnTo>
                  <a:pt x="9024717" y="1416579"/>
                </a:lnTo>
                <a:lnTo>
                  <a:pt x="9024049" y="1409700"/>
                </a:lnTo>
                <a:lnTo>
                  <a:pt x="9020705" y="1407054"/>
                </a:lnTo>
                <a:close/>
                <a:moveTo>
                  <a:pt x="9015353" y="1372658"/>
                </a:moveTo>
                <a:lnTo>
                  <a:pt x="8985925" y="1391708"/>
                </a:lnTo>
                <a:lnTo>
                  <a:pt x="8998633" y="1404937"/>
                </a:lnTo>
                <a:lnTo>
                  <a:pt x="9020705" y="1388533"/>
                </a:lnTo>
                <a:lnTo>
                  <a:pt x="9018697" y="1379537"/>
                </a:lnTo>
                <a:close/>
                <a:moveTo>
                  <a:pt x="9046789" y="1352020"/>
                </a:moveTo>
                <a:lnTo>
                  <a:pt x="9033413" y="1360487"/>
                </a:lnTo>
                <a:lnTo>
                  <a:pt x="9035417" y="1363133"/>
                </a:lnTo>
                <a:cubicBezTo>
                  <a:pt x="9035417" y="1357841"/>
                  <a:pt x="9041437" y="1357841"/>
                  <a:pt x="9046789" y="1352020"/>
                </a:cubicBezTo>
                <a:close/>
                <a:moveTo>
                  <a:pt x="8318417" y="1350433"/>
                </a:moveTo>
                <a:cubicBezTo>
                  <a:pt x="8325105" y="1350433"/>
                  <a:pt x="8332463" y="1353079"/>
                  <a:pt x="8341157" y="1358371"/>
                </a:cubicBezTo>
                <a:cubicBezTo>
                  <a:pt x="8335138" y="1385358"/>
                  <a:pt x="8306378" y="1385358"/>
                  <a:pt x="8300358" y="1358371"/>
                </a:cubicBezTo>
                <a:cubicBezTo>
                  <a:pt x="8306378" y="1353079"/>
                  <a:pt x="8312397" y="1350433"/>
                  <a:pt x="8318417" y="1350433"/>
                </a:cubicBezTo>
                <a:close/>
                <a:moveTo>
                  <a:pt x="8700327" y="1340908"/>
                </a:moveTo>
                <a:cubicBezTo>
                  <a:pt x="8716379" y="1347258"/>
                  <a:pt x="8738451" y="1353608"/>
                  <a:pt x="8749153" y="1370541"/>
                </a:cubicBezTo>
                <a:cubicBezTo>
                  <a:pt x="8743133" y="1381654"/>
                  <a:pt x="8731763" y="1392237"/>
                  <a:pt x="8714373" y="1391708"/>
                </a:cubicBezTo>
                <a:cubicBezTo>
                  <a:pt x="8727081" y="1364191"/>
                  <a:pt x="8705009" y="1357841"/>
                  <a:pt x="8700327" y="1340908"/>
                </a:cubicBezTo>
                <a:close/>
                <a:moveTo>
                  <a:pt x="8531109" y="1335087"/>
                </a:moveTo>
                <a:cubicBezTo>
                  <a:pt x="8609365" y="1333500"/>
                  <a:pt x="8629429" y="1447799"/>
                  <a:pt x="8556525" y="1444624"/>
                </a:cubicBezTo>
                <a:cubicBezTo>
                  <a:pt x="8511713" y="1448329"/>
                  <a:pt x="8486297" y="1392237"/>
                  <a:pt x="8493653" y="1343554"/>
                </a:cubicBezTo>
                <a:cubicBezTo>
                  <a:pt x="8507701" y="1337733"/>
                  <a:pt x="8519739" y="1335087"/>
                  <a:pt x="8531109" y="1335087"/>
                </a:cubicBezTo>
                <a:close/>
                <a:moveTo>
                  <a:pt x="8070275" y="1327149"/>
                </a:moveTo>
                <a:cubicBezTo>
                  <a:pt x="8108400" y="1330854"/>
                  <a:pt x="8153213" y="1419754"/>
                  <a:pt x="8099705" y="1429279"/>
                </a:cubicBezTo>
                <a:cubicBezTo>
                  <a:pt x="8066263" y="1401762"/>
                  <a:pt x="8054893" y="1363662"/>
                  <a:pt x="8054893" y="1330854"/>
                </a:cubicBezTo>
                <a:cubicBezTo>
                  <a:pt x="8059574" y="1327679"/>
                  <a:pt x="8064925" y="1326620"/>
                  <a:pt x="8070275" y="1327149"/>
                </a:cubicBezTo>
                <a:close/>
                <a:moveTo>
                  <a:pt x="8440147" y="1317625"/>
                </a:moveTo>
                <a:cubicBezTo>
                  <a:pt x="8450848" y="1318154"/>
                  <a:pt x="8461549" y="1318683"/>
                  <a:pt x="8466901" y="1318683"/>
                </a:cubicBezTo>
                <a:cubicBezTo>
                  <a:pt x="8466901" y="1329795"/>
                  <a:pt x="8466233" y="1335087"/>
                  <a:pt x="8466233" y="1340908"/>
                </a:cubicBezTo>
                <a:cubicBezTo>
                  <a:pt x="8444829" y="1339849"/>
                  <a:pt x="8434127" y="1333500"/>
                  <a:pt x="8440147" y="1317625"/>
                </a:cubicBezTo>
                <a:close/>
                <a:moveTo>
                  <a:pt x="9018029" y="1314979"/>
                </a:moveTo>
                <a:lnTo>
                  <a:pt x="8977229" y="1337733"/>
                </a:lnTo>
                <a:cubicBezTo>
                  <a:pt x="8977229" y="1337733"/>
                  <a:pt x="8977229" y="1337733"/>
                  <a:pt x="8969203" y="1341437"/>
                </a:cubicBezTo>
                <a:lnTo>
                  <a:pt x="8933753" y="1367895"/>
                </a:lnTo>
                <a:lnTo>
                  <a:pt x="8943787" y="1367366"/>
                </a:lnTo>
                <a:lnTo>
                  <a:pt x="8951145" y="1369483"/>
                </a:lnTo>
                <a:lnTo>
                  <a:pt x="8985255" y="1345141"/>
                </a:lnTo>
                <a:lnTo>
                  <a:pt x="8984585" y="1341966"/>
                </a:lnTo>
                <a:cubicBezTo>
                  <a:pt x="8985255" y="1337733"/>
                  <a:pt x="8987929" y="1333500"/>
                  <a:pt x="8991273" y="1330854"/>
                </a:cubicBezTo>
                <a:cubicBezTo>
                  <a:pt x="8995289" y="1328737"/>
                  <a:pt x="9000637" y="1328208"/>
                  <a:pt x="9007327" y="1331383"/>
                </a:cubicBezTo>
                <a:lnTo>
                  <a:pt x="9005989" y="1335616"/>
                </a:lnTo>
                <a:lnTo>
                  <a:pt x="9007327" y="1335087"/>
                </a:lnTo>
                <a:lnTo>
                  <a:pt x="9007327" y="1331383"/>
                </a:lnTo>
                <a:lnTo>
                  <a:pt x="9007327" y="1325033"/>
                </a:lnTo>
                <a:lnTo>
                  <a:pt x="9013345" y="1332971"/>
                </a:lnTo>
                <a:lnTo>
                  <a:pt x="9027393" y="1327149"/>
                </a:lnTo>
                <a:close/>
                <a:moveTo>
                  <a:pt x="12336165" y="1306512"/>
                </a:moveTo>
                <a:cubicBezTo>
                  <a:pt x="12343523" y="1325033"/>
                  <a:pt x="12343523" y="1341966"/>
                  <a:pt x="12343523" y="1358371"/>
                </a:cubicBezTo>
                <a:lnTo>
                  <a:pt x="12347537" y="1390649"/>
                </a:lnTo>
                <a:lnTo>
                  <a:pt x="12356231" y="1391179"/>
                </a:lnTo>
                <a:cubicBezTo>
                  <a:pt x="12368269" y="1391708"/>
                  <a:pt x="12379641" y="1392237"/>
                  <a:pt x="12392349" y="1389062"/>
                </a:cubicBezTo>
                <a:cubicBezTo>
                  <a:pt x="12396361" y="1409170"/>
                  <a:pt x="12382317" y="1416049"/>
                  <a:pt x="12372283" y="1431395"/>
                </a:cubicBezTo>
                <a:cubicBezTo>
                  <a:pt x="12348873" y="1442508"/>
                  <a:pt x="12350881" y="1396999"/>
                  <a:pt x="12324795" y="1414462"/>
                </a:cubicBezTo>
                <a:cubicBezTo>
                  <a:pt x="12320113" y="1405466"/>
                  <a:pt x="12318107" y="1400704"/>
                  <a:pt x="12318775" y="1389591"/>
                </a:cubicBezTo>
                <a:lnTo>
                  <a:pt x="12324795" y="1389591"/>
                </a:lnTo>
                <a:lnTo>
                  <a:pt x="12316101" y="1359429"/>
                </a:lnTo>
                <a:cubicBezTo>
                  <a:pt x="12314761" y="1336674"/>
                  <a:pt x="12322789" y="1312862"/>
                  <a:pt x="12336165" y="1306512"/>
                </a:cubicBezTo>
                <a:close/>
                <a:moveTo>
                  <a:pt x="8942449" y="1281112"/>
                </a:moveTo>
                <a:cubicBezTo>
                  <a:pt x="8953149" y="1275820"/>
                  <a:pt x="8963853" y="1286404"/>
                  <a:pt x="8975221" y="1297516"/>
                </a:cubicBezTo>
                <a:cubicBezTo>
                  <a:pt x="8969871" y="1308099"/>
                  <a:pt x="8975221" y="1319212"/>
                  <a:pt x="8958501" y="1329795"/>
                </a:cubicBezTo>
                <a:cubicBezTo>
                  <a:pt x="8947801" y="1313391"/>
                  <a:pt x="8936429" y="1297516"/>
                  <a:pt x="8942449" y="1281112"/>
                </a:cubicBezTo>
                <a:close/>
                <a:moveTo>
                  <a:pt x="9081569" y="1280054"/>
                </a:moveTo>
                <a:lnTo>
                  <a:pt x="9078225" y="1280583"/>
                </a:lnTo>
                <a:lnTo>
                  <a:pt x="9076887" y="1281112"/>
                </a:lnTo>
                <a:lnTo>
                  <a:pt x="9074881" y="1286933"/>
                </a:lnTo>
                <a:close/>
                <a:moveTo>
                  <a:pt x="12382985" y="1279524"/>
                </a:moveTo>
                <a:cubicBezTo>
                  <a:pt x="12388335" y="1277937"/>
                  <a:pt x="12393685" y="1277937"/>
                  <a:pt x="12397699" y="1280054"/>
                </a:cubicBezTo>
                <a:cubicBezTo>
                  <a:pt x="12410407" y="1289579"/>
                  <a:pt x="12415757" y="1301750"/>
                  <a:pt x="12415089" y="1312333"/>
                </a:cubicBezTo>
                <a:lnTo>
                  <a:pt x="12407733" y="1323974"/>
                </a:lnTo>
                <a:lnTo>
                  <a:pt x="12410407" y="1323974"/>
                </a:lnTo>
                <a:cubicBezTo>
                  <a:pt x="12418433" y="1323974"/>
                  <a:pt x="12427129" y="1325033"/>
                  <a:pt x="12432479" y="1330854"/>
                </a:cubicBezTo>
                <a:cubicBezTo>
                  <a:pt x="12427129" y="1352549"/>
                  <a:pt x="12415757" y="1363662"/>
                  <a:pt x="12387665" y="1363662"/>
                </a:cubicBezTo>
                <a:cubicBezTo>
                  <a:pt x="12384991" y="1360487"/>
                  <a:pt x="12384991" y="1355195"/>
                  <a:pt x="12385661" y="1348846"/>
                </a:cubicBezTo>
                <a:lnTo>
                  <a:pt x="12386329" y="1340908"/>
                </a:lnTo>
                <a:lnTo>
                  <a:pt x="12374957" y="1342495"/>
                </a:lnTo>
                <a:cubicBezTo>
                  <a:pt x="12369609" y="1332971"/>
                  <a:pt x="12359575" y="1325562"/>
                  <a:pt x="12354225" y="1316037"/>
                </a:cubicBezTo>
                <a:cubicBezTo>
                  <a:pt x="12351549" y="1303337"/>
                  <a:pt x="12367601" y="1284287"/>
                  <a:pt x="12382985" y="1279524"/>
                </a:cubicBezTo>
                <a:close/>
                <a:moveTo>
                  <a:pt x="8795303" y="1278466"/>
                </a:moveTo>
                <a:cubicBezTo>
                  <a:pt x="8803997" y="1276350"/>
                  <a:pt x="8812693" y="1276350"/>
                  <a:pt x="8820719" y="1279524"/>
                </a:cubicBezTo>
                <a:cubicBezTo>
                  <a:pt x="8801991" y="1311804"/>
                  <a:pt x="8783933" y="1338791"/>
                  <a:pt x="8738451" y="1336674"/>
                </a:cubicBezTo>
                <a:cubicBezTo>
                  <a:pt x="8748485" y="1312333"/>
                  <a:pt x="8770557" y="1285345"/>
                  <a:pt x="8795303" y="1278466"/>
                </a:cubicBezTo>
                <a:close/>
                <a:moveTo>
                  <a:pt x="8935761" y="1259945"/>
                </a:moveTo>
                <a:cubicBezTo>
                  <a:pt x="8939773" y="1260474"/>
                  <a:pt x="8943787" y="1264708"/>
                  <a:pt x="8946461" y="1269999"/>
                </a:cubicBezTo>
                <a:cubicBezTo>
                  <a:pt x="8946461" y="1275291"/>
                  <a:pt x="8941111" y="1280583"/>
                  <a:pt x="8935761" y="1285874"/>
                </a:cubicBezTo>
                <a:cubicBezTo>
                  <a:pt x="8924389" y="1280583"/>
                  <a:pt x="8924389" y="1275291"/>
                  <a:pt x="8924389" y="1269999"/>
                </a:cubicBezTo>
                <a:cubicBezTo>
                  <a:pt x="8927065" y="1262062"/>
                  <a:pt x="8931077" y="1259416"/>
                  <a:pt x="8935761" y="1259945"/>
                </a:cubicBezTo>
                <a:close/>
                <a:moveTo>
                  <a:pt x="12338173" y="1238779"/>
                </a:moveTo>
                <a:cubicBezTo>
                  <a:pt x="12342185" y="1240366"/>
                  <a:pt x="12344861" y="1244599"/>
                  <a:pt x="12344861" y="1250950"/>
                </a:cubicBezTo>
                <a:cubicBezTo>
                  <a:pt x="12342185" y="1257829"/>
                  <a:pt x="12332821" y="1261533"/>
                  <a:pt x="12316769" y="1263649"/>
                </a:cubicBezTo>
                <a:cubicBezTo>
                  <a:pt x="12309413" y="1253595"/>
                  <a:pt x="12316101" y="1243541"/>
                  <a:pt x="12324795" y="1239837"/>
                </a:cubicBezTo>
                <a:cubicBezTo>
                  <a:pt x="12329477" y="1237720"/>
                  <a:pt x="12334159" y="1237191"/>
                  <a:pt x="12338173" y="1238779"/>
                </a:cubicBezTo>
                <a:close/>
                <a:moveTo>
                  <a:pt x="12599689" y="1222374"/>
                </a:moveTo>
                <a:cubicBezTo>
                  <a:pt x="12607047" y="1235604"/>
                  <a:pt x="12599021" y="1252008"/>
                  <a:pt x="12595009" y="1265766"/>
                </a:cubicBezTo>
                <a:cubicBezTo>
                  <a:pt x="12576949" y="1287462"/>
                  <a:pt x="12566249" y="1246187"/>
                  <a:pt x="12550865" y="1272116"/>
                </a:cubicBezTo>
                <a:cubicBezTo>
                  <a:pt x="12538825" y="1261004"/>
                  <a:pt x="12536149" y="1256771"/>
                  <a:pt x="12533473" y="1252537"/>
                </a:cubicBezTo>
                <a:cubicBezTo>
                  <a:pt x="12556215" y="1239837"/>
                  <a:pt x="12576949" y="1234545"/>
                  <a:pt x="12599689" y="1222374"/>
                </a:cubicBezTo>
                <a:close/>
                <a:moveTo>
                  <a:pt x="9275533" y="1215496"/>
                </a:moveTo>
                <a:lnTo>
                  <a:pt x="9270183" y="1218670"/>
                </a:lnTo>
                <a:lnTo>
                  <a:pt x="9274865" y="1223962"/>
                </a:lnTo>
                <a:close/>
                <a:moveTo>
                  <a:pt x="8574585" y="1214966"/>
                </a:moveTo>
                <a:lnTo>
                  <a:pt x="8585955" y="1225020"/>
                </a:lnTo>
                <a:lnTo>
                  <a:pt x="8587293" y="1221845"/>
                </a:lnTo>
                <a:cubicBezTo>
                  <a:pt x="8644145" y="1227137"/>
                  <a:pt x="8616053" y="1307571"/>
                  <a:pt x="8570571" y="1259416"/>
                </a:cubicBezTo>
                <a:cubicBezTo>
                  <a:pt x="8573247" y="1254124"/>
                  <a:pt x="8573917" y="1248833"/>
                  <a:pt x="8575253" y="1243012"/>
                </a:cubicBezTo>
                <a:lnTo>
                  <a:pt x="8581941" y="1232429"/>
                </a:lnTo>
                <a:lnTo>
                  <a:pt x="8570571" y="1237720"/>
                </a:lnTo>
                <a:cubicBezTo>
                  <a:pt x="8562545" y="1238779"/>
                  <a:pt x="8555189" y="1235074"/>
                  <a:pt x="8554519" y="1222374"/>
                </a:cubicBezTo>
                <a:cubicBezTo>
                  <a:pt x="8559201" y="1216025"/>
                  <a:pt x="8567227" y="1213908"/>
                  <a:pt x="8574585" y="1214966"/>
                </a:cubicBezTo>
                <a:close/>
                <a:moveTo>
                  <a:pt x="9308307" y="1196974"/>
                </a:moveTo>
                <a:lnTo>
                  <a:pt x="9302287" y="1200679"/>
                </a:lnTo>
                <a:lnTo>
                  <a:pt x="9301617" y="1204912"/>
                </a:lnTo>
                <a:lnTo>
                  <a:pt x="9304961" y="1199620"/>
                </a:lnTo>
                <a:cubicBezTo>
                  <a:pt x="9307637" y="1199620"/>
                  <a:pt x="9308977" y="1200679"/>
                  <a:pt x="9309645" y="1201737"/>
                </a:cubicBezTo>
                <a:close/>
                <a:moveTo>
                  <a:pt x="12283327" y="1186391"/>
                </a:moveTo>
                <a:cubicBezTo>
                  <a:pt x="12289345" y="1186391"/>
                  <a:pt x="12295365" y="1189037"/>
                  <a:pt x="12300717" y="1193270"/>
                </a:cubicBezTo>
                <a:cubicBezTo>
                  <a:pt x="12300049" y="1216025"/>
                  <a:pt x="12257911" y="1235074"/>
                  <a:pt x="12244533" y="1219199"/>
                </a:cubicBezTo>
                <a:cubicBezTo>
                  <a:pt x="12245203" y="1207558"/>
                  <a:pt x="12253897" y="1196445"/>
                  <a:pt x="12265269" y="1190624"/>
                </a:cubicBezTo>
                <a:cubicBezTo>
                  <a:pt x="12271287" y="1187449"/>
                  <a:pt x="12277307" y="1185862"/>
                  <a:pt x="12283327" y="1186391"/>
                </a:cubicBezTo>
                <a:close/>
                <a:moveTo>
                  <a:pt x="12748841" y="1152524"/>
                </a:moveTo>
                <a:cubicBezTo>
                  <a:pt x="12763557" y="1156758"/>
                  <a:pt x="12761549" y="1176337"/>
                  <a:pt x="12747505" y="1183745"/>
                </a:cubicBezTo>
                <a:cubicBezTo>
                  <a:pt x="12737473" y="1176866"/>
                  <a:pt x="12728777" y="1150937"/>
                  <a:pt x="12748841" y="1152524"/>
                </a:cubicBezTo>
                <a:close/>
                <a:moveTo>
                  <a:pt x="12544177" y="1140354"/>
                </a:moveTo>
                <a:cubicBezTo>
                  <a:pt x="12553541" y="1142470"/>
                  <a:pt x="12560229" y="1146704"/>
                  <a:pt x="12564909" y="1151995"/>
                </a:cubicBezTo>
                <a:cubicBezTo>
                  <a:pt x="12578957" y="1168929"/>
                  <a:pt x="12574273" y="1197504"/>
                  <a:pt x="12573605" y="1211262"/>
                </a:cubicBezTo>
                <a:cubicBezTo>
                  <a:pt x="12524111" y="1244599"/>
                  <a:pt x="12516085" y="1170516"/>
                  <a:pt x="12544177" y="1140354"/>
                </a:cubicBezTo>
                <a:close/>
                <a:moveTo>
                  <a:pt x="12096049" y="1122362"/>
                </a:moveTo>
                <a:cubicBezTo>
                  <a:pt x="12101401" y="1121833"/>
                  <a:pt x="12107421" y="1121833"/>
                  <a:pt x="12114109" y="1122891"/>
                </a:cubicBezTo>
                <a:cubicBezTo>
                  <a:pt x="12118791" y="1143529"/>
                  <a:pt x="12082673" y="1173162"/>
                  <a:pt x="12066621" y="1153054"/>
                </a:cubicBezTo>
                <a:cubicBezTo>
                  <a:pt x="12069297" y="1134004"/>
                  <a:pt x="12080667" y="1124479"/>
                  <a:pt x="12096049" y="1122362"/>
                </a:cubicBezTo>
                <a:close/>
                <a:moveTo>
                  <a:pt x="12005757" y="1108604"/>
                </a:moveTo>
                <a:cubicBezTo>
                  <a:pt x="12013781" y="1111249"/>
                  <a:pt x="12018465" y="1113896"/>
                  <a:pt x="12021809" y="1118129"/>
                </a:cubicBezTo>
                <a:lnTo>
                  <a:pt x="12025821" y="1136649"/>
                </a:lnTo>
                <a:lnTo>
                  <a:pt x="12028497" y="1136120"/>
                </a:lnTo>
                <a:cubicBezTo>
                  <a:pt x="12031841" y="1134533"/>
                  <a:pt x="12035185" y="1132416"/>
                  <a:pt x="12037861" y="1128183"/>
                </a:cubicBezTo>
                <a:cubicBezTo>
                  <a:pt x="12051907" y="1144058"/>
                  <a:pt x="12064615" y="1153054"/>
                  <a:pt x="12053245" y="1168929"/>
                </a:cubicBezTo>
                <a:cubicBezTo>
                  <a:pt x="12038529" y="1181629"/>
                  <a:pt x="12023815" y="1166812"/>
                  <a:pt x="12019133" y="1151995"/>
                </a:cubicBezTo>
                <a:lnTo>
                  <a:pt x="12018465" y="1139824"/>
                </a:lnTo>
                <a:lnTo>
                  <a:pt x="12012445" y="1140354"/>
                </a:lnTo>
                <a:cubicBezTo>
                  <a:pt x="12000405" y="1137179"/>
                  <a:pt x="11994385" y="1119716"/>
                  <a:pt x="12005757" y="1108604"/>
                </a:cubicBezTo>
                <a:close/>
                <a:moveTo>
                  <a:pt x="12494681" y="1108075"/>
                </a:moveTo>
                <a:cubicBezTo>
                  <a:pt x="12498695" y="1107545"/>
                  <a:pt x="12502709" y="1109133"/>
                  <a:pt x="12505383" y="1113896"/>
                </a:cubicBezTo>
                <a:cubicBezTo>
                  <a:pt x="12505383" y="1125537"/>
                  <a:pt x="12496019" y="1130829"/>
                  <a:pt x="12484649" y="1142999"/>
                </a:cubicBezTo>
                <a:cubicBezTo>
                  <a:pt x="12467929" y="1129241"/>
                  <a:pt x="12481973" y="1109662"/>
                  <a:pt x="12494681" y="1108075"/>
                </a:cubicBezTo>
                <a:close/>
                <a:moveTo>
                  <a:pt x="8301696" y="1100137"/>
                </a:moveTo>
                <a:cubicBezTo>
                  <a:pt x="8321761" y="1095904"/>
                  <a:pt x="8349184" y="1113366"/>
                  <a:pt x="8357210" y="1134533"/>
                </a:cubicBezTo>
                <a:cubicBezTo>
                  <a:pt x="8335138" y="1134533"/>
                  <a:pt x="8312397" y="1123421"/>
                  <a:pt x="8284306" y="1112308"/>
                </a:cubicBezTo>
                <a:cubicBezTo>
                  <a:pt x="8288319" y="1105429"/>
                  <a:pt x="8295007" y="1101195"/>
                  <a:pt x="8301696" y="1100137"/>
                </a:cubicBezTo>
                <a:close/>
                <a:moveTo>
                  <a:pt x="12427797" y="1081616"/>
                </a:moveTo>
                <a:cubicBezTo>
                  <a:pt x="12433149" y="1080029"/>
                  <a:pt x="12439167" y="1080029"/>
                  <a:pt x="12445187" y="1082675"/>
                </a:cubicBezTo>
                <a:cubicBezTo>
                  <a:pt x="12452545" y="1095904"/>
                  <a:pt x="12435823" y="1118658"/>
                  <a:pt x="12419101" y="1123950"/>
                </a:cubicBezTo>
                <a:cubicBezTo>
                  <a:pt x="12413751" y="1125537"/>
                  <a:pt x="12408401" y="1125008"/>
                  <a:pt x="12403719" y="1121833"/>
                </a:cubicBezTo>
                <a:cubicBezTo>
                  <a:pt x="12399705" y="1107016"/>
                  <a:pt x="12411745" y="1086908"/>
                  <a:pt x="12427797" y="1081616"/>
                </a:cubicBezTo>
                <a:close/>
                <a:moveTo>
                  <a:pt x="8042853" y="1046162"/>
                </a:moveTo>
                <a:cubicBezTo>
                  <a:pt x="8064925" y="1073679"/>
                  <a:pt x="8037503" y="1078970"/>
                  <a:pt x="8020781" y="1105958"/>
                </a:cubicBezTo>
                <a:cubicBezTo>
                  <a:pt x="7988008" y="1090083"/>
                  <a:pt x="8032151" y="1051983"/>
                  <a:pt x="8042853" y="1046162"/>
                </a:cubicBezTo>
                <a:close/>
                <a:moveTo>
                  <a:pt x="8353197" y="1022349"/>
                </a:moveTo>
                <a:cubicBezTo>
                  <a:pt x="8375269" y="1028699"/>
                  <a:pt x="8385971" y="1040341"/>
                  <a:pt x="8384633" y="1068387"/>
                </a:cubicBezTo>
                <a:cubicBezTo>
                  <a:pt x="8379282" y="1073679"/>
                  <a:pt x="8362561" y="1066800"/>
                  <a:pt x="8345839" y="1066270"/>
                </a:cubicBezTo>
                <a:cubicBezTo>
                  <a:pt x="8345839" y="1060449"/>
                  <a:pt x="8345171" y="1052512"/>
                  <a:pt x="8345171" y="1044045"/>
                </a:cubicBezTo>
                <a:cubicBezTo>
                  <a:pt x="8345839" y="1035579"/>
                  <a:pt x="8347846" y="1027641"/>
                  <a:pt x="8353197" y="1022349"/>
                </a:cubicBezTo>
                <a:close/>
                <a:moveTo>
                  <a:pt x="11845901" y="1013354"/>
                </a:moveTo>
                <a:cubicBezTo>
                  <a:pt x="11863293" y="1012824"/>
                  <a:pt x="11878677" y="1018645"/>
                  <a:pt x="11886033" y="1032404"/>
                </a:cubicBezTo>
                <a:cubicBezTo>
                  <a:pt x="11857273" y="1048279"/>
                  <a:pt x="11823161" y="1054629"/>
                  <a:pt x="11795069" y="1027112"/>
                </a:cubicBezTo>
                <a:cubicBezTo>
                  <a:pt x="11809785" y="1019174"/>
                  <a:pt x="11828513" y="1013354"/>
                  <a:pt x="11845901" y="1013354"/>
                </a:cubicBezTo>
                <a:close/>
                <a:moveTo>
                  <a:pt x="9244765" y="1008591"/>
                </a:moveTo>
                <a:cubicBezTo>
                  <a:pt x="9261489" y="1024995"/>
                  <a:pt x="9261489" y="1040870"/>
                  <a:pt x="9250117" y="1062037"/>
                </a:cubicBezTo>
                <a:cubicBezTo>
                  <a:pt x="9239417" y="1062037"/>
                  <a:pt x="9228045" y="1051454"/>
                  <a:pt x="9216675" y="1046162"/>
                </a:cubicBezTo>
                <a:cubicBezTo>
                  <a:pt x="9222695" y="1030287"/>
                  <a:pt x="9228045" y="1013883"/>
                  <a:pt x="9244765" y="1008591"/>
                </a:cubicBezTo>
                <a:close/>
                <a:moveTo>
                  <a:pt x="12112103" y="1001183"/>
                </a:moveTo>
                <a:cubicBezTo>
                  <a:pt x="12124141" y="1022879"/>
                  <a:pt x="12124811" y="1033462"/>
                  <a:pt x="12111433" y="1051983"/>
                </a:cubicBezTo>
                <a:cubicBezTo>
                  <a:pt x="12100063" y="1052512"/>
                  <a:pt x="12092705" y="1039812"/>
                  <a:pt x="12081337" y="1029229"/>
                </a:cubicBezTo>
                <a:cubicBezTo>
                  <a:pt x="12087355" y="1019704"/>
                  <a:pt x="12096049" y="1003829"/>
                  <a:pt x="12112103" y="1001183"/>
                </a:cubicBezTo>
                <a:close/>
                <a:moveTo>
                  <a:pt x="12500701" y="994304"/>
                </a:moveTo>
                <a:cubicBezTo>
                  <a:pt x="12512741" y="994304"/>
                  <a:pt x="12526117" y="1006475"/>
                  <a:pt x="12526785" y="1018645"/>
                </a:cubicBezTo>
                <a:cubicBezTo>
                  <a:pt x="12512071" y="1026583"/>
                  <a:pt x="12500033" y="1026583"/>
                  <a:pt x="12492005" y="1011766"/>
                </a:cubicBezTo>
                <a:cubicBezTo>
                  <a:pt x="12496689" y="1009120"/>
                  <a:pt x="12490669" y="999595"/>
                  <a:pt x="12500701" y="994304"/>
                </a:cubicBezTo>
                <a:close/>
                <a:moveTo>
                  <a:pt x="12004419" y="986366"/>
                </a:moveTo>
                <a:cubicBezTo>
                  <a:pt x="12008433" y="1007004"/>
                  <a:pt x="12003081" y="1020233"/>
                  <a:pt x="11979671" y="1031346"/>
                </a:cubicBezTo>
                <a:cubicBezTo>
                  <a:pt x="11972983" y="1028699"/>
                  <a:pt x="11970977" y="1012824"/>
                  <a:pt x="11964957" y="999066"/>
                </a:cubicBezTo>
                <a:cubicBezTo>
                  <a:pt x="11969639" y="996949"/>
                  <a:pt x="11975657" y="992187"/>
                  <a:pt x="11983017" y="989012"/>
                </a:cubicBezTo>
                <a:cubicBezTo>
                  <a:pt x="11989705" y="985837"/>
                  <a:pt x="11997729" y="984249"/>
                  <a:pt x="12004419" y="986366"/>
                </a:cubicBezTo>
                <a:close/>
                <a:moveTo>
                  <a:pt x="8543149" y="986366"/>
                </a:moveTo>
                <a:cubicBezTo>
                  <a:pt x="8565221" y="991658"/>
                  <a:pt x="8577261" y="1040870"/>
                  <a:pt x="8549169" y="1046162"/>
                </a:cubicBezTo>
                <a:cubicBezTo>
                  <a:pt x="8526429" y="1029758"/>
                  <a:pt x="8525759" y="1008062"/>
                  <a:pt x="8543149" y="986366"/>
                </a:cubicBezTo>
                <a:close/>
                <a:moveTo>
                  <a:pt x="8359217" y="973666"/>
                </a:moveTo>
                <a:cubicBezTo>
                  <a:pt x="8380619" y="968904"/>
                  <a:pt x="8406036" y="998537"/>
                  <a:pt x="8380619" y="1018645"/>
                </a:cubicBezTo>
                <a:cubicBezTo>
                  <a:pt x="8369249" y="1018645"/>
                  <a:pt x="8341157" y="1002241"/>
                  <a:pt x="8341157" y="991658"/>
                </a:cubicBezTo>
                <a:cubicBezTo>
                  <a:pt x="8345171" y="981075"/>
                  <a:pt x="8352528" y="975254"/>
                  <a:pt x="8359217" y="973666"/>
                </a:cubicBezTo>
                <a:close/>
                <a:moveTo>
                  <a:pt x="12312087" y="970491"/>
                </a:moveTo>
                <a:cubicBezTo>
                  <a:pt x="12316101" y="969962"/>
                  <a:pt x="12320781" y="972608"/>
                  <a:pt x="12325465" y="978958"/>
                </a:cubicBezTo>
                <a:cubicBezTo>
                  <a:pt x="12316101" y="991658"/>
                  <a:pt x="12316101" y="991658"/>
                  <a:pt x="12301385" y="994304"/>
                </a:cubicBezTo>
                <a:cubicBezTo>
                  <a:pt x="12304729" y="990070"/>
                  <a:pt x="12300717" y="987424"/>
                  <a:pt x="12299379" y="980016"/>
                </a:cubicBezTo>
                <a:cubicBezTo>
                  <a:pt x="12304061" y="973666"/>
                  <a:pt x="12308073" y="970491"/>
                  <a:pt x="12312087" y="970491"/>
                </a:cubicBezTo>
                <a:close/>
                <a:moveTo>
                  <a:pt x="11900749" y="968904"/>
                </a:moveTo>
                <a:cubicBezTo>
                  <a:pt x="11908105" y="969433"/>
                  <a:pt x="11914125" y="972608"/>
                  <a:pt x="11918137" y="977370"/>
                </a:cubicBezTo>
                <a:cubicBezTo>
                  <a:pt x="11930177" y="992187"/>
                  <a:pt x="11926833" y="1021291"/>
                  <a:pt x="11912787" y="1037166"/>
                </a:cubicBezTo>
                <a:cubicBezTo>
                  <a:pt x="11903423" y="1019174"/>
                  <a:pt x="11903423" y="995891"/>
                  <a:pt x="11900749" y="968904"/>
                </a:cubicBezTo>
                <a:close/>
                <a:moveTo>
                  <a:pt x="12024485" y="963612"/>
                </a:moveTo>
                <a:cubicBezTo>
                  <a:pt x="12035185" y="962554"/>
                  <a:pt x="12042543" y="965729"/>
                  <a:pt x="12046557" y="970491"/>
                </a:cubicBezTo>
                <a:cubicBezTo>
                  <a:pt x="12059933" y="985837"/>
                  <a:pt x="12046557" y="1018645"/>
                  <a:pt x="12019133" y="1006475"/>
                </a:cubicBezTo>
                <a:cubicBezTo>
                  <a:pt x="12014451" y="997479"/>
                  <a:pt x="12015789" y="968374"/>
                  <a:pt x="12024485" y="963612"/>
                </a:cubicBezTo>
                <a:close/>
                <a:moveTo>
                  <a:pt x="9106317" y="958849"/>
                </a:moveTo>
                <a:cubicBezTo>
                  <a:pt x="9117685" y="954087"/>
                  <a:pt x="9131733" y="959908"/>
                  <a:pt x="9132401" y="971021"/>
                </a:cubicBezTo>
                <a:cubicBezTo>
                  <a:pt x="9127719" y="984249"/>
                  <a:pt x="9102303" y="990070"/>
                  <a:pt x="9096283" y="966258"/>
                </a:cubicBezTo>
                <a:cubicBezTo>
                  <a:pt x="9098957" y="962554"/>
                  <a:pt x="9102303" y="959908"/>
                  <a:pt x="9106317" y="958849"/>
                </a:cubicBezTo>
                <a:close/>
                <a:moveTo>
                  <a:pt x="11738887" y="932391"/>
                </a:moveTo>
                <a:cubicBezTo>
                  <a:pt x="11746913" y="932391"/>
                  <a:pt x="11754271" y="937683"/>
                  <a:pt x="11748921" y="948795"/>
                </a:cubicBezTo>
                <a:cubicBezTo>
                  <a:pt x="11736881" y="948795"/>
                  <a:pt x="11731529" y="948795"/>
                  <a:pt x="11725509" y="948795"/>
                </a:cubicBezTo>
                <a:cubicBezTo>
                  <a:pt x="11722835" y="937683"/>
                  <a:pt x="11730861" y="932391"/>
                  <a:pt x="11738887" y="932391"/>
                </a:cubicBezTo>
                <a:close/>
                <a:moveTo>
                  <a:pt x="9438731" y="920749"/>
                </a:moveTo>
                <a:cubicBezTo>
                  <a:pt x="9445421" y="935037"/>
                  <a:pt x="9445421" y="934508"/>
                  <a:pt x="9440737" y="948266"/>
                </a:cubicBezTo>
                <a:cubicBezTo>
                  <a:pt x="9438731" y="943504"/>
                  <a:pt x="9434049" y="946149"/>
                  <a:pt x="9426693" y="943504"/>
                </a:cubicBezTo>
                <a:cubicBezTo>
                  <a:pt x="9423349" y="936624"/>
                  <a:pt x="9422679" y="930804"/>
                  <a:pt x="9424017" y="927099"/>
                </a:cubicBezTo>
                <a:cubicBezTo>
                  <a:pt x="9426023" y="923395"/>
                  <a:pt x="9430705" y="921279"/>
                  <a:pt x="9438731" y="920749"/>
                </a:cubicBezTo>
                <a:close/>
                <a:moveTo>
                  <a:pt x="11821155" y="918104"/>
                </a:moveTo>
                <a:cubicBezTo>
                  <a:pt x="11811123" y="958320"/>
                  <a:pt x="11785705" y="973137"/>
                  <a:pt x="11760289" y="993245"/>
                </a:cubicBezTo>
                <a:cubicBezTo>
                  <a:pt x="11760289" y="967845"/>
                  <a:pt x="11780357" y="918104"/>
                  <a:pt x="11821155" y="918104"/>
                </a:cubicBezTo>
                <a:close/>
                <a:moveTo>
                  <a:pt x="9547753" y="889000"/>
                </a:moveTo>
                <a:cubicBezTo>
                  <a:pt x="9570493" y="889000"/>
                  <a:pt x="9570493" y="910166"/>
                  <a:pt x="9559123" y="920749"/>
                </a:cubicBezTo>
                <a:cubicBezTo>
                  <a:pt x="9541733" y="920749"/>
                  <a:pt x="9541733" y="904874"/>
                  <a:pt x="9547753" y="889000"/>
                </a:cubicBezTo>
                <a:close/>
                <a:moveTo>
                  <a:pt x="11489409" y="882649"/>
                </a:moveTo>
                <a:cubicBezTo>
                  <a:pt x="11498103" y="883708"/>
                  <a:pt x="11506797" y="887941"/>
                  <a:pt x="11512149" y="892704"/>
                </a:cubicBezTo>
                <a:cubicBezTo>
                  <a:pt x="11512149" y="922866"/>
                  <a:pt x="11454629" y="932391"/>
                  <a:pt x="11470013" y="887412"/>
                </a:cubicBezTo>
                <a:cubicBezTo>
                  <a:pt x="11472687" y="882649"/>
                  <a:pt x="11480713" y="881591"/>
                  <a:pt x="11489409" y="882649"/>
                </a:cubicBezTo>
                <a:close/>
                <a:moveTo>
                  <a:pt x="11882689" y="854604"/>
                </a:moveTo>
                <a:cubicBezTo>
                  <a:pt x="11896735" y="879474"/>
                  <a:pt x="11881351" y="897466"/>
                  <a:pt x="11865299" y="901170"/>
                </a:cubicBezTo>
                <a:lnTo>
                  <a:pt x="11863961" y="900641"/>
                </a:lnTo>
                <a:lnTo>
                  <a:pt x="11868643" y="932920"/>
                </a:lnTo>
                <a:cubicBezTo>
                  <a:pt x="11868643" y="947737"/>
                  <a:pt x="11866637" y="962554"/>
                  <a:pt x="11869981" y="980016"/>
                </a:cubicBezTo>
                <a:cubicBezTo>
                  <a:pt x="11841889" y="971549"/>
                  <a:pt x="11837207" y="929746"/>
                  <a:pt x="11847241" y="903287"/>
                </a:cubicBezTo>
                <a:lnTo>
                  <a:pt x="11851921" y="896937"/>
                </a:lnTo>
                <a:lnTo>
                  <a:pt x="11844565" y="894291"/>
                </a:lnTo>
                <a:cubicBezTo>
                  <a:pt x="11839213" y="887941"/>
                  <a:pt x="11837877" y="876829"/>
                  <a:pt x="11843897" y="859895"/>
                </a:cubicBezTo>
                <a:cubicBezTo>
                  <a:pt x="11854597" y="859895"/>
                  <a:pt x="11860617" y="848783"/>
                  <a:pt x="11882689" y="854604"/>
                </a:cubicBezTo>
                <a:close/>
                <a:moveTo>
                  <a:pt x="8944455" y="854604"/>
                </a:moveTo>
                <a:cubicBezTo>
                  <a:pt x="8966527" y="860954"/>
                  <a:pt x="8965857" y="877887"/>
                  <a:pt x="8976561" y="894820"/>
                </a:cubicBezTo>
                <a:cubicBezTo>
                  <a:pt x="8975221" y="922866"/>
                  <a:pt x="8931747" y="898525"/>
                  <a:pt x="8935761" y="931862"/>
                </a:cubicBezTo>
                <a:cubicBezTo>
                  <a:pt x="8924389" y="931333"/>
                  <a:pt x="8919039" y="931333"/>
                  <a:pt x="8908337" y="925512"/>
                </a:cubicBezTo>
                <a:lnTo>
                  <a:pt x="8911681" y="919162"/>
                </a:lnTo>
                <a:lnTo>
                  <a:pt x="8877571" y="912283"/>
                </a:lnTo>
                <a:cubicBezTo>
                  <a:pt x="8854161" y="902229"/>
                  <a:pt x="8834765" y="883179"/>
                  <a:pt x="8834765" y="866774"/>
                </a:cubicBezTo>
                <a:cubicBezTo>
                  <a:pt x="8857505" y="869420"/>
                  <a:pt x="8873557" y="877887"/>
                  <a:pt x="8889609" y="885824"/>
                </a:cubicBezTo>
                <a:lnTo>
                  <a:pt x="8923721" y="898525"/>
                </a:lnTo>
                <a:lnTo>
                  <a:pt x="8928403" y="890058"/>
                </a:lnTo>
                <a:cubicBezTo>
                  <a:pt x="8935093" y="878946"/>
                  <a:pt x="8941111" y="868362"/>
                  <a:pt x="8944455" y="854604"/>
                </a:cubicBezTo>
                <a:close/>
                <a:moveTo>
                  <a:pt x="8705677" y="844020"/>
                </a:moveTo>
                <a:cubicBezTo>
                  <a:pt x="8727749" y="855662"/>
                  <a:pt x="8725743" y="905404"/>
                  <a:pt x="8703003" y="909637"/>
                </a:cubicBezTo>
                <a:cubicBezTo>
                  <a:pt x="8692301" y="903816"/>
                  <a:pt x="8685613" y="889529"/>
                  <a:pt x="8685613" y="875770"/>
                </a:cubicBezTo>
                <a:cubicBezTo>
                  <a:pt x="8685613" y="862012"/>
                  <a:pt x="8691633" y="848783"/>
                  <a:pt x="8705677" y="844020"/>
                </a:cubicBezTo>
                <a:close/>
                <a:moveTo>
                  <a:pt x="9302287" y="834495"/>
                </a:moveTo>
                <a:cubicBezTo>
                  <a:pt x="9308977" y="835554"/>
                  <a:pt x="9315665" y="838199"/>
                  <a:pt x="9318339" y="843491"/>
                </a:cubicBezTo>
                <a:cubicBezTo>
                  <a:pt x="9318339" y="854074"/>
                  <a:pt x="9306301" y="864658"/>
                  <a:pt x="9284897" y="858308"/>
                </a:cubicBezTo>
                <a:cubicBezTo>
                  <a:pt x="9290917" y="847725"/>
                  <a:pt x="9279545" y="847195"/>
                  <a:pt x="9285565" y="836612"/>
                </a:cubicBezTo>
                <a:cubicBezTo>
                  <a:pt x="9288241" y="833966"/>
                  <a:pt x="9295599" y="833437"/>
                  <a:pt x="9302287" y="834495"/>
                </a:cubicBezTo>
                <a:close/>
                <a:moveTo>
                  <a:pt x="8784601" y="830791"/>
                </a:moveTo>
                <a:cubicBezTo>
                  <a:pt x="8789953" y="836612"/>
                  <a:pt x="8789283" y="847195"/>
                  <a:pt x="8783265" y="863599"/>
                </a:cubicBezTo>
                <a:cubicBezTo>
                  <a:pt x="8769887" y="865716"/>
                  <a:pt x="8763199" y="854604"/>
                  <a:pt x="8763867" y="844020"/>
                </a:cubicBezTo>
                <a:cubicBezTo>
                  <a:pt x="8764537" y="833966"/>
                  <a:pt x="8771225" y="824441"/>
                  <a:pt x="8784601" y="830791"/>
                </a:cubicBezTo>
                <a:close/>
                <a:moveTo>
                  <a:pt x="11595085" y="830262"/>
                </a:moveTo>
                <a:cubicBezTo>
                  <a:pt x="11600437" y="839787"/>
                  <a:pt x="11607793" y="841374"/>
                  <a:pt x="11613145" y="850899"/>
                </a:cubicBezTo>
                <a:cubicBezTo>
                  <a:pt x="11608463" y="853546"/>
                  <a:pt x="11605787" y="860954"/>
                  <a:pt x="11595755" y="866245"/>
                </a:cubicBezTo>
                <a:cubicBezTo>
                  <a:pt x="11583047" y="855133"/>
                  <a:pt x="11575021" y="841374"/>
                  <a:pt x="11595085" y="830262"/>
                </a:cubicBezTo>
                <a:close/>
                <a:moveTo>
                  <a:pt x="11425869" y="814916"/>
                </a:moveTo>
                <a:cubicBezTo>
                  <a:pt x="11436569" y="833966"/>
                  <a:pt x="11431889" y="848783"/>
                  <a:pt x="11450615" y="869949"/>
                </a:cubicBezTo>
                <a:cubicBezTo>
                  <a:pt x="11445265" y="872595"/>
                  <a:pt x="11440583" y="875241"/>
                  <a:pt x="11435233" y="877887"/>
                </a:cubicBezTo>
                <a:cubicBezTo>
                  <a:pt x="11405133" y="869420"/>
                  <a:pt x="11419181" y="837141"/>
                  <a:pt x="11425869" y="814916"/>
                </a:cubicBezTo>
                <a:close/>
                <a:moveTo>
                  <a:pt x="9709613" y="800099"/>
                </a:moveTo>
                <a:cubicBezTo>
                  <a:pt x="9731017" y="796925"/>
                  <a:pt x="9754425" y="814387"/>
                  <a:pt x="9765797" y="821796"/>
                </a:cubicBezTo>
                <a:cubicBezTo>
                  <a:pt x="9771147" y="881062"/>
                  <a:pt x="9701587" y="850899"/>
                  <a:pt x="9688879" y="812271"/>
                </a:cubicBezTo>
                <a:cubicBezTo>
                  <a:pt x="9695569" y="804862"/>
                  <a:pt x="9702257" y="801687"/>
                  <a:pt x="9709613" y="800099"/>
                </a:cubicBezTo>
                <a:close/>
                <a:moveTo>
                  <a:pt x="12249885" y="799041"/>
                </a:moveTo>
                <a:cubicBezTo>
                  <a:pt x="12257911" y="813858"/>
                  <a:pt x="12248547" y="831850"/>
                  <a:pt x="12243865" y="846666"/>
                </a:cubicBezTo>
                <a:cubicBezTo>
                  <a:pt x="12225137" y="869949"/>
                  <a:pt x="12212429" y="825499"/>
                  <a:pt x="12196377" y="853546"/>
                </a:cubicBezTo>
                <a:cubicBezTo>
                  <a:pt x="12183001" y="841374"/>
                  <a:pt x="12180325" y="837141"/>
                  <a:pt x="12177649" y="831850"/>
                </a:cubicBezTo>
                <a:cubicBezTo>
                  <a:pt x="12202397" y="818620"/>
                  <a:pt x="12225137" y="812799"/>
                  <a:pt x="12249885" y="799041"/>
                </a:cubicBezTo>
                <a:close/>
                <a:moveTo>
                  <a:pt x="11359653" y="797454"/>
                </a:moveTo>
                <a:cubicBezTo>
                  <a:pt x="11365003" y="801687"/>
                  <a:pt x="11369017" y="805920"/>
                  <a:pt x="11371023" y="810154"/>
                </a:cubicBezTo>
                <a:cubicBezTo>
                  <a:pt x="11387075" y="840316"/>
                  <a:pt x="11336243" y="873125"/>
                  <a:pt x="11329555" y="817033"/>
                </a:cubicBezTo>
                <a:cubicBezTo>
                  <a:pt x="11338917" y="812799"/>
                  <a:pt x="11338917" y="801687"/>
                  <a:pt x="11359653" y="797454"/>
                </a:cubicBezTo>
                <a:close/>
                <a:moveTo>
                  <a:pt x="11502117" y="796925"/>
                </a:moveTo>
                <a:cubicBezTo>
                  <a:pt x="11506797" y="801687"/>
                  <a:pt x="11506797" y="796925"/>
                  <a:pt x="11512149" y="796925"/>
                </a:cubicBezTo>
                <a:cubicBezTo>
                  <a:pt x="11536897" y="801687"/>
                  <a:pt x="11542247" y="821796"/>
                  <a:pt x="11542247" y="851958"/>
                </a:cubicBezTo>
                <a:cubicBezTo>
                  <a:pt x="11522181" y="886883"/>
                  <a:pt x="11476701" y="827087"/>
                  <a:pt x="11502117" y="796925"/>
                </a:cubicBezTo>
                <a:close/>
                <a:moveTo>
                  <a:pt x="9771817" y="785283"/>
                </a:moveTo>
                <a:cubicBezTo>
                  <a:pt x="9777167" y="800629"/>
                  <a:pt x="9805927" y="800629"/>
                  <a:pt x="9794557" y="827087"/>
                </a:cubicBezTo>
                <a:cubicBezTo>
                  <a:pt x="9771147" y="821796"/>
                  <a:pt x="9777167" y="800629"/>
                  <a:pt x="9771817" y="785283"/>
                </a:cubicBezTo>
                <a:close/>
                <a:moveTo>
                  <a:pt x="10997809" y="776287"/>
                </a:moveTo>
                <a:cubicBezTo>
                  <a:pt x="11001153" y="776816"/>
                  <a:pt x="11004497" y="779462"/>
                  <a:pt x="11007173" y="786341"/>
                </a:cubicBezTo>
                <a:cubicBezTo>
                  <a:pt x="11001821" y="788987"/>
                  <a:pt x="10999813" y="796925"/>
                  <a:pt x="10989113" y="802745"/>
                </a:cubicBezTo>
                <a:cubicBezTo>
                  <a:pt x="10975737" y="795337"/>
                  <a:pt x="10987105" y="774699"/>
                  <a:pt x="10997809" y="776287"/>
                </a:cubicBezTo>
                <a:close/>
                <a:moveTo>
                  <a:pt x="10091525" y="772054"/>
                </a:moveTo>
                <a:cubicBezTo>
                  <a:pt x="10102225" y="775229"/>
                  <a:pt x="10110921" y="778404"/>
                  <a:pt x="10116941" y="782637"/>
                </a:cubicBezTo>
                <a:cubicBezTo>
                  <a:pt x="10122959" y="786871"/>
                  <a:pt x="10125635" y="792691"/>
                  <a:pt x="10124965" y="801687"/>
                </a:cubicBezTo>
                <a:cubicBezTo>
                  <a:pt x="10118277" y="822854"/>
                  <a:pt x="10080153" y="806979"/>
                  <a:pt x="10078147" y="790574"/>
                </a:cubicBezTo>
                <a:cubicBezTo>
                  <a:pt x="10082161" y="788458"/>
                  <a:pt x="10089517" y="778933"/>
                  <a:pt x="10091525" y="772054"/>
                </a:cubicBezTo>
                <a:close/>
                <a:moveTo>
                  <a:pt x="9321685" y="767291"/>
                </a:moveTo>
                <a:cubicBezTo>
                  <a:pt x="9343755" y="764116"/>
                  <a:pt x="9363153" y="780520"/>
                  <a:pt x="9378535" y="792162"/>
                </a:cubicBezTo>
                <a:cubicBezTo>
                  <a:pt x="9377197" y="847195"/>
                  <a:pt x="9308307" y="817562"/>
                  <a:pt x="9298273" y="778933"/>
                </a:cubicBezTo>
                <a:cubicBezTo>
                  <a:pt x="9306301" y="772054"/>
                  <a:pt x="9314325" y="768879"/>
                  <a:pt x="9321685" y="767291"/>
                </a:cubicBezTo>
                <a:close/>
                <a:moveTo>
                  <a:pt x="11247957" y="765174"/>
                </a:moveTo>
                <a:cubicBezTo>
                  <a:pt x="11259325" y="770996"/>
                  <a:pt x="11266683" y="778933"/>
                  <a:pt x="11270027" y="788458"/>
                </a:cubicBezTo>
                <a:cubicBezTo>
                  <a:pt x="11274041" y="798512"/>
                  <a:pt x="11274041" y="810154"/>
                  <a:pt x="11272703" y="822325"/>
                </a:cubicBezTo>
                <a:cubicBezTo>
                  <a:pt x="11251301" y="856191"/>
                  <a:pt x="11212507" y="794279"/>
                  <a:pt x="11234579" y="772054"/>
                </a:cubicBezTo>
                <a:cubicBezTo>
                  <a:pt x="11241267" y="774170"/>
                  <a:pt x="11245949" y="772054"/>
                  <a:pt x="11247957" y="765174"/>
                </a:cubicBezTo>
                <a:close/>
                <a:moveTo>
                  <a:pt x="11055997" y="754591"/>
                </a:moveTo>
                <a:cubicBezTo>
                  <a:pt x="11072049" y="753004"/>
                  <a:pt x="11078737" y="755650"/>
                  <a:pt x="11087433" y="773641"/>
                </a:cubicBezTo>
                <a:cubicBezTo>
                  <a:pt x="11073387" y="791104"/>
                  <a:pt x="11048641" y="774699"/>
                  <a:pt x="11055997" y="754591"/>
                </a:cubicBezTo>
                <a:close/>
                <a:moveTo>
                  <a:pt x="10474103" y="745066"/>
                </a:moveTo>
                <a:cubicBezTo>
                  <a:pt x="10486811" y="746654"/>
                  <a:pt x="10495505" y="751416"/>
                  <a:pt x="10500857" y="757766"/>
                </a:cubicBezTo>
                <a:lnTo>
                  <a:pt x="10502193" y="763058"/>
                </a:lnTo>
                <a:lnTo>
                  <a:pt x="10515571" y="762529"/>
                </a:lnTo>
                <a:cubicBezTo>
                  <a:pt x="10522259" y="776287"/>
                  <a:pt x="10513565" y="791104"/>
                  <a:pt x="10502193" y="796925"/>
                </a:cubicBezTo>
                <a:lnTo>
                  <a:pt x="10499519" y="796925"/>
                </a:lnTo>
                <a:lnTo>
                  <a:pt x="10498181" y="799041"/>
                </a:lnTo>
                <a:cubicBezTo>
                  <a:pt x="10493499" y="804333"/>
                  <a:pt x="10486811" y="806979"/>
                  <a:pt x="10480121" y="805391"/>
                </a:cubicBezTo>
                <a:cubicBezTo>
                  <a:pt x="10457381" y="805391"/>
                  <a:pt x="10452031" y="761471"/>
                  <a:pt x="10474103" y="745066"/>
                </a:cubicBezTo>
                <a:close/>
                <a:moveTo>
                  <a:pt x="11363665" y="738187"/>
                </a:moveTo>
                <a:cubicBezTo>
                  <a:pt x="11368349" y="739775"/>
                  <a:pt x="11372361" y="744537"/>
                  <a:pt x="11375037" y="749299"/>
                </a:cubicBezTo>
                <a:cubicBezTo>
                  <a:pt x="11373029" y="756708"/>
                  <a:pt x="11364333" y="761471"/>
                  <a:pt x="11359653" y="764116"/>
                </a:cubicBezTo>
                <a:cubicBezTo>
                  <a:pt x="11349621" y="756708"/>
                  <a:pt x="11354301" y="754062"/>
                  <a:pt x="11348281" y="744537"/>
                </a:cubicBezTo>
                <a:cubicBezTo>
                  <a:pt x="11354301" y="738187"/>
                  <a:pt x="11358985" y="737129"/>
                  <a:pt x="11363665" y="738187"/>
                </a:cubicBezTo>
                <a:close/>
                <a:moveTo>
                  <a:pt x="11820485" y="736599"/>
                </a:moveTo>
                <a:cubicBezTo>
                  <a:pt x="11833863" y="738187"/>
                  <a:pt x="11848577" y="744537"/>
                  <a:pt x="11853261" y="748241"/>
                </a:cubicBezTo>
                <a:cubicBezTo>
                  <a:pt x="11839883" y="777345"/>
                  <a:pt x="11823831" y="757237"/>
                  <a:pt x="11794401" y="755650"/>
                </a:cubicBezTo>
                <a:cubicBezTo>
                  <a:pt x="11794401" y="738716"/>
                  <a:pt x="11806441" y="735541"/>
                  <a:pt x="11820485" y="736599"/>
                </a:cubicBezTo>
                <a:close/>
                <a:moveTo>
                  <a:pt x="11546261" y="701145"/>
                </a:moveTo>
                <a:cubicBezTo>
                  <a:pt x="11574353" y="701145"/>
                  <a:pt x="11585721" y="746124"/>
                  <a:pt x="11580371" y="757237"/>
                </a:cubicBezTo>
                <a:cubicBezTo>
                  <a:pt x="11557629" y="746124"/>
                  <a:pt x="11534889" y="740304"/>
                  <a:pt x="11546261" y="701145"/>
                </a:cubicBezTo>
                <a:close/>
                <a:moveTo>
                  <a:pt x="10416581" y="682095"/>
                </a:moveTo>
                <a:lnTo>
                  <a:pt x="10415913" y="686329"/>
                </a:lnTo>
                <a:lnTo>
                  <a:pt x="10429289" y="689504"/>
                </a:lnTo>
                <a:cubicBezTo>
                  <a:pt x="10464739" y="706966"/>
                  <a:pt x="10465409" y="776816"/>
                  <a:pt x="10405881" y="762529"/>
                </a:cubicBezTo>
                <a:cubicBezTo>
                  <a:pt x="10400529" y="754062"/>
                  <a:pt x="10395849" y="739245"/>
                  <a:pt x="10395849" y="723899"/>
                </a:cubicBezTo>
                <a:lnTo>
                  <a:pt x="10398523" y="707495"/>
                </a:lnTo>
                <a:lnTo>
                  <a:pt x="10367757" y="715433"/>
                </a:lnTo>
                <a:cubicBezTo>
                  <a:pt x="10351705" y="685799"/>
                  <a:pt x="10405881" y="680508"/>
                  <a:pt x="10416581" y="682095"/>
                </a:cubicBezTo>
                <a:close/>
                <a:moveTo>
                  <a:pt x="10474771" y="675745"/>
                </a:moveTo>
                <a:cubicBezTo>
                  <a:pt x="10480791" y="674687"/>
                  <a:pt x="10486141" y="674687"/>
                  <a:pt x="10491493" y="675745"/>
                </a:cubicBezTo>
                <a:cubicBezTo>
                  <a:pt x="10506207" y="678921"/>
                  <a:pt x="10516241" y="692679"/>
                  <a:pt x="10525605" y="713316"/>
                </a:cubicBezTo>
                <a:cubicBezTo>
                  <a:pt x="10522259" y="753004"/>
                  <a:pt x="10456045" y="717549"/>
                  <a:pt x="10466077" y="679979"/>
                </a:cubicBezTo>
                <a:cubicBezTo>
                  <a:pt x="10472765" y="682624"/>
                  <a:pt x="10470089" y="677862"/>
                  <a:pt x="10474771" y="675745"/>
                </a:cubicBezTo>
                <a:close/>
                <a:moveTo>
                  <a:pt x="11602443" y="675216"/>
                </a:moveTo>
                <a:cubicBezTo>
                  <a:pt x="11618495" y="680508"/>
                  <a:pt x="11623845" y="686329"/>
                  <a:pt x="11623845" y="708554"/>
                </a:cubicBezTo>
                <a:cubicBezTo>
                  <a:pt x="11601773" y="719137"/>
                  <a:pt x="11585721" y="691620"/>
                  <a:pt x="11602443" y="675216"/>
                </a:cubicBezTo>
                <a:close/>
                <a:moveTo>
                  <a:pt x="12134843" y="674687"/>
                </a:moveTo>
                <a:cubicBezTo>
                  <a:pt x="12139525" y="674158"/>
                  <a:pt x="12143537" y="676274"/>
                  <a:pt x="12146213" y="681037"/>
                </a:cubicBezTo>
                <a:cubicBezTo>
                  <a:pt x="12146213" y="687387"/>
                  <a:pt x="12144207" y="692149"/>
                  <a:pt x="12140193" y="696912"/>
                </a:cubicBezTo>
                <a:lnTo>
                  <a:pt x="12125479" y="711199"/>
                </a:lnTo>
                <a:lnTo>
                  <a:pt x="12128825" y="712787"/>
                </a:lnTo>
                <a:cubicBezTo>
                  <a:pt x="12138187" y="720196"/>
                  <a:pt x="12140193" y="735012"/>
                  <a:pt x="12130829" y="741362"/>
                </a:cubicBezTo>
                <a:cubicBezTo>
                  <a:pt x="12116785" y="743479"/>
                  <a:pt x="12098725" y="724958"/>
                  <a:pt x="12117453" y="708554"/>
                </a:cubicBezTo>
                <a:lnTo>
                  <a:pt x="12122135" y="710141"/>
                </a:lnTo>
                <a:lnTo>
                  <a:pt x="12116117" y="701145"/>
                </a:lnTo>
                <a:cubicBezTo>
                  <a:pt x="12113441" y="688975"/>
                  <a:pt x="12124811" y="676274"/>
                  <a:pt x="12134843" y="674687"/>
                </a:cubicBezTo>
                <a:close/>
                <a:moveTo>
                  <a:pt x="10807187" y="658283"/>
                </a:moveTo>
                <a:cubicBezTo>
                  <a:pt x="10811201" y="678391"/>
                  <a:pt x="10809193" y="694796"/>
                  <a:pt x="10803843" y="709083"/>
                </a:cubicBezTo>
                <a:lnTo>
                  <a:pt x="10799829" y="718079"/>
                </a:lnTo>
                <a:lnTo>
                  <a:pt x="10801167" y="717020"/>
                </a:lnTo>
                <a:cubicBezTo>
                  <a:pt x="10813875" y="713845"/>
                  <a:pt x="10826585" y="713845"/>
                  <a:pt x="10837953" y="724958"/>
                </a:cubicBezTo>
                <a:cubicBezTo>
                  <a:pt x="10815213" y="751945"/>
                  <a:pt x="10787791" y="768879"/>
                  <a:pt x="10754349" y="774170"/>
                </a:cubicBezTo>
                <a:lnTo>
                  <a:pt x="10753679" y="787399"/>
                </a:lnTo>
                <a:lnTo>
                  <a:pt x="10757025" y="787399"/>
                </a:lnTo>
                <a:cubicBezTo>
                  <a:pt x="10779097" y="788987"/>
                  <a:pt x="10801837" y="791104"/>
                  <a:pt x="10825245" y="793220"/>
                </a:cubicBezTo>
                <a:cubicBezTo>
                  <a:pt x="10870727" y="796925"/>
                  <a:pt x="10912197" y="804862"/>
                  <a:pt x="10941625" y="804862"/>
                </a:cubicBezTo>
                <a:cubicBezTo>
                  <a:pt x="10966373" y="809095"/>
                  <a:pt x="10979081" y="817033"/>
                  <a:pt x="10995801" y="824970"/>
                </a:cubicBezTo>
                <a:cubicBezTo>
                  <a:pt x="11020549" y="824970"/>
                  <a:pt x="11011853" y="820737"/>
                  <a:pt x="11020549" y="820737"/>
                </a:cubicBezTo>
                <a:lnTo>
                  <a:pt x="11033257" y="823383"/>
                </a:lnTo>
                <a:lnTo>
                  <a:pt x="11026569" y="818091"/>
                </a:lnTo>
                <a:cubicBezTo>
                  <a:pt x="11023893" y="813329"/>
                  <a:pt x="11021217" y="806979"/>
                  <a:pt x="11019881" y="797454"/>
                </a:cubicBezTo>
                <a:cubicBezTo>
                  <a:pt x="11023893" y="795866"/>
                  <a:pt x="11028575" y="794808"/>
                  <a:pt x="11033257" y="795866"/>
                </a:cubicBezTo>
                <a:cubicBezTo>
                  <a:pt x="11046633" y="797454"/>
                  <a:pt x="11059341" y="809095"/>
                  <a:pt x="11065361" y="819679"/>
                </a:cubicBezTo>
                <a:cubicBezTo>
                  <a:pt x="11068037" y="823912"/>
                  <a:pt x="11070043" y="828674"/>
                  <a:pt x="11070043" y="831320"/>
                </a:cubicBezTo>
                <a:cubicBezTo>
                  <a:pt x="11084089" y="835554"/>
                  <a:pt x="11097465" y="840845"/>
                  <a:pt x="11112181" y="844549"/>
                </a:cubicBezTo>
                <a:cubicBezTo>
                  <a:pt x="11126895" y="848783"/>
                  <a:pt x="11140941" y="853546"/>
                  <a:pt x="11157661" y="859366"/>
                </a:cubicBezTo>
                <a:lnTo>
                  <a:pt x="11205149" y="873125"/>
                </a:lnTo>
                <a:lnTo>
                  <a:pt x="11200469" y="870479"/>
                </a:lnTo>
                <a:cubicBezTo>
                  <a:pt x="11197123" y="865187"/>
                  <a:pt x="11196455" y="857779"/>
                  <a:pt x="11199799" y="847195"/>
                </a:cubicBezTo>
                <a:cubicBezTo>
                  <a:pt x="11204481" y="845079"/>
                  <a:pt x="11213177" y="845079"/>
                  <a:pt x="11221201" y="846666"/>
                </a:cubicBezTo>
                <a:cubicBezTo>
                  <a:pt x="11229229" y="848254"/>
                  <a:pt x="11236585" y="851429"/>
                  <a:pt x="11239261" y="856191"/>
                </a:cubicBezTo>
                <a:cubicBezTo>
                  <a:pt x="11238593" y="863599"/>
                  <a:pt x="11235247" y="869420"/>
                  <a:pt x="11230565" y="873125"/>
                </a:cubicBezTo>
                <a:lnTo>
                  <a:pt x="11220533" y="876299"/>
                </a:lnTo>
                <a:cubicBezTo>
                  <a:pt x="11224545" y="876299"/>
                  <a:pt x="11228559" y="876299"/>
                  <a:pt x="11232573" y="876299"/>
                </a:cubicBezTo>
                <a:cubicBezTo>
                  <a:pt x="11237253" y="880533"/>
                  <a:pt x="11237253" y="880533"/>
                  <a:pt x="11232573" y="880533"/>
                </a:cubicBezTo>
                <a:cubicBezTo>
                  <a:pt x="11228559" y="880533"/>
                  <a:pt x="11228559" y="880533"/>
                  <a:pt x="11224545" y="880533"/>
                </a:cubicBezTo>
                <a:lnTo>
                  <a:pt x="11230565" y="891116"/>
                </a:lnTo>
                <a:lnTo>
                  <a:pt x="11239261" y="892704"/>
                </a:lnTo>
                <a:cubicBezTo>
                  <a:pt x="11244611" y="895349"/>
                  <a:pt x="11249961" y="899054"/>
                  <a:pt x="11253975" y="903816"/>
                </a:cubicBezTo>
                <a:lnTo>
                  <a:pt x="11254645" y="905933"/>
                </a:lnTo>
                <a:lnTo>
                  <a:pt x="11274709" y="912283"/>
                </a:lnTo>
                <a:cubicBezTo>
                  <a:pt x="11278721" y="912283"/>
                  <a:pt x="11282735" y="912283"/>
                  <a:pt x="11282735" y="912283"/>
                </a:cubicBezTo>
                <a:cubicBezTo>
                  <a:pt x="11282735" y="908579"/>
                  <a:pt x="11282735" y="908579"/>
                  <a:pt x="11282735" y="908579"/>
                </a:cubicBezTo>
                <a:cubicBezTo>
                  <a:pt x="11282735" y="904346"/>
                  <a:pt x="11282735" y="904346"/>
                  <a:pt x="11282735" y="904346"/>
                </a:cubicBezTo>
                <a:cubicBezTo>
                  <a:pt x="11270027" y="896408"/>
                  <a:pt x="11274041" y="892704"/>
                  <a:pt x="11249293" y="888471"/>
                </a:cubicBezTo>
                <a:cubicBezTo>
                  <a:pt x="11257319" y="888471"/>
                  <a:pt x="11257989" y="880533"/>
                  <a:pt x="11266013" y="880533"/>
                </a:cubicBezTo>
                <a:cubicBezTo>
                  <a:pt x="11278721" y="884237"/>
                  <a:pt x="11274709" y="888471"/>
                  <a:pt x="11295443" y="892704"/>
                </a:cubicBezTo>
                <a:cubicBezTo>
                  <a:pt x="11299457" y="896408"/>
                  <a:pt x="11307483" y="896408"/>
                  <a:pt x="11311497" y="896408"/>
                </a:cubicBezTo>
                <a:cubicBezTo>
                  <a:pt x="11320191" y="900641"/>
                  <a:pt x="11328217" y="900641"/>
                  <a:pt x="11332899" y="900641"/>
                </a:cubicBezTo>
                <a:cubicBezTo>
                  <a:pt x="11340925" y="900641"/>
                  <a:pt x="11344937" y="904346"/>
                  <a:pt x="11348951" y="908579"/>
                </a:cubicBezTo>
                <a:cubicBezTo>
                  <a:pt x="11353633" y="912283"/>
                  <a:pt x="11353633" y="912283"/>
                  <a:pt x="11348951" y="912283"/>
                </a:cubicBezTo>
                <a:cubicBezTo>
                  <a:pt x="11336913" y="908579"/>
                  <a:pt x="11324205" y="908579"/>
                  <a:pt x="11316177" y="904346"/>
                </a:cubicBezTo>
                <a:cubicBezTo>
                  <a:pt x="11316177" y="904346"/>
                  <a:pt x="11311497" y="904346"/>
                  <a:pt x="11307483" y="904346"/>
                </a:cubicBezTo>
                <a:cubicBezTo>
                  <a:pt x="11307483" y="904346"/>
                  <a:pt x="11307483" y="904346"/>
                  <a:pt x="11307483" y="908579"/>
                </a:cubicBezTo>
                <a:cubicBezTo>
                  <a:pt x="11307483" y="912283"/>
                  <a:pt x="11307483" y="912283"/>
                  <a:pt x="11307483" y="912283"/>
                </a:cubicBezTo>
                <a:cubicBezTo>
                  <a:pt x="11307483" y="916516"/>
                  <a:pt x="11307483" y="916516"/>
                  <a:pt x="11307483" y="916516"/>
                </a:cubicBezTo>
                <a:cubicBezTo>
                  <a:pt x="11316177" y="920220"/>
                  <a:pt x="11320191" y="924454"/>
                  <a:pt x="11324205" y="928158"/>
                </a:cubicBezTo>
                <a:lnTo>
                  <a:pt x="11360321" y="940329"/>
                </a:lnTo>
                <a:lnTo>
                  <a:pt x="11352295" y="930804"/>
                </a:lnTo>
                <a:cubicBezTo>
                  <a:pt x="11348951" y="917574"/>
                  <a:pt x="11354971" y="900641"/>
                  <a:pt x="11375705" y="898525"/>
                </a:cubicBezTo>
                <a:cubicBezTo>
                  <a:pt x="11388413" y="909637"/>
                  <a:pt x="11381725" y="919691"/>
                  <a:pt x="11387075" y="941387"/>
                </a:cubicBezTo>
                <a:lnTo>
                  <a:pt x="11371023" y="944562"/>
                </a:lnTo>
                <a:lnTo>
                  <a:pt x="11403127" y="959908"/>
                </a:lnTo>
                <a:cubicBezTo>
                  <a:pt x="11424529" y="972079"/>
                  <a:pt x="11445265" y="983720"/>
                  <a:pt x="11474025" y="999595"/>
                </a:cubicBezTo>
                <a:cubicBezTo>
                  <a:pt x="11494759" y="1003829"/>
                  <a:pt x="11515493" y="1007533"/>
                  <a:pt x="11548937" y="1019704"/>
                </a:cubicBezTo>
                <a:cubicBezTo>
                  <a:pt x="11565657" y="1003829"/>
                  <a:pt x="11499441" y="980016"/>
                  <a:pt x="11436569" y="964141"/>
                </a:cubicBezTo>
                <a:cubicBezTo>
                  <a:pt x="11445265" y="956204"/>
                  <a:pt x="11445265" y="951970"/>
                  <a:pt x="11424529" y="932391"/>
                </a:cubicBezTo>
                <a:cubicBezTo>
                  <a:pt x="11440583" y="932391"/>
                  <a:pt x="11453291" y="932391"/>
                  <a:pt x="11465999" y="932391"/>
                </a:cubicBezTo>
                <a:lnTo>
                  <a:pt x="11483389" y="937683"/>
                </a:lnTo>
                <a:lnTo>
                  <a:pt x="11490745" y="922337"/>
                </a:lnTo>
                <a:cubicBezTo>
                  <a:pt x="11502785" y="908579"/>
                  <a:pt x="11518837" y="898525"/>
                  <a:pt x="11538233" y="902758"/>
                </a:cubicBezTo>
                <a:cubicBezTo>
                  <a:pt x="11532883" y="919691"/>
                  <a:pt x="11523519" y="931333"/>
                  <a:pt x="11511481" y="940858"/>
                </a:cubicBezTo>
                <a:lnTo>
                  <a:pt x="11504793" y="944562"/>
                </a:lnTo>
                <a:lnTo>
                  <a:pt x="11524857" y="951441"/>
                </a:lnTo>
                <a:lnTo>
                  <a:pt x="11523519" y="947737"/>
                </a:lnTo>
                <a:cubicBezTo>
                  <a:pt x="11522181" y="938741"/>
                  <a:pt x="11524189" y="929216"/>
                  <a:pt x="11529539" y="926570"/>
                </a:cubicBezTo>
                <a:cubicBezTo>
                  <a:pt x="11540241" y="926570"/>
                  <a:pt x="11542917" y="936095"/>
                  <a:pt x="11542247" y="945620"/>
                </a:cubicBezTo>
                <a:lnTo>
                  <a:pt x="11539573" y="956204"/>
                </a:lnTo>
                <a:lnTo>
                  <a:pt x="11581041" y="969433"/>
                </a:lnTo>
                <a:lnTo>
                  <a:pt x="11581041" y="965200"/>
                </a:lnTo>
                <a:lnTo>
                  <a:pt x="11571677" y="964141"/>
                </a:lnTo>
                <a:cubicBezTo>
                  <a:pt x="11567663" y="962554"/>
                  <a:pt x="11563649" y="959379"/>
                  <a:pt x="11559637" y="954616"/>
                </a:cubicBezTo>
                <a:cubicBezTo>
                  <a:pt x="11568333" y="916516"/>
                  <a:pt x="11595085" y="891645"/>
                  <a:pt x="11622509" y="877887"/>
                </a:cubicBezTo>
                <a:cubicBezTo>
                  <a:pt x="11627189" y="880004"/>
                  <a:pt x="11630535" y="884237"/>
                  <a:pt x="11632541" y="888471"/>
                </a:cubicBezTo>
                <a:lnTo>
                  <a:pt x="11631873" y="892174"/>
                </a:lnTo>
                <a:lnTo>
                  <a:pt x="11654613" y="903287"/>
                </a:lnTo>
                <a:cubicBezTo>
                  <a:pt x="11680697" y="926041"/>
                  <a:pt x="11680029" y="959908"/>
                  <a:pt x="11666653" y="983191"/>
                </a:cubicBezTo>
                <a:lnTo>
                  <a:pt x="11650601" y="998008"/>
                </a:lnTo>
                <a:lnTo>
                  <a:pt x="11678691" y="1010179"/>
                </a:lnTo>
                <a:lnTo>
                  <a:pt x="11682037" y="1002241"/>
                </a:lnTo>
                <a:cubicBezTo>
                  <a:pt x="11690061" y="995362"/>
                  <a:pt x="11700093" y="991129"/>
                  <a:pt x="11710127" y="992187"/>
                </a:cubicBezTo>
                <a:cubicBezTo>
                  <a:pt x="11720829" y="1002241"/>
                  <a:pt x="11725509" y="1012295"/>
                  <a:pt x="11726849" y="1021291"/>
                </a:cubicBezTo>
                <a:lnTo>
                  <a:pt x="11723505" y="1029758"/>
                </a:lnTo>
                <a:lnTo>
                  <a:pt x="11751595" y="1044045"/>
                </a:lnTo>
                <a:lnTo>
                  <a:pt x="11756945" y="1040870"/>
                </a:lnTo>
                <a:cubicBezTo>
                  <a:pt x="11765641" y="1031346"/>
                  <a:pt x="11761629" y="1018116"/>
                  <a:pt x="11770993" y="1008062"/>
                </a:cubicBezTo>
                <a:cubicBezTo>
                  <a:pt x="11774337" y="1025524"/>
                  <a:pt x="11782361" y="1039812"/>
                  <a:pt x="11785705" y="1057275"/>
                </a:cubicBezTo>
                <a:lnTo>
                  <a:pt x="11779687" y="1058333"/>
                </a:lnTo>
                <a:lnTo>
                  <a:pt x="11795069" y="1066270"/>
                </a:lnTo>
                <a:lnTo>
                  <a:pt x="11841221" y="1089554"/>
                </a:lnTo>
                <a:lnTo>
                  <a:pt x="11844565" y="1087437"/>
                </a:lnTo>
                <a:cubicBezTo>
                  <a:pt x="11862625" y="1075266"/>
                  <a:pt x="11880681" y="1065212"/>
                  <a:pt x="11898073" y="1084262"/>
                </a:cubicBezTo>
                <a:cubicBezTo>
                  <a:pt x="11896735" y="1093787"/>
                  <a:pt x="11887371" y="1102254"/>
                  <a:pt x="11878677" y="1110191"/>
                </a:cubicBezTo>
                <a:lnTo>
                  <a:pt x="11878007" y="1110720"/>
                </a:lnTo>
                <a:lnTo>
                  <a:pt x="11896735" y="1124479"/>
                </a:lnTo>
                <a:cubicBezTo>
                  <a:pt x="11908773" y="1131887"/>
                  <a:pt x="11921481" y="1138766"/>
                  <a:pt x="11936197" y="1146704"/>
                </a:cubicBezTo>
                <a:lnTo>
                  <a:pt x="11954255" y="1157816"/>
                </a:lnTo>
                <a:lnTo>
                  <a:pt x="11952249" y="1154112"/>
                </a:lnTo>
                <a:cubicBezTo>
                  <a:pt x="11951581" y="1148291"/>
                  <a:pt x="11952249" y="1141412"/>
                  <a:pt x="11954925" y="1132416"/>
                </a:cubicBezTo>
                <a:cubicBezTo>
                  <a:pt x="11974321" y="1132416"/>
                  <a:pt x="11985021" y="1155699"/>
                  <a:pt x="11987029" y="1171574"/>
                </a:cubicBezTo>
                <a:lnTo>
                  <a:pt x="11986361" y="1177395"/>
                </a:lnTo>
                <a:lnTo>
                  <a:pt x="12019801" y="1198033"/>
                </a:lnTo>
                <a:lnTo>
                  <a:pt x="12023815" y="1182158"/>
                </a:lnTo>
                <a:cubicBezTo>
                  <a:pt x="12039197" y="1182158"/>
                  <a:pt x="12044549" y="1193270"/>
                  <a:pt x="12039197" y="1203854"/>
                </a:cubicBezTo>
                <a:lnTo>
                  <a:pt x="12025821" y="1203854"/>
                </a:lnTo>
                <a:lnTo>
                  <a:pt x="12044549" y="1214437"/>
                </a:lnTo>
                <a:cubicBezTo>
                  <a:pt x="12048561" y="1218141"/>
                  <a:pt x="12052575" y="1222374"/>
                  <a:pt x="12060601" y="1226079"/>
                </a:cubicBezTo>
                <a:cubicBezTo>
                  <a:pt x="12082005" y="1238249"/>
                  <a:pt x="12098057" y="1242483"/>
                  <a:pt x="12110765" y="1246187"/>
                </a:cubicBezTo>
                <a:cubicBezTo>
                  <a:pt x="12140193" y="1266296"/>
                  <a:pt x="12156915" y="1277937"/>
                  <a:pt x="12173637" y="1290108"/>
                </a:cubicBezTo>
                <a:cubicBezTo>
                  <a:pt x="12181661" y="1295929"/>
                  <a:pt x="12189689" y="1301750"/>
                  <a:pt x="12199053" y="1309158"/>
                </a:cubicBezTo>
                <a:lnTo>
                  <a:pt x="12229819" y="1332441"/>
                </a:lnTo>
                <a:lnTo>
                  <a:pt x="12230489" y="1317625"/>
                </a:lnTo>
                <a:lnTo>
                  <a:pt x="12235169" y="1311804"/>
                </a:lnTo>
                <a:lnTo>
                  <a:pt x="12227813" y="1309687"/>
                </a:lnTo>
                <a:cubicBezTo>
                  <a:pt x="12223801" y="1303337"/>
                  <a:pt x="12222461" y="1293283"/>
                  <a:pt x="12227813" y="1277937"/>
                </a:cubicBezTo>
                <a:cubicBezTo>
                  <a:pt x="12232493" y="1277937"/>
                  <a:pt x="12236509" y="1275291"/>
                  <a:pt x="12241189" y="1273704"/>
                </a:cubicBezTo>
                <a:lnTo>
                  <a:pt x="12248547" y="1273704"/>
                </a:lnTo>
                <a:lnTo>
                  <a:pt x="12264599" y="1255183"/>
                </a:lnTo>
                <a:cubicBezTo>
                  <a:pt x="12285333" y="1236133"/>
                  <a:pt x="12315431" y="1219729"/>
                  <a:pt x="12333489" y="1209674"/>
                </a:cubicBezTo>
                <a:cubicBezTo>
                  <a:pt x="12330815" y="1229783"/>
                  <a:pt x="12302053" y="1270529"/>
                  <a:pt x="12273963" y="1278995"/>
                </a:cubicBezTo>
                <a:lnTo>
                  <a:pt x="12264599" y="1277408"/>
                </a:lnTo>
                <a:lnTo>
                  <a:pt x="12268613" y="1289049"/>
                </a:lnTo>
                <a:cubicBezTo>
                  <a:pt x="12269281" y="1303337"/>
                  <a:pt x="12258579" y="1313391"/>
                  <a:pt x="12247209" y="1316037"/>
                </a:cubicBezTo>
                <a:lnTo>
                  <a:pt x="12245871" y="1314979"/>
                </a:lnTo>
                <a:lnTo>
                  <a:pt x="12250553" y="1345141"/>
                </a:lnTo>
                <a:lnTo>
                  <a:pt x="12250553" y="1354666"/>
                </a:lnTo>
                <a:lnTo>
                  <a:pt x="12296035" y="1393295"/>
                </a:lnTo>
                <a:cubicBezTo>
                  <a:pt x="12314093" y="1408112"/>
                  <a:pt x="12329477" y="1421341"/>
                  <a:pt x="12344193" y="1433512"/>
                </a:cubicBezTo>
                <a:cubicBezTo>
                  <a:pt x="12377633" y="1461029"/>
                  <a:pt x="12401713" y="1484841"/>
                  <a:pt x="12435153" y="1520824"/>
                </a:cubicBezTo>
                <a:cubicBezTo>
                  <a:pt x="12423115" y="1516591"/>
                  <a:pt x="12410407" y="1512887"/>
                  <a:pt x="12402381" y="1508654"/>
                </a:cubicBezTo>
                <a:cubicBezTo>
                  <a:pt x="12381647" y="1488545"/>
                  <a:pt x="12360913" y="1468966"/>
                  <a:pt x="12344193" y="1457324"/>
                </a:cubicBezTo>
                <a:cubicBezTo>
                  <a:pt x="12331483" y="1457324"/>
                  <a:pt x="12356231" y="1476904"/>
                  <a:pt x="12344193" y="1476904"/>
                </a:cubicBezTo>
                <a:cubicBezTo>
                  <a:pt x="12306737" y="1440921"/>
                  <a:pt x="12281321" y="1429279"/>
                  <a:pt x="12247877" y="1401233"/>
                </a:cubicBezTo>
                <a:cubicBezTo>
                  <a:pt x="12247877" y="1412874"/>
                  <a:pt x="12277307" y="1440921"/>
                  <a:pt x="12310749" y="1468966"/>
                </a:cubicBezTo>
                <a:cubicBezTo>
                  <a:pt x="12327469" y="1484841"/>
                  <a:pt x="12344861" y="1499658"/>
                  <a:pt x="12360913" y="1513416"/>
                </a:cubicBezTo>
                <a:lnTo>
                  <a:pt x="12391679" y="1542521"/>
                </a:lnTo>
                <a:lnTo>
                  <a:pt x="12393685" y="1539345"/>
                </a:lnTo>
                <a:cubicBezTo>
                  <a:pt x="12400373" y="1531937"/>
                  <a:pt x="12407733" y="1525587"/>
                  <a:pt x="12416427" y="1520824"/>
                </a:cubicBezTo>
                <a:lnTo>
                  <a:pt x="12410407" y="1558924"/>
                </a:lnTo>
                <a:lnTo>
                  <a:pt x="12415089" y="1563158"/>
                </a:lnTo>
                <a:cubicBezTo>
                  <a:pt x="12419771" y="1566333"/>
                  <a:pt x="12425121" y="1570037"/>
                  <a:pt x="12431141" y="1576387"/>
                </a:cubicBezTo>
                <a:cubicBezTo>
                  <a:pt x="12451875" y="1595966"/>
                  <a:pt x="12472609" y="1616074"/>
                  <a:pt x="12489331" y="1628245"/>
                </a:cubicBezTo>
                <a:cubicBezTo>
                  <a:pt x="12494013" y="1628245"/>
                  <a:pt x="12485317" y="1620308"/>
                  <a:pt x="12485317" y="1620308"/>
                </a:cubicBezTo>
                <a:cubicBezTo>
                  <a:pt x="12485317" y="1620308"/>
                  <a:pt x="12485317" y="1620308"/>
                  <a:pt x="12489331" y="1620308"/>
                </a:cubicBezTo>
                <a:cubicBezTo>
                  <a:pt x="12485317" y="1616074"/>
                  <a:pt x="12485317" y="1612370"/>
                  <a:pt x="12481305" y="1608137"/>
                </a:cubicBezTo>
                <a:cubicBezTo>
                  <a:pt x="12481305" y="1604433"/>
                  <a:pt x="12481305" y="1604433"/>
                  <a:pt x="12485317" y="1608137"/>
                </a:cubicBezTo>
                <a:cubicBezTo>
                  <a:pt x="12489331" y="1612370"/>
                  <a:pt x="12498025" y="1616074"/>
                  <a:pt x="12498025" y="1620308"/>
                </a:cubicBezTo>
                <a:cubicBezTo>
                  <a:pt x="12502039" y="1624012"/>
                  <a:pt x="12502039" y="1628245"/>
                  <a:pt x="12502039" y="1631949"/>
                </a:cubicBezTo>
                <a:cubicBezTo>
                  <a:pt x="12502039" y="1631949"/>
                  <a:pt x="12502039" y="1631949"/>
                  <a:pt x="12506053" y="1631949"/>
                </a:cubicBezTo>
                <a:lnTo>
                  <a:pt x="12534813" y="1662112"/>
                </a:lnTo>
                <a:lnTo>
                  <a:pt x="12541501" y="1658408"/>
                </a:lnTo>
                <a:cubicBezTo>
                  <a:pt x="12543507" y="1656291"/>
                  <a:pt x="12545513" y="1654174"/>
                  <a:pt x="12550865" y="1654704"/>
                </a:cubicBezTo>
                <a:cubicBezTo>
                  <a:pt x="12554209" y="1655762"/>
                  <a:pt x="12558221" y="1661054"/>
                  <a:pt x="12560229" y="1666874"/>
                </a:cubicBezTo>
                <a:cubicBezTo>
                  <a:pt x="12562235" y="1672695"/>
                  <a:pt x="12562905" y="1679574"/>
                  <a:pt x="12559559" y="1683808"/>
                </a:cubicBezTo>
                <a:lnTo>
                  <a:pt x="12553541" y="1683279"/>
                </a:lnTo>
                <a:lnTo>
                  <a:pt x="12580961" y="1715558"/>
                </a:lnTo>
                <a:cubicBezTo>
                  <a:pt x="12606379" y="1743074"/>
                  <a:pt x="12631125" y="1767417"/>
                  <a:pt x="12655873" y="1794933"/>
                </a:cubicBezTo>
                <a:cubicBezTo>
                  <a:pt x="12659885" y="1799166"/>
                  <a:pt x="12659885" y="1799166"/>
                  <a:pt x="12663899" y="1802871"/>
                </a:cubicBezTo>
                <a:cubicBezTo>
                  <a:pt x="12672593" y="1807104"/>
                  <a:pt x="12681289" y="1815041"/>
                  <a:pt x="12689315" y="1826683"/>
                </a:cubicBezTo>
                <a:cubicBezTo>
                  <a:pt x="12693329" y="1830916"/>
                  <a:pt x="12693329" y="1834620"/>
                  <a:pt x="12693329" y="1834620"/>
                </a:cubicBezTo>
                <a:cubicBezTo>
                  <a:pt x="12689315" y="1834620"/>
                  <a:pt x="12685301" y="1830916"/>
                  <a:pt x="12685301" y="1826683"/>
                </a:cubicBezTo>
                <a:cubicBezTo>
                  <a:pt x="12680621" y="1822979"/>
                  <a:pt x="12677277" y="1822979"/>
                  <a:pt x="12672593" y="1818746"/>
                </a:cubicBezTo>
                <a:cubicBezTo>
                  <a:pt x="12668581" y="1815041"/>
                  <a:pt x="12664569" y="1810808"/>
                  <a:pt x="12655873" y="1802871"/>
                </a:cubicBezTo>
                <a:cubicBezTo>
                  <a:pt x="12647847" y="1810808"/>
                  <a:pt x="12680621" y="1850495"/>
                  <a:pt x="12697341" y="1878541"/>
                </a:cubicBezTo>
                <a:cubicBezTo>
                  <a:pt x="12697341" y="1878541"/>
                  <a:pt x="12697341" y="1878541"/>
                  <a:pt x="12706037" y="1882245"/>
                </a:cubicBezTo>
                <a:cubicBezTo>
                  <a:pt x="12706037" y="1882245"/>
                  <a:pt x="12714061" y="1894416"/>
                  <a:pt x="12714061" y="1894416"/>
                </a:cubicBezTo>
                <a:cubicBezTo>
                  <a:pt x="12718077" y="1898120"/>
                  <a:pt x="12718745" y="1902354"/>
                  <a:pt x="12722757" y="1906058"/>
                </a:cubicBezTo>
                <a:cubicBezTo>
                  <a:pt x="12728777" y="1912408"/>
                  <a:pt x="12734797" y="1919287"/>
                  <a:pt x="12741485" y="1927754"/>
                </a:cubicBezTo>
                <a:lnTo>
                  <a:pt x="12742153" y="1928812"/>
                </a:lnTo>
                <a:lnTo>
                  <a:pt x="12750181" y="1923521"/>
                </a:lnTo>
                <a:cubicBezTo>
                  <a:pt x="12782953" y="1914525"/>
                  <a:pt x="12830441" y="1921404"/>
                  <a:pt x="12865889" y="1907116"/>
                </a:cubicBezTo>
                <a:cubicBezTo>
                  <a:pt x="12881273" y="1923521"/>
                  <a:pt x="12889969" y="1949979"/>
                  <a:pt x="12929429" y="1940983"/>
                </a:cubicBezTo>
                <a:cubicBezTo>
                  <a:pt x="12956185" y="1988608"/>
                  <a:pt x="13025075" y="2007658"/>
                  <a:pt x="13010361" y="2084387"/>
                </a:cubicBezTo>
                <a:cubicBezTo>
                  <a:pt x="13008353" y="2103967"/>
                  <a:pt x="13031095" y="2110845"/>
                  <a:pt x="13036445" y="2120371"/>
                </a:cubicBezTo>
                <a:cubicBezTo>
                  <a:pt x="13032433" y="2147358"/>
                  <a:pt x="13012367" y="2145771"/>
                  <a:pt x="13003003" y="2163233"/>
                </a:cubicBezTo>
                <a:cubicBezTo>
                  <a:pt x="13003003" y="2175404"/>
                  <a:pt x="13018387" y="2179638"/>
                  <a:pt x="13026413" y="2193925"/>
                </a:cubicBezTo>
                <a:cubicBezTo>
                  <a:pt x="13007017" y="2210858"/>
                  <a:pt x="12990965" y="2233083"/>
                  <a:pt x="12972237" y="2252663"/>
                </a:cubicBezTo>
                <a:lnTo>
                  <a:pt x="12955515" y="2266421"/>
                </a:lnTo>
                <a:lnTo>
                  <a:pt x="12966217" y="2283354"/>
                </a:lnTo>
                <a:lnTo>
                  <a:pt x="12975581" y="2309283"/>
                </a:lnTo>
                <a:lnTo>
                  <a:pt x="12985613" y="2308225"/>
                </a:lnTo>
                <a:cubicBezTo>
                  <a:pt x="12994309" y="2306108"/>
                  <a:pt x="13002333" y="2301875"/>
                  <a:pt x="13005679" y="2291292"/>
                </a:cubicBezTo>
                <a:cubicBezTo>
                  <a:pt x="13009023" y="2266421"/>
                  <a:pt x="12977587" y="2272242"/>
                  <a:pt x="12988289" y="2249487"/>
                </a:cubicBezTo>
                <a:cubicBezTo>
                  <a:pt x="13015711" y="2246313"/>
                  <a:pt x="13009023" y="2266421"/>
                  <a:pt x="13034439" y="2270124"/>
                </a:cubicBezTo>
                <a:cubicBezTo>
                  <a:pt x="13058517" y="2239962"/>
                  <a:pt x="13121389" y="2256896"/>
                  <a:pt x="13164865" y="2239433"/>
                </a:cubicBezTo>
                <a:cubicBezTo>
                  <a:pt x="13178909" y="2254779"/>
                  <a:pt x="13186935" y="2279120"/>
                  <a:pt x="13223053" y="2271183"/>
                </a:cubicBezTo>
                <a:cubicBezTo>
                  <a:pt x="13229073" y="2281767"/>
                  <a:pt x="13237769" y="2291292"/>
                  <a:pt x="13247131" y="2300287"/>
                </a:cubicBezTo>
                <a:lnTo>
                  <a:pt x="13248469" y="2301875"/>
                </a:lnTo>
                <a:lnTo>
                  <a:pt x="13253151" y="2290762"/>
                </a:lnTo>
                <a:cubicBezTo>
                  <a:pt x="13255825" y="2287588"/>
                  <a:pt x="13260509" y="2284941"/>
                  <a:pt x="13265859" y="2284413"/>
                </a:cubicBezTo>
                <a:cubicBezTo>
                  <a:pt x="13270541" y="2290762"/>
                  <a:pt x="13272549" y="2295524"/>
                  <a:pt x="13272549" y="2300816"/>
                </a:cubicBezTo>
                <a:lnTo>
                  <a:pt x="13265189" y="2317750"/>
                </a:lnTo>
                <a:lnTo>
                  <a:pt x="13274553" y="2326746"/>
                </a:lnTo>
                <a:cubicBezTo>
                  <a:pt x="13291275" y="2345795"/>
                  <a:pt x="13303313" y="2367491"/>
                  <a:pt x="13296625" y="2402416"/>
                </a:cubicBezTo>
                <a:cubicBezTo>
                  <a:pt x="13295289" y="2420408"/>
                  <a:pt x="13316021" y="2426758"/>
                  <a:pt x="13320705" y="2435225"/>
                </a:cubicBezTo>
                <a:cubicBezTo>
                  <a:pt x="13317361" y="2460096"/>
                  <a:pt x="13298633" y="2459037"/>
                  <a:pt x="13289937" y="2474912"/>
                </a:cubicBezTo>
                <a:cubicBezTo>
                  <a:pt x="13290605" y="2486025"/>
                  <a:pt x="13304653" y="2489729"/>
                  <a:pt x="13312009" y="2502958"/>
                </a:cubicBezTo>
                <a:cubicBezTo>
                  <a:pt x="13285257" y="2526241"/>
                  <a:pt x="13265189" y="2561695"/>
                  <a:pt x="13233755" y="2580745"/>
                </a:cubicBezTo>
                <a:lnTo>
                  <a:pt x="13211683" y="2588683"/>
                </a:lnTo>
                <a:lnTo>
                  <a:pt x="13218371" y="2591858"/>
                </a:lnTo>
                <a:cubicBezTo>
                  <a:pt x="13239105" y="2604558"/>
                  <a:pt x="13256495" y="2624667"/>
                  <a:pt x="13263185" y="2646363"/>
                </a:cubicBezTo>
                <a:lnTo>
                  <a:pt x="13265189" y="2667529"/>
                </a:lnTo>
                <a:lnTo>
                  <a:pt x="13275223" y="2677583"/>
                </a:lnTo>
                <a:lnTo>
                  <a:pt x="13281911" y="2669116"/>
                </a:lnTo>
                <a:cubicBezTo>
                  <a:pt x="13287931" y="2664883"/>
                  <a:pt x="13294619" y="2662766"/>
                  <a:pt x="13300639" y="2663295"/>
                </a:cubicBezTo>
                <a:cubicBezTo>
                  <a:pt x="13303313" y="2668058"/>
                  <a:pt x="13305321" y="2672292"/>
                  <a:pt x="13310003" y="2669646"/>
                </a:cubicBezTo>
                <a:cubicBezTo>
                  <a:pt x="13316021" y="2690283"/>
                  <a:pt x="13300639" y="2704570"/>
                  <a:pt x="13282581" y="2714095"/>
                </a:cubicBezTo>
                <a:cubicBezTo>
                  <a:pt x="13273217" y="2713038"/>
                  <a:pt x="13268533" y="2709333"/>
                  <a:pt x="13266529" y="2704041"/>
                </a:cubicBezTo>
                <a:lnTo>
                  <a:pt x="13267197" y="2695046"/>
                </a:lnTo>
                <a:lnTo>
                  <a:pt x="13254489" y="2690813"/>
                </a:lnTo>
                <a:lnTo>
                  <a:pt x="13239773" y="2690813"/>
                </a:lnTo>
                <a:lnTo>
                  <a:pt x="13241113" y="2701925"/>
                </a:lnTo>
                <a:cubicBezTo>
                  <a:pt x="13237099" y="2704570"/>
                  <a:pt x="13232417" y="2707217"/>
                  <a:pt x="13229741" y="2702454"/>
                </a:cubicBezTo>
                <a:lnTo>
                  <a:pt x="13243787" y="2722563"/>
                </a:lnTo>
                <a:lnTo>
                  <a:pt x="13248469" y="2723092"/>
                </a:lnTo>
                <a:cubicBezTo>
                  <a:pt x="13255825" y="2726796"/>
                  <a:pt x="13261177" y="2733146"/>
                  <a:pt x="13261845" y="2744787"/>
                </a:cubicBezTo>
                <a:lnTo>
                  <a:pt x="13257833" y="2745846"/>
                </a:lnTo>
                <a:lnTo>
                  <a:pt x="13249807" y="2767542"/>
                </a:lnTo>
                <a:lnTo>
                  <a:pt x="13279237" y="2752725"/>
                </a:lnTo>
                <a:cubicBezTo>
                  <a:pt x="13290605" y="2746375"/>
                  <a:pt x="13301977" y="2743200"/>
                  <a:pt x="13314685" y="2751137"/>
                </a:cubicBezTo>
                <a:cubicBezTo>
                  <a:pt x="13322041" y="2776008"/>
                  <a:pt x="13290605" y="2780770"/>
                  <a:pt x="13260509" y="2790295"/>
                </a:cubicBezTo>
                <a:lnTo>
                  <a:pt x="13287931" y="2816224"/>
                </a:lnTo>
                <a:lnTo>
                  <a:pt x="13293281" y="2815167"/>
                </a:lnTo>
                <a:cubicBezTo>
                  <a:pt x="13305321" y="2822575"/>
                  <a:pt x="13310003" y="2854325"/>
                  <a:pt x="13306659" y="2865438"/>
                </a:cubicBezTo>
                <a:cubicBezTo>
                  <a:pt x="13293951" y="2865967"/>
                  <a:pt x="13289269" y="2860675"/>
                  <a:pt x="13286593" y="2851679"/>
                </a:cubicBezTo>
                <a:lnTo>
                  <a:pt x="13285257" y="2845329"/>
                </a:lnTo>
                <a:lnTo>
                  <a:pt x="13261845" y="2836862"/>
                </a:lnTo>
                <a:lnTo>
                  <a:pt x="13236429" y="2885017"/>
                </a:lnTo>
                <a:lnTo>
                  <a:pt x="13223721" y="2934229"/>
                </a:lnTo>
                <a:lnTo>
                  <a:pt x="13237099" y="2948517"/>
                </a:lnTo>
                <a:lnTo>
                  <a:pt x="13211683" y="2962804"/>
                </a:lnTo>
                <a:lnTo>
                  <a:pt x="13241113" y="2964920"/>
                </a:lnTo>
                <a:cubicBezTo>
                  <a:pt x="13234423" y="2969683"/>
                  <a:pt x="13227735" y="2972858"/>
                  <a:pt x="13220377" y="2976563"/>
                </a:cubicBezTo>
                <a:lnTo>
                  <a:pt x="13198305" y="2992967"/>
                </a:lnTo>
                <a:lnTo>
                  <a:pt x="13200981" y="3017308"/>
                </a:lnTo>
                <a:cubicBezTo>
                  <a:pt x="13204325" y="3026304"/>
                  <a:pt x="13209007" y="3034771"/>
                  <a:pt x="13215027" y="3041649"/>
                </a:cubicBezTo>
                <a:cubicBezTo>
                  <a:pt x="13192955" y="3049588"/>
                  <a:pt x="13195629" y="3029479"/>
                  <a:pt x="13180247" y="3027892"/>
                </a:cubicBezTo>
                <a:lnTo>
                  <a:pt x="13178241" y="3030538"/>
                </a:lnTo>
                <a:lnTo>
                  <a:pt x="13180247" y="3047471"/>
                </a:lnTo>
                <a:lnTo>
                  <a:pt x="13186935" y="3103562"/>
                </a:lnTo>
                <a:lnTo>
                  <a:pt x="13190949" y="3103033"/>
                </a:lnTo>
                <a:lnTo>
                  <a:pt x="13202319" y="3096683"/>
                </a:lnTo>
                <a:cubicBezTo>
                  <a:pt x="13207001" y="3096683"/>
                  <a:pt x="13211683" y="3098271"/>
                  <a:pt x="13217033" y="3101446"/>
                </a:cubicBezTo>
                <a:lnTo>
                  <a:pt x="13207001" y="3111499"/>
                </a:lnTo>
                <a:lnTo>
                  <a:pt x="13207001" y="3115204"/>
                </a:lnTo>
                <a:lnTo>
                  <a:pt x="13211683" y="3113087"/>
                </a:lnTo>
                <a:cubicBezTo>
                  <a:pt x="13218371" y="3124200"/>
                  <a:pt x="13215027" y="3134783"/>
                  <a:pt x="13209007" y="3142192"/>
                </a:cubicBezTo>
                <a:lnTo>
                  <a:pt x="13195629" y="3150129"/>
                </a:lnTo>
                <a:lnTo>
                  <a:pt x="13203657" y="3154892"/>
                </a:lnTo>
                <a:lnTo>
                  <a:pt x="13192285" y="3185054"/>
                </a:lnTo>
                <a:lnTo>
                  <a:pt x="13192955" y="3186642"/>
                </a:lnTo>
                <a:cubicBezTo>
                  <a:pt x="13192955" y="3190346"/>
                  <a:pt x="13192955" y="3194579"/>
                  <a:pt x="13192955" y="3198283"/>
                </a:cubicBezTo>
                <a:cubicBezTo>
                  <a:pt x="13192955" y="3198283"/>
                  <a:pt x="13188941" y="3198283"/>
                  <a:pt x="13188941" y="3194579"/>
                </a:cubicBezTo>
                <a:lnTo>
                  <a:pt x="13188941" y="3189816"/>
                </a:lnTo>
                <a:lnTo>
                  <a:pt x="13176233" y="3202517"/>
                </a:lnTo>
                <a:cubicBezTo>
                  <a:pt x="13176233" y="3222096"/>
                  <a:pt x="13176233" y="3242204"/>
                  <a:pt x="13176233" y="3262313"/>
                </a:cubicBezTo>
                <a:cubicBezTo>
                  <a:pt x="13176233" y="3281891"/>
                  <a:pt x="13176233" y="3301999"/>
                  <a:pt x="13180247" y="3321579"/>
                </a:cubicBezTo>
                <a:cubicBezTo>
                  <a:pt x="13180247" y="3329517"/>
                  <a:pt x="13180247" y="3337454"/>
                  <a:pt x="13176233" y="3337454"/>
                </a:cubicBezTo>
                <a:cubicBezTo>
                  <a:pt x="13176233" y="3337454"/>
                  <a:pt x="13172221" y="3333750"/>
                  <a:pt x="13172221" y="3329517"/>
                </a:cubicBezTo>
                <a:cubicBezTo>
                  <a:pt x="13172221" y="3317875"/>
                  <a:pt x="13172221" y="3309938"/>
                  <a:pt x="13172221" y="3297767"/>
                </a:cubicBezTo>
                <a:cubicBezTo>
                  <a:pt x="13172221" y="3286124"/>
                  <a:pt x="13172221" y="3273954"/>
                  <a:pt x="13172221" y="3258079"/>
                </a:cubicBezTo>
                <a:lnTo>
                  <a:pt x="13168209" y="3207279"/>
                </a:lnTo>
                <a:lnTo>
                  <a:pt x="13154161" y="3209395"/>
                </a:lnTo>
                <a:lnTo>
                  <a:pt x="13151487" y="3220508"/>
                </a:lnTo>
                <a:lnTo>
                  <a:pt x="13146805" y="3219979"/>
                </a:lnTo>
                <a:lnTo>
                  <a:pt x="13146805" y="3226329"/>
                </a:lnTo>
                <a:cubicBezTo>
                  <a:pt x="13144797" y="3223683"/>
                  <a:pt x="13143461" y="3223154"/>
                  <a:pt x="13142793" y="3223683"/>
                </a:cubicBezTo>
                <a:lnTo>
                  <a:pt x="13140785" y="3227388"/>
                </a:lnTo>
                <a:lnTo>
                  <a:pt x="13144797" y="3231621"/>
                </a:lnTo>
                <a:cubicBezTo>
                  <a:pt x="13154161" y="3248025"/>
                  <a:pt x="13158175" y="3267604"/>
                  <a:pt x="13153493" y="3287183"/>
                </a:cubicBezTo>
                <a:cubicBezTo>
                  <a:pt x="13148143" y="3286124"/>
                  <a:pt x="13147473" y="3291416"/>
                  <a:pt x="13146805" y="3296708"/>
                </a:cubicBezTo>
                <a:lnTo>
                  <a:pt x="13146137" y="3296708"/>
                </a:lnTo>
                <a:cubicBezTo>
                  <a:pt x="13144797" y="3298825"/>
                  <a:pt x="13142793" y="3297767"/>
                  <a:pt x="13142793" y="3305704"/>
                </a:cubicBezTo>
                <a:cubicBezTo>
                  <a:pt x="13142793" y="3309938"/>
                  <a:pt x="13146805" y="3313642"/>
                  <a:pt x="13146805" y="3313642"/>
                </a:cubicBezTo>
                <a:cubicBezTo>
                  <a:pt x="13142793" y="3313642"/>
                  <a:pt x="13142793" y="3317875"/>
                  <a:pt x="13142793" y="3321579"/>
                </a:cubicBezTo>
                <a:cubicBezTo>
                  <a:pt x="13142793" y="3329517"/>
                  <a:pt x="13142793" y="3353329"/>
                  <a:pt x="13138779" y="3369204"/>
                </a:cubicBezTo>
                <a:cubicBezTo>
                  <a:pt x="13138779" y="3385079"/>
                  <a:pt x="13142793" y="3405187"/>
                  <a:pt x="13142793" y="3421063"/>
                </a:cubicBezTo>
                <a:cubicBezTo>
                  <a:pt x="13142793" y="3436938"/>
                  <a:pt x="13142793" y="3450696"/>
                  <a:pt x="13142793" y="3464454"/>
                </a:cubicBezTo>
                <a:lnTo>
                  <a:pt x="13142793" y="3466571"/>
                </a:lnTo>
                <a:lnTo>
                  <a:pt x="13148811" y="3468688"/>
                </a:lnTo>
                <a:lnTo>
                  <a:pt x="13168209" y="3503613"/>
                </a:lnTo>
                <a:lnTo>
                  <a:pt x="13178909" y="3509963"/>
                </a:lnTo>
                <a:lnTo>
                  <a:pt x="13181585" y="3516312"/>
                </a:lnTo>
                <a:lnTo>
                  <a:pt x="13184261" y="3516841"/>
                </a:lnTo>
                <a:cubicBezTo>
                  <a:pt x="13186267" y="3518429"/>
                  <a:pt x="13188941" y="3521074"/>
                  <a:pt x="13191617" y="3525838"/>
                </a:cubicBezTo>
                <a:cubicBezTo>
                  <a:pt x="13211683" y="3532717"/>
                  <a:pt x="13215697" y="3499379"/>
                  <a:pt x="13228405" y="3489854"/>
                </a:cubicBezTo>
                <a:cubicBezTo>
                  <a:pt x="13252481" y="3499379"/>
                  <a:pt x="13267197" y="3515254"/>
                  <a:pt x="13281243" y="3530599"/>
                </a:cubicBezTo>
                <a:lnTo>
                  <a:pt x="13271879" y="3545946"/>
                </a:lnTo>
                <a:lnTo>
                  <a:pt x="13275223" y="3554413"/>
                </a:lnTo>
                <a:cubicBezTo>
                  <a:pt x="13275893" y="3557587"/>
                  <a:pt x="13275223" y="3561292"/>
                  <a:pt x="13273217" y="3564996"/>
                </a:cubicBezTo>
                <a:lnTo>
                  <a:pt x="13271209" y="3565525"/>
                </a:lnTo>
                <a:lnTo>
                  <a:pt x="13290605" y="3571346"/>
                </a:lnTo>
                <a:cubicBezTo>
                  <a:pt x="13305321" y="3570817"/>
                  <a:pt x="13303313" y="3552825"/>
                  <a:pt x="13310003" y="3543300"/>
                </a:cubicBezTo>
                <a:cubicBezTo>
                  <a:pt x="13342777" y="3540654"/>
                  <a:pt x="13358161" y="3562879"/>
                  <a:pt x="13359497" y="3588279"/>
                </a:cubicBezTo>
                <a:cubicBezTo>
                  <a:pt x="13359497" y="3606271"/>
                  <a:pt x="13341439" y="3588279"/>
                  <a:pt x="13336757" y="3603625"/>
                </a:cubicBezTo>
                <a:cubicBezTo>
                  <a:pt x="13344113" y="3620029"/>
                  <a:pt x="13378225" y="3606800"/>
                  <a:pt x="13385581" y="3641725"/>
                </a:cubicBezTo>
                <a:cubicBezTo>
                  <a:pt x="13381569" y="3657071"/>
                  <a:pt x="13370869" y="3661834"/>
                  <a:pt x="13362841" y="3674534"/>
                </a:cubicBezTo>
                <a:cubicBezTo>
                  <a:pt x="13352809" y="3698346"/>
                  <a:pt x="13379563" y="3704167"/>
                  <a:pt x="13394277" y="3719513"/>
                </a:cubicBezTo>
                <a:lnTo>
                  <a:pt x="13388925" y="3742796"/>
                </a:lnTo>
                <a:lnTo>
                  <a:pt x="13404309" y="3751791"/>
                </a:lnTo>
                <a:cubicBezTo>
                  <a:pt x="13418357" y="3762375"/>
                  <a:pt x="13433069" y="3775075"/>
                  <a:pt x="13445109" y="3781424"/>
                </a:cubicBezTo>
                <a:cubicBezTo>
                  <a:pt x="13434409" y="3793066"/>
                  <a:pt x="13419025" y="3789892"/>
                  <a:pt x="13402303" y="3784071"/>
                </a:cubicBezTo>
                <a:lnTo>
                  <a:pt x="13389595" y="3779309"/>
                </a:lnTo>
                <a:lnTo>
                  <a:pt x="13389595" y="3779838"/>
                </a:lnTo>
                <a:lnTo>
                  <a:pt x="13394945" y="3784600"/>
                </a:lnTo>
                <a:cubicBezTo>
                  <a:pt x="13396953" y="3787775"/>
                  <a:pt x="13397621" y="3790949"/>
                  <a:pt x="13398289" y="3794654"/>
                </a:cubicBezTo>
                <a:lnTo>
                  <a:pt x="13398289" y="3795713"/>
                </a:lnTo>
                <a:lnTo>
                  <a:pt x="13435077" y="3816879"/>
                </a:lnTo>
                <a:lnTo>
                  <a:pt x="13437753" y="3819525"/>
                </a:lnTo>
                <a:cubicBezTo>
                  <a:pt x="13466513" y="3830109"/>
                  <a:pt x="13497949" y="3860271"/>
                  <a:pt x="13532059" y="3868209"/>
                </a:cubicBezTo>
                <a:cubicBezTo>
                  <a:pt x="13534735" y="3888317"/>
                  <a:pt x="13526709" y="3913188"/>
                  <a:pt x="13560821" y="3927475"/>
                </a:cubicBezTo>
                <a:cubicBezTo>
                  <a:pt x="13554801" y="3977217"/>
                  <a:pt x="13594931" y="4026959"/>
                  <a:pt x="13542093" y="4076171"/>
                </a:cubicBezTo>
                <a:cubicBezTo>
                  <a:pt x="13530053" y="4089929"/>
                  <a:pt x="13544097" y="4106863"/>
                  <a:pt x="13542761" y="4116917"/>
                </a:cubicBezTo>
                <a:cubicBezTo>
                  <a:pt x="13524701" y="4134908"/>
                  <a:pt x="13510657" y="4123267"/>
                  <a:pt x="13493935" y="4131204"/>
                </a:cubicBezTo>
                <a:cubicBezTo>
                  <a:pt x="13487915" y="4140729"/>
                  <a:pt x="13496609" y="4151842"/>
                  <a:pt x="13495273" y="4166658"/>
                </a:cubicBezTo>
                <a:cubicBezTo>
                  <a:pt x="13447785" y="4170891"/>
                  <a:pt x="13397621" y="4200525"/>
                  <a:pt x="13348797" y="4174067"/>
                </a:cubicBezTo>
                <a:cubicBezTo>
                  <a:pt x="13331405" y="4187296"/>
                  <a:pt x="13311341" y="4185179"/>
                  <a:pt x="13293281" y="4203171"/>
                </a:cubicBezTo>
                <a:cubicBezTo>
                  <a:pt x="13301309" y="4219046"/>
                  <a:pt x="13310003" y="4235450"/>
                  <a:pt x="13307997" y="4250267"/>
                </a:cubicBezTo>
                <a:cubicBezTo>
                  <a:pt x="13313347" y="4250796"/>
                  <a:pt x="13318697" y="4251854"/>
                  <a:pt x="13328729" y="4252912"/>
                </a:cubicBezTo>
                <a:cubicBezTo>
                  <a:pt x="13332745" y="4263496"/>
                  <a:pt x="13324717" y="4282545"/>
                  <a:pt x="13319367" y="4287308"/>
                </a:cubicBezTo>
                <a:cubicBezTo>
                  <a:pt x="13314017" y="4286250"/>
                  <a:pt x="13308665" y="4285721"/>
                  <a:pt x="13309333" y="4280958"/>
                </a:cubicBezTo>
                <a:cubicBezTo>
                  <a:pt x="13306659" y="4300538"/>
                  <a:pt x="13305321" y="4315883"/>
                  <a:pt x="13308665" y="4331229"/>
                </a:cubicBezTo>
                <a:cubicBezTo>
                  <a:pt x="13270541" y="4347104"/>
                  <a:pt x="13271209" y="4377267"/>
                  <a:pt x="13268533" y="4402138"/>
                </a:cubicBezTo>
                <a:cubicBezTo>
                  <a:pt x="13249137" y="4410075"/>
                  <a:pt x="13227735" y="4420129"/>
                  <a:pt x="13206333" y="4432829"/>
                </a:cubicBezTo>
                <a:lnTo>
                  <a:pt x="13174227" y="4459288"/>
                </a:lnTo>
                <a:lnTo>
                  <a:pt x="13188273" y="4476220"/>
                </a:lnTo>
                <a:cubicBezTo>
                  <a:pt x="13189611" y="4485217"/>
                  <a:pt x="13187605" y="4495271"/>
                  <a:pt x="13178909" y="4504267"/>
                </a:cubicBezTo>
                <a:cubicBezTo>
                  <a:pt x="13163525" y="4506913"/>
                  <a:pt x="13152825" y="4499504"/>
                  <a:pt x="13148811" y="4489979"/>
                </a:cubicBezTo>
                <a:lnTo>
                  <a:pt x="13148143" y="4477279"/>
                </a:lnTo>
                <a:lnTo>
                  <a:pt x="13129415" y="4464579"/>
                </a:lnTo>
                <a:cubicBezTo>
                  <a:pt x="13122725" y="4461404"/>
                  <a:pt x="13116037" y="4460346"/>
                  <a:pt x="13109349" y="4460875"/>
                </a:cubicBezTo>
                <a:lnTo>
                  <a:pt x="13086609" y="4466166"/>
                </a:lnTo>
                <a:lnTo>
                  <a:pt x="13095305" y="4478338"/>
                </a:lnTo>
                <a:lnTo>
                  <a:pt x="13101993" y="4471458"/>
                </a:lnTo>
                <a:cubicBezTo>
                  <a:pt x="13118045" y="4465638"/>
                  <a:pt x="13140117" y="4472516"/>
                  <a:pt x="13144797" y="4497916"/>
                </a:cubicBezTo>
                <a:cubicBezTo>
                  <a:pt x="13142123" y="4502679"/>
                  <a:pt x="13139449" y="4505325"/>
                  <a:pt x="13136103" y="4506913"/>
                </a:cubicBezTo>
                <a:cubicBezTo>
                  <a:pt x="13125401" y="4512733"/>
                  <a:pt x="13111357" y="4510088"/>
                  <a:pt x="13092629" y="4520142"/>
                </a:cubicBezTo>
                <a:cubicBezTo>
                  <a:pt x="13083933" y="4507441"/>
                  <a:pt x="13082597" y="4496858"/>
                  <a:pt x="13084601" y="4488392"/>
                </a:cubicBezTo>
                <a:lnTo>
                  <a:pt x="13090621" y="4482570"/>
                </a:lnTo>
                <a:lnTo>
                  <a:pt x="13079253" y="4487333"/>
                </a:lnTo>
                <a:cubicBezTo>
                  <a:pt x="13071893" y="4487862"/>
                  <a:pt x="13062529" y="4487333"/>
                  <a:pt x="13053167" y="4486275"/>
                </a:cubicBezTo>
                <a:cubicBezTo>
                  <a:pt x="13053835" y="4509029"/>
                  <a:pt x="13041127" y="4538662"/>
                  <a:pt x="13021061" y="4555067"/>
                </a:cubicBezTo>
                <a:cubicBezTo>
                  <a:pt x="13003003" y="4554008"/>
                  <a:pt x="12991633" y="4554008"/>
                  <a:pt x="12977587" y="4550304"/>
                </a:cubicBezTo>
                <a:cubicBezTo>
                  <a:pt x="12972237" y="4561946"/>
                  <a:pt x="12965549" y="4571471"/>
                  <a:pt x="12956853" y="4578350"/>
                </a:cubicBezTo>
                <a:lnTo>
                  <a:pt x="12934113" y="4586817"/>
                </a:lnTo>
                <a:lnTo>
                  <a:pt x="12929429" y="4594754"/>
                </a:lnTo>
                <a:lnTo>
                  <a:pt x="12924081" y="4604808"/>
                </a:lnTo>
                <a:lnTo>
                  <a:pt x="12924081" y="4605867"/>
                </a:lnTo>
                <a:cubicBezTo>
                  <a:pt x="12926755" y="4617508"/>
                  <a:pt x="12933443" y="4621742"/>
                  <a:pt x="12918729" y="4633913"/>
                </a:cubicBezTo>
                <a:cubicBezTo>
                  <a:pt x="12914717" y="4658783"/>
                  <a:pt x="12950833" y="4650845"/>
                  <a:pt x="12965549" y="4665662"/>
                </a:cubicBezTo>
                <a:cubicBezTo>
                  <a:pt x="12961535" y="4679421"/>
                  <a:pt x="12957521" y="4692650"/>
                  <a:pt x="12950833" y="4702175"/>
                </a:cubicBezTo>
                <a:cubicBezTo>
                  <a:pt x="12956185" y="4711170"/>
                  <a:pt x="12962873" y="4712758"/>
                  <a:pt x="12974243" y="4712229"/>
                </a:cubicBezTo>
                <a:cubicBezTo>
                  <a:pt x="12998989" y="4704821"/>
                  <a:pt x="12979593" y="4681008"/>
                  <a:pt x="13005009" y="4673071"/>
                </a:cubicBezTo>
                <a:cubicBezTo>
                  <a:pt x="13019725" y="4699529"/>
                  <a:pt x="12998989" y="4704821"/>
                  <a:pt x="13011697" y="4726516"/>
                </a:cubicBezTo>
                <a:cubicBezTo>
                  <a:pt x="13013705" y="4719638"/>
                  <a:pt x="13017717" y="4716991"/>
                  <a:pt x="13029089" y="4716463"/>
                </a:cubicBezTo>
                <a:cubicBezTo>
                  <a:pt x="13029757" y="4728104"/>
                  <a:pt x="13032433" y="4732337"/>
                  <a:pt x="13037113" y="4741333"/>
                </a:cubicBezTo>
                <a:lnTo>
                  <a:pt x="13039789" y="4745038"/>
                </a:lnTo>
                <a:lnTo>
                  <a:pt x="13048485" y="4737100"/>
                </a:lnTo>
                <a:cubicBezTo>
                  <a:pt x="13053167" y="4732337"/>
                  <a:pt x="13055173" y="4726516"/>
                  <a:pt x="13047817" y="4716991"/>
                </a:cubicBezTo>
                <a:cubicBezTo>
                  <a:pt x="13057181" y="4712229"/>
                  <a:pt x="13061193" y="4710113"/>
                  <a:pt x="13073233" y="4710113"/>
                </a:cubicBezTo>
                <a:cubicBezTo>
                  <a:pt x="13074569" y="4723871"/>
                  <a:pt x="13073233" y="4735513"/>
                  <a:pt x="13073233" y="4747683"/>
                </a:cubicBezTo>
                <a:lnTo>
                  <a:pt x="13074569" y="4761442"/>
                </a:lnTo>
                <a:lnTo>
                  <a:pt x="13101323" y="4769379"/>
                </a:lnTo>
                <a:cubicBezTo>
                  <a:pt x="13122057" y="4776788"/>
                  <a:pt x="13138779" y="4786313"/>
                  <a:pt x="13138779" y="4806421"/>
                </a:cubicBezTo>
                <a:cubicBezTo>
                  <a:pt x="13129415" y="4805892"/>
                  <a:pt x="13118045" y="4801659"/>
                  <a:pt x="13106673" y="4795838"/>
                </a:cubicBezTo>
                <a:lnTo>
                  <a:pt x="13076577" y="4779963"/>
                </a:lnTo>
                <a:lnTo>
                  <a:pt x="13076577" y="4782609"/>
                </a:lnTo>
                <a:lnTo>
                  <a:pt x="13073233" y="4782609"/>
                </a:lnTo>
                <a:lnTo>
                  <a:pt x="13087277" y="4803246"/>
                </a:lnTo>
                <a:cubicBezTo>
                  <a:pt x="13094635" y="4811713"/>
                  <a:pt x="13101993" y="4820708"/>
                  <a:pt x="13109349" y="4828117"/>
                </a:cubicBezTo>
                <a:lnTo>
                  <a:pt x="13113363" y="4831292"/>
                </a:lnTo>
                <a:lnTo>
                  <a:pt x="13142123" y="4831821"/>
                </a:lnTo>
                <a:cubicBezTo>
                  <a:pt x="13140117" y="4838171"/>
                  <a:pt x="13136103" y="4842404"/>
                  <a:pt x="13131421" y="4845050"/>
                </a:cubicBezTo>
                <a:lnTo>
                  <a:pt x="13142793" y="4867275"/>
                </a:lnTo>
                <a:cubicBezTo>
                  <a:pt x="13129415" y="4863042"/>
                  <a:pt x="13116707" y="4852459"/>
                  <a:pt x="13103329" y="4848754"/>
                </a:cubicBezTo>
                <a:cubicBezTo>
                  <a:pt x="13105337" y="4852988"/>
                  <a:pt x="13101323" y="4855104"/>
                  <a:pt x="13099317" y="4861984"/>
                </a:cubicBezTo>
                <a:cubicBezTo>
                  <a:pt x="13164195" y="4884209"/>
                  <a:pt x="13202319" y="4920721"/>
                  <a:pt x="13229073" y="4968875"/>
                </a:cubicBezTo>
                <a:cubicBezTo>
                  <a:pt x="13223053" y="4978400"/>
                  <a:pt x="13204325" y="4976813"/>
                  <a:pt x="13207669" y="5003800"/>
                </a:cubicBezTo>
                <a:cubicBezTo>
                  <a:pt x="13212353" y="5012267"/>
                  <a:pt x="13224391" y="5023379"/>
                  <a:pt x="13233755" y="5029729"/>
                </a:cubicBezTo>
                <a:cubicBezTo>
                  <a:pt x="13240443" y="5020204"/>
                  <a:pt x="13263185" y="5019675"/>
                  <a:pt x="13268533" y="5039254"/>
                </a:cubicBezTo>
                <a:cubicBezTo>
                  <a:pt x="13268533" y="5039254"/>
                  <a:pt x="13275893" y="5041371"/>
                  <a:pt x="13280573" y="5038725"/>
                </a:cubicBezTo>
                <a:cubicBezTo>
                  <a:pt x="13287931" y="5051954"/>
                  <a:pt x="13295957" y="5087938"/>
                  <a:pt x="13282581" y="5106458"/>
                </a:cubicBezTo>
                <a:cubicBezTo>
                  <a:pt x="13243117" y="5099050"/>
                  <a:pt x="13235093" y="5051954"/>
                  <a:pt x="13189611" y="5065183"/>
                </a:cubicBezTo>
                <a:cubicBezTo>
                  <a:pt x="13177573" y="5054600"/>
                  <a:pt x="13183591" y="5033962"/>
                  <a:pt x="13167539" y="5026025"/>
                </a:cubicBezTo>
                <a:lnTo>
                  <a:pt x="13165533" y="5028141"/>
                </a:lnTo>
                <a:lnTo>
                  <a:pt x="13171553" y="5039254"/>
                </a:lnTo>
                <a:lnTo>
                  <a:pt x="13158845" y="5067829"/>
                </a:lnTo>
                <a:cubicBezTo>
                  <a:pt x="13184261" y="5065713"/>
                  <a:pt x="13210345" y="5073121"/>
                  <a:pt x="13218371" y="5087409"/>
                </a:cubicBezTo>
                <a:cubicBezTo>
                  <a:pt x="13197637" y="5095346"/>
                  <a:pt x="13179577" y="5096404"/>
                  <a:pt x="13161519" y="5096934"/>
                </a:cubicBezTo>
                <a:lnTo>
                  <a:pt x="13148143" y="5097463"/>
                </a:lnTo>
                <a:lnTo>
                  <a:pt x="13144129" y="5109634"/>
                </a:lnTo>
                <a:cubicBezTo>
                  <a:pt x="13135433" y="5132917"/>
                  <a:pt x="13121389" y="5154084"/>
                  <a:pt x="13086609" y="5164138"/>
                </a:cubicBezTo>
                <a:cubicBezTo>
                  <a:pt x="13077913" y="5167312"/>
                  <a:pt x="13074569" y="5174721"/>
                  <a:pt x="13073233" y="5181600"/>
                </a:cubicBezTo>
                <a:lnTo>
                  <a:pt x="13072563" y="5183188"/>
                </a:lnTo>
                <a:lnTo>
                  <a:pt x="13082597" y="5181600"/>
                </a:lnTo>
                <a:cubicBezTo>
                  <a:pt x="13088615" y="5182129"/>
                  <a:pt x="13095305" y="5182658"/>
                  <a:pt x="13100655" y="5182129"/>
                </a:cubicBezTo>
                <a:cubicBezTo>
                  <a:pt x="13103329" y="5198004"/>
                  <a:pt x="13106005" y="5213350"/>
                  <a:pt x="13095305" y="5224992"/>
                </a:cubicBezTo>
                <a:cubicBezTo>
                  <a:pt x="13084601" y="5222346"/>
                  <a:pt x="13077913" y="5217583"/>
                  <a:pt x="13073233" y="5210704"/>
                </a:cubicBezTo>
                <a:lnTo>
                  <a:pt x="13069219" y="5195359"/>
                </a:lnTo>
                <a:lnTo>
                  <a:pt x="13067881" y="5200121"/>
                </a:lnTo>
                <a:cubicBezTo>
                  <a:pt x="13043803" y="5208587"/>
                  <a:pt x="13037113" y="5191654"/>
                  <a:pt x="13018387" y="5191654"/>
                </a:cubicBezTo>
                <a:cubicBezTo>
                  <a:pt x="13008353" y="5196946"/>
                  <a:pt x="13011029" y="5210704"/>
                  <a:pt x="13003003" y="5223404"/>
                </a:cubicBezTo>
                <a:lnTo>
                  <a:pt x="13000997" y="5222875"/>
                </a:lnTo>
                <a:lnTo>
                  <a:pt x="13001665" y="5223933"/>
                </a:lnTo>
                <a:cubicBezTo>
                  <a:pt x="12966217" y="5254625"/>
                  <a:pt x="12980263" y="5310187"/>
                  <a:pt x="12920735" y="5319712"/>
                </a:cubicBezTo>
                <a:cubicBezTo>
                  <a:pt x="12906689" y="5327121"/>
                  <a:pt x="12910033" y="5342467"/>
                  <a:pt x="12896657" y="5349875"/>
                </a:cubicBezTo>
                <a:cubicBezTo>
                  <a:pt x="12884617" y="5350404"/>
                  <a:pt x="12872579" y="5339821"/>
                  <a:pt x="12861209" y="5339821"/>
                </a:cubicBezTo>
                <a:cubicBezTo>
                  <a:pt x="12845157" y="5342996"/>
                  <a:pt x="12855189" y="5360459"/>
                  <a:pt x="12845825" y="5365750"/>
                </a:cubicBezTo>
                <a:cubicBezTo>
                  <a:pt x="12832449" y="5361516"/>
                  <a:pt x="12823085" y="5355696"/>
                  <a:pt x="12811045" y="5344584"/>
                </a:cubicBezTo>
                <a:cubicBezTo>
                  <a:pt x="12813721" y="5360459"/>
                  <a:pt x="12809707" y="5373688"/>
                  <a:pt x="12793655" y="5376862"/>
                </a:cubicBezTo>
                <a:cubicBezTo>
                  <a:pt x="12779609" y="5372629"/>
                  <a:pt x="12776265" y="5346171"/>
                  <a:pt x="12780277" y="5332413"/>
                </a:cubicBezTo>
                <a:cubicBezTo>
                  <a:pt x="12764225" y="5329766"/>
                  <a:pt x="12751517" y="5319712"/>
                  <a:pt x="12738141" y="5309129"/>
                </a:cubicBezTo>
                <a:lnTo>
                  <a:pt x="12722089" y="5298017"/>
                </a:lnTo>
                <a:lnTo>
                  <a:pt x="12716737" y="5301192"/>
                </a:lnTo>
                <a:lnTo>
                  <a:pt x="12708713" y="5311775"/>
                </a:lnTo>
                <a:lnTo>
                  <a:pt x="12710049" y="5313363"/>
                </a:lnTo>
                <a:lnTo>
                  <a:pt x="12708043" y="5312834"/>
                </a:lnTo>
                <a:lnTo>
                  <a:pt x="12692659" y="5332942"/>
                </a:lnTo>
                <a:lnTo>
                  <a:pt x="12687977" y="5332942"/>
                </a:lnTo>
                <a:lnTo>
                  <a:pt x="12676607" y="5341938"/>
                </a:lnTo>
                <a:cubicBezTo>
                  <a:pt x="12669249" y="5349875"/>
                  <a:pt x="12664569" y="5359400"/>
                  <a:pt x="12659217" y="5368925"/>
                </a:cubicBezTo>
                <a:lnTo>
                  <a:pt x="12644503" y="5390621"/>
                </a:lnTo>
                <a:lnTo>
                  <a:pt x="12644503" y="5394325"/>
                </a:lnTo>
                <a:cubicBezTo>
                  <a:pt x="12634469" y="5429250"/>
                  <a:pt x="12601697" y="5458354"/>
                  <a:pt x="12598353" y="5488516"/>
                </a:cubicBezTo>
                <a:lnTo>
                  <a:pt x="12587651" y="5492221"/>
                </a:lnTo>
                <a:lnTo>
                  <a:pt x="12589657" y="5511800"/>
                </a:lnTo>
                <a:cubicBezTo>
                  <a:pt x="12580293" y="5516034"/>
                  <a:pt x="12570929" y="5513388"/>
                  <a:pt x="12562905" y="5506509"/>
                </a:cubicBezTo>
                <a:lnTo>
                  <a:pt x="12558891" y="5501217"/>
                </a:lnTo>
                <a:lnTo>
                  <a:pt x="12541501" y="5507567"/>
                </a:lnTo>
                <a:cubicBezTo>
                  <a:pt x="12522773" y="5512859"/>
                  <a:pt x="12504045" y="5518150"/>
                  <a:pt x="12484649" y="5526088"/>
                </a:cubicBezTo>
                <a:cubicBezTo>
                  <a:pt x="12455889" y="5512329"/>
                  <a:pt x="12428465" y="5483225"/>
                  <a:pt x="12403049" y="5480050"/>
                </a:cubicBezTo>
                <a:lnTo>
                  <a:pt x="12399037" y="5443008"/>
                </a:lnTo>
                <a:lnTo>
                  <a:pt x="12390341" y="5432954"/>
                </a:lnTo>
                <a:lnTo>
                  <a:pt x="12389005" y="5443008"/>
                </a:lnTo>
                <a:lnTo>
                  <a:pt x="12384321" y="5450946"/>
                </a:lnTo>
                <a:lnTo>
                  <a:pt x="12390341" y="5465763"/>
                </a:lnTo>
                <a:lnTo>
                  <a:pt x="12378971" y="5471584"/>
                </a:lnTo>
                <a:lnTo>
                  <a:pt x="12390341" y="5486400"/>
                </a:lnTo>
                <a:lnTo>
                  <a:pt x="12363589" y="5479521"/>
                </a:lnTo>
                <a:lnTo>
                  <a:pt x="12354225" y="5485871"/>
                </a:lnTo>
                <a:lnTo>
                  <a:pt x="12359575" y="5498041"/>
                </a:lnTo>
                <a:lnTo>
                  <a:pt x="12364257" y="5495925"/>
                </a:lnTo>
                <a:lnTo>
                  <a:pt x="12360913" y="5505979"/>
                </a:lnTo>
                <a:lnTo>
                  <a:pt x="12368269" y="5546725"/>
                </a:lnTo>
                <a:lnTo>
                  <a:pt x="12352217" y="5537200"/>
                </a:lnTo>
                <a:lnTo>
                  <a:pt x="12350881" y="5541434"/>
                </a:lnTo>
                <a:cubicBezTo>
                  <a:pt x="12342853" y="5554662"/>
                  <a:pt x="12330815" y="5564188"/>
                  <a:pt x="12316101" y="5563659"/>
                </a:cubicBezTo>
                <a:cubicBezTo>
                  <a:pt x="12316769" y="5548842"/>
                  <a:pt x="12320113" y="5534025"/>
                  <a:pt x="12327469" y="5521854"/>
                </a:cubicBezTo>
                <a:lnTo>
                  <a:pt x="12336165" y="5512329"/>
                </a:lnTo>
                <a:lnTo>
                  <a:pt x="12335497" y="5510742"/>
                </a:lnTo>
                <a:lnTo>
                  <a:pt x="12328139" y="5495396"/>
                </a:lnTo>
                <a:lnTo>
                  <a:pt x="12327469" y="5495925"/>
                </a:lnTo>
                <a:lnTo>
                  <a:pt x="12315431" y="5477934"/>
                </a:lnTo>
                <a:lnTo>
                  <a:pt x="12300717" y="5463646"/>
                </a:lnTo>
                <a:lnTo>
                  <a:pt x="12292689" y="5476875"/>
                </a:lnTo>
                <a:cubicBezTo>
                  <a:pt x="12289345" y="5502275"/>
                  <a:pt x="12304061" y="5541963"/>
                  <a:pt x="12269949" y="5547784"/>
                </a:cubicBezTo>
                <a:lnTo>
                  <a:pt x="12268613" y="5546196"/>
                </a:lnTo>
                <a:lnTo>
                  <a:pt x="12257911" y="5559425"/>
                </a:lnTo>
                <a:cubicBezTo>
                  <a:pt x="12247209" y="5554134"/>
                  <a:pt x="12254565" y="5539316"/>
                  <a:pt x="12261925" y="5539316"/>
                </a:cubicBezTo>
                <a:lnTo>
                  <a:pt x="12266605" y="5543021"/>
                </a:lnTo>
                <a:lnTo>
                  <a:pt x="12261925" y="5535612"/>
                </a:lnTo>
                <a:cubicBezTo>
                  <a:pt x="12257241" y="5521325"/>
                  <a:pt x="12257911" y="5500688"/>
                  <a:pt x="12246541" y="5495925"/>
                </a:cubicBezTo>
                <a:lnTo>
                  <a:pt x="12242527" y="5498571"/>
                </a:lnTo>
                <a:lnTo>
                  <a:pt x="12249217" y="5507038"/>
                </a:lnTo>
                <a:cubicBezTo>
                  <a:pt x="12215773" y="5528204"/>
                  <a:pt x="12195709" y="5566304"/>
                  <a:pt x="12186345" y="5595409"/>
                </a:cubicBezTo>
                <a:cubicBezTo>
                  <a:pt x="12159589" y="5602288"/>
                  <a:pt x="12136849" y="5619750"/>
                  <a:pt x="12144207" y="5646209"/>
                </a:cubicBezTo>
                <a:cubicBezTo>
                  <a:pt x="12133505" y="5649913"/>
                  <a:pt x="12119461" y="5637742"/>
                  <a:pt x="12105413" y="5626100"/>
                </a:cubicBezTo>
                <a:cubicBezTo>
                  <a:pt x="12092705" y="5644621"/>
                  <a:pt x="12063945" y="5661554"/>
                  <a:pt x="12037861" y="5663671"/>
                </a:cubicBezTo>
                <a:cubicBezTo>
                  <a:pt x="12023815" y="5651500"/>
                  <a:pt x="12014451" y="5645150"/>
                  <a:pt x="12005757" y="5634038"/>
                </a:cubicBezTo>
                <a:cubicBezTo>
                  <a:pt x="11994385" y="5640388"/>
                  <a:pt x="11983685" y="5644092"/>
                  <a:pt x="11972313" y="5644621"/>
                </a:cubicBezTo>
                <a:lnTo>
                  <a:pt x="11971645" y="5644621"/>
                </a:lnTo>
                <a:lnTo>
                  <a:pt x="11932183" y="5671609"/>
                </a:lnTo>
                <a:lnTo>
                  <a:pt x="11906097" y="5686425"/>
                </a:lnTo>
                <a:lnTo>
                  <a:pt x="11910111" y="5693304"/>
                </a:lnTo>
                <a:cubicBezTo>
                  <a:pt x="11916801" y="5701771"/>
                  <a:pt x="11926165" y="5710238"/>
                  <a:pt x="11927501" y="5720821"/>
                </a:cubicBezTo>
                <a:cubicBezTo>
                  <a:pt x="11916131" y="5729287"/>
                  <a:pt x="11904093" y="5738284"/>
                  <a:pt x="11893389" y="5741988"/>
                </a:cubicBezTo>
                <a:cubicBezTo>
                  <a:pt x="11892053" y="5752042"/>
                  <a:pt x="11896735" y="5757334"/>
                  <a:pt x="11906767" y="5763684"/>
                </a:cubicBezTo>
                <a:cubicBezTo>
                  <a:pt x="11918805" y="5767917"/>
                  <a:pt x="11924825" y="5762096"/>
                  <a:pt x="11930845" y="5756275"/>
                </a:cubicBezTo>
                <a:lnTo>
                  <a:pt x="11934189" y="5753629"/>
                </a:lnTo>
                <a:lnTo>
                  <a:pt x="11934859" y="5744104"/>
                </a:lnTo>
                <a:cubicBezTo>
                  <a:pt x="11936865" y="5735638"/>
                  <a:pt x="11941547" y="5728758"/>
                  <a:pt x="11950911" y="5725584"/>
                </a:cubicBezTo>
                <a:cubicBezTo>
                  <a:pt x="11964957" y="5751513"/>
                  <a:pt x="11962281" y="5797550"/>
                  <a:pt x="11961613" y="5823479"/>
                </a:cubicBezTo>
                <a:cubicBezTo>
                  <a:pt x="11957599" y="5820304"/>
                  <a:pt x="11953585" y="5815541"/>
                  <a:pt x="11950241" y="5809192"/>
                </a:cubicBezTo>
                <a:lnTo>
                  <a:pt x="11946897" y="5803371"/>
                </a:lnTo>
                <a:lnTo>
                  <a:pt x="11940209" y="5823479"/>
                </a:lnTo>
                <a:cubicBezTo>
                  <a:pt x="11940209" y="5823479"/>
                  <a:pt x="11940209" y="5823479"/>
                  <a:pt x="11940209" y="5828242"/>
                </a:cubicBezTo>
                <a:cubicBezTo>
                  <a:pt x="11950911" y="5864754"/>
                  <a:pt x="12008433" y="5902325"/>
                  <a:pt x="11983685" y="5934604"/>
                </a:cubicBezTo>
                <a:cubicBezTo>
                  <a:pt x="11976997" y="5928783"/>
                  <a:pt x="11970307" y="5919259"/>
                  <a:pt x="11963619" y="5907616"/>
                </a:cubicBezTo>
                <a:lnTo>
                  <a:pt x="11960275" y="5900209"/>
                </a:lnTo>
                <a:lnTo>
                  <a:pt x="11958937" y="5913437"/>
                </a:lnTo>
                <a:cubicBezTo>
                  <a:pt x="11956931" y="5926138"/>
                  <a:pt x="11954925" y="5938308"/>
                  <a:pt x="11954255" y="5952067"/>
                </a:cubicBezTo>
                <a:lnTo>
                  <a:pt x="11952917" y="5951538"/>
                </a:lnTo>
                <a:lnTo>
                  <a:pt x="11955593" y="5959475"/>
                </a:lnTo>
                <a:cubicBezTo>
                  <a:pt x="11954925" y="5969000"/>
                  <a:pt x="11952249" y="5979054"/>
                  <a:pt x="11951581" y="5986463"/>
                </a:cubicBezTo>
                <a:cubicBezTo>
                  <a:pt x="11942217" y="5975350"/>
                  <a:pt x="11939541" y="5959475"/>
                  <a:pt x="11930177" y="5948362"/>
                </a:cubicBezTo>
                <a:lnTo>
                  <a:pt x="11922151" y="5954713"/>
                </a:lnTo>
                <a:lnTo>
                  <a:pt x="11928839" y="5972704"/>
                </a:lnTo>
                <a:lnTo>
                  <a:pt x="11928839" y="5973762"/>
                </a:lnTo>
                <a:lnTo>
                  <a:pt x="11942885" y="5998104"/>
                </a:lnTo>
                <a:cubicBezTo>
                  <a:pt x="11949573" y="6011334"/>
                  <a:pt x="11954255" y="6025091"/>
                  <a:pt x="11957599" y="6038321"/>
                </a:cubicBezTo>
                <a:lnTo>
                  <a:pt x="11960275" y="6101821"/>
                </a:lnTo>
                <a:lnTo>
                  <a:pt x="11988365" y="6070071"/>
                </a:lnTo>
                <a:cubicBezTo>
                  <a:pt x="11976327" y="6059488"/>
                  <a:pt x="11974989" y="6014508"/>
                  <a:pt x="11974321" y="6003396"/>
                </a:cubicBezTo>
                <a:lnTo>
                  <a:pt x="11980341" y="6009216"/>
                </a:lnTo>
                <a:lnTo>
                  <a:pt x="11983685" y="6000750"/>
                </a:lnTo>
                <a:cubicBezTo>
                  <a:pt x="11985691" y="5995988"/>
                  <a:pt x="11988365" y="5991754"/>
                  <a:pt x="11997061" y="5987521"/>
                </a:cubicBezTo>
                <a:cubicBezTo>
                  <a:pt x="12001073" y="5995458"/>
                  <a:pt x="12005087" y="6003396"/>
                  <a:pt x="12007093" y="6011334"/>
                </a:cubicBezTo>
                <a:lnTo>
                  <a:pt x="12006425" y="6028267"/>
                </a:lnTo>
                <a:lnTo>
                  <a:pt x="12011107" y="6031971"/>
                </a:lnTo>
                <a:lnTo>
                  <a:pt x="12012445" y="6029854"/>
                </a:lnTo>
                <a:cubicBezTo>
                  <a:pt x="12017127" y="6033029"/>
                  <a:pt x="12019801" y="6036204"/>
                  <a:pt x="12020471" y="6038321"/>
                </a:cubicBezTo>
                <a:lnTo>
                  <a:pt x="12021141" y="6039909"/>
                </a:lnTo>
                <a:lnTo>
                  <a:pt x="12025821" y="6043613"/>
                </a:lnTo>
                <a:lnTo>
                  <a:pt x="12025821" y="6044142"/>
                </a:lnTo>
                <a:lnTo>
                  <a:pt x="12026489" y="6043613"/>
                </a:lnTo>
                <a:lnTo>
                  <a:pt x="12026489" y="6045200"/>
                </a:lnTo>
                <a:lnTo>
                  <a:pt x="12027159" y="6045729"/>
                </a:lnTo>
                <a:cubicBezTo>
                  <a:pt x="12030503" y="6041496"/>
                  <a:pt x="12035853" y="6039379"/>
                  <a:pt x="12043881" y="6039379"/>
                </a:cubicBezTo>
                <a:cubicBezTo>
                  <a:pt x="12043213" y="6044671"/>
                  <a:pt x="12053913" y="6044671"/>
                  <a:pt x="12053913" y="6054196"/>
                </a:cubicBezTo>
                <a:cubicBezTo>
                  <a:pt x="12050569" y="6058959"/>
                  <a:pt x="12045217" y="6062663"/>
                  <a:pt x="12039197" y="6064250"/>
                </a:cubicBezTo>
                <a:lnTo>
                  <a:pt x="12041873" y="6069542"/>
                </a:lnTo>
                <a:cubicBezTo>
                  <a:pt x="12046557" y="6078538"/>
                  <a:pt x="12049231" y="6089121"/>
                  <a:pt x="12050569" y="6099175"/>
                </a:cubicBezTo>
                <a:lnTo>
                  <a:pt x="12033849" y="6088592"/>
                </a:lnTo>
                <a:lnTo>
                  <a:pt x="12031841" y="6096529"/>
                </a:lnTo>
                <a:lnTo>
                  <a:pt x="12029165" y="6100234"/>
                </a:lnTo>
                <a:lnTo>
                  <a:pt x="12042543" y="6124575"/>
                </a:lnTo>
                <a:cubicBezTo>
                  <a:pt x="12048561" y="6136216"/>
                  <a:pt x="12051907" y="6147329"/>
                  <a:pt x="12044549" y="6160029"/>
                </a:cubicBezTo>
                <a:lnTo>
                  <a:pt x="12041205" y="6159499"/>
                </a:lnTo>
                <a:lnTo>
                  <a:pt x="12043213" y="6166908"/>
                </a:lnTo>
                <a:cubicBezTo>
                  <a:pt x="12043881" y="6172199"/>
                  <a:pt x="12042543" y="6177491"/>
                  <a:pt x="12039197" y="6182783"/>
                </a:cubicBezTo>
                <a:cubicBezTo>
                  <a:pt x="12015121" y="6191249"/>
                  <a:pt x="12011777" y="6158971"/>
                  <a:pt x="12003081" y="6135158"/>
                </a:cubicBezTo>
                <a:cubicBezTo>
                  <a:pt x="11987697" y="6148916"/>
                  <a:pt x="11967633" y="6178549"/>
                  <a:pt x="11946229" y="6164791"/>
                </a:cubicBezTo>
                <a:lnTo>
                  <a:pt x="11956261" y="6145741"/>
                </a:lnTo>
                <a:lnTo>
                  <a:pt x="11942885" y="6146271"/>
                </a:lnTo>
                <a:lnTo>
                  <a:pt x="11952917" y="6118753"/>
                </a:lnTo>
                <a:lnTo>
                  <a:pt x="11942217" y="6119283"/>
                </a:lnTo>
                <a:cubicBezTo>
                  <a:pt x="11936197" y="6119812"/>
                  <a:pt x="11929509" y="6122458"/>
                  <a:pt x="11922821" y="6134629"/>
                </a:cubicBezTo>
                <a:cubicBezTo>
                  <a:pt x="11921481" y="6144683"/>
                  <a:pt x="11924825" y="6160029"/>
                  <a:pt x="11928839" y="6170612"/>
                </a:cubicBezTo>
                <a:cubicBezTo>
                  <a:pt x="11939541" y="6166908"/>
                  <a:pt x="11958269" y="6179079"/>
                  <a:pt x="11950911" y="6198129"/>
                </a:cubicBezTo>
                <a:cubicBezTo>
                  <a:pt x="11950911" y="6198129"/>
                  <a:pt x="11955593" y="6203949"/>
                  <a:pt x="11960275" y="6204479"/>
                </a:cubicBezTo>
                <a:cubicBezTo>
                  <a:pt x="11958269" y="6219295"/>
                  <a:pt x="11944223" y="6253162"/>
                  <a:pt x="11922151" y="6260571"/>
                </a:cubicBezTo>
                <a:cubicBezTo>
                  <a:pt x="11894729" y="6231995"/>
                  <a:pt x="11916131" y="6189133"/>
                  <a:pt x="11871319" y="6173787"/>
                </a:cubicBezTo>
                <a:cubicBezTo>
                  <a:pt x="11867973" y="6158441"/>
                  <a:pt x="11885365" y="6145212"/>
                  <a:pt x="11876669" y="6128808"/>
                </a:cubicBezTo>
                <a:cubicBezTo>
                  <a:pt x="11861285" y="6127221"/>
                  <a:pt x="11838545" y="6144683"/>
                  <a:pt x="11822493" y="6147858"/>
                </a:cubicBezTo>
                <a:cubicBezTo>
                  <a:pt x="11730861" y="6091237"/>
                  <a:pt x="11879345" y="6063721"/>
                  <a:pt x="11885365" y="6013979"/>
                </a:cubicBezTo>
                <a:cubicBezTo>
                  <a:pt x="11851253" y="6039909"/>
                  <a:pt x="11825837" y="6077479"/>
                  <a:pt x="11770993" y="6060546"/>
                </a:cubicBezTo>
                <a:cubicBezTo>
                  <a:pt x="11750927" y="6058429"/>
                  <a:pt x="11742901" y="6077479"/>
                  <a:pt x="11731529" y="6085946"/>
                </a:cubicBezTo>
                <a:cubicBezTo>
                  <a:pt x="11706783" y="6078009"/>
                  <a:pt x="11709457" y="6058429"/>
                  <a:pt x="11695413" y="6046258"/>
                </a:cubicBezTo>
                <a:cubicBezTo>
                  <a:pt x="11680029" y="6044671"/>
                  <a:pt x="11677353" y="6064779"/>
                  <a:pt x="11666653" y="6068484"/>
                </a:cubicBezTo>
                <a:lnTo>
                  <a:pt x="11662639" y="6065309"/>
                </a:lnTo>
                <a:lnTo>
                  <a:pt x="11665313" y="6078009"/>
                </a:lnTo>
                <a:cubicBezTo>
                  <a:pt x="11666653" y="6083300"/>
                  <a:pt x="11668659" y="6088592"/>
                  <a:pt x="11668659" y="6093884"/>
                </a:cubicBezTo>
                <a:cubicBezTo>
                  <a:pt x="11645917" y="6106053"/>
                  <a:pt x="11653945" y="6127221"/>
                  <a:pt x="11657289" y="6142566"/>
                </a:cubicBezTo>
                <a:lnTo>
                  <a:pt x="11646587" y="6150503"/>
                </a:lnTo>
                <a:lnTo>
                  <a:pt x="11648593" y="6155795"/>
                </a:lnTo>
                <a:cubicBezTo>
                  <a:pt x="11649261" y="6162145"/>
                  <a:pt x="11647925" y="6168495"/>
                  <a:pt x="11643911" y="6175375"/>
                </a:cubicBezTo>
                <a:cubicBezTo>
                  <a:pt x="11637223" y="6177491"/>
                  <a:pt x="11631873" y="6176962"/>
                  <a:pt x="11627189" y="6174316"/>
                </a:cubicBezTo>
                <a:lnTo>
                  <a:pt x="11624515" y="6171671"/>
                </a:lnTo>
                <a:lnTo>
                  <a:pt x="11623177" y="6176962"/>
                </a:lnTo>
                <a:cubicBezTo>
                  <a:pt x="11623845" y="6181725"/>
                  <a:pt x="11625853" y="6187016"/>
                  <a:pt x="11624515" y="6194425"/>
                </a:cubicBezTo>
                <a:cubicBezTo>
                  <a:pt x="11577697" y="6199187"/>
                  <a:pt x="11555625" y="6251575"/>
                  <a:pt x="11501449" y="6225116"/>
                </a:cubicBezTo>
                <a:cubicBezTo>
                  <a:pt x="11486065" y="6222999"/>
                  <a:pt x="11479377" y="6237287"/>
                  <a:pt x="11463993" y="6235699"/>
                </a:cubicBezTo>
                <a:cubicBezTo>
                  <a:pt x="11454629" y="6229349"/>
                  <a:pt x="11451285" y="6214003"/>
                  <a:pt x="11441253" y="6207653"/>
                </a:cubicBezTo>
                <a:cubicBezTo>
                  <a:pt x="11426537" y="6201303"/>
                  <a:pt x="11424529" y="6220883"/>
                  <a:pt x="11414497" y="6219825"/>
                </a:cubicBezTo>
                <a:cubicBezTo>
                  <a:pt x="11405133" y="6208712"/>
                  <a:pt x="11401121" y="6198129"/>
                  <a:pt x="11398445" y="6182253"/>
                </a:cubicBezTo>
                <a:cubicBezTo>
                  <a:pt x="11391089" y="6196541"/>
                  <a:pt x="11379717" y="6205537"/>
                  <a:pt x="11365003" y="6198658"/>
                </a:cubicBezTo>
                <a:lnTo>
                  <a:pt x="11365003" y="6179608"/>
                </a:lnTo>
                <a:lnTo>
                  <a:pt x="11360321" y="6169025"/>
                </a:lnTo>
                <a:lnTo>
                  <a:pt x="11370353" y="6169553"/>
                </a:lnTo>
                <a:lnTo>
                  <a:pt x="11380387" y="6154737"/>
                </a:lnTo>
                <a:cubicBezTo>
                  <a:pt x="11357645" y="6131983"/>
                  <a:pt x="11362997" y="6092296"/>
                  <a:pt x="11339587" y="6069542"/>
                </a:cubicBezTo>
                <a:lnTo>
                  <a:pt x="11330893" y="6075891"/>
                </a:lnTo>
                <a:lnTo>
                  <a:pt x="11334905" y="6098646"/>
                </a:lnTo>
                <a:lnTo>
                  <a:pt x="11322865" y="6085946"/>
                </a:lnTo>
                <a:lnTo>
                  <a:pt x="11314841" y="6101821"/>
                </a:lnTo>
                <a:cubicBezTo>
                  <a:pt x="11306145" y="6100763"/>
                  <a:pt x="11298119" y="6101291"/>
                  <a:pt x="11290761" y="6102879"/>
                </a:cubicBezTo>
                <a:lnTo>
                  <a:pt x="11282735" y="6105525"/>
                </a:lnTo>
                <a:lnTo>
                  <a:pt x="11287417" y="6115049"/>
                </a:lnTo>
                <a:cubicBezTo>
                  <a:pt x="11277385" y="6120341"/>
                  <a:pt x="11264009" y="6129866"/>
                  <a:pt x="11255313" y="6124045"/>
                </a:cubicBezTo>
                <a:lnTo>
                  <a:pt x="11253975" y="6116637"/>
                </a:lnTo>
                <a:lnTo>
                  <a:pt x="11245949" y="6119812"/>
                </a:lnTo>
                <a:lnTo>
                  <a:pt x="11250631" y="6126691"/>
                </a:lnTo>
                <a:cubicBezTo>
                  <a:pt x="11245949" y="6128808"/>
                  <a:pt x="11241937" y="6134099"/>
                  <a:pt x="11236585" y="6137803"/>
                </a:cubicBezTo>
                <a:cubicBezTo>
                  <a:pt x="11231233" y="6141508"/>
                  <a:pt x="11224545" y="6143625"/>
                  <a:pt x="11216521" y="6139391"/>
                </a:cubicBezTo>
                <a:cubicBezTo>
                  <a:pt x="11210501" y="6131453"/>
                  <a:pt x="11208493" y="6124045"/>
                  <a:pt x="11210501" y="6118753"/>
                </a:cubicBezTo>
                <a:lnTo>
                  <a:pt x="11215181" y="6114521"/>
                </a:lnTo>
                <a:lnTo>
                  <a:pt x="11213845" y="6113462"/>
                </a:lnTo>
                <a:cubicBezTo>
                  <a:pt x="11208493" y="6111345"/>
                  <a:pt x="11203143" y="6110816"/>
                  <a:pt x="11197123" y="6111345"/>
                </a:cubicBezTo>
                <a:lnTo>
                  <a:pt x="11175051" y="6116108"/>
                </a:lnTo>
                <a:lnTo>
                  <a:pt x="11189765" y="6125633"/>
                </a:lnTo>
                <a:cubicBezTo>
                  <a:pt x="11193109" y="6130395"/>
                  <a:pt x="11192441" y="6136745"/>
                  <a:pt x="11186421" y="6144683"/>
                </a:cubicBezTo>
                <a:cubicBezTo>
                  <a:pt x="11178397" y="6138862"/>
                  <a:pt x="11171037" y="6139391"/>
                  <a:pt x="11163013" y="6133571"/>
                </a:cubicBezTo>
                <a:lnTo>
                  <a:pt x="11171037" y="6116637"/>
                </a:lnTo>
                <a:lnTo>
                  <a:pt x="11162343" y="6118753"/>
                </a:lnTo>
                <a:lnTo>
                  <a:pt x="11146961" y="6103408"/>
                </a:lnTo>
                <a:lnTo>
                  <a:pt x="11145621" y="6106583"/>
                </a:lnTo>
                <a:cubicBezTo>
                  <a:pt x="11126895" y="6108699"/>
                  <a:pt x="11111511" y="6105525"/>
                  <a:pt x="11100141" y="6099175"/>
                </a:cubicBezTo>
                <a:lnTo>
                  <a:pt x="11095459" y="6094413"/>
                </a:lnTo>
                <a:lnTo>
                  <a:pt x="11086095" y="6096000"/>
                </a:lnTo>
                <a:cubicBezTo>
                  <a:pt x="11083421" y="6091766"/>
                  <a:pt x="11080745" y="6087004"/>
                  <a:pt x="11078069" y="6082771"/>
                </a:cubicBezTo>
                <a:lnTo>
                  <a:pt x="11081413" y="6080125"/>
                </a:lnTo>
                <a:lnTo>
                  <a:pt x="11075393" y="6073246"/>
                </a:lnTo>
                <a:lnTo>
                  <a:pt x="11072717" y="6057371"/>
                </a:lnTo>
                <a:lnTo>
                  <a:pt x="11066699" y="6056312"/>
                </a:lnTo>
                <a:lnTo>
                  <a:pt x="11071381" y="6047846"/>
                </a:lnTo>
                <a:lnTo>
                  <a:pt x="11070043" y="6040437"/>
                </a:lnTo>
                <a:lnTo>
                  <a:pt x="11075393" y="6028267"/>
                </a:lnTo>
                <a:lnTo>
                  <a:pt x="11075393" y="6024562"/>
                </a:lnTo>
                <a:lnTo>
                  <a:pt x="11059341" y="6006042"/>
                </a:lnTo>
                <a:lnTo>
                  <a:pt x="11050645" y="6007629"/>
                </a:lnTo>
                <a:lnTo>
                  <a:pt x="11049977" y="6029854"/>
                </a:lnTo>
                <a:lnTo>
                  <a:pt x="11035263" y="6043613"/>
                </a:lnTo>
                <a:lnTo>
                  <a:pt x="11037269" y="6060546"/>
                </a:lnTo>
                <a:cubicBezTo>
                  <a:pt x="11035933" y="6066366"/>
                  <a:pt x="11031919" y="6072717"/>
                  <a:pt x="11024561" y="6077479"/>
                </a:cubicBezTo>
                <a:cubicBezTo>
                  <a:pt x="11002489" y="6070600"/>
                  <a:pt x="11003157" y="6054196"/>
                  <a:pt x="10981087" y="6042554"/>
                </a:cubicBezTo>
                <a:cubicBezTo>
                  <a:pt x="10987775" y="6030383"/>
                  <a:pt x="10995801" y="6025091"/>
                  <a:pt x="11004497" y="6024034"/>
                </a:cubicBezTo>
                <a:lnTo>
                  <a:pt x="11005833" y="6024562"/>
                </a:lnTo>
                <a:lnTo>
                  <a:pt x="11005165" y="6015566"/>
                </a:lnTo>
                <a:lnTo>
                  <a:pt x="10975067" y="6020858"/>
                </a:lnTo>
                <a:lnTo>
                  <a:pt x="10973061" y="6022975"/>
                </a:lnTo>
                <a:cubicBezTo>
                  <a:pt x="10969047" y="6034088"/>
                  <a:pt x="10977073" y="6044142"/>
                  <a:pt x="10973061" y="6055254"/>
                </a:cubicBezTo>
                <a:lnTo>
                  <a:pt x="10948313" y="6025091"/>
                </a:lnTo>
                <a:lnTo>
                  <a:pt x="10894805" y="6034088"/>
                </a:lnTo>
                <a:lnTo>
                  <a:pt x="10856013" y="6037792"/>
                </a:lnTo>
                <a:lnTo>
                  <a:pt x="10853337" y="6038321"/>
                </a:lnTo>
                <a:lnTo>
                  <a:pt x="10854005" y="6047846"/>
                </a:lnTo>
                <a:cubicBezTo>
                  <a:pt x="10858689" y="6081183"/>
                  <a:pt x="10870727" y="6117166"/>
                  <a:pt x="10843305" y="6130925"/>
                </a:cubicBezTo>
                <a:cubicBezTo>
                  <a:pt x="10835947" y="6113991"/>
                  <a:pt x="10837285" y="6084888"/>
                  <a:pt x="10838623" y="6055254"/>
                </a:cubicBezTo>
                <a:cubicBezTo>
                  <a:pt x="10827253" y="6072188"/>
                  <a:pt x="10817221" y="6096000"/>
                  <a:pt x="10810531" y="6115049"/>
                </a:cubicBezTo>
                <a:cubicBezTo>
                  <a:pt x="10817889" y="6131983"/>
                  <a:pt x="10799161" y="6149975"/>
                  <a:pt x="10790465" y="6162675"/>
                </a:cubicBezTo>
                <a:cubicBezTo>
                  <a:pt x="10787791" y="6148387"/>
                  <a:pt x="10792473" y="6133571"/>
                  <a:pt x="10789129" y="6119812"/>
                </a:cubicBezTo>
                <a:cubicBezTo>
                  <a:pt x="10786453" y="6123516"/>
                  <a:pt x="10782441" y="6120871"/>
                  <a:pt x="10775083" y="6122458"/>
                </a:cubicBezTo>
                <a:lnTo>
                  <a:pt x="10775751" y="6135687"/>
                </a:lnTo>
                <a:lnTo>
                  <a:pt x="10778427" y="6138862"/>
                </a:lnTo>
                <a:lnTo>
                  <a:pt x="10775751" y="6140979"/>
                </a:lnTo>
                <a:lnTo>
                  <a:pt x="10777757" y="6169553"/>
                </a:lnTo>
                <a:cubicBezTo>
                  <a:pt x="10776421" y="6214003"/>
                  <a:pt x="10761705" y="6250516"/>
                  <a:pt x="10738297" y="6284912"/>
                </a:cubicBezTo>
                <a:cubicBezTo>
                  <a:pt x="10726925" y="6283325"/>
                  <a:pt x="10719569" y="6266921"/>
                  <a:pt x="10696829" y="6281737"/>
                </a:cubicBezTo>
                <a:cubicBezTo>
                  <a:pt x="10691477" y="6290203"/>
                  <a:pt x="10687465" y="6305549"/>
                  <a:pt x="10685457" y="6316662"/>
                </a:cubicBezTo>
                <a:cubicBezTo>
                  <a:pt x="10696829" y="6318249"/>
                  <a:pt x="10708867" y="6337829"/>
                  <a:pt x="10692815" y="6351587"/>
                </a:cubicBezTo>
                <a:cubicBezTo>
                  <a:pt x="10692815" y="6351587"/>
                  <a:pt x="10694153" y="6358995"/>
                  <a:pt x="10698833" y="6361641"/>
                </a:cubicBezTo>
                <a:cubicBezTo>
                  <a:pt x="10692145" y="6371166"/>
                  <a:pt x="10674757" y="6386512"/>
                  <a:pt x="10656697" y="6392333"/>
                </a:cubicBezTo>
                <a:lnTo>
                  <a:pt x="10650009" y="6393391"/>
                </a:lnTo>
                <a:lnTo>
                  <a:pt x="10649341" y="6394449"/>
                </a:lnTo>
                <a:lnTo>
                  <a:pt x="10650009" y="6396566"/>
                </a:lnTo>
                <a:cubicBezTo>
                  <a:pt x="10648671" y="6400271"/>
                  <a:pt x="10645327" y="6403975"/>
                  <a:pt x="10641981" y="6405562"/>
                </a:cubicBezTo>
                <a:cubicBezTo>
                  <a:pt x="10635293" y="6409266"/>
                  <a:pt x="10625929" y="6408208"/>
                  <a:pt x="10625929" y="6395508"/>
                </a:cubicBezTo>
                <a:lnTo>
                  <a:pt x="10638637" y="6388629"/>
                </a:lnTo>
                <a:lnTo>
                  <a:pt x="10633957" y="6380162"/>
                </a:lnTo>
                <a:cubicBezTo>
                  <a:pt x="10632619" y="6372753"/>
                  <a:pt x="10632619" y="6364816"/>
                  <a:pt x="10631281" y="6357408"/>
                </a:cubicBezTo>
                <a:cubicBezTo>
                  <a:pt x="10633289" y="6350529"/>
                  <a:pt x="10636633" y="6347883"/>
                  <a:pt x="10639977" y="6346825"/>
                </a:cubicBezTo>
                <a:lnTo>
                  <a:pt x="10643321" y="6347353"/>
                </a:lnTo>
                <a:lnTo>
                  <a:pt x="10643989" y="6342591"/>
                </a:lnTo>
                <a:cubicBezTo>
                  <a:pt x="10648001" y="6326716"/>
                  <a:pt x="10649341" y="6310841"/>
                  <a:pt x="10633289" y="6294437"/>
                </a:cubicBezTo>
                <a:cubicBezTo>
                  <a:pt x="10637301" y="6279091"/>
                  <a:pt x="10658705" y="6274858"/>
                  <a:pt x="10658705" y="6256866"/>
                </a:cubicBezTo>
                <a:cubicBezTo>
                  <a:pt x="10645997" y="6248399"/>
                  <a:pt x="10617235" y="6253691"/>
                  <a:pt x="10601853" y="6249458"/>
                </a:cubicBezTo>
                <a:lnTo>
                  <a:pt x="10589813" y="6220883"/>
                </a:lnTo>
                <a:lnTo>
                  <a:pt x="10592489" y="6202362"/>
                </a:lnTo>
                <a:cubicBezTo>
                  <a:pt x="10611217" y="6173787"/>
                  <a:pt x="10698165" y="6189133"/>
                  <a:pt x="10719569" y="6157912"/>
                </a:cubicBezTo>
                <a:cubicBezTo>
                  <a:pt x="10676761" y="6165849"/>
                  <a:pt x="10637301" y="6188075"/>
                  <a:pt x="10595833" y="6148916"/>
                </a:cubicBezTo>
                <a:cubicBezTo>
                  <a:pt x="10587137" y="6143625"/>
                  <a:pt x="10579111" y="6144153"/>
                  <a:pt x="10571085" y="6146271"/>
                </a:cubicBezTo>
                <a:lnTo>
                  <a:pt x="10555033" y="6152091"/>
                </a:lnTo>
                <a:lnTo>
                  <a:pt x="10561721" y="6160029"/>
                </a:lnTo>
                <a:cubicBezTo>
                  <a:pt x="10568409" y="6172729"/>
                  <a:pt x="10571753" y="6188075"/>
                  <a:pt x="10566403" y="6199716"/>
                </a:cubicBezTo>
                <a:cubicBezTo>
                  <a:pt x="10532961" y="6209241"/>
                  <a:pt x="10522929" y="6176433"/>
                  <a:pt x="10512897" y="6154208"/>
                </a:cubicBezTo>
                <a:cubicBezTo>
                  <a:pt x="10518915" y="6143625"/>
                  <a:pt x="10526273" y="6139391"/>
                  <a:pt x="10532961" y="6138862"/>
                </a:cubicBezTo>
                <a:lnTo>
                  <a:pt x="10540317" y="6141508"/>
                </a:lnTo>
                <a:lnTo>
                  <a:pt x="10539649" y="6140979"/>
                </a:lnTo>
                <a:cubicBezTo>
                  <a:pt x="10534299" y="6127749"/>
                  <a:pt x="10539649" y="6115049"/>
                  <a:pt x="10534299" y="6102350"/>
                </a:cubicBezTo>
                <a:cubicBezTo>
                  <a:pt x="10521589" y="6093884"/>
                  <a:pt x="10510221" y="6110816"/>
                  <a:pt x="10498849" y="6109229"/>
                </a:cubicBezTo>
                <a:lnTo>
                  <a:pt x="10496843" y="6104995"/>
                </a:lnTo>
                <a:lnTo>
                  <a:pt x="10493499" y="6117695"/>
                </a:lnTo>
                <a:cubicBezTo>
                  <a:pt x="10492829" y="6122987"/>
                  <a:pt x="10491493" y="6128808"/>
                  <a:pt x="10488817" y="6133041"/>
                </a:cubicBezTo>
                <a:lnTo>
                  <a:pt x="10485473" y="6135158"/>
                </a:lnTo>
                <a:lnTo>
                  <a:pt x="10486141" y="6136216"/>
                </a:lnTo>
                <a:cubicBezTo>
                  <a:pt x="10492829" y="6170083"/>
                  <a:pt x="10462733" y="6203949"/>
                  <a:pt x="10442667" y="6232525"/>
                </a:cubicBezTo>
                <a:cubicBezTo>
                  <a:pt x="10419925" y="6233053"/>
                  <a:pt x="10405213" y="6226175"/>
                  <a:pt x="10397853" y="6215062"/>
                </a:cubicBezTo>
                <a:lnTo>
                  <a:pt x="10397185" y="6202362"/>
                </a:lnTo>
                <a:lnTo>
                  <a:pt x="10371101" y="6199187"/>
                </a:lnTo>
                <a:cubicBezTo>
                  <a:pt x="10338327" y="6200245"/>
                  <a:pt x="10306891" y="6212416"/>
                  <a:pt x="10280137" y="6176433"/>
                </a:cubicBezTo>
                <a:cubicBezTo>
                  <a:pt x="10267429" y="6167966"/>
                  <a:pt x="10254053" y="6177491"/>
                  <a:pt x="10241345" y="6169025"/>
                </a:cubicBezTo>
                <a:cubicBezTo>
                  <a:pt x="10235325" y="6159499"/>
                  <a:pt x="10240007" y="6144153"/>
                  <a:pt x="10233987" y="6134099"/>
                </a:cubicBezTo>
                <a:cubicBezTo>
                  <a:pt x="10224625" y="6121399"/>
                  <a:pt x="10212585" y="6138333"/>
                  <a:pt x="10203889" y="6132512"/>
                </a:cubicBezTo>
                <a:cubicBezTo>
                  <a:pt x="10201213" y="6118753"/>
                  <a:pt x="10203221" y="6107641"/>
                  <a:pt x="10207233" y="6092296"/>
                </a:cubicBezTo>
                <a:cubicBezTo>
                  <a:pt x="10194525" y="6101821"/>
                  <a:pt x="10179811" y="6104466"/>
                  <a:pt x="10170447" y="6091766"/>
                </a:cubicBezTo>
                <a:cubicBezTo>
                  <a:pt x="10167103" y="6078009"/>
                  <a:pt x="10189845" y="6062663"/>
                  <a:pt x="10203889" y="6060016"/>
                </a:cubicBezTo>
                <a:cubicBezTo>
                  <a:pt x="10201883" y="6052609"/>
                  <a:pt x="10201213" y="6044671"/>
                  <a:pt x="10201883" y="6036734"/>
                </a:cubicBezTo>
                <a:lnTo>
                  <a:pt x="10201883" y="6032500"/>
                </a:lnTo>
                <a:lnTo>
                  <a:pt x="10183825" y="6030383"/>
                </a:lnTo>
                <a:lnTo>
                  <a:pt x="10153725" y="6029854"/>
                </a:lnTo>
                <a:lnTo>
                  <a:pt x="10156401" y="6035675"/>
                </a:lnTo>
                <a:cubicBezTo>
                  <a:pt x="10156401" y="6038321"/>
                  <a:pt x="10154395" y="6040966"/>
                  <a:pt x="10152389" y="6043084"/>
                </a:cubicBezTo>
                <a:lnTo>
                  <a:pt x="10149713" y="6043613"/>
                </a:lnTo>
                <a:lnTo>
                  <a:pt x="10159077" y="6054196"/>
                </a:lnTo>
                <a:cubicBezTo>
                  <a:pt x="10162421" y="6076421"/>
                  <a:pt x="10139681" y="6110287"/>
                  <a:pt x="10132993" y="6131983"/>
                </a:cubicBezTo>
                <a:cubicBezTo>
                  <a:pt x="10110921" y="6121929"/>
                  <a:pt x="10124297" y="6084888"/>
                  <a:pt x="10135667" y="6058959"/>
                </a:cubicBezTo>
                <a:lnTo>
                  <a:pt x="10141687" y="6045729"/>
                </a:lnTo>
                <a:lnTo>
                  <a:pt x="10133661" y="6047846"/>
                </a:lnTo>
                <a:cubicBezTo>
                  <a:pt x="10128979" y="6046788"/>
                  <a:pt x="10125635" y="6043613"/>
                  <a:pt x="10124965" y="6038321"/>
                </a:cubicBezTo>
                <a:lnTo>
                  <a:pt x="10137673" y="6029854"/>
                </a:lnTo>
                <a:lnTo>
                  <a:pt x="10130317" y="6029325"/>
                </a:lnTo>
                <a:cubicBezTo>
                  <a:pt x="10132323" y="6027209"/>
                  <a:pt x="10130317" y="6025621"/>
                  <a:pt x="10126303" y="6024034"/>
                </a:cubicBezTo>
                <a:lnTo>
                  <a:pt x="10114933" y="6021388"/>
                </a:lnTo>
                <a:lnTo>
                  <a:pt x="10104901" y="6044671"/>
                </a:lnTo>
                <a:lnTo>
                  <a:pt x="10104233" y="6046258"/>
                </a:lnTo>
                <a:lnTo>
                  <a:pt x="10102893" y="6047846"/>
                </a:lnTo>
                <a:lnTo>
                  <a:pt x="10100887" y="6052609"/>
                </a:lnTo>
                <a:lnTo>
                  <a:pt x="10099549" y="6053667"/>
                </a:lnTo>
                <a:lnTo>
                  <a:pt x="10090185" y="6067425"/>
                </a:lnTo>
                <a:cubicBezTo>
                  <a:pt x="10078147" y="6081183"/>
                  <a:pt x="10062763" y="6092825"/>
                  <a:pt x="10045373" y="6100234"/>
                </a:cubicBezTo>
                <a:lnTo>
                  <a:pt x="10027313" y="6083829"/>
                </a:lnTo>
                <a:lnTo>
                  <a:pt x="10016613" y="6085416"/>
                </a:lnTo>
                <a:cubicBezTo>
                  <a:pt x="10001229" y="6083829"/>
                  <a:pt x="9987185" y="6078009"/>
                  <a:pt x="9975813" y="6067425"/>
                </a:cubicBezTo>
                <a:cubicBezTo>
                  <a:pt x="9979157" y="6063721"/>
                  <a:pt x="9974477" y="6061075"/>
                  <a:pt x="9970463" y="6057900"/>
                </a:cubicBezTo>
                <a:cubicBezTo>
                  <a:pt x="9977821" y="6033559"/>
                  <a:pt x="9993203" y="6013450"/>
                  <a:pt x="10012601" y="6000750"/>
                </a:cubicBezTo>
                <a:lnTo>
                  <a:pt x="10023301" y="5996517"/>
                </a:lnTo>
                <a:lnTo>
                  <a:pt x="10007249" y="5992813"/>
                </a:lnTo>
                <a:lnTo>
                  <a:pt x="10000561" y="5993871"/>
                </a:lnTo>
                <a:lnTo>
                  <a:pt x="9997217" y="5990696"/>
                </a:lnTo>
                <a:lnTo>
                  <a:pt x="9963105" y="5989637"/>
                </a:lnTo>
                <a:cubicBezTo>
                  <a:pt x="9955079" y="5985404"/>
                  <a:pt x="9943041" y="5981700"/>
                  <a:pt x="9928993" y="5977467"/>
                </a:cubicBezTo>
                <a:lnTo>
                  <a:pt x="9910267" y="5972704"/>
                </a:lnTo>
                <a:lnTo>
                  <a:pt x="9911605" y="5981700"/>
                </a:lnTo>
                <a:cubicBezTo>
                  <a:pt x="9909597" y="5992813"/>
                  <a:pt x="9900903" y="6002867"/>
                  <a:pt x="9884851" y="6002338"/>
                </a:cubicBezTo>
                <a:cubicBezTo>
                  <a:pt x="9878161" y="5993871"/>
                  <a:pt x="9877493" y="5986992"/>
                  <a:pt x="9876825" y="5979583"/>
                </a:cubicBezTo>
                <a:lnTo>
                  <a:pt x="9873481" y="5964237"/>
                </a:lnTo>
                <a:lnTo>
                  <a:pt x="9842713" y="5960004"/>
                </a:lnTo>
                <a:cubicBezTo>
                  <a:pt x="9830005" y="5958946"/>
                  <a:pt x="9819973" y="5957888"/>
                  <a:pt x="9813285" y="5957888"/>
                </a:cubicBezTo>
                <a:cubicBezTo>
                  <a:pt x="9817965" y="5953654"/>
                  <a:pt x="9801245" y="5946246"/>
                  <a:pt x="9767803" y="5934075"/>
                </a:cubicBezTo>
                <a:cubicBezTo>
                  <a:pt x="9739043" y="5921904"/>
                  <a:pt x="9701587" y="5913967"/>
                  <a:pt x="9676171" y="5910263"/>
                </a:cubicBezTo>
                <a:lnTo>
                  <a:pt x="9668145" y="5907087"/>
                </a:lnTo>
                <a:lnTo>
                  <a:pt x="9667477" y="5918729"/>
                </a:lnTo>
                <a:cubicBezTo>
                  <a:pt x="9662793" y="5917671"/>
                  <a:pt x="9656105" y="5919788"/>
                  <a:pt x="9649417" y="5919259"/>
                </a:cubicBezTo>
                <a:cubicBezTo>
                  <a:pt x="9642729" y="5919259"/>
                  <a:pt x="9636041" y="5917141"/>
                  <a:pt x="9632027" y="5909204"/>
                </a:cubicBezTo>
                <a:lnTo>
                  <a:pt x="9638047" y="5892800"/>
                </a:lnTo>
                <a:lnTo>
                  <a:pt x="9621995" y="5882216"/>
                </a:lnTo>
                <a:cubicBezTo>
                  <a:pt x="9586545" y="5870046"/>
                  <a:pt x="9552435" y="5859463"/>
                  <a:pt x="9526349" y="5853113"/>
                </a:cubicBezTo>
                <a:lnTo>
                  <a:pt x="9500265" y="5847821"/>
                </a:lnTo>
                <a:lnTo>
                  <a:pt x="9509629" y="5868988"/>
                </a:lnTo>
                <a:lnTo>
                  <a:pt x="9521669" y="5887508"/>
                </a:lnTo>
                <a:cubicBezTo>
                  <a:pt x="9521669" y="5887508"/>
                  <a:pt x="9521669" y="5887508"/>
                  <a:pt x="9539057" y="5895446"/>
                </a:cubicBezTo>
                <a:cubicBezTo>
                  <a:pt x="9539057" y="5895446"/>
                  <a:pt x="9555779" y="5919788"/>
                  <a:pt x="9555779" y="5919788"/>
                </a:cubicBezTo>
                <a:cubicBezTo>
                  <a:pt x="9564473" y="5927725"/>
                  <a:pt x="9564473" y="5936192"/>
                  <a:pt x="9572501" y="5944129"/>
                </a:cubicBezTo>
                <a:cubicBezTo>
                  <a:pt x="9598585" y="5968471"/>
                  <a:pt x="9624001" y="6001279"/>
                  <a:pt x="9650085" y="6049962"/>
                </a:cubicBezTo>
                <a:cubicBezTo>
                  <a:pt x="9684197" y="6090179"/>
                  <a:pt x="9718309" y="6146799"/>
                  <a:pt x="9752419" y="6187545"/>
                </a:cubicBezTo>
                <a:cubicBezTo>
                  <a:pt x="9752419" y="6187545"/>
                  <a:pt x="9752419" y="6187545"/>
                  <a:pt x="9744393" y="6187545"/>
                </a:cubicBezTo>
                <a:cubicBezTo>
                  <a:pt x="9752419" y="6195483"/>
                  <a:pt x="9761113" y="6211887"/>
                  <a:pt x="9769809" y="6219825"/>
                </a:cubicBezTo>
                <a:lnTo>
                  <a:pt x="9793889" y="6255808"/>
                </a:lnTo>
                <a:lnTo>
                  <a:pt x="9829337" y="6248399"/>
                </a:lnTo>
                <a:lnTo>
                  <a:pt x="9858097" y="6226703"/>
                </a:lnTo>
                <a:cubicBezTo>
                  <a:pt x="9870137" y="6224587"/>
                  <a:pt x="9881505" y="6235699"/>
                  <a:pt x="9890201" y="6251045"/>
                </a:cubicBezTo>
                <a:lnTo>
                  <a:pt x="9899565" y="6289145"/>
                </a:lnTo>
                <a:lnTo>
                  <a:pt x="9901573" y="6291262"/>
                </a:lnTo>
                <a:lnTo>
                  <a:pt x="9914949" y="6297612"/>
                </a:lnTo>
                <a:lnTo>
                  <a:pt x="9900233" y="6265333"/>
                </a:lnTo>
                <a:cubicBezTo>
                  <a:pt x="9918961" y="6251045"/>
                  <a:pt x="9908929" y="6253162"/>
                  <a:pt x="9940365" y="6246812"/>
                </a:cubicBezTo>
                <a:cubicBezTo>
                  <a:pt x="9957085" y="6273799"/>
                  <a:pt x="9959093" y="6283853"/>
                  <a:pt x="9952405" y="6305549"/>
                </a:cubicBezTo>
                <a:lnTo>
                  <a:pt x="9948391" y="6306079"/>
                </a:lnTo>
                <a:lnTo>
                  <a:pt x="9979157" y="6305021"/>
                </a:lnTo>
                <a:cubicBezTo>
                  <a:pt x="9991865" y="6327775"/>
                  <a:pt x="10009257" y="6346295"/>
                  <a:pt x="10027983" y="6364816"/>
                </a:cubicBezTo>
                <a:lnTo>
                  <a:pt x="10031329" y="6367991"/>
                </a:lnTo>
                <a:lnTo>
                  <a:pt x="10040691" y="6345766"/>
                </a:lnTo>
                <a:cubicBezTo>
                  <a:pt x="10046711" y="6338887"/>
                  <a:pt x="10054737" y="6334125"/>
                  <a:pt x="10066107" y="6332008"/>
                </a:cubicBezTo>
                <a:cubicBezTo>
                  <a:pt x="10075471" y="6345237"/>
                  <a:pt x="10080821" y="6355291"/>
                  <a:pt x="10080821" y="6366403"/>
                </a:cubicBezTo>
                <a:lnTo>
                  <a:pt x="10072127" y="6385453"/>
                </a:lnTo>
                <a:lnTo>
                  <a:pt x="10078815" y="6386512"/>
                </a:lnTo>
                <a:cubicBezTo>
                  <a:pt x="10081491" y="6389158"/>
                  <a:pt x="10081491" y="6396037"/>
                  <a:pt x="10078147" y="6407149"/>
                </a:cubicBezTo>
                <a:lnTo>
                  <a:pt x="10070789" y="6406621"/>
                </a:lnTo>
                <a:lnTo>
                  <a:pt x="10084165" y="6419321"/>
                </a:lnTo>
                <a:lnTo>
                  <a:pt x="10123629" y="6480703"/>
                </a:lnTo>
                <a:lnTo>
                  <a:pt x="10163759" y="6491816"/>
                </a:lnTo>
                <a:cubicBezTo>
                  <a:pt x="10163089" y="6512983"/>
                  <a:pt x="10154395" y="6525153"/>
                  <a:pt x="10145031" y="6537325"/>
                </a:cubicBezTo>
                <a:lnTo>
                  <a:pt x="10130317" y="6564841"/>
                </a:lnTo>
                <a:lnTo>
                  <a:pt x="10130317" y="6573837"/>
                </a:lnTo>
                <a:cubicBezTo>
                  <a:pt x="10126973" y="6610349"/>
                  <a:pt x="10169777" y="6622521"/>
                  <a:pt x="10179811" y="6640512"/>
                </a:cubicBezTo>
                <a:cubicBezTo>
                  <a:pt x="10172453" y="6691312"/>
                  <a:pt x="10134329" y="6688137"/>
                  <a:pt x="10116941" y="6720945"/>
                </a:cubicBezTo>
                <a:cubicBezTo>
                  <a:pt x="10117609" y="6744229"/>
                  <a:pt x="10146369" y="6751637"/>
                  <a:pt x="10161753" y="6778625"/>
                </a:cubicBezTo>
                <a:lnTo>
                  <a:pt x="10149713" y="6791854"/>
                </a:lnTo>
                <a:lnTo>
                  <a:pt x="10196533" y="6792383"/>
                </a:lnTo>
                <a:cubicBezTo>
                  <a:pt x="10214591" y="6798733"/>
                  <a:pt x="10230643" y="6808787"/>
                  <a:pt x="10243351" y="6825191"/>
                </a:cubicBezTo>
                <a:cubicBezTo>
                  <a:pt x="10203889" y="6841595"/>
                  <a:pt x="10169777" y="6844241"/>
                  <a:pt x="10137673" y="6841067"/>
                </a:cubicBezTo>
                <a:lnTo>
                  <a:pt x="10120953" y="6837362"/>
                </a:lnTo>
                <a:lnTo>
                  <a:pt x="10153725" y="6897687"/>
                </a:lnTo>
                <a:lnTo>
                  <a:pt x="10175797" y="6951662"/>
                </a:lnTo>
                <a:lnTo>
                  <a:pt x="10184493" y="6941608"/>
                </a:lnTo>
                <a:lnTo>
                  <a:pt x="10199207" y="6937375"/>
                </a:lnTo>
                <a:lnTo>
                  <a:pt x="10189845" y="6924675"/>
                </a:lnTo>
                <a:cubicBezTo>
                  <a:pt x="10189845" y="6909858"/>
                  <a:pt x="10200545" y="6891867"/>
                  <a:pt x="10227969" y="6872287"/>
                </a:cubicBezTo>
                <a:cubicBezTo>
                  <a:pt x="10244689" y="6884458"/>
                  <a:pt x="10266093" y="6873345"/>
                  <a:pt x="10293515" y="6905625"/>
                </a:cubicBezTo>
                <a:cubicBezTo>
                  <a:pt x="10286825" y="6958541"/>
                  <a:pt x="10243351" y="6969654"/>
                  <a:pt x="10214591" y="6957483"/>
                </a:cubicBezTo>
                <a:lnTo>
                  <a:pt x="10213253" y="6955367"/>
                </a:lnTo>
                <a:lnTo>
                  <a:pt x="10193189" y="6993467"/>
                </a:lnTo>
                <a:lnTo>
                  <a:pt x="10216597" y="7059612"/>
                </a:lnTo>
                <a:cubicBezTo>
                  <a:pt x="10223285" y="7082895"/>
                  <a:pt x="10227299" y="7103004"/>
                  <a:pt x="10231981" y="7119408"/>
                </a:cubicBezTo>
                <a:cubicBezTo>
                  <a:pt x="10300203" y="7249054"/>
                  <a:pt x="10343009" y="7403041"/>
                  <a:pt x="10377121" y="7549091"/>
                </a:cubicBezTo>
                <a:lnTo>
                  <a:pt x="10378457" y="7554912"/>
                </a:lnTo>
                <a:lnTo>
                  <a:pt x="10375781" y="7504641"/>
                </a:lnTo>
                <a:cubicBezTo>
                  <a:pt x="10402537" y="7492999"/>
                  <a:pt x="10431965" y="7491412"/>
                  <a:pt x="10460725" y="7497762"/>
                </a:cubicBezTo>
                <a:cubicBezTo>
                  <a:pt x="10547675" y="7516283"/>
                  <a:pt x="10628605" y="7603067"/>
                  <a:pt x="10613221" y="7689321"/>
                </a:cubicBezTo>
                <a:cubicBezTo>
                  <a:pt x="10613221" y="7689321"/>
                  <a:pt x="10609209" y="7703608"/>
                  <a:pt x="10599845" y="7708371"/>
                </a:cubicBezTo>
                <a:cubicBezTo>
                  <a:pt x="10567741" y="7716837"/>
                  <a:pt x="10536305" y="7716837"/>
                  <a:pt x="10506877" y="7710487"/>
                </a:cubicBezTo>
                <a:lnTo>
                  <a:pt x="10429289" y="7672387"/>
                </a:lnTo>
                <a:lnTo>
                  <a:pt x="10427283" y="7676091"/>
                </a:lnTo>
                <a:lnTo>
                  <a:pt x="10402537" y="7670799"/>
                </a:lnTo>
                <a:lnTo>
                  <a:pt x="10425277" y="7777691"/>
                </a:lnTo>
                <a:lnTo>
                  <a:pt x="10462063" y="7924799"/>
                </a:lnTo>
                <a:lnTo>
                  <a:pt x="10482797" y="7921625"/>
                </a:lnTo>
                <a:cubicBezTo>
                  <a:pt x="10520253" y="7922154"/>
                  <a:pt x="10557709" y="7926917"/>
                  <a:pt x="10583793" y="7930091"/>
                </a:cubicBezTo>
                <a:cubicBezTo>
                  <a:pt x="10569747" y="7943321"/>
                  <a:pt x="10540987" y="7958137"/>
                  <a:pt x="10508881" y="7967133"/>
                </a:cubicBezTo>
                <a:lnTo>
                  <a:pt x="10474103" y="7973483"/>
                </a:lnTo>
                <a:lnTo>
                  <a:pt x="10479453" y="7994649"/>
                </a:lnTo>
                <a:cubicBezTo>
                  <a:pt x="10484135" y="8031162"/>
                  <a:pt x="10488149" y="8074025"/>
                  <a:pt x="10493499" y="8120591"/>
                </a:cubicBezTo>
                <a:lnTo>
                  <a:pt x="10496843" y="8143875"/>
                </a:lnTo>
                <a:lnTo>
                  <a:pt x="10495505" y="8113712"/>
                </a:lnTo>
                <a:cubicBezTo>
                  <a:pt x="10506207" y="8092017"/>
                  <a:pt x="10551689" y="8079845"/>
                  <a:pt x="10581117" y="8089371"/>
                </a:cubicBezTo>
                <a:cubicBezTo>
                  <a:pt x="10590481" y="8092545"/>
                  <a:pt x="10598509" y="8097837"/>
                  <a:pt x="10603189" y="8106304"/>
                </a:cubicBezTo>
                <a:cubicBezTo>
                  <a:pt x="10611885" y="8134349"/>
                  <a:pt x="10605865" y="8157633"/>
                  <a:pt x="10592489" y="8173508"/>
                </a:cubicBezTo>
                <a:lnTo>
                  <a:pt x="10568409" y="8183033"/>
                </a:lnTo>
                <a:lnTo>
                  <a:pt x="10572423" y="8185679"/>
                </a:lnTo>
                <a:cubicBezTo>
                  <a:pt x="10585801" y="8194675"/>
                  <a:pt x="10597169" y="8205787"/>
                  <a:pt x="10599177" y="8220604"/>
                </a:cubicBezTo>
                <a:cubicBezTo>
                  <a:pt x="10582455" y="8233833"/>
                  <a:pt x="10567073" y="8241771"/>
                  <a:pt x="10550351" y="8242299"/>
                </a:cubicBezTo>
                <a:lnTo>
                  <a:pt x="10508213" y="8226954"/>
                </a:lnTo>
                <a:lnTo>
                  <a:pt x="10513565" y="8270345"/>
                </a:lnTo>
                <a:lnTo>
                  <a:pt x="10523597" y="8358717"/>
                </a:lnTo>
                <a:lnTo>
                  <a:pt x="10526941" y="8351837"/>
                </a:lnTo>
                <a:cubicBezTo>
                  <a:pt x="10530953" y="8348133"/>
                  <a:pt x="10535637" y="8344958"/>
                  <a:pt x="10541657" y="8336491"/>
                </a:cubicBezTo>
                <a:cubicBezTo>
                  <a:pt x="10557039" y="8340195"/>
                  <a:pt x="10564397" y="8347604"/>
                  <a:pt x="10565733" y="8356599"/>
                </a:cubicBezTo>
                <a:cubicBezTo>
                  <a:pt x="10567073" y="8365595"/>
                  <a:pt x="10563059" y="8375121"/>
                  <a:pt x="10557039" y="8384117"/>
                </a:cubicBezTo>
                <a:cubicBezTo>
                  <a:pt x="10549681" y="8385704"/>
                  <a:pt x="10542325" y="8384117"/>
                  <a:pt x="10534967" y="8380941"/>
                </a:cubicBezTo>
                <a:lnTo>
                  <a:pt x="10525605" y="8375649"/>
                </a:lnTo>
                <a:lnTo>
                  <a:pt x="10530285" y="8413221"/>
                </a:lnTo>
                <a:lnTo>
                  <a:pt x="10534299" y="8469841"/>
                </a:lnTo>
                <a:lnTo>
                  <a:pt x="10548345" y="8452908"/>
                </a:lnTo>
                <a:cubicBezTo>
                  <a:pt x="10555701" y="8446558"/>
                  <a:pt x="10564397" y="8443383"/>
                  <a:pt x="10572423" y="8444441"/>
                </a:cubicBezTo>
                <a:lnTo>
                  <a:pt x="10593157" y="8461375"/>
                </a:lnTo>
                <a:lnTo>
                  <a:pt x="10591819" y="8455025"/>
                </a:lnTo>
                <a:cubicBezTo>
                  <a:pt x="10590481" y="8438621"/>
                  <a:pt x="10588475" y="8423275"/>
                  <a:pt x="10557709" y="8426979"/>
                </a:cubicBezTo>
                <a:cubicBezTo>
                  <a:pt x="10561053" y="8394171"/>
                  <a:pt x="10565065" y="8384645"/>
                  <a:pt x="10569747" y="8375121"/>
                </a:cubicBezTo>
                <a:cubicBezTo>
                  <a:pt x="10618573" y="8396287"/>
                  <a:pt x="10652685" y="8422746"/>
                  <a:pt x="10701509" y="8443912"/>
                </a:cubicBezTo>
                <a:cubicBezTo>
                  <a:pt x="10688801" y="8472487"/>
                  <a:pt x="10650677" y="8478837"/>
                  <a:pt x="10622585" y="8489421"/>
                </a:cubicBezTo>
                <a:cubicBezTo>
                  <a:pt x="10608541" y="8488891"/>
                  <a:pt x="10600513" y="8484658"/>
                  <a:pt x="10596501" y="8477779"/>
                </a:cubicBezTo>
                <a:lnTo>
                  <a:pt x="10596501" y="8476721"/>
                </a:lnTo>
                <a:lnTo>
                  <a:pt x="10577105" y="8512175"/>
                </a:lnTo>
                <a:cubicBezTo>
                  <a:pt x="10567741" y="8521171"/>
                  <a:pt x="10557039" y="8524875"/>
                  <a:pt x="10540987" y="8522758"/>
                </a:cubicBezTo>
                <a:lnTo>
                  <a:pt x="10538313" y="8520112"/>
                </a:lnTo>
                <a:lnTo>
                  <a:pt x="10539649" y="8537575"/>
                </a:lnTo>
                <a:cubicBezTo>
                  <a:pt x="10539649" y="8537575"/>
                  <a:pt x="10539649" y="8537575"/>
                  <a:pt x="10530953" y="8537575"/>
                </a:cubicBezTo>
                <a:cubicBezTo>
                  <a:pt x="10539649" y="8546041"/>
                  <a:pt x="10539649" y="8546041"/>
                  <a:pt x="10539649" y="8553979"/>
                </a:cubicBezTo>
                <a:cubicBezTo>
                  <a:pt x="10539649" y="8561916"/>
                  <a:pt x="10539649" y="8569854"/>
                  <a:pt x="10539649" y="8578321"/>
                </a:cubicBezTo>
                <a:cubicBezTo>
                  <a:pt x="10539649" y="8578321"/>
                  <a:pt x="10530953" y="8578321"/>
                  <a:pt x="10530953" y="8570383"/>
                </a:cubicBezTo>
                <a:cubicBezTo>
                  <a:pt x="10530953" y="8561916"/>
                  <a:pt x="10530953" y="8561916"/>
                  <a:pt x="10530953" y="8553979"/>
                </a:cubicBezTo>
                <a:cubicBezTo>
                  <a:pt x="10513565" y="8561916"/>
                  <a:pt x="10513565" y="8529637"/>
                  <a:pt x="10504869" y="8513233"/>
                </a:cubicBezTo>
                <a:cubicBezTo>
                  <a:pt x="10496843" y="8521700"/>
                  <a:pt x="10496843" y="8553979"/>
                  <a:pt x="10504869" y="8586258"/>
                </a:cubicBezTo>
                <a:cubicBezTo>
                  <a:pt x="10504869" y="8627004"/>
                  <a:pt x="10504869" y="8667221"/>
                  <a:pt x="10504869" y="8707966"/>
                </a:cubicBezTo>
                <a:cubicBezTo>
                  <a:pt x="10504869" y="8748183"/>
                  <a:pt x="10505537" y="8788929"/>
                  <a:pt x="10513565" y="8829675"/>
                </a:cubicBezTo>
                <a:cubicBezTo>
                  <a:pt x="10513565" y="8845550"/>
                  <a:pt x="10513565" y="8861954"/>
                  <a:pt x="10504869" y="8861954"/>
                </a:cubicBezTo>
                <a:cubicBezTo>
                  <a:pt x="10504869" y="8861954"/>
                  <a:pt x="10496843" y="8854016"/>
                  <a:pt x="10496843" y="8845550"/>
                </a:cubicBezTo>
                <a:cubicBezTo>
                  <a:pt x="10496843" y="8821208"/>
                  <a:pt x="10496843" y="8805333"/>
                  <a:pt x="10496843" y="8780991"/>
                </a:cubicBezTo>
                <a:lnTo>
                  <a:pt x="10496843" y="8741833"/>
                </a:lnTo>
                <a:lnTo>
                  <a:pt x="10484805" y="8789987"/>
                </a:lnTo>
                <a:cubicBezTo>
                  <a:pt x="10469421" y="8793162"/>
                  <a:pt x="10455375" y="8788400"/>
                  <a:pt x="10444005" y="8779404"/>
                </a:cubicBezTo>
                <a:lnTo>
                  <a:pt x="10439323" y="8783108"/>
                </a:lnTo>
                <a:cubicBezTo>
                  <a:pt x="10437985" y="8785225"/>
                  <a:pt x="10437317" y="8788929"/>
                  <a:pt x="10437317" y="8796866"/>
                </a:cubicBezTo>
                <a:cubicBezTo>
                  <a:pt x="10437317" y="8805333"/>
                  <a:pt x="10445341" y="8813271"/>
                  <a:pt x="10445341" y="8813271"/>
                </a:cubicBezTo>
                <a:cubicBezTo>
                  <a:pt x="10436647" y="8813271"/>
                  <a:pt x="10437317" y="8821208"/>
                  <a:pt x="10437317" y="8829675"/>
                </a:cubicBezTo>
                <a:lnTo>
                  <a:pt x="10435977" y="8870421"/>
                </a:lnTo>
                <a:lnTo>
                  <a:pt x="10454037" y="8867775"/>
                </a:lnTo>
                <a:cubicBezTo>
                  <a:pt x="10466745" y="8868833"/>
                  <a:pt x="10480121" y="8873596"/>
                  <a:pt x="10490825" y="8881004"/>
                </a:cubicBezTo>
                <a:lnTo>
                  <a:pt x="10498849" y="8888941"/>
                </a:lnTo>
                <a:lnTo>
                  <a:pt x="10536305" y="8899525"/>
                </a:lnTo>
                <a:cubicBezTo>
                  <a:pt x="10551689" y="8974137"/>
                  <a:pt x="10521589" y="9022291"/>
                  <a:pt x="10478785" y="9045575"/>
                </a:cubicBezTo>
                <a:lnTo>
                  <a:pt x="10470757" y="9047691"/>
                </a:lnTo>
                <a:lnTo>
                  <a:pt x="10476109" y="9055629"/>
                </a:lnTo>
                <a:cubicBezTo>
                  <a:pt x="10476777" y="9064096"/>
                  <a:pt x="10472765" y="9072562"/>
                  <a:pt x="10461393" y="9079971"/>
                </a:cubicBezTo>
                <a:cubicBezTo>
                  <a:pt x="10454037" y="9081029"/>
                  <a:pt x="10446011" y="9078383"/>
                  <a:pt x="10437317" y="9072033"/>
                </a:cubicBezTo>
                <a:lnTo>
                  <a:pt x="10437317" y="9120187"/>
                </a:lnTo>
                <a:cubicBezTo>
                  <a:pt x="10437317" y="9147704"/>
                  <a:pt x="10437317" y="9173633"/>
                  <a:pt x="10437317" y="9202208"/>
                </a:cubicBezTo>
                <a:lnTo>
                  <a:pt x="10435309" y="9255654"/>
                </a:lnTo>
                <a:lnTo>
                  <a:pt x="10458049" y="9253008"/>
                </a:lnTo>
                <a:lnTo>
                  <a:pt x="10435309" y="9275233"/>
                </a:lnTo>
                <a:lnTo>
                  <a:pt x="10433973" y="9319154"/>
                </a:lnTo>
                <a:lnTo>
                  <a:pt x="10446011" y="9322329"/>
                </a:lnTo>
                <a:lnTo>
                  <a:pt x="10447349" y="9309100"/>
                </a:lnTo>
                <a:lnTo>
                  <a:pt x="10464069" y="9327091"/>
                </a:lnTo>
                <a:lnTo>
                  <a:pt x="10471427" y="9328679"/>
                </a:lnTo>
                <a:cubicBezTo>
                  <a:pt x="10507545" y="9342966"/>
                  <a:pt x="10538981" y="9368896"/>
                  <a:pt x="10546337" y="9409112"/>
                </a:cubicBezTo>
                <a:lnTo>
                  <a:pt x="10521589" y="9401175"/>
                </a:lnTo>
                <a:lnTo>
                  <a:pt x="10528279" y="9422341"/>
                </a:lnTo>
                <a:cubicBezTo>
                  <a:pt x="10528949" y="9436629"/>
                  <a:pt x="10525605" y="9449858"/>
                  <a:pt x="10517577" y="9462558"/>
                </a:cubicBezTo>
                <a:cubicBezTo>
                  <a:pt x="10491493" y="9445625"/>
                  <a:pt x="10468083" y="9424987"/>
                  <a:pt x="10454705" y="9399587"/>
                </a:cubicBezTo>
                <a:lnTo>
                  <a:pt x="10448017" y="9377362"/>
                </a:lnTo>
                <a:lnTo>
                  <a:pt x="10444673" y="9376304"/>
                </a:lnTo>
                <a:lnTo>
                  <a:pt x="10432633" y="9366779"/>
                </a:lnTo>
                <a:lnTo>
                  <a:pt x="10432633" y="9371541"/>
                </a:lnTo>
                <a:lnTo>
                  <a:pt x="10432633" y="9381596"/>
                </a:lnTo>
                <a:lnTo>
                  <a:pt x="10435977" y="9384241"/>
                </a:lnTo>
                <a:lnTo>
                  <a:pt x="10432633" y="9385300"/>
                </a:lnTo>
                <a:lnTo>
                  <a:pt x="10430629" y="9468379"/>
                </a:lnTo>
                <a:lnTo>
                  <a:pt x="10512897" y="9513358"/>
                </a:lnTo>
                <a:cubicBezTo>
                  <a:pt x="10545669" y="9533467"/>
                  <a:pt x="10578441" y="9552517"/>
                  <a:pt x="10613891" y="9560983"/>
                </a:cubicBezTo>
                <a:cubicBezTo>
                  <a:pt x="10619241" y="9602787"/>
                  <a:pt x="10602521" y="9652000"/>
                  <a:pt x="10673417" y="9681104"/>
                </a:cubicBezTo>
                <a:cubicBezTo>
                  <a:pt x="10660709" y="9782704"/>
                  <a:pt x="10743647" y="9885362"/>
                  <a:pt x="10635293" y="9985904"/>
                </a:cubicBezTo>
                <a:cubicBezTo>
                  <a:pt x="10610547" y="10013421"/>
                  <a:pt x="10637969" y="10047817"/>
                  <a:pt x="10635293" y="10067925"/>
                </a:cubicBezTo>
                <a:cubicBezTo>
                  <a:pt x="10599177" y="10104967"/>
                  <a:pt x="10569747" y="10080625"/>
                  <a:pt x="10535637" y="10097029"/>
                </a:cubicBezTo>
                <a:cubicBezTo>
                  <a:pt x="10522929" y="10116079"/>
                  <a:pt x="10540987" y="10139362"/>
                  <a:pt x="10536973" y="10169525"/>
                </a:cubicBezTo>
                <a:cubicBezTo>
                  <a:pt x="10512897" y="10171642"/>
                  <a:pt x="10488149" y="10176933"/>
                  <a:pt x="10463401" y="10183283"/>
                </a:cubicBezTo>
                <a:lnTo>
                  <a:pt x="10399861" y="10198100"/>
                </a:lnTo>
                <a:lnTo>
                  <a:pt x="10393841" y="10288587"/>
                </a:lnTo>
                <a:cubicBezTo>
                  <a:pt x="10385815" y="10328804"/>
                  <a:pt x="10368425" y="10377487"/>
                  <a:pt x="10359729" y="10434108"/>
                </a:cubicBezTo>
                <a:cubicBezTo>
                  <a:pt x="10351705" y="10482792"/>
                  <a:pt x="10343009" y="10531475"/>
                  <a:pt x="10334313" y="10571692"/>
                </a:cubicBezTo>
                <a:cubicBezTo>
                  <a:pt x="10291509" y="10685462"/>
                  <a:pt x="10257397" y="10798704"/>
                  <a:pt x="10223285" y="10912475"/>
                </a:cubicBezTo>
                <a:lnTo>
                  <a:pt x="10183155" y="11022542"/>
                </a:lnTo>
                <a:lnTo>
                  <a:pt x="10206565" y="11055879"/>
                </a:lnTo>
                <a:lnTo>
                  <a:pt x="10167773" y="11065404"/>
                </a:lnTo>
                <a:lnTo>
                  <a:pt x="10162421" y="11081279"/>
                </a:lnTo>
                <a:cubicBezTo>
                  <a:pt x="10141687" y="11137371"/>
                  <a:pt x="10120285" y="11191875"/>
                  <a:pt x="10094869" y="11244262"/>
                </a:cubicBezTo>
                <a:cubicBezTo>
                  <a:pt x="10064769" y="11305117"/>
                  <a:pt x="10032665" y="11364383"/>
                  <a:pt x="9998553" y="11425237"/>
                </a:cubicBezTo>
                <a:lnTo>
                  <a:pt x="9995209" y="11430000"/>
                </a:lnTo>
                <a:lnTo>
                  <a:pt x="94975" y="11430000"/>
                </a:lnTo>
                <a:lnTo>
                  <a:pt x="80261" y="11408833"/>
                </a:lnTo>
                <a:cubicBezTo>
                  <a:pt x="58858" y="11379729"/>
                  <a:pt x="38124" y="11354858"/>
                  <a:pt x="19396" y="11340042"/>
                </a:cubicBezTo>
                <a:lnTo>
                  <a:pt x="0" y="11329987"/>
                </a:lnTo>
                <a:lnTo>
                  <a:pt x="0" y="6655858"/>
                </a:lnTo>
                <a:lnTo>
                  <a:pt x="3344" y="6658503"/>
                </a:lnTo>
                <a:cubicBezTo>
                  <a:pt x="12708" y="6675437"/>
                  <a:pt x="-2676" y="6693958"/>
                  <a:pt x="11370" y="6712479"/>
                </a:cubicBezTo>
                <a:cubicBezTo>
                  <a:pt x="48825" y="6717771"/>
                  <a:pt x="72234" y="6709833"/>
                  <a:pt x="90962" y="6696075"/>
                </a:cubicBezTo>
                <a:lnTo>
                  <a:pt x="121729" y="6663795"/>
                </a:lnTo>
                <a:lnTo>
                  <a:pt x="88287" y="6666971"/>
                </a:lnTo>
                <a:cubicBezTo>
                  <a:pt x="59527" y="6661679"/>
                  <a:pt x="34779" y="6649508"/>
                  <a:pt x="25416" y="6632045"/>
                </a:cubicBezTo>
                <a:cubicBezTo>
                  <a:pt x="60865" y="6620403"/>
                  <a:pt x="90293" y="6619875"/>
                  <a:pt x="119054" y="6621462"/>
                </a:cubicBezTo>
                <a:lnTo>
                  <a:pt x="206672" y="6620403"/>
                </a:lnTo>
                <a:lnTo>
                  <a:pt x="208679" y="6616699"/>
                </a:lnTo>
                <a:lnTo>
                  <a:pt x="172561" y="6600825"/>
                </a:lnTo>
                <a:cubicBezTo>
                  <a:pt x="148483" y="6589712"/>
                  <a:pt x="130424" y="6576483"/>
                  <a:pt x="127080" y="6551083"/>
                </a:cubicBezTo>
                <a:cubicBezTo>
                  <a:pt x="139788" y="6528858"/>
                  <a:pt x="158516" y="6528858"/>
                  <a:pt x="179250" y="6537853"/>
                </a:cubicBezTo>
                <a:lnTo>
                  <a:pt x="218043" y="6559549"/>
                </a:lnTo>
                <a:lnTo>
                  <a:pt x="221387" y="6544733"/>
                </a:lnTo>
                <a:lnTo>
                  <a:pt x="237439" y="6566958"/>
                </a:lnTo>
                <a:lnTo>
                  <a:pt x="250147" y="6545262"/>
                </a:lnTo>
                <a:lnTo>
                  <a:pt x="252154" y="6514041"/>
                </a:lnTo>
                <a:lnTo>
                  <a:pt x="201322" y="6516687"/>
                </a:lnTo>
                <a:cubicBezTo>
                  <a:pt x="202659" y="6501341"/>
                  <a:pt x="210017" y="6490229"/>
                  <a:pt x="220049" y="6482821"/>
                </a:cubicBezTo>
                <a:lnTo>
                  <a:pt x="249479" y="6476999"/>
                </a:lnTo>
                <a:lnTo>
                  <a:pt x="246803" y="6474353"/>
                </a:lnTo>
                <a:lnTo>
                  <a:pt x="240783" y="6461653"/>
                </a:lnTo>
                <a:lnTo>
                  <a:pt x="239446" y="6462183"/>
                </a:lnTo>
                <a:cubicBezTo>
                  <a:pt x="232757" y="6453187"/>
                  <a:pt x="222725" y="6444721"/>
                  <a:pt x="216705" y="6435725"/>
                </a:cubicBezTo>
                <a:lnTo>
                  <a:pt x="218043" y="6408737"/>
                </a:lnTo>
                <a:lnTo>
                  <a:pt x="211354" y="6393391"/>
                </a:lnTo>
                <a:cubicBezTo>
                  <a:pt x="226738" y="6379633"/>
                  <a:pt x="246803" y="6379633"/>
                  <a:pt x="266869" y="6388099"/>
                </a:cubicBezTo>
                <a:cubicBezTo>
                  <a:pt x="281583" y="6394449"/>
                  <a:pt x="296967" y="6405562"/>
                  <a:pt x="309675" y="6419321"/>
                </a:cubicBezTo>
                <a:lnTo>
                  <a:pt x="323051" y="6438899"/>
                </a:lnTo>
                <a:lnTo>
                  <a:pt x="372546" y="6364816"/>
                </a:lnTo>
                <a:cubicBezTo>
                  <a:pt x="390605" y="6334653"/>
                  <a:pt x="406657" y="6303962"/>
                  <a:pt x="420034" y="6276445"/>
                </a:cubicBezTo>
                <a:lnTo>
                  <a:pt x="429397" y="6265862"/>
                </a:lnTo>
                <a:lnTo>
                  <a:pt x="420703" y="6257395"/>
                </a:lnTo>
                <a:cubicBezTo>
                  <a:pt x="410001" y="6248929"/>
                  <a:pt x="398631" y="6241521"/>
                  <a:pt x="387929" y="6236229"/>
                </a:cubicBezTo>
                <a:cubicBezTo>
                  <a:pt x="376559" y="6256337"/>
                  <a:pt x="329740" y="6262687"/>
                  <a:pt x="314356" y="6222999"/>
                </a:cubicBezTo>
                <a:cubicBezTo>
                  <a:pt x="314356" y="6222999"/>
                  <a:pt x="300311" y="6220353"/>
                  <a:pt x="291615" y="6226175"/>
                </a:cubicBezTo>
                <a:lnTo>
                  <a:pt x="278239" y="6193366"/>
                </a:lnTo>
                <a:lnTo>
                  <a:pt x="276232" y="6194425"/>
                </a:lnTo>
                <a:cubicBezTo>
                  <a:pt x="265531" y="6197071"/>
                  <a:pt x="255498" y="6197071"/>
                  <a:pt x="248141" y="6194425"/>
                </a:cubicBezTo>
                <a:cubicBezTo>
                  <a:pt x="246134" y="6180137"/>
                  <a:pt x="244797" y="6165849"/>
                  <a:pt x="228075" y="6153149"/>
                </a:cubicBezTo>
                <a:cubicBezTo>
                  <a:pt x="241452" y="6143625"/>
                  <a:pt x="252154" y="6134099"/>
                  <a:pt x="262187" y="6127221"/>
                </a:cubicBezTo>
                <a:lnTo>
                  <a:pt x="269544" y="6125103"/>
                </a:lnTo>
                <a:lnTo>
                  <a:pt x="272219" y="6090709"/>
                </a:lnTo>
                <a:cubicBezTo>
                  <a:pt x="313019" y="6093884"/>
                  <a:pt x="340441" y="6119283"/>
                  <a:pt x="369201" y="6138862"/>
                </a:cubicBezTo>
                <a:lnTo>
                  <a:pt x="405988" y="6156853"/>
                </a:lnTo>
                <a:lnTo>
                  <a:pt x="405988" y="6149975"/>
                </a:lnTo>
                <a:lnTo>
                  <a:pt x="444781" y="6145212"/>
                </a:lnTo>
                <a:lnTo>
                  <a:pt x="442105" y="6141508"/>
                </a:lnTo>
                <a:cubicBezTo>
                  <a:pt x="443443" y="6138862"/>
                  <a:pt x="445450" y="6134629"/>
                  <a:pt x="445450" y="6130925"/>
                </a:cubicBezTo>
                <a:cubicBezTo>
                  <a:pt x="454145" y="6122987"/>
                  <a:pt x="462840" y="6114521"/>
                  <a:pt x="462840" y="6106583"/>
                </a:cubicBezTo>
                <a:cubicBezTo>
                  <a:pt x="480230" y="6090179"/>
                  <a:pt x="488256" y="6073775"/>
                  <a:pt x="496951" y="6057900"/>
                </a:cubicBezTo>
                <a:cubicBezTo>
                  <a:pt x="496951" y="6057900"/>
                  <a:pt x="496951" y="6049962"/>
                  <a:pt x="496951" y="6049962"/>
                </a:cubicBezTo>
                <a:lnTo>
                  <a:pt x="538419" y="5986463"/>
                </a:lnTo>
                <a:lnTo>
                  <a:pt x="528386" y="5984346"/>
                </a:lnTo>
                <a:lnTo>
                  <a:pt x="553134" y="5962650"/>
                </a:lnTo>
                <a:lnTo>
                  <a:pt x="620018" y="5859463"/>
                </a:lnTo>
                <a:lnTo>
                  <a:pt x="619350" y="5854171"/>
                </a:lnTo>
                <a:cubicBezTo>
                  <a:pt x="618680" y="5839354"/>
                  <a:pt x="621356" y="5825066"/>
                  <a:pt x="631388" y="5812367"/>
                </a:cubicBezTo>
                <a:lnTo>
                  <a:pt x="648778" y="5821362"/>
                </a:lnTo>
                <a:lnTo>
                  <a:pt x="658811" y="5809721"/>
                </a:lnTo>
                <a:lnTo>
                  <a:pt x="618012" y="5800196"/>
                </a:lnTo>
                <a:cubicBezTo>
                  <a:pt x="602628" y="5792788"/>
                  <a:pt x="589252" y="5783263"/>
                  <a:pt x="585907" y="5776384"/>
                </a:cubicBezTo>
                <a:cubicBezTo>
                  <a:pt x="596608" y="5741988"/>
                  <a:pt x="628044" y="5738284"/>
                  <a:pt x="650785" y="5748866"/>
                </a:cubicBezTo>
                <a:lnTo>
                  <a:pt x="651454" y="5749925"/>
                </a:lnTo>
                <a:lnTo>
                  <a:pt x="650785" y="5741988"/>
                </a:lnTo>
                <a:cubicBezTo>
                  <a:pt x="652123" y="5734050"/>
                  <a:pt x="656136" y="5727700"/>
                  <a:pt x="666837" y="5726113"/>
                </a:cubicBezTo>
                <a:cubicBezTo>
                  <a:pt x="679545" y="5739341"/>
                  <a:pt x="686903" y="5748338"/>
                  <a:pt x="685565" y="5755217"/>
                </a:cubicBezTo>
                <a:lnTo>
                  <a:pt x="665500" y="5764741"/>
                </a:lnTo>
                <a:lnTo>
                  <a:pt x="674194" y="5774266"/>
                </a:lnTo>
                <a:lnTo>
                  <a:pt x="672188" y="5780087"/>
                </a:lnTo>
                <a:lnTo>
                  <a:pt x="665500" y="5801784"/>
                </a:lnTo>
                <a:lnTo>
                  <a:pt x="676870" y="5787496"/>
                </a:lnTo>
                <a:lnTo>
                  <a:pt x="672188" y="5780087"/>
                </a:lnTo>
                <a:lnTo>
                  <a:pt x="680214" y="5783792"/>
                </a:lnTo>
                <a:lnTo>
                  <a:pt x="723689" y="5732463"/>
                </a:lnTo>
                <a:lnTo>
                  <a:pt x="751112" y="5705475"/>
                </a:lnTo>
                <a:lnTo>
                  <a:pt x="749774" y="5702300"/>
                </a:lnTo>
                <a:cubicBezTo>
                  <a:pt x="733722" y="5683779"/>
                  <a:pt x="719676" y="5684309"/>
                  <a:pt x="729709" y="5651500"/>
                </a:cubicBezTo>
                <a:cubicBezTo>
                  <a:pt x="711650" y="5612342"/>
                  <a:pt x="655467" y="5654146"/>
                  <a:pt x="622694" y="5649384"/>
                </a:cubicBezTo>
                <a:cubicBezTo>
                  <a:pt x="602628" y="5600171"/>
                  <a:pt x="605304" y="5557838"/>
                  <a:pt x="608648" y="5515504"/>
                </a:cubicBezTo>
                <a:cubicBezTo>
                  <a:pt x="637408" y="5499629"/>
                  <a:pt x="662156" y="5516563"/>
                  <a:pt x="676870" y="5482167"/>
                </a:cubicBezTo>
                <a:cubicBezTo>
                  <a:pt x="651454" y="5402792"/>
                  <a:pt x="617343" y="5450946"/>
                  <a:pt x="586576" y="5456238"/>
                </a:cubicBezTo>
                <a:cubicBezTo>
                  <a:pt x="535744" y="5412846"/>
                  <a:pt x="547114" y="5358871"/>
                  <a:pt x="582563" y="5320771"/>
                </a:cubicBezTo>
                <a:cubicBezTo>
                  <a:pt x="609986" y="5295371"/>
                  <a:pt x="609317" y="5347229"/>
                  <a:pt x="638077" y="5331884"/>
                </a:cubicBezTo>
                <a:cubicBezTo>
                  <a:pt x="652792" y="5297488"/>
                  <a:pt x="583232" y="5268384"/>
                  <a:pt x="625369" y="5208587"/>
                </a:cubicBezTo>
                <a:cubicBezTo>
                  <a:pt x="654798" y="5192712"/>
                  <a:pt x="677539" y="5199063"/>
                  <a:pt x="708306" y="5193771"/>
                </a:cubicBezTo>
                <a:cubicBezTo>
                  <a:pt x="757800" y="5174192"/>
                  <a:pt x="727702" y="5127096"/>
                  <a:pt x="730378" y="5084762"/>
                </a:cubicBezTo>
                <a:cubicBezTo>
                  <a:pt x="749774" y="5076296"/>
                  <a:pt x="766495" y="5065183"/>
                  <a:pt x="781879" y="5053541"/>
                </a:cubicBezTo>
                <a:lnTo>
                  <a:pt x="785223" y="5050896"/>
                </a:lnTo>
                <a:lnTo>
                  <a:pt x="770508" y="5013854"/>
                </a:lnTo>
                <a:cubicBezTo>
                  <a:pt x="797262" y="4981046"/>
                  <a:pt x="845419" y="4958821"/>
                  <a:pt x="817996" y="4888442"/>
                </a:cubicBezTo>
                <a:lnTo>
                  <a:pt x="820672" y="4885266"/>
                </a:lnTo>
                <a:lnTo>
                  <a:pt x="817996" y="4861984"/>
                </a:lnTo>
                <a:cubicBezTo>
                  <a:pt x="820003" y="4845579"/>
                  <a:pt x="829367" y="4831292"/>
                  <a:pt x="851439" y="4822296"/>
                </a:cubicBezTo>
                <a:lnTo>
                  <a:pt x="867491" y="4836584"/>
                </a:lnTo>
                <a:lnTo>
                  <a:pt x="870835" y="4832879"/>
                </a:lnTo>
                <a:lnTo>
                  <a:pt x="894245" y="4802188"/>
                </a:lnTo>
                <a:lnTo>
                  <a:pt x="892238" y="4799541"/>
                </a:lnTo>
                <a:cubicBezTo>
                  <a:pt x="888894" y="4789487"/>
                  <a:pt x="888225" y="4778375"/>
                  <a:pt x="891569" y="4766204"/>
                </a:cubicBezTo>
                <a:cubicBezTo>
                  <a:pt x="902271" y="4758796"/>
                  <a:pt x="912303" y="4756679"/>
                  <a:pt x="920998" y="4758796"/>
                </a:cubicBezTo>
                <a:lnTo>
                  <a:pt x="927018" y="4763558"/>
                </a:lnTo>
                <a:lnTo>
                  <a:pt x="977850" y="4721225"/>
                </a:lnTo>
                <a:lnTo>
                  <a:pt x="1000591" y="4716463"/>
                </a:lnTo>
                <a:lnTo>
                  <a:pt x="1000591" y="4704292"/>
                </a:lnTo>
                <a:cubicBezTo>
                  <a:pt x="1023331" y="4700588"/>
                  <a:pt x="1042059" y="4697942"/>
                  <a:pt x="1057442" y="4700058"/>
                </a:cubicBezTo>
                <a:lnTo>
                  <a:pt x="1062793" y="4704821"/>
                </a:lnTo>
                <a:lnTo>
                  <a:pt x="1068144" y="4703763"/>
                </a:lnTo>
                <a:cubicBezTo>
                  <a:pt x="1106268" y="4701645"/>
                  <a:pt x="1111619" y="4658783"/>
                  <a:pt x="1128340" y="4646083"/>
                </a:cubicBezTo>
                <a:cubicBezTo>
                  <a:pt x="1181179" y="4646083"/>
                  <a:pt x="1183854" y="4683125"/>
                  <a:pt x="1219303" y="4695296"/>
                </a:cubicBezTo>
                <a:cubicBezTo>
                  <a:pt x="1242712" y="4691591"/>
                  <a:pt x="1246726" y="4662488"/>
                  <a:pt x="1271473" y="4644495"/>
                </a:cubicBezTo>
                <a:cubicBezTo>
                  <a:pt x="1308928" y="4675188"/>
                  <a:pt x="1356416" y="4697942"/>
                  <a:pt x="1398553" y="4727045"/>
                </a:cubicBezTo>
                <a:lnTo>
                  <a:pt x="1442697" y="4765146"/>
                </a:lnTo>
                <a:lnTo>
                  <a:pt x="1474133" y="4732866"/>
                </a:lnTo>
                <a:cubicBezTo>
                  <a:pt x="1481490" y="4741863"/>
                  <a:pt x="1484165" y="4749271"/>
                  <a:pt x="1484165" y="4755621"/>
                </a:cubicBezTo>
                <a:lnTo>
                  <a:pt x="1479483" y="4770967"/>
                </a:lnTo>
                <a:lnTo>
                  <a:pt x="1528978" y="4788429"/>
                </a:lnTo>
                <a:cubicBezTo>
                  <a:pt x="1546367" y="4797954"/>
                  <a:pt x="1556401" y="4807479"/>
                  <a:pt x="1560413" y="4816475"/>
                </a:cubicBezTo>
                <a:lnTo>
                  <a:pt x="1559745" y="4822296"/>
                </a:lnTo>
                <a:lnTo>
                  <a:pt x="1615259" y="4802188"/>
                </a:lnTo>
                <a:cubicBezTo>
                  <a:pt x="1623285" y="4816475"/>
                  <a:pt x="1622616" y="4829704"/>
                  <a:pt x="1623953" y="4843463"/>
                </a:cubicBezTo>
                <a:lnTo>
                  <a:pt x="1627298" y="4851400"/>
                </a:lnTo>
                <a:lnTo>
                  <a:pt x="1634655" y="4832350"/>
                </a:lnTo>
                <a:cubicBezTo>
                  <a:pt x="1642012" y="4817004"/>
                  <a:pt x="1651376" y="4803775"/>
                  <a:pt x="1664084" y="4794250"/>
                </a:cubicBezTo>
                <a:cubicBezTo>
                  <a:pt x="1657396" y="4786313"/>
                  <a:pt x="1651376" y="4777846"/>
                  <a:pt x="1638668" y="4761442"/>
                </a:cubicBezTo>
                <a:cubicBezTo>
                  <a:pt x="1648701" y="4740804"/>
                  <a:pt x="1688831" y="4724400"/>
                  <a:pt x="1703546" y="4726516"/>
                </a:cubicBezTo>
                <a:cubicBezTo>
                  <a:pt x="1709566" y="4734983"/>
                  <a:pt x="1716254" y="4742920"/>
                  <a:pt x="1708228" y="4749271"/>
                </a:cubicBezTo>
                <a:cubicBezTo>
                  <a:pt x="1741670" y="4724400"/>
                  <a:pt x="1766417" y="4705879"/>
                  <a:pt x="1785145" y="4679421"/>
                </a:cubicBezTo>
                <a:cubicBezTo>
                  <a:pt x="1804542" y="4687358"/>
                  <a:pt x="1821932" y="4691062"/>
                  <a:pt x="1837984" y="4691062"/>
                </a:cubicBezTo>
                <a:lnTo>
                  <a:pt x="1868082" y="4684183"/>
                </a:lnTo>
                <a:lnTo>
                  <a:pt x="1865406" y="4676775"/>
                </a:lnTo>
                <a:lnTo>
                  <a:pt x="1890154" y="4675188"/>
                </a:lnTo>
                <a:lnTo>
                  <a:pt x="1949012" y="4636029"/>
                </a:lnTo>
                <a:lnTo>
                  <a:pt x="1953694" y="4637617"/>
                </a:lnTo>
                <a:lnTo>
                  <a:pt x="1968409" y="4617508"/>
                </a:lnTo>
                <a:cubicBezTo>
                  <a:pt x="1977772" y="4610100"/>
                  <a:pt x="1985799" y="4612746"/>
                  <a:pt x="1990481" y="4619095"/>
                </a:cubicBezTo>
                <a:lnTo>
                  <a:pt x="1993825" y="4645025"/>
                </a:lnTo>
                <a:lnTo>
                  <a:pt x="2003189" y="4625975"/>
                </a:lnTo>
                <a:lnTo>
                  <a:pt x="2048001" y="4597400"/>
                </a:lnTo>
                <a:lnTo>
                  <a:pt x="2042651" y="4580996"/>
                </a:lnTo>
                <a:cubicBezTo>
                  <a:pt x="2036631" y="4568825"/>
                  <a:pt x="2029273" y="4557183"/>
                  <a:pt x="2022585" y="4547658"/>
                </a:cubicBezTo>
                <a:cubicBezTo>
                  <a:pt x="2003189" y="4560358"/>
                  <a:pt x="1959045" y="4546071"/>
                  <a:pt x="1963727" y="4504267"/>
                </a:cubicBezTo>
                <a:cubicBezTo>
                  <a:pt x="1963727" y="4504267"/>
                  <a:pt x="1951687" y="4495271"/>
                  <a:pt x="1940986" y="4496858"/>
                </a:cubicBezTo>
                <a:cubicBezTo>
                  <a:pt x="1936973" y="4466166"/>
                  <a:pt x="1948343" y="4392613"/>
                  <a:pt x="1987136" y="4366683"/>
                </a:cubicBezTo>
                <a:cubicBezTo>
                  <a:pt x="2021916" y="4387850"/>
                  <a:pt x="2034624" y="4422246"/>
                  <a:pt x="2050677" y="4452408"/>
                </a:cubicBezTo>
                <a:lnTo>
                  <a:pt x="2072749" y="4480454"/>
                </a:lnTo>
                <a:lnTo>
                  <a:pt x="2072079" y="4475692"/>
                </a:lnTo>
                <a:lnTo>
                  <a:pt x="2104853" y="4500563"/>
                </a:lnTo>
                <a:lnTo>
                  <a:pt x="2135620" y="4512204"/>
                </a:lnTo>
                <a:lnTo>
                  <a:pt x="2136289" y="4525433"/>
                </a:lnTo>
                <a:lnTo>
                  <a:pt x="2138295" y="4526492"/>
                </a:lnTo>
                <a:lnTo>
                  <a:pt x="2144315" y="4537604"/>
                </a:lnTo>
                <a:lnTo>
                  <a:pt x="2150334" y="4518554"/>
                </a:lnTo>
                <a:cubicBezTo>
                  <a:pt x="2159029" y="4505854"/>
                  <a:pt x="2171069" y="4494742"/>
                  <a:pt x="2189127" y="4488392"/>
                </a:cubicBezTo>
                <a:lnTo>
                  <a:pt x="2187121" y="4550304"/>
                </a:lnTo>
                <a:lnTo>
                  <a:pt x="2201167" y="4540250"/>
                </a:lnTo>
                <a:lnTo>
                  <a:pt x="2228589" y="4525963"/>
                </a:lnTo>
                <a:lnTo>
                  <a:pt x="2221901" y="4516967"/>
                </a:lnTo>
                <a:lnTo>
                  <a:pt x="2223238" y="4513792"/>
                </a:lnTo>
                <a:lnTo>
                  <a:pt x="2195815" y="4504796"/>
                </a:lnTo>
                <a:cubicBezTo>
                  <a:pt x="2203173" y="4485217"/>
                  <a:pt x="2220563" y="4468813"/>
                  <a:pt x="2246648" y="4488921"/>
                </a:cubicBezTo>
                <a:lnTo>
                  <a:pt x="2239959" y="4500563"/>
                </a:lnTo>
                <a:lnTo>
                  <a:pt x="2252667" y="4497916"/>
                </a:lnTo>
                <a:lnTo>
                  <a:pt x="2261362" y="4499504"/>
                </a:lnTo>
                <a:lnTo>
                  <a:pt x="2251329" y="4445529"/>
                </a:lnTo>
                <a:cubicBezTo>
                  <a:pt x="2252667" y="4415366"/>
                  <a:pt x="2260025" y="4387321"/>
                  <a:pt x="2271395" y="4359275"/>
                </a:cubicBezTo>
                <a:lnTo>
                  <a:pt x="2291460" y="4364037"/>
                </a:lnTo>
                <a:lnTo>
                  <a:pt x="2301493" y="4351338"/>
                </a:lnTo>
                <a:lnTo>
                  <a:pt x="2286109" y="4340754"/>
                </a:lnTo>
                <a:cubicBezTo>
                  <a:pt x="2271395" y="4325938"/>
                  <a:pt x="2262031" y="4309533"/>
                  <a:pt x="2262031" y="4294187"/>
                </a:cubicBezTo>
                <a:lnTo>
                  <a:pt x="2332260" y="4318529"/>
                </a:lnTo>
                <a:lnTo>
                  <a:pt x="2362358" y="4290483"/>
                </a:lnTo>
                <a:cubicBezTo>
                  <a:pt x="2381754" y="4297363"/>
                  <a:pt x="2391787" y="4309533"/>
                  <a:pt x="2401820" y="4316942"/>
                </a:cubicBezTo>
                <a:lnTo>
                  <a:pt x="2403826" y="4317470"/>
                </a:lnTo>
                <a:lnTo>
                  <a:pt x="2405833" y="4308475"/>
                </a:lnTo>
                <a:cubicBezTo>
                  <a:pt x="2411852" y="4295246"/>
                  <a:pt x="2421216" y="4283604"/>
                  <a:pt x="2435931" y="4276725"/>
                </a:cubicBezTo>
                <a:lnTo>
                  <a:pt x="2450645" y="4296304"/>
                </a:lnTo>
                <a:lnTo>
                  <a:pt x="2458671" y="4277254"/>
                </a:lnTo>
                <a:cubicBezTo>
                  <a:pt x="2458671" y="4246562"/>
                  <a:pt x="2415865" y="4243388"/>
                  <a:pt x="2393793" y="4235979"/>
                </a:cubicBezTo>
                <a:cubicBezTo>
                  <a:pt x="2398475" y="4160837"/>
                  <a:pt x="2451983" y="4135967"/>
                  <a:pt x="2508835" y="4133849"/>
                </a:cubicBezTo>
                <a:cubicBezTo>
                  <a:pt x="2551641" y="4137554"/>
                  <a:pt x="2504153" y="4176183"/>
                  <a:pt x="2543615" y="4189942"/>
                </a:cubicBezTo>
                <a:cubicBezTo>
                  <a:pt x="2563680" y="4180416"/>
                  <a:pt x="2555654" y="4130146"/>
                  <a:pt x="2583745" y="4103159"/>
                </a:cubicBezTo>
                <a:lnTo>
                  <a:pt x="2588428" y="4101571"/>
                </a:lnTo>
                <a:lnTo>
                  <a:pt x="2580401" y="4092574"/>
                </a:lnTo>
                <a:cubicBezTo>
                  <a:pt x="2575719" y="4076700"/>
                  <a:pt x="2577726" y="4057649"/>
                  <a:pt x="2592441" y="4038070"/>
                </a:cubicBezTo>
                <a:cubicBezTo>
                  <a:pt x="2601805" y="4035425"/>
                  <a:pt x="2609161" y="4035425"/>
                  <a:pt x="2616519" y="4037541"/>
                </a:cubicBezTo>
                <a:lnTo>
                  <a:pt x="2638591" y="4050771"/>
                </a:lnTo>
                <a:lnTo>
                  <a:pt x="2641935" y="4003675"/>
                </a:lnTo>
                <a:cubicBezTo>
                  <a:pt x="2649961" y="3985154"/>
                  <a:pt x="2664007" y="3970338"/>
                  <a:pt x="2680059" y="3970338"/>
                </a:cubicBezTo>
                <a:cubicBezTo>
                  <a:pt x="2760989" y="3998913"/>
                  <a:pt x="2756976" y="4072995"/>
                  <a:pt x="2704806" y="4078287"/>
                </a:cubicBezTo>
                <a:lnTo>
                  <a:pt x="2669357" y="4067174"/>
                </a:lnTo>
                <a:lnTo>
                  <a:pt x="2691429" y="4078287"/>
                </a:lnTo>
                <a:lnTo>
                  <a:pt x="2668020" y="4113213"/>
                </a:lnTo>
                <a:lnTo>
                  <a:pt x="2668689" y="4114270"/>
                </a:lnTo>
                <a:cubicBezTo>
                  <a:pt x="2678721" y="4124324"/>
                  <a:pt x="2686079" y="4135437"/>
                  <a:pt x="2694105" y="4143375"/>
                </a:cubicBezTo>
                <a:cubicBezTo>
                  <a:pt x="2743599" y="4160837"/>
                  <a:pt x="2761658" y="4112154"/>
                  <a:pt x="2795769" y="4079875"/>
                </a:cubicBezTo>
                <a:lnTo>
                  <a:pt x="2800451" y="4081463"/>
                </a:lnTo>
                <a:lnTo>
                  <a:pt x="2800451" y="4079875"/>
                </a:lnTo>
                <a:lnTo>
                  <a:pt x="2810483" y="4046538"/>
                </a:lnTo>
                <a:lnTo>
                  <a:pt x="2795769" y="4046538"/>
                </a:lnTo>
                <a:cubicBezTo>
                  <a:pt x="2833893" y="4004204"/>
                  <a:pt x="2797107" y="3980920"/>
                  <a:pt x="2797776" y="3948113"/>
                </a:cubicBezTo>
                <a:cubicBezTo>
                  <a:pt x="2824529" y="3968221"/>
                  <a:pt x="2860647" y="3992033"/>
                  <a:pt x="2870011" y="4028016"/>
                </a:cubicBezTo>
                <a:cubicBezTo>
                  <a:pt x="2861316" y="4035954"/>
                  <a:pt x="2850615" y="4043362"/>
                  <a:pt x="2837906" y="4047066"/>
                </a:cubicBezTo>
                <a:lnTo>
                  <a:pt x="2821854" y="4047066"/>
                </a:lnTo>
                <a:lnTo>
                  <a:pt x="2845933" y="4079346"/>
                </a:lnTo>
                <a:lnTo>
                  <a:pt x="2850615" y="4096809"/>
                </a:lnTo>
                <a:lnTo>
                  <a:pt x="2862653" y="4101042"/>
                </a:lnTo>
                <a:cubicBezTo>
                  <a:pt x="2883387" y="4105275"/>
                  <a:pt x="2902784" y="4106334"/>
                  <a:pt x="2920843" y="4102100"/>
                </a:cubicBezTo>
                <a:lnTo>
                  <a:pt x="2950941" y="4092046"/>
                </a:lnTo>
                <a:lnTo>
                  <a:pt x="2944921" y="4072995"/>
                </a:lnTo>
                <a:lnTo>
                  <a:pt x="2954954" y="4070879"/>
                </a:lnTo>
                <a:lnTo>
                  <a:pt x="2936895" y="4064529"/>
                </a:lnTo>
                <a:cubicBezTo>
                  <a:pt x="2940239" y="4040188"/>
                  <a:pt x="2953616" y="4007908"/>
                  <a:pt x="2945590" y="3983038"/>
                </a:cubicBezTo>
                <a:lnTo>
                  <a:pt x="2934220" y="3968750"/>
                </a:lnTo>
                <a:lnTo>
                  <a:pt x="2924856" y="3970338"/>
                </a:lnTo>
                <a:lnTo>
                  <a:pt x="2886063" y="3963988"/>
                </a:lnTo>
                <a:lnTo>
                  <a:pt x="2877368" y="3968750"/>
                </a:lnTo>
                <a:cubicBezTo>
                  <a:pt x="2864660" y="3977746"/>
                  <a:pt x="2852621" y="3984625"/>
                  <a:pt x="2833225" y="3967162"/>
                </a:cubicBezTo>
                <a:cubicBezTo>
                  <a:pt x="2844595" y="3912659"/>
                  <a:pt x="2880713" y="3938059"/>
                  <a:pt x="2904122" y="3892021"/>
                </a:cubicBezTo>
                <a:cubicBezTo>
                  <a:pt x="2859978" y="3826404"/>
                  <a:pt x="2935557" y="3718454"/>
                  <a:pt x="2928869" y="3625321"/>
                </a:cubicBezTo>
                <a:cubicBezTo>
                  <a:pt x="2968331" y="3607859"/>
                  <a:pt x="3021838" y="3608916"/>
                  <a:pt x="3029196" y="3533775"/>
                </a:cubicBezTo>
                <a:cubicBezTo>
                  <a:pt x="3132198" y="3515784"/>
                  <a:pt x="3207777" y="3407834"/>
                  <a:pt x="3338202" y="3479271"/>
                </a:cubicBezTo>
                <a:cubicBezTo>
                  <a:pt x="3372982" y="3494088"/>
                  <a:pt x="3398398" y="3458104"/>
                  <a:pt x="3419132" y="3454399"/>
                </a:cubicBezTo>
                <a:cubicBezTo>
                  <a:pt x="3465951" y="3477684"/>
                  <a:pt x="3451237" y="3512079"/>
                  <a:pt x="3477321" y="3538538"/>
                </a:cubicBezTo>
                <a:cubicBezTo>
                  <a:pt x="3500062" y="3544888"/>
                  <a:pt x="3516783" y="3521074"/>
                  <a:pt x="3547550" y="3515254"/>
                </a:cubicBezTo>
                <a:lnTo>
                  <a:pt x="3577648" y="3566584"/>
                </a:lnTo>
                <a:lnTo>
                  <a:pt x="3635838" y="3555999"/>
                </a:lnTo>
                <a:cubicBezTo>
                  <a:pt x="3658578" y="3561292"/>
                  <a:pt x="3679313" y="3573992"/>
                  <a:pt x="3693358" y="3590925"/>
                </a:cubicBezTo>
                <a:cubicBezTo>
                  <a:pt x="3722119" y="3624262"/>
                  <a:pt x="3723456" y="3672417"/>
                  <a:pt x="3660585" y="3702579"/>
                </a:cubicBezTo>
                <a:lnTo>
                  <a:pt x="3639182" y="3687234"/>
                </a:lnTo>
                <a:lnTo>
                  <a:pt x="3650552" y="3714221"/>
                </a:lnTo>
                <a:cubicBezTo>
                  <a:pt x="3656572" y="3738034"/>
                  <a:pt x="3657909" y="3763434"/>
                  <a:pt x="3652559" y="3790421"/>
                </a:cubicBezTo>
                <a:lnTo>
                  <a:pt x="3669949" y="3810000"/>
                </a:lnTo>
                <a:lnTo>
                  <a:pt x="3681319" y="3807354"/>
                </a:lnTo>
                <a:cubicBezTo>
                  <a:pt x="3702053" y="3825346"/>
                  <a:pt x="3714761" y="3841221"/>
                  <a:pt x="3722119" y="3855509"/>
                </a:cubicBezTo>
                <a:lnTo>
                  <a:pt x="3723456" y="3861329"/>
                </a:lnTo>
                <a:lnTo>
                  <a:pt x="3743522" y="3879320"/>
                </a:lnTo>
                <a:cubicBezTo>
                  <a:pt x="3770276" y="3853391"/>
                  <a:pt x="3797698" y="3827991"/>
                  <a:pt x="3828465" y="3822170"/>
                </a:cubicBezTo>
                <a:cubicBezTo>
                  <a:pt x="3826459" y="3812116"/>
                  <a:pt x="3825121" y="3802062"/>
                  <a:pt x="3821108" y="3781954"/>
                </a:cubicBezTo>
                <a:cubicBezTo>
                  <a:pt x="3839835" y="3767666"/>
                  <a:pt x="3882641" y="3770842"/>
                  <a:pt x="3895349" y="3779309"/>
                </a:cubicBezTo>
                <a:cubicBezTo>
                  <a:pt x="3897356" y="3789363"/>
                  <a:pt x="3898693" y="3799417"/>
                  <a:pt x="3888661" y="3801004"/>
                </a:cubicBezTo>
                <a:cubicBezTo>
                  <a:pt x="3929461" y="3794125"/>
                  <a:pt x="3960896" y="3788304"/>
                  <a:pt x="3989657" y="3772958"/>
                </a:cubicBezTo>
                <a:lnTo>
                  <a:pt x="4024436" y="3800475"/>
                </a:lnTo>
                <a:lnTo>
                  <a:pt x="4019755" y="3795713"/>
                </a:lnTo>
                <a:cubicBezTo>
                  <a:pt x="4016410" y="3789892"/>
                  <a:pt x="4013735" y="3784600"/>
                  <a:pt x="4009721" y="3781424"/>
                </a:cubicBezTo>
                <a:cubicBezTo>
                  <a:pt x="4019085" y="3769784"/>
                  <a:pt x="4029118" y="3765549"/>
                  <a:pt x="4038482" y="3766608"/>
                </a:cubicBezTo>
                <a:cubicBezTo>
                  <a:pt x="4047846" y="3767666"/>
                  <a:pt x="4055872" y="3774017"/>
                  <a:pt x="4061223" y="3784071"/>
                </a:cubicBezTo>
                <a:lnTo>
                  <a:pt x="4041157" y="3808412"/>
                </a:lnTo>
                <a:lnTo>
                  <a:pt x="4073931" y="3816879"/>
                </a:lnTo>
                <a:lnTo>
                  <a:pt x="4096003" y="3814233"/>
                </a:lnTo>
                <a:lnTo>
                  <a:pt x="4098678" y="3782483"/>
                </a:lnTo>
                <a:cubicBezTo>
                  <a:pt x="4195661" y="3790421"/>
                  <a:pt x="4259869" y="3691996"/>
                  <a:pt x="4358859" y="3763963"/>
                </a:cubicBezTo>
                <a:cubicBezTo>
                  <a:pt x="4388957" y="3773488"/>
                  <a:pt x="4408353" y="3747029"/>
                  <a:pt x="4439120" y="3756024"/>
                </a:cubicBezTo>
                <a:cubicBezTo>
                  <a:pt x="4455841" y="3771899"/>
                  <a:pt x="4456510" y="3804179"/>
                  <a:pt x="4473900" y="3820054"/>
                </a:cubicBezTo>
                <a:lnTo>
                  <a:pt x="4482595" y="3822699"/>
                </a:lnTo>
                <a:lnTo>
                  <a:pt x="4497978" y="3822170"/>
                </a:lnTo>
                <a:lnTo>
                  <a:pt x="4502660" y="3807354"/>
                </a:lnTo>
                <a:lnTo>
                  <a:pt x="4498647" y="3790949"/>
                </a:lnTo>
                <a:lnTo>
                  <a:pt x="4512693" y="3772429"/>
                </a:lnTo>
                <a:lnTo>
                  <a:pt x="4514031" y="3769254"/>
                </a:lnTo>
                <a:cubicBezTo>
                  <a:pt x="4528745" y="3742796"/>
                  <a:pt x="4548811" y="3721099"/>
                  <a:pt x="4571551" y="3701521"/>
                </a:cubicBezTo>
                <a:cubicBezTo>
                  <a:pt x="4591617" y="3708400"/>
                  <a:pt x="4600311" y="3725862"/>
                  <a:pt x="4601649" y="3747029"/>
                </a:cubicBezTo>
                <a:cubicBezTo>
                  <a:pt x="4602987" y="3762904"/>
                  <a:pt x="4600311" y="3780896"/>
                  <a:pt x="4593623" y="3798358"/>
                </a:cubicBezTo>
                <a:lnTo>
                  <a:pt x="4587603" y="3808412"/>
                </a:lnTo>
                <a:lnTo>
                  <a:pt x="4602987" y="3801534"/>
                </a:lnTo>
                <a:cubicBezTo>
                  <a:pt x="4617701" y="3794654"/>
                  <a:pt x="4628403" y="3788834"/>
                  <a:pt x="4620376" y="3788834"/>
                </a:cubicBezTo>
                <a:lnTo>
                  <a:pt x="4671877" y="3786188"/>
                </a:lnTo>
                <a:lnTo>
                  <a:pt x="4671209" y="3772958"/>
                </a:lnTo>
                <a:cubicBezTo>
                  <a:pt x="4674553" y="3759200"/>
                  <a:pt x="4681241" y="3747029"/>
                  <a:pt x="4693949" y="3737504"/>
                </a:cubicBezTo>
                <a:cubicBezTo>
                  <a:pt x="4716691" y="3733271"/>
                  <a:pt x="4737424" y="3740679"/>
                  <a:pt x="4753477" y="3754438"/>
                </a:cubicBezTo>
                <a:lnTo>
                  <a:pt x="4772204" y="3781954"/>
                </a:lnTo>
                <a:lnTo>
                  <a:pt x="4808322" y="3780367"/>
                </a:lnTo>
                <a:cubicBezTo>
                  <a:pt x="4859823" y="3774546"/>
                  <a:pt x="4916005" y="3768196"/>
                  <a:pt x="4955468" y="3758671"/>
                </a:cubicBezTo>
                <a:lnTo>
                  <a:pt x="4979546" y="3750734"/>
                </a:lnTo>
                <a:lnTo>
                  <a:pt x="4996267" y="3756024"/>
                </a:lnTo>
                <a:cubicBezTo>
                  <a:pt x="4988241" y="3748088"/>
                  <a:pt x="4987573" y="3748088"/>
                  <a:pt x="4987573" y="3748088"/>
                </a:cubicBezTo>
                <a:lnTo>
                  <a:pt x="4979546" y="3750734"/>
                </a:lnTo>
                <a:lnTo>
                  <a:pt x="4970851" y="3748088"/>
                </a:lnTo>
                <a:cubicBezTo>
                  <a:pt x="4962156" y="3748088"/>
                  <a:pt x="4945435" y="3748088"/>
                  <a:pt x="4936740" y="3748088"/>
                </a:cubicBezTo>
                <a:cubicBezTo>
                  <a:pt x="4936740" y="3748088"/>
                  <a:pt x="4928045" y="3740149"/>
                  <a:pt x="4936740" y="3740149"/>
                </a:cubicBezTo>
                <a:cubicBezTo>
                  <a:pt x="4945435" y="3740149"/>
                  <a:pt x="4953461" y="3740149"/>
                  <a:pt x="4962156" y="3740149"/>
                </a:cubicBezTo>
                <a:cubicBezTo>
                  <a:pt x="4962156" y="3740149"/>
                  <a:pt x="4970851" y="3740149"/>
                  <a:pt x="4979546" y="3740149"/>
                </a:cubicBezTo>
                <a:cubicBezTo>
                  <a:pt x="4996267" y="3740149"/>
                  <a:pt x="5013657" y="3748088"/>
                  <a:pt x="5021683" y="3748088"/>
                </a:cubicBezTo>
                <a:cubicBezTo>
                  <a:pt x="5051781" y="3743854"/>
                  <a:pt x="5077867" y="3743854"/>
                  <a:pt x="5101276" y="3744913"/>
                </a:cubicBezTo>
                <a:lnTo>
                  <a:pt x="5113984" y="3745442"/>
                </a:lnTo>
                <a:lnTo>
                  <a:pt x="5112646" y="3726921"/>
                </a:lnTo>
                <a:cubicBezTo>
                  <a:pt x="5114653" y="3707871"/>
                  <a:pt x="5119335" y="3688821"/>
                  <a:pt x="5127361" y="3670829"/>
                </a:cubicBezTo>
                <a:lnTo>
                  <a:pt x="5168161" y="3748088"/>
                </a:lnTo>
                <a:lnTo>
                  <a:pt x="5200265" y="3743854"/>
                </a:lnTo>
                <a:cubicBezTo>
                  <a:pt x="5212304" y="3741737"/>
                  <a:pt x="5223005" y="3740149"/>
                  <a:pt x="5227019" y="3740149"/>
                </a:cubicBezTo>
                <a:cubicBezTo>
                  <a:pt x="5261799" y="3740149"/>
                  <a:pt x="5218993" y="3748088"/>
                  <a:pt x="5227019" y="3748088"/>
                </a:cubicBezTo>
                <a:cubicBezTo>
                  <a:pt x="5229694" y="3748088"/>
                  <a:pt x="5235713" y="3748088"/>
                  <a:pt x="5245077" y="3748088"/>
                </a:cubicBezTo>
                <a:lnTo>
                  <a:pt x="5257785" y="3748088"/>
                </a:lnTo>
                <a:lnTo>
                  <a:pt x="5263136" y="3742796"/>
                </a:lnTo>
                <a:lnTo>
                  <a:pt x="5273837" y="3749146"/>
                </a:lnTo>
                <a:lnTo>
                  <a:pt x="5281195" y="3749146"/>
                </a:lnTo>
                <a:lnTo>
                  <a:pt x="5303935" y="3750734"/>
                </a:lnTo>
                <a:lnTo>
                  <a:pt x="5305273" y="3742267"/>
                </a:lnTo>
                <a:cubicBezTo>
                  <a:pt x="5324001" y="3738563"/>
                  <a:pt x="5337378" y="3743854"/>
                  <a:pt x="5346073" y="3752321"/>
                </a:cubicBezTo>
                <a:lnTo>
                  <a:pt x="5347411" y="3754438"/>
                </a:lnTo>
                <a:lnTo>
                  <a:pt x="5372827" y="3756024"/>
                </a:lnTo>
                <a:lnTo>
                  <a:pt x="5352093" y="3766079"/>
                </a:lnTo>
                <a:lnTo>
                  <a:pt x="5356774" y="3776662"/>
                </a:lnTo>
                <a:lnTo>
                  <a:pt x="5440380" y="3796770"/>
                </a:lnTo>
                <a:cubicBezTo>
                  <a:pt x="5475829" y="3804709"/>
                  <a:pt x="5509271" y="3813175"/>
                  <a:pt x="5535355" y="3821113"/>
                </a:cubicBezTo>
                <a:cubicBezTo>
                  <a:pt x="5544051" y="3821113"/>
                  <a:pt x="5552745" y="3821113"/>
                  <a:pt x="5552745" y="3821113"/>
                </a:cubicBezTo>
                <a:cubicBezTo>
                  <a:pt x="5552745" y="3821113"/>
                  <a:pt x="5552745" y="3821113"/>
                  <a:pt x="5560772" y="3829050"/>
                </a:cubicBezTo>
                <a:cubicBezTo>
                  <a:pt x="5578162" y="3826934"/>
                  <a:pt x="5588195" y="3824288"/>
                  <a:pt x="5594214" y="3821642"/>
                </a:cubicBezTo>
                <a:lnTo>
                  <a:pt x="5596889" y="3818996"/>
                </a:lnTo>
                <a:lnTo>
                  <a:pt x="5601571" y="3787245"/>
                </a:lnTo>
                <a:lnTo>
                  <a:pt x="5581506" y="3797829"/>
                </a:lnTo>
                <a:cubicBezTo>
                  <a:pt x="5557427" y="3798358"/>
                  <a:pt x="5533349" y="3787775"/>
                  <a:pt x="5513953" y="3759729"/>
                </a:cubicBezTo>
                <a:cubicBezTo>
                  <a:pt x="5499907" y="3744384"/>
                  <a:pt x="5492550" y="3726391"/>
                  <a:pt x="5491212" y="3707871"/>
                </a:cubicBezTo>
                <a:lnTo>
                  <a:pt x="5493887" y="3696229"/>
                </a:lnTo>
                <a:lnTo>
                  <a:pt x="5424327" y="3691467"/>
                </a:lnTo>
                <a:cubicBezTo>
                  <a:pt x="5406937" y="3691467"/>
                  <a:pt x="5390217" y="3691467"/>
                  <a:pt x="5372827" y="3691467"/>
                </a:cubicBezTo>
                <a:cubicBezTo>
                  <a:pt x="5355437" y="3691467"/>
                  <a:pt x="5346742" y="3691467"/>
                  <a:pt x="5338715" y="3691467"/>
                </a:cubicBezTo>
                <a:cubicBezTo>
                  <a:pt x="5338715" y="3691467"/>
                  <a:pt x="5330021" y="3691467"/>
                  <a:pt x="5330021" y="3691467"/>
                </a:cubicBezTo>
                <a:cubicBezTo>
                  <a:pt x="5321325" y="3691467"/>
                  <a:pt x="5321325" y="3691467"/>
                  <a:pt x="5313299" y="3691467"/>
                </a:cubicBezTo>
                <a:cubicBezTo>
                  <a:pt x="5304604" y="3691467"/>
                  <a:pt x="5304604" y="3683000"/>
                  <a:pt x="5313299" y="3683000"/>
                </a:cubicBezTo>
                <a:cubicBezTo>
                  <a:pt x="5330021" y="3683000"/>
                  <a:pt x="5347411" y="3683000"/>
                  <a:pt x="5364131" y="3683000"/>
                </a:cubicBezTo>
                <a:cubicBezTo>
                  <a:pt x="5381521" y="3683000"/>
                  <a:pt x="5390217" y="3683000"/>
                  <a:pt x="5390217" y="3683000"/>
                </a:cubicBezTo>
                <a:cubicBezTo>
                  <a:pt x="5390217" y="3675062"/>
                  <a:pt x="5389548" y="3666596"/>
                  <a:pt x="5406937" y="3658659"/>
                </a:cubicBezTo>
                <a:lnTo>
                  <a:pt x="5500575" y="3662892"/>
                </a:lnTo>
                <a:lnTo>
                  <a:pt x="5503251" y="3650191"/>
                </a:lnTo>
                <a:cubicBezTo>
                  <a:pt x="5520641" y="3611563"/>
                  <a:pt x="5556090" y="3575579"/>
                  <a:pt x="5598227" y="3553354"/>
                </a:cubicBezTo>
                <a:cubicBezTo>
                  <a:pt x="5622305" y="3567112"/>
                  <a:pt x="5639695" y="3582459"/>
                  <a:pt x="5653073" y="3598862"/>
                </a:cubicBezTo>
                <a:cubicBezTo>
                  <a:pt x="5664443" y="3613149"/>
                  <a:pt x="5671800" y="3627967"/>
                  <a:pt x="5676482" y="3642784"/>
                </a:cubicBezTo>
                <a:lnTo>
                  <a:pt x="5679827" y="3676121"/>
                </a:lnTo>
                <a:lnTo>
                  <a:pt x="5804900" y="3689879"/>
                </a:lnTo>
                <a:cubicBezTo>
                  <a:pt x="5845699" y="3695170"/>
                  <a:pt x="5881817" y="3699404"/>
                  <a:pt x="5911915" y="3699404"/>
                </a:cubicBezTo>
                <a:cubicBezTo>
                  <a:pt x="5962747" y="3707342"/>
                  <a:pt x="5988832" y="3723746"/>
                  <a:pt x="6022943" y="3740149"/>
                </a:cubicBezTo>
                <a:cubicBezTo>
                  <a:pt x="6074444" y="3740149"/>
                  <a:pt x="6057054" y="3731683"/>
                  <a:pt x="6074444" y="3731683"/>
                </a:cubicBezTo>
                <a:cubicBezTo>
                  <a:pt x="6112568" y="3735916"/>
                  <a:pt x="6144673" y="3743854"/>
                  <a:pt x="6174771" y="3752850"/>
                </a:cubicBezTo>
                <a:lnTo>
                  <a:pt x="6203531" y="3762375"/>
                </a:lnTo>
                <a:lnTo>
                  <a:pt x="6219583" y="3721629"/>
                </a:lnTo>
                <a:lnTo>
                  <a:pt x="6226271" y="3716867"/>
                </a:lnTo>
                <a:lnTo>
                  <a:pt x="6216239" y="3715279"/>
                </a:lnTo>
                <a:cubicBezTo>
                  <a:pt x="6227609" y="3661304"/>
                  <a:pt x="6262389" y="3676121"/>
                  <a:pt x="6283123" y="3672417"/>
                </a:cubicBezTo>
                <a:cubicBezTo>
                  <a:pt x="6315228" y="3614208"/>
                  <a:pt x="6314559" y="3551766"/>
                  <a:pt x="6366060" y="3542771"/>
                </a:cubicBezTo>
                <a:cubicBezTo>
                  <a:pt x="6390139" y="3553884"/>
                  <a:pt x="6390139" y="3572404"/>
                  <a:pt x="6382113" y="3593041"/>
                </a:cubicBezTo>
                <a:lnTo>
                  <a:pt x="6373417" y="3609446"/>
                </a:lnTo>
                <a:lnTo>
                  <a:pt x="6382781" y="3625850"/>
                </a:lnTo>
                <a:lnTo>
                  <a:pt x="6418230" y="3555999"/>
                </a:lnTo>
                <a:cubicBezTo>
                  <a:pt x="6442977" y="3527954"/>
                  <a:pt x="6476419" y="3508375"/>
                  <a:pt x="6515881" y="3516312"/>
                </a:cubicBezTo>
                <a:cubicBezTo>
                  <a:pt x="6504511" y="3550709"/>
                  <a:pt x="6485115" y="3574521"/>
                  <a:pt x="6460367" y="3594100"/>
                </a:cubicBezTo>
                <a:lnTo>
                  <a:pt x="6383450" y="3639079"/>
                </a:lnTo>
                <a:lnTo>
                  <a:pt x="6378099" y="3661834"/>
                </a:lnTo>
                <a:lnTo>
                  <a:pt x="6420905" y="3663421"/>
                </a:lnTo>
                <a:cubicBezTo>
                  <a:pt x="6445653" y="3666596"/>
                  <a:pt x="6466387" y="3676650"/>
                  <a:pt x="6471069" y="3701521"/>
                </a:cubicBezTo>
                <a:cubicBezTo>
                  <a:pt x="6437627" y="3723217"/>
                  <a:pt x="6396827" y="3735388"/>
                  <a:pt x="6353352" y="3738034"/>
                </a:cubicBezTo>
                <a:lnTo>
                  <a:pt x="6281785" y="3726391"/>
                </a:lnTo>
                <a:lnTo>
                  <a:pt x="6297838" y="3740679"/>
                </a:lnTo>
                <a:cubicBezTo>
                  <a:pt x="6303857" y="3754967"/>
                  <a:pt x="6305864" y="3770842"/>
                  <a:pt x="6304527" y="3786188"/>
                </a:cubicBezTo>
                <a:lnTo>
                  <a:pt x="6301851" y="3792537"/>
                </a:lnTo>
                <a:lnTo>
                  <a:pt x="6356697" y="3810000"/>
                </a:lnTo>
                <a:cubicBezTo>
                  <a:pt x="6390807" y="3821113"/>
                  <a:pt x="6428931" y="3833283"/>
                  <a:pt x="6476419" y="3845454"/>
                </a:cubicBezTo>
                <a:cubicBezTo>
                  <a:pt x="6476419" y="3845454"/>
                  <a:pt x="6476419" y="3845454"/>
                  <a:pt x="6485115" y="3845454"/>
                </a:cubicBezTo>
                <a:cubicBezTo>
                  <a:pt x="6493141" y="3845454"/>
                  <a:pt x="6501835" y="3845454"/>
                  <a:pt x="6510531" y="3845454"/>
                </a:cubicBezTo>
                <a:cubicBezTo>
                  <a:pt x="6519225" y="3853391"/>
                  <a:pt x="6519225" y="3853391"/>
                  <a:pt x="6510531" y="3853391"/>
                </a:cubicBezTo>
                <a:cubicBezTo>
                  <a:pt x="6501835" y="3853391"/>
                  <a:pt x="6501835" y="3853391"/>
                  <a:pt x="6493141" y="3853391"/>
                </a:cubicBezTo>
                <a:cubicBezTo>
                  <a:pt x="6493141" y="3877734"/>
                  <a:pt x="6510531" y="3894137"/>
                  <a:pt x="6596143" y="3918479"/>
                </a:cubicBezTo>
                <a:cubicBezTo>
                  <a:pt x="6604169" y="3918479"/>
                  <a:pt x="6612863" y="3918479"/>
                  <a:pt x="6612863" y="3918479"/>
                </a:cubicBezTo>
                <a:cubicBezTo>
                  <a:pt x="6612863" y="3910012"/>
                  <a:pt x="6612863" y="3910012"/>
                  <a:pt x="6612863" y="3910012"/>
                </a:cubicBezTo>
                <a:cubicBezTo>
                  <a:pt x="6612863" y="3902075"/>
                  <a:pt x="6612863" y="3902075"/>
                  <a:pt x="6612863" y="3902075"/>
                </a:cubicBezTo>
                <a:cubicBezTo>
                  <a:pt x="6587447" y="3885671"/>
                  <a:pt x="6596143" y="3877734"/>
                  <a:pt x="6544641" y="3869796"/>
                </a:cubicBezTo>
                <a:cubicBezTo>
                  <a:pt x="6562031" y="3869796"/>
                  <a:pt x="6562031" y="3853391"/>
                  <a:pt x="6578753" y="3853391"/>
                </a:cubicBezTo>
                <a:cubicBezTo>
                  <a:pt x="6604837" y="3861329"/>
                  <a:pt x="6596143" y="3869266"/>
                  <a:pt x="6638949" y="3877734"/>
                </a:cubicBezTo>
                <a:lnTo>
                  <a:pt x="6672391" y="3885671"/>
                </a:lnTo>
                <a:lnTo>
                  <a:pt x="6687775" y="3880909"/>
                </a:lnTo>
                <a:cubicBezTo>
                  <a:pt x="6693794" y="3879320"/>
                  <a:pt x="6700483" y="3878791"/>
                  <a:pt x="6707171" y="3880379"/>
                </a:cubicBezTo>
                <a:cubicBezTo>
                  <a:pt x="6713859" y="3881967"/>
                  <a:pt x="6720547" y="3885141"/>
                  <a:pt x="6727236" y="3892021"/>
                </a:cubicBezTo>
                <a:lnTo>
                  <a:pt x="6726567" y="3898899"/>
                </a:lnTo>
                <a:lnTo>
                  <a:pt x="6749977" y="3910012"/>
                </a:lnTo>
                <a:cubicBezTo>
                  <a:pt x="6758672" y="3917950"/>
                  <a:pt x="6758672" y="3918479"/>
                  <a:pt x="6749977" y="3918479"/>
                </a:cubicBezTo>
                <a:lnTo>
                  <a:pt x="6725229" y="3912129"/>
                </a:lnTo>
                <a:lnTo>
                  <a:pt x="6723223" y="3935941"/>
                </a:lnTo>
                <a:lnTo>
                  <a:pt x="6695131" y="3948642"/>
                </a:lnTo>
                <a:lnTo>
                  <a:pt x="6698476" y="3950758"/>
                </a:lnTo>
                <a:lnTo>
                  <a:pt x="6724561" y="3959754"/>
                </a:lnTo>
                <a:lnTo>
                  <a:pt x="6739944" y="3937529"/>
                </a:lnTo>
                <a:lnTo>
                  <a:pt x="6739944" y="3939645"/>
                </a:lnTo>
                <a:cubicBezTo>
                  <a:pt x="6755327" y="3940174"/>
                  <a:pt x="6767367" y="3944938"/>
                  <a:pt x="6776062" y="3952346"/>
                </a:cubicBezTo>
                <a:lnTo>
                  <a:pt x="6789439" y="3973513"/>
                </a:lnTo>
                <a:lnTo>
                  <a:pt x="6796127" y="3971395"/>
                </a:lnTo>
                <a:cubicBezTo>
                  <a:pt x="6824887" y="3915833"/>
                  <a:pt x="6813517" y="3848099"/>
                  <a:pt x="6873044" y="3833812"/>
                </a:cubicBezTo>
                <a:cubicBezTo>
                  <a:pt x="6896454" y="3846513"/>
                  <a:pt x="6898461" y="3865563"/>
                  <a:pt x="6891103" y="3888845"/>
                </a:cubicBezTo>
                <a:lnTo>
                  <a:pt x="6880401" y="3910012"/>
                </a:lnTo>
                <a:lnTo>
                  <a:pt x="6883745" y="3912659"/>
                </a:lnTo>
                <a:cubicBezTo>
                  <a:pt x="6889765" y="3923242"/>
                  <a:pt x="6891103" y="3937529"/>
                  <a:pt x="6889765" y="3956579"/>
                </a:cubicBezTo>
                <a:lnTo>
                  <a:pt x="6857661" y="3956579"/>
                </a:lnTo>
                <a:lnTo>
                  <a:pt x="6852979" y="3967162"/>
                </a:lnTo>
                <a:lnTo>
                  <a:pt x="6910499" y="3966104"/>
                </a:lnTo>
                <a:lnTo>
                  <a:pt x="6904480" y="3958696"/>
                </a:lnTo>
                <a:cubicBezTo>
                  <a:pt x="6938591" y="3958696"/>
                  <a:pt x="6964007" y="3958696"/>
                  <a:pt x="6989423" y="3958696"/>
                </a:cubicBezTo>
                <a:cubicBezTo>
                  <a:pt x="7160647" y="4007379"/>
                  <a:pt x="7348593" y="4071938"/>
                  <a:pt x="7511122" y="4152900"/>
                </a:cubicBezTo>
                <a:lnTo>
                  <a:pt x="7638202" y="4217988"/>
                </a:lnTo>
                <a:lnTo>
                  <a:pt x="7632183" y="4185708"/>
                </a:lnTo>
                <a:cubicBezTo>
                  <a:pt x="7637533" y="4149195"/>
                  <a:pt x="7674320" y="4124324"/>
                  <a:pt x="7696391" y="4113213"/>
                </a:cubicBezTo>
                <a:lnTo>
                  <a:pt x="7695054" y="4116388"/>
                </a:lnTo>
                <a:lnTo>
                  <a:pt x="7695723" y="4115329"/>
                </a:lnTo>
                <a:cubicBezTo>
                  <a:pt x="7725152" y="4125913"/>
                  <a:pt x="7734516" y="4147079"/>
                  <a:pt x="7734516" y="4169304"/>
                </a:cubicBezTo>
                <a:cubicBezTo>
                  <a:pt x="7734516" y="4191529"/>
                  <a:pt x="7725152" y="4213754"/>
                  <a:pt x="7716457" y="4225396"/>
                </a:cubicBezTo>
                <a:cubicBezTo>
                  <a:pt x="7703080" y="4212166"/>
                  <a:pt x="7686359" y="4197350"/>
                  <a:pt x="7679001" y="4179359"/>
                </a:cubicBezTo>
                <a:lnTo>
                  <a:pt x="7679001" y="4176713"/>
                </a:lnTo>
                <a:lnTo>
                  <a:pt x="7670307" y="4222750"/>
                </a:lnTo>
                <a:lnTo>
                  <a:pt x="7652248" y="4224867"/>
                </a:lnTo>
                <a:lnTo>
                  <a:pt x="7666293" y="4232275"/>
                </a:lnTo>
                <a:cubicBezTo>
                  <a:pt x="7714451" y="4258733"/>
                  <a:pt x="7759263" y="4282545"/>
                  <a:pt x="7802069" y="4298950"/>
                </a:cubicBezTo>
                <a:cubicBezTo>
                  <a:pt x="7827485" y="4319058"/>
                  <a:pt x="7851563" y="4335463"/>
                  <a:pt x="7875642" y="4350808"/>
                </a:cubicBezTo>
                <a:lnTo>
                  <a:pt x="7901727" y="4365625"/>
                </a:lnTo>
                <a:lnTo>
                  <a:pt x="7911759" y="4359275"/>
                </a:lnTo>
                <a:lnTo>
                  <a:pt x="7912429" y="4349750"/>
                </a:lnTo>
                <a:lnTo>
                  <a:pt x="7913766" y="4349750"/>
                </a:lnTo>
                <a:lnTo>
                  <a:pt x="7905740" y="4331229"/>
                </a:lnTo>
                <a:cubicBezTo>
                  <a:pt x="7905740" y="4325938"/>
                  <a:pt x="7907747" y="4320117"/>
                  <a:pt x="7905071" y="4310063"/>
                </a:cubicBezTo>
                <a:lnTo>
                  <a:pt x="7927812" y="4308475"/>
                </a:lnTo>
                <a:lnTo>
                  <a:pt x="7931825" y="4281488"/>
                </a:lnTo>
                <a:cubicBezTo>
                  <a:pt x="7942527" y="4281488"/>
                  <a:pt x="7950553" y="4276196"/>
                  <a:pt x="7961254" y="4272491"/>
                </a:cubicBezTo>
                <a:lnTo>
                  <a:pt x="7982657" y="4271963"/>
                </a:lnTo>
                <a:lnTo>
                  <a:pt x="7974631" y="4240213"/>
                </a:lnTo>
                <a:cubicBezTo>
                  <a:pt x="7957910" y="4196291"/>
                  <a:pt x="7953228" y="4235979"/>
                  <a:pt x="7936507" y="4204229"/>
                </a:cubicBezTo>
                <a:cubicBezTo>
                  <a:pt x="7928481" y="4208463"/>
                  <a:pt x="7936507" y="4228042"/>
                  <a:pt x="7941189" y="4243917"/>
                </a:cubicBezTo>
                <a:cubicBezTo>
                  <a:pt x="7928481" y="4220104"/>
                  <a:pt x="7919785" y="4192588"/>
                  <a:pt x="7907747" y="4160837"/>
                </a:cubicBezTo>
                <a:lnTo>
                  <a:pt x="7907077" y="4157663"/>
                </a:lnTo>
                <a:lnTo>
                  <a:pt x="7897714" y="4153429"/>
                </a:lnTo>
                <a:cubicBezTo>
                  <a:pt x="7891025" y="4149195"/>
                  <a:pt x="7886343" y="4143375"/>
                  <a:pt x="7883668" y="4135437"/>
                </a:cubicBezTo>
                <a:lnTo>
                  <a:pt x="7903065" y="4126442"/>
                </a:lnTo>
                <a:lnTo>
                  <a:pt x="7899051" y="4113213"/>
                </a:lnTo>
                <a:cubicBezTo>
                  <a:pt x="7878317" y="4053416"/>
                  <a:pt x="7866278" y="3989388"/>
                  <a:pt x="7857583" y="3925887"/>
                </a:cubicBezTo>
                <a:lnTo>
                  <a:pt x="7856915" y="3921125"/>
                </a:lnTo>
                <a:lnTo>
                  <a:pt x="7836180" y="3930650"/>
                </a:lnTo>
                <a:cubicBezTo>
                  <a:pt x="7821465" y="3932767"/>
                  <a:pt x="7804745" y="3929591"/>
                  <a:pt x="7790699" y="3918479"/>
                </a:cubicBezTo>
                <a:cubicBezTo>
                  <a:pt x="7803407" y="3910541"/>
                  <a:pt x="7828154" y="3898899"/>
                  <a:pt x="7851563" y="3903134"/>
                </a:cubicBezTo>
                <a:lnTo>
                  <a:pt x="7854908" y="3904191"/>
                </a:lnTo>
                <a:lnTo>
                  <a:pt x="7842869" y="3813704"/>
                </a:lnTo>
                <a:lnTo>
                  <a:pt x="7823472" y="3820054"/>
                </a:lnTo>
                <a:cubicBezTo>
                  <a:pt x="7812102" y="3836459"/>
                  <a:pt x="7840193" y="3841750"/>
                  <a:pt x="7817453" y="3858154"/>
                </a:cubicBezTo>
                <a:cubicBezTo>
                  <a:pt x="7800731" y="3852863"/>
                  <a:pt x="7777991" y="3836459"/>
                  <a:pt x="7761269" y="3852863"/>
                </a:cubicBezTo>
                <a:cubicBezTo>
                  <a:pt x="7744549" y="3874558"/>
                  <a:pt x="7777991" y="3885141"/>
                  <a:pt x="7755919" y="3901546"/>
                </a:cubicBezTo>
                <a:cubicBezTo>
                  <a:pt x="7727827" y="3890963"/>
                  <a:pt x="7744549" y="3874558"/>
                  <a:pt x="7722477" y="3858154"/>
                </a:cubicBezTo>
                <a:cubicBezTo>
                  <a:pt x="7683015" y="3874558"/>
                  <a:pt x="7632183" y="3825346"/>
                  <a:pt x="7582019" y="3820054"/>
                </a:cubicBezTo>
                <a:cubicBezTo>
                  <a:pt x="7575999" y="3798358"/>
                  <a:pt x="7582019" y="3770842"/>
                  <a:pt x="7542557" y="3759729"/>
                </a:cubicBezTo>
                <a:lnTo>
                  <a:pt x="7537207" y="3730624"/>
                </a:lnTo>
                <a:lnTo>
                  <a:pt x="7531856" y="3732742"/>
                </a:lnTo>
                <a:cubicBezTo>
                  <a:pt x="7523830" y="3733800"/>
                  <a:pt x="7513797" y="3732742"/>
                  <a:pt x="7503095" y="3727979"/>
                </a:cubicBezTo>
                <a:lnTo>
                  <a:pt x="7501758" y="3712634"/>
                </a:lnTo>
                <a:lnTo>
                  <a:pt x="7470991" y="3720041"/>
                </a:lnTo>
                <a:lnTo>
                  <a:pt x="7468985" y="3739621"/>
                </a:lnTo>
                <a:cubicBezTo>
                  <a:pt x="7461627" y="3754438"/>
                  <a:pt x="7446244" y="3766608"/>
                  <a:pt x="7422165" y="3777721"/>
                </a:cubicBezTo>
                <a:cubicBezTo>
                  <a:pt x="7408119" y="3772958"/>
                  <a:pt x="7404775" y="3740679"/>
                  <a:pt x="7391399" y="3712634"/>
                </a:cubicBezTo>
                <a:cubicBezTo>
                  <a:pt x="7401431" y="3708400"/>
                  <a:pt x="7414808" y="3699404"/>
                  <a:pt x="7428854" y="3692525"/>
                </a:cubicBezTo>
                <a:lnTo>
                  <a:pt x="7464971" y="3688292"/>
                </a:lnTo>
                <a:lnTo>
                  <a:pt x="7503095" y="3656542"/>
                </a:lnTo>
                <a:lnTo>
                  <a:pt x="7503765" y="3656542"/>
                </a:lnTo>
                <a:lnTo>
                  <a:pt x="7504433" y="3655483"/>
                </a:lnTo>
                <a:lnTo>
                  <a:pt x="7512459" y="3644370"/>
                </a:lnTo>
                <a:lnTo>
                  <a:pt x="7495069" y="3645959"/>
                </a:lnTo>
                <a:cubicBezTo>
                  <a:pt x="7469653" y="3639608"/>
                  <a:pt x="7454939" y="3616325"/>
                  <a:pt x="7483699" y="3577166"/>
                </a:cubicBezTo>
                <a:cubicBezTo>
                  <a:pt x="7492394" y="3569229"/>
                  <a:pt x="7508447" y="3571346"/>
                  <a:pt x="7524499" y="3578754"/>
                </a:cubicBezTo>
                <a:lnTo>
                  <a:pt x="7542557" y="3594100"/>
                </a:lnTo>
                <a:lnTo>
                  <a:pt x="7543895" y="3572404"/>
                </a:lnTo>
                <a:cubicBezTo>
                  <a:pt x="7541220" y="3564996"/>
                  <a:pt x="7537207" y="3558116"/>
                  <a:pt x="7537207" y="3552295"/>
                </a:cubicBezTo>
                <a:cubicBezTo>
                  <a:pt x="7545901" y="3541712"/>
                  <a:pt x="7553928" y="3539067"/>
                  <a:pt x="7562623" y="3537479"/>
                </a:cubicBezTo>
                <a:lnTo>
                  <a:pt x="7583357" y="3531658"/>
                </a:lnTo>
                <a:lnTo>
                  <a:pt x="7575999" y="3522133"/>
                </a:lnTo>
                <a:cubicBezTo>
                  <a:pt x="7563961" y="3487738"/>
                  <a:pt x="7567973" y="3441171"/>
                  <a:pt x="7601416" y="3419474"/>
                </a:cubicBezTo>
                <a:cubicBezTo>
                  <a:pt x="7608773" y="3432175"/>
                  <a:pt x="7611449" y="3422121"/>
                  <a:pt x="7621481" y="3425296"/>
                </a:cubicBezTo>
                <a:cubicBezTo>
                  <a:pt x="7632851" y="3431117"/>
                  <a:pt x="7641547" y="3438524"/>
                  <a:pt x="7647566" y="3446992"/>
                </a:cubicBezTo>
                <a:lnTo>
                  <a:pt x="7655592" y="3467629"/>
                </a:lnTo>
                <a:lnTo>
                  <a:pt x="7658267" y="3466571"/>
                </a:lnTo>
                <a:cubicBezTo>
                  <a:pt x="7684353" y="3458104"/>
                  <a:pt x="7711107" y="3454399"/>
                  <a:pt x="7739197" y="3464984"/>
                </a:cubicBezTo>
                <a:cubicBezTo>
                  <a:pt x="7755919" y="3448579"/>
                  <a:pt x="7777991" y="3448579"/>
                  <a:pt x="7795381" y="3426884"/>
                </a:cubicBezTo>
                <a:lnTo>
                  <a:pt x="7789361" y="3417359"/>
                </a:lnTo>
                <a:lnTo>
                  <a:pt x="7776653" y="3417359"/>
                </a:lnTo>
                <a:lnTo>
                  <a:pt x="7777991" y="3396192"/>
                </a:lnTo>
                <a:lnTo>
                  <a:pt x="7772640" y="3377670"/>
                </a:lnTo>
                <a:cubicBezTo>
                  <a:pt x="7767289" y="3377670"/>
                  <a:pt x="7761939" y="3377670"/>
                  <a:pt x="7750568" y="3377670"/>
                </a:cubicBezTo>
                <a:cubicBezTo>
                  <a:pt x="7744549" y="3367088"/>
                  <a:pt x="7749899" y="3344863"/>
                  <a:pt x="7755919" y="3339571"/>
                </a:cubicBezTo>
                <a:cubicBezTo>
                  <a:pt x="7761269" y="3339571"/>
                  <a:pt x="7767289" y="3339571"/>
                  <a:pt x="7767289" y="3345392"/>
                </a:cubicBezTo>
                <a:cubicBezTo>
                  <a:pt x="7767289" y="3323166"/>
                  <a:pt x="7767289" y="3306762"/>
                  <a:pt x="7761269" y="3290358"/>
                </a:cubicBezTo>
                <a:cubicBezTo>
                  <a:pt x="7800731" y="3268663"/>
                  <a:pt x="7795381" y="3235854"/>
                  <a:pt x="7795381" y="3208338"/>
                </a:cubicBezTo>
                <a:lnTo>
                  <a:pt x="7844207" y="3176588"/>
                </a:lnTo>
                <a:lnTo>
                  <a:pt x="7845544" y="3162829"/>
                </a:lnTo>
                <a:lnTo>
                  <a:pt x="7848219" y="3118908"/>
                </a:lnTo>
                <a:lnTo>
                  <a:pt x="7823472" y="3106208"/>
                </a:lnTo>
                <a:cubicBezTo>
                  <a:pt x="7810764" y="3095625"/>
                  <a:pt x="7802738" y="3080279"/>
                  <a:pt x="7808089" y="3061229"/>
                </a:cubicBezTo>
                <a:cubicBezTo>
                  <a:pt x="7822135" y="3066520"/>
                  <a:pt x="7832836" y="3076045"/>
                  <a:pt x="7842200" y="3087687"/>
                </a:cubicBezTo>
                <a:lnTo>
                  <a:pt x="7849557" y="3101446"/>
                </a:lnTo>
                <a:lnTo>
                  <a:pt x="7850226" y="3098271"/>
                </a:lnTo>
                <a:lnTo>
                  <a:pt x="7855577" y="3044296"/>
                </a:lnTo>
                <a:lnTo>
                  <a:pt x="7809427" y="3021541"/>
                </a:lnTo>
                <a:cubicBezTo>
                  <a:pt x="7796719" y="3010958"/>
                  <a:pt x="7787355" y="2998788"/>
                  <a:pt x="7778659" y="2985558"/>
                </a:cubicBezTo>
                <a:cubicBezTo>
                  <a:pt x="7784011" y="2976033"/>
                  <a:pt x="7794043" y="2972858"/>
                  <a:pt x="7805413" y="2973917"/>
                </a:cubicBezTo>
                <a:cubicBezTo>
                  <a:pt x="7822803" y="2976033"/>
                  <a:pt x="7842869" y="2987675"/>
                  <a:pt x="7855577" y="3001963"/>
                </a:cubicBezTo>
                <a:lnTo>
                  <a:pt x="7860927" y="3013075"/>
                </a:lnTo>
                <a:lnTo>
                  <a:pt x="7866278" y="3003021"/>
                </a:lnTo>
                <a:cubicBezTo>
                  <a:pt x="7869623" y="2994554"/>
                  <a:pt x="7872298" y="2983971"/>
                  <a:pt x="7874305" y="2971800"/>
                </a:cubicBezTo>
                <a:cubicBezTo>
                  <a:pt x="7878986" y="2947988"/>
                  <a:pt x="7882331" y="2920471"/>
                  <a:pt x="7887013" y="2900363"/>
                </a:cubicBezTo>
                <a:cubicBezTo>
                  <a:pt x="7887013" y="2900363"/>
                  <a:pt x="7887013" y="2900363"/>
                  <a:pt x="7887013" y="2904066"/>
                </a:cubicBezTo>
                <a:cubicBezTo>
                  <a:pt x="7891025" y="2880254"/>
                  <a:pt x="7895039" y="2848504"/>
                  <a:pt x="7903733" y="2824692"/>
                </a:cubicBezTo>
                <a:cubicBezTo>
                  <a:pt x="7907747" y="2820458"/>
                  <a:pt x="7907747" y="2820458"/>
                  <a:pt x="7907747" y="2824692"/>
                </a:cubicBezTo>
                <a:cubicBezTo>
                  <a:pt x="7907747" y="2828396"/>
                  <a:pt x="7907747" y="2836333"/>
                  <a:pt x="7907747" y="2840567"/>
                </a:cubicBezTo>
                <a:cubicBezTo>
                  <a:pt x="7899051" y="2852208"/>
                  <a:pt x="7895039" y="2868612"/>
                  <a:pt x="7895039" y="2896129"/>
                </a:cubicBezTo>
                <a:cubicBezTo>
                  <a:pt x="7899721" y="2896129"/>
                  <a:pt x="7899721" y="2896129"/>
                  <a:pt x="7895039" y="2904066"/>
                </a:cubicBezTo>
                <a:cubicBezTo>
                  <a:pt x="7895039" y="2932113"/>
                  <a:pt x="7887013" y="2940050"/>
                  <a:pt x="7882999" y="2963863"/>
                </a:cubicBezTo>
                <a:cubicBezTo>
                  <a:pt x="7887013" y="2987675"/>
                  <a:pt x="7882999" y="3011487"/>
                  <a:pt x="7874305" y="3039533"/>
                </a:cubicBezTo>
                <a:cubicBezTo>
                  <a:pt x="7870291" y="3063346"/>
                  <a:pt x="7866278" y="3090863"/>
                  <a:pt x="7866278" y="3123141"/>
                </a:cubicBezTo>
                <a:cubicBezTo>
                  <a:pt x="7866278" y="3123141"/>
                  <a:pt x="7866278" y="3123141"/>
                  <a:pt x="7870291" y="3126846"/>
                </a:cubicBezTo>
                <a:cubicBezTo>
                  <a:pt x="7874305" y="3118908"/>
                  <a:pt x="7874305" y="3115204"/>
                  <a:pt x="7878317" y="3118908"/>
                </a:cubicBezTo>
                <a:cubicBezTo>
                  <a:pt x="7882331" y="3110971"/>
                  <a:pt x="7882331" y="3091392"/>
                  <a:pt x="7887013" y="3091392"/>
                </a:cubicBezTo>
                <a:cubicBezTo>
                  <a:pt x="7887013" y="3047471"/>
                  <a:pt x="7899721" y="3023658"/>
                  <a:pt x="7903733" y="2995612"/>
                </a:cubicBezTo>
                <a:cubicBezTo>
                  <a:pt x="7907747" y="2983442"/>
                  <a:pt x="7907747" y="2955925"/>
                  <a:pt x="7911759" y="2935817"/>
                </a:cubicBezTo>
                <a:cubicBezTo>
                  <a:pt x="7915773" y="2924175"/>
                  <a:pt x="7924467" y="2904596"/>
                  <a:pt x="7928481" y="2872316"/>
                </a:cubicBezTo>
                <a:cubicBezTo>
                  <a:pt x="7932494" y="2868612"/>
                  <a:pt x="7932494" y="2848504"/>
                  <a:pt x="7932494" y="2840567"/>
                </a:cubicBezTo>
                <a:cubicBezTo>
                  <a:pt x="7937175" y="2812521"/>
                  <a:pt x="7949215" y="2792942"/>
                  <a:pt x="7953897" y="2764895"/>
                </a:cubicBezTo>
                <a:lnTo>
                  <a:pt x="7971287" y="2702983"/>
                </a:lnTo>
                <a:lnTo>
                  <a:pt x="7967943" y="2699279"/>
                </a:lnTo>
                <a:cubicBezTo>
                  <a:pt x="7965267" y="2693458"/>
                  <a:pt x="7963929" y="2687638"/>
                  <a:pt x="7965267" y="2681817"/>
                </a:cubicBezTo>
                <a:lnTo>
                  <a:pt x="7976637" y="2683933"/>
                </a:lnTo>
                <a:lnTo>
                  <a:pt x="7979313" y="2676525"/>
                </a:lnTo>
                <a:lnTo>
                  <a:pt x="7962592" y="2665942"/>
                </a:lnTo>
                <a:cubicBezTo>
                  <a:pt x="7951221" y="2658533"/>
                  <a:pt x="7939851" y="2651654"/>
                  <a:pt x="7928481" y="2648479"/>
                </a:cubicBezTo>
                <a:cubicBezTo>
                  <a:pt x="7937175" y="2641599"/>
                  <a:pt x="7946539" y="2639483"/>
                  <a:pt x="7955903" y="2639483"/>
                </a:cubicBezTo>
                <a:lnTo>
                  <a:pt x="7988008" y="2647420"/>
                </a:lnTo>
                <a:lnTo>
                  <a:pt x="8009411" y="2588154"/>
                </a:lnTo>
                <a:lnTo>
                  <a:pt x="8000716" y="2589742"/>
                </a:lnTo>
                <a:cubicBezTo>
                  <a:pt x="7993359" y="2589742"/>
                  <a:pt x="7986001" y="2588683"/>
                  <a:pt x="7980651" y="2591329"/>
                </a:cubicBezTo>
                <a:cubicBezTo>
                  <a:pt x="7975300" y="2586038"/>
                  <a:pt x="7975300" y="2574925"/>
                  <a:pt x="7969280" y="2569633"/>
                </a:cubicBezTo>
                <a:cubicBezTo>
                  <a:pt x="7975300" y="2559050"/>
                  <a:pt x="7986001" y="2556404"/>
                  <a:pt x="7996703" y="2559050"/>
                </a:cubicBezTo>
                <a:cubicBezTo>
                  <a:pt x="8002053" y="2560108"/>
                  <a:pt x="8007405" y="2562754"/>
                  <a:pt x="8011417" y="2566458"/>
                </a:cubicBezTo>
                <a:lnTo>
                  <a:pt x="8014761" y="2572279"/>
                </a:lnTo>
                <a:lnTo>
                  <a:pt x="8020781" y="2555345"/>
                </a:lnTo>
                <a:lnTo>
                  <a:pt x="8009411" y="2560637"/>
                </a:lnTo>
                <a:cubicBezTo>
                  <a:pt x="7988677" y="2560637"/>
                  <a:pt x="7960585" y="2541587"/>
                  <a:pt x="7944533" y="2532063"/>
                </a:cubicBezTo>
                <a:cubicBezTo>
                  <a:pt x="7948546" y="2526771"/>
                  <a:pt x="7955235" y="2524654"/>
                  <a:pt x="7963261" y="2524654"/>
                </a:cubicBezTo>
                <a:cubicBezTo>
                  <a:pt x="7978644" y="2524654"/>
                  <a:pt x="7998041" y="2533650"/>
                  <a:pt x="8012086" y="2541587"/>
                </a:cubicBezTo>
                <a:lnTo>
                  <a:pt x="8022788" y="2550054"/>
                </a:lnTo>
                <a:lnTo>
                  <a:pt x="8024125" y="2547408"/>
                </a:lnTo>
                <a:lnTo>
                  <a:pt x="8020113" y="2532063"/>
                </a:lnTo>
                <a:lnTo>
                  <a:pt x="8027469" y="2533121"/>
                </a:lnTo>
                <a:lnTo>
                  <a:pt x="8028139" y="2530474"/>
                </a:lnTo>
                <a:lnTo>
                  <a:pt x="8066263" y="2444750"/>
                </a:lnTo>
                <a:cubicBezTo>
                  <a:pt x="8017437" y="2409825"/>
                  <a:pt x="8042853" y="2339446"/>
                  <a:pt x="8022788" y="2299758"/>
                </a:cubicBezTo>
                <a:cubicBezTo>
                  <a:pt x="8046866" y="2256896"/>
                  <a:pt x="8081646" y="2230438"/>
                  <a:pt x="8099705" y="2192338"/>
                </a:cubicBezTo>
                <a:cubicBezTo>
                  <a:pt x="8119101" y="2190750"/>
                  <a:pt x="8140505" y="2190221"/>
                  <a:pt x="8160569" y="2189162"/>
                </a:cubicBezTo>
                <a:lnTo>
                  <a:pt x="8194012" y="2184400"/>
                </a:lnTo>
                <a:lnTo>
                  <a:pt x="8192005" y="2180167"/>
                </a:lnTo>
                <a:cubicBezTo>
                  <a:pt x="8191337" y="2175933"/>
                  <a:pt x="8193343" y="2172228"/>
                  <a:pt x="8198025" y="2169583"/>
                </a:cubicBezTo>
                <a:lnTo>
                  <a:pt x="8203375" y="2172228"/>
                </a:lnTo>
                <a:lnTo>
                  <a:pt x="8220097" y="2153179"/>
                </a:lnTo>
                <a:cubicBezTo>
                  <a:pt x="8226117" y="2145242"/>
                  <a:pt x="8232136" y="2136245"/>
                  <a:pt x="8238155" y="2126720"/>
                </a:cubicBezTo>
                <a:lnTo>
                  <a:pt x="8198025" y="2091796"/>
                </a:lnTo>
                <a:cubicBezTo>
                  <a:pt x="8208057" y="2086504"/>
                  <a:pt x="8218091" y="2086504"/>
                  <a:pt x="8226785" y="2089679"/>
                </a:cubicBezTo>
                <a:cubicBezTo>
                  <a:pt x="8234143" y="2091266"/>
                  <a:pt x="8240831" y="2094971"/>
                  <a:pt x="8248189" y="2099204"/>
                </a:cubicBezTo>
                <a:lnTo>
                  <a:pt x="8252201" y="2101850"/>
                </a:lnTo>
                <a:lnTo>
                  <a:pt x="8269591" y="2069042"/>
                </a:lnTo>
                <a:lnTo>
                  <a:pt x="8252201" y="2074333"/>
                </a:lnTo>
                <a:cubicBezTo>
                  <a:pt x="8229461" y="2067983"/>
                  <a:pt x="8206051" y="2030412"/>
                  <a:pt x="8189330" y="2018242"/>
                </a:cubicBezTo>
                <a:cubicBezTo>
                  <a:pt x="8194681" y="2012421"/>
                  <a:pt x="8202038" y="2011892"/>
                  <a:pt x="8209395" y="2014537"/>
                </a:cubicBezTo>
                <a:cubicBezTo>
                  <a:pt x="8221435" y="2017712"/>
                  <a:pt x="8234143" y="2028296"/>
                  <a:pt x="8245513" y="2039408"/>
                </a:cubicBezTo>
                <a:lnTo>
                  <a:pt x="8272267" y="2066396"/>
                </a:lnTo>
                <a:lnTo>
                  <a:pt x="8303033" y="2030942"/>
                </a:lnTo>
                <a:lnTo>
                  <a:pt x="8290325" y="2029354"/>
                </a:lnTo>
                <a:cubicBezTo>
                  <a:pt x="8296345" y="2024062"/>
                  <a:pt x="8297014" y="2018770"/>
                  <a:pt x="8297014" y="2008187"/>
                </a:cubicBezTo>
                <a:cubicBezTo>
                  <a:pt x="8303033" y="2008187"/>
                  <a:pt x="8306378" y="2010833"/>
                  <a:pt x="8309053" y="2013479"/>
                </a:cubicBezTo>
                <a:lnTo>
                  <a:pt x="8310391" y="2022475"/>
                </a:lnTo>
                <a:lnTo>
                  <a:pt x="8311729" y="2021417"/>
                </a:lnTo>
                <a:cubicBezTo>
                  <a:pt x="8327781" y="1997604"/>
                  <a:pt x="8323767" y="1993899"/>
                  <a:pt x="8327781" y="1985962"/>
                </a:cubicBezTo>
                <a:lnTo>
                  <a:pt x="8345839" y="1957387"/>
                </a:lnTo>
                <a:lnTo>
                  <a:pt x="8339820" y="1932516"/>
                </a:lnTo>
                <a:lnTo>
                  <a:pt x="8340489" y="1931987"/>
                </a:lnTo>
                <a:lnTo>
                  <a:pt x="8339820" y="1930929"/>
                </a:lnTo>
                <a:lnTo>
                  <a:pt x="8336476" y="1934633"/>
                </a:lnTo>
                <a:cubicBezTo>
                  <a:pt x="8327781" y="1944158"/>
                  <a:pt x="8319755" y="1954212"/>
                  <a:pt x="8311729" y="1965854"/>
                </a:cubicBezTo>
                <a:lnTo>
                  <a:pt x="8299689" y="1981200"/>
                </a:lnTo>
                <a:lnTo>
                  <a:pt x="8307047" y="1985962"/>
                </a:lnTo>
                <a:cubicBezTo>
                  <a:pt x="8311729" y="1993899"/>
                  <a:pt x="8303033" y="2008187"/>
                  <a:pt x="8290995" y="2007658"/>
                </a:cubicBezTo>
                <a:lnTo>
                  <a:pt x="8282968" y="2003954"/>
                </a:lnTo>
                <a:lnTo>
                  <a:pt x="8282299" y="2005542"/>
                </a:lnTo>
                <a:cubicBezTo>
                  <a:pt x="8280293" y="2005542"/>
                  <a:pt x="8280293" y="2004483"/>
                  <a:pt x="8280961" y="2002896"/>
                </a:cubicBezTo>
                <a:lnTo>
                  <a:pt x="8278287" y="2001837"/>
                </a:lnTo>
                <a:cubicBezTo>
                  <a:pt x="8278287" y="1997604"/>
                  <a:pt x="8280961" y="1992312"/>
                  <a:pt x="8284306" y="1988079"/>
                </a:cubicBezTo>
                <a:lnTo>
                  <a:pt x="8292332" y="1983316"/>
                </a:lnTo>
                <a:lnTo>
                  <a:pt x="8307047" y="1962149"/>
                </a:lnTo>
                <a:cubicBezTo>
                  <a:pt x="8307047" y="1962149"/>
                  <a:pt x="8307047" y="1957916"/>
                  <a:pt x="8307047" y="1957916"/>
                </a:cubicBezTo>
                <a:lnTo>
                  <a:pt x="8331794" y="1920346"/>
                </a:lnTo>
                <a:lnTo>
                  <a:pt x="8331125" y="1920346"/>
                </a:lnTo>
                <a:lnTo>
                  <a:pt x="8333131" y="1917699"/>
                </a:lnTo>
                <a:lnTo>
                  <a:pt x="8357210" y="1880658"/>
                </a:lnTo>
                <a:lnTo>
                  <a:pt x="8356541" y="1873779"/>
                </a:lnTo>
                <a:cubicBezTo>
                  <a:pt x="8354535" y="1867429"/>
                  <a:pt x="8349853" y="1861608"/>
                  <a:pt x="8343164" y="1855787"/>
                </a:cubicBezTo>
                <a:cubicBezTo>
                  <a:pt x="8349184" y="1850495"/>
                  <a:pt x="8357210" y="1847849"/>
                  <a:pt x="8367243" y="1846791"/>
                </a:cubicBezTo>
                <a:lnTo>
                  <a:pt x="8379951" y="1846791"/>
                </a:lnTo>
                <a:lnTo>
                  <a:pt x="8403360" y="1818746"/>
                </a:lnTo>
                <a:lnTo>
                  <a:pt x="8405367" y="1808692"/>
                </a:lnTo>
                <a:cubicBezTo>
                  <a:pt x="8411386" y="1794933"/>
                  <a:pt x="8421419" y="1782233"/>
                  <a:pt x="8436134" y="1771649"/>
                </a:cubicBezTo>
                <a:lnTo>
                  <a:pt x="8446835" y="1773237"/>
                </a:lnTo>
                <a:lnTo>
                  <a:pt x="8461549" y="1758949"/>
                </a:lnTo>
                <a:cubicBezTo>
                  <a:pt x="8473589" y="1747308"/>
                  <a:pt x="8469577" y="1743074"/>
                  <a:pt x="8486297" y="1731433"/>
                </a:cubicBezTo>
                <a:lnTo>
                  <a:pt x="8500343" y="1718204"/>
                </a:lnTo>
                <a:lnTo>
                  <a:pt x="8483621" y="1717145"/>
                </a:lnTo>
                <a:cubicBezTo>
                  <a:pt x="8484289" y="1706033"/>
                  <a:pt x="8490309" y="1694920"/>
                  <a:pt x="8506361" y="1701271"/>
                </a:cubicBezTo>
                <a:lnTo>
                  <a:pt x="8503687" y="1715558"/>
                </a:lnTo>
                <a:lnTo>
                  <a:pt x="8518401" y="1701799"/>
                </a:lnTo>
                <a:lnTo>
                  <a:pt x="8514389" y="1699683"/>
                </a:lnTo>
                <a:cubicBezTo>
                  <a:pt x="8517065" y="1690687"/>
                  <a:pt x="8521745" y="1684337"/>
                  <a:pt x="8527097" y="1680104"/>
                </a:cubicBezTo>
                <a:lnTo>
                  <a:pt x="8548499" y="1674812"/>
                </a:lnTo>
                <a:lnTo>
                  <a:pt x="8553181" y="1670050"/>
                </a:lnTo>
                <a:lnTo>
                  <a:pt x="8551175" y="1665816"/>
                </a:lnTo>
                <a:cubicBezTo>
                  <a:pt x="8538467" y="1658408"/>
                  <a:pt x="8510375" y="1660525"/>
                  <a:pt x="8503017" y="1647824"/>
                </a:cubicBezTo>
                <a:cubicBezTo>
                  <a:pt x="8509705" y="1620308"/>
                  <a:pt x="8521745" y="1604433"/>
                  <a:pt x="8533785" y="1582737"/>
                </a:cubicBezTo>
                <a:cubicBezTo>
                  <a:pt x="8555857" y="1583796"/>
                  <a:pt x="8561209" y="1600729"/>
                  <a:pt x="8578597" y="1584854"/>
                </a:cubicBezTo>
                <a:cubicBezTo>
                  <a:pt x="8591305" y="1540933"/>
                  <a:pt x="8557863" y="1550987"/>
                  <a:pt x="8541141" y="1549929"/>
                </a:cubicBezTo>
                <a:cubicBezTo>
                  <a:pt x="8531777" y="1510770"/>
                  <a:pt x="8554519" y="1489604"/>
                  <a:pt x="8583279" y="1480079"/>
                </a:cubicBezTo>
                <a:cubicBezTo>
                  <a:pt x="8605351" y="1475316"/>
                  <a:pt x="8587293" y="1502304"/>
                  <a:pt x="8610033" y="1502833"/>
                </a:cubicBezTo>
                <a:cubicBezTo>
                  <a:pt x="8618729" y="1494895"/>
                  <a:pt x="8606021" y="1471083"/>
                  <a:pt x="8616053" y="1453091"/>
                </a:cubicBezTo>
                <a:lnTo>
                  <a:pt x="8618059" y="1451504"/>
                </a:lnTo>
                <a:lnTo>
                  <a:pt x="8612709" y="1448329"/>
                </a:lnTo>
                <a:cubicBezTo>
                  <a:pt x="8608027" y="1440921"/>
                  <a:pt x="8606021" y="1430337"/>
                  <a:pt x="8610033" y="1418166"/>
                </a:cubicBezTo>
                <a:cubicBezTo>
                  <a:pt x="8614045" y="1415521"/>
                  <a:pt x="8618729" y="1414462"/>
                  <a:pt x="8622073" y="1414462"/>
                </a:cubicBezTo>
                <a:lnTo>
                  <a:pt x="8635449" y="1417637"/>
                </a:lnTo>
                <a:lnTo>
                  <a:pt x="8630097" y="1393295"/>
                </a:lnTo>
                <a:cubicBezTo>
                  <a:pt x="8630767" y="1382712"/>
                  <a:pt x="8635449" y="1372658"/>
                  <a:pt x="8644145" y="1370541"/>
                </a:cubicBezTo>
                <a:cubicBezTo>
                  <a:pt x="8689625" y="1372658"/>
                  <a:pt x="8698989" y="1411287"/>
                  <a:pt x="8673573" y="1421870"/>
                </a:cubicBezTo>
                <a:lnTo>
                  <a:pt x="8653509" y="1421341"/>
                </a:lnTo>
                <a:lnTo>
                  <a:pt x="8666885" y="1423458"/>
                </a:lnTo>
                <a:lnTo>
                  <a:pt x="8660865" y="1445154"/>
                </a:lnTo>
                <a:lnTo>
                  <a:pt x="8660865" y="1445683"/>
                </a:lnTo>
                <a:cubicBezTo>
                  <a:pt x="8667553" y="1449387"/>
                  <a:pt x="8672905" y="1453620"/>
                  <a:pt x="8678255" y="1456266"/>
                </a:cubicBezTo>
                <a:cubicBezTo>
                  <a:pt x="8706347" y="1457854"/>
                  <a:pt x="8707685" y="1430337"/>
                  <a:pt x="8719725" y="1408641"/>
                </a:cubicBezTo>
                <a:cubicBezTo>
                  <a:pt x="8747815" y="1410229"/>
                  <a:pt x="8769887" y="1410758"/>
                  <a:pt x="8787277" y="1400704"/>
                </a:cubicBezTo>
                <a:cubicBezTo>
                  <a:pt x="8831421" y="1396999"/>
                  <a:pt x="8808011" y="1307571"/>
                  <a:pt x="8862857" y="1315508"/>
                </a:cubicBezTo>
                <a:cubicBezTo>
                  <a:pt x="8868207" y="1332441"/>
                  <a:pt x="8849479" y="1370012"/>
                  <a:pt x="8865533" y="1382183"/>
                </a:cubicBezTo>
                <a:lnTo>
                  <a:pt x="8904325" y="1371599"/>
                </a:lnTo>
                <a:lnTo>
                  <a:pt x="8956495" y="1333500"/>
                </a:lnTo>
                <a:cubicBezTo>
                  <a:pt x="8960509" y="1333500"/>
                  <a:pt x="8969203" y="1333500"/>
                  <a:pt x="8973217" y="1333500"/>
                </a:cubicBezTo>
                <a:lnTo>
                  <a:pt x="9012009" y="1305454"/>
                </a:lnTo>
                <a:lnTo>
                  <a:pt x="8994619" y="1269999"/>
                </a:lnTo>
                <a:cubicBezTo>
                  <a:pt x="8983917" y="1241954"/>
                  <a:pt x="8979905" y="1213379"/>
                  <a:pt x="8979905" y="1183216"/>
                </a:cubicBezTo>
                <a:cubicBezTo>
                  <a:pt x="8991273" y="1177924"/>
                  <a:pt x="9007327" y="1188508"/>
                  <a:pt x="9018697" y="1161520"/>
                </a:cubicBezTo>
                <a:cubicBezTo>
                  <a:pt x="9018697" y="1150408"/>
                  <a:pt x="9013345" y="1134004"/>
                  <a:pt x="9007327" y="1122891"/>
                </a:cubicBezTo>
                <a:cubicBezTo>
                  <a:pt x="8996625" y="1128712"/>
                  <a:pt x="8973885" y="1117599"/>
                  <a:pt x="8979905" y="1095374"/>
                </a:cubicBezTo>
                <a:cubicBezTo>
                  <a:pt x="8979905" y="1095374"/>
                  <a:pt x="8973885" y="1090083"/>
                  <a:pt x="8968533" y="1090083"/>
                </a:cubicBezTo>
                <a:cubicBezTo>
                  <a:pt x="8968533" y="1073679"/>
                  <a:pt x="8979235" y="1035579"/>
                  <a:pt x="9001977" y="1024995"/>
                </a:cubicBezTo>
                <a:cubicBezTo>
                  <a:pt x="9035417" y="1051983"/>
                  <a:pt x="9018697" y="1101195"/>
                  <a:pt x="9069529" y="1112308"/>
                </a:cubicBezTo>
                <a:cubicBezTo>
                  <a:pt x="9074881" y="1128712"/>
                  <a:pt x="9058159" y="1145116"/>
                  <a:pt x="9069529" y="1161520"/>
                </a:cubicBezTo>
                <a:cubicBezTo>
                  <a:pt x="9086249" y="1161520"/>
                  <a:pt x="9108991" y="1139296"/>
                  <a:pt x="9125713" y="1134004"/>
                </a:cubicBezTo>
                <a:cubicBezTo>
                  <a:pt x="9179221" y="1158345"/>
                  <a:pt x="9166513" y="1183216"/>
                  <a:pt x="9140427" y="1208616"/>
                </a:cubicBezTo>
                <a:lnTo>
                  <a:pt x="9106985" y="1238249"/>
                </a:lnTo>
                <a:lnTo>
                  <a:pt x="9136413" y="1217083"/>
                </a:lnTo>
                <a:cubicBezTo>
                  <a:pt x="9153805" y="1206499"/>
                  <a:pt x="9172531" y="1196445"/>
                  <a:pt x="9193265" y="1186391"/>
                </a:cubicBezTo>
                <a:cubicBezTo>
                  <a:pt x="9201961" y="1182687"/>
                  <a:pt x="9214669" y="1178454"/>
                  <a:pt x="9218681" y="1182687"/>
                </a:cubicBezTo>
                <a:lnTo>
                  <a:pt x="9286235" y="1147762"/>
                </a:lnTo>
                <a:lnTo>
                  <a:pt x="9269513" y="1144058"/>
                </a:lnTo>
                <a:cubicBezTo>
                  <a:pt x="9248781" y="1134533"/>
                  <a:pt x="9231389" y="1117070"/>
                  <a:pt x="9232057" y="1102783"/>
                </a:cubicBezTo>
                <a:cubicBezTo>
                  <a:pt x="9254129" y="1105958"/>
                  <a:pt x="9268845" y="1112308"/>
                  <a:pt x="9282891" y="1119716"/>
                </a:cubicBezTo>
                <a:lnTo>
                  <a:pt x="9298273" y="1126595"/>
                </a:lnTo>
                <a:lnTo>
                  <a:pt x="9300281" y="1119716"/>
                </a:lnTo>
                <a:lnTo>
                  <a:pt x="9302957" y="1129241"/>
                </a:lnTo>
                <a:lnTo>
                  <a:pt x="9310313" y="1132416"/>
                </a:lnTo>
                <a:lnTo>
                  <a:pt x="9304961" y="1117599"/>
                </a:lnTo>
                <a:cubicBezTo>
                  <a:pt x="9310981" y="1101195"/>
                  <a:pt x="9327703" y="1106487"/>
                  <a:pt x="9333053" y="1095374"/>
                </a:cubicBezTo>
                <a:cubicBezTo>
                  <a:pt x="9344425" y="1078970"/>
                  <a:pt x="9333053" y="1073679"/>
                  <a:pt x="9333053" y="1057804"/>
                </a:cubicBezTo>
                <a:cubicBezTo>
                  <a:pt x="9383885" y="1046691"/>
                  <a:pt x="9400607" y="986366"/>
                  <a:pt x="9462141" y="1008062"/>
                </a:cubicBezTo>
                <a:cubicBezTo>
                  <a:pt x="9479531" y="1008062"/>
                  <a:pt x="9484881" y="992187"/>
                  <a:pt x="9501603" y="992187"/>
                </a:cubicBezTo>
                <a:cubicBezTo>
                  <a:pt x="9512973" y="997479"/>
                  <a:pt x="9518325" y="1013883"/>
                  <a:pt x="9529693" y="1019174"/>
                </a:cubicBezTo>
                <a:cubicBezTo>
                  <a:pt x="9546415" y="1024466"/>
                  <a:pt x="9546415" y="1002770"/>
                  <a:pt x="9557785" y="1002770"/>
                </a:cubicBezTo>
                <a:lnTo>
                  <a:pt x="9569825" y="1022879"/>
                </a:lnTo>
                <a:lnTo>
                  <a:pt x="9589221" y="1015470"/>
                </a:lnTo>
                <a:cubicBezTo>
                  <a:pt x="9617981" y="1005416"/>
                  <a:pt x="9647411" y="995891"/>
                  <a:pt x="9674165" y="985308"/>
                </a:cubicBezTo>
                <a:lnTo>
                  <a:pt x="9724997" y="962024"/>
                </a:lnTo>
                <a:lnTo>
                  <a:pt x="9757101" y="933979"/>
                </a:lnTo>
                <a:cubicBezTo>
                  <a:pt x="9771817" y="926041"/>
                  <a:pt x="9787869" y="922866"/>
                  <a:pt x="9805257" y="925512"/>
                </a:cubicBezTo>
                <a:cubicBezTo>
                  <a:pt x="9805257" y="930804"/>
                  <a:pt x="9810609" y="931333"/>
                  <a:pt x="9815961" y="931333"/>
                </a:cubicBezTo>
                <a:lnTo>
                  <a:pt x="9816629" y="936624"/>
                </a:lnTo>
                <a:lnTo>
                  <a:pt x="9868129" y="932391"/>
                </a:lnTo>
                <a:cubicBezTo>
                  <a:pt x="9896889" y="928158"/>
                  <a:pt x="9884181" y="920220"/>
                  <a:pt x="9904917" y="916516"/>
                </a:cubicBezTo>
                <a:cubicBezTo>
                  <a:pt x="9967787" y="904346"/>
                  <a:pt x="10034003" y="888471"/>
                  <a:pt x="10096873" y="880533"/>
                </a:cubicBezTo>
                <a:cubicBezTo>
                  <a:pt x="10163089" y="868362"/>
                  <a:pt x="10225961" y="860424"/>
                  <a:pt x="10284151" y="864658"/>
                </a:cubicBezTo>
                <a:cubicBezTo>
                  <a:pt x="10292177" y="860424"/>
                  <a:pt x="10321605" y="848783"/>
                  <a:pt x="10312911" y="848783"/>
                </a:cubicBezTo>
                <a:cubicBezTo>
                  <a:pt x="10333645" y="848783"/>
                  <a:pt x="10367087" y="844549"/>
                  <a:pt x="10404543" y="844549"/>
                </a:cubicBezTo>
                <a:cubicBezTo>
                  <a:pt x="10429289" y="841374"/>
                  <a:pt x="10456713" y="838729"/>
                  <a:pt x="10476109" y="833966"/>
                </a:cubicBezTo>
                <a:lnTo>
                  <a:pt x="10488149" y="830262"/>
                </a:lnTo>
                <a:lnTo>
                  <a:pt x="10496173" y="832908"/>
                </a:lnTo>
                <a:cubicBezTo>
                  <a:pt x="10492161" y="828674"/>
                  <a:pt x="10492161" y="828674"/>
                  <a:pt x="10492161" y="828674"/>
                </a:cubicBezTo>
                <a:lnTo>
                  <a:pt x="10488149" y="830262"/>
                </a:lnTo>
                <a:lnTo>
                  <a:pt x="10483465" y="828674"/>
                </a:lnTo>
                <a:cubicBezTo>
                  <a:pt x="10479453" y="828674"/>
                  <a:pt x="10471427" y="828674"/>
                  <a:pt x="10467413" y="828674"/>
                </a:cubicBezTo>
                <a:cubicBezTo>
                  <a:pt x="10467413" y="828674"/>
                  <a:pt x="10462733" y="824970"/>
                  <a:pt x="10467413" y="824970"/>
                </a:cubicBezTo>
                <a:cubicBezTo>
                  <a:pt x="10471427" y="824970"/>
                  <a:pt x="10475441" y="824970"/>
                  <a:pt x="10479453" y="824970"/>
                </a:cubicBezTo>
                <a:cubicBezTo>
                  <a:pt x="10479453" y="824970"/>
                  <a:pt x="10484135" y="824970"/>
                  <a:pt x="10488149" y="824970"/>
                </a:cubicBezTo>
                <a:cubicBezTo>
                  <a:pt x="10496173" y="824970"/>
                  <a:pt x="10504869" y="828674"/>
                  <a:pt x="10508881" y="828674"/>
                </a:cubicBezTo>
                <a:cubicBezTo>
                  <a:pt x="10537643" y="824970"/>
                  <a:pt x="10558377" y="828674"/>
                  <a:pt x="10579111" y="828674"/>
                </a:cubicBezTo>
                <a:cubicBezTo>
                  <a:pt x="10587805" y="828674"/>
                  <a:pt x="10604527" y="824970"/>
                  <a:pt x="10608541" y="824970"/>
                </a:cubicBezTo>
                <a:cubicBezTo>
                  <a:pt x="10625261" y="824970"/>
                  <a:pt x="10604527" y="828674"/>
                  <a:pt x="10608541" y="828674"/>
                </a:cubicBezTo>
                <a:cubicBezTo>
                  <a:pt x="10610547" y="828674"/>
                  <a:pt x="10621249" y="828674"/>
                  <a:pt x="10634625" y="829204"/>
                </a:cubicBezTo>
                <a:lnTo>
                  <a:pt x="10656697" y="830791"/>
                </a:lnTo>
                <a:lnTo>
                  <a:pt x="10660709" y="828145"/>
                </a:lnTo>
                <a:lnTo>
                  <a:pt x="10662049" y="831320"/>
                </a:lnTo>
                <a:lnTo>
                  <a:pt x="10678769" y="832908"/>
                </a:lnTo>
                <a:lnTo>
                  <a:pt x="10665393" y="839258"/>
                </a:lnTo>
                <a:lnTo>
                  <a:pt x="10666729" y="841374"/>
                </a:lnTo>
                <a:lnTo>
                  <a:pt x="10712211" y="852487"/>
                </a:lnTo>
                <a:cubicBezTo>
                  <a:pt x="10729601" y="856720"/>
                  <a:pt x="10746321" y="860424"/>
                  <a:pt x="10758361" y="864658"/>
                </a:cubicBezTo>
                <a:cubicBezTo>
                  <a:pt x="10762373" y="864658"/>
                  <a:pt x="10767057" y="864658"/>
                  <a:pt x="10767057" y="864658"/>
                </a:cubicBezTo>
                <a:cubicBezTo>
                  <a:pt x="10767057" y="864658"/>
                  <a:pt x="10766389" y="864658"/>
                  <a:pt x="10771069" y="868362"/>
                </a:cubicBezTo>
                <a:cubicBezTo>
                  <a:pt x="10803843" y="864658"/>
                  <a:pt x="10783109" y="856720"/>
                  <a:pt x="10803843" y="848783"/>
                </a:cubicBezTo>
                <a:cubicBezTo>
                  <a:pt x="10799829" y="840845"/>
                  <a:pt x="10758361" y="840845"/>
                  <a:pt x="10762373" y="836612"/>
                </a:cubicBezTo>
                <a:cubicBezTo>
                  <a:pt x="10816551" y="836612"/>
                  <a:pt x="10874741" y="844549"/>
                  <a:pt x="10908183" y="860424"/>
                </a:cubicBezTo>
                <a:cubicBezTo>
                  <a:pt x="10912197" y="856720"/>
                  <a:pt x="10912197" y="856720"/>
                  <a:pt x="10916877" y="860424"/>
                </a:cubicBezTo>
                <a:cubicBezTo>
                  <a:pt x="10916877" y="860424"/>
                  <a:pt x="10920891" y="860424"/>
                  <a:pt x="10920891" y="860424"/>
                </a:cubicBezTo>
                <a:cubicBezTo>
                  <a:pt x="10916209" y="860424"/>
                  <a:pt x="10916209" y="860424"/>
                  <a:pt x="10912197" y="864658"/>
                </a:cubicBezTo>
                <a:cubicBezTo>
                  <a:pt x="10912197" y="864658"/>
                  <a:pt x="10912197" y="864658"/>
                  <a:pt x="10916877" y="864658"/>
                </a:cubicBezTo>
                <a:cubicBezTo>
                  <a:pt x="10924905" y="864658"/>
                  <a:pt x="10924905" y="864658"/>
                  <a:pt x="10924905" y="868362"/>
                </a:cubicBezTo>
                <a:cubicBezTo>
                  <a:pt x="10945637" y="872595"/>
                  <a:pt x="10966373" y="872595"/>
                  <a:pt x="10987105" y="876299"/>
                </a:cubicBezTo>
                <a:cubicBezTo>
                  <a:pt x="10995801" y="868362"/>
                  <a:pt x="10954333" y="856720"/>
                  <a:pt x="10995801" y="860424"/>
                </a:cubicBezTo>
                <a:cubicBezTo>
                  <a:pt x="10983093" y="848783"/>
                  <a:pt x="10957677" y="852487"/>
                  <a:pt x="10928917" y="844549"/>
                </a:cubicBezTo>
                <a:cubicBezTo>
                  <a:pt x="10924905" y="832908"/>
                  <a:pt x="10878753" y="824970"/>
                  <a:pt x="10820565" y="817033"/>
                </a:cubicBezTo>
                <a:cubicBezTo>
                  <a:pt x="10829259" y="817033"/>
                  <a:pt x="10829259" y="812799"/>
                  <a:pt x="10820565" y="809095"/>
                </a:cubicBezTo>
                <a:lnTo>
                  <a:pt x="10749665" y="803804"/>
                </a:lnTo>
                <a:lnTo>
                  <a:pt x="10746991" y="811741"/>
                </a:lnTo>
                <a:cubicBezTo>
                  <a:pt x="10741641" y="826029"/>
                  <a:pt x="10734283" y="839258"/>
                  <a:pt x="10731609" y="845079"/>
                </a:cubicBezTo>
                <a:cubicBezTo>
                  <a:pt x="10726257" y="836612"/>
                  <a:pt x="10723581" y="824441"/>
                  <a:pt x="10723581" y="812271"/>
                </a:cubicBezTo>
                <a:lnTo>
                  <a:pt x="10726257" y="802745"/>
                </a:lnTo>
                <a:lnTo>
                  <a:pt x="10704185" y="801158"/>
                </a:lnTo>
                <a:lnTo>
                  <a:pt x="10697497" y="801158"/>
                </a:lnTo>
                <a:lnTo>
                  <a:pt x="10702177" y="805391"/>
                </a:lnTo>
                <a:cubicBezTo>
                  <a:pt x="10709537" y="818620"/>
                  <a:pt x="10705523" y="838199"/>
                  <a:pt x="10682781" y="839787"/>
                </a:cubicBezTo>
                <a:lnTo>
                  <a:pt x="10678769" y="832908"/>
                </a:lnTo>
                <a:lnTo>
                  <a:pt x="10670743" y="820208"/>
                </a:lnTo>
                <a:lnTo>
                  <a:pt x="10668737" y="801158"/>
                </a:lnTo>
                <a:lnTo>
                  <a:pt x="10662717" y="801158"/>
                </a:lnTo>
                <a:cubicBezTo>
                  <a:pt x="10662717" y="801158"/>
                  <a:pt x="10658705" y="801158"/>
                  <a:pt x="10658705" y="801158"/>
                </a:cubicBezTo>
                <a:cubicBezTo>
                  <a:pt x="10654691" y="801158"/>
                  <a:pt x="10654021" y="801158"/>
                  <a:pt x="10650009" y="801158"/>
                </a:cubicBezTo>
                <a:cubicBezTo>
                  <a:pt x="10645997" y="801158"/>
                  <a:pt x="10645997" y="796925"/>
                  <a:pt x="10650009" y="796925"/>
                </a:cubicBezTo>
                <a:cubicBezTo>
                  <a:pt x="10658035" y="796925"/>
                  <a:pt x="10666729" y="796925"/>
                  <a:pt x="10675425" y="796925"/>
                </a:cubicBezTo>
                <a:lnTo>
                  <a:pt x="10680775" y="796925"/>
                </a:lnTo>
                <a:lnTo>
                  <a:pt x="10687465" y="795866"/>
                </a:lnTo>
                <a:lnTo>
                  <a:pt x="10688801" y="791104"/>
                </a:lnTo>
                <a:cubicBezTo>
                  <a:pt x="10689469" y="788987"/>
                  <a:pt x="10692145" y="786871"/>
                  <a:pt x="10696159" y="785283"/>
                </a:cubicBezTo>
                <a:lnTo>
                  <a:pt x="10730269" y="786341"/>
                </a:lnTo>
                <a:lnTo>
                  <a:pt x="10731609" y="779462"/>
                </a:lnTo>
                <a:cubicBezTo>
                  <a:pt x="10720237" y="779462"/>
                  <a:pt x="10714887" y="779462"/>
                  <a:pt x="10704185" y="779462"/>
                </a:cubicBezTo>
                <a:cubicBezTo>
                  <a:pt x="10704185" y="751945"/>
                  <a:pt x="10720237" y="752474"/>
                  <a:pt x="10731609" y="741362"/>
                </a:cubicBezTo>
                <a:cubicBezTo>
                  <a:pt x="10737627" y="708554"/>
                  <a:pt x="10720905" y="675745"/>
                  <a:pt x="10748329" y="659341"/>
                </a:cubicBezTo>
                <a:cubicBezTo>
                  <a:pt x="10776421" y="664633"/>
                  <a:pt x="10765719" y="697970"/>
                  <a:pt x="10759699" y="730250"/>
                </a:cubicBezTo>
                <a:lnTo>
                  <a:pt x="10777757" y="724958"/>
                </a:lnTo>
                <a:lnTo>
                  <a:pt x="10777089" y="702733"/>
                </a:lnTo>
                <a:cubicBezTo>
                  <a:pt x="10779765" y="684212"/>
                  <a:pt x="10789129" y="666749"/>
                  <a:pt x="10807187" y="658283"/>
                </a:cubicBezTo>
                <a:close/>
                <a:moveTo>
                  <a:pt x="12061939" y="646112"/>
                </a:moveTo>
                <a:cubicBezTo>
                  <a:pt x="12067959" y="644524"/>
                  <a:pt x="12074647" y="644524"/>
                  <a:pt x="12080667" y="647170"/>
                </a:cubicBezTo>
                <a:cubicBezTo>
                  <a:pt x="12088693" y="661458"/>
                  <a:pt x="12070633" y="686329"/>
                  <a:pt x="12052575" y="692149"/>
                </a:cubicBezTo>
                <a:cubicBezTo>
                  <a:pt x="12046557" y="694266"/>
                  <a:pt x="12040537" y="693737"/>
                  <a:pt x="12035185" y="690033"/>
                </a:cubicBezTo>
                <a:cubicBezTo>
                  <a:pt x="12031173" y="673629"/>
                  <a:pt x="12044549" y="651404"/>
                  <a:pt x="12061939" y="646112"/>
                </a:cubicBezTo>
                <a:close/>
                <a:moveTo>
                  <a:pt x="10994463" y="625474"/>
                </a:moveTo>
                <a:cubicBezTo>
                  <a:pt x="11019211" y="630766"/>
                  <a:pt x="10969047" y="677862"/>
                  <a:pt x="10979081" y="626533"/>
                </a:cubicBezTo>
                <a:cubicBezTo>
                  <a:pt x="10985769" y="624945"/>
                  <a:pt x="10991119" y="624945"/>
                  <a:pt x="10994463" y="625474"/>
                </a:cubicBezTo>
                <a:close/>
                <a:moveTo>
                  <a:pt x="10458049" y="619124"/>
                </a:moveTo>
                <a:cubicBezTo>
                  <a:pt x="10480121" y="624945"/>
                  <a:pt x="10469421" y="668866"/>
                  <a:pt x="10458049" y="685270"/>
                </a:cubicBezTo>
                <a:cubicBezTo>
                  <a:pt x="10429959" y="679979"/>
                  <a:pt x="10440661" y="636058"/>
                  <a:pt x="10458049" y="619124"/>
                </a:cubicBezTo>
                <a:close/>
                <a:moveTo>
                  <a:pt x="10764381" y="593724"/>
                </a:moveTo>
                <a:cubicBezTo>
                  <a:pt x="10785785" y="599545"/>
                  <a:pt x="10799161" y="625474"/>
                  <a:pt x="10806517" y="637116"/>
                </a:cubicBezTo>
                <a:cubicBezTo>
                  <a:pt x="10786453" y="692679"/>
                  <a:pt x="10735621" y="636587"/>
                  <a:pt x="10740971" y="596370"/>
                </a:cubicBezTo>
                <a:cubicBezTo>
                  <a:pt x="10749665" y="592137"/>
                  <a:pt x="10757693" y="592137"/>
                  <a:pt x="10764381" y="593724"/>
                </a:cubicBezTo>
                <a:close/>
                <a:moveTo>
                  <a:pt x="10451361" y="591608"/>
                </a:moveTo>
                <a:cubicBezTo>
                  <a:pt x="10454705" y="588962"/>
                  <a:pt x="10460057" y="588962"/>
                  <a:pt x="10467413" y="591608"/>
                </a:cubicBezTo>
                <a:cubicBezTo>
                  <a:pt x="10467413" y="606954"/>
                  <a:pt x="10467413" y="607483"/>
                  <a:pt x="10457381" y="617537"/>
                </a:cubicBezTo>
                <a:cubicBezTo>
                  <a:pt x="10457381" y="612245"/>
                  <a:pt x="10452031" y="612245"/>
                  <a:pt x="10446681" y="606954"/>
                </a:cubicBezTo>
                <a:cubicBezTo>
                  <a:pt x="10446681" y="599545"/>
                  <a:pt x="10448017" y="594254"/>
                  <a:pt x="10451361" y="591608"/>
                </a:cubicBezTo>
                <a:close/>
                <a:moveTo>
                  <a:pt x="11718153" y="558270"/>
                </a:moveTo>
                <a:cubicBezTo>
                  <a:pt x="11730861" y="581554"/>
                  <a:pt x="11731529" y="593724"/>
                  <a:pt x="11717485" y="613833"/>
                </a:cubicBezTo>
                <a:cubicBezTo>
                  <a:pt x="11704777" y="614362"/>
                  <a:pt x="11696749" y="600074"/>
                  <a:pt x="11684041" y="588433"/>
                </a:cubicBezTo>
                <a:cubicBezTo>
                  <a:pt x="11690731" y="578379"/>
                  <a:pt x="11700763" y="561446"/>
                  <a:pt x="11718153" y="558270"/>
                </a:cubicBezTo>
                <a:close/>
                <a:moveTo>
                  <a:pt x="10355049" y="533929"/>
                </a:moveTo>
                <a:cubicBezTo>
                  <a:pt x="10372437" y="555624"/>
                  <a:pt x="10395179" y="599545"/>
                  <a:pt x="10378457" y="637645"/>
                </a:cubicBezTo>
                <a:cubicBezTo>
                  <a:pt x="10349697" y="621241"/>
                  <a:pt x="10338327" y="572029"/>
                  <a:pt x="10355049" y="533929"/>
                </a:cubicBezTo>
                <a:close/>
                <a:moveTo>
                  <a:pt x="10149045" y="488420"/>
                </a:moveTo>
                <a:cubicBezTo>
                  <a:pt x="10161083" y="488949"/>
                  <a:pt x="10171785" y="500062"/>
                  <a:pt x="10168441" y="510646"/>
                </a:cubicBezTo>
                <a:cubicBezTo>
                  <a:pt x="10157739" y="520700"/>
                  <a:pt x="10132323" y="515937"/>
                  <a:pt x="10137673" y="491595"/>
                </a:cubicBezTo>
                <a:cubicBezTo>
                  <a:pt x="10141017" y="489479"/>
                  <a:pt x="10145031" y="488420"/>
                  <a:pt x="10149045" y="488420"/>
                </a:cubicBezTo>
                <a:close/>
                <a:moveTo>
                  <a:pt x="11401121" y="467783"/>
                </a:moveTo>
                <a:cubicBezTo>
                  <a:pt x="11389751" y="511704"/>
                  <a:pt x="11361659" y="527579"/>
                  <a:pt x="11333569" y="549804"/>
                </a:cubicBezTo>
                <a:cubicBezTo>
                  <a:pt x="11333569" y="522287"/>
                  <a:pt x="11356309" y="467783"/>
                  <a:pt x="11401121" y="467783"/>
                </a:cubicBezTo>
                <a:close/>
                <a:moveTo>
                  <a:pt x="11025899" y="429683"/>
                </a:moveTo>
                <a:cubicBezTo>
                  <a:pt x="11029243" y="428625"/>
                  <a:pt x="11033925" y="428625"/>
                  <a:pt x="11038607" y="429683"/>
                </a:cubicBezTo>
                <a:cubicBezTo>
                  <a:pt x="11047301" y="430741"/>
                  <a:pt x="11058005" y="434974"/>
                  <a:pt x="11063353" y="440266"/>
                </a:cubicBezTo>
                <a:cubicBezTo>
                  <a:pt x="11063353" y="473074"/>
                  <a:pt x="11000483" y="483658"/>
                  <a:pt x="11017873" y="434974"/>
                </a:cubicBezTo>
                <a:cubicBezTo>
                  <a:pt x="11019211" y="432329"/>
                  <a:pt x="11021885" y="430212"/>
                  <a:pt x="11025899" y="429683"/>
                </a:cubicBezTo>
                <a:close/>
                <a:moveTo>
                  <a:pt x="9766465" y="423862"/>
                </a:moveTo>
                <a:cubicBezTo>
                  <a:pt x="9789205" y="429154"/>
                  <a:pt x="9805927" y="429683"/>
                  <a:pt x="9805927" y="450849"/>
                </a:cubicBezTo>
                <a:cubicBezTo>
                  <a:pt x="9800577" y="477837"/>
                  <a:pt x="9760445" y="461962"/>
                  <a:pt x="9755095" y="445558"/>
                </a:cubicBezTo>
                <a:cubicBezTo>
                  <a:pt x="9760445" y="440266"/>
                  <a:pt x="9766465" y="434446"/>
                  <a:pt x="9766465" y="423862"/>
                </a:cubicBezTo>
                <a:close/>
                <a:moveTo>
                  <a:pt x="9955079" y="402166"/>
                </a:moveTo>
                <a:cubicBezTo>
                  <a:pt x="9958423" y="402695"/>
                  <a:pt x="9962437" y="404283"/>
                  <a:pt x="9965113" y="406399"/>
                </a:cubicBezTo>
                <a:cubicBezTo>
                  <a:pt x="9971133" y="410633"/>
                  <a:pt x="9974477" y="417512"/>
                  <a:pt x="9972469" y="424391"/>
                </a:cubicBezTo>
                <a:cubicBezTo>
                  <a:pt x="9963105" y="429154"/>
                  <a:pt x="9933007" y="427037"/>
                  <a:pt x="9944377" y="403754"/>
                </a:cubicBezTo>
                <a:cubicBezTo>
                  <a:pt x="9947721" y="402166"/>
                  <a:pt x="9951065" y="401637"/>
                  <a:pt x="9955079" y="402166"/>
                </a:cubicBezTo>
                <a:close/>
                <a:moveTo>
                  <a:pt x="10810531" y="338137"/>
                </a:moveTo>
                <a:cubicBezTo>
                  <a:pt x="10852001" y="328612"/>
                  <a:pt x="10864039" y="362479"/>
                  <a:pt x="10876077" y="385233"/>
                </a:cubicBezTo>
                <a:cubicBezTo>
                  <a:pt x="10849325" y="433387"/>
                  <a:pt x="10802505" y="376766"/>
                  <a:pt x="10810531" y="338137"/>
                </a:cubicBezTo>
                <a:close/>
                <a:moveTo>
                  <a:pt x="11051985" y="336020"/>
                </a:moveTo>
                <a:cubicBezTo>
                  <a:pt x="11057335" y="341841"/>
                  <a:pt x="11057335" y="336020"/>
                  <a:pt x="11063353" y="336020"/>
                </a:cubicBezTo>
                <a:cubicBezTo>
                  <a:pt x="11090777" y="341841"/>
                  <a:pt x="11096129" y="363537"/>
                  <a:pt x="11096129" y="396345"/>
                </a:cubicBezTo>
                <a:cubicBezTo>
                  <a:pt x="11074057" y="433916"/>
                  <a:pt x="11024561" y="368829"/>
                  <a:pt x="11051985" y="336020"/>
                </a:cubicBezTo>
                <a:close/>
                <a:moveTo>
                  <a:pt x="10248033" y="114829"/>
                </a:moveTo>
                <a:cubicBezTo>
                  <a:pt x="10270773" y="121179"/>
                  <a:pt x="10285489" y="149224"/>
                  <a:pt x="10293515" y="161395"/>
                </a:cubicBezTo>
                <a:cubicBezTo>
                  <a:pt x="10271443" y="222249"/>
                  <a:pt x="10215929" y="161395"/>
                  <a:pt x="10221949" y="117475"/>
                </a:cubicBezTo>
                <a:cubicBezTo>
                  <a:pt x="10231313" y="113241"/>
                  <a:pt x="10240007" y="112712"/>
                  <a:pt x="10248033" y="114829"/>
                </a:cubicBezTo>
                <a:close/>
                <a:moveTo>
                  <a:pt x="9906253" y="112183"/>
                </a:moveTo>
                <a:cubicBezTo>
                  <a:pt x="9909597" y="109537"/>
                  <a:pt x="9915617" y="109537"/>
                  <a:pt x="9923645" y="112183"/>
                </a:cubicBezTo>
                <a:cubicBezTo>
                  <a:pt x="9923645" y="129116"/>
                  <a:pt x="9923645" y="129645"/>
                  <a:pt x="9912273" y="140758"/>
                </a:cubicBezTo>
                <a:cubicBezTo>
                  <a:pt x="9912273" y="134937"/>
                  <a:pt x="9906921" y="135466"/>
                  <a:pt x="9901573" y="129645"/>
                </a:cubicBezTo>
                <a:cubicBezTo>
                  <a:pt x="9901573" y="121179"/>
                  <a:pt x="9902909" y="115358"/>
                  <a:pt x="9906253" y="112183"/>
                </a:cubicBezTo>
                <a:close/>
                <a:moveTo>
                  <a:pt x="9576513" y="0"/>
                </a:moveTo>
                <a:cubicBezTo>
                  <a:pt x="9589889" y="1058"/>
                  <a:pt x="9601261" y="12699"/>
                  <a:pt x="9597249" y="24870"/>
                </a:cubicBezTo>
                <a:cubicBezTo>
                  <a:pt x="9585877" y="34925"/>
                  <a:pt x="9558455" y="29633"/>
                  <a:pt x="9563805" y="3704"/>
                </a:cubicBezTo>
                <a:cubicBezTo>
                  <a:pt x="9567817" y="1058"/>
                  <a:pt x="9572501" y="0"/>
                  <a:pt x="95765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92136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9359" y="546100"/>
            <a:ext cx="21948458" cy="2286000"/>
          </a:xfrm>
        </p:spPr>
        <p:txBody>
          <a:bodyPr anchor="ctr"/>
          <a:lstStyle>
            <a:lvl1pPr>
              <a:defRPr/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9359" y="10820400"/>
            <a:ext cx="10775238" cy="1524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435456" anchor="ctr"/>
          <a:lstStyle>
            <a:lvl1pPr marL="0" indent="0">
              <a:buNone/>
              <a:defRPr sz="5700" b="0">
                <a:solidFill>
                  <a:schemeClr val="bg1"/>
                </a:solidFill>
              </a:defRPr>
            </a:lvl1pPr>
            <a:lvl2pPr>
              <a:buNone/>
              <a:defRPr sz="4800" b="1"/>
            </a:lvl2pPr>
            <a:lvl3pPr>
              <a:buNone/>
              <a:defRPr sz="4300" b="1"/>
            </a:lvl3pPr>
            <a:lvl4pPr>
              <a:buNone/>
              <a:defRPr sz="3800" b="1"/>
            </a:lvl4pPr>
            <a:lvl5pPr>
              <a:buNone/>
              <a:defRPr sz="3800" b="1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12388350" y="10820400"/>
            <a:ext cx="10779470" cy="1524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435456" anchor="ctr"/>
          <a:lstStyle>
            <a:lvl1pPr marL="0" indent="0">
              <a:buNone/>
              <a:defRPr sz="5700" b="0">
                <a:solidFill>
                  <a:schemeClr val="bg1"/>
                </a:solidFill>
              </a:defRPr>
            </a:lvl1pPr>
            <a:lvl2pPr>
              <a:buNone/>
              <a:defRPr sz="4800" b="1"/>
            </a:lvl2pPr>
            <a:lvl3pPr>
              <a:buNone/>
              <a:defRPr sz="4300" b="1"/>
            </a:lvl3pPr>
            <a:lvl4pPr>
              <a:buNone/>
              <a:defRPr sz="3800" b="1"/>
            </a:lvl4pPr>
            <a:lvl5pPr>
              <a:buNone/>
              <a:defRPr sz="3800" b="1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1219359" y="2888589"/>
            <a:ext cx="10775238" cy="7883526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defRPr sz="5700"/>
            </a:lvl1pPr>
            <a:lvl2pPr>
              <a:defRPr sz="4800"/>
            </a:lvl2pPr>
            <a:lvl3pPr>
              <a:defRPr sz="4300"/>
            </a:lvl3pPr>
            <a:lvl4pPr>
              <a:defRPr sz="3800"/>
            </a:lvl4pPr>
            <a:lvl5pPr>
              <a:defRPr sz="38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88348" y="2888589"/>
            <a:ext cx="10779470" cy="7883526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spcBef>
                <a:spcPts val="0"/>
              </a:spcBef>
              <a:defRPr sz="5700"/>
            </a:lvl1pPr>
            <a:lvl2pPr>
              <a:defRPr sz="4800"/>
            </a:lvl2pPr>
            <a:lvl3pPr>
              <a:defRPr sz="4300"/>
            </a:lvl3pPr>
            <a:lvl4pPr>
              <a:defRPr sz="3800"/>
            </a:lvl4pPr>
            <a:lvl5pPr>
              <a:defRPr sz="38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1" name="Picture Placeholder 12710"/>
          <p:cNvSpPr>
            <a:spLocks noGrp="1"/>
          </p:cNvSpPr>
          <p:nvPr>
            <p:ph type="pic" sz="quarter" idx="10"/>
          </p:nvPr>
        </p:nvSpPr>
        <p:spPr>
          <a:xfrm>
            <a:off x="479629" y="2"/>
            <a:ext cx="12333992" cy="12736252"/>
          </a:xfrm>
          <a:custGeom>
            <a:avLst/>
            <a:gdLst>
              <a:gd name="connsiteX0" fmla="*/ 4687999 w 12333992"/>
              <a:gd name="connsiteY0" fmla="*/ 12410077 h 12736251"/>
              <a:gd name="connsiteX1" fmla="*/ 4671583 w 12333992"/>
              <a:gd name="connsiteY1" fmla="*/ 12410757 h 12736251"/>
              <a:gd name="connsiteX2" fmla="*/ 4681920 w 12333992"/>
              <a:gd name="connsiteY2" fmla="*/ 12431265 h 12736251"/>
              <a:gd name="connsiteX3" fmla="*/ 4692501 w 12333992"/>
              <a:gd name="connsiteY3" fmla="*/ 12422685 h 12736251"/>
              <a:gd name="connsiteX4" fmla="*/ 4687999 w 12333992"/>
              <a:gd name="connsiteY4" fmla="*/ 12410077 h 12736251"/>
              <a:gd name="connsiteX5" fmla="*/ 4681125 w 12333992"/>
              <a:gd name="connsiteY5" fmla="*/ 12311513 h 12736251"/>
              <a:gd name="connsiteX6" fmla="*/ 4677566 w 12333992"/>
              <a:gd name="connsiteY6" fmla="*/ 12317601 h 12736251"/>
              <a:gd name="connsiteX7" fmla="*/ 4684574 w 12333992"/>
              <a:gd name="connsiteY7" fmla="*/ 12318345 h 12736251"/>
              <a:gd name="connsiteX8" fmla="*/ 4688122 w 12333992"/>
              <a:gd name="connsiteY8" fmla="*/ 12312253 h 12736251"/>
              <a:gd name="connsiteX9" fmla="*/ 4681125 w 12333992"/>
              <a:gd name="connsiteY9" fmla="*/ 12311513 h 12736251"/>
              <a:gd name="connsiteX10" fmla="*/ 4553741 w 12333992"/>
              <a:gd name="connsiteY10" fmla="*/ 12255885 h 12736251"/>
              <a:gd name="connsiteX11" fmla="*/ 4551403 w 12333992"/>
              <a:gd name="connsiteY11" fmla="*/ 12330029 h 12736251"/>
              <a:gd name="connsiteX12" fmla="*/ 4580716 w 12333992"/>
              <a:gd name="connsiteY12" fmla="*/ 12388135 h 12736251"/>
              <a:gd name="connsiteX13" fmla="*/ 4583053 w 12333992"/>
              <a:gd name="connsiteY13" fmla="*/ 12313997 h 12736251"/>
              <a:gd name="connsiteX14" fmla="*/ 4563508 w 12333992"/>
              <a:gd name="connsiteY14" fmla="*/ 12275261 h 12736251"/>
              <a:gd name="connsiteX15" fmla="*/ 4553741 w 12333992"/>
              <a:gd name="connsiteY15" fmla="*/ 12255885 h 12736251"/>
              <a:gd name="connsiteX16" fmla="*/ 4627378 w 12333992"/>
              <a:gd name="connsiteY16" fmla="*/ 12244333 h 12736251"/>
              <a:gd name="connsiteX17" fmla="*/ 4637717 w 12333992"/>
              <a:gd name="connsiteY17" fmla="*/ 12264841 h 12736251"/>
              <a:gd name="connsiteX18" fmla="*/ 4658820 w 12333992"/>
              <a:gd name="connsiteY18" fmla="*/ 12254157 h 12736251"/>
              <a:gd name="connsiteX19" fmla="*/ 4627378 w 12333992"/>
              <a:gd name="connsiteY19" fmla="*/ 12244333 h 12736251"/>
              <a:gd name="connsiteX20" fmla="*/ 5431697 w 12333992"/>
              <a:gd name="connsiteY20" fmla="*/ 12172373 h 12736251"/>
              <a:gd name="connsiteX21" fmla="*/ 5411860 w 12333992"/>
              <a:gd name="connsiteY21" fmla="*/ 12206281 h 12736251"/>
              <a:gd name="connsiteX22" fmla="*/ 5441279 w 12333992"/>
              <a:gd name="connsiteY22" fmla="*/ 12191377 h 12736251"/>
              <a:gd name="connsiteX23" fmla="*/ 5431697 w 12333992"/>
              <a:gd name="connsiteY23" fmla="*/ 12172373 h 12736251"/>
              <a:gd name="connsiteX24" fmla="*/ 4547473 w 12333992"/>
              <a:gd name="connsiteY24" fmla="*/ 12164665 h 12736251"/>
              <a:gd name="connsiteX25" fmla="*/ 4526163 w 12333992"/>
              <a:gd name="connsiteY25" fmla="*/ 12201207 h 12736251"/>
              <a:gd name="connsiteX26" fmla="*/ 4536512 w 12333992"/>
              <a:gd name="connsiteY26" fmla="*/ 12221717 h 12736251"/>
              <a:gd name="connsiteX27" fmla="*/ 4547473 w 12333992"/>
              <a:gd name="connsiteY27" fmla="*/ 12164665 h 12736251"/>
              <a:gd name="connsiteX28" fmla="*/ 4447487 w 12333992"/>
              <a:gd name="connsiteY28" fmla="*/ 12148253 h 12736251"/>
              <a:gd name="connsiteX29" fmla="*/ 4433570 w 12333992"/>
              <a:gd name="connsiteY29" fmla="*/ 12151605 h 12736251"/>
              <a:gd name="connsiteX30" fmla="*/ 4443101 w 12333992"/>
              <a:gd name="connsiteY30" fmla="*/ 12170505 h 12736251"/>
              <a:gd name="connsiteX31" fmla="*/ 4449383 w 12333992"/>
              <a:gd name="connsiteY31" fmla="*/ 12155457 h 12736251"/>
              <a:gd name="connsiteX32" fmla="*/ 4447487 w 12333992"/>
              <a:gd name="connsiteY32" fmla="*/ 12148253 h 12736251"/>
              <a:gd name="connsiteX33" fmla="*/ 5587478 w 12333992"/>
              <a:gd name="connsiteY33" fmla="*/ 12021053 h 12736251"/>
              <a:gd name="connsiteX34" fmla="*/ 5555829 w 12333992"/>
              <a:gd name="connsiteY34" fmla="*/ 12037083 h 12736251"/>
              <a:gd name="connsiteX35" fmla="*/ 5605869 w 12333992"/>
              <a:gd name="connsiteY35" fmla="*/ 12057505 h 12736251"/>
              <a:gd name="connsiteX36" fmla="*/ 5587478 w 12333992"/>
              <a:gd name="connsiteY36" fmla="*/ 12021053 h 12736251"/>
              <a:gd name="connsiteX37" fmla="*/ 4412393 w 12333992"/>
              <a:gd name="connsiteY37" fmla="*/ 11975623 h 12736251"/>
              <a:gd name="connsiteX38" fmla="*/ 4380743 w 12333992"/>
              <a:gd name="connsiteY38" fmla="*/ 11991661 h 12736251"/>
              <a:gd name="connsiteX39" fmla="*/ 4399136 w 12333992"/>
              <a:gd name="connsiteY39" fmla="*/ 12028117 h 12736251"/>
              <a:gd name="connsiteX40" fmla="*/ 4439980 w 12333992"/>
              <a:gd name="connsiteY40" fmla="*/ 12030313 h 12736251"/>
              <a:gd name="connsiteX41" fmla="*/ 4430784 w 12333992"/>
              <a:gd name="connsiteY41" fmla="*/ 12012083 h 12736251"/>
              <a:gd name="connsiteX42" fmla="*/ 4421590 w 12333992"/>
              <a:gd name="connsiteY42" fmla="*/ 11993853 h 12736251"/>
              <a:gd name="connsiteX43" fmla="*/ 4412393 w 12333992"/>
              <a:gd name="connsiteY43" fmla="*/ 11975623 h 12736251"/>
              <a:gd name="connsiteX44" fmla="*/ 4741714 w 12333992"/>
              <a:gd name="connsiteY44" fmla="*/ 11974129 h 12736251"/>
              <a:gd name="connsiteX45" fmla="*/ 4712499 w 12333992"/>
              <a:gd name="connsiteY45" fmla="*/ 11988933 h 12736251"/>
              <a:gd name="connsiteX46" fmla="*/ 4722011 w 12333992"/>
              <a:gd name="connsiteY46" fmla="*/ 12007815 h 12736251"/>
              <a:gd name="connsiteX47" fmla="*/ 4731545 w 12333992"/>
              <a:gd name="connsiteY47" fmla="*/ 12026699 h 12736251"/>
              <a:gd name="connsiteX48" fmla="*/ 4750591 w 12333992"/>
              <a:gd name="connsiteY48" fmla="*/ 12064465 h 12736251"/>
              <a:gd name="connsiteX49" fmla="*/ 4760115 w 12333992"/>
              <a:gd name="connsiteY49" fmla="*/ 12083349 h 12736251"/>
              <a:gd name="connsiteX50" fmla="*/ 4769639 w 12333992"/>
              <a:gd name="connsiteY50" fmla="*/ 12102229 h 12736251"/>
              <a:gd name="connsiteX51" fmla="*/ 4808368 w 12333992"/>
              <a:gd name="connsiteY51" fmla="*/ 12106313 h 12736251"/>
              <a:gd name="connsiteX52" fmla="*/ 4817892 w 12333992"/>
              <a:gd name="connsiteY52" fmla="*/ 12125191 h 12736251"/>
              <a:gd name="connsiteX53" fmla="*/ 4827427 w 12333992"/>
              <a:gd name="connsiteY53" fmla="*/ 12144081 h 12736251"/>
              <a:gd name="connsiteX54" fmla="*/ 4846472 w 12333992"/>
              <a:gd name="connsiteY54" fmla="*/ 12181841 h 12736251"/>
              <a:gd name="connsiteX55" fmla="*/ 4855988 w 12333992"/>
              <a:gd name="connsiteY55" fmla="*/ 12200721 h 12736251"/>
              <a:gd name="connsiteX56" fmla="*/ 4826781 w 12333992"/>
              <a:gd name="connsiteY56" fmla="*/ 12215525 h 12736251"/>
              <a:gd name="connsiteX57" fmla="*/ 4864875 w 12333992"/>
              <a:gd name="connsiteY57" fmla="*/ 12291065 h 12736251"/>
              <a:gd name="connsiteX58" fmla="*/ 4894727 w 12333992"/>
              <a:gd name="connsiteY58" fmla="*/ 12204809 h 12736251"/>
              <a:gd name="connsiteX59" fmla="*/ 4914407 w 12333992"/>
              <a:gd name="connsiteY59" fmla="*/ 12171125 h 12736251"/>
              <a:gd name="connsiteX60" fmla="*/ 4923940 w 12333992"/>
              <a:gd name="connsiteY60" fmla="*/ 12190011 h 12736251"/>
              <a:gd name="connsiteX61" fmla="*/ 4943615 w 12333992"/>
              <a:gd name="connsiteY61" fmla="*/ 12156323 h 12736251"/>
              <a:gd name="connsiteX62" fmla="*/ 4962670 w 12333992"/>
              <a:gd name="connsiteY62" fmla="*/ 12194091 h 12736251"/>
              <a:gd name="connsiteX63" fmla="*/ 4963306 w 12333992"/>
              <a:gd name="connsiteY63" fmla="*/ 12122645 h 12736251"/>
              <a:gd name="connsiteX64" fmla="*/ 4915053 w 12333992"/>
              <a:gd name="connsiteY64" fmla="*/ 12099681 h 12736251"/>
              <a:gd name="connsiteX65" fmla="*/ 4905519 w 12333992"/>
              <a:gd name="connsiteY65" fmla="*/ 12080789 h 12736251"/>
              <a:gd name="connsiteX66" fmla="*/ 4915688 w 12333992"/>
              <a:gd name="connsiteY66" fmla="*/ 12028231 h 12736251"/>
              <a:gd name="connsiteX67" fmla="*/ 4886473 w 12333992"/>
              <a:gd name="connsiteY67" fmla="*/ 12043025 h 12736251"/>
              <a:gd name="connsiteX68" fmla="*/ 4862355 w 12333992"/>
              <a:gd name="connsiteY68" fmla="*/ 12031543 h 12736251"/>
              <a:gd name="connsiteX69" fmla="*/ 4852692 w 12333992"/>
              <a:gd name="connsiteY69" fmla="*/ 12026949 h 12736251"/>
              <a:gd name="connsiteX70" fmla="*/ 4867434 w 12333992"/>
              <a:gd name="connsiteY70" fmla="*/ 12005261 h 12736251"/>
              <a:gd name="connsiteX71" fmla="*/ 4828705 w 12333992"/>
              <a:gd name="connsiteY71" fmla="*/ 12001181 h 12736251"/>
              <a:gd name="connsiteX72" fmla="*/ 4780442 w 12333992"/>
              <a:gd name="connsiteY72" fmla="*/ 11978213 h 12736251"/>
              <a:gd name="connsiteX73" fmla="*/ 4789967 w 12333992"/>
              <a:gd name="connsiteY73" fmla="*/ 11997095 h 12736251"/>
              <a:gd name="connsiteX74" fmla="*/ 4760762 w 12333992"/>
              <a:gd name="connsiteY74" fmla="*/ 12011895 h 12736251"/>
              <a:gd name="connsiteX75" fmla="*/ 4751238 w 12333992"/>
              <a:gd name="connsiteY75" fmla="*/ 11993009 h 12736251"/>
              <a:gd name="connsiteX76" fmla="*/ 4741714 w 12333992"/>
              <a:gd name="connsiteY76" fmla="*/ 11974129 h 12736251"/>
              <a:gd name="connsiteX77" fmla="*/ 5149929 w 12333992"/>
              <a:gd name="connsiteY77" fmla="*/ 11906689 h 12736251"/>
              <a:gd name="connsiteX78" fmla="*/ 5150990 w 12333992"/>
              <a:gd name="connsiteY78" fmla="*/ 11908793 h 12736251"/>
              <a:gd name="connsiteX79" fmla="*/ 5151066 w 12333992"/>
              <a:gd name="connsiteY79" fmla="*/ 11908945 h 12736251"/>
              <a:gd name="connsiteX80" fmla="*/ 5593099 w 12333992"/>
              <a:gd name="connsiteY80" fmla="*/ 11900907 h 12736251"/>
              <a:gd name="connsiteX81" fmla="*/ 5611488 w 12333992"/>
              <a:gd name="connsiteY81" fmla="*/ 11937367 h 12736251"/>
              <a:gd name="connsiteX82" fmla="*/ 5617608 w 12333992"/>
              <a:gd name="connsiteY82" fmla="*/ 11919953 h 12736251"/>
              <a:gd name="connsiteX83" fmla="*/ 5593099 w 12333992"/>
              <a:gd name="connsiteY83" fmla="*/ 11900907 h 12736251"/>
              <a:gd name="connsiteX84" fmla="*/ 5288597 w 12333992"/>
              <a:gd name="connsiteY84" fmla="*/ 11815405 h 12736251"/>
              <a:gd name="connsiteX85" fmla="*/ 5259179 w 12333992"/>
              <a:gd name="connsiteY85" fmla="*/ 11830309 h 12736251"/>
              <a:gd name="connsiteX86" fmla="*/ 5278343 w 12333992"/>
              <a:gd name="connsiteY86" fmla="*/ 11868319 h 12736251"/>
              <a:gd name="connsiteX87" fmla="*/ 5288597 w 12333992"/>
              <a:gd name="connsiteY87" fmla="*/ 11815405 h 12736251"/>
              <a:gd name="connsiteX88" fmla="*/ 5135949 w 12333992"/>
              <a:gd name="connsiteY88" fmla="*/ 11795369 h 12736251"/>
              <a:gd name="connsiteX89" fmla="*/ 5109573 w 12333992"/>
              <a:gd name="connsiteY89" fmla="*/ 11808733 h 12736251"/>
              <a:gd name="connsiteX90" fmla="*/ 5119425 w 12333992"/>
              <a:gd name="connsiteY90" fmla="*/ 11828261 h 12736251"/>
              <a:gd name="connsiteX91" fmla="*/ 5145800 w 12333992"/>
              <a:gd name="connsiteY91" fmla="*/ 11814901 h 12736251"/>
              <a:gd name="connsiteX92" fmla="*/ 5165495 w 12333992"/>
              <a:gd name="connsiteY92" fmla="*/ 11853961 h 12736251"/>
              <a:gd name="connsiteX93" fmla="*/ 5185199 w 12333992"/>
              <a:gd name="connsiteY93" fmla="*/ 11893021 h 12736251"/>
              <a:gd name="connsiteX94" fmla="*/ 5211566 w 12333992"/>
              <a:gd name="connsiteY94" fmla="*/ 11879661 h 12736251"/>
              <a:gd name="connsiteX95" fmla="*/ 5201723 w 12333992"/>
              <a:gd name="connsiteY95" fmla="*/ 11860129 h 12736251"/>
              <a:gd name="connsiteX96" fmla="*/ 5182019 w 12333992"/>
              <a:gd name="connsiteY96" fmla="*/ 11821069 h 12736251"/>
              <a:gd name="connsiteX97" fmla="*/ 5135949 w 12333992"/>
              <a:gd name="connsiteY97" fmla="*/ 11795369 h 12736251"/>
              <a:gd name="connsiteX98" fmla="*/ 5391497 w 12333992"/>
              <a:gd name="connsiteY98" fmla="*/ 11711247 h 12736251"/>
              <a:gd name="connsiteX99" fmla="*/ 5359848 w 12333992"/>
              <a:gd name="connsiteY99" fmla="*/ 11727281 h 12736251"/>
              <a:gd name="connsiteX100" fmla="*/ 5370198 w 12333992"/>
              <a:gd name="connsiteY100" fmla="*/ 11747791 h 12736251"/>
              <a:gd name="connsiteX101" fmla="*/ 5401836 w 12333992"/>
              <a:gd name="connsiteY101" fmla="*/ 11731757 h 12736251"/>
              <a:gd name="connsiteX102" fmla="*/ 5391497 w 12333992"/>
              <a:gd name="connsiteY102" fmla="*/ 11711247 h 12736251"/>
              <a:gd name="connsiteX103" fmla="*/ 4267597 w 12333992"/>
              <a:gd name="connsiteY103" fmla="*/ 11688521 h 12736251"/>
              <a:gd name="connsiteX104" fmla="*/ 4266071 w 12333992"/>
              <a:gd name="connsiteY104" fmla="*/ 11715037 h 12736251"/>
              <a:gd name="connsiteX105" fmla="*/ 4288285 w 12333992"/>
              <a:gd name="connsiteY105" fmla="*/ 11729539 h 12736251"/>
              <a:gd name="connsiteX106" fmla="*/ 4281814 w 12333992"/>
              <a:gd name="connsiteY106" fmla="*/ 11716717 h 12736251"/>
              <a:gd name="connsiteX107" fmla="*/ 4267597 w 12333992"/>
              <a:gd name="connsiteY107" fmla="*/ 11688521 h 12736251"/>
              <a:gd name="connsiteX108" fmla="*/ 4609018 w 12333992"/>
              <a:gd name="connsiteY108" fmla="*/ 11638313 h 12736251"/>
              <a:gd name="connsiteX109" fmla="*/ 4618541 w 12333992"/>
              <a:gd name="connsiteY109" fmla="*/ 11657201 h 12736251"/>
              <a:gd name="connsiteX110" fmla="*/ 4609018 w 12333992"/>
              <a:gd name="connsiteY110" fmla="*/ 11638313 h 12736251"/>
              <a:gd name="connsiteX111" fmla="*/ 4685236 w 12333992"/>
              <a:gd name="connsiteY111" fmla="*/ 11571309 h 12736251"/>
              <a:gd name="connsiteX112" fmla="*/ 4695585 w 12333992"/>
              <a:gd name="connsiteY112" fmla="*/ 11591817 h 12736251"/>
              <a:gd name="connsiteX113" fmla="*/ 4706164 w 12333992"/>
              <a:gd name="connsiteY113" fmla="*/ 11583241 h 12736251"/>
              <a:gd name="connsiteX114" fmla="*/ 4685236 w 12333992"/>
              <a:gd name="connsiteY114" fmla="*/ 11571309 h 12736251"/>
              <a:gd name="connsiteX115" fmla="*/ 4296813 w 12333992"/>
              <a:gd name="connsiteY115" fmla="*/ 11536387 h 12736251"/>
              <a:gd name="connsiteX116" fmla="*/ 4284335 w 12333992"/>
              <a:gd name="connsiteY116" fmla="*/ 11564169 h 12736251"/>
              <a:gd name="connsiteX117" fmla="*/ 4292958 w 12333992"/>
              <a:gd name="connsiteY117" fmla="*/ 11581261 h 12736251"/>
              <a:gd name="connsiteX118" fmla="*/ 4305428 w 12333992"/>
              <a:gd name="connsiteY118" fmla="*/ 11553485 h 12736251"/>
              <a:gd name="connsiteX119" fmla="*/ 4296813 w 12333992"/>
              <a:gd name="connsiteY119" fmla="*/ 11536387 h 12736251"/>
              <a:gd name="connsiteX120" fmla="*/ 4027458 w 12333992"/>
              <a:gd name="connsiteY120" fmla="*/ 11501217 h 12736251"/>
              <a:gd name="connsiteX121" fmla="*/ 4009828 w 12333992"/>
              <a:gd name="connsiteY121" fmla="*/ 11531465 h 12736251"/>
              <a:gd name="connsiteX122" fmla="*/ 4006156 w 12333992"/>
              <a:gd name="connsiteY122" fmla="*/ 11537765 h 12736251"/>
              <a:gd name="connsiteX123" fmla="*/ 4016497 w 12333992"/>
              <a:gd name="connsiteY123" fmla="*/ 11558269 h 12736251"/>
              <a:gd name="connsiteX124" fmla="*/ 4021952 w 12333992"/>
              <a:gd name="connsiteY124" fmla="*/ 11555509 h 12736251"/>
              <a:gd name="connsiteX125" fmla="*/ 4048144 w 12333992"/>
              <a:gd name="connsiteY125" fmla="*/ 11542233 h 12736251"/>
              <a:gd name="connsiteX126" fmla="*/ 4027458 w 12333992"/>
              <a:gd name="connsiteY126" fmla="*/ 11501217 h 12736251"/>
              <a:gd name="connsiteX127" fmla="*/ 4481632 w 12333992"/>
              <a:gd name="connsiteY127" fmla="*/ 11489683 h 12736251"/>
              <a:gd name="connsiteX128" fmla="*/ 4461722 w 12333992"/>
              <a:gd name="connsiteY128" fmla="*/ 11495749 h 12736251"/>
              <a:gd name="connsiteX129" fmla="*/ 4472062 w 12333992"/>
              <a:gd name="connsiteY129" fmla="*/ 11516257 h 12736251"/>
              <a:gd name="connsiteX130" fmla="*/ 4503710 w 12333992"/>
              <a:gd name="connsiteY130" fmla="*/ 11500221 h 12736251"/>
              <a:gd name="connsiteX131" fmla="*/ 4494582 w 12333992"/>
              <a:gd name="connsiteY131" fmla="*/ 11491973 h 12736251"/>
              <a:gd name="connsiteX132" fmla="*/ 4481632 w 12333992"/>
              <a:gd name="connsiteY132" fmla="*/ 11489683 h 12736251"/>
              <a:gd name="connsiteX133" fmla="*/ 4813606 w 12333992"/>
              <a:gd name="connsiteY133" fmla="*/ 11459581 h 12736251"/>
              <a:gd name="connsiteX134" fmla="*/ 4793770 w 12333992"/>
              <a:gd name="connsiteY134" fmla="*/ 11493489 h 12736251"/>
              <a:gd name="connsiteX135" fmla="*/ 4803351 w 12333992"/>
              <a:gd name="connsiteY135" fmla="*/ 11512497 h 12736251"/>
              <a:gd name="connsiteX136" fmla="*/ 4813606 w 12333992"/>
              <a:gd name="connsiteY136" fmla="*/ 11459581 h 12736251"/>
              <a:gd name="connsiteX137" fmla="*/ 4960046 w 12333992"/>
              <a:gd name="connsiteY137" fmla="*/ 11456955 h 12736251"/>
              <a:gd name="connsiteX138" fmla="*/ 4969639 w 12333992"/>
              <a:gd name="connsiteY138" fmla="*/ 11475957 h 12736251"/>
              <a:gd name="connsiteX139" fmla="*/ 4979221 w 12333992"/>
              <a:gd name="connsiteY139" fmla="*/ 11494967 h 12736251"/>
              <a:gd name="connsiteX140" fmla="*/ 5017548 w 12333992"/>
              <a:gd name="connsiteY140" fmla="*/ 11570977 h 12736251"/>
              <a:gd name="connsiteX141" fmla="*/ 5016663 w 12333992"/>
              <a:gd name="connsiteY141" fmla="*/ 11586115 h 12736251"/>
              <a:gd name="connsiteX142" fmla="*/ 4949792 w 12333992"/>
              <a:gd name="connsiteY142" fmla="*/ 11509869 h 12736251"/>
              <a:gd name="connsiteX143" fmla="*/ 4920363 w 12333992"/>
              <a:gd name="connsiteY143" fmla="*/ 11524785 h 12736251"/>
              <a:gd name="connsiteX144" fmla="*/ 4939538 w 12333992"/>
              <a:gd name="connsiteY144" fmla="*/ 11562789 h 12736251"/>
              <a:gd name="connsiteX145" fmla="*/ 4919702 w 12333992"/>
              <a:gd name="connsiteY145" fmla="*/ 11596699 h 12736251"/>
              <a:gd name="connsiteX146" fmla="*/ 4880690 w 12333992"/>
              <a:gd name="connsiteY146" fmla="*/ 11592603 h 12736251"/>
              <a:gd name="connsiteX147" fmla="*/ 4890273 w 12333992"/>
              <a:gd name="connsiteY147" fmla="*/ 11611607 h 12736251"/>
              <a:gd name="connsiteX148" fmla="*/ 4860854 w 12333992"/>
              <a:gd name="connsiteY148" fmla="*/ 11626517 h 12736251"/>
              <a:gd name="connsiteX149" fmla="*/ 4851273 w 12333992"/>
              <a:gd name="connsiteY149" fmla="*/ 11607507 h 12736251"/>
              <a:gd name="connsiteX150" fmla="*/ 4841690 w 12333992"/>
              <a:gd name="connsiteY150" fmla="*/ 11588505 h 12736251"/>
              <a:gd name="connsiteX151" fmla="*/ 4871110 w 12333992"/>
              <a:gd name="connsiteY151" fmla="*/ 11573597 h 12736251"/>
              <a:gd name="connsiteX152" fmla="*/ 4812933 w 12333992"/>
              <a:gd name="connsiteY152" fmla="*/ 11531495 h 12736251"/>
              <a:gd name="connsiteX153" fmla="*/ 4764342 w 12333992"/>
              <a:gd name="connsiteY153" fmla="*/ 11508405 h 12736251"/>
              <a:gd name="connsiteX154" fmla="*/ 4821843 w 12333992"/>
              <a:gd name="connsiteY154" fmla="*/ 11622419 h 12736251"/>
              <a:gd name="connsiteX155" fmla="*/ 4831436 w 12333992"/>
              <a:gd name="connsiteY155" fmla="*/ 11641431 h 12736251"/>
              <a:gd name="connsiteX156" fmla="*/ 4850600 w 12333992"/>
              <a:gd name="connsiteY156" fmla="*/ 11679431 h 12736251"/>
              <a:gd name="connsiteX157" fmla="*/ 4860184 w 12333992"/>
              <a:gd name="connsiteY157" fmla="*/ 11698431 h 12736251"/>
              <a:gd name="connsiteX158" fmla="*/ 4869774 w 12333992"/>
              <a:gd name="connsiteY158" fmla="*/ 11717441 h 12736251"/>
              <a:gd name="connsiteX159" fmla="*/ 4830764 w 12333992"/>
              <a:gd name="connsiteY159" fmla="*/ 11713341 h 12736251"/>
              <a:gd name="connsiteX160" fmla="*/ 4792424 w 12333992"/>
              <a:gd name="connsiteY160" fmla="*/ 11637329 h 12736251"/>
              <a:gd name="connsiteX161" fmla="*/ 4744504 w 12333992"/>
              <a:gd name="connsiteY161" fmla="*/ 11542313 h 12736251"/>
              <a:gd name="connsiteX162" fmla="*/ 4676737 w 12333992"/>
              <a:gd name="connsiteY162" fmla="*/ 11481205 h 12736251"/>
              <a:gd name="connsiteX163" fmla="*/ 4686329 w 12333992"/>
              <a:gd name="connsiteY163" fmla="*/ 11500207 h 12736251"/>
              <a:gd name="connsiteX164" fmla="*/ 4734251 w 12333992"/>
              <a:gd name="connsiteY164" fmla="*/ 11595229 h 12736251"/>
              <a:gd name="connsiteX165" fmla="*/ 4704821 w 12333992"/>
              <a:gd name="connsiteY165" fmla="*/ 11610137 h 12736251"/>
              <a:gd name="connsiteX166" fmla="*/ 4733578 w 12333992"/>
              <a:gd name="connsiteY166" fmla="*/ 11667149 h 12736251"/>
              <a:gd name="connsiteX167" fmla="*/ 4743161 w 12333992"/>
              <a:gd name="connsiteY167" fmla="*/ 11686153 h 12736251"/>
              <a:gd name="connsiteX168" fmla="*/ 4762325 w 12333992"/>
              <a:gd name="connsiteY168" fmla="*/ 11724157 h 12736251"/>
              <a:gd name="connsiteX169" fmla="*/ 4791081 w 12333992"/>
              <a:gd name="connsiteY169" fmla="*/ 11781169 h 12736251"/>
              <a:gd name="connsiteX170" fmla="*/ 4810256 w 12333992"/>
              <a:gd name="connsiteY170" fmla="*/ 11819175 h 12736251"/>
              <a:gd name="connsiteX171" fmla="*/ 4819694 w 12333992"/>
              <a:gd name="connsiteY171" fmla="*/ 11837905 h 12736251"/>
              <a:gd name="connsiteX172" fmla="*/ 4789404 w 12333992"/>
              <a:gd name="connsiteY172" fmla="*/ 11830369 h 12736251"/>
              <a:gd name="connsiteX173" fmla="*/ 4798600 w 12333992"/>
              <a:gd name="connsiteY173" fmla="*/ 11848593 h 12736251"/>
              <a:gd name="connsiteX174" fmla="*/ 4819694 w 12333992"/>
              <a:gd name="connsiteY174" fmla="*/ 11837905 h 12736251"/>
              <a:gd name="connsiteX175" fmla="*/ 4819836 w 12333992"/>
              <a:gd name="connsiteY175" fmla="*/ 11838185 h 12736251"/>
              <a:gd name="connsiteX176" fmla="*/ 4849267 w 12333992"/>
              <a:gd name="connsiteY176" fmla="*/ 11823265 h 12736251"/>
              <a:gd name="connsiteX177" fmla="*/ 4829420 w 12333992"/>
              <a:gd name="connsiteY177" fmla="*/ 11857185 h 12736251"/>
              <a:gd name="connsiteX178" fmla="*/ 4858847 w 12333992"/>
              <a:gd name="connsiteY178" fmla="*/ 11842275 h 12736251"/>
              <a:gd name="connsiteX179" fmla="*/ 4897850 w 12333992"/>
              <a:gd name="connsiteY179" fmla="*/ 11846367 h 12736251"/>
              <a:gd name="connsiteX180" fmla="*/ 4936859 w 12333992"/>
              <a:gd name="connsiteY180" fmla="*/ 11850463 h 12736251"/>
              <a:gd name="connsiteX181" fmla="*/ 4946442 w 12333992"/>
              <a:gd name="connsiteY181" fmla="*/ 11869469 h 12736251"/>
              <a:gd name="connsiteX182" fmla="*/ 4917023 w 12333992"/>
              <a:gd name="connsiteY182" fmla="*/ 11884377 h 12736251"/>
              <a:gd name="connsiteX183" fmla="*/ 4926605 w 12333992"/>
              <a:gd name="connsiteY183" fmla="*/ 11903377 h 12736251"/>
              <a:gd name="connsiteX184" fmla="*/ 4887603 w 12333992"/>
              <a:gd name="connsiteY184" fmla="*/ 11899287 h 12736251"/>
              <a:gd name="connsiteX185" fmla="*/ 4935526 w 12333992"/>
              <a:gd name="connsiteY185" fmla="*/ 11994301 h 12736251"/>
              <a:gd name="connsiteX186" fmla="*/ 4945779 w 12333992"/>
              <a:gd name="connsiteY186" fmla="*/ 11941389 h 12736251"/>
              <a:gd name="connsiteX187" fmla="*/ 4956032 w 12333992"/>
              <a:gd name="connsiteY187" fmla="*/ 11888473 h 12736251"/>
              <a:gd name="connsiteX188" fmla="*/ 4975197 w 12333992"/>
              <a:gd name="connsiteY188" fmla="*/ 11926479 h 12736251"/>
              <a:gd name="connsiteX189" fmla="*/ 4974526 w 12333992"/>
              <a:gd name="connsiteY189" fmla="*/ 11998393 h 12736251"/>
              <a:gd name="connsiteX190" fmla="*/ 5003283 w 12333992"/>
              <a:gd name="connsiteY190" fmla="*/ 12055409 h 12736251"/>
              <a:gd name="connsiteX191" fmla="*/ 5002610 w 12333992"/>
              <a:gd name="connsiteY191" fmla="*/ 12127325 h 12736251"/>
              <a:gd name="connsiteX192" fmla="*/ 4973182 w 12333992"/>
              <a:gd name="connsiteY192" fmla="*/ 12142237 h 12736251"/>
              <a:gd name="connsiteX193" fmla="*/ 5080632 w 12333992"/>
              <a:gd name="connsiteY193" fmla="*/ 12135517 h 12736251"/>
              <a:gd name="connsiteX194" fmla="*/ 5090212 w 12333992"/>
              <a:gd name="connsiteY194" fmla="*/ 12154527 h 12736251"/>
              <a:gd name="connsiteX195" fmla="*/ 5129224 w 12333992"/>
              <a:gd name="connsiteY195" fmla="*/ 12158617 h 12736251"/>
              <a:gd name="connsiteX196" fmla="*/ 5119631 w 12333992"/>
              <a:gd name="connsiteY196" fmla="*/ 12139613 h 12736251"/>
              <a:gd name="connsiteX197" fmla="*/ 5110049 w 12333992"/>
              <a:gd name="connsiteY197" fmla="*/ 12120609 h 12736251"/>
              <a:gd name="connsiteX198" fmla="*/ 5071039 w 12333992"/>
              <a:gd name="connsiteY198" fmla="*/ 12116517 h 12736251"/>
              <a:gd name="connsiteX199" fmla="*/ 5051875 w 12333992"/>
              <a:gd name="connsiteY199" fmla="*/ 12078511 h 12736251"/>
              <a:gd name="connsiteX200" fmla="*/ 5071711 w 12333992"/>
              <a:gd name="connsiteY200" fmla="*/ 12044591 h 12736251"/>
              <a:gd name="connsiteX201" fmla="*/ 5168896 w 12333992"/>
              <a:gd name="connsiteY201" fmla="*/ 12090795 h 12736251"/>
              <a:gd name="connsiteX202" fmla="*/ 5236654 w 12333992"/>
              <a:gd name="connsiteY202" fmla="*/ 12151897 h 12736251"/>
              <a:gd name="connsiteX203" fmla="*/ 5237325 w 12333992"/>
              <a:gd name="connsiteY203" fmla="*/ 12079981 h 12736251"/>
              <a:gd name="connsiteX204" fmla="*/ 5256500 w 12333992"/>
              <a:gd name="connsiteY204" fmla="*/ 12117983 h 12736251"/>
              <a:gd name="connsiteX205" fmla="*/ 5324920 w 12333992"/>
              <a:gd name="connsiteY205" fmla="*/ 12107173 h 12736251"/>
              <a:gd name="connsiteX206" fmla="*/ 5344093 w 12333992"/>
              <a:gd name="connsiteY206" fmla="*/ 12145185 h 12736251"/>
              <a:gd name="connsiteX207" fmla="*/ 5353676 w 12333992"/>
              <a:gd name="connsiteY207" fmla="*/ 12164181 h 12736251"/>
              <a:gd name="connsiteX208" fmla="*/ 5356331 w 12333992"/>
              <a:gd name="connsiteY208" fmla="*/ 12141969 h 12736251"/>
              <a:gd name="connsiteX209" fmla="*/ 5344093 w 12333992"/>
              <a:gd name="connsiteY209" fmla="*/ 12145185 h 12736251"/>
              <a:gd name="connsiteX210" fmla="*/ 5373523 w 12333992"/>
              <a:gd name="connsiteY210" fmla="*/ 12130273 h 12736251"/>
              <a:gd name="connsiteX211" fmla="*/ 5383105 w 12333992"/>
              <a:gd name="connsiteY211" fmla="*/ 12149271 h 12736251"/>
              <a:gd name="connsiteX212" fmla="*/ 5392686 w 12333992"/>
              <a:gd name="connsiteY212" fmla="*/ 12168277 h 12736251"/>
              <a:gd name="connsiteX213" fmla="*/ 5422105 w 12333992"/>
              <a:gd name="connsiteY213" fmla="*/ 12153369 h 12736251"/>
              <a:gd name="connsiteX214" fmla="*/ 5432358 w 12333992"/>
              <a:gd name="connsiteY214" fmla="*/ 12100457 h 12736251"/>
              <a:gd name="connsiteX215" fmla="*/ 5441942 w 12333992"/>
              <a:gd name="connsiteY215" fmla="*/ 12119457 h 12736251"/>
              <a:gd name="connsiteX216" fmla="*/ 5451533 w 12333992"/>
              <a:gd name="connsiteY216" fmla="*/ 12138463 h 12736251"/>
              <a:gd name="connsiteX217" fmla="*/ 5471371 w 12333992"/>
              <a:gd name="connsiteY217" fmla="*/ 12104545 h 12736251"/>
              <a:gd name="connsiteX218" fmla="*/ 5468398 w 12333992"/>
              <a:gd name="connsiteY218" fmla="*/ 12129545 h 12736251"/>
              <a:gd name="connsiteX219" fmla="*/ 5480961 w 12333992"/>
              <a:gd name="connsiteY219" fmla="*/ 12123553 h 12736251"/>
              <a:gd name="connsiteX220" fmla="*/ 5486948 w 12333992"/>
              <a:gd name="connsiteY220" fmla="*/ 12135429 h 12736251"/>
              <a:gd name="connsiteX221" fmla="*/ 5500126 w 12333992"/>
              <a:gd name="connsiteY221" fmla="*/ 12161561 h 12736251"/>
              <a:gd name="connsiteX222" fmla="*/ 5491205 w 12333992"/>
              <a:gd name="connsiteY222" fmla="*/ 12070635 h 12736251"/>
              <a:gd name="connsiteX223" fmla="*/ 5500798 w 12333992"/>
              <a:gd name="connsiteY223" fmla="*/ 12089641 h 12736251"/>
              <a:gd name="connsiteX224" fmla="*/ 5530208 w 12333992"/>
              <a:gd name="connsiteY224" fmla="*/ 12074729 h 12736251"/>
              <a:gd name="connsiteX225" fmla="*/ 5510371 w 12333992"/>
              <a:gd name="connsiteY225" fmla="*/ 12108641 h 12736251"/>
              <a:gd name="connsiteX226" fmla="*/ 5519962 w 12333992"/>
              <a:gd name="connsiteY226" fmla="*/ 12127651 h 12736251"/>
              <a:gd name="connsiteX227" fmla="*/ 5549382 w 12333992"/>
              <a:gd name="connsiteY227" fmla="*/ 12112741 h 12736251"/>
              <a:gd name="connsiteX228" fmla="*/ 5558963 w 12333992"/>
              <a:gd name="connsiteY228" fmla="*/ 12131745 h 12736251"/>
              <a:gd name="connsiteX229" fmla="*/ 5617147 w 12333992"/>
              <a:gd name="connsiteY229" fmla="*/ 12173843 h 12736251"/>
              <a:gd name="connsiteX230" fmla="*/ 5636984 w 12333992"/>
              <a:gd name="connsiteY230" fmla="*/ 12139933 h 12736251"/>
              <a:gd name="connsiteX231" fmla="*/ 5646576 w 12333992"/>
              <a:gd name="connsiteY231" fmla="*/ 12158941 h 12736251"/>
              <a:gd name="connsiteX232" fmla="*/ 5656148 w 12333992"/>
              <a:gd name="connsiteY232" fmla="*/ 12177941 h 12736251"/>
              <a:gd name="connsiteX233" fmla="*/ 5685576 w 12333992"/>
              <a:gd name="connsiteY233" fmla="*/ 12163031 h 12736251"/>
              <a:gd name="connsiteX234" fmla="*/ 5675984 w 12333992"/>
              <a:gd name="connsiteY234" fmla="*/ 12144029 h 12736251"/>
              <a:gd name="connsiteX235" fmla="*/ 5636984 w 12333992"/>
              <a:gd name="connsiteY235" fmla="*/ 12139933 h 12736251"/>
              <a:gd name="connsiteX236" fmla="*/ 5539799 w 12333992"/>
              <a:gd name="connsiteY236" fmla="*/ 12093737 h 12736251"/>
              <a:gd name="connsiteX237" fmla="*/ 5530208 w 12333992"/>
              <a:gd name="connsiteY237" fmla="*/ 12074729 h 12736251"/>
              <a:gd name="connsiteX238" fmla="*/ 5520624 w 12333992"/>
              <a:gd name="connsiteY238" fmla="*/ 12055731 h 12736251"/>
              <a:gd name="connsiteX239" fmla="*/ 5481633 w 12333992"/>
              <a:gd name="connsiteY239" fmla="*/ 12051635 h 12736251"/>
              <a:gd name="connsiteX240" fmla="*/ 5472042 w 12333992"/>
              <a:gd name="connsiteY240" fmla="*/ 12032629 h 12736251"/>
              <a:gd name="connsiteX241" fmla="*/ 5442613 w 12333992"/>
              <a:gd name="connsiteY241" fmla="*/ 12047533 h 12736251"/>
              <a:gd name="connsiteX242" fmla="*/ 5423450 w 12333992"/>
              <a:gd name="connsiteY242" fmla="*/ 12009529 h 12736251"/>
              <a:gd name="connsiteX243" fmla="*/ 5413866 w 12333992"/>
              <a:gd name="connsiteY243" fmla="*/ 11990529 h 12736251"/>
              <a:gd name="connsiteX244" fmla="*/ 5404285 w 12333992"/>
              <a:gd name="connsiteY244" fmla="*/ 11971523 h 12736251"/>
              <a:gd name="connsiteX245" fmla="*/ 5394693 w 12333992"/>
              <a:gd name="connsiteY245" fmla="*/ 11952517 h 12736251"/>
              <a:gd name="connsiteX246" fmla="*/ 5375529 w 12333992"/>
              <a:gd name="connsiteY246" fmla="*/ 11914517 h 12736251"/>
              <a:gd name="connsiteX247" fmla="*/ 5365948 w 12333992"/>
              <a:gd name="connsiteY247" fmla="*/ 11895501 h 12736251"/>
              <a:gd name="connsiteX248" fmla="*/ 5346773 w 12333992"/>
              <a:gd name="connsiteY248" fmla="*/ 11857501 h 12736251"/>
              <a:gd name="connsiteX249" fmla="*/ 5297507 w 12333992"/>
              <a:gd name="connsiteY249" fmla="*/ 11906325 h 12736251"/>
              <a:gd name="connsiteX250" fmla="*/ 5287925 w 12333992"/>
              <a:gd name="connsiteY250" fmla="*/ 11887319 h 12736251"/>
              <a:gd name="connsiteX251" fmla="*/ 5307100 w 12333992"/>
              <a:gd name="connsiteY251" fmla="*/ 11925325 h 12736251"/>
              <a:gd name="connsiteX252" fmla="*/ 5326263 w 12333992"/>
              <a:gd name="connsiteY252" fmla="*/ 11963335 h 12736251"/>
              <a:gd name="connsiteX253" fmla="*/ 5296846 w 12333992"/>
              <a:gd name="connsiteY253" fmla="*/ 11978245 h 12736251"/>
              <a:gd name="connsiteX254" fmla="*/ 5248243 w 12333992"/>
              <a:gd name="connsiteY254" fmla="*/ 11955147 h 12736251"/>
              <a:gd name="connsiteX255" fmla="*/ 5254491 w 12333992"/>
              <a:gd name="connsiteY255" fmla="*/ 11940049 h 12736251"/>
              <a:gd name="connsiteX256" fmla="*/ 5238661 w 12333992"/>
              <a:gd name="connsiteY256" fmla="*/ 11936141 h 12736251"/>
              <a:gd name="connsiteX257" fmla="*/ 5248243 w 12333992"/>
              <a:gd name="connsiteY257" fmla="*/ 11955147 h 12736251"/>
              <a:gd name="connsiteX258" fmla="*/ 5209241 w 12333992"/>
              <a:gd name="connsiteY258" fmla="*/ 11951047 h 12736251"/>
              <a:gd name="connsiteX259" fmla="*/ 5218823 w 12333992"/>
              <a:gd name="connsiteY259" fmla="*/ 11970045 h 12736251"/>
              <a:gd name="connsiteX260" fmla="*/ 5228407 w 12333992"/>
              <a:gd name="connsiteY260" fmla="*/ 11989057 h 12736251"/>
              <a:gd name="connsiteX261" fmla="*/ 5189406 w 12333992"/>
              <a:gd name="connsiteY261" fmla="*/ 11984957 h 12736251"/>
              <a:gd name="connsiteX262" fmla="*/ 5170241 w 12333992"/>
              <a:gd name="connsiteY262" fmla="*/ 11946955 h 12736251"/>
              <a:gd name="connsiteX263" fmla="*/ 5160649 w 12333992"/>
              <a:gd name="connsiteY263" fmla="*/ 11927949 h 12736251"/>
              <a:gd name="connsiteX264" fmla="*/ 5152264 w 12333992"/>
              <a:gd name="connsiteY264" fmla="*/ 11911321 h 12736251"/>
              <a:gd name="connsiteX265" fmla="*/ 5150990 w 12333992"/>
              <a:gd name="connsiteY265" fmla="*/ 11908793 h 12736251"/>
              <a:gd name="connsiteX266" fmla="*/ 5148522 w 12333992"/>
              <a:gd name="connsiteY266" fmla="*/ 11903897 h 12736251"/>
              <a:gd name="connsiteX267" fmla="*/ 5149929 w 12333992"/>
              <a:gd name="connsiteY267" fmla="*/ 11906689 h 12736251"/>
              <a:gd name="connsiteX268" fmla="*/ 5074389 w 12333992"/>
              <a:gd name="connsiteY268" fmla="*/ 11756917 h 12736251"/>
              <a:gd name="connsiteX269" fmla="*/ 5103808 w 12333992"/>
              <a:gd name="connsiteY269" fmla="*/ 11742013 h 12736251"/>
              <a:gd name="connsiteX270" fmla="*/ 5055224 w 12333992"/>
              <a:gd name="connsiteY270" fmla="*/ 11718913 h 12736251"/>
              <a:gd name="connsiteX271" fmla="*/ 5055889 w 12333992"/>
              <a:gd name="connsiteY271" fmla="*/ 11646993 h 12736251"/>
              <a:gd name="connsiteX272" fmla="*/ 5046305 w 12333992"/>
              <a:gd name="connsiteY272" fmla="*/ 11627993 h 12736251"/>
              <a:gd name="connsiteX273" fmla="*/ 5085315 w 12333992"/>
              <a:gd name="connsiteY273" fmla="*/ 11632085 h 12736251"/>
              <a:gd name="connsiteX274" fmla="*/ 5008638 w 12333992"/>
              <a:gd name="connsiteY274" fmla="*/ 11480057 h 12736251"/>
              <a:gd name="connsiteX275" fmla="*/ 4979221 w 12333992"/>
              <a:gd name="connsiteY275" fmla="*/ 11494967 h 12736251"/>
              <a:gd name="connsiteX276" fmla="*/ 4999047 w 12333992"/>
              <a:gd name="connsiteY276" fmla="*/ 11461057 h 12736251"/>
              <a:gd name="connsiteX277" fmla="*/ 4960046 w 12333992"/>
              <a:gd name="connsiteY277" fmla="*/ 11456955 h 12736251"/>
              <a:gd name="connsiteX278" fmla="*/ 4426717 w 12333992"/>
              <a:gd name="connsiteY278" fmla="*/ 11448507 h 12736251"/>
              <a:gd name="connsiteX279" fmla="*/ 4413041 w 12333992"/>
              <a:gd name="connsiteY279" fmla="*/ 11451749 h 12736251"/>
              <a:gd name="connsiteX280" fmla="*/ 4430291 w 12333992"/>
              <a:gd name="connsiteY280" fmla="*/ 11485925 h 12736251"/>
              <a:gd name="connsiteX281" fmla="*/ 4451373 w 12333992"/>
              <a:gd name="connsiteY281" fmla="*/ 11475237 h 12736251"/>
              <a:gd name="connsiteX282" fmla="*/ 4436891 w 12333992"/>
              <a:gd name="connsiteY282" fmla="*/ 11453073 h 12736251"/>
              <a:gd name="connsiteX283" fmla="*/ 4426717 w 12333992"/>
              <a:gd name="connsiteY283" fmla="*/ 11448507 h 12736251"/>
              <a:gd name="connsiteX284" fmla="*/ 3966014 w 12333992"/>
              <a:gd name="connsiteY284" fmla="*/ 11300617 h 12736251"/>
              <a:gd name="connsiteX285" fmla="*/ 3972904 w 12333992"/>
              <a:gd name="connsiteY285" fmla="*/ 11314293 h 12736251"/>
              <a:gd name="connsiteX286" fmla="*/ 3966014 w 12333992"/>
              <a:gd name="connsiteY286" fmla="*/ 11300617 h 12736251"/>
              <a:gd name="connsiteX287" fmla="*/ 3747711 w 12333992"/>
              <a:gd name="connsiteY287" fmla="*/ 11284641 h 12736251"/>
              <a:gd name="connsiteX288" fmla="*/ 3738429 w 12333992"/>
              <a:gd name="connsiteY288" fmla="*/ 11295781 h 12736251"/>
              <a:gd name="connsiteX289" fmla="*/ 3748769 w 12333992"/>
              <a:gd name="connsiteY289" fmla="*/ 11316285 h 12736251"/>
              <a:gd name="connsiteX290" fmla="*/ 3747711 w 12333992"/>
              <a:gd name="connsiteY290" fmla="*/ 11284641 h 12736251"/>
              <a:gd name="connsiteX291" fmla="*/ 4340681 w 12333992"/>
              <a:gd name="connsiteY291" fmla="*/ 11176973 h 12736251"/>
              <a:gd name="connsiteX292" fmla="*/ 4309043 w 12333992"/>
              <a:gd name="connsiteY292" fmla="*/ 11193013 h 12736251"/>
              <a:gd name="connsiteX293" fmla="*/ 4318895 w 12333992"/>
              <a:gd name="connsiteY293" fmla="*/ 11212545 h 12736251"/>
              <a:gd name="connsiteX294" fmla="*/ 4380089 w 12333992"/>
              <a:gd name="connsiteY294" fmla="*/ 11255101 h 12736251"/>
              <a:gd name="connsiteX295" fmla="*/ 4394616 w 12333992"/>
              <a:gd name="connsiteY295" fmla="*/ 11126361 h 12736251"/>
              <a:gd name="connsiteX296" fmla="*/ 4415303 w 12333992"/>
              <a:gd name="connsiteY296" fmla="*/ 11167373 h 12736251"/>
              <a:gd name="connsiteX297" fmla="*/ 4394616 w 12333992"/>
              <a:gd name="connsiteY297" fmla="*/ 11126361 h 12736251"/>
              <a:gd name="connsiteX298" fmla="*/ 4314087 w 12333992"/>
              <a:gd name="connsiteY298" fmla="*/ 11124249 h 12736251"/>
              <a:gd name="connsiteX299" fmla="*/ 4322703 w 12333992"/>
              <a:gd name="connsiteY299" fmla="*/ 11141341 h 12736251"/>
              <a:gd name="connsiteX300" fmla="*/ 4331327 w 12333992"/>
              <a:gd name="connsiteY300" fmla="*/ 11158429 h 12736251"/>
              <a:gd name="connsiteX301" fmla="*/ 4331328 w 12333992"/>
              <a:gd name="connsiteY301" fmla="*/ 11158421 h 12736251"/>
              <a:gd name="connsiteX302" fmla="*/ 4337807 w 12333992"/>
              <a:gd name="connsiteY302" fmla="*/ 11141733 h 12736251"/>
              <a:gd name="connsiteX303" fmla="*/ 4314087 w 12333992"/>
              <a:gd name="connsiteY303" fmla="*/ 11124249 h 12736251"/>
              <a:gd name="connsiteX304" fmla="*/ 4471239 w 12333992"/>
              <a:gd name="connsiteY304" fmla="*/ 11068223 h 12736251"/>
              <a:gd name="connsiteX305" fmla="*/ 4490204 w 12333992"/>
              <a:gd name="connsiteY305" fmla="*/ 11105817 h 12736251"/>
              <a:gd name="connsiteX306" fmla="*/ 4575538 w 12333992"/>
              <a:gd name="connsiteY306" fmla="*/ 11275009 h 12736251"/>
              <a:gd name="connsiteX307" fmla="*/ 4551849 w 12333992"/>
              <a:gd name="connsiteY307" fmla="*/ 11198499 h 12736251"/>
              <a:gd name="connsiteX308" fmla="*/ 4490204 w 12333992"/>
              <a:gd name="connsiteY308" fmla="*/ 11105817 h 12736251"/>
              <a:gd name="connsiteX309" fmla="*/ 4471239 w 12333992"/>
              <a:gd name="connsiteY309" fmla="*/ 11068223 h 12736251"/>
              <a:gd name="connsiteX310" fmla="*/ 4015091 w 12333992"/>
              <a:gd name="connsiteY310" fmla="*/ 11005495 h 12736251"/>
              <a:gd name="connsiteX311" fmla="*/ 4003246 w 12333992"/>
              <a:gd name="connsiteY311" fmla="*/ 11019977 h 12736251"/>
              <a:gd name="connsiteX312" fmla="*/ 4012739 w 12333992"/>
              <a:gd name="connsiteY312" fmla="*/ 11038781 h 12736251"/>
              <a:gd name="connsiteX313" fmla="*/ 4022218 w 12333992"/>
              <a:gd name="connsiteY313" fmla="*/ 11057577 h 12736251"/>
              <a:gd name="connsiteX314" fmla="*/ 4025172 w 12333992"/>
              <a:gd name="connsiteY314" fmla="*/ 11072675 h 12736251"/>
              <a:gd name="connsiteX315" fmla="*/ 4036122 w 12333992"/>
              <a:gd name="connsiteY315" fmla="*/ 11088073 h 12736251"/>
              <a:gd name="connsiteX316" fmla="*/ 4034325 w 12333992"/>
              <a:gd name="connsiteY316" fmla="*/ 11089797 h 12736251"/>
              <a:gd name="connsiteX317" fmla="*/ 4014806 w 12333992"/>
              <a:gd name="connsiteY317" fmla="*/ 11108541 h 12736251"/>
              <a:gd name="connsiteX318" fmla="*/ 4050655 w 12333992"/>
              <a:gd name="connsiteY318" fmla="*/ 11113969 h 12736251"/>
              <a:gd name="connsiteX319" fmla="*/ 4060135 w 12333992"/>
              <a:gd name="connsiteY319" fmla="*/ 11132771 h 12736251"/>
              <a:gd name="connsiteX320" fmla="*/ 4086512 w 12333992"/>
              <a:gd name="connsiteY320" fmla="*/ 11119407 h 12736251"/>
              <a:gd name="connsiteX321" fmla="*/ 4050655 w 12333992"/>
              <a:gd name="connsiteY321" fmla="*/ 11113969 h 12736251"/>
              <a:gd name="connsiteX322" fmla="*/ 4067549 w 12333992"/>
              <a:gd name="connsiteY322" fmla="*/ 11081813 h 12736251"/>
              <a:gd name="connsiteX323" fmla="*/ 4015091 w 12333992"/>
              <a:gd name="connsiteY323" fmla="*/ 11005495 h 12736251"/>
              <a:gd name="connsiteX324" fmla="*/ 4682781 w 12333992"/>
              <a:gd name="connsiteY324" fmla="*/ 10909971 h 12736251"/>
              <a:gd name="connsiteX325" fmla="*/ 4656415 w 12333992"/>
              <a:gd name="connsiteY325" fmla="*/ 10923337 h 12736251"/>
              <a:gd name="connsiteX326" fmla="*/ 4668656 w 12333992"/>
              <a:gd name="connsiteY326" fmla="*/ 11013261 h 12736251"/>
              <a:gd name="connsiteX327" fmla="*/ 4714330 w 12333992"/>
              <a:gd name="connsiteY327" fmla="*/ 11038179 h 12736251"/>
              <a:gd name="connsiteX328" fmla="*/ 4723989 w 12333992"/>
              <a:gd name="connsiteY328" fmla="*/ 11057317 h 12736251"/>
              <a:gd name="connsiteX329" fmla="*/ 4760004 w 12333992"/>
              <a:gd name="connsiteY329" fmla="*/ 11063093 h 12736251"/>
              <a:gd name="connsiteX330" fmla="*/ 4750355 w 12333992"/>
              <a:gd name="connsiteY330" fmla="*/ 11043951 h 12736251"/>
              <a:gd name="connsiteX331" fmla="*/ 4731057 w 12333992"/>
              <a:gd name="connsiteY331" fmla="*/ 11005673 h 12736251"/>
              <a:gd name="connsiteX332" fmla="*/ 4682781 w 12333992"/>
              <a:gd name="connsiteY332" fmla="*/ 10909971 h 12736251"/>
              <a:gd name="connsiteX333" fmla="*/ 3760170 w 12333992"/>
              <a:gd name="connsiteY333" fmla="*/ 10761217 h 12736251"/>
              <a:gd name="connsiteX334" fmla="*/ 3769652 w 12333992"/>
              <a:gd name="connsiteY334" fmla="*/ 10780013 h 12736251"/>
              <a:gd name="connsiteX335" fmla="*/ 3779133 w 12333992"/>
              <a:gd name="connsiteY335" fmla="*/ 10798811 h 12736251"/>
              <a:gd name="connsiteX336" fmla="*/ 3807578 w 12333992"/>
              <a:gd name="connsiteY336" fmla="*/ 10855209 h 12736251"/>
              <a:gd name="connsiteX337" fmla="*/ 3826542 w 12333992"/>
              <a:gd name="connsiteY337" fmla="*/ 10892803 h 12736251"/>
              <a:gd name="connsiteX338" fmla="*/ 3867673 w 12333992"/>
              <a:gd name="connsiteY338" fmla="*/ 10895569 h 12736251"/>
              <a:gd name="connsiteX339" fmla="*/ 3858181 w 12333992"/>
              <a:gd name="connsiteY339" fmla="*/ 10876765 h 12736251"/>
              <a:gd name="connsiteX340" fmla="*/ 3839230 w 12333992"/>
              <a:gd name="connsiteY340" fmla="*/ 10839171 h 12736251"/>
              <a:gd name="connsiteX341" fmla="*/ 3779133 w 12333992"/>
              <a:gd name="connsiteY341" fmla="*/ 10798811 h 12736251"/>
              <a:gd name="connsiteX342" fmla="*/ 3781526 w 12333992"/>
              <a:gd name="connsiteY342" fmla="*/ 10773997 h 12736251"/>
              <a:gd name="connsiteX343" fmla="*/ 3760170 w 12333992"/>
              <a:gd name="connsiteY343" fmla="*/ 10761217 h 12736251"/>
              <a:gd name="connsiteX344" fmla="*/ 3608589 w 12333992"/>
              <a:gd name="connsiteY344" fmla="*/ 10737177 h 12736251"/>
              <a:gd name="connsiteX345" fmla="*/ 3606233 w 12333992"/>
              <a:gd name="connsiteY345" fmla="*/ 10744805 h 12736251"/>
              <a:gd name="connsiteX346" fmla="*/ 3658560 w 12333992"/>
              <a:gd name="connsiteY346" fmla="*/ 10769791 h 12736251"/>
              <a:gd name="connsiteX347" fmla="*/ 3624636 w 12333992"/>
              <a:gd name="connsiteY347" fmla="*/ 10741917 h 12736251"/>
              <a:gd name="connsiteX348" fmla="*/ 3608589 w 12333992"/>
              <a:gd name="connsiteY348" fmla="*/ 10737177 h 12736251"/>
              <a:gd name="connsiteX349" fmla="*/ 4558948 w 12333992"/>
              <a:gd name="connsiteY349" fmla="*/ 10716953 h 12736251"/>
              <a:gd name="connsiteX350" fmla="*/ 4527297 w 12333992"/>
              <a:gd name="connsiteY350" fmla="*/ 10732985 h 12736251"/>
              <a:gd name="connsiteX351" fmla="*/ 4576186 w 12333992"/>
              <a:gd name="connsiteY351" fmla="*/ 10751133 h 12736251"/>
              <a:gd name="connsiteX352" fmla="*/ 4567563 w 12333992"/>
              <a:gd name="connsiteY352" fmla="*/ 10734041 h 12736251"/>
              <a:gd name="connsiteX353" fmla="*/ 4558948 w 12333992"/>
              <a:gd name="connsiteY353" fmla="*/ 10716953 h 12736251"/>
              <a:gd name="connsiteX354" fmla="*/ 4247385 w 12333992"/>
              <a:gd name="connsiteY354" fmla="*/ 10703165 h 12736251"/>
              <a:gd name="connsiteX355" fmla="*/ 4249802 w 12333992"/>
              <a:gd name="connsiteY355" fmla="*/ 10773589 h 12736251"/>
              <a:gd name="connsiteX356" fmla="*/ 4259392 w 12333992"/>
              <a:gd name="connsiteY356" fmla="*/ 10792613 h 12736251"/>
              <a:gd name="connsiteX357" fmla="*/ 4268990 w 12333992"/>
              <a:gd name="connsiteY357" fmla="*/ 10811633 h 12736251"/>
              <a:gd name="connsiteX358" fmla="*/ 4307362 w 12333992"/>
              <a:gd name="connsiteY358" fmla="*/ 10887721 h 12736251"/>
              <a:gd name="connsiteX359" fmla="*/ 4326543 w 12333992"/>
              <a:gd name="connsiteY359" fmla="*/ 10925757 h 12736251"/>
              <a:gd name="connsiteX360" fmla="*/ 4468045 w 12333992"/>
              <a:gd name="connsiteY360" fmla="*/ 11140657 h 12736251"/>
              <a:gd name="connsiteX361" fmla="*/ 4343330 w 12333992"/>
              <a:gd name="connsiteY361" fmla="*/ 10893377 h 12736251"/>
              <a:gd name="connsiteX362" fmla="*/ 4333738 w 12333992"/>
              <a:gd name="connsiteY362" fmla="*/ 10874357 h 12736251"/>
              <a:gd name="connsiteX363" fmla="*/ 4324130 w 12333992"/>
              <a:gd name="connsiteY363" fmla="*/ 10855333 h 12736251"/>
              <a:gd name="connsiteX364" fmla="*/ 4295358 w 12333992"/>
              <a:gd name="connsiteY364" fmla="*/ 10798269 h 12736251"/>
              <a:gd name="connsiteX365" fmla="*/ 4285767 w 12333992"/>
              <a:gd name="connsiteY365" fmla="*/ 10779253 h 12736251"/>
              <a:gd name="connsiteX366" fmla="*/ 4247385 w 12333992"/>
              <a:gd name="connsiteY366" fmla="*/ 10703165 h 12736251"/>
              <a:gd name="connsiteX367" fmla="*/ 3837870 w 12333992"/>
              <a:gd name="connsiteY367" fmla="*/ 10678929 h 12736251"/>
              <a:gd name="connsiteX368" fmla="*/ 3847175 w 12333992"/>
              <a:gd name="connsiteY368" fmla="*/ 10697383 h 12736251"/>
              <a:gd name="connsiteX369" fmla="*/ 3865792 w 12333992"/>
              <a:gd name="connsiteY369" fmla="*/ 10734303 h 12736251"/>
              <a:gd name="connsiteX370" fmla="*/ 3875106 w 12333992"/>
              <a:gd name="connsiteY370" fmla="*/ 10752761 h 12736251"/>
              <a:gd name="connsiteX371" fmla="*/ 3884411 w 12333992"/>
              <a:gd name="connsiteY371" fmla="*/ 10771219 h 12736251"/>
              <a:gd name="connsiteX372" fmla="*/ 3910788 w 12333992"/>
              <a:gd name="connsiteY372" fmla="*/ 10757855 h 12736251"/>
              <a:gd name="connsiteX373" fmla="*/ 3920092 w 12333992"/>
              <a:gd name="connsiteY373" fmla="*/ 10776313 h 12736251"/>
              <a:gd name="connsiteX374" fmla="*/ 3965076 w 12333992"/>
              <a:gd name="connsiteY374" fmla="*/ 10799857 h 12736251"/>
              <a:gd name="connsiteX375" fmla="*/ 3918536 w 12333992"/>
              <a:gd name="connsiteY375" fmla="*/ 10707573 h 12736251"/>
              <a:gd name="connsiteX376" fmla="*/ 3901475 w 12333992"/>
              <a:gd name="connsiteY376" fmla="*/ 10739397 h 12736251"/>
              <a:gd name="connsiteX377" fmla="*/ 3892169 w 12333992"/>
              <a:gd name="connsiteY377" fmla="*/ 10720941 h 12736251"/>
              <a:gd name="connsiteX378" fmla="*/ 3837870 w 12333992"/>
              <a:gd name="connsiteY378" fmla="*/ 10678929 h 12736251"/>
              <a:gd name="connsiteX379" fmla="*/ 3526328 w 12333992"/>
              <a:gd name="connsiteY379" fmla="*/ 10665143 h 12736251"/>
              <a:gd name="connsiteX380" fmla="*/ 3515563 w 12333992"/>
              <a:gd name="connsiteY380" fmla="*/ 10696341 h 12736251"/>
              <a:gd name="connsiteX381" fmla="*/ 3536657 w 12333992"/>
              <a:gd name="connsiteY381" fmla="*/ 10685649 h 12736251"/>
              <a:gd name="connsiteX382" fmla="*/ 3526328 w 12333992"/>
              <a:gd name="connsiteY382" fmla="*/ 10665143 h 12736251"/>
              <a:gd name="connsiteX383" fmla="*/ 4300345 w 12333992"/>
              <a:gd name="connsiteY383" fmla="*/ 10650582 h 12736251"/>
              <a:gd name="connsiteX384" fmla="*/ 4374885 w 12333992"/>
              <a:gd name="connsiteY384" fmla="*/ 10877161 h 12736251"/>
              <a:gd name="connsiteX385" fmla="*/ 4476782 w 12333992"/>
              <a:gd name="connsiteY385" fmla="*/ 10921655 h 12736251"/>
              <a:gd name="connsiteX386" fmla="*/ 4319645 w 12333992"/>
              <a:gd name="connsiteY386" fmla="*/ 10688861 h 12736251"/>
              <a:gd name="connsiteX387" fmla="*/ 4300345 w 12333992"/>
              <a:gd name="connsiteY387" fmla="*/ 10650582 h 12736251"/>
              <a:gd name="connsiteX388" fmla="*/ 3713002 w 12333992"/>
              <a:gd name="connsiteY388" fmla="*/ 10638138 h 12736251"/>
              <a:gd name="connsiteX389" fmla="*/ 3703292 w 12333992"/>
              <a:gd name="connsiteY389" fmla="*/ 10648417 h 12736251"/>
              <a:gd name="connsiteX390" fmla="*/ 3711904 w 12333992"/>
              <a:gd name="connsiteY390" fmla="*/ 10665515 h 12736251"/>
              <a:gd name="connsiteX391" fmla="*/ 3713002 w 12333992"/>
              <a:gd name="connsiteY391" fmla="*/ 10638138 h 12736251"/>
              <a:gd name="connsiteX392" fmla="*/ 4251456 w 12333992"/>
              <a:gd name="connsiteY392" fmla="*/ 10632440 h 12736251"/>
              <a:gd name="connsiteX393" fmla="*/ 4230156 w 12333992"/>
              <a:gd name="connsiteY393" fmla="*/ 10668989 h 12736251"/>
              <a:gd name="connsiteX394" fmla="*/ 4261797 w 12333992"/>
              <a:gd name="connsiteY394" fmla="*/ 10652949 h 12736251"/>
              <a:gd name="connsiteX395" fmla="*/ 4251456 w 12333992"/>
              <a:gd name="connsiteY395" fmla="*/ 10632440 h 12736251"/>
              <a:gd name="connsiteX396" fmla="*/ 3495835 w 12333992"/>
              <a:gd name="connsiteY396" fmla="*/ 10585691 h 12736251"/>
              <a:gd name="connsiteX397" fmla="*/ 3494972 w 12333992"/>
              <a:gd name="connsiteY397" fmla="*/ 10657321 h 12736251"/>
              <a:gd name="connsiteX398" fmla="*/ 3504503 w 12333992"/>
              <a:gd name="connsiteY398" fmla="*/ 10676225 h 12736251"/>
              <a:gd name="connsiteX399" fmla="*/ 3505367 w 12333992"/>
              <a:gd name="connsiteY399" fmla="*/ 10604589 h 12736251"/>
              <a:gd name="connsiteX400" fmla="*/ 3495835 w 12333992"/>
              <a:gd name="connsiteY400" fmla="*/ 10585691 h 12736251"/>
              <a:gd name="connsiteX401" fmla="*/ 3700355 w 12333992"/>
              <a:gd name="connsiteY401" fmla="*/ 10576956 h 12736251"/>
              <a:gd name="connsiteX402" fmla="*/ 3696806 w 12333992"/>
              <a:gd name="connsiteY402" fmla="*/ 10583046 h 12736251"/>
              <a:gd name="connsiteX403" fmla="*/ 3703805 w 12333992"/>
              <a:gd name="connsiteY403" fmla="*/ 10583790 h 12736251"/>
              <a:gd name="connsiteX404" fmla="*/ 3707353 w 12333992"/>
              <a:gd name="connsiteY404" fmla="*/ 10577700 h 12736251"/>
              <a:gd name="connsiteX405" fmla="*/ 3700355 w 12333992"/>
              <a:gd name="connsiteY405" fmla="*/ 10576956 h 12736251"/>
              <a:gd name="connsiteX406" fmla="*/ 4053918 w 12333992"/>
              <a:gd name="connsiteY406" fmla="*/ 10372059 h 12736251"/>
              <a:gd name="connsiteX407" fmla="*/ 4032608 w 12333992"/>
              <a:gd name="connsiteY407" fmla="*/ 10408601 h 12736251"/>
              <a:gd name="connsiteX408" fmla="*/ 4042957 w 12333992"/>
              <a:gd name="connsiteY408" fmla="*/ 10429113 h 12736251"/>
              <a:gd name="connsiteX409" fmla="*/ 4074596 w 12333992"/>
              <a:gd name="connsiteY409" fmla="*/ 10413074 h 12736251"/>
              <a:gd name="connsiteX410" fmla="*/ 4064258 w 12333992"/>
              <a:gd name="connsiteY410" fmla="*/ 10392569 h 12736251"/>
              <a:gd name="connsiteX411" fmla="*/ 4053918 w 12333992"/>
              <a:gd name="connsiteY411" fmla="*/ 10372059 h 12736251"/>
              <a:gd name="connsiteX412" fmla="*/ 3335928 w 12333992"/>
              <a:gd name="connsiteY412" fmla="*/ 10317988 h 12736251"/>
              <a:gd name="connsiteX413" fmla="*/ 3325951 w 12333992"/>
              <a:gd name="connsiteY413" fmla="*/ 10320359 h 12736251"/>
              <a:gd name="connsiteX414" fmla="*/ 3332841 w 12333992"/>
              <a:gd name="connsiteY414" fmla="*/ 10334035 h 12736251"/>
              <a:gd name="connsiteX415" fmla="*/ 3337311 w 12333992"/>
              <a:gd name="connsiteY415" fmla="*/ 10323190 h 12736251"/>
              <a:gd name="connsiteX416" fmla="*/ 3335928 w 12333992"/>
              <a:gd name="connsiteY416" fmla="*/ 10317988 h 12736251"/>
              <a:gd name="connsiteX417" fmla="*/ 3522982 w 12333992"/>
              <a:gd name="connsiteY417" fmla="*/ 10290907 h 12736251"/>
              <a:gd name="connsiteX418" fmla="*/ 3532405 w 12333992"/>
              <a:gd name="connsiteY418" fmla="*/ 10309592 h 12736251"/>
              <a:gd name="connsiteX419" fmla="*/ 3541827 w 12333992"/>
              <a:gd name="connsiteY419" fmla="*/ 10328273 h 12736251"/>
              <a:gd name="connsiteX420" fmla="*/ 3598373 w 12333992"/>
              <a:gd name="connsiteY420" fmla="*/ 10440378 h 12736251"/>
              <a:gd name="connsiteX421" fmla="*/ 3595000 w 12333992"/>
              <a:gd name="connsiteY421" fmla="*/ 10512474 h 12736251"/>
              <a:gd name="connsiteX422" fmla="*/ 3603667 w 12333992"/>
              <a:gd name="connsiteY422" fmla="*/ 10519808 h 12736251"/>
              <a:gd name="connsiteX423" fmla="*/ 3636072 w 12333992"/>
              <a:gd name="connsiteY423" fmla="*/ 10515122 h 12736251"/>
              <a:gd name="connsiteX424" fmla="*/ 3636062 w 12333992"/>
              <a:gd name="connsiteY424" fmla="*/ 10515126 h 12736251"/>
              <a:gd name="connsiteX425" fmla="*/ 3654443 w 12333992"/>
              <a:gd name="connsiteY425" fmla="*/ 10551585 h 12736251"/>
              <a:gd name="connsiteX426" fmla="*/ 3686102 w 12333992"/>
              <a:gd name="connsiteY426" fmla="*/ 10535549 h 12736251"/>
              <a:gd name="connsiteX427" fmla="*/ 3676898 w 12333992"/>
              <a:gd name="connsiteY427" fmla="*/ 10517319 h 12736251"/>
              <a:gd name="connsiteX428" fmla="*/ 3664899 w 12333992"/>
              <a:gd name="connsiteY428" fmla="*/ 10503373 h 12736251"/>
              <a:gd name="connsiteX429" fmla="*/ 3636072 w 12333992"/>
              <a:gd name="connsiteY429" fmla="*/ 10515122 h 12736251"/>
              <a:gd name="connsiteX430" fmla="*/ 3598373 w 12333992"/>
              <a:gd name="connsiteY430" fmla="*/ 10440378 h 12736251"/>
              <a:gd name="connsiteX431" fmla="*/ 3630011 w 12333992"/>
              <a:gd name="connsiteY431" fmla="*/ 10424350 h 12736251"/>
              <a:gd name="connsiteX432" fmla="*/ 3592321 w 12333992"/>
              <a:gd name="connsiteY432" fmla="*/ 10349612 h 12736251"/>
              <a:gd name="connsiteX433" fmla="*/ 3551249 w 12333992"/>
              <a:gd name="connsiteY433" fmla="*/ 10346959 h 12736251"/>
              <a:gd name="connsiteX434" fmla="*/ 3582899 w 12333992"/>
              <a:gd name="connsiteY434" fmla="*/ 10330926 h 12736251"/>
              <a:gd name="connsiteX435" fmla="*/ 3522982 w 12333992"/>
              <a:gd name="connsiteY435" fmla="*/ 10290907 h 12736251"/>
              <a:gd name="connsiteX436" fmla="*/ 3241725 w 12333992"/>
              <a:gd name="connsiteY436" fmla="*/ 10270928 h 12736251"/>
              <a:gd name="connsiteX437" fmla="*/ 3245388 w 12333992"/>
              <a:gd name="connsiteY437" fmla="*/ 10309121 h 12736251"/>
              <a:gd name="connsiteX438" fmla="*/ 3206388 w 12333992"/>
              <a:gd name="connsiteY438" fmla="*/ 10305152 h 12736251"/>
              <a:gd name="connsiteX439" fmla="*/ 3215920 w 12333992"/>
              <a:gd name="connsiteY439" fmla="*/ 10324052 h 12736251"/>
              <a:gd name="connsiteX440" fmla="*/ 3254919 w 12333992"/>
              <a:gd name="connsiteY440" fmla="*/ 10328026 h 12736251"/>
              <a:gd name="connsiteX441" fmla="*/ 3264452 w 12333992"/>
              <a:gd name="connsiteY441" fmla="*/ 10346929 h 12736251"/>
              <a:gd name="connsiteX442" fmla="*/ 3265306 w 12333992"/>
              <a:gd name="connsiteY442" fmla="*/ 10275297 h 12736251"/>
              <a:gd name="connsiteX443" fmla="*/ 3241725 w 12333992"/>
              <a:gd name="connsiteY443" fmla="*/ 10270928 h 12736251"/>
              <a:gd name="connsiteX444" fmla="*/ 3244884 w 12333992"/>
              <a:gd name="connsiteY444" fmla="*/ 10238418 h 12736251"/>
              <a:gd name="connsiteX445" fmla="*/ 3222439 w 12333992"/>
              <a:gd name="connsiteY445" fmla="*/ 10272686 h 12736251"/>
              <a:gd name="connsiteX446" fmla="*/ 3254079 w 12333992"/>
              <a:gd name="connsiteY446" fmla="*/ 10256653 h 12736251"/>
              <a:gd name="connsiteX447" fmla="*/ 3244884 w 12333992"/>
              <a:gd name="connsiteY447" fmla="*/ 10238418 h 12736251"/>
              <a:gd name="connsiteX448" fmla="*/ 3523577 w 12333992"/>
              <a:gd name="connsiteY448" fmla="*/ 10223156 h 12736251"/>
              <a:gd name="connsiteX449" fmla="*/ 3494714 w 12333992"/>
              <a:gd name="connsiteY449" fmla="*/ 10234853 h 12736251"/>
              <a:gd name="connsiteX450" fmla="*/ 3504138 w 12333992"/>
              <a:gd name="connsiteY450" fmla="*/ 10253535 h 12736251"/>
              <a:gd name="connsiteX451" fmla="*/ 3472488 w 12333992"/>
              <a:gd name="connsiteY451" fmla="*/ 10269572 h 12736251"/>
              <a:gd name="connsiteX452" fmla="*/ 3481910 w 12333992"/>
              <a:gd name="connsiteY452" fmla="*/ 10288252 h 12736251"/>
              <a:gd name="connsiteX453" fmla="*/ 3513560 w 12333992"/>
              <a:gd name="connsiteY453" fmla="*/ 10272221 h 12736251"/>
              <a:gd name="connsiteX454" fmla="*/ 3504138 w 12333992"/>
              <a:gd name="connsiteY454" fmla="*/ 10253535 h 12736251"/>
              <a:gd name="connsiteX455" fmla="*/ 3535777 w 12333992"/>
              <a:gd name="connsiteY455" fmla="*/ 10237502 h 12736251"/>
              <a:gd name="connsiteX456" fmla="*/ 3523577 w 12333992"/>
              <a:gd name="connsiteY456" fmla="*/ 10223156 h 12736251"/>
              <a:gd name="connsiteX457" fmla="*/ 3334628 w 12333992"/>
              <a:gd name="connsiteY457" fmla="*/ 10192708 h 12736251"/>
              <a:gd name="connsiteX458" fmla="*/ 3333810 w 12333992"/>
              <a:gd name="connsiteY458" fmla="*/ 10194079 h 12736251"/>
              <a:gd name="connsiteX459" fmla="*/ 3314702 w 12333992"/>
              <a:gd name="connsiteY459" fmla="*/ 10226538 h 12736251"/>
              <a:gd name="connsiteX460" fmla="*/ 3324233 w 12333992"/>
              <a:gd name="connsiteY460" fmla="*/ 10245441 h 12736251"/>
              <a:gd name="connsiteX461" fmla="*/ 3333766 w 12333992"/>
              <a:gd name="connsiteY461" fmla="*/ 10264340 h 12736251"/>
              <a:gd name="connsiteX462" fmla="*/ 3304307 w 12333992"/>
              <a:gd name="connsiteY462" fmla="*/ 10279271 h 12736251"/>
              <a:gd name="connsiteX463" fmla="*/ 3313839 w 12333992"/>
              <a:gd name="connsiteY463" fmla="*/ 10298169 h 12736251"/>
              <a:gd name="connsiteX464" fmla="*/ 3343298 w 12333992"/>
              <a:gd name="connsiteY464" fmla="*/ 10283239 h 12736251"/>
              <a:gd name="connsiteX465" fmla="*/ 3352829 w 12333992"/>
              <a:gd name="connsiteY465" fmla="*/ 10302148 h 12736251"/>
              <a:gd name="connsiteX466" fmla="*/ 3332901 w 12333992"/>
              <a:gd name="connsiteY466" fmla="*/ 10335977 h 12736251"/>
              <a:gd name="connsiteX467" fmla="*/ 3342443 w 12333992"/>
              <a:gd name="connsiteY467" fmla="*/ 10354881 h 12736251"/>
              <a:gd name="connsiteX468" fmla="*/ 3371902 w 12333992"/>
              <a:gd name="connsiteY468" fmla="*/ 10339956 h 12736251"/>
              <a:gd name="connsiteX469" fmla="*/ 3390965 w 12333992"/>
              <a:gd name="connsiteY469" fmla="*/ 10377758 h 12736251"/>
              <a:gd name="connsiteX470" fmla="*/ 3351974 w 12333992"/>
              <a:gd name="connsiteY470" fmla="*/ 10373785 h 12736251"/>
              <a:gd name="connsiteX471" fmla="*/ 3361506 w 12333992"/>
              <a:gd name="connsiteY471" fmla="*/ 10392684 h 12736251"/>
              <a:gd name="connsiteX472" fmla="*/ 3390965 w 12333992"/>
              <a:gd name="connsiteY472" fmla="*/ 10377758 h 12736251"/>
              <a:gd name="connsiteX473" fmla="*/ 3457698 w 12333992"/>
              <a:gd name="connsiteY473" fmla="*/ 10510075 h 12736251"/>
              <a:gd name="connsiteX474" fmla="*/ 3507094 w 12333992"/>
              <a:gd name="connsiteY474" fmla="*/ 10461316 h 12736251"/>
              <a:gd name="connsiteX475" fmla="*/ 3468957 w 12333992"/>
              <a:gd name="connsiteY475" fmla="*/ 10385705 h 12736251"/>
              <a:gd name="connsiteX476" fmla="*/ 3527012 w 12333992"/>
              <a:gd name="connsiteY476" fmla="*/ 10427481 h 12736251"/>
              <a:gd name="connsiteX477" fmla="*/ 3546084 w 12333992"/>
              <a:gd name="connsiteY477" fmla="*/ 10465294 h 12736251"/>
              <a:gd name="connsiteX478" fmla="*/ 3516616 w 12333992"/>
              <a:gd name="connsiteY478" fmla="*/ 10480219 h 12736251"/>
              <a:gd name="connsiteX479" fmla="*/ 3545222 w 12333992"/>
              <a:gd name="connsiteY479" fmla="*/ 10536931 h 12736251"/>
              <a:gd name="connsiteX480" fmla="*/ 3515763 w 12333992"/>
              <a:gd name="connsiteY480" fmla="*/ 10551856 h 12736251"/>
              <a:gd name="connsiteX481" fmla="*/ 3553898 w 12333992"/>
              <a:gd name="connsiteY481" fmla="*/ 10627467 h 12736251"/>
              <a:gd name="connsiteX482" fmla="*/ 3602422 w 12333992"/>
              <a:gd name="connsiteY482" fmla="*/ 10650339 h 12736251"/>
              <a:gd name="connsiteX483" fmla="*/ 3592889 w 12333992"/>
              <a:gd name="connsiteY483" fmla="*/ 10631444 h 12736251"/>
              <a:gd name="connsiteX484" fmla="*/ 3583358 w 12333992"/>
              <a:gd name="connsiteY484" fmla="*/ 10612541 h 12736251"/>
              <a:gd name="connsiteX485" fmla="*/ 3573826 w 12333992"/>
              <a:gd name="connsiteY485" fmla="*/ 10593638 h 12736251"/>
              <a:gd name="connsiteX486" fmla="*/ 3575338 w 12333992"/>
              <a:gd name="connsiteY486" fmla="*/ 10569136 h 12736251"/>
              <a:gd name="connsiteX487" fmla="*/ 3554753 w 12333992"/>
              <a:gd name="connsiteY487" fmla="*/ 10555834 h 12736251"/>
              <a:gd name="connsiteX488" fmla="*/ 3545222 w 12333992"/>
              <a:gd name="connsiteY488" fmla="*/ 10536931 h 12736251"/>
              <a:gd name="connsiteX489" fmla="*/ 3574680 w 12333992"/>
              <a:gd name="connsiteY489" fmla="*/ 10522000 h 12736251"/>
              <a:gd name="connsiteX490" fmla="*/ 3603286 w 12333992"/>
              <a:gd name="connsiteY490" fmla="*/ 10578707 h 12736251"/>
              <a:gd name="connsiteX491" fmla="*/ 3614308 w 12333992"/>
              <a:gd name="connsiteY491" fmla="*/ 10590078 h 12736251"/>
              <a:gd name="connsiteX492" fmla="*/ 3612817 w 12333992"/>
              <a:gd name="connsiteY492" fmla="*/ 10597611 h 12736251"/>
              <a:gd name="connsiteX493" fmla="*/ 3622349 w 12333992"/>
              <a:gd name="connsiteY493" fmla="*/ 10616514 h 12736251"/>
              <a:gd name="connsiteX494" fmla="*/ 3641412 w 12333992"/>
              <a:gd name="connsiteY494" fmla="*/ 10654317 h 12736251"/>
              <a:gd name="connsiteX495" fmla="*/ 3650954 w 12333992"/>
              <a:gd name="connsiteY495" fmla="*/ 10673221 h 12736251"/>
              <a:gd name="connsiteX496" fmla="*/ 3689955 w 12333992"/>
              <a:gd name="connsiteY496" fmla="*/ 10677195 h 12736251"/>
              <a:gd name="connsiteX497" fmla="*/ 3680413 w 12333992"/>
              <a:gd name="connsiteY497" fmla="*/ 10658291 h 12736251"/>
              <a:gd name="connsiteX498" fmla="*/ 3614308 w 12333992"/>
              <a:gd name="connsiteY498" fmla="*/ 10590078 h 12736251"/>
              <a:gd name="connsiteX499" fmla="*/ 3623212 w 12333992"/>
              <a:gd name="connsiteY499" fmla="*/ 10544873 h 12736251"/>
              <a:gd name="connsiteX500" fmla="*/ 3613691 w 12333992"/>
              <a:gd name="connsiteY500" fmla="*/ 10525975 h 12736251"/>
              <a:gd name="connsiteX501" fmla="*/ 3574680 w 12333992"/>
              <a:gd name="connsiteY501" fmla="*/ 10522000 h 12736251"/>
              <a:gd name="connsiteX502" fmla="*/ 3546084 w 12333992"/>
              <a:gd name="connsiteY502" fmla="*/ 10465294 h 12736251"/>
              <a:gd name="connsiteX503" fmla="*/ 3527012 w 12333992"/>
              <a:gd name="connsiteY503" fmla="*/ 10427481 h 12736251"/>
              <a:gd name="connsiteX504" fmla="*/ 3498416 w 12333992"/>
              <a:gd name="connsiteY504" fmla="*/ 10370780 h 12736251"/>
              <a:gd name="connsiteX505" fmla="*/ 3468957 w 12333992"/>
              <a:gd name="connsiteY505" fmla="*/ 10385705 h 12736251"/>
              <a:gd name="connsiteX506" fmla="*/ 3459416 w 12333992"/>
              <a:gd name="connsiteY506" fmla="*/ 10366801 h 12736251"/>
              <a:gd name="connsiteX507" fmla="*/ 3488885 w 12333992"/>
              <a:gd name="connsiteY507" fmla="*/ 10351876 h 12736251"/>
              <a:gd name="connsiteX508" fmla="*/ 3479352 w 12333992"/>
              <a:gd name="connsiteY508" fmla="*/ 10332977 h 12736251"/>
              <a:gd name="connsiteX509" fmla="*/ 3431684 w 12333992"/>
              <a:gd name="connsiteY509" fmla="*/ 10238458 h 12736251"/>
              <a:gd name="connsiteX510" fmla="*/ 3392683 w 12333992"/>
              <a:gd name="connsiteY510" fmla="*/ 10234484 h 12736251"/>
              <a:gd name="connsiteX511" fmla="*/ 3402225 w 12333992"/>
              <a:gd name="connsiteY511" fmla="*/ 10253388 h 12736251"/>
              <a:gd name="connsiteX512" fmla="*/ 3411756 w 12333992"/>
              <a:gd name="connsiteY512" fmla="*/ 10272292 h 12736251"/>
              <a:gd name="connsiteX513" fmla="*/ 3421288 w 12333992"/>
              <a:gd name="connsiteY513" fmla="*/ 10291196 h 12736251"/>
              <a:gd name="connsiteX514" fmla="*/ 3391830 w 12333992"/>
              <a:gd name="connsiteY514" fmla="*/ 10306121 h 12736251"/>
              <a:gd name="connsiteX515" fmla="*/ 3382288 w 12333992"/>
              <a:gd name="connsiteY515" fmla="*/ 10287217 h 12736251"/>
              <a:gd name="connsiteX516" fmla="*/ 3324233 w 12333992"/>
              <a:gd name="connsiteY516" fmla="*/ 10245441 h 12736251"/>
              <a:gd name="connsiteX517" fmla="*/ 3348293 w 12333992"/>
              <a:gd name="connsiteY517" fmla="*/ 10230351 h 12736251"/>
              <a:gd name="connsiteX518" fmla="*/ 3348800 w 12333992"/>
              <a:gd name="connsiteY518" fmla="*/ 10234401 h 12736251"/>
              <a:gd name="connsiteX519" fmla="*/ 3357996 w 12333992"/>
              <a:gd name="connsiteY519" fmla="*/ 10252627 h 12736251"/>
              <a:gd name="connsiteX520" fmla="*/ 3358368 w 12333992"/>
              <a:gd name="connsiteY520" fmla="*/ 10223828 h 12736251"/>
              <a:gd name="connsiteX521" fmla="*/ 3346933 w 12333992"/>
              <a:gd name="connsiteY521" fmla="*/ 10219614 h 12736251"/>
              <a:gd name="connsiteX522" fmla="*/ 3347683 w 12333992"/>
              <a:gd name="connsiteY522" fmla="*/ 10225523 h 12736251"/>
              <a:gd name="connsiteX523" fmla="*/ 3344160 w 12333992"/>
              <a:gd name="connsiteY523" fmla="*/ 10211612 h 12736251"/>
              <a:gd name="connsiteX524" fmla="*/ 3335006 w 12333992"/>
              <a:gd name="connsiteY524" fmla="*/ 10193474 h 12736251"/>
              <a:gd name="connsiteX525" fmla="*/ 3278091 w 12333992"/>
              <a:gd name="connsiteY525" fmla="*/ 10172959 h 12736251"/>
              <a:gd name="connsiteX526" fmla="*/ 3267337 w 12333992"/>
              <a:gd name="connsiteY526" fmla="*/ 10204156 h 12736251"/>
              <a:gd name="connsiteX527" fmla="*/ 3278091 w 12333992"/>
              <a:gd name="connsiteY527" fmla="*/ 10172959 h 12736251"/>
              <a:gd name="connsiteX528" fmla="*/ 3169114 w 12333992"/>
              <a:gd name="connsiteY528" fmla="*/ 10157906 h 12736251"/>
              <a:gd name="connsiteX529" fmla="*/ 3216783 w 12333992"/>
              <a:gd name="connsiteY529" fmla="*/ 10252419 h 12736251"/>
              <a:gd name="connsiteX530" fmla="*/ 3246242 w 12333992"/>
              <a:gd name="connsiteY530" fmla="*/ 10237489 h 12736251"/>
              <a:gd name="connsiteX531" fmla="*/ 3226808 w 12333992"/>
              <a:gd name="connsiteY531" fmla="*/ 10198952 h 12736251"/>
              <a:gd name="connsiteX532" fmla="*/ 3256997 w 12333992"/>
              <a:gd name="connsiteY532" fmla="*/ 10183651 h 12736251"/>
              <a:gd name="connsiteX533" fmla="*/ 3256998 w 12333992"/>
              <a:gd name="connsiteY533" fmla="*/ 10183646 h 12736251"/>
              <a:gd name="connsiteX534" fmla="*/ 3246649 w 12333992"/>
              <a:gd name="connsiteY534" fmla="*/ 10163144 h 12736251"/>
              <a:gd name="connsiteX535" fmla="*/ 3216460 w 12333992"/>
              <a:gd name="connsiteY535" fmla="*/ 10178441 h 12736251"/>
              <a:gd name="connsiteX536" fmla="*/ 3208105 w 12333992"/>
              <a:gd name="connsiteY536" fmla="*/ 10161879 h 12736251"/>
              <a:gd name="connsiteX537" fmla="*/ 3169114 w 12333992"/>
              <a:gd name="connsiteY537" fmla="*/ 10157906 h 12736251"/>
              <a:gd name="connsiteX538" fmla="*/ 3709055 w 12333992"/>
              <a:gd name="connsiteY538" fmla="*/ 10143414 h 12736251"/>
              <a:gd name="connsiteX539" fmla="*/ 3718822 w 12333992"/>
              <a:gd name="connsiteY539" fmla="*/ 10162780 h 12736251"/>
              <a:gd name="connsiteX540" fmla="*/ 3738357 w 12333992"/>
              <a:gd name="connsiteY540" fmla="*/ 10201515 h 12736251"/>
              <a:gd name="connsiteX541" fmla="*/ 3724501 w 12333992"/>
              <a:gd name="connsiteY541" fmla="*/ 10226884 h 12736251"/>
              <a:gd name="connsiteX542" fmla="*/ 3719993 w 12333992"/>
              <a:gd name="connsiteY542" fmla="*/ 10235142 h 12736251"/>
              <a:gd name="connsiteX543" fmla="*/ 3749868 w 12333992"/>
              <a:gd name="connsiteY543" fmla="*/ 10294388 h 12736251"/>
              <a:gd name="connsiteX544" fmla="*/ 3707880 w 12333992"/>
              <a:gd name="connsiteY544" fmla="*/ 10289910 h 12736251"/>
              <a:gd name="connsiteX545" fmla="*/ 3718228 w 12333992"/>
              <a:gd name="connsiteY545" fmla="*/ 10310421 h 12736251"/>
              <a:gd name="connsiteX546" fmla="*/ 3728567 w 12333992"/>
              <a:gd name="connsiteY546" fmla="*/ 10330927 h 12736251"/>
              <a:gd name="connsiteX547" fmla="*/ 3760206 w 12333992"/>
              <a:gd name="connsiteY547" fmla="*/ 10314893 h 12736251"/>
              <a:gd name="connsiteX548" fmla="*/ 3759063 w 12333992"/>
              <a:gd name="connsiteY548" fmla="*/ 10312613 h 12736251"/>
              <a:gd name="connsiteX549" fmla="*/ 3796962 w 12333992"/>
              <a:gd name="connsiteY549" fmla="*/ 10317726 h 12736251"/>
              <a:gd name="connsiteX550" fmla="*/ 3787195 w 12333992"/>
              <a:gd name="connsiteY550" fmla="*/ 10298361 h 12736251"/>
              <a:gd name="connsiteX551" fmla="*/ 3767660 w 12333992"/>
              <a:gd name="connsiteY551" fmla="*/ 10259616 h 12736251"/>
              <a:gd name="connsiteX552" fmla="*/ 3795790 w 12333992"/>
              <a:gd name="connsiteY552" fmla="*/ 10245373 h 12736251"/>
              <a:gd name="connsiteX553" fmla="*/ 3844628 w 12333992"/>
              <a:gd name="connsiteY553" fmla="*/ 10342209 h 12736251"/>
              <a:gd name="connsiteX554" fmla="*/ 3872748 w 12333992"/>
              <a:gd name="connsiteY554" fmla="*/ 10327956 h 12736251"/>
              <a:gd name="connsiteX555" fmla="*/ 3805548 w 12333992"/>
              <a:gd name="connsiteY555" fmla="*/ 10264733 h 12736251"/>
              <a:gd name="connsiteX556" fmla="*/ 3795790 w 12333992"/>
              <a:gd name="connsiteY556" fmla="*/ 10245373 h 12736251"/>
              <a:gd name="connsiteX557" fmla="*/ 3766477 w 12333992"/>
              <a:gd name="connsiteY557" fmla="*/ 10187267 h 12736251"/>
              <a:gd name="connsiteX558" fmla="*/ 3709055 w 12333992"/>
              <a:gd name="connsiteY558" fmla="*/ 10143414 h 12736251"/>
              <a:gd name="connsiteX559" fmla="*/ 3654868 w 12333992"/>
              <a:gd name="connsiteY559" fmla="*/ 10106018 h 12736251"/>
              <a:gd name="connsiteX560" fmla="*/ 3632802 w 12333992"/>
              <a:gd name="connsiteY560" fmla="*/ 10141046 h 12736251"/>
              <a:gd name="connsiteX561" fmla="*/ 3664441 w 12333992"/>
              <a:gd name="connsiteY561" fmla="*/ 10125008 h 12736251"/>
              <a:gd name="connsiteX562" fmla="*/ 3231550 w 12333992"/>
              <a:gd name="connsiteY562" fmla="*/ 10080675 h 12736251"/>
              <a:gd name="connsiteX563" fmla="*/ 3240165 w 12333992"/>
              <a:gd name="connsiteY563" fmla="*/ 10097767 h 12736251"/>
              <a:gd name="connsiteX564" fmla="*/ 3231550 w 12333992"/>
              <a:gd name="connsiteY564" fmla="*/ 10080675 h 12736251"/>
              <a:gd name="connsiteX565" fmla="*/ 3853334 w 12333992"/>
              <a:gd name="connsiteY565" fmla="*/ 10053137 h 12736251"/>
              <a:gd name="connsiteX566" fmla="*/ 3862740 w 12333992"/>
              <a:gd name="connsiteY566" fmla="*/ 10071784 h 12736251"/>
              <a:gd name="connsiteX567" fmla="*/ 3872137 w 12333992"/>
              <a:gd name="connsiteY567" fmla="*/ 10090429 h 12736251"/>
              <a:gd name="connsiteX568" fmla="*/ 3881533 w 12333992"/>
              <a:gd name="connsiteY568" fmla="*/ 10109069 h 12736251"/>
              <a:gd name="connsiteX569" fmla="*/ 3909743 w 12333992"/>
              <a:gd name="connsiteY569" fmla="*/ 10164995 h 12736251"/>
              <a:gd name="connsiteX570" fmla="*/ 3937951 w 12333992"/>
              <a:gd name="connsiteY570" fmla="*/ 10220930 h 12736251"/>
              <a:gd name="connsiteX571" fmla="*/ 3978999 w 12333992"/>
              <a:gd name="connsiteY571" fmla="*/ 10223534 h 12736251"/>
              <a:gd name="connsiteX572" fmla="*/ 3969602 w 12333992"/>
              <a:gd name="connsiteY572" fmla="*/ 10204894 h 12736251"/>
              <a:gd name="connsiteX573" fmla="*/ 3853334 w 12333992"/>
              <a:gd name="connsiteY573" fmla="*/ 10053137 h 12736251"/>
              <a:gd name="connsiteX574" fmla="*/ 3930029 w 12333992"/>
              <a:gd name="connsiteY574" fmla="*/ 9986382 h 12736251"/>
              <a:gd name="connsiteX575" fmla="*/ 3911390 w 12333992"/>
              <a:gd name="connsiteY575" fmla="*/ 10019433 h 12736251"/>
              <a:gd name="connsiteX576" fmla="*/ 3864296 w 12333992"/>
              <a:gd name="connsiteY576" fmla="*/ 9996090 h 12736251"/>
              <a:gd name="connsiteX577" fmla="*/ 4044122 w 12333992"/>
              <a:gd name="connsiteY577" fmla="*/ 10282611 h 12736251"/>
              <a:gd name="connsiteX578" fmla="*/ 3977436 w 12333992"/>
              <a:gd name="connsiteY578" fmla="*/ 10080375 h 12736251"/>
              <a:gd name="connsiteX579" fmla="*/ 3996076 w 12333992"/>
              <a:gd name="connsiteY579" fmla="*/ 10047325 h 12736251"/>
              <a:gd name="connsiteX580" fmla="*/ 3967954 w 12333992"/>
              <a:gd name="connsiteY580" fmla="*/ 10061577 h 12736251"/>
              <a:gd name="connsiteX581" fmla="*/ 3930029 w 12333992"/>
              <a:gd name="connsiteY581" fmla="*/ 9986382 h 12736251"/>
              <a:gd name="connsiteX582" fmla="*/ 3587833 w 12333992"/>
              <a:gd name="connsiteY582" fmla="*/ 9973103 h 12736251"/>
              <a:gd name="connsiteX583" fmla="*/ 3556183 w 12333992"/>
              <a:gd name="connsiteY583" fmla="*/ 9989136 h 12736251"/>
              <a:gd name="connsiteX584" fmla="*/ 3626137 w 12333992"/>
              <a:gd name="connsiteY584" fmla="*/ 10049054 h 12736251"/>
              <a:gd name="connsiteX585" fmla="*/ 3587833 w 12333992"/>
              <a:gd name="connsiteY585" fmla="*/ 9973103 h 12736251"/>
              <a:gd name="connsiteX586" fmla="*/ 3030262 w 12333992"/>
              <a:gd name="connsiteY586" fmla="*/ 9970415 h 12736251"/>
              <a:gd name="connsiteX587" fmla="*/ 3125732 w 12333992"/>
              <a:gd name="connsiteY587" fmla="*/ 10159712 h 12736251"/>
              <a:gd name="connsiteX588" fmla="*/ 3030262 w 12333992"/>
              <a:gd name="connsiteY588" fmla="*/ 9970415 h 12736251"/>
              <a:gd name="connsiteX589" fmla="*/ 3310712 w 12333992"/>
              <a:gd name="connsiteY589" fmla="*/ 9959736 h 12736251"/>
              <a:gd name="connsiteX590" fmla="*/ 3285910 w 12333992"/>
              <a:gd name="connsiteY590" fmla="*/ 9960872 h 12736251"/>
              <a:gd name="connsiteX591" fmla="*/ 3267251 w 12333992"/>
              <a:gd name="connsiteY591" fmla="*/ 9993925 h 12736251"/>
              <a:gd name="connsiteX592" fmla="*/ 3314345 w 12333992"/>
              <a:gd name="connsiteY592" fmla="*/ 10017269 h 12736251"/>
              <a:gd name="connsiteX593" fmla="*/ 3332994 w 12333992"/>
              <a:gd name="connsiteY593" fmla="*/ 9984219 h 12736251"/>
              <a:gd name="connsiteX594" fmla="*/ 3342475 w 12333992"/>
              <a:gd name="connsiteY594" fmla="*/ 10003017 h 12736251"/>
              <a:gd name="connsiteX595" fmla="*/ 3351957 w 12333992"/>
              <a:gd name="connsiteY595" fmla="*/ 10021819 h 12736251"/>
              <a:gd name="connsiteX596" fmla="*/ 3336471 w 12333992"/>
              <a:gd name="connsiteY596" fmla="*/ 9973607 h 12736251"/>
              <a:gd name="connsiteX597" fmla="*/ 3310712 w 12333992"/>
              <a:gd name="connsiteY597" fmla="*/ 9959736 h 12736251"/>
              <a:gd name="connsiteX598" fmla="*/ 3275203 w 12333992"/>
              <a:gd name="connsiteY598" fmla="*/ 9899178 h 12736251"/>
              <a:gd name="connsiteX599" fmla="*/ 3257465 w 12333992"/>
              <a:gd name="connsiteY599" fmla="*/ 9904480 h 12736251"/>
              <a:gd name="connsiteX600" fmla="*/ 3248288 w 12333992"/>
              <a:gd name="connsiteY600" fmla="*/ 9956326 h 12736251"/>
              <a:gd name="connsiteX601" fmla="*/ 3276418 w 12333992"/>
              <a:gd name="connsiteY601" fmla="*/ 9942069 h 12736251"/>
              <a:gd name="connsiteX602" fmla="*/ 3295068 w 12333992"/>
              <a:gd name="connsiteY602" fmla="*/ 9909024 h 12736251"/>
              <a:gd name="connsiteX603" fmla="*/ 3286813 w 12333992"/>
              <a:gd name="connsiteY603" fmla="*/ 9901406 h 12736251"/>
              <a:gd name="connsiteX604" fmla="*/ 3275203 w 12333992"/>
              <a:gd name="connsiteY604" fmla="*/ 9899178 h 12736251"/>
              <a:gd name="connsiteX605" fmla="*/ 2962098 w 12333992"/>
              <a:gd name="connsiteY605" fmla="*/ 9835274 h 12736251"/>
              <a:gd name="connsiteX606" fmla="*/ 2935732 w 12333992"/>
              <a:gd name="connsiteY606" fmla="*/ 9848634 h 12736251"/>
              <a:gd name="connsiteX607" fmla="*/ 2945381 w 12333992"/>
              <a:gd name="connsiteY607" fmla="*/ 9867776 h 12736251"/>
              <a:gd name="connsiteX608" fmla="*/ 2961394 w 12333992"/>
              <a:gd name="connsiteY608" fmla="*/ 9907726 h 12736251"/>
              <a:gd name="connsiteX609" fmla="*/ 2960632 w 12333992"/>
              <a:gd name="connsiteY609" fmla="*/ 9917716 h 12736251"/>
              <a:gd name="connsiteX610" fmla="*/ 2947963 w 12333992"/>
              <a:gd name="connsiteY610" fmla="*/ 9938560 h 12736251"/>
              <a:gd name="connsiteX611" fmla="*/ 2957622 w 12333992"/>
              <a:gd name="connsiteY611" fmla="*/ 9957698 h 12736251"/>
              <a:gd name="connsiteX612" fmla="*/ 3005888 w 12333992"/>
              <a:gd name="connsiteY612" fmla="*/ 10053399 h 12736251"/>
              <a:gd name="connsiteX613" fmla="*/ 3032264 w 12333992"/>
              <a:gd name="connsiteY613" fmla="*/ 10040039 h 12736251"/>
              <a:gd name="connsiteX614" fmla="*/ 2957622 w 12333992"/>
              <a:gd name="connsiteY614" fmla="*/ 9957698 h 12736251"/>
              <a:gd name="connsiteX615" fmla="*/ 2960632 w 12333992"/>
              <a:gd name="connsiteY615" fmla="*/ 9917716 h 12736251"/>
              <a:gd name="connsiteX616" fmla="*/ 2963798 w 12333992"/>
              <a:gd name="connsiteY616" fmla="*/ 9912511 h 12736251"/>
              <a:gd name="connsiteX617" fmla="*/ 2945381 w 12333992"/>
              <a:gd name="connsiteY617" fmla="*/ 9867776 h 12736251"/>
              <a:gd name="connsiteX618" fmla="*/ 2971757 w 12333992"/>
              <a:gd name="connsiteY618" fmla="*/ 9854411 h 12736251"/>
              <a:gd name="connsiteX619" fmla="*/ 3469992 w 12333992"/>
              <a:gd name="connsiteY619" fmla="*/ 9818240 h 12736251"/>
              <a:gd name="connsiteX620" fmla="*/ 3480339 w 12333992"/>
              <a:gd name="connsiteY620" fmla="*/ 9838752 h 12736251"/>
              <a:gd name="connsiteX621" fmla="*/ 3511979 w 12333992"/>
              <a:gd name="connsiteY621" fmla="*/ 9822713 h 12736251"/>
              <a:gd name="connsiteX622" fmla="*/ 3469992 w 12333992"/>
              <a:gd name="connsiteY622" fmla="*/ 9818240 h 12736251"/>
              <a:gd name="connsiteX623" fmla="*/ 3205700 w 12333992"/>
              <a:gd name="connsiteY623" fmla="*/ 9806253 h 12736251"/>
              <a:gd name="connsiteX624" fmla="*/ 3226398 w 12333992"/>
              <a:gd name="connsiteY624" fmla="*/ 9847266 h 12736251"/>
              <a:gd name="connsiteX625" fmla="*/ 3205700 w 12333992"/>
              <a:gd name="connsiteY625" fmla="*/ 9806253 h 12736251"/>
              <a:gd name="connsiteX626" fmla="*/ 3221737 w 12333992"/>
              <a:gd name="connsiteY626" fmla="*/ 9772389 h 12736251"/>
              <a:gd name="connsiteX627" fmla="*/ 3242416 w 12333992"/>
              <a:gd name="connsiteY627" fmla="*/ 9813400 h 12736251"/>
              <a:gd name="connsiteX628" fmla="*/ 3221737 w 12333992"/>
              <a:gd name="connsiteY628" fmla="*/ 9772389 h 12736251"/>
              <a:gd name="connsiteX629" fmla="*/ 2923482 w 12333992"/>
              <a:gd name="connsiteY629" fmla="*/ 9758715 h 12736251"/>
              <a:gd name="connsiteX630" fmla="*/ 2942790 w 12333992"/>
              <a:gd name="connsiteY630" fmla="*/ 9796994 h 12736251"/>
              <a:gd name="connsiteX631" fmla="*/ 2923482 w 12333992"/>
              <a:gd name="connsiteY631" fmla="*/ 9758715 h 12736251"/>
              <a:gd name="connsiteX632" fmla="*/ 3210736 w 12333992"/>
              <a:gd name="connsiteY632" fmla="*/ 9717343 h 12736251"/>
              <a:gd name="connsiteX633" fmla="*/ 3194150 w 12333992"/>
              <a:gd name="connsiteY633" fmla="*/ 9717704 h 12736251"/>
              <a:gd name="connsiteX634" fmla="*/ 3214828 w 12333992"/>
              <a:gd name="connsiteY634" fmla="*/ 9758710 h 12736251"/>
              <a:gd name="connsiteX635" fmla="*/ 3216354 w 12333992"/>
              <a:gd name="connsiteY635" fmla="*/ 9732194 h 12736251"/>
              <a:gd name="connsiteX636" fmla="*/ 3210736 w 12333992"/>
              <a:gd name="connsiteY636" fmla="*/ 9717343 h 12736251"/>
              <a:gd name="connsiteX637" fmla="*/ 3161409 w 12333992"/>
              <a:gd name="connsiteY637" fmla="*/ 9679033 h 12736251"/>
              <a:gd name="connsiteX638" fmla="*/ 3154094 w 12333992"/>
              <a:gd name="connsiteY638" fmla="*/ 9690786 h 12736251"/>
              <a:gd name="connsiteX639" fmla="*/ 3162718 w 12333992"/>
              <a:gd name="connsiteY639" fmla="*/ 9707877 h 12736251"/>
              <a:gd name="connsiteX640" fmla="*/ 3175186 w 12333992"/>
              <a:gd name="connsiteY640" fmla="*/ 9680100 h 12736251"/>
              <a:gd name="connsiteX641" fmla="*/ 3161409 w 12333992"/>
              <a:gd name="connsiteY641" fmla="*/ 9679033 h 12736251"/>
              <a:gd name="connsiteX642" fmla="*/ 2716684 w 12333992"/>
              <a:gd name="connsiteY642" fmla="*/ 9650657 h 12736251"/>
              <a:gd name="connsiteX643" fmla="*/ 2713128 w 12333992"/>
              <a:gd name="connsiteY643" fmla="*/ 9656746 h 12736251"/>
              <a:gd name="connsiteX644" fmla="*/ 2720124 w 12333992"/>
              <a:gd name="connsiteY644" fmla="*/ 9657490 h 12736251"/>
              <a:gd name="connsiteX645" fmla="*/ 2723682 w 12333992"/>
              <a:gd name="connsiteY645" fmla="*/ 9651396 h 12736251"/>
              <a:gd name="connsiteX646" fmla="*/ 2716684 w 12333992"/>
              <a:gd name="connsiteY646" fmla="*/ 9650657 h 12736251"/>
              <a:gd name="connsiteX647" fmla="*/ 2907592 w 12333992"/>
              <a:gd name="connsiteY647" fmla="*/ 9202028 h 12736251"/>
              <a:gd name="connsiteX648" fmla="*/ 2917147 w 12333992"/>
              <a:gd name="connsiteY648" fmla="*/ 9220977 h 12736251"/>
              <a:gd name="connsiteX649" fmla="*/ 2936262 w 12333992"/>
              <a:gd name="connsiteY649" fmla="*/ 9258886 h 12736251"/>
              <a:gd name="connsiteX650" fmla="*/ 2972194 w 12333992"/>
              <a:gd name="connsiteY650" fmla="*/ 9264481 h 12736251"/>
              <a:gd name="connsiteX651" fmla="*/ 2955384 w 12333992"/>
              <a:gd name="connsiteY651" fmla="*/ 9296800 h 12736251"/>
              <a:gd name="connsiteX652" fmla="*/ 2955856 w 12333992"/>
              <a:gd name="connsiteY652" fmla="*/ 9297724 h 12736251"/>
              <a:gd name="connsiteX653" fmla="*/ 2973095 w 12333992"/>
              <a:gd name="connsiteY653" fmla="*/ 9331907 h 12736251"/>
              <a:gd name="connsiteX654" fmla="*/ 2964942 w 12333992"/>
              <a:gd name="connsiteY654" fmla="*/ 9315750 h 12736251"/>
              <a:gd name="connsiteX655" fmla="*/ 2991318 w 12333992"/>
              <a:gd name="connsiteY655" fmla="*/ 9302386 h 12736251"/>
              <a:gd name="connsiteX656" fmla="*/ 2972194 w 12333992"/>
              <a:gd name="connsiteY656" fmla="*/ 9264481 h 12736251"/>
              <a:gd name="connsiteX657" fmla="*/ 2953082 w 12333992"/>
              <a:gd name="connsiteY657" fmla="*/ 9226568 h 12736251"/>
              <a:gd name="connsiteX658" fmla="*/ 2943523 w 12333992"/>
              <a:gd name="connsiteY658" fmla="*/ 9207619 h 12736251"/>
              <a:gd name="connsiteX659" fmla="*/ 2907592 w 12333992"/>
              <a:gd name="connsiteY659" fmla="*/ 9202028 h 12736251"/>
              <a:gd name="connsiteX660" fmla="*/ 3048776 w 12333992"/>
              <a:gd name="connsiteY660" fmla="*/ 9172481 h 12736251"/>
              <a:gd name="connsiteX661" fmla="*/ 3054057 w 12333992"/>
              <a:gd name="connsiteY661" fmla="*/ 9179438 h 12736251"/>
              <a:gd name="connsiteX662" fmla="*/ 3047002 w 12333992"/>
              <a:gd name="connsiteY662" fmla="*/ 9197094 h 12736251"/>
              <a:gd name="connsiteX663" fmla="*/ 3047004 w 12333992"/>
              <a:gd name="connsiteY663" fmla="*/ 9197093 h 12736251"/>
              <a:gd name="connsiteX664" fmla="*/ 3054058 w 12333992"/>
              <a:gd name="connsiteY664" fmla="*/ 9179439 h 12736251"/>
              <a:gd name="connsiteX665" fmla="*/ 3048776 w 12333992"/>
              <a:gd name="connsiteY665" fmla="*/ 9172481 h 12736251"/>
              <a:gd name="connsiteX666" fmla="*/ 2991972 w 12333992"/>
              <a:gd name="connsiteY666" fmla="*/ 9159271 h 12736251"/>
              <a:gd name="connsiteX667" fmla="*/ 3002311 w 12333992"/>
              <a:gd name="connsiteY667" fmla="*/ 9179781 h 12736251"/>
              <a:gd name="connsiteX668" fmla="*/ 2991972 w 12333992"/>
              <a:gd name="connsiteY668" fmla="*/ 9159271 h 12736251"/>
              <a:gd name="connsiteX669" fmla="*/ 3045786 w 12333992"/>
              <a:gd name="connsiteY669" fmla="*/ 9138416 h 12736251"/>
              <a:gd name="connsiteX670" fmla="*/ 3043410 w 12333992"/>
              <a:gd name="connsiteY670" fmla="*/ 9147773 h 12736251"/>
              <a:gd name="connsiteX671" fmla="*/ 3027946 w 12333992"/>
              <a:gd name="connsiteY671" fmla="*/ 9159313 h 12736251"/>
              <a:gd name="connsiteX672" fmla="*/ 3032060 w 12333992"/>
              <a:gd name="connsiteY672" fmla="*/ 9163084 h 12736251"/>
              <a:gd name="connsiteX673" fmla="*/ 3027947 w 12333992"/>
              <a:gd name="connsiteY673" fmla="*/ 9159314 h 12736251"/>
              <a:gd name="connsiteX674" fmla="*/ 3045786 w 12333992"/>
              <a:gd name="connsiteY674" fmla="*/ 9138417 h 12736251"/>
              <a:gd name="connsiteX675" fmla="*/ 2888421 w 12333992"/>
              <a:gd name="connsiteY675" fmla="*/ 9134490 h 12736251"/>
              <a:gd name="connsiteX676" fmla="*/ 2878860 w 12333992"/>
              <a:gd name="connsiteY676" fmla="*/ 9145058 h 12736251"/>
              <a:gd name="connsiteX677" fmla="*/ 2895966 w 12333992"/>
              <a:gd name="connsiteY677" fmla="*/ 9159276 h 12736251"/>
              <a:gd name="connsiteX678" fmla="*/ 2897242 w 12333992"/>
              <a:gd name="connsiteY678" fmla="*/ 9181522 h 12736251"/>
              <a:gd name="connsiteX679" fmla="*/ 2896976 w 12333992"/>
              <a:gd name="connsiteY679" fmla="*/ 9141601 h 12736251"/>
              <a:gd name="connsiteX680" fmla="*/ 2888421 w 12333992"/>
              <a:gd name="connsiteY680" fmla="*/ 9134490 h 12736251"/>
              <a:gd name="connsiteX681" fmla="*/ 3048554 w 12333992"/>
              <a:gd name="connsiteY681" fmla="*/ 9125153 h 12736251"/>
              <a:gd name="connsiteX682" fmla="*/ 3048545 w 12333992"/>
              <a:gd name="connsiteY682" fmla="*/ 9125155 h 12736251"/>
              <a:gd name="connsiteX683" fmla="*/ 3031133 w 12333992"/>
              <a:gd name="connsiteY683" fmla="*/ 9133978 h 12736251"/>
              <a:gd name="connsiteX684" fmla="*/ 3018422 w 12333992"/>
              <a:gd name="connsiteY684" fmla="*/ 9140418 h 12736251"/>
              <a:gd name="connsiteX685" fmla="*/ 3018435 w 12333992"/>
              <a:gd name="connsiteY685" fmla="*/ 9140414 h 12736251"/>
              <a:gd name="connsiteX686" fmla="*/ 3022190 w 12333992"/>
              <a:gd name="connsiteY686" fmla="*/ 9138512 h 12736251"/>
              <a:gd name="connsiteX687" fmla="*/ 3048554 w 12333992"/>
              <a:gd name="connsiteY687" fmla="*/ 9125153 h 12736251"/>
              <a:gd name="connsiteX688" fmla="*/ 2933358 w 12333992"/>
              <a:gd name="connsiteY688" fmla="*/ 9043065 h 12736251"/>
              <a:gd name="connsiteX689" fmla="*/ 2901719 w 12333992"/>
              <a:gd name="connsiteY689" fmla="*/ 9059097 h 12736251"/>
              <a:gd name="connsiteX690" fmla="*/ 2943706 w 12333992"/>
              <a:gd name="connsiteY690" fmla="*/ 9063571 h 12736251"/>
              <a:gd name="connsiteX691" fmla="*/ 2933358 w 12333992"/>
              <a:gd name="connsiteY691" fmla="*/ 9043065 h 12736251"/>
              <a:gd name="connsiteX692" fmla="*/ 3063133 w 12333992"/>
              <a:gd name="connsiteY692" fmla="*/ 8960633 h 12736251"/>
              <a:gd name="connsiteX693" fmla="*/ 3063133 w 12333992"/>
              <a:gd name="connsiteY693" fmla="*/ 8960634 h 12736251"/>
              <a:gd name="connsiteX694" fmla="*/ 3071512 w 12333992"/>
              <a:gd name="connsiteY694" fmla="*/ 8967136 h 12736251"/>
              <a:gd name="connsiteX695" fmla="*/ 3081800 w 12333992"/>
              <a:gd name="connsiteY695" fmla="*/ 8965998 h 12736251"/>
              <a:gd name="connsiteX696" fmla="*/ 3081800 w 12333992"/>
              <a:gd name="connsiteY696" fmla="*/ 8965997 h 12736251"/>
              <a:gd name="connsiteX697" fmla="*/ 3071509 w 12333992"/>
              <a:gd name="connsiteY697" fmla="*/ 8967134 h 12736251"/>
              <a:gd name="connsiteX698" fmla="*/ 3536603 w 12333992"/>
              <a:gd name="connsiteY698" fmla="*/ 8926226 h 12736251"/>
              <a:gd name="connsiteX699" fmla="*/ 3554117 w 12333992"/>
              <a:gd name="connsiteY699" fmla="*/ 9013471 h 12736251"/>
              <a:gd name="connsiteX700" fmla="*/ 3584868 w 12333992"/>
              <a:gd name="connsiteY700" fmla="*/ 9021926 h 12736251"/>
              <a:gd name="connsiteX701" fmla="*/ 3536603 w 12333992"/>
              <a:gd name="connsiteY701" fmla="*/ 8926226 h 12736251"/>
              <a:gd name="connsiteX702" fmla="*/ 4448870 w 12333992"/>
              <a:gd name="connsiteY702" fmla="*/ 8900254 h 12736251"/>
              <a:gd name="connsiteX703" fmla="*/ 5954298 w 12333992"/>
              <a:gd name="connsiteY703" fmla="*/ 10265960 h 12736251"/>
              <a:gd name="connsiteX704" fmla="*/ 5764991 w 12333992"/>
              <a:gd name="connsiteY704" fmla="*/ 12289729 h 12736251"/>
              <a:gd name="connsiteX705" fmla="*/ 4938977 w 12333992"/>
              <a:gd name="connsiteY705" fmla="*/ 12610465 h 12736251"/>
              <a:gd name="connsiteX706" fmla="*/ 4932821 w 12333992"/>
              <a:gd name="connsiteY706" fmla="*/ 12601889 h 12736251"/>
              <a:gd name="connsiteX707" fmla="*/ 4891531 w 12333992"/>
              <a:gd name="connsiteY707" fmla="*/ 12562055 h 12736251"/>
              <a:gd name="connsiteX708" fmla="*/ 4854072 w 12333992"/>
              <a:gd name="connsiteY708" fmla="*/ 12415077 h 12736251"/>
              <a:gd name="connsiteX709" fmla="*/ 4835670 w 12333992"/>
              <a:gd name="connsiteY709" fmla="*/ 12305857 h 12736251"/>
              <a:gd name="connsiteX710" fmla="*/ 4796932 w 12333992"/>
              <a:gd name="connsiteY710" fmla="*/ 12301773 h 12736251"/>
              <a:gd name="connsiteX711" fmla="*/ 4797577 w 12333992"/>
              <a:gd name="connsiteY711" fmla="*/ 12230325 h 12736251"/>
              <a:gd name="connsiteX712" fmla="*/ 4721376 w 12333992"/>
              <a:gd name="connsiteY712" fmla="*/ 12079265 h 12736251"/>
              <a:gd name="connsiteX713" fmla="*/ 4711864 w 12333992"/>
              <a:gd name="connsiteY713" fmla="*/ 12060383 h 12736251"/>
              <a:gd name="connsiteX714" fmla="*/ 4702340 w 12333992"/>
              <a:gd name="connsiteY714" fmla="*/ 12041499 h 12736251"/>
              <a:gd name="connsiteX715" fmla="*/ 4692806 w 12333992"/>
              <a:gd name="connsiteY715" fmla="*/ 12022613 h 12736251"/>
              <a:gd name="connsiteX716" fmla="*/ 4673768 w 12333992"/>
              <a:gd name="connsiteY716" fmla="*/ 11984849 h 12736251"/>
              <a:gd name="connsiteX717" fmla="*/ 4702975 w 12333992"/>
              <a:gd name="connsiteY717" fmla="*/ 11970049 h 12736251"/>
              <a:gd name="connsiteX718" fmla="*/ 4732189 w 12333992"/>
              <a:gd name="connsiteY718" fmla="*/ 11955249 h 12736251"/>
              <a:gd name="connsiteX719" fmla="*/ 4727269 w 12333992"/>
              <a:gd name="connsiteY719" fmla="*/ 11827341 h 12736251"/>
              <a:gd name="connsiteX720" fmla="*/ 4628066 w 12333992"/>
              <a:gd name="connsiteY720" fmla="*/ 11676081 h 12736251"/>
              <a:gd name="connsiteX721" fmla="*/ 4675050 w 12333992"/>
              <a:gd name="connsiteY721" fmla="*/ 11841943 h 12736251"/>
              <a:gd name="connsiteX722" fmla="*/ 4694095 w 12333992"/>
              <a:gd name="connsiteY722" fmla="*/ 11879709 h 12736251"/>
              <a:gd name="connsiteX723" fmla="*/ 4713133 w 12333992"/>
              <a:gd name="connsiteY723" fmla="*/ 11917477 h 12736251"/>
              <a:gd name="connsiteX724" fmla="*/ 4693451 w 12333992"/>
              <a:gd name="connsiteY724" fmla="*/ 11951165 h 12736251"/>
              <a:gd name="connsiteX725" fmla="*/ 4702975 w 12333992"/>
              <a:gd name="connsiteY725" fmla="*/ 11970049 h 12736251"/>
              <a:gd name="connsiteX726" fmla="*/ 4683926 w 12333992"/>
              <a:gd name="connsiteY726" fmla="*/ 11932281 h 12736251"/>
              <a:gd name="connsiteX727" fmla="*/ 4645188 w 12333992"/>
              <a:gd name="connsiteY727" fmla="*/ 11928197 h 12736251"/>
              <a:gd name="connsiteX728" fmla="*/ 4626150 w 12333992"/>
              <a:gd name="connsiteY728" fmla="*/ 11890437 h 12736251"/>
              <a:gd name="connsiteX729" fmla="*/ 4568366 w 12333992"/>
              <a:gd name="connsiteY729" fmla="*/ 11848585 h 12736251"/>
              <a:gd name="connsiteX730" fmla="*/ 4473128 w 12333992"/>
              <a:gd name="connsiteY730" fmla="*/ 11659753 h 12736251"/>
              <a:gd name="connsiteX731" fmla="*/ 4349322 w 12333992"/>
              <a:gd name="connsiteY731" fmla="*/ 11414265 h 12736251"/>
              <a:gd name="connsiteX732" fmla="*/ 4339798 w 12333992"/>
              <a:gd name="connsiteY732" fmla="*/ 11395393 h 12736251"/>
              <a:gd name="connsiteX733" fmla="*/ 4301704 w 12333992"/>
              <a:gd name="connsiteY733" fmla="*/ 11319859 h 12736251"/>
              <a:gd name="connsiteX734" fmla="*/ 4187421 w 12333992"/>
              <a:gd name="connsiteY734" fmla="*/ 11093261 h 12736251"/>
              <a:gd name="connsiteX735" fmla="*/ 4169008 w 12333992"/>
              <a:gd name="connsiteY735" fmla="*/ 10984043 h 12736251"/>
              <a:gd name="connsiteX736" fmla="*/ 4111866 w 12333992"/>
              <a:gd name="connsiteY736" fmla="*/ 10870751 h 12736251"/>
              <a:gd name="connsiteX737" fmla="*/ 4101708 w 12333992"/>
              <a:gd name="connsiteY737" fmla="*/ 10923309 h 12736251"/>
              <a:gd name="connsiteX738" fmla="*/ 4167739 w 12333992"/>
              <a:gd name="connsiteY738" fmla="*/ 11126945 h 12736251"/>
              <a:gd name="connsiteX739" fmla="*/ 4157570 w 12333992"/>
              <a:gd name="connsiteY739" fmla="*/ 11179505 h 12736251"/>
              <a:gd name="connsiteX740" fmla="*/ 4128365 w 12333992"/>
              <a:gd name="connsiteY740" fmla="*/ 11194309 h 12736251"/>
              <a:gd name="connsiteX741" fmla="*/ 4118843 w 12333992"/>
              <a:gd name="connsiteY741" fmla="*/ 11175421 h 12736251"/>
              <a:gd name="connsiteX742" fmla="*/ 4109317 w 12333992"/>
              <a:gd name="connsiteY742" fmla="*/ 11156541 h 12736251"/>
              <a:gd name="connsiteX743" fmla="*/ 4089636 w 12333992"/>
              <a:gd name="connsiteY743" fmla="*/ 11190225 h 12736251"/>
              <a:gd name="connsiteX744" fmla="*/ 4099159 w 12333992"/>
              <a:gd name="connsiteY744" fmla="*/ 11209109 h 12736251"/>
              <a:gd name="connsiteX745" fmla="*/ 4108682 w 12333992"/>
              <a:gd name="connsiteY745" fmla="*/ 11227993 h 12736251"/>
              <a:gd name="connsiteX746" fmla="*/ 4118206 w 12333992"/>
              <a:gd name="connsiteY746" fmla="*/ 11246877 h 12736251"/>
              <a:gd name="connsiteX747" fmla="*/ 4137255 w 12333992"/>
              <a:gd name="connsiteY747" fmla="*/ 11284645 h 12736251"/>
              <a:gd name="connsiteX748" fmla="*/ 4166459 w 12333992"/>
              <a:gd name="connsiteY748" fmla="*/ 11269845 h 12736251"/>
              <a:gd name="connsiteX749" fmla="*/ 4146768 w 12333992"/>
              <a:gd name="connsiteY749" fmla="*/ 11303525 h 12736251"/>
              <a:gd name="connsiteX750" fmla="*/ 4194396 w 12333992"/>
              <a:gd name="connsiteY750" fmla="*/ 11397941 h 12736251"/>
              <a:gd name="connsiteX751" fmla="*/ 4174704 w 12333992"/>
              <a:gd name="connsiteY751" fmla="*/ 11431621 h 12736251"/>
              <a:gd name="connsiteX752" fmla="*/ 4251537 w 12333992"/>
              <a:gd name="connsiteY752" fmla="*/ 11511237 h 12736251"/>
              <a:gd name="connsiteX753" fmla="*/ 4290266 w 12333992"/>
              <a:gd name="connsiteY753" fmla="*/ 11515321 h 12736251"/>
              <a:gd name="connsiteX754" fmla="*/ 4299790 w 12333992"/>
              <a:gd name="connsiteY754" fmla="*/ 11534197 h 12736251"/>
              <a:gd name="connsiteX755" fmla="*/ 4309314 w 12333992"/>
              <a:gd name="connsiteY755" fmla="*/ 11553087 h 12736251"/>
              <a:gd name="connsiteX756" fmla="*/ 4338519 w 12333992"/>
              <a:gd name="connsiteY756" fmla="*/ 11538287 h 12736251"/>
              <a:gd name="connsiteX757" fmla="*/ 4424877 w 12333992"/>
              <a:gd name="connsiteY757" fmla="*/ 11636781 h 12736251"/>
              <a:gd name="connsiteX758" fmla="*/ 4405194 w 12333992"/>
              <a:gd name="connsiteY758" fmla="*/ 11670469 h 12736251"/>
              <a:gd name="connsiteX759" fmla="*/ 4414709 w 12333992"/>
              <a:gd name="connsiteY759" fmla="*/ 11689347 h 12736251"/>
              <a:gd name="connsiteX760" fmla="*/ 4424232 w 12333992"/>
              <a:gd name="connsiteY760" fmla="*/ 11708229 h 12736251"/>
              <a:gd name="connsiteX761" fmla="*/ 4375979 w 12333992"/>
              <a:gd name="connsiteY761" fmla="*/ 11685269 h 12736251"/>
              <a:gd name="connsiteX762" fmla="*/ 4366456 w 12333992"/>
              <a:gd name="connsiteY762" fmla="*/ 11666385 h 12736251"/>
              <a:gd name="connsiteX763" fmla="*/ 4337249 w 12333992"/>
              <a:gd name="connsiteY763" fmla="*/ 11681185 h 12736251"/>
              <a:gd name="connsiteX764" fmla="*/ 4327726 w 12333992"/>
              <a:gd name="connsiteY764" fmla="*/ 11662301 h 12736251"/>
              <a:gd name="connsiteX765" fmla="*/ 4308679 w 12333992"/>
              <a:gd name="connsiteY765" fmla="*/ 11624537 h 12736251"/>
              <a:gd name="connsiteX766" fmla="*/ 4298510 w 12333992"/>
              <a:gd name="connsiteY766" fmla="*/ 11677103 h 12736251"/>
              <a:gd name="connsiteX767" fmla="*/ 4375344 w 12333992"/>
              <a:gd name="connsiteY767" fmla="*/ 11756713 h 12736251"/>
              <a:gd name="connsiteX768" fmla="*/ 4394391 w 12333992"/>
              <a:gd name="connsiteY768" fmla="*/ 11794481 h 12736251"/>
              <a:gd name="connsiteX769" fmla="*/ 4403916 w 12333992"/>
              <a:gd name="connsiteY769" fmla="*/ 11813365 h 12736251"/>
              <a:gd name="connsiteX770" fmla="*/ 4423597 w 12333992"/>
              <a:gd name="connsiteY770" fmla="*/ 11779685 h 12736251"/>
              <a:gd name="connsiteX771" fmla="*/ 4442644 w 12333992"/>
              <a:gd name="connsiteY771" fmla="*/ 11817451 h 12736251"/>
              <a:gd name="connsiteX772" fmla="*/ 4422962 w 12333992"/>
              <a:gd name="connsiteY772" fmla="*/ 11851135 h 12736251"/>
              <a:gd name="connsiteX773" fmla="*/ 4471215 w 12333992"/>
              <a:gd name="connsiteY773" fmla="*/ 11874097 h 12736251"/>
              <a:gd name="connsiteX774" fmla="*/ 4480739 w 12333992"/>
              <a:gd name="connsiteY774" fmla="*/ 11892981 h 12736251"/>
              <a:gd name="connsiteX775" fmla="*/ 4461055 w 12333992"/>
              <a:gd name="connsiteY775" fmla="*/ 11926665 h 12736251"/>
              <a:gd name="connsiteX776" fmla="*/ 4470580 w 12333992"/>
              <a:gd name="connsiteY776" fmla="*/ 11945549 h 12736251"/>
              <a:gd name="connsiteX777" fmla="*/ 4441365 w 12333992"/>
              <a:gd name="connsiteY777" fmla="*/ 11960353 h 12736251"/>
              <a:gd name="connsiteX778" fmla="*/ 4460411 w 12333992"/>
              <a:gd name="connsiteY778" fmla="*/ 11998121 h 12736251"/>
              <a:gd name="connsiteX779" fmla="*/ 4469934 w 12333992"/>
              <a:gd name="connsiteY779" fmla="*/ 12017001 h 12736251"/>
              <a:gd name="connsiteX780" fmla="*/ 4508673 w 12333992"/>
              <a:gd name="connsiteY780" fmla="*/ 12021083 h 12736251"/>
              <a:gd name="connsiteX781" fmla="*/ 4537879 w 12333992"/>
              <a:gd name="connsiteY781" fmla="*/ 12006283 h 12736251"/>
              <a:gd name="connsiteX782" fmla="*/ 4547413 w 12333992"/>
              <a:gd name="connsiteY782" fmla="*/ 12025169 h 12736251"/>
              <a:gd name="connsiteX783" fmla="*/ 4527722 w 12333992"/>
              <a:gd name="connsiteY783" fmla="*/ 12058845 h 12736251"/>
              <a:gd name="connsiteX784" fmla="*/ 4556927 w 12333992"/>
              <a:gd name="connsiteY784" fmla="*/ 12044045 h 12736251"/>
              <a:gd name="connsiteX785" fmla="*/ 4537246 w 12333992"/>
              <a:gd name="connsiteY785" fmla="*/ 12077729 h 12736251"/>
              <a:gd name="connsiteX786" fmla="*/ 4498505 w 12333992"/>
              <a:gd name="connsiteY786" fmla="*/ 12073649 h 12736251"/>
              <a:gd name="connsiteX787" fmla="*/ 4556292 w 12333992"/>
              <a:gd name="connsiteY787" fmla="*/ 12115501 h 12736251"/>
              <a:gd name="connsiteX788" fmla="*/ 4546769 w 12333992"/>
              <a:gd name="connsiteY788" fmla="*/ 12096613 h 12736251"/>
              <a:gd name="connsiteX789" fmla="*/ 4566460 w 12333992"/>
              <a:gd name="connsiteY789" fmla="*/ 12062929 h 12736251"/>
              <a:gd name="connsiteX790" fmla="*/ 4575974 w 12333992"/>
              <a:gd name="connsiteY790" fmla="*/ 12081813 h 12736251"/>
              <a:gd name="connsiteX791" fmla="*/ 4585497 w 12333992"/>
              <a:gd name="connsiteY791" fmla="*/ 12100701 h 12736251"/>
              <a:gd name="connsiteX792" fmla="*/ 4595020 w 12333992"/>
              <a:gd name="connsiteY792" fmla="*/ 12119579 h 12736251"/>
              <a:gd name="connsiteX793" fmla="*/ 4575339 w 12333992"/>
              <a:gd name="connsiteY793" fmla="*/ 12153263 h 12736251"/>
              <a:gd name="connsiteX794" fmla="*/ 4603910 w 12333992"/>
              <a:gd name="connsiteY794" fmla="*/ 12209913 h 12736251"/>
              <a:gd name="connsiteX795" fmla="*/ 4574694 w 12333992"/>
              <a:gd name="connsiteY795" fmla="*/ 12224717 h 12736251"/>
              <a:gd name="connsiteX796" fmla="*/ 4584217 w 12333992"/>
              <a:gd name="connsiteY796" fmla="*/ 12243601 h 12736251"/>
              <a:gd name="connsiteX797" fmla="*/ 4613434 w 12333992"/>
              <a:gd name="connsiteY797" fmla="*/ 12228791 h 12736251"/>
              <a:gd name="connsiteX798" fmla="*/ 4604545 w 12333992"/>
              <a:gd name="connsiteY798" fmla="*/ 12138463 h 12736251"/>
              <a:gd name="connsiteX799" fmla="*/ 4614069 w 12333992"/>
              <a:gd name="connsiteY799" fmla="*/ 12157347 h 12736251"/>
              <a:gd name="connsiteX800" fmla="*/ 4700425 w 12333992"/>
              <a:gd name="connsiteY800" fmla="*/ 12255845 h 12736251"/>
              <a:gd name="connsiteX801" fmla="*/ 4709948 w 12333992"/>
              <a:gd name="connsiteY801" fmla="*/ 12274727 h 12736251"/>
              <a:gd name="connsiteX802" fmla="*/ 4728986 w 12333992"/>
              <a:gd name="connsiteY802" fmla="*/ 12312489 h 12736251"/>
              <a:gd name="connsiteX803" fmla="*/ 4690258 w 12333992"/>
              <a:gd name="connsiteY803" fmla="*/ 12308409 h 12736251"/>
              <a:gd name="connsiteX804" fmla="*/ 4709303 w 12333992"/>
              <a:gd name="connsiteY804" fmla="*/ 12346177 h 12736251"/>
              <a:gd name="connsiteX805" fmla="*/ 4737876 w 12333992"/>
              <a:gd name="connsiteY805" fmla="*/ 12402821 h 12736251"/>
              <a:gd name="connsiteX806" fmla="*/ 4786138 w 12333992"/>
              <a:gd name="connsiteY806" fmla="*/ 12425797 h 12736251"/>
              <a:gd name="connsiteX807" fmla="*/ 4758297 w 12333992"/>
              <a:gd name="connsiteY807" fmla="*/ 12429013 h 12736251"/>
              <a:gd name="connsiteX808" fmla="*/ 4747398 w 12333992"/>
              <a:gd name="connsiteY808" fmla="*/ 12421707 h 12736251"/>
              <a:gd name="connsiteX809" fmla="*/ 4755812 w 12333992"/>
              <a:gd name="connsiteY809" fmla="*/ 12429305 h 12736251"/>
              <a:gd name="connsiteX810" fmla="*/ 4758297 w 12333992"/>
              <a:gd name="connsiteY810" fmla="*/ 12429013 h 12736251"/>
              <a:gd name="connsiteX811" fmla="*/ 4775102 w 12333992"/>
              <a:gd name="connsiteY811" fmla="*/ 12440273 h 12736251"/>
              <a:gd name="connsiteX812" fmla="*/ 4795660 w 12333992"/>
              <a:gd name="connsiteY812" fmla="*/ 12444679 h 12736251"/>
              <a:gd name="connsiteX813" fmla="*/ 4775978 w 12333992"/>
              <a:gd name="connsiteY813" fmla="*/ 12478363 h 12736251"/>
              <a:gd name="connsiteX814" fmla="*/ 4805184 w 12333992"/>
              <a:gd name="connsiteY814" fmla="*/ 12463557 h 12736251"/>
              <a:gd name="connsiteX815" fmla="*/ 4795017 w 12333992"/>
              <a:gd name="connsiteY815" fmla="*/ 12516125 h 12736251"/>
              <a:gd name="connsiteX816" fmla="*/ 4852167 w 12333992"/>
              <a:gd name="connsiteY816" fmla="*/ 12629425 h 12736251"/>
              <a:gd name="connsiteX817" fmla="*/ 4881374 w 12333992"/>
              <a:gd name="connsiteY817" fmla="*/ 12614627 h 12736251"/>
              <a:gd name="connsiteX818" fmla="*/ 4889051 w 12333992"/>
              <a:gd name="connsiteY818" fmla="*/ 12629853 h 12736251"/>
              <a:gd name="connsiteX819" fmla="*/ 4615035 w 12333992"/>
              <a:gd name="connsiteY819" fmla="*/ 12736251 h 12736251"/>
              <a:gd name="connsiteX820" fmla="*/ 4605873 w 12333992"/>
              <a:gd name="connsiteY820" fmla="*/ 12724745 h 12736251"/>
              <a:gd name="connsiteX821" fmla="*/ 4563587 w 12333992"/>
              <a:gd name="connsiteY821" fmla="*/ 12702785 h 12736251"/>
              <a:gd name="connsiteX822" fmla="*/ 4593048 w 12333992"/>
              <a:gd name="connsiteY822" fmla="*/ 12687857 h 12736251"/>
              <a:gd name="connsiteX823" fmla="*/ 4583515 w 12333992"/>
              <a:gd name="connsiteY823" fmla="*/ 12668953 h 12736251"/>
              <a:gd name="connsiteX824" fmla="*/ 4554056 w 12333992"/>
              <a:gd name="connsiteY824" fmla="*/ 12683877 h 12736251"/>
              <a:gd name="connsiteX825" fmla="*/ 4420593 w 12333992"/>
              <a:gd name="connsiteY825" fmla="*/ 12419245 h 12736251"/>
              <a:gd name="connsiteX826" fmla="*/ 4334787 w 12333992"/>
              <a:gd name="connsiteY826" fmla="*/ 12249125 h 12736251"/>
              <a:gd name="connsiteX827" fmla="*/ 4315723 w 12333992"/>
              <a:gd name="connsiteY827" fmla="*/ 12211317 h 12736251"/>
              <a:gd name="connsiteX828" fmla="*/ 4287108 w 12333992"/>
              <a:gd name="connsiteY828" fmla="*/ 12154605 h 12736251"/>
              <a:gd name="connsiteX829" fmla="*/ 4326109 w 12333992"/>
              <a:gd name="connsiteY829" fmla="*/ 12158583 h 12736251"/>
              <a:gd name="connsiteX830" fmla="*/ 4354714 w 12333992"/>
              <a:gd name="connsiteY830" fmla="*/ 12215289 h 12736251"/>
              <a:gd name="connsiteX831" fmla="*/ 4364245 w 12333992"/>
              <a:gd name="connsiteY831" fmla="*/ 12234193 h 12736251"/>
              <a:gd name="connsiteX832" fmla="*/ 4373778 w 12333992"/>
              <a:gd name="connsiteY832" fmla="*/ 12253097 h 12736251"/>
              <a:gd name="connsiteX833" fmla="*/ 4403237 w 12333992"/>
              <a:gd name="connsiteY833" fmla="*/ 12238167 h 12736251"/>
              <a:gd name="connsiteX834" fmla="*/ 4383310 w 12333992"/>
              <a:gd name="connsiteY834" fmla="*/ 12271997 h 12736251"/>
              <a:gd name="connsiteX835" fmla="*/ 4489042 w 12333992"/>
              <a:gd name="connsiteY835" fmla="*/ 12408297 h 12736251"/>
              <a:gd name="connsiteX836" fmla="*/ 4498574 w 12333992"/>
              <a:gd name="connsiteY836" fmla="*/ 12427195 h 12736251"/>
              <a:gd name="connsiteX837" fmla="*/ 4537565 w 12333992"/>
              <a:gd name="connsiteY837" fmla="*/ 12431169 h 12736251"/>
              <a:gd name="connsiteX838" fmla="*/ 4517647 w 12333992"/>
              <a:gd name="connsiteY838" fmla="*/ 12464997 h 12736251"/>
              <a:gd name="connsiteX839" fmla="*/ 4547107 w 12333992"/>
              <a:gd name="connsiteY839" fmla="*/ 12450073 h 12736251"/>
              <a:gd name="connsiteX840" fmla="*/ 4614702 w 12333992"/>
              <a:gd name="connsiteY840" fmla="*/ 12510753 h 12736251"/>
              <a:gd name="connsiteX841" fmla="*/ 4528042 w 12333992"/>
              <a:gd name="connsiteY841" fmla="*/ 12412269 h 12736251"/>
              <a:gd name="connsiteX842" fmla="*/ 4508969 w 12333992"/>
              <a:gd name="connsiteY842" fmla="*/ 12374461 h 12736251"/>
              <a:gd name="connsiteX843" fmla="*/ 4489905 w 12333992"/>
              <a:gd name="connsiteY843" fmla="*/ 12336655 h 12736251"/>
              <a:gd name="connsiteX844" fmla="*/ 4480365 w 12333992"/>
              <a:gd name="connsiteY844" fmla="*/ 12317751 h 12736251"/>
              <a:gd name="connsiteX845" fmla="*/ 4474476 w 12333992"/>
              <a:gd name="connsiteY845" fmla="*/ 12256277 h 12736251"/>
              <a:gd name="connsiteX846" fmla="*/ 4490462 w 12333992"/>
              <a:gd name="connsiteY846" fmla="*/ 12287957 h 12736251"/>
              <a:gd name="connsiteX847" fmla="*/ 4522110 w 12333992"/>
              <a:gd name="connsiteY847" fmla="*/ 12271925 h 12736251"/>
              <a:gd name="connsiteX848" fmla="*/ 4473845 w 12333992"/>
              <a:gd name="connsiteY848" fmla="*/ 12176225 h 12736251"/>
              <a:gd name="connsiteX849" fmla="*/ 4442187 w 12333992"/>
              <a:gd name="connsiteY849" fmla="*/ 12192255 h 12736251"/>
              <a:gd name="connsiteX850" fmla="*/ 4464922 w 12333992"/>
              <a:gd name="connsiteY850" fmla="*/ 12207781 h 12736251"/>
              <a:gd name="connsiteX851" fmla="*/ 4468592 w 12333992"/>
              <a:gd name="connsiteY851" fmla="*/ 12232479 h 12736251"/>
              <a:gd name="connsiteX852" fmla="*/ 4431842 w 12333992"/>
              <a:gd name="connsiteY852" fmla="*/ 12294879 h 12736251"/>
              <a:gd name="connsiteX853" fmla="*/ 4412769 w 12333992"/>
              <a:gd name="connsiteY853" fmla="*/ 12257069 h 12736251"/>
              <a:gd name="connsiteX854" fmla="*/ 4403237 w 12333992"/>
              <a:gd name="connsiteY854" fmla="*/ 12238167 h 12736251"/>
              <a:gd name="connsiteX855" fmla="*/ 4393704 w 12333992"/>
              <a:gd name="connsiteY855" fmla="*/ 12219269 h 12736251"/>
              <a:gd name="connsiteX856" fmla="*/ 4384174 w 12333992"/>
              <a:gd name="connsiteY856" fmla="*/ 12200365 h 12736251"/>
              <a:gd name="connsiteX857" fmla="*/ 4374641 w 12333992"/>
              <a:gd name="connsiteY857" fmla="*/ 12181461 h 12736251"/>
              <a:gd name="connsiteX858" fmla="*/ 4404100 w 12333992"/>
              <a:gd name="connsiteY858" fmla="*/ 12166529 h 12736251"/>
              <a:gd name="connsiteX859" fmla="*/ 4394560 w 12333992"/>
              <a:gd name="connsiteY859" fmla="*/ 12147629 h 12736251"/>
              <a:gd name="connsiteX860" fmla="*/ 4424037 w 12333992"/>
              <a:gd name="connsiteY860" fmla="*/ 12132701 h 12736251"/>
              <a:gd name="connsiteX861" fmla="*/ 4414496 w 12333992"/>
              <a:gd name="connsiteY861" fmla="*/ 12113793 h 12736251"/>
              <a:gd name="connsiteX862" fmla="*/ 4357295 w 12333992"/>
              <a:gd name="connsiteY862" fmla="*/ 12000379 h 12736251"/>
              <a:gd name="connsiteX863" fmla="*/ 4347774 w 12333992"/>
              <a:gd name="connsiteY863" fmla="*/ 11981481 h 12736251"/>
              <a:gd name="connsiteX864" fmla="*/ 4358160 w 12333992"/>
              <a:gd name="connsiteY864" fmla="*/ 11928749 h 12736251"/>
              <a:gd name="connsiteX865" fmla="*/ 4290564 w 12333992"/>
              <a:gd name="connsiteY865" fmla="*/ 11868057 h 12736251"/>
              <a:gd name="connsiteX866" fmla="*/ 4310492 w 12333992"/>
              <a:gd name="connsiteY866" fmla="*/ 11834233 h 12736251"/>
              <a:gd name="connsiteX867" fmla="*/ 4281033 w 12333992"/>
              <a:gd name="connsiteY867" fmla="*/ 11849157 h 12736251"/>
              <a:gd name="connsiteX868" fmla="*/ 4271500 w 12333992"/>
              <a:gd name="connsiteY868" fmla="*/ 11830255 h 12736251"/>
              <a:gd name="connsiteX869" fmla="*/ 4261967 w 12333992"/>
              <a:gd name="connsiteY869" fmla="*/ 11811357 h 12736251"/>
              <a:gd name="connsiteX870" fmla="*/ 4262823 w 12333992"/>
              <a:gd name="connsiteY870" fmla="*/ 11739719 h 12736251"/>
              <a:gd name="connsiteX871" fmla="*/ 4233363 w 12333992"/>
              <a:gd name="connsiteY871" fmla="*/ 11754645 h 12736251"/>
              <a:gd name="connsiteX872" fmla="*/ 4213436 w 12333992"/>
              <a:gd name="connsiteY872" fmla="*/ 11788477 h 12736251"/>
              <a:gd name="connsiteX873" fmla="*/ 4222967 w 12333992"/>
              <a:gd name="connsiteY873" fmla="*/ 11807383 h 12736251"/>
              <a:gd name="connsiteX874" fmla="*/ 4232500 w 12333992"/>
              <a:gd name="connsiteY874" fmla="*/ 11826281 h 12736251"/>
              <a:gd name="connsiteX875" fmla="*/ 4203039 w 12333992"/>
              <a:gd name="connsiteY875" fmla="*/ 11841217 h 12736251"/>
              <a:gd name="connsiteX876" fmla="*/ 4242032 w 12333992"/>
              <a:gd name="connsiteY876" fmla="*/ 11845183 h 12736251"/>
              <a:gd name="connsiteX877" fmla="*/ 4241167 w 12333992"/>
              <a:gd name="connsiteY877" fmla="*/ 11916821 h 12736251"/>
              <a:gd name="connsiteX878" fmla="*/ 4202177 w 12333992"/>
              <a:gd name="connsiteY878" fmla="*/ 11912845 h 12736251"/>
              <a:gd name="connsiteX879" fmla="*/ 4192643 w 12333992"/>
              <a:gd name="connsiteY879" fmla="*/ 11893949 h 12736251"/>
              <a:gd name="connsiteX880" fmla="*/ 4212571 w 12333992"/>
              <a:gd name="connsiteY880" fmla="*/ 11860117 h 12736251"/>
              <a:gd name="connsiteX881" fmla="*/ 4125912 w 12333992"/>
              <a:gd name="connsiteY881" fmla="*/ 11761629 h 12736251"/>
              <a:gd name="connsiteX882" fmla="*/ 4116370 w 12333992"/>
              <a:gd name="connsiteY882" fmla="*/ 11742725 h 12736251"/>
              <a:gd name="connsiteX883" fmla="*/ 4136298 w 12333992"/>
              <a:gd name="connsiteY883" fmla="*/ 11708893 h 12736251"/>
              <a:gd name="connsiteX884" fmla="*/ 4145830 w 12333992"/>
              <a:gd name="connsiteY884" fmla="*/ 11727797 h 12736251"/>
              <a:gd name="connsiteX885" fmla="*/ 4107693 w 12333992"/>
              <a:gd name="connsiteY885" fmla="*/ 11652187 h 12736251"/>
              <a:gd name="connsiteX886" fmla="*/ 4099025 w 12333992"/>
              <a:gd name="connsiteY886" fmla="*/ 11561645 h 12736251"/>
              <a:gd name="connsiteX887" fmla="*/ 4069565 w 12333992"/>
              <a:gd name="connsiteY887" fmla="*/ 11576577 h 12736251"/>
              <a:gd name="connsiteX888" fmla="*/ 4030576 w 12333992"/>
              <a:gd name="connsiteY888" fmla="*/ 11572599 h 12736251"/>
              <a:gd name="connsiteX889" fmla="*/ 4049640 w 12333992"/>
              <a:gd name="connsiteY889" fmla="*/ 11610405 h 12736251"/>
              <a:gd name="connsiteX890" fmla="*/ 4010648 w 12333992"/>
              <a:gd name="connsiteY890" fmla="*/ 11606433 h 12736251"/>
              <a:gd name="connsiteX891" fmla="*/ 3953447 w 12333992"/>
              <a:gd name="connsiteY891" fmla="*/ 11493015 h 12736251"/>
              <a:gd name="connsiteX892" fmla="*/ 3973375 w 12333992"/>
              <a:gd name="connsiteY892" fmla="*/ 11459185 h 12736251"/>
              <a:gd name="connsiteX893" fmla="*/ 3982907 w 12333992"/>
              <a:gd name="connsiteY893" fmla="*/ 11478089 h 12736251"/>
              <a:gd name="connsiteX894" fmla="*/ 3992438 w 12333992"/>
              <a:gd name="connsiteY894" fmla="*/ 11496989 h 12736251"/>
              <a:gd name="connsiteX895" fmla="*/ 4012366 w 12333992"/>
              <a:gd name="connsiteY895" fmla="*/ 11463159 h 12736251"/>
              <a:gd name="connsiteX896" fmla="*/ 4031430 w 12333992"/>
              <a:gd name="connsiteY896" fmla="*/ 11500961 h 12736251"/>
              <a:gd name="connsiteX897" fmla="*/ 4032292 w 12333992"/>
              <a:gd name="connsiteY897" fmla="*/ 11429329 h 12736251"/>
              <a:gd name="connsiteX898" fmla="*/ 4002834 w 12333992"/>
              <a:gd name="connsiteY898" fmla="*/ 11444261 h 12736251"/>
              <a:gd name="connsiteX899" fmla="*/ 3993301 w 12333992"/>
              <a:gd name="connsiteY899" fmla="*/ 11425357 h 12736251"/>
              <a:gd name="connsiteX900" fmla="*/ 3983760 w 12333992"/>
              <a:gd name="connsiteY900" fmla="*/ 11406447 h 12736251"/>
              <a:gd name="connsiteX901" fmla="*/ 4022761 w 12333992"/>
              <a:gd name="connsiteY901" fmla="*/ 11410425 h 12736251"/>
              <a:gd name="connsiteX902" fmla="*/ 3945633 w 12333992"/>
              <a:gd name="connsiteY902" fmla="*/ 11330837 h 12736251"/>
              <a:gd name="connsiteX903" fmla="*/ 3936092 w 12333992"/>
              <a:gd name="connsiteY903" fmla="*/ 11311937 h 12736251"/>
              <a:gd name="connsiteX904" fmla="*/ 3926560 w 12333992"/>
              <a:gd name="connsiteY904" fmla="*/ 11293029 h 12736251"/>
              <a:gd name="connsiteX905" fmla="*/ 3888432 w 12333992"/>
              <a:gd name="connsiteY905" fmla="*/ 11217429 h 12736251"/>
              <a:gd name="connsiteX906" fmla="*/ 3869360 w 12333992"/>
              <a:gd name="connsiteY906" fmla="*/ 11179617 h 12736251"/>
              <a:gd name="connsiteX907" fmla="*/ 3859827 w 12333992"/>
              <a:gd name="connsiteY907" fmla="*/ 11160717 h 12736251"/>
              <a:gd name="connsiteX908" fmla="*/ 3830368 w 12333992"/>
              <a:gd name="connsiteY908" fmla="*/ 11175643 h 12736251"/>
              <a:gd name="connsiteX909" fmla="*/ 3850297 w 12333992"/>
              <a:gd name="connsiteY909" fmla="*/ 11141813 h 12736251"/>
              <a:gd name="connsiteX910" fmla="*/ 3840764 w 12333992"/>
              <a:gd name="connsiteY910" fmla="*/ 11122909 h 12736251"/>
              <a:gd name="connsiteX911" fmla="*/ 3831234 w 12333992"/>
              <a:gd name="connsiteY911" fmla="*/ 11104007 h 12736251"/>
              <a:gd name="connsiteX912" fmla="*/ 3821692 w 12333992"/>
              <a:gd name="connsiteY912" fmla="*/ 11085101 h 12736251"/>
              <a:gd name="connsiteX913" fmla="*/ 3792232 w 12333992"/>
              <a:gd name="connsiteY913" fmla="*/ 11100033 h 12736251"/>
              <a:gd name="connsiteX914" fmla="*/ 3801763 w 12333992"/>
              <a:gd name="connsiteY914" fmla="*/ 11118937 h 12736251"/>
              <a:gd name="connsiteX915" fmla="*/ 3781837 w 12333992"/>
              <a:gd name="connsiteY915" fmla="*/ 11152765 h 12736251"/>
              <a:gd name="connsiteX916" fmla="*/ 3753231 w 12333992"/>
              <a:gd name="connsiteY916" fmla="*/ 11096053 h 12736251"/>
              <a:gd name="connsiteX917" fmla="*/ 3763637 w 12333992"/>
              <a:gd name="connsiteY917" fmla="*/ 11043327 h 12736251"/>
              <a:gd name="connsiteX918" fmla="*/ 3734168 w 12333992"/>
              <a:gd name="connsiteY918" fmla="*/ 11058251 h 12736251"/>
              <a:gd name="connsiteX919" fmla="*/ 3743709 w 12333992"/>
              <a:gd name="connsiteY919" fmla="*/ 11077155 h 12736251"/>
              <a:gd name="connsiteX920" fmla="*/ 3723781 w 12333992"/>
              <a:gd name="connsiteY920" fmla="*/ 11110985 h 12736251"/>
              <a:gd name="connsiteX921" fmla="*/ 3714240 w 12333992"/>
              <a:gd name="connsiteY921" fmla="*/ 11092085 h 12736251"/>
              <a:gd name="connsiteX922" fmla="*/ 3694313 w 12333992"/>
              <a:gd name="connsiteY922" fmla="*/ 11125913 h 12736251"/>
              <a:gd name="connsiteX923" fmla="*/ 3684782 w 12333992"/>
              <a:gd name="connsiteY923" fmla="*/ 11107011 h 12736251"/>
              <a:gd name="connsiteX924" fmla="*/ 3664855 w 12333992"/>
              <a:gd name="connsiteY924" fmla="*/ 11140841 h 12736251"/>
              <a:gd name="connsiteX925" fmla="*/ 3655323 w 12333992"/>
              <a:gd name="connsiteY925" fmla="*/ 11121937 h 12736251"/>
              <a:gd name="connsiteX926" fmla="*/ 3635396 w 12333992"/>
              <a:gd name="connsiteY926" fmla="*/ 11155765 h 12736251"/>
              <a:gd name="connsiteX927" fmla="*/ 3664855 w 12333992"/>
              <a:gd name="connsiteY927" fmla="*/ 11140841 h 12736251"/>
              <a:gd name="connsiteX928" fmla="*/ 3694313 w 12333992"/>
              <a:gd name="connsiteY928" fmla="*/ 11125913 h 12736251"/>
              <a:gd name="connsiteX929" fmla="*/ 3703856 w 12333992"/>
              <a:gd name="connsiteY929" fmla="*/ 11144815 h 12736251"/>
              <a:gd name="connsiteX930" fmla="*/ 3674386 w 12333992"/>
              <a:gd name="connsiteY930" fmla="*/ 11159745 h 12736251"/>
              <a:gd name="connsiteX931" fmla="*/ 3644927 w 12333992"/>
              <a:gd name="connsiteY931" fmla="*/ 11174669 h 12736251"/>
              <a:gd name="connsiteX932" fmla="*/ 3654459 w 12333992"/>
              <a:gd name="connsiteY932" fmla="*/ 11193573 h 12736251"/>
              <a:gd name="connsiteX933" fmla="*/ 3693459 w 12333992"/>
              <a:gd name="connsiteY933" fmla="*/ 11197545 h 12736251"/>
              <a:gd name="connsiteX934" fmla="*/ 3683927 w 12333992"/>
              <a:gd name="connsiteY934" fmla="*/ 11178649 h 12736251"/>
              <a:gd name="connsiteX935" fmla="*/ 3722918 w 12333992"/>
              <a:gd name="connsiteY935" fmla="*/ 11182621 h 12736251"/>
              <a:gd name="connsiteX936" fmla="*/ 3732450 w 12333992"/>
              <a:gd name="connsiteY936" fmla="*/ 11201525 h 12736251"/>
              <a:gd name="connsiteX937" fmla="*/ 3702990 w 12333992"/>
              <a:gd name="connsiteY937" fmla="*/ 11216457 h 12736251"/>
              <a:gd name="connsiteX938" fmla="*/ 3673531 w 12333992"/>
              <a:gd name="connsiteY938" fmla="*/ 11231381 h 12736251"/>
              <a:gd name="connsiteX939" fmla="*/ 3712522 w 12333992"/>
              <a:gd name="connsiteY939" fmla="*/ 11235359 h 12736251"/>
              <a:gd name="connsiteX940" fmla="*/ 3683063 w 12333992"/>
              <a:gd name="connsiteY940" fmla="*/ 11250285 h 12736251"/>
              <a:gd name="connsiteX941" fmla="*/ 3692596 w 12333992"/>
              <a:gd name="connsiteY941" fmla="*/ 11269185 h 12736251"/>
              <a:gd name="connsiteX942" fmla="*/ 3702127 w 12333992"/>
              <a:gd name="connsiteY942" fmla="*/ 11288087 h 12736251"/>
              <a:gd name="connsiteX943" fmla="*/ 3722054 w 12333992"/>
              <a:gd name="connsiteY943" fmla="*/ 11254259 h 12736251"/>
              <a:gd name="connsiteX944" fmla="*/ 3761046 w 12333992"/>
              <a:gd name="connsiteY944" fmla="*/ 11258227 h 12736251"/>
              <a:gd name="connsiteX945" fmla="*/ 3770586 w 12333992"/>
              <a:gd name="connsiteY945" fmla="*/ 11277137 h 12736251"/>
              <a:gd name="connsiteX946" fmla="*/ 3827787 w 12333992"/>
              <a:gd name="connsiteY946" fmla="*/ 11390549 h 12736251"/>
              <a:gd name="connsiteX947" fmla="*/ 3769724 w 12333992"/>
              <a:gd name="connsiteY947" fmla="*/ 11348773 h 12736251"/>
              <a:gd name="connsiteX948" fmla="*/ 3759338 w 12333992"/>
              <a:gd name="connsiteY948" fmla="*/ 11401505 h 12736251"/>
              <a:gd name="connsiteX949" fmla="*/ 3740265 w 12333992"/>
              <a:gd name="connsiteY949" fmla="*/ 11363699 h 12736251"/>
              <a:gd name="connsiteX950" fmla="*/ 3710805 w 12333992"/>
              <a:gd name="connsiteY950" fmla="*/ 11378625 h 12736251"/>
              <a:gd name="connsiteX951" fmla="*/ 3701273 w 12333992"/>
              <a:gd name="connsiteY951" fmla="*/ 11359725 h 12736251"/>
              <a:gd name="connsiteX952" fmla="*/ 3681346 w 12333992"/>
              <a:gd name="connsiteY952" fmla="*/ 11393549 h 12736251"/>
              <a:gd name="connsiteX953" fmla="*/ 3651886 w 12333992"/>
              <a:gd name="connsiteY953" fmla="*/ 11408481 h 12736251"/>
              <a:gd name="connsiteX954" fmla="*/ 3642345 w 12333992"/>
              <a:gd name="connsiteY954" fmla="*/ 11389581 h 12736251"/>
              <a:gd name="connsiteX955" fmla="*/ 3671803 w 12333992"/>
              <a:gd name="connsiteY955" fmla="*/ 11374655 h 12736251"/>
              <a:gd name="connsiteX956" fmla="*/ 3653605 w 12333992"/>
              <a:gd name="connsiteY956" fmla="*/ 11265211 h 12736251"/>
              <a:gd name="connsiteX957" fmla="*/ 3624145 w 12333992"/>
              <a:gd name="connsiteY957" fmla="*/ 11280141 h 12736251"/>
              <a:gd name="connsiteX958" fmla="*/ 3628143 w 12333992"/>
              <a:gd name="connsiteY958" fmla="*/ 11251407 h 12736251"/>
              <a:gd name="connsiteX959" fmla="*/ 3625000 w 12333992"/>
              <a:gd name="connsiteY959" fmla="*/ 11208505 h 12736251"/>
              <a:gd name="connsiteX960" fmla="*/ 3615467 w 12333992"/>
              <a:gd name="connsiteY960" fmla="*/ 11189595 h 12736251"/>
              <a:gd name="connsiteX961" fmla="*/ 3605927 w 12333992"/>
              <a:gd name="connsiteY961" fmla="*/ 11170691 h 12736251"/>
              <a:gd name="connsiteX962" fmla="*/ 3596405 w 12333992"/>
              <a:gd name="connsiteY962" fmla="*/ 11151793 h 12736251"/>
              <a:gd name="connsiteX963" fmla="*/ 3625863 w 12333992"/>
              <a:gd name="connsiteY963" fmla="*/ 11136867 h 12736251"/>
              <a:gd name="connsiteX964" fmla="*/ 3616331 w 12333992"/>
              <a:gd name="connsiteY964" fmla="*/ 11117963 h 12736251"/>
              <a:gd name="connsiteX965" fmla="*/ 3636260 w 12333992"/>
              <a:gd name="connsiteY965" fmla="*/ 11084133 h 12736251"/>
              <a:gd name="connsiteX966" fmla="*/ 3665718 w 12333992"/>
              <a:gd name="connsiteY966" fmla="*/ 11069203 h 12736251"/>
              <a:gd name="connsiteX967" fmla="*/ 3695177 w 12333992"/>
              <a:gd name="connsiteY967" fmla="*/ 11054277 h 12736251"/>
              <a:gd name="connsiteX968" fmla="*/ 3646644 w 12333992"/>
              <a:gd name="connsiteY968" fmla="*/ 11031405 h 12736251"/>
              <a:gd name="connsiteX969" fmla="*/ 3637122 w 12333992"/>
              <a:gd name="connsiteY969" fmla="*/ 11012501 h 12736251"/>
              <a:gd name="connsiteX970" fmla="*/ 3666582 w 12333992"/>
              <a:gd name="connsiteY970" fmla="*/ 10997573 h 12736251"/>
              <a:gd name="connsiteX971" fmla="*/ 3705572 w 12333992"/>
              <a:gd name="connsiteY971" fmla="*/ 11001549 h 12736251"/>
              <a:gd name="connsiteX972" fmla="*/ 3735032 w 12333992"/>
              <a:gd name="connsiteY972" fmla="*/ 10986621 h 12736251"/>
              <a:gd name="connsiteX973" fmla="*/ 3706427 w 12333992"/>
              <a:gd name="connsiteY973" fmla="*/ 10929913 h 12736251"/>
              <a:gd name="connsiteX974" fmla="*/ 3658767 w 12333992"/>
              <a:gd name="connsiteY974" fmla="*/ 10835399 h 12736251"/>
              <a:gd name="connsiteX975" fmla="*/ 3648372 w 12333992"/>
              <a:gd name="connsiteY975" fmla="*/ 10888127 h 12736251"/>
              <a:gd name="connsiteX976" fmla="*/ 3600704 w 12333992"/>
              <a:gd name="connsiteY976" fmla="*/ 10793621 h 12736251"/>
              <a:gd name="connsiteX977" fmla="*/ 3573081 w 12333992"/>
              <a:gd name="connsiteY977" fmla="*/ 10799241 h 12736251"/>
              <a:gd name="connsiteX978" fmla="*/ 3576438 w 12333992"/>
              <a:gd name="connsiteY978" fmla="*/ 10782177 h 12736251"/>
              <a:gd name="connsiteX979" fmla="*/ 3581640 w 12333992"/>
              <a:gd name="connsiteY979" fmla="*/ 10755811 h 12736251"/>
              <a:gd name="connsiteX980" fmla="*/ 3533109 w 12333992"/>
              <a:gd name="connsiteY980" fmla="*/ 10732929 h 12736251"/>
              <a:gd name="connsiteX981" fmla="*/ 3523576 w 12333992"/>
              <a:gd name="connsiteY981" fmla="*/ 10714029 h 12736251"/>
              <a:gd name="connsiteX982" fmla="*/ 3494118 w 12333992"/>
              <a:gd name="connsiteY982" fmla="*/ 10728955 h 12736251"/>
              <a:gd name="connsiteX983" fmla="*/ 3475044 w 12333992"/>
              <a:gd name="connsiteY983" fmla="*/ 10691151 h 12736251"/>
              <a:gd name="connsiteX984" fmla="*/ 3445585 w 12333992"/>
              <a:gd name="connsiteY984" fmla="*/ 10706081 h 12736251"/>
              <a:gd name="connsiteX985" fmla="*/ 3455117 w 12333992"/>
              <a:gd name="connsiteY985" fmla="*/ 10724981 h 12736251"/>
              <a:gd name="connsiteX986" fmla="*/ 3416125 w 12333992"/>
              <a:gd name="connsiteY986" fmla="*/ 10721009 h 12736251"/>
              <a:gd name="connsiteX987" fmla="*/ 3406594 w 12333992"/>
              <a:gd name="connsiteY987" fmla="*/ 10702107 h 12736251"/>
              <a:gd name="connsiteX988" fmla="*/ 3426521 w 12333992"/>
              <a:gd name="connsiteY988" fmla="*/ 10668275 h 12736251"/>
              <a:gd name="connsiteX989" fmla="*/ 3416980 w 12333992"/>
              <a:gd name="connsiteY989" fmla="*/ 10649370 h 12736251"/>
              <a:gd name="connsiteX990" fmla="*/ 3407457 w 12333992"/>
              <a:gd name="connsiteY990" fmla="*/ 10630472 h 12736251"/>
              <a:gd name="connsiteX991" fmla="*/ 3446448 w 12333992"/>
              <a:gd name="connsiteY991" fmla="*/ 10634445 h 12736251"/>
              <a:gd name="connsiteX992" fmla="*/ 3436915 w 12333992"/>
              <a:gd name="connsiteY992" fmla="*/ 10615546 h 12736251"/>
              <a:gd name="connsiteX993" fmla="*/ 3475907 w 12333992"/>
              <a:gd name="connsiteY993" fmla="*/ 10619519 h 12736251"/>
              <a:gd name="connsiteX994" fmla="*/ 3466376 w 12333992"/>
              <a:gd name="connsiteY994" fmla="*/ 10600616 h 12736251"/>
              <a:gd name="connsiteX995" fmla="*/ 3427385 w 12333992"/>
              <a:gd name="connsiteY995" fmla="*/ 10596643 h 12736251"/>
              <a:gd name="connsiteX996" fmla="*/ 3447302 w 12333992"/>
              <a:gd name="connsiteY996" fmla="*/ 10562808 h 12736251"/>
              <a:gd name="connsiteX997" fmla="*/ 3417843 w 12333992"/>
              <a:gd name="connsiteY997" fmla="*/ 10577733 h 12736251"/>
              <a:gd name="connsiteX998" fmla="*/ 3437770 w 12333992"/>
              <a:gd name="connsiteY998" fmla="*/ 10543904 h 12736251"/>
              <a:gd name="connsiteX999" fmla="*/ 3408311 w 12333992"/>
              <a:gd name="connsiteY999" fmla="*/ 10558835 h 12736251"/>
              <a:gd name="connsiteX1000" fmla="*/ 3418707 w 12333992"/>
              <a:gd name="connsiteY1000" fmla="*/ 10506102 h 12736251"/>
              <a:gd name="connsiteX1001" fmla="*/ 3409166 w 12333992"/>
              <a:gd name="connsiteY1001" fmla="*/ 10487197 h 12736251"/>
              <a:gd name="connsiteX1002" fmla="*/ 3399644 w 12333992"/>
              <a:gd name="connsiteY1002" fmla="*/ 10468294 h 12736251"/>
              <a:gd name="connsiteX1003" fmla="*/ 3370184 w 12333992"/>
              <a:gd name="connsiteY1003" fmla="*/ 10483224 h 12736251"/>
              <a:gd name="connsiteX1004" fmla="*/ 3332047 w 12333992"/>
              <a:gd name="connsiteY1004" fmla="*/ 10407614 h 12736251"/>
              <a:gd name="connsiteX1005" fmla="*/ 3322506 w 12333992"/>
              <a:gd name="connsiteY1005" fmla="*/ 10388710 h 12736251"/>
              <a:gd name="connsiteX1006" fmla="*/ 3312983 w 12333992"/>
              <a:gd name="connsiteY1006" fmla="*/ 10369811 h 12736251"/>
              <a:gd name="connsiteX1007" fmla="*/ 3283516 w 12333992"/>
              <a:gd name="connsiteY1007" fmla="*/ 10384737 h 12736251"/>
              <a:gd name="connsiteX1008" fmla="*/ 3263588 w 12333992"/>
              <a:gd name="connsiteY1008" fmla="*/ 10418565 h 12736251"/>
              <a:gd name="connsiteX1009" fmla="*/ 3243670 w 12333992"/>
              <a:gd name="connsiteY1009" fmla="*/ 10452401 h 12736251"/>
              <a:gd name="connsiteX1010" fmla="*/ 3234129 w 12333992"/>
              <a:gd name="connsiteY1010" fmla="*/ 10433492 h 12736251"/>
              <a:gd name="connsiteX1011" fmla="*/ 3215066 w 12333992"/>
              <a:gd name="connsiteY1011" fmla="*/ 10395689 h 12736251"/>
              <a:gd name="connsiteX1012" fmla="*/ 3244525 w 12333992"/>
              <a:gd name="connsiteY1012" fmla="*/ 10380759 h 12736251"/>
              <a:gd name="connsiteX1013" fmla="*/ 3234993 w 12333992"/>
              <a:gd name="connsiteY1013" fmla="*/ 10361859 h 12736251"/>
              <a:gd name="connsiteX1014" fmla="*/ 3205533 w 12333992"/>
              <a:gd name="connsiteY1014" fmla="*/ 10376785 h 12736251"/>
              <a:gd name="connsiteX1015" fmla="*/ 3138792 w 12333992"/>
              <a:gd name="connsiteY1015" fmla="*/ 10244467 h 12736251"/>
              <a:gd name="connsiteX1016" fmla="*/ 3129260 w 12333992"/>
              <a:gd name="connsiteY1016" fmla="*/ 10225564 h 12736251"/>
              <a:gd name="connsiteX1017" fmla="*/ 3052988 w 12333992"/>
              <a:gd name="connsiteY1017" fmla="*/ 10074343 h 12736251"/>
              <a:gd name="connsiteX1018" fmla="*/ 3042600 w 12333992"/>
              <a:gd name="connsiteY1018" fmla="*/ 10127081 h 12736251"/>
              <a:gd name="connsiteX1019" fmla="*/ 3052133 w 12333992"/>
              <a:gd name="connsiteY1019" fmla="*/ 10145975 h 12736251"/>
              <a:gd name="connsiteX1020" fmla="*/ 2994068 w 12333992"/>
              <a:gd name="connsiteY1020" fmla="*/ 10104199 h 12736251"/>
              <a:gd name="connsiteX1021" fmla="*/ 2975006 w 12333992"/>
              <a:gd name="connsiteY1021" fmla="*/ 10066396 h 12736251"/>
              <a:gd name="connsiteX1022" fmla="*/ 2965473 w 12333992"/>
              <a:gd name="connsiteY1022" fmla="*/ 10047492 h 12736251"/>
              <a:gd name="connsiteX1023" fmla="*/ 2880522 w 12333992"/>
              <a:gd name="connsiteY1023" fmla="*/ 9805730 h 12736251"/>
              <a:gd name="connsiteX1024" fmla="*/ 2851926 w 12333992"/>
              <a:gd name="connsiteY1024" fmla="*/ 9749019 h 12736251"/>
              <a:gd name="connsiteX1025" fmla="*/ 2890916 w 12333992"/>
              <a:gd name="connsiteY1025" fmla="*/ 9752997 h 12736251"/>
              <a:gd name="connsiteX1026" fmla="*/ 2843249 w 12333992"/>
              <a:gd name="connsiteY1026" fmla="*/ 9658483 h 12736251"/>
              <a:gd name="connsiteX1027" fmla="*/ 2824186 w 12333992"/>
              <a:gd name="connsiteY1027" fmla="*/ 9620681 h 12736251"/>
              <a:gd name="connsiteX1028" fmla="*/ 2814654 w 12333992"/>
              <a:gd name="connsiteY1028" fmla="*/ 9601777 h 12736251"/>
              <a:gd name="connsiteX1029" fmla="*/ 2794726 w 12333992"/>
              <a:gd name="connsiteY1029" fmla="*/ 9635606 h 12736251"/>
              <a:gd name="connsiteX1030" fmla="*/ 2785194 w 12333992"/>
              <a:gd name="connsiteY1030" fmla="*/ 9616703 h 12736251"/>
              <a:gd name="connsiteX1031" fmla="*/ 2775662 w 12333992"/>
              <a:gd name="connsiteY1031" fmla="*/ 9597803 h 12736251"/>
              <a:gd name="connsiteX1032" fmla="*/ 2805121 w 12333992"/>
              <a:gd name="connsiteY1032" fmla="*/ 9582873 h 12736251"/>
              <a:gd name="connsiteX1033" fmla="*/ 2795589 w 12333992"/>
              <a:gd name="connsiteY1033" fmla="*/ 9563970 h 12736251"/>
              <a:gd name="connsiteX1034" fmla="*/ 2766130 w 12333992"/>
              <a:gd name="connsiteY1034" fmla="*/ 9578895 h 12736251"/>
              <a:gd name="connsiteX1035" fmla="*/ 2775662 w 12333992"/>
              <a:gd name="connsiteY1035" fmla="*/ 9597803 h 12736251"/>
              <a:gd name="connsiteX1036" fmla="*/ 2746204 w 12333992"/>
              <a:gd name="connsiteY1036" fmla="*/ 9612735 h 12736251"/>
              <a:gd name="connsiteX1037" fmla="*/ 2755734 w 12333992"/>
              <a:gd name="connsiteY1037" fmla="*/ 9631638 h 12736251"/>
              <a:gd name="connsiteX1038" fmla="*/ 2765266 w 12333992"/>
              <a:gd name="connsiteY1038" fmla="*/ 9650541 h 12736251"/>
              <a:gd name="connsiteX1039" fmla="*/ 2735807 w 12333992"/>
              <a:gd name="connsiteY1039" fmla="*/ 9665467 h 12736251"/>
              <a:gd name="connsiteX1040" fmla="*/ 2745340 w 12333992"/>
              <a:gd name="connsiteY1040" fmla="*/ 9684366 h 12736251"/>
              <a:gd name="connsiteX1041" fmla="*/ 2754870 w 12333992"/>
              <a:gd name="connsiteY1041" fmla="*/ 9703264 h 12736251"/>
              <a:gd name="connsiteX1042" fmla="*/ 2734944 w 12333992"/>
              <a:gd name="connsiteY1042" fmla="*/ 9737099 h 12736251"/>
              <a:gd name="connsiteX1043" fmla="*/ 2744476 w 12333992"/>
              <a:gd name="connsiteY1043" fmla="*/ 9756002 h 12736251"/>
              <a:gd name="connsiteX1044" fmla="*/ 2754007 w 12333992"/>
              <a:gd name="connsiteY1044" fmla="*/ 9774902 h 12736251"/>
              <a:gd name="connsiteX1045" fmla="*/ 2724548 w 12333992"/>
              <a:gd name="connsiteY1045" fmla="*/ 9789827 h 12736251"/>
              <a:gd name="connsiteX1046" fmla="*/ 2715016 w 12333992"/>
              <a:gd name="connsiteY1046" fmla="*/ 9770933 h 12736251"/>
              <a:gd name="connsiteX1047" fmla="*/ 2705484 w 12333992"/>
              <a:gd name="connsiteY1047" fmla="*/ 9752029 h 12736251"/>
              <a:gd name="connsiteX1048" fmla="*/ 2725412 w 12333992"/>
              <a:gd name="connsiteY1048" fmla="*/ 9718195 h 12736251"/>
              <a:gd name="connsiteX1049" fmla="*/ 2715879 w 12333992"/>
              <a:gd name="connsiteY1049" fmla="*/ 9699296 h 12736251"/>
              <a:gd name="connsiteX1050" fmla="*/ 2686412 w 12333992"/>
              <a:gd name="connsiteY1050" fmla="*/ 9714216 h 12736251"/>
              <a:gd name="connsiteX1051" fmla="*/ 2656952 w 12333992"/>
              <a:gd name="connsiteY1051" fmla="*/ 9729147 h 12736251"/>
              <a:gd name="connsiteX1052" fmla="*/ 2609284 w 12333992"/>
              <a:gd name="connsiteY1052" fmla="*/ 9634637 h 12736251"/>
              <a:gd name="connsiteX1053" fmla="*/ 2638753 w 12333992"/>
              <a:gd name="connsiteY1053" fmla="*/ 9619703 h 12736251"/>
              <a:gd name="connsiteX1054" fmla="*/ 2634892 w 12333992"/>
              <a:gd name="connsiteY1054" fmla="*/ 9610904 h 12736251"/>
              <a:gd name="connsiteX1055" fmla="*/ 2633242 w 12333992"/>
              <a:gd name="connsiteY1055" fmla="*/ 9605256 h 12736251"/>
              <a:gd name="connsiteX1056" fmla="*/ 2641724 w 12333992"/>
              <a:gd name="connsiteY1056" fmla="*/ 9601963 h 12736251"/>
              <a:gd name="connsiteX1057" fmla="*/ 2643732 w 12333992"/>
              <a:gd name="connsiteY1057" fmla="*/ 9611249 h 12736251"/>
              <a:gd name="connsiteX1058" fmla="*/ 2687274 w 12333992"/>
              <a:gd name="connsiteY1058" fmla="*/ 9642584 h 12736251"/>
              <a:gd name="connsiteX1059" fmla="*/ 2677744 w 12333992"/>
              <a:gd name="connsiteY1059" fmla="*/ 9623681 h 12736251"/>
              <a:gd name="connsiteX1060" fmla="*/ 2662686 w 12333992"/>
              <a:gd name="connsiteY1060" fmla="*/ 9593823 h 12736251"/>
              <a:gd name="connsiteX1061" fmla="*/ 2693617 w 12333992"/>
              <a:gd name="connsiteY1061" fmla="*/ 9581812 h 12736251"/>
              <a:gd name="connsiteX1062" fmla="*/ 2696480 w 12333992"/>
              <a:gd name="connsiteY1062" fmla="*/ 9587488 h 12736251"/>
              <a:gd name="connsiteX1063" fmla="*/ 2697670 w 12333992"/>
              <a:gd name="connsiteY1063" fmla="*/ 9589851 h 12736251"/>
              <a:gd name="connsiteX1064" fmla="*/ 2727130 w 12333992"/>
              <a:gd name="connsiteY1064" fmla="*/ 9574921 h 12736251"/>
              <a:gd name="connsiteX1065" fmla="*/ 2724550 w 12333992"/>
              <a:gd name="connsiteY1065" fmla="*/ 9569802 h 12736251"/>
              <a:gd name="connsiteX1066" fmla="*/ 2848272 w 12333992"/>
              <a:gd name="connsiteY1066" fmla="*/ 9521760 h 12736251"/>
              <a:gd name="connsiteX1067" fmla="*/ 2859274 w 12333992"/>
              <a:gd name="connsiteY1067" fmla="*/ 9543568 h 12736251"/>
              <a:gd name="connsiteX1068" fmla="*/ 2883114 w 12333992"/>
              <a:gd name="connsiteY1068" fmla="*/ 9590825 h 12736251"/>
              <a:gd name="connsiteX1069" fmla="*/ 2853653 w 12333992"/>
              <a:gd name="connsiteY1069" fmla="*/ 9605755 h 12736251"/>
              <a:gd name="connsiteX1070" fmla="*/ 2863186 w 12333992"/>
              <a:gd name="connsiteY1070" fmla="*/ 9624650 h 12736251"/>
              <a:gd name="connsiteX1071" fmla="*/ 2892646 w 12333992"/>
              <a:gd name="connsiteY1071" fmla="*/ 9609724 h 12736251"/>
              <a:gd name="connsiteX1072" fmla="*/ 2902176 w 12333992"/>
              <a:gd name="connsiteY1072" fmla="*/ 9628628 h 12736251"/>
              <a:gd name="connsiteX1073" fmla="*/ 2911708 w 12333992"/>
              <a:gd name="connsiteY1073" fmla="*/ 9647530 h 12736251"/>
              <a:gd name="connsiteX1074" fmla="*/ 2872708 w 12333992"/>
              <a:gd name="connsiteY1074" fmla="*/ 9643558 h 12736251"/>
              <a:gd name="connsiteX1075" fmla="*/ 2882249 w 12333992"/>
              <a:gd name="connsiteY1075" fmla="*/ 9662462 h 12736251"/>
              <a:gd name="connsiteX1076" fmla="*/ 2891780 w 12333992"/>
              <a:gd name="connsiteY1076" fmla="*/ 9681366 h 12736251"/>
              <a:gd name="connsiteX1077" fmla="*/ 2921240 w 12333992"/>
              <a:gd name="connsiteY1077" fmla="*/ 9666435 h 12736251"/>
              <a:gd name="connsiteX1078" fmla="*/ 2959376 w 12333992"/>
              <a:gd name="connsiteY1078" fmla="*/ 9742046 h 12736251"/>
              <a:gd name="connsiteX1079" fmla="*/ 2968908 w 12333992"/>
              <a:gd name="connsiteY1079" fmla="*/ 9760945 h 12736251"/>
              <a:gd name="connsiteX1080" fmla="*/ 2978440 w 12333992"/>
              <a:gd name="connsiteY1080" fmla="*/ 9779848 h 12736251"/>
              <a:gd name="connsiteX1081" fmla="*/ 2987981 w 12333992"/>
              <a:gd name="connsiteY1081" fmla="*/ 9798753 h 12736251"/>
              <a:gd name="connsiteX1082" fmla="*/ 2997514 w 12333992"/>
              <a:gd name="connsiteY1082" fmla="*/ 9817656 h 12736251"/>
              <a:gd name="connsiteX1083" fmla="*/ 3007046 w 12333992"/>
              <a:gd name="connsiteY1083" fmla="*/ 9836555 h 12736251"/>
              <a:gd name="connsiteX1084" fmla="*/ 3015384 w 12333992"/>
              <a:gd name="connsiteY1084" fmla="*/ 9853096 h 12736251"/>
              <a:gd name="connsiteX1085" fmla="*/ 3017862 w 12333992"/>
              <a:gd name="connsiteY1085" fmla="*/ 9858008 h 12736251"/>
              <a:gd name="connsiteX1086" fmla="*/ 3026109 w 12333992"/>
              <a:gd name="connsiteY1086" fmla="*/ 9874363 h 12736251"/>
              <a:gd name="connsiteX1087" fmla="*/ 3035649 w 12333992"/>
              <a:gd name="connsiteY1087" fmla="*/ 9893267 h 12736251"/>
              <a:gd name="connsiteX1088" fmla="*/ 3045174 w 12333992"/>
              <a:gd name="connsiteY1088" fmla="*/ 9912169 h 12736251"/>
              <a:gd name="connsiteX1089" fmla="*/ 3064246 w 12333992"/>
              <a:gd name="connsiteY1089" fmla="*/ 9949973 h 12736251"/>
              <a:gd name="connsiteX1090" fmla="*/ 3073778 w 12333992"/>
              <a:gd name="connsiteY1090" fmla="*/ 9968877 h 12736251"/>
              <a:gd name="connsiteX1091" fmla="*/ 3083320 w 12333992"/>
              <a:gd name="connsiteY1091" fmla="*/ 9987781 h 12736251"/>
              <a:gd name="connsiteX1092" fmla="*/ 3092850 w 12333992"/>
              <a:gd name="connsiteY1092" fmla="*/ 10006685 h 12736251"/>
              <a:gd name="connsiteX1093" fmla="*/ 3102383 w 12333992"/>
              <a:gd name="connsiteY1093" fmla="*/ 10025584 h 12736251"/>
              <a:gd name="connsiteX1094" fmla="*/ 3160436 w 12333992"/>
              <a:gd name="connsiteY1094" fmla="*/ 10067369 h 12736251"/>
              <a:gd name="connsiteX1095" fmla="*/ 3130977 w 12333992"/>
              <a:gd name="connsiteY1095" fmla="*/ 10082294 h 12736251"/>
              <a:gd name="connsiteX1096" fmla="*/ 3140509 w 12333992"/>
              <a:gd name="connsiteY1096" fmla="*/ 10101194 h 12736251"/>
              <a:gd name="connsiteX1097" fmla="*/ 3169968 w 12333992"/>
              <a:gd name="connsiteY1097" fmla="*/ 10086267 h 12736251"/>
              <a:gd name="connsiteX1098" fmla="*/ 3189042 w 12333992"/>
              <a:gd name="connsiteY1098" fmla="*/ 10124076 h 12736251"/>
              <a:gd name="connsiteX1099" fmla="*/ 3198574 w 12333992"/>
              <a:gd name="connsiteY1099" fmla="*/ 10142974 h 12736251"/>
              <a:gd name="connsiteX1100" fmla="*/ 3237574 w 12333992"/>
              <a:gd name="connsiteY1100" fmla="*/ 10146948 h 12736251"/>
              <a:gd name="connsiteX1101" fmla="*/ 3228032 w 12333992"/>
              <a:gd name="connsiteY1101" fmla="*/ 10128049 h 12736251"/>
              <a:gd name="connsiteX1102" fmla="*/ 3208969 w 12333992"/>
              <a:gd name="connsiteY1102" fmla="*/ 10090241 h 12736251"/>
              <a:gd name="connsiteX1103" fmla="*/ 3199427 w 12333992"/>
              <a:gd name="connsiteY1103" fmla="*/ 10071337 h 12736251"/>
              <a:gd name="connsiteX1104" fmla="*/ 3169968 w 12333992"/>
              <a:gd name="connsiteY1104" fmla="*/ 10086267 h 12736251"/>
              <a:gd name="connsiteX1105" fmla="*/ 3160436 w 12333992"/>
              <a:gd name="connsiteY1105" fmla="*/ 10067369 h 12736251"/>
              <a:gd name="connsiteX1106" fmla="*/ 3132696 w 12333992"/>
              <a:gd name="connsiteY1106" fmla="*/ 9939021 h 12736251"/>
              <a:gd name="connsiteX1107" fmla="*/ 3190760 w 12333992"/>
              <a:gd name="connsiteY1107" fmla="*/ 9980798 h 12736251"/>
              <a:gd name="connsiteX1108" fmla="*/ 3219365 w 12333992"/>
              <a:gd name="connsiteY1108" fmla="*/ 10037509 h 12736251"/>
              <a:gd name="connsiteX1109" fmla="*/ 3228897 w 12333992"/>
              <a:gd name="connsiteY1109" fmla="*/ 10056408 h 12736251"/>
              <a:gd name="connsiteX1110" fmla="*/ 3277419 w 12333992"/>
              <a:gd name="connsiteY1110" fmla="*/ 10079289 h 12736251"/>
              <a:gd name="connsiteX1111" fmla="*/ 3286951 w 12333992"/>
              <a:gd name="connsiteY1111" fmla="*/ 10098193 h 12736251"/>
              <a:gd name="connsiteX1112" fmla="*/ 3296492 w 12333992"/>
              <a:gd name="connsiteY1112" fmla="*/ 10117098 h 12736251"/>
              <a:gd name="connsiteX1113" fmla="*/ 3316410 w 12333992"/>
              <a:gd name="connsiteY1113" fmla="*/ 10083263 h 12736251"/>
              <a:gd name="connsiteX1114" fmla="*/ 3277419 w 12333992"/>
              <a:gd name="connsiteY1114" fmla="*/ 10079289 h 12736251"/>
              <a:gd name="connsiteX1115" fmla="*/ 3258356 w 12333992"/>
              <a:gd name="connsiteY1115" fmla="*/ 10041482 h 12736251"/>
              <a:gd name="connsiteX1116" fmla="*/ 3220218 w 12333992"/>
              <a:gd name="connsiteY1116" fmla="*/ 9965871 h 12736251"/>
              <a:gd name="connsiteX1117" fmla="*/ 3190760 w 12333992"/>
              <a:gd name="connsiteY1117" fmla="*/ 9980798 h 12736251"/>
              <a:gd name="connsiteX1118" fmla="*/ 3181228 w 12333992"/>
              <a:gd name="connsiteY1118" fmla="*/ 9961903 h 12736251"/>
              <a:gd name="connsiteX1119" fmla="*/ 3162166 w 12333992"/>
              <a:gd name="connsiteY1119" fmla="*/ 9924092 h 12736251"/>
              <a:gd name="connsiteX1120" fmla="*/ 3123164 w 12333992"/>
              <a:gd name="connsiteY1120" fmla="*/ 9920118 h 12736251"/>
              <a:gd name="connsiteX1121" fmla="*/ 3152622 w 12333992"/>
              <a:gd name="connsiteY1121" fmla="*/ 9905191 h 12736251"/>
              <a:gd name="connsiteX1122" fmla="*/ 3182091 w 12333992"/>
              <a:gd name="connsiteY1122" fmla="*/ 9890267 h 12736251"/>
              <a:gd name="connsiteX1123" fmla="*/ 3191623 w 12333992"/>
              <a:gd name="connsiteY1123" fmla="*/ 9909165 h 12736251"/>
              <a:gd name="connsiteX1124" fmla="*/ 3213515 w 12333992"/>
              <a:gd name="connsiteY1124" fmla="*/ 9922448 h 12736251"/>
              <a:gd name="connsiteX1125" fmla="*/ 3199915 w 12333992"/>
              <a:gd name="connsiteY1125" fmla="*/ 9929344 h 12736251"/>
              <a:gd name="connsiteX1126" fmla="*/ 3195952 w 12333992"/>
              <a:gd name="connsiteY1126" fmla="*/ 9931351 h 12736251"/>
              <a:gd name="connsiteX1127" fmla="*/ 3206299 w 12333992"/>
              <a:gd name="connsiteY1127" fmla="*/ 9951862 h 12736251"/>
              <a:gd name="connsiteX1128" fmla="*/ 3208958 w 12333992"/>
              <a:gd name="connsiteY1128" fmla="*/ 9947289 h 12736251"/>
              <a:gd name="connsiteX1129" fmla="*/ 3226486 w 12333992"/>
              <a:gd name="connsiteY1129" fmla="*/ 9917216 h 12736251"/>
              <a:gd name="connsiteX1130" fmla="*/ 3230614 w 12333992"/>
              <a:gd name="connsiteY1130" fmla="*/ 9913138 h 12736251"/>
              <a:gd name="connsiteX1131" fmla="*/ 3255479 w 12333992"/>
              <a:gd name="connsiteY1131" fmla="*/ 9900541 h 12736251"/>
              <a:gd name="connsiteX1132" fmla="*/ 3260073 w 12333992"/>
              <a:gd name="connsiteY1132" fmla="*/ 9898213 h 12736251"/>
              <a:gd name="connsiteX1133" fmla="*/ 3253250 w 12333992"/>
              <a:gd name="connsiteY1133" fmla="*/ 9896120 h 12736251"/>
              <a:gd name="connsiteX1134" fmla="*/ 3172560 w 12333992"/>
              <a:gd name="connsiteY1134" fmla="*/ 9871363 h 12736251"/>
              <a:gd name="connsiteX1135" fmla="*/ 3192478 w 12333992"/>
              <a:gd name="connsiteY1135" fmla="*/ 9837528 h 12736251"/>
              <a:gd name="connsiteX1136" fmla="*/ 3193342 w 12333992"/>
              <a:gd name="connsiteY1136" fmla="*/ 9765896 h 12736251"/>
              <a:gd name="connsiteX1137" fmla="*/ 3183810 w 12333992"/>
              <a:gd name="connsiteY1137" fmla="*/ 9746992 h 12736251"/>
              <a:gd name="connsiteX1138" fmla="*/ 3174278 w 12333992"/>
              <a:gd name="connsiteY1138" fmla="*/ 9728089 h 12736251"/>
              <a:gd name="connsiteX1139" fmla="*/ 3144818 w 12333992"/>
              <a:gd name="connsiteY1139" fmla="*/ 9743014 h 12736251"/>
              <a:gd name="connsiteX1140" fmla="*/ 3135276 w 12333992"/>
              <a:gd name="connsiteY1140" fmla="*/ 9724115 h 12736251"/>
              <a:gd name="connsiteX1141" fmla="*/ 3116214 w 12333992"/>
              <a:gd name="connsiteY1141" fmla="*/ 9686312 h 12736251"/>
              <a:gd name="connsiteX1142" fmla="*/ 3106682 w 12333992"/>
              <a:gd name="connsiteY1142" fmla="*/ 9667409 h 12736251"/>
              <a:gd name="connsiteX1143" fmla="*/ 3126608 w 12333992"/>
              <a:gd name="connsiteY1143" fmla="*/ 9633574 h 12736251"/>
              <a:gd name="connsiteX1144" fmla="*/ 3087608 w 12333992"/>
              <a:gd name="connsiteY1144" fmla="*/ 9629600 h 12736251"/>
              <a:gd name="connsiteX1145" fmla="*/ 3068545 w 12333992"/>
              <a:gd name="connsiteY1145" fmla="*/ 9591799 h 12736251"/>
              <a:gd name="connsiteX1146" fmla="*/ 3039086 w 12333992"/>
              <a:gd name="connsiteY1146" fmla="*/ 9606724 h 12736251"/>
              <a:gd name="connsiteX1147" fmla="*/ 3059012 w 12333992"/>
              <a:gd name="connsiteY1147" fmla="*/ 9572894 h 12736251"/>
              <a:gd name="connsiteX1148" fmla="*/ 3049472 w 12333992"/>
              <a:gd name="connsiteY1148" fmla="*/ 9553990 h 12736251"/>
              <a:gd name="connsiteX1149" fmla="*/ 3039939 w 12333992"/>
              <a:gd name="connsiteY1149" fmla="*/ 9535087 h 12736251"/>
              <a:gd name="connsiteX1150" fmla="*/ 3030407 w 12333992"/>
              <a:gd name="connsiteY1150" fmla="*/ 9516187 h 12736251"/>
              <a:gd name="connsiteX1151" fmla="*/ 3010482 w 12333992"/>
              <a:gd name="connsiteY1151" fmla="*/ 9550012 h 12736251"/>
              <a:gd name="connsiteX1152" fmla="*/ 3000950 w 12333992"/>
              <a:gd name="connsiteY1152" fmla="*/ 9531114 h 12736251"/>
              <a:gd name="connsiteX1153" fmla="*/ 2991416 w 12333992"/>
              <a:gd name="connsiteY1153" fmla="*/ 9512214 h 12736251"/>
              <a:gd name="connsiteX1154" fmla="*/ 2981885 w 12333992"/>
              <a:gd name="connsiteY1154" fmla="*/ 9493311 h 12736251"/>
              <a:gd name="connsiteX1155" fmla="*/ 2972354 w 12333992"/>
              <a:gd name="connsiteY1155" fmla="*/ 9474402 h 12736251"/>
              <a:gd name="connsiteX1156" fmla="*/ 2972007 w 12333992"/>
              <a:gd name="connsiteY1156" fmla="*/ 9473715 h 12736251"/>
              <a:gd name="connsiteX1157" fmla="*/ 3060408 w 12333992"/>
              <a:gd name="connsiteY1157" fmla="*/ 9439389 h 12736251"/>
              <a:gd name="connsiteX1158" fmla="*/ 3067784 w 12333992"/>
              <a:gd name="connsiteY1158" fmla="*/ 9454018 h 12736251"/>
              <a:gd name="connsiteX1159" fmla="*/ 3086916 w 12333992"/>
              <a:gd name="connsiteY1159" fmla="*/ 9491932 h 12736251"/>
              <a:gd name="connsiteX1160" fmla="*/ 3170644 w 12333992"/>
              <a:gd name="connsiteY1160" fmla="*/ 9592290 h 12736251"/>
              <a:gd name="connsiteX1161" fmla="*/ 3161078 w 12333992"/>
              <a:gd name="connsiteY1161" fmla="*/ 9573335 h 12736251"/>
              <a:gd name="connsiteX1162" fmla="*/ 3149956 w 12333992"/>
              <a:gd name="connsiteY1162" fmla="*/ 9551273 h 12736251"/>
              <a:gd name="connsiteX1163" fmla="*/ 3191936 w 12333992"/>
              <a:gd name="connsiteY1163" fmla="*/ 9555746 h 12736251"/>
              <a:gd name="connsiteX1164" fmla="*/ 3181585 w 12333992"/>
              <a:gd name="connsiteY1164" fmla="*/ 9535235 h 12736251"/>
              <a:gd name="connsiteX1165" fmla="*/ 3171248 w 12333992"/>
              <a:gd name="connsiteY1165" fmla="*/ 9514734 h 12736251"/>
              <a:gd name="connsiteX1166" fmla="*/ 3149946 w 12333992"/>
              <a:gd name="connsiteY1166" fmla="*/ 9551263 h 12736251"/>
              <a:gd name="connsiteX1167" fmla="*/ 3113284 w 12333992"/>
              <a:gd name="connsiteY1167" fmla="*/ 9478568 h 12736251"/>
              <a:gd name="connsiteX1168" fmla="*/ 3094160 w 12333992"/>
              <a:gd name="connsiteY1168" fmla="*/ 9440653 h 12736251"/>
              <a:gd name="connsiteX1169" fmla="*/ 3088100 w 12333992"/>
              <a:gd name="connsiteY1169" fmla="*/ 9428637 h 12736251"/>
              <a:gd name="connsiteX1170" fmla="*/ 3218936 w 12333992"/>
              <a:gd name="connsiteY1170" fmla="*/ 9377834 h 12736251"/>
              <a:gd name="connsiteX1171" fmla="*/ 3218138 w 12333992"/>
              <a:gd name="connsiteY1171" fmla="*/ 9387132 h 12736251"/>
              <a:gd name="connsiteX1172" fmla="*/ 3202872 w 12333992"/>
              <a:gd name="connsiteY1172" fmla="*/ 9430406 h 12736251"/>
              <a:gd name="connsiteX1173" fmla="*/ 3259981 w 12333992"/>
              <a:gd name="connsiteY1173" fmla="*/ 9543628 h 12736251"/>
              <a:gd name="connsiteX1174" fmla="*/ 3230450 w 12333992"/>
              <a:gd name="connsiteY1174" fmla="*/ 9558591 h 12736251"/>
              <a:gd name="connsiteX1175" fmla="*/ 3239965 w 12333992"/>
              <a:gd name="connsiteY1175" fmla="*/ 9577464 h 12736251"/>
              <a:gd name="connsiteX1176" fmla="*/ 3249490 w 12333992"/>
              <a:gd name="connsiteY1176" fmla="*/ 9596334 h 12736251"/>
              <a:gd name="connsiteX1177" fmla="*/ 3288536 w 12333992"/>
              <a:gd name="connsiteY1177" fmla="*/ 9600238 h 12736251"/>
              <a:gd name="connsiteX1178" fmla="*/ 3298050 w 12333992"/>
              <a:gd name="connsiteY1178" fmla="*/ 9619111 h 12736251"/>
              <a:gd name="connsiteX1179" fmla="*/ 3326603 w 12333992"/>
              <a:gd name="connsiteY1179" fmla="*/ 9675722 h 12736251"/>
              <a:gd name="connsiteX1180" fmla="*/ 3336119 w 12333992"/>
              <a:gd name="connsiteY1180" fmla="*/ 9694595 h 12736251"/>
              <a:gd name="connsiteX1181" fmla="*/ 3344658 w 12333992"/>
              <a:gd name="connsiteY1181" fmla="*/ 9785042 h 12736251"/>
              <a:gd name="connsiteX1182" fmla="*/ 3354172 w 12333992"/>
              <a:gd name="connsiteY1182" fmla="*/ 9803906 h 12736251"/>
              <a:gd name="connsiteX1183" fmla="*/ 3393227 w 12333992"/>
              <a:gd name="connsiteY1183" fmla="*/ 9807816 h 12736251"/>
              <a:gd name="connsiteX1184" fmla="*/ 3402741 w 12333992"/>
              <a:gd name="connsiteY1184" fmla="*/ 9826689 h 12736251"/>
              <a:gd name="connsiteX1185" fmla="*/ 3412257 w 12333992"/>
              <a:gd name="connsiteY1185" fmla="*/ 9845557 h 12736251"/>
              <a:gd name="connsiteX1186" fmla="*/ 3421782 w 12333992"/>
              <a:gd name="connsiteY1186" fmla="*/ 9864431 h 12736251"/>
              <a:gd name="connsiteX1187" fmla="*/ 3431296 w 12333992"/>
              <a:gd name="connsiteY1187" fmla="*/ 9883299 h 12736251"/>
              <a:gd name="connsiteX1188" fmla="*/ 3440822 w 12333992"/>
              <a:gd name="connsiteY1188" fmla="*/ 9902168 h 12736251"/>
              <a:gd name="connsiteX1189" fmla="*/ 3450335 w 12333992"/>
              <a:gd name="connsiteY1189" fmla="*/ 9921037 h 12736251"/>
              <a:gd name="connsiteX1190" fmla="*/ 3464727 w 12333992"/>
              <a:gd name="connsiteY1190" fmla="*/ 9940398 h 12736251"/>
              <a:gd name="connsiteX1191" fmla="*/ 3459840 w 12333992"/>
              <a:gd name="connsiteY1191" fmla="*/ 9939909 h 12736251"/>
              <a:gd name="connsiteX1192" fmla="*/ 3469365 w 12333992"/>
              <a:gd name="connsiteY1192" fmla="*/ 9958783 h 12736251"/>
              <a:gd name="connsiteX1193" fmla="*/ 3475936 w 12333992"/>
              <a:gd name="connsiteY1193" fmla="*/ 9955458 h 12736251"/>
              <a:gd name="connsiteX1194" fmla="*/ 3565518 w 12333992"/>
              <a:gd name="connsiteY1194" fmla="*/ 10075913 h 12736251"/>
              <a:gd name="connsiteX1195" fmla="*/ 3583573 w 12333992"/>
              <a:gd name="connsiteY1195" fmla="*/ 10185229 h 12736251"/>
              <a:gd name="connsiteX1196" fmla="*/ 3601626 w 12333992"/>
              <a:gd name="connsiteY1196" fmla="*/ 10294549 h 12736251"/>
              <a:gd name="connsiteX1197" fmla="*/ 3650196 w 12333992"/>
              <a:gd name="connsiteY1197" fmla="*/ 10317323 h 12736251"/>
              <a:gd name="connsiteX1198" fmla="*/ 3620665 w 12333992"/>
              <a:gd name="connsiteY1198" fmla="*/ 10332292 h 12736251"/>
              <a:gd name="connsiteX1199" fmla="*/ 3649211 w 12333992"/>
              <a:gd name="connsiteY1199" fmla="*/ 10388901 h 12736251"/>
              <a:gd name="connsiteX1200" fmla="*/ 3668250 w 12333992"/>
              <a:gd name="connsiteY1200" fmla="*/ 10426643 h 12736251"/>
              <a:gd name="connsiteX1201" fmla="*/ 3677765 w 12333992"/>
              <a:gd name="connsiteY1201" fmla="*/ 10445516 h 12736251"/>
              <a:gd name="connsiteX1202" fmla="*/ 3707304 w 12333992"/>
              <a:gd name="connsiteY1202" fmla="*/ 10430548 h 12736251"/>
              <a:gd name="connsiteX1203" fmla="*/ 3696804 w 12333992"/>
              <a:gd name="connsiteY1203" fmla="*/ 10483254 h 12736251"/>
              <a:gd name="connsiteX1204" fmla="*/ 3726333 w 12333992"/>
              <a:gd name="connsiteY1204" fmla="*/ 10468290 h 12736251"/>
              <a:gd name="connsiteX1205" fmla="*/ 3754889 w 12333992"/>
              <a:gd name="connsiteY1205" fmla="*/ 10524901 h 12736251"/>
              <a:gd name="connsiteX1206" fmla="*/ 3764404 w 12333992"/>
              <a:gd name="connsiteY1206" fmla="*/ 10543774 h 12736251"/>
              <a:gd name="connsiteX1207" fmla="*/ 3753911 w 12333992"/>
              <a:gd name="connsiteY1207" fmla="*/ 10596480 h 12736251"/>
              <a:gd name="connsiteX1208" fmla="*/ 3763427 w 12333992"/>
              <a:gd name="connsiteY1208" fmla="*/ 10615353 h 12736251"/>
              <a:gd name="connsiteX1209" fmla="*/ 3772944 w 12333992"/>
              <a:gd name="connsiteY1209" fmla="*/ 10634221 h 12736251"/>
              <a:gd name="connsiteX1210" fmla="*/ 3811011 w 12333992"/>
              <a:gd name="connsiteY1210" fmla="*/ 10709705 h 12736251"/>
              <a:gd name="connsiteX1211" fmla="*/ 3782458 w 12333992"/>
              <a:gd name="connsiteY1211" fmla="*/ 10653089 h 12736251"/>
              <a:gd name="connsiteX1212" fmla="*/ 3783442 w 12333992"/>
              <a:gd name="connsiteY1212" fmla="*/ 10581515 h 12736251"/>
              <a:gd name="connsiteX1213" fmla="*/ 3773918 w 12333992"/>
              <a:gd name="connsiteY1213" fmla="*/ 10562641 h 12736251"/>
              <a:gd name="connsiteX1214" fmla="*/ 3784418 w 12333992"/>
              <a:gd name="connsiteY1214" fmla="*/ 10509937 h 12736251"/>
              <a:gd name="connsiteX1215" fmla="*/ 3746348 w 12333992"/>
              <a:gd name="connsiteY1215" fmla="*/ 10434458 h 12736251"/>
              <a:gd name="connsiteX1216" fmla="*/ 3716819 w 12333992"/>
              <a:gd name="connsiteY1216" fmla="*/ 10449422 h 12736251"/>
              <a:gd name="connsiteX1217" fmla="*/ 3727320 w 12333992"/>
              <a:gd name="connsiteY1217" fmla="*/ 10396711 h 12736251"/>
              <a:gd name="connsiteX1218" fmla="*/ 3689250 w 12333992"/>
              <a:gd name="connsiteY1218" fmla="*/ 10321233 h 12736251"/>
              <a:gd name="connsiteX1219" fmla="*/ 3670211 w 12333992"/>
              <a:gd name="connsiteY1219" fmla="*/ 10283490 h 12736251"/>
              <a:gd name="connsiteX1220" fmla="*/ 3709265 w 12333992"/>
              <a:gd name="connsiteY1220" fmla="*/ 10287396 h 12736251"/>
              <a:gd name="connsiteX1221" fmla="*/ 3699751 w 12333992"/>
              <a:gd name="connsiteY1221" fmla="*/ 10268523 h 12736251"/>
              <a:gd name="connsiteX1222" fmla="*/ 3660697 w 12333992"/>
              <a:gd name="connsiteY1222" fmla="*/ 10264617 h 12736251"/>
              <a:gd name="connsiteX1223" fmla="*/ 3651181 w 12333992"/>
              <a:gd name="connsiteY1223" fmla="*/ 10245754 h 12736251"/>
              <a:gd name="connsiteX1224" fmla="*/ 3680712 w 12333992"/>
              <a:gd name="connsiteY1224" fmla="*/ 10230786 h 12736251"/>
              <a:gd name="connsiteX1225" fmla="*/ 3604574 w 12333992"/>
              <a:gd name="connsiteY1225" fmla="*/ 10079817 h 12736251"/>
              <a:gd name="connsiteX1226" fmla="*/ 3575043 w 12333992"/>
              <a:gd name="connsiteY1226" fmla="*/ 10094787 h 12736251"/>
              <a:gd name="connsiteX1227" fmla="*/ 3595059 w 12333992"/>
              <a:gd name="connsiteY1227" fmla="*/ 10060951 h 12736251"/>
              <a:gd name="connsiteX1228" fmla="*/ 3528435 w 12333992"/>
              <a:gd name="connsiteY1228" fmla="*/ 9928856 h 12736251"/>
              <a:gd name="connsiteX1229" fmla="*/ 3506650 w 12333992"/>
              <a:gd name="connsiteY1229" fmla="*/ 9913241 h 12736251"/>
              <a:gd name="connsiteX1230" fmla="*/ 3501170 w 12333992"/>
              <a:gd name="connsiteY1230" fmla="*/ 9880057 h 12736251"/>
              <a:gd name="connsiteX1231" fmla="*/ 3507917 w 12333992"/>
              <a:gd name="connsiteY1231" fmla="*/ 9893435 h 12736251"/>
              <a:gd name="connsiteX1232" fmla="*/ 3518267 w 12333992"/>
              <a:gd name="connsiteY1232" fmla="*/ 9913946 h 12736251"/>
              <a:gd name="connsiteX1233" fmla="*/ 3539567 w 12333992"/>
              <a:gd name="connsiteY1233" fmla="*/ 9877398 h 12736251"/>
              <a:gd name="connsiteX1234" fmla="*/ 3529227 w 12333992"/>
              <a:gd name="connsiteY1234" fmla="*/ 9856897 h 12736251"/>
              <a:gd name="connsiteX1235" fmla="*/ 3487229 w 12333992"/>
              <a:gd name="connsiteY1235" fmla="*/ 9852418 h 12736251"/>
              <a:gd name="connsiteX1236" fmla="*/ 3497578 w 12333992"/>
              <a:gd name="connsiteY1236" fmla="*/ 9872934 h 12736251"/>
              <a:gd name="connsiteX1237" fmla="*/ 3497772 w 12333992"/>
              <a:gd name="connsiteY1237" fmla="*/ 9873310 h 12736251"/>
              <a:gd name="connsiteX1238" fmla="*/ 3470342 w 12333992"/>
              <a:gd name="connsiteY1238" fmla="*/ 9887204 h 12736251"/>
              <a:gd name="connsiteX1239" fmla="*/ 3452297 w 12333992"/>
              <a:gd name="connsiteY1239" fmla="*/ 9777884 h 12736251"/>
              <a:gd name="connsiteX1240" fmla="*/ 3472312 w 12333992"/>
              <a:gd name="connsiteY1240" fmla="*/ 9744052 h 12736251"/>
              <a:gd name="connsiteX1241" fmla="*/ 3462798 w 12333992"/>
              <a:gd name="connsiteY1241" fmla="*/ 9725184 h 12736251"/>
              <a:gd name="connsiteX1242" fmla="*/ 3453273 w 12333992"/>
              <a:gd name="connsiteY1242" fmla="*/ 9706310 h 12736251"/>
              <a:gd name="connsiteX1243" fmla="*/ 3404704 w 12333992"/>
              <a:gd name="connsiteY1243" fmla="*/ 9683531 h 12736251"/>
              <a:gd name="connsiteX1244" fmla="*/ 3434243 w 12333992"/>
              <a:gd name="connsiteY1244" fmla="*/ 9668564 h 12736251"/>
              <a:gd name="connsiteX1245" fmla="*/ 3357120 w 12333992"/>
              <a:gd name="connsiteY1245" fmla="*/ 9589184 h 12736251"/>
              <a:gd name="connsiteX1246" fmla="*/ 3290496 w 12333992"/>
              <a:gd name="connsiteY1246" fmla="*/ 9457085 h 12736251"/>
              <a:gd name="connsiteX1247" fmla="*/ 3253024 w 12333992"/>
              <a:gd name="connsiteY1247" fmla="*/ 9382781 h 12736251"/>
              <a:gd name="connsiteX1248" fmla="*/ 3245354 w 12333992"/>
              <a:gd name="connsiteY1248" fmla="*/ 9367575 h 12736251"/>
              <a:gd name="connsiteX1249" fmla="*/ 3405394 w 12333992"/>
              <a:gd name="connsiteY1249" fmla="*/ 9305433 h 12736251"/>
              <a:gd name="connsiteX1250" fmla="*/ 3408119 w 12333992"/>
              <a:gd name="connsiteY1250" fmla="*/ 9313641 h 12736251"/>
              <a:gd name="connsiteX1251" fmla="*/ 3421510 w 12333992"/>
              <a:gd name="connsiteY1251" fmla="*/ 9341352 h 12736251"/>
              <a:gd name="connsiteX1252" fmla="*/ 3451395 w 12333992"/>
              <a:gd name="connsiteY1252" fmla="*/ 9326212 h 12736251"/>
              <a:gd name="connsiteX1253" fmla="*/ 3460927 w 12333992"/>
              <a:gd name="connsiteY1253" fmla="*/ 9345120 h 12736251"/>
              <a:gd name="connsiteX1254" fmla="*/ 3470467 w 12333992"/>
              <a:gd name="connsiteY1254" fmla="*/ 9364029 h 12736251"/>
              <a:gd name="connsiteX1255" fmla="*/ 3469185 w 12333992"/>
              <a:gd name="connsiteY1255" fmla="*/ 9435896 h 12736251"/>
              <a:gd name="connsiteX1256" fmla="*/ 3478727 w 12333992"/>
              <a:gd name="connsiteY1256" fmla="*/ 9454805 h 12736251"/>
              <a:gd name="connsiteX1257" fmla="*/ 3527684 w 12333992"/>
              <a:gd name="connsiteY1257" fmla="*/ 9477478 h 12736251"/>
              <a:gd name="connsiteX1258" fmla="*/ 3537225 w 12333992"/>
              <a:gd name="connsiteY1258" fmla="*/ 9496387 h 12736251"/>
              <a:gd name="connsiteX1259" fmla="*/ 3556297 w 12333992"/>
              <a:gd name="connsiteY1259" fmla="*/ 9534200 h 12736251"/>
              <a:gd name="connsiteX1260" fmla="*/ 3586183 w 12333992"/>
              <a:gd name="connsiteY1260" fmla="*/ 9519060 h 12736251"/>
              <a:gd name="connsiteX1261" fmla="*/ 3576641 w 12333992"/>
              <a:gd name="connsiteY1261" fmla="*/ 9500151 h 12736251"/>
              <a:gd name="connsiteX1262" fmla="*/ 3567110 w 12333992"/>
              <a:gd name="connsiteY1262" fmla="*/ 9481243 h 12736251"/>
              <a:gd name="connsiteX1263" fmla="*/ 3548039 w 12333992"/>
              <a:gd name="connsiteY1263" fmla="*/ 9443424 h 12736251"/>
              <a:gd name="connsiteX1264" fmla="*/ 3519424 w 12333992"/>
              <a:gd name="connsiteY1264" fmla="*/ 9386702 h 12736251"/>
              <a:gd name="connsiteX1265" fmla="*/ 3549309 w 12333992"/>
              <a:gd name="connsiteY1265" fmla="*/ 9371552 h 12736251"/>
              <a:gd name="connsiteX1266" fmla="*/ 3501035 w 12333992"/>
              <a:gd name="connsiteY1266" fmla="*/ 9275837 h 12736251"/>
              <a:gd name="connsiteX1267" fmla="*/ 3497854 w 12333992"/>
              <a:gd name="connsiteY1267" fmla="*/ 9269530 h 12736251"/>
              <a:gd name="connsiteX1268" fmla="*/ 3604090 w 12333992"/>
              <a:gd name="connsiteY1268" fmla="*/ 9228279 h 12736251"/>
              <a:gd name="connsiteX1269" fmla="*/ 3606000 w 12333992"/>
              <a:gd name="connsiteY1269" fmla="*/ 9229883 h 12736251"/>
              <a:gd name="connsiteX1270" fmla="*/ 3702100 w 12333992"/>
              <a:gd name="connsiteY1270" fmla="*/ 9247809 h 12736251"/>
              <a:gd name="connsiteX1271" fmla="*/ 3683599 w 12333992"/>
              <a:gd name="connsiteY1271" fmla="*/ 9221279 h 12736251"/>
              <a:gd name="connsiteX1272" fmla="*/ 3668733 w 12333992"/>
              <a:gd name="connsiteY1272" fmla="*/ 9203179 h 12736251"/>
              <a:gd name="connsiteX1273" fmla="*/ 3116732 w 12333992"/>
              <a:gd name="connsiteY1273" fmla="*/ 8881478 h 12736251"/>
              <a:gd name="connsiteX1274" fmla="*/ 3127115 w 12333992"/>
              <a:gd name="connsiteY1274" fmla="*/ 8896989 h 12736251"/>
              <a:gd name="connsiteX1275" fmla="*/ 3125354 w 12333992"/>
              <a:gd name="connsiteY1275" fmla="*/ 8898572 h 12736251"/>
              <a:gd name="connsiteX1276" fmla="*/ 3127464 w 12333992"/>
              <a:gd name="connsiteY1276" fmla="*/ 8897503 h 12736251"/>
              <a:gd name="connsiteX1277" fmla="*/ 3130144 w 12333992"/>
              <a:gd name="connsiteY1277" fmla="*/ 8901511 h 12736251"/>
              <a:gd name="connsiteX1278" fmla="*/ 3146447 w 12333992"/>
              <a:gd name="connsiteY1278" fmla="*/ 8887881 h 12736251"/>
              <a:gd name="connsiteX1279" fmla="*/ 3127990 w 12333992"/>
              <a:gd name="connsiteY1279" fmla="*/ 8897238 h 12736251"/>
              <a:gd name="connsiteX1280" fmla="*/ 3127464 w 12333992"/>
              <a:gd name="connsiteY1280" fmla="*/ 8897503 h 12736251"/>
              <a:gd name="connsiteX1281" fmla="*/ 3127115 w 12333992"/>
              <a:gd name="connsiteY1281" fmla="*/ 8896989 h 12736251"/>
              <a:gd name="connsiteX1282" fmla="*/ 3132188 w 12333992"/>
              <a:gd name="connsiteY1282" fmla="*/ 8892427 h 12736251"/>
              <a:gd name="connsiteX1283" fmla="*/ 3116732 w 12333992"/>
              <a:gd name="connsiteY1283" fmla="*/ 8881478 h 12736251"/>
              <a:gd name="connsiteX1284" fmla="*/ 2924695 w 12333992"/>
              <a:gd name="connsiteY1284" fmla="*/ 8879575 h 12736251"/>
              <a:gd name="connsiteX1285" fmla="*/ 2924695 w 12333992"/>
              <a:gd name="connsiteY1285" fmla="*/ 8879576 h 12736251"/>
              <a:gd name="connsiteX1286" fmla="*/ 2929460 w 12333992"/>
              <a:gd name="connsiteY1286" fmla="*/ 8889019 h 12736251"/>
              <a:gd name="connsiteX1287" fmla="*/ 2934228 w 12333992"/>
              <a:gd name="connsiteY1287" fmla="*/ 8898463 h 12736251"/>
              <a:gd name="connsiteX1288" fmla="*/ 2932667 w 12333992"/>
              <a:gd name="connsiteY1288" fmla="*/ 8970404 h 12736251"/>
              <a:gd name="connsiteX1289" fmla="*/ 2932668 w 12333992"/>
              <a:gd name="connsiteY1289" fmla="*/ 8970405 h 12736251"/>
              <a:gd name="connsiteX1290" fmla="*/ 2932668 w 12333992"/>
              <a:gd name="connsiteY1290" fmla="*/ 8970406 h 12736251"/>
              <a:gd name="connsiteX1291" fmla="*/ 2935021 w 12333992"/>
              <a:gd name="connsiteY1291" fmla="*/ 8975070 h 12736251"/>
              <a:gd name="connsiteX1292" fmla="*/ 2951723 w 12333992"/>
              <a:gd name="connsiteY1292" fmla="*/ 9008182 h 12736251"/>
              <a:gd name="connsiteX1293" fmla="*/ 2961257 w 12333992"/>
              <a:gd name="connsiteY1293" fmla="*/ 9027076 h 12736251"/>
              <a:gd name="connsiteX1294" fmla="*/ 2970778 w 12333992"/>
              <a:gd name="connsiteY1294" fmla="*/ 9045965 h 12736251"/>
              <a:gd name="connsiteX1295" fmla="*/ 2999032 w 12333992"/>
              <a:gd name="connsiteY1295" fmla="*/ 9101973 h 12736251"/>
              <a:gd name="connsiteX1296" fmla="*/ 2999369 w 12333992"/>
              <a:gd name="connsiteY1296" fmla="*/ 9102643 h 12736251"/>
              <a:gd name="connsiteX1297" fmla="*/ 2999464 w 12333992"/>
              <a:gd name="connsiteY1297" fmla="*/ 9102832 h 12736251"/>
              <a:gd name="connsiteX1298" fmla="*/ 3004130 w 12333992"/>
              <a:gd name="connsiteY1298" fmla="*/ 9112085 h 12736251"/>
              <a:gd name="connsiteX1299" fmla="*/ 3008890 w 12333992"/>
              <a:gd name="connsiteY1299" fmla="*/ 9121529 h 12736251"/>
              <a:gd name="connsiteX1300" fmla="*/ 3008891 w 12333992"/>
              <a:gd name="connsiteY1300" fmla="*/ 9121530 h 12736251"/>
              <a:gd name="connsiteX1301" fmla="*/ 3008891 w 12333992"/>
              <a:gd name="connsiteY1301" fmla="*/ 9121530 h 12736251"/>
              <a:gd name="connsiteX1302" fmla="*/ 3014797 w 12333992"/>
              <a:gd name="connsiteY1302" fmla="*/ 9126747 h 12736251"/>
              <a:gd name="connsiteX1303" fmla="*/ 3008891 w 12333992"/>
              <a:gd name="connsiteY1303" fmla="*/ 9121530 h 12736251"/>
              <a:gd name="connsiteX1304" fmla="*/ 3004130 w 12333992"/>
              <a:gd name="connsiteY1304" fmla="*/ 9112086 h 12736251"/>
              <a:gd name="connsiteX1305" fmla="*/ 2999464 w 12333992"/>
              <a:gd name="connsiteY1305" fmla="*/ 9102832 h 12736251"/>
              <a:gd name="connsiteX1306" fmla="*/ 2999368 w 12333992"/>
              <a:gd name="connsiteY1306" fmla="*/ 9102641 h 12736251"/>
              <a:gd name="connsiteX1307" fmla="*/ 2999032 w 12333992"/>
              <a:gd name="connsiteY1307" fmla="*/ 9101973 h 12736251"/>
              <a:gd name="connsiteX1308" fmla="*/ 2970780 w 12333992"/>
              <a:gd name="connsiteY1308" fmla="*/ 9045966 h 12736251"/>
              <a:gd name="connsiteX1309" fmla="*/ 2961258 w 12333992"/>
              <a:gd name="connsiteY1309" fmla="*/ 9027077 h 12736251"/>
              <a:gd name="connsiteX1310" fmla="*/ 2951726 w 12333992"/>
              <a:gd name="connsiteY1310" fmla="*/ 9008183 h 12736251"/>
              <a:gd name="connsiteX1311" fmla="*/ 2935021 w 12333992"/>
              <a:gd name="connsiteY1311" fmla="*/ 8975070 h 12736251"/>
              <a:gd name="connsiteX1312" fmla="*/ 2932668 w 12333992"/>
              <a:gd name="connsiteY1312" fmla="*/ 8970405 h 12736251"/>
              <a:gd name="connsiteX1313" fmla="*/ 2922150 w 12333992"/>
              <a:gd name="connsiteY1313" fmla="*/ 8940163 h 12736251"/>
              <a:gd name="connsiteX1314" fmla="*/ 2934228 w 12333992"/>
              <a:gd name="connsiteY1314" fmla="*/ 8898464 h 12736251"/>
              <a:gd name="connsiteX1315" fmla="*/ 2924695 w 12333992"/>
              <a:gd name="connsiteY1315" fmla="*/ 8879575 h 12736251"/>
              <a:gd name="connsiteX1316" fmla="*/ 3011153 w 12333992"/>
              <a:gd name="connsiteY1316" fmla="*/ 8825919 h 12736251"/>
              <a:gd name="connsiteX1317" fmla="*/ 3013472 w 12333992"/>
              <a:gd name="connsiteY1317" fmla="*/ 8830516 h 12736251"/>
              <a:gd name="connsiteX1318" fmla="*/ 3015923 w 12333992"/>
              <a:gd name="connsiteY1318" fmla="*/ 8835373 h 12736251"/>
              <a:gd name="connsiteX1319" fmla="*/ 3024642 w 12333992"/>
              <a:gd name="connsiteY1319" fmla="*/ 8852650 h 12736251"/>
              <a:gd name="connsiteX1320" fmla="*/ 3025011 w 12333992"/>
              <a:gd name="connsiteY1320" fmla="*/ 8853381 h 12736251"/>
              <a:gd name="connsiteX1321" fmla="*/ 3025832 w 12333992"/>
              <a:gd name="connsiteY1321" fmla="*/ 8855012 h 12736251"/>
              <a:gd name="connsiteX1322" fmla="*/ 3025951 w 12333992"/>
              <a:gd name="connsiteY1322" fmla="*/ 8855247 h 12736251"/>
              <a:gd name="connsiteX1323" fmla="*/ 3025834 w 12333992"/>
              <a:gd name="connsiteY1323" fmla="*/ 8855013 h 12736251"/>
              <a:gd name="connsiteX1324" fmla="*/ 3025011 w 12333992"/>
              <a:gd name="connsiteY1324" fmla="*/ 8853381 h 12736251"/>
              <a:gd name="connsiteX1325" fmla="*/ 3024643 w 12333992"/>
              <a:gd name="connsiteY1325" fmla="*/ 8852652 h 12736251"/>
              <a:gd name="connsiteX1326" fmla="*/ 3015923 w 12333992"/>
              <a:gd name="connsiteY1326" fmla="*/ 8835373 h 12736251"/>
              <a:gd name="connsiteX1327" fmla="*/ 3013472 w 12333992"/>
              <a:gd name="connsiteY1327" fmla="*/ 8830514 h 12736251"/>
              <a:gd name="connsiteX1328" fmla="*/ 3415721 w 12333992"/>
              <a:gd name="connsiteY1328" fmla="*/ 8824395 h 12736251"/>
              <a:gd name="connsiteX1329" fmla="*/ 3396234 w 12333992"/>
              <a:gd name="connsiteY1329" fmla="*/ 8857968 h 12736251"/>
              <a:gd name="connsiteX1330" fmla="*/ 3424778 w 12333992"/>
              <a:gd name="connsiteY1330" fmla="*/ 8914563 h 12736251"/>
              <a:gd name="connsiteX1331" fmla="*/ 3434295 w 12333992"/>
              <a:gd name="connsiteY1331" fmla="*/ 8933431 h 12736251"/>
              <a:gd name="connsiteX1332" fmla="*/ 3463296 w 12333992"/>
              <a:gd name="connsiteY1332" fmla="*/ 8918737 h 12736251"/>
              <a:gd name="connsiteX1333" fmla="*/ 3453781 w 12333992"/>
              <a:gd name="connsiteY1333" fmla="*/ 8899864 h 12736251"/>
              <a:gd name="connsiteX1334" fmla="*/ 3425236 w 12333992"/>
              <a:gd name="connsiteY1334" fmla="*/ 8843268 h 12736251"/>
              <a:gd name="connsiteX1335" fmla="*/ 3415721 w 12333992"/>
              <a:gd name="connsiteY1335" fmla="*/ 8824395 h 12736251"/>
              <a:gd name="connsiteX1336" fmla="*/ 2991354 w 12333992"/>
              <a:gd name="connsiteY1336" fmla="*/ 8755005 h 12736251"/>
              <a:gd name="connsiteX1337" fmla="*/ 2977010 w 12333992"/>
              <a:gd name="connsiteY1337" fmla="*/ 8758200 h 12736251"/>
              <a:gd name="connsiteX1338" fmla="*/ 2977009 w 12333992"/>
              <a:gd name="connsiteY1338" fmla="*/ 8758203 h 12736251"/>
              <a:gd name="connsiteX1339" fmla="*/ 2991354 w 12333992"/>
              <a:gd name="connsiteY1339" fmla="*/ 8755007 h 12736251"/>
              <a:gd name="connsiteX1340" fmla="*/ 3228041 w 12333992"/>
              <a:gd name="connsiteY1340" fmla="*/ 8682048 h 12736251"/>
              <a:gd name="connsiteX1341" fmla="*/ 3237226 w 12333992"/>
              <a:gd name="connsiteY1341" fmla="*/ 8700277 h 12736251"/>
              <a:gd name="connsiteX1342" fmla="*/ 3247948 w 12333992"/>
              <a:gd name="connsiteY1342" fmla="*/ 8691982 h 12736251"/>
              <a:gd name="connsiteX1343" fmla="*/ 3228041 w 12333992"/>
              <a:gd name="connsiteY1343" fmla="*/ 8682048 h 12736251"/>
              <a:gd name="connsiteX1344" fmla="*/ 2819894 w 12333992"/>
              <a:gd name="connsiteY1344" fmla="*/ 8671774 h 12736251"/>
              <a:gd name="connsiteX1345" fmla="*/ 2813784 w 12333992"/>
              <a:gd name="connsiteY1345" fmla="*/ 8703032 h 12736251"/>
              <a:gd name="connsiteX1346" fmla="*/ 2813784 w 12333992"/>
              <a:gd name="connsiteY1346" fmla="*/ 8703055 h 12736251"/>
              <a:gd name="connsiteX1347" fmla="*/ 2812579 w 12333992"/>
              <a:gd name="connsiteY1347" fmla="*/ 8722915 h 12736251"/>
              <a:gd name="connsiteX1348" fmla="*/ 2814020 w 12333992"/>
              <a:gd name="connsiteY1348" fmla="*/ 8728436 h 12736251"/>
              <a:gd name="connsiteX1349" fmla="*/ 2814048 w 12333992"/>
              <a:gd name="connsiteY1349" fmla="*/ 8731249 h 12736251"/>
              <a:gd name="connsiteX1350" fmla="*/ 2816381 w 12333992"/>
              <a:gd name="connsiteY1350" fmla="*/ 8737478 h 12736251"/>
              <a:gd name="connsiteX1351" fmla="*/ 2817023 w 12333992"/>
              <a:gd name="connsiteY1351" fmla="*/ 8739936 h 12736251"/>
              <a:gd name="connsiteX1352" fmla="*/ 2818318 w 12333992"/>
              <a:gd name="connsiteY1352" fmla="*/ 8742642 h 12736251"/>
              <a:gd name="connsiteX1353" fmla="*/ 2819104 w 12333992"/>
              <a:gd name="connsiteY1353" fmla="*/ 8744740 h 12736251"/>
              <a:gd name="connsiteX1354" fmla="*/ 2827865 w 12333992"/>
              <a:gd name="connsiteY1354" fmla="*/ 8762609 h 12736251"/>
              <a:gd name="connsiteX1355" fmla="*/ 2837398 w 12333992"/>
              <a:gd name="connsiteY1355" fmla="*/ 8781501 h 12736251"/>
              <a:gd name="connsiteX1356" fmla="*/ 2843591 w 12333992"/>
              <a:gd name="connsiteY1356" fmla="*/ 8793773 h 12736251"/>
              <a:gd name="connsiteX1357" fmla="*/ 2843952 w 12333992"/>
              <a:gd name="connsiteY1357" fmla="*/ 8794489 h 12736251"/>
              <a:gd name="connsiteX1358" fmla="*/ 2846931 w 12333992"/>
              <a:gd name="connsiteY1358" fmla="*/ 8800392 h 12736251"/>
              <a:gd name="connsiteX1359" fmla="*/ 2848121 w 12333992"/>
              <a:gd name="connsiteY1359" fmla="*/ 8802753 h 12736251"/>
              <a:gd name="connsiteX1360" fmla="*/ 2848200 w 12333992"/>
              <a:gd name="connsiteY1360" fmla="*/ 8802909 h 12736251"/>
              <a:gd name="connsiteX1361" fmla="*/ 2856453 w 12333992"/>
              <a:gd name="connsiteY1361" fmla="*/ 8819276 h 12736251"/>
              <a:gd name="connsiteX1362" fmla="*/ 2865977 w 12333992"/>
              <a:gd name="connsiteY1362" fmla="*/ 8838169 h 12736251"/>
              <a:gd name="connsiteX1363" fmla="*/ 2885032 w 12333992"/>
              <a:gd name="connsiteY1363" fmla="*/ 8875951 h 12736251"/>
              <a:gd name="connsiteX1364" fmla="*/ 2889293 w 12333992"/>
              <a:gd name="connsiteY1364" fmla="*/ 8884391 h 12736251"/>
              <a:gd name="connsiteX1365" fmla="*/ 2893376 w 12333992"/>
              <a:gd name="connsiteY1365" fmla="*/ 8892481 h 12736251"/>
              <a:gd name="connsiteX1366" fmla="*/ 2894568 w 12333992"/>
              <a:gd name="connsiteY1366" fmla="*/ 8894842 h 12736251"/>
              <a:gd name="connsiteX1367" fmla="*/ 2896866 w 12333992"/>
              <a:gd name="connsiteY1367" fmla="*/ 8899402 h 12736251"/>
              <a:gd name="connsiteX1368" fmla="*/ 2899328 w 12333992"/>
              <a:gd name="connsiteY1368" fmla="*/ 8904287 h 12736251"/>
              <a:gd name="connsiteX1369" fmla="*/ 2904088 w 12333992"/>
              <a:gd name="connsiteY1369" fmla="*/ 8913734 h 12736251"/>
              <a:gd name="connsiteX1370" fmla="*/ 2904089 w 12333992"/>
              <a:gd name="connsiteY1370" fmla="*/ 8913733 h 12736251"/>
              <a:gd name="connsiteX1371" fmla="*/ 2899329 w 12333992"/>
              <a:gd name="connsiteY1371" fmla="*/ 8904289 h 12736251"/>
              <a:gd name="connsiteX1372" fmla="*/ 2896866 w 12333992"/>
              <a:gd name="connsiteY1372" fmla="*/ 8899402 h 12736251"/>
              <a:gd name="connsiteX1373" fmla="*/ 2894568 w 12333992"/>
              <a:gd name="connsiteY1373" fmla="*/ 8894840 h 12736251"/>
              <a:gd name="connsiteX1374" fmla="*/ 2893376 w 12333992"/>
              <a:gd name="connsiteY1374" fmla="*/ 8892479 h 12736251"/>
              <a:gd name="connsiteX1375" fmla="*/ 2889293 w 12333992"/>
              <a:gd name="connsiteY1375" fmla="*/ 8884391 h 12736251"/>
              <a:gd name="connsiteX1376" fmla="*/ 2885033 w 12333992"/>
              <a:gd name="connsiteY1376" fmla="*/ 8875952 h 12736251"/>
              <a:gd name="connsiteX1377" fmla="*/ 2865978 w 12333992"/>
              <a:gd name="connsiteY1377" fmla="*/ 8838170 h 12736251"/>
              <a:gd name="connsiteX1378" fmla="*/ 2856456 w 12333992"/>
              <a:gd name="connsiteY1378" fmla="*/ 8819277 h 12736251"/>
              <a:gd name="connsiteX1379" fmla="*/ 2848200 w 12333992"/>
              <a:gd name="connsiteY1379" fmla="*/ 8802909 h 12736251"/>
              <a:gd name="connsiteX1380" fmla="*/ 2848122 w 12333992"/>
              <a:gd name="connsiteY1380" fmla="*/ 8802754 h 12736251"/>
              <a:gd name="connsiteX1381" fmla="*/ 2846932 w 12333992"/>
              <a:gd name="connsiteY1381" fmla="*/ 8800394 h 12736251"/>
              <a:gd name="connsiteX1382" fmla="*/ 2843954 w 12333992"/>
              <a:gd name="connsiteY1382" fmla="*/ 8794490 h 12736251"/>
              <a:gd name="connsiteX1383" fmla="*/ 2843591 w 12333992"/>
              <a:gd name="connsiteY1383" fmla="*/ 8793773 h 12736251"/>
              <a:gd name="connsiteX1384" fmla="*/ 2837400 w 12333992"/>
              <a:gd name="connsiteY1384" fmla="*/ 8781502 h 12736251"/>
              <a:gd name="connsiteX1385" fmla="*/ 2827868 w 12333992"/>
              <a:gd name="connsiteY1385" fmla="*/ 8762611 h 12736251"/>
              <a:gd name="connsiteX1386" fmla="*/ 2818318 w 12333992"/>
              <a:gd name="connsiteY1386" fmla="*/ 8742642 h 12736251"/>
              <a:gd name="connsiteX1387" fmla="*/ 2816381 w 12333992"/>
              <a:gd name="connsiteY1387" fmla="*/ 8737478 h 12736251"/>
              <a:gd name="connsiteX1388" fmla="*/ 2814020 w 12333992"/>
              <a:gd name="connsiteY1388" fmla="*/ 8728436 h 12736251"/>
              <a:gd name="connsiteX1389" fmla="*/ 2813784 w 12333992"/>
              <a:gd name="connsiteY1389" fmla="*/ 8703055 h 12736251"/>
              <a:gd name="connsiteX1390" fmla="*/ 2813785 w 12333992"/>
              <a:gd name="connsiteY1390" fmla="*/ 8703034 h 12736251"/>
              <a:gd name="connsiteX1391" fmla="*/ 2819896 w 12333992"/>
              <a:gd name="connsiteY1391" fmla="*/ 8671775 h 12736251"/>
              <a:gd name="connsiteX1392" fmla="*/ 2959492 w 12333992"/>
              <a:gd name="connsiteY1392" fmla="*/ 8648476 h 12736251"/>
              <a:gd name="connsiteX1393" fmla="*/ 2941466 w 12333992"/>
              <a:gd name="connsiteY1393" fmla="*/ 8678366 h 12736251"/>
              <a:gd name="connsiteX1394" fmla="*/ 2941892 w 12333992"/>
              <a:gd name="connsiteY1394" fmla="*/ 8687414 h 12736251"/>
              <a:gd name="connsiteX1395" fmla="*/ 2941892 w 12333992"/>
              <a:gd name="connsiteY1395" fmla="*/ 8687416 h 12736251"/>
              <a:gd name="connsiteX1396" fmla="*/ 2944903 w 12333992"/>
              <a:gd name="connsiteY1396" fmla="*/ 8662913 h 12736251"/>
              <a:gd name="connsiteX1397" fmla="*/ 2959493 w 12333992"/>
              <a:gd name="connsiteY1397" fmla="*/ 8648478 h 12736251"/>
              <a:gd name="connsiteX1398" fmla="*/ 3290177 w 12333992"/>
              <a:gd name="connsiteY1398" fmla="*/ 8647694 h 12736251"/>
              <a:gd name="connsiteX1399" fmla="*/ 3258527 w 12333992"/>
              <a:gd name="connsiteY1399" fmla="*/ 8663730 h 12736251"/>
              <a:gd name="connsiteX1400" fmla="*/ 3279216 w 12333992"/>
              <a:gd name="connsiteY1400" fmla="*/ 8704742 h 12736251"/>
              <a:gd name="connsiteX1401" fmla="*/ 3289564 w 12333992"/>
              <a:gd name="connsiteY1401" fmla="*/ 8725258 h 12736251"/>
              <a:gd name="connsiteX1402" fmla="*/ 3290177 w 12333992"/>
              <a:gd name="connsiteY1402" fmla="*/ 8647694 h 12736251"/>
              <a:gd name="connsiteX1403" fmla="*/ 2900776 w 12333992"/>
              <a:gd name="connsiteY1403" fmla="*/ 8607066 h 12736251"/>
              <a:gd name="connsiteX1404" fmla="*/ 2900776 w 12333992"/>
              <a:gd name="connsiteY1404" fmla="*/ 8607068 h 12736251"/>
              <a:gd name="connsiteX1405" fmla="*/ 2920784 w 12333992"/>
              <a:gd name="connsiteY1405" fmla="*/ 8615092 h 12736251"/>
              <a:gd name="connsiteX1406" fmla="*/ 2920782 w 12333992"/>
              <a:gd name="connsiteY1406" fmla="*/ 8615091 h 12736251"/>
              <a:gd name="connsiteX1407" fmla="*/ 3336228 w 12333992"/>
              <a:gd name="connsiteY1407" fmla="*/ 8581449 h 12736251"/>
              <a:gd name="connsiteX1408" fmla="*/ 3333544 w 12333992"/>
              <a:gd name="connsiteY1408" fmla="*/ 8654909 h 12736251"/>
              <a:gd name="connsiteX1409" fmla="*/ 3384502 w 12333992"/>
              <a:gd name="connsiteY1409" fmla="*/ 8677150 h 12736251"/>
              <a:gd name="connsiteX1410" fmla="*/ 3336228 w 12333992"/>
              <a:gd name="connsiteY1410" fmla="*/ 8581449 h 12736251"/>
              <a:gd name="connsiteX1411" fmla="*/ 2945502 w 12333992"/>
              <a:gd name="connsiteY1411" fmla="*/ 8519800 h 12736251"/>
              <a:gd name="connsiteX1412" fmla="*/ 2935159 w 12333992"/>
              <a:gd name="connsiteY1412" fmla="*/ 8521468 h 12736251"/>
              <a:gd name="connsiteX1413" fmla="*/ 2944356 w 12333992"/>
              <a:gd name="connsiteY1413" fmla="*/ 8539688 h 12736251"/>
              <a:gd name="connsiteX1414" fmla="*/ 2947672 w 12333992"/>
              <a:gd name="connsiteY1414" fmla="*/ 8526567 h 12736251"/>
              <a:gd name="connsiteX1415" fmla="*/ 2945502 w 12333992"/>
              <a:gd name="connsiteY1415" fmla="*/ 8519800 h 12736251"/>
              <a:gd name="connsiteX1416" fmla="*/ 2892801 w 12333992"/>
              <a:gd name="connsiteY1416" fmla="*/ 8516240 h 12736251"/>
              <a:gd name="connsiteX1417" fmla="*/ 2886477 w 12333992"/>
              <a:gd name="connsiteY1417" fmla="*/ 8525236 h 12736251"/>
              <a:gd name="connsiteX1418" fmla="*/ 2882622 w 12333992"/>
              <a:gd name="connsiteY1418" fmla="*/ 8527700 h 12736251"/>
              <a:gd name="connsiteX1419" fmla="*/ 2882622 w 12333992"/>
              <a:gd name="connsiteY1419" fmla="*/ 8527702 h 12736251"/>
              <a:gd name="connsiteX1420" fmla="*/ 2886478 w 12333992"/>
              <a:gd name="connsiteY1420" fmla="*/ 8525238 h 12736251"/>
              <a:gd name="connsiteX1421" fmla="*/ 2892802 w 12333992"/>
              <a:gd name="connsiteY1421" fmla="*/ 8516243 h 12736251"/>
              <a:gd name="connsiteX1422" fmla="*/ 2883280 w 12333992"/>
              <a:gd name="connsiteY1422" fmla="*/ 8497353 h 12736251"/>
              <a:gd name="connsiteX1423" fmla="*/ 2852146 w 12333992"/>
              <a:gd name="connsiteY1423" fmla="*/ 8501263 h 12736251"/>
              <a:gd name="connsiteX1424" fmla="*/ 2848256 w 12333992"/>
              <a:gd name="connsiteY1424" fmla="*/ 8501752 h 12736251"/>
              <a:gd name="connsiteX1425" fmla="*/ 2848256 w 12333992"/>
              <a:gd name="connsiteY1425" fmla="*/ 8501754 h 12736251"/>
              <a:gd name="connsiteX1426" fmla="*/ 2861691 w 12333992"/>
              <a:gd name="connsiteY1426" fmla="*/ 8497914 h 12736251"/>
              <a:gd name="connsiteX1427" fmla="*/ 2883280 w 12333992"/>
              <a:gd name="connsiteY1427" fmla="*/ 8497354 h 12736251"/>
              <a:gd name="connsiteX1428" fmla="*/ 2675430 w 12333992"/>
              <a:gd name="connsiteY1428" fmla="*/ 8460357 h 12736251"/>
              <a:gd name="connsiteX1429" fmla="*/ 2699248 w 12333992"/>
              <a:gd name="connsiteY1429" fmla="*/ 8507582 h 12736251"/>
              <a:gd name="connsiteX1430" fmla="*/ 2723074 w 12333992"/>
              <a:gd name="connsiteY1430" fmla="*/ 8554809 h 12736251"/>
              <a:gd name="connsiteX1431" fmla="*/ 2732598 w 12333992"/>
              <a:gd name="connsiteY1431" fmla="*/ 8573703 h 12736251"/>
              <a:gd name="connsiteX1432" fmla="*/ 2733788 w 12333992"/>
              <a:gd name="connsiteY1432" fmla="*/ 8576063 h 12736251"/>
              <a:gd name="connsiteX1433" fmla="*/ 2740970 w 12333992"/>
              <a:gd name="connsiteY1433" fmla="*/ 8590304 h 12736251"/>
              <a:gd name="connsiteX1434" fmla="*/ 2742120 w 12333992"/>
              <a:gd name="connsiteY1434" fmla="*/ 8592586 h 12736251"/>
              <a:gd name="connsiteX1435" fmla="*/ 2744430 w 12333992"/>
              <a:gd name="connsiteY1435" fmla="*/ 8597163 h 12736251"/>
              <a:gd name="connsiteX1436" fmla="*/ 2746290 w 12333992"/>
              <a:gd name="connsiteY1436" fmla="*/ 8600853 h 12736251"/>
              <a:gd name="connsiteX1437" fmla="*/ 2746743 w 12333992"/>
              <a:gd name="connsiteY1437" fmla="*/ 8601748 h 12736251"/>
              <a:gd name="connsiteX1438" fmla="*/ 2746962 w 12333992"/>
              <a:gd name="connsiteY1438" fmla="*/ 8602183 h 12736251"/>
              <a:gd name="connsiteX1439" fmla="*/ 2747314 w 12333992"/>
              <a:gd name="connsiteY1439" fmla="*/ 8602881 h 12736251"/>
              <a:gd name="connsiteX1440" fmla="*/ 2748050 w 12333992"/>
              <a:gd name="connsiteY1440" fmla="*/ 8604340 h 12736251"/>
              <a:gd name="connsiteX1441" fmla="*/ 2751652 w 12333992"/>
              <a:gd name="connsiteY1441" fmla="*/ 8611481 h 12736251"/>
              <a:gd name="connsiteX1442" fmla="*/ 2770708 w 12333992"/>
              <a:gd name="connsiteY1442" fmla="*/ 8649263 h 12736251"/>
              <a:gd name="connsiteX1443" fmla="*/ 2770710 w 12333992"/>
              <a:gd name="connsiteY1443" fmla="*/ 8649264 h 12736251"/>
              <a:gd name="connsiteX1444" fmla="*/ 2757608 w 12333992"/>
              <a:gd name="connsiteY1444" fmla="*/ 8623290 h 12736251"/>
              <a:gd name="connsiteX1445" fmla="*/ 2751654 w 12333992"/>
              <a:gd name="connsiteY1445" fmla="*/ 8611482 h 12736251"/>
              <a:gd name="connsiteX1446" fmla="*/ 2748051 w 12333992"/>
              <a:gd name="connsiteY1446" fmla="*/ 8604342 h 12736251"/>
              <a:gd name="connsiteX1447" fmla="*/ 2747314 w 12333992"/>
              <a:gd name="connsiteY1447" fmla="*/ 8602881 h 12736251"/>
              <a:gd name="connsiteX1448" fmla="*/ 2746961 w 12333992"/>
              <a:gd name="connsiteY1448" fmla="*/ 8602181 h 12736251"/>
              <a:gd name="connsiteX1449" fmla="*/ 2746743 w 12333992"/>
              <a:gd name="connsiteY1449" fmla="*/ 8601748 h 12736251"/>
              <a:gd name="connsiteX1450" fmla="*/ 2746291 w 12333992"/>
              <a:gd name="connsiteY1450" fmla="*/ 8600854 h 12736251"/>
              <a:gd name="connsiteX1451" fmla="*/ 2744430 w 12333992"/>
              <a:gd name="connsiteY1451" fmla="*/ 8597163 h 12736251"/>
              <a:gd name="connsiteX1452" fmla="*/ 2742121 w 12333992"/>
              <a:gd name="connsiteY1452" fmla="*/ 8592588 h 12736251"/>
              <a:gd name="connsiteX1453" fmla="*/ 2740970 w 12333992"/>
              <a:gd name="connsiteY1453" fmla="*/ 8590304 h 12736251"/>
              <a:gd name="connsiteX1454" fmla="*/ 2733789 w 12333992"/>
              <a:gd name="connsiteY1454" fmla="*/ 8576064 h 12736251"/>
              <a:gd name="connsiteX1455" fmla="*/ 2732599 w 12333992"/>
              <a:gd name="connsiteY1455" fmla="*/ 8573704 h 12736251"/>
              <a:gd name="connsiteX1456" fmla="*/ 2723076 w 12333992"/>
              <a:gd name="connsiteY1456" fmla="*/ 8554811 h 12736251"/>
              <a:gd name="connsiteX1457" fmla="*/ 2675431 w 12333992"/>
              <a:gd name="connsiteY1457" fmla="*/ 8460357 h 12736251"/>
              <a:gd name="connsiteX1458" fmla="*/ 3186746 w 12333992"/>
              <a:gd name="connsiteY1458" fmla="*/ 8442620 h 12736251"/>
              <a:gd name="connsiteX1459" fmla="*/ 3155106 w 12333992"/>
              <a:gd name="connsiteY1459" fmla="*/ 8458657 h 12736251"/>
              <a:gd name="connsiteX1460" fmla="*/ 3173490 w 12333992"/>
              <a:gd name="connsiteY1460" fmla="*/ 8495117 h 12736251"/>
              <a:gd name="connsiteX1461" fmla="*/ 3182684 w 12333992"/>
              <a:gd name="connsiteY1461" fmla="*/ 8513346 h 12736251"/>
              <a:gd name="connsiteX1462" fmla="*/ 3214333 w 12333992"/>
              <a:gd name="connsiteY1462" fmla="*/ 8497310 h 12736251"/>
              <a:gd name="connsiteX1463" fmla="*/ 3205138 w 12333992"/>
              <a:gd name="connsiteY1463" fmla="*/ 8479079 h 12736251"/>
              <a:gd name="connsiteX1464" fmla="*/ 3186746 w 12333992"/>
              <a:gd name="connsiteY1464" fmla="*/ 8442620 h 12736251"/>
              <a:gd name="connsiteX1465" fmla="*/ 2804463 w 12333992"/>
              <a:gd name="connsiteY1465" fmla="*/ 8416101 h 12736251"/>
              <a:gd name="connsiteX1466" fmla="*/ 2804728 w 12333992"/>
              <a:gd name="connsiteY1466" fmla="*/ 8416627 h 12736251"/>
              <a:gd name="connsiteX1467" fmla="*/ 2805506 w 12333992"/>
              <a:gd name="connsiteY1467" fmla="*/ 8418165 h 12736251"/>
              <a:gd name="connsiteX1468" fmla="*/ 2805132 w 12333992"/>
              <a:gd name="connsiteY1468" fmla="*/ 8417423 h 12736251"/>
              <a:gd name="connsiteX1469" fmla="*/ 2686502 w 12333992"/>
              <a:gd name="connsiteY1469" fmla="*/ 8407307 h 12736251"/>
              <a:gd name="connsiteX1470" fmla="*/ 2669084 w 12333992"/>
              <a:gd name="connsiteY1470" fmla="*/ 8416132 h 12736251"/>
              <a:gd name="connsiteX1471" fmla="*/ 2656374 w 12333992"/>
              <a:gd name="connsiteY1471" fmla="*/ 8422573 h 12736251"/>
              <a:gd name="connsiteX1472" fmla="*/ 2658632 w 12333992"/>
              <a:gd name="connsiteY1472" fmla="*/ 8446760 h 12736251"/>
              <a:gd name="connsiteX1473" fmla="*/ 2658172 w 12333992"/>
              <a:gd name="connsiteY1473" fmla="*/ 8454279 h 12736251"/>
              <a:gd name="connsiteX1474" fmla="*/ 2661076 w 12333992"/>
              <a:gd name="connsiteY1474" fmla="*/ 8463549 h 12736251"/>
              <a:gd name="connsiteX1475" fmla="*/ 2661078 w 12333992"/>
              <a:gd name="connsiteY1475" fmla="*/ 8463553 h 12736251"/>
              <a:gd name="connsiteX1476" fmla="*/ 2661078 w 12333992"/>
              <a:gd name="connsiteY1476" fmla="*/ 8463553 h 12736251"/>
              <a:gd name="connsiteX1477" fmla="*/ 2661076 w 12333992"/>
              <a:gd name="connsiteY1477" fmla="*/ 8463549 h 12736251"/>
              <a:gd name="connsiteX1478" fmla="*/ 2658642 w 12333992"/>
              <a:gd name="connsiteY1478" fmla="*/ 8446858 h 12736251"/>
              <a:gd name="connsiteX1479" fmla="*/ 2658632 w 12333992"/>
              <a:gd name="connsiteY1479" fmla="*/ 8446760 h 12736251"/>
              <a:gd name="connsiteX1480" fmla="*/ 2659132 w 12333992"/>
              <a:gd name="connsiteY1480" fmla="*/ 8438597 h 12736251"/>
              <a:gd name="connsiteX1481" fmla="*/ 2656375 w 12333992"/>
              <a:gd name="connsiteY1481" fmla="*/ 8422575 h 12736251"/>
              <a:gd name="connsiteX1482" fmla="*/ 2686504 w 12333992"/>
              <a:gd name="connsiteY1482" fmla="*/ 8407308 h 12736251"/>
              <a:gd name="connsiteX1483" fmla="*/ 3117179 w 12333992"/>
              <a:gd name="connsiteY1483" fmla="*/ 8383468 h 12736251"/>
              <a:gd name="connsiteX1484" fmla="*/ 3125803 w 12333992"/>
              <a:gd name="connsiteY1484" fmla="*/ 8400557 h 12736251"/>
              <a:gd name="connsiteX1485" fmla="*/ 2657926 w 12333992"/>
              <a:gd name="connsiteY1485" fmla="*/ 8350637 h 12736251"/>
              <a:gd name="connsiteX1486" fmla="*/ 2659913 w 12333992"/>
              <a:gd name="connsiteY1486" fmla="*/ 8373339 h 12736251"/>
              <a:gd name="connsiteX1487" fmla="*/ 2660911 w 12333992"/>
              <a:gd name="connsiteY1487" fmla="*/ 8384698 h 12736251"/>
              <a:gd name="connsiteX1488" fmla="*/ 2666646 w 12333992"/>
              <a:gd name="connsiteY1488" fmla="*/ 8399578 h 12736251"/>
              <a:gd name="connsiteX1489" fmla="*/ 2666646 w 12333992"/>
              <a:gd name="connsiteY1489" fmla="*/ 8399579 h 12736251"/>
              <a:gd name="connsiteX1490" fmla="*/ 2660914 w 12333992"/>
              <a:gd name="connsiteY1490" fmla="*/ 8384699 h 12736251"/>
              <a:gd name="connsiteX1491" fmla="*/ 2659913 w 12333992"/>
              <a:gd name="connsiteY1491" fmla="*/ 8373339 h 12736251"/>
              <a:gd name="connsiteX1492" fmla="*/ 2667448 w 12333992"/>
              <a:gd name="connsiteY1492" fmla="*/ 8369526 h 12736251"/>
              <a:gd name="connsiteX1493" fmla="*/ 2657926 w 12333992"/>
              <a:gd name="connsiteY1493" fmla="*/ 8350637 h 12736251"/>
              <a:gd name="connsiteX1494" fmla="*/ 11897716 w 12333992"/>
              <a:gd name="connsiteY1494" fmla="*/ 8319046 h 12736251"/>
              <a:gd name="connsiteX1495" fmla="*/ 11886404 w 12333992"/>
              <a:gd name="connsiteY1495" fmla="*/ 8325049 h 12736251"/>
              <a:gd name="connsiteX1496" fmla="*/ 11891044 w 12333992"/>
              <a:gd name="connsiteY1496" fmla="*/ 8331272 h 12736251"/>
              <a:gd name="connsiteX1497" fmla="*/ 11918840 w 12333992"/>
              <a:gd name="connsiteY1497" fmla="*/ 8368607 h 12736251"/>
              <a:gd name="connsiteX1498" fmla="*/ 11928108 w 12333992"/>
              <a:gd name="connsiteY1498" fmla="*/ 8390124 h 12736251"/>
              <a:gd name="connsiteX1499" fmla="*/ 11944328 w 12333992"/>
              <a:gd name="connsiteY1499" fmla="*/ 8402833 h 12736251"/>
              <a:gd name="connsiteX1500" fmla="*/ 11958248 w 12333992"/>
              <a:gd name="connsiteY1500" fmla="*/ 8397304 h 12736251"/>
              <a:gd name="connsiteX1501" fmla="*/ 11955928 w 12333992"/>
              <a:gd name="connsiteY1501" fmla="*/ 8394194 h 12736251"/>
              <a:gd name="connsiteX1502" fmla="*/ 11944364 w 12333992"/>
              <a:gd name="connsiteY1502" fmla="*/ 8354441 h 12736251"/>
              <a:gd name="connsiteX1503" fmla="*/ 11928144 w 12333992"/>
              <a:gd name="connsiteY1503" fmla="*/ 8332664 h 12736251"/>
              <a:gd name="connsiteX1504" fmla="*/ 11900322 w 12333992"/>
              <a:gd name="connsiteY1504" fmla="*/ 8319523 h 12736251"/>
              <a:gd name="connsiteX1505" fmla="*/ 11897716 w 12333992"/>
              <a:gd name="connsiteY1505" fmla="*/ 8319046 h 12736251"/>
              <a:gd name="connsiteX1506" fmla="*/ 2602174 w 12333992"/>
              <a:gd name="connsiteY1506" fmla="*/ 8286973 h 12736251"/>
              <a:gd name="connsiteX1507" fmla="*/ 2612966 w 12333992"/>
              <a:gd name="connsiteY1507" fmla="*/ 8304854 h 12736251"/>
              <a:gd name="connsiteX1508" fmla="*/ 2608740 w 12333992"/>
              <a:gd name="connsiteY1508" fmla="*/ 8328121 h 12736251"/>
              <a:gd name="connsiteX1509" fmla="*/ 2618262 w 12333992"/>
              <a:gd name="connsiteY1509" fmla="*/ 8347014 h 12736251"/>
              <a:gd name="connsiteX1510" fmla="*/ 2623144 w 12333992"/>
              <a:gd name="connsiteY1510" fmla="*/ 8356695 h 12736251"/>
              <a:gd name="connsiteX1511" fmla="*/ 2627788 w 12333992"/>
              <a:gd name="connsiteY1511" fmla="*/ 8365903 h 12736251"/>
              <a:gd name="connsiteX1512" fmla="*/ 2631864 w 12333992"/>
              <a:gd name="connsiteY1512" fmla="*/ 8373979 h 12736251"/>
              <a:gd name="connsiteX1513" fmla="*/ 2636128 w 12333992"/>
              <a:gd name="connsiteY1513" fmla="*/ 8382429 h 12736251"/>
              <a:gd name="connsiteX1514" fmla="*/ 2637319 w 12333992"/>
              <a:gd name="connsiteY1514" fmla="*/ 8384791 h 12736251"/>
              <a:gd name="connsiteX1515" fmla="*/ 2636128 w 12333992"/>
              <a:gd name="connsiteY1515" fmla="*/ 8382431 h 12736251"/>
              <a:gd name="connsiteX1516" fmla="*/ 2631864 w 12333992"/>
              <a:gd name="connsiteY1516" fmla="*/ 8373979 h 12736251"/>
              <a:gd name="connsiteX1517" fmla="*/ 2627788 w 12333992"/>
              <a:gd name="connsiteY1517" fmla="*/ 8365901 h 12736251"/>
              <a:gd name="connsiteX1518" fmla="*/ 2623144 w 12333992"/>
              <a:gd name="connsiteY1518" fmla="*/ 8356695 h 12736251"/>
              <a:gd name="connsiteX1519" fmla="*/ 2618263 w 12333992"/>
              <a:gd name="connsiteY1519" fmla="*/ 8347015 h 12736251"/>
              <a:gd name="connsiteX1520" fmla="*/ 2608741 w 12333992"/>
              <a:gd name="connsiteY1520" fmla="*/ 8328122 h 12736251"/>
              <a:gd name="connsiteX1521" fmla="*/ 2602174 w 12333992"/>
              <a:gd name="connsiteY1521" fmla="*/ 8286974 h 12736251"/>
              <a:gd name="connsiteX1522" fmla="*/ 2565295 w 12333992"/>
              <a:gd name="connsiteY1522" fmla="*/ 8223525 h 12736251"/>
              <a:gd name="connsiteX1523" fmla="*/ 2565298 w 12333992"/>
              <a:gd name="connsiteY1523" fmla="*/ 8223529 h 12736251"/>
              <a:gd name="connsiteX1524" fmla="*/ 2570966 w 12333992"/>
              <a:gd name="connsiteY1524" fmla="*/ 8235047 h 12736251"/>
              <a:gd name="connsiteX1525" fmla="*/ 2569433 w 12333992"/>
              <a:gd name="connsiteY1525" fmla="*/ 8250197 h 12736251"/>
              <a:gd name="connsiteX1526" fmla="*/ 2565870 w 12333992"/>
              <a:gd name="connsiteY1526" fmla="*/ 8264231 h 12736251"/>
              <a:gd name="connsiteX1527" fmla="*/ 2565872 w 12333992"/>
              <a:gd name="connsiteY1527" fmla="*/ 8264232 h 12736251"/>
              <a:gd name="connsiteX1528" fmla="*/ 2569434 w 12333992"/>
              <a:gd name="connsiteY1528" fmla="*/ 8250198 h 12736251"/>
              <a:gd name="connsiteX1529" fmla="*/ 2572008 w 12333992"/>
              <a:gd name="connsiteY1529" fmla="*/ 8237168 h 12736251"/>
              <a:gd name="connsiteX1530" fmla="*/ 2570966 w 12333992"/>
              <a:gd name="connsiteY1530" fmla="*/ 8235047 h 12736251"/>
              <a:gd name="connsiteX1531" fmla="*/ 2571210 w 12333992"/>
              <a:gd name="connsiteY1531" fmla="*/ 8232618 h 12736251"/>
              <a:gd name="connsiteX1532" fmla="*/ 2565298 w 12333992"/>
              <a:gd name="connsiteY1532" fmla="*/ 8223529 h 12736251"/>
              <a:gd name="connsiteX1533" fmla="*/ 2565296 w 12333992"/>
              <a:gd name="connsiteY1533" fmla="*/ 8223526 h 12736251"/>
              <a:gd name="connsiteX1534" fmla="*/ 3019792 w 12333992"/>
              <a:gd name="connsiteY1534" fmla="*/ 8190350 h 12736251"/>
              <a:gd name="connsiteX1535" fmla="*/ 2988144 w 12333992"/>
              <a:gd name="connsiteY1535" fmla="*/ 8206386 h 12736251"/>
              <a:gd name="connsiteX1536" fmla="*/ 3016587 w 12333992"/>
              <a:gd name="connsiteY1536" fmla="*/ 8262779 h 12736251"/>
              <a:gd name="connsiteX1537" fmla="*/ 2995494 w 12333992"/>
              <a:gd name="connsiteY1537" fmla="*/ 8273471 h 12736251"/>
              <a:gd name="connsiteX1538" fmla="*/ 3045032 w 12333992"/>
              <a:gd name="connsiteY1538" fmla="*/ 8319176 h 12736251"/>
              <a:gd name="connsiteX1539" fmla="*/ 3016587 w 12333992"/>
              <a:gd name="connsiteY1539" fmla="*/ 8262779 h 12736251"/>
              <a:gd name="connsiteX1540" fmla="*/ 3029274 w 12333992"/>
              <a:gd name="connsiteY1540" fmla="*/ 8209142 h 12736251"/>
              <a:gd name="connsiteX1541" fmla="*/ 2431526 w 12333992"/>
              <a:gd name="connsiteY1541" fmla="*/ 8182047 h 12736251"/>
              <a:gd name="connsiteX1542" fmla="*/ 2441068 w 12333992"/>
              <a:gd name="connsiteY1542" fmla="*/ 8200947 h 12736251"/>
              <a:gd name="connsiteX1543" fmla="*/ 3094286 w 12333992"/>
              <a:gd name="connsiteY1543" fmla="*/ 8180499 h 12736251"/>
              <a:gd name="connsiteX1544" fmla="*/ 3062638 w 12333992"/>
              <a:gd name="connsiteY1544" fmla="*/ 8196535 h 12736251"/>
              <a:gd name="connsiteX1545" fmla="*/ 3113595 w 12333992"/>
              <a:gd name="connsiteY1545" fmla="*/ 8218778 h 12736251"/>
              <a:gd name="connsiteX1546" fmla="*/ 3094286 w 12333992"/>
              <a:gd name="connsiteY1546" fmla="*/ 8180499 h 12736251"/>
              <a:gd name="connsiteX1547" fmla="*/ 2602318 w 12333992"/>
              <a:gd name="connsiteY1547" fmla="*/ 8165348 h 12736251"/>
              <a:gd name="connsiteX1548" fmla="*/ 2597076 w 12333992"/>
              <a:gd name="connsiteY1548" fmla="*/ 8168004 h 12736251"/>
              <a:gd name="connsiteX1549" fmla="*/ 2597074 w 12333992"/>
              <a:gd name="connsiteY1549" fmla="*/ 8168002 h 12736251"/>
              <a:gd name="connsiteX1550" fmla="*/ 2597074 w 12333992"/>
              <a:gd name="connsiteY1550" fmla="*/ 8168002 h 12736251"/>
              <a:gd name="connsiteX1551" fmla="*/ 2594796 w 12333992"/>
              <a:gd name="connsiteY1551" fmla="*/ 8165499 h 12736251"/>
              <a:gd name="connsiteX1552" fmla="*/ 2597074 w 12333992"/>
              <a:gd name="connsiteY1552" fmla="*/ 8168002 h 12736251"/>
              <a:gd name="connsiteX1553" fmla="*/ 2572180 w 12333992"/>
              <a:gd name="connsiteY1553" fmla="*/ 8180618 h 12736251"/>
              <a:gd name="connsiteX1554" fmla="*/ 2572180 w 12333992"/>
              <a:gd name="connsiteY1554" fmla="*/ 8180619 h 12736251"/>
              <a:gd name="connsiteX1555" fmla="*/ 2597076 w 12333992"/>
              <a:gd name="connsiteY1555" fmla="*/ 8168004 h 12736251"/>
              <a:gd name="connsiteX1556" fmla="*/ 2611840 w 12333992"/>
              <a:gd name="connsiteY1556" fmla="*/ 8184237 h 12736251"/>
              <a:gd name="connsiteX1557" fmla="*/ 2602318 w 12333992"/>
              <a:gd name="connsiteY1557" fmla="*/ 8165348 h 12736251"/>
              <a:gd name="connsiteX1558" fmla="*/ 2562654 w 12333992"/>
              <a:gd name="connsiteY1558" fmla="*/ 8161730 h 12736251"/>
              <a:gd name="connsiteX1559" fmla="*/ 2542052 w 12333992"/>
              <a:gd name="connsiteY1559" fmla="*/ 8195885 h 12736251"/>
              <a:gd name="connsiteX1560" fmla="*/ 2542052 w 12333992"/>
              <a:gd name="connsiteY1560" fmla="*/ 8195887 h 12736251"/>
              <a:gd name="connsiteX1561" fmla="*/ 2542052 w 12333992"/>
              <a:gd name="connsiteY1561" fmla="*/ 8195887 h 12736251"/>
              <a:gd name="connsiteX1562" fmla="*/ 2543242 w 12333992"/>
              <a:gd name="connsiteY1562" fmla="*/ 8198248 h 12736251"/>
              <a:gd name="connsiteX1563" fmla="*/ 2544398 w 12333992"/>
              <a:gd name="connsiteY1563" fmla="*/ 8200541 h 12736251"/>
              <a:gd name="connsiteX1564" fmla="*/ 2551572 w 12333992"/>
              <a:gd name="connsiteY1564" fmla="*/ 8214773 h 12736251"/>
              <a:gd name="connsiteX1565" fmla="*/ 2551574 w 12333992"/>
              <a:gd name="connsiteY1565" fmla="*/ 8214773 h 12736251"/>
              <a:gd name="connsiteX1566" fmla="*/ 2544398 w 12333992"/>
              <a:gd name="connsiteY1566" fmla="*/ 8200541 h 12736251"/>
              <a:gd name="connsiteX1567" fmla="*/ 2543242 w 12333992"/>
              <a:gd name="connsiteY1567" fmla="*/ 8198246 h 12736251"/>
              <a:gd name="connsiteX1568" fmla="*/ 2542052 w 12333992"/>
              <a:gd name="connsiteY1568" fmla="*/ 8195887 h 12736251"/>
              <a:gd name="connsiteX1569" fmla="*/ 2548571 w 12333992"/>
              <a:gd name="connsiteY1569" fmla="*/ 8185079 h 12736251"/>
              <a:gd name="connsiteX1570" fmla="*/ 2559436 w 12333992"/>
              <a:gd name="connsiteY1570" fmla="*/ 8167068 h 12736251"/>
              <a:gd name="connsiteX1571" fmla="*/ 2562655 w 12333992"/>
              <a:gd name="connsiteY1571" fmla="*/ 8161731 h 12736251"/>
              <a:gd name="connsiteX1572" fmla="*/ 2668242 w 12333992"/>
              <a:gd name="connsiteY1572" fmla="*/ 8159985 h 12736251"/>
              <a:gd name="connsiteX1573" fmla="*/ 2675498 w 12333992"/>
              <a:gd name="connsiteY1573" fmla="*/ 8169773 h 12736251"/>
              <a:gd name="connsiteX1574" fmla="*/ 2675498 w 12333992"/>
              <a:gd name="connsiteY1574" fmla="*/ 8169772 h 12736251"/>
              <a:gd name="connsiteX1575" fmla="*/ 2556037 w 12333992"/>
              <a:gd name="connsiteY1575" fmla="*/ 8115788 h 12736251"/>
              <a:gd name="connsiteX1576" fmla="*/ 2557557 w 12333992"/>
              <a:gd name="connsiteY1576" fmla="*/ 8118268 h 12736251"/>
              <a:gd name="connsiteX1577" fmla="*/ 2569378 w 12333992"/>
              <a:gd name="connsiteY1577" fmla="*/ 8137557 h 12736251"/>
              <a:gd name="connsiteX1578" fmla="*/ 2569378 w 12333992"/>
              <a:gd name="connsiteY1578" fmla="*/ 8137558 h 12736251"/>
              <a:gd name="connsiteX1579" fmla="*/ 2557557 w 12333992"/>
              <a:gd name="connsiteY1579" fmla="*/ 8118268 h 12736251"/>
              <a:gd name="connsiteX1580" fmla="*/ 2556038 w 12333992"/>
              <a:gd name="connsiteY1580" fmla="*/ 8115788 h 12736251"/>
              <a:gd name="connsiteX1581" fmla="*/ 2603878 w 12333992"/>
              <a:gd name="connsiteY1581" fmla="*/ 8093406 h 12736251"/>
              <a:gd name="connsiteX1582" fmla="*/ 2640351 w 12333992"/>
              <a:gd name="connsiteY1582" fmla="*/ 8122359 h 12736251"/>
              <a:gd name="connsiteX1583" fmla="*/ 2640351 w 12333992"/>
              <a:gd name="connsiteY1583" fmla="*/ 8122358 h 12736251"/>
              <a:gd name="connsiteX1584" fmla="*/ 11731324 w 12333992"/>
              <a:gd name="connsiteY1584" fmla="*/ 8092584 h 12736251"/>
              <a:gd name="connsiteX1585" fmla="*/ 11717392 w 12333992"/>
              <a:gd name="connsiteY1585" fmla="*/ 8098092 h 12736251"/>
              <a:gd name="connsiteX1586" fmla="*/ 11710456 w 12333992"/>
              <a:gd name="connsiteY1586" fmla="*/ 8112989 h 12736251"/>
              <a:gd name="connsiteX1587" fmla="*/ 11726772 w 12333992"/>
              <a:gd name="connsiteY1587" fmla="*/ 8134897 h 12736251"/>
              <a:gd name="connsiteX1588" fmla="*/ 11736100 w 12333992"/>
              <a:gd name="connsiteY1588" fmla="*/ 8147417 h 12736251"/>
              <a:gd name="connsiteX1589" fmla="*/ 11750026 w 12333992"/>
              <a:gd name="connsiteY1589" fmla="*/ 8141910 h 12736251"/>
              <a:gd name="connsiteX1590" fmla="*/ 11759292 w 12333992"/>
              <a:gd name="connsiteY1590" fmla="*/ 8130144 h 12736251"/>
              <a:gd name="connsiteX1591" fmla="*/ 11749972 w 12333992"/>
              <a:gd name="connsiteY1591" fmla="*/ 8117620 h 12736251"/>
              <a:gd name="connsiteX1592" fmla="*/ 11752250 w 12333992"/>
              <a:gd name="connsiteY1592" fmla="*/ 8096464 h 12736251"/>
              <a:gd name="connsiteX1593" fmla="*/ 11731324 w 12333992"/>
              <a:gd name="connsiteY1593" fmla="*/ 8092584 h 12736251"/>
              <a:gd name="connsiteX1594" fmla="*/ 2955136 w 12333992"/>
              <a:gd name="connsiteY1594" fmla="*/ 8062178 h 12736251"/>
              <a:gd name="connsiteX1595" fmla="*/ 2982722 w 12333992"/>
              <a:gd name="connsiteY1595" fmla="*/ 8116868 h 12736251"/>
              <a:gd name="connsiteX1596" fmla="*/ 2955136 w 12333992"/>
              <a:gd name="connsiteY1596" fmla="*/ 8062178 h 12736251"/>
              <a:gd name="connsiteX1597" fmla="*/ 2467266 w 12333992"/>
              <a:gd name="connsiteY1597" fmla="*/ 8047621 h 12736251"/>
              <a:gd name="connsiteX1598" fmla="*/ 2475352 w 12333992"/>
              <a:gd name="connsiteY1598" fmla="*/ 8063649 h 12736251"/>
              <a:gd name="connsiteX1599" fmla="*/ 2484882 w 12333992"/>
              <a:gd name="connsiteY1599" fmla="*/ 8082543 h 12736251"/>
              <a:gd name="connsiteX1600" fmla="*/ 2494406 w 12333992"/>
              <a:gd name="connsiteY1600" fmla="*/ 8101430 h 12736251"/>
              <a:gd name="connsiteX1601" fmla="*/ 2486074 w 12333992"/>
              <a:gd name="connsiteY1601" fmla="*/ 8084905 h 12736251"/>
              <a:gd name="connsiteX1602" fmla="*/ 2484884 w 12333992"/>
              <a:gd name="connsiteY1602" fmla="*/ 8082544 h 12736251"/>
              <a:gd name="connsiteX1603" fmla="*/ 2475352 w 12333992"/>
              <a:gd name="connsiteY1603" fmla="*/ 8063650 h 12736251"/>
              <a:gd name="connsiteX1604" fmla="*/ 11656932 w 12333992"/>
              <a:gd name="connsiteY1604" fmla="*/ 8013867 h 12736251"/>
              <a:gd name="connsiteX1605" fmla="*/ 11646180 w 12333992"/>
              <a:gd name="connsiteY1605" fmla="*/ 8026677 h 12736251"/>
              <a:gd name="connsiteX1606" fmla="*/ 11662288 w 12333992"/>
              <a:gd name="connsiteY1606" fmla="*/ 8048304 h 12736251"/>
              <a:gd name="connsiteX1607" fmla="*/ 11675342 w 12333992"/>
              <a:gd name="connsiteY1607" fmla="*/ 8038586 h 12736251"/>
              <a:gd name="connsiteX1608" fmla="*/ 11659234 w 12333992"/>
              <a:gd name="connsiteY1608" fmla="*/ 8016959 h 12736251"/>
              <a:gd name="connsiteX1609" fmla="*/ 11656932 w 12333992"/>
              <a:gd name="connsiteY1609" fmla="*/ 8013867 h 12736251"/>
              <a:gd name="connsiteX1610" fmla="*/ 2542139 w 12333992"/>
              <a:gd name="connsiteY1610" fmla="*/ 7961618 h 12736251"/>
              <a:gd name="connsiteX1611" fmla="*/ 2560464 w 12333992"/>
              <a:gd name="connsiteY1611" fmla="*/ 7975681 h 12736251"/>
              <a:gd name="connsiteX1612" fmla="*/ 2560464 w 12333992"/>
              <a:gd name="connsiteY1612" fmla="*/ 7975681 h 12736251"/>
              <a:gd name="connsiteX1613" fmla="*/ 2560466 w 12333992"/>
              <a:gd name="connsiteY1613" fmla="*/ 7975682 h 12736251"/>
              <a:gd name="connsiteX1614" fmla="*/ 2586372 w 12333992"/>
              <a:gd name="connsiteY1614" fmla="*/ 7983682 h 12736251"/>
              <a:gd name="connsiteX1615" fmla="*/ 2586372 w 12333992"/>
              <a:gd name="connsiteY1615" fmla="*/ 7983680 h 12736251"/>
              <a:gd name="connsiteX1616" fmla="*/ 2560464 w 12333992"/>
              <a:gd name="connsiteY1616" fmla="*/ 7975681 h 12736251"/>
              <a:gd name="connsiteX1617" fmla="*/ 2542140 w 12333992"/>
              <a:gd name="connsiteY1617" fmla="*/ 7961619 h 12736251"/>
              <a:gd name="connsiteX1618" fmla="*/ 2980498 w 12333992"/>
              <a:gd name="connsiteY1618" fmla="*/ 7954918 h 12736251"/>
              <a:gd name="connsiteX1619" fmla="*/ 2997744 w 12333992"/>
              <a:gd name="connsiteY1619" fmla="*/ 7989107 h 12736251"/>
              <a:gd name="connsiteX1620" fmla="*/ 2980498 w 12333992"/>
              <a:gd name="connsiteY1620" fmla="*/ 7954918 h 12736251"/>
              <a:gd name="connsiteX1621" fmla="*/ 2380072 w 12333992"/>
              <a:gd name="connsiteY1621" fmla="*/ 7874747 h 12736251"/>
              <a:gd name="connsiteX1622" fmla="*/ 2384838 w 12333992"/>
              <a:gd name="connsiteY1622" fmla="*/ 7884189 h 12736251"/>
              <a:gd name="connsiteX1623" fmla="*/ 2389605 w 12333992"/>
              <a:gd name="connsiteY1623" fmla="*/ 7893631 h 12736251"/>
              <a:gd name="connsiteX1624" fmla="*/ 2399127 w 12333992"/>
              <a:gd name="connsiteY1624" fmla="*/ 7912524 h 12736251"/>
              <a:gd name="connsiteX1625" fmla="*/ 2408660 w 12333992"/>
              <a:gd name="connsiteY1625" fmla="*/ 7931413 h 12736251"/>
              <a:gd name="connsiteX1626" fmla="*/ 2418182 w 12333992"/>
              <a:gd name="connsiteY1626" fmla="*/ 7950306 h 12736251"/>
              <a:gd name="connsiteX1627" fmla="*/ 2427706 w 12333992"/>
              <a:gd name="connsiteY1627" fmla="*/ 7969200 h 12736251"/>
              <a:gd name="connsiteX1628" fmla="*/ 2437248 w 12333992"/>
              <a:gd name="connsiteY1628" fmla="*/ 7988085 h 12736251"/>
              <a:gd name="connsiteX1629" fmla="*/ 2446772 w 12333992"/>
              <a:gd name="connsiteY1629" fmla="*/ 8006978 h 12736251"/>
              <a:gd name="connsiteX1630" fmla="*/ 2456295 w 12333992"/>
              <a:gd name="connsiteY1630" fmla="*/ 8025865 h 12736251"/>
              <a:gd name="connsiteX1631" fmla="*/ 2432888 w 12333992"/>
              <a:gd name="connsiteY1631" fmla="*/ 8016975 h 12736251"/>
              <a:gd name="connsiteX1632" fmla="*/ 2416633 w 12333992"/>
              <a:gd name="connsiteY1632" fmla="*/ 8022248 h 12736251"/>
              <a:gd name="connsiteX1633" fmla="*/ 2426155 w 12333992"/>
              <a:gd name="connsiteY1633" fmla="*/ 8041137 h 12736251"/>
              <a:gd name="connsiteX1634" fmla="*/ 2456295 w 12333992"/>
              <a:gd name="connsiteY1634" fmla="*/ 8025865 h 12736251"/>
              <a:gd name="connsiteX1635" fmla="*/ 2466652 w 12333992"/>
              <a:gd name="connsiteY1635" fmla="*/ 8046398 h 12736251"/>
              <a:gd name="connsiteX1636" fmla="*/ 2451216 w 12333992"/>
              <a:gd name="connsiteY1636" fmla="*/ 8047706 h 12736251"/>
              <a:gd name="connsiteX1637" fmla="*/ 2438627 w 12333992"/>
              <a:gd name="connsiteY1637" fmla="*/ 8062133 h 12736251"/>
              <a:gd name="connsiteX1638" fmla="*/ 2438631 w 12333992"/>
              <a:gd name="connsiteY1638" fmla="*/ 8062131 h 12736251"/>
              <a:gd name="connsiteX1639" fmla="*/ 2448836 w 12333992"/>
              <a:gd name="connsiteY1639" fmla="*/ 8047910 h 12736251"/>
              <a:gd name="connsiteX1640" fmla="*/ 2451218 w 12333992"/>
              <a:gd name="connsiteY1640" fmla="*/ 8047707 h 12736251"/>
              <a:gd name="connsiteX1641" fmla="*/ 2466652 w 12333992"/>
              <a:gd name="connsiteY1641" fmla="*/ 8046399 h 12736251"/>
              <a:gd name="connsiteX1642" fmla="*/ 2456296 w 12333992"/>
              <a:gd name="connsiteY1642" fmla="*/ 8025867 h 12736251"/>
              <a:gd name="connsiteX1643" fmla="*/ 2446772 w 12333992"/>
              <a:gd name="connsiteY1643" fmla="*/ 8006979 h 12736251"/>
              <a:gd name="connsiteX1644" fmla="*/ 2437250 w 12333992"/>
              <a:gd name="connsiteY1644" fmla="*/ 7988086 h 12736251"/>
              <a:gd name="connsiteX1645" fmla="*/ 2427707 w 12333992"/>
              <a:gd name="connsiteY1645" fmla="*/ 7969201 h 12736251"/>
              <a:gd name="connsiteX1646" fmla="*/ 2418183 w 12333992"/>
              <a:gd name="connsiteY1646" fmla="*/ 7950308 h 12736251"/>
              <a:gd name="connsiteX1647" fmla="*/ 2408661 w 12333992"/>
              <a:gd name="connsiteY1647" fmla="*/ 7931414 h 12736251"/>
              <a:gd name="connsiteX1648" fmla="*/ 2399129 w 12333992"/>
              <a:gd name="connsiteY1648" fmla="*/ 7912526 h 12736251"/>
              <a:gd name="connsiteX1649" fmla="*/ 2389606 w 12333992"/>
              <a:gd name="connsiteY1649" fmla="*/ 7893632 h 12736251"/>
              <a:gd name="connsiteX1650" fmla="*/ 2380073 w 12333992"/>
              <a:gd name="connsiteY1650" fmla="*/ 7874748 h 12736251"/>
              <a:gd name="connsiteX1651" fmla="*/ 2370549 w 12333992"/>
              <a:gd name="connsiteY1651" fmla="*/ 7855852 h 12736251"/>
              <a:gd name="connsiteX1652" fmla="*/ 2340410 w 12333992"/>
              <a:gd name="connsiteY1652" fmla="*/ 7871124 h 12736251"/>
              <a:gd name="connsiteX1653" fmla="*/ 2340418 w 12333992"/>
              <a:gd name="connsiteY1653" fmla="*/ 7871122 h 12736251"/>
              <a:gd name="connsiteX1654" fmla="*/ 2345120 w 12333992"/>
              <a:gd name="connsiteY1654" fmla="*/ 7868739 h 12736251"/>
              <a:gd name="connsiteX1655" fmla="*/ 2370550 w 12333992"/>
              <a:gd name="connsiteY1655" fmla="*/ 7855854 h 12736251"/>
              <a:gd name="connsiteX1656" fmla="*/ 2230292 w 12333992"/>
              <a:gd name="connsiteY1656" fmla="*/ 7839408 h 12736251"/>
              <a:gd name="connsiteX1657" fmla="*/ 2221512 w 12333992"/>
              <a:gd name="connsiteY1657" fmla="*/ 7841706 h 12736251"/>
              <a:gd name="connsiteX1658" fmla="*/ 2228412 w 12333992"/>
              <a:gd name="connsiteY1658" fmla="*/ 7855374 h 12736251"/>
              <a:gd name="connsiteX1659" fmla="*/ 2230292 w 12333992"/>
              <a:gd name="connsiteY1659" fmla="*/ 7839408 h 12736251"/>
              <a:gd name="connsiteX1660" fmla="*/ 2921902 w 12333992"/>
              <a:gd name="connsiteY1660" fmla="*/ 7838708 h 12736251"/>
              <a:gd name="connsiteX1661" fmla="*/ 2899902 w 12333992"/>
              <a:gd name="connsiteY1661" fmla="*/ 7873882 h 12736251"/>
              <a:gd name="connsiteX1662" fmla="*/ 2909562 w 12333992"/>
              <a:gd name="connsiteY1662" fmla="*/ 7893020 h 12736251"/>
              <a:gd name="connsiteX1663" fmla="*/ 2928870 w 12333992"/>
              <a:gd name="connsiteY1663" fmla="*/ 7931304 h 12736251"/>
              <a:gd name="connsiteX1664" fmla="*/ 2970168 w 12333992"/>
              <a:gd name="connsiteY1664" fmla="*/ 7934408 h 12736251"/>
              <a:gd name="connsiteX1665" fmla="*/ 2960509 w 12333992"/>
              <a:gd name="connsiteY1665" fmla="*/ 7915266 h 12736251"/>
              <a:gd name="connsiteX1666" fmla="*/ 2941212 w 12333992"/>
              <a:gd name="connsiteY1666" fmla="*/ 7876986 h 12736251"/>
              <a:gd name="connsiteX1667" fmla="*/ 2931551 w 12333992"/>
              <a:gd name="connsiteY1667" fmla="*/ 7857850 h 12736251"/>
              <a:gd name="connsiteX1668" fmla="*/ 2921902 w 12333992"/>
              <a:gd name="connsiteY1668" fmla="*/ 7838708 h 12736251"/>
              <a:gd name="connsiteX1669" fmla="*/ 2381618 w 12333992"/>
              <a:gd name="connsiteY1669" fmla="*/ 7802804 h 12736251"/>
              <a:gd name="connsiteX1670" fmla="*/ 2361823 w 12333992"/>
              <a:gd name="connsiteY1670" fmla="*/ 7806906 h 12736251"/>
              <a:gd name="connsiteX1671" fmla="*/ 2357575 w 12333992"/>
              <a:gd name="connsiteY1671" fmla="*/ 7816774 h 12736251"/>
              <a:gd name="connsiteX1672" fmla="*/ 2357992 w 12333992"/>
              <a:gd name="connsiteY1672" fmla="*/ 7819730 h 12736251"/>
              <a:gd name="connsiteX1673" fmla="*/ 2357646 w 12333992"/>
              <a:gd name="connsiteY1673" fmla="*/ 7820887 h 12736251"/>
              <a:gd name="connsiteX1674" fmla="*/ 2358682 w 12333992"/>
              <a:gd name="connsiteY1674" fmla="*/ 7824626 h 12736251"/>
              <a:gd name="connsiteX1675" fmla="*/ 2359412 w 12333992"/>
              <a:gd name="connsiteY1675" fmla="*/ 7829811 h 12736251"/>
              <a:gd name="connsiteX1676" fmla="*/ 2361414 w 12333992"/>
              <a:gd name="connsiteY1676" fmla="*/ 7834492 h 12736251"/>
              <a:gd name="connsiteX1677" fmla="*/ 2362686 w 12333992"/>
              <a:gd name="connsiteY1677" fmla="*/ 7839087 h 12736251"/>
              <a:gd name="connsiteX1678" fmla="*/ 2370542 w 12333992"/>
              <a:gd name="connsiteY1678" fmla="*/ 7855838 h 12736251"/>
              <a:gd name="connsiteX1679" fmla="*/ 2361414 w 12333992"/>
              <a:gd name="connsiteY1679" fmla="*/ 7834492 h 12736251"/>
              <a:gd name="connsiteX1680" fmla="*/ 2358682 w 12333992"/>
              <a:gd name="connsiteY1680" fmla="*/ 7824626 h 12736251"/>
              <a:gd name="connsiteX1681" fmla="*/ 2357992 w 12333992"/>
              <a:gd name="connsiteY1681" fmla="*/ 7819730 h 12736251"/>
              <a:gd name="connsiteX1682" fmla="*/ 2361826 w 12333992"/>
              <a:gd name="connsiteY1682" fmla="*/ 7806908 h 12736251"/>
              <a:gd name="connsiteX1683" fmla="*/ 2381622 w 12333992"/>
              <a:gd name="connsiteY1683" fmla="*/ 7802805 h 12736251"/>
              <a:gd name="connsiteX1684" fmla="*/ 2813330 w 12333992"/>
              <a:gd name="connsiteY1684" fmla="*/ 7801776 h 12736251"/>
              <a:gd name="connsiteX1685" fmla="*/ 2795454 w 12333992"/>
              <a:gd name="connsiteY1685" fmla="*/ 7806809 h 12736251"/>
              <a:gd name="connsiteX1686" fmla="*/ 2814257 w 12333992"/>
              <a:gd name="connsiteY1686" fmla="*/ 7844089 h 12736251"/>
              <a:gd name="connsiteX1687" fmla="*/ 2823663 w 12333992"/>
              <a:gd name="connsiteY1687" fmla="*/ 7862740 h 12736251"/>
              <a:gd name="connsiteX1688" fmla="*/ 2851784 w 12333992"/>
              <a:gd name="connsiteY1688" fmla="*/ 7848487 h 12736251"/>
              <a:gd name="connsiteX1689" fmla="*/ 2842388 w 12333992"/>
              <a:gd name="connsiteY1689" fmla="*/ 7829841 h 12736251"/>
              <a:gd name="connsiteX1690" fmla="*/ 2825936 w 12333992"/>
              <a:gd name="connsiteY1690" fmla="*/ 7805990 h 12736251"/>
              <a:gd name="connsiteX1691" fmla="*/ 2813330 w 12333992"/>
              <a:gd name="connsiteY1691" fmla="*/ 7801776 h 12736251"/>
              <a:gd name="connsiteX1692" fmla="*/ 12085388 w 12333992"/>
              <a:gd name="connsiteY1692" fmla="*/ 7784408 h 12736251"/>
              <a:gd name="connsiteX1693" fmla="*/ 12072876 w 12333992"/>
              <a:gd name="connsiteY1693" fmla="*/ 7791451 h 12736251"/>
              <a:gd name="connsiteX1694" fmla="*/ 12075052 w 12333992"/>
              <a:gd name="connsiteY1694" fmla="*/ 7794373 h 12736251"/>
              <a:gd name="connsiteX1695" fmla="*/ 12081582 w 12333992"/>
              <a:gd name="connsiteY1695" fmla="*/ 7803137 h 12736251"/>
              <a:gd name="connsiteX1696" fmla="*/ 12083752 w 12333992"/>
              <a:gd name="connsiteY1696" fmla="*/ 7806059 h 12736251"/>
              <a:gd name="connsiteX1697" fmla="*/ 12094632 w 12333992"/>
              <a:gd name="connsiteY1697" fmla="*/ 7793419 h 12736251"/>
              <a:gd name="connsiteX1698" fmla="*/ 12088108 w 12333992"/>
              <a:gd name="connsiteY1698" fmla="*/ 7784656 h 12736251"/>
              <a:gd name="connsiteX1699" fmla="*/ 12085388 w 12333992"/>
              <a:gd name="connsiteY1699" fmla="*/ 7784408 h 12736251"/>
              <a:gd name="connsiteX1700" fmla="*/ 2910360 w 12333992"/>
              <a:gd name="connsiteY1700" fmla="*/ 7782597 h 12736251"/>
              <a:gd name="connsiteX1701" fmla="*/ 2894315 w 12333992"/>
              <a:gd name="connsiteY1701" fmla="*/ 7784023 h 12736251"/>
              <a:gd name="connsiteX1702" fmla="*/ 2911554 w 12333992"/>
              <a:gd name="connsiteY1702" fmla="*/ 7818202 h 12736251"/>
              <a:gd name="connsiteX1703" fmla="*/ 2914804 w 12333992"/>
              <a:gd name="connsiteY1703" fmla="*/ 7795102 h 12736251"/>
              <a:gd name="connsiteX1704" fmla="*/ 2910360 w 12333992"/>
              <a:gd name="connsiteY1704" fmla="*/ 7782597 h 12736251"/>
              <a:gd name="connsiteX1705" fmla="*/ 2343244 w 12333992"/>
              <a:gd name="connsiteY1705" fmla="*/ 7768888 h 12736251"/>
              <a:gd name="connsiteX1706" fmla="*/ 2343244 w 12333992"/>
              <a:gd name="connsiteY1706" fmla="*/ 7768889 h 12736251"/>
              <a:gd name="connsiteX1707" fmla="*/ 2347294 w 12333992"/>
              <a:gd name="connsiteY1707" fmla="*/ 7774816 h 12736251"/>
              <a:gd name="connsiteX1708" fmla="*/ 2352272 w 12333992"/>
              <a:gd name="connsiteY1708" fmla="*/ 7782101 h 12736251"/>
              <a:gd name="connsiteX1709" fmla="*/ 2352329 w 12333992"/>
              <a:gd name="connsiteY1709" fmla="*/ 7782185 h 12736251"/>
              <a:gd name="connsiteX1710" fmla="*/ 2361297 w 12333992"/>
              <a:gd name="connsiteY1710" fmla="*/ 7795314 h 12736251"/>
              <a:gd name="connsiteX1711" fmla="*/ 2361298 w 12333992"/>
              <a:gd name="connsiteY1711" fmla="*/ 7795314 h 12736251"/>
              <a:gd name="connsiteX1712" fmla="*/ 2352329 w 12333992"/>
              <a:gd name="connsiteY1712" fmla="*/ 7782185 h 12736251"/>
              <a:gd name="connsiteX1713" fmla="*/ 2352272 w 12333992"/>
              <a:gd name="connsiteY1713" fmla="*/ 7782100 h 12736251"/>
              <a:gd name="connsiteX1714" fmla="*/ 2347294 w 12333992"/>
              <a:gd name="connsiteY1714" fmla="*/ 7774816 h 12736251"/>
              <a:gd name="connsiteX1715" fmla="*/ 2375140 w 12333992"/>
              <a:gd name="connsiteY1715" fmla="*/ 7758284 h 12736251"/>
              <a:gd name="connsiteX1716" fmla="*/ 2362576 w 12333992"/>
              <a:gd name="connsiteY1716" fmla="*/ 7765021 h 12736251"/>
              <a:gd name="connsiteX1717" fmla="*/ 2362576 w 12333992"/>
              <a:gd name="connsiteY1717" fmla="*/ 7765023 h 12736251"/>
              <a:gd name="connsiteX1718" fmla="*/ 2375142 w 12333992"/>
              <a:gd name="connsiteY1718" fmla="*/ 7758285 h 12736251"/>
              <a:gd name="connsiteX1719" fmla="*/ 11462672 w 12333992"/>
              <a:gd name="connsiteY1719" fmla="*/ 7752997 h 12736251"/>
              <a:gd name="connsiteX1720" fmla="*/ 11447262 w 12333992"/>
              <a:gd name="connsiteY1720" fmla="*/ 7759551 h 12736251"/>
              <a:gd name="connsiteX1721" fmla="*/ 11436568 w 12333992"/>
              <a:gd name="connsiteY1721" fmla="*/ 7772436 h 12736251"/>
              <a:gd name="connsiteX1722" fmla="*/ 11443642 w 12333992"/>
              <a:gd name="connsiteY1722" fmla="*/ 7781936 h 12736251"/>
              <a:gd name="connsiteX1723" fmla="*/ 11457792 w 12333992"/>
              <a:gd name="connsiteY1723" fmla="*/ 7800933 h 12736251"/>
              <a:gd name="connsiteX1724" fmla="*/ 11460148 w 12333992"/>
              <a:gd name="connsiteY1724" fmla="*/ 7804100 h 12736251"/>
              <a:gd name="connsiteX1725" fmla="*/ 11473198 w 12333992"/>
              <a:gd name="connsiteY1725" fmla="*/ 7794382 h 12736251"/>
              <a:gd name="connsiteX1726" fmla="*/ 11474462 w 12333992"/>
              <a:gd name="connsiteY1726" fmla="*/ 7768831 h 12736251"/>
              <a:gd name="connsiteX1727" fmla="*/ 11469744 w 12333992"/>
              <a:gd name="connsiteY1727" fmla="*/ 7762498 h 12736251"/>
              <a:gd name="connsiteX1728" fmla="*/ 11462672 w 12333992"/>
              <a:gd name="connsiteY1728" fmla="*/ 7752997 h 12736251"/>
              <a:gd name="connsiteX1729" fmla="*/ 2337804 w 12333992"/>
              <a:gd name="connsiteY1729" fmla="*/ 7747557 h 12736251"/>
              <a:gd name="connsiteX1730" fmla="*/ 2322913 w 12333992"/>
              <a:gd name="connsiteY1730" fmla="*/ 7761400 h 12736251"/>
              <a:gd name="connsiteX1731" fmla="*/ 2322915 w 12333992"/>
              <a:gd name="connsiteY1731" fmla="*/ 7761400 h 12736251"/>
              <a:gd name="connsiteX1732" fmla="*/ 2337806 w 12333992"/>
              <a:gd name="connsiteY1732" fmla="*/ 7747558 h 12736251"/>
              <a:gd name="connsiteX1733" fmla="*/ 2350472 w 12333992"/>
              <a:gd name="connsiteY1733" fmla="*/ 7750404 h 12736251"/>
              <a:gd name="connsiteX1734" fmla="*/ 2350472 w 12333992"/>
              <a:gd name="connsiteY1734" fmla="*/ 7750403 h 12736251"/>
              <a:gd name="connsiteX1735" fmla="*/ 2337804 w 12333992"/>
              <a:gd name="connsiteY1735" fmla="*/ 7747557 h 12736251"/>
              <a:gd name="connsiteX1736" fmla="*/ 2343520 w 12333992"/>
              <a:gd name="connsiteY1736" fmla="*/ 7727246 h 12736251"/>
              <a:gd name="connsiteX1737" fmla="*/ 2353042 w 12333992"/>
              <a:gd name="connsiteY1737" fmla="*/ 7746128 h 12736251"/>
              <a:gd name="connsiteX1738" fmla="*/ 2353043 w 12333992"/>
              <a:gd name="connsiteY1738" fmla="*/ 7746129 h 12736251"/>
              <a:gd name="connsiteX1739" fmla="*/ 2343520 w 12333992"/>
              <a:gd name="connsiteY1739" fmla="*/ 7727246 h 12736251"/>
              <a:gd name="connsiteX1740" fmla="*/ 11536180 w 12333992"/>
              <a:gd name="connsiteY1740" fmla="*/ 7703392 h 12736251"/>
              <a:gd name="connsiteX1741" fmla="*/ 11522272 w 12333992"/>
              <a:gd name="connsiteY1741" fmla="*/ 7708932 h 12736251"/>
              <a:gd name="connsiteX1742" fmla="*/ 11512980 w 12333992"/>
              <a:gd name="connsiteY1742" fmla="*/ 7720665 h 12736251"/>
              <a:gd name="connsiteX1743" fmla="*/ 11591392 w 12333992"/>
              <a:gd name="connsiteY1743" fmla="*/ 7825963 h 12736251"/>
              <a:gd name="connsiteX1744" fmla="*/ 11688254 w 12333992"/>
              <a:gd name="connsiteY1744" fmla="*/ 7956037 h 12736251"/>
              <a:gd name="connsiteX1745" fmla="*/ 11702160 w 12333992"/>
              <a:gd name="connsiteY1745" fmla="*/ 7950497 h 12736251"/>
              <a:gd name="connsiteX1746" fmla="*/ 11723052 w 12333992"/>
              <a:gd name="connsiteY1746" fmla="*/ 7930122 h 12736251"/>
              <a:gd name="connsiteX1747" fmla="*/ 11713832 w 12333992"/>
              <a:gd name="connsiteY1747" fmla="*/ 7917732 h 12736251"/>
              <a:gd name="connsiteX1748" fmla="*/ 11614590 w 12333992"/>
              <a:gd name="connsiteY1748" fmla="*/ 7808689 h 12736251"/>
              <a:gd name="connsiteX1749" fmla="*/ 11536180 w 12333992"/>
              <a:gd name="connsiteY1749" fmla="*/ 7703392 h 12736251"/>
              <a:gd name="connsiteX1750" fmla="*/ 11987868 w 12333992"/>
              <a:gd name="connsiteY1750" fmla="*/ 7680700 h 12736251"/>
              <a:gd name="connsiteX1751" fmla="*/ 11976162 w 12333992"/>
              <a:gd name="connsiteY1751" fmla="*/ 7688816 h 12736251"/>
              <a:gd name="connsiteX1752" fmla="*/ 11978476 w 12333992"/>
              <a:gd name="connsiteY1752" fmla="*/ 7691926 h 12736251"/>
              <a:gd name="connsiteX1753" fmla="*/ 12012380 w 12333992"/>
              <a:gd name="connsiteY1753" fmla="*/ 7710211 h 12736251"/>
              <a:gd name="connsiteX1754" fmla="*/ 12017014 w 12333992"/>
              <a:gd name="connsiteY1754" fmla="*/ 7716434 h 12736251"/>
              <a:gd name="connsiteX1755" fmla="*/ 12032382 w 12333992"/>
              <a:gd name="connsiteY1755" fmla="*/ 7709826 h 12736251"/>
              <a:gd name="connsiteX1756" fmla="*/ 12030068 w 12333992"/>
              <a:gd name="connsiteY1756" fmla="*/ 7706716 h 12736251"/>
              <a:gd name="connsiteX1757" fmla="*/ 12025428 w 12333992"/>
              <a:gd name="connsiteY1757" fmla="*/ 7700493 h 12736251"/>
              <a:gd name="connsiteX1758" fmla="*/ 11991524 w 12333992"/>
              <a:gd name="connsiteY1758" fmla="*/ 7682209 h 12736251"/>
              <a:gd name="connsiteX1759" fmla="*/ 11987868 w 12333992"/>
              <a:gd name="connsiteY1759" fmla="*/ 7680700 h 12736251"/>
              <a:gd name="connsiteX1760" fmla="*/ 2416606 w 12333992"/>
              <a:gd name="connsiteY1760" fmla="*/ 7678720 h 12736251"/>
              <a:gd name="connsiteX1761" fmla="*/ 2416606 w 12333992"/>
              <a:gd name="connsiteY1761" fmla="*/ 7678721 h 12736251"/>
              <a:gd name="connsiteX1762" fmla="*/ 2424036 w 12333992"/>
              <a:gd name="connsiteY1762" fmla="*/ 7683341 h 12736251"/>
              <a:gd name="connsiteX1763" fmla="*/ 2433934 w 12333992"/>
              <a:gd name="connsiteY1763" fmla="*/ 7681428 h 12736251"/>
              <a:gd name="connsiteX1764" fmla="*/ 2433936 w 12333992"/>
              <a:gd name="connsiteY1764" fmla="*/ 7681427 h 12736251"/>
              <a:gd name="connsiteX1765" fmla="*/ 2424036 w 12333992"/>
              <a:gd name="connsiteY1765" fmla="*/ 7683339 h 12736251"/>
              <a:gd name="connsiteX1766" fmla="*/ 2296144 w 12333992"/>
              <a:gd name="connsiteY1766" fmla="*/ 7633311 h 12736251"/>
              <a:gd name="connsiteX1767" fmla="*/ 2297068 w 12333992"/>
              <a:gd name="connsiteY1767" fmla="*/ 7635143 h 12736251"/>
              <a:gd name="connsiteX1768" fmla="*/ 2305408 w 12333992"/>
              <a:gd name="connsiteY1768" fmla="*/ 7651674 h 12736251"/>
              <a:gd name="connsiteX1769" fmla="*/ 2314930 w 12333992"/>
              <a:gd name="connsiteY1769" fmla="*/ 7670573 h 12736251"/>
              <a:gd name="connsiteX1770" fmla="*/ 2294326 w 12333992"/>
              <a:gd name="connsiteY1770" fmla="*/ 7704728 h 12736251"/>
              <a:gd name="connsiteX1771" fmla="*/ 2303857 w 12333992"/>
              <a:gd name="connsiteY1771" fmla="*/ 7723618 h 12736251"/>
              <a:gd name="connsiteX1772" fmla="*/ 2313382 w 12333992"/>
              <a:gd name="connsiteY1772" fmla="*/ 7742511 h 12736251"/>
              <a:gd name="connsiteX1773" fmla="*/ 2308621 w 12333992"/>
              <a:gd name="connsiteY1773" fmla="*/ 7733066 h 12736251"/>
              <a:gd name="connsiteX1774" fmla="*/ 2303859 w 12333992"/>
              <a:gd name="connsiteY1774" fmla="*/ 7723619 h 12736251"/>
              <a:gd name="connsiteX1775" fmla="*/ 2294328 w 12333992"/>
              <a:gd name="connsiteY1775" fmla="*/ 7704730 h 12736251"/>
              <a:gd name="connsiteX1776" fmla="*/ 2314931 w 12333992"/>
              <a:gd name="connsiteY1776" fmla="*/ 7670574 h 12736251"/>
              <a:gd name="connsiteX1777" fmla="*/ 2305410 w 12333992"/>
              <a:gd name="connsiteY1777" fmla="*/ 7651676 h 12736251"/>
              <a:gd name="connsiteX1778" fmla="*/ 2297070 w 12333992"/>
              <a:gd name="connsiteY1778" fmla="*/ 7635144 h 12736251"/>
              <a:gd name="connsiteX1779" fmla="*/ 11936498 w 12333992"/>
              <a:gd name="connsiteY1779" fmla="*/ 7608313 h 12736251"/>
              <a:gd name="connsiteX1780" fmla="*/ 11925710 w 12333992"/>
              <a:gd name="connsiteY1780" fmla="*/ 7621066 h 12736251"/>
              <a:gd name="connsiteX1781" fmla="*/ 11932484 w 12333992"/>
              <a:gd name="connsiteY1781" fmla="*/ 7630166 h 12736251"/>
              <a:gd name="connsiteX1782" fmla="*/ 11932396 w 12333992"/>
              <a:gd name="connsiteY1782" fmla="*/ 7640257 h 12736251"/>
              <a:gd name="connsiteX1783" fmla="*/ 11943786 w 12333992"/>
              <a:gd name="connsiteY1783" fmla="*/ 7645332 h 12736251"/>
              <a:gd name="connsiteX1784" fmla="*/ 11959088 w 12333992"/>
              <a:gd name="connsiteY1784" fmla="*/ 7638650 h 12736251"/>
              <a:gd name="connsiteX1785" fmla="*/ 11956834 w 12333992"/>
              <a:gd name="connsiteY1785" fmla="*/ 7635617 h 12736251"/>
              <a:gd name="connsiteX1786" fmla="*/ 11945540 w 12333992"/>
              <a:gd name="connsiteY1786" fmla="*/ 7620449 h 12736251"/>
              <a:gd name="connsiteX1787" fmla="*/ 11938758 w 12333992"/>
              <a:gd name="connsiteY1787" fmla="*/ 7611348 h 12736251"/>
              <a:gd name="connsiteX1788" fmla="*/ 11936498 w 12333992"/>
              <a:gd name="connsiteY1788" fmla="*/ 7608313 h 12736251"/>
              <a:gd name="connsiteX1789" fmla="*/ 2276820 w 12333992"/>
              <a:gd name="connsiteY1789" fmla="*/ 7595005 h 12736251"/>
              <a:gd name="connsiteX1790" fmla="*/ 2286352 w 12333992"/>
              <a:gd name="connsiteY1790" fmla="*/ 7613897 h 12736251"/>
              <a:gd name="connsiteX1791" fmla="*/ 2295168 w 12333992"/>
              <a:gd name="connsiteY1791" fmla="*/ 7631375 h 12736251"/>
              <a:gd name="connsiteX1792" fmla="*/ 2286352 w 12333992"/>
              <a:gd name="connsiteY1792" fmla="*/ 7613898 h 12736251"/>
              <a:gd name="connsiteX1793" fmla="*/ 2276822 w 12333992"/>
              <a:gd name="connsiteY1793" fmla="*/ 7595005 h 12736251"/>
              <a:gd name="connsiteX1794" fmla="*/ 2227638 w 12333992"/>
              <a:gd name="connsiteY1794" fmla="*/ 7572495 h 12736251"/>
              <a:gd name="connsiteX1795" fmla="*/ 2237160 w 12333992"/>
              <a:gd name="connsiteY1795" fmla="*/ 7591382 h 12736251"/>
              <a:gd name="connsiteX1796" fmla="*/ 2247272 w 12333992"/>
              <a:gd name="connsiteY1796" fmla="*/ 7583296 h 12736251"/>
              <a:gd name="connsiteX1797" fmla="*/ 2227638 w 12333992"/>
              <a:gd name="connsiteY1797" fmla="*/ 7572495 h 12736251"/>
              <a:gd name="connsiteX1798" fmla="*/ 2358688 w 12333992"/>
              <a:gd name="connsiteY1798" fmla="*/ 7563898 h 12736251"/>
              <a:gd name="connsiteX1799" fmla="*/ 2358688 w 12333992"/>
              <a:gd name="connsiteY1799" fmla="*/ 7563899 h 12736251"/>
              <a:gd name="connsiteX1800" fmla="*/ 2395814 w 12333992"/>
              <a:gd name="connsiteY1800" fmla="*/ 7605861 h 12736251"/>
              <a:gd name="connsiteX1801" fmla="*/ 11808380 w 12333992"/>
              <a:gd name="connsiteY1801" fmla="*/ 7563409 h 12736251"/>
              <a:gd name="connsiteX1802" fmla="*/ 11790596 w 12333992"/>
              <a:gd name="connsiteY1802" fmla="*/ 7566758 h 12736251"/>
              <a:gd name="connsiteX1803" fmla="*/ 11782284 w 12333992"/>
              <a:gd name="connsiteY1803" fmla="*/ 7582845 h 12736251"/>
              <a:gd name="connsiteX1804" fmla="*/ 11787024 w 12333992"/>
              <a:gd name="connsiteY1804" fmla="*/ 7589214 h 12736251"/>
              <a:gd name="connsiteX1805" fmla="*/ 11804820 w 12333992"/>
              <a:gd name="connsiteY1805" fmla="*/ 7585859 h 12736251"/>
              <a:gd name="connsiteX1806" fmla="*/ 11813128 w 12333992"/>
              <a:gd name="connsiteY1806" fmla="*/ 7569775 h 12736251"/>
              <a:gd name="connsiteX1807" fmla="*/ 11808380 w 12333992"/>
              <a:gd name="connsiteY1807" fmla="*/ 7563409 h 12736251"/>
              <a:gd name="connsiteX1808" fmla="*/ 2780554 w 12333992"/>
              <a:gd name="connsiteY1808" fmla="*/ 7558440 h 12736251"/>
              <a:gd name="connsiteX1809" fmla="*/ 2758456 w 12333992"/>
              <a:gd name="connsiteY1809" fmla="*/ 7593401 h 12736251"/>
              <a:gd name="connsiteX1810" fmla="*/ 2768004 w 12333992"/>
              <a:gd name="connsiteY1810" fmla="*/ 7612331 h 12736251"/>
              <a:gd name="connsiteX1811" fmla="*/ 2863476 w 12333992"/>
              <a:gd name="connsiteY1811" fmla="*/ 7801634 h 12736251"/>
              <a:gd name="connsiteX1812" fmla="*/ 2768004 w 12333992"/>
              <a:gd name="connsiteY1812" fmla="*/ 7612331 h 12736251"/>
              <a:gd name="connsiteX1813" fmla="*/ 2790094 w 12333992"/>
              <a:gd name="connsiteY1813" fmla="*/ 7577369 h 12736251"/>
              <a:gd name="connsiteX1814" fmla="*/ 2780554 w 12333992"/>
              <a:gd name="connsiteY1814" fmla="*/ 7558440 h 12736251"/>
              <a:gd name="connsiteX1815" fmla="*/ 2194284 w 12333992"/>
              <a:gd name="connsiteY1815" fmla="*/ 7549738 h 12736251"/>
              <a:gd name="connsiteX1816" fmla="*/ 2200056 w 12333992"/>
              <a:gd name="connsiteY1816" fmla="*/ 7564468 h 12736251"/>
              <a:gd name="connsiteX1817" fmla="*/ 2201195 w 12333992"/>
              <a:gd name="connsiteY1817" fmla="*/ 7572528 h 12736251"/>
              <a:gd name="connsiteX1818" fmla="*/ 2202776 w 12333992"/>
              <a:gd name="connsiteY1818" fmla="*/ 7587679 h 12736251"/>
              <a:gd name="connsiteX1819" fmla="*/ 2207020 w 12333992"/>
              <a:gd name="connsiteY1819" fmla="*/ 7606652 h 12736251"/>
              <a:gd name="connsiteX1820" fmla="*/ 2226076 w 12333992"/>
              <a:gd name="connsiteY1820" fmla="*/ 7644434 h 12736251"/>
              <a:gd name="connsiteX1821" fmla="*/ 2226076 w 12333992"/>
              <a:gd name="connsiteY1821" fmla="*/ 7644435 h 12736251"/>
              <a:gd name="connsiteX1822" fmla="*/ 2220124 w 12333992"/>
              <a:gd name="connsiteY1822" fmla="*/ 7632628 h 12736251"/>
              <a:gd name="connsiteX1823" fmla="*/ 2207022 w 12333992"/>
              <a:gd name="connsiteY1823" fmla="*/ 7606653 h 12736251"/>
              <a:gd name="connsiteX1824" fmla="*/ 2201741 w 12333992"/>
              <a:gd name="connsiteY1824" fmla="*/ 7576393 h 12736251"/>
              <a:gd name="connsiteX1825" fmla="*/ 2201195 w 12333992"/>
              <a:gd name="connsiteY1825" fmla="*/ 7572528 h 12736251"/>
              <a:gd name="connsiteX1826" fmla="*/ 2200462 w 12333992"/>
              <a:gd name="connsiteY1826" fmla="*/ 7565505 h 12736251"/>
              <a:gd name="connsiteX1827" fmla="*/ 2200056 w 12333992"/>
              <a:gd name="connsiteY1827" fmla="*/ 7564468 h 12736251"/>
              <a:gd name="connsiteX1828" fmla="*/ 2199507 w 12333992"/>
              <a:gd name="connsiteY1828" fmla="*/ 7560589 h 12736251"/>
              <a:gd name="connsiteX1829" fmla="*/ 2194284 w 12333992"/>
              <a:gd name="connsiteY1829" fmla="*/ 7549738 h 12736251"/>
              <a:gd name="connsiteX1830" fmla="*/ 2199046 w 12333992"/>
              <a:gd name="connsiteY1830" fmla="*/ 7515821 h 12736251"/>
              <a:gd name="connsiteX1831" fmla="*/ 2197294 w 12333992"/>
              <a:gd name="connsiteY1831" fmla="*/ 7523282 h 12736251"/>
              <a:gd name="connsiteX1832" fmla="*/ 2191940 w 12333992"/>
              <a:gd name="connsiteY1832" fmla="*/ 7524895 h 12736251"/>
              <a:gd name="connsiteX1833" fmla="*/ 2191218 w 12333992"/>
              <a:gd name="connsiteY1833" fmla="*/ 7525045 h 12736251"/>
              <a:gd name="connsiteX1834" fmla="*/ 2181990 w 12333992"/>
              <a:gd name="connsiteY1834" fmla="*/ 7526499 h 12736251"/>
              <a:gd name="connsiteX1835" fmla="*/ 2181056 w 12333992"/>
              <a:gd name="connsiteY1835" fmla="*/ 7527145 h 12736251"/>
              <a:gd name="connsiteX1836" fmla="*/ 2179100 w 12333992"/>
              <a:gd name="connsiteY1836" fmla="*/ 7527550 h 12736251"/>
              <a:gd name="connsiteX1837" fmla="*/ 2177698 w 12333992"/>
              <a:gd name="connsiteY1837" fmla="*/ 7529470 h 12736251"/>
              <a:gd name="connsiteX1838" fmla="*/ 2174964 w 12333992"/>
              <a:gd name="connsiteY1838" fmla="*/ 7531362 h 12736251"/>
              <a:gd name="connsiteX1839" fmla="*/ 2175239 w 12333992"/>
              <a:gd name="connsiteY1839" fmla="*/ 7532836 h 12736251"/>
              <a:gd name="connsiteX1840" fmla="*/ 2174083 w 12333992"/>
              <a:gd name="connsiteY1840" fmla="*/ 7534417 h 12736251"/>
              <a:gd name="connsiteX1841" fmla="*/ 2178442 w 12333992"/>
              <a:gd name="connsiteY1841" fmla="*/ 7549982 h 12736251"/>
              <a:gd name="connsiteX1842" fmla="*/ 2178442 w 12333992"/>
              <a:gd name="connsiteY1842" fmla="*/ 7549982 h 12736251"/>
              <a:gd name="connsiteX1843" fmla="*/ 2175239 w 12333992"/>
              <a:gd name="connsiteY1843" fmla="*/ 7532836 h 12736251"/>
              <a:gd name="connsiteX1844" fmla="*/ 2177698 w 12333992"/>
              <a:gd name="connsiteY1844" fmla="*/ 7529470 h 12736251"/>
              <a:gd name="connsiteX1845" fmla="*/ 2181056 w 12333992"/>
              <a:gd name="connsiteY1845" fmla="*/ 7527145 h 12736251"/>
              <a:gd name="connsiteX1846" fmla="*/ 2191218 w 12333992"/>
              <a:gd name="connsiteY1846" fmla="*/ 7525045 h 12736251"/>
              <a:gd name="connsiteX1847" fmla="*/ 2191693 w 12333992"/>
              <a:gd name="connsiteY1847" fmla="*/ 7524970 h 12736251"/>
              <a:gd name="connsiteX1848" fmla="*/ 2191940 w 12333992"/>
              <a:gd name="connsiteY1848" fmla="*/ 7524895 h 12736251"/>
              <a:gd name="connsiteX1849" fmla="*/ 2197169 w 12333992"/>
              <a:gd name="connsiteY1849" fmla="*/ 7523814 h 12736251"/>
              <a:gd name="connsiteX1850" fmla="*/ 2197294 w 12333992"/>
              <a:gd name="connsiteY1850" fmla="*/ 7523282 h 12736251"/>
              <a:gd name="connsiteX1851" fmla="*/ 2199054 w 12333992"/>
              <a:gd name="connsiteY1851" fmla="*/ 7522751 h 12736251"/>
              <a:gd name="connsiteX1852" fmla="*/ 2199048 w 12333992"/>
              <a:gd name="connsiteY1852" fmla="*/ 7515822 h 12736251"/>
              <a:gd name="connsiteX1853" fmla="*/ 2189534 w 12333992"/>
              <a:gd name="connsiteY1853" fmla="*/ 7496929 h 12736251"/>
              <a:gd name="connsiteX1854" fmla="*/ 2190723 w 12333992"/>
              <a:gd name="connsiteY1854" fmla="*/ 7499290 h 12736251"/>
              <a:gd name="connsiteX1855" fmla="*/ 2198148 w 12333992"/>
              <a:gd name="connsiteY1855" fmla="*/ 7514038 h 12736251"/>
              <a:gd name="connsiteX1856" fmla="*/ 2190724 w 12333992"/>
              <a:gd name="connsiteY1856" fmla="*/ 7499292 h 12736251"/>
              <a:gd name="connsiteX1857" fmla="*/ 2189536 w 12333992"/>
              <a:gd name="connsiteY1857" fmla="*/ 7496930 h 12736251"/>
              <a:gd name="connsiteX1858" fmla="*/ 2170470 w 12333992"/>
              <a:gd name="connsiteY1858" fmla="*/ 7459147 h 12736251"/>
              <a:gd name="connsiteX1859" fmla="*/ 2170422 w 12333992"/>
              <a:gd name="connsiteY1859" fmla="*/ 7459170 h 12736251"/>
              <a:gd name="connsiteX1860" fmla="*/ 2153193 w 12333992"/>
              <a:gd name="connsiteY1860" fmla="*/ 7468272 h 12736251"/>
              <a:gd name="connsiteX1861" fmla="*/ 2153184 w 12333992"/>
              <a:gd name="connsiteY1861" fmla="*/ 7468282 h 12736251"/>
              <a:gd name="connsiteX1862" fmla="*/ 2145290 w 12333992"/>
              <a:gd name="connsiteY1862" fmla="*/ 7474874 h 12736251"/>
              <a:gd name="connsiteX1863" fmla="*/ 2145716 w 12333992"/>
              <a:gd name="connsiteY1863" fmla="*/ 7476592 h 12736251"/>
              <a:gd name="connsiteX1864" fmla="*/ 2144246 w 12333992"/>
              <a:gd name="connsiteY1864" fmla="*/ 7478227 h 12736251"/>
              <a:gd name="connsiteX1865" fmla="*/ 2149862 w 12333992"/>
              <a:gd name="connsiteY1865" fmla="*/ 7493311 h 12736251"/>
              <a:gd name="connsiteX1866" fmla="*/ 2149863 w 12333992"/>
              <a:gd name="connsiteY1866" fmla="*/ 7493311 h 12736251"/>
              <a:gd name="connsiteX1867" fmla="*/ 2145716 w 12333992"/>
              <a:gd name="connsiteY1867" fmla="*/ 7476592 h 12736251"/>
              <a:gd name="connsiteX1868" fmla="*/ 2153184 w 12333992"/>
              <a:gd name="connsiteY1868" fmla="*/ 7468282 h 12736251"/>
              <a:gd name="connsiteX1869" fmla="*/ 2153194 w 12333992"/>
              <a:gd name="connsiteY1869" fmla="*/ 7468273 h 12736251"/>
              <a:gd name="connsiteX1870" fmla="*/ 2170470 w 12333992"/>
              <a:gd name="connsiteY1870" fmla="*/ 7459147 h 12736251"/>
              <a:gd name="connsiteX1871" fmla="*/ 2160946 w 12333992"/>
              <a:gd name="connsiteY1871" fmla="*/ 7440256 h 12736251"/>
              <a:gd name="connsiteX1872" fmla="*/ 2143521 w 12333992"/>
              <a:gd name="connsiteY1872" fmla="*/ 7449085 h 12736251"/>
              <a:gd name="connsiteX1873" fmla="*/ 2130806 w 12333992"/>
              <a:gd name="connsiteY1873" fmla="*/ 7455528 h 12736251"/>
              <a:gd name="connsiteX1874" fmla="*/ 2141980 w 12333992"/>
              <a:gd name="connsiteY1874" fmla="*/ 7469030 h 12736251"/>
              <a:gd name="connsiteX1875" fmla="*/ 2130808 w 12333992"/>
              <a:gd name="connsiteY1875" fmla="*/ 7455529 h 12736251"/>
              <a:gd name="connsiteX1876" fmla="*/ 2160946 w 12333992"/>
              <a:gd name="connsiteY1876" fmla="*/ 7440258 h 12736251"/>
              <a:gd name="connsiteX1877" fmla="*/ 2644932 w 12333992"/>
              <a:gd name="connsiteY1877" fmla="*/ 7438340 h 12736251"/>
              <a:gd name="connsiteX1878" fmla="*/ 2626207 w 12333992"/>
              <a:gd name="connsiteY1878" fmla="*/ 7471238 h 12736251"/>
              <a:gd name="connsiteX1879" fmla="*/ 2616802 w 12333992"/>
              <a:gd name="connsiteY1879" fmla="*/ 7452587 h 12736251"/>
              <a:gd name="connsiteX1880" fmla="*/ 2598076 w 12333992"/>
              <a:gd name="connsiteY1880" fmla="*/ 7485491 h 12736251"/>
              <a:gd name="connsiteX1881" fmla="*/ 2635614 w 12333992"/>
              <a:gd name="connsiteY1881" fmla="*/ 7489874 h 12736251"/>
              <a:gd name="connsiteX1882" fmla="*/ 2663814 w 12333992"/>
              <a:gd name="connsiteY1882" fmla="*/ 7545809 h 12736251"/>
              <a:gd name="connsiteX1883" fmla="*/ 2729638 w 12333992"/>
              <a:gd name="connsiteY1883" fmla="*/ 7676311 h 12736251"/>
              <a:gd name="connsiteX1884" fmla="*/ 2635682 w 12333992"/>
              <a:gd name="connsiteY1884" fmla="*/ 7560061 h 12736251"/>
              <a:gd name="connsiteX1885" fmla="*/ 2701508 w 12333992"/>
              <a:gd name="connsiteY1885" fmla="*/ 7690563 h 12736251"/>
              <a:gd name="connsiteX1886" fmla="*/ 2710904 w 12333992"/>
              <a:gd name="connsiteY1886" fmla="*/ 7709204 h 12736251"/>
              <a:gd name="connsiteX1887" fmla="*/ 2720312 w 12333992"/>
              <a:gd name="connsiteY1887" fmla="*/ 7727849 h 12736251"/>
              <a:gd name="connsiteX1888" fmla="*/ 2767244 w 12333992"/>
              <a:gd name="connsiteY1888" fmla="*/ 7750883 h 12736251"/>
              <a:gd name="connsiteX1889" fmla="*/ 2786058 w 12333992"/>
              <a:gd name="connsiteY1889" fmla="*/ 7788169 h 12736251"/>
              <a:gd name="connsiteX1890" fmla="*/ 2776650 w 12333992"/>
              <a:gd name="connsiteY1890" fmla="*/ 7769523 h 12736251"/>
              <a:gd name="connsiteX1891" fmla="*/ 2757838 w 12333992"/>
              <a:gd name="connsiteY1891" fmla="*/ 7732237 h 12736251"/>
              <a:gd name="connsiteX1892" fmla="*/ 2748441 w 12333992"/>
              <a:gd name="connsiteY1892" fmla="*/ 7713597 h 12736251"/>
              <a:gd name="connsiteX1893" fmla="*/ 2767166 w 12333992"/>
              <a:gd name="connsiteY1893" fmla="*/ 7680698 h 12736251"/>
              <a:gd name="connsiteX1894" fmla="*/ 2757759 w 12333992"/>
              <a:gd name="connsiteY1894" fmla="*/ 7662059 h 12736251"/>
              <a:gd name="connsiteX1895" fmla="*/ 2720154 w 12333992"/>
              <a:gd name="connsiteY1895" fmla="*/ 7587483 h 12736251"/>
              <a:gd name="connsiteX1896" fmla="*/ 2696610 w 12333992"/>
              <a:gd name="connsiteY1896" fmla="*/ 7514560 h 12736251"/>
              <a:gd name="connsiteX1897" fmla="*/ 2644932 w 12333992"/>
              <a:gd name="connsiteY1897" fmla="*/ 7438340 h 12736251"/>
              <a:gd name="connsiteX1898" fmla="*/ 11365028 w 12333992"/>
              <a:gd name="connsiteY1898" fmla="*/ 7367606 h 12736251"/>
              <a:gd name="connsiteX1899" fmla="*/ 11348074 w 12333992"/>
              <a:gd name="connsiteY1899" fmla="*/ 7370564 h 12736251"/>
              <a:gd name="connsiteX1900" fmla="*/ 11338060 w 12333992"/>
              <a:gd name="connsiteY1900" fmla="*/ 7382853 h 12736251"/>
              <a:gd name="connsiteX1901" fmla="*/ 11371290 w 12333992"/>
              <a:gd name="connsiteY1901" fmla="*/ 7478933 h 12736251"/>
              <a:gd name="connsiteX1902" fmla="*/ 11409130 w 12333992"/>
              <a:gd name="connsiteY1902" fmla="*/ 7561918 h 12736251"/>
              <a:gd name="connsiteX1903" fmla="*/ 11465464 w 12333992"/>
              <a:gd name="connsiteY1903" fmla="*/ 7631127 h 12736251"/>
              <a:gd name="connsiteX1904" fmla="*/ 11480104 w 12333992"/>
              <a:gd name="connsiteY1904" fmla="*/ 7625059 h 12736251"/>
              <a:gd name="connsiteX1905" fmla="*/ 11490116 w 12333992"/>
              <a:gd name="connsiteY1905" fmla="*/ 7612770 h 12736251"/>
              <a:gd name="connsiteX1906" fmla="*/ 11395944 w 12333992"/>
              <a:gd name="connsiteY1906" fmla="*/ 7460580 h 12736251"/>
              <a:gd name="connsiteX1907" fmla="*/ 11365028 w 12333992"/>
              <a:gd name="connsiteY1907" fmla="*/ 7367606 h 12736251"/>
              <a:gd name="connsiteX1908" fmla="*/ 2269584 w 12333992"/>
              <a:gd name="connsiteY1908" fmla="*/ 7355563 h 12736251"/>
              <a:gd name="connsiteX1909" fmla="*/ 2269844 w 12333992"/>
              <a:gd name="connsiteY1909" fmla="*/ 7356080 h 12736251"/>
              <a:gd name="connsiteX1910" fmla="*/ 2271966 w 12333992"/>
              <a:gd name="connsiteY1910" fmla="*/ 7360284 h 12736251"/>
              <a:gd name="connsiteX1911" fmla="*/ 2271672 w 12333992"/>
              <a:gd name="connsiteY1911" fmla="*/ 7359699 h 12736251"/>
              <a:gd name="connsiteX1912" fmla="*/ 2097356 w 12333992"/>
              <a:gd name="connsiteY1912" fmla="*/ 7332251 h 12736251"/>
              <a:gd name="connsiteX1913" fmla="*/ 2113310 w 12333992"/>
              <a:gd name="connsiteY1913" fmla="*/ 7345805 h 12736251"/>
              <a:gd name="connsiteX1914" fmla="*/ 2121644 w 12333992"/>
              <a:gd name="connsiteY1914" fmla="*/ 7362331 h 12736251"/>
              <a:gd name="connsiteX1915" fmla="*/ 2122835 w 12333992"/>
              <a:gd name="connsiteY1915" fmla="*/ 7364692 h 12736251"/>
              <a:gd name="connsiteX1916" fmla="*/ 2122830 w 12333992"/>
              <a:gd name="connsiteY1916" fmla="*/ 7364711 h 12736251"/>
              <a:gd name="connsiteX1917" fmla="*/ 2116806 w 12333992"/>
              <a:gd name="connsiteY1917" fmla="*/ 7381092 h 12736251"/>
              <a:gd name="connsiteX1918" fmla="*/ 2117252 w 12333992"/>
              <a:gd name="connsiteY1918" fmla="*/ 7383970 h 12736251"/>
              <a:gd name="connsiteX1919" fmla="*/ 2116796 w 12333992"/>
              <a:gd name="connsiteY1919" fmla="*/ 7385543 h 12736251"/>
              <a:gd name="connsiteX1920" fmla="*/ 2118056 w 12333992"/>
              <a:gd name="connsiteY1920" fmla="*/ 7389164 h 12736251"/>
              <a:gd name="connsiteX1921" fmla="*/ 2118722 w 12333992"/>
              <a:gd name="connsiteY1921" fmla="*/ 7393464 h 12736251"/>
              <a:gd name="connsiteX1922" fmla="*/ 2127314 w 12333992"/>
              <a:gd name="connsiteY1922" fmla="*/ 7415777 h 12736251"/>
              <a:gd name="connsiteX1923" fmla="*/ 2127318 w 12333992"/>
              <a:gd name="connsiteY1923" fmla="*/ 7415788 h 12736251"/>
              <a:gd name="connsiteX1924" fmla="*/ 2121275 w 12333992"/>
              <a:gd name="connsiteY1924" fmla="*/ 7436639 h 12736251"/>
              <a:gd name="connsiteX1925" fmla="*/ 2121276 w 12333992"/>
              <a:gd name="connsiteY1925" fmla="*/ 7436638 h 12736251"/>
              <a:gd name="connsiteX1926" fmla="*/ 2127319 w 12333992"/>
              <a:gd name="connsiteY1926" fmla="*/ 7415790 h 12736251"/>
              <a:gd name="connsiteX1927" fmla="*/ 2127314 w 12333992"/>
              <a:gd name="connsiteY1927" fmla="*/ 7415777 h 12736251"/>
              <a:gd name="connsiteX1928" fmla="*/ 2122058 w 12333992"/>
              <a:gd name="connsiteY1928" fmla="*/ 7400666 h 12736251"/>
              <a:gd name="connsiteX1929" fmla="*/ 2118056 w 12333992"/>
              <a:gd name="connsiteY1929" fmla="*/ 7389164 h 12736251"/>
              <a:gd name="connsiteX1930" fmla="*/ 2117252 w 12333992"/>
              <a:gd name="connsiteY1930" fmla="*/ 7383970 h 12736251"/>
              <a:gd name="connsiteX1931" fmla="*/ 2122830 w 12333992"/>
              <a:gd name="connsiteY1931" fmla="*/ 7364711 h 12736251"/>
              <a:gd name="connsiteX1932" fmla="*/ 2122836 w 12333992"/>
              <a:gd name="connsiteY1932" fmla="*/ 7364694 h 12736251"/>
              <a:gd name="connsiteX1933" fmla="*/ 2113312 w 12333992"/>
              <a:gd name="connsiteY1933" fmla="*/ 7345805 h 12736251"/>
              <a:gd name="connsiteX1934" fmla="*/ 2113310 w 12333992"/>
              <a:gd name="connsiteY1934" fmla="*/ 7345805 h 12736251"/>
              <a:gd name="connsiteX1935" fmla="*/ 2113310 w 12333992"/>
              <a:gd name="connsiteY1935" fmla="*/ 7345804 h 12736251"/>
              <a:gd name="connsiteX1936" fmla="*/ 2045440 w 12333992"/>
              <a:gd name="connsiteY1936" fmla="*/ 7253444 h 12736251"/>
              <a:gd name="connsiteX1937" fmla="*/ 2045440 w 12333992"/>
              <a:gd name="connsiteY1937" fmla="*/ 7253445 h 12736251"/>
              <a:gd name="connsiteX1938" fmla="*/ 2054697 w 12333992"/>
              <a:gd name="connsiteY1938" fmla="*/ 7269568 h 12736251"/>
              <a:gd name="connsiteX1939" fmla="*/ 2064888 w 12333992"/>
              <a:gd name="connsiteY1939" fmla="*/ 7287319 h 12736251"/>
              <a:gd name="connsiteX1940" fmla="*/ 2084340 w 12333992"/>
              <a:gd name="connsiteY1940" fmla="*/ 7321195 h 12736251"/>
              <a:gd name="connsiteX1941" fmla="*/ 2084340 w 12333992"/>
              <a:gd name="connsiteY1941" fmla="*/ 7321196 h 12736251"/>
              <a:gd name="connsiteX1942" fmla="*/ 2064890 w 12333992"/>
              <a:gd name="connsiteY1942" fmla="*/ 7287320 h 12736251"/>
              <a:gd name="connsiteX1943" fmla="*/ 2054697 w 12333992"/>
              <a:gd name="connsiteY1943" fmla="*/ 7269568 h 12736251"/>
              <a:gd name="connsiteX1944" fmla="*/ 11271798 w 12333992"/>
              <a:gd name="connsiteY1944" fmla="*/ 7227093 h 12736251"/>
              <a:gd name="connsiteX1945" fmla="*/ 11262000 w 12333992"/>
              <a:gd name="connsiteY1945" fmla="*/ 7233799 h 12736251"/>
              <a:gd name="connsiteX1946" fmla="*/ 11264272 w 12333992"/>
              <a:gd name="connsiteY1946" fmla="*/ 7236847 h 12736251"/>
              <a:gd name="connsiteX1947" fmla="*/ 11271088 w 12333992"/>
              <a:gd name="connsiteY1947" fmla="*/ 7245998 h 12736251"/>
              <a:gd name="connsiteX1948" fmla="*/ 11291526 w 12333992"/>
              <a:gd name="connsiteY1948" fmla="*/ 7273443 h 12736251"/>
              <a:gd name="connsiteX1949" fmla="*/ 11289432 w 12333992"/>
              <a:gd name="connsiteY1949" fmla="*/ 7279150 h 12736251"/>
              <a:gd name="connsiteX1950" fmla="*/ 11293798 w 12333992"/>
              <a:gd name="connsiteY1950" fmla="*/ 7276493 h 12736251"/>
              <a:gd name="connsiteX1951" fmla="*/ 11304670 w 12333992"/>
              <a:gd name="connsiteY1951" fmla="*/ 7268395 h 12736251"/>
              <a:gd name="connsiteX1952" fmla="*/ 11291048 w 12333992"/>
              <a:gd name="connsiteY1952" fmla="*/ 7250098 h 12736251"/>
              <a:gd name="connsiteX1953" fmla="*/ 11281960 w 12333992"/>
              <a:gd name="connsiteY1953" fmla="*/ 7237899 h 12736251"/>
              <a:gd name="connsiteX1954" fmla="*/ 11275150 w 12333992"/>
              <a:gd name="connsiteY1954" fmla="*/ 7228751 h 12736251"/>
              <a:gd name="connsiteX1955" fmla="*/ 11271798 w 12333992"/>
              <a:gd name="connsiteY1955" fmla="*/ 7227093 h 12736251"/>
              <a:gd name="connsiteX1956" fmla="*/ 1976864 w 12333992"/>
              <a:gd name="connsiteY1956" fmla="*/ 7137536 h 12736251"/>
              <a:gd name="connsiteX1957" fmla="*/ 1998002 w 12333992"/>
              <a:gd name="connsiteY1957" fmla="*/ 7164078 h 12736251"/>
              <a:gd name="connsiteX1958" fmla="*/ 2001342 w 12333992"/>
              <a:gd name="connsiteY1958" fmla="*/ 7169999 h 12736251"/>
              <a:gd name="connsiteX1959" fmla="*/ 2014748 w 12333992"/>
              <a:gd name="connsiteY1959" fmla="*/ 7193765 h 12736251"/>
              <a:gd name="connsiteX1960" fmla="*/ 2016474 w 12333992"/>
              <a:gd name="connsiteY1960" fmla="*/ 7228839 h 12736251"/>
              <a:gd name="connsiteX1961" fmla="*/ 2016474 w 12333992"/>
              <a:gd name="connsiteY1961" fmla="*/ 7228840 h 12736251"/>
              <a:gd name="connsiteX1962" fmla="*/ 2014748 w 12333992"/>
              <a:gd name="connsiteY1962" fmla="*/ 7193766 h 12736251"/>
              <a:gd name="connsiteX1963" fmla="*/ 2014748 w 12333992"/>
              <a:gd name="connsiteY1963" fmla="*/ 7193765 h 12736251"/>
              <a:gd name="connsiteX1964" fmla="*/ 2014748 w 12333992"/>
              <a:gd name="connsiteY1964" fmla="*/ 7193764 h 12736251"/>
              <a:gd name="connsiteX1965" fmla="*/ 2001342 w 12333992"/>
              <a:gd name="connsiteY1965" fmla="*/ 7169999 h 12736251"/>
              <a:gd name="connsiteX1966" fmla="*/ 1998002 w 12333992"/>
              <a:gd name="connsiteY1966" fmla="*/ 7164079 h 12736251"/>
              <a:gd name="connsiteX1967" fmla="*/ 1998002 w 12333992"/>
              <a:gd name="connsiteY1967" fmla="*/ 7164078 h 12736251"/>
              <a:gd name="connsiteX1968" fmla="*/ 1998002 w 12333992"/>
              <a:gd name="connsiteY1968" fmla="*/ 7164077 h 12736251"/>
              <a:gd name="connsiteX1969" fmla="*/ 2469030 w 12333992"/>
              <a:gd name="connsiteY1969" fmla="*/ 7098329 h 12736251"/>
              <a:gd name="connsiteX1970" fmla="*/ 2437389 w 12333992"/>
              <a:gd name="connsiteY1970" fmla="*/ 7114363 h 12736251"/>
              <a:gd name="connsiteX1971" fmla="*/ 2446004 w 12333992"/>
              <a:gd name="connsiteY1971" fmla="*/ 7131457 h 12736251"/>
              <a:gd name="connsiteX1972" fmla="*/ 2477652 w 12333992"/>
              <a:gd name="connsiteY1972" fmla="*/ 7115419 h 12736251"/>
              <a:gd name="connsiteX1973" fmla="*/ 2469030 w 12333992"/>
              <a:gd name="connsiteY1973" fmla="*/ 7098329 h 12736251"/>
              <a:gd name="connsiteX1974" fmla="*/ 2142343 w 12333992"/>
              <a:gd name="connsiteY1974" fmla="*/ 7093905 h 12736251"/>
              <a:gd name="connsiteX1975" fmla="*/ 2142346 w 12333992"/>
              <a:gd name="connsiteY1975" fmla="*/ 7093907 h 12736251"/>
              <a:gd name="connsiteX1976" fmla="*/ 2155160 w 12333992"/>
              <a:gd name="connsiteY1976" fmla="*/ 7097049 h 12736251"/>
              <a:gd name="connsiteX1977" fmla="*/ 2178238 w 12333992"/>
              <a:gd name="connsiteY1977" fmla="*/ 7099441 h 12736251"/>
              <a:gd name="connsiteX1978" fmla="*/ 2178238 w 12333992"/>
              <a:gd name="connsiteY1978" fmla="*/ 7099440 h 12736251"/>
              <a:gd name="connsiteX1979" fmla="*/ 2155159 w 12333992"/>
              <a:gd name="connsiteY1979" fmla="*/ 7097048 h 12736251"/>
              <a:gd name="connsiteX1980" fmla="*/ 11449028 w 12333992"/>
              <a:gd name="connsiteY1980" fmla="*/ 7083631 h 12736251"/>
              <a:gd name="connsiteX1981" fmla="*/ 11434672 w 12333992"/>
              <a:gd name="connsiteY1981" fmla="*/ 7089499 h 12736251"/>
              <a:gd name="connsiteX1982" fmla="*/ 11424934 w 12333992"/>
              <a:gd name="connsiteY1982" fmla="*/ 7101573 h 12736251"/>
              <a:gd name="connsiteX1983" fmla="*/ 11491918 w 12333992"/>
              <a:gd name="connsiteY1983" fmla="*/ 7191526 h 12736251"/>
              <a:gd name="connsiteX1984" fmla="*/ 11505276 w 12333992"/>
              <a:gd name="connsiteY1984" fmla="*/ 7234616 h 12736251"/>
              <a:gd name="connsiteX1985" fmla="*/ 11578200 w 12333992"/>
              <a:gd name="connsiteY1985" fmla="*/ 7382835 h 12736251"/>
              <a:gd name="connsiteX1986" fmla="*/ 11584636 w 12333992"/>
              <a:gd name="connsiteY1986" fmla="*/ 7416616 h 12736251"/>
              <a:gd name="connsiteX1987" fmla="*/ 11586944 w 12333992"/>
              <a:gd name="connsiteY1987" fmla="*/ 7419720 h 12736251"/>
              <a:gd name="connsiteX1988" fmla="*/ 11588756 w 12333992"/>
              <a:gd name="connsiteY1988" fmla="*/ 7447302 h 12736251"/>
              <a:gd name="connsiteX1989" fmla="*/ 11605424 w 12333992"/>
              <a:gd name="connsiteY1989" fmla="*/ 7444535 h 12736251"/>
              <a:gd name="connsiteX1990" fmla="*/ 11674220 w 12333992"/>
              <a:gd name="connsiteY1990" fmla="*/ 7562070 h 12736251"/>
              <a:gd name="connsiteX1991" fmla="*/ 11692704 w 12333992"/>
              <a:gd name="connsiteY1991" fmla="*/ 7586885 h 12736251"/>
              <a:gd name="connsiteX1992" fmla="*/ 11695012 w 12333992"/>
              <a:gd name="connsiteY1992" fmla="*/ 7589986 h 12736251"/>
              <a:gd name="connsiteX1993" fmla="*/ 11697318 w 12333992"/>
              <a:gd name="connsiteY1993" fmla="*/ 7593087 h 12736251"/>
              <a:gd name="connsiteX1994" fmla="*/ 11677848 w 12333992"/>
              <a:gd name="connsiteY1994" fmla="*/ 7617234 h 12736251"/>
              <a:gd name="connsiteX1995" fmla="*/ 11665800 w 12333992"/>
              <a:gd name="connsiteY1995" fmla="*/ 7626204 h 12736251"/>
              <a:gd name="connsiteX1996" fmla="*/ 11715800 w 12333992"/>
              <a:gd name="connsiteY1996" fmla="*/ 7617902 h 12736251"/>
              <a:gd name="connsiteX1997" fmla="*/ 11718108 w 12333992"/>
              <a:gd name="connsiteY1997" fmla="*/ 7621003 h 12736251"/>
              <a:gd name="connsiteX1998" fmla="*/ 11708376 w 12333992"/>
              <a:gd name="connsiteY1998" fmla="*/ 7633077 h 12736251"/>
              <a:gd name="connsiteX1999" fmla="*/ 11724544 w 12333992"/>
              <a:gd name="connsiteY1999" fmla="*/ 7654791 h 12736251"/>
              <a:gd name="connsiteX2000" fmla="*/ 11744508 w 12333992"/>
              <a:gd name="connsiteY2000" fmla="*/ 7606166 h 12736251"/>
              <a:gd name="connsiteX2001" fmla="*/ 11742200 w 12333992"/>
              <a:gd name="connsiteY2001" fmla="*/ 7603065 h 12736251"/>
              <a:gd name="connsiteX2002" fmla="*/ 11739892 w 12333992"/>
              <a:gd name="connsiteY2002" fmla="*/ 7599960 h 12736251"/>
              <a:gd name="connsiteX2003" fmla="*/ 11719104 w 12333992"/>
              <a:gd name="connsiteY2003" fmla="*/ 7572044 h 12736251"/>
              <a:gd name="connsiteX2004" fmla="*/ 11704748 w 12333992"/>
              <a:gd name="connsiteY2004" fmla="*/ 7577916 h 12736251"/>
              <a:gd name="connsiteX2005" fmla="*/ 11698314 w 12333992"/>
              <a:gd name="connsiteY2005" fmla="*/ 7544128 h 12736251"/>
              <a:gd name="connsiteX2006" fmla="*/ 11683960 w 12333992"/>
              <a:gd name="connsiteY2006" fmla="*/ 7549997 h 12736251"/>
              <a:gd name="connsiteX2007" fmla="*/ 11696006 w 12333992"/>
              <a:gd name="connsiteY2007" fmla="*/ 7541027 h 12736251"/>
              <a:gd name="connsiteX2008" fmla="*/ 11680334 w 12333992"/>
              <a:gd name="connsiteY2008" fmla="*/ 7494836 h 12736251"/>
              <a:gd name="connsiteX2009" fmla="*/ 11706736 w 12333992"/>
              <a:gd name="connsiteY2009" fmla="*/ 7479995 h 12736251"/>
              <a:gd name="connsiteX2010" fmla="*/ 11697498 w 12333992"/>
              <a:gd name="connsiteY2010" fmla="*/ 7467588 h 12736251"/>
              <a:gd name="connsiteX2011" fmla="*/ 11697992 w 12333992"/>
              <a:gd name="connsiteY2011" fmla="*/ 7443107 h 12736251"/>
              <a:gd name="connsiteX2012" fmla="*/ 11679016 w 12333992"/>
              <a:gd name="connsiteY2012" fmla="*/ 7442776 h 12736251"/>
              <a:gd name="connsiteX2013" fmla="*/ 11686448 w 12333992"/>
              <a:gd name="connsiteY2013" fmla="*/ 7427598 h 12736251"/>
              <a:gd name="connsiteX2014" fmla="*/ 11684140 w 12333992"/>
              <a:gd name="connsiteY2014" fmla="*/ 7424494 h 12736251"/>
              <a:gd name="connsiteX2015" fmla="*/ 11681824 w 12333992"/>
              <a:gd name="connsiteY2015" fmla="*/ 7421396 h 12736251"/>
              <a:gd name="connsiteX2016" fmla="*/ 11660040 w 12333992"/>
              <a:gd name="connsiteY2016" fmla="*/ 7442439 h 12736251"/>
              <a:gd name="connsiteX2017" fmla="*/ 11627204 w 12333992"/>
              <a:gd name="connsiteY2017" fmla="*/ 7423492 h 12736251"/>
              <a:gd name="connsiteX2018" fmla="*/ 11623084 w 12333992"/>
              <a:gd name="connsiteY2018" fmla="*/ 7392809 h 12736251"/>
              <a:gd name="connsiteX2019" fmla="*/ 11632822 w 12333992"/>
              <a:gd name="connsiteY2019" fmla="*/ 7380739 h 12736251"/>
              <a:gd name="connsiteX2020" fmla="*/ 11644868 w 12333992"/>
              <a:gd name="connsiteY2020" fmla="*/ 7371763 h 12736251"/>
              <a:gd name="connsiteX2021" fmla="*/ 11642560 w 12333992"/>
              <a:gd name="connsiteY2021" fmla="*/ 7368659 h 12736251"/>
              <a:gd name="connsiteX2022" fmla="*/ 11640246 w 12333992"/>
              <a:gd name="connsiteY2022" fmla="*/ 7365561 h 12736251"/>
              <a:gd name="connsiteX2023" fmla="*/ 11647676 w 12333992"/>
              <a:gd name="connsiteY2023" fmla="*/ 7350386 h 12736251"/>
              <a:gd name="connsiteX2024" fmla="*/ 11643056 w 12333992"/>
              <a:gd name="connsiteY2024" fmla="*/ 7344184 h 12736251"/>
              <a:gd name="connsiteX2025" fmla="*/ 11631008 w 12333992"/>
              <a:gd name="connsiteY2025" fmla="*/ 7353156 h 12736251"/>
              <a:gd name="connsiteX2026" fmla="*/ 11614340 w 12333992"/>
              <a:gd name="connsiteY2026" fmla="*/ 7355924 h 12736251"/>
              <a:gd name="connsiteX2027" fmla="*/ 11602292 w 12333992"/>
              <a:gd name="connsiteY2027" fmla="*/ 7364893 h 12736251"/>
              <a:gd name="connsiteX2028" fmla="*/ 11531684 w 12333992"/>
              <a:gd name="connsiteY2028" fmla="*/ 7219776 h 12736251"/>
              <a:gd name="connsiteX2029" fmla="*/ 11516012 w 12333992"/>
              <a:gd name="connsiteY2029" fmla="*/ 7173584 h 12736251"/>
              <a:gd name="connsiteX2030" fmla="*/ 11485984 w 12333992"/>
              <a:gd name="connsiteY2030" fmla="*/ 7133258 h 12736251"/>
              <a:gd name="connsiteX2031" fmla="*/ 11449028 w 12333992"/>
              <a:gd name="connsiteY2031" fmla="*/ 7083631 h 12736251"/>
              <a:gd name="connsiteX2032" fmla="*/ 1970390 w 12333992"/>
              <a:gd name="connsiteY2032" fmla="*/ 7062439 h 12736251"/>
              <a:gd name="connsiteX2033" fmla="*/ 1970390 w 12333992"/>
              <a:gd name="connsiteY2033" fmla="*/ 7062440 h 12736251"/>
              <a:gd name="connsiteX2034" fmla="*/ 1971580 w 12333992"/>
              <a:gd name="connsiteY2034" fmla="*/ 7064800 h 12736251"/>
              <a:gd name="connsiteX2035" fmla="*/ 1979921 w 12333992"/>
              <a:gd name="connsiteY2035" fmla="*/ 7081332 h 12736251"/>
              <a:gd name="connsiteX2036" fmla="*/ 1949784 w 12333992"/>
              <a:gd name="connsiteY2036" fmla="*/ 7096603 h 12736251"/>
              <a:gd name="connsiteX2037" fmla="*/ 1973819 w 12333992"/>
              <a:gd name="connsiteY2037" fmla="*/ 7133712 h 12736251"/>
              <a:gd name="connsiteX2038" fmla="*/ 1973820 w 12333992"/>
              <a:gd name="connsiteY2038" fmla="*/ 7133713 h 12736251"/>
              <a:gd name="connsiteX2039" fmla="*/ 1949785 w 12333992"/>
              <a:gd name="connsiteY2039" fmla="*/ 7096604 h 12736251"/>
              <a:gd name="connsiteX2040" fmla="*/ 1979922 w 12333992"/>
              <a:gd name="connsiteY2040" fmla="*/ 7081334 h 12736251"/>
              <a:gd name="connsiteX2041" fmla="*/ 1970390 w 12333992"/>
              <a:gd name="connsiteY2041" fmla="*/ 7062439 h 12736251"/>
              <a:gd name="connsiteX2042" fmla="*/ 2099886 w 12333992"/>
              <a:gd name="connsiteY2042" fmla="*/ 7047229 h 12736251"/>
              <a:gd name="connsiteX2043" fmla="*/ 2099886 w 12333992"/>
              <a:gd name="connsiteY2043" fmla="*/ 7047230 h 12736251"/>
              <a:gd name="connsiteX2044" fmla="*/ 2112456 w 12333992"/>
              <a:gd name="connsiteY2044" fmla="*/ 7054571 h 12736251"/>
              <a:gd name="connsiteX2045" fmla="*/ 2119521 w 12333992"/>
              <a:gd name="connsiteY2045" fmla="*/ 7058031 h 12736251"/>
              <a:gd name="connsiteX2046" fmla="*/ 2119520 w 12333992"/>
              <a:gd name="connsiteY2046" fmla="*/ 7058030 h 12736251"/>
              <a:gd name="connsiteX2047" fmla="*/ 2112456 w 12333992"/>
              <a:gd name="connsiteY2047" fmla="*/ 7054570 h 12736251"/>
              <a:gd name="connsiteX2048" fmla="*/ 1932286 w 12333992"/>
              <a:gd name="connsiteY2048" fmla="*/ 6986880 h 12736251"/>
              <a:gd name="connsiteX2049" fmla="*/ 1933007 w 12333992"/>
              <a:gd name="connsiteY2049" fmla="*/ 6988308 h 12736251"/>
              <a:gd name="connsiteX2050" fmla="*/ 1933478 w 12333992"/>
              <a:gd name="connsiteY2050" fmla="*/ 6989243 h 12736251"/>
              <a:gd name="connsiteX2051" fmla="*/ 1936770 w 12333992"/>
              <a:gd name="connsiteY2051" fmla="*/ 6995774 h 12736251"/>
              <a:gd name="connsiteX2052" fmla="*/ 1941809 w 12333992"/>
              <a:gd name="connsiteY2052" fmla="*/ 7005772 h 12736251"/>
              <a:gd name="connsiteX2053" fmla="*/ 1951344 w 12333992"/>
              <a:gd name="connsiteY2053" fmla="*/ 7024656 h 12736251"/>
              <a:gd name="connsiteX2054" fmla="*/ 1960866 w 12333992"/>
              <a:gd name="connsiteY2054" fmla="*/ 7043555 h 12736251"/>
              <a:gd name="connsiteX2055" fmla="*/ 1935685 w 12333992"/>
              <a:gd name="connsiteY2055" fmla="*/ 7059274 h 12736251"/>
              <a:gd name="connsiteX2056" fmla="*/ 1935686 w 12333992"/>
              <a:gd name="connsiteY2056" fmla="*/ 7059275 h 12736251"/>
              <a:gd name="connsiteX2057" fmla="*/ 1935685 w 12333992"/>
              <a:gd name="connsiteY2057" fmla="*/ 7059276 h 12736251"/>
              <a:gd name="connsiteX2058" fmla="*/ 1940250 w 12333992"/>
              <a:gd name="connsiteY2058" fmla="*/ 7077714 h 12736251"/>
              <a:gd name="connsiteX2059" fmla="*/ 1935686 w 12333992"/>
              <a:gd name="connsiteY2059" fmla="*/ 7059275 h 12736251"/>
              <a:gd name="connsiteX2060" fmla="*/ 1943592 w 12333992"/>
              <a:gd name="connsiteY2060" fmla="*/ 7052677 h 12736251"/>
              <a:gd name="connsiteX2061" fmla="*/ 1960868 w 12333992"/>
              <a:gd name="connsiteY2061" fmla="*/ 7043556 h 12736251"/>
              <a:gd name="connsiteX2062" fmla="*/ 1951346 w 12333992"/>
              <a:gd name="connsiteY2062" fmla="*/ 7024658 h 12736251"/>
              <a:gd name="connsiteX2063" fmla="*/ 1941810 w 12333992"/>
              <a:gd name="connsiteY2063" fmla="*/ 7005773 h 12736251"/>
              <a:gd name="connsiteX2064" fmla="*/ 1936770 w 12333992"/>
              <a:gd name="connsiteY2064" fmla="*/ 6995774 h 12736251"/>
              <a:gd name="connsiteX2065" fmla="*/ 1933478 w 12333992"/>
              <a:gd name="connsiteY2065" fmla="*/ 6989241 h 12736251"/>
              <a:gd name="connsiteX2066" fmla="*/ 1933007 w 12333992"/>
              <a:gd name="connsiteY2066" fmla="*/ 6988308 h 12736251"/>
              <a:gd name="connsiteX2067" fmla="*/ 1932288 w 12333992"/>
              <a:gd name="connsiteY2067" fmla="*/ 6986881 h 12736251"/>
              <a:gd name="connsiteX2068" fmla="*/ 2390416 w 12333992"/>
              <a:gd name="connsiteY2068" fmla="*/ 6980406 h 12736251"/>
              <a:gd name="connsiteX2069" fmla="*/ 2383358 w 12333992"/>
              <a:gd name="connsiteY2069" fmla="*/ 6994115 h 12736251"/>
              <a:gd name="connsiteX2070" fmla="*/ 2421975 w 12333992"/>
              <a:gd name="connsiteY2070" fmla="*/ 7070679 h 12736251"/>
              <a:gd name="connsiteX2071" fmla="*/ 2393018 w 12333992"/>
              <a:gd name="connsiteY2071" fmla="*/ 7013257 h 12736251"/>
              <a:gd name="connsiteX2072" fmla="*/ 2409734 w 12333992"/>
              <a:gd name="connsiteY2072" fmla="*/ 6980756 h 12736251"/>
              <a:gd name="connsiteX2073" fmla="*/ 2390416 w 12333992"/>
              <a:gd name="connsiteY2073" fmla="*/ 6980406 h 12736251"/>
              <a:gd name="connsiteX2074" fmla="*/ 10987748 w 12333992"/>
              <a:gd name="connsiteY2074" fmla="*/ 6969939 h 12736251"/>
              <a:gd name="connsiteX2075" fmla="*/ 10979048 w 12333992"/>
              <a:gd name="connsiteY2075" fmla="*/ 6976419 h 12736251"/>
              <a:gd name="connsiteX2076" fmla="*/ 10988416 w 12333992"/>
              <a:gd name="connsiteY2076" fmla="*/ 6989002 h 12736251"/>
              <a:gd name="connsiteX2077" fmla="*/ 10997116 w 12333992"/>
              <a:gd name="connsiteY2077" fmla="*/ 6982526 h 12736251"/>
              <a:gd name="connsiteX2078" fmla="*/ 10987748 w 12333992"/>
              <a:gd name="connsiteY2078" fmla="*/ 6969939 h 12736251"/>
              <a:gd name="connsiteX2079" fmla="*/ 2329414 w 12333992"/>
              <a:gd name="connsiteY2079" fmla="*/ 6952791 h 12736251"/>
              <a:gd name="connsiteX2080" fmla="*/ 2339064 w 12333992"/>
              <a:gd name="connsiteY2080" fmla="*/ 6971933 h 12736251"/>
              <a:gd name="connsiteX2081" fmla="*/ 2329414 w 12333992"/>
              <a:gd name="connsiteY2081" fmla="*/ 6952791 h 12736251"/>
              <a:gd name="connsiteX2082" fmla="*/ 2061282 w 12333992"/>
              <a:gd name="connsiteY2082" fmla="*/ 6942551 h 12736251"/>
              <a:gd name="connsiteX2083" fmla="*/ 2061327 w 12333992"/>
              <a:gd name="connsiteY2083" fmla="*/ 6942641 h 12736251"/>
              <a:gd name="connsiteX2084" fmla="*/ 2062363 w 12333992"/>
              <a:gd name="connsiteY2084" fmla="*/ 6944688 h 12736251"/>
              <a:gd name="connsiteX2085" fmla="*/ 10959056 w 12333992"/>
              <a:gd name="connsiteY2085" fmla="*/ 6934259 h 12736251"/>
              <a:gd name="connsiteX2086" fmla="*/ 10949258 w 12333992"/>
              <a:gd name="connsiteY2086" fmla="*/ 6940962 h 12736251"/>
              <a:gd name="connsiteX2087" fmla="*/ 10951530 w 12333992"/>
              <a:gd name="connsiteY2087" fmla="*/ 6944012 h 12736251"/>
              <a:gd name="connsiteX2088" fmla="*/ 10950856 w 12333992"/>
              <a:gd name="connsiteY2088" fmla="*/ 6951625 h 12736251"/>
              <a:gd name="connsiteX2089" fmla="*/ 10958340 w 12333992"/>
              <a:gd name="connsiteY2089" fmla="*/ 6953161 h 12736251"/>
              <a:gd name="connsiteX2090" fmla="*/ 10962886 w 12333992"/>
              <a:gd name="connsiteY2090" fmla="*/ 6959258 h 12736251"/>
              <a:gd name="connsiteX2091" fmla="*/ 10976036 w 12333992"/>
              <a:gd name="connsiteY2091" fmla="*/ 6954210 h 12736251"/>
              <a:gd name="connsiteX2092" fmla="*/ 10973764 w 12333992"/>
              <a:gd name="connsiteY2092" fmla="*/ 6951163 h 12736251"/>
              <a:gd name="connsiteX2093" fmla="*/ 10969220 w 12333992"/>
              <a:gd name="connsiteY2093" fmla="*/ 6945062 h 12736251"/>
              <a:gd name="connsiteX2094" fmla="*/ 10962402 w 12333992"/>
              <a:gd name="connsiteY2094" fmla="*/ 6935911 h 12736251"/>
              <a:gd name="connsiteX2095" fmla="*/ 10959056 w 12333992"/>
              <a:gd name="connsiteY2095" fmla="*/ 6934259 h 12736251"/>
              <a:gd name="connsiteX2096" fmla="*/ 10786624 w 12333992"/>
              <a:gd name="connsiteY2096" fmla="*/ 6922349 h 12736251"/>
              <a:gd name="connsiteX2097" fmla="*/ 10778048 w 12333992"/>
              <a:gd name="connsiteY2097" fmla="*/ 6933537 h 12736251"/>
              <a:gd name="connsiteX2098" fmla="*/ 10780348 w 12333992"/>
              <a:gd name="connsiteY2098" fmla="*/ 6936626 h 12736251"/>
              <a:gd name="connsiteX2099" fmla="*/ 10805028 w 12333992"/>
              <a:gd name="connsiteY2099" fmla="*/ 6947066 h 12736251"/>
              <a:gd name="connsiteX2100" fmla="*/ 10815904 w 12333992"/>
              <a:gd name="connsiteY2100" fmla="*/ 6938967 h 12736251"/>
              <a:gd name="connsiteX2101" fmla="*/ 10813602 w 12333992"/>
              <a:gd name="connsiteY2101" fmla="*/ 6935878 h 12736251"/>
              <a:gd name="connsiteX2102" fmla="*/ 10791220 w 12333992"/>
              <a:gd name="connsiteY2102" fmla="*/ 6928525 h 12736251"/>
              <a:gd name="connsiteX2103" fmla="*/ 10788920 w 12333992"/>
              <a:gd name="connsiteY2103" fmla="*/ 6925438 h 12736251"/>
              <a:gd name="connsiteX2104" fmla="*/ 10786624 w 12333992"/>
              <a:gd name="connsiteY2104" fmla="*/ 6922349 h 12736251"/>
              <a:gd name="connsiteX2105" fmla="*/ 2050052 w 12333992"/>
              <a:gd name="connsiteY2105" fmla="*/ 6917205 h 12736251"/>
              <a:gd name="connsiteX2106" fmla="*/ 2050052 w 12333992"/>
              <a:gd name="connsiteY2106" fmla="*/ 6917206 h 12736251"/>
              <a:gd name="connsiteX2107" fmla="*/ 2050054 w 12333992"/>
              <a:gd name="connsiteY2107" fmla="*/ 6917207 h 12736251"/>
              <a:gd name="connsiteX2108" fmla="*/ 2055882 w 12333992"/>
              <a:gd name="connsiteY2108" fmla="*/ 6921292 h 12736251"/>
              <a:gd name="connsiteX2109" fmla="*/ 2057227 w 12333992"/>
              <a:gd name="connsiteY2109" fmla="*/ 6921093 h 12736251"/>
              <a:gd name="connsiteX2110" fmla="*/ 2058402 w 12333992"/>
              <a:gd name="connsiteY2110" fmla="*/ 6921730 h 12736251"/>
              <a:gd name="connsiteX2111" fmla="*/ 2064134 w 12333992"/>
              <a:gd name="connsiteY2111" fmla="*/ 6920076 h 12736251"/>
              <a:gd name="connsiteX2112" fmla="*/ 2066736 w 12333992"/>
              <a:gd name="connsiteY2112" fmla="*/ 6921721 h 12736251"/>
              <a:gd name="connsiteX2113" fmla="*/ 2066736 w 12333992"/>
              <a:gd name="connsiteY2113" fmla="*/ 6921720 h 12736251"/>
              <a:gd name="connsiteX2114" fmla="*/ 2064133 w 12333992"/>
              <a:gd name="connsiteY2114" fmla="*/ 6920074 h 12736251"/>
              <a:gd name="connsiteX2115" fmla="*/ 2057227 w 12333992"/>
              <a:gd name="connsiteY2115" fmla="*/ 6921093 h 12736251"/>
              <a:gd name="connsiteX2116" fmla="*/ 2050054 w 12333992"/>
              <a:gd name="connsiteY2116" fmla="*/ 6917207 h 12736251"/>
              <a:gd name="connsiteX2117" fmla="*/ 2456474 w 12333992"/>
              <a:gd name="connsiteY2117" fmla="*/ 6915876 h 12736251"/>
              <a:gd name="connsiteX2118" fmla="*/ 2473714 w 12333992"/>
              <a:gd name="connsiteY2118" fmla="*/ 6950053 h 12736251"/>
              <a:gd name="connsiteX2119" fmla="*/ 2465090 w 12333992"/>
              <a:gd name="connsiteY2119" fmla="*/ 6932964 h 12736251"/>
              <a:gd name="connsiteX2120" fmla="*/ 2456474 w 12333992"/>
              <a:gd name="connsiteY2120" fmla="*/ 6915876 h 12736251"/>
              <a:gd name="connsiteX2121" fmla="*/ 10760884 w 12333992"/>
              <a:gd name="connsiteY2121" fmla="*/ 6892319 h 12736251"/>
              <a:gd name="connsiteX2122" fmla="*/ 10747638 w 12333992"/>
              <a:gd name="connsiteY2122" fmla="*/ 6897233 h 12736251"/>
              <a:gd name="connsiteX2123" fmla="*/ 10739128 w 12333992"/>
              <a:gd name="connsiteY2123" fmla="*/ 6908516 h 12736251"/>
              <a:gd name="connsiteX2124" fmla="*/ 10754748 w 12333992"/>
              <a:gd name="connsiteY2124" fmla="*/ 6906784 h 12736251"/>
              <a:gd name="connsiteX2125" fmla="*/ 10759488 w 12333992"/>
              <a:gd name="connsiteY2125" fmla="*/ 6913153 h 12736251"/>
              <a:gd name="connsiteX2126" fmla="*/ 10761862 w 12333992"/>
              <a:gd name="connsiteY2126" fmla="*/ 6916335 h 12736251"/>
              <a:gd name="connsiteX2127" fmla="*/ 10772734 w 12333992"/>
              <a:gd name="connsiteY2127" fmla="*/ 6908236 h 12736251"/>
              <a:gd name="connsiteX2128" fmla="*/ 10770366 w 12333992"/>
              <a:gd name="connsiteY2128" fmla="*/ 6905052 h 12736251"/>
              <a:gd name="connsiteX2129" fmla="*/ 10765620 w 12333992"/>
              <a:gd name="connsiteY2129" fmla="*/ 6898685 h 12736251"/>
              <a:gd name="connsiteX2130" fmla="*/ 10760884 w 12333992"/>
              <a:gd name="connsiteY2130" fmla="*/ 6892319 h 12736251"/>
              <a:gd name="connsiteX2131" fmla="*/ 10905044 w 12333992"/>
              <a:gd name="connsiteY2131" fmla="*/ 6877049 h 12736251"/>
              <a:gd name="connsiteX2132" fmla="*/ 10889668 w 12333992"/>
              <a:gd name="connsiteY2132" fmla="*/ 6883648 h 12736251"/>
              <a:gd name="connsiteX2133" fmla="*/ 10876620 w 12333992"/>
              <a:gd name="connsiteY2133" fmla="*/ 6893363 h 12736251"/>
              <a:gd name="connsiteX2134" fmla="*/ 10895216 w 12333992"/>
              <a:gd name="connsiteY2134" fmla="*/ 6918333 h 12736251"/>
              <a:gd name="connsiteX2135" fmla="*/ 10911484 w 12333992"/>
              <a:gd name="connsiteY2135" fmla="*/ 6940178 h 12736251"/>
              <a:gd name="connsiteX2136" fmla="*/ 10929180 w 12333992"/>
              <a:gd name="connsiteY2136" fmla="*/ 6936704 h 12736251"/>
              <a:gd name="connsiteX2137" fmla="*/ 10939908 w 12333992"/>
              <a:gd name="connsiteY2137" fmla="*/ 6923864 h 12736251"/>
              <a:gd name="connsiteX2138" fmla="*/ 10932936 w 12333992"/>
              <a:gd name="connsiteY2138" fmla="*/ 6914501 h 12736251"/>
              <a:gd name="connsiteX2139" fmla="*/ 10921312 w 12333992"/>
              <a:gd name="connsiteY2139" fmla="*/ 6898894 h 12736251"/>
              <a:gd name="connsiteX2140" fmla="*/ 10905044 w 12333992"/>
              <a:gd name="connsiteY2140" fmla="*/ 6877049 h 12736251"/>
              <a:gd name="connsiteX2141" fmla="*/ 1865586 w 12333992"/>
              <a:gd name="connsiteY2141" fmla="*/ 6854643 h 12736251"/>
              <a:gd name="connsiteX2142" fmla="*/ 1861026 w 12333992"/>
              <a:gd name="connsiteY2142" fmla="*/ 6857324 h 12736251"/>
              <a:gd name="connsiteX2143" fmla="*/ 1861002 w 12333992"/>
              <a:gd name="connsiteY2143" fmla="*/ 6857346 h 12736251"/>
              <a:gd name="connsiteX2144" fmla="*/ 1851710 w 12333992"/>
              <a:gd name="connsiteY2144" fmla="*/ 6864641 h 12736251"/>
              <a:gd name="connsiteX2145" fmla="*/ 1849700 w 12333992"/>
              <a:gd name="connsiteY2145" fmla="*/ 6867539 h 12736251"/>
              <a:gd name="connsiteX2146" fmla="*/ 1847312 w 12333992"/>
              <a:gd name="connsiteY2146" fmla="*/ 6869693 h 12736251"/>
              <a:gd name="connsiteX2147" fmla="*/ 1845722 w 12333992"/>
              <a:gd name="connsiteY2147" fmla="*/ 6873274 h 12736251"/>
              <a:gd name="connsiteX2148" fmla="*/ 1844180 w 12333992"/>
              <a:gd name="connsiteY2148" fmla="*/ 6875498 h 12736251"/>
              <a:gd name="connsiteX2149" fmla="*/ 1844246 w 12333992"/>
              <a:gd name="connsiteY2149" fmla="*/ 6876600 h 12736251"/>
              <a:gd name="connsiteX2150" fmla="*/ 1843342 w 12333992"/>
              <a:gd name="connsiteY2150" fmla="*/ 6878636 h 12736251"/>
              <a:gd name="connsiteX2151" fmla="*/ 1844981 w 12333992"/>
              <a:gd name="connsiteY2151" fmla="*/ 6888803 h 12736251"/>
              <a:gd name="connsiteX2152" fmla="*/ 1846172 w 12333992"/>
              <a:gd name="connsiteY2152" fmla="*/ 6891165 h 12736251"/>
              <a:gd name="connsiteX2153" fmla="*/ 1851226 w 12333992"/>
              <a:gd name="connsiteY2153" fmla="*/ 6901190 h 12736251"/>
              <a:gd name="connsiteX2154" fmla="*/ 1854505 w 12333992"/>
              <a:gd name="connsiteY2154" fmla="*/ 6907697 h 12736251"/>
              <a:gd name="connsiteX2155" fmla="*/ 1860006 w 12333992"/>
              <a:gd name="connsiteY2155" fmla="*/ 6918595 h 12736251"/>
              <a:gd name="connsiteX2156" fmla="*/ 1862847 w 12333992"/>
              <a:gd name="connsiteY2156" fmla="*/ 6924224 h 12736251"/>
              <a:gd name="connsiteX2157" fmla="*/ 1864038 w 12333992"/>
              <a:gd name="connsiteY2157" fmla="*/ 6926585 h 12736251"/>
              <a:gd name="connsiteX2158" fmla="*/ 1866285 w 12333992"/>
              <a:gd name="connsiteY2158" fmla="*/ 6931043 h 12736251"/>
              <a:gd name="connsiteX2159" fmla="*/ 1877266 w 12333992"/>
              <a:gd name="connsiteY2159" fmla="*/ 6952823 h 12736251"/>
              <a:gd name="connsiteX2160" fmla="*/ 1879636 w 12333992"/>
              <a:gd name="connsiteY2160" fmla="*/ 6957524 h 12736251"/>
              <a:gd name="connsiteX2161" fmla="*/ 1881898 w 12333992"/>
              <a:gd name="connsiteY2161" fmla="*/ 6962009 h 12736251"/>
              <a:gd name="connsiteX2162" fmla="*/ 1892616 w 12333992"/>
              <a:gd name="connsiteY2162" fmla="*/ 6983260 h 12736251"/>
              <a:gd name="connsiteX2163" fmla="*/ 1892616 w 12333992"/>
              <a:gd name="connsiteY2163" fmla="*/ 6983260 h 12736251"/>
              <a:gd name="connsiteX2164" fmla="*/ 1889490 w 12333992"/>
              <a:gd name="connsiteY2164" fmla="*/ 6977064 h 12736251"/>
              <a:gd name="connsiteX2165" fmla="*/ 1879636 w 12333992"/>
              <a:gd name="connsiteY2165" fmla="*/ 6957524 h 12736251"/>
              <a:gd name="connsiteX2166" fmla="*/ 1866285 w 12333992"/>
              <a:gd name="connsiteY2166" fmla="*/ 6931043 h 12736251"/>
              <a:gd name="connsiteX2167" fmla="*/ 1864039 w 12333992"/>
              <a:gd name="connsiteY2167" fmla="*/ 6926586 h 12736251"/>
              <a:gd name="connsiteX2168" fmla="*/ 1862848 w 12333992"/>
              <a:gd name="connsiteY2168" fmla="*/ 6924225 h 12736251"/>
              <a:gd name="connsiteX2169" fmla="*/ 1860006 w 12333992"/>
              <a:gd name="connsiteY2169" fmla="*/ 6918595 h 12736251"/>
              <a:gd name="connsiteX2170" fmla="*/ 1854504 w 12333992"/>
              <a:gd name="connsiteY2170" fmla="*/ 6907695 h 12736251"/>
              <a:gd name="connsiteX2171" fmla="*/ 1851226 w 12333992"/>
              <a:gd name="connsiteY2171" fmla="*/ 6901190 h 12736251"/>
              <a:gd name="connsiteX2172" fmla="*/ 1846173 w 12333992"/>
              <a:gd name="connsiteY2172" fmla="*/ 6891165 h 12736251"/>
              <a:gd name="connsiteX2173" fmla="*/ 1844982 w 12333992"/>
              <a:gd name="connsiteY2173" fmla="*/ 6888804 h 12736251"/>
              <a:gd name="connsiteX2174" fmla="*/ 1844246 w 12333992"/>
              <a:gd name="connsiteY2174" fmla="*/ 6876600 h 12736251"/>
              <a:gd name="connsiteX2175" fmla="*/ 1845722 w 12333992"/>
              <a:gd name="connsiteY2175" fmla="*/ 6873274 h 12736251"/>
              <a:gd name="connsiteX2176" fmla="*/ 1849700 w 12333992"/>
              <a:gd name="connsiteY2176" fmla="*/ 6867539 h 12736251"/>
              <a:gd name="connsiteX2177" fmla="*/ 1861002 w 12333992"/>
              <a:gd name="connsiteY2177" fmla="*/ 6857346 h 12736251"/>
              <a:gd name="connsiteX2178" fmla="*/ 1861028 w 12333992"/>
              <a:gd name="connsiteY2178" fmla="*/ 6857326 h 12736251"/>
              <a:gd name="connsiteX2179" fmla="*/ 1865588 w 12333992"/>
              <a:gd name="connsiteY2179" fmla="*/ 6854644 h 12736251"/>
              <a:gd name="connsiteX2180" fmla="*/ 2019406 w 12333992"/>
              <a:gd name="connsiteY2180" fmla="*/ 6848973 h 12736251"/>
              <a:gd name="connsiteX2181" fmla="*/ 2028670 w 12333992"/>
              <a:gd name="connsiteY2181" fmla="*/ 6859082 h 12736251"/>
              <a:gd name="connsiteX2182" fmla="*/ 2039122 w 12333992"/>
              <a:gd name="connsiteY2182" fmla="*/ 6870486 h 12736251"/>
              <a:gd name="connsiteX2183" fmla="*/ 2039122 w 12333992"/>
              <a:gd name="connsiteY2183" fmla="*/ 6870487 h 12736251"/>
              <a:gd name="connsiteX2184" fmla="*/ 2028670 w 12333992"/>
              <a:gd name="connsiteY2184" fmla="*/ 6859082 h 12736251"/>
              <a:gd name="connsiteX2185" fmla="*/ 2019407 w 12333992"/>
              <a:gd name="connsiteY2185" fmla="*/ 6848974 h 12736251"/>
              <a:gd name="connsiteX2186" fmla="*/ 10862004 w 12333992"/>
              <a:gd name="connsiteY2186" fmla="*/ 6846497 h 12736251"/>
              <a:gd name="connsiteX2187" fmla="*/ 10844172 w 12333992"/>
              <a:gd name="connsiteY2187" fmla="*/ 6849798 h 12736251"/>
              <a:gd name="connsiteX2188" fmla="*/ 10831124 w 12333992"/>
              <a:gd name="connsiteY2188" fmla="*/ 6859516 h 12736251"/>
              <a:gd name="connsiteX2189" fmla="*/ 10838298 w 12333992"/>
              <a:gd name="connsiteY2189" fmla="*/ 6869144 h 12736251"/>
              <a:gd name="connsiteX2190" fmla="*/ 10847858 w 12333992"/>
              <a:gd name="connsiteY2190" fmla="*/ 6881987 h 12736251"/>
              <a:gd name="connsiteX2191" fmla="*/ 10860906 w 12333992"/>
              <a:gd name="connsiteY2191" fmla="*/ 6872269 h 12736251"/>
              <a:gd name="connsiteX2192" fmla="*/ 10873960 w 12333992"/>
              <a:gd name="connsiteY2192" fmla="*/ 6862548 h 12736251"/>
              <a:gd name="connsiteX2193" fmla="*/ 10869178 w 12333992"/>
              <a:gd name="connsiteY2193" fmla="*/ 6856128 h 12736251"/>
              <a:gd name="connsiteX2194" fmla="*/ 10862004 w 12333992"/>
              <a:gd name="connsiteY2194" fmla="*/ 6846497 h 12736251"/>
              <a:gd name="connsiteX2195" fmla="*/ 10644384 w 12333992"/>
              <a:gd name="connsiteY2195" fmla="*/ 6754048 h 12736251"/>
              <a:gd name="connsiteX2196" fmla="*/ 10633564 w 12333992"/>
              <a:gd name="connsiteY2196" fmla="*/ 6766766 h 12736251"/>
              <a:gd name="connsiteX2197" fmla="*/ 10627208 w 12333992"/>
              <a:gd name="connsiteY2197" fmla="*/ 6785468 h 12736251"/>
              <a:gd name="connsiteX2198" fmla="*/ 10636136 w 12333992"/>
              <a:gd name="connsiteY2198" fmla="*/ 6797455 h 12736251"/>
              <a:gd name="connsiteX2199" fmla="*/ 10638366 w 12333992"/>
              <a:gd name="connsiteY2199" fmla="*/ 6800449 h 12736251"/>
              <a:gd name="connsiteX2200" fmla="*/ 10649184 w 12333992"/>
              <a:gd name="connsiteY2200" fmla="*/ 6787737 h 12736251"/>
              <a:gd name="connsiteX2201" fmla="*/ 10653312 w 12333992"/>
              <a:gd name="connsiteY2201" fmla="*/ 6766032 h 12736251"/>
              <a:gd name="connsiteX2202" fmla="*/ 10646620 w 12333992"/>
              <a:gd name="connsiteY2202" fmla="*/ 6757045 h 12736251"/>
              <a:gd name="connsiteX2203" fmla="*/ 10644384 w 12333992"/>
              <a:gd name="connsiteY2203" fmla="*/ 6754048 h 12736251"/>
              <a:gd name="connsiteX2204" fmla="*/ 1950606 w 12333992"/>
              <a:gd name="connsiteY2204" fmla="*/ 6713733 h 12736251"/>
              <a:gd name="connsiteX2205" fmla="*/ 1967142 w 12333992"/>
              <a:gd name="connsiteY2205" fmla="*/ 6724254 h 12736251"/>
              <a:gd name="connsiteX2206" fmla="*/ 1987690 w 12333992"/>
              <a:gd name="connsiteY2206" fmla="*/ 6721627 h 12736251"/>
              <a:gd name="connsiteX2207" fmla="*/ 1987690 w 12333992"/>
              <a:gd name="connsiteY2207" fmla="*/ 6721626 h 12736251"/>
              <a:gd name="connsiteX2208" fmla="*/ 1967141 w 12333992"/>
              <a:gd name="connsiteY2208" fmla="*/ 6724253 h 12736251"/>
              <a:gd name="connsiteX2209" fmla="*/ 11002700 w 12333992"/>
              <a:gd name="connsiteY2209" fmla="*/ 6712141 h 12736251"/>
              <a:gd name="connsiteX2210" fmla="*/ 10988196 w 12333992"/>
              <a:gd name="connsiteY2210" fmla="*/ 6718093 h 12736251"/>
              <a:gd name="connsiteX2211" fmla="*/ 10978332 w 12333992"/>
              <a:gd name="connsiteY2211" fmla="*/ 6730280 h 12736251"/>
              <a:gd name="connsiteX2212" fmla="*/ 10999796 w 12333992"/>
              <a:gd name="connsiteY2212" fmla="*/ 6733670 h 12736251"/>
              <a:gd name="connsiteX2213" fmla="*/ 11046776 w 12333992"/>
              <a:gd name="connsiteY2213" fmla="*/ 6771331 h 12736251"/>
              <a:gd name="connsiteX2214" fmla="*/ 11049096 w 12333992"/>
              <a:gd name="connsiteY2214" fmla="*/ 6774444 h 12736251"/>
              <a:gd name="connsiteX2215" fmla="*/ 11061274 w 12333992"/>
              <a:gd name="connsiteY2215" fmla="*/ 6765373 h 12736251"/>
              <a:gd name="connsiteX2216" fmla="*/ 11073452 w 12333992"/>
              <a:gd name="connsiteY2216" fmla="*/ 6756302 h 12736251"/>
              <a:gd name="connsiteX2217" fmla="*/ 11085636 w 12333992"/>
              <a:gd name="connsiteY2217" fmla="*/ 6747235 h 12736251"/>
              <a:gd name="connsiteX2218" fmla="*/ 11083316 w 12333992"/>
              <a:gd name="connsiteY2218" fmla="*/ 6744119 h 12736251"/>
              <a:gd name="connsiteX2219" fmla="*/ 11071138 w 12333992"/>
              <a:gd name="connsiteY2219" fmla="*/ 6753192 h 12736251"/>
              <a:gd name="connsiteX2220" fmla="*/ 11068818 w 12333992"/>
              <a:gd name="connsiteY2220" fmla="*/ 6750073 h 12736251"/>
              <a:gd name="connsiteX2221" fmla="*/ 11056634 w 12333992"/>
              <a:gd name="connsiteY2221" fmla="*/ 6759144 h 12736251"/>
              <a:gd name="connsiteX2222" fmla="*/ 11011978 w 12333992"/>
              <a:gd name="connsiteY2222" fmla="*/ 6724600 h 12736251"/>
              <a:gd name="connsiteX2223" fmla="*/ 11002700 w 12333992"/>
              <a:gd name="connsiteY2223" fmla="*/ 6712141 h 12736251"/>
              <a:gd name="connsiteX2224" fmla="*/ 10608536 w 12333992"/>
              <a:gd name="connsiteY2224" fmla="*/ 6687738 h 12736251"/>
              <a:gd name="connsiteX2225" fmla="*/ 10595362 w 12333992"/>
              <a:gd name="connsiteY2225" fmla="*/ 6692747 h 12736251"/>
              <a:gd name="connsiteX2226" fmla="*/ 10586786 w 12333992"/>
              <a:gd name="connsiteY2226" fmla="*/ 6703935 h 12736251"/>
              <a:gd name="connsiteX2227" fmla="*/ 10607492 w 12333992"/>
              <a:gd name="connsiteY2227" fmla="*/ 6731747 h 12736251"/>
              <a:gd name="connsiteX2228" fmla="*/ 10618996 w 12333992"/>
              <a:gd name="connsiteY2228" fmla="*/ 6747193 h 12736251"/>
              <a:gd name="connsiteX2229" fmla="*/ 10621298 w 12333992"/>
              <a:gd name="connsiteY2229" fmla="*/ 6750282 h 12736251"/>
              <a:gd name="connsiteX2230" fmla="*/ 10629874 w 12333992"/>
              <a:gd name="connsiteY2230" fmla="*/ 6739094 h 12736251"/>
              <a:gd name="connsiteX2231" fmla="*/ 10618370 w 12333992"/>
              <a:gd name="connsiteY2231" fmla="*/ 6723645 h 12736251"/>
              <a:gd name="connsiteX2232" fmla="*/ 10608536 w 12333992"/>
              <a:gd name="connsiteY2232" fmla="*/ 6687738 h 12736251"/>
              <a:gd name="connsiteX2233" fmla="*/ 1741740 w 12333992"/>
              <a:gd name="connsiteY2233" fmla="*/ 6609066 h 12736251"/>
              <a:gd name="connsiteX2234" fmla="*/ 1743823 w 12333992"/>
              <a:gd name="connsiteY2234" fmla="*/ 6613197 h 12736251"/>
              <a:gd name="connsiteX2235" fmla="*/ 1773391 w 12333992"/>
              <a:gd name="connsiteY2235" fmla="*/ 6671825 h 12736251"/>
              <a:gd name="connsiteX2236" fmla="*/ 1791474 w 12333992"/>
              <a:gd name="connsiteY2236" fmla="*/ 6707681 h 12736251"/>
              <a:gd name="connsiteX2237" fmla="*/ 1808431 w 12333992"/>
              <a:gd name="connsiteY2237" fmla="*/ 6741303 h 12736251"/>
              <a:gd name="connsiteX2238" fmla="*/ 1808434 w 12333992"/>
              <a:gd name="connsiteY2238" fmla="*/ 6741310 h 12736251"/>
              <a:gd name="connsiteX2239" fmla="*/ 1812660 w 12333992"/>
              <a:gd name="connsiteY2239" fmla="*/ 6750571 h 12736251"/>
              <a:gd name="connsiteX2240" fmla="*/ 1815218 w 12333992"/>
              <a:gd name="connsiteY2240" fmla="*/ 6756810 h 12736251"/>
              <a:gd name="connsiteX2241" fmla="*/ 1820260 w 12333992"/>
              <a:gd name="connsiteY2241" fmla="*/ 6770626 h 12736251"/>
              <a:gd name="connsiteX2242" fmla="*/ 1831880 w 12333992"/>
              <a:gd name="connsiteY2242" fmla="*/ 6819444 h 12736251"/>
              <a:gd name="connsiteX2243" fmla="*/ 1831885 w 12333992"/>
              <a:gd name="connsiteY2243" fmla="*/ 6819467 h 12736251"/>
              <a:gd name="connsiteX2244" fmla="*/ 1825926 w 12333992"/>
              <a:gd name="connsiteY2244" fmla="*/ 6851020 h 12736251"/>
              <a:gd name="connsiteX2245" fmla="*/ 1825927 w 12333992"/>
              <a:gd name="connsiteY2245" fmla="*/ 6851019 h 12736251"/>
              <a:gd name="connsiteX2246" fmla="*/ 1831886 w 12333992"/>
              <a:gd name="connsiteY2246" fmla="*/ 6819468 h 12736251"/>
              <a:gd name="connsiteX2247" fmla="*/ 1831880 w 12333992"/>
              <a:gd name="connsiteY2247" fmla="*/ 6819444 h 12736251"/>
              <a:gd name="connsiteX2248" fmla="*/ 1824905 w 12333992"/>
              <a:gd name="connsiteY2248" fmla="*/ 6783352 h 12736251"/>
              <a:gd name="connsiteX2249" fmla="*/ 1820260 w 12333992"/>
              <a:gd name="connsiteY2249" fmla="*/ 6770626 h 12736251"/>
              <a:gd name="connsiteX2250" fmla="*/ 1819400 w 12333992"/>
              <a:gd name="connsiteY2250" fmla="*/ 6767012 h 12736251"/>
              <a:gd name="connsiteX2251" fmla="*/ 1815218 w 12333992"/>
              <a:gd name="connsiteY2251" fmla="*/ 6756810 h 12736251"/>
              <a:gd name="connsiteX2252" fmla="*/ 1814061 w 12333992"/>
              <a:gd name="connsiteY2252" fmla="*/ 6753642 h 12736251"/>
              <a:gd name="connsiteX2253" fmla="*/ 1812660 w 12333992"/>
              <a:gd name="connsiteY2253" fmla="*/ 6750571 h 12736251"/>
              <a:gd name="connsiteX2254" fmla="*/ 1811812 w 12333992"/>
              <a:gd name="connsiteY2254" fmla="*/ 6748501 h 12736251"/>
              <a:gd name="connsiteX2255" fmla="*/ 1808434 w 12333992"/>
              <a:gd name="connsiteY2255" fmla="*/ 6741310 h 12736251"/>
              <a:gd name="connsiteX2256" fmla="*/ 1808430 w 12333992"/>
              <a:gd name="connsiteY2256" fmla="*/ 6741301 h 12736251"/>
              <a:gd name="connsiteX2257" fmla="*/ 1792620 w 12333992"/>
              <a:gd name="connsiteY2257" fmla="*/ 6709953 h 12736251"/>
              <a:gd name="connsiteX2258" fmla="*/ 1791474 w 12333992"/>
              <a:gd name="connsiteY2258" fmla="*/ 6707681 h 12736251"/>
              <a:gd name="connsiteX2259" fmla="*/ 1789972 w 12333992"/>
              <a:gd name="connsiteY2259" fmla="*/ 6704701 h 12736251"/>
              <a:gd name="connsiteX2260" fmla="*/ 1741740 w 12333992"/>
              <a:gd name="connsiteY2260" fmla="*/ 6609066 h 12736251"/>
              <a:gd name="connsiteX2261" fmla="*/ 10821404 w 12333992"/>
              <a:gd name="connsiteY2261" fmla="*/ 6592188 h 12736251"/>
              <a:gd name="connsiteX2262" fmla="*/ 10807628 w 12333992"/>
              <a:gd name="connsiteY2262" fmla="*/ 6597907 h 12736251"/>
              <a:gd name="connsiteX2263" fmla="*/ 10793852 w 12333992"/>
              <a:gd name="connsiteY2263" fmla="*/ 6603623 h 12736251"/>
              <a:gd name="connsiteX2264" fmla="*/ 10782252 w 12333992"/>
              <a:gd name="connsiteY2264" fmla="*/ 6612262 h 12736251"/>
              <a:gd name="connsiteX2265" fmla="*/ 10784428 w 12333992"/>
              <a:gd name="connsiteY2265" fmla="*/ 6615181 h 12736251"/>
              <a:gd name="connsiteX2266" fmla="*/ 10798198 w 12333992"/>
              <a:gd name="connsiteY2266" fmla="*/ 6609465 h 12736251"/>
              <a:gd name="connsiteX2267" fmla="*/ 10814152 w 12333992"/>
              <a:gd name="connsiteY2267" fmla="*/ 6606671 h 12736251"/>
              <a:gd name="connsiteX2268" fmla="*/ 10823580 w 12333992"/>
              <a:gd name="connsiteY2268" fmla="*/ 6595107 h 12736251"/>
              <a:gd name="connsiteX2269" fmla="*/ 10821404 w 12333992"/>
              <a:gd name="connsiteY2269" fmla="*/ 6592188 h 12736251"/>
              <a:gd name="connsiteX2270" fmla="*/ 1899178 w 12333992"/>
              <a:gd name="connsiteY2270" fmla="*/ 6578949 h 12736251"/>
              <a:gd name="connsiteX2271" fmla="*/ 1899178 w 12333992"/>
              <a:gd name="connsiteY2271" fmla="*/ 6578950 h 12736251"/>
              <a:gd name="connsiteX2272" fmla="*/ 1920999 w 12333992"/>
              <a:gd name="connsiteY2272" fmla="*/ 6589392 h 12736251"/>
              <a:gd name="connsiteX2273" fmla="*/ 1920999 w 12333992"/>
              <a:gd name="connsiteY2273" fmla="*/ 6589391 h 12736251"/>
              <a:gd name="connsiteX2274" fmla="*/ 1852751 w 12333992"/>
              <a:gd name="connsiteY2274" fmla="*/ 6529093 h 12736251"/>
              <a:gd name="connsiteX2275" fmla="*/ 1874568 w 12333992"/>
              <a:gd name="connsiteY2275" fmla="*/ 6539534 h 12736251"/>
              <a:gd name="connsiteX2276" fmla="*/ 1874568 w 12333992"/>
              <a:gd name="connsiteY2276" fmla="*/ 6539533 h 12736251"/>
              <a:gd name="connsiteX2277" fmla="*/ 1852752 w 12333992"/>
              <a:gd name="connsiteY2277" fmla="*/ 6529093 h 12736251"/>
              <a:gd name="connsiteX2278" fmla="*/ 1873356 w 12333992"/>
              <a:gd name="connsiteY2278" fmla="*/ 6494936 h 12736251"/>
              <a:gd name="connsiteX2279" fmla="*/ 1843420 w 12333992"/>
              <a:gd name="connsiteY2279" fmla="*/ 6501210 h 12736251"/>
              <a:gd name="connsiteX2280" fmla="*/ 1843372 w 12333992"/>
              <a:gd name="connsiteY2280" fmla="*/ 6503461 h 12736251"/>
              <a:gd name="connsiteX2281" fmla="*/ 1842304 w 12333992"/>
              <a:gd name="connsiteY2281" fmla="*/ 6504418 h 12736251"/>
              <a:gd name="connsiteX2282" fmla="*/ 1843228 w 12333992"/>
              <a:gd name="connsiteY2282" fmla="*/ 6510198 h 12736251"/>
              <a:gd name="connsiteX2283" fmla="*/ 1843228 w 12333992"/>
              <a:gd name="connsiteY2283" fmla="*/ 6510203 h 12736251"/>
              <a:gd name="connsiteX2284" fmla="*/ 1843229 w 12333992"/>
              <a:gd name="connsiteY2284" fmla="*/ 6510205 h 12736251"/>
              <a:gd name="connsiteX2285" fmla="*/ 1843228 w 12333992"/>
              <a:gd name="connsiteY2285" fmla="*/ 6510198 h 12736251"/>
              <a:gd name="connsiteX2286" fmla="*/ 1843372 w 12333992"/>
              <a:gd name="connsiteY2286" fmla="*/ 6503461 h 12736251"/>
              <a:gd name="connsiteX2287" fmla="*/ 1851917 w 12333992"/>
              <a:gd name="connsiteY2287" fmla="*/ 6495794 h 12736251"/>
              <a:gd name="connsiteX2288" fmla="*/ 1873356 w 12333992"/>
              <a:gd name="connsiteY2288" fmla="*/ 6494938 h 12736251"/>
              <a:gd name="connsiteX2289" fmla="*/ 1686860 w 12333992"/>
              <a:gd name="connsiteY2289" fmla="*/ 6468620 h 12736251"/>
              <a:gd name="connsiteX2290" fmla="*/ 1693050 w 12333992"/>
              <a:gd name="connsiteY2290" fmla="*/ 6484177 h 12736251"/>
              <a:gd name="connsiteX2291" fmla="*/ 1694929 w 12333992"/>
              <a:gd name="connsiteY2291" fmla="*/ 6493703 h 12736251"/>
              <a:gd name="connsiteX2292" fmla="*/ 1698038 w 12333992"/>
              <a:gd name="connsiteY2292" fmla="*/ 6511873 h 12736251"/>
              <a:gd name="connsiteX2293" fmla="*/ 1698294 w 12333992"/>
              <a:gd name="connsiteY2293" fmla="*/ 6512865 h 12736251"/>
              <a:gd name="connsiteX2294" fmla="*/ 1699218 w 12333992"/>
              <a:gd name="connsiteY2294" fmla="*/ 6518331 h 12736251"/>
              <a:gd name="connsiteX2295" fmla="*/ 1703622 w 12333992"/>
              <a:gd name="connsiteY2295" fmla="*/ 6533475 h 12736251"/>
              <a:gd name="connsiteX2296" fmla="*/ 1703629 w 12333992"/>
              <a:gd name="connsiteY2296" fmla="*/ 6533501 h 12736251"/>
              <a:gd name="connsiteX2297" fmla="*/ 1722674 w 12333992"/>
              <a:gd name="connsiteY2297" fmla="*/ 6571281 h 12736251"/>
              <a:gd name="connsiteX2298" fmla="*/ 1722676 w 12333992"/>
              <a:gd name="connsiteY2298" fmla="*/ 6571293 h 12736251"/>
              <a:gd name="connsiteX2299" fmla="*/ 1724013 w 12333992"/>
              <a:gd name="connsiteY2299" fmla="*/ 6583860 h 12736251"/>
              <a:gd name="connsiteX2300" fmla="*/ 1722541 w 12333992"/>
              <a:gd name="connsiteY2300" fmla="*/ 6590134 h 12736251"/>
              <a:gd name="connsiteX2301" fmla="*/ 1720906 w 12333992"/>
              <a:gd name="connsiteY2301" fmla="*/ 6595899 h 12736251"/>
              <a:gd name="connsiteX2302" fmla="*/ 1721047 w 12333992"/>
              <a:gd name="connsiteY2302" fmla="*/ 6596381 h 12736251"/>
              <a:gd name="connsiteX2303" fmla="*/ 1720590 w 12333992"/>
              <a:gd name="connsiteY2303" fmla="*/ 6598294 h 12736251"/>
              <a:gd name="connsiteX2304" fmla="*/ 1723365 w 12333992"/>
              <a:gd name="connsiteY2304" fmla="*/ 6604289 h 12736251"/>
              <a:gd name="connsiteX2305" fmla="*/ 1721047 w 12333992"/>
              <a:gd name="connsiteY2305" fmla="*/ 6596381 h 12736251"/>
              <a:gd name="connsiteX2306" fmla="*/ 1722435 w 12333992"/>
              <a:gd name="connsiteY2306" fmla="*/ 6590582 h 12736251"/>
              <a:gd name="connsiteX2307" fmla="*/ 1722541 w 12333992"/>
              <a:gd name="connsiteY2307" fmla="*/ 6590134 h 12736251"/>
              <a:gd name="connsiteX2308" fmla="*/ 1724097 w 12333992"/>
              <a:gd name="connsiteY2308" fmla="*/ 6584646 h 12736251"/>
              <a:gd name="connsiteX2309" fmla="*/ 1724013 w 12333992"/>
              <a:gd name="connsiteY2309" fmla="*/ 6583860 h 12736251"/>
              <a:gd name="connsiteX2310" fmla="*/ 1724574 w 12333992"/>
              <a:gd name="connsiteY2310" fmla="*/ 6581472 h 12736251"/>
              <a:gd name="connsiteX2311" fmla="*/ 1722676 w 12333992"/>
              <a:gd name="connsiteY2311" fmla="*/ 6571293 h 12736251"/>
              <a:gd name="connsiteX2312" fmla="*/ 1722676 w 12333992"/>
              <a:gd name="connsiteY2312" fmla="*/ 6571283 h 12736251"/>
              <a:gd name="connsiteX2313" fmla="*/ 1703630 w 12333992"/>
              <a:gd name="connsiteY2313" fmla="*/ 6533503 h 12736251"/>
              <a:gd name="connsiteX2314" fmla="*/ 1703622 w 12333992"/>
              <a:gd name="connsiteY2314" fmla="*/ 6533475 h 12736251"/>
              <a:gd name="connsiteX2315" fmla="*/ 1698294 w 12333992"/>
              <a:gd name="connsiteY2315" fmla="*/ 6512865 h 12736251"/>
              <a:gd name="connsiteX2316" fmla="*/ 1695828 w 12333992"/>
              <a:gd name="connsiteY2316" fmla="*/ 6498263 h 12736251"/>
              <a:gd name="connsiteX2317" fmla="*/ 1694929 w 12333992"/>
              <a:gd name="connsiteY2317" fmla="*/ 6493703 h 12736251"/>
              <a:gd name="connsiteX2318" fmla="*/ 1693486 w 12333992"/>
              <a:gd name="connsiteY2318" fmla="*/ 6485272 h 12736251"/>
              <a:gd name="connsiteX2319" fmla="*/ 1693050 w 12333992"/>
              <a:gd name="connsiteY2319" fmla="*/ 6484177 h 12736251"/>
              <a:gd name="connsiteX2320" fmla="*/ 1692148 w 12333992"/>
              <a:gd name="connsiteY2320" fmla="*/ 6479595 h 12736251"/>
              <a:gd name="connsiteX2321" fmla="*/ 1686860 w 12333992"/>
              <a:gd name="connsiteY2321" fmla="*/ 6468620 h 12736251"/>
              <a:gd name="connsiteX2322" fmla="*/ 10843080 w 12333992"/>
              <a:gd name="connsiteY2322" fmla="*/ 6448771 h 12736251"/>
              <a:gd name="connsiteX2323" fmla="*/ 11890044 w 12333992"/>
              <a:gd name="connsiteY2323" fmla="*/ 7398562 h 12736251"/>
              <a:gd name="connsiteX2324" fmla="*/ 11891336 w 12333992"/>
              <a:gd name="connsiteY2324" fmla="*/ 7402941 h 12736251"/>
              <a:gd name="connsiteX2325" fmla="*/ 11889278 w 12333992"/>
              <a:gd name="connsiteY2325" fmla="*/ 7420964 h 12736251"/>
              <a:gd name="connsiteX2326" fmla="*/ 11910596 w 12333992"/>
              <a:gd name="connsiteY2326" fmla="*/ 7424364 h 12736251"/>
              <a:gd name="connsiteX2327" fmla="*/ 11920170 w 12333992"/>
              <a:gd name="connsiteY2327" fmla="*/ 7425893 h 12736251"/>
              <a:gd name="connsiteX2328" fmla="*/ 11928954 w 12333992"/>
              <a:gd name="connsiteY2328" fmla="*/ 7433862 h 12736251"/>
              <a:gd name="connsiteX2329" fmla="*/ 11923676 w 12333992"/>
              <a:gd name="connsiteY2329" fmla="*/ 7444735 h 12736251"/>
              <a:gd name="connsiteX2330" fmla="*/ 11946988 w 12333992"/>
              <a:gd name="connsiteY2330" fmla="*/ 7498462 h 12736251"/>
              <a:gd name="connsiteX2331" fmla="*/ 11975768 w 12333992"/>
              <a:gd name="connsiteY2331" fmla="*/ 7486665 h 12736251"/>
              <a:gd name="connsiteX2332" fmla="*/ 11972924 w 12333992"/>
              <a:gd name="connsiteY2332" fmla="*/ 7508063 h 12736251"/>
              <a:gd name="connsiteX2333" fmla="*/ 12023168 w 12333992"/>
              <a:gd name="connsiteY2333" fmla="*/ 7600754 h 12736251"/>
              <a:gd name="connsiteX2334" fmla="*/ 12061180 w 12333992"/>
              <a:gd name="connsiteY2334" fmla="*/ 7601362 h 12736251"/>
              <a:gd name="connsiteX2335" fmla="*/ 12032406 w 12333992"/>
              <a:gd name="connsiteY2335" fmla="*/ 7613155 h 12736251"/>
              <a:gd name="connsiteX2336" fmla="*/ 12079650 w 12333992"/>
              <a:gd name="connsiteY2336" fmla="*/ 7626162 h 12736251"/>
              <a:gd name="connsiteX2337" fmla="*/ 12064724 w 12333992"/>
              <a:gd name="connsiteY2337" fmla="*/ 7656553 h 12736251"/>
              <a:gd name="connsiteX2338" fmla="*/ 12093498 w 12333992"/>
              <a:gd name="connsiteY2338" fmla="*/ 7644763 h 12736251"/>
              <a:gd name="connsiteX2339" fmla="*/ 12148364 w 12333992"/>
              <a:gd name="connsiteY2339" fmla="*/ 7743655 h 12736251"/>
              <a:gd name="connsiteX2340" fmla="*/ 12174830 w 12333992"/>
              <a:gd name="connsiteY2340" fmla="*/ 7728761 h 12736251"/>
              <a:gd name="connsiteX2341" fmla="*/ 12157596 w 12333992"/>
              <a:gd name="connsiteY2341" fmla="*/ 7756054 h 12736251"/>
              <a:gd name="connsiteX2342" fmla="*/ 12198608 w 12333992"/>
              <a:gd name="connsiteY2342" fmla="*/ 7836349 h 12736251"/>
              <a:gd name="connsiteX2343" fmla="*/ 12301260 w 12333992"/>
              <a:gd name="connsiteY2343" fmla="*/ 7923749 h 12736251"/>
              <a:gd name="connsiteX2344" fmla="*/ 12313038 w 12333992"/>
              <a:gd name="connsiteY2344" fmla="*/ 7953757 h 12736251"/>
              <a:gd name="connsiteX2345" fmla="*/ 12333992 w 12333992"/>
              <a:gd name="connsiteY2345" fmla="*/ 7969659 h 12736251"/>
              <a:gd name="connsiteX2346" fmla="*/ 12314760 w 12333992"/>
              <a:gd name="connsiteY2346" fmla="*/ 8175249 h 12736251"/>
              <a:gd name="connsiteX2347" fmla="*/ 12312692 w 12333992"/>
              <a:gd name="connsiteY2347" fmla="*/ 8174858 h 12736251"/>
              <a:gd name="connsiteX2348" fmla="*/ 12299990 w 12333992"/>
              <a:gd name="connsiteY2348" fmla="*/ 8170458 h 12736251"/>
              <a:gd name="connsiteX2349" fmla="*/ 12225516 w 12333992"/>
              <a:gd name="connsiteY2349" fmla="*/ 8095772 h 12736251"/>
              <a:gd name="connsiteX2350" fmla="*/ 12194922 w 12333992"/>
              <a:gd name="connsiteY2350" fmla="*/ 8079995 h 12736251"/>
              <a:gd name="connsiteX2351" fmla="*/ 12130270 w 12333992"/>
              <a:gd name="connsiteY2351" fmla="*/ 7993179 h 12736251"/>
              <a:gd name="connsiteX2352" fmla="*/ 12142394 w 12333992"/>
              <a:gd name="connsiteY2352" fmla="*/ 7984150 h 12736251"/>
              <a:gd name="connsiteX2353" fmla="*/ 12149324 w 12333992"/>
              <a:gd name="connsiteY2353" fmla="*/ 7993450 h 12736251"/>
              <a:gd name="connsiteX2354" fmla="*/ 12160870 w 12333992"/>
              <a:gd name="connsiteY2354" fmla="*/ 8008953 h 12736251"/>
              <a:gd name="connsiteX2355" fmla="*/ 12187432 w 12333992"/>
              <a:gd name="connsiteY2355" fmla="*/ 7993990 h 12736251"/>
              <a:gd name="connsiteX2356" fmla="*/ 12197254 w 12333992"/>
              <a:gd name="connsiteY2356" fmla="*/ 7981860 h 12736251"/>
              <a:gd name="connsiteX2357" fmla="*/ 12182810 w 12333992"/>
              <a:gd name="connsiteY2357" fmla="*/ 7987787 h 12736251"/>
              <a:gd name="connsiteX2358" fmla="*/ 12175886 w 12333992"/>
              <a:gd name="connsiteY2358" fmla="*/ 7978487 h 12736251"/>
              <a:gd name="connsiteX2359" fmla="*/ 12162032 w 12333992"/>
              <a:gd name="connsiteY2359" fmla="*/ 7959883 h 12736251"/>
              <a:gd name="connsiteX2360" fmla="*/ 12159724 w 12333992"/>
              <a:gd name="connsiteY2360" fmla="*/ 7956782 h 12736251"/>
              <a:gd name="connsiteX2361" fmla="*/ 12155108 w 12333992"/>
              <a:gd name="connsiteY2361" fmla="*/ 7950580 h 12736251"/>
              <a:gd name="connsiteX2362" fmla="*/ 12150486 w 12333992"/>
              <a:gd name="connsiteY2362" fmla="*/ 7944378 h 12736251"/>
              <a:gd name="connsiteX2363" fmla="*/ 12087564 w 12333992"/>
              <a:gd name="connsiteY2363" fmla="*/ 7885194 h 12736251"/>
              <a:gd name="connsiteX2364" fmla="*/ 12041942 w 12333992"/>
              <a:gd name="connsiteY2364" fmla="*/ 7899886 h 12736251"/>
              <a:gd name="connsiteX2365" fmla="*/ 12014820 w 12333992"/>
              <a:gd name="connsiteY2365" fmla="*/ 7838144 h 12736251"/>
              <a:gd name="connsiteX2366" fmla="*/ 12017128 w 12333992"/>
              <a:gd name="connsiteY2366" fmla="*/ 7841242 h 12736251"/>
              <a:gd name="connsiteX2367" fmla="*/ 12038488 w 12333992"/>
              <a:gd name="connsiteY2367" fmla="*/ 7844617 h 12736251"/>
              <a:gd name="connsiteX2368" fmla="*/ 12052928 w 12333992"/>
              <a:gd name="connsiteY2368" fmla="*/ 7838687 h 12736251"/>
              <a:gd name="connsiteX2369" fmla="*/ 12050620 w 12333992"/>
              <a:gd name="connsiteY2369" fmla="*/ 7835585 h 12736251"/>
              <a:gd name="connsiteX2370" fmla="*/ 12048312 w 12333992"/>
              <a:gd name="connsiteY2370" fmla="*/ 7832484 h 12736251"/>
              <a:gd name="connsiteX2371" fmla="*/ 12043688 w 12333992"/>
              <a:gd name="connsiteY2371" fmla="*/ 7826282 h 12736251"/>
              <a:gd name="connsiteX2372" fmla="*/ 12036764 w 12333992"/>
              <a:gd name="connsiteY2372" fmla="*/ 7816982 h 12736251"/>
              <a:gd name="connsiteX2373" fmla="*/ 12022912 w 12333992"/>
              <a:gd name="connsiteY2373" fmla="*/ 7798378 h 12736251"/>
              <a:gd name="connsiteX2374" fmla="*/ 12015982 w 12333992"/>
              <a:gd name="connsiteY2374" fmla="*/ 7789078 h 12736251"/>
              <a:gd name="connsiteX2375" fmla="*/ 12009058 w 12333992"/>
              <a:gd name="connsiteY2375" fmla="*/ 7779774 h 12736251"/>
              <a:gd name="connsiteX2376" fmla="*/ 12002128 w 12333992"/>
              <a:gd name="connsiteY2376" fmla="*/ 7770471 h 12736251"/>
              <a:gd name="connsiteX2377" fmla="*/ 11853184 w 12333992"/>
              <a:gd name="connsiteY2377" fmla="*/ 7621096 h 12736251"/>
              <a:gd name="connsiteX2378" fmla="*/ 11850878 w 12333992"/>
              <a:gd name="connsiteY2378" fmla="*/ 7617998 h 12736251"/>
              <a:gd name="connsiteX2379" fmla="*/ 11858386 w 12333992"/>
              <a:gd name="connsiteY2379" fmla="*/ 7602763 h 12736251"/>
              <a:gd name="connsiteX2380" fmla="*/ 11856078 w 12333992"/>
              <a:gd name="connsiteY2380" fmla="*/ 7599665 h 12736251"/>
              <a:gd name="connsiteX2381" fmla="*/ 11843954 w 12333992"/>
              <a:gd name="connsiteY2381" fmla="*/ 7608694 h 12736251"/>
              <a:gd name="connsiteX2382" fmla="*/ 11838752 w 12333992"/>
              <a:gd name="connsiteY2382" fmla="*/ 7627027 h 12736251"/>
              <a:gd name="connsiteX2383" fmla="*/ 11799476 w 12333992"/>
              <a:gd name="connsiteY2383" fmla="*/ 7675553 h 12736251"/>
              <a:gd name="connsiteX2384" fmla="*/ 11792548 w 12333992"/>
              <a:gd name="connsiteY2384" fmla="*/ 7666253 h 12736251"/>
              <a:gd name="connsiteX2385" fmla="*/ 11787932 w 12333992"/>
              <a:gd name="connsiteY2385" fmla="*/ 7660050 h 12736251"/>
              <a:gd name="connsiteX2386" fmla="*/ 11773492 w 12333992"/>
              <a:gd name="connsiteY2386" fmla="*/ 7665981 h 12736251"/>
              <a:gd name="connsiteX2387" fmla="*/ 11763676 w 12333992"/>
              <a:gd name="connsiteY2387" fmla="*/ 7678114 h 12736251"/>
              <a:gd name="connsiteX2388" fmla="*/ 11770600 w 12333992"/>
              <a:gd name="connsiteY2388" fmla="*/ 7687415 h 12736251"/>
              <a:gd name="connsiteX2389" fmla="*/ 11760206 w 12333992"/>
              <a:gd name="connsiteY2389" fmla="*/ 7724083 h 12736251"/>
              <a:gd name="connsiteX2390" fmla="*/ 11697260 w 12333992"/>
              <a:gd name="connsiteY2390" fmla="*/ 7766138 h 12736251"/>
              <a:gd name="connsiteX2391" fmla="*/ 11754982 w 12333992"/>
              <a:gd name="connsiteY2391" fmla="*/ 7843654 h 12736251"/>
              <a:gd name="connsiteX2392" fmla="*/ 11801182 w 12333992"/>
              <a:gd name="connsiteY2392" fmla="*/ 7804428 h 12736251"/>
              <a:gd name="connsiteX2393" fmla="*/ 11787304 w 12333992"/>
              <a:gd name="connsiteY2393" fmla="*/ 7887061 h 12736251"/>
              <a:gd name="connsiteX2394" fmla="*/ 11838706 w 12333992"/>
              <a:gd name="connsiteY2394" fmla="*/ 7829505 h 12736251"/>
              <a:gd name="connsiteX2395" fmla="*/ 11866996 w 12333992"/>
              <a:gd name="connsiteY2395" fmla="*/ 7842178 h 12736251"/>
              <a:gd name="connsiteX2396" fmla="*/ 11818488 w 12333992"/>
              <a:gd name="connsiteY2396" fmla="*/ 7878303 h 12736251"/>
              <a:gd name="connsiteX2397" fmla="*/ 11860050 w 12333992"/>
              <a:gd name="connsiteY2397" fmla="*/ 7934117 h 12736251"/>
              <a:gd name="connsiteX2398" fmla="*/ 11868142 w 12333992"/>
              <a:gd name="connsiteY2398" fmla="*/ 7894349 h 12736251"/>
              <a:gd name="connsiteX2399" fmla="*/ 11845028 w 12333992"/>
              <a:gd name="connsiteY2399" fmla="*/ 7964580 h 12736251"/>
              <a:gd name="connsiteX2400" fmla="*/ 11875628 w 12333992"/>
              <a:gd name="connsiteY2400" fmla="*/ 7980357 h 12736251"/>
              <a:gd name="connsiteX2401" fmla="*/ 11923540 w 12333992"/>
              <a:gd name="connsiteY2401" fmla="*/ 8070003 h 12736251"/>
              <a:gd name="connsiteX2402" fmla="*/ 11973192 w 12333992"/>
              <a:gd name="connsiteY2402" fmla="*/ 8086051 h 12736251"/>
              <a:gd name="connsiteX2403" fmla="*/ 12013048 w 12333992"/>
              <a:gd name="connsiteY2403" fmla="*/ 8012987 h 12736251"/>
              <a:gd name="connsiteX2404" fmla="*/ 11996278 w 12333992"/>
              <a:gd name="connsiteY2404" fmla="*/ 8117056 h 12736251"/>
              <a:gd name="connsiteX2405" fmla="*/ 12040170 w 12333992"/>
              <a:gd name="connsiteY2405" fmla="*/ 8074729 h 12736251"/>
              <a:gd name="connsiteX2406" fmla="*/ 12066154 w 12333992"/>
              <a:gd name="connsiteY2406" fmla="*/ 8084304 h 12736251"/>
              <a:gd name="connsiteX2407" fmla="*/ 12040152 w 12333992"/>
              <a:gd name="connsiteY2407" fmla="*/ 8175968 h 12736251"/>
              <a:gd name="connsiteX2408" fmla="*/ 12044768 w 12333992"/>
              <a:gd name="connsiteY2408" fmla="*/ 8182168 h 12736251"/>
              <a:gd name="connsiteX2409" fmla="*/ 12039568 w 12333992"/>
              <a:gd name="connsiteY2409" fmla="*/ 8200506 h 12736251"/>
              <a:gd name="connsiteX2410" fmla="*/ 12044184 w 12333992"/>
              <a:gd name="connsiteY2410" fmla="*/ 8206708 h 12736251"/>
              <a:gd name="connsiteX2411" fmla="*/ 12068444 w 12333992"/>
              <a:gd name="connsiteY2411" fmla="*/ 8188644 h 12736251"/>
              <a:gd name="connsiteX2412" fmla="*/ 12069024 w 12333992"/>
              <a:gd name="connsiteY2412" fmla="*/ 8164107 h 12736251"/>
              <a:gd name="connsiteX2413" fmla="*/ 12066716 w 12333992"/>
              <a:gd name="connsiteY2413" fmla="*/ 8161006 h 12736251"/>
              <a:gd name="connsiteX2414" fmla="*/ 12084044 w 12333992"/>
              <a:gd name="connsiteY2414" fmla="*/ 8133641 h 12736251"/>
              <a:gd name="connsiteX2415" fmla="*/ 12108276 w 12333992"/>
              <a:gd name="connsiteY2415" fmla="*/ 8216820 h 12736251"/>
              <a:gd name="connsiteX2416" fmla="*/ 12120406 w 12333992"/>
              <a:gd name="connsiteY2416" fmla="*/ 8207788 h 12736251"/>
              <a:gd name="connsiteX2417" fmla="*/ 12098460 w 12333992"/>
              <a:gd name="connsiteY2417" fmla="*/ 8228950 h 12736251"/>
              <a:gd name="connsiteX2418" fmla="*/ 12059768 w 12333992"/>
              <a:gd name="connsiteY2418" fmla="*/ 8252942 h 12736251"/>
              <a:gd name="connsiteX2419" fmla="*/ 12041852 w 12333992"/>
              <a:gd name="connsiteY2419" fmla="*/ 8304844 h 12736251"/>
              <a:gd name="connsiteX2420" fmla="*/ 12008944 w 12333992"/>
              <a:gd name="connsiteY2420" fmla="*/ 8285969 h 12736251"/>
              <a:gd name="connsiteX2421" fmla="*/ 11933332 w 12333992"/>
              <a:gd name="connsiteY2421" fmla="*/ 8159112 h 12736251"/>
              <a:gd name="connsiteX2422" fmla="*/ 11756680 w 12333992"/>
              <a:gd name="connsiteY2422" fmla="*/ 7972529 h 12736251"/>
              <a:gd name="connsiteX2423" fmla="*/ 11739936 w 12333992"/>
              <a:gd name="connsiteY2423" fmla="*/ 7975359 h 12736251"/>
              <a:gd name="connsiteX2424" fmla="*/ 11732428 w 12333992"/>
              <a:gd name="connsiteY2424" fmla="*/ 7990590 h 12736251"/>
              <a:gd name="connsiteX2425" fmla="*/ 11984690 w 12333992"/>
              <a:gd name="connsiteY2425" fmla="*/ 8304033 h 12736251"/>
              <a:gd name="connsiteX2426" fmla="*/ 12176876 w 12333992"/>
              <a:gd name="connsiteY2426" fmla="*/ 8739330 h 12736251"/>
              <a:gd name="connsiteX2427" fmla="*/ 12205746 w 12333992"/>
              <a:gd name="connsiteY2427" fmla="*/ 8727469 h 12736251"/>
              <a:gd name="connsiteX2428" fmla="*/ 12239220 w 12333992"/>
              <a:gd name="connsiteY2428" fmla="*/ 8823046 h 12736251"/>
              <a:gd name="connsiteX2429" fmla="*/ 12251350 w 12333992"/>
              <a:gd name="connsiteY2429" fmla="*/ 8814014 h 12736251"/>
              <a:gd name="connsiteX2430" fmla="*/ 12253596 w 12333992"/>
              <a:gd name="connsiteY2430" fmla="*/ 8829138 h 12736251"/>
              <a:gd name="connsiteX2431" fmla="*/ 12159200 w 12333992"/>
              <a:gd name="connsiteY2431" fmla="*/ 9838243 h 12736251"/>
              <a:gd name="connsiteX2432" fmla="*/ 9922148 w 12333992"/>
              <a:gd name="connsiteY2432" fmla="*/ 10706881 h 12736251"/>
              <a:gd name="connsiteX2433" fmla="*/ 8416718 w 12333992"/>
              <a:gd name="connsiteY2433" fmla="*/ 9341176 h 12736251"/>
              <a:gd name="connsiteX2434" fmla="*/ 8606028 w 12333992"/>
              <a:gd name="connsiteY2434" fmla="*/ 7317409 h 12736251"/>
              <a:gd name="connsiteX2435" fmla="*/ 10540024 w 12333992"/>
              <a:gd name="connsiteY2435" fmla="*/ 6566445 h 12736251"/>
              <a:gd name="connsiteX2436" fmla="*/ 10539712 w 12333992"/>
              <a:gd name="connsiteY2436" fmla="*/ 6568930 h 12736251"/>
              <a:gd name="connsiteX2437" fmla="*/ 10530404 w 12333992"/>
              <a:gd name="connsiteY2437" fmla="*/ 6578281 h 12736251"/>
              <a:gd name="connsiteX2438" fmla="*/ 10555888 w 12333992"/>
              <a:gd name="connsiteY2438" fmla="*/ 6612506 h 12736251"/>
              <a:gd name="connsiteX2439" fmla="*/ 10559770 w 12333992"/>
              <a:gd name="connsiteY2439" fmla="*/ 6667658 h 12736251"/>
              <a:gd name="connsiteX2440" fmla="*/ 10562084 w 12333992"/>
              <a:gd name="connsiteY2440" fmla="*/ 6670771 h 12736251"/>
              <a:gd name="connsiteX2441" fmla="*/ 10576368 w 12333992"/>
              <a:gd name="connsiteY2441" fmla="*/ 6664975 h 12736251"/>
              <a:gd name="connsiteX2442" fmla="*/ 10586012 w 12333992"/>
              <a:gd name="connsiteY2442" fmla="*/ 6652952 h 12736251"/>
              <a:gd name="connsiteX2443" fmla="*/ 10583696 w 12333992"/>
              <a:gd name="connsiteY2443" fmla="*/ 6649842 h 12736251"/>
              <a:gd name="connsiteX2444" fmla="*/ 10567856 w 12333992"/>
              <a:gd name="connsiteY2444" fmla="*/ 6603596 h 12736251"/>
              <a:gd name="connsiteX2445" fmla="*/ 10556608 w 12333992"/>
              <a:gd name="connsiteY2445" fmla="*/ 6585370 h 12736251"/>
              <a:gd name="connsiteX2446" fmla="*/ 10554370 w 12333992"/>
              <a:gd name="connsiteY2446" fmla="*/ 6560875 h 12736251"/>
              <a:gd name="connsiteX2447" fmla="*/ 10625760 w 12333992"/>
              <a:gd name="connsiteY2447" fmla="*/ 6533156 h 12736251"/>
              <a:gd name="connsiteX2448" fmla="*/ 10648980 w 12333992"/>
              <a:gd name="connsiteY2448" fmla="*/ 6586376 h 12736251"/>
              <a:gd name="connsiteX2449" fmla="*/ 10715422 w 12333992"/>
              <a:gd name="connsiteY2449" fmla="*/ 6724901 h 12736251"/>
              <a:gd name="connsiteX2450" fmla="*/ 10817294 w 12333992"/>
              <a:gd name="connsiteY2450" fmla="*/ 6837048 h 12736251"/>
              <a:gd name="connsiteX2451" fmla="*/ 10831410 w 12333992"/>
              <a:gd name="connsiteY2451" fmla="*/ 6831355 h 12736251"/>
              <a:gd name="connsiteX2452" fmla="*/ 10838602 w 12333992"/>
              <a:gd name="connsiteY2452" fmla="*/ 6816360 h 12736251"/>
              <a:gd name="connsiteX2453" fmla="*/ 10672596 w 12333992"/>
              <a:gd name="connsiteY2453" fmla="*/ 6568786 h 12736251"/>
              <a:gd name="connsiteX2454" fmla="*/ 10652514 w 12333992"/>
              <a:gd name="connsiteY2454" fmla="*/ 6522767 h 12736251"/>
              <a:gd name="connsiteX2455" fmla="*/ 10499006 w 12333992"/>
              <a:gd name="connsiteY2455" fmla="*/ 6435090 h 12736251"/>
              <a:gd name="connsiteX2456" fmla="*/ 10486416 w 12333992"/>
              <a:gd name="connsiteY2456" fmla="*/ 6442019 h 12736251"/>
              <a:gd name="connsiteX2457" fmla="*/ 10475706 w 12333992"/>
              <a:gd name="connsiteY2457" fmla="*/ 6454886 h 12736251"/>
              <a:gd name="connsiteX2458" fmla="*/ 10480394 w 12333992"/>
              <a:gd name="connsiteY2458" fmla="*/ 6461178 h 12736251"/>
              <a:gd name="connsiteX2459" fmla="*/ 10476666 w 12333992"/>
              <a:gd name="connsiteY2459" fmla="*/ 6466396 h 12736251"/>
              <a:gd name="connsiteX2460" fmla="*/ 10482732 w 12333992"/>
              <a:gd name="connsiteY2460" fmla="*/ 6464324 h 12736251"/>
              <a:gd name="connsiteX2461" fmla="*/ 10495786 w 12333992"/>
              <a:gd name="connsiteY2461" fmla="*/ 6454603 h 12736251"/>
              <a:gd name="connsiteX2462" fmla="*/ 10504152 w 12333992"/>
              <a:gd name="connsiteY2462" fmla="*/ 6438593 h 12736251"/>
              <a:gd name="connsiteX2463" fmla="*/ 10501810 w 12333992"/>
              <a:gd name="connsiteY2463" fmla="*/ 6435448 h 12736251"/>
              <a:gd name="connsiteX2464" fmla="*/ 10499006 w 12333992"/>
              <a:gd name="connsiteY2464" fmla="*/ 6435090 h 12736251"/>
              <a:gd name="connsiteX2465" fmla="*/ 1825203 w 12333992"/>
              <a:gd name="connsiteY2465" fmla="*/ 6423526 h 12736251"/>
              <a:gd name="connsiteX2466" fmla="*/ 1841282 w 12333992"/>
              <a:gd name="connsiteY2466" fmla="*/ 6441885 h 12736251"/>
              <a:gd name="connsiteX2467" fmla="*/ 1841282 w 12333992"/>
              <a:gd name="connsiteY2467" fmla="*/ 6441884 h 12736251"/>
              <a:gd name="connsiteX2468" fmla="*/ 1767005 w 12333992"/>
              <a:gd name="connsiteY2468" fmla="*/ 6359080 h 12736251"/>
              <a:gd name="connsiteX2469" fmla="*/ 1777219 w 12333992"/>
              <a:gd name="connsiteY2469" fmla="*/ 6367610 h 12736251"/>
              <a:gd name="connsiteX2470" fmla="*/ 1781684 w 12333992"/>
              <a:gd name="connsiteY2470" fmla="*/ 6367362 h 12736251"/>
              <a:gd name="connsiteX2471" fmla="*/ 1783740 w 12333992"/>
              <a:gd name="connsiteY2471" fmla="*/ 6368523 h 12736251"/>
              <a:gd name="connsiteX2472" fmla="*/ 1792182 w 12333992"/>
              <a:gd name="connsiteY2472" fmla="*/ 6366778 h 12736251"/>
              <a:gd name="connsiteX2473" fmla="*/ 1796628 w 12333992"/>
              <a:gd name="connsiteY2473" fmla="*/ 6366530 h 12736251"/>
              <a:gd name="connsiteX2474" fmla="*/ 1800462 w 12333992"/>
              <a:gd name="connsiteY2474" fmla="*/ 6365066 h 12736251"/>
              <a:gd name="connsiteX2475" fmla="*/ 1801810 w 12333992"/>
              <a:gd name="connsiteY2475" fmla="*/ 6364788 h 12736251"/>
              <a:gd name="connsiteX2476" fmla="*/ 1806666 w 12333992"/>
              <a:gd name="connsiteY2476" fmla="*/ 6362698 h 12736251"/>
              <a:gd name="connsiteX2477" fmla="*/ 1806666 w 12333992"/>
              <a:gd name="connsiteY2477" fmla="*/ 6362696 h 12736251"/>
              <a:gd name="connsiteX2478" fmla="*/ 1800462 w 12333992"/>
              <a:gd name="connsiteY2478" fmla="*/ 6365066 h 12736251"/>
              <a:gd name="connsiteX2479" fmla="*/ 1792182 w 12333992"/>
              <a:gd name="connsiteY2479" fmla="*/ 6366778 h 12736251"/>
              <a:gd name="connsiteX2480" fmla="*/ 1781684 w 12333992"/>
              <a:gd name="connsiteY2480" fmla="*/ 6367362 h 12736251"/>
              <a:gd name="connsiteX2481" fmla="*/ 2095893 w 12333992"/>
              <a:gd name="connsiteY2481" fmla="*/ 6358480 h 12736251"/>
              <a:gd name="connsiteX2482" fmla="*/ 2073793 w 12333992"/>
              <a:gd name="connsiteY2482" fmla="*/ 6393446 h 12736251"/>
              <a:gd name="connsiteX2483" fmla="*/ 2121530 w 12333992"/>
              <a:gd name="connsiteY2483" fmla="*/ 6488097 h 12736251"/>
              <a:gd name="connsiteX2484" fmla="*/ 2178812 w 12333992"/>
              <a:gd name="connsiteY2484" fmla="*/ 6601682 h 12736251"/>
              <a:gd name="connsiteX2485" fmla="*/ 2210463 w 12333992"/>
              <a:gd name="connsiteY2485" fmla="*/ 6585639 h 12736251"/>
              <a:gd name="connsiteX2486" fmla="*/ 2153177 w 12333992"/>
              <a:gd name="connsiteY2486" fmla="*/ 6472065 h 12736251"/>
              <a:gd name="connsiteX2487" fmla="*/ 2105434 w 12333992"/>
              <a:gd name="connsiteY2487" fmla="*/ 6377408 h 12736251"/>
              <a:gd name="connsiteX2488" fmla="*/ 2095893 w 12333992"/>
              <a:gd name="connsiteY2488" fmla="*/ 6358480 h 12736251"/>
              <a:gd name="connsiteX2489" fmla="*/ 10426178 w 12333992"/>
              <a:gd name="connsiteY2489" fmla="*/ 6337288 h 12736251"/>
              <a:gd name="connsiteX2490" fmla="*/ 10414460 w 12333992"/>
              <a:gd name="connsiteY2490" fmla="*/ 6345396 h 12736251"/>
              <a:gd name="connsiteX2491" fmla="*/ 10416828 w 12333992"/>
              <a:gd name="connsiteY2491" fmla="*/ 6348581 h 12736251"/>
              <a:gd name="connsiteX2492" fmla="*/ 10419200 w 12333992"/>
              <a:gd name="connsiteY2492" fmla="*/ 6351765 h 12736251"/>
              <a:gd name="connsiteX2493" fmla="*/ 10426308 w 12333992"/>
              <a:gd name="connsiteY2493" fmla="*/ 6361313 h 12736251"/>
              <a:gd name="connsiteX2494" fmla="*/ 10415634 w 12333992"/>
              <a:gd name="connsiteY2494" fmla="*/ 6374216 h 12736251"/>
              <a:gd name="connsiteX2495" fmla="*/ 10428684 w 12333992"/>
              <a:gd name="connsiteY2495" fmla="*/ 6364495 h 12736251"/>
              <a:gd name="connsiteX2496" fmla="*/ 10434624 w 12333992"/>
              <a:gd name="connsiteY2496" fmla="*/ 6345229 h 12736251"/>
              <a:gd name="connsiteX2497" fmla="*/ 10432248 w 12333992"/>
              <a:gd name="connsiteY2497" fmla="*/ 6342045 h 12736251"/>
              <a:gd name="connsiteX2498" fmla="*/ 10429882 w 12333992"/>
              <a:gd name="connsiteY2498" fmla="*/ 6338860 h 12736251"/>
              <a:gd name="connsiteX2499" fmla="*/ 10426178 w 12333992"/>
              <a:gd name="connsiteY2499" fmla="*/ 6337288 h 12736251"/>
              <a:gd name="connsiteX2500" fmla="*/ 10384004 w 12333992"/>
              <a:gd name="connsiteY2500" fmla="*/ 6277252 h 12736251"/>
              <a:gd name="connsiteX2501" fmla="*/ 10370948 w 12333992"/>
              <a:gd name="connsiteY2501" fmla="*/ 6286973 h 12736251"/>
              <a:gd name="connsiteX2502" fmla="*/ 10368444 w 12333992"/>
              <a:gd name="connsiteY2502" fmla="*/ 6283603 h 12736251"/>
              <a:gd name="connsiteX2503" fmla="*/ 10365932 w 12333992"/>
              <a:gd name="connsiteY2503" fmla="*/ 6280231 h 12736251"/>
              <a:gd name="connsiteX2504" fmla="*/ 10352884 w 12333992"/>
              <a:gd name="connsiteY2504" fmla="*/ 6289947 h 12736251"/>
              <a:gd name="connsiteX2505" fmla="*/ 10355396 w 12333992"/>
              <a:gd name="connsiteY2505" fmla="*/ 6293322 h 12736251"/>
              <a:gd name="connsiteX2506" fmla="*/ 10360410 w 12333992"/>
              <a:gd name="connsiteY2506" fmla="*/ 6300060 h 12736251"/>
              <a:gd name="connsiteX2507" fmla="*/ 10373460 w 12333992"/>
              <a:gd name="connsiteY2507" fmla="*/ 6290342 h 12736251"/>
              <a:gd name="connsiteX2508" fmla="*/ 10384004 w 12333992"/>
              <a:gd name="connsiteY2508" fmla="*/ 6277252 h 12736251"/>
              <a:gd name="connsiteX2509" fmla="*/ 10489262 w 12333992"/>
              <a:gd name="connsiteY2509" fmla="*/ 6276326 h 12736251"/>
              <a:gd name="connsiteX2510" fmla="*/ 10478820 w 12333992"/>
              <a:gd name="connsiteY2510" fmla="*/ 6283499 h 12736251"/>
              <a:gd name="connsiteX2511" fmla="*/ 10469534 w 12333992"/>
              <a:gd name="connsiteY2511" fmla="*/ 6295241 h 12736251"/>
              <a:gd name="connsiteX2512" fmla="*/ 10484844 w 12333992"/>
              <a:gd name="connsiteY2512" fmla="*/ 6324884 h 12736251"/>
              <a:gd name="connsiteX2513" fmla="*/ 10508852 w 12333992"/>
              <a:gd name="connsiteY2513" fmla="*/ 6348050 h 12736251"/>
              <a:gd name="connsiteX2514" fmla="*/ 10543556 w 12333992"/>
              <a:gd name="connsiteY2514" fmla="*/ 6394644 h 12736251"/>
              <a:gd name="connsiteX2515" fmla="*/ 10557468 w 12333992"/>
              <a:gd name="connsiteY2515" fmla="*/ 6389114 h 12736251"/>
              <a:gd name="connsiteX2516" fmla="*/ 10566754 w 12333992"/>
              <a:gd name="connsiteY2516" fmla="*/ 6377364 h 12736251"/>
              <a:gd name="connsiteX2517" fmla="*/ 10555190 w 12333992"/>
              <a:gd name="connsiteY2517" fmla="*/ 6361835 h 12736251"/>
              <a:gd name="connsiteX2518" fmla="*/ 10532056 w 12333992"/>
              <a:gd name="connsiteY2518" fmla="*/ 6330770 h 12736251"/>
              <a:gd name="connsiteX2519" fmla="*/ 10492732 w 12333992"/>
              <a:gd name="connsiteY2519" fmla="*/ 6277965 h 12736251"/>
              <a:gd name="connsiteX2520" fmla="*/ 10489262 w 12333992"/>
              <a:gd name="connsiteY2520" fmla="*/ 6276326 h 12736251"/>
              <a:gd name="connsiteX2521" fmla="*/ 1572012 w 12333992"/>
              <a:gd name="connsiteY2521" fmla="*/ 6244416 h 12736251"/>
              <a:gd name="connsiteX2522" fmla="*/ 1585790 w 12333992"/>
              <a:gd name="connsiteY2522" fmla="*/ 6289318 h 12736251"/>
              <a:gd name="connsiteX2523" fmla="*/ 1585790 w 12333992"/>
              <a:gd name="connsiteY2523" fmla="*/ 6289319 h 12736251"/>
              <a:gd name="connsiteX2524" fmla="*/ 1585790 w 12333992"/>
              <a:gd name="connsiteY2524" fmla="*/ 6289320 h 12736251"/>
              <a:gd name="connsiteX2525" fmla="*/ 1586528 w 12333992"/>
              <a:gd name="connsiteY2525" fmla="*/ 6291380 h 12736251"/>
              <a:gd name="connsiteX2526" fmla="*/ 1598816 w 12333992"/>
              <a:gd name="connsiteY2526" fmla="*/ 6325705 h 12736251"/>
              <a:gd name="connsiteX2527" fmla="*/ 1655994 w 12333992"/>
              <a:gd name="connsiteY2527" fmla="*/ 6439047 h 12736251"/>
              <a:gd name="connsiteX2528" fmla="*/ 1675039 w 12333992"/>
              <a:gd name="connsiteY2528" fmla="*/ 6476834 h 12736251"/>
              <a:gd name="connsiteX2529" fmla="*/ 1675039 w 12333992"/>
              <a:gd name="connsiteY2529" fmla="*/ 6476833 h 12736251"/>
              <a:gd name="connsiteX2530" fmla="*/ 1661944 w 12333992"/>
              <a:gd name="connsiteY2530" fmla="*/ 6450855 h 12736251"/>
              <a:gd name="connsiteX2531" fmla="*/ 1655996 w 12333992"/>
              <a:gd name="connsiteY2531" fmla="*/ 6439049 h 12736251"/>
              <a:gd name="connsiteX2532" fmla="*/ 1598818 w 12333992"/>
              <a:gd name="connsiteY2532" fmla="*/ 6325706 h 12736251"/>
              <a:gd name="connsiteX2533" fmla="*/ 1586528 w 12333992"/>
              <a:gd name="connsiteY2533" fmla="*/ 6291380 h 12736251"/>
              <a:gd name="connsiteX2534" fmla="*/ 1585790 w 12333992"/>
              <a:gd name="connsiteY2534" fmla="*/ 6289319 h 12736251"/>
              <a:gd name="connsiteX2535" fmla="*/ 1572012 w 12333992"/>
              <a:gd name="connsiteY2535" fmla="*/ 6244418 h 12736251"/>
              <a:gd name="connsiteX2536" fmla="*/ 10334140 w 12333992"/>
              <a:gd name="connsiteY2536" fmla="*/ 6237534 h 12736251"/>
              <a:gd name="connsiteX2537" fmla="*/ 10321086 w 12333992"/>
              <a:gd name="connsiteY2537" fmla="*/ 6247255 h 12736251"/>
              <a:gd name="connsiteX2538" fmla="*/ 10327784 w 12333992"/>
              <a:gd name="connsiteY2538" fmla="*/ 6256242 h 12736251"/>
              <a:gd name="connsiteX2539" fmla="*/ 10340832 w 12333992"/>
              <a:gd name="connsiteY2539" fmla="*/ 6246525 h 12736251"/>
              <a:gd name="connsiteX2540" fmla="*/ 10334140 w 12333992"/>
              <a:gd name="connsiteY2540" fmla="*/ 6237534 h 12736251"/>
              <a:gd name="connsiteX2541" fmla="*/ 10407756 w 12333992"/>
              <a:gd name="connsiteY2541" fmla="*/ 6218337 h 12736251"/>
              <a:gd name="connsiteX2542" fmla="*/ 10396436 w 12333992"/>
              <a:gd name="connsiteY2542" fmla="*/ 6224327 h 12736251"/>
              <a:gd name="connsiteX2543" fmla="*/ 10387170 w 12333992"/>
              <a:gd name="connsiteY2543" fmla="*/ 6236100 h 12736251"/>
              <a:gd name="connsiteX2544" fmla="*/ 10426780 w 12333992"/>
              <a:gd name="connsiteY2544" fmla="*/ 6265071 h 12736251"/>
              <a:gd name="connsiteX2545" fmla="*/ 10450052 w 12333992"/>
              <a:gd name="connsiteY2545" fmla="*/ 6272102 h 12736251"/>
              <a:gd name="connsiteX2546" fmla="*/ 10463982 w 12333992"/>
              <a:gd name="connsiteY2546" fmla="*/ 6266598 h 12736251"/>
              <a:gd name="connsiteX2547" fmla="*/ 10461650 w 12333992"/>
              <a:gd name="connsiteY2547" fmla="*/ 6263464 h 12736251"/>
              <a:gd name="connsiteX2548" fmla="*/ 10449980 w 12333992"/>
              <a:gd name="connsiteY2548" fmla="*/ 6247794 h 12736251"/>
              <a:gd name="connsiteX2549" fmla="*/ 10410368 w 12333992"/>
              <a:gd name="connsiteY2549" fmla="*/ 6218824 h 12736251"/>
              <a:gd name="connsiteX2550" fmla="*/ 10407756 w 12333992"/>
              <a:gd name="connsiteY2550" fmla="*/ 6218337 h 12736251"/>
              <a:gd name="connsiteX2551" fmla="*/ 1717883 w 12333992"/>
              <a:gd name="connsiteY2551" fmla="*/ 6218313 h 12736251"/>
              <a:gd name="connsiteX2552" fmla="*/ 1730230 w 12333992"/>
              <a:gd name="connsiteY2552" fmla="*/ 6221694 h 12736251"/>
              <a:gd name="connsiteX2553" fmla="*/ 1739976 w 12333992"/>
              <a:gd name="connsiteY2553" fmla="*/ 6230465 h 12736251"/>
              <a:gd name="connsiteX2554" fmla="*/ 1720337 w 12333992"/>
              <a:gd name="connsiteY2554" fmla="*/ 6219662 h 12736251"/>
              <a:gd name="connsiteX2555" fmla="*/ 1717884 w 12333992"/>
              <a:gd name="connsiteY2555" fmla="*/ 6218313 h 12736251"/>
              <a:gd name="connsiteX2556" fmla="*/ 10516480 w 12333992"/>
              <a:gd name="connsiteY2556" fmla="*/ 6170615 h 12736251"/>
              <a:gd name="connsiteX2557" fmla="*/ 10510934 w 12333992"/>
              <a:gd name="connsiteY2557" fmla="*/ 6172247 h 12736251"/>
              <a:gd name="connsiteX2558" fmla="*/ 10499334 w 12333992"/>
              <a:gd name="connsiteY2558" fmla="*/ 6180886 h 12736251"/>
              <a:gd name="connsiteX2559" fmla="*/ 10500968 w 12333992"/>
              <a:gd name="connsiteY2559" fmla="*/ 6192151 h 12736251"/>
              <a:gd name="connsiteX2560" fmla="*/ 10511292 w 12333992"/>
              <a:gd name="connsiteY2560" fmla="*/ 6196939 h 12736251"/>
              <a:gd name="connsiteX2561" fmla="*/ 10513684 w 12333992"/>
              <a:gd name="connsiteY2561" fmla="*/ 6200146 h 12736251"/>
              <a:gd name="connsiteX2562" fmla="*/ 10525276 w 12333992"/>
              <a:gd name="connsiteY2562" fmla="*/ 6191509 h 12736251"/>
              <a:gd name="connsiteX2563" fmla="*/ 10536882 w 12333992"/>
              <a:gd name="connsiteY2563" fmla="*/ 6182871 h 12736251"/>
              <a:gd name="connsiteX2564" fmla="*/ 10534490 w 12333992"/>
              <a:gd name="connsiteY2564" fmla="*/ 6179660 h 12736251"/>
              <a:gd name="connsiteX2565" fmla="*/ 10520500 w 12333992"/>
              <a:gd name="connsiteY2565" fmla="*/ 6185089 h 12736251"/>
              <a:gd name="connsiteX2566" fmla="*/ 10513324 w 12333992"/>
              <a:gd name="connsiteY2566" fmla="*/ 6175458 h 12736251"/>
              <a:gd name="connsiteX2567" fmla="*/ 10516480 w 12333992"/>
              <a:gd name="connsiteY2567" fmla="*/ 6170615 h 12736251"/>
              <a:gd name="connsiteX2568" fmla="*/ 10750918 w 12333992"/>
              <a:gd name="connsiteY2568" fmla="*/ 6143373 h 12736251"/>
              <a:gd name="connsiteX2569" fmla="*/ 10736988 w 12333992"/>
              <a:gd name="connsiteY2569" fmla="*/ 6148883 h 12736251"/>
              <a:gd name="connsiteX2570" fmla="*/ 10727720 w 12333992"/>
              <a:gd name="connsiteY2570" fmla="*/ 6160651 h 12736251"/>
              <a:gd name="connsiteX2571" fmla="*/ 10741704 w 12333992"/>
              <a:gd name="connsiteY2571" fmla="*/ 6179427 h 12736251"/>
              <a:gd name="connsiteX2572" fmla="*/ 10744090 w 12333992"/>
              <a:gd name="connsiteY2572" fmla="*/ 6206848 h 12736251"/>
              <a:gd name="connsiteX2573" fmla="*/ 10758020 w 12333992"/>
              <a:gd name="connsiteY2573" fmla="*/ 6201337 h 12736251"/>
              <a:gd name="connsiteX2574" fmla="*/ 10767288 w 12333992"/>
              <a:gd name="connsiteY2574" fmla="*/ 6189571 h 12736251"/>
              <a:gd name="connsiteX2575" fmla="*/ 10753304 w 12333992"/>
              <a:gd name="connsiteY2575" fmla="*/ 6170791 h 12736251"/>
              <a:gd name="connsiteX2576" fmla="*/ 10750918 w 12333992"/>
              <a:gd name="connsiteY2576" fmla="*/ 6143373 h 12736251"/>
              <a:gd name="connsiteX2577" fmla="*/ 10348824 w 12333992"/>
              <a:gd name="connsiteY2577" fmla="*/ 6133521 h 12736251"/>
              <a:gd name="connsiteX2578" fmla="*/ 10335978 w 12333992"/>
              <a:gd name="connsiteY2578" fmla="*/ 6140109 h 12736251"/>
              <a:gd name="connsiteX2579" fmla="*/ 10327504 w 12333992"/>
              <a:gd name="connsiteY2579" fmla="*/ 6155973 h 12736251"/>
              <a:gd name="connsiteX2580" fmla="*/ 10343534 w 12333992"/>
              <a:gd name="connsiteY2580" fmla="*/ 6177501 h 12736251"/>
              <a:gd name="connsiteX2581" fmla="*/ 10361854 w 12333992"/>
              <a:gd name="connsiteY2581" fmla="*/ 6202101 h 12736251"/>
              <a:gd name="connsiteX2582" fmla="*/ 10366434 w 12333992"/>
              <a:gd name="connsiteY2582" fmla="*/ 6208246 h 12736251"/>
              <a:gd name="connsiteX2583" fmla="*/ 10390240 w 12333992"/>
              <a:gd name="connsiteY2583" fmla="*/ 6185736 h 12736251"/>
              <a:gd name="connsiteX2584" fmla="*/ 10378792 w 12333992"/>
              <a:gd name="connsiteY2584" fmla="*/ 6170365 h 12736251"/>
              <a:gd name="connsiteX2585" fmla="*/ 10369630 w 12333992"/>
              <a:gd name="connsiteY2585" fmla="*/ 6158061 h 12736251"/>
              <a:gd name="connsiteX2586" fmla="*/ 10353600 w 12333992"/>
              <a:gd name="connsiteY2586" fmla="*/ 6136537 h 12736251"/>
              <a:gd name="connsiteX2587" fmla="*/ 10348824 w 12333992"/>
              <a:gd name="connsiteY2587" fmla="*/ 6133521 h 12736251"/>
              <a:gd name="connsiteX2588" fmla="*/ 1665479 w 12333992"/>
              <a:gd name="connsiteY2588" fmla="*/ 6114411 h 12736251"/>
              <a:gd name="connsiteX2589" fmla="*/ 1665479 w 12333992"/>
              <a:gd name="connsiteY2589" fmla="*/ 6114411 h 12736251"/>
              <a:gd name="connsiteX2590" fmla="*/ 1672910 w 12333992"/>
              <a:gd name="connsiteY2590" fmla="*/ 6119031 h 12736251"/>
              <a:gd name="connsiteX2591" fmla="*/ 1682809 w 12333992"/>
              <a:gd name="connsiteY2591" fmla="*/ 6117119 h 12736251"/>
              <a:gd name="connsiteX2592" fmla="*/ 1682809 w 12333992"/>
              <a:gd name="connsiteY2592" fmla="*/ 6117118 h 12736251"/>
              <a:gd name="connsiteX2593" fmla="*/ 1672909 w 12333992"/>
              <a:gd name="connsiteY2593" fmla="*/ 6119031 h 12736251"/>
              <a:gd name="connsiteX2594" fmla="*/ 1972574 w 12333992"/>
              <a:gd name="connsiteY2594" fmla="*/ 6113977 h 12736251"/>
              <a:gd name="connsiteX2595" fmla="*/ 1940924 w 12333992"/>
              <a:gd name="connsiteY2595" fmla="*/ 6130013 h 12736251"/>
              <a:gd name="connsiteX2596" fmla="*/ 1969562 w 12333992"/>
              <a:gd name="connsiteY2596" fmla="*/ 6186796 h 12736251"/>
              <a:gd name="connsiteX2597" fmla="*/ 1988660 w 12333992"/>
              <a:gd name="connsiteY2597" fmla="*/ 6224659 h 12736251"/>
              <a:gd name="connsiteX2598" fmla="*/ 2026848 w 12333992"/>
              <a:gd name="connsiteY2598" fmla="*/ 6300375 h 12736251"/>
              <a:gd name="connsiteX2599" fmla="*/ 2058496 w 12333992"/>
              <a:gd name="connsiteY2599" fmla="*/ 6284344 h 12736251"/>
              <a:gd name="connsiteX2600" fmla="*/ 2020310 w 12333992"/>
              <a:gd name="connsiteY2600" fmla="*/ 6208628 h 12736251"/>
              <a:gd name="connsiteX2601" fmla="*/ 2001212 w 12333992"/>
              <a:gd name="connsiteY2601" fmla="*/ 6170765 h 12736251"/>
              <a:gd name="connsiteX2602" fmla="*/ 1972574 w 12333992"/>
              <a:gd name="connsiteY2602" fmla="*/ 6113977 h 12736251"/>
              <a:gd name="connsiteX2603" fmla="*/ 10252164 w 12333992"/>
              <a:gd name="connsiteY2603" fmla="*/ 6057639 h 12736251"/>
              <a:gd name="connsiteX2604" fmla="*/ 10242366 w 12333992"/>
              <a:gd name="connsiteY2604" fmla="*/ 6064351 h 12736251"/>
              <a:gd name="connsiteX2605" fmla="*/ 10240092 w 12333992"/>
              <a:gd name="connsiteY2605" fmla="*/ 6061295 h 12736251"/>
              <a:gd name="connsiteX2606" fmla="*/ 10231488 w 12333992"/>
              <a:gd name="connsiteY2606" fmla="*/ 6072449 h 12736251"/>
              <a:gd name="connsiteX2607" fmla="*/ 10236032 w 12333992"/>
              <a:gd name="connsiteY2607" fmla="*/ 6078545 h 12736251"/>
              <a:gd name="connsiteX2608" fmla="*/ 10251448 w 12333992"/>
              <a:gd name="connsiteY2608" fmla="*/ 6076545 h 12736251"/>
              <a:gd name="connsiteX2609" fmla="*/ 10253720 w 12333992"/>
              <a:gd name="connsiteY2609" fmla="*/ 6079597 h 12736251"/>
              <a:gd name="connsiteX2610" fmla="*/ 10264598 w 12333992"/>
              <a:gd name="connsiteY2610" fmla="*/ 6071497 h 12736251"/>
              <a:gd name="connsiteX2611" fmla="*/ 10260054 w 12333992"/>
              <a:gd name="connsiteY2611" fmla="*/ 6065399 h 12736251"/>
              <a:gd name="connsiteX2612" fmla="*/ 10255510 w 12333992"/>
              <a:gd name="connsiteY2612" fmla="*/ 6059299 h 12736251"/>
              <a:gd name="connsiteX2613" fmla="*/ 10252164 w 12333992"/>
              <a:gd name="connsiteY2613" fmla="*/ 6057639 h 12736251"/>
              <a:gd name="connsiteX2614" fmla="*/ 1644697 w 12333992"/>
              <a:gd name="connsiteY2614" fmla="*/ 6041555 h 12736251"/>
              <a:gd name="connsiteX2615" fmla="*/ 1638372 w 12333992"/>
              <a:gd name="connsiteY2615" fmla="*/ 6050551 h 12736251"/>
              <a:gd name="connsiteX2616" fmla="*/ 1634518 w 12333992"/>
              <a:gd name="connsiteY2616" fmla="*/ 6053013 h 12736251"/>
              <a:gd name="connsiteX2617" fmla="*/ 1634518 w 12333992"/>
              <a:gd name="connsiteY2617" fmla="*/ 6053015 h 12736251"/>
              <a:gd name="connsiteX2618" fmla="*/ 1638374 w 12333992"/>
              <a:gd name="connsiteY2618" fmla="*/ 6050551 h 12736251"/>
              <a:gd name="connsiteX2619" fmla="*/ 1644698 w 12333992"/>
              <a:gd name="connsiteY2619" fmla="*/ 6041555 h 12736251"/>
              <a:gd name="connsiteX2620" fmla="*/ 1611768 w 12333992"/>
              <a:gd name="connsiteY2620" fmla="*/ 6013769 h 12736251"/>
              <a:gd name="connsiteX2621" fmla="*/ 1606875 w 12333992"/>
              <a:gd name="connsiteY2621" fmla="*/ 6015137 h 12736251"/>
              <a:gd name="connsiteX2622" fmla="*/ 1605549 w 12333992"/>
              <a:gd name="connsiteY2622" fmla="*/ 6015209 h 12736251"/>
              <a:gd name="connsiteX2623" fmla="*/ 1602669 w 12333992"/>
              <a:gd name="connsiteY2623" fmla="*/ 6016311 h 12736251"/>
              <a:gd name="connsiteX2624" fmla="*/ 1600369 w 12333992"/>
              <a:gd name="connsiteY2624" fmla="*/ 6016953 h 12736251"/>
              <a:gd name="connsiteX2625" fmla="*/ 1595520 w 12333992"/>
              <a:gd name="connsiteY2625" fmla="*/ 6019039 h 12736251"/>
              <a:gd name="connsiteX2626" fmla="*/ 1595514 w 12333992"/>
              <a:gd name="connsiteY2626" fmla="*/ 6019045 h 12736251"/>
              <a:gd name="connsiteX2627" fmla="*/ 1602669 w 12333992"/>
              <a:gd name="connsiteY2627" fmla="*/ 6016311 h 12736251"/>
              <a:gd name="connsiteX2628" fmla="*/ 1606875 w 12333992"/>
              <a:gd name="connsiteY2628" fmla="*/ 6015137 h 12736251"/>
              <a:gd name="connsiteX2629" fmla="*/ 1624956 w 12333992"/>
              <a:gd name="connsiteY2629" fmla="*/ 6014130 h 12736251"/>
              <a:gd name="connsiteX2630" fmla="*/ 1635174 w 12333992"/>
              <a:gd name="connsiteY2630" fmla="*/ 6022667 h 12736251"/>
              <a:gd name="connsiteX2631" fmla="*/ 1619312 w 12333992"/>
              <a:gd name="connsiteY2631" fmla="*/ 6024033 h 12736251"/>
              <a:gd name="connsiteX2632" fmla="*/ 1605037 w 12333992"/>
              <a:gd name="connsiteY2632" fmla="*/ 6037933 h 12736251"/>
              <a:gd name="connsiteX2633" fmla="*/ 1614560 w 12333992"/>
              <a:gd name="connsiteY2633" fmla="*/ 6056821 h 12736251"/>
              <a:gd name="connsiteX2634" fmla="*/ 1628440 w 12333992"/>
              <a:gd name="connsiteY2634" fmla="*/ 6046829 h 12736251"/>
              <a:gd name="connsiteX2635" fmla="*/ 1632656 w 12333992"/>
              <a:gd name="connsiteY2635" fmla="*/ 6040751 h 12736251"/>
              <a:gd name="connsiteX2636" fmla="*/ 1632657 w 12333992"/>
              <a:gd name="connsiteY2636" fmla="*/ 6040747 h 12736251"/>
              <a:gd name="connsiteX2637" fmla="*/ 1635971 w 12333992"/>
              <a:gd name="connsiteY2637" fmla="*/ 6035971 h 12736251"/>
              <a:gd name="connsiteX2638" fmla="*/ 1635174 w 12333992"/>
              <a:gd name="connsiteY2638" fmla="*/ 6022667 h 12736251"/>
              <a:gd name="connsiteX2639" fmla="*/ 1635174 w 12333992"/>
              <a:gd name="connsiteY2639" fmla="*/ 6022665 h 12736251"/>
              <a:gd name="connsiteX2640" fmla="*/ 1611768 w 12333992"/>
              <a:gd name="connsiteY2640" fmla="*/ 6013769 h 12736251"/>
              <a:gd name="connsiteX2641" fmla="*/ 10699232 w 12333992"/>
              <a:gd name="connsiteY2641" fmla="*/ 6013425 h 12736251"/>
              <a:gd name="connsiteX2642" fmla="*/ 10694592 w 12333992"/>
              <a:gd name="connsiteY2642" fmla="*/ 6016273 h 12736251"/>
              <a:gd name="connsiteX2643" fmla="*/ 10685336 w 12333992"/>
              <a:gd name="connsiteY2643" fmla="*/ 6028057 h 12736251"/>
              <a:gd name="connsiteX2644" fmla="*/ 10708648 w 12333992"/>
              <a:gd name="connsiteY2644" fmla="*/ 6035147 h 12736251"/>
              <a:gd name="connsiteX2645" fmla="*/ 10710992 w 12333992"/>
              <a:gd name="connsiteY2645" fmla="*/ 6038293 h 12736251"/>
              <a:gd name="connsiteX2646" fmla="*/ 10713336 w 12333992"/>
              <a:gd name="connsiteY2646" fmla="*/ 6041443 h 12736251"/>
              <a:gd name="connsiteX2647" fmla="*/ 10701730 w 12333992"/>
              <a:gd name="connsiteY2647" fmla="*/ 6050081 h 12736251"/>
              <a:gd name="connsiteX2648" fmla="*/ 10704074 w 12333992"/>
              <a:gd name="connsiteY2648" fmla="*/ 6053227 h 12736251"/>
              <a:gd name="connsiteX2649" fmla="*/ 10706418 w 12333992"/>
              <a:gd name="connsiteY2649" fmla="*/ 6056373 h 12736251"/>
              <a:gd name="connsiteX2650" fmla="*/ 10718016 w 12333992"/>
              <a:gd name="connsiteY2650" fmla="*/ 6047734 h 12736251"/>
              <a:gd name="connsiteX2651" fmla="*/ 10736534 w 12333992"/>
              <a:gd name="connsiteY2651" fmla="*/ 6024165 h 12736251"/>
              <a:gd name="connsiteX2652" fmla="*/ 10734190 w 12333992"/>
              <a:gd name="connsiteY2652" fmla="*/ 6021017 h 12736251"/>
              <a:gd name="connsiteX2653" fmla="*/ 10717904 w 12333992"/>
              <a:gd name="connsiteY2653" fmla="*/ 6023367 h 12736251"/>
              <a:gd name="connsiteX2654" fmla="*/ 10696936 w 12333992"/>
              <a:gd name="connsiteY2654" fmla="*/ 6019419 h 12736251"/>
              <a:gd name="connsiteX2655" fmla="*/ 10699232 w 12333992"/>
              <a:gd name="connsiteY2655" fmla="*/ 6013425 h 12736251"/>
              <a:gd name="connsiteX2656" fmla="*/ 10183880 w 12333992"/>
              <a:gd name="connsiteY2656" fmla="*/ 5963101 h 12736251"/>
              <a:gd name="connsiteX2657" fmla="*/ 10158324 w 12333992"/>
              <a:gd name="connsiteY2657" fmla="*/ 5977220 h 12736251"/>
              <a:gd name="connsiteX2658" fmla="*/ 10151432 w 12333992"/>
              <a:gd name="connsiteY2658" fmla="*/ 5992179 h 12736251"/>
              <a:gd name="connsiteX2659" fmla="*/ 10165548 w 12333992"/>
              <a:gd name="connsiteY2659" fmla="*/ 6011139 h 12736251"/>
              <a:gd name="connsiteX2660" fmla="*/ 10182024 w 12333992"/>
              <a:gd name="connsiteY2660" fmla="*/ 6033261 h 12736251"/>
              <a:gd name="connsiteX2661" fmla="*/ 10207574 w 12333992"/>
              <a:gd name="connsiteY2661" fmla="*/ 6019145 h 12736251"/>
              <a:gd name="connsiteX2662" fmla="*/ 10216824 w 12333992"/>
              <a:gd name="connsiteY2662" fmla="*/ 6007343 h 12736251"/>
              <a:gd name="connsiteX2663" fmla="*/ 10202700 w 12333992"/>
              <a:gd name="connsiteY2663" fmla="*/ 5988381 h 12736251"/>
              <a:gd name="connsiteX2664" fmla="*/ 10190936 w 12333992"/>
              <a:gd name="connsiteY2664" fmla="*/ 5972583 h 12736251"/>
              <a:gd name="connsiteX2665" fmla="*/ 10183880 w 12333992"/>
              <a:gd name="connsiteY2665" fmla="*/ 5963101 h 12736251"/>
              <a:gd name="connsiteX2666" fmla="*/ 1844394 w 12333992"/>
              <a:gd name="connsiteY2666" fmla="*/ 5938602 h 12736251"/>
              <a:gd name="connsiteX2667" fmla="*/ 1854743 w 12333992"/>
              <a:gd name="connsiteY2667" fmla="*/ 5959119 h 12736251"/>
              <a:gd name="connsiteX2668" fmla="*/ 1844394 w 12333992"/>
              <a:gd name="connsiteY2668" fmla="*/ 5938602 h 12736251"/>
              <a:gd name="connsiteX2669" fmla="*/ 6963470 w 12333992"/>
              <a:gd name="connsiteY2669" fmla="*/ 5936717 h 12736251"/>
              <a:gd name="connsiteX2670" fmla="*/ 8468898 w 12333992"/>
              <a:gd name="connsiteY2670" fmla="*/ 7302424 h 12736251"/>
              <a:gd name="connsiteX2671" fmla="*/ 8279590 w 12333992"/>
              <a:gd name="connsiteY2671" fmla="*/ 9326190 h 12736251"/>
              <a:gd name="connsiteX2672" fmla="*/ 6042537 w 12333992"/>
              <a:gd name="connsiteY2672" fmla="*/ 10194829 h 12736251"/>
              <a:gd name="connsiteX2673" fmla="*/ 4537108 w 12333992"/>
              <a:gd name="connsiteY2673" fmla="*/ 8829123 h 12736251"/>
              <a:gd name="connsiteX2674" fmla="*/ 4726418 w 12333992"/>
              <a:gd name="connsiteY2674" fmla="*/ 6805356 h 12736251"/>
              <a:gd name="connsiteX2675" fmla="*/ 10129652 w 12333992"/>
              <a:gd name="connsiteY2675" fmla="*/ 5935693 h 12736251"/>
              <a:gd name="connsiteX2676" fmla="*/ 10116604 w 12333992"/>
              <a:gd name="connsiteY2676" fmla="*/ 5945409 h 12736251"/>
              <a:gd name="connsiteX2677" fmla="*/ 10121344 w 12333992"/>
              <a:gd name="connsiteY2677" fmla="*/ 5951778 h 12736251"/>
              <a:gd name="connsiteX2678" fmla="*/ 10130828 w 12333992"/>
              <a:gd name="connsiteY2678" fmla="*/ 5964508 h 12736251"/>
              <a:gd name="connsiteX2679" fmla="*/ 10143880 w 12333992"/>
              <a:gd name="connsiteY2679" fmla="*/ 5954795 h 12736251"/>
              <a:gd name="connsiteX2680" fmla="*/ 10134392 w 12333992"/>
              <a:gd name="connsiteY2680" fmla="*/ 5942057 h 12736251"/>
              <a:gd name="connsiteX2681" fmla="*/ 10132026 w 12333992"/>
              <a:gd name="connsiteY2681" fmla="*/ 5938873 h 12736251"/>
              <a:gd name="connsiteX2682" fmla="*/ 10129652 w 12333992"/>
              <a:gd name="connsiteY2682" fmla="*/ 5935693 h 12736251"/>
              <a:gd name="connsiteX2683" fmla="*/ 10323152 w 12333992"/>
              <a:gd name="connsiteY2683" fmla="*/ 5852729 h 12736251"/>
              <a:gd name="connsiteX2684" fmla="*/ 10312194 w 12333992"/>
              <a:gd name="connsiteY2684" fmla="*/ 5853903 h 12736251"/>
              <a:gd name="connsiteX2685" fmla="*/ 10318886 w 12333992"/>
              <a:gd name="connsiteY2685" fmla="*/ 5862893 h 12736251"/>
              <a:gd name="connsiteX2686" fmla="*/ 10325584 w 12333992"/>
              <a:gd name="connsiteY2686" fmla="*/ 5871881 h 12736251"/>
              <a:gd name="connsiteX2687" fmla="*/ 10334278 w 12333992"/>
              <a:gd name="connsiteY2687" fmla="*/ 5865401 h 12736251"/>
              <a:gd name="connsiteX2688" fmla="*/ 10332052 w 12333992"/>
              <a:gd name="connsiteY2688" fmla="*/ 5862403 h 12736251"/>
              <a:gd name="connsiteX2689" fmla="*/ 10327586 w 12333992"/>
              <a:gd name="connsiteY2689" fmla="*/ 5856413 h 12736251"/>
              <a:gd name="connsiteX2690" fmla="*/ 10323152 w 12333992"/>
              <a:gd name="connsiteY2690" fmla="*/ 5852729 h 12736251"/>
              <a:gd name="connsiteX2691" fmla="*/ 10543822 w 12333992"/>
              <a:gd name="connsiteY2691" fmla="*/ 5832543 h 12736251"/>
              <a:gd name="connsiteX2692" fmla="*/ 10530382 w 12333992"/>
              <a:gd name="connsiteY2692" fmla="*/ 5833883 h 12736251"/>
              <a:gd name="connsiteX2693" fmla="*/ 10500366 w 12333992"/>
              <a:gd name="connsiteY2693" fmla="*/ 5857513 h 12736251"/>
              <a:gd name="connsiteX2694" fmla="*/ 10526678 w 12333992"/>
              <a:gd name="connsiteY2694" fmla="*/ 5923657 h 12736251"/>
              <a:gd name="connsiteX2695" fmla="*/ 10574172 w 12333992"/>
              <a:gd name="connsiteY2695" fmla="*/ 5981270 h 12736251"/>
              <a:gd name="connsiteX2696" fmla="*/ 10676216 w 12333992"/>
              <a:gd name="connsiteY2696" fmla="*/ 6093655 h 12736251"/>
              <a:gd name="connsiteX2697" fmla="*/ 10690340 w 12333992"/>
              <a:gd name="connsiteY2697" fmla="*/ 6087971 h 12736251"/>
              <a:gd name="connsiteX2698" fmla="*/ 10699834 w 12333992"/>
              <a:gd name="connsiteY2698" fmla="*/ 6076071 h 12736251"/>
              <a:gd name="connsiteX2699" fmla="*/ 10600096 w 12333992"/>
              <a:gd name="connsiteY2699" fmla="*/ 5966789 h 12736251"/>
              <a:gd name="connsiteX2700" fmla="*/ 10611912 w 12333992"/>
              <a:gd name="connsiteY2700" fmla="*/ 5957999 h 12736251"/>
              <a:gd name="connsiteX2701" fmla="*/ 10626032 w 12333992"/>
              <a:gd name="connsiteY2701" fmla="*/ 5952313 h 12736251"/>
              <a:gd name="connsiteX2702" fmla="*/ 10635282 w 12333992"/>
              <a:gd name="connsiteY2702" fmla="*/ 5964740 h 12736251"/>
              <a:gd name="connsiteX2703" fmla="*/ 10651718 w 12333992"/>
              <a:gd name="connsiteY2703" fmla="*/ 5962161 h 12736251"/>
              <a:gd name="connsiteX2704" fmla="*/ 10661212 w 12333992"/>
              <a:gd name="connsiteY2704" fmla="*/ 5950261 h 12736251"/>
              <a:gd name="connsiteX2705" fmla="*/ 10654272 w 12333992"/>
              <a:gd name="connsiteY2705" fmla="*/ 5940939 h 12736251"/>
              <a:gd name="connsiteX2706" fmla="*/ 10647328 w 12333992"/>
              <a:gd name="connsiteY2706" fmla="*/ 5931619 h 12736251"/>
              <a:gd name="connsiteX2707" fmla="*/ 10619084 w 12333992"/>
              <a:gd name="connsiteY2707" fmla="*/ 5942991 h 12736251"/>
              <a:gd name="connsiteX2708" fmla="*/ 10596192 w 12333992"/>
              <a:gd name="connsiteY2708" fmla="*/ 5887591 h 12736251"/>
              <a:gd name="connsiteX2709" fmla="*/ 10556376 w 12333992"/>
              <a:gd name="connsiteY2709" fmla="*/ 5883427 h 12736251"/>
              <a:gd name="connsiteX2710" fmla="*/ 10570738 w 12333992"/>
              <a:gd name="connsiteY2710" fmla="*/ 5853413 h 12736251"/>
              <a:gd name="connsiteX2711" fmla="*/ 10543822 w 12333992"/>
              <a:gd name="connsiteY2711" fmla="*/ 5832543 h 12736251"/>
              <a:gd name="connsiteX2712" fmla="*/ 10184500 w 12333992"/>
              <a:gd name="connsiteY2712" fmla="*/ 5814104 h 12736251"/>
              <a:gd name="connsiteX2713" fmla="*/ 10170224 w 12333992"/>
              <a:gd name="connsiteY2713" fmla="*/ 5819897 h 12736251"/>
              <a:gd name="connsiteX2714" fmla="*/ 10160574 w 12333992"/>
              <a:gd name="connsiteY2714" fmla="*/ 5831917 h 12736251"/>
              <a:gd name="connsiteX2715" fmla="*/ 10212304 w 12333992"/>
              <a:gd name="connsiteY2715" fmla="*/ 5851439 h 12736251"/>
              <a:gd name="connsiteX2716" fmla="*/ 10236228 w 12333992"/>
              <a:gd name="connsiteY2716" fmla="*/ 5833621 h 12736251"/>
              <a:gd name="connsiteX2717" fmla="*/ 10233916 w 12333992"/>
              <a:gd name="connsiteY2717" fmla="*/ 5830511 h 12736251"/>
              <a:gd name="connsiteX2718" fmla="*/ 10184500 w 12333992"/>
              <a:gd name="connsiteY2718" fmla="*/ 5814104 h 12736251"/>
              <a:gd name="connsiteX2719" fmla="*/ 10444708 w 12333992"/>
              <a:gd name="connsiteY2719" fmla="*/ 5808221 h 12736251"/>
              <a:gd name="connsiteX2720" fmla="*/ 10433000 w 12333992"/>
              <a:gd name="connsiteY2720" fmla="*/ 5816343 h 12736251"/>
              <a:gd name="connsiteX2721" fmla="*/ 10435296 w 12333992"/>
              <a:gd name="connsiteY2721" fmla="*/ 5819433 h 12736251"/>
              <a:gd name="connsiteX2722" fmla="*/ 10439900 w 12333992"/>
              <a:gd name="connsiteY2722" fmla="*/ 5825611 h 12736251"/>
              <a:gd name="connsiteX2723" fmla="*/ 10442202 w 12333992"/>
              <a:gd name="connsiteY2723" fmla="*/ 5828703 h 12736251"/>
              <a:gd name="connsiteX2724" fmla="*/ 10452948 w 12333992"/>
              <a:gd name="connsiteY2724" fmla="*/ 5815891 h 12736251"/>
              <a:gd name="connsiteX2725" fmla="*/ 10450652 w 12333992"/>
              <a:gd name="connsiteY2725" fmla="*/ 5812803 h 12736251"/>
              <a:gd name="connsiteX2726" fmla="*/ 10448352 w 12333992"/>
              <a:gd name="connsiteY2726" fmla="*/ 5809708 h 12736251"/>
              <a:gd name="connsiteX2727" fmla="*/ 10444708 w 12333992"/>
              <a:gd name="connsiteY2727" fmla="*/ 5808221 h 12736251"/>
              <a:gd name="connsiteX2728" fmla="*/ 10475324 w 12333992"/>
              <a:gd name="connsiteY2728" fmla="*/ 5746043 h 12736251"/>
              <a:gd name="connsiteX2729" fmla="*/ 10446884 w 12333992"/>
              <a:gd name="connsiteY2729" fmla="*/ 5762333 h 12736251"/>
              <a:gd name="connsiteX2730" fmla="*/ 10443456 w 12333992"/>
              <a:gd name="connsiteY2730" fmla="*/ 5767946 h 12736251"/>
              <a:gd name="connsiteX2731" fmla="*/ 10451572 w 12333992"/>
              <a:gd name="connsiteY2731" fmla="*/ 5768629 h 12736251"/>
              <a:gd name="connsiteX2732" fmla="*/ 10474996 w 12333992"/>
              <a:gd name="connsiteY2732" fmla="*/ 5800089 h 12736251"/>
              <a:gd name="connsiteX2733" fmla="*/ 10504446 w 12333992"/>
              <a:gd name="connsiteY2733" fmla="*/ 5812389 h 12736251"/>
              <a:gd name="connsiteX2734" fmla="*/ 10519838 w 12333992"/>
              <a:gd name="connsiteY2734" fmla="*/ 5805819 h 12736251"/>
              <a:gd name="connsiteX2735" fmla="*/ 10528204 w 12333992"/>
              <a:gd name="connsiteY2735" fmla="*/ 5789809 h 12736251"/>
              <a:gd name="connsiteX2736" fmla="*/ 10514148 w 12333992"/>
              <a:gd name="connsiteY2736" fmla="*/ 5770932 h 12736251"/>
              <a:gd name="connsiteX2737" fmla="*/ 10475324 w 12333992"/>
              <a:gd name="connsiteY2737" fmla="*/ 5746043 h 12736251"/>
              <a:gd name="connsiteX2738" fmla="*/ 10350164 w 12333992"/>
              <a:gd name="connsiteY2738" fmla="*/ 5705109 h 12736251"/>
              <a:gd name="connsiteX2739" fmla="*/ 10334606 w 12333992"/>
              <a:gd name="connsiteY2739" fmla="*/ 5711457 h 12736251"/>
              <a:gd name="connsiteX2740" fmla="*/ 10332100 w 12333992"/>
              <a:gd name="connsiteY2740" fmla="*/ 5708085 h 12736251"/>
              <a:gd name="connsiteX2741" fmla="*/ 10319046 w 12333992"/>
              <a:gd name="connsiteY2741" fmla="*/ 5717807 h 12736251"/>
              <a:gd name="connsiteX2742" fmla="*/ 10321556 w 12333992"/>
              <a:gd name="connsiteY2742" fmla="*/ 5721177 h 12736251"/>
              <a:gd name="connsiteX2743" fmla="*/ 10337116 w 12333992"/>
              <a:gd name="connsiteY2743" fmla="*/ 5714827 h 12736251"/>
              <a:gd name="connsiteX2744" fmla="*/ 10339628 w 12333992"/>
              <a:gd name="connsiteY2744" fmla="*/ 5718199 h 12736251"/>
              <a:gd name="connsiteX2745" fmla="*/ 10350164 w 12333992"/>
              <a:gd name="connsiteY2745" fmla="*/ 5705109 h 12736251"/>
              <a:gd name="connsiteX2746" fmla="*/ 10427360 w 12333992"/>
              <a:gd name="connsiteY2746" fmla="*/ 5681627 h 12736251"/>
              <a:gd name="connsiteX2747" fmla="*/ 10409736 w 12333992"/>
              <a:gd name="connsiteY2747" fmla="*/ 5685203 h 12736251"/>
              <a:gd name="connsiteX2748" fmla="*/ 10398972 w 12333992"/>
              <a:gd name="connsiteY2748" fmla="*/ 5697995 h 12736251"/>
              <a:gd name="connsiteX2749" fmla="*/ 10408120 w 12333992"/>
              <a:gd name="connsiteY2749" fmla="*/ 5710277 h 12736251"/>
              <a:gd name="connsiteX2750" fmla="*/ 10411394 w 12333992"/>
              <a:gd name="connsiteY2750" fmla="*/ 5731707 h 12736251"/>
              <a:gd name="connsiteX2751" fmla="*/ 10444040 w 12333992"/>
              <a:gd name="connsiteY2751" fmla="*/ 5731268 h 12736251"/>
              <a:gd name="connsiteX2752" fmla="*/ 10457088 w 12333992"/>
              <a:gd name="connsiteY2752" fmla="*/ 5721551 h 12736251"/>
              <a:gd name="connsiteX2753" fmla="*/ 10454804 w 12333992"/>
              <a:gd name="connsiteY2753" fmla="*/ 5718479 h 12736251"/>
              <a:gd name="connsiteX2754" fmla="*/ 10452514 w 12333992"/>
              <a:gd name="connsiteY2754" fmla="*/ 5715409 h 12736251"/>
              <a:gd name="connsiteX2755" fmla="*/ 10434216 w 12333992"/>
              <a:gd name="connsiteY2755" fmla="*/ 5690841 h 12736251"/>
              <a:gd name="connsiteX2756" fmla="*/ 10427360 w 12333992"/>
              <a:gd name="connsiteY2756" fmla="*/ 5681627 h 12736251"/>
              <a:gd name="connsiteX2757" fmla="*/ 10138080 w 12333992"/>
              <a:gd name="connsiteY2757" fmla="*/ 5477626 h 12736251"/>
              <a:gd name="connsiteX2758" fmla="*/ 10124100 w 12333992"/>
              <a:gd name="connsiteY2758" fmla="*/ 5478721 h 12736251"/>
              <a:gd name="connsiteX2759" fmla="*/ 10115458 w 12333992"/>
              <a:gd name="connsiteY2759" fmla="*/ 5489817 h 12736251"/>
              <a:gd name="connsiteX2760" fmla="*/ 10135258 w 12333992"/>
              <a:gd name="connsiteY2760" fmla="*/ 5493703 h 12736251"/>
              <a:gd name="connsiteX2761" fmla="*/ 10148366 w 12333992"/>
              <a:gd name="connsiteY2761" fmla="*/ 5488597 h 12736251"/>
              <a:gd name="connsiteX2762" fmla="*/ 10146136 w 12333992"/>
              <a:gd name="connsiteY2762" fmla="*/ 5485607 h 12736251"/>
              <a:gd name="connsiteX2763" fmla="*/ 10143900 w 12333992"/>
              <a:gd name="connsiteY2763" fmla="*/ 5482607 h 12736251"/>
              <a:gd name="connsiteX2764" fmla="*/ 10138080 w 12333992"/>
              <a:gd name="connsiteY2764" fmla="*/ 5477626 h 12736251"/>
              <a:gd name="connsiteX2765" fmla="*/ 3108780 w 12333992"/>
              <a:gd name="connsiteY2765" fmla="*/ 5420071 h 12736251"/>
              <a:gd name="connsiteX2766" fmla="*/ 4614208 w 12333992"/>
              <a:gd name="connsiteY2766" fmla="*/ 6785777 h 12736251"/>
              <a:gd name="connsiteX2767" fmla="*/ 4424900 w 12333992"/>
              <a:gd name="connsiteY2767" fmla="*/ 8809543 h 12736251"/>
              <a:gd name="connsiteX2768" fmla="*/ 3635544 w 12333992"/>
              <a:gd name="connsiteY2768" fmla="*/ 9116046 h 12736251"/>
              <a:gd name="connsiteX2769" fmla="*/ 3635494 w 12333992"/>
              <a:gd name="connsiteY2769" fmla="*/ 9115744 h 12736251"/>
              <a:gd name="connsiteX2770" fmla="*/ 3622581 w 12333992"/>
              <a:gd name="connsiteY2770" fmla="*/ 9063065 h 12736251"/>
              <a:gd name="connsiteX2771" fmla="*/ 3587918 w 12333992"/>
              <a:gd name="connsiteY2771" fmla="*/ 9021404 h 12736251"/>
              <a:gd name="connsiteX2772" fmla="*/ 3577945 w 12333992"/>
              <a:gd name="connsiteY2772" fmla="*/ 9073834 h 12736251"/>
              <a:gd name="connsiteX2773" fmla="*/ 3491853 w 12333992"/>
              <a:gd name="connsiteY2773" fmla="*/ 8975333 h 12736251"/>
              <a:gd name="connsiteX2774" fmla="*/ 3510881 w 12333992"/>
              <a:gd name="connsiteY2774" fmla="*/ 9013070 h 12736251"/>
              <a:gd name="connsiteX2775" fmla="*/ 3481869 w 12333992"/>
              <a:gd name="connsiteY2775" fmla="*/ 9027767 h 12736251"/>
              <a:gd name="connsiteX2776" fmla="*/ 3520397 w 12333992"/>
              <a:gd name="connsiteY2776" fmla="*/ 9031938 h 12736251"/>
              <a:gd name="connsiteX2777" fmla="*/ 3551145 w 12333992"/>
              <a:gd name="connsiteY2777" fmla="*/ 9119989 h 12736251"/>
              <a:gd name="connsiteX2778" fmla="*/ 3568062 w 12333992"/>
              <a:gd name="connsiteY2778" fmla="*/ 9142249 h 12736251"/>
              <a:gd name="connsiteX2779" fmla="*/ 3423958 w 12333992"/>
              <a:gd name="connsiteY2779" fmla="*/ 9198204 h 12736251"/>
              <a:gd name="connsiteX2780" fmla="*/ 3424062 w 12333992"/>
              <a:gd name="connsiteY2780" fmla="*/ 9197622 h 12736251"/>
              <a:gd name="connsiteX2781" fmla="*/ 3375106 w 12333992"/>
              <a:gd name="connsiteY2781" fmla="*/ 9174945 h 12736251"/>
              <a:gd name="connsiteX2782" fmla="*/ 3404989 w 12333992"/>
              <a:gd name="connsiteY2782" fmla="*/ 9159805 h 12736251"/>
              <a:gd name="connsiteX2783" fmla="*/ 3395459 w 12333992"/>
              <a:gd name="connsiteY2783" fmla="*/ 9140891 h 12736251"/>
              <a:gd name="connsiteX2784" fmla="*/ 3375106 w 12333992"/>
              <a:gd name="connsiteY2784" fmla="*/ 9174945 h 12736251"/>
              <a:gd name="connsiteX2785" fmla="*/ 3317887 w 12333992"/>
              <a:gd name="connsiteY2785" fmla="*/ 9061501 h 12736251"/>
              <a:gd name="connsiteX2786" fmla="*/ 3308346 w 12333992"/>
              <a:gd name="connsiteY2786" fmla="*/ 9042591 h 12736251"/>
              <a:gd name="connsiteX2787" fmla="*/ 3309964 w 12333992"/>
              <a:gd name="connsiteY2787" fmla="*/ 9034694 h 12736251"/>
              <a:gd name="connsiteX2788" fmla="*/ 3322097 w 12333992"/>
              <a:gd name="connsiteY2788" fmla="*/ 9039198 h 12736251"/>
              <a:gd name="connsiteX2789" fmla="*/ 3346541 w 12333992"/>
              <a:gd name="connsiteY2789" fmla="*/ 9048273 h 12736251"/>
              <a:gd name="connsiteX2790" fmla="*/ 3329293 w 12333992"/>
              <a:gd name="connsiteY2790" fmla="*/ 9014094 h 12736251"/>
              <a:gd name="connsiteX2791" fmla="*/ 3312428 w 12333992"/>
              <a:gd name="connsiteY2791" fmla="*/ 9022639 h 12736251"/>
              <a:gd name="connsiteX2792" fmla="*/ 3319168 w 12333992"/>
              <a:gd name="connsiteY2792" fmla="*/ 8989634 h 12736251"/>
              <a:gd name="connsiteX2793" fmla="*/ 3279743 w 12333992"/>
              <a:gd name="connsiteY2793" fmla="*/ 8985865 h 12736251"/>
              <a:gd name="connsiteX2794" fmla="*/ 3300086 w 12333992"/>
              <a:gd name="connsiteY2794" fmla="*/ 8951816 h 12736251"/>
              <a:gd name="connsiteX2795" fmla="*/ 3270202 w 12333992"/>
              <a:gd name="connsiteY2795" fmla="*/ 8966956 h 12736251"/>
              <a:gd name="connsiteX2796" fmla="*/ 3251128 w 12333992"/>
              <a:gd name="connsiteY2796" fmla="*/ 8929144 h 12736251"/>
              <a:gd name="connsiteX2797" fmla="*/ 3241598 w 12333992"/>
              <a:gd name="connsiteY2797" fmla="*/ 8910229 h 12736251"/>
              <a:gd name="connsiteX2798" fmla="*/ 3174840 w 12333992"/>
              <a:gd name="connsiteY2798" fmla="*/ 8777877 h 12736251"/>
              <a:gd name="connsiteX2799" fmla="*/ 3125883 w 12333992"/>
              <a:gd name="connsiteY2799" fmla="*/ 8755200 h 12736251"/>
              <a:gd name="connsiteX2800" fmla="*/ 3068666 w 12333992"/>
              <a:gd name="connsiteY2800" fmla="*/ 8641756 h 12736251"/>
              <a:gd name="connsiteX2801" fmla="*/ 3098550 w 12333992"/>
              <a:gd name="connsiteY2801" fmla="*/ 8626611 h 12736251"/>
              <a:gd name="connsiteX2802" fmla="*/ 3117622 w 12333992"/>
              <a:gd name="connsiteY2802" fmla="*/ 8664428 h 12736251"/>
              <a:gd name="connsiteX2803" fmla="*/ 3127163 w 12333992"/>
              <a:gd name="connsiteY2803" fmla="*/ 8683333 h 12736251"/>
              <a:gd name="connsiteX2804" fmla="*/ 3146236 w 12333992"/>
              <a:gd name="connsiteY2804" fmla="*/ 8721151 h 12736251"/>
              <a:gd name="connsiteX2805" fmla="*/ 3204726 w 12333992"/>
              <a:gd name="connsiteY2805" fmla="*/ 8762728 h 12736251"/>
              <a:gd name="connsiteX2806" fmla="*/ 3195192 w 12333992"/>
              <a:gd name="connsiteY2806" fmla="*/ 8743823 h 12736251"/>
              <a:gd name="connsiteX2807" fmla="*/ 3176120 w 12333992"/>
              <a:gd name="connsiteY2807" fmla="*/ 8706006 h 12736251"/>
              <a:gd name="connsiteX2808" fmla="*/ 3147508 w 12333992"/>
              <a:gd name="connsiteY2808" fmla="*/ 8649283 h 12736251"/>
              <a:gd name="connsiteX2809" fmla="*/ 3109362 w 12333992"/>
              <a:gd name="connsiteY2809" fmla="*/ 8573652 h 12736251"/>
              <a:gd name="connsiteX2810" fmla="*/ 3100860 w 12333992"/>
              <a:gd name="connsiteY2810" fmla="*/ 8566093 h 12736251"/>
              <a:gd name="connsiteX2811" fmla="*/ 3069946 w 12333992"/>
              <a:gd name="connsiteY2811" fmla="*/ 8569890 h 12736251"/>
              <a:gd name="connsiteX2812" fmla="*/ 3099832 w 12333992"/>
              <a:gd name="connsiteY2812" fmla="*/ 8554750 h 12736251"/>
              <a:gd name="connsiteX2813" fmla="*/ 3090290 w 12333992"/>
              <a:gd name="connsiteY2813" fmla="*/ 8535840 h 12736251"/>
              <a:gd name="connsiteX2814" fmla="*/ 3060406 w 12333992"/>
              <a:gd name="connsiteY2814" fmla="*/ 8550980 h 12736251"/>
              <a:gd name="connsiteX2815" fmla="*/ 3069946 w 12333992"/>
              <a:gd name="connsiteY2815" fmla="*/ 8569890 h 12736251"/>
              <a:gd name="connsiteX2816" fmla="*/ 3079476 w 12333992"/>
              <a:gd name="connsiteY2816" fmla="*/ 8588797 h 12736251"/>
              <a:gd name="connsiteX2817" fmla="*/ 3089018 w 12333992"/>
              <a:gd name="connsiteY2817" fmla="*/ 8607702 h 12736251"/>
              <a:gd name="connsiteX2818" fmla="*/ 3068666 w 12333992"/>
              <a:gd name="connsiteY2818" fmla="*/ 8641756 h 12736251"/>
              <a:gd name="connsiteX2819" fmla="*/ 3011448 w 12333992"/>
              <a:gd name="connsiteY2819" fmla="*/ 8528303 h 12736251"/>
              <a:gd name="connsiteX2820" fmla="*/ 3041332 w 12333992"/>
              <a:gd name="connsiteY2820" fmla="*/ 8513162 h 12736251"/>
              <a:gd name="connsiteX2821" fmla="*/ 3001906 w 12333992"/>
              <a:gd name="connsiteY2821" fmla="*/ 8509398 h 12736251"/>
              <a:gd name="connsiteX2822" fmla="*/ 2963772 w 12333992"/>
              <a:gd name="connsiteY2822" fmla="*/ 8433767 h 12736251"/>
              <a:gd name="connsiteX2823" fmla="*/ 2800370 w 12333992"/>
              <a:gd name="connsiteY2823" fmla="*/ 8184197 h 12736251"/>
              <a:gd name="connsiteX2824" fmla="*/ 2894548 w 12333992"/>
              <a:gd name="connsiteY2824" fmla="*/ 8370916 h 12736251"/>
              <a:gd name="connsiteX2825" fmla="*/ 2991094 w 12333992"/>
              <a:gd name="connsiteY2825" fmla="*/ 8562355 h 12736251"/>
              <a:gd name="connsiteX2826" fmla="*/ 2965084 w 12333992"/>
              <a:gd name="connsiteY2826" fmla="*/ 8575535 h 12736251"/>
              <a:gd name="connsiteX2827" fmla="*/ 2965448 w 12333992"/>
              <a:gd name="connsiteY2827" fmla="*/ 8529007 h 12736251"/>
              <a:gd name="connsiteX2828" fmla="*/ 2944356 w 12333992"/>
              <a:gd name="connsiteY2828" fmla="*/ 8539693 h 12736251"/>
              <a:gd name="connsiteX2829" fmla="*/ 2962974 w 12333992"/>
              <a:gd name="connsiteY2829" fmla="*/ 8576605 h 12736251"/>
              <a:gd name="connsiteX2830" fmla="*/ 2961209 w 12333992"/>
              <a:gd name="connsiteY2830" fmla="*/ 8577496 h 12736251"/>
              <a:gd name="connsiteX2831" fmla="*/ 2970750 w 12333992"/>
              <a:gd name="connsiteY2831" fmla="*/ 8596415 h 12736251"/>
              <a:gd name="connsiteX2832" fmla="*/ 3000634 w 12333992"/>
              <a:gd name="connsiteY2832" fmla="*/ 8581269 h 12736251"/>
              <a:gd name="connsiteX2833" fmla="*/ 3019708 w 12333992"/>
              <a:gd name="connsiteY2833" fmla="*/ 8619083 h 12736251"/>
              <a:gd name="connsiteX2834" fmla="*/ 3029248 w 12333992"/>
              <a:gd name="connsiteY2834" fmla="*/ 8637993 h 12736251"/>
              <a:gd name="connsiteX2835" fmla="*/ 3067384 w 12333992"/>
              <a:gd name="connsiteY2835" fmla="*/ 8713622 h 12736251"/>
              <a:gd name="connsiteX2836" fmla="*/ 3115069 w 12333992"/>
              <a:gd name="connsiteY2836" fmla="*/ 8808162 h 12736251"/>
              <a:gd name="connsiteX2837" fmla="*/ 3162756 w 12333992"/>
              <a:gd name="connsiteY2837" fmla="*/ 8902701 h 12736251"/>
              <a:gd name="connsiteX2838" fmla="*/ 3259389 w 12333992"/>
              <a:gd name="connsiteY2838" fmla="*/ 9019919 h 12736251"/>
              <a:gd name="connsiteX2839" fmla="*/ 3288002 w 12333992"/>
              <a:gd name="connsiteY2839" fmla="*/ 9076641 h 12736251"/>
              <a:gd name="connsiteX2840" fmla="*/ 3345219 w 12333992"/>
              <a:gd name="connsiteY2840" fmla="*/ 9190089 h 12736251"/>
              <a:gd name="connsiteX2841" fmla="*/ 3354751 w 12333992"/>
              <a:gd name="connsiteY2841" fmla="*/ 9208999 h 12736251"/>
              <a:gd name="connsiteX2842" fmla="*/ 3361534 w 12333992"/>
              <a:gd name="connsiteY2842" fmla="*/ 9222443 h 12736251"/>
              <a:gd name="connsiteX2843" fmla="*/ 3045916 w 12333992"/>
              <a:gd name="connsiteY2843" fmla="*/ 9344997 h 12736251"/>
              <a:gd name="connsiteX2844" fmla="*/ 3036808 w 12333992"/>
              <a:gd name="connsiteY2844" fmla="*/ 9326930 h 12736251"/>
              <a:gd name="connsiteX2845" fmla="*/ 3000876 w 12333992"/>
              <a:gd name="connsiteY2845" fmla="*/ 9321341 h 12736251"/>
              <a:gd name="connsiteX2846" fmla="*/ 3010432 w 12333992"/>
              <a:gd name="connsiteY2846" fmla="*/ 9340295 h 12736251"/>
              <a:gd name="connsiteX2847" fmla="*/ 3018226 w 12333992"/>
              <a:gd name="connsiteY2847" fmla="*/ 9355749 h 12736251"/>
              <a:gd name="connsiteX2848" fmla="*/ 2937190 w 12333992"/>
              <a:gd name="connsiteY2848" fmla="*/ 9387214 h 12736251"/>
              <a:gd name="connsiteX2849" fmla="*/ 2930964 w 12333992"/>
              <a:gd name="connsiteY2849" fmla="*/ 9364842 h 12736251"/>
              <a:gd name="connsiteX2850" fmla="*/ 2886547 w 12333992"/>
              <a:gd name="connsiteY2850" fmla="*/ 9304287 h 12736251"/>
              <a:gd name="connsiteX2851" fmla="*/ 2896944 w 12333992"/>
              <a:gd name="connsiteY2851" fmla="*/ 9251549 h 12736251"/>
              <a:gd name="connsiteX2852" fmla="*/ 2849276 w 12333992"/>
              <a:gd name="connsiteY2852" fmla="*/ 9157034 h 12736251"/>
              <a:gd name="connsiteX2853" fmla="*/ 2859670 w 12333992"/>
              <a:gd name="connsiteY2853" fmla="*/ 9104301 h 12736251"/>
              <a:gd name="connsiteX2854" fmla="*/ 2840175 w 12333992"/>
              <a:gd name="connsiteY2854" fmla="*/ 9102310 h 12736251"/>
              <a:gd name="connsiteX2855" fmla="*/ 2850129 w 12333992"/>
              <a:gd name="connsiteY2855" fmla="*/ 9085397 h 12736251"/>
              <a:gd name="connsiteX2856" fmla="*/ 2840598 w 12333992"/>
              <a:gd name="connsiteY2856" fmla="*/ 9066498 h 12736251"/>
              <a:gd name="connsiteX2857" fmla="*/ 2831940 w 12333992"/>
              <a:gd name="connsiteY2857" fmla="*/ 8975954 h 12736251"/>
              <a:gd name="connsiteX2858" fmla="*/ 2792930 w 12333992"/>
              <a:gd name="connsiteY2858" fmla="*/ 8971979 h 12736251"/>
              <a:gd name="connsiteX2859" fmla="*/ 2773865 w 12333992"/>
              <a:gd name="connsiteY2859" fmla="*/ 8934176 h 12736251"/>
              <a:gd name="connsiteX2860" fmla="*/ 2764333 w 12333992"/>
              <a:gd name="connsiteY2860" fmla="*/ 8915273 h 12736251"/>
              <a:gd name="connsiteX2861" fmla="*/ 2765844 w 12333992"/>
              <a:gd name="connsiteY2861" fmla="*/ 8890771 h 12736251"/>
              <a:gd name="connsiteX2862" fmla="*/ 2745260 w 12333992"/>
              <a:gd name="connsiteY2862" fmla="*/ 8877464 h 12736251"/>
              <a:gd name="connsiteX2863" fmla="*/ 2716664 w 12333992"/>
              <a:gd name="connsiteY2863" fmla="*/ 8820763 h 12736251"/>
              <a:gd name="connsiteX2864" fmla="*/ 2707132 w 12333992"/>
              <a:gd name="connsiteY2864" fmla="*/ 8801860 h 12736251"/>
              <a:gd name="connsiteX2865" fmla="*/ 2697602 w 12333992"/>
              <a:gd name="connsiteY2865" fmla="*/ 8782956 h 12736251"/>
              <a:gd name="connsiteX2866" fmla="*/ 2659464 w 12333992"/>
              <a:gd name="connsiteY2866" fmla="*/ 8707346 h 12736251"/>
              <a:gd name="connsiteX2867" fmla="*/ 2679402 w 12333992"/>
              <a:gd name="connsiteY2867" fmla="*/ 8673507 h 12736251"/>
              <a:gd name="connsiteX2868" fmla="*/ 2640400 w 12333992"/>
              <a:gd name="connsiteY2868" fmla="*/ 8669537 h 12736251"/>
              <a:gd name="connsiteX2869" fmla="*/ 2618947 w 12333992"/>
              <a:gd name="connsiteY2869" fmla="*/ 8627006 h 12736251"/>
              <a:gd name="connsiteX2870" fmla="*/ 2603560 w 12333992"/>
              <a:gd name="connsiteY2870" fmla="*/ 8596502 h 12736251"/>
              <a:gd name="connsiteX2871" fmla="*/ 2583200 w 12333992"/>
              <a:gd name="connsiteY2871" fmla="*/ 8556124 h 12736251"/>
              <a:gd name="connsiteX2872" fmla="*/ 2581446 w 12333992"/>
              <a:gd name="connsiteY2872" fmla="*/ 8554789 h 12736251"/>
              <a:gd name="connsiteX2873" fmla="*/ 2602316 w 12333992"/>
              <a:gd name="connsiteY2873" fmla="*/ 8544216 h 12736251"/>
              <a:gd name="connsiteX2874" fmla="*/ 2582968 w 12333992"/>
              <a:gd name="connsiteY2874" fmla="*/ 8524394 h 12736251"/>
              <a:gd name="connsiteX2875" fmla="*/ 2583926 w 12333992"/>
              <a:gd name="connsiteY2875" fmla="*/ 8507756 h 12736251"/>
              <a:gd name="connsiteX2876" fmla="*/ 2581762 w 12333992"/>
              <a:gd name="connsiteY2876" fmla="*/ 8523155 h 12736251"/>
              <a:gd name="connsiteX2877" fmla="*/ 2582968 w 12333992"/>
              <a:gd name="connsiteY2877" fmla="*/ 8524394 h 12736251"/>
              <a:gd name="connsiteX2878" fmla="*/ 2581238 w 12333992"/>
              <a:gd name="connsiteY2878" fmla="*/ 8554611 h 12736251"/>
              <a:gd name="connsiteX2879" fmla="*/ 2552978 w 12333992"/>
              <a:gd name="connsiteY2879" fmla="*/ 8532873 h 12736251"/>
              <a:gd name="connsiteX2880" fmla="*/ 2515604 w 12333992"/>
              <a:gd name="connsiteY2880" fmla="*/ 8495439 h 12736251"/>
              <a:gd name="connsiteX2881" fmla="*/ 2516458 w 12333992"/>
              <a:gd name="connsiteY2881" fmla="*/ 8423808 h 12736251"/>
              <a:gd name="connsiteX2882" fmla="*/ 2525999 w 12333992"/>
              <a:gd name="connsiteY2882" fmla="*/ 8442711 h 12736251"/>
              <a:gd name="connsiteX2883" fmla="*/ 2555469 w 12333992"/>
              <a:gd name="connsiteY2883" fmla="*/ 8427778 h 12736251"/>
              <a:gd name="connsiteX2884" fmla="*/ 2545927 w 12333992"/>
              <a:gd name="connsiteY2884" fmla="*/ 8408878 h 12736251"/>
              <a:gd name="connsiteX2885" fmla="*/ 2516458 w 12333992"/>
              <a:gd name="connsiteY2885" fmla="*/ 8423808 h 12736251"/>
              <a:gd name="connsiteX2886" fmla="*/ 2506936 w 12333992"/>
              <a:gd name="connsiteY2886" fmla="*/ 8404904 h 12736251"/>
              <a:gd name="connsiteX2887" fmla="*/ 2536396 w 12333992"/>
              <a:gd name="connsiteY2887" fmla="*/ 8389974 h 12736251"/>
              <a:gd name="connsiteX2888" fmla="*/ 2526865 w 12333992"/>
              <a:gd name="connsiteY2888" fmla="*/ 8371071 h 12736251"/>
              <a:gd name="connsiteX2889" fmla="*/ 2468799 w 12333992"/>
              <a:gd name="connsiteY2889" fmla="*/ 8329294 h 12736251"/>
              <a:gd name="connsiteX2890" fmla="*/ 2479196 w 12333992"/>
              <a:gd name="connsiteY2890" fmla="*/ 8276557 h 12736251"/>
              <a:gd name="connsiteX2891" fmla="*/ 2469663 w 12333992"/>
              <a:gd name="connsiteY2891" fmla="*/ 8257653 h 12736251"/>
              <a:gd name="connsiteX2892" fmla="*/ 2468799 w 12333992"/>
              <a:gd name="connsiteY2892" fmla="*/ 8329294 h 12736251"/>
              <a:gd name="connsiteX2893" fmla="*/ 2402066 w 12333992"/>
              <a:gd name="connsiteY2893" fmla="*/ 8196978 h 12736251"/>
              <a:gd name="connsiteX2894" fmla="*/ 2382130 w 12333992"/>
              <a:gd name="connsiteY2894" fmla="*/ 8230806 h 12736251"/>
              <a:gd name="connsiteX2895" fmla="*/ 2363066 w 12333992"/>
              <a:gd name="connsiteY2895" fmla="*/ 8192999 h 12736251"/>
              <a:gd name="connsiteX2896" fmla="*/ 2324076 w 12333992"/>
              <a:gd name="connsiteY2896" fmla="*/ 8189026 h 12736251"/>
              <a:gd name="connsiteX2897" fmla="*/ 2314534 w 12333992"/>
              <a:gd name="connsiteY2897" fmla="*/ 8170121 h 12736251"/>
              <a:gd name="connsiteX2898" fmla="*/ 2305002 w 12333992"/>
              <a:gd name="connsiteY2898" fmla="*/ 8151218 h 12736251"/>
              <a:gd name="connsiteX2899" fmla="*/ 2315398 w 12333992"/>
              <a:gd name="connsiteY2899" fmla="*/ 8098490 h 12736251"/>
              <a:gd name="connsiteX2900" fmla="*/ 2305866 w 12333992"/>
              <a:gd name="connsiteY2900" fmla="*/ 8079586 h 12736251"/>
              <a:gd name="connsiteX2901" fmla="*/ 2325784 w 12333992"/>
              <a:gd name="connsiteY2901" fmla="*/ 8045750 h 12736251"/>
              <a:gd name="connsiteX2902" fmla="*/ 2335326 w 12333992"/>
              <a:gd name="connsiteY2902" fmla="*/ 8064655 h 12736251"/>
              <a:gd name="connsiteX2903" fmla="*/ 2354390 w 12333992"/>
              <a:gd name="connsiteY2903" fmla="*/ 8102462 h 12736251"/>
              <a:gd name="connsiteX2904" fmla="*/ 2363930 w 12333992"/>
              <a:gd name="connsiteY2904" fmla="*/ 8121367 h 12736251"/>
              <a:gd name="connsiteX2905" fmla="*/ 2373452 w 12333992"/>
              <a:gd name="connsiteY2905" fmla="*/ 8140265 h 12736251"/>
              <a:gd name="connsiteX2906" fmla="*/ 2382994 w 12333992"/>
              <a:gd name="connsiteY2906" fmla="*/ 8159170 h 12736251"/>
              <a:gd name="connsiteX2907" fmla="*/ 2392525 w 12333992"/>
              <a:gd name="connsiteY2907" fmla="*/ 8178073 h 12736251"/>
              <a:gd name="connsiteX2908" fmla="*/ 2421994 w 12333992"/>
              <a:gd name="connsiteY2908" fmla="*/ 8163144 h 12736251"/>
              <a:gd name="connsiteX2909" fmla="*/ 2383858 w 12333992"/>
              <a:gd name="connsiteY2909" fmla="*/ 8087533 h 12736251"/>
              <a:gd name="connsiteX2910" fmla="*/ 2364786 w 12333992"/>
              <a:gd name="connsiteY2910" fmla="*/ 8049724 h 12736251"/>
              <a:gd name="connsiteX2911" fmla="*/ 2336190 w 12333992"/>
              <a:gd name="connsiteY2911" fmla="*/ 7993019 h 12736251"/>
              <a:gd name="connsiteX2912" fmla="*/ 2337700 w 12333992"/>
              <a:gd name="connsiteY2912" fmla="*/ 7968521 h 12736251"/>
              <a:gd name="connsiteX2913" fmla="*/ 2317126 w 12333992"/>
              <a:gd name="connsiteY2913" fmla="*/ 7955211 h 12736251"/>
              <a:gd name="connsiteX2914" fmla="*/ 2298053 w 12333992"/>
              <a:gd name="connsiteY2914" fmla="*/ 7917404 h 12736251"/>
              <a:gd name="connsiteX2915" fmla="*/ 2317990 w 12333992"/>
              <a:gd name="connsiteY2915" fmla="*/ 7883580 h 12736251"/>
              <a:gd name="connsiteX2916" fmla="*/ 2269458 w 12333992"/>
              <a:gd name="connsiteY2916" fmla="*/ 7860697 h 12736251"/>
              <a:gd name="connsiteX2917" fmla="*/ 2270322 w 12333992"/>
              <a:gd name="connsiteY2917" fmla="*/ 7789065 h 12736251"/>
              <a:gd name="connsiteX2918" fmla="*/ 2240862 w 12333992"/>
              <a:gd name="connsiteY2918" fmla="*/ 7803991 h 12736251"/>
              <a:gd name="connsiteX2919" fmla="*/ 2251257 w 12333992"/>
              <a:gd name="connsiteY2919" fmla="*/ 7751258 h 12736251"/>
              <a:gd name="connsiteX2920" fmla="*/ 2232185 w 12333992"/>
              <a:gd name="connsiteY2920" fmla="*/ 7713450 h 12736251"/>
              <a:gd name="connsiteX2921" fmla="*/ 2223731 w 12333992"/>
              <a:gd name="connsiteY2921" fmla="*/ 7705869 h 12736251"/>
              <a:gd name="connsiteX2922" fmla="*/ 2193194 w 12333992"/>
              <a:gd name="connsiteY2922" fmla="*/ 7709477 h 12736251"/>
              <a:gd name="connsiteX2923" fmla="*/ 2199466 w 12333992"/>
              <a:gd name="connsiteY2923" fmla="*/ 7694433 h 12736251"/>
              <a:gd name="connsiteX2924" fmla="*/ 2183662 w 12333992"/>
              <a:gd name="connsiteY2924" fmla="*/ 7690578 h 12736251"/>
              <a:gd name="connsiteX2925" fmla="*/ 2193194 w 12333992"/>
              <a:gd name="connsiteY2925" fmla="*/ 7709477 h 12736251"/>
              <a:gd name="connsiteX2926" fmla="*/ 2212257 w 12333992"/>
              <a:gd name="connsiteY2926" fmla="*/ 7747284 h 12736251"/>
              <a:gd name="connsiteX2927" fmla="*/ 2221788 w 12333992"/>
              <a:gd name="connsiteY2927" fmla="*/ 7766188 h 12736251"/>
              <a:gd name="connsiteX2928" fmla="*/ 2278125 w 12333992"/>
              <a:gd name="connsiteY2928" fmla="*/ 7951238 h 12736251"/>
              <a:gd name="connsiteX2929" fmla="*/ 2317126 w 12333992"/>
              <a:gd name="connsiteY2929" fmla="*/ 7955211 h 12736251"/>
              <a:gd name="connsiteX2930" fmla="*/ 2297187 w 12333992"/>
              <a:gd name="connsiteY2930" fmla="*/ 7989049 h 12736251"/>
              <a:gd name="connsiteX2931" fmla="*/ 2325784 w 12333992"/>
              <a:gd name="connsiteY2931" fmla="*/ 8045750 h 12736251"/>
              <a:gd name="connsiteX2932" fmla="*/ 2277261 w 12333992"/>
              <a:gd name="connsiteY2932" fmla="*/ 8022879 h 12736251"/>
              <a:gd name="connsiteX2933" fmla="*/ 2266866 w 12333992"/>
              <a:gd name="connsiteY2933" fmla="*/ 8075607 h 12736251"/>
              <a:gd name="connsiteX2934" fmla="*/ 2257334 w 12333992"/>
              <a:gd name="connsiteY2934" fmla="*/ 8056707 h 12736251"/>
              <a:gd name="connsiteX2935" fmla="*/ 2238270 w 12333992"/>
              <a:gd name="connsiteY2935" fmla="*/ 8018901 h 12736251"/>
              <a:gd name="connsiteX2936" fmla="*/ 2258198 w 12333992"/>
              <a:gd name="connsiteY2936" fmla="*/ 7985072 h 12736251"/>
              <a:gd name="connsiteX2937" fmla="*/ 2248665 w 12333992"/>
              <a:gd name="connsiteY2937" fmla="*/ 7966168 h 12736251"/>
              <a:gd name="connsiteX2938" fmla="*/ 2239126 w 12333992"/>
              <a:gd name="connsiteY2938" fmla="*/ 7947264 h 12736251"/>
              <a:gd name="connsiteX2939" fmla="*/ 2229602 w 12333992"/>
              <a:gd name="connsiteY2939" fmla="*/ 7928361 h 12736251"/>
              <a:gd name="connsiteX2940" fmla="*/ 2220060 w 12333992"/>
              <a:gd name="connsiteY2940" fmla="*/ 7909461 h 12736251"/>
              <a:gd name="connsiteX2941" fmla="*/ 2210530 w 12333992"/>
              <a:gd name="connsiteY2941" fmla="*/ 7890557 h 12736251"/>
              <a:gd name="connsiteX2942" fmla="*/ 2191466 w 12333992"/>
              <a:gd name="connsiteY2942" fmla="*/ 7852750 h 12736251"/>
              <a:gd name="connsiteX2943" fmla="*/ 2181934 w 12333992"/>
              <a:gd name="connsiteY2943" fmla="*/ 7833851 h 12736251"/>
              <a:gd name="connsiteX2944" fmla="*/ 2172402 w 12333992"/>
              <a:gd name="connsiteY2944" fmla="*/ 7814948 h 12736251"/>
              <a:gd name="connsiteX2945" fmla="*/ 2173255 w 12333992"/>
              <a:gd name="connsiteY2945" fmla="*/ 7743310 h 12736251"/>
              <a:gd name="connsiteX2946" fmla="*/ 2163724 w 12333992"/>
              <a:gd name="connsiteY2946" fmla="*/ 7724410 h 12736251"/>
              <a:gd name="connsiteX2947" fmla="*/ 2124724 w 12333992"/>
              <a:gd name="connsiteY2947" fmla="*/ 7720432 h 12736251"/>
              <a:gd name="connsiteX2948" fmla="*/ 2144660 w 12333992"/>
              <a:gd name="connsiteY2948" fmla="*/ 7686604 h 12736251"/>
              <a:gd name="connsiteX2949" fmla="*/ 2125587 w 12333992"/>
              <a:gd name="connsiteY2949" fmla="*/ 7648796 h 12736251"/>
              <a:gd name="connsiteX2950" fmla="*/ 2116058 w 12333992"/>
              <a:gd name="connsiteY2950" fmla="*/ 7629892 h 12736251"/>
              <a:gd name="connsiteX2951" fmla="*/ 2145516 w 12333992"/>
              <a:gd name="connsiteY2951" fmla="*/ 7614967 h 12736251"/>
              <a:gd name="connsiteX2952" fmla="*/ 2135994 w 12333992"/>
              <a:gd name="connsiteY2952" fmla="*/ 7596059 h 12736251"/>
              <a:gd name="connsiteX2953" fmla="*/ 2087452 w 12333992"/>
              <a:gd name="connsiteY2953" fmla="*/ 7573190 h 12736251"/>
              <a:gd name="connsiteX2954" fmla="*/ 2077919 w 12333992"/>
              <a:gd name="connsiteY2954" fmla="*/ 7554281 h 12736251"/>
              <a:gd name="connsiteX2955" fmla="*/ 2107388 w 12333992"/>
              <a:gd name="connsiteY2955" fmla="*/ 7539352 h 12736251"/>
              <a:gd name="connsiteX2956" fmla="*/ 2155912 w 12333992"/>
              <a:gd name="connsiteY2956" fmla="*/ 7562234 h 12736251"/>
              <a:gd name="connsiteX2957" fmla="*/ 2079646 w 12333992"/>
              <a:gd name="connsiteY2957" fmla="*/ 7411008 h 12736251"/>
              <a:gd name="connsiteX2958" fmla="*/ 2070114 w 12333992"/>
              <a:gd name="connsiteY2958" fmla="*/ 7392108 h 12736251"/>
              <a:gd name="connsiteX2959" fmla="*/ 2041510 w 12333992"/>
              <a:gd name="connsiteY2959" fmla="*/ 7335402 h 12736251"/>
              <a:gd name="connsiteX2960" fmla="*/ 2022446 w 12333992"/>
              <a:gd name="connsiteY2960" fmla="*/ 7297595 h 12736251"/>
              <a:gd name="connsiteX2961" fmla="*/ 1993852 w 12333992"/>
              <a:gd name="connsiteY2961" fmla="*/ 7240889 h 12736251"/>
              <a:gd name="connsiteX2962" fmla="*/ 1958750 w 12333992"/>
              <a:gd name="connsiteY2962" fmla="*/ 7217136 h 12736251"/>
              <a:gd name="connsiteX2963" fmla="*/ 1944914 w 12333992"/>
              <a:gd name="connsiteY2963" fmla="*/ 7217203 h 12736251"/>
              <a:gd name="connsiteX2964" fmla="*/ 1937125 w 12333992"/>
              <a:gd name="connsiteY2964" fmla="*/ 7201767 h 12736251"/>
              <a:gd name="connsiteX2965" fmla="*/ 1938616 w 12333992"/>
              <a:gd name="connsiteY2965" fmla="*/ 7204717 h 12736251"/>
              <a:gd name="connsiteX2966" fmla="*/ 1935788 w 12333992"/>
              <a:gd name="connsiteY2966" fmla="*/ 7199107 h 12736251"/>
              <a:gd name="connsiteX2967" fmla="*/ 1916714 w 12333992"/>
              <a:gd name="connsiteY2967" fmla="*/ 7161299 h 12736251"/>
              <a:gd name="connsiteX2968" fmla="*/ 1887246 w 12333992"/>
              <a:gd name="connsiteY2968" fmla="*/ 7176234 h 12736251"/>
              <a:gd name="connsiteX2969" fmla="*/ 1868181 w 12333992"/>
              <a:gd name="connsiteY2969" fmla="*/ 7138427 h 12736251"/>
              <a:gd name="connsiteX2970" fmla="*/ 1877724 w 12333992"/>
              <a:gd name="connsiteY2970" fmla="*/ 7157326 h 12736251"/>
              <a:gd name="connsiteX2971" fmla="*/ 1848254 w 12333992"/>
              <a:gd name="connsiteY2971" fmla="*/ 7172261 h 12736251"/>
              <a:gd name="connsiteX2972" fmla="*/ 1849118 w 12333992"/>
              <a:gd name="connsiteY2972" fmla="*/ 7100619 h 12736251"/>
              <a:gd name="connsiteX2973" fmla="*/ 1878576 w 12333992"/>
              <a:gd name="connsiteY2973" fmla="*/ 7085689 h 12736251"/>
              <a:gd name="connsiteX2974" fmla="*/ 1869054 w 12333992"/>
              <a:gd name="connsiteY2974" fmla="*/ 7066790 h 12736251"/>
              <a:gd name="connsiteX2975" fmla="*/ 1840440 w 12333992"/>
              <a:gd name="connsiteY2975" fmla="*/ 7010078 h 12736251"/>
              <a:gd name="connsiteX2976" fmla="*/ 1830044 w 12333992"/>
              <a:gd name="connsiteY2976" fmla="*/ 7062816 h 12736251"/>
              <a:gd name="connsiteX2977" fmla="*/ 1839576 w 12333992"/>
              <a:gd name="connsiteY2977" fmla="*/ 7081720 h 12736251"/>
              <a:gd name="connsiteX2978" fmla="*/ 1869054 w 12333992"/>
              <a:gd name="connsiteY2978" fmla="*/ 7066790 h 12736251"/>
              <a:gd name="connsiteX2979" fmla="*/ 1849118 w 12333992"/>
              <a:gd name="connsiteY2979" fmla="*/ 7100619 h 12736251"/>
              <a:gd name="connsiteX2980" fmla="*/ 1810116 w 12333992"/>
              <a:gd name="connsiteY2980" fmla="*/ 7096650 h 12736251"/>
              <a:gd name="connsiteX2981" fmla="*/ 1820512 w 12333992"/>
              <a:gd name="connsiteY2981" fmla="*/ 7043912 h 12736251"/>
              <a:gd name="connsiteX2982" fmla="*/ 1808273 w 12333992"/>
              <a:gd name="connsiteY2982" fmla="*/ 7047150 h 12736251"/>
              <a:gd name="connsiteX2983" fmla="*/ 1809376 w 12333992"/>
              <a:gd name="connsiteY2983" fmla="*/ 7035728 h 12736251"/>
              <a:gd name="connsiteX2984" fmla="*/ 1810397 w 12333992"/>
              <a:gd name="connsiteY2984" fmla="*/ 7035318 h 12736251"/>
              <a:gd name="connsiteX2985" fmla="*/ 1810980 w 12333992"/>
              <a:gd name="connsiteY2985" fmla="*/ 7025013 h 12736251"/>
              <a:gd name="connsiteX2986" fmla="*/ 1809666 w 12333992"/>
              <a:gd name="connsiteY2986" fmla="*/ 7032724 h 12736251"/>
              <a:gd name="connsiteX2987" fmla="*/ 1809376 w 12333992"/>
              <a:gd name="connsiteY2987" fmla="*/ 7035728 h 12736251"/>
              <a:gd name="connsiteX2988" fmla="*/ 1799824 w 12333992"/>
              <a:gd name="connsiteY2988" fmla="*/ 7039563 h 12736251"/>
              <a:gd name="connsiteX2989" fmla="*/ 1781520 w 12333992"/>
              <a:gd name="connsiteY2989" fmla="*/ 7039939 h 12736251"/>
              <a:gd name="connsiteX2990" fmla="*/ 1801450 w 12333992"/>
              <a:gd name="connsiteY2990" fmla="*/ 7006104 h 12736251"/>
              <a:gd name="connsiteX2991" fmla="*/ 1791918 w 12333992"/>
              <a:gd name="connsiteY2991" fmla="*/ 6987206 h 12736251"/>
              <a:gd name="connsiteX2992" fmla="*/ 1821376 w 12333992"/>
              <a:gd name="connsiteY2992" fmla="*/ 6972276 h 12736251"/>
              <a:gd name="connsiteX2993" fmla="*/ 1811854 w 12333992"/>
              <a:gd name="connsiteY2993" fmla="*/ 6953373 h 12736251"/>
              <a:gd name="connsiteX2994" fmla="*/ 1802313 w 12333992"/>
              <a:gd name="connsiteY2994" fmla="*/ 6934468 h 12736251"/>
              <a:gd name="connsiteX2995" fmla="*/ 1792780 w 12333992"/>
              <a:gd name="connsiteY2995" fmla="*/ 6915565 h 12736251"/>
              <a:gd name="connsiteX2996" fmla="*/ 1763312 w 12333992"/>
              <a:gd name="connsiteY2996" fmla="*/ 6930499 h 12736251"/>
              <a:gd name="connsiteX2997" fmla="*/ 1753780 w 12333992"/>
              <a:gd name="connsiteY2997" fmla="*/ 6911596 h 12736251"/>
              <a:gd name="connsiteX2998" fmla="*/ 1744250 w 12333992"/>
              <a:gd name="connsiteY2998" fmla="*/ 6892691 h 12736251"/>
              <a:gd name="connsiteX2999" fmla="*/ 1773708 w 12333992"/>
              <a:gd name="connsiteY2999" fmla="*/ 6877761 h 12736251"/>
              <a:gd name="connsiteX3000" fmla="*/ 1764186 w 12333992"/>
              <a:gd name="connsiteY3000" fmla="*/ 6858864 h 12736251"/>
              <a:gd name="connsiteX3001" fmla="*/ 1754644 w 12333992"/>
              <a:gd name="connsiteY3001" fmla="*/ 6839958 h 12736251"/>
              <a:gd name="connsiteX3002" fmla="*/ 1745113 w 12333992"/>
              <a:gd name="connsiteY3002" fmla="*/ 6821055 h 12736251"/>
              <a:gd name="connsiteX3003" fmla="*/ 1735580 w 12333992"/>
              <a:gd name="connsiteY3003" fmla="*/ 6802152 h 12736251"/>
              <a:gd name="connsiteX3004" fmla="*/ 1774572 w 12333992"/>
              <a:gd name="connsiteY3004" fmla="*/ 6806125 h 12736251"/>
              <a:gd name="connsiteX3005" fmla="*/ 1765040 w 12333992"/>
              <a:gd name="connsiteY3005" fmla="*/ 6787220 h 12736251"/>
              <a:gd name="connsiteX3006" fmla="*/ 1755508 w 12333992"/>
              <a:gd name="connsiteY3006" fmla="*/ 6768318 h 12736251"/>
              <a:gd name="connsiteX3007" fmla="*/ 1745976 w 12333992"/>
              <a:gd name="connsiteY3007" fmla="*/ 6749419 h 12736251"/>
              <a:gd name="connsiteX3008" fmla="*/ 1736444 w 12333992"/>
              <a:gd name="connsiteY3008" fmla="*/ 6730520 h 12736251"/>
              <a:gd name="connsiteX3009" fmla="*/ 1726904 w 12333992"/>
              <a:gd name="connsiteY3009" fmla="*/ 6711615 h 12736251"/>
              <a:gd name="connsiteX3010" fmla="*/ 1717370 w 12333992"/>
              <a:gd name="connsiteY3010" fmla="*/ 6692712 h 12736251"/>
              <a:gd name="connsiteX3011" fmla="*/ 1707839 w 12333992"/>
              <a:gd name="connsiteY3011" fmla="*/ 6673807 h 12736251"/>
              <a:gd name="connsiteX3012" fmla="*/ 1678380 w 12333992"/>
              <a:gd name="connsiteY3012" fmla="*/ 6688734 h 12736251"/>
              <a:gd name="connsiteX3013" fmla="*/ 1668848 w 12333992"/>
              <a:gd name="connsiteY3013" fmla="*/ 6669830 h 12736251"/>
              <a:gd name="connsiteX3014" fmla="*/ 1659306 w 12333992"/>
              <a:gd name="connsiteY3014" fmla="*/ 6650931 h 12736251"/>
              <a:gd name="connsiteX3015" fmla="*/ 1649785 w 12333992"/>
              <a:gd name="connsiteY3015" fmla="*/ 6632027 h 12736251"/>
              <a:gd name="connsiteX3016" fmla="*/ 1640242 w 12333992"/>
              <a:gd name="connsiteY3016" fmla="*/ 6613128 h 12736251"/>
              <a:gd name="connsiteX3017" fmla="*/ 1669702 w 12333992"/>
              <a:gd name="connsiteY3017" fmla="*/ 6598193 h 12736251"/>
              <a:gd name="connsiteX3018" fmla="*/ 1631574 w 12333992"/>
              <a:gd name="connsiteY3018" fmla="*/ 6522593 h 12736251"/>
              <a:gd name="connsiteX3019" fmla="*/ 1602106 w 12333992"/>
              <a:gd name="connsiteY3019" fmla="*/ 6537517 h 12736251"/>
              <a:gd name="connsiteX3020" fmla="*/ 1592576 w 12333992"/>
              <a:gd name="connsiteY3020" fmla="*/ 6518609 h 12736251"/>
              <a:gd name="connsiteX3021" fmla="*/ 1583044 w 12333992"/>
              <a:gd name="connsiteY3021" fmla="*/ 6499710 h 12736251"/>
              <a:gd name="connsiteX3022" fmla="*/ 1612502 w 12333992"/>
              <a:gd name="connsiteY3022" fmla="*/ 6484781 h 12736251"/>
              <a:gd name="connsiteX3023" fmla="*/ 1602970 w 12333992"/>
              <a:gd name="connsiteY3023" fmla="*/ 6465876 h 12736251"/>
              <a:gd name="connsiteX3024" fmla="*/ 1573511 w 12333992"/>
              <a:gd name="connsiteY3024" fmla="*/ 6480807 h 12736251"/>
              <a:gd name="connsiteX3025" fmla="*/ 1563979 w 12333992"/>
              <a:gd name="connsiteY3025" fmla="*/ 6461902 h 12736251"/>
              <a:gd name="connsiteX3026" fmla="*/ 1526439 w 12333992"/>
              <a:gd name="connsiteY3026" fmla="*/ 6387473 h 12736251"/>
              <a:gd name="connsiteX3027" fmla="*/ 1525841 w 12333992"/>
              <a:gd name="connsiteY3027" fmla="*/ 6386289 h 12736251"/>
              <a:gd name="connsiteX3028" fmla="*/ 1516296 w 12333992"/>
              <a:gd name="connsiteY3028" fmla="*/ 6355903 h 12736251"/>
              <a:gd name="connsiteX3029" fmla="*/ 1507633 w 12333992"/>
              <a:gd name="connsiteY3029" fmla="*/ 6276852 h 12736251"/>
              <a:gd name="connsiteX3030" fmla="*/ 1449578 w 12333992"/>
              <a:gd name="connsiteY3030" fmla="*/ 6235071 h 12736251"/>
              <a:gd name="connsiteX3031" fmla="*/ 1420974 w 12333992"/>
              <a:gd name="connsiteY3031" fmla="*/ 6178364 h 12736251"/>
              <a:gd name="connsiteX3032" fmla="*/ 1411441 w 12333992"/>
              <a:gd name="connsiteY3032" fmla="*/ 6159461 h 12736251"/>
              <a:gd name="connsiteX3033" fmla="*/ 1401910 w 12333992"/>
              <a:gd name="connsiteY3033" fmla="*/ 6140563 h 12736251"/>
              <a:gd name="connsiteX3034" fmla="*/ 1407025 w 12333992"/>
              <a:gd name="connsiteY3034" fmla="*/ 6108305 h 12736251"/>
              <a:gd name="connsiteX3035" fmla="*/ 1400897 w 12333992"/>
              <a:gd name="connsiteY3035" fmla="*/ 6083234 h 12736251"/>
              <a:gd name="connsiteX3036" fmla="*/ 1464142 w 12333992"/>
              <a:gd name="connsiteY3036" fmla="*/ 6058677 h 12736251"/>
              <a:gd name="connsiteX3037" fmla="*/ 1474962 w 12333992"/>
              <a:gd name="connsiteY3037" fmla="*/ 6080123 h 12736251"/>
              <a:gd name="connsiteX3038" fmla="*/ 1494015 w 12333992"/>
              <a:gd name="connsiteY3038" fmla="*/ 6117903 h 12736251"/>
              <a:gd name="connsiteX3039" fmla="*/ 1503538 w 12333992"/>
              <a:gd name="connsiteY3039" fmla="*/ 6136793 h 12736251"/>
              <a:gd name="connsiteX3040" fmla="*/ 1513071 w 12333992"/>
              <a:gd name="connsiteY3040" fmla="*/ 6155683 h 12736251"/>
              <a:gd name="connsiteX3041" fmla="*/ 1522593 w 12333992"/>
              <a:gd name="connsiteY3041" fmla="*/ 6174581 h 12736251"/>
              <a:gd name="connsiteX3042" fmla="*/ 1533781 w 12333992"/>
              <a:gd name="connsiteY3042" fmla="*/ 6190397 h 12736251"/>
              <a:gd name="connsiteX3043" fmla="*/ 1502597 w 12333992"/>
              <a:gd name="connsiteY3043" fmla="*/ 6206202 h 12736251"/>
              <a:gd name="connsiteX3044" fmla="*/ 1512946 w 12333992"/>
              <a:gd name="connsiteY3044" fmla="*/ 6226715 h 12736251"/>
              <a:gd name="connsiteX3045" fmla="*/ 1511654 w 12333992"/>
              <a:gd name="connsiteY3045" fmla="*/ 6224153 h 12736251"/>
              <a:gd name="connsiteX3046" fmla="*/ 1502598 w 12333992"/>
              <a:gd name="connsiteY3046" fmla="*/ 6206204 h 12736251"/>
              <a:gd name="connsiteX3047" fmla="*/ 1533782 w 12333992"/>
              <a:gd name="connsiteY3047" fmla="*/ 6190398 h 12736251"/>
              <a:gd name="connsiteX3048" fmla="*/ 1522595 w 12333992"/>
              <a:gd name="connsiteY3048" fmla="*/ 6174581 h 12736251"/>
              <a:gd name="connsiteX3049" fmla="*/ 1513072 w 12333992"/>
              <a:gd name="connsiteY3049" fmla="*/ 6155683 h 12736251"/>
              <a:gd name="connsiteX3050" fmla="*/ 1503539 w 12333992"/>
              <a:gd name="connsiteY3050" fmla="*/ 6136795 h 12736251"/>
              <a:gd name="connsiteX3051" fmla="*/ 1494016 w 12333992"/>
              <a:gd name="connsiteY3051" fmla="*/ 6117905 h 12736251"/>
              <a:gd name="connsiteX3052" fmla="*/ 1474964 w 12333992"/>
              <a:gd name="connsiteY3052" fmla="*/ 6080125 h 12736251"/>
              <a:gd name="connsiteX3053" fmla="*/ 1464144 w 12333992"/>
              <a:gd name="connsiteY3053" fmla="*/ 6058679 h 12736251"/>
              <a:gd name="connsiteX3054" fmla="*/ 1613515 w 12333992"/>
              <a:gd name="connsiteY3054" fmla="*/ 6000677 h 12736251"/>
              <a:gd name="connsiteX3055" fmla="*/ 1613516 w 12333992"/>
              <a:gd name="connsiteY3055" fmla="*/ 6000675 h 12736251"/>
              <a:gd name="connsiteX3056" fmla="*/ 1666056 w 12333992"/>
              <a:gd name="connsiteY3056" fmla="*/ 5980275 h 12736251"/>
              <a:gd name="connsiteX3057" fmla="*/ 1670030 w 12333992"/>
              <a:gd name="connsiteY3057" fmla="*/ 5986021 h 12736251"/>
              <a:gd name="connsiteX3058" fmla="*/ 1740564 w 12333992"/>
              <a:gd name="connsiteY3058" fmla="*/ 6157264 h 12736251"/>
              <a:gd name="connsiteX3059" fmla="*/ 1759648 w 12333992"/>
              <a:gd name="connsiteY3059" fmla="*/ 6195078 h 12736251"/>
              <a:gd name="connsiteX3060" fmla="*/ 1788252 w 12333992"/>
              <a:gd name="connsiteY3060" fmla="*/ 6251805 h 12736251"/>
              <a:gd name="connsiteX3061" fmla="*/ 1797792 w 12333992"/>
              <a:gd name="connsiteY3061" fmla="*/ 6270715 h 12736251"/>
              <a:gd name="connsiteX3062" fmla="*/ 1874071 w 12333992"/>
              <a:gd name="connsiteY3062" fmla="*/ 6421979 h 12736251"/>
              <a:gd name="connsiteX3063" fmla="*/ 1883614 w 12333992"/>
              <a:gd name="connsiteY3063" fmla="*/ 6440888 h 12736251"/>
              <a:gd name="connsiteX3064" fmla="*/ 1950372 w 12333992"/>
              <a:gd name="connsiteY3064" fmla="*/ 6573241 h 12736251"/>
              <a:gd name="connsiteX3065" fmla="*/ 1980246 w 12333992"/>
              <a:gd name="connsiteY3065" fmla="*/ 6558096 h 12736251"/>
              <a:gd name="connsiteX3066" fmla="*/ 2026660 w 12333992"/>
              <a:gd name="connsiteY3066" fmla="*/ 6724513 h 12736251"/>
              <a:gd name="connsiteX3067" fmla="*/ 2036192 w 12333992"/>
              <a:gd name="connsiteY3067" fmla="*/ 6743415 h 12736251"/>
              <a:gd name="connsiteX3068" fmla="*/ 2055264 w 12333992"/>
              <a:gd name="connsiteY3068" fmla="*/ 6781234 h 12736251"/>
              <a:gd name="connsiteX3069" fmla="*/ 2064806 w 12333992"/>
              <a:gd name="connsiteY3069" fmla="*/ 6800138 h 12736251"/>
              <a:gd name="connsiteX3070" fmla="*/ 2083878 w 12333992"/>
              <a:gd name="connsiteY3070" fmla="*/ 6837951 h 12736251"/>
              <a:gd name="connsiteX3071" fmla="*/ 2093410 w 12333992"/>
              <a:gd name="connsiteY3071" fmla="*/ 6856865 h 12736251"/>
              <a:gd name="connsiteX3072" fmla="*/ 2141094 w 12333992"/>
              <a:gd name="connsiteY3072" fmla="*/ 6951405 h 12736251"/>
              <a:gd name="connsiteX3073" fmla="*/ 2179239 w 12333992"/>
              <a:gd name="connsiteY3073" fmla="*/ 7027035 h 12736251"/>
              <a:gd name="connsiteX3074" fmla="*/ 2198311 w 12333992"/>
              <a:gd name="connsiteY3074" fmla="*/ 7064853 h 12736251"/>
              <a:gd name="connsiteX3075" fmla="*/ 2322287 w 12333992"/>
              <a:gd name="connsiteY3075" fmla="*/ 7310664 h 12736251"/>
              <a:gd name="connsiteX3076" fmla="*/ 2292394 w 12333992"/>
              <a:gd name="connsiteY3076" fmla="*/ 7325799 h 12736251"/>
              <a:gd name="connsiteX3077" fmla="*/ 2331820 w 12333992"/>
              <a:gd name="connsiteY3077" fmla="*/ 7329568 h 12736251"/>
              <a:gd name="connsiteX3078" fmla="*/ 2311466 w 12333992"/>
              <a:gd name="connsiteY3078" fmla="*/ 7363621 h 12736251"/>
              <a:gd name="connsiteX3079" fmla="*/ 2340080 w 12333992"/>
              <a:gd name="connsiteY3079" fmla="*/ 7420343 h 12736251"/>
              <a:gd name="connsiteX3080" fmla="*/ 2349610 w 12333992"/>
              <a:gd name="connsiteY3080" fmla="*/ 7439247 h 12736251"/>
              <a:gd name="connsiteX3081" fmla="*/ 2379496 w 12333992"/>
              <a:gd name="connsiteY3081" fmla="*/ 7424111 h 12736251"/>
              <a:gd name="connsiteX3082" fmla="*/ 2446253 w 12333992"/>
              <a:gd name="connsiteY3082" fmla="*/ 7556465 h 12736251"/>
              <a:gd name="connsiteX3083" fmla="*/ 2455794 w 12333992"/>
              <a:gd name="connsiteY3083" fmla="*/ 7575374 h 12736251"/>
              <a:gd name="connsiteX3084" fmla="*/ 2416368 w 12333992"/>
              <a:gd name="connsiteY3084" fmla="*/ 7571609 h 12736251"/>
              <a:gd name="connsiteX3085" fmla="*/ 2425900 w 12333992"/>
              <a:gd name="connsiteY3085" fmla="*/ 7590513 h 12736251"/>
              <a:gd name="connsiteX3086" fmla="*/ 2435441 w 12333992"/>
              <a:gd name="connsiteY3086" fmla="*/ 7609423 h 12736251"/>
              <a:gd name="connsiteX3087" fmla="*/ 2454514 w 12333992"/>
              <a:gd name="connsiteY3087" fmla="*/ 7647240 h 12736251"/>
              <a:gd name="connsiteX3088" fmla="*/ 2469707 w 12333992"/>
              <a:gd name="connsiteY3088" fmla="*/ 7621815 h 12736251"/>
              <a:gd name="connsiteX3089" fmla="*/ 2485827 w 12333992"/>
              <a:gd name="connsiteY3089" fmla="*/ 7630535 h 12736251"/>
              <a:gd name="connsiteX3090" fmla="*/ 2468578 w 12333992"/>
              <a:gd name="connsiteY3090" fmla="*/ 7596351 h 12736251"/>
              <a:gd name="connsiteX3091" fmla="*/ 2468102 w 12333992"/>
              <a:gd name="connsiteY3091" fmla="*/ 7599783 h 12736251"/>
              <a:gd name="connsiteX3092" fmla="*/ 2455794 w 12333992"/>
              <a:gd name="connsiteY3092" fmla="*/ 7575374 h 12736251"/>
              <a:gd name="connsiteX3093" fmla="*/ 2522544 w 12333992"/>
              <a:gd name="connsiteY3093" fmla="*/ 7707731 h 12736251"/>
              <a:gd name="connsiteX3094" fmla="*/ 2532084 w 12333992"/>
              <a:gd name="connsiteY3094" fmla="*/ 7726640 h 12736251"/>
              <a:gd name="connsiteX3095" fmla="*/ 2581042 w 12333992"/>
              <a:gd name="connsiteY3095" fmla="*/ 7749308 h 12736251"/>
              <a:gd name="connsiteX3096" fmla="*/ 2617906 w 12333992"/>
              <a:gd name="connsiteY3096" fmla="*/ 7896806 h 12736251"/>
              <a:gd name="connsiteX3097" fmla="*/ 2657331 w 12333992"/>
              <a:gd name="connsiteY3097" fmla="*/ 7900575 h 12736251"/>
              <a:gd name="connsiteX3098" fmla="*/ 2666862 w 12333992"/>
              <a:gd name="connsiteY3098" fmla="*/ 7919484 h 12736251"/>
              <a:gd name="connsiteX3099" fmla="*/ 2656050 w 12333992"/>
              <a:gd name="connsiteY3099" fmla="*/ 7972441 h 12736251"/>
              <a:gd name="connsiteX3100" fmla="*/ 2781297 w 12333992"/>
              <a:gd name="connsiteY3100" fmla="*/ 8146376 h 12736251"/>
              <a:gd name="connsiteX3101" fmla="*/ 2751414 w 12333992"/>
              <a:gd name="connsiteY3101" fmla="*/ 8161520 h 12736251"/>
              <a:gd name="connsiteX3102" fmla="*/ 2790838 w 12333992"/>
              <a:gd name="connsiteY3102" fmla="*/ 8165290 h 12736251"/>
              <a:gd name="connsiteX3103" fmla="*/ 2781297 w 12333992"/>
              <a:gd name="connsiteY3103" fmla="*/ 8146376 h 12736251"/>
              <a:gd name="connsiteX3104" fmla="*/ 2705007 w 12333992"/>
              <a:gd name="connsiteY3104" fmla="*/ 7995114 h 12736251"/>
              <a:gd name="connsiteX3105" fmla="*/ 2725360 w 12333992"/>
              <a:gd name="connsiteY3105" fmla="*/ 7961065 h 12736251"/>
              <a:gd name="connsiteX3106" fmla="*/ 2695476 w 12333992"/>
              <a:gd name="connsiteY3106" fmla="*/ 7976206 h 12736251"/>
              <a:gd name="connsiteX3107" fmla="*/ 2715820 w 12333992"/>
              <a:gd name="connsiteY3107" fmla="*/ 7942156 h 12736251"/>
              <a:gd name="connsiteX3108" fmla="*/ 2676403 w 12333992"/>
              <a:gd name="connsiteY3108" fmla="*/ 7938393 h 12736251"/>
              <a:gd name="connsiteX3109" fmla="*/ 2666862 w 12333992"/>
              <a:gd name="connsiteY3109" fmla="*/ 7919484 h 12736251"/>
              <a:gd name="connsiteX3110" fmla="*/ 2696748 w 12333992"/>
              <a:gd name="connsiteY3110" fmla="*/ 7904338 h 12736251"/>
              <a:gd name="connsiteX3111" fmla="*/ 2663852 w 12333992"/>
              <a:gd name="connsiteY3111" fmla="*/ 7880947 h 12736251"/>
              <a:gd name="connsiteX3112" fmla="*/ 2657331 w 12333992"/>
              <a:gd name="connsiteY3112" fmla="*/ 7900575 h 12736251"/>
              <a:gd name="connsiteX3113" fmla="*/ 2647790 w 12333992"/>
              <a:gd name="connsiteY3113" fmla="*/ 7881665 h 12736251"/>
              <a:gd name="connsiteX3114" fmla="*/ 2639532 w 12333992"/>
              <a:gd name="connsiteY3114" fmla="*/ 7790890 h 12736251"/>
              <a:gd name="connsiteX3115" fmla="*/ 2590574 w 12333992"/>
              <a:gd name="connsiteY3115" fmla="*/ 7768217 h 12736251"/>
              <a:gd name="connsiteX3116" fmla="*/ 2620460 w 12333992"/>
              <a:gd name="connsiteY3116" fmla="*/ 7753072 h 12736251"/>
              <a:gd name="connsiteX3117" fmla="*/ 2581042 w 12333992"/>
              <a:gd name="connsiteY3117" fmla="*/ 7749308 h 12736251"/>
              <a:gd name="connsiteX3118" fmla="*/ 2561970 w 12333992"/>
              <a:gd name="connsiteY3118" fmla="*/ 7711496 h 12736251"/>
              <a:gd name="connsiteX3119" fmla="*/ 2552428 w 12333992"/>
              <a:gd name="connsiteY3119" fmla="*/ 7692582 h 12736251"/>
              <a:gd name="connsiteX3120" fmla="*/ 2437994 w 12333992"/>
              <a:gd name="connsiteY3120" fmla="*/ 7465685 h 12736251"/>
              <a:gd name="connsiteX3121" fmla="*/ 2428462 w 12333992"/>
              <a:gd name="connsiteY3121" fmla="*/ 7446780 h 12736251"/>
              <a:gd name="connsiteX3122" fmla="*/ 2399848 w 12333992"/>
              <a:gd name="connsiteY3122" fmla="*/ 7390054 h 12736251"/>
              <a:gd name="connsiteX3123" fmla="*/ 2380777 w 12333992"/>
              <a:gd name="connsiteY3123" fmla="*/ 7352240 h 12736251"/>
              <a:gd name="connsiteX3124" fmla="*/ 2392086 w 12333992"/>
              <a:gd name="connsiteY3124" fmla="*/ 7333323 h 12736251"/>
              <a:gd name="connsiteX3125" fmla="*/ 2467879 w 12333992"/>
              <a:gd name="connsiteY3125" fmla="*/ 7450544 h 12736251"/>
              <a:gd name="connsiteX3126" fmla="*/ 2192606 w 12333992"/>
              <a:gd name="connsiteY3126" fmla="*/ 6830343 h 12736251"/>
              <a:gd name="connsiteX3127" fmla="*/ 2135387 w 12333992"/>
              <a:gd name="connsiteY3127" fmla="*/ 6716896 h 12736251"/>
              <a:gd name="connsiteX3128" fmla="*/ 2125847 w 12333992"/>
              <a:gd name="connsiteY3128" fmla="*/ 6697986 h 12736251"/>
              <a:gd name="connsiteX3129" fmla="*/ 2040025 w 12333992"/>
              <a:gd name="connsiteY3129" fmla="*/ 6527812 h 12736251"/>
              <a:gd name="connsiteX3130" fmla="*/ 2030484 w 12333992"/>
              <a:gd name="connsiteY3130" fmla="*/ 6508902 h 12736251"/>
              <a:gd name="connsiteX3131" fmla="*/ 2011422 w 12333992"/>
              <a:gd name="connsiteY3131" fmla="*/ 6471089 h 12736251"/>
              <a:gd name="connsiteX3132" fmla="*/ 1992349 w 12333992"/>
              <a:gd name="connsiteY3132" fmla="*/ 6433272 h 12736251"/>
              <a:gd name="connsiteX3133" fmla="*/ 2022224 w 12333992"/>
              <a:gd name="connsiteY3133" fmla="*/ 6418127 h 12736251"/>
              <a:gd name="connsiteX3134" fmla="*/ 1984080 w 12333992"/>
              <a:gd name="connsiteY3134" fmla="*/ 6342496 h 12736251"/>
              <a:gd name="connsiteX3135" fmla="*/ 1974548 w 12333992"/>
              <a:gd name="connsiteY3135" fmla="*/ 6323587 h 12736251"/>
              <a:gd name="connsiteX3136" fmla="*/ 1985362 w 12333992"/>
              <a:gd name="connsiteY3136" fmla="*/ 6270630 h 12736251"/>
              <a:gd name="connsiteX3137" fmla="*/ 1926872 w 12333992"/>
              <a:gd name="connsiteY3137" fmla="*/ 6229048 h 12736251"/>
              <a:gd name="connsiteX3138" fmla="*/ 1917330 w 12333992"/>
              <a:gd name="connsiteY3138" fmla="*/ 6210144 h 12736251"/>
              <a:gd name="connsiteX3139" fmla="*/ 1918614 w 12333992"/>
              <a:gd name="connsiteY3139" fmla="*/ 6138273 h 12736251"/>
              <a:gd name="connsiteX3140" fmla="*/ 1869646 w 12333992"/>
              <a:gd name="connsiteY3140" fmla="*/ 6115599 h 12736251"/>
              <a:gd name="connsiteX3141" fmla="*/ 1831502 w 12333992"/>
              <a:gd name="connsiteY3141" fmla="*/ 6039969 h 12736251"/>
              <a:gd name="connsiteX3142" fmla="*/ 1796817 w 12333992"/>
              <a:gd name="connsiteY3142" fmla="*/ 5960731 h 12736251"/>
              <a:gd name="connsiteX3143" fmla="*/ 1780436 w 12333992"/>
              <a:gd name="connsiteY3143" fmla="*/ 5935861 h 12736251"/>
              <a:gd name="connsiteX3144" fmla="*/ 10103472 w 12333992"/>
              <a:gd name="connsiteY3144" fmla="*/ 5375973 h 12736251"/>
              <a:gd name="connsiteX3145" fmla="*/ 10091748 w 12333992"/>
              <a:gd name="connsiteY3145" fmla="*/ 5382301 h 12736251"/>
              <a:gd name="connsiteX3146" fmla="*/ 10084268 w 12333992"/>
              <a:gd name="connsiteY3146" fmla="*/ 5397485 h 12736251"/>
              <a:gd name="connsiteX3147" fmla="*/ 10119382 w 12333992"/>
              <a:gd name="connsiteY3147" fmla="*/ 5419409 h 12736251"/>
              <a:gd name="connsiteX3148" fmla="*/ 10195950 w 12333992"/>
              <a:gd name="connsiteY3148" fmla="*/ 5497003 h 12736251"/>
              <a:gd name="connsiteX3149" fmla="*/ 10198252 w 12333992"/>
              <a:gd name="connsiteY3149" fmla="*/ 5500095 h 12736251"/>
              <a:gd name="connsiteX3150" fmla="*/ 10174082 w 12333992"/>
              <a:gd name="connsiteY3150" fmla="*/ 5518091 h 12736251"/>
              <a:gd name="connsiteX3151" fmla="*/ 10164874 w 12333992"/>
              <a:gd name="connsiteY3151" fmla="*/ 5505723 h 12736251"/>
              <a:gd name="connsiteX3152" fmla="*/ 10150488 w 12333992"/>
              <a:gd name="connsiteY3152" fmla="*/ 5511629 h 12736251"/>
              <a:gd name="connsiteX3153" fmla="*/ 10140704 w 12333992"/>
              <a:gd name="connsiteY3153" fmla="*/ 5523723 h 12736251"/>
              <a:gd name="connsiteX3154" fmla="*/ 10162000 w 12333992"/>
              <a:gd name="connsiteY3154" fmla="*/ 5527091 h 12736251"/>
              <a:gd name="connsiteX3155" fmla="*/ 10154520 w 12333992"/>
              <a:gd name="connsiteY3155" fmla="*/ 5542277 h 12736251"/>
              <a:gd name="connsiteX3156" fmla="*/ 10168912 w 12333992"/>
              <a:gd name="connsiteY3156" fmla="*/ 5536369 h 12736251"/>
              <a:gd name="connsiteX3157" fmla="*/ 10178692 w 12333992"/>
              <a:gd name="connsiteY3157" fmla="*/ 5524279 h 12736251"/>
              <a:gd name="connsiteX3158" fmla="*/ 10176388 w 12333992"/>
              <a:gd name="connsiteY3158" fmla="*/ 5521183 h 12736251"/>
              <a:gd name="connsiteX3159" fmla="*/ 10188472 w 12333992"/>
              <a:gd name="connsiteY3159" fmla="*/ 5512183 h 12736251"/>
              <a:gd name="connsiteX3160" fmla="*/ 10227624 w 12333992"/>
              <a:gd name="connsiteY3160" fmla="*/ 5564761 h 12736251"/>
              <a:gd name="connsiteX3161" fmla="*/ 10213806 w 12333992"/>
              <a:gd name="connsiteY3161" fmla="*/ 5546205 h 12736251"/>
              <a:gd name="connsiteX3162" fmla="*/ 10197112 w 12333992"/>
              <a:gd name="connsiteY3162" fmla="*/ 5549019 h 12736251"/>
              <a:gd name="connsiteX3163" fmla="*/ 10187332 w 12333992"/>
              <a:gd name="connsiteY3163" fmla="*/ 5561109 h 12736251"/>
              <a:gd name="connsiteX3164" fmla="*/ 10205760 w 12333992"/>
              <a:gd name="connsiteY3164" fmla="*/ 5585851 h 12736251"/>
              <a:gd name="connsiteX3165" fmla="*/ 10238568 w 12333992"/>
              <a:gd name="connsiteY3165" fmla="*/ 5604683 h 12736251"/>
              <a:gd name="connsiteX3166" fmla="*/ 10253524 w 12333992"/>
              <a:gd name="connsiteY3166" fmla="*/ 5574319 h 12736251"/>
              <a:gd name="connsiteX3167" fmla="*/ 10300154 w 12333992"/>
              <a:gd name="connsiteY3167" fmla="*/ 5611707 h 12736251"/>
              <a:gd name="connsiteX3168" fmla="*/ 10302456 w 12333992"/>
              <a:gd name="connsiteY3168" fmla="*/ 5614799 h 12736251"/>
              <a:gd name="connsiteX3169" fmla="*/ 10288064 w 12333992"/>
              <a:gd name="connsiteY3169" fmla="*/ 5620705 h 12736251"/>
              <a:gd name="connsiteX3170" fmla="*/ 10275984 w 12333992"/>
              <a:gd name="connsiteY3170" fmla="*/ 5629701 h 12736251"/>
              <a:gd name="connsiteX3171" fmla="*/ 10261598 w 12333992"/>
              <a:gd name="connsiteY3171" fmla="*/ 5635611 h 12736251"/>
              <a:gd name="connsiteX3172" fmla="*/ 10251818 w 12333992"/>
              <a:gd name="connsiteY3172" fmla="*/ 5647700 h 12736251"/>
              <a:gd name="connsiteX3173" fmla="*/ 10270806 w 12333992"/>
              <a:gd name="connsiteY3173" fmla="*/ 5647979 h 12736251"/>
              <a:gd name="connsiteX3174" fmla="*/ 10282896 w 12333992"/>
              <a:gd name="connsiteY3174" fmla="*/ 5638981 h 12736251"/>
              <a:gd name="connsiteX3175" fmla="*/ 10294972 w 12333992"/>
              <a:gd name="connsiteY3175" fmla="*/ 5629985 h 12736251"/>
              <a:gd name="connsiteX3176" fmla="*/ 10328356 w 12333992"/>
              <a:gd name="connsiteY3176" fmla="*/ 5624355 h 12736251"/>
              <a:gd name="connsiteX3177" fmla="*/ 10337564 w 12333992"/>
              <a:gd name="connsiteY3177" fmla="*/ 5636727 h 12736251"/>
              <a:gd name="connsiteX3178" fmla="*/ 10370376 w 12333992"/>
              <a:gd name="connsiteY3178" fmla="*/ 5655559 h 12736251"/>
              <a:gd name="connsiteX3179" fmla="*/ 10384760 w 12333992"/>
              <a:gd name="connsiteY3179" fmla="*/ 5649653 h 12736251"/>
              <a:gd name="connsiteX3180" fmla="*/ 10394548 w 12333992"/>
              <a:gd name="connsiteY3180" fmla="*/ 5637565 h 12736251"/>
              <a:gd name="connsiteX3181" fmla="*/ 10392240 w 12333992"/>
              <a:gd name="connsiteY3181" fmla="*/ 5634473 h 12736251"/>
              <a:gd name="connsiteX3182" fmla="*/ 10359432 w 12333992"/>
              <a:gd name="connsiteY3182" fmla="*/ 5615639 h 12736251"/>
              <a:gd name="connsiteX3183" fmla="*/ 10338136 w 12333992"/>
              <a:gd name="connsiteY3183" fmla="*/ 5612267 h 12736251"/>
              <a:gd name="connsiteX3184" fmla="*/ 10350220 w 12333992"/>
              <a:gd name="connsiteY3184" fmla="*/ 5603267 h 12736251"/>
              <a:gd name="connsiteX3185" fmla="*/ 10220120 w 12333992"/>
              <a:gd name="connsiteY3185" fmla="*/ 5479005 h 12736251"/>
              <a:gd name="connsiteX3186" fmla="*/ 10216084 w 12333992"/>
              <a:gd name="connsiteY3186" fmla="*/ 5448357 h 12736251"/>
              <a:gd name="connsiteX3187" fmla="*/ 10143552 w 12333992"/>
              <a:gd name="connsiteY3187" fmla="*/ 5401415 h 12736251"/>
              <a:gd name="connsiteX3188" fmla="*/ 10106132 w 12333992"/>
              <a:gd name="connsiteY3188" fmla="*/ 5376397 h 12736251"/>
              <a:gd name="connsiteX3189" fmla="*/ 10103472 w 12333992"/>
              <a:gd name="connsiteY3189" fmla="*/ 5375973 h 12736251"/>
              <a:gd name="connsiteX3190" fmla="*/ 9773746 w 12333992"/>
              <a:gd name="connsiteY3190" fmla="*/ 5361267 h 12736251"/>
              <a:gd name="connsiteX3191" fmla="*/ 9761174 w 12333992"/>
              <a:gd name="connsiteY3191" fmla="*/ 5368227 h 12736251"/>
              <a:gd name="connsiteX3192" fmla="*/ 9763476 w 12333992"/>
              <a:gd name="connsiteY3192" fmla="*/ 5371317 h 12736251"/>
              <a:gd name="connsiteX3193" fmla="*/ 9768074 w 12333992"/>
              <a:gd name="connsiteY3193" fmla="*/ 5377497 h 12736251"/>
              <a:gd name="connsiteX3194" fmla="*/ 9770376 w 12333992"/>
              <a:gd name="connsiteY3194" fmla="*/ 5380587 h 12736251"/>
              <a:gd name="connsiteX3195" fmla="*/ 9781128 w 12333992"/>
              <a:gd name="connsiteY3195" fmla="*/ 5367776 h 12736251"/>
              <a:gd name="connsiteX3196" fmla="*/ 9776524 w 12333992"/>
              <a:gd name="connsiteY3196" fmla="*/ 5361595 h 12736251"/>
              <a:gd name="connsiteX3197" fmla="*/ 9773746 w 12333992"/>
              <a:gd name="connsiteY3197" fmla="*/ 5361267 h 12736251"/>
              <a:gd name="connsiteX3198" fmla="*/ 9729256 w 12333992"/>
              <a:gd name="connsiteY3198" fmla="*/ 5279961 h 12736251"/>
              <a:gd name="connsiteX3199" fmla="*/ 9715266 w 12333992"/>
              <a:gd name="connsiteY3199" fmla="*/ 5285393 h 12736251"/>
              <a:gd name="connsiteX3200" fmla="*/ 9706058 w 12333992"/>
              <a:gd name="connsiteY3200" fmla="*/ 5297239 h 12736251"/>
              <a:gd name="connsiteX3201" fmla="*/ 9710840 w 12333992"/>
              <a:gd name="connsiteY3201" fmla="*/ 5303657 h 12736251"/>
              <a:gd name="connsiteX3202" fmla="*/ 9710076 w 12333992"/>
              <a:gd name="connsiteY3202" fmla="*/ 5311711 h 12736251"/>
              <a:gd name="connsiteX3203" fmla="*/ 9718008 w 12333992"/>
              <a:gd name="connsiteY3203" fmla="*/ 5313291 h 12736251"/>
              <a:gd name="connsiteX3204" fmla="*/ 9732000 w 12333992"/>
              <a:gd name="connsiteY3204" fmla="*/ 5307863 h 12736251"/>
              <a:gd name="connsiteX3205" fmla="*/ 9741214 w 12333992"/>
              <a:gd name="connsiteY3205" fmla="*/ 5296013 h 12736251"/>
              <a:gd name="connsiteX3206" fmla="*/ 9727216 w 12333992"/>
              <a:gd name="connsiteY3206" fmla="*/ 5301443 h 12736251"/>
              <a:gd name="connsiteX3207" fmla="*/ 9722434 w 12333992"/>
              <a:gd name="connsiteY3207" fmla="*/ 5295019 h 12736251"/>
              <a:gd name="connsiteX3208" fmla="*/ 9729256 w 12333992"/>
              <a:gd name="connsiteY3208" fmla="*/ 5279961 h 12736251"/>
              <a:gd name="connsiteX3209" fmla="*/ 9673000 w 12333992"/>
              <a:gd name="connsiteY3209" fmla="*/ 5257481 h 12736251"/>
              <a:gd name="connsiteX3210" fmla="*/ 9659016 w 12333992"/>
              <a:gd name="connsiteY3210" fmla="*/ 5260555 h 12736251"/>
              <a:gd name="connsiteX3211" fmla="*/ 9644708 w 12333992"/>
              <a:gd name="connsiteY3211" fmla="*/ 5266319 h 12736251"/>
              <a:gd name="connsiteX3212" fmla="*/ 9649396 w 12333992"/>
              <a:gd name="connsiteY3212" fmla="*/ 5272611 h 12736251"/>
              <a:gd name="connsiteX3213" fmla="*/ 9666048 w 12333992"/>
              <a:gd name="connsiteY3213" fmla="*/ 5269995 h 12736251"/>
              <a:gd name="connsiteX3214" fmla="*/ 9689716 w 12333992"/>
              <a:gd name="connsiteY3214" fmla="*/ 5276819 h 12736251"/>
              <a:gd name="connsiteX3215" fmla="*/ 9704030 w 12333992"/>
              <a:gd name="connsiteY3215" fmla="*/ 5271051 h 12736251"/>
              <a:gd name="connsiteX3216" fmla="*/ 9713650 w 12333992"/>
              <a:gd name="connsiteY3216" fmla="*/ 5258999 h 12736251"/>
              <a:gd name="connsiteX3217" fmla="*/ 9678004 w 12333992"/>
              <a:gd name="connsiteY3217" fmla="*/ 5261087 h 12736251"/>
              <a:gd name="connsiteX3218" fmla="*/ 9673000 w 12333992"/>
              <a:gd name="connsiteY3218" fmla="*/ 5257481 h 12736251"/>
              <a:gd name="connsiteX3219" fmla="*/ 9658748 w 12333992"/>
              <a:gd name="connsiteY3219" fmla="*/ 5206467 h 12736251"/>
              <a:gd name="connsiteX3220" fmla="*/ 9623234 w 12333992"/>
              <a:gd name="connsiteY3220" fmla="*/ 5210233 h 12736251"/>
              <a:gd name="connsiteX3221" fmla="*/ 9609344 w 12333992"/>
              <a:gd name="connsiteY3221" fmla="*/ 5215803 h 12736251"/>
              <a:gd name="connsiteX3222" fmla="*/ 9600036 w 12333992"/>
              <a:gd name="connsiteY3222" fmla="*/ 5227511 h 12736251"/>
              <a:gd name="connsiteX3223" fmla="*/ 9613920 w 12333992"/>
              <a:gd name="connsiteY3223" fmla="*/ 5221947 h 12736251"/>
              <a:gd name="connsiteX3224" fmla="*/ 9632216 w 12333992"/>
              <a:gd name="connsiteY3224" fmla="*/ 5246514 h 12736251"/>
              <a:gd name="connsiteX3225" fmla="*/ 9655414 w 12333992"/>
              <a:gd name="connsiteY3225" fmla="*/ 5229237 h 12736251"/>
              <a:gd name="connsiteX3226" fmla="*/ 9664568 w 12333992"/>
              <a:gd name="connsiteY3226" fmla="*/ 5241522 h 12736251"/>
              <a:gd name="connsiteX3227" fmla="*/ 9666852 w 12333992"/>
              <a:gd name="connsiteY3227" fmla="*/ 5244593 h 12736251"/>
              <a:gd name="connsiteX3228" fmla="*/ 9678452 w 12333992"/>
              <a:gd name="connsiteY3228" fmla="*/ 5235955 h 12736251"/>
              <a:gd name="connsiteX3229" fmla="*/ 9676162 w 12333992"/>
              <a:gd name="connsiteY3229" fmla="*/ 5232881 h 12736251"/>
              <a:gd name="connsiteX3230" fmla="*/ 9667014 w 12333992"/>
              <a:gd name="connsiteY3230" fmla="*/ 5220599 h 12736251"/>
              <a:gd name="connsiteX3231" fmla="*/ 9664730 w 12333992"/>
              <a:gd name="connsiteY3231" fmla="*/ 5217527 h 12736251"/>
              <a:gd name="connsiteX3232" fmla="*/ 9658748 w 12333992"/>
              <a:gd name="connsiteY3232" fmla="*/ 5206467 h 12736251"/>
              <a:gd name="connsiteX3233" fmla="*/ 9443900 w 12333992"/>
              <a:gd name="connsiteY3233" fmla="*/ 5196445 h 12736251"/>
              <a:gd name="connsiteX3234" fmla="*/ 9432600 w 12333992"/>
              <a:gd name="connsiteY3234" fmla="*/ 5202455 h 12736251"/>
              <a:gd name="connsiteX3235" fmla="*/ 9423308 w 12333992"/>
              <a:gd name="connsiteY3235" fmla="*/ 5214195 h 12736251"/>
              <a:gd name="connsiteX3236" fmla="*/ 9485776 w 12333992"/>
              <a:gd name="connsiteY3236" fmla="*/ 5249651 h 12736251"/>
              <a:gd name="connsiteX3237" fmla="*/ 9557436 w 12333992"/>
              <a:gd name="connsiteY3237" fmla="*/ 5321663 h 12736251"/>
              <a:gd name="connsiteX3238" fmla="*/ 9573658 w 12333992"/>
              <a:gd name="connsiteY3238" fmla="*/ 5319233 h 12736251"/>
              <a:gd name="connsiteX3239" fmla="*/ 9582950 w 12333992"/>
              <a:gd name="connsiteY3239" fmla="*/ 5307491 h 12736251"/>
              <a:gd name="connsiteX3240" fmla="*/ 9576072 w 12333992"/>
              <a:gd name="connsiteY3240" fmla="*/ 5274035 h 12736251"/>
              <a:gd name="connsiteX3241" fmla="*/ 9508982 w 12333992"/>
              <a:gd name="connsiteY3241" fmla="*/ 5232375 h 12736251"/>
              <a:gd name="connsiteX3242" fmla="*/ 9446506 w 12333992"/>
              <a:gd name="connsiteY3242" fmla="*/ 5196919 h 12736251"/>
              <a:gd name="connsiteX3243" fmla="*/ 9443900 w 12333992"/>
              <a:gd name="connsiteY3243" fmla="*/ 5196445 h 12736251"/>
              <a:gd name="connsiteX3244" fmla="*/ 9586648 w 12333992"/>
              <a:gd name="connsiteY3244" fmla="*/ 5183807 h 12736251"/>
              <a:gd name="connsiteX3245" fmla="*/ 9575768 w 12333992"/>
              <a:gd name="connsiteY3245" fmla="*/ 5191901 h 12736251"/>
              <a:gd name="connsiteX3246" fmla="*/ 9578160 w 12333992"/>
              <a:gd name="connsiteY3246" fmla="*/ 5195113 h 12736251"/>
              <a:gd name="connsiteX3247" fmla="*/ 9600990 w 12333992"/>
              <a:gd name="connsiteY3247" fmla="*/ 5203062 h 12736251"/>
              <a:gd name="connsiteX3248" fmla="*/ 9614252 w 12333992"/>
              <a:gd name="connsiteY3248" fmla="*/ 5198175 h 12736251"/>
              <a:gd name="connsiteX3249" fmla="*/ 9611860 w 12333992"/>
              <a:gd name="connsiteY3249" fmla="*/ 5194963 h 12736251"/>
              <a:gd name="connsiteX3250" fmla="*/ 9609476 w 12333992"/>
              <a:gd name="connsiteY3250" fmla="*/ 5191755 h 12736251"/>
              <a:gd name="connsiteX3251" fmla="*/ 9586648 w 12333992"/>
              <a:gd name="connsiteY3251" fmla="*/ 5183807 h 12736251"/>
              <a:gd name="connsiteX3252" fmla="*/ 9827620 w 12333992"/>
              <a:gd name="connsiteY3252" fmla="*/ 5154143 h 12736251"/>
              <a:gd name="connsiteX3253" fmla="*/ 9801822 w 12333992"/>
              <a:gd name="connsiteY3253" fmla="*/ 5168535 h 12736251"/>
              <a:gd name="connsiteX3254" fmla="*/ 9806438 w 12333992"/>
              <a:gd name="connsiteY3254" fmla="*/ 5174737 h 12736251"/>
              <a:gd name="connsiteX3255" fmla="*/ 9829728 w 12333992"/>
              <a:gd name="connsiteY3255" fmla="*/ 5181489 h 12736251"/>
              <a:gd name="connsiteX3256" fmla="*/ 9838958 w 12333992"/>
              <a:gd name="connsiteY3256" fmla="*/ 5193891 h 12736251"/>
              <a:gd name="connsiteX3257" fmla="*/ 9919956 w 12333992"/>
              <a:gd name="connsiteY3257" fmla="*/ 5278139 h 12736251"/>
              <a:gd name="connsiteX3258" fmla="*/ 9970946 w 12333992"/>
              <a:gd name="connsiteY3258" fmla="*/ 5322091 h 12736251"/>
              <a:gd name="connsiteX3259" fmla="*/ 9959198 w 12333992"/>
              <a:gd name="connsiteY3259" fmla="*/ 5330841 h 12736251"/>
              <a:gd name="connsiteX3260" fmla="*/ 9998444 w 12333992"/>
              <a:gd name="connsiteY3260" fmla="*/ 5383539 h 12736251"/>
              <a:gd name="connsiteX3261" fmla="*/ 10010188 w 12333992"/>
              <a:gd name="connsiteY3261" fmla="*/ 5374791 h 12736251"/>
              <a:gd name="connsiteX3262" fmla="*/ 10017112 w 12333992"/>
              <a:gd name="connsiteY3262" fmla="*/ 5384092 h 12736251"/>
              <a:gd name="connsiteX3263" fmla="*/ 10024040 w 12333992"/>
              <a:gd name="connsiteY3263" fmla="*/ 5393391 h 12736251"/>
              <a:gd name="connsiteX3264" fmla="*/ 10040400 w 12333992"/>
              <a:gd name="connsiteY3264" fmla="*/ 5390843 h 12736251"/>
              <a:gd name="connsiteX3265" fmla="*/ 10049840 w 12333992"/>
              <a:gd name="connsiteY3265" fmla="*/ 5379001 h 12736251"/>
              <a:gd name="connsiteX3266" fmla="*/ 10045224 w 12333992"/>
              <a:gd name="connsiteY3266" fmla="*/ 5372797 h 12736251"/>
              <a:gd name="connsiteX3267" fmla="*/ 10038300 w 12333992"/>
              <a:gd name="connsiteY3267" fmla="*/ 5363498 h 12736251"/>
              <a:gd name="connsiteX3268" fmla="*/ 10035986 w 12333992"/>
              <a:gd name="connsiteY3268" fmla="*/ 5360397 h 12736251"/>
              <a:gd name="connsiteX3269" fmla="*/ 10033880 w 12333992"/>
              <a:gd name="connsiteY3269" fmla="*/ 5333053 h 12736251"/>
              <a:gd name="connsiteX3270" fmla="*/ 10052554 w 12333992"/>
              <a:gd name="connsiteY3270" fmla="*/ 5333605 h 12736251"/>
              <a:gd name="connsiteX3271" fmla="*/ 10061784 w 12333992"/>
              <a:gd name="connsiteY3271" fmla="*/ 5346005 h 12736251"/>
              <a:gd name="connsiteX3272" fmla="*/ 10068708 w 12333992"/>
              <a:gd name="connsiteY3272" fmla="*/ 5355305 h 12736251"/>
              <a:gd name="connsiteX3273" fmla="*/ 10080458 w 12333992"/>
              <a:gd name="connsiteY3273" fmla="*/ 5346555 h 12736251"/>
              <a:gd name="connsiteX3274" fmla="*/ 10078150 w 12333992"/>
              <a:gd name="connsiteY3274" fmla="*/ 5343457 h 12736251"/>
              <a:gd name="connsiteX3275" fmla="*/ 10073534 w 12333992"/>
              <a:gd name="connsiteY3275" fmla="*/ 5337257 h 12736251"/>
              <a:gd name="connsiteX3276" fmla="*/ 10061994 w 12333992"/>
              <a:gd name="connsiteY3276" fmla="*/ 5321757 h 12736251"/>
              <a:gd name="connsiteX3277" fmla="*/ 9992130 w 12333992"/>
              <a:gd name="connsiteY3277" fmla="*/ 5301499 h 12736251"/>
              <a:gd name="connsiteX3278" fmla="*/ 9941134 w 12333992"/>
              <a:gd name="connsiteY3278" fmla="*/ 5257549 h 12736251"/>
              <a:gd name="connsiteX3279" fmla="*/ 9878814 w 12333992"/>
              <a:gd name="connsiteY3279" fmla="*/ 5173849 h 12736251"/>
              <a:gd name="connsiteX3280" fmla="*/ 9888248 w 12333992"/>
              <a:gd name="connsiteY3280" fmla="*/ 5162003 h 12736251"/>
              <a:gd name="connsiteX3281" fmla="*/ 9885940 w 12333992"/>
              <a:gd name="connsiteY3281" fmla="*/ 5158905 h 12736251"/>
              <a:gd name="connsiteX3282" fmla="*/ 9871884 w 12333992"/>
              <a:gd name="connsiteY3282" fmla="*/ 5164551 h 12736251"/>
              <a:gd name="connsiteX3283" fmla="*/ 9860140 w 12333992"/>
              <a:gd name="connsiteY3283" fmla="*/ 5173298 h 12736251"/>
              <a:gd name="connsiteX3284" fmla="*/ 9850910 w 12333992"/>
              <a:gd name="connsiteY3284" fmla="*/ 5160899 h 12736251"/>
              <a:gd name="connsiteX3285" fmla="*/ 9827620 w 12333992"/>
              <a:gd name="connsiteY3285" fmla="*/ 5154143 h 12736251"/>
              <a:gd name="connsiteX3286" fmla="*/ 1381388 w 12333992"/>
              <a:gd name="connsiteY3286" fmla="*/ 5151863 h 12736251"/>
              <a:gd name="connsiteX3287" fmla="*/ 1349739 w 12333992"/>
              <a:gd name="connsiteY3287" fmla="*/ 5167901 h 12736251"/>
              <a:gd name="connsiteX3288" fmla="*/ 1378184 w 12333992"/>
              <a:gd name="connsiteY3288" fmla="*/ 5224297 h 12736251"/>
              <a:gd name="connsiteX3289" fmla="*/ 1387666 w 12333992"/>
              <a:gd name="connsiteY3289" fmla="*/ 5243095 h 12736251"/>
              <a:gd name="connsiteX3290" fmla="*/ 1409834 w 12333992"/>
              <a:gd name="connsiteY3290" fmla="*/ 5208260 h 12736251"/>
              <a:gd name="connsiteX3291" fmla="*/ 1381388 w 12333992"/>
              <a:gd name="connsiteY3291" fmla="*/ 5151863 h 12736251"/>
              <a:gd name="connsiteX3292" fmla="*/ 9506184 w 12333992"/>
              <a:gd name="connsiteY3292" fmla="*/ 5105265 h 12736251"/>
              <a:gd name="connsiteX3293" fmla="*/ 9479976 w 12333992"/>
              <a:gd name="connsiteY3293" fmla="*/ 5120019 h 12736251"/>
              <a:gd name="connsiteX3294" fmla="*/ 9478628 w 12333992"/>
              <a:gd name="connsiteY3294" fmla="*/ 5127571 h 12736251"/>
              <a:gd name="connsiteX3295" fmla="*/ 9484544 w 12333992"/>
              <a:gd name="connsiteY3295" fmla="*/ 5126143 h 12736251"/>
              <a:gd name="connsiteX3296" fmla="*/ 9493668 w 12333992"/>
              <a:gd name="connsiteY3296" fmla="*/ 5138401 h 12736251"/>
              <a:gd name="connsiteX3297" fmla="*/ 9514756 w 12333992"/>
              <a:gd name="connsiteY3297" fmla="*/ 5141749 h 12736251"/>
              <a:gd name="connsiteX3298" fmla="*/ 9529002 w 12333992"/>
              <a:gd name="connsiteY3298" fmla="*/ 5135907 h 12736251"/>
              <a:gd name="connsiteX3299" fmla="*/ 9536404 w 12333992"/>
              <a:gd name="connsiteY3299" fmla="*/ 5120869 h 12736251"/>
              <a:gd name="connsiteX3300" fmla="*/ 9517594 w 12333992"/>
              <a:gd name="connsiteY3300" fmla="*/ 5120585 h 12736251"/>
              <a:gd name="connsiteX3301" fmla="*/ 9506184 w 12333992"/>
              <a:gd name="connsiteY3301" fmla="*/ 5105265 h 12736251"/>
              <a:gd name="connsiteX3302" fmla="*/ 9786620 w 12333992"/>
              <a:gd name="connsiteY3302" fmla="*/ 5102717 h 12736251"/>
              <a:gd name="connsiteX3303" fmla="*/ 9773370 w 12333992"/>
              <a:gd name="connsiteY3303" fmla="*/ 5107631 h 12736251"/>
              <a:gd name="connsiteX3304" fmla="*/ 9764866 w 12333992"/>
              <a:gd name="connsiteY3304" fmla="*/ 5118915 h 12736251"/>
              <a:gd name="connsiteX3305" fmla="*/ 9769608 w 12333992"/>
              <a:gd name="connsiteY3305" fmla="*/ 5125281 h 12736251"/>
              <a:gd name="connsiteX3306" fmla="*/ 9771980 w 12333992"/>
              <a:gd name="connsiteY3306" fmla="*/ 5128463 h 12736251"/>
              <a:gd name="connsiteX3307" fmla="*/ 9785226 w 12333992"/>
              <a:gd name="connsiteY3307" fmla="*/ 5123549 h 12736251"/>
              <a:gd name="connsiteX3308" fmla="*/ 9796104 w 12333992"/>
              <a:gd name="connsiteY3308" fmla="*/ 5115449 h 12736251"/>
              <a:gd name="connsiteX3309" fmla="*/ 9793730 w 12333992"/>
              <a:gd name="connsiteY3309" fmla="*/ 5112267 h 12736251"/>
              <a:gd name="connsiteX3310" fmla="*/ 9791362 w 12333992"/>
              <a:gd name="connsiteY3310" fmla="*/ 5109083 h 12736251"/>
              <a:gd name="connsiteX3311" fmla="*/ 9786620 w 12333992"/>
              <a:gd name="connsiteY3311" fmla="*/ 5102717 h 12736251"/>
              <a:gd name="connsiteX3312" fmla="*/ 9483344 w 12333992"/>
              <a:gd name="connsiteY3312" fmla="*/ 5073845 h 12736251"/>
              <a:gd name="connsiteX3313" fmla="*/ 9471744 w 12333992"/>
              <a:gd name="connsiteY3313" fmla="*/ 5082481 h 12736251"/>
              <a:gd name="connsiteX3314" fmla="*/ 9474048 w 12333992"/>
              <a:gd name="connsiteY3314" fmla="*/ 5085573 h 12736251"/>
              <a:gd name="connsiteX3315" fmla="*/ 9476344 w 12333992"/>
              <a:gd name="connsiteY3315" fmla="*/ 5088659 h 12736251"/>
              <a:gd name="connsiteX3316" fmla="*/ 9478644 w 12333992"/>
              <a:gd name="connsiteY3316" fmla="*/ 5091753 h 12736251"/>
              <a:gd name="connsiteX3317" fmla="*/ 9492546 w 12333992"/>
              <a:gd name="connsiteY3317" fmla="*/ 5086201 h 12736251"/>
              <a:gd name="connsiteX3318" fmla="*/ 9504152 w 12333992"/>
              <a:gd name="connsiteY3318" fmla="*/ 5077563 h 12736251"/>
              <a:gd name="connsiteX3319" fmla="*/ 9501848 w 12333992"/>
              <a:gd name="connsiteY3319" fmla="*/ 5074473 h 12736251"/>
              <a:gd name="connsiteX3320" fmla="*/ 9483344 w 12333992"/>
              <a:gd name="connsiteY3320" fmla="*/ 5073845 h 12736251"/>
              <a:gd name="connsiteX3321" fmla="*/ 9781396 w 12333992"/>
              <a:gd name="connsiteY3321" fmla="*/ 5068469 h 12736251"/>
              <a:gd name="connsiteX3322" fmla="*/ 9767292 w 12333992"/>
              <a:gd name="connsiteY3322" fmla="*/ 5073734 h 12736251"/>
              <a:gd name="connsiteX3323" fmla="*/ 9755688 w 12333992"/>
              <a:gd name="connsiteY3323" fmla="*/ 5082373 h 12736251"/>
              <a:gd name="connsiteX3324" fmla="*/ 9744088 w 12333992"/>
              <a:gd name="connsiteY3324" fmla="*/ 5091011 h 12736251"/>
              <a:gd name="connsiteX3325" fmla="*/ 9746600 w 12333992"/>
              <a:gd name="connsiteY3325" fmla="*/ 5094381 h 12736251"/>
              <a:gd name="connsiteX3326" fmla="*/ 9749104 w 12333992"/>
              <a:gd name="connsiteY3326" fmla="*/ 5097753 h 12736251"/>
              <a:gd name="connsiteX3327" fmla="*/ 9760708 w 12333992"/>
              <a:gd name="connsiteY3327" fmla="*/ 5089115 h 12736251"/>
              <a:gd name="connsiteX3328" fmla="*/ 9772308 w 12333992"/>
              <a:gd name="connsiteY3328" fmla="*/ 5080477 h 12736251"/>
              <a:gd name="connsiteX3329" fmla="*/ 9781396 w 12333992"/>
              <a:gd name="connsiteY3329" fmla="*/ 5068469 h 12736251"/>
              <a:gd name="connsiteX3330" fmla="*/ 9744100 w 12333992"/>
              <a:gd name="connsiteY3330" fmla="*/ 5057731 h 12736251"/>
              <a:gd name="connsiteX3331" fmla="*/ 9730200 w 12333992"/>
              <a:gd name="connsiteY3331" fmla="*/ 5072363 h 12736251"/>
              <a:gd name="connsiteX3332" fmla="*/ 9746486 w 12333992"/>
              <a:gd name="connsiteY3332" fmla="*/ 5070012 h 12736251"/>
              <a:gd name="connsiteX3333" fmla="*/ 9754088 w 12333992"/>
              <a:gd name="connsiteY3333" fmla="*/ 5060337 h 12736251"/>
              <a:gd name="connsiteX3334" fmla="*/ 9758084 w 12333992"/>
              <a:gd name="connsiteY3334" fmla="*/ 5061375 h 12736251"/>
              <a:gd name="connsiteX3335" fmla="*/ 9755748 w 12333992"/>
              <a:gd name="connsiteY3335" fmla="*/ 5058233 h 12736251"/>
              <a:gd name="connsiteX3336" fmla="*/ 9754088 w 12333992"/>
              <a:gd name="connsiteY3336" fmla="*/ 5060337 h 12736251"/>
              <a:gd name="connsiteX3337" fmla="*/ 9452280 w 12333992"/>
              <a:gd name="connsiteY3337" fmla="*/ 5053311 h 12736251"/>
              <a:gd name="connsiteX3338" fmla="*/ 9439232 w 12333992"/>
              <a:gd name="connsiteY3338" fmla="*/ 5063029 h 12736251"/>
              <a:gd name="connsiteX3339" fmla="*/ 9443828 w 12333992"/>
              <a:gd name="connsiteY3339" fmla="*/ 5069211 h 12736251"/>
              <a:gd name="connsiteX3340" fmla="*/ 9433076 w 12333992"/>
              <a:gd name="connsiteY3340" fmla="*/ 5082017 h 12736251"/>
              <a:gd name="connsiteX3341" fmla="*/ 9448428 w 12333992"/>
              <a:gd name="connsiteY3341" fmla="*/ 5075389 h 12736251"/>
              <a:gd name="connsiteX3342" fmla="*/ 9446132 w 12333992"/>
              <a:gd name="connsiteY3342" fmla="*/ 5072302 h 12736251"/>
              <a:gd name="connsiteX3343" fmla="*/ 9456884 w 12333992"/>
              <a:gd name="connsiteY3343" fmla="*/ 5059489 h 12736251"/>
              <a:gd name="connsiteX3344" fmla="*/ 9454580 w 12333992"/>
              <a:gd name="connsiteY3344" fmla="*/ 5056401 h 12736251"/>
              <a:gd name="connsiteX3345" fmla="*/ 9452280 w 12333992"/>
              <a:gd name="connsiteY3345" fmla="*/ 5053311 h 12736251"/>
              <a:gd name="connsiteX3346" fmla="*/ 9713464 w 12333992"/>
              <a:gd name="connsiteY3346" fmla="*/ 5031727 h 12736251"/>
              <a:gd name="connsiteX3347" fmla="*/ 9704764 w 12333992"/>
              <a:gd name="connsiteY3347" fmla="*/ 5038205 h 12736251"/>
              <a:gd name="connsiteX3348" fmla="*/ 9711664 w 12333992"/>
              <a:gd name="connsiteY3348" fmla="*/ 5047475 h 12736251"/>
              <a:gd name="connsiteX3349" fmla="*/ 9722668 w 12333992"/>
              <a:gd name="connsiteY3349" fmla="*/ 5044085 h 12736251"/>
              <a:gd name="connsiteX3350" fmla="*/ 9720364 w 12333992"/>
              <a:gd name="connsiteY3350" fmla="*/ 5040997 h 12736251"/>
              <a:gd name="connsiteX3351" fmla="*/ 9713464 w 12333992"/>
              <a:gd name="connsiteY3351" fmla="*/ 5031727 h 12736251"/>
              <a:gd name="connsiteX3352" fmla="*/ 9115380 w 12333992"/>
              <a:gd name="connsiteY3352" fmla="*/ 4997443 h 12736251"/>
              <a:gd name="connsiteX3353" fmla="*/ 9109880 w 12333992"/>
              <a:gd name="connsiteY3353" fmla="*/ 4999141 h 12736251"/>
              <a:gd name="connsiteX3354" fmla="*/ 9100584 w 12333992"/>
              <a:gd name="connsiteY3354" fmla="*/ 5010867 h 12736251"/>
              <a:gd name="connsiteX3355" fmla="*/ 9108598 w 12333992"/>
              <a:gd name="connsiteY3355" fmla="*/ 5030713 h 12736251"/>
              <a:gd name="connsiteX3356" fmla="*/ 9123592 w 12333992"/>
              <a:gd name="connsiteY3356" fmla="*/ 5041763 h 12736251"/>
              <a:gd name="connsiteX3357" fmla="*/ 9148900 w 12333992"/>
              <a:gd name="connsiteY3357" fmla="*/ 5075753 h 12736251"/>
              <a:gd name="connsiteX3358" fmla="*/ 9151196 w 12333992"/>
              <a:gd name="connsiteY3358" fmla="*/ 5078841 h 12736251"/>
              <a:gd name="connsiteX3359" fmla="*/ 9162796 w 12333992"/>
              <a:gd name="connsiteY3359" fmla="*/ 5070203 h 12736251"/>
              <a:gd name="connsiteX3360" fmla="*/ 9160596 w 12333992"/>
              <a:gd name="connsiteY3360" fmla="*/ 5043029 h 12736251"/>
              <a:gd name="connsiteX3361" fmla="*/ 9146790 w 12333992"/>
              <a:gd name="connsiteY3361" fmla="*/ 5024489 h 12736251"/>
              <a:gd name="connsiteX3362" fmla="*/ 9112182 w 12333992"/>
              <a:gd name="connsiteY3362" fmla="*/ 5002231 h 12736251"/>
              <a:gd name="connsiteX3363" fmla="*/ 9115380 w 12333992"/>
              <a:gd name="connsiteY3363" fmla="*/ 4997443 h 12736251"/>
              <a:gd name="connsiteX3364" fmla="*/ 9219796 w 12333992"/>
              <a:gd name="connsiteY3364" fmla="*/ 4995395 h 12736251"/>
              <a:gd name="connsiteX3365" fmla="*/ 9205920 w 12333992"/>
              <a:gd name="connsiteY3365" fmla="*/ 5000974 h 12736251"/>
              <a:gd name="connsiteX3366" fmla="*/ 9196598 w 12333992"/>
              <a:gd name="connsiteY3366" fmla="*/ 5012674 h 12736251"/>
              <a:gd name="connsiteX3367" fmla="*/ 9207984 w 12333992"/>
              <a:gd name="connsiteY3367" fmla="*/ 5027967 h 12736251"/>
              <a:gd name="connsiteX3368" fmla="*/ 9218754 w 12333992"/>
              <a:gd name="connsiteY3368" fmla="*/ 5048475 h 12736251"/>
              <a:gd name="connsiteX3369" fmla="*/ 9246914 w 12333992"/>
              <a:gd name="connsiteY3369" fmla="*/ 5056031 h 12736251"/>
              <a:gd name="connsiteX3370" fmla="*/ 9258520 w 12333992"/>
              <a:gd name="connsiteY3370" fmla="*/ 5047389 h 12736251"/>
              <a:gd name="connsiteX3371" fmla="*/ 9256240 w 12333992"/>
              <a:gd name="connsiteY3371" fmla="*/ 5044330 h 12736251"/>
              <a:gd name="connsiteX3372" fmla="*/ 9231188 w 12333992"/>
              <a:gd name="connsiteY3372" fmla="*/ 5010686 h 12736251"/>
              <a:gd name="connsiteX3373" fmla="*/ 9219796 w 12333992"/>
              <a:gd name="connsiteY3373" fmla="*/ 4995395 h 12736251"/>
              <a:gd name="connsiteX3374" fmla="*/ 9116108 w 12333992"/>
              <a:gd name="connsiteY3374" fmla="*/ 4886427 h 12736251"/>
              <a:gd name="connsiteX3375" fmla="*/ 9104806 w 12333992"/>
              <a:gd name="connsiteY3375" fmla="*/ 4892441 h 12736251"/>
              <a:gd name="connsiteX3376" fmla="*/ 9090904 w 12333992"/>
              <a:gd name="connsiteY3376" fmla="*/ 4897987 h 12736251"/>
              <a:gd name="connsiteX3377" fmla="*/ 9088860 w 12333992"/>
              <a:gd name="connsiteY3377" fmla="*/ 4904317 h 12736251"/>
              <a:gd name="connsiteX3378" fmla="*/ 9095508 w 12333992"/>
              <a:gd name="connsiteY3378" fmla="*/ 4904169 h 12736251"/>
              <a:gd name="connsiteX3379" fmla="*/ 9111712 w 12333992"/>
              <a:gd name="connsiteY3379" fmla="*/ 4901711 h 12736251"/>
              <a:gd name="connsiteX3380" fmla="*/ 9123312 w 12333992"/>
              <a:gd name="connsiteY3380" fmla="*/ 4893071 h 12736251"/>
              <a:gd name="connsiteX3381" fmla="*/ 9121008 w 12333992"/>
              <a:gd name="connsiteY3381" fmla="*/ 4889981 h 12736251"/>
              <a:gd name="connsiteX3382" fmla="*/ 9118708 w 12333992"/>
              <a:gd name="connsiteY3382" fmla="*/ 4886893 h 12736251"/>
              <a:gd name="connsiteX3383" fmla="*/ 9116108 w 12333992"/>
              <a:gd name="connsiteY3383" fmla="*/ 4886427 h 12736251"/>
              <a:gd name="connsiteX3384" fmla="*/ 9520414 w 12333992"/>
              <a:gd name="connsiteY3384" fmla="*/ 4868685 h 12736251"/>
              <a:gd name="connsiteX3385" fmla="*/ 9509656 w 12333992"/>
              <a:gd name="connsiteY3385" fmla="*/ 4876095 h 12736251"/>
              <a:gd name="connsiteX3386" fmla="*/ 9511958 w 12333992"/>
              <a:gd name="connsiteY3386" fmla="*/ 4879178 h 12736251"/>
              <a:gd name="connsiteX3387" fmla="*/ 9590540 w 12333992"/>
              <a:gd name="connsiteY3387" fmla="*/ 4959735 h 12736251"/>
              <a:gd name="connsiteX3388" fmla="*/ 9678792 w 12333992"/>
              <a:gd name="connsiteY3388" fmla="*/ 5028297 h 12736251"/>
              <a:gd name="connsiteX3389" fmla="*/ 9681088 w 12333992"/>
              <a:gd name="connsiteY3389" fmla="*/ 5031383 h 12736251"/>
              <a:gd name="connsiteX3390" fmla="*/ 9690760 w 12333992"/>
              <a:gd name="connsiteY3390" fmla="*/ 5019391 h 12736251"/>
              <a:gd name="connsiteX3391" fmla="*/ 9614468 w 12333992"/>
              <a:gd name="connsiteY3391" fmla="*/ 4941919 h 12736251"/>
              <a:gd name="connsiteX3392" fmla="*/ 9523920 w 12333992"/>
              <a:gd name="connsiteY3392" fmla="*/ 4870271 h 12736251"/>
              <a:gd name="connsiteX3393" fmla="*/ 9520414 w 12333992"/>
              <a:gd name="connsiteY3393" fmla="*/ 4868685 h 12736251"/>
              <a:gd name="connsiteX3394" fmla="*/ 9356234 w 12333992"/>
              <a:gd name="connsiteY3394" fmla="*/ 4854717 h 12736251"/>
              <a:gd name="connsiteX3395" fmla="*/ 9345792 w 12333992"/>
              <a:gd name="connsiteY3395" fmla="*/ 4861887 h 12736251"/>
              <a:gd name="connsiteX3396" fmla="*/ 9336536 w 12333992"/>
              <a:gd name="connsiteY3396" fmla="*/ 4873671 h 12736251"/>
              <a:gd name="connsiteX3397" fmla="*/ 9343560 w 12333992"/>
              <a:gd name="connsiteY3397" fmla="*/ 4883107 h 12736251"/>
              <a:gd name="connsiteX3398" fmla="*/ 9340384 w 12333992"/>
              <a:gd name="connsiteY3398" fmla="*/ 4887918 h 12736251"/>
              <a:gd name="connsiteX3399" fmla="*/ 9345904 w 12333992"/>
              <a:gd name="connsiteY3399" fmla="*/ 4886253 h 12736251"/>
              <a:gd name="connsiteX3400" fmla="*/ 9366766 w 12333992"/>
              <a:gd name="connsiteY3400" fmla="*/ 4865829 h 12736251"/>
              <a:gd name="connsiteX3401" fmla="*/ 9359736 w 12333992"/>
              <a:gd name="connsiteY3401" fmla="*/ 4856393 h 12736251"/>
              <a:gd name="connsiteX3402" fmla="*/ 9356234 w 12333992"/>
              <a:gd name="connsiteY3402" fmla="*/ 4854717 h 12736251"/>
              <a:gd name="connsiteX3403" fmla="*/ 9512368 w 12333992"/>
              <a:gd name="connsiteY3403" fmla="*/ 4834337 h 12736251"/>
              <a:gd name="connsiteX3404" fmla="*/ 9498468 w 12333992"/>
              <a:gd name="connsiteY3404" fmla="*/ 4839887 h 12736251"/>
              <a:gd name="connsiteX3405" fmla="*/ 9496166 w 12333992"/>
              <a:gd name="connsiteY3405" fmla="*/ 4836797 h 12736251"/>
              <a:gd name="connsiteX3406" fmla="*/ 9482272 w 12333992"/>
              <a:gd name="connsiteY3406" fmla="*/ 4842343 h 12736251"/>
              <a:gd name="connsiteX3407" fmla="*/ 9472968 w 12333992"/>
              <a:gd name="connsiteY3407" fmla="*/ 4854075 h 12736251"/>
              <a:gd name="connsiteX3408" fmla="*/ 9491472 w 12333992"/>
              <a:gd name="connsiteY3408" fmla="*/ 4854703 h 12736251"/>
              <a:gd name="connsiteX3409" fmla="*/ 9500770 w 12333992"/>
              <a:gd name="connsiteY3409" fmla="*/ 4842975 h 12736251"/>
              <a:gd name="connsiteX3410" fmla="*/ 9512368 w 12333992"/>
              <a:gd name="connsiteY3410" fmla="*/ 4834337 h 12736251"/>
              <a:gd name="connsiteX3411" fmla="*/ 9309568 w 12333992"/>
              <a:gd name="connsiteY3411" fmla="*/ 4811719 h 12736251"/>
              <a:gd name="connsiteX3412" fmla="*/ 9295232 w 12333992"/>
              <a:gd name="connsiteY3412" fmla="*/ 4817445 h 12736251"/>
              <a:gd name="connsiteX3413" fmla="*/ 9288010 w 12333992"/>
              <a:gd name="connsiteY3413" fmla="*/ 4832721 h 12736251"/>
              <a:gd name="connsiteX3414" fmla="*/ 9311828 w 12333992"/>
              <a:gd name="connsiteY3414" fmla="*/ 4839728 h 12736251"/>
              <a:gd name="connsiteX3415" fmla="*/ 9333268 w 12333992"/>
              <a:gd name="connsiteY3415" fmla="*/ 4843557 h 12736251"/>
              <a:gd name="connsiteX3416" fmla="*/ 9347604 w 12333992"/>
              <a:gd name="connsiteY3416" fmla="*/ 4837829 h 12736251"/>
              <a:gd name="connsiteX3417" fmla="*/ 9357200 w 12333992"/>
              <a:gd name="connsiteY3417" fmla="*/ 4825739 h 12736251"/>
              <a:gd name="connsiteX3418" fmla="*/ 9335748 w 12333992"/>
              <a:gd name="connsiteY3418" fmla="*/ 4821914 h 12736251"/>
              <a:gd name="connsiteX3419" fmla="*/ 9309568 w 12333992"/>
              <a:gd name="connsiteY3419" fmla="*/ 4811719 h 12736251"/>
              <a:gd name="connsiteX3420" fmla="*/ 8922692 w 12333992"/>
              <a:gd name="connsiteY3420" fmla="*/ 4796199 h 12736251"/>
              <a:gd name="connsiteX3421" fmla="*/ 8911988 w 12333992"/>
              <a:gd name="connsiteY3421" fmla="*/ 4809077 h 12736251"/>
              <a:gd name="connsiteX3422" fmla="*/ 8934238 w 12333992"/>
              <a:gd name="connsiteY3422" fmla="*/ 4866195 h 12736251"/>
              <a:gd name="connsiteX3423" fmla="*/ 8947288 w 12333992"/>
              <a:gd name="connsiteY3423" fmla="*/ 4856481 h 12736251"/>
              <a:gd name="connsiteX3424" fmla="*/ 8960340 w 12333992"/>
              <a:gd name="connsiteY3424" fmla="*/ 4846756 h 12736251"/>
              <a:gd name="connsiteX3425" fmla="*/ 8925042 w 12333992"/>
              <a:gd name="connsiteY3425" fmla="*/ 4799357 h 12736251"/>
              <a:gd name="connsiteX3426" fmla="*/ 8922692 w 12333992"/>
              <a:gd name="connsiteY3426" fmla="*/ 4796199 h 12736251"/>
              <a:gd name="connsiteX3427" fmla="*/ 9008916 w 12333992"/>
              <a:gd name="connsiteY3427" fmla="*/ 4790913 h 12736251"/>
              <a:gd name="connsiteX3428" fmla="*/ 8995026 w 12333992"/>
              <a:gd name="connsiteY3428" fmla="*/ 4796477 h 12736251"/>
              <a:gd name="connsiteX3429" fmla="*/ 8985716 w 12333992"/>
              <a:gd name="connsiteY3429" fmla="*/ 4808191 h 12736251"/>
              <a:gd name="connsiteX3430" fmla="*/ 9017928 w 12333992"/>
              <a:gd name="connsiteY3430" fmla="*/ 4827226 h 12736251"/>
              <a:gd name="connsiteX3431" fmla="*/ 9036240 w 12333992"/>
              <a:gd name="connsiteY3431" fmla="*/ 4851827 h 12736251"/>
              <a:gd name="connsiteX3432" fmla="*/ 9050136 w 12333992"/>
              <a:gd name="connsiteY3432" fmla="*/ 4846265 h 12736251"/>
              <a:gd name="connsiteX3433" fmla="*/ 9059446 w 12333992"/>
              <a:gd name="connsiteY3433" fmla="*/ 4834548 h 12736251"/>
              <a:gd name="connsiteX3434" fmla="*/ 9029526 w 12333992"/>
              <a:gd name="connsiteY3434" fmla="*/ 4818586 h 12736251"/>
              <a:gd name="connsiteX3435" fmla="*/ 9008916 w 12333992"/>
              <a:gd name="connsiteY3435" fmla="*/ 4790913 h 12736251"/>
              <a:gd name="connsiteX3436" fmla="*/ 9392852 w 12333992"/>
              <a:gd name="connsiteY3436" fmla="*/ 4722647 h 12736251"/>
              <a:gd name="connsiteX3437" fmla="*/ 9381144 w 12333992"/>
              <a:gd name="connsiteY3437" fmla="*/ 4730762 h 12736251"/>
              <a:gd name="connsiteX3438" fmla="*/ 9383458 w 12333992"/>
              <a:gd name="connsiteY3438" fmla="*/ 4733876 h 12736251"/>
              <a:gd name="connsiteX3439" fmla="*/ 9390442 w 12333992"/>
              <a:gd name="connsiteY3439" fmla="*/ 4753463 h 12736251"/>
              <a:gd name="connsiteX3440" fmla="*/ 9408948 w 12333992"/>
              <a:gd name="connsiteY3440" fmla="*/ 4768103 h 12736251"/>
              <a:gd name="connsiteX3441" fmla="*/ 9421996 w 12333992"/>
              <a:gd name="connsiteY3441" fmla="*/ 4758380 h 12736251"/>
              <a:gd name="connsiteX3442" fmla="*/ 9396512 w 12333992"/>
              <a:gd name="connsiteY3442" fmla="*/ 4724155 h 12736251"/>
              <a:gd name="connsiteX3443" fmla="*/ 9392852 w 12333992"/>
              <a:gd name="connsiteY3443" fmla="*/ 4722647 h 12736251"/>
              <a:gd name="connsiteX3444" fmla="*/ 8854080 w 12333992"/>
              <a:gd name="connsiteY3444" fmla="*/ 4704069 h 12736251"/>
              <a:gd name="connsiteX3445" fmla="*/ 8841026 w 12333992"/>
              <a:gd name="connsiteY3445" fmla="*/ 4713787 h 12736251"/>
              <a:gd name="connsiteX3446" fmla="*/ 8846388 w 12333992"/>
              <a:gd name="connsiteY3446" fmla="*/ 4748225 h 12736251"/>
              <a:gd name="connsiteX3447" fmla="*/ 8860192 w 12333992"/>
              <a:gd name="connsiteY3447" fmla="*/ 4766762 h 12736251"/>
              <a:gd name="connsiteX3448" fmla="*/ 8862496 w 12333992"/>
              <a:gd name="connsiteY3448" fmla="*/ 4769853 h 12736251"/>
              <a:gd name="connsiteX3449" fmla="*/ 8875544 w 12333992"/>
              <a:gd name="connsiteY3449" fmla="*/ 4760133 h 12736251"/>
              <a:gd name="connsiteX3450" fmla="*/ 8872490 w 12333992"/>
              <a:gd name="connsiteY3450" fmla="*/ 4728785 h 12736251"/>
              <a:gd name="connsiteX3451" fmla="*/ 8856382 w 12333992"/>
              <a:gd name="connsiteY3451" fmla="*/ 4707159 h 12736251"/>
              <a:gd name="connsiteX3452" fmla="*/ 8854080 w 12333992"/>
              <a:gd name="connsiteY3452" fmla="*/ 4704069 h 12736251"/>
              <a:gd name="connsiteX3453" fmla="*/ 8941252 w 12333992"/>
              <a:gd name="connsiteY3453" fmla="*/ 4697393 h 12736251"/>
              <a:gd name="connsiteX3454" fmla="*/ 8929544 w 12333992"/>
              <a:gd name="connsiteY3454" fmla="*/ 4705517 h 12736251"/>
              <a:gd name="connsiteX3455" fmla="*/ 8918792 w 12333992"/>
              <a:gd name="connsiteY3455" fmla="*/ 4718319 h 12736251"/>
              <a:gd name="connsiteX3456" fmla="*/ 8921082 w 12333992"/>
              <a:gd name="connsiteY3456" fmla="*/ 4731621 h 12736251"/>
              <a:gd name="connsiteX3457" fmla="*/ 8934900 w 12333992"/>
              <a:gd name="connsiteY3457" fmla="*/ 4739949 h 12736251"/>
              <a:gd name="connsiteX3458" fmla="*/ 8947948 w 12333992"/>
              <a:gd name="connsiteY3458" fmla="*/ 4730233 h 12736251"/>
              <a:gd name="connsiteX3459" fmla="*/ 8958700 w 12333992"/>
              <a:gd name="connsiteY3459" fmla="*/ 4717419 h 12736251"/>
              <a:gd name="connsiteX3460" fmla="*/ 8944896 w 12333992"/>
              <a:gd name="connsiteY3460" fmla="*/ 4698881 h 12736251"/>
              <a:gd name="connsiteX3461" fmla="*/ 8941252 w 12333992"/>
              <a:gd name="connsiteY3461" fmla="*/ 4697393 h 12736251"/>
              <a:gd name="connsiteX3462" fmla="*/ 8903608 w 12333992"/>
              <a:gd name="connsiteY3462" fmla="*/ 4670679 h 12736251"/>
              <a:gd name="connsiteX3463" fmla="*/ 8890554 w 12333992"/>
              <a:gd name="connsiteY3463" fmla="*/ 4680399 h 12736251"/>
              <a:gd name="connsiteX3464" fmla="*/ 8902268 w 12333992"/>
              <a:gd name="connsiteY3464" fmla="*/ 4696129 h 12736251"/>
              <a:gd name="connsiteX3465" fmla="*/ 8915322 w 12333992"/>
              <a:gd name="connsiteY3465" fmla="*/ 4686408 h 12736251"/>
              <a:gd name="connsiteX3466" fmla="*/ 9352364 w 12333992"/>
              <a:gd name="connsiteY3466" fmla="*/ 4664867 h 12736251"/>
              <a:gd name="connsiteX3467" fmla="*/ 9339308 w 12333992"/>
              <a:gd name="connsiteY3467" fmla="*/ 4674585 h 12736251"/>
              <a:gd name="connsiteX3468" fmla="*/ 9339810 w 12333992"/>
              <a:gd name="connsiteY3468" fmla="*/ 4685471 h 12736251"/>
              <a:gd name="connsiteX3469" fmla="*/ 9348392 w 12333992"/>
              <a:gd name="connsiteY3469" fmla="*/ 4686783 h 12736251"/>
              <a:gd name="connsiteX3470" fmla="*/ 9355202 w 12333992"/>
              <a:gd name="connsiteY3470" fmla="*/ 4695931 h 12736251"/>
              <a:gd name="connsiteX3471" fmla="*/ 9368256 w 12333992"/>
              <a:gd name="connsiteY3471" fmla="*/ 4686215 h 12736251"/>
              <a:gd name="connsiteX3472" fmla="*/ 9365984 w 12333992"/>
              <a:gd name="connsiteY3472" fmla="*/ 4683163 h 12736251"/>
              <a:gd name="connsiteX3473" fmla="*/ 9361446 w 12333992"/>
              <a:gd name="connsiteY3473" fmla="*/ 4677065 h 12736251"/>
              <a:gd name="connsiteX3474" fmla="*/ 9354636 w 12333992"/>
              <a:gd name="connsiteY3474" fmla="*/ 4667915 h 12736251"/>
              <a:gd name="connsiteX3475" fmla="*/ 9352364 w 12333992"/>
              <a:gd name="connsiteY3475" fmla="*/ 4664867 h 12736251"/>
              <a:gd name="connsiteX3476" fmla="*/ 987198 w 12333992"/>
              <a:gd name="connsiteY3476" fmla="*/ 4663525 h 12736251"/>
              <a:gd name="connsiteX3477" fmla="*/ 957314 w 12333992"/>
              <a:gd name="connsiteY3477" fmla="*/ 4678665 h 12736251"/>
              <a:gd name="connsiteX3478" fmla="*/ 1006270 w 12333992"/>
              <a:gd name="connsiteY3478" fmla="*/ 4701343 h 12736251"/>
              <a:gd name="connsiteX3479" fmla="*/ 996740 w 12333992"/>
              <a:gd name="connsiteY3479" fmla="*/ 4682431 h 12736251"/>
              <a:gd name="connsiteX3480" fmla="*/ 987198 w 12333992"/>
              <a:gd name="connsiteY3480" fmla="*/ 4663525 h 12736251"/>
              <a:gd name="connsiteX3481" fmla="*/ 8816986 w 12333992"/>
              <a:gd name="connsiteY3481" fmla="*/ 4654258 h 12736251"/>
              <a:gd name="connsiteX3482" fmla="*/ 8801708 w 12333992"/>
              <a:gd name="connsiteY3482" fmla="*/ 4660983 h 12736251"/>
              <a:gd name="connsiteX3483" fmla="*/ 8788660 w 12333992"/>
              <a:gd name="connsiteY3483" fmla="*/ 4670701 h 12736251"/>
              <a:gd name="connsiteX3484" fmla="*/ 8797580 w 12333992"/>
              <a:gd name="connsiteY3484" fmla="*/ 4682683 h 12736251"/>
              <a:gd name="connsiteX3485" fmla="*/ 8799812 w 12333992"/>
              <a:gd name="connsiteY3485" fmla="*/ 4685681 h 12736251"/>
              <a:gd name="connsiteX3486" fmla="*/ 8802040 w 12333992"/>
              <a:gd name="connsiteY3486" fmla="*/ 4688675 h 12736251"/>
              <a:gd name="connsiteX3487" fmla="*/ 8812860 w 12333992"/>
              <a:gd name="connsiteY3487" fmla="*/ 4675963 h 12736251"/>
              <a:gd name="connsiteX3488" fmla="*/ 8808400 w 12333992"/>
              <a:gd name="connsiteY3488" fmla="*/ 4669971 h 12736251"/>
              <a:gd name="connsiteX3489" fmla="*/ 8803938 w 12333992"/>
              <a:gd name="connsiteY3489" fmla="*/ 4663979 h 12736251"/>
              <a:gd name="connsiteX3490" fmla="*/ 8816986 w 12333992"/>
              <a:gd name="connsiteY3490" fmla="*/ 4654258 h 12736251"/>
              <a:gd name="connsiteX3491" fmla="*/ 9020902 w 12333992"/>
              <a:gd name="connsiteY3491" fmla="*/ 4627601 h 12736251"/>
              <a:gd name="connsiteX3492" fmla="*/ 9010280 w 12333992"/>
              <a:gd name="connsiteY3492" fmla="*/ 4634909 h 12736251"/>
              <a:gd name="connsiteX3493" fmla="*/ 9000780 w 12333992"/>
              <a:gd name="connsiteY3493" fmla="*/ 4646801 h 12736251"/>
              <a:gd name="connsiteX3494" fmla="*/ 9067986 w 12333992"/>
              <a:gd name="connsiteY3494" fmla="*/ 4712395 h 12736251"/>
              <a:gd name="connsiteX3495" fmla="*/ 9389876 w 12333992"/>
              <a:gd name="connsiteY3495" fmla="*/ 5046057 h 12736251"/>
              <a:gd name="connsiteX3496" fmla="*/ 9415800 w 12333992"/>
              <a:gd name="connsiteY3496" fmla="*/ 5031571 h 12736251"/>
              <a:gd name="connsiteX3497" fmla="*/ 9413498 w 12333992"/>
              <a:gd name="connsiteY3497" fmla="*/ 5028469 h 12736251"/>
              <a:gd name="connsiteX3498" fmla="*/ 9411190 w 12333992"/>
              <a:gd name="connsiteY3498" fmla="*/ 5025369 h 12736251"/>
              <a:gd name="connsiteX3499" fmla="*/ 9091602 w 12333992"/>
              <a:gd name="connsiteY3499" fmla="*/ 4694805 h 12736251"/>
              <a:gd name="connsiteX3500" fmla="*/ 9024396 w 12333992"/>
              <a:gd name="connsiteY3500" fmla="*/ 4629213 h 12736251"/>
              <a:gd name="connsiteX3501" fmla="*/ 9020902 w 12333992"/>
              <a:gd name="connsiteY3501" fmla="*/ 4627601 h 12736251"/>
              <a:gd name="connsiteX3502" fmla="*/ 9122964 w 12333992"/>
              <a:gd name="connsiteY3502" fmla="*/ 4619717 h 12736251"/>
              <a:gd name="connsiteX3503" fmla="*/ 9112016 w 12333992"/>
              <a:gd name="connsiteY3503" fmla="*/ 4627266 h 12736251"/>
              <a:gd name="connsiteX3504" fmla="*/ 9102152 w 12333992"/>
              <a:gd name="connsiteY3504" fmla="*/ 4639449 h 12736251"/>
              <a:gd name="connsiteX3505" fmla="*/ 9123008 w 12333992"/>
              <a:gd name="connsiteY3505" fmla="*/ 4667453 h 12736251"/>
              <a:gd name="connsiteX3506" fmla="*/ 9143862 w 12333992"/>
              <a:gd name="connsiteY3506" fmla="*/ 4695451 h 12736251"/>
              <a:gd name="connsiteX3507" fmla="*/ 9150446 w 12333992"/>
              <a:gd name="connsiteY3507" fmla="*/ 4707477 h 12736251"/>
              <a:gd name="connsiteX3508" fmla="*/ 9184438 w 12333992"/>
              <a:gd name="connsiteY3508" fmla="*/ 4699093 h 12736251"/>
              <a:gd name="connsiteX3509" fmla="*/ 9168224 w 12333992"/>
              <a:gd name="connsiteY3509" fmla="*/ 4677311 h 12736251"/>
              <a:gd name="connsiteX3510" fmla="*/ 9149682 w 12333992"/>
              <a:gd name="connsiteY3510" fmla="*/ 4652421 h 12736251"/>
              <a:gd name="connsiteX3511" fmla="*/ 9138100 w 12333992"/>
              <a:gd name="connsiteY3511" fmla="*/ 4636861 h 12736251"/>
              <a:gd name="connsiteX3512" fmla="*/ 9126512 w 12333992"/>
              <a:gd name="connsiteY3512" fmla="*/ 4621309 h 12736251"/>
              <a:gd name="connsiteX3513" fmla="*/ 9122964 w 12333992"/>
              <a:gd name="connsiteY3513" fmla="*/ 4619717 h 12736251"/>
              <a:gd name="connsiteX3514" fmla="*/ 8978998 w 12333992"/>
              <a:gd name="connsiteY3514" fmla="*/ 4574979 h 12736251"/>
              <a:gd name="connsiteX3515" fmla="*/ 8968350 w 12333992"/>
              <a:gd name="connsiteY3515" fmla="*/ 4580545 h 12736251"/>
              <a:gd name="connsiteX3516" fmla="*/ 8959740 w 12333992"/>
              <a:gd name="connsiteY3516" fmla="*/ 4591678 h 12736251"/>
              <a:gd name="connsiteX3517" fmla="*/ 8968774 w 12333992"/>
              <a:gd name="connsiteY3517" fmla="*/ 4603815 h 12736251"/>
              <a:gd name="connsiteX3518" fmla="*/ 8977808 w 12333992"/>
              <a:gd name="connsiteY3518" fmla="*/ 4615949 h 12736251"/>
              <a:gd name="connsiteX3519" fmla="*/ 8990948 w 12333992"/>
              <a:gd name="connsiteY3519" fmla="*/ 4610884 h 12736251"/>
              <a:gd name="connsiteX3520" fmla="*/ 8999558 w 12333992"/>
              <a:gd name="connsiteY3520" fmla="*/ 4599751 h 12736251"/>
              <a:gd name="connsiteX3521" fmla="*/ 8995044 w 12333992"/>
              <a:gd name="connsiteY3521" fmla="*/ 4593681 h 12736251"/>
              <a:gd name="connsiteX3522" fmla="*/ 8990524 w 12333992"/>
              <a:gd name="connsiteY3522" fmla="*/ 4587617 h 12736251"/>
              <a:gd name="connsiteX3523" fmla="*/ 8981488 w 12333992"/>
              <a:gd name="connsiteY3523" fmla="*/ 4575483 h 12736251"/>
              <a:gd name="connsiteX3524" fmla="*/ 8978998 w 12333992"/>
              <a:gd name="connsiteY3524" fmla="*/ 4574979 h 12736251"/>
              <a:gd name="connsiteX3525" fmla="*/ 939522 w 12333992"/>
              <a:gd name="connsiteY3525" fmla="*/ 4568985 h 12736251"/>
              <a:gd name="connsiteX3526" fmla="*/ 977667 w 12333992"/>
              <a:gd name="connsiteY3526" fmla="*/ 4644611 h 12736251"/>
              <a:gd name="connsiteX3527" fmla="*/ 1017084 w 12333992"/>
              <a:gd name="connsiteY3527" fmla="*/ 4648377 h 12736251"/>
              <a:gd name="connsiteX3528" fmla="*/ 939522 w 12333992"/>
              <a:gd name="connsiteY3528" fmla="*/ 4568985 h 12736251"/>
              <a:gd name="connsiteX3529" fmla="*/ 9258150 w 12333992"/>
              <a:gd name="connsiteY3529" fmla="*/ 4565601 h 12736251"/>
              <a:gd name="connsiteX3530" fmla="*/ 9247464 w 12333992"/>
              <a:gd name="connsiteY3530" fmla="*/ 4578487 h 12736251"/>
              <a:gd name="connsiteX3531" fmla="*/ 9263970 w 12333992"/>
              <a:gd name="connsiteY3531" fmla="*/ 4600651 h 12736251"/>
              <a:gd name="connsiteX3532" fmla="*/ 9271044 w 12333992"/>
              <a:gd name="connsiteY3532" fmla="*/ 4610151 h 12736251"/>
              <a:gd name="connsiteX3533" fmla="*/ 9284092 w 12333992"/>
              <a:gd name="connsiteY3533" fmla="*/ 4600432 h 12736251"/>
              <a:gd name="connsiteX3534" fmla="*/ 9297140 w 12333992"/>
              <a:gd name="connsiteY3534" fmla="*/ 4590711 h 12736251"/>
              <a:gd name="connsiteX3535" fmla="*/ 9277012 w 12333992"/>
              <a:gd name="connsiteY3535" fmla="*/ 4590933 h 12736251"/>
              <a:gd name="connsiteX3536" fmla="*/ 9260512 w 12333992"/>
              <a:gd name="connsiteY3536" fmla="*/ 4568769 h 12736251"/>
              <a:gd name="connsiteX3537" fmla="*/ 9258150 w 12333992"/>
              <a:gd name="connsiteY3537" fmla="*/ 4565601 h 12736251"/>
              <a:gd name="connsiteX3538" fmla="*/ 9055844 w 12333992"/>
              <a:gd name="connsiteY3538" fmla="*/ 4548199 h 12736251"/>
              <a:gd name="connsiteX3539" fmla="*/ 9040464 w 12333992"/>
              <a:gd name="connsiteY3539" fmla="*/ 4554795 h 12736251"/>
              <a:gd name="connsiteX3540" fmla="*/ 9032072 w 12333992"/>
              <a:gd name="connsiteY3540" fmla="*/ 4570765 h 12736251"/>
              <a:gd name="connsiteX3541" fmla="*/ 9050696 w 12333992"/>
              <a:gd name="connsiteY3541" fmla="*/ 4595775 h 12736251"/>
              <a:gd name="connsiteX3542" fmla="*/ 9082370 w 12333992"/>
              <a:gd name="connsiteY3542" fmla="*/ 4611069 h 12736251"/>
              <a:gd name="connsiteX3543" fmla="*/ 9069322 w 12333992"/>
              <a:gd name="connsiteY3543" fmla="*/ 4620787 h 12736251"/>
              <a:gd name="connsiteX3544" fmla="*/ 9107066 w 12333992"/>
              <a:gd name="connsiteY3544" fmla="*/ 4616981 h 12736251"/>
              <a:gd name="connsiteX3545" fmla="*/ 9106148 w 12333992"/>
              <a:gd name="connsiteY3545" fmla="*/ 4588508 h 12736251"/>
              <a:gd name="connsiteX3546" fmla="*/ 9076800 w 12333992"/>
              <a:gd name="connsiteY3546" fmla="*/ 4576337 h 12736251"/>
              <a:gd name="connsiteX3547" fmla="*/ 9055844 w 12333992"/>
              <a:gd name="connsiteY3547" fmla="*/ 4548199 h 12736251"/>
              <a:gd name="connsiteX3548" fmla="*/ 8742268 w 12333992"/>
              <a:gd name="connsiteY3548" fmla="*/ 4526682 h 12736251"/>
              <a:gd name="connsiteX3549" fmla="*/ 8726904 w 12333992"/>
              <a:gd name="connsiteY3549" fmla="*/ 4533294 h 12736251"/>
              <a:gd name="connsiteX3550" fmla="*/ 8716170 w 12333992"/>
              <a:gd name="connsiteY3550" fmla="*/ 4546119 h 12736251"/>
              <a:gd name="connsiteX3551" fmla="*/ 8720804 w 12333992"/>
              <a:gd name="connsiteY3551" fmla="*/ 4552341 h 12736251"/>
              <a:gd name="connsiteX3552" fmla="*/ 8769462 w 12333992"/>
              <a:gd name="connsiteY3552" fmla="*/ 4617683 h 12736251"/>
              <a:gd name="connsiteX3553" fmla="*/ 8771776 w 12333992"/>
              <a:gd name="connsiteY3553" fmla="*/ 4620795 h 12736251"/>
              <a:gd name="connsiteX3554" fmla="*/ 8784824 w 12333992"/>
              <a:gd name="connsiteY3554" fmla="*/ 4611075 h 12736251"/>
              <a:gd name="connsiteX3555" fmla="*/ 8760808 w 12333992"/>
              <a:gd name="connsiteY3555" fmla="*/ 4551576 h 12736251"/>
              <a:gd name="connsiteX3556" fmla="*/ 8746908 w 12333992"/>
              <a:gd name="connsiteY3556" fmla="*/ 4532907 h 12736251"/>
              <a:gd name="connsiteX3557" fmla="*/ 8742268 w 12333992"/>
              <a:gd name="connsiteY3557" fmla="*/ 4526682 h 12736251"/>
              <a:gd name="connsiteX3558" fmla="*/ 8814160 w 12333992"/>
              <a:gd name="connsiteY3558" fmla="*/ 4477918 h 12736251"/>
              <a:gd name="connsiteX3559" fmla="*/ 8797598 w 12333992"/>
              <a:gd name="connsiteY3559" fmla="*/ 4480647 h 12736251"/>
              <a:gd name="connsiteX3560" fmla="*/ 8787932 w 12333992"/>
              <a:gd name="connsiteY3560" fmla="*/ 4492649 h 12736251"/>
              <a:gd name="connsiteX3561" fmla="*/ 8812788 w 12333992"/>
              <a:gd name="connsiteY3561" fmla="*/ 4550991 h 12736251"/>
              <a:gd name="connsiteX3562" fmla="*/ 8849142 w 12333992"/>
              <a:gd name="connsiteY3562" fmla="*/ 4624785 h 12736251"/>
              <a:gd name="connsiteX3563" fmla="*/ 8865704 w 12333992"/>
              <a:gd name="connsiteY3563" fmla="*/ 4622055 h 12736251"/>
              <a:gd name="connsiteX3564" fmla="*/ 8875364 w 12333992"/>
              <a:gd name="connsiteY3564" fmla="*/ 4610059 h 12736251"/>
              <a:gd name="connsiteX3565" fmla="*/ 8836714 w 12333992"/>
              <a:gd name="connsiteY3565" fmla="*/ 4533175 h 12736251"/>
              <a:gd name="connsiteX3566" fmla="*/ 8814160 w 12333992"/>
              <a:gd name="connsiteY3566" fmla="*/ 4477918 h 12736251"/>
              <a:gd name="connsiteX3567" fmla="*/ 8704816 w 12333992"/>
              <a:gd name="connsiteY3567" fmla="*/ 4476379 h 12736251"/>
              <a:gd name="connsiteX3568" fmla="*/ 8694068 w 12333992"/>
              <a:gd name="connsiteY3568" fmla="*/ 4489189 h 12736251"/>
              <a:gd name="connsiteX3569" fmla="*/ 8698668 w 12333992"/>
              <a:gd name="connsiteY3569" fmla="*/ 4495367 h 12736251"/>
              <a:gd name="connsiteX3570" fmla="*/ 8714016 w 12333992"/>
              <a:gd name="connsiteY3570" fmla="*/ 4488738 h 12736251"/>
              <a:gd name="connsiteX3571" fmla="*/ 8711720 w 12333992"/>
              <a:gd name="connsiteY3571" fmla="*/ 4485651 h 12736251"/>
              <a:gd name="connsiteX3572" fmla="*/ 8707118 w 12333992"/>
              <a:gd name="connsiteY3572" fmla="*/ 4479468 h 12736251"/>
              <a:gd name="connsiteX3573" fmla="*/ 8704816 w 12333992"/>
              <a:gd name="connsiteY3573" fmla="*/ 4476379 h 12736251"/>
              <a:gd name="connsiteX3574" fmla="*/ 9189352 w 12333992"/>
              <a:gd name="connsiteY3574" fmla="*/ 4473210 h 12736251"/>
              <a:gd name="connsiteX3575" fmla="*/ 9173984 w 12333992"/>
              <a:gd name="connsiteY3575" fmla="*/ 4479814 h 12736251"/>
              <a:gd name="connsiteX3576" fmla="*/ 9163250 w 12333992"/>
              <a:gd name="connsiteY3576" fmla="*/ 4492649 h 12736251"/>
              <a:gd name="connsiteX3577" fmla="*/ 9174836 w 12333992"/>
              <a:gd name="connsiteY3577" fmla="*/ 4508205 h 12736251"/>
              <a:gd name="connsiteX3578" fmla="*/ 9205806 w 12333992"/>
              <a:gd name="connsiteY3578" fmla="*/ 4577037 h 12736251"/>
              <a:gd name="connsiteX3579" fmla="*/ 9221176 w 12333992"/>
              <a:gd name="connsiteY3579" fmla="*/ 4570432 h 12736251"/>
              <a:gd name="connsiteX3580" fmla="*/ 9231908 w 12333992"/>
              <a:gd name="connsiteY3580" fmla="*/ 4557601 h 12736251"/>
              <a:gd name="connsiteX3581" fmla="*/ 9212528 w 12333992"/>
              <a:gd name="connsiteY3581" fmla="*/ 4504327 h 12736251"/>
              <a:gd name="connsiteX3582" fmla="*/ 9200940 w 12333992"/>
              <a:gd name="connsiteY3582" fmla="*/ 4488765 h 12736251"/>
              <a:gd name="connsiteX3583" fmla="*/ 9189352 w 12333992"/>
              <a:gd name="connsiteY3583" fmla="*/ 4473210 h 12736251"/>
              <a:gd name="connsiteX3584" fmla="*/ 8773350 w 12333992"/>
              <a:gd name="connsiteY3584" fmla="*/ 4425957 h 12736251"/>
              <a:gd name="connsiteX3585" fmla="*/ 8763546 w 12333992"/>
              <a:gd name="connsiteY3585" fmla="*/ 4432648 h 12736251"/>
              <a:gd name="connsiteX3586" fmla="*/ 8765884 w 12333992"/>
              <a:gd name="connsiteY3586" fmla="*/ 4435793 h 12736251"/>
              <a:gd name="connsiteX3587" fmla="*/ 8764380 w 12333992"/>
              <a:gd name="connsiteY3587" fmla="*/ 4456475 h 12736251"/>
              <a:gd name="connsiteX3588" fmla="*/ 8776092 w 12333992"/>
              <a:gd name="connsiteY3588" fmla="*/ 4472207 h 12736251"/>
              <a:gd name="connsiteX3589" fmla="*/ 8786972 w 12333992"/>
              <a:gd name="connsiteY3589" fmla="*/ 4464109 h 12736251"/>
              <a:gd name="connsiteX3590" fmla="*/ 8784628 w 12333992"/>
              <a:gd name="connsiteY3590" fmla="*/ 4460965 h 12736251"/>
              <a:gd name="connsiteX3591" fmla="*/ 8775258 w 12333992"/>
              <a:gd name="connsiteY3591" fmla="*/ 4448379 h 12736251"/>
              <a:gd name="connsiteX3592" fmla="*/ 8776760 w 12333992"/>
              <a:gd name="connsiteY3592" fmla="*/ 4427695 h 12736251"/>
              <a:gd name="connsiteX3593" fmla="*/ 8773350 w 12333992"/>
              <a:gd name="connsiteY3593" fmla="*/ 4425957 h 12736251"/>
              <a:gd name="connsiteX3594" fmla="*/ 9147708 w 12333992"/>
              <a:gd name="connsiteY3594" fmla="*/ 4417295 h 12736251"/>
              <a:gd name="connsiteX3595" fmla="*/ 9136926 w 12333992"/>
              <a:gd name="connsiteY3595" fmla="*/ 4430059 h 12736251"/>
              <a:gd name="connsiteX3596" fmla="*/ 9141470 w 12333992"/>
              <a:gd name="connsiteY3596" fmla="*/ 4436160 h 12736251"/>
              <a:gd name="connsiteX3597" fmla="*/ 9139984 w 12333992"/>
              <a:gd name="connsiteY3597" fmla="*/ 4444383 h 12736251"/>
              <a:gd name="connsiteX3598" fmla="*/ 9148280 w 12333992"/>
              <a:gd name="connsiteY3598" fmla="*/ 4445311 h 12736251"/>
              <a:gd name="connsiteX3599" fmla="*/ 9163608 w 12333992"/>
              <a:gd name="connsiteY3599" fmla="*/ 4438643 h 12736251"/>
              <a:gd name="connsiteX3600" fmla="*/ 9161336 w 12333992"/>
              <a:gd name="connsiteY3600" fmla="*/ 4435591 h 12736251"/>
              <a:gd name="connsiteX3601" fmla="*/ 9154524 w 12333992"/>
              <a:gd name="connsiteY3601" fmla="*/ 4426439 h 12736251"/>
              <a:gd name="connsiteX3602" fmla="*/ 9149980 w 12333992"/>
              <a:gd name="connsiteY3602" fmla="*/ 4420341 h 12736251"/>
              <a:gd name="connsiteX3603" fmla="*/ 9147708 w 12333992"/>
              <a:gd name="connsiteY3603" fmla="*/ 4417295 h 12736251"/>
              <a:gd name="connsiteX3604" fmla="*/ 8893870 w 12333992"/>
              <a:gd name="connsiteY3604" fmla="*/ 4406738 h 12736251"/>
              <a:gd name="connsiteX3605" fmla="*/ 8881000 w 12333992"/>
              <a:gd name="connsiteY3605" fmla="*/ 4413298 h 12736251"/>
              <a:gd name="connsiteX3606" fmla="*/ 8872580 w 12333992"/>
              <a:gd name="connsiteY3606" fmla="*/ 4429233 h 12736251"/>
              <a:gd name="connsiteX3607" fmla="*/ 8949832 w 12333992"/>
              <a:gd name="connsiteY3607" fmla="*/ 4560219 h 12736251"/>
              <a:gd name="connsiteX3608" fmla="*/ 8967516 w 12333992"/>
              <a:gd name="connsiteY3608" fmla="*/ 4556723 h 12736251"/>
              <a:gd name="connsiteX3609" fmla="*/ 8975936 w 12333992"/>
              <a:gd name="connsiteY3609" fmla="*/ 4540782 h 12736251"/>
              <a:gd name="connsiteX3610" fmla="*/ 8898684 w 12333992"/>
              <a:gd name="connsiteY3610" fmla="*/ 4409797 h 12736251"/>
              <a:gd name="connsiteX3611" fmla="*/ 8893870 w 12333992"/>
              <a:gd name="connsiteY3611" fmla="*/ 4406738 h 12736251"/>
              <a:gd name="connsiteX3612" fmla="*/ 8986348 w 12333992"/>
              <a:gd name="connsiteY3612" fmla="*/ 4403568 h 12736251"/>
              <a:gd name="connsiteX3613" fmla="*/ 8975400 w 12333992"/>
              <a:gd name="connsiteY3613" fmla="*/ 4411117 h 12736251"/>
              <a:gd name="connsiteX3614" fmla="*/ 8963222 w 12333992"/>
              <a:gd name="connsiteY3614" fmla="*/ 4420186 h 12736251"/>
              <a:gd name="connsiteX3615" fmla="*/ 8985556 w 12333992"/>
              <a:gd name="connsiteY3615" fmla="*/ 4475607 h 12736251"/>
              <a:gd name="connsiteX3616" fmla="*/ 8999362 w 12333992"/>
              <a:gd name="connsiteY3616" fmla="*/ 4494145 h 12736251"/>
              <a:gd name="connsiteX3617" fmla="*/ 9007890 w 12333992"/>
              <a:gd name="connsiteY3617" fmla="*/ 4531021 h 12736251"/>
              <a:gd name="connsiteX3618" fmla="*/ 9019388 w 12333992"/>
              <a:gd name="connsiteY3618" fmla="*/ 4546470 h 12736251"/>
              <a:gd name="connsiteX3619" fmla="*/ 9033874 w 12333992"/>
              <a:gd name="connsiteY3619" fmla="*/ 4540489 h 12736251"/>
              <a:gd name="connsiteX3620" fmla="*/ 9031572 w 12333992"/>
              <a:gd name="connsiteY3620" fmla="*/ 4537401 h 12736251"/>
              <a:gd name="connsiteX3621" fmla="*/ 9034548 w 12333992"/>
              <a:gd name="connsiteY3621" fmla="*/ 4515973 h 12736251"/>
              <a:gd name="connsiteX3622" fmla="*/ 9023724 w 12333992"/>
              <a:gd name="connsiteY3622" fmla="*/ 4476000 h 12736251"/>
              <a:gd name="connsiteX3623" fmla="*/ 9021420 w 12333992"/>
              <a:gd name="connsiteY3623" fmla="*/ 4472915 h 12736251"/>
              <a:gd name="connsiteX3624" fmla="*/ 9009238 w 12333992"/>
              <a:gd name="connsiteY3624" fmla="*/ 4481983 h 12736251"/>
              <a:gd name="connsiteX3625" fmla="*/ 9012212 w 12333992"/>
              <a:gd name="connsiteY3625" fmla="*/ 4460555 h 12736251"/>
              <a:gd name="connsiteX3626" fmla="*/ 8989884 w 12333992"/>
              <a:gd name="connsiteY3626" fmla="*/ 4405137 h 12736251"/>
              <a:gd name="connsiteX3627" fmla="*/ 8986348 w 12333992"/>
              <a:gd name="connsiteY3627" fmla="*/ 4403568 h 12736251"/>
              <a:gd name="connsiteX3628" fmla="*/ 8764668 w 12333992"/>
              <a:gd name="connsiteY3628" fmla="*/ 4384217 h 12736251"/>
              <a:gd name="connsiteX3629" fmla="*/ 8749316 w 12333992"/>
              <a:gd name="connsiteY3629" fmla="*/ 4390845 h 12736251"/>
              <a:gd name="connsiteX3630" fmla="*/ 8738570 w 12333992"/>
              <a:gd name="connsiteY3630" fmla="*/ 4403651 h 12736251"/>
              <a:gd name="connsiteX3631" fmla="*/ 8743168 w 12333992"/>
              <a:gd name="connsiteY3631" fmla="*/ 4409831 h 12736251"/>
              <a:gd name="connsiteX3632" fmla="*/ 8758518 w 12333992"/>
              <a:gd name="connsiteY3632" fmla="*/ 4403204 h 12736251"/>
              <a:gd name="connsiteX3633" fmla="*/ 8769272 w 12333992"/>
              <a:gd name="connsiteY3633" fmla="*/ 4390393 h 12736251"/>
              <a:gd name="connsiteX3634" fmla="*/ 8764668 w 12333992"/>
              <a:gd name="connsiteY3634" fmla="*/ 4384217 h 12736251"/>
              <a:gd name="connsiteX3635" fmla="*/ 8966526 w 12333992"/>
              <a:gd name="connsiteY3635" fmla="*/ 4373769 h 12736251"/>
              <a:gd name="connsiteX3636" fmla="*/ 8953476 w 12333992"/>
              <a:gd name="connsiteY3636" fmla="*/ 4383489 h 12736251"/>
              <a:gd name="connsiteX3637" fmla="*/ 8934488 w 12333992"/>
              <a:gd name="connsiteY3637" fmla="*/ 4412475 h 12736251"/>
              <a:gd name="connsiteX3638" fmla="*/ 8952278 w 12333992"/>
              <a:gd name="connsiteY3638" fmla="*/ 4409123 h 12736251"/>
              <a:gd name="connsiteX3639" fmla="*/ 8962960 w 12333992"/>
              <a:gd name="connsiteY3639" fmla="*/ 4396223 h 12736251"/>
              <a:gd name="connsiteX3640" fmla="*/ 8968900 w 12333992"/>
              <a:gd name="connsiteY3640" fmla="*/ 4376953 h 12736251"/>
              <a:gd name="connsiteX3641" fmla="*/ 8966526 w 12333992"/>
              <a:gd name="connsiteY3641" fmla="*/ 4373769 h 12736251"/>
              <a:gd name="connsiteX3642" fmla="*/ 8655448 w 12333992"/>
              <a:gd name="connsiteY3642" fmla="*/ 4364683 h 12736251"/>
              <a:gd name="connsiteX3643" fmla="*/ 8644576 w 12333992"/>
              <a:gd name="connsiteY3643" fmla="*/ 4372783 h 12736251"/>
              <a:gd name="connsiteX3644" fmla="*/ 8636018 w 12333992"/>
              <a:gd name="connsiteY3644" fmla="*/ 4384001 h 12736251"/>
              <a:gd name="connsiteX3645" fmla="*/ 8649968 w 12333992"/>
              <a:gd name="connsiteY3645" fmla="*/ 4402727 h 12736251"/>
              <a:gd name="connsiteX3646" fmla="*/ 8652288 w 12333992"/>
              <a:gd name="connsiteY3646" fmla="*/ 4405847 h 12736251"/>
              <a:gd name="connsiteX3647" fmla="*/ 8663164 w 12333992"/>
              <a:gd name="connsiteY3647" fmla="*/ 4397749 h 12736251"/>
              <a:gd name="connsiteX3648" fmla="*/ 8662420 w 12333992"/>
              <a:gd name="connsiteY3648" fmla="*/ 4374045 h 12736251"/>
              <a:gd name="connsiteX3649" fmla="*/ 8655448 w 12333992"/>
              <a:gd name="connsiteY3649" fmla="*/ 4364683 h 12736251"/>
              <a:gd name="connsiteX3650" fmla="*/ 8945754 w 12333992"/>
              <a:gd name="connsiteY3650" fmla="*/ 4345867 h 12736251"/>
              <a:gd name="connsiteX3651" fmla="*/ 8932700 w 12333992"/>
              <a:gd name="connsiteY3651" fmla="*/ 4355585 h 12736251"/>
              <a:gd name="connsiteX3652" fmla="*/ 8935002 w 12333992"/>
              <a:gd name="connsiteY3652" fmla="*/ 4358679 h 12736251"/>
              <a:gd name="connsiteX3653" fmla="*/ 8939600 w 12333992"/>
              <a:gd name="connsiteY3653" fmla="*/ 4364855 h 12736251"/>
              <a:gd name="connsiteX3654" fmla="*/ 8941902 w 12333992"/>
              <a:gd name="connsiteY3654" fmla="*/ 4367945 h 12736251"/>
              <a:gd name="connsiteX3655" fmla="*/ 8954956 w 12333992"/>
              <a:gd name="connsiteY3655" fmla="*/ 4358227 h 12736251"/>
              <a:gd name="connsiteX3656" fmla="*/ 8948050 w 12333992"/>
              <a:gd name="connsiteY3656" fmla="*/ 4348957 h 12736251"/>
              <a:gd name="connsiteX3657" fmla="*/ 8945754 w 12333992"/>
              <a:gd name="connsiteY3657" fmla="*/ 4345867 h 12736251"/>
              <a:gd name="connsiteX3658" fmla="*/ 9089980 w 12333992"/>
              <a:gd name="connsiteY3658" fmla="*/ 4315929 h 12736251"/>
              <a:gd name="connsiteX3659" fmla="*/ 9078268 w 12333992"/>
              <a:gd name="connsiteY3659" fmla="*/ 4324041 h 12736251"/>
              <a:gd name="connsiteX3660" fmla="*/ 9080612 w 12333992"/>
              <a:gd name="connsiteY3660" fmla="*/ 4327185 h 12736251"/>
              <a:gd name="connsiteX3661" fmla="*/ 9076932 w 12333992"/>
              <a:gd name="connsiteY3661" fmla="*/ 4349485 h 12736251"/>
              <a:gd name="connsiteX3662" fmla="*/ 9100356 w 12333992"/>
              <a:gd name="connsiteY3662" fmla="*/ 4380945 h 12736251"/>
              <a:gd name="connsiteX3663" fmla="*/ 9113412 w 12333992"/>
              <a:gd name="connsiteY3663" fmla="*/ 4371229 h 12736251"/>
              <a:gd name="connsiteX3664" fmla="*/ 9124110 w 12333992"/>
              <a:gd name="connsiteY3664" fmla="*/ 4358363 h 12736251"/>
              <a:gd name="connsiteX3665" fmla="*/ 9103028 w 12333992"/>
              <a:gd name="connsiteY3665" fmla="*/ 4330049 h 12736251"/>
              <a:gd name="connsiteX3666" fmla="*/ 9093660 w 12333992"/>
              <a:gd name="connsiteY3666" fmla="*/ 4317467 h 12736251"/>
              <a:gd name="connsiteX3667" fmla="*/ 9089980 w 12333992"/>
              <a:gd name="connsiteY3667" fmla="*/ 4315929 h 12736251"/>
              <a:gd name="connsiteX3668" fmla="*/ 9063710 w 12333992"/>
              <a:gd name="connsiteY3668" fmla="*/ 4277241 h 12736251"/>
              <a:gd name="connsiteX3669" fmla="*/ 9052886 w 12333992"/>
              <a:gd name="connsiteY3669" fmla="*/ 4289955 h 12736251"/>
              <a:gd name="connsiteX3670" fmla="*/ 9057346 w 12333992"/>
              <a:gd name="connsiteY3670" fmla="*/ 4295953 h 12736251"/>
              <a:gd name="connsiteX3671" fmla="*/ 9070400 w 12333992"/>
              <a:gd name="connsiteY3671" fmla="*/ 4286227 h 12736251"/>
              <a:gd name="connsiteX3672" fmla="*/ 9065934 w 12333992"/>
              <a:gd name="connsiteY3672" fmla="*/ 4280237 h 12736251"/>
              <a:gd name="connsiteX3673" fmla="*/ 9063710 w 12333992"/>
              <a:gd name="connsiteY3673" fmla="*/ 4277241 h 12736251"/>
              <a:gd name="connsiteX3674" fmla="*/ 8672004 w 12333992"/>
              <a:gd name="connsiteY3674" fmla="*/ 4259783 h 12736251"/>
              <a:gd name="connsiteX3675" fmla="*/ 8661328 w 12333992"/>
              <a:gd name="connsiteY3675" fmla="*/ 4272687 h 12736251"/>
              <a:gd name="connsiteX3676" fmla="*/ 8657756 w 12333992"/>
              <a:gd name="connsiteY3676" fmla="*/ 4295135 h 12736251"/>
              <a:gd name="connsiteX3677" fmla="*/ 8673178 w 12333992"/>
              <a:gd name="connsiteY3677" fmla="*/ 4288601 h 12736251"/>
              <a:gd name="connsiteX3678" fmla="*/ 8686232 w 12333992"/>
              <a:gd name="connsiteY3678" fmla="*/ 4278883 h 12736251"/>
              <a:gd name="connsiteX3679" fmla="*/ 8683860 w 12333992"/>
              <a:gd name="connsiteY3679" fmla="*/ 4275698 h 12736251"/>
              <a:gd name="connsiteX3680" fmla="*/ 8676744 w 12333992"/>
              <a:gd name="connsiteY3680" fmla="*/ 4266147 h 12736251"/>
              <a:gd name="connsiteX3681" fmla="*/ 8674376 w 12333992"/>
              <a:gd name="connsiteY3681" fmla="*/ 4262964 h 12736251"/>
              <a:gd name="connsiteX3682" fmla="*/ 8672004 w 12333992"/>
              <a:gd name="connsiteY3682" fmla="*/ 4259783 h 12736251"/>
              <a:gd name="connsiteX3683" fmla="*/ 8649420 w 12333992"/>
              <a:gd name="connsiteY3683" fmla="*/ 4229445 h 12736251"/>
              <a:gd name="connsiteX3684" fmla="*/ 8638708 w 12333992"/>
              <a:gd name="connsiteY3684" fmla="*/ 4242313 h 12736251"/>
              <a:gd name="connsiteX3685" fmla="*/ 8641052 w 12333992"/>
              <a:gd name="connsiteY3685" fmla="*/ 4245459 h 12736251"/>
              <a:gd name="connsiteX3686" fmla="*/ 8645732 w 12333992"/>
              <a:gd name="connsiteY3686" fmla="*/ 4251751 h 12736251"/>
              <a:gd name="connsiteX3687" fmla="*/ 8661132 w 12333992"/>
              <a:gd name="connsiteY3687" fmla="*/ 4245177 h 12736251"/>
              <a:gd name="connsiteX3688" fmla="*/ 8658788 w 12333992"/>
              <a:gd name="connsiteY3688" fmla="*/ 4242031 h 12736251"/>
              <a:gd name="connsiteX3689" fmla="*/ 8656444 w 12333992"/>
              <a:gd name="connsiteY3689" fmla="*/ 4238885 h 12736251"/>
              <a:gd name="connsiteX3690" fmla="*/ 8654100 w 12333992"/>
              <a:gd name="connsiteY3690" fmla="*/ 4235735 h 12736251"/>
              <a:gd name="connsiteX3691" fmla="*/ 8651756 w 12333992"/>
              <a:gd name="connsiteY3691" fmla="*/ 4232591 h 12736251"/>
              <a:gd name="connsiteX3692" fmla="*/ 8649420 w 12333992"/>
              <a:gd name="connsiteY3692" fmla="*/ 4229445 h 12736251"/>
              <a:gd name="connsiteX3693" fmla="*/ 9048478 w 12333992"/>
              <a:gd name="connsiteY3693" fmla="*/ 4211385 h 12736251"/>
              <a:gd name="connsiteX3694" fmla="*/ 9035256 w 12333992"/>
              <a:gd name="connsiteY3694" fmla="*/ 4216335 h 12736251"/>
              <a:gd name="connsiteX3695" fmla="*/ 9026724 w 12333992"/>
              <a:gd name="connsiteY3695" fmla="*/ 4227581 h 12736251"/>
              <a:gd name="connsiteX3696" fmla="*/ 9033754 w 12333992"/>
              <a:gd name="connsiteY3696" fmla="*/ 4237019 h 12736251"/>
              <a:gd name="connsiteX3697" fmla="*/ 9046970 w 12333992"/>
              <a:gd name="connsiteY3697" fmla="*/ 4232066 h 12736251"/>
              <a:gd name="connsiteX3698" fmla="*/ 9055504 w 12333992"/>
              <a:gd name="connsiteY3698" fmla="*/ 4220821 h 12736251"/>
              <a:gd name="connsiteX3699" fmla="*/ 9048478 w 12333992"/>
              <a:gd name="connsiteY3699" fmla="*/ 4211385 h 12736251"/>
              <a:gd name="connsiteX3700" fmla="*/ 8531934 w 12333992"/>
              <a:gd name="connsiteY3700" fmla="*/ 4202223 h 12736251"/>
              <a:gd name="connsiteX3701" fmla="*/ 8520240 w 12333992"/>
              <a:gd name="connsiteY3701" fmla="*/ 4210363 h 12736251"/>
              <a:gd name="connsiteX3702" fmla="*/ 8526764 w 12333992"/>
              <a:gd name="connsiteY3702" fmla="*/ 4219129 h 12736251"/>
              <a:gd name="connsiteX3703" fmla="*/ 8531116 w 12333992"/>
              <a:gd name="connsiteY3703" fmla="*/ 4224969 h 12736251"/>
              <a:gd name="connsiteX3704" fmla="*/ 8544172 w 12333992"/>
              <a:gd name="connsiteY3704" fmla="*/ 4215251 h 12736251"/>
              <a:gd name="connsiteX3705" fmla="*/ 8541996 w 12333992"/>
              <a:gd name="connsiteY3705" fmla="*/ 4212329 h 12736251"/>
              <a:gd name="connsiteX3706" fmla="*/ 8539818 w 12333992"/>
              <a:gd name="connsiteY3706" fmla="*/ 4209407 h 12736251"/>
              <a:gd name="connsiteX3707" fmla="*/ 8535464 w 12333992"/>
              <a:gd name="connsiteY3707" fmla="*/ 4203567 h 12736251"/>
              <a:gd name="connsiteX3708" fmla="*/ 8531934 w 12333992"/>
              <a:gd name="connsiteY3708" fmla="*/ 4202223 h 12736251"/>
              <a:gd name="connsiteX3709" fmla="*/ 8981244 w 12333992"/>
              <a:gd name="connsiteY3709" fmla="*/ 4150617 h 12736251"/>
              <a:gd name="connsiteX3710" fmla="*/ 8973348 w 12333992"/>
              <a:gd name="connsiteY3710" fmla="*/ 4155901 h 12736251"/>
              <a:gd name="connsiteX3711" fmla="*/ 8975656 w 12333992"/>
              <a:gd name="connsiteY3711" fmla="*/ 4159005 h 12736251"/>
              <a:gd name="connsiteX3712" fmla="*/ 8996476 w 12333992"/>
              <a:gd name="connsiteY3712" fmla="*/ 4186961 h 12736251"/>
              <a:gd name="connsiteX3713" fmla="*/ 9010360 w 12333992"/>
              <a:gd name="connsiteY3713" fmla="*/ 4205599 h 12736251"/>
              <a:gd name="connsiteX3714" fmla="*/ 9021374 w 12333992"/>
              <a:gd name="connsiteY3714" fmla="*/ 4202225 h 12736251"/>
              <a:gd name="connsiteX3715" fmla="*/ 9019054 w 12333992"/>
              <a:gd name="connsiteY3715" fmla="*/ 4199119 h 12736251"/>
              <a:gd name="connsiteX3716" fmla="*/ 9005176 w 12333992"/>
              <a:gd name="connsiteY3716" fmla="*/ 4180483 h 12736251"/>
              <a:gd name="connsiteX3717" fmla="*/ 8984356 w 12333992"/>
              <a:gd name="connsiteY3717" fmla="*/ 4152525 h 12736251"/>
              <a:gd name="connsiteX3718" fmla="*/ 8981244 w 12333992"/>
              <a:gd name="connsiteY3718" fmla="*/ 4150617 h 12736251"/>
              <a:gd name="connsiteX3719" fmla="*/ 8738428 w 12333992"/>
              <a:gd name="connsiteY3719" fmla="*/ 4149191 h 12736251"/>
              <a:gd name="connsiteX3720" fmla="*/ 8727548 w 12333992"/>
              <a:gd name="connsiteY3720" fmla="*/ 4157290 h 12736251"/>
              <a:gd name="connsiteX3721" fmla="*/ 8736948 w 12333992"/>
              <a:gd name="connsiteY3721" fmla="*/ 4192613 h 12736251"/>
              <a:gd name="connsiteX3722" fmla="*/ 8743704 w 12333992"/>
              <a:gd name="connsiteY3722" fmla="*/ 4201689 h 12736251"/>
              <a:gd name="connsiteX3723" fmla="*/ 8756832 w 12333992"/>
              <a:gd name="connsiteY3723" fmla="*/ 4196615 h 12736251"/>
              <a:gd name="connsiteX3724" fmla="*/ 8765460 w 12333992"/>
              <a:gd name="connsiteY3724" fmla="*/ 4185489 h 12736251"/>
              <a:gd name="connsiteX3725" fmla="*/ 8758704 w 12333992"/>
              <a:gd name="connsiteY3725" fmla="*/ 4176417 h 12736251"/>
              <a:gd name="connsiteX3726" fmla="*/ 8740676 w 12333992"/>
              <a:gd name="connsiteY3726" fmla="*/ 4152215 h 12736251"/>
              <a:gd name="connsiteX3727" fmla="*/ 8738428 w 12333992"/>
              <a:gd name="connsiteY3727" fmla="*/ 4149191 h 12736251"/>
              <a:gd name="connsiteX3728" fmla="*/ 8582482 w 12333992"/>
              <a:gd name="connsiteY3728" fmla="*/ 4139563 h 12736251"/>
              <a:gd name="connsiteX3729" fmla="*/ 8571688 w 12333992"/>
              <a:gd name="connsiteY3729" fmla="*/ 4152316 h 12736251"/>
              <a:gd name="connsiteX3730" fmla="*/ 8582984 w 12333992"/>
              <a:gd name="connsiteY3730" fmla="*/ 4167485 h 12736251"/>
              <a:gd name="connsiteX3731" fmla="*/ 8585244 w 12333992"/>
              <a:gd name="connsiteY3731" fmla="*/ 4170519 h 12736251"/>
              <a:gd name="connsiteX3732" fmla="*/ 8576710 w 12333992"/>
              <a:gd name="connsiteY3732" fmla="*/ 4186303 h 12736251"/>
              <a:gd name="connsiteX3733" fmla="*/ 8592018 w 12333992"/>
              <a:gd name="connsiteY3733" fmla="*/ 4179619 h 12736251"/>
              <a:gd name="connsiteX3734" fmla="*/ 8602812 w 12333992"/>
              <a:gd name="connsiteY3734" fmla="*/ 4166865 h 12736251"/>
              <a:gd name="connsiteX3735" fmla="*/ 8613608 w 12333992"/>
              <a:gd name="connsiteY3735" fmla="*/ 4154112 h 12736251"/>
              <a:gd name="connsiteX3736" fmla="*/ 8611348 w 12333992"/>
              <a:gd name="connsiteY3736" fmla="*/ 4151076 h 12736251"/>
              <a:gd name="connsiteX3737" fmla="*/ 8609086 w 12333992"/>
              <a:gd name="connsiteY3737" fmla="*/ 4148045 h 12736251"/>
              <a:gd name="connsiteX3738" fmla="*/ 8584744 w 12333992"/>
              <a:gd name="connsiteY3738" fmla="*/ 4142596 h 12736251"/>
              <a:gd name="connsiteX3739" fmla="*/ 8582482 w 12333992"/>
              <a:gd name="connsiteY3739" fmla="*/ 4139563 h 12736251"/>
              <a:gd name="connsiteX3740" fmla="*/ 8819408 w 12333992"/>
              <a:gd name="connsiteY3740" fmla="*/ 4130805 h 12736251"/>
              <a:gd name="connsiteX3741" fmla="*/ 8808696 w 12333992"/>
              <a:gd name="connsiteY3741" fmla="*/ 4143671 h 12736251"/>
              <a:gd name="connsiteX3742" fmla="*/ 8815728 w 12333992"/>
              <a:gd name="connsiteY3742" fmla="*/ 4153108 h 12736251"/>
              <a:gd name="connsiteX3743" fmla="*/ 8831120 w 12333992"/>
              <a:gd name="connsiteY3743" fmla="*/ 4146532 h 12736251"/>
              <a:gd name="connsiteX3744" fmla="*/ 8828782 w 12333992"/>
              <a:gd name="connsiteY3744" fmla="*/ 4143389 h 12736251"/>
              <a:gd name="connsiteX3745" fmla="*/ 8821752 w 12333992"/>
              <a:gd name="connsiteY3745" fmla="*/ 4133949 h 12736251"/>
              <a:gd name="connsiteX3746" fmla="*/ 8819408 w 12333992"/>
              <a:gd name="connsiteY3746" fmla="*/ 4130805 h 12736251"/>
              <a:gd name="connsiteX3747" fmla="*/ 8959460 w 12333992"/>
              <a:gd name="connsiteY3747" fmla="*/ 4119084 h 12736251"/>
              <a:gd name="connsiteX3748" fmla="*/ 8950752 w 12333992"/>
              <a:gd name="connsiteY3748" fmla="*/ 4125563 h 12736251"/>
              <a:gd name="connsiteX3749" fmla="*/ 8964140 w 12333992"/>
              <a:gd name="connsiteY3749" fmla="*/ 4143542 h 12736251"/>
              <a:gd name="connsiteX3750" fmla="*/ 8972840 w 12333992"/>
              <a:gd name="connsiteY3750" fmla="*/ 4137061 h 12736251"/>
              <a:gd name="connsiteX3751" fmla="*/ 8959460 w 12333992"/>
              <a:gd name="connsiteY3751" fmla="*/ 4119084 h 12736251"/>
              <a:gd name="connsiteX3752" fmla="*/ 1171967 w 12333992"/>
              <a:gd name="connsiteY3752" fmla="*/ 4116905 h 12736251"/>
              <a:gd name="connsiteX3753" fmla="*/ 1152243 w 12333992"/>
              <a:gd name="connsiteY3753" fmla="*/ 4119089 h 12736251"/>
              <a:gd name="connsiteX3754" fmla="*/ 1171288 w 12333992"/>
              <a:gd name="connsiteY3754" fmla="*/ 4131612 h 12736251"/>
              <a:gd name="connsiteX3755" fmla="*/ 1176502 w 12333992"/>
              <a:gd name="connsiteY3755" fmla="*/ 4138453 h 12736251"/>
              <a:gd name="connsiteX3756" fmla="*/ 1188532 w 12333992"/>
              <a:gd name="connsiteY3756" fmla="*/ 4129292 h 12736251"/>
              <a:gd name="connsiteX3757" fmla="*/ 1171967 w 12333992"/>
              <a:gd name="connsiteY3757" fmla="*/ 4116905 h 12736251"/>
              <a:gd name="connsiteX3758" fmla="*/ 8476896 w 12333992"/>
              <a:gd name="connsiteY3758" fmla="*/ 4097675 h 12736251"/>
              <a:gd name="connsiteX3759" fmla="*/ 8463848 w 12333992"/>
              <a:gd name="connsiteY3759" fmla="*/ 4107392 h 12736251"/>
              <a:gd name="connsiteX3760" fmla="*/ 8460168 w 12333992"/>
              <a:gd name="connsiteY3760" fmla="*/ 4129694 h 12736251"/>
              <a:gd name="connsiteX3761" fmla="*/ 8475560 w 12333992"/>
              <a:gd name="connsiteY3761" fmla="*/ 4123125 h 12736251"/>
              <a:gd name="connsiteX3762" fmla="*/ 8473216 w 12333992"/>
              <a:gd name="connsiteY3762" fmla="*/ 4119975 h 12736251"/>
              <a:gd name="connsiteX3763" fmla="*/ 8479240 w 12333992"/>
              <a:gd name="connsiteY3763" fmla="*/ 4100817 h 12736251"/>
              <a:gd name="connsiteX3764" fmla="*/ 8476896 w 12333992"/>
              <a:gd name="connsiteY3764" fmla="*/ 4097675 h 12736251"/>
              <a:gd name="connsiteX3765" fmla="*/ 8780918 w 12333992"/>
              <a:gd name="connsiteY3765" fmla="*/ 4079118 h 12736251"/>
              <a:gd name="connsiteX3766" fmla="*/ 8770100 w 12333992"/>
              <a:gd name="connsiteY3766" fmla="*/ 4091837 h 12736251"/>
              <a:gd name="connsiteX3767" fmla="*/ 8774560 w 12333992"/>
              <a:gd name="connsiteY3767" fmla="*/ 4097829 h 12736251"/>
              <a:gd name="connsiteX3768" fmla="*/ 8787616 w 12333992"/>
              <a:gd name="connsiteY3768" fmla="*/ 4088111 h 12736251"/>
              <a:gd name="connsiteX3769" fmla="*/ 8783154 w 12333992"/>
              <a:gd name="connsiteY3769" fmla="*/ 4082119 h 12736251"/>
              <a:gd name="connsiteX3770" fmla="*/ 8780918 w 12333992"/>
              <a:gd name="connsiteY3770" fmla="*/ 4079118 h 12736251"/>
              <a:gd name="connsiteX3771" fmla="*/ 8649526 w 12333992"/>
              <a:gd name="connsiteY3771" fmla="*/ 4057053 h 12736251"/>
              <a:gd name="connsiteX3772" fmla="*/ 8639084 w 12333992"/>
              <a:gd name="connsiteY3772" fmla="*/ 4064224 h 12736251"/>
              <a:gd name="connsiteX3773" fmla="*/ 8629792 w 12333992"/>
              <a:gd name="connsiteY3773" fmla="*/ 4075951 h 12736251"/>
              <a:gd name="connsiteX3774" fmla="*/ 8650588 w 12333992"/>
              <a:gd name="connsiteY3774" fmla="*/ 4079677 h 12736251"/>
              <a:gd name="connsiteX3775" fmla="*/ 8655192 w 12333992"/>
              <a:gd name="connsiteY3775" fmla="*/ 4085855 h 12736251"/>
              <a:gd name="connsiteX3776" fmla="*/ 8669092 w 12333992"/>
              <a:gd name="connsiteY3776" fmla="*/ 4080305 h 12736251"/>
              <a:gd name="connsiteX3777" fmla="*/ 8676094 w 12333992"/>
              <a:gd name="connsiteY3777" fmla="*/ 4065489 h 12736251"/>
              <a:gd name="connsiteX3778" fmla="*/ 8673792 w 12333992"/>
              <a:gd name="connsiteY3778" fmla="*/ 4062397 h 12736251"/>
              <a:gd name="connsiteX3779" fmla="*/ 8652984 w 12333992"/>
              <a:gd name="connsiteY3779" fmla="*/ 4058679 h 12736251"/>
              <a:gd name="connsiteX3780" fmla="*/ 8649526 w 12333992"/>
              <a:gd name="connsiteY3780" fmla="*/ 4057053 h 12736251"/>
              <a:gd name="connsiteX3781" fmla="*/ 8926492 w 12333992"/>
              <a:gd name="connsiteY3781" fmla="*/ 4047567 h 12736251"/>
              <a:gd name="connsiteX3782" fmla="*/ 8915668 w 12333992"/>
              <a:gd name="connsiteY3782" fmla="*/ 4060287 h 12736251"/>
              <a:gd name="connsiteX3783" fmla="*/ 8924596 w 12333992"/>
              <a:gd name="connsiteY3783" fmla="*/ 4072269 h 12736251"/>
              <a:gd name="connsiteX3784" fmla="*/ 8939874 w 12333992"/>
              <a:gd name="connsiteY3784" fmla="*/ 4065545 h 12736251"/>
              <a:gd name="connsiteX3785" fmla="*/ 8937644 w 12333992"/>
              <a:gd name="connsiteY3785" fmla="*/ 4062551 h 12736251"/>
              <a:gd name="connsiteX3786" fmla="*/ 8928722 w 12333992"/>
              <a:gd name="connsiteY3786" fmla="*/ 4050565 h 12736251"/>
              <a:gd name="connsiteX3787" fmla="*/ 8926492 w 12333992"/>
              <a:gd name="connsiteY3787" fmla="*/ 4047567 h 12736251"/>
              <a:gd name="connsiteX3788" fmla="*/ 1017379 w 12333992"/>
              <a:gd name="connsiteY3788" fmla="*/ 4022648 h 12736251"/>
              <a:gd name="connsiteX3789" fmla="*/ 1009236 w 12333992"/>
              <a:gd name="connsiteY3789" fmla="*/ 4022877 h 12736251"/>
              <a:gd name="connsiteX3790" fmla="*/ 1014995 w 12333992"/>
              <a:gd name="connsiteY3790" fmla="*/ 4030437 h 12736251"/>
              <a:gd name="connsiteX3791" fmla="*/ 1021011 w 12333992"/>
              <a:gd name="connsiteY3791" fmla="*/ 4025856 h 12736251"/>
              <a:gd name="connsiteX3792" fmla="*/ 1017379 w 12333992"/>
              <a:gd name="connsiteY3792" fmla="*/ 4022648 h 12736251"/>
              <a:gd name="connsiteX3793" fmla="*/ 968545 w 12333992"/>
              <a:gd name="connsiteY3793" fmla="*/ 4016771 h 12736251"/>
              <a:gd name="connsiteX3794" fmla="*/ 962921 w 12333992"/>
              <a:gd name="connsiteY3794" fmla="*/ 4020307 h 12736251"/>
              <a:gd name="connsiteX3795" fmla="*/ 974698 w 12333992"/>
              <a:gd name="connsiteY3795" fmla="*/ 4023286 h 12736251"/>
              <a:gd name="connsiteX3796" fmla="*/ 971817 w 12333992"/>
              <a:gd name="connsiteY3796" fmla="*/ 4019507 h 12736251"/>
              <a:gd name="connsiteX3797" fmla="*/ 968545 w 12333992"/>
              <a:gd name="connsiteY3797" fmla="*/ 4016771 h 12736251"/>
              <a:gd name="connsiteX3798" fmla="*/ 8898880 w 12333992"/>
              <a:gd name="connsiteY3798" fmla="*/ 4010491 h 12736251"/>
              <a:gd name="connsiteX3799" fmla="*/ 8885824 w 12333992"/>
              <a:gd name="connsiteY3799" fmla="*/ 4020212 h 12736251"/>
              <a:gd name="connsiteX3800" fmla="*/ 8895032 w 12333992"/>
              <a:gd name="connsiteY3800" fmla="*/ 4032569 h 12736251"/>
              <a:gd name="connsiteX3801" fmla="*/ 8908082 w 12333992"/>
              <a:gd name="connsiteY3801" fmla="*/ 4022851 h 12736251"/>
              <a:gd name="connsiteX3802" fmla="*/ 8898880 w 12333992"/>
              <a:gd name="connsiteY3802" fmla="*/ 4010491 h 12736251"/>
              <a:gd name="connsiteX3803" fmla="*/ 8611584 w 12333992"/>
              <a:gd name="connsiteY3803" fmla="*/ 4006105 h 12736251"/>
              <a:gd name="connsiteX3804" fmla="*/ 8605228 w 12333992"/>
              <a:gd name="connsiteY3804" fmla="*/ 4015733 h 12736251"/>
              <a:gd name="connsiteX3805" fmla="*/ 8609916 w 12333992"/>
              <a:gd name="connsiteY3805" fmla="*/ 4022022 h 12736251"/>
              <a:gd name="connsiteX3806" fmla="*/ 8623966 w 12333992"/>
              <a:gd name="connsiteY3806" fmla="*/ 4040901 h 12736251"/>
              <a:gd name="connsiteX3807" fmla="*/ 8635012 w 12333992"/>
              <a:gd name="connsiteY3807" fmla="*/ 4037567 h 12736251"/>
              <a:gd name="connsiteX3808" fmla="*/ 8625642 w 12333992"/>
              <a:gd name="connsiteY3808" fmla="*/ 4024981 h 12736251"/>
              <a:gd name="connsiteX3809" fmla="*/ 8618610 w 12333992"/>
              <a:gd name="connsiteY3809" fmla="*/ 4015547 h 12736251"/>
              <a:gd name="connsiteX3810" fmla="*/ 8613928 w 12333992"/>
              <a:gd name="connsiteY3810" fmla="*/ 4009255 h 12736251"/>
              <a:gd name="connsiteX3811" fmla="*/ 8611584 w 12333992"/>
              <a:gd name="connsiteY3811" fmla="*/ 4006105 h 12736251"/>
              <a:gd name="connsiteX3812" fmla="*/ 997007 w 12333992"/>
              <a:gd name="connsiteY3812" fmla="*/ 3994349 h 12736251"/>
              <a:gd name="connsiteX3813" fmla="*/ 990992 w 12333992"/>
              <a:gd name="connsiteY3813" fmla="*/ 3998930 h 12736251"/>
              <a:gd name="connsiteX3814" fmla="*/ 1007571 w 12333992"/>
              <a:gd name="connsiteY3814" fmla="*/ 4008213 h 12736251"/>
              <a:gd name="connsiteX3815" fmla="*/ 997007 w 12333992"/>
              <a:gd name="connsiteY3815" fmla="*/ 3994349 h 12736251"/>
              <a:gd name="connsiteX3816" fmla="*/ 8586608 w 12333992"/>
              <a:gd name="connsiteY3816" fmla="*/ 3975402 h 12736251"/>
              <a:gd name="connsiteX3817" fmla="*/ 8575612 w 12333992"/>
              <a:gd name="connsiteY3817" fmla="*/ 3980497 h 12736251"/>
              <a:gd name="connsiteX3818" fmla="*/ 8577980 w 12333992"/>
              <a:gd name="connsiteY3818" fmla="*/ 3983683 h 12736251"/>
              <a:gd name="connsiteX3819" fmla="*/ 8582720 w 12333992"/>
              <a:gd name="connsiteY3819" fmla="*/ 3990049 h 12736251"/>
              <a:gd name="connsiteX3820" fmla="*/ 8589836 w 12333992"/>
              <a:gd name="connsiteY3820" fmla="*/ 3999599 h 12736251"/>
              <a:gd name="connsiteX3821" fmla="*/ 8600714 w 12333992"/>
              <a:gd name="connsiteY3821" fmla="*/ 3991500 h 12736251"/>
              <a:gd name="connsiteX3822" fmla="*/ 8598340 w 12333992"/>
              <a:gd name="connsiteY3822" fmla="*/ 3988315 h 12736251"/>
              <a:gd name="connsiteX3823" fmla="*/ 8593600 w 12333992"/>
              <a:gd name="connsiteY3823" fmla="*/ 3981949 h 12736251"/>
              <a:gd name="connsiteX3824" fmla="*/ 8591232 w 12333992"/>
              <a:gd name="connsiteY3824" fmla="*/ 3978765 h 12736251"/>
              <a:gd name="connsiteX3825" fmla="*/ 8586608 w 12333992"/>
              <a:gd name="connsiteY3825" fmla="*/ 3975402 h 12736251"/>
              <a:gd name="connsiteX3826" fmla="*/ 1035106 w 12333992"/>
              <a:gd name="connsiteY3826" fmla="*/ 3965339 h 12736251"/>
              <a:gd name="connsiteX3827" fmla="*/ 1036855 w 12333992"/>
              <a:gd name="connsiteY3827" fmla="*/ 3975953 h 12736251"/>
              <a:gd name="connsiteX3828" fmla="*/ 1040865 w 12333992"/>
              <a:gd name="connsiteY3828" fmla="*/ 3972898 h 12736251"/>
              <a:gd name="connsiteX3829" fmla="*/ 1035106 w 12333992"/>
              <a:gd name="connsiteY3829" fmla="*/ 3965339 h 12736251"/>
              <a:gd name="connsiteX3830" fmla="*/ 8688338 w 12333992"/>
              <a:gd name="connsiteY3830" fmla="*/ 3954799 h 12736251"/>
              <a:gd name="connsiteX3831" fmla="*/ 8677896 w 12333992"/>
              <a:gd name="connsiteY3831" fmla="*/ 3961967 h 12736251"/>
              <a:gd name="connsiteX3832" fmla="*/ 8668640 w 12333992"/>
              <a:gd name="connsiteY3832" fmla="*/ 3973749 h 12736251"/>
              <a:gd name="connsiteX3833" fmla="*/ 8701320 w 12333992"/>
              <a:gd name="connsiteY3833" fmla="*/ 3993423 h 12736251"/>
              <a:gd name="connsiteX3834" fmla="*/ 8708352 w 12333992"/>
              <a:gd name="connsiteY3834" fmla="*/ 4002864 h 12736251"/>
              <a:gd name="connsiteX3835" fmla="*/ 8724640 w 12333992"/>
              <a:gd name="connsiteY3835" fmla="*/ 4000519 h 12736251"/>
              <a:gd name="connsiteX3836" fmla="*/ 8731552 w 12333992"/>
              <a:gd name="connsiteY3836" fmla="*/ 3985584 h 12736251"/>
              <a:gd name="connsiteX3837" fmla="*/ 8722182 w 12333992"/>
              <a:gd name="connsiteY3837" fmla="*/ 3973003 h 12736251"/>
              <a:gd name="connsiteX3838" fmla="*/ 8691838 w 12333992"/>
              <a:gd name="connsiteY3838" fmla="*/ 3956475 h 12736251"/>
              <a:gd name="connsiteX3839" fmla="*/ 8688338 w 12333992"/>
              <a:gd name="connsiteY3839" fmla="*/ 3954799 h 12736251"/>
              <a:gd name="connsiteX3840" fmla="*/ 1064886 w 12333992"/>
              <a:gd name="connsiteY3840" fmla="*/ 3954694 h 12736251"/>
              <a:gd name="connsiteX3841" fmla="*/ 1059686 w 12333992"/>
              <a:gd name="connsiteY3841" fmla="*/ 3957870 h 12736251"/>
              <a:gd name="connsiteX3842" fmla="*/ 1069394 w 12333992"/>
              <a:gd name="connsiteY3842" fmla="*/ 3962111 h 12736251"/>
              <a:gd name="connsiteX3843" fmla="*/ 1076156 w 12333992"/>
              <a:gd name="connsiteY3843" fmla="*/ 3973237 h 12736251"/>
              <a:gd name="connsiteX3844" fmla="*/ 1070956 w 12333992"/>
              <a:gd name="connsiteY3844" fmla="*/ 3976410 h 12736251"/>
              <a:gd name="connsiteX3845" fmla="*/ 1075461 w 12333992"/>
              <a:gd name="connsiteY3845" fmla="*/ 3983827 h 12736251"/>
              <a:gd name="connsiteX3846" fmla="*/ 1080664 w 12333992"/>
              <a:gd name="connsiteY3846" fmla="*/ 3980652 h 12736251"/>
              <a:gd name="connsiteX3847" fmla="*/ 1078409 w 12333992"/>
              <a:gd name="connsiteY3847" fmla="*/ 3976945 h 12736251"/>
              <a:gd name="connsiteX3848" fmla="*/ 1073600 w 12333992"/>
              <a:gd name="connsiteY3848" fmla="*/ 3964629 h 12736251"/>
              <a:gd name="connsiteX3849" fmla="*/ 1064886 w 12333992"/>
              <a:gd name="connsiteY3849" fmla="*/ 3954694 h 12736251"/>
              <a:gd name="connsiteX3850" fmla="*/ 1063325 w 12333992"/>
              <a:gd name="connsiteY3850" fmla="*/ 3940397 h 12736251"/>
              <a:gd name="connsiteX3851" fmla="*/ 1077463 w 12333992"/>
              <a:gd name="connsiteY3851" fmla="*/ 3963657 h 12736251"/>
              <a:gd name="connsiteX3852" fmla="*/ 1073619 w 12333992"/>
              <a:gd name="connsiteY3852" fmla="*/ 3952053 h 12736251"/>
              <a:gd name="connsiteX3853" fmla="*/ 1063325 w 12333992"/>
              <a:gd name="connsiteY3853" fmla="*/ 3940397 h 12736251"/>
              <a:gd name="connsiteX3854" fmla="*/ 8827028 w 12333992"/>
              <a:gd name="connsiteY3854" fmla="*/ 3938238 h 12736251"/>
              <a:gd name="connsiteX3855" fmla="*/ 8817732 w 12333992"/>
              <a:gd name="connsiteY3855" fmla="*/ 3949966 h 12736251"/>
              <a:gd name="connsiteX3856" fmla="*/ 8825174 w 12333992"/>
              <a:gd name="connsiteY3856" fmla="*/ 3969043 h 12736251"/>
              <a:gd name="connsiteX3857" fmla="*/ 8843042 w 12333992"/>
              <a:gd name="connsiteY3857" fmla="*/ 3983953 h 12736251"/>
              <a:gd name="connsiteX3858" fmla="*/ 8854640 w 12333992"/>
              <a:gd name="connsiteY3858" fmla="*/ 3975314 h 12736251"/>
              <a:gd name="connsiteX3859" fmla="*/ 8863944 w 12333992"/>
              <a:gd name="connsiteY3859" fmla="*/ 3963585 h 12736251"/>
              <a:gd name="connsiteX3860" fmla="*/ 8829332 w 12333992"/>
              <a:gd name="connsiteY3860" fmla="*/ 3941329 h 12736251"/>
              <a:gd name="connsiteX3861" fmla="*/ 8827028 w 12333992"/>
              <a:gd name="connsiteY3861" fmla="*/ 3938238 h 12736251"/>
              <a:gd name="connsiteX3862" fmla="*/ 8658430 w 12333992"/>
              <a:gd name="connsiteY3862" fmla="*/ 3914631 h 12736251"/>
              <a:gd name="connsiteX3863" fmla="*/ 8645380 w 12333992"/>
              <a:gd name="connsiteY3863" fmla="*/ 3919811 h 12736251"/>
              <a:gd name="connsiteX3864" fmla="*/ 8636680 w 12333992"/>
              <a:gd name="connsiteY3864" fmla="*/ 3930833 h 12736251"/>
              <a:gd name="connsiteX3865" fmla="*/ 8638856 w 12333992"/>
              <a:gd name="connsiteY3865" fmla="*/ 3933750 h 12736251"/>
              <a:gd name="connsiteX3866" fmla="*/ 8654076 w 12333992"/>
              <a:gd name="connsiteY3866" fmla="*/ 3931493 h 12736251"/>
              <a:gd name="connsiteX3867" fmla="*/ 8656252 w 12333992"/>
              <a:gd name="connsiteY3867" fmla="*/ 3934415 h 12736251"/>
              <a:gd name="connsiteX3868" fmla="*/ 8664960 w 12333992"/>
              <a:gd name="connsiteY3868" fmla="*/ 3923398 h 12736251"/>
              <a:gd name="connsiteX3869" fmla="*/ 8660608 w 12333992"/>
              <a:gd name="connsiteY3869" fmla="*/ 3917553 h 12736251"/>
              <a:gd name="connsiteX3870" fmla="*/ 8658430 w 12333992"/>
              <a:gd name="connsiteY3870" fmla="*/ 3914631 h 12736251"/>
              <a:gd name="connsiteX3871" fmla="*/ 1245212 w 12333992"/>
              <a:gd name="connsiteY3871" fmla="*/ 3911183 h 12736251"/>
              <a:gd name="connsiteX3872" fmla="*/ 1241266 w 12333992"/>
              <a:gd name="connsiteY3872" fmla="*/ 3918769 h 12736251"/>
              <a:gd name="connsiteX3873" fmla="*/ 1249801 w 12333992"/>
              <a:gd name="connsiteY3873" fmla="*/ 3918735 h 12736251"/>
              <a:gd name="connsiteX3874" fmla="*/ 1247507 w 12333992"/>
              <a:gd name="connsiteY3874" fmla="*/ 3914959 h 12736251"/>
              <a:gd name="connsiteX3875" fmla="*/ 1245212 w 12333992"/>
              <a:gd name="connsiteY3875" fmla="*/ 3911183 h 12736251"/>
              <a:gd name="connsiteX3876" fmla="*/ 8789792 w 12333992"/>
              <a:gd name="connsiteY3876" fmla="*/ 3867038 h 12736251"/>
              <a:gd name="connsiteX3877" fmla="*/ 8778504 w 12333992"/>
              <a:gd name="connsiteY3877" fmla="*/ 3873073 h 12736251"/>
              <a:gd name="connsiteX3878" fmla="*/ 8766904 w 12333992"/>
              <a:gd name="connsiteY3878" fmla="*/ 3881713 h 12736251"/>
              <a:gd name="connsiteX3879" fmla="*/ 8767100 w 12333992"/>
              <a:gd name="connsiteY3879" fmla="*/ 3891049 h 12736251"/>
              <a:gd name="connsiteX3880" fmla="*/ 8775992 w 12333992"/>
              <a:gd name="connsiteY3880" fmla="*/ 3893907 h 12736251"/>
              <a:gd name="connsiteX3881" fmla="*/ 8778258 w 12333992"/>
              <a:gd name="connsiteY3881" fmla="*/ 3896958 h 12736251"/>
              <a:gd name="connsiteX3882" fmla="*/ 8776184 w 12333992"/>
              <a:gd name="connsiteY3882" fmla="*/ 3903246 h 12736251"/>
              <a:gd name="connsiteX3883" fmla="*/ 8782804 w 12333992"/>
              <a:gd name="connsiteY3883" fmla="*/ 3903055 h 12736251"/>
              <a:gd name="connsiteX3884" fmla="*/ 8792136 w 12333992"/>
              <a:gd name="connsiteY3884" fmla="*/ 3891373 h 12736251"/>
              <a:gd name="connsiteX3885" fmla="*/ 8796920 w 12333992"/>
              <a:gd name="connsiteY3885" fmla="*/ 3873580 h 12736251"/>
              <a:gd name="connsiteX3886" fmla="*/ 8792374 w 12333992"/>
              <a:gd name="connsiteY3886" fmla="*/ 3867483 h 12736251"/>
              <a:gd name="connsiteX3887" fmla="*/ 8789792 w 12333992"/>
              <a:gd name="connsiteY3887" fmla="*/ 3867038 h 12736251"/>
              <a:gd name="connsiteX3888" fmla="*/ 1086025 w 12333992"/>
              <a:gd name="connsiteY3888" fmla="*/ 3865824 h 12736251"/>
              <a:gd name="connsiteX3889" fmla="*/ 1071354 w 12333992"/>
              <a:gd name="connsiteY3889" fmla="*/ 3871519 h 12736251"/>
              <a:gd name="connsiteX3890" fmla="*/ 1076635 w 12333992"/>
              <a:gd name="connsiteY3890" fmla="*/ 3878451 h 12736251"/>
              <a:gd name="connsiteX3891" fmla="*/ 1088665 w 12333992"/>
              <a:gd name="connsiteY3891" fmla="*/ 3869289 h 12736251"/>
              <a:gd name="connsiteX3892" fmla="*/ 1086025 w 12333992"/>
              <a:gd name="connsiteY3892" fmla="*/ 3865824 h 12736251"/>
              <a:gd name="connsiteX3893" fmla="*/ 1016313 w 12333992"/>
              <a:gd name="connsiteY3893" fmla="*/ 3850283 h 12736251"/>
              <a:gd name="connsiteX3894" fmla="*/ 1014239 w 12333992"/>
              <a:gd name="connsiteY3894" fmla="*/ 3854773 h 12736251"/>
              <a:gd name="connsiteX3895" fmla="*/ 1025536 w 12333992"/>
              <a:gd name="connsiteY3895" fmla="*/ 3857123 h 12736251"/>
              <a:gd name="connsiteX3896" fmla="*/ 1024639 w 12333992"/>
              <a:gd name="connsiteY3896" fmla="*/ 3868426 h 12736251"/>
              <a:gd name="connsiteX3897" fmla="*/ 1030656 w 12333992"/>
              <a:gd name="connsiteY3897" fmla="*/ 3863845 h 12736251"/>
              <a:gd name="connsiteX3898" fmla="*/ 1028096 w 12333992"/>
              <a:gd name="connsiteY3898" fmla="*/ 3860483 h 12736251"/>
              <a:gd name="connsiteX3899" fmla="*/ 1025536 w 12333992"/>
              <a:gd name="connsiteY3899" fmla="*/ 3857123 h 12736251"/>
              <a:gd name="connsiteX3900" fmla="*/ 1016313 w 12333992"/>
              <a:gd name="connsiteY3900" fmla="*/ 3850283 h 12736251"/>
              <a:gd name="connsiteX3901" fmla="*/ 8749240 w 12333992"/>
              <a:gd name="connsiteY3901" fmla="*/ 3839630 h 12736251"/>
              <a:gd name="connsiteX3902" fmla="*/ 8738576 w 12333992"/>
              <a:gd name="connsiteY3902" fmla="*/ 3845172 h 12736251"/>
              <a:gd name="connsiteX3903" fmla="*/ 8740872 w 12333992"/>
              <a:gd name="connsiteY3903" fmla="*/ 3848263 h 12736251"/>
              <a:gd name="connsiteX3904" fmla="*/ 8745476 w 12333992"/>
              <a:gd name="connsiteY3904" fmla="*/ 3854439 h 12736251"/>
              <a:gd name="connsiteX3905" fmla="*/ 8743412 w 12333992"/>
              <a:gd name="connsiteY3905" fmla="*/ 3860183 h 12736251"/>
              <a:gd name="connsiteX3906" fmla="*/ 8747778 w 12333992"/>
              <a:gd name="connsiteY3906" fmla="*/ 3857533 h 12736251"/>
              <a:gd name="connsiteX3907" fmla="*/ 8758656 w 12333992"/>
              <a:gd name="connsiteY3907" fmla="*/ 3849430 h 12736251"/>
              <a:gd name="connsiteX3908" fmla="*/ 8751750 w 12333992"/>
              <a:gd name="connsiteY3908" fmla="*/ 3840163 h 12736251"/>
              <a:gd name="connsiteX3909" fmla="*/ 8749240 w 12333992"/>
              <a:gd name="connsiteY3909" fmla="*/ 3839630 h 12736251"/>
              <a:gd name="connsiteX3910" fmla="*/ 8339958 w 12333992"/>
              <a:gd name="connsiteY3910" fmla="*/ 3838102 h 12736251"/>
              <a:gd name="connsiteX3911" fmla="*/ 8330654 w 12333992"/>
              <a:gd name="connsiteY3911" fmla="*/ 3849831 h 12736251"/>
              <a:gd name="connsiteX3912" fmla="*/ 8358266 w 12333992"/>
              <a:gd name="connsiteY3912" fmla="*/ 3886909 h 12736251"/>
              <a:gd name="connsiteX3913" fmla="*/ 8381274 w 12333992"/>
              <a:gd name="connsiteY3913" fmla="*/ 3917805 h 12736251"/>
              <a:gd name="connsiteX3914" fmla="*/ 8395176 w 12333992"/>
              <a:gd name="connsiteY3914" fmla="*/ 3912257 h 12736251"/>
              <a:gd name="connsiteX3915" fmla="*/ 8404480 w 12333992"/>
              <a:gd name="connsiteY3915" fmla="*/ 3900531 h 12736251"/>
              <a:gd name="connsiteX3916" fmla="*/ 8397572 w 12333992"/>
              <a:gd name="connsiteY3916" fmla="*/ 3891259 h 12736251"/>
              <a:gd name="connsiteX3917" fmla="*/ 8369864 w 12333992"/>
              <a:gd name="connsiteY3917" fmla="*/ 3878270 h 12736251"/>
              <a:gd name="connsiteX3918" fmla="*/ 8342254 w 12333992"/>
              <a:gd name="connsiteY3918" fmla="*/ 3841195 h 12736251"/>
              <a:gd name="connsiteX3919" fmla="*/ 8339958 w 12333992"/>
              <a:gd name="connsiteY3919" fmla="*/ 3838102 h 12736251"/>
              <a:gd name="connsiteX3920" fmla="*/ 930279 w 12333992"/>
              <a:gd name="connsiteY3920" fmla="*/ 3836064 h 12736251"/>
              <a:gd name="connsiteX3921" fmla="*/ 928811 w 12333992"/>
              <a:gd name="connsiteY3921" fmla="*/ 3859089 h 12736251"/>
              <a:gd name="connsiteX3922" fmla="*/ 948764 w 12333992"/>
              <a:gd name="connsiteY3922" fmla="*/ 3860325 h 12736251"/>
              <a:gd name="connsiteX3923" fmla="*/ 930279 w 12333992"/>
              <a:gd name="connsiteY3923" fmla="*/ 3836064 h 12736251"/>
              <a:gd name="connsiteX3924" fmla="*/ 954644 w 12333992"/>
              <a:gd name="connsiteY3924" fmla="*/ 3834772 h 12736251"/>
              <a:gd name="connsiteX3925" fmla="*/ 948499 w 12333992"/>
              <a:gd name="connsiteY3925" fmla="*/ 3845425 h 12736251"/>
              <a:gd name="connsiteX3926" fmla="*/ 954417 w 12333992"/>
              <a:gd name="connsiteY3926" fmla="*/ 3845565 h 12736251"/>
              <a:gd name="connsiteX3927" fmla="*/ 959764 w 12333992"/>
              <a:gd name="connsiteY3927" fmla="*/ 3841493 h 12736251"/>
              <a:gd name="connsiteX3928" fmla="*/ 954644 w 12333992"/>
              <a:gd name="connsiteY3928" fmla="*/ 3834772 h 12736251"/>
              <a:gd name="connsiteX3929" fmla="*/ 1210913 w 12333992"/>
              <a:gd name="connsiteY3929" fmla="*/ 3828361 h 12736251"/>
              <a:gd name="connsiteX3930" fmla="*/ 1203915 w 12333992"/>
              <a:gd name="connsiteY3930" fmla="*/ 3829165 h 12736251"/>
              <a:gd name="connsiteX3931" fmla="*/ 1206375 w 12333992"/>
              <a:gd name="connsiteY3931" fmla="*/ 3833211 h 12736251"/>
              <a:gd name="connsiteX3932" fmla="*/ 1215075 w 12333992"/>
              <a:gd name="connsiteY3932" fmla="*/ 3833446 h 12736251"/>
              <a:gd name="connsiteX3933" fmla="*/ 1210913 w 12333992"/>
              <a:gd name="connsiteY3933" fmla="*/ 3828361 h 12736251"/>
              <a:gd name="connsiteX3934" fmla="*/ 1007027 w 12333992"/>
              <a:gd name="connsiteY3934" fmla="*/ 3828152 h 12736251"/>
              <a:gd name="connsiteX3935" fmla="*/ 995515 w 12333992"/>
              <a:gd name="connsiteY3935" fmla="*/ 3830198 h 12736251"/>
              <a:gd name="connsiteX3936" fmla="*/ 998396 w 12333992"/>
              <a:gd name="connsiteY3936" fmla="*/ 3833979 h 12736251"/>
              <a:gd name="connsiteX3937" fmla="*/ 1016188 w 12333992"/>
              <a:gd name="connsiteY3937" fmla="*/ 3832378 h 12736251"/>
              <a:gd name="connsiteX3938" fmla="*/ 1007027 w 12333992"/>
              <a:gd name="connsiteY3938" fmla="*/ 3828152 h 12736251"/>
              <a:gd name="connsiteX3939" fmla="*/ 1193578 w 12333992"/>
              <a:gd name="connsiteY3939" fmla="*/ 3826231 h 12736251"/>
              <a:gd name="connsiteX3940" fmla="*/ 1194098 w 12333992"/>
              <a:gd name="connsiteY3940" fmla="*/ 3841166 h 12736251"/>
              <a:gd name="connsiteX3941" fmla="*/ 1196351 w 12333992"/>
              <a:gd name="connsiteY3941" fmla="*/ 3844874 h 12736251"/>
              <a:gd name="connsiteX3942" fmla="*/ 1202593 w 12333992"/>
              <a:gd name="connsiteY3942" fmla="*/ 3841065 h 12736251"/>
              <a:gd name="connsiteX3943" fmla="*/ 1200339 w 12333992"/>
              <a:gd name="connsiteY3943" fmla="*/ 3837357 h 12736251"/>
              <a:gd name="connsiteX3944" fmla="*/ 1193578 w 12333992"/>
              <a:gd name="connsiteY3944" fmla="*/ 3826231 h 12736251"/>
              <a:gd name="connsiteX3945" fmla="*/ 932624 w 12333992"/>
              <a:gd name="connsiteY3945" fmla="*/ 3818345 h 12736251"/>
              <a:gd name="connsiteX3946" fmla="*/ 926609 w 12333992"/>
              <a:gd name="connsiteY3946" fmla="*/ 3822928 h 12736251"/>
              <a:gd name="connsiteX3947" fmla="*/ 929490 w 12333992"/>
              <a:gd name="connsiteY3947" fmla="*/ 3826709 h 12736251"/>
              <a:gd name="connsiteX3948" fmla="*/ 932624 w 12333992"/>
              <a:gd name="connsiteY3948" fmla="*/ 3818345 h 12736251"/>
              <a:gd name="connsiteX3949" fmla="*/ 948350 w 12333992"/>
              <a:gd name="connsiteY3949" fmla="*/ 3816924 h 12736251"/>
              <a:gd name="connsiteX3950" fmla="*/ 952721 w 12333992"/>
              <a:gd name="connsiteY3950" fmla="*/ 3824115 h 12736251"/>
              <a:gd name="connsiteX3951" fmla="*/ 948350 w 12333992"/>
              <a:gd name="connsiteY3951" fmla="*/ 3816924 h 12736251"/>
              <a:gd name="connsiteX3952" fmla="*/ 875854 w 12333992"/>
              <a:gd name="connsiteY3952" fmla="*/ 3814955 h 12736251"/>
              <a:gd name="connsiteX3953" fmla="*/ 876205 w 12333992"/>
              <a:gd name="connsiteY3953" fmla="*/ 3819055 h 12736251"/>
              <a:gd name="connsiteX3954" fmla="*/ 876991 w 12333992"/>
              <a:gd name="connsiteY3954" fmla="*/ 3818841 h 12736251"/>
              <a:gd name="connsiteX3955" fmla="*/ 877846 w 12333992"/>
              <a:gd name="connsiteY3955" fmla="*/ 3821751 h 12736251"/>
              <a:gd name="connsiteX3956" fmla="*/ 878039 w 12333992"/>
              <a:gd name="connsiteY3956" fmla="*/ 3818553 h 12736251"/>
              <a:gd name="connsiteX3957" fmla="*/ 876991 w 12333992"/>
              <a:gd name="connsiteY3957" fmla="*/ 3818841 h 12736251"/>
              <a:gd name="connsiteX3958" fmla="*/ 1194901 w 12333992"/>
              <a:gd name="connsiteY3958" fmla="*/ 3814331 h 12736251"/>
              <a:gd name="connsiteX3959" fmla="*/ 1193031 w 12333992"/>
              <a:gd name="connsiteY3959" fmla="*/ 3825333 h 12736251"/>
              <a:gd name="connsiteX3960" fmla="*/ 1201457 w 12333992"/>
              <a:gd name="connsiteY3960" fmla="*/ 3825119 h 12736251"/>
              <a:gd name="connsiteX3961" fmla="*/ 1194901 w 12333992"/>
              <a:gd name="connsiteY3961" fmla="*/ 3814331 h 12736251"/>
              <a:gd name="connsiteX3962" fmla="*/ 8577378 w 12333992"/>
              <a:gd name="connsiteY3962" fmla="*/ 3805791 h 12736251"/>
              <a:gd name="connsiteX3963" fmla="*/ 8566500 w 12333992"/>
              <a:gd name="connsiteY3963" fmla="*/ 3813889 h 12736251"/>
              <a:gd name="connsiteX3964" fmla="*/ 8557906 w 12333992"/>
              <a:gd name="connsiteY3964" fmla="*/ 3825051 h 12736251"/>
              <a:gd name="connsiteX3965" fmla="*/ 8569320 w 12333992"/>
              <a:gd name="connsiteY3965" fmla="*/ 3840375 h 12736251"/>
              <a:gd name="connsiteX3966" fmla="*/ 8576160 w 12333992"/>
              <a:gd name="connsiteY3966" fmla="*/ 3849567 h 12736251"/>
              <a:gd name="connsiteX3967" fmla="*/ 8589324 w 12333992"/>
              <a:gd name="connsiteY3967" fmla="*/ 3844531 h 12736251"/>
              <a:gd name="connsiteX3968" fmla="*/ 8597916 w 12333992"/>
              <a:gd name="connsiteY3968" fmla="*/ 3833371 h 12736251"/>
              <a:gd name="connsiteX3969" fmla="*/ 8591070 w 12333992"/>
              <a:gd name="connsiteY3969" fmla="*/ 3824179 h 12736251"/>
              <a:gd name="connsiteX3970" fmla="*/ 8584224 w 12333992"/>
              <a:gd name="connsiteY3970" fmla="*/ 3814985 h 12736251"/>
              <a:gd name="connsiteX3971" fmla="*/ 8577378 w 12333992"/>
              <a:gd name="connsiteY3971" fmla="*/ 3805791 h 12736251"/>
              <a:gd name="connsiteX3972" fmla="*/ 900035 w 12333992"/>
              <a:gd name="connsiteY3972" fmla="*/ 3798683 h 12736251"/>
              <a:gd name="connsiteX3973" fmla="*/ 902391 w 12333992"/>
              <a:gd name="connsiteY3973" fmla="*/ 3813403 h 12736251"/>
              <a:gd name="connsiteX3974" fmla="*/ 888221 w 12333992"/>
              <a:gd name="connsiteY3974" fmla="*/ 3829697 h 12736251"/>
              <a:gd name="connsiteX3975" fmla="*/ 898837 w 12333992"/>
              <a:gd name="connsiteY3975" fmla="*/ 3843629 h 12736251"/>
              <a:gd name="connsiteX3976" fmla="*/ 904445 w 12333992"/>
              <a:gd name="connsiteY3976" fmla="*/ 3839359 h 12736251"/>
              <a:gd name="connsiteX3977" fmla="*/ 913305 w 12333992"/>
              <a:gd name="connsiteY3977" fmla="*/ 3816099 h 12736251"/>
              <a:gd name="connsiteX3978" fmla="*/ 900035 w 12333992"/>
              <a:gd name="connsiteY3978" fmla="*/ 3798683 h 12736251"/>
              <a:gd name="connsiteX3979" fmla="*/ 826233 w 12333992"/>
              <a:gd name="connsiteY3979" fmla="*/ 3795147 h 12736251"/>
              <a:gd name="connsiteX3980" fmla="*/ 817657 w 12333992"/>
              <a:gd name="connsiteY3980" fmla="*/ 3796367 h 12736251"/>
              <a:gd name="connsiteX3981" fmla="*/ 825340 w 12333992"/>
              <a:gd name="connsiteY3981" fmla="*/ 3806450 h 12736251"/>
              <a:gd name="connsiteX3982" fmla="*/ 826233 w 12333992"/>
              <a:gd name="connsiteY3982" fmla="*/ 3795147 h 12736251"/>
              <a:gd name="connsiteX3983" fmla="*/ 876003 w 12333992"/>
              <a:gd name="connsiteY3983" fmla="*/ 3789773 h 12736251"/>
              <a:gd name="connsiteX3984" fmla="*/ 869987 w 12333992"/>
              <a:gd name="connsiteY3984" fmla="*/ 3794355 h 12736251"/>
              <a:gd name="connsiteX3985" fmla="*/ 872869 w 12333992"/>
              <a:gd name="connsiteY3985" fmla="*/ 3798135 h 12736251"/>
              <a:gd name="connsiteX3986" fmla="*/ 878883 w 12333992"/>
              <a:gd name="connsiteY3986" fmla="*/ 3793555 h 12736251"/>
              <a:gd name="connsiteX3987" fmla="*/ 876003 w 12333992"/>
              <a:gd name="connsiteY3987" fmla="*/ 3789773 h 12736251"/>
              <a:gd name="connsiteX3988" fmla="*/ 1351303 w 12333992"/>
              <a:gd name="connsiteY3988" fmla="*/ 3785422 h 12736251"/>
              <a:gd name="connsiteX3989" fmla="*/ 1347142 w 12333992"/>
              <a:gd name="connsiteY3989" fmla="*/ 3787961 h 12736251"/>
              <a:gd name="connsiteX3990" fmla="*/ 1349601 w 12333992"/>
              <a:gd name="connsiteY3990" fmla="*/ 3792007 h 12736251"/>
              <a:gd name="connsiteX3991" fmla="*/ 1353761 w 12333992"/>
              <a:gd name="connsiteY3991" fmla="*/ 3789468 h 12736251"/>
              <a:gd name="connsiteX3992" fmla="*/ 1351303 w 12333992"/>
              <a:gd name="connsiteY3992" fmla="*/ 3785422 h 12736251"/>
              <a:gd name="connsiteX3993" fmla="*/ 1238209 w 12333992"/>
              <a:gd name="connsiteY3993" fmla="*/ 3782352 h 12736251"/>
              <a:gd name="connsiteX3994" fmla="*/ 1240667 w 12333992"/>
              <a:gd name="connsiteY3994" fmla="*/ 3786399 h 12736251"/>
              <a:gd name="connsiteX3995" fmla="*/ 1238209 w 12333992"/>
              <a:gd name="connsiteY3995" fmla="*/ 3782352 h 12736251"/>
              <a:gd name="connsiteX3996" fmla="*/ 1320727 w 12333992"/>
              <a:gd name="connsiteY3996" fmla="*/ 3772655 h 12736251"/>
              <a:gd name="connsiteX3997" fmla="*/ 1325645 w 12333992"/>
              <a:gd name="connsiteY3997" fmla="*/ 3780746 h 12736251"/>
              <a:gd name="connsiteX3998" fmla="*/ 1320727 w 12333992"/>
              <a:gd name="connsiteY3998" fmla="*/ 3772655 h 12736251"/>
              <a:gd name="connsiteX3999" fmla="*/ 8414748 w 12333992"/>
              <a:gd name="connsiteY3999" fmla="*/ 3769028 h 12736251"/>
              <a:gd name="connsiteX4000" fmla="*/ 8404312 w 12333992"/>
              <a:gd name="connsiteY4000" fmla="*/ 3776207 h 12736251"/>
              <a:gd name="connsiteX4001" fmla="*/ 8401096 w 12333992"/>
              <a:gd name="connsiteY4001" fmla="*/ 3780968 h 12736251"/>
              <a:gd name="connsiteX4002" fmla="*/ 8406584 w 12333992"/>
              <a:gd name="connsiteY4002" fmla="*/ 3779253 h 12736251"/>
              <a:gd name="connsiteX4003" fmla="*/ 8433838 w 12333992"/>
              <a:gd name="connsiteY4003" fmla="*/ 3815849 h 12736251"/>
              <a:gd name="connsiteX4004" fmla="*/ 8447704 w 12333992"/>
              <a:gd name="connsiteY4004" fmla="*/ 3810263 h 12736251"/>
              <a:gd name="connsiteX4005" fmla="*/ 8457036 w 12333992"/>
              <a:gd name="connsiteY4005" fmla="*/ 3798572 h 12736251"/>
              <a:gd name="connsiteX4006" fmla="*/ 8418184 w 12333992"/>
              <a:gd name="connsiteY4006" fmla="*/ 3770615 h 12736251"/>
              <a:gd name="connsiteX4007" fmla="*/ 8414748 w 12333992"/>
              <a:gd name="connsiteY4007" fmla="*/ 3769028 h 12736251"/>
              <a:gd name="connsiteX4008" fmla="*/ 1377968 w 12333992"/>
              <a:gd name="connsiteY4008" fmla="*/ 3763601 h 12736251"/>
              <a:gd name="connsiteX4009" fmla="*/ 1386983 w 12333992"/>
              <a:gd name="connsiteY4009" fmla="*/ 3778433 h 12736251"/>
              <a:gd name="connsiteX4010" fmla="*/ 1380222 w 12333992"/>
              <a:gd name="connsiteY4010" fmla="*/ 3767309 h 12736251"/>
              <a:gd name="connsiteX4011" fmla="*/ 1377968 w 12333992"/>
              <a:gd name="connsiteY4011" fmla="*/ 3763601 h 12736251"/>
              <a:gd name="connsiteX4012" fmla="*/ 1053341 w 12333992"/>
              <a:gd name="connsiteY4012" fmla="*/ 3763491 h 12736251"/>
              <a:gd name="connsiteX4013" fmla="*/ 1047518 w 12333992"/>
              <a:gd name="connsiteY4013" fmla="*/ 3767047 h 12736251"/>
              <a:gd name="connsiteX4014" fmla="*/ 1049781 w 12333992"/>
              <a:gd name="connsiteY4014" fmla="*/ 3770770 h 12736251"/>
              <a:gd name="connsiteX4015" fmla="*/ 1057870 w 12333992"/>
              <a:gd name="connsiteY4015" fmla="*/ 3770940 h 12736251"/>
              <a:gd name="connsiteX4016" fmla="*/ 1055606 w 12333992"/>
              <a:gd name="connsiteY4016" fmla="*/ 3767215 h 12736251"/>
              <a:gd name="connsiteX4017" fmla="*/ 767053 w 12333992"/>
              <a:gd name="connsiteY4017" fmla="*/ 3763213 h 12736251"/>
              <a:gd name="connsiteX4018" fmla="*/ 768528 w 12333992"/>
              <a:gd name="connsiteY4018" fmla="*/ 3777624 h 12736251"/>
              <a:gd name="connsiteX4019" fmla="*/ 767053 w 12333992"/>
              <a:gd name="connsiteY4019" fmla="*/ 3763213 h 12736251"/>
              <a:gd name="connsiteX4020" fmla="*/ 1314171 w 12333992"/>
              <a:gd name="connsiteY4020" fmla="*/ 3761868 h 12736251"/>
              <a:gd name="connsiteX4021" fmla="*/ 1307930 w 12333992"/>
              <a:gd name="connsiteY4021" fmla="*/ 3765678 h 12736251"/>
              <a:gd name="connsiteX4022" fmla="*/ 1316630 w 12333992"/>
              <a:gd name="connsiteY4022" fmla="*/ 3765914 h 12736251"/>
              <a:gd name="connsiteX4023" fmla="*/ 1314171 w 12333992"/>
              <a:gd name="connsiteY4023" fmla="*/ 3761868 h 12736251"/>
              <a:gd name="connsiteX4024" fmla="*/ 1273573 w 12333992"/>
              <a:gd name="connsiteY4024" fmla="*/ 3760767 h 12736251"/>
              <a:gd name="connsiteX4025" fmla="*/ 1269585 w 12333992"/>
              <a:gd name="connsiteY4025" fmla="*/ 3768284 h 12736251"/>
              <a:gd name="connsiteX4026" fmla="*/ 1274094 w 12333992"/>
              <a:gd name="connsiteY4026" fmla="*/ 3775701 h 12736251"/>
              <a:gd name="connsiteX4027" fmla="*/ 1275827 w 12333992"/>
              <a:gd name="connsiteY4027" fmla="*/ 3764477 h 12736251"/>
              <a:gd name="connsiteX4028" fmla="*/ 1273573 w 12333992"/>
              <a:gd name="connsiteY4028" fmla="*/ 3760767 h 12736251"/>
              <a:gd name="connsiteX4029" fmla="*/ 916106 w 12333992"/>
              <a:gd name="connsiteY4029" fmla="*/ 3759235 h 12736251"/>
              <a:gd name="connsiteX4030" fmla="*/ 910091 w 12333992"/>
              <a:gd name="connsiteY4030" fmla="*/ 3763816 h 12736251"/>
              <a:gd name="connsiteX4031" fmla="*/ 906473 w 12333992"/>
              <a:gd name="connsiteY4031" fmla="*/ 3771549 h 12736251"/>
              <a:gd name="connsiteX4032" fmla="*/ 916106 w 12333992"/>
              <a:gd name="connsiteY4032" fmla="*/ 3759235 h 12736251"/>
              <a:gd name="connsiteX4033" fmla="*/ 845567 w 12333992"/>
              <a:gd name="connsiteY4033" fmla="*/ 3751990 h 12736251"/>
              <a:gd name="connsiteX4034" fmla="*/ 839744 w 12333992"/>
              <a:gd name="connsiteY4034" fmla="*/ 3755545 h 12736251"/>
              <a:gd name="connsiteX4035" fmla="*/ 843889 w 12333992"/>
              <a:gd name="connsiteY4035" fmla="*/ 3762366 h 12736251"/>
              <a:gd name="connsiteX4036" fmla="*/ 851265 w 12333992"/>
              <a:gd name="connsiteY4036" fmla="*/ 3774503 h 12736251"/>
              <a:gd name="connsiteX4037" fmla="*/ 848807 w 12333992"/>
              <a:gd name="connsiteY4037" fmla="*/ 3770457 h 12736251"/>
              <a:gd name="connsiteX4038" fmla="*/ 844275 w 12333992"/>
              <a:gd name="connsiteY4038" fmla="*/ 3762999 h 12736251"/>
              <a:gd name="connsiteX4039" fmla="*/ 850100 w 12333992"/>
              <a:gd name="connsiteY4039" fmla="*/ 3759445 h 12736251"/>
              <a:gd name="connsiteX4040" fmla="*/ 847835 w 12333992"/>
              <a:gd name="connsiteY4040" fmla="*/ 3755717 h 12736251"/>
              <a:gd name="connsiteX4041" fmla="*/ 845567 w 12333992"/>
              <a:gd name="connsiteY4041" fmla="*/ 3751990 h 12736251"/>
              <a:gd name="connsiteX4042" fmla="*/ 8266762 w 12333992"/>
              <a:gd name="connsiteY4042" fmla="*/ 3742838 h 12736251"/>
              <a:gd name="connsiteX4043" fmla="*/ 8251284 w 12333992"/>
              <a:gd name="connsiteY4043" fmla="*/ 3744755 h 12736251"/>
              <a:gd name="connsiteX4044" fmla="*/ 8238110 w 12333992"/>
              <a:gd name="connsiteY4044" fmla="*/ 3749765 h 12736251"/>
              <a:gd name="connsiteX4045" fmla="*/ 8240408 w 12333992"/>
              <a:gd name="connsiteY4045" fmla="*/ 3752855 h 12736251"/>
              <a:gd name="connsiteX4046" fmla="*/ 8242708 w 12333992"/>
              <a:gd name="connsiteY4046" fmla="*/ 3755943 h 12736251"/>
              <a:gd name="connsiteX4047" fmla="*/ 8247312 w 12333992"/>
              <a:gd name="connsiteY4047" fmla="*/ 3762125 h 12736251"/>
              <a:gd name="connsiteX4048" fmla="*/ 8258188 w 12333992"/>
              <a:gd name="connsiteY4048" fmla="*/ 3754023 h 12736251"/>
              <a:gd name="connsiteX4049" fmla="*/ 8266762 w 12333992"/>
              <a:gd name="connsiteY4049" fmla="*/ 3742838 h 12736251"/>
              <a:gd name="connsiteX4050" fmla="*/ 8697838 w 12333992"/>
              <a:gd name="connsiteY4050" fmla="*/ 3740530 h 12736251"/>
              <a:gd name="connsiteX4051" fmla="*/ 8683960 w 12333992"/>
              <a:gd name="connsiteY4051" fmla="*/ 3746112 h 12736251"/>
              <a:gd name="connsiteX4052" fmla="*/ 8674640 w 12333992"/>
              <a:gd name="connsiteY4052" fmla="*/ 3757807 h 12736251"/>
              <a:gd name="connsiteX4053" fmla="*/ 8690580 w 12333992"/>
              <a:gd name="connsiteY4053" fmla="*/ 3779217 h 12736251"/>
              <a:gd name="connsiteX4054" fmla="*/ 8696484 w 12333992"/>
              <a:gd name="connsiteY4054" fmla="*/ 3796219 h 12736251"/>
              <a:gd name="connsiteX4055" fmla="*/ 8711076 w 12333992"/>
              <a:gd name="connsiteY4055" fmla="*/ 3806745 h 12736251"/>
              <a:gd name="connsiteX4056" fmla="*/ 8724956 w 12333992"/>
              <a:gd name="connsiteY4056" fmla="*/ 3801163 h 12736251"/>
              <a:gd name="connsiteX4057" fmla="*/ 8722684 w 12333992"/>
              <a:gd name="connsiteY4057" fmla="*/ 3798111 h 12736251"/>
              <a:gd name="connsiteX4058" fmla="*/ 8702180 w 12333992"/>
              <a:gd name="connsiteY4058" fmla="*/ 3770579 h 12736251"/>
              <a:gd name="connsiteX4059" fmla="*/ 8702394 w 12333992"/>
              <a:gd name="connsiteY4059" fmla="*/ 3746647 h 12736251"/>
              <a:gd name="connsiteX4060" fmla="*/ 8697838 w 12333992"/>
              <a:gd name="connsiteY4060" fmla="*/ 3740530 h 12736251"/>
              <a:gd name="connsiteX4061" fmla="*/ 8524672 w 12333992"/>
              <a:gd name="connsiteY4061" fmla="*/ 3735009 h 12736251"/>
              <a:gd name="connsiteX4062" fmla="*/ 8510780 w 12333992"/>
              <a:gd name="connsiteY4062" fmla="*/ 3740585 h 12736251"/>
              <a:gd name="connsiteX4063" fmla="*/ 8501466 w 12333992"/>
              <a:gd name="connsiteY4063" fmla="*/ 3752285 h 12736251"/>
              <a:gd name="connsiteX4064" fmla="*/ 8508312 w 12333992"/>
              <a:gd name="connsiteY4064" fmla="*/ 3761479 h 12736251"/>
              <a:gd name="connsiteX4065" fmla="*/ 8524284 w 12333992"/>
              <a:gd name="connsiteY4065" fmla="*/ 3782926 h 12736251"/>
              <a:gd name="connsiteX4066" fmla="*/ 8535882 w 12333992"/>
              <a:gd name="connsiteY4066" fmla="*/ 3774291 h 12736251"/>
              <a:gd name="connsiteX4067" fmla="*/ 8533604 w 12333992"/>
              <a:gd name="connsiteY4067" fmla="*/ 3771225 h 12736251"/>
              <a:gd name="connsiteX4068" fmla="*/ 8519912 w 12333992"/>
              <a:gd name="connsiteY4068" fmla="*/ 3752839 h 12736251"/>
              <a:gd name="connsiteX4069" fmla="*/ 8524672 w 12333992"/>
              <a:gd name="connsiteY4069" fmla="*/ 3735009 h 12736251"/>
              <a:gd name="connsiteX4070" fmla="*/ 811163 w 12333992"/>
              <a:gd name="connsiteY4070" fmla="*/ 3729621 h 12736251"/>
              <a:gd name="connsiteX4071" fmla="*/ 812275 w 12333992"/>
              <a:gd name="connsiteY4071" fmla="*/ 3739396 h 12736251"/>
              <a:gd name="connsiteX4072" fmla="*/ 816285 w 12333992"/>
              <a:gd name="connsiteY4072" fmla="*/ 3736343 h 12736251"/>
              <a:gd name="connsiteX4073" fmla="*/ 811163 w 12333992"/>
              <a:gd name="connsiteY4073" fmla="*/ 3729621 h 12736251"/>
              <a:gd name="connsiteX4074" fmla="*/ 1037737 w 12333992"/>
              <a:gd name="connsiteY4074" fmla="*/ 3710603 h 12736251"/>
              <a:gd name="connsiteX4075" fmla="*/ 1040195 w 12333992"/>
              <a:gd name="connsiteY4075" fmla="*/ 3714647 h 12736251"/>
              <a:gd name="connsiteX4076" fmla="*/ 1042653 w 12333992"/>
              <a:gd name="connsiteY4076" fmla="*/ 3718693 h 12736251"/>
              <a:gd name="connsiteX4077" fmla="*/ 1044355 w 12333992"/>
              <a:gd name="connsiteY4077" fmla="*/ 3712109 h 12736251"/>
              <a:gd name="connsiteX4078" fmla="*/ 1037737 w 12333992"/>
              <a:gd name="connsiteY4078" fmla="*/ 3710603 h 12736251"/>
              <a:gd name="connsiteX4079" fmla="*/ 1032880 w 12333992"/>
              <a:gd name="connsiteY4079" fmla="*/ 3693228 h 12736251"/>
              <a:gd name="connsiteX4080" fmla="*/ 1033091 w 12333992"/>
              <a:gd name="connsiteY4080" fmla="*/ 3702959 h 12736251"/>
              <a:gd name="connsiteX4081" fmla="*/ 1035277 w 12333992"/>
              <a:gd name="connsiteY4081" fmla="*/ 3706557 h 12736251"/>
              <a:gd name="connsiteX4082" fmla="*/ 1039437 w 12333992"/>
              <a:gd name="connsiteY4082" fmla="*/ 3704017 h 12736251"/>
              <a:gd name="connsiteX4083" fmla="*/ 1037252 w 12333992"/>
              <a:gd name="connsiteY4083" fmla="*/ 3700421 h 12736251"/>
              <a:gd name="connsiteX4084" fmla="*/ 1035065 w 12333992"/>
              <a:gd name="connsiteY4084" fmla="*/ 3696824 h 12736251"/>
              <a:gd name="connsiteX4085" fmla="*/ 1032880 w 12333992"/>
              <a:gd name="connsiteY4085" fmla="*/ 3693228 h 12736251"/>
              <a:gd name="connsiteX4086" fmla="*/ 968044 w 12333992"/>
              <a:gd name="connsiteY4086" fmla="*/ 3692133 h 12736251"/>
              <a:gd name="connsiteX4087" fmla="*/ 967413 w 12333992"/>
              <a:gd name="connsiteY4087" fmla="*/ 3693441 h 12736251"/>
              <a:gd name="connsiteX4088" fmla="*/ 968863 w 12333992"/>
              <a:gd name="connsiteY4088" fmla="*/ 3693481 h 12736251"/>
              <a:gd name="connsiteX4089" fmla="*/ 969494 w 12333992"/>
              <a:gd name="connsiteY4089" fmla="*/ 3692172 h 12736251"/>
              <a:gd name="connsiteX4090" fmla="*/ 968044 w 12333992"/>
              <a:gd name="connsiteY4090" fmla="*/ 3692133 h 12736251"/>
              <a:gd name="connsiteX4091" fmla="*/ 735588 w 12333992"/>
              <a:gd name="connsiteY4091" fmla="*/ 3687605 h 12736251"/>
              <a:gd name="connsiteX4092" fmla="*/ 724257 w 12333992"/>
              <a:gd name="connsiteY4092" fmla="*/ 3707041 h 12736251"/>
              <a:gd name="connsiteX4093" fmla="*/ 748315 w 12333992"/>
              <a:gd name="connsiteY4093" fmla="*/ 3715749 h 12736251"/>
              <a:gd name="connsiteX4094" fmla="*/ 746313 w 12333992"/>
              <a:gd name="connsiteY4094" fmla="*/ 3690246 h 12736251"/>
              <a:gd name="connsiteX4095" fmla="*/ 735588 w 12333992"/>
              <a:gd name="connsiteY4095" fmla="*/ 3687605 h 12736251"/>
              <a:gd name="connsiteX4096" fmla="*/ 8468392 w 12333992"/>
              <a:gd name="connsiteY4096" fmla="*/ 3684415 h 12736251"/>
              <a:gd name="connsiteX4097" fmla="*/ 8451132 w 12333992"/>
              <a:gd name="connsiteY4097" fmla="*/ 3711177 h 12736251"/>
              <a:gd name="connsiteX4098" fmla="*/ 8474968 w 12333992"/>
              <a:gd name="connsiteY4098" fmla="*/ 3718215 h 12736251"/>
              <a:gd name="connsiteX4099" fmla="*/ 8479604 w 12333992"/>
              <a:gd name="connsiteY4099" fmla="*/ 3724440 h 12736251"/>
              <a:gd name="connsiteX4100" fmla="*/ 8496200 w 12333992"/>
              <a:gd name="connsiteY4100" fmla="*/ 3721752 h 12736251"/>
              <a:gd name="connsiteX4101" fmla="*/ 8505844 w 12333992"/>
              <a:gd name="connsiteY4101" fmla="*/ 3709731 h 12736251"/>
              <a:gd name="connsiteX4102" fmla="*/ 8503528 w 12333992"/>
              <a:gd name="connsiteY4102" fmla="*/ 3706621 h 12736251"/>
              <a:gd name="connsiteX4103" fmla="*/ 8496576 w 12333992"/>
              <a:gd name="connsiteY4103" fmla="*/ 3697289 h 12736251"/>
              <a:gd name="connsiteX4104" fmla="*/ 8468392 w 12333992"/>
              <a:gd name="connsiteY4104" fmla="*/ 3684415 h 12736251"/>
              <a:gd name="connsiteX4105" fmla="*/ 8618402 w 12333992"/>
              <a:gd name="connsiteY4105" fmla="*/ 3679267 h 12736251"/>
              <a:gd name="connsiteX4106" fmla="*/ 8603028 w 12333992"/>
              <a:gd name="connsiteY4106" fmla="*/ 3685865 h 12736251"/>
              <a:gd name="connsiteX4107" fmla="*/ 8600172 w 12333992"/>
              <a:gd name="connsiteY4107" fmla="*/ 3692237 h 12736251"/>
              <a:gd name="connsiteX4108" fmla="*/ 8605352 w 12333992"/>
              <a:gd name="connsiteY4108" fmla="*/ 3688984 h 12736251"/>
              <a:gd name="connsiteX4109" fmla="*/ 8621622 w 12333992"/>
              <a:gd name="connsiteY4109" fmla="*/ 3710828 h 12736251"/>
              <a:gd name="connsiteX4110" fmla="*/ 8636996 w 12333992"/>
              <a:gd name="connsiteY4110" fmla="*/ 3704229 h 12736251"/>
              <a:gd name="connsiteX4111" fmla="*/ 8634676 w 12333992"/>
              <a:gd name="connsiteY4111" fmla="*/ 3701110 h 12736251"/>
              <a:gd name="connsiteX4112" fmla="*/ 8632352 w 12333992"/>
              <a:gd name="connsiteY4112" fmla="*/ 3697989 h 12736251"/>
              <a:gd name="connsiteX4113" fmla="*/ 8618402 w 12333992"/>
              <a:gd name="connsiteY4113" fmla="*/ 3679267 h 12736251"/>
              <a:gd name="connsiteX4114" fmla="*/ 8198094 w 12333992"/>
              <a:gd name="connsiteY4114" fmla="*/ 3677873 h 12736251"/>
              <a:gd name="connsiteX4115" fmla="*/ 8185618 w 12333992"/>
              <a:gd name="connsiteY4115" fmla="*/ 3682311 h 12736251"/>
              <a:gd name="connsiteX4116" fmla="*/ 8176340 w 12333992"/>
              <a:gd name="connsiteY4116" fmla="*/ 3694067 h 12736251"/>
              <a:gd name="connsiteX4117" fmla="*/ 8201888 w 12333992"/>
              <a:gd name="connsiteY4117" fmla="*/ 3704159 h 12736251"/>
              <a:gd name="connsiteX4118" fmla="*/ 8204208 w 12333992"/>
              <a:gd name="connsiteY4118" fmla="*/ 3707279 h 12736251"/>
              <a:gd name="connsiteX4119" fmla="*/ 8218134 w 12333992"/>
              <a:gd name="connsiteY4119" fmla="*/ 3701761 h 12736251"/>
              <a:gd name="connsiteX4120" fmla="*/ 8227414 w 12333992"/>
              <a:gd name="connsiteY4120" fmla="*/ 3689997 h 12736251"/>
              <a:gd name="connsiteX4121" fmla="*/ 8225088 w 12333992"/>
              <a:gd name="connsiteY4121" fmla="*/ 3686878 h 12736251"/>
              <a:gd name="connsiteX4122" fmla="*/ 8211164 w 12333992"/>
              <a:gd name="connsiteY4122" fmla="*/ 3692397 h 12736251"/>
              <a:gd name="connsiteX4123" fmla="*/ 8201866 w 12333992"/>
              <a:gd name="connsiteY4123" fmla="*/ 3679912 h 12736251"/>
              <a:gd name="connsiteX4124" fmla="*/ 8198094 w 12333992"/>
              <a:gd name="connsiteY4124" fmla="*/ 3677873 h 12736251"/>
              <a:gd name="connsiteX4125" fmla="*/ 948912 w 12333992"/>
              <a:gd name="connsiteY4125" fmla="*/ 3672383 h 12736251"/>
              <a:gd name="connsiteX4126" fmla="*/ 945129 w 12333992"/>
              <a:gd name="connsiteY4126" fmla="*/ 3680239 h 12736251"/>
              <a:gd name="connsiteX4127" fmla="*/ 951369 w 12333992"/>
              <a:gd name="connsiteY4127" fmla="*/ 3676429 h 12736251"/>
              <a:gd name="connsiteX4128" fmla="*/ 948912 w 12333992"/>
              <a:gd name="connsiteY4128" fmla="*/ 3672383 h 12736251"/>
              <a:gd name="connsiteX4129" fmla="*/ 776856 w 12333992"/>
              <a:gd name="connsiteY4129" fmla="*/ 3672109 h 12736251"/>
              <a:gd name="connsiteX4130" fmla="*/ 770838 w 12333992"/>
              <a:gd name="connsiteY4130" fmla="*/ 3676691 h 12736251"/>
              <a:gd name="connsiteX4131" fmla="*/ 782615 w 12333992"/>
              <a:gd name="connsiteY4131" fmla="*/ 3679671 h 12736251"/>
              <a:gd name="connsiteX4132" fmla="*/ 776856 w 12333992"/>
              <a:gd name="connsiteY4132" fmla="*/ 3672109 h 12736251"/>
              <a:gd name="connsiteX4133" fmla="*/ 1001825 w 12333992"/>
              <a:gd name="connsiteY4133" fmla="*/ 3667355 h 12736251"/>
              <a:gd name="connsiteX4134" fmla="*/ 998207 w 12333992"/>
              <a:gd name="connsiteY4134" fmla="*/ 3673723 h 12736251"/>
              <a:gd name="connsiteX4135" fmla="*/ 1000667 w 12333992"/>
              <a:gd name="connsiteY4135" fmla="*/ 3677767 h 12736251"/>
              <a:gd name="connsiteX4136" fmla="*/ 1009368 w 12333992"/>
              <a:gd name="connsiteY4136" fmla="*/ 3678002 h 12736251"/>
              <a:gd name="connsiteX4137" fmla="*/ 1005805 w 12333992"/>
              <a:gd name="connsiteY4137" fmla="*/ 3685281 h 12736251"/>
              <a:gd name="connsiteX4138" fmla="*/ 1004507 w 12333992"/>
              <a:gd name="connsiteY4138" fmla="*/ 3696287 h 12736251"/>
              <a:gd name="connsiteX4139" fmla="*/ 991893 w 12333992"/>
              <a:gd name="connsiteY4139" fmla="*/ 3688669 h 12736251"/>
              <a:gd name="connsiteX4140" fmla="*/ 997385 w 12333992"/>
              <a:gd name="connsiteY4140" fmla="*/ 3710845 h 12736251"/>
              <a:gd name="connsiteX4141" fmla="*/ 1001913 w 12333992"/>
              <a:gd name="connsiteY4141" fmla="*/ 3718293 h 12736251"/>
              <a:gd name="connsiteX4142" fmla="*/ 1013231 w 12333992"/>
              <a:gd name="connsiteY4142" fmla="*/ 3736915 h 12736251"/>
              <a:gd name="connsiteX4143" fmla="*/ 1007405 w 12333992"/>
              <a:gd name="connsiteY4143" fmla="*/ 3740469 h 12736251"/>
              <a:gd name="connsiteX4144" fmla="*/ 1017757 w 12333992"/>
              <a:gd name="connsiteY4144" fmla="*/ 3744363 h 12736251"/>
              <a:gd name="connsiteX4145" fmla="*/ 1031340 w 12333992"/>
              <a:gd name="connsiteY4145" fmla="*/ 3766709 h 12736251"/>
              <a:gd name="connsiteX4146" fmla="*/ 1025515 w 12333992"/>
              <a:gd name="connsiteY4146" fmla="*/ 3770265 h 12736251"/>
              <a:gd name="connsiteX4147" fmla="*/ 1027779 w 12333992"/>
              <a:gd name="connsiteY4147" fmla="*/ 3773988 h 12736251"/>
              <a:gd name="connsiteX4148" fmla="*/ 1021956 w 12333992"/>
              <a:gd name="connsiteY4148" fmla="*/ 3777543 h 12736251"/>
              <a:gd name="connsiteX4149" fmla="*/ 1006109 w 12333992"/>
              <a:gd name="connsiteY4149" fmla="*/ 3751473 h 12736251"/>
              <a:gd name="connsiteX4150" fmla="*/ 1003846 w 12333992"/>
              <a:gd name="connsiteY4150" fmla="*/ 3747749 h 12736251"/>
              <a:gd name="connsiteX4151" fmla="*/ 1001582 w 12333992"/>
              <a:gd name="connsiteY4151" fmla="*/ 3744023 h 12736251"/>
              <a:gd name="connsiteX4152" fmla="*/ 992528 w 12333992"/>
              <a:gd name="connsiteY4152" fmla="*/ 3729129 h 12736251"/>
              <a:gd name="connsiteX4153" fmla="*/ 993825 w 12333992"/>
              <a:gd name="connsiteY4153" fmla="*/ 3718123 h 12736251"/>
              <a:gd name="connsiteX4154" fmla="*/ 991561 w 12333992"/>
              <a:gd name="connsiteY4154" fmla="*/ 3714400 h 12736251"/>
              <a:gd name="connsiteX4155" fmla="*/ 982507 w 12333992"/>
              <a:gd name="connsiteY4155" fmla="*/ 3699503 h 12736251"/>
              <a:gd name="connsiteX4156" fmla="*/ 974417 w 12333992"/>
              <a:gd name="connsiteY4156" fmla="*/ 3699333 h 12736251"/>
              <a:gd name="connsiteX4157" fmla="*/ 973120 w 12333992"/>
              <a:gd name="connsiteY4157" fmla="*/ 3710336 h 12736251"/>
              <a:gd name="connsiteX4158" fmla="*/ 977647 w 12333992"/>
              <a:gd name="connsiteY4158" fmla="*/ 3717786 h 12736251"/>
              <a:gd name="connsiteX4159" fmla="*/ 979911 w 12333992"/>
              <a:gd name="connsiteY4159" fmla="*/ 3721511 h 12736251"/>
              <a:gd name="connsiteX4160" fmla="*/ 985406 w 12333992"/>
              <a:gd name="connsiteY4160" fmla="*/ 3743687 h 12736251"/>
              <a:gd name="connsiteX4161" fmla="*/ 989931 w 12333992"/>
              <a:gd name="connsiteY4161" fmla="*/ 3751134 h 12736251"/>
              <a:gd name="connsiteX4162" fmla="*/ 988635 w 12333992"/>
              <a:gd name="connsiteY4162" fmla="*/ 3762139 h 12736251"/>
              <a:gd name="connsiteX4163" fmla="*/ 996723 w 12333992"/>
              <a:gd name="connsiteY4163" fmla="*/ 3762309 h 12736251"/>
              <a:gd name="connsiteX4164" fmla="*/ 1001251 w 12333992"/>
              <a:gd name="connsiteY4164" fmla="*/ 3769757 h 12736251"/>
              <a:gd name="connsiteX4165" fmla="*/ 1005778 w 12333992"/>
              <a:gd name="connsiteY4165" fmla="*/ 3777205 h 12736251"/>
              <a:gd name="connsiteX4166" fmla="*/ 1002217 w 12333992"/>
              <a:gd name="connsiteY4166" fmla="*/ 3784485 h 12736251"/>
              <a:gd name="connsiteX4167" fmla="*/ 1006743 w 12333992"/>
              <a:gd name="connsiteY4167" fmla="*/ 3791933 h 12736251"/>
              <a:gd name="connsiteX4168" fmla="*/ 1011271 w 12333992"/>
              <a:gd name="connsiteY4168" fmla="*/ 3799382 h 12736251"/>
              <a:gd name="connsiteX4169" fmla="*/ 1013533 w 12333992"/>
              <a:gd name="connsiteY4169" fmla="*/ 3803107 h 12736251"/>
              <a:gd name="connsiteX4170" fmla="*/ 1015797 w 12333992"/>
              <a:gd name="connsiteY4170" fmla="*/ 3806831 h 12736251"/>
              <a:gd name="connsiteX4171" fmla="*/ 1018061 w 12333992"/>
              <a:gd name="connsiteY4171" fmla="*/ 3810553 h 12736251"/>
              <a:gd name="connsiteX4172" fmla="*/ 1022589 w 12333992"/>
              <a:gd name="connsiteY4172" fmla="*/ 3818002 h 12736251"/>
              <a:gd name="connsiteX4173" fmla="*/ 1031644 w 12333992"/>
              <a:gd name="connsiteY4173" fmla="*/ 3832899 h 12736251"/>
              <a:gd name="connsiteX4174" fmla="*/ 1023885 w 12333992"/>
              <a:gd name="connsiteY4174" fmla="*/ 3806999 h 12736251"/>
              <a:gd name="connsiteX4175" fmla="*/ 1021623 w 12333992"/>
              <a:gd name="connsiteY4175" fmla="*/ 3803275 h 12736251"/>
              <a:gd name="connsiteX4176" fmla="*/ 1019359 w 12333992"/>
              <a:gd name="connsiteY4176" fmla="*/ 3799551 h 12736251"/>
              <a:gd name="connsiteX4177" fmla="*/ 1012569 w 12333992"/>
              <a:gd name="connsiteY4177" fmla="*/ 3788378 h 12736251"/>
              <a:gd name="connsiteX4178" fmla="*/ 1008041 w 12333992"/>
              <a:gd name="connsiteY4178" fmla="*/ 3780929 h 12736251"/>
              <a:gd name="connsiteX4179" fmla="*/ 1005778 w 12333992"/>
              <a:gd name="connsiteY4179" fmla="*/ 3777205 h 12736251"/>
              <a:gd name="connsiteX4180" fmla="*/ 1003513 w 12333992"/>
              <a:gd name="connsiteY4180" fmla="*/ 3773481 h 12736251"/>
              <a:gd name="connsiteX4181" fmla="*/ 1001251 w 12333992"/>
              <a:gd name="connsiteY4181" fmla="*/ 3769757 h 12736251"/>
              <a:gd name="connsiteX4182" fmla="*/ 1007075 w 12333992"/>
              <a:gd name="connsiteY4182" fmla="*/ 3766201 h 12736251"/>
              <a:gd name="connsiteX4183" fmla="*/ 1011601 w 12333992"/>
              <a:gd name="connsiteY4183" fmla="*/ 3773649 h 12736251"/>
              <a:gd name="connsiteX4184" fmla="*/ 1018393 w 12333992"/>
              <a:gd name="connsiteY4184" fmla="*/ 3784823 h 12736251"/>
              <a:gd name="connsiteX4185" fmla="*/ 1039732 w 12333992"/>
              <a:gd name="connsiteY4185" fmla="*/ 3833069 h 12736251"/>
              <a:gd name="connsiteX4186" fmla="*/ 1041995 w 12333992"/>
              <a:gd name="connsiteY4186" fmla="*/ 3836793 h 12736251"/>
              <a:gd name="connsiteX4187" fmla="*/ 1047820 w 12333992"/>
              <a:gd name="connsiteY4187" fmla="*/ 3833239 h 12736251"/>
              <a:gd name="connsiteX4188" fmla="*/ 1052347 w 12333992"/>
              <a:gd name="connsiteY4188" fmla="*/ 3840687 h 12736251"/>
              <a:gd name="connsiteX4189" fmla="*/ 1054611 w 12333992"/>
              <a:gd name="connsiteY4189" fmla="*/ 3844411 h 12736251"/>
              <a:gd name="connsiteX4190" fmla="*/ 1064963 w 12333992"/>
              <a:gd name="connsiteY4190" fmla="*/ 3848304 h 12736251"/>
              <a:gd name="connsiteX4191" fmla="*/ 1062699 w 12333992"/>
              <a:gd name="connsiteY4191" fmla="*/ 3844579 h 12736251"/>
              <a:gd name="connsiteX4192" fmla="*/ 1060435 w 12333992"/>
              <a:gd name="connsiteY4192" fmla="*/ 3840855 h 12736251"/>
              <a:gd name="connsiteX4193" fmla="*/ 1049117 w 12333992"/>
              <a:gd name="connsiteY4193" fmla="*/ 3822235 h 12736251"/>
              <a:gd name="connsiteX4194" fmla="*/ 1057206 w 12333992"/>
              <a:gd name="connsiteY4194" fmla="*/ 3822403 h 12736251"/>
              <a:gd name="connsiteX4195" fmla="*/ 1063032 w 12333992"/>
              <a:gd name="connsiteY4195" fmla="*/ 3818849 h 12736251"/>
              <a:gd name="connsiteX4196" fmla="*/ 1060767 w 12333992"/>
              <a:gd name="connsiteY4196" fmla="*/ 3815123 h 12736251"/>
              <a:gd name="connsiteX4197" fmla="*/ 1058503 w 12333992"/>
              <a:gd name="connsiteY4197" fmla="*/ 3811399 h 12736251"/>
              <a:gd name="connsiteX4198" fmla="*/ 1053977 w 12333992"/>
              <a:gd name="connsiteY4198" fmla="*/ 3803951 h 12736251"/>
              <a:gd name="connsiteX4199" fmla="*/ 1051714 w 12333992"/>
              <a:gd name="connsiteY4199" fmla="*/ 3800227 h 12736251"/>
              <a:gd name="connsiteX4200" fmla="*/ 1056289 w 12333992"/>
              <a:gd name="connsiteY4200" fmla="*/ 3797434 h 12736251"/>
              <a:gd name="connsiteX4201" fmla="*/ 1058464 w 12333992"/>
              <a:gd name="connsiteY4201" fmla="*/ 3801013 h 12736251"/>
              <a:gd name="connsiteX4202" fmla="*/ 1062192 w 12333992"/>
              <a:gd name="connsiteY4202" fmla="*/ 3793657 h 12736251"/>
              <a:gd name="connsiteX4203" fmla="*/ 1064445 w 12333992"/>
              <a:gd name="connsiteY4203" fmla="*/ 3797363 h 12736251"/>
              <a:gd name="connsiteX4204" fmla="*/ 1065964 w 12333992"/>
              <a:gd name="connsiteY4204" fmla="*/ 3806607 h 12736251"/>
              <a:gd name="connsiteX4205" fmla="*/ 1067482 w 12333992"/>
              <a:gd name="connsiteY4205" fmla="*/ 3815846 h 12736251"/>
              <a:gd name="connsiteX4206" fmla="*/ 1075715 w 12333992"/>
              <a:gd name="connsiteY4206" fmla="*/ 3815904 h 12736251"/>
              <a:gd name="connsiteX4207" fmla="*/ 1073462 w 12333992"/>
              <a:gd name="connsiteY4207" fmla="*/ 3812197 h 12736251"/>
              <a:gd name="connsiteX4208" fmla="*/ 1072679 w 12333992"/>
              <a:gd name="connsiteY4208" fmla="*/ 3797423 h 12736251"/>
              <a:gd name="connsiteX4209" fmla="*/ 1080915 w 12333992"/>
              <a:gd name="connsiteY4209" fmla="*/ 3797478 h 12736251"/>
              <a:gd name="connsiteX4210" fmla="*/ 1079441 w 12333992"/>
              <a:gd name="connsiteY4210" fmla="*/ 3808547 h 12736251"/>
              <a:gd name="connsiteX4211" fmla="*/ 1087677 w 12333992"/>
              <a:gd name="connsiteY4211" fmla="*/ 3808603 h 12736251"/>
              <a:gd name="connsiteX4212" fmla="*/ 1090711 w 12333992"/>
              <a:gd name="connsiteY4212" fmla="*/ 3827087 h 12736251"/>
              <a:gd name="connsiteX4213" fmla="*/ 1092965 w 12333992"/>
              <a:gd name="connsiteY4213" fmla="*/ 3830795 h 12736251"/>
              <a:gd name="connsiteX4214" fmla="*/ 1101202 w 12333992"/>
              <a:gd name="connsiteY4214" fmla="*/ 3830851 h 12736251"/>
              <a:gd name="connsiteX4215" fmla="*/ 1095219 w 12333992"/>
              <a:gd name="connsiteY4215" fmla="*/ 3834503 h 12736251"/>
              <a:gd name="connsiteX4216" fmla="*/ 1097474 w 12333992"/>
              <a:gd name="connsiteY4216" fmla="*/ 3838213 h 12736251"/>
              <a:gd name="connsiteX4217" fmla="*/ 1103455 w 12333992"/>
              <a:gd name="connsiteY4217" fmla="*/ 3834561 h 12736251"/>
              <a:gd name="connsiteX4218" fmla="*/ 1101202 w 12333992"/>
              <a:gd name="connsiteY4218" fmla="*/ 3830851 h 12736251"/>
              <a:gd name="connsiteX4219" fmla="*/ 1089149 w 12333992"/>
              <a:gd name="connsiteY4219" fmla="*/ 3797537 h 12736251"/>
              <a:gd name="connsiteX4220" fmla="*/ 1092877 w 12333992"/>
              <a:gd name="connsiteY4220" fmla="*/ 3790178 h 12736251"/>
              <a:gd name="connsiteX4221" fmla="*/ 1098860 w 12333992"/>
              <a:gd name="connsiteY4221" fmla="*/ 3786527 h 12736251"/>
              <a:gd name="connsiteX4222" fmla="*/ 1103365 w 12333992"/>
              <a:gd name="connsiteY4222" fmla="*/ 3793943 h 12736251"/>
              <a:gd name="connsiteX4223" fmla="*/ 1097385 w 12333992"/>
              <a:gd name="connsiteY4223" fmla="*/ 3797595 h 12736251"/>
              <a:gd name="connsiteX4224" fmla="*/ 1107873 w 12333992"/>
              <a:gd name="connsiteY4224" fmla="*/ 3801361 h 12736251"/>
              <a:gd name="connsiteX4225" fmla="*/ 1104147 w 12333992"/>
              <a:gd name="connsiteY4225" fmla="*/ 3808718 h 12736251"/>
              <a:gd name="connsiteX4226" fmla="*/ 1110127 w 12333992"/>
              <a:gd name="connsiteY4226" fmla="*/ 3805069 h 12736251"/>
              <a:gd name="connsiteX4227" fmla="*/ 1118362 w 12333992"/>
              <a:gd name="connsiteY4227" fmla="*/ 3805125 h 12736251"/>
              <a:gd name="connsiteX4228" fmla="*/ 1114635 w 12333992"/>
              <a:gd name="connsiteY4228" fmla="*/ 3812483 h 12736251"/>
              <a:gd name="connsiteX4229" fmla="*/ 1121397 w 12333992"/>
              <a:gd name="connsiteY4229" fmla="*/ 3823609 h 12736251"/>
              <a:gd name="connsiteX4230" fmla="*/ 1123652 w 12333992"/>
              <a:gd name="connsiteY4230" fmla="*/ 3827319 h 12736251"/>
              <a:gd name="connsiteX4231" fmla="*/ 1125904 w 12333992"/>
              <a:gd name="connsiteY4231" fmla="*/ 3831025 h 12736251"/>
              <a:gd name="connsiteX4232" fmla="*/ 1123652 w 12333992"/>
              <a:gd name="connsiteY4232" fmla="*/ 3827319 h 12736251"/>
              <a:gd name="connsiteX4233" fmla="*/ 1127377 w 12333992"/>
              <a:gd name="connsiteY4233" fmla="*/ 3819959 h 12736251"/>
              <a:gd name="connsiteX4234" fmla="*/ 1122872 w 12333992"/>
              <a:gd name="connsiteY4234" fmla="*/ 3812542 h 12736251"/>
              <a:gd name="connsiteX4235" fmla="*/ 1120615 w 12333992"/>
              <a:gd name="connsiteY4235" fmla="*/ 3808835 h 12736251"/>
              <a:gd name="connsiteX4236" fmla="*/ 1119835 w 12333992"/>
              <a:gd name="connsiteY4236" fmla="*/ 3794058 h 12736251"/>
              <a:gd name="connsiteX4237" fmla="*/ 1123934 w 12333992"/>
              <a:gd name="connsiteY4237" fmla="*/ 3800800 h 12736251"/>
              <a:gd name="connsiteX4238" fmla="*/ 1126187 w 12333992"/>
              <a:gd name="connsiteY4238" fmla="*/ 3804509 h 12736251"/>
              <a:gd name="connsiteX4239" fmla="*/ 1130347 w 12333992"/>
              <a:gd name="connsiteY4239" fmla="*/ 3801969 h 12736251"/>
              <a:gd name="connsiteX4240" fmla="*/ 1117172 w 12333992"/>
              <a:gd name="connsiteY4240" fmla="*/ 3789674 h 12736251"/>
              <a:gd name="connsiteX4241" fmla="*/ 1119835 w 12333992"/>
              <a:gd name="connsiteY4241" fmla="*/ 3794058 h 12736251"/>
              <a:gd name="connsiteX4242" fmla="*/ 1113854 w 12333992"/>
              <a:gd name="connsiteY4242" fmla="*/ 3797709 h 12736251"/>
              <a:gd name="connsiteX4243" fmla="*/ 1111602 w 12333992"/>
              <a:gd name="connsiteY4243" fmla="*/ 3794003 h 12736251"/>
              <a:gd name="connsiteX4244" fmla="*/ 1107093 w 12333992"/>
              <a:gd name="connsiteY4244" fmla="*/ 3786585 h 12736251"/>
              <a:gd name="connsiteX4245" fmla="*/ 1106989 w 12333992"/>
              <a:gd name="connsiteY4245" fmla="*/ 3786416 h 12736251"/>
              <a:gd name="connsiteX4246" fmla="*/ 1110615 w 12333992"/>
              <a:gd name="connsiteY4246" fmla="*/ 3778889 h 12736251"/>
              <a:gd name="connsiteX4247" fmla="*/ 1106265 w 12333992"/>
              <a:gd name="connsiteY4247" fmla="*/ 3778771 h 12736251"/>
              <a:gd name="connsiteX4248" fmla="*/ 1102280 w 12333992"/>
              <a:gd name="connsiteY4248" fmla="*/ 3778663 h 12736251"/>
              <a:gd name="connsiteX4249" fmla="*/ 1100535 w 12333992"/>
              <a:gd name="connsiteY4249" fmla="*/ 3775797 h 12736251"/>
              <a:gd name="connsiteX4250" fmla="*/ 1106515 w 12333992"/>
              <a:gd name="connsiteY4250" fmla="*/ 3772147 h 12736251"/>
              <a:gd name="connsiteX4251" fmla="*/ 1104057 w 12333992"/>
              <a:gd name="connsiteY4251" fmla="*/ 3768103 h 12736251"/>
              <a:gd name="connsiteX4252" fmla="*/ 1095357 w 12333992"/>
              <a:gd name="connsiteY4252" fmla="*/ 3767865 h 12736251"/>
              <a:gd name="connsiteX4253" fmla="*/ 1097915 w 12333992"/>
              <a:gd name="connsiteY4253" fmla="*/ 3772073 h 12736251"/>
              <a:gd name="connsiteX4254" fmla="*/ 1094351 w 12333992"/>
              <a:gd name="connsiteY4254" fmla="*/ 3779111 h 12736251"/>
              <a:gd name="connsiteX4255" fmla="*/ 1092097 w 12333992"/>
              <a:gd name="connsiteY4255" fmla="*/ 3775403 h 12736251"/>
              <a:gd name="connsiteX4256" fmla="*/ 1090113 w 12333992"/>
              <a:gd name="connsiteY4256" fmla="*/ 3767081 h 12736251"/>
              <a:gd name="connsiteX4257" fmla="*/ 1086929 w 12333992"/>
              <a:gd name="connsiteY4257" fmla="*/ 3765213 h 12736251"/>
              <a:gd name="connsiteX4258" fmla="*/ 1082300 w 12333992"/>
              <a:gd name="connsiteY4258" fmla="*/ 3745793 h 12736251"/>
              <a:gd name="connsiteX4259" fmla="*/ 1078573 w 12333992"/>
              <a:gd name="connsiteY4259" fmla="*/ 3753153 h 12736251"/>
              <a:gd name="connsiteX4260" fmla="*/ 1076320 w 12333992"/>
              <a:gd name="connsiteY4260" fmla="*/ 3749444 h 12736251"/>
              <a:gd name="connsiteX4261" fmla="*/ 1072593 w 12333992"/>
              <a:gd name="connsiteY4261" fmla="*/ 3756803 h 12736251"/>
              <a:gd name="connsiteX4262" fmla="*/ 1070337 w 12333992"/>
              <a:gd name="connsiteY4262" fmla="*/ 3753095 h 12736251"/>
              <a:gd name="connsiteX4263" fmla="*/ 1068085 w 12333992"/>
              <a:gd name="connsiteY4263" fmla="*/ 3749387 h 12736251"/>
              <a:gd name="connsiteX4264" fmla="*/ 1074065 w 12333992"/>
              <a:gd name="connsiteY4264" fmla="*/ 3745737 h 12736251"/>
              <a:gd name="connsiteX4265" fmla="*/ 1071811 w 12333992"/>
              <a:gd name="connsiteY4265" fmla="*/ 3742029 h 12736251"/>
              <a:gd name="connsiteX4266" fmla="*/ 1065831 w 12333992"/>
              <a:gd name="connsiteY4266" fmla="*/ 3745678 h 12736251"/>
              <a:gd name="connsiteX4267" fmla="*/ 1068085 w 12333992"/>
              <a:gd name="connsiteY4267" fmla="*/ 3749387 h 12736251"/>
              <a:gd name="connsiteX4268" fmla="*/ 1062103 w 12333992"/>
              <a:gd name="connsiteY4268" fmla="*/ 3753039 h 12736251"/>
              <a:gd name="connsiteX4269" fmla="*/ 1064360 w 12333992"/>
              <a:gd name="connsiteY4269" fmla="*/ 3756744 h 12736251"/>
              <a:gd name="connsiteX4270" fmla="*/ 1071120 w 12333992"/>
              <a:gd name="connsiteY4270" fmla="*/ 3767871 h 12736251"/>
              <a:gd name="connsiteX4271" fmla="*/ 1069645 w 12333992"/>
              <a:gd name="connsiteY4271" fmla="*/ 3778937 h 12736251"/>
              <a:gd name="connsiteX4272" fmla="*/ 1068173 w 12333992"/>
              <a:gd name="connsiteY4272" fmla="*/ 3790005 h 12736251"/>
              <a:gd name="connsiteX4273" fmla="*/ 1065917 w 12333992"/>
              <a:gd name="connsiteY4273" fmla="*/ 3786297 h 12736251"/>
              <a:gd name="connsiteX4274" fmla="*/ 1060685 w 12333992"/>
              <a:gd name="connsiteY4274" fmla="*/ 3789491 h 12736251"/>
              <a:gd name="connsiteX4275" fmla="*/ 1059937 w 12333992"/>
              <a:gd name="connsiteY4275" fmla="*/ 3789947 h 12736251"/>
              <a:gd name="connsiteX4276" fmla="*/ 1062192 w 12333992"/>
              <a:gd name="connsiteY4276" fmla="*/ 3793657 h 12736251"/>
              <a:gd name="connsiteX4277" fmla="*/ 1057261 w 12333992"/>
              <a:gd name="connsiteY4277" fmla="*/ 3796665 h 12736251"/>
              <a:gd name="connsiteX4278" fmla="*/ 1049449 w 12333992"/>
              <a:gd name="connsiteY4278" fmla="*/ 3796503 h 12736251"/>
              <a:gd name="connsiteX4279" fmla="*/ 1053010 w 12333992"/>
              <a:gd name="connsiteY4279" fmla="*/ 3789223 h 12736251"/>
              <a:gd name="connsiteX4280" fmla="*/ 1050748 w 12333992"/>
              <a:gd name="connsiteY4280" fmla="*/ 3785499 h 12736251"/>
              <a:gd name="connsiteX4281" fmla="*/ 1041692 w 12333992"/>
              <a:gd name="connsiteY4281" fmla="*/ 3770603 h 12736251"/>
              <a:gd name="connsiteX4282" fmla="*/ 1039430 w 12333992"/>
              <a:gd name="connsiteY4282" fmla="*/ 3766878 h 12736251"/>
              <a:gd name="connsiteX4283" fmla="*/ 1045253 w 12333992"/>
              <a:gd name="connsiteY4283" fmla="*/ 3763322 h 12736251"/>
              <a:gd name="connsiteX4284" fmla="*/ 1037166 w 12333992"/>
              <a:gd name="connsiteY4284" fmla="*/ 3763152 h 12736251"/>
              <a:gd name="connsiteX4285" fmla="*/ 1035552 w 12333992"/>
              <a:gd name="connsiteY4285" fmla="*/ 3753925 h 12736251"/>
              <a:gd name="connsiteX4286" fmla="*/ 1034679 w 12333992"/>
              <a:gd name="connsiteY4286" fmla="*/ 3748959 h 12736251"/>
              <a:gd name="connsiteX4287" fmla="*/ 1036200 w 12333992"/>
              <a:gd name="connsiteY4287" fmla="*/ 3748424 h 12736251"/>
              <a:gd name="connsiteX4288" fmla="*/ 1044287 w 12333992"/>
              <a:gd name="connsiteY4288" fmla="*/ 3748595 h 12736251"/>
              <a:gd name="connsiteX4289" fmla="*/ 1031671 w 12333992"/>
              <a:gd name="connsiteY4289" fmla="*/ 3740976 h 12736251"/>
              <a:gd name="connsiteX4290" fmla="*/ 1016794 w 12333992"/>
              <a:gd name="connsiteY4290" fmla="*/ 3729635 h 12736251"/>
              <a:gd name="connsiteX4291" fmla="*/ 1022617 w 12333992"/>
              <a:gd name="connsiteY4291" fmla="*/ 3726079 h 12736251"/>
              <a:gd name="connsiteX4292" fmla="*/ 1018090 w 12333992"/>
              <a:gd name="connsiteY4292" fmla="*/ 3718631 h 12736251"/>
              <a:gd name="connsiteX4293" fmla="*/ 1016310 w 12333992"/>
              <a:gd name="connsiteY4293" fmla="*/ 3722269 h 12736251"/>
              <a:gd name="connsiteX4294" fmla="*/ 1014930 w 12333992"/>
              <a:gd name="connsiteY4294" fmla="*/ 3701233 h 12736251"/>
              <a:gd name="connsiteX4295" fmla="*/ 1016034 w 12333992"/>
              <a:gd name="connsiteY4295" fmla="*/ 3703050 h 12736251"/>
              <a:gd name="connsiteX4296" fmla="*/ 1029037 w 12333992"/>
              <a:gd name="connsiteY4296" fmla="*/ 3710365 h 12736251"/>
              <a:gd name="connsiteX4297" fmla="*/ 1020022 w 12333992"/>
              <a:gd name="connsiteY4297" fmla="*/ 3695532 h 12736251"/>
              <a:gd name="connsiteX4298" fmla="*/ 1014197 w 12333992"/>
              <a:gd name="connsiteY4298" fmla="*/ 3699087 h 12736251"/>
              <a:gd name="connsiteX4299" fmla="*/ 1010333 w 12333992"/>
              <a:gd name="connsiteY4299" fmla="*/ 3692731 h 12736251"/>
              <a:gd name="connsiteX4300" fmla="*/ 1018421 w 12333992"/>
              <a:gd name="connsiteY4300" fmla="*/ 3692899 h 12736251"/>
              <a:gd name="connsiteX4301" fmla="*/ 1013894 w 12333992"/>
              <a:gd name="connsiteY4301" fmla="*/ 3685450 h 12736251"/>
              <a:gd name="connsiteX4302" fmla="*/ 1011632 w 12333992"/>
              <a:gd name="connsiteY4302" fmla="*/ 3681727 h 12736251"/>
              <a:gd name="connsiteX4303" fmla="*/ 1009368 w 12333992"/>
              <a:gd name="connsiteY4303" fmla="*/ 3678002 h 12736251"/>
              <a:gd name="connsiteX4304" fmla="*/ 1004450 w 12333992"/>
              <a:gd name="connsiteY4304" fmla="*/ 3669913 h 12736251"/>
              <a:gd name="connsiteX4305" fmla="*/ 1001825 w 12333992"/>
              <a:gd name="connsiteY4305" fmla="*/ 3667355 h 12736251"/>
              <a:gd name="connsiteX4306" fmla="*/ 1096047 w 12333992"/>
              <a:gd name="connsiteY4306" fmla="*/ 3665767 h 12736251"/>
              <a:gd name="connsiteX4307" fmla="*/ 1098231 w 12333992"/>
              <a:gd name="connsiteY4307" fmla="*/ 3669363 h 12736251"/>
              <a:gd name="connsiteX4308" fmla="*/ 1096047 w 12333992"/>
              <a:gd name="connsiteY4308" fmla="*/ 3665767 h 12736251"/>
              <a:gd name="connsiteX4309" fmla="*/ 755751 w 12333992"/>
              <a:gd name="connsiteY4309" fmla="*/ 3661047 h 12736251"/>
              <a:gd name="connsiteX4310" fmla="*/ 753387 w 12333992"/>
              <a:gd name="connsiteY4310" fmla="*/ 3662101 h 12736251"/>
              <a:gd name="connsiteX4311" fmla="*/ 759148 w 12333992"/>
              <a:gd name="connsiteY4311" fmla="*/ 3669661 h 12736251"/>
              <a:gd name="connsiteX4312" fmla="*/ 760277 w 12333992"/>
              <a:gd name="connsiteY4312" fmla="*/ 3662827 h 12736251"/>
              <a:gd name="connsiteX4313" fmla="*/ 755751 w 12333992"/>
              <a:gd name="connsiteY4313" fmla="*/ 3661047 h 12736251"/>
              <a:gd name="connsiteX4314" fmla="*/ 1036031 w 12333992"/>
              <a:gd name="connsiteY4314" fmla="*/ 3656181 h 12736251"/>
              <a:gd name="connsiteX4315" fmla="*/ 1029790 w 12333992"/>
              <a:gd name="connsiteY4315" fmla="*/ 3659991 h 12736251"/>
              <a:gd name="connsiteX4316" fmla="*/ 1038081 w 12333992"/>
              <a:gd name="connsiteY4316" fmla="*/ 3659553 h 12736251"/>
              <a:gd name="connsiteX4317" fmla="*/ 1016789 w 12333992"/>
              <a:gd name="connsiteY4317" fmla="*/ 3652674 h 12736251"/>
              <a:gd name="connsiteX4318" fmla="*/ 1008293 w 12333992"/>
              <a:gd name="connsiteY4318" fmla="*/ 3652775 h 12736251"/>
              <a:gd name="connsiteX4319" fmla="*/ 1010548 w 12333992"/>
              <a:gd name="connsiteY4319" fmla="*/ 3656484 h 12736251"/>
              <a:gd name="connsiteX4320" fmla="*/ 1012801 w 12333992"/>
              <a:gd name="connsiteY4320" fmla="*/ 3660193 h 12736251"/>
              <a:gd name="connsiteX4321" fmla="*/ 1016789 w 12333992"/>
              <a:gd name="connsiteY4321" fmla="*/ 3652674 h 12736251"/>
              <a:gd name="connsiteX4322" fmla="*/ 1281210 w 12333992"/>
              <a:gd name="connsiteY4322" fmla="*/ 3643823 h 12736251"/>
              <a:gd name="connsiteX4323" fmla="*/ 1277649 w 12333992"/>
              <a:gd name="connsiteY4323" fmla="*/ 3651102 h 12736251"/>
              <a:gd name="connsiteX4324" fmla="*/ 1279914 w 12333992"/>
              <a:gd name="connsiteY4324" fmla="*/ 3654830 h 12736251"/>
              <a:gd name="connsiteX4325" fmla="*/ 1283473 w 12333992"/>
              <a:gd name="connsiteY4325" fmla="*/ 3647547 h 12736251"/>
              <a:gd name="connsiteX4326" fmla="*/ 954192 w 12333992"/>
              <a:gd name="connsiteY4326" fmla="*/ 3638841 h 12736251"/>
              <a:gd name="connsiteX4327" fmla="*/ 945655 w 12333992"/>
              <a:gd name="connsiteY4327" fmla="*/ 3638875 h 12736251"/>
              <a:gd name="connsiteX4328" fmla="*/ 939416 w 12333992"/>
              <a:gd name="connsiteY4328" fmla="*/ 3642685 h 12736251"/>
              <a:gd name="connsiteX4329" fmla="*/ 947952 w 12333992"/>
              <a:gd name="connsiteY4329" fmla="*/ 3642650 h 12736251"/>
              <a:gd name="connsiteX4330" fmla="*/ 952541 w 12333992"/>
              <a:gd name="connsiteY4330" fmla="*/ 3650203 h 12736251"/>
              <a:gd name="connsiteX4331" fmla="*/ 954835 w 12333992"/>
              <a:gd name="connsiteY4331" fmla="*/ 3653977 h 12736251"/>
              <a:gd name="connsiteX4332" fmla="*/ 958781 w 12333992"/>
              <a:gd name="connsiteY4332" fmla="*/ 3646393 h 12736251"/>
              <a:gd name="connsiteX4333" fmla="*/ 954192 w 12333992"/>
              <a:gd name="connsiteY4333" fmla="*/ 3638841 h 12736251"/>
              <a:gd name="connsiteX4334" fmla="*/ 8599128 w 12333992"/>
              <a:gd name="connsiteY4334" fmla="*/ 3638241 h 12736251"/>
              <a:gd name="connsiteX4335" fmla="*/ 8587838 w 12333992"/>
              <a:gd name="connsiteY4335" fmla="*/ 3644276 h 12736251"/>
              <a:gd name="connsiteX4336" fmla="*/ 8576244 w 12333992"/>
              <a:gd name="connsiteY4336" fmla="*/ 3652916 h 12736251"/>
              <a:gd name="connsiteX4337" fmla="*/ 8578512 w 12333992"/>
              <a:gd name="connsiteY4337" fmla="*/ 3655965 h 12736251"/>
              <a:gd name="connsiteX4338" fmla="*/ 8580784 w 12333992"/>
              <a:gd name="connsiteY4338" fmla="*/ 3659016 h 12736251"/>
              <a:gd name="connsiteX4339" fmla="*/ 8579840 w 12333992"/>
              <a:gd name="connsiteY4339" fmla="*/ 3666828 h 12736251"/>
              <a:gd name="connsiteX4340" fmla="*/ 8587600 w 12333992"/>
              <a:gd name="connsiteY4340" fmla="*/ 3668162 h 12736251"/>
              <a:gd name="connsiteX4341" fmla="*/ 8601464 w 12333992"/>
              <a:gd name="connsiteY4341" fmla="*/ 3662575 h 12736251"/>
              <a:gd name="connsiteX4342" fmla="*/ 8599200 w 12333992"/>
              <a:gd name="connsiteY4342" fmla="*/ 3659527 h 12736251"/>
              <a:gd name="connsiteX4343" fmla="*/ 8594654 w 12333992"/>
              <a:gd name="connsiteY4343" fmla="*/ 3653427 h 12736251"/>
              <a:gd name="connsiteX4344" fmla="*/ 8601716 w 12333992"/>
              <a:gd name="connsiteY4344" fmla="*/ 3638685 h 12736251"/>
              <a:gd name="connsiteX4345" fmla="*/ 8599128 w 12333992"/>
              <a:gd name="connsiteY4345" fmla="*/ 3638241 h 12736251"/>
              <a:gd name="connsiteX4346" fmla="*/ 1175382 w 12333992"/>
              <a:gd name="connsiteY4346" fmla="*/ 3636755 h 12736251"/>
              <a:gd name="connsiteX4347" fmla="*/ 1167092 w 12333992"/>
              <a:gd name="connsiteY4347" fmla="*/ 3637193 h 12736251"/>
              <a:gd name="connsiteX4348" fmla="*/ 1175382 w 12333992"/>
              <a:gd name="connsiteY4348" fmla="*/ 3636755 h 12736251"/>
              <a:gd name="connsiteX4349" fmla="*/ 783564 w 12333992"/>
              <a:gd name="connsiteY4349" fmla="*/ 3634475 h 12736251"/>
              <a:gd name="connsiteX4350" fmla="*/ 766520 w 12333992"/>
              <a:gd name="connsiteY4350" fmla="*/ 3647453 h 12736251"/>
              <a:gd name="connsiteX4351" fmla="*/ 768519 w 12333992"/>
              <a:gd name="connsiteY4351" fmla="*/ 3661861 h 12736251"/>
              <a:gd name="connsiteX4352" fmla="*/ 782442 w 12333992"/>
              <a:gd name="connsiteY4352" fmla="*/ 3656571 h 12736251"/>
              <a:gd name="connsiteX4353" fmla="*/ 791244 w 12333992"/>
              <a:gd name="connsiteY4353" fmla="*/ 3644556 h 12736251"/>
              <a:gd name="connsiteX4354" fmla="*/ 796926 w 12333992"/>
              <a:gd name="connsiteY4354" fmla="*/ 3640231 h 12736251"/>
              <a:gd name="connsiteX4355" fmla="*/ 783564 w 12333992"/>
              <a:gd name="connsiteY4355" fmla="*/ 3634475 h 12736251"/>
              <a:gd name="connsiteX4356" fmla="*/ 989995 w 12333992"/>
              <a:gd name="connsiteY4356" fmla="*/ 3632055 h 12736251"/>
              <a:gd name="connsiteX4357" fmla="*/ 1005773 w 12333992"/>
              <a:gd name="connsiteY4357" fmla="*/ 3658013 h 12736251"/>
              <a:gd name="connsiteX4358" fmla="*/ 998599 w 12333992"/>
              <a:gd name="connsiteY4358" fmla="*/ 3642690 h 12736251"/>
              <a:gd name="connsiteX4359" fmla="*/ 989995 w 12333992"/>
              <a:gd name="connsiteY4359" fmla="*/ 3632055 h 12736251"/>
              <a:gd name="connsiteX4360" fmla="*/ 798950 w 12333992"/>
              <a:gd name="connsiteY4360" fmla="*/ 3630945 h 12736251"/>
              <a:gd name="connsiteX4361" fmla="*/ 797331 w 12333992"/>
              <a:gd name="connsiteY4361" fmla="*/ 3633211 h 12736251"/>
              <a:gd name="connsiteX4362" fmla="*/ 799598 w 12333992"/>
              <a:gd name="connsiteY4362" fmla="*/ 3636939 h 12736251"/>
              <a:gd name="connsiteX4363" fmla="*/ 802835 w 12333992"/>
              <a:gd name="connsiteY4363" fmla="*/ 3655406 h 12736251"/>
              <a:gd name="connsiteX4364" fmla="*/ 805101 w 12333992"/>
              <a:gd name="connsiteY4364" fmla="*/ 3659135 h 12736251"/>
              <a:gd name="connsiteX4365" fmla="*/ 810927 w 12333992"/>
              <a:gd name="connsiteY4365" fmla="*/ 3655579 h 12736251"/>
              <a:gd name="connsiteX4366" fmla="*/ 815457 w 12333992"/>
              <a:gd name="connsiteY4366" fmla="*/ 3663035 h 12736251"/>
              <a:gd name="connsiteX4367" fmla="*/ 817724 w 12333992"/>
              <a:gd name="connsiteY4367" fmla="*/ 3666763 h 12736251"/>
              <a:gd name="connsiteX4368" fmla="*/ 819989 w 12333992"/>
              <a:gd name="connsiteY4368" fmla="*/ 3670491 h 12736251"/>
              <a:gd name="connsiteX4369" fmla="*/ 818697 w 12333992"/>
              <a:gd name="connsiteY4369" fmla="*/ 3681503 h 12736251"/>
              <a:gd name="connsiteX4370" fmla="*/ 811899 w 12333992"/>
              <a:gd name="connsiteY4370" fmla="*/ 3670318 h 12736251"/>
              <a:gd name="connsiteX4371" fmla="*/ 812873 w 12333992"/>
              <a:gd name="connsiteY4371" fmla="*/ 3685059 h 12736251"/>
              <a:gd name="connsiteX4372" fmla="*/ 818378 w 12333992"/>
              <a:gd name="connsiteY4372" fmla="*/ 3707253 h 12736251"/>
              <a:gd name="connsiteX4373" fmla="*/ 822909 w 12333992"/>
              <a:gd name="connsiteY4373" fmla="*/ 3714709 h 12736251"/>
              <a:gd name="connsiteX4374" fmla="*/ 825173 w 12333992"/>
              <a:gd name="connsiteY4374" fmla="*/ 3718437 h 12736251"/>
              <a:gd name="connsiteX4375" fmla="*/ 828413 w 12333992"/>
              <a:gd name="connsiteY4375" fmla="*/ 3736905 h 12736251"/>
              <a:gd name="connsiteX4376" fmla="*/ 830679 w 12333992"/>
              <a:gd name="connsiteY4376" fmla="*/ 3740633 h 12736251"/>
              <a:gd name="connsiteX4377" fmla="*/ 832946 w 12333992"/>
              <a:gd name="connsiteY4377" fmla="*/ 3744360 h 12736251"/>
              <a:gd name="connsiteX4378" fmla="*/ 838772 w 12333992"/>
              <a:gd name="connsiteY4378" fmla="*/ 3740804 h 12736251"/>
              <a:gd name="connsiteX4379" fmla="*/ 843302 w 12333992"/>
              <a:gd name="connsiteY4379" fmla="*/ 3748261 h 12736251"/>
              <a:gd name="connsiteX4380" fmla="*/ 858191 w 12333992"/>
              <a:gd name="connsiteY4380" fmla="*/ 3759618 h 12736251"/>
              <a:gd name="connsiteX4381" fmla="*/ 860457 w 12333992"/>
              <a:gd name="connsiteY4381" fmla="*/ 3763347 h 12736251"/>
              <a:gd name="connsiteX4382" fmla="*/ 864016 w 12333992"/>
              <a:gd name="connsiteY4382" fmla="*/ 3756062 h 12736251"/>
              <a:gd name="connsiteX4383" fmla="*/ 863044 w 12333992"/>
              <a:gd name="connsiteY4383" fmla="*/ 3741325 h 12736251"/>
              <a:gd name="connsiteX4384" fmla="*/ 860777 w 12333992"/>
              <a:gd name="connsiteY4384" fmla="*/ 3737596 h 12736251"/>
              <a:gd name="connsiteX4385" fmla="*/ 858509 w 12333992"/>
              <a:gd name="connsiteY4385" fmla="*/ 3733868 h 12736251"/>
              <a:gd name="connsiteX4386" fmla="*/ 847181 w 12333992"/>
              <a:gd name="connsiteY4386" fmla="*/ 3715227 h 12736251"/>
              <a:gd name="connsiteX4387" fmla="*/ 848231 w 12333992"/>
              <a:gd name="connsiteY4387" fmla="*/ 3712029 h 12736251"/>
              <a:gd name="connsiteX4388" fmla="*/ 844916 w 12333992"/>
              <a:gd name="connsiteY4388" fmla="*/ 3711498 h 12736251"/>
              <a:gd name="connsiteX4389" fmla="*/ 842649 w 12333992"/>
              <a:gd name="connsiteY4389" fmla="*/ 3707770 h 12736251"/>
              <a:gd name="connsiteX4390" fmla="*/ 838118 w 12333992"/>
              <a:gd name="connsiteY4390" fmla="*/ 3700315 h 12736251"/>
              <a:gd name="connsiteX4391" fmla="*/ 835851 w 12333992"/>
              <a:gd name="connsiteY4391" fmla="*/ 3696587 h 12736251"/>
              <a:gd name="connsiteX4392" fmla="*/ 832293 w 12333992"/>
              <a:gd name="connsiteY4392" fmla="*/ 3703871 h 12736251"/>
              <a:gd name="connsiteX4393" fmla="*/ 834557 w 12333992"/>
              <a:gd name="connsiteY4393" fmla="*/ 3707599 h 12736251"/>
              <a:gd name="connsiteX4394" fmla="*/ 839091 w 12333992"/>
              <a:gd name="connsiteY4394" fmla="*/ 3715055 h 12736251"/>
              <a:gd name="connsiteX4395" fmla="*/ 847181 w 12333992"/>
              <a:gd name="connsiteY4395" fmla="*/ 3715227 h 12736251"/>
              <a:gd name="connsiteX4396" fmla="*/ 852685 w 12333992"/>
              <a:gd name="connsiteY4396" fmla="*/ 3737423 h 12736251"/>
              <a:gd name="connsiteX4397" fmla="*/ 846861 w 12333992"/>
              <a:gd name="connsiteY4397" fmla="*/ 3740979 h 12736251"/>
              <a:gd name="connsiteX4398" fmla="*/ 833265 w 12333992"/>
              <a:gd name="connsiteY4398" fmla="*/ 3718609 h 12736251"/>
              <a:gd name="connsiteX4399" fmla="*/ 830999 w 12333992"/>
              <a:gd name="connsiteY4399" fmla="*/ 3714881 h 12736251"/>
              <a:gd name="connsiteX4400" fmla="*/ 828734 w 12333992"/>
              <a:gd name="connsiteY4400" fmla="*/ 3711155 h 12736251"/>
              <a:gd name="connsiteX4401" fmla="*/ 825495 w 12333992"/>
              <a:gd name="connsiteY4401" fmla="*/ 3692687 h 12736251"/>
              <a:gd name="connsiteX4402" fmla="*/ 829053 w 12333992"/>
              <a:gd name="connsiteY4402" fmla="*/ 3685403 h 12736251"/>
              <a:gd name="connsiteX4403" fmla="*/ 834879 w 12333992"/>
              <a:gd name="connsiteY4403" fmla="*/ 3681848 h 12736251"/>
              <a:gd name="connsiteX4404" fmla="*/ 823550 w 12333992"/>
              <a:gd name="connsiteY4404" fmla="*/ 3663207 h 12736251"/>
              <a:gd name="connsiteX4405" fmla="*/ 816752 w 12333992"/>
              <a:gd name="connsiteY4405" fmla="*/ 3652025 h 12736251"/>
              <a:gd name="connsiteX4406" fmla="*/ 812398 w 12333992"/>
              <a:gd name="connsiteY4406" fmla="*/ 3644861 h 12736251"/>
              <a:gd name="connsiteX4407" fmla="*/ 815905 w 12333992"/>
              <a:gd name="connsiteY4407" fmla="*/ 3641750 h 12736251"/>
              <a:gd name="connsiteX4408" fmla="*/ 814555 w 12333992"/>
              <a:gd name="connsiteY4408" fmla="*/ 3638421 h 12736251"/>
              <a:gd name="connsiteX4409" fmla="*/ 806140 w 12333992"/>
              <a:gd name="connsiteY4409" fmla="*/ 3639851 h 12736251"/>
              <a:gd name="connsiteX4410" fmla="*/ 808000 w 12333992"/>
              <a:gd name="connsiteY4410" fmla="*/ 3642291 h 12736251"/>
              <a:gd name="connsiteX4411" fmla="*/ 805139 w 12333992"/>
              <a:gd name="connsiteY4411" fmla="*/ 3644415 h 12736251"/>
              <a:gd name="connsiteX4412" fmla="*/ 806396 w 12333992"/>
              <a:gd name="connsiteY4412" fmla="*/ 3648123 h 12736251"/>
              <a:gd name="connsiteX4413" fmla="*/ 804129 w 12333992"/>
              <a:gd name="connsiteY4413" fmla="*/ 3644395 h 12736251"/>
              <a:gd name="connsiteX4414" fmla="*/ 801297 w 12333992"/>
              <a:gd name="connsiteY4414" fmla="*/ 3639734 h 12736251"/>
              <a:gd name="connsiteX4415" fmla="*/ 799598 w 12333992"/>
              <a:gd name="connsiteY4415" fmla="*/ 3636939 h 12736251"/>
              <a:gd name="connsiteX4416" fmla="*/ 798950 w 12333992"/>
              <a:gd name="connsiteY4416" fmla="*/ 3630945 h 12736251"/>
              <a:gd name="connsiteX4417" fmla="*/ 798395 w 12333992"/>
              <a:gd name="connsiteY4417" fmla="*/ 3617206 h 12736251"/>
              <a:gd name="connsiteX4418" fmla="*/ 803515 w 12333992"/>
              <a:gd name="connsiteY4418" fmla="*/ 3623929 h 12736251"/>
              <a:gd name="connsiteX4419" fmla="*/ 798700 w 12333992"/>
              <a:gd name="connsiteY4419" fmla="*/ 3622284 h 12736251"/>
              <a:gd name="connsiteX4420" fmla="*/ 798395 w 12333992"/>
              <a:gd name="connsiteY4420" fmla="*/ 3617206 h 12736251"/>
              <a:gd name="connsiteX4421" fmla="*/ 794005 w 12333992"/>
              <a:gd name="connsiteY4421" fmla="*/ 3614600 h 12736251"/>
              <a:gd name="connsiteX4422" fmla="*/ 789846 w 12333992"/>
              <a:gd name="connsiteY4422" fmla="*/ 3617140 h 12736251"/>
              <a:gd name="connsiteX4423" fmla="*/ 792140 w 12333992"/>
              <a:gd name="connsiteY4423" fmla="*/ 3620915 h 12736251"/>
              <a:gd name="connsiteX4424" fmla="*/ 796300 w 12333992"/>
              <a:gd name="connsiteY4424" fmla="*/ 3618375 h 12736251"/>
              <a:gd name="connsiteX4425" fmla="*/ 794005 w 12333992"/>
              <a:gd name="connsiteY4425" fmla="*/ 3614600 h 12736251"/>
              <a:gd name="connsiteX4426" fmla="*/ 944747 w 12333992"/>
              <a:gd name="connsiteY4426" fmla="*/ 3613919 h 12736251"/>
              <a:gd name="connsiteX4427" fmla="*/ 949665 w 12333992"/>
              <a:gd name="connsiteY4427" fmla="*/ 3622009 h 12736251"/>
              <a:gd name="connsiteX4428" fmla="*/ 947205 w 12333992"/>
              <a:gd name="connsiteY4428" fmla="*/ 3617963 h 12736251"/>
              <a:gd name="connsiteX4429" fmla="*/ 1168100 w 12333992"/>
              <a:gd name="connsiteY4429" fmla="*/ 3610697 h 12736251"/>
              <a:gd name="connsiteX4430" fmla="*/ 1161860 w 12333992"/>
              <a:gd name="connsiteY4430" fmla="*/ 3614507 h 12736251"/>
              <a:gd name="connsiteX4431" fmla="*/ 1170560 w 12333992"/>
              <a:gd name="connsiteY4431" fmla="*/ 3614741 h 12736251"/>
              <a:gd name="connsiteX4432" fmla="*/ 1168100 w 12333992"/>
              <a:gd name="connsiteY4432" fmla="*/ 3610697 h 12736251"/>
              <a:gd name="connsiteX4433" fmla="*/ 8567348 w 12333992"/>
              <a:gd name="connsiteY4433" fmla="*/ 3610695 h 12736251"/>
              <a:gd name="connsiteX4434" fmla="*/ 8551990 w 12333992"/>
              <a:gd name="connsiteY4434" fmla="*/ 3617327 h 12736251"/>
              <a:gd name="connsiteX4435" fmla="*/ 8541244 w 12333992"/>
              <a:gd name="connsiteY4435" fmla="*/ 3630135 h 12736251"/>
              <a:gd name="connsiteX4436" fmla="*/ 8545848 w 12333992"/>
              <a:gd name="connsiteY4436" fmla="*/ 3636313 h 12736251"/>
              <a:gd name="connsiteX4437" fmla="*/ 8561198 w 12333992"/>
              <a:gd name="connsiteY4437" fmla="*/ 3629684 h 12736251"/>
              <a:gd name="connsiteX4438" fmla="*/ 8571944 w 12333992"/>
              <a:gd name="connsiteY4438" fmla="*/ 3616876 h 12736251"/>
              <a:gd name="connsiteX4439" fmla="*/ 8567348 w 12333992"/>
              <a:gd name="connsiteY4439" fmla="*/ 3610695 h 12736251"/>
              <a:gd name="connsiteX4440" fmla="*/ 1053540 w 12333992"/>
              <a:gd name="connsiteY4440" fmla="*/ 3609907 h 12736251"/>
              <a:gd name="connsiteX4441" fmla="*/ 1049379 w 12333992"/>
              <a:gd name="connsiteY4441" fmla="*/ 3612447 h 12736251"/>
              <a:gd name="connsiteX4442" fmla="*/ 1056141 w 12333992"/>
              <a:gd name="connsiteY4442" fmla="*/ 3623572 h 12736251"/>
              <a:gd name="connsiteX4443" fmla="*/ 1053540 w 12333992"/>
              <a:gd name="connsiteY4443" fmla="*/ 3609907 h 12736251"/>
              <a:gd name="connsiteX4444" fmla="*/ 918997 w 12333992"/>
              <a:gd name="connsiteY4444" fmla="*/ 3609093 h 12736251"/>
              <a:gd name="connsiteX4445" fmla="*/ 915034 w 12333992"/>
              <a:gd name="connsiteY4445" fmla="*/ 3616649 h 12736251"/>
              <a:gd name="connsiteX4446" fmla="*/ 917309 w 12333992"/>
              <a:gd name="connsiteY4446" fmla="*/ 3620393 h 12736251"/>
              <a:gd name="connsiteX4447" fmla="*/ 919587 w 12333992"/>
              <a:gd name="connsiteY4447" fmla="*/ 3624139 h 12736251"/>
              <a:gd name="connsiteX4448" fmla="*/ 928105 w 12333992"/>
              <a:gd name="connsiteY4448" fmla="*/ 3624077 h 12736251"/>
              <a:gd name="connsiteX4449" fmla="*/ 930563 w 12333992"/>
              <a:gd name="connsiteY4449" fmla="*/ 3628121 h 12736251"/>
              <a:gd name="connsiteX4450" fmla="*/ 933022 w 12333992"/>
              <a:gd name="connsiteY4450" fmla="*/ 3632167 h 12736251"/>
              <a:gd name="connsiteX4451" fmla="*/ 934345 w 12333992"/>
              <a:gd name="connsiteY4451" fmla="*/ 3620265 h 12736251"/>
              <a:gd name="connsiteX4452" fmla="*/ 928104 w 12333992"/>
              <a:gd name="connsiteY4452" fmla="*/ 3624075 h 12736251"/>
              <a:gd name="connsiteX4453" fmla="*/ 925827 w 12333992"/>
              <a:gd name="connsiteY4453" fmla="*/ 3620329 h 12736251"/>
              <a:gd name="connsiteX4454" fmla="*/ 921275 w 12333992"/>
              <a:gd name="connsiteY4454" fmla="*/ 3612839 h 12736251"/>
              <a:gd name="connsiteX4455" fmla="*/ 918997 w 12333992"/>
              <a:gd name="connsiteY4455" fmla="*/ 3609093 h 12736251"/>
              <a:gd name="connsiteX4456" fmla="*/ 1027840 w 12333992"/>
              <a:gd name="connsiteY4456" fmla="*/ 3605165 h 12736251"/>
              <a:gd name="connsiteX4457" fmla="*/ 1019387 w 12333992"/>
              <a:gd name="connsiteY4457" fmla="*/ 3605334 h 12736251"/>
              <a:gd name="connsiteX4458" fmla="*/ 1021600 w 12333992"/>
              <a:gd name="connsiteY4458" fmla="*/ 3608975 h 12736251"/>
              <a:gd name="connsiteX4459" fmla="*/ 1019785 w 12333992"/>
              <a:gd name="connsiteY4459" fmla="*/ 3620065 h 12736251"/>
              <a:gd name="connsiteX4460" fmla="*/ 1034879 w 12333992"/>
              <a:gd name="connsiteY4460" fmla="*/ 3630820 h 12736251"/>
              <a:gd name="connsiteX4461" fmla="*/ 1027840 w 12333992"/>
              <a:gd name="connsiteY4461" fmla="*/ 3605165 h 12736251"/>
              <a:gd name="connsiteX4462" fmla="*/ 1159085 w 12333992"/>
              <a:gd name="connsiteY4462" fmla="*/ 3595862 h 12736251"/>
              <a:gd name="connsiteX4463" fmla="*/ 1161337 w 12333992"/>
              <a:gd name="connsiteY4463" fmla="*/ 3599571 h 12736251"/>
              <a:gd name="connsiteX4464" fmla="*/ 1163592 w 12333992"/>
              <a:gd name="connsiteY4464" fmla="*/ 3603279 h 12736251"/>
              <a:gd name="connsiteX4465" fmla="*/ 1165845 w 12333992"/>
              <a:gd name="connsiteY4465" fmla="*/ 3606988 h 12736251"/>
              <a:gd name="connsiteX4466" fmla="*/ 1170008 w 12333992"/>
              <a:gd name="connsiteY4466" fmla="*/ 3604449 h 12736251"/>
              <a:gd name="connsiteX4467" fmla="*/ 1159085 w 12333992"/>
              <a:gd name="connsiteY4467" fmla="*/ 3595862 h 12736251"/>
              <a:gd name="connsiteX4468" fmla="*/ 780235 w 12333992"/>
              <a:gd name="connsiteY4468" fmla="*/ 3591947 h 12736251"/>
              <a:gd name="connsiteX4469" fmla="*/ 776075 w 12333992"/>
              <a:gd name="connsiteY4469" fmla="*/ 3594486 h 12736251"/>
              <a:gd name="connsiteX4470" fmla="*/ 778370 w 12333992"/>
              <a:gd name="connsiteY4470" fmla="*/ 3598262 h 12736251"/>
              <a:gd name="connsiteX4471" fmla="*/ 785255 w 12333992"/>
              <a:gd name="connsiteY4471" fmla="*/ 3609589 h 12736251"/>
              <a:gd name="connsiteX4472" fmla="*/ 787549 w 12333992"/>
              <a:gd name="connsiteY4472" fmla="*/ 3613364 h 12736251"/>
              <a:gd name="connsiteX4473" fmla="*/ 787122 w 12333992"/>
              <a:gd name="connsiteY4473" fmla="*/ 3603273 h 12736251"/>
              <a:gd name="connsiteX4474" fmla="*/ 778370 w 12333992"/>
              <a:gd name="connsiteY4474" fmla="*/ 3598262 h 12736251"/>
              <a:gd name="connsiteX4475" fmla="*/ 780235 w 12333992"/>
              <a:gd name="connsiteY4475" fmla="*/ 3591947 h 12736251"/>
              <a:gd name="connsiteX4476" fmla="*/ 907615 w 12333992"/>
              <a:gd name="connsiteY4476" fmla="*/ 3590365 h 12736251"/>
              <a:gd name="connsiteX4477" fmla="*/ 903649 w 12333992"/>
              <a:gd name="connsiteY4477" fmla="*/ 3597920 h 12736251"/>
              <a:gd name="connsiteX4478" fmla="*/ 905927 w 12333992"/>
              <a:gd name="connsiteY4478" fmla="*/ 3601667 h 12736251"/>
              <a:gd name="connsiteX4479" fmla="*/ 908204 w 12333992"/>
              <a:gd name="connsiteY4479" fmla="*/ 3605411 h 12736251"/>
              <a:gd name="connsiteX4480" fmla="*/ 910479 w 12333992"/>
              <a:gd name="connsiteY4480" fmla="*/ 3609157 h 12736251"/>
              <a:gd name="connsiteX4481" fmla="*/ 916722 w 12333992"/>
              <a:gd name="connsiteY4481" fmla="*/ 3605347 h 12736251"/>
              <a:gd name="connsiteX4482" fmla="*/ 911609 w 12333992"/>
              <a:gd name="connsiteY4482" fmla="*/ 3603975 h 12736251"/>
              <a:gd name="connsiteX4483" fmla="*/ 908204 w 12333992"/>
              <a:gd name="connsiteY4483" fmla="*/ 3605411 h 12736251"/>
              <a:gd name="connsiteX4484" fmla="*/ 914445 w 12333992"/>
              <a:gd name="connsiteY4484" fmla="*/ 3601601 h 12736251"/>
              <a:gd name="connsiteX4485" fmla="*/ 912167 w 12333992"/>
              <a:gd name="connsiteY4485" fmla="*/ 3597857 h 12736251"/>
              <a:gd name="connsiteX4486" fmla="*/ 909892 w 12333992"/>
              <a:gd name="connsiteY4486" fmla="*/ 3594109 h 12736251"/>
              <a:gd name="connsiteX4487" fmla="*/ 907615 w 12333992"/>
              <a:gd name="connsiteY4487" fmla="*/ 3590365 h 12736251"/>
              <a:gd name="connsiteX4488" fmla="*/ 8415936 w 12333992"/>
              <a:gd name="connsiteY4488" fmla="*/ 3588993 h 12736251"/>
              <a:gd name="connsiteX4489" fmla="*/ 8402016 w 12333992"/>
              <a:gd name="connsiteY4489" fmla="*/ 3594522 h 12736251"/>
              <a:gd name="connsiteX4490" fmla="*/ 8392730 w 12333992"/>
              <a:gd name="connsiteY4490" fmla="*/ 3606270 h 12736251"/>
              <a:gd name="connsiteX4491" fmla="*/ 8432108 w 12333992"/>
              <a:gd name="connsiteY4491" fmla="*/ 3683361 h 12736251"/>
              <a:gd name="connsiteX4492" fmla="*/ 8434422 w 12333992"/>
              <a:gd name="connsiteY4492" fmla="*/ 3686469 h 12736251"/>
              <a:gd name="connsiteX4493" fmla="*/ 8450656 w 12333992"/>
              <a:gd name="connsiteY4493" fmla="*/ 3684055 h 12736251"/>
              <a:gd name="connsiteX4494" fmla="*/ 8457620 w 12333992"/>
              <a:gd name="connsiteY4494" fmla="*/ 3669196 h 12736251"/>
              <a:gd name="connsiteX4495" fmla="*/ 8455308 w 12333992"/>
              <a:gd name="connsiteY4495" fmla="*/ 3666083 h 12736251"/>
              <a:gd name="connsiteX4496" fmla="*/ 8418248 w 12333992"/>
              <a:gd name="connsiteY4496" fmla="*/ 3592103 h 12736251"/>
              <a:gd name="connsiteX4497" fmla="*/ 8415936 w 12333992"/>
              <a:gd name="connsiteY4497" fmla="*/ 3588993 h 12736251"/>
              <a:gd name="connsiteX4498" fmla="*/ 901987 w 12333992"/>
              <a:gd name="connsiteY4498" fmla="*/ 3583084 h 12736251"/>
              <a:gd name="connsiteX4499" fmla="*/ 905975 w 12333992"/>
              <a:gd name="connsiteY4499" fmla="*/ 3587668 h 12736251"/>
              <a:gd name="connsiteX4500" fmla="*/ 903517 w 12333992"/>
              <a:gd name="connsiteY4500" fmla="*/ 3583621 h 12736251"/>
              <a:gd name="connsiteX4501" fmla="*/ 901987 w 12333992"/>
              <a:gd name="connsiteY4501" fmla="*/ 3583084 h 12736251"/>
              <a:gd name="connsiteX4502" fmla="*/ 1213792 w 12333992"/>
              <a:gd name="connsiteY4502" fmla="*/ 3582639 h 12736251"/>
              <a:gd name="connsiteX4503" fmla="*/ 1205313 w 12333992"/>
              <a:gd name="connsiteY4503" fmla="*/ 3582770 h 12736251"/>
              <a:gd name="connsiteX4504" fmla="*/ 1209785 w 12333992"/>
              <a:gd name="connsiteY4504" fmla="*/ 3590127 h 12736251"/>
              <a:gd name="connsiteX4505" fmla="*/ 1220962 w 12333992"/>
              <a:gd name="connsiteY4505" fmla="*/ 3608514 h 12736251"/>
              <a:gd name="connsiteX4506" fmla="*/ 1213792 w 12333992"/>
              <a:gd name="connsiteY4506" fmla="*/ 3582639 h 12736251"/>
              <a:gd name="connsiteX4507" fmla="*/ 988085 w 12333992"/>
              <a:gd name="connsiteY4507" fmla="*/ 3577296 h 12736251"/>
              <a:gd name="connsiteX4508" fmla="*/ 990135 w 12333992"/>
              <a:gd name="connsiteY4508" fmla="*/ 3580668 h 12736251"/>
              <a:gd name="connsiteX4509" fmla="*/ 988085 w 12333992"/>
              <a:gd name="connsiteY4509" fmla="*/ 3577296 h 12736251"/>
              <a:gd name="connsiteX4510" fmla="*/ 8386624 w 12333992"/>
              <a:gd name="connsiteY4510" fmla="*/ 3576875 h 12736251"/>
              <a:gd name="connsiteX4511" fmla="*/ 8371284 w 12333992"/>
              <a:gd name="connsiteY4511" fmla="*/ 3578981 h 12736251"/>
              <a:gd name="connsiteX4512" fmla="*/ 8373520 w 12333992"/>
              <a:gd name="connsiteY4512" fmla="*/ 3581979 h 12736251"/>
              <a:gd name="connsiteX4513" fmla="*/ 8362644 w 12333992"/>
              <a:gd name="connsiteY4513" fmla="*/ 3590075 h 12736251"/>
              <a:gd name="connsiteX4514" fmla="*/ 8364874 w 12333992"/>
              <a:gd name="connsiteY4514" fmla="*/ 3593072 h 12736251"/>
              <a:gd name="connsiteX4515" fmla="*/ 8377976 w 12333992"/>
              <a:gd name="connsiteY4515" fmla="*/ 3587968 h 12736251"/>
              <a:gd name="connsiteX4516" fmla="*/ 8386624 w 12333992"/>
              <a:gd name="connsiteY4516" fmla="*/ 3576875 h 12736251"/>
              <a:gd name="connsiteX4517" fmla="*/ 880602 w 12333992"/>
              <a:gd name="connsiteY4517" fmla="*/ 3571727 h 12736251"/>
              <a:gd name="connsiteX4518" fmla="*/ 885245 w 12333992"/>
              <a:gd name="connsiteY4518" fmla="*/ 3579369 h 12736251"/>
              <a:gd name="connsiteX4519" fmla="*/ 882367 w 12333992"/>
              <a:gd name="connsiteY4519" fmla="*/ 3586364 h 12736251"/>
              <a:gd name="connsiteX4520" fmla="*/ 884687 w 12333992"/>
              <a:gd name="connsiteY4520" fmla="*/ 3590183 h 12736251"/>
              <a:gd name="connsiteX4521" fmla="*/ 887567 w 12333992"/>
              <a:gd name="connsiteY4521" fmla="*/ 3583189 h 12736251"/>
              <a:gd name="connsiteX4522" fmla="*/ 889889 w 12333992"/>
              <a:gd name="connsiteY4522" fmla="*/ 3587011 h 12736251"/>
              <a:gd name="connsiteX4523" fmla="*/ 892212 w 12333992"/>
              <a:gd name="connsiteY4523" fmla="*/ 3590829 h 12736251"/>
              <a:gd name="connsiteX4524" fmla="*/ 894535 w 12333992"/>
              <a:gd name="connsiteY4524" fmla="*/ 3594651 h 12736251"/>
              <a:gd name="connsiteX4525" fmla="*/ 895091 w 12333992"/>
              <a:gd name="connsiteY4525" fmla="*/ 3583835 h 12736251"/>
              <a:gd name="connsiteX4526" fmla="*/ 892770 w 12333992"/>
              <a:gd name="connsiteY4526" fmla="*/ 3580014 h 12736251"/>
              <a:gd name="connsiteX4527" fmla="*/ 890448 w 12333992"/>
              <a:gd name="connsiteY4527" fmla="*/ 3576193 h 12736251"/>
              <a:gd name="connsiteX4528" fmla="*/ 880602 w 12333992"/>
              <a:gd name="connsiteY4528" fmla="*/ 3571727 h 12736251"/>
              <a:gd name="connsiteX4529" fmla="*/ 877511 w 12333992"/>
              <a:gd name="connsiteY4529" fmla="*/ 3568991 h 12736251"/>
              <a:gd name="connsiteX4530" fmla="*/ 874565 w 12333992"/>
              <a:gd name="connsiteY4530" fmla="*/ 3575875 h 12736251"/>
              <a:gd name="connsiteX4531" fmla="*/ 879765 w 12333992"/>
              <a:gd name="connsiteY4531" fmla="*/ 3572699 h 12736251"/>
              <a:gd name="connsiteX4532" fmla="*/ 877511 w 12333992"/>
              <a:gd name="connsiteY4532" fmla="*/ 3568991 h 12736251"/>
              <a:gd name="connsiteX4533" fmla="*/ 1013315 w 12333992"/>
              <a:gd name="connsiteY4533" fmla="*/ 3566521 h 12736251"/>
              <a:gd name="connsiteX4534" fmla="*/ 1007520 w 12333992"/>
              <a:gd name="connsiteY4534" fmla="*/ 3570057 h 12736251"/>
              <a:gd name="connsiteX4535" fmla="*/ 1009791 w 12333992"/>
              <a:gd name="connsiteY4535" fmla="*/ 3573797 h 12736251"/>
              <a:gd name="connsiteX4536" fmla="*/ 1012066 w 12333992"/>
              <a:gd name="connsiteY4536" fmla="*/ 3577539 h 12736251"/>
              <a:gd name="connsiteX4537" fmla="*/ 1016613 w 12333992"/>
              <a:gd name="connsiteY4537" fmla="*/ 3585019 h 12736251"/>
              <a:gd name="connsiteX4538" fmla="*/ 1027979 w 12333992"/>
              <a:gd name="connsiteY4538" fmla="*/ 3603721 h 12736251"/>
              <a:gd name="connsiteX4539" fmla="*/ 1034799 w 12333992"/>
              <a:gd name="connsiteY4539" fmla="*/ 3614941 h 12736251"/>
              <a:gd name="connsiteX4540" fmla="*/ 1040595 w 12333992"/>
              <a:gd name="connsiteY4540" fmla="*/ 3611404 h 12736251"/>
              <a:gd name="connsiteX4541" fmla="*/ 1037073 w 12333992"/>
              <a:gd name="connsiteY4541" fmla="*/ 3618683 h 12736251"/>
              <a:gd name="connsiteX4542" fmla="*/ 1048439 w 12333992"/>
              <a:gd name="connsiteY4542" fmla="*/ 3637383 h 12736251"/>
              <a:gd name="connsiteX4543" fmla="*/ 1039123 w 12333992"/>
              <a:gd name="connsiteY4543" fmla="*/ 3648197 h 12736251"/>
              <a:gd name="connsiteX4544" fmla="*/ 1050492 w 12333992"/>
              <a:gd name="connsiteY4544" fmla="*/ 3666899 h 12736251"/>
              <a:gd name="connsiteX4545" fmla="*/ 1047778 w 12333992"/>
              <a:gd name="connsiteY4545" fmla="*/ 3664068 h 12736251"/>
              <a:gd name="connsiteX4546" fmla="*/ 1042421 w 12333992"/>
              <a:gd name="connsiteY4546" fmla="*/ 3666697 h 12736251"/>
              <a:gd name="connsiteX4547" fmla="*/ 1044695 w 12333992"/>
              <a:gd name="connsiteY4547" fmla="*/ 3670436 h 12736251"/>
              <a:gd name="connsiteX4548" fmla="*/ 1050492 w 12333992"/>
              <a:gd name="connsiteY4548" fmla="*/ 3666899 h 12736251"/>
              <a:gd name="connsiteX4549" fmla="*/ 1052763 w 12333992"/>
              <a:gd name="connsiteY4549" fmla="*/ 3670641 h 12736251"/>
              <a:gd name="connsiteX4550" fmla="*/ 1088111 w 12333992"/>
              <a:gd name="connsiteY4550" fmla="*/ 3715725 h 12736251"/>
              <a:gd name="connsiteX4551" fmla="*/ 1100727 w 12333992"/>
              <a:gd name="connsiteY4551" fmla="*/ 3723409 h 12736251"/>
              <a:gd name="connsiteX4552" fmla="*/ 1115038 w 12333992"/>
              <a:gd name="connsiteY4552" fmla="*/ 3751854 h 12736251"/>
              <a:gd name="connsiteX4553" fmla="*/ 1132205 w 12333992"/>
              <a:gd name="connsiteY4553" fmla="*/ 3776287 h 12736251"/>
              <a:gd name="connsiteX4554" fmla="*/ 1130979 w 12333992"/>
              <a:gd name="connsiteY4554" fmla="*/ 3787057 h 12736251"/>
              <a:gd name="connsiteX4555" fmla="*/ 1124130 w 12333992"/>
              <a:gd name="connsiteY4555" fmla="*/ 3775788 h 12736251"/>
              <a:gd name="connsiteX4556" fmla="*/ 1097757 w 12333992"/>
              <a:gd name="connsiteY4556" fmla="*/ 3745537 h 12736251"/>
              <a:gd name="connsiteX4557" fmla="*/ 1080517 w 12333992"/>
              <a:gd name="connsiteY4557" fmla="*/ 3730311 h 12736251"/>
              <a:gd name="connsiteX4558" fmla="*/ 1078233 w 12333992"/>
              <a:gd name="connsiteY4558" fmla="*/ 3726555 h 12736251"/>
              <a:gd name="connsiteX4559" fmla="*/ 1072407 w 12333992"/>
              <a:gd name="connsiteY4559" fmla="*/ 3730108 h 12736251"/>
              <a:gd name="connsiteX4560" fmla="*/ 1074691 w 12333992"/>
              <a:gd name="connsiteY4560" fmla="*/ 3733865 h 12736251"/>
              <a:gd name="connsiteX4561" fmla="*/ 1089651 w 12333992"/>
              <a:gd name="connsiteY4561" fmla="*/ 3745337 h 12736251"/>
              <a:gd name="connsiteX4562" fmla="*/ 1101065 w 12333992"/>
              <a:gd name="connsiteY4562" fmla="*/ 3764118 h 12736251"/>
              <a:gd name="connsiteX4563" fmla="*/ 1116023 w 12333992"/>
              <a:gd name="connsiteY4563" fmla="*/ 3775588 h 12736251"/>
              <a:gd name="connsiteX4564" fmla="*/ 1118305 w 12333992"/>
              <a:gd name="connsiteY4564" fmla="*/ 3779344 h 12736251"/>
              <a:gd name="connsiteX4565" fmla="*/ 1146963 w 12333992"/>
              <a:gd name="connsiteY4565" fmla="*/ 3813353 h 12736251"/>
              <a:gd name="connsiteX4566" fmla="*/ 1149246 w 12333992"/>
              <a:gd name="connsiteY4566" fmla="*/ 3817108 h 12736251"/>
              <a:gd name="connsiteX4567" fmla="*/ 1155069 w 12333992"/>
              <a:gd name="connsiteY4567" fmla="*/ 3813555 h 12736251"/>
              <a:gd name="connsiteX4568" fmla="*/ 1159635 w 12333992"/>
              <a:gd name="connsiteY4568" fmla="*/ 3821067 h 12736251"/>
              <a:gd name="connsiteX4569" fmla="*/ 1165461 w 12333992"/>
              <a:gd name="connsiteY4569" fmla="*/ 3817510 h 12736251"/>
              <a:gd name="connsiteX4570" fmla="*/ 1152788 w 12333992"/>
              <a:gd name="connsiteY4570" fmla="*/ 3809796 h 12736251"/>
              <a:gd name="connsiteX4571" fmla="*/ 1141370 w 12333992"/>
              <a:gd name="connsiteY4571" fmla="*/ 3791015 h 12736251"/>
              <a:gd name="connsiteX4572" fmla="*/ 1137829 w 12333992"/>
              <a:gd name="connsiteY4572" fmla="*/ 3798327 h 12736251"/>
              <a:gd name="connsiteX4573" fmla="*/ 1133263 w 12333992"/>
              <a:gd name="connsiteY4573" fmla="*/ 3790815 h 12736251"/>
              <a:gd name="connsiteX4574" fmla="*/ 1132266 w 12333992"/>
              <a:gd name="connsiteY4574" fmla="*/ 3776371 h 12736251"/>
              <a:gd name="connsiteX4575" fmla="*/ 1137101 w 12333992"/>
              <a:gd name="connsiteY4575" fmla="*/ 3783255 h 12736251"/>
              <a:gd name="connsiteX4576" fmla="*/ 1145172 w 12333992"/>
              <a:gd name="connsiteY4576" fmla="*/ 3783457 h 12736251"/>
              <a:gd name="connsiteX4577" fmla="*/ 1161085 w 12333992"/>
              <a:gd name="connsiteY4577" fmla="*/ 3809641 h 12736251"/>
              <a:gd name="connsiteX4578" fmla="*/ 1181767 w 12333992"/>
              <a:gd name="connsiteY4578" fmla="*/ 3817529 h 12736251"/>
              <a:gd name="connsiteX4579" fmla="*/ 1172674 w 12333992"/>
              <a:gd name="connsiteY4579" fmla="*/ 3802567 h 12736251"/>
              <a:gd name="connsiteX4580" fmla="*/ 1155511 w 12333992"/>
              <a:gd name="connsiteY4580" fmla="*/ 3787403 h 12736251"/>
              <a:gd name="connsiteX4581" fmla="*/ 1159034 w 12333992"/>
              <a:gd name="connsiteY4581" fmla="*/ 3780125 h 12736251"/>
              <a:gd name="connsiteX4582" fmla="*/ 1161308 w 12333992"/>
              <a:gd name="connsiteY4582" fmla="*/ 3783865 h 12736251"/>
              <a:gd name="connsiteX4583" fmla="*/ 1163580 w 12333992"/>
              <a:gd name="connsiteY4583" fmla="*/ 3787607 h 12736251"/>
              <a:gd name="connsiteX4584" fmla="*/ 1165854 w 12333992"/>
              <a:gd name="connsiteY4584" fmla="*/ 3791346 h 12736251"/>
              <a:gd name="connsiteX4585" fmla="*/ 1173923 w 12333992"/>
              <a:gd name="connsiteY4585" fmla="*/ 3791549 h 12736251"/>
              <a:gd name="connsiteX4586" fmla="*/ 1171651 w 12333992"/>
              <a:gd name="connsiteY4586" fmla="*/ 3787808 h 12736251"/>
              <a:gd name="connsiteX4587" fmla="*/ 1167103 w 12333992"/>
              <a:gd name="connsiteY4587" fmla="*/ 3780329 h 12736251"/>
              <a:gd name="connsiteX4588" fmla="*/ 1162216 w 12333992"/>
              <a:gd name="connsiteY4588" fmla="*/ 3778824 h 12736251"/>
              <a:gd name="connsiteX4589" fmla="*/ 1159034 w 12333992"/>
              <a:gd name="connsiteY4589" fmla="*/ 3780125 h 12736251"/>
              <a:gd name="connsiteX4590" fmla="*/ 1158010 w 12333992"/>
              <a:gd name="connsiteY4590" fmla="*/ 3765367 h 12736251"/>
              <a:gd name="connsiteX4591" fmla="*/ 1152213 w 12333992"/>
              <a:gd name="connsiteY4591" fmla="*/ 3768904 h 12736251"/>
              <a:gd name="connsiteX4592" fmla="*/ 1130505 w 12333992"/>
              <a:gd name="connsiteY4592" fmla="*/ 3746259 h 12736251"/>
              <a:gd name="connsiteX4593" fmla="*/ 1111071 w 12333992"/>
              <a:gd name="connsiteY4593" fmla="*/ 3727353 h 12736251"/>
              <a:gd name="connsiteX4594" fmla="*/ 1112318 w 12333992"/>
              <a:gd name="connsiteY4594" fmla="*/ 3716335 h 12736251"/>
              <a:gd name="connsiteX4595" fmla="*/ 1104251 w 12333992"/>
              <a:gd name="connsiteY4595" fmla="*/ 3716131 h 12736251"/>
              <a:gd name="connsiteX4596" fmla="*/ 1105287 w 12333992"/>
              <a:gd name="connsiteY4596" fmla="*/ 3712937 h 12736251"/>
              <a:gd name="connsiteX4597" fmla="*/ 1101978 w 12333992"/>
              <a:gd name="connsiteY4597" fmla="*/ 3712393 h 12736251"/>
              <a:gd name="connsiteX4598" fmla="*/ 1099704 w 12333992"/>
              <a:gd name="connsiteY4598" fmla="*/ 3708653 h 12736251"/>
              <a:gd name="connsiteX4599" fmla="*/ 1090612 w 12333992"/>
              <a:gd name="connsiteY4599" fmla="*/ 3693691 h 12736251"/>
              <a:gd name="connsiteX4600" fmla="*/ 1073447 w 12333992"/>
              <a:gd name="connsiteY4600" fmla="*/ 3678527 h 12736251"/>
              <a:gd name="connsiteX4601" fmla="*/ 1064354 w 12333992"/>
              <a:gd name="connsiteY4601" fmla="*/ 3663566 h 12736251"/>
              <a:gd name="connsiteX4602" fmla="*/ 1059808 w 12333992"/>
              <a:gd name="connsiteY4602" fmla="*/ 3656085 h 12736251"/>
              <a:gd name="connsiteX4603" fmla="*/ 1050713 w 12333992"/>
              <a:gd name="connsiteY4603" fmla="*/ 3641123 h 12736251"/>
              <a:gd name="connsiteX4604" fmla="*/ 1083789 w 12333992"/>
              <a:gd name="connsiteY4604" fmla="*/ 3682469 h 12736251"/>
              <a:gd name="connsiteX4605" fmla="*/ 1118113 w 12333992"/>
              <a:gd name="connsiteY4605" fmla="*/ 3712801 h 12736251"/>
              <a:gd name="connsiteX4606" fmla="*/ 1124933 w 12333992"/>
              <a:gd name="connsiteY4606" fmla="*/ 3724021 h 12736251"/>
              <a:gd name="connsiteX4607" fmla="*/ 1127207 w 12333992"/>
              <a:gd name="connsiteY4607" fmla="*/ 3727760 h 12736251"/>
              <a:gd name="connsiteX4608" fmla="*/ 1177445 w 12333992"/>
              <a:gd name="connsiteY4608" fmla="*/ 3784271 h 12736251"/>
              <a:gd name="connsiteX4609" fmla="*/ 1194608 w 12333992"/>
              <a:gd name="connsiteY4609" fmla="*/ 3799437 h 12736251"/>
              <a:gd name="connsiteX4610" fmla="*/ 1229955 w 12333992"/>
              <a:gd name="connsiteY4610" fmla="*/ 3844523 h 12736251"/>
              <a:gd name="connsiteX4611" fmla="*/ 1235751 w 12333992"/>
              <a:gd name="connsiteY4611" fmla="*/ 3840986 h 12736251"/>
              <a:gd name="connsiteX4612" fmla="*/ 1242572 w 12333992"/>
              <a:gd name="connsiteY4612" fmla="*/ 3852209 h 12736251"/>
              <a:gd name="connsiteX4613" fmla="*/ 1248367 w 12333992"/>
              <a:gd name="connsiteY4613" fmla="*/ 3848669 h 12736251"/>
              <a:gd name="connsiteX4614" fmla="*/ 1246094 w 12333992"/>
              <a:gd name="connsiteY4614" fmla="*/ 3844927 h 12736251"/>
              <a:gd name="connsiteX4615" fmla="*/ 1235751 w 12333992"/>
              <a:gd name="connsiteY4615" fmla="*/ 3840986 h 12736251"/>
              <a:gd name="connsiteX4616" fmla="*/ 1200402 w 12333992"/>
              <a:gd name="connsiteY4616" fmla="*/ 3795897 h 12736251"/>
              <a:gd name="connsiteX4617" fmla="*/ 1178693 w 12333992"/>
              <a:gd name="connsiteY4617" fmla="*/ 3773254 h 12736251"/>
              <a:gd name="connsiteX4618" fmla="*/ 1215290 w 12333992"/>
              <a:gd name="connsiteY4618" fmla="*/ 3807323 h 12736251"/>
              <a:gd name="connsiteX4619" fmla="*/ 1234728 w 12333992"/>
              <a:gd name="connsiteY4619" fmla="*/ 3826227 h 12736251"/>
              <a:gd name="connsiteX4620" fmla="*/ 1256435 w 12333992"/>
              <a:gd name="connsiteY4620" fmla="*/ 3848871 h 12736251"/>
              <a:gd name="connsiteX4621" fmla="*/ 1253207 w 12333992"/>
              <a:gd name="connsiteY4621" fmla="*/ 3838662 h 12736251"/>
              <a:gd name="connsiteX4622" fmla="*/ 1247342 w 12333992"/>
              <a:gd name="connsiteY4622" fmla="*/ 3833910 h 12736251"/>
              <a:gd name="connsiteX4623" fmla="*/ 1211993 w 12333992"/>
              <a:gd name="connsiteY4623" fmla="*/ 3788824 h 12736251"/>
              <a:gd name="connsiteX4624" fmla="*/ 1182215 w 12333992"/>
              <a:gd name="connsiteY4624" fmla="*/ 3765975 h 12736251"/>
              <a:gd name="connsiteX4625" fmla="*/ 1170847 w 12333992"/>
              <a:gd name="connsiteY4625" fmla="*/ 3747275 h 12736251"/>
              <a:gd name="connsiteX4626" fmla="*/ 1160506 w 12333992"/>
              <a:gd name="connsiteY4626" fmla="*/ 3743331 h 12736251"/>
              <a:gd name="connsiteX4627" fmla="*/ 1151411 w 12333992"/>
              <a:gd name="connsiteY4627" fmla="*/ 3728370 h 12736251"/>
              <a:gd name="connsiteX4628" fmla="*/ 1149140 w 12333992"/>
              <a:gd name="connsiteY4628" fmla="*/ 3724630 h 12736251"/>
              <a:gd name="connsiteX4629" fmla="*/ 1144591 w 12333992"/>
              <a:gd name="connsiteY4629" fmla="*/ 3717149 h 12736251"/>
              <a:gd name="connsiteX4630" fmla="*/ 1138797 w 12333992"/>
              <a:gd name="connsiteY4630" fmla="*/ 3720687 h 12736251"/>
              <a:gd name="connsiteX4631" fmla="*/ 1131977 w 12333992"/>
              <a:gd name="connsiteY4631" fmla="*/ 3709465 h 12736251"/>
              <a:gd name="connsiteX4632" fmla="*/ 1125157 w 12333992"/>
              <a:gd name="connsiteY4632" fmla="*/ 3698243 h 12736251"/>
              <a:gd name="connsiteX4633" fmla="*/ 1117088 w 12333992"/>
              <a:gd name="connsiteY4633" fmla="*/ 3698039 h 12736251"/>
              <a:gd name="connsiteX4634" fmla="*/ 1104471 w 12333992"/>
              <a:gd name="connsiteY4634" fmla="*/ 3690357 h 12736251"/>
              <a:gd name="connsiteX4635" fmla="*/ 1110269 w 12333992"/>
              <a:gd name="connsiteY4635" fmla="*/ 3686818 h 12736251"/>
              <a:gd name="connsiteX4636" fmla="*/ 1107996 w 12333992"/>
              <a:gd name="connsiteY4636" fmla="*/ 3683078 h 12736251"/>
              <a:gd name="connsiteX4637" fmla="*/ 1095379 w 12333992"/>
              <a:gd name="connsiteY4637" fmla="*/ 3675395 h 12736251"/>
              <a:gd name="connsiteX4638" fmla="*/ 1077191 w 12333992"/>
              <a:gd name="connsiteY4638" fmla="*/ 3645475 h 12736251"/>
              <a:gd name="connsiteX4639" fmla="*/ 1056510 w 12333992"/>
              <a:gd name="connsiteY4639" fmla="*/ 3637587 h 12736251"/>
              <a:gd name="connsiteX4640" fmla="*/ 1062304 w 12333992"/>
              <a:gd name="connsiteY4640" fmla="*/ 3634049 h 12736251"/>
              <a:gd name="connsiteX4641" fmla="*/ 1049690 w 12333992"/>
              <a:gd name="connsiteY4641" fmla="*/ 3626365 h 12736251"/>
              <a:gd name="connsiteX4642" fmla="*/ 1055484 w 12333992"/>
              <a:gd name="connsiteY4642" fmla="*/ 3622829 h 12736251"/>
              <a:gd name="connsiteX4643" fmla="*/ 1053209 w 12333992"/>
              <a:gd name="connsiteY4643" fmla="*/ 3619087 h 12736251"/>
              <a:gd name="connsiteX4644" fmla="*/ 1047415 w 12333992"/>
              <a:gd name="connsiteY4644" fmla="*/ 3622625 h 12736251"/>
              <a:gd name="connsiteX4645" fmla="*/ 1045141 w 12333992"/>
              <a:gd name="connsiteY4645" fmla="*/ 3618885 h 12736251"/>
              <a:gd name="connsiteX4646" fmla="*/ 1048663 w 12333992"/>
              <a:gd name="connsiteY4646" fmla="*/ 3611607 h 12736251"/>
              <a:gd name="connsiteX4647" fmla="*/ 1044117 w 12333992"/>
              <a:gd name="connsiteY4647" fmla="*/ 3604127 h 12736251"/>
              <a:gd name="connsiteX4648" fmla="*/ 1039684 w 12333992"/>
              <a:gd name="connsiteY4648" fmla="*/ 3607427 h 12736251"/>
              <a:gd name="connsiteX4649" fmla="*/ 1038564 w 12333992"/>
              <a:gd name="connsiteY4649" fmla="*/ 3602547 h 12736251"/>
              <a:gd name="connsiteX4650" fmla="*/ 1032537 w 12333992"/>
              <a:gd name="connsiteY4650" fmla="*/ 3593245 h 12736251"/>
              <a:gd name="connsiteX4651" fmla="*/ 1020135 w 12333992"/>
              <a:gd name="connsiteY4651" fmla="*/ 3577741 h 12736251"/>
              <a:gd name="connsiteX4652" fmla="*/ 1017861 w 12333992"/>
              <a:gd name="connsiteY4652" fmla="*/ 3574001 h 12736251"/>
              <a:gd name="connsiteX4653" fmla="*/ 1013315 w 12333992"/>
              <a:gd name="connsiteY4653" fmla="*/ 3566521 h 12736251"/>
              <a:gd name="connsiteX4654" fmla="*/ 932641 w 12333992"/>
              <a:gd name="connsiteY4654" fmla="*/ 3565847 h 12736251"/>
              <a:gd name="connsiteX4655" fmla="*/ 936740 w 12333992"/>
              <a:gd name="connsiteY4655" fmla="*/ 3572589 h 12736251"/>
              <a:gd name="connsiteX4656" fmla="*/ 937029 w 12333992"/>
              <a:gd name="connsiteY4656" fmla="*/ 3567791 h 12736251"/>
              <a:gd name="connsiteX4657" fmla="*/ 932641 w 12333992"/>
              <a:gd name="connsiteY4657" fmla="*/ 3565847 h 12736251"/>
              <a:gd name="connsiteX4658" fmla="*/ 818607 w 12333992"/>
              <a:gd name="connsiteY4658" fmla="*/ 3555955 h 12736251"/>
              <a:gd name="connsiteX4659" fmla="*/ 815447 w 12333992"/>
              <a:gd name="connsiteY4659" fmla="*/ 3556035 h 12736251"/>
              <a:gd name="connsiteX4660" fmla="*/ 817087 w 12333992"/>
              <a:gd name="connsiteY4660" fmla="*/ 3558732 h 12736251"/>
              <a:gd name="connsiteX4661" fmla="*/ 818607 w 12333992"/>
              <a:gd name="connsiteY4661" fmla="*/ 3555955 h 12736251"/>
              <a:gd name="connsiteX4662" fmla="*/ 1049039 w 12333992"/>
              <a:gd name="connsiteY4662" fmla="*/ 3554332 h 12736251"/>
              <a:gd name="connsiteX4663" fmla="*/ 1047059 w 12333992"/>
              <a:gd name="connsiteY4663" fmla="*/ 3557016 h 12736251"/>
              <a:gd name="connsiteX4664" fmla="*/ 1049517 w 12333992"/>
              <a:gd name="connsiteY4664" fmla="*/ 3561061 h 12736251"/>
              <a:gd name="connsiteX4665" fmla="*/ 1049706 w 12333992"/>
              <a:gd name="connsiteY4665" fmla="*/ 3556092 h 12736251"/>
              <a:gd name="connsiteX4666" fmla="*/ 1049039 w 12333992"/>
              <a:gd name="connsiteY4666" fmla="*/ 3554332 h 12736251"/>
              <a:gd name="connsiteX4667" fmla="*/ 8237816 w 12333992"/>
              <a:gd name="connsiteY4667" fmla="*/ 3552619 h 12736251"/>
              <a:gd name="connsiteX4668" fmla="*/ 8228520 w 12333992"/>
              <a:gd name="connsiteY4668" fmla="*/ 3564351 h 12736251"/>
              <a:gd name="connsiteX4669" fmla="*/ 8295444 w 12333992"/>
              <a:gd name="connsiteY4669" fmla="*/ 3654221 h 12736251"/>
              <a:gd name="connsiteX4670" fmla="*/ 8378578 w 12333992"/>
              <a:gd name="connsiteY4670" fmla="*/ 3741646 h 12736251"/>
              <a:gd name="connsiteX4671" fmla="*/ 8392486 w 12333992"/>
              <a:gd name="connsiteY4671" fmla="*/ 3736106 h 12736251"/>
              <a:gd name="connsiteX4672" fmla="*/ 8401784 w 12333992"/>
              <a:gd name="connsiteY4672" fmla="*/ 3724369 h 12736251"/>
              <a:gd name="connsiteX4673" fmla="*/ 8318644 w 12333992"/>
              <a:gd name="connsiteY4673" fmla="*/ 3636941 h 12736251"/>
              <a:gd name="connsiteX4674" fmla="*/ 8240120 w 12333992"/>
              <a:gd name="connsiteY4674" fmla="*/ 3555717 h 12736251"/>
              <a:gd name="connsiteX4675" fmla="*/ 8237816 w 12333992"/>
              <a:gd name="connsiteY4675" fmla="*/ 3552619 h 12736251"/>
              <a:gd name="connsiteX4676" fmla="*/ 874123 w 12333992"/>
              <a:gd name="connsiteY4676" fmla="*/ 3549339 h 12736251"/>
              <a:gd name="connsiteX4677" fmla="*/ 865627 w 12333992"/>
              <a:gd name="connsiteY4677" fmla="*/ 3549439 h 12736251"/>
              <a:gd name="connsiteX4678" fmla="*/ 870135 w 12333992"/>
              <a:gd name="connsiteY4678" fmla="*/ 3556857 h 12736251"/>
              <a:gd name="connsiteX4679" fmla="*/ 872389 w 12333992"/>
              <a:gd name="connsiteY4679" fmla="*/ 3560564 h 12736251"/>
              <a:gd name="connsiteX4680" fmla="*/ 876377 w 12333992"/>
              <a:gd name="connsiteY4680" fmla="*/ 3553047 h 12736251"/>
              <a:gd name="connsiteX4681" fmla="*/ 874123 w 12333992"/>
              <a:gd name="connsiteY4681" fmla="*/ 3549339 h 12736251"/>
              <a:gd name="connsiteX4682" fmla="*/ 788627 w 12333992"/>
              <a:gd name="connsiteY4682" fmla="*/ 3547101 h 12736251"/>
              <a:gd name="connsiteX4683" fmla="*/ 785252 w 12333992"/>
              <a:gd name="connsiteY4683" fmla="*/ 3548585 h 12736251"/>
              <a:gd name="connsiteX4684" fmla="*/ 787302 w 12333992"/>
              <a:gd name="connsiteY4684" fmla="*/ 3551955 h 12736251"/>
              <a:gd name="connsiteX4685" fmla="*/ 789349 w 12333992"/>
              <a:gd name="connsiteY4685" fmla="*/ 3555327 h 12736251"/>
              <a:gd name="connsiteX4686" fmla="*/ 795591 w 12333992"/>
              <a:gd name="connsiteY4686" fmla="*/ 3551519 h 12736251"/>
              <a:gd name="connsiteX4687" fmla="*/ 793541 w 12333992"/>
              <a:gd name="connsiteY4687" fmla="*/ 3548145 h 12736251"/>
              <a:gd name="connsiteX4688" fmla="*/ 788627 w 12333992"/>
              <a:gd name="connsiteY4688" fmla="*/ 3547101 h 12736251"/>
              <a:gd name="connsiteX4689" fmla="*/ 704088 w 12333992"/>
              <a:gd name="connsiteY4689" fmla="*/ 3541739 h 12736251"/>
              <a:gd name="connsiteX4690" fmla="*/ 697845 w 12333992"/>
              <a:gd name="connsiteY4690" fmla="*/ 3545548 h 12736251"/>
              <a:gd name="connsiteX4691" fmla="*/ 699895 w 12333992"/>
              <a:gd name="connsiteY4691" fmla="*/ 3548920 h 12736251"/>
              <a:gd name="connsiteX4692" fmla="*/ 704088 w 12333992"/>
              <a:gd name="connsiteY4692" fmla="*/ 3541739 h 12736251"/>
              <a:gd name="connsiteX4693" fmla="*/ 707075 w 12333992"/>
              <a:gd name="connsiteY4693" fmla="*/ 3535813 h 12736251"/>
              <a:gd name="connsiteX4694" fmla="*/ 701768 w 12333992"/>
              <a:gd name="connsiteY4694" fmla="*/ 3536123 h 12736251"/>
              <a:gd name="connsiteX4695" fmla="*/ 707527 w 12333992"/>
              <a:gd name="connsiteY4695" fmla="*/ 3543683 h 12736251"/>
              <a:gd name="connsiteX4696" fmla="*/ 712862 w 12333992"/>
              <a:gd name="connsiteY4696" fmla="*/ 3550685 h 12736251"/>
              <a:gd name="connsiteX4697" fmla="*/ 720863 w 12333992"/>
              <a:gd name="connsiteY4697" fmla="*/ 3561189 h 12736251"/>
              <a:gd name="connsiteX4698" fmla="*/ 734211 w 12333992"/>
              <a:gd name="connsiteY4698" fmla="*/ 3567617 h 12736251"/>
              <a:gd name="connsiteX4699" fmla="*/ 736880 w 12333992"/>
              <a:gd name="connsiteY4699" fmla="*/ 3571119 h 12736251"/>
              <a:gd name="connsiteX4700" fmla="*/ 739557 w 12333992"/>
              <a:gd name="connsiteY4700" fmla="*/ 3563545 h 12736251"/>
              <a:gd name="connsiteX4701" fmla="*/ 736891 w 12333992"/>
              <a:gd name="connsiteY4701" fmla="*/ 3560045 h 12736251"/>
              <a:gd name="connsiteX4702" fmla="*/ 734224 w 12333992"/>
              <a:gd name="connsiteY4702" fmla="*/ 3556544 h 12736251"/>
              <a:gd name="connsiteX4703" fmla="*/ 736903 w 12333992"/>
              <a:gd name="connsiteY4703" fmla="*/ 3548972 h 12736251"/>
              <a:gd name="connsiteX4704" fmla="*/ 712875 w 12333992"/>
              <a:gd name="connsiteY4704" fmla="*/ 3539613 h 12736251"/>
              <a:gd name="connsiteX4705" fmla="*/ 711200 w 12333992"/>
              <a:gd name="connsiteY4705" fmla="*/ 3542959 h 12736251"/>
              <a:gd name="connsiteX4706" fmla="*/ 707530 w 12333992"/>
              <a:gd name="connsiteY4706" fmla="*/ 3543683 h 12736251"/>
              <a:gd name="connsiteX4707" fmla="*/ 711537 w 12333992"/>
              <a:gd name="connsiteY4707" fmla="*/ 3540631 h 12736251"/>
              <a:gd name="connsiteX4708" fmla="*/ 707075 w 12333992"/>
              <a:gd name="connsiteY4708" fmla="*/ 3535813 h 12736251"/>
              <a:gd name="connsiteX4709" fmla="*/ 976154 w 12333992"/>
              <a:gd name="connsiteY4709" fmla="*/ 3534203 h 12736251"/>
              <a:gd name="connsiteX4710" fmla="*/ 969912 w 12333992"/>
              <a:gd name="connsiteY4710" fmla="*/ 3538013 h 12736251"/>
              <a:gd name="connsiteX4711" fmla="*/ 974419 w 12333992"/>
              <a:gd name="connsiteY4711" fmla="*/ 3545430 h 12736251"/>
              <a:gd name="connsiteX4712" fmla="*/ 976674 w 12333992"/>
              <a:gd name="connsiteY4712" fmla="*/ 3549138 h 12736251"/>
              <a:gd name="connsiteX4713" fmla="*/ 980662 w 12333992"/>
              <a:gd name="connsiteY4713" fmla="*/ 3541620 h 12736251"/>
              <a:gd name="connsiteX4714" fmla="*/ 976154 w 12333992"/>
              <a:gd name="connsiteY4714" fmla="*/ 3534203 h 12736251"/>
              <a:gd name="connsiteX4715" fmla="*/ 984647 w 12333992"/>
              <a:gd name="connsiteY4715" fmla="*/ 3534103 h 12736251"/>
              <a:gd name="connsiteX4716" fmla="*/ 982779 w 12333992"/>
              <a:gd name="connsiteY4716" fmla="*/ 3545105 h 12736251"/>
              <a:gd name="connsiteX4717" fmla="*/ 989019 w 12333992"/>
              <a:gd name="connsiteY4717" fmla="*/ 3541295 h 12736251"/>
              <a:gd name="connsiteX4718" fmla="*/ 984647 w 12333992"/>
              <a:gd name="connsiteY4718" fmla="*/ 3534103 h 12736251"/>
              <a:gd name="connsiteX4719" fmla="*/ 1171357 w 12333992"/>
              <a:gd name="connsiteY4719" fmla="*/ 3526903 h 12736251"/>
              <a:gd name="connsiteX4720" fmla="*/ 1187136 w 12333992"/>
              <a:gd name="connsiteY4720" fmla="*/ 3552860 h 12736251"/>
              <a:gd name="connsiteX4721" fmla="*/ 1196151 w 12333992"/>
              <a:gd name="connsiteY4721" fmla="*/ 3567692 h 12736251"/>
              <a:gd name="connsiteX4722" fmla="*/ 1202391 w 12333992"/>
              <a:gd name="connsiteY4722" fmla="*/ 3563885 h 12736251"/>
              <a:gd name="connsiteX4723" fmla="*/ 1193376 w 12333992"/>
              <a:gd name="connsiteY4723" fmla="*/ 3549051 h 12736251"/>
              <a:gd name="connsiteX4724" fmla="*/ 1171357 w 12333992"/>
              <a:gd name="connsiteY4724" fmla="*/ 3526903 h 12736251"/>
              <a:gd name="connsiteX4725" fmla="*/ 1098861 w 12333992"/>
              <a:gd name="connsiteY4725" fmla="*/ 3524935 h 12736251"/>
              <a:gd name="connsiteX4726" fmla="*/ 1090365 w 12333992"/>
              <a:gd name="connsiteY4726" fmla="*/ 3525035 h 12736251"/>
              <a:gd name="connsiteX4727" fmla="*/ 1092620 w 12333992"/>
              <a:gd name="connsiteY4727" fmla="*/ 3528745 h 12736251"/>
              <a:gd name="connsiteX4728" fmla="*/ 1099381 w 12333992"/>
              <a:gd name="connsiteY4728" fmla="*/ 3539869 h 12736251"/>
              <a:gd name="connsiteX4729" fmla="*/ 1098861 w 12333992"/>
              <a:gd name="connsiteY4729" fmla="*/ 3524935 h 12736251"/>
              <a:gd name="connsiteX4730" fmla="*/ 864271 w 12333992"/>
              <a:gd name="connsiteY4730" fmla="*/ 3504975 h 12736251"/>
              <a:gd name="connsiteX4731" fmla="*/ 862537 w 12333992"/>
              <a:gd name="connsiteY4731" fmla="*/ 3516201 h 12736251"/>
              <a:gd name="connsiteX4732" fmla="*/ 868780 w 12333992"/>
              <a:gd name="connsiteY4732" fmla="*/ 3512391 h 12736251"/>
              <a:gd name="connsiteX4733" fmla="*/ 864271 w 12333992"/>
              <a:gd name="connsiteY4733" fmla="*/ 3504975 h 12736251"/>
              <a:gd name="connsiteX4734" fmla="*/ 961699 w 12333992"/>
              <a:gd name="connsiteY4734" fmla="*/ 3496345 h 12736251"/>
              <a:gd name="connsiteX4735" fmla="*/ 955457 w 12333992"/>
              <a:gd name="connsiteY4735" fmla="*/ 3500155 h 12736251"/>
              <a:gd name="connsiteX4736" fmla="*/ 957917 w 12333992"/>
              <a:gd name="connsiteY4736" fmla="*/ 3504201 h 12736251"/>
              <a:gd name="connsiteX4737" fmla="*/ 961699 w 12333992"/>
              <a:gd name="connsiteY4737" fmla="*/ 3496345 h 12736251"/>
              <a:gd name="connsiteX4738" fmla="*/ 953095 w 12333992"/>
              <a:gd name="connsiteY4738" fmla="*/ 3482187 h 12736251"/>
              <a:gd name="connsiteX4739" fmla="*/ 949107 w 12333992"/>
              <a:gd name="connsiteY4739" fmla="*/ 3489707 h 12736251"/>
              <a:gd name="connsiteX4740" fmla="*/ 951362 w 12333992"/>
              <a:gd name="connsiteY4740" fmla="*/ 3493415 h 12736251"/>
              <a:gd name="connsiteX4741" fmla="*/ 957603 w 12333992"/>
              <a:gd name="connsiteY4741" fmla="*/ 3489605 h 12736251"/>
              <a:gd name="connsiteX4742" fmla="*/ 955347 w 12333992"/>
              <a:gd name="connsiteY4742" fmla="*/ 3485897 h 12736251"/>
              <a:gd name="connsiteX4743" fmla="*/ 953095 w 12333992"/>
              <a:gd name="connsiteY4743" fmla="*/ 3482187 h 12736251"/>
              <a:gd name="connsiteX4744" fmla="*/ 1092200 w 12333992"/>
              <a:gd name="connsiteY4744" fmla="*/ 3474091 h 12736251"/>
              <a:gd name="connsiteX4745" fmla="*/ 1094462 w 12333992"/>
              <a:gd name="connsiteY4745" fmla="*/ 3477814 h 12736251"/>
              <a:gd name="connsiteX4746" fmla="*/ 1103518 w 12333992"/>
              <a:gd name="connsiteY4746" fmla="*/ 3492711 h 12736251"/>
              <a:gd name="connsiteX4747" fmla="*/ 1117099 w 12333992"/>
              <a:gd name="connsiteY4747" fmla="*/ 3515057 h 12736251"/>
              <a:gd name="connsiteX4748" fmla="*/ 1135884 w 12333992"/>
              <a:gd name="connsiteY4748" fmla="*/ 3534228 h 12736251"/>
              <a:gd name="connsiteX4749" fmla="*/ 1133617 w 12333992"/>
              <a:gd name="connsiteY4749" fmla="*/ 3530503 h 12736251"/>
              <a:gd name="connsiteX4750" fmla="*/ 1122299 w 12333992"/>
              <a:gd name="connsiteY4750" fmla="*/ 3511883 h 12736251"/>
              <a:gd name="connsiteX4751" fmla="*/ 1106455 w 12333992"/>
              <a:gd name="connsiteY4751" fmla="*/ 3485813 h 12736251"/>
              <a:gd name="connsiteX4752" fmla="*/ 1092200 w 12333992"/>
              <a:gd name="connsiteY4752" fmla="*/ 3474091 h 12736251"/>
              <a:gd name="connsiteX4753" fmla="*/ 1175279 w 12333992"/>
              <a:gd name="connsiteY4753" fmla="*/ 3467663 h 12736251"/>
              <a:gd name="connsiteX4754" fmla="*/ 1171327 w 12333992"/>
              <a:gd name="connsiteY4754" fmla="*/ 3475235 h 12736251"/>
              <a:gd name="connsiteX4755" fmla="*/ 1173615 w 12333992"/>
              <a:gd name="connsiteY4755" fmla="*/ 3479001 h 12736251"/>
              <a:gd name="connsiteX4756" fmla="*/ 1182143 w 12333992"/>
              <a:gd name="connsiteY4756" fmla="*/ 3478955 h 12736251"/>
              <a:gd name="connsiteX4757" fmla="*/ 1184432 w 12333992"/>
              <a:gd name="connsiteY4757" fmla="*/ 3482718 h 12736251"/>
              <a:gd name="connsiteX4758" fmla="*/ 1189007 w 12333992"/>
              <a:gd name="connsiteY4758" fmla="*/ 3490249 h 12736251"/>
              <a:gd name="connsiteX4759" fmla="*/ 1191295 w 12333992"/>
              <a:gd name="connsiteY4759" fmla="*/ 3494013 h 12736251"/>
              <a:gd name="connsiteX4760" fmla="*/ 1189632 w 12333992"/>
              <a:gd name="connsiteY4760" fmla="*/ 3505350 h 12736251"/>
              <a:gd name="connsiteX4761" fmla="*/ 1196495 w 12333992"/>
              <a:gd name="connsiteY4761" fmla="*/ 3516643 h 12736251"/>
              <a:gd name="connsiteX4762" fmla="*/ 1201072 w 12333992"/>
              <a:gd name="connsiteY4762" fmla="*/ 3524173 h 12736251"/>
              <a:gd name="connsiteX4763" fmla="*/ 1212512 w 12333992"/>
              <a:gd name="connsiteY4763" fmla="*/ 3542995 h 12736251"/>
              <a:gd name="connsiteX4764" fmla="*/ 1214800 w 12333992"/>
              <a:gd name="connsiteY4764" fmla="*/ 3546759 h 12736251"/>
              <a:gd name="connsiteX4765" fmla="*/ 1223327 w 12333992"/>
              <a:gd name="connsiteY4765" fmla="*/ 3546715 h 12736251"/>
              <a:gd name="connsiteX4766" fmla="*/ 1225615 w 12333992"/>
              <a:gd name="connsiteY4766" fmla="*/ 3550479 h 12736251"/>
              <a:gd name="connsiteX4767" fmla="*/ 1234145 w 12333992"/>
              <a:gd name="connsiteY4767" fmla="*/ 3550433 h 12736251"/>
              <a:gd name="connsiteX4768" fmla="*/ 1230192 w 12333992"/>
              <a:gd name="connsiteY4768" fmla="*/ 3558009 h 12736251"/>
              <a:gd name="connsiteX4769" fmla="*/ 1236433 w 12333992"/>
              <a:gd name="connsiteY4769" fmla="*/ 3554199 h 12736251"/>
              <a:gd name="connsiteX4770" fmla="*/ 1234145 w 12333992"/>
              <a:gd name="connsiteY4770" fmla="*/ 3550433 h 12736251"/>
              <a:gd name="connsiteX4771" fmla="*/ 1231857 w 12333992"/>
              <a:gd name="connsiteY4771" fmla="*/ 3546669 h 12736251"/>
              <a:gd name="connsiteX4772" fmla="*/ 1218130 w 12333992"/>
              <a:gd name="connsiteY4772" fmla="*/ 3524083 h 12736251"/>
              <a:gd name="connsiteX4773" fmla="*/ 1190672 w 12333992"/>
              <a:gd name="connsiteY4773" fmla="*/ 3478910 h 12736251"/>
              <a:gd name="connsiteX4774" fmla="*/ 1179855 w 12333992"/>
              <a:gd name="connsiteY4774" fmla="*/ 3475191 h 12736251"/>
              <a:gd name="connsiteX4775" fmla="*/ 1177567 w 12333992"/>
              <a:gd name="connsiteY4775" fmla="*/ 3471427 h 12736251"/>
              <a:gd name="connsiteX4776" fmla="*/ 1175279 w 12333992"/>
              <a:gd name="connsiteY4776" fmla="*/ 3467663 h 12736251"/>
              <a:gd name="connsiteX4777" fmla="*/ 866801 w 12333992"/>
              <a:gd name="connsiteY4777" fmla="*/ 3457519 h 12736251"/>
              <a:gd name="connsiteX4778" fmla="*/ 860559 w 12333992"/>
              <a:gd name="connsiteY4778" fmla="*/ 3461331 h 12736251"/>
              <a:gd name="connsiteX4779" fmla="*/ 869303 w 12333992"/>
              <a:gd name="connsiteY4779" fmla="*/ 3475715 h 12736251"/>
              <a:gd name="connsiteX4780" fmla="*/ 875543 w 12333992"/>
              <a:gd name="connsiteY4780" fmla="*/ 3471905 h 12736251"/>
              <a:gd name="connsiteX4781" fmla="*/ 872694 w 12333992"/>
              <a:gd name="connsiteY4781" fmla="*/ 3461935 h 12736251"/>
              <a:gd name="connsiteX4782" fmla="*/ 866801 w 12333992"/>
              <a:gd name="connsiteY4782" fmla="*/ 3457519 h 12736251"/>
              <a:gd name="connsiteX4783" fmla="*/ 689723 w 12333992"/>
              <a:gd name="connsiteY4783" fmla="*/ 3451697 h 12736251"/>
              <a:gd name="connsiteX4784" fmla="*/ 695465 w 12333992"/>
              <a:gd name="connsiteY4784" fmla="*/ 3469629 h 12736251"/>
              <a:gd name="connsiteX4785" fmla="*/ 703168 w 12333992"/>
              <a:gd name="connsiteY4785" fmla="*/ 3469341 h 12736251"/>
              <a:gd name="connsiteX4786" fmla="*/ 689723 w 12333992"/>
              <a:gd name="connsiteY4786" fmla="*/ 3451697 h 12736251"/>
              <a:gd name="connsiteX4787" fmla="*/ 7879836 w 12333992"/>
              <a:gd name="connsiteY4787" fmla="*/ 3450670 h 12736251"/>
              <a:gd name="connsiteX4788" fmla="*/ 7870192 w 12333992"/>
              <a:gd name="connsiteY4788" fmla="*/ 3462163 h 12736251"/>
              <a:gd name="connsiteX4789" fmla="*/ 7884644 w 12333992"/>
              <a:gd name="connsiteY4789" fmla="*/ 3481571 h 12736251"/>
              <a:gd name="connsiteX4790" fmla="*/ 7896354 w 12333992"/>
              <a:gd name="connsiteY4790" fmla="*/ 3472850 h 12736251"/>
              <a:gd name="connsiteX4791" fmla="*/ 7881904 w 12333992"/>
              <a:gd name="connsiteY4791" fmla="*/ 3453445 h 12736251"/>
              <a:gd name="connsiteX4792" fmla="*/ 7879836 w 12333992"/>
              <a:gd name="connsiteY4792" fmla="*/ 3450670 h 12736251"/>
              <a:gd name="connsiteX4793" fmla="*/ 756719 w 12333992"/>
              <a:gd name="connsiteY4793" fmla="*/ 3447682 h 12736251"/>
              <a:gd name="connsiteX4794" fmla="*/ 753795 w 12333992"/>
              <a:gd name="connsiteY4794" fmla="*/ 3454601 h 12736251"/>
              <a:gd name="connsiteX4795" fmla="*/ 767455 w 12333992"/>
              <a:gd name="connsiteY4795" fmla="*/ 3477077 h 12736251"/>
              <a:gd name="connsiteX4796" fmla="*/ 769731 w 12333992"/>
              <a:gd name="connsiteY4796" fmla="*/ 3480821 h 12736251"/>
              <a:gd name="connsiteX4797" fmla="*/ 772009 w 12333992"/>
              <a:gd name="connsiteY4797" fmla="*/ 3484567 h 12736251"/>
              <a:gd name="connsiteX4798" fmla="*/ 784039 w 12333992"/>
              <a:gd name="connsiteY4798" fmla="*/ 3492629 h 12736251"/>
              <a:gd name="connsiteX4799" fmla="*/ 778839 w 12333992"/>
              <a:gd name="connsiteY4799" fmla="*/ 3495804 h 12736251"/>
              <a:gd name="connsiteX4800" fmla="*/ 783391 w 12333992"/>
              <a:gd name="connsiteY4800" fmla="*/ 3503295 h 12736251"/>
              <a:gd name="connsiteX4801" fmla="*/ 785667 w 12333992"/>
              <a:gd name="connsiteY4801" fmla="*/ 3507043 h 12736251"/>
              <a:gd name="connsiteX4802" fmla="*/ 792499 w 12333992"/>
              <a:gd name="connsiteY4802" fmla="*/ 3518279 h 12736251"/>
              <a:gd name="connsiteX4803" fmla="*/ 797699 w 12333992"/>
              <a:gd name="connsiteY4803" fmla="*/ 3515103 h 12736251"/>
              <a:gd name="connsiteX4804" fmla="*/ 795423 w 12333992"/>
              <a:gd name="connsiteY4804" fmla="*/ 3511358 h 12736251"/>
              <a:gd name="connsiteX4805" fmla="*/ 790869 w 12333992"/>
              <a:gd name="connsiteY4805" fmla="*/ 3503867 h 12736251"/>
              <a:gd name="connsiteX4806" fmla="*/ 788593 w 12333992"/>
              <a:gd name="connsiteY4806" fmla="*/ 3500120 h 12736251"/>
              <a:gd name="connsiteX4807" fmla="*/ 784039 w 12333992"/>
              <a:gd name="connsiteY4807" fmla="*/ 3492629 h 12736251"/>
              <a:gd name="connsiteX4808" fmla="*/ 779487 w 12333992"/>
              <a:gd name="connsiteY4808" fmla="*/ 3485139 h 12736251"/>
              <a:gd name="connsiteX4809" fmla="*/ 773186 w 12333992"/>
              <a:gd name="connsiteY4809" fmla="*/ 3470369 h 12736251"/>
              <a:gd name="connsiteX4810" fmla="*/ 768103 w 12333992"/>
              <a:gd name="connsiteY4810" fmla="*/ 3466409 h 12736251"/>
              <a:gd name="connsiteX4811" fmla="*/ 761273 w 12333992"/>
              <a:gd name="connsiteY4811" fmla="*/ 3455173 h 12736251"/>
              <a:gd name="connsiteX4812" fmla="*/ 758997 w 12333992"/>
              <a:gd name="connsiteY4812" fmla="*/ 3451427 h 12736251"/>
              <a:gd name="connsiteX4813" fmla="*/ 756719 w 12333992"/>
              <a:gd name="connsiteY4813" fmla="*/ 3447682 h 12736251"/>
              <a:gd name="connsiteX4814" fmla="*/ 827483 w 12333992"/>
              <a:gd name="connsiteY4814" fmla="*/ 3430371 h 12736251"/>
              <a:gd name="connsiteX4815" fmla="*/ 829531 w 12333992"/>
              <a:gd name="connsiteY4815" fmla="*/ 3433743 h 12736251"/>
              <a:gd name="connsiteX4816" fmla="*/ 830838 w 12333992"/>
              <a:gd name="connsiteY4816" fmla="*/ 3432370 h 12736251"/>
              <a:gd name="connsiteX4817" fmla="*/ 827483 w 12333992"/>
              <a:gd name="connsiteY4817" fmla="*/ 3430371 h 12736251"/>
              <a:gd name="connsiteX4818" fmla="*/ 649651 w 12333992"/>
              <a:gd name="connsiteY4818" fmla="*/ 3421970 h 12736251"/>
              <a:gd name="connsiteX4819" fmla="*/ 645541 w 12333992"/>
              <a:gd name="connsiteY4819" fmla="*/ 3441529 h 12736251"/>
              <a:gd name="connsiteX4820" fmla="*/ 651559 w 12333992"/>
              <a:gd name="connsiteY4820" fmla="*/ 3436949 h 12736251"/>
              <a:gd name="connsiteX4821" fmla="*/ 649651 w 12333992"/>
              <a:gd name="connsiteY4821" fmla="*/ 3421970 h 12736251"/>
              <a:gd name="connsiteX4822" fmla="*/ 1011419 w 12333992"/>
              <a:gd name="connsiteY4822" fmla="*/ 3419783 h 12736251"/>
              <a:gd name="connsiteX4823" fmla="*/ 1013702 w 12333992"/>
              <a:gd name="connsiteY4823" fmla="*/ 3423537 h 12736251"/>
              <a:gd name="connsiteX4824" fmla="*/ 1022835 w 12333992"/>
              <a:gd name="connsiteY4824" fmla="*/ 3438565 h 12736251"/>
              <a:gd name="connsiteX4825" fmla="*/ 1030839 w 12333992"/>
              <a:gd name="connsiteY4825" fmla="*/ 3438828 h 12736251"/>
              <a:gd name="connsiteX4826" fmla="*/ 1031968 w 12333992"/>
              <a:gd name="connsiteY4826" fmla="*/ 3453589 h 12736251"/>
              <a:gd name="connsiteX4827" fmla="*/ 1036534 w 12333992"/>
              <a:gd name="connsiteY4827" fmla="*/ 3461103 h 12736251"/>
              <a:gd name="connsiteX4828" fmla="*/ 1030814 w 12333992"/>
              <a:gd name="connsiteY4828" fmla="*/ 3464594 h 12736251"/>
              <a:gd name="connsiteX4829" fmla="*/ 1033095 w 12333992"/>
              <a:gd name="connsiteY4829" fmla="*/ 3468351 h 12736251"/>
              <a:gd name="connsiteX4830" fmla="*/ 1037663 w 12333992"/>
              <a:gd name="connsiteY4830" fmla="*/ 3475863 h 12736251"/>
              <a:gd name="connsiteX4831" fmla="*/ 1045665 w 12333992"/>
              <a:gd name="connsiteY4831" fmla="*/ 3476128 h 12736251"/>
              <a:gd name="connsiteX4832" fmla="*/ 1052516 w 12333992"/>
              <a:gd name="connsiteY4832" fmla="*/ 3487396 h 12736251"/>
              <a:gd name="connsiteX4833" fmla="*/ 1060520 w 12333992"/>
              <a:gd name="connsiteY4833" fmla="*/ 3487661 h 12736251"/>
              <a:gd name="connsiteX4834" fmla="*/ 1070781 w 12333992"/>
              <a:gd name="connsiteY4834" fmla="*/ 3517447 h 12736251"/>
              <a:gd name="connsiteX4835" fmla="*/ 1081069 w 12333992"/>
              <a:gd name="connsiteY4835" fmla="*/ 3521467 h 12736251"/>
              <a:gd name="connsiteX4836" fmla="*/ 1082223 w 12333992"/>
              <a:gd name="connsiteY4836" fmla="*/ 3510463 h 12736251"/>
              <a:gd name="connsiteX4837" fmla="*/ 1078811 w 12333992"/>
              <a:gd name="connsiteY4837" fmla="*/ 3491946 h 12736251"/>
              <a:gd name="connsiteX4838" fmla="*/ 1060520 w 12333992"/>
              <a:gd name="connsiteY4838" fmla="*/ 3487661 h 12736251"/>
              <a:gd name="connsiteX4839" fmla="*/ 1058237 w 12333992"/>
              <a:gd name="connsiteY4839" fmla="*/ 3483903 h 12736251"/>
              <a:gd name="connsiteX4840" fmla="*/ 1039971 w 12333992"/>
              <a:gd name="connsiteY4840" fmla="*/ 3453852 h 12736251"/>
              <a:gd name="connsiteX4841" fmla="*/ 1030839 w 12333992"/>
              <a:gd name="connsiteY4841" fmla="*/ 3438828 h 12736251"/>
              <a:gd name="connsiteX4842" fmla="*/ 1028558 w 12333992"/>
              <a:gd name="connsiteY4842" fmla="*/ 3435071 h 12736251"/>
              <a:gd name="connsiteX4843" fmla="*/ 1019423 w 12333992"/>
              <a:gd name="connsiteY4843" fmla="*/ 3420047 h 12736251"/>
              <a:gd name="connsiteX4844" fmla="*/ 1011419 w 12333992"/>
              <a:gd name="connsiteY4844" fmla="*/ 3419783 h 12736251"/>
              <a:gd name="connsiteX4845" fmla="*/ 1141675 w 12333992"/>
              <a:gd name="connsiteY4845" fmla="*/ 3412376 h 12736251"/>
              <a:gd name="connsiteX4846" fmla="*/ 1140080 w 12333992"/>
              <a:gd name="connsiteY4846" fmla="*/ 3423826 h 12736251"/>
              <a:gd name="connsiteX4847" fmla="*/ 1140389 w 12333992"/>
              <a:gd name="connsiteY4847" fmla="*/ 3423937 h 12736251"/>
              <a:gd name="connsiteX4848" fmla="*/ 1140351 w 12333992"/>
              <a:gd name="connsiteY4848" fmla="*/ 3424277 h 12736251"/>
              <a:gd name="connsiteX4849" fmla="*/ 1140719 w 12333992"/>
              <a:gd name="connsiteY4849" fmla="*/ 3424053 h 12736251"/>
              <a:gd name="connsiteX4850" fmla="*/ 1161851 w 12333992"/>
              <a:gd name="connsiteY4850" fmla="*/ 3431490 h 12736251"/>
              <a:gd name="connsiteX4851" fmla="*/ 1158386 w 12333992"/>
              <a:gd name="connsiteY4851" fmla="*/ 3420511 h 12736251"/>
              <a:gd name="connsiteX4852" fmla="*/ 1150240 w 12333992"/>
              <a:gd name="connsiteY4852" fmla="*/ 3412388 h 12736251"/>
              <a:gd name="connsiteX4853" fmla="*/ 970787 w 12333992"/>
              <a:gd name="connsiteY4853" fmla="*/ 3393205 h 12736251"/>
              <a:gd name="connsiteX4854" fmla="*/ 973055 w 12333992"/>
              <a:gd name="connsiteY4854" fmla="*/ 3396936 h 12736251"/>
              <a:gd name="connsiteX4855" fmla="*/ 978949 w 12333992"/>
              <a:gd name="connsiteY4855" fmla="*/ 3393339 h 12736251"/>
              <a:gd name="connsiteX4856" fmla="*/ 970787 w 12333992"/>
              <a:gd name="connsiteY4856" fmla="*/ 3393205 h 12736251"/>
              <a:gd name="connsiteX4857" fmla="*/ 572923 w 12333992"/>
              <a:gd name="connsiteY4857" fmla="*/ 3391635 h 12736251"/>
              <a:gd name="connsiteX4858" fmla="*/ 566683 w 12333992"/>
              <a:gd name="connsiteY4858" fmla="*/ 3395445 h 12736251"/>
              <a:gd name="connsiteX4859" fmla="*/ 570781 w 12333992"/>
              <a:gd name="connsiteY4859" fmla="*/ 3402186 h 12736251"/>
              <a:gd name="connsiteX4860" fmla="*/ 573035 w 12333992"/>
              <a:gd name="connsiteY4860" fmla="*/ 3405895 h 12736251"/>
              <a:gd name="connsiteX4861" fmla="*/ 579795 w 12333992"/>
              <a:gd name="connsiteY4861" fmla="*/ 3417021 h 12736251"/>
              <a:gd name="connsiteX4862" fmla="*/ 575290 w 12333992"/>
              <a:gd name="connsiteY4862" fmla="*/ 3409603 h 12736251"/>
              <a:gd name="connsiteX4863" fmla="*/ 583783 w 12333992"/>
              <a:gd name="connsiteY4863" fmla="*/ 3409501 h 12736251"/>
              <a:gd name="connsiteX4864" fmla="*/ 581530 w 12333992"/>
              <a:gd name="connsiteY4864" fmla="*/ 3405793 h 12736251"/>
              <a:gd name="connsiteX4865" fmla="*/ 579278 w 12333992"/>
              <a:gd name="connsiteY4865" fmla="*/ 3402085 h 12736251"/>
              <a:gd name="connsiteX4866" fmla="*/ 577023 w 12333992"/>
              <a:gd name="connsiteY4866" fmla="*/ 3398376 h 12736251"/>
              <a:gd name="connsiteX4867" fmla="*/ 570781 w 12333992"/>
              <a:gd name="connsiteY4867" fmla="*/ 3402186 h 12736251"/>
              <a:gd name="connsiteX4868" fmla="*/ 985208 w 12333992"/>
              <a:gd name="connsiteY4868" fmla="*/ 3389562 h 12736251"/>
              <a:gd name="connsiteX4869" fmla="*/ 981425 w 12333992"/>
              <a:gd name="connsiteY4869" fmla="*/ 3397417 h 12736251"/>
              <a:gd name="connsiteX4870" fmla="*/ 987668 w 12333992"/>
              <a:gd name="connsiteY4870" fmla="*/ 3393607 h 12736251"/>
              <a:gd name="connsiteX4871" fmla="*/ 985208 w 12333992"/>
              <a:gd name="connsiteY4871" fmla="*/ 3389562 h 12736251"/>
              <a:gd name="connsiteX4872" fmla="*/ 1031336 w 12333992"/>
              <a:gd name="connsiteY4872" fmla="*/ 3388029 h 12736251"/>
              <a:gd name="connsiteX4873" fmla="*/ 1035096 w 12333992"/>
              <a:gd name="connsiteY4873" fmla="*/ 3405947 h 12736251"/>
              <a:gd name="connsiteX4874" fmla="*/ 1042536 w 12333992"/>
              <a:gd name="connsiteY4874" fmla="*/ 3406459 h 12736251"/>
              <a:gd name="connsiteX4875" fmla="*/ 1039727 w 12333992"/>
              <a:gd name="connsiteY4875" fmla="*/ 3397433 h 12736251"/>
              <a:gd name="connsiteX4876" fmla="*/ 1031336 w 12333992"/>
              <a:gd name="connsiteY4876" fmla="*/ 3388029 h 12736251"/>
              <a:gd name="connsiteX4877" fmla="*/ 713968 w 12333992"/>
              <a:gd name="connsiteY4877" fmla="*/ 3382035 h 12736251"/>
              <a:gd name="connsiteX4878" fmla="*/ 710539 w 12333992"/>
              <a:gd name="connsiteY4878" fmla="*/ 3383433 h 12736251"/>
              <a:gd name="connsiteX4879" fmla="*/ 715457 w 12333992"/>
              <a:gd name="connsiteY4879" fmla="*/ 3391524 h 12736251"/>
              <a:gd name="connsiteX4880" fmla="*/ 719239 w 12333992"/>
              <a:gd name="connsiteY4880" fmla="*/ 3383669 h 12736251"/>
              <a:gd name="connsiteX4881" fmla="*/ 713968 w 12333992"/>
              <a:gd name="connsiteY4881" fmla="*/ 3382035 h 12736251"/>
              <a:gd name="connsiteX4882" fmla="*/ 665844 w 12333992"/>
              <a:gd name="connsiteY4882" fmla="*/ 3375591 h 12736251"/>
              <a:gd name="connsiteX4883" fmla="*/ 670433 w 12333992"/>
              <a:gd name="connsiteY4883" fmla="*/ 3383141 h 12736251"/>
              <a:gd name="connsiteX4884" fmla="*/ 672729 w 12333992"/>
              <a:gd name="connsiteY4884" fmla="*/ 3386917 h 12736251"/>
              <a:gd name="connsiteX4885" fmla="*/ 668783 w 12333992"/>
              <a:gd name="connsiteY4885" fmla="*/ 3394501 h 12736251"/>
              <a:gd name="connsiteX4886" fmla="*/ 671078 w 12333992"/>
              <a:gd name="connsiteY4886" fmla="*/ 3398277 h 12736251"/>
              <a:gd name="connsiteX4887" fmla="*/ 677320 w 12333992"/>
              <a:gd name="connsiteY4887" fmla="*/ 3394469 h 12736251"/>
              <a:gd name="connsiteX4888" fmla="*/ 675023 w 12333992"/>
              <a:gd name="connsiteY4888" fmla="*/ 3390693 h 12736251"/>
              <a:gd name="connsiteX4889" fmla="*/ 672729 w 12333992"/>
              <a:gd name="connsiteY4889" fmla="*/ 3386917 h 12736251"/>
              <a:gd name="connsiteX4890" fmla="*/ 676675 w 12333992"/>
              <a:gd name="connsiteY4890" fmla="*/ 3379331 h 12736251"/>
              <a:gd name="connsiteX4891" fmla="*/ 665844 w 12333992"/>
              <a:gd name="connsiteY4891" fmla="*/ 3375591 h 12736251"/>
              <a:gd name="connsiteX4892" fmla="*/ 601469 w 12333992"/>
              <a:gd name="connsiteY4892" fmla="*/ 3371205 h 12736251"/>
              <a:gd name="connsiteX4893" fmla="*/ 599463 w 12333992"/>
              <a:gd name="connsiteY4893" fmla="*/ 3382608 h 12736251"/>
              <a:gd name="connsiteX4894" fmla="*/ 615071 w 12333992"/>
              <a:gd name="connsiteY4894" fmla="*/ 3389058 h 12736251"/>
              <a:gd name="connsiteX4895" fmla="*/ 601469 w 12333992"/>
              <a:gd name="connsiteY4895" fmla="*/ 3371205 h 12736251"/>
              <a:gd name="connsiteX4896" fmla="*/ 701524 w 12333992"/>
              <a:gd name="connsiteY4896" fmla="*/ 3368601 h 12736251"/>
              <a:gd name="connsiteX4897" fmla="*/ 712683 w 12333992"/>
              <a:gd name="connsiteY4897" fmla="*/ 3372883 h 12736251"/>
              <a:gd name="connsiteX4898" fmla="*/ 701524 w 12333992"/>
              <a:gd name="connsiteY4898" fmla="*/ 3368601 h 12736251"/>
              <a:gd name="connsiteX4899" fmla="*/ 700387 w 12333992"/>
              <a:gd name="connsiteY4899" fmla="*/ 3368486 h 12736251"/>
              <a:gd name="connsiteX4900" fmla="*/ 693645 w 12333992"/>
              <a:gd name="connsiteY4900" fmla="*/ 3369715 h 12736251"/>
              <a:gd name="connsiteX4901" fmla="*/ 703985 w 12333992"/>
              <a:gd name="connsiteY4901" fmla="*/ 3372647 h 12736251"/>
              <a:gd name="connsiteX4902" fmla="*/ 700387 w 12333992"/>
              <a:gd name="connsiteY4902" fmla="*/ 3368486 h 12736251"/>
              <a:gd name="connsiteX4903" fmla="*/ 8495344 w 12333992"/>
              <a:gd name="connsiteY4903" fmla="*/ 3360701 h 12736251"/>
              <a:gd name="connsiteX4904" fmla="*/ 8486366 w 12333992"/>
              <a:gd name="connsiteY4904" fmla="*/ 3406114 h 12736251"/>
              <a:gd name="connsiteX4905" fmla="*/ 8515148 w 12333992"/>
              <a:gd name="connsiteY4905" fmla="*/ 3394322 h 12736251"/>
              <a:gd name="connsiteX4906" fmla="*/ 8554388 w 12333992"/>
              <a:gd name="connsiteY4906" fmla="*/ 3447019 h 12736251"/>
              <a:gd name="connsiteX4907" fmla="*/ 8638720 w 12333992"/>
              <a:gd name="connsiteY4907" fmla="*/ 3610707 h 12736251"/>
              <a:gd name="connsiteX4908" fmla="*/ 8672116 w 12333992"/>
              <a:gd name="connsiteY4908" fmla="*/ 3605113 h 12736251"/>
              <a:gd name="connsiteX4909" fmla="*/ 8849172 w 12333992"/>
              <a:gd name="connsiteY4909" fmla="*/ 3767218 h 12736251"/>
              <a:gd name="connsiteX4910" fmla="*/ 8856794 w 12333992"/>
              <a:gd name="connsiteY4910" fmla="*/ 3853104 h 12736251"/>
              <a:gd name="connsiteX4911" fmla="*/ 8906884 w 12333992"/>
              <a:gd name="connsiteY4911" fmla="*/ 3844717 h 12736251"/>
              <a:gd name="connsiteX4912" fmla="*/ 8921964 w 12333992"/>
              <a:gd name="connsiteY4912" fmla="*/ 3915406 h 12736251"/>
              <a:gd name="connsiteX4913" fmla="*/ 8987680 w 12333992"/>
              <a:gd name="connsiteY4913" fmla="*/ 3953214 h 12736251"/>
              <a:gd name="connsiteX4914" fmla="*/ 9082322 w 12333992"/>
              <a:gd name="connsiteY4914" fmla="*/ 4080309 h 12736251"/>
              <a:gd name="connsiteX4915" fmla="*/ 9074862 w 12333992"/>
              <a:gd name="connsiteY4915" fmla="*/ 4095507 h 12736251"/>
              <a:gd name="connsiteX4916" fmla="*/ 9089246 w 12333992"/>
              <a:gd name="connsiteY4916" fmla="*/ 4089609 h 12736251"/>
              <a:gd name="connsiteX4917" fmla="*/ 9150500 w 12333992"/>
              <a:gd name="connsiteY4917" fmla="*/ 4222297 h 12736251"/>
              <a:gd name="connsiteX4918" fmla="*/ 9131492 w 12333992"/>
              <a:gd name="connsiteY4918" fmla="*/ 4221993 h 12736251"/>
              <a:gd name="connsiteX4919" fmla="*/ 9169506 w 12333992"/>
              <a:gd name="connsiteY4919" fmla="*/ 4222601 h 12736251"/>
              <a:gd name="connsiteX4920" fmla="*/ 9149962 w 12333992"/>
              <a:gd name="connsiteY4920" fmla="*/ 4246793 h 12736251"/>
              <a:gd name="connsiteX4921" fmla="*/ 9225982 w 12333992"/>
              <a:gd name="connsiteY4921" fmla="*/ 4248003 h 12736251"/>
              <a:gd name="connsiteX4922" fmla="*/ 9226136 w 12333992"/>
              <a:gd name="connsiteY4922" fmla="*/ 4349091 h 12736251"/>
              <a:gd name="connsiteX4923" fmla="*/ 9266456 w 12333992"/>
              <a:gd name="connsiteY4923" fmla="*/ 4352797 h 12736251"/>
              <a:gd name="connsiteX4924" fmla="*/ 9251530 w 12333992"/>
              <a:gd name="connsiteY4924" fmla="*/ 4383187 h 12736251"/>
              <a:gd name="connsiteX4925" fmla="*/ 9272308 w 12333992"/>
              <a:gd name="connsiteY4925" fmla="*/ 4411089 h 12736251"/>
              <a:gd name="connsiteX4926" fmla="*/ 9344408 w 12333992"/>
              <a:gd name="connsiteY4926" fmla="*/ 4482689 h 12736251"/>
              <a:gd name="connsiteX4927" fmla="*/ 9318388 w 12333992"/>
              <a:gd name="connsiteY4927" fmla="*/ 4525777 h 12736251"/>
              <a:gd name="connsiteX4928" fmla="*/ 9334096 w 12333992"/>
              <a:gd name="connsiteY4928" fmla="*/ 4519277 h 12736251"/>
              <a:gd name="connsiteX4929" fmla="*/ 9343866 w 12333992"/>
              <a:gd name="connsiteY4929" fmla="*/ 4507185 h 12736251"/>
              <a:gd name="connsiteX4930" fmla="*/ 9374418 w 12333992"/>
              <a:gd name="connsiteY4930" fmla="*/ 4522985 h 12736251"/>
              <a:gd name="connsiteX4931" fmla="*/ 9406198 w 12333992"/>
              <a:gd name="connsiteY4931" fmla="*/ 4590881 h 12736251"/>
              <a:gd name="connsiteX4932" fmla="*/ 9483446 w 12333992"/>
              <a:gd name="connsiteY4932" fmla="*/ 4644189 h 12736251"/>
              <a:gd name="connsiteX4933" fmla="*/ 9664044 w 12333992"/>
              <a:gd name="connsiteY4933" fmla="*/ 4861481 h 12736251"/>
              <a:gd name="connsiteX4934" fmla="*/ 9702056 w 12333992"/>
              <a:gd name="connsiteY4934" fmla="*/ 4862089 h 12736251"/>
              <a:gd name="connsiteX4935" fmla="*/ 9719988 w 12333992"/>
              <a:gd name="connsiteY4935" fmla="*/ 4911385 h 12736251"/>
              <a:gd name="connsiteX4936" fmla="*/ 9753380 w 12333992"/>
              <a:gd name="connsiteY4936" fmla="*/ 4905791 h 12736251"/>
              <a:gd name="connsiteX4937" fmla="*/ 9831868 w 12333992"/>
              <a:gd name="connsiteY4937" fmla="*/ 5011187 h 12736251"/>
              <a:gd name="connsiteX4938" fmla="*/ 9871644 w 12333992"/>
              <a:gd name="connsiteY4938" fmla="*/ 5039393 h 12736251"/>
              <a:gd name="connsiteX4939" fmla="*/ 9861876 w 12333992"/>
              <a:gd name="connsiteY4939" fmla="*/ 5051487 h 12736251"/>
              <a:gd name="connsiteX4940" fmla="*/ 9876268 w 12333992"/>
              <a:gd name="connsiteY4940" fmla="*/ 5045591 h 12736251"/>
              <a:gd name="connsiteX4941" fmla="*/ 9883728 w 12333992"/>
              <a:gd name="connsiteY4941" fmla="*/ 5030393 h 12736251"/>
              <a:gd name="connsiteX4942" fmla="*/ 10084406 w 12333992"/>
              <a:gd name="connsiteY4942" fmla="*/ 5199005 h 12736251"/>
              <a:gd name="connsiteX4943" fmla="*/ 10081560 w 12333992"/>
              <a:gd name="connsiteY4943" fmla="*/ 5220401 h 12736251"/>
              <a:gd name="connsiteX4944" fmla="*/ 10132884 w 12333992"/>
              <a:gd name="connsiteY4944" fmla="*/ 5264100 h 12736251"/>
              <a:gd name="connsiteX4945" fmla="*/ 10234988 w 12333992"/>
              <a:gd name="connsiteY4945" fmla="*/ 5376003 h 12736251"/>
              <a:gd name="connsiteX4946" fmla="*/ 10270692 w 12333992"/>
              <a:gd name="connsiteY4946" fmla="*/ 5373511 h 12736251"/>
              <a:gd name="connsiteX4947" fmla="*/ 10248304 w 12333992"/>
              <a:gd name="connsiteY4947" fmla="*/ 5419093 h 12736251"/>
              <a:gd name="connsiteX4948" fmla="*/ 10299628 w 12333992"/>
              <a:gd name="connsiteY4948" fmla="*/ 5462803 h 12736251"/>
              <a:gd name="connsiteX4949" fmla="*/ 10333020 w 12333992"/>
              <a:gd name="connsiteY4949" fmla="*/ 5457209 h 12736251"/>
              <a:gd name="connsiteX4950" fmla="*/ 10345794 w 12333992"/>
              <a:gd name="connsiteY4950" fmla="*/ 5524796 h 12736251"/>
              <a:gd name="connsiteX4951" fmla="*/ 10374574 w 12333992"/>
              <a:gd name="connsiteY4951" fmla="*/ 5513007 h 12736251"/>
              <a:gd name="connsiteX4952" fmla="*/ 10421974 w 12333992"/>
              <a:gd name="connsiteY4952" fmla="*/ 5627093 h 12736251"/>
              <a:gd name="connsiteX4953" fmla="*/ 10462288 w 12333992"/>
              <a:gd name="connsiteY4953" fmla="*/ 5630801 h 12736251"/>
              <a:gd name="connsiteX4954" fmla="*/ 10476142 w 12333992"/>
              <a:gd name="connsiteY4954" fmla="*/ 5649403 h 12736251"/>
              <a:gd name="connsiteX4955" fmla="*/ 10541320 w 12333992"/>
              <a:gd name="connsiteY4955" fmla="*/ 5711701 h 12736251"/>
              <a:gd name="connsiteX4956" fmla="*/ 10526392 w 12333992"/>
              <a:gd name="connsiteY4956" fmla="*/ 5742097 h 12736251"/>
              <a:gd name="connsiteX4957" fmla="*/ 10533316 w 12333992"/>
              <a:gd name="connsiteY4957" fmla="*/ 5751391 h 12736251"/>
              <a:gd name="connsiteX4958" fmla="*/ 10610568 w 12333992"/>
              <a:gd name="connsiteY4958" fmla="*/ 5804699 h 12736251"/>
              <a:gd name="connsiteX4959" fmla="*/ 10641658 w 12333992"/>
              <a:gd name="connsiteY4959" fmla="*/ 5796009 h 12736251"/>
              <a:gd name="connsiteX4960" fmla="*/ 10673438 w 12333992"/>
              <a:gd name="connsiteY4960" fmla="*/ 5863901 h 12736251"/>
              <a:gd name="connsiteX4961" fmla="*/ 10803406 w 12333992"/>
              <a:gd name="connsiteY4961" fmla="*/ 5956861 h 12736251"/>
              <a:gd name="connsiteX4962" fmla="*/ 10823340 w 12333992"/>
              <a:gd name="connsiteY4962" fmla="*/ 5989067 h 12736251"/>
              <a:gd name="connsiteX4963" fmla="*/ 10809346 w 12333992"/>
              <a:gd name="connsiteY4963" fmla="*/ 6138685 h 12736251"/>
              <a:gd name="connsiteX4964" fmla="*/ 10787940 w 12333992"/>
              <a:gd name="connsiteY4964" fmla="*/ 6115899 h 12736251"/>
              <a:gd name="connsiteX4965" fmla="*/ 10745802 w 12333992"/>
              <a:gd name="connsiteY4965" fmla="*/ 6084287 h 12736251"/>
              <a:gd name="connsiteX4966" fmla="*/ 10742276 w 12333992"/>
              <a:gd name="connsiteY4966" fmla="*/ 6082673 h 12736251"/>
              <a:gd name="connsiteX4967" fmla="*/ 10731518 w 12333992"/>
              <a:gd name="connsiteY4967" fmla="*/ 6090081 h 12736251"/>
              <a:gd name="connsiteX4968" fmla="*/ 10733838 w 12333992"/>
              <a:gd name="connsiteY4968" fmla="*/ 6093195 h 12736251"/>
              <a:gd name="connsiteX4969" fmla="*/ 10775978 w 12333992"/>
              <a:gd name="connsiteY4969" fmla="*/ 6124805 h 12736251"/>
              <a:gd name="connsiteX4970" fmla="*/ 10798696 w 12333992"/>
              <a:gd name="connsiteY4970" fmla="*/ 6149076 h 12736251"/>
              <a:gd name="connsiteX4971" fmla="*/ 10807976 w 12333992"/>
              <a:gd name="connsiteY4971" fmla="*/ 6153323 h 12736251"/>
              <a:gd name="connsiteX4972" fmla="*/ 10800172 w 12333992"/>
              <a:gd name="connsiteY4972" fmla="*/ 6236754 h 12736251"/>
              <a:gd name="connsiteX4973" fmla="*/ 10800132 w 12333992"/>
              <a:gd name="connsiteY4973" fmla="*/ 6236699 h 12736251"/>
              <a:gd name="connsiteX4974" fmla="*/ 10795444 w 12333992"/>
              <a:gd name="connsiteY4974" fmla="*/ 6230407 h 12736251"/>
              <a:gd name="connsiteX4975" fmla="*/ 10793106 w 12333992"/>
              <a:gd name="connsiteY4975" fmla="*/ 6227261 h 12736251"/>
              <a:gd name="connsiteX4976" fmla="*/ 10789426 w 12333992"/>
              <a:gd name="connsiteY4976" fmla="*/ 6225724 h 12736251"/>
              <a:gd name="connsiteX4977" fmla="*/ 10777712 w 12333992"/>
              <a:gd name="connsiteY4977" fmla="*/ 6233836 h 12736251"/>
              <a:gd name="connsiteX4978" fmla="*/ 10780052 w 12333992"/>
              <a:gd name="connsiteY4978" fmla="*/ 6236983 h 12736251"/>
              <a:gd name="connsiteX4979" fmla="*/ 10782396 w 12333992"/>
              <a:gd name="connsiteY4979" fmla="*/ 6240125 h 12736251"/>
              <a:gd name="connsiteX4980" fmla="*/ 10787076 w 12333992"/>
              <a:gd name="connsiteY4980" fmla="*/ 6246421 h 12736251"/>
              <a:gd name="connsiteX4981" fmla="*/ 10789882 w 12333992"/>
              <a:gd name="connsiteY4981" fmla="*/ 6246778 h 12736251"/>
              <a:gd name="connsiteX4982" fmla="*/ 10799742 w 12333992"/>
              <a:gd name="connsiteY4982" fmla="*/ 6241349 h 12736251"/>
              <a:gd name="connsiteX4983" fmla="*/ 10787600 w 12333992"/>
              <a:gd name="connsiteY4983" fmla="*/ 6371143 h 12736251"/>
              <a:gd name="connsiteX4984" fmla="*/ 10671962 w 12333992"/>
              <a:gd name="connsiteY4984" fmla="*/ 6416045 h 12736251"/>
              <a:gd name="connsiteX4985" fmla="*/ 10670748 w 12333992"/>
              <a:gd name="connsiteY4985" fmla="*/ 6415413 h 12736251"/>
              <a:gd name="connsiteX4986" fmla="*/ 10666982 w 12333992"/>
              <a:gd name="connsiteY4986" fmla="*/ 6417980 h 12736251"/>
              <a:gd name="connsiteX4987" fmla="*/ 10609304 w 12333992"/>
              <a:gd name="connsiteY4987" fmla="*/ 6440375 h 12736251"/>
              <a:gd name="connsiteX4988" fmla="*/ 10592296 w 12333992"/>
              <a:gd name="connsiteY4988" fmla="*/ 6411658 h 12736251"/>
              <a:gd name="connsiteX4989" fmla="*/ 10578174 w 12333992"/>
              <a:gd name="connsiteY4989" fmla="*/ 6417351 h 12736251"/>
              <a:gd name="connsiteX4990" fmla="*/ 10568680 w 12333992"/>
              <a:gd name="connsiteY4990" fmla="*/ 6429245 h 12736251"/>
              <a:gd name="connsiteX4991" fmla="*/ 10581636 w 12333992"/>
              <a:gd name="connsiteY4991" fmla="*/ 6451119 h 12736251"/>
              <a:gd name="connsiteX4992" fmla="*/ 8550548 w 12333992"/>
              <a:gd name="connsiteY4992" fmla="*/ 7239782 h 12736251"/>
              <a:gd name="connsiteX4993" fmla="*/ 7045118 w 12333992"/>
              <a:gd name="connsiteY4993" fmla="*/ 5874077 h 12736251"/>
              <a:gd name="connsiteX4994" fmla="*/ 7234428 w 12333992"/>
              <a:gd name="connsiteY4994" fmla="*/ 3850310 h 12736251"/>
              <a:gd name="connsiteX4995" fmla="*/ 8170732 w 12333992"/>
              <a:gd name="connsiteY4995" fmla="*/ 3486747 h 12736251"/>
              <a:gd name="connsiteX4996" fmla="*/ 8177720 w 12333992"/>
              <a:gd name="connsiteY4996" fmla="*/ 3496133 h 12736251"/>
              <a:gd name="connsiteX4997" fmla="*/ 8209704 w 12333992"/>
              <a:gd name="connsiteY4997" fmla="*/ 3539087 h 12736251"/>
              <a:gd name="connsiteX4998" fmla="*/ 8211992 w 12333992"/>
              <a:gd name="connsiteY4998" fmla="*/ 3542154 h 12736251"/>
              <a:gd name="connsiteX4999" fmla="*/ 8222756 w 12333992"/>
              <a:gd name="connsiteY4999" fmla="*/ 3529369 h 12736251"/>
              <a:gd name="connsiteX5000" fmla="*/ 8212958 w 12333992"/>
              <a:gd name="connsiteY5000" fmla="*/ 3488971 h 12736251"/>
              <a:gd name="connsiteX5001" fmla="*/ 8203820 w 12333992"/>
              <a:gd name="connsiteY5001" fmla="*/ 3476698 h 12736251"/>
              <a:gd name="connsiteX5002" fmla="*/ 8202204 w 12333992"/>
              <a:gd name="connsiteY5002" fmla="*/ 3474527 h 12736251"/>
              <a:gd name="connsiteX5003" fmla="*/ 8257284 w 12333992"/>
              <a:gd name="connsiteY5003" fmla="*/ 3453140 h 12736251"/>
              <a:gd name="connsiteX5004" fmla="*/ 8263400 w 12333992"/>
              <a:gd name="connsiteY5004" fmla="*/ 3461350 h 12736251"/>
              <a:gd name="connsiteX5005" fmla="*/ 8325806 w 12333992"/>
              <a:gd name="connsiteY5005" fmla="*/ 3545149 h 12736251"/>
              <a:gd name="connsiteX5006" fmla="*/ 8340076 w 12333992"/>
              <a:gd name="connsiteY5006" fmla="*/ 3539342 h 12736251"/>
              <a:gd name="connsiteX5007" fmla="*/ 8349726 w 12333992"/>
              <a:gd name="connsiteY5007" fmla="*/ 3527333 h 12736251"/>
              <a:gd name="connsiteX5008" fmla="*/ 8289636 w 12333992"/>
              <a:gd name="connsiteY5008" fmla="*/ 3446637 h 12736251"/>
              <a:gd name="connsiteX5009" fmla="*/ 8287126 w 12333992"/>
              <a:gd name="connsiteY5009" fmla="*/ 3441552 h 12736251"/>
              <a:gd name="connsiteX5010" fmla="*/ 8402494 w 12333992"/>
              <a:gd name="connsiteY5010" fmla="*/ 3396755 h 12736251"/>
              <a:gd name="connsiteX5011" fmla="*/ 8425226 w 12333992"/>
              <a:gd name="connsiteY5011" fmla="*/ 3447099 h 12736251"/>
              <a:gd name="connsiteX5012" fmla="*/ 8429842 w 12333992"/>
              <a:gd name="connsiteY5012" fmla="*/ 3453288 h 12736251"/>
              <a:gd name="connsiteX5013" fmla="*/ 8439496 w 12333992"/>
              <a:gd name="connsiteY5013" fmla="*/ 3441285 h 12736251"/>
              <a:gd name="connsiteX5014" fmla="*/ 8420140 w 12333992"/>
              <a:gd name="connsiteY5014" fmla="*/ 3389903 h 12736251"/>
              <a:gd name="connsiteX5015" fmla="*/ 934048 w 12333992"/>
              <a:gd name="connsiteY5015" fmla="*/ 3359351 h 12736251"/>
              <a:gd name="connsiteX5016" fmla="*/ 928153 w 12333992"/>
              <a:gd name="connsiteY5016" fmla="*/ 3362949 h 12736251"/>
              <a:gd name="connsiteX5017" fmla="*/ 928345 w 12333992"/>
              <a:gd name="connsiteY5017" fmla="*/ 3363263 h 12736251"/>
              <a:gd name="connsiteX5018" fmla="*/ 922795 w 12333992"/>
              <a:gd name="connsiteY5018" fmla="*/ 3366649 h 12736251"/>
              <a:gd name="connsiteX5019" fmla="*/ 925008 w 12333992"/>
              <a:gd name="connsiteY5019" fmla="*/ 3370287 h 12736251"/>
              <a:gd name="connsiteX5020" fmla="*/ 924527 w 12333992"/>
              <a:gd name="connsiteY5020" fmla="*/ 3370279 h 12736251"/>
              <a:gd name="connsiteX5021" fmla="*/ 925230 w 12333992"/>
              <a:gd name="connsiteY5021" fmla="*/ 3370652 h 12736251"/>
              <a:gd name="connsiteX5022" fmla="*/ 925255 w 12333992"/>
              <a:gd name="connsiteY5022" fmla="*/ 3370696 h 12736251"/>
              <a:gd name="connsiteX5023" fmla="*/ 925281 w 12333992"/>
              <a:gd name="connsiteY5023" fmla="*/ 3370680 h 12736251"/>
              <a:gd name="connsiteX5024" fmla="*/ 929007 w 12333992"/>
              <a:gd name="connsiteY5024" fmla="*/ 3372661 h 12736251"/>
              <a:gd name="connsiteX5025" fmla="*/ 929066 w 12333992"/>
              <a:gd name="connsiteY5025" fmla="*/ 3377743 h 12736251"/>
              <a:gd name="connsiteX5026" fmla="*/ 927193 w 12333992"/>
              <a:gd name="connsiteY5026" fmla="*/ 3376325 h 12736251"/>
              <a:gd name="connsiteX5027" fmla="*/ 920902 w 12333992"/>
              <a:gd name="connsiteY5027" fmla="*/ 3377609 h 12736251"/>
              <a:gd name="connsiteX5028" fmla="*/ 923170 w 12333992"/>
              <a:gd name="connsiteY5028" fmla="*/ 3381339 h 12736251"/>
              <a:gd name="connsiteX5029" fmla="*/ 929066 w 12333992"/>
              <a:gd name="connsiteY5029" fmla="*/ 3377743 h 12736251"/>
              <a:gd name="connsiteX5030" fmla="*/ 925439 w 12333992"/>
              <a:gd name="connsiteY5030" fmla="*/ 3385071 h 12736251"/>
              <a:gd name="connsiteX5031" fmla="*/ 929975 w 12333992"/>
              <a:gd name="connsiteY5031" fmla="*/ 3392535 h 12736251"/>
              <a:gd name="connsiteX5032" fmla="*/ 935869 w 12333992"/>
              <a:gd name="connsiteY5032" fmla="*/ 3388937 h 12736251"/>
              <a:gd name="connsiteX5033" fmla="*/ 940405 w 12333992"/>
              <a:gd name="connsiteY5033" fmla="*/ 3396401 h 12736251"/>
              <a:gd name="connsiteX5034" fmla="*/ 934510 w 12333992"/>
              <a:gd name="connsiteY5034" fmla="*/ 3399999 h 12736251"/>
              <a:gd name="connsiteX5035" fmla="*/ 941315 w 12333992"/>
              <a:gd name="connsiteY5035" fmla="*/ 3411194 h 12736251"/>
              <a:gd name="connsiteX5036" fmla="*/ 945851 w 12333992"/>
              <a:gd name="connsiteY5036" fmla="*/ 3418657 h 12736251"/>
              <a:gd name="connsiteX5037" fmla="*/ 950387 w 12333992"/>
              <a:gd name="connsiteY5037" fmla="*/ 3426121 h 12736251"/>
              <a:gd name="connsiteX5038" fmla="*/ 952657 w 12333992"/>
              <a:gd name="connsiteY5038" fmla="*/ 3429852 h 12736251"/>
              <a:gd name="connsiteX5039" fmla="*/ 956281 w 12333992"/>
              <a:gd name="connsiteY5039" fmla="*/ 3422522 h 12736251"/>
              <a:gd name="connsiteX5040" fmla="*/ 958552 w 12333992"/>
              <a:gd name="connsiteY5040" fmla="*/ 3426255 h 12736251"/>
              <a:gd name="connsiteX5041" fmla="*/ 963088 w 12333992"/>
              <a:gd name="connsiteY5041" fmla="*/ 3433718 h 12736251"/>
              <a:gd name="connsiteX5042" fmla="*/ 965356 w 12333992"/>
              <a:gd name="connsiteY5042" fmla="*/ 3437449 h 12736251"/>
              <a:gd name="connsiteX5043" fmla="*/ 973517 w 12333992"/>
              <a:gd name="connsiteY5043" fmla="*/ 3437583 h 12736251"/>
              <a:gd name="connsiteX5044" fmla="*/ 967624 w 12333992"/>
              <a:gd name="connsiteY5044" fmla="*/ 3441183 h 12736251"/>
              <a:gd name="connsiteX5045" fmla="*/ 975786 w 12333992"/>
              <a:gd name="connsiteY5045" fmla="*/ 3441316 h 12736251"/>
              <a:gd name="connsiteX5046" fmla="*/ 976695 w 12333992"/>
              <a:gd name="connsiteY5046" fmla="*/ 3456109 h 12736251"/>
              <a:gd name="connsiteX5047" fmla="*/ 977605 w 12333992"/>
              <a:gd name="connsiteY5047" fmla="*/ 3470901 h 12736251"/>
              <a:gd name="connsiteX5048" fmla="*/ 982141 w 12333992"/>
              <a:gd name="connsiteY5048" fmla="*/ 3478365 h 12736251"/>
              <a:gd name="connsiteX5049" fmla="*/ 988948 w 12333992"/>
              <a:gd name="connsiteY5049" fmla="*/ 3489560 h 12736251"/>
              <a:gd name="connsiteX5050" fmla="*/ 997110 w 12333992"/>
              <a:gd name="connsiteY5050" fmla="*/ 3489694 h 12736251"/>
              <a:gd name="connsiteX5051" fmla="*/ 1003914 w 12333992"/>
              <a:gd name="connsiteY5051" fmla="*/ 3500889 h 12736251"/>
              <a:gd name="connsiteX5052" fmla="*/ 1009807 w 12333992"/>
              <a:gd name="connsiteY5052" fmla="*/ 3497292 h 12736251"/>
              <a:gd name="connsiteX5053" fmla="*/ 1012075 w 12333992"/>
              <a:gd name="connsiteY5053" fmla="*/ 3501023 h 12736251"/>
              <a:gd name="connsiteX5054" fmla="*/ 1006182 w 12333992"/>
              <a:gd name="connsiteY5054" fmla="*/ 3504621 h 12736251"/>
              <a:gd name="connsiteX5055" fmla="*/ 1012987 w 12333992"/>
              <a:gd name="connsiteY5055" fmla="*/ 3515816 h 12736251"/>
              <a:gd name="connsiteX5056" fmla="*/ 1011457 w 12333992"/>
              <a:gd name="connsiteY5056" fmla="*/ 3519947 h 12736251"/>
              <a:gd name="connsiteX5057" fmla="*/ 1011515 w 12333992"/>
              <a:gd name="connsiteY5057" fmla="*/ 3522319 h 12736251"/>
              <a:gd name="connsiteX5058" fmla="*/ 1010379 w 12333992"/>
              <a:gd name="connsiteY5058" fmla="*/ 3523162 h 12736251"/>
              <a:gd name="connsiteX5059" fmla="*/ 1011627 w 12333992"/>
              <a:gd name="connsiteY5059" fmla="*/ 3526876 h 12736251"/>
              <a:gd name="connsiteX5060" fmla="*/ 1011515 w 12333992"/>
              <a:gd name="connsiteY5060" fmla="*/ 3522319 h 12736251"/>
              <a:gd name="connsiteX5061" fmla="*/ 1015255 w 12333992"/>
              <a:gd name="connsiteY5061" fmla="*/ 3519549 h 12736251"/>
              <a:gd name="connsiteX5062" fmla="*/ 1030221 w 12333992"/>
              <a:gd name="connsiteY5062" fmla="*/ 3530877 h 12736251"/>
              <a:gd name="connsiteX5063" fmla="*/ 1034759 w 12333992"/>
              <a:gd name="connsiteY5063" fmla="*/ 3538339 h 12736251"/>
              <a:gd name="connsiteX5064" fmla="*/ 1039296 w 12333992"/>
              <a:gd name="connsiteY5064" fmla="*/ 3545805 h 12736251"/>
              <a:gd name="connsiteX5065" fmla="*/ 1041561 w 12333992"/>
              <a:gd name="connsiteY5065" fmla="*/ 3549535 h 12736251"/>
              <a:gd name="connsiteX5066" fmla="*/ 1047455 w 12333992"/>
              <a:gd name="connsiteY5066" fmla="*/ 3545938 h 12736251"/>
              <a:gd name="connsiteX5067" fmla="*/ 1049725 w 12333992"/>
              <a:gd name="connsiteY5067" fmla="*/ 3549671 h 12736251"/>
              <a:gd name="connsiteX5068" fmla="*/ 1056529 w 12333992"/>
              <a:gd name="connsiteY5068" fmla="*/ 3560865 h 12736251"/>
              <a:gd name="connsiteX5069" fmla="*/ 1061066 w 12333992"/>
              <a:gd name="connsiteY5069" fmla="*/ 3568328 h 12736251"/>
              <a:gd name="connsiteX5070" fmla="*/ 1062423 w 12333992"/>
              <a:gd name="connsiteY5070" fmla="*/ 3557266 h 12736251"/>
              <a:gd name="connsiteX5071" fmla="*/ 1057887 w 12333992"/>
              <a:gd name="connsiteY5071" fmla="*/ 3549804 h 12736251"/>
              <a:gd name="connsiteX5072" fmla="*/ 1066959 w 12333992"/>
              <a:gd name="connsiteY5072" fmla="*/ 3564731 h 12736251"/>
              <a:gd name="connsiteX5073" fmla="*/ 1081928 w 12333992"/>
              <a:gd name="connsiteY5073" fmla="*/ 3576060 h 12736251"/>
              <a:gd name="connsiteX5074" fmla="*/ 1086464 w 12333992"/>
              <a:gd name="connsiteY5074" fmla="*/ 3583525 h 12736251"/>
              <a:gd name="connsiteX5075" fmla="*/ 1079211 w 12333992"/>
              <a:gd name="connsiteY5075" fmla="*/ 3598183 h 12736251"/>
              <a:gd name="connsiteX5076" fmla="*/ 1071049 w 12333992"/>
              <a:gd name="connsiteY5076" fmla="*/ 3598049 h 12736251"/>
              <a:gd name="connsiteX5077" fmla="*/ 1064243 w 12333992"/>
              <a:gd name="connsiteY5077" fmla="*/ 3586853 h 12736251"/>
              <a:gd name="connsiteX5078" fmla="*/ 1057439 w 12333992"/>
              <a:gd name="connsiteY5078" fmla="*/ 3575657 h 12736251"/>
              <a:gd name="connsiteX5079" fmla="*/ 1055172 w 12333992"/>
              <a:gd name="connsiteY5079" fmla="*/ 3571927 h 12736251"/>
              <a:gd name="connsiteX5080" fmla="*/ 1052904 w 12333992"/>
              <a:gd name="connsiteY5080" fmla="*/ 3568195 h 12736251"/>
              <a:gd name="connsiteX5081" fmla="*/ 1047009 w 12333992"/>
              <a:gd name="connsiteY5081" fmla="*/ 3571791 h 12736251"/>
              <a:gd name="connsiteX5082" fmla="*/ 1055172 w 12333992"/>
              <a:gd name="connsiteY5082" fmla="*/ 3571927 h 12736251"/>
              <a:gd name="connsiteX5083" fmla="*/ 1051544 w 12333992"/>
              <a:gd name="connsiteY5083" fmla="*/ 3579255 h 12736251"/>
              <a:gd name="connsiteX5084" fmla="*/ 1056081 w 12333992"/>
              <a:gd name="connsiteY5084" fmla="*/ 3586719 h 12736251"/>
              <a:gd name="connsiteX5085" fmla="*/ 1065153 w 12333992"/>
              <a:gd name="connsiteY5085" fmla="*/ 3601646 h 12736251"/>
              <a:gd name="connsiteX5086" fmla="*/ 1059260 w 12333992"/>
              <a:gd name="connsiteY5086" fmla="*/ 3605242 h 12736251"/>
              <a:gd name="connsiteX5087" fmla="*/ 1069692 w 12333992"/>
              <a:gd name="connsiteY5087" fmla="*/ 3609111 h 12736251"/>
              <a:gd name="connsiteX5088" fmla="*/ 1085567 w 12333992"/>
              <a:gd name="connsiteY5088" fmla="*/ 3635233 h 12736251"/>
              <a:gd name="connsiteX5089" fmla="*/ 1093731 w 12333992"/>
              <a:gd name="connsiteY5089" fmla="*/ 3635367 h 12736251"/>
              <a:gd name="connsiteX5090" fmla="*/ 1090105 w 12333992"/>
              <a:gd name="connsiteY5090" fmla="*/ 3642696 h 12736251"/>
              <a:gd name="connsiteX5091" fmla="*/ 1098267 w 12333992"/>
              <a:gd name="connsiteY5091" fmla="*/ 3642829 h 12736251"/>
              <a:gd name="connsiteX5092" fmla="*/ 1110327 w 12333992"/>
              <a:gd name="connsiteY5092" fmla="*/ 3665831 h 12736251"/>
              <a:gd name="connsiteX5093" fmla="*/ 1106179 w 12333992"/>
              <a:gd name="connsiteY5093" fmla="*/ 3668363 h 12736251"/>
              <a:gd name="connsiteX5094" fmla="*/ 1119183 w 12333992"/>
              <a:gd name="connsiteY5094" fmla="*/ 3675678 h 12736251"/>
              <a:gd name="connsiteX5095" fmla="*/ 1113461 w 12333992"/>
              <a:gd name="connsiteY5095" fmla="*/ 3671544 h 12736251"/>
              <a:gd name="connsiteX5096" fmla="*/ 1113015 w 12333992"/>
              <a:gd name="connsiteY5096" fmla="*/ 3668544 h 12736251"/>
              <a:gd name="connsiteX5097" fmla="*/ 1129112 w 12333992"/>
              <a:gd name="connsiteY5097" fmla="*/ 3680281 h 12736251"/>
              <a:gd name="connsiteX5098" fmla="*/ 1131380 w 12333992"/>
              <a:gd name="connsiteY5098" fmla="*/ 3684013 h 12736251"/>
              <a:gd name="connsiteX5099" fmla="*/ 1133648 w 12333992"/>
              <a:gd name="connsiteY5099" fmla="*/ 3687745 h 12736251"/>
              <a:gd name="connsiteX5100" fmla="*/ 1134557 w 12333992"/>
              <a:gd name="connsiteY5100" fmla="*/ 3702537 h 12736251"/>
              <a:gd name="connsiteX5101" fmla="*/ 1160866 w 12333992"/>
              <a:gd name="connsiteY5101" fmla="*/ 3732524 h 12736251"/>
              <a:gd name="connsiteX5102" fmla="*/ 1171295 w 12333992"/>
              <a:gd name="connsiteY5102" fmla="*/ 3736391 h 12736251"/>
              <a:gd name="connsiteX5103" fmla="*/ 1173563 w 12333992"/>
              <a:gd name="connsiteY5103" fmla="*/ 3740121 h 12736251"/>
              <a:gd name="connsiteX5104" fmla="*/ 1204407 w 12333992"/>
              <a:gd name="connsiteY5104" fmla="*/ 3777574 h 12736251"/>
              <a:gd name="connsiteX5105" fmla="*/ 1208943 w 12333992"/>
              <a:gd name="connsiteY5105" fmla="*/ 3785037 h 12736251"/>
              <a:gd name="connsiteX5106" fmla="*/ 1245681 w 12333992"/>
              <a:gd name="connsiteY5106" fmla="*/ 3818893 h 12736251"/>
              <a:gd name="connsiteX5107" fmla="*/ 1247949 w 12333992"/>
              <a:gd name="connsiteY5107" fmla="*/ 3822622 h 12736251"/>
              <a:gd name="connsiteX5108" fmla="*/ 1253845 w 12333992"/>
              <a:gd name="connsiteY5108" fmla="*/ 3819025 h 12736251"/>
              <a:gd name="connsiteX5109" fmla="*/ 1248914 w 12333992"/>
              <a:gd name="connsiteY5109" fmla="*/ 3817559 h 12736251"/>
              <a:gd name="connsiteX5110" fmla="*/ 1245681 w 12333992"/>
              <a:gd name="connsiteY5110" fmla="*/ 3818893 h 12736251"/>
              <a:gd name="connsiteX5111" fmla="*/ 1208034 w 12333992"/>
              <a:gd name="connsiteY5111" fmla="*/ 3770245 h 12736251"/>
              <a:gd name="connsiteX5112" fmla="*/ 1211659 w 12333992"/>
              <a:gd name="connsiteY5112" fmla="*/ 3762917 h 12736251"/>
              <a:gd name="connsiteX5113" fmla="*/ 1205766 w 12333992"/>
              <a:gd name="connsiteY5113" fmla="*/ 3766513 h 12736251"/>
              <a:gd name="connsiteX5114" fmla="*/ 1194423 w 12333992"/>
              <a:gd name="connsiteY5114" fmla="*/ 3747855 h 12736251"/>
              <a:gd name="connsiteX5115" fmla="*/ 1181725 w 12333992"/>
              <a:gd name="connsiteY5115" fmla="*/ 3740257 h 12736251"/>
              <a:gd name="connsiteX5116" fmla="*/ 1185353 w 12333992"/>
              <a:gd name="connsiteY5116" fmla="*/ 3732927 h 12736251"/>
              <a:gd name="connsiteX5117" fmla="*/ 1179457 w 12333992"/>
              <a:gd name="connsiteY5117" fmla="*/ 3736525 h 12736251"/>
              <a:gd name="connsiteX5118" fmla="*/ 1172653 w 12333992"/>
              <a:gd name="connsiteY5118" fmla="*/ 3725330 h 12736251"/>
              <a:gd name="connsiteX5119" fmla="*/ 1165848 w 12333992"/>
              <a:gd name="connsiteY5119" fmla="*/ 3714134 h 12736251"/>
              <a:gd name="connsiteX5120" fmla="*/ 1171744 w 12333992"/>
              <a:gd name="connsiteY5120" fmla="*/ 3710537 h 12736251"/>
              <a:gd name="connsiteX5121" fmla="*/ 1195783 w 12333992"/>
              <a:gd name="connsiteY5121" fmla="*/ 3736793 h 12736251"/>
              <a:gd name="connsiteX5122" fmla="*/ 1192155 w 12333992"/>
              <a:gd name="connsiteY5122" fmla="*/ 3744123 h 12736251"/>
              <a:gd name="connsiteX5123" fmla="*/ 1219823 w 12333992"/>
              <a:gd name="connsiteY5123" fmla="*/ 3763049 h 12736251"/>
              <a:gd name="connsiteX5124" fmla="*/ 1217553 w 12333992"/>
              <a:gd name="connsiteY5124" fmla="*/ 3759319 h 12736251"/>
              <a:gd name="connsiteX5125" fmla="*/ 1218912 w 12333992"/>
              <a:gd name="connsiteY5125" fmla="*/ 3748257 h 12736251"/>
              <a:gd name="connsiteX5126" fmla="*/ 1188978 w 12333992"/>
              <a:gd name="connsiteY5126" fmla="*/ 3725599 h 12736251"/>
              <a:gd name="connsiteX5127" fmla="*/ 1186710 w 12333992"/>
              <a:gd name="connsiteY5127" fmla="*/ 3721865 h 12736251"/>
              <a:gd name="connsiteX5128" fmla="*/ 1192603 w 12333992"/>
              <a:gd name="connsiteY5128" fmla="*/ 3718269 h 12736251"/>
              <a:gd name="connsiteX5129" fmla="*/ 1207572 w 12333992"/>
              <a:gd name="connsiteY5129" fmla="*/ 3729599 h 12736251"/>
              <a:gd name="connsiteX5130" fmla="*/ 1205301 w 12333992"/>
              <a:gd name="connsiteY5130" fmla="*/ 3725867 h 12736251"/>
              <a:gd name="connsiteX5131" fmla="*/ 1219359 w 12333992"/>
              <a:gd name="connsiteY5131" fmla="*/ 3722404 h 12736251"/>
              <a:gd name="connsiteX5132" fmla="*/ 1211195 w 12333992"/>
              <a:gd name="connsiteY5132" fmla="*/ 3722269 h 12736251"/>
              <a:gd name="connsiteX5133" fmla="*/ 1217090 w 12333992"/>
              <a:gd name="connsiteY5133" fmla="*/ 3718671 h 12736251"/>
              <a:gd name="connsiteX5134" fmla="*/ 1216763 w 12333992"/>
              <a:gd name="connsiteY5134" fmla="*/ 3718133 h 12736251"/>
              <a:gd name="connsiteX5135" fmla="*/ 1221408 w 12333992"/>
              <a:gd name="connsiteY5135" fmla="*/ 3722638 h 12736251"/>
              <a:gd name="connsiteX5136" fmla="*/ 1220930 w 12333992"/>
              <a:gd name="connsiteY5136" fmla="*/ 3726757 h 12736251"/>
              <a:gd name="connsiteX5137" fmla="*/ 1231255 w 12333992"/>
              <a:gd name="connsiteY5137" fmla="*/ 3730655 h 12736251"/>
              <a:gd name="connsiteX5138" fmla="*/ 1225454 w 12333992"/>
              <a:gd name="connsiteY5138" fmla="*/ 3734198 h 12736251"/>
              <a:gd name="connsiteX5139" fmla="*/ 1227713 w 12333992"/>
              <a:gd name="connsiteY5139" fmla="*/ 3737919 h 12736251"/>
              <a:gd name="connsiteX5140" fmla="*/ 1221909 w 12333992"/>
              <a:gd name="connsiteY5140" fmla="*/ 3741461 h 12736251"/>
              <a:gd name="connsiteX5141" fmla="*/ 1229975 w 12333992"/>
              <a:gd name="connsiteY5141" fmla="*/ 3741639 h 12736251"/>
              <a:gd name="connsiteX5142" fmla="*/ 1227713 w 12333992"/>
              <a:gd name="connsiteY5142" fmla="*/ 3737919 h 12736251"/>
              <a:gd name="connsiteX5143" fmla="*/ 1233517 w 12333992"/>
              <a:gd name="connsiteY5143" fmla="*/ 3734377 h 12736251"/>
              <a:gd name="connsiteX5144" fmla="*/ 1235777 w 12333992"/>
              <a:gd name="connsiteY5144" fmla="*/ 3738097 h 12736251"/>
              <a:gd name="connsiteX5145" fmla="*/ 1234497 w 12333992"/>
              <a:gd name="connsiteY5145" fmla="*/ 3749081 h 12736251"/>
              <a:gd name="connsiteX5146" fmla="*/ 1235479 w 12333992"/>
              <a:gd name="connsiteY5146" fmla="*/ 3763783 h 12736251"/>
              <a:gd name="connsiteX5147" fmla="*/ 1237740 w 12333992"/>
              <a:gd name="connsiteY5147" fmla="*/ 3767507 h 12736251"/>
              <a:gd name="connsiteX5148" fmla="*/ 1240301 w 12333992"/>
              <a:gd name="connsiteY5148" fmla="*/ 3745538 h 12736251"/>
              <a:gd name="connsiteX5149" fmla="*/ 1237057 w 12333992"/>
              <a:gd name="connsiteY5149" fmla="*/ 3727115 h 12736251"/>
              <a:gd name="connsiteX5150" fmla="*/ 1249646 w 12333992"/>
              <a:gd name="connsiteY5150" fmla="*/ 3734735 h 12736251"/>
              <a:gd name="connsiteX5151" fmla="*/ 1256429 w 12333992"/>
              <a:gd name="connsiteY5151" fmla="*/ 3745897 h 12736251"/>
              <a:gd name="connsiteX5152" fmla="*/ 1258692 w 12333992"/>
              <a:gd name="connsiteY5152" fmla="*/ 3749617 h 12736251"/>
              <a:gd name="connsiteX5153" fmla="*/ 1266755 w 12333992"/>
              <a:gd name="connsiteY5153" fmla="*/ 3749796 h 12736251"/>
              <a:gd name="connsiteX5154" fmla="*/ 1269017 w 12333992"/>
              <a:gd name="connsiteY5154" fmla="*/ 3753517 h 12736251"/>
              <a:gd name="connsiteX5155" fmla="*/ 1265475 w 12333992"/>
              <a:gd name="connsiteY5155" fmla="*/ 3760779 h 12736251"/>
              <a:gd name="connsiteX5156" fmla="*/ 1271279 w 12333992"/>
              <a:gd name="connsiteY5156" fmla="*/ 3757237 h 12736251"/>
              <a:gd name="connsiteX5157" fmla="*/ 1269017 w 12333992"/>
              <a:gd name="connsiteY5157" fmla="*/ 3753517 h 12736251"/>
              <a:gd name="connsiteX5158" fmla="*/ 1262145 w 12333992"/>
              <a:gd name="connsiteY5158" fmla="*/ 3737305 h 12736251"/>
              <a:gd name="connsiteX5159" fmla="*/ 1250926 w 12333992"/>
              <a:gd name="connsiteY5159" fmla="*/ 3723751 h 12736251"/>
              <a:gd name="connsiteX5160" fmla="*/ 1246402 w 12333992"/>
              <a:gd name="connsiteY5160" fmla="*/ 3716309 h 12736251"/>
              <a:gd name="connsiteX5161" fmla="*/ 1244139 w 12333992"/>
              <a:gd name="connsiteY5161" fmla="*/ 3712588 h 12736251"/>
              <a:gd name="connsiteX5162" fmla="*/ 1249944 w 12333992"/>
              <a:gd name="connsiteY5162" fmla="*/ 3709047 h 12736251"/>
              <a:gd name="connsiteX5163" fmla="*/ 1252203 w 12333992"/>
              <a:gd name="connsiteY5163" fmla="*/ 3712767 h 12736251"/>
              <a:gd name="connsiteX5164" fmla="*/ 1254465 w 12333992"/>
              <a:gd name="connsiteY5164" fmla="*/ 3716488 h 12736251"/>
              <a:gd name="connsiteX5165" fmla="*/ 1256727 w 12333992"/>
              <a:gd name="connsiteY5165" fmla="*/ 3720209 h 12736251"/>
              <a:gd name="connsiteX5166" fmla="*/ 1261249 w 12333992"/>
              <a:gd name="connsiteY5166" fmla="*/ 3727650 h 12736251"/>
              <a:gd name="connsiteX5167" fmla="*/ 1271576 w 12333992"/>
              <a:gd name="connsiteY5167" fmla="*/ 3731551 h 12736251"/>
              <a:gd name="connsiteX5168" fmla="*/ 1277379 w 12333992"/>
              <a:gd name="connsiteY5168" fmla="*/ 3728009 h 12736251"/>
              <a:gd name="connsiteX5169" fmla="*/ 1273838 w 12333992"/>
              <a:gd name="connsiteY5169" fmla="*/ 3735271 h 12736251"/>
              <a:gd name="connsiteX5170" fmla="*/ 1276099 w 12333992"/>
              <a:gd name="connsiteY5170" fmla="*/ 3738991 h 12736251"/>
              <a:gd name="connsiteX5171" fmla="*/ 1287706 w 12333992"/>
              <a:gd name="connsiteY5171" fmla="*/ 3731907 h 12736251"/>
              <a:gd name="connsiteX5172" fmla="*/ 1301273 w 12333992"/>
              <a:gd name="connsiteY5172" fmla="*/ 3754232 h 12736251"/>
              <a:gd name="connsiteX5173" fmla="*/ 1299996 w 12333992"/>
              <a:gd name="connsiteY5173" fmla="*/ 3765215 h 12736251"/>
              <a:gd name="connsiteX5174" fmla="*/ 1298713 w 12333992"/>
              <a:gd name="connsiteY5174" fmla="*/ 3776199 h 12736251"/>
              <a:gd name="connsiteX5175" fmla="*/ 1300975 w 12333992"/>
              <a:gd name="connsiteY5175" fmla="*/ 3779919 h 12736251"/>
              <a:gd name="connsiteX5176" fmla="*/ 1306779 w 12333992"/>
              <a:gd name="connsiteY5176" fmla="*/ 3776377 h 12736251"/>
              <a:gd name="connsiteX5177" fmla="*/ 1302255 w 12333992"/>
              <a:gd name="connsiteY5177" fmla="*/ 3768935 h 12736251"/>
              <a:gd name="connsiteX5178" fmla="*/ 1301273 w 12333992"/>
              <a:gd name="connsiteY5178" fmla="*/ 3754232 h 12736251"/>
              <a:gd name="connsiteX5179" fmla="*/ 1307077 w 12333992"/>
              <a:gd name="connsiteY5179" fmla="*/ 3750691 h 12736251"/>
              <a:gd name="connsiteX5180" fmla="*/ 1298031 w 12333992"/>
              <a:gd name="connsiteY5180" fmla="*/ 3735807 h 12736251"/>
              <a:gd name="connsiteX5181" fmla="*/ 1291011 w 12333992"/>
              <a:gd name="connsiteY5181" fmla="*/ 3715096 h 12736251"/>
              <a:gd name="connsiteX5182" fmla="*/ 1294787 w 12333992"/>
              <a:gd name="connsiteY5182" fmla="*/ 3717382 h 12736251"/>
              <a:gd name="connsiteX5183" fmla="*/ 1299311 w 12333992"/>
              <a:gd name="connsiteY5183" fmla="*/ 3724822 h 12736251"/>
              <a:gd name="connsiteX5184" fmla="*/ 1309635 w 12333992"/>
              <a:gd name="connsiteY5184" fmla="*/ 3728723 h 12736251"/>
              <a:gd name="connsiteX5185" fmla="*/ 1303836 w 12333992"/>
              <a:gd name="connsiteY5185" fmla="*/ 3732265 h 12736251"/>
              <a:gd name="connsiteX5186" fmla="*/ 1308357 w 12333992"/>
              <a:gd name="connsiteY5186" fmla="*/ 3739705 h 12736251"/>
              <a:gd name="connsiteX5187" fmla="*/ 1314160 w 12333992"/>
              <a:gd name="connsiteY5187" fmla="*/ 3736164 h 12736251"/>
              <a:gd name="connsiteX5188" fmla="*/ 1315142 w 12333992"/>
              <a:gd name="connsiteY5188" fmla="*/ 3750868 h 12736251"/>
              <a:gd name="connsiteX5189" fmla="*/ 1317403 w 12333992"/>
              <a:gd name="connsiteY5189" fmla="*/ 3754589 h 12736251"/>
              <a:gd name="connsiteX5190" fmla="*/ 1319663 w 12333992"/>
              <a:gd name="connsiteY5190" fmla="*/ 3758309 h 12736251"/>
              <a:gd name="connsiteX5191" fmla="*/ 1321927 w 12333992"/>
              <a:gd name="connsiteY5191" fmla="*/ 3762031 h 12736251"/>
              <a:gd name="connsiteX5192" fmla="*/ 1332251 w 12333992"/>
              <a:gd name="connsiteY5192" fmla="*/ 3765931 h 12736251"/>
              <a:gd name="connsiteX5193" fmla="*/ 1318683 w 12333992"/>
              <a:gd name="connsiteY5193" fmla="*/ 3743607 h 12736251"/>
              <a:gd name="connsiteX5194" fmla="*/ 1324485 w 12333992"/>
              <a:gd name="connsiteY5194" fmla="*/ 3740065 h 12736251"/>
              <a:gd name="connsiteX5195" fmla="*/ 1326748 w 12333992"/>
              <a:gd name="connsiteY5195" fmla="*/ 3743783 h 12736251"/>
              <a:gd name="connsiteX5196" fmla="*/ 1329010 w 12333992"/>
              <a:gd name="connsiteY5196" fmla="*/ 3747505 h 12736251"/>
              <a:gd name="connsiteX5197" fmla="*/ 1331269 w 12333992"/>
              <a:gd name="connsiteY5197" fmla="*/ 3751226 h 12736251"/>
              <a:gd name="connsiteX5198" fmla="*/ 1335793 w 12333992"/>
              <a:gd name="connsiteY5198" fmla="*/ 3758669 h 12736251"/>
              <a:gd name="connsiteX5199" fmla="*/ 1338054 w 12333992"/>
              <a:gd name="connsiteY5199" fmla="*/ 3762388 h 12736251"/>
              <a:gd name="connsiteX5200" fmla="*/ 1334513 w 12333992"/>
              <a:gd name="connsiteY5200" fmla="*/ 3769649 h 12736251"/>
              <a:gd name="connsiteX5201" fmla="*/ 1336775 w 12333992"/>
              <a:gd name="connsiteY5201" fmla="*/ 3773372 h 12736251"/>
              <a:gd name="connsiteX5202" fmla="*/ 1332177 w 12333992"/>
              <a:gd name="connsiteY5202" fmla="*/ 3772352 h 12736251"/>
              <a:gd name="connsiteX5203" fmla="*/ 1330971 w 12333992"/>
              <a:gd name="connsiteY5203" fmla="*/ 3776913 h 12736251"/>
              <a:gd name="connsiteX5204" fmla="*/ 1341297 w 12333992"/>
              <a:gd name="connsiteY5204" fmla="*/ 3780813 h 12736251"/>
              <a:gd name="connsiteX5205" fmla="*/ 1343559 w 12333992"/>
              <a:gd name="connsiteY5205" fmla="*/ 3784534 h 12736251"/>
              <a:gd name="connsiteX5206" fmla="*/ 1349362 w 12333992"/>
              <a:gd name="connsiteY5206" fmla="*/ 3780993 h 12736251"/>
              <a:gd name="connsiteX5207" fmla="*/ 1347100 w 12333992"/>
              <a:gd name="connsiteY5207" fmla="*/ 3777271 h 12736251"/>
              <a:gd name="connsiteX5208" fmla="*/ 1357427 w 12333992"/>
              <a:gd name="connsiteY5208" fmla="*/ 3781170 h 12736251"/>
              <a:gd name="connsiteX5209" fmla="*/ 1363229 w 12333992"/>
              <a:gd name="connsiteY5209" fmla="*/ 3777628 h 12736251"/>
              <a:gd name="connsiteX5210" fmla="*/ 1353202 w 12333992"/>
              <a:gd name="connsiteY5210" fmla="*/ 3748043 h 12736251"/>
              <a:gd name="connsiteX5211" fmla="*/ 1359006 w 12333992"/>
              <a:gd name="connsiteY5211" fmla="*/ 3744499 h 12736251"/>
              <a:gd name="connsiteX5212" fmla="*/ 1375816 w 12333992"/>
              <a:gd name="connsiteY5212" fmla="*/ 3785249 h 12736251"/>
              <a:gd name="connsiteX5213" fmla="*/ 1381619 w 12333992"/>
              <a:gd name="connsiteY5213" fmla="*/ 3781707 h 12736251"/>
              <a:gd name="connsiteX5214" fmla="*/ 1379359 w 12333992"/>
              <a:gd name="connsiteY5214" fmla="*/ 3777985 h 12736251"/>
              <a:gd name="connsiteX5215" fmla="*/ 1337672 w 12333992"/>
              <a:gd name="connsiteY5215" fmla="*/ 3696309 h 12736251"/>
              <a:gd name="connsiteX5216" fmla="*/ 1329605 w 12333992"/>
              <a:gd name="connsiteY5216" fmla="*/ 3696131 h 12736251"/>
              <a:gd name="connsiteX5217" fmla="*/ 1332847 w 12333992"/>
              <a:gd name="connsiteY5217" fmla="*/ 3714557 h 12736251"/>
              <a:gd name="connsiteX5218" fmla="*/ 1322052 w 12333992"/>
              <a:gd name="connsiteY5218" fmla="*/ 3710477 h 12736251"/>
              <a:gd name="connsiteX5219" fmla="*/ 1324603 w 12333992"/>
              <a:gd name="connsiteY5219" fmla="*/ 3697151 h 12736251"/>
              <a:gd name="connsiteX5220" fmla="*/ 1324564 w 12333992"/>
              <a:gd name="connsiteY5220" fmla="*/ 3688875 h 12736251"/>
              <a:gd name="connsiteX5221" fmla="*/ 1308711 w 12333992"/>
              <a:gd name="connsiteY5221" fmla="*/ 3662793 h 12736251"/>
              <a:gd name="connsiteX5222" fmla="*/ 1306445 w 12333992"/>
              <a:gd name="connsiteY5222" fmla="*/ 3659067 h 12736251"/>
              <a:gd name="connsiteX5223" fmla="*/ 1297388 w 12333992"/>
              <a:gd name="connsiteY5223" fmla="*/ 3644163 h 12736251"/>
              <a:gd name="connsiteX5224" fmla="*/ 1295123 w 12333992"/>
              <a:gd name="connsiteY5224" fmla="*/ 3640436 h 12736251"/>
              <a:gd name="connsiteX5225" fmla="*/ 1292858 w 12333992"/>
              <a:gd name="connsiteY5225" fmla="*/ 3636713 h 12736251"/>
              <a:gd name="connsiteX5226" fmla="*/ 1253063 w 12333992"/>
              <a:gd name="connsiteY5226" fmla="*/ 3584376 h 12736251"/>
              <a:gd name="connsiteX5227" fmla="*/ 1248536 w 12333992"/>
              <a:gd name="connsiteY5227" fmla="*/ 3576925 h 12736251"/>
              <a:gd name="connsiteX5228" fmla="*/ 1238180 w 12333992"/>
              <a:gd name="connsiteY5228" fmla="*/ 3573027 h 12736251"/>
              <a:gd name="connsiteX5229" fmla="*/ 1244973 w 12333992"/>
              <a:gd name="connsiteY5229" fmla="*/ 3584206 h 12736251"/>
              <a:gd name="connsiteX5230" fmla="*/ 1253063 w 12333992"/>
              <a:gd name="connsiteY5230" fmla="*/ 3584376 h 12736251"/>
              <a:gd name="connsiteX5231" fmla="*/ 1255003 w 12333992"/>
              <a:gd name="connsiteY5231" fmla="*/ 3613842 h 12736251"/>
              <a:gd name="connsiteX5232" fmla="*/ 1257268 w 12333992"/>
              <a:gd name="connsiteY5232" fmla="*/ 3617571 h 12736251"/>
              <a:gd name="connsiteX5233" fmla="*/ 1259531 w 12333992"/>
              <a:gd name="connsiteY5233" fmla="*/ 3621295 h 12736251"/>
              <a:gd name="connsiteX5234" fmla="*/ 1261795 w 12333992"/>
              <a:gd name="connsiteY5234" fmla="*/ 3625021 h 12736251"/>
              <a:gd name="connsiteX5235" fmla="*/ 1251442 w 12333992"/>
              <a:gd name="connsiteY5235" fmla="*/ 3621125 h 12736251"/>
              <a:gd name="connsiteX5236" fmla="*/ 1255972 w 12333992"/>
              <a:gd name="connsiteY5236" fmla="*/ 3628575 h 12736251"/>
              <a:gd name="connsiteX5237" fmla="*/ 1264061 w 12333992"/>
              <a:gd name="connsiteY5237" fmla="*/ 3628747 h 12736251"/>
              <a:gd name="connsiteX5238" fmla="*/ 1261795 w 12333992"/>
              <a:gd name="connsiteY5238" fmla="*/ 3625021 h 12736251"/>
              <a:gd name="connsiteX5239" fmla="*/ 1269885 w 12333992"/>
              <a:gd name="connsiteY5239" fmla="*/ 3625193 h 12736251"/>
              <a:gd name="connsiteX5240" fmla="*/ 1267621 w 12333992"/>
              <a:gd name="connsiteY5240" fmla="*/ 3621465 h 12736251"/>
              <a:gd name="connsiteX5241" fmla="*/ 1272150 w 12333992"/>
              <a:gd name="connsiteY5241" fmla="*/ 3628918 h 12736251"/>
              <a:gd name="connsiteX5242" fmla="*/ 1274415 w 12333992"/>
              <a:gd name="connsiteY5242" fmla="*/ 3632643 h 12736251"/>
              <a:gd name="connsiteX5243" fmla="*/ 1280239 w 12333992"/>
              <a:gd name="connsiteY5243" fmla="*/ 3629089 h 12736251"/>
              <a:gd name="connsiteX5244" fmla="*/ 1284769 w 12333992"/>
              <a:gd name="connsiteY5244" fmla="*/ 3636541 h 12736251"/>
              <a:gd name="connsiteX5245" fmla="*/ 1289297 w 12333992"/>
              <a:gd name="connsiteY5245" fmla="*/ 3643993 h 12736251"/>
              <a:gd name="connsiteX5246" fmla="*/ 1291563 w 12333992"/>
              <a:gd name="connsiteY5246" fmla="*/ 3647718 h 12736251"/>
              <a:gd name="connsiteX5247" fmla="*/ 1321713 w 12333992"/>
              <a:gd name="connsiteY5247" fmla="*/ 3710351 h 12736251"/>
              <a:gd name="connsiteX5248" fmla="*/ 1312197 w 12333992"/>
              <a:gd name="connsiteY5248" fmla="*/ 3706755 h 12736251"/>
              <a:gd name="connsiteX5249" fmla="*/ 1301871 w 12333992"/>
              <a:gd name="connsiteY5249" fmla="*/ 3702858 h 12736251"/>
              <a:gd name="connsiteX5250" fmla="*/ 1298630 w 12333992"/>
              <a:gd name="connsiteY5250" fmla="*/ 3684431 h 12736251"/>
              <a:gd name="connsiteX5251" fmla="*/ 1291646 w 12333992"/>
              <a:gd name="connsiteY5251" fmla="*/ 3677854 h 12736251"/>
              <a:gd name="connsiteX5252" fmla="*/ 1287541 w 12333992"/>
              <a:gd name="connsiteY5252" fmla="*/ 3666441 h 12736251"/>
              <a:gd name="connsiteX5253" fmla="*/ 1289846 w 12333992"/>
              <a:gd name="connsiteY5253" fmla="*/ 3670231 h 12736251"/>
              <a:gd name="connsiteX5254" fmla="*/ 1294434 w 12333992"/>
              <a:gd name="connsiteY5254" fmla="*/ 3677781 h 12736251"/>
              <a:gd name="connsiteX5255" fmla="*/ 1291495 w 12333992"/>
              <a:gd name="connsiteY5255" fmla="*/ 3658870 h 12736251"/>
              <a:gd name="connsiteX5256" fmla="*/ 1285255 w 12333992"/>
              <a:gd name="connsiteY5256" fmla="*/ 3662679 h 12736251"/>
              <a:gd name="connsiteX5257" fmla="*/ 1287254 w 12333992"/>
              <a:gd name="connsiteY5257" fmla="*/ 3665968 h 12736251"/>
              <a:gd name="connsiteX5258" fmla="*/ 1280238 w 12333992"/>
              <a:gd name="connsiteY5258" fmla="*/ 3680353 h 12736251"/>
              <a:gd name="connsiteX5259" fmla="*/ 1287021 w 12333992"/>
              <a:gd name="connsiteY5259" fmla="*/ 3691515 h 12736251"/>
              <a:gd name="connsiteX5260" fmla="*/ 1281219 w 12333992"/>
              <a:gd name="connsiteY5260" fmla="*/ 3695057 h 12736251"/>
              <a:gd name="connsiteX5261" fmla="*/ 1276697 w 12333992"/>
              <a:gd name="connsiteY5261" fmla="*/ 3687617 h 12736251"/>
              <a:gd name="connsiteX5262" fmla="*/ 1270893 w 12333992"/>
              <a:gd name="connsiteY5262" fmla="*/ 3691159 h 12736251"/>
              <a:gd name="connsiteX5263" fmla="*/ 1274435 w 12333992"/>
              <a:gd name="connsiteY5263" fmla="*/ 3683895 h 12736251"/>
              <a:gd name="connsiteX5264" fmla="*/ 1272176 w 12333992"/>
              <a:gd name="connsiteY5264" fmla="*/ 3680173 h 12736251"/>
              <a:gd name="connsiteX5265" fmla="*/ 1260567 w 12333992"/>
              <a:gd name="connsiteY5265" fmla="*/ 3687259 h 12736251"/>
              <a:gd name="connsiteX5266" fmla="*/ 1264109 w 12333992"/>
              <a:gd name="connsiteY5266" fmla="*/ 3679997 h 12736251"/>
              <a:gd name="connsiteX5267" fmla="*/ 1265389 w 12333992"/>
              <a:gd name="connsiteY5267" fmla="*/ 3669013 h 12736251"/>
              <a:gd name="connsiteX5268" fmla="*/ 1261847 w 12333992"/>
              <a:gd name="connsiteY5268" fmla="*/ 3676275 h 12736251"/>
              <a:gd name="connsiteX5269" fmla="*/ 1259585 w 12333992"/>
              <a:gd name="connsiteY5269" fmla="*/ 3672554 h 12736251"/>
              <a:gd name="connsiteX5270" fmla="*/ 1263127 w 12333992"/>
              <a:gd name="connsiteY5270" fmla="*/ 3665293 h 12736251"/>
              <a:gd name="connsiteX5271" fmla="*/ 1260865 w 12333992"/>
              <a:gd name="connsiteY5271" fmla="*/ 3661571 h 12736251"/>
              <a:gd name="connsiteX5272" fmla="*/ 1257326 w 12333992"/>
              <a:gd name="connsiteY5272" fmla="*/ 3668833 h 12736251"/>
              <a:gd name="connsiteX5273" fmla="*/ 1250539 w 12333992"/>
              <a:gd name="connsiteY5273" fmla="*/ 3657672 h 12736251"/>
              <a:gd name="connsiteX5274" fmla="*/ 1246999 w 12333992"/>
              <a:gd name="connsiteY5274" fmla="*/ 3664935 h 12736251"/>
              <a:gd name="connsiteX5275" fmla="*/ 1244737 w 12333992"/>
              <a:gd name="connsiteY5275" fmla="*/ 3661214 h 12736251"/>
              <a:gd name="connsiteX5276" fmla="*/ 1236972 w 12333992"/>
              <a:gd name="connsiteY5276" fmla="*/ 3635348 h 12736251"/>
              <a:gd name="connsiteX5277" fmla="*/ 1213075 w 12333992"/>
              <a:gd name="connsiteY5277" fmla="*/ 3609125 h 12736251"/>
              <a:gd name="connsiteX5278" fmla="*/ 1222121 w 12333992"/>
              <a:gd name="connsiteY5278" fmla="*/ 3624007 h 12736251"/>
              <a:gd name="connsiteX5279" fmla="*/ 1230869 w 12333992"/>
              <a:gd name="connsiteY5279" fmla="*/ 3664577 h 12736251"/>
              <a:gd name="connsiteX5280" fmla="*/ 1233807 w 12333992"/>
              <a:gd name="connsiteY5280" fmla="*/ 3681263 h 12736251"/>
              <a:gd name="connsiteX5281" fmla="*/ 1232277 w 12333992"/>
              <a:gd name="connsiteY5281" fmla="*/ 3678747 h 12736251"/>
              <a:gd name="connsiteX5282" fmla="*/ 1226035 w 12333992"/>
              <a:gd name="connsiteY5282" fmla="*/ 3682557 h 12736251"/>
              <a:gd name="connsiteX5283" fmla="*/ 1237195 w 12333992"/>
              <a:gd name="connsiteY5283" fmla="*/ 3686838 h 12736251"/>
              <a:gd name="connsiteX5284" fmla="*/ 1235727 w 12333992"/>
              <a:gd name="connsiteY5284" fmla="*/ 3684423 h 12736251"/>
              <a:gd name="connsiteX5285" fmla="*/ 1240530 w 12333992"/>
              <a:gd name="connsiteY5285" fmla="*/ 3688651 h 12736251"/>
              <a:gd name="connsiteX5286" fmla="*/ 1240897 w 12333992"/>
              <a:gd name="connsiteY5286" fmla="*/ 3694163 h 12736251"/>
              <a:gd name="connsiteX5287" fmla="*/ 1230571 w 12333992"/>
              <a:gd name="connsiteY5287" fmla="*/ 3690264 h 12736251"/>
              <a:gd name="connsiteX5288" fmla="*/ 1232833 w 12333992"/>
              <a:gd name="connsiteY5288" fmla="*/ 3693983 h 12736251"/>
              <a:gd name="connsiteX5289" fmla="*/ 1235095 w 12333992"/>
              <a:gd name="connsiteY5289" fmla="*/ 3697707 h 12736251"/>
              <a:gd name="connsiteX5290" fmla="*/ 1223490 w 12333992"/>
              <a:gd name="connsiteY5290" fmla="*/ 3704791 h 12736251"/>
              <a:gd name="connsiteX5291" fmla="*/ 1214775 w 12333992"/>
              <a:gd name="connsiteY5291" fmla="*/ 3714863 h 12736251"/>
              <a:gd name="connsiteX5292" fmla="*/ 1212554 w 12333992"/>
              <a:gd name="connsiteY5292" fmla="*/ 3711209 h 12736251"/>
              <a:gd name="connsiteX5293" fmla="*/ 1206659 w 12333992"/>
              <a:gd name="connsiteY5293" fmla="*/ 3714807 h 12736251"/>
              <a:gd name="connsiteX5294" fmla="*/ 1204391 w 12333992"/>
              <a:gd name="connsiteY5294" fmla="*/ 3711073 h 12736251"/>
              <a:gd name="connsiteX5295" fmla="*/ 1210286 w 12333992"/>
              <a:gd name="connsiteY5295" fmla="*/ 3707475 h 12736251"/>
              <a:gd name="connsiteX5296" fmla="*/ 1203479 w 12333992"/>
              <a:gd name="connsiteY5296" fmla="*/ 3696280 h 12736251"/>
              <a:gd name="connsiteX5297" fmla="*/ 1193049 w 12333992"/>
              <a:gd name="connsiteY5297" fmla="*/ 3692417 h 12736251"/>
              <a:gd name="connsiteX5298" fmla="*/ 1190781 w 12333992"/>
              <a:gd name="connsiteY5298" fmla="*/ 3688685 h 12736251"/>
              <a:gd name="connsiteX5299" fmla="*/ 1188513 w 12333992"/>
              <a:gd name="connsiteY5299" fmla="*/ 3684952 h 12736251"/>
              <a:gd name="connsiteX5300" fmla="*/ 1172637 w 12333992"/>
              <a:gd name="connsiteY5300" fmla="*/ 3658829 h 12736251"/>
              <a:gd name="connsiteX5301" fmla="*/ 1170369 w 12333992"/>
              <a:gd name="connsiteY5301" fmla="*/ 3655099 h 12736251"/>
              <a:gd name="connsiteX5302" fmla="*/ 1176264 w 12333992"/>
              <a:gd name="connsiteY5302" fmla="*/ 3651501 h 12736251"/>
              <a:gd name="connsiteX5303" fmla="*/ 1163564 w 12333992"/>
              <a:gd name="connsiteY5303" fmla="*/ 3643903 h 12736251"/>
              <a:gd name="connsiteX5304" fmla="*/ 1167189 w 12333992"/>
              <a:gd name="connsiteY5304" fmla="*/ 3636573 h 12736251"/>
              <a:gd name="connsiteX5305" fmla="*/ 1161295 w 12333992"/>
              <a:gd name="connsiteY5305" fmla="*/ 3640171 h 12736251"/>
              <a:gd name="connsiteX5306" fmla="*/ 1159027 w 12333992"/>
              <a:gd name="connsiteY5306" fmla="*/ 3636439 h 12736251"/>
              <a:gd name="connsiteX5307" fmla="*/ 1156759 w 12333992"/>
              <a:gd name="connsiteY5307" fmla="*/ 3632709 h 12736251"/>
              <a:gd name="connsiteX5308" fmla="*/ 1164921 w 12333992"/>
              <a:gd name="connsiteY5308" fmla="*/ 3632842 h 12736251"/>
              <a:gd name="connsiteX5309" fmla="*/ 1162653 w 12333992"/>
              <a:gd name="connsiteY5309" fmla="*/ 3629111 h 12736251"/>
              <a:gd name="connsiteX5310" fmla="*/ 1158117 w 12333992"/>
              <a:gd name="connsiteY5310" fmla="*/ 3621646 h 12736251"/>
              <a:gd name="connsiteX5311" fmla="*/ 1155849 w 12333992"/>
              <a:gd name="connsiteY5311" fmla="*/ 3617914 h 12736251"/>
              <a:gd name="connsiteX5312" fmla="*/ 1157208 w 12333992"/>
              <a:gd name="connsiteY5312" fmla="*/ 3606854 h 12736251"/>
              <a:gd name="connsiteX5313" fmla="*/ 1152672 w 12333992"/>
              <a:gd name="connsiteY5313" fmla="*/ 3599391 h 12736251"/>
              <a:gd name="connsiteX5314" fmla="*/ 1144509 w 12333992"/>
              <a:gd name="connsiteY5314" fmla="*/ 3599255 h 12736251"/>
              <a:gd name="connsiteX5315" fmla="*/ 1127274 w 12333992"/>
              <a:gd name="connsiteY5315" fmla="*/ 3584196 h 12736251"/>
              <a:gd name="connsiteX5316" fmla="*/ 1122738 w 12333992"/>
              <a:gd name="connsiteY5316" fmla="*/ 3576733 h 12736251"/>
              <a:gd name="connsiteX5317" fmla="*/ 1128631 w 12333992"/>
              <a:gd name="connsiteY5317" fmla="*/ 3573135 h 12736251"/>
              <a:gd name="connsiteX5318" fmla="*/ 1120469 w 12333992"/>
              <a:gd name="connsiteY5318" fmla="*/ 3572999 h 12736251"/>
              <a:gd name="connsiteX5319" fmla="*/ 1126363 w 12333992"/>
              <a:gd name="connsiteY5319" fmla="*/ 3569403 h 12736251"/>
              <a:gd name="connsiteX5320" fmla="*/ 1119559 w 12333992"/>
              <a:gd name="connsiteY5320" fmla="*/ 3558207 h 12736251"/>
              <a:gd name="connsiteX5321" fmla="*/ 1113665 w 12333992"/>
              <a:gd name="connsiteY5321" fmla="*/ 3561805 h 12736251"/>
              <a:gd name="connsiteX5322" fmla="*/ 1118201 w 12333992"/>
              <a:gd name="connsiteY5322" fmla="*/ 3569267 h 12736251"/>
              <a:gd name="connsiteX5323" fmla="*/ 1110040 w 12333992"/>
              <a:gd name="connsiteY5323" fmla="*/ 3569134 h 12736251"/>
              <a:gd name="connsiteX5324" fmla="*/ 1107772 w 12333992"/>
              <a:gd name="connsiteY5324" fmla="*/ 3565403 h 12736251"/>
              <a:gd name="connsiteX5325" fmla="*/ 1105501 w 12333992"/>
              <a:gd name="connsiteY5325" fmla="*/ 3561671 h 12736251"/>
              <a:gd name="connsiteX5326" fmla="*/ 1099609 w 12333992"/>
              <a:gd name="connsiteY5326" fmla="*/ 3565269 h 12736251"/>
              <a:gd name="connsiteX5327" fmla="*/ 1074659 w 12333992"/>
              <a:gd name="connsiteY5327" fmla="*/ 3524218 h 12736251"/>
              <a:gd name="connsiteX5328" fmla="*/ 1064229 w 12333992"/>
              <a:gd name="connsiteY5328" fmla="*/ 3520351 h 12736251"/>
              <a:gd name="connsiteX5329" fmla="*/ 1077837 w 12333992"/>
              <a:gd name="connsiteY5329" fmla="*/ 3542742 h 12736251"/>
              <a:gd name="connsiteX5330" fmla="*/ 1080106 w 12333992"/>
              <a:gd name="connsiteY5330" fmla="*/ 3546475 h 12736251"/>
              <a:gd name="connsiteX5331" fmla="*/ 1072247 w 12333992"/>
              <a:gd name="connsiteY5331" fmla="*/ 3551271 h 12736251"/>
              <a:gd name="connsiteX5332" fmla="*/ 1071944 w 12333992"/>
              <a:gd name="connsiteY5332" fmla="*/ 3546341 h 12736251"/>
              <a:gd name="connsiteX5333" fmla="*/ 1066049 w 12333992"/>
              <a:gd name="connsiteY5333" fmla="*/ 3549939 h 12736251"/>
              <a:gd name="connsiteX5334" fmla="*/ 1058333 w 12333992"/>
              <a:gd name="connsiteY5334" fmla="*/ 3523949 h 12736251"/>
              <a:gd name="connsiteX5335" fmla="*/ 1052439 w 12333992"/>
              <a:gd name="connsiteY5335" fmla="*/ 3527549 h 12736251"/>
              <a:gd name="connsiteX5336" fmla="*/ 1050174 w 12333992"/>
              <a:gd name="connsiteY5336" fmla="*/ 3523815 h 12736251"/>
              <a:gd name="connsiteX5337" fmla="*/ 1044278 w 12333992"/>
              <a:gd name="connsiteY5337" fmla="*/ 3527414 h 12736251"/>
              <a:gd name="connsiteX5338" fmla="*/ 1038383 w 12333992"/>
              <a:gd name="connsiteY5338" fmla="*/ 3531011 h 12736251"/>
              <a:gd name="connsiteX5339" fmla="*/ 1036116 w 12333992"/>
              <a:gd name="connsiteY5339" fmla="*/ 3527280 h 12736251"/>
              <a:gd name="connsiteX5340" fmla="*/ 1033848 w 12333992"/>
              <a:gd name="connsiteY5340" fmla="*/ 3523548 h 12736251"/>
              <a:gd name="connsiteX5341" fmla="*/ 1029312 w 12333992"/>
              <a:gd name="connsiteY5341" fmla="*/ 3516085 h 12736251"/>
              <a:gd name="connsiteX5342" fmla="*/ 1027044 w 12333992"/>
              <a:gd name="connsiteY5342" fmla="*/ 3512352 h 12736251"/>
              <a:gd name="connsiteX5343" fmla="*/ 1022508 w 12333992"/>
              <a:gd name="connsiteY5343" fmla="*/ 3504890 h 12736251"/>
              <a:gd name="connsiteX5344" fmla="*/ 1020240 w 12333992"/>
              <a:gd name="connsiteY5344" fmla="*/ 3501157 h 12736251"/>
              <a:gd name="connsiteX5345" fmla="*/ 1006629 w 12333992"/>
              <a:gd name="connsiteY5345" fmla="*/ 3478767 h 12736251"/>
              <a:gd name="connsiteX5346" fmla="*/ 984858 w 12333992"/>
              <a:gd name="connsiteY5346" fmla="*/ 3456243 h 12736251"/>
              <a:gd name="connsiteX5347" fmla="*/ 990751 w 12333992"/>
              <a:gd name="connsiteY5347" fmla="*/ 3452645 h 12736251"/>
              <a:gd name="connsiteX5348" fmla="*/ 1001184 w 12333992"/>
              <a:gd name="connsiteY5348" fmla="*/ 3456510 h 12736251"/>
              <a:gd name="connsiteX5349" fmla="*/ 998916 w 12333992"/>
              <a:gd name="connsiteY5349" fmla="*/ 3452779 h 12736251"/>
              <a:gd name="connsiteX5350" fmla="*/ 990751 w 12333992"/>
              <a:gd name="connsiteY5350" fmla="*/ 3452645 h 12736251"/>
              <a:gd name="connsiteX5351" fmla="*/ 992109 w 12333992"/>
              <a:gd name="connsiteY5351" fmla="*/ 3441584 h 12736251"/>
              <a:gd name="connsiteX5352" fmla="*/ 989841 w 12333992"/>
              <a:gd name="connsiteY5352" fmla="*/ 3437852 h 12736251"/>
              <a:gd name="connsiteX5353" fmla="*/ 985305 w 12333992"/>
              <a:gd name="connsiteY5353" fmla="*/ 3430390 h 12736251"/>
              <a:gd name="connsiteX5354" fmla="*/ 983037 w 12333992"/>
              <a:gd name="connsiteY5354" fmla="*/ 3426657 h 12736251"/>
              <a:gd name="connsiteX5355" fmla="*/ 980769 w 12333992"/>
              <a:gd name="connsiteY5355" fmla="*/ 3422924 h 12736251"/>
              <a:gd name="connsiteX5356" fmla="*/ 984396 w 12333992"/>
              <a:gd name="connsiteY5356" fmla="*/ 3415597 h 12736251"/>
              <a:gd name="connsiteX5357" fmla="*/ 982128 w 12333992"/>
              <a:gd name="connsiteY5357" fmla="*/ 3411864 h 12736251"/>
              <a:gd name="connsiteX5358" fmla="*/ 978501 w 12333992"/>
              <a:gd name="connsiteY5358" fmla="*/ 3419194 h 12736251"/>
              <a:gd name="connsiteX5359" fmla="*/ 976233 w 12333992"/>
              <a:gd name="connsiteY5359" fmla="*/ 3415462 h 12736251"/>
              <a:gd name="connsiteX5360" fmla="*/ 973963 w 12333992"/>
              <a:gd name="connsiteY5360" fmla="*/ 3411731 h 12736251"/>
              <a:gd name="connsiteX5361" fmla="*/ 971695 w 12333992"/>
              <a:gd name="connsiteY5361" fmla="*/ 3407999 h 12736251"/>
              <a:gd name="connsiteX5362" fmla="*/ 977592 w 12333992"/>
              <a:gd name="connsiteY5362" fmla="*/ 3404402 h 12736251"/>
              <a:gd name="connsiteX5363" fmla="*/ 975324 w 12333992"/>
              <a:gd name="connsiteY5363" fmla="*/ 3400669 h 12736251"/>
              <a:gd name="connsiteX5364" fmla="*/ 967159 w 12333992"/>
              <a:gd name="connsiteY5364" fmla="*/ 3400535 h 12736251"/>
              <a:gd name="connsiteX5365" fmla="*/ 964891 w 12333992"/>
              <a:gd name="connsiteY5365" fmla="*/ 3396803 h 12736251"/>
              <a:gd name="connsiteX5366" fmla="*/ 960355 w 12333992"/>
              <a:gd name="connsiteY5366" fmla="*/ 3389341 h 12736251"/>
              <a:gd name="connsiteX5367" fmla="*/ 954543 w 12333992"/>
              <a:gd name="connsiteY5367" fmla="*/ 3379779 h 12736251"/>
              <a:gd name="connsiteX5368" fmla="*/ 958645 w 12333992"/>
              <a:gd name="connsiteY5368" fmla="*/ 3381051 h 12736251"/>
              <a:gd name="connsiteX5369" fmla="*/ 962071 w 12333992"/>
              <a:gd name="connsiteY5369" fmla="*/ 3379651 h 12736251"/>
              <a:gd name="connsiteX5370" fmla="*/ 954340 w 12333992"/>
              <a:gd name="connsiteY5370" fmla="*/ 3379442 h 12736251"/>
              <a:gd name="connsiteX5371" fmla="*/ 946746 w 12333992"/>
              <a:gd name="connsiteY5371" fmla="*/ 3366948 h 12736251"/>
              <a:gd name="connsiteX5372" fmla="*/ 938585 w 12333992"/>
              <a:gd name="connsiteY5372" fmla="*/ 3366815 h 12736251"/>
              <a:gd name="connsiteX5373" fmla="*/ 931383 w 12333992"/>
              <a:gd name="connsiteY5373" fmla="*/ 3366697 h 12736251"/>
              <a:gd name="connsiteX5374" fmla="*/ 930847 w 12333992"/>
              <a:gd name="connsiteY5374" fmla="*/ 3365821 h 12736251"/>
              <a:gd name="connsiteX5375" fmla="*/ 940150 w 12333992"/>
              <a:gd name="connsiteY5375" fmla="*/ 3358831 h 12736251"/>
              <a:gd name="connsiteX5376" fmla="*/ 935280 w 12333992"/>
              <a:gd name="connsiteY5376" fmla="*/ 3359031 h 12736251"/>
              <a:gd name="connsiteX5377" fmla="*/ 944357 w 12333992"/>
              <a:gd name="connsiteY5377" fmla="*/ 3364583 h 12736251"/>
              <a:gd name="connsiteX5378" fmla="*/ 941899 w 12333992"/>
              <a:gd name="connsiteY5378" fmla="*/ 3360537 h 12736251"/>
              <a:gd name="connsiteX5379" fmla="*/ 940150 w 12333992"/>
              <a:gd name="connsiteY5379" fmla="*/ 3358831 h 12736251"/>
              <a:gd name="connsiteX5380" fmla="*/ 805604 w 12333992"/>
              <a:gd name="connsiteY5380" fmla="*/ 3356837 h 12736251"/>
              <a:gd name="connsiteX5381" fmla="*/ 799364 w 12333992"/>
              <a:gd name="connsiteY5381" fmla="*/ 3360648 h 12736251"/>
              <a:gd name="connsiteX5382" fmla="*/ 801823 w 12333992"/>
              <a:gd name="connsiteY5382" fmla="*/ 3364693 h 12736251"/>
              <a:gd name="connsiteX5383" fmla="*/ 805604 w 12333992"/>
              <a:gd name="connsiteY5383" fmla="*/ 3356837 h 12736251"/>
              <a:gd name="connsiteX5384" fmla="*/ 754668 w 12333992"/>
              <a:gd name="connsiteY5384" fmla="*/ 3352803 h 12736251"/>
              <a:gd name="connsiteX5385" fmla="*/ 748427 w 12333992"/>
              <a:gd name="connsiteY5385" fmla="*/ 3356613 h 12736251"/>
              <a:gd name="connsiteX5386" fmla="*/ 750066 w 12333992"/>
              <a:gd name="connsiteY5386" fmla="*/ 3359309 h 12736251"/>
              <a:gd name="connsiteX5387" fmla="*/ 754984 w 12333992"/>
              <a:gd name="connsiteY5387" fmla="*/ 3367399 h 12736251"/>
              <a:gd name="connsiteX5388" fmla="*/ 752526 w 12333992"/>
              <a:gd name="connsiteY5388" fmla="*/ 3363355 h 12736251"/>
              <a:gd name="connsiteX5389" fmla="*/ 750066 w 12333992"/>
              <a:gd name="connsiteY5389" fmla="*/ 3359309 h 12736251"/>
              <a:gd name="connsiteX5390" fmla="*/ 756307 w 12333992"/>
              <a:gd name="connsiteY5390" fmla="*/ 3355499 h 12736251"/>
              <a:gd name="connsiteX5391" fmla="*/ 778245 w 12333992"/>
              <a:gd name="connsiteY5391" fmla="*/ 3351121 h 12736251"/>
              <a:gd name="connsiteX5392" fmla="*/ 771245 w 12333992"/>
              <a:gd name="connsiteY5392" fmla="*/ 3351927 h 12736251"/>
              <a:gd name="connsiteX5393" fmla="*/ 773706 w 12333992"/>
              <a:gd name="connsiteY5393" fmla="*/ 3355973 h 12736251"/>
              <a:gd name="connsiteX5394" fmla="*/ 782406 w 12333992"/>
              <a:gd name="connsiteY5394" fmla="*/ 3356208 h 12736251"/>
              <a:gd name="connsiteX5395" fmla="*/ 778245 w 12333992"/>
              <a:gd name="connsiteY5395" fmla="*/ 3351121 h 12736251"/>
              <a:gd name="connsiteX5396" fmla="*/ 763617 w 12333992"/>
              <a:gd name="connsiteY5396" fmla="*/ 3315913 h 12736251"/>
              <a:gd name="connsiteX5397" fmla="*/ 757794 w 12333992"/>
              <a:gd name="connsiteY5397" fmla="*/ 3319467 h 12736251"/>
              <a:gd name="connsiteX5398" fmla="*/ 760069 w 12333992"/>
              <a:gd name="connsiteY5398" fmla="*/ 3323215 h 12736251"/>
              <a:gd name="connsiteX5399" fmla="*/ 756521 w 12333992"/>
              <a:gd name="connsiteY5399" fmla="*/ 3330513 h 12736251"/>
              <a:gd name="connsiteX5400" fmla="*/ 758799 w 12333992"/>
              <a:gd name="connsiteY5400" fmla="*/ 3334260 h 12736251"/>
              <a:gd name="connsiteX5401" fmla="*/ 761076 w 12333992"/>
              <a:gd name="connsiteY5401" fmla="*/ 3338005 h 12736251"/>
              <a:gd name="connsiteX5402" fmla="*/ 763351 w 12333992"/>
              <a:gd name="connsiteY5402" fmla="*/ 3341751 h 12736251"/>
              <a:gd name="connsiteX5403" fmla="*/ 755250 w 12333992"/>
              <a:gd name="connsiteY5403" fmla="*/ 3341560 h 12736251"/>
              <a:gd name="connsiteX5404" fmla="*/ 759803 w 12333992"/>
              <a:gd name="connsiteY5404" fmla="*/ 3349052 h 12736251"/>
              <a:gd name="connsiteX5405" fmla="*/ 762080 w 12333992"/>
              <a:gd name="connsiteY5405" fmla="*/ 3352797 h 12736251"/>
              <a:gd name="connsiteX5406" fmla="*/ 756255 w 12333992"/>
              <a:gd name="connsiteY5406" fmla="*/ 3356353 h 12736251"/>
              <a:gd name="connsiteX5407" fmla="*/ 765362 w 12333992"/>
              <a:gd name="connsiteY5407" fmla="*/ 3371336 h 12736251"/>
              <a:gd name="connsiteX5408" fmla="*/ 767637 w 12333992"/>
              <a:gd name="connsiteY5408" fmla="*/ 3375080 h 12736251"/>
              <a:gd name="connsiteX5409" fmla="*/ 764089 w 12333992"/>
              <a:gd name="connsiteY5409" fmla="*/ 3382383 h 12736251"/>
              <a:gd name="connsiteX5410" fmla="*/ 766367 w 12333992"/>
              <a:gd name="connsiteY5410" fmla="*/ 3386127 h 12736251"/>
              <a:gd name="connsiteX5411" fmla="*/ 772192 w 12333992"/>
              <a:gd name="connsiteY5411" fmla="*/ 3382572 h 12736251"/>
              <a:gd name="connsiteX5412" fmla="*/ 782570 w 12333992"/>
              <a:gd name="connsiteY5412" fmla="*/ 3386509 h 12736251"/>
              <a:gd name="connsiteX5413" fmla="*/ 776745 w 12333992"/>
              <a:gd name="connsiteY5413" fmla="*/ 3390064 h 12736251"/>
              <a:gd name="connsiteX5414" fmla="*/ 784845 w 12333992"/>
              <a:gd name="connsiteY5414" fmla="*/ 3390254 h 12736251"/>
              <a:gd name="connsiteX5415" fmla="*/ 788396 w 12333992"/>
              <a:gd name="connsiteY5415" fmla="*/ 3382954 h 12736251"/>
              <a:gd name="connsiteX5416" fmla="*/ 786118 w 12333992"/>
              <a:gd name="connsiteY5416" fmla="*/ 3379209 h 12736251"/>
              <a:gd name="connsiteX5417" fmla="*/ 787983 w 12333992"/>
              <a:gd name="connsiteY5417" fmla="*/ 3380637 h 12736251"/>
              <a:gd name="connsiteX5418" fmla="*/ 794219 w 12333992"/>
              <a:gd name="connsiteY5418" fmla="*/ 3379399 h 12736251"/>
              <a:gd name="connsiteX5419" fmla="*/ 796496 w 12333992"/>
              <a:gd name="connsiteY5419" fmla="*/ 3383145 h 12736251"/>
              <a:gd name="connsiteX5420" fmla="*/ 790671 w 12333992"/>
              <a:gd name="connsiteY5420" fmla="*/ 3386699 h 12736251"/>
              <a:gd name="connsiteX5421" fmla="*/ 792948 w 12333992"/>
              <a:gd name="connsiteY5421" fmla="*/ 3390445 h 12736251"/>
              <a:gd name="connsiteX5422" fmla="*/ 796496 w 12333992"/>
              <a:gd name="connsiteY5422" fmla="*/ 3383145 h 12736251"/>
              <a:gd name="connsiteX5423" fmla="*/ 797767 w 12333992"/>
              <a:gd name="connsiteY5423" fmla="*/ 3372098 h 12736251"/>
              <a:gd name="connsiteX5424" fmla="*/ 785114 w 12333992"/>
              <a:gd name="connsiteY5424" fmla="*/ 3364417 h 12736251"/>
              <a:gd name="connsiteX5425" fmla="*/ 790937 w 12333992"/>
              <a:gd name="connsiteY5425" fmla="*/ 3360861 h 12736251"/>
              <a:gd name="connsiteX5426" fmla="*/ 788662 w 12333992"/>
              <a:gd name="connsiteY5426" fmla="*/ 3357114 h 12736251"/>
              <a:gd name="connsiteX5427" fmla="*/ 782836 w 12333992"/>
              <a:gd name="connsiteY5427" fmla="*/ 3360670 h 12736251"/>
              <a:gd name="connsiteX5428" fmla="*/ 783841 w 12333992"/>
              <a:gd name="connsiteY5428" fmla="*/ 3375462 h 12736251"/>
              <a:gd name="connsiteX5429" fmla="*/ 786118 w 12333992"/>
              <a:gd name="connsiteY5429" fmla="*/ 3379209 h 12736251"/>
              <a:gd name="connsiteX5430" fmla="*/ 780293 w 12333992"/>
              <a:gd name="connsiteY5430" fmla="*/ 3382763 h 12736251"/>
              <a:gd name="connsiteX5431" fmla="*/ 778018 w 12333992"/>
              <a:gd name="connsiteY5431" fmla="*/ 3379018 h 12736251"/>
              <a:gd name="connsiteX5432" fmla="*/ 769915 w 12333992"/>
              <a:gd name="connsiteY5432" fmla="*/ 3378827 h 12736251"/>
              <a:gd name="connsiteX5433" fmla="*/ 775740 w 12333992"/>
              <a:gd name="connsiteY5433" fmla="*/ 3375271 h 12736251"/>
              <a:gd name="connsiteX5434" fmla="*/ 773463 w 12333992"/>
              <a:gd name="connsiteY5434" fmla="*/ 3371527 h 12736251"/>
              <a:gd name="connsiteX5435" fmla="*/ 771188 w 12333992"/>
              <a:gd name="connsiteY5435" fmla="*/ 3367780 h 12736251"/>
              <a:gd name="connsiteX5436" fmla="*/ 764358 w 12333992"/>
              <a:gd name="connsiteY5436" fmla="*/ 3356544 h 12736251"/>
              <a:gd name="connsiteX5437" fmla="*/ 762080 w 12333992"/>
              <a:gd name="connsiteY5437" fmla="*/ 3352797 h 12736251"/>
              <a:gd name="connsiteX5438" fmla="*/ 772458 w 12333992"/>
              <a:gd name="connsiteY5438" fmla="*/ 3356735 h 12736251"/>
              <a:gd name="connsiteX5439" fmla="*/ 765628 w 12333992"/>
              <a:gd name="connsiteY5439" fmla="*/ 3345497 h 12736251"/>
              <a:gd name="connsiteX5440" fmla="*/ 771454 w 12333992"/>
              <a:gd name="connsiteY5440" fmla="*/ 3341943 h 12736251"/>
              <a:gd name="connsiteX5441" fmla="*/ 769176 w 12333992"/>
              <a:gd name="connsiteY5441" fmla="*/ 3338196 h 12736251"/>
              <a:gd name="connsiteX5442" fmla="*/ 775002 w 12333992"/>
              <a:gd name="connsiteY5442" fmla="*/ 3334640 h 12736251"/>
              <a:gd name="connsiteX5443" fmla="*/ 768172 w 12333992"/>
              <a:gd name="connsiteY5443" fmla="*/ 3323403 h 12736251"/>
              <a:gd name="connsiteX5444" fmla="*/ 765894 w 12333992"/>
              <a:gd name="connsiteY5444" fmla="*/ 3319659 h 12736251"/>
              <a:gd name="connsiteX5445" fmla="*/ 763617 w 12333992"/>
              <a:gd name="connsiteY5445" fmla="*/ 3315913 h 12736251"/>
              <a:gd name="connsiteX5446" fmla="*/ 905773 w 12333992"/>
              <a:gd name="connsiteY5446" fmla="*/ 3310487 h 12736251"/>
              <a:gd name="connsiteX5447" fmla="*/ 899533 w 12333992"/>
              <a:gd name="connsiteY5447" fmla="*/ 3314297 h 12736251"/>
              <a:gd name="connsiteX5448" fmla="*/ 901991 w 12333992"/>
              <a:gd name="connsiteY5448" fmla="*/ 3318342 h 12736251"/>
              <a:gd name="connsiteX5449" fmla="*/ 908233 w 12333992"/>
              <a:gd name="connsiteY5449" fmla="*/ 3314531 h 12736251"/>
              <a:gd name="connsiteX5450" fmla="*/ 905773 w 12333992"/>
              <a:gd name="connsiteY5450" fmla="*/ 3310487 h 12736251"/>
              <a:gd name="connsiteX5451" fmla="*/ 605966 w 12333992"/>
              <a:gd name="connsiteY5451" fmla="*/ 3305224 h 12736251"/>
              <a:gd name="connsiteX5452" fmla="*/ 601803 w 12333992"/>
              <a:gd name="connsiteY5452" fmla="*/ 3307763 h 12736251"/>
              <a:gd name="connsiteX5453" fmla="*/ 608288 w 12333992"/>
              <a:gd name="connsiteY5453" fmla="*/ 3309045 h 12736251"/>
              <a:gd name="connsiteX5454" fmla="*/ 605966 w 12333992"/>
              <a:gd name="connsiteY5454" fmla="*/ 3305224 h 12736251"/>
              <a:gd name="connsiteX5455" fmla="*/ 892977 w 12333992"/>
              <a:gd name="connsiteY5455" fmla="*/ 3303509 h 12736251"/>
              <a:gd name="connsiteX5456" fmla="*/ 886736 w 12333992"/>
              <a:gd name="connsiteY5456" fmla="*/ 3307319 h 12736251"/>
              <a:gd name="connsiteX5457" fmla="*/ 889031 w 12333992"/>
              <a:gd name="connsiteY5457" fmla="*/ 3311093 h 12736251"/>
              <a:gd name="connsiteX5458" fmla="*/ 893621 w 12333992"/>
              <a:gd name="connsiteY5458" fmla="*/ 3318644 h 12736251"/>
              <a:gd name="connsiteX5459" fmla="*/ 887379 w 12333992"/>
              <a:gd name="connsiteY5459" fmla="*/ 3322453 h 12736251"/>
              <a:gd name="connsiteX5460" fmla="*/ 891969 w 12333992"/>
              <a:gd name="connsiteY5460" fmla="*/ 3330004 h 12736251"/>
              <a:gd name="connsiteX5461" fmla="*/ 898209 w 12333992"/>
              <a:gd name="connsiteY5461" fmla="*/ 3326197 h 12736251"/>
              <a:gd name="connsiteX5462" fmla="*/ 893621 w 12333992"/>
              <a:gd name="connsiteY5462" fmla="*/ 3318644 h 12736251"/>
              <a:gd name="connsiteX5463" fmla="*/ 897566 w 12333992"/>
              <a:gd name="connsiteY5463" fmla="*/ 3311060 h 12736251"/>
              <a:gd name="connsiteX5464" fmla="*/ 895271 w 12333992"/>
              <a:gd name="connsiteY5464" fmla="*/ 3307285 h 12736251"/>
              <a:gd name="connsiteX5465" fmla="*/ 892977 w 12333992"/>
              <a:gd name="connsiteY5465" fmla="*/ 3303509 h 12736251"/>
              <a:gd name="connsiteX5466" fmla="*/ 769802 w 12333992"/>
              <a:gd name="connsiteY5466" fmla="*/ 3296475 h 12736251"/>
              <a:gd name="connsiteX5467" fmla="*/ 763992 w 12333992"/>
              <a:gd name="connsiteY5467" fmla="*/ 3300021 h 12736251"/>
              <a:gd name="connsiteX5468" fmla="*/ 769513 w 12333992"/>
              <a:gd name="connsiteY5468" fmla="*/ 3322213 h 12736251"/>
              <a:gd name="connsiteX5469" fmla="*/ 782121 w 12333992"/>
              <a:gd name="connsiteY5469" fmla="*/ 3329851 h 12736251"/>
              <a:gd name="connsiteX5470" fmla="*/ 794732 w 12333992"/>
              <a:gd name="connsiteY5470" fmla="*/ 3337492 h 12736251"/>
              <a:gd name="connsiteX5471" fmla="*/ 788922 w 12333992"/>
              <a:gd name="connsiteY5471" fmla="*/ 3341038 h 12736251"/>
              <a:gd name="connsiteX5472" fmla="*/ 793453 w 12333992"/>
              <a:gd name="connsiteY5472" fmla="*/ 3348495 h 12736251"/>
              <a:gd name="connsiteX5473" fmla="*/ 803798 w 12333992"/>
              <a:gd name="connsiteY5473" fmla="*/ 3352406 h 12736251"/>
              <a:gd name="connsiteX5474" fmla="*/ 801531 w 12333992"/>
              <a:gd name="connsiteY5474" fmla="*/ 3348679 h 12736251"/>
              <a:gd name="connsiteX5475" fmla="*/ 801443 w 12333992"/>
              <a:gd name="connsiteY5475" fmla="*/ 3343621 h 12736251"/>
              <a:gd name="connsiteX5476" fmla="*/ 796997 w 12333992"/>
              <a:gd name="connsiteY5476" fmla="*/ 3341221 h 12736251"/>
              <a:gd name="connsiteX5477" fmla="*/ 794732 w 12333992"/>
              <a:gd name="connsiteY5477" fmla="*/ 3337492 h 12736251"/>
              <a:gd name="connsiteX5478" fmla="*/ 792465 w 12333992"/>
              <a:gd name="connsiteY5478" fmla="*/ 3333763 h 12736251"/>
              <a:gd name="connsiteX5479" fmla="*/ 787934 w 12333992"/>
              <a:gd name="connsiteY5479" fmla="*/ 3326305 h 12736251"/>
              <a:gd name="connsiteX5480" fmla="*/ 784678 w 12333992"/>
              <a:gd name="connsiteY5480" fmla="*/ 3307843 h 12736251"/>
              <a:gd name="connsiteX5481" fmla="*/ 778868 w 12333992"/>
              <a:gd name="connsiteY5481" fmla="*/ 3311391 h 12736251"/>
              <a:gd name="connsiteX5482" fmla="*/ 772067 w 12333992"/>
              <a:gd name="connsiteY5482" fmla="*/ 3300204 h 12736251"/>
              <a:gd name="connsiteX5483" fmla="*/ 769802 w 12333992"/>
              <a:gd name="connsiteY5483" fmla="*/ 3296475 h 12736251"/>
              <a:gd name="connsiteX5484" fmla="*/ 1070873 w 12333992"/>
              <a:gd name="connsiteY5484" fmla="*/ 3281813 h 12736251"/>
              <a:gd name="connsiteX5485" fmla="*/ 1074973 w 12333992"/>
              <a:gd name="connsiteY5485" fmla="*/ 3288556 h 12736251"/>
              <a:gd name="connsiteX5486" fmla="*/ 1074495 w 12333992"/>
              <a:gd name="connsiteY5486" fmla="*/ 3282492 h 12736251"/>
              <a:gd name="connsiteX5487" fmla="*/ 1070873 w 12333992"/>
              <a:gd name="connsiteY5487" fmla="*/ 3281813 h 12736251"/>
              <a:gd name="connsiteX5488" fmla="*/ 758469 w 12333992"/>
              <a:gd name="connsiteY5488" fmla="*/ 3277832 h 12736251"/>
              <a:gd name="connsiteX5489" fmla="*/ 754927 w 12333992"/>
              <a:gd name="connsiteY5489" fmla="*/ 3285107 h 12736251"/>
              <a:gd name="connsiteX5490" fmla="*/ 761725 w 12333992"/>
              <a:gd name="connsiteY5490" fmla="*/ 3296294 h 12736251"/>
              <a:gd name="connsiteX5491" fmla="*/ 760736 w 12333992"/>
              <a:gd name="connsiteY5491" fmla="*/ 3281560 h 12736251"/>
              <a:gd name="connsiteX5492" fmla="*/ 758469 w 12333992"/>
              <a:gd name="connsiteY5492" fmla="*/ 3277832 h 12736251"/>
              <a:gd name="connsiteX5493" fmla="*/ 988163 w 12333992"/>
              <a:gd name="connsiteY5493" fmla="*/ 3275659 h 12736251"/>
              <a:gd name="connsiteX5494" fmla="*/ 982353 w 12333992"/>
              <a:gd name="connsiteY5494" fmla="*/ 3279207 h 12736251"/>
              <a:gd name="connsiteX5495" fmla="*/ 986885 w 12333992"/>
              <a:gd name="connsiteY5495" fmla="*/ 3286663 h 12736251"/>
              <a:gd name="connsiteX5496" fmla="*/ 992695 w 12333992"/>
              <a:gd name="connsiteY5496" fmla="*/ 3283118 h 12736251"/>
              <a:gd name="connsiteX5497" fmla="*/ 990430 w 12333992"/>
              <a:gd name="connsiteY5497" fmla="*/ 3279389 h 12736251"/>
              <a:gd name="connsiteX5498" fmla="*/ 988163 w 12333992"/>
              <a:gd name="connsiteY5498" fmla="*/ 3275659 h 12736251"/>
              <a:gd name="connsiteX5499" fmla="*/ 1057684 w 12333992"/>
              <a:gd name="connsiteY5499" fmla="*/ 3274183 h 12736251"/>
              <a:gd name="connsiteX5500" fmla="*/ 1051441 w 12333992"/>
              <a:gd name="connsiteY5500" fmla="*/ 3277993 h 12736251"/>
              <a:gd name="connsiteX5501" fmla="*/ 1053703 w 12333992"/>
              <a:gd name="connsiteY5501" fmla="*/ 3281712 h 12736251"/>
              <a:gd name="connsiteX5502" fmla="*/ 1062745 w 12333992"/>
              <a:gd name="connsiteY5502" fmla="*/ 3296592 h 12736251"/>
              <a:gd name="connsiteX5503" fmla="*/ 1076311 w 12333992"/>
              <a:gd name="connsiteY5503" fmla="*/ 3318911 h 12736251"/>
              <a:gd name="connsiteX5504" fmla="*/ 1078573 w 12333992"/>
              <a:gd name="connsiteY5504" fmla="*/ 3322630 h 12736251"/>
              <a:gd name="connsiteX5505" fmla="*/ 1080834 w 12333992"/>
              <a:gd name="connsiteY5505" fmla="*/ 3326351 h 12736251"/>
              <a:gd name="connsiteX5506" fmla="*/ 1083095 w 12333992"/>
              <a:gd name="connsiteY5506" fmla="*/ 3330070 h 12736251"/>
              <a:gd name="connsiteX5507" fmla="*/ 1103444 w 12333992"/>
              <a:gd name="connsiteY5507" fmla="*/ 3363549 h 12736251"/>
              <a:gd name="connsiteX5508" fmla="*/ 1105703 w 12333992"/>
              <a:gd name="connsiteY5508" fmla="*/ 3367268 h 12736251"/>
              <a:gd name="connsiteX5509" fmla="*/ 1124970 w 12333992"/>
              <a:gd name="connsiteY5509" fmla="*/ 3370810 h 12736251"/>
              <a:gd name="connsiteX5510" fmla="*/ 1109143 w 12333992"/>
              <a:gd name="connsiteY5510" fmla="*/ 3344770 h 12736251"/>
              <a:gd name="connsiteX5511" fmla="*/ 1096120 w 12333992"/>
              <a:gd name="connsiteY5511" fmla="*/ 3337421 h 12736251"/>
              <a:gd name="connsiteX5512" fmla="*/ 1084813 w 12333992"/>
              <a:gd name="connsiteY5512" fmla="*/ 3318819 h 12736251"/>
              <a:gd name="connsiteX5513" fmla="*/ 1082011 w 12333992"/>
              <a:gd name="connsiteY5513" fmla="*/ 3300131 h 12736251"/>
              <a:gd name="connsiteX5514" fmla="*/ 1071249 w 12333992"/>
              <a:gd name="connsiteY5514" fmla="*/ 3296501 h 12736251"/>
              <a:gd name="connsiteX5515" fmla="*/ 1057684 w 12333992"/>
              <a:gd name="connsiteY5515" fmla="*/ 3274183 h 12736251"/>
              <a:gd name="connsiteX5516" fmla="*/ 515299 w 12333992"/>
              <a:gd name="connsiteY5516" fmla="*/ 3273365 h 12736251"/>
              <a:gd name="connsiteX5517" fmla="*/ 509057 w 12333992"/>
              <a:gd name="connsiteY5517" fmla="*/ 3277175 h 12736251"/>
              <a:gd name="connsiteX5518" fmla="*/ 511107 w 12333992"/>
              <a:gd name="connsiteY5518" fmla="*/ 3280545 h 12736251"/>
              <a:gd name="connsiteX5519" fmla="*/ 513157 w 12333992"/>
              <a:gd name="connsiteY5519" fmla="*/ 3283917 h 12736251"/>
              <a:gd name="connsiteX5520" fmla="*/ 515299 w 12333992"/>
              <a:gd name="connsiteY5520" fmla="*/ 3273365 h 12736251"/>
              <a:gd name="connsiteX5521" fmla="*/ 804983 w 12333992"/>
              <a:gd name="connsiteY5521" fmla="*/ 3264783 h 12736251"/>
              <a:gd name="connsiteX5522" fmla="*/ 808244 w 12333992"/>
              <a:gd name="connsiteY5522" fmla="*/ 3283287 h 12736251"/>
              <a:gd name="connsiteX5523" fmla="*/ 804691 w 12333992"/>
              <a:gd name="connsiteY5523" fmla="*/ 3290579 h 12736251"/>
              <a:gd name="connsiteX5524" fmla="*/ 813775 w 12333992"/>
              <a:gd name="connsiteY5524" fmla="*/ 3305529 h 12736251"/>
              <a:gd name="connsiteX5525" fmla="*/ 816047 w 12333992"/>
              <a:gd name="connsiteY5525" fmla="*/ 3309264 h 12736251"/>
              <a:gd name="connsiteX5526" fmla="*/ 825133 w 12333992"/>
              <a:gd name="connsiteY5526" fmla="*/ 3324211 h 12736251"/>
              <a:gd name="connsiteX5527" fmla="*/ 829677 w 12333992"/>
              <a:gd name="connsiteY5527" fmla="*/ 3331689 h 12736251"/>
              <a:gd name="connsiteX5528" fmla="*/ 834220 w 12333992"/>
              <a:gd name="connsiteY5528" fmla="*/ 3339161 h 12736251"/>
              <a:gd name="connsiteX5529" fmla="*/ 833229 w 12333992"/>
              <a:gd name="connsiteY5529" fmla="*/ 3324394 h 12736251"/>
              <a:gd name="connsiteX5530" fmla="*/ 842315 w 12333992"/>
              <a:gd name="connsiteY5530" fmla="*/ 3339343 h 12736251"/>
              <a:gd name="connsiteX5531" fmla="*/ 846860 w 12333992"/>
              <a:gd name="connsiteY5531" fmla="*/ 3346818 h 12736251"/>
              <a:gd name="connsiteX5532" fmla="*/ 852683 w 12333992"/>
              <a:gd name="connsiteY5532" fmla="*/ 3343262 h 12736251"/>
              <a:gd name="connsiteX5533" fmla="*/ 849129 w 12333992"/>
              <a:gd name="connsiteY5533" fmla="*/ 3350554 h 12736251"/>
              <a:gd name="connsiteX5534" fmla="*/ 853671 w 12333992"/>
              <a:gd name="connsiteY5534" fmla="*/ 3358028 h 12736251"/>
              <a:gd name="connsiteX5535" fmla="*/ 855943 w 12333992"/>
              <a:gd name="connsiteY5535" fmla="*/ 3361764 h 12736251"/>
              <a:gd name="connsiteX5536" fmla="*/ 858216 w 12333992"/>
              <a:gd name="connsiteY5536" fmla="*/ 3365503 h 12736251"/>
              <a:gd name="connsiteX5537" fmla="*/ 861769 w 12333992"/>
              <a:gd name="connsiteY5537" fmla="*/ 3358211 h 12736251"/>
              <a:gd name="connsiteX5538" fmla="*/ 864039 w 12333992"/>
              <a:gd name="connsiteY5538" fmla="*/ 3361948 h 12736251"/>
              <a:gd name="connsiteX5539" fmla="*/ 866311 w 12333992"/>
              <a:gd name="connsiteY5539" fmla="*/ 3365687 h 12736251"/>
              <a:gd name="connsiteX5540" fmla="*/ 860487 w 12333992"/>
              <a:gd name="connsiteY5540" fmla="*/ 3369239 h 12736251"/>
              <a:gd name="connsiteX5541" fmla="*/ 862757 w 12333992"/>
              <a:gd name="connsiteY5541" fmla="*/ 3372977 h 12736251"/>
              <a:gd name="connsiteX5542" fmla="*/ 867301 w 12333992"/>
              <a:gd name="connsiteY5542" fmla="*/ 3380453 h 12736251"/>
              <a:gd name="connsiteX5543" fmla="*/ 873125 w 12333992"/>
              <a:gd name="connsiteY5543" fmla="*/ 3376897 h 12736251"/>
              <a:gd name="connsiteX5544" fmla="*/ 871845 w 12333992"/>
              <a:gd name="connsiteY5544" fmla="*/ 3387927 h 12736251"/>
              <a:gd name="connsiteX5545" fmla="*/ 879941 w 12333992"/>
              <a:gd name="connsiteY5545" fmla="*/ 3388108 h 12736251"/>
              <a:gd name="connsiteX5546" fmla="*/ 884484 w 12333992"/>
              <a:gd name="connsiteY5546" fmla="*/ 3395582 h 12736251"/>
              <a:gd name="connsiteX5547" fmla="*/ 874407 w 12333992"/>
              <a:gd name="connsiteY5547" fmla="*/ 3365865 h 12736251"/>
              <a:gd name="connsiteX5548" fmla="*/ 873417 w 12333992"/>
              <a:gd name="connsiteY5548" fmla="*/ 3351100 h 12736251"/>
              <a:gd name="connsiteX5549" fmla="*/ 865322 w 12333992"/>
              <a:gd name="connsiteY5549" fmla="*/ 3350917 h 12736251"/>
              <a:gd name="connsiteX5550" fmla="*/ 868875 w 12333992"/>
              <a:gd name="connsiteY5550" fmla="*/ 3343625 h 12736251"/>
              <a:gd name="connsiteX5551" fmla="*/ 853965 w 12333992"/>
              <a:gd name="connsiteY5551" fmla="*/ 3332232 h 12736251"/>
              <a:gd name="connsiteX5552" fmla="*/ 852975 w 12333992"/>
              <a:gd name="connsiteY5552" fmla="*/ 3317467 h 12736251"/>
              <a:gd name="connsiteX5553" fmla="*/ 842607 w 12333992"/>
              <a:gd name="connsiteY5553" fmla="*/ 3313547 h 12736251"/>
              <a:gd name="connsiteX5554" fmla="*/ 840338 w 12333992"/>
              <a:gd name="connsiteY5554" fmla="*/ 3309811 h 12736251"/>
              <a:gd name="connsiteX5555" fmla="*/ 838066 w 12333992"/>
              <a:gd name="connsiteY5555" fmla="*/ 3306075 h 12736251"/>
              <a:gd name="connsiteX5556" fmla="*/ 833524 w 12333992"/>
              <a:gd name="connsiteY5556" fmla="*/ 3298598 h 12736251"/>
              <a:gd name="connsiteX5557" fmla="*/ 831252 w 12333992"/>
              <a:gd name="connsiteY5557" fmla="*/ 3294861 h 12736251"/>
              <a:gd name="connsiteX5558" fmla="*/ 834804 w 12333992"/>
              <a:gd name="connsiteY5558" fmla="*/ 3287569 h 12736251"/>
              <a:gd name="connsiteX5559" fmla="*/ 832533 w 12333992"/>
              <a:gd name="connsiteY5559" fmla="*/ 3283832 h 12736251"/>
              <a:gd name="connsiteX5560" fmla="*/ 826707 w 12333992"/>
              <a:gd name="connsiteY5560" fmla="*/ 3287388 h 12736251"/>
              <a:gd name="connsiteX5561" fmla="*/ 824435 w 12333992"/>
              <a:gd name="connsiteY5561" fmla="*/ 3283651 h 12736251"/>
              <a:gd name="connsiteX5562" fmla="*/ 814070 w 12333992"/>
              <a:gd name="connsiteY5562" fmla="*/ 3279731 h 12736251"/>
              <a:gd name="connsiteX5563" fmla="*/ 817621 w 12333992"/>
              <a:gd name="connsiteY5563" fmla="*/ 3272439 h 12736251"/>
              <a:gd name="connsiteX5564" fmla="*/ 804983 w 12333992"/>
              <a:gd name="connsiteY5564" fmla="*/ 3264783 h 12736251"/>
              <a:gd name="connsiteX5565" fmla="*/ 516179 w 12333992"/>
              <a:gd name="connsiteY5565" fmla="*/ 3259252 h 12736251"/>
              <a:gd name="connsiteX5566" fmla="*/ 510163 w 12333992"/>
              <a:gd name="connsiteY5566" fmla="*/ 3263832 h 12736251"/>
              <a:gd name="connsiteX5567" fmla="*/ 518803 w 12333992"/>
              <a:gd name="connsiteY5567" fmla="*/ 3275177 h 12736251"/>
              <a:gd name="connsiteX5568" fmla="*/ 516179 w 12333992"/>
              <a:gd name="connsiteY5568" fmla="*/ 3259252 h 12736251"/>
              <a:gd name="connsiteX5569" fmla="*/ 460967 w 12333992"/>
              <a:gd name="connsiteY5569" fmla="*/ 3257483 h 12736251"/>
              <a:gd name="connsiteX5570" fmla="*/ 457833 w 12333992"/>
              <a:gd name="connsiteY5570" fmla="*/ 3265847 h 12736251"/>
              <a:gd name="connsiteX5571" fmla="*/ 463849 w 12333992"/>
              <a:gd name="connsiteY5571" fmla="*/ 3261265 h 12736251"/>
              <a:gd name="connsiteX5572" fmla="*/ 460967 w 12333992"/>
              <a:gd name="connsiteY5572" fmla="*/ 3257483 h 12736251"/>
              <a:gd name="connsiteX5573" fmla="*/ 8264300 w 12333992"/>
              <a:gd name="connsiteY5573" fmla="*/ 3244771 h 12736251"/>
              <a:gd name="connsiteX5574" fmla="*/ 8253074 w 12333992"/>
              <a:gd name="connsiteY5574" fmla="*/ 3251093 h 12736251"/>
              <a:gd name="connsiteX5575" fmla="*/ 8255028 w 12333992"/>
              <a:gd name="connsiteY5575" fmla="*/ 3253714 h 12736251"/>
              <a:gd name="connsiteX5576" fmla="*/ 8260884 w 12333992"/>
              <a:gd name="connsiteY5576" fmla="*/ 3261578 h 12736251"/>
              <a:gd name="connsiteX5577" fmla="*/ 8262836 w 12333992"/>
              <a:gd name="connsiteY5577" fmla="*/ 3264199 h 12736251"/>
              <a:gd name="connsiteX5578" fmla="*/ 8272592 w 12333992"/>
              <a:gd name="connsiteY5578" fmla="*/ 3252857 h 12736251"/>
              <a:gd name="connsiteX5579" fmla="*/ 8266740 w 12333992"/>
              <a:gd name="connsiteY5579" fmla="*/ 3244994 h 12736251"/>
              <a:gd name="connsiteX5580" fmla="*/ 8264300 w 12333992"/>
              <a:gd name="connsiteY5580" fmla="*/ 3244771 h 12736251"/>
              <a:gd name="connsiteX5581" fmla="*/ 975013 w 12333992"/>
              <a:gd name="connsiteY5581" fmla="*/ 3243752 h 12736251"/>
              <a:gd name="connsiteX5582" fmla="*/ 969813 w 12333992"/>
              <a:gd name="connsiteY5582" fmla="*/ 3246926 h 12736251"/>
              <a:gd name="connsiteX5583" fmla="*/ 988595 w 12333992"/>
              <a:gd name="connsiteY5583" fmla="*/ 3266098 h 12736251"/>
              <a:gd name="connsiteX5584" fmla="*/ 1004440 w 12333992"/>
              <a:gd name="connsiteY5584" fmla="*/ 3292167 h 12736251"/>
              <a:gd name="connsiteX5585" fmla="*/ 1008967 w 12333992"/>
              <a:gd name="connsiteY5585" fmla="*/ 3299615 h 12736251"/>
              <a:gd name="connsiteX5586" fmla="*/ 1018023 w 12333992"/>
              <a:gd name="connsiteY5586" fmla="*/ 3314513 h 12736251"/>
              <a:gd name="connsiteX5587" fmla="*/ 1025488 w 12333992"/>
              <a:gd name="connsiteY5587" fmla="*/ 3315062 h 12736251"/>
              <a:gd name="connsiteX5588" fmla="*/ 1011905 w 12333992"/>
              <a:gd name="connsiteY5588" fmla="*/ 3292717 h 12736251"/>
              <a:gd name="connsiteX5589" fmla="*/ 1007379 w 12333992"/>
              <a:gd name="connsiteY5589" fmla="*/ 3285268 h 12736251"/>
              <a:gd name="connsiteX5590" fmla="*/ 988595 w 12333992"/>
              <a:gd name="connsiteY5590" fmla="*/ 3266098 h 12736251"/>
              <a:gd name="connsiteX5591" fmla="*/ 975013 w 12333992"/>
              <a:gd name="connsiteY5591" fmla="*/ 3243752 h 12736251"/>
              <a:gd name="connsiteX5592" fmla="*/ 527573 w 12333992"/>
              <a:gd name="connsiteY5592" fmla="*/ 3240067 h 12736251"/>
              <a:gd name="connsiteX5593" fmla="*/ 526274 w 12333992"/>
              <a:gd name="connsiteY5593" fmla="*/ 3251065 h 12736251"/>
              <a:gd name="connsiteX5594" fmla="*/ 529498 w 12333992"/>
              <a:gd name="connsiteY5594" fmla="*/ 3269507 h 12736251"/>
              <a:gd name="connsiteX5595" fmla="*/ 532719 w 12333992"/>
              <a:gd name="connsiteY5595" fmla="*/ 3287948 h 12736251"/>
              <a:gd name="connsiteX5596" fmla="*/ 545331 w 12333992"/>
              <a:gd name="connsiteY5596" fmla="*/ 3295559 h 12736251"/>
              <a:gd name="connsiteX5597" fmla="*/ 547593 w 12333992"/>
              <a:gd name="connsiteY5597" fmla="*/ 3299280 h 12736251"/>
              <a:gd name="connsiteX5598" fmla="*/ 544031 w 12333992"/>
              <a:gd name="connsiteY5598" fmla="*/ 3306558 h 12736251"/>
              <a:gd name="connsiteX5599" fmla="*/ 552118 w 12333992"/>
              <a:gd name="connsiteY5599" fmla="*/ 3306723 h 12736251"/>
              <a:gd name="connsiteX5600" fmla="*/ 554380 w 12333992"/>
              <a:gd name="connsiteY5600" fmla="*/ 3310446 h 12736251"/>
              <a:gd name="connsiteX5601" fmla="*/ 560206 w 12333992"/>
              <a:gd name="connsiteY5601" fmla="*/ 3306891 h 12736251"/>
              <a:gd name="connsiteX5602" fmla="*/ 556895 w 12333992"/>
              <a:gd name="connsiteY5602" fmla="*/ 3313648 h 12736251"/>
              <a:gd name="connsiteX5603" fmla="*/ 554827 w 12333992"/>
              <a:gd name="connsiteY5603" fmla="*/ 3310246 h 12736251"/>
              <a:gd name="connsiteX5604" fmla="*/ 551043 w 12333992"/>
              <a:gd name="connsiteY5604" fmla="*/ 3318101 h 12736251"/>
              <a:gd name="connsiteX5605" fmla="*/ 559167 w 12333992"/>
              <a:gd name="connsiteY5605" fmla="*/ 3318321 h 12736251"/>
              <a:gd name="connsiteX5606" fmla="*/ 561165 w 12333992"/>
              <a:gd name="connsiteY5606" fmla="*/ 3321611 h 12736251"/>
              <a:gd name="connsiteX5607" fmla="*/ 563427 w 12333992"/>
              <a:gd name="connsiteY5607" fmla="*/ 3325332 h 12736251"/>
              <a:gd name="connsiteX5608" fmla="*/ 569252 w 12333992"/>
              <a:gd name="connsiteY5608" fmla="*/ 3321777 h 12736251"/>
              <a:gd name="connsiteX5609" fmla="*/ 566989 w 12333992"/>
              <a:gd name="connsiteY5609" fmla="*/ 3318055 h 12736251"/>
              <a:gd name="connsiteX5610" fmla="*/ 564729 w 12333992"/>
              <a:gd name="connsiteY5610" fmla="*/ 3314333 h 12736251"/>
              <a:gd name="connsiteX5611" fmla="*/ 566029 w 12333992"/>
              <a:gd name="connsiteY5611" fmla="*/ 3303335 h 12736251"/>
              <a:gd name="connsiteX5612" fmla="*/ 550195 w 12333992"/>
              <a:gd name="connsiteY5612" fmla="*/ 3277283 h 12736251"/>
              <a:gd name="connsiteX5613" fmla="*/ 537583 w 12333992"/>
              <a:gd name="connsiteY5613" fmla="*/ 3269673 h 12736251"/>
              <a:gd name="connsiteX5614" fmla="*/ 553757 w 12333992"/>
              <a:gd name="connsiteY5614" fmla="*/ 3270007 h 12736251"/>
              <a:gd name="connsiteX5615" fmla="*/ 551496 w 12333992"/>
              <a:gd name="connsiteY5615" fmla="*/ 3266285 h 12736251"/>
              <a:gd name="connsiteX5616" fmla="*/ 555057 w 12333992"/>
              <a:gd name="connsiteY5616" fmla="*/ 3259007 h 12736251"/>
              <a:gd name="connsiteX5617" fmla="*/ 546010 w 12333992"/>
              <a:gd name="connsiteY5617" fmla="*/ 3244120 h 12736251"/>
              <a:gd name="connsiteX5618" fmla="*/ 534359 w 12333992"/>
              <a:gd name="connsiteY5618" fmla="*/ 3251233 h 12736251"/>
              <a:gd name="connsiteX5619" fmla="*/ 528536 w 12333992"/>
              <a:gd name="connsiteY5619" fmla="*/ 3254787 h 12736251"/>
              <a:gd name="connsiteX5620" fmla="*/ 527573 w 12333992"/>
              <a:gd name="connsiteY5620" fmla="*/ 3240067 h 12736251"/>
              <a:gd name="connsiteX5621" fmla="*/ 630723 w 12333992"/>
              <a:gd name="connsiteY5621" fmla="*/ 3238039 h 12736251"/>
              <a:gd name="connsiteX5622" fmla="*/ 624483 w 12333992"/>
              <a:gd name="connsiteY5622" fmla="*/ 3241847 h 12736251"/>
              <a:gd name="connsiteX5623" fmla="*/ 626941 w 12333992"/>
              <a:gd name="connsiteY5623" fmla="*/ 3245895 h 12736251"/>
              <a:gd name="connsiteX5624" fmla="*/ 633183 w 12333992"/>
              <a:gd name="connsiteY5624" fmla="*/ 3242084 h 12736251"/>
              <a:gd name="connsiteX5625" fmla="*/ 630723 w 12333992"/>
              <a:gd name="connsiteY5625" fmla="*/ 3238039 h 12736251"/>
              <a:gd name="connsiteX5626" fmla="*/ 1041371 w 12333992"/>
              <a:gd name="connsiteY5626" fmla="*/ 3233269 h 12736251"/>
              <a:gd name="connsiteX5627" fmla="*/ 1040046 w 12333992"/>
              <a:gd name="connsiteY5627" fmla="*/ 3245169 h 12736251"/>
              <a:gd name="connsiteX5628" fmla="*/ 1043827 w 12333992"/>
              <a:gd name="connsiteY5628" fmla="*/ 3237313 h 12736251"/>
              <a:gd name="connsiteX5629" fmla="*/ 1041371 w 12333992"/>
              <a:gd name="connsiteY5629" fmla="*/ 3233269 h 12736251"/>
              <a:gd name="connsiteX5630" fmla="*/ 848041 w 12333992"/>
              <a:gd name="connsiteY5630" fmla="*/ 3228797 h 12736251"/>
              <a:gd name="connsiteX5631" fmla="*/ 844399 w 12333992"/>
              <a:gd name="connsiteY5631" fmla="*/ 3236101 h 12736251"/>
              <a:gd name="connsiteX5632" fmla="*/ 857924 w 12333992"/>
              <a:gd name="connsiteY5632" fmla="*/ 3258351 h 12736251"/>
              <a:gd name="connsiteX5633" fmla="*/ 847524 w 12333992"/>
              <a:gd name="connsiteY5633" fmla="*/ 3254532 h 12736251"/>
              <a:gd name="connsiteX5634" fmla="*/ 852029 w 12333992"/>
              <a:gd name="connsiteY5634" fmla="*/ 3261949 h 12736251"/>
              <a:gd name="connsiteX5635" fmla="*/ 856538 w 12333992"/>
              <a:gd name="connsiteY5635" fmla="*/ 3269365 h 12736251"/>
              <a:gd name="connsiteX5636" fmla="*/ 858791 w 12333992"/>
              <a:gd name="connsiteY5636" fmla="*/ 3273073 h 12736251"/>
              <a:gd name="connsiteX5637" fmla="*/ 852897 w 12333992"/>
              <a:gd name="connsiteY5637" fmla="*/ 3276671 h 12736251"/>
              <a:gd name="connsiteX5638" fmla="*/ 859660 w 12333992"/>
              <a:gd name="connsiteY5638" fmla="*/ 3287797 h 12736251"/>
              <a:gd name="connsiteX5639" fmla="*/ 861913 w 12333992"/>
              <a:gd name="connsiteY5639" fmla="*/ 3291504 h 12736251"/>
              <a:gd name="connsiteX5640" fmla="*/ 866419 w 12333992"/>
              <a:gd name="connsiteY5640" fmla="*/ 3298921 h 12736251"/>
              <a:gd name="connsiteX5641" fmla="*/ 860526 w 12333992"/>
              <a:gd name="connsiteY5641" fmla="*/ 3302517 h 12736251"/>
              <a:gd name="connsiteX5642" fmla="*/ 856888 w 12333992"/>
              <a:gd name="connsiteY5642" fmla="*/ 3309823 h 12736251"/>
              <a:gd name="connsiteX5643" fmla="*/ 859140 w 12333992"/>
              <a:gd name="connsiteY5643" fmla="*/ 3313533 h 12736251"/>
              <a:gd name="connsiteX5644" fmla="*/ 861393 w 12333992"/>
              <a:gd name="connsiteY5644" fmla="*/ 3317239 h 12736251"/>
              <a:gd name="connsiteX5645" fmla="*/ 862779 w 12333992"/>
              <a:gd name="connsiteY5645" fmla="*/ 3306227 h 12736251"/>
              <a:gd name="connsiteX5646" fmla="*/ 868675 w 12333992"/>
              <a:gd name="connsiteY5646" fmla="*/ 3302629 h 12736251"/>
              <a:gd name="connsiteX5647" fmla="*/ 866419 w 12333992"/>
              <a:gd name="connsiteY5647" fmla="*/ 3298921 h 12736251"/>
              <a:gd name="connsiteX5648" fmla="*/ 874569 w 12333992"/>
              <a:gd name="connsiteY5648" fmla="*/ 3299030 h 12736251"/>
              <a:gd name="connsiteX5649" fmla="*/ 872316 w 12333992"/>
              <a:gd name="connsiteY5649" fmla="*/ 3295321 h 12736251"/>
              <a:gd name="connsiteX5650" fmla="*/ 866419 w 12333992"/>
              <a:gd name="connsiteY5650" fmla="*/ 3298921 h 12736251"/>
              <a:gd name="connsiteX5651" fmla="*/ 870060 w 12333992"/>
              <a:gd name="connsiteY5651" fmla="*/ 3291614 h 12736251"/>
              <a:gd name="connsiteX5652" fmla="*/ 867808 w 12333992"/>
              <a:gd name="connsiteY5652" fmla="*/ 3287907 h 12736251"/>
              <a:gd name="connsiteX5653" fmla="*/ 865553 w 12333992"/>
              <a:gd name="connsiteY5653" fmla="*/ 3284199 h 12736251"/>
              <a:gd name="connsiteX5654" fmla="*/ 871447 w 12333992"/>
              <a:gd name="connsiteY5654" fmla="*/ 3280600 h 12736251"/>
              <a:gd name="connsiteX5655" fmla="*/ 877341 w 12333992"/>
              <a:gd name="connsiteY5655" fmla="*/ 3277003 h 12736251"/>
              <a:gd name="connsiteX5656" fmla="*/ 880981 w 12333992"/>
              <a:gd name="connsiteY5656" fmla="*/ 3269696 h 12736251"/>
              <a:gd name="connsiteX5657" fmla="*/ 878727 w 12333992"/>
              <a:gd name="connsiteY5657" fmla="*/ 3265988 h 12736251"/>
              <a:gd name="connsiteX5658" fmla="*/ 876473 w 12333992"/>
              <a:gd name="connsiteY5658" fmla="*/ 3262279 h 12736251"/>
              <a:gd name="connsiteX5659" fmla="*/ 874219 w 12333992"/>
              <a:gd name="connsiteY5659" fmla="*/ 3258573 h 12736251"/>
              <a:gd name="connsiteX5660" fmla="*/ 871967 w 12333992"/>
              <a:gd name="connsiteY5660" fmla="*/ 3254863 h 12736251"/>
              <a:gd name="connsiteX5661" fmla="*/ 869714 w 12333992"/>
              <a:gd name="connsiteY5661" fmla="*/ 3251155 h 12736251"/>
              <a:gd name="connsiteX5662" fmla="*/ 848041 w 12333992"/>
              <a:gd name="connsiteY5662" fmla="*/ 3228797 h 12736251"/>
              <a:gd name="connsiteX5663" fmla="*/ 464570 w 12333992"/>
              <a:gd name="connsiteY5663" fmla="*/ 3226861 h 12736251"/>
              <a:gd name="connsiteX5664" fmla="*/ 459557 w 12333992"/>
              <a:gd name="connsiteY5664" fmla="*/ 3230679 h 12736251"/>
              <a:gd name="connsiteX5665" fmla="*/ 475343 w 12333992"/>
              <a:gd name="connsiteY5665" fmla="*/ 3230605 h 12736251"/>
              <a:gd name="connsiteX5666" fmla="*/ 464570 w 12333992"/>
              <a:gd name="connsiteY5666" fmla="*/ 3226861 h 12736251"/>
              <a:gd name="connsiteX5667" fmla="*/ 453691 w 12333992"/>
              <a:gd name="connsiteY5667" fmla="*/ 3223619 h 12736251"/>
              <a:gd name="connsiteX5668" fmla="*/ 454211 w 12333992"/>
              <a:gd name="connsiteY5668" fmla="*/ 3238553 h 12736251"/>
              <a:gd name="connsiteX5669" fmla="*/ 453691 w 12333992"/>
              <a:gd name="connsiteY5669" fmla="*/ 3223619 h 12736251"/>
              <a:gd name="connsiteX5670" fmla="*/ 519991 w 12333992"/>
              <a:gd name="connsiteY5670" fmla="*/ 3218511 h 12736251"/>
              <a:gd name="connsiteX5671" fmla="*/ 524427 w 12333992"/>
              <a:gd name="connsiteY5671" fmla="*/ 3224333 h 12736251"/>
              <a:gd name="connsiteX5672" fmla="*/ 524548 w 12333992"/>
              <a:gd name="connsiteY5672" fmla="*/ 3228519 h 12736251"/>
              <a:gd name="connsiteX5673" fmla="*/ 523050 w 12333992"/>
              <a:gd name="connsiteY5673" fmla="*/ 3232623 h 12736251"/>
              <a:gd name="connsiteX5674" fmla="*/ 517225 w 12333992"/>
              <a:gd name="connsiteY5674" fmla="*/ 3236179 h 12736251"/>
              <a:gd name="connsiteX5675" fmla="*/ 525312 w 12333992"/>
              <a:gd name="connsiteY5675" fmla="*/ 3236345 h 12736251"/>
              <a:gd name="connsiteX5676" fmla="*/ 526611 w 12333992"/>
              <a:gd name="connsiteY5676" fmla="*/ 3225345 h 12736251"/>
              <a:gd name="connsiteX5677" fmla="*/ 525669 w 12333992"/>
              <a:gd name="connsiteY5677" fmla="*/ 3223792 h 12736251"/>
              <a:gd name="connsiteX5678" fmla="*/ 526919 w 12333992"/>
              <a:gd name="connsiteY5678" fmla="*/ 3222338 h 12736251"/>
              <a:gd name="connsiteX5679" fmla="*/ 519991 w 12333992"/>
              <a:gd name="connsiteY5679" fmla="*/ 3218511 h 12736251"/>
              <a:gd name="connsiteX5680" fmla="*/ 7705524 w 12333992"/>
              <a:gd name="connsiteY5680" fmla="*/ 3216587 h 12736251"/>
              <a:gd name="connsiteX5681" fmla="*/ 7691696 w 12333992"/>
              <a:gd name="connsiteY5681" fmla="*/ 3222467 h 12736251"/>
              <a:gd name="connsiteX5682" fmla="*/ 7682104 w 12333992"/>
              <a:gd name="connsiteY5682" fmla="*/ 3234029 h 12736251"/>
              <a:gd name="connsiteX5683" fmla="*/ 7688448 w 12333992"/>
              <a:gd name="connsiteY5683" fmla="*/ 3242553 h 12736251"/>
              <a:gd name="connsiteX5684" fmla="*/ 7701144 w 12333992"/>
              <a:gd name="connsiteY5684" fmla="*/ 3259599 h 12736251"/>
              <a:gd name="connsiteX5685" fmla="*/ 7703256 w 12333992"/>
              <a:gd name="connsiteY5685" fmla="*/ 3262441 h 12736251"/>
              <a:gd name="connsiteX5686" fmla="*/ 7714968 w 12333992"/>
              <a:gd name="connsiteY5686" fmla="*/ 3253722 h 12736251"/>
              <a:gd name="connsiteX5687" fmla="*/ 7716102 w 12333992"/>
              <a:gd name="connsiteY5687" fmla="*/ 3230794 h 12736251"/>
              <a:gd name="connsiteX5688" fmla="*/ 7711868 w 12333992"/>
              <a:gd name="connsiteY5688" fmla="*/ 3225111 h 12736251"/>
              <a:gd name="connsiteX5689" fmla="*/ 7705524 w 12333992"/>
              <a:gd name="connsiteY5689" fmla="*/ 3216587 h 12736251"/>
              <a:gd name="connsiteX5690" fmla="*/ 838474 w 12333992"/>
              <a:gd name="connsiteY5690" fmla="*/ 3213837 h 12736251"/>
              <a:gd name="connsiteX5691" fmla="*/ 832231 w 12333992"/>
              <a:gd name="connsiteY5691" fmla="*/ 3217647 h 12736251"/>
              <a:gd name="connsiteX5692" fmla="*/ 840521 w 12333992"/>
              <a:gd name="connsiteY5692" fmla="*/ 3217209 h 12736251"/>
              <a:gd name="connsiteX5693" fmla="*/ 838474 w 12333992"/>
              <a:gd name="connsiteY5693" fmla="*/ 3213837 h 12736251"/>
              <a:gd name="connsiteX5694" fmla="*/ 512460 w 12333992"/>
              <a:gd name="connsiteY5694" fmla="*/ 3203001 h 12736251"/>
              <a:gd name="connsiteX5695" fmla="*/ 517375 w 12333992"/>
              <a:gd name="connsiteY5695" fmla="*/ 3211091 h 12736251"/>
              <a:gd name="connsiteX5696" fmla="*/ 516335 w 12333992"/>
              <a:gd name="connsiteY5696" fmla="*/ 3204099 h 12736251"/>
              <a:gd name="connsiteX5697" fmla="*/ 512460 w 12333992"/>
              <a:gd name="connsiteY5697" fmla="*/ 3203001 h 12736251"/>
              <a:gd name="connsiteX5698" fmla="*/ 516788 w 12333992"/>
              <a:gd name="connsiteY5698" fmla="*/ 3190769 h 12736251"/>
              <a:gd name="connsiteX5699" fmla="*/ 514191 w 12333992"/>
              <a:gd name="connsiteY5699" fmla="*/ 3191774 h 12736251"/>
              <a:gd name="connsiteX5700" fmla="*/ 516241 w 12333992"/>
              <a:gd name="connsiteY5700" fmla="*/ 3195147 h 12736251"/>
              <a:gd name="connsiteX5701" fmla="*/ 516788 w 12333992"/>
              <a:gd name="connsiteY5701" fmla="*/ 3190769 h 12736251"/>
              <a:gd name="connsiteX5702" fmla="*/ 7771480 w 12333992"/>
              <a:gd name="connsiteY5702" fmla="*/ 3172073 h 12736251"/>
              <a:gd name="connsiteX5703" fmla="*/ 7759004 w 12333992"/>
              <a:gd name="connsiteY5703" fmla="*/ 3177045 h 12736251"/>
              <a:gd name="connsiteX5704" fmla="*/ 7750664 w 12333992"/>
              <a:gd name="connsiteY5704" fmla="*/ 3187574 h 12736251"/>
              <a:gd name="connsiteX5705" fmla="*/ 7821026 w 12333992"/>
              <a:gd name="connsiteY5705" fmla="*/ 3282059 h 12736251"/>
              <a:gd name="connsiteX5706" fmla="*/ 7907940 w 12333992"/>
              <a:gd name="connsiteY5706" fmla="*/ 3398777 h 12736251"/>
              <a:gd name="connsiteX5707" fmla="*/ 7920422 w 12333992"/>
              <a:gd name="connsiteY5707" fmla="*/ 3393807 h 12736251"/>
              <a:gd name="connsiteX5708" fmla="*/ 7939170 w 12333992"/>
              <a:gd name="connsiteY5708" fmla="*/ 3375525 h 12736251"/>
              <a:gd name="connsiteX5709" fmla="*/ 7930892 w 12333992"/>
              <a:gd name="connsiteY5709" fmla="*/ 3364407 h 12736251"/>
              <a:gd name="connsiteX5710" fmla="*/ 7841844 w 12333992"/>
              <a:gd name="connsiteY5710" fmla="*/ 3266561 h 12736251"/>
              <a:gd name="connsiteX5711" fmla="*/ 7771480 w 12333992"/>
              <a:gd name="connsiteY5711" fmla="*/ 3172073 h 12736251"/>
              <a:gd name="connsiteX5712" fmla="*/ 965613 w 12333992"/>
              <a:gd name="connsiteY5712" fmla="*/ 3168385 h 12736251"/>
              <a:gd name="connsiteX5713" fmla="*/ 962251 w 12333992"/>
              <a:gd name="connsiteY5713" fmla="*/ 3168792 h 12736251"/>
              <a:gd name="connsiteX5714" fmla="*/ 964709 w 12333992"/>
              <a:gd name="connsiteY5714" fmla="*/ 3172837 h 12736251"/>
              <a:gd name="connsiteX5715" fmla="*/ 966743 w 12333992"/>
              <a:gd name="connsiteY5715" fmla="*/ 3170903 h 12736251"/>
              <a:gd name="connsiteX5716" fmla="*/ 965613 w 12333992"/>
              <a:gd name="connsiteY5716" fmla="*/ 3168385 h 12736251"/>
              <a:gd name="connsiteX5717" fmla="*/ 490409 w 12333992"/>
              <a:gd name="connsiteY5717" fmla="*/ 3166051 h 12736251"/>
              <a:gd name="connsiteX5718" fmla="*/ 484465 w 12333992"/>
              <a:gd name="connsiteY5718" fmla="*/ 3169679 h 12736251"/>
              <a:gd name="connsiteX5719" fmla="*/ 485243 w 12333992"/>
              <a:gd name="connsiteY5719" fmla="*/ 3184364 h 12736251"/>
              <a:gd name="connsiteX5720" fmla="*/ 483421 w 12333992"/>
              <a:gd name="connsiteY5720" fmla="*/ 3191301 h 12736251"/>
              <a:gd name="connsiteX5721" fmla="*/ 483084 w 12333992"/>
              <a:gd name="connsiteY5721" fmla="*/ 3190858 h 12736251"/>
              <a:gd name="connsiteX5722" fmla="*/ 477067 w 12333992"/>
              <a:gd name="connsiteY5722" fmla="*/ 3195439 h 12736251"/>
              <a:gd name="connsiteX5723" fmla="*/ 479696 w 12333992"/>
              <a:gd name="connsiteY5723" fmla="*/ 3198888 h 12736251"/>
              <a:gd name="connsiteX5724" fmla="*/ 479417 w 12333992"/>
              <a:gd name="connsiteY5724" fmla="*/ 3199289 h 12736251"/>
              <a:gd name="connsiteX5725" fmla="*/ 471891 w 12333992"/>
              <a:gd name="connsiteY5725" fmla="*/ 3202619 h 12736251"/>
              <a:gd name="connsiteX5726" fmla="*/ 476371 w 12333992"/>
              <a:gd name="connsiteY5726" fmla="*/ 3209991 h 12736251"/>
              <a:gd name="connsiteX5727" fmla="*/ 482315 w 12333992"/>
              <a:gd name="connsiteY5727" fmla="*/ 3206363 h 12736251"/>
              <a:gd name="connsiteX5728" fmla="*/ 484557 w 12333992"/>
              <a:gd name="connsiteY5728" fmla="*/ 3210049 h 12736251"/>
              <a:gd name="connsiteX5729" fmla="*/ 478613 w 12333992"/>
              <a:gd name="connsiteY5729" fmla="*/ 3213677 h 12736251"/>
              <a:gd name="connsiteX5730" fmla="*/ 474910 w 12333992"/>
              <a:gd name="connsiteY5730" fmla="*/ 3220990 h 12736251"/>
              <a:gd name="connsiteX5731" fmla="*/ 474637 w 12333992"/>
              <a:gd name="connsiteY5731" fmla="*/ 3220541 h 12736251"/>
              <a:gd name="connsiteX5732" fmla="*/ 479553 w 12333992"/>
              <a:gd name="connsiteY5732" fmla="*/ 3228630 h 12736251"/>
              <a:gd name="connsiteX5733" fmla="*/ 481631 w 12333992"/>
              <a:gd name="connsiteY5733" fmla="*/ 3232046 h 12736251"/>
              <a:gd name="connsiteX5734" fmla="*/ 487573 w 12333992"/>
              <a:gd name="connsiteY5734" fmla="*/ 3228420 h 12736251"/>
              <a:gd name="connsiteX5735" fmla="*/ 491277 w 12333992"/>
              <a:gd name="connsiteY5735" fmla="*/ 3221105 h 12736251"/>
              <a:gd name="connsiteX5736" fmla="*/ 497222 w 12333992"/>
              <a:gd name="connsiteY5736" fmla="*/ 3217477 h 12736251"/>
              <a:gd name="connsiteX5737" fmla="*/ 499461 w 12333992"/>
              <a:gd name="connsiteY5737" fmla="*/ 3221164 h 12736251"/>
              <a:gd name="connsiteX5738" fmla="*/ 509885 w 12333992"/>
              <a:gd name="connsiteY5738" fmla="*/ 3224907 h 12736251"/>
              <a:gd name="connsiteX5739" fmla="*/ 507645 w 12333992"/>
              <a:gd name="connsiteY5739" fmla="*/ 3221221 h 12736251"/>
              <a:gd name="connsiteX5740" fmla="*/ 499461 w 12333992"/>
              <a:gd name="connsiteY5740" fmla="*/ 3221164 h 12736251"/>
              <a:gd name="connsiteX5741" fmla="*/ 500924 w 12333992"/>
              <a:gd name="connsiteY5741" fmla="*/ 3210163 h 12736251"/>
              <a:gd name="connsiteX5742" fmla="*/ 496443 w 12333992"/>
              <a:gd name="connsiteY5742" fmla="*/ 3202793 h 12736251"/>
              <a:gd name="connsiteX5743" fmla="*/ 502387 w 12333992"/>
              <a:gd name="connsiteY5743" fmla="*/ 3199165 h 12736251"/>
              <a:gd name="connsiteX5744" fmla="*/ 508331 w 12333992"/>
              <a:gd name="connsiteY5744" fmla="*/ 3195537 h 12736251"/>
              <a:gd name="connsiteX5745" fmla="*/ 506092 w 12333992"/>
              <a:gd name="connsiteY5745" fmla="*/ 3191852 h 12736251"/>
              <a:gd name="connsiteX5746" fmla="*/ 503850 w 12333992"/>
              <a:gd name="connsiteY5746" fmla="*/ 3188165 h 12736251"/>
              <a:gd name="connsiteX5747" fmla="*/ 501609 w 12333992"/>
              <a:gd name="connsiteY5747" fmla="*/ 3184481 h 12736251"/>
              <a:gd name="connsiteX5748" fmla="*/ 499371 w 12333992"/>
              <a:gd name="connsiteY5748" fmla="*/ 3180795 h 12736251"/>
              <a:gd name="connsiteX5749" fmla="*/ 505313 w 12333992"/>
              <a:gd name="connsiteY5749" fmla="*/ 3177166 h 12736251"/>
              <a:gd name="connsiteX5750" fmla="*/ 494889 w 12333992"/>
              <a:gd name="connsiteY5750" fmla="*/ 3173423 h 12736251"/>
              <a:gd name="connsiteX5751" fmla="*/ 491185 w 12333992"/>
              <a:gd name="connsiteY5751" fmla="*/ 3180737 h 12736251"/>
              <a:gd name="connsiteX5752" fmla="*/ 488948 w 12333992"/>
              <a:gd name="connsiteY5752" fmla="*/ 3177051 h 12736251"/>
              <a:gd name="connsiteX5753" fmla="*/ 486706 w 12333992"/>
              <a:gd name="connsiteY5753" fmla="*/ 3173365 h 12736251"/>
              <a:gd name="connsiteX5754" fmla="*/ 490409 w 12333992"/>
              <a:gd name="connsiteY5754" fmla="*/ 3166051 h 12736251"/>
              <a:gd name="connsiteX5755" fmla="*/ 434415 w 12333992"/>
              <a:gd name="connsiteY5755" fmla="*/ 3163747 h 12736251"/>
              <a:gd name="connsiteX5756" fmla="*/ 438785 w 12333992"/>
              <a:gd name="connsiteY5756" fmla="*/ 3170941 h 12736251"/>
              <a:gd name="connsiteX5757" fmla="*/ 440760 w 12333992"/>
              <a:gd name="connsiteY5757" fmla="*/ 3164803 h 12736251"/>
              <a:gd name="connsiteX5758" fmla="*/ 434415 w 12333992"/>
              <a:gd name="connsiteY5758" fmla="*/ 3163747 h 12736251"/>
              <a:gd name="connsiteX5759" fmla="*/ 539775 w 12333992"/>
              <a:gd name="connsiteY5759" fmla="*/ 3161138 h 12736251"/>
              <a:gd name="connsiteX5760" fmla="*/ 536349 w 12333992"/>
              <a:gd name="connsiteY5760" fmla="*/ 3162537 h 12736251"/>
              <a:gd name="connsiteX5761" fmla="*/ 538808 w 12333992"/>
              <a:gd name="connsiteY5761" fmla="*/ 3166581 h 12736251"/>
              <a:gd name="connsiteX5762" fmla="*/ 541267 w 12333992"/>
              <a:gd name="connsiteY5762" fmla="*/ 3170628 h 12736251"/>
              <a:gd name="connsiteX5763" fmla="*/ 545049 w 12333992"/>
              <a:gd name="connsiteY5763" fmla="*/ 3162773 h 12736251"/>
              <a:gd name="connsiteX5764" fmla="*/ 539775 w 12333992"/>
              <a:gd name="connsiteY5764" fmla="*/ 3161138 h 12736251"/>
              <a:gd name="connsiteX5765" fmla="*/ 570391 w 12333992"/>
              <a:gd name="connsiteY5765" fmla="*/ 3152851 h 12736251"/>
              <a:gd name="connsiteX5766" fmla="*/ 572849 w 12333992"/>
              <a:gd name="connsiteY5766" fmla="*/ 3156897 h 12736251"/>
              <a:gd name="connsiteX5767" fmla="*/ 573959 w 12333992"/>
              <a:gd name="connsiteY5767" fmla="*/ 3153447 h 12736251"/>
              <a:gd name="connsiteX5768" fmla="*/ 570391 w 12333992"/>
              <a:gd name="connsiteY5768" fmla="*/ 3152851 h 12736251"/>
              <a:gd name="connsiteX5769" fmla="*/ 8176792 w 12333992"/>
              <a:gd name="connsiteY5769" fmla="*/ 3151713 h 12736251"/>
              <a:gd name="connsiteX5770" fmla="*/ 8166286 w 12333992"/>
              <a:gd name="connsiteY5770" fmla="*/ 3158995 h 12736251"/>
              <a:gd name="connsiteX5771" fmla="*/ 8168364 w 12333992"/>
              <a:gd name="connsiteY5771" fmla="*/ 3161786 h 12736251"/>
              <a:gd name="connsiteX5772" fmla="*/ 8198790 w 12333992"/>
              <a:gd name="connsiteY5772" fmla="*/ 3178193 h 12736251"/>
              <a:gd name="connsiteX5773" fmla="*/ 8202944 w 12333992"/>
              <a:gd name="connsiteY5773" fmla="*/ 3183777 h 12736251"/>
              <a:gd name="connsiteX5774" fmla="*/ 8216736 w 12333992"/>
              <a:gd name="connsiteY5774" fmla="*/ 3177848 h 12736251"/>
              <a:gd name="connsiteX5775" fmla="*/ 8214656 w 12333992"/>
              <a:gd name="connsiteY5775" fmla="*/ 3175057 h 12736251"/>
              <a:gd name="connsiteX5776" fmla="*/ 8210500 w 12333992"/>
              <a:gd name="connsiteY5776" fmla="*/ 3169472 h 12736251"/>
              <a:gd name="connsiteX5777" fmla="*/ 8180076 w 12333992"/>
              <a:gd name="connsiteY5777" fmla="*/ 3153065 h 12736251"/>
              <a:gd name="connsiteX5778" fmla="*/ 8176792 w 12333992"/>
              <a:gd name="connsiteY5778" fmla="*/ 3151713 h 12736251"/>
              <a:gd name="connsiteX5779" fmla="*/ 962597 w 12333992"/>
              <a:gd name="connsiteY5779" fmla="*/ 3148245 h 12736251"/>
              <a:gd name="connsiteX5780" fmla="*/ 961965 w 12333992"/>
              <a:gd name="connsiteY5780" fmla="*/ 3149555 h 12736251"/>
              <a:gd name="connsiteX5781" fmla="*/ 963418 w 12333992"/>
              <a:gd name="connsiteY5781" fmla="*/ 3149592 h 12736251"/>
              <a:gd name="connsiteX5782" fmla="*/ 964047 w 12333992"/>
              <a:gd name="connsiteY5782" fmla="*/ 3148283 h 12736251"/>
              <a:gd name="connsiteX5783" fmla="*/ 962597 w 12333992"/>
              <a:gd name="connsiteY5783" fmla="*/ 3148245 h 12736251"/>
              <a:gd name="connsiteX5784" fmla="*/ 935519 w 12333992"/>
              <a:gd name="connsiteY5784" fmla="*/ 3138889 h 12736251"/>
              <a:gd name="connsiteX5785" fmla="*/ 936246 w 12333992"/>
              <a:gd name="connsiteY5785" fmla="*/ 3154159 h 12736251"/>
              <a:gd name="connsiteX5786" fmla="*/ 943214 w 12333992"/>
              <a:gd name="connsiteY5786" fmla="*/ 3165621 h 12736251"/>
              <a:gd name="connsiteX5787" fmla="*/ 942487 w 12333992"/>
              <a:gd name="connsiteY5787" fmla="*/ 3150351 h 12736251"/>
              <a:gd name="connsiteX5788" fmla="*/ 937841 w 12333992"/>
              <a:gd name="connsiteY5788" fmla="*/ 3142709 h 12736251"/>
              <a:gd name="connsiteX5789" fmla="*/ 935519 w 12333992"/>
              <a:gd name="connsiteY5789" fmla="*/ 3138889 h 12736251"/>
              <a:gd name="connsiteX5790" fmla="*/ 950461 w 12333992"/>
              <a:gd name="connsiteY5790" fmla="*/ 3135315 h 12736251"/>
              <a:gd name="connsiteX5791" fmla="*/ 952919 w 12333992"/>
              <a:gd name="connsiteY5791" fmla="*/ 3139362 h 12736251"/>
              <a:gd name="connsiteX5792" fmla="*/ 957082 w 12333992"/>
              <a:gd name="connsiteY5792" fmla="*/ 3136823 h 12736251"/>
              <a:gd name="connsiteX5793" fmla="*/ 950461 w 12333992"/>
              <a:gd name="connsiteY5793" fmla="*/ 3135315 h 12736251"/>
              <a:gd name="connsiteX5794" fmla="*/ 791235 w 12333992"/>
              <a:gd name="connsiteY5794" fmla="*/ 3135144 h 12736251"/>
              <a:gd name="connsiteX5795" fmla="*/ 793501 w 12333992"/>
              <a:gd name="connsiteY5795" fmla="*/ 3138873 h 12736251"/>
              <a:gd name="connsiteX5796" fmla="*/ 791235 w 12333992"/>
              <a:gd name="connsiteY5796" fmla="*/ 3135144 h 12736251"/>
              <a:gd name="connsiteX5797" fmla="*/ 413499 w 12333992"/>
              <a:gd name="connsiteY5797" fmla="*/ 3131683 h 12736251"/>
              <a:gd name="connsiteX5798" fmla="*/ 415753 w 12333992"/>
              <a:gd name="connsiteY5798" fmla="*/ 3135391 h 12736251"/>
              <a:gd name="connsiteX5799" fmla="*/ 418005 w 12333992"/>
              <a:gd name="connsiteY5799" fmla="*/ 3139100 h 12736251"/>
              <a:gd name="connsiteX5800" fmla="*/ 425461 w 12333992"/>
              <a:gd name="connsiteY5800" fmla="*/ 3139634 h 12736251"/>
              <a:gd name="connsiteX5801" fmla="*/ 423208 w 12333992"/>
              <a:gd name="connsiteY5801" fmla="*/ 3135925 h 12736251"/>
              <a:gd name="connsiteX5802" fmla="*/ 420953 w 12333992"/>
              <a:gd name="connsiteY5802" fmla="*/ 3132216 h 12736251"/>
              <a:gd name="connsiteX5803" fmla="*/ 413499 w 12333992"/>
              <a:gd name="connsiteY5803" fmla="*/ 3131683 h 12736251"/>
              <a:gd name="connsiteX5804" fmla="*/ 522100 w 12333992"/>
              <a:gd name="connsiteY5804" fmla="*/ 3125015 h 12736251"/>
              <a:gd name="connsiteX5805" fmla="*/ 515859 w 12333992"/>
              <a:gd name="connsiteY5805" fmla="*/ 3128826 h 12736251"/>
              <a:gd name="connsiteX5806" fmla="*/ 529997 w 12333992"/>
              <a:gd name="connsiteY5806" fmla="*/ 3152087 h 12736251"/>
              <a:gd name="connsiteX5807" fmla="*/ 532353 w 12333992"/>
              <a:gd name="connsiteY5807" fmla="*/ 3155963 h 12736251"/>
              <a:gd name="connsiteX5808" fmla="*/ 534709 w 12333992"/>
              <a:gd name="connsiteY5808" fmla="*/ 3159841 h 12736251"/>
              <a:gd name="connsiteX5809" fmla="*/ 538596 w 12333992"/>
              <a:gd name="connsiteY5809" fmla="*/ 3152155 h 12736251"/>
              <a:gd name="connsiteX5810" fmla="*/ 525286 w 12333992"/>
              <a:gd name="connsiteY5810" fmla="*/ 3144333 h 12736251"/>
              <a:gd name="connsiteX5811" fmla="*/ 526813 w 12333992"/>
              <a:gd name="connsiteY5811" fmla="*/ 3132769 h 12736251"/>
              <a:gd name="connsiteX5812" fmla="*/ 522100 w 12333992"/>
              <a:gd name="connsiteY5812" fmla="*/ 3125015 h 12736251"/>
              <a:gd name="connsiteX5813" fmla="*/ 932747 w 12333992"/>
              <a:gd name="connsiteY5813" fmla="*/ 3120247 h 12736251"/>
              <a:gd name="connsiteX5814" fmla="*/ 928964 w 12333992"/>
              <a:gd name="connsiteY5814" fmla="*/ 3128101 h 12736251"/>
              <a:gd name="connsiteX5815" fmla="*/ 931424 w 12333992"/>
              <a:gd name="connsiteY5815" fmla="*/ 3132149 h 12736251"/>
              <a:gd name="connsiteX5816" fmla="*/ 932747 w 12333992"/>
              <a:gd name="connsiteY5816" fmla="*/ 3120247 h 12736251"/>
              <a:gd name="connsiteX5817" fmla="*/ 909131 w 12333992"/>
              <a:gd name="connsiteY5817" fmla="*/ 3119415 h 12736251"/>
              <a:gd name="connsiteX5818" fmla="*/ 911397 w 12333992"/>
              <a:gd name="connsiteY5818" fmla="*/ 3123145 h 12736251"/>
              <a:gd name="connsiteX5819" fmla="*/ 912443 w 12333992"/>
              <a:gd name="connsiteY5819" fmla="*/ 3119950 h 12736251"/>
              <a:gd name="connsiteX5820" fmla="*/ 909131 w 12333992"/>
              <a:gd name="connsiteY5820" fmla="*/ 3119415 h 12736251"/>
              <a:gd name="connsiteX5821" fmla="*/ 779873 w 12333992"/>
              <a:gd name="connsiteY5821" fmla="*/ 3117424 h 12736251"/>
              <a:gd name="connsiteX5822" fmla="*/ 778140 w 12333992"/>
              <a:gd name="connsiteY5822" fmla="*/ 3128649 h 12736251"/>
              <a:gd name="connsiteX5823" fmla="*/ 780393 w 12333992"/>
              <a:gd name="connsiteY5823" fmla="*/ 3132359 h 12736251"/>
              <a:gd name="connsiteX5824" fmla="*/ 784382 w 12333992"/>
              <a:gd name="connsiteY5824" fmla="*/ 3124840 h 12736251"/>
              <a:gd name="connsiteX5825" fmla="*/ 782127 w 12333992"/>
              <a:gd name="connsiteY5825" fmla="*/ 3121132 h 12736251"/>
              <a:gd name="connsiteX5826" fmla="*/ 779873 w 12333992"/>
              <a:gd name="connsiteY5826" fmla="*/ 3117424 h 12736251"/>
              <a:gd name="connsiteX5827" fmla="*/ 395167 w 12333992"/>
              <a:gd name="connsiteY5827" fmla="*/ 3115603 h 12736251"/>
              <a:gd name="connsiteX5828" fmla="*/ 394538 w 12333992"/>
              <a:gd name="connsiteY5828" fmla="*/ 3116913 h 12736251"/>
              <a:gd name="connsiteX5829" fmla="*/ 395988 w 12333992"/>
              <a:gd name="connsiteY5829" fmla="*/ 3116953 h 12736251"/>
              <a:gd name="connsiteX5830" fmla="*/ 396620 w 12333992"/>
              <a:gd name="connsiteY5830" fmla="*/ 3115642 h 12736251"/>
              <a:gd name="connsiteX5831" fmla="*/ 395167 w 12333992"/>
              <a:gd name="connsiteY5831" fmla="*/ 3115603 h 12736251"/>
              <a:gd name="connsiteX5832" fmla="*/ 475096 w 12333992"/>
              <a:gd name="connsiteY5832" fmla="*/ 3113372 h 12736251"/>
              <a:gd name="connsiteX5833" fmla="*/ 468856 w 12333992"/>
              <a:gd name="connsiteY5833" fmla="*/ 3117181 h 12736251"/>
              <a:gd name="connsiteX5834" fmla="*/ 466620 w 12333992"/>
              <a:gd name="connsiteY5834" fmla="*/ 3113503 h 12736251"/>
              <a:gd name="connsiteX5835" fmla="*/ 460377 w 12333992"/>
              <a:gd name="connsiteY5835" fmla="*/ 3117311 h 12736251"/>
              <a:gd name="connsiteX5836" fmla="*/ 462613 w 12333992"/>
              <a:gd name="connsiteY5836" fmla="*/ 3120991 h 12736251"/>
              <a:gd name="connsiteX5837" fmla="*/ 468856 w 12333992"/>
              <a:gd name="connsiteY5837" fmla="*/ 3117181 h 12736251"/>
              <a:gd name="connsiteX5838" fmla="*/ 464849 w 12333992"/>
              <a:gd name="connsiteY5838" fmla="*/ 3124667 h 12736251"/>
              <a:gd name="connsiteX5839" fmla="*/ 458607 w 12333992"/>
              <a:gd name="connsiteY5839" fmla="*/ 3128476 h 12736251"/>
              <a:gd name="connsiteX5840" fmla="*/ 463079 w 12333992"/>
              <a:gd name="connsiteY5840" fmla="*/ 3135831 h 12736251"/>
              <a:gd name="connsiteX5841" fmla="*/ 480495 w 12333992"/>
              <a:gd name="connsiteY5841" fmla="*/ 3150411 h 12736251"/>
              <a:gd name="connsiteX5842" fmla="*/ 476023 w 12333992"/>
              <a:gd name="connsiteY5842" fmla="*/ 3143055 h 12736251"/>
              <a:gd name="connsiteX5843" fmla="*/ 484502 w 12333992"/>
              <a:gd name="connsiteY5843" fmla="*/ 3142922 h 12736251"/>
              <a:gd name="connsiteX5844" fmla="*/ 482267 w 12333992"/>
              <a:gd name="connsiteY5844" fmla="*/ 3139245 h 12736251"/>
              <a:gd name="connsiteX5845" fmla="*/ 481801 w 12333992"/>
              <a:gd name="connsiteY5845" fmla="*/ 3124404 h 12736251"/>
              <a:gd name="connsiteX5846" fmla="*/ 488041 w 12333992"/>
              <a:gd name="connsiteY5846" fmla="*/ 3120595 h 12736251"/>
              <a:gd name="connsiteX5847" fmla="*/ 479565 w 12333992"/>
              <a:gd name="connsiteY5847" fmla="*/ 3120729 h 12736251"/>
              <a:gd name="connsiteX5848" fmla="*/ 477329 w 12333992"/>
              <a:gd name="connsiteY5848" fmla="*/ 3117049 h 12736251"/>
              <a:gd name="connsiteX5849" fmla="*/ 475096 w 12333992"/>
              <a:gd name="connsiteY5849" fmla="*/ 3113372 h 12736251"/>
              <a:gd name="connsiteX5850" fmla="*/ 1114551 w 12333992"/>
              <a:gd name="connsiteY5850" fmla="*/ 3107445 h 12736251"/>
              <a:gd name="connsiteX5851" fmla="*/ 1111028 w 12333992"/>
              <a:gd name="connsiteY5851" fmla="*/ 3114735 h 12736251"/>
              <a:gd name="connsiteX5852" fmla="*/ 1116829 w 12333992"/>
              <a:gd name="connsiteY5852" fmla="*/ 3111195 h 12736251"/>
              <a:gd name="connsiteX5853" fmla="*/ 1114551 w 12333992"/>
              <a:gd name="connsiteY5853" fmla="*/ 3107445 h 12736251"/>
              <a:gd name="connsiteX5854" fmla="*/ 477089 w 12333992"/>
              <a:gd name="connsiteY5854" fmla="*/ 3102577 h 12736251"/>
              <a:gd name="connsiteX5855" fmla="*/ 485347 w 12333992"/>
              <a:gd name="connsiteY5855" fmla="*/ 3106778 h 12736251"/>
              <a:gd name="connsiteX5856" fmla="*/ 483299 w 12333992"/>
              <a:gd name="connsiteY5856" fmla="*/ 3103405 h 12736251"/>
              <a:gd name="connsiteX5857" fmla="*/ 477089 w 12333992"/>
              <a:gd name="connsiteY5857" fmla="*/ 3102577 h 12736251"/>
              <a:gd name="connsiteX5858" fmla="*/ 468389 w 12333992"/>
              <a:gd name="connsiteY5858" fmla="*/ 3102339 h 12736251"/>
              <a:gd name="connsiteX5859" fmla="*/ 462149 w 12333992"/>
              <a:gd name="connsiteY5859" fmla="*/ 3106148 h 12736251"/>
              <a:gd name="connsiteX5860" fmla="*/ 464384 w 12333992"/>
              <a:gd name="connsiteY5860" fmla="*/ 3109825 h 12736251"/>
              <a:gd name="connsiteX5861" fmla="*/ 470624 w 12333992"/>
              <a:gd name="connsiteY5861" fmla="*/ 3106016 h 12736251"/>
              <a:gd name="connsiteX5862" fmla="*/ 468389 w 12333992"/>
              <a:gd name="connsiteY5862" fmla="*/ 3102339 h 12736251"/>
              <a:gd name="connsiteX5863" fmla="*/ 747249 w 12333992"/>
              <a:gd name="connsiteY5863" fmla="*/ 3093661 h 12736251"/>
              <a:gd name="connsiteX5864" fmla="*/ 740661 w 12333992"/>
              <a:gd name="connsiteY5864" fmla="*/ 3095141 h 12736251"/>
              <a:gd name="connsiteX5865" fmla="*/ 742915 w 12333992"/>
              <a:gd name="connsiteY5865" fmla="*/ 3098848 h 12736251"/>
              <a:gd name="connsiteX5866" fmla="*/ 751410 w 12333992"/>
              <a:gd name="connsiteY5866" fmla="*/ 3098746 h 12736251"/>
              <a:gd name="connsiteX5867" fmla="*/ 753663 w 12333992"/>
              <a:gd name="connsiteY5867" fmla="*/ 3102455 h 12736251"/>
              <a:gd name="connsiteX5868" fmla="*/ 755917 w 12333992"/>
              <a:gd name="connsiteY5868" fmla="*/ 3106164 h 12736251"/>
              <a:gd name="connsiteX5869" fmla="*/ 759903 w 12333992"/>
              <a:gd name="connsiteY5869" fmla="*/ 3098646 h 12736251"/>
              <a:gd name="connsiteX5870" fmla="*/ 757650 w 12333992"/>
              <a:gd name="connsiteY5870" fmla="*/ 3094938 h 12736251"/>
              <a:gd name="connsiteX5871" fmla="*/ 749158 w 12333992"/>
              <a:gd name="connsiteY5871" fmla="*/ 3095038 h 12736251"/>
              <a:gd name="connsiteX5872" fmla="*/ 747249 w 12333992"/>
              <a:gd name="connsiteY5872" fmla="*/ 3093661 h 12736251"/>
              <a:gd name="connsiteX5873" fmla="*/ 8130700 w 12333992"/>
              <a:gd name="connsiteY5873" fmla="*/ 3086757 h 12736251"/>
              <a:gd name="connsiteX5874" fmla="*/ 8121016 w 12333992"/>
              <a:gd name="connsiteY5874" fmla="*/ 3098200 h 12736251"/>
              <a:gd name="connsiteX5875" fmla="*/ 8127096 w 12333992"/>
              <a:gd name="connsiteY5875" fmla="*/ 3106367 h 12736251"/>
              <a:gd name="connsiteX5876" fmla="*/ 8127016 w 12333992"/>
              <a:gd name="connsiteY5876" fmla="*/ 3115422 h 12736251"/>
              <a:gd name="connsiteX5877" fmla="*/ 8137234 w 12333992"/>
              <a:gd name="connsiteY5877" fmla="*/ 3119975 h 12736251"/>
              <a:gd name="connsiteX5878" fmla="*/ 8150972 w 12333992"/>
              <a:gd name="connsiteY5878" fmla="*/ 3113979 h 12736251"/>
              <a:gd name="connsiteX5879" fmla="*/ 8148944 w 12333992"/>
              <a:gd name="connsiteY5879" fmla="*/ 3111258 h 12736251"/>
              <a:gd name="connsiteX5880" fmla="*/ 8138808 w 12333992"/>
              <a:gd name="connsiteY5880" fmla="*/ 3097647 h 12736251"/>
              <a:gd name="connsiteX5881" fmla="*/ 8132728 w 12333992"/>
              <a:gd name="connsiteY5881" fmla="*/ 3089481 h 12736251"/>
              <a:gd name="connsiteX5882" fmla="*/ 8130700 w 12333992"/>
              <a:gd name="connsiteY5882" fmla="*/ 3086757 h 12736251"/>
              <a:gd name="connsiteX5883" fmla="*/ 901917 w 12333992"/>
              <a:gd name="connsiteY5883" fmla="*/ 3083603 h 12736251"/>
              <a:gd name="connsiteX5884" fmla="*/ 895675 w 12333992"/>
              <a:gd name="connsiteY5884" fmla="*/ 3087413 h 12736251"/>
              <a:gd name="connsiteX5885" fmla="*/ 900047 w 12333992"/>
              <a:gd name="connsiteY5885" fmla="*/ 3094605 h 12736251"/>
              <a:gd name="connsiteX5886" fmla="*/ 908475 w 12333992"/>
              <a:gd name="connsiteY5886" fmla="*/ 3094391 h 12736251"/>
              <a:gd name="connsiteX5887" fmla="*/ 906289 w 12333992"/>
              <a:gd name="connsiteY5887" fmla="*/ 3090795 h 12736251"/>
              <a:gd name="connsiteX5888" fmla="*/ 904104 w 12333992"/>
              <a:gd name="connsiteY5888" fmla="*/ 3087199 h 12736251"/>
              <a:gd name="connsiteX5889" fmla="*/ 901917 w 12333992"/>
              <a:gd name="connsiteY5889" fmla="*/ 3083603 h 12736251"/>
              <a:gd name="connsiteX5890" fmla="*/ 430218 w 12333992"/>
              <a:gd name="connsiteY5890" fmla="*/ 3079421 h 12736251"/>
              <a:gd name="connsiteX5891" fmla="*/ 437101 w 12333992"/>
              <a:gd name="connsiteY5891" fmla="*/ 3090747 h 12736251"/>
              <a:gd name="connsiteX5892" fmla="*/ 439396 w 12333992"/>
              <a:gd name="connsiteY5892" fmla="*/ 3094525 h 12736251"/>
              <a:gd name="connsiteX5893" fmla="*/ 437101 w 12333992"/>
              <a:gd name="connsiteY5893" fmla="*/ 3090747 h 12736251"/>
              <a:gd name="connsiteX5894" fmla="*/ 442303 w 12333992"/>
              <a:gd name="connsiteY5894" fmla="*/ 3087575 h 12736251"/>
              <a:gd name="connsiteX5895" fmla="*/ 430218 w 12333992"/>
              <a:gd name="connsiteY5895" fmla="*/ 3079421 h 12736251"/>
              <a:gd name="connsiteX5896" fmla="*/ 492907 w 12333992"/>
              <a:gd name="connsiteY5896" fmla="*/ 3078747 h 12736251"/>
              <a:gd name="connsiteX5897" fmla="*/ 487174 w 12333992"/>
              <a:gd name="connsiteY5897" fmla="*/ 3081630 h 12736251"/>
              <a:gd name="connsiteX5898" fmla="*/ 489359 w 12333992"/>
              <a:gd name="connsiteY5898" fmla="*/ 3085225 h 12736251"/>
              <a:gd name="connsiteX5899" fmla="*/ 491545 w 12333992"/>
              <a:gd name="connsiteY5899" fmla="*/ 3088823 h 12736251"/>
              <a:gd name="connsiteX5900" fmla="*/ 499971 w 12333992"/>
              <a:gd name="connsiteY5900" fmla="*/ 3088609 h 12736251"/>
              <a:gd name="connsiteX5901" fmla="*/ 495602 w 12333992"/>
              <a:gd name="connsiteY5901" fmla="*/ 3081416 h 12736251"/>
              <a:gd name="connsiteX5902" fmla="*/ 492907 w 12333992"/>
              <a:gd name="connsiteY5902" fmla="*/ 3078747 h 12736251"/>
              <a:gd name="connsiteX5903" fmla="*/ 969557 w 12333992"/>
              <a:gd name="connsiteY5903" fmla="*/ 3077937 h 12736251"/>
              <a:gd name="connsiteX5904" fmla="*/ 963795 w 12333992"/>
              <a:gd name="connsiteY5904" fmla="*/ 3081455 h 12736251"/>
              <a:gd name="connsiteX5905" fmla="*/ 966057 w 12333992"/>
              <a:gd name="connsiteY5905" fmla="*/ 3085179 h 12736251"/>
              <a:gd name="connsiteX5906" fmla="*/ 968324 w 12333992"/>
              <a:gd name="connsiteY5906" fmla="*/ 3088905 h 12736251"/>
              <a:gd name="connsiteX5907" fmla="*/ 972851 w 12333992"/>
              <a:gd name="connsiteY5907" fmla="*/ 3096355 h 12736251"/>
              <a:gd name="connsiteX5908" fmla="*/ 975115 w 12333992"/>
              <a:gd name="connsiteY5908" fmla="*/ 3100081 h 12736251"/>
              <a:gd name="connsiteX5909" fmla="*/ 977380 w 12333992"/>
              <a:gd name="connsiteY5909" fmla="*/ 3103804 h 12736251"/>
              <a:gd name="connsiteX5910" fmla="*/ 985403 w 12333992"/>
              <a:gd name="connsiteY5910" fmla="*/ 3104013 h 12736251"/>
              <a:gd name="connsiteX5911" fmla="*/ 987668 w 12333992"/>
              <a:gd name="connsiteY5911" fmla="*/ 3107737 h 12736251"/>
              <a:gd name="connsiteX5912" fmla="*/ 989933 w 12333992"/>
              <a:gd name="connsiteY5912" fmla="*/ 3111463 h 12736251"/>
              <a:gd name="connsiteX5913" fmla="*/ 994461 w 12333992"/>
              <a:gd name="connsiteY5913" fmla="*/ 3118912 h 12736251"/>
              <a:gd name="connsiteX5914" fmla="*/ 996723 w 12333992"/>
              <a:gd name="connsiteY5914" fmla="*/ 3122637 h 12736251"/>
              <a:gd name="connsiteX5915" fmla="*/ 990963 w 12333992"/>
              <a:gd name="connsiteY5915" fmla="*/ 3126153 h 12736251"/>
              <a:gd name="connsiteX5916" fmla="*/ 1000019 w 12333992"/>
              <a:gd name="connsiteY5916" fmla="*/ 3141055 h 12736251"/>
              <a:gd name="connsiteX5917" fmla="*/ 1004749 w 12333992"/>
              <a:gd name="connsiteY5917" fmla="*/ 3122845 h 12736251"/>
              <a:gd name="connsiteX5918" fmla="*/ 1008245 w 12333992"/>
              <a:gd name="connsiteY5918" fmla="*/ 3115605 h 12736251"/>
              <a:gd name="connsiteX5919" fmla="*/ 1010511 w 12333992"/>
              <a:gd name="connsiteY5919" fmla="*/ 3119329 h 12736251"/>
              <a:gd name="connsiteX5920" fmla="*/ 1014006 w 12333992"/>
              <a:gd name="connsiteY5920" fmla="*/ 3112089 h 12736251"/>
              <a:gd name="connsiteX5921" fmla="*/ 1018536 w 12333992"/>
              <a:gd name="connsiteY5921" fmla="*/ 3119538 h 12736251"/>
              <a:gd name="connsiteX5922" fmla="*/ 1017503 w 12333992"/>
              <a:gd name="connsiteY5922" fmla="*/ 3104848 h 12736251"/>
              <a:gd name="connsiteX5923" fmla="*/ 1007215 w 12333992"/>
              <a:gd name="connsiteY5923" fmla="*/ 3100915 h 12736251"/>
              <a:gd name="connsiteX5924" fmla="*/ 1004950 w 12333992"/>
              <a:gd name="connsiteY5924" fmla="*/ 3097188 h 12736251"/>
              <a:gd name="connsiteX5925" fmla="*/ 1006183 w 12333992"/>
              <a:gd name="connsiteY5925" fmla="*/ 3086224 h 12736251"/>
              <a:gd name="connsiteX5926" fmla="*/ 1000421 w 12333992"/>
              <a:gd name="connsiteY5926" fmla="*/ 3089739 h 12736251"/>
              <a:gd name="connsiteX5927" fmla="*/ 995279 w 12333992"/>
              <a:gd name="connsiteY5927" fmla="*/ 3087773 h 12736251"/>
              <a:gd name="connsiteX5928" fmla="*/ 993219 w 12333992"/>
              <a:gd name="connsiteY5928" fmla="*/ 3086985 h 12736251"/>
              <a:gd name="connsiteX5929" fmla="*/ 995895 w 12333992"/>
              <a:gd name="connsiteY5929" fmla="*/ 3082289 h 12736251"/>
              <a:gd name="connsiteX5930" fmla="*/ 987871 w 12333992"/>
              <a:gd name="connsiteY5930" fmla="*/ 3082081 h 12736251"/>
              <a:gd name="connsiteX5931" fmla="*/ 977582 w 12333992"/>
              <a:gd name="connsiteY5931" fmla="*/ 3078145 h 12736251"/>
              <a:gd name="connsiteX5932" fmla="*/ 979845 w 12333992"/>
              <a:gd name="connsiteY5932" fmla="*/ 3081871 h 12736251"/>
              <a:gd name="connsiteX5933" fmla="*/ 974085 w 12333992"/>
              <a:gd name="connsiteY5933" fmla="*/ 3085389 h 12736251"/>
              <a:gd name="connsiteX5934" fmla="*/ 971821 w 12333992"/>
              <a:gd name="connsiteY5934" fmla="*/ 3081663 h 12736251"/>
              <a:gd name="connsiteX5935" fmla="*/ 969557 w 12333992"/>
              <a:gd name="connsiteY5935" fmla="*/ 3077937 h 12736251"/>
              <a:gd name="connsiteX5936" fmla="*/ 1144097 w 12333992"/>
              <a:gd name="connsiteY5936" fmla="*/ 3073819 h 12736251"/>
              <a:gd name="connsiteX5937" fmla="*/ 1137855 w 12333992"/>
              <a:gd name="connsiteY5937" fmla="*/ 3077628 h 12736251"/>
              <a:gd name="connsiteX5938" fmla="*/ 1148470 w 12333992"/>
              <a:gd name="connsiteY5938" fmla="*/ 3081011 h 12736251"/>
              <a:gd name="connsiteX5939" fmla="*/ 1144097 w 12333992"/>
              <a:gd name="connsiteY5939" fmla="*/ 3073819 h 12736251"/>
              <a:gd name="connsiteX5940" fmla="*/ 377863 w 12333992"/>
              <a:gd name="connsiteY5940" fmla="*/ 3070707 h 12736251"/>
              <a:gd name="connsiteX5941" fmla="*/ 371621 w 12333992"/>
              <a:gd name="connsiteY5941" fmla="*/ 3074515 h 12736251"/>
              <a:gd name="connsiteX5942" fmla="*/ 380321 w 12333992"/>
              <a:gd name="connsiteY5942" fmla="*/ 3074750 h 12736251"/>
              <a:gd name="connsiteX5943" fmla="*/ 377863 w 12333992"/>
              <a:gd name="connsiteY5943" fmla="*/ 3070707 h 12736251"/>
              <a:gd name="connsiteX5944" fmla="*/ 456599 w 12333992"/>
              <a:gd name="connsiteY5944" fmla="*/ 3068863 h 12736251"/>
              <a:gd name="connsiteX5945" fmla="*/ 450358 w 12333992"/>
              <a:gd name="connsiteY5945" fmla="*/ 3072673 h 12736251"/>
              <a:gd name="connsiteX5946" fmla="*/ 444117 w 12333992"/>
              <a:gd name="connsiteY5946" fmla="*/ 3076483 h 12736251"/>
              <a:gd name="connsiteX5947" fmla="*/ 446576 w 12333992"/>
              <a:gd name="connsiteY5947" fmla="*/ 3080527 h 12736251"/>
              <a:gd name="connsiteX5948" fmla="*/ 452669 w 12333992"/>
              <a:gd name="connsiteY5948" fmla="*/ 3076809 h 12736251"/>
              <a:gd name="connsiteX5949" fmla="*/ 453297 w 12333992"/>
              <a:gd name="connsiteY5949" fmla="*/ 3091584 h 12736251"/>
              <a:gd name="connsiteX5950" fmla="*/ 455591 w 12333992"/>
              <a:gd name="connsiteY5950" fmla="*/ 3095361 h 12736251"/>
              <a:gd name="connsiteX5951" fmla="*/ 461831 w 12333992"/>
              <a:gd name="connsiteY5951" fmla="*/ 3091551 h 12736251"/>
              <a:gd name="connsiteX5952" fmla="*/ 459537 w 12333992"/>
              <a:gd name="connsiteY5952" fmla="*/ 3087777 h 12736251"/>
              <a:gd name="connsiteX5953" fmla="*/ 452653 w 12333992"/>
              <a:gd name="connsiteY5953" fmla="*/ 3076449 h 12736251"/>
              <a:gd name="connsiteX5954" fmla="*/ 458115 w 12333992"/>
              <a:gd name="connsiteY5954" fmla="*/ 3073116 h 12736251"/>
              <a:gd name="connsiteX5955" fmla="*/ 458895 w 12333992"/>
              <a:gd name="connsiteY5955" fmla="*/ 3072639 h 12736251"/>
              <a:gd name="connsiteX5956" fmla="*/ 456599 w 12333992"/>
              <a:gd name="connsiteY5956" fmla="*/ 3068863 h 12736251"/>
              <a:gd name="connsiteX5957" fmla="*/ 373491 w 12333992"/>
              <a:gd name="connsiteY5957" fmla="*/ 3063514 h 12736251"/>
              <a:gd name="connsiteX5958" fmla="*/ 369435 w 12333992"/>
              <a:gd name="connsiteY5958" fmla="*/ 3070921 h 12736251"/>
              <a:gd name="connsiteX5959" fmla="*/ 375677 w 12333992"/>
              <a:gd name="connsiteY5959" fmla="*/ 3067109 h 12736251"/>
              <a:gd name="connsiteX5960" fmla="*/ 373491 w 12333992"/>
              <a:gd name="connsiteY5960" fmla="*/ 3063514 h 12736251"/>
              <a:gd name="connsiteX5961" fmla="*/ 385149 w 12333992"/>
              <a:gd name="connsiteY5961" fmla="*/ 3062313 h 12736251"/>
              <a:gd name="connsiteX5962" fmla="*/ 379131 w 12333992"/>
              <a:gd name="connsiteY5962" fmla="*/ 3066893 h 12736251"/>
              <a:gd name="connsiteX5963" fmla="*/ 384893 w 12333992"/>
              <a:gd name="connsiteY5963" fmla="*/ 3074453 h 12736251"/>
              <a:gd name="connsiteX5964" fmla="*/ 385149 w 12333992"/>
              <a:gd name="connsiteY5964" fmla="*/ 3062313 h 12736251"/>
              <a:gd name="connsiteX5965" fmla="*/ 1143298 w 12333992"/>
              <a:gd name="connsiteY5965" fmla="*/ 3049042 h 12736251"/>
              <a:gd name="connsiteX5966" fmla="*/ 1147669 w 12333992"/>
              <a:gd name="connsiteY5966" fmla="*/ 3056235 h 12736251"/>
              <a:gd name="connsiteX5967" fmla="*/ 1148643 w 12333992"/>
              <a:gd name="connsiteY5967" fmla="*/ 3052557 h 12736251"/>
              <a:gd name="connsiteX5968" fmla="*/ 1143298 w 12333992"/>
              <a:gd name="connsiteY5968" fmla="*/ 3049042 h 12736251"/>
              <a:gd name="connsiteX5969" fmla="*/ 340849 w 12333992"/>
              <a:gd name="connsiteY5969" fmla="*/ 3047264 h 12736251"/>
              <a:gd name="connsiteX5970" fmla="*/ 337715 w 12333992"/>
              <a:gd name="connsiteY5970" fmla="*/ 3048962 h 12736251"/>
              <a:gd name="connsiteX5971" fmla="*/ 345676 w 12333992"/>
              <a:gd name="connsiteY5971" fmla="*/ 3059412 h 12736251"/>
              <a:gd name="connsiteX5972" fmla="*/ 345975 w 12333992"/>
              <a:gd name="connsiteY5972" fmla="*/ 3048175 h 12736251"/>
              <a:gd name="connsiteX5973" fmla="*/ 340849 w 12333992"/>
              <a:gd name="connsiteY5973" fmla="*/ 3047264 h 12736251"/>
              <a:gd name="connsiteX5974" fmla="*/ 8015736 w 12333992"/>
              <a:gd name="connsiteY5974" fmla="*/ 3046465 h 12736251"/>
              <a:gd name="connsiteX5975" fmla="*/ 7999774 w 12333992"/>
              <a:gd name="connsiteY5975" fmla="*/ 3049469 h 12736251"/>
              <a:gd name="connsiteX5976" fmla="*/ 7992316 w 12333992"/>
              <a:gd name="connsiteY5976" fmla="*/ 3063904 h 12736251"/>
              <a:gd name="connsiteX5977" fmla="*/ 7996572 w 12333992"/>
              <a:gd name="connsiteY5977" fmla="*/ 3069619 h 12736251"/>
              <a:gd name="connsiteX5978" fmla="*/ 8012536 w 12333992"/>
              <a:gd name="connsiteY5978" fmla="*/ 3066610 h 12736251"/>
              <a:gd name="connsiteX5979" fmla="*/ 8019994 w 12333992"/>
              <a:gd name="connsiteY5979" fmla="*/ 3052177 h 12736251"/>
              <a:gd name="connsiteX5980" fmla="*/ 8015736 w 12333992"/>
              <a:gd name="connsiteY5980" fmla="*/ 3046465 h 12736251"/>
              <a:gd name="connsiteX5981" fmla="*/ 463991 w 12333992"/>
              <a:gd name="connsiteY5981" fmla="*/ 3043488 h 12736251"/>
              <a:gd name="connsiteX5982" fmla="*/ 457750 w 12333992"/>
              <a:gd name="connsiteY5982" fmla="*/ 3047298 h 12736251"/>
              <a:gd name="connsiteX5983" fmla="*/ 460034 w 12333992"/>
              <a:gd name="connsiteY5983" fmla="*/ 3051055 h 12736251"/>
              <a:gd name="connsiteX5984" fmla="*/ 464599 w 12333992"/>
              <a:gd name="connsiteY5984" fmla="*/ 3058566 h 12736251"/>
              <a:gd name="connsiteX5985" fmla="*/ 469165 w 12333992"/>
              <a:gd name="connsiteY5985" fmla="*/ 3066080 h 12736251"/>
              <a:gd name="connsiteX5986" fmla="*/ 467491 w 12333992"/>
              <a:gd name="connsiteY5986" fmla="*/ 3077403 h 12736251"/>
              <a:gd name="connsiteX5987" fmla="*/ 469775 w 12333992"/>
              <a:gd name="connsiteY5987" fmla="*/ 3081159 h 12736251"/>
              <a:gd name="connsiteX5988" fmla="*/ 469165 w 12333992"/>
              <a:gd name="connsiteY5988" fmla="*/ 3066080 h 12736251"/>
              <a:gd name="connsiteX5989" fmla="*/ 473123 w 12333992"/>
              <a:gd name="connsiteY5989" fmla="*/ 3058513 h 12736251"/>
              <a:gd name="connsiteX5990" fmla="*/ 470041 w 12333992"/>
              <a:gd name="connsiteY5990" fmla="*/ 3048163 h 12736251"/>
              <a:gd name="connsiteX5991" fmla="*/ 463991 w 12333992"/>
              <a:gd name="connsiteY5991" fmla="*/ 3043488 h 12736251"/>
              <a:gd name="connsiteX5992" fmla="*/ 424597 w 12333992"/>
              <a:gd name="connsiteY5992" fmla="*/ 3037329 h 12736251"/>
              <a:gd name="connsiteX5993" fmla="*/ 421168 w 12333992"/>
              <a:gd name="connsiteY5993" fmla="*/ 3038727 h 12736251"/>
              <a:gd name="connsiteX5994" fmla="*/ 423627 w 12333992"/>
              <a:gd name="connsiteY5994" fmla="*/ 3042771 h 12736251"/>
              <a:gd name="connsiteX5995" fmla="*/ 432327 w 12333992"/>
              <a:gd name="connsiteY5995" fmla="*/ 3043007 h 12736251"/>
              <a:gd name="connsiteX5996" fmla="*/ 429869 w 12333992"/>
              <a:gd name="connsiteY5996" fmla="*/ 3038963 h 12736251"/>
              <a:gd name="connsiteX5997" fmla="*/ 424597 w 12333992"/>
              <a:gd name="connsiteY5997" fmla="*/ 3037329 h 12736251"/>
              <a:gd name="connsiteX5998" fmla="*/ 1079342 w 12333992"/>
              <a:gd name="connsiteY5998" fmla="*/ 3036429 h 12736251"/>
              <a:gd name="connsiteX5999" fmla="*/ 1073539 w 12333992"/>
              <a:gd name="connsiteY5999" fmla="*/ 3039968 h 12736251"/>
              <a:gd name="connsiteX6000" fmla="*/ 1078095 w 12333992"/>
              <a:gd name="connsiteY6000" fmla="*/ 3047466 h 12736251"/>
              <a:gd name="connsiteX6001" fmla="*/ 1079342 w 12333992"/>
              <a:gd name="connsiteY6001" fmla="*/ 3036429 h 12736251"/>
              <a:gd name="connsiteX6002" fmla="*/ 445376 w 12333992"/>
              <a:gd name="connsiteY6002" fmla="*/ 3035737 h 12736251"/>
              <a:gd name="connsiteX6003" fmla="*/ 442727 w 12333992"/>
              <a:gd name="connsiteY6003" fmla="*/ 3036659 h 12736251"/>
              <a:gd name="connsiteX6004" fmla="*/ 445187 w 12333992"/>
              <a:gd name="connsiteY6004" fmla="*/ 3040704 h 12736251"/>
              <a:gd name="connsiteX6005" fmla="*/ 445376 w 12333992"/>
              <a:gd name="connsiteY6005" fmla="*/ 3035737 h 12736251"/>
              <a:gd name="connsiteX6006" fmla="*/ 1047651 w 12333992"/>
              <a:gd name="connsiteY6006" fmla="*/ 3034795 h 12736251"/>
              <a:gd name="connsiteX6007" fmla="*/ 1042449 w 12333992"/>
              <a:gd name="connsiteY6007" fmla="*/ 3037969 h 12736251"/>
              <a:gd name="connsiteX6008" fmla="*/ 1044791 w 12333992"/>
              <a:gd name="connsiteY6008" fmla="*/ 3041823 h 12736251"/>
              <a:gd name="connsiteX6009" fmla="*/ 1049993 w 12333992"/>
              <a:gd name="connsiteY6009" fmla="*/ 3038649 h 12736251"/>
              <a:gd name="connsiteX6010" fmla="*/ 1054675 w 12333992"/>
              <a:gd name="connsiteY6010" fmla="*/ 3046352 h 12736251"/>
              <a:gd name="connsiteX6011" fmla="*/ 1059359 w 12333992"/>
              <a:gd name="connsiteY6011" fmla="*/ 3054059 h 12736251"/>
              <a:gd name="connsiteX6012" fmla="*/ 1064559 w 12333992"/>
              <a:gd name="connsiteY6012" fmla="*/ 3050884 h 12736251"/>
              <a:gd name="connsiteX6013" fmla="*/ 1062219 w 12333992"/>
              <a:gd name="connsiteY6013" fmla="*/ 3047031 h 12736251"/>
              <a:gd name="connsiteX6014" fmla="*/ 1057535 w 12333992"/>
              <a:gd name="connsiteY6014" fmla="*/ 3039327 h 12736251"/>
              <a:gd name="connsiteX6015" fmla="*/ 1047651 w 12333992"/>
              <a:gd name="connsiteY6015" fmla="*/ 3034795 h 12736251"/>
              <a:gd name="connsiteX6016" fmla="*/ 408371 w 12333992"/>
              <a:gd name="connsiteY6016" fmla="*/ 3031749 h 12736251"/>
              <a:gd name="connsiteX6017" fmla="*/ 410832 w 12333992"/>
              <a:gd name="connsiteY6017" fmla="*/ 3035793 h 12736251"/>
              <a:gd name="connsiteX6018" fmla="*/ 408371 w 12333992"/>
              <a:gd name="connsiteY6018" fmla="*/ 3031749 h 12736251"/>
              <a:gd name="connsiteX6019" fmla="*/ 867495 w 12333992"/>
              <a:gd name="connsiteY6019" fmla="*/ 3026969 h 12736251"/>
              <a:gd name="connsiteX6020" fmla="*/ 867613 w 12333992"/>
              <a:gd name="connsiteY6020" fmla="*/ 3032442 h 12736251"/>
              <a:gd name="connsiteX6021" fmla="*/ 872413 w 12333992"/>
              <a:gd name="connsiteY6021" fmla="*/ 3035059 h 12736251"/>
              <a:gd name="connsiteX6022" fmla="*/ 870875 w 12333992"/>
              <a:gd name="connsiteY6022" fmla="*/ 3032531 h 12736251"/>
              <a:gd name="connsiteX6023" fmla="*/ 867495 w 12333992"/>
              <a:gd name="connsiteY6023" fmla="*/ 3026969 h 12736251"/>
              <a:gd name="connsiteX6024" fmla="*/ 448967 w 12333992"/>
              <a:gd name="connsiteY6024" fmla="*/ 3026909 h 12736251"/>
              <a:gd name="connsiteX6025" fmla="*/ 446544 w 12333992"/>
              <a:gd name="connsiteY6025" fmla="*/ 3027101 h 12736251"/>
              <a:gd name="connsiteX6026" fmla="*/ 446333 w 12333992"/>
              <a:gd name="connsiteY6026" fmla="*/ 3028517 h 12736251"/>
              <a:gd name="connsiteX6027" fmla="*/ 455467 w 12333992"/>
              <a:gd name="connsiteY6027" fmla="*/ 3043543 h 12736251"/>
              <a:gd name="connsiteX6028" fmla="*/ 461707 w 12333992"/>
              <a:gd name="connsiteY6028" fmla="*/ 3039732 h 12736251"/>
              <a:gd name="connsiteX6029" fmla="*/ 459424 w 12333992"/>
              <a:gd name="connsiteY6029" fmla="*/ 3035975 h 12736251"/>
              <a:gd name="connsiteX6030" fmla="*/ 454857 w 12333992"/>
              <a:gd name="connsiteY6030" fmla="*/ 3028463 h 12736251"/>
              <a:gd name="connsiteX6031" fmla="*/ 448967 w 12333992"/>
              <a:gd name="connsiteY6031" fmla="*/ 3026909 h 12736251"/>
              <a:gd name="connsiteX6032" fmla="*/ 368976 w 12333992"/>
              <a:gd name="connsiteY6032" fmla="*/ 3020289 h 12736251"/>
              <a:gd name="connsiteX6033" fmla="*/ 366294 w 12333992"/>
              <a:gd name="connsiteY6033" fmla="*/ 3029766 h 12736251"/>
              <a:gd name="connsiteX6034" fmla="*/ 376993 w 12333992"/>
              <a:gd name="connsiteY6034" fmla="*/ 3041211 h 12736251"/>
              <a:gd name="connsiteX6035" fmla="*/ 368976 w 12333992"/>
              <a:gd name="connsiteY6035" fmla="*/ 3020289 h 12736251"/>
              <a:gd name="connsiteX6036" fmla="*/ 1098789 w 12333992"/>
              <a:gd name="connsiteY6036" fmla="*/ 3013353 h 12736251"/>
              <a:gd name="connsiteX6037" fmla="*/ 1092547 w 12333992"/>
              <a:gd name="connsiteY6037" fmla="*/ 3017162 h 12736251"/>
              <a:gd name="connsiteX6038" fmla="*/ 1095007 w 12333992"/>
              <a:gd name="connsiteY6038" fmla="*/ 3021208 h 12736251"/>
              <a:gd name="connsiteX6039" fmla="*/ 1101247 w 12333992"/>
              <a:gd name="connsiteY6039" fmla="*/ 3017399 h 12736251"/>
              <a:gd name="connsiteX6040" fmla="*/ 1098789 w 12333992"/>
              <a:gd name="connsiteY6040" fmla="*/ 3013353 h 12736251"/>
              <a:gd name="connsiteX6041" fmla="*/ 936830 w 12333992"/>
              <a:gd name="connsiteY6041" fmla="*/ 3011098 h 12736251"/>
              <a:gd name="connsiteX6042" fmla="*/ 939093 w 12333992"/>
              <a:gd name="connsiteY6042" fmla="*/ 3014824 h 12736251"/>
              <a:gd name="connsiteX6043" fmla="*/ 936830 w 12333992"/>
              <a:gd name="connsiteY6043" fmla="*/ 3011098 h 12736251"/>
              <a:gd name="connsiteX6044" fmla="*/ 369759 w 12333992"/>
              <a:gd name="connsiteY6044" fmla="*/ 2996365 h 12736251"/>
              <a:gd name="connsiteX6045" fmla="*/ 363743 w 12333992"/>
              <a:gd name="connsiteY6045" fmla="*/ 3000947 h 12736251"/>
              <a:gd name="connsiteX6046" fmla="*/ 366623 w 12333992"/>
              <a:gd name="connsiteY6046" fmla="*/ 3004727 h 12736251"/>
              <a:gd name="connsiteX6047" fmla="*/ 372639 w 12333992"/>
              <a:gd name="connsiteY6047" fmla="*/ 3000147 h 12736251"/>
              <a:gd name="connsiteX6048" fmla="*/ 369759 w 12333992"/>
              <a:gd name="connsiteY6048" fmla="*/ 2996365 h 12736251"/>
              <a:gd name="connsiteX6049" fmla="*/ 951399 w 12333992"/>
              <a:gd name="connsiteY6049" fmla="*/ 2996091 h 12736251"/>
              <a:gd name="connsiteX6050" fmla="*/ 953859 w 12333992"/>
              <a:gd name="connsiteY6050" fmla="*/ 3000135 h 12736251"/>
              <a:gd name="connsiteX6051" fmla="*/ 955893 w 12333992"/>
              <a:gd name="connsiteY6051" fmla="*/ 2998202 h 12736251"/>
              <a:gd name="connsiteX6052" fmla="*/ 951399 w 12333992"/>
              <a:gd name="connsiteY6052" fmla="*/ 2996091 h 12736251"/>
              <a:gd name="connsiteX6053" fmla="*/ 871023 w 12333992"/>
              <a:gd name="connsiteY6053" fmla="*/ 2995235 h 12736251"/>
              <a:gd name="connsiteX6054" fmla="*/ 868912 w 12333992"/>
              <a:gd name="connsiteY6054" fmla="*/ 3001145 h 12736251"/>
              <a:gd name="connsiteX6055" fmla="*/ 870962 w 12333992"/>
              <a:gd name="connsiteY6055" fmla="*/ 3004519 h 12736251"/>
              <a:gd name="connsiteX6056" fmla="*/ 873071 w 12333992"/>
              <a:gd name="connsiteY6056" fmla="*/ 2998606 h 12736251"/>
              <a:gd name="connsiteX6057" fmla="*/ 871023 w 12333992"/>
              <a:gd name="connsiteY6057" fmla="*/ 2995235 h 12736251"/>
              <a:gd name="connsiteX6058" fmla="*/ 460875 w 12333992"/>
              <a:gd name="connsiteY6058" fmla="*/ 2992683 h 12736251"/>
              <a:gd name="connsiteX6059" fmla="*/ 457920 w 12333992"/>
              <a:gd name="connsiteY6059" fmla="*/ 2995959 h 12736251"/>
              <a:gd name="connsiteX6060" fmla="*/ 469077 w 12333992"/>
              <a:gd name="connsiteY6060" fmla="*/ 3000241 h 12736251"/>
              <a:gd name="connsiteX6061" fmla="*/ 466620 w 12333992"/>
              <a:gd name="connsiteY6061" fmla="*/ 2996195 h 12736251"/>
              <a:gd name="connsiteX6062" fmla="*/ 463688 w 12333992"/>
              <a:gd name="connsiteY6062" fmla="*/ 2993131 h 12736251"/>
              <a:gd name="connsiteX6063" fmla="*/ 460875 w 12333992"/>
              <a:gd name="connsiteY6063" fmla="*/ 2992683 h 12736251"/>
              <a:gd name="connsiteX6064" fmla="*/ 815107 w 12333992"/>
              <a:gd name="connsiteY6064" fmla="*/ 2992391 h 12736251"/>
              <a:gd name="connsiteX6065" fmla="*/ 811978 w 12333992"/>
              <a:gd name="connsiteY6065" fmla="*/ 2998893 h 12736251"/>
              <a:gd name="connsiteX6066" fmla="*/ 811325 w 12333992"/>
              <a:gd name="connsiteY6066" fmla="*/ 3000246 h 12736251"/>
              <a:gd name="connsiteX6067" fmla="*/ 813784 w 12333992"/>
              <a:gd name="connsiteY6067" fmla="*/ 3004291 h 12736251"/>
              <a:gd name="connsiteX6068" fmla="*/ 814859 w 12333992"/>
              <a:gd name="connsiteY6068" fmla="*/ 3003635 h 12736251"/>
              <a:gd name="connsiteX6069" fmla="*/ 820025 w 12333992"/>
              <a:gd name="connsiteY6069" fmla="*/ 3000483 h 12736251"/>
              <a:gd name="connsiteX6070" fmla="*/ 815107 w 12333992"/>
              <a:gd name="connsiteY6070" fmla="*/ 2992391 h 12736251"/>
              <a:gd name="connsiteX6071" fmla="*/ 910935 w 12333992"/>
              <a:gd name="connsiteY6071" fmla="*/ 2982891 h 12736251"/>
              <a:gd name="connsiteX6072" fmla="*/ 904246 w 12333992"/>
              <a:gd name="connsiteY6072" fmla="*/ 2984201 h 12736251"/>
              <a:gd name="connsiteX6073" fmla="*/ 906703 w 12333992"/>
              <a:gd name="connsiteY6073" fmla="*/ 2988248 h 12736251"/>
              <a:gd name="connsiteX6074" fmla="*/ 912946 w 12333992"/>
              <a:gd name="connsiteY6074" fmla="*/ 2984438 h 12736251"/>
              <a:gd name="connsiteX6075" fmla="*/ 910935 w 12333992"/>
              <a:gd name="connsiteY6075" fmla="*/ 2982891 h 12736251"/>
              <a:gd name="connsiteX6076" fmla="*/ 408305 w 12333992"/>
              <a:gd name="connsiteY6076" fmla="*/ 2980025 h 12736251"/>
              <a:gd name="connsiteX6077" fmla="*/ 410764 w 12333992"/>
              <a:gd name="connsiteY6077" fmla="*/ 2984071 h 12736251"/>
              <a:gd name="connsiteX6078" fmla="*/ 413223 w 12333992"/>
              <a:gd name="connsiteY6078" fmla="*/ 2988115 h 12736251"/>
              <a:gd name="connsiteX6079" fmla="*/ 419463 w 12333992"/>
              <a:gd name="connsiteY6079" fmla="*/ 2984307 h 12736251"/>
              <a:gd name="connsiteX6080" fmla="*/ 408305 w 12333992"/>
              <a:gd name="connsiteY6080" fmla="*/ 2980025 h 12736251"/>
              <a:gd name="connsiteX6081" fmla="*/ 393807 w 12333992"/>
              <a:gd name="connsiteY6081" fmla="*/ 2979630 h 12736251"/>
              <a:gd name="connsiteX6082" fmla="*/ 387565 w 12333992"/>
              <a:gd name="connsiteY6082" fmla="*/ 2983440 h 12736251"/>
              <a:gd name="connsiteX6083" fmla="*/ 394395 w 12333992"/>
              <a:gd name="connsiteY6083" fmla="*/ 2994678 h 12736251"/>
              <a:gd name="connsiteX6084" fmla="*/ 409744 w 12333992"/>
              <a:gd name="connsiteY6084" fmla="*/ 3005851 h 12736251"/>
              <a:gd name="connsiteX6085" fmla="*/ 403501 w 12333992"/>
              <a:gd name="connsiteY6085" fmla="*/ 3009661 h 12736251"/>
              <a:gd name="connsiteX6086" fmla="*/ 397261 w 12333992"/>
              <a:gd name="connsiteY6086" fmla="*/ 3013469 h 12736251"/>
              <a:gd name="connsiteX6087" fmla="*/ 401815 w 12333992"/>
              <a:gd name="connsiteY6087" fmla="*/ 3020963 h 12736251"/>
              <a:gd name="connsiteX6088" fmla="*/ 408055 w 12333992"/>
              <a:gd name="connsiteY6088" fmla="*/ 3017153 h 12736251"/>
              <a:gd name="connsiteX6089" fmla="*/ 405779 w 12333992"/>
              <a:gd name="connsiteY6089" fmla="*/ 3013407 h 12736251"/>
              <a:gd name="connsiteX6090" fmla="*/ 412022 w 12333992"/>
              <a:gd name="connsiteY6090" fmla="*/ 3009597 h 12736251"/>
              <a:gd name="connsiteX6091" fmla="*/ 409744 w 12333992"/>
              <a:gd name="connsiteY6091" fmla="*/ 3005851 h 12736251"/>
              <a:gd name="connsiteX6092" fmla="*/ 415984 w 12333992"/>
              <a:gd name="connsiteY6092" fmla="*/ 3002041 h 12736251"/>
              <a:gd name="connsiteX6093" fmla="*/ 413707 w 12333992"/>
              <a:gd name="connsiteY6093" fmla="*/ 2998297 h 12736251"/>
              <a:gd name="connsiteX6094" fmla="*/ 398362 w 12333992"/>
              <a:gd name="connsiteY6094" fmla="*/ 2987123 h 12736251"/>
              <a:gd name="connsiteX6095" fmla="*/ 396084 w 12333992"/>
              <a:gd name="connsiteY6095" fmla="*/ 2983379 h 12736251"/>
              <a:gd name="connsiteX6096" fmla="*/ 393807 w 12333992"/>
              <a:gd name="connsiteY6096" fmla="*/ 2979630 h 12736251"/>
              <a:gd name="connsiteX6097" fmla="*/ 898449 w 12333992"/>
              <a:gd name="connsiteY6097" fmla="*/ 2975838 h 12736251"/>
              <a:gd name="connsiteX6098" fmla="*/ 893527 w 12333992"/>
              <a:gd name="connsiteY6098" fmla="*/ 2975953 h 12736251"/>
              <a:gd name="connsiteX6099" fmla="*/ 897627 w 12333992"/>
              <a:gd name="connsiteY6099" fmla="*/ 2982695 h 12736251"/>
              <a:gd name="connsiteX6100" fmla="*/ 901785 w 12333992"/>
              <a:gd name="connsiteY6100" fmla="*/ 2980156 h 12736251"/>
              <a:gd name="connsiteX6101" fmla="*/ 898449 w 12333992"/>
              <a:gd name="connsiteY6101" fmla="*/ 2975838 h 12736251"/>
              <a:gd name="connsiteX6102" fmla="*/ 334171 w 12333992"/>
              <a:gd name="connsiteY6102" fmla="*/ 2975361 h 12736251"/>
              <a:gd name="connsiteX6103" fmla="*/ 332027 w 12333992"/>
              <a:gd name="connsiteY6103" fmla="*/ 2985910 h 12736251"/>
              <a:gd name="connsiteX6104" fmla="*/ 329775 w 12333992"/>
              <a:gd name="connsiteY6104" fmla="*/ 2982203 h 12736251"/>
              <a:gd name="connsiteX6105" fmla="*/ 327519 w 12333992"/>
              <a:gd name="connsiteY6105" fmla="*/ 2978495 h 12736251"/>
              <a:gd name="connsiteX6106" fmla="*/ 324225 w 12333992"/>
              <a:gd name="connsiteY6106" fmla="*/ 2985590 h 12736251"/>
              <a:gd name="connsiteX6107" fmla="*/ 326479 w 12333992"/>
              <a:gd name="connsiteY6107" fmla="*/ 2989299 h 12736251"/>
              <a:gd name="connsiteX6108" fmla="*/ 320933 w 12333992"/>
              <a:gd name="connsiteY6108" fmla="*/ 2992683 h 12736251"/>
              <a:gd name="connsiteX6109" fmla="*/ 317639 w 12333992"/>
              <a:gd name="connsiteY6109" fmla="*/ 2999778 h 12736251"/>
              <a:gd name="connsiteX6110" fmla="*/ 319896 w 12333992"/>
              <a:gd name="connsiteY6110" fmla="*/ 3003485 h 12736251"/>
              <a:gd name="connsiteX6111" fmla="*/ 317230 w 12333992"/>
              <a:gd name="connsiteY6111" fmla="*/ 3000663 h 12736251"/>
              <a:gd name="connsiteX6112" fmla="*/ 312091 w 12333992"/>
              <a:gd name="connsiteY6112" fmla="*/ 3003163 h 12736251"/>
              <a:gd name="connsiteX6113" fmla="*/ 314346 w 12333992"/>
              <a:gd name="connsiteY6113" fmla="*/ 3006871 h 12736251"/>
              <a:gd name="connsiteX6114" fmla="*/ 316168 w 12333992"/>
              <a:gd name="connsiteY6114" fmla="*/ 3009871 h 12736251"/>
              <a:gd name="connsiteX6115" fmla="*/ 315845 w 12333992"/>
              <a:gd name="connsiteY6115" fmla="*/ 3014039 h 12736251"/>
              <a:gd name="connsiteX6116" fmla="*/ 321099 w 12333992"/>
              <a:gd name="connsiteY6116" fmla="*/ 3020351 h 12736251"/>
              <a:gd name="connsiteX6117" fmla="*/ 324227 w 12333992"/>
              <a:gd name="connsiteY6117" fmla="*/ 3023129 h 12736251"/>
              <a:gd name="connsiteX6118" fmla="*/ 325616 w 12333992"/>
              <a:gd name="connsiteY6118" fmla="*/ 3025412 h 12736251"/>
              <a:gd name="connsiteX6119" fmla="*/ 326429 w 12333992"/>
              <a:gd name="connsiteY6119" fmla="*/ 3025087 h 12736251"/>
              <a:gd name="connsiteX6120" fmla="*/ 327993 w 12333992"/>
              <a:gd name="connsiteY6120" fmla="*/ 3026475 h 12736251"/>
              <a:gd name="connsiteX6121" fmla="*/ 332537 w 12333992"/>
              <a:gd name="connsiteY6121" fmla="*/ 3030685 h 12736251"/>
              <a:gd name="connsiteX6122" fmla="*/ 332587 w 12333992"/>
              <a:gd name="connsiteY6122" fmla="*/ 3025465 h 12736251"/>
              <a:gd name="connsiteX6123" fmla="*/ 333415 w 12333992"/>
              <a:gd name="connsiteY6123" fmla="*/ 3025736 h 12736251"/>
              <a:gd name="connsiteX6124" fmla="*/ 332600 w 12333992"/>
              <a:gd name="connsiteY6124" fmla="*/ 3024388 h 12736251"/>
              <a:gd name="connsiteX6125" fmla="*/ 332606 w 12333992"/>
              <a:gd name="connsiteY6125" fmla="*/ 3023757 h 12736251"/>
              <a:gd name="connsiteX6126" fmla="*/ 328888 w 12333992"/>
              <a:gd name="connsiteY6126" fmla="*/ 3016537 h 12736251"/>
              <a:gd name="connsiteX6127" fmla="*/ 328471 w 12333992"/>
              <a:gd name="connsiteY6127" fmla="*/ 3016299 h 12736251"/>
              <a:gd name="connsiteX6128" fmla="*/ 327325 w 12333992"/>
              <a:gd name="connsiteY6128" fmla="*/ 3011023 h 12736251"/>
              <a:gd name="connsiteX6129" fmla="*/ 319896 w 12333992"/>
              <a:gd name="connsiteY6129" fmla="*/ 3003485 h 12736251"/>
              <a:gd name="connsiteX6130" fmla="*/ 327695 w 12333992"/>
              <a:gd name="connsiteY6130" fmla="*/ 3003808 h 12736251"/>
              <a:gd name="connsiteX6131" fmla="*/ 333241 w 12333992"/>
              <a:gd name="connsiteY6131" fmla="*/ 3000423 h 12736251"/>
              <a:gd name="connsiteX6132" fmla="*/ 335495 w 12333992"/>
              <a:gd name="connsiteY6132" fmla="*/ 3004131 h 12736251"/>
              <a:gd name="connsiteX6133" fmla="*/ 336167 w 12333992"/>
              <a:gd name="connsiteY6133" fmla="*/ 3000543 h 12736251"/>
              <a:gd name="connsiteX6134" fmla="*/ 330987 w 12333992"/>
              <a:gd name="connsiteY6134" fmla="*/ 2996715 h 12736251"/>
              <a:gd name="connsiteX6135" fmla="*/ 328734 w 12333992"/>
              <a:gd name="connsiteY6135" fmla="*/ 2993007 h 12736251"/>
              <a:gd name="connsiteX6136" fmla="*/ 326479 w 12333992"/>
              <a:gd name="connsiteY6136" fmla="*/ 2989299 h 12736251"/>
              <a:gd name="connsiteX6137" fmla="*/ 332027 w 12333992"/>
              <a:gd name="connsiteY6137" fmla="*/ 2985913 h 12736251"/>
              <a:gd name="connsiteX6138" fmla="*/ 332027 w 12333992"/>
              <a:gd name="connsiteY6138" fmla="*/ 2985913 h 12736251"/>
              <a:gd name="connsiteX6139" fmla="*/ 336219 w 12333992"/>
              <a:gd name="connsiteY6139" fmla="*/ 2978730 h 12736251"/>
              <a:gd name="connsiteX6140" fmla="*/ 278253 w 12333992"/>
              <a:gd name="connsiteY6140" fmla="*/ 2972516 h 12736251"/>
              <a:gd name="connsiteX6141" fmla="*/ 280713 w 12333992"/>
              <a:gd name="connsiteY6141" fmla="*/ 2976562 h 12736251"/>
              <a:gd name="connsiteX6142" fmla="*/ 283171 w 12333992"/>
              <a:gd name="connsiteY6142" fmla="*/ 2980607 h 12736251"/>
              <a:gd name="connsiteX6143" fmla="*/ 287331 w 12333992"/>
              <a:gd name="connsiteY6143" fmla="*/ 2978068 h 12736251"/>
              <a:gd name="connsiteX6144" fmla="*/ 289789 w 12333992"/>
              <a:gd name="connsiteY6144" fmla="*/ 2982113 h 12736251"/>
              <a:gd name="connsiteX6145" fmla="*/ 289791 w 12333992"/>
              <a:gd name="connsiteY6145" fmla="*/ 2982113 h 12736251"/>
              <a:gd name="connsiteX6146" fmla="*/ 290901 w 12333992"/>
              <a:gd name="connsiteY6146" fmla="*/ 2978663 h 12736251"/>
              <a:gd name="connsiteX6147" fmla="*/ 287334 w 12333992"/>
              <a:gd name="connsiteY6147" fmla="*/ 2978068 h 12736251"/>
              <a:gd name="connsiteX6148" fmla="*/ 287331 w 12333992"/>
              <a:gd name="connsiteY6148" fmla="*/ 2978068 h 12736251"/>
              <a:gd name="connsiteX6149" fmla="*/ 287331 w 12333992"/>
              <a:gd name="connsiteY6149" fmla="*/ 2978067 h 12736251"/>
              <a:gd name="connsiteX6150" fmla="*/ 284873 w 12333992"/>
              <a:gd name="connsiteY6150" fmla="*/ 2974023 h 12736251"/>
              <a:gd name="connsiteX6151" fmla="*/ 278253 w 12333992"/>
              <a:gd name="connsiteY6151" fmla="*/ 2972516 h 12736251"/>
              <a:gd name="connsiteX6152" fmla="*/ 975957 w 12333992"/>
              <a:gd name="connsiteY6152" fmla="*/ 2971047 h 12736251"/>
              <a:gd name="connsiteX6153" fmla="*/ 972433 w 12333992"/>
              <a:gd name="connsiteY6153" fmla="*/ 2978335 h 12736251"/>
              <a:gd name="connsiteX6154" fmla="*/ 974711 w 12333992"/>
              <a:gd name="connsiteY6154" fmla="*/ 2982083 h 12736251"/>
              <a:gd name="connsiteX6155" fmla="*/ 975957 w 12333992"/>
              <a:gd name="connsiteY6155" fmla="*/ 2971047 h 12736251"/>
              <a:gd name="connsiteX6156" fmla="*/ 1006003 w 12333992"/>
              <a:gd name="connsiteY6156" fmla="*/ 2968124 h 12736251"/>
              <a:gd name="connsiteX6157" fmla="*/ 1008283 w 12333992"/>
              <a:gd name="connsiteY6157" fmla="*/ 2971871 h 12736251"/>
              <a:gd name="connsiteX6158" fmla="*/ 1010561 w 12333992"/>
              <a:gd name="connsiteY6158" fmla="*/ 2975623 h 12736251"/>
              <a:gd name="connsiteX6159" fmla="*/ 1019673 w 12333992"/>
              <a:gd name="connsiteY6159" fmla="*/ 2990617 h 12736251"/>
              <a:gd name="connsiteX6160" fmla="*/ 1019737 w 12333992"/>
              <a:gd name="connsiteY6160" fmla="*/ 2993740 h 12736251"/>
              <a:gd name="connsiteX6161" fmla="*/ 1004758 w 12333992"/>
              <a:gd name="connsiteY6161" fmla="*/ 2979163 h 12736251"/>
              <a:gd name="connsiteX6162" fmla="*/ 998954 w 12333992"/>
              <a:gd name="connsiteY6162" fmla="*/ 2982704 h 12736251"/>
              <a:gd name="connsiteX6163" fmla="*/ 1003511 w 12333992"/>
              <a:gd name="connsiteY6163" fmla="*/ 2990202 h 12736251"/>
              <a:gd name="connsiteX6164" fmla="*/ 999987 w 12333992"/>
              <a:gd name="connsiteY6164" fmla="*/ 2997495 h 12736251"/>
              <a:gd name="connsiteX6165" fmla="*/ 991906 w 12333992"/>
              <a:gd name="connsiteY6165" fmla="*/ 2997286 h 12736251"/>
              <a:gd name="connsiteX6166" fmla="*/ 994184 w 12333992"/>
              <a:gd name="connsiteY6166" fmla="*/ 3001035 h 12736251"/>
              <a:gd name="connsiteX6167" fmla="*/ 988381 w 12333992"/>
              <a:gd name="connsiteY6167" fmla="*/ 3004577 h 12736251"/>
              <a:gd name="connsiteX6168" fmla="*/ 986103 w 12333992"/>
              <a:gd name="connsiteY6168" fmla="*/ 3000827 h 12736251"/>
              <a:gd name="connsiteX6169" fmla="*/ 983825 w 12333992"/>
              <a:gd name="connsiteY6169" fmla="*/ 2997079 h 12736251"/>
              <a:gd name="connsiteX6170" fmla="*/ 989628 w 12333992"/>
              <a:gd name="connsiteY6170" fmla="*/ 2993537 h 12736251"/>
              <a:gd name="connsiteX6171" fmla="*/ 976989 w 12333992"/>
              <a:gd name="connsiteY6171" fmla="*/ 2985833 h 12736251"/>
              <a:gd name="connsiteX6172" fmla="*/ 966630 w 12333992"/>
              <a:gd name="connsiteY6172" fmla="*/ 2981879 h 12736251"/>
              <a:gd name="connsiteX6173" fmla="*/ 980299 w 12333992"/>
              <a:gd name="connsiteY6173" fmla="*/ 3004371 h 12736251"/>
              <a:gd name="connsiteX6174" fmla="*/ 982580 w 12333992"/>
              <a:gd name="connsiteY6174" fmla="*/ 3008120 h 12736251"/>
              <a:gd name="connsiteX6175" fmla="*/ 987136 w 12333992"/>
              <a:gd name="connsiteY6175" fmla="*/ 3015615 h 12736251"/>
              <a:gd name="connsiteX6176" fmla="*/ 989413 w 12333992"/>
              <a:gd name="connsiteY6176" fmla="*/ 3019365 h 12736251"/>
              <a:gd name="connsiteX6177" fmla="*/ 991694 w 12333992"/>
              <a:gd name="connsiteY6177" fmla="*/ 3023113 h 12736251"/>
              <a:gd name="connsiteX6178" fmla="*/ 983611 w 12333992"/>
              <a:gd name="connsiteY6178" fmla="*/ 3022907 h 12736251"/>
              <a:gd name="connsiteX6179" fmla="*/ 974497 w 12333992"/>
              <a:gd name="connsiteY6179" fmla="*/ 3007913 h 12736251"/>
              <a:gd name="connsiteX6180" fmla="*/ 963105 w 12333992"/>
              <a:gd name="connsiteY6180" fmla="*/ 2989168 h 12736251"/>
              <a:gd name="connsiteX6181" fmla="*/ 948187 w 12333992"/>
              <a:gd name="connsiteY6181" fmla="*/ 2977717 h 12736251"/>
              <a:gd name="connsiteX6182" fmla="*/ 950467 w 12333992"/>
              <a:gd name="connsiteY6182" fmla="*/ 2981465 h 12736251"/>
              <a:gd name="connsiteX6183" fmla="*/ 961859 w 12333992"/>
              <a:gd name="connsiteY6183" fmla="*/ 3000208 h 12736251"/>
              <a:gd name="connsiteX6184" fmla="*/ 956056 w 12333992"/>
              <a:gd name="connsiteY6184" fmla="*/ 3003750 h 12736251"/>
              <a:gd name="connsiteX6185" fmla="*/ 962892 w 12333992"/>
              <a:gd name="connsiteY6185" fmla="*/ 3014996 h 12736251"/>
              <a:gd name="connsiteX6186" fmla="*/ 965170 w 12333992"/>
              <a:gd name="connsiteY6186" fmla="*/ 3018745 h 12736251"/>
              <a:gd name="connsiteX6187" fmla="*/ 969725 w 12333992"/>
              <a:gd name="connsiteY6187" fmla="*/ 3026243 h 12736251"/>
              <a:gd name="connsiteX6188" fmla="*/ 976562 w 12333992"/>
              <a:gd name="connsiteY6188" fmla="*/ 3037489 h 12736251"/>
              <a:gd name="connsiteX6189" fmla="*/ 981119 w 12333992"/>
              <a:gd name="connsiteY6189" fmla="*/ 3044985 h 12736251"/>
              <a:gd name="connsiteX6190" fmla="*/ 983363 w 12333992"/>
              <a:gd name="connsiteY6190" fmla="*/ 3048681 h 12736251"/>
              <a:gd name="connsiteX6191" fmla="*/ 977017 w 12333992"/>
              <a:gd name="connsiteY6191" fmla="*/ 3047625 h 12736251"/>
              <a:gd name="connsiteX6192" fmla="*/ 979203 w 12333992"/>
              <a:gd name="connsiteY6192" fmla="*/ 3051219 h 12736251"/>
              <a:gd name="connsiteX6193" fmla="*/ 983363 w 12333992"/>
              <a:gd name="connsiteY6193" fmla="*/ 3048681 h 12736251"/>
              <a:gd name="connsiteX6194" fmla="*/ 983398 w 12333992"/>
              <a:gd name="connsiteY6194" fmla="*/ 3048734 h 12736251"/>
              <a:gd name="connsiteX6195" fmla="*/ 989202 w 12333992"/>
              <a:gd name="connsiteY6195" fmla="*/ 3045191 h 12736251"/>
              <a:gd name="connsiteX6196" fmla="*/ 985676 w 12333992"/>
              <a:gd name="connsiteY6196" fmla="*/ 3052483 h 12736251"/>
              <a:gd name="connsiteX6197" fmla="*/ 991479 w 12333992"/>
              <a:gd name="connsiteY6197" fmla="*/ 3048940 h 12736251"/>
              <a:gd name="connsiteX6198" fmla="*/ 999560 w 12333992"/>
              <a:gd name="connsiteY6198" fmla="*/ 3049146 h 12736251"/>
              <a:gd name="connsiteX6199" fmla="*/ 1007642 w 12333992"/>
              <a:gd name="connsiteY6199" fmla="*/ 3049353 h 12736251"/>
              <a:gd name="connsiteX6200" fmla="*/ 1009919 w 12333992"/>
              <a:gd name="connsiteY6200" fmla="*/ 3053103 h 12736251"/>
              <a:gd name="connsiteX6201" fmla="*/ 1004117 w 12333992"/>
              <a:gd name="connsiteY6201" fmla="*/ 3056645 h 12736251"/>
              <a:gd name="connsiteX6202" fmla="*/ 1006395 w 12333992"/>
              <a:gd name="connsiteY6202" fmla="*/ 3060392 h 12736251"/>
              <a:gd name="connsiteX6203" fmla="*/ 998316 w 12333992"/>
              <a:gd name="connsiteY6203" fmla="*/ 3060187 h 12736251"/>
              <a:gd name="connsiteX6204" fmla="*/ 1009708 w 12333992"/>
              <a:gd name="connsiteY6204" fmla="*/ 3078931 h 12736251"/>
              <a:gd name="connsiteX6205" fmla="*/ 1010953 w 12333992"/>
              <a:gd name="connsiteY6205" fmla="*/ 3067891 h 12736251"/>
              <a:gd name="connsiteX6206" fmla="*/ 1012200 w 12333992"/>
              <a:gd name="connsiteY6206" fmla="*/ 3056851 h 12736251"/>
              <a:gd name="connsiteX6207" fmla="*/ 1016756 w 12333992"/>
              <a:gd name="connsiteY6207" fmla="*/ 3064349 h 12736251"/>
              <a:gd name="connsiteX6208" fmla="*/ 1017787 w 12333992"/>
              <a:gd name="connsiteY6208" fmla="*/ 3079137 h 12736251"/>
              <a:gd name="connsiteX6209" fmla="*/ 1024623 w 12333992"/>
              <a:gd name="connsiteY6209" fmla="*/ 3090383 h 12736251"/>
              <a:gd name="connsiteX6210" fmla="*/ 1025655 w 12333992"/>
              <a:gd name="connsiteY6210" fmla="*/ 3105169 h 12736251"/>
              <a:gd name="connsiteX6211" fmla="*/ 1019852 w 12333992"/>
              <a:gd name="connsiteY6211" fmla="*/ 3108713 h 12736251"/>
              <a:gd name="connsiteX6212" fmla="*/ 1041820 w 12333992"/>
              <a:gd name="connsiteY6212" fmla="*/ 3105585 h 12736251"/>
              <a:gd name="connsiteX6213" fmla="*/ 1044098 w 12333992"/>
              <a:gd name="connsiteY6213" fmla="*/ 3109333 h 12736251"/>
              <a:gd name="connsiteX6214" fmla="*/ 1052179 w 12333992"/>
              <a:gd name="connsiteY6214" fmla="*/ 3109540 h 12736251"/>
              <a:gd name="connsiteX6215" fmla="*/ 1049899 w 12333992"/>
              <a:gd name="connsiteY6215" fmla="*/ 3105791 h 12736251"/>
              <a:gd name="connsiteX6216" fmla="*/ 1047621 w 12333992"/>
              <a:gd name="connsiteY6216" fmla="*/ 3102043 h 12736251"/>
              <a:gd name="connsiteX6217" fmla="*/ 1039540 w 12333992"/>
              <a:gd name="connsiteY6217" fmla="*/ 3101837 h 12736251"/>
              <a:gd name="connsiteX6218" fmla="*/ 1034984 w 12333992"/>
              <a:gd name="connsiteY6218" fmla="*/ 3094337 h 12736251"/>
              <a:gd name="connsiteX6219" fmla="*/ 1038507 w 12333992"/>
              <a:gd name="connsiteY6219" fmla="*/ 3087047 h 12736251"/>
              <a:gd name="connsiteX6220" fmla="*/ 1059227 w 12333992"/>
              <a:gd name="connsiteY6220" fmla="*/ 3094959 h 12736251"/>
              <a:gd name="connsiteX6221" fmla="*/ 1074143 w 12333992"/>
              <a:gd name="connsiteY6221" fmla="*/ 3106413 h 12736251"/>
              <a:gd name="connsiteX6222" fmla="*/ 1073112 w 12333992"/>
              <a:gd name="connsiteY6222" fmla="*/ 3091623 h 12736251"/>
              <a:gd name="connsiteX6223" fmla="*/ 1077669 w 12333992"/>
              <a:gd name="connsiteY6223" fmla="*/ 3099120 h 12736251"/>
              <a:gd name="connsiteX6224" fmla="*/ 1091552 w 12333992"/>
              <a:gd name="connsiteY6224" fmla="*/ 3095785 h 12736251"/>
              <a:gd name="connsiteX6225" fmla="*/ 1096109 w 12333992"/>
              <a:gd name="connsiteY6225" fmla="*/ 3103284 h 12736251"/>
              <a:gd name="connsiteX6226" fmla="*/ 1098388 w 12333992"/>
              <a:gd name="connsiteY6226" fmla="*/ 3107031 h 12736251"/>
              <a:gd name="connsiteX6227" fmla="*/ 1098571 w 12333992"/>
              <a:gd name="connsiteY6227" fmla="*/ 3102425 h 12736251"/>
              <a:gd name="connsiteX6228" fmla="*/ 1096109 w 12333992"/>
              <a:gd name="connsiteY6228" fmla="*/ 3103284 h 12736251"/>
              <a:gd name="connsiteX6229" fmla="*/ 1101914 w 12333992"/>
              <a:gd name="connsiteY6229" fmla="*/ 3099740 h 12736251"/>
              <a:gd name="connsiteX6230" fmla="*/ 1104192 w 12333992"/>
              <a:gd name="connsiteY6230" fmla="*/ 3103489 h 12736251"/>
              <a:gd name="connsiteX6231" fmla="*/ 1106469 w 12333992"/>
              <a:gd name="connsiteY6231" fmla="*/ 3107237 h 12736251"/>
              <a:gd name="connsiteX6232" fmla="*/ 1112271 w 12333992"/>
              <a:gd name="connsiteY6232" fmla="*/ 3103696 h 12736251"/>
              <a:gd name="connsiteX6233" fmla="*/ 1113518 w 12333992"/>
              <a:gd name="connsiteY6233" fmla="*/ 3092659 h 12736251"/>
              <a:gd name="connsiteX6234" fmla="*/ 1115795 w 12333992"/>
              <a:gd name="connsiteY6234" fmla="*/ 3096407 h 12736251"/>
              <a:gd name="connsiteX6235" fmla="*/ 1118076 w 12333992"/>
              <a:gd name="connsiteY6235" fmla="*/ 3100155 h 12736251"/>
              <a:gd name="connsiteX6236" fmla="*/ 1121599 w 12333992"/>
              <a:gd name="connsiteY6236" fmla="*/ 3092862 h 12736251"/>
              <a:gd name="connsiteX6237" fmla="*/ 1123880 w 12333992"/>
              <a:gd name="connsiteY6237" fmla="*/ 3096611 h 12736251"/>
              <a:gd name="connsiteX6238" fmla="*/ 1128435 w 12333992"/>
              <a:gd name="connsiteY6238" fmla="*/ 3104109 h 12736251"/>
              <a:gd name="connsiteX6239" fmla="*/ 1125124 w 12333992"/>
              <a:gd name="connsiteY6239" fmla="*/ 3085573 h 12736251"/>
              <a:gd name="connsiteX6240" fmla="*/ 1127403 w 12333992"/>
              <a:gd name="connsiteY6240" fmla="*/ 3089321 h 12736251"/>
              <a:gd name="connsiteX6241" fmla="*/ 1133203 w 12333992"/>
              <a:gd name="connsiteY6241" fmla="*/ 3085779 h 12736251"/>
              <a:gd name="connsiteX6242" fmla="*/ 1129680 w 12333992"/>
              <a:gd name="connsiteY6242" fmla="*/ 3093071 h 12736251"/>
              <a:gd name="connsiteX6243" fmla="*/ 1131959 w 12333992"/>
              <a:gd name="connsiteY6243" fmla="*/ 3096820 h 12736251"/>
              <a:gd name="connsiteX6244" fmla="*/ 1137761 w 12333992"/>
              <a:gd name="connsiteY6244" fmla="*/ 3093278 h 12736251"/>
              <a:gd name="connsiteX6245" fmla="*/ 1140039 w 12333992"/>
              <a:gd name="connsiteY6245" fmla="*/ 3097025 h 12736251"/>
              <a:gd name="connsiteX6246" fmla="*/ 1152679 w 12333992"/>
              <a:gd name="connsiteY6246" fmla="*/ 3104731 h 12736251"/>
              <a:gd name="connsiteX6247" fmla="*/ 1156204 w 12333992"/>
              <a:gd name="connsiteY6247" fmla="*/ 3097441 h 12736251"/>
              <a:gd name="connsiteX6248" fmla="*/ 1158483 w 12333992"/>
              <a:gd name="connsiteY6248" fmla="*/ 3101189 h 12736251"/>
              <a:gd name="connsiteX6249" fmla="*/ 1160760 w 12333992"/>
              <a:gd name="connsiteY6249" fmla="*/ 3104937 h 12736251"/>
              <a:gd name="connsiteX6250" fmla="*/ 1166563 w 12333992"/>
              <a:gd name="connsiteY6250" fmla="*/ 3101395 h 12736251"/>
              <a:gd name="connsiteX6251" fmla="*/ 1164283 w 12333992"/>
              <a:gd name="connsiteY6251" fmla="*/ 3097647 h 12736251"/>
              <a:gd name="connsiteX6252" fmla="*/ 1156204 w 12333992"/>
              <a:gd name="connsiteY6252" fmla="*/ 3097441 h 12736251"/>
              <a:gd name="connsiteX6253" fmla="*/ 1135483 w 12333992"/>
              <a:gd name="connsiteY6253" fmla="*/ 3089529 h 12736251"/>
              <a:gd name="connsiteX6254" fmla="*/ 1133203 w 12333992"/>
              <a:gd name="connsiteY6254" fmla="*/ 3085779 h 12736251"/>
              <a:gd name="connsiteX6255" fmla="*/ 1130925 w 12333992"/>
              <a:gd name="connsiteY6255" fmla="*/ 3082031 h 12736251"/>
              <a:gd name="connsiteX6256" fmla="*/ 1122847 w 12333992"/>
              <a:gd name="connsiteY6256" fmla="*/ 3081825 h 12736251"/>
              <a:gd name="connsiteX6257" fmla="*/ 1120567 w 12333992"/>
              <a:gd name="connsiteY6257" fmla="*/ 3078077 h 12736251"/>
              <a:gd name="connsiteX6258" fmla="*/ 1114763 w 12333992"/>
              <a:gd name="connsiteY6258" fmla="*/ 3081616 h 12736251"/>
              <a:gd name="connsiteX6259" fmla="*/ 1110207 w 12333992"/>
              <a:gd name="connsiteY6259" fmla="*/ 3074120 h 12736251"/>
              <a:gd name="connsiteX6260" fmla="*/ 1107929 w 12333992"/>
              <a:gd name="connsiteY6260" fmla="*/ 3070372 h 12736251"/>
              <a:gd name="connsiteX6261" fmla="*/ 1105651 w 12333992"/>
              <a:gd name="connsiteY6261" fmla="*/ 3066621 h 12736251"/>
              <a:gd name="connsiteX6262" fmla="*/ 1103371 w 12333992"/>
              <a:gd name="connsiteY6262" fmla="*/ 3062874 h 12736251"/>
              <a:gd name="connsiteX6263" fmla="*/ 1098815 w 12333992"/>
              <a:gd name="connsiteY6263" fmla="*/ 3055377 h 12736251"/>
              <a:gd name="connsiteX6264" fmla="*/ 1096537 w 12333992"/>
              <a:gd name="connsiteY6264" fmla="*/ 3051627 h 12736251"/>
              <a:gd name="connsiteX6265" fmla="*/ 1091979 w 12333992"/>
              <a:gd name="connsiteY6265" fmla="*/ 3044131 h 12736251"/>
              <a:gd name="connsiteX6266" fmla="*/ 1082651 w 12333992"/>
              <a:gd name="connsiteY6266" fmla="*/ 3054965 h 12736251"/>
              <a:gd name="connsiteX6267" fmla="*/ 1080373 w 12333992"/>
              <a:gd name="connsiteY6267" fmla="*/ 3051215 h 12736251"/>
              <a:gd name="connsiteX6268" fmla="*/ 1084931 w 12333992"/>
              <a:gd name="connsiteY6268" fmla="*/ 3058711 h 12736251"/>
              <a:gd name="connsiteX6269" fmla="*/ 1089487 w 12333992"/>
              <a:gd name="connsiteY6269" fmla="*/ 3066209 h 12736251"/>
              <a:gd name="connsiteX6270" fmla="*/ 1083686 w 12333992"/>
              <a:gd name="connsiteY6270" fmla="*/ 3069753 h 12736251"/>
              <a:gd name="connsiteX6271" fmla="*/ 1073324 w 12333992"/>
              <a:gd name="connsiteY6271" fmla="*/ 3065796 h 12736251"/>
              <a:gd name="connsiteX6272" fmla="*/ 1074361 w 12333992"/>
              <a:gd name="connsiteY6272" fmla="*/ 3062593 h 12736251"/>
              <a:gd name="connsiteX6273" fmla="*/ 1071046 w 12333992"/>
              <a:gd name="connsiteY6273" fmla="*/ 3062047 h 12736251"/>
              <a:gd name="connsiteX6274" fmla="*/ 1073324 w 12333992"/>
              <a:gd name="connsiteY6274" fmla="*/ 3065796 h 12736251"/>
              <a:gd name="connsiteX6275" fmla="*/ 1065243 w 12333992"/>
              <a:gd name="connsiteY6275" fmla="*/ 3065589 h 12736251"/>
              <a:gd name="connsiteX6276" fmla="*/ 1067521 w 12333992"/>
              <a:gd name="connsiteY6276" fmla="*/ 3069337 h 12736251"/>
              <a:gd name="connsiteX6277" fmla="*/ 1069799 w 12333992"/>
              <a:gd name="connsiteY6277" fmla="*/ 3073087 h 12736251"/>
              <a:gd name="connsiteX6278" fmla="*/ 1061720 w 12333992"/>
              <a:gd name="connsiteY6278" fmla="*/ 3072879 h 12736251"/>
              <a:gd name="connsiteX6279" fmla="*/ 1057163 w 12333992"/>
              <a:gd name="connsiteY6279" fmla="*/ 3065383 h 12736251"/>
              <a:gd name="connsiteX6280" fmla="*/ 1054884 w 12333992"/>
              <a:gd name="connsiteY6280" fmla="*/ 3061633 h 12736251"/>
              <a:gd name="connsiteX6281" fmla="*/ 1052606 w 12333992"/>
              <a:gd name="connsiteY6281" fmla="*/ 3057885 h 12736251"/>
              <a:gd name="connsiteX6282" fmla="*/ 1034378 w 12333992"/>
              <a:gd name="connsiteY6282" fmla="*/ 3027895 h 12736251"/>
              <a:gd name="connsiteX6283" fmla="*/ 1040179 w 12333992"/>
              <a:gd name="connsiteY6283" fmla="*/ 3024354 h 12736251"/>
              <a:gd name="connsiteX6284" fmla="*/ 1029822 w 12333992"/>
              <a:gd name="connsiteY6284" fmla="*/ 3020399 h 12736251"/>
              <a:gd name="connsiteX6285" fmla="*/ 1028787 w 12333992"/>
              <a:gd name="connsiteY6285" fmla="*/ 3005611 h 12736251"/>
              <a:gd name="connsiteX6286" fmla="*/ 1026509 w 12333992"/>
              <a:gd name="connsiteY6286" fmla="*/ 3001863 h 12736251"/>
              <a:gd name="connsiteX6287" fmla="*/ 1034591 w 12333992"/>
              <a:gd name="connsiteY6287" fmla="*/ 3002069 h 12736251"/>
              <a:gd name="connsiteX6288" fmla="*/ 1016364 w 12333992"/>
              <a:gd name="connsiteY6288" fmla="*/ 2972081 h 12736251"/>
              <a:gd name="connsiteX6289" fmla="*/ 1010561 w 12333992"/>
              <a:gd name="connsiteY6289" fmla="*/ 2975623 h 12736251"/>
              <a:gd name="connsiteX6290" fmla="*/ 1014083 w 12333992"/>
              <a:gd name="connsiteY6290" fmla="*/ 2968331 h 12736251"/>
              <a:gd name="connsiteX6291" fmla="*/ 1006003 w 12333992"/>
              <a:gd name="connsiteY6291" fmla="*/ 2968124 h 12736251"/>
              <a:gd name="connsiteX6292" fmla="*/ 229319 w 12333992"/>
              <a:gd name="connsiteY6292" fmla="*/ 2965904 h 12736251"/>
              <a:gd name="connsiteX6293" fmla="*/ 231071 w 12333992"/>
              <a:gd name="connsiteY6293" fmla="*/ 2976521 h 12736251"/>
              <a:gd name="connsiteX6294" fmla="*/ 235079 w 12333992"/>
              <a:gd name="connsiteY6294" fmla="*/ 2973465 h 12736251"/>
              <a:gd name="connsiteX6295" fmla="*/ 229319 w 12333992"/>
              <a:gd name="connsiteY6295" fmla="*/ 2965904 h 12736251"/>
              <a:gd name="connsiteX6296" fmla="*/ 374043 w 12333992"/>
              <a:gd name="connsiteY6296" fmla="*/ 2961191 h 12736251"/>
              <a:gd name="connsiteX6297" fmla="*/ 370057 w 12333992"/>
              <a:gd name="connsiteY6297" fmla="*/ 2968709 h 12736251"/>
              <a:gd name="connsiteX6298" fmla="*/ 376817 w 12333992"/>
              <a:gd name="connsiteY6298" fmla="*/ 2979832 h 12736251"/>
              <a:gd name="connsiteX6299" fmla="*/ 379072 w 12333992"/>
              <a:gd name="connsiteY6299" fmla="*/ 2983541 h 12736251"/>
              <a:gd name="connsiteX6300" fmla="*/ 372832 w 12333992"/>
              <a:gd name="connsiteY6300" fmla="*/ 2987350 h 12736251"/>
              <a:gd name="connsiteX6301" fmla="*/ 381325 w 12333992"/>
              <a:gd name="connsiteY6301" fmla="*/ 2987250 h 12736251"/>
              <a:gd name="connsiteX6302" fmla="*/ 379072 w 12333992"/>
              <a:gd name="connsiteY6302" fmla="*/ 2983541 h 12736251"/>
              <a:gd name="connsiteX6303" fmla="*/ 376297 w 12333992"/>
              <a:gd name="connsiteY6303" fmla="*/ 2964899 h 12736251"/>
              <a:gd name="connsiteX6304" fmla="*/ 374043 w 12333992"/>
              <a:gd name="connsiteY6304" fmla="*/ 2961191 h 12736251"/>
              <a:gd name="connsiteX6305" fmla="*/ 318555 w 12333992"/>
              <a:gd name="connsiteY6305" fmla="*/ 2960349 h 12736251"/>
              <a:gd name="connsiteX6306" fmla="*/ 315228 w 12333992"/>
              <a:gd name="connsiteY6306" fmla="*/ 2962220 h 12736251"/>
              <a:gd name="connsiteX6307" fmla="*/ 328923 w 12333992"/>
              <a:gd name="connsiteY6307" fmla="*/ 2967720 h 12736251"/>
              <a:gd name="connsiteX6308" fmla="*/ 323803 w 12333992"/>
              <a:gd name="connsiteY6308" fmla="*/ 2960998 h 12736251"/>
              <a:gd name="connsiteX6309" fmla="*/ 318555 w 12333992"/>
              <a:gd name="connsiteY6309" fmla="*/ 2960349 h 12736251"/>
              <a:gd name="connsiteX6310" fmla="*/ 285045 w 12333992"/>
              <a:gd name="connsiteY6310" fmla="*/ 2958667 h 12736251"/>
              <a:gd name="connsiteX6311" fmla="*/ 279497 w 12333992"/>
              <a:gd name="connsiteY6311" fmla="*/ 2962053 h 12736251"/>
              <a:gd name="connsiteX6312" fmla="*/ 287299 w 12333992"/>
              <a:gd name="connsiteY6312" fmla="*/ 2962373 h 12736251"/>
              <a:gd name="connsiteX6313" fmla="*/ 289551 w 12333992"/>
              <a:gd name="connsiteY6313" fmla="*/ 2966082 h 12736251"/>
              <a:gd name="connsiteX6314" fmla="*/ 297356 w 12333992"/>
              <a:gd name="connsiteY6314" fmla="*/ 2966403 h 12736251"/>
              <a:gd name="connsiteX6315" fmla="*/ 291807 w 12333992"/>
              <a:gd name="connsiteY6315" fmla="*/ 2969791 h 12736251"/>
              <a:gd name="connsiteX6316" fmla="*/ 294061 w 12333992"/>
              <a:gd name="connsiteY6316" fmla="*/ 2973499 h 12736251"/>
              <a:gd name="connsiteX6317" fmla="*/ 300821 w 12333992"/>
              <a:gd name="connsiteY6317" fmla="*/ 2984623 h 12736251"/>
              <a:gd name="connsiteX6318" fmla="*/ 296077 w 12333992"/>
              <a:gd name="connsiteY6318" fmla="*/ 2983071 h 12736251"/>
              <a:gd name="connsiteX6319" fmla="*/ 293022 w 12333992"/>
              <a:gd name="connsiteY6319" fmla="*/ 2984299 h 12736251"/>
              <a:gd name="connsiteX6320" fmla="*/ 299784 w 12333992"/>
              <a:gd name="connsiteY6320" fmla="*/ 2995425 h 12736251"/>
              <a:gd name="connsiteX6321" fmla="*/ 301755 w 12333992"/>
              <a:gd name="connsiteY6321" fmla="*/ 2998670 h 12736251"/>
              <a:gd name="connsiteX6322" fmla="*/ 302037 w 12333992"/>
              <a:gd name="connsiteY6322" fmla="*/ 2999133 h 12736251"/>
              <a:gd name="connsiteX6323" fmla="*/ 302211 w 12333992"/>
              <a:gd name="connsiteY6323" fmla="*/ 3004111 h 12736251"/>
              <a:gd name="connsiteX6324" fmla="*/ 306545 w 12333992"/>
              <a:gd name="connsiteY6324" fmla="*/ 3006551 h 12736251"/>
              <a:gd name="connsiteX6325" fmla="*/ 303259 w 12333992"/>
              <a:gd name="connsiteY6325" fmla="*/ 3001145 h 12736251"/>
              <a:gd name="connsiteX6326" fmla="*/ 303269 w 12333992"/>
              <a:gd name="connsiteY6326" fmla="*/ 3001161 h 12736251"/>
              <a:gd name="connsiteX6327" fmla="*/ 302037 w 12333992"/>
              <a:gd name="connsiteY6327" fmla="*/ 2999133 h 12736251"/>
              <a:gd name="connsiteX6328" fmla="*/ 309837 w 12333992"/>
              <a:gd name="connsiteY6328" fmla="*/ 2999455 h 12736251"/>
              <a:gd name="connsiteX6329" fmla="*/ 307583 w 12333992"/>
              <a:gd name="connsiteY6329" fmla="*/ 2995747 h 12736251"/>
              <a:gd name="connsiteX6330" fmla="*/ 305329 w 12333992"/>
              <a:gd name="connsiteY6330" fmla="*/ 2992039 h 12736251"/>
              <a:gd name="connsiteX6331" fmla="*/ 303076 w 12333992"/>
              <a:gd name="connsiteY6331" fmla="*/ 2988331 h 12736251"/>
              <a:gd name="connsiteX6332" fmla="*/ 300821 w 12333992"/>
              <a:gd name="connsiteY6332" fmla="*/ 2984623 h 12736251"/>
              <a:gd name="connsiteX6333" fmla="*/ 306371 w 12333992"/>
              <a:gd name="connsiteY6333" fmla="*/ 2981237 h 12736251"/>
              <a:gd name="connsiteX6334" fmla="*/ 310878 w 12333992"/>
              <a:gd name="connsiteY6334" fmla="*/ 2988652 h 12736251"/>
              <a:gd name="connsiteX6335" fmla="*/ 311016 w 12333992"/>
              <a:gd name="connsiteY6335" fmla="*/ 2988879 h 12736251"/>
              <a:gd name="connsiteX6336" fmla="*/ 313199 w 12333992"/>
              <a:gd name="connsiteY6336" fmla="*/ 2992473 h 12736251"/>
              <a:gd name="connsiteX6337" fmla="*/ 313131 w 12333992"/>
              <a:gd name="connsiteY6337" fmla="*/ 2992361 h 12736251"/>
              <a:gd name="connsiteX6338" fmla="*/ 310985 w 12333992"/>
              <a:gd name="connsiteY6338" fmla="*/ 2984138 h 12736251"/>
              <a:gd name="connsiteX6339" fmla="*/ 306371 w 12333992"/>
              <a:gd name="connsiteY6339" fmla="*/ 2981237 h 12736251"/>
              <a:gd name="connsiteX6340" fmla="*/ 301863 w 12333992"/>
              <a:gd name="connsiteY6340" fmla="*/ 2973820 h 12736251"/>
              <a:gd name="connsiteX6341" fmla="*/ 299609 w 12333992"/>
              <a:gd name="connsiteY6341" fmla="*/ 2970111 h 12736251"/>
              <a:gd name="connsiteX6342" fmla="*/ 297356 w 12333992"/>
              <a:gd name="connsiteY6342" fmla="*/ 2966403 h 12736251"/>
              <a:gd name="connsiteX6343" fmla="*/ 287299 w 12333992"/>
              <a:gd name="connsiteY6343" fmla="*/ 2962373 h 12736251"/>
              <a:gd name="connsiteX6344" fmla="*/ 285045 w 12333992"/>
              <a:gd name="connsiteY6344" fmla="*/ 2958667 h 12736251"/>
              <a:gd name="connsiteX6345" fmla="*/ 754105 w 12333992"/>
              <a:gd name="connsiteY6345" fmla="*/ 2952443 h 12736251"/>
              <a:gd name="connsiteX6346" fmla="*/ 752379 w 12333992"/>
              <a:gd name="connsiteY6346" fmla="*/ 2954883 h 12736251"/>
              <a:gd name="connsiteX6347" fmla="*/ 754837 w 12333992"/>
              <a:gd name="connsiteY6347" fmla="*/ 2958928 h 12736251"/>
              <a:gd name="connsiteX6348" fmla="*/ 754105 w 12333992"/>
              <a:gd name="connsiteY6348" fmla="*/ 2952443 h 12736251"/>
              <a:gd name="connsiteX6349" fmla="*/ 799220 w 12333992"/>
              <a:gd name="connsiteY6349" fmla="*/ 2952174 h 12736251"/>
              <a:gd name="connsiteX6350" fmla="*/ 800857 w 12333992"/>
              <a:gd name="connsiteY6350" fmla="*/ 2954871 h 12736251"/>
              <a:gd name="connsiteX6351" fmla="*/ 799220 w 12333992"/>
              <a:gd name="connsiteY6351" fmla="*/ 2952174 h 12736251"/>
              <a:gd name="connsiteX6352" fmla="*/ 382018 w 12333992"/>
              <a:gd name="connsiteY6352" fmla="*/ 2946157 h 12736251"/>
              <a:gd name="connsiteX6353" fmla="*/ 377962 w 12333992"/>
              <a:gd name="connsiteY6353" fmla="*/ 2953562 h 12736251"/>
              <a:gd name="connsiteX6354" fmla="*/ 380147 w 12333992"/>
              <a:gd name="connsiteY6354" fmla="*/ 2957157 h 12736251"/>
              <a:gd name="connsiteX6355" fmla="*/ 382331 w 12333992"/>
              <a:gd name="connsiteY6355" fmla="*/ 2960754 h 12736251"/>
              <a:gd name="connsiteX6356" fmla="*/ 384517 w 12333992"/>
              <a:gd name="connsiteY6356" fmla="*/ 2964348 h 12736251"/>
              <a:gd name="connsiteX6357" fmla="*/ 386704 w 12333992"/>
              <a:gd name="connsiteY6357" fmla="*/ 2967945 h 12736251"/>
              <a:gd name="connsiteX6358" fmla="*/ 392945 w 12333992"/>
              <a:gd name="connsiteY6358" fmla="*/ 2964137 h 12736251"/>
              <a:gd name="connsiteX6359" fmla="*/ 390759 w 12333992"/>
              <a:gd name="connsiteY6359" fmla="*/ 2960539 h 12736251"/>
              <a:gd name="connsiteX6360" fmla="*/ 388575 w 12333992"/>
              <a:gd name="connsiteY6360" fmla="*/ 2956944 h 12736251"/>
              <a:gd name="connsiteX6361" fmla="*/ 386389 w 12333992"/>
              <a:gd name="connsiteY6361" fmla="*/ 2953348 h 12736251"/>
              <a:gd name="connsiteX6362" fmla="*/ 382018 w 12333992"/>
              <a:gd name="connsiteY6362" fmla="*/ 2946157 h 12736251"/>
              <a:gd name="connsiteX6363" fmla="*/ 337047 w 12333992"/>
              <a:gd name="connsiteY6363" fmla="*/ 2937863 h 12736251"/>
              <a:gd name="connsiteX6364" fmla="*/ 339234 w 12333992"/>
              <a:gd name="connsiteY6364" fmla="*/ 2941459 h 12736251"/>
              <a:gd name="connsiteX6365" fmla="*/ 345579 w 12333992"/>
              <a:gd name="connsiteY6365" fmla="*/ 2942514 h 12736251"/>
              <a:gd name="connsiteX6366" fmla="*/ 343395 w 12333992"/>
              <a:gd name="connsiteY6366" fmla="*/ 2938919 h 12736251"/>
              <a:gd name="connsiteX6367" fmla="*/ 339234 w 12333992"/>
              <a:gd name="connsiteY6367" fmla="*/ 2941459 h 12736251"/>
              <a:gd name="connsiteX6368" fmla="*/ 339699 w 12333992"/>
              <a:gd name="connsiteY6368" fmla="*/ 2938709 h 12736251"/>
              <a:gd name="connsiteX6369" fmla="*/ 337047 w 12333992"/>
              <a:gd name="connsiteY6369" fmla="*/ 2937863 h 12736251"/>
              <a:gd name="connsiteX6370" fmla="*/ 239068 w 12333992"/>
              <a:gd name="connsiteY6370" fmla="*/ 2932121 h 12736251"/>
              <a:gd name="connsiteX6371" fmla="*/ 230491 w 12333992"/>
              <a:gd name="connsiteY6371" fmla="*/ 2944155 h 12736251"/>
              <a:gd name="connsiteX6372" fmla="*/ 235181 w 12333992"/>
              <a:gd name="connsiteY6372" fmla="*/ 2973599 h 12736251"/>
              <a:gd name="connsiteX6373" fmla="*/ 259367 w 12333992"/>
              <a:gd name="connsiteY6373" fmla="*/ 2993699 h 12736251"/>
              <a:gd name="connsiteX6374" fmla="*/ 264673 w 12333992"/>
              <a:gd name="connsiteY6374" fmla="*/ 3000663 h 12736251"/>
              <a:gd name="connsiteX6375" fmla="*/ 285897 w 12333992"/>
              <a:gd name="connsiteY6375" fmla="*/ 3028523 h 12736251"/>
              <a:gd name="connsiteX6376" fmla="*/ 282937 w 12333992"/>
              <a:gd name="connsiteY6376" fmla="*/ 3036281 h 12736251"/>
              <a:gd name="connsiteX6377" fmla="*/ 299471 w 12333992"/>
              <a:gd name="connsiteY6377" fmla="*/ 3034695 h 12736251"/>
              <a:gd name="connsiteX6378" fmla="*/ 304777 w 12333992"/>
              <a:gd name="connsiteY6378" fmla="*/ 3041659 h 12736251"/>
              <a:gd name="connsiteX6379" fmla="*/ 331615 w 12333992"/>
              <a:gd name="connsiteY6379" fmla="*/ 3065243 h 12736251"/>
              <a:gd name="connsiteX6380" fmla="*/ 337229 w 12333992"/>
              <a:gd name="connsiteY6380" fmla="*/ 3060967 h 12736251"/>
              <a:gd name="connsiteX6381" fmla="*/ 334576 w 12333992"/>
              <a:gd name="connsiteY6381" fmla="*/ 3057484 h 12736251"/>
              <a:gd name="connsiteX6382" fmla="*/ 321003 w 12333992"/>
              <a:gd name="connsiteY6382" fmla="*/ 3051311 h 12736251"/>
              <a:gd name="connsiteX6383" fmla="*/ 324271 w 12333992"/>
              <a:gd name="connsiteY6383" fmla="*/ 3032314 h 12736251"/>
              <a:gd name="connsiteX6384" fmla="*/ 310391 w 12333992"/>
              <a:gd name="connsiteY6384" fmla="*/ 3037383 h 12736251"/>
              <a:gd name="connsiteX6385" fmla="*/ 305085 w 12333992"/>
              <a:gd name="connsiteY6385" fmla="*/ 3030419 h 12736251"/>
              <a:gd name="connsiteX6386" fmla="*/ 291511 w 12333992"/>
              <a:gd name="connsiteY6386" fmla="*/ 3024247 h 12736251"/>
              <a:gd name="connsiteX6387" fmla="*/ 286513 w 12333992"/>
              <a:gd name="connsiteY6387" fmla="*/ 3006043 h 12736251"/>
              <a:gd name="connsiteX6388" fmla="*/ 292127 w 12333992"/>
              <a:gd name="connsiteY6388" fmla="*/ 3001766 h 12736251"/>
              <a:gd name="connsiteX6389" fmla="*/ 267944 w 12333992"/>
              <a:gd name="connsiteY6389" fmla="*/ 2981665 h 12736251"/>
              <a:gd name="connsiteX6390" fmla="*/ 268252 w 12333992"/>
              <a:gd name="connsiteY6390" fmla="*/ 2970426 h 12736251"/>
              <a:gd name="connsiteX6391" fmla="*/ 249371 w 12333992"/>
              <a:gd name="connsiteY6391" fmla="*/ 2957291 h 12736251"/>
              <a:gd name="connsiteX6392" fmla="*/ 239068 w 12333992"/>
              <a:gd name="connsiteY6392" fmla="*/ 2932121 h 12736251"/>
              <a:gd name="connsiteX6393" fmla="*/ 441069 w 12333992"/>
              <a:gd name="connsiteY6393" fmla="*/ 2927767 h 12736251"/>
              <a:gd name="connsiteX6394" fmla="*/ 436469 w 12333992"/>
              <a:gd name="connsiteY6394" fmla="*/ 2932517 h 12736251"/>
              <a:gd name="connsiteX6395" fmla="*/ 438765 w 12333992"/>
              <a:gd name="connsiteY6395" fmla="*/ 2936291 h 12736251"/>
              <a:gd name="connsiteX6396" fmla="*/ 442711 w 12333992"/>
              <a:gd name="connsiteY6396" fmla="*/ 2928707 h 12736251"/>
              <a:gd name="connsiteX6397" fmla="*/ 441069 w 12333992"/>
              <a:gd name="connsiteY6397" fmla="*/ 2927767 h 12736251"/>
              <a:gd name="connsiteX6398" fmla="*/ 345451 w 12333992"/>
              <a:gd name="connsiteY6398" fmla="*/ 2922950 h 12736251"/>
              <a:gd name="connsiteX6399" fmla="*/ 342803 w 12333992"/>
              <a:gd name="connsiteY6399" fmla="*/ 2923873 h 12736251"/>
              <a:gd name="connsiteX6400" fmla="*/ 345263 w 12333992"/>
              <a:gd name="connsiteY6400" fmla="*/ 2927917 h 12736251"/>
              <a:gd name="connsiteX6401" fmla="*/ 345451 w 12333992"/>
              <a:gd name="connsiteY6401" fmla="*/ 2922950 h 12736251"/>
              <a:gd name="connsiteX6402" fmla="*/ 874189 w 12333992"/>
              <a:gd name="connsiteY6402" fmla="*/ 2920674 h 12736251"/>
              <a:gd name="connsiteX6403" fmla="*/ 867949 w 12333992"/>
              <a:gd name="connsiteY6403" fmla="*/ 2924485 h 12736251"/>
              <a:gd name="connsiteX6404" fmla="*/ 870291 w 12333992"/>
              <a:gd name="connsiteY6404" fmla="*/ 2928337 h 12736251"/>
              <a:gd name="connsiteX6405" fmla="*/ 883557 w 12333992"/>
              <a:gd name="connsiteY6405" fmla="*/ 2936085 h 12736251"/>
              <a:gd name="connsiteX6406" fmla="*/ 363985 w 12333992"/>
              <a:gd name="connsiteY6406" fmla="*/ 2916491 h 12736251"/>
              <a:gd name="connsiteX6407" fmla="*/ 364507 w 12333992"/>
              <a:gd name="connsiteY6407" fmla="*/ 2931425 h 12736251"/>
              <a:gd name="connsiteX6408" fmla="*/ 366759 w 12333992"/>
              <a:gd name="connsiteY6408" fmla="*/ 2935133 h 12736251"/>
              <a:gd name="connsiteX6409" fmla="*/ 373003 w 12333992"/>
              <a:gd name="connsiteY6409" fmla="*/ 2931323 h 12736251"/>
              <a:gd name="connsiteX6410" fmla="*/ 370747 w 12333992"/>
              <a:gd name="connsiteY6410" fmla="*/ 2927615 h 12736251"/>
              <a:gd name="connsiteX6411" fmla="*/ 363985 w 12333992"/>
              <a:gd name="connsiteY6411" fmla="*/ 2916491 h 12736251"/>
              <a:gd name="connsiteX6412" fmla="*/ 867867 w 12333992"/>
              <a:gd name="connsiteY6412" fmla="*/ 2910272 h 12736251"/>
              <a:gd name="connsiteX6413" fmla="*/ 869916 w 12333992"/>
              <a:gd name="connsiteY6413" fmla="*/ 2913645 h 12736251"/>
              <a:gd name="connsiteX6414" fmla="*/ 871966 w 12333992"/>
              <a:gd name="connsiteY6414" fmla="*/ 2917015 h 12736251"/>
              <a:gd name="connsiteX6415" fmla="*/ 871966 w 12333992"/>
              <a:gd name="connsiteY6415" fmla="*/ 2917015 h 12736251"/>
              <a:gd name="connsiteX6416" fmla="*/ 873025 w 12333992"/>
              <a:gd name="connsiteY6416" fmla="*/ 2913479 h 12736251"/>
              <a:gd name="connsiteX6417" fmla="*/ 867867 w 12333992"/>
              <a:gd name="connsiteY6417" fmla="*/ 2910272 h 12736251"/>
              <a:gd name="connsiteX6418" fmla="*/ 884447 w 12333992"/>
              <a:gd name="connsiteY6418" fmla="*/ 2909396 h 12736251"/>
              <a:gd name="connsiteX6419" fmla="*/ 889366 w 12333992"/>
              <a:gd name="connsiteY6419" fmla="*/ 2917486 h 12736251"/>
              <a:gd name="connsiteX6420" fmla="*/ 884447 w 12333992"/>
              <a:gd name="connsiteY6420" fmla="*/ 2909396 h 12736251"/>
              <a:gd name="connsiteX6421" fmla="*/ 367009 w 12333992"/>
              <a:gd name="connsiteY6421" fmla="*/ 2898005 h 12736251"/>
              <a:gd name="connsiteX6422" fmla="*/ 360770 w 12333992"/>
              <a:gd name="connsiteY6422" fmla="*/ 2901815 h 12736251"/>
              <a:gd name="connsiteX6423" fmla="*/ 363227 w 12333992"/>
              <a:gd name="connsiteY6423" fmla="*/ 2905863 h 12736251"/>
              <a:gd name="connsiteX6424" fmla="*/ 369470 w 12333992"/>
              <a:gd name="connsiteY6424" fmla="*/ 2902053 h 12736251"/>
              <a:gd name="connsiteX6425" fmla="*/ 367009 w 12333992"/>
              <a:gd name="connsiteY6425" fmla="*/ 2898005 h 12736251"/>
              <a:gd name="connsiteX6426" fmla="*/ 358312 w 12333992"/>
              <a:gd name="connsiteY6426" fmla="*/ 2897769 h 12736251"/>
              <a:gd name="connsiteX6427" fmla="*/ 354151 w 12333992"/>
              <a:gd name="connsiteY6427" fmla="*/ 2900310 h 12736251"/>
              <a:gd name="connsiteX6428" fmla="*/ 359069 w 12333992"/>
              <a:gd name="connsiteY6428" fmla="*/ 2908401 h 12736251"/>
              <a:gd name="connsiteX6429" fmla="*/ 358312 w 12333992"/>
              <a:gd name="connsiteY6429" fmla="*/ 2897769 h 12736251"/>
              <a:gd name="connsiteX6430" fmla="*/ 286635 w 12333992"/>
              <a:gd name="connsiteY6430" fmla="*/ 2897151 h 12736251"/>
              <a:gd name="connsiteX6431" fmla="*/ 280393 w 12333992"/>
              <a:gd name="connsiteY6431" fmla="*/ 2900960 h 12736251"/>
              <a:gd name="connsiteX6432" fmla="*/ 282031 w 12333992"/>
              <a:gd name="connsiteY6432" fmla="*/ 2903656 h 12736251"/>
              <a:gd name="connsiteX6433" fmla="*/ 288274 w 12333992"/>
              <a:gd name="connsiteY6433" fmla="*/ 2899847 h 12736251"/>
              <a:gd name="connsiteX6434" fmla="*/ 286635 w 12333992"/>
              <a:gd name="connsiteY6434" fmla="*/ 2897151 h 12736251"/>
              <a:gd name="connsiteX6435" fmla="*/ 899245 w 12333992"/>
              <a:gd name="connsiteY6435" fmla="*/ 2896205 h 12736251"/>
              <a:gd name="connsiteX6436" fmla="*/ 903753 w 12333992"/>
              <a:gd name="connsiteY6436" fmla="*/ 2903621 h 12736251"/>
              <a:gd name="connsiteX6437" fmla="*/ 924039 w 12333992"/>
              <a:gd name="connsiteY6437" fmla="*/ 2936997 h 12736251"/>
              <a:gd name="connsiteX6438" fmla="*/ 917928 w 12333992"/>
              <a:gd name="connsiteY6438" fmla="*/ 2921661 h 12736251"/>
              <a:gd name="connsiteX6439" fmla="*/ 903753 w 12333992"/>
              <a:gd name="connsiteY6439" fmla="*/ 2903621 h 12736251"/>
              <a:gd name="connsiteX6440" fmla="*/ 899245 w 12333992"/>
              <a:gd name="connsiteY6440" fmla="*/ 2896205 h 12736251"/>
              <a:gd name="connsiteX6441" fmla="*/ 261459 w 12333992"/>
              <a:gd name="connsiteY6441" fmla="*/ 2891645 h 12736251"/>
              <a:gd name="connsiteX6442" fmla="*/ 264997 w 12333992"/>
              <a:gd name="connsiteY6442" fmla="*/ 2899404 h 12736251"/>
              <a:gd name="connsiteX6443" fmla="*/ 267219 w 12333992"/>
              <a:gd name="connsiteY6443" fmla="*/ 2899207 h 12736251"/>
              <a:gd name="connsiteX6444" fmla="*/ 261459 w 12333992"/>
              <a:gd name="connsiteY6444" fmla="*/ 2891645 h 12736251"/>
              <a:gd name="connsiteX6445" fmla="*/ 804501 w 12333992"/>
              <a:gd name="connsiteY6445" fmla="*/ 2890737 h 12736251"/>
              <a:gd name="connsiteX6446" fmla="*/ 802303 w 12333992"/>
              <a:gd name="connsiteY6446" fmla="*/ 2893905 h 12736251"/>
              <a:gd name="connsiteX6447" fmla="*/ 804559 w 12333992"/>
              <a:gd name="connsiteY6447" fmla="*/ 2897615 h 12736251"/>
              <a:gd name="connsiteX6448" fmla="*/ 806813 w 12333992"/>
              <a:gd name="connsiteY6448" fmla="*/ 2901323 h 12736251"/>
              <a:gd name="connsiteX6449" fmla="*/ 811319 w 12333992"/>
              <a:gd name="connsiteY6449" fmla="*/ 2908740 h 12736251"/>
              <a:gd name="connsiteX6450" fmla="*/ 806120 w 12333992"/>
              <a:gd name="connsiteY6450" fmla="*/ 2911914 h 12736251"/>
              <a:gd name="connsiteX6451" fmla="*/ 813573 w 12333992"/>
              <a:gd name="connsiteY6451" fmla="*/ 2912446 h 12736251"/>
              <a:gd name="connsiteX6452" fmla="*/ 815828 w 12333992"/>
              <a:gd name="connsiteY6452" fmla="*/ 2916155 h 12736251"/>
              <a:gd name="connsiteX6453" fmla="*/ 821029 w 12333992"/>
              <a:gd name="connsiteY6453" fmla="*/ 2912981 h 12736251"/>
              <a:gd name="connsiteX6454" fmla="*/ 813573 w 12333992"/>
              <a:gd name="connsiteY6454" fmla="*/ 2912446 h 12736251"/>
              <a:gd name="connsiteX6455" fmla="*/ 816521 w 12333992"/>
              <a:gd name="connsiteY6455" fmla="*/ 2905565 h 12736251"/>
              <a:gd name="connsiteX6456" fmla="*/ 804501 w 12333992"/>
              <a:gd name="connsiteY6456" fmla="*/ 2890737 h 12736251"/>
              <a:gd name="connsiteX6457" fmla="*/ 305355 w 12333992"/>
              <a:gd name="connsiteY6457" fmla="*/ 2885723 h 12736251"/>
              <a:gd name="connsiteX6458" fmla="*/ 299115 w 12333992"/>
              <a:gd name="connsiteY6458" fmla="*/ 2889533 h 12736251"/>
              <a:gd name="connsiteX6459" fmla="*/ 305566 w 12333992"/>
              <a:gd name="connsiteY6459" fmla="*/ 2893107 h 12736251"/>
              <a:gd name="connsiteX6460" fmla="*/ 307405 w 12333992"/>
              <a:gd name="connsiteY6460" fmla="*/ 2889095 h 12736251"/>
              <a:gd name="connsiteX6461" fmla="*/ 287437 w 12333992"/>
              <a:gd name="connsiteY6461" fmla="*/ 2885568 h 12736251"/>
              <a:gd name="connsiteX6462" fmla="*/ 286262 w 12333992"/>
              <a:gd name="connsiteY6462" fmla="*/ 2896539 h 12736251"/>
              <a:gd name="connsiteX6463" fmla="*/ 296528 w 12333992"/>
              <a:gd name="connsiteY6463" fmla="*/ 2900525 h 12736251"/>
              <a:gd name="connsiteX6464" fmla="*/ 301074 w 12333992"/>
              <a:gd name="connsiteY6464" fmla="*/ 2908000 h 12736251"/>
              <a:gd name="connsiteX6465" fmla="*/ 310153 w 12333992"/>
              <a:gd name="connsiteY6465" fmla="*/ 2915031 h 12736251"/>
              <a:gd name="connsiteX6466" fmla="*/ 305987 w 12333992"/>
              <a:gd name="connsiteY6466" fmla="*/ 2914917 h 12736251"/>
              <a:gd name="connsiteX6467" fmla="*/ 308447 w 12333992"/>
              <a:gd name="connsiteY6467" fmla="*/ 2918961 h 12736251"/>
              <a:gd name="connsiteX6468" fmla="*/ 312241 w 12333992"/>
              <a:gd name="connsiteY6468" fmla="*/ 2916647 h 12736251"/>
              <a:gd name="connsiteX6469" fmla="*/ 315884 w 12333992"/>
              <a:gd name="connsiteY6469" fmla="*/ 2919465 h 12736251"/>
              <a:gd name="connsiteX6470" fmla="*/ 312749 w 12333992"/>
              <a:gd name="connsiteY6470" fmla="*/ 2926038 h 12736251"/>
              <a:gd name="connsiteX6471" fmla="*/ 310555 w 12333992"/>
              <a:gd name="connsiteY6471" fmla="*/ 2922429 h 12736251"/>
              <a:gd name="connsiteX6472" fmla="*/ 306836 w 12333992"/>
              <a:gd name="connsiteY6472" fmla="*/ 2929717 h 12736251"/>
              <a:gd name="connsiteX6473" fmla="*/ 306005 w 12333992"/>
              <a:gd name="connsiteY6473" fmla="*/ 2923325 h 12736251"/>
              <a:gd name="connsiteX6474" fmla="*/ 302386 w 12333992"/>
              <a:gd name="connsiteY6474" fmla="*/ 2922397 h 12736251"/>
              <a:gd name="connsiteX6475" fmla="*/ 297937 w 12333992"/>
              <a:gd name="connsiteY6475" fmla="*/ 2915076 h 12736251"/>
              <a:gd name="connsiteX6476" fmla="*/ 295711 w 12333992"/>
              <a:gd name="connsiteY6476" fmla="*/ 2911416 h 12736251"/>
              <a:gd name="connsiteX6477" fmla="*/ 293490 w 12333992"/>
              <a:gd name="connsiteY6477" fmla="*/ 2907757 h 12736251"/>
              <a:gd name="connsiteX6478" fmla="*/ 291264 w 12333992"/>
              <a:gd name="connsiteY6478" fmla="*/ 2904097 h 12736251"/>
              <a:gd name="connsiteX6479" fmla="*/ 289769 w 12333992"/>
              <a:gd name="connsiteY6479" fmla="*/ 2915043 h 12736251"/>
              <a:gd name="connsiteX6480" fmla="*/ 291993 w 12333992"/>
              <a:gd name="connsiteY6480" fmla="*/ 2918705 h 12736251"/>
              <a:gd name="connsiteX6481" fmla="*/ 283825 w 12333992"/>
              <a:gd name="connsiteY6481" fmla="*/ 2918672 h 12736251"/>
              <a:gd name="connsiteX6482" fmla="*/ 281601 w 12333992"/>
              <a:gd name="connsiteY6482" fmla="*/ 2915012 h 12736251"/>
              <a:gd name="connsiteX6483" fmla="*/ 275657 w 12333992"/>
              <a:gd name="connsiteY6483" fmla="*/ 2918640 h 12736251"/>
              <a:gd name="connsiteX6484" fmla="*/ 268983 w 12333992"/>
              <a:gd name="connsiteY6484" fmla="*/ 2907661 h 12736251"/>
              <a:gd name="connsiteX6485" fmla="*/ 263039 w 12333992"/>
              <a:gd name="connsiteY6485" fmla="*/ 2911287 h 12736251"/>
              <a:gd name="connsiteX6486" fmla="*/ 260816 w 12333992"/>
              <a:gd name="connsiteY6486" fmla="*/ 2907628 h 12736251"/>
              <a:gd name="connsiteX6487" fmla="*/ 262309 w 12333992"/>
              <a:gd name="connsiteY6487" fmla="*/ 2896679 h 12736251"/>
              <a:gd name="connsiteX6488" fmla="*/ 250422 w 12333992"/>
              <a:gd name="connsiteY6488" fmla="*/ 2903935 h 12736251"/>
              <a:gd name="connsiteX6489" fmla="*/ 252648 w 12333992"/>
              <a:gd name="connsiteY6489" fmla="*/ 2907597 h 12736251"/>
              <a:gd name="connsiteX6490" fmla="*/ 254871 w 12333992"/>
              <a:gd name="connsiteY6490" fmla="*/ 2911257 h 12736251"/>
              <a:gd name="connsiteX6491" fmla="*/ 257095 w 12333992"/>
              <a:gd name="connsiteY6491" fmla="*/ 2914917 h 12736251"/>
              <a:gd name="connsiteX6492" fmla="*/ 266725 w 12333992"/>
              <a:gd name="connsiteY6492" fmla="*/ 2944163 h 12736251"/>
              <a:gd name="connsiteX6493" fmla="*/ 272667 w 12333992"/>
              <a:gd name="connsiteY6493" fmla="*/ 2940536 h 12736251"/>
              <a:gd name="connsiteX6494" fmla="*/ 274891 w 12333992"/>
              <a:gd name="connsiteY6494" fmla="*/ 2944196 h 12736251"/>
              <a:gd name="connsiteX6495" fmla="*/ 277117 w 12333992"/>
              <a:gd name="connsiteY6495" fmla="*/ 2947855 h 12736251"/>
              <a:gd name="connsiteX6496" fmla="*/ 283061 w 12333992"/>
              <a:gd name="connsiteY6496" fmla="*/ 2944227 h 12736251"/>
              <a:gd name="connsiteX6497" fmla="*/ 289005 w 12333992"/>
              <a:gd name="connsiteY6497" fmla="*/ 2940601 h 12736251"/>
              <a:gd name="connsiteX6498" fmla="*/ 294950 w 12333992"/>
              <a:gd name="connsiteY6498" fmla="*/ 2936972 h 12736251"/>
              <a:gd name="connsiteX6499" fmla="*/ 292725 w 12333992"/>
              <a:gd name="connsiteY6499" fmla="*/ 2933313 h 12736251"/>
              <a:gd name="connsiteX6500" fmla="*/ 290500 w 12333992"/>
              <a:gd name="connsiteY6500" fmla="*/ 2929653 h 12736251"/>
              <a:gd name="connsiteX6501" fmla="*/ 309059 w 12333992"/>
              <a:gd name="connsiteY6501" fmla="*/ 2933377 h 12736251"/>
              <a:gd name="connsiteX6502" fmla="*/ 306836 w 12333992"/>
              <a:gd name="connsiteY6502" fmla="*/ 2929717 h 12736251"/>
              <a:gd name="connsiteX6503" fmla="*/ 312701 w 12333992"/>
              <a:gd name="connsiteY6503" fmla="*/ 2926135 h 12736251"/>
              <a:gd name="connsiteX6504" fmla="*/ 312435 w 12333992"/>
              <a:gd name="connsiteY6504" fmla="*/ 2926697 h 12736251"/>
              <a:gd name="connsiteX6505" fmla="*/ 316979 w 12333992"/>
              <a:gd name="connsiteY6505" fmla="*/ 2934173 h 12736251"/>
              <a:gd name="connsiteX6506" fmla="*/ 330615 w 12333992"/>
              <a:gd name="connsiteY6506" fmla="*/ 2956607 h 12736251"/>
              <a:gd name="connsiteX6507" fmla="*/ 332879 w 12333992"/>
              <a:gd name="connsiteY6507" fmla="*/ 2960331 h 12736251"/>
              <a:gd name="connsiteX6508" fmla="*/ 325155 w 12333992"/>
              <a:gd name="connsiteY6508" fmla="*/ 2960527 h 12736251"/>
              <a:gd name="connsiteX6509" fmla="*/ 327339 w 12333992"/>
              <a:gd name="connsiteY6509" fmla="*/ 2964121 h 12736251"/>
              <a:gd name="connsiteX6510" fmla="*/ 333061 w 12333992"/>
              <a:gd name="connsiteY6510" fmla="*/ 2960631 h 12736251"/>
              <a:gd name="connsiteX6511" fmla="*/ 335161 w 12333992"/>
              <a:gd name="connsiteY6511" fmla="*/ 2964085 h 12736251"/>
              <a:gd name="connsiteX6512" fmla="*/ 337434 w 12333992"/>
              <a:gd name="connsiteY6512" fmla="*/ 2967825 h 12736251"/>
              <a:gd name="connsiteX6513" fmla="*/ 343154 w 12333992"/>
              <a:gd name="connsiteY6513" fmla="*/ 2964332 h 12736251"/>
              <a:gd name="connsiteX6514" fmla="*/ 340880 w 12333992"/>
              <a:gd name="connsiteY6514" fmla="*/ 2960593 h 12736251"/>
              <a:gd name="connsiteX6515" fmla="*/ 336335 w 12333992"/>
              <a:gd name="connsiteY6515" fmla="*/ 2953115 h 12736251"/>
              <a:gd name="connsiteX6516" fmla="*/ 334063 w 12333992"/>
              <a:gd name="connsiteY6516" fmla="*/ 2949376 h 12736251"/>
              <a:gd name="connsiteX6517" fmla="*/ 337511 w 12333992"/>
              <a:gd name="connsiteY6517" fmla="*/ 2942145 h 12736251"/>
              <a:gd name="connsiteX6518" fmla="*/ 334143 w 12333992"/>
              <a:gd name="connsiteY6518" fmla="*/ 2923697 h 12736251"/>
              <a:gd name="connsiteX6519" fmla="*/ 326149 w 12333992"/>
              <a:gd name="connsiteY6519" fmla="*/ 2923451 h 12736251"/>
              <a:gd name="connsiteX6520" fmla="*/ 317060 w 12333992"/>
              <a:gd name="connsiteY6520" fmla="*/ 2908496 h 12736251"/>
              <a:gd name="connsiteX6521" fmla="*/ 312515 w 12333992"/>
              <a:gd name="connsiteY6521" fmla="*/ 2901019 h 12736251"/>
              <a:gd name="connsiteX6522" fmla="*/ 306791 w 12333992"/>
              <a:gd name="connsiteY6522" fmla="*/ 2904510 h 12736251"/>
              <a:gd name="connsiteX6523" fmla="*/ 302248 w 12333992"/>
              <a:gd name="connsiteY6523" fmla="*/ 2897033 h 12736251"/>
              <a:gd name="connsiteX6524" fmla="*/ 287437 w 12333992"/>
              <a:gd name="connsiteY6524" fmla="*/ 2885568 h 12736251"/>
              <a:gd name="connsiteX6525" fmla="*/ 237019 w 12333992"/>
              <a:gd name="connsiteY6525" fmla="*/ 2881215 h 12736251"/>
              <a:gd name="connsiteX6526" fmla="*/ 230779 w 12333992"/>
              <a:gd name="connsiteY6526" fmla="*/ 2885024 h 12736251"/>
              <a:gd name="connsiteX6527" fmla="*/ 239069 w 12333992"/>
              <a:gd name="connsiteY6527" fmla="*/ 2884586 h 12736251"/>
              <a:gd name="connsiteX6528" fmla="*/ 237019 w 12333992"/>
              <a:gd name="connsiteY6528" fmla="*/ 2881215 h 12736251"/>
              <a:gd name="connsiteX6529" fmla="*/ 347111 w 12333992"/>
              <a:gd name="connsiteY6529" fmla="*/ 2879340 h 12736251"/>
              <a:gd name="connsiteX6530" fmla="*/ 342949 w 12333992"/>
              <a:gd name="connsiteY6530" fmla="*/ 2881881 h 12736251"/>
              <a:gd name="connsiteX6531" fmla="*/ 345135 w 12333992"/>
              <a:gd name="connsiteY6531" fmla="*/ 2885476 h 12736251"/>
              <a:gd name="connsiteX6532" fmla="*/ 347111 w 12333992"/>
              <a:gd name="connsiteY6532" fmla="*/ 2879340 h 12736251"/>
              <a:gd name="connsiteX6533" fmla="*/ 207463 w 12333992"/>
              <a:gd name="connsiteY6533" fmla="*/ 2878994 h 12736251"/>
              <a:gd name="connsiteX6534" fmla="*/ 204758 w 12333992"/>
              <a:gd name="connsiteY6534" fmla="*/ 2886531 h 12736251"/>
              <a:gd name="connsiteX6535" fmla="*/ 194063 w 12333992"/>
              <a:gd name="connsiteY6535" fmla="*/ 2894676 h 12736251"/>
              <a:gd name="connsiteX6536" fmla="*/ 193998 w 12333992"/>
              <a:gd name="connsiteY6536" fmla="*/ 2905677 h 12736251"/>
              <a:gd name="connsiteX6537" fmla="*/ 185943 w 12333992"/>
              <a:gd name="connsiteY6537" fmla="*/ 2917287 h 12736251"/>
              <a:gd name="connsiteX6538" fmla="*/ 193863 w 12333992"/>
              <a:gd name="connsiteY6538" fmla="*/ 2927683 h 12736251"/>
              <a:gd name="connsiteX6539" fmla="*/ 201853 w 12333992"/>
              <a:gd name="connsiteY6539" fmla="*/ 2927079 h 12736251"/>
              <a:gd name="connsiteX6540" fmla="*/ 207265 w 12333992"/>
              <a:gd name="connsiteY6540" fmla="*/ 2912003 h 12736251"/>
              <a:gd name="connsiteX6541" fmla="*/ 207399 w 12333992"/>
              <a:gd name="connsiteY6541" fmla="*/ 2889997 h 12736251"/>
              <a:gd name="connsiteX6542" fmla="*/ 210106 w 12333992"/>
              <a:gd name="connsiteY6542" fmla="*/ 2882459 h 12736251"/>
              <a:gd name="connsiteX6543" fmla="*/ 207463 w 12333992"/>
              <a:gd name="connsiteY6543" fmla="*/ 2878994 h 12736251"/>
              <a:gd name="connsiteX6544" fmla="*/ 7617904 w 12333992"/>
              <a:gd name="connsiteY6544" fmla="*/ 2870767 h 12736251"/>
              <a:gd name="connsiteX6545" fmla="*/ 7602692 w 12333992"/>
              <a:gd name="connsiteY6545" fmla="*/ 2873420 h 12736251"/>
              <a:gd name="connsiteX6546" fmla="*/ 7593706 w 12333992"/>
              <a:gd name="connsiteY6546" fmla="*/ 2884447 h 12736251"/>
              <a:gd name="connsiteX6547" fmla="*/ 7623524 w 12333992"/>
              <a:gd name="connsiteY6547" fmla="*/ 2970663 h 12736251"/>
              <a:gd name="connsiteX6548" fmla="*/ 7657478 w 12333992"/>
              <a:gd name="connsiteY6548" fmla="*/ 3045127 h 12736251"/>
              <a:gd name="connsiteX6549" fmla="*/ 7708028 w 12333992"/>
              <a:gd name="connsiteY6549" fmla="*/ 3107229 h 12736251"/>
              <a:gd name="connsiteX6550" fmla="*/ 7721164 w 12333992"/>
              <a:gd name="connsiteY6550" fmla="*/ 3101785 h 12736251"/>
              <a:gd name="connsiteX6551" fmla="*/ 7730148 w 12333992"/>
              <a:gd name="connsiteY6551" fmla="*/ 3090756 h 12736251"/>
              <a:gd name="connsiteX6552" fmla="*/ 7645644 w 12333992"/>
              <a:gd name="connsiteY6552" fmla="*/ 2954194 h 12736251"/>
              <a:gd name="connsiteX6553" fmla="*/ 7617904 w 12333992"/>
              <a:gd name="connsiteY6553" fmla="*/ 2870767 h 12736251"/>
              <a:gd name="connsiteX6554" fmla="*/ 389578 w 12333992"/>
              <a:gd name="connsiteY6554" fmla="*/ 2869443 h 12736251"/>
              <a:gd name="connsiteX6555" fmla="*/ 391628 w 12333992"/>
              <a:gd name="connsiteY6555" fmla="*/ 2872813 h 12736251"/>
              <a:gd name="connsiteX6556" fmla="*/ 394555 w 12333992"/>
              <a:gd name="connsiteY6556" fmla="*/ 2872997 h 12736251"/>
              <a:gd name="connsiteX6557" fmla="*/ 395247 w 12333992"/>
              <a:gd name="connsiteY6557" fmla="*/ 2873493 h 12736251"/>
              <a:gd name="connsiteX6558" fmla="*/ 395379 w 12333992"/>
              <a:gd name="connsiteY6558" fmla="*/ 2873051 h 12736251"/>
              <a:gd name="connsiteX6559" fmla="*/ 394555 w 12333992"/>
              <a:gd name="connsiteY6559" fmla="*/ 2872997 h 12736251"/>
              <a:gd name="connsiteX6560" fmla="*/ 207719 w 12333992"/>
              <a:gd name="connsiteY6560" fmla="*/ 2866852 h 12736251"/>
              <a:gd name="connsiteX6561" fmla="*/ 208343 w 12333992"/>
              <a:gd name="connsiteY6561" fmla="*/ 2872349 h 12736251"/>
              <a:gd name="connsiteX6562" fmla="*/ 213479 w 12333992"/>
              <a:gd name="connsiteY6562" fmla="*/ 2874413 h 12736251"/>
              <a:gd name="connsiteX6563" fmla="*/ 207719 w 12333992"/>
              <a:gd name="connsiteY6563" fmla="*/ 2866852 h 12736251"/>
              <a:gd name="connsiteX6564" fmla="*/ 314623 w 12333992"/>
              <a:gd name="connsiteY6564" fmla="*/ 2863429 h 12736251"/>
              <a:gd name="connsiteX6565" fmla="*/ 310839 w 12333992"/>
              <a:gd name="connsiteY6565" fmla="*/ 2871285 h 12736251"/>
              <a:gd name="connsiteX6566" fmla="*/ 315757 w 12333992"/>
              <a:gd name="connsiteY6566" fmla="*/ 2879375 h 12736251"/>
              <a:gd name="connsiteX6567" fmla="*/ 317082 w 12333992"/>
              <a:gd name="connsiteY6567" fmla="*/ 2867477 h 12736251"/>
              <a:gd name="connsiteX6568" fmla="*/ 314623 w 12333992"/>
              <a:gd name="connsiteY6568" fmla="*/ 2863429 h 12736251"/>
              <a:gd name="connsiteX6569" fmla="*/ 264047 w 12333992"/>
              <a:gd name="connsiteY6569" fmla="*/ 2862291 h 12736251"/>
              <a:gd name="connsiteX6570" fmla="*/ 251921 w 12333992"/>
              <a:gd name="connsiteY6570" fmla="*/ 2866647 h 12736251"/>
              <a:gd name="connsiteX6571" fmla="*/ 253992 w 12333992"/>
              <a:gd name="connsiteY6571" fmla="*/ 2868967 h 12736251"/>
              <a:gd name="connsiteX6572" fmla="*/ 249739 w 12333992"/>
              <a:gd name="connsiteY6572" fmla="*/ 2867619 h 12736251"/>
              <a:gd name="connsiteX6573" fmla="*/ 246636 w 12333992"/>
              <a:gd name="connsiteY6573" fmla="*/ 2868879 h 12736251"/>
              <a:gd name="connsiteX6574" fmla="*/ 248888 w 12333992"/>
              <a:gd name="connsiteY6574" fmla="*/ 2872587 h 12736251"/>
              <a:gd name="connsiteX6575" fmla="*/ 256787 w 12333992"/>
              <a:gd name="connsiteY6575" fmla="*/ 2872849 h 12736251"/>
              <a:gd name="connsiteX6576" fmla="*/ 255367 w 12333992"/>
              <a:gd name="connsiteY6576" fmla="*/ 2870511 h 12736251"/>
              <a:gd name="connsiteX6577" fmla="*/ 260065 w 12333992"/>
              <a:gd name="connsiteY6577" fmla="*/ 2875779 h 12736251"/>
              <a:gd name="connsiteX6578" fmla="*/ 268692 w 12333992"/>
              <a:gd name="connsiteY6578" fmla="*/ 2876181 h 12736251"/>
              <a:gd name="connsiteX6579" fmla="*/ 264047 w 12333992"/>
              <a:gd name="connsiteY6579" fmla="*/ 2862291 h 12736251"/>
              <a:gd name="connsiteX6580" fmla="*/ 822193 w 12333992"/>
              <a:gd name="connsiteY6580" fmla="*/ 2861478 h 12736251"/>
              <a:gd name="connsiteX6581" fmla="*/ 820961 w 12333992"/>
              <a:gd name="connsiteY6581" fmla="*/ 2872443 h 12736251"/>
              <a:gd name="connsiteX6582" fmla="*/ 837842 w 12333992"/>
              <a:gd name="connsiteY6582" fmla="*/ 2913207 h 12736251"/>
              <a:gd name="connsiteX6583" fmla="*/ 836607 w 12333992"/>
              <a:gd name="connsiteY6583" fmla="*/ 2924173 h 12736251"/>
              <a:gd name="connsiteX6584" fmla="*/ 830848 w 12333992"/>
              <a:gd name="connsiteY6584" fmla="*/ 2927691 h 12736251"/>
              <a:gd name="connsiteX6585" fmla="*/ 828583 w 12333992"/>
              <a:gd name="connsiteY6585" fmla="*/ 2923965 h 12736251"/>
              <a:gd name="connsiteX6586" fmla="*/ 826319 w 12333992"/>
              <a:gd name="connsiteY6586" fmla="*/ 2920240 h 12736251"/>
              <a:gd name="connsiteX6587" fmla="*/ 822823 w 12333992"/>
              <a:gd name="connsiteY6587" fmla="*/ 2927481 h 12736251"/>
              <a:gd name="connsiteX6588" fmla="*/ 825087 w 12333992"/>
              <a:gd name="connsiteY6588" fmla="*/ 2931207 h 12736251"/>
              <a:gd name="connsiteX6589" fmla="*/ 827351 w 12333992"/>
              <a:gd name="connsiteY6589" fmla="*/ 2934930 h 12736251"/>
              <a:gd name="connsiteX6590" fmla="*/ 829616 w 12333992"/>
              <a:gd name="connsiteY6590" fmla="*/ 2938655 h 12736251"/>
              <a:gd name="connsiteX6591" fmla="*/ 834143 w 12333992"/>
              <a:gd name="connsiteY6591" fmla="*/ 2946106 h 12736251"/>
              <a:gd name="connsiteX6592" fmla="*/ 839904 w 12333992"/>
              <a:gd name="connsiteY6592" fmla="*/ 2942590 h 12736251"/>
              <a:gd name="connsiteX6593" fmla="*/ 836405 w 12333992"/>
              <a:gd name="connsiteY6593" fmla="*/ 2949831 h 12736251"/>
              <a:gd name="connsiteX6594" fmla="*/ 847727 w 12333992"/>
              <a:gd name="connsiteY6594" fmla="*/ 2968455 h 12736251"/>
              <a:gd name="connsiteX6595" fmla="*/ 844229 w 12333992"/>
              <a:gd name="connsiteY6595" fmla="*/ 2975697 h 12736251"/>
              <a:gd name="connsiteX6596" fmla="*/ 861312 w 12333992"/>
              <a:gd name="connsiteY6596" fmla="*/ 2990805 h 12736251"/>
              <a:gd name="connsiteX6597" fmla="*/ 869335 w 12333992"/>
              <a:gd name="connsiteY6597" fmla="*/ 2991013 h 12736251"/>
              <a:gd name="connsiteX6598" fmla="*/ 871600 w 12333992"/>
              <a:gd name="connsiteY6598" fmla="*/ 2994737 h 12736251"/>
              <a:gd name="connsiteX6599" fmla="*/ 873863 w 12333992"/>
              <a:gd name="connsiteY6599" fmla="*/ 2998463 h 12736251"/>
              <a:gd name="connsiteX6600" fmla="*/ 879624 w 12333992"/>
              <a:gd name="connsiteY6600" fmla="*/ 2994947 h 12736251"/>
              <a:gd name="connsiteX6601" fmla="*/ 898969 w 12333992"/>
              <a:gd name="connsiteY6601" fmla="*/ 3013779 h 12736251"/>
              <a:gd name="connsiteX6602" fmla="*/ 895473 w 12333992"/>
              <a:gd name="connsiteY6602" fmla="*/ 3021021 h 12736251"/>
              <a:gd name="connsiteX6603" fmla="*/ 897736 w 12333992"/>
              <a:gd name="connsiteY6603" fmla="*/ 3024745 h 12736251"/>
              <a:gd name="connsiteX6604" fmla="*/ 899999 w 12333992"/>
              <a:gd name="connsiteY6604" fmla="*/ 3028469 h 12736251"/>
              <a:gd name="connsiteX6605" fmla="*/ 889711 w 12333992"/>
              <a:gd name="connsiteY6605" fmla="*/ 3024537 h 12736251"/>
              <a:gd name="connsiteX6606" fmla="*/ 887448 w 12333992"/>
              <a:gd name="connsiteY6606" fmla="*/ 3020811 h 12736251"/>
              <a:gd name="connsiteX6607" fmla="*/ 881687 w 12333992"/>
              <a:gd name="connsiteY6607" fmla="*/ 3024329 h 12736251"/>
              <a:gd name="connsiteX6608" fmla="*/ 879423 w 12333992"/>
              <a:gd name="connsiteY6608" fmla="*/ 3020603 h 12736251"/>
              <a:gd name="connsiteX6609" fmla="*/ 874895 w 12333992"/>
              <a:gd name="connsiteY6609" fmla="*/ 3013155 h 12736251"/>
              <a:gd name="connsiteX6610" fmla="*/ 873661 w 12333992"/>
              <a:gd name="connsiteY6610" fmla="*/ 3024120 h 12736251"/>
              <a:gd name="connsiteX6611" fmla="*/ 890743 w 12333992"/>
              <a:gd name="connsiteY6611" fmla="*/ 3039227 h 12736251"/>
              <a:gd name="connsiteX6612" fmla="*/ 895271 w 12333992"/>
              <a:gd name="connsiteY6612" fmla="*/ 3046677 h 12736251"/>
              <a:gd name="connsiteX6613" fmla="*/ 897535 w 12333992"/>
              <a:gd name="connsiteY6613" fmla="*/ 3050403 h 12736251"/>
              <a:gd name="connsiteX6614" fmla="*/ 901031 w 12333992"/>
              <a:gd name="connsiteY6614" fmla="*/ 3043161 h 12736251"/>
              <a:gd name="connsiteX6615" fmla="*/ 905559 w 12333992"/>
              <a:gd name="connsiteY6615" fmla="*/ 3050611 h 12736251"/>
              <a:gd name="connsiteX6616" fmla="*/ 902064 w 12333992"/>
              <a:gd name="connsiteY6616" fmla="*/ 3057852 h 12736251"/>
              <a:gd name="connsiteX6617" fmla="*/ 912352 w 12333992"/>
              <a:gd name="connsiteY6617" fmla="*/ 3061787 h 12736251"/>
              <a:gd name="connsiteX6618" fmla="*/ 914615 w 12333992"/>
              <a:gd name="connsiteY6618" fmla="*/ 3065510 h 12736251"/>
              <a:gd name="connsiteX6619" fmla="*/ 911120 w 12333992"/>
              <a:gd name="connsiteY6619" fmla="*/ 3072753 h 12736251"/>
              <a:gd name="connsiteX6620" fmla="*/ 913383 w 12333992"/>
              <a:gd name="connsiteY6620" fmla="*/ 3076477 h 12736251"/>
              <a:gd name="connsiteX6621" fmla="*/ 907621 w 12333992"/>
              <a:gd name="connsiteY6621" fmla="*/ 3079995 h 12736251"/>
              <a:gd name="connsiteX6622" fmla="*/ 912150 w 12333992"/>
              <a:gd name="connsiteY6622" fmla="*/ 3087444 h 12736251"/>
              <a:gd name="connsiteX6623" fmla="*/ 914413 w 12333992"/>
              <a:gd name="connsiteY6623" fmla="*/ 3091168 h 12736251"/>
              <a:gd name="connsiteX6624" fmla="*/ 922439 w 12333992"/>
              <a:gd name="connsiteY6624" fmla="*/ 3091377 h 12736251"/>
              <a:gd name="connsiteX6625" fmla="*/ 928200 w 12333992"/>
              <a:gd name="connsiteY6625" fmla="*/ 3087860 h 12736251"/>
              <a:gd name="connsiteX6626" fmla="*/ 930465 w 12333992"/>
              <a:gd name="connsiteY6626" fmla="*/ 3091587 h 12736251"/>
              <a:gd name="connsiteX6627" fmla="*/ 926968 w 12333992"/>
              <a:gd name="connsiteY6627" fmla="*/ 3098826 h 12736251"/>
              <a:gd name="connsiteX6628" fmla="*/ 932727 w 12333992"/>
              <a:gd name="connsiteY6628" fmla="*/ 3095310 h 12736251"/>
              <a:gd name="connsiteX6629" fmla="*/ 929231 w 12333992"/>
              <a:gd name="connsiteY6629" fmla="*/ 3102551 h 12736251"/>
              <a:gd name="connsiteX6630" fmla="*/ 921205 w 12333992"/>
              <a:gd name="connsiteY6630" fmla="*/ 3102343 h 12736251"/>
              <a:gd name="connsiteX6631" fmla="*/ 933760 w 12333992"/>
              <a:gd name="connsiteY6631" fmla="*/ 3110001 h 12736251"/>
              <a:gd name="connsiteX6632" fmla="*/ 931495 w 12333992"/>
              <a:gd name="connsiteY6632" fmla="*/ 3106275 h 12736251"/>
              <a:gd name="connsiteX6633" fmla="*/ 934993 w 12333992"/>
              <a:gd name="connsiteY6633" fmla="*/ 3099035 h 12736251"/>
              <a:gd name="connsiteX6634" fmla="*/ 937255 w 12333992"/>
              <a:gd name="connsiteY6634" fmla="*/ 3102759 h 12736251"/>
              <a:gd name="connsiteX6635" fmla="*/ 939519 w 12333992"/>
              <a:gd name="connsiteY6635" fmla="*/ 3106487 h 12736251"/>
              <a:gd name="connsiteX6636" fmla="*/ 941783 w 12333992"/>
              <a:gd name="connsiteY6636" fmla="*/ 3110210 h 12736251"/>
              <a:gd name="connsiteX6637" fmla="*/ 938287 w 12333992"/>
              <a:gd name="connsiteY6637" fmla="*/ 3117450 h 12736251"/>
              <a:gd name="connsiteX6638" fmla="*/ 945079 w 12333992"/>
              <a:gd name="connsiteY6638" fmla="*/ 3128627 h 12736251"/>
              <a:gd name="connsiteX6639" fmla="*/ 939317 w 12333992"/>
              <a:gd name="connsiteY6639" fmla="*/ 3132143 h 12736251"/>
              <a:gd name="connsiteX6640" fmla="*/ 941581 w 12333992"/>
              <a:gd name="connsiteY6640" fmla="*/ 3135868 h 12736251"/>
              <a:gd name="connsiteX6641" fmla="*/ 947343 w 12333992"/>
              <a:gd name="connsiteY6641" fmla="*/ 3132349 h 12736251"/>
              <a:gd name="connsiteX6642" fmla="*/ 944048 w 12333992"/>
              <a:gd name="connsiteY6642" fmla="*/ 3113934 h 12736251"/>
              <a:gd name="connsiteX6643" fmla="*/ 946311 w 12333992"/>
              <a:gd name="connsiteY6643" fmla="*/ 3117660 h 12736251"/>
              <a:gd name="connsiteX6644" fmla="*/ 965658 w 12333992"/>
              <a:gd name="connsiteY6644" fmla="*/ 3136493 h 12736251"/>
              <a:gd name="connsiteX6645" fmla="*/ 967921 w 12333992"/>
              <a:gd name="connsiteY6645" fmla="*/ 3140219 h 12736251"/>
              <a:gd name="connsiteX6646" fmla="*/ 972447 w 12333992"/>
              <a:gd name="connsiteY6646" fmla="*/ 3147667 h 12736251"/>
              <a:gd name="connsiteX6647" fmla="*/ 964423 w 12333992"/>
              <a:gd name="connsiteY6647" fmla="*/ 3147459 h 12736251"/>
              <a:gd name="connsiteX6648" fmla="*/ 968952 w 12333992"/>
              <a:gd name="connsiteY6648" fmla="*/ 3154909 h 12736251"/>
              <a:gd name="connsiteX6649" fmla="*/ 975744 w 12333992"/>
              <a:gd name="connsiteY6649" fmla="*/ 3166082 h 12736251"/>
              <a:gd name="connsiteX6650" fmla="*/ 986033 w 12333992"/>
              <a:gd name="connsiteY6650" fmla="*/ 3170017 h 12736251"/>
              <a:gd name="connsiteX6651" fmla="*/ 980365 w 12333992"/>
              <a:gd name="connsiteY6651" fmla="*/ 3171131 h 12736251"/>
              <a:gd name="connsiteX6652" fmla="*/ 978007 w 12333992"/>
              <a:gd name="connsiteY6652" fmla="*/ 3169808 h 12736251"/>
              <a:gd name="connsiteX6653" fmla="*/ 979860 w 12333992"/>
              <a:gd name="connsiteY6653" fmla="*/ 3171232 h 12736251"/>
              <a:gd name="connsiteX6654" fmla="*/ 980365 w 12333992"/>
              <a:gd name="connsiteY6654" fmla="*/ 3171131 h 12736251"/>
              <a:gd name="connsiteX6655" fmla="*/ 984001 w 12333992"/>
              <a:gd name="connsiteY6655" fmla="*/ 3173172 h 12736251"/>
              <a:gd name="connsiteX6656" fmla="*/ 988297 w 12333992"/>
              <a:gd name="connsiteY6656" fmla="*/ 3173743 h 12736251"/>
              <a:gd name="connsiteX6657" fmla="*/ 984801 w 12333992"/>
              <a:gd name="connsiteY6657" fmla="*/ 3180983 h 12736251"/>
              <a:gd name="connsiteX6658" fmla="*/ 990562 w 12333992"/>
              <a:gd name="connsiteY6658" fmla="*/ 3177467 h 12736251"/>
              <a:gd name="connsiteX6659" fmla="*/ 989327 w 12333992"/>
              <a:gd name="connsiteY6659" fmla="*/ 3188433 h 12736251"/>
              <a:gd name="connsiteX6660" fmla="*/ 1002913 w 12333992"/>
              <a:gd name="connsiteY6660" fmla="*/ 3210783 h 12736251"/>
              <a:gd name="connsiteX6661" fmla="*/ 1008673 w 12333992"/>
              <a:gd name="connsiteY6661" fmla="*/ 3207266 h 12736251"/>
              <a:gd name="connsiteX6662" fmla="*/ 1013201 w 12333992"/>
              <a:gd name="connsiteY6662" fmla="*/ 3214717 h 12736251"/>
              <a:gd name="connsiteX6663" fmla="*/ 1015466 w 12333992"/>
              <a:gd name="connsiteY6663" fmla="*/ 3218441 h 12736251"/>
              <a:gd name="connsiteX6664" fmla="*/ 1009704 w 12333992"/>
              <a:gd name="connsiteY6664" fmla="*/ 3221957 h 12736251"/>
              <a:gd name="connsiteX6665" fmla="*/ 1019993 w 12333992"/>
              <a:gd name="connsiteY6665" fmla="*/ 3225891 h 12736251"/>
              <a:gd name="connsiteX6666" fmla="*/ 1040569 w 12333992"/>
              <a:gd name="connsiteY6666" fmla="*/ 3233758 h 12736251"/>
              <a:gd name="connsiteX6667" fmla="*/ 1009905 w 12333992"/>
              <a:gd name="connsiteY6667" fmla="*/ 3196299 h 12736251"/>
              <a:gd name="connsiteX6668" fmla="*/ 999817 w 12333992"/>
              <a:gd name="connsiteY6668" fmla="*/ 3166711 h 12736251"/>
              <a:gd name="connsiteX6669" fmla="*/ 994259 w 12333992"/>
              <a:gd name="connsiteY6669" fmla="*/ 3144569 h 12736251"/>
              <a:gd name="connsiteX6670" fmla="*/ 986234 w 12333992"/>
              <a:gd name="connsiteY6670" fmla="*/ 3144361 h 12736251"/>
              <a:gd name="connsiteX6671" fmla="*/ 985204 w 12333992"/>
              <a:gd name="connsiteY6671" fmla="*/ 3129669 h 12736251"/>
              <a:gd name="connsiteX6672" fmla="*/ 967089 w 12333992"/>
              <a:gd name="connsiteY6672" fmla="*/ 3099871 h 12736251"/>
              <a:gd name="connsiteX6673" fmla="*/ 964827 w 12333992"/>
              <a:gd name="connsiteY6673" fmla="*/ 3096146 h 12736251"/>
              <a:gd name="connsiteX6674" fmla="*/ 962563 w 12333992"/>
              <a:gd name="connsiteY6674" fmla="*/ 3092421 h 12736251"/>
              <a:gd name="connsiteX6675" fmla="*/ 960297 w 12333992"/>
              <a:gd name="connsiteY6675" fmla="*/ 3088694 h 12736251"/>
              <a:gd name="connsiteX6676" fmla="*/ 955771 w 12333992"/>
              <a:gd name="connsiteY6676" fmla="*/ 3081247 h 12736251"/>
              <a:gd name="connsiteX6677" fmla="*/ 961532 w 12333992"/>
              <a:gd name="connsiteY6677" fmla="*/ 3077729 h 12736251"/>
              <a:gd name="connsiteX6678" fmla="*/ 967294 w 12333992"/>
              <a:gd name="connsiteY6678" fmla="*/ 3074213 h 12736251"/>
              <a:gd name="connsiteX6679" fmla="*/ 964201 w 12333992"/>
              <a:gd name="connsiteY6679" fmla="*/ 3048013 h 12736251"/>
              <a:gd name="connsiteX6680" fmla="*/ 941357 w 12333992"/>
              <a:gd name="connsiteY6680" fmla="*/ 3018549 h 12736251"/>
              <a:gd name="connsiteX6681" fmla="*/ 953709 w 12333992"/>
              <a:gd name="connsiteY6681" fmla="*/ 3051862 h 12736251"/>
              <a:gd name="connsiteX6682" fmla="*/ 958237 w 12333992"/>
              <a:gd name="connsiteY6682" fmla="*/ 3059313 h 12736251"/>
              <a:gd name="connsiteX6683" fmla="*/ 962764 w 12333992"/>
              <a:gd name="connsiteY6683" fmla="*/ 3066763 h 12736251"/>
              <a:gd name="connsiteX6684" fmla="*/ 959267 w 12333992"/>
              <a:gd name="connsiteY6684" fmla="*/ 3074005 h 12736251"/>
              <a:gd name="connsiteX6685" fmla="*/ 961532 w 12333992"/>
              <a:gd name="connsiteY6685" fmla="*/ 3077729 h 12736251"/>
              <a:gd name="connsiteX6686" fmla="*/ 957003 w 12333992"/>
              <a:gd name="connsiteY6686" fmla="*/ 3070280 h 12736251"/>
              <a:gd name="connsiteX6687" fmla="*/ 948977 w 12333992"/>
              <a:gd name="connsiteY6687" fmla="*/ 3070071 h 12736251"/>
              <a:gd name="connsiteX6688" fmla="*/ 944452 w 12333992"/>
              <a:gd name="connsiteY6688" fmla="*/ 3062623 h 12736251"/>
              <a:gd name="connsiteX6689" fmla="*/ 931897 w 12333992"/>
              <a:gd name="connsiteY6689" fmla="*/ 3054963 h 12736251"/>
              <a:gd name="connsiteX6690" fmla="*/ 909257 w 12333992"/>
              <a:gd name="connsiteY6690" fmla="*/ 3017713 h 12736251"/>
              <a:gd name="connsiteX6691" fmla="*/ 879826 w 12333992"/>
              <a:gd name="connsiteY6691" fmla="*/ 2969288 h 12736251"/>
              <a:gd name="connsiteX6692" fmla="*/ 877561 w 12333992"/>
              <a:gd name="connsiteY6692" fmla="*/ 2965565 h 12736251"/>
              <a:gd name="connsiteX6693" fmla="*/ 868505 w 12333992"/>
              <a:gd name="connsiteY6693" fmla="*/ 2950667 h 12736251"/>
              <a:gd name="connsiteX6694" fmla="*/ 841338 w 12333992"/>
              <a:gd name="connsiteY6694" fmla="*/ 2905967 h 12736251"/>
              <a:gd name="connsiteX6695" fmla="*/ 835777 w 12333992"/>
              <a:gd name="connsiteY6695" fmla="*/ 2883827 h 12736251"/>
              <a:gd name="connsiteX6696" fmla="*/ 822193 w 12333992"/>
              <a:gd name="connsiteY6696" fmla="*/ 2861478 h 12736251"/>
              <a:gd name="connsiteX6697" fmla="*/ 940135 w 12333992"/>
              <a:gd name="connsiteY6697" fmla="*/ 2860248 h 12736251"/>
              <a:gd name="connsiteX6698" fmla="*/ 934935 w 12333992"/>
              <a:gd name="connsiteY6698" fmla="*/ 2863423 h 12736251"/>
              <a:gd name="connsiteX6699" fmla="*/ 938913 w 12333992"/>
              <a:gd name="connsiteY6699" fmla="*/ 2881700 h 12736251"/>
              <a:gd name="connsiteX6700" fmla="*/ 948703 w 12333992"/>
              <a:gd name="connsiteY6700" fmla="*/ 2886075 h 12736251"/>
              <a:gd name="connsiteX6701" fmla="*/ 951000 w 12333992"/>
              <a:gd name="connsiteY6701" fmla="*/ 2889853 h 12736251"/>
              <a:gd name="connsiteX6702" fmla="*/ 958494 w 12333992"/>
              <a:gd name="connsiteY6702" fmla="*/ 2890453 h 12736251"/>
              <a:gd name="connsiteX6703" fmla="*/ 956200 w 12333992"/>
              <a:gd name="connsiteY6703" fmla="*/ 2886677 h 12736251"/>
              <a:gd name="connsiteX6704" fmla="*/ 951611 w 12333992"/>
              <a:gd name="connsiteY6704" fmla="*/ 2879126 h 12736251"/>
              <a:gd name="connsiteX6705" fmla="*/ 940135 w 12333992"/>
              <a:gd name="connsiteY6705" fmla="*/ 2860248 h 12736251"/>
              <a:gd name="connsiteX6706" fmla="*/ 278627 w 12333992"/>
              <a:gd name="connsiteY6706" fmla="*/ 2855823 h 12736251"/>
              <a:gd name="connsiteX6707" fmla="*/ 272385 w 12333992"/>
              <a:gd name="connsiteY6707" fmla="*/ 2859630 h 12736251"/>
              <a:gd name="connsiteX6708" fmla="*/ 274023 w 12333992"/>
              <a:gd name="connsiteY6708" fmla="*/ 2862328 h 12736251"/>
              <a:gd name="connsiteX6709" fmla="*/ 280265 w 12333992"/>
              <a:gd name="connsiteY6709" fmla="*/ 2858519 h 12736251"/>
              <a:gd name="connsiteX6710" fmla="*/ 278627 w 12333992"/>
              <a:gd name="connsiteY6710" fmla="*/ 2855823 h 12736251"/>
              <a:gd name="connsiteX6711" fmla="*/ 212747 w 12333992"/>
              <a:gd name="connsiteY6711" fmla="*/ 2855360 h 12736251"/>
              <a:gd name="connsiteX6712" fmla="*/ 214797 w 12333992"/>
              <a:gd name="connsiteY6712" fmla="*/ 2858732 h 12736251"/>
              <a:gd name="connsiteX6713" fmla="*/ 216847 w 12333992"/>
              <a:gd name="connsiteY6713" fmla="*/ 2862103 h 12736251"/>
              <a:gd name="connsiteX6714" fmla="*/ 216369 w 12333992"/>
              <a:gd name="connsiteY6714" fmla="*/ 2856040 h 12736251"/>
              <a:gd name="connsiteX6715" fmla="*/ 212747 w 12333992"/>
              <a:gd name="connsiteY6715" fmla="*/ 2855360 h 12736251"/>
              <a:gd name="connsiteX6716" fmla="*/ 238027 w 12333992"/>
              <a:gd name="connsiteY6716" fmla="*/ 2854719 h 12736251"/>
              <a:gd name="connsiteX6717" fmla="*/ 236515 w 12333992"/>
              <a:gd name="connsiteY6717" fmla="*/ 2857861 h 12736251"/>
              <a:gd name="connsiteX6718" fmla="*/ 235521 w 12333992"/>
              <a:gd name="connsiteY6718" fmla="*/ 2857637 h 12736251"/>
              <a:gd name="connsiteX6719" fmla="*/ 234245 w 12333992"/>
              <a:gd name="connsiteY6719" fmla="*/ 2862574 h 12736251"/>
              <a:gd name="connsiteX6720" fmla="*/ 236136 w 12333992"/>
              <a:gd name="connsiteY6720" fmla="*/ 2858646 h 12736251"/>
              <a:gd name="connsiteX6721" fmla="*/ 236515 w 12333992"/>
              <a:gd name="connsiteY6721" fmla="*/ 2857861 h 12736251"/>
              <a:gd name="connsiteX6722" fmla="*/ 240487 w 12333992"/>
              <a:gd name="connsiteY6722" fmla="*/ 2858765 h 12736251"/>
              <a:gd name="connsiteX6723" fmla="*/ 238027 w 12333992"/>
              <a:gd name="connsiteY6723" fmla="*/ 2854719 h 12736251"/>
              <a:gd name="connsiteX6724" fmla="*/ 748150 w 12333992"/>
              <a:gd name="connsiteY6724" fmla="*/ 2844694 h 12736251"/>
              <a:gd name="connsiteX6725" fmla="*/ 750403 w 12333992"/>
              <a:gd name="connsiteY6725" fmla="*/ 2848402 h 12736251"/>
              <a:gd name="connsiteX6726" fmla="*/ 752658 w 12333992"/>
              <a:gd name="connsiteY6726" fmla="*/ 2852111 h 12736251"/>
              <a:gd name="connsiteX6727" fmla="*/ 759420 w 12333992"/>
              <a:gd name="connsiteY6727" fmla="*/ 2863235 h 12736251"/>
              <a:gd name="connsiteX6728" fmla="*/ 763928 w 12333992"/>
              <a:gd name="connsiteY6728" fmla="*/ 2870651 h 12736251"/>
              <a:gd name="connsiteX6729" fmla="*/ 772423 w 12333992"/>
              <a:gd name="connsiteY6729" fmla="*/ 2870549 h 12736251"/>
              <a:gd name="connsiteX6730" fmla="*/ 770167 w 12333992"/>
              <a:gd name="connsiteY6730" fmla="*/ 2866841 h 12736251"/>
              <a:gd name="connsiteX6731" fmla="*/ 765661 w 12333992"/>
              <a:gd name="connsiteY6731" fmla="*/ 2859424 h 12736251"/>
              <a:gd name="connsiteX6732" fmla="*/ 752658 w 12333992"/>
              <a:gd name="connsiteY6732" fmla="*/ 2852111 h 12736251"/>
              <a:gd name="connsiteX6733" fmla="*/ 752745 w 12333992"/>
              <a:gd name="connsiteY6733" fmla="*/ 2846973 h 12736251"/>
              <a:gd name="connsiteX6734" fmla="*/ 748150 w 12333992"/>
              <a:gd name="connsiteY6734" fmla="*/ 2844694 h 12736251"/>
              <a:gd name="connsiteX6735" fmla="*/ 716613 w 12333992"/>
              <a:gd name="connsiteY6735" fmla="*/ 2842221 h 12736251"/>
              <a:gd name="connsiteX6736" fmla="*/ 716253 w 12333992"/>
              <a:gd name="connsiteY6736" fmla="*/ 2843826 h 12736251"/>
              <a:gd name="connsiteX6737" fmla="*/ 727411 w 12333992"/>
              <a:gd name="connsiteY6737" fmla="*/ 2848109 h 12736251"/>
              <a:gd name="connsiteX6738" fmla="*/ 719987 w 12333992"/>
              <a:gd name="connsiteY6738" fmla="*/ 2842933 h 12736251"/>
              <a:gd name="connsiteX6739" fmla="*/ 716613 w 12333992"/>
              <a:gd name="connsiteY6739" fmla="*/ 2842221 h 12736251"/>
              <a:gd name="connsiteX6740" fmla="*/ 698539 w 12333992"/>
              <a:gd name="connsiteY6740" fmla="*/ 2828759 h 12736251"/>
              <a:gd name="connsiteX6741" fmla="*/ 696835 w 12333992"/>
              <a:gd name="connsiteY6741" fmla="*/ 2835344 h 12736251"/>
              <a:gd name="connsiteX6742" fmla="*/ 700995 w 12333992"/>
              <a:gd name="connsiteY6742" fmla="*/ 2832804 h 12736251"/>
              <a:gd name="connsiteX6743" fmla="*/ 698539 w 12333992"/>
              <a:gd name="connsiteY6743" fmla="*/ 2828759 h 12736251"/>
              <a:gd name="connsiteX6744" fmla="*/ 762776 w 12333992"/>
              <a:gd name="connsiteY6744" fmla="*/ 2826522 h 12736251"/>
              <a:gd name="connsiteX6745" fmla="*/ 764987 w 12333992"/>
              <a:gd name="connsiteY6745" fmla="*/ 2830163 h 12736251"/>
              <a:gd name="connsiteX6746" fmla="*/ 769414 w 12333992"/>
              <a:gd name="connsiteY6746" fmla="*/ 2837446 h 12736251"/>
              <a:gd name="connsiteX6747" fmla="*/ 771627 w 12333992"/>
              <a:gd name="connsiteY6747" fmla="*/ 2841086 h 12736251"/>
              <a:gd name="connsiteX6748" fmla="*/ 773839 w 12333992"/>
              <a:gd name="connsiteY6748" fmla="*/ 2844728 h 12736251"/>
              <a:gd name="connsiteX6749" fmla="*/ 779041 w 12333992"/>
              <a:gd name="connsiteY6749" fmla="*/ 2841553 h 12736251"/>
              <a:gd name="connsiteX6750" fmla="*/ 781253 w 12333992"/>
              <a:gd name="connsiteY6750" fmla="*/ 2845194 h 12736251"/>
              <a:gd name="connsiteX6751" fmla="*/ 790879 w 12333992"/>
              <a:gd name="connsiteY6751" fmla="*/ 2849299 h 12736251"/>
              <a:gd name="connsiteX6752" fmla="*/ 779815 w 12333992"/>
              <a:gd name="connsiteY6752" fmla="*/ 2831097 h 12736251"/>
              <a:gd name="connsiteX6753" fmla="*/ 776827 w 12333992"/>
              <a:gd name="connsiteY6753" fmla="*/ 2837910 h 12736251"/>
              <a:gd name="connsiteX6754" fmla="*/ 774615 w 12333992"/>
              <a:gd name="connsiteY6754" fmla="*/ 2834271 h 12736251"/>
              <a:gd name="connsiteX6755" fmla="*/ 762776 w 12333992"/>
              <a:gd name="connsiteY6755" fmla="*/ 2826522 h 12736251"/>
              <a:gd name="connsiteX6756" fmla="*/ 243287 w 12333992"/>
              <a:gd name="connsiteY6756" fmla="*/ 2825165 h 12736251"/>
              <a:gd name="connsiteX6757" fmla="*/ 237644 w 12333992"/>
              <a:gd name="connsiteY6757" fmla="*/ 2828611 h 12736251"/>
              <a:gd name="connsiteX6758" fmla="*/ 244405 w 12333992"/>
              <a:gd name="connsiteY6758" fmla="*/ 2839736 h 12736251"/>
              <a:gd name="connsiteX6759" fmla="*/ 248911 w 12333992"/>
              <a:gd name="connsiteY6759" fmla="*/ 2847153 h 12736251"/>
              <a:gd name="connsiteX6760" fmla="*/ 251166 w 12333992"/>
              <a:gd name="connsiteY6760" fmla="*/ 2850861 h 12736251"/>
              <a:gd name="connsiteX6761" fmla="*/ 247772 w 12333992"/>
              <a:gd name="connsiteY6761" fmla="*/ 2858015 h 12736251"/>
              <a:gd name="connsiteX6762" fmla="*/ 250027 w 12333992"/>
              <a:gd name="connsiteY6762" fmla="*/ 2861724 h 12736251"/>
              <a:gd name="connsiteX6763" fmla="*/ 255673 w 12333992"/>
              <a:gd name="connsiteY6763" fmla="*/ 2858277 h 12736251"/>
              <a:gd name="connsiteX6764" fmla="*/ 257927 w 12333992"/>
              <a:gd name="connsiteY6764" fmla="*/ 2861985 h 12736251"/>
              <a:gd name="connsiteX6765" fmla="*/ 253419 w 12333992"/>
              <a:gd name="connsiteY6765" fmla="*/ 2854569 h 12736251"/>
              <a:gd name="connsiteX6766" fmla="*/ 256812 w 12333992"/>
              <a:gd name="connsiteY6766" fmla="*/ 2847414 h 12736251"/>
              <a:gd name="connsiteX6767" fmla="*/ 263573 w 12333992"/>
              <a:gd name="connsiteY6767" fmla="*/ 2858539 h 12736251"/>
              <a:gd name="connsiteX6768" fmla="*/ 269219 w 12333992"/>
              <a:gd name="connsiteY6768" fmla="*/ 2855093 h 12736251"/>
              <a:gd name="connsiteX6769" fmla="*/ 270360 w 12333992"/>
              <a:gd name="connsiteY6769" fmla="*/ 2844229 h 12736251"/>
              <a:gd name="connsiteX6770" fmla="*/ 280513 w 12333992"/>
              <a:gd name="connsiteY6770" fmla="*/ 2848199 h 12736251"/>
              <a:gd name="connsiteX6771" fmla="*/ 282767 w 12333992"/>
              <a:gd name="connsiteY6771" fmla="*/ 2851909 h 12736251"/>
              <a:gd name="connsiteX6772" fmla="*/ 288413 w 12333992"/>
              <a:gd name="connsiteY6772" fmla="*/ 2848460 h 12736251"/>
              <a:gd name="connsiteX6773" fmla="*/ 286160 w 12333992"/>
              <a:gd name="connsiteY6773" fmla="*/ 2844755 h 12736251"/>
              <a:gd name="connsiteX6774" fmla="*/ 283905 w 12333992"/>
              <a:gd name="connsiteY6774" fmla="*/ 2841045 h 12736251"/>
              <a:gd name="connsiteX6775" fmla="*/ 277145 w 12333992"/>
              <a:gd name="connsiteY6775" fmla="*/ 2829920 h 12736251"/>
              <a:gd name="connsiteX6776" fmla="*/ 278259 w 12333992"/>
              <a:gd name="connsiteY6776" fmla="*/ 2844491 h 12736251"/>
              <a:gd name="connsiteX6777" fmla="*/ 276006 w 12333992"/>
              <a:gd name="connsiteY6777" fmla="*/ 2840783 h 12736251"/>
              <a:gd name="connsiteX6778" fmla="*/ 263595 w 12333992"/>
              <a:gd name="connsiteY6778" fmla="*/ 2833105 h 12736251"/>
              <a:gd name="connsiteX6779" fmla="*/ 255697 w 12333992"/>
              <a:gd name="connsiteY6779" fmla="*/ 2832844 h 12736251"/>
              <a:gd name="connsiteX6780" fmla="*/ 253444 w 12333992"/>
              <a:gd name="connsiteY6780" fmla="*/ 2829135 h 12736251"/>
              <a:gd name="connsiteX6781" fmla="*/ 251189 w 12333992"/>
              <a:gd name="connsiteY6781" fmla="*/ 2825426 h 12736251"/>
              <a:gd name="connsiteX6782" fmla="*/ 245543 w 12333992"/>
              <a:gd name="connsiteY6782" fmla="*/ 2828873 h 12736251"/>
              <a:gd name="connsiteX6783" fmla="*/ 243287 w 12333992"/>
              <a:gd name="connsiteY6783" fmla="*/ 2825165 h 12736251"/>
              <a:gd name="connsiteX6784" fmla="*/ 219997 w 12333992"/>
              <a:gd name="connsiteY6784" fmla="*/ 2825054 h 12736251"/>
              <a:gd name="connsiteX6785" fmla="*/ 222046 w 12333992"/>
              <a:gd name="connsiteY6785" fmla="*/ 2828426 h 12736251"/>
              <a:gd name="connsiteX6786" fmla="*/ 219997 w 12333992"/>
              <a:gd name="connsiteY6786" fmla="*/ 2825054 h 12736251"/>
              <a:gd name="connsiteX6787" fmla="*/ 847312 w 12333992"/>
              <a:gd name="connsiteY6787" fmla="*/ 2824840 h 12736251"/>
              <a:gd name="connsiteX6788" fmla="*/ 848954 w 12333992"/>
              <a:gd name="connsiteY6788" fmla="*/ 2839271 h 12736251"/>
              <a:gd name="connsiteX6789" fmla="*/ 851233 w 12333992"/>
              <a:gd name="connsiteY6789" fmla="*/ 2843023 h 12736251"/>
              <a:gd name="connsiteX6790" fmla="*/ 853516 w 12333992"/>
              <a:gd name="connsiteY6790" fmla="*/ 2846775 h 12736251"/>
              <a:gd name="connsiteX6791" fmla="*/ 862637 w 12333992"/>
              <a:gd name="connsiteY6791" fmla="*/ 2861784 h 12736251"/>
              <a:gd name="connsiteX6792" fmla="*/ 867197 w 12333992"/>
              <a:gd name="connsiteY6792" fmla="*/ 2869287 h 12736251"/>
              <a:gd name="connsiteX6793" fmla="*/ 899767 w 12333992"/>
              <a:gd name="connsiteY6793" fmla="*/ 2911140 h 12736251"/>
              <a:gd name="connsiteX6794" fmla="*/ 870119 w 12333992"/>
              <a:gd name="connsiteY6794" fmla="*/ 2862361 h 12736251"/>
              <a:gd name="connsiteX6795" fmla="*/ 867840 w 12333992"/>
              <a:gd name="connsiteY6795" fmla="*/ 2858609 h 12736251"/>
              <a:gd name="connsiteX6796" fmla="*/ 865556 w 12333992"/>
              <a:gd name="connsiteY6796" fmla="*/ 2854855 h 12736251"/>
              <a:gd name="connsiteX6797" fmla="*/ 858715 w 12333992"/>
              <a:gd name="connsiteY6797" fmla="*/ 2843600 h 12736251"/>
              <a:gd name="connsiteX6798" fmla="*/ 856436 w 12333992"/>
              <a:gd name="connsiteY6798" fmla="*/ 2839849 h 12736251"/>
              <a:gd name="connsiteX6799" fmla="*/ 847312 w 12333992"/>
              <a:gd name="connsiteY6799" fmla="*/ 2824840 h 12736251"/>
              <a:gd name="connsiteX6800" fmla="*/ 911551 w 12333992"/>
              <a:gd name="connsiteY6800" fmla="*/ 2822605 h 12736251"/>
              <a:gd name="connsiteX6801" fmla="*/ 905309 w 12333992"/>
              <a:gd name="connsiteY6801" fmla="*/ 2826412 h 12736251"/>
              <a:gd name="connsiteX6802" fmla="*/ 915650 w 12333992"/>
              <a:gd name="connsiteY6802" fmla="*/ 2829346 h 12736251"/>
              <a:gd name="connsiteX6803" fmla="*/ 913600 w 12333992"/>
              <a:gd name="connsiteY6803" fmla="*/ 2825974 h 12736251"/>
              <a:gd name="connsiteX6804" fmla="*/ 911551 w 12333992"/>
              <a:gd name="connsiteY6804" fmla="*/ 2822605 h 12736251"/>
              <a:gd name="connsiteX6805" fmla="*/ 266835 w 12333992"/>
              <a:gd name="connsiteY6805" fmla="*/ 2822348 h 12736251"/>
              <a:gd name="connsiteX6806" fmla="*/ 270934 w 12333992"/>
              <a:gd name="connsiteY6806" fmla="*/ 2829091 h 12736251"/>
              <a:gd name="connsiteX6807" fmla="*/ 275093 w 12333992"/>
              <a:gd name="connsiteY6807" fmla="*/ 2826551 h 12736251"/>
              <a:gd name="connsiteX6808" fmla="*/ 273045 w 12333992"/>
              <a:gd name="connsiteY6808" fmla="*/ 2823179 h 12736251"/>
              <a:gd name="connsiteX6809" fmla="*/ 266835 w 12333992"/>
              <a:gd name="connsiteY6809" fmla="*/ 2822348 h 12736251"/>
              <a:gd name="connsiteX6810" fmla="*/ 736455 w 12333992"/>
              <a:gd name="connsiteY6810" fmla="*/ 2820173 h 12736251"/>
              <a:gd name="connsiteX6811" fmla="*/ 734628 w 12333992"/>
              <a:gd name="connsiteY6811" fmla="*/ 2822444 h 12736251"/>
              <a:gd name="connsiteX6812" fmla="*/ 736675 w 12333992"/>
              <a:gd name="connsiteY6812" fmla="*/ 2825815 h 12736251"/>
              <a:gd name="connsiteX6813" fmla="*/ 736455 w 12333992"/>
              <a:gd name="connsiteY6813" fmla="*/ 2820173 h 12736251"/>
              <a:gd name="connsiteX6814" fmla="*/ 304975 w 12333992"/>
              <a:gd name="connsiteY6814" fmla="*/ 2819403 h 12736251"/>
              <a:gd name="connsiteX6815" fmla="*/ 298735 w 12333992"/>
              <a:gd name="connsiteY6815" fmla="*/ 2823211 h 12736251"/>
              <a:gd name="connsiteX6816" fmla="*/ 300783 w 12333992"/>
              <a:gd name="connsiteY6816" fmla="*/ 2826585 h 12736251"/>
              <a:gd name="connsiteX6817" fmla="*/ 302833 w 12333992"/>
              <a:gd name="connsiteY6817" fmla="*/ 2829954 h 12736251"/>
              <a:gd name="connsiteX6818" fmla="*/ 309075 w 12333992"/>
              <a:gd name="connsiteY6818" fmla="*/ 2826147 h 12736251"/>
              <a:gd name="connsiteX6819" fmla="*/ 304975 w 12333992"/>
              <a:gd name="connsiteY6819" fmla="*/ 2819403 h 12736251"/>
              <a:gd name="connsiteX6820" fmla="*/ 857337 w 12333992"/>
              <a:gd name="connsiteY6820" fmla="*/ 2813174 h 12736251"/>
              <a:gd name="connsiteX6821" fmla="*/ 876339 w 12333992"/>
              <a:gd name="connsiteY6821" fmla="*/ 2858515 h 12736251"/>
              <a:gd name="connsiteX6822" fmla="*/ 897999 w 12333992"/>
              <a:gd name="connsiteY6822" fmla="*/ 2865999 h 12736251"/>
              <a:gd name="connsiteX6823" fmla="*/ 861925 w 12333992"/>
              <a:gd name="connsiteY6823" fmla="*/ 2820725 h 12736251"/>
              <a:gd name="connsiteX6824" fmla="*/ 857337 w 12333992"/>
              <a:gd name="connsiteY6824" fmla="*/ 2813174 h 12736251"/>
              <a:gd name="connsiteX6825" fmla="*/ 690981 w 12333992"/>
              <a:gd name="connsiteY6825" fmla="*/ 2812930 h 12736251"/>
              <a:gd name="connsiteX6826" fmla="*/ 691969 w 12333992"/>
              <a:gd name="connsiteY6826" fmla="*/ 2827663 h 12736251"/>
              <a:gd name="connsiteX6827" fmla="*/ 694236 w 12333992"/>
              <a:gd name="connsiteY6827" fmla="*/ 2831391 h 12736251"/>
              <a:gd name="connsiteX6828" fmla="*/ 693248 w 12333992"/>
              <a:gd name="connsiteY6828" fmla="*/ 2816659 h 12736251"/>
              <a:gd name="connsiteX6829" fmla="*/ 690981 w 12333992"/>
              <a:gd name="connsiteY6829" fmla="*/ 2812930 h 12736251"/>
              <a:gd name="connsiteX6830" fmla="*/ 846998 w 12333992"/>
              <a:gd name="connsiteY6830" fmla="*/ 2810243 h 12736251"/>
              <a:gd name="connsiteX6831" fmla="*/ 843215 w 12333992"/>
              <a:gd name="connsiteY6831" fmla="*/ 2818097 h 12736251"/>
              <a:gd name="connsiteX6832" fmla="*/ 849455 w 12333992"/>
              <a:gd name="connsiteY6832" fmla="*/ 2814287 h 12736251"/>
              <a:gd name="connsiteX6833" fmla="*/ 846998 w 12333992"/>
              <a:gd name="connsiteY6833" fmla="*/ 2810243 h 12736251"/>
              <a:gd name="connsiteX6834" fmla="*/ 321208 w 12333992"/>
              <a:gd name="connsiteY6834" fmla="*/ 2808571 h 12736251"/>
              <a:gd name="connsiteX6835" fmla="*/ 323255 w 12333992"/>
              <a:gd name="connsiteY6835" fmla="*/ 2811943 h 12736251"/>
              <a:gd name="connsiteX6836" fmla="*/ 321208 w 12333992"/>
              <a:gd name="connsiteY6836" fmla="*/ 2808571 h 12736251"/>
              <a:gd name="connsiteX6837" fmla="*/ 732861 w 12333992"/>
              <a:gd name="connsiteY6837" fmla="*/ 2807809 h 12736251"/>
              <a:gd name="connsiteX6838" fmla="*/ 732232 w 12333992"/>
              <a:gd name="connsiteY6838" fmla="*/ 2809117 h 12736251"/>
              <a:gd name="connsiteX6839" fmla="*/ 733682 w 12333992"/>
              <a:gd name="connsiteY6839" fmla="*/ 2809157 h 12736251"/>
              <a:gd name="connsiteX6840" fmla="*/ 734311 w 12333992"/>
              <a:gd name="connsiteY6840" fmla="*/ 2807847 h 12736251"/>
              <a:gd name="connsiteX6841" fmla="*/ 732861 w 12333992"/>
              <a:gd name="connsiteY6841" fmla="*/ 2807809 h 12736251"/>
              <a:gd name="connsiteX6842" fmla="*/ 269861 w 12333992"/>
              <a:gd name="connsiteY6842" fmla="*/ 2803863 h 12736251"/>
              <a:gd name="connsiteX6843" fmla="*/ 263620 w 12333992"/>
              <a:gd name="connsiteY6843" fmla="*/ 2807673 h 12736251"/>
              <a:gd name="connsiteX6844" fmla="*/ 266077 w 12333992"/>
              <a:gd name="connsiteY6844" fmla="*/ 2811717 h 12736251"/>
              <a:gd name="connsiteX6845" fmla="*/ 272320 w 12333992"/>
              <a:gd name="connsiteY6845" fmla="*/ 2807906 h 12736251"/>
              <a:gd name="connsiteX6846" fmla="*/ 269861 w 12333992"/>
              <a:gd name="connsiteY6846" fmla="*/ 2803863 h 12736251"/>
              <a:gd name="connsiteX6847" fmla="*/ 333337 w 12333992"/>
              <a:gd name="connsiteY6847" fmla="*/ 2801180 h 12736251"/>
              <a:gd name="connsiteX6848" fmla="*/ 329793 w 12333992"/>
              <a:gd name="connsiteY6848" fmla="*/ 2808457 h 12736251"/>
              <a:gd name="connsiteX6849" fmla="*/ 335603 w 12333992"/>
              <a:gd name="connsiteY6849" fmla="*/ 2804909 h 12736251"/>
              <a:gd name="connsiteX6850" fmla="*/ 333337 w 12333992"/>
              <a:gd name="connsiteY6850" fmla="*/ 2801180 h 12736251"/>
              <a:gd name="connsiteX6851" fmla="*/ 718646 w 12333992"/>
              <a:gd name="connsiteY6851" fmla="*/ 2796149 h 12736251"/>
              <a:gd name="connsiteX6852" fmla="*/ 718647 w 12333992"/>
              <a:gd name="connsiteY6852" fmla="*/ 2796149 h 12736251"/>
              <a:gd name="connsiteX6853" fmla="*/ 718646 w 12333992"/>
              <a:gd name="connsiteY6853" fmla="*/ 2796150 h 12736251"/>
              <a:gd name="connsiteX6854" fmla="*/ 184567 w 12333992"/>
              <a:gd name="connsiteY6854" fmla="*/ 2794915 h 12736251"/>
              <a:gd name="connsiteX6855" fmla="*/ 181541 w 12333992"/>
              <a:gd name="connsiteY6855" fmla="*/ 2799060 h 12736251"/>
              <a:gd name="connsiteX6856" fmla="*/ 180146 w 12333992"/>
              <a:gd name="connsiteY6856" fmla="*/ 2800444 h 12736251"/>
              <a:gd name="connsiteX6857" fmla="*/ 174503 w 12333992"/>
              <a:gd name="connsiteY6857" fmla="*/ 2798300 h 12736251"/>
              <a:gd name="connsiteX6858" fmla="*/ 174007 w 12333992"/>
              <a:gd name="connsiteY6858" fmla="*/ 2810127 h 12736251"/>
              <a:gd name="connsiteX6859" fmla="*/ 193825 w 12333992"/>
              <a:gd name="connsiteY6859" fmla="*/ 2823663 h 12736251"/>
              <a:gd name="connsiteX6860" fmla="*/ 190807 w 12333992"/>
              <a:gd name="connsiteY6860" fmla="*/ 2808785 h 12736251"/>
              <a:gd name="connsiteX6861" fmla="*/ 187587 w 12333992"/>
              <a:gd name="connsiteY6861" fmla="*/ 2803893 h 12736251"/>
              <a:gd name="connsiteX6862" fmla="*/ 188937 w 12333992"/>
              <a:gd name="connsiteY6862" fmla="*/ 2802107 h 12736251"/>
              <a:gd name="connsiteX6863" fmla="*/ 184847 w 12333992"/>
              <a:gd name="connsiteY6863" fmla="*/ 2799727 h 12736251"/>
              <a:gd name="connsiteX6864" fmla="*/ 184799 w 12333992"/>
              <a:gd name="connsiteY6864" fmla="*/ 2799655 h 12736251"/>
              <a:gd name="connsiteX6865" fmla="*/ 254605 w 12333992"/>
              <a:gd name="connsiteY6865" fmla="*/ 2792837 h 12736251"/>
              <a:gd name="connsiteX6866" fmla="*/ 250445 w 12333992"/>
              <a:gd name="connsiteY6866" fmla="*/ 2795377 h 12736251"/>
              <a:gd name="connsiteX6867" fmla="*/ 256860 w 12333992"/>
              <a:gd name="connsiteY6867" fmla="*/ 2796547 h 12736251"/>
              <a:gd name="connsiteX6868" fmla="*/ 254605 w 12333992"/>
              <a:gd name="connsiteY6868" fmla="*/ 2792837 h 12736251"/>
              <a:gd name="connsiteX6869" fmla="*/ 307686 w 12333992"/>
              <a:gd name="connsiteY6869" fmla="*/ 2786321 h 12736251"/>
              <a:gd name="connsiteX6870" fmla="*/ 305793 w 12333992"/>
              <a:gd name="connsiteY6870" fmla="*/ 2790249 h 12736251"/>
              <a:gd name="connsiteX6871" fmla="*/ 305164 w 12333992"/>
              <a:gd name="connsiteY6871" fmla="*/ 2791559 h 12736251"/>
              <a:gd name="connsiteX6872" fmla="*/ 301443 w 12333992"/>
              <a:gd name="connsiteY6872" fmla="*/ 2790131 h 12736251"/>
              <a:gd name="connsiteX6873" fmla="*/ 303901 w 12333992"/>
              <a:gd name="connsiteY6873" fmla="*/ 2794175 h 12736251"/>
              <a:gd name="connsiteX6874" fmla="*/ 305164 w 12333992"/>
              <a:gd name="connsiteY6874" fmla="*/ 2791559 h 12736251"/>
              <a:gd name="connsiteX6875" fmla="*/ 308882 w 12333992"/>
              <a:gd name="connsiteY6875" fmla="*/ 2792985 h 12736251"/>
              <a:gd name="connsiteX6876" fmla="*/ 306361 w 12333992"/>
              <a:gd name="connsiteY6876" fmla="*/ 2798221 h 12736251"/>
              <a:gd name="connsiteX6877" fmla="*/ 312604 w 12333992"/>
              <a:gd name="connsiteY6877" fmla="*/ 2794411 h 12736251"/>
              <a:gd name="connsiteX6878" fmla="*/ 308882 w 12333992"/>
              <a:gd name="connsiteY6878" fmla="*/ 2792985 h 12736251"/>
              <a:gd name="connsiteX6879" fmla="*/ 310143 w 12333992"/>
              <a:gd name="connsiteY6879" fmla="*/ 2790365 h 12736251"/>
              <a:gd name="connsiteX6880" fmla="*/ 307686 w 12333992"/>
              <a:gd name="connsiteY6880" fmla="*/ 2786321 h 12736251"/>
              <a:gd name="connsiteX6881" fmla="*/ 219932 w 12333992"/>
              <a:gd name="connsiteY6881" fmla="*/ 2773330 h 12736251"/>
              <a:gd name="connsiteX6882" fmla="*/ 213689 w 12333992"/>
              <a:gd name="connsiteY6882" fmla="*/ 2777141 h 12736251"/>
              <a:gd name="connsiteX6883" fmla="*/ 216150 w 12333992"/>
              <a:gd name="connsiteY6883" fmla="*/ 2781187 h 12736251"/>
              <a:gd name="connsiteX6884" fmla="*/ 222389 w 12333992"/>
              <a:gd name="connsiteY6884" fmla="*/ 2777376 h 12736251"/>
              <a:gd name="connsiteX6885" fmla="*/ 219932 w 12333992"/>
              <a:gd name="connsiteY6885" fmla="*/ 2773330 h 12736251"/>
              <a:gd name="connsiteX6886" fmla="*/ 122155 w 12333992"/>
              <a:gd name="connsiteY6886" fmla="*/ 2772003 h 12736251"/>
              <a:gd name="connsiteX6887" fmla="*/ 124205 w 12333992"/>
              <a:gd name="connsiteY6887" fmla="*/ 2775375 h 12736251"/>
              <a:gd name="connsiteX6888" fmla="*/ 132496 w 12333992"/>
              <a:gd name="connsiteY6888" fmla="*/ 2774937 h 12736251"/>
              <a:gd name="connsiteX6889" fmla="*/ 122155 w 12333992"/>
              <a:gd name="connsiteY6889" fmla="*/ 2772003 h 12736251"/>
              <a:gd name="connsiteX6890" fmla="*/ 651759 w 12333992"/>
              <a:gd name="connsiteY6890" fmla="*/ 2761177 h 12736251"/>
              <a:gd name="connsiteX6891" fmla="*/ 653397 w 12333992"/>
              <a:gd name="connsiteY6891" fmla="*/ 2763875 h 12736251"/>
              <a:gd name="connsiteX6892" fmla="*/ 654139 w 12333992"/>
              <a:gd name="connsiteY6892" fmla="*/ 2761575 h 12736251"/>
              <a:gd name="connsiteX6893" fmla="*/ 651759 w 12333992"/>
              <a:gd name="connsiteY6893" fmla="*/ 2761177 h 12736251"/>
              <a:gd name="connsiteX6894" fmla="*/ 802174 w 12333992"/>
              <a:gd name="connsiteY6894" fmla="*/ 2759956 h 12736251"/>
              <a:gd name="connsiteX6895" fmla="*/ 798389 w 12333992"/>
              <a:gd name="connsiteY6895" fmla="*/ 2767811 h 12736251"/>
              <a:gd name="connsiteX6896" fmla="*/ 800849 w 12333992"/>
              <a:gd name="connsiteY6896" fmla="*/ 2771857 h 12736251"/>
              <a:gd name="connsiteX6897" fmla="*/ 807089 w 12333992"/>
              <a:gd name="connsiteY6897" fmla="*/ 2768047 h 12736251"/>
              <a:gd name="connsiteX6898" fmla="*/ 804632 w 12333992"/>
              <a:gd name="connsiteY6898" fmla="*/ 2764001 h 12736251"/>
              <a:gd name="connsiteX6899" fmla="*/ 802174 w 12333992"/>
              <a:gd name="connsiteY6899" fmla="*/ 2759956 h 12736251"/>
              <a:gd name="connsiteX6900" fmla="*/ 179017 w 12333992"/>
              <a:gd name="connsiteY6900" fmla="*/ 2757631 h 12736251"/>
              <a:gd name="connsiteX6901" fmla="*/ 181339 w 12333992"/>
              <a:gd name="connsiteY6901" fmla="*/ 2761453 h 12736251"/>
              <a:gd name="connsiteX6902" fmla="*/ 183662 w 12333992"/>
              <a:gd name="connsiteY6902" fmla="*/ 2765273 h 12736251"/>
              <a:gd name="connsiteX6903" fmla="*/ 185983 w 12333992"/>
              <a:gd name="connsiteY6903" fmla="*/ 2769093 h 12736251"/>
              <a:gd name="connsiteX6904" fmla="*/ 188307 w 12333992"/>
              <a:gd name="connsiteY6904" fmla="*/ 2772914 h 12736251"/>
              <a:gd name="connsiteX6905" fmla="*/ 193854 w 12333992"/>
              <a:gd name="connsiteY6905" fmla="*/ 2769529 h 12736251"/>
              <a:gd name="connsiteX6906" fmla="*/ 196175 w 12333992"/>
              <a:gd name="connsiteY6906" fmla="*/ 2773349 h 12736251"/>
              <a:gd name="connsiteX6907" fmla="*/ 204043 w 12333992"/>
              <a:gd name="connsiteY6907" fmla="*/ 2773783 h 12736251"/>
              <a:gd name="connsiteX6908" fmla="*/ 207271 w 12333992"/>
              <a:gd name="connsiteY6908" fmla="*/ 2766577 h 12736251"/>
              <a:gd name="connsiteX6909" fmla="*/ 204947 w 12333992"/>
              <a:gd name="connsiteY6909" fmla="*/ 2762755 h 12736251"/>
              <a:gd name="connsiteX6910" fmla="*/ 197079 w 12333992"/>
              <a:gd name="connsiteY6910" fmla="*/ 2762322 h 12736251"/>
              <a:gd name="connsiteX6911" fmla="*/ 191531 w 12333992"/>
              <a:gd name="connsiteY6911" fmla="*/ 2765709 h 12736251"/>
              <a:gd name="connsiteX6912" fmla="*/ 189209 w 12333992"/>
              <a:gd name="connsiteY6912" fmla="*/ 2761888 h 12736251"/>
              <a:gd name="connsiteX6913" fmla="*/ 179017 w 12333992"/>
              <a:gd name="connsiteY6913" fmla="*/ 2757631 h 12736251"/>
              <a:gd name="connsiteX6914" fmla="*/ 96386 w 12333992"/>
              <a:gd name="connsiteY6914" fmla="*/ 2753987 h 12736251"/>
              <a:gd name="connsiteX6915" fmla="*/ 92036 w 12333992"/>
              <a:gd name="connsiteY6915" fmla="*/ 2771673 h 12736251"/>
              <a:gd name="connsiteX6916" fmla="*/ 104305 w 12333992"/>
              <a:gd name="connsiteY6916" fmla="*/ 2764383 h 12736251"/>
              <a:gd name="connsiteX6917" fmla="*/ 96386 w 12333992"/>
              <a:gd name="connsiteY6917" fmla="*/ 2753987 h 12736251"/>
              <a:gd name="connsiteX6918" fmla="*/ 633649 w 12333992"/>
              <a:gd name="connsiteY6918" fmla="*/ 2752391 h 12736251"/>
              <a:gd name="connsiteX6919" fmla="*/ 635024 w 12333992"/>
              <a:gd name="connsiteY6919" fmla="*/ 2760179 h 12736251"/>
              <a:gd name="connsiteX6920" fmla="*/ 626946 w 12333992"/>
              <a:gd name="connsiteY6920" fmla="*/ 2759999 h 12736251"/>
              <a:gd name="connsiteX6921" fmla="*/ 629211 w 12333992"/>
              <a:gd name="connsiteY6921" fmla="*/ 2763725 h 12736251"/>
              <a:gd name="connsiteX6922" fmla="*/ 637289 w 12333992"/>
              <a:gd name="connsiteY6922" fmla="*/ 2763907 h 12736251"/>
              <a:gd name="connsiteX6923" fmla="*/ 639555 w 12333992"/>
              <a:gd name="connsiteY6923" fmla="*/ 2767637 h 12736251"/>
              <a:gd name="connsiteX6924" fmla="*/ 638566 w 12333992"/>
              <a:gd name="connsiteY6924" fmla="*/ 2752905 h 12736251"/>
              <a:gd name="connsiteX6925" fmla="*/ 633649 w 12333992"/>
              <a:gd name="connsiteY6925" fmla="*/ 2752391 h 12736251"/>
              <a:gd name="connsiteX6926" fmla="*/ 691763 w 12333992"/>
              <a:gd name="connsiteY6926" fmla="*/ 2751921 h 12736251"/>
              <a:gd name="connsiteX6927" fmla="*/ 694003 w 12333992"/>
              <a:gd name="connsiteY6927" fmla="*/ 2755607 h 12736251"/>
              <a:gd name="connsiteX6928" fmla="*/ 696244 w 12333992"/>
              <a:gd name="connsiteY6928" fmla="*/ 2759291 h 12736251"/>
              <a:gd name="connsiteX6929" fmla="*/ 709686 w 12333992"/>
              <a:gd name="connsiteY6929" fmla="*/ 2781405 h 12736251"/>
              <a:gd name="connsiteX6930" fmla="*/ 710165 w 12333992"/>
              <a:gd name="connsiteY6930" fmla="*/ 2796273 h 12736251"/>
              <a:gd name="connsiteX6931" fmla="*/ 712066 w 12333992"/>
              <a:gd name="connsiteY6931" fmla="*/ 2797639 h 12736251"/>
              <a:gd name="connsiteX6932" fmla="*/ 718646 w 12333992"/>
              <a:gd name="connsiteY6932" fmla="*/ 2796150 h 12736251"/>
              <a:gd name="connsiteX6933" fmla="*/ 720830 w 12333992"/>
              <a:gd name="connsiteY6933" fmla="*/ 2799745 h 12736251"/>
              <a:gd name="connsiteX6934" fmla="*/ 723015 w 12333992"/>
              <a:gd name="connsiteY6934" fmla="*/ 2803340 h 12736251"/>
              <a:gd name="connsiteX6935" fmla="*/ 729259 w 12333992"/>
              <a:gd name="connsiteY6935" fmla="*/ 2799533 h 12736251"/>
              <a:gd name="connsiteX6936" fmla="*/ 727071 w 12333992"/>
              <a:gd name="connsiteY6936" fmla="*/ 2795937 h 12736251"/>
              <a:gd name="connsiteX6937" fmla="*/ 724379 w 12333992"/>
              <a:gd name="connsiteY6937" fmla="*/ 2793267 h 12736251"/>
              <a:gd name="connsiteX6938" fmla="*/ 718647 w 12333992"/>
              <a:gd name="connsiteY6938" fmla="*/ 2796149 h 12736251"/>
              <a:gd name="connsiteX6939" fmla="*/ 709686 w 12333992"/>
              <a:gd name="connsiteY6939" fmla="*/ 2781405 h 12736251"/>
              <a:gd name="connsiteX6940" fmla="*/ 715925 w 12333992"/>
              <a:gd name="connsiteY6940" fmla="*/ 2777596 h 12736251"/>
              <a:gd name="connsiteX6941" fmla="*/ 706965 w 12333992"/>
              <a:gd name="connsiteY6941" fmla="*/ 2762853 h 12736251"/>
              <a:gd name="connsiteX6942" fmla="*/ 698483 w 12333992"/>
              <a:gd name="connsiteY6942" fmla="*/ 2762975 h 12736251"/>
              <a:gd name="connsiteX6943" fmla="*/ 704726 w 12333992"/>
              <a:gd name="connsiteY6943" fmla="*/ 2759167 h 12736251"/>
              <a:gd name="connsiteX6944" fmla="*/ 691763 w 12333992"/>
              <a:gd name="connsiteY6944" fmla="*/ 2751921 h 12736251"/>
              <a:gd name="connsiteX6945" fmla="*/ 633770 w 12333992"/>
              <a:gd name="connsiteY6945" fmla="*/ 2745660 h 12736251"/>
              <a:gd name="connsiteX6946" fmla="*/ 629715 w 12333992"/>
              <a:gd name="connsiteY6946" fmla="*/ 2753067 h 12736251"/>
              <a:gd name="connsiteX6947" fmla="*/ 635955 w 12333992"/>
              <a:gd name="connsiteY6947" fmla="*/ 2749257 h 12736251"/>
              <a:gd name="connsiteX6948" fmla="*/ 633770 w 12333992"/>
              <a:gd name="connsiteY6948" fmla="*/ 2745660 h 12736251"/>
              <a:gd name="connsiteX6949" fmla="*/ 7534250 w 12333992"/>
              <a:gd name="connsiteY6949" fmla="*/ 2744681 h 12736251"/>
              <a:gd name="connsiteX6950" fmla="*/ 7525458 w 12333992"/>
              <a:gd name="connsiteY6950" fmla="*/ 2750699 h 12736251"/>
              <a:gd name="connsiteX6951" fmla="*/ 7527496 w 12333992"/>
              <a:gd name="connsiteY6951" fmla="*/ 2753432 h 12736251"/>
              <a:gd name="connsiteX6952" fmla="*/ 7533612 w 12333992"/>
              <a:gd name="connsiteY6952" fmla="*/ 2761645 h 12736251"/>
              <a:gd name="connsiteX6953" fmla="*/ 7551950 w 12333992"/>
              <a:gd name="connsiteY6953" fmla="*/ 2786271 h 12736251"/>
              <a:gd name="connsiteX6954" fmla="*/ 7550068 w 12333992"/>
              <a:gd name="connsiteY6954" fmla="*/ 2791393 h 12736251"/>
              <a:gd name="connsiteX6955" fmla="*/ 7553986 w 12333992"/>
              <a:gd name="connsiteY6955" fmla="*/ 2789009 h 12736251"/>
              <a:gd name="connsiteX6956" fmla="*/ 7563748 w 12333992"/>
              <a:gd name="connsiteY6956" fmla="*/ 2781742 h 12736251"/>
              <a:gd name="connsiteX6957" fmla="*/ 7551520 w 12333992"/>
              <a:gd name="connsiteY6957" fmla="*/ 2765325 h 12736251"/>
              <a:gd name="connsiteX6958" fmla="*/ 7543366 w 12333992"/>
              <a:gd name="connsiteY6958" fmla="*/ 2754377 h 12736251"/>
              <a:gd name="connsiteX6959" fmla="*/ 7537256 w 12333992"/>
              <a:gd name="connsiteY6959" fmla="*/ 2746169 h 12736251"/>
              <a:gd name="connsiteX6960" fmla="*/ 7534250 w 12333992"/>
              <a:gd name="connsiteY6960" fmla="*/ 2744681 h 12736251"/>
              <a:gd name="connsiteX6961" fmla="*/ 690784 w 12333992"/>
              <a:gd name="connsiteY6961" fmla="*/ 2737989 h 12736251"/>
              <a:gd name="connsiteX6962" fmla="*/ 685043 w 12333992"/>
              <a:gd name="connsiteY6962" fmla="*/ 2740861 h 12736251"/>
              <a:gd name="connsiteX6963" fmla="*/ 687284 w 12333992"/>
              <a:gd name="connsiteY6963" fmla="*/ 2744548 h 12736251"/>
              <a:gd name="connsiteX6964" fmla="*/ 681041 w 12333992"/>
              <a:gd name="connsiteY6964" fmla="*/ 2748358 h 12736251"/>
              <a:gd name="connsiteX6965" fmla="*/ 683281 w 12333992"/>
              <a:gd name="connsiteY6965" fmla="*/ 2752043 h 12736251"/>
              <a:gd name="connsiteX6966" fmla="*/ 689523 w 12333992"/>
              <a:gd name="connsiteY6966" fmla="*/ 2748234 h 12736251"/>
              <a:gd name="connsiteX6967" fmla="*/ 687284 w 12333992"/>
              <a:gd name="connsiteY6967" fmla="*/ 2744548 h 12736251"/>
              <a:gd name="connsiteX6968" fmla="*/ 693523 w 12333992"/>
              <a:gd name="connsiteY6968" fmla="*/ 2740739 h 12736251"/>
              <a:gd name="connsiteX6969" fmla="*/ 690784 w 12333992"/>
              <a:gd name="connsiteY6969" fmla="*/ 2737989 h 12736251"/>
              <a:gd name="connsiteX6970" fmla="*/ 651466 w 12333992"/>
              <a:gd name="connsiteY6970" fmla="*/ 2734808 h 12736251"/>
              <a:gd name="connsiteX6971" fmla="*/ 651319 w 12333992"/>
              <a:gd name="connsiteY6971" fmla="*/ 2735102 h 12736251"/>
              <a:gd name="connsiteX6972" fmla="*/ 647921 w 12333992"/>
              <a:gd name="connsiteY6972" fmla="*/ 2742083 h 12736251"/>
              <a:gd name="connsiteX6973" fmla="*/ 650187 w 12333992"/>
              <a:gd name="connsiteY6973" fmla="*/ 2745812 h 12736251"/>
              <a:gd name="connsiteX6974" fmla="*/ 652454 w 12333992"/>
              <a:gd name="connsiteY6974" fmla="*/ 2749540 h 12736251"/>
              <a:gd name="connsiteX6975" fmla="*/ 646644 w 12333992"/>
              <a:gd name="connsiteY6975" fmla="*/ 2753087 h 12736251"/>
              <a:gd name="connsiteX6976" fmla="*/ 648909 w 12333992"/>
              <a:gd name="connsiteY6976" fmla="*/ 2756815 h 12736251"/>
              <a:gd name="connsiteX6977" fmla="*/ 654719 w 12333992"/>
              <a:gd name="connsiteY6977" fmla="*/ 2753267 h 12736251"/>
              <a:gd name="connsiteX6978" fmla="*/ 656985 w 12333992"/>
              <a:gd name="connsiteY6978" fmla="*/ 2756997 h 12736251"/>
              <a:gd name="connsiteX6979" fmla="*/ 653442 w 12333992"/>
              <a:gd name="connsiteY6979" fmla="*/ 2764273 h 12736251"/>
              <a:gd name="connsiteX6980" fmla="*/ 655710 w 12333992"/>
              <a:gd name="connsiteY6980" fmla="*/ 2768001 h 12736251"/>
              <a:gd name="connsiteX6981" fmla="*/ 661520 w 12333992"/>
              <a:gd name="connsiteY6981" fmla="*/ 2764457 h 12736251"/>
              <a:gd name="connsiteX6982" fmla="*/ 666051 w 12333992"/>
              <a:gd name="connsiteY6982" fmla="*/ 2771913 h 12736251"/>
              <a:gd name="connsiteX6983" fmla="*/ 657975 w 12333992"/>
              <a:gd name="connsiteY6983" fmla="*/ 2771731 h 12736251"/>
              <a:gd name="connsiteX6984" fmla="*/ 660241 w 12333992"/>
              <a:gd name="connsiteY6984" fmla="*/ 2775459 h 12736251"/>
              <a:gd name="connsiteX6985" fmla="*/ 666051 w 12333992"/>
              <a:gd name="connsiteY6985" fmla="*/ 2771913 h 12736251"/>
              <a:gd name="connsiteX6986" fmla="*/ 681915 w 12333992"/>
              <a:gd name="connsiteY6986" fmla="*/ 2798013 h 12736251"/>
              <a:gd name="connsiteX6987" fmla="*/ 691271 w 12333992"/>
              <a:gd name="connsiteY6987" fmla="*/ 2787193 h 12736251"/>
              <a:gd name="connsiteX6988" fmla="*/ 682205 w 12333992"/>
              <a:gd name="connsiteY6988" fmla="*/ 2772277 h 12736251"/>
              <a:gd name="connsiteX6989" fmla="*/ 694813 w 12333992"/>
              <a:gd name="connsiteY6989" fmla="*/ 2779916 h 12736251"/>
              <a:gd name="connsiteX6990" fmla="*/ 699347 w 12333992"/>
              <a:gd name="connsiteY6990" fmla="*/ 2787375 h 12736251"/>
              <a:gd name="connsiteX6991" fmla="*/ 693536 w 12333992"/>
              <a:gd name="connsiteY6991" fmla="*/ 2790921 h 12736251"/>
              <a:gd name="connsiteX6992" fmla="*/ 700335 w 12333992"/>
              <a:gd name="connsiteY6992" fmla="*/ 2802107 h 12736251"/>
              <a:gd name="connsiteX6993" fmla="*/ 694525 w 12333992"/>
              <a:gd name="connsiteY6993" fmla="*/ 2805655 h 12736251"/>
              <a:gd name="connsiteX6994" fmla="*/ 703591 w 12333992"/>
              <a:gd name="connsiteY6994" fmla="*/ 2820569 h 12736251"/>
              <a:gd name="connsiteX6995" fmla="*/ 713933 w 12333992"/>
              <a:gd name="connsiteY6995" fmla="*/ 2824479 h 12736251"/>
              <a:gd name="connsiteX6996" fmla="*/ 711668 w 12333992"/>
              <a:gd name="connsiteY6996" fmla="*/ 2820751 h 12736251"/>
              <a:gd name="connsiteX6997" fmla="*/ 709401 w 12333992"/>
              <a:gd name="connsiteY6997" fmla="*/ 2817023 h 12736251"/>
              <a:gd name="connsiteX6998" fmla="*/ 707135 w 12333992"/>
              <a:gd name="connsiteY6998" fmla="*/ 2813293 h 12736251"/>
              <a:gd name="connsiteX6999" fmla="*/ 707047 w 12333992"/>
              <a:gd name="connsiteY6999" fmla="*/ 2808234 h 12736251"/>
              <a:gd name="connsiteX7000" fmla="*/ 702602 w 12333992"/>
              <a:gd name="connsiteY7000" fmla="*/ 2805837 h 12736251"/>
              <a:gd name="connsiteX7001" fmla="*/ 700335 w 12333992"/>
              <a:gd name="connsiteY7001" fmla="*/ 2802107 h 12736251"/>
              <a:gd name="connsiteX7002" fmla="*/ 706145 w 12333992"/>
              <a:gd name="connsiteY7002" fmla="*/ 2798561 h 12736251"/>
              <a:gd name="connsiteX7003" fmla="*/ 712945 w 12333992"/>
              <a:gd name="connsiteY7003" fmla="*/ 2809747 h 12736251"/>
              <a:gd name="connsiteX7004" fmla="*/ 715396 w 12333992"/>
              <a:gd name="connsiteY7004" fmla="*/ 2811904 h 12736251"/>
              <a:gd name="connsiteX7005" fmla="*/ 715211 w 12333992"/>
              <a:gd name="connsiteY7005" fmla="*/ 2813476 h 12736251"/>
              <a:gd name="connsiteX7006" fmla="*/ 717478 w 12333992"/>
              <a:gd name="connsiteY7006" fmla="*/ 2817205 h 12736251"/>
              <a:gd name="connsiteX7007" fmla="*/ 722009 w 12333992"/>
              <a:gd name="connsiteY7007" fmla="*/ 2824663 h 12736251"/>
              <a:gd name="connsiteX7008" fmla="*/ 724277 w 12333992"/>
              <a:gd name="connsiteY7008" fmla="*/ 2828391 h 12736251"/>
              <a:gd name="connsiteX7009" fmla="*/ 732355 w 12333992"/>
              <a:gd name="connsiteY7009" fmla="*/ 2828573 h 12736251"/>
              <a:gd name="connsiteX7010" fmla="*/ 730087 w 12333992"/>
              <a:gd name="connsiteY7010" fmla="*/ 2824843 h 12736251"/>
              <a:gd name="connsiteX7011" fmla="*/ 715396 w 12333992"/>
              <a:gd name="connsiteY7011" fmla="*/ 2811904 h 12736251"/>
              <a:gd name="connsiteX7012" fmla="*/ 716490 w 12333992"/>
              <a:gd name="connsiteY7012" fmla="*/ 2802469 h 12736251"/>
              <a:gd name="connsiteX7013" fmla="*/ 714225 w 12333992"/>
              <a:gd name="connsiteY7013" fmla="*/ 2798742 h 12736251"/>
              <a:gd name="connsiteX7014" fmla="*/ 706145 w 12333992"/>
              <a:gd name="connsiteY7014" fmla="*/ 2798561 h 12736251"/>
              <a:gd name="connsiteX7015" fmla="*/ 699347 w 12333992"/>
              <a:gd name="connsiteY7015" fmla="*/ 2787375 h 12736251"/>
              <a:gd name="connsiteX7016" fmla="*/ 694813 w 12333992"/>
              <a:gd name="connsiteY7016" fmla="*/ 2779916 h 12736251"/>
              <a:gd name="connsiteX7017" fmla="*/ 688015 w 12333992"/>
              <a:gd name="connsiteY7017" fmla="*/ 2768731 h 12736251"/>
              <a:gd name="connsiteX7018" fmla="*/ 682205 w 12333992"/>
              <a:gd name="connsiteY7018" fmla="*/ 2772277 h 12736251"/>
              <a:gd name="connsiteX7019" fmla="*/ 679937 w 12333992"/>
              <a:gd name="connsiteY7019" fmla="*/ 2768548 h 12736251"/>
              <a:gd name="connsiteX7020" fmla="*/ 685750 w 12333992"/>
              <a:gd name="connsiteY7020" fmla="*/ 2765002 h 12736251"/>
              <a:gd name="connsiteX7021" fmla="*/ 683483 w 12333992"/>
              <a:gd name="connsiteY7021" fmla="*/ 2761274 h 12736251"/>
              <a:gd name="connsiteX7022" fmla="*/ 672151 w 12333992"/>
              <a:gd name="connsiteY7022" fmla="*/ 2742629 h 12736251"/>
              <a:gd name="connsiteX7023" fmla="*/ 664073 w 12333992"/>
              <a:gd name="connsiteY7023" fmla="*/ 2742447 h 12736251"/>
              <a:gd name="connsiteX7024" fmla="*/ 666341 w 12333992"/>
              <a:gd name="connsiteY7024" fmla="*/ 2746175 h 12736251"/>
              <a:gd name="connsiteX7025" fmla="*/ 668607 w 12333992"/>
              <a:gd name="connsiteY7025" fmla="*/ 2749905 h 12736251"/>
              <a:gd name="connsiteX7026" fmla="*/ 670874 w 12333992"/>
              <a:gd name="connsiteY7026" fmla="*/ 2753633 h 12736251"/>
              <a:gd name="connsiteX7027" fmla="*/ 665063 w 12333992"/>
              <a:gd name="connsiteY7027" fmla="*/ 2757180 h 12736251"/>
              <a:gd name="connsiteX7028" fmla="*/ 662795 w 12333992"/>
              <a:gd name="connsiteY7028" fmla="*/ 2753451 h 12736251"/>
              <a:gd name="connsiteX7029" fmla="*/ 650187 w 12333992"/>
              <a:gd name="connsiteY7029" fmla="*/ 2745812 h 12736251"/>
              <a:gd name="connsiteX7030" fmla="*/ 654885 w 12333992"/>
              <a:gd name="connsiteY7030" fmla="*/ 2742321 h 12736251"/>
              <a:gd name="connsiteX7031" fmla="*/ 655055 w 12333992"/>
              <a:gd name="connsiteY7031" fmla="*/ 2743143 h 12736251"/>
              <a:gd name="connsiteX7032" fmla="*/ 657241 w 12333992"/>
              <a:gd name="connsiteY7032" fmla="*/ 2746739 h 12736251"/>
              <a:gd name="connsiteX7033" fmla="*/ 656849 w 12333992"/>
              <a:gd name="connsiteY7033" fmla="*/ 2740816 h 12736251"/>
              <a:gd name="connsiteX7034" fmla="*/ 654431 w 12333992"/>
              <a:gd name="connsiteY7034" fmla="*/ 2740135 h 12736251"/>
              <a:gd name="connsiteX7035" fmla="*/ 654681 w 12333992"/>
              <a:gd name="connsiteY7035" fmla="*/ 2741337 h 12736251"/>
              <a:gd name="connsiteX7036" fmla="*/ 653731 w 12333992"/>
              <a:gd name="connsiteY7036" fmla="*/ 2738536 h 12736251"/>
              <a:gd name="connsiteX7037" fmla="*/ 651555 w 12333992"/>
              <a:gd name="connsiteY7037" fmla="*/ 2734959 h 12736251"/>
              <a:gd name="connsiteX7038" fmla="*/ 639528 w 12333992"/>
              <a:gd name="connsiteY7038" fmla="*/ 2731669 h 12736251"/>
              <a:gd name="connsiteX7039" fmla="*/ 637825 w 12333992"/>
              <a:gd name="connsiteY7039" fmla="*/ 2738255 h 12736251"/>
              <a:gd name="connsiteX7040" fmla="*/ 639528 w 12333992"/>
              <a:gd name="connsiteY7040" fmla="*/ 2731669 h 12736251"/>
              <a:gd name="connsiteX7041" fmla="*/ 632907 w 12333992"/>
              <a:gd name="connsiteY7041" fmla="*/ 2730165 h 12736251"/>
              <a:gd name="connsiteX7042" fmla="*/ 626953 w 12333992"/>
              <a:gd name="connsiteY7042" fmla="*/ 2733798 h 12736251"/>
              <a:gd name="connsiteX7043" fmla="*/ 624967 w 12333992"/>
              <a:gd name="connsiteY7043" fmla="*/ 2730531 h 12736251"/>
              <a:gd name="connsiteX7044" fmla="*/ 616892 w 12333992"/>
              <a:gd name="connsiteY7044" fmla="*/ 2730349 h 12736251"/>
              <a:gd name="connsiteX7045" fmla="*/ 628223 w 12333992"/>
              <a:gd name="connsiteY7045" fmla="*/ 2748992 h 12736251"/>
              <a:gd name="connsiteX7046" fmla="*/ 634033 w 12333992"/>
              <a:gd name="connsiteY7046" fmla="*/ 2745447 h 12736251"/>
              <a:gd name="connsiteX7047" fmla="*/ 629413 w 12333992"/>
              <a:gd name="connsiteY7047" fmla="*/ 2737844 h 12736251"/>
              <a:gd name="connsiteX7048" fmla="*/ 635368 w 12333992"/>
              <a:gd name="connsiteY7048" fmla="*/ 2734211 h 12736251"/>
              <a:gd name="connsiteX7049" fmla="*/ 635368 w 12333992"/>
              <a:gd name="connsiteY7049" fmla="*/ 2734209 h 12736251"/>
              <a:gd name="connsiteX7050" fmla="*/ 239437 w 12333992"/>
              <a:gd name="connsiteY7050" fmla="*/ 2721895 h 12736251"/>
              <a:gd name="connsiteX7051" fmla="*/ 224012 w 12333992"/>
              <a:gd name="connsiteY7051" fmla="*/ 2725779 h 12736251"/>
              <a:gd name="connsiteX7052" fmla="*/ 258045 w 12333992"/>
              <a:gd name="connsiteY7052" fmla="*/ 2760025 h 12736251"/>
              <a:gd name="connsiteX7053" fmla="*/ 259170 w 12333992"/>
              <a:gd name="connsiteY7053" fmla="*/ 2759053 h 12736251"/>
              <a:gd name="connsiteX7054" fmla="*/ 259526 w 12333992"/>
              <a:gd name="connsiteY7054" fmla="*/ 2759639 h 12736251"/>
              <a:gd name="connsiteX7055" fmla="*/ 253700 w 12333992"/>
              <a:gd name="connsiteY7055" fmla="*/ 2763195 h 12736251"/>
              <a:gd name="connsiteX7056" fmla="*/ 255885 w 12333992"/>
              <a:gd name="connsiteY7056" fmla="*/ 2766791 h 12736251"/>
              <a:gd name="connsiteX7057" fmla="*/ 263895 w 12333992"/>
              <a:gd name="connsiteY7057" fmla="*/ 2766831 h 12736251"/>
              <a:gd name="connsiteX7058" fmla="*/ 260255 w 12333992"/>
              <a:gd name="connsiteY7058" fmla="*/ 2773982 h 12736251"/>
              <a:gd name="connsiteX7059" fmla="*/ 266083 w 12333992"/>
              <a:gd name="connsiteY7059" fmla="*/ 2770427 h 12736251"/>
              <a:gd name="connsiteX7060" fmla="*/ 263895 w 12333992"/>
              <a:gd name="connsiteY7060" fmla="*/ 2766831 h 12736251"/>
              <a:gd name="connsiteX7061" fmla="*/ 267535 w 12333992"/>
              <a:gd name="connsiteY7061" fmla="*/ 2759680 h 12736251"/>
              <a:gd name="connsiteX7062" fmla="*/ 269721 w 12333992"/>
              <a:gd name="connsiteY7062" fmla="*/ 2763276 h 12736251"/>
              <a:gd name="connsiteX7063" fmla="*/ 275545 w 12333992"/>
              <a:gd name="connsiteY7063" fmla="*/ 2759720 h 12736251"/>
              <a:gd name="connsiteX7064" fmla="*/ 287927 w 12333992"/>
              <a:gd name="connsiteY7064" fmla="*/ 2766953 h 12736251"/>
              <a:gd name="connsiteX7065" fmla="*/ 283558 w 12333992"/>
              <a:gd name="connsiteY7065" fmla="*/ 2759760 h 12736251"/>
              <a:gd name="connsiteX7066" fmla="*/ 281371 w 12333992"/>
              <a:gd name="connsiteY7066" fmla="*/ 2756167 h 12736251"/>
              <a:gd name="connsiteX7067" fmla="*/ 279185 w 12333992"/>
              <a:gd name="connsiteY7067" fmla="*/ 2752570 h 12736251"/>
              <a:gd name="connsiteX7068" fmla="*/ 276999 w 12333992"/>
              <a:gd name="connsiteY7068" fmla="*/ 2748974 h 12736251"/>
              <a:gd name="connsiteX7069" fmla="*/ 274813 w 12333992"/>
              <a:gd name="connsiteY7069" fmla="*/ 2745379 h 12736251"/>
              <a:gd name="connsiteX7070" fmla="*/ 273359 w 12333992"/>
              <a:gd name="connsiteY7070" fmla="*/ 2756125 h 12736251"/>
              <a:gd name="connsiteX7071" fmla="*/ 267864 w 12333992"/>
              <a:gd name="connsiteY7071" fmla="*/ 2751539 h 12736251"/>
              <a:gd name="connsiteX7072" fmla="*/ 274043 w 12333992"/>
              <a:gd name="connsiteY7072" fmla="*/ 2746195 h 12736251"/>
              <a:gd name="connsiteX7073" fmla="*/ 256970 w 12333992"/>
              <a:gd name="connsiteY7073" fmla="*/ 2742123 h 12736251"/>
              <a:gd name="connsiteX7074" fmla="*/ 256733 w 12333992"/>
              <a:gd name="connsiteY7074" fmla="*/ 2741907 h 12736251"/>
              <a:gd name="connsiteX7075" fmla="*/ 256607 w 12333992"/>
              <a:gd name="connsiteY7075" fmla="*/ 2741701 h 12736251"/>
              <a:gd name="connsiteX7076" fmla="*/ 256626 w 12333992"/>
              <a:gd name="connsiteY7076" fmla="*/ 2741809 h 12736251"/>
              <a:gd name="connsiteX7077" fmla="*/ 248608 w 12333992"/>
              <a:gd name="connsiteY7077" fmla="*/ 2734543 h 12736251"/>
              <a:gd name="connsiteX7078" fmla="*/ 239437 w 12333992"/>
              <a:gd name="connsiteY7078" fmla="*/ 2721895 h 12736251"/>
              <a:gd name="connsiteX7079" fmla="*/ 274363 w 12333992"/>
              <a:gd name="connsiteY7079" fmla="*/ 2719771 h 12736251"/>
              <a:gd name="connsiteX7080" fmla="*/ 268643 w 12333992"/>
              <a:gd name="connsiteY7080" fmla="*/ 2723263 h 12736251"/>
              <a:gd name="connsiteX7081" fmla="*/ 273151 w 12333992"/>
              <a:gd name="connsiteY7081" fmla="*/ 2730677 h 12736251"/>
              <a:gd name="connsiteX7082" fmla="*/ 275407 w 12333992"/>
              <a:gd name="connsiteY7082" fmla="*/ 2734387 h 12736251"/>
              <a:gd name="connsiteX7083" fmla="*/ 277659 w 12333992"/>
              <a:gd name="connsiteY7083" fmla="*/ 2738095 h 12736251"/>
              <a:gd name="connsiteX7084" fmla="*/ 279913 w 12333992"/>
              <a:gd name="connsiteY7084" fmla="*/ 2741802 h 12736251"/>
              <a:gd name="connsiteX7085" fmla="*/ 282167 w 12333992"/>
              <a:gd name="connsiteY7085" fmla="*/ 2745511 h 12736251"/>
              <a:gd name="connsiteX7086" fmla="*/ 284421 w 12333992"/>
              <a:gd name="connsiteY7086" fmla="*/ 2749219 h 12736251"/>
              <a:gd name="connsiteX7087" fmla="*/ 288929 w 12333992"/>
              <a:gd name="connsiteY7087" fmla="*/ 2756637 h 12736251"/>
              <a:gd name="connsiteX7088" fmla="*/ 291183 w 12333992"/>
              <a:gd name="connsiteY7088" fmla="*/ 2760343 h 12736251"/>
              <a:gd name="connsiteX7089" fmla="*/ 293437 w 12333992"/>
              <a:gd name="connsiteY7089" fmla="*/ 2764052 h 12736251"/>
              <a:gd name="connsiteX7090" fmla="*/ 299157 w 12333992"/>
              <a:gd name="connsiteY7090" fmla="*/ 2760561 h 12736251"/>
              <a:gd name="connsiteX7091" fmla="*/ 303663 w 12333992"/>
              <a:gd name="connsiteY7091" fmla="*/ 2767977 h 12736251"/>
              <a:gd name="connsiteX7092" fmla="*/ 301823 w 12333992"/>
              <a:gd name="connsiteY7092" fmla="*/ 2766560 h 12736251"/>
              <a:gd name="connsiteX7093" fmla="*/ 295691 w 12333992"/>
              <a:gd name="connsiteY7093" fmla="*/ 2767761 h 12736251"/>
              <a:gd name="connsiteX7094" fmla="*/ 297943 w 12333992"/>
              <a:gd name="connsiteY7094" fmla="*/ 2771469 h 12736251"/>
              <a:gd name="connsiteX7095" fmla="*/ 303663 w 12333992"/>
              <a:gd name="connsiteY7095" fmla="*/ 2767977 h 12736251"/>
              <a:gd name="connsiteX7096" fmla="*/ 305919 w 12333992"/>
              <a:gd name="connsiteY7096" fmla="*/ 2771685 h 12736251"/>
              <a:gd name="connsiteX7097" fmla="*/ 308171 w 12333992"/>
              <a:gd name="connsiteY7097" fmla="*/ 2775395 h 12736251"/>
              <a:gd name="connsiteX7098" fmla="*/ 316147 w 12333992"/>
              <a:gd name="connsiteY7098" fmla="*/ 2775611 h 12736251"/>
              <a:gd name="connsiteX7099" fmla="*/ 311639 w 12333992"/>
              <a:gd name="connsiteY7099" fmla="*/ 2768194 h 12736251"/>
              <a:gd name="connsiteX7100" fmla="*/ 307131 w 12333992"/>
              <a:gd name="connsiteY7100" fmla="*/ 2760777 h 12736251"/>
              <a:gd name="connsiteX7101" fmla="*/ 310599 w 12333992"/>
              <a:gd name="connsiteY7101" fmla="*/ 2753579 h 12736251"/>
              <a:gd name="connsiteX7102" fmla="*/ 298116 w 12333992"/>
              <a:gd name="connsiteY7102" fmla="*/ 2745945 h 12736251"/>
              <a:gd name="connsiteX7103" fmla="*/ 293609 w 12333992"/>
              <a:gd name="connsiteY7103" fmla="*/ 2738529 h 12736251"/>
              <a:gd name="connsiteX7104" fmla="*/ 289101 w 12333992"/>
              <a:gd name="connsiteY7104" fmla="*/ 2731111 h 12736251"/>
              <a:gd name="connsiteX7105" fmla="*/ 282339 w 12333992"/>
              <a:gd name="connsiteY7105" fmla="*/ 2719989 h 12736251"/>
              <a:gd name="connsiteX7106" fmla="*/ 278871 w 12333992"/>
              <a:gd name="connsiteY7106" fmla="*/ 2727187 h 12736251"/>
              <a:gd name="connsiteX7107" fmla="*/ 274363 w 12333992"/>
              <a:gd name="connsiteY7107" fmla="*/ 2719771 h 12736251"/>
              <a:gd name="connsiteX7108" fmla="*/ 727596 w 12333992"/>
              <a:gd name="connsiteY7108" fmla="*/ 2718587 h 12736251"/>
              <a:gd name="connsiteX7109" fmla="*/ 729917 w 12333992"/>
              <a:gd name="connsiteY7109" fmla="*/ 2722408 h 12736251"/>
              <a:gd name="connsiteX7110" fmla="*/ 734561 w 12333992"/>
              <a:gd name="connsiteY7110" fmla="*/ 2730049 h 12736251"/>
              <a:gd name="connsiteX7111" fmla="*/ 732127 w 12333992"/>
              <a:gd name="connsiteY7111" fmla="*/ 2735487 h 12736251"/>
              <a:gd name="connsiteX7112" fmla="*/ 731335 w 12333992"/>
              <a:gd name="connsiteY7112" fmla="*/ 2737257 h 12736251"/>
              <a:gd name="connsiteX7113" fmla="*/ 738437 w 12333992"/>
              <a:gd name="connsiteY7113" fmla="*/ 2748943 h 12736251"/>
              <a:gd name="connsiteX7114" fmla="*/ 729737 w 12333992"/>
              <a:gd name="connsiteY7114" fmla="*/ 2748707 h 12736251"/>
              <a:gd name="connsiteX7115" fmla="*/ 732197 w 12333992"/>
              <a:gd name="connsiteY7115" fmla="*/ 2752753 h 12736251"/>
              <a:gd name="connsiteX7116" fmla="*/ 734655 w 12333992"/>
              <a:gd name="connsiteY7116" fmla="*/ 2756799 h 12736251"/>
              <a:gd name="connsiteX7117" fmla="*/ 740895 w 12333992"/>
              <a:gd name="connsiteY7117" fmla="*/ 2752989 h 12736251"/>
              <a:gd name="connsiteX7118" fmla="*/ 740624 w 12333992"/>
              <a:gd name="connsiteY7118" fmla="*/ 2752539 h 12736251"/>
              <a:gd name="connsiteX7119" fmla="*/ 748494 w 12333992"/>
              <a:gd name="connsiteY7119" fmla="*/ 2752972 h 12736251"/>
              <a:gd name="connsiteX7120" fmla="*/ 746171 w 12333992"/>
              <a:gd name="connsiteY7120" fmla="*/ 2749153 h 12736251"/>
              <a:gd name="connsiteX7121" fmla="*/ 741527 w 12333992"/>
              <a:gd name="connsiteY7121" fmla="*/ 2741511 h 12736251"/>
              <a:gd name="connsiteX7122" fmla="*/ 747076 w 12333992"/>
              <a:gd name="connsiteY7122" fmla="*/ 2738127 h 12736251"/>
              <a:gd name="connsiteX7123" fmla="*/ 758686 w 12333992"/>
              <a:gd name="connsiteY7123" fmla="*/ 2757228 h 12736251"/>
              <a:gd name="connsiteX7124" fmla="*/ 764231 w 12333992"/>
              <a:gd name="connsiteY7124" fmla="*/ 2753841 h 12736251"/>
              <a:gd name="connsiteX7125" fmla="*/ 749395 w 12333992"/>
              <a:gd name="connsiteY7125" fmla="*/ 2741945 h 12736251"/>
              <a:gd name="connsiteX7126" fmla="*/ 747076 w 12333992"/>
              <a:gd name="connsiteY7126" fmla="*/ 2738127 h 12736251"/>
              <a:gd name="connsiteX7127" fmla="*/ 740108 w 12333992"/>
              <a:gd name="connsiteY7127" fmla="*/ 2726663 h 12736251"/>
              <a:gd name="connsiteX7128" fmla="*/ 727596 w 12333992"/>
              <a:gd name="connsiteY7128" fmla="*/ 2718587 h 12736251"/>
              <a:gd name="connsiteX7129" fmla="*/ 628464 w 12333992"/>
              <a:gd name="connsiteY7129" fmla="*/ 2713465 h 12736251"/>
              <a:gd name="connsiteX7130" fmla="*/ 630511 w 12333992"/>
              <a:gd name="connsiteY7130" fmla="*/ 2716838 h 12736251"/>
              <a:gd name="connsiteX7131" fmla="*/ 628464 w 12333992"/>
              <a:gd name="connsiteY7131" fmla="*/ 2713465 h 12736251"/>
              <a:gd name="connsiteX7132" fmla="*/ 715853 w 12333992"/>
              <a:gd name="connsiteY7132" fmla="*/ 2711787 h 12736251"/>
              <a:gd name="connsiteX7133" fmla="*/ 711890 w 12333992"/>
              <a:gd name="connsiteY7133" fmla="*/ 2719342 h 12736251"/>
              <a:gd name="connsiteX7134" fmla="*/ 718129 w 12333992"/>
              <a:gd name="connsiteY7134" fmla="*/ 2715531 h 12736251"/>
              <a:gd name="connsiteX7135" fmla="*/ 257691 w 12333992"/>
              <a:gd name="connsiteY7135" fmla="*/ 2704067 h 12736251"/>
              <a:gd name="connsiteX7136" fmla="*/ 251449 w 12333992"/>
              <a:gd name="connsiteY7136" fmla="*/ 2707877 h 12736251"/>
              <a:gd name="connsiteX7137" fmla="*/ 253907 w 12333992"/>
              <a:gd name="connsiteY7137" fmla="*/ 2711923 h 12736251"/>
              <a:gd name="connsiteX7138" fmla="*/ 257691 w 12333992"/>
              <a:gd name="connsiteY7138" fmla="*/ 2704067 h 12736251"/>
              <a:gd name="connsiteX7139" fmla="*/ 755771 w 12333992"/>
              <a:gd name="connsiteY7139" fmla="*/ 2697692 h 12736251"/>
              <a:gd name="connsiteX7140" fmla="*/ 758007 w 12333992"/>
              <a:gd name="connsiteY7140" fmla="*/ 2701369 h 12736251"/>
              <a:gd name="connsiteX7141" fmla="*/ 760242 w 12333992"/>
              <a:gd name="connsiteY7141" fmla="*/ 2705047 h 12736251"/>
              <a:gd name="connsiteX7142" fmla="*/ 762475 w 12333992"/>
              <a:gd name="connsiteY7142" fmla="*/ 2708724 h 12736251"/>
              <a:gd name="connsiteX7143" fmla="*/ 769181 w 12333992"/>
              <a:gd name="connsiteY7143" fmla="*/ 2719757 h 12736251"/>
              <a:gd name="connsiteX7144" fmla="*/ 775887 w 12333992"/>
              <a:gd name="connsiteY7144" fmla="*/ 2730791 h 12736251"/>
              <a:gd name="connsiteX7145" fmla="*/ 784363 w 12333992"/>
              <a:gd name="connsiteY7145" fmla="*/ 2730658 h 12736251"/>
              <a:gd name="connsiteX7146" fmla="*/ 782130 w 12333992"/>
              <a:gd name="connsiteY7146" fmla="*/ 2726981 h 12736251"/>
              <a:gd name="connsiteX7147" fmla="*/ 755771 w 12333992"/>
              <a:gd name="connsiteY7147" fmla="*/ 2697692 h 12736251"/>
              <a:gd name="connsiteX7148" fmla="*/ 300234 w 12333992"/>
              <a:gd name="connsiteY7148" fmla="*/ 2696873 h 12736251"/>
              <a:gd name="connsiteX7149" fmla="*/ 293724 w 12333992"/>
              <a:gd name="connsiteY7149" fmla="*/ 2697657 h 12736251"/>
              <a:gd name="connsiteX7150" fmla="*/ 295986 w 12333992"/>
              <a:gd name="connsiteY7150" fmla="*/ 2701379 h 12736251"/>
              <a:gd name="connsiteX7151" fmla="*/ 298249 w 12333992"/>
              <a:gd name="connsiteY7151" fmla="*/ 2705105 h 12736251"/>
              <a:gd name="connsiteX7152" fmla="*/ 304073 w 12333992"/>
              <a:gd name="connsiteY7152" fmla="*/ 2701549 h 12736251"/>
              <a:gd name="connsiteX7153" fmla="*/ 300234 w 12333992"/>
              <a:gd name="connsiteY7153" fmla="*/ 2696873 h 12736251"/>
              <a:gd name="connsiteX7154" fmla="*/ 195596 w 12333992"/>
              <a:gd name="connsiteY7154" fmla="*/ 2695749 h 12736251"/>
              <a:gd name="connsiteX7155" fmla="*/ 192687 w 12333992"/>
              <a:gd name="connsiteY7155" fmla="*/ 2702699 h 12736251"/>
              <a:gd name="connsiteX7156" fmla="*/ 187487 w 12333992"/>
              <a:gd name="connsiteY7156" fmla="*/ 2705875 h 12736251"/>
              <a:gd name="connsiteX7157" fmla="*/ 189783 w 12333992"/>
              <a:gd name="connsiteY7157" fmla="*/ 2709651 h 12736251"/>
              <a:gd name="connsiteX7158" fmla="*/ 194983 w 12333992"/>
              <a:gd name="connsiteY7158" fmla="*/ 2706475 h 12736251"/>
              <a:gd name="connsiteX7159" fmla="*/ 199574 w 12333992"/>
              <a:gd name="connsiteY7159" fmla="*/ 2714027 h 12736251"/>
              <a:gd name="connsiteX7160" fmla="*/ 201867 w 12333992"/>
              <a:gd name="connsiteY7160" fmla="*/ 2717803 h 12736251"/>
              <a:gd name="connsiteX7161" fmla="*/ 207069 w 12333992"/>
              <a:gd name="connsiteY7161" fmla="*/ 2714629 h 12736251"/>
              <a:gd name="connsiteX7162" fmla="*/ 211371 w 12333992"/>
              <a:gd name="connsiteY7162" fmla="*/ 2721707 h 12736251"/>
              <a:gd name="connsiteX7163" fmla="*/ 226108 w 12333992"/>
              <a:gd name="connsiteY7163" fmla="*/ 2717799 h 12736251"/>
              <a:gd name="connsiteX7164" fmla="*/ 222008 w 12333992"/>
              <a:gd name="connsiteY7164" fmla="*/ 2711053 h 12736251"/>
              <a:gd name="connsiteX7165" fmla="*/ 221601 w 12333992"/>
              <a:gd name="connsiteY7165" fmla="*/ 2710381 h 12736251"/>
              <a:gd name="connsiteX7166" fmla="*/ 210851 w 12333992"/>
              <a:gd name="connsiteY7166" fmla="*/ 2706774 h 12736251"/>
              <a:gd name="connsiteX7167" fmla="*/ 215359 w 12333992"/>
              <a:gd name="connsiteY7167" fmla="*/ 2714191 h 12736251"/>
              <a:gd name="connsiteX7168" fmla="*/ 206863 w 12333992"/>
              <a:gd name="connsiteY7168" fmla="*/ 2714291 h 12736251"/>
              <a:gd name="connsiteX7169" fmla="*/ 204774 w 12333992"/>
              <a:gd name="connsiteY7169" fmla="*/ 2710851 h 12736251"/>
              <a:gd name="connsiteX7170" fmla="*/ 200185 w 12333992"/>
              <a:gd name="connsiteY7170" fmla="*/ 2703301 h 12736251"/>
              <a:gd name="connsiteX7171" fmla="*/ 195596 w 12333992"/>
              <a:gd name="connsiteY7171" fmla="*/ 2695749 h 12736251"/>
              <a:gd name="connsiteX7172" fmla="*/ 585312 w 12333992"/>
              <a:gd name="connsiteY7172" fmla="*/ 2694087 h 12736251"/>
              <a:gd name="connsiteX7173" fmla="*/ 608007 w 12333992"/>
              <a:gd name="connsiteY7173" fmla="*/ 2731428 h 12736251"/>
              <a:gd name="connsiteX7174" fmla="*/ 585312 w 12333992"/>
              <a:gd name="connsiteY7174" fmla="*/ 2694087 h 12736251"/>
              <a:gd name="connsiteX7175" fmla="*/ 304427 w 12333992"/>
              <a:gd name="connsiteY7175" fmla="*/ 2691807 h 12736251"/>
              <a:gd name="connsiteX7176" fmla="*/ 307151 w 12333992"/>
              <a:gd name="connsiteY7176" fmla="*/ 2705675 h 12736251"/>
              <a:gd name="connsiteX7177" fmla="*/ 309445 w 12333992"/>
              <a:gd name="connsiteY7177" fmla="*/ 2709450 h 12736251"/>
              <a:gd name="connsiteX7178" fmla="*/ 311311 w 12333992"/>
              <a:gd name="connsiteY7178" fmla="*/ 2703135 h 12736251"/>
              <a:gd name="connsiteX7179" fmla="*/ 304427 w 12333992"/>
              <a:gd name="connsiteY7179" fmla="*/ 2691807 h 12736251"/>
              <a:gd name="connsiteX7180" fmla="*/ 637684 w 12333992"/>
              <a:gd name="connsiteY7180" fmla="*/ 2687966 h 12736251"/>
              <a:gd name="connsiteX7181" fmla="*/ 634387 w 12333992"/>
              <a:gd name="connsiteY7181" fmla="*/ 2695060 h 12736251"/>
              <a:gd name="connsiteX7182" fmla="*/ 644443 w 12333992"/>
              <a:gd name="connsiteY7182" fmla="*/ 2699091 h 12736251"/>
              <a:gd name="connsiteX7183" fmla="*/ 647738 w 12333992"/>
              <a:gd name="connsiteY7183" fmla="*/ 2691997 h 12736251"/>
              <a:gd name="connsiteX7184" fmla="*/ 649991 w 12333992"/>
              <a:gd name="connsiteY7184" fmla="*/ 2695704 h 12736251"/>
              <a:gd name="connsiteX7185" fmla="*/ 652245 w 12333992"/>
              <a:gd name="connsiteY7185" fmla="*/ 2699413 h 12736251"/>
              <a:gd name="connsiteX7186" fmla="*/ 648280 w 12333992"/>
              <a:gd name="connsiteY7186" fmla="*/ 2689759 h 12736251"/>
              <a:gd name="connsiteX7187" fmla="*/ 637684 w 12333992"/>
              <a:gd name="connsiteY7187" fmla="*/ 2687966 h 12736251"/>
              <a:gd name="connsiteX7188" fmla="*/ 699917 w 12333992"/>
              <a:gd name="connsiteY7188" fmla="*/ 2685567 h 12736251"/>
              <a:gd name="connsiteX7189" fmla="*/ 693675 w 12333992"/>
              <a:gd name="connsiteY7189" fmla="*/ 2689376 h 12736251"/>
              <a:gd name="connsiteX7190" fmla="*/ 709023 w 12333992"/>
              <a:gd name="connsiteY7190" fmla="*/ 2700548 h 12736251"/>
              <a:gd name="connsiteX7191" fmla="*/ 699917 w 12333992"/>
              <a:gd name="connsiteY7191" fmla="*/ 2685567 h 12736251"/>
              <a:gd name="connsiteX7192" fmla="*/ 770443 w 12333992"/>
              <a:gd name="connsiteY7192" fmla="*/ 2682727 h 12736251"/>
              <a:gd name="connsiteX7193" fmla="*/ 767152 w 12333992"/>
              <a:gd name="connsiteY7193" fmla="*/ 2689821 h 12736251"/>
              <a:gd name="connsiteX7194" fmla="*/ 757095 w 12333992"/>
              <a:gd name="connsiteY7194" fmla="*/ 2685793 h 12736251"/>
              <a:gd name="connsiteX7195" fmla="*/ 798706 w 12333992"/>
              <a:gd name="connsiteY7195" fmla="*/ 2741737 h 12736251"/>
              <a:gd name="connsiteX7196" fmla="*/ 781713 w 12333992"/>
              <a:gd name="connsiteY7196" fmla="*/ 2701269 h 12736251"/>
              <a:gd name="connsiteX7197" fmla="*/ 785005 w 12333992"/>
              <a:gd name="connsiteY7197" fmla="*/ 2694175 h 12736251"/>
              <a:gd name="connsiteX7198" fmla="*/ 779459 w 12333992"/>
              <a:gd name="connsiteY7198" fmla="*/ 2697561 h 12736251"/>
              <a:gd name="connsiteX7199" fmla="*/ 770443 w 12333992"/>
              <a:gd name="connsiteY7199" fmla="*/ 2682727 h 12736251"/>
              <a:gd name="connsiteX7200" fmla="*/ 636901 w 12333992"/>
              <a:gd name="connsiteY7200" fmla="*/ 2675733 h 12736251"/>
              <a:gd name="connsiteX7201" fmla="*/ 630921 w 12333992"/>
              <a:gd name="connsiteY7201" fmla="*/ 2676840 h 12736251"/>
              <a:gd name="connsiteX7202" fmla="*/ 629879 w 12333992"/>
              <a:gd name="connsiteY7202" fmla="*/ 2687644 h 12736251"/>
              <a:gd name="connsiteX7203" fmla="*/ 635428 w 12333992"/>
              <a:gd name="connsiteY7203" fmla="*/ 2684257 h 12736251"/>
              <a:gd name="connsiteX7204" fmla="*/ 638721 w 12333992"/>
              <a:gd name="connsiteY7204" fmla="*/ 2677164 h 12736251"/>
              <a:gd name="connsiteX7205" fmla="*/ 636901 w 12333992"/>
              <a:gd name="connsiteY7205" fmla="*/ 2675733 h 12736251"/>
              <a:gd name="connsiteX7206" fmla="*/ 45859 w 12333992"/>
              <a:gd name="connsiteY7206" fmla="*/ 2669937 h 12736251"/>
              <a:gd name="connsiteX7207" fmla="*/ 37406 w 12333992"/>
              <a:gd name="connsiteY7207" fmla="*/ 2670105 h 12736251"/>
              <a:gd name="connsiteX7208" fmla="*/ 44045 w 12333992"/>
              <a:gd name="connsiteY7208" fmla="*/ 2681029 h 12736251"/>
              <a:gd name="connsiteX7209" fmla="*/ 50286 w 12333992"/>
              <a:gd name="connsiteY7209" fmla="*/ 2677219 h 12736251"/>
              <a:gd name="connsiteX7210" fmla="*/ 45859 w 12333992"/>
              <a:gd name="connsiteY7210" fmla="*/ 2669937 h 12736251"/>
              <a:gd name="connsiteX7211" fmla="*/ 204163 w 12333992"/>
              <a:gd name="connsiteY7211" fmla="*/ 2669377 h 12736251"/>
              <a:gd name="connsiteX7212" fmla="*/ 199469 w 12333992"/>
              <a:gd name="connsiteY7212" fmla="*/ 2673975 h 12736251"/>
              <a:gd name="connsiteX7213" fmla="*/ 207759 w 12333992"/>
              <a:gd name="connsiteY7213" fmla="*/ 2673537 h 12736251"/>
              <a:gd name="connsiteX7214" fmla="*/ 205711 w 12333992"/>
              <a:gd name="connsiteY7214" fmla="*/ 2670165 h 12736251"/>
              <a:gd name="connsiteX7215" fmla="*/ 204163 w 12333992"/>
              <a:gd name="connsiteY7215" fmla="*/ 2669377 h 12736251"/>
              <a:gd name="connsiteX7216" fmla="*/ 290657 w 12333992"/>
              <a:gd name="connsiteY7216" fmla="*/ 2669153 h 12736251"/>
              <a:gd name="connsiteX7217" fmla="*/ 291765 w 12333992"/>
              <a:gd name="connsiteY7217" fmla="*/ 2675304 h 12736251"/>
              <a:gd name="connsiteX7218" fmla="*/ 290869 w 12333992"/>
              <a:gd name="connsiteY7218" fmla="*/ 2678885 h 12736251"/>
              <a:gd name="connsiteX7219" fmla="*/ 293055 w 12333992"/>
              <a:gd name="connsiteY7219" fmla="*/ 2682481 h 12736251"/>
              <a:gd name="connsiteX7220" fmla="*/ 291765 w 12333992"/>
              <a:gd name="connsiteY7220" fmla="*/ 2675304 h 12736251"/>
              <a:gd name="connsiteX7221" fmla="*/ 292324 w 12333992"/>
              <a:gd name="connsiteY7221" fmla="*/ 2673067 h 12736251"/>
              <a:gd name="connsiteX7222" fmla="*/ 290657 w 12333992"/>
              <a:gd name="connsiteY7222" fmla="*/ 2669153 h 12736251"/>
              <a:gd name="connsiteX7223" fmla="*/ 569108 w 12333992"/>
              <a:gd name="connsiteY7223" fmla="*/ 2667429 h 12736251"/>
              <a:gd name="connsiteX7224" fmla="*/ 563908 w 12333992"/>
              <a:gd name="connsiteY7224" fmla="*/ 2670601 h 12736251"/>
              <a:gd name="connsiteX7225" fmla="*/ 566202 w 12333992"/>
              <a:gd name="connsiteY7225" fmla="*/ 2674379 h 12736251"/>
              <a:gd name="connsiteX7226" fmla="*/ 570141 w 12333992"/>
              <a:gd name="connsiteY7226" fmla="*/ 2682326 h 12736251"/>
              <a:gd name="connsiteX7227" fmla="*/ 570148 w 12333992"/>
              <a:gd name="connsiteY7227" fmla="*/ 2684391 h 12736251"/>
              <a:gd name="connsiteX7228" fmla="*/ 567883 w 12333992"/>
              <a:gd name="connsiteY7228" fmla="*/ 2688881 h 12736251"/>
              <a:gd name="connsiteX7229" fmla="*/ 570180 w 12333992"/>
              <a:gd name="connsiteY7229" fmla="*/ 2692655 h 12736251"/>
              <a:gd name="connsiteX7230" fmla="*/ 581653 w 12333992"/>
              <a:gd name="connsiteY7230" fmla="*/ 2711533 h 12736251"/>
              <a:gd name="connsiteX7231" fmla="*/ 586855 w 12333992"/>
              <a:gd name="connsiteY7231" fmla="*/ 2708357 h 12736251"/>
              <a:gd name="connsiteX7232" fmla="*/ 570180 w 12333992"/>
              <a:gd name="connsiteY7232" fmla="*/ 2692655 h 12736251"/>
              <a:gd name="connsiteX7233" fmla="*/ 570148 w 12333992"/>
              <a:gd name="connsiteY7233" fmla="*/ 2684391 h 12736251"/>
              <a:gd name="connsiteX7234" fmla="*/ 570713 w 12333992"/>
              <a:gd name="connsiteY7234" fmla="*/ 2683271 h 12736251"/>
              <a:gd name="connsiteX7235" fmla="*/ 566202 w 12333992"/>
              <a:gd name="connsiteY7235" fmla="*/ 2674379 h 12736251"/>
              <a:gd name="connsiteX7236" fmla="*/ 571403 w 12333992"/>
              <a:gd name="connsiteY7236" fmla="*/ 2671203 h 12736251"/>
              <a:gd name="connsiteX7237" fmla="*/ 250782 w 12333992"/>
              <a:gd name="connsiteY7237" fmla="*/ 2666424 h 12736251"/>
              <a:gd name="connsiteX7238" fmla="*/ 251347 w 12333992"/>
              <a:gd name="connsiteY7238" fmla="*/ 2667355 h 12736251"/>
              <a:gd name="connsiteX7239" fmla="*/ 251347 w 12333992"/>
              <a:gd name="connsiteY7239" fmla="*/ 2667353 h 12736251"/>
              <a:gd name="connsiteX7240" fmla="*/ 618687 w 12333992"/>
              <a:gd name="connsiteY7240" fmla="*/ 2657502 h 12736251"/>
              <a:gd name="connsiteX7241" fmla="*/ 623607 w 12333992"/>
              <a:gd name="connsiteY7241" fmla="*/ 2665593 h 12736251"/>
              <a:gd name="connsiteX7242" fmla="*/ 618687 w 12333992"/>
              <a:gd name="connsiteY7242" fmla="*/ 2657502 h 12736251"/>
              <a:gd name="connsiteX7243" fmla="*/ 673185 w 12333992"/>
              <a:gd name="connsiteY7243" fmla="*/ 2655665 h 12736251"/>
              <a:gd name="connsiteX7244" fmla="*/ 675645 w 12333992"/>
              <a:gd name="connsiteY7244" fmla="*/ 2659710 h 12736251"/>
              <a:gd name="connsiteX7245" fmla="*/ 681885 w 12333992"/>
              <a:gd name="connsiteY7245" fmla="*/ 2655900 h 12736251"/>
              <a:gd name="connsiteX7246" fmla="*/ 673185 w 12333992"/>
              <a:gd name="connsiteY7246" fmla="*/ 2655665 h 12736251"/>
              <a:gd name="connsiteX7247" fmla="*/ 559927 w 12333992"/>
              <a:gd name="connsiteY7247" fmla="*/ 2652325 h 12736251"/>
              <a:gd name="connsiteX7248" fmla="*/ 564517 w 12333992"/>
              <a:gd name="connsiteY7248" fmla="*/ 2659877 h 12736251"/>
              <a:gd name="connsiteX7249" fmla="*/ 559927 w 12333992"/>
              <a:gd name="connsiteY7249" fmla="*/ 2652325 h 12736251"/>
              <a:gd name="connsiteX7250" fmla="*/ 234699 w 12333992"/>
              <a:gd name="connsiteY7250" fmla="*/ 2652163 h 12736251"/>
              <a:gd name="connsiteX7251" fmla="*/ 236884 w 12333992"/>
              <a:gd name="connsiteY7251" fmla="*/ 2655759 h 12736251"/>
              <a:gd name="connsiteX7252" fmla="*/ 241043 w 12333992"/>
              <a:gd name="connsiteY7252" fmla="*/ 2653219 h 12736251"/>
              <a:gd name="connsiteX7253" fmla="*/ 234699 w 12333992"/>
              <a:gd name="connsiteY7253" fmla="*/ 2652163 h 12736251"/>
              <a:gd name="connsiteX7254" fmla="*/ 34713 w 12333992"/>
              <a:gd name="connsiteY7254" fmla="*/ 2651599 h 12736251"/>
              <a:gd name="connsiteX7255" fmla="*/ 37172 w 12333992"/>
              <a:gd name="connsiteY7255" fmla="*/ 2655645 h 12736251"/>
              <a:gd name="connsiteX7256" fmla="*/ 34713 w 12333992"/>
              <a:gd name="connsiteY7256" fmla="*/ 2651599 h 12736251"/>
              <a:gd name="connsiteX7257" fmla="*/ 621432 w 12333992"/>
              <a:gd name="connsiteY7257" fmla="*/ 2650282 h 12736251"/>
              <a:gd name="connsiteX7258" fmla="*/ 626347 w 12333992"/>
              <a:gd name="connsiteY7258" fmla="*/ 2658373 h 12736251"/>
              <a:gd name="connsiteX7259" fmla="*/ 621432 w 12333992"/>
              <a:gd name="connsiteY7259" fmla="*/ 2650282 h 12736251"/>
              <a:gd name="connsiteX7260" fmla="*/ 232785 w 12333992"/>
              <a:gd name="connsiteY7260" fmla="*/ 2649016 h 12736251"/>
              <a:gd name="connsiteX7261" fmla="*/ 226545 w 12333992"/>
              <a:gd name="connsiteY7261" fmla="*/ 2652826 h 12736251"/>
              <a:gd name="connsiteX7262" fmla="*/ 228183 w 12333992"/>
              <a:gd name="connsiteY7262" fmla="*/ 2655524 h 12736251"/>
              <a:gd name="connsiteX7263" fmla="*/ 234426 w 12333992"/>
              <a:gd name="connsiteY7263" fmla="*/ 2651714 h 12736251"/>
              <a:gd name="connsiteX7264" fmla="*/ 232785 w 12333992"/>
              <a:gd name="connsiteY7264" fmla="*/ 2649016 h 12736251"/>
              <a:gd name="connsiteX7265" fmla="*/ 192314 w 12333992"/>
              <a:gd name="connsiteY7265" fmla="*/ 2648121 h 12736251"/>
              <a:gd name="connsiteX7266" fmla="*/ 186074 w 12333992"/>
              <a:gd name="connsiteY7266" fmla="*/ 2651931 h 12736251"/>
              <a:gd name="connsiteX7267" fmla="*/ 188343 w 12333992"/>
              <a:gd name="connsiteY7267" fmla="*/ 2655665 h 12736251"/>
              <a:gd name="connsiteX7268" fmla="*/ 192883 w 12333992"/>
              <a:gd name="connsiteY7268" fmla="*/ 2663134 h 12736251"/>
              <a:gd name="connsiteX7269" fmla="*/ 195153 w 12333992"/>
              <a:gd name="connsiteY7269" fmla="*/ 2666867 h 12736251"/>
              <a:gd name="connsiteX7270" fmla="*/ 197421 w 12333992"/>
              <a:gd name="connsiteY7270" fmla="*/ 2670601 h 12736251"/>
              <a:gd name="connsiteX7271" fmla="*/ 201393 w 12333992"/>
              <a:gd name="connsiteY7271" fmla="*/ 2663059 h 12736251"/>
              <a:gd name="connsiteX7272" fmla="*/ 194583 w 12333992"/>
              <a:gd name="connsiteY7272" fmla="*/ 2651857 h 12736251"/>
              <a:gd name="connsiteX7273" fmla="*/ 192314 w 12333992"/>
              <a:gd name="connsiteY7273" fmla="*/ 2648121 h 12736251"/>
              <a:gd name="connsiteX7274" fmla="*/ 21915 w 12333992"/>
              <a:gd name="connsiteY7274" fmla="*/ 2644619 h 12736251"/>
              <a:gd name="connsiteX7275" fmla="*/ 32979 w 12333992"/>
              <a:gd name="connsiteY7275" fmla="*/ 2662825 h 12736251"/>
              <a:gd name="connsiteX7276" fmla="*/ 29787 w 12333992"/>
              <a:gd name="connsiteY7276" fmla="*/ 2652295 h 12736251"/>
              <a:gd name="connsiteX7277" fmla="*/ 21915 w 12333992"/>
              <a:gd name="connsiteY7277" fmla="*/ 2644619 h 12736251"/>
              <a:gd name="connsiteX7278" fmla="*/ 172331 w 12333992"/>
              <a:gd name="connsiteY7278" fmla="*/ 2643398 h 12736251"/>
              <a:gd name="connsiteX7279" fmla="*/ 164449 w 12333992"/>
              <a:gd name="connsiteY7279" fmla="*/ 2644511 h 12736251"/>
              <a:gd name="connsiteX7280" fmla="*/ 166089 w 12333992"/>
              <a:gd name="connsiteY7280" fmla="*/ 2647207 h 12736251"/>
              <a:gd name="connsiteX7281" fmla="*/ 172331 w 12333992"/>
              <a:gd name="connsiteY7281" fmla="*/ 2643398 h 12736251"/>
              <a:gd name="connsiteX7282" fmla="*/ 618275 w 12333992"/>
              <a:gd name="connsiteY7282" fmla="*/ 2639153 h 12736251"/>
              <a:gd name="connsiteX7283" fmla="*/ 614874 w 12333992"/>
              <a:gd name="connsiteY7283" fmla="*/ 2639496 h 12736251"/>
              <a:gd name="connsiteX7284" fmla="*/ 619789 w 12333992"/>
              <a:gd name="connsiteY7284" fmla="*/ 2647587 h 12736251"/>
              <a:gd name="connsiteX7285" fmla="*/ 619671 w 12333992"/>
              <a:gd name="connsiteY7285" fmla="*/ 2642111 h 12736251"/>
              <a:gd name="connsiteX7286" fmla="*/ 618275 w 12333992"/>
              <a:gd name="connsiteY7286" fmla="*/ 2639153 h 12736251"/>
              <a:gd name="connsiteX7287" fmla="*/ 225409 w 12333992"/>
              <a:gd name="connsiteY7287" fmla="*/ 2636881 h 12736251"/>
              <a:gd name="connsiteX7288" fmla="*/ 227869 w 12333992"/>
              <a:gd name="connsiteY7288" fmla="*/ 2640927 h 12736251"/>
              <a:gd name="connsiteX7289" fmla="*/ 225409 w 12333992"/>
              <a:gd name="connsiteY7289" fmla="*/ 2636881 h 12736251"/>
              <a:gd name="connsiteX7290" fmla="*/ 176521 w 12333992"/>
              <a:gd name="connsiteY7290" fmla="*/ 2636219 h 12736251"/>
              <a:gd name="connsiteX7291" fmla="*/ 178571 w 12333992"/>
              <a:gd name="connsiteY7291" fmla="*/ 2639589 h 12736251"/>
              <a:gd name="connsiteX7292" fmla="*/ 176521 w 12333992"/>
              <a:gd name="connsiteY7292" fmla="*/ 2636219 h 12736251"/>
              <a:gd name="connsiteX7293" fmla="*/ 515679 w 12333992"/>
              <a:gd name="connsiteY7293" fmla="*/ 2633488 h 12736251"/>
              <a:gd name="connsiteX7294" fmla="*/ 515047 w 12333992"/>
              <a:gd name="connsiteY7294" fmla="*/ 2634797 h 12736251"/>
              <a:gd name="connsiteX7295" fmla="*/ 516497 w 12333992"/>
              <a:gd name="connsiteY7295" fmla="*/ 2634837 h 12736251"/>
              <a:gd name="connsiteX7296" fmla="*/ 517129 w 12333992"/>
              <a:gd name="connsiteY7296" fmla="*/ 2633527 h 12736251"/>
              <a:gd name="connsiteX7297" fmla="*/ 515679 w 12333992"/>
              <a:gd name="connsiteY7297" fmla="*/ 2633488 h 12736251"/>
              <a:gd name="connsiteX7298" fmla="*/ 141881 w 12333992"/>
              <a:gd name="connsiteY7298" fmla="*/ 2632403 h 12736251"/>
              <a:gd name="connsiteX7299" fmla="*/ 138598 w 12333992"/>
              <a:gd name="connsiteY7299" fmla="*/ 2639513 h 12736251"/>
              <a:gd name="connsiteX7300" fmla="*/ 147651 w 12333992"/>
              <a:gd name="connsiteY7300" fmla="*/ 2654411 h 12736251"/>
              <a:gd name="connsiteX7301" fmla="*/ 156707 w 12333992"/>
              <a:gd name="connsiteY7301" fmla="*/ 2669307 h 12736251"/>
              <a:gd name="connsiteX7302" fmla="*/ 158969 w 12333992"/>
              <a:gd name="connsiteY7302" fmla="*/ 2673033 h 12736251"/>
              <a:gd name="connsiteX7303" fmla="*/ 168023 w 12333992"/>
              <a:gd name="connsiteY7303" fmla="*/ 2687927 h 12736251"/>
              <a:gd name="connsiteX7304" fmla="*/ 171307 w 12333992"/>
              <a:gd name="connsiteY7304" fmla="*/ 2680819 h 12736251"/>
              <a:gd name="connsiteX7305" fmla="*/ 175835 w 12333992"/>
              <a:gd name="connsiteY7305" fmla="*/ 2688267 h 12736251"/>
              <a:gd name="connsiteX7306" fmla="*/ 170287 w 12333992"/>
              <a:gd name="connsiteY7306" fmla="*/ 2691653 h 12736251"/>
              <a:gd name="connsiteX7307" fmla="*/ 177079 w 12333992"/>
              <a:gd name="connsiteY7307" fmla="*/ 2702827 h 12736251"/>
              <a:gd name="connsiteX7308" fmla="*/ 181605 w 12333992"/>
              <a:gd name="connsiteY7308" fmla="*/ 2710274 h 12736251"/>
              <a:gd name="connsiteX7309" fmla="*/ 184889 w 12333992"/>
              <a:gd name="connsiteY7309" fmla="*/ 2703163 h 12736251"/>
              <a:gd name="connsiteX7310" fmla="*/ 190437 w 12333992"/>
              <a:gd name="connsiteY7310" fmla="*/ 2699777 h 12736251"/>
              <a:gd name="connsiteX7311" fmla="*/ 188173 w 12333992"/>
              <a:gd name="connsiteY7311" fmla="*/ 2696054 h 12736251"/>
              <a:gd name="connsiteX7312" fmla="*/ 193722 w 12333992"/>
              <a:gd name="connsiteY7312" fmla="*/ 2692667 h 12736251"/>
              <a:gd name="connsiteX7313" fmla="*/ 191459 w 12333992"/>
              <a:gd name="connsiteY7313" fmla="*/ 2688943 h 12736251"/>
              <a:gd name="connsiteX7314" fmla="*/ 189193 w 12333992"/>
              <a:gd name="connsiteY7314" fmla="*/ 2685218 h 12736251"/>
              <a:gd name="connsiteX7315" fmla="*/ 181381 w 12333992"/>
              <a:gd name="connsiteY7315" fmla="*/ 2684880 h 12736251"/>
              <a:gd name="connsiteX7316" fmla="*/ 176855 w 12333992"/>
              <a:gd name="connsiteY7316" fmla="*/ 2677432 h 12736251"/>
              <a:gd name="connsiteX7317" fmla="*/ 170063 w 12333992"/>
              <a:gd name="connsiteY7317" fmla="*/ 2666259 h 12736251"/>
              <a:gd name="connsiteX7318" fmla="*/ 162254 w 12333992"/>
              <a:gd name="connsiteY7318" fmla="*/ 2665921 h 12736251"/>
              <a:gd name="connsiteX7319" fmla="*/ 157728 w 12333992"/>
              <a:gd name="connsiteY7319" fmla="*/ 2658473 h 12736251"/>
              <a:gd name="connsiteX7320" fmla="*/ 163273 w 12333992"/>
              <a:gd name="connsiteY7320" fmla="*/ 2655086 h 12736251"/>
              <a:gd name="connsiteX7321" fmla="*/ 161009 w 12333992"/>
              <a:gd name="connsiteY7321" fmla="*/ 2651363 h 12736251"/>
              <a:gd name="connsiteX7322" fmla="*/ 158745 w 12333992"/>
              <a:gd name="connsiteY7322" fmla="*/ 2647639 h 12736251"/>
              <a:gd name="connsiteX7323" fmla="*/ 156481 w 12333992"/>
              <a:gd name="connsiteY7323" fmla="*/ 2643914 h 12736251"/>
              <a:gd name="connsiteX7324" fmla="*/ 154219 w 12333992"/>
              <a:gd name="connsiteY7324" fmla="*/ 2640189 h 12736251"/>
              <a:gd name="connsiteX7325" fmla="*/ 141881 w 12333992"/>
              <a:gd name="connsiteY7325" fmla="*/ 2632403 h 12736251"/>
              <a:gd name="connsiteX7326" fmla="*/ 610365 w 12333992"/>
              <a:gd name="connsiteY7326" fmla="*/ 2632078 h 12736251"/>
              <a:gd name="connsiteX7327" fmla="*/ 607518 w 12333992"/>
              <a:gd name="connsiteY7327" fmla="*/ 2632082 h 12736251"/>
              <a:gd name="connsiteX7328" fmla="*/ 606206 w 12333992"/>
              <a:gd name="connsiteY7328" fmla="*/ 2634617 h 12736251"/>
              <a:gd name="connsiteX7329" fmla="*/ 608256 w 12333992"/>
              <a:gd name="connsiteY7329" fmla="*/ 2637987 h 12736251"/>
              <a:gd name="connsiteX7330" fmla="*/ 610365 w 12333992"/>
              <a:gd name="connsiteY7330" fmla="*/ 2632078 h 12736251"/>
              <a:gd name="connsiteX7331" fmla="*/ 178696 w 12333992"/>
              <a:gd name="connsiteY7331" fmla="*/ 2625717 h 12736251"/>
              <a:gd name="connsiteX7332" fmla="*/ 181535 w 12333992"/>
              <a:gd name="connsiteY7332" fmla="*/ 2644463 h 12736251"/>
              <a:gd name="connsiteX7333" fmla="*/ 190043 w 12333992"/>
              <a:gd name="connsiteY7333" fmla="*/ 2644387 h 12736251"/>
              <a:gd name="connsiteX7334" fmla="*/ 194015 w 12333992"/>
              <a:gd name="connsiteY7334" fmla="*/ 2636845 h 12736251"/>
              <a:gd name="connsiteX7335" fmla="*/ 180965 w 12333992"/>
              <a:gd name="connsiteY7335" fmla="*/ 2629451 h 12736251"/>
              <a:gd name="connsiteX7336" fmla="*/ 178696 w 12333992"/>
              <a:gd name="connsiteY7336" fmla="*/ 2625717 h 12736251"/>
              <a:gd name="connsiteX7337" fmla="*/ 502707 w 12333992"/>
              <a:gd name="connsiteY7337" fmla="*/ 2621121 h 12736251"/>
              <a:gd name="connsiteX7338" fmla="*/ 509505 w 12333992"/>
              <a:gd name="connsiteY7338" fmla="*/ 2632309 h 12736251"/>
              <a:gd name="connsiteX7339" fmla="*/ 507239 w 12333992"/>
              <a:gd name="connsiteY7339" fmla="*/ 2628579 h 12736251"/>
              <a:gd name="connsiteX7340" fmla="*/ 205852 w 12333992"/>
              <a:gd name="connsiteY7340" fmla="*/ 2618777 h 12736251"/>
              <a:gd name="connsiteX7341" fmla="*/ 210359 w 12333992"/>
              <a:gd name="connsiteY7341" fmla="*/ 2626194 h 12736251"/>
              <a:gd name="connsiteX7342" fmla="*/ 208105 w 12333992"/>
              <a:gd name="connsiteY7342" fmla="*/ 2622485 h 12736251"/>
              <a:gd name="connsiteX7343" fmla="*/ 205852 w 12333992"/>
              <a:gd name="connsiteY7343" fmla="*/ 2618777 h 12736251"/>
              <a:gd name="connsiteX7344" fmla="*/ 174157 w 12333992"/>
              <a:gd name="connsiteY7344" fmla="*/ 2618249 h 12736251"/>
              <a:gd name="connsiteX7345" fmla="*/ 167917 w 12333992"/>
              <a:gd name="connsiteY7345" fmla="*/ 2622057 h 12736251"/>
              <a:gd name="connsiteX7346" fmla="*/ 170185 w 12333992"/>
              <a:gd name="connsiteY7346" fmla="*/ 2625793 h 12736251"/>
              <a:gd name="connsiteX7347" fmla="*/ 176427 w 12333992"/>
              <a:gd name="connsiteY7347" fmla="*/ 2621983 h 12736251"/>
              <a:gd name="connsiteX7348" fmla="*/ 218641 w 12333992"/>
              <a:gd name="connsiteY7348" fmla="*/ 2616362 h 12736251"/>
              <a:gd name="connsiteX7349" fmla="*/ 214482 w 12333992"/>
              <a:gd name="connsiteY7349" fmla="*/ 2618901 h 12736251"/>
              <a:gd name="connsiteX7350" fmla="*/ 223013 w 12333992"/>
              <a:gd name="connsiteY7350" fmla="*/ 2623555 h 12736251"/>
              <a:gd name="connsiteX7351" fmla="*/ 218641 w 12333992"/>
              <a:gd name="connsiteY7351" fmla="*/ 2616362 h 12736251"/>
              <a:gd name="connsiteX7352" fmla="*/ 7693280 w 12333992"/>
              <a:gd name="connsiteY7352" fmla="*/ 2615949 h 12736251"/>
              <a:gd name="connsiteX7353" fmla="*/ 7680396 w 12333992"/>
              <a:gd name="connsiteY7353" fmla="*/ 2621214 h 12736251"/>
              <a:gd name="connsiteX7354" fmla="*/ 7671660 w 12333992"/>
              <a:gd name="connsiteY7354" fmla="*/ 2632048 h 12736251"/>
              <a:gd name="connsiteX7355" fmla="*/ 7731766 w 12333992"/>
              <a:gd name="connsiteY7355" fmla="*/ 2712766 h 12736251"/>
              <a:gd name="connsiteX7356" fmla="*/ 7743756 w 12333992"/>
              <a:gd name="connsiteY7356" fmla="*/ 2751432 h 12736251"/>
              <a:gd name="connsiteX7357" fmla="*/ 7809192 w 12333992"/>
              <a:gd name="connsiteY7357" fmla="*/ 2884431 h 12736251"/>
              <a:gd name="connsiteX7358" fmla="*/ 7814964 w 12333992"/>
              <a:gd name="connsiteY7358" fmla="*/ 2914744 h 12736251"/>
              <a:gd name="connsiteX7359" fmla="*/ 7817036 w 12333992"/>
              <a:gd name="connsiteY7359" fmla="*/ 2917528 h 12736251"/>
              <a:gd name="connsiteX7360" fmla="*/ 7818664 w 12333992"/>
              <a:gd name="connsiteY7360" fmla="*/ 2942279 h 12736251"/>
              <a:gd name="connsiteX7361" fmla="*/ 7833618 w 12333992"/>
              <a:gd name="connsiteY7361" fmla="*/ 2939796 h 12736251"/>
              <a:gd name="connsiteX7362" fmla="*/ 7895352 w 12333992"/>
              <a:gd name="connsiteY7362" fmla="*/ 3045263 h 12736251"/>
              <a:gd name="connsiteX7363" fmla="*/ 7911932 w 12333992"/>
              <a:gd name="connsiteY7363" fmla="*/ 3067529 h 12736251"/>
              <a:gd name="connsiteX7364" fmla="*/ 7914004 w 12333992"/>
              <a:gd name="connsiteY7364" fmla="*/ 3070313 h 12736251"/>
              <a:gd name="connsiteX7365" fmla="*/ 7916076 w 12333992"/>
              <a:gd name="connsiteY7365" fmla="*/ 3073094 h 12736251"/>
              <a:gd name="connsiteX7366" fmla="*/ 7898604 w 12333992"/>
              <a:gd name="connsiteY7366" fmla="*/ 3094762 h 12736251"/>
              <a:gd name="connsiteX7367" fmla="*/ 7887796 w 12333992"/>
              <a:gd name="connsiteY7367" fmla="*/ 3102811 h 12736251"/>
              <a:gd name="connsiteX7368" fmla="*/ 7932656 w 12333992"/>
              <a:gd name="connsiteY7368" fmla="*/ 3095362 h 12736251"/>
              <a:gd name="connsiteX7369" fmla="*/ 7934732 w 12333992"/>
              <a:gd name="connsiteY7369" fmla="*/ 3098145 h 12736251"/>
              <a:gd name="connsiteX7370" fmla="*/ 7925998 w 12333992"/>
              <a:gd name="connsiteY7370" fmla="*/ 3108979 h 12736251"/>
              <a:gd name="connsiteX7371" fmla="*/ 7940504 w 12333992"/>
              <a:gd name="connsiteY7371" fmla="*/ 3128463 h 12736251"/>
              <a:gd name="connsiteX7372" fmla="*/ 7958424 w 12333992"/>
              <a:gd name="connsiteY7372" fmla="*/ 3084830 h 12736251"/>
              <a:gd name="connsiteX7373" fmla="*/ 7956352 w 12333992"/>
              <a:gd name="connsiteY7373" fmla="*/ 3082049 h 12736251"/>
              <a:gd name="connsiteX7374" fmla="*/ 7954276 w 12333992"/>
              <a:gd name="connsiteY7374" fmla="*/ 3079263 h 12736251"/>
              <a:gd name="connsiteX7375" fmla="*/ 7935624 w 12333992"/>
              <a:gd name="connsiteY7375" fmla="*/ 3054213 h 12736251"/>
              <a:gd name="connsiteX7376" fmla="*/ 7922744 w 12333992"/>
              <a:gd name="connsiteY7376" fmla="*/ 3059481 h 12736251"/>
              <a:gd name="connsiteX7377" fmla="*/ 7916970 w 12333992"/>
              <a:gd name="connsiteY7377" fmla="*/ 3029165 h 12736251"/>
              <a:gd name="connsiteX7378" fmla="*/ 7904088 w 12333992"/>
              <a:gd name="connsiteY7378" fmla="*/ 3034429 h 12736251"/>
              <a:gd name="connsiteX7379" fmla="*/ 7914896 w 12333992"/>
              <a:gd name="connsiteY7379" fmla="*/ 3026380 h 12736251"/>
              <a:gd name="connsiteX7380" fmla="*/ 7900832 w 12333992"/>
              <a:gd name="connsiteY7380" fmla="*/ 2984931 h 12736251"/>
              <a:gd name="connsiteX7381" fmla="*/ 7924526 w 12333992"/>
              <a:gd name="connsiteY7381" fmla="*/ 2971615 h 12736251"/>
              <a:gd name="connsiteX7382" fmla="*/ 7916236 w 12333992"/>
              <a:gd name="connsiteY7382" fmla="*/ 2960482 h 12736251"/>
              <a:gd name="connsiteX7383" fmla="*/ 7916680 w 12333992"/>
              <a:gd name="connsiteY7383" fmla="*/ 2938515 h 12736251"/>
              <a:gd name="connsiteX7384" fmla="*/ 7899652 w 12333992"/>
              <a:gd name="connsiteY7384" fmla="*/ 2938219 h 12736251"/>
              <a:gd name="connsiteX7385" fmla="*/ 7906318 w 12333992"/>
              <a:gd name="connsiteY7385" fmla="*/ 2924597 h 12736251"/>
              <a:gd name="connsiteX7386" fmla="*/ 7904248 w 12333992"/>
              <a:gd name="connsiteY7386" fmla="*/ 2921813 h 12736251"/>
              <a:gd name="connsiteX7387" fmla="*/ 7902174 w 12333992"/>
              <a:gd name="connsiteY7387" fmla="*/ 2919033 h 12736251"/>
              <a:gd name="connsiteX7388" fmla="*/ 7882624 w 12333992"/>
              <a:gd name="connsiteY7388" fmla="*/ 2937915 h 12736251"/>
              <a:gd name="connsiteX7389" fmla="*/ 7853164 w 12333992"/>
              <a:gd name="connsiteY7389" fmla="*/ 2920914 h 12736251"/>
              <a:gd name="connsiteX7390" fmla="*/ 7849464 w 12333992"/>
              <a:gd name="connsiteY7390" fmla="*/ 2893380 h 12736251"/>
              <a:gd name="connsiteX7391" fmla="*/ 7858202 w 12333992"/>
              <a:gd name="connsiteY7391" fmla="*/ 2882549 h 12736251"/>
              <a:gd name="connsiteX7392" fmla="*/ 7869008 w 12333992"/>
              <a:gd name="connsiteY7392" fmla="*/ 2874496 h 12736251"/>
              <a:gd name="connsiteX7393" fmla="*/ 7866940 w 12333992"/>
              <a:gd name="connsiteY7393" fmla="*/ 2871711 h 12736251"/>
              <a:gd name="connsiteX7394" fmla="*/ 7864864 w 12333992"/>
              <a:gd name="connsiteY7394" fmla="*/ 2868931 h 12736251"/>
              <a:gd name="connsiteX7395" fmla="*/ 7871532 w 12333992"/>
              <a:gd name="connsiteY7395" fmla="*/ 2855315 h 12736251"/>
              <a:gd name="connsiteX7396" fmla="*/ 7867384 w 12333992"/>
              <a:gd name="connsiteY7396" fmla="*/ 2849749 h 12736251"/>
              <a:gd name="connsiteX7397" fmla="*/ 7856576 w 12333992"/>
              <a:gd name="connsiteY7397" fmla="*/ 2857799 h 12736251"/>
              <a:gd name="connsiteX7398" fmla="*/ 7841618 w 12333992"/>
              <a:gd name="connsiteY7398" fmla="*/ 2860282 h 12736251"/>
              <a:gd name="connsiteX7399" fmla="*/ 7830808 w 12333992"/>
              <a:gd name="connsiteY7399" fmla="*/ 2868332 h 12736251"/>
              <a:gd name="connsiteX7400" fmla="*/ 7767448 w 12333992"/>
              <a:gd name="connsiteY7400" fmla="*/ 2738115 h 12736251"/>
              <a:gd name="connsiteX7401" fmla="*/ 7753384 w 12333992"/>
              <a:gd name="connsiteY7401" fmla="*/ 2696667 h 12736251"/>
              <a:gd name="connsiteX7402" fmla="*/ 7726440 w 12333992"/>
              <a:gd name="connsiteY7402" fmla="*/ 2660479 h 12736251"/>
              <a:gd name="connsiteX7403" fmla="*/ 7693280 w 12333992"/>
              <a:gd name="connsiteY7403" fmla="*/ 2615949 h 12736251"/>
              <a:gd name="connsiteX7404" fmla="*/ 214707 w 12333992"/>
              <a:gd name="connsiteY7404" fmla="*/ 2611063 h 12736251"/>
              <a:gd name="connsiteX7405" fmla="*/ 209837 w 12333992"/>
              <a:gd name="connsiteY7405" fmla="*/ 2611261 h 12736251"/>
              <a:gd name="connsiteX7406" fmla="*/ 212295 w 12333992"/>
              <a:gd name="connsiteY7406" fmla="*/ 2615305 h 12736251"/>
              <a:gd name="connsiteX7407" fmla="*/ 216458 w 12333992"/>
              <a:gd name="connsiteY7407" fmla="*/ 2612767 h 12736251"/>
              <a:gd name="connsiteX7408" fmla="*/ 214707 w 12333992"/>
              <a:gd name="connsiteY7408" fmla="*/ 2611063 h 12736251"/>
              <a:gd name="connsiteX7409" fmla="*/ 216031 w 12333992"/>
              <a:gd name="connsiteY7409" fmla="*/ 2597266 h 12736251"/>
              <a:gd name="connsiteX7410" fmla="*/ 210271 w 12333992"/>
              <a:gd name="connsiteY7410" fmla="*/ 2600785 h 12736251"/>
              <a:gd name="connsiteX7411" fmla="*/ 212535 w 12333992"/>
              <a:gd name="connsiteY7411" fmla="*/ 2604508 h 12736251"/>
              <a:gd name="connsiteX7412" fmla="*/ 216031 w 12333992"/>
              <a:gd name="connsiteY7412" fmla="*/ 2597266 h 12736251"/>
              <a:gd name="connsiteX7413" fmla="*/ 119841 w 12333992"/>
              <a:gd name="connsiteY7413" fmla="*/ 2594096 h 12736251"/>
              <a:gd name="connsiteX7414" fmla="*/ 114031 w 12333992"/>
              <a:gd name="connsiteY7414" fmla="*/ 2597642 h 12736251"/>
              <a:gd name="connsiteX7415" fmla="*/ 108221 w 12333992"/>
              <a:gd name="connsiteY7415" fmla="*/ 2601189 h 12736251"/>
              <a:gd name="connsiteX7416" fmla="*/ 110487 w 12333992"/>
              <a:gd name="connsiteY7416" fmla="*/ 2604916 h 12736251"/>
              <a:gd name="connsiteX7417" fmla="*/ 116299 w 12333992"/>
              <a:gd name="connsiteY7417" fmla="*/ 2601370 h 12736251"/>
              <a:gd name="connsiteX7418" fmla="*/ 122107 w 12333992"/>
              <a:gd name="connsiteY7418" fmla="*/ 2597823 h 12736251"/>
              <a:gd name="connsiteX7419" fmla="*/ 119841 w 12333992"/>
              <a:gd name="connsiteY7419" fmla="*/ 2594096 h 12736251"/>
              <a:gd name="connsiteX7420" fmla="*/ 508838 w 12333992"/>
              <a:gd name="connsiteY7420" fmla="*/ 2588210 h 12736251"/>
              <a:gd name="connsiteX7421" fmla="*/ 507071 w 12333992"/>
              <a:gd name="connsiteY7421" fmla="*/ 2588825 h 12736251"/>
              <a:gd name="connsiteX7422" fmla="*/ 508711 w 12333992"/>
              <a:gd name="connsiteY7422" fmla="*/ 2591522 h 12736251"/>
              <a:gd name="connsiteX7423" fmla="*/ 508838 w 12333992"/>
              <a:gd name="connsiteY7423" fmla="*/ 2588210 h 12736251"/>
              <a:gd name="connsiteX7424" fmla="*/ 504273 w 12333992"/>
              <a:gd name="connsiteY7424" fmla="*/ 2584381 h 12736251"/>
              <a:gd name="connsiteX7425" fmla="*/ 502996 w 12333992"/>
              <a:gd name="connsiteY7425" fmla="*/ 2595385 h 12736251"/>
              <a:gd name="connsiteX7426" fmla="*/ 505261 w 12333992"/>
              <a:gd name="connsiteY7426" fmla="*/ 2599114 h 12736251"/>
              <a:gd name="connsiteX7427" fmla="*/ 509795 w 12333992"/>
              <a:gd name="connsiteY7427" fmla="*/ 2606571 h 12736251"/>
              <a:gd name="connsiteX7428" fmla="*/ 506251 w 12333992"/>
              <a:gd name="connsiteY7428" fmla="*/ 2613845 h 12736251"/>
              <a:gd name="connsiteX7429" fmla="*/ 508517 w 12333992"/>
              <a:gd name="connsiteY7429" fmla="*/ 2617575 h 12736251"/>
              <a:gd name="connsiteX7430" fmla="*/ 510783 w 12333992"/>
              <a:gd name="connsiteY7430" fmla="*/ 2621305 h 12736251"/>
              <a:gd name="connsiteX7431" fmla="*/ 516593 w 12333992"/>
              <a:gd name="connsiteY7431" fmla="*/ 2617756 h 12736251"/>
              <a:gd name="connsiteX7432" fmla="*/ 514327 w 12333992"/>
              <a:gd name="connsiteY7432" fmla="*/ 2614027 h 12736251"/>
              <a:gd name="connsiteX7433" fmla="*/ 512059 w 12333992"/>
              <a:gd name="connsiteY7433" fmla="*/ 2610299 h 12736251"/>
              <a:gd name="connsiteX7434" fmla="*/ 509795 w 12333992"/>
              <a:gd name="connsiteY7434" fmla="*/ 2606571 h 12736251"/>
              <a:gd name="connsiteX7435" fmla="*/ 508576 w 12333992"/>
              <a:gd name="connsiteY7435" fmla="*/ 2599648 h 12736251"/>
              <a:gd name="connsiteX7436" fmla="*/ 502996 w 12333992"/>
              <a:gd name="connsiteY7436" fmla="*/ 2595385 h 12736251"/>
              <a:gd name="connsiteX7437" fmla="*/ 506539 w 12333992"/>
              <a:gd name="connsiteY7437" fmla="*/ 2588109 h 12736251"/>
              <a:gd name="connsiteX7438" fmla="*/ 504273 w 12333992"/>
              <a:gd name="connsiteY7438" fmla="*/ 2584381 h 12736251"/>
              <a:gd name="connsiteX7439" fmla="*/ 569734 w 12333992"/>
              <a:gd name="connsiteY7439" fmla="*/ 2574613 h 12736251"/>
              <a:gd name="connsiteX7440" fmla="*/ 563491 w 12333992"/>
              <a:gd name="connsiteY7440" fmla="*/ 2578421 h 12736251"/>
              <a:gd name="connsiteX7441" fmla="*/ 568409 w 12333992"/>
              <a:gd name="connsiteY7441" fmla="*/ 2586511 h 12736251"/>
              <a:gd name="connsiteX7442" fmla="*/ 574652 w 12333992"/>
              <a:gd name="connsiteY7442" fmla="*/ 2582702 h 12736251"/>
              <a:gd name="connsiteX7443" fmla="*/ 569734 w 12333992"/>
              <a:gd name="connsiteY7443" fmla="*/ 2574613 h 12736251"/>
              <a:gd name="connsiteX7444" fmla="*/ 186403 w 12333992"/>
              <a:gd name="connsiteY7444" fmla="*/ 2574505 h 12736251"/>
              <a:gd name="connsiteX7445" fmla="*/ 182905 w 12333992"/>
              <a:gd name="connsiteY7445" fmla="*/ 2581746 h 12736251"/>
              <a:gd name="connsiteX7446" fmla="*/ 188666 w 12333992"/>
              <a:gd name="connsiteY7446" fmla="*/ 2578229 h 12736251"/>
              <a:gd name="connsiteX7447" fmla="*/ 186403 w 12333992"/>
              <a:gd name="connsiteY7447" fmla="*/ 2574505 h 12736251"/>
              <a:gd name="connsiteX7448" fmla="*/ 616855 w 12333992"/>
              <a:gd name="connsiteY7448" fmla="*/ 2562045 h 12736251"/>
              <a:gd name="connsiteX7449" fmla="*/ 611991 w 12333992"/>
              <a:gd name="connsiteY7449" fmla="*/ 2580324 h 12736251"/>
              <a:gd name="connsiteX7450" fmla="*/ 625567 w 12333992"/>
              <a:gd name="connsiteY7450" fmla="*/ 2602659 h 12736251"/>
              <a:gd name="connsiteX7451" fmla="*/ 619744 w 12333992"/>
              <a:gd name="connsiteY7451" fmla="*/ 2606212 h 12736251"/>
              <a:gd name="connsiteX7452" fmla="*/ 622006 w 12333992"/>
              <a:gd name="connsiteY7452" fmla="*/ 2609935 h 12736251"/>
              <a:gd name="connsiteX7453" fmla="*/ 624269 w 12333992"/>
              <a:gd name="connsiteY7453" fmla="*/ 2613659 h 12736251"/>
              <a:gd name="connsiteX7454" fmla="*/ 632355 w 12333992"/>
              <a:gd name="connsiteY7454" fmla="*/ 2613825 h 12736251"/>
              <a:gd name="connsiteX7455" fmla="*/ 634617 w 12333992"/>
              <a:gd name="connsiteY7455" fmla="*/ 2617547 h 12736251"/>
              <a:gd name="connsiteX7456" fmla="*/ 641405 w 12333992"/>
              <a:gd name="connsiteY7456" fmla="*/ 2628715 h 12736251"/>
              <a:gd name="connsiteX7457" fmla="*/ 643667 w 12333992"/>
              <a:gd name="connsiteY7457" fmla="*/ 2632438 h 12736251"/>
              <a:gd name="connsiteX7458" fmla="*/ 646894 w 12333992"/>
              <a:gd name="connsiteY7458" fmla="*/ 2650883 h 12736251"/>
              <a:gd name="connsiteX7459" fmla="*/ 649156 w 12333992"/>
              <a:gd name="connsiteY7459" fmla="*/ 2654603 h 12736251"/>
              <a:gd name="connsiteX7460" fmla="*/ 657243 w 12333992"/>
              <a:gd name="connsiteY7460" fmla="*/ 2654773 h 12736251"/>
              <a:gd name="connsiteX7461" fmla="*/ 659505 w 12333992"/>
              <a:gd name="connsiteY7461" fmla="*/ 2658495 h 12736251"/>
              <a:gd name="connsiteX7462" fmla="*/ 661767 w 12333992"/>
              <a:gd name="connsiteY7462" fmla="*/ 2662217 h 12736251"/>
              <a:gd name="connsiteX7463" fmla="*/ 664032 w 12333992"/>
              <a:gd name="connsiteY7463" fmla="*/ 2665940 h 12736251"/>
              <a:gd name="connsiteX7464" fmla="*/ 666293 w 12333992"/>
              <a:gd name="connsiteY7464" fmla="*/ 2669662 h 12736251"/>
              <a:gd name="connsiteX7465" fmla="*/ 668558 w 12333992"/>
              <a:gd name="connsiteY7465" fmla="*/ 2673383 h 12736251"/>
              <a:gd name="connsiteX7466" fmla="*/ 670820 w 12333992"/>
              <a:gd name="connsiteY7466" fmla="*/ 2677105 h 12736251"/>
              <a:gd name="connsiteX7467" fmla="*/ 674092 w 12333992"/>
              <a:gd name="connsiteY7467" fmla="*/ 2680849 h 12736251"/>
              <a:gd name="connsiteX7468" fmla="*/ 673079 w 12333992"/>
              <a:gd name="connsiteY7468" fmla="*/ 2680829 h 12736251"/>
              <a:gd name="connsiteX7469" fmla="*/ 675343 w 12333992"/>
              <a:gd name="connsiteY7469" fmla="*/ 2684552 h 12736251"/>
              <a:gd name="connsiteX7470" fmla="*/ 676639 w 12333992"/>
              <a:gd name="connsiteY7470" fmla="*/ 2683761 h 12736251"/>
              <a:gd name="connsiteX7471" fmla="*/ 697005 w 12333992"/>
              <a:gd name="connsiteY7471" fmla="*/ 2707054 h 12736251"/>
              <a:gd name="connsiteX7472" fmla="*/ 702493 w 12333992"/>
              <a:gd name="connsiteY7472" fmla="*/ 2729221 h 12736251"/>
              <a:gd name="connsiteX7473" fmla="*/ 707982 w 12333992"/>
              <a:gd name="connsiteY7473" fmla="*/ 2751389 h 12736251"/>
              <a:gd name="connsiteX7474" fmla="*/ 718331 w 12333992"/>
              <a:gd name="connsiteY7474" fmla="*/ 2755279 h 12736251"/>
              <a:gd name="connsiteX7475" fmla="*/ 712507 w 12333992"/>
              <a:gd name="connsiteY7475" fmla="*/ 2758835 h 12736251"/>
              <a:gd name="connsiteX7476" fmla="*/ 719294 w 12333992"/>
              <a:gd name="connsiteY7476" fmla="*/ 2770001 h 12736251"/>
              <a:gd name="connsiteX7477" fmla="*/ 723820 w 12333992"/>
              <a:gd name="connsiteY7477" fmla="*/ 2777446 h 12736251"/>
              <a:gd name="connsiteX7478" fmla="*/ 726082 w 12333992"/>
              <a:gd name="connsiteY7478" fmla="*/ 2781169 h 12736251"/>
              <a:gd name="connsiteX7479" fmla="*/ 731908 w 12333992"/>
              <a:gd name="connsiteY7479" fmla="*/ 2777613 h 12736251"/>
              <a:gd name="connsiteX7480" fmla="*/ 730607 w 12333992"/>
              <a:gd name="connsiteY7480" fmla="*/ 2788613 h 12736251"/>
              <a:gd name="connsiteX7481" fmla="*/ 736431 w 12333992"/>
              <a:gd name="connsiteY7481" fmla="*/ 2785058 h 12736251"/>
              <a:gd name="connsiteX7482" fmla="*/ 743220 w 12333992"/>
              <a:gd name="connsiteY7482" fmla="*/ 2796224 h 12736251"/>
              <a:gd name="connsiteX7483" fmla="*/ 745481 w 12333992"/>
              <a:gd name="connsiteY7483" fmla="*/ 2799949 h 12736251"/>
              <a:gd name="connsiteX7484" fmla="*/ 744183 w 12333992"/>
              <a:gd name="connsiteY7484" fmla="*/ 2810949 h 12736251"/>
              <a:gd name="connsiteX7485" fmla="*/ 746445 w 12333992"/>
              <a:gd name="connsiteY7485" fmla="*/ 2814671 h 12736251"/>
              <a:gd name="connsiteX7486" fmla="*/ 748707 w 12333992"/>
              <a:gd name="connsiteY7486" fmla="*/ 2818393 h 12736251"/>
              <a:gd name="connsiteX7487" fmla="*/ 757757 w 12333992"/>
              <a:gd name="connsiteY7487" fmla="*/ 2833283 h 12736251"/>
              <a:gd name="connsiteX7488" fmla="*/ 750970 w 12333992"/>
              <a:gd name="connsiteY7488" fmla="*/ 2822115 h 12736251"/>
              <a:gd name="connsiteX7489" fmla="*/ 750008 w 12333992"/>
              <a:gd name="connsiteY7489" fmla="*/ 2807393 h 12736251"/>
              <a:gd name="connsiteX7490" fmla="*/ 747743 w 12333992"/>
              <a:gd name="connsiteY7490" fmla="*/ 2803671 h 12736251"/>
              <a:gd name="connsiteX7491" fmla="*/ 749043 w 12333992"/>
              <a:gd name="connsiteY7491" fmla="*/ 2792671 h 12736251"/>
              <a:gd name="connsiteX7492" fmla="*/ 739993 w 12333992"/>
              <a:gd name="connsiteY7492" fmla="*/ 2777781 h 12736251"/>
              <a:gd name="connsiteX7493" fmla="*/ 734170 w 12333992"/>
              <a:gd name="connsiteY7493" fmla="*/ 2781336 h 12736251"/>
              <a:gd name="connsiteX7494" fmla="*/ 735470 w 12333992"/>
              <a:gd name="connsiteY7494" fmla="*/ 2770334 h 12736251"/>
              <a:gd name="connsiteX7495" fmla="*/ 726419 w 12333992"/>
              <a:gd name="connsiteY7495" fmla="*/ 2755446 h 12736251"/>
              <a:gd name="connsiteX7496" fmla="*/ 721893 w 12333992"/>
              <a:gd name="connsiteY7496" fmla="*/ 2748001 h 12736251"/>
              <a:gd name="connsiteX7497" fmla="*/ 729981 w 12333992"/>
              <a:gd name="connsiteY7497" fmla="*/ 2748167 h 12736251"/>
              <a:gd name="connsiteX7498" fmla="*/ 727719 w 12333992"/>
              <a:gd name="connsiteY7498" fmla="*/ 2744445 h 12736251"/>
              <a:gd name="connsiteX7499" fmla="*/ 719631 w 12333992"/>
              <a:gd name="connsiteY7499" fmla="*/ 2744277 h 12736251"/>
              <a:gd name="connsiteX7500" fmla="*/ 717369 w 12333992"/>
              <a:gd name="connsiteY7500" fmla="*/ 2740557 h 12736251"/>
              <a:gd name="connsiteX7501" fmla="*/ 723193 w 12333992"/>
              <a:gd name="connsiteY7501" fmla="*/ 2737001 h 12736251"/>
              <a:gd name="connsiteX7502" fmla="*/ 705093 w 12333992"/>
              <a:gd name="connsiteY7502" fmla="*/ 2707221 h 12736251"/>
              <a:gd name="connsiteX7503" fmla="*/ 699269 w 12333992"/>
              <a:gd name="connsiteY7503" fmla="*/ 2710776 h 12736251"/>
              <a:gd name="connsiteX7504" fmla="*/ 702831 w 12333992"/>
              <a:gd name="connsiteY7504" fmla="*/ 2703499 h 12736251"/>
              <a:gd name="connsiteX7505" fmla="*/ 686993 w 12333992"/>
              <a:gd name="connsiteY7505" fmla="*/ 2677443 h 12736251"/>
              <a:gd name="connsiteX7506" fmla="*/ 682263 w 12333992"/>
              <a:gd name="connsiteY7506" fmla="*/ 2674587 h 12736251"/>
              <a:gd name="connsiteX7507" fmla="*/ 680598 w 12333992"/>
              <a:gd name="connsiteY7507" fmla="*/ 2667859 h 12736251"/>
              <a:gd name="connsiteX7508" fmla="*/ 682202 w 12333992"/>
              <a:gd name="connsiteY7508" fmla="*/ 2670499 h 12736251"/>
              <a:gd name="connsiteX7509" fmla="*/ 684661 w 12333992"/>
              <a:gd name="connsiteY7509" fmla="*/ 2674545 h 12736251"/>
              <a:gd name="connsiteX7510" fmla="*/ 688443 w 12333992"/>
              <a:gd name="connsiteY7510" fmla="*/ 2666689 h 12736251"/>
              <a:gd name="connsiteX7511" fmla="*/ 685985 w 12333992"/>
              <a:gd name="connsiteY7511" fmla="*/ 2662643 h 12736251"/>
              <a:gd name="connsiteX7512" fmla="*/ 677284 w 12333992"/>
              <a:gd name="connsiteY7512" fmla="*/ 2662407 h 12736251"/>
              <a:gd name="connsiteX7513" fmla="*/ 679743 w 12333992"/>
              <a:gd name="connsiteY7513" fmla="*/ 2666454 h 12736251"/>
              <a:gd name="connsiteX7514" fmla="*/ 679790 w 12333992"/>
              <a:gd name="connsiteY7514" fmla="*/ 2666528 h 12736251"/>
              <a:gd name="connsiteX7515" fmla="*/ 674379 w 12333992"/>
              <a:gd name="connsiteY7515" fmla="*/ 2669829 h 12736251"/>
              <a:gd name="connsiteX7516" fmla="*/ 668893 w 12333992"/>
              <a:gd name="connsiteY7516" fmla="*/ 2647661 h 12736251"/>
              <a:gd name="connsiteX7517" fmla="*/ 672456 w 12333992"/>
              <a:gd name="connsiteY7517" fmla="*/ 2640383 h 12736251"/>
              <a:gd name="connsiteX7518" fmla="*/ 670194 w 12333992"/>
              <a:gd name="connsiteY7518" fmla="*/ 2636663 h 12736251"/>
              <a:gd name="connsiteX7519" fmla="*/ 667929 w 12333992"/>
              <a:gd name="connsiteY7519" fmla="*/ 2632939 h 12736251"/>
              <a:gd name="connsiteX7520" fmla="*/ 657580 w 12333992"/>
              <a:gd name="connsiteY7520" fmla="*/ 2629049 h 12736251"/>
              <a:gd name="connsiteX7521" fmla="*/ 663406 w 12333992"/>
              <a:gd name="connsiteY7521" fmla="*/ 2625492 h 12736251"/>
              <a:gd name="connsiteX7522" fmla="*/ 646267 w 12333992"/>
              <a:gd name="connsiteY7522" fmla="*/ 2610438 h 12736251"/>
              <a:gd name="connsiteX7523" fmla="*/ 630430 w 12333992"/>
              <a:gd name="connsiteY7523" fmla="*/ 2584381 h 12736251"/>
              <a:gd name="connsiteX7524" fmla="*/ 619117 w 12333992"/>
              <a:gd name="connsiteY7524" fmla="*/ 2565768 h 12736251"/>
              <a:gd name="connsiteX7525" fmla="*/ 616855 w 12333992"/>
              <a:gd name="connsiteY7525" fmla="*/ 2562045 h 12736251"/>
              <a:gd name="connsiteX7526" fmla="*/ 568713 w 12333992"/>
              <a:gd name="connsiteY7526" fmla="*/ 2561201 h 12736251"/>
              <a:gd name="connsiteX7527" fmla="*/ 570985 w 12333992"/>
              <a:gd name="connsiteY7527" fmla="*/ 2564940 h 12736251"/>
              <a:gd name="connsiteX7528" fmla="*/ 584619 w 12333992"/>
              <a:gd name="connsiteY7528" fmla="*/ 2587373 h 12736251"/>
              <a:gd name="connsiteX7529" fmla="*/ 589168 w 12333992"/>
              <a:gd name="connsiteY7529" fmla="*/ 2594853 h 12736251"/>
              <a:gd name="connsiteX7530" fmla="*/ 608003 w 12333992"/>
              <a:gd name="connsiteY7530" fmla="*/ 2614111 h 12736251"/>
              <a:gd name="connsiteX7531" fmla="*/ 605729 w 12333992"/>
              <a:gd name="connsiteY7531" fmla="*/ 2610371 h 12736251"/>
              <a:gd name="connsiteX7532" fmla="*/ 603085 w 12333992"/>
              <a:gd name="connsiteY7532" fmla="*/ 2606019 h 12736251"/>
              <a:gd name="connsiteX7533" fmla="*/ 611783 w 12333992"/>
              <a:gd name="connsiteY7533" fmla="*/ 2606255 h 12736251"/>
              <a:gd name="connsiteX7534" fmla="*/ 609324 w 12333992"/>
              <a:gd name="connsiteY7534" fmla="*/ 2602209 h 12736251"/>
              <a:gd name="connsiteX7535" fmla="*/ 606865 w 12333992"/>
              <a:gd name="connsiteY7535" fmla="*/ 2598164 h 12736251"/>
              <a:gd name="connsiteX7536" fmla="*/ 603083 w 12333992"/>
              <a:gd name="connsiteY7536" fmla="*/ 2606016 h 12736251"/>
              <a:gd name="connsiteX7537" fmla="*/ 594368 w 12333992"/>
              <a:gd name="connsiteY7537" fmla="*/ 2591677 h 12736251"/>
              <a:gd name="connsiteX7538" fmla="*/ 589821 w 12333992"/>
              <a:gd name="connsiteY7538" fmla="*/ 2584199 h 12736251"/>
              <a:gd name="connsiteX7539" fmla="*/ 576188 w 12333992"/>
              <a:gd name="connsiteY7539" fmla="*/ 2561765 h 12736251"/>
              <a:gd name="connsiteX7540" fmla="*/ 568713 w 12333992"/>
              <a:gd name="connsiteY7540" fmla="*/ 2561201 h 12736251"/>
              <a:gd name="connsiteX7541" fmla="*/ 225700 w 12333992"/>
              <a:gd name="connsiteY7541" fmla="*/ 2561107 h 12736251"/>
              <a:gd name="connsiteX7542" fmla="*/ 220319 w 12333992"/>
              <a:gd name="connsiteY7542" fmla="*/ 2563753 h 12736251"/>
              <a:gd name="connsiteX7543" fmla="*/ 222583 w 12333992"/>
              <a:gd name="connsiteY7543" fmla="*/ 2567476 h 12736251"/>
              <a:gd name="connsiteX7544" fmla="*/ 224847 w 12333992"/>
              <a:gd name="connsiteY7544" fmla="*/ 2571199 h 12736251"/>
              <a:gd name="connsiteX7545" fmla="*/ 232935 w 12333992"/>
              <a:gd name="connsiteY7545" fmla="*/ 2571369 h 12736251"/>
              <a:gd name="connsiteX7546" fmla="*/ 235199 w 12333992"/>
              <a:gd name="connsiteY7546" fmla="*/ 2575093 h 12736251"/>
              <a:gd name="connsiteX7547" fmla="*/ 241991 w 12333992"/>
              <a:gd name="connsiteY7547" fmla="*/ 2586265 h 12736251"/>
              <a:gd name="connsiteX7548" fmla="*/ 244256 w 12333992"/>
              <a:gd name="connsiteY7548" fmla="*/ 2589991 h 12736251"/>
              <a:gd name="connsiteX7549" fmla="*/ 238430 w 12333992"/>
              <a:gd name="connsiteY7549" fmla="*/ 2593547 h 12736251"/>
              <a:gd name="connsiteX7550" fmla="*/ 240693 w 12333992"/>
              <a:gd name="connsiteY7550" fmla="*/ 2597270 h 12736251"/>
              <a:gd name="connsiteX7551" fmla="*/ 246517 w 12333992"/>
              <a:gd name="connsiteY7551" fmla="*/ 2593714 h 12736251"/>
              <a:gd name="connsiteX7552" fmla="*/ 248781 w 12333992"/>
              <a:gd name="connsiteY7552" fmla="*/ 2597439 h 12736251"/>
              <a:gd name="connsiteX7553" fmla="*/ 245219 w 12333992"/>
              <a:gd name="connsiteY7553" fmla="*/ 2604718 h 12736251"/>
              <a:gd name="connsiteX7554" fmla="*/ 253630 w 12333992"/>
              <a:gd name="connsiteY7554" fmla="*/ 2609795 h 12736251"/>
              <a:gd name="connsiteX7555" fmla="*/ 249748 w 12333992"/>
              <a:gd name="connsiteY7555" fmla="*/ 2612167 h 12736251"/>
              <a:gd name="connsiteX7556" fmla="*/ 252011 w 12333992"/>
              <a:gd name="connsiteY7556" fmla="*/ 2615891 h 12736251"/>
              <a:gd name="connsiteX7557" fmla="*/ 252547 w 12333992"/>
              <a:gd name="connsiteY7557" fmla="*/ 2616093 h 12736251"/>
              <a:gd name="connsiteX7558" fmla="*/ 248565 w 12333992"/>
              <a:gd name="connsiteY7558" fmla="*/ 2623364 h 12736251"/>
              <a:gd name="connsiteX7559" fmla="*/ 254807 w 12333992"/>
              <a:gd name="connsiteY7559" fmla="*/ 2619553 h 12736251"/>
              <a:gd name="connsiteX7560" fmla="*/ 252749 w 12333992"/>
              <a:gd name="connsiteY7560" fmla="*/ 2616169 h 12736251"/>
              <a:gd name="connsiteX7561" fmla="*/ 259257 w 12333992"/>
              <a:gd name="connsiteY7561" fmla="*/ 2618617 h 12736251"/>
              <a:gd name="connsiteX7562" fmla="*/ 259048 w 12333992"/>
              <a:gd name="connsiteY7562" fmla="*/ 2619256 h 12736251"/>
              <a:gd name="connsiteX7563" fmla="*/ 260153 w 12333992"/>
              <a:gd name="connsiteY7563" fmla="*/ 2619431 h 12736251"/>
              <a:gd name="connsiteX7564" fmla="*/ 260179 w 12333992"/>
              <a:gd name="connsiteY7564" fmla="*/ 2621118 h 12736251"/>
              <a:gd name="connsiteX7565" fmla="*/ 264625 w 12333992"/>
              <a:gd name="connsiteY7565" fmla="*/ 2623508 h 12736251"/>
              <a:gd name="connsiteX7566" fmla="*/ 267857 w 12333992"/>
              <a:gd name="connsiteY7566" fmla="*/ 2641961 h 12736251"/>
              <a:gd name="connsiteX7567" fmla="*/ 265591 w 12333992"/>
              <a:gd name="connsiteY7567" fmla="*/ 2638237 h 12736251"/>
              <a:gd name="connsiteX7568" fmla="*/ 264295 w 12333992"/>
              <a:gd name="connsiteY7568" fmla="*/ 2649241 h 12736251"/>
              <a:gd name="connsiteX7569" fmla="*/ 262032 w 12333992"/>
              <a:gd name="connsiteY7569" fmla="*/ 2645517 h 12736251"/>
              <a:gd name="connsiteX7570" fmla="*/ 259767 w 12333992"/>
              <a:gd name="connsiteY7570" fmla="*/ 2641792 h 12736251"/>
              <a:gd name="connsiteX7571" fmla="*/ 253944 w 12333992"/>
              <a:gd name="connsiteY7571" fmla="*/ 2645349 h 12736251"/>
              <a:gd name="connsiteX7572" fmla="*/ 251679 w 12333992"/>
              <a:gd name="connsiteY7572" fmla="*/ 2641623 h 12736251"/>
              <a:gd name="connsiteX7573" fmla="*/ 249415 w 12333992"/>
              <a:gd name="connsiteY7573" fmla="*/ 2637899 h 12736251"/>
              <a:gd name="connsiteX7574" fmla="*/ 244888 w 12333992"/>
              <a:gd name="connsiteY7574" fmla="*/ 2630449 h 12736251"/>
              <a:gd name="connsiteX7575" fmla="*/ 236800 w 12333992"/>
              <a:gd name="connsiteY7575" fmla="*/ 2630281 h 12736251"/>
              <a:gd name="connsiteX7576" fmla="*/ 240361 w 12333992"/>
              <a:gd name="connsiteY7576" fmla="*/ 2623002 h 12736251"/>
              <a:gd name="connsiteX7577" fmla="*/ 233571 w 12333992"/>
              <a:gd name="connsiteY7577" fmla="*/ 2611829 h 12736251"/>
              <a:gd name="connsiteX7578" fmla="*/ 231308 w 12333992"/>
              <a:gd name="connsiteY7578" fmla="*/ 2608104 h 12736251"/>
              <a:gd name="connsiteX7579" fmla="*/ 226779 w 12333992"/>
              <a:gd name="connsiteY7579" fmla="*/ 2600657 h 12736251"/>
              <a:gd name="connsiteX7580" fmla="*/ 220956 w 12333992"/>
              <a:gd name="connsiteY7580" fmla="*/ 2604212 h 12736251"/>
              <a:gd name="connsiteX7581" fmla="*/ 223219 w 12333992"/>
              <a:gd name="connsiteY7581" fmla="*/ 2607937 h 12736251"/>
              <a:gd name="connsiteX7582" fmla="*/ 219657 w 12333992"/>
              <a:gd name="connsiteY7582" fmla="*/ 2615215 h 12736251"/>
              <a:gd name="connsiteX7583" fmla="*/ 232274 w 12333992"/>
              <a:gd name="connsiteY7583" fmla="*/ 2622833 h 12736251"/>
              <a:gd name="connsiteX7584" fmla="*/ 234537 w 12333992"/>
              <a:gd name="connsiteY7584" fmla="*/ 2626557 h 12736251"/>
              <a:gd name="connsiteX7585" fmla="*/ 228711 w 12333992"/>
              <a:gd name="connsiteY7585" fmla="*/ 2630112 h 12736251"/>
              <a:gd name="connsiteX7586" fmla="*/ 230975 w 12333992"/>
              <a:gd name="connsiteY7586" fmla="*/ 2633835 h 12736251"/>
              <a:gd name="connsiteX7587" fmla="*/ 233239 w 12333992"/>
              <a:gd name="connsiteY7587" fmla="*/ 2637560 h 12736251"/>
              <a:gd name="connsiteX7588" fmla="*/ 235504 w 12333992"/>
              <a:gd name="connsiteY7588" fmla="*/ 2641285 h 12736251"/>
              <a:gd name="connsiteX7589" fmla="*/ 241327 w 12333992"/>
              <a:gd name="connsiteY7589" fmla="*/ 2637731 h 12736251"/>
              <a:gd name="connsiteX7590" fmla="*/ 237767 w 12333992"/>
              <a:gd name="connsiteY7590" fmla="*/ 2645010 h 12736251"/>
              <a:gd name="connsiteX7591" fmla="*/ 243592 w 12333992"/>
              <a:gd name="connsiteY7591" fmla="*/ 2641454 h 12736251"/>
              <a:gd name="connsiteX7592" fmla="*/ 245855 w 12333992"/>
              <a:gd name="connsiteY7592" fmla="*/ 2645179 h 12736251"/>
              <a:gd name="connsiteX7593" fmla="*/ 240995 w 12333992"/>
              <a:gd name="connsiteY7593" fmla="*/ 2663461 h 12736251"/>
              <a:gd name="connsiteX7594" fmla="*/ 247508 w 12333992"/>
              <a:gd name="connsiteY7594" fmla="*/ 2662679 h 12736251"/>
              <a:gd name="connsiteX7595" fmla="*/ 251347 w 12333992"/>
              <a:gd name="connsiteY7595" fmla="*/ 2667353 h 12736251"/>
              <a:gd name="connsiteX7596" fmla="*/ 253611 w 12333992"/>
              <a:gd name="connsiteY7596" fmla="*/ 2671081 h 12736251"/>
              <a:gd name="connsiteX7597" fmla="*/ 258140 w 12333992"/>
              <a:gd name="connsiteY7597" fmla="*/ 2678527 h 12736251"/>
              <a:gd name="connsiteX7598" fmla="*/ 254579 w 12333992"/>
              <a:gd name="connsiteY7598" fmla="*/ 2685807 h 12736251"/>
              <a:gd name="connsiteX7599" fmla="*/ 252313 w 12333992"/>
              <a:gd name="connsiteY7599" fmla="*/ 2682083 h 12736251"/>
              <a:gd name="connsiteX7600" fmla="*/ 248753 w 12333992"/>
              <a:gd name="connsiteY7600" fmla="*/ 2689363 h 12736251"/>
              <a:gd name="connsiteX7601" fmla="*/ 256841 w 12333992"/>
              <a:gd name="connsiteY7601" fmla="*/ 2689533 h 12736251"/>
              <a:gd name="connsiteX7602" fmla="*/ 255543 w 12333992"/>
              <a:gd name="connsiteY7602" fmla="*/ 2700537 h 12736251"/>
              <a:gd name="connsiteX7603" fmla="*/ 261369 w 12333992"/>
              <a:gd name="connsiteY7603" fmla="*/ 2696980 h 12736251"/>
              <a:gd name="connsiteX7604" fmla="*/ 256841 w 12333992"/>
              <a:gd name="connsiteY7604" fmla="*/ 2689533 h 12736251"/>
              <a:gd name="connsiteX7605" fmla="*/ 260403 w 12333992"/>
              <a:gd name="connsiteY7605" fmla="*/ 2682252 h 12736251"/>
              <a:gd name="connsiteX7606" fmla="*/ 262667 w 12333992"/>
              <a:gd name="connsiteY7606" fmla="*/ 2685975 h 12736251"/>
              <a:gd name="connsiteX7607" fmla="*/ 264929 w 12333992"/>
              <a:gd name="connsiteY7607" fmla="*/ 2689701 h 12736251"/>
              <a:gd name="connsiteX7608" fmla="*/ 267193 w 12333992"/>
              <a:gd name="connsiteY7608" fmla="*/ 2693425 h 12736251"/>
              <a:gd name="connsiteX7609" fmla="*/ 269457 w 12333992"/>
              <a:gd name="connsiteY7609" fmla="*/ 2697149 h 12736251"/>
              <a:gd name="connsiteX7610" fmla="*/ 276250 w 12333992"/>
              <a:gd name="connsiteY7610" fmla="*/ 2708323 h 12736251"/>
              <a:gd name="connsiteX7611" fmla="*/ 286599 w 12333992"/>
              <a:gd name="connsiteY7611" fmla="*/ 2712215 h 12736251"/>
              <a:gd name="connsiteX7612" fmla="*/ 288864 w 12333992"/>
              <a:gd name="connsiteY7612" fmla="*/ 2715939 h 12736251"/>
              <a:gd name="connsiteX7613" fmla="*/ 283039 w 12333992"/>
              <a:gd name="connsiteY7613" fmla="*/ 2719495 h 12736251"/>
              <a:gd name="connsiteX7614" fmla="*/ 285303 w 12333992"/>
              <a:gd name="connsiteY7614" fmla="*/ 2723219 h 12736251"/>
              <a:gd name="connsiteX7615" fmla="*/ 293392 w 12333992"/>
              <a:gd name="connsiteY7615" fmla="*/ 2723388 h 12736251"/>
              <a:gd name="connsiteX7616" fmla="*/ 299215 w 12333992"/>
              <a:gd name="connsiteY7616" fmla="*/ 2719832 h 12736251"/>
              <a:gd name="connsiteX7617" fmla="*/ 291127 w 12333992"/>
              <a:gd name="connsiteY7617" fmla="*/ 2719663 h 12736251"/>
              <a:gd name="connsiteX7618" fmla="*/ 292425 w 12333992"/>
              <a:gd name="connsiteY7618" fmla="*/ 2708661 h 12736251"/>
              <a:gd name="connsiteX7619" fmla="*/ 290160 w 12333992"/>
              <a:gd name="connsiteY7619" fmla="*/ 2704935 h 12736251"/>
              <a:gd name="connsiteX7620" fmla="*/ 285633 w 12333992"/>
              <a:gd name="connsiteY7620" fmla="*/ 2697487 h 12736251"/>
              <a:gd name="connsiteX7621" fmla="*/ 291459 w 12333992"/>
              <a:gd name="connsiteY7621" fmla="*/ 2693931 h 12736251"/>
              <a:gd name="connsiteX7622" fmla="*/ 290494 w 12333992"/>
              <a:gd name="connsiteY7622" fmla="*/ 2679203 h 12736251"/>
              <a:gd name="connsiteX7623" fmla="*/ 289195 w 12333992"/>
              <a:gd name="connsiteY7623" fmla="*/ 2690208 h 12736251"/>
              <a:gd name="connsiteX7624" fmla="*/ 285633 w 12333992"/>
              <a:gd name="connsiteY7624" fmla="*/ 2697487 h 12736251"/>
              <a:gd name="connsiteX7625" fmla="*/ 278843 w 12333992"/>
              <a:gd name="connsiteY7625" fmla="*/ 2686315 h 12736251"/>
              <a:gd name="connsiteX7626" fmla="*/ 276580 w 12333992"/>
              <a:gd name="connsiteY7626" fmla="*/ 2682590 h 12736251"/>
              <a:gd name="connsiteX7627" fmla="*/ 274315 w 12333992"/>
              <a:gd name="connsiteY7627" fmla="*/ 2678867 h 12736251"/>
              <a:gd name="connsiteX7628" fmla="*/ 265262 w 12333992"/>
              <a:gd name="connsiteY7628" fmla="*/ 2663969 h 12736251"/>
              <a:gd name="connsiteX7629" fmla="*/ 262997 w 12333992"/>
              <a:gd name="connsiteY7629" fmla="*/ 2660243 h 12736251"/>
              <a:gd name="connsiteX7630" fmla="*/ 268823 w 12333992"/>
              <a:gd name="connsiteY7630" fmla="*/ 2656688 h 12736251"/>
              <a:gd name="connsiteX7631" fmla="*/ 276911 w 12333992"/>
              <a:gd name="connsiteY7631" fmla="*/ 2656859 h 12736251"/>
              <a:gd name="connsiteX7632" fmla="*/ 280472 w 12333992"/>
              <a:gd name="connsiteY7632" fmla="*/ 2649577 h 12736251"/>
              <a:gd name="connsiteX7633" fmla="*/ 281769 w 12333992"/>
              <a:gd name="connsiteY7633" fmla="*/ 2638575 h 12736251"/>
              <a:gd name="connsiteX7634" fmla="*/ 279506 w 12333992"/>
              <a:gd name="connsiteY7634" fmla="*/ 2634850 h 12736251"/>
              <a:gd name="connsiteX7635" fmla="*/ 280803 w 12333992"/>
              <a:gd name="connsiteY7635" fmla="*/ 2623845 h 12736251"/>
              <a:gd name="connsiteX7636" fmla="*/ 282101 w 12333992"/>
              <a:gd name="connsiteY7636" fmla="*/ 2612842 h 12736251"/>
              <a:gd name="connsiteX7637" fmla="*/ 263992 w 12333992"/>
              <a:gd name="connsiteY7637" fmla="*/ 2583048 h 12736251"/>
              <a:gd name="connsiteX7638" fmla="*/ 255904 w 12333992"/>
              <a:gd name="connsiteY7638" fmla="*/ 2582881 h 12736251"/>
              <a:gd name="connsiteX7639" fmla="*/ 258167 w 12333992"/>
              <a:gd name="connsiteY7639" fmla="*/ 2586603 h 12736251"/>
              <a:gd name="connsiteX7640" fmla="*/ 254608 w 12333992"/>
              <a:gd name="connsiteY7640" fmla="*/ 2593885 h 12736251"/>
              <a:gd name="connsiteX7641" fmla="*/ 247815 w 12333992"/>
              <a:gd name="connsiteY7641" fmla="*/ 2582711 h 12736251"/>
              <a:gd name="connsiteX7642" fmla="*/ 253639 w 12333992"/>
              <a:gd name="connsiteY7642" fmla="*/ 2579157 h 12736251"/>
              <a:gd name="connsiteX7643" fmla="*/ 251378 w 12333992"/>
              <a:gd name="connsiteY7643" fmla="*/ 2575431 h 12736251"/>
              <a:gd name="connsiteX7644" fmla="*/ 247815 w 12333992"/>
              <a:gd name="connsiteY7644" fmla="*/ 2582711 h 12736251"/>
              <a:gd name="connsiteX7645" fmla="*/ 245552 w 12333992"/>
              <a:gd name="connsiteY7645" fmla="*/ 2578987 h 12736251"/>
              <a:gd name="connsiteX7646" fmla="*/ 230671 w 12333992"/>
              <a:gd name="connsiteY7646" fmla="*/ 2567645 h 12736251"/>
              <a:gd name="connsiteX7647" fmla="*/ 228409 w 12333992"/>
              <a:gd name="connsiteY7647" fmla="*/ 2563920 h 12736251"/>
              <a:gd name="connsiteX7648" fmla="*/ 225700 w 12333992"/>
              <a:gd name="connsiteY7648" fmla="*/ 2561107 h 12736251"/>
              <a:gd name="connsiteX7649" fmla="*/ 213555 w 12333992"/>
              <a:gd name="connsiteY7649" fmla="*/ 2551682 h 12736251"/>
              <a:gd name="connsiteX7650" fmla="*/ 207313 w 12333992"/>
              <a:gd name="connsiteY7650" fmla="*/ 2555493 h 12736251"/>
              <a:gd name="connsiteX7651" fmla="*/ 209772 w 12333992"/>
              <a:gd name="connsiteY7651" fmla="*/ 2559537 h 12736251"/>
              <a:gd name="connsiteX7652" fmla="*/ 213555 w 12333992"/>
              <a:gd name="connsiteY7652" fmla="*/ 2551682 h 12736251"/>
              <a:gd name="connsiteX7653" fmla="*/ 547605 w 12333992"/>
              <a:gd name="connsiteY7653" fmla="*/ 2538203 h 12736251"/>
              <a:gd name="connsiteX7654" fmla="*/ 549877 w 12333992"/>
              <a:gd name="connsiteY7654" fmla="*/ 2541942 h 12736251"/>
              <a:gd name="connsiteX7655" fmla="*/ 554422 w 12333992"/>
              <a:gd name="connsiteY7655" fmla="*/ 2549421 h 12736251"/>
              <a:gd name="connsiteX7656" fmla="*/ 561895 w 12333992"/>
              <a:gd name="connsiteY7656" fmla="*/ 2549985 h 12736251"/>
              <a:gd name="connsiteX7657" fmla="*/ 558967 w 12333992"/>
              <a:gd name="connsiteY7657" fmla="*/ 2556897 h 12736251"/>
              <a:gd name="connsiteX7658" fmla="*/ 559080 w 12333992"/>
              <a:gd name="connsiteY7658" fmla="*/ 2557080 h 12736251"/>
              <a:gd name="connsiteX7659" fmla="*/ 563177 w 12333992"/>
              <a:gd name="connsiteY7659" fmla="*/ 2563823 h 12736251"/>
              <a:gd name="connsiteX7660" fmla="*/ 561239 w 12333992"/>
              <a:gd name="connsiteY7660" fmla="*/ 2560637 h 12736251"/>
              <a:gd name="connsiteX7661" fmla="*/ 566442 w 12333992"/>
              <a:gd name="connsiteY7661" fmla="*/ 2557461 h 12736251"/>
              <a:gd name="connsiteX7662" fmla="*/ 561895 w 12333992"/>
              <a:gd name="connsiteY7662" fmla="*/ 2549985 h 12736251"/>
              <a:gd name="connsiteX7663" fmla="*/ 557351 w 12333992"/>
              <a:gd name="connsiteY7663" fmla="*/ 2542507 h 12736251"/>
              <a:gd name="connsiteX7664" fmla="*/ 555079 w 12333992"/>
              <a:gd name="connsiteY7664" fmla="*/ 2538768 h 12736251"/>
              <a:gd name="connsiteX7665" fmla="*/ 547605 w 12333992"/>
              <a:gd name="connsiteY7665" fmla="*/ 2538203 h 12736251"/>
              <a:gd name="connsiteX7666" fmla="*/ 564248 w 12333992"/>
              <a:gd name="connsiteY7666" fmla="*/ 2528047 h 12736251"/>
              <a:gd name="connsiteX7667" fmla="*/ 566705 w 12333992"/>
              <a:gd name="connsiteY7667" fmla="*/ 2532093 h 12736251"/>
              <a:gd name="connsiteX7668" fmla="*/ 564248 w 12333992"/>
              <a:gd name="connsiteY7668" fmla="*/ 2528047 h 12736251"/>
              <a:gd name="connsiteX7669" fmla="*/ 544441 w 12333992"/>
              <a:gd name="connsiteY7669" fmla="*/ 2525961 h 12736251"/>
              <a:gd name="connsiteX7670" fmla="*/ 540775 w 12333992"/>
              <a:gd name="connsiteY7670" fmla="*/ 2526965 h 12736251"/>
              <a:gd name="connsiteX7671" fmla="*/ 544521 w 12333992"/>
              <a:gd name="connsiteY7671" fmla="*/ 2529609 h 12736251"/>
              <a:gd name="connsiteX7672" fmla="*/ 545145 w 12333992"/>
              <a:gd name="connsiteY7672" fmla="*/ 2534159 h 12736251"/>
              <a:gd name="connsiteX7673" fmla="*/ 544441 w 12333992"/>
              <a:gd name="connsiteY7673" fmla="*/ 2525961 h 12736251"/>
              <a:gd name="connsiteX7674" fmla="*/ 7279361 w 12333992"/>
              <a:gd name="connsiteY7674" fmla="*/ 2513930 h 12736251"/>
              <a:gd name="connsiteX7675" fmla="*/ 7271556 w 12333992"/>
              <a:gd name="connsiteY7675" fmla="*/ 2519745 h 12736251"/>
              <a:gd name="connsiteX7676" fmla="*/ 7279963 w 12333992"/>
              <a:gd name="connsiteY7676" fmla="*/ 2531037 h 12736251"/>
              <a:gd name="connsiteX7677" fmla="*/ 7287770 w 12333992"/>
              <a:gd name="connsiteY7677" fmla="*/ 2525224 h 12736251"/>
              <a:gd name="connsiteX7678" fmla="*/ 7279361 w 12333992"/>
              <a:gd name="connsiteY7678" fmla="*/ 2513930 h 12736251"/>
              <a:gd name="connsiteX7679" fmla="*/ 550313 w 12333992"/>
              <a:gd name="connsiteY7679" fmla="*/ 2505123 h 12736251"/>
              <a:gd name="connsiteX7680" fmla="*/ 544073 w 12333992"/>
              <a:gd name="connsiteY7680" fmla="*/ 2508931 h 12736251"/>
              <a:gd name="connsiteX7681" fmla="*/ 552773 w 12333992"/>
              <a:gd name="connsiteY7681" fmla="*/ 2509167 h 12736251"/>
              <a:gd name="connsiteX7682" fmla="*/ 550313 w 12333992"/>
              <a:gd name="connsiteY7682" fmla="*/ 2505123 h 12736251"/>
              <a:gd name="connsiteX7683" fmla="*/ 663964 w 12333992"/>
              <a:gd name="connsiteY7683" fmla="*/ 2482119 h 12736251"/>
              <a:gd name="connsiteX7684" fmla="*/ 668488 w 12333992"/>
              <a:gd name="connsiteY7684" fmla="*/ 2489563 h 12736251"/>
              <a:gd name="connsiteX7685" fmla="*/ 662765 w 12333992"/>
              <a:gd name="connsiteY7685" fmla="*/ 2493056 h 12736251"/>
              <a:gd name="connsiteX7686" fmla="*/ 670749 w 12333992"/>
              <a:gd name="connsiteY7686" fmla="*/ 2493284 h 12736251"/>
              <a:gd name="connsiteX7687" fmla="*/ 688846 w 12333992"/>
              <a:gd name="connsiteY7687" fmla="*/ 2523059 h 12736251"/>
              <a:gd name="connsiteX7688" fmla="*/ 683123 w 12333992"/>
              <a:gd name="connsiteY7688" fmla="*/ 2526551 h 12736251"/>
              <a:gd name="connsiteX7689" fmla="*/ 711595 w 12333992"/>
              <a:gd name="connsiteY7689" fmla="*/ 2534685 h 12736251"/>
              <a:gd name="connsiteX7690" fmla="*/ 695761 w 12333992"/>
              <a:gd name="connsiteY7690" fmla="*/ 2508632 h 12736251"/>
              <a:gd name="connsiteX7691" fmla="*/ 692251 w 12333992"/>
              <a:gd name="connsiteY7691" fmla="*/ 2498019 h 12736251"/>
              <a:gd name="connsiteX7692" fmla="*/ 684451 w 12333992"/>
              <a:gd name="connsiteY7692" fmla="*/ 2490023 h 12736251"/>
              <a:gd name="connsiteX7693" fmla="*/ 683255 w 12333992"/>
              <a:gd name="connsiteY7693" fmla="*/ 2500959 h 12736251"/>
              <a:gd name="connsiteX7694" fmla="*/ 663964 w 12333992"/>
              <a:gd name="connsiteY7694" fmla="*/ 2482119 h 12736251"/>
              <a:gd name="connsiteX7695" fmla="*/ 7253621 w 12333992"/>
              <a:gd name="connsiteY7695" fmla="*/ 2481913 h 12736251"/>
              <a:gd name="connsiteX7696" fmla="*/ 7244826 w 12333992"/>
              <a:gd name="connsiteY7696" fmla="*/ 2487928 h 12736251"/>
              <a:gd name="connsiteX7697" fmla="*/ 7246865 w 12333992"/>
              <a:gd name="connsiteY7697" fmla="*/ 2490665 h 12736251"/>
              <a:gd name="connsiteX7698" fmla="*/ 7246260 w 12333992"/>
              <a:gd name="connsiteY7698" fmla="*/ 2497497 h 12736251"/>
              <a:gd name="connsiteX7699" fmla="*/ 7252976 w 12333992"/>
              <a:gd name="connsiteY7699" fmla="*/ 2498875 h 12736251"/>
              <a:gd name="connsiteX7700" fmla="*/ 7257054 w 12333992"/>
              <a:gd name="connsiteY7700" fmla="*/ 2504346 h 12736251"/>
              <a:gd name="connsiteX7701" fmla="*/ 7268851 w 12333992"/>
              <a:gd name="connsiteY7701" fmla="*/ 2499816 h 12736251"/>
              <a:gd name="connsiteX7702" fmla="*/ 7266812 w 12333992"/>
              <a:gd name="connsiteY7702" fmla="*/ 2497083 h 12736251"/>
              <a:gd name="connsiteX7703" fmla="*/ 7262739 w 12333992"/>
              <a:gd name="connsiteY7703" fmla="*/ 2491609 h 12736251"/>
              <a:gd name="connsiteX7704" fmla="*/ 7256623 w 12333992"/>
              <a:gd name="connsiteY7704" fmla="*/ 2483396 h 12736251"/>
              <a:gd name="connsiteX7705" fmla="*/ 7253621 w 12333992"/>
              <a:gd name="connsiteY7705" fmla="*/ 2481913 h 12736251"/>
              <a:gd name="connsiteX7706" fmla="*/ 672360 w 12333992"/>
              <a:gd name="connsiteY7706" fmla="*/ 2471302 h 12736251"/>
              <a:gd name="connsiteX7707" fmla="*/ 677377 w 12333992"/>
              <a:gd name="connsiteY7707" fmla="*/ 2488943 h 12736251"/>
              <a:gd name="connsiteX7708" fmla="*/ 683833 w 12333992"/>
              <a:gd name="connsiteY7708" fmla="*/ 2490180 h 12736251"/>
              <a:gd name="connsiteX7709" fmla="*/ 672360 w 12333992"/>
              <a:gd name="connsiteY7709" fmla="*/ 2471302 h 12736251"/>
              <a:gd name="connsiteX7710" fmla="*/ 7098890 w 12333992"/>
              <a:gd name="connsiteY7710" fmla="*/ 2471228 h 12736251"/>
              <a:gd name="connsiteX7711" fmla="*/ 7091194 w 12333992"/>
              <a:gd name="connsiteY7711" fmla="*/ 2481267 h 12736251"/>
              <a:gd name="connsiteX7712" fmla="*/ 7093260 w 12333992"/>
              <a:gd name="connsiteY7712" fmla="*/ 2484039 h 12736251"/>
              <a:gd name="connsiteX7713" fmla="*/ 7115406 w 12333992"/>
              <a:gd name="connsiteY7713" fmla="*/ 2493406 h 12736251"/>
              <a:gd name="connsiteX7714" fmla="*/ 7125165 w 12333992"/>
              <a:gd name="connsiteY7714" fmla="*/ 2486139 h 12736251"/>
              <a:gd name="connsiteX7715" fmla="*/ 7123099 w 12333992"/>
              <a:gd name="connsiteY7715" fmla="*/ 2483366 h 12736251"/>
              <a:gd name="connsiteX7716" fmla="*/ 7103018 w 12333992"/>
              <a:gd name="connsiteY7716" fmla="*/ 2476769 h 12736251"/>
              <a:gd name="connsiteX7717" fmla="*/ 7100952 w 12333992"/>
              <a:gd name="connsiteY7717" fmla="*/ 2474001 h 12736251"/>
              <a:gd name="connsiteX7718" fmla="*/ 7098890 w 12333992"/>
              <a:gd name="connsiteY7718" fmla="*/ 2471228 h 12736251"/>
              <a:gd name="connsiteX7719" fmla="*/ 585361 w 12333992"/>
              <a:gd name="connsiteY7719" fmla="*/ 2468939 h 12736251"/>
              <a:gd name="connsiteX7720" fmla="*/ 587747 w 12333992"/>
              <a:gd name="connsiteY7720" fmla="*/ 2471957 h 12736251"/>
              <a:gd name="connsiteX7721" fmla="*/ 587411 w 12333992"/>
              <a:gd name="connsiteY7721" fmla="*/ 2472311 h 12736251"/>
              <a:gd name="connsiteX7722" fmla="*/ 587827 w 12333992"/>
              <a:gd name="connsiteY7722" fmla="*/ 2472057 h 12736251"/>
              <a:gd name="connsiteX7723" fmla="*/ 588443 w 12333992"/>
              <a:gd name="connsiteY7723" fmla="*/ 2472837 h 12736251"/>
              <a:gd name="connsiteX7724" fmla="*/ 591571 w 12333992"/>
              <a:gd name="connsiteY7724" fmla="*/ 2469771 h 12736251"/>
              <a:gd name="connsiteX7725" fmla="*/ 587931 w 12333992"/>
              <a:gd name="connsiteY7725" fmla="*/ 2471993 h 12736251"/>
              <a:gd name="connsiteX7726" fmla="*/ 587827 w 12333992"/>
              <a:gd name="connsiteY7726" fmla="*/ 2472057 h 12736251"/>
              <a:gd name="connsiteX7727" fmla="*/ 587747 w 12333992"/>
              <a:gd name="connsiteY7727" fmla="*/ 2471957 h 12736251"/>
              <a:gd name="connsiteX7728" fmla="*/ 588716 w 12333992"/>
              <a:gd name="connsiteY7728" fmla="*/ 2470937 h 12736251"/>
              <a:gd name="connsiteX7729" fmla="*/ 585361 w 12333992"/>
              <a:gd name="connsiteY7729" fmla="*/ 2468939 h 12736251"/>
              <a:gd name="connsiteX7730" fmla="*/ 645865 w 12333992"/>
              <a:gd name="connsiteY7730" fmla="*/ 2452345 h 12736251"/>
              <a:gd name="connsiteX7731" fmla="*/ 642407 w 12333992"/>
              <a:gd name="connsiteY7731" fmla="*/ 2459561 h 12736251"/>
              <a:gd name="connsiteX7732" fmla="*/ 649194 w 12333992"/>
              <a:gd name="connsiteY7732" fmla="*/ 2470724 h 12736251"/>
              <a:gd name="connsiteX7733" fmla="*/ 651456 w 12333992"/>
              <a:gd name="connsiteY7733" fmla="*/ 2474447 h 12736251"/>
              <a:gd name="connsiteX7734" fmla="*/ 657176 w 12333992"/>
              <a:gd name="connsiteY7734" fmla="*/ 2470955 h 12736251"/>
              <a:gd name="connsiteX7735" fmla="*/ 654914 w 12333992"/>
              <a:gd name="connsiteY7735" fmla="*/ 2467233 h 12736251"/>
              <a:gd name="connsiteX7736" fmla="*/ 648127 w 12333992"/>
              <a:gd name="connsiteY7736" fmla="*/ 2456069 h 12736251"/>
              <a:gd name="connsiteX7737" fmla="*/ 645865 w 12333992"/>
              <a:gd name="connsiteY7737" fmla="*/ 2452345 h 12736251"/>
              <a:gd name="connsiteX7738" fmla="*/ 7075793 w 12333992"/>
              <a:gd name="connsiteY7738" fmla="*/ 2444281 h 12736251"/>
              <a:gd name="connsiteX7739" fmla="*/ 7063905 w 12333992"/>
              <a:gd name="connsiteY7739" fmla="*/ 2448689 h 12736251"/>
              <a:gd name="connsiteX7740" fmla="*/ 7056274 w 12333992"/>
              <a:gd name="connsiteY7740" fmla="*/ 2458815 h 12736251"/>
              <a:gd name="connsiteX7741" fmla="*/ 7070287 w 12333992"/>
              <a:gd name="connsiteY7741" fmla="*/ 2457261 h 12736251"/>
              <a:gd name="connsiteX7742" fmla="*/ 7074544 w 12333992"/>
              <a:gd name="connsiteY7742" fmla="*/ 2462975 h 12736251"/>
              <a:gd name="connsiteX7743" fmla="*/ 7076668 w 12333992"/>
              <a:gd name="connsiteY7743" fmla="*/ 2465831 h 12736251"/>
              <a:gd name="connsiteX7744" fmla="*/ 7086429 w 12333992"/>
              <a:gd name="connsiteY7744" fmla="*/ 2458563 h 12736251"/>
              <a:gd name="connsiteX7745" fmla="*/ 7084302 w 12333992"/>
              <a:gd name="connsiteY7745" fmla="*/ 2455705 h 12736251"/>
              <a:gd name="connsiteX7746" fmla="*/ 7080045 w 12333992"/>
              <a:gd name="connsiteY7746" fmla="*/ 2449993 h 12736251"/>
              <a:gd name="connsiteX7747" fmla="*/ 7075793 w 12333992"/>
              <a:gd name="connsiteY7747" fmla="*/ 2444281 h 12736251"/>
              <a:gd name="connsiteX7748" fmla="*/ 7205154 w 12333992"/>
              <a:gd name="connsiteY7748" fmla="*/ 2430578 h 12736251"/>
              <a:gd name="connsiteX7749" fmla="*/ 7191355 w 12333992"/>
              <a:gd name="connsiteY7749" fmla="*/ 2436499 h 12736251"/>
              <a:gd name="connsiteX7750" fmla="*/ 7179647 w 12333992"/>
              <a:gd name="connsiteY7750" fmla="*/ 2445216 h 12736251"/>
              <a:gd name="connsiteX7751" fmla="*/ 7196329 w 12333992"/>
              <a:gd name="connsiteY7751" fmla="*/ 2467623 h 12736251"/>
              <a:gd name="connsiteX7752" fmla="*/ 7210930 w 12333992"/>
              <a:gd name="connsiteY7752" fmla="*/ 2487224 h 12736251"/>
              <a:gd name="connsiteX7753" fmla="*/ 7226808 w 12333992"/>
              <a:gd name="connsiteY7753" fmla="*/ 2484107 h 12736251"/>
              <a:gd name="connsiteX7754" fmla="*/ 7236435 w 12333992"/>
              <a:gd name="connsiteY7754" fmla="*/ 2472587 h 12736251"/>
              <a:gd name="connsiteX7755" fmla="*/ 7230179 w 12333992"/>
              <a:gd name="connsiteY7755" fmla="*/ 2464185 h 12736251"/>
              <a:gd name="connsiteX7756" fmla="*/ 7219750 w 12333992"/>
              <a:gd name="connsiteY7756" fmla="*/ 2450181 h 12736251"/>
              <a:gd name="connsiteX7757" fmla="*/ 7205154 w 12333992"/>
              <a:gd name="connsiteY7757" fmla="*/ 2430578 h 12736251"/>
              <a:gd name="connsiteX7758" fmla="*/ 604987 w 12333992"/>
              <a:gd name="connsiteY7758" fmla="*/ 2426153 h 12736251"/>
              <a:gd name="connsiteX7759" fmla="*/ 607172 w 12333992"/>
              <a:gd name="connsiteY7759" fmla="*/ 2429749 h 12736251"/>
              <a:gd name="connsiteX7760" fmla="*/ 609239 w 12333992"/>
              <a:gd name="connsiteY7760" fmla="*/ 2427869 h 12736251"/>
              <a:gd name="connsiteX7761" fmla="*/ 604987 w 12333992"/>
              <a:gd name="connsiteY7761" fmla="*/ 2426153 h 12736251"/>
              <a:gd name="connsiteX7762" fmla="*/ 617195 w 12333992"/>
              <a:gd name="connsiteY7762" fmla="*/ 2418083 h 12736251"/>
              <a:gd name="connsiteX7763" fmla="*/ 610954 w 12333992"/>
              <a:gd name="connsiteY7763" fmla="*/ 2421893 h 12736251"/>
              <a:gd name="connsiteX7764" fmla="*/ 615872 w 12333992"/>
              <a:gd name="connsiteY7764" fmla="*/ 2429981 h 12736251"/>
              <a:gd name="connsiteX7765" fmla="*/ 618331 w 12333992"/>
              <a:gd name="connsiteY7765" fmla="*/ 2434029 h 12736251"/>
              <a:gd name="connsiteX7766" fmla="*/ 617195 w 12333992"/>
              <a:gd name="connsiteY7766" fmla="*/ 2418083 h 12736251"/>
              <a:gd name="connsiteX7767" fmla="*/ 625580 w 12333992"/>
              <a:gd name="connsiteY7767" fmla="*/ 2403721 h 12736251"/>
              <a:gd name="connsiteX7768" fmla="*/ 626223 w 12333992"/>
              <a:gd name="connsiteY7768" fmla="*/ 2418857 h 12736251"/>
              <a:gd name="connsiteX7769" fmla="*/ 637055 w 12333992"/>
              <a:gd name="connsiteY7769" fmla="*/ 2422601 h 12736251"/>
              <a:gd name="connsiteX7770" fmla="*/ 625580 w 12333992"/>
              <a:gd name="connsiteY7770" fmla="*/ 2403721 h 12736251"/>
              <a:gd name="connsiteX7771" fmla="*/ 7166530 w 12333992"/>
              <a:gd name="connsiteY7771" fmla="*/ 2403163 h 12736251"/>
              <a:gd name="connsiteX7772" fmla="*/ 7150530 w 12333992"/>
              <a:gd name="connsiteY7772" fmla="*/ 2406125 h 12736251"/>
              <a:gd name="connsiteX7773" fmla="*/ 7138824 w 12333992"/>
              <a:gd name="connsiteY7773" fmla="*/ 2414847 h 12736251"/>
              <a:gd name="connsiteX7774" fmla="*/ 7145259 w 12333992"/>
              <a:gd name="connsiteY7774" fmla="*/ 2423487 h 12736251"/>
              <a:gd name="connsiteX7775" fmla="*/ 7153837 w 12333992"/>
              <a:gd name="connsiteY7775" fmla="*/ 2435011 h 12736251"/>
              <a:gd name="connsiteX7776" fmla="*/ 7165546 w 12333992"/>
              <a:gd name="connsiteY7776" fmla="*/ 2426289 h 12736251"/>
              <a:gd name="connsiteX7777" fmla="*/ 7177257 w 12333992"/>
              <a:gd name="connsiteY7777" fmla="*/ 2417567 h 12736251"/>
              <a:gd name="connsiteX7778" fmla="*/ 7172971 w 12333992"/>
              <a:gd name="connsiteY7778" fmla="*/ 2411807 h 12736251"/>
              <a:gd name="connsiteX7779" fmla="*/ 7166530 w 12333992"/>
              <a:gd name="connsiteY7779" fmla="*/ 2403163 h 12736251"/>
              <a:gd name="connsiteX7780" fmla="*/ 6971257 w 12333992"/>
              <a:gd name="connsiteY7780" fmla="*/ 2320207 h 12736251"/>
              <a:gd name="connsiteX7781" fmla="*/ 6961547 w 12333992"/>
              <a:gd name="connsiteY7781" fmla="*/ 2331619 h 12736251"/>
              <a:gd name="connsiteX7782" fmla="*/ 6955846 w 12333992"/>
              <a:gd name="connsiteY7782" fmla="*/ 2348401 h 12736251"/>
              <a:gd name="connsiteX7783" fmla="*/ 6963854 w 12333992"/>
              <a:gd name="connsiteY7783" fmla="*/ 2359156 h 12736251"/>
              <a:gd name="connsiteX7784" fmla="*/ 6965855 w 12333992"/>
              <a:gd name="connsiteY7784" fmla="*/ 2361843 h 12736251"/>
              <a:gd name="connsiteX7785" fmla="*/ 6975563 w 12333992"/>
              <a:gd name="connsiteY7785" fmla="*/ 2350437 h 12736251"/>
              <a:gd name="connsiteX7786" fmla="*/ 6979268 w 12333992"/>
              <a:gd name="connsiteY7786" fmla="*/ 2330960 h 12736251"/>
              <a:gd name="connsiteX7787" fmla="*/ 6973259 w 12333992"/>
              <a:gd name="connsiteY7787" fmla="*/ 2322895 h 12736251"/>
              <a:gd name="connsiteX7788" fmla="*/ 6971257 w 12333992"/>
              <a:gd name="connsiteY7788" fmla="*/ 2320207 h 12736251"/>
              <a:gd name="connsiteX7789" fmla="*/ 7292779 w 12333992"/>
              <a:gd name="connsiteY7789" fmla="*/ 2282604 h 12736251"/>
              <a:gd name="connsiteX7790" fmla="*/ 7279765 w 12333992"/>
              <a:gd name="connsiteY7790" fmla="*/ 2287943 h 12736251"/>
              <a:gd name="connsiteX7791" fmla="*/ 7270916 w 12333992"/>
              <a:gd name="connsiteY7791" fmla="*/ 2298880 h 12736251"/>
              <a:gd name="connsiteX7792" fmla="*/ 7290173 w 12333992"/>
              <a:gd name="connsiteY7792" fmla="*/ 2301921 h 12736251"/>
              <a:gd name="connsiteX7793" fmla="*/ 7332328 w 12333992"/>
              <a:gd name="connsiteY7793" fmla="*/ 2335715 h 12736251"/>
              <a:gd name="connsiteX7794" fmla="*/ 7334410 w 12333992"/>
              <a:gd name="connsiteY7794" fmla="*/ 2338509 h 12736251"/>
              <a:gd name="connsiteX7795" fmla="*/ 7345340 w 12333992"/>
              <a:gd name="connsiteY7795" fmla="*/ 2330370 h 12736251"/>
              <a:gd name="connsiteX7796" fmla="*/ 7356270 w 12333992"/>
              <a:gd name="connsiteY7796" fmla="*/ 2322229 h 12736251"/>
              <a:gd name="connsiteX7797" fmla="*/ 7367200 w 12333992"/>
              <a:gd name="connsiteY7797" fmla="*/ 2314092 h 12736251"/>
              <a:gd name="connsiteX7798" fmla="*/ 7365116 w 12333992"/>
              <a:gd name="connsiteY7798" fmla="*/ 2311297 h 12736251"/>
              <a:gd name="connsiteX7799" fmla="*/ 7354189 w 12333992"/>
              <a:gd name="connsiteY7799" fmla="*/ 2319439 h 12736251"/>
              <a:gd name="connsiteX7800" fmla="*/ 7352107 w 12333992"/>
              <a:gd name="connsiteY7800" fmla="*/ 2316641 h 12736251"/>
              <a:gd name="connsiteX7801" fmla="*/ 7341177 w 12333992"/>
              <a:gd name="connsiteY7801" fmla="*/ 2324779 h 12736251"/>
              <a:gd name="connsiteX7802" fmla="*/ 7301103 w 12333992"/>
              <a:gd name="connsiteY7802" fmla="*/ 2293783 h 12736251"/>
              <a:gd name="connsiteX7803" fmla="*/ 7292779 w 12333992"/>
              <a:gd name="connsiteY7803" fmla="*/ 2282604 h 12736251"/>
              <a:gd name="connsiteX7804" fmla="*/ 6939088 w 12333992"/>
              <a:gd name="connsiteY7804" fmla="*/ 2260706 h 12736251"/>
              <a:gd name="connsiteX7805" fmla="*/ 6927264 w 12333992"/>
              <a:gd name="connsiteY7805" fmla="*/ 2265201 h 12736251"/>
              <a:gd name="connsiteX7806" fmla="*/ 6919571 w 12333992"/>
              <a:gd name="connsiteY7806" fmla="*/ 2275239 h 12736251"/>
              <a:gd name="connsiteX7807" fmla="*/ 6938151 w 12333992"/>
              <a:gd name="connsiteY7807" fmla="*/ 2300197 h 12736251"/>
              <a:gd name="connsiteX7808" fmla="*/ 6948474 w 12333992"/>
              <a:gd name="connsiteY7808" fmla="*/ 2314057 h 12736251"/>
              <a:gd name="connsiteX7809" fmla="*/ 6950540 w 12333992"/>
              <a:gd name="connsiteY7809" fmla="*/ 2316827 h 12736251"/>
              <a:gd name="connsiteX7810" fmla="*/ 6958232 w 12333992"/>
              <a:gd name="connsiteY7810" fmla="*/ 2306788 h 12736251"/>
              <a:gd name="connsiteX7811" fmla="*/ 6947912 w 12333992"/>
              <a:gd name="connsiteY7811" fmla="*/ 2292925 h 12736251"/>
              <a:gd name="connsiteX7812" fmla="*/ 6939088 w 12333992"/>
              <a:gd name="connsiteY7812" fmla="*/ 2260706 h 12736251"/>
              <a:gd name="connsiteX7813" fmla="*/ 7130096 w 12333992"/>
              <a:gd name="connsiteY7813" fmla="*/ 2174966 h 12736251"/>
              <a:gd name="connsiteX7814" fmla="*/ 7117737 w 12333992"/>
              <a:gd name="connsiteY7814" fmla="*/ 2180099 h 12736251"/>
              <a:gd name="connsiteX7815" fmla="*/ 7105375 w 12333992"/>
              <a:gd name="connsiteY7815" fmla="*/ 2185227 h 12736251"/>
              <a:gd name="connsiteX7816" fmla="*/ 7094967 w 12333992"/>
              <a:gd name="connsiteY7816" fmla="*/ 2192979 h 12736251"/>
              <a:gd name="connsiteX7817" fmla="*/ 7096918 w 12333992"/>
              <a:gd name="connsiteY7817" fmla="*/ 2195598 h 12736251"/>
              <a:gd name="connsiteX7818" fmla="*/ 7109276 w 12333992"/>
              <a:gd name="connsiteY7818" fmla="*/ 2190470 h 12736251"/>
              <a:gd name="connsiteX7819" fmla="*/ 7123591 w 12333992"/>
              <a:gd name="connsiteY7819" fmla="*/ 2187962 h 12736251"/>
              <a:gd name="connsiteX7820" fmla="*/ 7132049 w 12333992"/>
              <a:gd name="connsiteY7820" fmla="*/ 2177585 h 12736251"/>
              <a:gd name="connsiteX7821" fmla="*/ 7130096 w 12333992"/>
              <a:gd name="connsiteY7821" fmla="*/ 2174966 h 12736251"/>
              <a:gd name="connsiteX7822" fmla="*/ 6888068 w 12333992"/>
              <a:gd name="connsiteY7822" fmla="*/ 2146103 h 12736251"/>
              <a:gd name="connsiteX7823" fmla="*/ 6877636 w 12333992"/>
              <a:gd name="connsiteY7823" fmla="*/ 2151701 h 12736251"/>
              <a:gd name="connsiteX7824" fmla="*/ 6868980 w 12333992"/>
              <a:gd name="connsiteY7824" fmla="*/ 2162487 h 12736251"/>
              <a:gd name="connsiteX7825" fmla="*/ 6891849 w 12333992"/>
              <a:gd name="connsiteY7825" fmla="*/ 2193198 h 12736251"/>
              <a:gd name="connsiteX7826" fmla="*/ 6895330 w 12333992"/>
              <a:gd name="connsiteY7826" fmla="*/ 2242687 h 12736251"/>
              <a:gd name="connsiteX7827" fmla="*/ 6897406 w 12333992"/>
              <a:gd name="connsiteY7827" fmla="*/ 2245480 h 12736251"/>
              <a:gd name="connsiteX7828" fmla="*/ 6910223 w 12333992"/>
              <a:gd name="connsiteY7828" fmla="*/ 2240281 h 12736251"/>
              <a:gd name="connsiteX7829" fmla="*/ 6918878 w 12333992"/>
              <a:gd name="connsiteY7829" fmla="*/ 2229492 h 12736251"/>
              <a:gd name="connsiteX7830" fmla="*/ 6916799 w 12333992"/>
              <a:gd name="connsiteY7830" fmla="*/ 2226701 h 12736251"/>
              <a:gd name="connsiteX7831" fmla="*/ 6902584 w 12333992"/>
              <a:gd name="connsiteY7831" fmla="*/ 2185204 h 12736251"/>
              <a:gd name="connsiteX7832" fmla="*/ 6890449 w 12333992"/>
              <a:gd name="connsiteY7832" fmla="*/ 2146498 h 12736251"/>
              <a:gd name="connsiteX7833" fmla="*/ 6888068 w 12333992"/>
              <a:gd name="connsiteY7833" fmla="*/ 2146103 h 12736251"/>
              <a:gd name="connsiteX7834" fmla="*/ 6862379 w 12333992"/>
              <a:gd name="connsiteY7834" fmla="*/ 2084361 h 12736251"/>
              <a:gd name="connsiteX7835" fmla="*/ 6848578 w 12333992"/>
              <a:gd name="connsiteY7835" fmla="*/ 2090275 h 12736251"/>
              <a:gd name="connsiteX7836" fmla="*/ 6850668 w 12333992"/>
              <a:gd name="connsiteY7836" fmla="*/ 2093083 h 12736251"/>
              <a:gd name="connsiteX7837" fmla="*/ 6864059 w 12333992"/>
              <a:gd name="connsiteY7837" fmla="*/ 2135502 h 12736251"/>
              <a:gd name="connsiteX7838" fmla="*/ 6866149 w 12333992"/>
              <a:gd name="connsiteY7838" fmla="*/ 2138314 h 12736251"/>
              <a:gd name="connsiteX7839" fmla="*/ 6877858 w 12333992"/>
              <a:gd name="connsiteY7839" fmla="*/ 2129594 h 12736251"/>
              <a:gd name="connsiteX7840" fmla="*/ 6875765 w 12333992"/>
              <a:gd name="connsiteY7840" fmla="*/ 2126785 h 12736251"/>
              <a:gd name="connsiteX7841" fmla="*/ 6864471 w 12333992"/>
              <a:gd name="connsiteY7841" fmla="*/ 2087170 h 12736251"/>
              <a:gd name="connsiteX7842" fmla="*/ 6862379 w 12333992"/>
              <a:gd name="connsiteY7842" fmla="*/ 2084361 h 12736251"/>
              <a:gd name="connsiteX7843" fmla="*/ 7033146 w 12333992"/>
              <a:gd name="connsiteY7843" fmla="*/ 2044777 h 12736251"/>
              <a:gd name="connsiteX7844" fmla="*/ 7020739 w 12333992"/>
              <a:gd name="connsiteY7844" fmla="*/ 2049842 h 12736251"/>
              <a:gd name="connsiteX7845" fmla="*/ 7012329 w 12333992"/>
              <a:gd name="connsiteY7845" fmla="*/ 2060279 h 12736251"/>
              <a:gd name="connsiteX7846" fmla="*/ 7018336 w 12333992"/>
              <a:gd name="connsiteY7846" fmla="*/ 2068344 h 12736251"/>
              <a:gd name="connsiteX7847" fmla="*/ 7009926 w 12333992"/>
              <a:gd name="connsiteY7847" fmla="*/ 2078784 h 12736251"/>
              <a:gd name="connsiteX7848" fmla="*/ 7022339 w 12333992"/>
              <a:gd name="connsiteY7848" fmla="*/ 2073722 h 12736251"/>
              <a:gd name="connsiteX7849" fmla="*/ 7030746 w 12333992"/>
              <a:gd name="connsiteY7849" fmla="*/ 2063283 h 12736251"/>
              <a:gd name="connsiteX7850" fmla="*/ 7033146 w 12333992"/>
              <a:gd name="connsiteY7850" fmla="*/ 2044777 h 12736251"/>
              <a:gd name="connsiteX7851" fmla="*/ 6840805 w 12333992"/>
              <a:gd name="connsiteY7851" fmla="*/ 2033998 h 12736251"/>
              <a:gd name="connsiteX7852" fmla="*/ 6829508 w 12333992"/>
              <a:gd name="connsiteY7852" fmla="*/ 2040216 h 12736251"/>
              <a:gd name="connsiteX7853" fmla="*/ 6819897 w 12333992"/>
              <a:gd name="connsiteY7853" fmla="*/ 2051763 h 12736251"/>
              <a:gd name="connsiteX7854" fmla="*/ 6824104 w 12333992"/>
              <a:gd name="connsiteY7854" fmla="*/ 2057407 h 12736251"/>
              <a:gd name="connsiteX7855" fmla="*/ 6820762 w 12333992"/>
              <a:gd name="connsiteY7855" fmla="*/ 2062090 h 12736251"/>
              <a:gd name="connsiteX7856" fmla="*/ 6826204 w 12333992"/>
              <a:gd name="connsiteY7856" fmla="*/ 2060231 h 12736251"/>
              <a:gd name="connsiteX7857" fmla="*/ 6837915 w 12333992"/>
              <a:gd name="connsiteY7857" fmla="*/ 2051509 h 12736251"/>
              <a:gd name="connsiteX7858" fmla="*/ 6845423 w 12333992"/>
              <a:gd name="connsiteY7858" fmla="*/ 2037142 h 12736251"/>
              <a:gd name="connsiteX7859" fmla="*/ 6843320 w 12333992"/>
              <a:gd name="connsiteY7859" fmla="*/ 2034320 h 12736251"/>
              <a:gd name="connsiteX7860" fmla="*/ 6840805 w 12333992"/>
              <a:gd name="connsiteY7860" fmla="*/ 2033998 h 12736251"/>
              <a:gd name="connsiteX7861" fmla="*/ 7299399 w 12333992"/>
              <a:gd name="connsiteY7861" fmla="*/ 2022127 h 12736251"/>
              <a:gd name="connsiteX7862" fmla="*/ 7288712 w 12333992"/>
              <a:gd name="connsiteY7862" fmla="*/ 2027386 h 12736251"/>
              <a:gd name="connsiteX7863" fmla="*/ 7282122 w 12333992"/>
              <a:gd name="connsiteY7863" fmla="*/ 2040941 h 12736251"/>
              <a:gd name="connsiteX7864" fmla="*/ 7331839 w 12333992"/>
              <a:gd name="connsiteY7864" fmla="*/ 2107706 h 12736251"/>
              <a:gd name="connsiteX7865" fmla="*/ 7346389 w 12333992"/>
              <a:gd name="connsiteY7865" fmla="*/ 2155252 h 12736251"/>
              <a:gd name="connsiteX7866" fmla="*/ 7377039 w 12333992"/>
              <a:gd name="connsiteY7866" fmla="*/ 2190810 h 12736251"/>
              <a:gd name="connsiteX7867" fmla="*/ 7389842 w 12333992"/>
              <a:gd name="connsiteY7867" fmla="*/ 2185597 h 12736251"/>
              <a:gd name="connsiteX7868" fmla="*/ 7398506 w 12333992"/>
              <a:gd name="connsiteY7868" fmla="*/ 2174824 h 12736251"/>
              <a:gd name="connsiteX7869" fmla="*/ 7342571 w 12333992"/>
              <a:gd name="connsiteY7869" fmla="*/ 2099714 h 12736251"/>
              <a:gd name="connsiteX7870" fmla="*/ 7313949 w 12333992"/>
              <a:gd name="connsiteY7870" fmla="*/ 2038863 h 12736251"/>
              <a:gd name="connsiteX7871" fmla="*/ 7303592 w 12333992"/>
              <a:gd name="connsiteY7871" fmla="*/ 2024955 h 12736251"/>
              <a:gd name="connsiteX7872" fmla="*/ 7299399 w 12333992"/>
              <a:gd name="connsiteY7872" fmla="*/ 2022127 h 12736251"/>
              <a:gd name="connsiteX7873" fmla="*/ 6994913 w 12333992"/>
              <a:gd name="connsiteY7873" fmla="*/ 2016341 h 12736251"/>
              <a:gd name="connsiteX7874" fmla="*/ 6986105 w 12333992"/>
              <a:gd name="connsiteY7874" fmla="*/ 2022344 h 12736251"/>
              <a:gd name="connsiteX7875" fmla="*/ 6988248 w 12333992"/>
              <a:gd name="connsiteY7875" fmla="*/ 2025223 h 12736251"/>
              <a:gd name="connsiteX7876" fmla="*/ 6992540 w 12333992"/>
              <a:gd name="connsiteY7876" fmla="*/ 2030983 h 12736251"/>
              <a:gd name="connsiteX7877" fmla="*/ 6996829 w 12333992"/>
              <a:gd name="connsiteY7877" fmla="*/ 2036747 h 12736251"/>
              <a:gd name="connsiteX7878" fmla="*/ 7001121 w 12333992"/>
              <a:gd name="connsiteY7878" fmla="*/ 2042505 h 12736251"/>
              <a:gd name="connsiteX7879" fmla="*/ 7008733 w 12333992"/>
              <a:gd name="connsiteY7879" fmla="*/ 2032359 h 12736251"/>
              <a:gd name="connsiteX7880" fmla="*/ 7014202 w 12333992"/>
              <a:gd name="connsiteY7880" fmla="*/ 2019327 h 12736251"/>
              <a:gd name="connsiteX7881" fmla="*/ 7000152 w 12333992"/>
              <a:gd name="connsiteY7881" fmla="*/ 2020836 h 12736251"/>
              <a:gd name="connsiteX7882" fmla="*/ 6998011 w 12333992"/>
              <a:gd name="connsiteY7882" fmla="*/ 2017956 h 12736251"/>
              <a:gd name="connsiteX7883" fmla="*/ 6994913 w 12333992"/>
              <a:gd name="connsiteY7883" fmla="*/ 2016341 h 12736251"/>
              <a:gd name="connsiteX7884" fmla="*/ 6924516 w 12333992"/>
              <a:gd name="connsiteY7884" fmla="*/ 2012973 h 12736251"/>
              <a:gd name="connsiteX7885" fmla="*/ 6911847 w 12333992"/>
              <a:gd name="connsiteY7885" fmla="*/ 2018081 h 12736251"/>
              <a:gd name="connsiteX7886" fmla="*/ 6903325 w 12333992"/>
              <a:gd name="connsiteY7886" fmla="*/ 2028755 h 12736251"/>
              <a:gd name="connsiteX7887" fmla="*/ 6975383 w 12333992"/>
              <a:gd name="connsiteY7887" fmla="*/ 2169753 h 12736251"/>
              <a:gd name="connsiteX7888" fmla="*/ 7035003 w 12333992"/>
              <a:gd name="connsiteY7888" fmla="*/ 2294053 h 12736251"/>
              <a:gd name="connsiteX7889" fmla="*/ 7126411 w 12333992"/>
              <a:gd name="connsiteY7889" fmla="*/ 2394684 h 12736251"/>
              <a:gd name="connsiteX7890" fmla="*/ 7139078 w 12333992"/>
              <a:gd name="connsiteY7890" fmla="*/ 2389577 h 12736251"/>
              <a:gd name="connsiteX7891" fmla="*/ 7145529 w 12333992"/>
              <a:gd name="connsiteY7891" fmla="*/ 2376120 h 12736251"/>
              <a:gd name="connsiteX7892" fmla="*/ 6996572 w 12333992"/>
              <a:gd name="connsiteY7892" fmla="*/ 2153968 h 12736251"/>
              <a:gd name="connsiteX7893" fmla="*/ 6924516 w 12333992"/>
              <a:gd name="connsiteY7893" fmla="*/ 2012973 h 12736251"/>
              <a:gd name="connsiteX7894" fmla="*/ 1737182 w 12333992"/>
              <a:gd name="connsiteY7894" fmla="*/ 1952973 h 12736251"/>
              <a:gd name="connsiteX7895" fmla="*/ 3242609 w 12333992"/>
              <a:gd name="connsiteY7895" fmla="*/ 3318679 h 12736251"/>
              <a:gd name="connsiteX7896" fmla="*/ 3053302 w 12333992"/>
              <a:gd name="connsiteY7896" fmla="*/ 5342444 h 12736251"/>
              <a:gd name="connsiteX7897" fmla="*/ 1737724 w 12333992"/>
              <a:gd name="connsiteY7897" fmla="*/ 5853277 h 12736251"/>
              <a:gd name="connsiteX7898" fmla="*/ 1733475 w 12333992"/>
              <a:gd name="connsiteY7898" fmla="*/ 5844445 h 12736251"/>
              <a:gd name="connsiteX7899" fmla="*/ 1737420 w 12333992"/>
              <a:gd name="connsiteY7899" fmla="*/ 5779017 h 12736251"/>
              <a:gd name="connsiteX7900" fmla="*/ 1646128 w 12333992"/>
              <a:gd name="connsiteY7900" fmla="*/ 5690575 h 12736251"/>
              <a:gd name="connsiteX7901" fmla="*/ 1640780 w 12333992"/>
              <a:gd name="connsiteY7901" fmla="*/ 5661807 h 12736251"/>
              <a:gd name="connsiteX7902" fmla="*/ 1643312 w 12333992"/>
              <a:gd name="connsiteY7902" fmla="*/ 5666827 h 12736251"/>
              <a:gd name="connsiteX7903" fmla="*/ 1640776 w 12333992"/>
              <a:gd name="connsiteY7903" fmla="*/ 5661800 h 12736251"/>
              <a:gd name="connsiteX7904" fmla="*/ 1640780 w 12333992"/>
              <a:gd name="connsiteY7904" fmla="*/ 5661807 h 12736251"/>
              <a:gd name="connsiteX7905" fmla="*/ 1639584 w 12333992"/>
              <a:gd name="connsiteY7905" fmla="*/ 5659439 h 12736251"/>
              <a:gd name="connsiteX7906" fmla="*/ 1631237 w 12333992"/>
              <a:gd name="connsiteY7906" fmla="*/ 5642896 h 12736251"/>
              <a:gd name="connsiteX7907" fmla="*/ 1621715 w 12333992"/>
              <a:gd name="connsiteY7907" fmla="*/ 5623988 h 12736251"/>
              <a:gd name="connsiteX7908" fmla="*/ 1612174 w 12333992"/>
              <a:gd name="connsiteY7908" fmla="*/ 5605079 h 12736251"/>
              <a:gd name="connsiteX7909" fmla="*/ 1535882 w 12333992"/>
              <a:gd name="connsiteY7909" fmla="*/ 5453817 h 12736251"/>
              <a:gd name="connsiteX7910" fmla="*/ 1526342 w 12333992"/>
              <a:gd name="connsiteY7910" fmla="*/ 5434905 h 12736251"/>
              <a:gd name="connsiteX7911" fmla="*/ 1516810 w 12333992"/>
              <a:gd name="connsiteY7911" fmla="*/ 5416001 h 12736251"/>
              <a:gd name="connsiteX7912" fmla="*/ 1478665 w 12333992"/>
              <a:gd name="connsiteY7912" fmla="*/ 5340368 h 12736251"/>
              <a:gd name="connsiteX7913" fmla="*/ 1486916 w 12333992"/>
              <a:gd name="connsiteY7913" fmla="*/ 5431141 h 12736251"/>
              <a:gd name="connsiteX7914" fmla="*/ 1496458 w 12333992"/>
              <a:gd name="connsiteY7914" fmla="*/ 5450053 h 12736251"/>
              <a:gd name="connsiteX7915" fmla="*/ 1505988 w 12333992"/>
              <a:gd name="connsiteY7915" fmla="*/ 5468956 h 12736251"/>
              <a:gd name="connsiteX7916" fmla="*/ 1515530 w 12333992"/>
              <a:gd name="connsiteY7916" fmla="*/ 5487865 h 12736251"/>
              <a:gd name="connsiteX7917" fmla="*/ 1525070 w 12333992"/>
              <a:gd name="connsiteY7917" fmla="*/ 5506775 h 12736251"/>
              <a:gd name="connsiteX7918" fmla="*/ 1563215 w 12333992"/>
              <a:gd name="connsiteY7918" fmla="*/ 5582411 h 12736251"/>
              <a:gd name="connsiteX7919" fmla="*/ 1562003 w 12333992"/>
              <a:gd name="connsiteY7919" fmla="*/ 5600289 h 12736251"/>
              <a:gd name="connsiteX7920" fmla="*/ 1533330 w 12333992"/>
              <a:gd name="connsiteY7920" fmla="*/ 5597552 h 12736251"/>
              <a:gd name="connsiteX7921" fmla="*/ 1542862 w 12333992"/>
              <a:gd name="connsiteY7921" fmla="*/ 5616459 h 12736251"/>
              <a:gd name="connsiteX7922" fmla="*/ 1552404 w 12333992"/>
              <a:gd name="connsiteY7922" fmla="*/ 5635363 h 12736251"/>
              <a:gd name="connsiteX7923" fmla="*/ 1522508 w 12333992"/>
              <a:gd name="connsiteY7923" fmla="*/ 5650513 h 12736251"/>
              <a:gd name="connsiteX7924" fmla="*/ 1512978 w 12333992"/>
              <a:gd name="connsiteY7924" fmla="*/ 5631599 h 12736251"/>
              <a:gd name="connsiteX7925" fmla="*/ 1523789 w 12333992"/>
              <a:gd name="connsiteY7925" fmla="*/ 5578643 h 12736251"/>
              <a:gd name="connsiteX7926" fmla="*/ 1436687 w 12333992"/>
              <a:gd name="connsiteY7926" fmla="*/ 5480339 h 12736251"/>
              <a:gd name="connsiteX7927" fmla="*/ 1466572 w 12333992"/>
              <a:gd name="connsiteY7927" fmla="*/ 5465193 h 12736251"/>
              <a:gd name="connsiteX7928" fmla="*/ 1409356 w 12333992"/>
              <a:gd name="connsiteY7928" fmla="*/ 5351745 h 12736251"/>
              <a:gd name="connsiteX7929" fmla="*/ 1390282 w 12333992"/>
              <a:gd name="connsiteY7929" fmla="*/ 5313927 h 12736251"/>
              <a:gd name="connsiteX7930" fmla="*/ 1313993 w 12333992"/>
              <a:gd name="connsiteY7930" fmla="*/ 5162665 h 12736251"/>
              <a:gd name="connsiteX7931" fmla="*/ 1304452 w 12333992"/>
              <a:gd name="connsiteY7931" fmla="*/ 5143757 h 12736251"/>
              <a:gd name="connsiteX7932" fmla="*/ 1161414 w 12333992"/>
              <a:gd name="connsiteY7932" fmla="*/ 4860133 h 12736251"/>
              <a:gd name="connsiteX7933" fmla="*/ 1102915 w 12333992"/>
              <a:gd name="connsiteY7933" fmla="*/ 4818551 h 12736251"/>
              <a:gd name="connsiteX7934" fmla="*/ 1053957 w 12333992"/>
              <a:gd name="connsiteY7934" fmla="*/ 4795883 h 12736251"/>
              <a:gd name="connsiteX7935" fmla="*/ 1057182 w 12333992"/>
              <a:gd name="connsiteY7935" fmla="*/ 4770879 h 12736251"/>
              <a:gd name="connsiteX7936" fmla="*/ 1074308 w 12333992"/>
              <a:gd name="connsiteY7936" fmla="*/ 4761831 h 12736251"/>
              <a:gd name="connsiteX7937" fmla="*/ 1075350 w 12333992"/>
              <a:gd name="connsiteY7937" fmla="*/ 4763897 h 12736251"/>
              <a:gd name="connsiteX7938" fmla="*/ 1074310 w 12333992"/>
              <a:gd name="connsiteY7938" fmla="*/ 4761831 h 12736251"/>
              <a:gd name="connsiteX7939" fmla="*/ 1074308 w 12333992"/>
              <a:gd name="connsiteY7939" fmla="*/ 4761831 h 12736251"/>
              <a:gd name="connsiteX7940" fmla="*/ 1068344 w 12333992"/>
              <a:gd name="connsiteY7940" fmla="*/ 4750011 h 12736251"/>
              <a:gd name="connsiteX7941" fmla="*/ 1055230 w 12333992"/>
              <a:gd name="connsiteY7941" fmla="*/ 4724011 h 12736251"/>
              <a:gd name="connsiteX7942" fmla="*/ 1034884 w 12333992"/>
              <a:gd name="connsiteY7942" fmla="*/ 4758065 h 12736251"/>
              <a:gd name="connsiteX7943" fmla="*/ 1004999 w 12333992"/>
              <a:gd name="connsiteY7943" fmla="*/ 4773211 h 12736251"/>
              <a:gd name="connsiteX7944" fmla="*/ 1043086 w 12333992"/>
              <a:gd name="connsiteY7944" fmla="*/ 4817338 h 12736251"/>
              <a:gd name="connsiteX7945" fmla="*/ 1045853 w 12333992"/>
              <a:gd name="connsiteY7945" fmla="*/ 4814391 h 12736251"/>
              <a:gd name="connsiteX7946" fmla="*/ 1044148 w 12333992"/>
              <a:gd name="connsiteY7946" fmla="*/ 4818284 h 12736251"/>
              <a:gd name="connsiteX7947" fmla="*/ 1073029 w 12333992"/>
              <a:gd name="connsiteY7947" fmla="*/ 4833695 h 12736251"/>
              <a:gd name="connsiteX7948" fmla="*/ 1130246 w 12333992"/>
              <a:gd name="connsiteY7948" fmla="*/ 4947148 h 12736251"/>
              <a:gd name="connsiteX7949" fmla="*/ 1179204 w 12333992"/>
              <a:gd name="connsiteY7949" fmla="*/ 4969817 h 12736251"/>
              <a:gd name="connsiteX7950" fmla="*/ 1187465 w 12333992"/>
              <a:gd name="connsiteY7950" fmla="*/ 5060593 h 12736251"/>
              <a:gd name="connsiteX7951" fmla="*/ 1196995 w 12333992"/>
              <a:gd name="connsiteY7951" fmla="*/ 5079501 h 12736251"/>
              <a:gd name="connsiteX7952" fmla="*/ 1176653 w 12333992"/>
              <a:gd name="connsiteY7952" fmla="*/ 5113551 h 12736251"/>
              <a:gd name="connsiteX7953" fmla="*/ 1214797 w 12333992"/>
              <a:gd name="connsiteY7953" fmla="*/ 5189187 h 12736251"/>
              <a:gd name="connsiteX7954" fmla="*/ 1244681 w 12333992"/>
              <a:gd name="connsiteY7954" fmla="*/ 5174041 h 12736251"/>
              <a:gd name="connsiteX7955" fmla="*/ 1301899 w 12333992"/>
              <a:gd name="connsiteY7955" fmla="*/ 5287489 h 12736251"/>
              <a:gd name="connsiteX7956" fmla="*/ 1368657 w 12333992"/>
              <a:gd name="connsiteY7956" fmla="*/ 5419849 h 12736251"/>
              <a:gd name="connsiteX7957" fmla="*/ 1378188 w 12333992"/>
              <a:gd name="connsiteY7957" fmla="*/ 5438755 h 12736251"/>
              <a:gd name="connsiteX7958" fmla="*/ 1473551 w 12333992"/>
              <a:gd name="connsiteY7958" fmla="*/ 5627835 h 12736251"/>
              <a:gd name="connsiteX7959" fmla="*/ 1483091 w 12333992"/>
              <a:gd name="connsiteY7959" fmla="*/ 5646745 h 12736251"/>
              <a:gd name="connsiteX7960" fmla="*/ 1502163 w 12333992"/>
              <a:gd name="connsiteY7960" fmla="*/ 5684561 h 12736251"/>
              <a:gd name="connsiteX7961" fmla="*/ 1511695 w 12333992"/>
              <a:gd name="connsiteY7961" fmla="*/ 5703470 h 12736251"/>
              <a:gd name="connsiteX7962" fmla="*/ 1532050 w 12333992"/>
              <a:gd name="connsiteY7962" fmla="*/ 5669417 h 12736251"/>
              <a:gd name="connsiteX7963" fmla="*/ 1568922 w 12333992"/>
              <a:gd name="connsiteY7963" fmla="*/ 5816921 h 12736251"/>
              <a:gd name="connsiteX7964" fmla="*/ 1617881 w 12333992"/>
              <a:gd name="connsiteY7964" fmla="*/ 5839593 h 12736251"/>
              <a:gd name="connsiteX7965" fmla="*/ 1587984 w 12333992"/>
              <a:gd name="connsiteY7965" fmla="*/ 5854736 h 12736251"/>
              <a:gd name="connsiteX7966" fmla="*/ 1628939 w 12333992"/>
              <a:gd name="connsiteY7966" fmla="*/ 5894077 h 12736251"/>
              <a:gd name="connsiteX7967" fmla="*/ 1630484 w 12333992"/>
              <a:gd name="connsiteY7967" fmla="*/ 5894919 h 12736251"/>
              <a:gd name="connsiteX7968" fmla="*/ 1549764 w 12333992"/>
              <a:gd name="connsiteY7968" fmla="*/ 5926262 h 12736251"/>
              <a:gd name="connsiteX7969" fmla="*/ 1547869 w 12333992"/>
              <a:gd name="connsiteY7969" fmla="*/ 5924589 h 12736251"/>
              <a:gd name="connsiteX7970" fmla="*/ 1528814 w 12333992"/>
              <a:gd name="connsiteY7970" fmla="*/ 5886807 h 12736251"/>
              <a:gd name="connsiteX7971" fmla="*/ 1520840 w 12333992"/>
              <a:gd name="connsiteY7971" fmla="*/ 5795980 h 12736251"/>
              <a:gd name="connsiteX7972" fmla="*/ 1511318 w 12333992"/>
              <a:gd name="connsiteY7972" fmla="*/ 5777087 h 12736251"/>
              <a:gd name="connsiteX7973" fmla="*/ 1452590 w 12333992"/>
              <a:gd name="connsiteY7973" fmla="*/ 5735683 h 12736251"/>
              <a:gd name="connsiteX7974" fmla="*/ 1463673 w 12333992"/>
              <a:gd name="connsiteY7974" fmla="*/ 5682629 h 12736251"/>
              <a:gd name="connsiteX7975" fmla="*/ 1435094 w 12333992"/>
              <a:gd name="connsiteY7975" fmla="*/ 5625959 h 12736251"/>
              <a:gd name="connsiteX7976" fmla="*/ 1404955 w 12333992"/>
              <a:gd name="connsiteY7976" fmla="*/ 5641229 h 12736251"/>
              <a:gd name="connsiteX7977" fmla="*/ 1376377 w 12333992"/>
              <a:gd name="connsiteY7977" fmla="*/ 5584559 h 12736251"/>
              <a:gd name="connsiteX7978" fmla="*/ 1385290 w 12333992"/>
              <a:gd name="connsiteY7978" fmla="*/ 5560029 h 12736251"/>
              <a:gd name="connsiteX7979" fmla="*/ 1386573 w 12333992"/>
              <a:gd name="connsiteY7979" fmla="*/ 5558971 h 12736251"/>
              <a:gd name="connsiteX7980" fmla="*/ 1390189 w 12333992"/>
              <a:gd name="connsiteY7980" fmla="*/ 5558613 h 12736251"/>
              <a:gd name="connsiteX7981" fmla="*/ 1396982 w 12333992"/>
              <a:gd name="connsiteY7981" fmla="*/ 5550399 h 12736251"/>
              <a:gd name="connsiteX7982" fmla="*/ 1386573 w 12333992"/>
              <a:gd name="connsiteY7982" fmla="*/ 5558971 h 12736251"/>
              <a:gd name="connsiteX7983" fmla="*/ 1384841 w 12333992"/>
              <a:gd name="connsiteY7983" fmla="*/ 5559145 h 12736251"/>
              <a:gd name="connsiteX7984" fmla="*/ 1347798 w 12333992"/>
              <a:gd name="connsiteY7984" fmla="*/ 5527889 h 12736251"/>
              <a:gd name="connsiteX7985" fmla="*/ 1338265 w 12333992"/>
              <a:gd name="connsiteY7985" fmla="*/ 5508993 h 12736251"/>
              <a:gd name="connsiteX7986" fmla="*/ 1309688 w 12333992"/>
              <a:gd name="connsiteY7986" fmla="*/ 5452323 h 12736251"/>
              <a:gd name="connsiteX7987" fmla="*/ 1242987 w 12333992"/>
              <a:gd name="connsiteY7987" fmla="*/ 5320087 h 12736251"/>
              <a:gd name="connsiteX7988" fmla="*/ 1138195 w 12333992"/>
              <a:gd name="connsiteY7988" fmla="*/ 5112293 h 12736251"/>
              <a:gd name="connsiteX7989" fmla="*/ 1128663 w 12333992"/>
              <a:gd name="connsiteY7989" fmla="*/ 5093397 h 12736251"/>
              <a:gd name="connsiteX7990" fmla="*/ 1158791 w 12333992"/>
              <a:gd name="connsiteY7990" fmla="*/ 5078131 h 12736251"/>
              <a:gd name="connsiteX7991" fmla="*/ 1120680 w 12333992"/>
              <a:gd name="connsiteY7991" fmla="*/ 5002561 h 12736251"/>
              <a:gd name="connsiteX7992" fmla="*/ 1052439 w 12333992"/>
              <a:gd name="connsiteY7992" fmla="*/ 4942273 h 12736251"/>
              <a:gd name="connsiteX7993" fmla="*/ 995273 w 12333992"/>
              <a:gd name="connsiteY7993" fmla="*/ 4828927 h 12736251"/>
              <a:gd name="connsiteX7994" fmla="*/ 947638 w 12333992"/>
              <a:gd name="connsiteY7994" fmla="*/ 4734473 h 12736251"/>
              <a:gd name="connsiteX7995" fmla="*/ 938107 w 12333992"/>
              <a:gd name="connsiteY7995" fmla="*/ 4715579 h 12736251"/>
              <a:gd name="connsiteX7996" fmla="*/ 899994 w 12333992"/>
              <a:gd name="connsiteY7996" fmla="*/ 4640019 h 12736251"/>
              <a:gd name="connsiteX7997" fmla="*/ 833304 w 12333992"/>
              <a:gd name="connsiteY7997" fmla="*/ 4507783 h 12736251"/>
              <a:gd name="connsiteX7998" fmla="*/ 801002 w 12333992"/>
              <a:gd name="connsiteY7998" fmla="*/ 4443731 h 12736251"/>
              <a:gd name="connsiteX7999" fmla="*/ 796936 w 12333992"/>
              <a:gd name="connsiteY7999" fmla="*/ 4435669 h 12736251"/>
              <a:gd name="connsiteX8000" fmla="*/ 812168 w 12333992"/>
              <a:gd name="connsiteY8000" fmla="*/ 4416031 h 12736251"/>
              <a:gd name="connsiteX8001" fmla="*/ 850819 w 12333992"/>
              <a:gd name="connsiteY8001" fmla="*/ 4408615 h 12736251"/>
              <a:gd name="connsiteX8002" fmla="*/ 851120 w 12333992"/>
              <a:gd name="connsiteY8002" fmla="*/ 4397376 h 12736251"/>
              <a:gd name="connsiteX8003" fmla="*/ 898032 w 12333992"/>
              <a:gd name="connsiteY8003" fmla="*/ 4389177 h 12736251"/>
              <a:gd name="connsiteX8004" fmla="*/ 900986 w 12333992"/>
              <a:gd name="connsiteY8004" fmla="*/ 4381423 h 12736251"/>
              <a:gd name="connsiteX8005" fmla="*/ 926665 w 12333992"/>
              <a:gd name="connsiteY8005" fmla="*/ 4345353 h 12736251"/>
              <a:gd name="connsiteX8006" fmla="*/ 943188 w 12333992"/>
              <a:gd name="connsiteY8006" fmla="*/ 4343779 h 12736251"/>
              <a:gd name="connsiteX8007" fmla="*/ 945844 w 12333992"/>
              <a:gd name="connsiteY8007" fmla="*/ 4347263 h 12736251"/>
              <a:gd name="connsiteX8008" fmla="*/ 951449 w 12333992"/>
              <a:gd name="connsiteY8008" fmla="*/ 4342991 h 12736251"/>
              <a:gd name="connsiteX8009" fmla="*/ 948797 w 12333992"/>
              <a:gd name="connsiteY8009" fmla="*/ 4339509 h 12736251"/>
              <a:gd name="connsiteX8010" fmla="*/ 946441 w 12333992"/>
              <a:gd name="connsiteY8010" fmla="*/ 4324789 h 12736251"/>
              <a:gd name="connsiteX8011" fmla="*/ 960009 w 12333992"/>
              <a:gd name="connsiteY8011" fmla="*/ 4330969 h 12736251"/>
              <a:gd name="connsiteX8012" fmla="*/ 976833 w 12333992"/>
              <a:gd name="connsiteY8012" fmla="*/ 4318159 h 12736251"/>
              <a:gd name="connsiteX8013" fmla="*/ 1001615 w 12333992"/>
              <a:gd name="connsiteY8013" fmla="*/ 4315799 h 12736251"/>
              <a:gd name="connsiteX8014" fmla="*/ 1015784 w 12333992"/>
              <a:gd name="connsiteY8014" fmla="*/ 4299507 h 12736251"/>
              <a:gd name="connsiteX8015" fmla="*/ 1023743 w 12333992"/>
              <a:gd name="connsiteY8015" fmla="*/ 4309955 h 12736251"/>
              <a:gd name="connsiteX8016" fmla="*/ 1035860 w 12333992"/>
              <a:gd name="connsiteY8016" fmla="*/ 4267705 h 12736251"/>
              <a:gd name="connsiteX8017" fmla="*/ 1047072 w 12333992"/>
              <a:gd name="connsiteY8017" fmla="*/ 4259167 h 12736251"/>
              <a:gd name="connsiteX8018" fmla="*/ 1057688 w 12333992"/>
              <a:gd name="connsiteY8018" fmla="*/ 4273101 h 12736251"/>
              <a:gd name="connsiteX8019" fmla="*/ 1060341 w 12333992"/>
              <a:gd name="connsiteY8019" fmla="*/ 4276585 h 12736251"/>
              <a:gd name="connsiteX8020" fmla="*/ 1065949 w 12333992"/>
              <a:gd name="connsiteY8020" fmla="*/ 4272315 h 12736251"/>
              <a:gd name="connsiteX8021" fmla="*/ 1091331 w 12333992"/>
              <a:gd name="connsiteY8021" fmla="*/ 4247480 h 12736251"/>
              <a:gd name="connsiteX8022" fmla="*/ 1110505 w 12333992"/>
              <a:gd name="connsiteY8022" fmla="*/ 4249391 h 12736251"/>
              <a:gd name="connsiteX8023" fmla="*/ 1132936 w 12333992"/>
              <a:gd name="connsiteY8023" fmla="*/ 4232311 h 12736251"/>
              <a:gd name="connsiteX8024" fmla="*/ 1124974 w 12333992"/>
              <a:gd name="connsiteY8024" fmla="*/ 4221861 h 12736251"/>
              <a:gd name="connsiteX8025" fmla="*/ 1141795 w 12333992"/>
              <a:gd name="connsiteY8025" fmla="*/ 4209051 h 12736251"/>
              <a:gd name="connsiteX8026" fmla="*/ 1139740 w 12333992"/>
              <a:gd name="connsiteY8026" fmla="*/ 4183093 h 12736251"/>
              <a:gd name="connsiteX8027" fmla="*/ 1099332 w 12333992"/>
              <a:gd name="connsiteY8027" fmla="*/ 4153317 h 12736251"/>
              <a:gd name="connsiteX8028" fmla="*/ 1096381 w 12333992"/>
              <a:gd name="connsiteY8028" fmla="*/ 4161071 h 12736251"/>
              <a:gd name="connsiteX8029" fmla="*/ 1066587 w 12333992"/>
              <a:gd name="connsiteY8029" fmla="*/ 4145226 h 12736251"/>
              <a:gd name="connsiteX8030" fmla="*/ 1073680 w 12333992"/>
              <a:gd name="connsiteY8030" fmla="*/ 4140435 h 12736251"/>
              <a:gd name="connsiteX8031" fmla="*/ 1075014 w 12333992"/>
              <a:gd name="connsiteY8031" fmla="*/ 4142627 h 12736251"/>
              <a:gd name="connsiteX8032" fmla="*/ 1075156 w 12333992"/>
              <a:gd name="connsiteY8032" fmla="*/ 4139825 h 12736251"/>
              <a:gd name="connsiteX8033" fmla="*/ 1080458 w 12333992"/>
              <a:gd name="connsiteY8033" fmla="*/ 4140168 h 12736251"/>
              <a:gd name="connsiteX8034" fmla="*/ 1085765 w 12333992"/>
              <a:gd name="connsiteY8034" fmla="*/ 4147137 h 12736251"/>
              <a:gd name="connsiteX8035" fmla="*/ 1096679 w 12333992"/>
              <a:gd name="connsiteY8035" fmla="*/ 4149833 h 12736251"/>
              <a:gd name="connsiteX8036" fmla="*/ 1099633 w 12333992"/>
              <a:gd name="connsiteY8036" fmla="*/ 4142081 h 12736251"/>
              <a:gd name="connsiteX8037" fmla="*/ 1148301 w 12333992"/>
              <a:gd name="connsiteY8037" fmla="*/ 4171071 h 12736251"/>
              <a:gd name="connsiteX8038" fmla="*/ 1173083 w 12333992"/>
              <a:gd name="connsiteY8038" fmla="*/ 4168712 h 12736251"/>
              <a:gd name="connsiteX8039" fmla="*/ 1165347 w 12333992"/>
              <a:gd name="connsiteY8039" fmla="*/ 4149833 h 12736251"/>
              <a:gd name="connsiteX8040" fmla="*/ 1154815 w 12333992"/>
              <a:gd name="connsiteY8040" fmla="*/ 4141699 h 12736251"/>
              <a:gd name="connsiteX8041" fmla="*/ 1154951 w 12333992"/>
              <a:gd name="connsiteY8041" fmla="*/ 4140549 h 12736251"/>
              <a:gd name="connsiteX8042" fmla="*/ 1149199 w 12333992"/>
              <a:gd name="connsiteY8042" fmla="*/ 4137362 h 12736251"/>
              <a:gd name="connsiteX8043" fmla="*/ 1154815 w 12333992"/>
              <a:gd name="connsiteY8043" fmla="*/ 4141699 h 12736251"/>
              <a:gd name="connsiteX8044" fmla="*/ 1154507 w 12333992"/>
              <a:gd name="connsiteY8044" fmla="*/ 4144328 h 12736251"/>
              <a:gd name="connsiteX8045" fmla="*/ 1140940 w 12333992"/>
              <a:gd name="connsiteY8045" fmla="*/ 4138147 h 12736251"/>
              <a:gd name="connsiteX8046" fmla="*/ 1143892 w 12333992"/>
              <a:gd name="connsiteY8046" fmla="*/ 4130393 h 12736251"/>
              <a:gd name="connsiteX8047" fmla="*/ 1146545 w 12333992"/>
              <a:gd name="connsiteY8047" fmla="*/ 4133877 h 12736251"/>
              <a:gd name="connsiteX8048" fmla="*/ 1141537 w 12333992"/>
              <a:gd name="connsiteY8048" fmla="*/ 4115673 h 12736251"/>
              <a:gd name="connsiteX8049" fmla="*/ 1125315 w 12333992"/>
              <a:gd name="connsiteY8049" fmla="*/ 4106009 h 12736251"/>
              <a:gd name="connsiteX8050" fmla="*/ 1128269 w 12333992"/>
              <a:gd name="connsiteY8050" fmla="*/ 4098255 h 12736251"/>
              <a:gd name="connsiteX8051" fmla="*/ 1109392 w 12333992"/>
              <a:gd name="connsiteY8051" fmla="*/ 4085111 h 12736251"/>
              <a:gd name="connsiteX8052" fmla="*/ 1131521 w 12333992"/>
              <a:gd name="connsiteY8052" fmla="*/ 4079267 h 12736251"/>
              <a:gd name="connsiteX8053" fmla="*/ 1137129 w 12333992"/>
              <a:gd name="connsiteY8053" fmla="*/ 4074997 h 12736251"/>
              <a:gd name="connsiteX8054" fmla="*/ 1134476 w 12333992"/>
              <a:gd name="connsiteY8054" fmla="*/ 4071513 h 12736251"/>
              <a:gd name="connsiteX8055" fmla="*/ 1126513 w 12333992"/>
              <a:gd name="connsiteY8055" fmla="*/ 4061063 h 12736251"/>
              <a:gd name="connsiteX8056" fmla="*/ 1132420 w 12333992"/>
              <a:gd name="connsiteY8056" fmla="*/ 4045555 h 12736251"/>
              <a:gd name="connsiteX8057" fmla="*/ 1146288 w 12333992"/>
              <a:gd name="connsiteY8057" fmla="*/ 4040500 h 12736251"/>
              <a:gd name="connsiteX8058" fmla="*/ 1133017 w 12333992"/>
              <a:gd name="connsiteY8058" fmla="*/ 4023083 h 12736251"/>
              <a:gd name="connsiteX8059" fmla="*/ 1116796 w 12333992"/>
              <a:gd name="connsiteY8059" fmla="*/ 4013419 h 12736251"/>
              <a:gd name="connsiteX8060" fmla="*/ 1111788 w 12333992"/>
              <a:gd name="connsiteY8060" fmla="*/ 3995217 h 12736251"/>
              <a:gd name="connsiteX8061" fmla="*/ 1092312 w 12333992"/>
              <a:gd name="connsiteY8061" fmla="*/ 4004541 h 12736251"/>
              <a:gd name="connsiteX8062" fmla="*/ 1081398 w 12333992"/>
              <a:gd name="connsiteY8062" fmla="*/ 4001845 h 12736251"/>
              <a:gd name="connsiteX8063" fmla="*/ 1076910 w 12333992"/>
              <a:gd name="connsiteY8063" fmla="*/ 4000284 h 12736251"/>
              <a:gd name="connsiteX8064" fmla="*/ 1076455 w 12333992"/>
              <a:gd name="connsiteY8064" fmla="*/ 3999539 h 12736251"/>
              <a:gd name="connsiteX8065" fmla="*/ 1074187 w 12333992"/>
              <a:gd name="connsiteY8065" fmla="*/ 3995804 h 12736251"/>
              <a:gd name="connsiteX8066" fmla="*/ 1071065 w 12333992"/>
              <a:gd name="connsiteY8066" fmla="*/ 3997708 h 12736251"/>
              <a:gd name="connsiteX8067" fmla="*/ 1070658 w 12333992"/>
              <a:gd name="connsiteY8067" fmla="*/ 3997958 h 12736251"/>
              <a:gd name="connsiteX8068" fmla="*/ 1067443 w 12333992"/>
              <a:gd name="connsiteY8068" fmla="*/ 3994301 h 12736251"/>
              <a:gd name="connsiteX8069" fmla="*/ 1071917 w 12333992"/>
              <a:gd name="connsiteY8069" fmla="*/ 3992070 h 12736251"/>
              <a:gd name="connsiteX8070" fmla="*/ 1069647 w 12333992"/>
              <a:gd name="connsiteY8070" fmla="*/ 3988337 h 12736251"/>
              <a:gd name="connsiteX8071" fmla="*/ 1066527 w 12333992"/>
              <a:gd name="connsiteY8071" fmla="*/ 3990242 h 12736251"/>
              <a:gd name="connsiteX8072" fmla="*/ 1064801 w 12333992"/>
              <a:gd name="connsiteY8072" fmla="*/ 3991294 h 12736251"/>
              <a:gd name="connsiteX8073" fmla="*/ 1062519 w 12333992"/>
              <a:gd name="connsiteY8073" fmla="*/ 3988697 h 12736251"/>
              <a:gd name="connsiteX8074" fmla="*/ 1061477 w 12333992"/>
              <a:gd name="connsiteY8074" fmla="*/ 3988973 h 12736251"/>
              <a:gd name="connsiteX8075" fmla="*/ 1061137 w 12333992"/>
              <a:gd name="connsiteY8075" fmla="*/ 3988411 h 12736251"/>
              <a:gd name="connsiteX8076" fmla="*/ 1060441 w 12333992"/>
              <a:gd name="connsiteY8076" fmla="*/ 3989247 h 12736251"/>
              <a:gd name="connsiteX8077" fmla="*/ 1054223 w 12333992"/>
              <a:gd name="connsiteY8077" fmla="*/ 3990889 h 12736251"/>
              <a:gd name="connsiteX8078" fmla="*/ 1050899 w 12333992"/>
              <a:gd name="connsiteY8078" fmla="*/ 3995029 h 12736251"/>
              <a:gd name="connsiteX8079" fmla="*/ 1044179 w 12333992"/>
              <a:gd name="connsiteY8079" fmla="*/ 3983973 h 12736251"/>
              <a:gd name="connsiteX8080" fmla="*/ 1049161 w 12333992"/>
              <a:gd name="connsiteY8080" fmla="*/ 3997195 h 12736251"/>
              <a:gd name="connsiteX8081" fmla="*/ 1045699 w 12333992"/>
              <a:gd name="connsiteY8081" fmla="*/ 4001509 h 12736251"/>
              <a:gd name="connsiteX8082" fmla="*/ 1032129 w 12333992"/>
              <a:gd name="connsiteY8082" fmla="*/ 3995327 h 12736251"/>
              <a:gd name="connsiteX8083" fmla="*/ 1024167 w 12333992"/>
              <a:gd name="connsiteY8083" fmla="*/ 3984877 h 12736251"/>
              <a:gd name="connsiteX8084" fmla="*/ 1018562 w 12333992"/>
              <a:gd name="connsiteY8084" fmla="*/ 3989145 h 12736251"/>
              <a:gd name="connsiteX8085" fmla="*/ 1037140 w 12333992"/>
              <a:gd name="connsiteY8085" fmla="*/ 4013531 h 12736251"/>
              <a:gd name="connsiteX8086" fmla="*/ 1028877 w 12333992"/>
              <a:gd name="connsiteY8086" fmla="*/ 4014318 h 12736251"/>
              <a:gd name="connsiteX8087" fmla="*/ 1025325 w 12333992"/>
              <a:gd name="connsiteY8087" fmla="*/ 4044545 h 12736251"/>
              <a:gd name="connsiteX8088" fmla="*/ 1003193 w 12333992"/>
              <a:gd name="connsiteY8088" fmla="*/ 4050387 h 12736251"/>
              <a:gd name="connsiteX8089" fmla="*/ 998187 w 12333992"/>
              <a:gd name="connsiteY8089" fmla="*/ 4032184 h 12736251"/>
              <a:gd name="connsiteX8090" fmla="*/ 981663 w 12333992"/>
              <a:gd name="connsiteY8090" fmla="*/ 4033757 h 12736251"/>
              <a:gd name="connsiteX8091" fmla="*/ 965141 w 12333992"/>
              <a:gd name="connsiteY8091" fmla="*/ 4035331 h 12736251"/>
              <a:gd name="connsiteX8092" fmla="*/ 962488 w 12333992"/>
              <a:gd name="connsiteY8092" fmla="*/ 4031847 h 12736251"/>
              <a:gd name="connsiteX8093" fmla="*/ 968096 w 12333992"/>
              <a:gd name="connsiteY8093" fmla="*/ 4027577 h 12736251"/>
              <a:gd name="connsiteX8094" fmla="*/ 965441 w 12333992"/>
              <a:gd name="connsiteY8094" fmla="*/ 4024095 h 12736251"/>
              <a:gd name="connsiteX8095" fmla="*/ 959833 w 12333992"/>
              <a:gd name="connsiteY8095" fmla="*/ 4028365 h 12736251"/>
              <a:gd name="connsiteX8096" fmla="*/ 951871 w 12333992"/>
              <a:gd name="connsiteY8096" fmla="*/ 4017913 h 12736251"/>
              <a:gd name="connsiteX8097" fmla="*/ 952472 w 12333992"/>
              <a:gd name="connsiteY8097" fmla="*/ 3995440 h 12736251"/>
              <a:gd name="connsiteX8098" fmla="*/ 980209 w 12333992"/>
              <a:gd name="connsiteY8098" fmla="*/ 3985326 h 12736251"/>
              <a:gd name="connsiteX8099" fmla="*/ 980508 w 12333992"/>
              <a:gd name="connsiteY8099" fmla="*/ 3974090 h 12736251"/>
              <a:gd name="connsiteX8100" fmla="*/ 988470 w 12333992"/>
              <a:gd name="connsiteY8100" fmla="*/ 3984541 h 12736251"/>
              <a:gd name="connsiteX8101" fmla="*/ 1002337 w 12333992"/>
              <a:gd name="connsiteY8101" fmla="*/ 3979483 h 12736251"/>
              <a:gd name="connsiteX8102" fmla="*/ 997031 w 12333992"/>
              <a:gd name="connsiteY8102" fmla="*/ 3972515 h 12736251"/>
              <a:gd name="connsiteX8103" fmla="*/ 1013852 w 12333992"/>
              <a:gd name="connsiteY8103" fmla="*/ 3959707 h 12736251"/>
              <a:gd name="connsiteX8104" fmla="*/ 1041289 w 12333992"/>
              <a:gd name="connsiteY8104" fmla="*/ 3960830 h 12736251"/>
              <a:gd name="connsiteX8105" fmla="*/ 1046896 w 12333992"/>
              <a:gd name="connsiteY8105" fmla="*/ 3956560 h 12736251"/>
              <a:gd name="connsiteX8106" fmla="*/ 1055157 w 12333992"/>
              <a:gd name="connsiteY8106" fmla="*/ 3955775 h 12736251"/>
              <a:gd name="connsiteX8107" fmla="*/ 1066372 w 12333992"/>
              <a:gd name="connsiteY8107" fmla="*/ 3947233 h 12736251"/>
              <a:gd name="connsiteX8108" fmla="*/ 1053103 w 12333992"/>
              <a:gd name="connsiteY8108" fmla="*/ 3929817 h 12736251"/>
              <a:gd name="connsiteX8109" fmla="*/ 1070223 w 12333992"/>
              <a:gd name="connsiteY8109" fmla="*/ 3905771 h 12736251"/>
              <a:gd name="connsiteX8110" fmla="*/ 1054300 w 12333992"/>
              <a:gd name="connsiteY8110" fmla="*/ 3884871 h 12736251"/>
              <a:gd name="connsiteX8111" fmla="*/ 1065513 w 12333992"/>
              <a:gd name="connsiteY8111" fmla="*/ 3876330 h 12736251"/>
              <a:gd name="connsiteX8112" fmla="*/ 1043986 w 12333992"/>
              <a:gd name="connsiteY8112" fmla="*/ 3859699 h 12736251"/>
              <a:gd name="connsiteX8113" fmla="*/ 1041031 w 12333992"/>
              <a:gd name="connsiteY8113" fmla="*/ 3867452 h 12736251"/>
              <a:gd name="connsiteX8114" fmla="*/ 1051647 w 12333992"/>
              <a:gd name="connsiteY8114" fmla="*/ 3881386 h 12736251"/>
              <a:gd name="connsiteX8115" fmla="*/ 1048693 w 12333992"/>
              <a:gd name="connsiteY8115" fmla="*/ 3889138 h 12736251"/>
              <a:gd name="connsiteX8116" fmla="*/ 1027163 w 12333992"/>
              <a:gd name="connsiteY8116" fmla="*/ 3872509 h 12736251"/>
              <a:gd name="connsiteX8117" fmla="*/ 1000324 w 12333992"/>
              <a:gd name="connsiteY8117" fmla="*/ 3848912 h 12736251"/>
              <a:gd name="connsiteX8118" fmla="*/ 970534 w 12333992"/>
              <a:gd name="connsiteY8118" fmla="*/ 3833067 h 12736251"/>
              <a:gd name="connsiteX8119" fmla="*/ 967879 w 12333992"/>
              <a:gd name="connsiteY8119" fmla="*/ 3829584 h 12736251"/>
              <a:gd name="connsiteX8120" fmla="*/ 962271 w 12333992"/>
              <a:gd name="connsiteY8120" fmla="*/ 3833854 h 12736251"/>
              <a:gd name="connsiteX8121" fmla="*/ 970534 w 12333992"/>
              <a:gd name="connsiteY8121" fmla="*/ 3833067 h 12736251"/>
              <a:gd name="connsiteX8122" fmla="*/ 973187 w 12333992"/>
              <a:gd name="connsiteY8122" fmla="*/ 3836551 h 12736251"/>
              <a:gd name="connsiteX8123" fmla="*/ 989112 w 12333992"/>
              <a:gd name="connsiteY8123" fmla="*/ 3857451 h 12736251"/>
              <a:gd name="connsiteX8124" fmla="*/ 987339 w 12333992"/>
              <a:gd name="connsiteY8124" fmla="*/ 3859487 h 12736251"/>
              <a:gd name="connsiteX8125" fmla="*/ 987408 w 12333992"/>
              <a:gd name="connsiteY8125" fmla="*/ 3859647 h 12736251"/>
              <a:gd name="connsiteX8126" fmla="*/ 985199 w 12333992"/>
              <a:gd name="connsiteY8126" fmla="*/ 3862495 h 12736251"/>
              <a:gd name="connsiteX8127" fmla="*/ 983504 w 12333992"/>
              <a:gd name="connsiteY8127" fmla="*/ 3861722 h 12736251"/>
              <a:gd name="connsiteX8128" fmla="*/ 984130 w 12333992"/>
              <a:gd name="connsiteY8128" fmla="*/ 3863997 h 12736251"/>
              <a:gd name="connsiteX8129" fmla="*/ 982447 w 12333992"/>
              <a:gd name="connsiteY8129" fmla="*/ 3866571 h 12736251"/>
              <a:gd name="connsiteX8130" fmla="*/ 982214 w 12333992"/>
              <a:gd name="connsiteY8130" fmla="*/ 3864425 h 12736251"/>
              <a:gd name="connsiteX8131" fmla="*/ 981433 w 12333992"/>
              <a:gd name="connsiteY8131" fmla="*/ 3857276 h 12736251"/>
              <a:gd name="connsiteX8132" fmla="*/ 980148 w 12333992"/>
              <a:gd name="connsiteY8132" fmla="*/ 3857891 h 12736251"/>
              <a:gd name="connsiteX8133" fmla="*/ 973733 w 12333992"/>
              <a:gd name="connsiteY8133" fmla="*/ 3854713 h 12736251"/>
              <a:gd name="connsiteX8134" fmla="*/ 964628 w 12333992"/>
              <a:gd name="connsiteY8134" fmla="*/ 3848575 h 12736251"/>
              <a:gd name="connsiteX8135" fmla="*/ 961673 w 12333992"/>
              <a:gd name="connsiteY8135" fmla="*/ 3856329 h 12736251"/>
              <a:gd name="connsiteX8136" fmla="*/ 974942 w 12333992"/>
              <a:gd name="connsiteY8136" fmla="*/ 3873745 h 12736251"/>
              <a:gd name="connsiteX8137" fmla="*/ 974345 w 12333992"/>
              <a:gd name="connsiteY8137" fmla="*/ 3896218 h 12736251"/>
              <a:gd name="connsiteX8138" fmla="*/ 963727 w 12333992"/>
              <a:gd name="connsiteY8138" fmla="*/ 3882283 h 12736251"/>
              <a:gd name="connsiteX8139" fmla="*/ 933638 w 12333992"/>
              <a:gd name="connsiteY8139" fmla="*/ 3877677 h 12736251"/>
              <a:gd name="connsiteX8140" fmla="*/ 952216 w 12333992"/>
              <a:gd name="connsiteY8140" fmla="*/ 3902061 h 12736251"/>
              <a:gd name="connsiteX8141" fmla="*/ 949261 w 12333992"/>
              <a:gd name="connsiteY8141" fmla="*/ 3909814 h 12736251"/>
              <a:gd name="connsiteX8142" fmla="*/ 943947 w 12333992"/>
              <a:gd name="connsiteY8142" fmla="*/ 3906500 h 12736251"/>
              <a:gd name="connsiteX8143" fmla="*/ 944225 w 12333992"/>
              <a:gd name="connsiteY8143" fmla="*/ 3906330 h 12736251"/>
              <a:gd name="connsiteX8144" fmla="*/ 947346 w 12333992"/>
              <a:gd name="connsiteY8144" fmla="*/ 3904427 h 12736251"/>
              <a:gd name="connsiteX8145" fmla="*/ 944887 w 12333992"/>
              <a:gd name="connsiteY8145" fmla="*/ 3900379 h 12736251"/>
              <a:gd name="connsiteX8146" fmla="*/ 941767 w 12333992"/>
              <a:gd name="connsiteY8146" fmla="*/ 3902285 h 12736251"/>
              <a:gd name="connsiteX8147" fmla="*/ 939583 w 12333992"/>
              <a:gd name="connsiteY8147" fmla="*/ 3903615 h 12736251"/>
              <a:gd name="connsiteX8148" fmla="*/ 930383 w 12333992"/>
              <a:gd name="connsiteY8148" fmla="*/ 3896669 h 12736251"/>
              <a:gd name="connsiteX8149" fmla="*/ 925076 w 12333992"/>
              <a:gd name="connsiteY8149" fmla="*/ 3889702 h 12736251"/>
              <a:gd name="connsiteX8150" fmla="*/ 906499 w 12333992"/>
              <a:gd name="connsiteY8150" fmla="*/ 3865317 h 12736251"/>
              <a:gd name="connsiteX8151" fmla="*/ 893229 w 12333992"/>
              <a:gd name="connsiteY8151" fmla="*/ 3847900 h 12736251"/>
              <a:gd name="connsiteX8152" fmla="*/ 887923 w 12333992"/>
              <a:gd name="connsiteY8152" fmla="*/ 3840933 h 12736251"/>
              <a:gd name="connsiteX8153" fmla="*/ 882614 w 12333992"/>
              <a:gd name="connsiteY8153" fmla="*/ 3833967 h 12736251"/>
              <a:gd name="connsiteX8154" fmla="*/ 877007 w 12333992"/>
              <a:gd name="connsiteY8154" fmla="*/ 3838237 h 12736251"/>
              <a:gd name="connsiteX8155" fmla="*/ 876955 w 12333992"/>
              <a:gd name="connsiteY8155" fmla="*/ 3840230 h 12736251"/>
              <a:gd name="connsiteX8156" fmla="*/ 872008 w 12333992"/>
              <a:gd name="connsiteY8156" fmla="*/ 3832092 h 12736251"/>
              <a:gd name="connsiteX8157" fmla="*/ 865768 w 12333992"/>
              <a:gd name="connsiteY8157" fmla="*/ 3835901 h 12736251"/>
              <a:gd name="connsiteX8158" fmla="*/ 866913 w 12333992"/>
              <a:gd name="connsiteY8158" fmla="*/ 3837786 h 12736251"/>
              <a:gd name="connsiteX8159" fmla="*/ 859639 w 12333992"/>
              <a:gd name="connsiteY8159" fmla="*/ 3832885 h 12736251"/>
              <a:gd name="connsiteX8160" fmla="*/ 844561 w 12333992"/>
              <a:gd name="connsiteY8160" fmla="*/ 3818909 h 12736251"/>
              <a:gd name="connsiteX8161" fmla="*/ 841907 w 12333992"/>
              <a:gd name="connsiteY8161" fmla="*/ 3815426 h 12736251"/>
              <a:gd name="connsiteX8162" fmla="*/ 858729 w 12333992"/>
              <a:gd name="connsiteY8162" fmla="*/ 3802615 h 12736251"/>
              <a:gd name="connsiteX8163" fmla="*/ 839553 w 12333992"/>
              <a:gd name="connsiteY8163" fmla="*/ 3800703 h 12736251"/>
              <a:gd name="connsiteX8164" fmla="*/ 839253 w 12333992"/>
              <a:gd name="connsiteY8164" fmla="*/ 3811940 h 12736251"/>
              <a:gd name="connsiteX8165" fmla="*/ 828339 w 12333992"/>
              <a:gd name="connsiteY8165" fmla="*/ 3809244 h 12736251"/>
              <a:gd name="connsiteX8166" fmla="*/ 822732 w 12333992"/>
              <a:gd name="connsiteY8166" fmla="*/ 3813515 h 12736251"/>
              <a:gd name="connsiteX8167" fmla="*/ 820077 w 12333992"/>
              <a:gd name="connsiteY8167" fmla="*/ 3810032 h 12736251"/>
              <a:gd name="connsiteX8168" fmla="*/ 817423 w 12333992"/>
              <a:gd name="connsiteY8168" fmla="*/ 3806549 h 12736251"/>
              <a:gd name="connsiteX8169" fmla="*/ 812835 w 12333992"/>
              <a:gd name="connsiteY8169" fmla="*/ 3802816 h 12736251"/>
              <a:gd name="connsiteX8170" fmla="*/ 813009 w 12333992"/>
              <a:gd name="connsiteY8170" fmla="*/ 3802474 h 12736251"/>
              <a:gd name="connsiteX8171" fmla="*/ 811739 w 12333992"/>
              <a:gd name="connsiteY8171" fmla="*/ 3798627 h 12736251"/>
              <a:gd name="connsiteX8172" fmla="*/ 810959 w 12333992"/>
              <a:gd name="connsiteY8172" fmla="*/ 3799103 h 12736251"/>
              <a:gd name="connsiteX8173" fmla="*/ 809423 w 12333992"/>
              <a:gd name="connsiteY8173" fmla="*/ 3800041 h 12736251"/>
              <a:gd name="connsiteX8174" fmla="*/ 808685 w 12333992"/>
              <a:gd name="connsiteY8174" fmla="*/ 3799441 h 12736251"/>
              <a:gd name="connsiteX8175" fmla="*/ 804154 w 12333992"/>
              <a:gd name="connsiteY8175" fmla="*/ 3789132 h 12736251"/>
              <a:gd name="connsiteX8176" fmla="*/ 768455 w 12333992"/>
              <a:gd name="connsiteY8176" fmla="*/ 3788793 h 12736251"/>
              <a:gd name="connsiteX8177" fmla="*/ 766499 w 12333992"/>
              <a:gd name="connsiteY8177" fmla="*/ 3797854 h 12736251"/>
              <a:gd name="connsiteX8178" fmla="*/ 764922 w 12333992"/>
              <a:gd name="connsiteY8178" fmla="*/ 3800428 h 12736251"/>
              <a:gd name="connsiteX8179" fmla="*/ 762779 w 12333992"/>
              <a:gd name="connsiteY8179" fmla="*/ 3796905 h 12736251"/>
              <a:gd name="connsiteX8180" fmla="*/ 760505 w 12333992"/>
              <a:gd name="connsiteY8180" fmla="*/ 3793164 h 12736251"/>
              <a:gd name="connsiteX8181" fmla="*/ 766329 w 12333992"/>
              <a:gd name="connsiteY8181" fmla="*/ 3789609 h 12736251"/>
              <a:gd name="connsiteX8182" fmla="*/ 759510 w 12333992"/>
              <a:gd name="connsiteY8182" fmla="*/ 3778386 h 12736251"/>
              <a:gd name="connsiteX8183" fmla="*/ 753684 w 12333992"/>
              <a:gd name="connsiteY8183" fmla="*/ 3781942 h 12736251"/>
              <a:gd name="connsiteX8184" fmla="*/ 753142 w 12333992"/>
              <a:gd name="connsiteY8184" fmla="*/ 3781048 h 12736251"/>
              <a:gd name="connsiteX8185" fmla="*/ 757842 w 12333992"/>
              <a:gd name="connsiteY8185" fmla="*/ 3774859 h 12736251"/>
              <a:gd name="connsiteX8186" fmla="*/ 747225 w 12333992"/>
              <a:gd name="connsiteY8186" fmla="*/ 3760926 h 12736251"/>
              <a:gd name="connsiteX8187" fmla="*/ 766401 w 12333992"/>
              <a:gd name="connsiteY8187" fmla="*/ 3762837 h 12736251"/>
              <a:gd name="connsiteX8188" fmla="*/ 774964 w 12333992"/>
              <a:gd name="connsiteY8188" fmla="*/ 3750815 h 12736251"/>
              <a:gd name="connsiteX8189" fmla="*/ 790883 w 12333992"/>
              <a:gd name="connsiteY8189" fmla="*/ 3771715 h 12736251"/>
              <a:gd name="connsiteX8190" fmla="*/ 793539 w 12333992"/>
              <a:gd name="connsiteY8190" fmla="*/ 3775197 h 12736251"/>
              <a:gd name="connsiteX8191" fmla="*/ 796191 w 12333992"/>
              <a:gd name="connsiteY8191" fmla="*/ 3778681 h 12736251"/>
              <a:gd name="connsiteX8192" fmla="*/ 799801 w 12333992"/>
              <a:gd name="connsiteY8192" fmla="*/ 3778985 h 12736251"/>
              <a:gd name="connsiteX8193" fmla="*/ 800266 w 12333992"/>
              <a:gd name="connsiteY8193" fmla="*/ 3779751 h 12736251"/>
              <a:gd name="connsiteX8194" fmla="*/ 801311 w 12333992"/>
              <a:gd name="connsiteY8194" fmla="*/ 3779111 h 12736251"/>
              <a:gd name="connsiteX8195" fmla="*/ 809211 w 12333992"/>
              <a:gd name="connsiteY8195" fmla="*/ 3779777 h 12736251"/>
              <a:gd name="connsiteX8196" fmla="*/ 818023 w 12333992"/>
              <a:gd name="connsiteY8196" fmla="*/ 3784074 h 12736251"/>
              <a:gd name="connsiteX8197" fmla="*/ 818324 w 12333992"/>
              <a:gd name="connsiteY8197" fmla="*/ 3772838 h 12736251"/>
              <a:gd name="connsiteX8198" fmla="*/ 802099 w 12333992"/>
              <a:gd name="connsiteY8198" fmla="*/ 3763173 h 12736251"/>
              <a:gd name="connsiteX8199" fmla="*/ 799147 w 12333992"/>
              <a:gd name="connsiteY8199" fmla="*/ 3770927 h 12736251"/>
              <a:gd name="connsiteX8200" fmla="*/ 796493 w 12333992"/>
              <a:gd name="connsiteY8200" fmla="*/ 3767445 h 12736251"/>
              <a:gd name="connsiteX8201" fmla="*/ 780569 w 12333992"/>
              <a:gd name="connsiteY8201" fmla="*/ 3746543 h 12736251"/>
              <a:gd name="connsiteX8202" fmla="*/ 786475 w 12333992"/>
              <a:gd name="connsiteY8202" fmla="*/ 3731036 h 12736251"/>
              <a:gd name="connsiteX8203" fmla="*/ 811559 w 12333992"/>
              <a:gd name="connsiteY8203" fmla="*/ 3717440 h 12736251"/>
              <a:gd name="connsiteX8204" fmla="*/ 778515 w 12333992"/>
              <a:gd name="connsiteY8204" fmla="*/ 3720587 h 12736251"/>
              <a:gd name="connsiteX8205" fmla="*/ 773207 w 12333992"/>
              <a:gd name="connsiteY8205" fmla="*/ 3713619 h 12736251"/>
              <a:gd name="connsiteX8206" fmla="*/ 762292 w 12333992"/>
              <a:gd name="connsiteY8206" fmla="*/ 3710923 h 12736251"/>
              <a:gd name="connsiteX8207" fmla="*/ 764943 w 12333992"/>
              <a:gd name="connsiteY8207" fmla="*/ 3714407 h 12736251"/>
              <a:gd name="connsiteX8208" fmla="*/ 770554 w 12333992"/>
              <a:gd name="connsiteY8208" fmla="*/ 3710136 h 12736251"/>
              <a:gd name="connsiteX8209" fmla="*/ 767599 w 12333992"/>
              <a:gd name="connsiteY8209" fmla="*/ 3717889 h 12736251"/>
              <a:gd name="connsiteX8210" fmla="*/ 759337 w 12333992"/>
              <a:gd name="connsiteY8210" fmla="*/ 3718677 h 12736251"/>
              <a:gd name="connsiteX8211" fmla="*/ 758740 w 12333992"/>
              <a:gd name="connsiteY8211" fmla="*/ 3741150 h 12736251"/>
              <a:gd name="connsiteX8212" fmla="*/ 744869 w 12333992"/>
              <a:gd name="connsiteY8212" fmla="*/ 3746207 h 12736251"/>
              <a:gd name="connsiteX8213" fmla="*/ 732277 w 12333992"/>
              <a:gd name="connsiteY8213" fmla="*/ 3746721 h 12736251"/>
              <a:gd name="connsiteX8214" fmla="*/ 728674 w 12333992"/>
              <a:gd name="connsiteY8214" fmla="*/ 3740792 h 12736251"/>
              <a:gd name="connsiteX8215" fmla="*/ 726724 w 12333992"/>
              <a:gd name="connsiteY8215" fmla="*/ 3737585 h 12736251"/>
              <a:gd name="connsiteX8216" fmla="*/ 728647 w 12333992"/>
              <a:gd name="connsiteY8216" fmla="*/ 3736543 h 12736251"/>
              <a:gd name="connsiteX8217" fmla="*/ 747823 w 12333992"/>
              <a:gd name="connsiteY8217" fmla="*/ 3738453 h 12736251"/>
              <a:gd name="connsiteX8218" fmla="*/ 710071 w 12333992"/>
              <a:gd name="connsiteY8218" fmla="*/ 3712159 h 12736251"/>
              <a:gd name="connsiteX8219" fmla="*/ 708263 w 12333992"/>
              <a:gd name="connsiteY8219" fmla="*/ 3715600 h 12736251"/>
              <a:gd name="connsiteX8220" fmla="*/ 707427 w 12333992"/>
              <a:gd name="connsiteY8220" fmla="*/ 3715783 h 12736251"/>
              <a:gd name="connsiteX8221" fmla="*/ 707695 w 12333992"/>
              <a:gd name="connsiteY8221" fmla="*/ 3714491 h 12736251"/>
              <a:gd name="connsiteX8222" fmla="*/ 705092 w 12333992"/>
              <a:gd name="connsiteY8222" fmla="*/ 3712622 h 12736251"/>
              <a:gd name="connsiteX8223" fmla="*/ 705127 w 12333992"/>
              <a:gd name="connsiteY8223" fmla="*/ 3712397 h 12736251"/>
              <a:gd name="connsiteX8224" fmla="*/ 700928 w 12333992"/>
              <a:gd name="connsiteY8224" fmla="*/ 3707424 h 12736251"/>
              <a:gd name="connsiteX8225" fmla="*/ 699831 w 12333992"/>
              <a:gd name="connsiteY8225" fmla="*/ 3706478 h 12736251"/>
              <a:gd name="connsiteX8226" fmla="*/ 697838 w 12333992"/>
              <a:gd name="connsiteY8226" fmla="*/ 3703199 h 12736251"/>
              <a:gd name="connsiteX8227" fmla="*/ 696783 w 12333992"/>
              <a:gd name="connsiteY8227" fmla="*/ 3703842 h 12736251"/>
              <a:gd name="connsiteX8228" fmla="*/ 691194 w 12333992"/>
              <a:gd name="connsiteY8228" fmla="*/ 3699012 h 12736251"/>
              <a:gd name="connsiteX8229" fmla="*/ 677025 w 12333992"/>
              <a:gd name="connsiteY8229" fmla="*/ 3715305 h 12736251"/>
              <a:gd name="connsiteX8230" fmla="*/ 676727 w 12333992"/>
              <a:gd name="connsiteY8230" fmla="*/ 3726542 h 12736251"/>
              <a:gd name="connsiteX8231" fmla="*/ 669065 w 12333992"/>
              <a:gd name="connsiteY8231" fmla="*/ 3704855 h 12736251"/>
              <a:gd name="connsiteX8232" fmla="*/ 658149 w 12333992"/>
              <a:gd name="connsiteY8232" fmla="*/ 3702159 h 12736251"/>
              <a:gd name="connsiteX8233" fmla="*/ 666711 w 12333992"/>
              <a:gd name="connsiteY8233" fmla="*/ 3690135 h 12736251"/>
              <a:gd name="connsiteX8234" fmla="*/ 658751 w 12333992"/>
              <a:gd name="connsiteY8234" fmla="*/ 3679684 h 12736251"/>
              <a:gd name="connsiteX8235" fmla="*/ 650487 w 12333992"/>
              <a:gd name="connsiteY8235" fmla="*/ 3680471 h 12736251"/>
              <a:gd name="connsiteX8236" fmla="*/ 642525 w 12333992"/>
              <a:gd name="connsiteY8236" fmla="*/ 3670020 h 12736251"/>
              <a:gd name="connsiteX8237" fmla="*/ 639872 w 12333992"/>
              <a:gd name="connsiteY8237" fmla="*/ 3666537 h 12736251"/>
              <a:gd name="connsiteX8238" fmla="*/ 642826 w 12333992"/>
              <a:gd name="connsiteY8238" fmla="*/ 3658783 h 12736251"/>
              <a:gd name="connsiteX8239" fmla="*/ 649427 w 12333992"/>
              <a:gd name="connsiteY8239" fmla="*/ 3655821 h 12736251"/>
              <a:gd name="connsiteX8240" fmla="*/ 653885 w 12333992"/>
              <a:gd name="connsiteY8240" fmla="*/ 3650431 h 12736251"/>
              <a:gd name="connsiteX8241" fmla="*/ 654013 w 12333992"/>
              <a:gd name="connsiteY8241" fmla="*/ 3650569 h 12736251"/>
              <a:gd name="connsiteX8242" fmla="*/ 660943 w 12333992"/>
              <a:gd name="connsiteY8242" fmla="*/ 3655320 h 12736251"/>
              <a:gd name="connsiteX8243" fmla="*/ 659598 w 12333992"/>
              <a:gd name="connsiteY8243" fmla="*/ 3666401 h 12736251"/>
              <a:gd name="connsiteX8244" fmla="*/ 670041 w 12333992"/>
              <a:gd name="connsiteY8244" fmla="*/ 3670290 h 12736251"/>
              <a:gd name="connsiteX8245" fmla="*/ 672315 w 12333992"/>
              <a:gd name="connsiteY8245" fmla="*/ 3674033 h 12736251"/>
              <a:gd name="connsiteX8246" fmla="*/ 666422 w 12333992"/>
              <a:gd name="connsiteY8246" fmla="*/ 3677631 h 12736251"/>
              <a:gd name="connsiteX8247" fmla="*/ 668696 w 12333992"/>
              <a:gd name="connsiteY8247" fmla="*/ 3681373 h 12736251"/>
              <a:gd name="connsiteX8248" fmla="*/ 673248 w 12333992"/>
              <a:gd name="connsiteY8248" fmla="*/ 3688859 h 12736251"/>
              <a:gd name="connsiteX8249" fmla="*/ 675521 w 12333992"/>
              <a:gd name="connsiteY8249" fmla="*/ 3692601 h 12736251"/>
              <a:gd name="connsiteX8250" fmla="*/ 677795 w 12333992"/>
              <a:gd name="connsiteY8250" fmla="*/ 3696345 h 12736251"/>
              <a:gd name="connsiteX8251" fmla="*/ 685963 w 12333992"/>
              <a:gd name="connsiteY8251" fmla="*/ 3696489 h 12736251"/>
              <a:gd name="connsiteX8252" fmla="*/ 685681 w 12333992"/>
              <a:gd name="connsiteY8252" fmla="*/ 3696021 h 12736251"/>
              <a:gd name="connsiteX8253" fmla="*/ 683871 w 12333992"/>
              <a:gd name="connsiteY8253" fmla="*/ 3693045 h 12736251"/>
              <a:gd name="connsiteX8254" fmla="*/ 686559 w 12333992"/>
              <a:gd name="connsiteY8254" fmla="*/ 3691585 h 12736251"/>
              <a:gd name="connsiteX8255" fmla="*/ 690691 w 12333992"/>
              <a:gd name="connsiteY8255" fmla="*/ 3690971 h 12736251"/>
              <a:gd name="connsiteX8256" fmla="*/ 691859 w 12333992"/>
              <a:gd name="connsiteY8256" fmla="*/ 3692891 h 12736251"/>
              <a:gd name="connsiteX8257" fmla="*/ 691507 w 12333992"/>
              <a:gd name="connsiteY8257" fmla="*/ 3690849 h 12736251"/>
              <a:gd name="connsiteX8258" fmla="*/ 692699 w 12333992"/>
              <a:gd name="connsiteY8258" fmla="*/ 3690673 h 12736251"/>
              <a:gd name="connsiteX8259" fmla="*/ 706519 w 12333992"/>
              <a:gd name="connsiteY8259" fmla="*/ 3670905 h 12736251"/>
              <a:gd name="connsiteX8260" fmla="*/ 728754 w 12333992"/>
              <a:gd name="connsiteY8260" fmla="*/ 3664927 h 12736251"/>
              <a:gd name="connsiteX8261" fmla="*/ 739685 w 12333992"/>
              <a:gd name="connsiteY8261" fmla="*/ 3667555 h 12736251"/>
              <a:gd name="connsiteX8262" fmla="*/ 742325 w 12333992"/>
              <a:gd name="connsiteY8262" fmla="*/ 3671022 h 12736251"/>
              <a:gd name="connsiteX8263" fmla="*/ 750617 w 12333992"/>
              <a:gd name="connsiteY8263" fmla="*/ 3670185 h 12736251"/>
              <a:gd name="connsiteX8264" fmla="*/ 750987 w 12333992"/>
              <a:gd name="connsiteY8264" fmla="*/ 3658950 h 12736251"/>
              <a:gd name="connsiteX8265" fmla="*/ 748962 w 12333992"/>
              <a:gd name="connsiteY8265" fmla="*/ 3657754 h 12736251"/>
              <a:gd name="connsiteX8266" fmla="*/ 742697 w 12333992"/>
              <a:gd name="connsiteY8266" fmla="*/ 3659787 h 12736251"/>
              <a:gd name="connsiteX8267" fmla="*/ 745337 w 12333992"/>
              <a:gd name="connsiteY8267" fmla="*/ 3663253 h 12736251"/>
              <a:gd name="connsiteX8268" fmla="*/ 739685 w 12333992"/>
              <a:gd name="connsiteY8268" fmla="*/ 3667555 h 12736251"/>
              <a:gd name="connsiteX8269" fmla="*/ 723843 w 12333992"/>
              <a:gd name="connsiteY8269" fmla="*/ 3646761 h 12736251"/>
              <a:gd name="connsiteX8270" fmla="*/ 710271 w 12333992"/>
              <a:gd name="connsiteY8270" fmla="*/ 3640668 h 12736251"/>
              <a:gd name="connsiteX8271" fmla="*/ 691419 w 12333992"/>
              <a:gd name="connsiteY8271" fmla="*/ 3627643 h 12736251"/>
              <a:gd name="connsiteX8272" fmla="*/ 687667 w 12333992"/>
              <a:gd name="connsiteY8272" fmla="*/ 3657881 h 12736251"/>
              <a:gd name="connsiteX8273" fmla="*/ 681211 w 12333992"/>
              <a:gd name="connsiteY8273" fmla="*/ 3655267 h 12736251"/>
              <a:gd name="connsiteX8274" fmla="*/ 677063 w 12333992"/>
              <a:gd name="connsiteY8274" fmla="*/ 3655254 h 12736251"/>
              <a:gd name="connsiteX8275" fmla="*/ 675006 w 12333992"/>
              <a:gd name="connsiteY8275" fmla="*/ 3651868 h 12736251"/>
              <a:gd name="connsiteX8276" fmla="*/ 672732 w 12333992"/>
              <a:gd name="connsiteY8276" fmla="*/ 3648125 h 12736251"/>
              <a:gd name="connsiteX8277" fmla="*/ 670455 w 12333992"/>
              <a:gd name="connsiteY8277" fmla="*/ 3644383 h 12736251"/>
              <a:gd name="connsiteX8278" fmla="*/ 669238 w 12333992"/>
              <a:gd name="connsiteY8278" fmla="*/ 3642377 h 12736251"/>
              <a:gd name="connsiteX8279" fmla="*/ 668209 w 12333992"/>
              <a:gd name="connsiteY8279" fmla="*/ 3633951 h 12736251"/>
              <a:gd name="connsiteX8280" fmla="*/ 679421 w 12333992"/>
              <a:gd name="connsiteY8280" fmla="*/ 3625411 h 12736251"/>
              <a:gd name="connsiteX8281" fmla="*/ 665854 w 12333992"/>
              <a:gd name="connsiteY8281" fmla="*/ 3619231 h 12736251"/>
              <a:gd name="connsiteX8282" fmla="*/ 649631 w 12333992"/>
              <a:gd name="connsiteY8282" fmla="*/ 3609565 h 12736251"/>
              <a:gd name="connsiteX8283" fmla="*/ 655537 w 12333992"/>
              <a:gd name="connsiteY8283" fmla="*/ 3594059 h 12736251"/>
              <a:gd name="connsiteX8284" fmla="*/ 652884 w 12333992"/>
              <a:gd name="connsiteY8284" fmla="*/ 3590576 h 12736251"/>
              <a:gd name="connsiteX8285" fmla="*/ 690637 w 12333992"/>
              <a:gd name="connsiteY8285" fmla="*/ 3616872 h 12736251"/>
              <a:gd name="connsiteX8286" fmla="*/ 693889 w 12333992"/>
              <a:gd name="connsiteY8286" fmla="*/ 3597880 h 12736251"/>
              <a:gd name="connsiteX8287" fmla="*/ 712765 w 12333992"/>
              <a:gd name="connsiteY8287" fmla="*/ 3611026 h 12736251"/>
              <a:gd name="connsiteX8288" fmla="*/ 713067 w 12333992"/>
              <a:gd name="connsiteY8288" fmla="*/ 3599791 h 12736251"/>
              <a:gd name="connsiteX8289" fmla="*/ 705105 w 12333992"/>
              <a:gd name="connsiteY8289" fmla="*/ 3589341 h 12736251"/>
              <a:gd name="connsiteX8290" fmla="*/ 702452 w 12333992"/>
              <a:gd name="connsiteY8290" fmla="*/ 3585857 h 12736251"/>
              <a:gd name="connsiteX8291" fmla="*/ 710713 w 12333992"/>
              <a:gd name="connsiteY8291" fmla="*/ 3585071 h 12736251"/>
              <a:gd name="connsiteX8292" fmla="*/ 730188 w 12333992"/>
              <a:gd name="connsiteY8292" fmla="*/ 3575745 h 12736251"/>
              <a:gd name="connsiteX8293" fmla="*/ 706003 w 12333992"/>
              <a:gd name="connsiteY8293" fmla="*/ 3555631 h 12736251"/>
              <a:gd name="connsiteX8294" fmla="*/ 700097 w 12333992"/>
              <a:gd name="connsiteY8294" fmla="*/ 3571137 h 12736251"/>
              <a:gd name="connsiteX8295" fmla="*/ 689481 w 12333992"/>
              <a:gd name="connsiteY8295" fmla="*/ 3557203 h 12736251"/>
              <a:gd name="connsiteX8296" fmla="*/ 680919 w 12333992"/>
              <a:gd name="connsiteY8296" fmla="*/ 3569227 h 12736251"/>
              <a:gd name="connsiteX8297" fmla="*/ 688581 w 12333992"/>
              <a:gd name="connsiteY8297" fmla="*/ 3590913 h 12736251"/>
              <a:gd name="connsiteX8298" fmla="*/ 680701 w 12333992"/>
              <a:gd name="connsiteY8298" fmla="*/ 3585476 h 12736251"/>
              <a:gd name="connsiteX8299" fmla="*/ 680557 w 12333992"/>
              <a:gd name="connsiteY8299" fmla="*/ 3585269 h 12736251"/>
              <a:gd name="connsiteX8300" fmla="*/ 682245 w 12333992"/>
              <a:gd name="connsiteY8300" fmla="*/ 3585575 h 12736251"/>
              <a:gd name="connsiteX8301" fmla="*/ 683355 w 12333992"/>
              <a:gd name="connsiteY8301" fmla="*/ 3582123 h 12736251"/>
              <a:gd name="connsiteX8302" fmla="*/ 679786 w 12333992"/>
              <a:gd name="connsiteY8302" fmla="*/ 3581529 h 12736251"/>
              <a:gd name="connsiteX8303" fmla="*/ 678681 w 12333992"/>
              <a:gd name="connsiteY8303" fmla="*/ 3582580 h 12736251"/>
              <a:gd name="connsiteX8304" fmla="*/ 676195 w 12333992"/>
              <a:gd name="connsiteY8304" fmla="*/ 3579017 h 12736251"/>
              <a:gd name="connsiteX8305" fmla="*/ 675921 w 12333992"/>
              <a:gd name="connsiteY8305" fmla="*/ 3578464 h 12736251"/>
              <a:gd name="connsiteX8306" fmla="*/ 677534 w 12333992"/>
              <a:gd name="connsiteY8306" fmla="*/ 3577822 h 12736251"/>
              <a:gd name="connsiteX8307" fmla="*/ 675279 w 12333992"/>
              <a:gd name="connsiteY8307" fmla="*/ 3574115 h 12736251"/>
              <a:gd name="connsiteX8308" fmla="*/ 673025 w 12333992"/>
              <a:gd name="connsiteY8308" fmla="*/ 3570405 h 12736251"/>
              <a:gd name="connsiteX8309" fmla="*/ 671931 w 12333992"/>
              <a:gd name="connsiteY8309" fmla="*/ 3570419 h 12736251"/>
              <a:gd name="connsiteX8310" fmla="*/ 670003 w 12333992"/>
              <a:gd name="connsiteY8310" fmla="*/ 3566529 h 12736251"/>
              <a:gd name="connsiteX8311" fmla="*/ 668507 w 12333992"/>
              <a:gd name="connsiteY8311" fmla="*/ 3570459 h 12736251"/>
              <a:gd name="connsiteX8312" fmla="*/ 665591 w 12333992"/>
              <a:gd name="connsiteY8312" fmla="*/ 3570493 h 12736251"/>
              <a:gd name="connsiteX8313" fmla="*/ 664529 w 12333992"/>
              <a:gd name="connsiteY8313" fmla="*/ 3570507 h 12736251"/>
              <a:gd name="connsiteX8314" fmla="*/ 662817 w 12333992"/>
              <a:gd name="connsiteY8314" fmla="*/ 3574729 h 12736251"/>
              <a:gd name="connsiteX8315" fmla="*/ 662800 w 12333992"/>
              <a:gd name="connsiteY8315" fmla="*/ 3581218 h 12736251"/>
              <a:gd name="connsiteX8316" fmla="*/ 657176 w 12333992"/>
              <a:gd name="connsiteY8316" fmla="*/ 3577675 h 12736251"/>
              <a:gd name="connsiteX8317" fmla="*/ 659092 w 12333992"/>
              <a:gd name="connsiteY8317" fmla="*/ 3563833 h 12736251"/>
              <a:gd name="connsiteX8318" fmla="*/ 662344 w 12333992"/>
              <a:gd name="connsiteY8318" fmla="*/ 3544844 h 12736251"/>
              <a:gd name="connsiteX8319" fmla="*/ 681519 w 12333992"/>
              <a:gd name="connsiteY8319" fmla="*/ 3546753 h 12736251"/>
              <a:gd name="connsiteX8320" fmla="*/ 675215 w 12333992"/>
              <a:gd name="connsiteY8320" fmla="*/ 3541748 h 12736251"/>
              <a:gd name="connsiteX8321" fmla="*/ 668485 w 12333992"/>
              <a:gd name="connsiteY8321" fmla="*/ 3537587 h 12736251"/>
              <a:gd name="connsiteX8322" fmla="*/ 668690 w 12333992"/>
              <a:gd name="connsiteY8322" fmla="*/ 3537464 h 12736251"/>
              <a:gd name="connsiteX8323" fmla="*/ 666435 w 12333992"/>
              <a:gd name="connsiteY8323" fmla="*/ 3533755 h 12736251"/>
              <a:gd name="connsiteX8324" fmla="*/ 672155 w 12333992"/>
              <a:gd name="connsiteY8324" fmla="*/ 3530263 h 12736251"/>
              <a:gd name="connsiteX8325" fmla="*/ 674410 w 12333992"/>
              <a:gd name="connsiteY8325" fmla="*/ 3533970 h 12736251"/>
              <a:gd name="connsiteX8326" fmla="*/ 676663 w 12333992"/>
              <a:gd name="connsiteY8326" fmla="*/ 3537679 h 12736251"/>
              <a:gd name="connsiteX8327" fmla="*/ 682385 w 12333992"/>
              <a:gd name="connsiteY8327" fmla="*/ 3534187 h 12736251"/>
              <a:gd name="connsiteX8328" fmla="*/ 680131 w 12333992"/>
              <a:gd name="connsiteY8328" fmla="*/ 3530479 h 12736251"/>
              <a:gd name="connsiteX8329" fmla="*/ 678633 w 12333992"/>
              <a:gd name="connsiteY8329" fmla="*/ 3528014 h 12736251"/>
              <a:gd name="connsiteX8330" fmla="*/ 684772 w 12333992"/>
              <a:gd name="connsiteY8330" fmla="*/ 3527763 h 12736251"/>
              <a:gd name="connsiteX8331" fmla="*/ 696286 w 12333992"/>
              <a:gd name="connsiteY8331" fmla="*/ 3507986 h 12736251"/>
              <a:gd name="connsiteX8332" fmla="*/ 686270 w 12333992"/>
              <a:gd name="connsiteY8332" fmla="*/ 3471579 h 12736251"/>
              <a:gd name="connsiteX8333" fmla="*/ 671803 w 12333992"/>
              <a:gd name="connsiteY8333" fmla="*/ 3499109 h 12736251"/>
              <a:gd name="connsiteX8334" fmla="*/ 669415 w 12333992"/>
              <a:gd name="connsiteY8334" fmla="*/ 3498775 h 12736251"/>
              <a:gd name="connsiteX8335" fmla="*/ 669159 w 12333992"/>
              <a:gd name="connsiteY8335" fmla="*/ 3498353 h 12736251"/>
              <a:gd name="connsiteX8336" fmla="*/ 667929 w 12333992"/>
              <a:gd name="connsiteY8336" fmla="*/ 3496331 h 12736251"/>
              <a:gd name="connsiteX8337" fmla="*/ 664952 w 12333992"/>
              <a:gd name="connsiteY8337" fmla="*/ 3498149 h 12736251"/>
              <a:gd name="connsiteX8338" fmla="*/ 661882 w 12333992"/>
              <a:gd name="connsiteY8338" fmla="*/ 3497718 h 12736251"/>
              <a:gd name="connsiteX8339" fmla="*/ 649974 w 12333992"/>
              <a:gd name="connsiteY8339" fmla="*/ 3493714 h 12736251"/>
              <a:gd name="connsiteX8340" fmla="*/ 647617 w 12333992"/>
              <a:gd name="connsiteY8340" fmla="*/ 3478995 h 12736251"/>
              <a:gd name="connsiteX8341" fmla="*/ 669447 w 12333992"/>
              <a:gd name="connsiteY8341" fmla="*/ 3484388 h 12736251"/>
              <a:gd name="connsiteX8342" fmla="*/ 658833 w 12333992"/>
              <a:gd name="connsiteY8342" fmla="*/ 3470455 h 12736251"/>
              <a:gd name="connsiteX8343" fmla="*/ 667394 w 12333992"/>
              <a:gd name="connsiteY8343" fmla="*/ 3458431 h 12736251"/>
              <a:gd name="connsiteX8344" fmla="*/ 656778 w 12333992"/>
              <a:gd name="connsiteY8344" fmla="*/ 3444496 h 12736251"/>
              <a:gd name="connsiteX8345" fmla="*/ 639955 w 12333992"/>
              <a:gd name="connsiteY8345" fmla="*/ 3457307 h 12736251"/>
              <a:gd name="connsiteX8346" fmla="*/ 644963 w 12333992"/>
              <a:gd name="connsiteY8346" fmla="*/ 3475511 h 12736251"/>
              <a:gd name="connsiteX8347" fmla="*/ 625789 w 12333992"/>
              <a:gd name="connsiteY8347" fmla="*/ 3473601 h 12736251"/>
              <a:gd name="connsiteX8348" fmla="*/ 609565 w 12333992"/>
              <a:gd name="connsiteY8348" fmla="*/ 3463938 h 12736251"/>
              <a:gd name="connsiteX8349" fmla="*/ 607211 w 12333992"/>
              <a:gd name="connsiteY8349" fmla="*/ 3449217 h 12736251"/>
              <a:gd name="connsiteX8350" fmla="*/ 610163 w 12333992"/>
              <a:gd name="connsiteY8350" fmla="*/ 3441464 h 12736251"/>
              <a:gd name="connsiteX8351" fmla="*/ 607512 w 12333992"/>
              <a:gd name="connsiteY8351" fmla="*/ 3437980 h 12736251"/>
              <a:gd name="connsiteX8352" fmla="*/ 624033 w 12333992"/>
              <a:gd name="connsiteY8352" fmla="*/ 3436407 h 12736251"/>
              <a:gd name="connsiteX8353" fmla="*/ 643808 w 12333992"/>
              <a:gd name="connsiteY8353" fmla="*/ 3415845 h 12736251"/>
              <a:gd name="connsiteX8354" fmla="*/ 629872 w 12333992"/>
              <a:gd name="connsiteY8354" fmla="*/ 3402461 h 12736251"/>
              <a:gd name="connsiteX8355" fmla="*/ 624932 w 12333992"/>
              <a:gd name="connsiteY8355" fmla="*/ 3402697 h 12736251"/>
              <a:gd name="connsiteX8356" fmla="*/ 627286 w 12333992"/>
              <a:gd name="connsiteY8356" fmla="*/ 3417416 h 12736251"/>
              <a:gd name="connsiteX8357" fmla="*/ 611063 w 12333992"/>
              <a:gd name="connsiteY8357" fmla="*/ 3407753 h 12736251"/>
              <a:gd name="connsiteX8358" fmla="*/ 604856 w 12333992"/>
              <a:gd name="connsiteY8358" fmla="*/ 3434497 h 12736251"/>
              <a:gd name="connsiteX8359" fmla="*/ 607512 w 12333992"/>
              <a:gd name="connsiteY8359" fmla="*/ 3437980 h 12736251"/>
              <a:gd name="connsiteX8360" fmla="*/ 577719 w 12333992"/>
              <a:gd name="connsiteY8360" fmla="*/ 3422136 h 12736251"/>
              <a:gd name="connsiteX8361" fmla="*/ 554133 w 12333992"/>
              <a:gd name="connsiteY8361" fmla="*/ 3379549 h 12736251"/>
              <a:gd name="connsiteX8362" fmla="*/ 548827 w 12333992"/>
              <a:gd name="connsiteY8362" fmla="*/ 3372583 h 12736251"/>
              <a:gd name="connsiteX8363" fmla="*/ 538211 w 12333992"/>
              <a:gd name="connsiteY8363" fmla="*/ 3358649 h 12736251"/>
              <a:gd name="connsiteX8364" fmla="*/ 519633 w 12333992"/>
              <a:gd name="connsiteY8364" fmla="*/ 3334264 h 12736251"/>
              <a:gd name="connsiteX8365" fmla="*/ 522588 w 12333992"/>
              <a:gd name="connsiteY8365" fmla="*/ 3326513 h 12736251"/>
              <a:gd name="connsiteX8366" fmla="*/ 490739 w 12333992"/>
              <a:gd name="connsiteY8366" fmla="*/ 3284711 h 12736251"/>
              <a:gd name="connsiteX8367" fmla="*/ 496047 w 12333992"/>
              <a:gd name="connsiteY8367" fmla="*/ 3291677 h 12736251"/>
              <a:gd name="connsiteX8368" fmla="*/ 501955 w 12333992"/>
              <a:gd name="connsiteY8368" fmla="*/ 3276171 h 12736251"/>
              <a:gd name="connsiteX8369" fmla="*/ 507261 w 12333992"/>
              <a:gd name="connsiteY8369" fmla="*/ 3283136 h 12736251"/>
              <a:gd name="connsiteX8370" fmla="*/ 496946 w 12333992"/>
              <a:gd name="connsiteY8370" fmla="*/ 3257967 h 12736251"/>
              <a:gd name="connsiteX8371" fmla="*/ 488087 w 12333992"/>
              <a:gd name="connsiteY8371" fmla="*/ 3281227 h 12736251"/>
              <a:gd name="connsiteX8372" fmla="*/ 471863 w 12333992"/>
              <a:gd name="connsiteY8372" fmla="*/ 3271562 h 12736251"/>
              <a:gd name="connsiteX8373" fmla="*/ 465956 w 12333992"/>
              <a:gd name="connsiteY8373" fmla="*/ 3287072 h 12736251"/>
              <a:gd name="connsiteX8374" fmla="*/ 463439 w 12333992"/>
              <a:gd name="connsiteY8374" fmla="*/ 3288128 h 12736251"/>
              <a:gd name="connsiteX8375" fmla="*/ 462000 w 12333992"/>
              <a:gd name="connsiteY8375" fmla="*/ 3282452 h 12736251"/>
              <a:gd name="connsiteX8376" fmla="*/ 459190 w 12333992"/>
              <a:gd name="connsiteY8376" fmla="*/ 3271378 h 12736251"/>
              <a:gd name="connsiteX8377" fmla="*/ 456923 w 12333992"/>
              <a:gd name="connsiteY8377" fmla="*/ 3267648 h 12736251"/>
              <a:gd name="connsiteX8378" fmla="*/ 446667 w 12333992"/>
              <a:gd name="connsiteY8378" fmla="*/ 3263677 h 12736251"/>
              <a:gd name="connsiteX8379" fmla="*/ 452387 w 12333992"/>
              <a:gd name="connsiteY8379" fmla="*/ 3260185 h 12736251"/>
              <a:gd name="connsiteX8380" fmla="*/ 453480 w 12333992"/>
              <a:gd name="connsiteY8380" fmla="*/ 3250092 h 12736251"/>
              <a:gd name="connsiteX8381" fmla="*/ 459129 w 12333992"/>
              <a:gd name="connsiteY8381" fmla="*/ 3246645 h 12736251"/>
              <a:gd name="connsiteX8382" fmla="*/ 456669 w 12333992"/>
              <a:gd name="connsiteY8382" fmla="*/ 3242599 h 12736251"/>
              <a:gd name="connsiteX8383" fmla="*/ 450807 w 12333992"/>
              <a:gd name="connsiteY8383" fmla="*/ 3246177 h 12736251"/>
              <a:gd name="connsiteX8384" fmla="*/ 444625 w 12333992"/>
              <a:gd name="connsiteY8384" fmla="*/ 3239351 h 12736251"/>
              <a:gd name="connsiteX8385" fmla="*/ 439969 w 12333992"/>
              <a:gd name="connsiteY8385" fmla="*/ 3226848 h 12736251"/>
              <a:gd name="connsiteX8386" fmla="*/ 439911 w 12333992"/>
              <a:gd name="connsiteY8386" fmla="*/ 3226911 h 12736251"/>
              <a:gd name="connsiteX8387" fmla="*/ 439615 w 12333992"/>
              <a:gd name="connsiteY8387" fmla="*/ 3219059 h 12736251"/>
              <a:gd name="connsiteX8388" fmla="*/ 439252 w 12333992"/>
              <a:gd name="connsiteY8388" fmla="*/ 3218467 h 12736251"/>
              <a:gd name="connsiteX8389" fmla="*/ 441154 w 12333992"/>
              <a:gd name="connsiteY8389" fmla="*/ 3215896 h 12736251"/>
              <a:gd name="connsiteX8390" fmla="*/ 445875 w 12333992"/>
              <a:gd name="connsiteY8390" fmla="*/ 3212375 h 12736251"/>
              <a:gd name="connsiteX8391" fmla="*/ 445119 w 12333992"/>
              <a:gd name="connsiteY8391" fmla="*/ 3210170 h 12736251"/>
              <a:gd name="connsiteX8392" fmla="*/ 451420 w 12333992"/>
              <a:gd name="connsiteY8392" fmla="*/ 3214199 h 12736251"/>
              <a:gd name="connsiteX8393" fmla="*/ 462446 w 12333992"/>
              <a:gd name="connsiteY8393" fmla="*/ 3212683 h 12736251"/>
              <a:gd name="connsiteX8394" fmla="*/ 435307 w 12333992"/>
              <a:gd name="connsiteY8394" fmla="*/ 3200322 h 12736251"/>
              <a:gd name="connsiteX8395" fmla="*/ 443869 w 12333992"/>
              <a:gd name="connsiteY8395" fmla="*/ 3188299 h 12736251"/>
              <a:gd name="connsiteX8396" fmla="*/ 438562 w 12333992"/>
              <a:gd name="connsiteY8396" fmla="*/ 3181331 h 12736251"/>
              <a:gd name="connsiteX8397" fmla="*/ 435907 w 12333992"/>
              <a:gd name="connsiteY8397" fmla="*/ 3177848 h 12736251"/>
              <a:gd name="connsiteX8398" fmla="*/ 433253 w 12333992"/>
              <a:gd name="connsiteY8398" fmla="*/ 3174365 h 12736251"/>
              <a:gd name="connsiteX8399" fmla="*/ 425291 w 12333992"/>
              <a:gd name="connsiteY8399" fmla="*/ 3163914 h 12736251"/>
              <a:gd name="connsiteX8400" fmla="*/ 436507 w 12333992"/>
              <a:gd name="connsiteY8400" fmla="*/ 3155375 h 12736251"/>
              <a:gd name="connsiteX8401" fmla="*/ 428545 w 12333992"/>
              <a:gd name="connsiteY8401" fmla="*/ 3144923 h 12736251"/>
              <a:gd name="connsiteX8402" fmla="*/ 403461 w 12333992"/>
              <a:gd name="connsiteY8402" fmla="*/ 3158523 h 12736251"/>
              <a:gd name="connsiteX8403" fmla="*/ 407823 w 12333992"/>
              <a:gd name="connsiteY8403" fmla="*/ 3163515 h 12736251"/>
              <a:gd name="connsiteX8404" fmla="*/ 405160 w 12333992"/>
              <a:gd name="connsiteY8404" fmla="*/ 3163477 h 12736251"/>
              <a:gd name="connsiteX8405" fmla="*/ 401131 w 12333992"/>
              <a:gd name="connsiteY8405" fmla="*/ 3163419 h 12736251"/>
              <a:gd name="connsiteX8406" fmla="*/ 398031 w 12333992"/>
              <a:gd name="connsiteY8406" fmla="*/ 3145181 h 12736251"/>
              <a:gd name="connsiteX8407" fmla="*/ 389976 w 12333992"/>
              <a:gd name="connsiteY8407" fmla="*/ 3145067 h 12736251"/>
              <a:gd name="connsiteX8408" fmla="*/ 399393 w 12333992"/>
              <a:gd name="connsiteY8408" fmla="*/ 3134285 h 12736251"/>
              <a:gd name="connsiteX8409" fmla="*/ 397162 w 12333992"/>
              <a:gd name="connsiteY8409" fmla="*/ 3130613 h 12736251"/>
              <a:gd name="connsiteX8410" fmla="*/ 394931 w 12333992"/>
              <a:gd name="connsiteY8410" fmla="*/ 3126942 h 12736251"/>
              <a:gd name="connsiteX8411" fmla="*/ 391065 w 12333992"/>
              <a:gd name="connsiteY8411" fmla="*/ 3128849 h 12736251"/>
              <a:gd name="connsiteX8412" fmla="*/ 389243 w 12333992"/>
              <a:gd name="connsiteY8412" fmla="*/ 3125906 h 12736251"/>
              <a:gd name="connsiteX8413" fmla="*/ 388639 w 12333992"/>
              <a:gd name="connsiteY8413" fmla="*/ 3115414 h 12736251"/>
              <a:gd name="connsiteX8414" fmla="*/ 391346 w 12333992"/>
              <a:gd name="connsiteY8414" fmla="*/ 3107875 h 12736251"/>
              <a:gd name="connsiteX8415" fmla="*/ 386065 w 12333992"/>
              <a:gd name="connsiteY8415" fmla="*/ 3100945 h 12736251"/>
              <a:gd name="connsiteX8416" fmla="*/ 378077 w 12333992"/>
              <a:gd name="connsiteY8416" fmla="*/ 3101551 h 12736251"/>
              <a:gd name="connsiteX8417" fmla="*/ 375245 w 12333992"/>
              <a:gd name="connsiteY8417" fmla="*/ 3107693 h 12736251"/>
              <a:gd name="connsiteX8418" fmla="*/ 374606 w 12333992"/>
              <a:gd name="connsiteY8418" fmla="*/ 3106638 h 12736251"/>
              <a:gd name="connsiteX8419" fmla="*/ 373490 w 12333992"/>
              <a:gd name="connsiteY8419" fmla="*/ 3104803 h 12736251"/>
              <a:gd name="connsiteX8420" fmla="*/ 366301 w 12333992"/>
              <a:gd name="connsiteY8420" fmla="*/ 3119255 h 12736251"/>
              <a:gd name="connsiteX8421" fmla="*/ 376589 w 12333992"/>
              <a:gd name="connsiteY8421" fmla="*/ 3123041 h 12736251"/>
              <a:gd name="connsiteX8422" fmla="*/ 372996 w 12333992"/>
              <a:gd name="connsiteY8422" fmla="*/ 3130267 h 12736251"/>
              <a:gd name="connsiteX8423" fmla="*/ 368533 w 12333992"/>
              <a:gd name="connsiteY8423" fmla="*/ 3122927 h 12736251"/>
              <a:gd name="connsiteX8424" fmla="*/ 371633 w 12333992"/>
              <a:gd name="connsiteY8424" fmla="*/ 3141163 h 12736251"/>
              <a:gd name="connsiteX8425" fmla="*/ 376095 w 12333992"/>
              <a:gd name="connsiteY8425" fmla="*/ 3148506 h 12736251"/>
              <a:gd name="connsiteX8426" fmla="*/ 376236 w 12333992"/>
              <a:gd name="connsiteY8426" fmla="*/ 3149331 h 12736251"/>
              <a:gd name="connsiteX8427" fmla="*/ 370718 w 12333992"/>
              <a:gd name="connsiteY8427" fmla="*/ 3150431 h 12736251"/>
              <a:gd name="connsiteX8428" fmla="*/ 365407 w 12333992"/>
              <a:gd name="connsiteY8428" fmla="*/ 3143464 h 12736251"/>
              <a:gd name="connsiteX8429" fmla="*/ 359801 w 12333992"/>
              <a:gd name="connsiteY8429" fmla="*/ 3147733 h 12736251"/>
              <a:gd name="connsiteX8430" fmla="*/ 346532 w 12333992"/>
              <a:gd name="connsiteY8430" fmla="*/ 3130317 h 12736251"/>
              <a:gd name="connsiteX8431" fmla="*/ 363055 w 12333992"/>
              <a:gd name="connsiteY8431" fmla="*/ 3128742 h 12736251"/>
              <a:gd name="connsiteX8432" fmla="*/ 352740 w 12333992"/>
              <a:gd name="connsiteY8432" fmla="*/ 3103573 h 12736251"/>
              <a:gd name="connsiteX8433" fmla="*/ 350383 w 12333992"/>
              <a:gd name="connsiteY8433" fmla="*/ 3088853 h 12736251"/>
              <a:gd name="connsiteX8434" fmla="*/ 364254 w 12333992"/>
              <a:gd name="connsiteY8434" fmla="*/ 3083797 h 12736251"/>
              <a:gd name="connsiteX8435" fmla="*/ 350983 w 12333992"/>
              <a:gd name="connsiteY8435" fmla="*/ 3066379 h 12736251"/>
              <a:gd name="connsiteX8436" fmla="*/ 342724 w 12333992"/>
              <a:gd name="connsiteY8436" fmla="*/ 3067165 h 12736251"/>
              <a:gd name="connsiteX8437" fmla="*/ 339770 w 12333992"/>
              <a:gd name="connsiteY8437" fmla="*/ 3074919 h 12736251"/>
              <a:gd name="connsiteX8438" fmla="*/ 331507 w 12333992"/>
              <a:gd name="connsiteY8438" fmla="*/ 3075704 h 12736251"/>
              <a:gd name="connsiteX8439" fmla="*/ 334162 w 12333992"/>
              <a:gd name="connsiteY8439" fmla="*/ 3079189 h 12736251"/>
              <a:gd name="connsiteX8440" fmla="*/ 341223 w 12333992"/>
              <a:gd name="connsiteY8440" fmla="*/ 3123351 h 12736251"/>
              <a:gd name="connsiteX8441" fmla="*/ 330309 w 12333992"/>
              <a:gd name="connsiteY8441" fmla="*/ 3120654 h 12736251"/>
              <a:gd name="connsiteX8442" fmla="*/ 328801 w 12333992"/>
              <a:gd name="connsiteY8442" fmla="*/ 3112859 h 12736251"/>
              <a:gd name="connsiteX8443" fmla="*/ 328347 w 12333992"/>
              <a:gd name="connsiteY8443" fmla="*/ 3111511 h 12736251"/>
              <a:gd name="connsiteX8444" fmla="*/ 328693 w 12333992"/>
              <a:gd name="connsiteY8444" fmla="*/ 3111809 h 12736251"/>
              <a:gd name="connsiteX8445" fmla="*/ 328145 w 12333992"/>
              <a:gd name="connsiteY8445" fmla="*/ 3110908 h 12736251"/>
              <a:gd name="connsiteX8446" fmla="*/ 325301 w 12333992"/>
              <a:gd name="connsiteY8446" fmla="*/ 3102449 h 12736251"/>
              <a:gd name="connsiteX8447" fmla="*/ 318699 w 12333992"/>
              <a:gd name="connsiteY8447" fmla="*/ 3105413 h 12736251"/>
              <a:gd name="connsiteX8448" fmla="*/ 316354 w 12333992"/>
              <a:gd name="connsiteY8448" fmla="*/ 3108249 h 12736251"/>
              <a:gd name="connsiteX8449" fmla="*/ 314023 w 12333992"/>
              <a:gd name="connsiteY8449" fmla="*/ 3109671 h 12736251"/>
              <a:gd name="connsiteX8450" fmla="*/ 313381 w 12333992"/>
              <a:gd name="connsiteY8450" fmla="*/ 3110063 h 12736251"/>
              <a:gd name="connsiteX8451" fmla="*/ 311433 w 12333992"/>
              <a:gd name="connsiteY8451" fmla="*/ 3107505 h 12736251"/>
              <a:gd name="connsiteX8452" fmla="*/ 305825 w 12333992"/>
              <a:gd name="connsiteY8452" fmla="*/ 3111775 h 12736251"/>
              <a:gd name="connsiteX8453" fmla="*/ 316441 w 12333992"/>
              <a:gd name="connsiteY8453" fmla="*/ 3125711 h 12736251"/>
              <a:gd name="connsiteX8454" fmla="*/ 319095 w 12333992"/>
              <a:gd name="connsiteY8454" fmla="*/ 3129193 h 12736251"/>
              <a:gd name="connsiteX8455" fmla="*/ 305527 w 12333992"/>
              <a:gd name="connsiteY8455" fmla="*/ 3123013 h 12736251"/>
              <a:gd name="connsiteX8456" fmla="*/ 299619 w 12333992"/>
              <a:gd name="connsiteY8456" fmla="*/ 3138520 h 12736251"/>
              <a:gd name="connsiteX8457" fmla="*/ 291360 w 12333992"/>
              <a:gd name="connsiteY8457" fmla="*/ 3139307 h 12736251"/>
              <a:gd name="connsiteX8458" fmla="*/ 294311 w 12333992"/>
              <a:gd name="connsiteY8458" fmla="*/ 3131551 h 12736251"/>
              <a:gd name="connsiteX8459" fmla="*/ 281341 w 12333992"/>
              <a:gd name="connsiteY8459" fmla="*/ 3102899 h 12736251"/>
              <a:gd name="connsiteX8460" fmla="*/ 286949 w 12333992"/>
              <a:gd name="connsiteY8460" fmla="*/ 3098629 h 12736251"/>
              <a:gd name="connsiteX8461" fmla="*/ 289603 w 12333992"/>
              <a:gd name="connsiteY8461" fmla="*/ 3102113 h 12736251"/>
              <a:gd name="connsiteX8462" fmla="*/ 300517 w 12333992"/>
              <a:gd name="connsiteY8462" fmla="*/ 3104809 h 12736251"/>
              <a:gd name="connsiteX8463" fmla="*/ 303471 w 12333992"/>
              <a:gd name="connsiteY8463" fmla="*/ 3097055 h 12736251"/>
              <a:gd name="connsiteX8464" fmla="*/ 322648 w 12333992"/>
              <a:gd name="connsiteY8464" fmla="*/ 3098966 h 12736251"/>
              <a:gd name="connsiteX8465" fmla="*/ 317639 w 12333992"/>
              <a:gd name="connsiteY8465" fmla="*/ 3080763 h 12736251"/>
              <a:gd name="connsiteX8466" fmla="*/ 292855 w 12333992"/>
              <a:gd name="connsiteY8466" fmla="*/ 3083122 h 12736251"/>
              <a:gd name="connsiteX8467" fmla="*/ 287250 w 12333992"/>
              <a:gd name="connsiteY8467" fmla="*/ 3087392 h 12736251"/>
              <a:gd name="connsiteX8468" fmla="*/ 279288 w 12333992"/>
              <a:gd name="connsiteY8468" fmla="*/ 3076943 h 12736251"/>
              <a:gd name="connsiteX8469" fmla="*/ 285194 w 12333992"/>
              <a:gd name="connsiteY8469" fmla="*/ 3061435 h 12736251"/>
              <a:gd name="connsiteX8470" fmla="*/ 271625 w 12333992"/>
              <a:gd name="connsiteY8470" fmla="*/ 3055255 h 12736251"/>
              <a:gd name="connsiteX8471" fmla="*/ 250991 w 12333992"/>
              <a:gd name="connsiteY8471" fmla="*/ 3004915 h 12736251"/>
              <a:gd name="connsiteX8472" fmla="*/ 240079 w 12333992"/>
              <a:gd name="connsiteY8472" fmla="*/ 3002217 h 12736251"/>
              <a:gd name="connsiteX8473" fmla="*/ 237423 w 12333992"/>
              <a:gd name="connsiteY8473" fmla="*/ 2998733 h 12736251"/>
              <a:gd name="connsiteX8474" fmla="*/ 256599 w 12333992"/>
              <a:gd name="connsiteY8474" fmla="*/ 3000642 h 12736251"/>
              <a:gd name="connsiteX8475" fmla="*/ 238023 w 12333992"/>
              <a:gd name="connsiteY8475" fmla="*/ 2976261 h 12736251"/>
              <a:gd name="connsiteX8476" fmla="*/ 232415 w 12333992"/>
              <a:gd name="connsiteY8476" fmla="*/ 2980531 h 12736251"/>
              <a:gd name="connsiteX8477" fmla="*/ 226810 w 12333992"/>
              <a:gd name="connsiteY8477" fmla="*/ 2984801 h 12736251"/>
              <a:gd name="connsiteX8478" fmla="*/ 186999 w 12333992"/>
              <a:gd name="connsiteY8478" fmla="*/ 2932549 h 12736251"/>
              <a:gd name="connsiteX8479" fmla="*/ 181692 w 12333992"/>
              <a:gd name="connsiteY8479" fmla="*/ 2925581 h 12736251"/>
              <a:gd name="connsiteX8480" fmla="*/ 184645 w 12333992"/>
              <a:gd name="connsiteY8480" fmla="*/ 2917829 h 12736251"/>
              <a:gd name="connsiteX8481" fmla="*/ 160163 w 12333992"/>
              <a:gd name="connsiteY8481" fmla="*/ 2908953 h 12736251"/>
              <a:gd name="connsiteX8482" fmla="*/ 157509 w 12333992"/>
              <a:gd name="connsiteY8482" fmla="*/ 2905467 h 12736251"/>
              <a:gd name="connsiteX8483" fmla="*/ 158408 w 12333992"/>
              <a:gd name="connsiteY8483" fmla="*/ 2871757 h 12736251"/>
              <a:gd name="connsiteX8484" fmla="*/ 153099 w 12333992"/>
              <a:gd name="connsiteY8484" fmla="*/ 2864791 h 12736251"/>
              <a:gd name="connsiteX8485" fmla="*/ 164015 w 12333992"/>
              <a:gd name="connsiteY8485" fmla="*/ 2867489 h 12736251"/>
              <a:gd name="connsiteX8486" fmla="*/ 166669 w 12333992"/>
              <a:gd name="connsiteY8486" fmla="*/ 2870971 h 12736251"/>
              <a:gd name="connsiteX8487" fmla="*/ 169323 w 12333992"/>
              <a:gd name="connsiteY8487" fmla="*/ 2874454 h 12736251"/>
              <a:gd name="connsiteX8488" fmla="*/ 172276 w 12333992"/>
              <a:gd name="connsiteY8488" fmla="*/ 2866701 h 12736251"/>
              <a:gd name="connsiteX8489" fmla="*/ 169621 w 12333992"/>
              <a:gd name="connsiteY8489" fmla="*/ 2863215 h 12736251"/>
              <a:gd name="connsiteX8490" fmla="*/ 175229 w 12333992"/>
              <a:gd name="connsiteY8490" fmla="*/ 2858948 h 12736251"/>
              <a:gd name="connsiteX8491" fmla="*/ 164613 w 12333992"/>
              <a:gd name="connsiteY8491" fmla="*/ 2845014 h 12736251"/>
              <a:gd name="connsiteX8492" fmla="*/ 143083 w 12333992"/>
              <a:gd name="connsiteY8492" fmla="*/ 2828383 h 12736251"/>
              <a:gd name="connsiteX8493" fmla="*/ 156651 w 12333992"/>
              <a:gd name="connsiteY8493" fmla="*/ 2834565 h 12736251"/>
              <a:gd name="connsiteX8494" fmla="*/ 140129 w 12333992"/>
              <a:gd name="connsiteY8494" fmla="*/ 2836137 h 12736251"/>
              <a:gd name="connsiteX8495" fmla="*/ 134823 w 12333992"/>
              <a:gd name="connsiteY8495" fmla="*/ 2829169 h 12736251"/>
              <a:gd name="connsiteX8496" fmla="*/ 132169 w 12333992"/>
              <a:gd name="connsiteY8496" fmla="*/ 2825686 h 12736251"/>
              <a:gd name="connsiteX8497" fmla="*/ 140729 w 12333992"/>
              <a:gd name="connsiteY8497" fmla="*/ 2813664 h 12736251"/>
              <a:gd name="connsiteX8498" fmla="*/ 130113 w 12333992"/>
              <a:gd name="connsiteY8498" fmla="*/ 2799730 h 12736251"/>
              <a:gd name="connsiteX8499" fmla="*/ 136019 w 12333992"/>
              <a:gd name="connsiteY8499" fmla="*/ 2784223 h 12736251"/>
              <a:gd name="connsiteX8500" fmla="*/ 133366 w 12333992"/>
              <a:gd name="connsiteY8500" fmla="*/ 2780739 h 12736251"/>
              <a:gd name="connsiteX8501" fmla="*/ 108583 w 12333992"/>
              <a:gd name="connsiteY8501" fmla="*/ 2783099 h 12736251"/>
              <a:gd name="connsiteX8502" fmla="*/ 108283 w 12333992"/>
              <a:gd name="connsiteY8502" fmla="*/ 2794335 h 12736251"/>
              <a:gd name="connsiteX8503" fmla="*/ 110637 w 12333992"/>
              <a:gd name="connsiteY8503" fmla="*/ 2809057 h 12736251"/>
              <a:gd name="connsiteX8504" fmla="*/ 98464 w 12333992"/>
              <a:gd name="connsiteY8504" fmla="*/ 2814885 h 12736251"/>
              <a:gd name="connsiteX8505" fmla="*/ 94503 w 12333992"/>
              <a:gd name="connsiteY8505" fmla="*/ 2814890 h 12736251"/>
              <a:gd name="connsiteX8506" fmla="*/ 85348 w 12333992"/>
              <a:gd name="connsiteY8506" fmla="*/ 2796735 h 12736251"/>
              <a:gd name="connsiteX8507" fmla="*/ 75817 w 12333992"/>
              <a:gd name="connsiteY8507" fmla="*/ 2777831 h 12736251"/>
              <a:gd name="connsiteX8508" fmla="*/ 66285 w 12333992"/>
              <a:gd name="connsiteY8508" fmla="*/ 2758927 h 12736251"/>
              <a:gd name="connsiteX8509" fmla="*/ 56744 w 12333992"/>
              <a:gd name="connsiteY8509" fmla="*/ 2740028 h 12736251"/>
              <a:gd name="connsiteX8510" fmla="*/ 56211 w 12333992"/>
              <a:gd name="connsiteY8510" fmla="*/ 2738973 h 12736251"/>
              <a:gd name="connsiteX8511" fmla="*/ 57559 w 12333992"/>
              <a:gd name="connsiteY8511" fmla="*/ 2739388 h 12736251"/>
              <a:gd name="connsiteX8512" fmla="*/ 57859 w 12333992"/>
              <a:gd name="connsiteY8512" fmla="*/ 2728151 h 12736251"/>
              <a:gd name="connsiteX8513" fmla="*/ 65640 w 12333992"/>
              <a:gd name="connsiteY8513" fmla="*/ 2732547 h 12736251"/>
              <a:gd name="connsiteX8514" fmla="*/ 69409 w 12333992"/>
              <a:gd name="connsiteY8514" fmla="*/ 2733707 h 12736251"/>
              <a:gd name="connsiteX8515" fmla="*/ 71211 w 12333992"/>
              <a:gd name="connsiteY8515" fmla="*/ 2736677 h 12736251"/>
              <a:gd name="connsiteX8516" fmla="*/ 76759 w 12333992"/>
              <a:gd name="connsiteY8516" fmla="*/ 2733289 h 12736251"/>
              <a:gd name="connsiteX8517" fmla="*/ 79043 w 12333992"/>
              <a:gd name="connsiteY8517" fmla="*/ 2737047 h 12736251"/>
              <a:gd name="connsiteX8518" fmla="*/ 81325 w 12333992"/>
              <a:gd name="connsiteY8518" fmla="*/ 2740803 h 12736251"/>
              <a:gd name="connsiteX8519" fmla="*/ 85891 w 12333992"/>
              <a:gd name="connsiteY8519" fmla="*/ 2748317 h 12736251"/>
              <a:gd name="connsiteX8520" fmla="*/ 88175 w 12333992"/>
              <a:gd name="connsiteY8520" fmla="*/ 2752073 h 12736251"/>
              <a:gd name="connsiteX8521" fmla="*/ 93723 w 12333992"/>
              <a:gd name="connsiteY8521" fmla="*/ 2748686 h 12736251"/>
              <a:gd name="connsiteX8522" fmla="*/ 91441 w 12333992"/>
              <a:gd name="connsiteY8522" fmla="*/ 2744931 h 12736251"/>
              <a:gd name="connsiteX8523" fmla="*/ 86303 w 12333992"/>
              <a:gd name="connsiteY8523" fmla="*/ 2736477 h 12736251"/>
              <a:gd name="connsiteX8524" fmla="*/ 80023 w 12333992"/>
              <a:gd name="connsiteY8524" fmla="*/ 2726148 h 12736251"/>
              <a:gd name="connsiteX8525" fmla="*/ 77741 w 12333992"/>
              <a:gd name="connsiteY8525" fmla="*/ 2722393 h 12736251"/>
              <a:gd name="connsiteX8526" fmla="*/ 66326 w 12333992"/>
              <a:gd name="connsiteY8526" fmla="*/ 2703611 h 12736251"/>
              <a:gd name="connsiteX8527" fmla="*/ 60777 w 12333992"/>
              <a:gd name="connsiteY8527" fmla="*/ 2706994 h 12736251"/>
              <a:gd name="connsiteX8528" fmla="*/ 58743 w 12333992"/>
              <a:gd name="connsiteY8528" fmla="*/ 2708238 h 12736251"/>
              <a:gd name="connsiteX8529" fmla="*/ 56568 w 12333992"/>
              <a:gd name="connsiteY8529" fmla="*/ 2703763 h 12736251"/>
              <a:gd name="connsiteX8530" fmla="*/ 57977 w 12333992"/>
              <a:gd name="connsiteY8530" fmla="*/ 2703953 h 12736251"/>
              <a:gd name="connsiteX8531" fmla="*/ 46818 w 12333992"/>
              <a:gd name="connsiteY8531" fmla="*/ 2699671 h 12736251"/>
              <a:gd name="connsiteX8532" fmla="*/ 52371 w 12333992"/>
              <a:gd name="connsiteY8532" fmla="*/ 2702794 h 12736251"/>
              <a:gd name="connsiteX8533" fmla="*/ 44077 w 12333992"/>
              <a:gd name="connsiteY8533" fmla="*/ 2704244 h 12736251"/>
              <a:gd name="connsiteX8534" fmla="*/ 40429 w 12333992"/>
              <a:gd name="connsiteY8534" fmla="*/ 2707671 h 12736251"/>
              <a:gd name="connsiteX8535" fmla="*/ 29191 w 12333992"/>
              <a:gd name="connsiteY8535" fmla="*/ 2685383 h 12736251"/>
              <a:gd name="connsiteX8536" fmla="*/ 23781 w 12333992"/>
              <a:gd name="connsiteY8536" fmla="*/ 2671555 h 12736251"/>
              <a:gd name="connsiteX8537" fmla="*/ 17936 w 12333992"/>
              <a:gd name="connsiteY8537" fmla="*/ 2663064 h 12736251"/>
              <a:gd name="connsiteX8538" fmla="*/ 9075 w 12333992"/>
              <a:gd name="connsiteY8538" fmla="*/ 2645509 h 12736251"/>
              <a:gd name="connsiteX8539" fmla="*/ 7884 w 12333992"/>
              <a:gd name="connsiteY8539" fmla="*/ 2643147 h 12736251"/>
              <a:gd name="connsiteX8540" fmla="*/ 0 w 12333992"/>
              <a:gd name="connsiteY8540" fmla="*/ 2627511 h 12736251"/>
              <a:gd name="connsiteX8541" fmla="*/ 15556 w 12333992"/>
              <a:gd name="connsiteY8541" fmla="*/ 2621472 h 12736251"/>
              <a:gd name="connsiteX8542" fmla="*/ 15903 w 12333992"/>
              <a:gd name="connsiteY8542" fmla="*/ 2622409 h 12736251"/>
              <a:gd name="connsiteX8543" fmla="*/ 12899 w 12333992"/>
              <a:gd name="connsiteY8543" fmla="*/ 2629788 h 12736251"/>
              <a:gd name="connsiteX8544" fmla="*/ 19141 w 12333992"/>
              <a:gd name="connsiteY8544" fmla="*/ 2625979 h 12736251"/>
              <a:gd name="connsiteX8545" fmla="*/ 16240 w 12333992"/>
              <a:gd name="connsiteY8545" fmla="*/ 2621206 h 12736251"/>
              <a:gd name="connsiteX8546" fmla="*/ 30936 w 12333992"/>
              <a:gd name="connsiteY8546" fmla="*/ 2615500 h 12736251"/>
              <a:gd name="connsiteX8547" fmla="*/ 33778 w 12333992"/>
              <a:gd name="connsiteY8547" fmla="*/ 2621132 h 12736251"/>
              <a:gd name="connsiteX8548" fmla="*/ 38545 w 12333992"/>
              <a:gd name="connsiteY8548" fmla="*/ 2630579 h 12736251"/>
              <a:gd name="connsiteX8549" fmla="*/ 134735 w 12333992"/>
              <a:gd name="connsiteY8549" fmla="*/ 2747975 h 12736251"/>
              <a:gd name="connsiteX8550" fmla="*/ 164205 w 12333992"/>
              <a:gd name="connsiteY8550" fmla="*/ 2733044 h 12736251"/>
              <a:gd name="connsiteX8551" fmla="*/ 154664 w 12333992"/>
              <a:gd name="connsiteY8551" fmla="*/ 2714144 h 12736251"/>
              <a:gd name="connsiteX8552" fmla="*/ 68003 w 12333992"/>
              <a:gd name="connsiteY8552" fmla="*/ 2615657 h 12736251"/>
              <a:gd name="connsiteX8553" fmla="*/ 61867 w 12333992"/>
              <a:gd name="connsiteY8553" fmla="*/ 2603489 h 12736251"/>
              <a:gd name="connsiteX8554" fmla="*/ 105035 w 12333992"/>
              <a:gd name="connsiteY8554" fmla="*/ 2586726 h 12736251"/>
              <a:gd name="connsiteX8555" fmla="*/ 105053 w 12333992"/>
              <a:gd name="connsiteY8555" fmla="*/ 2587785 h 12736251"/>
              <a:gd name="connsiteX8556" fmla="*/ 109499 w 12333992"/>
              <a:gd name="connsiteY8556" fmla="*/ 2590183 h 12736251"/>
              <a:gd name="connsiteX8557" fmla="*/ 103689 w 12333992"/>
              <a:gd name="connsiteY8557" fmla="*/ 2593729 h 12736251"/>
              <a:gd name="connsiteX8558" fmla="*/ 105956 w 12333992"/>
              <a:gd name="connsiteY8558" fmla="*/ 2597459 h 12736251"/>
              <a:gd name="connsiteX8559" fmla="*/ 111766 w 12333992"/>
              <a:gd name="connsiteY8559" fmla="*/ 2593913 h 12736251"/>
              <a:gd name="connsiteX8560" fmla="*/ 114300 w 12333992"/>
              <a:gd name="connsiteY8560" fmla="*/ 2586615 h 12736251"/>
              <a:gd name="connsiteX8561" fmla="*/ 112905 w 12333992"/>
              <a:gd name="connsiteY8561" fmla="*/ 2583671 h 12736251"/>
              <a:gd name="connsiteX8562" fmla="*/ 162210 w 12333992"/>
              <a:gd name="connsiteY8562" fmla="*/ 2564527 h 12736251"/>
              <a:gd name="connsiteX8563" fmla="*/ 160906 w 12333992"/>
              <a:gd name="connsiteY8563" fmla="*/ 2565947 h 12736251"/>
              <a:gd name="connsiteX8564" fmla="*/ 161611 w 12333992"/>
              <a:gd name="connsiteY8564" fmla="*/ 2574145 h 12736251"/>
              <a:gd name="connsiteX8565" fmla="*/ 167851 w 12333992"/>
              <a:gd name="connsiteY8565" fmla="*/ 2570335 h 12736251"/>
              <a:gd name="connsiteX8566" fmla="*/ 163917 w 12333992"/>
              <a:gd name="connsiteY8566" fmla="*/ 2563863 h 12736251"/>
              <a:gd name="connsiteX8567" fmla="*/ 183264 w 12333992"/>
              <a:gd name="connsiteY8567" fmla="*/ 2556351 h 12736251"/>
              <a:gd name="connsiteX8568" fmla="*/ 185372 w 12333992"/>
              <a:gd name="connsiteY8568" fmla="*/ 2559817 h 12736251"/>
              <a:gd name="connsiteX8569" fmla="*/ 193395 w 12333992"/>
              <a:gd name="connsiteY8569" fmla="*/ 2560025 h 12736251"/>
              <a:gd name="connsiteX8570" fmla="*/ 195660 w 12333992"/>
              <a:gd name="connsiteY8570" fmla="*/ 2563749 h 12736251"/>
              <a:gd name="connsiteX8571" fmla="*/ 189899 w 12333992"/>
              <a:gd name="connsiteY8571" fmla="*/ 2567265 h 12736251"/>
              <a:gd name="connsiteX8572" fmla="*/ 192161 w 12333992"/>
              <a:gd name="connsiteY8572" fmla="*/ 2570991 h 12736251"/>
              <a:gd name="connsiteX8573" fmla="*/ 196691 w 12333992"/>
              <a:gd name="connsiteY8573" fmla="*/ 2578439 h 12736251"/>
              <a:gd name="connsiteX8574" fmla="*/ 195455 w 12333992"/>
              <a:gd name="connsiteY8574" fmla="*/ 2589402 h 12736251"/>
              <a:gd name="connsiteX8575" fmla="*/ 203481 w 12333992"/>
              <a:gd name="connsiteY8575" fmla="*/ 2589611 h 12736251"/>
              <a:gd name="connsiteX8576" fmla="*/ 211505 w 12333992"/>
              <a:gd name="connsiteY8576" fmla="*/ 2589819 h 12736251"/>
              <a:gd name="connsiteX8577" fmla="*/ 213769 w 12333992"/>
              <a:gd name="connsiteY8577" fmla="*/ 2593543 h 12736251"/>
              <a:gd name="connsiteX8578" fmla="*/ 218296 w 12333992"/>
              <a:gd name="connsiteY8578" fmla="*/ 2600991 h 12736251"/>
              <a:gd name="connsiteX8579" fmla="*/ 224055 w 12333992"/>
              <a:gd name="connsiteY8579" fmla="*/ 2597475 h 12736251"/>
              <a:gd name="connsiteX8580" fmla="*/ 221793 w 12333992"/>
              <a:gd name="connsiteY8580" fmla="*/ 2593753 h 12736251"/>
              <a:gd name="connsiteX8581" fmla="*/ 219529 w 12333992"/>
              <a:gd name="connsiteY8581" fmla="*/ 2590027 h 12736251"/>
              <a:gd name="connsiteX8582" fmla="*/ 217266 w 12333992"/>
              <a:gd name="connsiteY8582" fmla="*/ 2586302 h 12736251"/>
              <a:gd name="connsiteX8583" fmla="*/ 206979 w 12333992"/>
              <a:gd name="connsiteY8583" fmla="*/ 2582371 h 12736251"/>
              <a:gd name="connsiteX8584" fmla="*/ 210473 w 12333992"/>
              <a:gd name="connsiteY8584" fmla="*/ 2575130 h 12736251"/>
              <a:gd name="connsiteX8585" fmla="*/ 208211 w 12333992"/>
              <a:gd name="connsiteY8585" fmla="*/ 2571407 h 12736251"/>
              <a:gd name="connsiteX8586" fmla="*/ 203683 w 12333992"/>
              <a:gd name="connsiteY8586" fmla="*/ 2563959 h 12736251"/>
              <a:gd name="connsiteX8587" fmla="*/ 201419 w 12333992"/>
              <a:gd name="connsiteY8587" fmla="*/ 2560233 h 12736251"/>
              <a:gd name="connsiteX8588" fmla="*/ 193395 w 12333992"/>
              <a:gd name="connsiteY8588" fmla="*/ 2560025 h 12736251"/>
              <a:gd name="connsiteX8589" fmla="*/ 199155 w 12333992"/>
              <a:gd name="connsiteY8589" fmla="*/ 2556509 h 12736251"/>
              <a:gd name="connsiteX8590" fmla="*/ 196044 w 12333992"/>
              <a:gd name="connsiteY8590" fmla="*/ 2551389 h 12736251"/>
              <a:gd name="connsiteX8591" fmla="*/ 214681 w 12333992"/>
              <a:gd name="connsiteY8591" fmla="*/ 2544153 h 12736251"/>
              <a:gd name="connsiteX8592" fmla="*/ 217715 w 12333992"/>
              <a:gd name="connsiteY8592" fmla="*/ 2549142 h 12736251"/>
              <a:gd name="connsiteX8593" fmla="*/ 223424 w 12333992"/>
              <a:gd name="connsiteY8593" fmla="*/ 2544459 h 12736251"/>
              <a:gd name="connsiteX8594" fmla="*/ 224459 w 12333992"/>
              <a:gd name="connsiteY8594" fmla="*/ 2540355 h 12736251"/>
              <a:gd name="connsiteX8595" fmla="*/ 230464 w 12333992"/>
              <a:gd name="connsiteY8595" fmla="*/ 2538024 h 12736251"/>
              <a:gd name="connsiteX8596" fmla="*/ 233496 w 12333992"/>
              <a:gd name="connsiteY8596" fmla="*/ 2545173 h 12736251"/>
              <a:gd name="connsiteX8597" fmla="*/ 240294 w 12333992"/>
              <a:gd name="connsiteY8597" fmla="*/ 2556358 h 12736251"/>
              <a:gd name="connsiteX8598" fmla="*/ 266501 w 12333992"/>
              <a:gd name="connsiteY8598" fmla="*/ 2586371 h 12736251"/>
              <a:gd name="connsiteX8599" fmla="*/ 268767 w 12333992"/>
              <a:gd name="connsiteY8599" fmla="*/ 2590098 h 12736251"/>
              <a:gd name="connsiteX8600" fmla="*/ 292327 w 12333992"/>
              <a:gd name="connsiteY8600" fmla="*/ 2606391 h 12736251"/>
              <a:gd name="connsiteX8601" fmla="*/ 288177 w 12333992"/>
              <a:gd name="connsiteY8601" fmla="*/ 2608925 h 12736251"/>
              <a:gd name="connsiteX8602" fmla="*/ 290443 w 12333992"/>
              <a:gd name="connsiteY8602" fmla="*/ 2612654 h 12736251"/>
              <a:gd name="connsiteX8603" fmla="*/ 296255 w 12333992"/>
              <a:gd name="connsiteY8603" fmla="*/ 2609107 h 12736251"/>
              <a:gd name="connsiteX8604" fmla="*/ 298521 w 12333992"/>
              <a:gd name="connsiteY8604" fmla="*/ 2612837 h 12736251"/>
              <a:gd name="connsiteX8605" fmla="*/ 305319 w 12333992"/>
              <a:gd name="connsiteY8605" fmla="*/ 2624022 h 12736251"/>
              <a:gd name="connsiteX8606" fmla="*/ 306309 w 12333992"/>
              <a:gd name="connsiteY8606" fmla="*/ 2638755 h 12736251"/>
              <a:gd name="connsiteX8607" fmla="*/ 314385 w 12333992"/>
              <a:gd name="connsiteY8607" fmla="*/ 2638939 h 12736251"/>
              <a:gd name="connsiteX8608" fmla="*/ 316653 w 12333992"/>
              <a:gd name="connsiteY8608" fmla="*/ 2642667 h 12736251"/>
              <a:gd name="connsiteX8609" fmla="*/ 310843 w 12333992"/>
              <a:gd name="connsiteY8609" fmla="*/ 2646214 h 12736251"/>
              <a:gd name="connsiteX8610" fmla="*/ 308575 w 12333992"/>
              <a:gd name="connsiteY8610" fmla="*/ 2642483 h 12736251"/>
              <a:gd name="connsiteX8611" fmla="*/ 298231 w 12333992"/>
              <a:gd name="connsiteY8611" fmla="*/ 2638573 h 12736251"/>
              <a:gd name="connsiteX8612" fmla="*/ 295963 w 12333992"/>
              <a:gd name="connsiteY8612" fmla="*/ 2634843 h 12736251"/>
              <a:gd name="connsiteX8613" fmla="*/ 293697 w 12333992"/>
              <a:gd name="connsiteY8613" fmla="*/ 2631115 h 12736251"/>
              <a:gd name="connsiteX8614" fmla="*/ 287887 w 12333992"/>
              <a:gd name="connsiteY8614" fmla="*/ 2634663 h 12736251"/>
              <a:gd name="connsiteX8615" fmla="*/ 285621 w 12333992"/>
              <a:gd name="connsiteY8615" fmla="*/ 2630935 h 12736251"/>
              <a:gd name="connsiteX8616" fmla="*/ 282077 w 12333992"/>
              <a:gd name="connsiteY8616" fmla="*/ 2638209 h 12736251"/>
              <a:gd name="connsiteX8617" fmla="*/ 292422 w 12333992"/>
              <a:gd name="connsiteY8617" fmla="*/ 2642120 h 12736251"/>
              <a:gd name="connsiteX8618" fmla="*/ 293410 w 12333992"/>
              <a:gd name="connsiteY8618" fmla="*/ 2656854 h 12736251"/>
              <a:gd name="connsiteX8619" fmla="*/ 289865 w 12333992"/>
              <a:gd name="connsiteY8619" fmla="*/ 2664127 h 12736251"/>
              <a:gd name="connsiteX8620" fmla="*/ 295675 w 12333992"/>
              <a:gd name="connsiteY8620" fmla="*/ 2660581 h 12736251"/>
              <a:gd name="connsiteX8621" fmla="*/ 293410 w 12333992"/>
              <a:gd name="connsiteY8621" fmla="*/ 2656854 h 12736251"/>
              <a:gd name="connsiteX8622" fmla="*/ 299220 w 12333992"/>
              <a:gd name="connsiteY8622" fmla="*/ 2653307 h 12736251"/>
              <a:gd name="connsiteX8623" fmla="*/ 301485 w 12333992"/>
              <a:gd name="connsiteY8623" fmla="*/ 2657035 h 12736251"/>
              <a:gd name="connsiteX8624" fmla="*/ 297941 w 12333992"/>
              <a:gd name="connsiteY8624" fmla="*/ 2664311 h 12736251"/>
              <a:gd name="connsiteX8625" fmla="*/ 300209 w 12333992"/>
              <a:gd name="connsiteY8625" fmla="*/ 2668039 h 12736251"/>
              <a:gd name="connsiteX8626" fmla="*/ 302476 w 12333992"/>
              <a:gd name="connsiteY8626" fmla="*/ 2671766 h 12736251"/>
              <a:gd name="connsiteX8627" fmla="*/ 304741 w 12333992"/>
              <a:gd name="connsiteY8627" fmla="*/ 2675497 h 12736251"/>
              <a:gd name="connsiteX8628" fmla="*/ 307007 w 12333992"/>
              <a:gd name="connsiteY8628" fmla="*/ 2679225 h 12736251"/>
              <a:gd name="connsiteX8629" fmla="*/ 317061 w 12333992"/>
              <a:gd name="connsiteY8629" fmla="*/ 2708872 h 12736251"/>
              <a:gd name="connsiteX8630" fmla="*/ 311250 w 12333992"/>
              <a:gd name="connsiteY8630" fmla="*/ 2712420 h 12736251"/>
              <a:gd name="connsiteX8631" fmla="*/ 315783 w 12333992"/>
              <a:gd name="connsiteY8631" fmla="*/ 2719877 h 12736251"/>
              <a:gd name="connsiteX8632" fmla="*/ 318051 w 12333992"/>
              <a:gd name="connsiteY8632" fmla="*/ 2723607 h 12736251"/>
              <a:gd name="connsiteX8633" fmla="*/ 312239 w 12333992"/>
              <a:gd name="connsiteY8633" fmla="*/ 2727153 h 12736251"/>
              <a:gd name="connsiteX8634" fmla="*/ 314506 w 12333992"/>
              <a:gd name="connsiteY8634" fmla="*/ 2730880 h 12736251"/>
              <a:gd name="connsiteX8635" fmla="*/ 306429 w 12333992"/>
              <a:gd name="connsiteY8635" fmla="*/ 2730701 h 12736251"/>
              <a:gd name="connsiteX8636" fmla="*/ 301896 w 12333992"/>
              <a:gd name="connsiteY8636" fmla="*/ 2723241 h 12736251"/>
              <a:gd name="connsiteX8637" fmla="*/ 299630 w 12333992"/>
              <a:gd name="connsiteY8637" fmla="*/ 2719512 h 12736251"/>
              <a:gd name="connsiteX8638" fmla="*/ 300619 w 12333992"/>
              <a:gd name="connsiteY8638" fmla="*/ 2734247 h 12736251"/>
              <a:gd name="connsiteX8639" fmla="*/ 306429 w 12333992"/>
              <a:gd name="connsiteY8639" fmla="*/ 2730701 h 12736251"/>
              <a:gd name="connsiteX8640" fmla="*/ 308696 w 12333992"/>
              <a:gd name="connsiteY8640" fmla="*/ 2734427 h 12736251"/>
              <a:gd name="connsiteX8641" fmla="*/ 311951 w 12333992"/>
              <a:gd name="connsiteY8641" fmla="*/ 2752889 h 12736251"/>
              <a:gd name="connsiteX8642" fmla="*/ 316483 w 12333992"/>
              <a:gd name="connsiteY8642" fmla="*/ 2760349 h 12736251"/>
              <a:gd name="connsiteX8643" fmla="*/ 318749 w 12333992"/>
              <a:gd name="connsiteY8643" fmla="*/ 2764074 h 12736251"/>
              <a:gd name="connsiteX8644" fmla="*/ 323283 w 12333992"/>
              <a:gd name="connsiteY8644" fmla="*/ 2771533 h 12736251"/>
              <a:gd name="connsiteX8645" fmla="*/ 327815 w 12333992"/>
              <a:gd name="connsiteY8645" fmla="*/ 2778989 h 12736251"/>
              <a:gd name="connsiteX8646" fmla="*/ 322005 w 12333992"/>
              <a:gd name="connsiteY8646" fmla="*/ 2782537 h 12736251"/>
              <a:gd name="connsiteX8647" fmla="*/ 324271 w 12333992"/>
              <a:gd name="connsiteY8647" fmla="*/ 2786265 h 12736251"/>
              <a:gd name="connsiteX8648" fmla="*/ 316195 w 12333992"/>
              <a:gd name="connsiteY8648" fmla="*/ 2786083 h 12736251"/>
              <a:gd name="connsiteX8649" fmla="*/ 322993 w 12333992"/>
              <a:gd name="connsiteY8649" fmla="*/ 2797270 h 12736251"/>
              <a:gd name="connsiteX8650" fmla="*/ 327528 w 12333992"/>
              <a:gd name="connsiteY8650" fmla="*/ 2804728 h 12736251"/>
              <a:gd name="connsiteX8651" fmla="*/ 328803 w 12333992"/>
              <a:gd name="connsiteY8651" fmla="*/ 2793724 h 12736251"/>
              <a:gd name="connsiteX8652" fmla="*/ 326537 w 12333992"/>
              <a:gd name="connsiteY8652" fmla="*/ 2789995 h 12736251"/>
              <a:gd name="connsiteX8653" fmla="*/ 324271 w 12333992"/>
              <a:gd name="connsiteY8653" fmla="*/ 2786265 h 12736251"/>
              <a:gd name="connsiteX8654" fmla="*/ 327815 w 12333992"/>
              <a:gd name="connsiteY8654" fmla="*/ 2778989 h 12736251"/>
              <a:gd name="connsiteX8655" fmla="*/ 330081 w 12333992"/>
              <a:gd name="connsiteY8655" fmla="*/ 2782719 h 12736251"/>
              <a:gd name="connsiteX8656" fmla="*/ 332347 w 12333992"/>
              <a:gd name="connsiteY8656" fmla="*/ 2786447 h 12736251"/>
              <a:gd name="connsiteX8657" fmla="*/ 334615 w 12333992"/>
              <a:gd name="connsiteY8657" fmla="*/ 2790179 h 12736251"/>
              <a:gd name="connsiteX8658" fmla="*/ 331071 w 12333992"/>
              <a:gd name="connsiteY8658" fmla="*/ 2797453 h 12736251"/>
              <a:gd name="connsiteX8659" fmla="*/ 343680 w 12333992"/>
              <a:gd name="connsiteY8659" fmla="*/ 2805093 h 12736251"/>
              <a:gd name="connsiteX8660" fmla="*/ 340135 w 12333992"/>
              <a:gd name="connsiteY8660" fmla="*/ 2812367 h 12736251"/>
              <a:gd name="connsiteX8661" fmla="*/ 342401 w 12333992"/>
              <a:gd name="connsiteY8661" fmla="*/ 2816096 h 12736251"/>
              <a:gd name="connsiteX8662" fmla="*/ 334325 w 12333992"/>
              <a:gd name="connsiteY8662" fmla="*/ 2815915 h 12736251"/>
              <a:gd name="connsiteX8663" fmla="*/ 336591 w 12333992"/>
              <a:gd name="connsiteY8663" fmla="*/ 2819643 h 12736251"/>
              <a:gd name="connsiteX8664" fmla="*/ 328513 w 12333992"/>
              <a:gd name="connsiteY8664" fmla="*/ 2819461 h 12736251"/>
              <a:gd name="connsiteX8665" fmla="*/ 326248 w 12333992"/>
              <a:gd name="connsiteY8665" fmla="*/ 2815731 h 12736251"/>
              <a:gd name="connsiteX8666" fmla="*/ 323981 w 12333992"/>
              <a:gd name="connsiteY8666" fmla="*/ 2812003 h 12736251"/>
              <a:gd name="connsiteX8667" fmla="*/ 320438 w 12333992"/>
              <a:gd name="connsiteY8667" fmla="*/ 2819278 h 12736251"/>
              <a:gd name="connsiteX8668" fmla="*/ 315905 w 12333992"/>
              <a:gd name="connsiteY8668" fmla="*/ 2811821 h 12736251"/>
              <a:gd name="connsiteX8669" fmla="*/ 313637 w 12333992"/>
              <a:gd name="connsiteY8669" fmla="*/ 2808093 h 12736251"/>
              <a:gd name="connsiteX8670" fmla="*/ 314628 w 12333992"/>
              <a:gd name="connsiteY8670" fmla="*/ 2822825 h 12736251"/>
              <a:gd name="connsiteX8671" fmla="*/ 319159 w 12333992"/>
              <a:gd name="connsiteY8671" fmla="*/ 2830283 h 12736251"/>
              <a:gd name="connsiteX8672" fmla="*/ 313349 w 12333992"/>
              <a:gd name="connsiteY8672" fmla="*/ 2833829 h 12736251"/>
              <a:gd name="connsiteX8673" fmla="*/ 325957 w 12333992"/>
              <a:gd name="connsiteY8673" fmla="*/ 2841469 h 12736251"/>
              <a:gd name="connsiteX8674" fmla="*/ 328225 w 12333992"/>
              <a:gd name="connsiteY8674" fmla="*/ 2845197 h 12736251"/>
              <a:gd name="connsiteX8675" fmla="*/ 324682 w 12333992"/>
              <a:gd name="connsiteY8675" fmla="*/ 2852473 h 12736251"/>
              <a:gd name="connsiteX8676" fmla="*/ 326742 w 12333992"/>
              <a:gd name="connsiteY8676" fmla="*/ 2855863 h 12736251"/>
              <a:gd name="connsiteX8677" fmla="*/ 319225 w 12333992"/>
              <a:gd name="connsiteY8677" fmla="*/ 2856924 h 12736251"/>
              <a:gd name="connsiteX8678" fmla="*/ 316765 w 12333992"/>
              <a:gd name="connsiteY8678" fmla="*/ 2852878 h 12736251"/>
              <a:gd name="connsiteX8679" fmla="*/ 315706 w 12333992"/>
              <a:gd name="connsiteY8679" fmla="*/ 2856415 h 12736251"/>
              <a:gd name="connsiteX8680" fmla="*/ 320861 w 12333992"/>
              <a:gd name="connsiteY8680" fmla="*/ 2859618 h 12736251"/>
              <a:gd name="connsiteX8681" fmla="*/ 320863 w 12333992"/>
              <a:gd name="connsiteY8681" fmla="*/ 2859621 h 12736251"/>
              <a:gd name="connsiteX8682" fmla="*/ 326817 w 12333992"/>
              <a:gd name="connsiteY8682" fmla="*/ 2855987 h 12736251"/>
              <a:gd name="connsiteX8683" fmla="*/ 329213 w 12333992"/>
              <a:gd name="connsiteY8683" fmla="*/ 2859931 h 12736251"/>
              <a:gd name="connsiteX8684" fmla="*/ 331480 w 12333992"/>
              <a:gd name="connsiteY8684" fmla="*/ 2863659 h 12736251"/>
              <a:gd name="connsiteX8685" fmla="*/ 335023 w 12333992"/>
              <a:gd name="connsiteY8685" fmla="*/ 2856385 h 12736251"/>
              <a:gd name="connsiteX8686" fmla="*/ 337291 w 12333992"/>
              <a:gd name="connsiteY8686" fmla="*/ 2860115 h 12736251"/>
              <a:gd name="connsiteX8687" fmla="*/ 340835 w 12333992"/>
              <a:gd name="connsiteY8687" fmla="*/ 2852837 h 12736251"/>
              <a:gd name="connsiteX8688" fmla="*/ 343101 w 12333992"/>
              <a:gd name="connsiteY8688" fmla="*/ 2856567 h 12736251"/>
              <a:gd name="connsiteX8689" fmla="*/ 345368 w 12333992"/>
              <a:gd name="connsiteY8689" fmla="*/ 2860295 h 12736251"/>
              <a:gd name="connsiteX8690" fmla="*/ 347633 w 12333992"/>
              <a:gd name="connsiteY8690" fmla="*/ 2864025 h 12736251"/>
              <a:gd name="connsiteX8691" fmla="*/ 360243 w 12333992"/>
              <a:gd name="connsiteY8691" fmla="*/ 2871663 h 12736251"/>
              <a:gd name="connsiteX8692" fmla="*/ 354434 w 12333992"/>
              <a:gd name="connsiteY8692" fmla="*/ 2875210 h 12736251"/>
              <a:gd name="connsiteX8693" fmla="*/ 356699 w 12333992"/>
              <a:gd name="connsiteY8693" fmla="*/ 2878938 h 12736251"/>
              <a:gd name="connsiteX8694" fmla="*/ 361499 w 12333992"/>
              <a:gd name="connsiteY8694" fmla="*/ 2876009 h 12736251"/>
              <a:gd name="connsiteX8695" fmla="*/ 363853 w 12333992"/>
              <a:gd name="connsiteY8695" fmla="*/ 2884157 h 12736251"/>
              <a:gd name="connsiteX8696" fmla="*/ 365763 w 12333992"/>
              <a:gd name="connsiteY8696" fmla="*/ 2893855 h 12736251"/>
              <a:gd name="connsiteX8697" fmla="*/ 373841 w 12333992"/>
              <a:gd name="connsiteY8697" fmla="*/ 2894036 h 12736251"/>
              <a:gd name="connsiteX8698" fmla="*/ 391971 w 12333992"/>
              <a:gd name="connsiteY8698" fmla="*/ 2923865 h 12736251"/>
              <a:gd name="connsiteX8699" fmla="*/ 400049 w 12333992"/>
              <a:gd name="connsiteY8699" fmla="*/ 2924048 h 12736251"/>
              <a:gd name="connsiteX8700" fmla="*/ 406847 w 12333992"/>
              <a:gd name="connsiteY8700" fmla="*/ 2935235 h 12736251"/>
              <a:gd name="connsiteX8701" fmla="*/ 409115 w 12333992"/>
              <a:gd name="connsiteY8701" fmla="*/ 2938963 h 12736251"/>
              <a:gd name="connsiteX8702" fmla="*/ 415915 w 12333992"/>
              <a:gd name="connsiteY8702" fmla="*/ 2950149 h 12736251"/>
              <a:gd name="connsiteX8703" fmla="*/ 422714 w 12333992"/>
              <a:gd name="connsiteY8703" fmla="*/ 2961335 h 12736251"/>
              <a:gd name="connsiteX8704" fmla="*/ 427247 w 12333992"/>
              <a:gd name="connsiteY8704" fmla="*/ 2968794 h 12736251"/>
              <a:gd name="connsiteX8705" fmla="*/ 431780 w 12333992"/>
              <a:gd name="connsiteY8705" fmla="*/ 2976250 h 12736251"/>
              <a:gd name="connsiteX8706" fmla="*/ 425967 w 12333992"/>
              <a:gd name="connsiteY8706" fmla="*/ 2979797 h 12736251"/>
              <a:gd name="connsiteX8707" fmla="*/ 428233 w 12333992"/>
              <a:gd name="connsiteY8707" fmla="*/ 2983525 h 12736251"/>
              <a:gd name="connsiteX8708" fmla="*/ 434045 w 12333992"/>
              <a:gd name="connsiteY8708" fmla="*/ 2979978 h 12736251"/>
              <a:gd name="connsiteX8709" fmla="*/ 430500 w 12333992"/>
              <a:gd name="connsiteY8709" fmla="*/ 2987255 h 12736251"/>
              <a:gd name="connsiteX8710" fmla="*/ 438578 w 12333992"/>
              <a:gd name="connsiteY8710" fmla="*/ 2987437 h 12736251"/>
              <a:gd name="connsiteX8711" fmla="*/ 454731 w 12333992"/>
              <a:gd name="connsiteY8711" fmla="*/ 2987801 h 12736251"/>
              <a:gd name="connsiteX8712" fmla="*/ 456997 w 12333992"/>
              <a:gd name="connsiteY8712" fmla="*/ 2991531 h 12736251"/>
              <a:gd name="connsiteX8713" fmla="*/ 462807 w 12333992"/>
              <a:gd name="connsiteY8713" fmla="*/ 2987982 h 12736251"/>
              <a:gd name="connsiteX8714" fmla="*/ 465075 w 12333992"/>
              <a:gd name="connsiteY8714" fmla="*/ 2991711 h 12736251"/>
              <a:gd name="connsiteX8715" fmla="*/ 470885 w 12333992"/>
              <a:gd name="connsiteY8715" fmla="*/ 2988165 h 12736251"/>
              <a:gd name="connsiteX8716" fmla="*/ 467342 w 12333992"/>
              <a:gd name="connsiteY8716" fmla="*/ 2995443 h 12736251"/>
              <a:gd name="connsiteX8717" fmla="*/ 475417 w 12333992"/>
              <a:gd name="connsiteY8717" fmla="*/ 2995623 h 12736251"/>
              <a:gd name="connsiteX8718" fmla="*/ 472163 w 12333992"/>
              <a:gd name="connsiteY8718" fmla="*/ 2977161 h 12736251"/>
              <a:gd name="connsiteX8719" fmla="*/ 466351 w 12333992"/>
              <a:gd name="connsiteY8719" fmla="*/ 2980708 h 12736251"/>
              <a:gd name="connsiteX8720" fmla="*/ 461819 w 12333992"/>
              <a:gd name="connsiteY8720" fmla="*/ 2973251 h 12736251"/>
              <a:gd name="connsiteX8721" fmla="*/ 456009 w 12333992"/>
              <a:gd name="connsiteY8721" fmla="*/ 2976798 h 12736251"/>
              <a:gd name="connsiteX8722" fmla="*/ 447721 w 12333992"/>
              <a:gd name="connsiteY8722" fmla="*/ 2969715 h 12736251"/>
              <a:gd name="connsiteX8723" fmla="*/ 441134 w 12333992"/>
              <a:gd name="connsiteY8723" fmla="*/ 2965431 h 12736251"/>
              <a:gd name="connsiteX8724" fmla="*/ 441133 w 12333992"/>
              <a:gd name="connsiteY8724" fmla="*/ 2965429 h 12736251"/>
              <a:gd name="connsiteX8725" fmla="*/ 438867 w 12333992"/>
              <a:gd name="connsiteY8725" fmla="*/ 2961700 h 12736251"/>
              <a:gd name="connsiteX8726" fmla="*/ 436602 w 12333992"/>
              <a:gd name="connsiteY8726" fmla="*/ 2957971 h 12736251"/>
              <a:gd name="connsiteX8727" fmla="*/ 427536 w 12333992"/>
              <a:gd name="connsiteY8727" fmla="*/ 2943054 h 12736251"/>
              <a:gd name="connsiteX8728" fmla="*/ 425269 w 12333992"/>
              <a:gd name="connsiteY8728" fmla="*/ 2939328 h 12736251"/>
              <a:gd name="connsiteX8729" fmla="*/ 431079 w 12333992"/>
              <a:gd name="connsiteY8729" fmla="*/ 2935781 h 12736251"/>
              <a:gd name="connsiteX8730" fmla="*/ 428811 w 12333992"/>
              <a:gd name="connsiteY8730" fmla="*/ 2932053 h 12736251"/>
              <a:gd name="connsiteX8731" fmla="*/ 425557 w 12333992"/>
              <a:gd name="connsiteY8731" fmla="*/ 2913591 h 12736251"/>
              <a:gd name="connsiteX8732" fmla="*/ 418759 w 12333992"/>
              <a:gd name="connsiteY8732" fmla="*/ 2902405 h 12736251"/>
              <a:gd name="connsiteX8733" fmla="*/ 416491 w 12333992"/>
              <a:gd name="connsiteY8733" fmla="*/ 2898677 h 12736251"/>
              <a:gd name="connsiteX8734" fmla="*/ 408416 w 12333992"/>
              <a:gd name="connsiteY8734" fmla="*/ 2898493 h 12736251"/>
              <a:gd name="connsiteX8735" fmla="*/ 414226 w 12333992"/>
              <a:gd name="connsiteY8735" fmla="*/ 2894946 h 12736251"/>
              <a:gd name="connsiteX8736" fmla="*/ 400627 w 12333992"/>
              <a:gd name="connsiteY8736" fmla="*/ 2872575 h 12736251"/>
              <a:gd name="connsiteX8737" fmla="*/ 394817 w 12333992"/>
              <a:gd name="connsiteY8737" fmla="*/ 2876121 h 12736251"/>
              <a:gd name="connsiteX8738" fmla="*/ 391273 w 12333992"/>
              <a:gd name="connsiteY8738" fmla="*/ 2883397 h 12736251"/>
              <a:gd name="connsiteX8739" fmla="*/ 386742 w 12333992"/>
              <a:gd name="connsiteY8739" fmla="*/ 2875938 h 12736251"/>
              <a:gd name="connsiteX8740" fmla="*/ 385751 w 12333992"/>
              <a:gd name="connsiteY8740" fmla="*/ 2861206 h 12736251"/>
              <a:gd name="connsiteX8741" fmla="*/ 377676 w 12333992"/>
              <a:gd name="connsiteY8741" fmla="*/ 2861023 h 12736251"/>
              <a:gd name="connsiteX8742" fmla="*/ 373143 w 12333992"/>
              <a:gd name="connsiteY8742" fmla="*/ 2853565 h 12736251"/>
              <a:gd name="connsiteX8743" fmla="*/ 378953 w 12333992"/>
              <a:gd name="connsiteY8743" fmla="*/ 2850021 h 12736251"/>
              <a:gd name="connsiteX8744" fmla="*/ 376688 w 12333992"/>
              <a:gd name="connsiteY8744" fmla="*/ 2846291 h 12736251"/>
              <a:gd name="connsiteX8745" fmla="*/ 370875 w 12333992"/>
              <a:gd name="connsiteY8745" fmla="*/ 2849837 h 12736251"/>
              <a:gd name="connsiteX8746" fmla="*/ 373143 w 12333992"/>
              <a:gd name="connsiteY8746" fmla="*/ 2853565 h 12736251"/>
              <a:gd name="connsiteX8747" fmla="*/ 365065 w 12333992"/>
              <a:gd name="connsiteY8747" fmla="*/ 2853383 h 12736251"/>
              <a:gd name="connsiteX8748" fmla="*/ 368610 w 12333992"/>
              <a:gd name="connsiteY8748" fmla="*/ 2846107 h 12736251"/>
              <a:gd name="connsiteX8749" fmla="*/ 366343 w 12333992"/>
              <a:gd name="connsiteY8749" fmla="*/ 2842381 h 12736251"/>
              <a:gd name="connsiteX8750" fmla="*/ 364077 w 12333992"/>
              <a:gd name="connsiteY8750" fmla="*/ 2838652 h 12736251"/>
              <a:gd name="connsiteX8751" fmla="*/ 369887 w 12333992"/>
              <a:gd name="connsiteY8751" fmla="*/ 2835105 h 12736251"/>
              <a:gd name="connsiteX8752" fmla="*/ 367622 w 12333992"/>
              <a:gd name="connsiteY8752" fmla="*/ 2831375 h 12736251"/>
              <a:gd name="connsiteX8753" fmla="*/ 365355 w 12333992"/>
              <a:gd name="connsiteY8753" fmla="*/ 2827646 h 12736251"/>
              <a:gd name="connsiteX8754" fmla="*/ 363304 w 12333992"/>
              <a:gd name="connsiteY8754" fmla="*/ 2824273 h 12736251"/>
              <a:gd name="connsiteX8755" fmla="*/ 379248 w 12333992"/>
              <a:gd name="connsiteY8755" fmla="*/ 2824293 h 12736251"/>
              <a:gd name="connsiteX8756" fmla="*/ 372281 w 12333992"/>
              <a:gd name="connsiteY8756" fmla="*/ 2812832 h 12736251"/>
              <a:gd name="connsiteX8757" fmla="*/ 369959 w 12333992"/>
              <a:gd name="connsiteY8757" fmla="*/ 2809011 h 12736251"/>
              <a:gd name="connsiteX8758" fmla="*/ 367638 w 12333992"/>
              <a:gd name="connsiteY8758" fmla="*/ 2805189 h 12736251"/>
              <a:gd name="connsiteX8759" fmla="*/ 361397 w 12333992"/>
              <a:gd name="connsiteY8759" fmla="*/ 2808999 h 12736251"/>
              <a:gd name="connsiteX8760" fmla="*/ 363719 w 12333992"/>
              <a:gd name="connsiteY8760" fmla="*/ 2812819 h 12736251"/>
              <a:gd name="connsiteX8761" fmla="*/ 362123 w 12333992"/>
              <a:gd name="connsiteY8761" fmla="*/ 2824269 h 12736251"/>
              <a:gd name="connsiteX8762" fmla="*/ 362509 w 12333992"/>
              <a:gd name="connsiteY8762" fmla="*/ 2824270 h 12736251"/>
              <a:gd name="connsiteX8763" fmla="*/ 357277 w 12333992"/>
              <a:gd name="connsiteY8763" fmla="*/ 2827465 h 12736251"/>
              <a:gd name="connsiteX8764" fmla="*/ 360821 w 12333992"/>
              <a:gd name="connsiteY8764" fmla="*/ 2820189 h 12736251"/>
              <a:gd name="connsiteX8765" fmla="*/ 358556 w 12333992"/>
              <a:gd name="connsiteY8765" fmla="*/ 2816461 h 12736251"/>
              <a:gd name="connsiteX8766" fmla="*/ 356289 w 12333992"/>
              <a:gd name="connsiteY8766" fmla="*/ 2812732 h 12736251"/>
              <a:gd name="connsiteX8767" fmla="*/ 354023 w 12333992"/>
              <a:gd name="connsiteY8767" fmla="*/ 2809003 h 12736251"/>
              <a:gd name="connsiteX8768" fmla="*/ 357568 w 12333992"/>
              <a:gd name="connsiteY8768" fmla="*/ 2801728 h 12736251"/>
              <a:gd name="connsiteX8769" fmla="*/ 353035 w 12333992"/>
              <a:gd name="connsiteY8769" fmla="*/ 2794270 h 12736251"/>
              <a:gd name="connsiteX8770" fmla="*/ 358845 w 12333992"/>
              <a:gd name="connsiteY8770" fmla="*/ 2790724 h 12736251"/>
              <a:gd name="connsiteX8771" fmla="*/ 356580 w 12333992"/>
              <a:gd name="connsiteY8771" fmla="*/ 2786995 h 12736251"/>
              <a:gd name="connsiteX8772" fmla="*/ 360122 w 12333992"/>
              <a:gd name="connsiteY8772" fmla="*/ 2779719 h 12736251"/>
              <a:gd name="connsiteX8773" fmla="*/ 365931 w 12333992"/>
              <a:gd name="connsiteY8773" fmla="*/ 2776172 h 12736251"/>
              <a:gd name="connsiteX8774" fmla="*/ 363667 w 12333992"/>
              <a:gd name="connsiteY8774" fmla="*/ 2772445 h 12736251"/>
              <a:gd name="connsiteX8775" fmla="*/ 361399 w 12333992"/>
              <a:gd name="connsiteY8775" fmla="*/ 2768715 h 12736251"/>
              <a:gd name="connsiteX8776" fmla="*/ 359133 w 12333992"/>
              <a:gd name="connsiteY8776" fmla="*/ 2764987 h 12736251"/>
              <a:gd name="connsiteX8777" fmla="*/ 369477 w 12333992"/>
              <a:gd name="connsiteY8777" fmla="*/ 2768898 h 12736251"/>
              <a:gd name="connsiteX8778" fmla="*/ 374997 w 12333992"/>
              <a:gd name="connsiteY8778" fmla="*/ 2791089 h 12736251"/>
              <a:gd name="connsiteX8779" fmla="*/ 368199 w 12333992"/>
              <a:gd name="connsiteY8779" fmla="*/ 2779902 h 12736251"/>
              <a:gd name="connsiteX8780" fmla="*/ 378254 w 12333992"/>
              <a:gd name="connsiteY8780" fmla="*/ 2809551 h 12736251"/>
              <a:gd name="connsiteX8781" fmla="*/ 380519 w 12333992"/>
              <a:gd name="connsiteY8781" fmla="*/ 2813279 h 12736251"/>
              <a:gd name="connsiteX8782" fmla="*/ 382785 w 12333992"/>
              <a:gd name="connsiteY8782" fmla="*/ 2817009 h 12736251"/>
              <a:gd name="connsiteX8783" fmla="*/ 385051 w 12333992"/>
              <a:gd name="connsiteY8783" fmla="*/ 2820736 h 12736251"/>
              <a:gd name="connsiteX8784" fmla="*/ 395107 w 12333992"/>
              <a:gd name="connsiteY8784" fmla="*/ 2850383 h 12736251"/>
              <a:gd name="connsiteX8785" fmla="*/ 400917 w 12333992"/>
              <a:gd name="connsiteY8785" fmla="*/ 2846837 h 12736251"/>
              <a:gd name="connsiteX8786" fmla="*/ 407715 w 12333992"/>
              <a:gd name="connsiteY8786" fmla="*/ 2858023 h 12736251"/>
              <a:gd name="connsiteX8787" fmla="*/ 408005 w 12333992"/>
              <a:gd name="connsiteY8787" fmla="*/ 2832287 h 12736251"/>
              <a:gd name="connsiteX8788" fmla="*/ 412538 w 12333992"/>
              <a:gd name="connsiteY8788" fmla="*/ 2839745 h 12736251"/>
              <a:gd name="connsiteX8789" fmla="*/ 414803 w 12333992"/>
              <a:gd name="connsiteY8789" fmla="*/ 2843472 h 12736251"/>
              <a:gd name="connsiteX8790" fmla="*/ 417069 w 12333992"/>
              <a:gd name="connsiteY8790" fmla="*/ 2847202 h 12736251"/>
              <a:gd name="connsiteX8791" fmla="*/ 418059 w 12333992"/>
              <a:gd name="connsiteY8791" fmla="*/ 2861935 h 12736251"/>
              <a:gd name="connsiteX8792" fmla="*/ 415793 w 12333992"/>
              <a:gd name="connsiteY8792" fmla="*/ 2858207 h 12736251"/>
              <a:gd name="connsiteX8793" fmla="*/ 409983 w 12333992"/>
              <a:gd name="connsiteY8793" fmla="*/ 2861751 h 12736251"/>
              <a:gd name="connsiteX8794" fmla="*/ 412249 w 12333992"/>
              <a:gd name="connsiteY8794" fmla="*/ 2865483 h 12736251"/>
              <a:gd name="connsiteX8795" fmla="*/ 420325 w 12333992"/>
              <a:gd name="connsiteY8795" fmla="*/ 2865664 h 12736251"/>
              <a:gd name="connsiteX8796" fmla="*/ 424857 w 12333992"/>
              <a:gd name="connsiteY8796" fmla="*/ 2873122 h 12736251"/>
              <a:gd name="connsiteX8797" fmla="*/ 425847 w 12333992"/>
              <a:gd name="connsiteY8797" fmla="*/ 2887853 h 12736251"/>
              <a:gd name="connsiteX8798" fmla="*/ 437179 w 12333992"/>
              <a:gd name="connsiteY8798" fmla="*/ 2906497 h 12736251"/>
              <a:gd name="connsiteX8799" fmla="*/ 438167 w 12333992"/>
              <a:gd name="connsiteY8799" fmla="*/ 2921230 h 12736251"/>
              <a:gd name="connsiteX8800" fmla="*/ 442699 w 12333992"/>
              <a:gd name="connsiteY8800" fmla="*/ 2928689 h 12736251"/>
              <a:gd name="connsiteX8801" fmla="*/ 448509 w 12333992"/>
              <a:gd name="connsiteY8801" fmla="*/ 2925143 h 12736251"/>
              <a:gd name="connsiteX8802" fmla="*/ 450775 w 12333992"/>
              <a:gd name="connsiteY8802" fmla="*/ 2928870 h 12736251"/>
              <a:gd name="connsiteX8803" fmla="*/ 444967 w 12333992"/>
              <a:gd name="connsiteY8803" fmla="*/ 2932417 h 12736251"/>
              <a:gd name="connsiteX8804" fmla="*/ 447234 w 12333992"/>
              <a:gd name="connsiteY8804" fmla="*/ 2936147 h 12736251"/>
              <a:gd name="connsiteX8805" fmla="*/ 453043 w 12333992"/>
              <a:gd name="connsiteY8805" fmla="*/ 2932599 h 12736251"/>
              <a:gd name="connsiteX8806" fmla="*/ 480239 w 12333992"/>
              <a:gd name="connsiteY8806" fmla="*/ 2977345 h 12736251"/>
              <a:gd name="connsiteX8807" fmla="*/ 478961 w 12333992"/>
              <a:gd name="connsiteY8807" fmla="*/ 2988349 h 12736251"/>
              <a:gd name="connsiteX8808" fmla="*/ 471875 w 12333992"/>
              <a:gd name="connsiteY8808" fmla="*/ 3002899 h 12736251"/>
              <a:gd name="connsiteX8809" fmla="*/ 476405 w 12333992"/>
              <a:gd name="connsiteY8809" fmla="*/ 3010357 h 12736251"/>
              <a:gd name="connsiteX8810" fmla="*/ 478673 w 12333992"/>
              <a:gd name="connsiteY8810" fmla="*/ 3014084 h 12736251"/>
              <a:gd name="connsiteX8811" fmla="*/ 480939 w 12333992"/>
              <a:gd name="connsiteY8811" fmla="*/ 3017815 h 12736251"/>
              <a:gd name="connsiteX8812" fmla="*/ 472863 w 12333992"/>
              <a:gd name="connsiteY8812" fmla="*/ 3017632 h 12736251"/>
              <a:gd name="connsiteX8813" fmla="*/ 475129 w 12333992"/>
              <a:gd name="connsiteY8813" fmla="*/ 3021361 h 12736251"/>
              <a:gd name="connsiteX8814" fmla="*/ 483206 w 12333992"/>
              <a:gd name="connsiteY8814" fmla="*/ 3021541 h 12736251"/>
              <a:gd name="connsiteX8815" fmla="*/ 487737 w 12333992"/>
              <a:gd name="connsiteY8815" fmla="*/ 3028999 h 12736251"/>
              <a:gd name="connsiteX8816" fmla="*/ 485879 w 12333992"/>
              <a:gd name="connsiteY8816" fmla="*/ 3027579 h 12736251"/>
              <a:gd name="connsiteX8817" fmla="*/ 479661 w 12333992"/>
              <a:gd name="connsiteY8817" fmla="*/ 3028816 h 12736251"/>
              <a:gd name="connsiteX8818" fmla="*/ 481927 w 12333992"/>
              <a:gd name="connsiteY8818" fmla="*/ 3032546 h 12736251"/>
              <a:gd name="connsiteX8819" fmla="*/ 487737 w 12333992"/>
              <a:gd name="connsiteY8819" fmla="*/ 3028999 h 12736251"/>
              <a:gd name="connsiteX8820" fmla="*/ 484195 w 12333992"/>
              <a:gd name="connsiteY8820" fmla="*/ 3036275 h 12736251"/>
              <a:gd name="connsiteX8821" fmla="*/ 494537 w 12333992"/>
              <a:gd name="connsiteY8821" fmla="*/ 3040187 h 12736251"/>
              <a:gd name="connsiteX8822" fmla="*/ 488727 w 12333992"/>
              <a:gd name="connsiteY8822" fmla="*/ 3043733 h 12736251"/>
              <a:gd name="connsiteX8823" fmla="*/ 490993 w 12333992"/>
              <a:gd name="connsiteY8823" fmla="*/ 3047461 h 12736251"/>
              <a:gd name="connsiteX8824" fmla="*/ 493260 w 12333992"/>
              <a:gd name="connsiteY8824" fmla="*/ 3051189 h 12736251"/>
              <a:gd name="connsiteX8825" fmla="*/ 489715 w 12333992"/>
              <a:gd name="connsiteY8825" fmla="*/ 3058465 h 12736251"/>
              <a:gd name="connsiteX8826" fmla="*/ 491981 w 12333992"/>
              <a:gd name="connsiteY8826" fmla="*/ 3062195 h 12736251"/>
              <a:gd name="connsiteX8827" fmla="*/ 497793 w 12333992"/>
              <a:gd name="connsiteY8827" fmla="*/ 3058648 h 12736251"/>
              <a:gd name="connsiteX8828" fmla="*/ 502326 w 12333992"/>
              <a:gd name="connsiteY8828" fmla="*/ 3066105 h 12736251"/>
              <a:gd name="connsiteX8829" fmla="*/ 504591 w 12333992"/>
              <a:gd name="connsiteY8829" fmla="*/ 3069835 h 12736251"/>
              <a:gd name="connsiteX8830" fmla="*/ 510401 w 12333992"/>
              <a:gd name="connsiteY8830" fmla="*/ 3066287 h 12736251"/>
              <a:gd name="connsiteX8831" fmla="*/ 514935 w 12333992"/>
              <a:gd name="connsiteY8831" fmla="*/ 3073745 h 12736251"/>
              <a:gd name="connsiteX8832" fmla="*/ 509124 w 12333992"/>
              <a:gd name="connsiteY8832" fmla="*/ 3077291 h 12736251"/>
              <a:gd name="connsiteX8833" fmla="*/ 517202 w 12333992"/>
              <a:gd name="connsiteY8833" fmla="*/ 3077474 h 12736251"/>
              <a:gd name="connsiteX8834" fmla="*/ 511392 w 12333992"/>
              <a:gd name="connsiteY8834" fmla="*/ 3081021 h 12736251"/>
              <a:gd name="connsiteX8835" fmla="*/ 513657 w 12333992"/>
              <a:gd name="connsiteY8835" fmla="*/ 3084749 h 12736251"/>
              <a:gd name="connsiteX8836" fmla="*/ 527256 w 12333992"/>
              <a:gd name="connsiteY8836" fmla="*/ 3107120 h 12736251"/>
              <a:gd name="connsiteX8837" fmla="*/ 533065 w 12333992"/>
              <a:gd name="connsiteY8837" fmla="*/ 3103575 h 12736251"/>
              <a:gd name="connsiteX8838" fmla="*/ 536609 w 12333992"/>
              <a:gd name="connsiteY8838" fmla="*/ 3096300 h 12736251"/>
              <a:gd name="connsiteX8839" fmla="*/ 528533 w 12333992"/>
              <a:gd name="connsiteY8839" fmla="*/ 3096119 h 12736251"/>
              <a:gd name="connsiteX8840" fmla="*/ 534343 w 12333992"/>
              <a:gd name="connsiteY8840" fmla="*/ 3092571 h 12736251"/>
              <a:gd name="connsiteX8841" fmla="*/ 532075 w 12333992"/>
              <a:gd name="connsiteY8841" fmla="*/ 3088842 h 12736251"/>
              <a:gd name="connsiteX8842" fmla="*/ 537887 w 12333992"/>
              <a:gd name="connsiteY8842" fmla="*/ 3085296 h 12736251"/>
              <a:gd name="connsiteX8843" fmla="*/ 540153 w 12333992"/>
              <a:gd name="connsiteY8843" fmla="*/ 3089025 h 12736251"/>
              <a:gd name="connsiteX8844" fmla="*/ 542049 w 12333992"/>
              <a:gd name="connsiteY8844" fmla="*/ 3087229 h 12736251"/>
              <a:gd name="connsiteX8845" fmla="*/ 537887 w 12333992"/>
              <a:gd name="connsiteY8845" fmla="*/ 3085296 h 12736251"/>
              <a:gd name="connsiteX8846" fmla="*/ 533355 w 12333992"/>
              <a:gd name="connsiteY8846" fmla="*/ 3077839 h 12736251"/>
              <a:gd name="connsiteX8847" fmla="*/ 545963 w 12333992"/>
              <a:gd name="connsiteY8847" fmla="*/ 3085477 h 12736251"/>
              <a:gd name="connsiteX8848" fmla="*/ 544685 w 12333992"/>
              <a:gd name="connsiteY8848" fmla="*/ 3096481 h 12736251"/>
              <a:gd name="connsiteX8849" fmla="*/ 549219 w 12333992"/>
              <a:gd name="connsiteY8849" fmla="*/ 3103939 h 12736251"/>
              <a:gd name="connsiteX8850" fmla="*/ 556017 w 12333992"/>
              <a:gd name="connsiteY8850" fmla="*/ 3115127 h 12736251"/>
              <a:gd name="connsiteX8851" fmla="*/ 565083 w 12333992"/>
              <a:gd name="connsiteY8851" fmla="*/ 3130041 h 12736251"/>
              <a:gd name="connsiteX8852" fmla="*/ 561540 w 12333992"/>
              <a:gd name="connsiteY8852" fmla="*/ 3137315 h 12736251"/>
              <a:gd name="connsiteX8853" fmla="*/ 571881 w 12333992"/>
              <a:gd name="connsiteY8853" fmla="*/ 3141227 h 12736251"/>
              <a:gd name="connsiteX8854" fmla="*/ 574149 w 12333992"/>
              <a:gd name="connsiteY8854" fmla="*/ 3144957 h 12736251"/>
              <a:gd name="connsiteX8855" fmla="*/ 576416 w 12333992"/>
              <a:gd name="connsiteY8855" fmla="*/ 3148685 h 12736251"/>
              <a:gd name="connsiteX8856" fmla="*/ 575137 w 12333992"/>
              <a:gd name="connsiteY8856" fmla="*/ 3159689 h 12736251"/>
              <a:gd name="connsiteX8857" fmla="*/ 578681 w 12333992"/>
              <a:gd name="connsiteY8857" fmla="*/ 3152415 h 12736251"/>
              <a:gd name="connsiteX8858" fmla="*/ 580947 w 12333992"/>
              <a:gd name="connsiteY8858" fmla="*/ 3156142 h 12736251"/>
              <a:gd name="connsiteX8859" fmla="*/ 587747 w 12333992"/>
              <a:gd name="connsiteY8859" fmla="*/ 3167329 h 12736251"/>
              <a:gd name="connsiteX8860" fmla="*/ 590013 w 12333992"/>
              <a:gd name="connsiteY8860" fmla="*/ 3171059 h 12736251"/>
              <a:gd name="connsiteX8861" fmla="*/ 595823 w 12333992"/>
              <a:gd name="connsiteY8861" fmla="*/ 3167510 h 12736251"/>
              <a:gd name="connsiteX8862" fmla="*/ 601635 w 12333992"/>
              <a:gd name="connsiteY8862" fmla="*/ 3163965 h 12736251"/>
              <a:gd name="connsiteX8863" fmla="*/ 600355 w 12333992"/>
              <a:gd name="connsiteY8863" fmla="*/ 3174968 h 12736251"/>
              <a:gd name="connsiteX8864" fmla="*/ 592280 w 12333992"/>
              <a:gd name="connsiteY8864" fmla="*/ 3174787 h 12736251"/>
              <a:gd name="connsiteX8865" fmla="*/ 588735 w 12333992"/>
              <a:gd name="connsiteY8865" fmla="*/ 3182061 h 12736251"/>
              <a:gd name="connsiteX8866" fmla="*/ 597801 w 12333992"/>
              <a:gd name="connsiteY8866" fmla="*/ 3196977 h 12736251"/>
              <a:gd name="connsiteX8867" fmla="*/ 600067 w 12333992"/>
              <a:gd name="connsiteY8867" fmla="*/ 3200706 h 12736251"/>
              <a:gd name="connsiteX8868" fmla="*/ 605877 w 12333992"/>
              <a:gd name="connsiteY8868" fmla="*/ 3197159 h 12736251"/>
              <a:gd name="connsiteX8869" fmla="*/ 610409 w 12333992"/>
              <a:gd name="connsiteY8869" fmla="*/ 3204616 h 12736251"/>
              <a:gd name="connsiteX8870" fmla="*/ 611400 w 12333992"/>
              <a:gd name="connsiteY8870" fmla="*/ 3219348 h 12736251"/>
              <a:gd name="connsiteX8871" fmla="*/ 619475 w 12333992"/>
              <a:gd name="connsiteY8871" fmla="*/ 3219531 h 12736251"/>
              <a:gd name="connsiteX8872" fmla="*/ 620753 w 12333992"/>
              <a:gd name="connsiteY8872" fmla="*/ 3208527 h 12736251"/>
              <a:gd name="connsiteX8873" fmla="*/ 628830 w 12333992"/>
              <a:gd name="connsiteY8873" fmla="*/ 3208710 h 12736251"/>
              <a:gd name="connsiteX8874" fmla="*/ 623020 w 12333992"/>
              <a:gd name="connsiteY8874" fmla="*/ 3212257 h 12736251"/>
              <a:gd name="connsiteX8875" fmla="*/ 627553 w 12333992"/>
              <a:gd name="connsiteY8875" fmla="*/ 3219712 h 12736251"/>
              <a:gd name="connsiteX8876" fmla="*/ 626276 w 12333992"/>
              <a:gd name="connsiteY8876" fmla="*/ 3230719 h 12736251"/>
              <a:gd name="connsiteX8877" fmla="*/ 624009 w 12333992"/>
              <a:gd name="connsiteY8877" fmla="*/ 3226989 h 12736251"/>
              <a:gd name="connsiteX8878" fmla="*/ 618199 w 12333992"/>
              <a:gd name="connsiteY8878" fmla="*/ 3230535 h 12736251"/>
              <a:gd name="connsiteX8879" fmla="*/ 626276 w 12333992"/>
              <a:gd name="connsiteY8879" fmla="*/ 3230719 h 12736251"/>
              <a:gd name="connsiteX8880" fmla="*/ 628541 w 12333992"/>
              <a:gd name="connsiteY8880" fmla="*/ 3234446 h 12736251"/>
              <a:gd name="connsiteX8881" fmla="*/ 634351 w 12333992"/>
              <a:gd name="connsiteY8881" fmla="*/ 3230900 h 12736251"/>
              <a:gd name="connsiteX8882" fmla="*/ 636619 w 12333992"/>
              <a:gd name="connsiteY8882" fmla="*/ 3234629 h 12736251"/>
              <a:gd name="connsiteX8883" fmla="*/ 642429 w 12333992"/>
              <a:gd name="connsiteY8883" fmla="*/ 3231083 h 12736251"/>
              <a:gd name="connsiteX8884" fmla="*/ 644695 w 12333992"/>
              <a:gd name="connsiteY8884" fmla="*/ 3234811 h 12736251"/>
              <a:gd name="connsiteX8885" fmla="*/ 649227 w 12333992"/>
              <a:gd name="connsiteY8885" fmla="*/ 3242269 h 12736251"/>
              <a:gd name="connsiteX8886" fmla="*/ 655039 w 12333992"/>
              <a:gd name="connsiteY8886" fmla="*/ 3238723 h 12736251"/>
              <a:gd name="connsiteX8887" fmla="*/ 659572 w 12333992"/>
              <a:gd name="connsiteY8887" fmla="*/ 3246179 h 12736251"/>
              <a:gd name="connsiteX8888" fmla="*/ 665382 w 12333992"/>
              <a:gd name="connsiteY8888" fmla="*/ 3242633 h 12736251"/>
              <a:gd name="connsiteX8889" fmla="*/ 668635 w 12333992"/>
              <a:gd name="connsiteY8889" fmla="*/ 3261095 h 12736251"/>
              <a:gd name="connsiteX8890" fmla="*/ 677701 w 12333992"/>
              <a:gd name="connsiteY8890" fmla="*/ 3276009 h 12736251"/>
              <a:gd name="connsiteX8891" fmla="*/ 679967 w 12333992"/>
              <a:gd name="connsiteY8891" fmla="*/ 3279738 h 12736251"/>
              <a:gd name="connsiteX8892" fmla="*/ 682234 w 12333992"/>
              <a:gd name="connsiteY8892" fmla="*/ 3283467 h 12736251"/>
              <a:gd name="connsiteX8893" fmla="*/ 689033 w 12333992"/>
              <a:gd name="connsiteY8893" fmla="*/ 3294653 h 12736251"/>
              <a:gd name="connsiteX8894" fmla="*/ 693565 w 12333992"/>
              <a:gd name="connsiteY8894" fmla="*/ 3302111 h 12736251"/>
              <a:gd name="connsiteX8895" fmla="*/ 695831 w 12333992"/>
              <a:gd name="connsiteY8895" fmla="*/ 3305839 h 12736251"/>
              <a:gd name="connsiteX8896" fmla="*/ 701643 w 12333992"/>
              <a:gd name="connsiteY8896" fmla="*/ 3302293 h 12736251"/>
              <a:gd name="connsiteX8897" fmla="*/ 694843 w 12333992"/>
              <a:gd name="connsiteY8897" fmla="*/ 3291107 h 12736251"/>
              <a:gd name="connsiteX8898" fmla="*/ 700655 w 12333992"/>
              <a:gd name="connsiteY8898" fmla="*/ 3287558 h 12736251"/>
              <a:gd name="connsiteX8899" fmla="*/ 705188 w 12333992"/>
              <a:gd name="connsiteY8899" fmla="*/ 3295016 h 12736251"/>
              <a:gd name="connsiteX8900" fmla="*/ 711987 w 12333992"/>
              <a:gd name="connsiteY8900" fmla="*/ 3306203 h 12736251"/>
              <a:gd name="connsiteX8901" fmla="*/ 714254 w 12333992"/>
              <a:gd name="connsiteY8901" fmla="*/ 3309931 h 12736251"/>
              <a:gd name="connsiteX8902" fmla="*/ 716519 w 12333992"/>
              <a:gd name="connsiteY8902" fmla="*/ 3313661 h 12736251"/>
              <a:gd name="connsiteX8903" fmla="*/ 722329 w 12333992"/>
              <a:gd name="connsiteY8903" fmla="*/ 3310113 h 12736251"/>
              <a:gd name="connsiteX8904" fmla="*/ 729130 w 12333992"/>
              <a:gd name="connsiteY8904" fmla="*/ 3321301 h 12736251"/>
              <a:gd name="connsiteX8905" fmla="*/ 733661 w 12333992"/>
              <a:gd name="connsiteY8905" fmla="*/ 3328759 h 12736251"/>
              <a:gd name="connsiteX8906" fmla="*/ 735929 w 12333992"/>
              <a:gd name="connsiteY8906" fmla="*/ 3332487 h 12736251"/>
              <a:gd name="connsiteX8907" fmla="*/ 740461 w 12333992"/>
              <a:gd name="connsiteY8907" fmla="*/ 3339944 h 12736251"/>
              <a:gd name="connsiteX8908" fmla="*/ 732383 w 12333992"/>
              <a:gd name="connsiteY8908" fmla="*/ 3339763 h 12736251"/>
              <a:gd name="connsiteX8909" fmla="*/ 738812 w 12333992"/>
              <a:gd name="connsiteY8909" fmla="*/ 3345425 h 12736251"/>
              <a:gd name="connsiteX8910" fmla="*/ 739056 w 12333992"/>
              <a:gd name="connsiteY8910" fmla="*/ 3349034 h 12736251"/>
              <a:gd name="connsiteX8911" fmla="*/ 736890 w 12333992"/>
              <a:gd name="connsiteY8911" fmla="*/ 3347015 h 12736251"/>
              <a:gd name="connsiteX8912" fmla="*/ 739171 w 12333992"/>
              <a:gd name="connsiteY8912" fmla="*/ 3350768 h 12736251"/>
              <a:gd name="connsiteX8913" fmla="*/ 739184 w 12333992"/>
              <a:gd name="connsiteY8913" fmla="*/ 3350948 h 12736251"/>
              <a:gd name="connsiteX8914" fmla="*/ 739254 w 12333992"/>
              <a:gd name="connsiteY8914" fmla="*/ 3350905 h 12736251"/>
              <a:gd name="connsiteX8915" fmla="*/ 741808 w 12333992"/>
              <a:gd name="connsiteY8915" fmla="*/ 3355105 h 12736251"/>
              <a:gd name="connsiteX8916" fmla="*/ 741831 w 12333992"/>
              <a:gd name="connsiteY8916" fmla="*/ 3351625 h 12736251"/>
              <a:gd name="connsiteX8917" fmla="*/ 740345 w 12333992"/>
              <a:gd name="connsiteY8917" fmla="*/ 3350239 h 12736251"/>
              <a:gd name="connsiteX8918" fmla="*/ 744994 w 12333992"/>
              <a:gd name="connsiteY8918" fmla="*/ 3347401 h 12736251"/>
              <a:gd name="connsiteX8919" fmla="*/ 742727 w 12333992"/>
              <a:gd name="connsiteY8919" fmla="*/ 3343674 h 12736251"/>
              <a:gd name="connsiteX8920" fmla="*/ 748537 w 12333992"/>
              <a:gd name="connsiteY8920" fmla="*/ 3340127 h 12736251"/>
              <a:gd name="connsiteX8921" fmla="*/ 749475 w 12333992"/>
              <a:gd name="connsiteY8921" fmla="*/ 3332057 h 12736251"/>
              <a:gd name="connsiteX8922" fmla="*/ 750695 w 12333992"/>
              <a:gd name="connsiteY8922" fmla="*/ 3334069 h 12736251"/>
              <a:gd name="connsiteX8923" fmla="*/ 754246 w 12333992"/>
              <a:gd name="connsiteY8923" fmla="*/ 3326769 h 12736251"/>
              <a:gd name="connsiteX8924" fmla="*/ 751968 w 12333992"/>
              <a:gd name="connsiteY8924" fmla="*/ 3323023 h 12736251"/>
              <a:gd name="connsiteX8925" fmla="*/ 749540 w 12333992"/>
              <a:gd name="connsiteY8925" fmla="*/ 3328020 h 12736251"/>
              <a:gd name="connsiteX8926" fmla="*/ 744295 w 12333992"/>
              <a:gd name="connsiteY8926" fmla="*/ 3306933 h 12736251"/>
              <a:gd name="connsiteX8927" fmla="*/ 750105 w 12333992"/>
              <a:gd name="connsiteY8927" fmla="*/ 3303387 h 12736251"/>
              <a:gd name="connsiteX8928" fmla="*/ 747839 w 12333992"/>
              <a:gd name="connsiteY8928" fmla="*/ 3299657 h 12736251"/>
              <a:gd name="connsiteX8929" fmla="*/ 753649 w 12333992"/>
              <a:gd name="connsiteY8929" fmla="*/ 3296111 h 12736251"/>
              <a:gd name="connsiteX8930" fmla="*/ 745571 w 12333992"/>
              <a:gd name="connsiteY8930" fmla="*/ 3295929 h 12736251"/>
              <a:gd name="connsiteX8931" fmla="*/ 749116 w 12333992"/>
              <a:gd name="connsiteY8931" fmla="*/ 3288653 h 12736251"/>
              <a:gd name="connsiteX8932" fmla="*/ 746849 w 12333992"/>
              <a:gd name="connsiteY8932" fmla="*/ 3284925 h 12736251"/>
              <a:gd name="connsiteX8933" fmla="*/ 752659 w 12333992"/>
              <a:gd name="connsiteY8933" fmla="*/ 3281379 h 12736251"/>
              <a:gd name="connsiteX8934" fmla="*/ 750393 w 12333992"/>
              <a:gd name="connsiteY8934" fmla="*/ 3277651 h 12736251"/>
              <a:gd name="connsiteX8935" fmla="*/ 753938 w 12333992"/>
              <a:gd name="connsiteY8935" fmla="*/ 3270375 h 12736251"/>
              <a:gd name="connsiteX8936" fmla="*/ 747137 w 12333992"/>
              <a:gd name="connsiteY8936" fmla="*/ 3259187 h 12736251"/>
              <a:gd name="connsiteX8937" fmla="*/ 744872 w 12333992"/>
              <a:gd name="connsiteY8937" fmla="*/ 3255459 h 12736251"/>
              <a:gd name="connsiteX8938" fmla="*/ 742605 w 12333992"/>
              <a:gd name="connsiteY8938" fmla="*/ 3251731 h 12736251"/>
              <a:gd name="connsiteX8939" fmla="*/ 748415 w 12333992"/>
              <a:gd name="connsiteY8939" fmla="*/ 3248185 h 12736251"/>
              <a:gd name="connsiteX8940" fmla="*/ 750682 w 12333992"/>
              <a:gd name="connsiteY8940" fmla="*/ 3251913 h 12736251"/>
              <a:gd name="connsiteX8941" fmla="*/ 758760 w 12333992"/>
              <a:gd name="connsiteY8941" fmla="*/ 3252095 h 12736251"/>
              <a:gd name="connsiteX8942" fmla="*/ 752250 w 12333992"/>
              <a:gd name="connsiteY8942" fmla="*/ 3215171 h 12736251"/>
              <a:gd name="connsiteX8943" fmla="*/ 760325 w 12333992"/>
              <a:gd name="connsiteY8943" fmla="*/ 3215353 h 12736251"/>
              <a:gd name="connsiteX8944" fmla="*/ 767123 w 12333992"/>
              <a:gd name="connsiteY8944" fmla="*/ 3226541 h 12736251"/>
              <a:gd name="connsiteX8945" fmla="*/ 757072 w 12333992"/>
              <a:gd name="connsiteY8945" fmla="*/ 3196893 h 12736251"/>
              <a:gd name="connsiteX8946" fmla="*/ 754804 w 12333992"/>
              <a:gd name="connsiteY8946" fmla="*/ 3193162 h 12736251"/>
              <a:gd name="connsiteX8947" fmla="*/ 748994 w 12333992"/>
              <a:gd name="connsiteY8947" fmla="*/ 3196711 h 12736251"/>
              <a:gd name="connsiteX8948" fmla="*/ 746727 w 12333992"/>
              <a:gd name="connsiteY8948" fmla="*/ 3192983 h 12736251"/>
              <a:gd name="connsiteX8949" fmla="*/ 752539 w 12333992"/>
              <a:gd name="connsiteY8949" fmla="*/ 3189436 h 12736251"/>
              <a:gd name="connsiteX8950" fmla="*/ 750271 w 12333992"/>
              <a:gd name="connsiteY8950" fmla="*/ 3185707 h 12736251"/>
              <a:gd name="connsiteX8951" fmla="*/ 744461 w 12333992"/>
              <a:gd name="connsiteY8951" fmla="*/ 3189253 h 12736251"/>
              <a:gd name="connsiteX8952" fmla="*/ 739928 w 12333992"/>
              <a:gd name="connsiteY8952" fmla="*/ 3181794 h 12736251"/>
              <a:gd name="connsiteX8953" fmla="*/ 738940 w 12333992"/>
              <a:gd name="connsiteY8953" fmla="*/ 3167063 h 12736251"/>
              <a:gd name="connsiteX8954" fmla="*/ 744752 w 12333992"/>
              <a:gd name="connsiteY8954" fmla="*/ 3163516 h 12736251"/>
              <a:gd name="connsiteX8955" fmla="*/ 747018 w 12333992"/>
              <a:gd name="connsiteY8955" fmla="*/ 3167245 h 12736251"/>
              <a:gd name="connsiteX8956" fmla="*/ 748061 w 12333992"/>
              <a:gd name="connsiteY8956" fmla="*/ 3164050 h 12736251"/>
              <a:gd name="connsiteX8957" fmla="*/ 744752 w 12333992"/>
              <a:gd name="connsiteY8957" fmla="*/ 3163516 h 12736251"/>
              <a:gd name="connsiteX8958" fmla="*/ 740217 w 12333992"/>
              <a:gd name="connsiteY8958" fmla="*/ 3156059 h 12736251"/>
              <a:gd name="connsiteX8959" fmla="*/ 737952 w 12333992"/>
              <a:gd name="connsiteY8959" fmla="*/ 3152329 h 12736251"/>
              <a:gd name="connsiteX8960" fmla="*/ 741495 w 12333992"/>
              <a:gd name="connsiteY8960" fmla="*/ 3145054 h 12736251"/>
              <a:gd name="connsiteX8961" fmla="*/ 739229 w 12333992"/>
              <a:gd name="connsiteY8961" fmla="*/ 3141327 h 12736251"/>
              <a:gd name="connsiteX8962" fmla="*/ 736964 w 12333992"/>
              <a:gd name="connsiteY8962" fmla="*/ 3137598 h 12736251"/>
              <a:gd name="connsiteX8963" fmla="*/ 740507 w 12333992"/>
              <a:gd name="connsiteY8963" fmla="*/ 3130321 h 12736251"/>
              <a:gd name="connsiteX8964" fmla="*/ 741443 w 12333992"/>
              <a:gd name="connsiteY8964" fmla="*/ 3136779 h 12736251"/>
              <a:gd name="connsiteX8965" fmla="*/ 743502 w 12333992"/>
              <a:gd name="connsiteY8965" fmla="*/ 3137352 h 12736251"/>
              <a:gd name="connsiteX8966" fmla="*/ 744509 w 12333992"/>
              <a:gd name="connsiteY8966" fmla="*/ 3139011 h 12736251"/>
              <a:gd name="connsiteX8967" fmla="*/ 750752 w 12333992"/>
              <a:gd name="connsiteY8967" fmla="*/ 3135201 h 12736251"/>
              <a:gd name="connsiteX8968" fmla="*/ 743784 w 12333992"/>
              <a:gd name="connsiteY8968" fmla="*/ 3123739 h 12736251"/>
              <a:gd name="connsiteX8969" fmla="*/ 747701 w 12333992"/>
              <a:gd name="connsiteY8969" fmla="*/ 3116110 h 12736251"/>
              <a:gd name="connsiteX8970" fmla="*/ 745379 w 12333992"/>
              <a:gd name="connsiteY8970" fmla="*/ 3112289 h 12736251"/>
              <a:gd name="connsiteX8971" fmla="*/ 743057 w 12333992"/>
              <a:gd name="connsiteY8971" fmla="*/ 3108469 h 12736251"/>
              <a:gd name="connsiteX8972" fmla="*/ 736817 w 12333992"/>
              <a:gd name="connsiteY8972" fmla="*/ 3112277 h 12736251"/>
              <a:gd name="connsiteX8973" fmla="*/ 745379 w 12333992"/>
              <a:gd name="connsiteY8973" fmla="*/ 3112289 h 12736251"/>
              <a:gd name="connsiteX8974" fmla="*/ 743784 w 12333992"/>
              <a:gd name="connsiteY8974" fmla="*/ 3123739 h 12736251"/>
              <a:gd name="connsiteX8975" fmla="*/ 742425 w 12333992"/>
              <a:gd name="connsiteY8975" fmla="*/ 3133480 h 12736251"/>
              <a:gd name="connsiteX8976" fmla="*/ 740507 w 12333992"/>
              <a:gd name="connsiteY8976" fmla="*/ 3130321 h 12736251"/>
              <a:gd name="connsiteX8977" fmla="*/ 732717 w 12333992"/>
              <a:gd name="connsiteY8977" fmla="*/ 3104403 h 12736251"/>
              <a:gd name="connsiteX8978" fmla="*/ 731729 w 12333992"/>
              <a:gd name="connsiteY8978" fmla="*/ 3089671 h 12736251"/>
              <a:gd name="connsiteX8979" fmla="*/ 733996 w 12333992"/>
              <a:gd name="connsiteY8979" fmla="*/ 3093399 h 12736251"/>
              <a:gd name="connsiteX8980" fmla="*/ 737541 w 12333992"/>
              <a:gd name="connsiteY8980" fmla="*/ 3086123 h 12736251"/>
              <a:gd name="connsiteX8981" fmla="*/ 735276 w 12333992"/>
              <a:gd name="connsiteY8981" fmla="*/ 3082395 h 12736251"/>
              <a:gd name="connsiteX8982" fmla="*/ 741086 w 12333992"/>
              <a:gd name="connsiteY8982" fmla="*/ 3078847 h 12736251"/>
              <a:gd name="connsiteX8983" fmla="*/ 730741 w 12333992"/>
              <a:gd name="connsiteY8983" fmla="*/ 3074937 h 12736251"/>
              <a:gd name="connsiteX8984" fmla="*/ 728475 w 12333992"/>
              <a:gd name="connsiteY8984" fmla="*/ 3071209 h 12736251"/>
              <a:gd name="connsiteX8985" fmla="*/ 726210 w 12333992"/>
              <a:gd name="connsiteY8985" fmla="*/ 3067481 h 12736251"/>
              <a:gd name="connsiteX8986" fmla="*/ 734285 w 12333992"/>
              <a:gd name="connsiteY8986" fmla="*/ 3067662 h 12736251"/>
              <a:gd name="connsiteX8987" fmla="*/ 737831 w 12333992"/>
              <a:gd name="connsiteY8987" fmla="*/ 3060387 h 12736251"/>
              <a:gd name="connsiteX8988" fmla="*/ 740098 w 12333992"/>
              <a:gd name="connsiteY8988" fmla="*/ 3064117 h 12736251"/>
              <a:gd name="connsiteX8989" fmla="*/ 748171 w 12333992"/>
              <a:gd name="connsiteY8989" fmla="*/ 3064297 h 12736251"/>
              <a:gd name="connsiteX8990" fmla="*/ 750439 w 12333992"/>
              <a:gd name="connsiteY8990" fmla="*/ 3068027 h 12736251"/>
              <a:gd name="connsiteX8991" fmla="*/ 760784 w 12333992"/>
              <a:gd name="connsiteY8991" fmla="*/ 3071937 h 12736251"/>
              <a:gd name="connsiteX8992" fmla="*/ 777925 w 12333992"/>
              <a:gd name="connsiteY8992" fmla="*/ 3087035 h 12736251"/>
              <a:gd name="connsiteX8993" fmla="*/ 756249 w 12333992"/>
              <a:gd name="connsiteY8993" fmla="*/ 3064479 h 12736251"/>
              <a:gd name="connsiteX8994" fmla="*/ 767871 w 12333992"/>
              <a:gd name="connsiteY8994" fmla="*/ 3057387 h 12736251"/>
              <a:gd name="connsiteX8995" fmla="*/ 779201 w 12333992"/>
              <a:gd name="connsiteY8995" fmla="*/ 3076030 h 12736251"/>
              <a:gd name="connsiteX8996" fmla="*/ 783735 w 12333992"/>
              <a:gd name="connsiteY8996" fmla="*/ 3083489 h 12736251"/>
              <a:gd name="connsiteX8997" fmla="*/ 789545 w 12333992"/>
              <a:gd name="connsiteY8997" fmla="*/ 3079943 h 12736251"/>
              <a:gd name="connsiteX8998" fmla="*/ 791812 w 12333992"/>
              <a:gd name="connsiteY8998" fmla="*/ 3083670 h 12736251"/>
              <a:gd name="connsiteX8999" fmla="*/ 786002 w 12333992"/>
              <a:gd name="connsiteY8999" fmla="*/ 3087217 h 12736251"/>
              <a:gd name="connsiteX9000" fmla="*/ 788267 w 12333992"/>
              <a:gd name="connsiteY9000" fmla="*/ 3090947 h 12736251"/>
              <a:gd name="connsiteX9001" fmla="*/ 790533 w 12333992"/>
              <a:gd name="connsiteY9001" fmla="*/ 3094674 h 12736251"/>
              <a:gd name="connsiteX9002" fmla="*/ 792801 w 12333992"/>
              <a:gd name="connsiteY9002" fmla="*/ 3098403 h 12736251"/>
              <a:gd name="connsiteX9003" fmla="*/ 795068 w 12333992"/>
              <a:gd name="connsiteY9003" fmla="*/ 3102132 h 12736251"/>
              <a:gd name="connsiteX9004" fmla="*/ 797333 w 12333992"/>
              <a:gd name="connsiteY9004" fmla="*/ 3105861 h 12736251"/>
              <a:gd name="connsiteX9005" fmla="*/ 799599 w 12333992"/>
              <a:gd name="connsiteY9005" fmla="*/ 3109589 h 12736251"/>
              <a:gd name="connsiteX9006" fmla="*/ 791524 w 12333992"/>
              <a:gd name="connsiteY9006" fmla="*/ 3109407 h 12736251"/>
              <a:gd name="connsiteX9007" fmla="*/ 796055 w 12333992"/>
              <a:gd name="connsiteY9007" fmla="*/ 3116863 h 12736251"/>
              <a:gd name="connsiteX9008" fmla="*/ 794777 w 12333992"/>
              <a:gd name="connsiteY9008" fmla="*/ 3127868 h 12736251"/>
              <a:gd name="connsiteX9009" fmla="*/ 795768 w 12333992"/>
              <a:gd name="connsiteY9009" fmla="*/ 3142601 h 12736251"/>
              <a:gd name="connsiteX9010" fmla="*/ 787691 w 12333992"/>
              <a:gd name="connsiteY9010" fmla="*/ 3142418 h 12736251"/>
              <a:gd name="connsiteX9011" fmla="*/ 789955 w 12333992"/>
              <a:gd name="connsiteY9011" fmla="*/ 3146149 h 12736251"/>
              <a:gd name="connsiteX9012" fmla="*/ 792221 w 12333992"/>
              <a:gd name="connsiteY9012" fmla="*/ 3149877 h 12736251"/>
              <a:gd name="connsiteX9013" fmla="*/ 794489 w 12333992"/>
              <a:gd name="connsiteY9013" fmla="*/ 3153605 h 12736251"/>
              <a:gd name="connsiteX9014" fmla="*/ 788679 w 12333992"/>
              <a:gd name="connsiteY9014" fmla="*/ 3157153 h 12736251"/>
              <a:gd name="connsiteX9015" fmla="*/ 796756 w 12333992"/>
              <a:gd name="connsiteY9015" fmla="*/ 3157334 h 12736251"/>
              <a:gd name="connsiteX9016" fmla="*/ 790946 w 12333992"/>
              <a:gd name="connsiteY9016" fmla="*/ 3160881 h 12736251"/>
              <a:gd name="connsiteX9017" fmla="*/ 795477 w 12333992"/>
              <a:gd name="connsiteY9017" fmla="*/ 3168338 h 12736251"/>
              <a:gd name="connsiteX9018" fmla="*/ 797744 w 12333992"/>
              <a:gd name="connsiteY9018" fmla="*/ 3172067 h 12736251"/>
              <a:gd name="connsiteX9019" fmla="*/ 804543 w 12333992"/>
              <a:gd name="connsiteY9019" fmla="*/ 3183253 h 12736251"/>
              <a:gd name="connsiteX9020" fmla="*/ 803555 w 12333992"/>
              <a:gd name="connsiteY9020" fmla="*/ 3168519 h 12736251"/>
              <a:gd name="connsiteX9021" fmla="*/ 799024 w 12333992"/>
              <a:gd name="connsiteY9021" fmla="*/ 3161063 h 12736251"/>
              <a:gd name="connsiteX9022" fmla="*/ 800299 w 12333992"/>
              <a:gd name="connsiteY9022" fmla="*/ 3150059 h 12736251"/>
              <a:gd name="connsiteX9023" fmla="*/ 808376 w 12333992"/>
              <a:gd name="connsiteY9023" fmla="*/ 3150241 h 12736251"/>
              <a:gd name="connsiteX9024" fmla="*/ 812907 w 12333992"/>
              <a:gd name="connsiteY9024" fmla="*/ 3157699 h 12736251"/>
              <a:gd name="connsiteX9025" fmla="*/ 827784 w 12333992"/>
              <a:gd name="connsiteY9025" fmla="*/ 3169067 h 12736251"/>
              <a:gd name="connsiteX9026" fmla="*/ 832317 w 12333992"/>
              <a:gd name="connsiteY9026" fmla="*/ 3176525 h 12736251"/>
              <a:gd name="connsiteX9027" fmla="*/ 828773 w 12333992"/>
              <a:gd name="connsiteY9027" fmla="*/ 3183800 h 12736251"/>
              <a:gd name="connsiteX9028" fmla="*/ 836850 w 12333992"/>
              <a:gd name="connsiteY9028" fmla="*/ 3183982 h 12736251"/>
              <a:gd name="connsiteX9029" fmla="*/ 844928 w 12333992"/>
              <a:gd name="connsiteY9029" fmla="*/ 3184165 h 12736251"/>
              <a:gd name="connsiteX9030" fmla="*/ 839118 w 12333992"/>
              <a:gd name="connsiteY9030" fmla="*/ 3187713 h 12736251"/>
              <a:gd name="connsiteX9031" fmla="*/ 841383 w 12333992"/>
              <a:gd name="connsiteY9031" fmla="*/ 3191440 h 12736251"/>
              <a:gd name="connsiteX9032" fmla="*/ 849459 w 12333992"/>
              <a:gd name="connsiteY9032" fmla="*/ 3191623 h 12736251"/>
              <a:gd name="connsiteX9033" fmla="*/ 844928 w 12333992"/>
              <a:gd name="connsiteY9033" fmla="*/ 3184165 h 12736251"/>
              <a:gd name="connsiteX9034" fmla="*/ 844839 w 12333992"/>
              <a:gd name="connsiteY9034" fmla="*/ 3179106 h 12736251"/>
              <a:gd name="connsiteX9035" fmla="*/ 840393 w 12333992"/>
              <a:gd name="connsiteY9035" fmla="*/ 3176707 h 12736251"/>
              <a:gd name="connsiteX9036" fmla="*/ 843940 w 12333992"/>
              <a:gd name="connsiteY9036" fmla="*/ 3169432 h 12736251"/>
              <a:gd name="connsiteX9037" fmla="*/ 839405 w 12333992"/>
              <a:gd name="connsiteY9037" fmla="*/ 3161975 h 12736251"/>
              <a:gd name="connsiteX9038" fmla="*/ 845215 w 12333992"/>
              <a:gd name="connsiteY9038" fmla="*/ 3158428 h 12736251"/>
              <a:gd name="connsiteX9039" fmla="*/ 849747 w 12333992"/>
              <a:gd name="connsiteY9039" fmla="*/ 3165886 h 12736251"/>
              <a:gd name="connsiteX9040" fmla="*/ 852985 w 12333992"/>
              <a:gd name="connsiteY9040" fmla="*/ 3175141 h 12736251"/>
              <a:gd name="connsiteX9041" fmla="*/ 849882 w 12333992"/>
              <a:gd name="connsiteY9041" fmla="*/ 3180993 h 12736251"/>
              <a:gd name="connsiteX9042" fmla="*/ 852721 w 12333992"/>
              <a:gd name="connsiteY9042" fmla="*/ 3178624 h 12736251"/>
              <a:gd name="connsiteX9043" fmla="*/ 853298 w 12333992"/>
              <a:gd name="connsiteY9043" fmla="*/ 3176032 h 12736251"/>
              <a:gd name="connsiteX9044" fmla="*/ 853802 w 12333992"/>
              <a:gd name="connsiteY9044" fmla="*/ 3177471 h 12736251"/>
              <a:gd name="connsiteX9045" fmla="*/ 858813 w 12333992"/>
              <a:gd name="connsiteY9045" fmla="*/ 3180800 h 12736251"/>
              <a:gd name="connsiteX9046" fmla="*/ 861079 w 12333992"/>
              <a:gd name="connsiteY9046" fmla="*/ 3184529 h 12736251"/>
              <a:gd name="connsiteX9047" fmla="*/ 869157 w 12333992"/>
              <a:gd name="connsiteY9047" fmla="*/ 3184710 h 12736251"/>
              <a:gd name="connsiteX9048" fmla="*/ 863347 w 12333992"/>
              <a:gd name="connsiteY9048" fmla="*/ 3188257 h 12736251"/>
              <a:gd name="connsiteX9049" fmla="*/ 865614 w 12333992"/>
              <a:gd name="connsiteY9049" fmla="*/ 3191985 h 12736251"/>
              <a:gd name="connsiteX9050" fmla="*/ 869157 w 12333992"/>
              <a:gd name="connsiteY9050" fmla="*/ 3184710 h 12736251"/>
              <a:gd name="connsiteX9051" fmla="*/ 871424 w 12333992"/>
              <a:gd name="connsiteY9051" fmla="*/ 3188440 h 12736251"/>
              <a:gd name="connsiteX9052" fmla="*/ 873689 w 12333992"/>
              <a:gd name="connsiteY9052" fmla="*/ 3192169 h 12736251"/>
              <a:gd name="connsiteX9053" fmla="*/ 878223 w 12333992"/>
              <a:gd name="connsiteY9053" fmla="*/ 3199627 h 12736251"/>
              <a:gd name="connsiteX9054" fmla="*/ 880490 w 12333992"/>
              <a:gd name="connsiteY9054" fmla="*/ 3203355 h 12736251"/>
              <a:gd name="connsiteX9055" fmla="*/ 882755 w 12333992"/>
              <a:gd name="connsiteY9055" fmla="*/ 3207083 h 12736251"/>
              <a:gd name="connsiteX9056" fmla="*/ 887288 w 12333992"/>
              <a:gd name="connsiteY9056" fmla="*/ 3214543 h 12736251"/>
              <a:gd name="connsiteX9057" fmla="*/ 889556 w 12333992"/>
              <a:gd name="connsiteY9057" fmla="*/ 3218270 h 12736251"/>
              <a:gd name="connsiteX9058" fmla="*/ 891819 w 12333992"/>
              <a:gd name="connsiteY9058" fmla="*/ 3221999 h 12736251"/>
              <a:gd name="connsiteX9059" fmla="*/ 886009 w 12333992"/>
              <a:gd name="connsiteY9059" fmla="*/ 3225544 h 12736251"/>
              <a:gd name="connsiteX9060" fmla="*/ 888276 w 12333992"/>
              <a:gd name="connsiteY9060" fmla="*/ 3229273 h 12736251"/>
              <a:gd name="connsiteX9061" fmla="*/ 884731 w 12333992"/>
              <a:gd name="connsiteY9061" fmla="*/ 3236548 h 12736251"/>
              <a:gd name="connsiteX9062" fmla="*/ 890544 w 12333992"/>
              <a:gd name="connsiteY9062" fmla="*/ 3233003 h 12736251"/>
              <a:gd name="connsiteX9063" fmla="*/ 895075 w 12333992"/>
              <a:gd name="connsiteY9063" fmla="*/ 3240461 h 12736251"/>
              <a:gd name="connsiteX9064" fmla="*/ 891532 w 12333992"/>
              <a:gd name="connsiteY9064" fmla="*/ 3247736 h 12736251"/>
              <a:gd name="connsiteX9065" fmla="*/ 886999 w 12333992"/>
              <a:gd name="connsiteY9065" fmla="*/ 3240278 h 12736251"/>
              <a:gd name="connsiteX9066" fmla="*/ 896063 w 12333992"/>
              <a:gd name="connsiteY9066" fmla="*/ 3255193 h 12736251"/>
              <a:gd name="connsiteX9067" fmla="*/ 902368 w 12333992"/>
              <a:gd name="connsiteY9067" fmla="*/ 3259013 h 12736251"/>
              <a:gd name="connsiteX9068" fmla="*/ 907098 w 12333992"/>
              <a:gd name="connsiteY9068" fmla="*/ 3261879 h 12736251"/>
              <a:gd name="connsiteX9069" fmla="*/ 902863 w 12333992"/>
              <a:gd name="connsiteY9069" fmla="*/ 3266378 h 12736251"/>
              <a:gd name="connsiteX9070" fmla="*/ 913206 w 12333992"/>
              <a:gd name="connsiteY9070" fmla="*/ 3270289 h 12736251"/>
              <a:gd name="connsiteX9071" fmla="*/ 915474 w 12333992"/>
              <a:gd name="connsiteY9071" fmla="*/ 3274021 h 12736251"/>
              <a:gd name="connsiteX9072" fmla="*/ 925815 w 12333992"/>
              <a:gd name="connsiteY9072" fmla="*/ 3277931 h 12736251"/>
              <a:gd name="connsiteX9073" fmla="*/ 930350 w 12333992"/>
              <a:gd name="connsiteY9073" fmla="*/ 3285389 h 12736251"/>
              <a:gd name="connsiteX9074" fmla="*/ 938425 w 12333992"/>
              <a:gd name="connsiteY9074" fmla="*/ 3285569 h 12736251"/>
              <a:gd name="connsiteX9075" fmla="*/ 942959 w 12333992"/>
              <a:gd name="connsiteY9075" fmla="*/ 3293027 h 12736251"/>
              <a:gd name="connsiteX9076" fmla="*/ 945225 w 12333992"/>
              <a:gd name="connsiteY9076" fmla="*/ 3296757 h 12736251"/>
              <a:gd name="connsiteX9077" fmla="*/ 947491 w 12333992"/>
              <a:gd name="connsiteY9077" fmla="*/ 3300484 h 12736251"/>
              <a:gd name="connsiteX9078" fmla="*/ 949758 w 12333992"/>
              <a:gd name="connsiteY9078" fmla="*/ 3304213 h 12736251"/>
              <a:gd name="connsiteX9079" fmla="*/ 952023 w 12333992"/>
              <a:gd name="connsiteY9079" fmla="*/ 3307942 h 12736251"/>
              <a:gd name="connsiteX9080" fmla="*/ 956556 w 12333992"/>
              <a:gd name="connsiteY9080" fmla="*/ 3315400 h 12736251"/>
              <a:gd name="connsiteX9081" fmla="*/ 979219 w 12333992"/>
              <a:gd name="connsiteY9081" fmla="*/ 3352689 h 12736251"/>
              <a:gd name="connsiteX9082" fmla="*/ 975676 w 12333992"/>
              <a:gd name="connsiteY9082" fmla="*/ 3359963 h 12736251"/>
              <a:gd name="connsiteX9083" fmla="*/ 969865 w 12333992"/>
              <a:gd name="connsiteY9083" fmla="*/ 3363510 h 12736251"/>
              <a:gd name="connsiteX9084" fmla="*/ 972132 w 12333992"/>
              <a:gd name="connsiteY9084" fmla="*/ 3367238 h 12736251"/>
              <a:gd name="connsiteX9085" fmla="*/ 968587 w 12333992"/>
              <a:gd name="connsiteY9085" fmla="*/ 3374515 h 12736251"/>
              <a:gd name="connsiteX9086" fmla="*/ 981198 w 12333992"/>
              <a:gd name="connsiteY9086" fmla="*/ 3382153 h 12736251"/>
              <a:gd name="connsiteX9087" fmla="*/ 972132 w 12333992"/>
              <a:gd name="connsiteY9087" fmla="*/ 3367238 h 12736251"/>
              <a:gd name="connsiteX9088" fmla="*/ 977943 w 12333992"/>
              <a:gd name="connsiteY9088" fmla="*/ 3363693 h 12736251"/>
              <a:gd name="connsiteX9089" fmla="*/ 980207 w 12333992"/>
              <a:gd name="connsiteY9089" fmla="*/ 3367421 h 12736251"/>
              <a:gd name="connsiteX9090" fmla="*/ 982475 w 12333992"/>
              <a:gd name="connsiteY9090" fmla="*/ 3371149 h 12736251"/>
              <a:gd name="connsiteX9091" fmla="*/ 984739 w 12333992"/>
              <a:gd name="connsiteY9091" fmla="*/ 3374878 h 12736251"/>
              <a:gd name="connsiteX9092" fmla="*/ 988285 w 12333992"/>
              <a:gd name="connsiteY9092" fmla="*/ 3367602 h 12736251"/>
              <a:gd name="connsiteX9093" fmla="*/ 992817 w 12333992"/>
              <a:gd name="connsiteY9093" fmla="*/ 3375061 h 12736251"/>
              <a:gd name="connsiteX9094" fmla="*/ 996362 w 12333992"/>
              <a:gd name="connsiteY9094" fmla="*/ 3367785 h 12736251"/>
              <a:gd name="connsiteX9095" fmla="*/ 991829 w 12333992"/>
              <a:gd name="connsiteY9095" fmla="*/ 3360328 h 12736251"/>
              <a:gd name="connsiteX9096" fmla="*/ 989564 w 12333992"/>
              <a:gd name="connsiteY9096" fmla="*/ 3356600 h 12736251"/>
              <a:gd name="connsiteX9097" fmla="*/ 966899 w 12333992"/>
              <a:gd name="connsiteY9097" fmla="*/ 3319313 h 12736251"/>
              <a:gd name="connsiteX9098" fmla="*/ 962367 w 12333992"/>
              <a:gd name="connsiteY9098" fmla="*/ 3311855 h 12736251"/>
              <a:gd name="connsiteX9099" fmla="*/ 957833 w 12333992"/>
              <a:gd name="connsiteY9099" fmla="*/ 3304396 h 12736251"/>
              <a:gd name="connsiteX9100" fmla="*/ 949758 w 12333992"/>
              <a:gd name="connsiteY9100" fmla="*/ 3304213 h 12736251"/>
              <a:gd name="connsiteX9101" fmla="*/ 950783 w 12333992"/>
              <a:gd name="connsiteY9101" fmla="*/ 3295383 h 12736251"/>
              <a:gd name="connsiteX9102" fmla="*/ 954723 w 12333992"/>
              <a:gd name="connsiteY9102" fmla="*/ 3301869 h 12736251"/>
              <a:gd name="connsiteX9103" fmla="*/ 956502 w 12333992"/>
              <a:gd name="connsiteY9103" fmla="*/ 3299515 h 12736251"/>
              <a:gd name="connsiteX9104" fmla="*/ 950833 w 12333992"/>
              <a:gd name="connsiteY9104" fmla="*/ 3294950 h 12736251"/>
              <a:gd name="connsiteX9105" fmla="*/ 951035 w 12333992"/>
              <a:gd name="connsiteY9105" fmla="*/ 3293211 h 12736251"/>
              <a:gd name="connsiteX9106" fmla="*/ 948767 w 12333992"/>
              <a:gd name="connsiteY9106" fmla="*/ 3289483 h 12736251"/>
              <a:gd name="connsiteX9107" fmla="*/ 932903 w 12333992"/>
              <a:gd name="connsiteY9107" fmla="*/ 3263381 h 12736251"/>
              <a:gd name="connsiteX9108" fmla="*/ 928371 w 12333992"/>
              <a:gd name="connsiteY9108" fmla="*/ 3255923 h 12736251"/>
              <a:gd name="connsiteX9109" fmla="*/ 926105 w 12333992"/>
              <a:gd name="connsiteY9109" fmla="*/ 3252194 h 12736251"/>
              <a:gd name="connsiteX9110" fmla="*/ 921572 w 12333992"/>
              <a:gd name="connsiteY9110" fmla="*/ 3244736 h 12736251"/>
              <a:gd name="connsiteX9111" fmla="*/ 917039 w 12333992"/>
              <a:gd name="connsiteY9111" fmla="*/ 3237279 h 12736251"/>
              <a:gd name="connsiteX9112" fmla="*/ 914774 w 12333992"/>
              <a:gd name="connsiteY9112" fmla="*/ 3233549 h 12736251"/>
              <a:gd name="connsiteX9113" fmla="*/ 912507 w 12333992"/>
              <a:gd name="connsiteY9113" fmla="*/ 3229821 h 12736251"/>
              <a:gd name="connsiteX9114" fmla="*/ 925115 w 12333992"/>
              <a:gd name="connsiteY9114" fmla="*/ 3237461 h 12736251"/>
              <a:gd name="connsiteX9115" fmla="*/ 927384 w 12333992"/>
              <a:gd name="connsiteY9115" fmla="*/ 3241189 h 12736251"/>
              <a:gd name="connsiteX9116" fmla="*/ 929647 w 12333992"/>
              <a:gd name="connsiteY9116" fmla="*/ 3244919 h 12736251"/>
              <a:gd name="connsiteX9117" fmla="*/ 936448 w 12333992"/>
              <a:gd name="connsiteY9117" fmla="*/ 3256104 h 12736251"/>
              <a:gd name="connsiteX9118" fmla="*/ 938716 w 12333992"/>
              <a:gd name="connsiteY9118" fmla="*/ 3259833 h 12736251"/>
              <a:gd name="connsiteX9119" fmla="*/ 942259 w 12333992"/>
              <a:gd name="connsiteY9119" fmla="*/ 3252558 h 12736251"/>
              <a:gd name="connsiteX9120" fmla="*/ 946791 w 12333992"/>
              <a:gd name="connsiteY9120" fmla="*/ 3260017 h 12736251"/>
              <a:gd name="connsiteX9121" fmla="*/ 949057 w 12333992"/>
              <a:gd name="connsiteY9121" fmla="*/ 3263745 h 12736251"/>
              <a:gd name="connsiteX9122" fmla="*/ 947782 w 12333992"/>
              <a:gd name="connsiteY9122" fmla="*/ 3274749 h 12736251"/>
              <a:gd name="connsiteX9123" fmla="*/ 971721 w 12333992"/>
              <a:gd name="connsiteY9123" fmla="*/ 3301032 h 12736251"/>
              <a:gd name="connsiteX9124" fmla="*/ 982065 w 12333992"/>
              <a:gd name="connsiteY9124" fmla="*/ 3304943 h 12736251"/>
              <a:gd name="connsiteX9125" fmla="*/ 976254 w 12333992"/>
              <a:gd name="connsiteY9125" fmla="*/ 3308489 h 12736251"/>
              <a:gd name="connsiteX9126" fmla="*/ 987585 w 12333992"/>
              <a:gd name="connsiteY9126" fmla="*/ 3327135 h 12736251"/>
              <a:gd name="connsiteX9127" fmla="*/ 993395 w 12333992"/>
              <a:gd name="connsiteY9127" fmla="*/ 3323588 h 12736251"/>
              <a:gd name="connsiteX9128" fmla="*/ 992118 w 12333992"/>
              <a:gd name="connsiteY9128" fmla="*/ 3334591 h 12736251"/>
              <a:gd name="connsiteX9129" fmla="*/ 994386 w 12333992"/>
              <a:gd name="connsiteY9129" fmla="*/ 3338319 h 12736251"/>
              <a:gd name="connsiteX9130" fmla="*/ 1003449 w 12333992"/>
              <a:gd name="connsiteY9130" fmla="*/ 3353235 h 12736251"/>
              <a:gd name="connsiteX9131" fmla="*/ 1021871 w 12333992"/>
              <a:gd name="connsiteY9131" fmla="*/ 3357327 h 12736251"/>
              <a:gd name="connsiteX9132" fmla="*/ 1030935 w 12333992"/>
              <a:gd name="connsiteY9132" fmla="*/ 3372243 h 12736251"/>
              <a:gd name="connsiteX9133" fmla="*/ 1042267 w 12333992"/>
              <a:gd name="connsiteY9133" fmla="*/ 3390887 h 12736251"/>
              <a:gd name="connsiteX9134" fmla="*/ 1044534 w 12333992"/>
              <a:gd name="connsiteY9134" fmla="*/ 3394617 h 12736251"/>
              <a:gd name="connsiteX9135" fmla="*/ 1073007 w 12333992"/>
              <a:gd name="connsiteY9135" fmla="*/ 3428357 h 12736251"/>
              <a:gd name="connsiteX9136" fmla="*/ 1086605 w 12333992"/>
              <a:gd name="connsiteY9136" fmla="*/ 3450730 h 12736251"/>
              <a:gd name="connsiteX9137" fmla="*/ 1095671 w 12333992"/>
              <a:gd name="connsiteY9137" fmla="*/ 3465645 h 12736251"/>
              <a:gd name="connsiteX9138" fmla="*/ 1111535 w 12333992"/>
              <a:gd name="connsiteY9138" fmla="*/ 3491747 h 12736251"/>
              <a:gd name="connsiteX9139" fmla="*/ 1121879 w 12333992"/>
              <a:gd name="connsiteY9139" fmla="*/ 3495657 h 12736251"/>
              <a:gd name="connsiteX9140" fmla="*/ 1133209 w 12333992"/>
              <a:gd name="connsiteY9140" fmla="*/ 3514301 h 12736251"/>
              <a:gd name="connsiteX9141" fmla="*/ 1135477 w 12333992"/>
              <a:gd name="connsiteY9141" fmla="*/ 3518029 h 12736251"/>
              <a:gd name="connsiteX9142" fmla="*/ 1138731 w 12333992"/>
              <a:gd name="connsiteY9142" fmla="*/ 3536491 h 12736251"/>
              <a:gd name="connsiteX9143" fmla="*/ 1140998 w 12333992"/>
              <a:gd name="connsiteY9143" fmla="*/ 3540220 h 12736251"/>
              <a:gd name="connsiteX9144" fmla="*/ 1137456 w 12333992"/>
              <a:gd name="connsiteY9144" fmla="*/ 3547495 h 12736251"/>
              <a:gd name="connsiteX9145" fmla="*/ 1147797 w 12333992"/>
              <a:gd name="connsiteY9145" fmla="*/ 3551405 h 12736251"/>
              <a:gd name="connsiteX9146" fmla="*/ 1159130 w 12333992"/>
              <a:gd name="connsiteY9146" fmla="*/ 3570049 h 12736251"/>
              <a:gd name="connsiteX9147" fmla="*/ 1165928 w 12333992"/>
              <a:gd name="connsiteY9147" fmla="*/ 3581236 h 12736251"/>
              <a:gd name="connsiteX9148" fmla="*/ 1188591 w 12333992"/>
              <a:gd name="connsiteY9148" fmla="*/ 3618524 h 12736251"/>
              <a:gd name="connsiteX9149" fmla="*/ 1194401 w 12333992"/>
              <a:gd name="connsiteY9149" fmla="*/ 3614979 h 12736251"/>
              <a:gd name="connsiteX9150" fmla="*/ 1174006 w 12333992"/>
              <a:gd name="connsiteY9150" fmla="*/ 3581419 h 12736251"/>
              <a:gd name="connsiteX9151" fmla="*/ 1171738 w 12333992"/>
              <a:gd name="connsiteY9151" fmla="*/ 3577689 h 12736251"/>
              <a:gd name="connsiteX9152" fmla="*/ 1184347 w 12333992"/>
              <a:gd name="connsiteY9152" fmla="*/ 3585329 h 12736251"/>
              <a:gd name="connsiteX9153" fmla="*/ 1192426 w 12333992"/>
              <a:gd name="connsiteY9153" fmla="*/ 3585511 h 12736251"/>
              <a:gd name="connsiteX9154" fmla="*/ 1196960 w 12333992"/>
              <a:gd name="connsiteY9154" fmla="*/ 3592969 h 12736251"/>
              <a:gd name="connsiteX9155" fmla="*/ 1199225 w 12333992"/>
              <a:gd name="connsiteY9155" fmla="*/ 3596697 h 12736251"/>
              <a:gd name="connsiteX9156" fmla="*/ 1202769 w 12333992"/>
              <a:gd name="connsiteY9156" fmla="*/ 3589423 h 12736251"/>
              <a:gd name="connsiteX9157" fmla="*/ 1192426 w 12333992"/>
              <a:gd name="connsiteY9157" fmla="*/ 3585511 h 12736251"/>
              <a:gd name="connsiteX9158" fmla="*/ 1190159 w 12333992"/>
              <a:gd name="connsiteY9158" fmla="*/ 3581783 h 12736251"/>
              <a:gd name="connsiteX9159" fmla="*/ 1183361 w 12333992"/>
              <a:gd name="connsiteY9159" fmla="*/ 3570596 h 12736251"/>
              <a:gd name="connsiteX9160" fmla="*/ 1172030 w 12333992"/>
              <a:gd name="connsiteY9160" fmla="*/ 3551951 h 12736251"/>
              <a:gd name="connsiteX9161" fmla="*/ 1171039 w 12333992"/>
              <a:gd name="connsiteY9161" fmla="*/ 3537219 h 12736251"/>
              <a:gd name="connsiteX9162" fmla="*/ 1168775 w 12333992"/>
              <a:gd name="connsiteY9162" fmla="*/ 3533491 h 12736251"/>
              <a:gd name="connsiteX9163" fmla="*/ 1160697 w 12333992"/>
              <a:gd name="connsiteY9163" fmla="*/ 3533308 h 12736251"/>
              <a:gd name="connsiteX9164" fmla="*/ 1152619 w 12333992"/>
              <a:gd name="connsiteY9164" fmla="*/ 3533127 h 12736251"/>
              <a:gd name="connsiteX9165" fmla="*/ 1153898 w 12333992"/>
              <a:gd name="connsiteY9165" fmla="*/ 3522121 h 12736251"/>
              <a:gd name="connsiteX9166" fmla="*/ 1156163 w 12333992"/>
              <a:gd name="connsiteY9166" fmla="*/ 3525851 h 12736251"/>
              <a:gd name="connsiteX9167" fmla="*/ 1158431 w 12333992"/>
              <a:gd name="connsiteY9167" fmla="*/ 3529579 h 12736251"/>
              <a:gd name="connsiteX9168" fmla="*/ 1166508 w 12333992"/>
              <a:gd name="connsiteY9168" fmla="*/ 3529762 h 12736251"/>
              <a:gd name="connsiteX9169" fmla="*/ 1159887 w 12333992"/>
              <a:gd name="connsiteY9169" fmla="*/ 3518871 h 12736251"/>
              <a:gd name="connsiteX9170" fmla="*/ 1166646 w 12333992"/>
              <a:gd name="connsiteY9170" fmla="*/ 3519151 h 12736251"/>
              <a:gd name="connsiteX9171" fmla="*/ 1164391 w 12333992"/>
              <a:gd name="connsiteY9171" fmla="*/ 3515441 h 12736251"/>
              <a:gd name="connsiteX9172" fmla="*/ 1162137 w 12333992"/>
              <a:gd name="connsiteY9172" fmla="*/ 3511734 h 12736251"/>
              <a:gd name="connsiteX9173" fmla="*/ 1153121 w 12333992"/>
              <a:gd name="connsiteY9173" fmla="*/ 3496899 h 12736251"/>
              <a:gd name="connsiteX9174" fmla="*/ 1130583 w 12333992"/>
              <a:gd name="connsiteY9174" fmla="*/ 3459819 h 12736251"/>
              <a:gd name="connsiteX9175" fmla="*/ 1110300 w 12333992"/>
              <a:gd name="connsiteY9175" fmla="*/ 3426445 h 12736251"/>
              <a:gd name="connsiteX9176" fmla="*/ 1100243 w 12333992"/>
              <a:gd name="connsiteY9176" fmla="*/ 3422413 h 12736251"/>
              <a:gd name="connsiteX9177" fmla="*/ 1101283 w 12333992"/>
              <a:gd name="connsiteY9177" fmla="*/ 3411611 h 12736251"/>
              <a:gd name="connsiteX9178" fmla="*/ 1096775 w 12333992"/>
              <a:gd name="connsiteY9178" fmla="*/ 3404193 h 12736251"/>
              <a:gd name="connsiteX9179" fmla="*/ 1052914 w 12333992"/>
              <a:gd name="connsiteY9179" fmla="*/ 3344541 h 12736251"/>
              <a:gd name="connsiteX9180" fmla="*/ 1042857 w 12333992"/>
              <a:gd name="connsiteY9180" fmla="*/ 3340509 h 12736251"/>
              <a:gd name="connsiteX9181" fmla="*/ 1065397 w 12333992"/>
              <a:gd name="connsiteY9181" fmla="*/ 3377593 h 12736251"/>
              <a:gd name="connsiteX9182" fmla="*/ 1081174 w 12333992"/>
              <a:gd name="connsiteY9182" fmla="*/ 3403551 h 12736251"/>
              <a:gd name="connsiteX9183" fmla="*/ 1087936 w 12333992"/>
              <a:gd name="connsiteY9183" fmla="*/ 3414674 h 12736251"/>
              <a:gd name="connsiteX9184" fmla="*/ 1126251 w 12333992"/>
              <a:gd name="connsiteY9184" fmla="*/ 3477714 h 12736251"/>
              <a:gd name="connsiteX9185" fmla="*/ 1152082 w 12333992"/>
              <a:gd name="connsiteY9185" fmla="*/ 3507702 h 12736251"/>
              <a:gd name="connsiteX9186" fmla="*/ 1146535 w 12333992"/>
              <a:gd name="connsiteY9186" fmla="*/ 3511089 h 12736251"/>
              <a:gd name="connsiteX9187" fmla="*/ 1148790 w 12333992"/>
              <a:gd name="connsiteY9187" fmla="*/ 3514797 h 12736251"/>
              <a:gd name="connsiteX9188" fmla="*/ 1154335 w 12333992"/>
              <a:gd name="connsiteY9188" fmla="*/ 3511411 h 12736251"/>
              <a:gd name="connsiteX9189" fmla="*/ 1156592 w 12333992"/>
              <a:gd name="connsiteY9189" fmla="*/ 3515119 h 12736251"/>
              <a:gd name="connsiteX9190" fmla="*/ 1156990 w 12333992"/>
              <a:gd name="connsiteY9190" fmla="*/ 3515775 h 12736251"/>
              <a:gd name="connsiteX9191" fmla="*/ 1153898 w 12333992"/>
              <a:gd name="connsiteY9191" fmla="*/ 3522121 h 12736251"/>
              <a:gd name="connsiteX9192" fmla="*/ 1148085 w 12333992"/>
              <a:gd name="connsiteY9192" fmla="*/ 3525669 h 12736251"/>
              <a:gd name="connsiteX9193" fmla="*/ 1151631 w 12333992"/>
              <a:gd name="connsiteY9193" fmla="*/ 3518393 h 12736251"/>
              <a:gd name="connsiteX9194" fmla="*/ 1145820 w 12333992"/>
              <a:gd name="connsiteY9194" fmla="*/ 3521939 h 12736251"/>
              <a:gd name="connsiteX9195" fmla="*/ 1143553 w 12333992"/>
              <a:gd name="connsiteY9195" fmla="*/ 3518210 h 12736251"/>
              <a:gd name="connsiteX9196" fmla="*/ 1139022 w 12333992"/>
              <a:gd name="connsiteY9196" fmla="*/ 3510754 h 12736251"/>
              <a:gd name="connsiteX9197" fmla="*/ 1129956 w 12333992"/>
              <a:gd name="connsiteY9197" fmla="*/ 3495841 h 12736251"/>
              <a:gd name="connsiteX9198" fmla="*/ 1123155 w 12333992"/>
              <a:gd name="connsiteY9198" fmla="*/ 3484653 h 12736251"/>
              <a:gd name="connsiteX9199" fmla="*/ 1095960 w 12333992"/>
              <a:gd name="connsiteY9199" fmla="*/ 3439907 h 12736251"/>
              <a:gd name="connsiteX9200" fmla="*/ 1081084 w 12333992"/>
              <a:gd name="connsiteY9200" fmla="*/ 3428539 h 12736251"/>
              <a:gd name="connsiteX9201" fmla="*/ 1084627 w 12333992"/>
              <a:gd name="connsiteY9201" fmla="*/ 3421264 h 12736251"/>
              <a:gd name="connsiteX9202" fmla="*/ 1067485 w 12333992"/>
              <a:gd name="connsiteY9202" fmla="*/ 3406166 h 12736251"/>
              <a:gd name="connsiteX9203" fmla="*/ 1047089 w 12333992"/>
              <a:gd name="connsiteY9203" fmla="*/ 3372609 h 12736251"/>
              <a:gd name="connsiteX9204" fmla="*/ 1034480 w 12333992"/>
              <a:gd name="connsiteY9204" fmla="*/ 3364969 h 12736251"/>
              <a:gd name="connsiteX9205" fmla="*/ 1008271 w 12333992"/>
              <a:gd name="connsiteY9205" fmla="*/ 3334956 h 12736251"/>
              <a:gd name="connsiteX9206" fmla="*/ 987875 w 12333992"/>
              <a:gd name="connsiteY9206" fmla="*/ 3301396 h 12736251"/>
              <a:gd name="connsiteX9207" fmla="*/ 968468 w 12333992"/>
              <a:gd name="connsiteY9207" fmla="*/ 3282571 h 12736251"/>
              <a:gd name="connsiteX9208" fmla="*/ 972011 w 12333992"/>
              <a:gd name="connsiteY9208" fmla="*/ 3275297 h 12736251"/>
              <a:gd name="connsiteX9209" fmla="*/ 958411 w 12333992"/>
              <a:gd name="connsiteY9209" fmla="*/ 3252923 h 12736251"/>
              <a:gd name="connsiteX9210" fmla="*/ 966489 w 12333992"/>
              <a:gd name="connsiteY9210" fmla="*/ 3253107 h 12736251"/>
              <a:gd name="connsiteX9211" fmla="*/ 957423 w 12333992"/>
              <a:gd name="connsiteY9211" fmla="*/ 3238189 h 12736251"/>
              <a:gd name="connsiteX9212" fmla="*/ 944813 w 12333992"/>
              <a:gd name="connsiteY9212" fmla="*/ 3230549 h 12736251"/>
              <a:gd name="connsiteX9213" fmla="*/ 950623 w 12333992"/>
              <a:gd name="connsiteY9213" fmla="*/ 3227005 h 12736251"/>
              <a:gd name="connsiteX9214" fmla="*/ 948357 w 12333992"/>
              <a:gd name="connsiteY9214" fmla="*/ 3223275 h 12736251"/>
              <a:gd name="connsiteX9215" fmla="*/ 942547 w 12333992"/>
              <a:gd name="connsiteY9215" fmla="*/ 3226821 h 12736251"/>
              <a:gd name="connsiteX9216" fmla="*/ 910819 w 12333992"/>
              <a:gd name="connsiteY9216" fmla="*/ 3174619 h 12736251"/>
              <a:gd name="connsiteX9217" fmla="*/ 890422 w 12333992"/>
              <a:gd name="connsiteY9217" fmla="*/ 3141061 h 12736251"/>
              <a:gd name="connsiteX9218" fmla="*/ 885889 w 12333992"/>
              <a:gd name="connsiteY9218" fmla="*/ 3133603 h 12736251"/>
              <a:gd name="connsiteX9219" fmla="*/ 879088 w 12333992"/>
              <a:gd name="connsiteY9219" fmla="*/ 3122416 h 12736251"/>
              <a:gd name="connsiteX9220" fmla="*/ 887166 w 12333992"/>
              <a:gd name="connsiteY9220" fmla="*/ 3122598 h 12736251"/>
              <a:gd name="connsiteX9221" fmla="*/ 893965 w 12333992"/>
              <a:gd name="connsiteY9221" fmla="*/ 3133784 h 12736251"/>
              <a:gd name="connsiteX9222" fmla="*/ 896232 w 12333992"/>
              <a:gd name="connsiteY9222" fmla="*/ 3137513 h 12736251"/>
              <a:gd name="connsiteX9223" fmla="*/ 898497 w 12333992"/>
              <a:gd name="connsiteY9223" fmla="*/ 3141243 h 12736251"/>
              <a:gd name="connsiteX9224" fmla="*/ 904307 w 12333992"/>
              <a:gd name="connsiteY9224" fmla="*/ 3137695 h 12736251"/>
              <a:gd name="connsiteX9225" fmla="*/ 900763 w 12333992"/>
              <a:gd name="connsiteY9225" fmla="*/ 3144971 h 12736251"/>
              <a:gd name="connsiteX9226" fmla="*/ 924705 w 12333992"/>
              <a:gd name="connsiteY9226" fmla="*/ 3171255 h 12736251"/>
              <a:gd name="connsiteX9227" fmla="*/ 926972 w 12333992"/>
              <a:gd name="connsiteY9227" fmla="*/ 3174984 h 12736251"/>
              <a:gd name="connsiteX9228" fmla="*/ 935047 w 12333992"/>
              <a:gd name="connsiteY9228" fmla="*/ 3175167 h 12736251"/>
              <a:gd name="connsiteX9229" fmla="*/ 931505 w 12333992"/>
              <a:gd name="connsiteY9229" fmla="*/ 3182441 h 12736251"/>
              <a:gd name="connsiteX9230" fmla="*/ 937315 w 12333992"/>
              <a:gd name="connsiteY9230" fmla="*/ 3178895 h 12736251"/>
              <a:gd name="connsiteX9231" fmla="*/ 952191 w 12333992"/>
              <a:gd name="connsiteY9231" fmla="*/ 3190262 h 12736251"/>
              <a:gd name="connsiteX9232" fmla="*/ 932783 w 12333992"/>
              <a:gd name="connsiteY9232" fmla="*/ 3171437 h 12736251"/>
              <a:gd name="connsiteX9233" fmla="*/ 928249 w 12333992"/>
              <a:gd name="connsiteY9233" fmla="*/ 3163979 h 12736251"/>
              <a:gd name="connsiteX9234" fmla="*/ 923717 w 12333992"/>
              <a:gd name="connsiteY9234" fmla="*/ 3156522 h 12736251"/>
              <a:gd name="connsiteX9235" fmla="*/ 921450 w 12333992"/>
              <a:gd name="connsiteY9235" fmla="*/ 3152793 h 12736251"/>
              <a:gd name="connsiteX9236" fmla="*/ 919240 w 12333992"/>
              <a:gd name="connsiteY9236" fmla="*/ 3140257 h 12736251"/>
              <a:gd name="connsiteX9237" fmla="*/ 923039 w 12333992"/>
              <a:gd name="connsiteY9237" fmla="*/ 3146507 h 12736251"/>
              <a:gd name="connsiteX9238" fmla="*/ 929281 w 12333992"/>
              <a:gd name="connsiteY9238" fmla="*/ 3142698 h 12736251"/>
              <a:gd name="connsiteX9239" fmla="*/ 917807 w 12333992"/>
              <a:gd name="connsiteY9239" fmla="*/ 3123820 h 12736251"/>
              <a:gd name="connsiteX9240" fmla="*/ 911563 w 12333992"/>
              <a:gd name="connsiteY9240" fmla="*/ 3127629 h 12736251"/>
              <a:gd name="connsiteX9241" fmla="*/ 916488 w 12333992"/>
              <a:gd name="connsiteY9241" fmla="*/ 3130447 h 12736251"/>
              <a:gd name="connsiteX9242" fmla="*/ 917643 w 12333992"/>
              <a:gd name="connsiteY9242" fmla="*/ 3135464 h 12736251"/>
              <a:gd name="connsiteX9243" fmla="*/ 911108 w 12333992"/>
              <a:gd name="connsiteY9243" fmla="*/ 3148883 h 12736251"/>
              <a:gd name="connsiteX9244" fmla="*/ 906573 w 12333992"/>
              <a:gd name="connsiteY9244" fmla="*/ 3141424 h 12736251"/>
              <a:gd name="connsiteX9245" fmla="*/ 904307 w 12333992"/>
              <a:gd name="connsiteY9245" fmla="*/ 3137695 h 12736251"/>
              <a:gd name="connsiteX9246" fmla="*/ 902042 w 12333992"/>
              <a:gd name="connsiteY9246" fmla="*/ 3133969 h 12736251"/>
              <a:gd name="connsiteX9247" fmla="*/ 899775 w 12333992"/>
              <a:gd name="connsiteY9247" fmla="*/ 3130239 h 12736251"/>
              <a:gd name="connsiteX9248" fmla="*/ 897509 w 12333992"/>
              <a:gd name="connsiteY9248" fmla="*/ 3126510 h 12736251"/>
              <a:gd name="connsiteX9249" fmla="*/ 903319 w 12333992"/>
              <a:gd name="connsiteY9249" fmla="*/ 3122963 h 12736251"/>
              <a:gd name="connsiteX9250" fmla="*/ 901051 w 12333992"/>
              <a:gd name="connsiteY9250" fmla="*/ 3119235 h 12736251"/>
              <a:gd name="connsiteX9251" fmla="*/ 906865 w 12333992"/>
              <a:gd name="connsiteY9251" fmla="*/ 3115688 h 12736251"/>
              <a:gd name="connsiteX9252" fmla="*/ 904598 w 12333992"/>
              <a:gd name="connsiteY9252" fmla="*/ 3111958 h 12736251"/>
              <a:gd name="connsiteX9253" fmla="*/ 890999 w 12333992"/>
              <a:gd name="connsiteY9253" fmla="*/ 3089586 h 12736251"/>
              <a:gd name="connsiteX9254" fmla="*/ 888735 w 12333992"/>
              <a:gd name="connsiteY9254" fmla="*/ 3085859 h 12736251"/>
              <a:gd name="connsiteX9255" fmla="*/ 890011 w 12333992"/>
              <a:gd name="connsiteY9255" fmla="*/ 3074855 h 12736251"/>
              <a:gd name="connsiteX9256" fmla="*/ 875136 w 12333992"/>
              <a:gd name="connsiteY9256" fmla="*/ 3063484 h 12736251"/>
              <a:gd name="connsiteX9257" fmla="*/ 878680 w 12333992"/>
              <a:gd name="connsiteY9257" fmla="*/ 3056209 h 12736251"/>
              <a:gd name="connsiteX9258" fmla="*/ 872869 w 12333992"/>
              <a:gd name="connsiteY9258" fmla="*/ 3059756 h 12736251"/>
              <a:gd name="connsiteX9259" fmla="*/ 870603 w 12333992"/>
              <a:gd name="connsiteY9259" fmla="*/ 3056027 h 12736251"/>
              <a:gd name="connsiteX9260" fmla="*/ 868338 w 12333992"/>
              <a:gd name="connsiteY9260" fmla="*/ 3052299 h 12736251"/>
              <a:gd name="connsiteX9261" fmla="*/ 867347 w 12333992"/>
              <a:gd name="connsiteY9261" fmla="*/ 3037567 h 12736251"/>
              <a:gd name="connsiteX9262" fmla="*/ 861537 w 12333992"/>
              <a:gd name="connsiteY9262" fmla="*/ 3041112 h 12736251"/>
              <a:gd name="connsiteX9263" fmla="*/ 857993 w 12333992"/>
              <a:gd name="connsiteY9263" fmla="*/ 3048388 h 12736251"/>
              <a:gd name="connsiteX9264" fmla="*/ 860260 w 12333992"/>
              <a:gd name="connsiteY9264" fmla="*/ 3052117 h 12736251"/>
              <a:gd name="connsiteX9265" fmla="*/ 862525 w 12333992"/>
              <a:gd name="connsiteY9265" fmla="*/ 3055845 h 12736251"/>
              <a:gd name="connsiteX9266" fmla="*/ 856715 w 12333992"/>
              <a:gd name="connsiteY9266" fmla="*/ 3059393 h 12736251"/>
              <a:gd name="connsiteX9267" fmla="*/ 864791 w 12333992"/>
              <a:gd name="connsiteY9267" fmla="*/ 3059573 h 12736251"/>
              <a:gd name="connsiteX9268" fmla="*/ 865779 w 12333992"/>
              <a:gd name="connsiteY9268" fmla="*/ 3074307 h 12736251"/>
              <a:gd name="connsiteX9269" fmla="*/ 857703 w 12333992"/>
              <a:gd name="connsiteY9269" fmla="*/ 3074123 h 12736251"/>
              <a:gd name="connsiteX9270" fmla="*/ 855438 w 12333992"/>
              <a:gd name="connsiteY9270" fmla="*/ 3070397 h 12736251"/>
              <a:gd name="connsiteX9271" fmla="*/ 858981 w 12333992"/>
              <a:gd name="connsiteY9271" fmla="*/ 3063121 h 12736251"/>
              <a:gd name="connsiteX9272" fmla="*/ 839574 w 12333992"/>
              <a:gd name="connsiteY9272" fmla="*/ 3044294 h 12736251"/>
              <a:gd name="connsiteX9273" fmla="*/ 837306 w 12333992"/>
              <a:gd name="connsiteY9273" fmla="*/ 3040565 h 12736251"/>
              <a:gd name="connsiteX9274" fmla="*/ 840849 w 12333992"/>
              <a:gd name="connsiteY9274" fmla="*/ 3033291 h 12736251"/>
              <a:gd name="connsiteX9275" fmla="*/ 843116 w 12333992"/>
              <a:gd name="connsiteY9275" fmla="*/ 3037021 h 12736251"/>
              <a:gd name="connsiteX9276" fmla="*/ 834050 w 12333992"/>
              <a:gd name="connsiteY9276" fmla="*/ 3022105 h 12736251"/>
              <a:gd name="connsiteX9277" fmla="*/ 830795 w 12333992"/>
              <a:gd name="connsiteY9277" fmla="*/ 3003643 h 12736251"/>
              <a:gd name="connsiteX9278" fmla="*/ 824985 w 12333992"/>
              <a:gd name="connsiteY9278" fmla="*/ 3007189 h 12736251"/>
              <a:gd name="connsiteX9279" fmla="*/ 816909 w 12333992"/>
              <a:gd name="connsiteY9279" fmla="*/ 3007007 h 12736251"/>
              <a:gd name="connsiteX9280" fmla="*/ 821442 w 12333992"/>
              <a:gd name="connsiteY9280" fmla="*/ 3014465 h 12736251"/>
              <a:gd name="connsiteX9281" fmla="*/ 813365 w 12333992"/>
              <a:gd name="connsiteY9281" fmla="*/ 3014283 h 12736251"/>
              <a:gd name="connsiteX9282" fmla="*/ 799768 w 12333992"/>
              <a:gd name="connsiteY9282" fmla="*/ 2991910 h 12736251"/>
              <a:gd name="connsiteX9283" fmla="*/ 803311 w 12333992"/>
              <a:gd name="connsiteY9283" fmla="*/ 2984635 h 12736251"/>
              <a:gd name="connsiteX9284" fmla="*/ 805578 w 12333992"/>
              <a:gd name="connsiteY9284" fmla="*/ 2988363 h 12736251"/>
              <a:gd name="connsiteX9285" fmla="*/ 807843 w 12333992"/>
              <a:gd name="connsiteY9285" fmla="*/ 2992091 h 12736251"/>
              <a:gd name="connsiteX9286" fmla="*/ 811388 w 12333992"/>
              <a:gd name="connsiteY9286" fmla="*/ 2984817 h 12736251"/>
              <a:gd name="connsiteX9287" fmla="*/ 815919 w 12333992"/>
              <a:gd name="connsiteY9287" fmla="*/ 2992274 h 12736251"/>
              <a:gd name="connsiteX9288" fmla="*/ 814931 w 12333992"/>
              <a:gd name="connsiteY9288" fmla="*/ 2977541 h 12736251"/>
              <a:gd name="connsiteX9289" fmla="*/ 809121 w 12333992"/>
              <a:gd name="connsiteY9289" fmla="*/ 2981089 h 12736251"/>
              <a:gd name="connsiteX9290" fmla="*/ 806855 w 12333992"/>
              <a:gd name="connsiteY9290" fmla="*/ 2977361 h 12736251"/>
              <a:gd name="connsiteX9291" fmla="*/ 804587 w 12333992"/>
              <a:gd name="connsiteY9291" fmla="*/ 2973631 h 12736251"/>
              <a:gd name="connsiteX9292" fmla="*/ 812665 w 12333992"/>
              <a:gd name="connsiteY9292" fmla="*/ 2973812 h 12736251"/>
              <a:gd name="connsiteX9293" fmla="*/ 795524 w 12333992"/>
              <a:gd name="connsiteY9293" fmla="*/ 2958715 h 12736251"/>
              <a:gd name="connsiteX9294" fmla="*/ 793256 w 12333992"/>
              <a:gd name="connsiteY9294" fmla="*/ 2954987 h 12736251"/>
              <a:gd name="connsiteX9295" fmla="*/ 790989 w 12333992"/>
              <a:gd name="connsiteY9295" fmla="*/ 2951257 h 12736251"/>
              <a:gd name="connsiteX9296" fmla="*/ 781925 w 12333992"/>
              <a:gd name="connsiteY9296" fmla="*/ 2936343 h 12736251"/>
              <a:gd name="connsiteX9297" fmla="*/ 777392 w 12333992"/>
              <a:gd name="connsiteY9297" fmla="*/ 2928885 h 12736251"/>
              <a:gd name="connsiteX9298" fmla="*/ 775125 w 12333992"/>
              <a:gd name="connsiteY9298" fmla="*/ 2925157 h 12736251"/>
              <a:gd name="connsiteX9299" fmla="*/ 769316 w 12333992"/>
              <a:gd name="connsiteY9299" fmla="*/ 2928703 h 12736251"/>
              <a:gd name="connsiteX9300" fmla="*/ 772859 w 12333992"/>
              <a:gd name="connsiteY9300" fmla="*/ 2921427 h 12736251"/>
              <a:gd name="connsiteX9301" fmla="*/ 770594 w 12333992"/>
              <a:gd name="connsiteY9301" fmla="*/ 2917699 h 12736251"/>
              <a:gd name="connsiteX9302" fmla="*/ 768327 w 12333992"/>
              <a:gd name="connsiteY9302" fmla="*/ 2913971 h 12736251"/>
              <a:gd name="connsiteX9303" fmla="*/ 766059 w 12333992"/>
              <a:gd name="connsiteY9303" fmla="*/ 2910241 h 12736251"/>
              <a:gd name="connsiteX9304" fmla="*/ 760249 w 12333992"/>
              <a:gd name="connsiteY9304" fmla="*/ 2913787 h 12736251"/>
              <a:gd name="connsiteX9305" fmla="*/ 762516 w 12333992"/>
              <a:gd name="connsiteY9305" fmla="*/ 2917516 h 12736251"/>
              <a:gd name="connsiteX9306" fmla="*/ 758971 w 12333992"/>
              <a:gd name="connsiteY9306" fmla="*/ 2924793 h 12736251"/>
              <a:gd name="connsiteX9307" fmla="*/ 752171 w 12333992"/>
              <a:gd name="connsiteY9307" fmla="*/ 2913605 h 12736251"/>
              <a:gd name="connsiteX9308" fmla="*/ 753451 w 12333992"/>
              <a:gd name="connsiteY9308" fmla="*/ 2902602 h 12736251"/>
              <a:gd name="connsiteX9309" fmla="*/ 747640 w 12333992"/>
              <a:gd name="connsiteY9309" fmla="*/ 2906148 h 12736251"/>
              <a:gd name="connsiteX9310" fmla="*/ 749908 w 12333992"/>
              <a:gd name="connsiteY9310" fmla="*/ 2909877 h 12736251"/>
              <a:gd name="connsiteX9311" fmla="*/ 746364 w 12333992"/>
              <a:gd name="connsiteY9311" fmla="*/ 2917152 h 12736251"/>
              <a:gd name="connsiteX9312" fmla="*/ 744095 w 12333992"/>
              <a:gd name="connsiteY9312" fmla="*/ 2913425 h 12736251"/>
              <a:gd name="connsiteX9313" fmla="*/ 740551 w 12333992"/>
              <a:gd name="connsiteY9313" fmla="*/ 2920699 h 12736251"/>
              <a:gd name="connsiteX9314" fmla="*/ 738286 w 12333992"/>
              <a:gd name="connsiteY9314" fmla="*/ 2916971 h 12736251"/>
              <a:gd name="connsiteX9315" fmla="*/ 734741 w 12333992"/>
              <a:gd name="connsiteY9315" fmla="*/ 2924245 h 12736251"/>
              <a:gd name="connsiteX9316" fmla="*/ 732476 w 12333992"/>
              <a:gd name="connsiteY9316" fmla="*/ 2920516 h 12736251"/>
              <a:gd name="connsiteX9317" fmla="*/ 728931 w 12333992"/>
              <a:gd name="connsiteY9317" fmla="*/ 2927791 h 12736251"/>
              <a:gd name="connsiteX9318" fmla="*/ 734741 w 12333992"/>
              <a:gd name="connsiteY9318" fmla="*/ 2924245 h 12736251"/>
              <a:gd name="connsiteX9319" fmla="*/ 740551 w 12333992"/>
              <a:gd name="connsiteY9319" fmla="*/ 2920699 h 12736251"/>
              <a:gd name="connsiteX9320" fmla="*/ 742819 w 12333992"/>
              <a:gd name="connsiteY9320" fmla="*/ 2924427 h 12736251"/>
              <a:gd name="connsiteX9321" fmla="*/ 737007 w 12333992"/>
              <a:gd name="connsiteY9321" fmla="*/ 2927973 h 12736251"/>
              <a:gd name="connsiteX9322" fmla="*/ 731197 w 12333992"/>
              <a:gd name="connsiteY9322" fmla="*/ 2931520 h 12736251"/>
              <a:gd name="connsiteX9323" fmla="*/ 733464 w 12333992"/>
              <a:gd name="connsiteY9323" fmla="*/ 2935249 h 12736251"/>
              <a:gd name="connsiteX9324" fmla="*/ 741542 w 12333992"/>
              <a:gd name="connsiteY9324" fmla="*/ 2935430 h 12736251"/>
              <a:gd name="connsiteX9325" fmla="*/ 739275 w 12333992"/>
              <a:gd name="connsiteY9325" fmla="*/ 2931703 h 12736251"/>
              <a:gd name="connsiteX9326" fmla="*/ 747352 w 12333992"/>
              <a:gd name="connsiteY9326" fmla="*/ 2931885 h 12736251"/>
              <a:gd name="connsiteX9327" fmla="*/ 749617 w 12333992"/>
              <a:gd name="connsiteY9327" fmla="*/ 2935614 h 12736251"/>
              <a:gd name="connsiteX9328" fmla="*/ 743807 w 12333992"/>
              <a:gd name="connsiteY9328" fmla="*/ 2939160 h 12736251"/>
              <a:gd name="connsiteX9329" fmla="*/ 737997 w 12333992"/>
              <a:gd name="connsiteY9329" fmla="*/ 2942707 h 12736251"/>
              <a:gd name="connsiteX9330" fmla="*/ 746073 w 12333992"/>
              <a:gd name="connsiteY9330" fmla="*/ 2942889 h 12736251"/>
              <a:gd name="connsiteX9331" fmla="*/ 740263 w 12333992"/>
              <a:gd name="connsiteY9331" fmla="*/ 2946437 h 12736251"/>
              <a:gd name="connsiteX9332" fmla="*/ 742530 w 12333992"/>
              <a:gd name="connsiteY9332" fmla="*/ 2950164 h 12736251"/>
              <a:gd name="connsiteX9333" fmla="*/ 744795 w 12333992"/>
              <a:gd name="connsiteY9333" fmla="*/ 2953893 h 12736251"/>
              <a:gd name="connsiteX9334" fmla="*/ 748340 w 12333992"/>
              <a:gd name="connsiteY9334" fmla="*/ 2946617 h 12736251"/>
              <a:gd name="connsiteX9335" fmla="*/ 756415 w 12333992"/>
              <a:gd name="connsiteY9335" fmla="*/ 2946799 h 12736251"/>
              <a:gd name="connsiteX9336" fmla="*/ 758683 w 12333992"/>
              <a:gd name="connsiteY9336" fmla="*/ 2950529 h 12736251"/>
              <a:gd name="connsiteX9337" fmla="*/ 772282 w 12333992"/>
              <a:gd name="connsiteY9337" fmla="*/ 2972901 h 12736251"/>
              <a:gd name="connsiteX9338" fmla="*/ 759671 w 12333992"/>
              <a:gd name="connsiteY9338" fmla="*/ 2965261 h 12736251"/>
              <a:gd name="connsiteX9339" fmla="*/ 758395 w 12333992"/>
              <a:gd name="connsiteY9339" fmla="*/ 2976267 h 12736251"/>
              <a:gd name="connsiteX9340" fmla="*/ 753861 w 12333992"/>
              <a:gd name="connsiteY9340" fmla="*/ 2968809 h 12736251"/>
              <a:gd name="connsiteX9341" fmla="*/ 748051 w 12333992"/>
              <a:gd name="connsiteY9341" fmla="*/ 2972354 h 12736251"/>
              <a:gd name="connsiteX9342" fmla="*/ 745786 w 12333992"/>
              <a:gd name="connsiteY9342" fmla="*/ 2968626 h 12736251"/>
              <a:gd name="connsiteX9343" fmla="*/ 742241 w 12333992"/>
              <a:gd name="connsiteY9343" fmla="*/ 2975900 h 12736251"/>
              <a:gd name="connsiteX9344" fmla="*/ 736431 w 12333992"/>
              <a:gd name="connsiteY9344" fmla="*/ 2979447 h 12736251"/>
              <a:gd name="connsiteX9345" fmla="*/ 734163 w 12333992"/>
              <a:gd name="connsiteY9345" fmla="*/ 2975719 h 12736251"/>
              <a:gd name="connsiteX9346" fmla="*/ 739973 w 12333992"/>
              <a:gd name="connsiteY9346" fmla="*/ 2972173 h 12736251"/>
              <a:gd name="connsiteX9347" fmla="*/ 734453 w 12333992"/>
              <a:gd name="connsiteY9347" fmla="*/ 2949982 h 12736251"/>
              <a:gd name="connsiteX9348" fmla="*/ 728643 w 12333992"/>
              <a:gd name="connsiteY9348" fmla="*/ 2953528 h 12736251"/>
              <a:gd name="connsiteX9349" fmla="*/ 728998 w 12333992"/>
              <a:gd name="connsiteY9349" fmla="*/ 2947560 h 12736251"/>
              <a:gd name="connsiteX9350" fmla="*/ 727654 w 12333992"/>
              <a:gd name="connsiteY9350" fmla="*/ 2938797 h 12736251"/>
              <a:gd name="connsiteX9351" fmla="*/ 725387 w 12333992"/>
              <a:gd name="connsiteY9351" fmla="*/ 2935066 h 12736251"/>
              <a:gd name="connsiteX9352" fmla="*/ 723119 w 12333992"/>
              <a:gd name="connsiteY9352" fmla="*/ 2931337 h 12736251"/>
              <a:gd name="connsiteX9353" fmla="*/ 720856 w 12333992"/>
              <a:gd name="connsiteY9353" fmla="*/ 2927609 h 12736251"/>
              <a:gd name="connsiteX9354" fmla="*/ 726666 w 12333992"/>
              <a:gd name="connsiteY9354" fmla="*/ 2924062 h 12736251"/>
              <a:gd name="connsiteX9355" fmla="*/ 724399 w 12333992"/>
              <a:gd name="connsiteY9355" fmla="*/ 2920335 h 12736251"/>
              <a:gd name="connsiteX9356" fmla="*/ 727943 w 12333992"/>
              <a:gd name="connsiteY9356" fmla="*/ 2913059 h 12736251"/>
              <a:gd name="connsiteX9357" fmla="*/ 733753 w 12333992"/>
              <a:gd name="connsiteY9357" fmla="*/ 2909511 h 12736251"/>
              <a:gd name="connsiteX9358" fmla="*/ 739563 w 12333992"/>
              <a:gd name="connsiteY9358" fmla="*/ 2905967 h 12736251"/>
              <a:gd name="connsiteX9359" fmla="*/ 729220 w 12333992"/>
              <a:gd name="connsiteY9359" fmla="*/ 2902057 h 12736251"/>
              <a:gd name="connsiteX9360" fmla="*/ 726955 w 12333992"/>
              <a:gd name="connsiteY9360" fmla="*/ 2898326 h 12736251"/>
              <a:gd name="connsiteX9361" fmla="*/ 732765 w 12333992"/>
              <a:gd name="connsiteY9361" fmla="*/ 2894780 h 12736251"/>
              <a:gd name="connsiteX9362" fmla="*/ 740842 w 12333992"/>
              <a:gd name="connsiteY9362" fmla="*/ 2894963 h 12736251"/>
              <a:gd name="connsiteX9363" fmla="*/ 746652 w 12333992"/>
              <a:gd name="connsiteY9363" fmla="*/ 2891417 h 12736251"/>
              <a:gd name="connsiteX9364" fmla="*/ 739851 w 12333992"/>
              <a:gd name="connsiteY9364" fmla="*/ 2880229 h 12736251"/>
              <a:gd name="connsiteX9365" fmla="*/ 728521 w 12333992"/>
              <a:gd name="connsiteY9365" fmla="*/ 2861584 h 12736251"/>
              <a:gd name="connsiteX9366" fmla="*/ 727243 w 12333992"/>
              <a:gd name="connsiteY9366" fmla="*/ 2872588 h 12736251"/>
              <a:gd name="connsiteX9367" fmla="*/ 715911 w 12333992"/>
              <a:gd name="connsiteY9367" fmla="*/ 2853947 h 12736251"/>
              <a:gd name="connsiteX9368" fmla="*/ 710327 w 12333992"/>
              <a:gd name="connsiteY9368" fmla="*/ 2855550 h 12736251"/>
              <a:gd name="connsiteX9369" fmla="*/ 710739 w 12333992"/>
              <a:gd name="connsiteY9369" fmla="*/ 2851990 h 12736251"/>
              <a:gd name="connsiteX9370" fmla="*/ 711380 w 12333992"/>
              <a:gd name="connsiteY9370" fmla="*/ 2846487 h 12736251"/>
              <a:gd name="connsiteX9371" fmla="*/ 701035 w 12333992"/>
              <a:gd name="connsiteY9371" fmla="*/ 2842577 h 12736251"/>
              <a:gd name="connsiteX9372" fmla="*/ 698769 w 12333992"/>
              <a:gd name="connsiteY9372" fmla="*/ 2838847 h 12736251"/>
              <a:gd name="connsiteX9373" fmla="*/ 692959 w 12333992"/>
              <a:gd name="connsiteY9373" fmla="*/ 2842394 h 12736251"/>
              <a:gd name="connsiteX9374" fmla="*/ 688426 w 12333992"/>
              <a:gd name="connsiteY9374" fmla="*/ 2834937 h 12736251"/>
              <a:gd name="connsiteX9375" fmla="*/ 682616 w 12333992"/>
              <a:gd name="connsiteY9375" fmla="*/ 2838484 h 12736251"/>
              <a:gd name="connsiteX9376" fmla="*/ 684881 w 12333992"/>
              <a:gd name="connsiteY9376" fmla="*/ 2842212 h 12736251"/>
              <a:gd name="connsiteX9377" fmla="*/ 676806 w 12333992"/>
              <a:gd name="connsiteY9377" fmla="*/ 2842031 h 12736251"/>
              <a:gd name="connsiteX9378" fmla="*/ 674539 w 12333992"/>
              <a:gd name="connsiteY9378" fmla="*/ 2838301 h 12736251"/>
              <a:gd name="connsiteX9379" fmla="*/ 678083 w 12333992"/>
              <a:gd name="connsiteY9379" fmla="*/ 2831027 h 12736251"/>
              <a:gd name="connsiteX9380" fmla="*/ 675815 w 12333992"/>
              <a:gd name="connsiteY9380" fmla="*/ 2827296 h 12736251"/>
              <a:gd name="connsiteX9381" fmla="*/ 673551 w 12333992"/>
              <a:gd name="connsiteY9381" fmla="*/ 2823569 h 12736251"/>
              <a:gd name="connsiteX9382" fmla="*/ 681628 w 12333992"/>
              <a:gd name="connsiteY9382" fmla="*/ 2823751 h 12736251"/>
              <a:gd name="connsiteX9383" fmla="*/ 679361 w 12333992"/>
              <a:gd name="connsiteY9383" fmla="*/ 2820023 h 12736251"/>
              <a:gd name="connsiteX9384" fmla="*/ 687438 w 12333992"/>
              <a:gd name="connsiteY9384" fmla="*/ 2820203 h 12736251"/>
              <a:gd name="connsiteX9385" fmla="*/ 685171 w 12333992"/>
              <a:gd name="connsiteY9385" fmla="*/ 2816475 h 12736251"/>
              <a:gd name="connsiteX9386" fmla="*/ 677095 w 12333992"/>
              <a:gd name="connsiteY9386" fmla="*/ 2816295 h 12736251"/>
              <a:gd name="connsiteX9387" fmla="*/ 680637 w 12333992"/>
              <a:gd name="connsiteY9387" fmla="*/ 2809018 h 12736251"/>
              <a:gd name="connsiteX9388" fmla="*/ 674827 w 12333992"/>
              <a:gd name="connsiteY9388" fmla="*/ 2812563 h 12736251"/>
              <a:gd name="connsiteX9389" fmla="*/ 678372 w 12333992"/>
              <a:gd name="connsiteY9389" fmla="*/ 2805289 h 12736251"/>
              <a:gd name="connsiteX9390" fmla="*/ 672562 w 12333992"/>
              <a:gd name="connsiteY9390" fmla="*/ 2808835 h 12736251"/>
              <a:gd name="connsiteX9391" fmla="*/ 673839 w 12333992"/>
              <a:gd name="connsiteY9391" fmla="*/ 2797831 h 12736251"/>
              <a:gd name="connsiteX9392" fmla="*/ 671571 w 12333992"/>
              <a:gd name="connsiteY9392" fmla="*/ 2794103 h 12736251"/>
              <a:gd name="connsiteX9393" fmla="*/ 669307 w 12333992"/>
              <a:gd name="connsiteY9393" fmla="*/ 2790374 h 12736251"/>
              <a:gd name="connsiteX9394" fmla="*/ 663497 w 12333992"/>
              <a:gd name="connsiteY9394" fmla="*/ 2793920 h 12736251"/>
              <a:gd name="connsiteX9395" fmla="*/ 654431 w 12333992"/>
              <a:gd name="connsiteY9395" fmla="*/ 2779006 h 12736251"/>
              <a:gd name="connsiteX9396" fmla="*/ 652163 w 12333992"/>
              <a:gd name="connsiteY9396" fmla="*/ 2775277 h 12736251"/>
              <a:gd name="connsiteX9397" fmla="*/ 649900 w 12333992"/>
              <a:gd name="connsiteY9397" fmla="*/ 2771549 h 12736251"/>
              <a:gd name="connsiteX9398" fmla="*/ 644087 w 12333992"/>
              <a:gd name="connsiteY9398" fmla="*/ 2775095 h 12736251"/>
              <a:gd name="connsiteX9399" fmla="*/ 640543 w 12333992"/>
              <a:gd name="connsiteY9399" fmla="*/ 2782371 h 12736251"/>
              <a:gd name="connsiteX9400" fmla="*/ 637001 w 12333992"/>
              <a:gd name="connsiteY9400" fmla="*/ 2789646 h 12736251"/>
              <a:gd name="connsiteX9401" fmla="*/ 634733 w 12333992"/>
              <a:gd name="connsiteY9401" fmla="*/ 2785916 h 12736251"/>
              <a:gd name="connsiteX9402" fmla="*/ 630201 w 12333992"/>
              <a:gd name="connsiteY9402" fmla="*/ 2778458 h 12736251"/>
              <a:gd name="connsiteX9403" fmla="*/ 636012 w 12333992"/>
              <a:gd name="connsiteY9403" fmla="*/ 2774912 h 12736251"/>
              <a:gd name="connsiteX9404" fmla="*/ 633745 w 12333992"/>
              <a:gd name="connsiteY9404" fmla="*/ 2771184 h 12736251"/>
              <a:gd name="connsiteX9405" fmla="*/ 627935 w 12333992"/>
              <a:gd name="connsiteY9405" fmla="*/ 2774731 h 12736251"/>
              <a:gd name="connsiteX9406" fmla="*/ 612069 w 12333992"/>
              <a:gd name="connsiteY9406" fmla="*/ 2748629 h 12736251"/>
              <a:gd name="connsiteX9407" fmla="*/ 609803 w 12333992"/>
              <a:gd name="connsiteY9407" fmla="*/ 2744901 h 12736251"/>
              <a:gd name="connsiteX9408" fmla="*/ 591671 w 12333992"/>
              <a:gd name="connsiteY9408" fmla="*/ 2715071 h 12736251"/>
              <a:gd name="connsiteX9409" fmla="*/ 590395 w 12333992"/>
              <a:gd name="connsiteY9409" fmla="*/ 2726073 h 12736251"/>
              <a:gd name="connsiteX9410" fmla="*/ 592662 w 12333992"/>
              <a:gd name="connsiteY9410" fmla="*/ 2729801 h 12736251"/>
              <a:gd name="connsiteX9411" fmla="*/ 580051 w 12333992"/>
              <a:gd name="connsiteY9411" fmla="*/ 2722163 h 12736251"/>
              <a:gd name="connsiteX9412" fmla="*/ 575519 w 12333992"/>
              <a:gd name="connsiteY9412" fmla="*/ 2714706 h 12736251"/>
              <a:gd name="connsiteX9413" fmla="*/ 573253 w 12333992"/>
              <a:gd name="connsiteY9413" fmla="*/ 2710977 h 12736251"/>
              <a:gd name="connsiteX9414" fmla="*/ 551865 w 12333992"/>
              <a:gd name="connsiteY9414" fmla="*/ 2662685 h 12736251"/>
              <a:gd name="connsiteX9415" fmla="*/ 545067 w 12333992"/>
              <a:gd name="connsiteY9415" fmla="*/ 2651497 h 12736251"/>
              <a:gd name="connsiteX9416" fmla="*/ 553143 w 12333992"/>
              <a:gd name="connsiteY9416" fmla="*/ 2651681 h 12736251"/>
              <a:gd name="connsiteX9417" fmla="*/ 541811 w 12333992"/>
              <a:gd name="connsiteY9417" fmla="*/ 2633037 h 12736251"/>
              <a:gd name="connsiteX9418" fmla="*/ 537279 w 12333992"/>
              <a:gd name="connsiteY9418" fmla="*/ 2625579 h 12736251"/>
              <a:gd name="connsiteX9419" fmla="*/ 535013 w 12333992"/>
              <a:gd name="connsiteY9419" fmla="*/ 2621851 h 12736251"/>
              <a:gd name="connsiteX9420" fmla="*/ 531469 w 12333992"/>
              <a:gd name="connsiteY9420" fmla="*/ 2629125 h 12736251"/>
              <a:gd name="connsiteX9421" fmla="*/ 529203 w 12333992"/>
              <a:gd name="connsiteY9421" fmla="*/ 2625396 h 12736251"/>
              <a:gd name="connsiteX9422" fmla="*/ 526938 w 12333992"/>
              <a:gd name="connsiteY9422" fmla="*/ 2621669 h 12736251"/>
              <a:gd name="connsiteX9423" fmla="*/ 532748 w 12333992"/>
              <a:gd name="connsiteY9423" fmla="*/ 2618122 h 12736251"/>
              <a:gd name="connsiteX9424" fmla="*/ 530481 w 12333992"/>
              <a:gd name="connsiteY9424" fmla="*/ 2614393 h 12736251"/>
              <a:gd name="connsiteX9425" fmla="*/ 524671 w 12333992"/>
              <a:gd name="connsiteY9425" fmla="*/ 2617939 h 12736251"/>
              <a:gd name="connsiteX9426" fmla="*/ 526938 w 12333992"/>
              <a:gd name="connsiteY9426" fmla="*/ 2621669 h 12736251"/>
              <a:gd name="connsiteX9427" fmla="*/ 521128 w 12333992"/>
              <a:gd name="connsiteY9427" fmla="*/ 2625215 h 12736251"/>
              <a:gd name="connsiteX9428" fmla="*/ 523393 w 12333992"/>
              <a:gd name="connsiteY9428" fmla="*/ 2628944 h 12736251"/>
              <a:gd name="connsiteX9429" fmla="*/ 525659 w 12333992"/>
              <a:gd name="connsiteY9429" fmla="*/ 2632674 h 12736251"/>
              <a:gd name="connsiteX9430" fmla="*/ 519849 w 12333992"/>
              <a:gd name="connsiteY9430" fmla="*/ 2636220 h 12736251"/>
              <a:gd name="connsiteX9431" fmla="*/ 522115 w 12333992"/>
              <a:gd name="connsiteY9431" fmla="*/ 2639948 h 12736251"/>
              <a:gd name="connsiteX9432" fmla="*/ 524381 w 12333992"/>
              <a:gd name="connsiteY9432" fmla="*/ 2643675 h 12736251"/>
              <a:gd name="connsiteX9433" fmla="*/ 520837 w 12333992"/>
              <a:gd name="connsiteY9433" fmla="*/ 2650952 h 12736251"/>
              <a:gd name="connsiteX9434" fmla="*/ 523103 w 12333992"/>
              <a:gd name="connsiteY9434" fmla="*/ 2654681 h 12736251"/>
              <a:gd name="connsiteX9435" fmla="*/ 525369 w 12333992"/>
              <a:gd name="connsiteY9435" fmla="*/ 2658409 h 12736251"/>
              <a:gd name="connsiteX9436" fmla="*/ 519559 w 12333992"/>
              <a:gd name="connsiteY9436" fmla="*/ 2661955 h 12736251"/>
              <a:gd name="connsiteX9437" fmla="*/ 517293 w 12333992"/>
              <a:gd name="connsiteY9437" fmla="*/ 2658229 h 12736251"/>
              <a:gd name="connsiteX9438" fmla="*/ 515027 w 12333992"/>
              <a:gd name="connsiteY9438" fmla="*/ 2654498 h 12736251"/>
              <a:gd name="connsiteX9439" fmla="*/ 518571 w 12333992"/>
              <a:gd name="connsiteY9439" fmla="*/ 2647222 h 12736251"/>
              <a:gd name="connsiteX9440" fmla="*/ 516305 w 12333992"/>
              <a:gd name="connsiteY9440" fmla="*/ 2643494 h 12736251"/>
              <a:gd name="connsiteX9441" fmla="*/ 510493 w 12333992"/>
              <a:gd name="connsiteY9441" fmla="*/ 2647041 h 12736251"/>
              <a:gd name="connsiteX9442" fmla="*/ 504684 w 12333992"/>
              <a:gd name="connsiteY9442" fmla="*/ 2650587 h 12736251"/>
              <a:gd name="connsiteX9443" fmla="*/ 493351 w 12333992"/>
              <a:gd name="connsiteY9443" fmla="*/ 2631944 h 12736251"/>
              <a:gd name="connsiteX9444" fmla="*/ 499163 w 12333992"/>
              <a:gd name="connsiteY9444" fmla="*/ 2628396 h 12736251"/>
              <a:gd name="connsiteX9445" fmla="*/ 500439 w 12333992"/>
              <a:gd name="connsiteY9445" fmla="*/ 2617392 h 12736251"/>
              <a:gd name="connsiteX9446" fmla="*/ 497835 w 12333992"/>
              <a:gd name="connsiteY9446" fmla="*/ 2614800 h 12736251"/>
              <a:gd name="connsiteX9447" fmla="*/ 496208 w 12333992"/>
              <a:gd name="connsiteY9447" fmla="*/ 2613183 h 12736251"/>
              <a:gd name="connsiteX9448" fmla="*/ 492878 w 12333992"/>
              <a:gd name="connsiteY9448" fmla="*/ 2609868 h 12736251"/>
              <a:gd name="connsiteX9449" fmla="*/ 492215 w 12333992"/>
              <a:gd name="connsiteY9449" fmla="*/ 2606614 h 12736251"/>
              <a:gd name="connsiteX9450" fmla="*/ 492857 w 12333992"/>
              <a:gd name="connsiteY9450" fmla="*/ 2607669 h 12736251"/>
              <a:gd name="connsiteX9451" fmla="*/ 499099 w 12333992"/>
              <a:gd name="connsiteY9451" fmla="*/ 2603860 h 12736251"/>
              <a:gd name="connsiteX9452" fmla="*/ 494591 w 12333992"/>
              <a:gd name="connsiteY9452" fmla="*/ 2596443 h 12736251"/>
              <a:gd name="connsiteX9453" fmla="*/ 491380 w 12333992"/>
              <a:gd name="connsiteY9453" fmla="*/ 2602499 h 12736251"/>
              <a:gd name="connsiteX9454" fmla="*/ 491375 w 12333992"/>
              <a:gd name="connsiteY9454" fmla="*/ 2602478 h 12736251"/>
              <a:gd name="connsiteX9455" fmla="*/ 483299 w 12333992"/>
              <a:gd name="connsiteY9455" fmla="*/ 2602297 h 12736251"/>
              <a:gd name="connsiteX9456" fmla="*/ 481031 w 12333992"/>
              <a:gd name="connsiteY9456" fmla="*/ 2598567 h 12736251"/>
              <a:gd name="connsiteX9457" fmla="*/ 486841 w 12333992"/>
              <a:gd name="connsiteY9457" fmla="*/ 2595020 h 12736251"/>
              <a:gd name="connsiteX9458" fmla="*/ 482309 w 12333992"/>
              <a:gd name="connsiteY9458" fmla="*/ 2587563 h 12736251"/>
              <a:gd name="connsiteX9459" fmla="*/ 488119 w 12333992"/>
              <a:gd name="connsiteY9459" fmla="*/ 2584017 h 12736251"/>
              <a:gd name="connsiteX9460" fmla="*/ 485853 w 12333992"/>
              <a:gd name="connsiteY9460" fmla="*/ 2580288 h 12736251"/>
              <a:gd name="connsiteX9461" fmla="*/ 480043 w 12333992"/>
              <a:gd name="connsiteY9461" fmla="*/ 2583835 h 12736251"/>
              <a:gd name="connsiteX9462" fmla="*/ 483587 w 12333992"/>
              <a:gd name="connsiteY9462" fmla="*/ 2576558 h 12736251"/>
              <a:gd name="connsiteX9463" fmla="*/ 481319 w 12333992"/>
              <a:gd name="connsiteY9463" fmla="*/ 2572831 h 12736251"/>
              <a:gd name="connsiteX9464" fmla="*/ 479053 w 12333992"/>
              <a:gd name="connsiteY9464" fmla="*/ 2569103 h 12736251"/>
              <a:gd name="connsiteX9465" fmla="*/ 473243 w 12333992"/>
              <a:gd name="connsiteY9465" fmla="*/ 2572648 h 12736251"/>
              <a:gd name="connsiteX9466" fmla="*/ 470977 w 12333992"/>
              <a:gd name="connsiteY9466" fmla="*/ 2568919 h 12736251"/>
              <a:gd name="connsiteX9467" fmla="*/ 468712 w 12333992"/>
              <a:gd name="connsiteY9467" fmla="*/ 2565189 h 12736251"/>
              <a:gd name="connsiteX9468" fmla="*/ 466443 w 12333992"/>
              <a:gd name="connsiteY9468" fmla="*/ 2561461 h 12736251"/>
              <a:gd name="connsiteX9469" fmla="*/ 472255 w 12333992"/>
              <a:gd name="connsiteY9469" fmla="*/ 2557915 h 12736251"/>
              <a:gd name="connsiteX9470" fmla="*/ 469987 w 12333992"/>
              <a:gd name="connsiteY9470" fmla="*/ 2554186 h 12736251"/>
              <a:gd name="connsiteX9471" fmla="*/ 475799 w 12333992"/>
              <a:gd name="connsiteY9471" fmla="*/ 2550640 h 12736251"/>
              <a:gd name="connsiteX9472" fmla="*/ 471267 w 12333992"/>
              <a:gd name="connsiteY9472" fmla="*/ 2543181 h 12736251"/>
              <a:gd name="connsiteX9473" fmla="*/ 479343 w 12333992"/>
              <a:gd name="connsiteY9473" fmla="*/ 2543365 h 12736251"/>
              <a:gd name="connsiteX9474" fmla="*/ 483876 w 12333992"/>
              <a:gd name="connsiteY9474" fmla="*/ 2550821 h 12736251"/>
              <a:gd name="connsiteX9475" fmla="*/ 480331 w 12333992"/>
              <a:gd name="connsiteY9475" fmla="*/ 2558097 h 12736251"/>
              <a:gd name="connsiteX9476" fmla="*/ 491663 w 12333992"/>
              <a:gd name="connsiteY9476" fmla="*/ 2576741 h 12736251"/>
              <a:gd name="connsiteX9477" fmla="*/ 490387 w 12333992"/>
              <a:gd name="connsiteY9477" fmla="*/ 2587745 h 12736251"/>
              <a:gd name="connsiteX9478" fmla="*/ 492653 w 12333992"/>
              <a:gd name="connsiteY9478" fmla="*/ 2591473 h 12736251"/>
              <a:gd name="connsiteX9479" fmla="*/ 493930 w 12333992"/>
              <a:gd name="connsiteY9479" fmla="*/ 2580471 h 12736251"/>
              <a:gd name="connsiteX9480" fmla="*/ 497475 w 12333992"/>
              <a:gd name="connsiteY9480" fmla="*/ 2573194 h 12736251"/>
              <a:gd name="connsiteX9481" fmla="*/ 499740 w 12333992"/>
              <a:gd name="connsiteY9481" fmla="*/ 2576925 h 12736251"/>
              <a:gd name="connsiteX9482" fmla="*/ 505551 w 12333992"/>
              <a:gd name="connsiteY9482" fmla="*/ 2573377 h 12736251"/>
              <a:gd name="connsiteX9483" fmla="*/ 510083 w 12333992"/>
              <a:gd name="connsiteY9483" fmla="*/ 2580835 h 12736251"/>
              <a:gd name="connsiteX9484" fmla="*/ 518161 w 12333992"/>
              <a:gd name="connsiteY9484" fmla="*/ 2581019 h 12736251"/>
              <a:gd name="connsiteX9485" fmla="*/ 520426 w 12333992"/>
              <a:gd name="connsiteY9485" fmla="*/ 2584745 h 12736251"/>
              <a:gd name="connsiteX9486" fmla="*/ 527225 w 12333992"/>
              <a:gd name="connsiteY9486" fmla="*/ 2595931 h 12736251"/>
              <a:gd name="connsiteX9487" fmla="*/ 531760 w 12333992"/>
              <a:gd name="connsiteY9487" fmla="*/ 2603389 h 12736251"/>
              <a:gd name="connsiteX9488" fmla="*/ 534023 w 12333992"/>
              <a:gd name="connsiteY9488" fmla="*/ 2607117 h 12736251"/>
              <a:gd name="connsiteX9489" fmla="*/ 537567 w 12333992"/>
              <a:gd name="connsiteY9489" fmla="*/ 2599843 h 12736251"/>
              <a:gd name="connsiteX9490" fmla="*/ 548901 w 12333992"/>
              <a:gd name="connsiteY9490" fmla="*/ 2618487 h 12736251"/>
              <a:gd name="connsiteX9491" fmla="*/ 543091 w 12333992"/>
              <a:gd name="connsiteY9491" fmla="*/ 2622034 h 12736251"/>
              <a:gd name="connsiteX9492" fmla="*/ 545357 w 12333992"/>
              <a:gd name="connsiteY9492" fmla="*/ 2625760 h 12736251"/>
              <a:gd name="connsiteX9493" fmla="*/ 551167 w 12333992"/>
              <a:gd name="connsiteY9493" fmla="*/ 2622214 h 12736251"/>
              <a:gd name="connsiteX9494" fmla="*/ 553433 w 12333992"/>
              <a:gd name="connsiteY9494" fmla="*/ 2625944 h 12736251"/>
              <a:gd name="connsiteX9495" fmla="*/ 555699 w 12333992"/>
              <a:gd name="connsiteY9495" fmla="*/ 2629673 h 12736251"/>
              <a:gd name="connsiteX9496" fmla="*/ 547621 w 12333992"/>
              <a:gd name="connsiteY9496" fmla="*/ 2629491 h 12736251"/>
              <a:gd name="connsiteX9497" fmla="*/ 549889 w 12333992"/>
              <a:gd name="connsiteY9497" fmla="*/ 2633218 h 12736251"/>
              <a:gd name="connsiteX9498" fmla="*/ 552155 w 12333992"/>
              <a:gd name="connsiteY9498" fmla="*/ 2636948 h 12736251"/>
              <a:gd name="connsiteX9499" fmla="*/ 557965 w 12333992"/>
              <a:gd name="connsiteY9499" fmla="*/ 2633401 h 12736251"/>
              <a:gd name="connsiteX9500" fmla="*/ 567031 w 12333992"/>
              <a:gd name="connsiteY9500" fmla="*/ 2648316 h 12736251"/>
              <a:gd name="connsiteX9501" fmla="*/ 569297 w 12333992"/>
              <a:gd name="connsiteY9501" fmla="*/ 2652045 h 12736251"/>
              <a:gd name="connsiteX9502" fmla="*/ 571563 w 12333992"/>
              <a:gd name="connsiteY9502" fmla="*/ 2655773 h 12736251"/>
              <a:gd name="connsiteX9503" fmla="*/ 573831 w 12333992"/>
              <a:gd name="connsiteY9503" fmla="*/ 2659503 h 12736251"/>
              <a:gd name="connsiteX9504" fmla="*/ 576098 w 12333992"/>
              <a:gd name="connsiteY9504" fmla="*/ 2663231 h 12736251"/>
              <a:gd name="connsiteX9505" fmla="*/ 578363 w 12333992"/>
              <a:gd name="connsiteY9505" fmla="*/ 2666961 h 12736251"/>
              <a:gd name="connsiteX9506" fmla="*/ 580629 w 12333992"/>
              <a:gd name="connsiteY9506" fmla="*/ 2670689 h 12736251"/>
              <a:gd name="connsiteX9507" fmla="*/ 585164 w 12333992"/>
              <a:gd name="connsiteY9507" fmla="*/ 2678146 h 12736251"/>
              <a:gd name="connsiteX9508" fmla="*/ 587428 w 12333992"/>
              <a:gd name="connsiteY9508" fmla="*/ 2681876 h 12736251"/>
              <a:gd name="connsiteX9509" fmla="*/ 591962 w 12333992"/>
              <a:gd name="connsiteY9509" fmla="*/ 2689333 h 12736251"/>
              <a:gd name="connsiteX9510" fmla="*/ 594227 w 12333992"/>
              <a:gd name="connsiteY9510" fmla="*/ 2693063 h 12736251"/>
              <a:gd name="connsiteX9511" fmla="*/ 596495 w 12333992"/>
              <a:gd name="connsiteY9511" fmla="*/ 2696791 h 12736251"/>
              <a:gd name="connsiteX9512" fmla="*/ 598761 w 12333992"/>
              <a:gd name="connsiteY9512" fmla="*/ 2700519 h 12736251"/>
              <a:gd name="connsiteX9513" fmla="*/ 601028 w 12333992"/>
              <a:gd name="connsiteY9513" fmla="*/ 2704247 h 12736251"/>
              <a:gd name="connsiteX9514" fmla="*/ 613636 w 12333992"/>
              <a:gd name="connsiteY9514" fmla="*/ 2711889 h 12736251"/>
              <a:gd name="connsiteX9515" fmla="*/ 607826 w 12333992"/>
              <a:gd name="connsiteY9515" fmla="*/ 2715435 h 12736251"/>
              <a:gd name="connsiteX9516" fmla="*/ 610091 w 12333992"/>
              <a:gd name="connsiteY9516" fmla="*/ 2719163 h 12736251"/>
              <a:gd name="connsiteX9517" fmla="*/ 615901 w 12333992"/>
              <a:gd name="connsiteY9517" fmla="*/ 2715615 h 12736251"/>
              <a:gd name="connsiteX9518" fmla="*/ 620435 w 12333992"/>
              <a:gd name="connsiteY9518" fmla="*/ 2723074 h 12736251"/>
              <a:gd name="connsiteX9519" fmla="*/ 622702 w 12333992"/>
              <a:gd name="connsiteY9519" fmla="*/ 2726803 h 12736251"/>
              <a:gd name="connsiteX9520" fmla="*/ 630780 w 12333992"/>
              <a:gd name="connsiteY9520" fmla="*/ 2726985 h 12736251"/>
              <a:gd name="connsiteX9521" fmla="*/ 628512 w 12333992"/>
              <a:gd name="connsiteY9521" fmla="*/ 2723257 h 12736251"/>
              <a:gd name="connsiteX9522" fmla="*/ 623979 w 12333992"/>
              <a:gd name="connsiteY9522" fmla="*/ 2715799 h 12736251"/>
              <a:gd name="connsiteX9523" fmla="*/ 621711 w 12333992"/>
              <a:gd name="connsiteY9523" fmla="*/ 2712071 h 12736251"/>
              <a:gd name="connsiteX9524" fmla="*/ 615901 w 12333992"/>
              <a:gd name="connsiteY9524" fmla="*/ 2715615 h 12736251"/>
              <a:gd name="connsiteX9525" fmla="*/ 613636 w 12333992"/>
              <a:gd name="connsiteY9525" fmla="*/ 2711889 h 12736251"/>
              <a:gd name="connsiteX9526" fmla="*/ 605847 w 12333992"/>
              <a:gd name="connsiteY9526" fmla="*/ 2685969 h 12736251"/>
              <a:gd name="connsiteX9527" fmla="*/ 618458 w 12333992"/>
              <a:gd name="connsiteY9527" fmla="*/ 2693608 h 12736251"/>
              <a:gd name="connsiteX9528" fmla="*/ 625257 w 12333992"/>
              <a:gd name="connsiteY9528" fmla="*/ 2704795 h 12736251"/>
              <a:gd name="connsiteX9529" fmla="*/ 627524 w 12333992"/>
              <a:gd name="connsiteY9529" fmla="*/ 2708523 h 12736251"/>
              <a:gd name="connsiteX9530" fmla="*/ 637865 w 12333992"/>
              <a:gd name="connsiteY9530" fmla="*/ 2712435 h 12736251"/>
              <a:gd name="connsiteX9531" fmla="*/ 640132 w 12333992"/>
              <a:gd name="connsiteY9531" fmla="*/ 2716163 h 12736251"/>
              <a:gd name="connsiteX9532" fmla="*/ 642400 w 12333992"/>
              <a:gd name="connsiteY9532" fmla="*/ 2719893 h 12736251"/>
              <a:gd name="connsiteX9533" fmla="*/ 645941 w 12333992"/>
              <a:gd name="connsiteY9533" fmla="*/ 2712617 h 12736251"/>
              <a:gd name="connsiteX9534" fmla="*/ 637865 w 12333992"/>
              <a:gd name="connsiteY9534" fmla="*/ 2712435 h 12736251"/>
              <a:gd name="connsiteX9535" fmla="*/ 633334 w 12333992"/>
              <a:gd name="connsiteY9535" fmla="*/ 2704976 h 12736251"/>
              <a:gd name="connsiteX9536" fmla="*/ 624268 w 12333992"/>
              <a:gd name="connsiteY9536" fmla="*/ 2690063 h 12736251"/>
              <a:gd name="connsiteX9537" fmla="*/ 618458 w 12333992"/>
              <a:gd name="connsiteY9537" fmla="*/ 2693608 h 12736251"/>
              <a:gd name="connsiteX9538" fmla="*/ 616192 w 12333992"/>
              <a:gd name="connsiteY9538" fmla="*/ 2689880 h 12736251"/>
              <a:gd name="connsiteX9539" fmla="*/ 611660 w 12333992"/>
              <a:gd name="connsiteY9539" fmla="*/ 2682423 h 12736251"/>
              <a:gd name="connsiteX9540" fmla="*/ 603582 w 12333992"/>
              <a:gd name="connsiteY9540" fmla="*/ 2682240 h 12736251"/>
              <a:gd name="connsiteX9541" fmla="*/ 609392 w 12333992"/>
              <a:gd name="connsiteY9541" fmla="*/ 2678693 h 12736251"/>
              <a:gd name="connsiteX9542" fmla="*/ 615203 w 12333992"/>
              <a:gd name="connsiteY9542" fmla="*/ 2675149 h 12736251"/>
              <a:gd name="connsiteX9543" fmla="*/ 617470 w 12333992"/>
              <a:gd name="connsiteY9543" fmla="*/ 2678875 h 12736251"/>
              <a:gd name="connsiteX9544" fmla="*/ 622183 w 12333992"/>
              <a:gd name="connsiteY9544" fmla="*/ 2681249 h 12736251"/>
              <a:gd name="connsiteX9545" fmla="*/ 619501 w 12333992"/>
              <a:gd name="connsiteY9545" fmla="*/ 2682887 h 12736251"/>
              <a:gd name="connsiteX9546" fmla="*/ 618719 w 12333992"/>
              <a:gd name="connsiteY9546" fmla="*/ 2683363 h 12736251"/>
              <a:gd name="connsiteX9547" fmla="*/ 621179 w 12333992"/>
              <a:gd name="connsiteY9547" fmla="*/ 2687409 h 12736251"/>
              <a:gd name="connsiteX9548" fmla="*/ 621651 w 12333992"/>
              <a:gd name="connsiteY9548" fmla="*/ 2686427 h 12736251"/>
              <a:gd name="connsiteX9549" fmla="*/ 624763 w 12333992"/>
              <a:gd name="connsiteY9549" fmla="*/ 2679962 h 12736251"/>
              <a:gd name="connsiteX9550" fmla="*/ 625545 w 12333992"/>
              <a:gd name="connsiteY9550" fmla="*/ 2679059 h 12736251"/>
              <a:gd name="connsiteX9551" fmla="*/ 630450 w 12333992"/>
              <a:gd name="connsiteY9551" fmla="*/ 2676065 h 12736251"/>
              <a:gd name="connsiteX9552" fmla="*/ 631355 w 12333992"/>
              <a:gd name="connsiteY9552" fmla="*/ 2675513 h 12736251"/>
              <a:gd name="connsiteX9553" fmla="*/ 629920 w 12333992"/>
              <a:gd name="connsiteY9553" fmla="*/ 2675191 h 12736251"/>
              <a:gd name="connsiteX9554" fmla="*/ 612937 w 12333992"/>
              <a:gd name="connsiteY9554" fmla="*/ 2671419 h 12736251"/>
              <a:gd name="connsiteX9555" fmla="*/ 616479 w 12333992"/>
              <a:gd name="connsiteY9555" fmla="*/ 2664142 h 12736251"/>
              <a:gd name="connsiteX9556" fmla="*/ 615491 w 12333992"/>
              <a:gd name="connsiteY9556" fmla="*/ 2649411 h 12736251"/>
              <a:gd name="connsiteX9557" fmla="*/ 613225 w 12333992"/>
              <a:gd name="connsiteY9557" fmla="*/ 2645683 h 12736251"/>
              <a:gd name="connsiteX9558" fmla="*/ 610959 w 12333992"/>
              <a:gd name="connsiteY9558" fmla="*/ 2641953 h 12736251"/>
              <a:gd name="connsiteX9559" fmla="*/ 605149 w 12333992"/>
              <a:gd name="connsiteY9559" fmla="*/ 2645499 h 12736251"/>
              <a:gd name="connsiteX9560" fmla="*/ 602881 w 12333992"/>
              <a:gd name="connsiteY9560" fmla="*/ 2641770 h 12736251"/>
              <a:gd name="connsiteX9561" fmla="*/ 598350 w 12333992"/>
              <a:gd name="connsiteY9561" fmla="*/ 2634315 h 12736251"/>
              <a:gd name="connsiteX9562" fmla="*/ 596083 w 12333992"/>
              <a:gd name="connsiteY9562" fmla="*/ 2630585 h 12736251"/>
              <a:gd name="connsiteX9563" fmla="*/ 599627 w 12333992"/>
              <a:gd name="connsiteY9563" fmla="*/ 2623309 h 12736251"/>
              <a:gd name="connsiteX9564" fmla="*/ 591549 w 12333992"/>
              <a:gd name="connsiteY9564" fmla="*/ 2623125 h 12736251"/>
              <a:gd name="connsiteX9565" fmla="*/ 587017 w 12333992"/>
              <a:gd name="connsiteY9565" fmla="*/ 2615669 h 12736251"/>
              <a:gd name="connsiteX9566" fmla="*/ 581207 w 12333992"/>
              <a:gd name="connsiteY9566" fmla="*/ 2619217 h 12736251"/>
              <a:gd name="connsiteX9567" fmla="*/ 584751 w 12333992"/>
              <a:gd name="connsiteY9567" fmla="*/ 2611940 h 12736251"/>
              <a:gd name="connsiteX9568" fmla="*/ 582483 w 12333992"/>
              <a:gd name="connsiteY9568" fmla="*/ 2608213 h 12736251"/>
              <a:gd name="connsiteX9569" fmla="*/ 580218 w 12333992"/>
              <a:gd name="connsiteY9569" fmla="*/ 2604483 h 12736251"/>
              <a:gd name="connsiteX9570" fmla="*/ 577951 w 12333992"/>
              <a:gd name="connsiteY9570" fmla="*/ 2600755 h 12736251"/>
              <a:gd name="connsiteX9571" fmla="*/ 574408 w 12333992"/>
              <a:gd name="connsiteY9571" fmla="*/ 2608029 h 12736251"/>
              <a:gd name="connsiteX9572" fmla="*/ 572141 w 12333992"/>
              <a:gd name="connsiteY9572" fmla="*/ 2604301 h 12736251"/>
              <a:gd name="connsiteX9573" fmla="*/ 569875 w 12333992"/>
              <a:gd name="connsiteY9573" fmla="*/ 2600572 h 12736251"/>
              <a:gd name="connsiteX9574" fmla="*/ 567610 w 12333992"/>
              <a:gd name="connsiteY9574" fmla="*/ 2596845 h 12736251"/>
              <a:gd name="connsiteX9575" fmla="*/ 565343 w 12333992"/>
              <a:gd name="connsiteY9575" fmla="*/ 2593114 h 12736251"/>
              <a:gd name="connsiteX9576" fmla="*/ 560809 w 12333992"/>
              <a:gd name="connsiteY9576" fmla="*/ 2585657 h 12736251"/>
              <a:gd name="connsiteX9577" fmla="*/ 544945 w 12333992"/>
              <a:gd name="connsiteY9577" fmla="*/ 2559555 h 12736251"/>
              <a:gd name="connsiteX9578" fmla="*/ 546223 w 12333992"/>
              <a:gd name="connsiteY9578" fmla="*/ 2548551 h 12736251"/>
              <a:gd name="connsiteX9579" fmla="*/ 534891 w 12333992"/>
              <a:gd name="connsiteY9579" fmla="*/ 2529908 h 12736251"/>
              <a:gd name="connsiteX9580" fmla="*/ 536169 w 12333992"/>
              <a:gd name="connsiteY9580" fmla="*/ 2518903 h 12736251"/>
              <a:gd name="connsiteX9581" fmla="*/ 532132 w 12333992"/>
              <a:gd name="connsiteY9581" fmla="*/ 2518812 h 12736251"/>
              <a:gd name="connsiteX9582" fmla="*/ 533901 w 12333992"/>
              <a:gd name="connsiteY9582" fmla="*/ 2515175 h 12736251"/>
              <a:gd name="connsiteX9583" fmla="*/ 531635 w 12333992"/>
              <a:gd name="connsiteY9583" fmla="*/ 2511447 h 12736251"/>
              <a:gd name="connsiteX9584" fmla="*/ 528383 w 12333992"/>
              <a:gd name="connsiteY9584" fmla="*/ 2492985 h 12736251"/>
              <a:gd name="connsiteX9585" fmla="*/ 520304 w 12333992"/>
              <a:gd name="connsiteY9585" fmla="*/ 2492802 h 12736251"/>
              <a:gd name="connsiteX9586" fmla="*/ 515771 w 12333992"/>
              <a:gd name="connsiteY9586" fmla="*/ 2485345 h 12736251"/>
              <a:gd name="connsiteX9587" fmla="*/ 513506 w 12333992"/>
              <a:gd name="connsiteY9587" fmla="*/ 2481615 h 12736251"/>
              <a:gd name="connsiteX9588" fmla="*/ 513417 w 12333992"/>
              <a:gd name="connsiteY9588" fmla="*/ 2476556 h 12736251"/>
              <a:gd name="connsiteX9589" fmla="*/ 508971 w 12333992"/>
              <a:gd name="connsiteY9589" fmla="*/ 2474157 h 12736251"/>
              <a:gd name="connsiteX9590" fmla="*/ 502173 w 12333992"/>
              <a:gd name="connsiteY9590" fmla="*/ 2462973 h 12736251"/>
              <a:gd name="connsiteX9591" fmla="*/ 499907 w 12333992"/>
              <a:gd name="connsiteY9591" fmla="*/ 2459243 h 12736251"/>
              <a:gd name="connsiteX9592" fmla="*/ 497642 w 12333992"/>
              <a:gd name="connsiteY9592" fmla="*/ 2455515 h 12736251"/>
              <a:gd name="connsiteX9593" fmla="*/ 488576 w 12333992"/>
              <a:gd name="connsiteY9593" fmla="*/ 2440600 h 12736251"/>
              <a:gd name="connsiteX9594" fmla="*/ 491198 w 12333992"/>
              <a:gd name="connsiteY9594" fmla="*/ 2438361 h 12736251"/>
              <a:gd name="connsiteX9595" fmla="*/ 491510 w 12333992"/>
              <a:gd name="connsiteY9595" fmla="*/ 2436660 h 12736251"/>
              <a:gd name="connsiteX9596" fmla="*/ 513720 w 12333992"/>
              <a:gd name="connsiteY9596" fmla="*/ 2428037 h 12736251"/>
              <a:gd name="connsiteX9597" fmla="*/ 520959 w 12333992"/>
              <a:gd name="connsiteY9597" fmla="*/ 2430681 h 12736251"/>
              <a:gd name="connsiteX9598" fmla="*/ 524075 w 12333992"/>
              <a:gd name="connsiteY9598" fmla="*/ 2449214 h 12736251"/>
              <a:gd name="connsiteX9599" fmla="*/ 528607 w 12333992"/>
              <a:gd name="connsiteY9599" fmla="*/ 2456667 h 12736251"/>
              <a:gd name="connsiteX9600" fmla="*/ 530871 w 12333992"/>
              <a:gd name="connsiteY9600" fmla="*/ 2460393 h 12736251"/>
              <a:gd name="connsiteX9601" fmla="*/ 533136 w 12333992"/>
              <a:gd name="connsiteY9601" fmla="*/ 2464121 h 12736251"/>
              <a:gd name="connsiteX9602" fmla="*/ 537666 w 12333992"/>
              <a:gd name="connsiteY9602" fmla="*/ 2471573 h 12736251"/>
              <a:gd name="connsiteX9603" fmla="*/ 539931 w 12333992"/>
              <a:gd name="connsiteY9603" fmla="*/ 2475299 h 12736251"/>
              <a:gd name="connsiteX9604" fmla="*/ 542196 w 12333992"/>
              <a:gd name="connsiteY9604" fmla="*/ 2479026 h 12736251"/>
              <a:gd name="connsiteX9605" fmla="*/ 545873 w 12333992"/>
              <a:gd name="connsiteY9605" fmla="*/ 2471671 h 12736251"/>
              <a:gd name="connsiteX9606" fmla="*/ 548140 w 12333992"/>
              <a:gd name="connsiteY9606" fmla="*/ 2475397 h 12736251"/>
              <a:gd name="connsiteX9607" fmla="*/ 548989 w 12333992"/>
              <a:gd name="connsiteY9607" fmla="*/ 2490205 h 12736251"/>
              <a:gd name="connsiteX9608" fmla="*/ 553520 w 12333992"/>
              <a:gd name="connsiteY9608" fmla="*/ 2497657 h 12736251"/>
              <a:gd name="connsiteX9609" fmla="*/ 555785 w 12333992"/>
              <a:gd name="connsiteY9609" fmla="*/ 2501383 h 12736251"/>
              <a:gd name="connsiteX9610" fmla="*/ 558050 w 12333992"/>
              <a:gd name="connsiteY9610" fmla="*/ 2505109 h 12736251"/>
              <a:gd name="connsiteX9611" fmla="*/ 564845 w 12333992"/>
              <a:gd name="connsiteY9611" fmla="*/ 2516290 h 12736251"/>
              <a:gd name="connsiteX9612" fmla="*/ 567109 w 12333992"/>
              <a:gd name="connsiteY9612" fmla="*/ 2520016 h 12736251"/>
              <a:gd name="connsiteX9613" fmla="*/ 575317 w 12333992"/>
              <a:gd name="connsiteY9613" fmla="*/ 2520115 h 12736251"/>
              <a:gd name="connsiteX9614" fmla="*/ 569375 w 12333992"/>
              <a:gd name="connsiteY9614" fmla="*/ 2523741 h 12736251"/>
              <a:gd name="connsiteX9615" fmla="*/ 571639 w 12333992"/>
              <a:gd name="connsiteY9615" fmla="*/ 2527469 h 12736251"/>
              <a:gd name="connsiteX9616" fmla="*/ 576169 w 12333992"/>
              <a:gd name="connsiteY9616" fmla="*/ 2534922 h 12736251"/>
              <a:gd name="connsiteX9617" fmla="*/ 598529 w 12333992"/>
              <a:gd name="connsiteY9617" fmla="*/ 2531491 h 12736251"/>
              <a:gd name="connsiteX9618" fmla="*/ 604474 w 12333992"/>
              <a:gd name="connsiteY9618" fmla="*/ 2527863 h 12736251"/>
              <a:gd name="connsiteX9619" fmla="*/ 579560 w 12333992"/>
              <a:gd name="connsiteY9619" fmla="*/ 2486873 h 12736251"/>
              <a:gd name="connsiteX9620" fmla="*/ 570501 w 12333992"/>
              <a:gd name="connsiteY9620" fmla="*/ 2471967 h 12736251"/>
              <a:gd name="connsiteX9621" fmla="*/ 568235 w 12333992"/>
              <a:gd name="connsiteY9621" fmla="*/ 2468241 h 12736251"/>
              <a:gd name="connsiteX9622" fmla="*/ 565971 w 12333992"/>
              <a:gd name="connsiteY9622" fmla="*/ 2464513 h 12736251"/>
              <a:gd name="connsiteX9623" fmla="*/ 559176 w 12333992"/>
              <a:gd name="connsiteY9623" fmla="*/ 2453335 h 12736251"/>
              <a:gd name="connsiteX9624" fmla="*/ 554647 w 12333992"/>
              <a:gd name="connsiteY9624" fmla="*/ 2445883 h 12736251"/>
              <a:gd name="connsiteX9625" fmla="*/ 549263 w 12333992"/>
              <a:gd name="connsiteY9625" fmla="*/ 2423623 h 12736251"/>
              <a:gd name="connsiteX9626" fmla="*/ 545585 w 12333992"/>
              <a:gd name="connsiteY9626" fmla="*/ 2430975 h 12736251"/>
              <a:gd name="connsiteX9627" fmla="*/ 542434 w 12333992"/>
              <a:gd name="connsiteY9627" fmla="*/ 2420765 h 12736251"/>
              <a:gd name="connsiteX9628" fmla="*/ 539155 w 12333992"/>
              <a:gd name="connsiteY9628" fmla="*/ 2418161 h 12736251"/>
              <a:gd name="connsiteX9629" fmla="*/ 557721 w 12333992"/>
              <a:gd name="connsiteY9629" fmla="*/ 2410951 h 12736251"/>
              <a:gd name="connsiteX9630" fmla="*/ 561157 w 12333992"/>
              <a:gd name="connsiteY9630" fmla="*/ 2416604 h 12736251"/>
              <a:gd name="connsiteX9631" fmla="*/ 563425 w 12333992"/>
              <a:gd name="connsiteY9631" fmla="*/ 2420334 h 12736251"/>
              <a:gd name="connsiteX9632" fmla="*/ 572491 w 12333992"/>
              <a:gd name="connsiteY9632" fmla="*/ 2435253 h 12736251"/>
              <a:gd name="connsiteX9633" fmla="*/ 583827 w 12333992"/>
              <a:gd name="connsiteY9633" fmla="*/ 2453903 h 12736251"/>
              <a:gd name="connsiteX9634" fmla="*/ 595164 w 12333992"/>
              <a:gd name="connsiteY9634" fmla="*/ 2472551 h 12736251"/>
              <a:gd name="connsiteX9635" fmla="*/ 616925 w 12333992"/>
              <a:gd name="connsiteY9635" fmla="*/ 2495062 h 12736251"/>
              <a:gd name="connsiteX9636" fmla="*/ 623727 w 12333992"/>
              <a:gd name="connsiteY9636" fmla="*/ 2506253 h 12736251"/>
              <a:gd name="connsiteX9637" fmla="*/ 637329 w 12333992"/>
              <a:gd name="connsiteY9637" fmla="*/ 2528631 h 12736251"/>
              <a:gd name="connsiteX9638" fmla="*/ 639596 w 12333992"/>
              <a:gd name="connsiteY9638" fmla="*/ 2532361 h 12736251"/>
              <a:gd name="connsiteX9639" fmla="*/ 644132 w 12333992"/>
              <a:gd name="connsiteY9639" fmla="*/ 2539821 h 12736251"/>
              <a:gd name="connsiteX9640" fmla="*/ 654558 w 12333992"/>
              <a:gd name="connsiteY9640" fmla="*/ 2543682 h 12736251"/>
              <a:gd name="connsiteX9641" fmla="*/ 655466 w 12333992"/>
              <a:gd name="connsiteY9641" fmla="*/ 2558469 h 12736251"/>
              <a:gd name="connsiteX9642" fmla="*/ 661359 w 12333992"/>
              <a:gd name="connsiteY9642" fmla="*/ 2554871 h 12736251"/>
              <a:gd name="connsiteX9643" fmla="*/ 663625 w 12333992"/>
              <a:gd name="connsiteY9643" fmla="*/ 2558603 h 12736251"/>
              <a:gd name="connsiteX9644" fmla="*/ 665893 w 12333992"/>
              <a:gd name="connsiteY9644" fmla="*/ 2562331 h 12736251"/>
              <a:gd name="connsiteX9645" fmla="*/ 666800 w 12333992"/>
              <a:gd name="connsiteY9645" fmla="*/ 2577118 h 12736251"/>
              <a:gd name="connsiteX9646" fmla="*/ 669068 w 12333992"/>
              <a:gd name="connsiteY9646" fmla="*/ 2580849 h 12736251"/>
              <a:gd name="connsiteX9647" fmla="*/ 679496 w 12333992"/>
              <a:gd name="connsiteY9647" fmla="*/ 2584711 h 12736251"/>
              <a:gd name="connsiteX9648" fmla="*/ 681763 w 12333992"/>
              <a:gd name="connsiteY9648" fmla="*/ 2588441 h 12736251"/>
              <a:gd name="connsiteX9649" fmla="*/ 686297 w 12333992"/>
              <a:gd name="connsiteY9649" fmla="*/ 2595900 h 12736251"/>
              <a:gd name="connsiteX9650" fmla="*/ 692192 w 12333992"/>
              <a:gd name="connsiteY9650" fmla="*/ 2592303 h 12736251"/>
              <a:gd name="connsiteX9651" fmla="*/ 689924 w 12333992"/>
              <a:gd name="connsiteY9651" fmla="*/ 2588573 h 12736251"/>
              <a:gd name="connsiteX9652" fmla="*/ 687657 w 12333992"/>
              <a:gd name="connsiteY9652" fmla="*/ 2584842 h 12736251"/>
              <a:gd name="connsiteX9653" fmla="*/ 683123 w 12333992"/>
              <a:gd name="connsiteY9653" fmla="*/ 2577382 h 12736251"/>
              <a:gd name="connsiteX9654" fmla="*/ 676322 w 12333992"/>
              <a:gd name="connsiteY9654" fmla="*/ 2566194 h 12736251"/>
              <a:gd name="connsiteX9655" fmla="*/ 682215 w 12333992"/>
              <a:gd name="connsiteY9655" fmla="*/ 2562595 h 12736251"/>
              <a:gd name="connsiteX9656" fmla="*/ 666348 w 12333992"/>
              <a:gd name="connsiteY9656" fmla="*/ 2536489 h 12736251"/>
              <a:gd name="connsiteX9657" fmla="*/ 658187 w 12333992"/>
              <a:gd name="connsiteY9657" fmla="*/ 2536355 h 12736251"/>
              <a:gd name="connsiteX9658" fmla="*/ 664988 w 12333992"/>
              <a:gd name="connsiteY9658" fmla="*/ 2547544 h 12736251"/>
              <a:gd name="connsiteX9659" fmla="*/ 667253 w 12333992"/>
              <a:gd name="connsiteY9659" fmla="*/ 2551275 h 12736251"/>
              <a:gd name="connsiteX9660" fmla="*/ 661359 w 12333992"/>
              <a:gd name="connsiteY9660" fmla="*/ 2554871 h 12736251"/>
              <a:gd name="connsiteX9661" fmla="*/ 659092 w 12333992"/>
              <a:gd name="connsiteY9661" fmla="*/ 2551143 h 12736251"/>
              <a:gd name="connsiteX9662" fmla="*/ 653651 w 12333992"/>
              <a:gd name="connsiteY9662" fmla="*/ 2528895 h 12736251"/>
              <a:gd name="connsiteX9663" fmla="*/ 643224 w 12333992"/>
              <a:gd name="connsiteY9663" fmla="*/ 2525032 h 12736251"/>
              <a:gd name="connsiteX9664" fmla="*/ 649117 w 12333992"/>
              <a:gd name="connsiteY9664" fmla="*/ 2521436 h 12736251"/>
              <a:gd name="connsiteX9665" fmla="*/ 646852 w 12333992"/>
              <a:gd name="connsiteY9665" fmla="*/ 2517705 h 12736251"/>
              <a:gd name="connsiteX9666" fmla="*/ 643224 w 12333992"/>
              <a:gd name="connsiteY9666" fmla="*/ 2525032 h 12736251"/>
              <a:gd name="connsiteX9667" fmla="*/ 629622 w 12333992"/>
              <a:gd name="connsiteY9667" fmla="*/ 2502655 h 12736251"/>
              <a:gd name="connsiteX9668" fmla="*/ 627354 w 12333992"/>
              <a:gd name="connsiteY9668" fmla="*/ 2498925 h 12736251"/>
              <a:gd name="connsiteX9669" fmla="*/ 627557 w 12333992"/>
              <a:gd name="connsiteY9669" fmla="*/ 2497277 h 12736251"/>
              <a:gd name="connsiteX9670" fmla="*/ 630123 w 12333992"/>
              <a:gd name="connsiteY9670" fmla="*/ 2498004 h 12736251"/>
              <a:gd name="connsiteX9671" fmla="*/ 635294 w 12333992"/>
              <a:gd name="connsiteY9671" fmla="*/ 2499471 h 12736251"/>
              <a:gd name="connsiteX9672" fmla="*/ 631194 w 12333992"/>
              <a:gd name="connsiteY9672" fmla="*/ 2492729 h 12736251"/>
              <a:gd name="connsiteX9673" fmla="*/ 627867 w 12333992"/>
              <a:gd name="connsiteY9673" fmla="*/ 2494759 h 12736251"/>
              <a:gd name="connsiteX9674" fmla="*/ 628715 w 12333992"/>
              <a:gd name="connsiteY9674" fmla="*/ 2487868 h 12736251"/>
              <a:gd name="connsiteX9675" fmla="*/ 620553 w 12333992"/>
              <a:gd name="connsiteY9675" fmla="*/ 2487735 h 12736251"/>
              <a:gd name="connsiteX9676" fmla="*/ 624179 w 12333992"/>
              <a:gd name="connsiteY9676" fmla="*/ 2480407 h 12736251"/>
              <a:gd name="connsiteX9677" fmla="*/ 618285 w 12333992"/>
              <a:gd name="connsiteY9677" fmla="*/ 2484004 h 12736251"/>
              <a:gd name="connsiteX9678" fmla="*/ 613752 w 12333992"/>
              <a:gd name="connsiteY9678" fmla="*/ 2476547 h 12736251"/>
              <a:gd name="connsiteX9679" fmla="*/ 611485 w 12333992"/>
              <a:gd name="connsiteY9679" fmla="*/ 2472815 h 12736251"/>
              <a:gd name="connsiteX9680" fmla="*/ 595616 w 12333992"/>
              <a:gd name="connsiteY9680" fmla="*/ 2446707 h 12736251"/>
              <a:gd name="connsiteX9681" fmla="*/ 585187 w 12333992"/>
              <a:gd name="connsiteY9681" fmla="*/ 2442845 h 12736251"/>
              <a:gd name="connsiteX9682" fmla="*/ 571585 w 12333992"/>
              <a:gd name="connsiteY9682" fmla="*/ 2420466 h 12736251"/>
              <a:gd name="connsiteX9683" fmla="*/ 577479 w 12333992"/>
              <a:gd name="connsiteY9683" fmla="*/ 2416867 h 12736251"/>
              <a:gd name="connsiteX9684" fmla="*/ 582014 w 12333992"/>
              <a:gd name="connsiteY9684" fmla="*/ 2424328 h 12736251"/>
              <a:gd name="connsiteX9685" fmla="*/ 584282 w 12333992"/>
              <a:gd name="connsiteY9685" fmla="*/ 2428057 h 12736251"/>
              <a:gd name="connsiteX9686" fmla="*/ 588815 w 12333992"/>
              <a:gd name="connsiteY9686" fmla="*/ 2435516 h 12736251"/>
              <a:gd name="connsiteX9687" fmla="*/ 601510 w 12333992"/>
              <a:gd name="connsiteY9687" fmla="*/ 2443109 h 12736251"/>
              <a:gd name="connsiteX9688" fmla="*/ 599243 w 12333992"/>
              <a:gd name="connsiteY9688" fmla="*/ 2439378 h 12736251"/>
              <a:gd name="connsiteX9689" fmla="*/ 594709 w 12333992"/>
              <a:gd name="connsiteY9689" fmla="*/ 2431919 h 12736251"/>
              <a:gd name="connsiteX9690" fmla="*/ 587907 w 12333992"/>
              <a:gd name="connsiteY9690" fmla="*/ 2420730 h 12736251"/>
              <a:gd name="connsiteX9691" fmla="*/ 578839 w 12333992"/>
              <a:gd name="connsiteY9691" fmla="*/ 2405811 h 12736251"/>
              <a:gd name="connsiteX9692" fmla="*/ 576969 w 12333992"/>
              <a:gd name="connsiteY9692" fmla="*/ 2404395 h 12736251"/>
              <a:gd name="connsiteX9693" fmla="*/ 571984 w 12333992"/>
              <a:gd name="connsiteY9693" fmla="*/ 2405413 h 12736251"/>
              <a:gd name="connsiteX9694" fmla="*/ 6775452 w 12333992"/>
              <a:gd name="connsiteY9694" fmla="*/ 1946240 h 12736251"/>
              <a:gd name="connsiteX9695" fmla="*/ 6764939 w 12333992"/>
              <a:gd name="connsiteY9695" fmla="*/ 1953514 h 12736251"/>
              <a:gd name="connsiteX9696" fmla="*/ 6767066 w 12333992"/>
              <a:gd name="connsiteY9696" fmla="*/ 1956373 h 12736251"/>
              <a:gd name="connsiteX9697" fmla="*/ 6769193 w 12333992"/>
              <a:gd name="connsiteY9697" fmla="*/ 1959230 h 12736251"/>
              <a:gd name="connsiteX9698" fmla="*/ 6775575 w 12333992"/>
              <a:gd name="connsiteY9698" fmla="*/ 1967798 h 12736251"/>
              <a:gd name="connsiteX9699" fmla="*/ 6765996 w 12333992"/>
              <a:gd name="connsiteY9699" fmla="*/ 1979375 h 12736251"/>
              <a:gd name="connsiteX9700" fmla="*/ 6777702 w 12333992"/>
              <a:gd name="connsiteY9700" fmla="*/ 1970653 h 12736251"/>
              <a:gd name="connsiteX9701" fmla="*/ 6783032 w 12333992"/>
              <a:gd name="connsiteY9701" fmla="*/ 1953364 h 12736251"/>
              <a:gd name="connsiteX9702" fmla="*/ 6780902 w 12333992"/>
              <a:gd name="connsiteY9702" fmla="*/ 1950506 h 12736251"/>
              <a:gd name="connsiteX9703" fmla="*/ 6778778 w 12333992"/>
              <a:gd name="connsiteY9703" fmla="*/ 1947650 h 12736251"/>
              <a:gd name="connsiteX9704" fmla="*/ 6775452 w 12333992"/>
              <a:gd name="connsiteY9704" fmla="*/ 1946240 h 12736251"/>
              <a:gd name="connsiteX9705" fmla="*/ 6737610 w 12333992"/>
              <a:gd name="connsiteY9705" fmla="*/ 1892368 h 12736251"/>
              <a:gd name="connsiteX9706" fmla="*/ 6725898 w 12333992"/>
              <a:gd name="connsiteY9706" fmla="*/ 1901091 h 12736251"/>
              <a:gd name="connsiteX9707" fmla="*/ 6723648 w 12333992"/>
              <a:gd name="connsiteY9707" fmla="*/ 1898067 h 12736251"/>
              <a:gd name="connsiteX9708" fmla="*/ 6721393 w 12333992"/>
              <a:gd name="connsiteY9708" fmla="*/ 1895041 h 12736251"/>
              <a:gd name="connsiteX9709" fmla="*/ 6709684 w 12333992"/>
              <a:gd name="connsiteY9709" fmla="*/ 1903758 h 12736251"/>
              <a:gd name="connsiteX9710" fmla="*/ 6711937 w 12333992"/>
              <a:gd name="connsiteY9710" fmla="*/ 1906786 h 12736251"/>
              <a:gd name="connsiteX9711" fmla="*/ 6716440 w 12333992"/>
              <a:gd name="connsiteY9711" fmla="*/ 1912834 h 12736251"/>
              <a:gd name="connsiteX9712" fmla="*/ 6728149 w 12333992"/>
              <a:gd name="connsiteY9712" fmla="*/ 1904113 h 12736251"/>
              <a:gd name="connsiteX9713" fmla="*/ 6737610 w 12333992"/>
              <a:gd name="connsiteY9713" fmla="*/ 1892368 h 12736251"/>
              <a:gd name="connsiteX9714" fmla="*/ 6832058 w 12333992"/>
              <a:gd name="connsiteY9714" fmla="*/ 1891536 h 12736251"/>
              <a:gd name="connsiteX9715" fmla="*/ 6822688 w 12333992"/>
              <a:gd name="connsiteY9715" fmla="*/ 1897973 h 12736251"/>
              <a:gd name="connsiteX9716" fmla="*/ 6814356 w 12333992"/>
              <a:gd name="connsiteY9716" fmla="*/ 1908509 h 12736251"/>
              <a:gd name="connsiteX9717" fmla="*/ 6828098 w 12333992"/>
              <a:gd name="connsiteY9717" fmla="*/ 1935109 h 12736251"/>
              <a:gd name="connsiteX9718" fmla="*/ 6849643 w 12333992"/>
              <a:gd name="connsiteY9718" fmla="*/ 1955896 h 12736251"/>
              <a:gd name="connsiteX9719" fmla="*/ 6880777 w 12333992"/>
              <a:gd name="connsiteY9719" fmla="*/ 1997706 h 12736251"/>
              <a:gd name="connsiteX9720" fmla="*/ 6893262 w 12333992"/>
              <a:gd name="connsiteY9720" fmla="*/ 1992743 h 12736251"/>
              <a:gd name="connsiteX9721" fmla="*/ 6901596 w 12333992"/>
              <a:gd name="connsiteY9721" fmla="*/ 1982200 h 12736251"/>
              <a:gd name="connsiteX9722" fmla="*/ 6891217 w 12333992"/>
              <a:gd name="connsiteY9722" fmla="*/ 1968266 h 12736251"/>
              <a:gd name="connsiteX9723" fmla="*/ 6870462 w 12333992"/>
              <a:gd name="connsiteY9723" fmla="*/ 1940390 h 12736251"/>
              <a:gd name="connsiteX9724" fmla="*/ 6835178 w 12333992"/>
              <a:gd name="connsiteY9724" fmla="*/ 1893006 h 12736251"/>
              <a:gd name="connsiteX9725" fmla="*/ 6832058 w 12333992"/>
              <a:gd name="connsiteY9725" fmla="*/ 1891536 h 12736251"/>
              <a:gd name="connsiteX9726" fmla="*/ 7233361 w 12333992"/>
              <a:gd name="connsiteY9726" fmla="*/ 1881751 h 12736251"/>
              <a:gd name="connsiteX9727" fmla="*/ 7219562 w 12333992"/>
              <a:gd name="connsiteY9727" fmla="*/ 1887668 h 12736251"/>
              <a:gd name="connsiteX9728" fmla="*/ 7209940 w 12333992"/>
              <a:gd name="connsiteY9728" fmla="*/ 1899193 h 12736251"/>
              <a:gd name="connsiteX9729" fmla="*/ 7232876 w 12333992"/>
              <a:gd name="connsiteY9729" fmla="*/ 1929997 h 12736251"/>
              <a:gd name="connsiteX9730" fmla="*/ 7262076 w 12333992"/>
              <a:gd name="connsiteY9730" fmla="*/ 1969204 h 12736251"/>
              <a:gd name="connsiteX9731" fmla="*/ 7275874 w 12333992"/>
              <a:gd name="connsiteY9731" fmla="*/ 1963284 h 12736251"/>
              <a:gd name="connsiteX9732" fmla="*/ 7285496 w 12333992"/>
              <a:gd name="connsiteY9732" fmla="*/ 1951765 h 12736251"/>
              <a:gd name="connsiteX9733" fmla="*/ 7270898 w 12333992"/>
              <a:gd name="connsiteY9733" fmla="*/ 1932162 h 12736251"/>
              <a:gd name="connsiteX9734" fmla="*/ 7256299 w 12333992"/>
              <a:gd name="connsiteY9734" fmla="*/ 1912558 h 12736251"/>
              <a:gd name="connsiteX9735" fmla="*/ 7233361 w 12333992"/>
              <a:gd name="connsiteY9735" fmla="*/ 1881751 h 12736251"/>
              <a:gd name="connsiteX9736" fmla="*/ 6692867 w 12333992"/>
              <a:gd name="connsiteY9736" fmla="*/ 1856728 h 12736251"/>
              <a:gd name="connsiteX9737" fmla="*/ 6681153 w 12333992"/>
              <a:gd name="connsiteY9737" fmla="*/ 1865451 h 12736251"/>
              <a:gd name="connsiteX9738" fmla="*/ 6687160 w 12333992"/>
              <a:gd name="connsiteY9738" fmla="*/ 1873514 h 12736251"/>
              <a:gd name="connsiteX9739" fmla="*/ 6698872 w 12333992"/>
              <a:gd name="connsiteY9739" fmla="*/ 1864795 h 12736251"/>
              <a:gd name="connsiteX9740" fmla="*/ 6692867 w 12333992"/>
              <a:gd name="connsiteY9740" fmla="*/ 1856728 h 12736251"/>
              <a:gd name="connsiteX9741" fmla="*/ 7192056 w 12333992"/>
              <a:gd name="connsiteY9741" fmla="*/ 1850729 h 12736251"/>
              <a:gd name="connsiteX9742" fmla="*/ 7181929 w 12333992"/>
              <a:gd name="connsiteY9742" fmla="*/ 1856141 h 12736251"/>
              <a:gd name="connsiteX9743" fmla="*/ 7173554 w 12333992"/>
              <a:gd name="connsiteY9743" fmla="*/ 1866631 h 12736251"/>
              <a:gd name="connsiteX9744" fmla="*/ 7194154 w 12333992"/>
              <a:gd name="connsiteY9744" fmla="*/ 1872560 h 12736251"/>
              <a:gd name="connsiteX9745" fmla="*/ 7204562 w 12333992"/>
              <a:gd name="connsiteY9745" fmla="*/ 1864807 h 12736251"/>
              <a:gd name="connsiteX9746" fmla="*/ 7214971 w 12333992"/>
              <a:gd name="connsiteY9746" fmla="*/ 1857060 h 12736251"/>
              <a:gd name="connsiteX9747" fmla="*/ 7202526 w 12333992"/>
              <a:gd name="connsiteY9747" fmla="*/ 1862074 h 12736251"/>
              <a:gd name="connsiteX9748" fmla="*/ 7194376 w 12333992"/>
              <a:gd name="connsiteY9748" fmla="*/ 1851130 h 12736251"/>
              <a:gd name="connsiteX9749" fmla="*/ 7192056 w 12333992"/>
              <a:gd name="connsiteY9749" fmla="*/ 1850729 h 12736251"/>
              <a:gd name="connsiteX9750" fmla="*/ 7101402 w 12333992"/>
              <a:gd name="connsiteY9750" fmla="*/ 1846130 h 12736251"/>
              <a:gd name="connsiteX9751" fmla="*/ 7090892 w 12333992"/>
              <a:gd name="connsiteY9751" fmla="*/ 1853409 h 12736251"/>
              <a:gd name="connsiteX9752" fmla="*/ 7092995 w 12333992"/>
              <a:gd name="connsiteY9752" fmla="*/ 1856233 h 12736251"/>
              <a:gd name="connsiteX9753" fmla="*/ 7095093 w 12333992"/>
              <a:gd name="connsiteY9753" fmla="*/ 1859053 h 12736251"/>
              <a:gd name="connsiteX9754" fmla="*/ 7099299 w 12333992"/>
              <a:gd name="connsiteY9754" fmla="*/ 1864700 h 12736251"/>
              <a:gd name="connsiteX9755" fmla="*/ 7113113 w 12333992"/>
              <a:gd name="connsiteY9755" fmla="*/ 1858802 h 12736251"/>
              <a:gd name="connsiteX9756" fmla="*/ 7111010 w 12333992"/>
              <a:gd name="connsiteY9756" fmla="*/ 1855979 h 12736251"/>
              <a:gd name="connsiteX9757" fmla="*/ 7106807 w 12333992"/>
              <a:gd name="connsiteY9757" fmla="*/ 1850332 h 12736251"/>
              <a:gd name="connsiteX9758" fmla="*/ 7104706 w 12333992"/>
              <a:gd name="connsiteY9758" fmla="*/ 1847510 h 12736251"/>
              <a:gd name="connsiteX9759" fmla="*/ 7101402 w 12333992"/>
              <a:gd name="connsiteY9759" fmla="*/ 1846130 h 12736251"/>
              <a:gd name="connsiteX9760" fmla="*/ 6758922 w 12333992"/>
              <a:gd name="connsiteY9760" fmla="*/ 1839501 h 12736251"/>
              <a:gd name="connsiteX9761" fmla="*/ 6748767 w 12333992"/>
              <a:gd name="connsiteY9761" fmla="*/ 1844876 h 12736251"/>
              <a:gd name="connsiteX9762" fmla="*/ 6740454 w 12333992"/>
              <a:gd name="connsiteY9762" fmla="*/ 1855441 h 12736251"/>
              <a:gd name="connsiteX9763" fmla="*/ 6775992 w 12333992"/>
              <a:gd name="connsiteY9763" fmla="*/ 1881438 h 12736251"/>
              <a:gd name="connsiteX9764" fmla="*/ 6796873 w 12333992"/>
              <a:gd name="connsiteY9764" fmla="*/ 1887746 h 12736251"/>
              <a:gd name="connsiteX9765" fmla="*/ 6809377 w 12333992"/>
              <a:gd name="connsiteY9765" fmla="*/ 1882808 h 12736251"/>
              <a:gd name="connsiteX9766" fmla="*/ 6807284 w 12333992"/>
              <a:gd name="connsiteY9766" fmla="*/ 1879996 h 12736251"/>
              <a:gd name="connsiteX9767" fmla="*/ 6796812 w 12333992"/>
              <a:gd name="connsiteY9767" fmla="*/ 1865934 h 12736251"/>
              <a:gd name="connsiteX9768" fmla="*/ 6761271 w 12333992"/>
              <a:gd name="connsiteY9768" fmla="*/ 1839938 h 12736251"/>
              <a:gd name="connsiteX9769" fmla="*/ 6758922 w 12333992"/>
              <a:gd name="connsiteY9769" fmla="*/ 1839501 h 12736251"/>
              <a:gd name="connsiteX9770" fmla="*/ 7172283 w 12333992"/>
              <a:gd name="connsiteY9770" fmla="*/ 1802789 h 12736251"/>
              <a:gd name="connsiteX9771" fmla="*/ 7157249 w 12333992"/>
              <a:gd name="connsiteY9771" fmla="*/ 1803993 h 12736251"/>
              <a:gd name="connsiteX9772" fmla="*/ 7181723 w 12333992"/>
              <a:gd name="connsiteY9772" fmla="*/ 1812411 h 12736251"/>
              <a:gd name="connsiteX9773" fmla="*/ 7172283 w 12333992"/>
              <a:gd name="connsiteY9773" fmla="*/ 1802789 h 12736251"/>
              <a:gd name="connsiteX9774" fmla="*/ 6856487 w 12333992"/>
              <a:gd name="connsiteY9774" fmla="*/ 1796681 h 12736251"/>
              <a:gd name="connsiteX9775" fmla="*/ 6851510 w 12333992"/>
              <a:gd name="connsiteY9775" fmla="*/ 1798144 h 12736251"/>
              <a:gd name="connsiteX9776" fmla="*/ 6841102 w 12333992"/>
              <a:gd name="connsiteY9776" fmla="*/ 1805896 h 12736251"/>
              <a:gd name="connsiteX9777" fmla="*/ 6842563 w 12333992"/>
              <a:gd name="connsiteY9777" fmla="*/ 1816004 h 12736251"/>
              <a:gd name="connsiteX9778" fmla="*/ 6851829 w 12333992"/>
              <a:gd name="connsiteY9778" fmla="*/ 1820301 h 12736251"/>
              <a:gd name="connsiteX9779" fmla="*/ 6853972 w 12333992"/>
              <a:gd name="connsiteY9779" fmla="*/ 1823177 h 12736251"/>
              <a:gd name="connsiteX9780" fmla="*/ 6864380 w 12333992"/>
              <a:gd name="connsiteY9780" fmla="*/ 1815428 h 12736251"/>
              <a:gd name="connsiteX9781" fmla="*/ 6874791 w 12333992"/>
              <a:gd name="connsiteY9781" fmla="*/ 1807678 h 12736251"/>
              <a:gd name="connsiteX9782" fmla="*/ 6872646 w 12333992"/>
              <a:gd name="connsiteY9782" fmla="*/ 1804796 h 12736251"/>
              <a:gd name="connsiteX9783" fmla="*/ 6860091 w 12333992"/>
              <a:gd name="connsiteY9783" fmla="*/ 1809667 h 12736251"/>
              <a:gd name="connsiteX9784" fmla="*/ 6853654 w 12333992"/>
              <a:gd name="connsiteY9784" fmla="*/ 1801026 h 12736251"/>
              <a:gd name="connsiteX9785" fmla="*/ 6856487 w 12333992"/>
              <a:gd name="connsiteY9785" fmla="*/ 1796681 h 12736251"/>
              <a:gd name="connsiteX9786" fmla="*/ 7066851 w 12333992"/>
              <a:gd name="connsiteY9786" fmla="*/ 1772236 h 12736251"/>
              <a:gd name="connsiteX9787" fmla="*/ 7054350 w 12333992"/>
              <a:gd name="connsiteY9787" fmla="*/ 1777178 h 12736251"/>
              <a:gd name="connsiteX9788" fmla="*/ 7046037 w 12333992"/>
              <a:gd name="connsiteY9788" fmla="*/ 1787738 h 12736251"/>
              <a:gd name="connsiteX9789" fmla="*/ 7058583 w 12333992"/>
              <a:gd name="connsiteY9789" fmla="*/ 1804586 h 12736251"/>
              <a:gd name="connsiteX9790" fmla="*/ 7060721 w 12333992"/>
              <a:gd name="connsiteY9790" fmla="*/ 1829193 h 12736251"/>
              <a:gd name="connsiteX9791" fmla="*/ 7073222 w 12333992"/>
              <a:gd name="connsiteY9791" fmla="*/ 1824248 h 12736251"/>
              <a:gd name="connsiteX9792" fmla="*/ 7081540 w 12333992"/>
              <a:gd name="connsiteY9792" fmla="*/ 1813690 h 12736251"/>
              <a:gd name="connsiteX9793" fmla="*/ 7068992 w 12333992"/>
              <a:gd name="connsiteY9793" fmla="*/ 1796837 h 12736251"/>
              <a:gd name="connsiteX9794" fmla="*/ 7066851 w 12333992"/>
              <a:gd name="connsiteY9794" fmla="*/ 1772236 h 12736251"/>
              <a:gd name="connsiteX9795" fmla="*/ 6706042 w 12333992"/>
              <a:gd name="connsiteY9795" fmla="*/ 1763395 h 12736251"/>
              <a:gd name="connsiteX9796" fmla="*/ 6694513 w 12333992"/>
              <a:gd name="connsiteY9796" fmla="*/ 1769306 h 12736251"/>
              <a:gd name="connsiteX9797" fmla="*/ 6686911 w 12333992"/>
              <a:gd name="connsiteY9797" fmla="*/ 1783539 h 12736251"/>
              <a:gd name="connsiteX9798" fmla="*/ 6701296 w 12333992"/>
              <a:gd name="connsiteY9798" fmla="*/ 1802859 h 12736251"/>
              <a:gd name="connsiteX9799" fmla="*/ 6717735 w 12333992"/>
              <a:gd name="connsiteY9799" fmla="*/ 1824933 h 12736251"/>
              <a:gd name="connsiteX9800" fmla="*/ 6721842 w 12333992"/>
              <a:gd name="connsiteY9800" fmla="*/ 1830447 h 12736251"/>
              <a:gd name="connsiteX9801" fmla="*/ 6743210 w 12333992"/>
              <a:gd name="connsiteY9801" fmla="*/ 1810248 h 12736251"/>
              <a:gd name="connsiteX9802" fmla="*/ 6732935 w 12333992"/>
              <a:gd name="connsiteY9802" fmla="*/ 1796456 h 12736251"/>
              <a:gd name="connsiteX9803" fmla="*/ 6724713 w 12333992"/>
              <a:gd name="connsiteY9803" fmla="*/ 1785413 h 12736251"/>
              <a:gd name="connsiteX9804" fmla="*/ 6710331 w 12333992"/>
              <a:gd name="connsiteY9804" fmla="*/ 1766100 h 12736251"/>
              <a:gd name="connsiteX9805" fmla="*/ 6706042 w 12333992"/>
              <a:gd name="connsiteY9805" fmla="*/ 1763395 h 12736251"/>
              <a:gd name="connsiteX9806" fmla="*/ 7059097 w 12333992"/>
              <a:gd name="connsiteY9806" fmla="*/ 1717767 h 12736251"/>
              <a:gd name="connsiteX9807" fmla="*/ 7049443 w 12333992"/>
              <a:gd name="connsiteY9807" fmla="*/ 1724412 h 12736251"/>
              <a:gd name="connsiteX9808" fmla="*/ 7051525 w 12333992"/>
              <a:gd name="connsiteY9808" fmla="*/ 1727209 h 12736251"/>
              <a:gd name="connsiteX9809" fmla="*/ 7089335 w 12333992"/>
              <a:gd name="connsiteY9809" fmla="*/ 1755574 h 12736251"/>
              <a:gd name="connsiteX9810" fmla="*/ 7146211 w 12333992"/>
              <a:gd name="connsiteY9810" fmla="*/ 1787136 h 12736251"/>
              <a:gd name="connsiteX9811" fmla="*/ 7156946 w 12333992"/>
              <a:gd name="connsiteY9811" fmla="*/ 1779142 h 12736251"/>
              <a:gd name="connsiteX9812" fmla="*/ 7154865 w 12333992"/>
              <a:gd name="connsiteY9812" fmla="*/ 1776345 h 12736251"/>
              <a:gd name="connsiteX9813" fmla="*/ 7100069 w 12333992"/>
              <a:gd name="connsiteY9813" fmla="*/ 1747582 h 12736251"/>
              <a:gd name="connsiteX9814" fmla="*/ 7062262 w 12333992"/>
              <a:gd name="connsiteY9814" fmla="*/ 1719214 h 12736251"/>
              <a:gd name="connsiteX9815" fmla="*/ 7059097 w 12333992"/>
              <a:gd name="connsiteY9815" fmla="*/ 1717767 h 12736251"/>
              <a:gd name="connsiteX9816" fmla="*/ 6619308 w 12333992"/>
              <a:gd name="connsiteY9816" fmla="*/ 1695305 h 12736251"/>
              <a:gd name="connsiteX9817" fmla="*/ 6610513 w 12333992"/>
              <a:gd name="connsiteY9817" fmla="*/ 1701325 h 12736251"/>
              <a:gd name="connsiteX9818" fmla="*/ 6608477 w 12333992"/>
              <a:gd name="connsiteY9818" fmla="*/ 1698584 h 12736251"/>
              <a:gd name="connsiteX9819" fmla="*/ 6600755 w 12333992"/>
              <a:gd name="connsiteY9819" fmla="*/ 1708592 h 12736251"/>
              <a:gd name="connsiteX9820" fmla="*/ 6604830 w 12333992"/>
              <a:gd name="connsiteY9820" fmla="*/ 1714064 h 12736251"/>
              <a:gd name="connsiteX9821" fmla="*/ 6618663 w 12333992"/>
              <a:gd name="connsiteY9821" fmla="*/ 1712269 h 12736251"/>
              <a:gd name="connsiteX9822" fmla="*/ 6620702 w 12333992"/>
              <a:gd name="connsiteY9822" fmla="*/ 1715006 h 12736251"/>
              <a:gd name="connsiteX9823" fmla="*/ 6630465 w 12333992"/>
              <a:gd name="connsiteY9823" fmla="*/ 1707739 h 12736251"/>
              <a:gd name="connsiteX9824" fmla="*/ 6626388 w 12333992"/>
              <a:gd name="connsiteY9824" fmla="*/ 1702267 h 12736251"/>
              <a:gd name="connsiteX9825" fmla="*/ 6622313 w 12333992"/>
              <a:gd name="connsiteY9825" fmla="*/ 1696791 h 12736251"/>
              <a:gd name="connsiteX9826" fmla="*/ 6619308 w 12333992"/>
              <a:gd name="connsiteY9826" fmla="*/ 1695305 h 12736251"/>
              <a:gd name="connsiteX9827" fmla="*/ 7020474 w 12333992"/>
              <a:gd name="connsiteY9827" fmla="*/ 1655629 h 12736251"/>
              <a:gd name="connsiteX9828" fmla="*/ 7016308 w 12333992"/>
              <a:gd name="connsiteY9828" fmla="*/ 1658184 h 12736251"/>
              <a:gd name="connsiteX9829" fmla="*/ 7008000 w 12333992"/>
              <a:gd name="connsiteY9829" fmla="*/ 1668759 h 12736251"/>
              <a:gd name="connsiteX9830" fmla="*/ 7028921 w 12333992"/>
              <a:gd name="connsiteY9830" fmla="*/ 1675122 h 12736251"/>
              <a:gd name="connsiteX9831" fmla="*/ 7031024 w 12333992"/>
              <a:gd name="connsiteY9831" fmla="*/ 1677945 h 12736251"/>
              <a:gd name="connsiteX9832" fmla="*/ 7033127 w 12333992"/>
              <a:gd name="connsiteY9832" fmla="*/ 1680771 h 12736251"/>
              <a:gd name="connsiteX9833" fmla="*/ 7022713 w 12333992"/>
              <a:gd name="connsiteY9833" fmla="*/ 1688522 h 12736251"/>
              <a:gd name="connsiteX9834" fmla="*/ 7024816 w 12333992"/>
              <a:gd name="connsiteY9834" fmla="*/ 1691345 h 12736251"/>
              <a:gd name="connsiteX9835" fmla="*/ 7026919 w 12333992"/>
              <a:gd name="connsiteY9835" fmla="*/ 1694168 h 12736251"/>
              <a:gd name="connsiteX9836" fmla="*/ 7037328 w 12333992"/>
              <a:gd name="connsiteY9836" fmla="*/ 1686416 h 12736251"/>
              <a:gd name="connsiteX9837" fmla="*/ 7053941 w 12333992"/>
              <a:gd name="connsiteY9837" fmla="*/ 1665267 h 12736251"/>
              <a:gd name="connsiteX9838" fmla="*/ 7051841 w 12333992"/>
              <a:gd name="connsiteY9838" fmla="*/ 1662442 h 12736251"/>
              <a:gd name="connsiteX9839" fmla="*/ 7037226 w 12333992"/>
              <a:gd name="connsiteY9839" fmla="*/ 1664551 h 12736251"/>
              <a:gd name="connsiteX9840" fmla="*/ 7018408 w 12333992"/>
              <a:gd name="connsiteY9840" fmla="*/ 1661007 h 12736251"/>
              <a:gd name="connsiteX9841" fmla="*/ 7020474 w 12333992"/>
              <a:gd name="connsiteY9841" fmla="*/ 1655629 h 12736251"/>
              <a:gd name="connsiteX9842" fmla="*/ 6558035 w 12333992"/>
              <a:gd name="connsiteY9842" fmla="*/ 1610472 h 12736251"/>
              <a:gd name="connsiteX9843" fmla="*/ 6535102 w 12333992"/>
              <a:gd name="connsiteY9843" fmla="*/ 1623142 h 12736251"/>
              <a:gd name="connsiteX9844" fmla="*/ 6528918 w 12333992"/>
              <a:gd name="connsiteY9844" fmla="*/ 1636566 h 12736251"/>
              <a:gd name="connsiteX9845" fmla="*/ 6541585 w 12333992"/>
              <a:gd name="connsiteY9845" fmla="*/ 1653578 h 12736251"/>
              <a:gd name="connsiteX9846" fmla="*/ 6556368 w 12333992"/>
              <a:gd name="connsiteY9846" fmla="*/ 1673428 h 12736251"/>
              <a:gd name="connsiteX9847" fmla="*/ 6579296 w 12333992"/>
              <a:gd name="connsiteY9847" fmla="*/ 1660761 h 12736251"/>
              <a:gd name="connsiteX9848" fmla="*/ 6587596 w 12333992"/>
              <a:gd name="connsiteY9848" fmla="*/ 1650172 h 12736251"/>
              <a:gd name="connsiteX9849" fmla="*/ 6574927 w 12333992"/>
              <a:gd name="connsiteY9849" fmla="*/ 1633157 h 12736251"/>
              <a:gd name="connsiteX9850" fmla="*/ 6564368 w 12333992"/>
              <a:gd name="connsiteY9850" fmla="*/ 1618980 h 12736251"/>
              <a:gd name="connsiteX9851" fmla="*/ 6558035 w 12333992"/>
              <a:gd name="connsiteY9851" fmla="*/ 1610472 h 12736251"/>
              <a:gd name="connsiteX9852" fmla="*/ 6509378 w 12333992"/>
              <a:gd name="connsiteY9852" fmla="*/ 1585877 h 12736251"/>
              <a:gd name="connsiteX9853" fmla="*/ 6497667 w 12333992"/>
              <a:gd name="connsiteY9853" fmla="*/ 1594598 h 12736251"/>
              <a:gd name="connsiteX9854" fmla="*/ 6501921 w 12333992"/>
              <a:gd name="connsiteY9854" fmla="*/ 1600312 h 12736251"/>
              <a:gd name="connsiteX9855" fmla="*/ 6510430 w 12333992"/>
              <a:gd name="connsiteY9855" fmla="*/ 1611735 h 12736251"/>
              <a:gd name="connsiteX9856" fmla="*/ 6522144 w 12333992"/>
              <a:gd name="connsiteY9856" fmla="*/ 1603017 h 12736251"/>
              <a:gd name="connsiteX9857" fmla="*/ 6513632 w 12333992"/>
              <a:gd name="connsiteY9857" fmla="*/ 1591590 h 12736251"/>
              <a:gd name="connsiteX9858" fmla="*/ 6511502 w 12333992"/>
              <a:gd name="connsiteY9858" fmla="*/ 1588733 h 12736251"/>
              <a:gd name="connsiteX9859" fmla="*/ 6509378 w 12333992"/>
              <a:gd name="connsiteY9859" fmla="*/ 1585877 h 12736251"/>
              <a:gd name="connsiteX9860" fmla="*/ 6683008 w 12333992"/>
              <a:gd name="connsiteY9860" fmla="*/ 1511433 h 12736251"/>
              <a:gd name="connsiteX9861" fmla="*/ 6673174 w 12333992"/>
              <a:gd name="connsiteY9861" fmla="*/ 1512487 h 12736251"/>
              <a:gd name="connsiteX9862" fmla="*/ 6679179 w 12333992"/>
              <a:gd name="connsiteY9862" fmla="*/ 1520554 h 12736251"/>
              <a:gd name="connsiteX9863" fmla="*/ 6685185 w 12333992"/>
              <a:gd name="connsiteY9863" fmla="*/ 1528619 h 12736251"/>
              <a:gd name="connsiteX9864" fmla="*/ 6692993 w 12333992"/>
              <a:gd name="connsiteY9864" fmla="*/ 1522803 h 12736251"/>
              <a:gd name="connsiteX9865" fmla="*/ 6690994 w 12333992"/>
              <a:gd name="connsiteY9865" fmla="*/ 1520115 h 12736251"/>
              <a:gd name="connsiteX9866" fmla="*/ 6686986 w 12333992"/>
              <a:gd name="connsiteY9866" fmla="*/ 1514740 h 12736251"/>
              <a:gd name="connsiteX9867" fmla="*/ 6683008 w 12333992"/>
              <a:gd name="connsiteY9867" fmla="*/ 1511433 h 12736251"/>
              <a:gd name="connsiteX9868" fmla="*/ 6881021 w 12333992"/>
              <a:gd name="connsiteY9868" fmla="*/ 1493321 h 12736251"/>
              <a:gd name="connsiteX9869" fmla="*/ 6868959 w 12333992"/>
              <a:gd name="connsiteY9869" fmla="*/ 1494522 h 12736251"/>
              <a:gd name="connsiteX9870" fmla="*/ 6842025 w 12333992"/>
              <a:gd name="connsiteY9870" fmla="*/ 1515727 h 12736251"/>
              <a:gd name="connsiteX9871" fmla="*/ 6865635 w 12333992"/>
              <a:gd name="connsiteY9871" fmla="*/ 1575079 h 12736251"/>
              <a:gd name="connsiteX9872" fmla="*/ 6908251 w 12333992"/>
              <a:gd name="connsiteY9872" fmla="*/ 1626776 h 12736251"/>
              <a:gd name="connsiteX9873" fmla="*/ 6999820 w 12333992"/>
              <a:gd name="connsiteY9873" fmla="*/ 1727622 h 12736251"/>
              <a:gd name="connsiteX9874" fmla="*/ 7012492 w 12333992"/>
              <a:gd name="connsiteY9874" fmla="*/ 1722522 h 12736251"/>
              <a:gd name="connsiteX9875" fmla="*/ 7021011 w 12333992"/>
              <a:gd name="connsiteY9875" fmla="*/ 1711843 h 12736251"/>
              <a:gd name="connsiteX9876" fmla="*/ 6931518 w 12333992"/>
              <a:gd name="connsiteY9876" fmla="*/ 1613782 h 12736251"/>
              <a:gd name="connsiteX9877" fmla="*/ 6942114 w 12333992"/>
              <a:gd name="connsiteY9877" fmla="*/ 1605895 h 12736251"/>
              <a:gd name="connsiteX9878" fmla="*/ 6954786 w 12333992"/>
              <a:gd name="connsiteY9878" fmla="*/ 1600792 h 12736251"/>
              <a:gd name="connsiteX9879" fmla="*/ 6963091 w 12333992"/>
              <a:gd name="connsiteY9879" fmla="*/ 1611944 h 12736251"/>
              <a:gd name="connsiteX9880" fmla="*/ 6977837 w 12333992"/>
              <a:gd name="connsiteY9880" fmla="*/ 1609629 h 12736251"/>
              <a:gd name="connsiteX9881" fmla="*/ 6986356 w 12333992"/>
              <a:gd name="connsiteY9881" fmla="*/ 1598950 h 12736251"/>
              <a:gd name="connsiteX9882" fmla="*/ 6980130 w 12333992"/>
              <a:gd name="connsiteY9882" fmla="*/ 1590587 h 12736251"/>
              <a:gd name="connsiteX9883" fmla="*/ 6973898 w 12333992"/>
              <a:gd name="connsiteY9883" fmla="*/ 1582223 h 12736251"/>
              <a:gd name="connsiteX9884" fmla="*/ 6948557 w 12333992"/>
              <a:gd name="connsiteY9884" fmla="*/ 1592428 h 12736251"/>
              <a:gd name="connsiteX9885" fmla="*/ 6928011 w 12333992"/>
              <a:gd name="connsiteY9885" fmla="*/ 1542716 h 12736251"/>
              <a:gd name="connsiteX9886" fmla="*/ 6892285 w 12333992"/>
              <a:gd name="connsiteY9886" fmla="*/ 1538979 h 12736251"/>
              <a:gd name="connsiteX9887" fmla="*/ 6905168 w 12333992"/>
              <a:gd name="connsiteY9887" fmla="*/ 1512048 h 12736251"/>
              <a:gd name="connsiteX9888" fmla="*/ 6881021 w 12333992"/>
              <a:gd name="connsiteY9888" fmla="*/ 1493321 h 12736251"/>
              <a:gd name="connsiteX9889" fmla="*/ 6558589 w 12333992"/>
              <a:gd name="connsiteY9889" fmla="*/ 1476774 h 12736251"/>
              <a:gd name="connsiteX9890" fmla="*/ 6545778 w 12333992"/>
              <a:gd name="connsiteY9890" fmla="*/ 1481973 h 12736251"/>
              <a:gd name="connsiteX9891" fmla="*/ 6537122 w 12333992"/>
              <a:gd name="connsiteY9891" fmla="*/ 1492759 h 12736251"/>
              <a:gd name="connsiteX9892" fmla="*/ 6583540 w 12333992"/>
              <a:gd name="connsiteY9892" fmla="*/ 1510277 h 12736251"/>
              <a:gd name="connsiteX9893" fmla="*/ 6605009 w 12333992"/>
              <a:gd name="connsiteY9893" fmla="*/ 1494287 h 12736251"/>
              <a:gd name="connsiteX9894" fmla="*/ 6602933 w 12333992"/>
              <a:gd name="connsiteY9894" fmla="*/ 1491496 h 12736251"/>
              <a:gd name="connsiteX9895" fmla="*/ 6558589 w 12333992"/>
              <a:gd name="connsiteY9895" fmla="*/ 1476774 h 12736251"/>
              <a:gd name="connsiteX9896" fmla="*/ 6792078 w 12333992"/>
              <a:gd name="connsiteY9896" fmla="*/ 1471495 h 12736251"/>
              <a:gd name="connsiteX9897" fmla="*/ 6781574 w 12333992"/>
              <a:gd name="connsiteY9897" fmla="*/ 1478784 h 12736251"/>
              <a:gd name="connsiteX9898" fmla="*/ 6783637 w 12333992"/>
              <a:gd name="connsiteY9898" fmla="*/ 1481556 h 12736251"/>
              <a:gd name="connsiteX9899" fmla="*/ 6787765 w 12333992"/>
              <a:gd name="connsiteY9899" fmla="*/ 1487100 h 12736251"/>
              <a:gd name="connsiteX9900" fmla="*/ 6789834 w 12333992"/>
              <a:gd name="connsiteY9900" fmla="*/ 1489875 h 12736251"/>
              <a:gd name="connsiteX9901" fmla="*/ 6799477 w 12333992"/>
              <a:gd name="connsiteY9901" fmla="*/ 1478378 h 12736251"/>
              <a:gd name="connsiteX9902" fmla="*/ 6797414 w 12333992"/>
              <a:gd name="connsiteY9902" fmla="*/ 1475607 h 12736251"/>
              <a:gd name="connsiteX9903" fmla="*/ 6795351 w 12333992"/>
              <a:gd name="connsiteY9903" fmla="*/ 1472831 h 12736251"/>
              <a:gd name="connsiteX9904" fmla="*/ 6792078 w 12333992"/>
              <a:gd name="connsiteY9904" fmla="*/ 1471495 h 12736251"/>
              <a:gd name="connsiteX9905" fmla="*/ 6819558 w 12333992"/>
              <a:gd name="connsiteY9905" fmla="*/ 1415703 h 12736251"/>
              <a:gd name="connsiteX9906" fmla="*/ 6794034 w 12333992"/>
              <a:gd name="connsiteY9906" fmla="*/ 1430319 h 12736251"/>
              <a:gd name="connsiteX9907" fmla="*/ 6790957 w 12333992"/>
              <a:gd name="connsiteY9907" fmla="*/ 1435354 h 12736251"/>
              <a:gd name="connsiteX9908" fmla="*/ 6798241 w 12333992"/>
              <a:gd name="connsiteY9908" fmla="*/ 1435968 h 12736251"/>
              <a:gd name="connsiteX9909" fmla="*/ 6819261 w 12333992"/>
              <a:gd name="connsiteY9909" fmla="*/ 1464198 h 12736251"/>
              <a:gd name="connsiteX9910" fmla="*/ 6845686 w 12333992"/>
              <a:gd name="connsiteY9910" fmla="*/ 1475235 h 12736251"/>
              <a:gd name="connsiteX9911" fmla="*/ 6859497 w 12333992"/>
              <a:gd name="connsiteY9911" fmla="*/ 1469338 h 12736251"/>
              <a:gd name="connsiteX9912" fmla="*/ 6867003 w 12333992"/>
              <a:gd name="connsiteY9912" fmla="*/ 1454973 h 12736251"/>
              <a:gd name="connsiteX9913" fmla="*/ 6854392 w 12333992"/>
              <a:gd name="connsiteY9913" fmla="*/ 1438035 h 12736251"/>
              <a:gd name="connsiteX9914" fmla="*/ 6819558 w 12333992"/>
              <a:gd name="connsiteY9914" fmla="*/ 1415703 h 12736251"/>
              <a:gd name="connsiteX9915" fmla="*/ 6707246 w 12333992"/>
              <a:gd name="connsiteY9915" fmla="*/ 1378970 h 12736251"/>
              <a:gd name="connsiteX9916" fmla="*/ 6693287 w 12333992"/>
              <a:gd name="connsiteY9916" fmla="*/ 1384668 h 12736251"/>
              <a:gd name="connsiteX9917" fmla="*/ 6691035 w 12333992"/>
              <a:gd name="connsiteY9917" fmla="*/ 1381641 h 12736251"/>
              <a:gd name="connsiteX9918" fmla="*/ 6679323 w 12333992"/>
              <a:gd name="connsiteY9918" fmla="*/ 1390364 h 12736251"/>
              <a:gd name="connsiteX9919" fmla="*/ 6681576 w 12333992"/>
              <a:gd name="connsiteY9919" fmla="*/ 1393390 h 12736251"/>
              <a:gd name="connsiteX9920" fmla="*/ 6695538 w 12333992"/>
              <a:gd name="connsiteY9920" fmla="*/ 1387691 h 12736251"/>
              <a:gd name="connsiteX9921" fmla="*/ 6697793 w 12333992"/>
              <a:gd name="connsiteY9921" fmla="*/ 1390717 h 12736251"/>
              <a:gd name="connsiteX9922" fmla="*/ 6707246 w 12333992"/>
              <a:gd name="connsiteY9922" fmla="*/ 1378970 h 12736251"/>
              <a:gd name="connsiteX9923" fmla="*/ 4764432 w 12333992"/>
              <a:gd name="connsiteY9923" fmla="*/ 1360382 h 12736251"/>
              <a:gd name="connsiteX9924" fmla="*/ 4766023 w 12333992"/>
              <a:gd name="connsiteY9924" fmla="*/ 1362665 h 12736251"/>
              <a:gd name="connsiteX9925" fmla="*/ 4773648 w 12333992"/>
              <a:gd name="connsiteY9925" fmla="*/ 1371489 h 12736251"/>
              <a:gd name="connsiteX9926" fmla="*/ 4769515 w 12333992"/>
              <a:gd name="connsiteY9926" fmla="*/ 1365690 h 12736251"/>
              <a:gd name="connsiteX9927" fmla="*/ 4764432 w 12333992"/>
              <a:gd name="connsiteY9927" fmla="*/ 1360382 h 12736251"/>
              <a:gd name="connsiteX9928" fmla="*/ 6776514 w 12333992"/>
              <a:gd name="connsiteY9928" fmla="*/ 1357900 h 12736251"/>
              <a:gd name="connsiteX9929" fmla="*/ 6760701 w 12333992"/>
              <a:gd name="connsiteY9929" fmla="*/ 1361108 h 12736251"/>
              <a:gd name="connsiteX9930" fmla="*/ 6751039 w 12333992"/>
              <a:gd name="connsiteY9930" fmla="*/ 1372586 h 12736251"/>
              <a:gd name="connsiteX9931" fmla="*/ 6759248 w 12333992"/>
              <a:gd name="connsiteY9931" fmla="*/ 1383608 h 12736251"/>
              <a:gd name="connsiteX9932" fmla="*/ 6762191 w 12333992"/>
              <a:gd name="connsiteY9932" fmla="*/ 1402837 h 12736251"/>
              <a:gd name="connsiteX9933" fmla="*/ 6791484 w 12333992"/>
              <a:gd name="connsiteY9933" fmla="*/ 1402445 h 12736251"/>
              <a:gd name="connsiteX9934" fmla="*/ 6803191 w 12333992"/>
              <a:gd name="connsiteY9934" fmla="*/ 1393725 h 12736251"/>
              <a:gd name="connsiteX9935" fmla="*/ 6801138 w 12333992"/>
              <a:gd name="connsiteY9935" fmla="*/ 1390968 h 12736251"/>
              <a:gd name="connsiteX9936" fmla="*/ 6799086 w 12333992"/>
              <a:gd name="connsiteY9936" fmla="*/ 1388213 h 12736251"/>
              <a:gd name="connsiteX9937" fmla="*/ 6782668 w 12333992"/>
              <a:gd name="connsiteY9937" fmla="*/ 1366168 h 12736251"/>
              <a:gd name="connsiteX9938" fmla="*/ 6776514 w 12333992"/>
              <a:gd name="connsiteY9938" fmla="*/ 1357900 h 12736251"/>
              <a:gd name="connsiteX9939" fmla="*/ 4804072 w 12333992"/>
              <a:gd name="connsiteY9939" fmla="*/ 1348002 h 12736251"/>
              <a:gd name="connsiteX9940" fmla="*/ 4802555 w 12333992"/>
              <a:gd name="connsiteY9940" fmla="*/ 1357260 h 12736251"/>
              <a:gd name="connsiteX9941" fmla="*/ 4804072 w 12333992"/>
              <a:gd name="connsiteY9941" fmla="*/ 1348002 h 12736251"/>
              <a:gd name="connsiteX9942" fmla="*/ 4768904 w 12333992"/>
              <a:gd name="connsiteY9942" fmla="*/ 1345171 h 12736251"/>
              <a:gd name="connsiteX9943" fmla="*/ 4771022 w 12333992"/>
              <a:gd name="connsiteY9943" fmla="*/ 1356182 h 12736251"/>
              <a:gd name="connsiteX9944" fmla="*/ 4772761 w 12333992"/>
              <a:gd name="connsiteY9944" fmla="*/ 1345745 h 12736251"/>
              <a:gd name="connsiteX9945" fmla="*/ 4768904 w 12333992"/>
              <a:gd name="connsiteY9945" fmla="*/ 1345171 h 12736251"/>
              <a:gd name="connsiteX9946" fmla="*/ 4733390 w 12333992"/>
              <a:gd name="connsiteY9946" fmla="*/ 1324993 h 12736251"/>
              <a:gd name="connsiteX9947" fmla="*/ 4730091 w 12333992"/>
              <a:gd name="connsiteY9947" fmla="*/ 1331800 h 12736251"/>
              <a:gd name="connsiteX9948" fmla="*/ 4729774 w 12333992"/>
              <a:gd name="connsiteY9948" fmla="*/ 1327359 h 12736251"/>
              <a:gd name="connsiteX9949" fmla="*/ 4733390 w 12333992"/>
              <a:gd name="connsiteY9949" fmla="*/ 1324993 h 12736251"/>
              <a:gd name="connsiteX9950" fmla="*/ 4310771 w 12333992"/>
              <a:gd name="connsiteY9950" fmla="*/ 1311898 h 12736251"/>
              <a:gd name="connsiteX9951" fmla="*/ 4319893 w 12333992"/>
              <a:gd name="connsiteY9951" fmla="*/ 1331690 h 12736251"/>
              <a:gd name="connsiteX9952" fmla="*/ 4319258 w 12333992"/>
              <a:gd name="connsiteY9952" fmla="*/ 1321536 h 12736251"/>
              <a:gd name="connsiteX9953" fmla="*/ 4310771 w 12333992"/>
              <a:gd name="connsiteY9953" fmla="*/ 1311898 h 12736251"/>
              <a:gd name="connsiteX9954" fmla="*/ 4328485 w 12333992"/>
              <a:gd name="connsiteY9954" fmla="*/ 1303604 h 12736251"/>
              <a:gd name="connsiteX9955" fmla="*/ 4326196 w 12333992"/>
              <a:gd name="connsiteY9955" fmla="*/ 1304329 h 12736251"/>
              <a:gd name="connsiteX9956" fmla="*/ 4331978 w 12333992"/>
              <a:gd name="connsiteY9956" fmla="*/ 1304899 h 12736251"/>
              <a:gd name="connsiteX9957" fmla="*/ 4328485 w 12333992"/>
              <a:gd name="connsiteY9957" fmla="*/ 1303604 h 12736251"/>
              <a:gd name="connsiteX9958" fmla="*/ 4287834 w 12333992"/>
              <a:gd name="connsiteY9958" fmla="*/ 1282666 h 12736251"/>
              <a:gd name="connsiteX9959" fmla="*/ 4294175 w 12333992"/>
              <a:gd name="connsiteY9959" fmla="*/ 1293259 h 12736251"/>
              <a:gd name="connsiteX9960" fmla="*/ 4296757 w 12333992"/>
              <a:gd name="connsiteY9960" fmla="*/ 1288483 h 12736251"/>
              <a:gd name="connsiteX9961" fmla="*/ 4287834 w 12333992"/>
              <a:gd name="connsiteY9961" fmla="*/ 1282666 h 12736251"/>
              <a:gd name="connsiteX9962" fmla="*/ 4320287 w 12333992"/>
              <a:gd name="connsiteY9962" fmla="*/ 1272500 h 12736251"/>
              <a:gd name="connsiteX9963" fmla="*/ 4317718 w 12333992"/>
              <a:gd name="connsiteY9963" fmla="*/ 1281066 h 12736251"/>
              <a:gd name="connsiteX9964" fmla="*/ 4330556 w 12333992"/>
              <a:gd name="connsiteY9964" fmla="*/ 1298404 h 12736251"/>
              <a:gd name="connsiteX9965" fmla="*/ 4345000 w 12333992"/>
              <a:gd name="connsiteY9965" fmla="*/ 1297859 h 12736251"/>
              <a:gd name="connsiteX9966" fmla="*/ 4332486 w 12333992"/>
              <a:gd name="connsiteY9966" fmla="*/ 1276943 h 12736251"/>
              <a:gd name="connsiteX9967" fmla="*/ 4320287 w 12333992"/>
              <a:gd name="connsiteY9967" fmla="*/ 1272500 h 12736251"/>
              <a:gd name="connsiteX9968" fmla="*/ 4506970 w 12333992"/>
              <a:gd name="connsiteY9968" fmla="*/ 1271425 h 12736251"/>
              <a:gd name="connsiteX9969" fmla="*/ 4519647 w 12333992"/>
              <a:gd name="connsiteY9969" fmla="*/ 1292617 h 12736251"/>
              <a:gd name="connsiteX9970" fmla="*/ 4519561 w 12333992"/>
              <a:gd name="connsiteY9970" fmla="*/ 1278827 h 12736251"/>
              <a:gd name="connsiteX9971" fmla="*/ 4506970 w 12333992"/>
              <a:gd name="connsiteY9971" fmla="*/ 1271425 h 12736251"/>
              <a:gd name="connsiteX9972" fmla="*/ 4463632 w 12333992"/>
              <a:gd name="connsiteY9972" fmla="*/ 1248272 h 12736251"/>
              <a:gd name="connsiteX9973" fmla="*/ 4471702 w 12333992"/>
              <a:gd name="connsiteY9973" fmla="*/ 1261757 h 12736251"/>
              <a:gd name="connsiteX9974" fmla="*/ 4470683 w 12333992"/>
              <a:gd name="connsiteY9974" fmla="*/ 1251714 h 12736251"/>
              <a:gd name="connsiteX9975" fmla="*/ 4463632 w 12333992"/>
              <a:gd name="connsiteY9975" fmla="*/ 1248272 h 12736251"/>
              <a:gd name="connsiteX9976" fmla="*/ 4388841 w 12333992"/>
              <a:gd name="connsiteY9976" fmla="*/ 1244948 h 12736251"/>
              <a:gd name="connsiteX9977" fmla="*/ 4364838 w 12333992"/>
              <a:gd name="connsiteY9977" fmla="*/ 1267633 h 12736251"/>
              <a:gd name="connsiteX9978" fmla="*/ 4364814 w 12333992"/>
              <a:gd name="connsiteY9978" fmla="*/ 1288523 h 12736251"/>
              <a:gd name="connsiteX9979" fmla="*/ 4402139 w 12333992"/>
              <a:gd name="connsiteY9979" fmla="*/ 1342528 h 12736251"/>
              <a:gd name="connsiteX9980" fmla="*/ 4406954 w 12333992"/>
              <a:gd name="connsiteY9980" fmla="*/ 1329635 h 12736251"/>
              <a:gd name="connsiteX9981" fmla="*/ 4401868 w 12333992"/>
              <a:gd name="connsiteY9981" fmla="*/ 1304395 h 12736251"/>
              <a:gd name="connsiteX9982" fmla="*/ 4415603 w 12333992"/>
              <a:gd name="connsiteY9982" fmla="*/ 1314784 h 12736251"/>
              <a:gd name="connsiteX9983" fmla="*/ 4409896 w 12333992"/>
              <a:gd name="connsiteY9983" fmla="*/ 1275948 h 12736251"/>
              <a:gd name="connsiteX9984" fmla="*/ 4397698 w 12333992"/>
              <a:gd name="connsiteY9984" fmla="*/ 1256081 h 12736251"/>
              <a:gd name="connsiteX9985" fmla="*/ 4388841 w 12333992"/>
              <a:gd name="connsiteY9985" fmla="*/ 1244948 h 12736251"/>
              <a:gd name="connsiteX9986" fmla="*/ 4195191 w 12333992"/>
              <a:gd name="connsiteY9986" fmla="*/ 1235637 h 12736251"/>
              <a:gd name="connsiteX9987" fmla="*/ 4221331 w 12333992"/>
              <a:gd name="connsiteY9987" fmla="*/ 1275112 h 12736251"/>
              <a:gd name="connsiteX9988" fmla="*/ 4210181 w 12333992"/>
              <a:gd name="connsiteY9988" fmla="*/ 1249111 h 12736251"/>
              <a:gd name="connsiteX9989" fmla="*/ 4195191 w 12333992"/>
              <a:gd name="connsiteY9989" fmla="*/ 1235637 h 12736251"/>
              <a:gd name="connsiteX9990" fmla="*/ 4929892 w 12333992"/>
              <a:gd name="connsiteY9990" fmla="*/ 1225948 h 12736251"/>
              <a:gd name="connsiteX9991" fmla="*/ 4930281 w 12333992"/>
              <a:gd name="connsiteY9991" fmla="*/ 1230342 h 12736251"/>
              <a:gd name="connsiteX9992" fmla="*/ 4932409 w 12333992"/>
              <a:gd name="connsiteY9992" fmla="*/ 1233602 h 12736251"/>
              <a:gd name="connsiteX9993" fmla="*/ 4932797 w 12333992"/>
              <a:gd name="connsiteY9993" fmla="*/ 1237997 h 12736251"/>
              <a:gd name="connsiteX9994" fmla="*/ 4936660 w 12333992"/>
              <a:gd name="connsiteY9994" fmla="*/ 1240124 h 12736251"/>
              <a:gd name="connsiteX9995" fmla="*/ 4938001 w 12333992"/>
              <a:gd name="connsiteY9995" fmla="*/ 1234596 h 12736251"/>
              <a:gd name="connsiteX9996" fmla="*/ 4935879 w 12333992"/>
              <a:gd name="connsiteY9996" fmla="*/ 1231334 h 12736251"/>
              <a:gd name="connsiteX9997" fmla="*/ 4933750 w 12333992"/>
              <a:gd name="connsiteY9997" fmla="*/ 1228075 h 12736251"/>
              <a:gd name="connsiteX9998" fmla="*/ 4929892 w 12333992"/>
              <a:gd name="connsiteY9998" fmla="*/ 1225948 h 12736251"/>
              <a:gd name="connsiteX9999" fmla="*/ 4807499 w 12333992"/>
              <a:gd name="connsiteY9999" fmla="*/ 1224045 h 12736251"/>
              <a:gd name="connsiteX10000" fmla="*/ 4804536 w 12333992"/>
              <a:gd name="connsiteY10000" fmla="*/ 1228030 h 12736251"/>
              <a:gd name="connsiteX10001" fmla="*/ 4810115 w 12333992"/>
              <a:gd name="connsiteY10001" fmla="*/ 1228610 h 12736251"/>
              <a:gd name="connsiteX10002" fmla="*/ 4806579 w 12333992"/>
              <a:gd name="connsiteY10002" fmla="*/ 1235148 h 12736251"/>
              <a:gd name="connsiteX10003" fmla="*/ 4817843 w 12333992"/>
              <a:gd name="connsiteY10003" fmla="*/ 1240464 h 12736251"/>
              <a:gd name="connsiteX10004" fmla="*/ 4810981 w 12333992"/>
              <a:gd name="connsiteY10004" fmla="*/ 1226459 h 12736251"/>
              <a:gd name="connsiteX10005" fmla="*/ 4807499 w 12333992"/>
              <a:gd name="connsiteY10005" fmla="*/ 1224045 h 12736251"/>
              <a:gd name="connsiteX10006" fmla="*/ 4860286 w 12333992"/>
              <a:gd name="connsiteY10006" fmla="*/ 1207920 h 12736251"/>
              <a:gd name="connsiteX10007" fmla="*/ 4858333 w 12333992"/>
              <a:gd name="connsiteY10007" fmla="*/ 1209197 h 12736251"/>
              <a:gd name="connsiteX10008" fmla="*/ 4856381 w 12333992"/>
              <a:gd name="connsiteY10008" fmla="*/ 1210471 h 12736251"/>
              <a:gd name="connsiteX10009" fmla="*/ 4860164 w 12333992"/>
              <a:gd name="connsiteY10009" fmla="*/ 1216266 h 12736251"/>
              <a:gd name="connsiteX10010" fmla="*/ 4864001 w 12333992"/>
              <a:gd name="connsiteY10010" fmla="*/ 1217888 h 12736251"/>
              <a:gd name="connsiteX10011" fmla="*/ 4864063 w 12333992"/>
              <a:gd name="connsiteY10011" fmla="*/ 1213715 h 12736251"/>
              <a:gd name="connsiteX10012" fmla="*/ 4860286 w 12333992"/>
              <a:gd name="connsiteY10012" fmla="*/ 1207920 h 12736251"/>
              <a:gd name="connsiteX10013" fmla="*/ 4775756 w 12333992"/>
              <a:gd name="connsiteY10013" fmla="*/ 1194998 h 12736251"/>
              <a:gd name="connsiteX10014" fmla="*/ 4783073 w 12333992"/>
              <a:gd name="connsiteY10014" fmla="*/ 1201811 h 12736251"/>
              <a:gd name="connsiteX10015" fmla="*/ 4775756 w 12333992"/>
              <a:gd name="connsiteY10015" fmla="*/ 1194998 h 12736251"/>
              <a:gd name="connsiteX10016" fmla="*/ 6516938 w 12333992"/>
              <a:gd name="connsiteY10016" fmla="*/ 1174846 h 12736251"/>
              <a:gd name="connsiteX10017" fmla="*/ 6504396 w 12333992"/>
              <a:gd name="connsiteY10017" fmla="*/ 1175829 h 12736251"/>
              <a:gd name="connsiteX10018" fmla="*/ 6496639 w 12333992"/>
              <a:gd name="connsiteY10018" fmla="*/ 1185784 h 12736251"/>
              <a:gd name="connsiteX10019" fmla="*/ 6514408 w 12333992"/>
              <a:gd name="connsiteY10019" fmla="*/ 1189272 h 12736251"/>
              <a:gd name="connsiteX10020" fmla="*/ 6526168 w 12333992"/>
              <a:gd name="connsiteY10020" fmla="*/ 1184690 h 12736251"/>
              <a:gd name="connsiteX10021" fmla="*/ 6524166 w 12333992"/>
              <a:gd name="connsiteY10021" fmla="*/ 1182007 h 12736251"/>
              <a:gd name="connsiteX10022" fmla="*/ 6522160 w 12333992"/>
              <a:gd name="connsiteY10022" fmla="*/ 1179315 h 12736251"/>
              <a:gd name="connsiteX10023" fmla="*/ 6516938 w 12333992"/>
              <a:gd name="connsiteY10023" fmla="*/ 1174846 h 12736251"/>
              <a:gd name="connsiteX10024" fmla="*/ 2843444 w 12333992"/>
              <a:gd name="connsiteY10024" fmla="*/ 1166604 h 12736251"/>
              <a:gd name="connsiteX10025" fmla="*/ 2834933 w 12333992"/>
              <a:gd name="connsiteY10025" fmla="*/ 1176827 h 12736251"/>
              <a:gd name="connsiteX10026" fmla="*/ 2842378 w 12333992"/>
              <a:gd name="connsiteY10026" fmla="*/ 1186826 h 12736251"/>
              <a:gd name="connsiteX10027" fmla="*/ 2852751 w 12333992"/>
              <a:gd name="connsiteY10027" fmla="*/ 1179102 h 12736251"/>
              <a:gd name="connsiteX10028" fmla="*/ 2861258 w 12333992"/>
              <a:gd name="connsiteY10028" fmla="*/ 1168882 h 12736251"/>
              <a:gd name="connsiteX10029" fmla="*/ 2845302 w 12333992"/>
              <a:gd name="connsiteY10029" fmla="*/ 1169105 h 12736251"/>
              <a:gd name="connsiteX10030" fmla="*/ 2843444 w 12333992"/>
              <a:gd name="connsiteY10030" fmla="*/ 1166604 h 12736251"/>
              <a:gd name="connsiteX10031" fmla="*/ 4823971 w 12333992"/>
              <a:gd name="connsiteY10031" fmla="*/ 1161308 h 12736251"/>
              <a:gd name="connsiteX10032" fmla="*/ 4823450 w 12333992"/>
              <a:gd name="connsiteY10032" fmla="*/ 1163294 h 12736251"/>
              <a:gd name="connsiteX10033" fmla="*/ 4832942 w 12333992"/>
              <a:gd name="connsiteY10033" fmla="*/ 1170261 h 12736251"/>
              <a:gd name="connsiteX10034" fmla="*/ 4823971 w 12333992"/>
              <a:gd name="connsiteY10034" fmla="*/ 1161308 h 12736251"/>
              <a:gd name="connsiteX10035" fmla="*/ 2789571 w 12333992"/>
              <a:gd name="connsiteY10035" fmla="*/ 1136431 h 12736251"/>
              <a:gd name="connsiteX10036" fmla="*/ 2780350 w 12333992"/>
              <a:gd name="connsiteY10036" fmla="*/ 1141415 h 12736251"/>
              <a:gd name="connsiteX10037" fmla="*/ 2774450 w 12333992"/>
              <a:gd name="connsiteY10037" fmla="*/ 1153343 h 12736251"/>
              <a:gd name="connsiteX10038" fmla="*/ 2813318 w 12333992"/>
              <a:gd name="connsiteY10038" fmla="*/ 1165840 h 12736251"/>
              <a:gd name="connsiteX10039" fmla="*/ 2824625 w 12333992"/>
              <a:gd name="connsiteY10039" fmla="*/ 1161184 h 12736251"/>
              <a:gd name="connsiteX10040" fmla="*/ 2832331 w 12333992"/>
              <a:gd name="connsiteY10040" fmla="*/ 1151682 h 12736251"/>
              <a:gd name="connsiteX10041" fmla="*/ 2821019 w 12333992"/>
              <a:gd name="connsiteY10041" fmla="*/ 1156338 h 12736251"/>
              <a:gd name="connsiteX10042" fmla="*/ 2791662 w 12333992"/>
              <a:gd name="connsiteY10042" fmla="*/ 1136758 h 12736251"/>
              <a:gd name="connsiteX10043" fmla="*/ 2789571 w 12333992"/>
              <a:gd name="connsiteY10043" fmla="*/ 1136431 h 12736251"/>
              <a:gd name="connsiteX10044" fmla="*/ 4679247 w 12333992"/>
              <a:gd name="connsiteY10044" fmla="*/ 1121716 h 12736251"/>
              <a:gd name="connsiteX10045" fmla="*/ 4685285 w 12333992"/>
              <a:gd name="connsiteY10045" fmla="*/ 1134818 h 12736251"/>
              <a:gd name="connsiteX10046" fmla="*/ 4683924 w 12333992"/>
              <a:gd name="connsiteY10046" fmla="*/ 1121922 h 12736251"/>
              <a:gd name="connsiteX10047" fmla="*/ 4679247 w 12333992"/>
              <a:gd name="connsiteY10047" fmla="*/ 1121716 h 12736251"/>
              <a:gd name="connsiteX10048" fmla="*/ 5071162 w 12333992"/>
              <a:gd name="connsiteY10048" fmla="*/ 1120438 h 12736251"/>
              <a:gd name="connsiteX10049" fmla="*/ 5067380 w 12333992"/>
              <a:gd name="connsiteY10049" fmla="*/ 1124035 h 12736251"/>
              <a:gd name="connsiteX10050" fmla="*/ 5082393 w 12333992"/>
              <a:gd name="connsiteY10050" fmla="*/ 1135527 h 12736251"/>
              <a:gd name="connsiteX10051" fmla="*/ 5080792 w 12333992"/>
              <a:gd name="connsiteY10051" fmla="*/ 1127852 h 12736251"/>
              <a:gd name="connsiteX10052" fmla="*/ 5071162 w 12333992"/>
              <a:gd name="connsiteY10052" fmla="*/ 1120438 h 12736251"/>
              <a:gd name="connsiteX10053" fmla="*/ 4668162 w 12333992"/>
              <a:gd name="connsiteY10053" fmla="*/ 1119665 h 12736251"/>
              <a:gd name="connsiteX10054" fmla="*/ 4666214 w 12333992"/>
              <a:gd name="connsiteY10054" fmla="*/ 1120939 h 12736251"/>
              <a:gd name="connsiteX10055" fmla="*/ 4664263 w 12333992"/>
              <a:gd name="connsiteY10055" fmla="*/ 1122220 h 12736251"/>
              <a:gd name="connsiteX10056" fmla="*/ 4668039 w 12333992"/>
              <a:gd name="connsiteY10056" fmla="*/ 1128013 h 12736251"/>
              <a:gd name="connsiteX10057" fmla="*/ 4671882 w 12333992"/>
              <a:gd name="connsiteY10057" fmla="*/ 1129631 h 12736251"/>
              <a:gd name="connsiteX10058" fmla="*/ 4671944 w 12333992"/>
              <a:gd name="connsiteY10058" fmla="*/ 1125460 h 12736251"/>
              <a:gd name="connsiteX10059" fmla="*/ 4668162 w 12333992"/>
              <a:gd name="connsiteY10059" fmla="*/ 1119665 h 12736251"/>
              <a:gd name="connsiteX10060" fmla="*/ 4696904 w 12333992"/>
              <a:gd name="connsiteY10060" fmla="*/ 1109656 h 12736251"/>
              <a:gd name="connsiteX10061" fmla="*/ 4692099 w 12333992"/>
              <a:gd name="connsiteY10061" fmla="*/ 1129328 h 12736251"/>
              <a:gd name="connsiteX10062" fmla="*/ 4701051 w 12333992"/>
              <a:gd name="connsiteY10062" fmla="*/ 1127607 h 12736251"/>
              <a:gd name="connsiteX10063" fmla="*/ 4696904 w 12333992"/>
              <a:gd name="connsiteY10063" fmla="*/ 1109656 h 12736251"/>
              <a:gd name="connsiteX10064" fmla="*/ 4995309 w 12333992"/>
              <a:gd name="connsiteY10064" fmla="*/ 1107228 h 12736251"/>
              <a:gd name="connsiteX10065" fmla="*/ 4991869 w 12333992"/>
              <a:gd name="connsiteY10065" fmla="*/ 1113687 h 12736251"/>
              <a:gd name="connsiteX10066" fmla="*/ 4995712 w 12333992"/>
              <a:gd name="connsiteY10066" fmla="*/ 1119587 h 12736251"/>
              <a:gd name="connsiteX10067" fmla="*/ 4999560 w 12333992"/>
              <a:gd name="connsiteY10067" fmla="*/ 1125485 h 12736251"/>
              <a:gd name="connsiteX10068" fmla="*/ 5005062 w 12333992"/>
              <a:gd name="connsiteY10068" fmla="*/ 1126093 h 12736251"/>
              <a:gd name="connsiteX10069" fmla="*/ 5006716 w 12333992"/>
              <a:gd name="connsiteY10069" fmla="*/ 1120805 h 12736251"/>
              <a:gd name="connsiteX10070" fmla="*/ 5004792 w 12333992"/>
              <a:gd name="connsiteY10070" fmla="*/ 1117853 h 12736251"/>
              <a:gd name="connsiteX10071" fmla="*/ 5000945 w 12333992"/>
              <a:gd name="connsiteY10071" fmla="*/ 1111957 h 12736251"/>
              <a:gd name="connsiteX10072" fmla="*/ 4995309 w 12333992"/>
              <a:gd name="connsiteY10072" fmla="*/ 1107228 h 12736251"/>
              <a:gd name="connsiteX10073" fmla="*/ 4049841 w 12333992"/>
              <a:gd name="connsiteY10073" fmla="*/ 1104541 h 12736251"/>
              <a:gd name="connsiteX10074" fmla="*/ 4041340 w 12333992"/>
              <a:gd name="connsiteY10074" fmla="*/ 1104965 h 12736251"/>
              <a:gd name="connsiteX10075" fmla="*/ 4051941 w 12333992"/>
              <a:gd name="connsiteY10075" fmla="*/ 1105664 h 12736251"/>
              <a:gd name="connsiteX10076" fmla="*/ 4049841 w 12333992"/>
              <a:gd name="connsiteY10076" fmla="*/ 1104541 h 12736251"/>
              <a:gd name="connsiteX10077" fmla="*/ 4762089 w 12333992"/>
              <a:gd name="connsiteY10077" fmla="*/ 1092345 h 12736251"/>
              <a:gd name="connsiteX10078" fmla="*/ 4766496 w 12333992"/>
              <a:gd name="connsiteY10078" fmla="*/ 1110775 h 12736251"/>
              <a:gd name="connsiteX10079" fmla="*/ 4770221 w 12333992"/>
              <a:gd name="connsiteY10079" fmla="*/ 1112600 h 12736251"/>
              <a:gd name="connsiteX10080" fmla="*/ 4770387 w 12333992"/>
              <a:gd name="connsiteY10080" fmla="*/ 1116750 h 12736251"/>
              <a:gd name="connsiteX10081" fmla="*/ 4783353 w 12333992"/>
              <a:gd name="connsiteY10081" fmla="*/ 1121063 h 12736251"/>
              <a:gd name="connsiteX10082" fmla="*/ 4787078 w 12333992"/>
              <a:gd name="connsiteY10082" fmla="*/ 1122890 h 12736251"/>
              <a:gd name="connsiteX10083" fmla="*/ 4787419 w 12333992"/>
              <a:gd name="connsiteY10083" fmla="*/ 1131191 h 12736251"/>
              <a:gd name="connsiteX10084" fmla="*/ 4787590 w 12333992"/>
              <a:gd name="connsiteY10084" fmla="*/ 1135344 h 12736251"/>
              <a:gd name="connsiteX10085" fmla="*/ 4789533 w 12333992"/>
              <a:gd name="connsiteY10085" fmla="*/ 1138327 h 12736251"/>
              <a:gd name="connsiteX10086" fmla="*/ 4796992 w 12333992"/>
              <a:gd name="connsiteY10086" fmla="*/ 1141981 h 12736251"/>
              <a:gd name="connsiteX10087" fmla="*/ 4819521 w 12333992"/>
              <a:gd name="connsiteY10087" fmla="*/ 1157082 h 12736251"/>
              <a:gd name="connsiteX10088" fmla="*/ 4805541 w 12333992"/>
              <a:gd name="connsiteY10088" fmla="*/ 1127864 h 12736251"/>
              <a:gd name="connsiteX10089" fmla="*/ 4802157 w 12333992"/>
              <a:gd name="connsiteY10089" fmla="*/ 1134340 h 12736251"/>
              <a:gd name="connsiteX10090" fmla="*/ 4802323 w 12333992"/>
              <a:gd name="connsiteY10090" fmla="*/ 1138492 h 12736251"/>
              <a:gd name="connsiteX10091" fmla="*/ 4794869 w 12333992"/>
              <a:gd name="connsiteY10091" fmla="*/ 1134841 h 12736251"/>
              <a:gd name="connsiteX10092" fmla="*/ 4794698 w 12333992"/>
              <a:gd name="connsiteY10092" fmla="*/ 1130691 h 12736251"/>
              <a:gd name="connsiteX10093" fmla="*/ 4788684 w 12333992"/>
              <a:gd name="connsiteY10093" fmla="*/ 1117573 h 12736251"/>
              <a:gd name="connsiteX10094" fmla="*/ 4783182 w 12333992"/>
              <a:gd name="connsiteY10094" fmla="*/ 1116912 h 12736251"/>
              <a:gd name="connsiteX10095" fmla="*/ 4775723 w 12333992"/>
              <a:gd name="connsiteY10095" fmla="*/ 1113263 h 12736251"/>
              <a:gd name="connsiteX10096" fmla="*/ 4782671 w 12333992"/>
              <a:gd name="connsiteY10096" fmla="*/ 1104460 h 12736251"/>
              <a:gd name="connsiteX10097" fmla="*/ 4776823 w 12333992"/>
              <a:gd name="connsiteY10097" fmla="*/ 1095499 h 12736251"/>
              <a:gd name="connsiteX10098" fmla="*/ 4778605 w 12333992"/>
              <a:gd name="connsiteY10098" fmla="*/ 1094333 h 12736251"/>
              <a:gd name="connsiteX10099" fmla="*/ 4762089 w 12333992"/>
              <a:gd name="connsiteY10099" fmla="*/ 1092345 h 12736251"/>
              <a:gd name="connsiteX10100" fmla="*/ 2907529 w 12333992"/>
              <a:gd name="connsiteY10100" fmla="*/ 1091576 h 12736251"/>
              <a:gd name="connsiteX10101" fmla="*/ 2861046 w 12333992"/>
              <a:gd name="connsiteY10101" fmla="*/ 1092426 h 12736251"/>
              <a:gd name="connsiteX10102" fmla="*/ 2863267 w 12333992"/>
              <a:gd name="connsiteY10102" fmla="*/ 1110443 h 12736251"/>
              <a:gd name="connsiteX10103" fmla="*/ 2881276 w 12333992"/>
              <a:gd name="connsiteY10103" fmla="*/ 1119587 h 12736251"/>
              <a:gd name="connsiteX10104" fmla="*/ 2955640 w 12333992"/>
              <a:gd name="connsiteY10104" fmla="*/ 1179360 h 12736251"/>
              <a:gd name="connsiteX10105" fmla="*/ 3024905 w 12333992"/>
              <a:gd name="connsiteY10105" fmla="*/ 1212231 h 12736251"/>
              <a:gd name="connsiteX10106" fmla="*/ 3036340 w 12333992"/>
              <a:gd name="connsiteY10106" fmla="*/ 1207552 h 12736251"/>
              <a:gd name="connsiteX10107" fmla="*/ 3044108 w 12333992"/>
              <a:gd name="connsiteY10107" fmla="*/ 1197929 h 12736251"/>
              <a:gd name="connsiteX10108" fmla="*/ 3042270 w 12333992"/>
              <a:gd name="connsiteY10108" fmla="*/ 1195461 h 12736251"/>
              <a:gd name="connsiteX10109" fmla="*/ 2974847 w 12333992"/>
              <a:gd name="connsiteY10109" fmla="*/ 1165057 h 12736251"/>
              <a:gd name="connsiteX10110" fmla="*/ 2907529 w 12333992"/>
              <a:gd name="connsiteY10110" fmla="*/ 1091576 h 12736251"/>
              <a:gd name="connsiteX10111" fmla="*/ 5043756 w 12333992"/>
              <a:gd name="connsiteY10111" fmla="*/ 1087950 h 12736251"/>
              <a:gd name="connsiteX10112" fmla="*/ 5040477 w 12333992"/>
              <a:gd name="connsiteY10112" fmla="*/ 1094301 h 12736251"/>
              <a:gd name="connsiteX10113" fmla="*/ 5044135 w 12333992"/>
              <a:gd name="connsiteY10113" fmla="*/ 1096116 h 12736251"/>
              <a:gd name="connsiteX10114" fmla="*/ 5053561 w 12333992"/>
              <a:gd name="connsiteY10114" fmla="*/ 1106780 h 12736251"/>
              <a:gd name="connsiteX10115" fmla="*/ 5057220 w 12333992"/>
              <a:gd name="connsiteY10115" fmla="*/ 1108592 h 12736251"/>
              <a:gd name="connsiteX10116" fmla="*/ 5060689 w 12333992"/>
              <a:gd name="connsiteY10116" fmla="*/ 1106323 h 12736251"/>
              <a:gd name="connsiteX10117" fmla="*/ 5054827 w 12333992"/>
              <a:gd name="connsiteY10117" fmla="*/ 1095434 h 12736251"/>
              <a:gd name="connsiteX10118" fmla="*/ 5043756 w 12333992"/>
              <a:gd name="connsiteY10118" fmla="*/ 1087950 h 12736251"/>
              <a:gd name="connsiteX10119" fmla="*/ 2693152 w 12333992"/>
              <a:gd name="connsiteY10119" fmla="*/ 1087459 h 12736251"/>
              <a:gd name="connsiteX10120" fmla="*/ 2684858 w 12333992"/>
              <a:gd name="connsiteY10120" fmla="*/ 1093163 h 12736251"/>
              <a:gd name="connsiteX10121" fmla="*/ 2677446 w 12333992"/>
              <a:gd name="connsiteY10121" fmla="*/ 1102451 h 12736251"/>
              <a:gd name="connsiteX10122" fmla="*/ 2681058 w 12333992"/>
              <a:gd name="connsiteY10122" fmla="*/ 1107296 h 12736251"/>
              <a:gd name="connsiteX10123" fmla="*/ 2693881 w 12333992"/>
              <a:gd name="connsiteY10123" fmla="*/ 1105279 h 12736251"/>
              <a:gd name="connsiteX10124" fmla="*/ 2697492 w 12333992"/>
              <a:gd name="connsiteY10124" fmla="*/ 1110123 h 12736251"/>
              <a:gd name="connsiteX10125" fmla="*/ 2714121 w 12333992"/>
              <a:gd name="connsiteY10125" fmla="*/ 1093975 h 12736251"/>
              <a:gd name="connsiteX10126" fmla="*/ 2712321 w 12333992"/>
              <a:gd name="connsiteY10126" fmla="*/ 1091550 h 12736251"/>
              <a:gd name="connsiteX10127" fmla="*/ 2697688 w 12333992"/>
              <a:gd name="connsiteY10127" fmla="*/ 1091145 h 12736251"/>
              <a:gd name="connsiteX10128" fmla="*/ 2695882 w 12333992"/>
              <a:gd name="connsiteY10128" fmla="*/ 1088722 h 12736251"/>
              <a:gd name="connsiteX10129" fmla="*/ 2693152 w 12333992"/>
              <a:gd name="connsiteY10129" fmla="*/ 1087459 h 12736251"/>
              <a:gd name="connsiteX10130" fmla="*/ 6485886 w 12333992"/>
              <a:gd name="connsiteY10130" fmla="*/ 1083631 h 12736251"/>
              <a:gd name="connsiteX10131" fmla="*/ 6475365 w 12333992"/>
              <a:gd name="connsiteY10131" fmla="*/ 1089308 h 12736251"/>
              <a:gd name="connsiteX10132" fmla="*/ 6468652 w 12333992"/>
              <a:gd name="connsiteY10132" fmla="*/ 1102933 h 12736251"/>
              <a:gd name="connsiteX10133" fmla="*/ 6500160 w 12333992"/>
              <a:gd name="connsiteY10133" fmla="*/ 1122607 h 12736251"/>
              <a:gd name="connsiteX10134" fmla="*/ 6568863 w 12333992"/>
              <a:gd name="connsiteY10134" fmla="*/ 1192234 h 12736251"/>
              <a:gd name="connsiteX10135" fmla="*/ 6570932 w 12333992"/>
              <a:gd name="connsiteY10135" fmla="*/ 1195008 h 12736251"/>
              <a:gd name="connsiteX10136" fmla="*/ 6549245 w 12333992"/>
              <a:gd name="connsiteY10136" fmla="*/ 1211156 h 12736251"/>
              <a:gd name="connsiteX10137" fmla="*/ 6540980 w 12333992"/>
              <a:gd name="connsiteY10137" fmla="*/ 1200057 h 12736251"/>
              <a:gd name="connsiteX10138" fmla="*/ 6528070 w 12333992"/>
              <a:gd name="connsiteY10138" fmla="*/ 1205358 h 12736251"/>
              <a:gd name="connsiteX10139" fmla="*/ 6519294 w 12333992"/>
              <a:gd name="connsiteY10139" fmla="*/ 1216210 h 12736251"/>
              <a:gd name="connsiteX10140" fmla="*/ 6538404 w 12333992"/>
              <a:gd name="connsiteY10140" fmla="*/ 1219230 h 12736251"/>
              <a:gd name="connsiteX10141" fmla="*/ 6531693 w 12333992"/>
              <a:gd name="connsiteY10141" fmla="*/ 1232858 h 12736251"/>
              <a:gd name="connsiteX10142" fmla="*/ 6544603 w 12333992"/>
              <a:gd name="connsiteY10142" fmla="*/ 1227557 h 12736251"/>
              <a:gd name="connsiteX10143" fmla="*/ 6553379 w 12333992"/>
              <a:gd name="connsiteY10143" fmla="*/ 1216708 h 12736251"/>
              <a:gd name="connsiteX10144" fmla="*/ 6551311 w 12333992"/>
              <a:gd name="connsiteY10144" fmla="*/ 1213931 h 12736251"/>
              <a:gd name="connsiteX10145" fmla="*/ 6562156 w 12333992"/>
              <a:gd name="connsiteY10145" fmla="*/ 1205855 h 12736251"/>
              <a:gd name="connsiteX10146" fmla="*/ 6597287 w 12333992"/>
              <a:gd name="connsiteY10146" fmla="*/ 1253032 h 12736251"/>
              <a:gd name="connsiteX10147" fmla="*/ 6584885 w 12333992"/>
              <a:gd name="connsiteY10147" fmla="*/ 1236381 h 12736251"/>
              <a:gd name="connsiteX10148" fmla="*/ 6569912 w 12333992"/>
              <a:gd name="connsiteY10148" fmla="*/ 1238907 h 12736251"/>
              <a:gd name="connsiteX10149" fmla="*/ 6561133 w 12333992"/>
              <a:gd name="connsiteY10149" fmla="*/ 1249758 h 12736251"/>
              <a:gd name="connsiteX10150" fmla="*/ 6577666 w 12333992"/>
              <a:gd name="connsiteY10150" fmla="*/ 1271958 h 12736251"/>
              <a:gd name="connsiteX10151" fmla="*/ 6607107 w 12333992"/>
              <a:gd name="connsiteY10151" fmla="*/ 1288856 h 12736251"/>
              <a:gd name="connsiteX10152" fmla="*/ 6620528 w 12333992"/>
              <a:gd name="connsiteY10152" fmla="*/ 1261610 h 12736251"/>
              <a:gd name="connsiteX10153" fmla="*/ 6662367 w 12333992"/>
              <a:gd name="connsiteY10153" fmla="*/ 1295158 h 12736251"/>
              <a:gd name="connsiteX10154" fmla="*/ 6664433 w 12333992"/>
              <a:gd name="connsiteY10154" fmla="*/ 1297933 h 12736251"/>
              <a:gd name="connsiteX10155" fmla="*/ 6651523 w 12333992"/>
              <a:gd name="connsiteY10155" fmla="*/ 1303234 h 12736251"/>
              <a:gd name="connsiteX10156" fmla="*/ 6640681 w 12333992"/>
              <a:gd name="connsiteY10156" fmla="*/ 1311305 h 12736251"/>
              <a:gd name="connsiteX10157" fmla="*/ 6627771 w 12333992"/>
              <a:gd name="connsiteY10157" fmla="*/ 1316609 h 12736251"/>
              <a:gd name="connsiteX10158" fmla="*/ 6618995 w 12333992"/>
              <a:gd name="connsiteY10158" fmla="*/ 1327456 h 12736251"/>
              <a:gd name="connsiteX10159" fmla="*/ 6636039 w 12333992"/>
              <a:gd name="connsiteY10159" fmla="*/ 1327708 h 12736251"/>
              <a:gd name="connsiteX10160" fmla="*/ 6646883 w 12333992"/>
              <a:gd name="connsiteY10160" fmla="*/ 1319633 h 12736251"/>
              <a:gd name="connsiteX10161" fmla="*/ 6657722 w 12333992"/>
              <a:gd name="connsiteY10161" fmla="*/ 1311559 h 12736251"/>
              <a:gd name="connsiteX10162" fmla="*/ 6687677 w 12333992"/>
              <a:gd name="connsiteY10162" fmla="*/ 1306508 h 12736251"/>
              <a:gd name="connsiteX10163" fmla="*/ 6695942 w 12333992"/>
              <a:gd name="connsiteY10163" fmla="*/ 1317610 h 12736251"/>
              <a:gd name="connsiteX10164" fmla="*/ 6725385 w 12333992"/>
              <a:gd name="connsiteY10164" fmla="*/ 1334509 h 12736251"/>
              <a:gd name="connsiteX10165" fmla="*/ 6738290 w 12333992"/>
              <a:gd name="connsiteY10165" fmla="*/ 1329208 h 12736251"/>
              <a:gd name="connsiteX10166" fmla="*/ 6747068 w 12333992"/>
              <a:gd name="connsiteY10166" fmla="*/ 1318362 h 12736251"/>
              <a:gd name="connsiteX10167" fmla="*/ 6745003 w 12333992"/>
              <a:gd name="connsiteY10167" fmla="*/ 1315587 h 12736251"/>
              <a:gd name="connsiteX10168" fmla="*/ 6715560 w 12333992"/>
              <a:gd name="connsiteY10168" fmla="*/ 1298688 h 12736251"/>
              <a:gd name="connsiteX10169" fmla="*/ 6696453 w 12333992"/>
              <a:gd name="connsiteY10169" fmla="*/ 1295660 h 12736251"/>
              <a:gd name="connsiteX10170" fmla="*/ 6707295 w 12333992"/>
              <a:gd name="connsiteY10170" fmla="*/ 1287586 h 12736251"/>
              <a:gd name="connsiteX10171" fmla="*/ 6590552 w 12333992"/>
              <a:gd name="connsiteY10171" fmla="*/ 1176083 h 12736251"/>
              <a:gd name="connsiteX10172" fmla="*/ 6586930 w 12333992"/>
              <a:gd name="connsiteY10172" fmla="*/ 1148583 h 12736251"/>
              <a:gd name="connsiteX10173" fmla="*/ 6521847 w 12333992"/>
              <a:gd name="connsiteY10173" fmla="*/ 1106460 h 12736251"/>
              <a:gd name="connsiteX10174" fmla="*/ 6488272 w 12333992"/>
              <a:gd name="connsiteY10174" fmla="*/ 1084011 h 12736251"/>
              <a:gd name="connsiteX10175" fmla="*/ 6485886 w 12333992"/>
              <a:gd name="connsiteY10175" fmla="*/ 1083631 h 12736251"/>
              <a:gd name="connsiteX10176" fmla="*/ 4787049 w 12333992"/>
              <a:gd name="connsiteY10176" fmla="*/ 1080672 h 12736251"/>
              <a:gd name="connsiteX10177" fmla="*/ 4787405 w 12333992"/>
              <a:gd name="connsiteY10177" fmla="*/ 1084779 h 12736251"/>
              <a:gd name="connsiteX10178" fmla="*/ 4795699 w 12333992"/>
              <a:gd name="connsiteY10178" fmla="*/ 1101052 h 12736251"/>
              <a:gd name="connsiteX10179" fmla="*/ 4802006 w 12333992"/>
              <a:gd name="connsiteY10179" fmla="*/ 1114289 h 12736251"/>
              <a:gd name="connsiteX10180" fmla="*/ 4803636 w 12333992"/>
              <a:gd name="connsiteY10180" fmla="*/ 1113225 h 12736251"/>
              <a:gd name="connsiteX10181" fmla="*/ 4805262 w 12333992"/>
              <a:gd name="connsiteY10181" fmla="*/ 1112161 h 12736251"/>
              <a:gd name="connsiteX10182" fmla="*/ 4798949 w 12333992"/>
              <a:gd name="connsiteY10182" fmla="*/ 1098927 h 12736251"/>
              <a:gd name="connsiteX10183" fmla="*/ 4790661 w 12333992"/>
              <a:gd name="connsiteY10183" fmla="*/ 1082651 h 12736251"/>
              <a:gd name="connsiteX10184" fmla="*/ 4787049 w 12333992"/>
              <a:gd name="connsiteY10184" fmla="*/ 1080672 h 12736251"/>
              <a:gd name="connsiteX10185" fmla="*/ 6190013 w 12333992"/>
              <a:gd name="connsiteY10185" fmla="*/ 1070434 h 12736251"/>
              <a:gd name="connsiteX10186" fmla="*/ 6178729 w 12333992"/>
              <a:gd name="connsiteY10186" fmla="*/ 1076678 h 12736251"/>
              <a:gd name="connsiteX10187" fmla="*/ 6180798 w 12333992"/>
              <a:gd name="connsiteY10187" fmla="*/ 1079450 h 12736251"/>
              <a:gd name="connsiteX10188" fmla="*/ 6184926 w 12333992"/>
              <a:gd name="connsiteY10188" fmla="*/ 1084997 h 12736251"/>
              <a:gd name="connsiteX10189" fmla="*/ 6186989 w 12333992"/>
              <a:gd name="connsiteY10189" fmla="*/ 1087770 h 12736251"/>
              <a:gd name="connsiteX10190" fmla="*/ 6196638 w 12333992"/>
              <a:gd name="connsiteY10190" fmla="*/ 1076275 h 12736251"/>
              <a:gd name="connsiteX10191" fmla="*/ 6192506 w 12333992"/>
              <a:gd name="connsiteY10191" fmla="*/ 1070728 h 12736251"/>
              <a:gd name="connsiteX10192" fmla="*/ 6190013 w 12333992"/>
              <a:gd name="connsiteY10192" fmla="*/ 1070434 h 12736251"/>
              <a:gd name="connsiteX10193" fmla="*/ 5052405 w 12333992"/>
              <a:gd name="connsiteY10193" fmla="*/ 1069896 h 12736251"/>
              <a:gd name="connsiteX10194" fmla="*/ 5043293 w 12333992"/>
              <a:gd name="connsiteY10194" fmla="*/ 1075853 h 12736251"/>
              <a:gd name="connsiteX10195" fmla="*/ 5058074 w 12333992"/>
              <a:gd name="connsiteY10195" fmla="*/ 1078588 h 12736251"/>
              <a:gd name="connsiteX10196" fmla="*/ 5052405 w 12333992"/>
              <a:gd name="connsiteY10196" fmla="*/ 1069896 h 12736251"/>
              <a:gd name="connsiteX10197" fmla="*/ 4649616 w 12333992"/>
              <a:gd name="connsiteY10197" fmla="*/ 1060056 h 12736251"/>
              <a:gd name="connsiteX10198" fmla="*/ 4647851 w 12333992"/>
              <a:gd name="connsiteY10198" fmla="*/ 1065140 h 12736251"/>
              <a:gd name="connsiteX10199" fmla="*/ 4660945 w 12333992"/>
              <a:gd name="connsiteY10199" fmla="*/ 1073626 h 12736251"/>
              <a:gd name="connsiteX10200" fmla="*/ 4654054 w 12333992"/>
              <a:gd name="connsiteY10200" fmla="*/ 1061615 h 12736251"/>
              <a:gd name="connsiteX10201" fmla="*/ 4649616 w 12333992"/>
              <a:gd name="connsiteY10201" fmla="*/ 1060056 h 12736251"/>
              <a:gd name="connsiteX10202" fmla="*/ 4734864 w 12333992"/>
              <a:gd name="connsiteY10202" fmla="*/ 1059000 h 12736251"/>
              <a:gd name="connsiteX10203" fmla="*/ 4733101 w 12333992"/>
              <a:gd name="connsiteY10203" fmla="*/ 1064360 h 12736251"/>
              <a:gd name="connsiteX10204" fmla="*/ 4737029 w 12333992"/>
              <a:gd name="connsiteY10204" fmla="*/ 1074413 h 12736251"/>
              <a:gd name="connsiteX10205" fmla="*/ 4738953 w 12333992"/>
              <a:gd name="connsiteY10205" fmla="*/ 1077362 h 12736251"/>
              <a:gd name="connsiteX10206" fmla="*/ 4744640 w 12333992"/>
              <a:gd name="connsiteY10206" fmla="*/ 1082056 h 12736251"/>
              <a:gd name="connsiteX10207" fmla="*/ 4748251 w 12333992"/>
              <a:gd name="connsiteY10207" fmla="*/ 1075491 h 12736251"/>
              <a:gd name="connsiteX10208" fmla="*/ 4746465 w 12333992"/>
              <a:gd name="connsiteY10208" fmla="*/ 1067716 h 12736251"/>
              <a:gd name="connsiteX10209" fmla="*/ 4740475 w 12333992"/>
              <a:gd name="connsiteY10209" fmla="*/ 1059539 h 12736251"/>
              <a:gd name="connsiteX10210" fmla="*/ 4734864 w 12333992"/>
              <a:gd name="connsiteY10210" fmla="*/ 1059000 h 12736251"/>
              <a:gd name="connsiteX10211" fmla="*/ 4650969 w 12333992"/>
              <a:gd name="connsiteY10211" fmla="*/ 1050315 h 12736251"/>
              <a:gd name="connsiteX10212" fmla="*/ 4645666 w 12333992"/>
              <a:gd name="connsiteY10212" fmla="*/ 1058125 h 12736251"/>
              <a:gd name="connsiteX10213" fmla="*/ 4654936 w 12333992"/>
              <a:gd name="connsiteY10213" fmla="*/ 1056401 h 12736251"/>
              <a:gd name="connsiteX10214" fmla="*/ 4651126 w 12333992"/>
              <a:gd name="connsiteY10214" fmla="*/ 1054548 h 12736251"/>
              <a:gd name="connsiteX10215" fmla="*/ 4653160 w 12333992"/>
              <a:gd name="connsiteY10215" fmla="*/ 1052679 h 12736251"/>
              <a:gd name="connsiteX10216" fmla="*/ 4650969 w 12333992"/>
              <a:gd name="connsiteY10216" fmla="*/ 1050315 h 12736251"/>
              <a:gd name="connsiteX10217" fmla="*/ 4934067 w 12333992"/>
              <a:gd name="connsiteY10217" fmla="*/ 1044983 h 12736251"/>
              <a:gd name="connsiteX10218" fmla="*/ 4926011 w 12333992"/>
              <a:gd name="connsiteY10218" fmla="*/ 1066782 h 12736251"/>
              <a:gd name="connsiteX10219" fmla="*/ 4940200 w 12333992"/>
              <a:gd name="connsiteY10219" fmla="*/ 1065769 h 12736251"/>
              <a:gd name="connsiteX10220" fmla="*/ 4934067 w 12333992"/>
              <a:gd name="connsiteY10220" fmla="*/ 1044983 h 12736251"/>
              <a:gd name="connsiteX10221" fmla="*/ 4836169 w 12333992"/>
              <a:gd name="connsiteY10221" fmla="*/ 1034790 h 12736251"/>
              <a:gd name="connsiteX10222" fmla="*/ 4835022 w 12333992"/>
              <a:gd name="connsiteY10222" fmla="*/ 1036387 h 12736251"/>
              <a:gd name="connsiteX10223" fmla="*/ 4836169 w 12333992"/>
              <a:gd name="connsiteY10223" fmla="*/ 1034790 h 12736251"/>
              <a:gd name="connsiteX10224" fmla="*/ 2594286 w 12333992"/>
              <a:gd name="connsiteY10224" fmla="*/ 1034076 h 12736251"/>
              <a:gd name="connsiteX10225" fmla="*/ 2583761 w 12333992"/>
              <a:gd name="connsiteY10225" fmla="*/ 1037984 h 12736251"/>
              <a:gd name="connsiteX10226" fmla="*/ 2577004 w 12333992"/>
              <a:gd name="connsiteY10226" fmla="*/ 1046948 h 12736251"/>
              <a:gd name="connsiteX10227" fmla="*/ 2580771 w 12333992"/>
              <a:gd name="connsiteY10227" fmla="*/ 1052007 h 12736251"/>
              <a:gd name="connsiteX10228" fmla="*/ 2584538 w 12333992"/>
              <a:gd name="connsiteY10228" fmla="*/ 1057067 h 12736251"/>
              <a:gd name="connsiteX10229" fmla="*/ 2595064 w 12333992"/>
              <a:gd name="connsiteY10229" fmla="*/ 1053161 h 12736251"/>
              <a:gd name="connsiteX10230" fmla="*/ 2603708 w 12333992"/>
              <a:gd name="connsiteY10230" fmla="*/ 1046725 h 12736251"/>
              <a:gd name="connsiteX10231" fmla="*/ 2599940 w 12333992"/>
              <a:gd name="connsiteY10231" fmla="*/ 1041666 h 12736251"/>
              <a:gd name="connsiteX10232" fmla="*/ 2598054 w 12333992"/>
              <a:gd name="connsiteY10232" fmla="*/ 1039136 h 12736251"/>
              <a:gd name="connsiteX10233" fmla="*/ 2594286 w 12333992"/>
              <a:gd name="connsiteY10233" fmla="*/ 1034076 h 12736251"/>
              <a:gd name="connsiteX10234" fmla="*/ 5102553 w 12333992"/>
              <a:gd name="connsiteY10234" fmla="*/ 1032596 h 12736251"/>
              <a:gd name="connsiteX10235" fmla="*/ 5101629 w 12333992"/>
              <a:gd name="connsiteY10235" fmla="*/ 1032672 h 12736251"/>
              <a:gd name="connsiteX10236" fmla="*/ 5097985 w 12333992"/>
              <a:gd name="connsiteY10236" fmla="*/ 1035055 h 12736251"/>
              <a:gd name="connsiteX10237" fmla="*/ 5098113 w 12333992"/>
              <a:gd name="connsiteY10237" fmla="*/ 1039233 h 12736251"/>
              <a:gd name="connsiteX10238" fmla="*/ 5098236 w 12333992"/>
              <a:gd name="connsiteY10238" fmla="*/ 1043412 h 12736251"/>
              <a:gd name="connsiteX10239" fmla="*/ 5102008 w 12333992"/>
              <a:gd name="connsiteY10239" fmla="*/ 1045209 h 12736251"/>
              <a:gd name="connsiteX10240" fmla="*/ 5105652 w 12333992"/>
              <a:gd name="connsiteY10240" fmla="*/ 1042827 h 12736251"/>
              <a:gd name="connsiteX10241" fmla="*/ 5103577 w 12333992"/>
              <a:gd name="connsiteY10241" fmla="*/ 1035657 h 12736251"/>
              <a:gd name="connsiteX10242" fmla="*/ 5102553 w 12333992"/>
              <a:gd name="connsiteY10242" fmla="*/ 1032596 h 12736251"/>
              <a:gd name="connsiteX10243" fmla="*/ 4681242 w 12333992"/>
              <a:gd name="connsiteY10243" fmla="*/ 1004168 h 12736251"/>
              <a:gd name="connsiteX10244" fmla="*/ 4679650 w 12333992"/>
              <a:gd name="connsiteY10244" fmla="*/ 1009554 h 12736251"/>
              <a:gd name="connsiteX10245" fmla="*/ 4681829 w 12333992"/>
              <a:gd name="connsiteY10245" fmla="*/ 1016805 h 12736251"/>
              <a:gd name="connsiteX10246" fmla="*/ 4683815 w 12333992"/>
              <a:gd name="connsiteY10246" fmla="*/ 1019850 h 12736251"/>
              <a:gd name="connsiteX10247" fmla="*/ 4689374 w 12333992"/>
              <a:gd name="connsiteY10247" fmla="*/ 1020551 h 12736251"/>
              <a:gd name="connsiteX10248" fmla="*/ 4687194 w 12333992"/>
              <a:gd name="connsiteY10248" fmla="*/ 1013296 h 12736251"/>
              <a:gd name="connsiteX10249" fmla="*/ 4687000 w 12333992"/>
              <a:gd name="connsiteY10249" fmla="*/ 1009086 h 12736251"/>
              <a:gd name="connsiteX10250" fmla="*/ 4681242 w 12333992"/>
              <a:gd name="connsiteY10250" fmla="*/ 1004168 h 12736251"/>
              <a:gd name="connsiteX10251" fmla="*/ 5228634 w 12333992"/>
              <a:gd name="connsiteY10251" fmla="*/ 1001155 h 12736251"/>
              <a:gd name="connsiteX10252" fmla="*/ 5225152 w 12333992"/>
              <a:gd name="connsiteY10252" fmla="*/ 1007769 h 12736251"/>
              <a:gd name="connsiteX10253" fmla="*/ 5229283 w 12333992"/>
              <a:gd name="connsiteY10253" fmla="*/ 1018090 h 12736251"/>
              <a:gd name="connsiteX10254" fmla="*/ 5233250 w 12333992"/>
              <a:gd name="connsiteY10254" fmla="*/ 1024175 h 12736251"/>
              <a:gd name="connsiteX10255" fmla="*/ 5237221 w 12333992"/>
              <a:gd name="connsiteY10255" fmla="*/ 1030258 h 12736251"/>
              <a:gd name="connsiteX10256" fmla="*/ 5244832 w 12333992"/>
              <a:gd name="connsiteY10256" fmla="*/ 1033961 h 12736251"/>
              <a:gd name="connsiteX10257" fmla="*/ 5246491 w 12333992"/>
              <a:gd name="connsiteY10257" fmla="*/ 1028536 h 12736251"/>
              <a:gd name="connsiteX10258" fmla="*/ 5240538 w 12333992"/>
              <a:gd name="connsiteY10258" fmla="*/ 1019406 h 12736251"/>
              <a:gd name="connsiteX10259" fmla="*/ 5232601 w 12333992"/>
              <a:gd name="connsiteY10259" fmla="*/ 1007239 h 12736251"/>
              <a:gd name="connsiteX10260" fmla="*/ 5228634 w 12333992"/>
              <a:gd name="connsiteY10260" fmla="*/ 1001155 h 12736251"/>
              <a:gd name="connsiteX10261" fmla="*/ 6150093 w 12333992"/>
              <a:gd name="connsiteY10261" fmla="*/ 997477 h 12736251"/>
              <a:gd name="connsiteX10262" fmla="*/ 6137538 w 12333992"/>
              <a:gd name="connsiteY10262" fmla="*/ 1002349 h 12736251"/>
              <a:gd name="connsiteX10263" fmla="*/ 6129276 w 12333992"/>
              <a:gd name="connsiteY10263" fmla="*/ 1012982 h 12736251"/>
              <a:gd name="connsiteX10264" fmla="*/ 6133564 w 12333992"/>
              <a:gd name="connsiteY10264" fmla="*/ 1018741 h 12736251"/>
              <a:gd name="connsiteX10265" fmla="*/ 6132879 w 12333992"/>
              <a:gd name="connsiteY10265" fmla="*/ 1025968 h 12736251"/>
              <a:gd name="connsiteX10266" fmla="*/ 6140000 w 12333992"/>
              <a:gd name="connsiteY10266" fmla="*/ 1027383 h 12736251"/>
              <a:gd name="connsiteX10267" fmla="*/ 6152553 w 12333992"/>
              <a:gd name="connsiteY10267" fmla="*/ 1022513 h 12736251"/>
              <a:gd name="connsiteX10268" fmla="*/ 6160820 w 12333992"/>
              <a:gd name="connsiteY10268" fmla="*/ 1011880 h 12736251"/>
              <a:gd name="connsiteX10269" fmla="*/ 6148263 w 12333992"/>
              <a:gd name="connsiteY10269" fmla="*/ 1016753 h 12736251"/>
              <a:gd name="connsiteX10270" fmla="*/ 6143974 w 12333992"/>
              <a:gd name="connsiteY10270" fmla="*/ 1010992 h 12736251"/>
              <a:gd name="connsiteX10271" fmla="*/ 6150093 w 12333992"/>
              <a:gd name="connsiteY10271" fmla="*/ 997477 h 12736251"/>
              <a:gd name="connsiteX10272" fmla="*/ 4607588 w 12333992"/>
              <a:gd name="connsiteY10272" fmla="*/ 996537 h 12736251"/>
              <a:gd name="connsiteX10273" fmla="*/ 4607749 w 12333992"/>
              <a:gd name="connsiteY10273" fmla="*/ 1000697 h 12736251"/>
              <a:gd name="connsiteX10274" fmla="*/ 4609697 w 12333992"/>
              <a:gd name="connsiteY10274" fmla="*/ 1003682 h 12736251"/>
              <a:gd name="connsiteX10275" fmla="*/ 4608067 w 12333992"/>
              <a:gd name="connsiteY10275" fmla="*/ 1009009 h 12736251"/>
              <a:gd name="connsiteX10276" fmla="*/ 4610019 w 12333992"/>
              <a:gd name="connsiteY10276" fmla="*/ 1011999 h 12736251"/>
              <a:gd name="connsiteX10277" fmla="*/ 4611806 w 12333992"/>
              <a:gd name="connsiteY10277" fmla="*/ 1010830 h 12736251"/>
              <a:gd name="connsiteX10278" fmla="*/ 4613593 w 12333992"/>
              <a:gd name="connsiteY10278" fmla="*/ 1009659 h 12736251"/>
              <a:gd name="connsiteX10279" fmla="*/ 4615223 w 12333992"/>
              <a:gd name="connsiteY10279" fmla="*/ 1004332 h 12736251"/>
              <a:gd name="connsiteX10280" fmla="*/ 4613275 w 12333992"/>
              <a:gd name="connsiteY10280" fmla="*/ 1001344 h 12736251"/>
              <a:gd name="connsiteX10281" fmla="*/ 4611327 w 12333992"/>
              <a:gd name="connsiteY10281" fmla="*/ 998354 h 12736251"/>
              <a:gd name="connsiteX10282" fmla="*/ 4607588 w 12333992"/>
              <a:gd name="connsiteY10282" fmla="*/ 996537 h 12736251"/>
              <a:gd name="connsiteX10283" fmla="*/ 4930423 w 12333992"/>
              <a:gd name="connsiteY10283" fmla="*/ 996222 h 12736251"/>
              <a:gd name="connsiteX10284" fmla="*/ 4928840 w 12333992"/>
              <a:gd name="connsiteY10284" fmla="*/ 1001387 h 12736251"/>
              <a:gd name="connsiteX10285" fmla="*/ 4931196 w 12333992"/>
              <a:gd name="connsiteY10285" fmla="*/ 1016380 h 12736251"/>
              <a:gd name="connsiteX10286" fmla="*/ 4936555 w 12333992"/>
              <a:gd name="connsiteY10286" fmla="*/ 1017012 h 12736251"/>
              <a:gd name="connsiteX10287" fmla="*/ 4936399 w 12333992"/>
              <a:gd name="connsiteY10287" fmla="*/ 1012978 h 12736251"/>
              <a:gd name="connsiteX10288" fmla="*/ 4932309 w 12333992"/>
              <a:gd name="connsiteY10288" fmla="*/ 999117 h 12736251"/>
              <a:gd name="connsiteX10289" fmla="*/ 4932015 w 12333992"/>
              <a:gd name="connsiteY10289" fmla="*/ 997245 h 12736251"/>
              <a:gd name="connsiteX10290" fmla="*/ 4930423 w 12333992"/>
              <a:gd name="connsiteY10290" fmla="*/ 996222 h 12736251"/>
              <a:gd name="connsiteX10291" fmla="*/ 4744730 w 12333992"/>
              <a:gd name="connsiteY10291" fmla="*/ 990584 h 12736251"/>
              <a:gd name="connsiteX10292" fmla="*/ 4741285 w 12333992"/>
              <a:gd name="connsiteY10292" fmla="*/ 990676 h 12736251"/>
              <a:gd name="connsiteX10293" fmla="*/ 4744806 w 12333992"/>
              <a:gd name="connsiteY10293" fmla="*/ 990947 h 12736251"/>
              <a:gd name="connsiteX10294" fmla="*/ 4745697 w 12333992"/>
              <a:gd name="connsiteY10294" fmla="*/ 995030 h 12736251"/>
              <a:gd name="connsiteX10295" fmla="*/ 4747668 w 12333992"/>
              <a:gd name="connsiteY10295" fmla="*/ 1004327 h 12736251"/>
              <a:gd name="connsiteX10296" fmla="*/ 4748911 w 12333992"/>
              <a:gd name="connsiteY10296" fmla="*/ 991260 h 12736251"/>
              <a:gd name="connsiteX10297" fmla="*/ 4744806 w 12333992"/>
              <a:gd name="connsiteY10297" fmla="*/ 990947 h 12736251"/>
              <a:gd name="connsiteX10298" fmla="*/ 2649406 w 12333992"/>
              <a:gd name="connsiteY10298" fmla="*/ 988125 h 12736251"/>
              <a:gd name="connsiteX10299" fmla="*/ 2639468 w 12333992"/>
              <a:gd name="connsiteY10299" fmla="*/ 993724 h 12736251"/>
              <a:gd name="connsiteX10300" fmla="*/ 2641198 w 12333992"/>
              <a:gd name="connsiteY10300" fmla="*/ 996043 h 12736251"/>
              <a:gd name="connsiteX10301" fmla="*/ 2642927 w 12333992"/>
              <a:gd name="connsiteY10301" fmla="*/ 998366 h 12736251"/>
              <a:gd name="connsiteX10302" fmla="*/ 2648112 w 12333992"/>
              <a:gd name="connsiteY10302" fmla="*/ 1005328 h 12736251"/>
              <a:gd name="connsiteX10303" fmla="*/ 2658486 w 12333992"/>
              <a:gd name="connsiteY10303" fmla="*/ 997608 h 12736251"/>
              <a:gd name="connsiteX10304" fmla="*/ 2656756 w 12333992"/>
              <a:gd name="connsiteY10304" fmla="*/ 995283 h 12736251"/>
              <a:gd name="connsiteX10305" fmla="*/ 2653296 w 12333992"/>
              <a:gd name="connsiteY10305" fmla="*/ 990641 h 12736251"/>
              <a:gd name="connsiteX10306" fmla="*/ 2651567 w 12333992"/>
              <a:gd name="connsiteY10306" fmla="*/ 988322 h 12736251"/>
              <a:gd name="connsiteX10307" fmla="*/ 2649406 w 12333992"/>
              <a:gd name="connsiteY10307" fmla="*/ 988125 h 12736251"/>
              <a:gd name="connsiteX10308" fmla="*/ 4815588 w 12333992"/>
              <a:gd name="connsiteY10308" fmla="*/ 984519 h 12736251"/>
              <a:gd name="connsiteX10309" fmla="*/ 4813540 w 12333992"/>
              <a:gd name="connsiteY10309" fmla="*/ 1012426 h 12736251"/>
              <a:gd name="connsiteX10310" fmla="*/ 4817336 w 12333992"/>
              <a:gd name="connsiteY10310" fmla="*/ 1014372 h 12736251"/>
              <a:gd name="connsiteX10311" fmla="*/ 4820886 w 12333992"/>
              <a:gd name="connsiteY10311" fmla="*/ 1012050 h 12736251"/>
              <a:gd name="connsiteX10312" fmla="*/ 4823184 w 12333992"/>
              <a:gd name="connsiteY10312" fmla="*/ 988407 h 12736251"/>
              <a:gd name="connsiteX10313" fmla="*/ 4822839 w 12333992"/>
              <a:gd name="connsiteY10313" fmla="*/ 986419 h 12736251"/>
              <a:gd name="connsiteX10314" fmla="*/ 4821161 w 12333992"/>
              <a:gd name="connsiteY10314" fmla="*/ 985303 h 12736251"/>
              <a:gd name="connsiteX10315" fmla="*/ 4815588 w 12333992"/>
              <a:gd name="connsiteY10315" fmla="*/ 984519 h 12736251"/>
              <a:gd name="connsiteX10316" fmla="*/ 6099610 w 12333992"/>
              <a:gd name="connsiteY10316" fmla="*/ 977305 h 12736251"/>
              <a:gd name="connsiteX10317" fmla="*/ 6087064 w 12333992"/>
              <a:gd name="connsiteY10317" fmla="*/ 980064 h 12736251"/>
              <a:gd name="connsiteX10318" fmla="*/ 6074230 w 12333992"/>
              <a:gd name="connsiteY10318" fmla="*/ 985235 h 12736251"/>
              <a:gd name="connsiteX10319" fmla="*/ 6078433 w 12333992"/>
              <a:gd name="connsiteY10319" fmla="*/ 990881 h 12736251"/>
              <a:gd name="connsiteX10320" fmla="*/ 6093374 w 12333992"/>
              <a:gd name="connsiteY10320" fmla="*/ 988535 h 12736251"/>
              <a:gd name="connsiteX10321" fmla="*/ 6114616 w 12333992"/>
              <a:gd name="connsiteY10321" fmla="*/ 994657 h 12736251"/>
              <a:gd name="connsiteX10322" fmla="*/ 6127454 w 12333992"/>
              <a:gd name="connsiteY10322" fmla="*/ 989485 h 12736251"/>
              <a:gd name="connsiteX10323" fmla="*/ 6136086 w 12333992"/>
              <a:gd name="connsiteY10323" fmla="*/ 978667 h 12736251"/>
              <a:gd name="connsiteX10324" fmla="*/ 6104103 w 12333992"/>
              <a:gd name="connsiteY10324" fmla="*/ 980540 h 12736251"/>
              <a:gd name="connsiteX10325" fmla="*/ 6099610 w 12333992"/>
              <a:gd name="connsiteY10325" fmla="*/ 977305 h 12736251"/>
              <a:gd name="connsiteX10326" fmla="*/ 4711534 w 12333992"/>
              <a:gd name="connsiteY10326" fmla="*/ 976616 h 12736251"/>
              <a:gd name="connsiteX10327" fmla="*/ 4709742 w 12333992"/>
              <a:gd name="connsiteY10327" fmla="*/ 977784 h 12736251"/>
              <a:gd name="connsiteX10328" fmla="*/ 4715647 w 12333992"/>
              <a:gd name="connsiteY10328" fmla="*/ 986838 h 12736251"/>
              <a:gd name="connsiteX10329" fmla="*/ 4719940 w 12333992"/>
              <a:gd name="connsiteY10329" fmla="*/ 1001252 h 12736251"/>
              <a:gd name="connsiteX10330" fmla="*/ 4723879 w 12333992"/>
              <a:gd name="connsiteY10330" fmla="*/ 1007289 h 12736251"/>
              <a:gd name="connsiteX10331" fmla="*/ 4727458 w 12333992"/>
              <a:gd name="connsiteY10331" fmla="*/ 1004948 h 12736251"/>
              <a:gd name="connsiteX10332" fmla="*/ 4725490 w 12333992"/>
              <a:gd name="connsiteY10332" fmla="*/ 1001930 h 12736251"/>
              <a:gd name="connsiteX10333" fmla="*/ 4719226 w 12333992"/>
              <a:gd name="connsiteY10333" fmla="*/ 984500 h 12736251"/>
              <a:gd name="connsiteX10334" fmla="*/ 4715292 w 12333992"/>
              <a:gd name="connsiteY10334" fmla="*/ 978465 h 12736251"/>
              <a:gd name="connsiteX10335" fmla="*/ 4711534 w 12333992"/>
              <a:gd name="connsiteY10335" fmla="*/ 976616 h 12736251"/>
              <a:gd name="connsiteX10336" fmla="*/ 4572292 w 12333992"/>
              <a:gd name="connsiteY10336" fmla="*/ 973123 h 12736251"/>
              <a:gd name="connsiteX10337" fmla="*/ 4572505 w 12333992"/>
              <a:gd name="connsiteY10337" fmla="*/ 977244 h 12736251"/>
              <a:gd name="connsiteX10338" fmla="*/ 4576401 w 12333992"/>
              <a:gd name="connsiteY10338" fmla="*/ 983220 h 12736251"/>
              <a:gd name="connsiteX10339" fmla="*/ 4580083 w 12333992"/>
              <a:gd name="connsiteY10339" fmla="*/ 985075 h 12736251"/>
              <a:gd name="connsiteX10340" fmla="*/ 4579870 w 12333992"/>
              <a:gd name="connsiteY10340" fmla="*/ 980950 h 12736251"/>
              <a:gd name="connsiteX10341" fmla="*/ 4575974 w 12333992"/>
              <a:gd name="connsiteY10341" fmla="*/ 974977 h 12736251"/>
              <a:gd name="connsiteX10342" fmla="*/ 4572292 w 12333992"/>
              <a:gd name="connsiteY10342" fmla="*/ 973123 h 12736251"/>
              <a:gd name="connsiteX10343" fmla="*/ 4548450 w 12333992"/>
              <a:gd name="connsiteY10343" fmla="*/ 971665 h 12736251"/>
              <a:gd name="connsiteX10344" fmla="*/ 4539342 w 12333992"/>
              <a:gd name="connsiteY10344" fmla="*/ 977621 h 12736251"/>
              <a:gd name="connsiteX10345" fmla="*/ 4546526 w 12333992"/>
              <a:gd name="connsiteY10345" fmla="*/ 980670 h 12736251"/>
              <a:gd name="connsiteX10346" fmla="*/ 4548450 w 12333992"/>
              <a:gd name="connsiteY10346" fmla="*/ 971665 h 12736251"/>
              <a:gd name="connsiteX10347" fmla="*/ 2617792 w 12333992"/>
              <a:gd name="connsiteY10347" fmla="*/ 967317 h 12736251"/>
              <a:gd name="connsiteX10348" fmla="*/ 2608489 w 12333992"/>
              <a:gd name="connsiteY10348" fmla="*/ 973767 h 12736251"/>
              <a:gd name="connsiteX10349" fmla="*/ 2599945 w 12333992"/>
              <a:gd name="connsiteY10349" fmla="*/ 983945 h 12736251"/>
              <a:gd name="connsiteX10350" fmla="*/ 2603603 w 12333992"/>
              <a:gd name="connsiteY10350" fmla="*/ 988857 h 12736251"/>
              <a:gd name="connsiteX10351" fmla="*/ 2615802 w 12333992"/>
              <a:gd name="connsiteY10351" fmla="*/ 983587 h 12736251"/>
              <a:gd name="connsiteX10352" fmla="*/ 2624342 w 12333992"/>
              <a:gd name="connsiteY10352" fmla="*/ 973410 h 12736251"/>
              <a:gd name="connsiteX10353" fmla="*/ 2620688 w 12333992"/>
              <a:gd name="connsiteY10353" fmla="*/ 968501 h 12736251"/>
              <a:gd name="connsiteX10354" fmla="*/ 2617792 w 12333992"/>
              <a:gd name="connsiteY10354" fmla="*/ 967317 h 12736251"/>
              <a:gd name="connsiteX10355" fmla="*/ 4734257 w 12333992"/>
              <a:gd name="connsiteY10355" fmla="*/ 964854 h 12736251"/>
              <a:gd name="connsiteX10356" fmla="*/ 4742484 w 12333992"/>
              <a:gd name="connsiteY10356" fmla="*/ 981174 h 12736251"/>
              <a:gd name="connsiteX10357" fmla="*/ 4734257 w 12333992"/>
              <a:gd name="connsiteY10357" fmla="*/ 964854 h 12736251"/>
              <a:gd name="connsiteX10358" fmla="*/ 5193921 w 12333992"/>
              <a:gd name="connsiteY10358" fmla="*/ 960307 h 12736251"/>
              <a:gd name="connsiteX10359" fmla="*/ 5195944 w 12333992"/>
              <a:gd name="connsiteY10359" fmla="*/ 967439 h 12736251"/>
              <a:gd name="connsiteX10360" fmla="*/ 5207627 w 12333992"/>
              <a:gd name="connsiteY10360" fmla="*/ 989387 h 12736251"/>
              <a:gd name="connsiteX10361" fmla="*/ 5209560 w 12333992"/>
              <a:gd name="connsiteY10361" fmla="*/ 992351 h 12736251"/>
              <a:gd name="connsiteX10362" fmla="*/ 5207716 w 12333992"/>
              <a:gd name="connsiteY10362" fmla="*/ 993558 h 12736251"/>
              <a:gd name="connsiteX10363" fmla="*/ 5213337 w 12333992"/>
              <a:gd name="connsiteY10363" fmla="*/ 994110 h 12736251"/>
              <a:gd name="connsiteX10364" fmla="*/ 5213247 w 12333992"/>
              <a:gd name="connsiteY10364" fmla="*/ 989940 h 12736251"/>
              <a:gd name="connsiteX10365" fmla="*/ 5215090 w 12333992"/>
              <a:gd name="connsiteY10365" fmla="*/ 988736 h 12736251"/>
              <a:gd name="connsiteX10366" fmla="*/ 5208697 w 12333992"/>
              <a:gd name="connsiteY10366" fmla="*/ 973894 h 12736251"/>
              <a:gd name="connsiteX10367" fmla="*/ 5199541 w 12333992"/>
              <a:gd name="connsiteY10367" fmla="*/ 960862 h 12736251"/>
              <a:gd name="connsiteX10368" fmla="*/ 5193921 w 12333992"/>
              <a:gd name="connsiteY10368" fmla="*/ 960307 h 12736251"/>
              <a:gd name="connsiteX10369" fmla="*/ 4540261 w 12333992"/>
              <a:gd name="connsiteY10369" fmla="*/ 955319 h 12736251"/>
              <a:gd name="connsiteX10370" fmla="*/ 4535058 w 12333992"/>
              <a:gd name="connsiteY10370" fmla="*/ 958721 h 12736251"/>
              <a:gd name="connsiteX10371" fmla="*/ 4537219 w 12333992"/>
              <a:gd name="connsiteY10371" fmla="*/ 965834 h 12736251"/>
              <a:gd name="connsiteX10372" fmla="*/ 4546109 w 12333992"/>
              <a:gd name="connsiteY10372" fmla="*/ 964283 h 12736251"/>
              <a:gd name="connsiteX10373" fmla="*/ 4546323 w 12333992"/>
              <a:gd name="connsiteY10373" fmla="*/ 968406 h 12736251"/>
              <a:gd name="connsiteX10374" fmla="*/ 4547635 w 12333992"/>
              <a:gd name="connsiteY10374" fmla="*/ 959027 h 12736251"/>
              <a:gd name="connsiteX10375" fmla="*/ 4540261 w 12333992"/>
              <a:gd name="connsiteY10375" fmla="*/ 955319 h 12736251"/>
              <a:gd name="connsiteX10376" fmla="*/ 4857229 w 12333992"/>
              <a:gd name="connsiteY10376" fmla="*/ 954191 h 12736251"/>
              <a:gd name="connsiteX10377" fmla="*/ 4855495 w 12333992"/>
              <a:gd name="connsiteY10377" fmla="*/ 955323 h 12736251"/>
              <a:gd name="connsiteX10378" fmla="*/ 4848553 w 12333992"/>
              <a:gd name="connsiteY10378" fmla="*/ 959862 h 12736251"/>
              <a:gd name="connsiteX10379" fmla="*/ 4850505 w 12333992"/>
              <a:gd name="connsiteY10379" fmla="*/ 962850 h 12736251"/>
              <a:gd name="connsiteX10380" fmla="*/ 4852666 w 12333992"/>
              <a:gd name="connsiteY10380" fmla="*/ 969960 h 12736251"/>
              <a:gd name="connsiteX10381" fmla="*/ 4854613 w 12333992"/>
              <a:gd name="connsiteY10381" fmla="*/ 972950 h 12736251"/>
              <a:gd name="connsiteX10382" fmla="*/ 4856348 w 12333992"/>
              <a:gd name="connsiteY10382" fmla="*/ 971812 h 12736251"/>
              <a:gd name="connsiteX10383" fmla="*/ 4853974 w 12333992"/>
              <a:gd name="connsiteY10383" fmla="*/ 960582 h 12736251"/>
              <a:gd name="connsiteX10384" fmla="*/ 4857443 w 12333992"/>
              <a:gd name="connsiteY10384" fmla="*/ 958312 h 12736251"/>
              <a:gd name="connsiteX10385" fmla="*/ 4857229 w 12333992"/>
              <a:gd name="connsiteY10385" fmla="*/ 954191 h 12736251"/>
              <a:gd name="connsiteX10386" fmla="*/ 5118211 w 12333992"/>
              <a:gd name="connsiteY10386" fmla="*/ 949372 h 12736251"/>
              <a:gd name="connsiteX10387" fmla="*/ 5114396 w 12333992"/>
              <a:gd name="connsiteY10387" fmla="*/ 960948 h 12736251"/>
              <a:gd name="connsiteX10388" fmla="*/ 5113396 w 12333992"/>
              <a:gd name="connsiteY10388" fmla="*/ 961199 h 12736251"/>
              <a:gd name="connsiteX10389" fmla="*/ 5114273 w 12333992"/>
              <a:gd name="connsiteY10389" fmla="*/ 961319 h 12736251"/>
              <a:gd name="connsiteX10390" fmla="*/ 5114107 w 12333992"/>
              <a:gd name="connsiteY10390" fmla="*/ 961816 h 12736251"/>
              <a:gd name="connsiteX10391" fmla="*/ 5118893 w 12333992"/>
              <a:gd name="connsiteY10391" fmla="*/ 961944 h 12736251"/>
              <a:gd name="connsiteX10392" fmla="*/ 5114273 w 12333992"/>
              <a:gd name="connsiteY10392" fmla="*/ 961319 h 12736251"/>
              <a:gd name="connsiteX10393" fmla="*/ 5114396 w 12333992"/>
              <a:gd name="connsiteY10393" fmla="*/ 960948 h 12736251"/>
              <a:gd name="connsiteX10394" fmla="*/ 5124163 w 12333992"/>
              <a:gd name="connsiteY10394" fmla="*/ 958499 h 12736251"/>
              <a:gd name="connsiteX10395" fmla="*/ 5120656 w 12333992"/>
              <a:gd name="connsiteY10395" fmla="*/ 950419 h 12736251"/>
              <a:gd name="connsiteX10396" fmla="*/ 5118211 w 12333992"/>
              <a:gd name="connsiteY10396" fmla="*/ 949372 h 12736251"/>
              <a:gd name="connsiteX10397" fmla="*/ 4794575 w 12333992"/>
              <a:gd name="connsiteY10397" fmla="*/ 943498 h 12736251"/>
              <a:gd name="connsiteX10398" fmla="*/ 4791869 w 12333992"/>
              <a:gd name="connsiteY10398" fmla="*/ 962830 h 12736251"/>
              <a:gd name="connsiteX10399" fmla="*/ 4789206 w 12333992"/>
              <a:gd name="connsiteY10399" fmla="*/ 947007 h 12736251"/>
              <a:gd name="connsiteX10400" fmla="*/ 4794575 w 12333992"/>
              <a:gd name="connsiteY10400" fmla="*/ 943498 h 12736251"/>
              <a:gd name="connsiteX10401" fmla="*/ 4566272 w 12333992"/>
              <a:gd name="connsiteY10401" fmla="*/ 942246 h 12736251"/>
              <a:gd name="connsiteX10402" fmla="*/ 4563719 w 12333992"/>
              <a:gd name="connsiteY10402" fmla="*/ 944322 h 12736251"/>
              <a:gd name="connsiteX10403" fmla="*/ 4564468 w 12333992"/>
              <a:gd name="connsiteY10403" fmla="*/ 956855 h 12736251"/>
              <a:gd name="connsiteX10404" fmla="*/ 4573141 w 12333992"/>
              <a:gd name="connsiteY10404" fmla="*/ 951180 h 12736251"/>
              <a:gd name="connsiteX10405" fmla="*/ 4566272 w 12333992"/>
              <a:gd name="connsiteY10405" fmla="*/ 942246 h 12736251"/>
              <a:gd name="connsiteX10406" fmla="*/ 4715387 w 12333992"/>
              <a:gd name="connsiteY10406" fmla="*/ 935348 h 12736251"/>
              <a:gd name="connsiteX10407" fmla="*/ 4715548 w 12333992"/>
              <a:gd name="connsiteY10407" fmla="*/ 939583 h 12736251"/>
              <a:gd name="connsiteX10408" fmla="*/ 4719680 w 12333992"/>
              <a:gd name="connsiteY10408" fmla="*/ 949900 h 12736251"/>
              <a:gd name="connsiteX10409" fmla="*/ 4717855 w 12333992"/>
              <a:gd name="connsiteY10409" fmla="*/ 951090 h 12736251"/>
              <a:gd name="connsiteX10410" fmla="*/ 4721661 w 12333992"/>
              <a:gd name="connsiteY10410" fmla="*/ 952943 h 12736251"/>
              <a:gd name="connsiteX10411" fmla="*/ 4725306 w 12333992"/>
              <a:gd name="connsiteY10411" fmla="*/ 950559 h 12736251"/>
              <a:gd name="connsiteX10412" fmla="*/ 4721016 w 12333992"/>
              <a:gd name="connsiteY10412" fmla="*/ 936007 h 12736251"/>
              <a:gd name="connsiteX10413" fmla="*/ 4715387 w 12333992"/>
              <a:gd name="connsiteY10413" fmla="*/ 935348 h 12736251"/>
              <a:gd name="connsiteX10414" fmla="*/ 6086823 w 12333992"/>
              <a:gd name="connsiteY10414" fmla="*/ 931530 h 12736251"/>
              <a:gd name="connsiteX10415" fmla="*/ 6054959 w 12333992"/>
              <a:gd name="connsiteY10415" fmla="*/ 934909 h 12736251"/>
              <a:gd name="connsiteX10416" fmla="*/ 6042493 w 12333992"/>
              <a:gd name="connsiteY10416" fmla="*/ 939907 h 12736251"/>
              <a:gd name="connsiteX10417" fmla="*/ 6034136 w 12333992"/>
              <a:gd name="connsiteY10417" fmla="*/ 950415 h 12736251"/>
              <a:gd name="connsiteX10418" fmla="*/ 6046597 w 12333992"/>
              <a:gd name="connsiteY10418" fmla="*/ 945419 h 12736251"/>
              <a:gd name="connsiteX10419" fmla="*/ 6063016 w 12333992"/>
              <a:gd name="connsiteY10419" fmla="*/ 967464 h 12736251"/>
              <a:gd name="connsiteX10420" fmla="*/ 6083835 w 12333992"/>
              <a:gd name="connsiteY10420" fmla="*/ 951961 h 12736251"/>
              <a:gd name="connsiteX10421" fmla="*/ 6092044 w 12333992"/>
              <a:gd name="connsiteY10421" fmla="*/ 962984 h 12736251"/>
              <a:gd name="connsiteX10422" fmla="*/ 6094095 w 12333992"/>
              <a:gd name="connsiteY10422" fmla="*/ 965741 h 12736251"/>
              <a:gd name="connsiteX10423" fmla="*/ 6104504 w 12333992"/>
              <a:gd name="connsiteY10423" fmla="*/ 957989 h 12736251"/>
              <a:gd name="connsiteX10424" fmla="*/ 6102452 w 12333992"/>
              <a:gd name="connsiteY10424" fmla="*/ 955234 h 12736251"/>
              <a:gd name="connsiteX10425" fmla="*/ 6094243 w 12333992"/>
              <a:gd name="connsiteY10425" fmla="*/ 944209 h 12736251"/>
              <a:gd name="connsiteX10426" fmla="*/ 6092190 w 12333992"/>
              <a:gd name="connsiteY10426" fmla="*/ 941454 h 12736251"/>
              <a:gd name="connsiteX10427" fmla="*/ 6086823 w 12333992"/>
              <a:gd name="connsiteY10427" fmla="*/ 931530 h 12736251"/>
              <a:gd name="connsiteX10428" fmla="*/ 4544550 w 12333992"/>
              <a:gd name="connsiteY10428" fmla="*/ 930819 h 12736251"/>
              <a:gd name="connsiteX10429" fmla="*/ 4542967 w 12333992"/>
              <a:gd name="connsiteY10429" fmla="*/ 936219 h 12736251"/>
              <a:gd name="connsiteX10430" fmla="*/ 4543177 w 12333992"/>
              <a:gd name="connsiteY10430" fmla="*/ 940453 h 12736251"/>
              <a:gd name="connsiteX10431" fmla="*/ 4545171 w 12333992"/>
              <a:gd name="connsiteY10431" fmla="*/ 943513 h 12736251"/>
              <a:gd name="connsiteX10432" fmla="*/ 4545797 w 12333992"/>
              <a:gd name="connsiteY10432" fmla="*/ 956210 h 12736251"/>
              <a:gd name="connsiteX10433" fmla="*/ 4559767 w 12333992"/>
              <a:gd name="connsiteY10433" fmla="*/ 944616 h 12736251"/>
              <a:gd name="connsiteX10434" fmla="*/ 4550332 w 12333992"/>
              <a:gd name="connsiteY10434" fmla="*/ 935773 h 12736251"/>
              <a:gd name="connsiteX10435" fmla="*/ 4552118 w 12333992"/>
              <a:gd name="connsiteY10435" fmla="*/ 934603 h 12736251"/>
              <a:gd name="connsiteX10436" fmla="*/ 4544550 w 12333992"/>
              <a:gd name="connsiteY10436" fmla="*/ 930819 h 12736251"/>
              <a:gd name="connsiteX10437" fmla="*/ 4678731 w 12333992"/>
              <a:gd name="connsiteY10437" fmla="*/ 929870 h 12736251"/>
              <a:gd name="connsiteX10438" fmla="*/ 4678782 w 12333992"/>
              <a:gd name="connsiteY10438" fmla="*/ 933866 h 12736251"/>
              <a:gd name="connsiteX10439" fmla="*/ 4682469 w 12333992"/>
              <a:gd name="connsiteY10439" fmla="*/ 939515 h 12736251"/>
              <a:gd name="connsiteX10440" fmla="*/ 4687943 w 12333992"/>
              <a:gd name="connsiteY10440" fmla="*/ 943995 h 12736251"/>
              <a:gd name="connsiteX10441" fmla="*/ 4689677 w 12333992"/>
              <a:gd name="connsiteY10441" fmla="*/ 938830 h 12736251"/>
              <a:gd name="connsiteX10442" fmla="*/ 4684147 w 12333992"/>
              <a:gd name="connsiteY10442" fmla="*/ 930356 h 12736251"/>
              <a:gd name="connsiteX10443" fmla="*/ 4678731 w 12333992"/>
              <a:gd name="connsiteY10443" fmla="*/ 929870 h 12736251"/>
              <a:gd name="connsiteX10444" fmla="*/ 5038842 w 12333992"/>
              <a:gd name="connsiteY10444" fmla="*/ 928425 h 12736251"/>
              <a:gd name="connsiteX10445" fmla="*/ 5039112 w 12333992"/>
              <a:gd name="connsiteY10445" fmla="*/ 932679 h 12736251"/>
              <a:gd name="connsiteX10446" fmla="*/ 5039377 w 12333992"/>
              <a:gd name="connsiteY10446" fmla="*/ 936931 h 12736251"/>
              <a:gd name="connsiteX10447" fmla="*/ 5041401 w 12333992"/>
              <a:gd name="connsiteY10447" fmla="*/ 940036 h 12736251"/>
              <a:gd name="connsiteX10448" fmla="*/ 5043960 w 12333992"/>
              <a:gd name="connsiteY10448" fmla="*/ 951647 h 12736251"/>
              <a:gd name="connsiteX10449" fmla="*/ 5049500 w 12333992"/>
              <a:gd name="connsiteY10449" fmla="*/ 952452 h 12736251"/>
              <a:gd name="connsiteX10450" fmla="*/ 5052747 w 12333992"/>
              <a:gd name="connsiteY10450" fmla="*/ 945902 h 12736251"/>
              <a:gd name="connsiteX10451" fmla="*/ 5048699 w 12333992"/>
              <a:gd name="connsiteY10451" fmla="*/ 939692 h 12736251"/>
              <a:gd name="connsiteX10452" fmla="*/ 5053699 w 12333992"/>
              <a:gd name="connsiteY10452" fmla="*/ 931994 h 12736251"/>
              <a:gd name="connsiteX10453" fmla="*/ 5049917 w 12333992"/>
              <a:gd name="connsiteY10453" fmla="*/ 930039 h 12736251"/>
              <a:gd name="connsiteX10454" fmla="*/ 5048429 w 12333992"/>
              <a:gd name="connsiteY10454" fmla="*/ 935442 h 12736251"/>
              <a:gd name="connsiteX10455" fmla="*/ 5044647 w 12333992"/>
              <a:gd name="connsiteY10455" fmla="*/ 933484 h 12736251"/>
              <a:gd name="connsiteX10456" fmla="*/ 5042624 w 12333992"/>
              <a:gd name="connsiteY10456" fmla="*/ 930380 h 12736251"/>
              <a:gd name="connsiteX10457" fmla="*/ 5038842 w 12333992"/>
              <a:gd name="connsiteY10457" fmla="*/ 928425 h 12736251"/>
              <a:gd name="connsiteX10458" fmla="*/ 4987822 w 12333992"/>
              <a:gd name="connsiteY10458" fmla="*/ 923902 h 12736251"/>
              <a:gd name="connsiteX10459" fmla="*/ 4976775 w 12333992"/>
              <a:gd name="connsiteY10459" fmla="*/ 935429 h 12736251"/>
              <a:gd name="connsiteX10460" fmla="*/ 4984542 w 12333992"/>
              <a:gd name="connsiteY10460" fmla="*/ 943267 h 12736251"/>
              <a:gd name="connsiteX10461" fmla="*/ 4993727 w 12333992"/>
              <a:gd name="connsiteY10461" fmla="*/ 932958 h 12736251"/>
              <a:gd name="connsiteX10462" fmla="*/ 4987822 w 12333992"/>
              <a:gd name="connsiteY10462" fmla="*/ 923902 h 12736251"/>
              <a:gd name="connsiteX10463" fmla="*/ 5894038 w 12333992"/>
              <a:gd name="connsiteY10463" fmla="*/ 922536 h 12736251"/>
              <a:gd name="connsiteX10464" fmla="*/ 5883895 w 12333992"/>
              <a:gd name="connsiteY10464" fmla="*/ 927928 h 12736251"/>
              <a:gd name="connsiteX10465" fmla="*/ 5875558 w 12333992"/>
              <a:gd name="connsiteY10465" fmla="*/ 938465 h 12736251"/>
              <a:gd name="connsiteX10466" fmla="*/ 5931614 w 12333992"/>
              <a:gd name="connsiteY10466" fmla="*/ 970279 h 12736251"/>
              <a:gd name="connsiteX10467" fmla="*/ 5995914 w 12333992"/>
              <a:gd name="connsiteY10467" fmla="*/ 1034896 h 12736251"/>
              <a:gd name="connsiteX10468" fmla="*/ 6010470 w 12333992"/>
              <a:gd name="connsiteY10468" fmla="*/ 1032716 h 12736251"/>
              <a:gd name="connsiteX10469" fmla="*/ 6018807 w 12333992"/>
              <a:gd name="connsiteY10469" fmla="*/ 1022181 h 12736251"/>
              <a:gd name="connsiteX10470" fmla="*/ 6012636 w 12333992"/>
              <a:gd name="connsiteY10470" fmla="*/ 992158 h 12736251"/>
              <a:gd name="connsiteX10471" fmla="*/ 5952435 w 12333992"/>
              <a:gd name="connsiteY10471" fmla="*/ 954775 h 12736251"/>
              <a:gd name="connsiteX10472" fmla="*/ 5896374 w 12333992"/>
              <a:gd name="connsiteY10472" fmla="*/ 922962 h 12736251"/>
              <a:gd name="connsiteX10473" fmla="*/ 5894038 w 12333992"/>
              <a:gd name="connsiteY10473" fmla="*/ 922536 h 12736251"/>
              <a:gd name="connsiteX10474" fmla="*/ 4771459 w 12333992"/>
              <a:gd name="connsiteY10474" fmla="*/ 920383 h 12736251"/>
              <a:gd name="connsiteX10475" fmla="*/ 4767984 w 12333992"/>
              <a:gd name="connsiteY10475" fmla="*/ 922653 h 12736251"/>
              <a:gd name="connsiteX10476" fmla="*/ 4769828 w 12333992"/>
              <a:gd name="connsiteY10476" fmla="*/ 925478 h 12736251"/>
              <a:gd name="connsiteX10477" fmla="*/ 4773515 w 12333992"/>
              <a:gd name="connsiteY10477" fmla="*/ 931127 h 12736251"/>
              <a:gd name="connsiteX10478" fmla="*/ 4775358 w 12333992"/>
              <a:gd name="connsiteY10478" fmla="*/ 933953 h 12736251"/>
              <a:gd name="connsiteX10479" fmla="*/ 4777197 w 12333992"/>
              <a:gd name="connsiteY10479" fmla="*/ 936778 h 12736251"/>
              <a:gd name="connsiteX10480" fmla="*/ 4778932 w 12333992"/>
              <a:gd name="connsiteY10480" fmla="*/ 935642 h 12736251"/>
              <a:gd name="connsiteX10481" fmla="*/ 4778823 w 12333992"/>
              <a:gd name="connsiteY10481" fmla="*/ 931683 h 12736251"/>
              <a:gd name="connsiteX10482" fmla="*/ 4776984 w 12333992"/>
              <a:gd name="connsiteY10482" fmla="*/ 928859 h 12736251"/>
              <a:gd name="connsiteX10483" fmla="*/ 4771459 w 12333992"/>
              <a:gd name="connsiteY10483" fmla="*/ 920383 h 12736251"/>
              <a:gd name="connsiteX10484" fmla="*/ 6022124 w 12333992"/>
              <a:gd name="connsiteY10484" fmla="*/ 911194 h 12736251"/>
              <a:gd name="connsiteX10485" fmla="*/ 6012364 w 12333992"/>
              <a:gd name="connsiteY10485" fmla="*/ 918461 h 12736251"/>
              <a:gd name="connsiteX10486" fmla="*/ 6014510 w 12333992"/>
              <a:gd name="connsiteY10486" fmla="*/ 921340 h 12736251"/>
              <a:gd name="connsiteX10487" fmla="*/ 6034996 w 12333992"/>
              <a:gd name="connsiteY10487" fmla="*/ 928477 h 12736251"/>
              <a:gd name="connsiteX10488" fmla="*/ 6046899 w 12333992"/>
              <a:gd name="connsiteY10488" fmla="*/ 924089 h 12736251"/>
              <a:gd name="connsiteX10489" fmla="*/ 6044754 w 12333992"/>
              <a:gd name="connsiteY10489" fmla="*/ 921207 h 12736251"/>
              <a:gd name="connsiteX10490" fmla="*/ 6042607 w 12333992"/>
              <a:gd name="connsiteY10490" fmla="*/ 918328 h 12736251"/>
              <a:gd name="connsiteX10491" fmla="*/ 6022124 w 12333992"/>
              <a:gd name="connsiteY10491" fmla="*/ 911194 h 12736251"/>
              <a:gd name="connsiteX10492" fmla="*/ 4501757 w 12333992"/>
              <a:gd name="connsiteY10492" fmla="*/ 907654 h 12736251"/>
              <a:gd name="connsiteX10493" fmla="*/ 4498534 w 12333992"/>
              <a:gd name="connsiteY10493" fmla="*/ 914099 h 12736251"/>
              <a:gd name="connsiteX10494" fmla="*/ 4500768 w 12333992"/>
              <a:gd name="connsiteY10494" fmla="*/ 921318 h 12736251"/>
              <a:gd name="connsiteX10495" fmla="*/ 4502752 w 12333992"/>
              <a:gd name="connsiteY10495" fmla="*/ 924362 h 12736251"/>
              <a:gd name="connsiteX10496" fmla="*/ 4508207 w 12333992"/>
              <a:gd name="connsiteY10496" fmla="*/ 925136 h 12736251"/>
              <a:gd name="connsiteX10497" fmla="*/ 4511429 w 12333992"/>
              <a:gd name="connsiteY10497" fmla="*/ 918689 h 12736251"/>
              <a:gd name="connsiteX10498" fmla="*/ 4509192 w 12333992"/>
              <a:gd name="connsiteY10498" fmla="*/ 911469 h 12736251"/>
              <a:gd name="connsiteX10499" fmla="*/ 4501757 w 12333992"/>
              <a:gd name="connsiteY10499" fmla="*/ 907654 h 12736251"/>
              <a:gd name="connsiteX10500" fmla="*/ 4654154 w 12333992"/>
              <a:gd name="connsiteY10500" fmla="*/ 907196 h 12736251"/>
              <a:gd name="connsiteX10501" fmla="*/ 4652396 w 12333992"/>
              <a:gd name="connsiteY10501" fmla="*/ 912474 h 12736251"/>
              <a:gd name="connsiteX10502" fmla="*/ 4650577 w 12333992"/>
              <a:gd name="connsiteY10502" fmla="*/ 913666 h 12736251"/>
              <a:gd name="connsiteX10503" fmla="*/ 4650643 w 12333992"/>
              <a:gd name="connsiteY10503" fmla="*/ 917756 h 12736251"/>
              <a:gd name="connsiteX10504" fmla="*/ 4656177 w 12333992"/>
              <a:gd name="connsiteY10504" fmla="*/ 918270 h 12736251"/>
              <a:gd name="connsiteX10505" fmla="*/ 4657864 w 12333992"/>
              <a:gd name="connsiteY10505" fmla="*/ 908901 h 12736251"/>
              <a:gd name="connsiteX10506" fmla="*/ 4654154 w 12333992"/>
              <a:gd name="connsiteY10506" fmla="*/ 907196 h 12736251"/>
              <a:gd name="connsiteX10507" fmla="*/ 4897103 w 12333992"/>
              <a:gd name="connsiteY10507" fmla="*/ 906415 h 12736251"/>
              <a:gd name="connsiteX10508" fmla="*/ 4899056 w 12333992"/>
              <a:gd name="connsiteY10508" fmla="*/ 909403 h 12736251"/>
              <a:gd name="connsiteX10509" fmla="*/ 4899956 w 12333992"/>
              <a:gd name="connsiteY10509" fmla="*/ 907015 h 12736251"/>
              <a:gd name="connsiteX10510" fmla="*/ 4897103 w 12333992"/>
              <a:gd name="connsiteY10510" fmla="*/ 906415 h 12736251"/>
              <a:gd name="connsiteX10511" fmla="*/ 4556383 w 12333992"/>
              <a:gd name="connsiteY10511" fmla="*/ 906031 h 12736251"/>
              <a:gd name="connsiteX10512" fmla="*/ 4554649 w 12333992"/>
              <a:gd name="connsiteY10512" fmla="*/ 907166 h 12736251"/>
              <a:gd name="connsiteX10513" fmla="*/ 4556772 w 12333992"/>
              <a:gd name="connsiteY10513" fmla="*/ 910424 h 12736251"/>
              <a:gd name="connsiteX10514" fmla="*/ 4560634 w 12333992"/>
              <a:gd name="connsiteY10514" fmla="*/ 912552 h 12736251"/>
              <a:gd name="connsiteX10515" fmla="*/ 4566231 w 12333992"/>
              <a:gd name="connsiteY10515" fmla="*/ 913539 h 12736251"/>
              <a:gd name="connsiteX10516" fmla="*/ 4564103 w 12333992"/>
              <a:gd name="connsiteY10516" fmla="*/ 910281 h 12736251"/>
              <a:gd name="connsiteX10517" fmla="*/ 4556383 w 12333992"/>
              <a:gd name="connsiteY10517" fmla="*/ 906031 h 12736251"/>
              <a:gd name="connsiteX10518" fmla="*/ 4669751 w 12333992"/>
              <a:gd name="connsiteY10518" fmla="*/ 904358 h 12736251"/>
              <a:gd name="connsiteX10519" fmla="*/ 4666281 w 12333992"/>
              <a:gd name="connsiteY10519" fmla="*/ 906628 h 12736251"/>
              <a:gd name="connsiteX10520" fmla="*/ 4669964 w 12333992"/>
              <a:gd name="connsiteY10520" fmla="*/ 908481 h 12736251"/>
              <a:gd name="connsiteX10521" fmla="*/ 4671912 w 12333992"/>
              <a:gd name="connsiteY10521" fmla="*/ 911469 h 12736251"/>
              <a:gd name="connsiteX10522" fmla="*/ 4673858 w 12333992"/>
              <a:gd name="connsiteY10522" fmla="*/ 914456 h 12736251"/>
              <a:gd name="connsiteX10523" fmla="*/ 4675593 w 12333992"/>
              <a:gd name="connsiteY10523" fmla="*/ 913322 h 12736251"/>
              <a:gd name="connsiteX10524" fmla="*/ 4673645 w 12333992"/>
              <a:gd name="connsiteY10524" fmla="*/ 910336 h 12736251"/>
              <a:gd name="connsiteX10525" fmla="*/ 4669751 w 12333992"/>
              <a:gd name="connsiteY10525" fmla="*/ 904358 h 12736251"/>
              <a:gd name="connsiteX10526" fmla="*/ 4761037 w 12333992"/>
              <a:gd name="connsiteY10526" fmla="*/ 901688 h 12736251"/>
              <a:gd name="connsiteX10527" fmla="*/ 4756483 w 12333992"/>
              <a:gd name="connsiteY10527" fmla="*/ 904601 h 12736251"/>
              <a:gd name="connsiteX10528" fmla="*/ 4761236 w 12333992"/>
              <a:gd name="connsiteY10528" fmla="*/ 905192 h 12736251"/>
              <a:gd name="connsiteX10529" fmla="*/ 4761411 w 12333992"/>
              <a:gd name="connsiteY10529" fmla="*/ 908304 h 12736251"/>
              <a:gd name="connsiteX10530" fmla="*/ 4761231 w 12333992"/>
              <a:gd name="connsiteY10530" fmla="*/ 909567 h 12736251"/>
              <a:gd name="connsiteX10531" fmla="*/ 4760885 w 12333992"/>
              <a:gd name="connsiteY10531" fmla="*/ 911569 h 12736251"/>
              <a:gd name="connsiteX10532" fmla="*/ 4760691 w 12333992"/>
              <a:gd name="connsiteY10532" fmla="*/ 913234 h 12736251"/>
              <a:gd name="connsiteX10533" fmla="*/ 4761231 w 12333992"/>
              <a:gd name="connsiteY10533" fmla="*/ 909567 h 12736251"/>
              <a:gd name="connsiteX10534" fmla="*/ 4761961 w 12333992"/>
              <a:gd name="connsiteY10534" fmla="*/ 905280 h 12736251"/>
              <a:gd name="connsiteX10535" fmla="*/ 4761236 w 12333992"/>
              <a:gd name="connsiteY10535" fmla="*/ 905192 h 12736251"/>
              <a:gd name="connsiteX10536" fmla="*/ 4957236 w 12333992"/>
              <a:gd name="connsiteY10536" fmla="*/ 901195 h 12736251"/>
              <a:gd name="connsiteX10537" fmla="*/ 4958089 w 12333992"/>
              <a:gd name="connsiteY10537" fmla="*/ 917684 h 12736251"/>
              <a:gd name="connsiteX10538" fmla="*/ 4957236 w 12333992"/>
              <a:gd name="connsiteY10538" fmla="*/ 901195 h 12736251"/>
              <a:gd name="connsiteX10539" fmla="*/ 4604484 w 12333992"/>
              <a:gd name="connsiteY10539" fmla="*/ 899250 h 12736251"/>
              <a:gd name="connsiteX10540" fmla="*/ 4604329 w 12333992"/>
              <a:gd name="connsiteY10540" fmla="*/ 901418 h 12736251"/>
              <a:gd name="connsiteX10541" fmla="*/ 4605238 w 12333992"/>
              <a:gd name="connsiteY10541" fmla="*/ 922130 h 12736251"/>
              <a:gd name="connsiteX10542" fmla="*/ 4604484 w 12333992"/>
              <a:gd name="connsiteY10542" fmla="*/ 899250 h 12736251"/>
              <a:gd name="connsiteX10543" fmla="*/ 4572534 w 12333992"/>
              <a:gd name="connsiteY10543" fmla="*/ 895467 h 12736251"/>
              <a:gd name="connsiteX10544" fmla="*/ 4570747 w 12333992"/>
              <a:gd name="connsiteY10544" fmla="*/ 896638 h 12736251"/>
              <a:gd name="connsiteX10545" fmla="*/ 4568961 w 12333992"/>
              <a:gd name="connsiteY10545" fmla="*/ 897807 h 12736251"/>
              <a:gd name="connsiteX10546" fmla="*/ 4571084 w 12333992"/>
              <a:gd name="connsiteY10546" fmla="*/ 901066 h 12736251"/>
              <a:gd name="connsiteX10547" fmla="*/ 4573212 w 12333992"/>
              <a:gd name="connsiteY10547" fmla="*/ 904328 h 12736251"/>
              <a:gd name="connsiteX10548" fmla="*/ 4580704 w 12333992"/>
              <a:gd name="connsiteY10548" fmla="*/ 904076 h 12736251"/>
              <a:gd name="connsiteX10549" fmla="*/ 4580368 w 12333992"/>
              <a:gd name="connsiteY10549" fmla="*/ 899648 h 12736251"/>
              <a:gd name="connsiteX10550" fmla="*/ 4578576 w 12333992"/>
              <a:gd name="connsiteY10550" fmla="*/ 900818 h 12736251"/>
              <a:gd name="connsiteX10551" fmla="*/ 4572875 w 12333992"/>
              <a:gd name="connsiteY10551" fmla="*/ 899899 h 12736251"/>
              <a:gd name="connsiteX10552" fmla="*/ 4574666 w 12333992"/>
              <a:gd name="connsiteY10552" fmla="*/ 898729 h 12736251"/>
              <a:gd name="connsiteX10553" fmla="*/ 4572534 w 12333992"/>
              <a:gd name="connsiteY10553" fmla="*/ 895467 h 12736251"/>
              <a:gd name="connsiteX10554" fmla="*/ 4641250 w 12333992"/>
              <a:gd name="connsiteY10554" fmla="*/ 895346 h 12736251"/>
              <a:gd name="connsiteX10555" fmla="*/ 4644491 w 12333992"/>
              <a:gd name="connsiteY10555" fmla="*/ 904212 h 12736251"/>
              <a:gd name="connsiteX10556" fmla="*/ 4641250 w 12333992"/>
              <a:gd name="connsiteY10556" fmla="*/ 895346 h 12736251"/>
              <a:gd name="connsiteX10557" fmla="*/ 4909410 w 12333992"/>
              <a:gd name="connsiteY10557" fmla="*/ 885073 h 12736251"/>
              <a:gd name="connsiteX10558" fmla="*/ 4909283 w 12333992"/>
              <a:gd name="connsiteY10558" fmla="*/ 889329 h 12736251"/>
              <a:gd name="connsiteX10559" fmla="*/ 4913453 w 12333992"/>
              <a:gd name="connsiteY10559" fmla="*/ 899517 h 12736251"/>
              <a:gd name="connsiteX10560" fmla="*/ 4920624 w 12333992"/>
              <a:gd name="connsiteY10560" fmla="*/ 899130 h 12736251"/>
              <a:gd name="connsiteX10561" fmla="*/ 4922594 w 12333992"/>
              <a:gd name="connsiteY10561" fmla="*/ 902148 h 12736251"/>
              <a:gd name="connsiteX10562" fmla="*/ 4921381 w 12333992"/>
              <a:gd name="connsiteY10562" fmla="*/ 889620 h 12736251"/>
              <a:gd name="connsiteX10563" fmla="*/ 4916453 w 12333992"/>
              <a:gd name="connsiteY10563" fmla="*/ 888942 h 12736251"/>
              <a:gd name="connsiteX10564" fmla="*/ 4909410 w 12333992"/>
              <a:gd name="connsiteY10564" fmla="*/ 885073 h 12736251"/>
              <a:gd name="connsiteX10565" fmla="*/ 6238354 w 12333992"/>
              <a:gd name="connsiteY10565" fmla="*/ 884577 h 12736251"/>
              <a:gd name="connsiteX10566" fmla="*/ 6215204 w 12333992"/>
              <a:gd name="connsiteY10566" fmla="*/ 897495 h 12736251"/>
              <a:gd name="connsiteX10567" fmla="*/ 6219346 w 12333992"/>
              <a:gd name="connsiteY10567" fmla="*/ 903058 h 12736251"/>
              <a:gd name="connsiteX10568" fmla="*/ 6240246 w 12333992"/>
              <a:gd name="connsiteY10568" fmla="*/ 909116 h 12736251"/>
              <a:gd name="connsiteX10569" fmla="*/ 6248530 w 12333992"/>
              <a:gd name="connsiteY10569" fmla="*/ 920243 h 12736251"/>
              <a:gd name="connsiteX10570" fmla="*/ 6321209 w 12333992"/>
              <a:gd name="connsiteY10570" fmla="*/ 995841 h 12736251"/>
              <a:gd name="connsiteX10571" fmla="*/ 6366965 w 12333992"/>
              <a:gd name="connsiteY10571" fmla="*/ 1035282 h 12736251"/>
              <a:gd name="connsiteX10572" fmla="*/ 6356423 w 12333992"/>
              <a:gd name="connsiteY10572" fmla="*/ 1043132 h 12736251"/>
              <a:gd name="connsiteX10573" fmla="*/ 6391638 w 12333992"/>
              <a:gd name="connsiteY10573" fmla="*/ 1090419 h 12736251"/>
              <a:gd name="connsiteX10574" fmla="*/ 6402177 w 12333992"/>
              <a:gd name="connsiteY10574" fmla="*/ 1082568 h 12736251"/>
              <a:gd name="connsiteX10575" fmla="*/ 6408393 w 12333992"/>
              <a:gd name="connsiteY10575" fmla="*/ 1090917 h 12736251"/>
              <a:gd name="connsiteX10576" fmla="*/ 6414606 w 12333992"/>
              <a:gd name="connsiteY10576" fmla="*/ 1099259 h 12736251"/>
              <a:gd name="connsiteX10577" fmla="*/ 6429287 w 12333992"/>
              <a:gd name="connsiteY10577" fmla="*/ 1096973 h 12736251"/>
              <a:gd name="connsiteX10578" fmla="*/ 6437756 w 12333992"/>
              <a:gd name="connsiteY10578" fmla="*/ 1086347 h 12736251"/>
              <a:gd name="connsiteX10579" fmla="*/ 6433616 w 12333992"/>
              <a:gd name="connsiteY10579" fmla="*/ 1080781 h 12736251"/>
              <a:gd name="connsiteX10580" fmla="*/ 6427401 w 12333992"/>
              <a:gd name="connsiteY10580" fmla="*/ 1072436 h 12736251"/>
              <a:gd name="connsiteX10581" fmla="*/ 6425330 w 12333992"/>
              <a:gd name="connsiteY10581" fmla="*/ 1069653 h 12736251"/>
              <a:gd name="connsiteX10582" fmla="*/ 6423438 w 12333992"/>
              <a:gd name="connsiteY10582" fmla="*/ 1045117 h 12736251"/>
              <a:gd name="connsiteX10583" fmla="*/ 6440191 w 12333992"/>
              <a:gd name="connsiteY10583" fmla="*/ 1045612 h 12736251"/>
              <a:gd name="connsiteX10584" fmla="*/ 6448477 w 12333992"/>
              <a:gd name="connsiteY10584" fmla="*/ 1056739 h 12736251"/>
              <a:gd name="connsiteX10585" fmla="*/ 6454690 w 12333992"/>
              <a:gd name="connsiteY10585" fmla="*/ 1065083 h 12736251"/>
              <a:gd name="connsiteX10586" fmla="*/ 6465235 w 12333992"/>
              <a:gd name="connsiteY10586" fmla="*/ 1057232 h 12736251"/>
              <a:gd name="connsiteX10587" fmla="*/ 6463161 w 12333992"/>
              <a:gd name="connsiteY10587" fmla="*/ 1054453 h 12736251"/>
              <a:gd name="connsiteX10588" fmla="*/ 6459019 w 12333992"/>
              <a:gd name="connsiteY10588" fmla="*/ 1048890 h 12736251"/>
              <a:gd name="connsiteX10589" fmla="*/ 6448662 w 12333992"/>
              <a:gd name="connsiteY10589" fmla="*/ 1034982 h 12736251"/>
              <a:gd name="connsiteX10590" fmla="*/ 6385973 w 12333992"/>
              <a:gd name="connsiteY10590" fmla="*/ 1016803 h 12736251"/>
              <a:gd name="connsiteX10591" fmla="*/ 6340217 w 12333992"/>
              <a:gd name="connsiteY10591" fmla="*/ 977367 h 12736251"/>
              <a:gd name="connsiteX10592" fmla="*/ 6284290 w 12333992"/>
              <a:gd name="connsiteY10592" fmla="*/ 902261 h 12736251"/>
              <a:gd name="connsiteX10593" fmla="*/ 6292758 w 12333992"/>
              <a:gd name="connsiteY10593" fmla="*/ 891633 h 12736251"/>
              <a:gd name="connsiteX10594" fmla="*/ 6290688 w 12333992"/>
              <a:gd name="connsiteY10594" fmla="*/ 888850 h 12736251"/>
              <a:gd name="connsiteX10595" fmla="*/ 6278074 w 12333992"/>
              <a:gd name="connsiteY10595" fmla="*/ 893917 h 12736251"/>
              <a:gd name="connsiteX10596" fmla="*/ 6267538 w 12333992"/>
              <a:gd name="connsiteY10596" fmla="*/ 901766 h 12736251"/>
              <a:gd name="connsiteX10597" fmla="*/ 6259251 w 12333992"/>
              <a:gd name="connsiteY10597" fmla="*/ 890640 h 12736251"/>
              <a:gd name="connsiteX10598" fmla="*/ 6238354 w 12333992"/>
              <a:gd name="connsiteY10598" fmla="*/ 884577 h 12736251"/>
              <a:gd name="connsiteX10599" fmla="*/ 4694781 w 12333992"/>
              <a:gd name="connsiteY10599" fmla="*/ 884393 h 12736251"/>
              <a:gd name="connsiteX10600" fmla="*/ 4686208 w 12333992"/>
              <a:gd name="connsiteY10600" fmla="*/ 906827 h 12736251"/>
              <a:gd name="connsiteX10601" fmla="*/ 4697051 w 12333992"/>
              <a:gd name="connsiteY10601" fmla="*/ 899737 h 12736251"/>
              <a:gd name="connsiteX10602" fmla="*/ 4694781 w 12333992"/>
              <a:gd name="connsiteY10602" fmla="*/ 884393 h 12736251"/>
              <a:gd name="connsiteX10603" fmla="*/ 4790136 w 12333992"/>
              <a:gd name="connsiteY10603" fmla="*/ 874071 h 12736251"/>
              <a:gd name="connsiteX10604" fmla="*/ 4790348 w 12333992"/>
              <a:gd name="connsiteY10604" fmla="*/ 890054 h 12736251"/>
              <a:gd name="connsiteX10605" fmla="*/ 4790136 w 12333992"/>
              <a:gd name="connsiteY10605" fmla="*/ 874071 h 12736251"/>
              <a:gd name="connsiteX10606" fmla="*/ 4652746 w 12333992"/>
              <a:gd name="connsiteY10606" fmla="*/ 874017 h 12736251"/>
              <a:gd name="connsiteX10607" fmla="*/ 4651117 w 12333992"/>
              <a:gd name="connsiteY10607" fmla="*/ 879346 h 12736251"/>
              <a:gd name="connsiteX10608" fmla="*/ 4649330 w 12333992"/>
              <a:gd name="connsiteY10608" fmla="*/ 880513 h 12736251"/>
              <a:gd name="connsiteX10609" fmla="*/ 4651439 w 12333992"/>
              <a:gd name="connsiteY10609" fmla="*/ 887661 h 12736251"/>
              <a:gd name="connsiteX10610" fmla="*/ 4653387 w 12333992"/>
              <a:gd name="connsiteY10610" fmla="*/ 890648 h 12736251"/>
              <a:gd name="connsiteX10611" fmla="*/ 4655016 w 12333992"/>
              <a:gd name="connsiteY10611" fmla="*/ 885321 h 12736251"/>
              <a:gd name="connsiteX10612" fmla="*/ 4654855 w 12333992"/>
              <a:gd name="connsiteY10612" fmla="*/ 881161 h 12736251"/>
              <a:gd name="connsiteX10613" fmla="*/ 4654694 w 12333992"/>
              <a:gd name="connsiteY10613" fmla="*/ 877005 h 12736251"/>
              <a:gd name="connsiteX10614" fmla="*/ 4652746 w 12333992"/>
              <a:gd name="connsiteY10614" fmla="*/ 874017 h 12736251"/>
              <a:gd name="connsiteX10615" fmla="*/ 5053648 w 12333992"/>
              <a:gd name="connsiteY10615" fmla="*/ 868102 h 12736251"/>
              <a:gd name="connsiteX10616" fmla="*/ 5050713 w 12333992"/>
              <a:gd name="connsiteY10616" fmla="*/ 869207 h 12736251"/>
              <a:gd name="connsiteX10617" fmla="*/ 5049310 w 12333992"/>
              <a:gd name="connsiteY10617" fmla="*/ 874461 h 12736251"/>
              <a:gd name="connsiteX10618" fmla="*/ 5053282 w 12333992"/>
              <a:gd name="connsiteY10618" fmla="*/ 880546 h 12736251"/>
              <a:gd name="connsiteX10619" fmla="*/ 5056439 w 12333992"/>
              <a:gd name="connsiteY10619" fmla="*/ 871974 h 12736251"/>
              <a:gd name="connsiteX10620" fmla="*/ 5053648 w 12333992"/>
              <a:gd name="connsiteY10620" fmla="*/ 868102 h 12736251"/>
              <a:gd name="connsiteX10621" fmla="*/ 4862276 w 12333992"/>
              <a:gd name="connsiteY10621" fmla="*/ 864096 h 12736251"/>
              <a:gd name="connsiteX10622" fmla="*/ 4862475 w 12333992"/>
              <a:gd name="connsiteY10622" fmla="*/ 868307 h 12736251"/>
              <a:gd name="connsiteX10623" fmla="*/ 4864456 w 12333992"/>
              <a:gd name="connsiteY10623" fmla="*/ 871349 h 12736251"/>
              <a:gd name="connsiteX10624" fmla="*/ 4870214 w 12333992"/>
              <a:gd name="connsiteY10624" fmla="*/ 876263 h 12736251"/>
              <a:gd name="connsiteX10625" fmla="*/ 4873793 w 12333992"/>
              <a:gd name="connsiteY10625" fmla="*/ 873925 h 12736251"/>
              <a:gd name="connsiteX10626" fmla="*/ 4874219 w 12333992"/>
              <a:gd name="connsiteY10626" fmla="*/ 873105 h 12736251"/>
              <a:gd name="connsiteX10627" fmla="*/ 4871806 w 12333992"/>
              <a:gd name="connsiteY10627" fmla="*/ 870879 h 12736251"/>
              <a:gd name="connsiteX10628" fmla="*/ 4867840 w 12333992"/>
              <a:gd name="connsiteY10628" fmla="*/ 864797 h 12736251"/>
              <a:gd name="connsiteX10629" fmla="*/ 4862276 w 12333992"/>
              <a:gd name="connsiteY10629" fmla="*/ 864096 h 12736251"/>
              <a:gd name="connsiteX10630" fmla="*/ 4931859 w 12333992"/>
              <a:gd name="connsiteY10630" fmla="*/ 861992 h 12736251"/>
              <a:gd name="connsiteX10631" fmla="*/ 4930034 w 12333992"/>
              <a:gd name="connsiteY10631" fmla="*/ 863185 h 12736251"/>
              <a:gd name="connsiteX10632" fmla="*/ 4930238 w 12333992"/>
              <a:gd name="connsiteY10632" fmla="*/ 875451 h 12736251"/>
              <a:gd name="connsiteX10633" fmla="*/ 4932063 w 12333992"/>
              <a:gd name="connsiteY10633" fmla="*/ 874258 h 12736251"/>
              <a:gd name="connsiteX10634" fmla="*/ 4933883 w 12333992"/>
              <a:gd name="connsiteY10634" fmla="*/ 873066 h 12736251"/>
              <a:gd name="connsiteX10635" fmla="*/ 4933745 w 12333992"/>
              <a:gd name="connsiteY10635" fmla="*/ 864889 h 12736251"/>
              <a:gd name="connsiteX10636" fmla="*/ 4934192 w 12333992"/>
              <a:gd name="connsiteY10636" fmla="*/ 864082 h 12736251"/>
              <a:gd name="connsiteX10637" fmla="*/ 4931859 w 12333992"/>
              <a:gd name="connsiteY10637" fmla="*/ 861992 h 12736251"/>
              <a:gd name="connsiteX10638" fmla="*/ 4997736 w 12333992"/>
              <a:gd name="connsiteY10638" fmla="*/ 853184 h 12736251"/>
              <a:gd name="connsiteX10639" fmla="*/ 4996854 w 12333992"/>
              <a:gd name="connsiteY10639" fmla="*/ 853225 h 12736251"/>
              <a:gd name="connsiteX10640" fmla="*/ 4993471 w 12333992"/>
              <a:gd name="connsiteY10640" fmla="*/ 855435 h 12736251"/>
              <a:gd name="connsiteX10641" fmla="*/ 5001845 w 12333992"/>
              <a:gd name="connsiteY10641" fmla="*/ 875672 h 12736251"/>
              <a:gd name="connsiteX10642" fmla="*/ 5013327 w 12333992"/>
              <a:gd name="connsiteY10642" fmla="*/ 889584 h 12736251"/>
              <a:gd name="connsiteX10643" fmla="*/ 5021165 w 12333992"/>
              <a:gd name="connsiteY10643" fmla="*/ 901603 h 12736251"/>
              <a:gd name="connsiteX10644" fmla="*/ 5024814 w 12333992"/>
              <a:gd name="connsiteY10644" fmla="*/ 903500 h 12736251"/>
              <a:gd name="connsiteX10645" fmla="*/ 5026241 w 12333992"/>
              <a:gd name="connsiteY10645" fmla="*/ 898283 h 12736251"/>
              <a:gd name="connsiteX10646" fmla="*/ 5016711 w 12333992"/>
              <a:gd name="connsiteY10646" fmla="*/ 887374 h 12736251"/>
              <a:gd name="connsiteX10647" fmla="*/ 4998816 w 12333992"/>
              <a:gd name="connsiteY10647" fmla="*/ 856229 h 12736251"/>
              <a:gd name="connsiteX10648" fmla="*/ 4997736 w 12333992"/>
              <a:gd name="connsiteY10648" fmla="*/ 853184 h 12736251"/>
              <a:gd name="connsiteX10649" fmla="*/ 4673569 w 12333992"/>
              <a:gd name="connsiteY10649" fmla="*/ 851875 h 12736251"/>
              <a:gd name="connsiteX10650" fmla="*/ 4677470 w 12333992"/>
              <a:gd name="connsiteY10650" fmla="*/ 857850 h 12736251"/>
              <a:gd name="connsiteX10651" fmla="*/ 4673569 w 12333992"/>
              <a:gd name="connsiteY10651" fmla="*/ 851875 h 12736251"/>
              <a:gd name="connsiteX10652" fmla="*/ 4475873 w 12333992"/>
              <a:gd name="connsiteY10652" fmla="*/ 848635 h 12736251"/>
              <a:gd name="connsiteX10653" fmla="*/ 4472295 w 12333992"/>
              <a:gd name="connsiteY10653" fmla="*/ 850973 h 12736251"/>
              <a:gd name="connsiteX10654" fmla="*/ 4472456 w 12333992"/>
              <a:gd name="connsiteY10654" fmla="*/ 855132 h 12736251"/>
              <a:gd name="connsiteX10655" fmla="*/ 4474242 w 12333992"/>
              <a:gd name="connsiteY10655" fmla="*/ 853962 h 12736251"/>
              <a:gd name="connsiteX10656" fmla="*/ 4476190 w 12333992"/>
              <a:gd name="connsiteY10656" fmla="*/ 856948 h 12736251"/>
              <a:gd name="connsiteX10657" fmla="*/ 4478143 w 12333992"/>
              <a:gd name="connsiteY10657" fmla="*/ 859937 h 12736251"/>
              <a:gd name="connsiteX10658" fmla="*/ 4483668 w 12333992"/>
              <a:gd name="connsiteY10658" fmla="*/ 860586 h 12736251"/>
              <a:gd name="connsiteX10659" fmla="*/ 4483507 w 12333992"/>
              <a:gd name="connsiteY10659" fmla="*/ 856428 h 12736251"/>
              <a:gd name="connsiteX10660" fmla="*/ 4481559 w 12333992"/>
              <a:gd name="connsiteY10660" fmla="*/ 853440 h 12736251"/>
              <a:gd name="connsiteX10661" fmla="*/ 4475873 w 12333992"/>
              <a:gd name="connsiteY10661" fmla="*/ 848635 h 12736251"/>
              <a:gd name="connsiteX10662" fmla="*/ 4753393 w 12333992"/>
              <a:gd name="connsiteY10662" fmla="*/ 845403 h 12736251"/>
              <a:gd name="connsiteX10663" fmla="*/ 4753725 w 12333992"/>
              <a:gd name="connsiteY10663" fmla="*/ 853822 h 12736251"/>
              <a:gd name="connsiteX10664" fmla="*/ 4751915 w 12333992"/>
              <a:gd name="connsiteY10664" fmla="*/ 854999 h 12736251"/>
              <a:gd name="connsiteX10665" fmla="*/ 4759649 w 12333992"/>
              <a:gd name="connsiteY10665" fmla="*/ 862899 h 12736251"/>
              <a:gd name="connsiteX10666" fmla="*/ 4756199 w 12333992"/>
              <a:gd name="connsiteY10666" fmla="*/ 869469 h 12736251"/>
              <a:gd name="connsiteX10667" fmla="*/ 4759980 w 12333992"/>
              <a:gd name="connsiteY10667" fmla="*/ 871316 h 12736251"/>
              <a:gd name="connsiteX10668" fmla="*/ 4754559 w 12333992"/>
              <a:gd name="connsiteY10668" fmla="*/ 874862 h 12736251"/>
              <a:gd name="connsiteX10669" fmla="*/ 4752750 w 12333992"/>
              <a:gd name="connsiteY10669" fmla="*/ 876043 h 12736251"/>
              <a:gd name="connsiteX10670" fmla="*/ 4755061 w 12333992"/>
              <a:gd name="connsiteY10670" fmla="*/ 887488 h 12736251"/>
              <a:gd name="connsiteX10671" fmla="*/ 4755222 w 12333992"/>
              <a:gd name="connsiteY10671" fmla="*/ 891697 h 12736251"/>
              <a:gd name="connsiteX10672" fmla="*/ 4757198 w 12333992"/>
              <a:gd name="connsiteY10672" fmla="*/ 894723 h 12736251"/>
              <a:gd name="connsiteX10673" fmla="*/ 4760814 w 12333992"/>
              <a:gd name="connsiteY10673" fmla="*/ 892359 h 12736251"/>
              <a:gd name="connsiteX10674" fmla="*/ 4758672 w 12333992"/>
              <a:gd name="connsiteY10674" fmla="*/ 885125 h 12736251"/>
              <a:gd name="connsiteX10675" fmla="*/ 4756530 w 12333992"/>
              <a:gd name="connsiteY10675" fmla="*/ 877888 h 12736251"/>
              <a:gd name="connsiteX10676" fmla="*/ 4760146 w 12333992"/>
              <a:gd name="connsiteY10676" fmla="*/ 875524 h 12736251"/>
              <a:gd name="connsiteX10677" fmla="*/ 4784471 w 12333992"/>
              <a:gd name="connsiteY10677" fmla="*/ 881205 h 12736251"/>
              <a:gd name="connsiteX10678" fmla="*/ 4775913 w 12333992"/>
              <a:gd name="connsiteY10678" fmla="*/ 852265 h 12736251"/>
              <a:gd name="connsiteX10679" fmla="*/ 4753393 w 12333992"/>
              <a:gd name="connsiteY10679" fmla="*/ 845403 h 12736251"/>
              <a:gd name="connsiteX10680" fmla="*/ 5949922 w 12333992"/>
              <a:gd name="connsiteY10680" fmla="*/ 840717 h 12736251"/>
              <a:gd name="connsiteX10681" fmla="*/ 5926406 w 12333992"/>
              <a:gd name="connsiteY10681" fmla="*/ 853957 h 12736251"/>
              <a:gd name="connsiteX10682" fmla="*/ 5925196 w 12333992"/>
              <a:gd name="connsiteY10682" fmla="*/ 860733 h 12736251"/>
              <a:gd name="connsiteX10683" fmla="*/ 5930503 w 12333992"/>
              <a:gd name="connsiteY10683" fmla="*/ 859452 h 12736251"/>
              <a:gd name="connsiteX10684" fmla="*/ 5938692 w 12333992"/>
              <a:gd name="connsiteY10684" fmla="*/ 870452 h 12736251"/>
              <a:gd name="connsiteX10685" fmla="*/ 5957616 w 12333992"/>
              <a:gd name="connsiteY10685" fmla="*/ 873456 h 12736251"/>
              <a:gd name="connsiteX10686" fmla="*/ 5970399 w 12333992"/>
              <a:gd name="connsiteY10686" fmla="*/ 868215 h 12736251"/>
              <a:gd name="connsiteX10687" fmla="*/ 5977040 w 12333992"/>
              <a:gd name="connsiteY10687" fmla="*/ 854719 h 12736251"/>
              <a:gd name="connsiteX10688" fmla="*/ 5960159 w 12333992"/>
              <a:gd name="connsiteY10688" fmla="*/ 854465 h 12736251"/>
              <a:gd name="connsiteX10689" fmla="*/ 5949922 w 12333992"/>
              <a:gd name="connsiteY10689" fmla="*/ 840717 h 12736251"/>
              <a:gd name="connsiteX10690" fmla="*/ 5102932 w 12333992"/>
              <a:gd name="connsiteY10690" fmla="*/ 839633 h 12736251"/>
              <a:gd name="connsiteX10691" fmla="*/ 5103084 w 12333992"/>
              <a:gd name="connsiteY10691" fmla="*/ 843548 h 12736251"/>
              <a:gd name="connsiteX10692" fmla="*/ 5102894 w 12333992"/>
              <a:gd name="connsiteY10692" fmla="*/ 843684 h 12736251"/>
              <a:gd name="connsiteX10693" fmla="*/ 5099112 w 12333992"/>
              <a:gd name="connsiteY10693" fmla="*/ 841600 h 12736251"/>
              <a:gd name="connsiteX10694" fmla="*/ 5099515 w 12333992"/>
              <a:gd name="connsiteY10694" fmla="*/ 846132 h 12736251"/>
              <a:gd name="connsiteX10695" fmla="*/ 5102894 w 12333992"/>
              <a:gd name="connsiteY10695" fmla="*/ 843684 h 12736251"/>
              <a:gd name="connsiteX10696" fmla="*/ 5103093 w 12333992"/>
              <a:gd name="connsiteY10696" fmla="*/ 843791 h 12736251"/>
              <a:gd name="connsiteX10697" fmla="*/ 5103084 w 12333992"/>
              <a:gd name="connsiteY10697" fmla="*/ 843548 h 12736251"/>
              <a:gd name="connsiteX10698" fmla="*/ 5108046 w 12333992"/>
              <a:gd name="connsiteY10698" fmla="*/ 839955 h 12736251"/>
              <a:gd name="connsiteX10699" fmla="*/ 5102932 w 12333992"/>
              <a:gd name="connsiteY10699" fmla="*/ 839633 h 12736251"/>
              <a:gd name="connsiteX10700" fmla="*/ 4842083 w 12333992"/>
              <a:gd name="connsiteY10700" fmla="*/ 839462 h 12736251"/>
              <a:gd name="connsiteX10701" fmla="*/ 4843448 w 12333992"/>
              <a:gd name="connsiteY10701" fmla="*/ 846960 h 12736251"/>
              <a:gd name="connsiteX10702" fmla="*/ 4842083 w 12333992"/>
              <a:gd name="connsiteY10702" fmla="*/ 839462 h 12736251"/>
              <a:gd name="connsiteX10703" fmla="*/ 6201564 w 12333992"/>
              <a:gd name="connsiteY10703" fmla="*/ 838433 h 12736251"/>
              <a:gd name="connsiteX10704" fmla="*/ 6189676 w 12333992"/>
              <a:gd name="connsiteY10704" fmla="*/ 842841 h 12736251"/>
              <a:gd name="connsiteX10705" fmla="*/ 6182042 w 12333992"/>
              <a:gd name="connsiteY10705" fmla="*/ 852967 h 12736251"/>
              <a:gd name="connsiteX10706" fmla="*/ 6186296 w 12333992"/>
              <a:gd name="connsiteY10706" fmla="*/ 858679 h 12736251"/>
              <a:gd name="connsiteX10707" fmla="*/ 6188426 w 12333992"/>
              <a:gd name="connsiteY10707" fmla="*/ 861534 h 12736251"/>
              <a:gd name="connsiteX10708" fmla="*/ 6200314 w 12333992"/>
              <a:gd name="connsiteY10708" fmla="*/ 857127 h 12736251"/>
              <a:gd name="connsiteX10709" fmla="*/ 6210072 w 12333992"/>
              <a:gd name="connsiteY10709" fmla="*/ 849858 h 12736251"/>
              <a:gd name="connsiteX10710" fmla="*/ 6207945 w 12333992"/>
              <a:gd name="connsiteY10710" fmla="*/ 847000 h 12736251"/>
              <a:gd name="connsiteX10711" fmla="*/ 6205818 w 12333992"/>
              <a:gd name="connsiteY10711" fmla="*/ 844144 h 12736251"/>
              <a:gd name="connsiteX10712" fmla="*/ 6201564 w 12333992"/>
              <a:gd name="connsiteY10712" fmla="*/ 838433 h 12736251"/>
              <a:gd name="connsiteX10713" fmla="*/ 4880891 w 12333992"/>
              <a:gd name="connsiteY10713" fmla="*/ 834878 h 12736251"/>
              <a:gd name="connsiteX10714" fmla="*/ 4882047 w 12333992"/>
              <a:gd name="connsiteY10714" fmla="*/ 851831 h 12736251"/>
              <a:gd name="connsiteX10715" fmla="*/ 4892454 w 12333992"/>
              <a:gd name="connsiteY10715" fmla="*/ 845026 h 12736251"/>
              <a:gd name="connsiteX10716" fmla="*/ 4880891 w 12333992"/>
              <a:gd name="connsiteY10716" fmla="*/ 834878 h 12736251"/>
              <a:gd name="connsiteX10717" fmla="*/ 4834942 w 12333992"/>
              <a:gd name="connsiteY10717" fmla="*/ 831340 h 12736251"/>
              <a:gd name="connsiteX10718" fmla="*/ 4828473 w 12333992"/>
              <a:gd name="connsiteY10718" fmla="*/ 836091 h 12736251"/>
              <a:gd name="connsiteX10719" fmla="*/ 4833937 w 12333992"/>
              <a:gd name="connsiteY10719" fmla="*/ 836645 h 12736251"/>
              <a:gd name="connsiteX10720" fmla="*/ 4832250 w 12333992"/>
              <a:gd name="connsiteY10720" fmla="*/ 841884 h 12736251"/>
              <a:gd name="connsiteX10721" fmla="*/ 4842984 w 12333992"/>
              <a:gd name="connsiteY10721" fmla="*/ 834866 h 12736251"/>
              <a:gd name="connsiteX10722" fmla="*/ 4834942 w 12333992"/>
              <a:gd name="connsiteY10722" fmla="*/ 831340 h 12736251"/>
              <a:gd name="connsiteX10723" fmla="*/ 5079043 w 12333992"/>
              <a:gd name="connsiteY10723" fmla="*/ 830398 h 12736251"/>
              <a:gd name="connsiteX10724" fmla="*/ 5086895 w 12333992"/>
              <a:gd name="connsiteY10724" fmla="*/ 850506 h 12736251"/>
              <a:gd name="connsiteX10725" fmla="*/ 5079043 w 12333992"/>
              <a:gd name="connsiteY10725" fmla="*/ 830398 h 12736251"/>
              <a:gd name="connsiteX10726" fmla="*/ 5929430 w 12333992"/>
              <a:gd name="connsiteY10726" fmla="*/ 812524 h 12736251"/>
              <a:gd name="connsiteX10727" fmla="*/ 5919021 w 12333992"/>
              <a:gd name="connsiteY10727" fmla="*/ 820273 h 12736251"/>
              <a:gd name="connsiteX10728" fmla="*/ 5921085 w 12333992"/>
              <a:gd name="connsiteY10728" fmla="*/ 823046 h 12736251"/>
              <a:gd name="connsiteX10729" fmla="*/ 5923149 w 12333992"/>
              <a:gd name="connsiteY10729" fmla="*/ 825818 h 12736251"/>
              <a:gd name="connsiteX10730" fmla="*/ 5925212 w 12333992"/>
              <a:gd name="connsiteY10730" fmla="*/ 828594 h 12736251"/>
              <a:gd name="connsiteX10731" fmla="*/ 5937685 w 12333992"/>
              <a:gd name="connsiteY10731" fmla="*/ 823612 h 12736251"/>
              <a:gd name="connsiteX10732" fmla="*/ 5948098 w 12333992"/>
              <a:gd name="connsiteY10732" fmla="*/ 815860 h 12736251"/>
              <a:gd name="connsiteX10733" fmla="*/ 5946032 w 12333992"/>
              <a:gd name="connsiteY10733" fmla="*/ 813088 h 12736251"/>
              <a:gd name="connsiteX10734" fmla="*/ 5929430 w 12333992"/>
              <a:gd name="connsiteY10734" fmla="*/ 812524 h 12736251"/>
              <a:gd name="connsiteX10735" fmla="*/ 6196879 w 12333992"/>
              <a:gd name="connsiteY10735" fmla="*/ 807700 h 12736251"/>
              <a:gd name="connsiteX10736" fmla="*/ 6184220 w 12333992"/>
              <a:gd name="connsiteY10736" fmla="*/ 812425 h 12736251"/>
              <a:gd name="connsiteX10737" fmla="*/ 6173809 w 12333992"/>
              <a:gd name="connsiteY10737" fmla="*/ 820175 h 12736251"/>
              <a:gd name="connsiteX10738" fmla="*/ 6163402 w 12333992"/>
              <a:gd name="connsiteY10738" fmla="*/ 827931 h 12736251"/>
              <a:gd name="connsiteX10739" fmla="*/ 6165654 w 12333992"/>
              <a:gd name="connsiteY10739" fmla="*/ 830954 h 12736251"/>
              <a:gd name="connsiteX10740" fmla="*/ 6167904 w 12333992"/>
              <a:gd name="connsiteY10740" fmla="*/ 833980 h 12736251"/>
              <a:gd name="connsiteX10741" fmla="*/ 6178317 w 12333992"/>
              <a:gd name="connsiteY10741" fmla="*/ 826226 h 12736251"/>
              <a:gd name="connsiteX10742" fmla="*/ 6188726 w 12333992"/>
              <a:gd name="connsiteY10742" fmla="*/ 818474 h 12736251"/>
              <a:gd name="connsiteX10743" fmla="*/ 6196879 w 12333992"/>
              <a:gd name="connsiteY10743" fmla="*/ 807700 h 12736251"/>
              <a:gd name="connsiteX10744" fmla="*/ 5046211 w 12333992"/>
              <a:gd name="connsiteY10744" fmla="*/ 799617 h 12736251"/>
              <a:gd name="connsiteX10745" fmla="*/ 5054485 w 12333992"/>
              <a:gd name="connsiteY10745" fmla="*/ 824042 h 12736251"/>
              <a:gd name="connsiteX10746" fmla="*/ 5059850 w 12333992"/>
              <a:gd name="connsiteY10746" fmla="*/ 820532 h 12736251"/>
              <a:gd name="connsiteX10747" fmla="*/ 5065376 w 12333992"/>
              <a:gd name="connsiteY10747" fmla="*/ 821180 h 12736251"/>
              <a:gd name="connsiteX10748" fmla="*/ 5057689 w 12333992"/>
              <a:gd name="connsiteY10748" fmla="*/ 805964 h 12736251"/>
              <a:gd name="connsiteX10749" fmla="*/ 5046211 w 12333992"/>
              <a:gd name="connsiteY10749" fmla="*/ 799617 h 12736251"/>
              <a:gd name="connsiteX10750" fmla="*/ 6163411 w 12333992"/>
              <a:gd name="connsiteY10750" fmla="*/ 798067 h 12736251"/>
              <a:gd name="connsiteX10751" fmla="*/ 6150941 w 12333992"/>
              <a:gd name="connsiteY10751" fmla="*/ 811194 h 12736251"/>
              <a:gd name="connsiteX10752" fmla="*/ 6165554 w 12333992"/>
              <a:gd name="connsiteY10752" fmla="*/ 809086 h 12736251"/>
              <a:gd name="connsiteX10753" fmla="*/ 6172375 w 12333992"/>
              <a:gd name="connsiteY10753" fmla="*/ 800402 h 12736251"/>
              <a:gd name="connsiteX10754" fmla="*/ 6175960 w 12333992"/>
              <a:gd name="connsiteY10754" fmla="*/ 801337 h 12736251"/>
              <a:gd name="connsiteX10755" fmla="*/ 6173860 w 12333992"/>
              <a:gd name="connsiteY10755" fmla="*/ 798513 h 12736251"/>
              <a:gd name="connsiteX10756" fmla="*/ 6172375 w 12333992"/>
              <a:gd name="connsiteY10756" fmla="*/ 800402 h 12736251"/>
              <a:gd name="connsiteX10757" fmla="*/ 5901555 w 12333992"/>
              <a:gd name="connsiteY10757" fmla="*/ 794099 h 12736251"/>
              <a:gd name="connsiteX10758" fmla="*/ 5889843 w 12333992"/>
              <a:gd name="connsiteY10758" fmla="*/ 802819 h 12736251"/>
              <a:gd name="connsiteX10759" fmla="*/ 5893972 w 12333992"/>
              <a:gd name="connsiteY10759" fmla="*/ 808365 h 12736251"/>
              <a:gd name="connsiteX10760" fmla="*/ 5884327 w 12333992"/>
              <a:gd name="connsiteY10760" fmla="*/ 819858 h 12736251"/>
              <a:gd name="connsiteX10761" fmla="*/ 5898100 w 12333992"/>
              <a:gd name="connsiteY10761" fmla="*/ 813909 h 12736251"/>
              <a:gd name="connsiteX10762" fmla="*/ 5896034 w 12333992"/>
              <a:gd name="connsiteY10762" fmla="*/ 811140 h 12736251"/>
              <a:gd name="connsiteX10763" fmla="*/ 5905683 w 12333992"/>
              <a:gd name="connsiteY10763" fmla="*/ 799646 h 12736251"/>
              <a:gd name="connsiteX10764" fmla="*/ 5903617 w 12333992"/>
              <a:gd name="connsiteY10764" fmla="*/ 796871 h 12736251"/>
              <a:gd name="connsiteX10765" fmla="*/ 5901555 w 12333992"/>
              <a:gd name="connsiteY10765" fmla="*/ 794099 h 12736251"/>
              <a:gd name="connsiteX10766" fmla="*/ 4597224 w 12333992"/>
              <a:gd name="connsiteY10766" fmla="*/ 789821 h 12736251"/>
              <a:gd name="connsiteX10767" fmla="*/ 4595698 w 12333992"/>
              <a:gd name="connsiteY10767" fmla="*/ 795077 h 12736251"/>
              <a:gd name="connsiteX10768" fmla="*/ 4593964 w 12333992"/>
              <a:gd name="connsiteY10768" fmla="*/ 796212 h 12736251"/>
              <a:gd name="connsiteX10769" fmla="*/ 4583126 w 12333992"/>
              <a:gd name="connsiteY10769" fmla="*/ 794773 h 12736251"/>
              <a:gd name="connsiteX10770" fmla="*/ 4581183 w 12333992"/>
              <a:gd name="connsiteY10770" fmla="*/ 791787 h 12736251"/>
              <a:gd name="connsiteX10771" fmla="*/ 4575762 w 12333992"/>
              <a:gd name="connsiteY10771" fmla="*/ 791068 h 12736251"/>
              <a:gd name="connsiteX10772" fmla="*/ 4574240 w 12333992"/>
              <a:gd name="connsiteY10772" fmla="*/ 796323 h 12736251"/>
              <a:gd name="connsiteX10773" fmla="*/ 4579870 w 12333992"/>
              <a:gd name="connsiteY10773" fmla="*/ 801167 h 12736251"/>
              <a:gd name="connsiteX10774" fmla="*/ 4583557 w 12333992"/>
              <a:gd name="connsiteY10774" fmla="*/ 803019 h 12736251"/>
              <a:gd name="connsiteX10775" fmla="*/ 4594390 w 12333992"/>
              <a:gd name="connsiteY10775" fmla="*/ 804458 h 12736251"/>
              <a:gd name="connsiteX10776" fmla="*/ 4598504 w 12333992"/>
              <a:gd name="connsiteY10776" fmla="*/ 814557 h 12736251"/>
              <a:gd name="connsiteX10777" fmla="*/ 4600451 w 12333992"/>
              <a:gd name="connsiteY10777" fmla="*/ 817545 h 12736251"/>
              <a:gd name="connsiteX10778" fmla="*/ 4602399 w 12333992"/>
              <a:gd name="connsiteY10778" fmla="*/ 820532 h 12736251"/>
              <a:gd name="connsiteX10779" fmla="*/ 4606086 w 12333992"/>
              <a:gd name="connsiteY10779" fmla="*/ 822387 h 12736251"/>
              <a:gd name="connsiteX10780" fmla="*/ 4607608 w 12333992"/>
              <a:gd name="connsiteY10780" fmla="*/ 817130 h 12736251"/>
              <a:gd name="connsiteX10781" fmla="*/ 4603707 w 12333992"/>
              <a:gd name="connsiteY10781" fmla="*/ 811151 h 12736251"/>
              <a:gd name="connsiteX10782" fmla="*/ 4599598 w 12333992"/>
              <a:gd name="connsiteY10782" fmla="*/ 801053 h 12736251"/>
              <a:gd name="connsiteX10783" fmla="*/ 4601120 w 12333992"/>
              <a:gd name="connsiteY10783" fmla="*/ 795796 h 12736251"/>
              <a:gd name="connsiteX10784" fmla="*/ 4597224 w 12333992"/>
              <a:gd name="connsiteY10784" fmla="*/ 789821 h 12736251"/>
              <a:gd name="connsiteX10785" fmla="*/ 4409143 w 12333992"/>
              <a:gd name="connsiteY10785" fmla="*/ 789357 h 12736251"/>
              <a:gd name="connsiteX10786" fmla="*/ 4411308 w 12333992"/>
              <a:gd name="connsiteY10786" fmla="*/ 804061 h 12736251"/>
              <a:gd name="connsiteX10787" fmla="*/ 4409143 w 12333992"/>
              <a:gd name="connsiteY10787" fmla="*/ 789357 h 12736251"/>
              <a:gd name="connsiteX10788" fmla="*/ 4966734 w 12333992"/>
              <a:gd name="connsiteY10788" fmla="*/ 783083 h 12736251"/>
              <a:gd name="connsiteX10789" fmla="*/ 4955744 w 12333992"/>
              <a:gd name="connsiteY10789" fmla="*/ 785930 h 12736251"/>
              <a:gd name="connsiteX10790" fmla="*/ 4957724 w 12333992"/>
              <a:gd name="connsiteY10790" fmla="*/ 788971 h 12736251"/>
              <a:gd name="connsiteX10791" fmla="*/ 4957909 w 12333992"/>
              <a:gd name="connsiteY10791" fmla="*/ 793193 h 12736251"/>
              <a:gd name="connsiteX10792" fmla="*/ 4958089 w 12333992"/>
              <a:gd name="connsiteY10792" fmla="*/ 797409 h 12736251"/>
              <a:gd name="connsiteX10793" fmla="*/ 4956108 w 12333992"/>
              <a:gd name="connsiteY10793" fmla="*/ 794371 h 12736251"/>
              <a:gd name="connsiteX10794" fmla="*/ 4958089 w 12333992"/>
              <a:gd name="connsiteY10794" fmla="*/ 797412 h 12736251"/>
              <a:gd name="connsiteX10795" fmla="*/ 4958089 w 12333992"/>
              <a:gd name="connsiteY10795" fmla="*/ 797409 h 12736251"/>
              <a:gd name="connsiteX10796" fmla="*/ 4981898 w 12333992"/>
              <a:gd name="connsiteY10796" fmla="*/ 833920 h 12736251"/>
              <a:gd name="connsiteX10797" fmla="*/ 4980808 w 12333992"/>
              <a:gd name="connsiteY10797" fmla="*/ 808600 h 12736251"/>
              <a:gd name="connsiteX10798" fmla="*/ 4963498 w 12333992"/>
              <a:gd name="connsiteY10798" fmla="*/ 793878 h 12736251"/>
              <a:gd name="connsiteX10799" fmla="*/ 4961696 w 12333992"/>
              <a:gd name="connsiteY10799" fmla="*/ 795056 h 12736251"/>
              <a:gd name="connsiteX10800" fmla="*/ 4961511 w 12333992"/>
              <a:gd name="connsiteY10800" fmla="*/ 790837 h 12736251"/>
              <a:gd name="connsiteX10801" fmla="*/ 4966918 w 12333992"/>
              <a:gd name="connsiteY10801" fmla="*/ 787303 h 12736251"/>
              <a:gd name="connsiteX10802" fmla="*/ 4970521 w 12333992"/>
              <a:gd name="connsiteY10802" fmla="*/ 784945 h 12736251"/>
              <a:gd name="connsiteX10803" fmla="*/ 4966734 w 12333992"/>
              <a:gd name="connsiteY10803" fmla="*/ 783083 h 12736251"/>
              <a:gd name="connsiteX10804" fmla="*/ 6135919 w 12333992"/>
              <a:gd name="connsiteY10804" fmla="*/ 774730 h 12736251"/>
              <a:gd name="connsiteX10805" fmla="*/ 6128111 w 12333992"/>
              <a:gd name="connsiteY10805" fmla="*/ 780544 h 12736251"/>
              <a:gd name="connsiteX10806" fmla="*/ 6134309 w 12333992"/>
              <a:gd name="connsiteY10806" fmla="*/ 788863 h 12736251"/>
              <a:gd name="connsiteX10807" fmla="*/ 6144181 w 12333992"/>
              <a:gd name="connsiteY10807" fmla="*/ 785820 h 12736251"/>
              <a:gd name="connsiteX10808" fmla="*/ 6142117 w 12333992"/>
              <a:gd name="connsiteY10808" fmla="*/ 783049 h 12736251"/>
              <a:gd name="connsiteX10809" fmla="*/ 6135919 w 12333992"/>
              <a:gd name="connsiteY10809" fmla="*/ 774730 h 12736251"/>
              <a:gd name="connsiteX10810" fmla="*/ 4379353 w 12333992"/>
              <a:gd name="connsiteY10810" fmla="*/ 770711 h 12736251"/>
              <a:gd name="connsiteX10811" fmla="*/ 4386814 w 12333992"/>
              <a:gd name="connsiteY10811" fmla="*/ 778232 h 12736251"/>
              <a:gd name="connsiteX10812" fmla="*/ 4390286 w 12333992"/>
              <a:gd name="connsiteY10812" fmla="*/ 771827 h 12736251"/>
              <a:gd name="connsiteX10813" fmla="*/ 4379353 w 12333992"/>
              <a:gd name="connsiteY10813" fmla="*/ 770711 h 12736251"/>
              <a:gd name="connsiteX10814" fmla="*/ 4483295 w 12333992"/>
              <a:gd name="connsiteY10814" fmla="*/ 770586 h 12736251"/>
              <a:gd name="connsiteX10815" fmla="*/ 4467134 w 12333992"/>
              <a:gd name="connsiteY10815" fmla="*/ 776852 h 12736251"/>
              <a:gd name="connsiteX10816" fmla="*/ 4467328 w 12333992"/>
              <a:gd name="connsiteY10816" fmla="*/ 781026 h 12736251"/>
              <a:gd name="connsiteX10817" fmla="*/ 4465931 w 12333992"/>
              <a:gd name="connsiteY10817" fmla="*/ 790535 h 12736251"/>
              <a:gd name="connsiteX10818" fmla="*/ 4460608 w 12333992"/>
              <a:gd name="connsiteY10818" fmla="*/ 794013 h 12736251"/>
              <a:gd name="connsiteX10819" fmla="*/ 4460799 w 12333992"/>
              <a:gd name="connsiteY10819" fmla="*/ 798188 h 12736251"/>
              <a:gd name="connsiteX10820" fmla="*/ 4464537 w 12333992"/>
              <a:gd name="connsiteY10820" fmla="*/ 800039 h 12736251"/>
              <a:gd name="connsiteX10821" fmla="*/ 4468086 w 12333992"/>
              <a:gd name="connsiteY10821" fmla="*/ 797718 h 12736251"/>
              <a:gd name="connsiteX10822" fmla="*/ 4466693 w 12333992"/>
              <a:gd name="connsiteY10822" fmla="*/ 807226 h 12736251"/>
              <a:gd name="connsiteX10823" fmla="*/ 4473982 w 12333992"/>
              <a:gd name="connsiteY10823" fmla="*/ 806756 h 12736251"/>
              <a:gd name="connsiteX10824" fmla="*/ 4482029 w 12333992"/>
              <a:gd name="connsiteY10824" fmla="*/ 822980 h 12736251"/>
              <a:gd name="connsiteX10825" fmla="*/ 4482413 w 12333992"/>
              <a:gd name="connsiteY10825" fmla="*/ 831328 h 12736251"/>
              <a:gd name="connsiteX10826" fmla="*/ 4484374 w 12333992"/>
              <a:gd name="connsiteY10826" fmla="*/ 834340 h 12736251"/>
              <a:gd name="connsiteX10827" fmla="*/ 4490080 w 12333992"/>
              <a:gd name="connsiteY10827" fmla="*/ 839204 h 12736251"/>
              <a:gd name="connsiteX10828" fmla="*/ 4501487 w 12333992"/>
              <a:gd name="connsiteY10828" fmla="*/ 848936 h 12736251"/>
              <a:gd name="connsiteX10829" fmla="*/ 4503259 w 12333992"/>
              <a:gd name="connsiteY10829" fmla="*/ 847774 h 12736251"/>
              <a:gd name="connsiteX10830" fmla="*/ 4509979 w 12333992"/>
              <a:gd name="connsiteY10830" fmla="*/ 834788 h 12736251"/>
              <a:gd name="connsiteX10831" fmla="*/ 4516889 w 12333992"/>
              <a:gd name="connsiteY10831" fmla="*/ 825973 h 12736251"/>
              <a:gd name="connsiteX10832" fmla="*/ 4520434 w 12333992"/>
              <a:gd name="connsiteY10832" fmla="*/ 823653 h 12736251"/>
              <a:gd name="connsiteX10833" fmla="*/ 4518471 w 12333992"/>
              <a:gd name="connsiteY10833" fmla="*/ 820638 h 12736251"/>
              <a:gd name="connsiteX10834" fmla="*/ 4516126 w 12333992"/>
              <a:gd name="connsiteY10834" fmla="*/ 809281 h 12736251"/>
              <a:gd name="connsiteX10835" fmla="*/ 4513969 w 12333992"/>
              <a:gd name="connsiteY10835" fmla="*/ 802095 h 12736251"/>
              <a:gd name="connsiteX10836" fmla="*/ 4512003 w 12333992"/>
              <a:gd name="connsiteY10836" fmla="*/ 799084 h 12736251"/>
              <a:gd name="connsiteX10837" fmla="*/ 4497241 w 12333992"/>
              <a:gd name="connsiteY10837" fmla="*/ 795847 h 12736251"/>
              <a:gd name="connsiteX10838" fmla="*/ 4495464 w 12333992"/>
              <a:gd name="connsiteY10838" fmla="*/ 797006 h 12736251"/>
              <a:gd name="connsiteX10839" fmla="*/ 4493691 w 12333992"/>
              <a:gd name="connsiteY10839" fmla="*/ 798167 h 12736251"/>
              <a:gd name="connsiteX10840" fmla="*/ 4493881 w 12333992"/>
              <a:gd name="connsiteY10840" fmla="*/ 802342 h 12736251"/>
              <a:gd name="connsiteX10841" fmla="*/ 4494070 w 12333992"/>
              <a:gd name="connsiteY10841" fmla="*/ 806512 h 12736251"/>
              <a:gd name="connsiteX10842" fmla="*/ 4499582 w 12333992"/>
              <a:gd name="connsiteY10842" fmla="*/ 807207 h 12736251"/>
              <a:gd name="connsiteX10843" fmla="*/ 4501169 w 12333992"/>
              <a:gd name="connsiteY10843" fmla="*/ 801873 h 12736251"/>
              <a:gd name="connsiteX10844" fmla="*/ 4506681 w 12333992"/>
              <a:gd name="connsiteY10844" fmla="*/ 802565 h 12736251"/>
              <a:gd name="connsiteX10845" fmla="*/ 4508837 w 12333992"/>
              <a:gd name="connsiteY10845" fmla="*/ 809749 h 12736251"/>
              <a:gd name="connsiteX10846" fmla="*/ 4512955 w 12333992"/>
              <a:gd name="connsiteY10846" fmla="*/ 819946 h 12736251"/>
              <a:gd name="connsiteX10847" fmla="*/ 4502496 w 12333992"/>
              <a:gd name="connsiteY10847" fmla="*/ 831083 h 12736251"/>
              <a:gd name="connsiteX10848" fmla="*/ 4499331 w 12333992"/>
              <a:gd name="connsiteY10848" fmla="*/ 841751 h 12736251"/>
              <a:gd name="connsiteX10849" fmla="*/ 4495402 w 12333992"/>
              <a:gd name="connsiteY10849" fmla="*/ 835724 h 12736251"/>
              <a:gd name="connsiteX10850" fmla="*/ 4489697 w 12333992"/>
              <a:gd name="connsiteY10850" fmla="*/ 830858 h 12736251"/>
              <a:gd name="connsiteX10851" fmla="*/ 4487355 w 12333992"/>
              <a:gd name="connsiteY10851" fmla="*/ 819500 h 12736251"/>
              <a:gd name="connsiteX10852" fmla="*/ 4489128 w 12333992"/>
              <a:gd name="connsiteY10852" fmla="*/ 818341 h 12736251"/>
              <a:gd name="connsiteX10853" fmla="*/ 4473029 w 12333992"/>
              <a:gd name="connsiteY10853" fmla="*/ 785890 h 12736251"/>
              <a:gd name="connsiteX10854" fmla="*/ 4473219 w 12333992"/>
              <a:gd name="connsiteY10854" fmla="*/ 790066 h 12736251"/>
              <a:gd name="connsiteX10855" fmla="*/ 4471067 w 12333992"/>
              <a:gd name="connsiteY10855" fmla="*/ 782878 h 12736251"/>
              <a:gd name="connsiteX10856" fmla="*/ 4487227 w 12333992"/>
              <a:gd name="connsiteY10856" fmla="*/ 776609 h 12736251"/>
              <a:gd name="connsiteX10857" fmla="*/ 4487039 w 12333992"/>
              <a:gd name="connsiteY10857" fmla="*/ 772437 h 12736251"/>
              <a:gd name="connsiteX10858" fmla="*/ 4483295 w 12333992"/>
              <a:gd name="connsiteY10858" fmla="*/ 770586 h 12736251"/>
              <a:gd name="connsiteX10859" fmla="*/ 5032046 w 12333992"/>
              <a:gd name="connsiteY10859" fmla="*/ 766513 h 12736251"/>
              <a:gd name="connsiteX10860" fmla="*/ 5024890 w 12333992"/>
              <a:gd name="connsiteY10860" fmla="*/ 771193 h 12736251"/>
              <a:gd name="connsiteX10861" fmla="*/ 5039704 w 12333992"/>
              <a:gd name="connsiteY10861" fmla="*/ 782173 h 12736251"/>
              <a:gd name="connsiteX10862" fmla="*/ 5032046 w 12333992"/>
              <a:gd name="connsiteY10862" fmla="*/ 766513 h 12736251"/>
              <a:gd name="connsiteX10863" fmla="*/ 2477432 w 12333992"/>
              <a:gd name="connsiteY10863" fmla="*/ 763952 h 12736251"/>
              <a:gd name="connsiteX10864" fmla="*/ 2472257 w 12333992"/>
              <a:gd name="connsiteY10864" fmla="*/ 769178 h 12736251"/>
              <a:gd name="connsiteX10865" fmla="*/ 2473394 w 12333992"/>
              <a:gd name="connsiteY10865" fmla="*/ 778825 h 12736251"/>
              <a:gd name="connsiteX10866" fmla="*/ 2479569 w 12333992"/>
              <a:gd name="connsiteY10866" fmla="*/ 779000 h 12736251"/>
              <a:gd name="connsiteX10867" fmla="*/ 2481631 w 12333992"/>
              <a:gd name="connsiteY10867" fmla="*/ 765534 h 12736251"/>
              <a:gd name="connsiteX10868" fmla="*/ 2477432 w 12333992"/>
              <a:gd name="connsiteY10868" fmla="*/ 763952 h 12736251"/>
              <a:gd name="connsiteX10869" fmla="*/ 5072026 w 12333992"/>
              <a:gd name="connsiteY10869" fmla="*/ 763749 h 12736251"/>
              <a:gd name="connsiteX10870" fmla="*/ 5071882 w 12333992"/>
              <a:gd name="connsiteY10870" fmla="*/ 765469 h 12736251"/>
              <a:gd name="connsiteX10871" fmla="*/ 5075853 w 12333992"/>
              <a:gd name="connsiteY10871" fmla="*/ 771554 h 12736251"/>
              <a:gd name="connsiteX10872" fmla="*/ 5082014 w 12333992"/>
              <a:gd name="connsiteY10872" fmla="*/ 784884 h 12736251"/>
              <a:gd name="connsiteX10873" fmla="*/ 5089739 w 12333992"/>
              <a:gd name="connsiteY10873" fmla="*/ 792851 h 12736251"/>
              <a:gd name="connsiteX10874" fmla="*/ 5087966 w 12333992"/>
              <a:gd name="connsiteY10874" fmla="*/ 794011 h 12736251"/>
              <a:gd name="connsiteX10875" fmla="*/ 5096535 w 12333992"/>
              <a:gd name="connsiteY10875" fmla="*/ 818789 h 12736251"/>
              <a:gd name="connsiteX10876" fmla="*/ 5113130 w 12333992"/>
              <a:gd name="connsiteY10876" fmla="*/ 820954 h 12736251"/>
              <a:gd name="connsiteX10877" fmla="*/ 5107538 w 12333992"/>
              <a:gd name="connsiteY10877" fmla="*/ 800740 h 12736251"/>
              <a:gd name="connsiteX10878" fmla="*/ 5096630 w 12333992"/>
              <a:gd name="connsiteY10878" fmla="*/ 784007 h 12736251"/>
              <a:gd name="connsiteX10879" fmla="*/ 5091303 w 12333992"/>
              <a:gd name="connsiteY10879" fmla="*/ 787487 h 12736251"/>
              <a:gd name="connsiteX10880" fmla="*/ 5079403 w 12333992"/>
              <a:gd name="connsiteY10880" fmla="*/ 769233 h 12736251"/>
              <a:gd name="connsiteX10881" fmla="*/ 5079190 w 12333992"/>
              <a:gd name="connsiteY10881" fmla="*/ 765031 h 12736251"/>
              <a:gd name="connsiteX10882" fmla="*/ 5073659 w 12333992"/>
              <a:gd name="connsiteY10882" fmla="*/ 764309 h 12736251"/>
              <a:gd name="connsiteX10883" fmla="*/ 5072026 w 12333992"/>
              <a:gd name="connsiteY10883" fmla="*/ 763749 h 12736251"/>
              <a:gd name="connsiteX10884" fmla="*/ 4383377 w 12333992"/>
              <a:gd name="connsiteY10884" fmla="*/ 755594 h 12736251"/>
              <a:gd name="connsiteX10885" fmla="*/ 4380225 w 12333992"/>
              <a:gd name="connsiteY10885" fmla="*/ 756194 h 12736251"/>
              <a:gd name="connsiteX10886" fmla="*/ 4376875 w 12333992"/>
              <a:gd name="connsiteY10886" fmla="*/ 762643 h 12736251"/>
              <a:gd name="connsiteX10887" fmla="*/ 4380775 w 12333992"/>
              <a:gd name="connsiteY10887" fmla="*/ 768619 h 12736251"/>
              <a:gd name="connsiteX10888" fmla="*/ 4388016 w 12333992"/>
              <a:gd name="connsiteY10888" fmla="*/ 768145 h 12736251"/>
              <a:gd name="connsiteX10889" fmla="*/ 4383377 w 12333992"/>
              <a:gd name="connsiteY10889" fmla="*/ 755594 h 12736251"/>
              <a:gd name="connsiteX10890" fmla="*/ 4979961 w 12333992"/>
              <a:gd name="connsiteY10890" fmla="*/ 753022 h 12736251"/>
              <a:gd name="connsiteX10891" fmla="*/ 4976780 w 12333992"/>
              <a:gd name="connsiteY10891" fmla="*/ 755900 h 12736251"/>
              <a:gd name="connsiteX10892" fmla="*/ 4981116 w 12333992"/>
              <a:gd name="connsiteY10892" fmla="*/ 774374 h 12736251"/>
              <a:gd name="connsiteX10893" fmla="*/ 4988471 w 12333992"/>
              <a:gd name="connsiteY10893" fmla="*/ 773829 h 12736251"/>
              <a:gd name="connsiteX10894" fmla="*/ 4983756 w 12333992"/>
              <a:gd name="connsiteY10894" fmla="*/ 757730 h 12736251"/>
              <a:gd name="connsiteX10895" fmla="*/ 4979961 w 12333992"/>
              <a:gd name="connsiteY10895" fmla="*/ 753022 h 12736251"/>
              <a:gd name="connsiteX10896" fmla="*/ 5009375 w 12333992"/>
              <a:gd name="connsiteY10896" fmla="*/ 747757 h 12736251"/>
              <a:gd name="connsiteX10897" fmla="*/ 5011266 w 12333992"/>
              <a:gd name="connsiteY10897" fmla="*/ 750655 h 12736251"/>
              <a:gd name="connsiteX10898" fmla="*/ 5017000 w 12333992"/>
              <a:gd name="connsiteY10898" fmla="*/ 755175 h 12736251"/>
              <a:gd name="connsiteX10899" fmla="*/ 5020900 w 12333992"/>
              <a:gd name="connsiteY10899" fmla="*/ 752620 h 12736251"/>
              <a:gd name="connsiteX10900" fmla="*/ 5019014 w 12333992"/>
              <a:gd name="connsiteY10900" fmla="*/ 749725 h 12736251"/>
              <a:gd name="connsiteX10901" fmla="*/ 5013218 w 12333992"/>
              <a:gd name="connsiteY10901" fmla="*/ 749381 h 12736251"/>
              <a:gd name="connsiteX10902" fmla="*/ 5009375 w 12333992"/>
              <a:gd name="connsiteY10902" fmla="*/ 747757 h 12736251"/>
              <a:gd name="connsiteX10903" fmla="*/ 4621796 w 12333992"/>
              <a:gd name="connsiteY10903" fmla="*/ 744704 h 12736251"/>
              <a:gd name="connsiteX10904" fmla="*/ 4619341 w 12333992"/>
              <a:gd name="connsiteY10904" fmla="*/ 745782 h 12736251"/>
              <a:gd name="connsiteX10905" fmla="*/ 4622256 w 12333992"/>
              <a:gd name="connsiteY10905" fmla="*/ 745775 h 12736251"/>
              <a:gd name="connsiteX10906" fmla="*/ 4623037 w 12333992"/>
              <a:gd name="connsiteY10906" fmla="*/ 747581 h 12736251"/>
              <a:gd name="connsiteX10907" fmla="*/ 4617886 w 12333992"/>
              <a:gd name="connsiteY10907" fmla="*/ 755172 h 12736251"/>
              <a:gd name="connsiteX10908" fmla="*/ 4608556 w 12333992"/>
              <a:gd name="connsiteY10908" fmla="*/ 748615 h 12736251"/>
              <a:gd name="connsiteX10909" fmla="*/ 4598088 w 12333992"/>
              <a:gd name="connsiteY10909" fmla="*/ 759682 h 12736251"/>
              <a:gd name="connsiteX10910" fmla="*/ 4601789 w 12333992"/>
              <a:gd name="connsiteY10910" fmla="*/ 761480 h 12736251"/>
              <a:gd name="connsiteX10911" fmla="*/ 4605484 w 12333992"/>
              <a:gd name="connsiteY10911" fmla="*/ 763278 h 12736251"/>
              <a:gd name="connsiteX10912" fmla="*/ 4598243 w 12333992"/>
              <a:gd name="connsiteY10912" fmla="*/ 763794 h 12736251"/>
              <a:gd name="connsiteX10913" fmla="*/ 4598399 w 12333992"/>
              <a:gd name="connsiteY10913" fmla="*/ 767910 h 12736251"/>
              <a:gd name="connsiteX10914" fmla="*/ 4600172 w 12333992"/>
              <a:gd name="connsiteY10914" fmla="*/ 766754 h 12736251"/>
              <a:gd name="connsiteX10915" fmla="*/ 4603873 w 12333992"/>
              <a:gd name="connsiteY10915" fmla="*/ 768550 h 12736251"/>
              <a:gd name="connsiteX10916" fmla="*/ 4611114 w 12333992"/>
              <a:gd name="connsiteY10916" fmla="*/ 768035 h 12736251"/>
              <a:gd name="connsiteX10917" fmla="*/ 4612887 w 12333992"/>
              <a:gd name="connsiteY10917" fmla="*/ 766878 h 12736251"/>
              <a:gd name="connsiteX10918" fmla="*/ 4616900 w 12333992"/>
              <a:gd name="connsiteY10918" fmla="*/ 776910 h 12736251"/>
              <a:gd name="connsiteX10919" fmla="*/ 4618829 w 12333992"/>
              <a:gd name="connsiteY10919" fmla="*/ 779870 h 12736251"/>
              <a:gd name="connsiteX10920" fmla="*/ 4620602 w 12333992"/>
              <a:gd name="connsiteY10920" fmla="*/ 778711 h 12736251"/>
              <a:gd name="connsiteX10921" fmla="*/ 4622374 w 12333992"/>
              <a:gd name="connsiteY10921" fmla="*/ 777551 h 12736251"/>
              <a:gd name="connsiteX10922" fmla="*/ 4616588 w 12333992"/>
              <a:gd name="connsiteY10922" fmla="*/ 768679 h 12736251"/>
              <a:gd name="connsiteX10923" fmla="*/ 4618360 w 12333992"/>
              <a:gd name="connsiteY10923" fmla="*/ 767519 h 12736251"/>
              <a:gd name="connsiteX10924" fmla="*/ 4623985 w 12333992"/>
              <a:gd name="connsiteY10924" fmla="*/ 772278 h 12736251"/>
              <a:gd name="connsiteX10925" fmla="*/ 4622530 w 12333992"/>
              <a:gd name="connsiteY10925" fmla="*/ 781667 h 12736251"/>
              <a:gd name="connsiteX10926" fmla="*/ 4639415 w 12333992"/>
              <a:gd name="connsiteY10926" fmla="*/ 795940 h 12736251"/>
              <a:gd name="connsiteX10927" fmla="*/ 4644733 w 12333992"/>
              <a:gd name="connsiteY10927" fmla="*/ 792465 h 12736251"/>
              <a:gd name="connsiteX10928" fmla="*/ 4647642 w 12333992"/>
              <a:gd name="connsiteY10928" fmla="*/ 773688 h 12736251"/>
              <a:gd name="connsiteX10929" fmla="*/ 4630914 w 12333992"/>
              <a:gd name="connsiteY10929" fmla="*/ 763529 h 12736251"/>
              <a:gd name="connsiteX10930" fmla="*/ 4627056 w 12333992"/>
              <a:gd name="connsiteY10930" fmla="*/ 757613 h 12736251"/>
              <a:gd name="connsiteX10931" fmla="*/ 4625014 w 12333992"/>
              <a:gd name="connsiteY10931" fmla="*/ 745765 h 12736251"/>
              <a:gd name="connsiteX10932" fmla="*/ 4622256 w 12333992"/>
              <a:gd name="connsiteY10932" fmla="*/ 745775 h 12736251"/>
              <a:gd name="connsiteX10933" fmla="*/ 4323458 w 12333992"/>
              <a:gd name="connsiteY10933" fmla="*/ 733842 h 12736251"/>
              <a:gd name="connsiteX10934" fmla="*/ 4327679 w 12333992"/>
              <a:gd name="connsiteY10934" fmla="*/ 748979 h 12736251"/>
              <a:gd name="connsiteX10935" fmla="*/ 4355161 w 12333992"/>
              <a:gd name="connsiteY10935" fmla="*/ 786821 h 12736251"/>
              <a:gd name="connsiteX10936" fmla="*/ 4343579 w 12333992"/>
              <a:gd name="connsiteY10936" fmla="*/ 756857 h 12736251"/>
              <a:gd name="connsiteX10937" fmla="*/ 4323458 w 12333992"/>
              <a:gd name="connsiteY10937" fmla="*/ 733842 h 12736251"/>
              <a:gd name="connsiteX10938" fmla="*/ 4912216 w 12333992"/>
              <a:gd name="connsiteY10938" fmla="*/ 733540 h 12736251"/>
              <a:gd name="connsiteX10939" fmla="*/ 4911785 w 12333992"/>
              <a:gd name="connsiteY10939" fmla="*/ 738214 h 12736251"/>
              <a:gd name="connsiteX10940" fmla="*/ 4910031 w 12333992"/>
              <a:gd name="connsiteY10940" fmla="*/ 740800 h 12736251"/>
              <a:gd name="connsiteX10941" fmla="*/ 4907240 w 12333992"/>
              <a:gd name="connsiteY10941" fmla="*/ 745576 h 12736251"/>
              <a:gd name="connsiteX10942" fmla="*/ 4906691 w 12333992"/>
              <a:gd name="connsiteY10942" fmla="*/ 745934 h 12736251"/>
              <a:gd name="connsiteX10943" fmla="*/ 4906889 w 12333992"/>
              <a:gd name="connsiteY10943" fmla="*/ 746174 h 12736251"/>
              <a:gd name="connsiteX10944" fmla="*/ 4906723 w 12333992"/>
              <a:gd name="connsiteY10944" fmla="*/ 746464 h 12736251"/>
              <a:gd name="connsiteX10945" fmla="*/ 4907020 w 12333992"/>
              <a:gd name="connsiteY10945" fmla="*/ 751868 h 12736251"/>
              <a:gd name="connsiteX10946" fmla="*/ 4906598 w 12333992"/>
              <a:gd name="connsiteY10946" fmla="*/ 752583 h 12736251"/>
              <a:gd name="connsiteX10947" fmla="*/ 4907159 w 12333992"/>
              <a:gd name="connsiteY10947" fmla="*/ 754412 h 12736251"/>
              <a:gd name="connsiteX10948" fmla="*/ 4907020 w 12333992"/>
              <a:gd name="connsiteY10948" fmla="*/ 751868 h 12736251"/>
              <a:gd name="connsiteX10949" fmla="*/ 4908700 w 12333992"/>
              <a:gd name="connsiteY10949" fmla="*/ 749013 h 12736251"/>
              <a:gd name="connsiteX10950" fmla="*/ 4911372 w 12333992"/>
              <a:gd name="connsiteY10950" fmla="*/ 751656 h 12736251"/>
              <a:gd name="connsiteX10951" fmla="*/ 4906889 w 12333992"/>
              <a:gd name="connsiteY10951" fmla="*/ 746174 h 12736251"/>
              <a:gd name="connsiteX10952" fmla="*/ 4907240 w 12333992"/>
              <a:gd name="connsiteY10952" fmla="*/ 745576 h 12736251"/>
              <a:gd name="connsiteX10953" fmla="*/ 4917339 w 12333992"/>
              <a:gd name="connsiteY10953" fmla="*/ 738972 h 12736251"/>
              <a:gd name="connsiteX10954" fmla="*/ 4912216 w 12333992"/>
              <a:gd name="connsiteY10954" fmla="*/ 733540 h 12736251"/>
              <a:gd name="connsiteX10955" fmla="*/ 4338750 w 12333992"/>
              <a:gd name="connsiteY10955" fmla="*/ 732165 h 12736251"/>
              <a:gd name="connsiteX10956" fmla="*/ 4335552 w 12333992"/>
              <a:gd name="connsiteY10956" fmla="*/ 738648 h 12736251"/>
              <a:gd name="connsiteX10957" fmla="*/ 4347323 w 12333992"/>
              <a:gd name="connsiteY10957" fmla="*/ 752907 h 12736251"/>
              <a:gd name="connsiteX10958" fmla="*/ 4353991 w 12333992"/>
              <a:gd name="connsiteY10958" fmla="*/ 744157 h 12736251"/>
              <a:gd name="connsiteX10959" fmla="*/ 4338750 w 12333992"/>
              <a:gd name="connsiteY10959" fmla="*/ 732165 h 12736251"/>
              <a:gd name="connsiteX10960" fmla="*/ 5178761 w 12333992"/>
              <a:gd name="connsiteY10960" fmla="*/ 729994 h 12736251"/>
              <a:gd name="connsiteX10961" fmla="*/ 5187727 w 12333992"/>
              <a:gd name="connsiteY10961" fmla="*/ 755124 h 12736251"/>
              <a:gd name="connsiteX10962" fmla="*/ 5186381 w 12333992"/>
              <a:gd name="connsiteY10962" fmla="*/ 731719 h 12736251"/>
              <a:gd name="connsiteX10963" fmla="*/ 5178761 w 12333992"/>
              <a:gd name="connsiteY10963" fmla="*/ 729994 h 12736251"/>
              <a:gd name="connsiteX10964" fmla="*/ 5024615 w 12333992"/>
              <a:gd name="connsiteY10964" fmla="*/ 716097 h 12736251"/>
              <a:gd name="connsiteX10965" fmla="*/ 5024758 w 12333992"/>
              <a:gd name="connsiteY10965" fmla="*/ 720267 h 12736251"/>
              <a:gd name="connsiteX10966" fmla="*/ 5024895 w 12333992"/>
              <a:gd name="connsiteY10966" fmla="*/ 724438 h 12736251"/>
              <a:gd name="connsiteX10967" fmla="*/ 5028795 w 12333992"/>
              <a:gd name="connsiteY10967" fmla="*/ 730411 h 12736251"/>
              <a:gd name="connsiteX10968" fmla="*/ 5030743 w 12333992"/>
              <a:gd name="connsiteY10968" fmla="*/ 733400 h 12736251"/>
              <a:gd name="connsiteX10969" fmla="*/ 5025464 w 12333992"/>
              <a:gd name="connsiteY10969" fmla="*/ 741114 h 12736251"/>
              <a:gd name="connsiteX10970" fmla="*/ 5027412 w 12333992"/>
              <a:gd name="connsiteY10970" fmla="*/ 744102 h 12736251"/>
              <a:gd name="connsiteX10971" fmla="*/ 5034782 w 12333992"/>
              <a:gd name="connsiteY10971" fmla="*/ 743545 h 12736251"/>
              <a:gd name="connsiteX10972" fmla="*/ 5034638 w 12333992"/>
              <a:gd name="connsiteY10972" fmla="*/ 739377 h 12736251"/>
              <a:gd name="connsiteX10973" fmla="*/ 5040202 w 12333992"/>
              <a:gd name="connsiteY10973" fmla="*/ 739997 h 12736251"/>
              <a:gd name="connsiteX10974" fmla="*/ 5040344 w 12333992"/>
              <a:gd name="connsiteY10974" fmla="*/ 744171 h 12736251"/>
              <a:gd name="connsiteX10975" fmla="*/ 5048282 w 12333992"/>
              <a:gd name="connsiteY10975" fmla="*/ 760293 h 12736251"/>
              <a:gd name="connsiteX10976" fmla="*/ 5050225 w 12333992"/>
              <a:gd name="connsiteY10976" fmla="*/ 763278 h 12736251"/>
              <a:gd name="connsiteX10977" fmla="*/ 5053983 w 12333992"/>
              <a:gd name="connsiteY10977" fmla="*/ 765086 h 12736251"/>
              <a:gd name="connsiteX10978" fmla="*/ 5055652 w 12333992"/>
              <a:gd name="connsiteY10978" fmla="*/ 759736 h 12736251"/>
              <a:gd name="connsiteX10979" fmla="*/ 5045767 w 12333992"/>
              <a:gd name="connsiteY10979" fmla="*/ 740626 h 12736251"/>
              <a:gd name="connsiteX10980" fmla="*/ 5045624 w 12333992"/>
              <a:gd name="connsiteY10980" fmla="*/ 736455 h 12736251"/>
              <a:gd name="connsiteX10981" fmla="*/ 5053135 w 12333992"/>
              <a:gd name="connsiteY10981" fmla="*/ 740067 h 12736251"/>
              <a:gd name="connsiteX10982" fmla="*/ 5054945 w 12333992"/>
              <a:gd name="connsiteY10982" fmla="*/ 738884 h 12736251"/>
              <a:gd name="connsiteX10983" fmla="*/ 5056752 w 12333992"/>
              <a:gd name="connsiteY10983" fmla="*/ 737703 h 12736251"/>
              <a:gd name="connsiteX10984" fmla="*/ 5058419 w 12333992"/>
              <a:gd name="connsiteY10984" fmla="*/ 732354 h 12736251"/>
              <a:gd name="connsiteX10985" fmla="*/ 5060082 w 12333992"/>
              <a:gd name="connsiteY10985" fmla="*/ 727001 h 12736251"/>
              <a:gd name="connsiteX10986" fmla="*/ 5057992 w 12333992"/>
              <a:gd name="connsiteY10986" fmla="*/ 719843 h 12736251"/>
              <a:gd name="connsiteX10987" fmla="*/ 5054376 w 12333992"/>
              <a:gd name="connsiteY10987" fmla="*/ 722208 h 12736251"/>
              <a:gd name="connsiteX10988" fmla="*/ 5050903 w 12333992"/>
              <a:gd name="connsiteY10988" fmla="*/ 728741 h 12736251"/>
              <a:gd name="connsiteX10989" fmla="*/ 5051045 w 12333992"/>
              <a:gd name="connsiteY10989" fmla="*/ 732910 h 12736251"/>
              <a:gd name="connsiteX10990" fmla="*/ 5047287 w 12333992"/>
              <a:gd name="connsiteY10990" fmla="*/ 731105 h 12736251"/>
              <a:gd name="connsiteX10991" fmla="*/ 5045339 w 12333992"/>
              <a:gd name="connsiteY10991" fmla="*/ 728115 h 12736251"/>
              <a:gd name="connsiteX10992" fmla="*/ 5045202 w 12333992"/>
              <a:gd name="connsiteY10992" fmla="*/ 723946 h 12736251"/>
              <a:gd name="connsiteX10993" fmla="*/ 5041444 w 12333992"/>
              <a:gd name="connsiteY10993" fmla="*/ 722138 h 12736251"/>
              <a:gd name="connsiteX10994" fmla="*/ 5037828 w 12333992"/>
              <a:gd name="connsiteY10994" fmla="*/ 724504 h 12736251"/>
              <a:gd name="connsiteX10995" fmla="*/ 5039780 w 12333992"/>
              <a:gd name="connsiteY10995" fmla="*/ 727491 h 12736251"/>
              <a:gd name="connsiteX10996" fmla="*/ 5037970 w 12333992"/>
              <a:gd name="connsiteY10996" fmla="*/ 728673 h 12736251"/>
              <a:gd name="connsiteX10997" fmla="*/ 5032406 w 12333992"/>
              <a:gd name="connsiteY10997" fmla="*/ 728049 h 12736251"/>
              <a:gd name="connsiteX10998" fmla="*/ 5032265 w 12333992"/>
              <a:gd name="connsiteY10998" fmla="*/ 723878 h 12736251"/>
              <a:gd name="connsiteX10999" fmla="*/ 5028369 w 12333992"/>
              <a:gd name="connsiteY10999" fmla="*/ 717905 h 12736251"/>
              <a:gd name="connsiteX11000" fmla="*/ 5024615 w 12333992"/>
              <a:gd name="connsiteY11000" fmla="*/ 716097 h 12736251"/>
              <a:gd name="connsiteX11001" fmla="*/ 4599793 w 12333992"/>
              <a:gd name="connsiteY11001" fmla="*/ 711808 h 12736251"/>
              <a:gd name="connsiteX11002" fmla="*/ 4596684 w 12333992"/>
              <a:gd name="connsiteY11002" fmla="*/ 722367 h 12736251"/>
              <a:gd name="connsiteX11003" fmla="*/ 4589282 w 12333992"/>
              <a:gd name="connsiteY11003" fmla="*/ 718682 h 12736251"/>
              <a:gd name="connsiteX11004" fmla="*/ 4608375 w 12333992"/>
              <a:gd name="connsiteY11004" fmla="*/ 740297 h 12736251"/>
              <a:gd name="connsiteX11005" fmla="*/ 4606584 w 12333992"/>
              <a:gd name="connsiteY11005" fmla="*/ 718689 h 12736251"/>
              <a:gd name="connsiteX11006" fmla="*/ 4599793 w 12333992"/>
              <a:gd name="connsiteY11006" fmla="*/ 711808 h 12736251"/>
              <a:gd name="connsiteX11007" fmla="*/ 4901714 w 12333992"/>
              <a:gd name="connsiteY11007" fmla="*/ 711218 h 12736251"/>
              <a:gd name="connsiteX11008" fmla="*/ 4899980 w 12333992"/>
              <a:gd name="connsiteY11008" fmla="*/ 712353 h 12736251"/>
              <a:gd name="connsiteX11009" fmla="*/ 4905491 w 12333992"/>
              <a:gd name="connsiteY11009" fmla="*/ 717012 h 12736251"/>
              <a:gd name="connsiteX11010" fmla="*/ 4909117 w 12333992"/>
              <a:gd name="connsiteY11010" fmla="*/ 718774 h 12736251"/>
              <a:gd name="connsiteX11011" fmla="*/ 4908965 w 12333992"/>
              <a:gd name="connsiteY11011" fmla="*/ 714744 h 12736251"/>
              <a:gd name="connsiteX11012" fmla="*/ 4901714 w 12333992"/>
              <a:gd name="connsiteY11012" fmla="*/ 711218 h 12736251"/>
              <a:gd name="connsiteX11013" fmla="*/ 4885147 w 12333992"/>
              <a:gd name="connsiteY11013" fmla="*/ 708101 h 12736251"/>
              <a:gd name="connsiteX11014" fmla="*/ 4883322 w 12333992"/>
              <a:gd name="connsiteY11014" fmla="*/ 709294 h 12736251"/>
              <a:gd name="connsiteX11015" fmla="*/ 4885701 w 12333992"/>
              <a:gd name="connsiteY11015" fmla="*/ 720913 h 12736251"/>
              <a:gd name="connsiteX11016" fmla="*/ 4886076 w 12333992"/>
              <a:gd name="connsiteY11016" fmla="*/ 729453 h 12736251"/>
              <a:gd name="connsiteX11017" fmla="*/ 4888080 w 12333992"/>
              <a:gd name="connsiteY11017" fmla="*/ 732531 h 12736251"/>
              <a:gd name="connsiteX11018" fmla="*/ 4889905 w 12333992"/>
              <a:gd name="connsiteY11018" fmla="*/ 731340 h 12736251"/>
              <a:gd name="connsiteX11019" fmla="*/ 4891724 w 12333992"/>
              <a:gd name="connsiteY11019" fmla="*/ 730148 h 12736251"/>
              <a:gd name="connsiteX11020" fmla="*/ 4887522 w 12333992"/>
              <a:gd name="connsiteY11020" fmla="*/ 719722 h 12736251"/>
              <a:gd name="connsiteX11021" fmla="*/ 4885147 w 12333992"/>
              <a:gd name="connsiteY11021" fmla="*/ 708101 h 12736251"/>
              <a:gd name="connsiteX11022" fmla="*/ 4307439 w 12333992"/>
              <a:gd name="connsiteY11022" fmla="*/ 703036 h 12736251"/>
              <a:gd name="connsiteX11023" fmla="*/ 4305354 w 12333992"/>
              <a:gd name="connsiteY11023" fmla="*/ 704099 h 12736251"/>
              <a:gd name="connsiteX11024" fmla="*/ 4315510 w 12333992"/>
              <a:gd name="connsiteY11024" fmla="*/ 716521 h 12736251"/>
              <a:gd name="connsiteX11025" fmla="*/ 4312861 w 12333992"/>
              <a:gd name="connsiteY11025" fmla="*/ 710391 h 12736251"/>
              <a:gd name="connsiteX11026" fmla="*/ 4307439 w 12333992"/>
              <a:gd name="connsiteY11026" fmla="*/ 703036 h 12736251"/>
              <a:gd name="connsiteX11027" fmla="*/ 4391989 w 12333992"/>
              <a:gd name="connsiteY11027" fmla="*/ 692705 h 12736251"/>
              <a:gd name="connsiteX11028" fmla="*/ 4390220 w 12333992"/>
              <a:gd name="connsiteY11028" fmla="*/ 693858 h 12736251"/>
              <a:gd name="connsiteX11029" fmla="*/ 4390812 w 12333992"/>
              <a:gd name="connsiteY11029" fmla="*/ 706351 h 12736251"/>
              <a:gd name="connsiteX11030" fmla="*/ 4392774 w 12333992"/>
              <a:gd name="connsiteY11030" fmla="*/ 709360 h 12736251"/>
              <a:gd name="connsiteX11031" fmla="*/ 4394538 w 12333992"/>
              <a:gd name="connsiteY11031" fmla="*/ 708204 h 12736251"/>
              <a:gd name="connsiteX11032" fmla="*/ 4398072 w 12333992"/>
              <a:gd name="connsiteY11032" fmla="*/ 705896 h 12736251"/>
              <a:gd name="connsiteX11033" fmla="*/ 4396698 w 12333992"/>
              <a:gd name="connsiteY11033" fmla="*/ 715376 h 12736251"/>
              <a:gd name="connsiteX11034" fmla="*/ 4404939 w 12333992"/>
              <a:gd name="connsiteY11034" fmla="*/ 735740 h 12736251"/>
              <a:gd name="connsiteX11035" fmla="*/ 4411612 w 12333992"/>
              <a:gd name="connsiteY11035" fmla="*/ 722796 h 12736251"/>
              <a:gd name="connsiteX11036" fmla="*/ 4421422 w 12333992"/>
              <a:gd name="connsiteY11036" fmla="*/ 737836 h 12736251"/>
              <a:gd name="connsiteX11037" fmla="*/ 4406896 w 12333992"/>
              <a:gd name="connsiteY11037" fmla="*/ 738749 h 12736251"/>
              <a:gd name="connsiteX11038" fmla="*/ 4409451 w 12333992"/>
              <a:gd name="connsiteY11038" fmla="*/ 754251 h 12736251"/>
              <a:gd name="connsiteX11039" fmla="*/ 4416905 w 12333992"/>
              <a:gd name="connsiteY11039" fmla="*/ 757959 h 12736251"/>
              <a:gd name="connsiteX11040" fmla="*/ 4420834 w 12333992"/>
              <a:gd name="connsiteY11040" fmla="*/ 763974 h 12736251"/>
              <a:gd name="connsiteX11041" fmla="*/ 4424559 w 12333992"/>
              <a:gd name="connsiteY11041" fmla="*/ 765830 h 12736251"/>
              <a:gd name="connsiteX11042" fmla="*/ 4426127 w 12333992"/>
              <a:gd name="connsiteY11042" fmla="*/ 760510 h 12736251"/>
              <a:gd name="connsiteX11043" fmla="*/ 4424166 w 12333992"/>
              <a:gd name="connsiteY11043" fmla="*/ 757502 h 12736251"/>
              <a:gd name="connsiteX11044" fmla="*/ 4433194 w 12333992"/>
              <a:gd name="connsiteY11044" fmla="*/ 755890 h 12736251"/>
              <a:gd name="connsiteX11045" fmla="*/ 4437312 w 12333992"/>
              <a:gd name="connsiteY11045" fmla="*/ 766074 h 12736251"/>
              <a:gd name="connsiteX11046" fmla="*/ 4445951 w 12333992"/>
              <a:gd name="connsiteY11046" fmla="*/ 756136 h 12736251"/>
              <a:gd name="connsiteX11047" fmla="*/ 4445752 w 12333992"/>
              <a:gd name="connsiteY11047" fmla="*/ 751971 h 12736251"/>
              <a:gd name="connsiteX11048" fmla="*/ 4448107 w 12333992"/>
              <a:gd name="connsiteY11048" fmla="*/ 763308 h 12736251"/>
              <a:gd name="connsiteX11049" fmla="*/ 4451837 w 12333992"/>
              <a:gd name="connsiteY11049" fmla="*/ 765162 h 12736251"/>
              <a:gd name="connsiteX11050" fmla="*/ 4451637 w 12333992"/>
              <a:gd name="connsiteY11050" fmla="*/ 760999 h 12736251"/>
              <a:gd name="connsiteX11051" fmla="*/ 4451443 w 12333992"/>
              <a:gd name="connsiteY11051" fmla="*/ 756836 h 12736251"/>
              <a:gd name="connsiteX11052" fmla="*/ 4454779 w 12333992"/>
              <a:gd name="connsiteY11052" fmla="*/ 750362 h 12736251"/>
              <a:gd name="connsiteX11053" fmla="*/ 4462234 w 12333992"/>
              <a:gd name="connsiteY11053" fmla="*/ 754071 h 12736251"/>
              <a:gd name="connsiteX11054" fmla="*/ 4455955 w 12333992"/>
              <a:gd name="connsiteY11054" fmla="*/ 736716 h 12736251"/>
              <a:gd name="connsiteX11055" fmla="*/ 4455760 w 12333992"/>
              <a:gd name="connsiteY11055" fmla="*/ 732553 h 12736251"/>
              <a:gd name="connsiteX11056" fmla="*/ 4455168 w 12333992"/>
              <a:gd name="connsiteY11056" fmla="*/ 720061 h 12736251"/>
              <a:gd name="connsiteX11057" fmla="*/ 4453206 w 12333992"/>
              <a:gd name="connsiteY11057" fmla="*/ 717054 h 12736251"/>
              <a:gd name="connsiteX11058" fmla="*/ 4449676 w 12333992"/>
              <a:gd name="connsiteY11058" fmla="*/ 719365 h 12736251"/>
              <a:gd name="connsiteX11059" fmla="*/ 4448301 w 12333992"/>
              <a:gd name="connsiteY11059" fmla="*/ 728845 h 12736251"/>
              <a:gd name="connsiteX11060" fmla="*/ 4448694 w 12333992"/>
              <a:gd name="connsiteY11060" fmla="*/ 737170 h 12736251"/>
              <a:gd name="connsiteX11061" fmla="*/ 4446927 w 12333992"/>
              <a:gd name="connsiteY11061" fmla="*/ 738328 h 12736251"/>
              <a:gd name="connsiteX11062" fmla="*/ 4443396 w 12333992"/>
              <a:gd name="connsiteY11062" fmla="*/ 740638 h 12736251"/>
              <a:gd name="connsiteX11063" fmla="*/ 4425540 w 12333992"/>
              <a:gd name="connsiteY11063" fmla="*/ 709390 h 12736251"/>
              <a:gd name="connsiteX11064" fmla="*/ 4393950 w 12333992"/>
              <a:gd name="connsiteY11064" fmla="*/ 695712 h 12736251"/>
              <a:gd name="connsiteX11065" fmla="*/ 4391989 w 12333992"/>
              <a:gd name="connsiteY11065" fmla="*/ 692705 h 12736251"/>
              <a:gd name="connsiteX11066" fmla="*/ 4976064 w 12333992"/>
              <a:gd name="connsiteY11066" fmla="*/ 692049 h 12736251"/>
              <a:gd name="connsiteX11067" fmla="*/ 4972482 w 12333992"/>
              <a:gd name="connsiteY11067" fmla="*/ 694388 h 12736251"/>
              <a:gd name="connsiteX11068" fmla="*/ 4976647 w 12333992"/>
              <a:gd name="connsiteY11068" fmla="*/ 704685 h 12736251"/>
              <a:gd name="connsiteX11069" fmla="*/ 4978633 w 12333992"/>
              <a:gd name="connsiteY11069" fmla="*/ 707728 h 12736251"/>
              <a:gd name="connsiteX11070" fmla="*/ 4984192 w 12333992"/>
              <a:gd name="connsiteY11070" fmla="*/ 708429 h 12736251"/>
              <a:gd name="connsiteX11071" fmla="*/ 4983997 w 12333992"/>
              <a:gd name="connsiteY11071" fmla="*/ 704216 h 12736251"/>
              <a:gd name="connsiteX11072" fmla="*/ 4982017 w 12333992"/>
              <a:gd name="connsiteY11072" fmla="*/ 701173 h 12736251"/>
              <a:gd name="connsiteX11073" fmla="*/ 4981822 w 12333992"/>
              <a:gd name="connsiteY11073" fmla="*/ 696963 h 12736251"/>
              <a:gd name="connsiteX11074" fmla="*/ 4976064 w 12333992"/>
              <a:gd name="connsiteY11074" fmla="*/ 692049 h 12736251"/>
              <a:gd name="connsiteX11075" fmla="*/ 4893127 w 12333992"/>
              <a:gd name="connsiteY11075" fmla="*/ 685836 h 12736251"/>
              <a:gd name="connsiteX11076" fmla="*/ 4910875 w 12333992"/>
              <a:gd name="connsiteY11076" fmla="*/ 705226 h 12736251"/>
              <a:gd name="connsiteX11077" fmla="*/ 4908619 w 12333992"/>
              <a:gd name="connsiteY11077" fmla="*/ 697847 h 12736251"/>
              <a:gd name="connsiteX11078" fmla="*/ 4893127 w 12333992"/>
              <a:gd name="connsiteY11078" fmla="*/ 685836 h 12736251"/>
              <a:gd name="connsiteX11079" fmla="*/ 5046353 w 12333992"/>
              <a:gd name="connsiteY11079" fmla="*/ 684855 h 12736251"/>
              <a:gd name="connsiteX11080" fmla="*/ 5049235 w 12333992"/>
              <a:gd name="connsiteY11080" fmla="*/ 691472 h 12736251"/>
              <a:gd name="connsiteX11081" fmla="*/ 5046353 w 12333992"/>
              <a:gd name="connsiteY11081" fmla="*/ 684855 h 12736251"/>
              <a:gd name="connsiteX11082" fmla="*/ 4458215 w 12333992"/>
              <a:gd name="connsiteY11082" fmla="*/ 684658 h 12736251"/>
              <a:gd name="connsiteX11083" fmla="*/ 4455007 w 12333992"/>
              <a:gd name="connsiteY11083" fmla="*/ 699011 h 12736251"/>
              <a:gd name="connsiteX11084" fmla="*/ 4458883 w 12333992"/>
              <a:gd name="connsiteY11084" fmla="*/ 701140 h 12736251"/>
              <a:gd name="connsiteX11085" fmla="*/ 4458779 w 12333992"/>
              <a:gd name="connsiteY11085" fmla="*/ 701337 h 12736251"/>
              <a:gd name="connsiteX11086" fmla="*/ 4462537 w 12333992"/>
              <a:gd name="connsiteY11086" fmla="*/ 703145 h 12736251"/>
              <a:gd name="connsiteX11087" fmla="*/ 4458883 w 12333992"/>
              <a:gd name="connsiteY11087" fmla="*/ 701140 h 12736251"/>
              <a:gd name="connsiteX11088" fmla="*/ 4465727 w 12333992"/>
              <a:gd name="connsiteY11088" fmla="*/ 688272 h 12736251"/>
              <a:gd name="connsiteX11089" fmla="*/ 4458215 w 12333992"/>
              <a:gd name="connsiteY11089" fmla="*/ 684658 h 12736251"/>
              <a:gd name="connsiteX11090" fmla="*/ 4831326 w 12333992"/>
              <a:gd name="connsiteY11090" fmla="*/ 684400 h 12736251"/>
              <a:gd name="connsiteX11091" fmla="*/ 4844789 w 12333992"/>
              <a:gd name="connsiteY11091" fmla="*/ 705042 h 12736251"/>
              <a:gd name="connsiteX11092" fmla="*/ 4837904 w 12333992"/>
              <a:gd name="connsiteY11092" fmla="*/ 686476 h 12736251"/>
              <a:gd name="connsiteX11093" fmla="*/ 4831326 w 12333992"/>
              <a:gd name="connsiteY11093" fmla="*/ 684400 h 12736251"/>
              <a:gd name="connsiteX11094" fmla="*/ 4308008 w 12333992"/>
              <a:gd name="connsiteY11094" fmla="*/ 684076 h 12736251"/>
              <a:gd name="connsiteX11095" fmla="*/ 4304430 w 12333992"/>
              <a:gd name="connsiteY11095" fmla="*/ 686414 h 12736251"/>
              <a:gd name="connsiteX11096" fmla="*/ 4308643 w 12333992"/>
              <a:gd name="connsiteY11096" fmla="*/ 700707 h 12736251"/>
              <a:gd name="connsiteX11097" fmla="*/ 4318225 w 12333992"/>
              <a:gd name="connsiteY11097" fmla="*/ 711491 h 12736251"/>
              <a:gd name="connsiteX11098" fmla="*/ 4326021 w 12333992"/>
              <a:gd name="connsiteY11098" fmla="*/ 723440 h 12736251"/>
              <a:gd name="connsiteX11099" fmla="*/ 4327812 w 12333992"/>
              <a:gd name="connsiteY11099" fmla="*/ 722271 h 12736251"/>
              <a:gd name="connsiteX11100" fmla="*/ 4331390 w 12333992"/>
              <a:gd name="connsiteY11100" fmla="*/ 719930 h 12736251"/>
              <a:gd name="connsiteX11101" fmla="*/ 4319855 w 12333992"/>
              <a:gd name="connsiteY11101" fmla="*/ 706161 h 12736251"/>
              <a:gd name="connsiteX11102" fmla="*/ 4309956 w 12333992"/>
              <a:gd name="connsiteY11102" fmla="*/ 687061 h 12736251"/>
              <a:gd name="connsiteX11103" fmla="*/ 4308008 w 12333992"/>
              <a:gd name="connsiteY11103" fmla="*/ 684076 h 12736251"/>
              <a:gd name="connsiteX11104" fmla="*/ 5160824 w 12333992"/>
              <a:gd name="connsiteY11104" fmla="*/ 681606 h 12736251"/>
              <a:gd name="connsiteX11105" fmla="*/ 5153260 w 12333992"/>
              <a:gd name="connsiteY11105" fmla="*/ 683121 h 12736251"/>
              <a:gd name="connsiteX11106" fmla="*/ 5152786 w 12333992"/>
              <a:gd name="connsiteY11106" fmla="*/ 692698 h 12736251"/>
              <a:gd name="connsiteX11107" fmla="*/ 5149289 w 12333992"/>
              <a:gd name="connsiteY11107" fmla="*/ 689208 h 12736251"/>
              <a:gd name="connsiteX11108" fmla="*/ 5149137 w 12333992"/>
              <a:gd name="connsiteY11108" fmla="*/ 689307 h 12736251"/>
              <a:gd name="connsiteX11109" fmla="*/ 5152782 w 12333992"/>
              <a:gd name="connsiteY11109" fmla="*/ 692742 h 12736251"/>
              <a:gd name="connsiteX11110" fmla="*/ 5152379 w 12333992"/>
              <a:gd name="connsiteY11110" fmla="*/ 700919 h 12736251"/>
              <a:gd name="connsiteX11111" fmla="*/ 5170325 w 12333992"/>
              <a:gd name="connsiteY11111" fmla="*/ 697795 h 12736251"/>
              <a:gd name="connsiteX11112" fmla="*/ 5163691 w 12333992"/>
              <a:gd name="connsiteY11112" fmla="*/ 685416 h 12736251"/>
              <a:gd name="connsiteX11113" fmla="*/ 5160824 w 12333992"/>
              <a:gd name="connsiteY11113" fmla="*/ 681606 h 12736251"/>
              <a:gd name="connsiteX11114" fmla="*/ 4967525 w 12333992"/>
              <a:gd name="connsiteY11114" fmla="*/ 674164 h 12736251"/>
              <a:gd name="connsiteX11115" fmla="*/ 4971487 w 12333992"/>
              <a:gd name="connsiteY11115" fmla="*/ 685744 h 12736251"/>
              <a:gd name="connsiteX11116" fmla="*/ 4972535 w 12333992"/>
              <a:gd name="connsiteY11116" fmla="*/ 676338 h 12736251"/>
              <a:gd name="connsiteX11117" fmla="*/ 4967525 w 12333992"/>
              <a:gd name="connsiteY11117" fmla="*/ 674164 h 12736251"/>
              <a:gd name="connsiteX11118" fmla="*/ 5055618 w 12333992"/>
              <a:gd name="connsiteY11118" fmla="*/ 674124 h 12736251"/>
              <a:gd name="connsiteX11119" fmla="*/ 5059784 w 12333992"/>
              <a:gd name="connsiteY11119" fmla="*/ 688229 h 12736251"/>
              <a:gd name="connsiteX11120" fmla="*/ 5067163 w 12333992"/>
              <a:gd name="connsiteY11120" fmla="*/ 691818 h 12736251"/>
              <a:gd name="connsiteX11121" fmla="*/ 5063376 w 12333992"/>
              <a:gd name="connsiteY11121" fmla="*/ 681672 h 12736251"/>
              <a:gd name="connsiteX11122" fmla="*/ 5055618 w 12333992"/>
              <a:gd name="connsiteY11122" fmla="*/ 674124 h 12736251"/>
              <a:gd name="connsiteX11123" fmla="*/ 4852087 w 12333992"/>
              <a:gd name="connsiteY11123" fmla="*/ 673922 h 12736251"/>
              <a:gd name="connsiteX11124" fmla="*/ 4848609 w 12333992"/>
              <a:gd name="connsiteY11124" fmla="*/ 680538 h 12736251"/>
              <a:gd name="connsiteX11125" fmla="*/ 4856547 w 12333992"/>
              <a:gd name="connsiteY11125" fmla="*/ 692709 h 12736251"/>
              <a:gd name="connsiteX11126" fmla="*/ 4859158 w 12333992"/>
              <a:gd name="connsiteY11126" fmla="*/ 681777 h 12736251"/>
              <a:gd name="connsiteX11127" fmla="*/ 4852087 w 12333992"/>
              <a:gd name="connsiteY11127" fmla="*/ 673922 h 12736251"/>
              <a:gd name="connsiteX11128" fmla="*/ 4281830 w 12333992"/>
              <a:gd name="connsiteY11128" fmla="*/ 668326 h 12736251"/>
              <a:gd name="connsiteX11129" fmla="*/ 4290962 w 12333992"/>
              <a:gd name="connsiteY11129" fmla="*/ 687872 h 12736251"/>
              <a:gd name="connsiteX11130" fmla="*/ 4300805 w 12333992"/>
              <a:gd name="connsiteY11130" fmla="*/ 682846 h 12736251"/>
              <a:gd name="connsiteX11131" fmla="*/ 4290905 w 12333992"/>
              <a:gd name="connsiteY11131" fmla="*/ 670605 h 12736251"/>
              <a:gd name="connsiteX11132" fmla="*/ 4281830 w 12333992"/>
              <a:gd name="connsiteY11132" fmla="*/ 668326 h 12736251"/>
              <a:gd name="connsiteX11133" fmla="*/ 5406854 w 12333992"/>
              <a:gd name="connsiteY11133" fmla="*/ 662987 h 12736251"/>
              <a:gd name="connsiteX11134" fmla="*/ 5413091 w 12333992"/>
              <a:gd name="connsiteY11134" fmla="*/ 684149 h 12736251"/>
              <a:gd name="connsiteX11135" fmla="*/ 5416711 w 12333992"/>
              <a:gd name="connsiteY11135" fmla="*/ 672316 h 12736251"/>
              <a:gd name="connsiteX11136" fmla="*/ 5406854 w 12333992"/>
              <a:gd name="connsiteY11136" fmla="*/ 662987 h 12736251"/>
              <a:gd name="connsiteX11137" fmla="*/ 4410166 w 12333992"/>
              <a:gd name="connsiteY11137" fmla="*/ 651057 h 12736251"/>
              <a:gd name="connsiteX11138" fmla="*/ 4406636 w 12333992"/>
              <a:gd name="connsiteY11138" fmla="*/ 653366 h 12736251"/>
              <a:gd name="connsiteX11139" fmla="*/ 4405092 w 12333992"/>
              <a:gd name="connsiteY11139" fmla="*/ 658719 h 12736251"/>
              <a:gd name="connsiteX11140" fmla="*/ 4396044 w 12333992"/>
              <a:gd name="connsiteY11140" fmla="*/ 660294 h 12736251"/>
              <a:gd name="connsiteX11141" fmla="*/ 4392291 w 12333992"/>
              <a:gd name="connsiteY11141" fmla="*/ 658406 h 12736251"/>
              <a:gd name="connsiteX11142" fmla="*/ 4392509 w 12333992"/>
              <a:gd name="connsiteY11142" fmla="*/ 662603 h 12736251"/>
              <a:gd name="connsiteX11143" fmla="*/ 4392727 w 12333992"/>
              <a:gd name="connsiteY11143" fmla="*/ 666802 h 12736251"/>
              <a:gd name="connsiteX11144" fmla="*/ 4392946 w 12333992"/>
              <a:gd name="connsiteY11144" fmla="*/ 670998 h 12736251"/>
              <a:gd name="connsiteX11145" fmla="*/ 4393163 w 12333992"/>
              <a:gd name="connsiteY11145" fmla="*/ 675195 h 12736251"/>
              <a:gd name="connsiteX11146" fmla="*/ 4394930 w 12333992"/>
              <a:gd name="connsiteY11146" fmla="*/ 674043 h 12736251"/>
              <a:gd name="connsiteX11147" fmla="*/ 4398461 w 12333992"/>
              <a:gd name="connsiteY11147" fmla="*/ 671732 h 12736251"/>
              <a:gd name="connsiteX11148" fmla="*/ 4398243 w 12333992"/>
              <a:gd name="connsiteY11148" fmla="*/ 667536 h 12736251"/>
              <a:gd name="connsiteX11149" fmla="*/ 4400011 w 12333992"/>
              <a:gd name="connsiteY11149" fmla="*/ 666380 h 12736251"/>
              <a:gd name="connsiteX11150" fmla="*/ 4409057 w 12333992"/>
              <a:gd name="connsiteY11150" fmla="*/ 664802 h 12736251"/>
              <a:gd name="connsiteX11151" fmla="*/ 4412152 w 12333992"/>
              <a:gd name="connsiteY11151" fmla="*/ 654098 h 12736251"/>
              <a:gd name="connsiteX11152" fmla="*/ 4410166 w 12333992"/>
              <a:gd name="connsiteY11152" fmla="*/ 651057 h 12736251"/>
              <a:gd name="connsiteX11153" fmla="*/ 5303246 w 12333992"/>
              <a:gd name="connsiteY11153" fmla="*/ 648591 h 12736251"/>
              <a:gd name="connsiteX11154" fmla="*/ 5303458 w 12333992"/>
              <a:gd name="connsiteY11154" fmla="*/ 652714 h 12736251"/>
              <a:gd name="connsiteX11155" fmla="*/ 5305619 w 12333992"/>
              <a:gd name="connsiteY11155" fmla="*/ 659823 h 12736251"/>
              <a:gd name="connsiteX11156" fmla="*/ 5309306 w 12333992"/>
              <a:gd name="connsiteY11156" fmla="*/ 661678 h 12736251"/>
              <a:gd name="connsiteX11157" fmla="*/ 5309088 w 12333992"/>
              <a:gd name="connsiteY11157" fmla="*/ 657555 h 12736251"/>
              <a:gd name="connsiteX11158" fmla="*/ 5306927 w 12333992"/>
              <a:gd name="connsiteY11158" fmla="*/ 650445 h 12736251"/>
              <a:gd name="connsiteX11159" fmla="*/ 5303246 w 12333992"/>
              <a:gd name="connsiteY11159" fmla="*/ 648591 h 12736251"/>
              <a:gd name="connsiteX11160" fmla="*/ 5171496 w 12333992"/>
              <a:gd name="connsiteY11160" fmla="*/ 644851 h 12736251"/>
              <a:gd name="connsiteX11161" fmla="*/ 5183542 w 12333992"/>
              <a:gd name="connsiteY11161" fmla="*/ 663320 h 12736251"/>
              <a:gd name="connsiteX11162" fmla="*/ 5176140 w 12333992"/>
              <a:gd name="connsiteY11162" fmla="*/ 647166 h 12736251"/>
              <a:gd name="connsiteX11163" fmla="*/ 5171496 w 12333992"/>
              <a:gd name="connsiteY11163" fmla="*/ 644851 h 12736251"/>
              <a:gd name="connsiteX11164" fmla="*/ 4370413 w 12333992"/>
              <a:gd name="connsiteY11164" fmla="*/ 644283 h 12736251"/>
              <a:gd name="connsiteX11165" fmla="*/ 4358905 w 12333992"/>
              <a:gd name="connsiteY11165" fmla="*/ 646142 h 12736251"/>
              <a:gd name="connsiteX11166" fmla="*/ 4360904 w 12333992"/>
              <a:gd name="connsiteY11166" fmla="*/ 649204 h 12736251"/>
              <a:gd name="connsiteX11167" fmla="*/ 4355327 w 12333992"/>
              <a:gd name="connsiteY11167" fmla="*/ 648483 h 12736251"/>
              <a:gd name="connsiteX11168" fmla="*/ 4351749 w 12333992"/>
              <a:gd name="connsiteY11168" fmla="*/ 650822 h 12736251"/>
              <a:gd name="connsiteX11169" fmla="*/ 4353744 w 12333992"/>
              <a:gd name="connsiteY11169" fmla="*/ 653885 h 12736251"/>
              <a:gd name="connsiteX11170" fmla="*/ 4357530 w 12333992"/>
              <a:gd name="connsiteY11170" fmla="*/ 655777 h 12736251"/>
              <a:gd name="connsiteX11171" fmla="*/ 4359317 w 12333992"/>
              <a:gd name="connsiteY11171" fmla="*/ 654606 h 12736251"/>
              <a:gd name="connsiteX11172" fmla="*/ 4355952 w 12333992"/>
              <a:gd name="connsiteY11172" fmla="*/ 661178 h 12736251"/>
              <a:gd name="connsiteX11173" fmla="*/ 4357948 w 12333992"/>
              <a:gd name="connsiteY11173" fmla="*/ 664240 h 12736251"/>
              <a:gd name="connsiteX11174" fmla="*/ 4352370 w 12333992"/>
              <a:gd name="connsiteY11174" fmla="*/ 663518 h 12736251"/>
              <a:gd name="connsiteX11175" fmla="*/ 4352578 w 12333992"/>
              <a:gd name="connsiteY11175" fmla="*/ 667749 h 12736251"/>
              <a:gd name="connsiteX11176" fmla="*/ 4354369 w 12333992"/>
              <a:gd name="connsiteY11176" fmla="*/ 666578 h 12736251"/>
              <a:gd name="connsiteX11177" fmla="*/ 4356365 w 12333992"/>
              <a:gd name="connsiteY11177" fmla="*/ 669643 h 12736251"/>
              <a:gd name="connsiteX11178" fmla="*/ 4366141 w 12333992"/>
              <a:gd name="connsiteY11178" fmla="*/ 680719 h 12736251"/>
              <a:gd name="connsiteX11179" fmla="*/ 4388026 w 12333992"/>
              <a:gd name="connsiteY11179" fmla="*/ 675145 h 12736251"/>
              <a:gd name="connsiteX11180" fmla="*/ 4377102 w 12333992"/>
              <a:gd name="connsiteY11180" fmla="*/ 650075 h 12736251"/>
              <a:gd name="connsiteX11181" fmla="*/ 4370413 w 12333992"/>
              <a:gd name="connsiteY11181" fmla="*/ 644283 h 12736251"/>
              <a:gd name="connsiteX11182" fmla="*/ 4884076 w 12333992"/>
              <a:gd name="connsiteY11182" fmla="*/ 636735 h 12736251"/>
              <a:gd name="connsiteX11183" fmla="*/ 4889284 w 12333992"/>
              <a:gd name="connsiteY11183" fmla="*/ 642917 h 12736251"/>
              <a:gd name="connsiteX11184" fmla="*/ 4884076 w 12333992"/>
              <a:gd name="connsiteY11184" fmla="*/ 636735 h 12736251"/>
              <a:gd name="connsiteX11185" fmla="*/ 4799978 w 12333992"/>
              <a:gd name="connsiteY11185" fmla="*/ 636704 h 12736251"/>
              <a:gd name="connsiteX11186" fmla="*/ 4798409 w 12333992"/>
              <a:gd name="connsiteY11186" fmla="*/ 646256 h 12736251"/>
              <a:gd name="connsiteX11187" fmla="*/ 4801926 w 12333992"/>
              <a:gd name="connsiteY11187" fmla="*/ 639692 h 12736251"/>
              <a:gd name="connsiteX11188" fmla="*/ 4803001 w 12333992"/>
              <a:gd name="connsiteY11188" fmla="*/ 636858 h 12736251"/>
              <a:gd name="connsiteX11189" fmla="*/ 4799978 w 12333992"/>
              <a:gd name="connsiteY11189" fmla="*/ 636704 h 12736251"/>
              <a:gd name="connsiteX11190" fmla="*/ 5355729 w 12333992"/>
              <a:gd name="connsiteY11190" fmla="*/ 635625 h 12736251"/>
              <a:gd name="connsiteX11191" fmla="*/ 5352147 w 12333992"/>
              <a:gd name="connsiteY11191" fmla="*/ 637965 h 12736251"/>
              <a:gd name="connsiteX11192" fmla="*/ 5358236 w 12333992"/>
              <a:gd name="connsiteY11192" fmla="*/ 651208 h 12736251"/>
              <a:gd name="connsiteX11193" fmla="*/ 5362350 w 12333992"/>
              <a:gd name="connsiteY11193" fmla="*/ 661432 h 12736251"/>
              <a:gd name="connsiteX11194" fmla="*/ 5366108 w 12333992"/>
              <a:gd name="connsiteY11194" fmla="*/ 663283 h 12736251"/>
              <a:gd name="connsiteX11195" fmla="*/ 5367899 w 12333992"/>
              <a:gd name="connsiteY11195" fmla="*/ 662113 h 12736251"/>
              <a:gd name="connsiteX11196" fmla="*/ 5361815 w 12333992"/>
              <a:gd name="connsiteY11196" fmla="*/ 648870 h 12736251"/>
              <a:gd name="connsiteX11197" fmla="*/ 5357696 w 12333992"/>
              <a:gd name="connsiteY11197" fmla="*/ 638643 h 12736251"/>
              <a:gd name="connsiteX11198" fmla="*/ 5355729 w 12333992"/>
              <a:gd name="connsiteY11198" fmla="*/ 635625 h 12736251"/>
              <a:gd name="connsiteX11199" fmla="*/ 5396560 w 12333992"/>
              <a:gd name="connsiteY11199" fmla="*/ 635618 h 12736251"/>
              <a:gd name="connsiteX11200" fmla="*/ 5396959 w 12333992"/>
              <a:gd name="connsiteY11200" fmla="*/ 651890 h 12736251"/>
              <a:gd name="connsiteX11201" fmla="*/ 5407896 w 12333992"/>
              <a:gd name="connsiteY11201" fmla="*/ 653004 h 12736251"/>
              <a:gd name="connsiteX11202" fmla="*/ 5401617 w 12333992"/>
              <a:gd name="connsiteY11202" fmla="*/ 636769 h 12736251"/>
              <a:gd name="connsiteX11203" fmla="*/ 5396560 w 12333992"/>
              <a:gd name="connsiteY11203" fmla="*/ 635618 h 12736251"/>
              <a:gd name="connsiteX11204" fmla="*/ 5017687 w 12333992"/>
              <a:gd name="connsiteY11204" fmla="*/ 635382 h 12736251"/>
              <a:gd name="connsiteX11205" fmla="*/ 5011469 w 12333992"/>
              <a:gd name="connsiteY11205" fmla="*/ 656497 h 12736251"/>
              <a:gd name="connsiteX11206" fmla="*/ 5027061 w 12333992"/>
              <a:gd name="connsiteY11206" fmla="*/ 680402 h 12736251"/>
              <a:gd name="connsiteX11207" fmla="*/ 5030757 w 12333992"/>
              <a:gd name="connsiteY11207" fmla="*/ 682242 h 12736251"/>
              <a:gd name="connsiteX11208" fmla="*/ 5032512 w 12333992"/>
              <a:gd name="connsiteY11208" fmla="*/ 681098 h 12736251"/>
              <a:gd name="connsiteX11209" fmla="*/ 5035245 w 12333992"/>
              <a:gd name="connsiteY11209" fmla="*/ 700619 h 12736251"/>
              <a:gd name="connsiteX11210" fmla="*/ 5037197 w 12333992"/>
              <a:gd name="connsiteY11210" fmla="*/ 703610 h 12736251"/>
              <a:gd name="connsiteX11211" fmla="*/ 5039145 w 12333992"/>
              <a:gd name="connsiteY11211" fmla="*/ 706595 h 12736251"/>
              <a:gd name="connsiteX11212" fmla="*/ 5040701 w 12333992"/>
              <a:gd name="connsiteY11212" fmla="*/ 701318 h 12736251"/>
              <a:gd name="connsiteX11213" fmla="*/ 5037966 w 12333992"/>
              <a:gd name="connsiteY11213" fmla="*/ 681796 h 12736251"/>
              <a:gd name="connsiteX11214" fmla="*/ 5040483 w 12333992"/>
              <a:gd name="connsiteY11214" fmla="*/ 658838 h 12736251"/>
              <a:gd name="connsiteX11215" fmla="*/ 5017687 w 12333992"/>
              <a:gd name="connsiteY11215" fmla="*/ 635382 h 12736251"/>
              <a:gd name="connsiteX11216" fmla="*/ 4951578 w 12333992"/>
              <a:gd name="connsiteY11216" fmla="*/ 635216 h 12736251"/>
              <a:gd name="connsiteX11217" fmla="*/ 4950175 w 12333992"/>
              <a:gd name="connsiteY11217" fmla="*/ 640472 h 12736251"/>
              <a:gd name="connsiteX11218" fmla="*/ 4952455 w 12333992"/>
              <a:gd name="connsiteY11218" fmla="*/ 647660 h 12736251"/>
              <a:gd name="connsiteX11219" fmla="*/ 4956127 w 12333992"/>
              <a:gd name="connsiteY11219" fmla="*/ 649596 h 12736251"/>
              <a:gd name="connsiteX11220" fmla="*/ 4961203 w 12333992"/>
              <a:gd name="connsiteY11220" fmla="*/ 646279 h 12736251"/>
              <a:gd name="connsiteX11221" fmla="*/ 4956943 w 12333992"/>
              <a:gd name="connsiteY11221" fmla="*/ 636048 h 12736251"/>
              <a:gd name="connsiteX11222" fmla="*/ 4951578 w 12333992"/>
              <a:gd name="connsiteY11222" fmla="*/ 635216 h 12736251"/>
              <a:gd name="connsiteX11223" fmla="*/ 5962693 w 12333992"/>
              <a:gd name="connsiteY11223" fmla="*/ 628430 h 12736251"/>
              <a:gd name="connsiteX11224" fmla="*/ 5953043 w 12333992"/>
              <a:gd name="connsiteY11224" fmla="*/ 635082 h 12736251"/>
              <a:gd name="connsiteX11225" fmla="*/ 5955105 w 12333992"/>
              <a:gd name="connsiteY11225" fmla="*/ 637848 h 12736251"/>
              <a:gd name="connsiteX11226" fmla="*/ 6025617 w 12333992"/>
              <a:gd name="connsiteY11226" fmla="*/ 710130 h 12736251"/>
              <a:gd name="connsiteX11227" fmla="*/ 6104811 w 12333992"/>
              <a:gd name="connsiteY11227" fmla="*/ 771656 h 12736251"/>
              <a:gd name="connsiteX11228" fmla="*/ 6106869 w 12333992"/>
              <a:gd name="connsiteY11228" fmla="*/ 774422 h 12736251"/>
              <a:gd name="connsiteX11229" fmla="*/ 6115547 w 12333992"/>
              <a:gd name="connsiteY11229" fmla="*/ 763661 h 12736251"/>
              <a:gd name="connsiteX11230" fmla="*/ 6047090 w 12333992"/>
              <a:gd name="connsiteY11230" fmla="*/ 694144 h 12736251"/>
              <a:gd name="connsiteX11231" fmla="*/ 5965841 w 12333992"/>
              <a:gd name="connsiteY11231" fmla="*/ 629853 h 12736251"/>
              <a:gd name="connsiteX11232" fmla="*/ 5962693 w 12333992"/>
              <a:gd name="connsiteY11232" fmla="*/ 628430 h 12736251"/>
              <a:gd name="connsiteX11233" fmla="*/ 4415379 w 12333992"/>
              <a:gd name="connsiteY11233" fmla="*/ 623163 h 12736251"/>
              <a:gd name="connsiteX11234" fmla="*/ 4423071 w 12333992"/>
              <a:gd name="connsiteY11234" fmla="*/ 634961 h 12736251"/>
              <a:gd name="connsiteX11235" fmla="*/ 4420663 w 12333992"/>
              <a:gd name="connsiteY11235" fmla="*/ 624113 h 12736251"/>
              <a:gd name="connsiteX11236" fmla="*/ 4415379 w 12333992"/>
              <a:gd name="connsiteY11236" fmla="*/ 623163 h 12736251"/>
              <a:gd name="connsiteX11237" fmla="*/ 4408934 w 12333992"/>
              <a:gd name="connsiteY11237" fmla="*/ 621388 h 12736251"/>
              <a:gd name="connsiteX11238" fmla="*/ 4407404 w 12333992"/>
              <a:gd name="connsiteY11238" fmla="*/ 623285 h 12736251"/>
              <a:gd name="connsiteX11239" fmla="*/ 4413977 w 12333992"/>
              <a:gd name="connsiteY11239" fmla="*/ 641128 h 12736251"/>
              <a:gd name="connsiteX11240" fmla="*/ 4408934 w 12333992"/>
              <a:gd name="connsiteY11240" fmla="*/ 621388 h 12736251"/>
              <a:gd name="connsiteX11241" fmla="*/ 4394243 w 12333992"/>
              <a:gd name="connsiteY11241" fmla="*/ 614641 h 12736251"/>
              <a:gd name="connsiteX11242" fmla="*/ 4394495 w 12333992"/>
              <a:gd name="connsiteY11242" fmla="*/ 622871 h 12736251"/>
              <a:gd name="connsiteX11243" fmla="*/ 4394243 w 12333992"/>
              <a:gd name="connsiteY11243" fmla="*/ 614641 h 12736251"/>
              <a:gd name="connsiteX11244" fmla="*/ 4329992 w 12333992"/>
              <a:gd name="connsiteY11244" fmla="*/ 613903 h 12736251"/>
              <a:gd name="connsiteX11245" fmla="*/ 4328946 w 12333992"/>
              <a:gd name="connsiteY11245" fmla="*/ 623885 h 12736251"/>
              <a:gd name="connsiteX11246" fmla="*/ 4329992 w 12333992"/>
              <a:gd name="connsiteY11246" fmla="*/ 613903 h 12736251"/>
              <a:gd name="connsiteX11247" fmla="*/ 5456831 w 12333992"/>
              <a:gd name="connsiteY11247" fmla="*/ 612924 h 12736251"/>
              <a:gd name="connsiteX11248" fmla="*/ 5461761 w 12333992"/>
              <a:gd name="connsiteY11248" fmla="*/ 627084 h 12736251"/>
              <a:gd name="connsiteX11249" fmla="*/ 5456831 w 12333992"/>
              <a:gd name="connsiteY11249" fmla="*/ 612924 h 12736251"/>
              <a:gd name="connsiteX11250" fmla="*/ 4985618 w 12333992"/>
              <a:gd name="connsiteY11250" fmla="*/ 605206 h 12736251"/>
              <a:gd name="connsiteX11251" fmla="*/ 4983979 w 12333992"/>
              <a:gd name="connsiteY11251" fmla="*/ 610413 h 12736251"/>
              <a:gd name="connsiteX11252" fmla="*/ 4985994 w 12333992"/>
              <a:gd name="connsiteY11252" fmla="*/ 617362 h 12736251"/>
              <a:gd name="connsiteX11253" fmla="*/ 4984225 w 12333992"/>
              <a:gd name="connsiteY11253" fmla="*/ 618518 h 12736251"/>
              <a:gd name="connsiteX11254" fmla="*/ 4982457 w 12333992"/>
              <a:gd name="connsiteY11254" fmla="*/ 619673 h 12736251"/>
              <a:gd name="connsiteX11255" fmla="*/ 4986111 w 12333992"/>
              <a:gd name="connsiteY11255" fmla="*/ 621414 h 12736251"/>
              <a:gd name="connsiteX11256" fmla="*/ 4987879 w 12333992"/>
              <a:gd name="connsiteY11256" fmla="*/ 620259 h 12736251"/>
              <a:gd name="connsiteX11257" fmla="*/ 4988003 w 12333992"/>
              <a:gd name="connsiteY11257" fmla="*/ 624312 h 12736251"/>
              <a:gd name="connsiteX11258" fmla="*/ 4995437 w 12333992"/>
              <a:gd name="connsiteY11258" fmla="*/ 631848 h 12736251"/>
              <a:gd name="connsiteX11259" fmla="*/ 5000859 w 12333992"/>
              <a:gd name="connsiteY11259" fmla="*/ 632437 h 12736251"/>
              <a:gd name="connsiteX11260" fmla="*/ 5000736 w 12333992"/>
              <a:gd name="connsiteY11260" fmla="*/ 628384 h 12736251"/>
              <a:gd name="connsiteX11261" fmla="*/ 4998845 w 12333992"/>
              <a:gd name="connsiteY11261" fmla="*/ 625486 h 12736251"/>
              <a:gd name="connsiteX11262" fmla="*/ 4995068 w 12333992"/>
              <a:gd name="connsiteY11262" fmla="*/ 619694 h 12736251"/>
              <a:gd name="connsiteX11263" fmla="*/ 4994945 w 12333992"/>
              <a:gd name="connsiteY11263" fmla="*/ 615642 h 12736251"/>
              <a:gd name="connsiteX11264" fmla="*/ 4992931 w 12333992"/>
              <a:gd name="connsiteY11264" fmla="*/ 608690 h 12736251"/>
              <a:gd name="connsiteX11265" fmla="*/ 4985618 w 12333992"/>
              <a:gd name="connsiteY11265" fmla="*/ 605206 h 12736251"/>
              <a:gd name="connsiteX11266" fmla="*/ 5016464 w 12333992"/>
              <a:gd name="connsiteY11266" fmla="*/ 602084 h 12736251"/>
              <a:gd name="connsiteX11267" fmla="*/ 5014645 w 12333992"/>
              <a:gd name="connsiteY11267" fmla="*/ 603278 h 12736251"/>
              <a:gd name="connsiteX11268" fmla="*/ 5012820 w 12333992"/>
              <a:gd name="connsiteY11268" fmla="*/ 604469 h 12736251"/>
              <a:gd name="connsiteX11269" fmla="*/ 5014768 w 12333992"/>
              <a:gd name="connsiteY11269" fmla="*/ 607458 h 12736251"/>
              <a:gd name="connsiteX11270" fmla="*/ 5018668 w 12333992"/>
              <a:gd name="connsiteY11270" fmla="*/ 613430 h 12736251"/>
              <a:gd name="connsiteX11271" fmla="*/ 5016843 w 12333992"/>
              <a:gd name="connsiteY11271" fmla="*/ 614623 h 12736251"/>
              <a:gd name="connsiteX11272" fmla="*/ 5013204 w 12333992"/>
              <a:gd name="connsiteY11272" fmla="*/ 617007 h 12736251"/>
              <a:gd name="connsiteX11273" fmla="*/ 5016971 w 12333992"/>
              <a:gd name="connsiteY11273" fmla="*/ 618803 h 12736251"/>
              <a:gd name="connsiteX11274" fmla="*/ 5022435 w 12333992"/>
              <a:gd name="connsiteY11274" fmla="*/ 615230 h 12736251"/>
              <a:gd name="connsiteX11275" fmla="*/ 5018412 w 12333992"/>
              <a:gd name="connsiteY11275" fmla="*/ 605073 h 12736251"/>
              <a:gd name="connsiteX11276" fmla="*/ 5016464 w 12333992"/>
              <a:gd name="connsiteY11276" fmla="*/ 602084 h 12736251"/>
              <a:gd name="connsiteX11277" fmla="*/ 5054547 w 12333992"/>
              <a:gd name="connsiteY11277" fmla="*/ 601981 h 12736251"/>
              <a:gd name="connsiteX11278" fmla="*/ 5061456 w 12333992"/>
              <a:gd name="connsiteY11278" fmla="*/ 606457 h 12736251"/>
              <a:gd name="connsiteX11279" fmla="*/ 5054547 w 12333992"/>
              <a:gd name="connsiteY11279" fmla="*/ 601981 h 12736251"/>
              <a:gd name="connsiteX11280" fmla="*/ 5371354 w 12333992"/>
              <a:gd name="connsiteY11280" fmla="*/ 600956 h 12736251"/>
              <a:gd name="connsiteX11281" fmla="*/ 5369895 w 12333992"/>
              <a:gd name="connsiteY11281" fmla="*/ 606114 h 12736251"/>
              <a:gd name="connsiteX11282" fmla="*/ 5377358 w 12333992"/>
              <a:gd name="connsiteY11282" fmla="*/ 613860 h 12736251"/>
              <a:gd name="connsiteX11283" fmla="*/ 5379277 w 12333992"/>
              <a:gd name="connsiteY11283" fmla="*/ 616808 h 12736251"/>
              <a:gd name="connsiteX11284" fmla="*/ 5386509 w 12333992"/>
              <a:gd name="connsiteY11284" fmla="*/ 620494 h 12736251"/>
              <a:gd name="connsiteX11285" fmla="*/ 5386045 w 12333992"/>
              <a:gd name="connsiteY11285" fmla="*/ 612381 h 12736251"/>
              <a:gd name="connsiteX11286" fmla="*/ 5382197 w 12333992"/>
              <a:gd name="connsiteY11286" fmla="*/ 606483 h 12736251"/>
              <a:gd name="connsiteX11287" fmla="*/ 5376662 w 12333992"/>
              <a:gd name="connsiteY11287" fmla="*/ 601690 h 12736251"/>
              <a:gd name="connsiteX11288" fmla="*/ 5371354 w 12333992"/>
              <a:gd name="connsiteY11288" fmla="*/ 600956 h 12736251"/>
              <a:gd name="connsiteX11289" fmla="*/ 5955477 w 12333992"/>
              <a:gd name="connsiteY11289" fmla="*/ 597609 h 12736251"/>
              <a:gd name="connsiteX11290" fmla="*/ 5943000 w 12333992"/>
              <a:gd name="connsiteY11290" fmla="*/ 602591 h 12736251"/>
              <a:gd name="connsiteX11291" fmla="*/ 5940937 w 12333992"/>
              <a:gd name="connsiteY11291" fmla="*/ 599816 h 12736251"/>
              <a:gd name="connsiteX11292" fmla="*/ 5928464 w 12333992"/>
              <a:gd name="connsiteY11292" fmla="*/ 604793 h 12736251"/>
              <a:gd name="connsiteX11293" fmla="*/ 5920121 w 12333992"/>
              <a:gd name="connsiteY11293" fmla="*/ 615318 h 12736251"/>
              <a:gd name="connsiteX11294" fmla="*/ 5936723 w 12333992"/>
              <a:gd name="connsiteY11294" fmla="*/ 615885 h 12736251"/>
              <a:gd name="connsiteX11295" fmla="*/ 5945066 w 12333992"/>
              <a:gd name="connsiteY11295" fmla="*/ 605363 h 12736251"/>
              <a:gd name="connsiteX11296" fmla="*/ 5955477 w 12333992"/>
              <a:gd name="connsiteY11296" fmla="*/ 597609 h 12736251"/>
              <a:gd name="connsiteX11297" fmla="*/ 5135665 w 12333992"/>
              <a:gd name="connsiteY11297" fmla="*/ 586411 h 12736251"/>
              <a:gd name="connsiteX11298" fmla="*/ 5136560 w 12333992"/>
              <a:gd name="connsiteY11298" fmla="*/ 591753 h 12736251"/>
              <a:gd name="connsiteX11299" fmla="*/ 5138963 w 12333992"/>
              <a:gd name="connsiteY11299" fmla="*/ 596572 h 12736251"/>
              <a:gd name="connsiteX11300" fmla="*/ 5139650 w 12333992"/>
              <a:gd name="connsiteY11300" fmla="*/ 599323 h 12736251"/>
              <a:gd name="connsiteX11301" fmla="*/ 5139764 w 12333992"/>
              <a:gd name="connsiteY11301" fmla="*/ 598181 h 12736251"/>
              <a:gd name="connsiteX11302" fmla="*/ 5138963 w 12333992"/>
              <a:gd name="connsiteY11302" fmla="*/ 596572 h 12736251"/>
              <a:gd name="connsiteX11303" fmla="*/ 5138508 w 12333992"/>
              <a:gd name="connsiteY11303" fmla="*/ 594738 h 12736251"/>
              <a:gd name="connsiteX11304" fmla="*/ 5138797 w 12333992"/>
              <a:gd name="connsiteY11304" fmla="*/ 587625 h 12736251"/>
              <a:gd name="connsiteX11305" fmla="*/ 5135665 w 12333992"/>
              <a:gd name="connsiteY11305" fmla="*/ 586411 h 12736251"/>
              <a:gd name="connsiteX11306" fmla="*/ 5441306 w 12333992"/>
              <a:gd name="connsiteY11306" fmla="*/ 583886 h 12736251"/>
              <a:gd name="connsiteX11307" fmla="*/ 5451234 w 12333992"/>
              <a:gd name="connsiteY11307" fmla="*/ 602970 h 12736251"/>
              <a:gd name="connsiteX11308" fmla="*/ 5449803 w 12333992"/>
              <a:gd name="connsiteY11308" fmla="*/ 596914 h 12736251"/>
              <a:gd name="connsiteX11309" fmla="*/ 5441306 w 12333992"/>
              <a:gd name="connsiteY11309" fmla="*/ 583886 h 12736251"/>
              <a:gd name="connsiteX11310" fmla="*/ 4992547 w 12333992"/>
              <a:gd name="connsiteY11310" fmla="*/ 580528 h 12736251"/>
              <a:gd name="connsiteX11311" fmla="*/ 4991376 w 12333992"/>
              <a:gd name="connsiteY11311" fmla="*/ 587805 h 12736251"/>
              <a:gd name="connsiteX11312" fmla="*/ 4998887 w 12333992"/>
              <a:gd name="connsiteY11312" fmla="*/ 587232 h 12736251"/>
              <a:gd name="connsiteX11313" fmla="*/ 5002437 w 12333992"/>
              <a:gd name="connsiteY11313" fmla="*/ 580573 h 12736251"/>
              <a:gd name="connsiteX11314" fmla="*/ 4992547 w 12333992"/>
              <a:gd name="connsiteY11314" fmla="*/ 580528 h 12736251"/>
              <a:gd name="connsiteX11315" fmla="*/ 5311249 w 12333992"/>
              <a:gd name="connsiteY11315" fmla="*/ 567416 h 12736251"/>
              <a:gd name="connsiteX11316" fmla="*/ 5311230 w 12333992"/>
              <a:gd name="connsiteY11316" fmla="*/ 571655 h 12736251"/>
              <a:gd name="connsiteX11317" fmla="*/ 5313159 w 12333992"/>
              <a:gd name="connsiteY11317" fmla="*/ 574619 h 12736251"/>
              <a:gd name="connsiteX11318" fmla="*/ 5328622 w 12333992"/>
              <a:gd name="connsiteY11318" fmla="*/ 598325 h 12736251"/>
              <a:gd name="connsiteX11319" fmla="*/ 5330552 w 12333992"/>
              <a:gd name="connsiteY11319" fmla="*/ 601288 h 12736251"/>
              <a:gd name="connsiteX11320" fmla="*/ 5332522 w 12333992"/>
              <a:gd name="connsiteY11320" fmla="*/ 595770 h 12736251"/>
              <a:gd name="connsiteX11321" fmla="*/ 5317064 w 12333992"/>
              <a:gd name="connsiteY11321" fmla="*/ 572065 h 12736251"/>
              <a:gd name="connsiteX11322" fmla="*/ 5315136 w 12333992"/>
              <a:gd name="connsiteY11322" fmla="*/ 569102 h 12736251"/>
              <a:gd name="connsiteX11323" fmla="*/ 5311249 w 12333992"/>
              <a:gd name="connsiteY11323" fmla="*/ 567416 h 12736251"/>
              <a:gd name="connsiteX11324" fmla="*/ 5281810 w 12333992"/>
              <a:gd name="connsiteY11324" fmla="*/ 564968 h 12736251"/>
              <a:gd name="connsiteX11325" fmla="*/ 5293449 w 12333992"/>
              <a:gd name="connsiteY11325" fmla="*/ 586801 h 12736251"/>
              <a:gd name="connsiteX11326" fmla="*/ 5281810 w 12333992"/>
              <a:gd name="connsiteY11326" fmla="*/ 564968 h 12736251"/>
              <a:gd name="connsiteX11327" fmla="*/ 4986865 w 12333992"/>
              <a:gd name="connsiteY11327" fmla="*/ 556342 h 12736251"/>
              <a:gd name="connsiteX11328" fmla="*/ 4983291 w 12333992"/>
              <a:gd name="connsiteY11328" fmla="*/ 558686 h 12736251"/>
              <a:gd name="connsiteX11329" fmla="*/ 4985467 w 12333992"/>
              <a:gd name="connsiteY11329" fmla="*/ 565936 h 12736251"/>
              <a:gd name="connsiteX11330" fmla="*/ 4989434 w 12333992"/>
              <a:gd name="connsiteY11330" fmla="*/ 572024 h 12736251"/>
              <a:gd name="connsiteX11331" fmla="*/ 4993210 w 12333992"/>
              <a:gd name="connsiteY11331" fmla="*/ 573895 h 12736251"/>
              <a:gd name="connsiteX11332" fmla="*/ 4993017 w 12333992"/>
              <a:gd name="connsiteY11332" fmla="*/ 569683 h 12736251"/>
              <a:gd name="connsiteX11333" fmla="*/ 4992822 w 12333992"/>
              <a:gd name="connsiteY11333" fmla="*/ 565472 h 12736251"/>
              <a:gd name="connsiteX11334" fmla="*/ 4990642 w 12333992"/>
              <a:gd name="connsiteY11334" fmla="*/ 558215 h 12736251"/>
              <a:gd name="connsiteX11335" fmla="*/ 4986865 w 12333992"/>
              <a:gd name="connsiteY11335" fmla="*/ 556342 h 12736251"/>
              <a:gd name="connsiteX11336" fmla="*/ 5072157 w 12333992"/>
              <a:gd name="connsiteY11336" fmla="*/ 543972 h 12736251"/>
              <a:gd name="connsiteX11337" fmla="*/ 5089838 w 12333992"/>
              <a:gd name="connsiteY11337" fmla="*/ 575029 h 12736251"/>
              <a:gd name="connsiteX11338" fmla="*/ 5089985 w 12333992"/>
              <a:gd name="connsiteY11338" fmla="*/ 579193 h 12736251"/>
              <a:gd name="connsiteX11339" fmla="*/ 5095539 w 12333992"/>
              <a:gd name="connsiteY11339" fmla="*/ 579826 h 12736251"/>
              <a:gd name="connsiteX11340" fmla="*/ 5097193 w 12333992"/>
              <a:gd name="connsiteY11340" fmla="*/ 574484 h 12736251"/>
              <a:gd name="connsiteX11341" fmla="*/ 5102601 w 12333992"/>
              <a:gd name="connsiteY11341" fmla="*/ 570946 h 12736251"/>
              <a:gd name="connsiteX11342" fmla="*/ 5092108 w 12333992"/>
              <a:gd name="connsiteY11342" fmla="*/ 554367 h 12736251"/>
              <a:gd name="connsiteX11343" fmla="*/ 5072157 w 12333992"/>
              <a:gd name="connsiteY11343" fmla="*/ 543972 h 12736251"/>
              <a:gd name="connsiteX11344" fmla="*/ 4299293 w 12333992"/>
              <a:gd name="connsiteY11344" fmla="*/ 539432 h 12736251"/>
              <a:gd name="connsiteX11345" fmla="*/ 4295909 w 12333992"/>
              <a:gd name="connsiteY11345" fmla="*/ 545986 h 12736251"/>
              <a:gd name="connsiteX11346" fmla="*/ 4292526 w 12333992"/>
              <a:gd name="connsiteY11346" fmla="*/ 552538 h 12736251"/>
              <a:gd name="connsiteX11347" fmla="*/ 4292725 w 12333992"/>
              <a:gd name="connsiteY11347" fmla="*/ 556751 h 12736251"/>
              <a:gd name="connsiteX11348" fmla="*/ 4294705 w 12333992"/>
              <a:gd name="connsiteY11348" fmla="*/ 559792 h 12736251"/>
              <a:gd name="connsiteX11349" fmla="*/ 4300075 w 12333992"/>
              <a:gd name="connsiteY11349" fmla="*/ 556283 h 12736251"/>
              <a:gd name="connsiteX11350" fmla="*/ 4303264 w 12333992"/>
              <a:gd name="connsiteY11350" fmla="*/ 545519 h 12736251"/>
              <a:gd name="connsiteX11351" fmla="*/ 4301947 w 12333992"/>
              <a:gd name="connsiteY11351" fmla="*/ 542036 h 12736251"/>
              <a:gd name="connsiteX11352" fmla="*/ 4299293 w 12333992"/>
              <a:gd name="connsiteY11352" fmla="*/ 539432 h 12736251"/>
              <a:gd name="connsiteX11353" fmla="*/ 5260277 w 12333992"/>
              <a:gd name="connsiteY11353" fmla="*/ 535649 h 12736251"/>
              <a:gd name="connsiteX11354" fmla="*/ 5258642 w 12333992"/>
              <a:gd name="connsiteY11354" fmla="*/ 541112 h 12736251"/>
              <a:gd name="connsiteX11355" fmla="*/ 5262845 w 12333992"/>
              <a:gd name="connsiteY11355" fmla="*/ 551534 h 12736251"/>
              <a:gd name="connsiteX11356" fmla="*/ 5264849 w 12333992"/>
              <a:gd name="connsiteY11356" fmla="*/ 554618 h 12736251"/>
              <a:gd name="connsiteX11357" fmla="*/ 5270503 w 12333992"/>
              <a:gd name="connsiteY11357" fmla="*/ 555311 h 12736251"/>
              <a:gd name="connsiteX11358" fmla="*/ 5272138 w 12333992"/>
              <a:gd name="connsiteY11358" fmla="*/ 549852 h 12736251"/>
              <a:gd name="connsiteX11359" fmla="*/ 5265930 w 12333992"/>
              <a:gd name="connsiteY11359" fmla="*/ 536347 h 12736251"/>
              <a:gd name="connsiteX11360" fmla="*/ 5260277 w 12333992"/>
              <a:gd name="connsiteY11360" fmla="*/ 535649 h 12736251"/>
              <a:gd name="connsiteX11361" fmla="*/ 5338693 w 12333992"/>
              <a:gd name="connsiteY11361" fmla="*/ 534525 h 12736251"/>
              <a:gd name="connsiteX11362" fmla="*/ 5345266 w 12333992"/>
              <a:gd name="connsiteY11362" fmla="*/ 545171 h 12736251"/>
              <a:gd name="connsiteX11363" fmla="*/ 5338693 w 12333992"/>
              <a:gd name="connsiteY11363" fmla="*/ 534525 h 12736251"/>
              <a:gd name="connsiteX11364" fmla="*/ 5290976 w 12333992"/>
              <a:gd name="connsiteY11364" fmla="*/ 532626 h 12736251"/>
              <a:gd name="connsiteX11365" fmla="*/ 5297184 w 12333992"/>
              <a:gd name="connsiteY11365" fmla="*/ 546133 h 12736251"/>
              <a:gd name="connsiteX11366" fmla="*/ 5300364 w 12333992"/>
              <a:gd name="connsiteY11366" fmla="*/ 538560 h 12736251"/>
              <a:gd name="connsiteX11367" fmla="*/ 5290976 w 12333992"/>
              <a:gd name="connsiteY11367" fmla="*/ 532626 h 12736251"/>
              <a:gd name="connsiteX11368" fmla="*/ 4328485 w 12333992"/>
              <a:gd name="connsiteY11368" fmla="*/ 521508 h 12736251"/>
              <a:gd name="connsiteX11369" fmla="*/ 4319893 w 12333992"/>
              <a:gd name="connsiteY11369" fmla="*/ 531389 h 12736251"/>
              <a:gd name="connsiteX11370" fmla="*/ 4322419 w 12333992"/>
              <a:gd name="connsiteY11370" fmla="*/ 546789 h 12736251"/>
              <a:gd name="connsiteX11371" fmla="*/ 4335101 w 12333992"/>
              <a:gd name="connsiteY11371" fmla="*/ 547019 h 12736251"/>
              <a:gd name="connsiteX11372" fmla="*/ 4328485 w 12333992"/>
              <a:gd name="connsiteY11372" fmla="*/ 521508 h 12736251"/>
              <a:gd name="connsiteX11373" fmla="*/ 5228478 w 12333992"/>
              <a:gd name="connsiteY11373" fmla="*/ 517696 h 12736251"/>
              <a:gd name="connsiteX11374" fmla="*/ 5226857 w 12333992"/>
              <a:gd name="connsiteY11374" fmla="*/ 523040 h 12736251"/>
              <a:gd name="connsiteX11375" fmla="*/ 5228814 w 12333992"/>
              <a:gd name="connsiteY11375" fmla="*/ 526039 h 12736251"/>
              <a:gd name="connsiteX11376" fmla="*/ 5235028 w 12333992"/>
              <a:gd name="connsiteY11376" fmla="*/ 543394 h 12736251"/>
              <a:gd name="connsiteX11377" fmla="*/ 5226080 w 12333992"/>
              <a:gd name="connsiteY11377" fmla="*/ 549244 h 12736251"/>
              <a:gd name="connsiteX11378" fmla="*/ 5262438 w 12333992"/>
              <a:gd name="connsiteY11378" fmla="*/ 585424 h 12736251"/>
              <a:gd name="connsiteX11379" fmla="*/ 5278267 w 12333992"/>
              <a:gd name="connsiteY11379" fmla="*/ 613616 h 12736251"/>
              <a:gd name="connsiteX11380" fmla="*/ 5288227 w 12333992"/>
              <a:gd name="connsiteY11380" fmla="*/ 632797 h 12736251"/>
              <a:gd name="connsiteX11381" fmla="*/ 5291971 w 12333992"/>
              <a:gd name="connsiteY11381" fmla="*/ 634631 h 12736251"/>
              <a:gd name="connsiteX11382" fmla="*/ 5295554 w 12333992"/>
              <a:gd name="connsiteY11382" fmla="*/ 632290 h 12736251"/>
              <a:gd name="connsiteX11383" fmla="*/ 5285592 w 12333992"/>
              <a:gd name="connsiteY11383" fmla="*/ 613109 h 12736251"/>
              <a:gd name="connsiteX11384" fmla="*/ 5269593 w 12333992"/>
              <a:gd name="connsiteY11384" fmla="*/ 580744 h 12736251"/>
              <a:gd name="connsiteX11385" fmla="*/ 5249680 w 12333992"/>
              <a:gd name="connsiteY11385" fmla="*/ 542377 h 12736251"/>
              <a:gd name="connsiteX11386" fmla="*/ 5240396 w 12333992"/>
              <a:gd name="connsiteY11386" fmla="*/ 539882 h 12736251"/>
              <a:gd name="connsiteX11387" fmla="*/ 5234350 w 12333992"/>
              <a:gd name="connsiteY11387" fmla="*/ 526703 h 12736251"/>
              <a:gd name="connsiteX11388" fmla="*/ 5232226 w 12333992"/>
              <a:gd name="connsiteY11388" fmla="*/ 519530 h 12736251"/>
              <a:gd name="connsiteX11389" fmla="*/ 5228478 w 12333992"/>
              <a:gd name="connsiteY11389" fmla="*/ 517696 h 12736251"/>
              <a:gd name="connsiteX11390" fmla="*/ 4988865 w 12333992"/>
              <a:gd name="connsiteY11390" fmla="*/ 512802 h 12736251"/>
              <a:gd name="connsiteX11391" fmla="*/ 4989187 w 12333992"/>
              <a:gd name="connsiteY11391" fmla="*/ 525383 h 12736251"/>
              <a:gd name="connsiteX11392" fmla="*/ 4994712 w 12333992"/>
              <a:gd name="connsiteY11392" fmla="*/ 521766 h 12736251"/>
              <a:gd name="connsiteX11393" fmla="*/ 4988865 w 12333992"/>
              <a:gd name="connsiteY11393" fmla="*/ 512802 h 12736251"/>
              <a:gd name="connsiteX11394" fmla="*/ 4261598 w 12333992"/>
              <a:gd name="connsiteY11394" fmla="*/ 512471 h 12736251"/>
              <a:gd name="connsiteX11395" fmla="*/ 4249258 w 12333992"/>
              <a:gd name="connsiteY11395" fmla="*/ 513258 h 12736251"/>
              <a:gd name="connsiteX11396" fmla="*/ 4262068 w 12333992"/>
              <a:gd name="connsiteY11396" fmla="*/ 556187 h 12736251"/>
              <a:gd name="connsiteX11397" fmla="*/ 4256746 w 12333992"/>
              <a:gd name="connsiteY11397" fmla="*/ 559670 h 12736251"/>
              <a:gd name="connsiteX11398" fmla="*/ 4274157 w 12333992"/>
              <a:gd name="connsiteY11398" fmla="*/ 582487 h 12736251"/>
              <a:gd name="connsiteX11399" fmla="*/ 4277162 w 12333992"/>
              <a:gd name="connsiteY11399" fmla="*/ 567695 h 12736251"/>
              <a:gd name="connsiteX11400" fmla="*/ 4286398 w 12333992"/>
              <a:gd name="connsiteY11400" fmla="*/ 570209 h 12736251"/>
              <a:gd name="connsiteX11401" fmla="*/ 4284802 w 12333992"/>
              <a:gd name="connsiteY11401" fmla="*/ 575524 h 12736251"/>
              <a:gd name="connsiteX11402" fmla="*/ 4290123 w 12333992"/>
              <a:gd name="connsiteY11402" fmla="*/ 572046 h 12736251"/>
              <a:gd name="connsiteX11403" fmla="*/ 4288170 w 12333992"/>
              <a:gd name="connsiteY11403" fmla="*/ 569047 h 12736251"/>
              <a:gd name="connsiteX11404" fmla="*/ 4299719 w 12333992"/>
              <a:gd name="connsiteY11404" fmla="*/ 582874 h 12736251"/>
              <a:gd name="connsiteX11405" fmla="*/ 4311269 w 12333992"/>
              <a:gd name="connsiteY11405" fmla="*/ 596700 h 12736251"/>
              <a:gd name="connsiteX11406" fmla="*/ 4313041 w 12333992"/>
              <a:gd name="connsiteY11406" fmla="*/ 595542 h 12736251"/>
              <a:gd name="connsiteX11407" fmla="*/ 4318362 w 12333992"/>
              <a:gd name="connsiteY11407" fmla="*/ 592061 h 12736251"/>
              <a:gd name="connsiteX11408" fmla="*/ 4319775 w 12333992"/>
              <a:gd name="connsiteY11408" fmla="*/ 582583 h 12736251"/>
              <a:gd name="connsiteX11409" fmla="*/ 4314097 w 12333992"/>
              <a:gd name="connsiteY11409" fmla="*/ 577751 h 12736251"/>
              <a:gd name="connsiteX11410" fmla="*/ 4310364 w 12333992"/>
              <a:gd name="connsiteY11410" fmla="*/ 575912 h 12736251"/>
              <a:gd name="connsiteX11411" fmla="*/ 4310543 w 12333992"/>
              <a:gd name="connsiteY11411" fmla="*/ 580071 h 12736251"/>
              <a:gd name="connsiteX11412" fmla="*/ 4314458 w 12333992"/>
              <a:gd name="connsiteY11412" fmla="*/ 586064 h 12736251"/>
              <a:gd name="connsiteX11413" fmla="*/ 4314633 w 12333992"/>
              <a:gd name="connsiteY11413" fmla="*/ 590222 h 12736251"/>
              <a:gd name="connsiteX11414" fmla="*/ 4312861 w 12333992"/>
              <a:gd name="connsiteY11414" fmla="*/ 591382 h 12736251"/>
              <a:gd name="connsiteX11415" fmla="*/ 4303269 w 12333992"/>
              <a:gd name="connsiteY11415" fmla="*/ 580555 h 12736251"/>
              <a:gd name="connsiteX11416" fmla="*/ 4291721 w 12333992"/>
              <a:gd name="connsiteY11416" fmla="*/ 566727 h 12736251"/>
              <a:gd name="connsiteX11417" fmla="*/ 4290639 w 12333992"/>
              <a:gd name="connsiteY11417" fmla="*/ 541782 h 12736251"/>
              <a:gd name="connsiteX11418" fmla="*/ 4281403 w 12333992"/>
              <a:gd name="connsiteY11418" fmla="*/ 539268 h 12736251"/>
              <a:gd name="connsiteX11419" fmla="*/ 4286550 w 12333992"/>
              <a:gd name="connsiteY11419" fmla="*/ 531629 h 12736251"/>
              <a:gd name="connsiteX11420" fmla="*/ 4261598 w 12333992"/>
              <a:gd name="connsiteY11420" fmla="*/ 512471 h 12736251"/>
              <a:gd name="connsiteX11421" fmla="*/ 4311538 w 12333992"/>
              <a:gd name="connsiteY11421" fmla="*/ 510894 h 12736251"/>
              <a:gd name="connsiteX11422" fmla="*/ 4309908 w 12333992"/>
              <a:gd name="connsiteY11422" fmla="*/ 516220 h 12736251"/>
              <a:gd name="connsiteX11423" fmla="*/ 4311538 w 12333992"/>
              <a:gd name="connsiteY11423" fmla="*/ 510894 h 12736251"/>
              <a:gd name="connsiteX11424" fmla="*/ 5052112 w 12333992"/>
              <a:gd name="connsiteY11424" fmla="*/ 493088 h 12736251"/>
              <a:gd name="connsiteX11425" fmla="*/ 5043164 w 12333992"/>
              <a:gd name="connsiteY11425" fmla="*/ 498938 h 12736251"/>
              <a:gd name="connsiteX11426" fmla="*/ 5058286 w 12333992"/>
              <a:gd name="connsiteY11426" fmla="*/ 514296 h 12736251"/>
              <a:gd name="connsiteX11427" fmla="*/ 5052112 w 12333992"/>
              <a:gd name="connsiteY11427" fmla="*/ 493088 h 12736251"/>
              <a:gd name="connsiteX11428" fmla="*/ 5384391 w 12333992"/>
              <a:gd name="connsiteY11428" fmla="*/ 488592 h 12736251"/>
              <a:gd name="connsiteX11429" fmla="*/ 5398124 w 12333992"/>
              <a:gd name="connsiteY11429" fmla="*/ 505956 h 12736251"/>
              <a:gd name="connsiteX11430" fmla="*/ 5387874 w 12333992"/>
              <a:gd name="connsiteY11430" fmla="*/ 489193 h 12736251"/>
              <a:gd name="connsiteX11431" fmla="*/ 5384391 w 12333992"/>
              <a:gd name="connsiteY11431" fmla="*/ 488592 h 12736251"/>
              <a:gd name="connsiteX11432" fmla="*/ 5010507 w 12333992"/>
              <a:gd name="connsiteY11432" fmla="*/ 472695 h 12736251"/>
              <a:gd name="connsiteX11433" fmla="*/ 5009470 w 12333992"/>
              <a:gd name="connsiteY11433" fmla="*/ 481782 h 12736251"/>
              <a:gd name="connsiteX11434" fmla="*/ 5011395 w 12333992"/>
              <a:gd name="connsiteY11434" fmla="*/ 484731 h 12736251"/>
              <a:gd name="connsiteX11435" fmla="*/ 5015242 w 12333992"/>
              <a:gd name="connsiteY11435" fmla="*/ 490632 h 12736251"/>
              <a:gd name="connsiteX11436" fmla="*/ 5022341 w 12333992"/>
              <a:gd name="connsiteY11436" fmla="*/ 494402 h 12736251"/>
              <a:gd name="connsiteX11437" fmla="*/ 5021748 w 12333992"/>
              <a:gd name="connsiteY11437" fmla="*/ 486376 h 12736251"/>
              <a:gd name="connsiteX11438" fmla="*/ 5019824 w 12333992"/>
              <a:gd name="connsiteY11438" fmla="*/ 483426 h 12736251"/>
              <a:gd name="connsiteX11439" fmla="*/ 5015976 w 12333992"/>
              <a:gd name="connsiteY11439" fmla="*/ 477529 h 12736251"/>
              <a:gd name="connsiteX11440" fmla="*/ 5010507 w 12333992"/>
              <a:gd name="connsiteY11440" fmla="*/ 472695 h 12736251"/>
              <a:gd name="connsiteX11441" fmla="*/ 4278508 w 12333992"/>
              <a:gd name="connsiteY11441" fmla="*/ 467782 h 12736251"/>
              <a:gd name="connsiteX11442" fmla="*/ 4278702 w 12333992"/>
              <a:gd name="connsiteY11442" fmla="*/ 471920 h 12736251"/>
              <a:gd name="connsiteX11443" fmla="*/ 4278891 w 12333992"/>
              <a:gd name="connsiteY11443" fmla="*/ 476057 h 12736251"/>
              <a:gd name="connsiteX11444" fmla="*/ 4277522 w 12333992"/>
              <a:gd name="connsiteY11444" fmla="*/ 485478 h 12736251"/>
              <a:gd name="connsiteX11445" fmla="*/ 4279470 w 12333992"/>
              <a:gd name="connsiteY11445" fmla="*/ 488466 h 12736251"/>
              <a:gd name="connsiteX11446" fmla="*/ 4292725 w 12333992"/>
              <a:gd name="connsiteY11446" fmla="*/ 501110 h 12736251"/>
              <a:gd name="connsiteX11447" fmla="*/ 4294478 w 12333992"/>
              <a:gd name="connsiteY11447" fmla="*/ 499957 h 12736251"/>
              <a:gd name="connsiteX11448" fmla="*/ 4298184 w 12333992"/>
              <a:gd name="connsiteY11448" fmla="*/ 501798 h 12736251"/>
              <a:gd name="connsiteX11449" fmla="*/ 4307159 w 12333992"/>
              <a:gd name="connsiteY11449" fmla="*/ 500193 h 12736251"/>
              <a:gd name="connsiteX11450" fmla="*/ 4303264 w 12333992"/>
              <a:gd name="connsiteY11450" fmla="*/ 494217 h 12736251"/>
              <a:gd name="connsiteX11451" fmla="*/ 4299558 w 12333992"/>
              <a:gd name="connsiteY11451" fmla="*/ 492377 h 12736251"/>
              <a:gd name="connsiteX11452" fmla="*/ 4297615 w 12333992"/>
              <a:gd name="connsiteY11452" fmla="*/ 484591 h 12736251"/>
              <a:gd name="connsiteX11453" fmla="*/ 4291573 w 12333992"/>
              <a:gd name="connsiteY11453" fmla="*/ 476289 h 12736251"/>
              <a:gd name="connsiteX11454" fmla="*/ 4284355 w 12333992"/>
              <a:gd name="connsiteY11454" fmla="*/ 476746 h 12736251"/>
              <a:gd name="connsiteX11455" fmla="*/ 4282213 w 12333992"/>
              <a:gd name="connsiteY11455" fmla="*/ 469622 h 12736251"/>
              <a:gd name="connsiteX11456" fmla="*/ 4278508 w 12333992"/>
              <a:gd name="connsiteY11456" fmla="*/ 467782 h 12736251"/>
              <a:gd name="connsiteX11457" fmla="*/ 5114329 w 12333992"/>
              <a:gd name="connsiteY11457" fmla="*/ 455946 h 12736251"/>
              <a:gd name="connsiteX11458" fmla="*/ 5125362 w 12333992"/>
              <a:gd name="connsiteY11458" fmla="*/ 457414 h 12736251"/>
              <a:gd name="connsiteX11459" fmla="*/ 5114329 w 12333992"/>
              <a:gd name="connsiteY11459" fmla="*/ 455946 h 12736251"/>
              <a:gd name="connsiteX11460" fmla="*/ 5346706 w 12333992"/>
              <a:gd name="connsiteY11460" fmla="*/ 454336 h 12736251"/>
              <a:gd name="connsiteX11461" fmla="*/ 5353014 w 12333992"/>
              <a:gd name="connsiteY11461" fmla="*/ 458144 h 12736251"/>
              <a:gd name="connsiteX11462" fmla="*/ 5346706 w 12333992"/>
              <a:gd name="connsiteY11462" fmla="*/ 454336 h 12736251"/>
              <a:gd name="connsiteX11463" fmla="*/ 5368160 w 12333992"/>
              <a:gd name="connsiteY11463" fmla="*/ 448053 h 12736251"/>
              <a:gd name="connsiteX11464" fmla="*/ 5364520 w 12333992"/>
              <a:gd name="connsiteY11464" fmla="*/ 450438 h 12736251"/>
              <a:gd name="connsiteX11465" fmla="*/ 5368771 w 12333992"/>
              <a:gd name="connsiteY11465" fmla="*/ 460942 h 12736251"/>
              <a:gd name="connsiteX11466" fmla="*/ 5373022 w 12333992"/>
              <a:gd name="connsiteY11466" fmla="*/ 471445 h 12736251"/>
              <a:gd name="connsiteX11467" fmla="*/ 5375045 w 12333992"/>
              <a:gd name="connsiteY11467" fmla="*/ 474550 h 12736251"/>
              <a:gd name="connsiteX11468" fmla="*/ 5378690 w 12333992"/>
              <a:gd name="connsiteY11468" fmla="*/ 472169 h 12736251"/>
              <a:gd name="connsiteX11469" fmla="*/ 5376259 w 12333992"/>
              <a:gd name="connsiteY11469" fmla="*/ 460473 h 12736251"/>
              <a:gd name="connsiteX11470" fmla="*/ 5372008 w 12333992"/>
              <a:gd name="connsiteY11470" fmla="*/ 449969 h 12736251"/>
              <a:gd name="connsiteX11471" fmla="*/ 5368160 w 12333992"/>
              <a:gd name="connsiteY11471" fmla="*/ 448053 h 12736251"/>
              <a:gd name="connsiteX11472" fmla="*/ 5220099 w 12333992"/>
              <a:gd name="connsiteY11472" fmla="*/ 446661 h 12736251"/>
              <a:gd name="connsiteX11473" fmla="*/ 5210825 w 12333992"/>
              <a:gd name="connsiteY11473" fmla="*/ 448644 h 12736251"/>
              <a:gd name="connsiteX11474" fmla="*/ 5227321 w 12333992"/>
              <a:gd name="connsiteY11474" fmla="*/ 493509 h 12736251"/>
              <a:gd name="connsiteX11475" fmla="*/ 5227152 w 12333992"/>
              <a:gd name="connsiteY11475" fmla="*/ 489338 h 12736251"/>
              <a:gd name="connsiteX11476" fmla="*/ 5241017 w 12333992"/>
              <a:gd name="connsiteY11476" fmla="*/ 514514 h 12736251"/>
              <a:gd name="connsiteX11477" fmla="*/ 5246557 w 12333992"/>
              <a:gd name="connsiteY11477" fmla="*/ 515173 h 12736251"/>
              <a:gd name="connsiteX11478" fmla="*/ 5246387 w 12333992"/>
              <a:gd name="connsiteY11478" fmla="*/ 511002 h 12736251"/>
              <a:gd name="connsiteX11479" fmla="*/ 5234477 w 12333992"/>
              <a:gd name="connsiteY11479" fmla="*/ 488825 h 12736251"/>
              <a:gd name="connsiteX11480" fmla="*/ 5231681 w 12333992"/>
              <a:gd name="connsiteY11480" fmla="*/ 464973 h 12736251"/>
              <a:gd name="connsiteX11481" fmla="*/ 5225217 w 12333992"/>
              <a:gd name="connsiteY11481" fmla="*/ 452613 h 12736251"/>
              <a:gd name="connsiteX11482" fmla="*/ 5220099 w 12333992"/>
              <a:gd name="connsiteY11482" fmla="*/ 446661 h 12736251"/>
              <a:gd name="connsiteX11483" fmla="*/ 5240079 w 12333992"/>
              <a:gd name="connsiteY11483" fmla="*/ 432192 h 12736251"/>
              <a:gd name="connsiteX11484" fmla="*/ 5235818 w 12333992"/>
              <a:gd name="connsiteY11484" fmla="*/ 432302 h 12736251"/>
              <a:gd name="connsiteX11485" fmla="*/ 5234307 w 12333992"/>
              <a:gd name="connsiteY11485" fmla="*/ 437568 h 12736251"/>
              <a:gd name="connsiteX11486" fmla="*/ 5250392 w 12333992"/>
              <a:gd name="connsiteY11486" fmla="*/ 469828 h 12736251"/>
              <a:gd name="connsiteX11487" fmla="*/ 5268655 w 12333992"/>
              <a:gd name="connsiteY11487" fmla="*/ 509218 h 12736251"/>
              <a:gd name="connsiteX11488" fmla="*/ 5274304 w 12333992"/>
              <a:gd name="connsiteY11488" fmla="*/ 514081 h 12736251"/>
              <a:gd name="connsiteX11489" fmla="*/ 5275816 w 12333992"/>
              <a:gd name="connsiteY11489" fmla="*/ 508813 h 12736251"/>
              <a:gd name="connsiteX11490" fmla="*/ 5257333 w 12333992"/>
              <a:gd name="connsiteY11490" fmla="*/ 465293 h 12736251"/>
              <a:gd name="connsiteX11491" fmla="*/ 5243202 w 12333992"/>
              <a:gd name="connsiteY11491" fmla="*/ 436032 h 12736251"/>
              <a:gd name="connsiteX11492" fmla="*/ 5240079 w 12333992"/>
              <a:gd name="connsiteY11492" fmla="*/ 432192 h 12736251"/>
              <a:gd name="connsiteX11493" fmla="*/ 4994040 w 12333992"/>
              <a:gd name="connsiteY11493" fmla="*/ 427665 h 12736251"/>
              <a:gd name="connsiteX11494" fmla="*/ 4998614 w 12333992"/>
              <a:gd name="connsiteY11494" fmla="*/ 446630 h 12736251"/>
              <a:gd name="connsiteX11495" fmla="*/ 5000494 w 12333992"/>
              <a:gd name="connsiteY11495" fmla="*/ 436066 h 12736251"/>
              <a:gd name="connsiteX11496" fmla="*/ 4994040 w 12333992"/>
              <a:gd name="connsiteY11496" fmla="*/ 427665 h 12736251"/>
              <a:gd name="connsiteX11497" fmla="*/ 5331917 w 12333992"/>
              <a:gd name="connsiteY11497" fmla="*/ 422525 h 12736251"/>
              <a:gd name="connsiteX11498" fmla="*/ 5334470 w 12333992"/>
              <a:gd name="connsiteY11498" fmla="*/ 431783 h 12736251"/>
              <a:gd name="connsiteX11499" fmla="*/ 5331917 w 12333992"/>
              <a:gd name="connsiteY11499" fmla="*/ 422525 h 12736251"/>
              <a:gd name="connsiteX11500" fmla="*/ 5023189 w 12333992"/>
              <a:gd name="connsiteY11500" fmla="*/ 417905 h 12736251"/>
              <a:gd name="connsiteX11501" fmla="*/ 5028938 w 12333992"/>
              <a:gd name="connsiteY11501" fmla="*/ 430673 h 12736251"/>
              <a:gd name="connsiteX11502" fmla="*/ 5034278 w 12333992"/>
              <a:gd name="connsiteY11502" fmla="*/ 423052 h 12736251"/>
              <a:gd name="connsiteX11503" fmla="*/ 5023189 w 12333992"/>
              <a:gd name="connsiteY11503" fmla="*/ 417905 h 12736251"/>
              <a:gd name="connsiteX11504" fmla="*/ 5230610 w 12333992"/>
              <a:gd name="connsiteY11504" fmla="*/ 416779 h 12736251"/>
              <a:gd name="connsiteX11505" fmla="*/ 5233302 w 12333992"/>
              <a:gd name="connsiteY11505" fmla="*/ 424649 h 12736251"/>
              <a:gd name="connsiteX11506" fmla="*/ 5230610 w 12333992"/>
              <a:gd name="connsiteY11506" fmla="*/ 416779 h 12736251"/>
              <a:gd name="connsiteX11507" fmla="*/ 5313372 w 12333992"/>
              <a:gd name="connsiteY11507" fmla="*/ 390890 h 12736251"/>
              <a:gd name="connsiteX11508" fmla="*/ 5313481 w 12333992"/>
              <a:gd name="connsiteY11508" fmla="*/ 394847 h 12736251"/>
              <a:gd name="connsiteX11509" fmla="*/ 5317272 w 12333992"/>
              <a:gd name="connsiteY11509" fmla="*/ 404458 h 12736251"/>
              <a:gd name="connsiteX11510" fmla="*/ 5320850 w 12333992"/>
              <a:gd name="connsiteY11510" fmla="*/ 406150 h 12736251"/>
              <a:gd name="connsiteX11511" fmla="*/ 5320741 w 12333992"/>
              <a:gd name="connsiteY11511" fmla="*/ 402188 h 12736251"/>
              <a:gd name="connsiteX11512" fmla="*/ 5316950 w 12333992"/>
              <a:gd name="connsiteY11512" fmla="*/ 392580 h 12736251"/>
              <a:gd name="connsiteX11513" fmla="*/ 5313372 w 12333992"/>
              <a:gd name="connsiteY11513" fmla="*/ 390890 h 12736251"/>
              <a:gd name="connsiteX11514" fmla="*/ 5861628 w 12333992"/>
              <a:gd name="connsiteY11514" fmla="*/ 379920 h 12736251"/>
              <a:gd name="connsiteX11515" fmla="*/ 5898929 w 12333992"/>
              <a:gd name="connsiteY11515" fmla="*/ 400040 h 12736251"/>
              <a:gd name="connsiteX11516" fmla="*/ 5929523 w 12333992"/>
              <a:gd name="connsiteY11516" fmla="*/ 426984 h 12736251"/>
              <a:gd name="connsiteX11517" fmla="*/ 6091578 w 12333992"/>
              <a:gd name="connsiteY11517" fmla="*/ 621967 h 12736251"/>
              <a:gd name="connsiteX11518" fmla="*/ 6125685 w 12333992"/>
              <a:gd name="connsiteY11518" fmla="*/ 622514 h 12736251"/>
              <a:gd name="connsiteX11519" fmla="*/ 6141777 w 12333992"/>
              <a:gd name="connsiteY11519" fmla="*/ 666746 h 12736251"/>
              <a:gd name="connsiteX11520" fmla="*/ 6171738 w 12333992"/>
              <a:gd name="connsiteY11520" fmla="*/ 661726 h 12736251"/>
              <a:gd name="connsiteX11521" fmla="*/ 6242167 w 12333992"/>
              <a:gd name="connsiteY11521" fmla="*/ 756300 h 12736251"/>
              <a:gd name="connsiteX11522" fmla="*/ 6277863 w 12333992"/>
              <a:gd name="connsiteY11522" fmla="*/ 781608 h 12736251"/>
              <a:gd name="connsiteX11523" fmla="*/ 6269095 w 12333992"/>
              <a:gd name="connsiteY11523" fmla="*/ 792461 h 12736251"/>
              <a:gd name="connsiteX11524" fmla="*/ 6282005 w 12333992"/>
              <a:gd name="connsiteY11524" fmla="*/ 787171 h 12736251"/>
              <a:gd name="connsiteX11525" fmla="*/ 6288702 w 12333992"/>
              <a:gd name="connsiteY11525" fmla="*/ 773534 h 12736251"/>
              <a:gd name="connsiteX11526" fmla="*/ 6468775 w 12333992"/>
              <a:gd name="connsiteY11526" fmla="*/ 924833 h 12736251"/>
              <a:gd name="connsiteX11527" fmla="*/ 6466219 w 12333992"/>
              <a:gd name="connsiteY11527" fmla="*/ 944032 h 12736251"/>
              <a:gd name="connsiteX11528" fmla="*/ 6512276 w 12333992"/>
              <a:gd name="connsiteY11528" fmla="*/ 983245 h 12736251"/>
              <a:gd name="connsiteX11529" fmla="*/ 6603899 w 12333992"/>
              <a:gd name="connsiteY11529" fmla="*/ 1083657 h 12736251"/>
              <a:gd name="connsiteX11530" fmla="*/ 6635934 w 12333992"/>
              <a:gd name="connsiteY11530" fmla="*/ 1081421 h 12736251"/>
              <a:gd name="connsiteX11531" fmla="*/ 6615846 w 12333992"/>
              <a:gd name="connsiteY11531" fmla="*/ 1122323 h 12736251"/>
              <a:gd name="connsiteX11532" fmla="*/ 6661896 w 12333992"/>
              <a:gd name="connsiteY11532" fmla="*/ 1161544 h 12736251"/>
              <a:gd name="connsiteX11533" fmla="*/ 6691864 w 12333992"/>
              <a:gd name="connsiteY11533" fmla="*/ 1156524 h 12736251"/>
              <a:gd name="connsiteX11534" fmla="*/ 6703327 w 12333992"/>
              <a:gd name="connsiteY11534" fmla="*/ 1217174 h 12736251"/>
              <a:gd name="connsiteX11535" fmla="*/ 6729149 w 12333992"/>
              <a:gd name="connsiteY11535" fmla="*/ 1206594 h 12736251"/>
              <a:gd name="connsiteX11536" fmla="*/ 6771682 w 12333992"/>
              <a:gd name="connsiteY11536" fmla="*/ 1308964 h 12736251"/>
              <a:gd name="connsiteX11537" fmla="*/ 6807860 w 12333992"/>
              <a:gd name="connsiteY11537" fmla="*/ 1312292 h 12736251"/>
              <a:gd name="connsiteX11538" fmla="*/ 6820288 w 12333992"/>
              <a:gd name="connsiteY11538" fmla="*/ 1328984 h 12736251"/>
              <a:gd name="connsiteX11539" fmla="*/ 6878773 w 12333992"/>
              <a:gd name="connsiteY11539" fmla="*/ 1384886 h 12736251"/>
              <a:gd name="connsiteX11540" fmla="*/ 6865378 w 12333992"/>
              <a:gd name="connsiteY11540" fmla="*/ 1412160 h 12736251"/>
              <a:gd name="connsiteX11541" fmla="*/ 6871591 w 12333992"/>
              <a:gd name="connsiteY11541" fmla="*/ 1420500 h 12736251"/>
              <a:gd name="connsiteX11542" fmla="*/ 6940913 w 12333992"/>
              <a:gd name="connsiteY11542" fmla="*/ 1468336 h 12736251"/>
              <a:gd name="connsiteX11543" fmla="*/ 6968809 w 12333992"/>
              <a:gd name="connsiteY11543" fmla="*/ 1460535 h 12736251"/>
              <a:gd name="connsiteX11544" fmla="*/ 6997326 w 12333992"/>
              <a:gd name="connsiteY11544" fmla="*/ 1521458 h 12736251"/>
              <a:gd name="connsiteX11545" fmla="*/ 7133416 w 12333992"/>
              <a:gd name="connsiteY11545" fmla="*/ 1636322 h 12736251"/>
              <a:gd name="connsiteX11546" fmla="*/ 7148397 w 12333992"/>
              <a:gd name="connsiteY11546" fmla="*/ 1633812 h 12736251"/>
              <a:gd name="connsiteX11547" fmla="*/ 7202738 w 12333992"/>
              <a:gd name="connsiteY11547" fmla="*/ 1684152 h 12736251"/>
              <a:gd name="connsiteX11548" fmla="*/ 7176433 w 12333992"/>
              <a:gd name="connsiteY11548" fmla="*/ 1716714 h 12736251"/>
              <a:gd name="connsiteX11549" fmla="*/ 7210543 w 12333992"/>
              <a:gd name="connsiteY11549" fmla="*/ 1717261 h 12736251"/>
              <a:gd name="connsiteX11550" fmla="*/ 7197627 w 12333992"/>
              <a:gd name="connsiteY11550" fmla="*/ 1722553 h 12736251"/>
              <a:gd name="connsiteX11551" fmla="*/ 7241610 w 12333992"/>
              <a:gd name="connsiteY11551" fmla="*/ 1758985 h 12736251"/>
              <a:gd name="connsiteX11552" fmla="*/ 7230771 w 12333992"/>
              <a:gd name="connsiteY11552" fmla="*/ 1767056 h 12736251"/>
              <a:gd name="connsiteX11553" fmla="*/ 7322878 w 12333992"/>
              <a:gd name="connsiteY11553" fmla="*/ 1845487 h 12736251"/>
              <a:gd name="connsiteX11554" fmla="*/ 7327643 w 12333992"/>
              <a:gd name="connsiteY11554" fmla="*/ 1919771 h 12736251"/>
              <a:gd name="connsiteX11555" fmla="*/ 7358716 w 12333992"/>
              <a:gd name="connsiteY11555" fmla="*/ 1961499 h 12736251"/>
              <a:gd name="connsiteX11556" fmla="*/ 7343248 w 12333992"/>
              <a:gd name="connsiteY11556" fmla="*/ 1985987 h 12736251"/>
              <a:gd name="connsiteX11557" fmla="*/ 7367623 w 12333992"/>
              <a:gd name="connsiteY11557" fmla="*/ 2041345 h 12736251"/>
              <a:gd name="connsiteX11558" fmla="*/ 7370799 w 12333992"/>
              <a:gd name="connsiteY11558" fmla="*/ 2090872 h 12736251"/>
              <a:gd name="connsiteX11559" fmla="*/ 7396138 w 12333992"/>
              <a:gd name="connsiteY11559" fmla="*/ 2102269 h 12736251"/>
              <a:gd name="connsiteX11560" fmla="*/ 7380672 w 12333992"/>
              <a:gd name="connsiteY11560" fmla="*/ 2126759 h 12736251"/>
              <a:gd name="connsiteX11561" fmla="*/ 7491908 w 12333992"/>
              <a:gd name="connsiteY11561" fmla="*/ 2208244 h 12736251"/>
              <a:gd name="connsiteX11562" fmla="*/ 7496047 w 12333992"/>
              <a:gd name="connsiteY11562" fmla="*/ 2213808 h 12736251"/>
              <a:gd name="connsiteX11563" fmla="*/ 7491421 w 12333992"/>
              <a:gd name="connsiteY11563" fmla="*/ 2230225 h 12736251"/>
              <a:gd name="connsiteX11564" fmla="*/ 7502263 w 12333992"/>
              <a:gd name="connsiteY11564" fmla="*/ 2222148 h 12736251"/>
              <a:gd name="connsiteX11565" fmla="*/ 7508476 w 12333992"/>
              <a:gd name="connsiteY11565" fmla="*/ 2230497 h 12736251"/>
              <a:gd name="connsiteX11566" fmla="*/ 7519316 w 12333992"/>
              <a:gd name="connsiteY11566" fmla="*/ 2222424 h 12736251"/>
              <a:gd name="connsiteX11567" fmla="*/ 7531744 w 12333992"/>
              <a:gd name="connsiteY11567" fmla="*/ 2239115 h 12736251"/>
              <a:gd name="connsiteX11568" fmla="*/ 7542584 w 12333992"/>
              <a:gd name="connsiteY11568" fmla="*/ 2231042 h 12736251"/>
              <a:gd name="connsiteX11569" fmla="*/ 7535884 w 12333992"/>
              <a:gd name="connsiteY11569" fmla="*/ 2244675 h 12736251"/>
              <a:gd name="connsiteX11570" fmla="*/ 7540030 w 12333992"/>
              <a:gd name="connsiteY11570" fmla="*/ 2250240 h 12736251"/>
              <a:gd name="connsiteX11571" fmla="*/ 7546728 w 12333992"/>
              <a:gd name="connsiteY11571" fmla="*/ 2236603 h 12736251"/>
              <a:gd name="connsiteX11572" fmla="*/ 7544656 w 12333992"/>
              <a:gd name="connsiteY11572" fmla="*/ 2233824 h 12736251"/>
              <a:gd name="connsiteX11573" fmla="*/ 7564266 w 12333992"/>
              <a:gd name="connsiteY11573" fmla="*/ 2214895 h 12736251"/>
              <a:gd name="connsiteX11574" fmla="*/ 7551838 w 12333992"/>
              <a:gd name="connsiteY11574" fmla="*/ 2198207 h 12736251"/>
              <a:gd name="connsiteX11575" fmla="*/ 7530160 w 12333992"/>
              <a:gd name="connsiteY11575" fmla="*/ 2214350 h 12736251"/>
              <a:gd name="connsiteX11576" fmla="*/ 7521872 w 12333992"/>
              <a:gd name="connsiteY11576" fmla="*/ 2203225 h 12736251"/>
              <a:gd name="connsiteX11577" fmla="*/ 7517731 w 12333992"/>
              <a:gd name="connsiteY11577" fmla="*/ 2197662 h 12736251"/>
              <a:gd name="connsiteX11578" fmla="*/ 7513586 w 12333992"/>
              <a:gd name="connsiteY11578" fmla="*/ 2192099 h 12736251"/>
              <a:gd name="connsiteX11579" fmla="*/ 7509929 w 12333992"/>
              <a:gd name="connsiteY11579" fmla="*/ 2164552 h 12736251"/>
              <a:gd name="connsiteX11580" fmla="*/ 7520764 w 12333992"/>
              <a:gd name="connsiteY11580" fmla="*/ 2156482 h 12736251"/>
              <a:gd name="connsiteX11581" fmla="*/ 7541480 w 12333992"/>
              <a:gd name="connsiteY11581" fmla="*/ 2184299 h 12736251"/>
              <a:gd name="connsiteX11582" fmla="*/ 7594232 w 12333992"/>
              <a:gd name="connsiteY11582" fmla="*/ 2209880 h 12736251"/>
              <a:gd name="connsiteX11583" fmla="*/ 7572068 w 12333992"/>
              <a:gd name="connsiteY11583" fmla="*/ 2248002 h 12736251"/>
              <a:gd name="connsiteX11584" fmla="*/ 7573656 w 12333992"/>
              <a:gd name="connsiteY11584" fmla="*/ 2272764 h 12736251"/>
              <a:gd name="connsiteX11585" fmla="*/ 7586568 w 12333992"/>
              <a:gd name="connsiteY11585" fmla="*/ 2267473 h 12736251"/>
              <a:gd name="connsiteX11586" fmla="*/ 7584496 w 12333992"/>
              <a:gd name="connsiteY11586" fmla="*/ 2264690 h 12736251"/>
              <a:gd name="connsiteX11587" fmla="*/ 7584980 w 12333992"/>
              <a:gd name="connsiteY11587" fmla="*/ 2242712 h 12736251"/>
              <a:gd name="connsiteX11588" fmla="*/ 7595340 w 12333992"/>
              <a:gd name="connsiteY11588" fmla="*/ 2256623 h 12736251"/>
              <a:gd name="connsiteX11589" fmla="*/ 7617016 w 12333992"/>
              <a:gd name="connsiteY11589" fmla="*/ 2240477 h 12736251"/>
              <a:gd name="connsiteX11590" fmla="*/ 7689516 w 12333992"/>
              <a:gd name="connsiteY11590" fmla="*/ 2337832 h 12736251"/>
              <a:gd name="connsiteX11591" fmla="*/ 7754692 w 12333992"/>
              <a:gd name="connsiteY11591" fmla="*/ 2380101 h 12736251"/>
              <a:gd name="connsiteX11592" fmla="*/ 7767606 w 12333992"/>
              <a:gd name="connsiteY11592" fmla="*/ 2374809 h 12736251"/>
              <a:gd name="connsiteX11593" fmla="*/ 7765052 w 12333992"/>
              <a:gd name="connsiteY11593" fmla="*/ 2394011 h 12736251"/>
              <a:gd name="connsiteX11594" fmla="*/ 7876284 w 12333992"/>
              <a:gd name="connsiteY11594" fmla="*/ 2475493 h 12736251"/>
              <a:gd name="connsiteX11595" fmla="*/ 7845836 w 12333992"/>
              <a:gd name="connsiteY11595" fmla="*/ 2502493 h 12736251"/>
              <a:gd name="connsiteX11596" fmla="*/ 7888716 w 12333992"/>
              <a:gd name="connsiteY11596" fmla="*/ 2492183 h 12736251"/>
              <a:gd name="connsiteX11597" fmla="*/ 7932212 w 12333992"/>
              <a:gd name="connsiteY11597" fmla="*/ 2550595 h 12736251"/>
              <a:gd name="connsiteX11598" fmla="*/ 7943192 w 12333992"/>
              <a:gd name="connsiteY11598" fmla="*/ 2633226 h 12736251"/>
              <a:gd name="connsiteX11599" fmla="*/ 7982068 w 12333992"/>
              <a:gd name="connsiteY11599" fmla="*/ 2708059 h 12736251"/>
              <a:gd name="connsiteX11600" fmla="*/ 7997048 w 12333992"/>
              <a:gd name="connsiteY11600" fmla="*/ 2705551 h 12736251"/>
              <a:gd name="connsiteX11601" fmla="*/ 8015828 w 12333992"/>
              <a:gd name="connsiteY11601" fmla="*/ 2821287 h 12736251"/>
              <a:gd name="connsiteX11602" fmla="*/ 8047868 w 12333992"/>
              <a:gd name="connsiteY11602" fmla="*/ 2819050 h 12736251"/>
              <a:gd name="connsiteX11603" fmla="*/ 8088324 w 12333992"/>
              <a:gd name="connsiteY11603" fmla="*/ 2918645 h 12736251"/>
              <a:gd name="connsiteX11604" fmla="*/ 8126580 w 12333992"/>
              <a:gd name="connsiteY11604" fmla="*/ 2924751 h 12736251"/>
              <a:gd name="connsiteX11605" fmla="*/ 8140112 w 12333992"/>
              <a:gd name="connsiteY11605" fmla="*/ 2988185 h 12736251"/>
              <a:gd name="connsiteX11606" fmla="*/ 8165936 w 12333992"/>
              <a:gd name="connsiteY11606" fmla="*/ 2977601 h 12736251"/>
              <a:gd name="connsiteX11607" fmla="*/ 8163384 w 12333992"/>
              <a:gd name="connsiteY11607" fmla="*/ 2996801 h 12736251"/>
              <a:gd name="connsiteX11608" fmla="*/ 8208468 w 12333992"/>
              <a:gd name="connsiteY11608" fmla="*/ 3079973 h 12736251"/>
              <a:gd name="connsiteX11609" fmla="*/ 8242576 w 12333992"/>
              <a:gd name="connsiteY11609" fmla="*/ 3080521 h 12736251"/>
              <a:gd name="connsiteX11610" fmla="*/ 8216756 w 12333992"/>
              <a:gd name="connsiteY11610" fmla="*/ 3091103 h 12736251"/>
              <a:gd name="connsiteX11611" fmla="*/ 8259148 w 12333992"/>
              <a:gd name="connsiteY11611" fmla="*/ 3102773 h 12736251"/>
              <a:gd name="connsiteX11612" fmla="*/ 8245756 w 12333992"/>
              <a:gd name="connsiteY11612" fmla="*/ 3130044 h 12736251"/>
              <a:gd name="connsiteX11613" fmla="*/ 8271576 w 12333992"/>
              <a:gd name="connsiteY11613" fmla="*/ 3119464 h 12736251"/>
              <a:gd name="connsiteX11614" fmla="*/ 8320808 w 12333992"/>
              <a:gd name="connsiteY11614" fmla="*/ 3208203 h 12736251"/>
              <a:gd name="connsiteX11615" fmla="*/ 8344558 w 12333992"/>
              <a:gd name="connsiteY11615" fmla="*/ 3194838 h 12736251"/>
              <a:gd name="connsiteX11616" fmla="*/ 8329096 w 12333992"/>
              <a:gd name="connsiteY11616" fmla="*/ 3219329 h 12736251"/>
              <a:gd name="connsiteX11617" fmla="*/ 8365896 w 12333992"/>
              <a:gd name="connsiteY11617" fmla="*/ 3291379 h 12736251"/>
              <a:gd name="connsiteX11618" fmla="*/ 8374156 w 12333992"/>
              <a:gd name="connsiteY11618" fmla="*/ 3292476 h 12736251"/>
              <a:gd name="connsiteX11619" fmla="*/ 8233076 w 12333992"/>
              <a:gd name="connsiteY11619" fmla="*/ 3347257 h 12736251"/>
              <a:gd name="connsiteX11620" fmla="*/ 8225314 w 12333992"/>
              <a:gd name="connsiteY11620" fmla="*/ 3348391 h 12736251"/>
              <a:gd name="connsiteX11621" fmla="*/ 8200976 w 12333992"/>
              <a:gd name="connsiteY11621" fmla="*/ 3292989 h 12736251"/>
              <a:gd name="connsiteX11622" fmla="*/ 8203048 w 12333992"/>
              <a:gd name="connsiteY11622" fmla="*/ 3295771 h 12736251"/>
              <a:gd name="connsiteX11623" fmla="*/ 8222216 w 12333992"/>
              <a:gd name="connsiteY11623" fmla="*/ 3298799 h 12736251"/>
              <a:gd name="connsiteX11624" fmla="*/ 8235172 w 12333992"/>
              <a:gd name="connsiteY11624" fmla="*/ 3293477 h 12736251"/>
              <a:gd name="connsiteX11625" fmla="*/ 8233100 w 12333992"/>
              <a:gd name="connsiteY11625" fmla="*/ 3290694 h 12736251"/>
              <a:gd name="connsiteX11626" fmla="*/ 8231028 w 12333992"/>
              <a:gd name="connsiteY11626" fmla="*/ 3287911 h 12736251"/>
              <a:gd name="connsiteX11627" fmla="*/ 8226882 w 12333992"/>
              <a:gd name="connsiteY11627" fmla="*/ 3282347 h 12736251"/>
              <a:gd name="connsiteX11628" fmla="*/ 8220668 w 12333992"/>
              <a:gd name="connsiteY11628" fmla="*/ 3274000 h 12736251"/>
              <a:gd name="connsiteX11629" fmla="*/ 8208238 w 12333992"/>
              <a:gd name="connsiteY11629" fmla="*/ 3257307 h 12736251"/>
              <a:gd name="connsiteX11630" fmla="*/ 8202020 w 12333992"/>
              <a:gd name="connsiteY11630" fmla="*/ 3248961 h 12736251"/>
              <a:gd name="connsiteX11631" fmla="*/ 8195804 w 12333992"/>
              <a:gd name="connsiteY11631" fmla="*/ 3240613 h 12736251"/>
              <a:gd name="connsiteX11632" fmla="*/ 8189588 w 12333992"/>
              <a:gd name="connsiteY11632" fmla="*/ 3232266 h 12736251"/>
              <a:gd name="connsiteX11633" fmla="*/ 8055942 w 12333992"/>
              <a:gd name="connsiteY11633" fmla="*/ 3098229 h 12736251"/>
              <a:gd name="connsiteX11634" fmla="*/ 8053872 w 12333992"/>
              <a:gd name="connsiteY11634" fmla="*/ 3095449 h 12736251"/>
              <a:gd name="connsiteX11635" fmla="*/ 8060608 w 12333992"/>
              <a:gd name="connsiteY11635" fmla="*/ 3081778 h 12736251"/>
              <a:gd name="connsiteX11636" fmla="*/ 8058534 w 12333992"/>
              <a:gd name="connsiteY11636" fmla="*/ 3078998 h 12736251"/>
              <a:gd name="connsiteX11637" fmla="*/ 8047656 w 12333992"/>
              <a:gd name="connsiteY11637" fmla="*/ 3087100 h 12736251"/>
              <a:gd name="connsiteX11638" fmla="*/ 8042988 w 12333992"/>
              <a:gd name="connsiteY11638" fmla="*/ 3103550 h 12736251"/>
              <a:gd name="connsiteX11639" fmla="*/ 8007744 w 12333992"/>
              <a:gd name="connsiteY11639" fmla="*/ 3147093 h 12736251"/>
              <a:gd name="connsiteX11640" fmla="*/ 8001528 w 12333992"/>
              <a:gd name="connsiteY11640" fmla="*/ 3138748 h 12736251"/>
              <a:gd name="connsiteX11641" fmla="*/ 7997384 w 12333992"/>
              <a:gd name="connsiteY11641" fmla="*/ 3133182 h 12736251"/>
              <a:gd name="connsiteX11642" fmla="*/ 7984428 w 12333992"/>
              <a:gd name="connsiteY11642" fmla="*/ 3138504 h 12736251"/>
              <a:gd name="connsiteX11643" fmla="*/ 7975620 w 12333992"/>
              <a:gd name="connsiteY11643" fmla="*/ 3149393 h 12736251"/>
              <a:gd name="connsiteX11644" fmla="*/ 7981836 w 12333992"/>
              <a:gd name="connsiteY11644" fmla="*/ 3157736 h 12736251"/>
              <a:gd name="connsiteX11645" fmla="*/ 7972504 w 12333992"/>
              <a:gd name="connsiteY11645" fmla="*/ 3190640 h 12736251"/>
              <a:gd name="connsiteX11646" fmla="*/ 7916020 w 12333992"/>
              <a:gd name="connsiteY11646" fmla="*/ 3228377 h 12736251"/>
              <a:gd name="connsiteX11647" fmla="*/ 7967816 w 12333992"/>
              <a:gd name="connsiteY11647" fmla="*/ 3297935 h 12736251"/>
              <a:gd name="connsiteX11648" fmla="*/ 8009276 w 12333992"/>
              <a:gd name="connsiteY11648" fmla="*/ 3262735 h 12736251"/>
              <a:gd name="connsiteX11649" fmla="*/ 7996824 w 12333992"/>
              <a:gd name="connsiteY11649" fmla="*/ 3336883 h 12736251"/>
              <a:gd name="connsiteX11650" fmla="*/ 8042948 w 12333992"/>
              <a:gd name="connsiteY11650" fmla="*/ 3285238 h 12736251"/>
              <a:gd name="connsiteX11651" fmla="*/ 8068336 w 12333992"/>
              <a:gd name="connsiteY11651" fmla="*/ 3296610 h 12736251"/>
              <a:gd name="connsiteX11652" fmla="*/ 8024804 w 12333992"/>
              <a:gd name="connsiteY11652" fmla="*/ 3329025 h 12736251"/>
              <a:gd name="connsiteX11653" fmla="*/ 8062098 w 12333992"/>
              <a:gd name="connsiteY11653" fmla="*/ 3379109 h 12736251"/>
              <a:gd name="connsiteX11654" fmla="*/ 8069360 w 12333992"/>
              <a:gd name="connsiteY11654" fmla="*/ 3343424 h 12736251"/>
              <a:gd name="connsiteX11655" fmla="*/ 8048620 w 12333992"/>
              <a:gd name="connsiteY11655" fmla="*/ 3406443 h 12736251"/>
              <a:gd name="connsiteX11656" fmla="*/ 8061572 w 12333992"/>
              <a:gd name="connsiteY11656" fmla="*/ 3412480 h 12736251"/>
              <a:gd name="connsiteX11657" fmla="*/ 8063020 w 12333992"/>
              <a:gd name="connsiteY11657" fmla="*/ 3413289 h 12736251"/>
              <a:gd name="connsiteX11658" fmla="*/ 7996164 w 12333992"/>
              <a:gd name="connsiteY11658" fmla="*/ 3439249 h 12736251"/>
              <a:gd name="connsiteX11659" fmla="*/ 7969344 w 12333992"/>
              <a:gd name="connsiteY11659" fmla="*/ 3413577 h 12736251"/>
              <a:gd name="connsiteX11660" fmla="*/ 7954316 w 12333992"/>
              <a:gd name="connsiteY11660" fmla="*/ 3416116 h 12736251"/>
              <a:gd name="connsiteX11661" fmla="*/ 7947580 w 12333992"/>
              <a:gd name="connsiteY11661" fmla="*/ 3429785 h 12736251"/>
              <a:gd name="connsiteX11662" fmla="*/ 7966600 w 12333992"/>
              <a:gd name="connsiteY11662" fmla="*/ 3450729 h 12736251"/>
              <a:gd name="connsiteX11663" fmla="*/ 7178946 w 12333992"/>
              <a:gd name="connsiteY11663" fmla="*/ 3756571 h 12736251"/>
              <a:gd name="connsiteX11664" fmla="*/ 5673518 w 12333992"/>
              <a:gd name="connsiteY11664" fmla="*/ 2390867 h 12736251"/>
              <a:gd name="connsiteX11665" fmla="*/ 5825083 w 12333992"/>
              <a:gd name="connsiteY11665" fmla="*/ 770592 h 12736251"/>
              <a:gd name="connsiteX11666" fmla="*/ 5845561 w 12333992"/>
              <a:gd name="connsiteY11666" fmla="*/ 787589 h 12736251"/>
              <a:gd name="connsiteX11667" fmla="*/ 5868823 w 12333992"/>
              <a:gd name="connsiteY11667" fmla="*/ 774591 h 12736251"/>
              <a:gd name="connsiteX11668" fmla="*/ 5866752 w 12333992"/>
              <a:gd name="connsiteY11668" fmla="*/ 771808 h 12736251"/>
              <a:gd name="connsiteX11669" fmla="*/ 5864682 w 12333992"/>
              <a:gd name="connsiteY11669" fmla="*/ 769025 h 12736251"/>
              <a:gd name="connsiteX11670" fmla="*/ 5828048 w 12333992"/>
              <a:gd name="connsiteY11670" fmla="*/ 738898 h 12736251"/>
              <a:gd name="connsiteX11671" fmla="*/ 5847916 w 12333992"/>
              <a:gd name="connsiteY11671" fmla="*/ 526503 h 12736251"/>
              <a:gd name="connsiteX11672" fmla="*/ 5862671 w 12333992"/>
              <a:gd name="connsiteY11672" fmla="*/ 538174 h 12736251"/>
              <a:gd name="connsiteX11673" fmla="*/ 5874384 w 12333992"/>
              <a:gd name="connsiteY11673" fmla="*/ 529452 h 12736251"/>
              <a:gd name="connsiteX11674" fmla="*/ 5851511 w 12333992"/>
              <a:gd name="connsiteY11674" fmla="*/ 498739 h 12736251"/>
              <a:gd name="connsiteX11675" fmla="*/ 5850550 w 12333992"/>
              <a:gd name="connsiteY11675" fmla="*/ 498344 h 12736251"/>
              <a:gd name="connsiteX11676" fmla="*/ 5008806 w 12333992"/>
              <a:gd name="connsiteY11676" fmla="*/ 376161 h 12736251"/>
              <a:gd name="connsiteX11677" fmla="*/ 5016564 w 12333992"/>
              <a:gd name="connsiteY11677" fmla="*/ 395884 h 12736251"/>
              <a:gd name="connsiteX11678" fmla="*/ 5011247 w 12333992"/>
              <a:gd name="connsiteY11678" fmla="*/ 377280 h 12736251"/>
              <a:gd name="connsiteX11679" fmla="*/ 5008806 w 12333992"/>
              <a:gd name="connsiteY11679" fmla="*/ 376161 h 12736251"/>
              <a:gd name="connsiteX11680" fmla="*/ 5264513 w 12333992"/>
              <a:gd name="connsiteY11680" fmla="*/ 374792 h 12736251"/>
              <a:gd name="connsiteX11681" fmla="*/ 5263328 w 12333992"/>
              <a:gd name="connsiteY11681" fmla="*/ 384353 h 12736251"/>
              <a:gd name="connsiteX11682" fmla="*/ 5269352 w 12333992"/>
              <a:gd name="connsiteY11682" fmla="*/ 393587 h 12736251"/>
              <a:gd name="connsiteX11683" fmla="*/ 5269570 w 12333992"/>
              <a:gd name="connsiteY11683" fmla="*/ 377387 h 12736251"/>
              <a:gd name="connsiteX11684" fmla="*/ 5264513 w 12333992"/>
              <a:gd name="connsiteY11684" fmla="*/ 374792 h 12736251"/>
              <a:gd name="connsiteX11685" fmla="*/ 5200688 w 12333992"/>
              <a:gd name="connsiteY11685" fmla="*/ 370029 h 12736251"/>
              <a:gd name="connsiteX11686" fmla="*/ 5199120 w 12333992"/>
              <a:gd name="connsiteY11686" fmla="*/ 375349 h 12736251"/>
              <a:gd name="connsiteX11687" fmla="*/ 5205205 w 12333992"/>
              <a:gd name="connsiteY11687" fmla="*/ 388539 h 12736251"/>
              <a:gd name="connsiteX11688" fmla="*/ 5211484 w 12333992"/>
              <a:gd name="connsiteY11688" fmla="*/ 405894 h 12736251"/>
              <a:gd name="connsiteX11689" fmla="*/ 5217175 w 12333992"/>
              <a:gd name="connsiteY11689" fmla="*/ 410756 h 12736251"/>
              <a:gd name="connsiteX11690" fmla="*/ 5220900 w 12333992"/>
              <a:gd name="connsiteY11690" fmla="*/ 412608 h 12736251"/>
              <a:gd name="connsiteX11691" fmla="*/ 5220507 w 12333992"/>
              <a:gd name="connsiteY11691" fmla="*/ 404283 h 12736251"/>
              <a:gd name="connsiteX11692" fmla="*/ 5212460 w 12333992"/>
              <a:gd name="connsiteY11692" fmla="*/ 388085 h 12736251"/>
              <a:gd name="connsiteX11693" fmla="*/ 5206185 w 12333992"/>
              <a:gd name="connsiteY11693" fmla="*/ 370728 h 12736251"/>
              <a:gd name="connsiteX11694" fmla="*/ 5200688 w 12333992"/>
              <a:gd name="connsiteY11694" fmla="*/ 370029 h 12736251"/>
              <a:gd name="connsiteX11695" fmla="*/ 5312737 w 12333992"/>
              <a:gd name="connsiteY11695" fmla="*/ 355661 h 12736251"/>
              <a:gd name="connsiteX11696" fmla="*/ 5311040 w 12333992"/>
              <a:gd name="connsiteY11696" fmla="*/ 356767 h 12736251"/>
              <a:gd name="connsiteX11697" fmla="*/ 5345109 w 12333992"/>
              <a:gd name="connsiteY11697" fmla="*/ 420100 h 12736251"/>
              <a:gd name="connsiteX11698" fmla="*/ 5348753 w 12333992"/>
              <a:gd name="connsiteY11698" fmla="*/ 421999 h 12736251"/>
              <a:gd name="connsiteX11699" fmla="*/ 5348493 w 12333992"/>
              <a:gd name="connsiteY11699" fmla="*/ 417891 h 12736251"/>
              <a:gd name="connsiteX11700" fmla="*/ 5316381 w 12333992"/>
              <a:gd name="connsiteY11700" fmla="*/ 357556 h 12736251"/>
              <a:gd name="connsiteX11701" fmla="*/ 5312737 w 12333992"/>
              <a:gd name="connsiteY11701" fmla="*/ 355661 h 12736251"/>
              <a:gd name="connsiteX11702" fmla="*/ 4993006 w 12333992"/>
              <a:gd name="connsiteY11702" fmla="*/ 355495 h 12736251"/>
              <a:gd name="connsiteX11703" fmla="*/ 4991054 w 12333992"/>
              <a:gd name="connsiteY11703" fmla="*/ 356772 h 12736251"/>
              <a:gd name="connsiteX11704" fmla="*/ 4989106 w 12333992"/>
              <a:gd name="connsiteY11704" fmla="*/ 358046 h 12736251"/>
              <a:gd name="connsiteX11705" fmla="*/ 4993120 w 12333992"/>
              <a:gd name="connsiteY11705" fmla="*/ 364205 h 12736251"/>
              <a:gd name="connsiteX11706" fmla="*/ 4995182 w 12333992"/>
              <a:gd name="connsiteY11706" fmla="*/ 371638 h 12736251"/>
              <a:gd name="connsiteX11707" fmla="*/ 4997192 w 12333992"/>
              <a:gd name="connsiteY11707" fmla="*/ 374716 h 12736251"/>
              <a:gd name="connsiteX11708" fmla="*/ 5001097 w 12333992"/>
              <a:gd name="connsiteY11708" fmla="*/ 372164 h 12736251"/>
              <a:gd name="connsiteX11709" fmla="*/ 4995016 w 12333992"/>
              <a:gd name="connsiteY11709" fmla="*/ 358573 h 12736251"/>
              <a:gd name="connsiteX11710" fmla="*/ 4993006 w 12333992"/>
              <a:gd name="connsiteY11710" fmla="*/ 355495 h 12736251"/>
              <a:gd name="connsiteX11711" fmla="*/ 5222431 w 12333992"/>
              <a:gd name="connsiteY11711" fmla="*/ 329466 h 12736251"/>
              <a:gd name="connsiteX11712" fmla="*/ 5221028 w 12333992"/>
              <a:gd name="connsiteY11712" fmla="*/ 338936 h 12736251"/>
              <a:gd name="connsiteX11713" fmla="*/ 5222980 w 12333992"/>
              <a:gd name="connsiteY11713" fmla="*/ 341934 h 12736251"/>
              <a:gd name="connsiteX11714" fmla="*/ 5246628 w 12333992"/>
              <a:gd name="connsiteY11714" fmla="*/ 382069 h 12736251"/>
              <a:gd name="connsiteX11715" fmla="*/ 5258357 w 12333992"/>
              <a:gd name="connsiteY11715" fmla="*/ 400055 h 12736251"/>
              <a:gd name="connsiteX11716" fmla="*/ 5283962 w 12333992"/>
              <a:gd name="connsiteY11716" fmla="*/ 443185 h 12736251"/>
              <a:gd name="connsiteX11717" fmla="*/ 5313652 w 12333992"/>
              <a:gd name="connsiteY11717" fmla="*/ 496470 h 12736251"/>
              <a:gd name="connsiteX11718" fmla="*/ 5311884 w 12333992"/>
              <a:gd name="connsiteY11718" fmla="*/ 497629 h 12736251"/>
              <a:gd name="connsiteX11719" fmla="*/ 5317381 w 12333992"/>
              <a:gd name="connsiteY11719" fmla="*/ 498312 h 12736251"/>
              <a:gd name="connsiteX11720" fmla="*/ 5318969 w 12333992"/>
              <a:gd name="connsiteY11720" fmla="*/ 492996 h 12736251"/>
              <a:gd name="connsiteX11721" fmla="*/ 5291042 w 12333992"/>
              <a:gd name="connsiteY11721" fmla="*/ 438555 h 12736251"/>
              <a:gd name="connsiteX11722" fmla="*/ 5265443 w 12333992"/>
              <a:gd name="connsiteY11722" fmla="*/ 395423 h 12736251"/>
              <a:gd name="connsiteX11723" fmla="*/ 5256703 w 12333992"/>
              <a:gd name="connsiteY11723" fmla="*/ 362651 h 12736251"/>
              <a:gd name="connsiteX11724" fmla="*/ 5244529 w 12333992"/>
              <a:gd name="connsiteY11724" fmla="*/ 342345 h 12736251"/>
              <a:gd name="connsiteX11725" fmla="*/ 5241060 w 12333992"/>
              <a:gd name="connsiteY11725" fmla="*/ 338667 h 12736251"/>
              <a:gd name="connsiteX11726" fmla="*/ 5237704 w 12333992"/>
              <a:gd name="connsiteY11726" fmla="*/ 345138 h 12736251"/>
              <a:gd name="connsiteX11727" fmla="*/ 5231838 w 12333992"/>
              <a:gd name="connsiteY11727" fmla="*/ 336145 h 12736251"/>
              <a:gd name="connsiteX11728" fmla="*/ 5229880 w 12333992"/>
              <a:gd name="connsiteY11728" fmla="*/ 333145 h 12736251"/>
              <a:gd name="connsiteX11729" fmla="*/ 5222431 w 12333992"/>
              <a:gd name="connsiteY11729" fmla="*/ 329466 h 12736251"/>
              <a:gd name="connsiteX11730" fmla="*/ 5174415 w 12333992"/>
              <a:gd name="connsiteY11730" fmla="*/ 322118 h 12736251"/>
              <a:gd name="connsiteX11731" fmla="*/ 5169008 w 12333992"/>
              <a:gd name="connsiteY11731" fmla="*/ 325651 h 12736251"/>
              <a:gd name="connsiteX11732" fmla="*/ 5170036 w 12333992"/>
              <a:gd name="connsiteY11732" fmla="*/ 346936 h 12736251"/>
              <a:gd name="connsiteX11733" fmla="*/ 5168236 w 12333992"/>
              <a:gd name="connsiteY11733" fmla="*/ 348114 h 12736251"/>
              <a:gd name="connsiteX11734" fmla="*/ 5196499 w 12333992"/>
              <a:gd name="connsiteY11734" fmla="*/ 355983 h 12736251"/>
              <a:gd name="connsiteX11735" fmla="*/ 5182595 w 12333992"/>
              <a:gd name="connsiteY11735" fmla="*/ 328020 h 12736251"/>
              <a:gd name="connsiteX11736" fmla="*/ 5174415 w 12333992"/>
              <a:gd name="connsiteY11736" fmla="*/ 322118 h 12736251"/>
              <a:gd name="connsiteX11737" fmla="*/ 5269096 w 12333992"/>
              <a:gd name="connsiteY11737" fmla="*/ 315997 h 12736251"/>
              <a:gd name="connsiteX11738" fmla="*/ 5269271 w 12333992"/>
              <a:gd name="connsiteY11738" fmla="*/ 320177 h 12736251"/>
              <a:gd name="connsiteX11739" fmla="*/ 5287279 w 12333992"/>
              <a:gd name="connsiteY11739" fmla="*/ 355616 h 12736251"/>
              <a:gd name="connsiteX11740" fmla="*/ 5289241 w 12333992"/>
              <a:gd name="connsiteY11740" fmla="*/ 358624 h 12736251"/>
              <a:gd name="connsiteX11741" fmla="*/ 5291028 w 12333992"/>
              <a:gd name="connsiteY11741" fmla="*/ 357453 h 12736251"/>
              <a:gd name="connsiteX11742" fmla="*/ 5294606 w 12333992"/>
              <a:gd name="connsiteY11742" fmla="*/ 355116 h 12736251"/>
              <a:gd name="connsiteX11743" fmla="*/ 5272849 w 12333992"/>
              <a:gd name="connsiteY11743" fmla="*/ 317839 h 12736251"/>
              <a:gd name="connsiteX11744" fmla="*/ 5269096 w 12333992"/>
              <a:gd name="connsiteY11744" fmla="*/ 315997 h 12736251"/>
              <a:gd name="connsiteX11745" fmla="*/ 5079409 w 12333992"/>
              <a:gd name="connsiteY11745" fmla="*/ 312945 h 12736251"/>
              <a:gd name="connsiteX11746" fmla="*/ 5077622 w 12333992"/>
              <a:gd name="connsiteY11746" fmla="*/ 314116 h 12736251"/>
              <a:gd name="connsiteX11747" fmla="*/ 5075991 w 12333992"/>
              <a:gd name="connsiteY11747" fmla="*/ 319445 h 12736251"/>
              <a:gd name="connsiteX11748" fmla="*/ 5074204 w 12333992"/>
              <a:gd name="connsiteY11748" fmla="*/ 320613 h 12736251"/>
              <a:gd name="connsiteX11749" fmla="*/ 5076148 w 12333992"/>
              <a:gd name="connsiteY11749" fmla="*/ 323601 h 12736251"/>
              <a:gd name="connsiteX11750" fmla="*/ 5085417 w 12333992"/>
              <a:gd name="connsiteY11750" fmla="*/ 326068 h 12736251"/>
              <a:gd name="connsiteX11751" fmla="*/ 5085256 w 12333992"/>
              <a:gd name="connsiteY11751" fmla="*/ 321909 h 12736251"/>
              <a:gd name="connsiteX11752" fmla="*/ 5079731 w 12333992"/>
              <a:gd name="connsiteY11752" fmla="*/ 321263 h 12736251"/>
              <a:gd name="connsiteX11753" fmla="*/ 5079570 w 12333992"/>
              <a:gd name="connsiteY11753" fmla="*/ 317104 h 12736251"/>
              <a:gd name="connsiteX11754" fmla="*/ 5079409 w 12333992"/>
              <a:gd name="connsiteY11754" fmla="*/ 312945 h 12736251"/>
              <a:gd name="connsiteX11755" fmla="*/ 5036653 w 12333992"/>
              <a:gd name="connsiteY11755" fmla="*/ 309908 h 12736251"/>
              <a:gd name="connsiteX11756" fmla="*/ 5035089 w 12333992"/>
              <a:gd name="connsiteY11756" fmla="*/ 315213 h 12736251"/>
              <a:gd name="connsiteX11757" fmla="*/ 5037046 w 12333992"/>
              <a:gd name="connsiteY11757" fmla="*/ 318215 h 12736251"/>
              <a:gd name="connsiteX11758" fmla="*/ 5035283 w 12333992"/>
              <a:gd name="connsiteY11758" fmla="*/ 319367 h 12736251"/>
              <a:gd name="connsiteX11759" fmla="*/ 5033326 w 12333992"/>
              <a:gd name="connsiteY11759" fmla="*/ 316365 h 12736251"/>
              <a:gd name="connsiteX11760" fmla="*/ 5027847 w 12333992"/>
              <a:gd name="connsiteY11760" fmla="*/ 315666 h 12736251"/>
              <a:gd name="connsiteX11761" fmla="*/ 5026284 w 12333992"/>
              <a:gd name="connsiteY11761" fmla="*/ 320971 h 12736251"/>
              <a:gd name="connsiteX11762" fmla="*/ 5030199 w 12333992"/>
              <a:gd name="connsiteY11762" fmla="*/ 326973 h 12736251"/>
              <a:gd name="connsiteX11763" fmla="*/ 5058779 w 12333992"/>
              <a:gd name="connsiteY11763" fmla="*/ 355395 h 12736251"/>
              <a:gd name="connsiteX11764" fmla="*/ 5068570 w 12333992"/>
              <a:gd name="connsiteY11764" fmla="*/ 370406 h 12736251"/>
              <a:gd name="connsiteX11765" fmla="*/ 5070329 w 12333992"/>
              <a:gd name="connsiteY11765" fmla="*/ 369256 h 12736251"/>
              <a:gd name="connsiteX11766" fmla="*/ 5080119 w 12333992"/>
              <a:gd name="connsiteY11766" fmla="*/ 384268 h 12736251"/>
              <a:gd name="connsiteX11767" fmla="*/ 5090108 w 12333992"/>
              <a:gd name="connsiteY11767" fmla="*/ 403432 h 12736251"/>
              <a:gd name="connsiteX11768" fmla="*/ 5088346 w 12333992"/>
              <a:gd name="connsiteY11768" fmla="*/ 404581 h 12736251"/>
              <a:gd name="connsiteX11769" fmla="*/ 5084426 w 12333992"/>
              <a:gd name="connsiteY11769" fmla="*/ 398577 h 12736251"/>
              <a:gd name="connsiteX11770" fmla="*/ 5082475 w 12333992"/>
              <a:gd name="connsiteY11770" fmla="*/ 395574 h 12736251"/>
              <a:gd name="connsiteX11771" fmla="*/ 5076991 w 12333992"/>
              <a:gd name="connsiteY11771" fmla="*/ 394875 h 12736251"/>
              <a:gd name="connsiteX11772" fmla="*/ 5075427 w 12333992"/>
              <a:gd name="connsiteY11772" fmla="*/ 400179 h 12736251"/>
              <a:gd name="connsiteX11773" fmla="*/ 5077389 w 12333992"/>
              <a:gd name="connsiteY11773" fmla="*/ 403183 h 12736251"/>
              <a:gd name="connsiteX11774" fmla="*/ 5079148 w 12333992"/>
              <a:gd name="connsiteY11774" fmla="*/ 402032 h 12736251"/>
              <a:gd name="connsiteX11775" fmla="*/ 5085019 w 12333992"/>
              <a:gd name="connsiteY11775" fmla="*/ 411040 h 12736251"/>
              <a:gd name="connsiteX11776" fmla="*/ 5086981 w 12333992"/>
              <a:gd name="connsiteY11776" fmla="*/ 414040 h 12736251"/>
              <a:gd name="connsiteX11777" fmla="*/ 5088938 w 12333992"/>
              <a:gd name="connsiteY11777" fmla="*/ 417045 h 12736251"/>
              <a:gd name="connsiteX11778" fmla="*/ 5093051 w 12333992"/>
              <a:gd name="connsiteY11778" fmla="*/ 427201 h 12736251"/>
              <a:gd name="connsiteX11779" fmla="*/ 5100487 w 12333992"/>
              <a:gd name="connsiteY11779" fmla="*/ 430904 h 12736251"/>
              <a:gd name="connsiteX11780" fmla="*/ 5100093 w 12333992"/>
              <a:gd name="connsiteY11780" fmla="*/ 422596 h 12736251"/>
              <a:gd name="connsiteX11781" fmla="*/ 5099894 w 12333992"/>
              <a:gd name="connsiteY11781" fmla="*/ 418443 h 12736251"/>
              <a:gd name="connsiteX11782" fmla="*/ 5093825 w 12333992"/>
              <a:gd name="connsiteY11782" fmla="*/ 405282 h 12736251"/>
              <a:gd name="connsiteX11783" fmla="*/ 5093625 w 12333992"/>
              <a:gd name="connsiteY11783" fmla="*/ 401129 h 12736251"/>
              <a:gd name="connsiteX11784" fmla="*/ 5095388 w 12333992"/>
              <a:gd name="connsiteY11784" fmla="*/ 399980 h 12736251"/>
              <a:gd name="connsiteX11785" fmla="*/ 5083640 w 12333992"/>
              <a:gd name="connsiteY11785" fmla="*/ 381964 h 12736251"/>
              <a:gd name="connsiteX11786" fmla="*/ 5073849 w 12333992"/>
              <a:gd name="connsiteY11786" fmla="*/ 366951 h 12736251"/>
              <a:gd name="connsiteX11787" fmla="*/ 5072280 w 12333992"/>
              <a:gd name="connsiteY11787" fmla="*/ 353054 h 12736251"/>
              <a:gd name="connsiteX11788" fmla="*/ 5046046 w 12333992"/>
              <a:gd name="connsiteY11788" fmla="*/ 316614 h 12736251"/>
              <a:gd name="connsiteX11789" fmla="*/ 5044287 w 12333992"/>
              <a:gd name="connsiteY11789" fmla="*/ 317764 h 12736251"/>
              <a:gd name="connsiteX11790" fmla="*/ 5042131 w 12333992"/>
              <a:gd name="connsiteY11790" fmla="*/ 310609 h 12736251"/>
              <a:gd name="connsiteX11791" fmla="*/ 5036653 w 12333992"/>
              <a:gd name="connsiteY11791" fmla="*/ 309908 h 12736251"/>
              <a:gd name="connsiteX11792" fmla="*/ 5283739 w 12333992"/>
              <a:gd name="connsiteY11792" fmla="*/ 298676 h 12736251"/>
              <a:gd name="connsiteX11793" fmla="*/ 5280095 w 12333992"/>
              <a:gd name="connsiteY11793" fmla="*/ 301058 h 12736251"/>
              <a:gd name="connsiteX11794" fmla="*/ 5287933 w 12333992"/>
              <a:gd name="connsiteY11794" fmla="*/ 321042 h 12736251"/>
              <a:gd name="connsiteX11795" fmla="*/ 5291758 w 12333992"/>
              <a:gd name="connsiteY11795" fmla="*/ 326909 h 12736251"/>
              <a:gd name="connsiteX11796" fmla="*/ 5295492 w 12333992"/>
              <a:gd name="connsiteY11796" fmla="*/ 328653 h 12736251"/>
              <a:gd name="connsiteX11797" fmla="*/ 5299231 w 12333992"/>
              <a:gd name="connsiteY11797" fmla="*/ 330395 h 12736251"/>
              <a:gd name="connsiteX11798" fmla="*/ 5300961 w 12333992"/>
              <a:gd name="connsiteY11798" fmla="*/ 325079 h 12736251"/>
              <a:gd name="connsiteX11799" fmla="*/ 5299046 w 12333992"/>
              <a:gd name="connsiteY11799" fmla="*/ 322144 h 12736251"/>
              <a:gd name="connsiteX11800" fmla="*/ 5287474 w 12333992"/>
              <a:gd name="connsiteY11800" fmla="*/ 300416 h 12736251"/>
              <a:gd name="connsiteX11801" fmla="*/ 5283739 w 12333992"/>
              <a:gd name="connsiteY11801" fmla="*/ 298676 h 12736251"/>
              <a:gd name="connsiteX11802" fmla="*/ 5060603 w 12333992"/>
              <a:gd name="connsiteY11802" fmla="*/ 291478 h 12736251"/>
              <a:gd name="connsiteX11803" fmla="*/ 5057987 w 12333992"/>
              <a:gd name="connsiteY11803" fmla="*/ 292082 h 12736251"/>
              <a:gd name="connsiteX11804" fmla="*/ 5050879 w 12333992"/>
              <a:gd name="connsiteY11804" fmla="*/ 292857 h 12736251"/>
              <a:gd name="connsiteX11805" fmla="*/ 5060603 w 12333992"/>
              <a:gd name="connsiteY11805" fmla="*/ 291478 h 12736251"/>
              <a:gd name="connsiteX11806" fmla="*/ 5243927 w 12333992"/>
              <a:gd name="connsiteY11806" fmla="*/ 281313 h 12736251"/>
              <a:gd name="connsiteX11807" fmla="*/ 5256310 w 12333992"/>
              <a:gd name="connsiteY11807" fmla="*/ 304213 h 12736251"/>
              <a:gd name="connsiteX11808" fmla="*/ 5258930 w 12333992"/>
              <a:gd name="connsiteY11808" fmla="*/ 288662 h 12736251"/>
              <a:gd name="connsiteX11809" fmla="*/ 5243927 w 12333992"/>
              <a:gd name="connsiteY11809" fmla="*/ 281313 h 12736251"/>
              <a:gd name="connsiteX11810" fmla="*/ 5224265 w 12333992"/>
              <a:gd name="connsiteY11810" fmla="*/ 235273 h 12736251"/>
              <a:gd name="connsiteX11811" fmla="*/ 5224421 w 12333992"/>
              <a:gd name="connsiteY11811" fmla="*/ 239304 h 12736251"/>
              <a:gd name="connsiteX11812" fmla="*/ 5224577 w 12333992"/>
              <a:gd name="connsiteY11812" fmla="*/ 243337 h 12736251"/>
              <a:gd name="connsiteX11813" fmla="*/ 5226620 w 12333992"/>
              <a:gd name="connsiteY11813" fmla="*/ 250268 h 12736251"/>
              <a:gd name="connsiteX11814" fmla="*/ 5226776 w 12333992"/>
              <a:gd name="connsiteY11814" fmla="*/ 254298 h 12736251"/>
              <a:gd name="connsiteX11815" fmla="*/ 5230397 w 12333992"/>
              <a:gd name="connsiteY11815" fmla="*/ 256063 h 12736251"/>
              <a:gd name="connsiteX11816" fmla="*/ 5232136 w 12333992"/>
              <a:gd name="connsiteY11816" fmla="*/ 254926 h 12736251"/>
              <a:gd name="connsiteX11817" fmla="*/ 5231672 w 12333992"/>
              <a:gd name="connsiteY11817" fmla="*/ 242832 h 12736251"/>
              <a:gd name="connsiteX11818" fmla="*/ 5227890 w 12333992"/>
              <a:gd name="connsiteY11818" fmla="*/ 237036 h 12736251"/>
              <a:gd name="connsiteX11819" fmla="*/ 5227379 w 12333992"/>
              <a:gd name="connsiteY11819" fmla="*/ 235304 h 12736251"/>
              <a:gd name="connsiteX11820" fmla="*/ 5224265 w 12333992"/>
              <a:gd name="connsiteY11820" fmla="*/ 235273 h 12736251"/>
              <a:gd name="connsiteX11821" fmla="*/ 5284000 w 12333992"/>
              <a:gd name="connsiteY11821" fmla="*/ 225352 h 12736251"/>
              <a:gd name="connsiteX11822" fmla="*/ 5282825 w 12333992"/>
              <a:gd name="connsiteY11822" fmla="*/ 243479 h 12736251"/>
              <a:gd name="connsiteX11823" fmla="*/ 5284000 w 12333992"/>
              <a:gd name="connsiteY11823" fmla="*/ 225352 h 12736251"/>
              <a:gd name="connsiteX11824" fmla="*/ 5162274 w 12333992"/>
              <a:gd name="connsiteY11824" fmla="*/ 206066 h 12736251"/>
              <a:gd name="connsiteX11825" fmla="*/ 5153417 w 12333992"/>
              <a:gd name="connsiteY11825" fmla="*/ 211857 h 12736251"/>
              <a:gd name="connsiteX11826" fmla="*/ 5150863 w 12333992"/>
              <a:gd name="connsiteY11826" fmla="*/ 235055 h 12736251"/>
              <a:gd name="connsiteX11827" fmla="*/ 5190224 w 12333992"/>
              <a:gd name="connsiteY11827" fmla="*/ 295421 h 12736251"/>
              <a:gd name="connsiteX11828" fmla="*/ 5204787 w 12333992"/>
              <a:gd name="connsiteY11828" fmla="*/ 294505 h 12736251"/>
              <a:gd name="connsiteX11829" fmla="*/ 5200064 w 12333992"/>
              <a:gd name="connsiteY11829" fmla="*/ 271765 h 12736251"/>
              <a:gd name="connsiteX11830" fmla="*/ 5198096 w 12333992"/>
              <a:gd name="connsiteY11830" fmla="*/ 268746 h 12736251"/>
              <a:gd name="connsiteX11831" fmla="*/ 5205181 w 12333992"/>
              <a:gd name="connsiteY11831" fmla="*/ 264115 h 12736251"/>
              <a:gd name="connsiteX11832" fmla="*/ 5204982 w 12333992"/>
              <a:gd name="connsiteY11832" fmla="*/ 259940 h 12736251"/>
              <a:gd name="connsiteX11833" fmla="*/ 5203209 w 12333992"/>
              <a:gd name="connsiteY11833" fmla="*/ 261096 h 12736251"/>
              <a:gd name="connsiteX11834" fmla="*/ 5201437 w 12333992"/>
              <a:gd name="connsiteY11834" fmla="*/ 262255 h 12736251"/>
              <a:gd name="connsiteX11835" fmla="*/ 5197897 w 12333992"/>
              <a:gd name="connsiteY11835" fmla="*/ 264571 h 12736251"/>
              <a:gd name="connsiteX11836" fmla="*/ 5162274 w 12333992"/>
              <a:gd name="connsiteY11836" fmla="*/ 206066 h 12736251"/>
              <a:gd name="connsiteX11837" fmla="*/ 5156279 w 12333992"/>
              <a:gd name="connsiteY11837" fmla="*/ 185189 h 12736251"/>
              <a:gd name="connsiteX11838" fmla="*/ 5168018 w 12333992"/>
              <a:gd name="connsiteY11838" fmla="*/ 199210 h 12736251"/>
              <a:gd name="connsiteX11839" fmla="*/ 5159885 w 12333992"/>
              <a:gd name="connsiteY11839" fmla="*/ 185611 h 12736251"/>
              <a:gd name="connsiteX11840" fmla="*/ 5156279 w 12333992"/>
              <a:gd name="connsiteY11840" fmla="*/ 185189 h 12736251"/>
              <a:gd name="connsiteX11841" fmla="*/ 5190405 w 12333992"/>
              <a:gd name="connsiteY11841" fmla="*/ 179922 h 12736251"/>
              <a:gd name="connsiteX11842" fmla="*/ 5188741 w 12333992"/>
              <a:gd name="connsiteY11842" fmla="*/ 185246 h 12736251"/>
              <a:gd name="connsiteX11843" fmla="*/ 5190812 w 12333992"/>
              <a:gd name="connsiteY11843" fmla="*/ 192364 h 12736251"/>
              <a:gd name="connsiteX11844" fmla="*/ 5196485 w 12333992"/>
              <a:gd name="connsiteY11844" fmla="*/ 197127 h 12736251"/>
              <a:gd name="connsiteX11845" fmla="*/ 5200361 w 12333992"/>
              <a:gd name="connsiteY11845" fmla="*/ 203065 h 12736251"/>
              <a:gd name="connsiteX11846" fmla="*/ 5213920 w 12333992"/>
              <a:gd name="connsiteY11846" fmla="*/ 223855 h 12736251"/>
              <a:gd name="connsiteX11847" fmla="*/ 5219503 w 12333992"/>
              <a:gd name="connsiteY11847" fmla="*/ 203977 h 12736251"/>
              <a:gd name="connsiteX11848" fmla="*/ 5215673 w 12333992"/>
              <a:gd name="connsiteY11848" fmla="*/ 198283 h 12736251"/>
              <a:gd name="connsiteX11849" fmla="*/ 5207569 w 12333992"/>
              <a:gd name="connsiteY11849" fmla="*/ 198354 h 12736251"/>
              <a:gd name="connsiteX11850" fmla="*/ 5201892 w 12333992"/>
              <a:gd name="connsiteY11850" fmla="*/ 193592 h 12736251"/>
              <a:gd name="connsiteX11851" fmla="*/ 5196082 w 12333992"/>
              <a:gd name="connsiteY11851" fmla="*/ 184680 h 12736251"/>
              <a:gd name="connsiteX11852" fmla="*/ 5190405 w 12333992"/>
              <a:gd name="connsiteY11852" fmla="*/ 179922 h 12736251"/>
              <a:gd name="connsiteX11853" fmla="*/ 5299620 w 12333992"/>
              <a:gd name="connsiteY11853" fmla="*/ 159653 h 12736251"/>
              <a:gd name="connsiteX11854" fmla="*/ 5295975 w 12333992"/>
              <a:gd name="connsiteY11854" fmla="*/ 162036 h 12736251"/>
              <a:gd name="connsiteX11855" fmla="*/ 5308226 w 12333992"/>
              <a:gd name="connsiteY11855" fmla="*/ 192774 h 12736251"/>
              <a:gd name="connsiteX11856" fmla="*/ 5310050 w 12333992"/>
              <a:gd name="connsiteY11856" fmla="*/ 191580 h 12736251"/>
              <a:gd name="connsiteX11857" fmla="*/ 5311870 w 12333992"/>
              <a:gd name="connsiteY11857" fmla="*/ 190390 h 12736251"/>
              <a:gd name="connsiteX11858" fmla="*/ 5301586 w 12333992"/>
              <a:gd name="connsiteY11858" fmla="*/ 162670 h 12736251"/>
              <a:gd name="connsiteX11859" fmla="*/ 5299620 w 12333992"/>
              <a:gd name="connsiteY11859" fmla="*/ 159653 h 12736251"/>
              <a:gd name="connsiteX11860" fmla="*/ 5199320 w 12333992"/>
              <a:gd name="connsiteY11860" fmla="*/ 156426 h 12736251"/>
              <a:gd name="connsiteX11861" fmla="*/ 5195290 w 12333992"/>
              <a:gd name="connsiteY11861" fmla="*/ 159056 h 12736251"/>
              <a:gd name="connsiteX11862" fmla="*/ 5206612 w 12333992"/>
              <a:gd name="connsiteY11862" fmla="*/ 164676 h 12736251"/>
              <a:gd name="connsiteX11863" fmla="*/ 5199320 w 12333992"/>
              <a:gd name="connsiteY11863" fmla="*/ 156426 h 12736251"/>
              <a:gd name="connsiteX11864" fmla="*/ 5240311 w 12333992"/>
              <a:gd name="connsiteY11864" fmla="*/ 146979 h 12736251"/>
              <a:gd name="connsiteX11865" fmla="*/ 5246761 w 12333992"/>
              <a:gd name="connsiteY11865" fmla="*/ 164459 h 12736251"/>
              <a:gd name="connsiteX11866" fmla="*/ 5240311 w 12333992"/>
              <a:gd name="connsiteY11866" fmla="*/ 146979 h 12736251"/>
              <a:gd name="connsiteX11867" fmla="*/ 5201996 w 12333992"/>
              <a:gd name="connsiteY11867" fmla="*/ 145995 h 12736251"/>
              <a:gd name="connsiteX11868" fmla="*/ 5202139 w 12333992"/>
              <a:gd name="connsiteY11868" fmla="*/ 150201 h 12736251"/>
              <a:gd name="connsiteX11869" fmla="*/ 5262139 w 12333992"/>
              <a:gd name="connsiteY11869" fmla="*/ 270103 h 12736251"/>
              <a:gd name="connsiteX11870" fmla="*/ 5264105 w 12333992"/>
              <a:gd name="connsiteY11870" fmla="*/ 273119 h 12736251"/>
              <a:gd name="connsiteX11871" fmla="*/ 5269713 w 12333992"/>
              <a:gd name="connsiteY11871" fmla="*/ 273752 h 12736251"/>
              <a:gd name="connsiteX11872" fmla="*/ 5271394 w 12333992"/>
              <a:gd name="connsiteY11872" fmla="*/ 268352 h 12736251"/>
              <a:gd name="connsiteX11873" fmla="*/ 5207602 w 12333992"/>
              <a:gd name="connsiteY11873" fmla="*/ 146628 h 12736251"/>
              <a:gd name="connsiteX11874" fmla="*/ 5201996 w 12333992"/>
              <a:gd name="connsiteY11874" fmla="*/ 145995 h 12736251"/>
              <a:gd name="connsiteX11875" fmla="*/ 5188068 w 12333992"/>
              <a:gd name="connsiteY11875" fmla="*/ 113256 h 12736251"/>
              <a:gd name="connsiteX11876" fmla="*/ 5186405 w 12333992"/>
              <a:gd name="connsiteY11876" fmla="*/ 118680 h 12736251"/>
              <a:gd name="connsiteX11877" fmla="*/ 5188390 w 12333992"/>
              <a:gd name="connsiteY11877" fmla="*/ 121725 h 12736251"/>
              <a:gd name="connsiteX11878" fmla="*/ 5190537 w 12333992"/>
              <a:gd name="connsiteY11878" fmla="*/ 128999 h 12736251"/>
              <a:gd name="connsiteX11879" fmla="*/ 5192523 w 12333992"/>
              <a:gd name="connsiteY11879" fmla="*/ 132040 h 12736251"/>
              <a:gd name="connsiteX11880" fmla="*/ 5196168 w 12333992"/>
              <a:gd name="connsiteY11880" fmla="*/ 129658 h 12736251"/>
              <a:gd name="connsiteX11881" fmla="*/ 5196001 w 12333992"/>
              <a:gd name="connsiteY11881" fmla="*/ 125426 h 12736251"/>
              <a:gd name="connsiteX11882" fmla="*/ 5195840 w 12333992"/>
              <a:gd name="connsiteY11882" fmla="*/ 121189 h 12736251"/>
              <a:gd name="connsiteX11883" fmla="*/ 5193694 w 12333992"/>
              <a:gd name="connsiteY11883" fmla="*/ 113916 h 12736251"/>
              <a:gd name="connsiteX11884" fmla="*/ 5188068 w 12333992"/>
              <a:gd name="connsiteY11884" fmla="*/ 113256 h 12736251"/>
              <a:gd name="connsiteX11885" fmla="*/ 5066859 w 12333992"/>
              <a:gd name="connsiteY11885" fmla="*/ 107271 h 12736251"/>
              <a:gd name="connsiteX11886" fmla="*/ 5068811 w 12333992"/>
              <a:gd name="connsiteY11886" fmla="*/ 110259 h 12736251"/>
              <a:gd name="connsiteX11887" fmla="*/ 5070754 w 12333992"/>
              <a:gd name="connsiteY11887" fmla="*/ 113246 h 12736251"/>
              <a:gd name="connsiteX11888" fmla="*/ 5072707 w 12333992"/>
              <a:gd name="connsiteY11888" fmla="*/ 116237 h 12736251"/>
              <a:gd name="connsiteX11889" fmla="*/ 5076602 w 12333992"/>
              <a:gd name="connsiteY11889" fmla="*/ 117944 h 12736251"/>
              <a:gd name="connsiteX11890" fmla="*/ 5076607 w 12333992"/>
              <a:gd name="connsiteY11890" fmla="*/ 113683 h 12736251"/>
              <a:gd name="connsiteX11891" fmla="*/ 5074659 w 12333992"/>
              <a:gd name="connsiteY11891" fmla="*/ 110695 h 12736251"/>
              <a:gd name="connsiteX11892" fmla="*/ 5072712 w 12333992"/>
              <a:gd name="connsiteY11892" fmla="*/ 107704 h 12736251"/>
              <a:gd name="connsiteX11893" fmla="*/ 5066859 w 12333992"/>
              <a:gd name="connsiteY11893" fmla="*/ 107271 h 12736251"/>
              <a:gd name="connsiteX11894" fmla="*/ 5144981 w 12333992"/>
              <a:gd name="connsiteY11894" fmla="*/ 89976 h 12736251"/>
              <a:gd name="connsiteX11895" fmla="*/ 5139451 w 12333992"/>
              <a:gd name="connsiteY11895" fmla="*/ 93591 h 12736251"/>
              <a:gd name="connsiteX11896" fmla="*/ 5145545 w 12333992"/>
              <a:gd name="connsiteY11896" fmla="*/ 106965 h 12736251"/>
              <a:gd name="connsiteX11897" fmla="*/ 5147526 w 12333992"/>
              <a:gd name="connsiteY11897" fmla="*/ 110005 h 12736251"/>
              <a:gd name="connsiteX11898" fmla="*/ 5153478 w 12333992"/>
              <a:gd name="connsiteY11898" fmla="*/ 119135 h 12736251"/>
              <a:gd name="connsiteX11899" fmla="*/ 5159151 w 12333992"/>
              <a:gd name="connsiteY11899" fmla="*/ 119765 h 12736251"/>
              <a:gd name="connsiteX11900" fmla="*/ 5162696 w 12333992"/>
              <a:gd name="connsiteY11900" fmla="*/ 113107 h 12736251"/>
              <a:gd name="connsiteX11901" fmla="*/ 5156743 w 12333992"/>
              <a:gd name="connsiteY11901" fmla="*/ 103979 h 12736251"/>
              <a:gd name="connsiteX11902" fmla="*/ 5150791 w 12333992"/>
              <a:gd name="connsiteY11902" fmla="*/ 94852 h 12736251"/>
              <a:gd name="connsiteX11903" fmla="*/ 5148526 w 12333992"/>
              <a:gd name="connsiteY11903" fmla="*/ 90366 h 12736251"/>
              <a:gd name="connsiteX11904" fmla="*/ 5144981 w 12333992"/>
              <a:gd name="connsiteY11904" fmla="*/ 89976 h 12736251"/>
              <a:gd name="connsiteX11905" fmla="*/ 2042914 w 12333992"/>
              <a:gd name="connsiteY11905" fmla="*/ 72657 h 12736251"/>
              <a:gd name="connsiteX11906" fmla="*/ 2032972 w 12333992"/>
              <a:gd name="connsiteY11906" fmla="*/ 78254 h 12736251"/>
              <a:gd name="connsiteX11907" fmla="*/ 2034702 w 12333992"/>
              <a:gd name="connsiteY11907" fmla="*/ 80576 h 12736251"/>
              <a:gd name="connsiteX11908" fmla="*/ 2039890 w 12333992"/>
              <a:gd name="connsiteY11908" fmla="*/ 87539 h 12736251"/>
              <a:gd name="connsiteX11909" fmla="*/ 2041616 w 12333992"/>
              <a:gd name="connsiteY11909" fmla="*/ 89862 h 12736251"/>
              <a:gd name="connsiteX11910" fmla="*/ 2050259 w 12333992"/>
              <a:gd name="connsiteY11910" fmla="*/ 79818 h 12736251"/>
              <a:gd name="connsiteX11911" fmla="*/ 2045074 w 12333992"/>
              <a:gd name="connsiteY11911" fmla="*/ 72854 h 12736251"/>
              <a:gd name="connsiteX11912" fmla="*/ 2042914 w 12333992"/>
              <a:gd name="connsiteY11912" fmla="*/ 72657 h 12736251"/>
              <a:gd name="connsiteX11913" fmla="*/ 5081986 w 12333992"/>
              <a:gd name="connsiteY11913" fmla="*/ 67553 h 12736251"/>
              <a:gd name="connsiteX11914" fmla="*/ 5069461 w 12333992"/>
              <a:gd name="connsiteY11914" fmla="*/ 71472 h 12736251"/>
              <a:gd name="connsiteX11915" fmla="*/ 5122950 w 12333992"/>
              <a:gd name="connsiteY11915" fmla="*/ 168916 h 12736251"/>
              <a:gd name="connsiteX11916" fmla="*/ 5115713 w 12333992"/>
              <a:gd name="connsiteY11916" fmla="*/ 169377 h 12736251"/>
              <a:gd name="connsiteX11917" fmla="*/ 5131338 w 12333992"/>
              <a:gd name="connsiteY11917" fmla="*/ 193332 h 12736251"/>
              <a:gd name="connsiteX11918" fmla="*/ 5142479 w 12333992"/>
              <a:gd name="connsiteY11918" fmla="*/ 198861 h 12736251"/>
              <a:gd name="connsiteX11919" fmla="*/ 5148957 w 12333992"/>
              <a:gd name="connsiteY11919" fmla="*/ 181809 h 12736251"/>
              <a:gd name="connsiteX11920" fmla="*/ 5145053 w 12333992"/>
              <a:gd name="connsiteY11920" fmla="*/ 175823 h 12736251"/>
              <a:gd name="connsiteX11921" fmla="*/ 5136096 w 12333992"/>
              <a:gd name="connsiteY11921" fmla="*/ 138963 h 12736251"/>
              <a:gd name="connsiteX11922" fmla="*/ 5119092 w 12333992"/>
              <a:gd name="connsiteY11922" fmla="*/ 124449 h 12736251"/>
              <a:gd name="connsiteX11923" fmla="*/ 5129091 w 12333992"/>
              <a:gd name="connsiteY11923" fmla="*/ 105098 h 12736251"/>
              <a:gd name="connsiteX11924" fmla="*/ 5124641 w 12333992"/>
              <a:gd name="connsiteY11924" fmla="*/ 97192 h 12736251"/>
              <a:gd name="connsiteX11925" fmla="*/ 5121282 w 12333992"/>
              <a:gd name="connsiteY11925" fmla="*/ 93118 h 12736251"/>
              <a:gd name="connsiteX11926" fmla="*/ 5113468 w 12333992"/>
              <a:gd name="connsiteY11926" fmla="*/ 81140 h 12736251"/>
              <a:gd name="connsiteX11927" fmla="*/ 5109563 w 12333992"/>
              <a:gd name="connsiteY11927" fmla="*/ 75151 h 12736251"/>
              <a:gd name="connsiteX11928" fmla="*/ 5105847 w 12333992"/>
              <a:gd name="connsiteY11928" fmla="*/ 73309 h 12736251"/>
              <a:gd name="connsiteX11929" fmla="*/ 5104278 w 12333992"/>
              <a:gd name="connsiteY11929" fmla="*/ 78608 h 12736251"/>
              <a:gd name="connsiteX11930" fmla="*/ 5108183 w 12333992"/>
              <a:gd name="connsiteY11930" fmla="*/ 84597 h 12736251"/>
              <a:gd name="connsiteX11931" fmla="*/ 5114040 w 12333992"/>
              <a:gd name="connsiteY11931" fmla="*/ 93580 h 12736251"/>
              <a:gd name="connsiteX11932" fmla="*/ 5108941 w 12333992"/>
              <a:gd name="connsiteY11932" fmla="*/ 101182 h 12736251"/>
              <a:gd name="connsiteX11933" fmla="*/ 5095274 w 12333992"/>
              <a:gd name="connsiteY11933" fmla="*/ 80220 h 12736251"/>
              <a:gd name="connsiteX11934" fmla="*/ 5081986 w 12333992"/>
              <a:gd name="connsiteY11934" fmla="*/ 67553 h 12736251"/>
              <a:gd name="connsiteX11935" fmla="*/ 5230686 w 12333992"/>
              <a:gd name="connsiteY11935" fmla="*/ 46600 h 12736251"/>
              <a:gd name="connsiteX11936" fmla="*/ 5232715 w 12333992"/>
              <a:gd name="connsiteY11936" fmla="*/ 53066 h 12736251"/>
              <a:gd name="connsiteX11937" fmla="*/ 5230686 w 12333992"/>
              <a:gd name="connsiteY11937" fmla="*/ 46600 h 12736251"/>
              <a:gd name="connsiteX11938" fmla="*/ 5175462 w 12333992"/>
              <a:gd name="connsiteY11938" fmla="*/ 23341 h 12736251"/>
              <a:gd name="connsiteX11939" fmla="*/ 5175799 w 12333992"/>
              <a:gd name="connsiteY11939" fmla="*/ 43785 h 12736251"/>
              <a:gd name="connsiteX11940" fmla="*/ 5175462 w 12333992"/>
              <a:gd name="connsiteY11940" fmla="*/ 23341 h 12736251"/>
              <a:gd name="connsiteX11941" fmla="*/ 5102534 w 12333992"/>
              <a:gd name="connsiteY11941" fmla="*/ 6279 h 12736251"/>
              <a:gd name="connsiteX11942" fmla="*/ 5093394 w 12333992"/>
              <a:gd name="connsiteY11942" fmla="*/ 7424 h 12736251"/>
              <a:gd name="connsiteX11943" fmla="*/ 5107497 w 12333992"/>
              <a:gd name="connsiteY11943" fmla="*/ 36879 h 12736251"/>
              <a:gd name="connsiteX11944" fmla="*/ 5109458 w 12333992"/>
              <a:gd name="connsiteY11944" fmla="*/ 39892 h 12736251"/>
              <a:gd name="connsiteX11945" fmla="*/ 5115353 w 12333992"/>
              <a:gd name="connsiteY11945" fmla="*/ 48928 h 12736251"/>
              <a:gd name="connsiteX11946" fmla="*/ 5108022 w 12333992"/>
              <a:gd name="connsiteY11946" fmla="*/ 49427 h 12736251"/>
              <a:gd name="connsiteX11947" fmla="*/ 5125703 w 12333992"/>
              <a:gd name="connsiteY11947" fmla="*/ 76543 h 12736251"/>
              <a:gd name="connsiteX11948" fmla="*/ 5124296 w 12333992"/>
              <a:gd name="connsiteY11948" fmla="*/ 43079 h 12736251"/>
              <a:gd name="connsiteX11949" fmla="*/ 5116438 w 12333992"/>
              <a:gd name="connsiteY11949" fmla="*/ 31029 h 12736251"/>
              <a:gd name="connsiteX11950" fmla="*/ 5111808 w 12333992"/>
              <a:gd name="connsiteY11950" fmla="*/ 8273 h 12736251"/>
              <a:gd name="connsiteX11951" fmla="*/ 5102534 w 12333992"/>
              <a:gd name="connsiteY11951" fmla="*/ 6279 h 12736251"/>
              <a:gd name="connsiteX11952" fmla="*/ 2001451 w 12333992"/>
              <a:gd name="connsiteY11952" fmla="*/ 0 h 12736251"/>
              <a:gd name="connsiteX11953" fmla="*/ 2070586 w 12333992"/>
              <a:gd name="connsiteY11953" fmla="*/ 0 h 12736251"/>
              <a:gd name="connsiteX11954" fmla="*/ 2086386 w 12333992"/>
              <a:gd name="connsiteY11954" fmla="*/ 17044 h 12736251"/>
              <a:gd name="connsiteX11955" fmla="*/ 2092957 w 12333992"/>
              <a:gd name="connsiteY11955" fmla="*/ 40273 h 12736251"/>
              <a:gd name="connsiteX11956" fmla="*/ 2113990 w 12333992"/>
              <a:gd name="connsiteY11956" fmla="*/ 28437 h 12736251"/>
              <a:gd name="connsiteX11957" fmla="*/ 2100294 w 12333992"/>
              <a:gd name="connsiteY11957" fmla="*/ 50125 h 12736251"/>
              <a:gd name="connsiteX11958" fmla="*/ 2132883 w 12333992"/>
              <a:gd name="connsiteY11958" fmla="*/ 113931 h 12736251"/>
              <a:gd name="connsiteX11959" fmla="*/ 2214456 w 12333992"/>
              <a:gd name="connsiteY11959" fmla="*/ 183384 h 12736251"/>
              <a:gd name="connsiteX11960" fmla="*/ 2267652 w 12333992"/>
              <a:gd name="connsiteY11960" fmla="*/ 254822 h 12736251"/>
              <a:gd name="connsiteX11961" fmla="*/ 2263556 w 12333992"/>
              <a:gd name="connsiteY11961" fmla="*/ 269361 h 12736251"/>
              <a:gd name="connsiteX11962" fmla="*/ 2297976 w 12333992"/>
              <a:gd name="connsiteY11962" fmla="*/ 335629 h 12736251"/>
              <a:gd name="connsiteX11963" fmla="*/ 2324211 w 12333992"/>
              <a:gd name="connsiteY11963" fmla="*/ 430975 h 12736251"/>
              <a:gd name="connsiteX11964" fmla="*/ 2353986 w 12333992"/>
              <a:gd name="connsiteY11964" fmla="*/ 450921 h 12736251"/>
              <a:gd name="connsiteX11965" fmla="*/ 2340296 w 12333992"/>
              <a:gd name="connsiteY11965" fmla="*/ 472610 h 12736251"/>
              <a:gd name="connsiteX11966" fmla="*/ 2388964 w 12333992"/>
              <a:gd name="connsiteY11966" fmla="*/ 578050 h 12736251"/>
              <a:gd name="connsiteX11967" fmla="*/ 2433416 w 12333992"/>
              <a:gd name="connsiteY11967" fmla="*/ 617704 h 12736251"/>
              <a:gd name="connsiteX11968" fmla="*/ 2467997 w 12333992"/>
              <a:gd name="connsiteY11968" fmla="*/ 675420 h 12736251"/>
              <a:gd name="connsiteX11969" fmla="*/ 2458320 w 12333992"/>
              <a:gd name="connsiteY11969" fmla="*/ 708844 h 12736251"/>
              <a:gd name="connsiteX11970" fmla="*/ 2455983 w 12333992"/>
              <a:gd name="connsiteY11970" fmla="*/ 708120 h 12736251"/>
              <a:gd name="connsiteX11971" fmla="*/ 2457818 w 12333992"/>
              <a:gd name="connsiteY11971" fmla="*/ 710586 h 12736251"/>
              <a:gd name="connsiteX11972" fmla="*/ 2458320 w 12333992"/>
              <a:gd name="connsiteY11972" fmla="*/ 708844 h 12736251"/>
              <a:gd name="connsiteX11973" fmla="*/ 2470518 w 12333992"/>
              <a:gd name="connsiteY11973" fmla="*/ 712614 h 12736251"/>
              <a:gd name="connsiteX11974" fmla="*/ 2499454 w 12333992"/>
              <a:gd name="connsiteY11974" fmla="*/ 706382 h 12736251"/>
              <a:gd name="connsiteX11975" fmla="*/ 2525136 w 12333992"/>
              <a:gd name="connsiteY11975" fmla="*/ 740868 h 12736251"/>
              <a:gd name="connsiteX11976" fmla="*/ 2553508 w 12333992"/>
              <a:gd name="connsiteY11976" fmla="*/ 738889 h 12736251"/>
              <a:gd name="connsiteX11977" fmla="*/ 2629146 w 12333992"/>
              <a:gd name="connsiteY11977" fmla="*/ 820417 h 12736251"/>
              <a:gd name="connsiteX11978" fmla="*/ 2651154 w 12333992"/>
              <a:gd name="connsiteY11978" fmla="*/ 849978 h 12736251"/>
              <a:gd name="connsiteX11979" fmla="*/ 2689128 w 12333992"/>
              <a:gd name="connsiteY11979" fmla="*/ 840849 h 12736251"/>
              <a:gd name="connsiteX11980" fmla="*/ 2686864 w 12333992"/>
              <a:gd name="connsiteY11980" fmla="*/ 857852 h 12736251"/>
              <a:gd name="connsiteX11981" fmla="*/ 2713401 w 12333992"/>
              <a:gd name="connsiteY11981" fmla="*/ 853407 h 12736251"/>
              <a:gd name="connsiteX11982" fmla="*/ 2720315 w 12333992"/>
              <a:gd name="connsiteY11982" fmla="*/ 882725 h 12736251"/>
              <a:gd name="connsiteX11983" fmla="*/ 2778458 w 12333992"/>
              <a:gd name="connsiteY11983" fmla="*/ 900693 h 12736251"/>
              <a:gd name="connsiteX11984" fmla="*/ 2849448 w 12333992"/>
              <a:gd name="connsiteY11984" fmla="*/ 935904 h 12736251"/>
              <a:gd name="connsiteX11985" fmla="*/ 2851282 w 12333992"/>
              <a:gd name="connsiteY11985" fmla="*/ 938367 h 12736251"/>
              <a:gd name="connsiteX11986" fmla="*/ 2853122 w 12333992"/>
              <a:gd name="connsiteY11986" fmla="*/ 940829 h 12736251"/>
              <a:gd name="connsiteX11987" fmla="*/ 2979136 w 12333992"/>
              <a:gd name="connsiteY11987" fmla="*/ 1049939 h 12736251"/>
              <a:gd name="connsiteX11988" fmla="*/ 3166980 w 12333992"/>
              <a:gd name="connsiteY11988" fmla="*/ 1181940 h 12736251"/>
              <a:gd name="connsiteX11989" fmla="*/ 3307980 w 12333992"/>
              <a:gd name="connsiteY11989" fmla="*/ 1210968 h 12736251"/>
              <a:gd name="connsiteX11990" fmla="*/ 3420360 w 12333992"/>
              <a:gd name="connsiteY11990" fmla="*/ 1081331 h 12736251"/>
              <a:gd name="connsiteX11991" fmla="*/ 3432222 w 12333992"/>
              <a:gd name="connsiteY11991" fmla="*/ 1057179 h 12736251"/>
              <a:gd name="connsiteX11992" fmla="*/ 3597068 w 12333992"/>
              <a:gd name="connsiteY11992" fmla="*/ 1118226 h 12736251"/>
              <a:gd name="connsiteX11993" fmla="*/ 3637302 w 12333992"/>
              <a:gd name="connsiteY11993" fmla="*/ 1092095 h 12736251"/>
              <a:gd name="connsiteX11994" fmla="*/ 3682612 w 12333992"/>
              <a:gd name="connsiteY11994" fmla="*/ 1092824 h 12736251"/>
              <a:gd name="connsiteX11995" fmla="*/ 3738925 w 12333992"/>
              <a:gd name="connsiteY11995" fmla="*/ 1108327 h 12736251"/>
              <a:gd name="connsiteX11996" fmla="*/ 3873442 w 12333992"/>
              <a:gd name="connsiteY11996" fmla="*/ 1088568 h 12736251"/>
              <a:gd name="connsiteX11997" fmla="*/ 4006982 w 12333992"/>
              <a:gd name="connsiteY11997" fmla="*/ 1027418 h 12736251"/>
              <a:gd name="connsiteX11998" fmla="*/ 4036601 w 12333992"/>
              <a:gd name="connsiteY11998" fmla="*/ 979514 h 12736251"/>
              <a:gd name="connsiteX11999" fmla="*/ 4040943 w 12333992"/>
              <a:gd name="connsiteY11999" fmla="*/ 974661 h 12736251"/>
              <a:gd name="connsiteX12000" fmla="*/ 4065462 w 12333992"/>
              <a:gd name="connsiteY12000" fmla="*/ 1010664 h 12736251"/>
              <a:gd name="connsiteX12001" fmla="*/ 4117282 w 12333992"/>
              <a:gd name="connsiteY12001" fmla="*/ 1105651 h 12736251"/>
              <a:gd name="connsiteX12002" fmla="*/ 4172615 w 12333992"/>
              <a:gd name="connsiteY12002" fmla="*/ 1202313 h 12736251"/>
              <a:gd name="connsiteX12003" fmla="*/ 4170691 w 12333992"/>
              <a:gd name="connsiteY12003" fmla="*/ 1203296 h 12736251"/>
              <a:gd name="connsiteX12004" fmla="*/ 4168771 w 12333992"/>
              <a:gd name="connsiteY12004" fmla="*/ 1204275 h 12736251"/>
              <a:gd name="connsiteX12005" fmla="*/ 4176393 w 12333992"/>
              <a:gd name="connsiteY12005" fmla="*/ 1221206 h 12736251"/>
              <a:gd name="connsiteX12006" fmla="*/ 4173875 w 12333992"/>
              <a:gd name="connsiteY12006" fmla="*/ 1208612 h 12736251"/>
              <a:gd name="connsiteX12007" fmla="*/ 4190841 w 12333992"/>
              <a:gd name="connsiteY12007" fmla="*/ 1203421 h 12736251"/>
              <a:gd name="connsiteX12008" fmla="*/ 4215360 w 12333992"/>
              <a:gd name="connsiteY12008" fmla="*/ 1236009 h 12736251"/>
              <a:gd name="connsiteX12009" fmla="*/ 4216621 w 12333992"/>
              <a:gd name="connsiteY12009" fmla="*/ 1242308 h 12736251"/>
              <a:gd name="connsiteX12010" fmla="*/ 4218213 w 12333992"/>
              <a:gd name="connsiteY12010" fmla="*/ 1244966 h 12736251"/>
              <a:gd name="connsiteX12011" fmla="*/ 4219802 w 12333992"/>
              <a:gd name="connsiteY12011" fmla="*/ 1247624 h 12736251"/>
              <a:gd name="connsiteX12012" fmla="*/ 4221725 w 12333992"/>
              <a:gd name="connsiteY12012" fmla="*/ 1246644 h 12736251"/>
              <a:gd name="connsiteX12013" fmla="*/ 4218872 w 12333992"/>
              <a:gd name="connsiteY12013" fmla="*/ 1237690 h 12736251"/>
              <a:gd name="connsiteX12014" fmla="*/ 4220796 w 12333992"/>
              <a:gd name="connsiteY12014" fmla="*/ 1236709 h 12736251"/>
              <a:gd name="connsiteX12015" fmla="*/ 4232592 w 12333992"/>
              <a:gd name="connsiteY12015" fmla="*/ 1248035 h 12736251"/>
              <a:gd name="connsiteX12016" fmla="*/ 4246045 w 12333992"/>
              <a:gd name="connsiteY12016" fmla="*/ 1241171 h 12736251"/>
              <a:gd name="connsiteX12017" fmla="*/ 4262945 w 12333992"/>
              <a:gd name="connsiteY12017" fmla="*/ 1256831 h 12736251"/>
              <a:gd name="connsiteX12018" fmla="*/ 4262750 w 12333992"/>
              <a:gd name="connsiteY12018" fmla="*/ 1218766 h 12736251"/>
              <a:gd name="connsiteX12019" fmla="*/ 4264338 w 12333992"/>
              <a:gd name="connsiteY12019" fmla="*/ 1221424 h 12736251"/>
              <a:gd name="connsiteX12020" fmla="*/ 4267523 w 12333992"/>
              <a:gd name="connsiteY12020" fmla="*/ 1226740 h 12736251"/>
              <a:gd name="connsiteX12021" fmla="*/ 4285280 w 12333992"/>
              <a:gd name="connsiteY12021" fmla="*/ 1273188 h 12736251"/>
              <a:gd name="connsiteX12022" fmla="*/ 4295487 w 12333992"/>
              <a:gd name="connsiteY12022" fmla="*/ 1281858 h 12736251"/>
              <a:gd name="connsiteX12023" fmla="*/ 4294559 w 12333992"/>
              <a:gd name="connsiteY12023" fmla="*/ 1271925 h 12736251"/>
              <a:gd name="connsiteX12024" fmla="*/ 4304169 w 12333992"/>
              <a:gd name="connsiteY12024" fmla="*/ 1267020 h 12736251"/>
              <a:gd name="connsiteX12025" fmla="*/ 4309273 w 12333992"/>
              <a:gd name="connsiteY12025" fmla="*/ 1271354 h 12736251"/>
              <a:gd name="connsiteX12026" fmla="*/ 4303577 w 12333992"/>
              <a:gd name="connsiteY12026" fmla="*/ 1253445 h 12736251"/>
              <a:gd name="connsiteX12027" fmla="*/ 4345062 w 12333992"/>
              <a:gd name="connsiteY12027" fmla="*/ 1280845 h 12736251"/>
              <a:gd name="connsiteX12028" fmla="*/ 4339693 w 12333992"/>
              <a:gd name="connsiteY12028" fmla="*/ 1259298 h 12736251"/>
              <a:gd name="connsiteX12029" fmla="*/ 4332338 w 12333992"/>
              <a:gd name="connsiteY12029" fmla="*/ 1259581 h 12736251"/>
              <a:gd name="connsiteX12030" fmla="*/ 4332742 w 12333992"/>
              <a:gd name="connsiteY12030" fmla="*/ 1235091 h 12736251"/>
              <a:gd name="connsiteX12031" fmla="*/ 4363355 w 12333992"/>
              <a:gd name="connsiteY12031" fmla="*/ 1261101 h 12736251"/>
              <a:gd name="connsiteX12032" fmla="*/ 4354474 w 12333992"/>
              <a:gd name="connsiteY12032" fmla="*/ 1237875 h 12736251"/>
              <a:gd name="connsiteX12033" fmla="*/ 4377278 w 12333992"/>
              <a:gd name="connsiteY12033" fmla="*/ 1208891 h 12736251"/>
              <a:gd name="connsiteX12034" fmla="*/ 4431421 w 12333992"/>
              <a:gd name="connsiteY12034" fmla="*/ 1278405 h 12736251"/>
              <a:gd name="connsiteX12035" fmla="*/ 4454154 w 12333992"/>
              <a:gd name="connsiteY12035" fmla="*/ 1270272 h 12736251"/>
              <a:gd name="connsiteX12036" fmla="*/ 4462769 w 12333992"/>
              <a:gd name="connsiteY12036" fmla="*/ 1276284 h 12736251"/>
              <a:gd name="connsiteX12037" fmla="*/ 4462504 w 12333992"/>
              <a:gd name="connsiteY12037" fmla="*/ 1259072 h 12736251"/>
              <a:gd name="connsiteX12038" fmla="*/ 4451372 w 12333992"/>
              <a:gd name="connsiteY12038" fmla="*/ 1240467 h 12736251"/>
              <a:gd name="connsiteX12039" fmla="*/ 4435729 w 12333992"/>
              <a:gd name="connsiteY12039" fmla="*/ 1231102 h 12736251"/>
              <a:gd name="connsiteX12040" fmla="*/ 4432620 w 12333992"/>
              <a:gd name="connsiteY12040" fmla="*/ 1204934 h 12736251"/>
              <a:gd name="connsiteX12041" fmla="*/ 4455547 w 12333992"/>
              <a:gd name="connsiteY12041" fmla="*/ 1234865 h 12736251"/>
              <a:gd name="connsiteX12042" fmla="*/ 4453032 w 12333992"/>
              <a:gd name="connsiteY12042" fmla="*/ 1222274 h 12736251"/>
              <a:gd name="connsiteX12043" fmla="*/ 4485835 w 12333992"/>
              <a:gd name="connsiteY12043" fmla="*/ 1264515 h 12736251"/>
              <a:gd name="connsiteX12044" fmla="*/ 4507638 w 12333992"/>
              <a:gd name="connsiteY12044" fmla="*/ 1246445 h 12736251"/>
              <a:gd name="connsiteX12045" fmla="*/ 4517315 w 12333992"/>
              <a:gd name="connsiteY12045" fmla="*/ 1220691 h 12736251"/>
              <a:gd name="connsiteX12046" fmla="*/ 4536404 w 12333992"/>
              <a:gd name="connsiteY12046" fmla="*/ 1252582 h 12736251"/>
              <a:gd name="connsiteX12047" fmla="*/ 4533025 w 12333992"/>
              <a:gd name="connsiteY12047" fmla="*/ 1209204 h 12736251"/>
              <a:gd name="connsiteX12048" fmla="*/ 4555758 w 12333992"/>
              <a:gd name="connsiteY12048" fmla="*/ 1201072 h 12736251"/>
              <a:gd name="connsiteX12049" fmla="*/ 4527931 w 12333992"/>
              <a:gd name="connsiteY12049" fmla="*/ 1104248 h 12736251"/>
              <a:gd name="connsiteX12050" fmla="*/ 4513614 w 12333992"/>
              <a:gd name="connsiteY12050" fmla="*/ 1080326 h 12736251"/>
              <a:gd name="connsiteX12051" fmla="*/ 4517656 w 12333992"/>
              <a:gd name="connsiteY12051" fmla="*/ 1116430 h 12736251"/>
              <a:gd name="connsiteX12052" fmla="*/ 4502682 w 12333992"/>
              <a:gd name="connsiteY12052" fmla="*/ 1099788 h 12736251"/>
              <a:gd name="connsiteX12053" fmla="*/ 4494464 w 12333992"/>
              <a:gd name="connsiteY12053" fmla="*/ 1069285 h 12736251"/>
              <a:gd name="connsiteX12054" fmla="*/ 4489094 w 12333992"/>
              <a:gd name="connsiteY12054" fmla="*/ 1047737 h 12736251"/>
              <a:gd name="connsiteX12055" fmla="*/ 4487835 w 12333992"/>
              <a:gd name="connsiteY12055" fmla="*/ 1041441 h 12736251"/>
              <a:gd name="connsiteX12056" fmla="*/ 4489758 w 12333992"/>
              <a:gd name="connsiteY12056" fmla="*/ 1040460 h 12736251"/>
              <a:gd name="connsiteX12057" fmla="*/ 4477365 w 12333992"/>
              <a:gd name="connsiteY12057" fmla="*/ 1015559 h 12736251"/>
              <a:gd name="connsiteX12058" fmla="*/ 4479555 w 12333992"/>
              <a:gd name="connsiteY12058" fmla="*/ 1031790 h 12736251"/>
              <a:gd name="connsiteX12059" fmla="*/ 4483066 w 12333992"/>
              <a:gd name="connsiteY12059" fmla="*/ 1033468 h 12736251"/>
              <a:gd name="connsiteX12060" fmla="*/ 4482404 w 12333992"/>
              <a:gd name="connsiteY12060" fmla="*/ 1040743 h 12736251"/>
              <a:gd name="connsiteX12061" fmla="*/ 4489360 w 12333992"/>
              <a:gd name="connsiteY12061" fmla="*/ 1064951 h 12736251"/>
              <a:gd name="connsiteX12062" fmla="*/ 4483261 w 12333992"/>
              <a:gd name="connsiteY12062" fmla="*/ 1071531 h 12736251"/>
              <a:gd name="connsiteX12063" fmla="*/ 4512150 w 12333992"/>
              <a:gd name="connsiteY12063" fmla="*/ 1136585 h 12736251"/>
              <a:gd name="connsiteX12064" fmla="*/ 4494924 w 12333992"/>
              <a:gd name="connsiteY12064" fmla="*/ 1124562 h 12736251"/>
              <a:gd name="connsiteX12065" fmla="*/ 4466030 w 12333992"/>
              <a:gd name="connsiteY12065" fmla="*/ 1059508 h 12736251"/>
              <a:gd name="connsiteX12066" fmla="*/ 4465835 w 12333992"/>
              <a:gd name="connsiteY12066" fmla="*/ 1021445 h 12736251"/>
              <a:gd name="connsiteX12067" fmla="*/ 4464309 w 12333992"/>
              <a:gd name="connsiteY12067" fmla="*/ 997935 h 12736251"/>
              <a:gd name="connsiteX12068" fmla="*/ 4465305 w 12333992"/>
              <a:gd name="connsiteY12068" fmla="*/ 987017 h 12736251"/>
              <a:gd name="connsiteX12069" fmla="*/ 4464044 w 12333992"/>
              <a:gd name="connsiteY12069" fmla="*/ 980720 h 12736251"/>
              <a:gd name="connsiteX12070" fmla="*/ 4412157 w 12333992"/>
              <a:gd name="connsiteY12070" fmla="*/ 906585 h 12736251"/>
              <a:gd name="connsiteX12071" fmla="*/ 4410233 w 12333992"/>
              <a:gd name="connsiteY12071" fmla="*/ 907564 h 12736251"/>
              <a:gd name="connsiteX12072" fmla="*/ 4404536 w 12333992"/>
              <a:gd name="connsiteY12072" fmla="*/ 889658 h 12736251"/>
              <a:gd name="connsiteX12073" fmla="*/ 4372464 w 12333992"/>
              <a:gd name="connsiteY12073" fmla="*/ 819289 h 12736251"/>
              <a:gd name="connsiteX12074" fmla="*/ 4383794 w 12333992"/>
              <a:gd name="connsiteY12074" fmla="*/ 875958 h 12736251"/>
              <a:gd name="connsiteX12075" fmla="*/ 4401026 w 12333992"/>
              <a:gd name="connsiteY12075" fmla="*/ 887979 h 12736251"/>
              <a:gd name="connsiteX12076" fmla="*/ 4408645 w 12333992"/>
              <a:gd name="connsiteY12076" fmla="*/ 904908 h 12736251"/>
              <a:gd name="connsiteX12077" fmla="*/ 4410166 w 12333992"/>
              <a:gd name="connsiteY12077" fmla="*/ 928418 h 12736251"/>
              <a:gd name="connsiteX12078" fmla="*/ 4441377 w 12333992"/>
              <a:gd name="connsiteY12078" fmla="*/ 968001 h 12736251"/>
              <a:gd name="connsiteX12079" fmla="*/ 4414209 w 12333992"/>
              <a:gd name="connsiteY12079" fmla="*/ 964519 h 12736251"/>
              <a:gd name="connsiteX12080" fmla="*/ 4408441 w 12333992"/>
              <a:gd name="connsiteY12080" fmla="*/ 967465 h 12736251"/>
              <a:gd name="connsiteX12081" fmla="*/ 4392538 w 12333992"/>
              <a:gd name="connsiteY12081" fmla="*/ 940884 h 12736251"/>
              <a:gd name="connsiteX12082" fmla="*/ 4396712 w 12333992"/>
              <a:gd name="connsiteY12082" fmla="*/ 935285 h 12736251"/>
              <a:gd name="connsiteX12083" fmla="*/ 4347479 w 12333992"/>
              <a:gd name="connsiteY12083" fmla="*/ 832039 h 12736251"/>
              <a:gd name="connsiteX12084" fmla="*/ 4340053 w 12333992"/>
              <a:gd name="connsiteY12084" fmla="*/ 853177 h 12736251"/>
              <a:gd name="connsiteX12085" fmla="*/ 4299160 w 12333992"/>
              <a:gd name="connsiteY12085" fmla="*/ 839349 h 12736251"/>
              <a:gd name="connsiteX12086" fmla="*/ 4282924 w 12333992"/>
              <a:gd name="connsiteY12086" fmla="*/ 816412 h 12736251"/>
              <a:gd name="connsiteX12087" fmla="*/ 4293469 w 12333992"/>
              <a:gd name="connsiteY12087" fmla="*/ 720822 h 12736251"/>
              <a:gd name="connsiteX12088" fmla="*/ 4283592 w 12333992"/>
              <a:gd name="connsiteY12088" fmla="*/ 708512 h 12736251"/>
              <a:gd name="connsiteX12089" fmla="*/ 4274167 w 12333992"/>
              <a:gd name="connsiteY12089" fmla="*/ 668651 h 12736251"/>
              <a:gd name="connsiteX12090" fmla="*/ 4261628 w 12333992"/>
              <a:gd name="connsiteY12090" fmla="*/ 633630 h 12736251"/>
              <a:gd name="connsiteX12091" fmla="*/ 4260954 w 12333992"/>
              <a:gd name="connsiteY12091" fmla="*/ 624728 h 12736251"/>
              <a:gd name="connsiteX12092" fmla="*/ 4259499 w 12333992"/>
              <a:gd name="connsiteY12092" fmla="*/ 627679 h 12736251"/>
              <a:gd name="connsiteX12093" fmla="*/ 4258281 w 12333992"/>
              <a:gd name="connsiteY12093" fmla="*/ 624283 h 12736251"/>
              <a:gd name="connsiteX12094" fmla="*/ 4243230 w 12333992"/>
              <a:gd name="connsiteY12094" fmla="*/ 592563 h 12736251"/>
              <a:gd name="connsiteX12095" fmla="*/ 4240017 w 12333992"/>
              <a:gd name="connsiteY12095" fmla="*/ 563814 h 12736251"/>
              <a:gd name="connsiteX12096" fmla="*/ 4222000 w 12333992"/>
              <a:gd name="connsiteY12096" fmla="*/ 511789 h 12736251"/>
              <a:gd name="connsiteX12097" fmla="*/ 4223104 w 12333992"/>
              <a:gd name="connsiteY12097" fmla="*/ 508130 h 12736251"/>
              <a:gd name="connsiteX12098" fmla="*/ 4224886 w 12333992"/>
              <a:gd name="connsiteY12098" fmla="*/ 506967 h 12736251"/>
              <a:gd name="connsiteX12099" fmla="*/ 4236269 w 12333992"/>
              <a:gd name="connsiteY12099" fmla="*/ 516627 h 12736251"/>
              <a:gd name="connsiteX12100" fmla="*/ 4246439 w 12333992"/>
              <a:gd name="connsiteY12100" fmla="*/ 497151 h 12736251"/>
              <a:gd name="connsiteX12101" fmla="*/ 4254253 w 12333992"/>
              <a:gd name="connsiteY12101" fmla="*/ 509138 h 12736251"/>
              <a:gd name="connsiteX12102" fmla="*/ 4268854 w 12333992"/>
              <a:gd name="connsiteY12102" fmla="*/ 508145 h 12736251"/>
              <a:gd name="connsiteX12103" fmla="*/ 4248789 w 12333992"/>
              <a:gd name="connsiteY12103" fmla="*/ 465686 h 12736251"/>
              <a:gd name="connsiteX12104" fmla="*/ 4238445 w 12333992"/>
              <a:gd name="connsiteY12104" fmla="*/ 480998 h 12736251"/>
              <a:gd name="connsiteX12105" fmla="*/ 4223497 w 12333992"/>
              <a:gd name="connsiteY12105" fmla="*/ 473668 h 12736251"/>
              <a:gd name="connsiteX12106" fmla="*/ 4223848 w 12333992"/>
              <a:gd name="connsiteY12106" fmla="*/ 481992 h 12736251"/>
              <a:gd name="connsiteX12107" fmla="*/ 4219938 w 12333992"/>
              <a:gd name="connsiteY12107" fmla="*/ 475998 h 12736251"/>
              <a:gd name="connsiteX12108" fmla="*/ 4212119 w 12333992"/>
              <a:gd name="connsiteY12108" fmla="*/ 464008 h 12736251"/>
              <a:gd name="connsiteX12109" fmla="*/ 4210337 w 12333992"/>
              <a:gd name="connsiteY12109" fmla="*/ 465174 h 12736251"/>
              <a:gd name="connsiteX12110" fmla="*/ 4224417 w 12333992"/>
              <a:gd name="connsiteY12110" fmla="*/ 451692 h 12736251"/>
              <a:gd name="connsiteX12111" fmla="*/ 4221768 w 12333992"/>
              <a:gd name="connsiteY12111" fmla="*/ 432046 h 12736251"/>
              <a:gd name="connsiteX12112" fmla="*/ 4218550 w 12333992"/>
              <a:gd name="connsiteY12112" fmla="*/ 442699 h 12736251"/>
              <a:gd name="connsiteX12113" fmla="*/ 4210731 w 12333992"/>
              <a:gd name="connsiteY12113" fmla="*/ 430712 h 12736251"/>
              <a:gd name="connsiteX12114" fmla="*/ 4241539 w 12333992"/>
              <a:gd name="connsiteY12114" fmla="*/ 423395 h 12736251"/>
              <a:gd name="connsiteX12115" fmla="*/ 4243146 w 12333992"/>
              <a:gd name="connsiteY12115" fmla="*/ 418066 h 12736251"/>
              <a:gd name="connsiteX12116" fmla="*/ 4243316 w 12333992"/>
              <a:gd name="connsiteY12116" fmla="*/ 422232 h 12736251"/>
              <a:gd name="connsiteX12117" fmla="*/ 4247225 w 12333992"/>
              <a:gd name="connsiteY12117" fmla="*/ 428224 h 12736251"/>
              <a:gd name="connsiteX12118" fmla="*/ 4260566 w 12333992"/>
              <a:gd name="connsiteY12118" fmla="*/ 440882 h 12736251"/>
              <a:gd name="connsiteX12119" fmla="*/ 4264300 w 12333992"/>
              <a:gd name="connsiteY12119" fmla="*/ 442714 h 12736251"/>
              <a:gd name="connsiteX12120" fmla="*/ 4273552 w 12333992"/>
              <a:gd name="connsiteY12120" fmla="*/ 445215 h 12736251"/>
              <a:gd name="connsiteX12121" fmla="*/ 4277290 w 12333992"/>
              <a:gd name="connsiteY12121" fmla="*/ 447047 h 12736251"/>
              <a:gd name="connsiteX12122" fmla="*/ 4279247 w 12333992"/>
              <a:gd name="connsiteY12122" fmla="*/ 450041 h 12736251"/>
              <a:gd name="connsiteX12123" fmla="*/ 4282981 w 12333992"/>
              <a:gd name="connsiteY12123" fmla="*/ 451876 h 12736251"/>
              <a:gd name="connsiteX12124" fmla="*/ 4284589 w 12333992"/>
              <a:gd name="connsiteY12124" fmla="*/ 446547 h 12736251"/>
              <a:gd name="connsiteX12125" fmla="*/ 4282635 w 12333992"/>
              <a:gd name="connsiteY12125" fmla="*/ 443551 h 12736251"/>
              <a:gd name="connsiteX12126" fmla="*/ 4284417 w 12333992"/>
              <a:gd name="connsiteY12126" fmla="*/ 442387 h 12736251"/>
              <a:gd name="connsiteX12127" fmla="*/ 4304875 w 12333992"/>
              <a:gd name="connsiteY12127" fmla="*/ 450383 h 12736251"/>
              <a:gd name="connsiteX12128" fmla="*/ 4306833 w 12333992"/>
              <a:gd name="connsiteY12128" fmla="*/ 453383 h 12736251"/>
              <a:gd name="connsiteX12129" fmla="*/ 4307008 w 12333992"/>
              <a:gd name="connsiteY12129" fmla="*/ 457544 h 12736251"/>
              <a:gd name="connsiteX12130" fmla="*/ 4310742 w 12333992"/>
              <a:gd name="connsiteY12130" fmla="*/ 459376 h 12736251"/>
              <a:gd name="connsiteX12131" fmla="*/ 4316258 w 12333992"/>
              <a:gd name="connsiteY12131" fmla="*/ 460043 h 12736251"/>
              <a:gd name="connsiteX12132" fmla="*/ 4314430 w 12333992"/>
              <a:gd name="connsiteY12132" fmla="*/ 503996 h 12736251"/>
              <a:gd name="connsiteX12133" fmla="*/ 4323509 w 12333992"/>
              <a:gd name="connsiteY12133" fmla="*/ 502335 h 12736251"/>
              <a:gd name="connsiteX12134" fmla="*/ 4318339 w 12333992"/>
              <a:gd name="connsiteY12134" fmla="*/ 509991 h 12736251"/>
              <a:gd name="connsiteX12135" fmla="*/ 4329025 w 12333992"/>
              <a:gd name="connsiteY12135" fmla="*/ 503002 h 12736251"/>
              <a:gd name="connsiteX12136" fmla="*/ 4340238 w 12333992"/>
              <a:gd name="connsiteY12136" fmla="*/ 508498 h 12736251"/>
              <a:gd name="connsiteX12137" fmla="*/ 4339670 w 12333992"/>
              <a:gd name="connsiteY12137" fmla="*/ 538802 h 12736251"/>
              <a:gd name="connsiteX12138" fmla="*/ 4350872 w 12333992"/>
              <a:gd name="connsiteY12138" fmla="*/ 544299 h 12736251"/>
              <a:gd name="connsiteX12139" fmla="*/ 4357654 w 12333992"/>
              <a:gd name="connsiteY12139" fmla="*/ 531314 h 12736251"/>
              <a:gd name="connsiteX12140" fmla="*/ 4385932 w 12333992"/>
              <a:gd name="connsiteY12140" fmla="*/ 551301 h 12736251"/>
              <a:gd name="connsiteX12141" fmla="*/ 4394447 w 12333992"/>
              <a:gd name="connsiteY12141" fmla="*/ 579938 h 12736251"/>
              <a:gd name="connsiteX12142" fmla="*/ 4387666 w 12333992"/>
              <a:gd name="connsiteY12142" fmla="*/ 592921 h 12736251"/>
              <a:gd name="connsiteX12143" fmla="*/ 4397788 w 12333992"/>
              <a:gd name="connsiteY12143" fmla="*/ 616234 h 12736251"/>
              <a:gd name="connsiteX12144" fmla="*/ 4423071 w 12333992"/>
              <a:gd name="connsiteY12144" fmla="*/ 608249 h 12736251"/>
              <a:gd name="connsiteX12145" fmla="*/ 4418123 w 12333992"/>
              <a:gd name="connsiteY12145" fmla="*/ 577282 h 12736251"/>
              <a:gd name="connsiteX12146" fmla="*/ 4410825 w 12333992"/>
              <a:gd name="connsiteY12146" fmla="*/ 577777 h 12736251"/>
              <a:gd name="connsiteX12147" fmla="*/ 4409958 w 12333992"/>
              <a:gd name="connsiteY12147" fmla="*/ 556968 h 12736251"/>
              <a:gd name="connsiteX12148" fmla="*/ 4442150 w 12333992"/>
              <a:gd name="connsiteY12148" fmla="*/ 582950 h 12736251"/>
              <a:gd name="connsiteX12149" fmla="*/ 4449964 w 12333992"/>
              <a:gd name="connsiteY12149" fmla="*/ 594937 h 12736251"/>
              <a:gd name="connsiteX12150" fmla="*/ 4459049 w 12333992"/>
              <a:gd name="connsiteY12150" fmla="*/ 593276 h 12736251"/>
              <a:gd name="connsiteX12151" fmla="*/ 4461518 w 12333992"/>
              <a:gd name="connsiteY12151" fmla="*/ 608761 h 12736251"/>
              <a:gd name="connsiteX12152" fmla="*/ 4462438 w 12333992"/>
              <a:gd name="connsiteY12152" fmla="*/ 586784 h 12736251"/>
              <a:gd name="connsiteX12153" fmla="*/ 4468475 w 12333992"/>
              <a:gd name="connsiteY12153" fmla="*/ 599939 h 12736251"/>
              <a:gd name="connsiteX12154" fmla="*/ 4477555 w 12333992"/>
              <a:gd name="connsiteY12154" fmla="*/ 598276 h 12736251"/>
              <a:gd name="connsiteX12155" fmla="*/ 4498411 w 12333992"/>
              <a:gd name="connsiteY12155" fmla="*/ 571811 h 12736251"/>
              <a:gd name="connsiteX12156" fmla="*/ 4500369 w 12333992"/>
              <a:gd name="connsiteY12156" fmla="*/ 574808 h 12736251"/>
              <a:gd name="connsiteX12157" fmla="*/ 4517661 w 12333992"/>
              <a:gd name="connsiteY12157" fmla="*/ 550673 h 12736251"/>
              <a:gd name="connsiteX12158" fmla="*/ 4527439 w 12333992"/>
              <a:gd name="connsiteY12158" fmla="*/ 565660 h 12736251"/>
              <a:gd name="connsiteX12159" fmla="*/ 4522092 w 12333992"/>
              <a:gd name="connsiteY12159" fmla="*/ 569155 h 12736251"/>
              <a:gd name="connsiteX12160" fmla="*/ 4518359 w 12333992"/>
              <a:gd name="connsiteY12160" fmla="*/ 567320 h 12736251"/>
              <a:gd name="connsiteX12161" fmla="*/ 4513012 w 12333992"/>
              <a:gd name="connsiteY12161" fmla="*/ 570817 h 12736251"/>
              <a:gd name="connsiteX12162" fmla="*/ 4515141 w 12333992"/>
              <a:gd name="connsiteY12162" fmla="*/ 577976 h 12736251"/>
              <a:gd name="connsiteX12163" fmla="*/ 4513358 w 12333992"/>
              <a:gd name="connsiteY12163" fmla="*/ 579140 h 12736251"/>
              <a:gd name="connsiteX12164" fmla="*/ 4527040 w 12333992"/>
              <a:gd name="connsiteY12164" fmla="*/ 600121 h 12736251"/>
              <a:gd name="connsiteX12165" fmla="*/ 4527215 w 12333992"/>
              <a:gd name="connsiteY12165" fmla="*/ 604285 h 12736251"/>
              <a:gd name="connsiteX12166" fmla="*/ 4527390 w 12333992"/>
              <a:gd name="connsiteY12166" fmla="*/ 608445 h 12736251"/>
              <a:gd name="connsiteX12167" fmla="*/ 4523827 w 12333992"/>
              <a:gd name="connsiteY12167" fmla="*/ 610777 h 12736251"/>
              <a:gd name="connsiteX12168" fmla="*/ 4482901 w 12333992"/>
              <a:gd name="connsiteY12168" fmla="*/ 594780 h 12736251"/>
              <a:gd name="connsiteX12169" fmla="*/ 4473252 w 12333992"/>
              <a:gd name="connsiteY12169" fmla="*/ 626746 h 12736251"/>
              <a:gd name="connsiteX12170" fmla="*/ 4479285 w 12333992"/>
              <a:gd name="connsiteY12170" fmla="*/ 639901 h 12736251"/>
              <a:gd name="connsiteX12171" fmla="*/ 4477678 w 12333992"/>
              <a:gd name="connsiteY12171" fmla="*/ 645228 h 12736251"/>
              <a:gd name="connsiteX12172" fmla="*/ 4443534 w 12333992"/>
              <a:gd name="connsiteY12172" fmla="*/ 616249 h 12736251"/>
              <a:gd name="connsiteX12173" fmla="*/ 4438188 w 12333992"/>
              <a:gd name="connsiteY12173" fmla="*/ 619740 h 12736251"/>
              <a:gd name="connsiteX12174" fmla="*/ 4442619 w 12333992"/>
              <a:gd name="connsiteY12174" fmla="*/ 638223 h 12736251"/>
              <a:gd name="connsiteX12175" fmla="*/ 4441358 w 12333992"/>
              <a:gd name="connsiteY12175" fmla="*/ 651874 h 12736251"/>
              <a:gd name="connsiteX12176" fmla="*/ 4444571 w 12333992"/>
              <a:gd name="connsiteY12176" fmla="*/ 641217 h 12736251"/>
              <a:gd name="connsiteX12177" fmla="*/ 4461817 w 12333992"/>
              <a:gd name="connsiteY12177" fmla="*/ 659873 h 12736251"/>
              <a:gd name="connsiteX12178" fmla="*/ 4471247 w 12333992"/>
              <a:gd name="connsiteY12178" fmla="*/ 666534 h 12736251"/>
              <a:gd name="connsiteX12179" fmla="*/ 4471419 w 12333992"/>
              <a:gd name="connsiteY12179" fmla="*/ 670694 h 12736251"/>
              <a:gd name="connsiteX12180" fmla="*/ 4468201 w 12333992"/>
              <a:gd name="connsiteY12180" fmla="*/ 681351 h 12736251"/>
              <a:gd name="connsiteX12181" fmla="*/ 4469988 w 12333992"/>
              <a:gd name="connsiteY12181" fmla="*/ 680187 h 12736251"/>
              <a:gd name="connsiteX12182" fmla="*/ 4468551 w 12333992"/>
              <a:gd name="connsiteY12182" fmla="*/ 689676 h 12736251"/>
              <a:gd name="connsiteX12183" fmla="*/ 4470503 w 12333992"/>
              <a:gd name="connsiteY12183" fmla="*/ 692672 h 12736251"/>
              <a:gd name="connsiteX12184" fmla="*/ 4474067 w 12333992"/>
              <a:gd name="connsiteY12184" fmla="*/ 690342 h 12736251"/>
              <a:gd name="connsiteX12185" fmla="*/ 4473893 w 12333992"/>
              <a:gd name="connsiteY12185" fmla="*/ 686180 h 12736251"/>
              <a:gd name="connsiteX12186" fmla="*/ 4511429 w 12333992"/>
              <a:gd name="connsiteY12186" fmla="*/ 708666 h 12736251"/>
              <a:gd name="connsiteX12187" fmla="*/ 4504525 w 12333992"/>
              <a:gd name="connsiteY12187" fmla="*/ 674703 h 12736251"/>
              <a:gd name="connsiteX12188" fmla="*/ 4493487 w 12333992"/>
              <a:gd name="connsiteY12188" fmla="*/ 673367 h 12736251"/>
              <a:gd name="connsiteX12189" fmla="*/ 4495269 w 12333992"/>
              <a:gd name="connsiteY12189" fmla="*/ 672202 h 12736251"/>
              <a:gd name="connsiteX12190" fmla="*/ 4493317 w 12333992"/>
              <a:gd name="connsiteY12190" fmla="*/ 669205 h 12736251"/>
              <a:gd name="connsiteX12191" fmla="*/ 4491536 w 12333992"/>
              <a:gd name="connsiteY12191" fmla="*/ 670370 h 12736251"/>
              <a:gd name="connsiteX12192" fmla="*/ 4487971 w 12333992"/>
              <a:gd name="connsiteY12192" fmla="*/ 672700 h 12736251"/>
              <a:gd name="connsiteX12193" fmla="*/ 4486019 w 12333992"/>
              <a:gd name="connsiteY12193" fmla="*/ 669702 h 12736251"/>
              <a:gd name="connsiteX12194" fmla="*/ 4483887 w 12333992"/>
              <a:gd name="connsiteY12194" fmla="*/ 662544 h 12736251"/>
              <a:gd name="connsiteX12195" fmla="*/ 4477853 w 12333992"/>
              <a:gd name="connsiteY12195" fmla="*/ 649388 h 12736251"/>
              <a:gd name="connsiteX12196" fmla="*/ 4479631 w 12333992"/>
              <a:gd name="connsiteY12196" fmla="*/ 648223 h 12736251"/>
              <a:gd name="connsiteX12197" fmla="*/ 4483024 w 12333992"/>
              <a:gd name="connsiteY12197" fmla="*/ 641729 h 12736251"/>
              <a:gd name="connsiteX12198" fmla="*/ 4489407 w 12333992"/>
              <a:gd name="connsiteY12198" fmla="*/ 663210 h 12736251"/>
              <a:gd name="connsiteX12199" fmla="*/ 4505961 w 12333992"/>
              <a:gd name="connsiteY12199" fmla="*/ 665213 h 12736251"/>
              <a:gd name="connsiteX12200" fmla="*/ 4508088 w 12333992"/>
              <a:gd name="connsiteY12200" fmla="*/ 672373 h 12736251"/>
              <a:gd name="connsiteX12201" fmla="*/ 4513775 w 12333992"/>
              <a:gd name="connsiteY12201" fmla="*/ 677202 h 12736251"/>
              <a:gd name="connsiteX12202" fmla="*/ 4517690 w 12333992"/>
              <a:gd name="connsiteY12202" fmla="*/ 683196 h 12736251"/>
              <a:gd name="connsiteX12203" fmla="*/ 4515908 w 12333992"/>
              <a:gd name="connsiteY12203" fmla="*/ 684362 h 12736251"/>
              <a:gd name="connsiteX12204" fmla="*/ 4506652 w 12333992"/>
              <a:gd name="connsiteY12204" fmla="*/ 681862 h 12736251"/>
              <a:gd name="connsiteX12205" fmla="*/ 4526026 w 12333992"/>
              <a:gd name="connsiteY12205" fmla="*/ 707673 h 12736251"/>
              <a:gd name="connsiteX12206" fmla="*/ 4534584 w 12333992"/>
              <a:gd name="connsiteY12206" fmla="*/ 693525 h 12736251"/>
              <a:gd name="connsiteX12207" fmla="*/ 4538148 w 12333992"/>
              <a:gd name="connsiteY12207" fmla="*/ 691194 h 12736251"/>
              <a:gd name="connsiteX12208" fmla="*/ 4540105 w 12333992"/>
              <a:gd name="connsiteY12208" fmla="*/ 694191 h 12736251"/>
              <a:gd name="connsiteX12209" fmla="*/ 4540967 w 12333992"/>
              <a:gd name="connsiteY12209" fmla="*/ 715002 h 12736251"/>
              <a:gd name="connsiteX12210" fmla="*/ 4543271 w 12333992"/>
              <a:gd name="connsiteY12210" fmla="*/ 726326 h 12736251"/>
              <a:gd name="connsiteX12211" fmla="*/ 4547180 w 12333992"/>
              <a:gd name="connsiteY12211" fmla="*/ 732318 h 12736251"/>
              <a:gd name="connsiteX12212" fmla="*/ 4543787 w 12333992"/>
              <a:gd name="connsiteY12212" fmla="*/ 738811 h 12736251"/>
              <a:gd name="connsiteX12213" fmla="*/ 4543964 w 12333992"/>
              <a:gd name="connsiteY12213" fmla="*/ 742974 h 12736251"/>
              <a:gd name="connsiteX12214" fmla="*/ 4549483 w 12333992"/>
              <a:gd name="connsiteY12214" fmla="*/ 743642 h 12736251"/>
              <a:gd name="connsiteX12215" fmla="*/ 4552872 w 12333992"/>
              <a:gd name="connsiteY12215" fmla="*/ 737150 h 12736251"/>
              <a:gd name="connsiteX12216" fmla="*/ 4556606 w 12333992"/>
              <a:gd name="connsiteY12216" fmla="*/ 738981 h 12736251"/>
              <a:gd name="connsiteX12217" fmla="*/ 4558559 w 12333992"/>
              <a:gd name="connsiteY12217" fmla="*/ 741978 h 12736251"/>
              <a:gd name="connsiteX12218" fmla="*/ 4573159 w 12333992"/>
              <a:gd name="connsiteY12218" fmla="*/ 740984 h 12736251"/>
              <a:gd name="connsiteX12219" fmla="*/ 4574595 w 12333992"/>
              <a:gd name="connsiteY12219" fmla="*/ 731496 h 12736251"/>
              <a:gd name="connsiteX12220" fmla="*/ 4576202 w 12333992"/>
              <a:gd name="connsiteY12220" fmla="*/ 726170 h 12736251"/>
              <a:gd name="connsiteX12221" fmla="*/ 4576032 w 12333992"/>
              <a:gd name="connsiteY12221" fmla="*/ 722006 h 12736251"/>
              <a:gd name="connsiteX12222" fmla="*/ 4581548 w 12333992"/>
              <a:gd name="connsiteY12222" fmla="*/ 722675 h 12736251"/>
              <a:gd name="connsiteX12223" fmla="*/ 4583675 w 12333992"/>
              <a:gd name="connsiteY12223" fmla="*/ 729833 h 12736251"/>
              <a:gd name="connsiteX12224" fmla="*/ 4579941 w 12333992"/>
              <a:gd name="connsiteY12224" fmla="*/ 728001 h 12736251"/>
              <a:gd name="connsiteX12225" fmla="*/ 4587760 w 12333992"/>
              <a:gd name="connsiteY12225" fmla="*/ 739990 h 12736251"/>
              <a:gd name="connsiteX12226" fmla="*/ 4592755 w 12333992"/>
              <a:gd name="connsiteY12226" fmla="*/ 728172 h 12736251"/>
              <a:gd name="connsiteX12227" fmla="*/ 4585282 w 12333992"/>
              <a:gd name="connsiteY12227" fmla="*/ 724506 h 12736251"/>
              <a:gd name="connsiteX12228" fmla="*/ 4585112 w 12333992"/>
              <a:gd name="connsiteY12228" fmla="*/ 720342 h 12736251"/>
              <a:gd name="connsiteX12229" fmla="*/ 4581372 w 12333992"/>
              <a:gd name="connsiteY12229" fmla="*/ 718511 h 12736251"/>
              <a:gd name="connsiteX12230" fmla="*/ 4588324 w 12333992"/>
              <a:gd name="connsiteY12230" fmla="*/ 709690 h 12736251"/>
              <a:gd name="connsiteX12231" fmla="*/ 4580510 w 12333992"/>
              <a:gd name="connsiteY12231" fmla="*/ 697697 h 12736251"/>
              <a:gd name="connsiteX12232" fmla="*/ 4578031 w 12333992"/>
              <a:gd name="connsiteY12232" fmla="*/ 682217 h 12736251"/>
              <a:gd name="connsiteX12233" fmla="*/ 4576079 w 12333992"/>
              <a:gd name="connsiteY12233" fmla="*/ 679217 h 12736251"/>
              <a:gd name="connsiteX12234" fmla="*/ 4583552 w 12333992"/>
              <a:gd name="connsiteY12234" fmla="*/ 682883 h 12736251"/>
              <a:gd name="connsiteX12235" fmla="*/ 4589068 w 12333992"/>
              <a:gd name="connsiteY12235" fmla="*/ 683550 h 12736251"/>
              <a:gd name="connsiteX12236" fmla="*/ 4591026 w 12333992"/>
              <a:gd name="connsiteY12236" fmla="*/ 686549 h 12736251"/>
              <a:gd name="connsiteX12237" fmla="*/ 4592978 w 12333992"/>
              <a:gd name="connsiteY12237" fmla="*/ 689547 h 12736251"/>
              <a:gd name="connsiteX12238" fmla="*/ 4597404 w 12333992"/>
              <a:gd name="connsiteY12238" fmla="*/ 708026 h 12736251"/>
              <a:gd name="connsiteX12239" fmla="*/ 4601143 w 12333992"/>
              <a:gd name="connsiteY12239" fmla="*/ 709860 h 12736251"/>
              <a:gd name="connsiteX12240" fmla="*/ 4600968 w 12333992"/>
              <a:gd name="connsiteY12240" fmla="*/ 705697 h 12736251"/>
              <a:gd name="connsiteX12241" fmla="*/ 4598494 w 12333992"/>
              <a:gd name="connsiteY12241" fmla="*/ 690213 h 12736251"/>
              <a:gd name="connsiteX12242" fmla="*/ 4602059 w 12333992"/>
              <a:gd name="connsiteY12242" fmla="*/ 687883 h 12736251"/>
              <a:gd name="connsiteX12243" fmla="*/ 4625862 w 12333992"/>
              <a:gd name="connsiteY12243" fmla="*/ 732176 h 12736251"/>
              <a:gd name="connsiteX12244" fmla="*/ 4621777 w 12333992"/>
              <a:gd name="connsiteY12244" fmla="*/ 722021 h 12736251"/>
              <a:gd name="connsiteX12245" fmla="*/ 4650060 w 12333992"/>
              <a:gd name="connsiteY12245" fmla="*/ 742007 h 12736251"/>
              <a:gd name="connsiteX12246" fmla="*/ 4643799 w 12333992"/>
              <a:gd name="connsiteY12246" fmla="*/ 767475 h 12736251"/>
              <a:gd name="connsiteX12247" fmla="*/ 4658401 w 12333992"/>
              <a:gd name="connsiteY12247" fmla="*/ 766481 h 12736251"/>
              <a:gd name="connsiteX12248" fmla="*/ 4653054 w 12333992"/>
              <a:gd name="connsiteY12248" fmla="*/ 769977 h 12736251"/>
              <a:gd name="connsiteX12249" fmla="*/ 4668347 w 12333992"/>
              <a:gd name="connsiteY12249" fmla="*/ 785632 h 12736251"/>
              <a:gd name="connsiteX12250" fmla="*/ 4661021 w 12333992"/>
              <a:gd name="connsiteY12250" fmla="*/ 785609 h 12736251"/>
              <a:gd name="connsiteX12251" fmla="*/ 4648230 w 12333992"/>
              <a:gd name="connsiteY12251" fmla="*/ 785956 h 12736251"/>
              <a:gd name="connsiteX12252" fmla="*/ 4652310 w 12333992"/>
              <a:gd name="connsiteY12252" fmla="*/ 796115 h 12736251"/>
              <a:gd name="connsiteX12253" fmla="*/ 4646969 w 12333992"/>
              <a:gd name="connsiteY12253" fmla="*/ 799612 h 12736251"/>
              <a:gd name="connsiteX12254" fmla="*/ 4634150 w 12333992"/>
              <a:gd name="connsiteY12254" fmla="*/ 799439 h 12736251"/>
              <a:gd name="connsiteX12255" fmla="*/ 4632369 w 12333992"/>
              <a:gd name="connsiteY12255" fmla="*/ 800604 h 12736251"/>
              <a:gd name="connsiteX12256" fmla="*/ 4634322 w 12333992"/>
              <a:gd name="connsiteY12256" fmla="*/ 803603 h 12736251"/>
              <a:gd name="connsiteX12257" fmla="*/ 4645359 w 12333992"/>
              <a:gd name="connsiteY12257" fmla="*/ 804937 h 12736251"/>
              <a:gd name="connsiteX12258" fmla="*/ 4643576 w 12333992"/>
              <a:gd name="connsiteY12258" fmla="*/ 806101 h 12736251"/>
              <a:gd name="connsiteX12259" fmla="*/ 4658523 w 12333992"/>
              <a:gd name="connsiteY12259" fmla="*/ 813430 h 12736251"/>
              <a:gd name="connsiteX12260" fmla="*/ 4662082 w 12333992"/>
              <a:gd name="connsiteY12260" fmla="*/ 811102 h 12736251"/>
              <a:gd name="connsiteX12261" fmla="*/ 4666168 w 12333992"/>
              <a:gd name="connsiteY12261" fmla="*/ 821260 h 12736251"/>
              <a:gd name="connsiteX12262" fmla="*/ 4660821 w 12333992"/>
              <a:gd name="connsiteY12262" fmla="*/ 824754 h 12736251"/>
              <a:gd name="connsiteX12263" fmla="*/ 4645879 w 12333992"/>
              <a:gd name="connsiteY12263" fmla="*/ 817424 h 12736251"/>
              <a:gd name="connsiteX12264" fmla="*/ 4636449 w 12333992"/>
              <a:gd name="connsiteY12264" fmla="*/ 810763 h 12736251"/>
              <a:gd name="connsiteX12265" fmla="*/ 4632891 w 12333992"/>
              <a:gd name="connsiteY12265" fmla="*/ 813090 h 12736251"/>
              <a:gd name="connsiteX12266" fmla="*/ 4634842 w 12333992"/>
              <a:gd name="connsiteY12266" fmla="*/ 816087 h 12736251"/>
              <a:gd name="connsiteX12267" fmla="*/ 4642311 w 12333992"/>
              <a:gd name="connsiteY12267" fmla="*/ 819755 h 12736251"/>
              <a:gd name="connsiteX12268" fmla="*/ 4640534 w 12333992"/>
              <a:gd name="connsiteY12268" fmla="*/ 820918 h 12736251"/>
              <a:gd name="connsiteX12269" fmla="*/ 4644443 w 12333992"/>
              <a:gd name="connsiteY12269" fmla="*/ 826914 h 12736251"/>
              <a:gd name="connsiteX12270" fmla="*/ 4648178 w 12333992"/>
              <a:gd name="connsiteY12270" fmla="*/ 828745 h 12736251"/>
              <a:gd name="connsiteX12271" fmla="*/ 4642832 w 12333992"/>
              <a:gd name="connsiteY12271" fmla="*/ 832242 h 12736251"/>
              <a:gd name="connsiteX12272" fmla="*/ 4632146 w 12333992"/>
              <a:gd name="connsiteY12272" fmla="*/ 839230 h 12736251"/>
              <a:gd name="connsiteX12273" fmla="*/ 4630189 w 12333992"/>
              <a:gd name="connsiteY12273" fmla="*/ 836233 h 12736251"/>
              <a:gd name="connsiteX12274" fmla="*/ 4622545 w 12333992"/>
              <a:gd name="connsiteY12274" fmla="*/ 828406 h 12736251"/>
              <a:gd name="connsiteX12275" fmla="*/ 4618636 w 12333992"/>
              <a:gd name="connsiteY12275" fmla="*/ 822409 h 12736251"/>
              <a:gd name="connsiteX12276" fmla="*/ 4613119 w 12333992"/>
              <a:gd name="connsiteY12276" fmla="*/ 821743 h 12736251"/>
              <a:gd name="connsiteX12277" fmla="*/ 4611507 w 12333992"/>
              <a:gd name="connsiteY12277" fmla="*/ 827070 h 12736251"/>
              <a:gd name="connsiteX12278" fmla="*/ 4615422 w 12333992"/>
              <a:gd name="connsiteY12278" fmla="*/ 833067 h 12736251"/>
              <a:gd name="connsiteX12279" fmla="*/ 4617374 w 12333992"/>
              <a:gd name="connsiteY12279" fmla="*/ 836064 h 12736251"/>
              <a:gd name="connsiteX12280" fmla="*/ 4628757 w 12333992"/>
              <a:gd name="connsiteY12280" fmla="*/ 845723 h 12736251"/>
              <a:gd name="connsiteX12281" fmla="*/ 4632667 w 12333992"/>
              <a:gd name="connsiteY12281" fmla="*/ 851717 h 12736251"/>
              <a:gd name="connsiteX12282" fmla="*/ 4631056 w 12333992"/>
              <a:gd name="connsiteY12282" fmla="*/ 857044 h 12736251"/>
              <a:gd name="connsiteX12283" fmla="*/ 4633009 w 12333992"/>
              <a:gd name="connsiteY12283" fmla="*/ 860041 h 12736251"/>
              <a:gd name="connsiteX12284" fmla="*/ 4636572 w 12333992"/>
              <a:gd name="connsiteY12284" fmla="*/ 857712 h 12736251"/>
              <a:gd name="connsiteX12285" fmla="*/ 4638184 w 12333992"/>
              <a:gd name="connsiteY12285" fmla="*/ 852386 h 12736251"/>
              <a:gd name="connsiteX12286" fmla="*/ 4636227 w 12333992"/>
              <a:gd name="connsiteY12286" fmla="*/ 849387 h 12736251"/>
              <a:gd name="connsiteX12287" fmla="*/ 4634098 w 12333992"/>
              <a:gd name="connsiteY12287" fmla="*/ 842228 h 12736251"/>
              <a:gd name="connsiteX12288" fmla="*/ 4644790 w 12333992"/>
              <a:gd name="connsiteY12288" fmla="*/ 835238 h 12736251"/>
              <a:gd name="connsiteX12289" fmla="*/ 4648348 w 12333992"/>
              <a:gd name="connsiteY12289" fmla="*/ 832909 h 12736251"/>
              <a:gd name="connsiteX12290" fmla="*/ 4650306 w 12333992"/>
              <a:gd name="connsiteY12290" fmla="*/ 835905 h 12736251"/>
              <a:gd name="connsiteX12291" fmla="*/ 4654215 w 12333992"/>
              <a:gd name="connsiteY12291" fmla="*/ 841901 h 12736251"/>
              <a:gd name="connsiteX12292" fmla="*/ 4657950 w 12333992"/>
              <a:gd name="connsiteY12292" fmla="*/ 843732 h 12736251"/>
              <a:gd name="connsiteX12293" fmla="*/ 4665424 w 12333992"/>
              <a:gd name="connsiteY12293" fmla="*/ 847398 h 12736251"/>
              <a:gd name="connsiteX12294" fmla="*/ 4665077 w 12333992"/>
              <a:gd name="connsiteY12294" fmla="*/ 839074 h 12736251"/>
              <a:gd name="connsiteX12295" fmla="*/ 4661343 w 12333992"/>
              <a:gd name="connsiteY12295" fmla="*/ 837242 h 12736251"/>
              <a:gd name="connsiteX12296" fmla="*/ 4657433 w 12333992"/>
              <a:gd name="connsiteY12296" fmla="*/ 831245 h 12736251"/>
              <a:gd name="connsiteX12297" fmla="*/ 4659215 w 12333992"/>
              <a:gd name="connsiteY12297" fmla="*/ 830081 h 12736251"/>
              <a:gd name="connsiteX12298" fmla="*/ 4671683 w 12333992"/>
              <a:gd name="connsiteY12298" fmla="*/ 821926 h 12736251"/>
              <a:gd name="connsiteX12299" fmla="*/ 4669731 w 12333992"/>
              <a:gd name="connsiteY12299" fmla="*/ 818930 h 12736251"/>
              <a:gd name="connsiteX12300" fmla="*/ 4667774 w 12333992"/>
              <a:gd name="connsiteY12300" fmla="*/ 815933 h 12736251"/>
              <a:gd name="connsiteX12301" fmla="*/ 4675072 w 12333992"/>
              <a:gd name="connsiteY12301" fmla="*/ 815436 h 12736251"/>
              <a:gd name="connsiteX12302" fmla="*/ 4676854 w 12333992"/>
              <a:gd name="connsiteY12302" fmla="*/ 814270 h 12736251"/>
              <a:gd name="connsiteX12303" fmla="*/ 4678981 w 12333992"/>
              <a:gd name="connsiteY12303" fmla="*/ 821430 h 12736251"/>
              <a:gd name="connsiteX12304" fmla="*/ 4682891 w 12333992"/>
              <a:gd name="connsiteY12304" fmla="*/ 827426 h 12736251"/>
              <a:gd name="connsiteX12305" fmla="*/ 4684848 w 12333992"/>
              <a:gd name="connsiteY12305" fmla="*/ 830420 h 12736251"/>
              <a:gd name="connsiteX12306" fmla="*/ 4688583 w 12333992"/>
              <a:gd name="connsiteY12306" fmla="*/ 832255 h 12736251"/>
              <a:gd name="connsiteX12307" fmla="*/ 4691971 w 12333992"/>
              <a:gd name="connsiteY12307" fmla="*/ 825762 h 12736251"/>
              <a:gd name="connsiteX12308" fmla="*/ 4689843 w 12333992"/>
              <a:gd name="connsiteY12308" fmla="*/ 818602 h 12736251"/>
              <a:gd name="connsiteX12309" fmla="*/ 4687891 w 12333992"/>
              <a:gd name="connsiteY12309" fmla="*/ 815606 h 12736251"/>
              <a:gd name="connsiteX12310" fmla="*/ 4696796 w 12333992"/>
              <a:gd name="connsiteY12310" fmla="*/ 809780 h 12736251"/>
              <a:gd name="connsiteX12311" fmla="*/ 4698577 w 12333992"/>
              <a:gd name="connsiteY12311" fmla="*/ 808619 h 12736251"/>
              <a:gd name="connsiteX12312" fmla="*/ 4700014 w 12333992"/>
              <a:gd name="connsiteY12312" fmla="*/ 799124 h 12736251"/>
              <a:gd name="connsiteX12313" fmla="*/ 4701965 w 12333992"/>
              <a:gd name="connsiteY12313" fmla="*/ 802124 h 12736251"/>
              <a:gd name="connsiteX12314" fmla="*/ 4703752 w 12333992"/>
              <a:gd name="connsiteY12314" fmla="*/ 800958 h 12736251"/>
              <a:gd name="connsiteX12315" fmla="*/ 4717779 w 12333992"/>
              <a:gd name="connsiteY12315" fmla="*/ 830267 h 12736251"/>
              <a:gd name="connsiteX12316" fmla="*/ 4727728 w 12333992"/>
              <a:gd name="connsiteY12316" fmla="*/ 849414 h 12736251"/>
              <a:gd name="connsiteX12317" fmla="*/ 4724163 w 12333992"/>
              <a:gd name="connsiteY12317" fmla="*/ 851743 h 12736251"/>
              <a:gd name="connsiteX12318" fmla="*/ 4723073 w 12333992"/>
              <a:gd name="connsiteY12318" fmla="*/ 869557 h 12736251"/>
              <a:gd name="connsiteX12319" fmla="*/ 4728594 w 12333992"/>
              <a:gd name="connsiteY12319" fmla="*/ 870226 h 12736251"/>
              <a:gd name="connsiteX12320" fmla="*/ 4730200 w 12333992"/>
              <a:gd name="connsiteY12320" fmla="*/ 864899 h 12736251"/>
              <a:gd name="connsiteX12321" fmla="*/ 4731807 w 12333992"/>
              <a:gd name="connsiteY12321" fmla="*/ 859573 h 12736251"/>
              <a:gd name="connsiteX12322" fmla="*/ 4736978 w 12333992"/>
              <a:gd name="connsiteY12322" fmla="*/ 851914 h 12736251"/>
              <a:gd name="connsiteX12323" fmla="*/ 4735025 w 12333992"/>
              <a:gd name="connsiteY12323" fmla="*/ 848917 h 12736251"/>
              <a:gd name="connsiteX12324" fmla="*/ 4724902 w 12333992"/>
              <a:gd name="connsiteY12324" fmla="*/ 825605 h 12736251"/>
              <a:gd name="connsiteX12325" fmla="*/ 4711051 w 12333992"/>
              <a:gd name="connsiteY12325" fmla="*/ 800461 h 12736251"/>
              <a:gd name="connsiteX12326" fmla="*/ 4715874 w 12333992"/>
              <a:gd name="connsiteY12326" fmla="*/ 784480 h 12736251"/>
              <a:gd name="connsiteX12327" fmla="*/ 4730646 w 12333992"/>
              <a:gd name="connsiteY12327" fmla="*/ 787649 h 12736251"/>
              <a:gd name="connsiteX12328" fmla="*/ 4727254 w 12333992"/>
              <a:gd name="connsiteY12328" fmla="*/ 794140 h 12736251"/>
              <a:gd name="connsiteX12329" fmla="*/ 4729039 w 12333992"/>
              <a:gd name="connsiteY12329" fmla="*/ 792975 h 12736251"/>
              <a:gd name="connsiteX12330" fmla="*/ 4731338 w 12333992"/>
              <a:gd name="connsiteY12330" fmla="*/ 804299 h 12736251"/>
              <a:gd name="connsiteX12331" fmla="*/ 4735247 w 12333992"/>
              <a:gd name="connsiteY12331" fmla="*/ 810292 h 12736251"/>
              <a:gd name="connsiteX12332" fmla="*/ 4740765 w 12333992"/>
              <a:gd name="connsiteY12332" fmla="*/ 810960 h 12736251"/>
              <a:gd name="connsiteX12333" fmla="*/ 4744673 w 12333992"/>
              <a:gd name="connsiteY12333" fmla="*/ 816955 h 12736251"/>
              <a:gd name="connsiteX12334" fmla="*/ 4750711 w 12333992"/>
              <a:gd name="connsiteY12334" fmla="*/ 830107 h 12736251"/>
              <a:gd name="connsiteX12335" fmla="*/ 4754796 w 12333992"/>
              <a:gd name="connsiteY12335" fmla="*/ 840266 h 12736251"/>
              <a:gd name="connsiteX12336" fmla="*/ 4758530 w 12333992"/>
              <a:gd name="connsiteY12336" fmla="*/ 842097 h 12736251"/>
              <a:gd name="connsiteX12337" fmla="*/ 4758356 w 12333992"/>
              <a:gd name="connsiteY12337" fmla="*/ 837934 h 12736251"/>
              <a:gd name="connsiteX12338" fmla="*/ 4754275 w 12333992"/>
              <a:gd name="connsiteY12338" fmla="*/ 827779 h 12736251"/>
              <a:gd name="connsiteX12339" fmla="*/ 4750190 w 12333992"/>
              <a:gd name="connsiteY12339" fmla="*/ 817620 h 12736251"/>
              <a:gd name="connsiteX12340" fmla="*/ 4759445 w 12333992"/>
              <a:gd name="connsiteY12340" fmla="*/ 820119 h 12736251"/>
              <a:gd name="connsiteX12341" fmla="*/ 4757663 w 12333992"/>
              <a:gd name="connsiteY12341" fmla="*/ 821286 h 12736251"/>
              <a:gd name="connsiteX12342" fmla="*/ 4773477 w 12333992"/>
              <a:gd name="connsiteY12342" fmla="*/ 849429 h 12736251"/>
              <a:gd name="connsiteX12343" fmla="*/ 4786462 w 12333992"/>
              <a:gd name="connsiteY12343" fmla="*/ 853757 h 12736251"/>
              <a:gd name="connsiteX12344" fmla="*/ 4791461 w 12333992"/>
              <a:gd name="connsiteY12344" fmla="*/ 841941 h 12736251"/>
              <a:gd name="connsiteX12345" fmla="*/ 4797845 w 12333992"/>
              <a:gd name="connsiteY12345" fmla="*/ 863420 h 12736251"/>
              <a:gd name="connsiteX12346" fmla="*/ 4806925 w 12333992"/>
              <a:gd name="connsiteY12346" fmla="*/ 861756 h 12736251"/>
              <a:gd name="connsiteX12347" fmla="*/ 4810834 w 12333992"/>
              <a:gd name="connsiteY12347" fmla="*/ 867752 h 12736251"/>
              <a:gd name="connsiteX12348" fmla="*/ 4809569 w 12333992"/>
              <a:gd name="connsiteY12348" fmla="*/ 881403 h 12736251"/>
              <a:gd name="connsiteX12349" fmla="*/ 4826644 w 12333992"/>
              <a:gd name="connsiteY12349" fmla="*/ 895892 h 12736251"/>
              <a:gd name="connsiteX12350" fmla="*/ 4824867 w 12333992"/>
              <a:gd name="connsiteY12350" fmla="*/ 897057 h 12736251"/>
              <a:gd name="connsiteX12351" fmla="*/ 4825037 w 12333992"/>
              <a:gd name="connsiteY12351" fmla="*/ 901221 h 12736251"/>
              <a:gd name="connsiteX12352" fmla="*/ 4826819 w 12333992"/>
              <a:gd name="connsiteY12352" fmla="*/ 900054 h 12736251"/>
              <a:gd name="connsiteX12353" fmla="*/ 4830384 w 12333992"/>
              <a:gd name="connsiteY12353" fmla="*/ 897724 h 12736251"/>
              <a:gd name="connsiteX12354" fmla="*/ 4850102 w 12333992"/>
              <a:gd name="connsiteY12354" fmla="*/ 931861 h 12736251"/>
              <a:gd name="connsiteX12355" fmla="*/ 4858836 w 12333992"/>
              <a:gd name="connsiteY12355" fmla="*/ 921876 h 12736251"/>
              <a:gd name="connsiteX12356" fmla="*/ 4870911 w 12333992"/>
              <a:gd name="connsiteY12356" fmla="*/ 948185 h 12736251"/>
              <a:gd name="connsiteX12357" fmla="*/ 4872688 w 12333992"/>
              <a:gd name="connsiteY12357" fmla="*/ 947021 h 12736251"/>
              <a:gd name="connsiteX12358" fmla="*/ 4872863 w 12333992"/>
              <a:gd name="connsiteY12358" fmla="*/ 951182 h 12736251"/>
              <a:gd name="connsiteX12359" fmla="*/ 4884246 w 12333992"/>
              <a:gd name="connsiteY12359" fmla="*/ 960842 h 12736251"/>
              <a:gd name="connsiteX12360" fmla="*/ 4886199 w 12333992"/>
              <a:gd name="connsiteY12360" fmla="*/ 963838 h 12736251"/>
              <a:gd name="connsiteX12361" fmla="*/ 4887981 w 12333992"/>
              <a:gd name="connsiteY12361" fmla="*/ 962671 h 12736251"/>
              <a:gd name="connsiteX12362" fmla="*/ 4890114 w 12333992"/>
              <a:gd name="connsiteY12362" fmla="*/ 969835 h 12736251"/>
              <a:gd name="connsiteX12363" fmla="*/ 4891890 w 12333992"/>
              <a:gd name="connsiteY12363" fmla="*/ 968668 h 12736251"/>
              <a:gd name="connsiteX12364" fmla="*/ 4901146 w 12333992"/>
              <a:gd name="connsiteY12364" fmla="*/ 971168 h 12736251"/>
              <a:gd name="connsiteX12365" fmla="*/ 4912179 w 12333992"/>
              <a:gd name="connsiteY12365" fmla="*/ 972504 h 12736251"/>
              <a:gd name="connsiteX12366" fmla="*/ 4913443 w 12333992"/>
              <a:gd name="connsiteY12366" fmla="*/ 958850 h 12736251"/>
              <a:gd name="connsiteX12367" fmla="*/ 4909709 w 12333992"/>
              <a:gd name="connsiteY12367" fmla="*/ 957017 h 12736251"/>
              <a:gd name="connsiteX12368" fmla="*/ 4907922 w 12333992"/>
              <a:gd name="connsiteY12368" fmla="*/ 958184 h 12736251"/>
              <a:gd name="connsiteX12369" fmla="*/ 4900108 w 12333992"/>
              <a:gd name="connsiteY12369" fmla="*/ 946193 h 12736251"/>
              <a:gd name="connsiteX12370" fmla="*/ 4892805 w 12333992"/>
              <a:gd name="connsiteY12370" fmla="*/ 946692 h 12736251"/>
              <a:gd name="connsiteX12371" fmla="*/ 4888379 w 12333992"/>
              <a:gd name="connsiteY12371" fmla="*/ 928210 h 12736251"/>
              <a:gd name="connsiteX12372" fmla="*/ 4875385 w 12333992"/>
              <a:gd name="connsiteY12372" fmla="*/ 923876 h 12736251"/>
              <a:gd name="connsiteX12373" fmla="*/ 4880730 w 12333992"/>
              <a:gd name="connsiteY12373" fmla="*/ 920383 h 12736251"/>
              <a:gd name="connsiteX12374" fmla="*/ 4853367 w 12333992"/>
              <a:gd name="connsiteY12374" fmla="*/ 878420 h 12736251"/>
              <a:gd name="connsiteX12375" fmla="*/ 4853196 w 12333992"/>
              <a:gd name="connsiteY12375" fmla="*/ 874258 h 12736251"/>
              <a:gd name="connsiteX12376" fmla="*/ 4854628 w 12333992"/>
              <a:gd name="connsiteY12376" fmla="*/ 864768 h 12736251"/>
              <a:gd name="connsiteX12377" fmla="*/ 4852675 w 12333992"/>
              <a:gd name="connsiteY12377" fmla="*/ 861771 h 12736251"/>
              <a:gd name="connsiteX12378" fmla="*/ 4839856 w 12333992"/>
              <a:gd name="connsiteY12378" fmla="*/ 861601 h 12736251"/>
              <a:gd name="connsiteX12379" fmla="*/ 4841638 w 12333992"/>
              <a:gd name="connsiteY12379" fmla="*/ 860435 h 12736251"/>
              <a:gd name="connsiteX12380" fmla="*/ 4821004 w 12333992"/>
              <a:gd name="connsiteY12380" fmla="*/ 848277 h 12736251"/>
              <a:gd name="connsiteX12381" fmla="*/ 4812147 w 12333992"/>
              <a:gd name="connsiteY12381" fmla="*/ 811313 h 12736251"/>
              <a:gd name="connsiteX12382" fmla="*/ 4825483 w 12333992"/>
              <a:gd name="connsiteY12382" fmla="*/ 823968 h 12736251"/>
              <a:gd name="connsiteX12383" fmla="*/ 4828871 w 12333992"/>
              <a:gd name="connsiteY12383" fmla="*/ 817478 h 12736251"/>
              <a:gd name="connsiteX12384" fmla="*/ 4834563 w 12333992"/>
              <a:gd name="connsiteY12384" fmla="*/ 822306 h 12736251"/>
              <a:gd name="connsiteX12385" fmla="*/ 4836344 w 12333992"/>
              <a:gd name="connsiteY12385" fmla="*/ 821142 h 12736251"/>
              <a:gd name="connsiteX12386" fmla="*/ 4838126 w 12333992"/>
              <a:gd name="connsiteY12386" fmla="*/ 819978 h 12736251"/>
              <a:gd name="connsiteX12387" fmla="*/ 4828696 w 12333992"/>
              <a:gd name="connsiteY12387" fmla="*/ 813318 h 12736251"/>
              <a:gd name="connsiteX12388" fmla="*/ 4824791 w 12333992"/>
              <a:gd name="connsiteY12388" fmla="*/ 807323 h 12736251"/>
              <a:gd name="connsiteX12389" fmla="*/ 4830307 w 12333992"/>
              <a:gd name="connsiteY12389" fmla="*/ 807989 h 12736251"/>
              <a:gd name="connsiteX12390" fmla="*/ 4834046 w 12333992"/>
              <a:gd name="connsiteY12390" fmla="*/ 809819 h 12736251"/>
              <a:gd name="connsiteX12391" fmla="*/ 4839387 w 12333992"/>
              <a:gd name="connsiteY12391" fmla="*/ 806325 h 12736251"/>
              <a:gd name="connsiteX12392" fmla="*/ 4837951 w 12333992"/>
              <a:gd name="connsiteY12392" fmla="*/ 815816 h 12736251"/>
              <a:gd name="connsiteX12393" fmla="*/ 4848813 w 12333992"/>
              <a:gd name="connsiteY12393" fmla="*/ 812988 h 12736251"/>
              <a:gd name="connsiteX12394" fmla="*/ 4853073 w 12333992"/>
              <a:gd name="connsiteY12394" fmla="*/ 827309 h 12736251"/>
              <a:gd name="connsiteX12395" fmla="*/ 4858414 w 12333992"/>
              <a:gd name="connsiteY12395" fmla="*/ 823814 h 12736251"/>
              <a:gd name="connsiteX12396" fmla="*/ 4867670 w 12333992"/>
              <a:gd name="connsiteY12396" fmla="*/ 826314 h 12736251"/>
              <a:gd name="connsiteX12397" fmla="*/ 4871405 w 12333992"/>
              <a:gd name="connsiteY12397" fmla="*/ 828145 h 12736251"/>
              <a:gd name="connsiteX12398" fmla="*/ 4869797 w 12333992"/>
              <a:gd name="connsiteY12398" fmla="*/ 833475 h 12736251"/>
              <a:gd name="connsiteX12399" fmla="*/ 4869968 w 12333992"/>
              <a:gd name="connsiteY12399" fmla="*/ 837636 h 12736251"/>
              <a:gd name="connsiteX12400" fmla="*/ 4871925 w 12333992"/>
              <a:gd name="connsiteY12400" fmla="*/ 840632 h 12736251"/>
              <a:gd name="connsiteX12401" fmla="*/ 4877441 w 12333992"/>
              <a:gd name="connsiteY12401" fmla="*/ 841301 h 12736251"/>
              <a:gd name="connsiteX12402" fmla="*/ 4877270 w 12333992"/>
              <a:gd name="connsiteY12402" fmla="*/ 837138 h 12736251"/>
              <a:gd name="connsiteX12403" fmla="*/ 4878877 w 12333992"/>
              <a:gd name="connsiteY12403" fmla="*/ 831808 h 12736251"/>
              <a:gd name="connsiteX12404" fmla="*/ 4882442 w 12333992"/>
              <a:gd name="connsiteY12404" fmla="*/ 829481 h 12736251"/>
              <a:gd name="connsiteX12405" fmla="*/ 4889914 w 12333992"/>
              <a:gd name="connsiteY12405" fmla="*/ 833148 h 12736251"/>
              <a:gd name="connsiteX12406" fmla="*/ 4892213 w 12333992"/>
              <a:gd name="connsiteY12406" fmla="*/ 844468 h 12736251"/>
              <a:gd name="connsiteX12407" fmla="*/ 4913367 w 12333992"/>
              <a:gd name="connsiteY12407" fmla="*/ 869115 h 12736251"/>
              <a:gd name="connsiteX12408" fmla="*/ 4919628 w 12333992"/>
              <a:gd name="connsiteY12408" fmla="*/ 843644 h 12736251"/>
              <a:gd name="connsiteX12409" fmla="*/ 4873929 w 12333992"/>
              <a:gd name="connsiteY12409" fmla="*/ 800842 h 12736251"/>
              <a:gd name="connsiteX12410" fmla="*/ 4871058 w 12333992"/>
              <a:gd name="connsiteY12410" fmla="*/ 819821 h 12736251"/>
              <a:gd name="connsiteX12411" fmla="*/ 4869276 w 12333992"/>
              <a:gd name="connsiteY12411" fmla="*/ 820988 h 12736251"/>
              <a:gd name="connsiteX12412" fmla="*/ 4861802 w 12333992"/>
              <a:gd name="connsiteY12412" fmla="*/ 817322 h 12736251"/>
              <a:gd name="connsiteX12413" fmla="*/ 4855594 w 12333992"/>
              <a:gd name="connsiteY12413" fmla="*/ 800006 h 12736251"/>
              <a:gd name="connsiteX12414" fmla="*/ 4865589 w 12333992"/>
              <a:gd name="connsiteY12414" fmla="*/ 776365 h 12736251"/>
              <a:gd name="connsiteX12415" fmla="*/ 4836098 w 12333992"/>
              <a:gd name="connsiteY12415" fmla="*/ 727243 h 12736251"/>
              <a:gd name="connsiteX12416" fmla="*/ 4843571 w 12333992"/>
              <a:gd name="connsiteY12416" fmla="*/ 730908 h 12736251"/>
              <a:gd name="connsiteX12417" fmla="*/ 4841093 w 12333992"/>
              <a:gd name="connsiteY12417" fmla="*/ 715426 h 12736251"/>
              <a:gd name="connsiteX12418" fmla="*/ 4832359 w 12333992"/>
              <a:gd name="connsiteY12418" fmla="*/ 725411 h 12736251"/>
              <a:gd name="connsiteX12419" fmla="*/ 4802522 w 12333992"/>
              <a:gd name="connsiteY12419" fmla="*/ 667965 h 12736251"/>
              <a:gd name="connsiteX12420" fmla="*/ 4796831 w 12333992"/>
              <a:gd name="connsiteY12420" fmla="*/ 663133 h 12736251"/>
              <a:gd name="connsiteX12421" fmla="*/ 4796660 w 12333992"/>
              <a:gd name="connsiteY12421" fmla="*/ 658973 h 12736251"/>
              <a:gd name="connsiteX12422" fmla="*/ 4798437 w 12333992"/>
              <a:gd name="connsiteY12422" fmla="*/ 657805 h 12736251"/>
              <a:gd name="connsiteX12423" fmla="*/ 4798267 w 12333992"/>
              <a:gd name="connsiteY12423" fmla="*/ 653644 h 12736251"/>
              <a:gd name="connsiteX12424" fmla="*/ 4794703 w 12333992"/>
              <a:gd name="connsiteY12424" fmla="*/ 655976 h 12736251"/>
              <a:gd name="connsiteX12425" fmla="*/ 4791315 w 12333992"/>
              <a:gd name="connsiteY12425" fmla="*/ 662468 h 12736251"/>
              <a:gd name="connsiteX12426" fmla="*/ 4789362 w 12333992"/>
              <a:gd name="connsiteY12426" fmla="*/ 659468 h 12736251"/>
              <a:gd name="connsiteX12427" fmla="*/ 4782974 w 12333992"/>
              <a:gd name="connsiteY12427" fmla="*/ 637991 h 12736251"/>
              <a:gd name="connsiteX12428" fmla="*/ 4775500 w 12333992"/>
              <a:gd name="connsiteY12428" fmla="*/ 634328 h 12736251"/>
              <a:gd name="connsiteX12429" fmla="*/ 4782803 w 12333992"/>
              <a:gd name="connsiteY12429" fmla="*/ 633828 h 12736251"/>
              <a:gd name="connsiteX12430" fmla="*/ 4784585 w 12333992"/>
              <a:gd name="connsiteY12430" fmla="*/ 632665 h 12736251"/>
              <a:gd name="connsiteX12431" fmla="*/ 4793837 w 12333992"/>
              <a:gd name="connsiteY12431" fmla="*/ 635164 h 12736251"/>
              <a:gd name="connsiteX12432" fmla="*/ 4793665 w 12333992"/>
              <a:gd name="connsiteY12432" fmla="*/ 631001 h 12736251"/>
              <a:gd name="connsiteX12433" fmla="*/ 4789932 w 12333992"/>
              <a:gd name="connsiteY12433" fmla="*/ 629170 h 12736251"/>
              <a:gd name="connsiteX12434" fmla="*/ 4786192 w 12333992"/>
              <a:gd name="connsiteY12434" fmla="*/ 627335 h 12736251"/>
              <a:gd name="connsiteX12435" fmla="*/ 4784234 w 12333992"/>
              <a:gd name="connsiteY12435" fmla="*/ 624340 h 12736251"/>
              <a:gd name="connsiteX12436" fmla="*/ 4789580 w 12333992"/>
              <a:gd name="connsiteY12436" fmla="*/ 620844 h 12736251"/>
              <a:gd name="connsiteX12437" fmla="*/ 4792452 w 12333992"/>
              <a:gd name="connsiteY12437" fmla="*/ 601866 h 12736251"/>
              <a:gd name="connsiteX12438" fmla="*/ 4791191 w 12333992"/>
              <a:gd name="connsiteY12438" fmla="*/ 615519 h 12736251"/>
              <a:gd name="connsiteX12439" fmla="*/ 4803835 w 12333992"/>
              <a:gd name="connsiteY12439" fmla="*/ 611526 h 12736251"/>
              <a:gd name="connsiteX12440" fmla="*/ 4805618 w 12333992"/>
              <a:gd name="connsiteY12440" fmla="*/ 610360 h 12736251"/>
              <a:gd name="connsiteX12441" fmla="*/ 4807740 w 12333992"/>
              <a:gd name="connsiteY12441" fmla="*/ 617519 h 12736251"/>
              <a:gd name="connsiteX12442" fmla="*/ 4809697 w 12333992"/>
              <a:gd name="connsiteY12442" fmla="*/ 620517 h 12736251"/>
              <a:gd name="connsiteX12443" fmla="*/ 4811654 w 12333992"/>
              <a:gd name="connsiteY12443" fmla="*/ 623516 h 12736251"/>
              <a:gd name="connsiteX12444" fmla="*/ 4813431 w 12333992"/>
              <a:gd name="connsiteY12444" fmla="*/ 622350 h 12736251"/>
              <a:gd name="connsiteX12445" fmla="*/ 4829640 w 12333992"/>
              <a:gd name="connsiteY12445" fmla="*/ 616025 h 12736251"/>
              <a:gd name="connsiteX12446" fmla="*/ 4850964 w 12333992"/>
              <a:gd name="connsiteY12446" fmla="*/ 644836 h 12736251"/>
              <a:gd name="connsiteX12447" fmla="*/ 4855964 w 12333992"/>
              <a:gd name="connsiteY12447" fmla="*/ 633018 h 12736251"/>
              <a:gd name="connsiteX12448" fmla="*/ 4861656 w 12333992"/>
              <a:gd name="connsiteY12448" fmla="*/ 637847 h 12736251"/>
              <a:gd name="connsiteX12449" fmla="*/ 4862173 w 12333992"/>
              <a:gd name="connsiteY12449" fmla="*/ 650334 h 12736251"/>
              <a:gd name="connsiteX12450" fmla="*/ 4863960 w 12333992"/>
              <a:gd name="connsiteY12450" fmla="*/ 649168 h 12736251"/>
              <a:gd name="connsiteX12451" fmla="*/ 4862352 w 12333992"/>
              <a:gd name="connsiteY12451" fmla="*/ 654496 h 12736251"/>
              <a:gd name="connsiteX12452" fmla="*/ 4860566 w 12333992"/>
              <a:gd name="connsiteY12452" fmla="*/ 655661 h 12736251"/>
              <a:gd name="connsiteX12453" fmla="*/ 4862523 w 12333992"/>
              <a:gd name="connsiteY12453" fmla="*/ 658658 h 12736251"/>
              <a:gd name="connsiteX12454" fmla="*/ 4866086 w 12333992"/>
              <a:gd name="connsiteY12454" fmla="*/ 656331 h 12736251"/>
              <a:gd name="connsiteX12455" fmla="*/ 4868039 w 12333992"/>
              <a:gd name="connsiteY12455" fmla="*/ 659329 h 12736251"/>
              <a:gd name="connsiteX12456" fmla="*/ 4873906 w 12333992"/>
              <a:gd name="connsiteY12456" fmla="*/ 668318 h 12736251"/>
              <a:gd name="connsiteX12457" fmla="*/ 4875859 w 12333992"/>
              <a:gd name="connsiteY12457" fmla="*/ 671316 h 12736251"/>
              <a:gd name="connsiteX12458" fmla="*/ 4874076 w 12333992"/>
              <a:gd name="connsiteY12458" fmla="*/ 672482 h 12736251"/>
              <a:gd name="connsiteX12459" fmla="*/ 4872295 w 12333992"/>
              <a:gd name="connsiteY12459" fmla="*/ 673645 h 12736251"/>
              <a:gd name="connsiteX12460" fmla="*/ 4876034 w 12333992"/>
              <a:gd name="connsiteY12460" fmla="*/ 675479 h 12736251"/>
              <a:gd name="connsiteX12461" fmla="*/ 4877811 w 12333992"/>
              <a:gd name="connsiteY12461" fmla="*/ 674313 h 12736251"/>
              <a:gd name="connsiteX12462" fmla="*/ 4879597 w 12333992"/>
              <a:gd name="connsiteY12462" fmla="*/ 673146 h 12736251"/>
              <a:gd name="connsiteX12463" fmla="*/ 4881374 w 12333992"/>
              <a:gd name="connsiteY12463" fmla="*/ 671982 h 12736251"/>
              <a:gd name="connsiteX12464" fmla="*/ 4885109 w 12333992"/>
              <a:gd name="connsiteY12464" fmla="*/ 673816 h 12736251"/>
              <a:gd name="connsiteX12465" fmla="*/ 4888674 w 12333992"/>
              <a:gd name="connsiteY12465" fmla="*/ 671486 h 12736251"/>
              <a:gd name="connsiteX12466" fmla="*/ 4888502 w 12333992"/>
              <a:gd name="connsiteY12466" fmla="*/ 667322 h 12736251"/>
              <a:gd name="connsiteX12467" fmla="*/ 4884763 w 12333992"/>
              <a:gd name="connsiteY12467" fmla="*/ 665489 h 12736251"/>
              <a:gd name="connsiteX12468" fmla="*/ 4882810 w 12333992"/>
              <a:gd name="connsiteY12468" fmla="*/ 662494 h 12736251"/>
              <a:gd name="connsiteX12469" fmla="*/ 4878901 w 12333992"/>
              <a:gd name="connsiteY12469" fmla="*/ 656499 h 12736251"/>
              <a:gd name="connsiteX12470" fmla="*/ 4872517 w 12333992"/>
              <a:gd name="connsiteY12470" fmla="*/ 635021 h 12736251"/>
              <a:gd name="connsiteX12471" fmla="*/ 4870740 w 12333992"/>
              <a:gd name="connsiteY12471" fmla="*/ 636183 h 12736251"/>
              <a:gd name="connsiteX12472" fmla="*/ 4870566 w 12333992"/>
              <a:gd name="connsiteY12472" fmla="*/ 632021 h 12736251"/>
              <a:gd name="connsiteX12473" fmla="*/ 4868609 w 12333992"/>
              <a:gd name="connsiteY12473" fmla="*/ 629024 h 12736251"/>
              <a:gd name="connsiteX12474" fmla="*/ 4875735 w 12333992"/>
              <a:gd name="connsiteY12474" fmla="*/ 624367 h 12736251"/>
              <a:gd name="connsiteX12475" fmla="*/ 4890677 w 12333992"/>
              <a:gd name="connsiteY12475" fmla="*/ 631695 h 12736251"/>
              <a:gd name="connsiteX12476" fmla="*/ 4902060 w 12333992"/>
              <a:gd name="connsiteY12476" fmla="*/ 641353 h 12736251"/>
              <a:gd name="connsiteX12477" fmla="*/ 4893502 w 12333992"/>
              <a:gd name="connsiteY12477" fmla="*/ 655504 h 12736251"/>
              <a:gd name="connsiteX12478" fmla="*/ 4897928 w 12333992"/>
              <a:gd name="connsiteY12478" fmla="*/ 673985 h 12736251"/>
              <a:gd name="connsiteX12479" fmla="*/ 4912529 w 12333992"/>
              <a:gd name="connsiteY12479" fmla="*/ 672993 h 12736251"/>
              <a:gd name="connsiteX12480" fmla="*/ 4923736 w 12333992"/>
              <a:gd name="connsiteY12480" fmla="*/ 678488 h 12736251"/>
              <a:gd name="connsiteX12481" fmla="*/ 4920173 w 12333992"/>
              <a:gd name="connsiteY12481" fmla="*/ 680820 h 12736251"/>
              <a:gd name="connsiteX12482" fmla="*/ 4916609 w 12333992"/>
              <a:gd name="connsiteY12482" fmla="*/ 683149 h 12736251"/>
              <a:gd name="connsiteX12483" fmla="*/ 4920348 w 12333992"/>
              <a:gd name="connsiteY12483" fmla="*/ 684981 h 12736251"/>
              <a:gd name="connsiteX12484" fmla="*/ 4929423 w 12333992"/>
              <a:gd name="connsiteY12484" fmla="*/ 683320 h 12736251"/>
              <a:gd name="connsiteX12485" fmla="*/ 4929599 w 12333992"/>
              <a:gd name="connsiteY12485" fmla="*/ 687481 h 12736251"/>
              <a:gd name="connsiteX12486" fmla="*/ 4931551 w 12333992"/>
              <a:gd name="connsiteY12486" fmla="*/ 690478 h 12736251"/>
              <a:gd name="connsiteX12487" fmla="*/ 4933508 w 12333992"/>
              <a:gd name="connsiteY12487" fmla="*/ 693475 h 12736251"/>
              <a:gd name="connsiteX12488" fmla="*/ 4931727 w 12333992"/>
              <a:gd name="connsiteY12488" fmla="*/ 694641 h 12736251"/>
              <a:gd name="connsiteX12489" fmla="*/ 4924604 w 12333992"/>
              <a:gd name="connsiteY12489" fmla="*/ 699302 h 12736251"/>
              <a:gd name="connsiteX12490" fmla="*/ 4932764 w 12333992"/>
              <a:gd name="connsiteY12490" fmla="*/ 719613 h 12736251"/>
              <a:gd name="connsiteX12491" fmla="*/ 4930983 w 12333992"/>
              <a:gd name="connsiteY12491" fmla="*/ 720779 h 12736251"/>
              <a:gd name="connsiteX12492" fmla="*/ 4929376 w 12333992"/>
              <a:gd name="connsiteY12492" fmla="*/ 726106 h 12736251"/>
              <a:gd name="connsiteX12493" fmla="*/ 4925812 w 12333992"/>
              <a:gd name="connsiteY12493" fmla="*/ 728437 h 12736251"/>
              <a:gd name="connsiteX12494" fmla="*/ 4927769 w 12333992"/>
              <a:gd name="connsiteY12494" fmla="*/ 731434 h 12736251"/>
              <a:gd name="connsiteX12495" fmla="*/ 4925987 w 12333992"/>
              <a:gd name="connsiteY12495" fmla="*/ 732597 h 12736251"/>
              <a:gd name="connsiteX12496" fmla="*/ 4934323 w 12333992"/>
              <a:gd name="connsiteY12496" fmla="*/ 757075 h 12736251"/>
              <a:gd name="connsiteX12497" fmla="*/ 4928983 w 12333992"/>
              <a:gd name="connsiteY12497" fmla="*/ 760568 h 12736251"/>
              <a:gd name="connsiteX12498" fmla="*/ 4929153 w 12333992"/>
              <a:gd name="connsiteY12498" fmla="*/ 764732 h 12736251"/>
              <a:gd name="connsiteX12499" fmla="*/ 4932888 w 12333992"/>
              <a:gd name="connsiteY12499" fmla="*/ 766562 h 12736251"/>
              <a:gd name="connsiteX12500" fmla="*/ 4936451 w 12333992"/>
              <a:gd name="connsiteY12500" fmla="*/ 764232 h 12736251"/>
              <a:gd name="connsiteX12501" fmla="*/ 4940537 w 12333992"/>
              <a:gd name="connsiteY12501" fmla="*/ 774391 h 12736251"/>
              <a:gd name="connsiteX12502" fmla="*/ 4942489 w 12333992"/>
              <a:gd name="connsiteY12502" fmla="*/ 777385 h 12736251"/>
              <a:gd name="connsiteX12503" fmla="*/ 4946223 w 12333992"/>
              <a:gd name="connsiteY12503" fmla="*/ 779223 h 12736251"/>
              <a:gd name="connsiteX12504" fmla="*/ 4949617 w 12333992"/>
              <a:gd name="connsiteY12504" fmla="*/ 772730 h 12736251"/>
              <a:gd name="connsiteX12505" fmla="*/ 4941626 w 12333992"/>
              <a:gd name="connsiteY12505" fmla="*/ 756578 h 12736251"/>
              <a:gd name="connsiteX12506" fmla="*/ 4933285 w 12333992"/>
              <a:gd name="connsiteY12506" fmla="*/ 732100 h 12736251"/>
              <a:gd name="connsiteX12507" fmla="*/ 4935067 w 12333992"/>
              <a:gd name="connsiteY12507" fmla="*/ 730935 h 12736251"/>
              <a:gd name="connsiteX12508" fmla="*/ 4938456 w 12333992"/>
              <a:gd name="connsiteY12508" fmla="*/ 724445 h 12736251"/>
              <a:gd name="connsiteX12509" fmla="*/ 4951275 w 12333992"/>
              <a:gd name="connsiteY12509" fmla="*/ 724615 h 12736251"/>
              <a:gd name="connsiteX12510" fmla="*/ 4956791 w 12333992"/>
              <a:gd name="connsiteY12510" fmla="*/ 725281 h 12736251"/>
              <a:gd name="connsiteX12511" fmla="*/ 4960876 w 12333992"/>
              <a:gd name="connsiteY12511" fmla="*/ 735436 h 12736251"/>
              <a:gd name="connsiteX12512" fmla="*/ 4962829 w 12333992"/>
              <a:gd name="connsiteY12512" fmla="*/ 738436 h 12736251"/>
              <a:gd name="connsiteX12513" fmla="*/ 4966392 w 12333992"/>
              <a:gd name="connsiteY12513" fmla="*/ 736105 h 12736251"/>
              <a:gd name="connsiteX12514" fmla="*/ 4958397 w 12333992"/>
              <a:gd name="connsiteY12514" fmla="*/ 719955 h 12736251"/>
              <a:gd name="connsiteX12515" fmla="*/ 4960179 w 12333992"/>
              <a:gd name="connsiteY12515" fmla="*/ 718791 h 12736251"/>
              <a:gd name="connsiteX12516" fmla="*/ 4944025 w 12333992"/>
              <a:gd name="connsiteY12516" fmla="*/ 682324 h 12736251"/>
              <a:gd name="connsiteX12517" fmla="*/ 4938678 w 12333992"/>
              <a:gd name="connsiteY12517" fmla="*/ 685817 h 12736251"/>
              <a:gd name="connsiteX12518" fmla="*/ 4938508 w 12333992"/>
              <a:gd name="connsiteY12518" fmla="*/ 681656 h 12736251"/>
              <a:gd name="connsiteX12519" fmla="*/ 4941896 w 12333992"/>
              <a:gd name="connsiteY12519" fmla="*/ 675166 h 12736251"/>
              <a:gd name="connsiteX12520" fmla="*/ 4950801 w 12333992"/>
              <a:gd name="connsiteY12520" fmla="*/ 669340 h 12736251"/>
              <a:gd name="connsiteX12521" fmla="*/ 4948848 w 12333992"/>
              <a:gd name="connsiteY12521" fmla="*/ 666342 h 12736251"/>
              <a:gd name="connsiteX12522" fmla="*/ 4947066 w 12333992"/>
              <a:gd name="connsiteY12522" fmla="*/ 667508 h 12736251"/>
              <a:gd name="connsiteX12523" fmla="*/ 4937988 w 12333992"/>
              <a:gd name="connsiteY12523" fmla="*/ 669169 h 12736251"/>
              <a:gd name="connsiteX12524" fmla="*/ 4934423 w 12333992"/>
              <a:gd name="connsiteY12524" fmla="*/ 671497 h 12736251"/>
              <a:gd name="connsiteX12525" fmla="*/ 4925173 w 12333992"/>
              <a:gd name="connsiteY12525" fmla="*/ 668997 h 12736251"/>
              <a:gd name="connsiteX12526" fmla="*/ 4917699 w 12333992"/>
              <a:gd name="connsiteY12526" fmla="*/ 665334 h 12736251"/>
              <a:gd name="connsiteX12527" fmla="*/ 4895155 w 12333992"/>
              <a:gd name="connsiteY12527" fmla="*/ 607389 h 12736251"/>
              <a:gd name="connsiteX12528" fmla="*/ 4902283 w 12333992"/>
              <a:gd name="connsiteY12528" fmla="*/ 602731 h 12736251"/>
              <a:gd name="connsiteX12529" fmla="*/ 4893032 w 12333992"/>
              <a:gd name="connsiteY12529" fmla="*/ 600231 h 12736251"/>
              <a:gd name="connsiteX12530" fmla="*/ 4891075 w 12333992"/>
              <a:gd name="connsiteY12530" fmla="*/ 597232 h 12736251"/>
              <a:gd name="connsiteX12531" fmla="*/ 4892682 w 12333992"/>
              <a:gd name="connsiteY12531" fmla="*/ 591907 h 12736251"/>
              <a:gd name="connsiteX12532" fmla="*/ 4894464 w 12333992"/>
              <a:gd name="connsiteY12532" fmla="*/ 590741 h 12736251"/>
              <a:gd name="connsiteX12533" fmla="*/ 4907630 w 12333992"/>
              <a:gd name="connsiteY12533" fmla="*/ 599236 h 12736251"/>
              <a:gd name="connsiteX12534" fmla="*/ 4913320 w 12333992"/>
              <a:gd name="connsiteY12534" fmla="*/ 604067 h 12736251"/>
              <a:gd name="connsiteX12535" fmla="*/ 4914822 w 12333992"/>
              <a:gd name="connsiteY12535" fmla="*/ 612704 h 12736251"/>
              <a:gd name="connsiteX12536" fmla="*/ 4922988 w 12333992"/>
              <a:gd name="connsiteY12536" fmla="*/ 622871 h 12736251"/>
              <a:gd name="connsiteX12537" fmla="*/ 4920177 w 12333992"/>
              <a:gd name="connsiteY12537" fmla="*/ 621650 h 12736251"/>
              <a:gd name="connsiteX12538" fmla="*/ 4918386 w 12333992"/>
              <a:gd name="connsiteY12538" fmla="*/ 622821 h 12736251"/>
              <a:gd name="connsiteX12539" fmla="*/ 4916599 w 12333992"/>
              <a:gd name="connsiteY12539" fmla="*/ 623990 h 12736251"/>
              <a:gd name="connsiteX12540" fmla="*/ 4918372 w 12333992"/>
              <a:gd name="connsiteY12540" fmla="*/ 626708 h 12736251"/>
              <a:gd name="connsiteX12541" fmla="*/ 4923722 w 12333992"/>
              <a:gd name="connsiteY12541" fmla="*/ 627084 h 12736251"/>
              <a:gd name="connsiteX12542" fmla="*/ 4925509 w 12333992"/>
              <a:gd name="connsiteY12542" fmla="*/ 625914 h 12736251"/>
              <a:gd name="connsiteX12543" fmla="*/ 4923736 w 12333992"/>
              <a:gd name="connsiteY12543" fmla="*/ 623197 h 12736251"/>
              <a:gd name="connsiteX12544" fmla="*/ 4923390 w 12333992"/>
              <a:gd name="connsiteY12544" fmla="*/ 623044 h 12736251"/>
              <a:gd name="connsiteX12545" fmla="*/ 4927163 w 12333992"/>
              <a:gd name="connsiteY12545" fmla="*/ 617993 h 12736251"/>
              <a:gd name="connsiteX12546" fmla="*/ 4928262 w 12333992"/>
              <a:gd name="connsiteY12546" fmla="*/ 611398 h 12736251"/>
              <a:gd name="connsiteX12547" fmla="*/ 4933954 w 12333992"/>
              <a:gd name="connsiteY12547" fmla="*/ 616227 h 12736251"/>
              <a:gd name="connsiteX12548" fmla="*/ 4932172 w 12333992"/>
              <a:gd name="connsiteY12548" fmla="*/ 617391 h 12736251"/>
              <a:gd name="connsiteX12549" fmla="*/ 4934129 w 12333992"/>
              <a:gd name="connsiteY12549" fmla="*/ 620388 h 12736251"/>
              <a:gd name="connsiteX12550" fmla="*/ 4935911 w 12333992"/>
              <a:gd name="connsiteY12550" fmla="*/ 619221 h 12736251"/>
              <a:gd name="connsiteX12551" fmla="*/ 4937517 w 12333992"/>
              <a:gd name="connsiteY12551" fmla="*/ 613896 h 12736251"/>
              <a:gd name="connsiteX12552" fmla="*/ 4939470 w 12333992"/>
              <a:gd name="connsiteY12552" fmla="*/ 616893 h 12736251"/>
              <a:gd name="connsiteX12553" fmla="*/ 4967056 w 12333992"/>
              <a:gd name="connsiteY12553" fmla="*/ 620232 h 12736251"/>
              <a:gd name="connsiteX12554" fmla="*/ 4968496 w 12333992"/>
              <a:gd name="connsiteY12554" fmla="*/ 610742 h 12736251"/>
              <a:gd name="connsiteX12555" fmla="*/ 4982225 w 12333992"/>
              <a:gd name="connsiteY12555" fmla="*/ 588934 h 12736251"/>
              <a:gd name="connsiteX12556" fmla="*/ 4970843 w 12333992"/>
              <a:gd name="connsiteY12556" fmla="*/ 579277 h 12736251"/>
              <a:gd name="connsiteX12557" fmla="*/ 4964981 w 12333992"/>
              <a:gd name="connsiteY12557" fmla="*/ 570284 h 12736251"/>
              <a:gd name="connsiteX12558" fmla="*/ 4985666 w 12333992"/>
              <a:gd name="connsiteY12558" fmla="*/ 539657 h 12736251"/>
              <a:gd name="connsiteX12559" fmla="*/ 4963643 w 12333992"/>
              <a:gd name="connsiteY12559" fmla="*/ 494200 h 12736251"/>
              <a:gd name="connsiteX12560" fmla="*/ 4950483 w 12333992"/>
              <a:gd name="connsiteY12560" fmla="*/ 485706 h 12736251"/>
              <a:gd name="connsiteX12561" fmla="*/ 4940707 w 12333992"/>
              <a:gd name="connsiteY12561" fmla="*/ 470716 h 12736251"/>
              <a:gd name="connsiteX12562" fmla="*/ 4937494 w 12333992"/>
              <a:gd name="connsiteY12562" fmla="*/ 481372 h 12736251"/>
              <a:gd name="connsiteX12563" fmla="*/ 4930020 w 12333992"/>
              <a:gd name="connsiteY12563" fmla="*/ 477709 h 12736251"/>
              <a:gd name="connsiteX12564" fmla="*/ 4928760 w 12333992"/>
              <a:gd name="connsiteY12564" fmla="*/ 491359 h 12736251"/>
              <a:gd name="connsiteX12565" fmla="*/ 4918983 w 12333992"/>
              <a:gd name="connsiteY12565" fmla="*/ 476372 h 12736251"/>
              <a:gd name="connsiteX12566" fmla="*/ 4917547 w 12333992"/>
              <a:gd name="connsiteY12566" fmla="*/ 485861 h 12736251"/>
              <a:gd name="connsiteX12567" fmla="*/ 4915595 w 12333992"/>
              <a:gd name="connsiteY12567" fmla="*/ 482861 h 12736251"/>
              <a:gd name="connsiteX12568" fmla="*/ 4913638 w 12333992"/>
              <a:gd name="connsiteY12568" fmla="*/ 479867 h 12736251"/>
              <a:gd name="connsiteX12569" fmla="*/ 4907600 w 12333992"/>
              <a:gd name="connsiteY12569" fmla="*/ 466712 h 12736251"/>
              <a:gd name="connsiteX12570" fmla="*/ 4905823 w 12333992"/>
              <a:gd name="connsiteY12570" fmla="*/ 467878 h 12736251"/>
              <a:gd name="connsiteX12571" fmla="*/ 4901738 w 12333992"/>
              <a:gd name="connsiteY12571" fmla="*/ 457720 h 12736251"/>
              <a:gd name="connsiteX12572" fmla="*/ 4893923 w 12333992"/>
              <a:gd name="connsiteY12572" fmla="*/ 445730 h 12736251"/>
              <a:gd name="connsiteX12573" fmla="*/ 4897312 w 12333992"/>
              <a:gd name="connsiteY12573" fmla="*/ 439240 h 12736251"/>
              <a:gd name="connsiteX12574" fmla="*/ 4894530 w 12333992"/>
              <a:gd name="connsiteY12574" fmla="*/ 435778 h 12736251"/>
              <a:gd name="connsiteX12575" fmla="*/ 4904453 w 12333992"/>
              <a:gd name="connsiteY12575" fmla="*/ 440447 h 12736251"/>
              <a:gd name="connsiteX12576" fmla="*/ 4905126 w 12333992"/>
              <a:gd name="connsiteY12576" fmla="*/ 451230 h 12736251"/>
              <a:gd name="connsiteX12577" fmla="*/ 4914036 w 12333992"/>
              <a:gd name="connsiteY12577" fmla="*/ 445405 h 12736251"/>
              <a:gd name="connsiteX12578" fmla="*/ 4915818 w 12333992"/>
              <a:gd name="connsiteY12578" fmla="*/ 444237 h 12736251"/>
              <a:gd name="connsiteX12579" fmla="*/ 4918121 w 12333992"/>
              <a:gd name="connsiteY12579" fmla="*/ 455561 h 12736251"/>
              <a:gd name="connsiteX12580" fmla="*/ 4914558 w 12333992"/>
              <a:gd name="connsiteY12580" fmla="*/ 457893 h 12736251"/>
              <a:gd name="connsiteX12581" fmla="*/ 4920248 w 12333992"/>
              <a:gd name="connsiteY12581" fmla="*/ 462719 h 12736251"/>
              <a:gd name="connsiteX12582" fmla="*/ 4918291 w 12333992"/>
              <a:gd name="connsiteY12582" fmla="*/ 459722 h 12736251"/>
              <a:gd name="connsiteX12583" fmla="*/ 4919381 w 12333992"/>
              <a:gd name="connsiteY12583" fmla="*/ 441908 h 12736251"/>
              <a:gd name="connsiteX12584" fmla="*/ 4913860 w 12333992"/>
              <a:gd name="connsiteY12584" fmla="*/ 441242 h 12736251"/>
              <a:gd name="connsiteX12585" fmla="*/ 4915297 w 12333992"/>
              <a:gd name="connsiteY12585" fmla="*/ 431752 h 12736251"/>
              <a:gd name="connsiteX12586" fmla="*/ 4933807 w 12333992"/>
              <a:gd name="connsiteY12586" fmla="*/ 436751 h 12736251"/>
              <a:gd name="connsiteX12587" fmla="*/ 4930290 w 12333992"/>
              <a:gd name="connsiteY12587" fmla="*/ 396295 h 12736251"/>
              <a:gd name="connsiteX12588" fmla="*/ 4932641 w 12333992"/>
              <a:gd name="connsiteY12588" fmla="*/ 364827 h 12736251"/>
              <a:gd name="connsiteX12589" fmla="*/ 4926434 w 12333992"/>
              <a:gd name="connsiteY12589" fmla="*/ 347512 h 12736251"/>
              <a:gd name="connsiteX12590" fmla="*/ 4924651 w 12333992"/>
              <a:gd name="connsiteY12590" fmla="*/ 348677 h 12736251"/>
              <a:gd name="connsiteX12591" fmla="*/ 4926258 w 12333992"/>
              <a:gd name="connsiteY12591" fmla="*/ 343349 h 12736251"/>
              <a:gd name="connsiteX12592" fmla="*/ 4924305 w 12333992"/>
              <a:gd name="connsiteY12592" fmla="*/ 340353 h 12736251"/>
              <a:gd name="connsiteX12593" fmla="*/ 4922523 w 12333992"/>
              <a:gd name="connsiteY12593" fmla="*/ 341517 h 12736251"/>
              <a:gd name="connsiteX12594" fmla="*/ 4920917 w 12333992"/>
              <a:gd name="connsiteY12594" fmla="*/ 346844 h 12736251"/>
              <a:gd name="connsiteX12595" fmla="*/ 4894715 w 12333992"/>
              <a:gd name="connsiteY12595" fmla="*/ 376806 h 12736251"/>
              <a:gd name="connsiteX12596" fmla="*/ 4878209 w 12333992"/>
              <a:gd name="connsiteY12596" fmla="*/ 332018 h 12736251"/>
              <a:gd name="connsiteX12597" fmla="*/ 4876081 w 12333992"/>
              <a:gd name="connsiteY12597" fmla="*/ 324854 h 12736251"/>
              <a:gd name="connsiteX12598" fmla="*/ 4877863 w 12333992"/>
              <a:gd name="connsiteY12598" fmla="*/ 323689 h 12736251"/>
              <a:gd name="connsiteX12599" fmla="*/ 4891028 w 12333992"/>
              <a:gd name="connsiteY12599" fmla="*/ 332186 h 12736251"/>
              <a:gd name="connsiteX12600" fmla="*/ 4889241 w 12333992"/>
              <a:gd name="connsiteY12600" fmla="*/ 333349 h 12736251"/>
              <a:gd name="connsiteX12601" fmla="*/ 4904363 w 12333992"/>
              <a:gd name="connsiteY12601" fmla="*/ 344841 h 12736251"/>
              <a:gd name="connsiteX12602" fmla="*/ 4905800 w 12333992"/>
              <a:gd name="connsiteY12602" fmla="*/ 335352 h 12736251"/>
              <a:gd name="connsiteX12603" fmla="*/ 4907576 w 12333992"/>
              <a:gd name="connsiteY12603" fmla="*/ 334187 h 12736251"/>
              <a:gd name="connsiteX12604" fmla="*/ 4918092 w 12333992"/>
              <a:gd name="connsiteY12604" fmla="*/ 323036 h 12736251"/>
              <a:gd name="connsiteX12605" fmla="*/ 4914183 w 12333992"/>
              <a:gd name="connsiteY12605" fmla="*/ 317042 h 12736251"/>
              <a:gd name="connsiteX12606" fmla="*/ 4912576 w 12333992"/>
              <a:gd name="connsiteY12606" fmla="*/ 322369 h 12736251"/>
              <a:gd name="connsiteX12607" fmla="*/ 4905449 w 12333992"/>
              <a:gd name="connsiteY12607" fmla="*/ 327030 h 12736251"/>
              <a:gd name="connsiteX12608" fmla="*/ 4901890 w 12333992"/>
              <a:gd name="connsiteY12608" fmla="*/ 329359 h 12736251"/>
              <a:gd name="connsiteX12609" fmla="*/ 4896198 w 12333992"/>
              <a:gd name="connsiteY12609" fmla="*/ 324527 h 12736251"/>
              <a:gd name="connsiteX12610" fmla="*/ 4881081 w 12333992"/>
              <a:gd name="connsiteY12610" fmla="*/ 313036 h 12736251"/>
              <a:gd name="connsiteX12611" fmla="*/ 4879123 w 12333992"/>
              <a:gd name="connsiteY12611" fmla="*/ 310037 h 12736251"/>
              <a:gd name="connsiteX12612" fmla="*/ 4900847 w 12333992"/>
              <a:gd name="connsiteY12612" fmla="*/ 304385 h 12736251"/>
              <a:gd name="connsiteX12613" fmla="*/ 4917798 w 12333992"/>
              <a:gd name="connsiteY12613" fmla="*/ 271925 h 12736251"/>
              <a:gd name="connsiteX12614" fmla="*/ 4922623 w 12333992"/>
              <a:gd name="connsiteY12614" fmla="*/ 255942 h 12736251"/>
              <a:gd name="connsiteX12615" fmla="*/ 4927447 w 12333992"/>
              <a:gd name="connsiteY12615" fmla="*/ 239963 h 12736251"/>
              <a:gd name="connsiteX12616" fmla="*/ 4927793 w 12333992"/>
              <a:gd name="connsiteY12616" fmla="*/ 248287 h 12736251"/>
              <a:gd name="connsiteX12617" fmla="*/ 4922447 w 12333992"/>
              <a:gd name="connsiteY12617" fmla="*/ 251782 h 12736251"/>
              <a:gd name="connsiteX12618" fmla="*/ 4939693 w 12333992"/>
              <a:gd name="connsiteY12618" fmla="*/ 270434 h 12736251"/>
              <a:gd name="connsiteX12619" fmla="*/ 4941820 w 12333992"/>
              <a:gd name="connsiteY12619" fmla="*/ 277592 h 12736251"/>
              <a:gd name="connsiteX12620" fmla="*/ 4940215 w 12333992"/>
              <a:gd name="connsiteY12620" fmla="*/ 282919 h 12736251"/>
              <a:gd name="connsiteX12621" fmla="*/ 4938432 w 12333992"/>
              <a:gd name="connsiteY12621" fmla="*/ 284085 h 12736251"/>
              <a:gd name="connsiteX12622" fmla="*/ 4940385 w 12333992"/>
              <a:gd name="connsiteY12622" fmla="*/ 287079 h 12736251"/>
              <a:gd name="connsiteX12623" fmla="*/ 4944124 w 12333992"/>
              <a:gd name="connsiteY12623" fmla="*/ 288913 h 12736251"/>
              <a:gd name="connsiteX12624" fmla="*/ 4946081 w 12333992"/>
              <a:gd name="connsiteY12624" fmla="*/ 291912 h 12736251"/>
              <a:gd name="connsiteX12625" fmla="*/ 4934868 w 12333992"/>
              <a:gd name="connsiteY12625" fmla="*/ 286413 h 12736251"/>
              <a:gd name="connsiteX12626" fmla="*/ 4931135 w 12333992"/>
              <a:gd name="connsiteY12626" fmla="*/ 284580 h 12736251"/>
              <a:gd name="connsiteX12627" fmla="*/ 4931305 w 12333992"/>
              <a:gd name="connsiteY12627" fmla="*/ 288743 h 12736251"/>
              <a:gd name="connsiteX12628" fmla="*/ 4946029 w 12333992"/>
              <a:gd name="connsiteY12628" fmla="*/ 334700 h 12736251"/>
              <a:gd name="connsiteX12629" fmla="*/ 4957758 w 12333992"/>
              <a:gd name="connsiteY12629" fmla="*/ 352682 h 12736251"/>
              <a:gd name="connsiteX12630" fmla="*/ 4965577 w 12333992"/>
              <a:gd name="connsiteY12630" fmla="*/ 364672 h 12736251"/>
              <a:gd name="connsiteX12631" fmla="*/ 4973046 w 12333992"/>
              <a:gd name="connsiteY12631" fmla="*/ 368337 h 12736251"/>
              <a:gd name="connsiteX12632" fmla="*/ 4974657 w 12333992"/>
              <a:gd name="connsiteY12632" fmla="*/ 363011 h 12736251"/>
              <a:gd name="connsiteX12633" fmla="*/ 4966662 w 12333992"/>
              <a:gd name="connsiteY12633" fmla="*/ 346858 h 12736251"/>
              <a:gd name="connsiteX12634" fmla="*/ 4956890 w 12333992"/>
              <a:gd name="connsiteY12634" fmla="*/ 331873 h 12736251"/>
              <a:gd name="connsiteX12635" fmla="*/ 4965970 w 12333992"/>
              <a:gd name="connsiteY12635" fmla="*/ 330210 h 12736251"/>
              <a:gd name="connsiteX12636" fmla="*/ 4967752 w 12333992"/>
              <a:gd name="connsiteY12636" fmla="*/ 329044 h 12736251"/>
              <a:gd name="connsiteX12637" fmla="*/ 4975396 w 12333992"/>
              <a:gd name="connsiteY12637" fmla="*/ 336873 h 12736251"/>
              <a:gd name="connsiteX12638" fmla="*/ 4977353 w 12333992"/>
              <a:gd name="connsiteY12638" fmla="*/ 339870 h 12736251"/>
              <a:gd name="connsiteX12639" fmla="*/ 4979135 w 12333992"/>
              <a:gd name="connsiteY12639" fmla="*/ 338704 h 12736251"/>
              <a:gd name="connsiteX12640" fmla="*/ 4986087 w 12333992"/>
              <a:gd name="connsiteY12640" fmla="*/ 329880 h 12736251"/>
              <a:gd name="connsiteX12641" fmla="*/ 4985912 w 12333992"/>
              <a:gd name="connsiteY12641" fmla="*/ 325720 h 12736251"/>
              <a:gd name="connsiteX12642" fmla="*/ 4983092 w 12333992"/>
              <a:gd name="connsiteY12642" fmla="*/ 301911 h 12736251"/>
              <a:gd name="connsiteX12643" fmla="*/ 4979358 w 12333992"/>
              <a:gd name="connsiteY12643" fmla="*/ 300078 h 12736251"/>
              <a:gd name="connsiteX12644" fmla="*/ 4975794 w 12333992"/>
              <a:gd name="connsiteY12644" fmla="*/ 302411 h 12736251"/>
              <a:gd name="connsiteX12645" fmla="*/ 4978614 w 12333992"/>
              <a:gd name="connsiteY12645" fmla="*/ 326215 h 12736251"/>
              <a:gd name="connsiteX12646" fmla="*/ 4980571 w 12333992"/>
              <a:gd name="connsiteY12646" fmla="*/ 329215 h 12736251"/>
              <a:gd name="connsiteX12647" fmla="*/ 4978789 w 12333992"/>
              <a:gd name="connsiteY12647" fmla="*/ 330380 h 12736251"/>
              <a:gd name="connsiteX12648" fmla="*/ 4971141 w 12333992"/>
              <a:gd name="connsiteY12648" fmla="*/ 322554 h 12736251"/>
              <a:gd name="connsiteX12649" fmla="*/ 4970449 w 12333992"/>
              <a:gd name="connsiteY12649" fmla="*/ 305902 h 12736251"/>
              <a:gd name="connsiteX12650" fmla="*/ 4949464 w 12333992"/>
              <a:gd name="connsiteY12650" fmla="*/ 285419 h 12736251"/>
              <a:gd name="connsiteX12651" fmla="*/ 4947512 w 12333992"/>
              <a:gd name="connsiteY12651" fmla="*/ 282424 h 12736251"/>
              <a:gd name="connsiteX12652" fmla="*/ 4947341 w 12333992"/>
              <a:gd name="connsiteY12652" fmla="*/ 278261 h 12736251"/>
              <a:gd name="connsiteX12653" fmla="*/ 4946821 w 12333992"/>
              <a:gd name="connsiteY12653" fmla="*/ 265771 h 12736251"/>
              <a:gd name="connsiteX12654" fmla="*/ 4942910 w 12333992"/>
              <a:gd name="connsiteY12654" fmla="*/ 259778 h 12736251"/>
              <a:gd name="connsiteX12655" fmla="*/ 4949862 w 12333992"/>
              <a:gd name="connsiteY12655" fmla="*/ 250955 h 12736251"/>
              <a:gd name="connsiteX12656" fmla="*/ 4940612 w 12333992"/>
              <a:gd name="connsiteY12656" fmla="*/ 248457 h 12736251"/>
              <a:gd name="connsiteX12657" fmla="*/ 4936527 w 12333992"/>
              <a:gd name="connsiteY12657" fmla="*/ 238302 h 12736251"/>
              <a:gd name="connsiteX12658" fmla="*/ 4944000 w 12333992"/>
              <a:gd name="connsiteY12658" fmla="*/ 241965 h 12736251"/>
              <a:gd name="connsiteX12659" fmla="*/ 4950606 w 12333992"/>
              <a:gd name="connsiteY12659" fmla="*/ 224819 h 12736251"/>
              <a:gd name="connsiteX12660" fmla="*/ 4958596 w 12333992"/>
              <a:gd name="connsiteY12660" fmla="*/ 240970 h 12736251"/>
              <a:gd name="connsiteX12661" fmla="*/ 4949341 w 12333992"/>
              <a:gd name="connsiteY12661" fmla="*/ 238470 h 12736251"/>
              <a:gd name="connsiteX12662" fmla="*/ 4969411 w 12333992"/>
              <a:gd name="connsiteY12662" fmla="*/ 280931 h 12736251"/>
              <a:gd name="connsiteX12663" fmla="*/ 4971363 w 12333992"/>
              <a:gd name="connsiteY12663" fmla="*/ 283928 h 12736251"/>
              <a:gd name="connsiteX12664" fmla="*/ 4973316 w 12333992"/>
              <a:gd name="connsiteY12664" fmla="*/ 286925 h 12736251"/>
              <a:gd name="connsiteX12665" fmla="*/ 4978837 w 12333992"/>
              <a:gd name="connsiteY12665" fmla="*/ 287591 h 12736251"/>
              <a:gd name="connsiteX12666" fmla="*/ 4980448 w 12333992"/>
              <a:gd name="connsiteY12666" fmla="*/ 282264 h 12736251"/>
              <a:gd name="connsiteX12667" fmla="*/ 4980273 w 12333992"/>
              <a:gd name="connsiteY12667" fmla="*/ 278104 h 12736251"/>
              <a:gd name="connsiteX12668" fmla="*/ 4980325 w 12333992"/>
              <a:gd name="connsiteY12668" fmla="*/ 235315 h 12736251"/>
              <a:gd name="connsiteX12669" fmla="*/ 4989921 w 12333992"/>
              <a:gd name="connsiteY12669" fmla="*/ 246140 h 12736251"/>
              <a:gd name="connsiteX12670" fmla="*/ 4993831 w 12333992"/>
              <a:gd name="connsiteY12670" fmla="*/ 252135 h 12736251"/>
              <a:gd name="connsiteX12671" fmla="*/ 4986879 w 12333992"/>
              <a:gd name="connsiteY12671" fmla="*/ 260956 h 12736251"/>
              <a:gd name="connsiteX12672" fmla="*/ 5017631 w 12333992"/>
              <a:gd name="connsiteY12672" fmla="*/ 296428 h 12736251"/>
              <a:gd name="connsiteX12673" fmla="*/ 5019066 w 12333992"/>
              <a:gd name="connsiteY12673" fmla="*/ 286938 h 12736251"/>
              <a:gd name="connsiteX12674" fmla="*/ 5020853 w 12333992"/>
              <a:gd name="connsiteY12674" fmla="*/ 285772 h 12736251"/>
              <a:gd name="connsiteX12675" fmla="*/ 5024758 w 12333992"/>
              <a:gd name="connsiteY12675" fmla="*/ 291766 h 12736251"/>
              <a:gd name="connsiteX12676" fmla="*/ 5026539 w 12333992"/>
              <a:gd name="connsiteY12676" fmla="*/ 290604 h 12736251"/>
              <a:gd name="connsiteX12677" fmla="*/ 5026369 w 12333992"/>
              <a:gd name="connsiteY12677" fmla="*/ 286443 h 12736251"/>
              <a:gd name="connsiteX12678" fmla="*/ 5022636 w 12333992"/>
              <a:gd name="connsiteY12678" fmla="*/ 284611 h 12736251"/>
              <a:gd name="connsiteX12679" fmla="*/ 5020677 w 12333992"/>
              <a:gd name="connsiteY12679" fmla="*/ 281611 h 12736251"/>
              <a:gd name="connsiteX12680" fmla="*/ 5018895 w 12333992"/>
              <a:gd name="connsiteY12680" fmla="*/ 282775 h 12736251"/>
              <a:gd name="connsiteX12681" fmla="*/ 5002911 w 12333992"/>
              <a:gd name="connsiteY12681" fmla="*/ 250471 h 12736251"/>
              <a:gd name="connsiteX12682" fmla="*/ 5001129 w 12333992"/>
              <a:gd name="connsiteY12682" fmla="*/ 251637 h 12736251"/>
              <a:gd name="connsiteX12683" fmla="*/ 4997049 w 12333992"/>
              <a:gd name="connsiteY12683" fmla="*/ 241481 h 12736251"/>
              <a:gd name="connsiteX12684" fmla="*/ 4993310 w 12333992"/>
              <a:gd name="connsiteY12684" fmla="*/ 239648 h 12736251"/>
              <a:gd name="connsiteX12685" fmla="*/ 4995092 w 12333992"/>
              <a:gd name="connsiteY12685" fmla="*/ 238481 h 12736251"/>
              <a:gd name="connsiteX12686" fmla="*/ 4970596 w 12333992"/>
              <a:gd name="connsiteY12686" fmla="*/ 177541 h 12736251"/>
              <a:gd name="connsiteX12687" fmla="*/ 4972207 w 12333992"/>
              <a:gd name="connsiteY12687" fmla="*/ 172214 h 12736251"/>
              <a:gd name="connsiteX12688" fmla="*/ 4981457 w 12333992"/>
              <a:gd name="connsiteY12688" fmla="*/ 174715 h 12736251"/>
              <a:gd name="connsiteX12689" fmla="*/ 4977031 w 12333992"/>
              <a:gd name="connsiteY12689" fmla="*/ 156234 h 12736251"/>
              <a:gd name="connsiteX12690" fmla="*/ 4974036 w 12333992"/>
              <a:gd name="connsiteY12690" fmla="*/ 128262 h 12736251"/>
              <a:gd name="connsiteX12691" fmla="*/ 4988808 w 12333992"/>
              <a:gd name="connsiteY12691" fmla="*/ 131429 h 12736251"/>
              <a:gd name="connsiteX12692" fmla="*/ 5003532 w 12333992"/>
              <a:gd name="connsiteY12692" fmla="*/ 177387 h 12736251"/>
              <a:gd name="connsiteX12693" fmla="*/ 5001750 w 12333992"/>
              <a:gd name="connsiteY12693" fmla="*/ 178550 h 12736251"/>
              <a:gd name="connsiteX12694" fmla="*/ 4994276 w 12333992"/>
              <a:gd name="connsiteY12694" fmla="*/ 174887 h 12736251"/>
              <a:gd name="connsiteX12695" fmla="*/ 4992670 w 12333992"/>
              <a:gd name="connsiteY12695" fmla="*/ 180211 h 12736251"/>
              <a:gd name="connsiteX12696" fmla="*/ 4992840 w 12333992"/>
              <a:gd name="connsiteY12696" fmla="*/ 184377 h 12736251"/>
              <a:gd name="connsiteX12697" fmla="*/ 4996575 w 12333992"/>
              <a:gd name="connsiteY12697" fmla="*/ 186205 h 12736251"/>
              <a:gd name="connsiteX12698" fmla="*/ 4998703 w 12333992"/>
              <a:gd name="connsiteY12698" fmla="*/ 193365 h 12736251"/>
              <a:gd name="connsiteX12699" fmla="*/ 5003479 w 12333992"/>
              <a:gd name="connsiteY12699" fmla="*/ 220170 h 12736251"/>
              <a:gd name="connsiteX12700" fmla="*/ 5005261 w 12333992"/>
              <a:gd name="connsiteY12700" fmla="*/ 219009 h 12736251"/>
              <a:gd name="connsiteX12701" fmla="*/ 5007214 w 12333992"/>
              <a:gd name="connsiteY12701" fmla="*/ 222003 h 12736251"/>
              <a:gd name="connsiteX12702" fmla="*/ 5014863 w 12333992"/>
              <a:gd name="connsiteY12702" fmla="*/ 229833 h 12736251"/>
              <a:gd name="connsiteX12703" fmla="*/ 5018943 w 12333992"/>
              <a:gd name="connsiteY12703" fmla="*/ 239986 h 12736251"/>
              <a:gd name="connsiteX12704" fmla="*/ 5020900 w 12333992"/>
              <a:gd name="connsiteY12704" fmla="*/ 242986 h 12736251"/>
              <a:gd name="connsiteX12705" fmla="*/ 5021071 w 12333992"/>
              <a:gd name="connsiteY12705" fmla="*/ 247149 h 12736251"/>
              <a:gd name="connsiteX12706" fmla="*/ 5021246 w 12333992"/>
              <a:gd name="connsiteY12706" fmla="*/ 251310 h 12736251"/>
              <a:gd name="connsiteX12707" fmla="*/ 5025502 w 12333992"/>
              <a:gd name="connsiteY12707" fmla="*/ 265628 h 12736251"/>
              <a:gd name="connsiteX12708" fmla="*/ 5036885 w 12333992"/>
              <a:gd name="connsiteY12708" fmla="*/ 275290 h 12736251"/>
              <a:gd name="connsiteX12709" fmla="*/ 5038662 w 12333992"/>
              <a:gd name="connsiteY12709" fmla="*/ 274126 h 12736251"/>
              <a:gd name="connsiteX12710" fmla="*/ 5043832 w 12333992"/>
              <a:gd name="connsiteY12710" fmla="*/ 266467 h 12736251"/>
              <a:gd name="connsiteX12711" fmla="*/ 5041880 w 12333992"/>
              <a:gd name="connsiteY12711" fmla="*/ 263470 h 12736251"/>
              <a:gd name="connsiteX12712" fmla="*/ 5038316 w 12333992"/>
              <a:gd name="connsiteY12712" fmla="*/ 265800 h 12736251"/>
              <a:gd name="connsiteX12713" fmla="*/ 5036539 w 12333992"/>
              <a:gd name="connsiteY12713" fmla="*/ 266964 h 12736251"/>
              <a:gd name="connsiteX12714" fmla="*/ 5026762 w 12333992"/>
              <a:gd name="connsiteY12714" fmla="*/ 251977 h 12736251"/>
              <a:gd name="connsiteX12715" fmla="*/ 5035842 w 12333992"/>
              <a:gd name="connsiteY12715" fmla="*/ 250315 h 12736251"/>
              <a:gd name="connsiteX12716" fmla="*/ 5039753 w 12333992"/>
              <a:gd name="connsiteY12716" fmla="*/ 256310 h 12736251"/>
              <a:gd name="connsiteX12717" fmla="*/ 5041534 w 12333992"/>
              <a:gd name="connsiteY12717" fmla="*/ 255146 h 12736251"/>
              <a:gd name="connsiteX12718" fmla="*/ 5043316 w 12333992"/>
              <a:gd name="connsiteY12718" fmla="*/ 253980 h 12736251"/>
              <a:gd name="connsiteX12719" fmla="*/ 5039406 w 12333992"/>
              <a:gd name="connsiteY12719" fmla="*/ 247986 h 12736251"/>
              <a:gd name="connsiteX12720" fmla="*/ 5037107 w 12333992"/>
              <a:gd name="connsiteY12720" fmla="*/ 236664 h 12736251"/>
              <a:gd name="connsiteX12721" fmla="*/ 5031586 w 12333992"/>
              <a:gd name="connsiteY12721" fmla="*/ 235999 h 12736251"/>
              <a:gd name="connsiteX12722" fmla="*/ 5027852 w 12333992"/>
              <a:gd name="connsiteY12722" fmla="*/ 234165 h 12736251"/>
              <a:gd name="connsiteX12723" fmla="*/ 5025724 w 12333992"/>
              <a:gd name="connsiteY12723" fmla="*/ 227006 h 12736251"/>
              <a:gd name="connsiteX12724" fmla="*/ 5027331 w 12333992"/>
              <a:gd name="connsiteY12724" fmla="*/ 221679 h 12736251"/>
              <a:gd name="connsiteX12725" fmla="*/ 5032676 w 12333992"/>
              <a:gd name="connsiteY12725" fmla="*/ 218182 h 12736251"/>
              <a:gd name="connsiteX12726" fmla="*/ 5036411 w 12333992"/>
              <a:gd name="connsiteY12726" fmla="*/ 220015 h 12736251"/>
              <a:gd name="connsiteX12727" fmla="*/ 5034630 w 12333992"/>
              <a:gd name="connsiteY12727" fmla="*/ 221182 h 12736251"/>
              <a:gd name="connsiteX12728" fmla="*/ 5062167 w 12333992"/>
              <a:gd name="connsiteY12728" fmla="*/ 267303 h 12736251"/>
              <a:gd name="connsiteX12729" fmla="*/ 5050790 w 12333992"/>
              <a:gd name="connsiteY12729" fmla="*/ 257646 h 12736251"/>
              <a:gd name="connsiteX12730" fmla="*/ 5066598 w 12333992"/>
              <a:gd name="connsiteY12730" fmla="*/ 285786 h 12736251"/>
              <a:gd name="connsiteX12731" fmla="*/ 5068381 w 12333992"/>
              <a:gd name="connsiteY12731" fmla="*/ 284623 h 12736251"/>
              <a:gd name="connsiteX12732" fmla="*/ 5068555 w 12333992"/>
              <a:gd name="connsiteY12732" fmla="*/ 288784 h 12736251"/>
              <a:gd name="connsiteX12733" fmla="*/ 5070508 w 12333992"/>
              <a:gd name="connsiteY12733" fmla="*/ 291781 h 12736251"/>
              <a:gd name="connsiteX12734" fmla="*/ 5074073 w 12333992"/>
              <a:gd name="connsiteY12734" fmla="*/ 289452 h 12736251"/>
              <a:gd name="connsiteX12735" fmla="*/ 5072114 w 12333992"/>
              <a:gd name="connsiteY12735" fmla="*/ 286455 h 12736251"/>
              <a:gd name="connsiteX12736" fmla="*/ 5083153 w 12333992"/>
              <a:gd name="connsiteY12736" fmla="*/ 287789 h 12736251"/>
              <a:gd name="connsiteX12737" fmla="*/ 5086886 w 12333992"/>
              <a:gd name="connsiteY12737" fmla="*/ 289623 h 12736251"/>
              <a:gd name="connsiteX12738" fmla="*/ 5090450 w 12333992"/>
              <a:gd name="connsiteY12738" fmla="*/ 287293 h 12736251"/>
              <a:gd name="connsiteX12739" fmla="*/ 5088492 w 12333992"/>
              <a:gd name="connsiteY12739" fmla="*/ 284296 h 12736251"/>
              <a:gd name="connsiteX12740" fmla="*/ 5084758 w 12333992"/>
              <a:gd name="connsiteY12740" fmla="*/ 282462 h 12736251"/>
              <a:gd name="connsiteX12741" fmla="*/ 5086541 w 12333992"/>
              <a:gd name="connsiteY12741" fmla="*/ 281299 h 12736251"/>
              <a:gd name="connsiteX12742" fmla="*/ 5078550 w 12333992"/>
              <a:gd name="connsiteY12742" fmla="*/ 265145 h 12736251"/>
              <a:gd name="connsiteX12743" fmla="*/ 5085848 w 12333992"/>
              <a:gd name="connsiteY12743" fmla="*/ 264648 h 12736251"/>
              <a:gd name="connsiteX12744" fmla="*/ 5108439 w 12333992"/>
              <a:gd name="connsiteY12744" fmla="*/ 279805 h 12736251"/>
              <a:gd name="connsiteX12745" fmla="*/ 5094360 w 12333992"/>
              <a:gd name="connsiteY12745" fmla="*/ 293288 h 12736251"/>
              <a:gd name="connsiteX12746" fmla="*/ 5092577 w 12333992"/>
              <a:gd name="connsiteY12746" fmla="*/ 294452 h 12736251"/>
              <a:gd name="connsiteX12747" fmla="*/ 5090796 w 12333992"/>
              <a:gd name="connsiteY12747" fmla="*/ 295617 h 12736251"/>
              <a:gd name="connsiteX12748" fmla="*/ 5092753 w 12333992"/>
              <a:gd name="connsiteY12748" fmla="*/ 298615 h 12736251"/>
              <a:gd name="connsiteX12749" fmla="*/ 5098440 w 12333992"/>
              <a:gd name="connsiteY12749" fmla="*/ 303443 h 12736251"/>
              <a:gd name="connsiteX12750" fmla="*/ 5096662 w 12333992"/>
              <a:gd name="connsiteY12750" fmla="*/ 304610 h 12736251"/>
              <a:gd name="connsiteX12751" fmla="*/ 5112074 w 12333992"/>
              <a:gd name="connsiteY12751" fmla="*/ 367213 h 12736251"/>
              <a:gd name="connsiteX12752" fmla="*/ 5169676 w 12333992"/>
              <a:gd name="connsiteY12752" fmla="*/ 432160 h 12736251"/>
              <a:gd name="connsiteX12753" fmla="*/ 5171629 w 12333992"/>
              <a:gd name="connsiteY12753" fmla="*/ 435157 h 12736251"/>
              <a:gd name="connsiteX12754" fmla="*/ 5177496 w 12333992"/>
              <a:gd name="connsiteY12754" fmla="*/ 444147 h 12736251"/>
              <a:gd name="connsiteX12755" fmla="*/ 5201124 w 12333992"/>
              <a:gd name="connsiteY12755" fmla="*/ 484282 h 12736251"/>
              <a:gd name="connsiteX12756" fmla="*/ 5210897 w 12333992"/>
              <a:gd name="connsiteY12756" fmla="*/ 499265 h 12736251"/>
              <a:gd name="connsiteX12757" fmla="*/ 5216412 w 12333992"/>
              <a:gd name="connsiteY12757" fmla="*/ 499935 h 12736251"/>
              <a:gd name="connsiteX12758" fmla="*/ 5216242 w 12333992"/>
              <a:gd name="connsiteY12758" fmla="*/ 495771 h 12736251"/>
              <a:gd name="connsiteX12759" fmla="*/ 5206465 w 12333992"/>
              <a:gd name="connsiteY12759" fmla="*/ 480787 h 12736251"/>
              <a:gd name="connsiteX12760" fmla="*/ 5184618 w 12333992"/>
              <a:gd name="connsiteY12760" fmla="*/ 439490 h 12736251"/>
              <a:gd name="connsiteX12761" fmla="*/ 5189964 w 12333992"/>
              <a:gd name="connsiteY12761" fmla="*/ 435996 h 12736251"/>
              <a:gd name="connsiteX12762" fmla="*/ 5187836 w 12333992"/>
              <a:gd name="connsiteY12762" fmla="*/ 428835 h 12736251"/>
              <a:gd name="connsiteX12763" fmla="*/ 5184272 w 12333992"/>
              <a:gd name="connsiteY12763" fmla="*/ 431166 h 12736251"/>
              <a:gd name="connsiteX12764" fmla="*/ 5178927 w 12333992"/>
              <a:gd name="connsiteY12764" fmla="*/ 434662 h 12736251"/>
              <a:gd name="connsiteX12765" fmla="*/ 5176974 w 12333992"/>
              <a:gd name="connsiteY12765" fmla="*/ 431662 h 12736251"/>
              <a:gd name="connsiteX12766" fmla="*/ 5181799 w 12333992"/>
              <a:gd name="connsiteY12766" fmla="*/ 415679 h 12736251"/>
              <a:gd name="connsiteX12767" fmla="*/ 5183756 w 12333992"/>
              <a:gd name="connsiteY12767" fmla="*/ 418679 h 12736251"/>
              <a:gd name="connsiteX12768" fmla="*/ 5191400 w 12333992"/>
              <a:gd name="connsiteY12768" fmla="*/ 426506 h 12736251"/>
              <a:gd name="connsiteX12769" fmla="*/ 5195305 w 12333992"/>
              <a:gd name="connsiteY12769" fmla="*/ 432499 h 12736251"/>
              <a:gd name="connsiteX12770" fmla="*/ 5198698 w 12333992"/>
              <a:gd name="connsiteY12770" fmla="*/ 426009 h 12736251"/>
              <a:gd name="connsiteX12771" fmla="*/ 5188927 w 12333992"/>
              <a:gd name="connsiteY12771" fmla="*/ 411022 h 12736251"/>
              <a:gd name="connsiteX12772" fmla="*/ 5187144 w 12333992"/>
              <a:gd name="connsiteY12772" fmla="*/ 412187 h 12736251"/>
              <a:gd name="connsiteX12773" fmla="*/ 5180585 w 12333992"/>
              <a:gd name="connsiteY12773" fmla="*/ 386544 h 12736251"/>
              <a:gd name="connsiteX12774" fmla="*/ 5148967 w 12333992"/>
              <a:gd name="connsiteY12774" fmla="*/ 330262 h 12736251"/>
              <a:gd name="connsiteX12775" fmla="*/ 5147010 w 12333992"/>
              <a:gd name="connsiteY12775" fmla="*/ 327266 h 12736251"/>
              <a:gd name="connsiteX12776" fmla="*/ 5148621 w 12333992"/>
              <a:gd name="connsiteY12776" fmla="*/ 321938 h 12736251"/>
              <a:gd name="connsiteX12777" fmla="*/ 5148445 w 12333992"/>
              <a:gd name="connsiteY12777" fmla="*/ 317777 h 12736251"/>
              <a:gd name="connsiteX12778" fmla="*/ 5163392 w 12333992"/>
              <a:gd name="connsiteY12778" fmla="*/ 325105 h 12736251"/>
              <a:gd name="connsiteX12779" fmla="*/ 5121822 w 12333992"/>
              <a:gd name="connsiteY12779" fmla="*/ 249675 h 12736251"/>
              <a:gd name="connsiteX12780" fmla="*/ 5122514 w 12333992"/>
              <a:gd name="connsiteY12780" fmla="*/ 266326 h 12736251"/>
              <a:gd name="connsiteX12781" fmla="*/ 5096018 w 12333992"/>
              <a:gd name="connsiteY12781" fmla="*/ 245173 h 12736251"/>
              <a:gd name="connsiteX12782" fmla="*/ 5086464 w 12333992"/>
              <a:gd name="connsiteY12782" fmla="*/ 191559 h 12736251"/>
              <a:gd name="connsiteX12783" fmla="*/ 5110268 w 12333992"/>
              <a:gd name="connsiteY12783" fmla="*/ 235852 h 12736251"/>
              <a:gd name="connsiteX12784" fmla="*/ 5117741 w 12333992"/>
              <a:gd name="connsiteY12784" fmla="*/ 239519 h 12736251"/>
              <a:gd name="connsiteX12785" fmla="*/ 5119177 w 12333992"/>
              <a:gd name="connsiteY12785" fmla="*/ 230027 h 12736251"/>
              <a:gd name="connsiteX12786" fmla="*/ 5091464 w 12333992"/>
              <a:gd name="connsiteY12786" fmla="*/ 179744 h 12736251"/>
              <a:gd name="connsiteX12787" fmla="*/ 5081001 w 12333992"/>
              <a:gd name="connsiteY12787" fmla="*/ 148106 h 12736251"/>
              <a:gd name="connsiteX12788" fmla="*/ 5030748 w 12333992"/>
              <a:gd name="connsiteY12788" fmla="*/ 39875 h 12736251"/>
              <a:gd name="connsiteX12789" fmla="*/ 5015770 w 12333992"/>
              <a:gd name="connsiteY12789" fmla="*/ 20806 h 12736251"/>
              <a:gd name="connsiteX12790" fmla="*/ 4999959 w 12333992"/>
              <a:gd name="connsiteY12790" fmla="*/ 0 h 12736251"/>
              <a:gd name="connsiteX12791" fmla="*/ 5019434 w 12333992"/>
              <a:gd name="connsiteY12791" fmla="*/ 0 h 12736251"/>
              <a:gd name="connsiteX12792" fmla="*/ 5023843 w 12333992"/>
              <a:gd name="connsiteY12792" fmla="*/ 5911 h 12736251"/>
              <a:gd name="connsiteX12793" fmla="*/ 5029189 w 12333992"/>
              <a:gd name="connsiteY12793" fmla="*/ 2413 h 12736251"/>
              <a:gd name="connsiteX12794" fmla="*/ 5035052 w 12333992"/>
              <a:gd name="connsiteY12794" fmla="*/ 11407 h 12736251"/>
              <a:gd name="connsiteX12795" fmla="*/ 5037003 w 12333992"/>
              <a:gd name="connsiteY12795" fmla="*/ 14403 h 12736251"/>
              <a:gd name="connsiteX12796" fmla="*/ 5050168 w 12333992"/>
              <a:gd name="connsiteY12796" fmla="*/ 22900 h 12736251"/>
              <a:gd name="connsiteX12797" fmla="*/ 5051951 w 12333992"/>
              <a:gd name="connsiteY12797" fmla="*/ 21734 h 12736251"/>
              <a:gd name="connsiteX12798" fmla="*/ 5058557 w 12333992"/>
              <a:gd name="connsiteY12798" fmla="*/ 4586 h 12736251"/>
              <a:gd name="connsiteX12799" fmla="*/ 5056604 w 12333992"/>
              <a:gd name="connsiteY12799" fmla="*/ 1589 h 12736251"/>
              <a:gd name="connsiteX12800" fmla="*/ 5054822 w 12333992"/>
              <a:gd name="connsiteY12800" fmla="*/ 2754 h 12736251"/>
              <a:gd name="connsiteX12801" fmla="*/ 5047524 w 12333992"/>
              <a:gd name="connsiteY12801" fmla="*/ 3252 h 12736251"/>
              <a:gd name="connsiteX12802" fmla="*/ 5040227 w 12333992"/>
              <a:gd name="connsiteY12802" fmla="*/ 3750 h 12736251"/>
              <a:gd name="connsiteX12803" fmla="*/ 5037776 w 12333992"/>
              <a:gd name="connsiteY12803" fmla="*/ 0 h 12736251"/>
              <a:gd name="connsiteX12804" fmla="*/ 5117008 w 12333992"/>
              <a:gd name="connsiteY12804" fmla="*/ 0 h 12736251"/>
              <a:gd name="connsiteX12805" fmla="*/ 5124841 w 12333992"/>
              <a:gd name="connsiteY12805" fmla="*/ 9050 h 12736251"/>
              <a:gd name="connsiteX12806" fmla="*/ 5142427 w 12333992"/>
              <a:gd name="connsiteY12806" fmla="*/ 36018 h 12736251"/>
              <a:gd name="connsiteX12807" fmla="*/ 5152530 w 12333992"/>
              <a:gd name="connsiteY12807" fmla="*/ 59331 h 12736251"/>
              <a:gd name="connsiteX12808" fmla="*/ 5154483 w 12333992"/>
              <a:gd name="connsiteY12808" fmla="*/ 62325 h 12736251"/>
              <a:gd name="connsiteX12809" fmla="*/ 5158393 w 12333992"/>
              <a:gd name="connsiteY12809" fmla="*/ 68318 h 12736251"/>
              <a:gd name="connsiteX12810" fmla="*/ 5160345 w 12333992"/>
              <a:gd name="connsiteY12810" fmla="*/ 71314 h 12736251"/>
              <a:gd name="connsiteX12811" fmla="*/ 5164089 w 12333992"/>
              <a:gd name="connsiteY12811" fmla="*/ 73140 h 12736251"/>
              <a:gd name="connsiteX12812" fmla="*/ 5165714 w 12333992"/>
              <a:gd name="connsiteY12812" fmla="*/ 67803 h 12736251"/>
              <a:gd name="connsiteX12813" fmla="*/ 5163757 w 12333992"/>
              <a:gd name="connsiteY12813" fmla="*/ 64809 h 12736251"/>
              <a:gd name="connsiteX12814" fmla="*/ 5161805 w 12333992"/>
              <a:gd name="connsiteY12814" fmla="*/ 61812 h 12736251"/>
              <a:gd name="connsiteX12815" fmla="*/ 5172870 w 12333992"/>
              <a:gd name="connsiteY12815" fmla="*/ 63124 h 12736251"/>
              <a:gd name="connsiteX12816" fmla="*/ 5174657 w 12333992"/>
              <a:gd name="connsiteY12816" fmla="*/ 61953 h 12736251"/>
              <a:gd name="connsiteX12817" fmla="*/ 5172704 w 12333992"/>
              <a:gd name="connsiteY12817" fmla="*/ 58959 h 12736251"/>
              <a:gd name="connsiteX12818" fmla="*/ 5172539 w 12333992"/>
              <a:gd name="connsiteY12818" fmla="*/ 54793 h 12736251"/>
              <a:gd name="connsiteX12819" fmla="*/ 5172377 w 12333992"/>
              <a:gd name="connsiteY12819" fmla="*/ 50625 h 12736251"/>
              <a:gd name="connsiteX12820" fmla="*/ 5170420 w 12333992"/>
              <a:gd name="connsiteY12820" fmla="*/ 47629 h 12736251"/>
              <a:gd name="connsiteX12821" fmla="*/ 5168634 w 12333992"/>
              <a:gd name="connsiteY12821" fmla="*/ 48799 h 12736251"/>
              <a:gd name="connsiteX12822" fmla="*/ 5168962 w 12333992"/>
              <a:gd name="connsiteY12822" fmla="*/ 57132 h 12736251"/>
              <a:gd name="connsiteX12823" fmla="*/ 5159687 w 12333992"/>
              <a:gd name="connsiteY12823" fmla="*/ 54651 h 12736251"/>
              <a:gd name="connsiteX12824" fmla="*/ 5149588 w 12333992"/>
              <a:gd name="connsiteY12824" fmla="*/ 31338 h 12736251"/>
              <a:gd name="connsiteX12825" fmla="*/ 5132001 w 12333992"/>
              <a:gd name="connsiteY12825" fmla="*/ 4370 h 12736251"/>
              <a:gd name="connsiteX12826" fmla="*/ 5132394 w 12333992"/>
              <a:gd name="connsiteY12826" fmla="*/ 0 h 12736251"/>
              <a:gd name="connsiteX12827" fmla="*/ 5179773 w 12333992"/>
              <a:gd name="connsiteY12827" fmla="*/ 0 h 12736251"/>
              <a:gd name="connsiteX12828" fmla="*/ 5174472 w 12333992"/>
              <a:gd name="connsiteY12828" fmla="*/ 6739 h 12736251"/>
              <a:gd name="connsiteX12829" fmla="*/ 5196518 w 12333992"/>
              <a:gd name="connsiteY12829" fmla="*/ 52212 h 12736251"/>
              <a:gd name="connsiteX12830" fmla="*/ 5229061 w 12333992"/>
              <a:gd name="connsiteY12830" fmla="*/ 86552 h 12736251"/>
              <a:gd name="connsiteX12831" fmla="*/ 5232790 w 12333992"/>
              <a:gd name="connsiteY12831" fmla="*/ 88388 h 12736251"/>
              <a:gd name="connsiteX12832" fmla="*/ 5229411 w 12333992"/>
              <a:gd name="connsiteY12832" fmla="*/ 94876 h 12736251"/>
              <a:gd name="connsiteX12833" fmla="*/ 5233146 w 12333992"/>
              <a:gd name="connsiteY12833" fmla="*/ 96710 h 12736251"/>
              <a:gd name="connsiteX12834" fmla="*/ 5234747 w 12333992"/>
              <a:gd name="connsiteY12834" fmla="*/ 91386 h 12736251"/>
              <a:gd name="connsiteX12835" fmla="*/ 5250392 w 12333992"/>
              <a:gd name="connsiteY12835" fmla="*/ 115378 h 12736251"/>
              <a:gd name="connsiteX12836" fmla="*/ 5254306 w 12333992"/>
              <a:gd name="connsiteY12836" fmla="*/ 121379 h 12736251"/>
              <a:gd name="connsiteX12837" fmla="*/ 5254662 w 12333992"/>
              <a:gd name="connsiteY12837" fmla="*/ 129702 h 12736251"/>
              <a:gd name="connsiteX12838" fmla="*/ 5272797 w 12333992"/>
              <a:gd name="connsiteY12838" fmla="*/ 169178 h 12736251"/>
              <a:gd name="connsiteX12839" fmla="*/ 5274575 w 12333992"/>
              <a:gd name="connsiteY12839" fmla="*/ 168018 h 12736251"/>
              <a:gd name="connsiteX12840" fmla="*/ 5284350 w 12333992"/>
              <a:gd name="connsiteY12840" fmla="*/ 183013 h 12736251"/>
              <a:gd name="connsiteX12841" fmla="*/ 5306046 w 12333992"/>
              <a:gd name="connsiteY12841" fmla="*/ 220166 h 12736251"/>
              <a:gd name="connsiteX12842" fmla="*/ 5293061 w 12333992"/>
              <a:gd name="connsiteY12842" fmla="*/ 215820 h 12736251"/>
              <a:gd name="connsiteX12843" fmla="*/ 5310491 w 12333992"/>
              <a:gd name="connsiteY12843" fmla="*/ 238650 h 12736251"/>
              <a:gd name="connsiteX12844" fmla="*/ 5328267 w 12333992"/>
              <a:gd name="connsiteY12844" fmla="*/ 269804 h 12736251"/>
              <a:gd name="connsiteX12845" fmla="*/ 5345692 w 12333992"/>
              <a:gd name="connsiteY12845" fmla="*/ 292634 h 12736251"/>
              <a:gd name="connsiteX12846" fmla="*/ 5352985 w 12333992"/>
              <a:gd name="connsiteY12846" fmla="*/ 292145 h 12736251"/>
              <a:gd name="connsiteX12847" fmla="*/ 5352630 w 12333992"/>
              <a:gd name="connsiteY12847" fmla="*/ 283820 h 12736251"/>
              <a:gd name="connsiteX12848" fmla="*/ 5319381 w 12333992"/>
              <a:gd name="connsiteY12848" fmla="*/ 232835 h 12736251"/>
              <a:gd name="connsiteX12849" fmla="*/ 5317424 w 12333992"/>
              <a:gd name="connsiteY12849" fmla="*/ 229837 h 12736251"/>
              <a:gd name="connsiteX12850" fmla="*/ 5315291 w 12333992"/>
              <a:gd name="connsiteY12850" fmla="*/ 222675 h 12736251"/>
              <a:gd name="connsiteX12851" fmla="*/ 5313334 w 12333992"/>
              <a:gd name="connsiteY12851" fmla="*/ 219676 h 12736251"/>
              <a:gd name="connsiteX12852" fmla="*/ 5291464 w 12333992"/>
              <a:gd name="connsiteY12852" fmla="*/ 178363 h 12736251"/>
              <a:gd name="connsiteX12853" fmla="*/ 5279905 w 12333992"/>
              <a:gd name="connsiteY12853" fmla="*/ 164530 h 12736251"/>
              <a:gd name="connsiteX12854" fmla="*/ 5277954 w 12333992"/>
              <a:gd name="connsiteY12854" fmla="*/ 161530 h 12736251"/>
              <a:gd name="connsiteX12855" fmla="*/ 5279730 w 12333992"/>
              <a:gd name="connsiteY12855" fmla="*/ 160365 h 12736251"/>
              <a:gd name="connsiteX12856" fmla="*/ 5266039 w 12333992"/>
              <a:gd name="connsiteY12856" fmla="*/ 139373 h 12736251"/>
              <a:gd name="connsiteX12857" fmla="*/ 5271375 w 12333992"/>
              <a:gd name="connsiteY12857" fmla="*/ 135885 h 12736251"/>
              <a:gd name="connsiteX12858" fmla="*/ 5261599 w 12333992"/>
              <a:gd name="connsiteY12858" fmla="*/ 120888 h 12736251"/>
              <a:gd name="connsiteX12859" fmla="*/ 5263377 w 12333992"/>
              <a:gd name="connsiteY12859" fmla="*/ 119725 h 12736251"/>
              <a:gd name="connsiteX12860" fmla="*/ 5276887 w 12333992"/>
              <a:gd name="connsiteY12860" fmla="*/ 136557 h 12736251"/>
              <a:gd name="connsiteX12861" fmla="*/ 5277067 w 12333992"/>
              <a:gd name="connsiteY12861" fmla="*/ 140719 h 12736251"/>
              <a:gd name="connsiteX12862" fmla="*/ 5280801 w 12333992"/>
              <a:gd name="connsiteY12862" fmla="*/ 142557 h 12736251"/>
              <a:gd name="connsiteX12863" fmla="*/ 5282578 w 12333992"/>
              <a:gd name="connsiteY12863" fmla="*/ 141394 h 12736251"/>
              <a:gd name="connsiteX12864" fmla="*/ 5280446 w 12333992"/>
              <a:gd name="connsiteY12864" fmla="*/ 134233 h 12736251"/>
              <a:gd name="connsiteX12865" fmla="*/ 5264978 w 12333992"/>
              <a:gd name="connsiteY12865" fmla="*/ 114401 h 12736251"/>
              <a:gd name="connsiteX12866" fmla="*/ 5263200 w 12333992"/>
              <a:gd name="connsiteY12866" fmla="*/ 115564 h 12736251"/>
              <a:gd name="connsiteX12867" fmla="*/ 5259642 w 12333992"/>
              <a:gd name="connsiteY12867" fmla="*/ 117891 h 12736251"/>
              <a:gd name="connsiteX12868" fmla="*/ 5255728 w 12333992"/>
              <a:gd name="connsiteY12868" fmla="*/ 111891 h 12736251"/>
              <a:gd name="connsiteX12869" fmla="*/ 5240083 w 12333992"/>
              <a:gd name="connsiteY12869" fmla="*/ 87898 h 12736251"/>
              <a:gd name="connsiteX12870" fmla="*/ 5238126 w 12333992"/>
              <a:gd name="connsiteY12870" fmla="*/ 84900 h 12736251"/>
              <a:gd name="connsiteX12871" fmla="*/ 5232439 w 12333992"/>
              <a:gd name="connsiteY12871" fmla="*/ 80064 h 12736251"/>
              <a:gd name="connsiteX12872" fmla="*/ 5234217 w 12333992"/>
              <a:gd name="connsiteY12872" fmla="*/ 78903 h 12736251"/>
              <a:gd name="connsiteX12873" fmla="*/ 5214169 w 12333992"/>
              <a:gd name="connsiteY12873" fmla="*/ 37464 h 12736251"/>
              <a:gd name="connsiteX12874" fmla="*/ 5192427 w 12333992"/>
              <a:gd name="connsiteY12874" fmla="*/ 0 h 12736251"/>
              <a:gd name="connsiteX12875" fmla="*/ 5365738 w 12333992"/>
              <a:gd name="connsiteY12875" fmla="*/ 0 h 12736251"/>
              <a:gd name="connsiteX12876" fmla="*/ 5757210 w 12333992"/>
              <a:gd name="connsiteY12876" fmla="*/ 355138 h 12736251"/>
              <a:gd name="connsiteX12877" fmla="*/ 5567902 w 12333992"/>
              <a:gd name="connsiteY12877" fmla="*/ 2378905 h 12736251"/>
              <a:gd name="connsiteX12878" fmla="*/ 3330848 w 12333992"/>
              <a:gd name="connsiteY12878" fmla="*/ 3247544 h 12736251"/>
              <a:gd name="connsiteX12879" fmla="*/ 1825420 w 12333992"/>
              <a:gd name="connsiteY12879" fmla="*/ 1881839 h 12736251"/>
              <a:gd name="connsiteX12880" fmla="*/ 1956822 w 12333992"/>
              <a:gd name="connsiteY12880" fmla="*/ 477101 h 12736251"/>
              <a:gd name="connsiteX12881" fmla="*/ 1962896 w 12333992"/>
              <a:gd name="connsiteY12881" fmla="*/ 485573 h 12736251"/>
              <a:gd name="connsiteX12882" fmla="*/ 2115614 w 12333992"/>
              <a:gd name="connsiteY12882" fmla="*/ 831480 h 12736251"/>
              <a:gd name="connsiteX12883" fmla="*/ 2138556 w 12333992"/>
              <a:gd name="connsiteY12883" fmla="*/ 822054 h 12736251"/>
              <a:gd name="connsiteX12884" fmla="*/ 2165156 w 12333992"/>
              <a:gd name="connsiteY12884" fmla="*/ 898003 h 12736251"/>
              <a:gd name="connsiteX12885" fmla="*/ 2174795 w 12333992"/>
              <a:gd name="connsiteY12885" fmla="*/ 890825 h 12736251"/>
              <a:gd name="connsiteX12886" fmla="*/ 2187173 w 12333992"/>
              <a:gd name="connsiteY12886" fmla="*/ 927572 h 12736251"/>
              <a:gd name="connsiteX12887" fmla="*/ 2196812 w 12333992"/>
              <a:gd name="connsiteY12887" fmla="*/ 920394 h 12736251"/>
              <a:gd name="connsiteX12888" fmla="*/ 2204614 w 12333992"/>
              <a:gd name="connsiteY12888" fmla="*/ 910756 h 12736251"/>
              <a:gd name="connsiteX12889" fmla="*/ 2186264 w 12333992"/>
              <a:gd name="connsiteY12889" fmla="*/ 886116 h 12736251"/>
              <a:gd name="connsiteX12890" fmla="*/ 2180776 w 12333992"/>
              <a:gd name="connsiteY12890" fmla="*/ 798276 h 12736251"/>
              <a:gd name="connsiteX12891" fmla="*/ 2233080 w 12333992"/>
              <a:gd name="connsiteY12891" fmla="*/ 828274 h 12736251"/>
              <a:gd name="connsiteX12892" fmla="*/ 2284456 w 12333992"/>
              <a:gd name="connsiteY12892" fmla="*/ 897262 h 12736251"/>
              <a:gd name="connsiteX12893" fmla="*/ 2382624 w 12333992"/>
              <a:gd name="connsiteY12893" fmla="*/ 988860 h 12736251"/>
              <a:gd name="connsiteX12894" fmla="*/ 2465229 w 12333992"/>
              <a:gd name="connsiteY12894" fmla="*/ 938837 h 12736251"/>
              <a:gd name="connsiteX12895" fmla="*/ 2504686 w 12333992"/>
              <a:gd name="connsiteY12895" fmla="*/ 951587 h 12736251"/>
              <a:gd name="connsiteX12896" fmla="*/ 2487248 w 12333992"/>
              <a:gd name="connsiteY12896" fmla="*/ 968403 h 12736251"/>
              <a:gd name="connsiteX12897" fmla="*/ 2485414 w 12333992"/>
              <a:gd name="connsiteY12897" fmla="*/ 965939 h 12736251"/>
              <a:gd name="connsiteX12898" fmla="*/ 2467974 w 12333992"/>
              <a:gd name="connsiteY12898" fmla="*/ 982757 h 12736251"/>
              <a:gd name="connsiteX12899" fmla="*/ 2499630 w 12333992"/>
              <a:gd name="connsiteY12899" fmla="*/ 1005147 h 12736251"/>
              <a:gd name="connsiteX12900" fmla="*/ 2574425 w 12333992"/>
              <a:gd name="connsiteY12900" fmla="*/ 964769 h 12736251"/>
              <a:gd name="connsiteX12901" fmla="*/ 2585898 w 12333992"/>
              <a:gd name="connsiteY12901" fmla="*/ 960054 h 12736251"/>
              <a:gd name="connsiteX12902" fmla="*/ 2584064 w 12333992"/>
              <a:gd name="connsiteY12902" fmla="*/ 957591 h 12736251"/>
              <a:gd name="connsiteX12903" fmla="*/ 2582230 w 12333992"/>
              <a:gd name="connsiteY12903" fmla="*/ 955127 h 12736251"/>
              <a:gd name="connsiteX12904" fmla="*/ 2495072 w 12333992"/>
              <a:gd name="connsiteY12904" fmla="*/ 878312 h 12736251"/>
              <a:gd name="connsiteX12905" fmla="*/ 2428550 w 12333992"/>
              <a:gd name="connsiteY12905" fmla="*/ 809108 h 12736251"/>
              <a:gd name="connsiteX12906" fmla="*/ 2421673 w 12333992"/>
              <a:gd name="connsiteY12906" fmla="*/ 779756 h 12736251"/>
              <a:gd name="connsiteX12907" fmla="*/ 2440482 w 12333992"/>
              <a:gd name="connsiteY12907" fmla="*/ 784899 h 12736251"/>
              <a:gd name="connsiteX12908" fmla="*/ 2447824 w 12333992"/>
              <a:gd name="connsiteY12908" fmla="*/ 794760 h 12736251"/>
              <a:gd name="connsiteX12909" fmla="*/ 2457462 w 12333992"/>
              <a:gd name="connsiteY12909" fmla="*/ 787579 h 12736251"/>
              <a:gd name="connsiteX12910" fmla="*/ 2450122 w 12333992"/>
              <a:gd name="connsiteY12910" fmla="*/ 777723 h 12736251"/>
              <a:gd name="connsiteX12911" fmla="*/ 2429474 w 12333992"/>
              <a:gd name="connsiteY12911" fmla="*/ 770118 h 12736251"/>
              <a:gd name="connsiteX12912" fmla="*/ 2318941 w 12333992"/>
              <a:gd name="connsiteY12912" fmla="*/ 561327 h 12736251"/>
              <a:gd name="connsiteX12913" fmla="*/ 2290507 w 12333992"/>
              <a:gd name="connsiteY12913" fmla="*/ 482915 h 12736251"/>
              <a:gd name="connsiteX12914" fmla="*/ 2232255 w 12333992"/>
              <a:gd name="connsiteY12914" fmla="*/ 384573 h 12736251"/>
              <a:gd name="connsiteX12915" fmla="*/ 2213446 w 12333992"/>
              <a:gd name="connsiteY12915" fmla="*/ 379428 h 12736251"/>
              <a:gd name="connsiteX12916" fmla="*/ 2154266 w 12333992"/>
              <a:gd name="connsiteY12916" fmla="*/ 320080 h 12736251"/>
              <a:gd name="connsiteX12917" fmla="*/ 2129956 w 12333992"/>
              <a:gd name="connsiteY12917" fmla="*/ 307543 h 12736251"/>
              <a:gd name="connsiteX12918" fmla="*/ 2078579 w 12333992"/>
              <a:gd name="connsiteY12918" fmla="*/ 238555 h 12736251"/>
              <a:gd name="connsiteX12919" fmla="*/ 2088213 w 12333992"/>
              <a:gd name="connsiteY12919" fmla="*/ 231380 h 12736251"/>
              <a:gd name="connsiteX12920" fmla="*/ 2093720 w 12333992"/>
              <a:gd name="connsiteY12920" fmla="*/ 238771 h 12736251"/>
              <a:gd name="connsiteX12921" fmla="*/ 2102896 w 12333992"/>
              <a:gd name="connsiteY12921" fmla="*/ 251090 h 12736251"/>
              <a:gd name="connsiteX12922" fmla="*/ 2124002 w 12333992"/>
              <a:gd name="connsiteY12922" fmla="*/ 239199 h 12736251"/>
              <a:gd name="connsiteX12923" fmla="*/ 2131807 w 12333992"/>
              <a:gd name="connsiteY12923" fmla="*/ 229561 h 12736251"/>
              <a:gd name="connsiteX12924" fmla="*/ 2120330 w 12333992"/>
              <a:gd name="connsiteY12924" fmla="*/ 234271 h 12736251"/>
              <a:gd name="connsiteX12925" fmla="*/ 2114828 w 12333992"/>
              <a:gd name="connsiteY12925" fmla="*/ 226881 h 12736251"/>
              <a:gd name="connsiteX12926" fmla="*/ 2103820 w 12333992"/>
              <a:gd name="connsiteY12926" fmla="*/ 212096 h 12736251"/>
              <a:gd name="connsiteX12927" fmla="*/ 2101985 w 12333992"/>
              <a:gd name="connsiteY12927" fmla="*/ 209633 h 12736251"/>
              <a:gd name="connsiteX12928" fmla="*/ 2098318 w 12333992"/>
              <a:gd name="connsiteY12928" fmla="*/ 204704 h 12736251"/>
              <a:gd name="connsiteX12929" fmla="*/ 2094644 w 12333992"/>
              <a:gd name="connsiteY12929" fmla="*/ 199776 h 12736251"/>
              <a:gd name="connsiteX12930" fmla="*/ 2044644 w 12333992"/>
              <a:gd name="connsiteY12930" fmla="*/ 152746 h 12736251"/>
              <a:gd name="connsiteX12931" fmla="*/ 2008390 w 12333992"/>
              <a:gd name="connsiteY12931" fmla="*/ 164421 h 12736251"/>
              <a:gd name="connsiteX12932" fmla="*/ 1992623 w 12333992"/>
              <a:gd name="connsiteY12932" fmla="*/ 140732 h 12736251"/>
              <a:gd name="connsiteX12933" fmla="*/ 1988589 w 12333992"/>
              <a:gd name="connsiteY12933" fmla="*/ 137506 h 12736251"/>
              <a:gd name="connsiteX12934" fmla="*/ 1990304 w 12333992"/>
              <a:gd name="connsiteY12934" fmla="*/ 119170 h 12736251"/>
              <a:gd name="connsiteX12935" fmla="*/ 1993546 w 12333992"/>
              <a:gd name="connsiteY12935" fmla="*/ 121852 h 12736251"/>
              <a:gd name="connsiteX12936" fmla="*/ 2005646 w 12333992"/>
              <a:gd name="connsiteY12936" fmla="*/ 120502 h 12736251"/>
              <a:gd name="connsiteX12937" fmla="*/ 2017119 w 12333992"/>
              <a:gd name="connsiteY12937" fmla="*/ 115789 h 12736251"/>
              <a:gd name="connsiteX12938" fmla="*/ 2015286 w 12333992"/>
              <a:gd name="connsiteY12938" fmla="*/ 113325 h 12736251"/>
              <a:gd name="connsiteX12939" fmla="*/ 2013452 w 12333992"/>
              <a:gd name="connsiteY12939" fmla="*/ 110861 h 12736251"/>
              <a:gd name="connsiteX12940" fmla="*/ 2009778 w 12333992"/>
              <a:gd name="connsiteY12940" fmla="*/ 105931 h 12736251"/>
              <a:gd name="connsiteX12941" fmla="*/ 2004276 w 12333992"/>
              <a:gd name="connsiteY12941" fmla="*/ 98541 h 12736251"/>
              <a:gd name="connsiteX12942" fmla="*/ 2003074 w 12333992"/>
              <a:gd name="connsiteY12942" fmla="*/ 89383 h 12736251"/>
              <a:gd name="connsiteX12943" fmla="*/ 1993600 w 12333992"/>
              <a:gd name="connsiteY12943" fmla="*/ 83948 h 12736251"/>
              <a:gd name="connsiteX12944" fmla="*/ 2000158 w 12333992"/>
              <a:gd name="connsiteY12944" fmla="*/ 13831 h 12736251"/>
              <a:gd name="connsiteX12945" fmla="*/ 2000793 w 12333992"/>
              <a:gd name="connsiteY12945" fmla="*/ 13391 h 12736251"/>
              <a:gd name="connsiteX12946" fmla="*/ 2000266 w 12333992"/>
              <a:gd name="connsiteY12946" fmla="*/ 12681 h 1273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</a:cxnLst>
            <a:rect l="l" t="t" r="r" b="b"/>
            <a:pathLst>
              <a:path w="12333992" h="12736251">
                <a:moveTo>
                  <a:pt x="4687999" y="12410077"/>
                </a:moveTo>
                <a:cubicBezTo>
                  <a:pt x="4684743" y="12407303"/>
                  <a:pt x="4679491" y="12406745"/>
                  <a:pt x="4671583" y="12410757"/>
                </a:cubicBezTo>
                <a:cubicBezTo>
                  <a:pt x="4671583" y="12410757"/>
                  <a:pt x="4681920" y="12431265"/>
                  <a:pt x="4681920" y="12431265"/>
                </a:cubicBezTo>
                <a:cubicBezTo>
                  <a:pt x="4687095" y="12441521"/>
                  <a:pt x="4692423" y="12432383"/>
                  <a:pt x="4692501" y="12422685"/>
                </a:cubicBezTo>
                <a:cubicBezTo>
                  <a:pt x="4692534" y="12417833"/>
                  <a:pt x="4691263" y="12412853"/>
                  <a:pt x="4687999" y="12410077"/>
                </a:cubicBezTo>
                <a:close/>
                <a:moveTo>
                  <a:pt x="4681125" y="12311513"/>
                </a:moveTo>
                <a:cubicBezTo>
                  <a:pt x="4678205" y="12312985"/>
                  <a:pt x="4676614" y="12315721"/>
                  <a:pt x="4677566" y="12317601"/>
                </a:cubicBezTo>
                <a:cubicBezTo>
                  <a:pt x="4678516" y="12319487"/>
                  <a:pt x="4681665" y="12319819"/>
                  <a:pt x="4684574" y="12318345"/>
                </a:cubicBezTo>
                <a:cubicBezTo>
                  <a:pt x="4687486" y="12316869"/>
                  <a:pt x="4689074" y="12314143"/>
                  <a:pt x="4688122" y="12312253"/>
                </a:cubicBezTo>
                <a:cubicBezTo>
                  <a:pt x="4687173" y="12310371"/>
                  <a:pt x="4684036" y="12310029"/>
                  <a:pt x="4681125" y="12311513"/>
                </a:cubicBezTo>
                <a:close/>
                <a:moveTo>
                  <a:pt x="4553741" y="12255885"/>
                </a:moveTo>
                <a:cubicBezTo>
                  <a:pt x="4531868" y="12291293"/>
                  <a:pt x="4541637" y="12310659"/>
                  <a:pt x="4551403" y="12330029"/>
                </a:cubicBezTo>
                <a:cubicBezTo>
                  <a:pt x="4561172" y="12349399"/>
                  <a:pt x="4570948" y="12368769"/>
                  <a:pt x="4580716" y="12388135"/>
                </a:cubicBezTo>
                <a:cubicBezTo>
                  <a:pt x="4570948" y="12368769"/>
                  <a:pt x="4561172" y="12349399"/>
                  <a:pt x="4583053" y="12313997"/>
                </a:cubicBezTo>
                <a:cubicBezTo>
                  <a:pt x="4573285" y="12294627"/>
                  <a:pt x="4563508" y="12275261"/>
                  <a:pt x="4563508" y="12275261"/>
                </a:cubicBezTo>
                <a:cubicBezTo>
                  <a:pt x="4553741" y="12255885"/>
                  <a:pt x="4553741" y="12255885"/>
                  <a:pt x="4553741" y="12255885"/>
                </a:cubicBezTo>
                <a:close/>
                <a:moveTo>
                  <a:pt x="4627378" y="12244333"/>
                </a:moveTo>
                <a:cubicBezTo>
                  <a:pt x="4637717" y="12264841"/>
                  <a:pt x="4637717" y="12264841"/>
                  <a:pt x="4637717" y="12264841"/>
                </a:cubicBezTo>
                <a:cubicBezTo>
                  <a:pt x="4637717" y="12264841"/>
                  <a:pt x="4637717" y="12264841"/>
                  <a:pt x="4658820" y="12254157"/>
                </a:cubicBezTo>
                <a:cubicBezTo>
                  <a:pt x="4658820" y="12254157"/>
                  <a:pt x="4627378" y="12244333"/>
                  <a:pt x="4627378" y="12244333"/>
                </a:cubicBezTo>
                <a:close/>
                <a:moveTo>
                  <a:pt x="5431697" y="12172373"/>
                </a:moveTo>
                <a:cubicBezTo>
                  <a:pt x="5402268" y="12187281"/>
                  <a:pt x="5402268" y="12187281"/>
                  <a:pt x="5411860" y="12206281"/>
                </a:cubicBezTo>
                <a:cubicBezTo>
                  <a:pt x="5411860" y="12206281"/>
                  <a:pt x="5441279" y="12191377"/>
                  <a:pt x="5441279" y="12191377"/>
                </a:cubicBezTo>
                <a:cubicBezTo>
                  <a:pt x="5441279" y="12191377"/>
                  <a:pt x="5431697" y="12172373"/>
                  <a:pt x="5431697" y="12172373"/>
                </a:cubicBezTo>
                <a:close/>
                <a:moveTo>
                  <a:pt x="4547473" y="12164665"/>
                </a:moveTo>
                <a:cubicBezTo>
                  <a:pt x="4515824" y="12180697"/>
                  <a:pt x="4526163" y="12201207"/>
                  <a:pt x="4526163" y="12201207"/>
                </a:cubicBezTo>
                <a:cubicBezTo>
                  <a:pt x="4526163" y="12201207"/>
                  <a:pt x="4526163" y="12201207"/>
                  <a:pt x="4536512" y="12221717"/>
                </a:cubicBezTo>
                <a:cubicBezTo>
                  <a:pt x="4568152" y="12205675"/>
                  <a:pt x="4557812" y="12185169"/>
                  <a:pt x="4547473" y="12164665"/>
                </a:cubicBezTo>
                <a:close/>
                <a:moveTo>
                  <a:pt x="4447487" y="12148253"/>
                </a:moveTo>
                <a:cubicBezTo>
                  <a:pt x="4445210" y="12147181"/>
                  <a:pt x="4440932" y="12147869"/>
                  <a:pt x="4433570" y="12151605"/>
                </a:cubicBezTo>
                <a:cubicBezTo>
                  <a:pt x="4443101" y="12170505"/>
                  <a:pt x="4443101" y="12170505"/>
                  <a:pt x="4443101" y="12170505"/>
                </a:cubicBezTo>
                <a:cubicBezTo>
                  <a:pt x="4443101" y="12170505"/>
                  <a:pt x="4448084" y="12162045"/>
                  <a:pt x="4449383" y="12155457"/>
                </a:cubicBezTo>
                <a:cubicBezTo>
                  <a:pt x="4450033" y="12152157"/>
                  <a:pt x="4449762" y="12149325"/>
                  <a:pt x="4447487" y="12148253"/>
                </a:cubicBezTo>
                <a:close/>
                <a:moveTo>
                  <a:pt x="5587478" y="12021053"/>
                </a:moveTo>
                <a:cubicBezTo>
                  <a:pt x="5587478" y="12021053"/>
                  <a:pt x="5587478" y="12021053"/>
                  <a:pt x="5555829" y="12037083"/>
                </a:cubicBezTo>
                <a:cubicBezTo>
                  <a:pt x="5574221" y="12073543"/>
                  <a:pt x="5605869" y="12057505"/>
                  <a:pt x="5605869" y="12057505"/>
                </a:cubicBezTo>
                <a:cubicBezTo>
                  <a:pt x="5596673" y="12039281"/>
                  <a:pt x="5596673" y="12039281"/>
                  <a:pt x="5587478" y="12021053"/>
                </a:cubicBezTo>
                <a:close/>
                <a:moveTo>
                  <a:pt x="4412393" y="11975623"/>
                </a:moveTo>
                <a:cubicBezTo>
                  <a:pt x="4380743" y="11991661"/>
                  <a:pt x="4380743" y="11991661"/>
                  <a:pt x="4380743" y="11991661"/>
                </a:cubicBezTo>
                <a:cubicBezTo>
                  <a:pt x="4389940" y="12009885"/>
                  <a:pt x="4399136" y="12028117"/>
                  <a:pt x="4399136" y="12028117"/>
                </a:cubicBezTo>
                <a:cubicBezTo>
                  <a:pt x="4408332" y="12046345"/>
                  <a:pt x="4439980" y="12030313"/>
                  <a:pt x="4439980" y="12030313"/>
                </a:cubicBezTo>
                <a:cubicBezTo>
                  <a:pt x="4430784" y="12012083"/>
                  <a:pt x="4430784" y="12012083"/>
                  <a:pt x="4430784" y="12012083"/>
                </a:cubicBezTo>
                <a:cubicBezTo>
                  <a:pt x="4430784" y="12012083"/>
                  <a:pt x="4421590" y="11993853"/>
                  <a:pt x="4421590" y="11993853"/>
                </a:cubicBezTo>
                <a:cubicBezTo>
                  <a:pt x="4421590" y="11993853"/>
                  <a:pt x="4412393" y="11975623"/>
                  <a:pt x="4412393" y="11975623"/>
                </a:cubicBezTo>
                <a:close/>
                <a:moveTo>
                  <a:pt x="4741714" y="11974129"/>
                </a:moveTo>
                <a:cubicBezTo>
                  <a:pt x="4712499" y="11988933"/>
                  <a:pt x="4712499" y="11988933"/>
                  <a:pt x="4712499" y="11988933"/>
                </a:cubicBezTo>
                <a:cubicBezTo>
                  <a:pt x="4722011" y="12007815"/>
                  <a:pt x="4722011" y="12007815"/>
                  <a:pt x="4722011" y="12007815"/>
                </a:cubicBezTo>
                <a:cubicBezTo>
                  <a:pt x="4731545" y="12026699"/>
                  <a:pt x="4731545" y="12026699"/>
                  <a:pt x="4731545" y="12026699"/>
                </a:cubicBezTo>
                <a:cubicBezTo>
                  <a:pt x="4741058" y="12045581"/>
                  <a:pt x="4721376" y="12079265"/>
                  <a:pt x="4750591" y="12064465"/>
                </a:cubicBezTo>
                <a:cubicBezTo>
                  <a:pt x="4760115" y="12083349"/>
                  <a:pt x="4760115" y="12083349"/>
                  <a:pt x="4760115" y="12083349"/>
                </a:cubicBezTo>
                <a:cubicBezTo>
                  <a:pt x="4789332" y="12068551"/>
                  <a:pt x="4760115" y="12083349"/>
                  <a:pt x="4769639" y="12102229"/>
                </a:cubicBezTo>
                <a:cubicBezTo>
                  <a:pt x="4798854" y="12087429"/>
                  <a:pt x="4808368" y="12106313"/>
                  <a:pt x="4808368" y="12106313"/>
                </a:cubicBezTo>
                <a:cubicBezTo>
                  <a:pt x="4808368" y="12106313"/>
                  <a:pt x="4808368" y="12106313"/>
                  <a:pt x="4817892" y="12125191"/>
                </a:cubicBezTo>
                <a:cubicBezTo>
                  <a:pt x="4817892" y="12125191"/>
                  <a:pt x="4817892" y="12125191"/>
                  <a:pt x="4827427" y="12144081"/>
                </a:cubicBezTo>
                <a:lnTo>
                  <a:pt x="4846472" y="12181841"/>
                </a:lnTo>
                <a:cubicBezTo>
                  <a:pt x="4846472" y="12181841"/>
                  <a:pt x="4846472" y="12181841"/>
                  <a:pt x="4855988" y="12200721"/>
                </a:cubicBezTo>
                <a:cubicBezTo>
                  <a:pt x="4855988" y="12200721"/>
                  <a:pt x="4826781" y="12215525"/>
                  <a:pt x="4826781" y="12215525"/>
                </a:cubicBezTo>
                <a:cubicBezTo>
                  <a:pt x="4875044" y="12238493"/>
                  <a:pt x="4845828" y="12253297"/>
                  <a:pt x="4864875" y="12291065"/>
                </a:cubicBezTo>
                <a:cubicBezTo>
                  <a:pt x="4884568" y="12257373"/>
                  <a:pt x="4913772" y="12242573"/>
                  <a:pt x="4894727" y="12204809"/>
                </a:cubicBezTo>
                <a:cubicBezTo>
                  <a:pt x="4923940" y="12190011"/>
                  <a:pt x="4914407" y="12171125"/>
                  <a:pt x="4914407" y="12171125"/>
                </a:cubicBezTo>
                <a:cubicBezTo>
                  <a:pt x="4914407" y="12171125"/>
                  <a:pt x="4914407" y="12171125"/>
                  <a:pt x="4923940" y="12190011"/>
                </a:cubicBezTo>
                <a:cubicBezTo>
                  <a:pt x="4923940" y="12190011"/>
                  <a:pt x="4943615" y="12156323"/>
                  <a:pt x="4943615" y="12156323"/>
                </a:cubicBezTo>
                <a:cubicBezTo>
                  <a:pt x="4953146" y="12175213"/>
                  <a:pt x="4962670" y="12194091"/>
                  <a:pt x="4962670" y="12194091"/>
                </a:cubicBezTo>
                <a:cubicBezTo>
                  <a:pt x="5001399" y="12198173"/>
                  <a:pt x="4943615" y="12156323"/>
                  <a:pt x="4963306" y="12122645"/>
                </a:cubicBezTo>
                <a:cubicBezTo>
                  <a:pt x="4924575" y="12118561"/>
                  <a:pt x="4953782" y="12103761"/>
                  <a:pt x="4915053" y="12099681"/>
                </a:cubicBezTo>
                <a:cubicBezTo>
                  <a:pt x="4915053" y="12099681"/>
                  <a:pt x="4905519" y="12080789"/>
                  <a:pt x="4905519" y="12080789"/>
                </a:cubicBezTo>
                <a:cubicBezTo>
                  <a:pt x="4895996" y="12061909"/>
                  <a:pt x="4925210" y="12047109"/>
                  <a:pt x="4915688" y="12028231"/>
                </a:cubicBezTo>
                <a:cubicBezTo>
                  <a:pt x="4886473" y="12043025"/>
                  <a:pt x="4886473" y="12043025"/>
                  <a:pt x="4886473" y="12043025"/>
                </a:cubicBezTo>
                <a:cubicBezTo>
                  <a:pt x="4881719" y="12033587"/>
                  <a:pt x="4872027" y="12032567"/>
                  <a:pt x="4862355" y="12031543"/>
                </a:cubicBezTo>
                <a:lnTo>
                  <a:pt x="4852692" y="12026949"/>
                </a:lnTo>
                <a:lnTo>
                  <a:pt x="4867434" y="12005261"/>
                </a:lnTo>
                <a:cubicBezTo>
                  <a:pt x="4828705" y="12001181"/>
                  <a:pt x="4857901" y="11986381"/>
                  <a:pt x="4828705" y="12001181"/>
                </a:cubicBezTo>
                <a:cubicBezTo>
                  <a:pt x="4819181" y="11982297"/>
                  <a:pt x="4789967" y="11997095"/>
                  <a:pt x="4780442" y="11978213"/>
                </a:cubicBezTo>
                <a:cubicBezTo>
                  <a:pt x="4789967" y="11997095"/>
                  <a:pt x="4789967" y="11997095"/>
                  <a:pt x="4789967" y="11997095"/>
                </a:cubicBezTo>
                <a:cubicBezTo>
                  <a:pt x="4789967" y="11997095"/>
                  <a:pt x="4789967" y="11997095"/>
                  <a:pt x="4760762" y="12011895"/>
                </a:cubicBezTo>
                <a:cubicBezTo>
                  <a:pt x="4760762" y="12011895"/>
                  <a:pt x="4760762" y="12011895"/>
                  <a:pt x="4751238" y="11993009"/>
                </a:cubicBezTo>
                <a:cubicBezTo>
                  <a:pt x="4751238" y="11993009"/>
                  <a:pt x="4741714" y="11974129"/>
                  <a:pt x="4741714" y="11974129"/>
                </a:cubicBezTo>
                <a:close/>
                <a:moveTo>
                  <a:pt x="5149929" y="11906689"/>
                </a:moveTo>
                <a:lnTo>
                  <a:pt x="5150990" y="11908793"/>
                </a:lnTo>
                <a:lnTo>
                  <a:pt x="5151066" y="11908945"/>
                </a:lnTo>
                <a:close/>
                <a:moveTo>
                  <a:pt x="5593099" y="11900907"/>
                </a:moveTo>
                <a:cubicBezTo>
                  <a:pt x="5602285" y="11919137"/>
                  <a:pt x="5602285" y="11919137"/>
                  <a:pt x="5611488" y="11937367"/>
                </a:cubicBezTo>
                <a:cubicBezTo>
                  <a:pt x="5631912" y="11938457"/>
                  <a:pt x="5627319" y="11929349"/>
                  <a:pt x="5617608" y="11919953"/>
                </a:cubicBezTo>
                <a:cubicBezTo>
                  <a:pt x="5607906" y="11910569"/>
                  <a:pt x="5593099" y="11900907"/>
                  <a:pt x="5593099" y="11900907"/>
                </a:cubicBezTo>
                <a:close/>
                <a:moveTo>
                  <a:pt x="5288597" y="11815405"/>
                </a:moveTo>
                <a:cubicBezTo>
                  <a:pt x="5288597" y="11815405"/>
                  <a:pt x="5259179" y="11830309"/>
                  <a:pt x="5259179" y="11830309"/>
                </a:cubicBezTo>
                <a:cubicBezTo>
                  <a:pt x="5268760" y="11849313"/>
                  <a:pt x="5268760" y="11849313"/>
                  <a:pt x="5278343" y="11868319"/>
                </a:cubicBezTo>
                <a:cubicBezTo>
                  <a:pt x="5278343" y="11868319"/>
                  <a:pt x="5298180" y="11834405"/>
                  <a:pt x="5288597" y="11815405"/>
                </a:cubicBezTo>
                <a:close/>
                <a:moveTo>
                  <a:pt x="5135949" y="11795369"/>
                </a:moveTo>
                <a:cubicBezTo>
                  <a:pt x="5109573" y="11808733"/>
                  <a:pt x="5109573" y="11808733"/>
                  <a:pt x="5109573" y="11808733"/>
                </a:cubicBezTo>
                <a:cubicBezTo>
                  <a:pt x="5119425" y="11828261"/>
                  <a:pt x="5119425" y="11828261"/>
                  <a:pt x="5119425" y="11828261"/>
                </a:cubicBezTo>
                <a:cubicBezTo>
                  <a:pt x="5145800" y="11814901"/>
                  <a:pt x="5145800" y="11814901"/>
                  <a:pt x="5145800" y="11814901"/>
                </a:cubicBezTo>
                <a:cubicBezTo>
                  <a:pt x="5155652" y="11834429"/>
                  <a:pt x="5129276" y="11847793"/>
                  <a:pt x="5165495" y="11853961"/>
                </a:cubicBezTo>
                <a:cubicBezTo>
                  <a:pt x="5165495" y="11853961"/>
                  <a:pt x="5185199" y="11893021"/>
                  <a:pt x="5185199" y="11893021"/>
                </a:cubicBezTo>
                <a:cubicBezTo>
                  <a:pt x="5185199" y="11893021"/>
                  <a:pt x="5211566" y="11879661"/>
                  <a:pt x="5211566" y="11879661"/>
                </a:cubicBezTo>
                <a:lnTo>
                  <a:pt x="5201723" y="11860129"/>
                </a:lnTo>
                <a:lnTo>
                  <a:pt x="5182019" y="11821069"/>
                </a:lnTo>
                <a:cubicBezTo>
                  <a:pt x="5182019" y="11821069"/>
                  <a:pt x="5135949" y="11795369"/>
                  <a:pt x="5135949" y="11795369"/>
                </a:cubicBezTo>
                <a:close/>
                <a:moveTo>
                  <a:pt x="5391497" y="11711247"/>
                </a:moveTo>
                <a:cubicBezTo>
                  <a:pt x="5359848" y="11727281"/>
                  <a:pt x="5359848" y="11727281"/>
                  <a:pt x="5359848" y="11727281"/>
                </a:cubicBezTo>
                <a:cubicBezTo>
                  <a:pt x="5359848" y="11727281"/>
                  <a:pt x="5370198" y="11747791"/>
                  <a:pt x="5370198" y="11747791"/>
                </a:cubicBezTo>
                <a:cubicBezTo>
                  <a:pt x="5401836" y="11731757"/>
                  <a:pt x="5401836" y="11731757"/>
                  <a:pt x="5401836" y="11731757"/>
                </a:cubicBezTo>
                <a:cubicBezTo>
                  <a:pt x="5401836" y="11731757"/>
                  <a:pt x="5401836" y="11731757"/>
                  <a:pt x="5391497" y="11711247"/>
                </a:cubicBezTo>
                <a:close/>
                <a:moveTo>
                  <a:pt x="4267597" y="11688521"/>
                </a:moveTo>
                <a:cubicBezTo>
                  <a:pt x="4267597" y="11688521"/>
                  <a:pt x="4264851" y="11702777"/>
                  <a:pt x="4266071" y="11715037"/>
                </a:cubicBezTo>
                <a:lnTo>
                  <a:pt x="4288285" y="11729539"/>
                </a:lnTo>
                <a:lnTo>
                  <a:pt x="4281814" y="11716717"/>
                </a:lnTo>
                <a:cubicBezTo>
                  <a:pt x="4275353" y="11703901"/>
                  <a:pt x="4267597" y="11688521"/>
                  <a:pt x="4267597" y="11688521"/>
                </a:cubicBezTo>
                <a:close/>
                <a:moveTo>
                  <a:pt x="4609018" y="11638313"/>
                </a:moveTo>
                <a:cubicBezTo>
                  <a:pt x="4609018" y="11638313"/>
                  <a:pt x="4589327" y="11672001"/>
                  <a:pt x="4618541" y="11657201"/>
                </a:cubicBezTo>
                <a:cubicBezTo>
                  <a:pt x="4609018" y="11638313"/>
                  <a:pt x="4609018" y="11638313"/>
                  <a:pt x="4609018" y="11638313"/>
                </a:cubicBezTo>
                <a:close/>
                <a:moveTo>
                  <a:pt x="4685236" y="11571309"/>
                </a:moveTo>
                <a:cubicBezTo>
                  <a:pt x="4685236" y="11571309"/>
                  <a:pt x="4685236" y="11571309"/>
                  <a:pt x="4695585" y="11591817"/>
                </a:cubicBezTo>
                <a:cubicBezTo>
                  <a:pt x="4695585" y="11591817"/>
                  <a:pt x="4703494" y="11587807"/>
                  <a:pt x="4706164" y="11583241"/>
                </a:cubicBezTo>
                <a:cubicBezTo>
                  <a:pt x="4708823" y="11578673"/>
                  <a:pt x="4706239" y="11573547"/>
                  <a:pt x="4685236" y="11571309"/>
                </a:cubicBezTo>
                <a:close/>
                <a:moveTo>
                  <a:pt x="4296813" y="11536387"/>
                </a:moveTo>
                <a:cubicBezTo>
                  <a:pt x="4284335" y="11564169"/>
                  <a:pt x="4275721" y="11547085"/>
                  <a:pt x="4284335" y="11564169"/>
                </a:cubicBezTo>
                <a:cubicBezTo>
                  <a:pt x="4284335" y="11564169"/>
                  <a:pt x="4284335" y="11564169"/>
                  <a:pt x="4292958" y="11581261"/>
                </a:cubicBezTo>
                <a:cubicBezTo>
                  <a:pt x="4284335" y="11564169"/>
                  <a:pt x="4314051" y="11570575"/>
                  <a:pt x="4305428" y="11553485"/>
                </a:cubicBezTo>
                <a:cubicBezTo>
                  <a:pt x="4284335" y="11564169"/>
                  <a:pt x="4284335" y="11564169"/>
                  <a:pt x="4296813" y="11536387"/>
                </a:cubicBezTo>
                <a:close/>
                <a:moveTo>
                  <a:pt x="4027458" y="11501217"/>
                </a:moveTo>
                <a:lnTo>
                  <a:pt x="4009828" y="11531465"/>
                </a:lnTo>
                <a:lnTo>
                  <a:pt x="4006156" y="11537765"/>
                </a:lnTo>
                <a:cubicBezTo>
                  <a:pt x="4006156" y="11537765"/>
                  <a:pt x="4006156" y="11537765"/>
                  <a:pt x="4016497" y="11558269"/>
                </a:cubicBezTo>
                <a:lnTo>
                  <a:pt x="4021952" y="11555509"/>
                </a:lnTo>
                <a:lnTo>
                  <a:pt x="4048144" y="11542233"/>
                </a:lnTo>
                <a:cubicBezTo>
                  <a:pt x="4037805" y="11521733"/>
                  <a:pt x="4037805" y="11521733"/>
                  <a:pt x="4027458" y="11501217"/>
                </a:cubicBezTo>
                <a:close/>
                <a:moveTo>
                  <a:pt x="4481632" y="11489683"/>
                </a:moveTo>
                <a:cubicBezTo>
                  <a:pt x="4476213" y="11490013"/>
                  <a:pt x="4469632" y="11491737"/>
                  <a:pt x="4461722" y="11495749"/>
                </a:cubicBezTo>
                <a:cubicBezTo>
                  <a:pt x="4461722" y="11495749"/>
                  <a:pt x="4472062" y="11516257"/>
                  <a:pt x="4472062" y="11516257"/>
                </a:cubicBezTo>
                <a:cubicBezTo>
                  <a:pt x="4472062" y="11516257"/>
                  <a:pt x="4503710" y="11500221"/>
                  <a:pt x="4503710" y="11500221"/>
                </a:cubicBezTo>
                <a:cubicBezTo>
                  <a:pt x="4503710" y="11500221"/>
                  <a:pt x="4501128" y="11495091"/>
                  <a:pt x="4494582" y="11491973"/>
                </a:cubicBezTo>
                <a:cubicBezTo>
                  <a:pt x="4491313" y="11490413"/>
                  <a:pt x="4487052" y="11489351"/>
                  <a:pt x="4481632" y="11489683"/>
                </a:cubicBezTo>
                <a:close/>
                <a:moveTo>
                  <a:pt x="4813606" y="11459581"/>
                </a:moveTo>
                <a:cubicBezTo>
                  <a:pt x="4784177" y="11474489"/>
                  <a:pt x="4793770" y="11493489"/>
                  <a:pt x="4793770" y="11493489"/>
                </a:cubicBezTo>
                <a:cubicBezTo>
                  <a:pt x="4793770" y="11493489"/>
                  <a:pt x="4803351" y="11512497"/>
                  <a:pt x="4803351" y="11512497"/>
                </a:cubicBezTo>
                <a:cubicBezTo>
                  <a:pt x="4793770" y="11493489"/>
                  <a:pt x="4823187" y="11478585"/>
                  <a:pt x="4813606" y="11459581"/>
                </a:cubicBezTo>
                <a:close/>
                <a:moveTo>
                  <a:pt x="4960046" y="11456955"/>
                </a:moveTo>
                <a:cubicBezTo>
                  <a:pt x="4960046" y="11456955"/>
                  <a:pt x="4960046" y="11456955"/>
                  <a:pt x="4969639" y="11475957"/>
                </a:cubicBezTo>
                <a:lnTo>
                  <a:pt x="4979221" y="11494967"/>
                </a:lnTo>
                <a:lnTo>
                  <a:pt x="5017548" y="11570977"/>
                </a:lnTo>
                <a:lnTo>
                  <a:pt x="5016663" y="11586115"/>
                </a:lnTo>
                <a:lnTo>
                  <a:pt x="4949792" y="11509869"/>
                </a:lnTo>
                <a:cubicBezTo>
                  <a:pt x="4949792" y="11509869"/>
                  <a:pt x="4949792" y="11509869"/>
                  <a:pt x="4920363" y="11524785"/>
                </a:cubicBezTo>
                <a:cubicBezTo>
                  <a:pt x="4920363" y="11524785"/>
                  <a:pt x="4929947" y="11543783"/>
                  <a:pt x="4939538" y="11562789"/>
                </a:cubicBezTo>
                <a:cubicBezTo>
                  <a:pt x="4949129" y="11581795"/>
                  <a:pt x="4919702" y="11596699"/>
                  <a:pt x="4919702" y="11596699"/>
                </a:cubicBezTo>
                <a:cubicBezTo>
                  <a:pt x="4919702" y="11596699"/>
                  <a:pt x="4871110" y="11573597"/>
                  <a:pt x="4880690" y="11592603"/>
                </a:cubicBezTo>
                <a:cubicBezTo>
                  <a:pt x="4890273" y="11611607"/>
                  <a:pt x="4890273" y="11611607"/>
                  <a:pt x="4890273" y="11611607"/>
                </a:cubicBezTo>
                <a:cubicBezTo>
                  <a:pt x="4860854" y="11626517"/>
                  <a:pt x="4860854" y="11626517"/>
                  <a:pt x="4860854" y="11626517"/>
                </a:cubicBezTo>
                <a:cubicBezTo>
                  <a:pt x="4860854" y="11626517"/>
                  <a:pt x="4851273" y="11607507"/>
                  <a:pt x="4851273" y="11607507"/>
                </a:cubicBezTo>
                <a:cubicBezTo>
                  <a:pt x="4851273" y="11607507"/>
                  <a:pt x="4851273" y="11607507"/>
                  <a:pt x="4841690" y="11588505"/>
                </a:cubicBezTo>
                <a:cubicBezTo>
                  <a:pt x="4841690" y="11588505"/>
                  <a:pt x="4841690" y="11588505"/>
                  <a:pt x="4871110" y="11573597"/>
                </a:cubicBezTo>
                <a:cubicBezTo>
                  <a:pt x="4861527" y="11554597"/>
                  <a:pt x="4832108" y="11569507"/>
                  <a:pt x="4812933" y="11531495"/>
                </a:cubicBezTo>
                <a:cubicBezTo>
                  <a:pt x="4803351" y="11512497"/>
                  <a:pt x="4764342" y="11508405"/>
                  <a:pt x="4764342" y="11508405"/>
                </a:cubicBezTo>
                <a:cubicBezTo>
                  <a:pt x="4783506" y="11546405"/>
                  <a:pt x="4802680" y="11584415"/>
                  <a:pt x="4821843" y="11622419"/>
                </a:cubicBezTo>
                <a:cubicBezTo>
                  <a:pt x="4821843" y="11622419"/>
                  <a:pt x="4821843" y="11622419"/>
                  <a:pt x="4831436" y="11641431"/>
                </a:cubicBezTo>
                <a:cubicBezTo>
                  <a:pt x="4841017" y="11660431"/>
                  <a:pt x="4841017" y="11660431"/>
                  <a:pt x="4850600" y="11679431"/>
                </a:cubicBezTo>
                <a:cubicBezTo>
                  <a:pt x="4860184" y="11698431"/>
                  <a:pt x="4908776" y="11721533"/>
                  <a:pt x="4860184" y="11698431"/>
                </a:cubicBezTo>
                <a:lnTo>
                  <a:pt x="4869774" y="11717441"/>
                </a:lnTo>
                <a:cubicBezTo>
                  <a:pt x="4869774" y="11717441"/>
                  <a:pt x="4840345" y="11732355"/>
                  <a:pt x="4830764" y="11713341"/>
                </a:cubicBezTo>
                <a:cubicBezTo>
                  <a:pt x="4860184" y="11698431"/>
                  <a:pt x="4811590" y="11675339"/>
                  <a:pt x="4792424" y="11637329"/>
                </a:cubicBezTo>
                <a:cubicBezTo>
                  <a:pt x="4782844" y="11618325"/>
                  <a:pt x="4763670" y="11580319"/>
                  <a:pt x="4744504" y="11542313"/>
                </a:cubicBezTo>
                <a:cubicBezTo>
                  <a:pt x="4734913" y="11523307"/>
                  <a:pt x="4715747" y="11485303"/>
                  <a:pt x="4676737" y="11481205"/>
                </a:cubicBezTo>
                <a:cubicBezTo>
                  <a:pt x="4676737" y="11481205"/>
                  <a:pt x="4676737" y="11481205"/>
                  <a:pt x="4686329" y="11500207"/>
                </a:cubicBezTo>
                <a:cubicBezTo>
                  <a:pt x="4695912" y="11519213"/>
                  <a:pt x="4676065" y="11553125"/>
                  <a:pt x="4734251" y="11595229"/>
                </a:cubicBezTo>
                <a:cubicBezTo>
                  <a:pt x="4695241" y="11591131"/>
                  <a:pt x="4704821" y="11610137"/>
                  <a:pt x="4704821" y="11610137"/>
                </a:cubicBezTo>
                <a:cubicBezTo>
                  <a:pt x="4723987" y="11648141"/>
                  <a:pt x="4723987" y="11648141"/>
                  <a:pt x="4733578" y="11667149"/>
                </a:cubicBezTo>
                <a:cubicBezTo>
                  <a:pt x="4733578" y="11667149"/>
                  <a:pt x="4733578" y="11667149"/>
                  <a:pt x="4743161" y="11686153"/>
                </a:cubicBezTo>
                <a:cubicBezTo>
                  <a:pt x="4752742" y="11705157"/>
                  <a:pt x="4762325" y="11724157"/>
                  <a:pt x="4762325" y="11724157"/>
                </a:cubicBezTo>
                <a:cubicBezTo>
                  <a:pt x="4771917" y="11743163"/>
                  <a:pt x="4781498" y="11762169"/>
                  <a:pt x="4791081" y="11781169"/>
                </a:cubicBezTo>
                <a:cubicBezTo>
                  <a:pt x="4791081" y="11781169"/>
                  <a:pt x="4800664" y="11800173"/>
                  <a:pt x="4810256" y="11819175"/>
                </a:cubicBezTo>
                <a:lnTo>
                  <a:pt x="4819694" y="11837905"/>
                </a:lnTo>
                <a:cubicBezTo>
                  <a:pt x="4819694" y="11837905"/>
                  <a:pt x="4789404" y="11830369"/>
                  <a:pt x="4789404" y="11830369"/>
                </a:cubicBezTo>
                <a:cubicBezTo>
                  <a:pt x="4789404" y="11830369"/>
                  <a:pt x="4798600" y="11848593"/>
                  <a:pt x="4798600" y="11848593"/>
                </a:cubicBezTo>
                <a:cubicBezTo>
                  <a:pt x="4819694" y="11837905"/>
                  <a:pt x="4819694" y="11837905"/>
                  <a:pt x="4819694" y="11837905"/>
                </a:cubicBezTo>
                <a:lnTo>
                  <a:pt x="4819836" y="11838185"/>
                </a:lnTo>
                <a:cubicBezTo>
                  <a:pt x="4849267" y="11823265"/>
                  <a:pt x="4849267" y="11823265"/>
                  <a:pt x="4849267" y="11823265"/>
                </a:cubicBezTo>
                <a:cubicBezTo>
                  <a:pt x="4819836" y="11838185"/>
                  <a:pt x="4829420" y="11857185"/>
                  <a:pt x="4829420" y="11857185"/>
                </a:cubicBezTo>
                <a:cubicBezTo>
                  <a:pt x="4858847" y="11842275"/>
                  <a:pt x="4858847" y="11842275"/>
                  <a:pt x="4858847" y="11842275"/>
                </a:cubicBezTo>
                <a:cubicBezTo>
                  <a:pt x="4868430" y="11861277"/>
                  <a:pt x="4897850" y="11846367"/>
                  <a:pt x="4897850" y="11846367"/>
                </a:cubicBezTo>
                <a:cubicBezTo>
                  <a:pt x="4897850" y="11846367"/>
                  <a:pt x="4897850" y="11846367"/>
                  <a:pt x="4936859" y="11850463"/>
                </a:cubicBezTo>
                <a:cubicBezTo>
                  <a:pt x="4946442" y="11869469"/>
                  <a:pt x="4946442" y="11869469"/>
                  <a:pt x="4946442" y="11869469"/>
                </a:cubicBezTo>
                <a:cubicBezTo>
                  <a:pt x="4946442" y="11869469"/>
                  <a:pt x="4917023" y="11884377"/>
                  <a:pt x="4917023" y="11884377"/>
                </a:cubicBezTo>
                <a:lnTo>
                  <a:pt x="4926605" y="11903377"/>
                </a:lnTo>
                <a:cubicBezTo>
                  <a:pt x="4917023" y="11884377"/>
                  <a:pt x="4917023" y="11884377"/>
                  <a:pt x="4887603" y="11899287"/>
                </a:cubicBezTo>
                <a:cubicBezTo>
                  <a:pt x="4916350" y="11956293"/>
                  <a:pt x="4925943" y="11975297"/>
                  <a:pt x="4935526" y="11994301"/>
                </a:cubicBezTo>
                <a:cubicBezTo>
                  <a:pt x="4925943" y="11975297"/>
                  <a:pt x="4955360" y="11960393"/>
                  <a:pt x="4945779" y="11941389"/>
                </a:cubicBezTo>
                <a:cubicBezTo>
                  <a:pt x="4945779" y="11941389"/>
                  <a:pt x="4936187" y="11922377"/>
                  <a:pt x="4956032" y="11888473"/>
                </a:cubicBezTo>
                <a:cubicBezTo>
                  <a:pt x="4965616" y="11907479"/>
                  <a:pt x="4956032" y="11888473"/>
                  <a:pt x="4975197" y="11926479"/>
                </a:cubicBezTo>
                <a:cubicBezTo>
                  <a:pt x="4994363" y="11964489"/>
                  <a:pt x="4935526" y="11994301"/>
                  <a:pt x="4974526" y="11998393"/>
                </a:cubicBezTo>
                <a:cubicBezTo>
                  <a:pt x="4984117" y="12017405"/>
                  <a:pt x="4993699" y="12036409"/>
                  <a:pt x="5003283" y="12055409"/>
                </a:cubicBezTo>
                <a:cubicBezTo>
                  <a:pt x="4964271" y="12051313"/>
                  <a:pt x="4963600" y="12123237"/>
                  <a:pt x="5002610" y="12127325"/>
                </a:cubicBezTo>
                <a:cubicBezTo>
                  <a:pt x="5002610" y="12127325"/>
                  <a:pt x="5002610" y="12127325"/>
                  <a:pt x="4973182" y="12142237"/>
                </a:cubicBezTo>
                <a:cubicBezTo>
                  <a:pt x="5021785" y="12165329"/>
                  <a:pt x="5060785" y="12169435"/>
                  <a:pt x="5080632" y="12135517"/>
                </a:cubicBezTo>
                <a:cubicBezTo>
                  <a:pt x="5090212" y="12154527"/>
                  <a:pt x="5090212" y="12154527"/>
                  <a:pt x="5090212" y="12154527"/>
                </a:cubicBezTo>
                <a:cubicBezTo>
                  <a:pt x="5099796" y="12173527"/>
                  <a:pt x="5099796" y="12173527"/>
                  <a:pt x="5129224" y="12158617"/>
                </a:cubicBezTo>
                <a:cubicBezTo>
                  <a:pt x="5119631" y="12139613"/>
                  <a:pt x="5119631" y="12139613"/>
                  <a:pt x="5119631" y="12139613"/>
                </a:cubicBezTo>
                <a:cubicBezTo>
                  <a:pt x="5119631" y="12139613"/>
                  <a:pt x="5110049" y="12120609"/>
                  <a:pt x="5110049" y="12120609"/>
                </a:cubicBezTo>
                <a:cubicBezTo>
                  <a:pt x="5100469" y="12101601"/>
                  <a:pt x="5080632" y="12135517"/>
                  <a:pt x="5071039" y="12116517"/>
                </a:cubicBezTo>
                <a:cubicBezTo>
                  <a:pt x="5100469" y="12101601"/>
                  <a:pt x="5061456" y="12097517"/>
                  <a:pt x="5051875" y="12078511"/>
                </a:cubicBezTo>
                <a:cubicBezTo>
                  <a:pt x="5090884" y="12082603"/>
                  <a:pt x="5071711" y="12044591"/>
                  <a:pt x="5071711" y="12044591"/>
                </a:cubicBezTo>
                <a:cubicBezTo>
                  <a:pt x="5120304" y="12067693"/>
                  <a:pt x="5158641" y="12143709"/>
                  <a:pt x="5168896" y="12090795"/>
                </a:cubicBezTo>
                <a:cubicBezTo>
                  <a:pt x="5188062" y="12128799"/>
                  <a:pt x="5217490" y="12113891"/>
                  <a:pt x="5236654" y="12151897"/>
                </a:cubicBezTo>
                <a:cubicBezTo>
                  <a:pt x="5256500" y="12117983"/>
                  <a:pt x="5237325" y="12079981"/>
                  <a:pt x="5237325" y="12079981"/>
                </a:cubicBezTo>
                <a:cubicBezTo>
                  <a:pt x="5246907" y="12098985"/>
                  <a:pt x="5246907" y="12098985"/>
                  <a:pt x="5256500" y="12117983"/>
                </a:cubicBezTo>
                <a:cubicBezTo>
                  <a:pt x="5276337" y="12084073"/>
                  <a:pt x="5305083" y="12141085"/>
                  <a:pt x="5324920" y="12107173"/>
                </a:cubicBezTo>
                <a:lnTo>
                  <a:pt x="5344093" y="12145185"/>
                </a:lnTo>
                <a:lnTo>
                  <a:pt x="5353676" y="12164181"/>
                </a:lnTo>
                <a:cubicBezTo>
                  <a:pt x="5348881" y="12154685"/>
                  <a:pt x="5353844" y="12146205"/>
                  <a:pt x="5356331" y="12141969"/>
                </a:cubicBezTo>
                <a:cubicBezTo>
                  <a:pt x="5358808" y="12137725"/>
                  <a:pt x="5358808" y="12137725"/>
                  <a:pt x="5344093" y="12145185"/>
                </a:cubicBezTo>
                <a:cubicBezTo>
                  <a:pt x="5373523" y="12130273"/>
                  <a:pt x="5373523" y="12130273"/>
                  <a:pt x="5373523" y="12130273"/>
                </a:cubicBezTo>
                <a:cubicBezTo>
                  <a:pt x="5383105" y="12149271"/>
                  <a:pt x="5383105" y="12149271"/>
                  <a:pt x="5383105" y="12149271"/>
                </a:cubicBezTo>
                <a:cubicBezTo>
                  <a:pt x="5392686" y="12168277"/>
                  <a:pt x="5392686" y="12168277"/>
                  <a:pt x="5392686" y="12168277"/>
                </a:cubicBezTo>
                <a:cubicBezTo>
                  <a:pt x="5422105" y="12153369"/>
                  <a:pt x="5422105" y="12153369"/>
                  <a:pt x="5422105" y="12153369"/>
                </a:cubicBezTo>
                <a:cubicBezTo>
                  <a:pt x="5402940" y="12115361"/>
                  <a:pt x="5413194" y="12062445"/>
                  <a:pt x="5432358" y="12100457"/>
                </a:cubicBezTo>
                <a:cubicBezTo>
                  <a:pt x="5432358" y="12100457"/>
                  <a:pt x="5432358" y="12100457"/>
                  <a:pt x="5441942" y="12119457"/>
                </a:cubicBezTo>
                <a:cubicBezTo>
                  <a:pt x="5441942" y="12119457"/>
                  <a:pt x="5441942" y="12119457"/>
                  <a:pt x="5451533" y="12138463"/>
                </a:cubicBezTo>
                <a:cubicBezTo>
                  <a:pt x="5480963" y="12123549"/>
                  <a:pt x="5461787" y="12085545"/>
                  <a:pt x="5471371" y="12104545"/>
                </a:cubicBezTo>
                <a:cubicBezTo>
                  <a:pt x="5478564" y="12118799"/>
                  <a:pt x="5463809" y="12130751"/>
                  <a:pt x="5468398" y="12129545"/>
                </a:cubicBezTo>
                <a:lnTo>
                  <a:pt x="5480961" y="12123553"/>
                </a:lnTo>
                <a:lnTo>
                  <a:pt x="5486948" y="12135429"/>
                </a:lnTo>
                <a:cubicBezTo>
                  <a:pt x="5492937" y="12147305"/>
                  <a:pt x="5500126" y="12161561"/>
                  <a:pt x="5500126" y="12161561"/>
                </a:cubicBezTo>
                <a:cubicBezTo>
                  <a:pt x="5480963" y="12123549"/>
                  <a:pt x="5510371" y="12108641"/>
                  <a:pt x="5491205" y="12070635"/>
                </a:cubicBezTo>
                <a:cubicBezTo>
                  <a:pt x="5491205" y="12070635"/>
                  <a:pt x="5491205" y="12070635"/>
                  <a:pt x="5500798" y="12089641"/>
                </a:cubicBezTo>
                <a:cubicBezTo>
                  <a:pt x="5500798" y="12089641"/>
                  <a:pt x="5500798" y="12089641"/>
                  <a:pt x="5530208" y="12074729"/>
                </a:cubicBezTo>
                <a:cubicBezTo>
                  <a:pt x="5500798" y="12089641"/>
                  <a:pt x="5500798" y="12089641"/>
                  <a:pt x="5510371" y="12108641"/>
                </a:cubicBezTo>
                <a:cubicBezTo>
                  <a:pt x="5510371" y="12108641"/>
                  <a:pt x="5519962" y="12127651"/>
                  <a:pt x="5519962" y="12127651"/>
                </a:cubicBezTo>
                <a:cubicBezTo>
                  <a:pt x="5549382" y="12112741"/>
                  <a:pt x="5549382" y="12112741"/>
                  <a:pt x="5549382" y="12112741"/>
                </a:cubicBezTo>
                <a:cubicBezTo>
                  <a:pt x="5549382" y="12112741"/>
                  <a:pt x="5549382" y="12112741"/>
                  <a:pt x="5558963" y="12131745"/>
                </a:cubicBezTo>
                <a:cubicBezTo>
                  <a:pt x="5588392" y="12116833"/>
                  <a:pt x="5607555" y="12154843"/>
                  <a:pt x="5617147" y="12173843"/>
                </a:cubicBezTo>
                <a:cubicBezTo>
                  <a:pt x="5617147" y="12173843"/>
                  <a:pt x="5607555" y="12154843"/>
                  <a:pt x="5636984" y="12139933"/>
                </a:cubicBezTo>
                <a:cubicBezTo>
                  <a:pt x="5636984" y="12139933"/>
                  <a:pt x="5636984" y="12139933"/>
                  <a:pt x="5646576" y="12158941"/>
                </a:cubicBezTo>
                <a:cubicBezTo>
                  <a:pt x="5646576" y="12158941"/>
                  <a:pt x="5646576" y="12158941"/>
                  <a:pt x="5656148" y="12177941"/>
                </a:cubicBezTo>
                <a:cubicBezTo>
                  <a:pt x="5685576" y="12163031"/>
                  <a:pt x="5685576" y="12163031"/>
                  <a:pt x="5685576" y="12163031"/>
                </a:cubicBezTo>
                <a:cubicBezTo>
                  <a:pt x="5675984" y="12144029"/>
                  <a:pt x="5675984" y="12144029"/>
                  <a:pt x="5675984" y="12144029"/>
                </a:cubicBezTo>
                <a:cubicBezTo>
                  <a:pt x="5646576" y="12158941"/>
                  <a:pt x="5646576" y="12158941"/>
                  <a:pt x="5636984" y="12139933"/>
                </a:cubicBezTo>
                <a:cubicBezTo>
                  <a:pt x="5617821" y="12101925"/>
                  <a:pt x="5559644" y="12059821"/>
                  <a:pt x="5539799" y="12093737"/>
                </a:cubicBezTo>
                <a:cubicBezTo>
                  <a:pt x="5530208" y="12074729"/>
                  <a:pt x="5530208" y="12074729"/>
                  <a:pt x="5530208" y="12074729"/>
                </a:cubicBezTo>
                <a:cubicBezTo>
                  <a:pt x="5530208" y="12074729"/>
                  <a:pt x="5530208" y="12074729"/>
                  <a:pt x="5520624" y="12055731"/>
                </a:cubicBezTo>
                <a:cubicBezTo>
                  <a:pt x="5520624" y="12055731"/>
                  <a:pt x="5481633" y="12051635"/>
                  <a:pt x="5481633" y="12051635"/>
                </a:cubicBezTo>
                <a:cubicBezTo>
                  <a:pt x="5472042" y="12032629"/>
                  <a:pt x="5442613" y="12047533"/>
                  <a:pt x="5472042" y="12032629"/>
                </a:cubicBezTo>
                <a:cubicBezTo>
                  <a:pt x="5462450" y="12013625"/>
                  <a:pt x="5452205" y="12066545"/>
                  <a:pt x="5442613" y="12047533"/>
                </a:cubicBezTo>
                <a:cubicBezTo>
                  <a:pt x="5462450" y="12013625"/>
                  <a:pt x="5462450" y="12013625"/>
                  <a:pt x="5423450" y="12009529"/>
                </a:cubicBezTo>
                <a:cubicBezTo>
                  <a:pt x="5413866" y="11990529"/>
                  <a:pt x="5413866" y="11990529"/>
                  <a:pt x="5413866" y="11990529"/>
                </a:cubicBezTo>
                <a:cubicBezTo>
                  <a:pt x="5404285" y="11971523"/>
                  <a:pt x="5404285" y="11971523"/>
                  <a:pt x="5404285" y="11971523"/>
                </a:cubicBezTo>
                <a:cubicBezTo>
                  <a:pt x="5404285" y="11971523"/>
                  <a:pt x="5394693" y="11952517"/>
                  <a:pt x="5394693" y="11952517"/>
                </a:cubicBezTo>
                <a:cubicBezTo>
                  <a:pt x="5385111" y="11933517"/>
                  <a:pt x="5375529" y="11914517"/>
                  <a:pt x="5375529" y="11914517"/>
                </a:cubicBezTo>
                <a:cubicBezTo>
                  <a:pt x="5375529" y="11914517"/>
                  <a:pt x="5375529" y="11914517"/>
                  <a:pt x="5365948" y="11895501"/>
                </a:cubicBezTo>
                <a:cubicBezTo>
                  <a:pt x="5375529" y="11914517"/>
                  <a:pt x="5356354" y="11876507"/>
                  <a:pt x="5346773" y="11857501"/>
                </a:cubicBezTo>
                <a:cubicBezTo>
                  <a:pt x="5307772" y="11853411"/>
                  <a:pt x="5278343" y="11868319"/>
                  <a:pt x="5297507" y="11906325"/>
                </a:cubicBezTo>
                <a:cubicBezTo>
                  <a:pt x="5297507" y="11906325"/>
                  <a:pt x="5287925" y="11887319"/>
                  <a:pt x="5287925" y="11887319"/>
                </a:cubicBezTo>
                <a:cubicBezTo>
                  <a:pt x="5258507" y="11902229"/>
                  <a:pt x="5297507" y="11906325"/>
                  <a:pt x="5307100" y="11925325"/>
                </a:cubicBezTo>
                <a:cubicBezTo>
                  <a:pt x="5277670" y="11940233"/>
                  <a:pt x="5316682" y="11944329"/>
                  <a:pt x="5326263" y="11963335"/>
                </a:cubicBezTo>
                <a:cubicBezTo>
                  <a:pt x="5296846" y="11978245"/>
                  <a:pt x="5296846" y="11978245"/>
                  <a:pt x="5296846" y="11978245"/>
                </a:cubicBezTo>
                <a:cubicBezTo>
                  <a:pt x="5277670" y="11940233"/>
                  <a:pt x="5296846" y="11978245"/>
                  <a:pt x="5248243" y="11955147"/>
                </a:cubicBezTo>
                <a:cubicBezTo>
                  <a:pt x="5248243" y="11955147"/>
                  <a:pt x="5253206" y="11946667"/>
                  <a:pt x="5254491" y="11940049"/>
                </a:cubicBezTo>
                <a:cubicBezTo>
                  <a:pt x="5255773" y="11933437"/>
                  <a:pt x="5253374" y="11928687"/>
                  <a:pt x="5238661" y="11936141"/>
                </a:cubicBezTo>
                <a:cubicBezTo>
                  <a:pt x="5248243" y="11955147"/>
                  <a:pt x="5248243" y="11955147"/>
                  <a:pt x="5248243" y="11955147"/>
                </a:cubicBezTo>
                <a:cubicBezTo>
                  <a:pt x="5238661" y="11936141"/>
                  <a:pt x="5209241" y="11951047"/>
                  <a:pt x="5209241" y="11951047"/>
                </a:cubicBezTo>
                <a:cubicBezTo>
                  <a:pt x="5218823" y="11970045"/>
                  <a:pt x="5218823" y="11970045"/>
                  <a:pt x="5218823" y="11970045"/>
                </a:cubicBezTo>
                <a:cubicBezTo>
                  <a:pt x="5218823" y="11970045"/>
                  <a:pt x="5218823" y="11970045"/>
                  <a:pt x="5228407" y="11989057"/>
                </a:cubicBezTo>
                <a:cubicBezTo>
                  <a:pt x="5218823" y="11970045"/>
                  <a:pt x="5228407" y="11989057"/>
                  <a:pt x="5189406" y="11984957"/>
                </a:cubicBezTo>
                <a:cubicBezTo>
                  <a:pt x="5189406" y="11984957"/>
                  <a:pt x="5209241" y="11951047"/>
                  <a:pt x="5170241" y="11946955"/>
                </a:cubicBezTo>
                <a:cubicBezTo>
                  <a:pt x="5170241" y="11946955"/>
                  <a:pt x="5160649" y="11927949"/>
                  <a:pt x="5160649" y="11927949"/>
                </a:cubicBezTo>
                <a:cubicBezTo>
                  <a:pt x="5160649" y="11927949"/>
                  <a:pt x="5155858" y="11918449"/>
                  <a:pt x="5152264" y="11911321"/>
                </a:cubicBezTo>
                <a:lnTo>
                  <a:pt x="5150990" y="11908793"/>
                </a:lnTo>
                <a:lnTo>
                  <a:pt x="5148522" y="11903897"/>
                </a:lnTo>
                <a:lnTo>
                  <a:pt x="5149929" y="11906689"/>
                </a:lnTo>
                <a:lnTo>
                  <a:pt x="5074389" y="11756917"/>
                </a:lnTo>
                <a:cubicBezTo>
                  <a:pt x="5074389" y="11756917"/>
                  <a:pt x="5103808" y="11742013"/>
                  <a:pt x="5103808" y="11742013"/>
                </a:cubicBezTo>
                <a:cubicBezTo>
                  <a:pt x="5094226" y="11723009"/>
                  <a:pt x="5055224" y="11718913"/>
                  <a:pt x="5055224" y="11718913"/>
                </a:cubicBezTo>
                <a:cubicBezTo>
                  <a:pt x="5075061" y="11684999"/>
                  <a:pt x="5036052" y="11680901"/>
                  <a:pt x="5055889" y="11646993"/>
                </a:cubicBezTo>
                <a:cubicBezTo>
                  <a:pt x="5046305" y="11627993"/>
                  <a:pt x="5046305" y="11627993"/>
                  <a:pt x="5046305" y="11627993"/>
                </a:cubicBezTo>
                <a:cubicBezTo>
                  <a:pt x="5046305" y="11627993"/>
                  <a:pt x="5055889" y="11646993"/>
                  <a:pt x="5085315" y="11632085"/>
                </a:cubicBezTo>
                <a:cubicBezTo>
                  <a:pt x="5027142" y="11589983"/>
                  <a:pt x="5007976" y="11551977"/>
                  <a:pt x="5008638" y="11480057"/>
                </a:cubicBezTo>
                <a:cubicBezTo>
                  <a:pt x="4979221" y="11494967"/>
                  <a:pt x="4979221" y="11494967"/>
                  <a:pt x="4979221" y="11494967"/>
                </a:cubicBezTo>
                <a:cubicBezTo>
                  <a:pt x="4979221" y="11494967"/>
                  <a:pt x="4969639" y="11475957"/>
                  <a:pt x="4999047" y="11461057"/>
                </a:cubicBezTo>
                <a:cubicBezTo>
                  <a:pt x="4999047" y="11461057"/>
                  <a:pt x="4960046" y="11456955"/>
                  <a:pt x="4960046" y="11456955"/>
                </a:cubicBezTo>
                <a:close/>
                <a:moveTo>
                  <a:pt x="4426717" y="11448507"/>
                </a:moveTo>
                <a:cubicBezTo>
                  <a:pt x="4422808" y="11448141"/>
                  <a:pt x="4418314" y="11449077"/>
                  <a:pt x="4413041" y="11451749"/>
                </a:cubicBezTo>
                <a:cubicBezTo>
                  <a:pt x="4421665" y="11468841"/>
                  <a:pt x="4413041" y="11451749"/>
                  <a:pt x="4430291" y="11485925"/>
                </a:cubicBezTo>
                <a:cubicBezTo>
                  <a:pt x="4430291" y="11485925"/>
                  <a:pt x="4430291" y="11485925"/>
                  <a:pt x="4451373" y="11475237"/>
                </a:cubicBezTo>
                <a:cubicBezTo>
                  <a:pt x="4447066" y="11466689"/>
                  <a:pt x="4442758" y="11458147"/>
                  <a:pt x="4436891" y="11453073"/>
                </a:cubicBezTo>
                <a:cubicBezTo>
                  <a:pt x="4433953" y="11450539"/>
                  <a:pt x="4430627" y="11448873"/>
                  <a:pt x="4426717" y="11448507"/>
                </a:cubicBezTo>
                <a:close/>
                <a:moveTo>
                  <a:pt x="3966014" y="11300617"/>
                </a:moveTo>
                <a:cubicBezTo>
                  <a:pt x="3966014" y="11300617"/>
                  <a:pt x="3934365" y="11316653"/>
                  <a:pt x="3972904" y="11314293"/>
                </a:cubicBezTo>
                <a:cubicBezTo>
                  <a:pt x="3966014" y="11300617"/>
                  <a:pt x="3966014" y="11300617"/>
                  <a:pt x="3966014" y="11300617"/>
                </a:cubicBezTo>
                <a:close/>
                <a:moveTo>
                  <a:pt x="3747711" y="11284641"/>
                </a:moveTo>
                <a:cubicBezTo>
                  <a:pt x="3741175" y="11281513"/>
                  <a:pt x="3733255" y="11285525"/>
                  <a:pt x="3738429" y="11295781"/>
                </a:cubicBezTo>
                <a:cubicBezTo>
                  <a:pt x="3738429" y="11295781"/>
                  <a:pt x="3748769" y="11316285"/>
                  <a:pt x="3748769" y="11316285"/>
                </a:cubicBezTo>
                <a:cubicBezTo>
                  <a:pt x="3759423" y="11298013"/>
                  <a:pt x="3754248" y="11287761"/>
                  <a:pt x="3747711" y="11284641"/>
                </a:cubicBezTo>
                <a:close/>
                <a:moveTo>
                  <a:pt x="4340681" y="11176973"/>
                </a:moveTo>
                <a:cubicBezTo>
                  <a:pt x="4340681" y="11176973"/>
                  <a:pt x="4309043" y="11193013"/>
                  <a:pt x="4309043" y="11193013"/>
                </a:cubicBezTo>
                <a:lnTo>
                  <a:pt x="4318895" y="11212545"/>
                </a:lnTo>
                <a:cubicBezTo>
                  <a:pt x="4338599" y="11251605"/>
                  <a:pt x="4389940" y="11274637"/>
                  <a:pt x="4380089" y="11255101"/>
                </a:cubicBezTo>
                <a:close/>
                <a:moveTo>
                  <a:pt x="4394616" y="11126361"/>
                </a:moveTo>
                <a:cubicBezTo>
                  <a:pt x="4394616" y="11126361"/>
                  <a:pt x="4383654" y="11183409"/>
                  <a:pt x="4415303" y="11167373"/>
                </a:cubicBezTo>
                <a:cubicBezTo>
                  <a:pt x="4404964" y="11146867"/>
                  <a:pt x="4394616" y="11126361"/>
                  <a:pt x="4394616" y="11126361"/>
                </a:cubicBezTo>
                <a:close/>
                <a:moveTo>
                  <a:pt x="4314087" y="11124249"/>
                </a:moveTo>
                <a:cubicBezTo>
                  <a:pt x="4322703" y="11141341"/>
                  <a:pt x="4322703" y="11141341"/>
                  <a:pt x="4322703" y="11141341"/>
                </a:cubicBezTo>
                <a:cubicBezTo>
                  <a:pt x="4322703" y="11141341"/>
                  <a:pt x="4331327" y="11158429"/>
                  <a:pt x="4331327" y="11158429"/>
                </a:cubicBezTo>
                <a:lnTo>
                  <a:pt x="4331328" y="11158421"/>
                </a:lnTo>
                <a:lnTo>
                  <a:pt x="4337807" y="11141733"/>
                </a:lnTo>
                <a:cubicBezTo>
                  <a:pt x="4338531" y="11133323"/>
                  <a:pt x="4334225" y="11124777"/>
                  <a:pt x="4314087" y="11124249"/>
                </a:cubicBezTo>
                <a:close/>
                <a:moveTo>
                  <a:pt x="4471239" y="11068223"/>
                </a:moveTo>
                <a:cubicBezTo>
                  <a:pt x="4449071" y="11103057"/>
                  <a:pt x="4480722" y="11087021"/>
                  <a:pt x="4490204" y="11105817"/>
                </a:cubicBezTo>
                <a:cubicBezTo>
                  <a:pt x="4528129" y="11181017"/>
                  <a:pt x="4524926" y="11253447"/>
                  <a:pt x="4575538" y="11275009"/>
                </a:cubicBezTo>
                <a:cubicBezTo>
                  <a:pt x="4586612" y="11257593"/>
                  <a:pt x="4572393" y="11229395"/>
                  <a:pt x="4551849" y="11198499"/>
                </a:cubicBezTo>
                <a:cubicBezTo>
                  <a:pt x="4531294" y="11167611"/>
                  <a:pt x="4504420" y="11134013"/>
                  <a:pt x="4490204" y="11105817"/>
                </a:cubicBezTo>
                <a:cubicBezTo>
                  <a:pt x="4480722" y="11087021"/>
                  <a:pt x="4480722" y="11087021"/>
                  <a:pt x="4471239" y="11068223"/>
                </a:cubicBezTo>
                <a:close/>
                <a:moveTo>
                  <a:pt x="4015091" y="11005495"/>
                </a:moveTo>
                <a:cubicBezTo>
                  <a:pt x="4009462" y="11003561"/>
                  <a:pt x="4005101" y="11007241"/>
                  <a:pt x="4003246" y="11019977"/>
                </a:cubicBezTo>
                <a:cubicBezTo>
                  <a:pt x="4012739" y="11038781"/>
                  <a:pt x="4003246" y="11019977"/>
                  <a:pt x="4012739" y="11038781"/>
                </a:cubicBezTo>
                <a:cubicBezTo>
                  <a:pt x="4012739" y="11038781"/>
                  <a:pt x="4012739" y="11038781"/>
                  <a:pt x="4022218" y="11057577"/>
                </a:cubicBezTo>
                <a:cubicBezTo>
                  <a:pt x="3995326" y="11053501"/>
                  <a:pt x="4008771" y="11055539"/>
                  <a:pt x="4025172" y="11072675"/>
                </a:cubicBezTo>
                <a:lnTo>
                  <a:pt x="4036122" y="11088073"/>
                </a:lnTo>
                <a:lnTo>
                  <a:pt x="4034325" y="11089797"/>
                </a:lnTo>
                <a:cubicBezTo>
                  <a:pt x="4032213" y="11093817"/>
                  <a:pt x="4027989" y="11101859"/>
                  <a:pt x="4014806" y="11108541"/>
                </a:cubicBezTo>
                <a:cubicBezTo>
                  <a:pt x="4014806" y="11108541"/>
                  <a:pt x="4050655" y="11113969"/>
                  <a:pt x="4050655" y="11113969"/>
                </a:cubicBezTo>
                <a:cubicBezTo>
                  <a:pt x="4050655" y="11113969"/>
                  <a:pt x="4060135" y="11132771"/>
                  <a:pt x="4060135" y="11132771"/>
                </a:cubicBezTo>
                <a:cubicBezTo>
                  <a:pt x="4060135" y="11132771"/>
                  <a:pt x="4060135" y="11132771"/>
                  <a:pt x="4086512" y="11119407"/>
                </a:cubicBezTo>
                <a:cubicBezTo>
                  <a:pt x="4086512" y="11119407"/>
                  <a:pt x="4050655" y="11113969"/>
                  <a:pt x="4050655" y="11113969"/>
                </a:cubicBezTo>
                <a:cubicBezTo>
                  <a:pt x="4041174" y="11095177"/>
                  <a:pt x="4041174" y="11095177"/>
                  <a:pt x="4067549" y="11081813"/>
                </a:cubicBezTo>
                <a:cubicBezTo>
                  <a:pt x="4060440" y="11067713"/>
                  <a:pt x="4031995" y="11011317"/>
                  <a:pt x="4015091" y="11005495"/>
                </a:cubicBezTo>
                <a:close/>
                <a:moveTo>
                  <a:pt x="4682781" y="10909971"/>
                </a:moveTo>
                <a:cubicBezTo>
                  <a:pt x="4656415" y="10923337"/>
                  <a:pt x="4656415" y="10923337"/>
                  <a:pt x="4656415" y="10923337"/>
                </a:cubicBezTo>
                <a:cubicBezTo>
                  <a:pt x="4666063" y="10942473"/>
                  <a:pt x="4675722" y="10961617"/>
                  <a:pt x="4668656" y="11013261"/>
                </a:cubicBezTo>
                <a:cubicBezTo>
                  <a:pt x="4704681" y="11019037"/>
                  <a:pt x="4704681" y="11019037"/>
                  <a:pt x="4714330" y="11038179"/>
                </a:cubicBezTo>
                <a:cubicBezTo>
                  <a:pt x="4714330" y="11038179"/>
                  <a:pt x="4723989" y="11057317"/>
                  <a:pt x="4723989" y="11057317"/>
                </a:cubicBezTo>
                <a:cubicBezTo>
                  <a:pt x="4733637" y="11076457"/>
                  <a:pt x="4733637" y="11076457"/>
                  <a:pt x="4760004" y="11063093"/>
                </a:cubicBezTo>
                <a:cubicBezTo>
                  <a:pt x="4760004" y="11063093"/>
                  <a:pt x="4750355" y="11043951"/>
                  <a:pt x="4750355" y="11043951"/>
                </a:cubicBezTo>
                <a:cubicBezTo>
                  <a:pt x="4740705" y="11024815"/>
                  <a:pt x="4740705" y="11024815"/>
                  <a:pt x="4731057" y="11005673"/>
                </a:cubicBezTo>
                <a:cubicBezTo>
                  <a:pt x="4711739" y="10967393"/>
                  <a:pt x="4702090" y="10948251"/>
                  <a:pt x="4682781" y="10909971"/>
                </a:cubicBezTo>
                <a:close/>
                <a:moveTo>
                  <a:pt x="3760170" y="10761217"/>
                </a:moveTo>
                <a:cubicBezTo>
                  <a:pt x="3760170" y="10761217"/>
                  <a:pt x="3760170" y="10761217"/>
                  <a:pt x="3769652" y="10780013"/>
                </a:cubicBezTo>
                <a:cubicBezTo>
                  <a:pt x="3769652" y="10780013"/>
                  <a:pt x="3779133" y="10798811"/>
                  <a:pt x="3779133" y="10798811"/>
                </a:cubicBezTo>
                <a:cubicBezTo>
                  <a:pt x="3788616" y="10817609"/>
                  <a:pt x="3798097" y="10836405"/>
                  <a:pt x="3807578" y="10855209"/>
                </a:cubicBezTo>
                <a:cubicBezTo>
                  <a:pt x="3817061" y="10874005"/>
                  <a:pt x="3826542" y="10892803"/>
                  <a:pt x="3826542" y="10892803"/>
                </a:cubicBezTo>
                <a:cubicBezTo>
                  <a:pt x="3826542" y="10892803"/>
                  <a:pt x="3867673" y="10895569"/>
                  <a:pt x="3867673" y="10895569"/>
                </a:cubicBezTo>
                <a:cubicBezTo>
                  <a:pt x="3867673" y="10895569"/>
                  <a:pt x="3858181" y="10876765"/>
                  <a:pt x="3858181" y="10876765"/>
                </a:cubicBezTo>
                <a:cubicBezTo>
                  <a:pt x="3858181" y="10876765"/>
                  <a:pt x="3848709" y="10857973"/>
                  <a:pt x="3839230" y="10839171"/>
                </a:cubicBezTo>
                <a:cubicBezTo>
                  <a:pt x="3829747" y="10820369"/>
                  <a:pt x="3820264" y="10801577"/>
                  <a:pt x="3779133" y="10798811"/>
                </a:cubicBezTo>
                <a:cubicBezTo>
                  <a:pt x="3774398" y="10789417"/>
                  <a:pt x="3779935" y="10780701"/>
                  <a:pt x="3781526" y="10773997"/>
                </a:cubicBezTo>
                <a:cubicBezTo>
                  <a:pt x="3783108" y="10767289"/>
                  <a:pt x="3780736" y="10762591"/>
                  <a:pt x="3760170" y="10761217"/>
                </a:cubicBezTo>
                <a:close/>
                <a:moveTo>
                  <a:pt x="3608589" y="10737177"/>
                </a:moveTo>
                <a:cubicBezTo>
                  <a:pt x="3604979" y="10737401"/>
                  <a:pt x="3603651" y="10739681"/>
                  <a:pt x="3606233" y="10744805"/>
                </a:cubicBezTo>
                <a:cubicBezTo>
                  <a:pt x="3637872" y="10728773"/>
                  <a:pt x="3626921" y="10785823"/>
                  <a:pt x="3658560" y="10769791"/>
                </a:cubicBezTo>
                <a:cubicBezTo>
                  <a:pt x="3653386" y="10759533"/>
                  <a:pt x="3637719" y="10748165"/>
                  <a:pt x="3624636" y="10741917"/>
                </a:cubicBezTo>
                <a:cubicBezTo>
                  <a:pt x="3618098" y="10738797"/>
                  <a:pt x="3612198" y="10736957"/>
                  <a:pt x="3608589" y="10737177"/>
                </a:cubicBezTo>
                <a:close/>
                <a:moveTo>
                  <a:pt x="4558948" y="10716953"/>
                </a:moveTo>
                <a:cubicBezTo>
                  <a:pt x="4558948" y="10716953"/>
                  <a:pt x="4527297" y="10732985"/>
                  <a:pt x="4527297" y="10732985"/>
                </a:cubicBezTo>
                <a:cubicBezTo>
                  <a:pt x="4535922" y="10750081"/>
                  <a:pt x="4576186" y="10751133"/>
                  <a:pt x="4576186" y="10751133"/>
                </a:cubicBezTo>
                <a:cubicBezTo>
                  <a:pt x="4576186" y="10751133"/>
                  <a:pt x="4567563" y="10734041"/>
                  <a:pt x="4567563" y="10734041"/>
                </a:cubicBezTo>
                <a:cubicBezTo>
                  <a:pt x="4558948" y="10716953"/>
                  <a:pt x="4558948" y="10716953"/>
                  <a:pt x="4558948" y="10716953"/>
                </a:cubicBezTo>
                <a:close/>
                <a:moveTo>
                  <a:pt x="4247385" y="10703165"/>
                </a:moveTo>
                <a:cubicBezTo>
                  <a:pt x="4204244" y="10748905"/>
                  <a:pt x="4240209" y="10754569"/>
                  <a:pt x="4249802" y="10773589"/>
                </a:cubicBezTo>
                <a:cubicBezTo>
                  <a:pt x="4259392" y="10792613"/>
                  <a:pt x="4259392" y="10792613"/>
                  <a:pt x="4259392" y="10792613"/>
                </a:cubicBezTo>
                <a:cubicBezTo>
                  <a:pt x="4259392" y="10792613"/>
                  <a:pt x="4268990" y="10811633"/>
                  <a:pt x="4268990" y="10811633"/>
                </a:cubicBezTo>
                <a:cubicBezTo>
                  <a:pt x="4278582" y="10830653"/>
                  <a:pt x="4297763" y="10868695"/>
                  <a:pt x="4307362" y="10887721"/>
                </a:cubicBezTo>
                <a:cubicBezTo>
                  <a:pt x="4326543" y="10925757"/>
                  <a:pt x="4326543" y="10925757"/>
                  <a:pt x="4326543" y="10925757"/>
                </a:cubicBezTo>
                <a:cubicBezTo>
                  <a:pt x="4364915" y="11001843"/>
                  <a:pt x="4403287" y="11077929"/>
                  <a:pt x="4468045" y="11140657"/>
                </a:cubicBezTo>
                <a:cubicBezTo>
                  <a:pt x="4429664" y="11064565"/>
                  <a:pt x="4391291" y="10988483"/>
                  <a:pt x="4343330" y="10893377"/>
                </a:cubicBezTo>
                <a:lnTo>
                  <a:pt x="4333738" y="10874357"/>
                </a:lnTo>
                <a:lnTo>
                  <a:pt x="4324130" y="10855333"/>
                </a:lnTo>
                <a:lnTo>
                  <a:pt x="4295358" y="10798269"/>
                </a:lnTo>
                <a:cubicBezTo>
                  <a:pt x="4295358" y="10798269"/>
                  <a:pt x="4285767" y="10779253"/>
                  <a:pt x="4285767" y="10779253"/>
                </a:cubicBezTo>
                <a:cubicBezTo>
                  <a:pt x="4266576" y="10741201"/>
                  <a:pt x="4247385" y="10703165"/>
                  <a:pt x="4247385" y="10703165"/>
                </a:cubicBezTo>
                <a:close/>
                <a:moveTo>
                  <a:pt x="3837870" y="10678929"/>
                </a:moveTo>
                <a:cubicBezTo>
                  <a:pt x="3837870" y="10678929"/>
                  <a:pt x="3847175" y="10697383"/>
                  <a:pt x="3847175" y="10697383"/>
                </a:cubicBezTo>
                <a:cubicBezTo>
                  <a:pt x="3847175" y="10697383"/>
                  <a:pt x="3856488" y="10715845"/>
                  <a:pt x="3865792" y="10734303"/>
                </a:cubicBezTo>
                <a:cubicBezTo>
                  <a:pt x="3865792" y="10734303"/>
                  <a:pt x="3875106" y="10752761"/>
                  <a:pt x="3875106" y="10752761"/>
                </a:cubicBezTo>
                <a:cubicBezTo>
                  <a:pt x="3875106" y="10752761"/>
                  <a:pt x="3875106" y="10752761"/>
                  <a:pt x="3884411" y="10771219"/>
                </a:cubicBezTo>
                <a:cubicBezTo>
                  <a:pt x="3910788" y="10757855"/>
                  <a:pt x="3910788" y="10757855"/>
                  <a:pt x="3910788" y="10757855"/>
                </a:cubicBezTo>
                <a:cubicBezTo>
                  <a:pt x="3920092" y="10776313"/>
                  <a:pt x="3920092" y="10776313"/>
                  <a:pt x="3920092" y="10776313"/>
                </a:cubicBezTo>
                <a:cubicBezTo>
                  <a:pt x="3929405" y="10794765"/>
                  <a:pt x="3929405" y="10794765"/>
                  <a:pt x="3965076" y="10799857"/>
                </a:cubicBezTo>
                <a:cubicBezTo>
                  <a:pt x="3946467" y="10762949"/>
                  <a:pt x="3927851" y="10726033"/>
                  <a:pt x="3918536" y="10707573"/>
                </a:cubicBezTo>
                <a:cubicBezTo>
                  <a:pt x="3918536" y="10707573"/>
                  <a:pt x="3927851" y="10726033"/>
                  <a:pt x="3901475" y="10739397"/>
                </a:cubicBezTo>
                <a:cubicBezTo>
                  <a:pt x="3892169" y="10720941"/>
                  <a:pt x="3892169" y="10720941"/>
                  <a:pt x="3892169" y="10720941"/>
                </a:cubicBezTo>
                <a:cubicBezTo>
                  <a:pt x="3882854" y="10702485"/>
                  <a:pt x="3873550" y="10684025"/>
                  <a:pt x="3837870" y="10678929"/>
                </a:cubicBezTo>
                <a:close/>
                <a:moveTo>
                  <a:pt x="3526328" y="10665143"/>
                </a:moveTo>
                <a:cubicBezTo>
                  <a:pt x="3526328" y="10665143"/>
                  <a:pt x="3505225" y="10675829"/>
                  <a:pt x="3515563" y="10696341"/>
                </a:cubicBezTo>
                <a:cubicBezTo>
                  <a:pt x="3536657" y="10685649"/>
                  <a:pt x="3536657" y="10685649"/>
                  <a:pt x="3536657" y="10685649"/>
                </a:cubicBezTo>
                <a:cubicBezTo>
                  <a:pt x="3515563" y="10696341"/>
                  <a:pt x="3526328" y="10665143"/>
                  <a:pt x="3526328" y="10665143"/>
                </a:cubicBezTo>
                <a:close/>
                <a:moveTo>
                  <a:pt x="4300345" y="10650582"/>
                </a:moveTo>
                <a:cubicBezTo>
                  <a:pt x="4256354" y="10720935"/>
                  <a:pt x="4345918" y="10819741"/>
                  <a:pt x="4374885" y="10877161"/>
                </a:cubicBezTo>
                <a:cubicBezTo>
                  <a:pt x="4406525" y="10861125"/>
                  <a:pt x="4435483" y="10918545"/>
                  <a:pt x="4476782" y="10921655"/>
                </a:cubicBezTo>
                <a:cubicBezTo>
                  <a:pt x="4438165" y="10845091"/>
                  <a:pt x="4358259" y="10765425"/>
                  <a:pt x="4319645" y="10688861"/>
                </a:cubicBezTo>
                <a:cubicBezTo>
                  <a:pt x="4309994" y="10669723"/>
                  <a:pt x="4309994" y="10669723"/>
                  <a:pt x="4300345" y="10650582"/>
                </a:cubicBezTo>
                <a:close/>
                <a:moveTo>
                  <a:pt x="3713002" y="10638138"/>
                </a:moveTo>
                <a:cubicBezTo>
                  <a:pt x="3706893" y="10635868"/>
                  <a:pt x="3698984" y="10639875"/>
                  <a:pt x="3703292" y="10648417"/>
                </a:cubicBezTo>
                <a:cubicBezTo>
                  <a:pt x="3703292" y="10648417"/>
                  <a:pt x="3711904" y="10665515"/>
                  <a:pt x="3711904" y="10665515"/>
                </a:cubicBezTo>
                <a:cubicBezTo>
                  <a:pt x="3723427" y="10648950"/>
                  <a:pt x="3719111" y="10640403"/>
                  <a:pt x="3713002" y="10638138"/>
                </a:cubicBezTo>
                <a:close/>
                <a:moveTo>
                  <a:pt x="4251456" y="10632440"/>
                </a:moveTo>
                <a:cubicBezTo>
                  <a:pt x="4251456" y="10632440"/>
                  <a:pt x="4219808" y="10648473"/>
                  <a:pt x="4230156" y="10668989"/>
                </a:cubicBezTo>
                <a:cubicBezTo>
                  <a:pt x="4230156" y="10668989"/>
                  <a:pt x="4230156" y="10668989"/>
                  <a:pt x="4261797" y="10652949"/>
                </a:cubicBezTo>
                <a:cubicBezTo>
                  <a:pt x="4261797" y="10652949"/>
                  <a:pt x="4251456" y="10632440"/>
                  <a:pt x="4251456" y="10632440"/>
                </a:cubicBezTo>
                <a:close/>
                <a:moveTo>
                  <a:pt x="3495835" y="10585691"/>
                </a:moveTo>
                <a:cubicBezTo>
                  <a:pt x="3505367" y="10604589"/>
                  <a:pt x="3485439" y="10638414"/>
                  <a:pt x="3494972" y="10657321"/>
                </a:cubicBezTo>
                <a:lnTo>
                  <a:pt x="3504503" y="10676225"/>
                </a:lnTo>
                <a:cubicBezTo>
                  <a:pt x="3524429" y="10642397"/>
                  <a:pt x="3514899" y="10623488"/>
                  <a:pt x="3505367" y="10604589"/>
                </a:cubicBezTo>
                <a:cubicBezTo>
                  <a:pt x="3495835" y="10585691"/>
                  <a:pt x="3495835" y="10585691"/>
                  <a:pt x="3495835" y="10585691"/>
                </a:cubicBezTo>
                <a:close/>
                <a:moveTo>
                  <a:pt x="3700355" y="10576956"/>
                </a:moveTo>
                <a:cubicBezTo>
                  <a:pt x="3697444" y="10578429"/>
                  <a:pt x="3695855" y="10581160"/>
                  <a:pt x="3696806" y="10583046"/>
                </a:cubicBezTo>
                <a:cubicBezTo>
                  <a:pt x="3697757" y="10584932"/>
                  <a:pt x="3700893" y="10585268"/>
                  <a:pt x="3703805" y="10583790"/>
                </a:cubicBezTo>
                <a:cubicBezTo>
                  <a:pt x="3706714" y="10582317"/>
                  <a:pt x="3708303" y="10579586"/>
                  <a:pt x="3707353" y="10577700"/>
                </a:cubicBezTo>
                <a:cubicBezTo>
                  <a:pt x="3706402" y="10575814"/>
                  <a:pt x="3703266" y="10575478"/>
                  <a:pt x="3700355" y="10576956"/>
                </a:cubicBezTo>
                <a:close/>
                <a:moveTo>
                  <a:pt x="4053918" y="10372059"/>
                </a:moveTo>
                <a:cubicBezTo>
                  <a:pt x="4022269" y="10388096"/>
                  <a:pt x="4022269" y="10388096"/>
                  <a:pt x="4032608" y="10408601"/>
                </a:cubicBezTo>
                <a:lnTo>
                  <a:pt x="4042957" y="10429113"/>
                </a:lnTo>
                <a:cubicBezTo>
                  <a:pt x="4042957" y="10429113"/>
                  <a:pt x="4042957" y="10429113"/>
                  <a:pt x="4074596" y="10413074"/>
                </a:cubicBezTo>
                <a:cubicBezTo>
                  <a:pt x="4064258" y="10392569"/>
                  <a:pt x="4064258" y="10392569"/>
                  <a:pt x="4064258" y="10392569"/>
                </a:cubicBezTo>
                <a:cubicBezTo>
                  <a:pt x="4053918" y="10372059"/>
                  <a:pt x="4053918" y="10372059"/>
                  <a:pt x="4053918" y="10372059"/>
                </a:cubicBezTo>
                <a:close/>
                <a:moveTo>
                  <a:pt x="3335928" y="10317988"/>
                </a:moveTo>
                <a:cubicBezTo>
                  <a:pt x="3334292" y="10317207"/>
                  <a:pt x="3331224" y="10317689"/>
                  <a:pt x="3325951" y="10320359"/>
                </a:cubicBezTo>
                <a:cubicBezTo>
                  <a:pt x="3325951" y="10320359"/>
                  <a:pt x="3325951" y="10320359"/>
                  <a:pt x="3332841" y="10334035"/>
                </a:cubicBezTo>
                <a:cubicBezTo>
                  <a:pt x="3332841" y="10334035"/>
                  <a:pt x="3336390" y="10327940"/>
                  <a:pt x="3337311" y="10323190"/>
                </a:cubicBezTo>
                <a:cubicBezTo>
                  <a:pt x="3337767" y="10320812"/>
                  <a:pt x="3337564" y="10318769"/>
                  <a:pt x="3335928" y="10317988"/>
                </a:cubicBezTo>
                <a:close/>
                <a:moveTo>
                  <a:pt x="3522982" y="10290907"/>
                </a:moveTo>
                <a:cubicBezTo>
                  <a:pt x="3522982" y="10290907"/>
                  <a:pt x="3532405" y="10309592"/>
                  <a:pt x="3532405" y="10309592"/>
                </a:cubicBezTo>
                <a:cubicBezTo>
                  <a:pt x="3532405" y="10309592"/>
                  <a:pt x="3541827" y="10328273"/>
                  <a:pt x="3541827" y="10328273"/>
                </a:cubicBezTo>
                <a:cubicBezTo>
                  <a:pt x="3519610" y="10362996"/>
                  <a:pt x="3579527" y="10403017"/>
                  <a:pt x="3598373" y="10440378"/>
                </a:cubicBezTo>
                <a:cubicBezTo>
                  <a:pt x="3566723" y="10456416"/>
                  <a:pt x="3585578" y="10493788"/>
                  <a:pt x="3595000" y="10512474"/>
                </a:cubicBezTo>
                <a:cubicBezTo>
                  <a:pt x="3595000" y="10512474"/>
                  <a:pt x="3597356" y="10517142"/>
                  <a:pt x="3603667" y="10519808"/>
                </a:cubicBezTo>
                <a:lnTo>
                  <a:pt x="3636072" y="10515122"/>
                </a:lnTo>
                <a:lnTo>
                  <a:pt x="3636062" y="10515126"/>
                </a:lnTo>
                <a:cubicBezTo>
                  <a:pt x="3636062" y="10515126"/>
                  <a:pt x="3654443" y="10551585"/>
                  <a:pt x="3654443" y="10551585"/>
                </a:cubicBezTo>
                <a:cubicBezTo>
                  <a:pt x="3654443" y="10551585"/>
                  <a:pt x="3686102" y="10535549"/>
                  <a:pt x="3686102" y="10535549"/>
                </a:cubicBezTo>
                <a:lnTo>
                  <a:pt x="3676898" y="10517319"/>
                </a:lnTo>
                <a:cubicBezTo>
                  <a:pt x="3672294" y="10508203"/>
                  <a:pt x="3670008" y="10503646"/>
                  <a:pt x="3664899" y="10503373"/>
                </a:cubicBezTo>
                <a:lnTo>
                  <a:pt x="3636072" y="10515122"/>
                </a:lnTo>
                <a:lnTo>
                  <a:pt x="3598373" y="10440378"/>
                </a:lnTo>
                <a:cubicBezTo>
                  <a:pt x="3598373" y="10440378"/>
                  <a:pt x="3630011" y="10424350"/>
                  <a:pt x="3630011" y="10424350"/>
                </a:cubicBezTo>
                <a:cubicBezTo>
                  <a:pt x="3620589" y="10405664"/>
                  <a:pt x="3592321" y="10349612"/>
                  <a:pt x="3592321" y="10349612"/>
                </a:cubicBezTo>
                <a:cubicBezTo>
                  <a:pt x="3551249" y="10346959"/>
                  <a:pt x="3570104" y="10384331"/>
                  <a:pt x="3551249" y="10346959"/>
                </a:cubicBezTo>
                <a:cubicBezTo>
                  <a:pt x="3582899" y="10330926"/>
                  <a:pt x="3541827" y="10328273"/>
                  <a:pt x="3582899" y="10330926"/>
                </a:cubicBezTo>
                <a:cubicBezTo>
                  <a:pt x="3564045" y="10293554"/>
                  <a:pt x="3564045" y="10293554"/>
                  <a:pt x="3522982" y="10290907"/>
                </a:cubicBezTo>
                <a:close/>
                <a:moveTo>
                  <a:pt x="3241725" y="10270928"/>
                </a:moveTo>
                <a:cubicBezTo>
                  <a:pt x="3229292" y="10277224"/>
                  <a:pt x="3245388" y="10309121"/>
                  <a:pt x="3245388" y="10309121"/>
                </a:cubicBezTo>
                <a:cubicBezTo>
                  <a:pt x="3245388" y="10309121"/>
                  <a:pt x="3235847" y="10290222"/>
                  <a:pt x="3206388" y="10305152"/>
                </a:cubicBezTo>
                <a:lnTo>
                  <a:pt x="3215920" y="10324052"/>
                </a:lnTo>
                <a:cubicBezTo>
                  <a:pt x="3215920" y="10324052"/>
                  <a:pt x="3245388" y="10309121"/>
                  <a:pt x="3254919" y="10328026"/>
                </a:cubicBezTo>
                <a:cubicBezTo>
                  <a:pt x="3254919" y="10328026"/>
                  <a:pt x="3264452" y="10346929"/>
                  <a:pt x="3264452" y="10346929"/>
                </a:cubicBezTo>
                <a:cubicBezTo>
                  <a:pt x="3284379" y="10313099"/>
                  <a:pt x="3235847" y="10290222"/>
                  <a:pt x="3265306" y="10275297"/>
                </a:cubicBezTo>
                <a:cubicBezTo>
                  <a:pt x="3253182" y="10269577"/>
                  <a:pt x="3245863" y="10268832"/>
                  <a:pt x="3241725" y="10270928"/>
                </a:cubicBezTo>
                <a:close/>
                <a:moveTo>
                  <a:pt x="3244884" y="10238418"/>
                </a:moveTo>
                <a:cubicBezTo>
                  <a:pt x="3254079" y="10256653"/>
                  <a:pt x="3204048" y="10236227"/>
                  <a:pt x="3222439" y="10272686"/>
                </a:cubicBezTo>
                <a:cubicBezTo>
                  <a:pt x="3213234" y="10254456"/>
                  <a:pt x="3263265" y="10274877"/>
                  <a:pt x="3254079" y="10256653"/>
                </a:cubicBezTo>
                <a:cubicBezTo>
                  <a:pt x="3254079" y="10256653"/>
                  <a:pt x="3244884" y="10238418"/>
                  <a:pt x="3244884" y="10238418"/>
                </a:cubicBezTo>
                <a:close/>
                <a:moveTo>
                  <a:pt x="3523577" y="10223156"/>
                </a:moveTo>
                <a:cubicBezTo>
                  <a:pt x="3518444" y="10222828"/>
                  <a:pt x="3510535" y="10226835"/>
                  <a:pt x="3494714" y="10234853"/>
                </a:cubicBezTo>
                <a:cubicBezTo>
                  <a:pt x="3494714" y="10234853"/>
                  <a:pt x="3494714" y="10234853"/>
                  <a:pt x="3504138" y="10253535"/>
                </a:cubicBezTo>
                <a:cubicBezTo>
                  <a:pt x="3472488" y="10269572"/>
                  <a:pt x="3472488" y="10269572"/>
                  <a:pt x="3472488" y="10269572"/>
                </a:cubicBezTo>
                <a:cubicBezTo>
                  <a:pt x="3481910" y="10288252"/>
                  <a:pt x="3481910" y="10288252"/>
                  <a:pt x="3481910" y="10288252"/>
                </a:cubicBezTo>
                <a:cubicBezTo>
                  <a:pt x="3513560" y="10272221"/>
                  <a:pt x="3513560" y="10272221"/>
                  <a:pt x="3513560" y="10272221"/>
                </a:cubicBezTo>
                <a:cubicBezTo>
                  <a:pt x="3513560" y="10272221"/>
                  <a:pt x="3504138" y="10253535"/>
                  <a:pt x="3504138" y="10253535"/>
                </a:cubicBezTo>
                <a:cubicBezTo>
                  <a:pt x="3535777" y="10237502"/>
                  <a:pt x="3535777" y="10237502"/>
                  <a:pt x="3535777" y="10237502"/>
                </a:cubicBezTo>
                <a:cubicBezTo>
                  <a:pt x="3531065" y="10228164"/>
                  <a:pt x="3528710" y="10223485"/>
                  <a:pt x="3523577" y="10223156"/>
                </a:cubicBezTo>
                <a:close/>
                <a:moveTo>
                  <a:pt x="3334628" y="10192708"/>
                </a:moveTo>
                <a:lnTo>
                  <a:pt x="3333810" y="10194079"/>
                </a:lnTo>
                <a:lnTo>
                  <a:pt x="3314702" y="10226538"/>
                </a:lnTo>
                <a:cubicBezTo>
                  <a:pt x="3314702" y="10226538"/>
                  <a:pt x="3314702" y="10226538"/>
                  <a:pt x="3324233" y="10245441"/>
                </a:cubicBezTo>
                <a:cubicBezTo>
                  <a:pt x="3333766" y="10264340"/>
                  <a:pt x="3333766" y="10264340"/>
                  <a:pt x="3333766" y="10264340"/>
                </a:cubicBezTo>
                <a:cubicBezTo>
                  <a:pt x="3304307" y="10279271"/>
                  <a:pt x="3304307" y="10279271"/>
                  <a:pt x="3304307" y="10279271"/>
                </a:cubicBezTo>
                <a:cubicBezTo>
                  <a:pt x="3313839" y="10298169"/>
                  <a:pt x="3313839" y="10298169"/>
                  <a:pt x="3313839" y="10298169"/>
                </a:cubicBezTo>
                <a:cubicBezTo>
                  <a:pt x="3343298" y="10283239"/>
                  <a:pt x="3343298" y="10283239"/>
                  <a:pt x="3343298" y="10283239"/>
                </a:cubicBezTo>
                <a:lnTo>
                  <a:pt x="3352829" y="10302148"/>
                </a:lnTo>
                <a:cubicBezTo>
                  <a:pt x="3362360" y="10321051"/>
                  <a:pt x="3332901" y="10335977"/>
                  <a:pt x="3332901" y="10335977"/>
                </a:cubicBezTo>
                <a:cubicBezTo>
                  <a:pt x="3342443" y="10354881"/>
                  <a:pt x="3342443" y="10354881"/>
                  <a:pt x="3342443" y="10354881"/>
                </a:cubicBezTo>
                <a:cubicBezTo>
                  <a:pt x="3371902" y="10339956"/>
                  <a:pt x="3371902" y="10339956"/>
                  <a:pt x="3371902" y="10339956"/>
                </a:cubicBezTo>
                <a:lnTo>
                  <a:pt x="3390965" y="10377758"/>
                </a:lnTo>
                <a:cubicBezTo>
                  <a:pt x="3351974" y="10373785"/>
                  <a:pt x="3351974" y="10373785"/>
                  <a:pt x="3351974" y="10373785"/>
                </a:cubicBezTo>
                <a:cubicBezTo>
                  <a:pt x="3351974" y="10373785"/>
                  <a:pt x="3351974" y="10373785"/>
                  <a:pt x="3361506" y="10392684"/>
                </a:cubicBezTo>
                <a:cubicBezTo>
                  <a:pt x="3390965" y="10377758"/>
                  <a:pt x="3390965" y="10377758"/>
                  <a:pt x="3390965" y="10377758"/>
                </a:cubicBezTo>
                <a:lnTo>
                  <a:pt x="3457698" y="10510075"/>
                </a:lnTo>
                <a:cubicBezTo>
                  <a:pt x="3468093" y="10457342"/>
                  <a:pt x="3477625" y="10476246"/>
                  <a:pt x="3507094" y="10461316"/>
                </a:cubicBezTo>
                <a:cubicBezTo>
                  <a:pt x="3488020" y="10423513"/>
                  <a:pt x="3478489" y="10404609"/>
                  <a:pt x="3468957" y="10385705"/>
                </a:cubicBezTo>
                <a:cubicBezTo>
                  <a:pt x="3507948" y="10389683"/>
                  <a:pt x="3527012" y="10427481"/>
                  <a:pt x="3527012" y="10427481"/>
                </a:cubicBezTo>
                <a:cubicBezTo>
                  <a:pt x="3497552" y="10442411"/>
                  <a:pt x="3536543" y="10446384"/>
                  <a:pt x="3546084" y="10465294"/>
                </a:cubicBezTo>
                <a:cubicBezTo>
                  <a:pt x="3546084" y="10465294"/>
                  <a:pt x="3546084" y="10465294"/>
                  <a:pt x="3516616" y="10480219"/>
                </a:cubicBezTo>
                <a:cubicBezTo>
                  <a:pt x="3535688" y="10518027"/>
                  <a:pt x="3535688" y="10518027"/>
                  <a:pt x="3545222" y="10536931"/>
                </a:cubicBezTo>
                <a:cubicBezTo>
                  <a:pt x="3545222" y="10536931"/>
                  <a:pt x="3545222" y="10536931"/>
                  <a:pt x="3515763" y="10551856"/>
                </a:cubicBezTo>
                <a:cubicBezTo>
                  <a:pt x="3525294" y="10570760"/>
                  <a:pt x="3514899" y="10623488"/>
                  <a:pt x="3553898" y="10627467"/>
                </a:cubicBezTo>
                <a:cubicBezTo>
                  <a:pt x="3563430" y="10646371"/>
                  <a:pt x="3572962" y="10665269"/>
                  <a:pt x="3602422" y="10650339"/>
                </a:cubicBezTo>
                <a:cubicBezTo>
                  <a:pt x="3602422" y="10650339"/>
                  <a:pt x="3602422" y="10650339"/>
                  <a:pt x="3592889" y="10631444"/>
                </a:cubicBezTo>
                <a:cubicBezTo>
                  <a:pt x="3583358" y="10612541"/>
                  <a:pt x="3583358" y="10612541"/>
                  <a:pt x="3583358" y="10612541"/>
                </a:cubicBezTo>
                <a:cubicBezTo>
                  <a:pt x="3583358" y="10612541"/>
                  <a:pt x="3573826" y="10593638"/>
                  <a:pt x="3573826" y="10593638"/>
                </a:cubicBezTo>
                <a:cubicBezTo>
                  <a:pt x="3583780" y="10576720"/>
                  <a:pt x="3581399" y="10571995"/>
                  <a:pt x="3575338" y="10569136"/>
                </a:cubicBezTo>
                <a:cubicBezTo>
                  <a:pt x="3569276" y="10566275"/>
                  <a:pt x="3559524" y="10565284"/>
                  <a:pt x="3554753" y="10555834"/>
                </a:cubicBezTo>
                <a:cubicBezTo>
                  <a:pt x="3554753" y="10555834"/>
                  <a:pt x="3545222" y="10536931"/>
                  <a:pt x="3545222" y="10536931"/>
                </a:cubicBezTo>
                <a:cubicBezTo>
                  <a:pt x="3545222" y="10536931"/>
                  <a:pt x="3574680" y="10522000"/>
                  <a:pt x="3574680" y="10522000"/>
                </a:cubicBezTo>
                <a:cubicBezTo>
                  <a:pt x="3574680" y="10522000"/>
                  <a:pt x="3593753" y="10559808"/>
                  <a:pt x="3603286" y="10578707"/>
                </a:cubicBezTo>
                <a:lnTo>
                  <a:pt x="3614308" y="10590078"/>
                </a:lnTo>
                <a:lnTo>
                  <a:pt x="3612817" y="10597611"/>
                </a:lnTo>
                <a:cubicBezTo>
                  <a:pt x="3622349" y="10616514"/>
                  <a:pt x="3622349" y="10616514"/>
                  <a:pt x="3622349" y="10616514"/>
                </a:cubicBezTo>
                <a:cubicBezTo>
                  <a:pt x="3641412" y="10654317"/>
                  <a:pt x="3631881" y="10635414"/>
                  <a:pt x="3641412" y="10654317"/>
                </a:cubicBezTo>
                <a:lnTo>
                  <a:pt x="3650954" y="10673221"/>
                </a:lnTo>
                <a:cubicBezTo>
                  <a:pt x="3650954" y="10673221"/>
                  <a:pt x="3689955" y="10677195"/>
                  <a:pt x="3689955" y="10677195"/>
                </a:cubicBezTo>
                <a:lnTo>
                  <a:pt x="3680413" y="10658291"/>
                </a:lnTo>
                <a:lnTo>
                  <a:pt x="3614308" y="10590078"/>
                </a:lnTo>
                <a:lnTo>
                  <a:pt x="3623212" y="10544873"/>
                </a:lnTo>
                <a:cubicBezTo>
                  <a:pt x="3593753" y="10559808"/>
                  <a:pt x="3584212" y="10540904"/>
                  <a:pt x="3613691" y="10525975"/>
                </a:cubicBezTo>
                <a:cubicBezTo>
                  <a:pt x="3584212" y="10540904"/>
                  <a:pt x="3584212" y="10540904"/>
                  <a:pt x="3574680" y="10522000"/>
                </a:cubicBezTo>
                <a:cubicBezTo>
                  <a:pt x="3535688" y="10518027"/>
                  <a:pt x="3555617" y="10484193"/>
                  <a:pt x="3546084" y="10465294"/>
                </a:cubicBezTo>
                <a:lnTo>
                  <a:pt x="3527012" y="10427481"/>
                </a:lnTo>
                <a:lnTo>
                  <a:pt x="3498416" y="10370780"/>
                </a:lnTo>
                <a:cubicBezTo>
                  <a:pt x="3468957" y="10385705"/>
                  <a:pt x="3468957" y="10385705"/>
                  <a:pt x="3468957" y="10385705"/>
                </a:cubicBezTo>
                <a:cubicBezTo>
                  <a:pt x="3459416" y="10366801"/>
                  <a:pt x="3459416" y="10366801"/>
                  <a:pt x="3459416" y="10366801"/>
                </a:cubicBezTo>
                <a:cubicBezTo>
                  <a:pt x="3459416" y="10366801"/>
                  <a:pt x="3459416" y="10366801"/>
                  <a:pt x="3488885" y="10351876"/>
                </a:cubicBezTo>
                <a:lnTo>
                  <a:pt x="3479352" y="10332977"/>
                </a:lnTo>
                <a:cubicBezTo>
                  <a:pt x="3460279" y="10295169"/>
                  <a:pt x="3450747" y="10276270"/>
                  <a:pt x="3431684" y="10238458"/>
                </a:cubicBezTo>
                <a:cubicBezTo>
                  <a:pt x="3402225" y="10253388"/>
                  <a:pt x="3422142" y="10219558"/>
                  <a:pt x="3392683" y="10234484"/>
                </a:cubicBezTo>
                <a:cubicBezTo>
                  <a:pt x="3392683" y="10234484"/>
                  <a:pt x="3402225" y="10253388"/>
                  <a:pt x="3402225" y="10253388"/>
                </a:cubicBezTo>
                <a:cubicBezTo>
                  <a:pt x="3402225" y="10253388"/>
                  <a:pt x="3411756" y="10272292"/>
                  <a:pt x="3411756" y="10272292"/>
                </a:cubicBezTo>
                <a:cubicBezTo>
                  <a:pt x="3411756" y="10272292"/>
                  <a:pt x="3411756" y="10272292"/>
                  <a:pt x="3421288" y="10291196"/>
                </a:cubicBezTo>
                <a:cubicBezTo>
                  <a:pt x="3391830" y="10306121"/>
                  <a:pt x="3391830" y="10306121"/>
                  <a:pt x="3391830" y="10306121"/>
                </a:cubicBezTo>
                <a:lnTo>
                  <a:pt x="3382288" y="10287217"/>
                </a:lnTo>
                <a:cubicBezTo>
                  <a:pt x="3372757" y="10268313"/>
                  <a:pt x="3363224" y="10249414"/>
                  <a:pt x="3324233" y="10245441"/>
                </a:cubicBezTo>
                <a:lnTo>
                  <a:pt x="3348293" y="10230351"/>
                </a:lnTo>
                <a:lnTo>
                  <a:pt x="3348800" y="10234401"/>
                </a:lnTo>
                <a:cubicBezTo>
                  <a:pt x="3348800" y="10234401"/>
                  <a:pt x="3357996" y="10252627"/>
                  <a:pt x="3357996" y="10252627"/>
                </a:cubicBezTo>
                <a:cubicBezTo>
                  <a:pt x="3373825" y="10244613"/>
                  <a:pt x="3366925" y="10230941"/>
                  <a:pt x="3358368" y="10223828"/>
                </a:cubicBezTo>
                <a:cubicBezTo>
                  <a:pt x="3354095" y="10220269"/>
                  <a:pt x="3349408" y="10218359"/>
                  <a:pt x="3346933" y="10219614"/>
                </a:cubicBezTo>
                <a:lnTo>
                  <a:pt x="3347683" y="10225523"/>
                </a:lnTo>
                <a:lnTo>
                  <a:pt x="3344160" y="10211612"/>
                </a:lnTo>
                <a:lnTo>
                  <a:pt x="3335006" y="10193474"/>
                </a:lnTo>
                <a:close/>
                <a:moveTo>
                  <a:pt x="3278091" y="10172959"/>
                </a:moveTo>
                <a:cubicBezTo>
                  <a:pt x="3256998" y="10183646"/>
                  <a:pt x="3298779" y="10213976"/>
                  <a:pt x="3267337" y="10204156"/>
                </a:cubicBezTo>
                <a:cubicBezTo>
                  <a:pt x="3288025" y="10245173"/>
                  <a:pt x="3288430" y="10193465"/>
                  <a:pt x="3278091" y="10172959"/>
                </a:cubicBezTo>
                <a:close/>
                <a:moveTo>
                  <a:pt x="3169114" y="10157906"/>
                </a:moveTo>
                <a:cubicBezTo>
                  <a:pt x="3188178" y="10195712"/>
                  <a:pt x="3197720" y="10214618"/>
                  <a:pt x="3216783" y="10252419"/>
                </a:cubicBezTo>
                <a:cubicBezTo>
                  <a:pt x="3216783" y="10252419"/>
                  <a:pt x="3216783" y="10252419"/>
                  <a:pt x="3246242" y="10237489"/>
                </a:cubicBezTo>
                <a:lnTo>
                  <a:pt x="3226808" y="10198952"/>
                </a:lnTo>
                <a:lnTo>
                  <a:pt x="3256997" y="10183651"/>
                </a:lnTo>
                <a:lnTo>
                  <a:pt x="3256998" y="10183646"/>
                </a:lnTo>
                <a:lnTo>
                  <a:pt x="3246649" y="10163144"/>
                </a:lnTo>
                <a:lnTo>
                  <a:pt x="3216460" y="10178441"/>
                </a:lnTo>
                <a:lnTo>
                  <a:pt x="3208105" y="10161879"/>
                </a:lnTo>
                <a:cubicBezTo>
                  <a:pt x="3178646" y="10176809"/>
                  <a:pt x="3169114" y="10157906"/>
                  <a:pt x="3169114" y="10157906"/>
                </a:cubicBezTo>
                <a:close/>
                <a:moveTo>
                  <a:pt x="3709055" y="10143414"/>
                </a:moveTo>
                <a:cubicBezTo>
                  <a:pt x="3709055" y="10143414"/>
                  <a:pt x="3718822" y="10162780"/>
                  <a:pt x="3718822" y="10162780"/>
                </a:cubicBezTo>
                <a:cubicBezTo>
                  <a:pt x="3718822" y="10162780"/>
                  <a:pt x="3728590" y="10182150"/>
                  <a:pt x="3738357" y="10201515"/>
                </a:cubicBezTo>
                <a:lnTo>
                  <a:pt x="3724501" y="10226884"/>
                </a:lnTo>
                <a:lnTo>
                  <a:pt x="3719993" y="10235142"/>
                </a:lnTo>
                <a:lnTo>
                  <a:pt x="3749868" y="10294388"/>
                </a:lnTo>
                <a:cubicBezTo>
                  <a:pt x="3749868" y="10294388"/>
                  <a:pt x="3707880" y="10289910"/>
                  <a:pt x="3707880" y="10289910"/>
                </a:cubicBezTo>
                <a:cubicBezTo>
                  <a:pt x="3707880" y="10289910"/>
                  <a:pt x="3707880" y="10289910"/>
                  <a:pt x="3718228" y="10310421"/>
                </a:cubicBezTo>
                <a:cubicBezTo>
                  <a:pt x="3728567" y="10330927"/>
                  <a:pt x="3728567" y="10330927"/>
                  <a:pt x="3728567" y="10330927"/>
                </a:cubicBezTo>
                <a:cubicBezTo>
                  <a:pt x="3728567" y="10330927"/>
                  <a:pt x="3728567" y="10330927"/>
                  <a:pt x="3760206" y="10314893"/>
                </a:cubicBezTo>
                <a:lnTo>
                  <a:pt x="3759063" y="10312613"/>
                </a:lnTo>
                <a:cubicBezTo>
                  <a:pt x="3796962" y="10317726"/>
                  <a:pt x="3796962" y="10317726"/>
                  <a:pt x="3796962" y="10317726"/>
                </a:cubicBezTo>
                <a:cubicBezTo>
                  <a:pt x="3787195" y="10298361"/>
                  <a:pt x="3787195" y="10298361"/>
                  <a:pt x="3787195" y="10298361"/>
                </a:cubicBezTo>
                <a:cubicBezTo>
                  <a:pt x="3767660" y="10259616"/>
                  <a:pt x="3767660" y="10259616"/>
                  <a:pt x="3767660" y="10259616"/>
                </a:cubicBezTo>
                <a:cubicBezTo>
                  <a:pt x="3795790" y="10245373"/>
                  <a:pt x="3795790" y="10245373"/>
                  <a:pt x="3795790" y="10245373"/>
                </a:cubicBezTo>
                <a:cubicBezTo>
                  <a:pt x="3787195" y="10298361"/>
                  <a:pt x="3834860" y="10322844"/>
                  <a:pt x="3844628" y="10342209"/>
                </a:cubicBezTo>
                <a:cubicBezTo>
                  <a:pt x="3854395" y="10361580"/>
                  <a:pt x="3854395" y="10361580"/>
                  <a:pt x="3872748" y="10327956"/>
                </a:cubicBezTo>
                <a:cubicBezTo>
                  <a:pt x="3834860" y="10322844"/>
                  <a:pt x="3853213" y="10289226"/>
                  <a:pt x="3805548" y="10264733"/>
                </a:cubicBezTo>
                <a:cubicBezTo>
                  <a:pt x="3805548" y="10264733"/>
                  <a:pt x="3795790" y="10245373"/>
                  <a:pt x="3795790" y="10245373"/>
                </a:cubicBezTo>
                <a:cubicBezTo>
                  <a:pt x="3786023" y="10226004"/>
                  <a:pt x="3766477" y="10187267"/>
                  <a:pt x="3766477" y="10187267"/>
                </a:cubicBezTo>
                <a:cubicBezTo>
                  <a:pt x="3756710" y="10167896"/>
                  <a:pt x="3718822" y="10162780"/>
                  <a:pt x="3709055" y="10143414"/>
                </a:cubicBezTo>
                <a:close/>
                <a:moveTo>
                  <a:pt x="3654868" y="10106018"/>
                </a:moveTo>
                <a:cubicBezTo>
                  <a:pt x="3623218" y="10122051"/>
                  <a:pt x="3632802" y="10141046"/>
                  <a:pt x="3632802" y="10141046"/>
                </a:cubicBezTo>
                <a:cubicBezTo>
                  <a:pt x="3632802" y="10141046"/>
                  <a:pt x="3632802" y="10141046"/>
                  <a:pt x="3664441" y="10125008"/>
                </a:cubicBezTo>
                <a:close/>
                <a:moveTo>
                  <a:pt x="3231550" y="10080675"/>
                </a:moveTo>
                <a:cubicBezTo>
                  <a:pt x="3231550" y="10080675"/>
                  <a:pt x="3219071" y="10108456"/>
                  <a:pt x="3240165" y="10097767"/>
                </a:cubicBezTo>
                <a:cubicBezTo>
                  <a:pt x="3240165" y="10097767"/>
                  <a:pt x="3231550" y="10080675"/>
                  <a:pt x="3231550" y="10080675"/>
                </a:cubicBezTo>
                <a:close/>
                <a:moveTo>
                  <a:pt x="3853334" y="10053137"/>
                </a:moveTo>
                <a:cubicBezTo>
                  <a:pt x="3862740" y="10071784"/>
                  <a:pt x="3853334" y="10053137"/>
                  <a:pt x="3862740" y="10071784"/>
                </a:cubicBezTo>
                <a:cubicBezTo>
                  <a:pt x="3872137" y="10090429"/>
                  <a:pt x="3872137" y="10090429"/>
                  <a:pt x="3872137" y="10090429"/>
                </a:cubicBezTo>
                <a:cubicBezTo>
                  <a:pt x="3872137" y="10090429"/>
                  <a:pt x="3872137" y="10090429"/>
                  <a:pt x="3881533" y="10109069"/>
                </a:cubicBezTo>
                <a:cubicBezTo>
                  <a:pt x="3890940" y="10127715"/>
                  <a:pt x="3909743" y="10164995"/>
                  <a:pt x="3909743" y="10164995"/>
                </a:cubicBezTo>
                <a:cubicBezTo>
                  <a:pt x="3919149" y="10183646"/>
                  <a:pt x="3960195" y="10186248"/>
                  <a:pt x="3937951" y="10220930"/>
                </a:cubicBezTo>
                <a:cubicBezTo>
                  <a:pt x="3937951" y="10220930"/>
                  <a:pt x="3937951" y="10220930"/>
                  <a:pt x="3978999" y="10223534"/>
                </a:cubicBezTo>
                <a:cubicBezTo>
                  <a:pt x="3978999" y="10223534"/>
                  <a:pt x="3978999" y="10223534"/>
                  <a:pt x="3969602" y="10204894"/>
                </a:cubicBezTo>
                <a:cubicBezTo>
                  <a:pt x="3950799" y="10167608"/>
                  <a:pt x="3913194" y="10093033"/>
                  <a:pt x="3853334" y="10053137"/>
                </a:cubicBezTo>
                <a:close/>
                <a:moveTo>
                  <a:pt x="3930029" y="9986382"/>
                </a:moveTo>
                <a:cubicBezTo>
                  <a:pt x="3930029" y="9986382"/>
                  <a:pt x="3949002" y="10023978"/>
                  <a:pt x="3911390" y="10019433"/>
                </a:cubicBezTo>
                <a:cubicBezTo>
                  <a:pt x="3892425" y="9981838"/>
                  <a:pt x="3901907" y="10000635"/>
                  <a:pt x="3864296" y="9996090"/>
                </a:cubicBezTo>
                <a:cubicBezTo>
                  <a:pt x="3949306" y="10094626"/>
                  <a:pt x="3987547" y="10240471"/>
                  <a:pt x="4044122" y="10282611"/>
                </a:cubicBezTo>
                <a:cubicBezTo>
                  <a:pt x="4043808" y="10211962"/>
                  <a:pt x="3968269" y="10132222"/>
                  <a:pt x="3977436" y="10080375"/>
                </a:cubicBezTo>
                <a:cubicBezTo>
                  <a:pt x="4005558" y="10066127"/>
                  <a:pt x="4005558" y="10066127"/>
                  <a:pt x="3996076" y="10047325"/>
                </a:cubicBezTo>
                <a:cubicBezTo>
                  <a:pt x="3967954" y="10061577"/>
                  <a:pt x="3967954" y="10061577"/>
                  <a:pt x="3967954" y="10061577"/>
                </a:cubicBezTo>
                <a:cubicBezTo>
                  <a:pt x="3977123" y="10009725"/>
                  <a:pt x="3939510" y="10005180"/>
                  <a:pt x="3930029" y="9986382"/>
                </a:cubicBezTo>
                <a:close/>
                <a:moveTo>
                  <a:pt x="3587833" y="9973103"/>
                </a:moveTo>
                <a:cubicBezTo>
                  <a:pt x="3556183" y="9989136"/>
                  <a:pt x="3556183" y="9989136"/>
                  <a:pt x="3556183" y="9989136"/>
                </a:cubicBezTo>
                <a:cubicBezTo>
                  <a:pt x="3597406" y="9992088"/>
                  <a:pt x="3616563" y="10030069"/>
                  <a:pt x="3626137" y="10049054"/>
                </a:cubicBezTo>
                <a:cubicBezTo>
                  <a:pt x="3616563" y="10030069"/>
                  <a:pt x="3597406" y="9992088"/>
                  <a:pt x="3587833" y="9973103"/>
                </a:cubicBezTo>
                <a:close/>
                <a:moveTo>
                  <a:pt x="3030262" y="9970415"/>
                </a:moveTo>
                <a:cubicBezTo>
                  <a:pt x="3058898" y="10027207"/>
                  <a:pt x="3065436" y="10118956"/>
                  <a:pt x="3125732" y="10159712"/>
                </a:cubicBezTo>
                <a:cubicBezTo>
                  <a:pt x="3097086" y="10102923"/>
                  <a:pt x="3068448" y="10046137"/>
                  <a:pt x="3030262" y="9970415"/>
                </a:cubicBezTo>
                <a:close/>
                <a:moveTo>
                  <a:pt x="3310712" y="9959736"/>
                </a:moveTo>
                <a:cubicBezTo>
                  <a:pt x="3301744" y="9957274"/>
                  <a:pt x="3292937" y="9957311"/>
                  <a:pt x="3285910" y="9960872"/>
                </a:cubicBezTo>
                <a:cubicBezTo>
                  <a:pt x="3257779" y="9975129"/>
                  <a:pt x="3267251" y="9993925"/>
                  <a:pt x="3267251" y="9993925"/>
                </a:cubicBezTo>
                <a:cubicBezTo>
                  <a:pt x="3276732" y="10012724"/>
                  <a:pt x="3286215" y="10031521"/>
                  <a:pt x="3314345" y="10017269"/>
                </a:cubicBezTo>
                <a:cubicBezTo>
                  <a:pt x="3342475" y="10003017"/>
                  <a:pt x="3332994" y="9984219"/>
                  <a:pt x="3332994" y="9984219"/>
                </a:cubicBezTo>
                <a:cubicBezTo>
                  <a:pt x="3332994" y="9984219"/>
                  <a:pt x="3342475" y="10003017"/>
                  <a:pt x="3342475" y="10003017"/>
                </a:cubicBezTo>
                <a:cubicBezTo>
                  <a:pt x="3342475" y="10003017"/>
                  <a:pt x="3351957" y="10021819"/>
                  <a:pt x="3351957" y="10021819"/>
                </a:cubicBezTo>
                <a:cubicBezTo>
                  <a:pt x="3361276" y="10005294"/>
                  <a:pt x="3351796" y="9986492"/>
                  <a:pt x="3336471" y="9973607"/>
                </a:cubicBezTo>
                <a:cubicBezTo>
                  <a:pt x="3328805" y="9967165"/>
                  <a:pt x="3319678" y="9962201"/>
                  <a:pt x="3310712" y="9959736"/>
                </a:cubicBezTo>
                <a:close/>
                <a:moveTo>
                  <a:pt x="3275203" y="9899178"/>
                </a:moveTo>
                <a:cubicBezTo>
                  <a:pt x="3270359" y="9899420"/>
                  <a:pt x="3264492" y="9900916"/>
                  <a:pt x="3257465" y="9904480"/>
                </a:cubicBezTo>
                <a:cubicBezTo>
                  <a:pt x="3238816" y="9937534"/>
                  <a:pt x="3248288" y="9956326"/>
                  <a:pt x="3248288" y="9956326"/>
                </a:cubicBezTo>
                <a:cubicBezTo>
                  <a:pt x="3276418" y="9942069"/>
                  <a:pt x="3276418" y="9942069"/>
                  <a:pt x="3276418" y="9942069"/>
                </a:cubicBezTo>
                <a:cubicBezTo>
                  <a:pt x="3266946" y="9923277"/>
                  <a:pt x="3304549" y="9927821"/>
                  <a:pt x="3295068" y="9909024"/>
                </a:cubicBezTo>
                <a:cubicBezTo>
                  <a:pt x="3295068" y="9909024"/>
                  <a:pt x="3292695" y="9904324"/>
                  <a:pt x="3286813" y="9901406"/>
                </a:cubicBezTo>
                <a:cubicBezTo>
                  <a:pt x="3283872" y="9899949"/>
                  <a:pt x="3280048" y="9898936"/>
                  <a:pt x="3275203" y="9899178"/>
                </a:cubicBezTo>
                <a:close/>
                <a:moveTo>
                  <a:pt x="2962098" y="9835274"/>
                </a:moveTo>
                <a:cubicBezTo>
                  <a:pt x="2962098" y="9835274"/>
                  <a:pt x="2935732" y="9848634"/>
                  <a:pt x="2935732" y="9848634"/>
                </a:cubicBezTo>
                <a:cubicBezTo>
                  <a:pt x="2935732" y="9848634"/>
                  <a:pt x="2945381" y="9867776"/>
                  <a:pt x="2945381" y="9867776"/>
                </a:cubicBezTo>
                <a:cubicBezTo>
                  <a:pt x="2950212" y="9877347"/>
                  <a:pt x="2957454" y="9891698"/>
                  <a:pt x="2961394" y="9907726"/>
                </a:cubicBezTo>
                <a:lnTo>
                  <a:pt x="2960632" y="9917716"/>
                </a:lnTo>
                <a:lnTo>
                  <a:pt x="2947963" y="9938560"/>
                </a:lnTo>
                <a:lnTo>
                  <a:pt x="2957622" y="9957698"/>
                </a:lnTo>
                <a:lnTo>
                  <a:pt x="3005888" y="10053399"/>
                </a:lnTo>
                <a:cubicBezTo>
                  <a:pt x="3005888" y="10053399"/>
                  <a:pt x="3032264" y="10040039"/>
                  <a:pt x="3032264" y="10040039"/>
                </a:cubicBezTo>
                <a:cubicBezTo>
                  <a:pt x="2986589" y="10015120"/>
                  <a:pt x="2976929" y="9995978"/>
                  <a:pt x="2957622" y="9957698"/>
                </a:cubicBezTo>
                <a:lnTo>
                  <a:pt x="2960632" y="9917716"/>
                </a:lnTo>
                <a:lnTo>
                  <a:pt x="2963798" y="9912511"/>
                </a:lnTo>
                <a:cubicBezTo>
                  <a:pt x="2962274" y="9901274"/>
                  <a:pt x="2955031" y="9886912"/>
                  <a:pt x="2945381" y="9867776"/>
                </a:cubicBezTo>
                <a:cubicBezTo>
                  <a:pt x="2945381" y="9867776"/>
                  <a:pt x="2971757" y="9854411"/>
                  <a:pt x="2971757" y="9854411"/>
                </a:cubicBezTo>
                <a:close/>
                <a:moveTo>
                  <a:pt x="3469992" y="9818240"/>
                </a:moveTo>
                <a:cubicBezTo>
                  <a:pt x="3469992" y="9818240"/>
                  <a:pt x="3480339" y="9838752"/>
                  <a:pt x="3480339" y="9838752"/>
                </a:cubicBezTo>
                <a:cubicBezTo>
                  <a:pt x="3480339" y="9838752"/>
                  <a:pt x="3511979" y="9822713"/>
                  <a:pt x="3511979" y="9822713"/>
                </a:cubicBezTo>
                <a:cubicBezTo>
                  <a:pt x="3480339" y="9838752"/>
                  <a:pt x="3469992" y="9818240"/>
                  <a:pt x="3469992" y="9818240"/>
                </a:cubicBezTo>
                <a:close/>
                <a:moveTo>
                  <a:pt x="3205700" y="9806253"/>
                </a:moveTo>
                <a:cubicBezTo>
                  <a:pt x="3189674" y="9840124"/>
                  <a:pt x="3216049" y="9826760"/>
                  <a:pt x="3226398" y="9847266"/>
                </a:cubicBezTo>
                <a:cubicBezTo>
                  <a:pt x="3263103" y="9854417"/>
                  <a:pt x="3232076" y="9792890"/>
                  <a:pt x="3205700" y="9806253"/>
                </a:cubicBezTo>
                <a:close/>
                <a:moveTo>
                  <a:pt x="3221737" y="9772389"/>
                </a:moveTo>
                <a:cubicBezTo>
                  <a:pt x="3232076" y="9792890"/>
                  <a:pt x="3221323" y="9824087"/>
                  <a:pt x="3242416" y="9813400"/>
                </a:cubicBezTo>
                <a:cubicBezTo>
                  <a:pt x="3242416" y="9813400"/>
                  <a:pt x="3232076" y="9792890"/>
                  <a:pt x="3221737" y="9772389"/>
                </a:cubicBezTo>
                <a:close/>
                <a:moveTo>
                  <a:pt x="2923482" y="9758715"/>
                </a:moveTo>
                <a:cubicBezTo>
                  <a:pt x="2906774" y="9791217"/>
                  <a:pt x="2933140" y="9777853"/>
                  <a:pt x="2942790" y="9796994"/>
                </a:cubicBezTo>
                <a:cubicBezTo>
                  <a:pt x="2933140" y="9777853"/>
                  <a:pt x="2933140" y="9777853"/>
                  <a:pt x="2923482" y="9758715"/>
                </a:cubicBezTo>
                <a:close/>
                <a:moveTo>
                  <a:pt x="3210736" y="9717343"/>
                </a:moveTo>
                <a:cubicBezTo>
                  <a:pt x="3207312" y="9714249"/>
                  <a:pt x="3202058" y="9713692"/>
                  <a:pt x="3194150" y="9717704"/>
                </a:cubicBezTo>
                <a:cubicBezTo>
                  <a:pt x="3204488" y="9738205"/>
                  <a:pt x="3204488" y="9738205"/>
                  <a:pt x="3214828" y="9758710"/>
                </a:cubicBezTo>
                <a:cubicBezTo>
                  <a:pt x="3214828" y="9758710"/>
                  <a:pt x="3217573" y="9744454"/>
                  <a:pt x="3216354" y="9732194"/>
                </a:cubicBezTo>
                <a:cubicBezTo>
                  <a:pt x="3215750" y="9726063"/>
                  <a:pt x="3214150" y="9720437"/>
                  <a:pt x="3210736" y="9717343"/>
                </a:cubicBezTo>
                <a:close/>
                <a:moveTo>
                  <a:pt x="3161409" y="9679033"/>
                </a:moveTo>
                <a:cubicBezTo>
                  <a:pt x="3155060" y="9679572"/>
                  <a:pt x="3149786" y="9682245"/>
                  <a:pt x="3154094" y="9690786"/>
                </a:cubicBezTo>
                <a:cubicBezTo>
                  <a:pt x="3154094" y="9690786"/>
                  <a:pt x="3162718" y="9707877"/>
                  <a:pt x="3162718" y="9707877"/>
                </a:cubicBezTo>
                <a:cubicBezTo>
                  <a:pt x="3154094" y="9690786"/>
                  <a:pt x="3183811" y="9697184"/>
                  <a:pt x="3175186" y="9680100"/>
                </a:cubicBezTo>
                <a:cubicBezTo>
                  <a:pt x="3175186" y="9680100"/>
                  <a:pt x="3167750" y="9678494"/>
                  <a:pt x="3161409" y="9679033"/>
                </a:cubicBezTo>
                <a:close/>
                <a:moveTo>
                  <a:pt x="2716684" y="9650657"/>
                </a:moveTo>
                <a:cubicBezTo>
                  <a:pt x="2713774" y="9652125"/>
                  <a:pt x="2712186" y="9654861"/>
                  <a:pt x="2713128" y="9656746"/>
                </a:cubicBezTo>
                <a:cubicBezTo>
                  <a:pt x="2714086" y="9658632"/>
                  <a:pt x="2717223" y="9658968"/>
                  <a:pt x="2720124" y="9657490"/>
                </a:cubicBezTo>
                <a:cubicBezTo>
                  <a:pt x="2723045" y="9656013"/>
                  <a:pt x="2724634" y="9653287"/>
                  <a:pt x="2723682" y="9651396"/>
                </a:cubicBezTo>
                <a:cubicBezTo>
                  <a:pt x="2722732" y="9649515"/>
                  <a:pt x="2719594" y="9649179"/>
                  <a:pt x="2716684" y="9650657"/>
                </a:cubicBezTo>
                <a:close/>
                <a:moveTo>
                  <a:pt x="2907592" y="9202028"/>
                </a:moveTo>
                <a:cubicBezTo>
                  <a:pt x="2907592" y="9202028"/>
                  <a:pt x="2917147" y="9220977"/>
                  <a:pt x="2917147" y="9220977"/>
                </a:cubicBezTo>
                <a:cubicBezTo>
                  <a:pt x="2926706" y="9239932"/>
                  <a:pt x="2926706" y="9239932"/>
                  <a:pt x="2936262" y="9258886"/>
                </a:cubicBezTo>
                <a:cubicBezTo>
                  <a:pt x="2962637" y="9245527"/>
                  <a:pt x="2962637" y="9245527"/>
                  <a:pt x="2972194" y="9264481"/>
                </a:cubicBezTo>
                <a:cubicBezTo>
                  <a:pt x="2945828" y="9277842"/>
                  <a:pt x="2955384" y="9296800"/>
                  <a:pt x="2955384" y="9296800"/>
                </a:cubicBezTo>
                <a:lnTo>
                  <a:pt x="2955856" y="9297724"/>
                </a:lnTo>
                <a:cubicBezTo>
                  <a:pt x="2955856" y="9297724"/>
                  <a:pt x="2941445" y="9347943"/>
                  <a:pt x="2973095" y="9331907"/>
                </a:cubicBezTo>
                <a:lnTo>
                  <a:pt x="2964942" y="9315750"/>
                </a:lnTo>
                <a:cubicBezTo>
                  <a:pt x="2991318" y="9302386"/>
                  <a:pt x="2991318" y="9302386"/>
                  <a:pt x="2991318" y="9302386"/>
                </a:cubicBezTo>
                <a:cubicBezTo>
                  <a:pt x="2991318" y="9302386"/>
                  <a:pt x="2972194" y="9264481"/>
                  <a:pt x="2972194" y="9264481"/>
                </a:cubicBezTo>
                <a:cubicBezTo>
                  <a:pt x="2962637" y="9245527"/>
                  <a:pt x="2962637" y="9245527"/>
                  <a:pt x="2953082" y="9226568"/>
                </a:cubicBezTo>
                <a:cubicBezTo>
                  <a:pt x="2953082" y="9226568"/>
                  <a:pt x="2943523" y="9207619"/>
                  <a:pt x="2943523" y="9207619"/>
                </a:cubicBezTo>
                <a:cubicBezTo>
                  <a:pt x="2907592" y="9202028"/>
                  <a:pt x="2907592" y="9202028"/>
                  <a:pt x="2907592" y="9202028"/>
                </a:cubicBezTo>
                <a:close/>
                <a:moveTo>
                  <a:pt x="3048776" y="9172481"/>
                </a:moveTo>
                <a:lnTo>
                  <a:pt x="3054057" y="9179438"/>
                </a:lnTo>
                <a:cubicBezTo>
                  <a:pt x="3054134" y="9183105"/>
                  <a:pt x="3052154" y="9188555"/>
                  <a:pt x="3047002" y="9197094"/>
                </a:cubicBezTo>
                <a:lnTo>
                  <a:pt x="3047004" y="9197093"/>
                </a:lnTo>
                <a:lnTo>
                  <a:pt x="3054058" y="9179439"/>
                </a:lnTo>
                <a:cubicBezTo>
                  <a:pt x="3053983" y="9175772"/>
                  <a:pt x="3051850" y="9173888"/>
                  <a:pt x="3048776" y="9172481"/>
                </a:cubicBezTo>
                <a:close/>
                <a:moveTo>
                  <a:pt x="2991972" y="9159271"/>
                </a:moveTo>
                <a:cubicBezTo>
                  <a:pt x="2991972" y="9159271"/>
                  <a:pt x="2970662" y="9195814"/>
                  <a:pt x="3002311" y="9179781"/>
                </a:cubicBezTo>
                <a:cubicBezTo>
                  <a:pt x="3002311" y="9179781"/>
                  <a:pt x="3002311" y="9179781"/>
                  <a:pt x="2991972" y="9159271"/>
                </a:cubicBezTo>
                <a:close/>
                <a:moveTo>
                  <a:pt x="3045786" y="9138416"/>
                </a:moveTo>
                <a:lnTo>
                  <a:pt x="3043410" y="9147773"/>
                </a:lnTo>
                <a:cubicBezTo>
                  <a:pt x="3040536" y="9151452"/>
                  <a:pt x="3035482" y="9155496"/>
                  <a:pt x="3027946" y="9159313"/>
                </a:cubicBezTo>
                <a:lnTo>
                  <a:pt x="3032060" y="9163084"/>
                </a:lnTo>
                <a:lnTo>
                  <a:pt x="3027947" y="9159314"/>
                </a:lnTo>
                <a:cubicBezTo>
                  <a:pt x="3043016" y="9151680"/>
                  <a:pt x="3048168" y="9143140"/>
                  <a:pt x="3045786" y="9138417"/>
                </a:cubicBezTo>
                <a:close/>
                <a:moveTo>
                  <a:pt x="2888421" y="9134490"/>
                </a:moveTo>
                <a:cubicBezTo>
                  <a:pt x="2885212" y="9134684"/>
                  <a:pt x="2881832" y="9137828"/>
                  <a:pt x="2878860" y="9145058"/>
                </a:cubicBezTo>
                <a:cubicBezTo>
                  <a:pt x="2889408" y="9139712"/>
                  <a:pt x="2894009" y="9148828"/>
                  <a:pt x="2895966" y="9159276"/>
                </a:cubicBezTo>
                <a:cubicBezTo>
                  <a:pt x="2897922" y="9169730"/>
                  <a:pt x="2897242" y="9181522"/>
                  <a:pt x="2897242" y="9181522"/>
                </a:cubicBezTo>
                <a:cubicBezTo>
                  <a:pt x="2903195" y="9167062"/>
                  <a:pt x="2901570" y="9150716"/>
                  <a:pt x="2896976" y="9141601"/>
                </a:cubicBezTo>
                <a:cubicBezTo>
                  <a:pt x="2894674" y="9137044"/>
                  <a:pt x="2891632" y="9134293"/>
                  <a:pt x="2888421" y="9134490"/>
                </a:cubicBezTo>
                <a:close/>
                <a:moveTo>
                  <a:pt x="3048554" y="9125153"/>
                </a:moveTo>
                <a:lnTo>
                  <a:pt x="3048545" y="9125155"/>
                </a:lnTo>
                <a:lnTo>
                  <a:pt x="3031133" y="9133978"/>
                </a:lnTo>
                <a:cubicBezTo>
                  <a:pt x="3018422" y="9140418"/>
                  <a:pt x="3018422" y="9140418"/>
                  <a:pt x="3018422" y="9140418"/>
                </a:cubicBezTo>
                <a:lnTo>
                  <a:pt x="3018435" y="9140414"/>
                </a:lnTo>
                <a:lnTo>
                  <a:pt x="3022190" y="9138512"/>
                </a:lnTo>
                <a:cubicBezTo>
                  <a:pt x="3025956" y="9136603"/>
                  <a:pt x="3033488" y="9132786"/>
                  <a:pt x="3048554" y="9125153"/>
                </a:cubicBezTo>
                <a:close/>
                <a:moveTo>
                  <a:pt x="2933358" y="9043065"/>
                </a:moveTo>
                <a:cubicBezTo>
                  <a:pt x="2901719" y="9059097"/>
                  <a:pt x="2901719" y="9059097"/>
                  <a:pt x="2901719" y="9059097"/>
                </a:cubicBezTo>
                <a:cubicBezTo>
                  <a:pt x="2901719" y="9059097"/>
                  <a:pt x="2912058" y="9079607"/>
                  <a:pt x="2943706" y="9063571"/>
                </a:cubicBezTo>
                <a:cubicBezTo>
                  <a:pt x="2943706" y="9063571"/>
                  <a:pt x="2933358" y="9043065"/>
                  <a:pt x="2933358" y="9043065"/>
                </a:cubicBezTo>
                <a:close/>
                <a:moveTo>
                  <a:pt x="3063133" y="8960633"/>
                </a:moveTo>
                <a:lnTo>
                  <a:pt x="3063133" y="8960634"/>
                </a:lnTo>
                <a:cubicBezTo>
                  <a:pt x="3065625" y="8963818"/>
                  <a:pt x="3068410" y="8966113"/>
                  <a:pt x="3071512" y="8967136"/>
                </a:cubicBezTo>
                <a:lnTo>
                  <a:pt x="3081800" y="8965998"/>
                </a:lnTo>
                <a:lnTo>
                  <a:pt x="3081800" y="8965997"/>
                </a:lnTo>
                <a:cubicBezTo>
                  <a:pt x="3078032" y="8967906"/>
                  <a:pt x="3074611" y="8968157"/>
                  <a:pt x="3071509" y="8967134"/>
                </a:cubicBezTo>
                <a:close/>
                <a:moveTo>
                  <a:pt x="3536603" y="8926226"/>
                </a:moveTo>
                <a:cubicBezTo>
                  <a:pt x="3525160" y="8956055"/>
                  <a:pt x="3534809" y="8975191"/>
                  <a:pt x="3554117" y="9013471"/>
                </a:cubicBezTo>
                <a:cubicBezTo>
                  <a:pt x="3575220" y="9002784"/>
                  <a:pt x="3584868" y="9021926"/>
                  <a:pt x="3584868" y="9021926"/>
                </a:cubicBezTo>
                <a:cubicBezTo>
                  <a:pt x="3575220" y="9002784"/>
                  <a:pt x="3546253" y="8945362"/>
                  <a:pt x="3536603" y="8926226"/>
                </a:cubicBezTo>
                <a:close/>
                <a:moveTo>
                  <a:pt x="4448870" y="8900254"/>
                </a:moveTo>
                <a:lnTo>
                  <a:pt x="5954298" y="10265960"/>
                </a:lnTo>
                <a:lnTo>
                  <a:pt x="5764991" y="12289729"/>
                </a:lnTo>
                <a:lnTo>
                  <a:pt x="4938977" y="12610465"/>
                </a:lnTo>
                <a:lnTo>
                  <a:pt x="4932821" y="12601889"/>
                </a:lnTo>
                <a:cubicBezTo>
                  <a:pt x="4919786" y="12586265"/>
                  <a:pt x="4905975" y="12572517"/>
                  <a:pt x="4891531" y="12562055"/>
                </a:cubicBezTo>
                <a:cubicBezTo>
                  <a:pt x="4920739" y="12547257"/>
                  <a:pt x="4873120" y="12452843"/>
                  <a:pt x="4854072" y="12415077"/>
                </a:cubicBezTo>
                <a:cubicBezTo>
                  <a:pt x="4835026" y="12377303"/>
                  <a:pt x="4825501" y="12358425"/>
                  <a:pt x="4835670" y="12305857"/>
                </a:cubicBezTo>
                <a:cubicBezTo>
                  <a:pt x="4796932" y="12301773"/>
                  <a:pt x="4796932" y="12301773"/>
                  <a:pt x="4796932" y="12301773"/>
                </a:cubicBezTo>
                <a:cubicBezTo>
                  <a:pt x="4826146" y="12286977"/>
                  <a:pt x="4768360" y="12245125"/>
                  <a:pt x="4797577" y="12230325"/>
                </a:cubicBezTo>
                <a:cubicBezTo>
                  <a:pt x="4778528" y="12192561"/>
                  <a:pt x="4711219" y="12131833"/>
                  <a:pt x="4721376" y="12079265"/>
                </a:cubicBezTo>
                <a:cubicBezTo>
                  <a:pt x="4711864" y="12060383"/>
                  <a:pt x="4721376" y="12079265"/>
                  <a:pt x="4711864" y="12060383"/>
                </a:cubicBezTo>
                <a:cubicBezTo>
                  <a:pt x="4702340" y="12041499"/>
                  <a:pt x="4711864" y="12060383"/>
                  <a:pt x="4702340" y="12041499"/>
                </a:cubicBezTo>
                <a:cubicBezTo>
                  <a:pt x="4702340" y="12041499"/>
                  <a:pt x="4702340" y="12041499"/>
                  <a:pt x="4692806" y="12022613"/>
                </a:cubicBezTo>
                <a:cubicBezTo>
                  <a:pt x="4683293" y="12003727"/>
                  <a:pt x="4683293" y="12003727"/>
                  <a:pt x="4673768" y="11984849"/>
                </a:cubicBezTo>
                <a:cubicBezTo>
                  <a:pt x="4673768" y="11984849"/>
                  <a:pt x="4673768" y="11984849"/>
                  <a:pt x="4702975" y="11970049"/>
                </a:cubicBezTo>
                <a:cubicBezTo>
                  <a:pt x="4712499" y="11988933"/>
                  <a:pt x="4741714" y="11974129"/>
                  <a:pt x="4732189" y="11955249"/>
                </a:cubicBezTo>
                <a:cubicBezTo>
                  <a:pt x="4756633" y="11931005"/>
                  <a:pt x="4749808" y="11881113"/>
                  <a:pt x="4727269" y="11827341"/>
                </a:cubicBezTo>
                <a:cubicBezTo>
                  <a:pt x="4704730" y="11773557"/>
                  <a:pt x="4666477" y="11715887"/>
                  <a:pt x="4628066" y="11676081"/>
                </a:cubicBezTo>
                <a:cubicBezTo>
                  <a:pt x="4627422" y="11747529"/>
                  <a:pt x="4665514" y="11823065"/>
                  <a:pt x="4675050" y="11841943"/>
                </a:cubicBezTo>
                <a:cubicBezTo>
                  <a:pt x="4684571" y="11860833"/>
                  <a:pt x="4684571" y="11860833"/>
                  <a:pt x="4694095" y="11879709"/>
                </a:cubicBezTo>
                <a:cubicBezTo>
                  <a:pt x="4703619" y="11898593"/>
                  <a:pt x="4703619" y="11898593"/>
                  <a:pt x="4713133" y="11917477"/>
                </a:cubicBezTo>
                <a:cubicBezTo>
                  <a:pt x="4683926" y="11932281"/>
                  <a:pt x="4683926" y="11932281"/>
                  <a:pt x="4693451" y="11951165"/>
                </a:cubicBezTo>
                <a:lnTo>
                  <a:pt x="4702975" y="11970049"/>
                </a:lnTo>
                <a:cubicBezTo>
                  <a:pt x="4664235" y="11965963"/>
                  <a:pt x="4693451" y="11951165"/>
                  <a:pt x="4683926" y="11932281"/>
                </a:cubicBezTo>
                <a:cubicBezTo>
                  <a:pt x="4654711" y="11947081"/>
                  <a:pt x="4664235" y="11965963"/>
                  <a:pt x="4645188" y="11928197"/>
                </a:cubicBezTo>
                <a:lnTo>
                  <a:pt x="4626150" y="11890437"/>
                </a:lnTo>
                <a:cubicBezTo>
                  <a:pt x="4606459" y="11924113"/>
                  <a:pt x="4577889" y="11867467"/>
                  <a:pt x="4568366" y="11848585"/>
                </a:cubicBezTo>
                <a:cubicBezTo>
                  <a:pt x="4539793" y="11791933"/>
                  <a:pt x="4501700" y="11716403"/>
                  <a:pt x="4473128" y="11659753"/>
                </a:cubicBezTo>
                <a:cubicBezTo>
                  <a:pt x="4444559" y="11603101"/>
                  <a:pt x="4387416" y="11489801"/>
                  <a:pt x="4349322" y="11414265"/>
                </a:cubicBezTo>
                <a:cubicBezTo>
                  <a:pt x="4349322" y="11414265"/>
                  <a:pt x="4339798" y="11395393"/>
                  <a:pt x="4339798" y="11395393"/>
                </a:cubicBezTo>
                <a:cubicBezTo>
                  <a:pt x="4320752" y="11357621"/>
                  <a:pt x="4311228" y="11338737"/>
                  <a:pt x="4301704" y="11319859"/>
                </a:cubicBezTo>
                <a:cubicBezTo>
                  <a:pt x="4282657" y="11282085"/>
                  <a:pt x="4215992" y="11149907"/>
                  <a:pt x="4187421" y="11093261"/>
                </a:cubicBezTo>
                <a:cubicBezTo>
                  <a:pt x="4177887" y="11074377"/>
                  <a:pt x="4139804" y="10998841"/>
                  <a:pt x="4169008" y="10984043"/>
                </a:cubicBezTo>
                <a:cubicBezTo>
                  <a:pt x="4149961" y="10946281"/>
                  <a:pt x="4130914" y="10908513"/>
                  <a:pt x="4111866" y="10870751"/>
                </a:cubicBezTo>
                <a:cubicBezTo>
                  <a:pt x="4082662" y="10885545"/>
                  <a:pt x="4101708" y="10923309"/>
                  <a:pt x="4101708" y="10923309"/>
                </a:cubicBezTo>
                <a:cubicBezTo>
                  <a:pt x="4120755" y="10961081"/>
                  <a:pt x="4090906" y="11047325"/>
                  <a:pt x="4167739" y="11126945"/>
                </a:cubicBezTo>
                <a:cubicBezTo>
                  <a:pt x="4148047" y="11160621"/>
                  <a:pt x="4148047" y="11160621"/>
                  <a:pt x="4157570" y="11179505"/>
                </a:cubicBezTo>
                <a:cubicBezTo>
                  <a:pt x="4157570" y="11179505"/>
                  <a:pt x="4157570" y="11179505"/>
                  <a:pt x="4128365" y="11194309"/>
                </a:cubicBezTo>
                <a:cubicBezTo>
                  <a:pt x="4128365" y="11194309"/>
                  <a:pt x="4128365" y="11194309"/>
                  <a:pt x="4118843" y="11175421"/>
                </a:cubicBezTo>
                <a:cubicBezTo>
                  <a:pt x="4118843" y="11175421"/>
                  <a:pt x="4109317" y="11156541"/>
                  <a:pt x="4109317" y="11156541"/>
                </a:cubicBezTo>
                <a:cubicBezTo>
                  <a:pt x="4109317" y="11156541"/>
                  <a:pt x="4080112" y="11171341"/>
                  <a:pt x="4089636" y="11190225"/>
                </a:cubicBezTo>
                <a:cubicBezTo>
                  <a:pt x="4089636" y="11190225"/>
                  <a:pt x="4099159" y="11209109"/>
                  <a:pt x="4099159" y="11209109"/>
                </a:cubicBezTo>
                <a:cubicBezTo>
                  <a:pt x="4108682" y="11227993"/>
                  <a:pt x="4108682" y="11227993"/>
                  <a:pt x="4108682" y="11227993"/>
                </a:cubicBezTo>
                <a:cubicBezTo>
                  <a:pt x="4108682" y="11227993"/>
                  <a:pt x="4108682" y="11227993"/>
                  <a:pt x="4118206" y="11246877"/>
                </a:cubicBezTo>
                <a:cubicBezTo>
                  <a:pt x="4118206" y="11246877"/>
                  <a:pt x="4127730" y="11265755"/>
                  <a:pt x="4137255" y="11284645"/>
                </a:cubicBezTo>
                <a:cubicBezTo>
                  <a:pt x="4146768" y="11303525"/>
                  <a:pt x="4166459" y="11269845"/>
                  <a:pt x="4166459" y="11269845"/>
                </a:cubicBezTo>
                <a:cubicBezTo>
                  <a:pt x="4166459" y="11269845"/>
                  <a:pt x="4175982" y="11288727"/>
                  <a:pt x="4146768" y="11303525"/>
                </a:cubicBezTo>
                <a:cubicBezTo>
                  <a:pt x="4165824" y="11341289"/>
                  <a:pt x="4175348" y="11360173"/>
                  <a:pt x="4194396" y="11397941"/>
                </a:cubicBezTo>
                <a:cubicBezTo>
                  <a:pt x="4165179" y="11412745"/>
                  <a:pt x="4203919" y="11416823"/>
                  <a:pt x="4174704" y="11431621"/>
                </a:cubicBezTo>
                <a:cubicBezTo>
                  <a:pt x="4232491" y="11473469"/>
                  <a:pt x="4212798" y="11507161"/>
                  <a:pt x="4251537" y="11511237"/>
                </a:cubicBezTo>
                <a:cubicBezTo>
                  <a:pt x="4242013" y="11492357"/>
                  <a:pt x="4261060" y="11530119"/>
                  <a:pt x="4290266" y="11515321"/>
                </a:cubicBezTo>
                <a:cubicBezTo>
                  <a:pt x="4290266" y="11515321"/>
                  <a:pt x="4299790" y="11534197"/>
                  <a:pt x="4299790" y="11534197"/>
                </a:cubicBezTo>
                <a:cubicBezTo>
                  <a:pt x="4299790" y="11534197"/>
                  <a:pt x="4309314" y="11553087"/>
                  <a:pt x="4309314" y="11553087"/>
                </a:cubicBezTo>
                <a:cubicBezTo>
                  <a:pt x="4309314" y="11553087"/>
                  <a:pt x="4309314" y="11553087"/>
                  <a:pt x="4338519" y="11538287"/>
                </a:cubicBezTo>
                <a:cubicBezTo>
                  <a:pt x="4357567" y="11576049"/>
                  <a:pt x="4367089" y="11594937"/>
                  <a:pt x="4424877" y="11636781"/>
                </a:cubicBezTo>
                <a:cubicBezTo>
                  <a:pt x="4424877" y="11636781"/>
                  <a:pt x="4405194" y="11670469"/>
                  <a:pt x="4405194" y="11670469"/>
                </a:cubicBezTo>
                <a:cubicBezTo>
                  <a:pt x="4405194" y="11670469"/>
                  <a:pt x="4414709" y="11689347"/>
                  <a:pt x="4414709" y="11689347"/>
                </a:cubicBezTo>
                <a:cubicBezTo>
                  <a:pt x="4414709" y="11689347"/>
                  <a:pt x="4414709" y="11689347"/>
                  <a:pt x="4424232" y="11708229"/>
                </a:cubicBezTo>
                <a:cubicBezTo>
                  <a:pt x="4385503" y="11704155"/>
                  <a:pt x="4375979" y="11685269"/>
                  <a:pt x="4375979" y="11685269"/>
                </a:cubicBezTo>
                <a:cubicBezTo>
                  <a:pt x="4375979" y="11685269"/>
                  <a:pt x="4366456" y="11666385"/>
                  <a:pt x="4366456" y="11666385"/>
                </a:cubicBezTo>
                <a:cubicBezTo>
                  <a:pt x="4366456" y="11666385"/>
                  <a:pt x="4366456" y="11666385"/>
                  <a:pt x="4337249" y="11681185"/>
                </a:cubicBezTo>
                <a:lnTo>
                  <a:pt x="4327726" y="11662301"/>
                </a:lnTo>
                <a:cubicBezTo>
                  <a:pt x="4327726" y="11662301"/>
                  <a:pt x="4318203" y="11643421"/>
                  <a:pt x="4308679" y="11624537"/>
                </a:cubicBezTo>
                <a:cubicBezTo>
                  <a:pt x="4318203" y="11643421"/>
                  <a:pt x="4318203" y="11643421"/>
                  <a:pt x="4298510" y="11677103"/>
                </a:cubicBezTo>
                <a:cubicBezTo>
                  <a:pt x="4317556" y="11714875"/>
                  <a:pt x="4336605" y="11752637"/>
                  <a:pt x="4375344" y="11756713"/>
                </a:cubicBezTo>
                <a:cubicBezTo>
                  <a:pt x="4384867" y="11775601"/>
                  <a:pt x="4394391" y="11794481"/>
                  <a:pt x="4394391" y="11794481"/>
                </a:cubicBezTo>
                <a:cubicBezTo>
                  <a:pt x="4403916" y="11813365"/>
                  <a:pt x="4403916" y="11813365"/>
                  <a:pt x="4403916" y="11813365"/>
                </a:cubicBezTo>
                <a:cubicBezTo>
                  <a:pt x="4423597" y="11779685"/>
                  <a:pt x="4423597" y="11779685"/>
                  <a:pt x="4423597" y="11779685"/>
                </a:cubicBezTo>
                <a:cubicBezTo>
                  <a:pt x="4433120" y="11798569"/>
                  <a:pt x="4433120" y="11798569"/>
                  <a:pt x="4442644" y="11817451"/>
                </a:cubicBezTo>
                <a:cubicBezTo>
                  <a:pt x="4403916" y="11813365"/>
                  <a:pt x="4442644" y="11817451"/>
                  <a:pt x="4422962" y="11851135"/>
                </a:cubicBezTo>
                <a:cubicBezTo>
                  <a:pt x="4452168" y="11836331"/>
                  <a:pt x="4471215" y="11874097"/>
                  <a:pt x="4471215" y="11874097"/>
                </a:cubicBezTo>
                <a:cubicBezTo>
                  <a:pt x="4480739" y="11892981"/>
                  <a:pt x="4480739" y="11892981"/>
                  <a:pt x="4480739" y="11892981"/>
                </a:cubicBezTo>
                <a:cubicBezTo>
                  <a:pt x="4480739" y="11892981"/>
                  <a:pt x="4461055" y="11926665"/>
                  <a:pt x="4461055" y="11926665"/>
                </a:cubicBezTo>
                <a:cubicBezTo>
                  <a:pt x="4470580" y="11945549"/>
                  <a:pt x="4470580" y="11945549"/>
                  <a:pt x="4470580" y="11945549"/>
                </a:cubicBezTo>
                <a:cubicBezTo>
                  <a:pt x="4441365" y="11960353"/>
                  <a:pt x="4441365" y="11960353"/>
                  <a:pt x="4441365" y="11960353"/>
                </a:cubicBezTo>
                <a:cubicBezTo>
                  <a:pt x="4450887" y="11979237"/>
                  <a:pt x="4450887" y="11979237"/>
                  <a:pt x="4460411" y="11998121"/>
                </a:cubicBezTo>
                <a:cubicBezTo>
                  <a:pt x="4460411" y="11998121"/>
                  <a:pt x="4460411" y="11998121"/>
                  <a:pt x="4469934" y="12017001"/>
                </a:cubicBezTo>
                <a:cubicBezTo>
                  <a:pt x="4499151" y="12002199"/>
                  <a:pt x="4508673" y="12021083"/>
                  <a:pt x="4508673" y="12021083"/>
                </a:cubicBezTo>
                <a:cubicBezTo>
                  <a:pt x="4508673" y="12021083"/>
                  <a:pt x="4537879" y="12006283"/>
                  <a:pt x="4537879" y="12006283"/>
                </a:cubicBezTo>
                <a:cubicBezTo>
                  <a:pt x="4547413" y="12025169"/>
                  <a:pt x="4547413" y="12025169"/>
                  <a:pt x="4547413" y="12025169"/>
                </a:cubicBezTo>
                <a:cubicBezTo>
                  <a:pt x="4547413" y="12025169"/>
                  <a:pt x="4518198" y="12039965"/>
                  <a:pt x="4527722" y="12058845"/>
                </a:cubicBezTo>
                <a:cubicBezTo>
                  <a:pt x="4537246" y="12077729"/>
                  <a:pt x="4518198" y="12039965"/>
                  <a:pt x="4556927" y="12044045"/>
                </a:cubicBezTo>
                <a:cubicBezTo>
                  <a:pt x="4556927" y="12044045"/>
                  <a:pt x="4556927" y="12044045"/>
                  <a:pt x="4537246" y="12077729"/>
                </a:cubicBezTo>
                <a:cubicBezTo>
                  <a:pt x="4527722" y="12058845"/>
                  <a:pt x="4518198" y="12039965"/>
                  <a:pt x="4498505" y="12073649"/>
                </a:cubicBezTo>
                <a:cubicBezTo>
                  <a:pt x="4537246" y="12077729"/>
                  <a:pt x="4517553" y="12111411"/>
                  <a:pt x="4556292" y="12115501"/>
                </a:cubicBezTo>
                <a:lnTo>
                  <a:pt x="4546769" y="12096613"/>
                </a:lnTo>
                <a:cubicBezTo>
                  <a:pt x="4546769" y="12096613"/>
                  <a:pt x="4575974" y="12081813"/>
                  <a:pt x="4566460" y="12062929"/>
                </a:cubicBezTo>
                <a:cubicBezTo>
                  <a:pt x="4575974" y="12081813"/>
                  <a:pt x="4575974" y="12081813"/>
                  <a:pt x="4575974" y="12081813"/>
                </a:cubicBezTo>
                <a:cubicBezTo>
                  <a:pt x="4585497" y="12100701"/>
                  <a:pt x="4585497" y="12100701"/>
                  <a:pt x="4585497" y="12100701"/>
                </a:cubicBezTo>
                <a:cubicBezTo>
                  <a:pt x="4585497" y="12100701"/>
                  <a:pt x="4595020" y="12119579"/>
                  <a:pt x="4595020" y="12119579"/>
                </a:cubicBezTo>
                <a:cubicBezTo>
                  <a:pt x="4565816" y="12134379"/>
                  <a:pt x="4575339" y="12153263"/>
                  <a:pt x="4575339" y="12153263"/>
                </a:cubicBezTo>
                <a:cubicBezTo>
                  <a:pt x="4584862" y="12172145"/>
                  <a:pt x="4633115" y="12195113"/>
                  <a:pt x="4603910" y="12209913"/>
                </a:cubicBezTo>
                <a:cubicBezTo>
                  <a:pt x="4574694" y="12224717"/>
                  <a:pt x="4574694" y="12224717"/>
                  <a:pt x="4574694" y="12224717"/>
                </a:cubicBezTo>
                <a:cubicBezTo>
                  <a:pt x="4545489" y="12239517"/>
                  <a:pt x="4584217" y="12243601"/>
                  <a:pt x="4584217" y="12243601"/>
                </a:cubicBezTo>
                <a:cubicBezTo>
                  <a:pt x="4613434" y="12228791"/>
                  <a:pt x="4613434" y="12228791"/>
                  <a:pt x="4613434" y="12228791"/>
                </a:cubicBezTo>
                <a:cubicBezTo>
                  <a:pt x="4633115" y="12195113"/>
                  <a:pt x="4614069" y="12157347"/>
                  <a:pt x="4604545" y="12138463"/>
                </a:cubicBezTo>
                <a:lnTo>
                  <a:pt x="4614069" y="12157347"/>
                </a:lnTo>
                <a:cubicBezTo>
                  <a:pt x="4662332" y="12180309"/>
                  <a:pt x="4681367" y="12218081"/>
                  <a:pt x="4700425" y="12255845"/>
                </a:cubicBezTo>
                <a:cubicBezTo>
                  <a:pt x="4709948" y="12274727"/>
                  <a:pt x="4709948" y="12274727"/>
                  <a:pt x="4709948" y="12274727"/>
                </a:cubicBezTo>
                <a:cubicBezTo>
                  <a:pt x="4739154" y="12259923"/>
                  <a:pt x="4728986" y="12312489"/>
                  <a:pt x="4728986" y="12312489"/>
                </a:cubicBezTo>
                <a:cubicBezTo>
                  <a:pt x="4719472" y="12293611"/>
                  <a:pt x="4728986" y="12312489"/>
                  <a:pt x="4690258" y="12308409"/>
                </a:cubicBezTo>
                <a:cubicBezTo>
                  <a:pt x="4709303" y="12346177"/>
                  <a:pt x="4699780" y="12327293"/>
                  <a:pt x="4709303" y="12346177"/>
                </a:cubicBezTo>
                <a:cubicBezTo>
                  <a:pt x="4718837" y="12365061"/>
                  <a:pt x="4728362" y="12383941"/>
                  <a:pt x="4737876" y="12402821"/>
                </a:cubicBezTo>
                <a:cubicBezTo>
                  <a:pt x="4747398" y="12421707"/>
                  <a:pt x="4767090" y="12388025"/>
                  <a:pt x="4786138" y="12425797"/>
                </a:cubicBezTo>
                <a:lnTo>
                  <a:pt x="4758297" y="12429013"/>
                </a:lnTo>
                <a:lnTo>
                  <a:pt x="4747398" y="12421707"/>
                </a:lnTo>
                <a:cubicBezTo>
                  <a:pt x="4747398" y="12421707"/>
                  <a:pt x="4749780" y="12426431"/>
                  <a:pt x="4755812" y="12429305"/>
                </a:cubicBezTo>
                <a:lnTo>
                  <a:pt x="4758297" y="12429013"/>
                </a:lnTo>
                <a:lnTo>
                  <a:pt x="4775102" y="12440273"/>
                </a:lnTo>
                <a:cubicBezTo>
                  <a:pt x="4783598" y="12438941"/>
                  <a:pt x="4790890" y="12435233"/>
                  <a:pt x="4795660" y="12444679"/>
                </a:cubicBezTo>
                <a:cubicBezTo>
                  <a:pt x="4795660" y="12444679"/>
                  <a:pt x="4766455" y="12459473"/>
                  <a:pt x="4775978" y="12478363"/>
                </a:cubicBezTo>
                <a:cubicBezTo>
                  <a:pt x="4805184" y="12463557"/>
                  <a:pt x="4805184" y="12463557"/>
                  <a:pt x="4805184" y="12463557"/>
                </a:cubicBezTo>
                <a:cubicBezTo>
                  <a:pt x="4814708" y="12482441"/>
                  <a:pt x="4833747" y="12520203"/>
                  <a:pt x="4795017" y="12516125"/>
                </a:cubicBezTo>
                <a:cubicBezTo>
                  <a:pt x="4843280" y="12539089"/>
                  <a:pt x="4842643" y="12610543"/>
                  <a:pt x="4852167" y="12629425"/>
                </a:cubicBezTo>
                <a:cubicBezTo>
                  <a:pt x="4861691" y="12648305"/>
                  <a:pt x="4871849" y="12595739"/>
                  <a:pt x="4881374" y="12614627"/>
                </a:cubicBezTo>
                <a:lnTo>
                  <a:pt x="4889051" y="12629853"/>
                </a:lnTo>
                <a:lnTo>
                  <a:pt x="4615035" y="12736251"/>
                </a:lnTo>
                <a:lnTo>
                  <a:pt x="4605873" y="12724745"/>
                </a:lnTo>
                <a:cubicBezTo>
                  <a:pt x="4589095" y="12712109"/>
                  <a:pt x="4570737" y="12716961"/>
                  <a:pt x="4563587" y="12702785"/>
                </a:cubicBezTo>
                <a:cubicBezTo>
                  <a:pt x="4593048" y="12687857"/>
                  <a:pt x="4593048" y="12687857"/>
                  <a:pt x="4593048" y="12687857"/>
                </a:cubicBezTo>
                <a:cubicBezTo>
                  <a:pt x="4593048" y="12687857"/>
                  <a:pt x="4593048" y="12687857"/>
                  <a:pt x="4583515" y="12668953"/>
                </a:cubicBezTo>
                <a:cubicBezTo>
                  <a:pt x="4554056" y="12683877"/>
                  <a:pt x="4554056" y="12683877"/>
                  <a:pt x="4554056" y="12683877"/>
                </a:cubicBezTo>
                <a:cubicBezTo>
                  <a:pt x="4515919" y="12608273"/>
                  <a:pt x="4458718" y="12494853"/>
                  <a:pt x="4420593" y="12419245"/>
                </a:cubicBezTo>
                <a:cubicBezTo>
                  <a:pt x="4440518" y="12385415"/>
                  <a:pt x="4392851" y="12290901"/>
                  <a:pt x="4334787" y="12249125"/>
                </a:cubicBezTo>
                <a:cubicBezTo>
                  <a:pt x="4325255" y="12230215"/>
                  <a:pt x="4325255" y="12230215"/>
                  <a:pt x="4315723" y="12211317"/>
                </a:cubicBezTo>
                <a:cubicBezTo>
                  <a:pt x="4306181" y="12192413"/>
                  <a:pt x="4296649" y="12173509"/>
                  <a:pt x="4287108" y="12154605"/>
                </a:cubicBezTo>
                <a:cubicBezTo>
                  <a:pt x="4316577" y="12139681"/>
                  <a:pt x="4316577" y="12139681"/>
                  <a:pt x="4326109" y="12158583"/>
                </a:cubicBezTo>
                <a:cubicBezTo>
                  <a:pt x="4335640" y="12177485"/>
                  <a:pt x="4345182" y="12196387"/>
                  <a:pt x="4354714" y="12215289"/>
                </a:cubicBezTo>
                <a:cubicBezTo>
                  <a:pt x="4354714" y="12215289"/>
                  <a:pt x="4364245" y="12234193"/>
                  <a:pt x="4364245" y="12234193"/>
                </a:cubicBezTo>
                <a:cubicBezTo>
                  <a:pt x="4364245" y="12234193"/>
                  <a:pt x="4364245" y="12234193"/>
                  <a:pt x="4373778" y="12253097"/>
                </a:cubicBezTo>
                <a:cubicBezTo>
                  <a:pt x="4373778" y="12253097"/>
                  <a:pt x="4373778" y="12253097"/>
                  <a:pt x="4403237" y="12238167"/>
                </a:cubicBezTo>
                <a:cubicBezTo>
                  <a:pt x="4403237" y="12238167"/>
                  <a:pt x="4403237" y="12238167"/>
                  <a:pt x="4383310" y="12271997"/>
                </a:cubicBezTo>
                <a:cubicBezTo>
                  <a:pt x="4411915" y="12328703"/>
                  <a:pt x="4450051" y="12404317"/>
                  <a:pt x="4489042" y="12408297"/>
                </a:cubicBezTo>
                <a:cubicBezTo>
                  <a:pt x="4459582" y="12423221"/>
                  <a:pt x="4469114" y="12442125"/>
                  <a:pt x="4498574" y="12427195"/>
                </a:cubicBezTo>
                <a:cubicBezTo>
                  <a:pt x="4498574" y="12427195"/>
                  <a:pt x="4508105" y="12446093"/>
                  <a:pt x="4537565" y="12431169"/>
                </a:cubicBezTo>
                <a:cubicBezTo>
                  <a:pt x="4537565" y="12431169"/>
                  <a:pt x="4517647" y="12464997"/>
                  <a:pt x="4517647" y="12464997"/>
                </a:cubicBezTo>
                <a:cubicBezTo>
                  <a:pt x="4517647" y="12464997"/>
                  <a:pt x="4517647" y="12464997"/>
                  <a:pt x="4547107" y="12450073"/>
                </a:cubicBezTo>
                <a:cubicBezTo>
                  <a:pt x="4556638" y="12468977"/>
                  <a:pt x="4594776" y="12544581"/>
                  <a:pt x="4614702" y="12510753"/>
                </a:cubicBezTo>
                <a:cubicBezTo>
                  <a:pt x="4556638" y="12468977"/>
                  <a:pt x="4576575" y="12435143"/>
                  <a:pt x="4528042" y="12412269"/>
                </a:cubicBezTo>
                <a:cubicBezTo>
                  <a:pt x="4557501" y="12397335"/>
                  <a:pt x="4518500" y="12393365"/>
                  <a:pt x="4508969" y="12374461"/>
                </a:cubicBezTo>
                <a:cubicBezTo>
                  <a:pt x="4508969" y="12374461"/>
                  <a:pt x="4499437" y="12355559"/>
                  <a:pt x="4489905" y="12336655"/>
                </a:cubicBezTo>
                <a:cubicBezTo>
                  <a:pt x="4489905" y="12336655"/>
                  <a:pt x="4480365" y="12317751"/>
                  <a:pt x="4480365" y="12317751"/>
                </a:cubicBezTo>
                <a:lnTo>
                  <a:pt x="4474476" y="12256277"/>
                </a:lnTo>
                <a:lnTo>
                  <a:pt x="4490462" y="12287957"/>
                </a:lnTo>
                <a:cubicBezTo>
                  <a:pt x="4490462" y="12287957"/>
                  <a:pt x="4490462" y="12287957"/>
                  <a:pt x="4522110" y="12271925"/>
                </a:cubicBezTo>
                <a:cubicBezTo>
                  <a:pt x="4502803" y="12233641"/>
                  <a:pt x="4493145" y="12214503"/>
                  <a:pt x="4473845" y="12176225"/>
                </a:cubicBezTo>
                <a:cubicBezTo>
                  <a:pt x="4473845" y="12176225"/>
                  <a:pt x="4473845" y="12176225"/>
                  <a:pt x="4442187" y="12192255"/>
                </a:cubicBezTo>
                <a:cubicBezTo>
                  <a:pt x="4467675" y="12203379"/>
                  <a:pt x="4467675" y="12203379"/>
                  <a:pt x="4464922" y="12207781"/>
                </a:cubicBezTo>
                <a:lnTo>
                  <a:pt x="4468592" y="12232479"/>
                </a:lnTo>
                <a:lnTo>
                  <a:pt x="4431842" y="12294879"/>
                </a:lnTo>
                <a:cubicBezTo>
                  <a:pt x="4422309" y="12275975"/>
                  <a:pt x="4422309" y="12275975"/>
                  <a:pt x="4412769" y="12257069"/>
                </a:cubicBezTo>
                <a:cubicBezTo>
                  <a:pt x="4412769" y="12257069"/>
                  <a:pt x="4403237" y="12238167"/>
                  <a:pt x="4403237" y="12238167"/>
                </a:cubicBezTo>
                <a:cubicBezTo>
                  <a:pt x="4403237" y="12238167"/>
                  <a:pt x="4393704" y="12219269"/>
                  <a:pt x="4393704" y="12219269"/>
                </a:cubicBezTo>
                <a:cubicBezTo>
                  <a:pt x="4393704" y="12219269"/>
                  <a:pt x="4384174" y="12200365"/>
                  <a:pt x="4384174" y="12200365"/>
                </a:cubicBezTo>
                <a:cubicBezTo>
                  <a:pt x="4384174" y="12200365"/>
                  <a:pt x="4374641" y="12181461"/>
                  <a:pt x="4374641" y="12181461"/>
                </a:cubicBezTo>
                <a:cubicBezTo>
                  <a:pt x="4374641" y="12181461"/>
                  <a:pt x="4404100" y="12166529"/>
                  <a:pt x="4404100" y="12166529"/>
                </a:cubicBezTo>
                <a:cubicBezTo>
                  <a:pt x="4394560" y="12147629"/>
                  <a:pt x="4394560" y="12147629"/>
                  <a:pt x="4394560" y="12147629"/>
                </a:cubicBezTo>
                <a:cubicBezTo>
                  <a:pt x="4394560" y="12147629"/>
                  <a:pt x="4433570" y="12151605"/>
                  <a:pt x="4424037" y="12132701"/>
                </a:cubicBezTo>
                <a:lnTo>
                  <a:pt x="4414496" y="12113793"/>
                </a:lnTo>
                <a:cubicBezTo>
                  <a:pt x="4395432" y="12075989"/>
                  <a:pt x="4376368" y="12038189"/>
                  <a:pt x="4357295" y="12000379"/>
                </a:cubicBezTo>
                <a:cubicBezTo>
                  <a:pt x="4357295" y="12000379"/>
                  <a:pt x="4357295" y="12000379"/>
                  <a:pt x="4347774" y="11981481"/>
                </a:cubicBezTo>
                <a:cubicBezTo>
                  <a:pt x="4367692" y="11947645"/>
                  <a:pt x="4367692" y="11947645"/>
                  <a:pt x="4358160" y="11928749"/>
                </a:cubicBezTo>
                <a:cubicBezTo>
                  <a:pt x="4348629" y="11909839"/>
                  <a:pt x="4309628" y="11905865"/>
                  <a:pt x="4290564" y="11868057"/>
                </a:cubicBezTo>
                <a:cubicBezTo>
                  <a:pt x="4281033" y="11849157"/>
                  <a:pt x="4320023" y="11853129"/>
                  <a:pt x="4310492" y="11834233"/>
                </a:cubicBezTo>
                <a:cubicBezTo>
                  <a:pt x="4281033" y="11849157"/>
                  <a:pt x="4281033" y="11849157"/>
                  <a:pt x="4281033" y="11849157"/>
                </a:cubicBezTo>
                <a:cubicBezTo>
                  <a:pt x="4271500" y="11830255"/>
                  <a:pt x="4271500" y="11830255"/>
                  <a:pt x="4271500" y="11830255"/>
                </a:cubicBezTo>
                <a:cubicBezTo>
                  <a:pt x="4261967" y="11811357"/>
                  <a:pt x="4261967" y="11811357"/>
                  <a:pt x="4261967" y="11811357"/>
                </a:cubicBezTo>
                <a:cubicBezTo>
                  <a:pt x="4252428" y="11792447"/>
                  <a:pt x="4242894" y="11773549"/>
                  <a:pt x="4262823" y="11739719"/>
                </a:cubicBezTo>
                <a:cubicBezTo>
                  <a:pt x="4233363" y="11754645"/>
                  <a:pt x="4233363" y="11754645"/>
                  <a:pt x="4233363" y="11754645"/>
                </a:cubicBezTo>
                <a:cubicBezTo>
                  <a:pt x="4252428" y="11792447"/>
                  <a:pt x="4203895" y="11769579"/>
                  <a:pt x="4213436" y="11788477"/>
                </a:cubicBezTo>
                <a:cubicBezTo>
                  <a:pt x="4213436" y="11788477"/>
                  <a:pt x="4222967" y="11807383"/>
                  <a:pt x="4222967" y="11807383"/>
                </a:cubicBezTo>
                <a:cubicBezTo>
                  <a:pt x="4232500" y="11826281"/>
                  <a:pt x="4232500" y="11826281"/>
                  <a:pt x="4232500" y="11826281"/>
                </a:cubicBezTo>
                <a:cubicBezTo>
                  <a:pt x="4251562" y="11864089"/>
                  <a:pt x="4193508" y="11822309"/>
                  <a:pt x="4203039" y="11841217"/>
                </a:cubicBezTo>
                <a:cubicBezTo>
                  <a:pt x="4203039" y="11841217"/>
                  <a:pt x="4212571" y="11860117"/>
                  <a:pt x="4242032" y="11845183"/>
                </a:cubicBezTo>
                <a:cubicBezTo>
                  <a:pt x="4212571" y="11860117"/>
                  <a:pt x="4231636" y="11897917"/>
                  <a:pt x="4241167" y="11916821"/>
                </a:cubicBezTo>
                <a:cubicBezTo>
                  <a:pt x="4222104" y="11879019"/>
                  <a:pt x="4231636" y="11897917"/>
                  <a:pt x="4202177" y="11912845"/>
                </a:cubicBezTo>
                <a:cubicBezTo>
                  <a:pt x="4202177" y="11912845"/>
                  <a:pt x="4192643" y="11893949"/>
                  <a:pt x="4192643" y="11893949"/>
                </a:cubicBezTo>
                <a:cubicBezTo>
                  <a:pt x="4183113" y="11875045"/>
                  <a:pt x="4222104" y="11879019"/>
                  <a:pt x="4212571" y="11860117"/>
                </a:cubicBezTo>
                <a:cubicBezTo>
                  <a:pt x="4144112" y="11871067"/>
                  <a:pt x="4144975" y="11799429"/>
                  <a:pt x="4125912" y="11761629"/>
                </a:cubicBezTo>
                <a:cubicBezTo>
                  <a:pt x="4125912" y="11761629"/>
                  <a:pt x="4125912" y="11761629"/>
                  <a:pt x="4116370" y="11742725"/>
                </a:cubicBezTo>
                <a:cubicBezTo>
                  <a:pt x="4116370" y="11742725"/>
                  <a:pt x="4116370" y="11742725"/>
                  <a:pt x="4136298" y="11708893"/>
                </a:cubicBezTo>
                <a:cubicBezTo>
                  <a:pt x="4145830" y="11727797"/>
                  <a:pt x="4145830" y="11727797"/>
                  <a:pt x="4145830" y="11727797"/>
                </a:cubicBezTo>
                <a:cubicBezTo>
                  <a:pt x="4126768" y="11689985"/>
                  <a:pt x="4146693" y="11656161"/>
                  <a:pt x="4107693" y="11652187"/>
                </a:cubicBezTo>
                <a:cubicBezTo>
                  <a:pt x="4088629" y="11614379"/>
                  <a:pt x="4118088" y="11599453"/>
                  <a:pt x="4099025" y="11561645"/>
                </a:cubicBezTo>
                <a:cubicBezTo>
                  <a:pt x="4069565" y="11576577"/>
                  <a:pt x="4069565" y="11576577"/>
                  <a:pt x="4069565" y="11576577"/>
                </a:cubicBezTo>
                <a:cubicBezTo>
                  <a:pt x="4060034" y="11557669"/>
                  <a:pt x="4060034" y="11557669"/>
                  <a:pt x="4030576" y="11572599"/>
                </a:cubicBezTo>
                <a:cubicBezTo>
                  <a:pt x="4001115" y="11587529"/>
                  <a:pt x="4040107" y="11591503"/>
                  <a:pt x="4049640" y="11610405"/>
                </a:cubicBezTo>
                <a:cubicBezTo>
                  <a:pt x="4040107" y="11591503"/>
                  <a:pt x="4010648" y="11606433"/>
                  <a:pt x="4010648" y="11606433"/>
                </a:cubicBezTo>
                <a:cubicBezTo>
                  <a:pt x="3991574" y="11568621"/>
                  <a:pt x="3972511" y="11530817"/>
                  <a:pt x="3953447" y="11493015"/>
                </a:cubicBezTo>
                <a:cubicBezTo>
                  <a:pt x="3982907" y="11478089"/>
                  <a:pt x="3973375" y="11459185"/>
                  <a:pt x="3973375" y="11459185"/>
                </a:cubicBezTo>
                <a:cubicBezTo>
                  <a:pt x="3973375" y="11459185"/>
                  <a:pt x="3982907" y="11478089"/>
                  <a:pt x="3982907" y="11478089"/>
                </a:cubicBezTo>
                <a:cubicBezTo>
                  <a:pt x="3992438" y="11496989"/>
                  <a:pt x="3992438" y="11496989"/>
                  <a:pt x="3992438" y="11496989"/>
                </a:cubicBezTo>
                <a:cubicBezTo>
                  <a:pt x="3992438" y="11496989"/>
                  <a:pt x="4012366" y="11463159"/>
                  <a:pt x="4012366" y="11463159"/>
                </a:cubicBezTo>
                <a:cubicBezTo>
                  <a:pt x="4012366" y="11463159"/>
                  <a:pt x="4031430" y="11500961"/>
                  <a:pt x="4031430" y="11500961"/>
                </a:cubicBezTo>
                <a:cubicBezTo>
                  <a:pt x="4021898" y="11482057"/>
                  <a:pt x="4041825" y="11448233"/>
                  <a:pt x="4032292" y="11429329"/>
                </a:cubicBezTo>
                <a:cubicBezTo>
                  <a:pt x="4032292" y="11429329"/>
                  <a:pt x="4032292" y="11429329"/>
                  <a:pt x="4002834" y="11444261"/>
                </a:cubicBezTo>
                <a:cubicBezTo>
                  <a:pt x="4002834" y="11444261"/>
                  <a:pt x="3993301" y="11425357"/>
                  <a:pt x="3993301" y="11425357"/>
                </a:cubicBezTo>
                <a:cubicBezTo>
                  <a:pt x="3993301" y="11425357"/>
                  <a:pt x="3993301" y="11425357"/>
                  <a:pt x="3983760" y="11406447"/>
                </a:cubicBezTo>
                <a:cubicBezTo>
                  <a:pt x="3983760" y="11406447"/>
                  <a:pt x="3993301" y="11425357"/>
                  <a:pt x="4022761" y="11410425"/>
                </a:cubicBezTo>
                <a:cubicBezTo>
                  <a:pt x="3974239" y="11387553"/>
                  <a:pt x="3984624" y="11334815"/>
                  <a:pt x="3945633" y="11330837"/>
                </a:cubicBezTo>
                <a:cubicBezTo>
                  <a:pt x="3936092" y="11311937"/>
                  <a:pt x="3936092" y="11311937"/>
                  <a:pt x="3936092" y="11311937"/>
                </a:cubicBezTo>
                <a:cubicBezTo>
                  <a:pt x="3965562" y="11297009"/>
                  <a:pt x="3956028" y="11278105"/>
                  <a:pt x="3926560" y="11293029"/>
                </a:cubicBezTo>
                <a:cubicBezTo>
                  <a:pt x="3946488" y="11259205"/>
                  <a:pt x="3936956" y="11240301"/>
                  <a:pt x="3888432" y="11217429"/>
                </a:cubicBezTo>
                <a:cubicBezTo>
                  <a:pt x="3878902" y="11198521"/>
                  <a:pt x="3878902" y="11198521"/>
                  <a:pt x="3869360" y="11179617"/>
                </a:cubicBezTo>
                <a:cubicBezTo>
                  <a:pt x="3859827" y="11160717"/>
                  <a:pt x="3859827" y="11160717"/>
                  <a:pt x="3859827" y="11160717"/>
                </a:cubicBezTo>
                <a:cubicBezTo>
                  <a:pt x="3830368" y="11175643"/>
                  <a:pt x="3830368" y="11175643"/>
                  <a:pt x="3830368" y="11175643"/>
                </a:cubicBezTo>
                <a:cubicBezTo>
                  <a:pt x="3859827" y="11160717"/>
                  <a:pt x="3820837" y="11156745"/>
                  <a:pt x="3850297" y="11141813"/>
                </a:cubicBezTo>
                <a:cubicBezTo>
                  <a:pt x="3840764" y="11122909"/>
                  <a:pt x="3840764" y="11122909"/>
                  <a:pt x="3840764" y="11122909"/>
                </a:cubicBezTo>
                <a:cubicBezTo>
                  <a:pt x="3831234" y="11104007"/>
                  <a:pt x="3831234" y="11104007"/>
                  <a:pt x="3831234" y="11104007"/>
                </a:cubicBezTo>
                <a:cubicBezTo>
                  <a:pt x="3831234" y="11104007"/>
                  <a:pt x="3831234" y="11104007"/>
                  <a:pt x="3821692" y="11085101"/>
                </a:cubicBezTo>
                <a:cubicBezTo>
                  <a:pt x="3821692" y="11085101"/>
                  <a:pt x="3821692" y="11085101"/>
                  <a:pt x="3792232" y="11100033"/>
                </a:cubicBezTo>
                <a:cubicBezTo>
                  <a:pt x="3801763" y="11118937"/>
                  <a:pt x="3801763" y="11118937"/>
                  <a:pt x="3801763" y="11118937"/>
                </a:cubicBezTo>
                <a:cubicBezTo>
                  <a:pt x="3772304" y="11133861"/>
                  <a:pt x="3781837" y="11152765"/>
                  <a:pt x="3781837" y="11152765"/>
                </a:cubicBezTo>
                <a:cubicBezTo>
                  <a:pt x="3772304" y="11133861"/>
                  <a:pt x="3762773" y="11114957"/>
                  <a:pt x="3753231" y="11096053"/>
                </a:cubicBezTo>
                <a:cubicBezTo>
                  <a:pt x="3782700" y="11081129"/>
                  <a:pt x="3773168" y="11062229"/>
                  <a:pt x="3763637" y="11043327"/>
                </a:cubicBezTo>
                <a:cubicBezTo>
                  <a:pt x="3763637" y="11043327"/>
                  <a:pt x="3734168" y="11058251"/>
                  <a:pt x="3734168" y="11058251"/>
                </a:cubicBezTo>
                <a:lnTo>
                  <a:pt x="3743709" y="11077155"/>
                </a:lnTo>
                <a:cubicBezTo>
                  <a:pt x="3704708" y="11073181"/>
                  <a:pt x="3714240" y="11092085"/>
                  <a:pt x="3723781" y="11110985"/>
                </a:cubicBezTo>
                <a:cubicBezTo>
                  <a:pt x="3723781" y="11110985"/>
                  <a:pt x="3723781" y="11110985"/>
                  <a:pt x="3714240" y="11092085"/>
                </a:cubicBezTo>
                <a:cubicBezTo>
                  <a:pt x="3714240" y="11092085"/>
                  <a:pt x="3694313" y="11125913"/>
                  <a:pt x="3694313" y="11125913"/>
                </a:cubicBezTo>
                <a:cubicBezTo>
                  <a:pt x="3684782" y="11107011"/>
                  <a:pt x="3684782" y="11107011"/>
                  <a:pt x="3684782" y="11107011"/>
                </a:cubicBezTo>
                <a:cubicBezTo>
                  <a:pt x="3684782" y="11107011"/>
                  <a:pt x="3655323" y="11121937"/>
                  <a:pt x="3664855" y="11140841"/>
                </a:cubicBezTo>
                <a:cubicBezTo>
                  <a:pt x="3655323" y="11121937"/>
                  <a:pt x="3655323" y="11121937"/>
                  <a:pt x="3655323" y="11121937"/>
                </a:cubicBezTo>
                <a:cubicBezTo>
                  <a:pt x="3635396" y="11155765"/>
                  <a:pt x="3635396" y="11155765"/>
                  <a:pt x="3635396" y="11155765"/>
                </a:cubicBezTo>
                <a:cubicBezTo>
                  <a:pt x="3664855" y="11140841"/>
                  <a:pt x="3664855" y="11140841"/>
                  <a:pt x="3664855" y="11140841"/>
                </a:cubicBezTo>
                <a:cubicBezTo>
                  <a:pt x="3694313" y="11125913"/>
                  <a:pt x="3694313" y="11125913"/>
                  <a:pt x="3694313" y="11125913"/>
                </a:cubicBezTo>
                <a:cubicBezTo>
                  <a:pt x="3694313" y="11125913"/>
                  <a:pt x="3694313" y="11125913"/>
                  <a:pt x="3703856" y="11144815"/>
                </a:cubicBezTo>
                <a:cubicBezTo>
                  <a:pt x="3703856" y="11144815"/>
                  <a:pt x="3674386" y="11159745"/>
                  <a:pt x="3674386" y="11159745"/>
                </a:cubicBezTo>
                <a:cubicBezTo>
                  <a:pt x="3674386" y="11159745"/>
                  <a:pt x="3674386" y="11159745"/>
                  <a:pt x="3644927" y="11174669"/>
                </a:cubicBezTo>
                <a:cubicBezTo>
                  <a:pt x="3644927" y="11174669"/>
                  <a:pt x="3644927" y="11174669"/>
                  <a:pt x="3654459" y="11193573"/>
                </a:cubicBezTo>
                <a:cubicBezTo>
                  <a:pt x="3654459" y="11193573"/>
                  <a:pt x="3664000" y="11212477"/>
                  <a:pt x="3693459" y="11197545"/>
                </a:cubicBezTo>
                <a:cubicBezTo>
                  <a:pt x="3693459" y="11197545"/>
                  <a:pt x="3683927" y="11178649"/>
                  <a:pt x="3683927" y="11178649"/>
                </a:cubicBezTo>
                <a:cubicBezTo>
                  <a:pt x="3683927" y="11178649"/>
                  <a:pt x="3713387" y="11163717"/>
                  <a:pt x="3722918" y="11182621"/>
                </a:cubicBezTo>
                <a:cubicBezTo>
                  <a:pt x="3722918" y="11182621"/>
                  <a:pt x="3732450" y="11201525"/>
                  <a:pt x="3732450" y="11201525"/>
                </a:cubicBezTo>
                <a:cubicBezTo>
                  <a:pt x="3732450" y="11201525"/>
                  <a:pt x="3702990" y="11216457"/>
                  <a:pt x="3702990" y="11216457"/>
                </a:cubicBezTo>
                <a:cubicBezTo>
                  <a:pt x="3702990" y="11216457"/>
                  <a:pt x="3693459" y="11197545"/>
                  <a:pt x="3673531" y="11231381"/>
                </a:cubicBezTo>
                <a:cubicBezTo>
                  <a:pt x="3673531" y="11231381"/>
                  <a:pt x="3712522" y="11235359"/>
                  <a:pt x="3712522" y="11235359"/>
                </a:cubicBezTo>
                <a:cubicBezTo>
                  <a:pt x="3683063" y="11250285"/>
                  <a:pt x="3683063" y="11250285"/>
                  <a:pt x="3683063" y="11250285"/>
                </a:cubicBezTo>
                <a:cubicBezTo>
                  <a:pt x="3683063" y="11250285"/>
                  <a:pt x="3683063" y="11250285"/>
                  <a:pt x="3692596" y="11269185"/>
                </a:cubicBezTo>
                <a:cubicBezTo>
                  <a:pt x="3692596" y="11269185"/>
                  <a:pt x="3702127" y="11288087"/>
                  <a:pt x="3702127" y="11288087"/>
                </a:cubicBezTo>
                <a:cubicBezTo>
                  <a:pt x="3711659" y="11306993"/>
                  <a:pt x="3731587" y="11273157"/>
                  <a:pt x="3722054" y="11254259"/>
                </a:cubicBezTo>
                <a:cubicBezTo>
                  <a:pt x="3722054" y="11254259"/>
                  <a:pt x="3731587" y="11273157"/>
                  <a:pt x="3761046" y="11258227"/>
                </a:cubicBezTo>
                <a:cubicBezTo>
                  <a:pt x="3761046" y="11258227"/>
                  <a:pt x="3761046" y="11258227"/>
                  <a:pt x="3770586" y="11277137"/>
                </a:cubicBezTo>
                <a:cubicBezTo>
                  <a:pt x="3750660" y="11310965"/>
                  <a:pt x="3857247" y="11375625"/>
                  <a:pt x="3827787" y="11390549"/>
                </a:cubicBezTo>
                <a:cubicBezTo>
                  <a:pt x="3818258" y="11371645"/>
                  <a:pt x="3760191" y="11329869"/>
                  <a:pt x="3769724" y="11348773"/>
                </a:cubicBezTo>
                <a:cubicBezTo>
                  <a:pt x="3779256" y="11367673"/>
                  <a:pt x="3749795" y="11382601"/>
                  <a:pt x="3759338" y="11401505"/>
                </a:cubicBezTo>
                <a:cubicBezTo>
                  <a:pt x="3749795" y="11382601"/>
                  <a:pt x="3749795" y="11382601"/>
                  <a:pt x="3740265" y="11363699"/>
                </a:cubicBezTo>
                <a:cubicBezTo>
                  <a:pt x="3710805" y="11378625"/>
                  <a:pt x="3710805" y="11378625"/>
                  <a:pt x="3710805" y="11378625"/>
                </a:cubicBezTo>
                <a:cubicBezTo>
                  <a:pt x="3701273" y="11359725"/>
                  <a:pt x="3701273" y="11359725"/>
                  <a:pt x="3701273" y="11359725"/>
                </a:cubicBezTo>
                <a:cubicBezTo>
                  <a:pt x="3671803" y="11374655"/>
                  <a:pt x="3681346" y="11393549"/>
                  <a:pt x="3681346" y="11393549"/>
                </a:cubicBezTo>
                <a:cubicBezTo>
                  <a:pt x="3681346" y="11393549"/>
                  <a:pt x="3651886" y="11408481"/>
                  <a:pt x="3651886" y="11408481"/>
                </a:cubicBezTo>
                <a:cubicBezTo>
                  <a:pt x="3651886" y="11408481"/>
                  <a:pt x="3642345" y="11389581"/>
                  <a:pt x="3642345" y="11389581"/>
                </a:cubicBezTo>
                <a:cubicBezTo>
                  <a:pt x="3671803" y="11374655"/>
                  <a:pt x="3671803" y="11374655"/>
                  <a:pt x="3671803" y="11374655"/>
                </a:cubicBezTo>
                <a:cubicBezTo>
                  <a:pt x="3662272" y="11355745"/>
                  <a:pt x="3672668" y="11303017"/>
                  <a:pt x="3653605" y="11265211"/>
                </a:cubicBezTo>
                <a:cubicBezTo>
                  <a:pt x="3644072" y="11246313"/>
                  <a:pt x="3633677" y="11299045"/>
                  <a:pt x="3624145" y="11280141"/>
                </a:cubicBezTo>
                <a:cubicBezTo>
                  <a:pt x="3619374" y="11270693"/>
                  <a:pt x="3624357" y="11262233"/>
                  <a:pt x="3628143" y="11251407"/>
                </a:cubicBezTo>
                <a:lnTo>
                  <a:pt x="3625000" y="11208505"/>
                </a:lnTo>
                <a:lnTo>
                  <a:pt x="3615467" y="11189595"/>
                </a:lnTo>
                <a:cubicBezTo>
                  <a:pt x="3605927" y="11170691"/>
                  <a:pt x="3605927" y="11170691"/>
                  <a:pt x="3605927" y="11170691"/>
                </a:cubicBezTo>
                <a:cubicBezTo>
                  <a:pt x="3605927" y="11170691"/>
                  <a:pt x="3605927" y="11170691"/>
                  <a:pt x="3596405" y="11151793"/>
                </a:cubicBezTo>
                <a:cubicBezTo>
                  <a:pt x="3596405" y="11151793"/>
                  <a:pt x="3596405" y="11151793"/>
                  <a:pt x="3625863" y="11136867"/>
                </a:cubicBezTo>
                <a:lnTo>
                  <a:pt x="3616331" y="11117963"/>
                </a:lnTo>
                <a:cubicBezTo>
                  <a:pt x="3645792" y="11103033"/>
                  <a:pt x="3636260" y="11084133"/>
                  <a:pt x="3636260" y="11084133"/>
                </a:cubicBezTo>
                <a:cubicBezTo>
                  <a:pt x="3665718" y="11069203"/>
                  <a:pt x="3684782" y="11107011"/>
                  <a:pt x="3665718" y="11069203"/>
                </a:cubicBezTo>
                <a:cubicBezTo>
                  <a:pt x="3695177" y="11054277"/>
                  <a:pt x="3695177" y="11054277"/>
                  <a:pt x="3695177" y="11054277"/>
                </a:cubicBezTo>
                <a:cubicBezTo>
                  <a:pt x="3656187" y="11050301"/>
                  <a:pt x="3656187" y="11050301"/>
                  <a:pt x="3646644" y="11031405"/>
                </a:cubicBezTo>
                <a:cubicBezTo>
                  <a:pt x="3646644" y="11031405"/>
                  <a:pt x="3637122" y="11012501"/>
                  <a:pt x="3637122" y="11012501"/>
                </a:cubicBezTo>
                <a:cubicBezTo>
                  <a:pt x="3666582" y="10997573"/>
                  <a:pt x="3666582" y="10997573"/>
                  <a:pt x="3666582" y="10997573"/>
                </a:cubicBezTo>
                <a:cubicBezTo>
                  <a:pt x="3676113" y="11016475"/>
                  <a:pt x="3676113" y="11016475"/>
                  <a:pt x="3705572" y="11001549"/>
                </a:cubicBezTo>
                <a:cubicBezTo>
                  <a:pt x="3735032" y="10986621"/>
                  <a:pt x="3735032" y="10986621"/>
                  <a:pt x="3735032" y="10986621"/>
                </a:cubicBezTo>
                <a:cubicBezTo>
                  <a:pt x="3735032" y="10986621"/>
                  <a:pt x="3706427" y="10929913"/>
                  <a:pt x="3706427" y="10929913"/>
                </a:cubicBezTo>
                <a:cubicBezTo>
                  <a:pt x="3716833" y="10877177"/>
                  <a:pt x="3677831" y="10873197"/>
                  <a:pt x="3658767" y="10835399"/>
                </a:cubicBezTo>
                <a:cubicBezTo>
                  <a:pt x="3658767" y="10835399"/>
                  <a:pt x="3677831" y="10873197"/>
                  <a:pt x="3648372" y="10888127"/>
                </a:cubicBezTo>
                <a:cubicBezTo>
                  <a:pt x="3658767" y="10835399"/>
                  <a:pt x="3629309" y="10850325"/>
                  <a:pt x="3600704" y="10793621"/>
                </a:cubicBezTo>
                <a:lnTo>
                  <a:pt x="3573081" y="10799241"/>
                </a:lnTo>
                <a:lnTo>
                  <a:pt x="3576438" y="10782177"/>
                </a:lnTo>
                <a:cubicBezTo>
                  <a:pt x="3581419" y="10773723"/>
                  <a:pt x="3586401" y="10765265"/>
                  <a:pt x="3581640" y="10755811"/>
                </a:cubicBezTo>
                <a:cubicBezTo>
                  <a:pt x="3552171" y="10770741"/>
                  <a:pt x="3533109" y="10732929"/>
                  <a:pt x="3533109" y="10732929"/>
                </a:cubicBezTo>
                <a:lnTo>
                  <a:pt x="3523576" y="10714029"/>
                </a:lnTo>
                <a:cubicBezTo>
                  <a:pt x="3494118" y="10728955"/>
                  <a:pt x="3494118" y="10728955"/>
                  <a:pt x="3494118" y="10728955"/>
                </a:cubicBezTo>
                <a:cubicBezTo>
                  <a:pt x="3484576" y="10710049"/>
                  <a:pt x="3484576" y="10710049"/>
                  <a:pt x="3475044" y="10691151"/>
                </a:cubicBezTo>
                <a:cubicBezTo>
                  <a:pt x="3475044" y="10691151"/>
                  <a:pt x="3445585" y="10706081"/>
                  <a:pt x="3445585" y="10706081"/>
                </a:cubicBezTo>
                <a:cubicBezTo>
                  <a:pt x="3455117" y="10724981"/>
                  <a:pt x="3455117" y="10724981"/>
                  <a:pt x="3455117" y="10724981"/>
                </a:cubicBezTo>
                <a:cubicBezTo>
                  <a:pt x="3445585" y="10706081"/>
                  <a:pt x="3416125" y="10721009"/>
                  <a:pt x="3416125" y="10721009"/>
                </a:cubicBezTo>
                <a:cubicBezTo>
                  <a:pt x="3416125" y="10721009"/>
                  <a:pt x="3406594" y="10702107"/>
                  <a:pt x="3406594" y="10702107"/>
                </a:cubicBezTo>
                <a:cubicBezTo>
                  <a:pt x="3406594" y="10702107"/>
                  <a:pt x="3436053" y="10687177"/>
                  <a:pt x="3426521" y="10668275"/>
                </a:cubicBezTo>
                <a:cubicBezTo>
                  <a:pt x="3426521" y="10668275"/>
                  <a:pt x="3426521" y="10668275"/>
                  <a:pt x="3416980" y="10649370"/>
                </a:cubicBezTo>
                <a:cubicBezTo>
                  <a:pt x="3416980" y="10649370"/>
                  <a:pt x="3407457" y="10630472"/>
                  <a:pt x="3407457" y="10630472"/>
                </a:cubicBezTo>
                <a:cubicBezTo>
                  <a:pt x="3407457" y="10630472"/>
                  <a:pt x="3416980" y="10649370"/>
                  <a:pt x="3446448" y="10634445"/>
                </a:cubicBezTo>
                <a:cubicBezTo>
                  <a:pt x="3446448" y="10634445"/>
                  <a:pt x="3436915" y="10615546"/>
                  <a:pt x="3436915" y="10615546"/>
                </a:cubicBezTo>
                <a:cubicBezTo>
                  <a:pt x="3436915" y="10615546"/>
                  <a:pt x="3446448" y="10634445"/>
                  <a:pt x="3475907" y="10619519"/>
                </a:cubicBezTo>
                <a:cubicBezTo>
                  <a:pt x="3436915" y="10615546"/>
                  <a:pt x="3466376" y="10600616"/>
                  <a:pt x="3466376" y="10600616"/>
                </a:cubicBezTo>
                <a:cubicBezTo>
                  <a:pt x="3456843" y="10581712"/>
                  <a:pt x="3466376" y="10600616"/>
                  <a:pt x="3427385" y="10596643"/>
                </a:cubicBezTo>
                <a:cubicBezTo>
                  <a:pt x="3456843" y="10581712"/>
                  <a:pt x="3456843" y="10581712"/>
                  <a:pt x="3447302" y="10562808"/>
                </a:cubicBezTo>
                <a:cubicBezTo>
                  <a:pt x="3447302" y="10562808"/>
                  <a:pt x="3417843" y="10577733"/>
                  <a:pt x="3417843" y="10577733"/>
                </a:cubicBezTo>
                <a:cubicBezTo>
                  <a:pt x="3447302" y="10562808"/>
                  <a:pt x="3408311" y="10558835"/>
                  <a:pt x="3437770" y="10543904"/>
                </a:cubicBezTo>
                <a:cubicBezTo>
                  <a:pt x="3437770" y="10543904"/>
                  <a:pt x="3408311" y="10558835"/>
                  <a:pt x="3408311" y="10558835"/>
                </a:cubicBezTo>
                <a:cubicBezTo>
                  <a:pt x="3398780" y="10539931"/>
                  <a:pt x="3428239" y="10525000"/>
                  <a:pt x="3418707" y="10506102"/>
                </a:cubicBezTo>
                <a:cubicBezTo>
                  <a:pt x="3409166" y="10487197"/>
                  <a:pt x="3409166" y="10487197"/>
                  <a:pt x="3409166" y="10487197"/>
                </a:cubicBezTo>
                <a:cubicBezTo>
                  <a:pt x="3409166" y="10487197"/>
                  <a:pt x="3409166" y="10487197"/>
                  <a:pt x="3399644" y="10468294"/>
                </a:cubicBezTo>
                <a:cubicBezTo>
                  <a:pt x="3370184" y="10483224"/>
                  <a:pt x="3370184" y="10483224"/>
                  <a:pt x="3370184" y="10483224"/>
                </a:cubicBezTo>
                <a:cubicBezTo>
                  <a:pt x="3360643" y="10464320"/>
                  <a:pt x="3380570" y="10430491"/>
                  <a:pt x="3332047" y="10407614"/>
                </a:cubicBezTo>
                <a:cubicBezTo>
                  <a:pt x="3322506" y="10388710"/>
                  <a:pt x="3322506" y="10388710"/>
                  <a:pt x="3322506" y="10388710"/>
                </a:cubicBezTo>
                <a:cubicBezTo>
                  <a:pt x="3312983" y="10369811"/>
                  <a:pt x="3312983" y="10369811"/>
                  <a:pt x="3312983" y="10369811"/>
                </a:cubicBezTo>
                <a:cubicBezTo>
                  <a:pt x="3283516" y="10384737"/>
                  <a:pt x="3283516" y="10384737"/>
                  <a:pt x="3283516" y="10384737"/>
                </a:cubicBezTo>
                <a:cubicBezTo>
                  <a:pt x="3283516" y="10384737"/>
                  <a:pt x="3263588" y="10418565"/>
                  <a:pt x="3263588" y="10418565"/>
                </a:cubicBezTo>
                <a:cubicBezTo>
                  <a:pt x="3263588" y="10418565"/>
                  <a:pt x="3263588" y="10418565"/>
                  <a:pt x="3243670" y="10452401"/>
                </a:cubicBezTo>
                <a:cubicBezTo>
                  <a:pt x="3243670" y="10452401"/>
                  <a:pt x="3243670" y="10452401"/>
                  <a:pt x="3234129" y="10433492"/>
                </a:cubicBezTo>
                <a:cubicBezTo>
                  <a:pt x="3234129" y="10433492"/>
                  <a:pt x="3224597" y="10414592"/>
                  <a:pt x="3215066" y="10395689"/>
                </a:cubicBezTo>
                <a:cubicBezTo>
                  <a:pt x="3215066" y="10395689"/>
                  <a:pt x="3244525" y="10380759"/>
                  <a:pt x="3244525" y="10380759"/>
                </a:cubicBezTo>
                <a:cubicBezTo>
                  <a:pt x="3244525" y="10380759"/>
                  <a:pt x="3234993" y="10361859"/>
                  <a:pt x="3234993" y="10361859"/>
                </a:cubicBezTo>
                <a:cubicBezTo>
                  <a:pt x="3234993" y="10361859"/>
                  <a:pt x="3205533" y="10376785"/>
                  <a:pt x="3205533" y="10376785"/>
                </a:cubicBezTo>
                <a:cubicBezTo>
                  <a:pt x="3195992" y="10357885"/>
                  <a:pt x="3157855" y="10282275"/>
                  <a:pt x="3138792" y="10244467"/>
                </a:cubicBezTo>
                <a:cubicBezTo>
                  <a:pt x="3148323" y="10263367"/>
                  <a:pt x="3119728" y="10206660"/>
                  <a:pt x="3129260" y="10225564"/>
                </a:cubicBezTo>
                <a:cubicBezTo>
                  <a:pt x="3100654" y="10168857"/>
                  <a:pt x="3052133" y="10145975"/>
                  <a:pt x="3052988" y="10074343"/>
                </a:cubicBezTo>
                <a:cubicBezTo>
                  <a:pt x="3023528" y="10089267"/>
                  <a:pt x="3033058" y="10108172"/>
                  <a:pt x="3042600" y="10127081"/>
                </a:cubicBezTo>
                <a:cubicBezTo>
                  <a:pt x="3042600" y="10127081"/>
                  <a:pt x="3052133" y="10145975"/>
                  <a:pt x="3052133" y="10145975"/>
                </a:cubicBezTo>
                <a:cubicBezTo>
                  <a:pt x="3003600" y="10123102"/>
                  <a:pt x="3023528" y="10089267"/>
                  <a:pt x="2994068" y="10104199"/>
                </a:cubicBezTo>
                <a:cubicBezTo>
                  <a:pt x="2984536" y="10085295"/>
                  <a:pt x="2984536" y="10085295"/>
                  <a:pt x="2975006" y="10066396"/>
                </a:cubicBezTo>
                <a:cubicBezTo>
                  <a:pt x="2975006" y="10066396"/>
                  <a:pt x="2965473" y="10047492"/>
                  <a:pt x="2965473" y="10047492"/>
                </a:cubicBezTo>
                <a:cubicBezTo>
                  <a:pt x="2936867" y="9990780"/>
                  <a:pt x="2948127" y="9866411"/>
                  <a:pt x="2880522" y="9805730"/>
                </a:cubicBezTo>
                <a:cubicBezTo>
                  <a:pt x="2870990" y="9786827"/>
                  <a:pt x="2900458" y="9771901"/>
                  <a:pt x="2851926" y="9749019"/>
                </a:cubicBezTo>
                <a:cubicBezTo>
                  <a:pt x="2881386" y="9734094"/>
                  <a:pt x="2890916" y="9752997"/>
                  <a:pt x="2890916" y="9752997"/>
                </a:cubicBezTo>
                <a:cubicBezTo>
                  <a:pt x="2871854" y="9715190"/>
                  <a:pt x="2862322" y="9696291"/>
                  <a:pt x="2843249" y="9658483"/>
                </a:cubicBezTo>
                <a:cubicBezTo>
                  <a:pt x="2833716" y="9639579"/>
                  <a:pt x="2833716" y="9639579"/>
                  <a:pt x="2824186" y="9620681"/>
                </a:cubicBezTo>
                <a:lnTo>
                  <a:pt x="2814654" y="9601777"/>
                </a:lnTo>
                <a:cubicBezTo>
                  <a:pt x="2814654" y="9601777"/>
                  <a:pt x="2794726" y="9635606"/>
                  <a:pt x="2794726" y="9635606"/>
                </a:cubicBezTo>
                <a:cubicBezTo>
                  <a:pt x="2785194" y="9616703"/>
                  <a:pt x="2785194" y="9616703"/>
                  <a:pt x="2785194" y="9616703"/>
                </a:cubicBezTo>
                <a:cubicBezTo>
                  <a:pt x="2775662" y="9597803"/>
                  <a:pt x="2775662" y="9597803"/>
                  <a:pt x="2775662" y="9597803"/>
                </a:cubicBezTo>
                <a:cubicBezTo>
                  <a:pt x="2775662" y="9597803"/>
                  <a:pt x="2775662" y="9597803"/>
                  <a:pt x="2805121" y="9582873"/>
                </a:cubicBezTo>
                <a:lnTo>
                  <a:pt x="2795589" y="9563970"/>
                </a:lnTo>
                <a:cubicBezTo>
                  <a:pt x="2766130" y="9578895"/>
                  <a:pt x="2766130" y="9578895"/>
                  <a:pt x="2766130" y="9578895"/>
                </a:cubicBezTo>
                <a:cubicBezTo>
                  <a:pt x="2766130" y="9578895"/>
                  <a:pt x="2766130" y="9578895"/>
                  <a:pt x="2775662" y="9597803"/>
                </a:cubicBezTo>
                <a:cubicBezTo>
                  <a:pt x="2775662" y="9597803"/>
                  <a:pt x="2746204" y="9612735"/>
                  <a:pt x="2746204" y="9612735"/>
                </a:cubicBezTo>
                <a:cubicBezTo>
                  <a:pt x="2746204" y="9612735"/>
                  <a:pt x="2746204" y="9612735"/>
                  <a:pt x="2755734" y="9631638"/>
                </a:cubicBezTo>
                <a:cubicBezTo>
                  <a:pt x="2755734" y="9631638"/>
                  <a:pt x="2755734" y="9631638"/>
                  <a:pt x="2765266" y="9650541"/>
                </a:cubicBezTo>
                <a:cubicBezTo>
                  <a:pt x="2765266" y="9650541"/>
                  <a:pt x="2735807" y="9665467"/>
                  <a:pt x="2735807" y="9665467"/>
                </a:cubicBezTo>
                <a:cubicBezTo>
                  <a:pt x="2745340" y="9684366"/>
                  <a:pt x="2745340" y="9684366"/>
                  <a:pt x="2745340" y="9684366"/>
                </a:cubicBezTo>
                <a:cubicBezTo>
                  <a:pt x="2745340" y="9684366"/>
                  <a:pt x="2745340" y="9684366"/>
                  <a:pt x="2754870" y="9703264"/>
                </a:cubicBezTo>
                <a:cubicBezTo>
                  <a:pt x="2754870" y="9703264"/>
                  <a:pt x="2734944" y="9737099"/>
                  <a:pt x="2734944" y="9737099"/>
                </a:cubicBezTo>
                <a:cubicBezTo>
                  <a:pt x="2734944" y="9737099"/>
                  <a:pt x="2744476" y="9756002"/>
                  <a:pt x="2744476" y="9756002"/>
                </a:cubicBezTo>
                <a:cubicBezTo>
                  <a:pt x="2754007" y="9774902"/>
                  <a:pt x="2754007" y="9774902"/>
                  <a:pt x="2754007" y="9774902"/>
                </a:cubicBezTo>
                <a:cubicBezTo>
                  <a:pt x="2754007" y="9774902"/>
                  <a:pt x="2754007" y="9774902"/>
                  <a:pt x="2724548" y="9789827"/>
                </a:cubicBezTo>
                <a:cubicBezTo>
                  <a:pt x="2715016" y="9770933"/>
                  <a:pt x="2715016" y="9770933"/>
                  <a:pt x="2715016" y="9770933"/>
                </a:cubicBezTo>
                <a:cubicBezTo>
                  <a:pt x="2744476" y="9756002"/>
                  <a:pt x="2715016" y="9770933"/>
                  <a:pt x="2705484" y="9752029"/>
                </a:cubicBezTo>
                <a:cubicBezTo>
                  <a:pt x="2705484" y="9752029"/>
                  <a:pt x="2695953" y="9733121"/>
                  <a:pt x="2725412" y="9718195"/>
                </a:cubicBezTo>
                <a:cubicBezTo>
                  <a:pt x="2715879" y="9699296"/>
                  <a:pt x="2715879" y="9699296"/>
                  <a:pt x="2715879" y="9699296"/>
                </a:cubicBezTo>
                <a:cubicBezTo>
                  <a:pt x="2686412" y="9714216"/>
                  <a:pt x="2686412" y="9714216"/>
                  <a:pt x="2686412" y="9714216"/>
                </a:cubicBezTo>
                <a:cubicBezTo>
                  <a:pt x="2686412" y="9714216"/>
                  <a:pt x="2686412" y="9714216"/>
                  <a:pt x="2656952" y="9729147"/>
                </a:cubicBezTo>
                <a:cubicBezTo>
                  <a:pt x="2637888" y="9691344"/>
                  <a:pt x="2657815" y="9657510"/>
                  <a:pt x="2609284" y="9634637"/>
                </a:cubicBezTo>
                <a:cubicBezTo>
                  <a:pt x="2609284" y="9634637"/>
                  <a:pt x="2638753" y="9619703"/>
                  <a:pt x="2638753" y="9619703"/>
                </a:cubicBezTo>
                <a:cubicBezTo>
                  <a:pt x="2638753" y="9619703"/>
                  <a:pt x="2636964" y="9616159"/>
                  <a:pt x="2634892" y="9610904"/>
                </a:cubicBezTo>
                <a:lnTo>
                  <a:pt x="2633242" y="9605256"/>
                </a:lnTo>
                <a:lnTo>
                  <a:pt x="2641724" y="9601963"/>
                </a:lnTo>
                <a:lnTo>
                  <a:pt x="2643732" y="9611249"/>
                </a:lnTo>
                <a:cubicBezTo>
                  <a:pt x="2653264" y="9630151"/>
                  <a:pt x="2672546" y="9650047"/>
                  <a:pt x="2687274" y="9642584"/>
                </a:cubicBezTo>
                <a:cubicBezTo>
                  <a:pt x="2687274" y="9642584"/>
                  <a:pt x="2687274" y="9642584"/>
                  <a:pt x="2677744" y="9623681"/>
                </a:cubicBezTo>
                <a:lnTo>
                  <a:pt x="2662686" y="9593823"/>
                </a:lnTo>
                <a:lnTo>
                  <a:pt x="2693617" y="9581812"/>
                </a:lnTo>
                <a:lnTo>
                  <a:pt x="2696480" y="9587488"/>
                </a:lnTo>
                <a:cubicBezTo>
                  <a:pt x="2697670" y="9589851"/>
                  <a:pt x="2697670" y="9589851"/>
                  <a:pt x="2697670" y="9589851"/>
                </a:cubicBezTo>
                <a:cubicBezTo>
                  <a:pt x="2697670" y="9589851"/>
                  <a:pt x="2697670" y="9589851"/>
                  <a:pt x="2727130" y="9574921"/>
                </a:cubicBezTo>
                <a:lnTo>
                  <a:pt x="2724550" y="9569802"/>
                </a:lnTo>
                <a:lnTo>
                  <a:pt x="2848272" y="9521760"/>
                </a:lnTo>
                <a:lnTo>
                  <a:pt x="2859274" y="9543568"/>
                </a:lnTo>
                <a:cubicBezTo>
                  <a:pt x="2866424" y="9557744"/>
                  <a:pt x="2873576" y="9571921"/>
                  <a:pt x="2883114" y="9590825"/>
                </a:cubicBezTo>
                <a:cubicBezTo>
                  <a:pt x="2883114" y="9590825"/>
                  <a:pt x="2853653" y="9605755"/>
                  <a:pt x="2853653" y="9605755"/>
                </a:cubicBezTo>
                <a:cubicBezTo>
                  <a:pt x="2853653" y="9605755"/>
                  <a:pt x="2863186" y="9624650"/>
                  <a:pt x="2863186" y="9624650"/>
                </a:cubicBezTo>
                <a:cubicBezTo>
                  <a:pt x="2892646" y="9609724"/>
                  <a:pt x="2892646" y="9609724"/>
                  <a:pt x="2892646" y="9609724"/>
                </a:cubicBezTo>
                <a:cubicBezTo>
                  <a:pt x="2902176" y="9628628"/>
                  <a:pt x="2892646" y="9609724"/>
                  <a:pt x="2902176" y="9628628"/>
                </a:cubicBezTo>
                <a:cubicBezTo>
                  <a:pt x="2902176" y="9628628"/>
                  <a:pt x="2902176" y="9628628"/>
                  <a:pt x="2911708" y="9647530"/>
                </a:cubicBezTo>
                <a:cubicBezTo>
                  <a:pt x="2902176" y="9628628"/>
                  <a:pt x="2902176" y="9628628"/>
                  <a:pt x="2872708" y="9643558"/>
                </a:cubicBezTo>
                <a:cubicBezTo>
                  <a:pt x="2872708" y="9643558"/>
                  <a:pt x="2882249" y="9662462"/>
                  <a:pt x="2882249" y="9662462"/>
                </a:cubicBezTo>
                <a:cubicBezTo>
                  <a:pt x="2891780" y="9681366"/>
                  <a:pt x="2891780" y="9681366"/>
                  <a:pt x="2891780" y="9681366"/>
                </a:cubicBezTo>
                <a:cubicBezTo>
                  <a:pt x="2891780" y="9681366"/>
                  <a:pt x="2891780" y="9681366"/>
                  <a:pt x="2921240" y="9666435"/>
                </a:cubicBezTo>
                <a:lnTo>
                  <a:pt x="2959376" y="9742046"/>
                </a:lnTo>
                <a:lnTo>
                  <a:pt x="2968908" y="9760945"/>
                </a:lnTo>
                <a:cubicBezTo>
                  <a:pt x="2968908" y="9760945"/>
                  <a:pt x="2968908" y="9760945"/>
                  <a:pt x="2978440" y="9779848"/>
                </a:cubicBezTo>
                <a:lnTo>
                  <a:pt x="2987981" y="9798753"/>
                </a:lnTo>
                <a:lnTo>
                  <a:pt x="2997514" y="9817656"/>
                </a:lnTo>
                <a:lnTo>
                  <a:pt x="3007046" y="9836555"/>
                </a:lnTo>
                <a:cubicBezTo>
                  <a:pt x="3007046" y="9836555"/>
                  <a:pt x="3011812" y="9846006"/>
                  <a:pt x="3015384" y="9853096"/>
                </a:cubicBezTo>
                <a:lnTo>
                  <a:pt x="3017862" y="9858008"/>
                </a:lnTo>
                <a:lnTo>
                  <a:pt x="3026109" y="9874363"/>
                </a:lnTo>
                <a:cubicBezTo>
                  <a:pt x="3028494" y="9879089"/>
                  <a:pt x="3030879" y="9883815"/>
                  <a:pt x="3035649" y="9893267"/>
                </a:cubicBezTo>
                <a:cubicBezTo>
                  <a:pt x="3035649" y="9893267"/>
                  <a:pt x="3045174" y="9912169"/>
                  <a:pt x="3045174" y="9912169"/>
                </a:cubicBezTo>
                <a:cubicBezTo>
                  <a:pt x="3045174" y="9912169"/>
                  <a:pt x="3025255" y="9946000"/>
                  <a:pt x="3064246" y="9949973"/>
                </a:cubicBezTo>
                <a:cubicBezTo>
                  <a:pt x="3073778" y="9968877"/>
                  <a:pt x="3073778" y="9968877"/>
                  <a:pt x="3073778" y="9968877"/>
                </a:cubicBezTo>
                <a:cubicBezTo>
                  <a:pt x="3083320" y="9987781"/>
                  <a:pt x="3083320" y="9987781"/>
                  <a:pt x="3083320" y="9987781"/>
                </a:cubicBezTo>
                <a:cubicBezTo>
                  <a:pt x="3092850" y="10006685"/>
                  <a:pt x="3092850" y="10006685"/>
                  <a:pt x="3092850" y="10006685"/>
                </a:cubicBezTo>
                <a:cubicBezTo>
                  <a:pt x="3092850" y="10006685"/>
                  <a:pt x="3102383" y="10025584"/>
                  <a:pt x="3102383" y="10025584"/>
                </a:cubicBezTo>
                <a:cubicBezTo>
                  <a:pt x="3141374" y="10029561"/>
                  <a:pt x="3121446" y="10063391"/>
                  <a:pt x="3160436" y="10067369"/>
                </a:cubicBezTo>
                <a:cubicBezTo>
                  <a:pt x="3160436" y="10067369"/>
                  <a:pt x="3160436" y="10067369"/>
                  <a:pt x="3130977" y="10082294"/>
                </a:cubicBezTo>
                <a:cubicBezTo>
                  <a:pt x="3140509" y="10101194"/>
                  <a:pt x="3140509" y="10101194"/>
                  <a:pt x="3140509" y="10101194"/>
                </a:cubicBezTo>
                <a:cubicBezTo>
                  <a:pt x="3140509" y="10101194"/>
                  <a:pt x="3169968" y="10086267"/>
                  <a:pt x="3169968" y="10086267"/>
                </a:cubicBezTo>
                <a:cubicBezTo>
                  <a:pt x="3179500" y="10105167"/>
                  <a:pt x="3179500" y="10105167"/>
                  <a:pt x="3189042" y="10124076"/>
                </a:cubicBezTo>
                <a:lnTo>
                  <a:pt x="3198574" y="10142974"/>
                </a:lnTo>
                <a:cubicBezTo>
                  <a:pt x="3228032" y="10128049"/>
                  <a:pt x="3228032" y="10128049"/>
                  <a:pt x="3237574" y="10146948"/>
                </a:cubicBezTo>
                <a:cubicBezTo>
                  <a:pt x="3228032" y="10128049"/>
                  <a:pt x="3228032" y="10128049"/>
                  <a:pt x="3228032" y="10128049"/>
                </a:cubicBezTo>
                <a:cubicBezTo>
                  <a:pt x="3218500" y="10109146"/>
                  <a:pt x="3218500" y="10109146"/>
                  <a:pt x="3208969" y="10090241"/>
                </a:cubicBezTo>
                <a:cubicBezTo>
                  <a:pt x="3208969" y="10090241"/>
                  <a:pt x="3208969" y="10090241"/>
                  <a:pt x="3199427" y="10071337"/>
                </a:cubicBezTo>
                <a:cubicBezTo>
                  <a:pt x="3199427" y="10071337"/>
                  <a:pt x="3169968" y="10086267"/>
                  <a:pt x="3169968" y="10086267"/>
                </a:cubicBezTo>
                <a:cubicBezTo>
                  <a:pt x="3160436" y="10067369"/>
                  <a:pt x="3160436" y="10067369"/>
                  <a:pt x="3160436" y="10067369"/>
                </a:cubicBezTo>
                <a:cubicBezTo>
                  <a:pt x="3141374" y="10029561"/>
                  <a:pt x="3142236" y="9957925"/>
                  <a:pt x="3132696" y="9939021"/>
                </a:cubicBezTo>
                <a:cubicBezTo>
                  <a:pt x="3151769" y="9976828"/>
                  <a:pt x="3151769" y="9976828"/>
                  <a:pt x="3190760" y="9980798"/>
                </a:cubicBezTo>
                <a:cubicBezTo>
                  <a:pt x="3200292" y="9999701"/>
                  <a:pt x="3209832" y="10018605"/>
                  <a:pt x="3219365" y="10037509"/>
                </a:cubicBezTo>
                <a:cubicBezTo>
                  <a:pt x="3209832" y="10018605"/>
                  <a:pt x="3228897" y="10056408"/>
                  <a:pt x="3228897" y="10056408"/>
                </a:cubicBezTo>
                <a:cubicBezTo>
                  <a:pt x="3267887" y="10060386"/>
                  <a:pt x="3267887" y="10060386"/>
                  <a:pt x="3277419" y="10079289"/>
                </a:cubicBezTo>
                <a:cubicBezTo>
                  <a:pt x="3277419" y="10079289"/>
                  <a:pt x="3286951" y="10098193"/>
                  <a:pt x="3286951" y="10098193"/>
                </a:cubicBezTo>
                <a:cubicBezTo>
                  <a:pt x="3286951" y="10098193"/>
                  <a:pt x="3296492" y="10117098"/>
                  <a:pt x="3296492" y="10117098"/>
                </a:cubicBezTo>
                <a:cubicBezTo>
                  <a:pt x="3296492" y="10117098"/>
                  <a:pt x="3286951" y="10098193"/>
                  <a:pt x="3316410" y="10083263"/>
                </a:cubicBezTo>
                <a:cubicBezTo>
                  <a:pt x="3277419" y="10079289"/>
                  <a:pt x="3277419" y="10079289"/>
                  <a:pt x="3277419" y="10079289"/>
                </a:cubicBezTo>
                <a:cubicBezTo>
                  <a:pt x="3267887" y="10060386"/>
                  <a:pt x="3267887" y="10060386"/>
                  <a:pt x="3258356" y="10041482"/>
                </a:cubicBezTo>
                <a:cubicBezTo>
                  <a:pt x="3239291" y="10003680"/>
                  <a:pt x="3239291" y="10003680"/>
                  <a:pt x="3220218" y="9965871"/>
                </a:cubicBezTo>
                <a:cubicBezTo>
                  <a:pt x="3190760" y="9980798"/>
                  <a:pt x="3190760" y="9980798"/>
                  <a:pt x="3190760" y="9980798"/>
                </a:cubicBezTo>
                <a:cubicBezTo>
                  <a:pt x="3190760" y="9980798"/>
                  <a:pt x="3190760" y="9980798"/>
                  <a:pt x="3181228" y="9961903"/>
                </a:cubicBezTo>
                <a:cubicBezTo>
                  <a:pt x="3171696" y="9943000"/>
                  <a:pt x="3171696" y="9943000"/>
                  <a:pt x="3162166" y="9924092"/>
                </a:cubicBezTo>
                <a:cubicBezTo>
                  <a:pt x="3162166" y="9924092"/>
                  <a:pt x="3152622" y="9905191"/>
                  <a:pt x="3123164" y="9920118"/>
                </a:cubicBezTo>
                <a:cubicBezTo>
                  <a:pt x="3152622" y="9905191"/>
                  <a:pt x="3152622" y="9905191"/>
                  <a:pt x="3152622" y="9905191"/>
                </a:cubicBezTo>
                <a:cubicBezTo>
                  <a:pt x="3182091" y="9890267"/>
                  <a:pt x="3182091" y="9890267"/>
                  <a:pt x="3182091" y="9890267"/>
                </a:cubicBezTo>
                <a:cubicBezTo>
                  <a:pt x="3191623" y="9909165"/>
                  <a:pt x="3191623" y="9909165"/>
                  <a:pt x="3191623" y="9909165"/>
                </a:cubicBezTo>
                <a:lnTo>
                  <a:pt x="3213515" y="9922448"/>
                </a:lnTo>
                <a:lnTo>
                  <a:pt x="3199915" y="9929344"/>
                </a:lnTo>
                <a:cubicBezTo>
                  <a:pt x="3195952" y="9931351"/>
                  <a:pt x="3195952" y="9931351"/>
                  <a:pt x="3195952" y="9931351"/>
                </a:cubicBezTo>
                <a:cubicBezTo>
                  <a:pt x="3195952" y="9931351"/>
                  <a:pt x="3206299" y="9951862"/>
                  <a:pt x="3206299" y="9951862"/>
                </a:cubicBezTo>
                <a:cubicBezTo>
                  <a:pt x="3206299" y="9951862"/>
                  <a:pt x="3206299" y="9951862"/>
                  <a:pt x="3208958" y="9947289"/>
                </a:cubicBezTo>
                <a:lnTo>
                  <a:pt x="3226486" y="9917216"/>
                </a:lnTo>
                <a:lnTo>
                  <a:pt x="3230614" y="9913138"/>
                </a:lnTo>
                <a:lnTo>
                  <a:pt x="3255479" y="9900541"/>
                </a:lnTo>
                <a:lnTo>
                  <a:pt x="3260073" y="9898213"/>
                </a:lnTo>
                <a:lnTo>
                  <a:pt x="3253250" y="9896120"/>
                </a:lnTo>
                <a:lnTo>
                  <a:pt x="3172560" y="9871363"/>
                </a:lnTo>
                <a:cubicBezTo>
                  <a:pt x="3163018" y="9852458"/>
                  <a:pt x="3202019" y="9856432"/>
                  <a:pt x="3192478" y="9837528"/>
                </a:cubicBezTo>
                <a:cubicBezTo>
                  <a:pt x="3182947" y="9818625"/>
                  <a:pt x="3173413" y="9799725"/>
                  <a:pt x="3193342" y="9765896"/>
                </a:cubicBezTo>
                <a:cubicBezTo>
                  <a:pt x="3193342" y="9765896"/>
                  <a:pt x="3193342" y="9765896"/>
                  <a:pt x="3183810" y="9746992"/>
                </a:cubicBezTo>
                <a:cubicBezTo>
                  <a:pt x="3183810" y="9746992"/>
                  <a:pt x="3183810" y="9746992"/>
                  <a:pt x="3174278" y="9728089"/>
                </a:cubicBezTo>
                <a:cubicBezTo>
                  <a:pt x="3144818" y="9743014"/>
                  <a:pt x="3144818" y="9743014"/>
                  <a:pt x="3144818" y="9743014"/>
                </a:cubicBezTo>
                <a:cubicBezTo>
                  <a:pt x="3135276" y="9724115"/>
                  <a:pt x="3135276" y="9724115"/>
                  <a:pt x="3135276" y="9724115"/>
                </a:cubicBezTo>
                <a:cubicBezTo>
                  <a:pt x="3125745" y="9705212"/>
                  <a:pt x="3116214" y="9686312"/>
                  <a:pt x="3116214" y="9686312"/>
                </a:cubicBezTo>
                <a:cubicBezTo>
                  <a:pt x="3116214" y="9686312"/>
                  <a:pt x="3116214" y="9686312"/>
                  <a:pt x="3106682" y="9667409"/>
                </a:cubicBezTo>
                <a:cubicBezTo>
                  <a:pt x="3106682" y="9667409"/>
                  <a:pt x="3106682" y="9667409"/>
                  <a:pt x="3126608" y="9633574"/>
                </a:cubicBezTo>
                <a:cubicBezTo>
                  <a:pt x="3097150" y="9648506"/>
                  <a:pt x="3097150" y="9648506"/>
                  <a:pt x="3087608" y="9629600"/>
                </a:cubicBezTo>
                <a:cubicBezTo>
                  <a:pt x="3058150" y="9644527"/>
                  <a:pt x="3048618" y="9625622"/>
                  <a:pt x="3068545" y="9591799"/>
                </a:cubicBezTo>
                <a:cubicBezTo>
                  <a:pt x="3039086" y="9606724"/>
                  <a:pt x="3039086" y="9606724"/>
                  <a:pt x="3039086" y="9606724"/>
                </a:cubicBezTo>
                <a:cubicBezTo>
                  <a:pt x="3068545" y="9591799"/>
                  <a:pt x="3059012" y="9572894"/>
                  <a:pt x="3059012" y="9572894"/>
                </a:cubicBezTo>
                <a:cubicBezTo>
                  <a:pt x="3059012" y="9572894"/>
                  <a:pt x="3049472" y="9553990"/>
                  <a:pt x="3049472" y="9553990"/>
                </a:cubicBezTo>
                <a:cubicBezTo>
                  <a:pt x="3049472" y="9553990"/>
                  <a:pt x="3049472" y="9553990"/>
                  <a:pt x="3039939" y="9535087"/>
                </a:cubicBezTo>
                <a:cubicBezTo>
                  <a:pt x="3039939" y="9535087"/>
                  <a:pt x="3030407" y="9516187"/>
                  <a:pt x="3030407" y="9516187"/>
                </a:cubicBezTo>
                <a:cubicBezTo>
                  <a:pt x="3000950" y="9531114"/>
                  <a:pt x="3010482" y="9550012"/>
                  <a:pt x="3010482" y="9550012"/>
                </a:cubicBezTo>
                <a:cubicBezTo>
                  <a:pt x="3000950" y="9531114"/>
                  <a:pt x="3000950" y="9531114"/>
                  <a:pt x="3000950" y="9531114"/>
                </a:cubicBezTo>
                <a:cubicBezTo>
                  <a:pt x="3000950" y="9531114"/>
                  <a:pt x="3000950" y="9531114"/>
                  <a:pt x="2991416" y="9512214"/>
                </a:cubicBezTo>
                <a:cubicBezTo>
                  <a:pt x="2991416" y="9512214"/>
                  <a:pt x="2991416" y="9512214"/>
                  <a:pt x="2981885" y="9493311"/>
                </a:cubicBezTo>
                <a:cubicBezTo>
                  <a:pt x="2981885" y="9493311"/>
                  <a:pt x="2972354" y="9474402"/>
                  <a:pt x="2972354" y="9474402"/>
                </a:cubicBezTo>
                <a:lnTo>
                  <a:pt x="2972007" y="9473715"/>
                </a:lnTo>
                <a:lnTo>
                  <a:pt x="3060408" y="9439389"/>
                </a:lnTo>
                <a:lnTo>
                  <a:pt x="3067784" y="9454018"/>
                </a:lnTo>
                <a:cubicBezTo>
                  <a:pt x="3067784" y="9454018"/>
                  <a:pt x="3077351" y="9472972"/>
                  <a:pt x="3086916" y="9491932"/>
                </a:cubicBezTo>
                <a:cubicBezTo>
                  <a:pt x="3106030" y="9529836"/>
                  <a:pt x="3125144" y="9567745"/>
                  <a:pt x="3170644" y="9592290"/>
                </a:cubicBezTo>
                <a:cubicBezTo>
                  <a:pt x="3170644" y="9592290"/>
                  <a:pt x="3161078" y="9573335"/>
                  <a:pt x="3161078" y="9573335"/>
                </a:cubicBezTo>
                <a:lnTo>
                  <a:pt x="3149956" y="9551273"/>
                </a:lnTo>
                <a:lnTo>
                  <a:pt x="3191936" y="9555746"/>
                </a:lnTo>
                <a:cubicBezTo>
                  <a:pt x="3191936" y="9555746"/>
                  <a:pt x="3191936" y="9555746"/>
                  <a:pt x="3181585" y="9535235"/>
                </a:cubicBezTo>
                <a:cubicBezTo>
                  <a:pt x="3171248" y="9514734"/>
                  <a:pt x="3171248" y="9514734"/>
                  <a:pt x="3171248" y="9514734"/>
                </a:cubicBezTo>
                <a:lnTo>
                  <a:pt x="3149946" y="9551263"/>
                </a:lnTo>
                <a:lnTo>
                  <a:pt x="3113284" y="9478568"/>
                </a:lnTo>
                <a:cubicBezTo>
                  <a:pt x="3103716" y="9459612"/>
                  <a:pt x="3094160" y="9440653"/>
                  <a:pt x="3094160" y="9440653"/>
                </a:cubicBezTo>
                <a:lnTo>
                  <a:pt x="3088100" y="9428637"/>
                </a:lnTo>
                <a:lnTo>
                  <a:pt x="3218936" y="9377834"/>
                </a:lnTo>
                <a:lnTo>
                  <a:pt x="3218138" y="9387132"/>
                </a:lnTo>
                <a:cubicBezTo>
                  <a:pt x="3217892" y="9405027"/>
                  <a:pt x="3217642" y="9422923"/>
                  <a:pt x="3202872" y="9430406"/>
                </a:cubicBezTo>
                <a:cubicBezTo>
                  <a:pt x="3221912" y="9468144"/>
                  <a:pt x="3240950" y="9505887"/>
                  <a:pt x="3259981" y="9543628"/>
                </a:cubicBezTo>
                <a:cubicBezTo>
                  <a:pt x="3230450" y="9558591"/>
                  <a:pt x="3230450" y="9558591"/>
                  <a:pt x="3230450" y="9558591"/>
                </a:cubicBezTo>
                <a:cubicBezTo>
                  <a:pt x="3230450" y="9558591"/>
                  <a:pt x="3230450" y="9558591"/>
                  <a:pt x="3239965" y="9577464"/>
                </a:cubicBezTo>
                <a:cubicBezTo>
                  <a:pt x="3239965" y="9577464"/>
                  <a:pt x="3249490" y="9596334"/>
                  <a:pt x="3249490" y="9596334"/>
                </a:cubicBezTo>
                <a:cubicBezTo>
                  <a:pt x="3259005" y="9615202"/>
                  <a:pt x="3259005" y="9615202"/>
                  <a:pt x="3288536" y="9600238"/>
                </a:cubicBezTo>
                <a:cubicBezTo>
                  <a:pt x="3288536" y="9600238"/>
                  <a:pt x="3298050" y="9619111"/>
                  <a:pt x="3298050" y="9619111"/>
                </a:cubicBezTo>
                <a:cubicBezTo>
                  <a:pt x="3249490" y="9596334"/>
                  <a:pt x="3317089" y="9656849"/>
                  <a:pt x="3326603" y="9675722"/>
                </a:cubicBezTo>
                <a:cubicBezTo>
                  <a:pt x="3336119" y="9694595"/>
                  <a:pt x="3336119" y="9694595"/>
                  <a:pt x="3336119" y="9694595"/>
                </a:cubicBezTo>
                <a:cubicBezTo>
                  <a:pt x="3316103" y="9728427"/>
                  <a:pt x="3335143" y="9766169"/>
                  <a:pt x="3344658" y="9785042"/>
                </a:cubicBezTo>
                <a:cubicBezTo>
                  <a:pt x="3344658" y="9785042"/>
                  <a:pt x="3374197" y="9770079"/>
                  <a:pt x="3354172" y="9803906"/>
                </a:cubicBezTo>
                <a:cubicBezTo>
                  <a:pt x="3354172" y="9803906"/>
                  <a:pt x="3363698" y="9822780"/>
                  <a:pt x="3393227" y="9807816"/>
                </a:cubicBezTo>
                <a:cubicBezTo>
                  <a:pt x="3402741" y="9826689"/>
                  <a:pt x="3402741" y="9826689"/>
                  <a:pt x="3402741" y="9826689"/>
                </a:cubicBezTo>
                <a:cubicBezTo>
                  <a:pt x="3412257" y="9845557"/>
                  <a:pt x="3412257" y="9845557"/>
                  <a:pt x="3412257" y="9845557"/>
                </a:cubicBezTo>
                <a:cubicBezTo>
                  <a:pt x="3421782" y="9864431"/>
                  <a:pt x="3421782" y="9864431"/>
                  <a:pt x="3421782" y="9864431"/>
                </a:cubicBezTo>
                <a:cubicBezTo>
                  <a:pt x="3431296" y="9883299"/>
                  <a:pt x="3431296" y="9883299"/>
                  <a:pt x="3431296" y="9883299"/>
                </a:cubicBezTo>
                <a:cubicBezTo>
                  <a:pt x="3431296" y="9883299"/>
                  <a:pt x="3431296" y="9883299"/>
                  <a:pt x="3440822" y="9902168"/>
                </a:cubicBezTo>
                <a:lnTo>
                  <a:pt x="3450335" y="9921037"/>
                </a:lnTo>
                <a:lnTo>
                  <a:pt x="3464727" y="9940398"/>
                </a:lnTo>
                <a:lnTo>
                  <a:pt x="3459840" y="9939909"/>
                </a:lnTo>
                <a:lnTo>
                  <a:pt x="3469365" y="9958783"/>
                </a:lnTo>
                <a:lnTo>
                  <a:pt x="3475936" y="9955458"/>
                </a:lnTo>
                <a:lnTo>
                  <a:pt x="3565518" y="10075913"/>
                </a:lnTo>
                <a:cubicBezTo>
                  <a:pt x="3584558" y="10113655"/>
                  <a:pt x="3574058" y="10166361"/>
                  <a:pt x="3583573" y="10185229"/>
                </a:cubicBezTo>
                <a:cubicBezTo>
                  <a:pt x="3602611" y="10222975"/>
                  <a:pt x="3612127" y="10241844"/>
                  <a:pt x="3601626" y="10294549"/>
                </a:cubicBezTo>
                <a:cubicBezTo>
                  <a:pt x="3611151" y="10313424"/>
                  <a:pt x="3640681" y="10298459"/>
                  <a:pt x="3650196" y="10317323"/>
                </a:cubicBezTo>
                <a:cubicBezTo>
                  <a:pt x="3620665" y="10332292"/>
                  <a:pt x="3620665" y="10332292"/>
                  <a:pt x="3620665" y="10332292"/>
                </a:cubicBezTo>
                <a:lnTo>
                  <a:pt x="3649211" y="10388901"/>
                </a:lnTo>
                <a:cubicBezTo>
                  <a:pt x="3668250" y="10426643"/>
                  <a:pt x="3668250" y="10426643"/>
                  <a:pt x="3668250" y="10426643"/>
                </a:cubicBezTo>
                <a:cubicBezTo>
                  <a:pt x="3668250" y="10426643"/>
                  <a:pt x="3677765" y="10445516"/>
                  <a:pt x="3677765" y="10445516"/>
                </a:cubicBezTo>
                <a:cubicBezTo>
                  <a:pt x="3707304" y="10430548"/>
                  <a:pt x="3707304" y="10430548"/>
                  <a:pt x="3707304" y="10430548"/>
                </a:cubicBezTo>
                <a:cubicBezTo>
                  <a:pt x="3687279" y="10464385"/>
                  <a:pt x="3687279" y="10464385"/>
                  <a:pt x="3696804" y="10483254"/>
                </a:cubicBezTo>
                <a:cubicBezTo>
                  <a:pt x="3696804" y="10483254"/>
                  <a:pt x="3726333" y="10468290"/>
                  <a:pt x="3726333" y="10468290"/>
                </a:cubicBezTo>
                <a:lnTo>
                  <a:pt x="3754889" y="10524901"/>
                </a:lnTo>
                <a:cubicBezTo>
                  <a:pt x="3754889" y="10524901"/>
                  <a:pt x="3754889" y="10524901"/>
                  <a:pt x="3764404" y="10543774"/>
                </a:cubicBezTo>
                <a:cubicBezTo>
                  <a:pt x="3764404" y="10543774"/>
                  <a:pt x="3744387" y="10577610"/>
                  <a:pt x="3753911" y="10596480"/>
                </a:cubicBezTo>
                <a:cubicBezTo>
                  <a:pt x="3753911" y="10596480"/>
                  <a:pt x="3763427" y="10615353"/>
                  <a:pt x="3763427" y="10615353"/>
                </a:cubicBezTo>
                <a:cubicBezTo>
                  <a:pt x="3763427" y="10615353"/>
                  <a:pt x="3772944" y="10634221"/>
                  <a:pt x="3772944" y="10634221"/>
                </a:cubicBezTo>
                <a:cubicBezTo>
                  <a:pt x="3782458" y="10653089"/>
                  <a:pt x="3771956" y="10705799"/>
                  <a:pt x="3811011" y="10709705"/>
                </a:cubicBezTo>
                <a:cubicBezTo>
                  <a:pt x="3801497" y="10690831"/>
                  <a:pt x="3791971" y="10671957"/>
                  <a:pt x="3782458" y="10653089"/>
                </a:cubicBezTo>
                <a:cubicBezTo>
                  <a:pt x="3802473" y="10619257"/>
                  <a:pt x="3792957" y="10600384"/>
                  <a:pt x="3783442" y="10581515"/>
                </a:cubicBezTo>
                <a:cubicBezTo>
                  <a:pt x="3783442" y="10581515"/>
                  <a:pt x="3773918" y="10562641"/>
                  <a:pt x="3773918" y="10562641"/>
                </a:cubicBezTo>
                <a:cubicBezTo>
                  <a:pt x="3764404" y="10543774"/>
                  <a:pt x="3793943" y="10528811"/>
                  <a:pt x="3784418" y="10509937"/>
                </a:cubicBezTo>
                <a:cubicBezTo>
                  <a:pt x="3774904" y="10491068"/>
                  <a:pt x="3755864" y="10453326"/>
                  <a:pt x="3746348" y="10434458"/>
                </a:cubicBezTo>
                <a:cubicBezTo>
                  <a:pt x="3716819" y="10449422"/>
                  <a:pt x="3716819" y="10449422"/>
                  <a:pt x="3716819" y="10449422"/>
                </a:cubicBezTo>
                <a:cubicBezTo>
                  <a:pt x="3707304" y="10430548"/>
                  <a:pt x="3736834" y="10415584"/>
                  <a:pt x="3727320" y="10396711"/>
                </a:cubicBezTo>
                <a:cubicBezTo>
                  <a:pt x="3697781" y="10411679"/>
                  <a:pt x="3698765" y="10340101"/>
                  <a:pt x="3689250" y="10321233"/>
                </a:cubicBezTo>
                <a:cubicBezTo>
                  <a:pt x="3679736" y="10302365"/>
                  <a:pt x="3670211" y="10283490"/>
                  <a:pt x="3670211" y="10283490"/>
                </a:cubicBezTo>
                <a:cubicBezTo>
                  <a:pt x="3670211" y="10283490"/>
                  <a:pt x="3709265" y="10287396"/>
                  <a:pt x="3709265" y="10287396"/>
                </a:cubicBezTo>
                <a:lnTo>
                  <a:pt x="3699751" y="10268523"/>
                </a:lnTo>
                <a:cubicBezTo>
                  <a:pt x="3660697" y="10264617"/>
                  <a:pt x="3660697" y="10264617"/>
                  <a:pt x="3660697" y="10264617"/>
                </a:cubicBezTo>
                <a:cubicBezTo>
                  <a:pt x="3660697" y="10264617"/>
                  <a:pt x="3660697" y="10264617"/>
                  <a:pt x="3651181" y="10245754"/>
                </a:cubicBezTo>
                <a:cubicBezTo>
                  <a:pt x="3651181" y="10245754"/>
                  <a:pt x="3651181" y="10245754"/>
                  <a:pt x="3680712" y="10230786"/>
                </a:cubicBezTo>
                <a:cubicBezTo>
                  <a:pt x="3632142" y="10208007"/>
                  <a:pt x="3633128" y="10136434"/>
                  <a:pt x="3604574" y="10079817"/>
                </a:cubicBezTo>
                <a:cubicBezTo>
                  <a:pt x="3575043" y="10094787"/>
                  <a:pt x="3575043" y="10094787"/>
                  <a:pt x="3575043" y="10094787"/>
                </a:cubicBezTo>
                <a:cubicBezTo>
                  <a:pt x="3604574" y="10079817"/>
                  <a:pt x="3595059" y="10060951"/>
                  <a:pt x="3595059" y="10060951"/>
                </a:cubicBezTo>
                <a:cubicBezTo>
                  <a:pt x="3585534" y="10042076"/>
                  <a:pt x="3517935" y="9981556"/>
                  <a:pt x="3528435" y="9928856"/>
                </a:cubicBezTo>
                <a:cubicBezTo>
                  <a:pt x="3528435" y="9928856"/>
                  <a:pt x="3516290" y="9923164"/>
                  <a:pt x="3506650" y="9913241"/>
                </a:cubicBezTo>
                <a:lnTo>
                  <a:pt x="3501170" y="9880057"/>
                </a:lnTo>
                <a:lnTo>
                  <a:pt x="3507917" y="9893435"/>
                </a:lnTo>
                <a:cubicBezTo>
                  <a:pt x="3507917" y="9893435"/>
                  <a:pt x="3518267" y="9913946"/>
                  <a:pt x="3518267" y="9913946"/>
                </a:cubicBezTo>
                <a:cubicBezTo>
                  <a:pt x="3518267" y="9913946"/>
                  <a:pt x="3518267" y="9913946"/>
                  <a:pt x="3539567" y="9877398"/>
                </a:cubicBezTo>
                <a:cubicBezTo>
                  <a:pt x="3529227" y="9856897"/>
                  <a:pt x="3529227" y="9856897"/>
                  <a:pt x="3529227" y="9856897"/>
                </a:cubicBezTo>
                <a:cubicBezTo>
                  <a:pt x="3529227" y="9856897"/>
                  <a:pt x="3529227" y="9856897"/>
                  <a:pt x="3487229" y="9852418"/>
                </a:cubicBezTo>
                <a:cubicBezTo>
                  <a:pt x="3497578" y="9872934"/>
                  <a:pt x="3497578" y="9872934"/>
                  <a:pt x="3497578" y="9872934"/>
                </a:cubicBezTo>
                <a:lnTo>
                  <a:pt x="3497772" y="9873310"/>
                </a:lnTo>
                <a:lnTo>
                  <a:pt x="3470342" y="9887204"/>
                </a:lnTo>
                <a:cubicBezTo>
                  <a:pt x="3441797" y="9830594"/>
                  <a:pt x="3500867" y="9800662"/>
                  <a:pt x="3452297" y="9777884"/>
                </a:cubicBezTo>
                <a:cubicBezTo>
                  <a:pt x="3452297" y="9777884"/>
                  <a:pt x="3472312" y="9744052"/>
                  <a:pt x="3472312" y="9744052"/>
                </a:cubicBezTo>
                <a:cubicBezTo>
                  <a:pt x="3442782" y="9759020"/>
                  <a:pt x="3462798" y="9725184"/>
                  <a:pt x="3462798" y="9725184"/>
                </a:cubicBezTo>
                <a:cubicBezTo>
                  <a:pt x="3462798" y="9725184"/>
                  <a:pt x="3453273" y="9706310"/>
                  <a:pt x="3453273" y="9706310"/>
                </a:cubicBezTo>
                <a:cubicBezTo>
                  <a:pt x="3414227" y="9702411"/>
                  <a:pt x="3414227" y="9702411"/>
                  <a:pt x="3404704" y="9683531"/>
                </a:cubicBezTo>
                <a:cubicBezTo>
                  <a:pt x="3395188" y="9664663"/>
                  <a:pt x="3404704" y="9683531"/>
                  <a:pt x="3434243" y="9668564"/>
                </a:cubicBezTo>
                <a:cubicBezTo>
                  <a:pt x="3415204" y="9630826"/>
                  <a:pt x="3376149" y="9626921"/>
                  <a:pt x="3357120" y="9589184"/>
                </a:cubicBezTo>
                <a:cubicBezTo>
                  <a:pt x="3318074" y="9585275"/>
                  <a:pt x="3309535" y="9494833"/>
                  <a:pt x="3290496" y="9457085"/>
                </a:cubicBezTo>
                <a:cubicBezTo>
                  <a:pt x="3283360" y="9442930"/>
                  <a:pt x="3265514" y="9407548"/>
                  <a:pt x="3253024" y="9382781"/>
                </a:cubicBezTo>
                <a:lnTo>
                  <a:pt x="3245354" y="9367575"/>
                </a:lnTo>
                <a:lnTo>
                  <a:pt x="3405394" y="9305433"/>
                </a:lnTo>
                <a:lnTo>
                  <a:pt x="3408119" y="9313641"/>
                </a:lnTo>
                <a:cubicBezTo>
                  <a:pt x="3411973" y="9322445"/>
                  <a:pt x="3416742" y="9331899"/>
                  <a:pt x="3421510" y="9341352"/>
                </a:cubicBezTo>
                <a:cubicBezTo>
                  <a:pt x="3411968" y="9322448"/>
                  <a:pt x="3460927" y="9345120"/>
                  <a:pt x="3451395" y="9326212"/>
                </a:cubicBezTo>
                <a:cubicBezTo>
                  <a:pt x="3451395" y="9326212"/>
                  <a:pt x="3460927" y="9345120"/>
                  <a:pt x="3460927" y="9345120"/>
                </a:cubicBezTo>
                <a:cubicBezTo>
                  <a:pt x="3460927" y="9345120"/>
                  <a:pt x="3470467" y="9364029"/>
                  <a:pt x="3470467" y="9364029"/>
                </a:cubicBezTo>
                <a:cubicBezTo>
                  <a:pt x="3450123" y="9398078"/>
                  <a:pt x="3489540" y="9401843"/>
                  <a:pt x="3469185" y="9435896"/>
                </a:cubicBezTo>
                <a:cubicBezTo>
                  <a:pt x="3478727" y="9454805"/>
                  <a:pt x="3469185" y="9435896"/>
                  <a:pt x="3478727" y="9454805"/>
                </a:cubicBezTo>
                <a:cubicBezTo>
                  <a:pt x="3478727" y="9454805"/>
                  <a:pt x="3518152" y="9458569"/>
                  <a:pt x="3527684" y="9477478"/>
                </a:cubicBezTo>
                <a:cubicBezTo>
                  <a:pt x="3527684" y="9477478"/>
                  <a:pt x="3527684" y="9477478"/>
                  <a:pt x="3537225" y="9496387"/>
                </a:cubicBezTo>
                <a:cubicBezTo>
                  <a:pt x="3546756" y="9515296"/>
                  <a:pt x="3546756" y="9515296"/>
                  <a:pt x="3556297" y="9534200"/>
                </a:cubicBezTo>
                <a:cubicBezTo>
                  <a:pt x="3556297" y="9534200"/>
                  <a:pt x="3586183" y="9519060"/>
                  <a:pt x="3586183" y="9519060"/>
                </a:cubicBezTo>
                <a:cubicBezTo>
                  <a:pt x="3586183" y="9519060"/>
                  <a:pt x="3586183" y="9519060"/>
                  <a:pt x="3576641" y="9500151"/>
                </a:cubicBezTo>
                <a:cubicBezTo>
                  <a:pt x="3576641" y="9500151"/>
                  <a:pt x="3567110" y="9481243"/>
                  <a:pt x="3567110" y="9481243"/>
                </a:cubicBezTo>
                <a:cubicBezTo>
                  <a:pt x="3557569" y="9462333"/>
                  <a:pt x="3557569" y="9462333"/>
                  <a:pt x="3548039" y="9443424"/>
                </a:cubicBezTo>
                <a:cubicBezTo>
                  <a:pt x="3538507" y="9424521"/>
                  <a:pt x="3558850" y="9390466"/>
                  <a:pt x="3519424" y="9386702"/>
                </a:cubicBezTo>
                <a:cubicBezTo>
                  <a:pt x="3519424" y="9386702"/>
                  <a:pt x="3549309" y="9371552"/>
                  <a:pt x="3549309" y="9371552"/>
                </a:cubicBezTo>
                <a:cubicBezTo>
                  <a:pt x="3527856" y="9329011"/>
                  <a:pt x="3517126" y="9307742"/>
                  <a:pt x="3501035" y="9275837"/>
                </a:cubicBezTo>
                <a:lnTo>
                  <a:pt x="3497854" y="9269530"/>
                </a:lnTo>
                <a:lnTo>
                  <a:pt x="3604090" y="9228279"/>
                </a:lnTo>
                <a:lnTo>
                  <a:pt x="3606000" y="9229883"/>
                </a:lnTo>
                <a:cubicBezTo>
                  <a:pt x="3640583" y="9261217"/>
                  <a:pt x="3665732" y="9284005"/>
                  <a:pt x="3702100" y="9247809"/>
                </a:cubicBezTo>
                <a:cubicBezTo>
                  <a:pt x="3697342" y="9238375"/>
                  <a:pt x="3690772" y="9229859"/>
                  <a:pt x="3683599" y="9221279"/>
                </a:cubicBezTo>
                <a:lnTo>
                  <a:pt x="3668733" y="9203179"/>
                </a:lnTo>
                <a:close/>
                <a:moveTo>
                  <a:pt x="3116732" y="8881478"/>
                </a:moveTo>
                <a:lnTo>
                  <a:pt x="3127115" y="8896989"/>
                </a:lnTo>
                <a:lnTo>
                  <a:pt x="3125354" y="8898572"/>
                </a:lnTo>
                <a:lnTo>
                  <a:pt x="3127464" y="8897503"/>
                </a:lnTo>
                <a:lnTo>
                  <a:pt x="3130144" y="8901511"/>
                </a:lnTo>
                <a:cubicBezTo>
                  <a:pt x="3134934" y="8904446"/>
                  <a:pt x="3140218" y="8901769"/>
                  <a:pt x="3146447" y="8887881"/>
                </a:cubicBezTo>
                <a:cubicBezTo>
                  <a:pt x="3135901" y="8893226"/>
                  <a:pt x="3130628" y="8895899"/>
                  <a:pt x="3127990" y="8897238"/>
                </a:cubicBezTo>
                <a:lnTo>
                  <a:pt x="3127464" y="8897503"/>
                </a:lnTo>
                <a:lnTo>
                  <a:pt x="3127115" y="8896989"/>
                </a:lnTo>
                <a:lnTo>
                  <a:pt x="3132188" y="8892427"/>
                </a:lnTo>
                <a:cubicBezTo>
                  <a:pt x="3133748" y="8888953"/>
                  <a:pt x="3131593" y="8884684"/>
                  <a:pt x="3116732" y="8881478"/>
                </a:cubicBezTo>
                <a:close/>
                <a:moveTo>
                  <a:pt x="2924695" y="8879575"/>
                </a:moveTo>
                <a:lnTo>
                  <a:pt x="2924695" y="8879576"/>
                </a:lnTo>
                <a:lnTo>
                  <a:pt x="2929460" y="8889019"/>
                </a:lnTo>
                <a:cubicBezTo>
                  <a:pt x="2931844" y="8893741"/>
                  <a:pt x="2934228" y="8898463"/>
                  <a:pt x="2934228" y="8898463"/>
                </a:cubicBezTo>
                <a:cubicBezTo>
                  <a:pt x="2913621" y="8932627"/>
                  <a:pt x="2923145" y="8951515"/>
                  <a:pt x="2932667" y="8970404"/>
                </a:cubicBezTo>
                <a:lnTo>
                  <a:pt x="2932668" y="8970405"/>
                </a:lnTo>
                <a:lnTo>
                  <a:pt x="2932668" y="8970406"/>
                </a:lnTo>
                <a:lnTo>
                  <a:pt x="2935021" y="8975070"/>
                </a:lnTo>
                <a:lnTo>
                  <a:pt x="2951723" y="9008182"/>
                </a:lnTo>
                <a:lnTo>
                  <a:pt x="2961257" y="9027076"/>
                </a:lnTo>
                <a:lnTo>
                  <a:pt x="2970778" y="9045965"/>
                </a:lnTo>
                <a:lnTo>
                  <a:pt x="2999032" y="9101973"/>
                </a:lnTo>
                <a:lnTo>
                  <a:pt x="2999369" y="9102643"/>
                </a:lnTo>
                <a:lnTo>
                  <a:pt x="2999464" y="9102832"/>
                </a:lnTo>
                <a:lnTo>
                  <a:pt x="3004130" y="9112085"/>
                </a:lnTo>
                <a:cubicBezTo>
                  <a:pt x="3006510" y="9116807"/>
                  <a:pt x="3008890" y="9121529"/>
                  <a:pt x="3008890" y="9121529"/>
                </a:cubicBezTo>
                <a:lnTo>
                  <a:pt x="3008891" y="9121530"/>
                </a:lnTo>
                <a:lnTo>
                  <a:pt x="3008891" y="9121530"/>
                </a:lnTo>
                <a:lnTo>
                  <a:pt x="3014797" y="9126747"/>
                </a:lnTo>
                <a:lnTo>
                  <a:pt x="3008891" y="9121530"/>
                </a:lnTo>
                <a:lnTo>
                  <a:pt x="3004130" y="9112086"/>
                </a:lnTo>
                <a:lnTo>
                  <a:pt x="2999464" y="9102832"/>
                </a:lnTo>
                <a:lnTo>
                  <a:pt x="2999368" y="9102641"/>
                </a:lnTo>
                <a:lnTo>
                  <a:pt x="2999032" y="9101973"/>
                </a:lnTo>
                <a:lnTo>
                  <a:pt x="2970780" y="9045966"/>
                </a:lnTo>
                <a:lnTo>
                  <a:pt x="2961258" y="9027077"/>
                </a:lnTo>
                <a:lnTo>
                  <a:pt x="2951726" y="9008183"/>
                </a:lnTo>
                <a:lnTo>
                  <a:pt x="2935021" y="8975070"/>
                </a:lnTo>
                <a:lnTo>
                  <a:pt x="2932668" y="8970405"/>
                </a:lnTo>
                <a:lnTo>
                  <a:pt x="2922150" y="8940163"/>
                </a:lnTo>
                <a:cubicBezTo>
                  <a:pt x="2921154" y="8928809"/>
                  <a:pt x="2923925" y="8915546"/>
                  <a:pt x="2934228" y="8898464"/>
                </a:cubicBezTo>
                <a:cubicBezTo>
                  <a:pt x="2934228" y="8898464"/>
                  <a:pt x="2924695" y="8879575"/>
                  <a:pt x="2924695" y="8879575"/>
                </a:cubicBezTo>
                <a:close/>
                <a:moveTo>
                  <a:pt x="3011153" y="8825919"/>
                </a:moveTo>
                <a:lnTo>
                  <a:pt x="3013472" y="8830516"/>
                </a:lnTo>
                <a:lnTo>
                  <a:pt x="3015923" y="8835373"/>
                </a:lnTo>
                <a:lnTo>
                  <a:pt x="3024642" y="8852650"/>
                </a:lnTo>
                <a:lnTo>
                  <a:pt x="3025011" y="8853381"/>
                </a:lnTo>
                <a:lnTo>
                  <a:pt x="3025832" y="8855012"/>
                </a:lnTo>
                <a:lnTo>
                  <a:pt x="3025951" y="8855247"/>
                </a:lnTo>
                <a:lnTo>
                  <a:pt x="3025834" y="8855013"/>
                </a:lnTo>
                <a:lnTo>
                  <a:pt x="3025011" y="8853381"/>
                </a:lnTo>
                <a:lnTo>
                  <a:pt x="3024643" y="8852652"/>
                </a:lnTo>
                <a:lnTo>
                  <a:pt x="3015923" y="8835373"/>
                </a:lnTo>
                <a:lnTo>
                  <a:pt x="3013472" y="8830514"/>
                </a:lnTo>
                <a:close/>
                <a:moveTo>
                  <a:pt x="3415721" y="8824395"/>
                </a:moveTo>
                <a:cubicBezTo>
                  <a:pt x="3386717" y="8839100"/>
                  <a:pt x="3396234" y="8857968"/>
                  <a:pt x="3396234" y="8857968"/>
                </a:cubicBezTo>
                <a:cubicBezTo>
                  <a:pt x="3434751" y="8862132"/>
                  <a:pt x="3444265" y="8881005"/>
                  <a:pt x="3424778" y="8914563"/>
                </a:cubicBezTo>
                <a:cubicBezTo>
                  <a:pt x="3424778" y="8914563"/>
                  <a:pt x="3434295" y="8933431"/>
                  <a:pt x="3434295" y="8933431"/>
                </a:cubicBezTo>
                <a:cubicBezTo>
                  <a:pt x="3463296" y="8918737"/>
                  <a:pt x="3463296" y="8918737"/>
                  <a:pt x="3463296" y="8918737"/>
                </a:cubicBezTo>
                <a:lnTo>
                  <a:pt x="3453781" y="8899864"/>
                </a:lnTo>
                <a:cubicBezTo>
                  <a:pt x="3444265" y="8881005"/>
                  <a:pt x="3434751" y="8862132"/>
                  <a:pt x="3425236" y="8843268"/>
                </a:cubicBezTo>
                <a:cubicBezTo>
                  <a:pt x="3415721" y="8824395"/>
                  <a:pt x="3415721" y="8824395"/>
                  <a:pt x="3415721" y="8824395"/>
                </a:cubicBezTo>
                <a:close/>
                <a:moveTo>
                  <a:pt x="2991354" y="8755005"/>
                </a:moveTo>
                <a:lnTo>
                  <a:pt x="2977010" y="8758200"/>
                </a:lnTo>
                <a:lnTo>
                  <a:pt x="2977009" y="8758203"/>
                </a:lnTo>
                <a:lnTo>
                  <a:pt x="2991354" y="8755007"/>
                </a:lnTo>
                <a:close/>
                <a:moveTo>
                  <a:pt x="3228041" y="8682048"/>
                </a:moveTo>
                <a:lnTo>
                  <a:pt x="3237226" y="8700277"/>
                </a:lnTo>
                <a:cubicBezTo>
                  <a:pt x="3237226" y="8700277"/>
                  <a:pt x="3245136" y="8696266"/>
                  <a:pt x="3247948" y="8691982"/>
                </a:cubicBezTo>
                <a:cubicBezTo>
                  <a:pt x="3250760" y="8687697"/>
                  <a:pt x="3248453" y="8683145"/>
                  <a:pt x="3228041" y="8682048"/>
                </a:cubicBezTo>
                <a:close/>
                <a:moveTo>
                  <a:pt x="2819894" y="8671774"/>
                </a:moveTo>
                <a:lnTo>
                  <a:pt x="2813784" y="8703032"/>
                </a:lnTo>
                <a:lnTo>
                  <a:pt x="2813784" y="8703055"/>
                </a:lnTo>
                <a:lnTo>
                  <a:pt x="2812579" y="8722915"/>
                </a:lnTo>
                <a:lnTo>
                  <a:pt x="2814020" y="8728436"/>
                </a:lnTo>
                <a:lnTo>
                  <a:pt x="2814048" y="8731249"/>
                </a:lnTo>
                <a:lnTo>
                  <a:pt x="2816381" y="8737478"/>
                </a:lnTo>
                <a:lnTo>
                  <a:pt x="2817023" y="8739936"/>
                </a:lnTo>
                <a:lnTo>
                  <a:pt x="2818318" y="8742642"/>
                </a:lnTo>
                <a:lnTo>
                  <a:pt x="2819104" y="8744740"/>
                </a:lnTo>
                <a:cubicBezTo>
                  <a:pt x="2821390" y="8749767"/>
                  <a:pt x="2824292" y="8755524"/>
                  <a:pt x="2827865" y="8762609"/>
                </a:cubicBezTo>
                <a:cubicBezTo>
                  <a:pt x="2827865" y="8762609"/>
                  <a:pt x="2832632" y="8772055"/>
                  <a:pt x="2837398" y="8781501"/>
                </a:cubicBezTo>
                <a:lnTo>
                  <a:pt x="2843591" y="8793773"/>
                </a:lnTo>
                <a:lnTo>
                  <a:pt x="2843952" y="8794489"/>
                </a:lnTo>
                <a:cubicBezTo>
                  <a:pt x="2845740" y="8798031"/>
                  <a:pt x="2846931" y="8800392"/>
                  <a:pt x="2846931" y="8800392"/>
                </a:cubicBezTo>
                <a:cubicBezTo>
                  <a:pt x="2846931" y="8800392"/>
                  <a:pt x="2846931" y="8800392"/>
                  <a:pt x="2848121" y="8802753"/>
                </a:cubicBezTo>
                <a:lnTo>
                  <a:pt x="2848200" y="8802909"/>
                </a:lnTo>
                <a:lnTo>
                  <a:pt x="2856453" y="8819276"/>
                </a:lnTo>
                <a:cubicBezTo>
                  <a:pt x="2856453" y="8819276"/>
                  <a:pt x="2865977" y="8838169"/>
                  <a:pt x="2865977" y="8838169"/>
                </a:cubicBezTo>
                <a:cubicBezTo>
                  <a:pt x="2875509" y="8857063"/>
                  <a:pt x="2885032" y="8875951"/>
                  <a:pt x="2885032" y="8875951"/>
                </a:cubicBezTo>
                <a:lnTo>
                  <a:pt x="2889293" y="8884391"/>
                </a:lnTo>
                <a:lnTo>
                  <a:pt x="2893376" y="8892481"/>
                </a:lnTo>
                <a:cubicBezTo>
                  <a:pt x="2894568" y="8894842"/>
                  <a:pt x="2894568" y="8894842"/>
                  <a:pt x="2894568" y="8894842"/>
                </a:cubicBezTo>
                <a:lnTo>
                  <a:pt x="2896866" y="8899402"/>
                </a:lnTo>
                <a:lnTo>
                  <a:pt x="2899328" y="8904287"/>
                </a:lnTo>
                <a:cubicBezTo>
                  <a:pt x="2901708" y="8909010"/>
                  <a:pt x="2904088" y="8913734"/>
                  <a:pt x="2904088" y="8913734"/>
                </a:cubicBezTo>
                <a:lnTo>
                  <a:pt x="2904089" y="8913733"/>
                </a:lnTo>
                <a:lnTo>
                  <a:pt x="2899329" y="8904289"/>
                </a:lnTo>
                <a:lnTo>
                  <a:pt x="2896866" y="8899402"/>
                </a:lnTo>
                <a:lnTo>
                  <a:pt x="2894568" y="8894840"/>
                </a:lnTo>
                <a:cubicBezTo>
                  <a:pt x="2894568" y="8894840"/>
                  <a:pt x="2894568" y="8894840"/>
                  <a:pt x="2893376" y="8892479"/>
                </a:cubicBezTo>
                <a:lnTo>
                  <a:pt x="2889293" y="8884391"/>
                </a:lnTo>
                <a:lnTo>
                  <a:pt x="2885033" y="8875952"/>
                </a:lnTo>
                <a:cubicBezTo>
                  <a:pt x="2885033" y="8875952"/>
                  <a:pt x="2875512" y="8857064"/>
                  <a:pt x="2865978" y="8838170"/>
                </a:cubicBezTo>
                <a:cubicBezTo>
                  <a:pt x="2865978" y="8838170"/>
                  <a:pt x="2856456" y="8819277"/>
                  <a:pt x="2856456" y="8819277"/>
                </a:cubicBezTo>
                <a:lnTo>
                  <a:pt x="2848200" y="8802909"/>
                </a:lnTo>
                <a:lnTo>
                  <a:pt x="2848122" y="8802754"/>
                </a:lnTo>
                <a:cubicBezTo>
                  <a:pt x="2846932" y="8800394"/>
                  <a:pt x="2846932" y="8800394"/>
                  <a:pt x="2846932" y="8800394"/>
                </a:cubicBezTo>
                <a:cubicBezTo>
                  <a:pt x="2846932" y="8800394"/>
                  <a:pt x="2845740" y="8798032"/>
                  <a:pt x="2843954" y="8794490"/>
                </a:cubicBezTo>
                <a:lnTo>
                  <a:pt x="2843591" y="8793773"/>
                </a:lnTo>
                <a:lnTo>
                  <a:pt x="2837400" y="8781502"/>
                </a:lnTo>
                <a:cubicBezTo>
                  <a:pt x="2832633" y="8772057"/>
                  <a:pt x="2827868" y="8762611"/>
                  <a:pt x="2827868" y="8762611"/>
                </a:cubicBezTo>
                <a:lnTo>
                  <a:pt x="2818318" y="8742642"/>
                </a:lnTo>
                <a:lnTo>
                  <a:pt x="2816381" y="8737478"/>
                </a:lnTo>
                <a:lnTo>
                  <a:pt x="2814020" y="8728436"/>
                </a:lnTo>
                <a:lnTo>
                  <a:pt x="2813784" y="8703055"/>
                </a:lnTo>
                <a:lnTo>
                  <a:pt x="2813785" y="8703034"/>
                </a:lnTo>
                <a:cubicBezTo>
                  <a:pt x="2815046" y="8694983"/>
                  <a:pt x="2817124" y="8685037"/>
                  <a:pt x="2819896" y="8671775"/>
                </a:cubicBezTo>
                <a:close/>
                <a:moveTo>
                  <a:pt x="2959492" y="8648476"/>
                </a:moveTo>
                <a:cubicBezTo>
                  <a:pt x="2944427" y="8656110"/>
                  <a:pt x="2941659" y="8669373"/>
                  <a:pt x="2941466" y="8678366"/>
                </a:cubicBezTo>
                <a:lnTo>
                  <a:pt x="2941892" y="8687414"/>
                </a:lnTo>
                <a:lnTo>
                  <a:pt x="2941892" y="8687416"/>
                </a:lnTo>
                <a:cubicBezTo>
                  <a:pt x="2941942" y="8685169"/>
                  <a:pt x="2939705" y="8673701"/>
                  <a:pt x="2944903" y="8662913"/>
                </a:cubicBezTo>
                <a:lnTo>
                  <a:pt x="2959493" y="8648478"/>
                </a:lnTo>
                <a:close/>
                <a:moveTo>
                  <a:pt x="3290177" y="8647694"/>
                </a:moveTo>
                <a:lnTo>
                  <a:pt x="3258527" y="8663730"/>
                </a:lnTo>
                <a:cubicBezTo>
                  <a:pt x="3268876" y="8684242"/>
                  <a:pt x="3279216" y="8704742"/>
                  <a:pt x="3279216" y="8704742"/>
                </a:cubicBezTo>
                <a:cubicBezTo>
                  <a:pt x="3279216" y="8704742"/>
                  <a:pt x="3289564" y="8725258"/>
                  <a:pt x="3289564" y="8725258"/>
                </a:cubicBezTo>
                <a:cubicBezTo>
                  <a:pt x="3279216" y="8704742"/>
                  <a:pt x="3300525" y="8668204"/>
                  <a:pt x="3290177" y="8647694"/>
                </a:cubicBezTo>
                <a:close/>
                <a:moveTo>
                  <a:pt x="2900776" y="8607066"/>
                </a:moveTo>
                <a:lnTo>
                  <a:pt x="2900776" y="8607068"/>
                </a:lnTo>
                <a:lnTo>
                  <a:pt x="2920784" y="8615092"/>
                </a:lnTo>
                <a:lnTo>
                  <a:pt x="2920782" y="8615091"/>
                </a:lnTo>
                <a:close/>
                <a:moveTo>
                  <a:pt x="3336228" y="8581449"/>
                </a:moveTo>
                <a:cubicBezTo>
                  <a:pt x="3345886" y="8600592"/>
                  <a:pt x="3323887" y="8635767"/>
                  <a:pt x="3333544" y="8654909"/>
                </a:cubicBezTo>
                <a:cubicBezTo>
                  <a:pt x="3374843" y="8658012"/>
                  <a:pt x="3384502" y="8677150"/>
                  <a:pt x="3384502" y="8677150"/>
                </a:cubicBezTo>
                <a:cubicBezTo>
                  <a:pt x="3374843" y="8658012"/>
                  <a:pt x="3345886" y="8600592"/>
                  <a:pt x="3336228" y="8581449"/>
                </a:cubicBezTo>
                <a:close/>
                <a:moveTo>
                  <a:pt x="2945502" y="8519800"/>
                </a:moveTo>
                <a:cubicBezTo>
                  <a:pt x="2943650" y="8518595"/>
                  <a:pt x="2940438" y="8518794"/>
                  <a:pt x="2935159" y="8521468"/>
                </a:cubicBezTo>
                <a:cubicBezTo>
                  <a:pt x="2944356" y="8539688"/>
                  <a:pt x="2944356" y="8539688"/>
                  <a:pt x="2944356" y="8539688"/>
                </a:cubicBezTo>
                <a:cubicBezTo>
                  <a:pt x="2944356" y="8539688"/>
                  <a:pt x="2947331" y="8532463"/>
                  <a:pt x="2947672" y="8526567"/>
                </a:cubicBezTo>
                <a:cubicBezTo>
                  <a:pt x="2947842" y="8523618"/>
                  <a:pt x="2947353" y="8521006"/>
                  <a:pt x="2945502" y="8519800"/>
                </a:cubicBezTo>
                <a:close/>
                <a:moveTo>
                  <a:pt x="2892801" y="8516240"/>
                </a:moveTo>
                <a:cubicBezTo>
                  <a:pt x="2890226" y="8520510"/>
                  <a:pt x="2888145" y="8523418"/>
                  <a:pt x="2886477" y="8525236"/>
                </a:cubicBezTo>
                <a:lnTo>
                  <a:pt x="2882622" y="8527700"/>
                </a:lnTo>
                <a:lnTo>
                  <a:pt x="2882622" y="8527702"/>
                </a:lnTo>
                <a:cubicBezTo>
                  <a:pt x="2883552" y="8527787"/>
                  <a:pt x="2884809" y="8527057"/>
                  <a:pt x="2886478" y="8525238"/>
                </a:cubicBezTo>
                <a:lnTo>
                  <a:pt x="2892802" y="8516243"/>
                </a:lnTo>
                <a:close/>
                <a:moveTo>
                  <a:pt x="2883280" y="8497353"/>
                </a:moveTo>
                <a:cubicBezTo>
                  <a:pt x="2863449" y="8495539"/>
                  <a:pt x="2855914" y="8499355"/>
                  <a:pt x="2852146" y="8501263"/>
                </a:cubicBezTo>
                <a:lnTo>
                  <a:pt x="2848256" y="8501752"/>
                </a:lnTo>
                <a:lnTo>
                  <a:pt x="2848256" y="8501754"/>
                </a:lnTo>
                <a:cubicBezTo>
                  <a:pt x="2850388" y="8503638"/>
                  <a:pt x="2852024" y="8499845"/>
                  <a:pt x="2861691" y="8497914"/>
                </a:cubicBezTo>
                <a:lnTo>
                  <a:pt x="2883280" y="8497354"/>
                </a:lnTo>
                <a:close/>
                <a:moveTo>
                  <a:pt x="2675430" y="8460357"/>
                </a:moveTo>
                <a:lnTo>
                  <a:pt x="2699248" y="8507582"/>
                </a:lnTo>
                <a:cubicBezTo>
                  <a:pt x="2706394" y="8521750"/>
                  <a:pt x="2713542" y="8535917"/>
                  <a:pt x="2723074" y="8554809"/>
                </a:cubicBezTo>
                <a:cubicBezTo>
                  <a:pt x="2723074" y="8554809"/>
                  <a:pt x="2723074" y="8554809"/>
                  <a:pt x="2732598" y="8573703"/>
                </a:cubicBezTo>
                <a:cubicBezTo>
                  <a:pt x="2732598" y="8573703"/>
                  <a:pt x="2732598" y="8573703"/>
                  <a:pt x="2733788" y="8576063"/>
                </a:cubicBezTo>
                <a:lnTo>
                  <a:pt x="2740970" y="8590304"/>
                </a:lnTo>
                <a:lnTo>
                  <a:pt x="2742120" y="8592586"/>
                </a:lnTo>
                <a:lnTo>
                  <a:pt x="2744430" y="8597163"/>
                </a:lnTo>
                <a:lnTo>
                  <a:pt x="2746290" y="8600853"/>
                </a:lnTo>
                <a:lnTo>
                  <a:pt x="2746743" y="8601748"/>
                </a:lnTo>
                <a:lnTo>
                  <a:pt x="2746962" y="8602183"/>
                </a:lnTo>
                <a:lnTo>
                  <a:pt x="2747314" y="8602881"/>
                </a:lnTo>
                <a:lnTo>
                  <a:pt x="2748050" y="8604340"/>
                </a:lnTo>
                <a:cubicBezTo>
                  <a:pt x="2748748" y="8605724"/>
                  <a:pt x="2749865" y="8607938"/>
                  <a:pt x="2751652" y="8611481"/>
                </a:cubicBezTo>
                <a:cubicBezTo>
                  <a:pt x="2751652" y="8611481"/>
                  <a:pt x="2761176" y="8630374"/>
                  <a:pt x="2770708" y="8649263"/>
                </a:cubicBezTo>
                <a:lnTo>
                  <a:pt x="2770710" y="8649264"/>
                </a:lnTo>
                <a:lnTo>
                  <a:pt x="2757608" y="8623290"/>
                </a:lnTo>
                <a:cubicBezTo>
                  <a:pt x="2754034" y="8616205"/>
                  <a:pt x="2751654" y="8611482"/>
                  <a:pt x="2751654" y="8611482"/>
                </a:cubicBezTo>
                <a:cubicBezTo>
                  <a:pt x="2749866" y="8607939"/>
                  <a:pt x="2748749" y="8605725"/>
                  <a:pt x="2748051" y="8604342"/>
                </a:cubicBezTo>
                <a:lnTo>
                  <a:pt x="2747314" y="8602881"/>
                </a:lnTo>
                <a:lnTo>
                  <a:pt x="2746961" y="8602181"/>
                </a:lnTo>
                <a:lnTo>
                  <a:pt x="2746743" y="8601748"/>
                </a:lnTo>
                <a:lnTo>
                  <a:pt x="2746291" y="8600854"/>
                </a:lnTo>
                <a:lnTo>
                  <a:pt x="2744430" y="8597163"/>
                </a:lnTo>
                <a:lnTo>
                  <a:pt x="2742121" y="8592588"/>
                </a:lnTo>
                <a:lnTo>
                  <a:pt x="2740970" y="8590304"/>
                </a:lnTo>
                <a:lnTo>
                  <a:pt x="2733789" y="8576064"/>
                </a:lnTo>
                <a:cubicBezTo>
                  <a:pt x="2732599" y="8573704"/>
                  <a:pt x="2732599" y="8573704"/>
                  <a:pt x="2732599" y="8573704"/>
                </a:cubicBezTo>
                <a:cubicBezTo>
                  <a:pt x="2723076" y="8554811"/>
                  <a:pt x="2723076" y="8554811"/>
                  <a:pt x="2723076" y="8554811"/>
                </a:cubicBezTo>
                <a:cubicBezTo>
                  <a:pt x="2704010" y="8517028"/>
                  <a:pt x="2694486" y="8498139"/>
                  <a:pt x="2675431" y="8460357"/>
                </a:cubicBezTo>
                <a:close/>
                <a:moveTo>
                  <a:pt x="3186746" y="8442620"/>
                </a:moveTo>
                <a:cubicBezTo>
                  <a:pt x="3186746" y="8442620"/>
                  <a:pt x="3186746" y="8442620"/>
                  <a:pt x="3155106" y="8458657"/>
                </a:cubicBezTo>
                <a:cubicBezTo>
                  <a:pt x="3164293" y="8476881"/>
                  <a:pt x="3164293" y="8476881"/>
                  <a:pt x="3173490" y="8495117"/>
                </a:cubicBezTo>
                <a:cubicBezTo>
                  <a:pt x="3173490" y="8495117"/>
                  <a:pt x="3182684" y="8513346"/>
                  <a:pt x="3182684" y="8513346"/>
                </a:cubicBezTo>
                <a:cubicBezTo>
                  <a:pt x="3182684" y="8513346"/>
                  <a:pt x="3214333" y="8497310"/>
                  <a:pt x="3214333" y="8497310"/>
                </a:cubicBezTo>
                <a:cubicBezTo>
                  <a:pt x="3214333" y="8497310"/>
                  <a:pt x="3205138" y="8479079"/>
                  <a:pt x="3205138" y="8479079"/>
                </a:cubicBezTo>
                <a:cubicBezTo>
                  <a:pt x="3195943" y="8460849"/>
                  <a:pt x="3195943" y="8460849"/>
                  <a:pt x="3186746" y="8442620"/>
                </a:cubicBezTo>
                <a:close/>
                <a:moveTo>
                  <a:pt x="2804463" y="8416101"/>
                </a:moveTo>
                <a:lnTo>
                  <a:pt x="2804728" y="8416627"/>
                </a:lnTo>
                <a:lnTo>
                  <a:pt x="2805506" y="8418165"/>
                </a:lnTo>
                <a:lnTo>
                  <a:pt x="2805132" y="8417423"/>
                </a:lnTo>
                <a:close/>
                <a:moveTo>
                  <a:pt x="2686502" y="8407307"/>
                </a:moveTo>
                <a:lnTo>
                  <a:pt x="2669084" y="8416132"/>
                </a:lnTo>
                <a:cubicBezTo>
                  <a:pt x="2656374" y="8422573"/>
                  <a:pt x="2656374" y="8422573"/>
                  <a:pt x="2656374" y="8422573"/>
                </a:cubicBezTo>
                <a:lnTo>
                  <a:pt x="2658632" y="8446760"/>
                </a:lnTo>
                <a:lnTo>
                  <a:pt x="2658172" y="8454279"/>
                </a:lnTo>
                <a:lnTo>
                  <a:pt x="2661076" y="8463549"/>
                </a:lnTo>
                <a:lnTo>
                  <a:pt x="2661078" y="8463553"/>
                </a:lnTo>
                <a:lnTo>
                  <a:pt x="2661078" y="8463553"/>
                </a:lnTo>
                <a:lnTo>
                  <a:pt x="2661076" y="8463549"/>
                </a:lnTo>
                <a:lnTo>
                  <a:pt x="2658642" y="8446858"/>
                </a:lnTo>
                <a:lnTo>
                  <a:pt x="2658632" y="8446760"/>
                </a:lnTo>
                <a:lnTo>
                  <a:pt x="2659132" y="8438597"/>
                </a:lnTo>
                <a:cubicBezTo>
                  <a:pt x="2659253" y="8432976"/>
                  <a:pt x="2658756" y="8427298"/>
                  <a:pt x="2656375" y="8422575"/>
                </a:cubicBezTo>
                <a:cubicBezTo>
                  <a:pt x="2656375" y="8422575"/>
                  <a:pt x="2656375" y="8422575"/>
                  <a:pt x="2686504" y="8407308"/>
                </a:cubicBezTo>
                <a:close/>
                <a:moveTo>
                  <a:pt x="3117179" y="8383468"/>
                </a:moveTo>
                <a:cubicBezTo>
                  <a:pt x="3117179" y="8383468"/>
                  <a:pt x="3094155" y="8416594"/>
                  <a:pt x="3125803" y="8400557"/>
                </a:cubicBezTo>
                <a:close/>
                <a:moveTo>
                  <a:pt x="2657926" y="8350637"/>
                </a:moveTo>
                <a:lnTo>
                  <a:pt x="2659913" y="8373339"/>
                </a:lnTo>
                <a:lnTo>
                  <a:pt x="2660911" y="8384698"/>
                </a:lnTo>
                <a:cubicBezTo>
                  <a:pt x="2661411" y="8390373"/>
                  <a:pt x="2662852" y="8395572"/>
                  <a:pt x="2666646" y="8399578"/>
                </a:cubicBezTo>
                <a:lnTo>
                  <a:pt x="2666646" y="8399579"/>
                </a:lnTo>
                <a:lnTo>
                  <a:pt x="2660914" y="8384699"/>
                </a:lnTo>
                <a:lnTo>
                  <a:pt x="2659913" y="8373339"/>
                </a:lnTo>
                <a:lnTo>
                  <a:pt x="2667448" y="8369526"/>
                </a:lnTo>
                <a:cubicBezTo>
                  <a:pt x="2667448" y="8369526"/>
                  <a:pt x="2657926" y="8350637"/>
                  <a:pt x="2657926" y="8350637"/>
                </a:cubicBezTo>
                <a:close/>
                <a:moveTo>
                  <a:pt x="11897716" y="8319046"/>
                </a:moveTo>
                <a:cubicBezTo>
                  <a:pt x="11895682" y="8319347"/>
                  <a:pt x="11892206" y="8320731"/>
                  <a:pt x="11886404" y="8325049"/>
                </a:cubicBezTo>
                <a:cubicBezTo>
                  <a:pt x="11888724" y="8328162"/>
                  <a:pt x="11888724" y="8328162"/>
                  <a:pt x="11891044" y="8331272"/>
                </a:cubicBezTo>
                <a:cubicBezTo>
                  <a:pt x="11911904" y="8335079"/>
                  <a:pt x="11909578" y="8356164"/>
                  <a:pt x="11918840" y="8368607"/>
                </a:cubicBezTo>
                <a:cubicBezTo>
                  <a:pt x="11923480" y="8374830"/>
                  <a:pt x="11925216" y="8383212"/>
                  <a:pt x="11928108" y="8390124"/>
                </a:cubicBezTo>
                <a:cubicBezTo>
                  <a:pt x="11931000" y="8397039"/>
                  <a:pt x="11935056" y="8402484"/>
                  <a:pt x="11944328" y="8402833"/>
                </a:cubicBezTo>
                <a:cubicBezTo>
                  <a:pt x="11946648" y="8405943"/>
                  <a:pt x="11946648" y="8405943"/>
                  <a:pt x="11958248" y="8397304"/>
                </a:cubicBezTo>
                <a:cubicBezTo>
                  <a:pt x="11958248" y="8397304"/>
                  <a:pt x="11958248" y="8397304"/>
                  <a:pt x="11955928" y="8394194"/>
                </a:cubicBezTo>
                <a:cubicBezTo>
                  <a:pt x="11948980" y="8384861"/>
                  <a:pt x="11939712" y="8372415"/>
                  <a:pt x="11944364" y="8354441"/>
                </a:cubicBezTo>
                <a:cubicBezTo>
                  <a:pt x="11937410" y="8345107"/>
                  <a:pt x="11932776" y="8338884"/>
                  <a:pt x="11928144" y="8332664"/>
                </a:cubicBezTo>
                <a:cubicBezTo>
                  <a:pt x="11921188" y="8323328"/>
                  <a:pt x="11916556" y="8317108"/>
                  <a:pt x="11900322" y="8319523"/>
                </a:cubicBezTo>
                <a:cubicBezTo>
                  <a:pt x="11900322" y="8319523"/>
                  <a:pt x="11899744" y="8318745"/>
                  <a:pt x="11897716" y="8319046"/>
                </a:cubicBezTo>
                <a:close/>
                <a:moveTo>
                  <a:pt x="2602174" y="8286973"/>
                </a:moveTo>
                <a:lnTo>
                  <a:pt x="2612966" y="8304854"/>
                </a:lnTo>
                <a:cubicBezTo>
                  <a:pt x="2614680" y="8311768"/>
                  <a:pt x="2613891" y="8319581"/>
                  <a:pt x="2608740" y="8328121"/>
                </a:cubicBezTo>
                <a:cubicBezTo>
                  <a:pt x="2608740" y="8328121"/>
                  <a:pt x="2618262" y="8347014"/>
                  <a:pt x="2618262" y="8347014"/>
                </a:cubicBezTo>
                <a:lnTo>
                  <a:pt x="2623144" y="8356695"/>
                </a:lnTo>
                <a:lnTo>
                  <a:pt x="2627788" y="8365903"/>
                </a:lnTo>
                <a:lnTo>
                  <a:pt x="2631864" y="8373979"/>
                </a:lnTo>
                <a:lnTo>
                  <a:pt x="2636128" y="8382429"/>
                </a:lnTo>
                <a:cubicBezTo>
                  <a:pt x="2637319" y="8384791"/>
                  <a:pt x="2637319" y="8384791"/>
                  <a:pt x="2637319" y="8384791"/>
                </a:cubicBezTo>
                <a:lnTo>
                  <a:pt x="2636128" y="8382431"/>
                </a:lnTo>
                <a:lnTo>
                  <a:pt x="2631864" y="8373979"/>
                </a:lnTo>
                <a:lnTo>
                  <a:pt x="2627788" y="8365901"/>
                </a:lnTo>
                <a:lnTo>
                  <a:pt x="2623144" y="8356695"/>
                </a:lnTo>
                <a:lnTo>
                  <a:pt x="2618263" y="8347015"/>
                </a:lnTo>
                <a:cubicBezTo>
                  <a:pt x="2618263" y="8347015"/>
                  <a:pt x="2608741" y="8328122"/>
                  <a:pt x="2608741" y="8328122"/>
                </a:cubicBezTo>
                <a:cubicBezTo>
                  <a:pt x="2619044" y="8311042"/>
                  <a:pt x="2611898" y="8296873"/>
                  <a:pt x="2602174" y="8286974"/>
                </a:cubicBezTo>
                <a:close/>
                <a:moveTo>
                  <a:pt x="2565295" y="8223525"/>
                </a:moveTo>
                <a:lnTo>
                  <a:pt x="2565298" y="8223529"/>
                </a:lnTo>
                <a:lnTo>
                  <a:pt x="2570966" y="8235047"/>
                </a:lnTo>
                <a:lnTo>
                  <a:pt x="2569433" y="8250197"/>
                </a:lnTo>
                <a:cubicBezTo>
                  <a:pt x="2567452" y="8255648"/>
                  <a:pt x="2565174" y="8260508"/>
                  <a:pt x="2565870" y="8264231"/>
                </a:cubicBezTo>
                <a:lnTo>
                  <a:pt x="2565872" y="8264232"/>
                </a:lnTo>
                <a:lnTo>
                  <a:pt x="2569434" y="8250198"/>
                </a:lnTo>
                <a:cubicBezTo>
                  <a:pt x="2570919" y="8246110"/>
                  <a:pt x="2572237" y="8241690"/>
                  <a:pt x="2572008" y="8237168"/>
                </a:cubicBezTo>
                <a:lnTo>
                  <a:pt x="2570966" y="8235047"/>
                </a:lnTo>
                <a:lnTo>
                  <a:pt x="2571210" y="8232618"/>
                </a:lnTo>
                <a:lnTo>
                  <a:pt x="2565298" y="8223529"/>
                </a:lnTo>
                <a:lnTo>
                  <a:pt x="2565296" y="8223526"/>
                </a:lnTo>
                <a:close/>
                <a:moveTo>
                  <a:pt x="3019792" y="8190350"/>
                </a:moveTo>
                <a:cubicBezTo>
                  <a:pt x="3019792" y="8190350"/>
                  <a:pt x="3019792" y="8190350"/>
                  <a:pt x="2988144" y="8206386"/>
                </a:cubicBezTo>
                <a:cubicBezTo>
                  <a:pt x="3019792" y="8190350"/>
                  <a:pt x="3007106" y="8243982"/>
                  <a:pt x="3016587" y="8262779"/>
                </a:cubicBezTo>
                <a:cubicBezTo>
                  <a:pt x="2995494" y="8273471"/>
                  <a:pt x="2995494" y="8273471"/>
                  <a:pt x="2995494" y="8273471"/>
                </a:cubicBezTo>
                <a:cubicBezTo>
                  <a:pt x="3004976" y="8292268"/>
                  <a:pt x="3023939" y="8329868"/>
                  <a:pt x="3045032" y="8319176"/>
                </a:cubicBezTo>
                <a:cubicBezTo>
                  <a:pt x="3035550" y="8300379"/>
                  <a:pt x="3026068" y="8281581"/>
                  <a:pt x="3016587" y="8262779"/>
                </a:cubicBezTo>
                <a:cubicBezTo>
                  <a:pt x="3048238" y="8246742"/>
                  <a:pt x="3038755" y="8227944"/>
                  <a:pt x="3029274" y="8209142"/>
                </a:cubicBezTo>
                <a:close/>
                <a:moveTo>
                  <a:pt x="2431526" y="8182047"/>
                </a:moveTo>
                <a:cubicBezTo>
                  <a:pt x="2431526" y="8182047"/>
                  <a:pt x="2411599" y="8215877"/>
                  <a:pt x="2441068" y="8200947"/>
                </a:cubicBezTo>
                <a:close/>
                <a:moveTo>
                  <a:pt x="3094286" y="8180499"/>
                </a:moveTo>
                <a:cubicBezTo>
                  <a:pt x="3094286" y="8180499"/>
                  <a:pt x="3094286" y="8180499"/>
                  <a:pt x="3062638" y="8196535"/>
                </a:cubicBezTo>
                <a:cubicBezTo>
                  <a:pt x="3103936" y="8199636"/>
                  <a:pt x="3103936" y="8199636"/>
                  <a:pt x="3113595" y="8218778"/>
                </a:cubicBezTo>
                <a:cubicBezTo>
                  <a:pt x="3103936" y="8199636"/>
                  <a:pt x="3094286" y="8180499"/>
                  <a:pt x="3094286" y="8180499"/>
                </a:cubicBezTo>
                <a:close/>
                <a:moveTo>
                  <a:pt x="2602318" y="8165348"/>
                </a:moveTo>
                <a:lnTo>
                  <a:pt x="2597076" y="8168004"/>
                </a:lnTo>
                <a:lnTo>
                  <a:pt x="2597074" y="8168002"/>
                </a:lnTo>
                <a:lnTo>
                  <a:pt x="2597074" y="8168002"/>
                </a:lnTo>
                <a:lnTo>
                  <a:pt x="2594796" y="8165499"/>
                </a:lnTo>
                <a:lnTo>
                  <a:pt x="2597074" y="8168002"/>
                </a:lnTo>
                <a:lnTo>
                  <a:pt x="2572180" y="8180618"/>
                </a:lnTo>
                <a:lnTo>
                  <a:pt x="2572180" y="8180619"/>
                </a:lnTo>
                <a:lnTo>
                  <a:pt x="2597076" y="8168004"/>
                </a:lnTo>
                <a:lnTo>
                  <a:pt x="2611840" y="8184237"/>
                </a:lnTo>
                <a:cubicBezTo>
                  <a:pt x="2611840" y="8184237"/>
                  <a:pt x="2602318" y="8165348"/>
                  <a:pt x="2602318" y="8165348"/>
                </a:cubicBezTo>
                <a:close/>
                <a:moveTo>
                  <a:pt x="2562654" y="8161730"/>
                </a:moveTo>
                <a:cubicBezTo>
                  <a:pt x="2562654" y="8161730"/>
                  <a:pt x="2542052" y="8195885"/>
                  <a:pt x="2542052" y="8195885"/>
                </a:cubicBezTo>
                <a:lnTo>
                  <a:pt x="2542052" y="8195887"/>
                </a:lnTo>
                <a:lnTo>
                  <a:pt x="2542052" y="8195887"/>
                </a:lnTo>
                <a:cubicBezTo>
                  <a:pt x="2542052" y="8195887"/>
                  <a:pt x="2542052" y="8195887"/>
                  <a:pt x="2543242" y="8198248"/>
                </a:cubicBezTo>
                <a:lnTo>
                  <a:pt x="2544398" y="8200541"/>
                </a:lnTo>
                <a:lnTo>
                  <a:pt x="2551572" y="8214773"/>
                </a:lnTo>
                <a:lnTo>
                  <a:pt x="2551574" y="8214773"/>
                </a:lnTo>
                <a:lnTo>
                  <a:pt x="2544398" y="8200541"/>
                </a:lnTo>
                <a:lnTo>
                  <a:pt x="2543242" y="8198246"/>
                </a:lnTo>
                <a:lnTo>
                  <a:pt x="2542052" y="8195887"/>
                </a:lnTo>
                <a:lnTo>
                  <a:pt x="2548571" y="8185079"/>
                </a:lnTo>
                <a:cubicBezTo>
                  <a:pt x="2552193" y="8179075"/>
                  <a:pt x="2556539" y="8171871"/>
                  <a:pt x="2559436" y="8167068"/>
                </a:cubicBezTo>
                <a:lnTo>
                  <a:pt x="2562655" y="8161731"/>
                </a:lnTo>
                <a:close/>
                <a:moveTo>
                  <a:pt x="2668242" y="8159985"/>
                </a:moveTo>
                <a:lnTo>
                  <a:pt x="2675498" y="8169773"/>
                </a:lnTo>
                <a:lnTo>
                  <a:pt x="2675498" y="8169772"/>
                </a:lnTo>
                <a:close/>
                <a:moveTo>
                  <a:pt x="2556037" y="8115788"/>
                </a:moveTo>
                <a:lnTo>
                  <a:pt x="2557557" y="8118268"/>
                </a:lnTo>
                <a:lnTo>
                  <a:pt x="2569378" y="8137557"/>
                </a:lnTo>
                <a:lnTo>
                  <a:pt x="2569378" y="8137558"/>
                </a:lnTo>
                <a:lnTo>
                  <a:pt x="2557557" y="8118268"/>
                </a:lnTo>
                <a:lnTo>
                  <a:pt x="2556038" y="8115788"/>
                </a:lnTo>
                <a:close/>
                <a:moveTo>
                  <a:pt x="2603878" y="8093406"/>
                </a:moveTo>
                <a:lnTo>
                  <a:pt x="2640351" y="8122359"/>
                </a:lnTo>
                <a:lnTo>
                  <a:pt x="2640351" y="8122358"/>
                </a:lnTo>
                <a:close/>
                <a:moveTo>
                  <a:pt x="11731324" y="8092584"/>
                </a:moveTo>
                <a:cubicBezTo>
                  <a:pt x="11728998" y="8089453"/>
                  <a:pt x="11717392" y="8098092"/>
                  <a:pt x="11717392" y="8098092"/>
                </a:cubicBezTo>
                <a:cubicBezTo>
                  <a:pt x="11705792" y="8106730"/>
                  <a:pt x="11708124" y="8109861"/>
                  <a:pt x="11710456" y="8112989"/>
                </a:cubicBezTo>
                <a:cubicBezTo>
                  <a:pt x="11726720" y="8110609"/>
                  <a:pt x="11731376" y="8116868"/>
                  <a:pt x="11726772" y="8134897"/>
                </a:cubicBezTo>
                <a:cubicBezTo>
                  <a:pt x="11729104" y="8138030"/>
                  <a:pt x="11733764" y="8144289"/>
                  <a:pt x="11736100" y="8147417"/>
                </a:cubicBezTo>
                <a:cubicBezTo>
                  <a:pt x="11738426" y="8150548"/>
                  <a:pt x="11750026" y="8141910"/>
                  <a:pt x="11750026" y="8141910"/>
                </a:cubicBezTo>
                <a:cubicBezTo>
                  <a:pt x="11761624" y="8133271"/>
                  <a:pt x="11761624" y="8133271"/>
                  <a:pt x="11759292" y="8130144"/>
                </a:cubicBezTo>
                <a:cubicBezTo>
                  <a:pt x="11756968" y="8127013"/>
                  <a:pt x="11752304" y="8120751"/>
                  <a:pt x="11749972" y="8117620"/>
                </a:cubicBezTo>
                <a:cubicBezTo>
                  <a:pt x="11747640" y="8114492"/>
                  <a:pt x="11754582" y="8099592"/>
                  <a:pt x="11752250" y="8096464"/>
                </a:cubicBezTo>
                <a:cubicBezTo>
                  <a:pt x="11749918" y="8093333"/>
                  <a:pt x="11735988" y="8098840"/>
                  <a:pt x="11731324" y="8092584"/>
                </a:cubicBezTo>
                <a:close/>
                <a:moveTo>
                  <a:pt x="2955136" y="8062178"/>
                </a:moveTo>
                <a:cubicBezTo>
                  <a:pt x="2964331" y="8080408"/>
                  <a:pt x="2951074" y="8132898"/>
                  <a:pt x="2982722" y="8116868"/>
                </a:cubicBezTo>
                <a:cubicBezTo>
                  <a:pt x="2973528" y="8098638"/>
                  <a:pt x="2964331" y="8080408"/>
                  <a:pt x="2955136" y="8062178"/>
                </a:cubicBezTo>
                <a:close/>
                <a:moveTo>
                  <a:pt x="2467266" y="8047621"/>
                </a:moveTo>
                <a:lnTo>
                  <a:pt x="2475352" y="8063649"/>
                </a:lnTo>
                <a:cubicBezTo>
                  <a:pt x="2475352" y="8063649"/>
                  <a:pt x="2475352" y="8063649"/>
                  <a:pt x="2484882" y="8082543"/>
                </a:cubicBezTo>
                <a:cubicBezTo>
                  <a:pt x="2484882" y="8082543"/>
                  <a:pt x="2484882" y="8082543"/>
                  <a:pt x="2494406" y="8101430"/>
                </a:cubicBezTo>
                <a:lnTo>
                  <a:pt x="2486074" y="8084905"/>
                </a:lnTo>
                <a:cubicBezTo>
                  <a:pt x="2484884" y="8082544"/>
                  <a:pt x="2484884" y="8082544"/>
                  <a:pt x="2484884" y="8082544"/>
                </a:cubicBezTo>
                <a:cubicBezTo>
                  <a:pt x="2475352" y="8063650"/>
                  <a:pt x="2475352" y="8063650"/>
                  <a:pt x="2475352" y="8063650"/>
                </a:cubicBezTo>
                <a:close/>
                <a:moveTo>
                  <a:pt x="11656932" y="8013867"/>
                </a:moveTo>
                <a:cubicBezTo>
                  <a:pt x="11656932" y="8013867"/>
                  <a:pt x="11643884" y="8023587"/>
                  <a:pt x="11646180" y="8026677"/>
                </a:cubicBezTo>
                <a:cubicBezTo>
                  <a:pt x="11662288" y="8048304"/>
                  <a:pt x="11662288" y="8048304"/>
                  <a:pt x="11662288" y="8048304"/>
                </a:cubicBezTo>
                <a:cubicBezTo>
                  <a:pt x="11662288" y="8048304"/>
                  <a:pt x="11675342" y="8038586"/>
                  <a:pt x="11675342" y="8038586"/>
                </a:cubicBezTo>
                <a:cubicBezTo>
                  <a:pt x="11659234" y="8016959"/>
                  <a:pt x="11659234" y="8016959"/>
                  <a:pt x="11659234" y="8016959"/>
                </a:cubicBezTo>
                <a:cubicBezTo>
                  <a:pt x="11656932" y="8013867"/>
                  <a:pt x="11656932" y="8013867"/>
                  <a:pt x="11656932" y="8013867"/>
                </a:cubicBezTo>
                <a:close/>
                <a:moveTo>
                  <a:pt x="2542139" y="7961618"/>
                </a:moveTo>
                <a:lnTo>
                  <a:pt x="2560464" y="7975681"/>
                </a:lnTo>
                <a:lnTo>
                  <a:pt x="2560464" y="7975681"/>
                </a:lnTo>
                <a:lnTo>
                  <a:pt x="2560466" y="7975682"/>
                </a:lnTo>
                <a:lnTo>
                  <a:pt x="2586372" y="7983682"/>
                </a:lnTo>
                <a:lnTo>
                  <a:pt x="2586372" y="7983680"/>
                </a:lnTo>
                <a:lnTo>
                  <a:pt x="2560464" y="7975681"/>
                </a:lnTo>
                <a:lnTo>
                  <a:pt x="2542140" y="7961619"/>
                </a:lnTo>
                <a:close/>
                <a:moveTo>
                  <a:pt x="2980498" y="7954918"/>
                </a:moveTo>
                <a:cubicBezTo>
                  <a:pt x="2980498" y="7954918"/>
                  <a:pt x="2957472" y="7988044"/>
                  <a:pt x="2997744" y="7989107"/>
                </a:cubicBezTo>
                <a:cubicBezTo>
                  <a:pt x="2997744" y="7989107"/>
                  <a:pt x="2980498" y="7954918"/>
                  <a:pt x="2980498" y="7954918"/>
                </a:cubicBezTo>
                <a:close/>
                <a:moveTo>
                  <a:pt x="2380072" y="7874747"/>
                </a:moveTo>
                <a:lnTo>
                  <a:pt x="2384838" y="7884189"/>
                </a:lnTo>
                <a:cubicBezTo>
                  <a:pt x="2387222" y="7888910"/>
                  <a:pt x="2389605" y="7893631"/>
                  <a:pt x="2389605" y="7893631"/>
                </a:cubicBezTo>
                <a:lnTo>
                  <a:pt x="2399127" y="7912524"/>
                </a:lnTo>
                <a:cubicBezTo>
                  <a:pt x="2399127" y="7912524"/>
                  <a:pt x="2399127" y="7912524"/>
                  <a:pt x="2408660" y="7931413"/>
                </a:cubicBezTo>
                <a:cubicBezTo>
                  <a:pt x="2408660" y="7931413"/>
                  <a:pt x="2418182" y="7950306"/>
                  <a:pt x="2418182" y="7950306"/>
                </a:cubicBezTo>
                <a:cubicBezTo>
                  <a:pt x="2427706" y="7969200"/>
                  <a:pt x="2427706" y="7969200"/>
                  <a:pt x="2427706" y="7969200"/>
                </a:cubicBezTo>
                <a:cubicBezTo>
                  <a:pt x="2427706" y="7969200"/>
                  <a:pt x="2437248" y="7988085"/>
                  <a:pt x="2437248" y="7988085"/>
                </a:cubicBezTo>
                <a:cubicBezTo>
                  <a:pt x="2437248" y="7988085"/>
                  <a:pt x="2446772" y="8006978"/>
                  <a:pt x="2446772" y="8006978"/>
                </a:cubicBezTo>
                <a:cubicBezTo>
                  <a:pt x="2456295" y="8025865"/>
                  <a:pt x="2456295" y="8025865"/>
                  <a:pt x="2456295" y="8025865"/>
                </a:cubicBezTo>
                <a:cubicBezTo>
                  <a:pt x="2451534" y="8016417"/>
                  <a:pt x="2441617" y="8015515"/>
                  <a:pt x="2432888" y="8016975"/>
                </a:cubicBezTo>
                <a:cubicBezTo>
                  <a:pt x="2424168" y="8018431"/>
                  <a:pt x="2416633" y="8022248"/>
                  <a:pt x="2416633" y="8022248"/>
                </a:cubicBezTo>
                <a:cubicBezTo>
                  <a:pt x="2416633" y="8022248"/>
                  <a:pt x="2426155" y="8041137"/>
                  <a:pt x="2426155" y="8041137"/>
                </a:cubicBezTo>
                <a:cubicBezTo>
                  <a:pt x="2426155" y="8041137"/>
                  <a:pt x="2426155" y="8041137"/>
                  <a:pt x="2456295" y="8025865"/>
                </a:cubicBezTo>
                <a:lnTo>
                  <a:pt x="2466652" y="8046398"/>
                </a:lnTo>
                <a:lnTo>
                  <a:pt x="2451216" y="8047706"/>
                </a:lnTo>
                <a:cubicBezTo>
                  <a:pt x="2450140" y="8045572"/>
                  <a:pt x="2450140" y="8045572"/>
                  <a:pt x="2438627" y="8062133"/>
                </a:cubicBezTo>
                <a:lnTo>
                  <a:pt x="2438631" y="8062131"/>
                </a:lnTo>
                <a:lnTo>
                  <a:pt x="2448836" y="8047910"/>
                </a:lnTo>
                <a:cubicBezTo>
                  <a:pt x="2450410" y="8046107"/>
                  <a:pt x="2450680" y="8046640"/>
                  <a:pt x="2451218" y="8047707"/>
                </a:cubicBezTo>
                <a:lnTo>
                  <a:pt x="2466652" y="8046399"/>
                </a:lnTo>
                <a:lnTo>
                  <a:pt x="2456296" y="8025867"/>
                </a:lnTo>
                <a:cubicBezTo>
                  <a:pt x="2456296" y="8025867"/>
                  <a:pt x="2456296" y="8025867"/>
                  <a:pt x="2446772" y="8006979"/>
                </a:cubicBezTo>
                <a:cubicBezTo>
                  <a:pt x="2446772" y="8006979"/>
                  <a:pt x="2437250" y="7988086"/>
                  <a:pt x="2437250" y="7988086"/>
                </a:cubicBezTo>
                <a:cubicBezTo>
                  <a:pt x="2437250" y="7988086"/>
                  <a:pt x="2427707" y="7969201"/>
                  <a:pt x="2427707" y="7969201"/>
                </a:cubicBezTo>
                <a:cubicBezTo>
                  <a:pt x="2427707" y="7969201"/>
                  <a:pt x="2427707" y="7969201"/>
                  <a:pt x="2418183" y="7950308"/>
                </a:cubicBezTo>
                <a:cubicBezTo>
                  <a:pt x="2418183" y="7950308"/>
                  <a:pt x="2408661" y="7931414"/>
                  <a:pt x="2408661" y="7931414"/>
                </a:cubicBezTo>
                <a:cubicBezTo>
                  <a:pt x="2399129" y="7912526"/>
                  <a:pt x="2399129" y="7912526"/>
                  <a:pt x="2399129" y="7912526"/>
                </a:cubicBezTo>
                <a:lnTo>
                  <a:pt x="2389606" y="7893632"/>
                </a:lnTo>
                <a:cubicBezTo>
                  <a:pt x="2389606" y="7893632"/>
                  <a:pt x="2380073" y="7874748"/>
                  <a:pt x="2380073" y="7874748"/>
                </a:cubicBezTo>
                <a:close/>
                <a:moveTo>
                  <a:pt x="2370549" y="7855852"/>
                </a:moveTo>
                <a:cubicBezTo>
                  <a:pt x="2370549" y="7855852"/>
                  <a:pt x="2340410" y="7871124"/>
                  <a:pt x="2340410" y="7871124"/>
                </a:cubicBezTo>
                <a:lnTo>
                  <a:pt x="2340418" y="7871122"/>
                </a:lnTo>
                <a:lnTo>
                  <a:pt x="2345120" y="7868739"/>
                </a:lnTo>
                <a:cubicBezTo>
                  <a:pt x="2353597" y="7864444"/>
                  <a:pt x="2370550" y="7855854"/>
                  <a:pt x="2370550" y="7855854"/>
                </a:cubicBezTo>
                <a:close/>
                <a:moveTo>
                  <a:pt x="2230292" y="7839408"/>
                </a:moveTo>
                <a:cubicBezTo>
                  <a:pt x="2226785" y="7839033"/>
                  <a:pt x="2221512" y="7841706"/>
                  <a:pt x="2221512" y="7841706"/>
                </a:cubicBezTo>
                <a:cubicBezTo>
                  <a:pt x="2221512" y="7841706"/>
                  <a:pt x="2228412" y="7855374"/>
                  <a:pt x="2228412" y="7855374"/>
                </a:cubicBezTo>
                <a:cubicBezTo>
                  <a:pt x="2235509" y="7843193"/>
                  <a:pt x="2233784" y="7839777"/>
                  <a:pt x="2230292" y="7839408"/>
                </a:cubicBezTo>
                <a:close/>
                <a:moveTo>
                  <a:pt x="2921902" y="7838708"/>
                </a:moveTo>
                <a:cubicBezTo>
                  <a:pt x="2921902" y="7838708"/>
                  <a:pt x="2890253" y="7854739"/>
                  <a:pt x="2899902" y="7873882"/>
                </a:cubicBezTo>
                <a:cubicBezTo>
                  <a:pt x="2899902" y="7873882"/>
                  <a:pt x="2899902" y="7873882"/>
                  <a:pt x="2909562" y="7893020"/>
                </a:cubicBezTo>
                <a:cubicBezTo>
                  <a:pt x="2919212" y="7912161"/>
                  <a:pt x="2919212" y="7912161"/>
                  <a:pt x="2928870" y="7931304"/>
                </a:cubicBezTo>
                <a:cubicBezTo>
                  <a:pt x="2938518" y="7950441"/>
                  <a:pt x="2970168" y="7934408"/>
                  <a:pt x="2970168" y="7934408"/>
                </a:cubicBezTo>
                <a:cubicBezTo>
                  <a:pt x="2970168" y="7934408"/>
                  <a:pt x="2960509" y="7915266"/>
                  <a:pt x="2960509" y="7915266"/>
                </a:cubicBezTo>
                <a:cubicBezTo>
                  <a:pt x="2950862" y="7896124"/>
                  <a:pt x="2950862" y="7896124"/>
                  <a:pt x="2941212" y="7876986"/>
                </a:cubicBezTo>
                <a:cubicBezTo>
                  <a:pt x="2931551" y="7857850"/>
                  <a:pt x="2931551" y="7857850"/>
                  <a:pt x="2931551" y="7857850"/>
                </a:cubicBezTo>
                <a:cubicBezTo>
                  <a:pt x="2921902" y="7838708"/>
                  <a:pt x="2921902" y="7838708"/>
                  <a:pt x="2921902" y="7838708"/>
                </a:cubicBezTo>
                <a:close/>
                <a:moveTo>
                  <a:pt x="2381618" y="7802804"/>
                </a:moveTo>
                <a:lnTo>
                  <a:pt x="2361823" y="7806906"/>
                </a:lnTo>
                <a:cubicBezTo>
                  <a:pt x="2359093" y="7809402"/>
                  <a:pt x="2357828" y="7812824"/>
                  <a:pt x="2357575" y="7816774"/>
                </a:cubicBezTo>
                <a:lnTo>
                  <a:pt x="2357992" y="7819730"/>
                </a:lnTo>
                <a:lnTo>
                  <a:pt x="2357646" y="7820887"/>
                </a:lnTo>
                <a:lnTo>
                  <a:pt x="2358682" y="7824626"/>
                </a:lnTo>
                <a:lnTo>
                  <a:pt x="2359412" y="7829811"/>
                </a:lnTo>
                <a:lnTo>
                  <a:pt x="2361414" y="7834492"/>
                </a:lnTo>
                <a:lnTo>
                  <a:pt x="2362686" y="7839087"/>
                </a:lnTo>
                <a:lnTo>
                  <a:pt x="2370542" y="7855838"/>
                </a:lnTo>
                <a:lnTo>
                  <a:pt x="2361414" y="7834492"/>
                </a:lnTo>
                <a:lnTo>
                  <a:pt x="2358682" y="7824626"/>
                </a:lnTo>
                <a:lnTo>
                  <a:pt x="2357992" y="7819730"/>
                </a:lnTo>
                <a:lnTo>
                  <a:pt x="2361826" y="7806908"/>
                </a:lnTo>
                <a:cubicBezTo>
                  <a:pt x="2365466" y="7803580"/>
                  <a:pt x="2371710" y="7801899"/>
                  <a:pt x="2381622" y="7802805"/>
                </a:cubicBezTo>
                <a:close/>
                <a:moveTo>
                  <a:pt x="2813330" y="7801776"/>
                </a:moveTo>
                <a:cubicBezTo>
                  <a:pt x="2808346" y="7801740"/>
                  <a:pt x="2802487" y="7803246"/>
                  <a:pt x="2795454" y="7806809"/>
                </a:cubicBezTo>
                <a:cubicBezTo>
                  <a:pt x="2804860" y="7825453"/>
                  <a:pt x="2804860" y="7825453"/>
                  <a:pt x="2814257" y="7844089"/>
                </a:cubicBezTo>
                <a:cubicBezTo>
                  <a:pt x="2814257" y="7844089"/>
                  <a:pt x="2814257" y="7844089"/>
                  <a:pt x="2823663" y="7862740"/>
                </a:cubicBezTo>
                <a:cubicBezTo>
                  <a:pt x="2851784" y="7848487"/>
                  <a:pt x="2851784" y="7848487"/>
                  <a:pt x="2851784" y="7848487"/>
                </a:cubicBezTo>
                <a:cubicBezTo>
                  <a:pt x="2851784" y="7848487"/>
                  <a:pt x="2842388" y="7829841"/>
                  <a:pt x="2842388" y="7829841"/>
                </a:cubicBezTo>
                <a:cubicBezTo>
                  <a:pt x="2837676" y="7820522"/>
                  <a:pt x="2832982" y="7811196"/>
                  <a:pt x="2825936" y="7805990"/>
                </a:cubicBezTo>
                <a:cubicBezTo>
                  <a:pt x="2822415" y="7803388"/>
                  <a:pt x="2818312" y="7801810"/>
                  <a:pt x="2813330" y="7801776"/>
                </a:cubicBezTo>
                <a:close/>
                <a:moveTo>
                  <a:pt x="12085388" y="7784408"/>
                </a:moveTo>
                <a:cubicBezTo>
                  <a:pt x="12083210" y="7784891"/>
                  <a:pt x="12079406" y="7786591"/>
                  <a:pt x="12072876" y="7791451"/>
                </a:cubicBezTo>
                <a:cubicBezTo>
                  <a:pt x="12072876" y="7791451"/>
                  <a:pt x="12075052" y="7794373"/>
                  <a:pt x="12075052" y="7794373"/>
                </a:cubicBezTo>
                <a:lnTo>
                  <a:pt x="12081582" y="7803137"/>
                </a:lnTo>
                <a:cubicBezTo>
                  <a:pt x="12083752" y="7806059"/>
                  <a:pt x="12083752" y="7806059"/>
                  <a:pt x="12083752" y="7806059"/>
                </a:cubicBezTo>
                <a:cubicBezTo>
                  <a:pt x="12096808" y="7796338"/>
                  <a:pt x="12096808" y="7796338"/>
                  <a:pt x="12094632" y="7793419"/>
                </a:cubicBezTo>
                <a:cubicBezTo>
                  <a:pt x="12088108" y="7784656"/>
                  <a:pt x="12088108" y="7784656"/>
                  <a:pt x="12088108" y="7784656"/>
                </a:cubicBezTo>
                <a:cubicBezTo>
                  <a:pt x="12088108" y="7784656"/>
                  <a:pt x="12087564" y="7783925"/>
                  <a:pt x="12085388" y="7784408"/>
                </a:cubicBezTo>
                <a:close/>
                <a:moveTo>
                  <a:pt x="2910360" y="7782597"/>
                </a:moveTo>
                <a:cubicBezTo>
                  <a:pt x="2907262" y="7780146"/>
                  <a:pt x="2902230" y="7780015"/>
                  <a:pt x="2894315" y="7784023"/>
                </a:cubicBezTo>
                <a:cubicBezTo>
                  <a:pt x="2902928" y="7801112"/>
                  <a:pt x="2911554" y="7818202"/>
                  <a:pt x="2911554" y="7818202"/>
                </a:cubicBezTo>
                <a:cubicBezTo>
                  <a:pt x="2911554" y="7818202"/>
                  <a:pt x="2915157" y="7805648"/>
                  <a:pt x="2914804" y="7795102"/>
                </a:cubicBezTo>
                <a:cubicBezTo>
                  <a:pt x="2914624" y="7789825"/>
                  <a:pt x="2913458" y="7785051"/>
                  <a:pt x="2910360" y="7782597"/>
                </a:cubicBezTo>
                <a:close/>
                <a:moveTo>
                  <a:pt x="2343244" y="7768888"/>
                </a:moveTo>
                <a:lnTo>
                  <a:pt x="2343244" y="7768889"/>
                </a:lnTo>
                <a:lnTo>
                  <a:pt x="2347294" y="7774816"/>
                </a:lnTo>
                <a:lnTo>
                  <a:pt x="2352272" y="7782101"/>
                </a:lnTo>
                <a:lnTo>
                  <a:pt x="2352329" y="7782185"/>
                </a:lnTo>
                <a:lnTo>
                  <a:pt x="2361297" y="7795314"/>
                </a:lnTo>
                <a:lnTo>
                  <a:pt x="2361298" y="7795314"/>
                </a:lnTo>
                <a:lnTo>
                  <a:pt x="2352329" y="7782185"/>
                </a:lnTo>
                <a:lnTo>
                  <a:pt x="2352272" y="7782100"/>
                </a:lnTo>
                <a:lnTo>
                  <a:pt x="2347294" y="7774816"/>
                </a:lnTo>
                <a:close/>
                <a:moveTo>
                  <a:pt x="2375140" y="7758284"/>
                </a:moveTo>
                <a:lnTo>
                  <a:pt x="2362576" y="7765021"/>
                </a:lnTo>
                <a:lnTo>
                  <a:pt x="2362576" y="7765023"/>
                </a:lnTo>
                <a:cubicBezTo>
                  <a:pt x="2370112" y="7761205"/>
                  <a:pt x="2373878" y="7759296"/>
                  <a:pt x="2375142" y="7758285"/>
                </a:cubicBezTo>
                <a:close/>
                <a:moveTo>
                  <a:pt x="11462672" y="7752997"/>
                </a:moveTo>
                <a:cubicBezTo>
                  <a:pt x="11460310" y="7749834"/>
                  <a:pt x="11447262" y="7759551"/>
                  <a:pt x="11447262" y="7759551"/>
                </a:cubicBezTo>
                <a:cubicBezTo>
                  <a:pt x="11434212" y="7769269"/>
                  <a:pt x="11434212" y="7769269"/>
                  <a:pt x="11436568" y="7772436"/>
                </a:cubicBezTo>
                <a:cubicBezTo>
                  <a:pt x="11438930" y="7775603"/>
                  <a:pt x="11441286" y="7778769"/>
                  <a:pt x="11443642" y="7781936"/>
                </a:cubicBezTo>
                <a:cubicBezTo>
                  <a:pt x="11448360" y="7788267"/>
                  <a:pt x="11453076" y="7794600"/>
                  <a:pt x="11457792" y="7800933"/>
                </a:cubicBezTo>
                <a:cubicBezTo>
                  <a:pt x="11460148" y="7804100"/>
                  <a:pt x="11460148" y="7804100"/>
                  <a:pt x="11460148" y="7804100"/>
                </a:cubicBezTo>
                <a:cubicBezTo>
                  <a:pt x="11473198" y="7794382"/>
                  <a:pt x="11473198" y="7794382"/>
                  <a:pt x="11473198" y="7794382"/>
                </a:cubicBezTo>
                <a:cubicBezTo>
                  <a:pt x="11481536" y="7778331"/>
                  <a:pt x="11479180" y="7775164"/>
                  <a:pt x="11474462" y="7768831"/>
                </a:cubicBezTo>
                <a:cubicBezTo>
                  <a:pt x="11472106" y="7765664"/>
                  <a:pt x="11472106" y="7765664"/>
                  <a:pt x="11469744" y="7762498"/>
                </a:cubicBezTo>
                <a:cubicBezTo>
                  <a:pt x="11467384" y="7759331"/>
                  <a:pt x="11465028" y="7756167"/>
                  <a:pt x="11462672" y="7752997"/>
                </a:cubicBezTo>
                <a:close/>
                <a:moveTo>
                  <a:pt x="2337804" y="7747557"/>
                </a:moveTo>
                <a:cubicBezTo>
                  <a:pt x="2333120" y="7748818"/>
                  <a:pt x="2328065" y="7752861"/>
                  <a:pt x="2322913" y="7761400"/>
                </a:cubicBezTo>
                <a:lnTo>
                  <a:pt x="2322915" y="7761400"/>
                </a:lnTo>
                <a:lnTo>
                  <a:pt x="2337806" y="7747558"/>
                </a:lnTo>
                <a:lnTo>
                  <a:pt x="2350472" y="7750404"/>
                </a:lnTo>
                <a:lnTo>
                  <a:pt x="2350472" y="7750403"/>
                </a:lnTo>
                <a:cubicBezTo>
                  <a:pt x="2346802" y="7747815"/>
                  <a:pt x="2342488" y="7746295"/>
                  <a:pt x="2337804" y="7747557"/>
                </a:cubicBezTo>
                <a:close/>
                <a:moveTo>
                  <a:pt x="2343520" y="7727246"/>
                </a:moveTo>
                <a:lnTo>
                  <a:pt x="2353042" y="7746128"/>
                </a:lnTo>
                <a:lnTo>
                  <a:pt x="2353043" y="7746129"/>
                </a:lnTo>
                <a:lnTo>
                  <a:pt x="2343520" y="7727246"/>
                </a:lnTo>
                <a:close/>
                <a:moveTo>
                  <a:pt x="11536180" y="7703392"/>
                </a:moveTo>
                <a:cubicBezTo>
                  <a:pt x="11536180" y="7703392"/>
                  <a:pt x="11522272" y="7708932"/>
                  <a:pt x="11522272" y="7708932"/>
                </a:cubicBezTo>
                <a:cubicBezTo>
                  <a:pt x="11510672" y="7717570"/>
                  <a:pt x="11512980" y="7720665"/>
                  <a:pt x="11512980" y="7720665"/>
                </a:cubicBezTo>
                <a:cubicBezTo>
                  <a:pt x="11540652" y="7757831"/>
                  <a:pt x="11566022" y="7791898"/>
                  <a:pt x="11591392" y="7825963"/>
                </a:cubicBezTo>
                <a:cubicBezTo>
                  <a:pt x="11621372" y="7866224"/>
                  <a:pt x="11655966" y="7912678"/>
                  <a:pt x="11688254" y="7956037"/>
                </a:cubicBezTo>
                <a:cubicBezTo>
                  <a:pt x="11688254" y="7956037"/>
                  <a:pt x="11702160" y="7950497"/>
                  <a:pt x="11702160" y="7950497"/>
                </a:cubicBezTo>
                <a:cubicBezTo>
                  <a:pt x="11713760" y="7941855"/>
                  <a:pt x="11723052" y="7930122"/>
                  <a:pt x="11723052" y="7930122"/>
                </a:cubicBezTo>
                <a:cubicBezTo>
                  <a:pt x="11718442" y="7923928"/>
                  <a:pt x="11716134" y="7920827"/>
                  <a:pt x="11713832" y="7917732"/>
                </a:cubicBezTo>
                <a:cubicBezTo>
                  <a:pt x="11683848" y="7877471"/>
                  <a:pt x="11642262" y="7845852"/>
                  <a:pt x="11614590" y="7808689"/>
                </a:cubicBezTo>
                <a:cubicBezTo>
                  <a:pt x="11589220" y="7774622"/>
                  <a:pt x="11563852" y="7740557"/>
                  <a:pt x="11536180" y="7703392"/>
                </a:cubicBezTo>
                <a:close/>
                <a:moveTo>
                  <a:pt x="11987868" y="7680700"/>
                </a:moveTo>
                <a:cubicBezTo>
                  <a:pt x="11985948" y="7681526"/>
                  <a:pt x="11982688" y="7683956"/>
                  <a:pt x="11976162" y="7688816"/>
                </a:cubicBezTo>
                <a:cubicBezTo>
                  <a:pt x="11976162" y="7688816"/>
                  <a:pt x="11978476" y="7691926"/>
                  <a:pt x="11978476" y="7691926"/>
                </a:cubicBezTo>
                <a:cubicBezTo>
                  <a:pt x="11985430" y="7701262"/>
                  <a:pt x="12005432" y="7700875"/>
                  <a:pt x="12012380" y="7710211"/>
                </a:cubicBezTo>
                <a:cubicBezTo>
                  <a:pt x="12014700" y="7713324"/>
                  <a:pt x="12017014" y="7716434"/>
                  <a:pt x="12017014" y="7716434"/>
                </a:cubicBezTo>
                <a:cubicBezTo>
                  <a:pt x="12019334" y="7719544"/>
                  <a:pt x="12019334" y="7719544"/>
                  <a:pt x="12032382" y="7709826"/>
                </a:cubicBezTo>
                <a:cubicBezTo>
                  <a:pt x="12032382" y="7709826"/>
                  <a:pt x="12032382" y="7709826"/>
                  <a:pt x="12030068" y="7706716"/>
                </a:cubicBezTo>
                <a:cubicBezTo>
                  <a:pt x="12027748" y="7703606"/>
                  <a:pt x="12027748" y="7703606"/>
                  <a:pt x="12025428" y="7700493"/>
                </a:cubicBezTo>
                <a:cubicBezTo>
                  <a:pt x="12018480" y="7691160"/>
                  <a:pt x="12011528" y="7681827"/>
                  <a:pt x="11991524" y="7682209"/>
                </a:cubicBezTo>
                <a:cubicBezTo>
                  <a:pt x="11990368" y="7680652"/>
                  <a:pt x="11989790" y="7679874"/>
                  <a:pt x="11987868" y="7680700"/>
                </a:cubicBezTo>
                <a:close/>
                <a:moveTo>
                  <a:pt x="2416606" y="7678720"/>
                </a:moveTo>
                <a:lnTo>
                  <a:pt x="2416606" y="7678721"/>
                </a:lnTo>
                <a:cubicBezTo>
                  <a:pt x="2418726" y="7681167"/>
                  <a:pt x="2421175" y="7682798"/>
                  <a:pt x="2424036" y="7683341"/>
                </a:cubicBezTo>
                <a:lnTo>
                  <a:pt x="2433934" y="7681428"/>
                </a:lnTo>
                <a:lnTo>
                  <a:pt x="2433936" y="7681427"/>
                </a:lnTo>
                <a:cubicBezTo>
                  <a:pt x="2430167" y="7683336"/>
                  <a:pt x="2426895" y="7683882"/>
                  <a:pt x="2424036" y="7683339"/>
                </a:cubicBezTo>
                <a:close/>
                <a:moveTo>
                  <a:pt x="2296144" y="7633311"/>
                </a:moveTo>
                <a:lnTo>
                  <a:pt x="2297068" y="7635143"/>
                </a:lnTo>
                <a:cubicBezTo>
                  <a:pt x="2298260" y="7637504"/>
                  <a:pt x="2300644" y="7642228"/>
                  <a:pt x="2305408" y="7651674"/>
                </a:cubicBezTo>
                <a:cubicBezTo>
                  <a:pt x="2314930" y="7670573"/>
                  <a:pt x="2314930" y="7670573"/>
                  <a:pt x="2314930" y="7670573"/>
                </a:cubicBezTo>
                <a:cubicBezTo>
                  <a:pt x="2314930" y="7670573"/>
                  <a:pt x="2294326" y="7704728"/>
                  <a:pt x="2294326" y="7704728"/>
                </a:cubicBezTo>
                <a:cubicBezTo>
                  <a:pt x="2294326" y="7704728"/>
                  <a:pt x="2303857" y="7723618"/>
                  <a:pt x="2303857" y="7723618"/>
                </a:cubicBezTo>
                <a:cubicBezTo>
                  <a:pt x="2303857" y="7723618"/>
                  <a:pt x="2313382" y="7742511"/>
                  <a:pt x="2313382" y="7742511"/>
                </a:cubicBezTo>
                <a:lnTo>
                  <a:pt x="2308621" y="7733066"/>
                </a:lnTo>
                <a:cubicBezTo>
                  <a:pt x="2306240" y="7728342"/>
                  <a:pt x="2303859" y="7723619"/>
                  <a:pt x="2303859" y="7723619"/>
                </a:cubicBezTo>
                <a:cubicBezTo>
                  <a:pt x="2303859" y="7723619"/>
                  <a:pt x="2294328" y="7704730"/>
                  <a:pt x="2294328" y="7704730"/>
                </a:cubicBezTo>
                <a:cubicBezTo>
                  <a:pt x="2294328" y="7704730"/>
                  <a:pt x="2314931" y="7670574"/>
                  <a:pt x="2314931" y="7670574"/>
                </a:cubicBezTo>
                <a:cubicBezTo>
                  <a:pt x="2314931" y="7670574"/>
                  <a:pt x="2314931" y="7670574"/>
                  <a:pt x="2305410" y="7651676"/>
                </a:cubicBezTo>
                <a:cubicBezTo>
                  <a:pt x="2300644" y="7642229"/>
                  <a:pt x="2298261" y="7637506"/>
                  <a:pt x="2297070" y="7635144"/>
                </a:cubicBezTo>
                <a:close/>
                <a:moveTo>
                  <a:pt x="11936498" y="7608313"/>
                </a:moveTo>
                <a:cubicBezTo>
                  <a:pt x="11923450" y="7618030"/>
                  <a:pt x="11923450" y="7618030"/>
                  <a:pt x="11925710" y="7621066"/>
                </a:cubicBezTo>
                <a:cubicBezTo>
                  <a:pt x="11927970" y="7624098"/>
                  <a:pt x="11930230" y="7627134"/>
                  <a:pt x="11932484" y="7630166"/>
                </a:cubicBezTo>
                <a:cubicBezTo>
                  <a:pt x="11933618" y="7631681"/>
                  <a:pt x="11932044" y="7636387"/>
                  <a:pt x="11932396" y="7640257"/>
                </a:cubicBezTo>
                <a:cubicBezTo>
                  <a:pt x="11932740" y="7644124"/>
                  <a:pt x="11935000" y="7647157"/>
                  <a:pt x="11943786" y="7645332"/>
                </a:cubicBezTo>
                <a:cubicBezTo>
                  <a:pt x="11946040" y="7648368"/>
                  <a:pt x="11959088" y="7638650"/>
                  <a:pt x="11959088" y="7638650"/>
                </a:cubicBezTo>
                <a:cubicBezTo>
                  <a:pt x="11956834" y="7635617"/>
                  <a:pt x="11956834" y="7635617"/>
                  <a:pt x="11956834" y="7635617"/>
                </a:cubicBezTo>
                <a:cubicBezTo>
                  <a:pt x="11952314" y="7629549"/>
                  <a:pt x="11947792" y="7623484"/>
                  <a:pt x="11945540" y="7620449"/>
                </a:cubicBezTo>
                <a:cubicBezTo>
                  <a:pt x="11943280" y="7617413"/>
                  <a:pt x="11941018" y="7614381"/>
                  <a:pt x="11938758" y="7611348"/>
                </a:cubicBezTo>
                <a:cubicBezTo>
                  <a:pt x="11936498" y="7608313"/>
                  <a:pt x="11936498" y="7608313"/>
                  <a:pt x="11936498" y="7608313"/>
                </a:cubicBezTo>
                <a:close/>
                <a:moveTo>
                  <a:pt x="2276820" y="7595005"/>
                </a:moveTo>
                <a:lnTo>
                  <a:pt x="2286352" y="7613897"/>
                </a:lnTo>
                <a:lnTo>
                  <a:pt x="2295168" y="7631375"/>
                </a:lnTo>
                <a:lnTo>
                  <a:pt x="2286352" y="7613898"/>
                </a:lnTo>
                <a:cubicBezTo>
                  <a:pt x="2283970" y="7609176"/>
                  <a:pt x="2281588" y="7604452"/>
                  <a:pt x="2276822" y="7595005"/>
                </a:cubicBezTo>
                <a:close/>
                <a:moveTo>
                  <a:pt x="2227638" y="7572495"/>
                </a:moveTo>
                <a:cubicBezTo>
                  <a:pt x="2227638" y="7572495"/>
                  <a:pt x="2237160" y="7591382"/>
                  <a:pt x="2237160" y="7591382"/>
                </a:cubicBezTo>
                <a:cubicBezTo>
                  <a:pt x="2256989" y="7593196"/>
                  <a:pt x="2254610" y="7588472"/>
                  <a:pt x="2247272" y="7583296"/>
                </a:cubicBezTo>
                <a:cubicBezTo>
                  <a:pt x="2239932" y="7578125"/>
                  <a:pt x="2227638" y="7572495"/>
                  <a:pt x="2227638" y="7572495"/>
                </a:cubicBezTo>
                <a:close/>
                <a:moveTo>
                  <a:pt x="2358688" y="7563898"/>
                </a:moveTo>
                <a:lnTo>
                  <a:pt x="2358688" y="7563899"/>
                </a:lnTo>
                <a:lnTo>
                  <a:pt x="2395814" y="7605861"/>
                </a:lnTo>
                <a:close/>
                <a:moveTo>
                  <a:pt x="11808380" y="7563409"/>
                </a:moveTo>
                <a:cubicBezTo>
                  <a:pt x="11806012" y="7560224"/>
                  <a:pt x="11790596" y="7566758"/>
                  <a:pt x="11790596" y="7566758"/>
                </a:cubicBezTo>
                <a:cubicBezTo>
                  <a:pt x="11779916" y="7579660"/>
                  <a:pt x="11779916" y="7579660"/>
                  <a:pt x="11782284" y="7582845"/>
                </a:cubicBezTo>
                <a:cubicBezTo>
                  <a:pt x="11784656" y="7586029"/>
                  <a:pt x="11787024" y="7589214"/>
                  <a:pt x="11787024" y="7589214"/>
                </a:cubicBezTo>
                <a:cubicBezTo>
                  <a:pt x="11789398" y="7592395"/>
                  <a:pt x="11804820" y="7585859"/>
                  <a:pt x="11804820" y="7585859"/>
                </a:cubicBezTo>
                <a:cubicBezTo>
                  <a:pt x="11817868" y="7576141"/>
                  <a:pt x="11815496" y="7572957"/>
                  <a:pt x="11813128" y="7569775"/>
                </a:cubicBezTo>
                <a:cubicBezTo>
                  <a:pt x="11810754" y="7566591"/>
                  <a:pt x="11810754" y="7566591"/>
                  <a:pt x="11808380" y="7563409"/>
                </a:cubicBezTo>
                <a:close/>
                <a:moveTo>
                  <a:pt x="2780554" y="7558440"/>
                </a:moveTo>
                <a:cubicBezTo>
                  <a:pt x="2748915" y="7574473"/>
                  <a:pt x="2758456" y="7593401"/>
                  <a:pt x="2758456" y="7593401"/>
                </a:cubicBezTo>
                <a:cubicBezTo>
                  <a:pt x="2768004" y="7612331"/>
                  <a:pt x="2768004" y="7612331"/>
                  <a:pt x="2768004" y="7612331"/>
                </a:cubicBezTo>
                <a:cubicBezTo>
                  <a:pt x="2796642" y="7669124"/>
                  <a:pt x="2803189" y="7760874"/>
                  <a:pt x="2863476" y="7801634"/>
                </a:cubicBezTo>
                <a:cubicBezTo>
                  <a:pt x="2834828" y="7744835"/>
                  <a:pt x="2796642" y="7669124"/>
                  <a:pt x="2768004" y="7612331"/>
                </a:cubicBezTo>
                <a:cubicBezTo>
                  <a:pt x="2799644" y="7596299"/>
                  <a:pt x="2790094" y="7577369"/>
                  <a:pt x="2790094" y="7577369"/>
                </a:cubicBezTo>
                <a:cubicBezTo>
                  <a:pt x="2790094" y="7577369"/>
                  <a:pt x="2790094" y="7577369"/>
                  <a:pt x="2780554" y="7558440"/>
                </a:cubicBezTo>
                <a:close/>
                <a:moveTo>
                  <a:pt x="2194284" y="7549738"/>
                </a:moveTo>
                <a:lnTo>
                  <a:pt x="2200056" y="7564468"/>
                </a:lnTo>
                <a:lnTo>
                  <a:pt x="2201195" y="7572528"/>
                </a:lnTo>
                <a:lnTo>
                  <a:pt x="2202776" y="7587679"/>
                </a:lnTo>
                <a:cubicBezTo>
                  <a:pt x="2203546" y="7595070"/>
                  <a:pt x="2204640" y="7601928"/>
                  <a:pt x="2207020" y="7606652"/>
                </a:cubicBezTo>
                <a:cubicBezTo>
                  <a:pt x="2216554" y="7625541"/>
                  <a:pt x="2226076" y="7644434"/>
                  <a:pt x="2226076" y="7644434"/>
                </a:cubicBezTo>
                <a:lnTo>
                  <a:pt x="2226076" y="7644435"/>
                </a:lnTo>
                <a:lnTo>
                  <a:pt x="2220124" y="7632628"/>
                </a:lnTo>
                <a:cubicBezTo>
                  <a:pt x="2216552" y="7625543"/>
                  <a:pt x="2211788" y="7616097"/>
                  <a:pt x="2207022" y="7606653"/>
                </a:cubicBezTo>
                <a:cubicBezTo>
                  <a:pt x="2203450" y="7599568"/>
                  <a:pt x="2202777" y="7587680"/>
                  <a:pt x="2201741" y="7576393"/>
                </a:cubicBezTo>
                <a:lnTo>
                  <a:pt x="2201195" y="7572528"/>
                </a:lnTo>
                <a:lnTo>
                  <a:pt x="2200462" y="7565505"/>
                </a:lnTo>
                <a:lnTo>
                  <a:pt x="2200056" y="7564468"/>
                </a:lnTo>
                <a:lnTo>
                  <a:pt x="2199507" y="7560589"/>
                </a:lnTo>
                <a:cubicBezTo>
                  <a:pt x="2198400" y="7555921"/>
                  <a:pt x="2196796" y="7552079"/>
                  <a:pt x="2194284" y="7549738"/>
                </a:cubicBezTo>
                <a:close/>
                <a:moveTo>
                  <a:pt x="2199046" y="7515821"/>
                </a:moveTo>
                <a:lnTo>
                  <a:pt x="2197294" y="7523282"/>
                </a:lnTo>
                <a:lnTo>
                  <a:pt x="2191940" y="7524895"/>
                </a:lnTo>
                <a:lnTo>
                  <a:pt x="2191218" y="7525045"/>
                </a:lnTo>
                <a:lnTo>
                  <a:pt x="2181990" y="7526499"/>
                </a:lnTo>
                <a:lnTo>
                  <a:pt x="2181056" y="7527145"/>
                </a:lnTo>
                <a:lnTo>
                  <a:pt x="2179100" y="7527550"/>
                </a:lnTo>
                <a:lnTo>
                  <a:pt x="2177698" y="7529470"/>
                </a:lnTo>
                <a:lnTo>
                  <a:pt x="2174964" y="7531362"/>
                </a:lnTo>
                <a:lnTo>
                  <a:pt x="2175239" y="7532836"/>
                </a:lnTo>
                <a:lnTo>
                  <a:pt x="2174083" y="7534417"/>
                </a:lnTo>
                <a:cubicBezTo>
                  <a:pt x="2173695" y="7537933"/>
                  <a:pt x="2174868" y="7542897"/>
                  <a:pt x="2178442" y="7549982"/>
                </a:cubicBezTo>
                <a:lnTo>
                  <a:pt x="2178442" y="7549982"/>
                </a:lnTo>
                <a:lnTo>
                  <a:pt x="2175239" y="7532836"/>
                </a:lnTo>
                <a:lnTo>
                  <a:pt x="2177698" y="7529470"/>
                </a:lnTo>
                <a:lnTo>
                  <a:pt x="2181056" y="7527145"/>
                </a:lnTo>
                <a:lnTo>
                  <a:pt x="2191218" y="7525045"/>
                </a:lnTo>
                <a:lnTo>
                  <a:pt x="2191693" y="7524970"/>
                </a:lnTo>
                <a:lnTo>
                  <a:pt x="2191940" y="7524895"/>
                </a:lnTo>
                <a:lnTo>
                  <a:pt x="2197169" y="7523814"/>
                </a:lnTo>
                <a:lnTo>
                  <a:pt x="2197294" y="7523282"/>
                </a:lnTo>
                <a:lnTo>
                  <a:pt x="2199054" y="7522751"/>
                </a:lnTo>
                <a:cubicBezTo>
                  <a:pt x="2200558" y="7521450"/>
                  <a:pt x="2200835" y="7519364"/>
                  <a:pt x="2199048" y="7515822"/>
                </a:cubicBezTo>
                <a:close/>
                <a:moveTo>
                  <a:pt x="2189534" y="7496929"/>
                </a:moveTo>
                <a:lnTo>
                  <a:pt x="2190723" y="7499290"/>
                </a:lnTo>
                <a:lnTo>
                  <a:pt x="2198148" y="7514038"/>
                </a:lnTo>
                <a:lnTo>
                  <a:pt x="2190724" y="7499292"/>
                </a:lnTo>
                <a:cubicBezTo>
                  <a:pt x="2189536" y="7496930"/>
                  <a:pt x="2189536" y="7496930"/>
                  <a:pt x="2189536" y="7496930"/>
                </a:cubicBezTo>
                <a:close/>
                <a:moveTo>
                  <a:pt x="2170470" y="7459147"/>
                </a:moveTo>
                <a:lnTo>
                  <a:pt x="2170422" y="7459170"/>
                </a:lnTo>
                <a:lnTo>
                  <a:pt x="2153193" y="7468272"/>
                </a:lnTo>
                <a:lnTo>
                  <a:pt x="2153184" y="7468282"/>
                </a:lnTo>
                <a:lnTo>
                  <a:pt x="2145290" y="7474874"/>
                </a:lnTo>
                <a:lnTo>
                  <a:pt x="2145716" y="7476592"/>
                </a:lnTo>
                <a:lnTo>
                  <a:pt x="2144246" y="7478227"/>
                </a:lnTo>
                <a:cubicBezTo>
                  <a:pt x="2144054" y="7481800"/>
                  <a:pt x="2146288" y="7486227"/>
                  <a:pt x="2149862" y="7493311"/>
                </a:cubicBezTo>
                <a:lnTo>
                  <a:pt x="2149863" y="7493311"/>
                </a:lnTo>
                <a:lnTo>
                  <a:pt x="2145716" y="7476592"/>
                </a:lnTo>
                <a:lnTo>
                  <a:pt x="2153184" y="7468282"/>
                </a:lnTo>
                <a:lnTo>
                  <a:pt x="2153194" y="7468273"/>
                </a:lnTo>
                <a:cubicBezTo>
                  <a:pt x="2157283" y="7465830"/>
                  <a:pt x="2162934" y="7462966"/>
                  <a:pt x="2170470" y="7459147"/>
                </a:cubicBezTo>
                <a:close/>
                <a:moveTo>
                  <a:pt x="2160946" y="7440256"/>
                </a:moveTo>
                <a:lnTo>
                  <a:pt x="2143521" y="7449085"/>
                </a:lnTo>
                <a:cubicBezTo>
                  <a:pt x="2130806" y="7455528"/>
                  <a:pt x="2130806" y="7455528"/>
                  <a:pt x="2130806" y="7455528"/>
                </a:cubicBezTo>
                <a:lnTo>
                  <a:pt x="2141980" y="7469030"/>
                </a:lnTo>
                <a:lnTo>
                  <a:pt x="2130808" y="7455529"/>
                </a:lnTo>
                <a:cubicBezTo>
                  <a:pt x="2130808" y="7455529"/>
                  <a:pt x="2130808" y="7455529"/>
                  <a:pt x="2160946" y="7440258"/>
                </a:cubicBezTo>
                <a:close/>
                <a:moveTo>
                  <a:pt x="2644932" y="7438340"/>
                </a:moveTo>
                <a:cubicBezTo>
                  <a:pt x="2663735" y="7475626"/>
                  <a:pt x="2616802" y="7452587"/>
                  <a:pt x="2626207" y="7471238"/>
                </a:cubicBezTo>
                <a:cubicBezTo>
                  <a:pt x="2616802" y="7452587"/>
                  <a:pt x="2616802" y="7452587"/>
                  <a:pt x="2616802" y="7452587"/>
                </a:cubicBezTo>
                <a:cubicBezTo>
                  <a:pt x="2616802" y="7452587"/>
                  <a:pt x="2588672" y="7466844"/>
                  <a:pt x="2598076" y="7485491"/>
                </a:cubicBezTo>
                <a:cubicBezTo>
                  <a:pt x="2598076" y="7485491"/>
                  <a:pt x="2626207" y="7471238"/>
                  <a:pt x="2635614" y="7489874"/>
                </a:cubicBezTo>
                <a:cubicBezTo>
                  <a:pt x="2626278" y="7541416"/>
                  <a:pt x="2654408" y="7527163"/>
                  <a:pt x="2663814" y="7545809"/>
                </a:cubicBezTo>
                <a:cubicBezTo>
                  <a:pt x="2701352" y="7550198"/>
                  <a:pt x="2710828" y="7639016"/>
                  <a:pt x="2729638" y="7676311"/>
                </a:cubicBezTo>
                <a:cubicBezTo>
                  <a:pt x="2701429" y="7620381"/>
                  <a:pt x="2682626" y="7583095"/>
                  <a:pt x="2635682" y="7560061"/>
                </a:cubicBezTo>
                <a:cubicBezTo>
                  <a:pt x="2654488" y="7597347"/>
                  <a:pt x="2673298" y="7634638"/>
                  <a:pt x="2701508" y="7690563"/>
                </a:cubicBezTo>
                <a:cubicBezTo>
                  <a:pt x="2701508" y="7690563"/>
                  <a:pt x="2710904" y="7709204"/>
                  <a:pt x="2710904" y="7709204"/>
                </a:cubicBezTo>
                <a:cubicBezTo>
                  <a:pt x="2720312" y="7727849"/>
                  <a:pt x="2720312" y="7727849"/>
                  <a:pt x="2720312" y="7727849"/>
                </a:cubicBezTo>
                <a:cubicBezTo>
                  <a:pt x="2757838" y="7732237"/>
                  <a:pt x="2757838" y="7732237"/>
                  <a:pt x="2767244" y="7750883"/>
                </a:cubicBezTo>
                <a:cubicBezTo>
                  <a:pt x="2776650" y="7769523"/>
                  <a:pt x="2748520" y="7783775"/>
                  <a:pt x="2786058" y="7788169"/>
                </a:cubicBezTo>
                <a:lnTo>
                  <a:pt x="2776650" y="7769523"/>
                </a:lnTo>
                <a:cubicBezTo>
                  <a:pt x="2767244" y="7750883"/>
                  <a:pt x="2795374" y="7736631"/>
                  <a:pt x="2757838" y="7732237"/>
                </a:cubicBezTo>
                <a:cubicBezTo>
                  <a:pt x="2757838" y="7732237"/>
                  <a:pt x="2748441" y="7713597"/>
                  <a:pt x="2748441" y="7713597"/>
                </a:cubicBezTo>
                <a:cubicBezTo>
                  <a:pt x="2748441" y="7713597"/>
                  <a:pt x="2748441" y="7713597"/>
                  <a:pt x="2767166" y="7680698"/>
                </a:cubicBezTo>
                <a:cubicBezTo>
                  <a:pt x="2757759" y="7662059"/>
                  <a:pt x="2757759" y="7662059"/>
                  <a:pt x="2757759" y="7662059"/>
                </a:cubicBezTo>
                <a:cubicBezTo>
                  <a:pt x="2748354" y="7643409"/>
                  <a:pt x="2729550" y="7606127"/>
                  <a:pt x="2720154" y="7587483"/>
                </a:cubicBezTo>
                <a:cubicBezTo>
                  <a:pt x="2720154" y="7587483"/>
                  <a:pt x="2710724" y="7551299"/>
                  <a:pt x="2696610" y="7514560"/>
                </a:cubicBezTo>
                <a:cubicBezTo>
                  <a:pt x="2682494" y="7477822"/>
                  <a:pt x="2663690" y="7440537"/>
                  <a:pt x="2644932" y="7438340"/>
                </a:cubicBezTo>
                <a:close/>
                <a:moveTo>
                  <a:pt x="11365028" y="7367606"/>
                </a:moveTo>
                <a:cubicBezTo>
                  <a:pt x="11362714" y="7364496"/>
                  <a:pt x="11348074" y="7370564"/>
                  <a:pt x="11348074" y="7370564"/>
                </a:cubicBezTo>
                <a:cubicBezTo>
                  <a:pt x="11335748" y="7379746"/>
                  <a:pt x="11338060" y="7382853"/>
                  <a:pt x="11338060" y="7382853"/>
                </a:cubicBezTo>
                <a:cubicBezTo>
                  <a:pt x="11346572" y="7420015"/>
                  <a:pt x="11365094" y="7444887"/>
                  <a:pt x="11371290" y="7478933"/>
                </a:cubicBezTo>
                <a:cubicBezTo>
                  <a:pt x="11382490" y="7506844"/>
                  <a:pt x="11394274" y="7535529"/>
                  <a:pt x="11409130" y="7561918"/>
                </a:cubicBezTo>
                <a:cubicBezTo>
                  <a:pt x="11423992" y="7588307"/>
                  <a:pt x="11441936" y="7612401"/>
                  <a:pt x="11465464" y="7631127"/>
                </a:cubicBezTo>
                <a:cubicBezTo>
                  <a:pt x="11467776" y="7634237"/>
                  <a:pt x="11467776" y="7634237"/>
                  <a:pt x="11480104" y="7625059"/>
                </a:cubicBezTo>
                <a:cubicBezTo>
                  <a:pt x="11480104" y="7625059"/>
                  <a:pt x="11492430" y="7615880"/>
                  <a:pt x="11490116" y="7612770"/>
                </a:cubicBezTo>
                <a:cubicBezTo>
                  <a:pt x="11443056" y="7575316"/>
                  <a:pt x="11418344" y="7516391"/>
                  <a:pt x="11395944" y="7460580"/>
                </a:cubicBezTo>
                <a:cubicBezTo>
                  <a:pt x="11389748" y="7426531"/>
                  <a:pt x="11371224" y="7401656"/>
                  <a:pt x="11365028" y="7367606"/>
                </a:cubicBezTo>
                <a:close/>
                <a:moveTo>
                  <a:pt x="2269584" y="7355563"/>
                </a:moveTo>
                <a:lnTo>
                  <a:pt x="2269844" y="7356080"/>
                </a:lnTo>
                <a:lnTo>
                  <a:pt x="2271966" y="7360284"/>
                </a:lnTo>
                <a:lnTo>
                  <a:pt x="2271672" y="7359699"/>
                </a:lnTo>
                <a:close/>
                <a:moveTo>
                  <a:pt x="2097356" y="7332251"/>
                </a:moveTo>
                <a:lnTo>
                  <a:pt x="2113310" y="7345805"/>
                </a:lnTo>
                <a:lnTo>
                  <a:pt x="2121644" y="7362331"/>
                </a:lnTo>
                <a:cubicBezTo>
                  <a:pt x="2122835" y="7364692"/>
                  <a:pt x="2122835" y="7364692"/>
                  <a:pt x="2122835" y="7364692"/>
                </a:cubicBezTo>
                <a:lnTo>
                  <a:pt x="2122830" y="7364711"/>
                </a:lnTo>
                <a:lnTo>
                  <a:pt x="2116806" y="7381092"/>
                </a:lnTo>
                <a:lnTo>
                  <a:pt x="2117252" y="7383970"/>
                </a:lnTo>
                <a:lnTo>
                  <a:pt x="2116796" y="7385543"/>
                </a:lnTo>
                <a:lnTo>
                  <a:pt x="2118056" y="7389164"/>
                </a:lnTo>
                <a:lnTo>
                  <a:pt x="2118722" y="7393464"/>
                </a:lnTo>
                <a:lnTo>
                  <a:pt x="2127314" y="7415777"/>
                </a:lnTo>
                <a:lnTo>
                  <a:pt x="2127318" y="7415788"/>
                </a:lnTo>
                <a:cubicBezTo>
                  <a:pt x="2127816" y="7421466"/>
                  <a:pt x="2126430" y="7428098"/>
                  <a:pt x="2121275" y="7436639"/>
                </a:cubicBezTo>
                <a:lnTo>
                  <a:pt x="2121276" y="7436638"/>
                </a:lnTo>
                <a:lnTo>
                  <a:pt x="2127319" y="7415790"/>
                </a:lnTo>
                <a:lnTo>
                  <a:pt x="2127314" y="7415777"/>
                </a:lnTo>
                <a:lnTo>
                  <a:pt x="2122058" y="7400666"/>
                </a:lnTo>
                <a:lnTo>
                  <a:pt x="2118056" y="7389164"/>
                </a:lnTo>
                <a:lnTo>
                  <a:pt x="2117252" y="7383970"/>
                </a:lnTo>
                <a:lnTo>
                  <a:pt x="2122830" y="7364711"/>
                </a:lnTo>
                <a:lnTo>
                  <a:pt x="2122836" y="7364694"/>
                </a:lnTo>
                <a:cubicBezTo>
                  <a:pt x="2122836" y="7364694"/>
                  <a:pt x="2122836" y="7364694"/>
                  <a:pt x="2113312" y="7345805"/>
                </a:cubicBezTo>
                <a:lnTo>
                  <a:pt x="2113310" y="7345805"/>
                </a:lnTo>
                <a:lnTo>
                  <a:pt x="2113310" y="7345804"/>
                </a:lnTo>
                <a:close/>
                <a:moveTo>
                  <a:pt x="2045440" y="7253444"/>
                </a:moveTo>
                <a:lnTo>
                  <a:pt x="2045440" y="7253445"/>
                </a:lnTo>
                <a:lnTo>
                  <a:pt x="2054697" y="7269568"/>
                </a:lnTo>
                <a:lnTo>
                  <a:pt x="2064888" y="7287319"/>
                </a:lnTo>
                <a:cubicBezTo>
                  <a:pt x="2070844" y="7299126"/>
                  <a:pt x="2076798" y="7310933"/>
                  <a:pt x="2084340" y="7321195"/>
                </a:cubicBezTo>
                <a:lnTo>
                  <a:pt x="2084340" y="7321196"/>
                </a:lnTo>
                <a:lnTo>
                  <a:pt x="2064890" y="7287320"/>
                </a:lnTo>
                <a:lnTo>
                  <a:pt x="2054697" y="7269568"/>
                </a:lnTo>
                <a:close/>
                <a:moveTo>
                  <a:pt x="11271798" y="7227093"/>
                </a:moveTo>
                <a:cubicBezTo>
                  <a:pt x="11270158" y="7227725"/>
                  <a:pt x="11267444" y="7229750"/>
                  <a:pt x="11262000" y="7233799"/>
                </a:cubicBezTo>
                <a:cubicBezTo>
                  <a:pt x="11262000" y="7233799"/>
                  <a:pt x="11262000" y="7233799"/>
                  <a:pt x="11264272" y="7236847"/>
                </a:cubicBezTo>
                <a:cubicBezTo>
                  <a:pt x="11266544" y="7239900"/>
                  <a:pt x="11268816" y="7242948"/>
                  <a:pt x="11271088" y="7245998"/>
                </a:cubicBezTo>
                <a:cubicBezTo>
                  <a:pt x="11277900" y="7255146"/>
                  <a:pt x="11284710" y="7264295"/>
                  <a:pt x="11291526" y="7273443"/>
                </a:cubicBezTo>
                <a:cubicBezTo>
                  <a:pt x="11287220" y="7279019"/>
                  <a:pt x="11287792" y="7279782"/>
                  <a:pt x="11289432" y="7279150"/>
                </a:cubicBezTo>
                <a:cubicBezTo>
                  <a:pt x="11291080" y="7278518"/>
                  <a:pt x="11293798" y="7276493"/>
                  <a:pt x="11293798" y="7276493"/>
                </a:cubicBezTo>
                <a:cubicBezTo>
                  <a:pt x="11293798" y="7276493"/>
                  <a:pt x="11304670" y="7268395"/>
                  <a:pt x="11304670" y="7268395"/>
                </a:cubicBezTo>
                <a:cubicBezTo>
                  <a:pt x="11297860" y="7259246"/>
                  <a:pt x="11293316" y="7253146"/>
                  <a:pt x="11291048" y="7250098"/>
                </a:cubicBezTo>
                <a:cubicBezTo>
                  <a:pt x="11286504" y="7244000"/>
                  <a:pt x="11284232" y="7240950"/>
                  <a:pt x="11281960" y="7237899"/>
                </a:cubicBezTo>
                <a:cubicBezTo>
                  <a:pt x="11279694" y="7234849"/>
                  <a:pt x="11277422" y="7231802"/>
                  <a:pt x="11275150" y="7228751"/>
                </a:cubicBezTo>
                <a:cubicBezTo>
                  <a:pt x="11274016" y="7227227"/>
                  <a:pt x="11273444" y="7226464"/>
                  <a:pt x="11271798" y="7227093"/>
                </a:cubicBezTo>
                <a:close/>
                <a:moveTo>
                  <a:pt x="1976864" y="7137536"/>
                </a:moveTo>
                <a:lnTo>
                  <a:pt x="1998002" y="7164078"/>
                </a:lnTo>
                <a:lnTo>
                  <a:pt x="2001342" y="7169999"/>
                </a:lnTo>
                <a:lnTo>
                  <a:pt x="2014748" y="7193765"/>
                </a:lnTo>
                <a:lnTo>
                  <a:pt x="2016474" y="7228839"/>
                </a:lnTo>
                <a:lnTo>
                  <a:pt x="2016474" y="7228840"/>
                </a:lnTo>
                <a:lnTo>
                  <a:pt x="2014748" y="7193766"/>
                </a:lnTo>
                <a:lnTo>
                  <a:pt x="2014748" y="7193765"/>
                </a:lnTo>
                <a:lnTo>
                  <a:pt x="2014748" y="7193764"/>
                </a:lnTo>
                <a:lnTo>
                  <a:pt x="2001342" y="7169999"/>
                </a:lnTo>
                <a:lnTo>
                  <a:pt x="1998002" y="7164079"/>
                </a:lnTo>
                <a:lnTo>
                  <a:pt x="1998002" y="7164078"/>
                </a:lnTo>
                <a:lnTo>
                  <a:pt x="1998002" y="7164077"/>
                </a:lnTo>
                <a:close/>
                <a:moveTo>
                  <a:pt x="2469030" y="7098329"/>
                </a:moveTo>
                <a:cubicBezTo>
                  <a:pt x="2469030" y="7098329"/>
                  <a:pt x="2437389" y="7114363"/>
                  <a:pt x="2437389" y="7114363"/>
                </a:cubicBezTo>
                <a:cubicBezTo>
                  <a:pt x="2446004" y="7131457"/>
                  <a:pt x="2446004" y="7131457"/>
                  <a:pt x="2446004" y="7131457"/>
                </a:cubicBezTo>
                <a:cubicBezTo>
                  <a:pt x="2477652" y="7115419"/>
                  <a:pt x="2477652" y="7115419"/>
                  <a:pt x="2477652" y="7115419"/>
                </a:cubicBezTo>
                <a:cubicBezTo>
                  <a:pt x="2477652" y="7115419"/>
                  <a:pt x="2477652" y="7115419"/>
                  <a:pt x="2469030" y="7098329"/>
                </a:cubicBezTo>
                <a:close/>
                <a:moveTo>
                  <a:pt x="2142343" y="7093905"/>
                </a:moveTo>
                <a:lnTo>
                  <a:pt x="2142346" y="7093907"/>
                </a:lnTo>
                <a:cubicBezTo>
                  <a:pt x="2145419" y="7095314"/>
                  <a:pt x="2149434" y="7096244"/>
                  <a:pt x="2155160" y="7097049"/>
                </a:cubicBezTo>
                <a:lnTo>
                  <a:pt x="2178238" y="7099441"/>
                </a:lnTo>
                <a:lnTo>
                  <a:pt x="2178238" y="7099440"/>
                </a:lnTo>
                <a:cubicBezTo>
                  <a:pt x="2168322" y="7098533"/>
                  <a:pt x="2160885" y="7097853"/>
                  <a:pt x="2155159" y="7097048"/>
                </a:cubicBezTo>
                <a:close/>
                <a:moveTo>
                  <a:pt x="11449028" y="7083631"/>
                </a:moveTo>
                <a:cubicBezTo>
                  <a:pt x="11446720" y="7080527"/>
                  <a:pt x="11434672" y="7089499"/>
                  <a:pt x="11434672" y="7089499"/>
                </a:cubicBezTo>
                <a:cubicBezTo>
                  <a:pt x="11422626" y="7098472"/>
                  <a:pt x="11422626" y="7098472"/>
                  <a:pt x="11424934" y="7101573"/>
                </a:cubicBezTo>
                <a:cubicBezTo>
                  <a:pt x="11450340" y="7135691"/>
                  <a:pt x="11471128" y="7163610"/>
                  <a:pt x="11491918" y="7191526"/>
                </a:cubicBezTo>
                <a:cubicBezTo>
                  <a:pt x="11489108" y="7212906"/>
                  <a:pt x="11479376" y="7224976"/>
                  <a:pt x="11505276" y="7234616"/>
                </a:cubicBezTo>
                <a:cubicBezTo>
                  <a:pt x="11523264" y="7283912"/>
                  <a:pt x="11541244" y="7333205"/>
                  <a:pt x="11578200" y="7382835"/>
                </a:cubicBezTo>
                <a:cubicBezTo>
                  <a:pt x="11573088" y="7401110"/>
                  <a:pt x="11577704" y="7407316"/>
                  <a:pt x="11584636" y="7416616"/>
                </a:cubicBezTo>
                <a:cubicBezTo>
                  <a:pt x="11584636" y="7416616"/>
                  <a:pt x="11584636" y="7416616"/>
                  <a:pt x="11586944" y="7419720"/>
                </a:cubicBezTo>
                <a:cubicBezTo>
                  <a:pt x="11591564" y="7425922"/>
                  <a:pt x="11596186" y="7432128"/>
                  <a:pt x="11588756" y="7447302"/>
                </a:cubicBezTo>
                <a:cubicBezTo>
                  <a:pt x="11588756" y="7447302"/>
                  <a:pt x="11591064" y="7450403"/>
                  <a:pt x="11605424" y="7444535"/>
                </a:cubicBezTo>
                <a:cubicBezTo>
                  <a:pt x="11609050" y="7499699"/>
                  <a:pt x="11641384" y="7543124"/>
                  <a:pt x="11674220" y="7562070"/>
                </a:cubicBezTo>
                <a:cubicBezTo>
                  <a:pt x="11669104" y="7580346"/>
                  <a:pt x="11673726" y="7586548"/>
                  <a:pt x="11692704" y="7586885"/>
                </a:cubicBezTo>
                <a:cubicBezTo>
                  <a:pt x="11695012" y="7589986"/>
                  <a:pt x="11695012" y="7589986"/>
                  <a:pt x="11695012" y="7589986"/>
                </a:cubicBezTo>
                <a:cubicBezTo>
                  <a:pt x="11697318" y="7593087"/>
                  <a:pt x="11697318" y="7593087"/>
                  <a:pt x="11697318" y="7593087"/>
                </a:cubicBezTo>
                <a:cubicBezTo>
                  <a:pt x="11685272" y="7602057"/>
                  <a:pt x="11687586" y="7605161"/>
                  <a:pt x="11677848" y="7617234"/>
                </a:cubicBezTo>
                <a:cubicBezTo>
                  <a:pt x="11677848" y="7617234"/>
                  <a:pt x="11665800" y="7626204"/>
                  <a:pt x="11665800" y="7626204"/>
                </a:cubicBezTo>
                <a:cubicBezTo>
                  <a:pt x="11701940" y="7599292"/>
                  <a:pt x="11689392" y="7632743"/>
                  <a:pt x="11715800" y="7617902"/>
                </a:cubicBezTo>
                <a:cubicBezTo>
                  <a:pt x="11718108" y="7621003"/>
                  <a:pt x="11718108" y="7621003"/>
                  <a:pt x="11718108" y="7621003"/>
                </a:cubicBezTo>
                <a:cubicBezTo>
                  <a:pt x="11706060" y="7629976"/>
                  <a:pt x="11706060" y="7629976"/>
                  <a:pt x="11708376" y="7633077"/>
                </a:cubicBezTo>
                <a:cubicBezTo>
                  <a:pt x="11700944" y="7648251"/>
                  <a:pt x="11707874" y="7657558"/>
                  <a:pt x="11724544" y="7654791"/>
                </a:cubicBezTo>
                <a:cubicBezTo>
                  <a:pt x="11775036" y="7622008"/>
                  <a:pt x="11763486" y="7606500"/>
                  <a:pt x="11744508" y="7606166"/>
                </a:cubicBezTo>
                <a:cubicBezTo>
                  <a:pt x="11744508" y="7606166"/>
                  <a:pt x="11742200" y="7603065"/>
                  <a:pt x="11742200" y="7603065"/>
                </a:cubicBezTo>
                <a:cubicBezTo>
                  <a:pt x="11739892" y="7599960"/>
                  <a:pt x="11739892" y="7599960"/>
                  <a:pt x="11739892" y="7599960"/>
                </a:cubicBezTo>
                <a:cubicBezTo>
                  <a:pt x="11773720" y="7569948"/>
                  <a:pt x="11723720" y="7578247"/>
                  <a:pt x="11719104" y="7572044"/>
                </a:cubicBezTo>
                <a:cubicBezTo>
                  <a:pt x="11704748" y="7577916"/>
                  <a:pt x="11704748" y="7577916"/>
                  <a:pt x="11704748" y="7577916"/>
                </a:cubicBezTo>
                <a:cubicBezTo>
                  <a:pt x="11697820" y="7568609"/>
                  <a:pt x="11690890" y="7559303"/>
                  <a:pt x="11698314" y="7544128"/>
                </a:cubicBezTo>
                <a:cubicBezTo>
                  <a:pt x="11696006" y="7541027"/>
                  <a:pt x="11683960" y="7549997"/>
                  <a:pt x="11683960" y="7549997"/>
                </a:cubicBezTo>
                <a:cubicBezTo>
                  <a:pt x="11696006" y="7541027"/>
                  <a:pt x="11696006" y="7541027"/>
                  <a:pt x="11696006" y="7541027"/>
                </a:cubicBezTo>
                <a:cubicBezTo>
                  <a:pt x="11701118" y="7522752"/>
                  <a:pt x="11689572" y="7507240"/>
                  <a:pt x="11680334" y="7494836"/>
                </a:cubicBezTo>
                <a:cubicBezTo>
                  <a:pt x="11692376" y="7485863"/>
                  <a:pt x="11704420" y="7476894"/>
                  <a:pt x="11706736" y="7479995"/>
                </a:cubicBezTo>
                <a:cubicBezTo>
                  <a:pt x="11702114" y="7473790"/>
                  <a:pt x="11699806" y="7470692"/>
                  <a:pt x="11697498" y="7467588"/>
                </a:cubicBezTo>
                <a:cubicBezTo>
                  <a:pt x="11707230" y="7455511"/>
                  <a:pt x="11702614" y="7449309"/>
                  <a:pt x="11697992" y="7443107"/>
                </a:cubicBezTo>
                <a:cubicBezTo>
                  <a:pt x="11695684" y="7440003"/>
                  <a:pt x="11693376" y="7436904"/>
                  <a:pt x="11679016" y="7442776"/>
                </a:cubicBezTo>
                <a:cubicBezTo>
                  <a:pt x="11688756" y="7430699"/>
                  <a:pt x="11686448" y="7427598"/>
                  <a:pt x="11686448" y="7427598"/>
                </a:cubicBezTo>
                <a:cubicBezTo>
                  <a:pt x="11684140" y="7424494"/>
                  <a:pt x="11684140" y="7424494"/>
                  <a:pt x="11684140" y="7424494"/>
                </a:cubicBezTo>
                <a:cubicBezTo>
                  <a:pt x="11684140" y="7424494"/>
                  <a:pt x="11681824" y="7421396"/>
                  <a:pt x="11681824" y="7421396"/>
                </a:cubicBezTo>
                <a:cubicBezTo>
                  <a:pt x="11669778" y="7430365"/>
                  <a:pt x="11669778" y="7430365"/>
                  <a:pt x="11660040" y="7442439"/>
                </a:cubicBezTo>
                <a:cubicBezTo>
                  <a:pt x="11653110" y="7433132"/>
                  <a:pt x="11646180" y="7423826"/>
                  <a:pt x="11627204" y="7423492"/>
                </a:cubicBezTo>
                <a:cubicBezTo>
                  <a:pt x="11634634" y="7408318"/>
                  <a:pt x="11627698" y="7399011"/>
                  <a:pt x="11623084" y="7392809"/>
                </a:cubicBezTo>
                <a:cubicBezTo>
                  <a:pt x="11620776" y="7389708"/>
                  <a:pt x="11632822" y="7380739"/>
                  <a:pt x="11632822" y="7380739"/>
                </a:cubicBezTo>
                <a:cubicBezTo>
                  <a:pt x="11632822" y="7380739"/>
                  <a:pt x="11632822" y="7380739"/>
                  <a:pt x="11644868" y="7371763"/>
                </a:cubicBezTo>
                <a:cubicBezTo>
                  <a:pt x="11642560" y="7368659"/>
                  <a:pt x="11642560" y="7368659"/>
                  <a:pt x="11642560" y="7368659"/>
                </a:cubicBezTo>
                <a:cubicBezTo>
                  <a:pt x="11642560" y="7368659"/>
                  <a:pt x="11642560" y="7368659"/>
                  <a:pt x="11640246" y="7365561"/>
                </a:cubicBezTo>
                <a:cubicBezTo>
                  <a:pt x="11649984" y="7353487"/>
                  <a:pt x="11649984" y="7353487"/>
                  <a:pt x="11647676" y="7350386"/>
                </a:cubicBezTo>
                <a:cubicBezTo>
                  <a:pt x="11645364" y="7347285"/>
                  <a:pt x="11645364" y="7347285"/>
                  <a:pt x="11643056" y="7344184"/>
                </a:cubicBezTo>
                <a:cubicBezTo>
                  <a:pt x="11631008" y="7353156"/>
                  <a:pt x="11631008" y="7353156"/>
                  <a:pt x="11631008" y="7353156"/>
                </a:cubicBezTo>
                <a:cubicBezTo>
                  <a:pt x="11628700" y="7350052"/>
                  <a:pt x="11616648" y="7359025"/>
                  <a:pt x="11614340" y="7355924"/>
                </a:cubicBezTo>
                <a:cubicBezTo>
                  <a:pt x="11614340" y="7355924"/>
                  <a:pt x="11614340" y="7355924"/>
                  <a:pt x="11602292" y="7364893"/>
                </a:cubicBezTo>
                <a:cubicBezTo>
                  <a:pt x="11565336" y="7315263"/>
                  <a:pt x="11547356" y="7265970"/>
                  <a:pt x="11531684" y="7219776"/>
                </a:cubicBezTo>
                <a:cubicBezTo>
                  <a:pt x="11575248" y="7177690"/>
                  <a:pt x="11525254" y="7185989"/>
                  <a:pt x="11516012" y="7173584"/>
                </a:cubicBezTo>
                <a:cubicBezTo>
                  <a:pt x="11506772" y="7161177"/>
                  <a:pt x="11495222" y="7145665"/>
                  <a:pt x="11485984" y="7133258"/>
                </a:cubicBezTo>
                <a:cubicBezTo>
                  <a:pt x="11474432" y="7117749"/>
                  <a:pt x="11462886" y="7102241"/>
                  <a:pt x="11449028" y="7083631"/>
                </a:cubicBezTo>
                <a:close/>
                <a:moveTo>
                  <a:pt x="1970390" y="7062439"/>
                </a:moveTo>
                <a:lnTo>
                  <a:pt x="1970390" y="7062440"/>
                </a:lnTo>
                <a:lnTo>
                  <a:pt x="1971580" y="7064800"/>
                </a:lnTo>
                <a:cubicBezTo>
                  <a:pt x="1972771" y="7067161"/>
                  <a:pt x="1975154" y="7071885"/>
                  <a:pt x="1979921" y="7081332"/>
                </a:cubicBezTo>
                <a:cubicBezTo>
                  <a:pt x="1979921" y="7081332"/>
                  <a:pt x="1979921" y="7081332"/>
                  <a:pt x="1949784" y="7096603"/>
                </a:cubicBezTo>
                <a:cubicBezTo>
                  <a:pt x="1956928" y="7110770"/>
                  <a:pt x="1965362" y="7122803"/>
                  <a:pt x="1973819" y="7133712"/>
                </a:cubicBezTo>
                <a:lnTo>
                  <a:pt x="1973820" y="7133713"/>
                </a:lnTo>
                <a:lnTo>
                  <a:pt x="1949785" y="7096604"/>
                </a:lnTo>
                <a:cubicBezTo>
                  <a:pt x="1979922" y="7081334"/>
                  <a:pt x="1979922" y="7081334"/>
                  <a:pt x="1979922" y="7081334"/>
                </a:cubicBezTo>
                <a:cubicBezTo>
                  <a:pt x="1970390" y="7062439"/>
                  <a:pt x="1970390" y="7062439"/>
                  <a:pt x="1970390" y="7062439"/>
                </a:cubicBezTo>
                <a:close/>
                <a:moveTo>
                  <a:pt x="2099886" y="7047229"/>
                </a:moveTo>
                <a:lnTo>
                  <a:pt x="2099886" y="7047230"/>
                </a:lnTo>
                <a:cubicBezTo>
                  <a:pt x="2103556" y="7049818"/>
                  <a:pt x="2108464" y="7052518"/>
                  <a:pt x="2112456" y="7054571"/>
                </a:cubicBezTo>
                <a:lnTo>
                  <a:pt x="2119521" y="7058031"/>
                </a:lnTo>
                <a:lnTo>
                  <a:pt x="2119520" y="7058030"/>
                </a:lnTo>
                <a:cubicBezTo>
                  <a:pt x="2119520" y="7058030"/>
                  <a:pt x="2116446" y="7056623"/>
                  <a:pt x="2112456" y="7054570"/>
                </a:cubicBezTo>
                <a:close/>
                <a:moveTo>
                  <a:pt x="1932286" y="6986880"/>
                </a:moveTo>
                <a:lnTo>
                  <a:pt x="1933007" y="6988308"/>
                </a:lnTo>
                <a:lnTo>
                  <a:pt x="1933478" y="6989243"/>
                </a:lnTo>
                <a:lnTo>
                  <a:pt x="1936770" y="6995774"/>
                </a:lnTo>
                <a:lnTo>
                  <a:pt x="1941809" y="7005772"/>
                </a:lnTo>
                <a:cubicBezTo>
                  <a:pt x="1941809" y="7005772"/>
                  <a:pt x="1941809" y="7005772"/>
                  <a:pt x="1951344" y="7024656"/>
                </a:cubicBezTo>
                <a:lnTo>
                  <a:pt x="1960866" y="7043555"/>
                </a:lnTo>
                <a:cubicBezTo>
                  <a:pt x="1945797" y="7051188"/>
                  <a:pt x="1938262" y="7055005"/>
                  <a:pt x="1935685" y="7059274"/>
                </a:cubicBezTo>
                <a:lnTo>
                  <a:pt x="1935686" y="7059275"/>
                </a:lnTo>
                <a:lnTo>
                  <a:pt x="1935685" y="7059276"/>
                </a:lnTo>
                <a:lnTo>
                  <a:pt x="1940250" y="7077714"/>
                </a:lnTo>
                <a:lnTo>
                  <a:pt x="1935686" y="7059275"/>
                </a:lnTo>
                <a:lnTo>
                  <a:pt x="1943592" y="7052677"/>
                </a:lnTo>
                <a:cubicBezTo>
                  <a:pt x="1947681" y="7050235"/>
                  <a:pt x="1953332" y="7047373"/>
                  <a:pt x="1960868" y="7043556"/>
                </a:cubicBezTo>
                <a:lnTo>
                  <a:pt x="1951346" y="7024658"/>
                </a:lnTo>
                <a:cubicBezTo>
                  <a:pt x="1941810" y="7005773"/>
                  <a:pt x="1941810" y="7005773"/>
                  <a:pt x="1941810" y="7005773"/>
                </a:cubicBezTo>
                <a:lnTo>
                  <a:pt x="1936770" y="6995774"/>
                </a:lnTo>
                <a:lnTo>
                  <a:pt x="1933478" y="6989241"/>
                </a:lnTo>
                <a:lnTo>
                  <a:pt x="1933007" y="6988308"/>
                </a:lnTo>
                <a:lnTo>
                  <a:pt x="1932288" y="6986881"/>
                </a:lnTo>
                <a:close/>
                <a:moveTo>
                  <a:pt x="2390416" y="6980406"/>
                </a:moveTo>
                <a:cubicBezTo>
                  <a:pt x="2377930" y="6983351"/>
                  <a:pt x="2383358" y="6994115"/>
                  <a:pt x="2383358" y="6994115"/>
                </a:cubicBezTo>
                <a:cubicBezTo>
                  <a:pt x="2366641" y="7026617"/>
                  <a:pt x="2421975" y="7070679"/>
                  <a:pt x="2421975" y="7070679"/>
                </a:cubicBezTo>
                <a:cubicBezTo>
                  <a:pt x="2438692" y="7038172"/>
                  <a:pt x="2429042" y="7019035"/>
                  <a:pt x="2393018" y="7013257"/>
                </a:cubicBezTo>
                <a:cubicBezTo>
                  <a:pt x="2393018" y="7013257"/>
                  <a:pt x="2383358" y="6994115"/>
                  <a:pt x="2409734" y="6980756"/>
                </a:cubicBezTo>
                <a:cubicBezTo>
                  <a:pt x="2400728" y="6979312"/>
                  <a:pt x="2394576" y="6979424"/>
                  <a:pt x="2390416" y="6980406"/>
                </a:cubicBezTo>
                <a:close/>
                <a:moveTo>
                  <a:pt x="10987748" y="6969939"/>
                </a:moveTo>
                <a:cubicBezTo>
                  <a:pt x="10987748" y="6969939"/>
                  <a:pt x="10987748" y="6969939"/>
                  <a:pt x="10979048" y="6976419"/>
                </a:cubicBezTo>
                <a:cubicBezTo>
                  <a:pt x="10983728" y="6982714"/>
                  <a:pt x="10986072" y="6985856"/>
                  <a:pt x="10988416" y="6989002"/>
                </a:cubicBezTo>
                <a:cubicBezTo>
                  <a:pt x="10997116" y="6982526"/>
                  <a:pt x="10999460" y="6985672"/>
                  <a:pt x="10997116" y="6982526"/>
                </a:cubicBezTo>
                <a:cubicBezTo>
                  <a:pt x="10994772" y="6979380"/>
                  <a:pt x="10992430" y="6976234"/>
                  <a:pt x="10987748" y="6969939"/>
                </a:cubicBezTo>
                <a:close/>
                <a:moveTo>
                  <a:pt x="2329414" y="6952791"/>
                </a:moveTo>
                <a:cubicBezTo>
                  <a:pt x="2297765" y="6968827"/>
                  <a:pt x="2339064" y="6971933"/>
                  <a:pt x="2339064" y="6971933"/>
                </a:cubicBezTo>
                <a:cubicBezTo>
                  <a:pt x="2339064" y="6971933"/>
                  <a:pt x="2329414" y="6952791"/>
                  <a:pt x="2329414" y="6952791"/>
                </a:cubicBezTo>
                <a:close/>
                <a:moveTo>
                  <a:pt x="2061282" y="6942551"/>
                </a:moveTo>
                <a:lnTo>
                  <a:pt x="2061327" y="6942641"/>
                </a:lnTo>
                <a:lnTo>
                  <a:pt x="2062363" y="6944688"/>
                </a:lnTo>
                <a:close/>
                <a:moveTo>
                  <a:pt x="10959056" y="6934259"/>
                </a:moveTo>
                <a:cubicBezTo>
                  <a:pt x="10957416" y="6934888"/>
                  <a:pt x="10954696" y="6936912"/>
                  <a:pt x="10949258" y="6940962"/>
                </a:cubicBezTo>
                <a:cubicBezTo>
                  <a:pt x="10949258" y="6940962"/>
                  <a:pt x="10949258" y="6940962"/>
                  <a:pt x="10951530" y="6944012"/>
                </a:cubicBezTo>
                <a:cubicBezTo>
                  <a:pt x="10947224" y="6949585"/>
                  <a:pt x="10948364" y="6951115"/>
                  <a:pt x="10950856" y="6951625"/>
                </a:cubicBezTo>
                <a:cubicBezTo>
                  <a:pt x="10953350" y="6952135"/>
                  <a:pt x="10957208" y="6951634"/>
                  <a:pt x="10958340" y="6953161"/>
                </a:cubicBezTo>
                <a:cubicBezTo>
                  <a:pt x="10960612" y="6956211"/>
                  <a:pt x="10962886" y="6959258"/>
                  <a:pt x="10962886" y="6959258"/>
                </a:cubicBezTo>
                <a:cubicBezTo>
                  <a:pt x="10965158" y="6962312"/>
                  <a:pt x="10965158" y="6962312"/>
                  <a:pt x="10976036" y="6954210"/>
                </a:cubicBezTo>
                <a:cubicBezTo>
                  <a:pt x="10976036" y="6954210"/>
                  <a:pt x="10976036" y="6954210"/>
                  <a:pt x="10973764" y="6951163"/>
                </a:cubicBezTo>
                <a:cubicBezTo>
                  <a:pt x="10971492" y="6948112"/>
                  <a:pt x="10971492" y="6948112"/>
                  <a:pt x="10969220" y="6945062"/>
                </a:cubicBezTo>
                <a:cubicBezTo>
                  <a:pt x="10966948" y="6942011"/>
                  <a:pt x="10964674" y="6938961"/>
                  <a:pt x="10962402" y="6935911"/>
                </a:cubicBezTo>
                <a:cubicBezTo>
                  <a:pt x="10961268" y="6934390"/>
                  <a:pt x="10960704" y="6933624"/>
                  <a:pt x="10959056" y="6934259"/>
                </a:cubicBezTo>
                <a:close/>
                <a:moveTo>
                  <a:pt x="10786624" y="6922349"/>
                </a:moveTo>
                <a:cubicBezTo>
                  <a:pt x="10775744" y="6930445"/>
                  <a:pt x="10775744" y="6930445"/>
                  <a:pt x="10778048" y="6933537"/>
                </a:cubicBezTo>
                <a:cubicBezTo>
                  <a:pt x="10778048" y="6933537"/>
                  <a:pt x="10780348" y="6936626"/>
                  <a:pt x="10780348" y="6936626"/>
                </a:cubicBezTo>
                <a:cubicBezTo>
                  <a:pt x="10784948" y="6942808"/>
                  <a:pt x="10789552" y="6948986"/>
                  <a:pt x="10805028" y="6947066"/>
                </a:cubicBezTo>
                <a:cubicBezTo>
                  <a:pt x="10805028" y="6947066"/>
                  <a:pt x="10805028" y="6947066"/>
                  <a:pt x="10815904" y="6938967"/>
                </a:cubicBezTo>
                <a:cubicBezTo>
                  <a:pt x="10815904" y="6938967"/>
                  <a:pt x="10815904" y="6938967"/>
                  <a:pt x="10813602" y="6935878"/>
                </a:cubicBezTo>
                <a:cubicBezTo>
                  <a:pt x="10800428" y="6940887"/>
                  <a:pt x="10795824" y="6934706"/>
                  <a:pt x="10791220" y="6928525"/>
                </a:cubicBezTo>
                <a:cubicBezTo>
                  <a:pt x="10791220" y="6928525"/>
                  <a:pt x="10788920" y="6925438"/>
                  <a:pt x="10788920" y="6925438"/>
                </a:cubicBezTo>
                <a:cubicBezTo>
                  <a:pt x="10786624" y="6922349"/>
                  <a:pt x="10786624" y="6922349"/>
                  <a:pt x="10786624" y="6922349"/>
                </a:cubicBezTo>
                <a:close/>
                <a:moveTo>
                  <a:pt x="2050052" y="6917205"/>
                </a:moveTo>
                <a:lnTo>
                  <a:pt x="2050052" y="6917206"/>
                </a:lnTo>
                <a:lnTo>
                  <a:pt x="2050054" y="6917207"/>
                </a:lnTo>
                <a:lnTo>
                  <a:pt x="2055882" y="6921292"/>
                </a:lnTo>
                <a:lnTo>
                  <a:pt x="2057227" y="6921093"/>
                </a:lnTo>
                <a:lnTo>
                  <a:pt x="2058402" y="6921730"/>
                </a:lnTo>
                <a:cubicBezTo>
                  <a:pt x="2060780" y="6921776"/>
                  <a:pt x="2062722" y="6920792"/>
                  <a:pt x="2064134" y="6920076"/>
                </a:cubicBezTo>
                <a:lnTo>
                  <a:pt x="2066736" y="6921721"/>
                </a:lnTo>
                <a:lnTo>
                  <a:pt x="2066736" y="6921720"/>
                </a:lnTo>
                <a:cubicBezTo>
                  <a:pt x="2066958" y="6918643"/>
                  <a:pt x="2066016" y="6919120"/>
                  <a:pt x="2064133" y="6920074"/>
                </a:cubicBezTo>
                <a:lnTo>
                  <a:pt x="2057227" y="6921093"/>
                </a:lnTo>
                <a:lnTo>
                  <a:pt x="2050054" y="6917207"/>
                </a:lnTo>
                <a:close/>
                <a:moveTo>
                  <a:pt x="2456474" y="6915876"/>
                </a:moveTo>
                <a:cubicBezTo>
                  <a:pt x="2465090" y="6932964"/>
                  <a:pt x="2442063" y="6966091"/>
                  <a:pt x="2473714" y="6950053"/>
                </a:cubicBezTo>
                <a:cubicBezTo>
                  <a:pt x="2473714" y="6950053"/>
                  <a:pt x="2465090" y="6932964"/>
                  <a:pt x="2465090" y="6932964"/>
                </a:cubicBezTo>
                <a:cubicBezTo>
                  <a:pt x="2465090" y="6932964"/>
                  <a:pt x="2456474" y="6915876"/>
                  <a:pt x="2456474" y="6915876"/>
                </a:cubicBezTo>
                <a:close/>
                <a:moveTo>
                  <a:pt x="10760884" y="6892319"/>
                </a:moveTo>
                <a:cubicBezTo>
                  <a:pt x="10760884" y="6892319"/>
                  <a:pt x="10747638" y="6897233"/>
                  <a:pt x="10747638" y="6897233"/>
                </a:cubicBezTo>
                <a:cubicBezTo>
                  <a:pt x="10747638" y="6897233"/>
                  <a:pt x="10739128" y="6908516"/>
                  <a:pt x="10739128" y="6908516"/>
                </a:cubicBezTo>
                <a:cubicBezTo>
                  <a:pt x="10741502" y="6911701"/>
                  <a:pt x="10752380" y="6903602"/>
                  <a:pt x="10754748" y="6906784"/>
                </a:cubicBezTo>
                <a:cubicBezTo>
                  <a:pt x="10757120" y="6909969"/>
                  <a:pt x="10759488" y="6913153"/>
                  <a:pt x="10759488" y="6913153"/>
                </a:cubicBezTo>
                <a:cubicBezTo>
                  <a:pt x="10761862" y="6916335"/>
                  <a:pt x="10761862" y="6916335"/>
                  <a:pt x="10761862" y="6916335"/>
                </a:cubicBezTo>
                <a:cubicBezTo>
                  <a:pt x="10772734" y="6908236"/>
                  <a:pt x="10772734" y="6908236"/>
                  <a:pt x="10772734" y="6908236"/>
                </a:cubicBezTo>
                <a:cubicBezTo>
                  <a:pt x="10770366" y="6905052"/>
                  <a:pt x="10770366" y="6905052"/>
                  <a:pt x="10770366" y="6905052"/>
                </a:cubicBezTo>
                <a:cubicBezTo>
                  <a:pt x="10767992" y="6901867"/>
                  <a:pt x="10765620" y="6898685"/>
                  <a:pt x="10765620" y="6898685"/>
                </a:cubicBezTo>
                <a:cubicBezTo>
                  <a:pt x="10763252" y="6895501"/>
                  <a:pt x="10763252" y="6895501"/>
                  <a:pt x="10760884" y="6892319"/>
                </a:cubicBezTo>
                <a:close/>
                <a:moveTo>
                  <a:pt x="10905044" y="6877049"/>
                </a:moveTo>
                <a:cubicBezTo>
                  <a:pt x="10902724" y="6873927"/>
                  <a:pt x="10889668" y="6883648"/>
                  <a:pt x="10889668" y="6883648"/>
                </a:cubicBezTo>
                <a:cubicBezTo>
                  <a:pt x="10874296" y="6890241"/>
                  <a:pt x="10876620" y="6893363"/>
                  <a:pt x="10876620" y="6893363"/>
                </a:cubicBezTo>
                <a:cubicBezTo>
                  <a:pt x="10883592" y="6902726"/>
                  <a:pt x="10890564" y="6912092"/>
                  <a:pt x="10895216" y="6918333"/>
                </a:cubicBezTo>
                <a:cubicBezTo>
                  <a:pt x="10902188" y="6927693"/>
                  <a:pt x="10919888" y="6924219"/>
                  <a:pt x="10911484" y="6940178"/>
                </a:cubicBezTo>
                <a:cubicBezTo>
                  <a:pt x="10913804" y="6943300"/>
                  <a:pt x="10916130" y="6946419"/>
                  <a:pt x="10929180" y="6936704"/>
                </a:cubicBezTo>
                <a:cubicBezTo>
                  <a:pt x="10929180" y="6936704"/>
                  <a:pt x="10939908" y="6923864"/>
                  <a:pt x="10939908" y="6923864"/>
                </a:cubicBezTo>
                <a:cubicBezTo>
                  <a:pt x="10937582" y="6920742"/>
                  <a:pt x="10935262" y="6917623"/>
                  <a:pt x="10932936" y="6914501"/>
                </a:cubicBezTo>
                <a:cubicBezTo>
                  <a:pt x="10928284" y="6908257"/>
                  <a:pt x="10923638" y="6902016"/>
                  <a:pt x="10921312" y="6898894"/>
                </a:cubicBezTo>
                <a:cubicBezTo>
                  <a:pt x="10914340" y="6889531"/>
                  <a:pt x="10896640" y="6893011"/>
                  <a:pt x="10905044" y="6877049"/>
                </a:cubicBezTo>
                <a:close/>
                <a:moveTo>
                  <a:pt x="1865586" y="6854643"/>
                </a:moveTo>
                <a:lnTo>
                  <a:pt x="1861026" y="6857324"/>
                </a:lnTo>
                <a:lnTo>
                  <a:pt x="1861002" y="6857346"/>
                </a:lnTo>
                <a:lnTo>
                  <a:pt x="1851710" y="6864641"/>
                </a:lnTo>
                <a:lnTo>
                  <a:pt x="1849700" y="6867539"/>
                </a:lnTo>
                <a:lnTo>
                  <a:pt x="1847312" y="6869693"/>
                </a:lnTo>
                <a:lnTo>
                  <a:pt x="1845722" y="6873274"/>
                </a:lnTo>
                <a:lnTo>
                  <a:pt x="1844180" y="6875498"/>
                </a:lnTo>
                <a:lnTo>
                  <a:pt x="1844246" y="6876600"/>
                </a:lnTo>
                <a:lnTo>
                  <a:pt x="1843342" y="6878636"/>
                </a:lnTo>
                <a:cubicBezTo>
                  <a:pt x="1842802" y="6881846"/>
                  <a:pt x="1843193" y="6885261"/>
                  <a:pt x="1844981" y="6888803"/>
                </a:cubicBezTo>
                <a:cubicBezTo>
                  <a:pt x="1844981" y="6888803"/>
                  <a:pt x="1844981" y="6888803"/>
                  <a:pt x="1846172" y="6891165"/>
                </a:cubicBezTo>
                <a:lnTo>
                  <a:pt x="1851226" y="6901190"/>
                </a:lnTo>
                <a:lnTo>
                  <a:pt x="1854505" y="6907697"/>
                </a:lnTo>
                <a:lnTo>
                  <a:pt x="1860006" y="6918595"/>
                </a:lnTo>
                <a:lnTo>
                  <a:pt x="1862847" y="6924224"/>
                </a:lnTo>
                <a:cubicBezTo>
                  <a:pt x="1864038" y="6926585"/>
                  <a:pt x="1864038" y="6926585"/>
                  <a:pt x="1864038" y="6926585"/>
                </a:cubicBezTo>
                <a:lnTo>
                  <a:pt x="1866285" y="6931043"/>
                </a:lnTo>
                <a:lnTo>
                  <a:pt x="1877266" y="6952823"/>
                </a:lnTo>
                <a:lnTo>
                  <a:pt x="1879636" y="6957524"/>
                </a:lnTo>
                <a:lnTo>
                  <a:pt x="1881898" y="6962009"/>
                </a:lnTo>
                <a:cubicBezTo>
                  <a:pt x="1887852" y="6973816"/>
                  <a:pt x="1892616" y="6983260"/>
                  <a:pt x="1892616" y="6983260"/>
                </a:cubicBezTo>
                <a:lnTo>
                  <a:pt x="1892616" y="6983260"/>
                </a:lnTo>
                <a:lnTo>
                  <a:pt x="1889490" y="6977064"/>
                </a:lnTo>
                <a:lnTo>
                  <a:pt x="1879636" y="6957524"/>
                </a:lnTo>
                <a:lnTo>
                  <a:pt x="1866285" y="6931043"/>
                </a:lnTo>
                <a:lnTo>
                  <a:pt x="1864039" y="6926586"/>
                </a:lnTo>
                <a:cubicBezTo>
                  <a:pt x="1864039" y="6926586"/>
                  <a:pt x="1864039" y="6926586"/>
                  <a:pt x="1862848" y="6924225"/>
                </a:cubicBezTo>
                <a:lnTo>
                  <a:pt x="1860006" y="6918595"/>
                </a:lnTo>
                <a:lnTo>
                  <a:pt x="1854504" y="6907695"/>
                </a:lnTo>
                <a:lnTo>
                  <a:pt x="1851226" y="6901190"/>
                </a:lnTo>
                <a:lnTo>
                  <a:pt x="1846173" y="6891165"/>
                </a:lnTo>
                <a:cubicBezTo>
                  <a:pt x="1844982" y="6888804"/>
                  <a:pt x="1844982" y="6888804"/>
                  <a:pt x="1844982" y="6888804"/>
                </a:cubicBezTo>
                <a:lnTo>
                  <a:pt x="1844246" y="6876600"/>
                </a:lnTo>
                <a:lnTo>
                  <a:pt x="1845722" y="6873274"/>
                </a:lnTo>
                <a:lnTo>
                  <a:pt x="1849700" y="6867539"/>
                </a:lnTo>
                <a:lnTo>
                  <a:pt x="1861002" y="6857346"/>
                </a:lnTo>
                <a:lnTo>
                  <a:pt x="1861028" y="6857326"/>
                </a:lnTo>
                <a:cubicBezTo>
                  <a:pt x="1863704" y="6855599"/>
                  <a:pt x="1865588" y="6854644"/>
                  <a:pt x="1865588" y="6854644"/>
                </a:cubicBezTo>
                <a:close/>
                <a:moveTo>
                  <a:pt x="2019406" y="6848973"/>
                </a:moveTo>
                <a:lnTo>
                  <a:pt x="2028670" y="6859082"/>
                </a:lnTo>
                <a:lnTo>
                  <a:pt x="2039122" y="6870486"/>
                </a:lnTo>
                <a:lnTo>
                  <a:pt x="2039122" y="6870487"/>
                </a:lnTo>
                <a:lnTo>
                  <a:pt x="2028670" y="6859082"/>
                </a:lnTo>
                <a:lnTo>
                  <a:pt x="2019407" y="6848974"/>
                </a:lnTo>
                <a:close/>
                <a:moveTo>
                  <a:pt x="10862004" y="6846497"/>
                </a:moveTo>
                <a:cubicBezTo>
                  <a:pt x="10848956" y="6856215"/>
                  <a:pt x="10846564" y="6853006"/>
                  <a:pt x="10844172" y="6849798"/>
                </a:cubicBezTo>
                <a:cubicBezTo>
                  <a:pt x="10831124" y="6859516"/>
                  <a:pt x="10831124" y="6859516"/>
                  <a:pt x="10831124" y="6859516"/>
                </a:cubicBezTo>
                <a:cubicBezTo>
                  <a:pt x="10833516" y="6862724"/>
                  <a:pt x="10835900" y="6865933"/>
                  <a:pt x="10838298" y="6869144"/>
                </a:cubicBezTo>
                <a:cubicBezTo>
                  <a:pt x="10840684" y="6872356"/>
                  <a:pt x="10843076" y="6875564"/>
                  <a:pt x="10847858" y="6881987"/>
                </a:cubicBezTo>
                <a:cubicBezTo>
                  <a:pt x="10847858" y="6881987"/>
                  <a:pt x="10860906" y="6872269"/>
                  <a:pt x="10860906" y="6872269"/>
                </a:cubicBezTo>
                <a:cubicBezTo>
                  <a:pt x="10860906" y="6872269"/>
                  <a:pt x="10873960" y="6862548"/>
                  <a:pt x="10873960" y="6862548"/>
                </a:cubicBezTo>
                <a:cubicBezTo>
                  <a:pt x="10871570" y="6859337"/>
                  <a:pt x="10871570" y="6859337"/>
                  <a:pt x="10869178" y="6856128"/>
                </a:cubicBezTo>
                <a:cubicBezTo>
                  <a:pt x="10866788" y="6852920"/>
                  <a:pt x="10864396" y="6849709"/>
                  <a:pt x="10862004" y="6846497"/>
                </a:cubicBezTo>
                <a:close/>
                <a:moveTo>
                  <a:pt x="10644384" y="6754048"/>
                </a:moveTo>
                <a:cubicBezTo>
                  <a:pt x="10644384" y="6754048"/>
                  <a:pt x="10631336" y="6763769"/>
                  <a:pt x="10633564" y="6766766"/>
                </a:cubicBezTo>
                <a:cubicBezTo>
                  <a:pt x="10622748" y="6779477"/>
                  <a:pt x="10624976" y="6782471"/>
                  <a:pt x="10627208" y="6785468"/>
                </a:cubicBezTo>
                <a:cubicBezTo>
                  <a:pt x="10631674" y="6791461"/>
                  <a:pt x="10633904" y="6794458"/>
                  <a:pt x="10636136" y="6797455"/>
                </a:cubicBezTo>
                <a:cubicBezTo>
                  <a:pt x="10636136" y="6797455"/>
                  <a:pt x="10638366" y="6800449"/>
                  <a:pt x="10638366" y="6800449"/>
                </a:cubicBezTo>
                <a:cubicBezTo>
                  <a:pt x="10651414" y="6790734"/>
                  <a:pt x="10651414" y="6790734"/>
                  <a:pt x="10649184" y="6787737"/>
                </a:cubicBezTo>
                <a:cubicBezTo>
                  <a:pt x="10660008" y="6775019"/>
                  <a:pt x="10657772" y="6772026"/>
                  <a:pt x="10653312" y="6766032"/>
                </a:cubicBezTo>
                <a:cubicBezTo>
                  <a:pt x="10651080" y="6763038"/>
                  <a:pt x="10648850" y="6760039"/>
                  <a:pt x="10646620" y="6757045"/>
                </a:cubicBezTo>
                <a:cubicBezTo>
                  <a:pt x="10646620" y="6757045"/>
                  <a:pt x="10644384" y="6754048"/>
                  <a:pt x="10644384" y="6754048"/>
                </a:cubicBezTo>
                <a:close/>
                <a:moveTo>
                  <a:pt x="1950606" y="6713733"/>
                </a:moveTo>
                <a:cubicBezTo>
                  <a:pt x="1955466" y="6718682"/>
                  <a:pt x="1960970" y="6722564"/>
                  <a:pt x="1967142" y="6724254"/>
                </a:cubicBezTo>
                <a:lnTo>
                  <a:pt x="1987690" y="6721627"/>
                </a:lnTo>
                <a:lnTo>
                  <a:pt x="1987690" y="6721626"/>
                </a:lnTo>
                <a:cubicBezTo>
                  <a:pt x="1980155" y="6725442"/>
                  <a:pt x="1973313" y="6725943"/>
                  <a:pt x="1967141" y="6724253"/>
                </a:cubicBezTo>
                <a:close/>
                <a:moveTo>
                  <a:pt x="11002700" y="6712141"/>
                </a:moveTo>
                <a:cubicBezTo>
                  <a:pt x="11000380" y="6709025"/>
                  <a:pt x="10988196" y="6718093"/>
                  <a:pt x="10988196" y="6718093"/>
                </a:cubicBezTo>
                <a:cubicBezTo>
                  <a:pt x="10988196" y="6718093"/>
                  <a:pt x="10978332" y="6730280"/>
                  <a:pt x="10978332" y="6730280"/>
                </a:cubicBezTo>
                <a:cubicBezTo>
                  <a:pt x="10980656" y="6733396"/>
                  <a:pt x="10985296" y="6739625"/>
                  <a:pt x="10999796" y="6733670"/>
                </a:cubicBezTo>
                <a:cubicBezTo>
                  <a:pt x="11011394" y="6749247"/>
                  <a:pt x="11025312" y="6767938"/>
                  <a:pt x="11046776" y="6771331"/>
                </a:cubicBezTo>
                <a:cubicBezTo>
                  <a:pt x="11049096" y="6774444"/>
                  <a:pt x="11049096" y="6774444"/>
                  <a:pt x="11049096" y="6774444"/>
                </a:cubicBezTo>
                <a:cubicBezTo>
                  <a:pt x="11061274" y="6765373"/>
                  <a:pt x="11061274" y="6765373"/>
                  <a:pt x="11061274" y="6765373"/>
                </a:cubicBezTo>
                <a:cubicBezTo>
                  <a:pt x="11061274" y="6765373"/>
                  <a:pt x="11061274" y="6765373"/>
                  <a:pt x="11073452" y="6756302"/>
                </a:cubicBezTo>
                <a:cubicBezTo>
                  <a:pt x="11075778" y="6759421"/>
                  <a:pt x="11073452" y="6756302"/>
                  <a:pt x="11085636" y="6747235"/>
                </a:cubicBezTo>
                <a:cubicBezTo>
                  <a:pt x="11085636" y="6747235"/>
                  <a:pt x="11085636" y="6747235"/>
                  <a:pt x="11083316" y="6744119"/>
                </a:cubicBezTo>
                <a:cubicBezTo>
                  <a:pt x="11083316" y="6744119"/>
                  <a:pt x="11083316" y="6744119"/>
                  <a:pt x="11071138" y="6753192"/>
                </a:cubicBezTo>
                <a:cubicBezTo>
                  <a:pt x="11068818" y="6750073"/>
                  <a:pt x="11068818" y="6750073"/>
                  <a:pt x="11068818" y="6750073"/>
                </a:cubicBezTo>
                <a:cubicBezTo>
                  <a:pt x="11068818" y="6750073"/>
                  <a:pt x="11056634" y="6759144"/>
                  <a:pt x="11056634" y="6759144"/>
                </a:cubicBezTo>
                <a:cubicBezTo>
                  <a:pt x="11035176" y="6755754"/>
                  <a:pt x="11023578" y="6740177"/>
                  <a:pt x="11011978" y="6724600"/>
                </a:cubicBezTo>
                <a:cubicBezTo>
                  <a:pt x="11009658" y="6721486"/>
                  <a:pt x="11005020" y="6715254"/>
                  <a:pt x="11002700" y="6712141"/>
                </a:cubicBezTo>
                <a:close/>
                <a:moveTo>
                  <a:pt x="10608536" y="6687738"/>
                </a:moveTo>
                <a:cubicBezTo>
                  <a:pt x="10608536" y="6687738"/>
                  <a:pt x="10595362" y="6692747"/>
                  <a:pt x="10595362" y="6692747"/>
                </a:cubicBezTo>
                <a:cubicBezTo>
                  <a:pt x="10595362" y="6692747"/>
                  <a:pt x="10584484" y="6700846"/>
                  <a:pt x="10586786" y="6703935"/>
                </a:cubicBezTo>
                <a:cubicBezTo>
                  <a:pt x="10593686" y="6713206"/>
                  <a:pt x="10600586" y="6722476"/>
                  <a:pt x="10607492" y="6731747"/>
                </a:cubicBezTo>
                <a:cubicBezTo>
                  <a:pt x="10609794" y="6734833"/>
                  <a:pt x="10614398" y="6741015"/>
                  <a:pt x="10618996" y="6747193"/>
                </a:cubicBezTo>
                <a:cubicBezTo>
                  <a:pt x="10618996" y="6747193"/>
                  <a:pt x="10621298" y="6750282"/>
                  <a:pt x="10621298" y="6750282"/>
                </a:cubicBezTo>
                <a:cubicBezTo>
                  <a:pt x="10632176" y="6742183"/>
                  <a:pt x="10629874" y="6739094"/>
                  <a:pt x="10629874" y="6739094"/>
                </a:cubicBezTo>
                <a:cubicBezTo>
                  <a:pt x="10625270" y="6732916"/>
                  <a:pt x="10622974" y="6729827"/>
                  <a:pt x="10618370" y="6723645"/>
                </a:cubicBezTo>
                <a:cubicBezTo>
                  <a:pt x="10611464" y="6714375"/>
                  <a:pt x="10604564" y="6705107"/>
                  <a:pt x="10608536" y="6687738"/>
                </a:cubicBezTo>
                <a:close/>
                <a:moveTo>
                  <a:pt x="1741740" y="6609066"/>
                </a:moveTo>
                <a:lnTo>
                  <a:pt x="1743823" y="6613197"/>
                </a:lnTo>
                <a:cubicBezTo>
                  <a:pt x="1748512" y="6622495"/>
                  <a:pt x="1760496" y="6646257"/>
                  <a:pt x="1773391" y="6671825"/>
                </a:cubicBezTo>
                <a:lnTo>
                  <a:pt x="1791474" y="6707681"/>
                </a:lnTo>
                <a:lnTo>
                  <a:pt x="1808431" y="6741303"/>
                </a:lnTo>
                <a:lnTo>
                  <a:pt x="1808434" y="6741310"/>
                </a:lnTo>
                <a:lnTo>
                  <a:pt x="1812660" y="6750571"/>
                </a:lnTo>
                <a:lnTo>
                  <a:pt x="1815218" y="6756810"/>
                </a:lnTo>
                <a:lnTo>
                  <a:pt x="1820260" y="6770626"/>
                </a:lnTo>
                <a:lnTo>
                  <a:pt x="1831880" y="6819444"/>
                </a:lnTo>
                <a:lnTo>
                  <a:pt x="1831885" y="6819467"/>
                </a:lnTo>
                <a:cubicBezTo>
                  <a:pt x="1832559" y="6831354"/>
                  <a:pt x="1831077" y="6842481"/>
                  <a:pt x="1825926" y="6851020"/>
                </a:cubicBezTo>
                <a:lnTo>
                  <a:pt x="1825927" y="6851019"/>
                </a:lnTo>
                <a:lnTo>
                  <a:pt x="1831886" y="6819468"/>
                </a:lnTo>
                <a:lnTo>
                  <a:pt x="1831880" y="6819444"/>
                </a:lnTo>
                <a:lnTo>
                  <a:pt x="1824905" y="6783352"/>
                </a:lnTo>
                <a:lnTo>
                  <a:pt x="1820260" y="6770626"/>
                </a:lnTo>
                <a:lnTo>
                  <a:pt x="1819400" y="6767012"/>
                </a:lnTo>
                <a:lnTo>
                  <a:pt x="1815218" y="6756810"/>
                </a:lnTo>
                <a:lnTo>
                  <a:pt x="1814061" y="6753642"/>
                </a:lnTo>
                <a:lnTo>
                  <a:pt x="1812660" y="6750571"/>
                </a:lnTo>
                <a:lnTo>
                  <a:pt x="1811812" y="6748501"/>
                </a:lnTo>
                <a:lnTo>
                  <a:pt x="1808434" y="6741310"/>
                </a:lnTo>
                <a:lnTo>
                  <a:pt x="1808430" y="6741301"/>
                </a:lnTo>
                <a:cubicBezTo>
                  <a:pt x="1804262" y="6733037"/>
                  <a:pt x="1798726" y="6722059"/>
                  <a:pt x="1792620" y="6709953"/>
                </a:cubicBezTo>
                <a:lnTo>
                  <a:pt x="1791474" y="6707681"/>
                </a:lnTo>
                <a:lnTo>
                  <a:pt x="1789972" y="6704701"/>
                </a:lnTo>
                <a:cubicBezTo>
                  <a:pt x="1768536" y="6662197"/>
                  <a:pt x="1741740" y="6609066"/>
                  <a:pt x="1741740" y="6609066"/>
                </a:cubicBezTo>
                <a:close/>
                <a:moveTo>
                  <a:pt x="10821404" y="6592188"/>
                </a:moveTo>
                <a:cubicBezTo>
                  <a:pt x="10821404" y="6592188"/>
                  <a:pt x="10821404" y="6592188"/>
                  <a:pt x="10807628" y="6597907"/>
                </a:cubicBezTo>
                <a:cubicBezTo>
                  <a:pt x="10807628" y="6597907"/>
                  <a:pt x="10805450" y="6594985"/>
                  <a:pt x="10793852" y="6603623"/>
                </a:cubicBezTo>
                <a:cubicBezTo>
                  <a:pt x="10780076" y="6609339"/>
                  <a:pt x="10782252" y="6612262"/>
                  <a:pt x="10782252" y="6612262"/>
                </a:cubicBezTo>
                <a:cubicBezTo>
                  <a:pt x="10784428" y="6615181"/>
                  <a:pt x="10784428" y="6615181"/>
                  <a:pt x="10784428" y="6615181"/>
                </a:cubicBezTo>
                <a:cubicBezTo>
                  <a:pt x="10796028" y="6606545"/>
                  <a:pt x="10798198" y="6609465"/>
                  <a:pt x="10798198" y="6609465"/>
                </a:cubicBezTo>
                <a:cubicBezTo>
                  <a:pt x="10800376" y="6612387"/>
                  <a:pt x="10811974" y="6603749"/>
                  <a:pt x="10814152" y="6606671"/>
                </a:cubicBezTo>
                <a:cubicBezTo>
                  <a:pt x="10814152" y="6606671"/>
                  <a:pt x="10825750" y="6598029"/>
                  <a:pt x="10823580" y="6595107"/>
                </a:cubicBezTo>
                <a:cubicBezTo>
                  <a:pt x="10823580" y="6595107"/>
                  <a:pt x="10821404" y="6592188"/>
                  <a:pt x="10821404" y="6592188"/>
                </a:cubicBezTo>
                <a:close/>
                <a:moveTo>
                  <a:pt x="1899178" y="6578949"/>
                </a:moveTo>
                <a:lnTo>
                  <a:pt x="1899178" y="6578950"/>
                </a:lnTo>
                <a:lnTo>
                  <a:pt x="1920999" y="6589392"/>
                </a:lnTo>
                <a:lnTo>
                  <a:pt x="1920999" y="6589391"/>
                </a:lnTo>
                <a:close/>
                <a:moveTo>
                  <a:pt x="1852751" y="6529093"/>
                </a:moveTo>
                <a:lnTo>
                  <a:pt x="1874568" y="6539534"/>
                </a:lnTo>
                <a:lnTo>
                  <a:pt x="1874568" y="6539533"/>
                </a:lnTo>
                <a:lnTo>
                  <a:pt x="1852752" y="6529093"/>
                </a:lnTo>
                <a:close/>
                <a:moveTo>
                  <a:pt x="1873356" y="6494936"/>
                </a:moveTo>
                <a:cubicBezTo>
                  <a:pt x="1853526" y="6493124"/>
                  <a:pt x="1845994" y="6496940"/>
                  <a:pt x="1843420" y="6501210"/>
                </a:cubicBezTo>
                <a:lnTo>
                  <a:pt x="1843372" y="6503461"/>
                </a:lnTo>
                <a:lnTo>
                  <a:pt x="1842304" y="6504418"/>
                </a:lnTo>
                <a:lnTo>
                  <a:pt x="1843228" y="6510198"/>
                </a:lnTo>
                <a:lnTo>
                  <a:pt x="1843228" y="6510203"/>
                </a:lnTo>
                <a:lnTo>
                  <a:pt x="1843229" y="6510205"/>
                </a:lnTo>
                <a:lnTo>
                  <a:pt x="1843228" y="6510198"/>
                </a:lnTo>
                <a:lnTo>
                  <a:pt x="1843372" y="6503461"/>
                </a:lnTo>
                <a:lnTo>
                  <a:pt x="1851917" y="6495794"/>
                </a:lnTo>
                <a:lnTo>
                  <a:pt x="1873356" y="6494938"/>
                </a:lnTo>
                <a:close/>
                <a:moveTo>
                  <a:pt x="1686860" y="6468620"/>
                </a:moveTo>
                <a:lnTo>
                  <a:pt x="1693050" y="6484177"/>
                </a:lnTo>
                <a:lnTo>
                  <a:pt x="1694929" y="6493703"/>
                </a:lnTo>
                <a:lnTo>
                  <a:pt x="1698038" y="6511873"/>
                </a:lnTo>
                <a:lnTo>
                  <a:pt x="1698294" y="6512865"/>
                </a:lnTo>
                <a:lnTo>
                  <a:pt x="1699218" y="6518331"/>
                </a:lnTo>
                <a:lnTo>
                  <a:pt x="1703622" y="6533475"/>
                </a:lnTo>
                <a:lnTo>
                  <a:pt x="1703629" y="6533501"/>
                </a:lnTo>
                <a:cubicBezTo>
                  <a:pt x="1713150" y="6552389"/>
                  <a:pt x="1713150" y="6552389"/>
                  <a:pt x="1722674" y="6571281"/>
                </a:cubicBezTo>
                <a:lnTo>
                  <a:pt x="1722676" y="6571293"/>
                </a:lnTo>
                <a:lnTo>
                  <a:pt x="1724013" y="6583860"/>
                </a:lnTo>
                <a:lnTo>
                  <a:pt x="1722541" y="6590134"/>
                </a:lnTo>
                <a:lnTo>
                  <a:pt x="1720906" y="6595899"/>
                </a:lnTo>
                <a:lnTo>
                  <a:pt x="1721047" y="6596381"/>
                </a:lnTo>
                <a:lnTo>
                  <a:pt x="1720590" y="6598294"/>
                </a:lnTo>
                <a:cubicBezTo>
                  <a:pt x="1720504" y="6600596"/>
                  <a:pt x="1721188" y="6602612"/>
                  <a:pt x="1723365" y="6604289"/>
                </a:cubicBezTo>
                <a:lnTo>
                  <a:pt x="1721047" y="6596381"/>
                </a:lnTo>
                <a:lnTo>
                  <a:pt x="1722435" y="6590582"/>
                </a:lnTo>
                <a:lnTo>
                  <a:pt x="1722541" y="6590134"/>
                </a:lnTo>
                <a:lnTo>
                  <a:pt x="1724097" y="6584646"/>
                </a:lnTo>
                <a:lnTo>
                  <a:pt x="1724013" y="6583860"/>
                </a:lnTo>
                <a:lnTo>
                  <a:pt x="1724574" y="6581472"/>
                </a:lnTo>
                <a:lnTo>
                  <a:pt x="1722676" y="6571293"/>
                </a:lnTo>
                <a:lnTo>
                  <a:pt x="1722676" y="6571283"/>
                </a:lnTo>
                <a:cubicBezTo>
                  <a:pt x="1713152" y="6552390"/>
                  <a:pt x="1713152" y="6552390"/>
                  <a:pt x="1703630" y="6533503"/>
                </a:cubicBezTo>
                <a:lnTo>
                  <a:pt x="1703622" y="6533475"/>
                </a:lnTo>
                <a:lnTo>
                  <a:pt x="1698294" y="6512865"/>
                </a:lnTo>
                <a:lnTo>
                  <a:pt x="1695828" y="6498263"/>
                </a:lnTo>
                <a:lnTo>
                  <a:pt x="1694929" y="6493703"/>
                </a:lnTo>
                <a:lnTo>
                  <a:pt x="1693486" y="6485272"/>
                </a:lnTo>
                <a:lnTo>
                  <a:pt x="1693050" y="6484177"/>
                </a:lnTo>
                <a:lnTo>
                  <a:pt x="1692148" y="6479595"/>
                </a:lnTo>
                <a:cubicBezTo>
                  <a:pt x="1690726" y="6474304"/>
                  <a:pt x="1689036" y="6470296"/>
                  <a:pt x="1686860" y="6468620"/>
                </a:cubicBezTo>
                <a:close/>
                <a:moveTo>
                  <a:pt x="10843080" y="6448771"/>
                </a:moveTo>
                <a:lnTo>
                  <a:pt x="11890044" y="7398562"/>
                </a:lnTo>
                <a:lnTo>
                  <a:pt x="11891336" y="7402941"/>
                </a:lnTo>
                <a:cubicBezTo>
                  <a:pt x="11891788" y="7408177"/>
                  <a:pt x="11891212" y="7414103"/>
                  <a:pt x="11889278" y="7420964"/>
                </a:cubicBezTo>
                <a:cubicBezTo>
                  <a:pt x="11897630" y="7419564"/>
                  <a:pt x="11904114" y="7421963"/>
                  <a:pt x="11910596" y="7424364"/>
                </a:cubicBezTo>
                <a:lnTo>
                  <a:pt x="11920170" y="7425893"/>
                </a:lnTo>
                <a:lnTo>
                  <a:pt x="11928954" y="7433862"/>
                </a:lnTo>
                <a:lnTo>
                  <a:pt x="11923676" y="7444735"/>
                </a:lnTo>
                <a:cubicBezTo>
                  <a:pt x="11914460" y="7476834"/>
                  <a:pt x="11968608" y="7461281"/>
                  <a:pt x="11946988" y="7498462"/>
                </a:cubicBezTo>
                <a:cubicBezTo>
                  <a:pt x="11961384" y="7492563"/>
                  <a:pt x="11973460" y="7483567"/>
                  <a:pt x="11975768" y="7486665"/>
                </a:cubicBezTo>
                <a:cubicBezTo>
                  <a:pt x="11965994" y="7498760"/>
                  <a:pt x="11970616" y="7504962"/>
                  <a:pt x="11972924" y="7508063"/>
                </a:cubicBezTo>
                <a:cubicBezTo>
                  <a:pt x="12013244" y="7511770"/>
                  <a:pt x="12021940" y="7548664"/>
                  <a:pt x="12023168" y="7600754"/>
                </a:cubicBezTo>
                <a:cubicBezTo>
                  <a:pt x="12037558" y="7594861"/>
                  <a:pt x="12051948" y="7588963"/>
                  <a:pt x="12061180" y="7601362"/>
                </a:cubicBezTo>
                <a:cubicBezTo>
                  <a:pt x="12049098" y="7610358"/>
                  <a:pt x="12044488" y="7604159"/>
                  <a:pt x="12032406" y="7613155"/>
                </a:cubicBezTo>
                <a:cubicBezTo>
                  <a:pt x="12017480" y="7643546"/>
                  <a:pt x="12070418" y="7613763"/>
                  <a:pt x="12079650" y="7626162"/>
                </a:cubicBezTo>
                <a:cubicBezTo>
                  <a:pt x="12055484" y="7644154"/>
                  <a:pt x="12045716" y="7656249"/>
                  <a:pt x="12064724" y="7656553"/>
                </a:cubicBezTo>
                <a:cubicBezTo>
                  <a:pt x="12067032" y="7659654"/>
                  <a:pt x="12088882" y="7638563"/>
                  <a:pt x="12093498" y="7644763"/>
                </a:cubicBezTo>
                <a:cubicBezTo>
                  <a:pt x="12085494" y="7684454"/>
                  <a:pt x="12151752" y="7697762"/>
                  <a:pt x="12148364" y="7743655"/>
                </a:cubicBezTo>
                <a:cubicBezTo>
                  <a:pt x="12160446" y="7734656"/>
                  <a:pt x="12170220" y="7722562"/>
                  <a:pt x="12174830" y="7728761"/>
                </a:cubicBezTo>
                <a:cubicBezTo>
                  <a:pt x="12165056" y="7740858"/>
                  <a:pt x="12167364" y="7743959"/>
                  <a:pt x="12157596" y="7756054"/>
                </a:cubicBezTo>
                <a:cubicBezTo>
                  <a:pt x="12178372" y="7783952"/>
                  <a:pt x="12180138" y="7811549"/>
                  <a:pt x="12198608" y="7836349"/>
                </a:cubicBezTo>
                <a:cubicBezTo>
                  <a:pt x="12270016" y="7831363"/>
                  <a:pt x="12290258" y="7883757"/>
                  <a:pt x="12301260" y="7923749"/>
                </a:cubicBezTo>
                <a:cubicBezTo>
                  <a:pt x="12301568" y="7936773"/>
                  <a:pt x="12306260" y="7946229"/>
                  <a:pt x="12313038" y="7953757"/>
                </a:cubicBezTo>
                <a:lnTo>
                  <a:pt x="12333992" y="7969659"/>
                </a:lnTo>
                <a:lnTo>
                  <a:pt x="12314760" y="8175249"/>
                </a:lnTo>
                <a:lnTo>
                  <a:pt x="12312692" y="8174858"/>
                </a:lnTo>
                <a:cubicBezTo>
                  <a:pt x="12308216" y="8175177"/>
                  <a:pt x="12303452" y="8175109"/>
                  <a:pt x="12299990" y="8170458"/>
                </a:cubicBezTo>
                <a:cubicBezTo>
                  <a:pt x="12291336" y="8133522"/>
                  <a:pt x="12292500" y="8084453"/>
                  <a:pt x="12225516" y="8095772"/>
                </a:cubicBezTo>
                <a:cubicBezTo>
                  <a:pt x="12218592" y="8086469"/>
                  <a:pt x="12213976" y="8080269"/>
                  <a:pt x="12194922" y="8079995"/>
                </a:cubicBezTo>
                <a:cubicBezTo>
                  <a:pt x="12188576" y="8046160"/>
                  <a:pt x="12138924" y="8030115"/>
                  <a:pt x="12130270" y="7993179"/>
                </a:cubicBezTo>
                <a:cubicBezTo>
                  <a:pt x="12142394" y="7984150"/>
                  <a:pt x="12142394" y="7984150"/>
                  <a:pt x="12142394" y="7984150"/>
                </a:cubicBezTo>
                <a:cubicBezTo>
                  <a:pt x="12144702" y="7987248"/>
                  <a:pt x="12147016" y="7990349"/>
                  <a:pt x="12149324" y="7993450"/>
                </a:cubicBezTo>
                <a:cubicBezTo>
                  <a:pt x="12153940" y="7999649"/>
                  <a:pt x="12156248" y="8002750"/>
                  <a:pt x="12160870" y="8008953"/>
                </a:cubicBezTo>
                <a:cubicBezTo>
                  <a:pt x="12175302" y="8003022"/>
                  <a:pt x="12175302" y="8003022"/>
                  <a:pt x="12187432" y="7993990"/>
                </a:cubicBezTo>
                <a:cubicBezTo>
                  <a:pt x="12187432" y="7993990"/>
                  <a:pt x="12197254" y="7981860"/>
                  <a:pt x="12197254" y="7981860"/>
                </a:cubicBezTo>
                <a:cubicBezTo>
                  <a:pt x="12197254" y="7981860"/>
                  <a:pt x="12194940" y="7978758"/>
                  <a:pt x="12182810" y="7987787"/>
                </a:cubicBezTo>
                <a:cubicBezTo>
                  <a:pt x="12180502" y="7984686"/>
                  <a:pt x="12178194" y="7981588"/>
                  <a:pt x="12175886" y="7978487"/>
                </a:cubicBezTo>
                <a:cubicBezTo>
                  <a:pt x="12171270" y="7972285"/>
                  <a:pt x="12166648" y="7966086"/>
                  <a:pt x="12162032" y="7959883"/>
                </a:cubicBezTo>
                <a:cubicBezTo>
                  <a:pt x="12162032" y="7959883"/>
                  <a:pt x="12162032" y="7959883"/>
                  <a:pt x="12159724" y="7956782"/>
                </a:cubicBezTo>
                <a:cubicBezTo>
                  <a:pt x="12157416" y="7953681"/>
                  <a:pt x="12155108" y="7950580"/>
                  <a:pt x="12155108" y="7950580"/>
                </a:cubicBezTo>
                <a:cubicBezTo>
                  <a:pt x="12152794" y="7947479"/>
                  <a:pt x="12152794" y="7947479"/>
                  <a:pt x="12150486" y="7944378"/>
                </a:cubicBezTo>
                <a:cubicBezTo>
                  <a:pt x="12168396" y="7892479"/>
                  <a:pt x="12103726" y="7906902"/>
                  <a:pt x="12087564" y="7885194"/>
                </a:cubicBezTo>
                <a:cubicBezTo>
                  <a:pt x="12063310" y="7903258"/>
                  <a:pt x="12056380" y="7893955"/>
                  <a:pt x="12041942" y="7899886"/>
                </a:cubicBezTo>
                <a:cubicBezTo>
                  <a:pt x="12050034" y="7860120"/>
                  <a:pt x="11989980" y="7880742"/>
                  <a:pt x="12014820" y="7838144"/>
                </a:cubicBezTo>
                <a:cubicBezTo>
                  <a:pt x="12014820" y="7838144"/>
                  <a:pt x="12017128" y="7841242"/>
                  <a:pt x="12017128" y="7841242"/>
                </a:cubicBezTo>
                <a:cubicBezTo>
                  <a:pt x="12019436" y="7844343"/>
                  <a:pt x="12024056" y="7850545"/>
                  <a:pt x="12038488" y="7844617"/>
                </a:cubicBezTo>
                <a:cubicBezTo>
                  <a:pt x="12040804" y="7847719"/>
                  <a:pt x="12040804" y="7847719"/>
                  <a:pt x="12052928" y="7838687"/>
                </a:cubicBezTo>
                <a:cubicBezTo>
                  <a:pt x="12050620" y="7835585"/>
                  <a:pt x="12050620" y="7835585"/>
                  <a:pt x="12050620" y="7835585"/>
                </a:cubicBezTo>
                <a:cubicBezTo>
                  <a:pt x="12048312" y="7832484"/>
                  <a:pt x="12048312" y="7832484"/>
                  <a:pt x="12048312" y="7832484"/>
                </a:cubicBezTo>
                <a:cubicBezTo>
                  <a:pt x="12045996" y="7829383"/>
                  <a:pt x="12045996" y="7829383"/>
                  <a:pt x="12043688" y="7826282"/>
                </a:cubicBezTo>
                <a:cubicBezTo>
                  <a:pt x="12041380" y="7823184"/>
                  <a:pt x="12039072" y="7820083"/>
                  <a:pt x="12036764" y="7816982"/>
                </a:cubicBezTo>
                <a:cubicBezTo>
                  <a:pt x="12046582" y="7804849"/>
                  <a:pt x="12027528" y="7804580"/>
                  <a:pt x="12022912" y="7798378"/>
                </a:cubicBezTo>
                <a:cubicBezTo>
                  <a:pt x="12020598" y="7795277"/>
                  <a:pt x="12018290" y="7792176"/>
                  <a:pt x="12015982" y="7789078"/>
                </a:cubicBezTo>
                <a:cubicBezTo>
                  <a:pt x="12013674" y="7785977"/>
                  <a:pt x="12011366" y="7782875"/>
                  <a:pt x="12009058" y="7779774"/>
                </a:cubicBezTo>
                <a:cubicBezTo>
                  <a:pt x="12006744" y="7776673"/>
                  <a:pt x="12004436" y="7773572"/>
                  <a:pt x="12002128" y="7770471"/>
                </a:cubicBezTo>
                <a:cubicBezTo>
                  <a:pt x="11946128" y="7720591"/>
                  <a:pt x="11911498" y="7674080"/>
                  <a:pt x="11853184" y="7621096"/>
                </a:cubicBezTo>
                <a:cubicBezTo>
                  <a:pt x="11853184" y="7621096"/>
                  <a:pt x="11850878" y="7617998"/>
                  <a:pt x="11850878" y="7617998"/>
                </a:cubicBezTo>
                <a:cubicBezTo>
                  <a:pt x="11848570" y="7614893"/>
                  <a:pt x="11858386" y="7602763"/>
                  <a:pt x="11858386" y="7602763"/>
                </a:cubicBezTo>
                <a:cubicBezTo>
                  <a:pt x="11858386" y="7602763"/>
                  <a:pt x="11856078" y="7599665"/>
                  <a:pt x="11856078" y="7599665"/>
                </a:cubicBezTo>
                <a:cubicBezTo>
                  <a:pt x="11841646" y="7605593"/>
                  <a:pt x="11841646" y="7605593"/>
                  <a:pt x="11843954" y="7608694"/>
                </a:cubicBezTo>
                <a:cubicBezTo>
                  <a:pt x="11834132" y="7620824"/>
                  <a:pt x="11836440" y="7623925"/>
                  <a:pt x="11838752" y="7627027"/>
                </a:cubicBezTo>
                <a:cubicBezTo>
                  <a:pt x="11828932" y="7639160"/>
                  <a:pt x="11838168" y="7651561"/>
                  <a:pt x="11799476" y="7675553"/>
                </a:cubicBezTo>
                <a:cubicBezTo>
                  <a:pt x="11797168" y="7672455"/>
                  <a:pt x="11804676" y="7657221"/>
                  <a:pt x="11792548" y="7666253"/>
                </a:cubicBezTo>
                <a:cubicBezTo>
                  <a:pt x="11790240" y="7663152"/>
                  <a:pt x="11790240" y="7663152"/>
                  <a:pt x="11787932" y="7660050"/>
                </a:cubicBezTo>
                <a:cubicBezTo>
                  <a:pt x="11785624" y="7656952"/>
                  <a:pt x="11773492" y="7665981"/>
                  <a:pt x="11773492" y="7665981"/>
                </a:cubicBezTo>
                <a:cubicBezTo>
                  <a:pt x="11761368" y="7675013"/>
                  <a:pt x="11761368" y="7675013"/>
                  <a:pt x="11763676" y="7678114"/>
                </a:cubicBezTo>
                <a:cubicBezTo>
                  <a:pt x="11765984" y="7681216"/>
                  <a:pt x="11768292" y="7684317"/>
                  <a:pt x="11770600" y="7687415"/>
                </a:cubicBezTo>
                <a:cubicBezTo>
                  <a:pt x="11746352" y="7705479"/>
                  <a:pt x="11782146" y="7702920"/>
                  <a:pt x="11760206" y="7724083"/>
                </a:cubicBezTo>
                <a:cubicBezTo>
                  <a:pt x="11738252" y="7745245"/>
                  <a:pt x="11721508" y="7748077"/>
                  <a:pt x="11697260" y="7766138"/>
                </a:cubicBezTo>
                <a:cubicBezTo>
                  <a:pt x="11703598" y="7799973"/>
                  <a:pt x="11709944" y="7833814"/>
                  <a:pt x="11754982" y="7843654"/>
                </a:cubicBezTo>
                <a:cubicBezTo>
                  <a:pt x="11781544" y="7828694"/>
                  <a:pt x="11782128" y="7804160"/>
                  <a:pt x="11801182" y="7804428"/>
                </a:cubicBezTo>
                <a:cubicBezTo>
                  <a:pt x="11834090" y="7823303"/>
                  <a:pt x="11771144" y="7865359"/>
                  <a:pt x="11787304" y="7887061"/>
                </a:cubicBezTo>
                <a:cubicBezTo>
                  <a:pt x="11816176" y="7875205"/>
                  <a:pt x="11833504" y="7847841"/>
                  <a:pt x="11838706" y="7829505"/>
                </a:cubicBezTo>
                <a:cubicBezTo>
                  <a:pt x="11845636" y="7838806"/>
                  <a:pt x="11860074" y="7832875"/>
                  <a:pt x="11866996" y="7842178"/>
                </a:cubicBezTo>
                <a:cubicBezTo>
                  <a:pt x="11845052" y="7863343"/>
                  <a:pt x="11840436" y="7857141"/>
                  <a:pt x="11818488" y="7878303"/>
                </a:cubicBezTo>
                <a:cubicBezTo>
                  <a:pt x="11803472" y="7908769"/>
                  <a:pt x="11797104" y="7976173"/>
                  <a:pt x="11860050" y="7934117"/>
                </a:cubicBezTo>
                <a:cubicBezTo>
                  <a:pt x="11881996" y="7912955"/>
                  <a:pt x="11843882" y="7912413"/>
                  <a:pt x="11868142" y="7894349"/>
                </a:cubicBezTo>
                <a:cubicBezTo>
                  <a:pt x="11913764" y="7879660"/>
                  <a:pt x="11888926" y="7922256"/>
                  <a:pt x="11845028" y="7964580"/>
                </a:cubicBezTo>
                <a:cubicBezTo>
                  <a:pt x="11851956" y="7973883"/>
                  <a:pt x="11866388" y="7967955"/>
                  <a:pt x="11875628" y="7980357"/>
                </a:cubicBezTo>
                <a:cubicBezTo>
                  <a:pt x="11845588" y="8041288"/>
                  <a:pt x="11888318" y="8048030"/>
                  <a:pt x="11923540" y="8070003"/>
                </a:cubicBezTo>
                <a:cubicBezTo>
                  <a:pt x="11932776" y="8082407"/>
                  <a:pt x="11920062" y="8115974"/>
                  <a:pt x="11973192" y="8086051"/>
                </a:cubicBezTo>
                <a:cubicBezTo>
                  <a:pt x="12009576" y="8058955"/>
                  <a:pt x="11964540" y="8049112"/>
                  <a:pt x="12013048" y="8012987"/>
                </a:cubicBezTo>
                <a:cubicBezTo>
                  <a:pt x="12026902" y="8031591"/>
                  <a:pt x="11992240" y="8086319"/>
                  <a:pt x="11996278" y="8117056"/>
                </a:cubicBezTo>
                <a:cubicBezTo>
                  <a:pt x="12022846" y="8102093"/>
                  <a:pt x="12001484" y="8098724"/>
                  <a:pt x="12040170" y="8074729"/>
                </a:cubicBezTo>
                <a:cubicBezTo>
                  <a:pt x="12044792" y="8080931"/>
                  <a:pt x="12049408" y="8087130"/>
                  <a:pt x="12066154" y="8084304"/>
                </a:cubicBezTo>
                <a:cubicBezTo>
                  <a:pt x="12010138" y="8135660"/>
                  <a:pt x="11989916" y="8184458"/>
                  <a:pt x="12040152" y="8175968"/>
                </a:cubicBezTo>
                <a:cubicBezTo>
                  <a:pt x="12042460" y="8179070"/>
                  <a:pt x="12044768" y="8182168"/>
                  <a:pt x="12044768" y="8182168"/>
                </a:cubicBezTo>
                <a:cubicBezTo>
                  <a:pt x="12047076" y="8185272"/>
                  <a:pt x="12049384" y="8188373"/>
                  <a:pt x="12039568" y="8200506"/>
                </a:cubicBezTo>
                <a:cubicBezTo>
                  <a:pt x="12039568" y="8200506"/>
                  <a:pt x="12041876" y="8203607"/>
                  <a:pt x="12044184" y="8206708"/>
                </a:cubicBezTo>
                <a:cubicBezTo>
                  <a:pt x="12056308" y="8197673"/>
                  <a:pt x="12056308" y="8197673"/>
                  <a:pt x="12068444" y="8188644"/>
                </a:cubicBezTo>
                <a:cubicBezTo>
                  <a:pt x="12075952" y="8173407"/>
                  <a:pt x="12073644" y="8170309"/>
                  <a:pt x="12069024" y="8164107"/>
                </a:cubicBezTo>
                <a:cubicBezTo>
                  <a:pt x="12069024" y="8164107"/>
                  <a:pt x="12066716" y="8161006"/>
                  <a:pt x="12066716" y="8161006"/>
                </a:cubicBezTo>
                <a:cubicBezTo>
                  <a:pt x="12078844" y="8151974"/>
                  <a:pt x="12071916" y="8142670"/>
                  <a:pt x="12084044" y="8133641"/>
                </a:cubicBezTo>
                <a:cubicBezTo>
                  <a:pt x="12146408" y="8116123"/>
                  <a:pt x="12147552" y="8168293"/>
                  <a:pt x="12108276" y="8216820"/>
                </a:cubicBezTo>
                <a:cubicBezTo>
                  <a:pt x="12120406" y="8207788"/>
                  <a:pt x="12120406" y="8207788"/>
                  <a:pt x="12120406" y="8207788"/>
                </a:cubicBezTo>
                <a:cubicBezTo>
                  <a:pt x="12108276" y="8216820"/>
                  <a:pt x="12108276" y="8216820"/>
                  <a:pt x="12098460" y="8228950"/>
                </a:cubicBezTo>
                <a:cubicBezTo>
                  <a:pt x="12086330" y="8237982"/>
                  <a:pt x="12081714" y="8231783"/>
                  <a:pt x="12059768" y="8252942"/>
                </a:cubicBezTo>
                <a:cubicBezTo>
                  <a:pt x="12056876" y="8274378"/>
                  <a:pt x="12075928" y="8274649"/>
                  <a:pt x="12041852" y="8304844"/>
                </a:cubicBezTo>
                <a:cubicBezTo>
                  <a:pt x="12022804" y="8304572"/>
                  <a:pt x="12025692" y="8283139"/>
                  <a:pt x="12008944" y="8285969"/>
                </a:cubicBezTo>
                <a:cubicBezTo>
                  <a:pt x="11978930" y="8245660"/>
                  <a:pt x="11963346" y="8199421"/>
                  <a:pt x="11933332" y="8159112"/>
                </a:cubicBezTo>
                <a:cubicBezTo>
                  <a:pt x="11880224" y="8087795"/>
                  <a:pt x="11814994" y="8025511"/>
                  <a:pt x="11756680" y="7972529"/>
                </a:cubicBezTo>
                <a:cubicBezTo>
                  <a:pt x="11754372" y="7969428"/>
                  <a:pt x="11752064" y="7966327"/>
                  <a:pt x="11739936" y="7975359"/>
                </a:cubicBezTo>
                <a:cubicBezTo>
                  <a:pt x="11739936" y="7975359"/>
                  <a:pt x="11730120" y="7987492"/>
                  <a:pt x="11732428" y="7990590"/>
                </a:cubicBezTo>
                <a:cubicBezTo>
                  <a:pt x="11818440" y="8080782"/>
                  <a:pt x="11911392" y="8180274"/>
                  <a:pt x="11984690" y="8304033"/>
                </a:cubicBezTo>
                <a:cubicBezTo>
                  <a:pt x="12057418" y="8452322"/>
                  <a:pt x="12123794" y="8566774"/>
                  <a:pt x="12176876" y="8739330"/>
                </a:cubicBezTo>
                <a:cubicBezTo>
                  <a:pt x="12181498" y="8745533"/>
                  <a:pt x="12203438" y="8724368"/>
                  <a:pt x="12205746" y="8727469"/>
                </a:cubicBezTo>
                <a:cubicBezTo>
                  <a:pt x="12214406" y="8764405"/>
                  <a:pt x="12232880" y="8789211"/>
                  <a:pt x="12239220" y="8823046"/>
                </a:cubicBezTo>
                <a:cubicBezTo>
                  <a:pt x="12251350" y="8814014"/>
                  <a:pt x="12251350" y="8814014"/>
                  <a:pt x="12251350" y="8814014"/>
                </a:cubicBezTo>
                <a:lnTo>
                  <a:pt x="12253596" y="8829138"/>
                </a:lnTo>
                <a:lnTo>
                  <a:pt x="12159200" y="9838243"/>
                </a:lnTo>
                <a:lnTo>
                  <a:pt x="9922148" y="10706881"/>
                </a:lnTo>
                <a:lnTo>
                  <a:pt x="8416718" y="9341176"/>
                </a:lnTo>
                <a:lnTo>
                  <a:pt x="8606028" y="7317409"/>
                </a:lnTo>
                <a:lnTo>
                  <a:pt x="10540024" y="6566445"/>
                </a:lnTo>
                <a:lnTo>
                  <a:pt x="10539712" y="6568930"/>
                </a:lnTo>
                <a:cubicBezTo>
                  <a:pt x="10538796" y="6570821"/>
                  <a:pt x="10536386" y="6573826"/>
                  <a:pt x="10530404" y="6578281"/>
                </a:cubicBezTo>
                <a:cubicBezTo>
                  <a:pt x="10539672" y="6590727"/>
                  <a:pt x="10546620" y="6600060"/>
                  <a:pt x="10555888" y="6612506"/>
                </a:cubicBezTo>
                <a:cubicBezTo>
                  <a:pt x="10565156" y="6624952"/>
                  <a:pt x="10562466" y="6646305"/>
                  <a:pt x="10559770" y="6667658"/>
                </a:cubicBezTo>
                <a:cubicBezTo>
                  <a:pt x="10562084" y="6670771"/>
                  <a:pt x="10562084" y="6670771"/>
                  <a:pt x="10562084" y="6670771"/>
                </a:cubicBezTo>
                <a:cubicBezTo>
                  <a:pt x="10576368" y="6664975"/>
                  <a:pt x="10576368" y="6664975"/>
                  <a:pt x="10576368" y="6664975"/>
                </a:cubicBezTo>
                <a:cubicBezTo>
                  <a:pt x="10576368" y="6664975"/>
                  <a:pt x="10588330" y="6656065"/>
                  <a:pt x="10586012" y="6652952"/>
                </a:cubicBezTo>
                <a:cubicBezTo>
                  <a:pt x="10586012" y="6652952"/>
                  <a:pt x="10586012" y="6652952"/>
                  <a:pt x="10583696" y="6649842"/>
                </a:cubicBezTo>
                <a:cubicBezTo>
                  <a:pt x="10586392" y="6628489"/>
                  <a:pt x="10577124" y="6616043"/>
                  <a:pt x="10567856" y="6603596"/>
                </a:cubicBezTo>
                <a:cubicBezTo>
                  <a:pt x="10563224" y="6597373"/>
                  <a:pt x="10559168" y="6591928"/>
                  <a:pt x="10556608" y="6585370"/>
                </a:cubicBezTo>
                <a:lnTo>
                  <a:pt x="10554370" y="6560875"/>
                </a:lnTo>
                <a:lnTo>
                  <a:pt x="10625760" y="6533156"/>
                </a:lnTo>
                <a:lnTo>
                  <a:pt x="10648980" y="6586376"/>
                </a:lnTo>
                <a:cubicBezTo>
                  <a:pt x="10667194" y="6635481"/>
                  <a:pt x="10688360" y="6682389"/>
                  <a:pt x="10715422" y="6724901"/>
                </a:cubicBezTo>
                <a:cubicBezTo>
                  <a:pt x="10742498" y="6767413"/>
                  <a:pt x="10775464" y="6805527"/>
                  <a:pt x="10817294" y="6837048"/>
                </a:cubicBezTo>
                <a:cubicBezTo>
                  <a:pt x="10817294" y="6837048"/>
                  <a:pt x="10831410" y="6831355"/>
                  <a:pt x="10831410" y="6831355"/>
                </a:cubicBezTo>
                <a:cubicBezTo>
                  <a:pt x="10843218" y="6822562"/>
                  <a:pt x="10840910" y="6819461"/>
                  <a:pt x="10838602" y="6816360"/>
                </a:cubicBezTo>
                <a:cubicBezTo>
                  <a:pt x="10745444" y="6765212"/>
                  <a:pt x="10709024" y="6667002"/>
                  <a:pt x="10672596" y="6568786"/>
                </a:cubicBezTo>
                <a:lnTo>
                  <a:pt x="10652514" y="6522767"/>
                </a:lnTo>
                <a:close/>
                <a:moveTo>
                  <a:pt x="10499006" y="6435090"/>
                </a:moveTo>
                <a:cubicBezTo>
                  <a:pt x="10496794" y="6435516"/>
                  <a:pt x="10492942" y="6437162"/>
                  <a:pt x="10486416" y="6442019"/>
                </a:cubicBezTo>
                <a:cubicBezTo>
                  <a:pt x="10473364" y="6451740"/>
                  <a:pt x="10475706" y="6454886"/>
                  <a:pt x="10475706" y="6454886"/>
                </a:cubicBezTo>
                <a:cubicBezTo>
                  <a:pt x="10478050" y="6458032"/>
                  <a:pt x="10478050" y="6458032"/>
                  <a:pt x="10480394" y="6461178"/>
                </a:cubicBezTo>
                <a:cubicBezTo>
                  <a:pt x="10473870" y="6466035"/>
                  <a:pt x="10474454" y="6466819"/>
                  <a:pt x="10476666" y="6466396"/>
                </a:cubicBezTo>
                <a:cubicBezTo>
                  <a:pt x="10478884" y="6465967"/>
                  <a:pt x="10482732" y="6464324"/>
                  <a:pt x="10482732" y="6464324"/>
                </a:cubicBezTo>
                <a:cubicBezTo>
                  <a:pt x="10498130" y="6457749"/>
                  <a:pt x="10495786" y="6454603"/>
                  <a:pt x="10495786" y="6454603"/>
                </a:cubicBezTo>
                <a:cubicBezTo>
                  <a:pt x="10506496" y="6441739"/>
                  <a:pt x="10504152" y="6438593"/>
                  <a:pt x="10504152" y="6438593"/>
                </a:cubicBezTo>
                <a:cubicBezTo>
                  <a:pt x="10504152" y="6438593"/>
                  <a:pt x="10504152" y="6438593"/>
                  <a:pt x="10501810" y="6435448"/>
                </a:cubicBezTo>
                <a:cubicBezTo>
                  <a:pt x="10501810" y="6435448"/>
                  <a:pt x="10501224" y="6434660"/>
                  <a:pt x="10499006" y="6435090"/>
                </a:cubicBezTo>
                <a:close/>
                <a:moveTo>
                  <a:pt x="1825203" y="6423526"/>
                </a:moveTo>
                <a:lnTo>
                  <a:pt x="1841282" y="6441885"/>
                </a:lnTo>
                <a:lnTo>
                  <a:pt x="1841282" y="6441884"/>
                </a:lnTo>
                <a:close/>
                <a:moveTo>
                  <a:pt x="1767005" y="6359080"/>
                </a:moveTo>
                <a:lnTo>
                  <a:pt x="1777219" y="6367610"/>
                </a:lnTo>
                <a:lnTo>
                  <a:pt x="1781684" y="6367362"/>
                </a:lnTo>
                <a:lnTo>
                  <a:pt x="1783740" y="6368523"/>
                </a:lnTo>
                <a:lnTo>
                  <a:pt x="1792182" y="6366778"/>
                </a:lnTo>
                <a:lnTo>
                  <a:pt x="1796628" y="6366530"/>
                </a:lnTo>
                <a:lnTo>
                  <a:pt x="1800462" y="6365066"/>
                </a:lnTo>
                <a:lnTo>
                  <a:pt x="1801810" y="6364788"/>
                </a:lnTo>
                <a:lnTo>
                  <a:pt x="1806666" y="6362698"/>
                </a:lnTo>
                <a:lnTo>
                  <a:pt x="1806666" y="6362696"/>
                </a:lnTo>
                <a:lnTo>
                  <a:pt x="1800462" y="6365066"/>
                </a:lnTo>
                <a:lnTo>
                  <a:pt x="1792182" y="6366778"/>
                </a:lnTo>
                <a:lnTo>
                  <a:pt x="1781684" y="6367362"/>
                </a:lnTo>
                <a:close/>
                <a:moveTo>
                  <a:pt x="2095893" y="6358480"/>
                </a:moveTo>
                <a:cubicBezTo>
                  <a:pt x="2095893" y="6358480"/>
                  <a:pt x="2073793" y="6393446"/>
                  <a:pt x="2073793" y="6393446"/>
                </a:cubicBezTo>
                <a:cubicBezTo>
                  <a:pt x="2124530" y="6415277"/>
                  <a:pt x="2111979" y="6469168"/>
                  <a:pt x="2121530" y="6488097"/>
                </a:cubicBezTo>
                <a:cubicBezTo>
                  <a:pt x="2140617" y="6525960"/>
                  <a:pt x="2159714" y="6563823"/>
                  <a:pt x="2178812" y="6601682"/>
                </a:cubicBezTo>
                <a:cubicBezTo>
                  <a:pt x="2178812" y="6601682"/>
                  <a:pt x="2178812" y="6601682"/>
                  <a:pt x="2210463" y="6585639"/>
                </a:cubicBezTo>
                <a:cubicBezTo>
                  <a:pt x="2159714" y="6563823"/>
                  <a:pt x="2172266" y="6509924"/>
                  <a:pt x="2153177" y="6472065"/>
                </a:cubicBezTo>
                <a:cubicBezTo>
                  <a:pt x="2143628" y="6453135"/>
                  <a:pt x="2124530" y="6415277"/>
                  <a:pt x="2105434" y="6377408"/>
                </a:cubicBezTo>
                <a:cubicBezTo>
                  <a:pt x="2105434" y="6377408"/>
                  <a:pt x="2105434" y="6377408"/>
                  <a:pt x="2095893" y="6358480"/>
                </a:cubicBezTo>
                <a:close/>
                <a:moveTo>
                  <a:pt x="10426178" y="6337288"/>
                </a:moveTo>
                <a:cubicBezTo>
                  <a:pt x="10424246" y="6338105"/>
                  <a:pt x="10420984" y="6340536"/>
                  <a:pt x="10414460" y="6345396"/>
                </a:cubicBezTo>
                <a:cubicBezTo>
                  <a:pt x="10414460" y="6345396"/>
                  <a:pt x="10414460" y="6345396"/>
                  <a:pt x="10416828" y="6348581"/>
                </a:cubicBezTo>
                <a:cubicBezTo>
                  <a:pt x="10416828" y="6348581"/>
                  <a:pt x="10419200" y="6351765"/>
                  <a:pt x="10419200" y="6351765"/>
                </a:cubicBezTo>
                <a:cubicBezTo>
                  <a:pt x="10421568" y="6354948"/>
                  <a:pt x="10423942" y="6358131"/>
                  <a:pt x="10426308" y="6361313"/>
                </a:cubicBezTo>
                <a:cubicBezTo>
                  <a:pt x="10413260" y="6371034"/>
                  <a:pt x="10413260" y="6371034"/>
                  <a:pt x="10415634" y="6374216"/>
                </a:cubicBezTo>
                <a:cubicBezTo>
                  <a:pt x="10428684" y="6364495"/>
                  <a:pt x="10428684" y="6364495"/>
                  <a:pt x="10428684" y="6364495"/>
                </a:cubicBezTo>
                <a:cubicBezTo>
                  <a:pt x="10439364" y="6351595"/>
                  <a:pt x="10436996" y="6348412"/>
                  <a:pt x="10434624" y="6345229"/>
                </a:cubicBezTo>
                <a:cubicBezTo>
                  <a:pt x="10434624" y="6345229"/>
                  <a:pt x="10432248" y="6342045"/>
                  <a:pt x="10432248" y="6342045"/>
                </a:cubicBezTo>
                <a:cubicBezTo>
                  <a:pt x="10432248" y="6342045"/>
                  <a:pt x="10429882" y="6338860"/>
                  <a:pt x="10429882" y="6338860"/>
                </a:cubicBezTo>
                <a:cubicBezTo>
                  <a:pt x="10428696" y="6337267"/>
                  <a:pt x="10428104" y="6336474"/>
                  <a:pt x="10426178" y="6337288"/>
                </a:cubicBezTo>
                <a:close/>
                <a:moveTo>
                  <a:pt x="10384004" y="6277252"/>
                </a:moveTo>
                <a:cubicBezTo>
                  <a:pt x="10384004" y="6277252"/>
                  <a:pt x="10370948" y="6286973"/>
                  <a:pt x="10370948" y="6286973"/>
                </a:cubicBezTo>
                <a:cubicBezTo>
                  <a:pt x="10370948" y="6286973"/>
                  <a:pt x="10368444" y="6283603"/>
                  <a:pt x="10368444" y="6283603"/>
                </a:cubicBezTo>
                <a:cubicBezTo>
                  <a:pt x="10365932" y="6280231"/>
                  <a:pt x="10365932" y="6280231"/>
                  <a:pt x="10365932" y="6280231"/>
                </a:cubicBezTo>
                <a:cubicBezTo>
                  <a:pt x="10365932" y="6280231"/>
                  <a:pt x="10365932" y="6280231"/>
                  <a:pt x="10352884" y="6289947"/>
                </a:cubicBezTo>
                <a:cubicBezTo>
                  <a:pt x="10352884" y="6289947"/>
                  <a:pt x="10352884" y="6289947"/>
                  <a:pt x="10355396" y="6293322"/>
                </a:cubicBezTo>
                <a:cubicBezTo>
                  <a:pt x="10357900" y="6296692"/>
                  <a:pt x="10357900" y="6296692"/>
                  <a:pt x="10360410" y="6300060"/>
                </a:cubicBezTo>
                <a:cubicBezTo>
                  <a:pt x="10373460" y="6290342"/>
                  <a:pt x="10373460" y="6290342"/>
                  <a:pt x="10373460" y="6290342"/>
                </a:cubicBezTo>
                <a:cubicBezTo>
                  <a:pt x="10373460" y="6290342"/>
                  <a:pt x="10384004" y="6277252"/>
                  <a:pt x="10384004" y="6277252"/>
                </a:cubicBezTo>
                <a:close/>
                <a:moveTo>
                  <a:pt x="10489262" y="6276326"/>
                </a:moveTo>
                <a:cubicBezTo>
                  <a:pt x="10487520" y="6277019"/>
                  <a:pt x="10484622" y="6279178"/>
                  <a:pt x="10478820" y="6283499"/>
                </a:cubicBezTo>
                <a:cubicBezTo>
                  <a:pt x="10467220" y="6292137"/>
                  <a:pt x="10467220" y="6292137"/>
                  <a:pt x="10469534" y="6295241"/>
                </a:cubicBezTo>
                <a:cubicBezTo>
                  <a:pt x="10470672" y="6308881"/>
                  <a:pt x="10477030" y="6317420"/>
                  <a:pt x="10484844" y="6324884"/>
                </a:cubicBezTo>
                <a:cubicBezTo>
                  <a:pt x="10492656" y="6332347"/>
                  <a:pt x="10501916" y="6338729"/>
                  <a:pt x="10508852" y="6348050"/>
                </a:cubicBezTo>
                <a:cubicBezTo>
                  <a:pt x="10520422" y="6363580"/>
                  <a:pt x="10531986" y="6379110"/>
                  <a:pt x="10543556" y="6394644"/>
                </a:cubicBezTo>
                <a:cubicBezTo>
                  <a:pt x="10543556" y="6394644"/>
                  <a:pt x="10557468" y="6389114"/>
                  <a:pt x="10557468" y="6389114"/>
                </a:cubicBezTo>
                <a:cubicBezTo>
                  <a:pt x="10569068" y="6380471"/>
                  <a:pt x="10569068" y="6380471"/>
                  <a:pt x="10566754" y="6377364"/>
                </a:cubicBezTo>
                <a:cubicBezTo>
                  <a:pt x="10562126" y="6371153"/>
                  <a:pt x="10559812" y="6368046"/>
                  <a:pt x="10555190" y="6361835"/>
                </a:cubicBezTo>
                <a:cubicBezTo>
                  <a:pt x="10548248" y="6352515"/>
                  <a:pt x="10539000" y="6340092"/>
                  <a:pt x="10532056" y="6330770"/>
                </a:cubicBezTo>
                <a:cubicBezTo>
                  <a:pt x="10518180" y="6312133"/>
                  <a:pt x="10495012" y="6305242"/>
                  <a:pt x="10492732" y="6277965"/>
                </a:cubicBezTo>
                <a:cubicBezTo>
                  <a:pt x="10491576" y="6276411"/>
                  <a:pt x="10490996" y="6275633"/>
                  <a:pt x="10489262" y="6276326"/>
                </a:cubicBezTo>
                <a:close/>
                <a:moveTo>
                  <a:pt x="1572012" y="6244416"/>
                </a:moveTo>
                <a:lnTo>
                  <a:pt x="1585790" y="6289318"/>
                </a:lnTo>
                <a:lnTo>
                  <a:pt x="1585790" y="6289319"/>
                </a:lnTo>
                <a:lnTo>
                  <a:pt x="1585790" y="6289320"/>
                </a:lnTo>
                <a:lnTo>
                  <a:pt x="1586528" y="6291380"/>
                </a:lnTo>
                <a:lnTo>
                  <a:pt x="1598816" y="6325705"/>
                </a:lnTo>
                <a:cubicBezTo>
                  <a:pt x="1617874" y="6363481"/>
                  <a:pt x="1636928" y="6401264"/>
                  <a:pt x="1655994" y="6439047"/>
                </a:cubicBezTo>
                <a:cubicBezTo>
                  <a:pt x="1655994" y="6439047"/>
                  <a:pt x="1665508" y="6457935"/>
                  <a:pt x="1675039" y="6476834"/>
                </a:cubicBezTo>
                <a:lnTo>
                  <a:pt x="1675039" y="6476833"/>
                </a:lnTo>
                <a:lnTo>
                  <a:pt x="1661944" y="6450855"/>
                </a:lnTo>
                <a:cubicBezTo>
                  <a:pt x="1658374" y="6443771"/>
                  <a:pt x="1655996" y="6439049"/>
                  <a:pt x="1655996" y="6439049"/>
                </a:cubicBezTo>
                <a:cubicBezTo>
                  <a:pt x="1636930" y="6401265"/>
                  <a:pt x="1617874" y="6363483"/>
                  <a:pt x="1598818" y="6325706"/>
                </a:cubicBezTo>
                <a:lnTo>
                  <a:pt x="1586528" y="6291380"/>
                </a:lnTo>
                <a:lnTo>
                  <a:pt x="1585790" y="6289319"/>
                </a:lnTo>
                <a:lnTo>
                  <a:pt x="1572012" y="6244418"/>
                </a:lnTo>
                <a:close/>
                <a:moveTo>
                  <a:pt x="10334140" y="6237534"/>
                </a:moveTo>
                <a:cubicBezTo>
                  <a:pt x="10334140" y="6237534"/>
                  <a:pt x="10321086" y="6247255"/>
                  <a:pt x="10321086" y="6247255"/>
                </a:cubicBezTo>
                <a:cubicBezTo>
                  <a:pt x="10327784" y="6256242"/>
                  <a:pt x="10327784" y="6256242"/>
                  <a:pt x="10327784" y="6256242"/>
                </a:cubicBezTo>
                <a:cubicBezTo>
                  <a:pt x="10327784" y="6256242"/>
                  <a:pt x="10340832" y="6246525"/>
                  <a:pt x="10340832" y="6246525"/>
                </a:cubicBezTo>
                <a:cubicBezTo>
                  <a:pt x="10334140" y="6237534"/>
                  <a:pt x="10334140" y="6237534"/>
                  <a:pt x="10334140" y="6237534"/>
                </a:cubicBezTo>
                <a:close/>
                <a:moveTo>
                  <a:pt x="10407756" y="6218337"/>
                </a:moveTo>
                <a:cubicBezTo>
                  <a:pt x="10405716" y="6218632"/>
                  <a:pt x="10402234" y="6220010"/>
                  <a:pt x="10396436" y="6224327"/>
                </a:cubicBezTo>
                <a:cubicBezTo>
                  <a:pt x="10396436" y="6224327"/>
                  <a:pt x="10387170" y="6236100"/>
                  <a:pt x="10387170" y="6236100"/>
                </a:cubicBezTo>
                <a:cubicBezTo>
                  <a:pt x="10396508" y="6248636"/>
                  <a:pt x="10417440" y="6252535"/>
                  <a:pt x="10426780" y="6265071"/>
                </a:cubicBezTo>
                <a:cubicBezTo>
                  <a:pt x="10431444" y="6271339"/>
                  <a:pt x="10433782" y="6274476"/>
                  <a:pt x="10450052" y="6272102"/>
                </a:cubicBezTo>
                <a:cubicBezTo>
                  <a:pt x="10452382" y="6275237"/>
                  <a:pt x="10452382" y="6275237"/>
                  <a:pt x="10463982" y="6266598"/>
                </a:cubicBezTo>
                <a:cubicBezTo>
                  <a:pt x="10463982" y="6266598"/>
                  <a:pt x="10463982" y="6266598"/>
                  <a:pt x="10461650" y="6263464"/>
                </a:cubicBezTo>
                <a:cubicBezTo>
                  <a:pt x="10456980" y="6257197"/>
                  <a:pt x="10452316" y="6250928"/>
                  <a:pt x="10449980" y="6247794"/>
                </a:cubicBezTo>
                <a:cubicBezTo>
                  <a:pt x="10440646" y="6235259"/>
                  <a:pt x="10419708" y="6231361"/>
                  <a:pt x="10410368" y="6218824"/>
                </a:cubicBezTo>
                <a:cubicBezTo>
                  <a:pt x="10410368" y="6218824"/>
                  <a:pt x="10409790" y="6218042"/>
                  <a:pt x="10407756" y="6218337"/>
                </a:cubicBezTo>
                <a:close/>
                <a:moveTo>
                  <a:pt x="1717883" y="6218313"/>
                </a:moveTo>
                <a:cubicBezTo>
                  <a:pt x="1715356" y="6220335"/>
                  <a:pt x="1722842" y="6218767"/>
                  <a:pt x="1730230" y="6221694"/>
                </a:cubicBezTo>
                <a:lnTo>
                  <a:pt x="1739976" y="6230465"/>
                </a:lnTo>
                <a:cubicBezTo>
                  <a:pt x="1735210" y="6221020"/>
                  <a:pt x="1725296" y="6220115"/>
                  <a:pt x="1720337" y="6219662"/>
                </a:cubicBezTo>
                <a:lnTo>
                  <a:pt x="1717884" y="6218313"/>
                </a:lnTo>
                <a:close/>
                <a:moveTo>
                  <a:pt x="10516480" y="6170615"/>
                </a:moveTo>
                <a:cubicBezTo>
                  <a:pt x="10514434" y="6170895"/>
                  <a:pt x="10510934" y="6172247"/>
                  <a:pt x="10510934" y="6172247"/>
                </a:cubicBezTo>
                <a:cubicBezTo>
                  <a:pt x="10510934" y="6172247"/>
                  <a:pt x="10510934" y="6172247"/>
                  <a:pt x="10499334" y="6180886"/>
                </a:cubicBezTo>
                <a:cubicBezTo>
                  <a:pt x="10495928" y="6188414"/>
                  <a:pt x="10497718" y="6190820"/>
                  <a:pt x="10500968" y="6192151"/>
                </a:cubicBezTo>
                <a:cubicBezTo>
                  <a:pt x="10504208" y="6193477"/>
                  <a:pt x="10508900" y="6193728"/>
                  <a:pt x="10511292" y="6196939"/>
                </a:cubicBezTo>
                <a:cubicBezTo>
                  <a:pt x="10511292" y="6196939"/>
                  <a:pt x="10511292" y="6196939"/>
                  <a:pt x="10513684" y="6200146"/>
                </a:cubicBezTo>
                <a:cubicBezTo>
                  <a:pt x="10525276" y="6191509"/>
                  <a:pt x="10525276" y="6191509"/>
                  <a:pt x="10525276" y="6191509"/>
                </a:cubicBezTo>
                <a:cubicBezTo>
                  <a:pt x="10539272" y="6186083"/>
                  <a:pt x="10536882" y="6182871"/>
                  <a:pt x="10536882" y="6182871"/>
                </a:cubicBezTo>
                <a:cubicBezTo>
                  <a:pt x="10534490" y="6179660"/>
                  <a:pt x="10534490" y="6179660"/>
                  <a:pt x="10534490" y="6179660"/>
                </a:cubicBezTo>
                <a:cubicBezTo>
                  <a:pt x="10534490" y="6179660"/>
                  <a:pt x="10534490" y="6179660"/>
                  <a:pt x="10520500" y="6185089"/>
                </a:cubicBezTo>
                <a:cubicBezTo>
                  <a:pt x="10518108" y="6181878"/>
                  <a:pt x="10515716" y="6178666"/>
                  <a:pt x="10513324" y="6175458"/>
                </a:cubicBezTo>
                <a:cubicBezTo>
                  <a:pt x="10519128" y="6171137"/>
                  <a:pt x="10518532" y="6170339"/>
                  <a:pt x="10516480" y="6170615"/>
                </a:cubicBezTo>
                <a:close/>
                <a:moveTo>
                  <a:pt x="10750918" y="6143373"/>
                </a:moveTo>
                <a:cubicBezTo>
                  <a:pt x="10748586" y="6140243"/>
                  <a:pt x="10736988" y="6148883"/>
                  <a:pt x="10736988" y="6148883"/>
                </a:cubicBezTo>
                <a:cubicBezTo>
                  <a:pt x="10736988" y="6148883"/>
                  <a:pt x="10725388" y="6157519"/>
                  <a:pt x="10727720" y="6160651"/>
                </a:cubicBezTo>
                <a:cubicBezTo>
                  <a:pt x="10732384" y="6166909"/>
                  <a:pt x="10737040" y="6173168"/>
                  <a:pt x="10741704" y="6179427"/>
                </a:cubicBezTo>
                <a:cubicBezTo>
                  <a:pt x="10746368" y="6185689"/>
                  <a:pt x="10751026" y="6191948"/>
                  <a:pt x="10744090" y="6206848"/>
                </a:cubicBezTo>
                <a:cubicBezTo>
                  <a:pt x="10744090" y="6206848"/>
                  <a:pt x="10758020" y="6201337"/>
                  <a:pt x="10758020" y="6201337"/>
                </a:cubicBezTo>
                <a:cubicBezTo>
                  <a:pt x="10769620" y="6192699"/>
                  <a:pt x="10769620" y="6192699"/>
                  <a:pt x="10767288" y="6189571"/>
                </a:cubicBezTo>
                <a:cubicBezTo>
                  <a:pt x="10762624" y="6183312"/>
                  <a:pt x="10757968" y="6177051"/>
                  <a:pt x="10753304" y="6170791"/>
                </a:cubicBezTo>
                <a:cubicBezTo>
                  <a:pt x="10760246" y="6155895"/>
                  <a:pt x="10755576" y="6149632"/>
                  <a:pt x="10750918" y="6143373"/>
                </a:cubicBezTo>
                <a:close/>
                <a:moveTo>
                  <a:pt x="10348824" y="6133521"/>
                </a:moveTo>
                <a:cubicBezTo>
                  <a:pt x="10346330" y="6133585"/>
                  <a:pt x="10342496" y="6135249"/>
                  <a:pt x="10335978" y="6140109"/>
                </a:cubicBezTo>
                <a:cubicBezTo>
                  <a:pt x="10335978" y="6140109"/>
                  <a:pt x="10325212" y="6152897"/>
                  <a:pt x="10327504" y="6155973"/>
                </a:cubicBezTo>
                <a:cubicBezTo>
                  <a:pt x="10332084" y="6162123"/>
                  <a:pt x="10336664" y="6168273"/>
                  <a:pt x="10343534" y="6177501"/>
                </a:cubicBezTo>
                <a:cubicBezTo>
                  <a:pt x="10350404" y="6186723"/>
                  <a:pt x="10357274" y="6195946"/>
                  <a:pt x="10361854" y="6202101"/>
                </a:cubicBezTo>
                <a:cubicBezTo>
                  <a:pt x="10364138" y="6205172"/>
                  <a:pt x="10366434" y="6208246"/>
                  <a:pt x="10366434" y="6208246"/>
                </a:cubicBezTo>
                <a:cubicBezTo>
                  <a:pt x="10379482" y="6198528"/>
                  <a:pt x="10392532" y="6188812"/>
                  <a:pt x="10390240" y="6185736"/>
                </a:cubicBezTo>
                <a:cubicBezTo>
                  <a:pt x="10385660" y="6179589"/>
                  <a:pt x="10381080" y="6173436"/>
                  <a:pt x="10378792" y="6170365"/>
                </a:cubicBezTo>
                <a:cubicBezTo>
                  <a:pt x="10374216" y="6164213"/>
                  <a:pt x="10371920" y="6161137"/>
                  <a:pt x="10369630" y="6158061"/>
                </a:cubicBezTo>
                <a:cubicBezTo>
                  <a:pt x="10362766" y="6148837"/>
                  <a:pt x="10358186" y="6142689"/>
                  <a:pt x="10353600" y="6136537"/>
                </a:cubicBezTo>
                <a:cubicBezTo>
                  <a:pt x="10352460" y="6135001"/>
                  <a:pt x="10351316" y="6133463"/>
                  <a:pt x="10348824" y="6133521"/>
                </a:cubicBezTo>
                <a:close/>
                <a:moveTo>
                  <a:pt x="1665479" y="6114411"/>
                </a:moveTo>
                <a:lnTo>
                  <a:pt x="1665479" y="6114411"/>
                </a:lnTo>
                <a:cubicBezTo>
                  <a:pt x="1667600" y="6116857"/>
                  <a:pt x="1670050" y="6118489"/>
                  <a:pt x="1672910" y="6119031"/>
                </a:cubicBezTo>
                <a:lnTo>
                  <a:pt x="1682809" y="6117119"/>
                </a:lnTo>
                <a:lnTo>
                  <a:pt x="1682809" y="6117118"/>
                </a:lnTo>
                <a:cubicBezTo>
                  <a:pt x="1679042" y="6119027"/>
                  <a:pt x="1675770" y="6119573"/>
                  <a:pt x="1672909" y="6119031"/>
                </a:cubicBezTo>
                <a:close/>
                <a:moveTo>
                  <a:pt x="1972574" y="6113977"/>
                </a:moveTo>
                <a:cubicBezTo>
                  <a:pt x="1972574" y="6113977"/>
                  <a:pt x="1972574" y="6113977"/>
                  <a:pt x="1940924" y="6130013"/>
                </a:cubicBezTo>
                <a:cubicBezTo>
                  <a:pt x="1950474" y="6148937"/>
                  <a:pt x="1960024" y="6167867"/>
                  <a:pt x="1969562" y="6186796"/>
                </a:cubicBezTo>
                <a:cubicBezTo>
                  <a:pt x="1979112" y="6205730"/>
                  <a:pt x="1988660" y="6224659"/>
                  <a:pt x="1988660" y="6224659"/>
                </a:cubicBezTo>
                <a:cubicBezTo>
                  <a:pt x="1998210" y="6243593"/>
                  <a:pt x="2007758" y="6262518"/>
                  <a:pt x="2026848" y="6300375"/>
                </a:cubicBezTo>
                <a:cubicBezTo>
                  <a:pt x="2058496" y="6284344"/>
                  <a:pt x="2058496" y="6284344"/>
                  <a:pt x="2058496" y="6284344"/>
                </a:cubicBezTo>
                <a:cubicBezTo>
                  <a:pt x="2048958" y="6265415"/>
                  <a:pt x="2039398" y="6246485"/>
                  <a:pt x="2020310" y="6208628"/>
                </a:cubicBezTo>
                <a:cubicBezTo>
                  <a:pt x="2020310" y="6208628"/>
                  <a:pt x="2010760" y="6189693"/>
                  <a:pt x="2001212" y="6170765"/>
                </a:cubicBezTo>
                <a:cubicBezTo>
                  <a:pt x="1991662" y="6151829"/>
                  <a:pt x="1982124" y="6132905"/>
                  <a:pt x="1972574" y="6113977"/>
                </a:cubicBezTo>
                <a:close/>
                <a:moveTo>
                  <a:pt x="10252164" y="6057639"/>
                </a:moveTo>
                <a:cubicBezTo>
                  <a:pt x="10250518" y="6058277"/>
                  <a:pt x="10247804" y="6060297"/>
                  <a:pt x="10242366" y="6064351"/>
                </a:cubicBezTo>
                <a:cubicBezTo>
                  <a:pt x="10240092" y="6061295"/>
                  <a:pt x="10240092" y="6061295"/>
                  <a:pt x="10240092" y="6061295"/>
                </a:cubicBezTo>
                <a:cubicBezTo>
                  <a:pt x="10229216" y="6069395"/>
                  <a:pt x="10229216" y="6069395"/>
                  <a:pt x="10231488" y="6072449"/>
                </a:cubicBezTo>
                <a:cubicBezTo>
                  <a:pt x="10233760" y="6075495"/>
                  <a:pt x="10233760" y="6075495"/>
                  <a:pt x="10236032" y="6078545"/>
                </a:cubicBezTo>
                <a:cubicBezTo>
                  <a:pt x="10249176" y="6073499"/>
                  <a:pt x="10249176" y="6073499"/>
                  <a:pt x="10251448" y="6076545"/>
                </a:cubicBezTo>
                <a:cubicBezTo>
                  <a:pt x="10240570" y="6084643"/>
                  <a:pt x="10242844" y="6087695"/>
                  <a:pt x="10253720" y="6079597"/>
                </a:cubicBezTo>
                <a:cubicBezTo>
                  <a:pt x="10255992" y="6082647"/>
                  <a:pt x="10264598" y="6071497"/>
                  <a:pt x="10264598" y="6071497"/>
                </a:cubicBezTo>
                <a:cubicBezTo>
                  <a:pt x="10262326" y="6068446"/>
                  <a:pt x="10262326" y="6068446"/>
                  <a:pt x="10260054" y="6065399"/>
                </a:cubicBezTo>
                <a:cubicBezTo>
                  <a:pt x="10257782" y="6062346"/>
                  <a:pt x="10255510" y="6059299"/>
                  <a:pt x="10255510" y="6059299"/>
                </a:cubicBezTo>
                <a:cubicBezTo>
                  <a:pt x="10254376" y="6057775"/>
                  <a:pt x="10253810" y="6057011"/>
                  <a:pt x="10252164" y="6057639"/>
                </a:cubicBezTo>
                <a:close/>
                <a:moveTo>
                  <a:pt x="1644697" y="6041555"/>
                </a:moveTo>
                <a:cubicBezTo>
                  <a:pt x="1642122" y="6045823"/>
                  <a:pt x="1640042" y="6048731"/>
                  <a:pt x="1638372" y="6050551"/>
                </a:cubicBezTo>
                <a:lnTo>
                  <a:pt x="1634518" y="6053013"/>
                </a:lnTo>
                <a:lnTo>
                  <a:pt x="1634518" y="6053015"/>
                </a:lnTo>
                <a:cubicBezTo>
                  <a:pt x="1635448" y="6053101"/>
                  <a:pt x="1636704" y="6052371"/>
                  <a:pt x="1638374" y="6050551"/>
                </a:cubicBezTo>
                <a:lnTo>
                  <a:pt x="1644698" y="6041555"/>
                </a:lnTo>
                <a:close/>
                <a:moveTo>
                  <a:pt x="1611768" y="6013769"/>
                </a:moveTo>
                <a:lnTo>
                  <a:pt x="1606875" y="6015137"/>
                </a:lnTo>
                <a:lnTo>
                  <a:pt x="1605549" y="6015209"/>
                </a:lnTo>
                <a:lnTo>
                  <a:pt x="1602669" y="6016311"/>
                </a:lnTo>
                <a:lnTo>
                  <a:pt x="1600369" y="6016953"/>
                </a:lnTo>
                <a:lnTo>
                  <a:pt x="1595520" y="6019039"/>
                </a:lnTo>
                <a:lnTo>
                  <a:pt x="1595514" y="6019045"/>
                </a:lnTo>
                <a:lnTo>
                  <a:pt x="1602669" y="6016311"/>
                </a:lnTo>
                <a:lnTo>
                  <a:pt x="1606875" y="6015137"/>
                </a:lnTo>
                <a:lnTo>
                  <a:pt x="1624956" y="6014130"/>
                </a:lnTo>
                <a:lnTo>
                  <a:pt x="1635174" y="6022667"/>
                </a:lnTo>
                <a:lnTo>
                  <a:pt x="1619312" y="6024033"/>
                </a:lnTo>
                <a:cubicBezTo>
                  <a:pt x="1614554" y="6028667"/>
                  <a:pt x="1634784" y="6040649"/>
                  <a:pt x="1605037" y="6037933"/>
                </a:cubicBezTo>
                <a:cubicBezTo>
                  <a:pt x="1605037" y="6037933"/>
                  <a:pt x="1605037" y="6037933"/>
                  <a:pt x="1614560" y="6056821"/>
                </a:cubicBezTo>
                <a:cubicBezTo>
                  <a:pt x="1614560" y="6056821"/>
                  <a:pt x="1622096" y="6053005"/>
                  <a:pt x="1628440" y="6046829"/>
                </a:cubicBezTo>
                <a:lnTo>
                  <a:pt x="1632656" y="6040751"/>
                </a:lnTo>
                <a:lnTo>
                  <a:pt x="1632657" y="6040747"/>
                </a:lnTo>
                <a:lnTo>
                  <a:pt x="1635971" y="6035971"/>
                </a:lnTo>
                <a:lnTo>
                  <a:pt x="1635174" y="6022667"/>
                </a:lnTo>
                <a:lnTo>
                  <a:pt x="1635174" y="6022665"/>
                </a:lnTo>
                <a:cubicBezTo>
                  <a:pt x="1630408" y="6013219"/>
                  <a:pt x="1620492" y="6012313"/>
                  <a:pt x="1611768" y="6013769"/>
                </a:cubicBezTo>
                <a:close/>
                <a:moveTo>
                  <a:pt x="10699232" y="6013425"/>
                </a:moveTo>
                <a:cubicBezTo>
                  <a:pt x="10697490" y="6014115"/>
                  <a:pt x="10694592" y="6016273"/>
                  <a:pt x="10694592" y="6016273"/>
                </a:cubicBezTo>
                <a:cubicBezTo>
                  <a:pt x="10682992" y="6024913"/>
                  <a:pt x="10682992" y="6024913"/>
                  <a:pt x="10685336" y="6028057"/>
                </a:cubicBezTo>
                <a:cubicBezTo>
                  <a:pt x="10690016" y="6034349"/>
                  <a:pt x="10692360" y="6037497"/>
                  <a:pt x="10708648" y="6035147"/>
                </a:cubicBezTo>
                <a:cubicBezTo>
                  <a:pt x="10708648" y="6035147"/>
                  <a:pt x="10710992" y="6038293"/>
                  <a:pt x="10710992" y="6038293"/>
                </a:cubicBezTo>
                <a:cubicBezTo>
                  <a:pt x="10713336" y="6041443"/>
                  <a:pt x="10713336" y="6041443"/>
                  <a:pt x="10713336" y="6041443"/>
                </a:cubicBezTo>
                <a:cubicBezTo>
                  <a:pt x="10701730" y="6050081"/>
                  <a:pt x="10701730" y="6050081"/>
                  <a:pt x="10701730" y="6050081"/>
                </a:cubicBezTo>
                <a:cubicBezTo>
                  <a:pt x="10701730" y="6050081"/>
                  <a:pt x="10701730" y="6050081"/>
                  <a:pt x="10704074" y="6053227"/>
                </a:cubicBezTo>
                <a:cubicBezTo>
                  <a:pt x="10704074" y="6053227"/>
                  <a:pt x="10706418" y="6056373"/>
                  <a:pt x="10706418" y="6056373"/>
                </a:cubicBezTo>
                <a:cubicBezTo>
                  <a:pt x="10718016" y="6047734"/>
                  <a:pt x="10718016" y="6047734"/>
                  <a:pt x="10718016" y="6047734"/>
                </a:cubicBezTo>
                <a:cubicBezTo>
                  <a:pt x="10727272" y="6035949"/>
                  <a:pt x="10727272" y="6035949"/>
                  <a:pt x="10736534" y="6024165"/>
                </a:cubicBezTo>
                <a:cubicBezTo>
                  <a:pt x="10734190" y="6021017"/>
                  <a:pt x="10734190" y="6021017"/>
                  <a:pt x="10734190" y="6021017"/>
                </a:cubicBezTo>
                <a:cubicBezTo>
                  <a:pt x="10734190" y="6021017"/>
                  <a:pt x="10720248" y="6026511"/>
                  <a:pt x="10717904" y="6023367"/>
                </a:cubicBezTo>
                <a:cubicBezTo>
                  <a:pt x="10715560" y="6020221"/>
                  <a:pt x="10699280" y="6022564"/>
                  <a:pt x="10696936" y="6019419"/>
                </a:cubicBezTo>
                <a:cubicBezTo>
                  <a:pt x="10701564" y="6013527"/>
                  <a:pt x="10700978" y="6012739"/>
                  <a:pt x="10699232" y="6013425"/>
                </a:cubicBezTo>
                <a:close/>
                <a:moveTo>
                  <a:pt x="10183880" y="5963101"/>
                </a:moveTo>
                <a:cubicBezTo>
                  <a:pt x="10181524" y="5959943"/>
                  <a:pt x="10169924" y="5968581"/>
                  <a:pt x="10158324" y="5977220"/>
                </a:cubicBezTo>
                <a:cubicBezTo>
                  <a:pt x="10158324" y="5977220"/>
                  <a:pt x="10149076" y="5989019"/>
                  <a:pt x="10151432" y="5992179"/>
                </a:cubicBezTo>
                <a:cubicBezTo>
                  <a:pt x="10167736" y="5989861"/>
                  <a:pt x="10172442" y="5996179"/>
                  <a:pt x="10165548" y="6011139"/>
                </a:cubicBezTo>
                <a:cubicBezTo>
                  <a:pt x="10170260" y="6017459"/>
                  <a:pt x="10177314" y="6026939"/>
                  <a:pt x="10182024" y="6033261"/>
                </a:cubicBezTo>
                <a:cubicBezTo>
                  <a:pt x="10184376" y="6036421"/>
                  <a:pt x="10195974" y="6027779"/>
                  <a:pt x="10207574" y="6019145"/>
                </a:cubicBezTo>
                <a:cubicBezTo>
                  <a:pt x="10207574" y="6019145"/>
                  <a:pt x="10216824" y="6007343"/>
                  <a:pt x="10216824" y="6007343"/>
                </a:cubicBezTo>
                <a:cubicBezTo>
                  <a:pt x="10200512" y="6009663"/>
                  <a:pt x="10207412" y="5994703"/>
                  <a:pt x="10202700" y="5988381"/>
                </a:cubicBezTo>
                <a:cubicBezTo>
                  <a:pt x="10197996" y="5982063"/>
                  <a:pt x="10195646" y="5978905"/>
                  <a:pt x="10190936" y="5972583"/>
                </a:cubicBezTo>
                <a:cubicBezTo>
                  <a:pt x="10188584" y="5969423"/>
                  <a:pt x="10186236" y="5966265"/>
                  <a:pt x="10183880" y="5963101"/>
                </a:cubicBezTo>
                <a:close/>
                <a:moveTo>
                  <a:pt x="1844394" y="5938602"/>
                </a:moveTo>
                <a:cubicBezTo>
                  <a:pt x="1844394" y="5938602"/>
                  <a:pt x="1833640" y="5969805"/>
                  <a:pt x="1854743" y="5959119"/>
                </a:cubicBezTo>
                <a:cubicBezTo>
                  <a:pt x="1854743" y="5959119"/>
                  <a:pt x="1844394" y="5938602"/>
                  <a:pt x="1844394" y="5938602"/>
                </a:cubicBezTo>
                <a:close/>
                <a:moveTo>
                  <a:pt x="6963470" y="5936717"/>
                </a:moveTo>
                <a:lnTo>
                  <a:pt x="8468898" y="7302424"/>
                </a:lnTo>
                <a:lnTo>
                  <a:pt x="8279590" y="9326190"/>
                </a:lnTo>
                <a:lnTo>
                  <a:pt x="6042537" y="10194829"/>
                </a:lnTo>
                <a:lnTo>
                  <a:pt x="4537108" y="8829123"/>
                </a:lnTo>
                <a:lnTo>
                  <a:pt x="4726418" y="6805356"/>
                </a:lnTo>
                <a:close/>
                <a:moveTo>
                  <a:pt x="10129652" y="5935693"/>
                </a:moveTo>
                <a:cubicBezTo>
                  <a:pt x="10129652" y="5935693"/>
                  <a:pt x="10116604" y="5945409"/>
                  <a:pt x="10116604" y="5945409"/>
                </a:cubicBezTo>
                <a:cubicBezTo>
                  <a:pt x="10118976" y="5948595"/>
                  <a:pt x="10121344" y="5951778"/>
                  <a:pt x="10121344" y="5951778"/>
                </a:cubicBezTo>
                <a:cubicBezTo>
                  <a:pt x="10123718" y="5954961"/>
                  <a:pt x="10128460" y="5961327"/>
                  <a:pt x="10130828" y="5964508"/>
                </a:cubicBezTo>
                <a:cubicBezTo>
                  <a:pt x="10130828" y="5964508"/>
                  <a:pt x="10130828" y="5964508"/>
                  <a:pt x="10143880" y="5954795"/>
                </a:cubicBezTo>
                <a:cubicBezTo>
                  <a:pt x="10141508" y="5951609"/>
                  <a:pt x="10139134" y="5948424"/>
                  <a:pt x="10134392" y="5942057"/>
                </a:cubicBezTo>
                <a:cubicBezTo>
                  <a:pt x="10134392" y="5942057"/>
                  <a:pt x="10132026" y="5938873"/>
                  <a:pt x="10132026" y="5938873"/>
                </a:cubicBezTo>
                <a:cubicBezTo>
                  <a:pt x="10132026" y="5938873"/>
                  <a:pt x="10129652" y="5935693"/>
                  <a:pt x="10129652" y="5935693"/>
                </a:cubicBezTo>
                <a:close/>
                <a:moveTo>
                  <a:pt x="10323152" y="5852729"/>
                </a:moveTo>
                <a:cubicBezTo>
                  <a:pt x="10320950" y="5852039"/>
                  <a:pt x="10317660" y="5852161"/>
                  <a:pt x="10312194" y="5853903"/>
                </a:cubicBezTo>
                <a:cubicBezTo>
                  <a:pt x="10314424" y="5856899"/>
                  <a:pt x="10316660" y="5859897"/>
                  <a:pt x="10318886" y="5862893"/>
                </a:cubicBezTo>
                <a:cubicBezTo>
                  <a:pt x="10321122" y="5865887"/>
                  <a:pt x="10323352" y="5868883"/>
                  <a:pt x="10325584" y="5871881"/>
                </a:cubicBezTo>
                <a:cubicBezTo>
                  <a:pt x="10325584" y="5871881"/>
                  <a:pt x="10334278" y="5865401"/>
                  <a:pt x="10334278" y="5865401"/>
                </a:cubicBezTo>
                <a:cubicBezTo>
                  <a:pt x="10334278" y="5865401"/>
                  <a:pt x="10334278" y="5865401"/>
                  <a:pt x="10332052" y="5862403"/>
                </a:cubicBezTo>
                <a:cubicBezTo>
                  <a:pt x="10329824" y="5859407"/>
                  <a:pt x="10329824" y="5859407"/>
                  <a:pt x="10327586" y="5856413"/>
                </a:cubicBezTo>
                <a:cubicBezTo>
                  <a:pt x="10326472" y="5854915"/>
                  <a:pt x="10325356" y="5853417"/>
                  <a:pt x="10323152" y="5852729"/>
                </a:cubicBezTo>
                <a:close/>
                <a:moveTo>
                  <a:pt x="10543822" y="5832543"/>
                </a:moveTo>
                <a:cubicBezTo>
                  <a:pt x="10540234" y="5831370"/>
                  <a:pt x="10535926" y="5831507"/>
                  <a:pt x="10530382" y="5833883"/>
                </a:cubicBezTo>
                <a:cubicBezTo>
                  <a:pt x="10522986" y="5837049"/>
                  <a:pt x="10513392" y="5844191"/>
                  <a:pt x="10500366" y="5857513"/>
                </a:cubicBezTo>
                <a:cubicBezTo>
                  <a:pt x="10504880" y="5875891"/>
                  <a:pt x="10514012" y="5900483"/>
                  <a:pt x="10526678" y="5923657"/>
                </a:cubicBezTo>
                <a:cubicBezTo>
                  <a:pt x="10539344" y="5946825"/>
                  <a:pt x="10555542" y="5968575"/>
                  <a:pt x="10574172" y="5981270"/>
                </a:cubicBezTo>
                <a:cubicBezTo>
                  <a:pt x="10604254" y="6021661"/>
                  <a:pt x="10634328" y="6062057"/>
                  <a:pt x="10676216" y="6093655"/>
                </a:cubicBezTo>
                <a:cubicBezTo>
                  <a:pt x="10678532" y="6096761"/>
                  <a:pt x="10692652" y="6091075"/>
                  <a:pt x="10690340" y="6087971"/>
                </a:cubicBezTo>
                <a:cubicBezTo>
                  <a:pt x="10702142" y="6079175"/>
                  <a:pt x="10702142" y="6079175"/>
                  <a:pt x="10699834" y="6076071"/>
                </a:cubicBezTo>
                <a:cubicBezTo>
                  <a:pt x="10660258" y="6047576"/>
                  <a:pt x="10627864" y="6004077"/>
                  <a:pt x="10600096" y="5966789"/>
                </a:cubicBezTo>
                <a:cubicBezTo>
                  <a:pt x="10600096" y="5966789"/>
                  <a:pt x="10611912" y="5957999"/>
                  <a:pt x="10611912" y="5957999"/>
                </a:cubicBezTo>
                <a:cubicBezTo>
                  <a:pt x="10623720" y="5949205"/>
                  <a:pt x="10623720" y="5949205"/>
                  <a:pt x="10626032" y="5952313"/>
                </a:cubicBezTo>
                <a:cubicBezTo>
                  <a:pt x="10640148" y="5946625"/>
                  <a:pt x="10644776" y="5952841"/>
                  <a:pt x="10635282" y="5964740"/>
                </a:cubicBezTo>
                <a:cubicBezTo>
                  <a:pt x="10637596" y="5967849"/>
                  <a:pt x="10637596" y="5967849"/>
                  <a:pt x="10651718" y="5962161"/>
                </a:cubicBezTo>
                <a:cubicBezTo>
                  <a:pt x="10651718" y="5962161"/>
                  <a:pt x="10661212" y="5950261"/>
                  <a:pt x="10661212" y="5950261"/>
                </a:cubicBezTo>
                <a:cubicBezTo>
                  <a:pt x="10658900" y="5947153"/>
                  <a:pt x="10656584" y="5944047"/>
                  <a:pt x="10654272" y="5940939"/>
                </a:cubicBezTo>
                <a:cubicBezTo>
                  <a:pt x="10651956" y="5937833"/>
                  <a:pt x="10649644" y="5934727"/>
                  <a:pt x="10647328" y="5931619"/>
                </a:cubicBezTo>
                <a:cubicBezTo>
                  <a:pt x="10633208" y="5937305"/>
                  <a:pt x="10630892" y="5934201"/>
                  <a:pt x="10619084" y="5942991"/>
                </a:cubicBezTo>
                <a:cubicBezTo>
                  <a:pt x="10621644" y="5921769"/>
                  <a:pt x="10546406" y="5943985"/>
                  <a:pt x="10596192" y="5887591"/>
                </a:cubicBezTo>
                <a:cubicBezTo>
                  <a:pt x="10570260" y="5902073"/>
                  <a:pt x="10551512" y="5901541"/>
                  <a:pt x="10556376" y="5883427"/>
                </a:cubicBezTo>
                <a:cubicBezTo>
                  <a:pt x="10539940" y="5886005"/>
                  <a:pt x="10577680" y="5862735"/>
                  <a:pt x="10570738" y="5853413"/>
                </a:cubicBezTo>
                <a:cubicBezTo>
                  <a:pt x="10558890" y="5851367"/>
                  <a:pt x="10554588" y="5836061"/>
                  <a:pt x="10543822" y="5832543"/>
                </a:cubicBezTo>
                <a:close/>
                <a:moveTo>
                  <a:pt x="10184500" y="5814104"/>
                </a:moveTo>
                <a:cubicBezTo>
                  <a:pt x="10182180" y="5810991"/>
                  <a:pt x="10170224" y="5819897"/>
                  <a:pt x="10170224" y="5819897"/>
                </a:cubicBezTo>
                <a:cubicBezTo>
                  <a:pt x="10170224" y="5819897"/>
                  <a:pt x="10158260" y="5828807"/>
                  <a:pt x="10160574" y="5831917"/>
                </a:cubicBezTo>
                <a:cubicBezTo>
                  <a:pt x="10172156" y="5847476"/>
                  <a:pt x="10193392" y="5851013"/>
                  <a:pt x="10212304" y="5851439"/>
                </a:cubicBezTo>
                <a:cubicBezTo>
                  <a:pt x="10224266" y="5842531"/>
                  <a:pt x="10224266" y="5842531"/>
                  <a:pt x="10236228" y="5833621"/>
                </a:cubicBezTo>
                <a:cubicBezTo>
                  <a:pt x="10236228" y="5833621"/>
                  <a:pt x="10236228" y="5833621"/>
                  <a:pt x="10233916" y="5830511"/>
                </a:cubicBezTo>
                <a:cubicBezTo>
                  <a:pt x="10203036" y="5838994"/>
                  <a:pt x="10196088" y="5829661"/>
                  <a:pt x="10184500" y="5814104"/>
                </a:cubicBezTo>
                <a:close/>
                <a:moveTo>
                  <a:pt x="10444708" y="5808221"/>
                </a:moveTo>
                <a:cubicBezTo>
                  <a:pt x="10442788" y="5809053"/>
                  <a:pt x="10439524" y="5811483"/>
                  <a:pt x="10433000" y="5816343"/>
                </a:cubicBezTo>
                <a:cubicBezTo>
                  <a:pt x="10433000" y="5816343"/>
                  <a:pt x="10433000" y="5816343"/>
                  <a:pt x="10435296" y="5819433"/>
                </a:cubicBezTo>
                <a:cubicBezTo>
                  <a:pt x="10437598" y="5822521"/>
                  <a:pt x="10439900" y="5825611"/>
                  <a:pt x="10439900" y="5825611"/>
                </a:cubicBezTo>
                <a:cubicBezTo>
                  <a:pt x="10439900" y="5825611"/>
                  <a:pt x="10442202" y="5828703"/>
                  <a:pt x="10442202" y="5828703"/>
                </a:cubicBezTo>
                <a:cubicBezTo>
                  <a:pt x="10455252" y="5818983"/>
                  <a:pt x="10455252" y="5818983"/>
                  <a:pt x="10452948" y="5815891"/>
                </a:cubicBezTo>
                <a:cubicBezTo>
                  <a:pt x="10452948" y="5815891"/>
                  <a:pt x="10452948" y="5815891"/>
                  <a:pt x="10450652" y="5812803"/>
                </a:cubicBezTo>
                <a:cubicBezTo>
                  <a:pt x="10450652" y="5812803"/>
                  <a:pt x="10450652" y="5812803"/>
                  <a:pt x="10448352" y="5809708"/>
                </a:cubicBezTo>
                <a:cubicBezTo>
                  <a:pt x="10447200" y="5808171"/>
                  <a:pt x="10446628" y="5807395"/>
                  <a:pt x="10444708" y="5808221"/>
                </a:cubicBezTo>
                <a:close/>
                <a:moveTo>
                  <a:pt x="10475324" y="5746043"/>
                </a:moveTo>
                <a:cubicBezTo>
                  <a:pt x="10472988" y="5742901"/>
                  <a:pt x="10459932" y="5752619"/>
                  <a:pt x="10446884" y="5762333"/>
                </a:cubicBezTo>
                <a:cubicBezTo>
                  <a:pt x="10446884" y="5762333"/>
                  <a:pt x="10444206" y="5765550"/>
                  <a:pt x="10443456" y="5767946"/>
                </a:cubicBezTo>
                <a:cubicBezTo>
                  <a:pt x="10442704" y="5770339"/>
                  <a:pt x="10443872" y="5771915"/>
                  <a:pt x="10451572" y="5768629"/>
                </a:cubicBezTo>
                <a:cubicBezTo>
                  <a:pt x="10458596" y="5778067"/>
                  <a:pt x="10465628" y="5787505"/>
                  <a:pt x="10474996" y="5800089"/>
                </a:cubicBezTo>
                <a:cubicBezTo>
                  <a:pt x="10479684" y="5806379"/>
                  <a:pt x="10484372" y="5812671"/>
                  <a:pt x="10504446" y="5812389"/>
                </a:cubicBezTo>
                <a:cubicBezTo>
                  <a:pt x="10504446" y="5812389"/>
                  <a:pt x="10506784" y="5815539"/>
                  <a:pt x="10519838" y="5805819"/>
                </a:cubicBezTo>
                <a:cubicBezTo>
                  <a:pt x="10519838" y="5805819"/>
                  <a:pt x="10530548" y="5792954"/>
                  <a:pt x="10528204" y="5789809"/>
                </a:cubicBezTo>
                <a:cubicBezTo>
                  <a:pt x="10523516" y="5783517"/>
                  <a:pt x="10518836" y="5777225"/>
                  <a:pt x="10514148" y="5770932"/>
                </a:cubicBezTo>
                <a:cubicBezTo>
                  <a:pt x="10504774" y="5758349"/>
                  <a:pt x="10497748" y="5748913"/>
                  <a:pt x="10475324" y="5746043"/>
                </a:cubicBezTo>
                <a:close/>
                <a:moveTo>
                  <a:pt x="10350164" y="5705109"/>
                </a:moveTo>
                <a:cubicBezTo>
                  <a:pt x="10334606" y="5711457"/>
                  <a:pt x="10334606" y="5711457"/>
                  <a:pt x="10334606" y="5711457"/>
                </a:cubicBezTo>
                <a:cubicBezTo>
                  <a:pt x="10332100" y="5708085"/>
                  <a:pt x="10332100" y="5708085"/>
                  <a:pt x="10332100" y="5708085"/>
                </a:cubicBezTo>
                <a:cubicBezTo>
                  <a:pt x="10332100" y="5708085"/>
                  <a:pt x="10319046" y="5717807"/>
                  <a:pt x="10319046" y="5717807"/>
                </a:cubicBezTo>
                <a:cubicBezTo>
                  <a:pt x="10319046" y="5717807"/>
                  <a:pt x="10321556" y="5721177"/>
                  <a:pt x="10321556" y="5721177"/>
                </a:cubicBezTo>
                <a:cubicBezTo>
                  <a:pt x="10324068" y="5724547"/>
                  <a:pt x="10324068" y="5724547"/>
                  <a:pt x="10337116" y="5714827"/>
                </a:cubicBezTo>
                <a:cubicBezTo>
                  <a:pt x="10339628" y="5718199"/>
                  <a:pt x="10339628" y="5718199"/>
                  <a:pt x="10339628" y="5718199"/>
                </a:cubicBezTo>
                <a:cubicBezTo>
                  <a:pt x="10339628" y="5718199"/>
                  <a:pt x="10352676" y="5708481"/>
                  <a:pt x="10350164" y="5705109"/>
                </a:cubicBezTo>
                <a:close/>
                <a:moveTo>
                  <a:pt x="10427360" y="5681627"/>
                </a:moveTo>
                <a:cubicBezTo>
                  <a:pt x="10425068" y="5678558"/>
                  <a:pt x="10409736" y="5685203"/>
                  <a:pt x="10409736" y="5685203"/>
                </a:cubicBezTo>
                <a:cubicBezTo>
                  <a:pt x="10409736" y="5685203"/>
                  <a:pt x="10398972" y="5697995"/>
                  <a:pt x="10398972" y="5697995"/>
                </a:cubicBezTo>
                <a:cubicBezTo>
                  <a:pt x="10403546" y="5704136"/>
                  <a:pt x="10405830" y="5707209"/>
                  <a:pt x="10408120" y="5710277"/>
                </a:cubicBezTo>
                <a:cubicBezTo>
                  <a:pt x="10405024" y="5719743"/>
                  <a:pt x="10405764" y="5727547"/>
                  <a:pt x="10411394" y="5731707"/>
                </a:cubicBezTo>
                <a:cubicBezTo>
                  <a:pt x="10417030" y="5735867"/>
                  <a:pt x="10427556" y="5736382"/>
                  <a:pt x="10444040" y="5731268"/>
                </a:cubicBezTo>
                <a:cubicBezTo>
                  <a:pt x="10444040" y="5731268"/>
                  <a:pt x="10444040" y="5731268"/>
                  <a:pt x="10457088" y="5721551"/>
                </a:cubicBezTo>
                <a:cubicBezTo>
                  <a:pt x="10457088" y="5721551"/>
                  <a:pt x="10454804" y="5718479"/>
                  <a:pt x="10454804" y="5718479"/>
                </a:cubicBezTo>
                <a:cubicBezTo>
                  <a:pt x="10454804" y="5718479"/>
                  <a:pt x="10452514" y="5715409"/>
                  <a:pt x="10452514" y="5715409"/>
                </a:cubicBezTo>
                <a:cubicBezTo>
                  <a:pt x="10434892" y="5718983"/>
                  <a:pt x="10428028" y="5709773"/>
                  <a:pt x="10434216" y="5690841"/>
                </a:cubicBezTo>
                <a:cubicBezTo>
                  <a:pt x="10431932" y="5687769"/>
                  <a:pt x="10429648" y="5684699"/>
                  <a:pt x="10427360" y="5681627"/>
                </a:cubicBezTo>
                <a:close/>
                <a:moveTo>
                  <a:pt x="10138080" y="5477626"/>
                </a:moveTo>
                <a:cubicBezTo>
                  <a:pt x="10135048" y="5476391"/>
                  <a:pt x="10130654" y="5476169"/>
                  <a:pt x="10124100" y="5478721"/>
                </a:cubicBezTo>
                <a:cubicBezTo>
                  <a:pt x="10113222" y="5486821"/>
                  <a:pt x="10113222" y="5486821"/>
                  <a:pt x="10115458" y="5489817"/>
                </a:cubicBezTo>
                <a:cubicBezTo>
                  <a:pt x="10128560" y="5484715"/>
                  <a:pt x="10133028" y="5490705"/>
                  <a:pt x="10135258" y="5493703"/>
                </a:cubicBezTo>
                <a:cubicBezTo>
                  <a:pt x="10137488" y="5496699"/>
                  <a:pt x="10137488" y="5496699"/>
                  <a:pt x="10148366" y="5488597"/>
                </a:cubicBezTo>
                <a:cubicBezTo>
                  <a:pt x="10148366" y="5488597"/>
                  <a:pt x="10148366" y="5488597"/>
                  <a:pt x="10146136" y="5485607"/>
                </a:cubicBezTo>
                <a:cubicBezTo>
                  <a:pt x="10146136" y="5485607"/>
                  <a:pt x="10146136" y="5485607"/>
                  <a:pt x="10143900" y="5482607"/>
                </a:cubicBezTo>
                <a:cubicBezTo>
                  <a:pt x="10142788" y="5481109"/>
                  <a:pt x="10141114" y="5478863"/>
                  <a:pt x="10138080" y="5477626"/>
                </a:cubicBezTo>
                <a:close/>
                <a:moveTo>
                  <a:pt x="3108780" y="5420071"/>
                </a:moveTo>
                <a:lnTo>
                  <a:pt x="4614208" y="6785777"/>
                </a:lnTo>
                <a:lnTo>
                  <a:pt x="4424900" y="8809543"/>
                </a:lnTo>
                <a:lnTo>
                  <a:pt x="3635544" y="9116046"/>
                </a:lnTo>
                <a:lnTo>
                  <a:pt x="3635494" y="9115744"/>
                </a:lnTo>
                <a:cubicBezTo>
                  <a:pt x="3625978" y="9096876"/>
                  <a:pt x="3626105" y="9079044"/>
                  <a:pt x="3622581" y="9063065"/>
                </a:cubicBezTo>
                <a:cubicBezTo>
                  <a:pt x="3619078" y="9047076"/>
                  <a:pt x="3611943" y="9032928"/>
                  <a:pt x="3587918" y="9021404"/>
                </a:cubicBezTo>
                <a:cubicBezTo>
                  <a:pt x="3587918" y="9021404"/>
                  <a:pt x="3606948" y="9059139"/>
                  <a:pt x="3577945" y="9073834"/>
                </a:cubicBezTo>
                <a:cubicBezTo>
                  <a:pt x="3548932" y="9088532"/>
                  <a:pt x="3539884" y="8998366"/>
                  <a:pt x="3491853" y="8975333"/>
                </a:cubicBezTo>
                <a:cubicBezTo>
                  <a:pt x="3501357" y="8994201"/>
                  <a:pt x="3501357" y="8994201"/>
                  <a:pt x="3510881" y="9013070"/>
                </a:cubicBezTo>
                <a:cubicBezTo>
                  <a:pt x="3481869" y="9027767"/>
                  <a:pt x="3481869" y="9027767"/>
                  <a:pt x="3481869" y="9027767"/>
                </a:cubicBezTo>
                <a:cubicBezTo>
                  <a:pt x="3491384" y="9046636"/>
                  <a:pt x="3491384" y="9046636"/>
                  <a:pt x="3520397" y="9031938"/>
                </a:cubicBezTo>
                <a:cubicBezTo>
                  <a:pt x="3520163" y="9067584"/>
                  <a:pt x="3534436" y="9095884"/>
                  <a:pt x="3551145" y="9119989"/>
                </a:cubicBezTo>
                <a:lnTo>
                  <a:pt x="3568062" y="9142249"/>
                </a:lnTo>
                <a:lnTo>
                  <a:pt x="3423958" y="9198204"/>
                </a:lnTo>
                <a:lnTo>
                  <a:pt x="3424062" y="9197622"/>
                </a:lnTo>
                <a:cubicBezTo>
                  <a:pt x="3394178" y="9212768"/>
                  <a:pt x="3404989" y="9159805"/>
                  <a:pt x="3375106" y="9174945"/>
                </a:cubicBezTo>
                <a:cubicBezTo>
                  <a:pt x="3404989" y="9159805"/>
                  <a:pt x="3404989" y="9159805"/>
                  <a:pt x="3404989" y="9159805"/>
                </a:cubicBezTo>
                <a:lnTo>
                  <a:pt x="3395459" y="9140891"/>
                </a:lnTo>
                <a:cubicBezTo>
                  <a:pt x="3395459" y="9140891"/>
                  <a:pt x="3404989" y="9159805"/>
                  <a:pt x="3375106" y="9174945"/>
                </a:cubicBezTo>
                <a:cubicBezTo>
                  <a:pt x="3346491" y="9118222"/>
                  <a:pt x="3336961" y="9099314"/>
                  <a:pt x="3317887" y="9061501"/>
                </a:cubicBezTo>
                <a:cubicBezTo>
                  <a:pt x="3317887" y="9061501"/>
                  <a:pt x="3308346" y="9042591"/>
                  <a:pt x="3308346" y="9042591"/>
                </a:cubicBezTo>
                <a:lnTo>
                  <a:pt x="3309964" y="9034694"/>
                </a:lnTo>
                <a:lnTo>
                  <a:pt x="3322097" y="9039198"/>
                </a:lnTo>
                <a:cubicBezTo>
                  <a:pt x="3326403" y="9047750"/>
                  <a:pt x="3330722" y="9056287"/>
                  <a:pt x="3346541" y="9048273"/>
                </a:cubicBezTo>
                <a:cubicBezTo>
                  <a:pt x="3337916" y="9031179"/>
                  <a:pt x="3329293" y="9014094"/>
                  <a:pt x="3329293" y="9014094"/>
                </a:cubicBezTo>
                <a:lnTo>
                  <a:pt x="3312428" y="9022639"/>
                </a:lnTo>
                <a:lnTo>
                  <a:pt x="3319168" y="8989634"/>
                </a:lnTo>
                <a:cubicBezTo>
                  <a:pt x="3279743" y="8985865"/>
                  <a:pt x="3289274" y="9004775"/>
                  <a:pt x="3279743" y="8985865"/>
                </a:cubicBezTo>
                <a:cubicBezTo>
                  <a:pt x="3279743" y="8985865"/>
                  <a:pt x="3279743" y="8985865"/>
                  <a:pt x="3300086" y="8951816"/>
                </a:cubicBezTo>
                <a:cubicBezTo>
                  <a:pt x="3270202" y="8966956"/>
                  <a:pt x="3270202" y="8966956"/>
                  <a:pt x="3270202" y="8966956"/>
                </a:cubicBezTo>
                <a:cubicBezTo>
                  <a:pt x="3270202" y="8966956"/>
                  <a:pt x="3251128" y="8929144"/>
                  <a:pt x="3251128" y="8929144"/>
                </a:cubicBezTo>
                <a:cubicBezTo>
                  <a:pt x="3251128" y="8929144"/>
                  <a:pt x="3251128" y="8929144"/>
                  <a:pt x="3241598" y="8910229"/>
                </a:cubicBezTo>
                <a:lnTo>
                  <a:pt x="3174840" y="8777877"/>
                </a:lnTo>
                <a:cubicBezTo>
                  <a:pt x="3165309" y="8758969"/>
                  <a:pt x="3135413" y="8774109"/>
                  <a:pt x="3125883" y="8755200"/>
                </a:cubicBezTo>
                <a:cubicBezTo>
                  <a:pt x="3136694" y="8702247"/>
                  <a:pt x="3106810" y="8717387"/>
                  <a:pt x="3068666" y="8641756"/>
                </a:cubicBezTo>
                <a:cubicBezTo>
                  <a:pt x="3098550" y="8626611"/>
                  <a:pt x="3098550" y="8626611"/>
                  <a:pt x="3098550" y="8626611"/>
                </a:cubicBezTo>
                <a:cubicBezTo>
                  <a:pt x="3098550" y="8626611"/>
                  <a:pt x="3117622" y="8664428"/>
                  <a:pt x="3117622" y="8664428"/>
                </a:cubicBezTo>
                <a:cubicBezTo>
                  <a:pt x="3117622" y="8664428"/>
                  <a:pt x="3117622" y="8664428"/>
                  <a:pt x="3127163" y="8683333"/>
                </a:cubicBezTo>
                <a:cubicBezTo>
                  <a:pt x="3127163" y="8683333"/>
                  <a:pt x="3136694" y="8702247"/>
                  <a:pt x="3146236" y="8721151"/>
                </a:cubicBezTo>
                <a:cubicBezTo>
                  <a:pt x="3155768" y="8740059"/>
                  <a:pt x="3165309" y="8758969"/>
                  <a:pt x="3204726" y="8762728"/>
                </a:cubicBezTo>
                <a:lnTo>
                  <a:pt x="3195192" y="8743823"/>
                </a:lnTo>
                <a:cubicBezTo>
                  <a:pt x="3195192" y="8743823"/>
                  <a:pt x="3185654" y="8724914"/>
                  <a:pt x="3176120" y="8706006"/>
                </a:cubicBezTo>
                <a:cubicBezTo>
                  <a:pt x="3166590" y="8687097"/>
                  <a:pt x="3157048" y="8668192"/>
                  <a:pt x="3147508" y="8649283"/>
                </a:cubicBezTo>
                <a:cubicBezTo>
                  <a:pt x="3137976" y="8630375"/>
                  <a:pt x="3118904" y="8592562"/>
                  <a:pt x="3109362" y="8573652"/>
                </a:cubicBezTo>
                <a:cubicBezTo>
                  <a:pt x="3109362" y="8573652"/>
                  <a:pt x="3106984" y="8568929"/>
                  <a:pt x="3100860" y="8566093"/>
                </a:cubicBezTo>
                <a:cubicBezTo>
                  <a:pt x="3094748" y="8563259"/>
                  <a:pt x="3084894" y="8562317"/>
                  <a:pt x="3069946" y="8569890"/>
                </a:cubicBezTo>
                <a:cubicBezTo>
                  <a:pt x="3099832" y="8554750"/>
                  <a:pt x="3099832" y="8554750"/>
                  <a:pt x="3099832" y="8554750"/>
                </a:cubicBezTo>
                <a:cubicBezTo>
                  <a:pt x="3099832" y="8554750"/>
                  <a:pt x="3090290" y="8535840"/>
                  <a:pt x="3090290" y="8535840"/>
                </a:cubicBezTo>
                <a:cubicBezTo>
                  <a:pt x="3050874" y="8532071"/>
                  <a:pt x="3050874" y="8532071"/>
                  <a:pt x="3060406" y="8550980"/>
                </a:cubicBezTo>
                <a:lnTo>
                  <a:pt x="3069946" y="8569890"/>
                </a:lnTo>
                <a:lnTo>
                  <a:pt x="3079476" y="8588797"/>
                </a:lnTo>
                <a:cubicBezTo>
                  <a:pt x="3079476" y="8588797"/>
                  <a:pt x="3089018" y="8607702"/>
                  <a:pt x="3089018" y="8607702"/>
                </a:cubicBezTo>
                <a:cubicBezTo>
                  <a:pt x="3098550" y="8626611"/>
                  <a:pt x="3068666" y="8641756"/>
                  <a:pt x="3068666" y="8641756"/>
                </a:cubicBezTo>
                <a:cubicBezTo>
                  <a:pt x="3040061" y="8585034"/>
                  <a:pt x="3030520" y="8566126"/>
                  <a:pt x="3011448" y="8528303"/>
                </a:cubicBezTo>
                <a:cubicBezTo>
                  <a:pt x="3020990" y="8547212"/>
                  <a:pt x="3050874" y="8532071"/>
                  <a:pt x="3041332" y="8513162"/>
                </a:cubicBezTo>
                <a:cubicBezTo>
                  <a:pt x="3031790" y="8494257"/>
                  <a:pt x="3001906" y="8509398"/>
                  <a:pt x="3001906" y="8509398"/>
                </a:cubicBezTo>
                <a:cubicBezTo>
                  <a:pt x="2992375" y="8490489"/>
                  <a:pt x="2973303" y="8452672"/>
                  <a:pt x="2963772" y="8433767"/>
                </a:cubicBezTo>
                <a:cubicBezTo>
                  <a:pt x="2905274" y="8392187"/>
                  <a:pt x="2868409" y="8244685"/>
                  <a:pt x="2800370" y="8184197"/>
                </a:cubicBezTo>
                <a:lnTo>
                  <a:pt x="2894548" y="8370916"/>
                </a:lnTo>
                <a:cubicBezTo>
                  <a:pt x="2936590" y="8435669"/>
                  <a:pt x="2977438" y="8498058"/>
                  <a:pt x="2991094" y="8562355"/>
                </a:cubicBezTo>
                <a:lnTo>
                  <a:pt x="2965084" y="8575535"/>
                </a:lnTo>
                <a:lnTo>
                  <a:pt x="2965448" y="8529007"/>
                </a:lnTo>
                <a:cubicBezTo>
                  <a:pt x="2965448" y="8529007"/>
                  <a:pt x="2944356" y="8539693"/>
                  <a:pt x="2944356" y="8539693"/>
                </a:cubicBezTo>
                <a:lnTo>
                  <a:pt x="2962974" y="8576605"/>
                </a:lnTo>
                <a:lnTo>
                  <a:pt x="2961209" y="8577496"/>
                </a:lnTo>
                <a:cubicBezTo>
                  <a:pt x="2970750" y="8596415"/>
                  <a:pt x="2970750" y="8596415"/>
                  <a:pt x="2970750" y="8596415"/>
                </a:cubicBezTo>
                <a:cubicBezTo>
                  <a:pt x="3000634" y="8581269"/>
                  <a:pt x="3000634" y="8581269"/>
                  <a:pt x="3000634" y="8581269"/>
                </a:cubicBezTo>
                <a:cubicBezTo>
                  <a:pt x="3000634" y="8581269"/>
                  <a:pt x="3010176" y="8600174"/>
                  <a:pt x="3019708" y="8619083"/>
                </a:cubicBezTo>
                <a:cubicBezTo>
                  <a:pt x="3019708" y="8619083"/>
                  <a:pt x="3010176" y="8600174"/>
                  <a:pt x="3029248" y="8637993"/>
                </a:cubicBezTo>
                <a:cubicBezTo>
                  <a:pt x="2980281" y="8615319"/>
                  <a:pt x="3067384" y="8713622"/>
                  <a:pt x="3067384" y="8713622"/>
                </a:cubicBezTo>
                <a:cubicBezTo>
                  <a:pt x="3076924" y="8732526"/>
                  <a:pt x="3095997" y="8770345"/>
                  <a:pt x="3115069" y="8808162"/>
                </a:cubicBezTo>
                <a:cubicBezTo>
                  <a:pt x="3144955" y="8793017"/>
                  <a:pt x="3143682" y="8864889"/>
                  <a:pt x="3162756" y="8902701"/>
                </a:cubicBezTo>
                <a:cubicBezTo>
                  <a:pt x="3211704" y="8925374"/>
                  <a:pt x="3230785" y="8963192"/>
                  <a:pt x="3259389" y="9019919"/>
                </a:cubicBezTo>
                <a:cubicBezTo>
                  <a:pt x="3268929" y="9038828"/>
                  <a:pt x="3278462" y="9057732"/>
                  <a:pt x="3288002" y="9076641"/>
                </a:cubicBezTo>
                <a:cubicBezTo>
                  <a:pt x="3346491" y="9118222"/>
                  <a:pt x="3335678" y="9171175"/>
                  <a:pt x="3345219" y="9190089"/>
                </a:cubicBezTo>
                <a:cubicBezTo>
                  <a:pt x="3354751" y="9208999"/>
                  <a:pt x="3354751" y="9208999"/>
                  <a:pt x="3354751" y="9208999"/>
                </a:cubicBezTo>
                <a:lnTo>
                  <a:pt x="3361534" y="9222443"/>
                </a:lnTo>
                <a:lnTo>
                  <a:pt x="3045916" y="9344997"/>
                </a:lnTo>
                <a:lnTo>
                  <a:pt x="3036808" y="9326930"/>
                </a:lnTo>
                <a:cubicBezTo>
                  <a:pt x="3036808" y="9326930"/>
                  <a:pt x="3000876" y="9321341"/>
                  <a:pt x="3000876" y="9321341"/>
                </a:cubicBezTo>
                <a:lnTo>
                  <a:pt x="3010432" y="9340295"/>
                </a:lnTo>
                <a:lnTo>
                  <a:pt x="3018226" y="9355749"/>
                </a:lnTo>
                <a:lnTo>
                  <a:pt x="2937190" y="9387214"/>
                </a:lnTo>
                <a:lnTo>
                  <a:pt x="2930964" y="9364842"/>
                </a:lnTo>
                <a:cubicBezTo>
                  <a:pt x="2922731" y="9339347"/>
                  <a:pt x="2910813" y="9315720"/>
                  <a:pt x="2886547" y="9304287"/>
                </a:cubicBezTo>
                <a:cubicBezTo>
                  <a:pt x="2916006" y="9289356"/>
                  <a:pt x="2906476" y="9270452"/>
                  <a:pt x="2896944" y="9251549"/>
                </a:cubicBezTo>
                <a:cubicBezTo>
                  <a:pt x="2887402" y="9232644"/>
                  <a:pt x="2868339" y="9194837"/>
                  <a:pt x="2849276" y="9157034"/>
                </a:cubicBezTo>
                <a:cubicBezTo>
                  <a:pt x="2839733" y="9138130"/>
                  <a:pt x="2830204" y="9119227"/>
                  <a:pt x="2859670" y="9104301"/>
                </a:cubicBezTo>
                <a:lnTo>
                  <a:pt x="2840175" y="9102310"/>
                </a:lnTo>
                <a:lnTo>
                  <a:pt x="2850129" y="9085397"/>
                </a:lnTo>
                <a:cubicBezTo>
                  <a:pt x="2831076" y="9047595"/>
                  <a:pt x="2850129" y="9085397"/>
                  <a:pt x="2840598" y="9066498"/>
                </a:cubicBezTo>
                <a:cubicBezTo>
                  <a:pt x="2840598" y="9066498"/>
                  <a:pt x="2841470" y="8994857"/>
                  <a:pt x="2831940" y="8975954"/>
                </a:cubicBezTo>
                <a:cubicBezTo>
                  <a:pt x="2831940" y="8975954"/>
                  <a:pt x="2792930" y="8971979"/>
                  <a:pt x="2792930" y="8971979"/>
                </a:cubicBezTo>
                <a:cubicBezTo>
                  <a:pt x="2783398" y="8953080"/>
                  <a:pt x="2764333" y="8915273"/>
                  <a:pt x="2773865" y="8934176"/>
                </a:cubicBezTo>
                <a:lnTo>
                  <a:pt x="2764333" y="8915273"/>
                </a:lnTo>
                <a:lnTo>
                  <a:pt x="2765844" y="8890771"/>
                </a:lnTo>
                <a:cubicBezTo>
                  <a:pt x="2767146" y="8884176"/>
                  <a:pt x="2764766" y="8879457"/>
                  <a:pt x="2745260" y="8877464"/>
                </a:cubicBezTo>
                <a:cubicBezTo>
                  <a:pt x="2735737" y="8858572"/>
                  <a:pt x="2716664" y="8820763"/>
                  <a:pt x="2716664" y="8820763"/>
                </a:cubicBezTo>
                <a:cubicBezTo>
                  <a:pt x="2707132" y="8801860"/>
                  <a:pt x="2716664" y="8820763"/>
                  <a:pt x="2707132" y="8801860"/>
                </a:cubicBezTo>
                <a:cubicBezTo>
                  <a:pt x="2707132" y="8801860"/>
                  <a:pt x="2707132" y="8801860"/>
                  <a:pt x="2697602" y="8782956"/>
                </a:cubicBezTo>
                <a:cubicBezTo>
                  <a:pt x="2688070" y="8764053"/>
                  <a:pt x="2698466" y="8711315"/>
                  <a:pt x="2659464" y="8707346"/>
                </a:cubicBezTo>
                <a:cubicBezTo>
                  <a:pt x="2659464" y="8707346"/>
                  <a:pt x="2688934" y="8692411"/>
                  <a:pt x="2679402" y="8673507"/>
                </a:cubicBezTo>
                <a:cubicBezTo>
                  <a:pt x="2640400" y="8669537"/>
                  <a:pt x="2649933" y="8688442"/>
                  <a:pt x="2640400" y="8669537"/>
                </a:cubicBezTo>
                <a:cubicBezTo>
                  <a:pt x="2650366" y="8652622"/>
                  <a:pt x="2635852" y="8642181"/>
                  <a:pt x="2618947" y="8627006"/>
                </a:cubicBezTo>
                <a:lnTo>
                  <a:pt x="2603560" y="8596502"/>
                </a:lnTo>
                <a:lnTo>
                  <a:pt x="2583200" y="8556124"/>
                </a:lnTo>
                <a:lnTo>
                  <a:pt x="2581446" y="8554789"/>
                </a:lnTo>
                <a:lnTo>
                  <a:pt x="2602316" y="8544216"/>
                </a:lnTo>
                <a:lnTo>
                  <a:pt x="2582968" y="8524394"/>
                </a:lnTo>
                <a:lnTo>
                  <a:pt x="2583926" y="8507756"/>
                </a:lnTo>
                <a:cubicBezTo>
                  <a:pt x="2583926" y="8507756"/>
                  <a:pt x="2580940" y="8514980"/>
                  <a:pt x="2581762" y="8523155"/>
                </a:cubicBezTo>
                <a:lnTo>
                  <a:pt x="2582968" y="8524394"/>
                </a:lnTo>
                <a:lnTo>
                  <a:pt x="2581238" y="8554611"/>
                </a:lnTo>
                <a:lnTo>
                  <a:pt x="2552978" y="8532873"/>
                </a:lnTo>
                <a:cubicBezTo>
                  <a:pt x="2547012" y="8521054"/>
                  <a:pt x="2539870" y="8506881"/>
                  <a:pt x="2515604" y="8495439"/>
                </a:cubicBezTo>
                <a:cubicBezTo>
                  <a:pt x="2535531" y="8461610"/>
                  <a:pt x="2506064" y="8476536"/>
                  <a:pt x="2516458" y="8423808"/>
                </a:cubicBezTo>
                <a:cubicBezTo>
                  <a:pt x="2516458" y="8423808"/>
                  <a:pt x="2525999" y="8442711"/>
                  <a:pt x="2525999" y="8442711"/>
                </a:cubicBezTo>
                <a:cubicBezTo>
                  <a:pt x="2555469" y="8427778"/>
                  <a:pt x="2555469" y="8427778"/>
                  <a:pt x="2555469" y="8427778"/>
                </a:cubicBezTo>
                <a:cubicBezTo>
                  <a:pt x="2555469" y="8427778"/>
                  <a:pt x="2545927" y="8408878"/>
                  <a:pt x="2545927" y="8408878"/>
                </a:cubicBezTo>
                <a:cubicBezTo>
                  <a:pt x="2516458" y="8423808"/>
                  <a:pt x="2516458" y="8423808"/>
                  <a:pt x="2516458" y="8423808"/>
                </a:cubicBezTo>
                <a:cubicBezTo>
                  <a:pt x="2506936" y="8404904"/>
                  <a:pt x="2506936" y="8404904"/>
                  <a:pt x="2506936" y="8404904"/>
                </a:cubicBezTo>
                <a:cubicBezTo>
                  <a:pt x="2506936" y="8404904"/>
                  <a:pt x="2545927" y="8408878"/>
                  <a:pt x="2536396" y="8389974"/>
                </a:cubicBezTo>
                <a:cubicBezTo>
                  <a:pt x="2536396" y="8389974"/>
                  <a:pt x="2536396" y="8389974"/>
                  <a:pt x="2526865" y="8371071"/>
                </a:cubicBezTo>
                <a:cubicBezTo>
                  <a:pt x="2517332" y="8352167"/>
                  <a:pt x="2478332" y="8348193"/>
                  <a:pt x="2468799" y="8329294"/>
                </a:cubicBezTo>
                <a:cubicBezTo>
                  <a:pt x="2488726" y="8295460"/>
                  <a:pt x="2479196" y="8276557"/>
                  <a:pt x="2479196" y="8276557"/>
                </a:cubicBezTo>
                <a:lnTo>
                  <a:pt x="2469663" y="8257653"/>
                </a:lnTo>
                <a:cubicBezTo>
                  <a:pt x="2479196" y="8276557"/>
                  <a:pt x="2488726" y="8295460"/>
                  <a:pt x="2468799" y="8329294"/>
                </a:cubicBezTo>
                <a:cubicBezTo>
                  <a:pt x="2410736" y="8287513"/>
                  <a:pt x="2450600" y="8219851"/>
                  <a:pt x="2402066" y="8196978"/>
                </a:cubicBezTo>
                <a:cubicBezTo>
                  <a:pt x="2411599" y="8215877"/>
                  <a:pt x="2372599" y="8211903"/>
                  <a:pt x="2382130" y="8230806"/>
                </a:cubicBezTo>
                <a:cubicBezTo>
                  <a:pt x="2372599" y="8211903"/>
                  <a:pt x="2363066" y="8192999"/>
                  <a:pt x="2363066" y="8192999"/>
                </a:cubicBezTo>
                <a:cubicBezTo>
                  <a:pt x="2353536" y="8174094"/>
                  <a:pt x="2324076" y="8189026"/>
                  <a:pt x="2324076" y="8189026"/>
                </a:cubicBezTo>
                <a:cubicBezTo>
                  <a:pt x="2324076" y="8189026"/>
                  <a:pt x="2324076" y="8189026"/>
                  <a:pt x="2314534" y="8170121"/>
                </a:cubicBezTo>
                <a:cubicBezTo>
                  <a:pt x="2305002" y="8151218"/>
                  <a:pt x="2305002" y="8151218"/>
                  <a:pt x="2305002" y="8151218"/>
                </a:cubicBezTo>
                <a:cubicBezTo>
                  <a:pt x="2334461" y="8136297"/>
                  <a:pt x="2315398" y="8098490"/>
                  <a:pt x="2315398" y="8098490"/>
                </a:cubicBezTo>
                <a:cubicBezTo>
                  <a:pt x="2315398" y="8098490"/>
                  <a:pt x="2305866" y="8079586"/>
                  <a:pt x="2305866" y="8079586"/>
                </a:cubicBezTo>
                <a:cubicBezTo>
                  <a:pt x="2305866" y="8079586"/>
                  <a:pt x="2296326" y="8060677"/>
                  <a:pt x="2325784" y="8045750"/>
                </a:cubicBezTo>
                <a:cubicBezTo>
                  <a:pt x="2335326" y="8064655"/>
                  <a:pt x="2305866" y="8079586"/>
                  <a:pt x="2335326" y="8064655"/>
                </a:cubicBezTo>
                <a:cubicBezTo>
                  <a:pt x="2325784" y="8045750"/>
                  <a:pt x="2383858" y="8087533"/>
                  <a:pt x="2354390" y="8102462"/>
                </a:cubicBezTo>
                <a:cubicBezTo>
                  <a:pt x="2354390" y="8102462"/>
                  <a:pt x="2363930" y="8121367"/>
                  <a:pt x="2363930" y="8121367"/>
                </a:cubicBezTo>
                <a:cubicBezTo>
                  <a:pt x="2363930" y="8121367"/>
                  <a:pt x="2363930" y="8121367"/>
                  <a:pt x="2373452" y="8140265"/>
                </a:cubicBezTo>
                <a:cubicBezTo>
                  <a:pt x="2373452" y="8140265"/>
                  <a:pt x="2382994" y="8159170"/>
                  <a:pt x="2382994" y="8159170"/>
                </a:cubicBezTo>
                <a:cubicBezTo>
                  <a:pt x="2392525" y="8178073"/>
                  <a:pt x="2392525" y="8178073"/>
                  <a:pt x="2392525" y="8178073"/>
                </a:cubicBezTo>
                <a:cubicBezTo>
                  <a:pt x="2392525" y="8178073"/>
                  <a:pt x="2402066" y="8196978"/>
                  <a:pt x="2421994" y="8163144"/>
                </a:cubicBezTo>
                <a:cubicBezTo>
                  <a:pt x="2412463" y="8144235"/>
                  <a:pt x="2393390" y="8106436"/>
                  <a:pt x="2383858" y="8087533"/>
                </a:cubicBezTo>
                <a:cubicBezTo>
                  <a:pt x="2383858" y="8087533"/>
                  <a:pt x="2364786" y="8049724"/>
                  <a:pt x="2364786" y="8049724"/>
                </a:cubicBezTo>
                <a:cubicBezTo>
                  <a:pt x="2355253" y="8030821"/>
                  <a:pt x="2345730" y="8011922"/>
                  <a:pt x="2336190" y="7993019"/>
                </a:cubicBezTo>
                <a:cubicBezTo>
                  <a:pt x="2350924" y="7985552"/>
                  <a:pt x="2346154" y="7976102"/>
                  <a:pt x="2337700" y="7968521"/>
                </a:cubicBezTo>
                <a:cubicBezTo>
                  <a:pt x="2329249" y="7960936"/>
                  <a:pt x="2317126" y="7955211"/>
                  <a:pt x="2317126" y="7955211"/>
                </a:cubicBezTo>
                <a:cubicBezTo>
                  <a:pt x="2346586" y="7940285"/>
                  <a:pt x="2307584" y="7936306"/>
                  <a:pt x="2298053" y="7917404"/>
                </a:cubicBezTo>
                <a:cubicBezTo>
                  <a:pt x="2337053" y="7921382"/>
                  <a:pt x="2327512" y="7902478"/>
                  <a:pt x="2317990" y="7883580"/>
                </a:cubicBezTo>
                <a:cubicBezTo>
                  <a:pt x="2288521" y="7898505"/>
                  <a:pt x="2308457" y="7864676"/>
                  <a:pt x="2269458" y="7860697"/>
                </a:cubicBezTo>
                <a:cubicBezTo>
                  <a:pt x="2298916" y="7845772"/>
                  <a:pt x="2270322" y="7789065"/>
                  <a:pt x="2270322" y="7789065"/>
                </a:cubicBezTo>
                <a:cubicBezTo>
                  <a:pt x="2240862" y="7803991"/>
                  <a:pt x="2240862" y="7803991"/>
                  <a:pt x="2240862" y="7803991"/>
                </a:cubicBezTo>
                <a:cubicBezTo>
                  <a:pt x="2260790" y="7770162"/>
                  <a:pt x="2260790" y="7770162"/>
                  <a:pt x="2251257" y="7751258"/>
                </a:cubicBezTo>
                <a:cubicBezTo>
                  <a:pt x="2251257" y="7751258"/>
                  <a:pt x="2241716" y="7732354"/>
                  <a:pt x="2232185" y="7713450"/>
                </a:cubicBezTo>
                <a:cubicBezTo>
                  <a:pt x="2232185" y="7713450"/>
                  <a:pt x="2229804" y="7708726"/>
                  <a:pt x="2223731" y="7705869"/>
                </a:cubicBezTo>
                <a:cubicBezTo>
                  <a:pt x="2217671" y="7703005"/>
                  <a:pt x="2207918" y="7702014"/>
                  <a:pt x="2193194" y="7709477"/>
                </a:cubicBezTo>
                <a:cubicBezTo>
                  <a:pt x="2207918" y="7702014"/>
                  <a:pt x="2205538" y="7697288"/>
                  <a:pt x="2199466" y="7694433"/>
                </a:cubicBezTo>
                <a:cubicBezTo>
                  <a:pt x="2193404" y="7691568"/>
                  <a:pt x="2183662" y="7690578"/>
                  <a:pt x="2183662" y="7690578"/>
                </a:cubicBezTo>
                <a:cubicBezTo>
                  <a:pt x="2193194" y="7709477"/>
                  <a:pt x="2193194" y="7709477"/>
                  <a:pt x="2193194" y="7709477"/>
                </a:cubicBezTo>
                <a:cubicBezTo>
                  <a:pt x="2202725" y="7728375"/>
                  <a:pt x="2212257" y="7747284"/>
                  <a:pt x="2212257" y="7747284"/>
                </a:cubicBezTo>
                <a:cubicBezTo>
                  <a:pt x="2212257" y="7747284"/>
                  <a:pt x="2221788" y="7766188"/>
                  <a:pt x="2221788" y="7766188"/>
                </a:cubicBezTo>
                <a:cubicBezTo>
                  <a:pt x="2259925" y="7841798"/>
                  <a:pt x="2249520" y="7894535"/>
                  <a:pt x="2278125" y="7951238"/>
                </a:cubicBezTo>
                <a:cubicBezTo>
                  <a:pt x="2278125" y="7951238"/>
                  <a:pt x="2307584" y="7936306"/>
                  <a:pt x="2317126" y="7955211"/>
                </a:cubicBezTo>
                <a:cubicBezTo>
                  <a:pt x="2287656" y="7970141"/>
                  <a:pt x="2297187" y="7989049"/>
                  <a:pt x="2297187" y="7989049"/>
                </a:cubicBezTo>
                <a:cubicBezTo>
                  <a:pt x="2336190" y="7993019"/>
                  <a:pt x="2316262" y="8026853"/>
                  <a:pt x="2325784" y="8045750"/>
                </a:cubicBezTo>
                <a:cubicBezTo>
                  <a:pt x="2286793" y="8041782"/>
                  <a:pt x="2286793" y="8041782"/>
                  <a:pt x="2277261" y="8022879"/>
                </a:cubicBezTo>
                <a:cubicBezTo>
                  <a:pt x="2296326" y="8060677"/>
                  <a:pt x="2286793" y="8041782"/>
                  <a:pt x="2266866" y="8075607"/>
                </a:cubicBezTo>
                <a:cubicBezTo>
                  <a:pt x="2257334" y="8056707"/>
                  <a:pt x="2257334" y="8056707"/>
                  <a:pt x="2257334" y="8056707"/>
                </a:cubicBezTo>
                <a:cubicBezTo>
                  <a:pt x="2277261" y="8022879"/>
                  <a:pt x="2238270" y="8018901"/>
                  <a:pt x="2238270" y="8018901"/>
                </a:cubicBezTo>
                <a:cubicBezTo>
                  <a:pt x="2267730" y="8003975"/>
                  <a:pt x="2219208" y="7981094"/>
                  <a:pt x="2258198" y="7985072"/>
                </a:cubicBezTo>
                <a:cubicBezTo>
                  <a:pt x="2248665" y="7966168"/>
                  <a:pt x="2258198" y="7985072"/>
                  <a:pt x="2248665" y="7966168"/>
                </a:cubicBezTo>
                <a:cubicBezTo>
                  <a:pt x="2248665" y="7966168"/>
                  <a:pt x="2239126" y="7947264"/>
                  <a:pt x="2239126" y="7947264"/>
                </a:cubicBezTo>
                <a:cubicBezTo>
                  <a:pt x="2239126" y="7947264"/>
                  <a:pt x="2239126" y="7947264"/>
                  <a:pt x="2229602" y="7928361"/>
                </a:cubicBezTo>
                <a:cubicBezTo>
                  <a:pt x="2229602" y="7928361"/>
                  <a:pt x="2220060" y="7909461"/>
                  <a:pt x="2220060" y="7909461"/>
                </a:cubicBezTo>
                <a:cubicBezTo>
                  <a:pt x="2220060" y="7909461"/>
                  <a:pt x="2210530" y="7890557"/>
                  <a:pt x="2210530" y="7890557"/>
                </a:cubicBezTo>
                <a:cubicBezTo>
                  <a:pt x="2210530" y="7890557"/>
                  <a:pt x="2230458" y="7856723"/>
                  <a:pt x="2191466" y="7852750"/>
                </a:cubicBezTo>
                <a:cubicBezTo>
                  <a:pt x="2191466" y="7852750"/>
                  <a:pt x="2191466" y="7852750"/>
                  <a:pt x="2181934" y="7833851"/>
                </a:cubicBezTo>
                <a:cubicBezTo>
                  <a:pt x="2181934" y="7833851"/>
                  <a:pt x="2172402" y="7814948"/>
                  <a:pt x="2172402" y="7814948"/>
                </a:cubicBezTo>
                <a:cubicBezTo>
                  <a:pt x="2181934" y="7833851"/>
                  <a:pt x="2192320" y="7781118"/>
                  <a:pt x="2173255" y="7743310"/>
                </a:cubicBezTo>
                <a:cubicBezTo>
                  <a:pt x="2173255" y="7743310"/>
                  <a:pt x="2163724" y="7724410"/>
                  <a:pt x="2163724" y="7724410"/>
                </a:cubicBezTo>
                <a:cubicBezTo>
                  <a:pt x="2163724" y="7724410"/>
                  <a:pt x="2163724" y="7724410"/>
                  <a:pt x="2124724" y="7720432"/>
                </a:cubicBezTo>
                <a:cubicBezTo>
                  <a:pt x="2154192" y="7705508"/>
                  <a:pt x="2144660" y="7686604"/>
                  <a:pt x="2144660" y="7686604"/>
                </a:cubicBezTo>
                <a:cubicBezTo>
                  <a:pt x="2135120" y="7667700"/>
                  <a:pt x="2144660" y="7686604"/>
                  <a:pt x="2125587" y="7648796"/>
                </a:cubicBezTo>
                <a:cubicBezTo>
                  <a:pt x="2125587" y="7648796"/>
                  <a:pt x="2116058" y="7629892"/>
                  <a:pt x="2116058" y="7629892"/>
                </a:cubicBezTo>
                <a:cubicBezTo>
                  <a:pt x="2116058" y="7629892"/>
                  <a:pt x="2116058" y="7629892"/>
                  <a:pt x="2145516" y="7614967"/>
                </a:cubicBezTo>
                <a:cubicBezTo>
                  <a:pt x="2145516" y="7614967"/>
                  <a:pt x="2135994" y="7596059"/>
                  <a:pt x="2135994" y="7596059"/>
                </a:cubicBezTo>
                <a:cubicBezTo>
                  <a:pt x="2126452" y="7577159"/>
                  <a:pt x="2087452" y="7573190"/>
                  <a:pt x="2087452" y="7573190"/>
                </a:cubicBezTo>
                <a:cubicBezTo>
                  <a:pt x="2087452" y="7573190"/>
                  <a:pt x="2077919" y="7554281"/>
                  <a:pt x="2077919" y="7554281"/>
                </a:cubicBezTo>
                <a:cubicBezTo>
                  <a:pt x="2107388" y="7539352"/>
                  <a:pt x="2107388" y="7539352"/>
                  <a:pt x="2107388" y="7539352"/>
                </a:cubicBezTo>
                <a:cubicBezTo>
                  <a:pt x="2136847" y="7524426"/>
                  <a:pt x="2116919" y="7558255"/>
                  <a:pt x="2155912" y="7562234"/>
                </a:cubicBezTo>
                <a:cubicBezTo>
                  <a:pt x="2175848" y="7528400"/>
                  <a:pt x="2108252" y="7467720"/>
                  <a:pt x="2079646" y="7411008"/>
                </a:cubicBezTo>
                <a:cubicBezTo>
                  <a:pt x="2079646" y="7411008"/>
                  <a:pt x="2070114" y="7392108"/>
                  <a:pt x="2070114" y="7392108"/>
                </a:cubicBezTo>
                <a:cubicBezTo>
                  <a:pt x="2060584" y="7373206"/>
                  <a:pt x="2051041" y="7354306"/>
                  <a:pt x="2041510" y="7335402"/>
                </a:cubicBezTo>
                <a:cubicBezTo>
                  <a:pt x="2031979" y="7316494"/>
                  <a:pt x="2022446" y="7297595"/>
                  <a:pt x="2022446" y="7297595"/>
                </a:cubicBezTo>
                <a:cubicBezTo>
                  <a:pt x="2031979" y="7316494"/>
                  <a:pt x="2003382" y="7259793"/>
                  <a:pt x="1993852" y="7240889"/>
                </a:cubicBezTo>
                <a:cubicBezTo>
                  <a:pt x="1989081" y="7231435"/>
                  <a:pt x="1974566" y="7220989"/>
                  <a:pt x="1958750" y="7217136"/>
                </a:cubicBezTo>
                <a:lnTo>
                  <a:pt x="1944914" y="7217203"/>
                </a:lnTo>
                <a:lnTo>
                  <a:pt x="1937125" y="7201767"/>
                </a:lnTo>
                <a:lnTo>
                  <a:pt x="1938616" y="7204717"/>
                </a:lnTo>
                <a:cubicBezTo>
                  <a:pt x="1938765" y="7205012"/>
                  <a:pt x="1938170" y="7203832"/>
                  <a:pt x="1935788" y="7199107"/>
                </a:cubicBezTo>
                <a:cubicBezTo>
                  <a:pt x="1935788" y="7199107"/>
                  <a:pt x="1926246" y="7180203"/>
                  <a:pt x="1916714" y="7161299"/>
                </a:cubicBezTo>
                <a:cubicBezTo>
                  <a:pt x="1916714" y="7161299"/>
                  <a:pt x="1916714" y="7161299"/>
                  <a:pt x="1887246" y="7176234"/>
                </a:cubicBezTo>
                <a:cubicBezTo>
                  <a:pt x="1907181" y="7142400"/>
                  <a:pt x="1877724" y="7157326"/>
                  <a:pt x="1868181" y="7138427"/>
                </a:cubicBezTo>
                <a:cubicBezTo>
                  <a:pt x="1868181" y="7138427"/>
                  <a:pt x="1868181" y="7138427"/>
                  <a:pt x="1877724" y="7157326"/>
                </a:cubicBezTo>
                <a:cubicBezTo>
                  <a:pt x="1848254" y="7172261"/>
                  <a:pt x="1848254" y="7172261"/>
                  <a:pt x="1848254" y="7172261"/>
                </a:cubicBezTo>
                <a:cubicBezTo>
                  <a:pt x="1868181" y="7138427"/>
                  <a:pt x="1858650" y="7119523"/>
                  <a:pt x="1849118" y="7100619"/>
                </a:cubicBezTo>
                <a:cubicBezTo>
                  <a:pt x="1878576" y="7085689"/>
                  <a:pt x="1878576" y="7085689"/>
                  <a:pt x="1878576" y="7085689"/>
                </a:cubicBezTo>
                <a:lnTo>
                  <a:pt x="1869054" y="7066790"/>
                </a:lnTo>
                <a:lnTo>
                  <a:pt x="1840440" y="7010078"/>
                </a:lnTo>
                <a:cubicBezTo>
                  <a:pt x="1820512" y="7043912"/>
                  <a:pt x="1820512" y="7043912"/>
                  <a:pt x="1830044" y="7062816"/>
                </a:cubicBezTo>
                <a:cubicBezTo>
                  <a:pt x="1830044" y="7062816"/>
                  <a:pt x="1839576" y="7081720"/>
                  <a:pt x="1839576" y="7081720"/>
                </a:cubicBezTo>
                <a:cubicBezTo>
                  <a:pt x="1849118" y="7100619"/>
                  <a:pt x="1859513" y="7047882"/>
                  <a:pt x="1869054" y="7066790"/>
                </a:cubicBezTo>
                <a:cubicBezTo>
                  <a:pt x="1869054" y="7066790"/>
                  <a:pt x="1878576" y="7085689"/>
                  <a:pt x="1849118" y="7100619"/>
                </a:cubicBezTo>
                <a:cubicBezTo>
                  <a:pt x="1849118" y="7100619"/>
                  <a:pt x="1819659" y="7115544"/>
                  <a:pt x="1810116" y="7096650"/>
                </a:cubicBezTo>
                <a:cubicBezTo>
                  <a:pt x="1800586" y="7077746"/>
                  <a:pt x="1830044" y="7062816"/>
                  <a:pt x="1820512" y="7043912"/>
                </a:cubicBezTo>
                <a:cubicBezTo>
                  <a:pt x="1810548" y="7060828"/>
                  <a:pt x="1808165" y="7056104"/>
                  <a:pt x="1808273" y="7047150"/>
                </a:cubicBezTo>
                <a:lnTo>
                  <a:pt x="1809376" y="7035728"/>
                </a:lnTo>
                <a:lnTo>
                  <a:pt x="1810397" y="7035318"/>
                </a:lnTo>
                <a:cubicBezTo>
                  <a:pt x="1812713" y="7033033"/>
                  <a:pt x="1813362" y="7029738"/>
                  <a:pt x="1810980" y="7025013"/>
                </a:cubicBezTo>
                <a:cubicBezTo>
                  <a:pt x="1810980" y="7025013"/>
                  <a:pt x="1810330" y="7028309"/>
                  <a:pt x="1809666" y="7032724"/>
                </a:cubicBezTo>
                <a:lnTo>
                  <a:pt x="1809376" y="7035728"/>
                </a:lnTo>
                <a:lnTo>
                  <a:pt x="1799824" y="7039563"/>
                </a:lnTo>
                <a:cubicBezTo>
                  <a:pt x="1791270" y="7040932"/>
                  <a:pt x="1781520" y="7039939"/>
                  <a:pt x="1781520" y="7039939"/>
                </a:cubicBezTo>
                <a:cubicBezTo>
                  <a:pt x="1781520" y="7039939"/>
                  <a:pt x="1801450" y="7006104"/>
                  <a:pt x="1801450" y="7006104"/>
                </a:cubicBezTo>
                <a:cubicBezTo>
                  <a:pt x="1801450" y="7006104"/>
                  <a:pt x="1801450" y="7006104"/>
                  <a:pt x="1791918" y="6987206"/>
                </a:cubicBezTo>
                <a:cubicBezTo>
                  <a:pt x="1821376" y="6972276"/>
                  <a:pt x="1821376" y="6972276"/>
                  <a:pt x="1821376" y="6972276"/>
                </a:cubicBezTo>
                <a:cubicBezTo>
                  <a:pt x="1811854" y="6953373"/>
                  <a:pt x="1821376" y="6972276"/>
                  <a:pt x="1811854" y="6953373"/>
                </a:cubicBezTo>
                <a:cubicBezTo>
                  <a:pt x="1802313" y="6934468"/>
                  <a:pt x="1811854" y="6953373"/>
                  <a:pt x="1802313" y="6934468"/>
                </a:cubicBezTo>
                <a:cubicBezTo>
                  <a:pt x="1802313" y="6934468"/>
                  <a:pt x="1792780" y="6915565"/>
                  <a:pt x="1792780" y="6915565"/>
                </a:cubicBezTo>
                <a:cubicBezTo>
                  <a:pt x="1783250" y="6896660"/>
                  <a:pt x="1792780" y="6915565"/>
                  <a:pt x="1763312" y="6930499"/>
                </a:cubicBezTo>
                <a:cubicBezTo>
                  <a:pt x="1753780" y="6911596"/>
                  <a:pt x="1753780" y="6911596"/>
                  <a:pt x="1753780" y="6911596"/>
                </a:cubicBezTo>
                <a:cubicBezTo>
                  <a:pt x="1744250" y="6892691"/>
                  <a:pt x="1744250" y="6892691"/>
                  <a:pt x="1744250" y="6892691"/>
                </a:cubicBezTo>
                <a:cubicBezTo>
                  <a:pt x="1773708" y="6877761"/>
                  <a:pt x="1773708" y="6877761"/>
                  <a:pt x="1773708" y="6877761"/>
                </a:cubicBezTo>
                <a:cubicBezTo>
                  <a:pt x="1764186" y="6858864"/>
                  <a:pt x="1764186" y="6858864"/>
                  <a:pt x="1764186" y="6858864"/>
                </a:cubicBezTo>
                <a:cubicBezTo>
                  <a:pt x="1764186" y="6858864"/>
                  <a:pt x="1754644" y="6839958"/>
                  <a:pt x="1754644" y="6839958"/>
                </a:cubicBezTo>
                <a:cubicBezTo>
                  <a:pt x="1754644" y="6839958"/>
                  <a:pt x="1754644" y="6839958"/>
                  <a:pt x="1745113" y="6821055"/>
                </a:cubicBezTo>
                <a:cubicBezTo>
                  <a:pt x="1745113" y="6821055"/>
                  <a:pt x="1735580" y="6802152"/>
                  <a:pt x="1735580" y="6802152"/>
                </a:cubicBezTo>
                <a:cubicBezTo>
                  <a:pt x="1735580" y="6802152"/>
                  <a:pt x="1774572" y="6806125"/>
                  <a:pt x="1774572" y="6806125"/>
                </a:cubicBezTo>
                <a:cubicBezTo>
                  <a:pt x="1765040" y="6787220"/>
                  <a:pt x="1765040" y="6787220"/>
                  <a:pt x="1765040" y="6787220"/>
                </a:cubicBezTo>
                <a:cubicBezTo>
                  <a:pt x="1765040" y="6787220"/>
                  <a:pt x="1755508" y="6768318"/>
                  <a:pt x="1755508" y="6768318"/>
                </a:cubicBezTo>
                <a:cubicBezTo>
                  <a:pt x="1745976" y="6749419"/>
                  <a:pt x="1745976" y="6749419"/>
                  <a:pt x="1745976" y="6749419"/>
                </a:cubicBezTo>
                <a:cubicBezTo>
                  <a:pt x="1745976" y="6749419"/>
                  <a:pt x="1736444" y="6730520"/>
                  <a:pt x="1736444" y="6730520"/>
                </a:cubicBezTo>
                <a:cubicBezTo>
                  <a:pt x="1726904" y="6711615"/>
                  <a:pt x="1726904" y="6711615"/>
                  <a:pt x="1726904" y="6711615"/>
                </a:cubicBezTo>
                <a:cubicBezTo>
                  <a:pt x="1717370" y="6692712"/>
                  <a:pt x="1717370" y="6692712"/>
                  <a:pt x="1717370" y="6692712"/>
                </a:cubicBezTo>
                <a:cubicBezTo>
                  <a:pt x="1717370" y="6692712"/>
                  <a:pt x="1717370" y="6692712"/>
                  <a:pt x="1707839" y="6673807"/>
                </a:cubicBezTo>
                <a:cubicBezTo>
                  <a:pt x="1707839" y="6673807"/>
                  <a:pt x="1707839" y="6673807"/>
                  <a:pt x="1678380" y="6688734"/>
                </a:cubicBezTo>
                <a:cubicBezTo>
                  <a:pt x="1707839" y="6673807"/>
                  <a:pt x="1698307" y="6654905"/>
                  <a:pt x="1668848" y="6669830"/>
                </a:cubicBezTo>
                <a:cubicBezTo>
                  <a:pt x="1668848" y="6669830"/>
                  <a:pt x="1659306" y="6650931"/>
                  <a:pt x="1659306" y="6650931"/>
                </a:cubicBezTo>
                <a:cubicBezTo>
                  <a:pt x="1649785" y="6632027"/>
                  <a:pt x="1649785" y="6632027"/>
                  <a:pt x="1649785" y="6632027"/>
                </a:cubicBezTo>
                <a:cubicBezTo>
                  <a:pt x="1649785" y="6632027"/>
                  <a:pt x="1649785" y="6632027"/>
                  <a:pt x="1640242" y="6613128"/>
                </a:cubicBezTo>
                <a:cubicBezTo>
                  <a:pt x="1640242" y="6613128"/>
                  <a:pt x="1640242" y="6613128"/>
                  <a:pt x="1669702" y="6598193"/>
                </a:cubicBezTo>
                <a:cubicBezTo>
                  <a:pt x="1660172" y="6579294"/>
                  <a:pt x="1680098" y="6545461"/>
                  <a:pt x="1631574" y="6522593"/>
                </a:cubicBezTo>
                <a:cubicBezTo>
                  <a:pt x="1631574" y="6522593"/>
                  <a:pt x="1631574" y="6522593"/>
                  <a:pt x="1602106" y="6537517"/>
                </a:cubicBezTo>
                <a:cubicBezTo>
                  <a:pt x="1592576" y="6518609"/>
                  <a:pt x="1592576" y="6518609"/>
                  <a:pt x="1592576" y="6518609"/>
                </a:cubicBezTo>
                <a:cubicBezTo>
                  <a:pt x="1592576" y="6518609"/>
                  <a:pt x="1583044" y="6499710"/>
                  <a:pt x="1583044" y="6499710"/>
                </a:cubicBezTo>
                <a:cubicBezTo>
                  <a:pt x="1583044" y="6499710"/>
                  <a:pt x="1583044" y="6499710"/>
                  <a:pt x="1612502" y="6484781"/>
                </a:cubicBezTo>
                <a:cubicBezTo>
                  <a:pt x="1612502" y="6484781"/>
                  <a:pt x="1612502" y="6484781"/>
                  <a:pt x="1602970" y="6465876"/>
                </a:cubicBezTo>
                <a:cubicBezTo>
                  <a:pt x="1602970" y="6465876"/>
                  <a:pt x="1573511" y="6480807"/>
                  <a:pt x="1573511" y="6480807"/>
                </a:cubicBezTo>
                <a:lnTo>
                  <a:pt x="1563979" y="6461902"/>
                </a:lnTo>
                <a:cubicBezTo>
                  <a:pt x="1556822" y="6447728"/>
                  <a:pt x="1533587" y="6401651"/>
                  <a:pt x="1526439" y="6387473"/>
                </a:cubicBezTo>
                <a:lnTo>
                  <a:pt x="1525841" y="6386289"/>
                </a:lnTo>
                <a:lnTo>
                  <a:pt x="1516296" y="6355903"/>
                </a:lnTo>
                <a:cubicBezTo>
                  <a:pt x="1510730" y="6324238"/>
                  <a:pt x="1514788" y="6291030"/>
                  <a:pt x="1507633" y="6276852"/>
                </a:cubicBezTo>
                <a:cubicBezTo>
                  <a:pt x="1488570" y="6239044"/>
                  <a:pt x="1459102" y="6253970"/>
                  <a:pt x="1449578" y="6235071"/>
                </a:cubicBezTo>
                <a:cubicBezTo>
                  <a:pt x="1479037" y="6220147"/>
                  <a:pt x="1440046" y="6216168"/>
                  <a:pt x="1420974" y="6178364"/>
                </a:cubicBezTo>
                <a:lnTo>
                  <a:pt x="1411441" y="6159461"/>
                </a:lnTo>
                <a:cubicBezTo>
                  <a:pt x="1401910" y="6140563"/>
                  <a:pt x="1401910" y="6140563"/>
                  <a:pt x="1401910" y="6140563"/>
                </a:cubicBezTo>
                <a:cubicBezTo>
                  <a:pt x="1406892" y="6132105"/>
                  <a:pt x="1408244" y="6121037"/>
                  <a:pt x="1407025" y="6108305"/>
                </a:cubicBezTo>
                <a:lnTo>
                  <a:pt x="1400897" y="6083234"/>
                </a:lnTo>
                <a:lnTo>
                  <a:pt x="1464142" y="6058677"/>
                </a:lnTo>
                <a:lnTo>
                  <a:pt x="1474962" y="6080123"/>
                </a:lnTo>
                <a:cubicBezTo>
                  <a:pt x="1482109" y="6094293"/>
                  <a:pt x="1489253" y="6108461"/>
                  <a:pt x="1494015" y="6117903"/>
                </a:cubicBezTo>
                <a:cubicBezTo>
                  <a:pt x="1494015" y="6117903"/>
                  <a:pt x="1494015" y="6117903"/>
                  <a:pt x="1503538" y="6136793"/>
                </a:cubicBezTo>
                <a:cubicBezTo>
                  <a:pt x="1503538" y="6136793"/>
                  <a:pt x="1513071" y="6155683"/>
                  <a:pt x="1513071" y="6155683"/>
                </a:cubicBezTo>
                <a:cubicBezTo>
                  <a:pt x="1513071" y="6155683"/>
                  <a:pt x="1513071" y="6155683"/>
                  <a:pt x="1522593" y="6174581"/>
                </a:cubicBezTo>
                <a:lnTo>
                  <a:pt x="1533781" y="6190397"/>
                </a:lnTo>
                <a:lnTo>
                  <a:pt x="1502597" y="6206202"/>
                </a:lnTo>
                <a:cubicBezTo>
                  <a:pt x="1512946" y="6226715"/>
                  <a:pt x="1512946" y="6226715"/>
                  <a:pt x="1512946" y="6226715"/>
                </a:cubicBezTo>
                <a:lnTo>
                  <a:pt x="1511654" y="6224153"/>
                </a:lnTo>
                <a:cubicBezTo>
                  <a:pt x="1510360" y="6221588"/>
                  <a:pt x="1507773" y="6216461"/>
                  <a:pt x="1502598" y="6206204"/>
                </a:cubicBezTo>
                <a:lnTo>
                  <a:pt x="1533782" y="6190398"/>
                </a:lnTo>
                <a:lnTo>
                  <a:pt x="1522595" y="6174581"/>
                </a:lnTo>
                <a:cubicBezTo>
                  <a:pt x="1513072" y="6155683"/>
                  <a:pt x="1513072" y="6155683"/>
                  <a:pt x="1513072" y="6155683"/>
                </a:cubicBezTo>
                <a:cubicBezTo>
                  <a:pt x="1513072" y="6155683"/>
                  <a:pt x="1503539" y="6136795"/>
                  <a:pt x="1503539" y="6136795"/>
                </a:cubicBezTo>
                <a:cubicBezTo>
                  <a:pt x="1494016" y="6117905"/>
                  <a:pt x="1494016" y="6117905"/>
                  <a:pt x="1494016" y="6117905"/>
                </a:cubicBezTo>
                <a:cubicBezTo>
                  <a:pt x="1489254" y="6108461"/>
                  <a:pt x="1482110" y="6094293"/>
                  <a:pt x="1474964" y="6080125"/>
                </a:cubicBezTo>
                <a:lnTo>
                  <a:pt x="1464144" y="6058679"/>
                </a:lnTo>
                <a:lnTo>
                  <a:pt x="1613515" y="6000677"/>
                </a:lnTo>
                <a:lnTo>
                  <a:pt x="1613516" y="6000675"/>
                </a:lnTo>
                <a:lnTo>
                  <a:pt x="1666056" y="5980275"/>
                </a:lnTo>
                <a:lnTo>
                  <a:pt x="1670030" y="5986021"/>
                </a:lnTo>
                <a:cubicBezTo>
                  <a:pt x="1701950" y="6038847"/>
                  <a:pt x="1704806" y="6086361"/>
                  <a:pt x="1740564" y="6157264"/>
                </a:cubicBezTo>
                <a:cubicBezTo>
                  <a:pt x="1750105" y="6176169"/>
                  <a:pt x="1759648" y="6195078"/>
                  <a:pt x="1759648" y="6195078"/>
                </a:cubicBezTo>
                <a:cubicBezTo>
                  <a:pt x="1769177" y="6213991"/>
                  <a:pt x="1788252" y="6251805"/>
                  <a:pt x="1788252" y="6251805"/>
                </a:cubicBezTo>
                <a:cubicBezTo>
                  <a:pt x="1788252" y="6251805"/>
                  <a:pt x="1827676" y="6255568"/>
                  <a:pt x="1797792" y="6270715"/>
                </a:cubicBezTo>
                <a:cubicBezTo>
                  <a:pt x="1856279" y="6312295"/>
                  <a:pt x="1845468" y="6365252"/>
                  <a:pt x="1874071" y="6421979"/>
                </a:cubicBezTo>
                <a:cubicBezTo>
                  <a:pt x="1874071" y="6421979"/>
                  <a:pt x="1913498" y="6425743"/>
                  <a:pt x="1883614" y="6440888"/>
                </a:cubicBezTo>
                <a:cubicBezTo>
                  <a:pt x="1912226" y="6497611"/>
                  <a:pt x="1921758" y="6516519"/>
                  <a:pt x="1950372" y="6573241"/>
                </a:cubicBezTo>
                <a:cubicBezTo>
                  <a:pt x="1950372" y="6573241"/>
                  <a:pt x="1940830" y="6554332"/>
                  <a:pt x="1980246" y="6558096"/>
                </a:cubicBezTo>
                <a:cubicBezTo>
                  <a:pt x="1969444" y="6611059"/>
                  <a:pt x="2007588" y="6686695"/>
                  <a:pt x="2026660" y="6724513"/>
                </a:cubicBezTo>
                <a:cubicBezTo>
                  <a:pt x="2026660" y="6724513"/>
                  <a:pt x="2036192" y="6743415"/>
                  <a:pt x="2036192" y="6743415"/>
                </a:cubicBezTo>
                <a:cubicBezTo>
                  <a:pt x="2045734" y="6762321"/>
                  <a:pt x="2045734" y="6762321"/>
                  <a:pt x="2055264" y="6781234"/>
                </a:cubicBezTo>
                <a:cubicBezTo>
                  <a:pt x="2055264" y="6781234"/>
                  <a:pt x="2055264" y="6781234"/>
                  <a:pt x="2064806" y="6800138"/>
                </a:cubicBezTo>
                <a:cubicBezTo>
                  <a:pt x="2074338" y="6819046"/>
                  <a:pt x="2074338" y="6819046"/>
                  <a:pt x="2083878" y="6837951"/>
                </a:cubicBezTo>
                <a:cubicBezTo>
                  <a:pt x="2083878" y="6837951"/>
                  <a:pt x="2093410" y="6856865"/>
                  <a:pt x="2093410" y="6856865"/>
                </a:cubicBezTo>
                <a:cubicBezTo>
                  <a:pt x="2102950" y="6875769"/>
                  <a:pt x="2122023" y="6913587"/>
                  <a:pt x="2141094" y="6951405"/>
                </a:cubicBezTo>
                <a:cubicBezTo>
                  <a:pt x="2150636" y="6970309"/>
                  <a:pt x="2169700" y="7008126"/>
                  <a:pt x="2179239" y="7027035"/>
                </a:cubicBezTo>
                <a:cubicBezTo>
                  <a:pt x="2179239" y="7027035"/>
                  <a:pt x="2198311" y="7064853"/>
                  <a:pt x="2198311" y="7064853"/>
                </a:cubicBezTo>
                <a:cubicBezTo>
                  <a:pt x="2245988" y="7159397"/>
                  <a:pt x="2284132" y="7235028"/>
                  <a:pt x="2322287" y="7310664"/>
                </a:cubicBezTo>
                <a:cubicBezTo>
                  <a:pt x="2292394" y="7325799"/>
                  <a:pt x="2292394" y="7325799"/>
                  <a:pt x="2292394" y="7325799"/>
                </a:cubicBezTo>
                <a:cubicBezTo>
                  <a:pt x="2301934" y="7344707"/>
                  <a:pt x="2331820" y="7329568"/>
                  <a:pt x="2331820" y="7329568"/>
                </a:cubicBezTo>
                <a:cubicBezTo>
                  <a:pt x="2331820" y="7329568"/>
                  <a:pt x="2301934" y="7344707"/>
                  <a:pt x="2311466" y="7363621"/>
                </a:cubicBezTo>
                <a:cubicBezTo>
                  <a:pt x="2321006" y="7382526"/>
                  <a:pt x="2360432" y="7386290"/>
                  <a:pt x="2340080" y="7420343"/>
                </a:cubicBezTo>
                <a:cubicBezTo>
                  <a:pt x="2369964" y="7405199"/>
                  <a:pt x="2340080" y="7420343"/>
                  <a:pt x="2349610" y="7439247"/>
                </a:cubicBezTo>
                <a:cubicBezTo>
                  <a:pt x="2389036" y="7443012"/>
                  <a:pt x="2379496" y="7424111"/>
                  <a:pt x="2379496" y="7424111"/>
                </a:cubicBezTo>
                <a:cubicBezTo>
                  <a:pt x="2398568" y="7461920"/>
                  <a:pt x="2436722" y="7537561"/>
                  <a:pt x="2446253" y="7556465"/>
                </a:cubicBezTo>
                <a:cubicBezTo>
                  <a:pt x="2446253" y="7556465"/>
                  <a:pt x="2455794" y="7575374"/>
                  <a:pt x="2455794" y="7575374"/>
                </a:cubicBezTo>
                <a:cubicBezTo>
                  <a:pt x="2416368" y="7571609"/>
                  <a:pt x="2416368" y="7571609"/>
                  <a:pt x="2416368" y="7571609"/>
                </a:cubicBezTo>
                <a:cubicBezTo>
                  <a:pt x="2425900" y="7590513"/>
                  <a:pt x="2425900" y="7590513"/>
                  <a:pt x="2425900" y="7590513"/>
                </a:cubicBezTo>
                <a:cubicBezTo>
                  <a:pt x="2425900" y="7590513"/>
                  <a:pt x="2435441" y="7609423"/>
                  <a:pt x="2435441" y="7609423"/>
                </a:cubicBezTo>
                <a:lnTo>
                  <a:pt x="2454514" y="7647240"/>
                </a:lnTo>
                <a:lnTo>
                  <a:pt x="2469707" y="7621815"/>
                </a:lnTo>
                <a:lnTo>
                  <a:pt x="2485827" y="7630535"/>
                </a:lnTo>
                <a:cubicBezTo>
                  <a:pt x="2477204" y="7613440"/>
                  <a:pt x="2468578" y="7596351"/>
                  <a:pt x="2468578" y="7596351"/>
                </a:cubicBezTo>
                <a:lnTo>
                  <a:pt x="2468102" y="7599783"/>
                </a:lnTo>
                <a:lnTo>
                  <a:pt x="2455794" y="7575374"/>
                </a:lnTo>
                <a:cubicBezTo>
                  <a:pt x="2504754" y="7598042"/>
                  <a:pt x="2493930" y="7651003"/>
                  <a:pt x="2522544" y="7707731"/>
                </a:cubicBezTo>
                <a:cubicBezTo>
                  <a:pt x="2522544" y="7707731"/>
                  <a:pt x="2532084" y="7726640"/>
                  <a:pt x="2532084" y="7726640"/>
                </a:cubicBezTo>
                <a:cubicBezTo>
                  <a:pt x="2541616" y="7745544"/>
                  <a:pt x="2541616" y="7745544"/>
                  <a:pt x="2581042" y="7749308"/>
                </a:cubicBezTo>
                <a:cubicBezTo>
                  <a:pt x="2560690" y="7783362"/>
                  <a:pt x="2628718" y="7843848"/>
                  <a:pt x="2617906" y="7896806"/>
                </a:cubicBezTo>
                <a:cubicBezTo>
                  <a:pt x="2638260" y="7862757"/>
                  <a:pt x="2627438" y="7915714"/>
                  <a:pt x="2657331" y="7900575"/>
                </a:cubicBezTo>
                <a:cubicBezTo>
                  <a:pt x="2657331" y="7900575"/>
                  <a:pt x="2666862" y="7919484"/>
                  <a:pt x="2666862" y="7919484"/>
                </a:cubicBezTo>
                <a:cubicBezTo>
                  <a:pt x="2646520" y="7953537"/>
                  <a:pt x="2685935" y="7957295"/>
                  <a:pt x="2656050" y="7972441"/>
                </a:cubicBezTo>
                <a:cubicBezTo>
                  <a:pt x="2714550" y="8014023"/>
                  <a:pt x="2713267" y="8085890"/>
                  <a:pt x="2781297" y="8146376"/>
                </a:cubicBezTo>
                <a:cubicBezTo>
                  <a:pt x="2781297" y="8146376"/>
                  <a:pt x="2751414" y="8161520"/>
                  <a:pt x="2751414" y="8161520"/>
                </a:cubicBezTo>
                <a:cubicBezTo>
                  <a:pt x="2760954" y="8180434"/>
                  <a:pt x="2790838" y="8165290"/>
                  <a:pt x="2790838" y="8165290"/>
                </a:cubicBezTo>
                <a:lnTo>
                  <a:pt x="2781297" y="8146376"/>
                </a:lnTo>
                <a:lnTo>
                  <a:pt x="2705007" y="7995114"/>
                </a:lnTo>
                <a:cubicBezTo>
                  <a:pt x="2705007" y="7995114"/>
                  <a:pt x="2725360" y="7961065"/>
                  <a:pt x="2725360" y="7961065"/>
                </a:cubicBezTo>
                <a:cubicBezTo>
                  <a:pt x="2695476" y="7976206"/>
                  <a:pt x="2695476" y="7976206"/>
                  <a:pt x="2695476" y="7976206"/>
                </a:cubicBezTo>
                <a:cubicBezTo>
                  <a:pt x="2685935" y="7957295"/>
                  <a:pt x="2685935" y="7957295"/>
                  <a:pt x="2715820" y="7942156"/>
                </a:cubicBezTo>
                <a:cubicBezTo>
                  <a:pt x="2706288" y="7923247"/>
                  <a:pt x="2676403" y="7938393"/>
                  <a:pt x="2676403" y="7938393"/>
                </a:cubicBezTo>
                <a:cubicBezTo>
                  <a:pt x="2676403" y="7938393"/>
                  <a:pt x="2676403" y="7938393"/>
                  <a:pt x="2666862" y="7919484"/>
                </a:cubicBezTo>
                <a:cubicBezTo>
                  <a:pt x="2666862" y="7919484"/>
                  <a:pt x="2666862" y="7919484"/>
                  <a:pt x="2696748" y="7904338"/>
                </a:cubicBezTo>
                <a:cubicBezTo>
                  <a:pt x="2674337" y="7915695"/>
                  <a:pt x="2669448" y="7878110"/>
                  <a:pt x="2663852" y="7880947"/>
                </a:cubicBezTo>
                <a:cubicBezTo>
                  <a:pt x="2661983" y="7881893"/>
                  <a:pt x="2660036" y="7887332"/>
                  <a:pt x="2657331" y="7900575"/>
                </a:cubicBezTo>
                <a:lnTo>
                  <a:pt x="2647790" y="7881665"/>
                </a:lnTo>
                <a:cubicBezTo>
                  <a:pt x="2628718" y="7843848"/>
                  <a:pt x="2619186" y="7824943"/>
                  <a:pt x="2639532" y="7790890"/>
                </a:cubicBezTo>
                <a:cubicBezTo>
                  <a:pt x="2609646" y="7806029"/>
                  <a:pt x="2600115" y="7787126"/>
                  <a:pt x="2590574" y="7768217"/>
                </a:cubicBezTo>
                <a:cubicBezTo>
                  <a:pt x="2590574" y="7768217"/>
                  <a:pt x="2600115" y="7787126"/>
                  <a:pt x="2620460" y="7753072"/>
                </a:cubicBezTo>
                <a:cubicBezTo>
                  <a:pt x="2590574" y="7768217"/>
                  <a:pt x="2581042" y="7749308"/>
                  <a:pt x="2581042" y="7749308"/>
                </a:cubicBezTo>
                <a:cubicBezTo>
                  <a:pt x="2571502" y="7730398"/>
                  <a:pt x="2571502" y="7730398"/>
                  <a:pt x="2561970" y="7711496"/>
                </a:cubicBezTo>
                <a:cubicBezTo>
                  <a:pt x="2561970" y="7711496"/>
                  <a:pt x="2552428" y="7692582"/>
                  <a:pt x="2552428" y="7692582"/>
                </a:cubicBezTo>
                <a:cubicBezTo>
                  <a:pt x="2514283" y="7616951"/>
                  <a:pt x="2466608" y="7522411"/>
                  <a:pt x="2437994" y="7465685"/>
                </a:cubicBezTo>
                <a:cubicBezTo>
                  <a:pt x="2437994" y="7465685"/>
                  <a:pt x="2428462" y="7446780"/>
                  <a:pt x="2428462" y="7446780"/>
                </a:cubicBezTo>
                <a:cubicBezTo>
                  <a:pt x="2418920" y="7427871"/>
                  <a:pt x="2399848" y="7390054"/>
                  <a:pt x="2399848" y="7390054"/>
                </a:cubicBezTo>
                <a:cubicBezTo>
                  <a:pt x="2390317" y="7371144"/>
                  <a:pt x="2390317" y="7371144"/>
                  <a:pt x="2380777" y="7352240"/>
                </a:cubicBezTo>
                <a:lnTo>
                  <a:pt x="2392086" y="7333323"/>
                </a:lnTo>
                <a:lnTo>
                  <a:pt x="2467879" y="7450544"/>
                </a:lnTo>
                <a:cubicBezTo>
                  <a:pt x="2391590" y="7299283"/>
                  <a:pt x="2297508" y="7038333"/>
                  <a:pt x="2192606" y="6830343"/>
                </a:cubicBezTo>
                <a:cubicBezTo>
                  <a:pt x="2173534" y="6792522"/>
                  <a:pt x="2154460" y="6754708"/>
                  <a:pt x="2135387" y="6716896"/>
                </a:cubicBezTo>
                <a:cubicBezTo>
                  <a:pt x="2125847" y="6697986"/>
                  <a:pt x="2135387" y="6716896"/>
                  <a:pt x="2125847" y="6697986"/>
                </a:cubicBezTo>
                <a:cubicBezTo>
                  <a:pt x="2097244" y="6641260"/>
                  <a:pt x="2068630" y="6584538"/>
                  <a:pt x="2040025" y="6527812"/>
                </a:cubicBezTo>
                <a:cubicBezTo>
                  <a:pt x="2040025" y="6527812"/>
                  <a:pt x="2040025" y="6527812"/>
                  <a:pt x="2030484" y="6508902"/>
                </a:cubicBezTo>
                <a:cubicBezTo>
                  <a:pt x="2060370" y="6493762"/>
                  <a:pt x="1971997" y="6467326"/>
                  <a:pt x="2011422" y="6471089"/>
                </a:cubicBezTo>
                <a:cubicBezTo>
                  <a:pt x="2001881" y="6452180"/>
                  <a:pt x="1992349" y="6433272"/>
                  <a:pt x="1992349" y="6433272"/>
                </a:cubicBezTo>
                <a:cubicBezTo>
                  <a:pt x="1992349" y="6433272"/>
                  <a:pt x="1992349" y="6433272"/>
                  <a:pt x="2022224" y="6418127"/>
                </a:cubicBezTo>
                <a:cubicBezTo>
                  <a:pt x="2012692" y="6399223"/>
                  <a:pt x="1954196" y="6357636"/>
                  <a:pt x="1984080" y="6342496"/>
                </a:cubicBezTo>
                <a:lnTo>
                  <a:pt x="1974548" y="6323587"/>
                </a:lnTo>
                <a:cubicBezTo>
                  <a:pt x="1974548" y="6323587"/>
                  <a:pt x="1955476" y="6285775"/>
                  <a:pt x="1985362" y="6270630"/>
                </a:cubicBezTo>
                <a:cubicBezTo>
                  <a:pt x="1975831" y="6251721"/>
                  <a:pt x="1945944" y="6266866"/>
                  <a:pt x="1926872" y="6229048"/>
                </a:cubicBezTo>
                <a:cubicBezTo>
                  <a:pt x="1926872" y="6229048"/>
                  <a:pt x="1926872" y="6229048"/>
                  <a:pt x="1917330" y="6210144"/>
                </a:cubicBezTo>
                <a:cubicBezTo>
                  <a:pt x="1947218" y="6194999"/>
                  <a:pt x="1928143" y="6157181"/>
                  <a:pt x="1918614" y="6138273"/>
                </a:cubicBezTo>
                <a:cubicBezTo>
                  <a:pt x="1918614" y="6138273"/>
                  <a:pt x="1879188" y="6134509"/>
                  <a:pt x="1869646" y="6115599"/>
                </a:cubicBezTo>
                <a:cubicBezTo>
                  <a:pt x="1909072" y="6119359"/>
                  <a:pt x="1861396" y="6024823"/>
                  <a:pt x="1831502" y="6039969"/>
                </a:cubicBezTo>
                <a:cubicBezTo>
                  <a:pt x="1839617" y="6000247"/>
                  <a:pt x="1819469" y="5988202"/>
                  <a:pt x="1796817" y="5960731"/>
                </a:cubicBezTo>
                <a:lnTo>
                  <a:pt x="1780436" y="5935861"/>
                </a:lnTo>
                <a:close/>
                <a:moveTo>
                  <a:pt x="10103472" y="5375973"/>
                </a:moveTo>
                <a:cubicBezTo>
                  <a:pt x="10101384" y="5376325"/>
                  <a:pt x="10097788" y="5377801"/>
                  <a:pt x="10091748" y="5382301"/>
                </a:cubicBezTo>
                <a:cubicBezTo>
                  <a:pt x="10091748" y="5382301"/>
                  <a:pt x="10081966" y="5394389"/>
                  <a:pt x="10084268" y="5397485"/>
                </a:cubicBezTo>
                <a:cubicBezTo>
                  <a:pt x="10103264" y="5397763"/>
                  <a:pt x="10112476" y="5410131"/>
                  <a:pt x="10119382" y="5419409"/>
                </a:cubicBezTo>
                <a:cubicBezTo>
                  <a:pt x="10152188" y="5438246"/>
                  <a:pt x="10185000" y="5457080"/>
                  <a:pt x="10195950" y="5497003"/>
                </a:cubicBezTo>
                <a:cubicBezTo>
                  <a:pt x="10195950" y="5497003"/>
                  <a:pt x="10195950" y="5497003"/>
                  <a:pt x="10198252" y="5500095"/>
                </a:cubicBezTo>
                <a:cubicBezTo>
                  <a:pt x="10198252" y="5500095"/>
                  <a:pt x="10186170" y="5509095"/>
                  <a:pt x="10174082" y="5518091"/>
                </a:cubicBezTo>
                <a:cubicBezTo>
                  <a:pt x="10169478" y="5511911"/>
                  <a:pt x="10167176" y="5508815"/>
                  <a:pt x="10164874" y="5505723"/>
                </a:cubicBezTo>
                <a:cubicBezTo>
                  <a:pt x="10162572" y="5502629"/>
                  <a:pt x="10162572" y="5502629"/>
                  <a:pt x="10150488" y="5511629"/>
                </a:cubicBezTo>
                <a:cubicBezTo>
                  <a:pt x="10150488" y="5511629"/>
                  <a:pt x="10138400" y="5520629"/>
                  <a:pt x="10140704" y="5523723"/>
                </a:cubicBezTo>
                <a:cubicBezTo>
                  <a:pt x="10143004" y="5526815"/>
                  <a:pt x="10147614" y="5532997"/>
                  <a:pt x="10162000" y="5527091"/>
                </a:cubicBezTo>
                <a:cubicBezTo>
                  <a:pt x="10164300" y="5530182"/>
                  <a:pt x="10154520" y="5542277"/>
                  <a:pt x="10154520" y="5542277"/>
                </a:cubicBezTo>
                <a:cubicBezTo>
                  <a:pt x="10156822" y="5545369"/>
                  <a:pt x="10168912" y="5536369"/>
                  <a:pt x="10168912" y="5536369"/>
                </a:cubicBezTo>
                <a:cubicBezTo>
                  <a:pt x="10180992" y="5527371"/>
                  <a:pt x="10180992" y="5527371"/>
                  <a:pt x="10178692" y="5524279"/>
                </a:cubicBezTo>
                <a:cubicBezTo>
                  <a:pt x="10178692" y="5524279"/>
                  <a:pt x="10176388" y="5521183"/>
                  <a:pt x="10176388" y="5521183"/>
                </a:cubicBezTo>
                <a:cubicBezTo>
                  <a:pt x="10188472" y="5512183"/>
                  <a:pt x="10188472" y="5512183"/>
                  <a:pt x="10188472" y="5512183"/>
                </a:cubicBezTo>
                <a:cubicBezTo>
                  <a:pt x="10202290" y="5530743"/>
                  <a:pt x="10240272" y="5531301"/>
                  <a:pt x="10227624" y="5564761"/>
                </a:cubicBezTo>
                <a:cubicBezTo>
                  <a:pt x="10223014" y="5558573"/>
                  <a:pt x="10218410" y="5552387"/>
                  <a:pt x="10213806" y="5546205"/>
                </a:cubicBezTo>
                <a:cubicBezTo>
                  <a:pt x="10211504" y="5543113"/>
                  <a:pt x="10197112" y="5549019"/>
                  <a:pt x="10197112" y="5549019"/>
                </a:cubicBezTo>
                <a:cubicBezTo>
                  <a:pt x="10185024" y="5558015"/>
                  <a:pt x="10187332" y="5561109"/>
                  <a:pt x="10187332" y="5561109"/>
                </a:cubicBezTo>
                <a:cubicBezTo>
                  <a:pt x="10194244" y="5570387"/>
                  <a:pt x="10201150" y="5579663"/>
                  <a:pt x="10205760" y="5585851"/>
                </a:cubicBezTo>
                <a:cubicBezTo>
                  <a:pt x="10198276" y="5601035"/>
                  <a:pt x="10221880" y="5607499"/>
                  <a:pt x="10238568" y="5604683"/>
                </a:cubicBezTo>
                <a:cubicBezTo>
                  <a:pt x="10248348" y="5592593"/>
                  <a:pt x="10243744" y="5586405"/>
                  <a:pt x="10253524" y="5574319"/>
                </a:cubicBezTo>
                <a:cubicBezTo>
                  <a:pt x="10274820" y="5577689"/>
                  <a:pt x="10288638" y="5596245"/>
                  <a:pt x="10300154" y="5611707"/>
                </a:cubicBezTo>
                <a:cubicBezTo>
                  <a:pt x="10302456" y="5614799"/>
                  <a:pt x="10302456" y="5614799"/>
                  <a:pt x="10302456" y="5614799"/>
                </a:cubicBezTo>
                <a:cubicBezTo>
                  <a:pt x="10302456" y="5614799"/>
                  <a:pt x="10300154" y="5611707"/>
                  <a:pt x="10288064" y="5620705"/>
                </a:cubicBezTo>
                <a:cubicBezTo>
                  <a:pt x="10288064" y="5620705"/>
                  <a:pt x="10288064" y="5620705"/>
                  <a:pt x="10275984" y="5629701"/>
                </a:cubicBezTo>
                <a:cubicBezTo>
                  <a:pt x="10273680" y="5626609"/>
                  <a:pt x="10259296" y="5632515"/>
                  <a:pt x="10261598" y="5635611"/>
                </a:cubicBezTo>
                <a:cubicBezTo>
                  <a:pt x="10249510" y="5644608"/>
                  <a:pt x="10251818" y="5647700"/>
                  <a:pt x="10251818" y="5647700"/>
                </a:cubicBezTo>
                <a:cubicBezTo>
                  <a:pt x="10254120" y="5650795"/>
                  <a:pt x="10256422" y="5653887"/>
                  <a:pt x="10270806" y="5647979"/>
                </a:cubicBezTo>
                <a:cubicBezTo>
                  <a:pt x="10282896" y="5638981"/>
                  <a:pt x="10282896" y="5638981"/>
                  <a:pt x="10282896" y="5638981"/>
                </a:cubicBezTo>
                <a:cubicBezTo>
                  <a:pt x="10294972" y="5629985"/>
                  <a:pt x="10294972" y="5629985"/>
                  <a:pt x="10294972" y="5629985"/>
                </a:cubicBezTo>
                <a:cubicBezTo>
                  <a:pt x="10316840" y="5608893"/>
                  <a:pt x="10304192" y="5642353"/>
                  <a:pt x="10328356" y="5624355"/>
                </a:cubicBezTo>
                <a:cubicBezTo>
                  <a:pt x="10330658" y="5627447"/>
                  <a:pt x="10332960" y="5630539"/>
                  <a:pt x="10337564" y="5636727"/>
                </a:cubicBezTo>
                <a:cubicBezTo>
                  <a:pt x="10344476" y="5646003"/>
                  <a:pt x="10363470" y="5646285"/>
                  <a:pt x="10370376" y="5655559"/>
                </a:cubicBezTo>
                <a:cubicBezTo>
                  <a:pt x="10372678" y="5658649"/>
                  <a:pt x="10372678" y="5658649"/>
                  <a:pt x="10384760" y="5649653"/>
                </a:cubicBezTo>
                <a:cubicBezTo>
                  <a:pt x="10384760" y="5649653"/>
                  <a:pt x="10396848" y="5640657"/>
                  <a:pt x="10394548" y="5637565"/>
                </a:cubicBezTo>
                <a:cubicBezTo>
                  <a:pt x="10394548" y="5637565"/>
                  <a:pt x="10394548" y="5637565"/>
                  <a:pt x="10392240" y="5634473"/>
                </a:cubicBezTo>
                <a:cubicBezTo>
                  <a:pt x="10385332" y="5625192"/>
                  <a:pt x="10366338" y="5624915"/>
                  <a:pt x="10359432" y="5615639"/>
                </a:cubicBezTo>
                <a:cubicBezTo>
                  <a:pt x="10357124" y="5612546"/>
                  <a:pt x="10340438" y="5615359"/>
                  <a:pt x="10338136" y="5612267"/>
                </a:cubicBezTo>
                <a:cubicBezTo>
                  <a:pt x="10350220" y="5603267"/>
                  <a:pt x="10350220" y="5603267"/>
                  <a:pt x="10350220" y="5603267"/>
                </a:cubicBezTo>
                <a:cubicBezTo>
                  <a:pt x="10322584" y="5566157"/>
                  <a:pt x="10288040" y="5519767"/>
                  <a:pt x="10220120" y="5479005"/>
                </a:cubicBezTo>
                <a:cubicBezTo>
                  <a:pt x="10227600" y="5463824"/>
                  <a:pt x="10220688" y="5454545"/>
                  <a:pt x="10216084" y="5448357"/>
                </a:cubicBezTo>
                <a:cubicBezTo>
                  <a:pt x="10199958" y="5426709"/>
                  <a:pt x="10171756" y="5414063"/>
                  <a:pt x="10143552" y="5401415"/>
                </a:cubicBezTo>
                <a:cubicBezTo>
                  <a:pt x="10134340" y="5389040"/>
                  <a:pt x="10127428" y="5379767"/>
                  <a:pt x="10106132" y="5376397"/>
                </a:cubicBezTo>
                <a:cubicBezTo>
                  <a:pt x="10106132" y="5376397"/>
                  <a:pt x="10105552" y="5375621"/>
                  <a:pt x="10103472" y="5375973"/>
                </a:cubicBezTo>
                <a:close/>
                <a:moveTo>
                  <a:pt x="9773746" y="5361267"/>
                </a:moveTo>
                <a:cubicBezTo>
                  <a:pt x="9771540" y="5361711"/>
                  <a:pt x="9767698" y="5363366"/>
                  <a:pt x="9761174" y="5368227"/>
                </a:cubicBezTo>
                <a:cubicBezTo>
                  <a:pt x="9761174" y="5368227"/>
                  <a:pt x="9763476" y="5371317"/>
                  <a:pt x="9763476" y="5371317"/>
                </a:cubicBezTo>
                <a:cubicBezTo>
                  <a:pt x="9768074" y="5377497"/>
                  <a:pt x="9768074" y="5377497"/>
                  <a:pt x="9768074" y="5377497"/>
                </a:cubicBezTo>
                <a:cubicBezTo>
                  <a:pt x="9768074" y="5377497"/>
                  <a:pt x="9770376" y="5380587"/>
                  <a:pt x="9770376" y="5380587"/>
                </a:cubicBezTo>
                <a:cubicBezTo>
                  <a:pt x="9783430" y="5370867"/>
                  <a:pt x="9781128" y="5367776"/>
                  <a:pt x="9781128" y="5367776"/>
                </a:cubicBezTo>
                <a:cubicBezTo>
                  <a:pt x="9776524" y="5361595"/>
                  <a:pt x="9776524" y="5361595"/>
                  <a:pt x="9776524" y="5361595"/>
                </a:cubicBezTo>
                <a:cubicBezTo>
                  <a:pt x="9776524" y="5361595"/>
                  <a:pt x="9775952" y="5360827"/>
                  <a:pt x="9773746" y="5361267"/>
                </a:cubicBezTo>
                <a:close/>
                <a:moveTo>
                  <a:pt x="9729256" y="5279961"/>
                </a:moveTo>
                <a:cubicBezTo>
                  <a:pt x="9729256" y="5279961"/>
                  <a:pt x="9715266" y="5285393"/>
                  <a:pt x="9715266" y="5285393"/>
                </a:cubicBezTo>
                <a:cubicBezTo>
                  <a:pt x="9703666" y="5294029"/>
                  <a:pt x="9706058" y="5297239"/>
                  <a:pt x="9706058" y="5297239"/>
                </a:cubicBezTo>
                <a:cubicBezTo>
                  <a:pt x="9708448" y="5300449"/>
                  <a:pt x="9708448" y="5300449"/>
                  <a:pt x="9710840" y="5303657"/>
                </a:cubicBezTo>
                <a:cubicBezTo>
                  <a:pt x="9712032" y="5305261"/>
                  <a:pt x="9710328" y="5309028"/>
                  <a:pt x="9710076" y="5311711"/>
                </a:cubicBezTo>
                <a:cubicBezTo>
                  <a:pt x="9709820" y="5314399"/>
                  <a:pt x="9711014" y="5316003"/>
                  <a:pt x="9718008" y="5313291"/>
                </a:cubicBezTo>
                <a:cubicBezTo>
                  <a:pt x="9720400" y="5316501"/>
                  <a:pt x="9732000" y="5307863"/>
                  <a:pt x="9732000" y="5307863"/>
                </a:cubicBezTo>
                <a:cubicBezTo>
                  <a:pt x="9741214" y="5296013"/>
                  <a:pt x="9741214" y="5296013"/>
                  <a:pt x="9741214" y="5296013"/>
                </a:cubicBezTo>
                <a:cubicBezTo>
                  <a:pt x="9738822" y="5292801"/>
                  <a:pt x="9738822" y="5292801"/>
                  <a:pt x="9727216" y="5301443"/>
                </a:cubicBezTo>
                <a:cubicBezTo>
                  <a:pt x="9727216" y="5301443"/>
                  <a:pt x="9724826" y="5298231"/>
                  <a:pt x="9722434" y="5295019"/>
                </a:cubicBezTo>
                <a:cubicBezTo>
                  <a:pt x="9731648" y="5283170"/>
                  <a:pt x="9731648" y="5283170"/>
                  <a:pt x="9729256" y="5279961"/>
                </a:cubicBezTo>
                <a:close/>
                <a:moveTo>
                  <a:pt x="9673000" y="5257481"/>
                </a:moveTo>
                <a:cubicBezTo>
                  <a:pt x="9670336" y="5257024"/>
                  <a:pt x="9666168" y="5257677"/>
                  <a:pt x="9659016" y="5260555"/>
                </a:cubicBezTo>
                <a:cubicBezTo>
                  <a:pt x="9656672" y="5257409"/>
                  <a:pt x="9656672" y="5257409"/>
                  <a:pt x="9644708" y="5266319"/>
                </a:cubicBezTo>
                <a:cubicBezTo>
                  <a:pt x="9644708" y="5266319"/>
                  <a:pt x="9647052" y="5269467"/>
                  <a:pt x="9649396" y="5272611"/>
                </a:cubicBezTo>
                <a:cubicBezTo>
                  <a:pt x="9651740" y="5275757"/>
                  <a:pt x="9666048" y="5269995"/>
                  <a:pt x="9666048" y="5269995"/>
                </a:cubicBezTo>
                <a:cubicBezTo>
                  <a:pt x="9670728" y="5276285"/>
                  <a:pt x="9687380" y="5273673"/>
                  <a:pt x="9689716" y="5276819"/>
                </a:cubicBezTo>
                <a:cubicBezTo>
                  <a:pt x="9692060" y="5279965"/>
                  <a:pt x="9692060" y="5279965"/>
                  <a:pt x="9704030" y="5271051"/>
                </a:cubicBezTo>
                <a:cubicBezTo>
                  <a:pt x="9704030" y="5271051"/>
                  <a:pt x="9715992" y="5262145"/>
                  <a:pt x="9713650" y="5258999"/>
                </a:cubicBezTo>
                <a:cubicBezTo>
                  <a:pt x="9697000" y="5261613"/>
                  <a:pt x="9692312" y="5255323"/>
                  <a:pt x="9678004" y="5261087"/>
                </a:cubicBezTo>
                <a:cubicBezTo>
                  <a:pt x="9676836" y="5259515"/>
                  <a:pt x="9675668" y="5257943"/>
                  <a:pt x="9673000" y="5257481"/>
                </a:cubicBezTo>
                <a:close/>
                <a:moveTo>
                  <a:pt x="9658748" y="5206467"/>
                </a:moveTo>
                <a:cubicBezTo>
                  <a:pt x="9651538" y="5205869"/>
                  <a:pt x="9639408" y="5207737"/>
                  <a:pt x="9623234" y="5210233"/>
                </a:cubicBezTo>
                <a:cubicBezTo>
                  <a:pt x="9623234" y="5210233"/>
                  <a:pt x="9623234" y="5210233"/>
                  <a:pt x="9609344" y="5215803"/>
                </a:cubicBezTo>
                <a:cubicBezTo>
                  <a:pt x="9597744" y="5224443"/>
                  <a:pt x="9597744" y="5224443"/>
                  <a:pt x="9600036" y="5227511"/>
                </a:cubicBezTo>
                <a:cubicBezTo>
                  <a:pt x="9611636" y="5218875"/>
                  <a:pt x="9611636" y="5218875"/>
                  <a:pt x="9613920" y="5221947"/>
                </a:cubicBezTo>
                <a:cubicBezTo>
                  <a:pt x="9593010" y="5242295"/>
                  <a:pt x="9627640" y="5240375"/>
                  <a:pt x="9632216" y="5246514"/>
                </a:cubicBezTo>
                <a:cubicBezTo>
                  <a:pt x="9629932" y="5243445"/>
                  <a:pt x="9641532" y="5234805"/>
                  <a:pt x="9655414" y="5229237"/>
                </a:cubicBezTo>
                <a:cubicBezTo>
                  <a:pt x="9646104" y="5240947"/>
                  <a:pt x="9662278" y="5238451"/>
                  <a:pt x="9664568" y="5241522"/>
                </a:cubicBezTo>
                <a:cubicBezTo>
                  <a:pt x="9666852" y="5244593"/>
                  <a:pt x="9666852" y="5244593"/>
                  <a:pt x="9666852" y="5244593"/>
                </a:cubicBezTo>
                <a:cubicBezTo>
                  <a:pt x="9666852" y="5244593"/>
                  <a:pt x="9678452" y="5235955"/>
                  <a:pt x="9678452" y="5235955"/>
                </a:cubicBezTo>
                <a:cubicBezTo>
                  <a:pt x="9678452" y="5235955"/>
                  <a:pt x="9676162" y="5232881"/>
                  <a:pt x="9676162" y="5232881"/>
                </a:cubicBezTo>
                <a:cubicBezTo>
                  <a:pt x="9673878" y="5229813"/>
                  <a:pt x="9657704" y="5232309"/>
                  <a:pt x="9667014" y="5220599"/>
                </a:cubicBezTo>
                <a:cubicBezTo>
                  <a:pt x="9667014" y="5220599"/>
                  <a:pt x="9667014" y="5220599"/>
                  <a:pt x="9664730" y="5217527"/>
                </a:cubicBezTo>
                <a:cubicBezTo>
                  <a:pt x="9668242" y="5210137"/>
                  <a:pt x="9665958" y="5207064"/>
                  <a:pt x="9658748" y="5206467"/>
                </a:cubicBezTo>
                <a:close/>
                <a:moveTo>
                  <a:pt x="9443900" y="5196445"/>
                </a:moveTo>
                <a:cubicBezTo>
                  <a:pt x="9441880" y="5196749"/>
                  <a:pt x="9438402" y="5198136"/>
                  <a:pt x="9432600" y="5202455"/>
                </a:cubicBezTo>
                <a:cubicBezTo>
                  <a:pt x="9432600" y="5202455"/>
                  <a:pt x="9423308" y="5214195"/>
                  <a:pt x="9423308" y="5214195"/>
                </a:cubicBezTo>
                <a:cubicBezTo>
                  <a:pt x="9437168" y="5232807"/>
                  <a:pt x="9462632" y="5242781"/>
                  <a:pt x="9485776" y="5249651"/>
                </a:cubicBezTo>
                <a:cubicBezTo>
                  <a:pt x="9518166" y="5268931"/>
                  <a:pt x="9550556" y="5288209"/>
                  <a:pt x="9557436" y="5321663"/>
                </a:cubicBezTo>
                <a:cubicBezTo>
                  <a:pt x="9559752" y="5324766"/>
                  <a:pt x="9573658" y="5319233"/>
                  <a:pt x="9573658" y="5319233"/>
                </a:cubicBezTo>
                <a:cubicBezTo>
                  <a:pt x="9585258" y="5310593"/>
                  <a:pt x="9582950" y="5307491"/>
                  <a:pt x="9582950" y="5307491"/>
                </a:cubicBezTo>
                <a:cubicBezTo>
                  <a:pt x="9587620" y="5289545"/>
                  <a:pt x="9582996" y="5283339"/>
                  <a:pt x="9576072" y="5274035"/>
                </a:cubicBezTo>
                <a:cubicBezTo>
                  <a:pt x="9562208" y="5255425"/>
                  <a:pt x="9534436" y="5242349"/>
                  <a:pt x="9508982" y="5232375"/>
                </a:cubicBezTo>
                <a:cubicBezTo>
                  <a:pt x="9483516" y="5222403"/>
                  <a:pt x="9460366" y="5215529"/>
                  <a:pt x="9446506" y="5196919"/>
                </a:cubicBezTo>
                <a:cubicBezTo>
                  <a:pt x="9446506" y="5196919"/>
                  <a:pt x="9445928" y="5196145"/>
                  <a:pt x="9443900" y="5196445"/>
                </a:cubicBezTo>
                <a:close/>
                <a:moveTo>
                  <a:pt x="9586648" y="5183807"/>
                </a:moveTo>
                <a:cubicBezTo>
                  <a:pt x="9586648" y="5183807"/>
                  <a:pt x="9586648" y="5183807"/>
                  <a:pt x="9575768" y="5191901"/>
                </a:cubicBezTo>
                <a:cubicBezTo>
                  <a:pt x="9575768" y="5191901"/>
                  <a:pt x="9578160" y="5195113"/>
                  <a:pt x="9578160" y="5195113"/>
                </a:cubicBezTo>
                <a:cubicBezTo>
                  <a:pt x="9591424" y="5190223"/>
                  <a:pt x="9596208" y="5196645"/>
                  <a:pt x="9600990" y="5203062"/>
                </a:cubicBezTo>
                <a:cubicBezTo>
                  <a:pt x="9600990" y="5203062"/>
                  <a:pt x="9603376" y="5206273"/>
                  <a:pt x="9614252" y="5198175"/>
                </a:cubicBezTo>
                <a:cubicBezTo>
                  <a:pt x="9614252" y="5198175"/>
                  <a:pt x="9611860" y="5194963"/>
                  <a:pt x="9611860" y="5194963"/>
                </a:cubicBezTo>
                <a:cubicBezTo>
                  <a:pt x="9611860" y="5194963"/>
                  <a:pt x="9609476" y="5191755"/>
                  <a:pt x="9609476" y="5191755"/>
                </a:cubicBezTo>
                <a:cubicBezTo>
                  <a:pt x="9604692" y="5185335"/>
                  <a:pt x="9602302" y="5182123"/>
                  <a:pt x="9586648" y="5183807"/>
                </a:cubicBezTo>
                <a:close/>
                <a:moveTo>
                  <a:pt x="9827620" y="5154143"/>
                </a:moveTo>
                <a:cubicBezTo>
                  <a:pt x="9827620" y="5154143"/>
                  <a:pt x="9813564" y="5159789"/>
                  <a:pt x="9801822" y="5168535"/>
                </a:cubicBezTo>
                <a:cubicBezTo>
                  <a:pt x="9804130" y="5171637"/>
                  <a:pt x="9804130" y="5171637"/>
                  <a:pt x="9806438" y="5174737"/>
                </a:cubicBezTo>
                <a:cubicBezTo>
                  <a:pt x="9811054" y="5180937"/>
                  <a:pt x="9813362" y="5184037"/>
                  <a:pt x="9829728" y="5181489"/>
                </a:cubicBezTo>
                <a:cubicBezTo>
                  <a:pt x="9832034" y="5184591"/>
                  <a:pt x="9834342" y="5187689"/>
                  <a:pt x="9838958" y="5193891"/>
                </a:cubicBezTo>
                <a:cubicBezTo>
                  <a:pt x="9862044" y="5224889"/>
                  <a:pt x="9896872" y="5247136"/>
                  <a:pt x="9919956" y="5278139"/>
                </a:cubicBezTo>
                <a:cubicBezTo>
                  <a:pt x="9931496" y="5293639"/>
                  <a:pt x="9957092" y="5303493"/>
                  <a:pt x="9970946" y="5322091"/>
                </a:cubicBezTo>
                <a:cubicBezTo>
                  <a:pt x="9959198" y="5330841"/>
                  <a:pt x="9959198" y="5330841"/>
                  <a:pt x="9959198" y="5330841"/>
                </a:cubicBezTo>
                <a:cubicBezTo>
                  <a:pt x="9984794" y="5340689"/>
                  <a:pt x="9989208" y="5371137"/>
                  <a:pt x="9998444" y="5383539"/>
                </a:cubicBezTo>
                <a:cubicBezTo>
                  <a:pt x="10010188" y="5374791"/>
                  <a:pt x="10010188" y="5374791"/>
                  <a:pt x="10010188" y="5374791"/>
                </a:cubicBezTo>
                <a:cubicBezTo>
                  <a:pt x="10000752" y="5386636"/>
                  <a:pt x="10014804" y="5380993"/>
                  <a:pt x="10017112" y="5384092"/>
                </a:cubicBezTo>
                <a:cubicBezTo>
                  <a:pt x="10019424" y="5387192"/>
                  <a:pt x="10021728" y="5390289"/>
                  <a:pt x="10024040" y="5393391"/>
                </a:cubicBezTo>
                <a:cubicBezTo>
                  <a:pt x="10026344" y="5396489"/>
                  <a:pt x="10026344" y="5396489"/>
                  <a:pt x="10040400" y="5390843"/>
                </a:cubicBezTo>
                <a:cubicBezTo>
                  <a:pt x="10052148" y="5382099"/>
                  <a:pt x="10049840" y="5379001"/>
                  <a:pt x="10049840" y="5379001"/>
                </a:cubicBezTo>
                <a:cubicBezTo>
                  <a:pt x="10047532" y="5375895"/>
                  <a:pt x="10047532" y="5375895"/>
                  <a:pt x="10045224" y="5372797"/>
                </a:cubicBezTo>
                <a:cubicBezTo>
                  <a:pt x="10042916" y="5369697"/>
                  <a:pt x="10040608" y="5366598"/>
                  <a:pt x="10038300" y="5363498"/>
                </a:cubicBezTo>
                <a:cubicBezTo>
                  <a:pt x="10038300" y="5363498"/>
                  <a:pt x="10035986" y="5360397"/>
                  <a:pt x="10035986" y="5360397"/>
                </a:cubicBezTo>
                <a:cubicBezTo>
                  <a:pt x="10045420" y="5348549"/>
                  <a:pt x="10010390" y="5350545"/>
                  <a:pt x="10033880" y="5333053"/>
                </a:cubicBezTo>
                <a:cubicBezTo>
                  <a:pt x="10036188" y="5336151"/>
                  <a:pt x="10038504" y="5339249"/>
                  <a:pt x="10052554" y="5333605"/>
                </a:cubicBezTo>
                <a:cubicBezTo>
                  <a:pt x="10054862" y="5336705"/>
                  <a:pt x="10059476" y="5342905"/>
                  <a:pt x="10061784" y="5346005"/>
                </a:cubicBezTo>
                <a:cubicBezTo>
                  <a:pt x="10064092" y="5349104"/>
                  <a:pt x="10066408" y="5352205"/>
                  <a:pt x="10068708" y="5355305"/>
                </a:cubicBezTo>
                <a:cubicBezTo>
                  <a:pt x="10068708" y="5355305"/>
                  <a:pt x="10068708" y="5355305"/>
                  <a:pt x="10080458" y="5346555"/>
                </a:cubicBezTo>
                <a:cubicBezTo>
                  <a:pt x="10080458" y="5346555"/>
                  <a:pt x="10078150" y="5343457"/>
                  <a:pt x="10078150" y="5343457"/>
                </a:cubicBezTo>
                <a:cubicBezTo>
                  <a:pt x="10078150" y="5343457"/>
                  <a:pt x="10075842" y="5340359"/>
                  <a:pt x="10073534" y="5337257"/>
                </a:cubicBezTo>
                <a:cubicBezTo>
                  <a:pt x="10068918" y="5331057"/>
                  <a:pt x="10066610" y="5327957"/>
                  <a:pt x="10061994" y="5321757"/>
                </a:cubicBezTo>
                <a:cubicBezTo>
                  <a:pt x="10073940" y="5288767"/>
                  <a:pt x="10024852" y="5296405"/>
                  <a:pt x="9992130" y="5301499"/>
                </a:cubicBezTo>
                <a:cubicBezTo>
                  <a:pt x="9980584" y="5285999"/>
                  <a:pt x="9954988" y="5276147"/>
                  <a:pt x="9941134" y="5257549"/>
                </a:cubicBezTo>
                <a:cubicBezTo>
                  <a:pt x="9920364" y="5229649"/>
                  <a:pt x="9887844" y="5210497"/>
                  <a:pt x="9878814" y="5173849"/>
                </a:cubicBezTo>
                <a:cubicBezTo>
                  <a:pt x="9890556" y="5165101"/>
                  <a:pt x="9888248" y="5162003"/>
                  <a:pt x="9888248" y="5162003"/>
                </a:cubicBezTo>
                <a:cubicBezTo>
                  <a:pt x="9888248" y="5162003"/>
                  <a:pt x="9885940" y="5158905"/>
                  <a:pt x="9885940" y="5158905"/>
                </a:cubicBezTo>
                <a:cubicBezTo>
                  <a:pt x="9885940" y="5158905"/>
                  <a:pt x="9883632" y="5155805"/>
                  <a:pt x="9871884" y="5164551"/>
                </a:cubicBezTo>
                <a:cubicBezTo>
                  <a:pt x="9871884" y="5164551"/>
                  <a:pt x="9871884" y="5164551"/>
                  <a:pt x="9860140" y="5173298"/>
                </a:cubicBezTo>
                <a:cubicBezTo>
                  <a:pt x="9857832" y="5170197"/>
                  <a:pt x="9853218" y="5163999"/>
                  <a:pt x="9850910" y="5160899"/>
                </a:cubicBezTo>
                <a:cubicBezTo>
                  <a:pt x="9834544" y="5163443"/>
                  <a:pt x="9832236" y="5160345"/>
                  <a:pt x="9827620" y="5154143"/>
                </a:cubicBezTo>
                <a:close/>
                <a:moveTo>
                  <a:pt x="1381388" y="5151863"/>
                </a:moveTo>
                <a:cubicBezTo>
                  <a:pt x="1349739" y="5167901"/>
                  <a:pt x="1349739" y="5167901"/>
                  <a:pt x="1349739" y="5167901"/>
                </a:cubicBezTo>
                <a:cubicBezTo>
                  <a:pt x="1359221" y="5186697"/>
                  <a:pt x="1368702" y="5205495"/>
                  <a:pt x="1378184" y="5224297"/>
                </a:cubicBezTo>
                <a:cubicBezTo>
                  <a:pt x="1378184" y="5224297"/>
                  <a:pt x="1387666" y="5243095"/>
                  <a:pt x="1387666" y="5243095"/>
                </a:cubicBezTo>
                <a:cubicBezTo>
                  <a:pt x="1419315" y="5227059"/>
                  <a:pt x="1419315" y="5227059"/>
                  <a:pt x="1409834" y="5208260"/>
                </a:cubicBezTo>
                <a:cubicBezTo>
                  <a:pt x="1400352" y="5189463"/>
                  <a:pt x="1390871" y="5170665"/>
                  <a:pt x="1381388" y="5151863"/>
                </a:cubicBezTo>
                <a:close/>
                <a:moveTo>
                  <a:pt x="9506184" y="5105265"/>
                </a:moveTo>
                <a:cubicBezTo>
                  <a:pt x="9491938" y="5111109"/>
                  <a:pt x="9491938" y="5111109"/>
                  <a:pt x="9479976" y="5120019"/>
                </a:cubicBezTo>
                <a:cubicBezTo>
                  <a:pt x="9481114" y="5121551"/>
                  <a:pt x="9479264" y="5125307"/>
                  <a:pt x="9478628" y="5127571"/>
                </a:cubicBezTo>
                <a:cubicBezTo>
                  <a:pt x="9477988" y="5129835"/>
                  <a:pt x="9478556" y="5130601"/>
                  <a:pt x="9484544" y="5126143"/>
                </a:cubicBezTo>
                <a:cubicBezTo>
                  <a:pt x="9486820" y="5129209"/>
                  <a:pt x="9489100" y="5132273"/>
                  <a:pt x="9493668" y="5138401"/>
                </a:cubicBezTo>
                <a:cubicBezTo>
                  <a:pt x="9495952" y="5141467"/>
                  <a:pt x="9500514" y="5147594"/>
                  <a:pt x="9514756" y="5141749"/>
                </a:cubicBezTo>
                <a:cubicBezTo>
                  <a:pt x="9517040" y="5144817"/>
                  <a:pt x="9529002" y="5135907"/>
                  <a:pt x="9529002" y="5135907"/>
                </a:cubicBezTo>
                <a:cubicBezTo>
                  <a:pt x="9538680" y="5123933"/>
                  <a:pt x="9538680" y="5123933"/>
                  <a:pt x="9536404" y="5120869"/>
                </a:cubicBezTo>
                <a:cubicBezTo>
                  <a:pt x="9522156" y="5126713"/>
                  <a:pt x="9519872" y="5123651"/>
                  <a:pt x="9517594" y="5120585"/>
                </a:cubicBezTo>
                <a:cubicBezTo>
                  <a:pt x="9513024" y="5114459"/>
                  <a:pt x="9510748" y="5111391"/>
                  <a:pt x="9506184" y="5105265"/>
                </a:cubicBezTo>
                <a:close/>
                <a:moveTo>
                  <a:pt x="9786620" y="5102717"/>
                </a:moveTo>
                <a:cubicBezTo>
                  <a:pt x="9784248" y="5099533"/>
                  <a:pt x="9773370" y="5107631"/>
                  <a:pt x="9773370" y="5107631"/>
                </a:cubicBezTo>
                <a:cubicBezTo>
                  <a:pt x="9773370" y="5107631"/>
                  <a:pt x="9762498" y="5115731"/>
                  <a:pt x="9764866" y="5118915"/>
                </a:cubicBezTo>
                <a:cubicBezTo>
                  <a:pt x="9767240" y="5122097"/>
                  <a:pt x="9767240" y="5122097"/>
                  <a:pt x="9769608" y="5125281"/>
                </a:cubicBezTo>
                <a:cubicBezTo>
                  <a:pt x="9769608" y="5125281"/>
                  <a:pt x="9771980" y="5128463"/>
                  <a:pt x="9771980" y="5128463"/>
                </a:cubicBezTo>
                <a:cubicBezTo>
                  <a:pt x="9774348" y="5131651"/>
                  <a:pt x="9785226" y="5123549"/>
                  <a:pt x="9785226" y="5123549"/>
                </a:cubicBezTo>
                <a:cubicBezTo>
                  <a:pt x="9787592" y="5126733"/>
                  <a:pt x="9796104" y="5115449"/>
                  <a:pt x="9796104" y="5115449"/>
                </a:cubicBezTo>
                <a:cubicBezTo>
                  <a:pt x="9793730" y="5112267"/>
                  <a:pt x="9793730" y="5112267"/>
                  <a:pt x="9793730" y="5112267"/>
                </a:cubicBezTo>
                <a:cubicBezTo>
                  <a:pt x="9791362" y="5109083"/>
                  <a:pt x="9791362" y="5109083"/>
                  <a:pt x="9791362" y="5109083"/>
                </a:cubicBezTo>
                <a:cubicBezTo>
                  <a:pt x="9788988" y="5105899"/>
                  <a:pt x="9788988" y="5105899"/>
                  <a:pt x="9786620" y="5102717"/>
                </a:cubicBezTo>
                <a:close/>
                <a:moveTo>
                  <a:pt x="9483344" y="5073845"/>
                </a:moveTo>
                <a:cubicBezTo>
                  <a:pt x="9483344" y="5073845"/>
                  <a:pt x="9471744" y="5082481"/>
                  <a:pt x="9471744" y="5082481"/>
                </a:cubicBezTo>
                <a:cubicBezTo>
                  <a:pt x="9460144" y="5091119"/>
                  <a:pt x="9462440" y="5094211"/>
                  <a:pt x="9474048" y="5085573"/>
                </a:cubicBezTo>
                <a:cubicBezTo>
                  <a:pt x="9474048" y="5085573"/>
                  <a:pt x="9476344" y="5088659"/>
                  <a:pt x="9476344" y="5088659"/>
                </a:cubicBezTo>
                <a:cubicBezTo>
                  <a:pt x="9476344" y="5088659"/>
                  <a:pt x="9476344" y="5088659"/>
                  <a:pt x="9478644" y="5091753"/>
                </a:cubicBezTo>
                <a:cubicBezTo>
                  <a:pt x="9480948" y="5094839"/>
                  <a:pt x="9480948" y="5094839"/>
                  <a:pt x="9492546" y="5086201"/>
                </a:cubicBezTo>
                <a:cubicBezTo>
                  <a:pt x="9492546" y="5086201"/>
                  <a:pt x="9504152" y="5077563"/>
                  <a:pt x="9504152" y="5077563"/>
                </a:cubicBezTo>
                <a:cubicBezTo>
                  <a:pt x="9501848" y="5074473"/>
                  <a:pt x="9501848" y="5074473"/>
                  <a:pt x="9501848" y="5074473"/>
                </a:cubicBezTo>
                <a:cubicBezTo>
                  <a:pt x="9499542" y="5071385"/>
                  <a:pt x="9485646" y="5076935"/>
                  <a:pt x="9483344" y="5073845"/>
                </a:cubicBezTo>
                <a:close/>
                <a:moveTo>
                  <a:pt x="9781396" y="5068469"/>
                </a:moveTo>
                <a:cubicBezTo>
                  <a:pt x="9781396" y="5068469"/>
                  <a:pt x="9769798" y="5077107"/>
                  <a:pt x="9767292" y="5073734"/>
                </a:cubicBezTo>
                <a:cubicBezTo>
                  <a:pt x="9767292" y="5073734"/>
                  <a:pt x="9755688" y="5082373"/>
                  <a:pt x="9755688" y="5082373"/>
                </a:cubicBezTo>
                <a:cubicBezTo>
                  <a:pt x="9755688" y="5082373"/>
                  <a:pt x="9744088" y="5091011"/>
                  <a:pt x="9744088" y="5091011"/>
                </a:cubicBezTo>
                <a:cubicBezTo>
                  <a:pt x="9744088" y="5091011"/>
                  <a:pt x="9746600" y="5094381"/>
                  <a:pt x="9746600" y="5094381"/>
                </a:cubicBezTo>
                <a:cubicBezTo>
                  <a:pt x="9746600" y="5094381"/>
                  <a:pt x="9749104" y="5097753"/>
                  <a:pt x="9749104" y="5097753"/>
                </a:cubicBezTo>
                <a:cubicBezTo>
                  <a:pt x="9749104" y="5097753"/>
                  <a:pt x="9760708" y="5089115"/>
                  <a:pt x="9760708" y="5089115"/>
                </a:cubicBezTo>
                <a:cubicBezTo>
                  <a:pt x="9760708" y="5089115"/>
                  <a:pt x="9769798" y="5077107"/>
                  <a:pt x="9772308" y="5080477"/>
                </a:cubicBezTo>
                <a:cubicBezTo>
                  <a:pt x="9772308" y="5080477"/>
                  <a:pt x="9769798" y="5077107"/>
                  <a:pt x="9781396" y="5068469"/>
                </a:cubicBezTo>
                <a:close/>
                <a:moveTo>
                  <a:pt x="9744100" y="5057731"/>
                </a:moveTo>
                <a:cubicBezTo>
                  <a:pt x="9735388" y="5061165"/>
                  <a:pt x="9726686" y="5067641"/>
                  <a:pt x="9730200" y="5072363"/>
                </a:cubicBezTo>
                <a:cubicBezTo>
                  <a:pt x="9753398" y="5055085"/>
                  <a:pt x="9734880" y="5078655"/>
                  <a:pt x="9746486" y="5070012"/>
                </a:cubicBezTo>
                <a:lnTo>
                  <a:pt x="9754088" y="5060337"/>
                </a:lnTo>
                <a:lnTo>
                  <a:pt x="9758084" y="5061375"/>
                </a:lnTo>
                <a:cubicBezTo>
                  <a:pt x="9758084" y="5061375"/>
                  <a:pt x="9758084" y="5061375"/>
                  <a:pt x="9755748" y="5058233"/>
                </a:cubicBezTo>
                <a:lnTo>
                  <a:pt x="9754088" y="5060337"/>
                </a:lnTo>
                <a:close/>
                <a:moveTo>
                  <a:pt x="9452280" y="5053311"/>
                </a:moveTo>
                <a:cubicBezTo>
                  <a:pt x="9439232" y="5063029"/>
                  <a:pt x="9439232" y="5063029"/>
                  <a:pt x="9439232" y="5063029"/>
                </a:cubicBezTo>
                <a:cubicBezTo>
                  <a:pt x="9441528" y="5066121"/>
                  <a:pt x="9441528" y="5066121"/>
                  <a:pt x="9443828" y="5069211"/>
                </a:cubicBezTo>
                <a:cubicBezTo>
                  <a:pt x="9430780" y="5078928"/>
                  <a:pt x="9433076" y="5082017"/>
                  <a:pt x="9433076" y="5082017"/>
                </a:cubicBezTo>
                <a:cubicBezTo>
                  <a:pt x="9433076" y="5082017"/>
                  <a:pt x="9435378" y="5085107"/>
                  <a:pt x="9448428" y="5075389"/>
                </a:cubicBezTo>
                <a:cubicBezTo>
                  <a:pt x="9448428" y="5075389"/>
                  <a:pt x="9448428" y="5075389"/>
                  <a:pt x="9446132" y="5072302"/>
                </a:cubicBezTo>
                <a:cubicBezTo>
                  <a:pt x="9446132" y="5072302"/>
                  <a:pt x="9446132" y="5072302"/>
                  <a:pt x="9456884" y="5059489"/>
                </a:cubicBezTo>
                <a:cubicBezTo>
                  <a:pt x="9456884" y="5059489"/>
                  <a:pt x="9454580" y="5056401"/>
                  <a:pt x="9454580" y="5056401"/>
                </a:cubicBezTo>
                <a:cubicBezTo>
                  <a:pt x="9452280" y="5053311"/>
                  <a:pt x="9452280" y="5053311"/>
                  <a:pt x="9452280" y="5053311"/>
                </a:cubicBezTo>
                <a:close/>
                <a:moveTo>
                  <a:pt x="9713464" y="5031727"/>
                </a:moveTo>
                <a:cubicBezTo>
                  <a:pt x="9713464" y="5031727"/>
                  <a:pt x="9713464" y="5031727"/>
                  <a:pt x="9704764" y="5038205"/>
                </a:cubicBezTo>
                <a:cubicBezTo>
                  <a:pt x="9707060" y="5041295"/>
                  <a:pt x="9709368" y="5044387"/>
                  <a:pt x="9711664" y="5047475"/>
                </a:cubicBezTo>
                <a:cubicBezTo>
                  <a:pt x="9713972" y="5050563"/>
                  <a:pt x="9722668" y="5044085"/>
                  <a:pt x="9722668" y="5044085"/>
                </a:cubicBezTo>
                <a:cubicBezTo>
                  <a:pt x="9722668" y="5044085"/>
                  <a:pt x="9720364" y="5040997"/>
                  <a:pt x="9720364" y="5040997"/>
                </a:cubicBezTo>
                <a:cubicBezTo>
                  <a:pt x="9718068" y="5037907"/>
                  <a:pt x="9715768" y="5034819"/>
                  <a:pt x="9713464" y="5031727"/>
                </a:cubicBezTo>
                <a:close/>
                <a:moveTo>
                  <a:pt x="9115380" y="4997443"/>
                </a:moveTo>
                <a:cubicBezTo>
                  <a:pt x="9113356" y="4997755"/>
                  <a:pt x="9109880" y="4999141"/>
                  <a:pt x="9109880" y="4999141"/>
                </a:cubicBezTo>
                <a:cubicBezTo>
                  <a:pt x="9098280" y="5007775"/>
                  <a:pt x="9098280" y="5007775"/>
                  <a:pt x="9100584" y="5010867"/>
                </a:cubicBezTo>
                <a:cubicBezTo>
                  <a:pt x="9099384" y="5021367"/>
                  <a:pt x="9103410" y="5026770"/>
                  <a:pt x="9108598" y="5030713"/>
                </a:cubicBezTo>
                <a:cubicBezTo>
                  <a:pt x="9113788" y="5034655"/>
                  <a:pt x="9120132" y="5037129"/>
                  <a:pt x="9123592" y="5041763"/>
                </a:cubicBezTo>
                <a:cubicBezTo>
                  <a:pt x="9144386" y="5045487"/>
                  <a:pt x="9153594" y="5057847"/>
                  <a:pt x="9148900" y="5075753"/>
                </a:cubicBezTo>
                <a:cubicBezTo>
                  <a:pt x="9151196" y="5078841"/>
                  <a:pt x="9151196" y="5078841"/>
                  <a:pt x="9151196" y="5078841"/>
                </a:cubicBezTo>
                <a:cubicBezTo>
                  <a:pt x="9165098" y="5073295"/>
                  <a:pt x="9162796" y="5070203"/>
                  <a:pt x="9162796" y="5070203"/>
                </a:cubicBezTo>
                <a:cubicBezTo>
                  <a:pt x="9169798" y="5055383"/>
                  <a:pt x="9165194" y="5049205"/>
                  <a:pt x="9160596" y="5043029"/>
                </a:cubicBezTo>
                <a:cubicBezTo>
                  <a:pt x="9155992" y="5036845"/>
                  <a:pt x="9151394" y="5030667"/>
                  <a:pt x="9146790" y="5024489"/>
                </a:cubicBezTo>
                <a:cubicBezTo>
                  <a:pt x="9128284" y="5023861"/>
                  <a:pt x="9121378" y="5014587"/>
                  <a:pt x="9112182" y="5002231"/>
                </a:cubicBezTo>
                <a:cubicBezTo>
                  <a:pt x="9117980" y="4997911"/>
                  <a:pt x="9117400" y="4997137"/>
                  <a:pt x="9115380" y="4997443"/>
                </a:cubicBezTo>
                <a:close/>
                <a:moveTo>
                  <a:pt x="9219796" y="4995395"/>
                </a:moveTo>
                <a:cubicBezTo>
                  <a:pt x="9217520" y="4992335"/>
                  <a:pt x="9205920" y="5000974"/>
                  <a:pt x="9205920" y="5000974"/>
                </a:cubicBezTo>
                <a:cubicBezTo>
                  <a:pt x="9194320" y="5009615"/>
                  <a:pt x="9194320" y="5009615"/>
                  <a:pt x="9196598" y="5012674"/>
                </a:cubicBezTo>
                <a:cubicBezTo>
                  <a:pt x="9198876" y="5015731"/>
                  <a:pt x="9203432" y="5021851"/>
                  <a:pt x="9207984" y="5027967"/>
                </a:cubicBezTo>
                <a:cubicBezTo>
                  <a:pt x="9212544" y="5034085"/>
                  <a:pt x="9214196" y="5042363"/>
                  <a:pt x="9218754" y="5048475"/>
                </a:cubicBezTo>
                <a:cubicBezTo>
                  <a:pt x="9223310" y="5054591"/>
                  <a:pt x="9230764" y="5058555"/>
                  <a:pt x="9246914" y="5056031"/>
                </a:cubicBezTo>
                <a:cubicBezTo>
                  <a:pt x="9246914" y="5056031"/>
                  <a:pt x="9258520" y="5047389"/>
                  <a:pt x="9258520" y="5047389"/>
                </a:cubicBezTo>
                <a:cubicBezTo>
                  <a:pt x="9258520" y="5047389"/>
                  <a:pt x="9258520" y="5047389"/>
                  <a:pt x="9256240" y="5044330"/>
                </a:cubicBezTo>
                <a:cubicBezTo>
                  <a:pt x="9235528" y="5040739"/>
                  <a:pt x="9228696" y="5031561"/>
                  <a:pt x="9231188" y="5010686"/>
                </a:cubicBezTo>
                <a:cubicBezTo>
                  <a:pt x="9226632" y="5004571"/>
                  <a:pt x="9224360" y="5001515"/>
                  <a:pt x="9219796" y="4995395"/>
                </a:cubicBezTo>
                <a:close/>
                <a:moveTo>
                  <a:pt x="9116108" y="4886427"/>
                </a:moveTo>
                <a:cubicBezTo>
                  <a:pt x="9114084" y="4886733"/>
                  <a:pt x="9110608" y="4888120"/>
                  <a:pt x="9104806" y="4892441"/>
                </a:cubicBezTo>
                <a:cubicBezTo>
                  <a:pt x="9102504" y="4889353"/>
                  <a:pt x="9090904" y="4897987"/>
                  <a:pt x="9090904" y="4897987"/>
                </a:cubicBezTo>
                <a:cubicBezTo>
                  <a:pt x="9092060" y="4899535"/>
                  <a:pt x="9089736" y="4902467"/>
                  <a:pt x="9088860" y="4904317"/>
                </a:cubicBezTo>
                <a:cubicBezTo>
                  <a:pt x="9087988" y="4906170"/>
                  <a:pt x="9088560" y="4906941"/>
                  <a:pt x="9095508" y="4904169"/>
                </a:cubicBezTo>
                <a:cubicBezTo>
                  <a:pt x="9097810" y="4907257"/>
                  <a:pt x="9097810" y="4907257"/>
                  <a:pt x="9111712" y="4901711"/>
                </a:cubicBezTo>
                <a:cubicBezTo>
                  <a:pt x="9111712" y="4901711"/>
                  <a:pt x="9123312" y="4893071"/>
                  <a:pt x="9123312" y="4893071"/>
                </a:cubicBezTo>
                <a:cubicBezTo>
                  <a:pt x="9123312" y="4893071"/>
                  <a:pt x="9121008" y="4889981"/>
                  <a:pt x="9121008" y="4889981"/>
                </a:cubicBezTo>
                <a:cubicBezTo>
                  <a:pt x="9121008" y="4889981"/>
                  <a:pt x="9121008" y="4889981"/>
                  <a:pt x="9118708" y="4886893"/>
                </a:cubicBezTo>
                <a:cubicBezTo>
                  <a:pt x="9118708" y="4886893"/>
                  <a:pt x="9118134" y="4886119"/>
                  <a:pt x="9116108" y="4886427"/>
                </a:cubicBezTo>
                <a:close/>
                <a:moveTo>
                  <a:pt x="9520414" y="4868685"/>
                </a:moveTo>
                <a:cubicBezTo>
                  <a:pt x="9518632" y="4869413"/>
                  <a:pt x="9515638" y="4871639"/>
                  <a:pt x="9509656" y="4876095"/>
                </a:cubicBezTo>
                <a:cubicBezTo>
                  <a:pt x="9509656" y="4876095"/>
                  <a:pt x="9509656" y="4876095"/>
                  <a:pt x="9511958" y="4879178"/>
                </a:cubicBezTo>
                <a:cubicBezTo>
                  <a:pt x="9532634" y="4906941"/>
                  <a:pt x="9555606" y="4937791"/>
                  <a:pt x="9590540" y="4959735"/>
                </a:cubicBezTo>
                <a:cubicBezTo>
                  <a:pt x="9623174" y="4978589"/>
                  <a:pt x="9646152" y="5009443"/>
                  <a:pt x="9678792" y="5028297"/>
                </a:cubicBezTo>
                <a:cubicBezTo>
                  <a:pt x="9681088" y="5031383"/>
                  <a:pt x="9681088" y="5031383"/>
                  <a:pt x="9681088" y="5031383"/>
                </a:cubicBezTo>
                <a:cubicBezTo>
                  <a:pt x="9693052" y="5022474"/>
                  <a:pt x="9693052" y="5022474"/>
                  <a:pt x="9690760" y="5019391"/>
                </a:cubicBezTo>
                <a:cubicBezTo>
                  <a:pt x="9670080" y="4991627"/>
                  <a:pt x="9635144" y="4969682"/>
                  <a:pt x="9614468" y="4941919"/>
                </a:cubicBezTo>
                <a:cubicBezTo>
                  <a:pt x="9581828" y="4923063"/>
                  <a:pt x="9546892" y="4901119"/>
                  <a:pt x="9523920" y="4870271"/>
                </a:cubicBezTo>
                <a:cubicBezTo>
                  <a:pt x="9522770" y="4868727"/>
                  <a:pt x="9522198" y="4867957"/>
                  <a:pt x="9520414" y="4868685"/>
                </a:cubicBezTo>
                <a:close/>
                <a:moveTo>
                  <a:pt x="9356234" y="4854717"/>
                </a:moveTo>
                <a:cubicBezTo>
                  <a:pt x="9354492" y="4855407"/>
                  <a:pt x="9351594" y="4857568"/>
                  <a:pt x="9345792" y="4861887"/>
                </a:cubicBezTo>
                <a:cubicBezTo>
                  <a:pt x="9334192" y="4870521"/>
                  <a:pt x="9336536" y="4873671"/>
                  <a:pt x="9336536" y="4873671"/>
                </a:cubicBezTo>
                <a:cubicBezTo>
                  <a:pt x="9338874" y="4876817"/>
                  <a:pt x="9341218" y="4879959"/>
                  <a:pt x="9343560" y="4883107"/>
                </a:cubicBezTo>
                <a:cubicBezTo>
                  <a:pt x="9337764" y="4887425"/>
                  <a:pt x="9338348" y="4888213"/>
                  <a:pt x="9340384" y="4887918"/>
                </a:cubicBezTo>
                <a:cubicBezTo>
                  <a:pt x="9342422" y="4887625"/>
                  <a:pt x="9345904" y="4886253"/>
                  <a:pt x="9345904" y="4886253"/>
                </a:cubicBezTo>
                <a:cubicBezTo>
                  <a:pt x="9357504" y="4877615"/>
                  <a:pt x="9357504" y="4877615"/>
                  <a:pt x="9366766" y="4865829"/>
                </a:cubicBezTo>
                <a:cubicBezTo>
                  <a:pt x="9364422" y="4862687"/>
                  <a:pt x="9362080" y="4859541"/>
                  <a:pt x="9359736" y="4856393"/>
                </a:cubicBezTo>
                <a:cubicBezTo>
                  <a:pt x="9358566" y="4854819"/>
                  <a:pt x="9357982" y="4854033"/>
                  <a:pt x="9356234" y="4854717"/>
                </a:cubicBezTo>
                <a:close/>
                <a:moveTo>
                  <a:pt x="9512368" y="4834337"/>
                </a:moveTo>
                <a:cubicBezTo>
                  <a:pt x="9510072" y="4831249"/>
                  <a:pt x="9498468" y="4839887"/>
                  <a:pt x="9498468" y="4839887"/>
                </a:cubicBezTo>
                <a:cubicBezTo>
                  <a:pt x="9498468" y="4839887"/>
                  <a:pt x="9496166" y="4836797"/>
                  <a:pt x="9496166" y="4836797"/>
                </a:cubicBezTo>
                <a:cubicBezTo>
                  <a:pt x="9493870" y="4833705"/>
                  <a:pt x="9482272" y="4842343"/>
                  <a:pt x="9482272" y="4842343"/>
                </a:cubicBezTo>
                <a:cubicBezTo>
                  <a:pt x="9482272" y="4842343"/>
                  <a:pt x="9472968" y="4854075"/>
                  <a:pt x="9472968" y="4854075"/>
                </a:cubicBezTo>
                <a:cubicBezTo>
                  <a:pt x="9475268" y="4857163"/>
                  <a:pt x="9489172" y="4851613"/>
                  <a:pt x="9491472" y="4854703"/>
                </a:cubicBezTo>
                <a:cubicBezTo>
                  <a:pt x="9503072" y="4846067"/>
                  <a:pt x="9503072" y="4846067"/>
                  <a:pt x="9500770" y="4842975"/>
                </a:cubicBezTo>
                <a:cubicBezTo>
                  <a:pt x="9512368" y="4834337"/>
                  <a:pt x="9512368" y="4834337"/>
                  <a:pt x="9512368" y="4834337"/>
                </a:cubicBezTo>
                <a:close/>
                <a:moveTo>
                  <a:pt x="9309568" y="4811719"/>
                </a:moveTo>
                <a:cubicBezTo>
                  <a:pt x="9307196" y="4808539"/>
                  <a:pt x="9295232" y="4817445"/>
                  <a:pt x="9295232" y="4817445"/>
                </a:cubicBezTo>
                <a:cubicBezTo>
                  <a:pt x="9285642" y="4829537"/>
                  <a:pt x="9285642" y="4829537"/>
                  <a:pt x="9288010" y="4832721"/>
                </a:cubicBezTo>
                <a:cubicBezTo>
                  <a:pt x="9304714" y="4830181"/>
                  <a:pt x="9307088" y="4833361"/>
                  <a:pt x="9311828" y="4839728"/>
                </a:cubicBezTo>
                <a:cubicBezTo>
                  <a:pt x="9316570" y="4846095"/>
                  <a:pt x="9318936" y="4849279"/>
                  <a:pt x="9333268" y="4843557"/>
                </a:cubicBezTo>
                <a:cubicBezTo>
                  <a:pt x="9335642" y="4846739"/>
                  <a:pt x="9335642" y="4846739"/>
                  <a:pt x="9347604" y="4837829"/>
                </a:cubicBezTo>
                <a:cubicBezTo>
                  <a:pt x="9347604" y="4837829"/>
                  <a:pt x="9359568" y="4828923"/>
                  <a:pt x="9357200" y="4825739"/>
                </a:cubicBezTo>
                <a:cubicBezTo>
                  <a:pt x="9342864" y="4831463"/>
                  <a:pt x="9338122" y="4825097"/>
                  <a:pt x="9335748" y="4821914"/>
                </a:cubicBezTo>
                <a:cubicBezTo>
                  <a:pt x="9331014" y="4815545"/>
                  <a:pt x="9326272" y="4809181"/>
                  <a:pt x="9309568" y="4811719"/>
                </a:cubicBezTo>
                <a:close/>
                <a:moveTo>
                  <a:pt x="8922692" y="4796199"/>
                </a:moveTo>
                <a:cubicBezTo>
                  <a:pt x="8909638" y="4805921"/>
                  <a:pt x="8909638" y="4805921"/>
                  <a:pt x="8911988" y="4809077"/>
                </a:cubicBezTo>
                <a:cubicBezTo>
                  <a:pt x="8921404" y="4821717"/>
                  <a:pt x="8922472" y="4850395"/>
                  <a:pt x="8934238" y="4866195"/>
                </a:cubicBezTo>
                <a:cubicBezTo>
                  <a:pt x="8934238" y="4866195"/>
                  <a:pt x="8947288" y="4856481"/>
                  <a:pt x="8947288" y="4856481"/>
                </a:cubicBezTo>
                <a:cubicBezTo>
                  <a:pt x="8947288" y="4856481"/>
                  <a:pt x="8960340" y="4846756"/>
                  <a:pt x="8960340" y="4846756"/>
                </a:cubicBezTo>
                <a:cubicBezTo>
                  <a:pt x="8948576" y="4830959"/>
                  <a:pt x="8936808" y="4815157"/>
                  <a:pt x="8925042" y="4799357"/>
                </a:cubicBezTo>
                <a:cubicBezTo>
                  <a:pt x="8922692" y="4796199"/>
                  <a:pt x="8922692" y="4796199"/>
                  <a:pt x="8922692" y="4796199"/>
                </a:cubicBezTo>
                <a:close/>
                <a:moveTo>
                  <a:pt x="9008916" y="4790913"/>
                </a:moveTo>
                <a:cubicBezTo>
                  <a:pt x="9006624" y="4787839"/>
                  <a:pt x="8995026" y="4796477"/>
                  <a:pt x="8995026" y="4796477"/>
                </a:cubicBezTo>
                <a:cubicBezTo>
                  <a:pt x="8983428" y="4805115"/>
                  <a:pt x="8985716" y="4808191"/>
                  <a:pt x="8985716" y="4808191"/>
                </a:cubicBezTo>
                <a:cubicBezTo>
                  <a:pt x="9004186" y="4808777"/>
                  <a:pt x="9011056" y="4817999"/>
                  <a:pt x="9017928" y="4827226"/>
                </a:cubicBezTo>
                <a:cubicBezTo>
                  <a:pt x="9024796" y="4836455"/>
                  <a:pt x="9029372" y="4842601"/>
                  <a:pt x="9036240" y="4851827"/>
                </a:cubicBezTo>
                <a:cubicBezTo>
                  <a:pt x="9038532" y="4854903"/>
                  <a:pt x="9038532" y="4854903"/>
                  <a:pt x="9050136" y="4846265"/>
                </a:cubicBezTo>
                <a:cubicBezTo>
                  <a:pt x="9050136" y="4846265"/>
                  <a:pt x="9059446" y="4834548"/>
                  <a:pt x="9059446" y="4834548"/>
                </a:cubicBezTo>
                <a:cubicBezTo>
                  <a:pt x="9040970" y="4833961"/>
                  <a:pt x="9036396" y="4827813"/>
                  <a:pt x="9029526" y="4818586"/>
                </a:cubicBezTo>
                <a:cubicBezTo>
                  <a:pt x="9022656" y="4809363"/>
                  <a:pt x="9015786" y="4800139"/>
                  <a:pt x="9008916" y="4790913"/>
                </a:cubicBezTo>
                <a:close/>
                <a:moveTo>
                  <a:pt x="9392852" y="4722647"/>
                </a:moveTo>
                <a:cubicBezTo>
                  <a:pt x="9390932" y="4723473"/>
                  <a:pt x="9387668" y="4725906"/>
                  <a:pt x="9381144" y="4730762"/>
                </a:cubicBezTo>
                <a:cubicBezTo>
                  <a:pt x="9381144" y="4730762"/>
                  <a:pt x="9381144" y="4730762"/>
                  <a:pt x="9383458" y="4733876"/>
                </a:cubicBezTo>
                <a:cubicBezTo>
                  <a:pt x="9380412" y="4743400"/>
                  <a:pt x="9384466" y="4748847"/>
                  <a:pt x="9390442" y="4753463"/>
                </a:cubicBezTo>
                <a:cubicBezTo>
                  <a:pt x="9396418" y="4758081"/>
                  <a:pt x="9404312" y="4761879"/>
                  <a:pt x="9408948" y="4768103"/>
                </a:cubicBezTo>
                <a:cubicBezTo>
                  <a:pt x="9408948" y="4768103"/>
                  <a:pt x="9411268" y="4771213"/>
                  <a:pt x="9421996" y="4758380"/>
                </a:cubicBezTo>
                <a:cubicBezTo>
                  <a:pt x="9412734" y="4745935"/>
                  <a:pt x="9403468" y="4733489"/>
                  <a:pt x="9396512" y="4724155"/>
                </a:cubicBezTo>
                <a:cubicBezTo>
                  <a:pt x="9395356" y="4722599"/>
                  <a:pt x="9394778" y="4721821"/>
                  <a:pt x="9392852" y="4722647"/>
                </a:cubicBezTo>
                <a:close/>
                <a:moveTo>
                  <a:pt x="8854080" y="4704069"/>
                </a:moveTo>
                <a:cubicBezTo>
                  <a:pt x="8854080" y="4704069"/>
                  <a:pt x="8854080" y="4704069"/>
                  <a:pt x="8841026" y="4713787"/>
                </a:cubicBezTo>
                <a:cubicBezTo>
                  <a:pt x="8834884" y="4732777"/>
                  <a:pt x="8841784" y="4742043"/>
                  <a:pt x="8846388" y="4748225"/>
                </a:cubicBezTo>
                <a:cubicBezTo>
                  <a:pt x="8864040" y="4744687"/>
                  <a:pt x="8868644" y="4750865"/>
                  <a:pt x="8860192" y="4766762"/>
                </a:cubicBezTo>
                <a:cubicBezTo>
                  <a:pt x="8862496" y="4769853"/>
                  <a:pt x="8862496" y="4769853"/>
                  <a:pt x="8862496" y="4769853"/>
                </a:cubicBezTo>
                <a:cubicBezTo>
                  <a:pt x="8877840" y="4763227"/>
                  <a:pt x="8875544" y="4760133"/>
                  <a:pt x="8875544" y="4760133"/>
                </a:cubicBezTo>
                <a:cubicBezTo>
                  <a:pt x="8883988" y="4744235"/>
                  <a:pt x="8877088" y="4734965"/>
                  <a:pt x="8872490" y="4728785"/>
                </a:cubicBezTo>
                <a:cubicBezTo>
                  <a:pt x="8852536" y="4729237"/>
                  <a:pt x="8847932" y="4723059"/>
                  <a:pt x="8856382" y="4707159"/>
                </a:cubicBezTo>
                <a:cubicBezTo>
                  <a:pt x="8856382" y="4707159"/>
                  <a:pt x="8854080" y="4704069"/>
                  <a:pt x="8854080" y="4704069"/>
                </a:cubicBezTo>
                <a:close/>
                <a:moveTo>
                  <a:pt x="8941252" y="4697393"/>
                </a:moveTo>
                <a:cubicBezTo>
                  <a:pt x="8939332" y="4698221"/>
                  <a:pt x="8936068" y="4700653"/>
                  <a:pt x="8929544" y="4705517"/>
                </a:cubicBezTo>
                <a:cubicBezTo>
                  <a:pt x="8929544" y="4705517"/>
                  <a:pt x="8916490" y="4715235"/>
                  <a:pt x="8918792" y="4718319"/>
                </a:cubicBezTo>
                <a:cubicBezTo>
                  <a:pt x="8921088" y="4721415"/>
                  <a:pt x="8920128" y="4726929"/>
                  <a:pt x="8921082" y="4731621"/>
                </a:cubicBezTo>
                <a:cubicBezTo>
                  <a:pt x="8922044" y="4736311"/>
                  <a:pt x="8924924" y="4740175"/>
                  <a:pt x="8934900" y="4739949"/>
                </a:cubicBezTo>
                <a:cubicBezTo>
                  <a:pt x="8947948" y="4730233"/>
                  <a:pt x="8947948" y="4730233"/>
                  <a:pt x="8947948" y="4730233"/>
                </a:cubicBezTo>
                <a:cubicBezTo>
                  <a:pt x="8960996" y="4720511"/>
                  <a:pt x="8958700" y="4717419"/>
                  <a:pt x="8958700" y="4717419"/>
                </a:cubicBezTo>
                <a:cubicBezTo>
                  <a:pt x="8941048" y="4720961"/>
                  <a:pt x="8936444" y="4714785"/>
                  <a:pt x="8944896" y="4698881"/>
                </a:cubicBezTo>
                <a:cubicBezTo>
                  <a:pt x="8943744" y="4697339"/>
                  <a:pt x="8943172" y="4696565"/>
                  <a:pt x="8941252" y="4697393"/>
                </a:cubicBezTo>
                <a:close/>
                <a:moveTo>
                  <a:pt x="8903608" y="4670679"/>
                </a:moveTo>
                <a:cubicBezTo>
                  <a:pt x="8890554" y="4680399"/>
                  <a:pt x="8890554" y="4680399"/>
                  <a:pt x="8890554" y="4680399"/>
                </a:cubicBezTo>
                <a:cubicBezTo>
                  <a:pt x="8902268" y="4696129"/>
                  <a:pt x="8902268" y="4696129"/>
                  <a:pt x="8902268" y="4696129"/>
                </a:cubicBezTo>
                <a:cubicBezTo>
                  <a:pt x="8902268" y="4696129"/>
                  <a:pt x="8902268" y="4696129"/>
                  <a:pt x="8915322" y="4686408"/>
                </a:cubicBezTo>
                <a:close/>
                <a:moveTo>
                  <a:pt x="9352364" y="4664867"/>
                </a:moveTo>
                <a:cubicBezTo>
                  <a:pt x="9339308" y="4674585"/>
                  <a:pt x="9339308" y="4674585"/>
                  <a:pt x="9339308" y="4674585"/>
                </a:cubicBezTo>
                <a:cubicBezTo>
                  <a:pt x="9335056" y="4682493"/>
                  <a:pt x="9336764" y="4684779"/>
                  <a:pt x="9339810" y="4685471"/>
                </a:cubicBezTo>
                <a:cubicBezTo>
                  <a:pt x="9342864" y="4686161"/>
                  <a:pt x="9347260" y="4685261"/>
                  <a:pt x="9348392" y="4686783"/>
                </a:cubicBezTo>
                <a:cubicBezTo>
                  <a:pt x="9350664" y="4689835"/>
                  <a:pt x="9352936" y="4692885"/>
                  <a:pt x="9355202" y="4695931"/>
                </a:cubicBezTo>
                <a:cubicBezTo>
                  <a:pt x="9355202" y="4695931"/>
                  <a:pt x="9355202" y="4695931"/>
                  <a:pt x="9368256" y="4686215"/>
                </a:cubicBezTo>
                <a:cubicBezTo>
                  <a:pt x="9368256" y="4686215"/>
                  <a:pt x="9365984" y="4683163"/>
                  <a:pt x="9365984" y="4683163"/>
                </a:cubicBezTo>
                <a:cubicBezTo>
                  <a:pt x="9363712" y="4680113"/>
                  <a:pt x="9361446" y="4677065"/>
                  <a:pt x="9361446" y="4677065"/>
                </a:cubicBezTo>
                <a:cubicBezTo>
                  <a:pt x="9359174" y="4674015"/>
                  <a:pt x="9343854" y="4680687"/>
                  <a:pt x="9354636" y="4667915"/>
                </a:cubicBezTo>
                <a:cubicBezTo>
                  <a:pt x="9354636" y="4667915"/>
                  <a:pt x="9352364" y="4664867"/>
                  <a:pt x="9352364" y="4664867"/>
                </a:cubicBezTo>
                <a:close/>
                <a:moveTo>
                  <a:pt x="987198" y="4663525"/>
                </a:moveTo>
                <a:cubicBezTo>
                  <a:pt x="957314" y="4678665"/>
                  <a:pt x="957314" y="4678665"/>
                  <a:pt x="957314" y="4678665"/>
                </a:cubicBezTo>
                <a:cubicBezTo>
                  <a:pt x="966855" y="4697574"/>
                  <a:pt x="976387" y="4716483"/>
                  <a:pt x="1006270" y="4701343"/>
                </a:cubicBezTo>
                <a:cubicBezTo>
                  <a:pt x="1006270" y="4701343"/>
                  <a:pt x="996740" y="4682431"/>
                  <a:pt x="996740" y="4682431"/>
                </a:cubicBezTo>
                <a:cubicBezTo>
                  <a:pt x="996740" y="4682431"/>
                  <a:pt x="996740" y="4682431"/>
                  <a:pt x="987198" y="4663525"/>
                </a:cubicBezTo>
                <a:close/>
                <a:moveTo>
                  <a:pt x="8816986" y="4654258"/>
                </a:moveTo>
                <a:cubicBezTo>
                  <a:pt x="8814756" y="4651261"/>
                  <a:pt x="8801708" y="4660983"/>
                  <a:pt x="8801708" y="4660983"/>
                </a:cubicBezTo>
                <a:cubicBezTo>
                  <a:pt x="8801708" y="4660983"/>
                  <a:pt x="8788660" y="4670701"/>
                  <a:pt x="8788660" y="4670701"/>
                </a:cubicBezTo>
                <a:cubicBezTo>
                  <a:pt x="8790888" y="4673696"/>
                  <a:pt x="8793120" y="4676691"/>
                  <a:pt x="8797580" y="4682683"/>
                </a:cubicBezTo>
                <a:cubicBezTo>
                  <a:pt x="8797580" y="4682683"/>
                  <a:pt x="8799812" y="4685681"/>
                  <a:pt x="8799812" y="4685681"/>
                </a:cubicBezTo>
                <a:cubicBezTo>
                  <a:pt x="8799812" y="4685681"/>
                  <a:pt x="8802040" y="4688675"/>
                  <a:pt x="8802040" y="4688675"/>
                </a:cubicBezTo>
                <a:cubicBezTo>
                  <a:pt x="8815090" y="4678957"/>
                  <a:pt x="8815090" y="4678957"/>
                  <a:pt x="8812860" y="4675963"/>
                </a:cubicBezTo>
                <a:cubicBezTo>
                  <a:pt x="8812860" y="4675963"/>
                  <a:pt x="8810628" y="4672965"/>
                  <a:pt x="8808400" y="4669971"/>
                </a:cubicBezTo>
                <a:cubicBezTo>
                  <a:pt x="8808400" y="4669971"/>
                  <a:pt x="8806168" y="4666975"/>
                  <a:pt x="8803938" y="4663979"/>
                </a:cubicBezTo>
                <a:cubicBezTo>
                  <a:pt x="8803938" y="4663979"/>
                  <a:pt x="8816986" y="4654258"/>
                  <a:pt x="8816986" y="4654258"/>
                </a:cubicBezTo>
                <a:close/>
                <a:moveTo>
                  <a:pt x="9020902" y="4627601"/>
                </a:moveTo>
                <a:cubicBezTo>
                  <a:pt x="9019136" y="4628313"/>
                  <a:pt x="9016184" y="4630511"/>
                  <a:pt x="9010280" y="4634909"/>
                </a:cubicBezTo>
                <a:cubicBezTo>
                  <a:pt x="9010280" y="4634909"/>
                  <a:pt x="9000780" y="4646801"/>
                  <a:pt x="9000780" y="4646801"/>
                </a:cubicBezTo>
                <a:cubicBezTo>
                  <a:pt x="9019250" y="4671594"/>
                  <a:pt x="9049522" y="4687599"/>
                  <a:pt x="9067986" y="4712395"/>
                </a:cubicBezTo>
                <a:cubicBezTo>
                  <a:pt x="9162616" y="4839471"/>
                  <a:pt x="9262132" y="4948459"/>
                  <a:pt x="9389876" y="5046057"/>
                </a:cubicBezTo>
                <a:cubicBezTo>
                  <a:pt x="9401688" y="5037265"/>
                  <a:pt x="9403992" y="5040362"/>
                  <a:pt x="9415800" y="5031571"/>
                </a:cubicBezTo>
                <a:cubicBezTo>
                  <a:pt x="9415800" y="5031571"/>
                  <a:pt x="9413498" y="5028469"/>
                  <a:pt x="9413498" y="5028469"/>
                </a:cubicBezTo>
                <a:cubicBezTo>
                  <a:pt x="9413498" y="5028469"/>
                  <a:pt x="9411190" y="5025369"/>
                  <a:pt x="9411190" y="5025369"/>
                </a:cubicBezTo>
                <a:cubicBezTo>
                  <a:pt x="9285750" y="4930873"/>
                  <a:pt x="9186234" y="4821884"/>
                  <a:pt x="9091602" y="4694805"/>
                </a:cubicBezTo>
                <a:cubicBezTo>
                  <a:pt x="9061330" y="4678805"/>
                  <a:pt x="9042868" y="4654011"/>
                  <a:pt x="9024396" y="4629213"/>
                </a:cubicBezTo>
                <a:cubicBezTo>
                  <a:pt x="9023246" y="4627665"/>
                  <a:pt x="9022668" y="4626891"/>
                  <a:pt x="9020902" y="4627601"/>
                </a:cubicBezTo>
                <a:close/>
                <a:moveTo>
                  <a:pt x="9122964" y="4619717"/>
                </a:moveTo>
                <a:cubicBezTo>
                  <a:pt x="9121152" y="4620461"/>
                  <a:pt x="9118110" y="4622731"/>
                  <a:pt x="9112016" y="4627266"/>
                </a:cubicBezTo>
                <a:cubicBezTo>
                  <a:pt x="9099838" y="4636337"/>
                  <a:pt x="9102152" y="4639449"/>
                  <a:pt x="9102152" y="4639449"/>
                </a:cubicBezTo>
                <a:cubicBezTo>
                  <a:pt x="9121284" y="4639713"/>
                  <a:pt x="9116060" y="4658116"/>
                  <a:pt x="9123008" y="4667453"/>
                </a:cubicBezTo>
                <a:lnTo>
                  <a:pt x="9143862" y="4695451"/>
                </a:lnTo>
                <a:cubicBezTo>
                  <a:pt x="9140088" y="4703101"/>
                  <a:pt x="9142980" y="4706989"/>
                  <a:pt x="9150446" y="4707477"/>
                </a:cubicBezTo>
                <a:cubicBezTo>
                  <a:pt x="9157912" y="4707963"/>
                  <a:pt x="9169940" y="4705051"/>
                  <a:pt x="9184438" y="4699093"/>
                </a:cubicBezTo>
                <a:cubicBezTo>
                  <a:pt x="9194302" y="4686909"/>
                  <a:pt x="9192580" y="4659169"/>
                  <a:pt x="9168224" y="4677311"/>
                </a:cubicBezTo>
                <a:cubicBezTo>
                  <a:pt x="9161270" y="4667977"/>
                  <a:pt x="9154316" y="4658645"/>
                  <a:pt x="9149682" y="4652421"/>
                </a:cubicBezTo>
                <a:cubicBezTo>
                  <a:pt x="9145048" y="4646199"/>
                  <a:pt x="9140416" y="4639974"/>
                  <a:pt x="9138100" y="4636861"/>
                </a:cubicBezTo>
                <a:cubicBezTo>
                  <a:pt x="9133468" y="4630641"/>
                  <a:pt x="9131152" y="4627529"/>
                  <a:pt x="9126512" y="4621309"/>
                </a:cubicBezTo>
                <a:cubicBezTo>
                  <a:pt x="9125356" y="4619749"/>
                  <a:pt x="9124778" y="4618975"/>
                  <a:pt x="9122964" y="4619717"/>
                </a:cubicBezTo>
                <a:close/>
                <a:moveTo>
                  <a:pt x="8978998" y="4574979"/>
                </a:moveTo>
                <a:cubicBezTo>
                  <a:pt x="8977074" y="4575231"/>
                  <a:pt x="8973788" y="4576497"/>
                  <a:pt x="8968350" y="4580545"/>
                </a:cubicBezTo>
                <a:cubicBezTo>
                  <a:pt x="8968350" y="4580545"/>
                  <a:pt x="8959740" y="4591678"/>
                  <a:pt x="8959740" y="4591678"/>
                </a:cubicBezTo>
                <a:cubicBezTo>
                  <a:pt x="8964260" y="4597747"/>
                  <a:pt x="8966514" y="4600778"/>
                  <a:pt x="8968774" y="4603815"/>
                </a:cubicBezTo>
                <a:cubicBezTo>
                  <a:pt x="8971028" y="4606847"/>
                  <a:pt x="8973294" y="4609881"/>
                  <a:pt x="8977808" y="4615949"/>
                </a:cubicBezTo>
                <a:cubicBezTo>
                  <a:pt x="8977808" y="4615949"/>
                  <a:pt x="8990948" y="4610884"/>
                  <a:pt x="8990948" y="4610884"/>
                </a:cubicBezTo>
                <a:cubicBezTo>
                  <a:pt x="8990948" y="4610884"/>
                  <a:pt x="9001820" y="4602785"/>
                  <a:pt x="8999558" y="4599751"/>
                </a:cubicBezTo>
                <a:cubicBezTo>
                  <a:pt x="8997304" y="4596715"/>
                  <a:pt x="8997304" y="4596715"/>
                  <a:pt x="8995044" y="4593681"/>
                </a:cubicBezTo>
                <a:cubicBezTo>
                  <a:pt x="8992784" y="4590649"/>
                  <a:pt x="8990524" y="4587617"/>
                  <a:pt x="8990524" y="4587617"/>
                </a:cubicBezTo>
                <a:cubicBezTo>
                  <a:pt x="8988264" y="4584581"/>
                  <a:pt x="8986008" y="4581549"/>
                  <a:pt x="8981488" y="4575483"/>
                </a:cubicBezTo>
                <a:cubicBezTo>
                  <a:pt x="8981488" y="4575483"/>
                  <a:pt x="8980924" y="4574725"/>
                  <a:pt x="8978998" y="4574979"/>
                </a:cubicBezTo>
                <a:close/>
                <a:moveTo>
                  <a:pt x="939522" y="4568985"/>
                </a:moveTo>
                <a:cubicBezTo>
                  <a:pt x="949054" y="4587891"/>
                  <a:pt x="938251" y="4640849"/>
                  <a:pt x="977667" y="4644611"/>
                </a:cubicBezTo>
                <a:cubicBezTo>
                  <a:pt x="977667" y="4644611"/>
                  <a:pt x="1026625" y="4667285"/>
                  <a:pt x="1017084" y="4648377"/>
                </a:cubicBezTo>
                <a:cubicBezTo>
                  <a:pt x="968128" y="4625707"/>
                  <a:pt x="949054" y="4587891"/>
                  <a:pt x="939522" y="4568985"/>
                </a:cubicBezTo>
                <a:close/>
                <a:moveTo>
                  <a:pt x="9258150" y="4565601"/>
                </a:moveTo>
                <a:cubicBezTo>
                  <a:pt x="9245100" y="4575319"/>
                  <a:pt x="9245100" y="4575319"/>
                  <a:pt x="9247464" y="4578487"/>
                </a:cubicBezTo>
                <a:cubicBezTo>
                  <a:pt x="9252174" y="4584817"/>
                  <a:pt x="9259248" y="4594317"/>
                  <a:pt x="9263970" y="4600651"/>
                </a:cubicBezTo>
                <a:cubicBezTo>
                  <a:pt x="9266326" y="4603817"/>
                  <a:pt x="9268682" y="4606983"/>
                  <a:pt x="9271044" y="4610151"/>
                </a:cubicBezTo>
                <a:cubicBezTo>
                  <a:pt x="9271044" y="4610151"/>
                  <a:pt x="9284092" y="4600432"/>
                  <a:pt x="9284092" y="4600432"/>
                </a:cubicBezTo>
                <a:cubicBezTo>
                  <a:pt x="9284092" y="4600432"/>
                  <a:pt x="9297140" y="4590711"/>
                  <a:pt x="9297140" y="4590711"/>
                </a:cubicBezTo>
                <a:cubicBezTo>
                  <a:pt x="9294784" y="4587549"/>
                  <a:pt x="9279374" y="4594099"/>
                  <a:pt x="9277012" y="4590933"/>
                </a:cubicBezTo>
                <a:cubicBezTo>
                  <a:pt x="9269940" y="4581436"/>
                  <a:pt x="9265228" y="4575099"/>
                  <a:pt x="9260512" y="4568769"/>
                </a:cubicBezTo>
                <a:cubicBezTo>
                  <a:pt x="9260512" y="4568769"/>
                  <a:pt x="9258150" y="4565601"/>
                  <a:pt x="9258150" y="4565601"/>
                </a:cubicBezTo>
                <a:close/>
                <a:moveTo>
                  <a:pt x="9055844" y="4548199"/>
                </a:moveTo>
                <a:cubicBezTo>
                  <a:pt x="9055844" y="4548199"/>
                  <a:pt x="9040464" y="4554795"/>
                  <a:pt x="9040464" y="4554795"/>
                </a:cubicBezTo>
                <a:cubicBezTo>
                  <a:pt x="9029748" y="4567639"/>
                  <a:pt x="9029748" y="4567639"/>
                  <a:pt x="9032072" y="4570765"/>
                </a:cubicBezTo>
                <a:cubicBezTo>
                  <a:pt x="9049780" y="4567299"/>
                  <a:pt x="9043714" y="4586397"/>
                  <a:pt x="9050696" y="4595775"/>
                </a:cubicBezTo>
                <a:cubicBezTo>
                  <a:pt x="9057680" y="4605155"/>
                  <a:pt x="9062338" y="4611409"/>
                  <a:pt x="9082370" y="4611069"/>
                </a:cubicBezTo>
                <a:cubicBezTo>
                  <a:pt x="9069322" y="4620787"/>
                  <a:pt x="9069322" y="4620787"/>
                  <a:pt x="9069322" y="4620787"/>
                </a:cubicBezTo>
                <a:cubicBezTo>
                  <a:pt x="9076304" y="4630167"/>
                  <a:pt x="9094012" y="4626701"/>
                  <a:pt x="9107066" y="4616981"/>
                </a:cubicBezTo>
                <a:cubicBezTo>
                  <a:pt x="9104734" y="4613857"/>
                  <a:pt x="9121528" y="4581913"/>
                  <a:pt x="9106148" y="4588508"/>
                </a:cubicBezTo>
                <a:cubicBezTo>
                  <a:pt x="9088436" y="4591971"/>
                  <a:pt x="9083784" y="4585717"/>
                  <a:pt x="9076800" y="4576337"/>
                </a:cubicBezTo>
                <a:cubicBezTo>
                  <a:pt x="9069816" y="4566959"/>
                  <a:pt x="9062832" y="4557581"/>
                  <a:pt x="9055844" y="4548199"/>
                </a:cubicBezTo>
                <a:close/>
                <a:moveTo>
                  <a:pt x="8742268" y="4526682"/>
                </a:moveTo>
                <a:cubicBezTo>
                  <a:pt x="8739954" y="4523573"/>
                  <a:pt x="8726904" y="4533294"/>
                  <a:pt x="8726904" y="4533294"/>
                </a:cubicBezTo>
                <a:cubicBezTo>
                  <a:pt x="8713856" y="4543009"/>
                  <a:pt x="8713856" y="4543009"/>
                  <a:pt x="8716170" y="4546119"/>
                </a:cubicBezTo>
                <a:cubicBezTo>
                  <a:pt x="8720804" y="4552341"/>
                  <a:pt x="8720804" y="4552341"/>
                  <a:pt x="8720804" y="4552341"/>
                </a:cubicBezTo>
                <a:cubicBezTo>
                  <a:pt x="8737024" y="4574123"/>
                  <a:pt x="8755560" y="4599013"/>
                  <a:pt x="8769462" y="4617683"/>
                </a:cubicBezTo>
                <a:cubicBezTo>
                  <a:pt x="8771776" y="4620795"/>
                  <a:pt x="8771776" y="4620795"/>
                  <a:pt x="8771776" y="4620795"/>
                </a:cubicBezTo>
                <a:cubicBezTo>
                  <a:pt x="8787144" y="4614187"/>
                  <a:pt x="8784824" y="4611075"/>
                  <a:pt x="8784824" y="4611075"/>
                </a:cubicBezTo>
                <a:cubicBezTo>
                  <a:pt x="8786292" y="4585799"/>
                  <a:pt x="8772390" y="4567131"/>
                  <a:pt x="8760808" y="4551576"/>
                </a:cubicBezTo>
                <a:cubicBezTo>
                  <a:pt x="8756176" y="4545353"/>
                  <a:pt x="8751540" y="4539129"/>
                  <a:pt x="8746908" y="4532907"/>
                </a:cubicBezTo>
                <a:cubicBezTo>
                  <a:pt x="8742268" y="4526682"/>
                  <a:pt x="8742268" y="4526682"/>
                  <a:pt x="8742268" y="4526682"/>
                </a:cubicBezTo>
                <a:close/>
                <a:moveTo>
                  <a:pt x="8814160" y="4477918"/>
                </a:moveTo>
                <a:cubicBezTo>
                  <a:pt x="8811864" y="4474829"/>
                  <a:pt x="8797598" y="4480647"/>
                  <a:pt x="8797598" y="4480647"/>
                </a:cubicBezTo>
                <a:cubicBezTo>
                  <a:pt x="8785636" y="4489559"/>
                  <a:pt x="8787932" y="4492649"/>
                  <a:pt x="8787932" y="4492649"/>
                </a:cubicBezTo>
                <a:cubicBezTo>
                  <a:pt x="8799436" y="4508099"/>
                  <a:pt x="8801284" y="4535543"/>
                  <a:pt x="8812788" y="4550991"/>
                </a:cubicBezTo>
                <a:cubicBezTo>
                  <a:pt x="8828890" y="4572623"/>
                  <a:pt x="8844998" y="4594247"/>
                  <a:pt x="8849142" y="4624785"/>
                </a:cubicBezTo>
                <a:cubicBezTo>
                  <a:pt x="8851440" y="4627875"/>
                  <a:pt x="8853740" y="4630963"/>
                  <a:pt x="8865704" y="4622055"/>
                </a:cubicBezTo>
                <a:cubicBezTo>
                  <a:pt x="8865704" y="4622055"/>
                  <a:pt x="8865704" y="4622055"/>
                  <a:pt x="8875364" y="4610059"/>
                </a:cubicBezTo>
                <a:cubicBezTo>
                  <a:pt x="8871226" y="4579522"/>
                  <a:pt x="8852816" y="4554801"/>
                  <a:pt x="8836714" y="4533175"/>
                </a:cubicBezTo>
                <a:cubicBezTo>
                  <a:pt x="8825204" y="4517725"/>
                  <a:pt x="8813706" y="4502277"/>
                  <a:pt x="8814160" y="4477918"/>
                </a:cubicBezTo>
                <a:close/>
                <a:moveTo>
                  <a:pt x="8704816" y="4476379"/>
                </a:moveTo>
                <a:cubicBezTo>
                  <a:pt x="8691760" y="4486101"/>
                  <a:pt x="8691760" y="4486101"/>
                  <a:pt x="8694068" y="4489189"/>
                </a:cubicBezTo>
                <a:cubicBezTo>
                  <a:pt x="8698668" y="4495367"/>
                  <a:pt x="8698668" y="4495367"/>
                  <a:pt x="8698668" y="4495367"/>
                </a:cubicBezTo>
                <a:cubicBezTo>
                  <a:pt x="8700968" y="4498459"/>
                  <a:pt x="8700968" y="4498459"/>
                  <a:pt x="8714016" y="4488738"/>
                </a:cubicBezTo>
                <a:cubicBezTo>
                  <a:pt x="8714016" y="4488738"/>
                  <a:pt x="8714016" y="4488738"/>
                  <a:pt x="8711720" y="4485651"/>
                </a:cubicBezTo>
                <a:cubicBezTo>
                  <a:pt x="8707118" y="4479468"/>
                  <a:pt x="8707118" y="4479468"/>
                  <a:pt x="8707118" y="4479468"/>
                </a:cubicBezTo>
                <a:cubicBezTo>
                  <a:pt x="8704816" y="4476379"/>
                  <a:pt x="8704816" y="4476379"/>
                  <a:pt x="8704816" y="4476379"/>
                </a:cubicBezTo>
                <a:close/>
                <a:moveTo>
                  <a:pt x="9189352" y="4473210"/>
                </a:moveTo>
                <a:cubicBezTo>
                  <a:pt x="9187040" y="4470097"/>
                  <a:pt x="9173984" y="4479814"/>
                  <a:pt x="9173984" y="4479814"/>
                </a:cubicBezTo>
                <a:cubicBezTo>
                  <a:pt x="9160936" y="4489539"/>
                  <a:pt x="9160936" y="4489539"/>
                  <a:pt x="9163250" y="4492649"/>
                </a:cubicBezTo>
                <a:cubicBezTo>
                  <a:pt x="9165568" y="4495759"/>
                  <a:pt x="9170204" y="4501985"/>
                  <a:pt x="9174836" y="4508205"/>
                </a:cubicBezTo>
                <a:cubicBezTo>
                  <a:pt x="9191052" y="4529983"/>
                  <a:pt x="9204954" y="4548653"/>
                  <a:pt x="9205806" y="4577037"/>
                </a:cubicBezTo>
                <a:cubicBezTo>
                  <a:pt x="9205806" y="4577037"/>
                  <a:pt x="9221176" y="4570432"/>
                  <a:pt x="9221176" y="4570432"/>
                </a:cubicBezTo>
                <a:cubicBezTo>
                  <a:pt x="9234224" y="4560715"/>
                  <a:pt x="9234224" y="4560715"/>
                  <a:pt x="9231908" y="4557601"/>
                </a:cubicBezTo>
                <a:cubicBezTo>
                  <a:pt x="9235690" y="4535439"/>
                  <a:pt x="9224108" y="4519879"/>
                  <a:pt x="9212528" y="4504327"/>
                </a:cubicBezTo>
                <a:cubicBezTo>
                  <a:pt x="9210208" y="4501213"/>
                  <a:pt x="9205574" y="4494989"/>
                  <a:pt x="9200940" y="4488765"/>
                </a:cubicBezTo>
                <a:cubicBezTo>
                  <a:pt x="9196306" y="4482542"/>
                  <a:pt x="9191672" y="4476323"/>
                  <a:pt x="9189352" y="4473210"/>
                </a:cubicBezTo>
                <a:close/>
                <a:moveTo>
                  <a:pt x="8773350" y="4425957"/>
                </a:moveTo>
                <a:cubicBezTo>
                  <a:pt x="8771698" y="4426573"/>
                  <a:pt x="8768984" y="4428598"/>
                  <a:pt x="8763546" y="4432648"/>
                </a:cubicBezTo>
                <a:cubicBezTo>
                  <a:pt x="8763546" y="4432648"/>
                  <a:pt x="8763546" y="4432648"/>
                  <a:pt x="8765884" y="4435793"/>
                </a:cubicBezTo>
                <a:cubicBezTo>
                  <a:pt x="8768228" y="4438943"/>
                  <a:pt x="8759692" y="4450187"/>
                  <a:pt x="8764380" y="4456475"/>
                </a:cubicBezTo>
                <a:cubicBezTo>
                  <a:pt x="8766724" y="4459625"/>
                  <a:pt x="8771412" y="4465917"/>
                  <a:pt x="8776092" y="4472207"/>
                </a:cubicBezTo>
                <a:cubicBezTo>
                  <a:pt x="8776092" y="4472207"/>
                  <a:pt x="8776092" y="4472207"/>
                  <a:pt x="8786972" y="4464109"/>
                </a:cubicBezTo>
                <a:cubicBezTo>
                  <a:pt x="8786972" y="4464109"/>
                  <a:pt x="8786972" y="4464109"/>
                  <a:pt x="8784628" y="4460965"/>
                </a:cubicBezTo>
                <a:cubicBezTo>
                  <a:pt x="8782284" y="4457815"/>
                  <a:pt x="8777596" y="4451526"/>
                  <a:pt x="8775258" y="4448379"/>
                </a:cubicBezTo>
                <a:cubicBezTo>
                  <a:pt x="8783792" y="4437133"/>
                  <a:pt x="8779104" y="4430841"/>
                  <a:pt x="8776760" y="4427695"/>
                </a:cubicBezTo>
                <a:cubicBezTo>
                  <a:pt x="8775592" y="4426123"/>
                  <a:pt x="8775008" y="4425337"/>
                  <a:pt x="8773350" y="4425957"/>
                </a:cubicBezTo>
                <a:close/>
                <a:moveTo>
                  <a:pt x="9147708" y="4417295"/>
                </a:moveTo>
                <a:cubicBezTo>
                  <a:pt x="9134660" y="4427011"/>
                  <a:pt x="9136926" y="4430059"/>
                  <a:pt x="9136926" y="4430059"/>
                </a:cubicBezTo>
                <a:cubicBezTo>
                  <a:pt x="9139198" y="4433113"/>
                  <a:pt x="9139198" y="4433113"/>
                  <a:pt x="9141470" y="4436160"/>
                </a:cubicBezTo>
                <a:cubicBezTo>
                  <a:pt x="9142604" y="4437687"/>
                  <a:pt x="9140480" y="4441641"/>
                  <a:pt x="9139984" y="4444383"/>
                </a:cubicBezTo>
                <a:cubicBezTo>
                  <a:pt x="9139490" y="4447119"/>
                  <a:pt x="9140624" y="4448643"/>
                  <a:pt x="9148280" y="4445311"/>
                </a:cubicBezTo>
                <a:cubicBezTo>
                  <a:pt x="9150552" y="4448359"/>
                  <a:pt x="9163608" y="4438643"/>
                  <a:pt x="9163608" y="4438643"/>
                </a:cubicBezTo>
                <a:cubicBezTo>
                  <a:pt x="9163608" y="4438643"/>
                  <a:pt x="9161336" y="4435591"/>
                  <a:pt x="9161336" y="4435591"/>
                </a:cubicBezTo>
                <a:cubicBezTo>
                  <a:pt x="9159064" y="4432541"/>
                  <a:pt x="9156796" y="4429491"/>
                  <a:pt x="9154524" y="4426439"/>
                </a:cubicBezTo>
                <a:cubicBezTo>
                  <a:pt x="9152252" y="4423395"/>
                  <a:pt x="9152252" y="4423395"/>
                  <a:pt x="9149980" y="4420341"/>
                </a:cubicBezTo>
                <a:cubicBezTo>
                  <a:pt x="9149980" y="4420341"/>
                  <a:pt x="9147708" y="4417295"/>
                  <a:pt x="9147708" y="4417295"/>
                </a:cubicBezTo>
                <a:close/>
                <a:moveTo>
                  <a:pt x="8893870" y="4406738"/>
                </a:moveTo>
                <a:cubicBezTo>
                  <a:pt x="8891372" y="4406786"/>
                  <a:pt x="8887524" y="4408439"/>
                  <a:pt x="8881000" y="4413298"/>
                </a:cubicBezTo>
                <a:cubicBezTo>
                  <a:pt x="8867946" y="4423017"/>
                  <a:pt x="8870266" y="4426127"/>
                  <a:pt x="8872580" y="4429233"/>
                </a:cubicBezTo>
                <a:cubicBezTo>
                  <a:pt x="8891950" y="4482487"/>
                  <a:pt x="8922048" y="4522909"/>
                  <a:pt x="8949832" y="4560219"/>
                </a:cubicBezTo>
                <a:cubicBezTo>
                  <a:pt x="8952148" y="4563327"/>
                  <a:pt x="8954468" y="4566437"/>
                  <a:pt x="8967516" y="4556723"/>
                </a:cubicBezTo>
                <a:cubicBezTo>
                  <a:pt x="8967516" y="4556723"/>
                  <a:pt x="8978250" y="4543891"/>
                  <a:pt x="8975936" y="4540782"/>
                </a:cubicBezTo>
                <a:cubicBezTo>
                  <a:pt x="8948152" y="4503469"/>
                  <a:pt x="8931100" y="4453330"/>
                  <a:pt x="8898684" y="4409797"/>
                </a:cubicBezTo>
                <a:cubicBezTo>
                  <a:pt x="8897526" y="4408241"/>
                  <a:pt x="8896368" y="4406687"/>
                  <a:pt x="8893870" y="4406738"/>
                </a:cubicBezTo>
                <a:close/>
                <a:moveTo>
                  <a:pt x="8986348" y="4403568"/>
                </a:moveTo>
                <a:cubicBezTo>
                  <a:pt x="8984536" y="4404315"/>
                  <a:pt x="8981494" y="4406583"/>
                  <a:pt x="8975400" y="4411117"/>
                </a:cubicBezTo>
                <a:cubicBezTo>
                  <a:pt x="8975400" y="4411117"/>
                  <a:pt x="8963222" y="4420186"/>
                  <a:pt x="8963222" y="4420186"/>
                </a:cubicBezTo>
                <a:cubicBezTo>
                  <a:pt x="8962548" y="4444707"/>
                  <a:pt x="8961868" y="4469223"/>
                  <a:pt x="8985556" y="4475607"/>
                </a:cubicBezTo>
                <a:cubicBezTo>
                  <a:pt x="8958892" y="4490656"/>
                  <a:pt x="8994758" y="4487963"/>
                  <a:pt x="8999362" y="4494145"/>
                </a:cubicBezTo>
                <a:cubicBezTo>
                  <a:pt x="9006262" y="4503412"/>
                  <a:pt x="9013162" y="4512681"/>
                  <a:pt x="9007890" y="4531021"/>
                </a:cubicBezTo>
                <a:cubicBezTo>
                  <a:pt x="9012488" y="4537199"/>
                  <a:pt x="9017092" y="4543383"/>
                  <a:pt x="9019388" y="4546470"/>
                </a:cubicBezTo>
                <a:cubicBezTo>
                  <a:pt x="9021690" y="4549559"/>
                  <a:pt x="9021690" y="4549559"/>
                  <a:pt x="9033874" y="4540489"/>
                </a:cubicBezTo>
                <a:cubicBezTo>
                  <a:pt x="9033874" y="4540489"/>
                  <a:pt x="9033874" y="4540489"/>
                  <a:pt x="9031572" y="4537401"/>
                </a:cubicBezTo>
                <a:cubicBezTo>
                  <a:pt x="9041452" y="4525239"/>
                  <a:pt x="9036848" y="4519061"/>
                  <a:pt x="9034548" y="4515973"/>
                </a:cubicBezTo>
                <a:cubicBezTo>
                  <a:pt x="9027640" y="4506701"/>
                  <a:pt x="9030624" y="4485273"/>
                  <a:pt x="9023724" y="4476000"/>
                </a:cubicBezTo>
                <a:cubicBezTo>
                  <a:pt x="9023724" y="4476000"/>
                  <a:pt x="9023724" y="4476000"/>
                  <a:pt x="9021420" y="4472915"/>
                </a:cubicBezTo>
                <a:cubicBezTo>
                  <a:pt x="9021420" y="4472915"/>
                  <a:pt x="9009238" y="4481983"/>
                  <a:pt x="9009238" y="4481983"/>
                </a:cubicBezTo>
                <a:cubicBezTo>
                  <a:pt x="9033600" y="4463841"/>
                  <a:pt x="9014516" y="4463643"/>
                  <a:pt x="9012212" y="4460555"/>
                </a:cubicBezTo>
                <a:cubicBezTo>
                  <a:pt x="8988532" y="4454175"/>
                  <a:pt x="8977028" y="4438725"/>
                  <a:pt x="8989884" y="4405137"/>
                </a:cubicBezTo>
                <a:cubicBezTo>
                  <a:pt x="8988734" y="4403593"/>
                  <a:pt x="8988156" y="4402821"/>
                  <a:pt x="8986348" y="4403568"/>
                </a:cubicBezTo>
                <a:close/>
                <a:moveTo>
                  <a:pt x="8764668" y="4384217"/>
                </a:moveTo>
                <a:cubicBezTo>
                  <a:pt x="8762372" y="4381125"/>
                  <a:pt x="8749316" y="4390845"/>
                  <a:pt x="8749316" y="4390845"/>
                </a:cubicBezTo>
                <a:cubicBezTo>
                  <a:pt x="8749316" y="4390845"/>
                  <a:pt x="8736262" y="4400563"/>
                  <a:pt x="8738570" y="4403651"/>
                </a:cubicBezTo>
                <a:cubicBezTo>
                  <a:pt x="8740872" y="4406743"/>
                  <a:pt x="8743168" y="4409831"/>
                  <a:pt x="8743168" y="4409831"/>
                </a:cubicBezTo>
                <a:cubicBezTo>
                  <a:pt x="8743168" y="4409831"/>
                  <a:pt x="8745470" y="4412919"/>
                  <a:pt x="8758518" y="4403204"/>
                </a:cubicBezTo>
                <a:cubicBezTo>
                  <a:pt x="8758518" y="4403204"/>
                  <a:pt x="8758518" y="4403204"/>
                  <a:pt x="8769272" y="4390393"/>
                </a:cubicBezTo>
                <a:cubicBezTo>
                  <a:pt x="8769272" y="4390393"/>
                  <a:pt x="8766968" y="4387303"/>
                  <a:pt x="8764668" y="4384217"/>
                </a:cubicBezTo>
                <a:close/>
                <a:moveTo>
                  <a:pt x="8966526" y="4373769"/>
                </a:moveTo>
                <a:cubicBezTo>
                  <a:pt x="8951104" y="4380307"/>
                  <a:pt x="8953476" y="4383489"/>
                  <a:pt x="8953476" y="4383489"/>
                </a:cubicBezTo>
                <a:cubicBezTo>
                  <a:pt x="8942796" y="4396393"/>
                  <a:pt x="8945170" y="4399574"/>
                  <a:pt x="8934488" y="4412475"/>
                </a:cubicBezTo>
                <a:cubicBezTo>
                  <a:pt x="8936856" y="4415661"/>
                  <a:pt x="8939230" y="4418841"/>
                  <a:pt x="8952278" y="4409123"/>
                </a:cubicBezTo>
                <a:cubicBezTo>
                  <a:pt x="8952278" y="4409123"/>
                  <a:pt x="8965328" y="4399407"/>
                  <a:pt x="8962960" y="4396223"/>
                </a:cubicBezTo>
                <a:cubicBezTo>
                  <a:pt x="8960586" y="4393036"/>
                  <a:pt x="8958218" y="4389855"/>
                  <a:pt x="8968900" y="4376953"/>
                </a:cubicBezTo>
                <a:cubicBezTo>
                  <a:pt x="8966526" y="4373769"/>
                  <a:pt x="8966526" y="4373769"/>
                  <a:pt x="8966526" y="4373769"/>
                </a:cubicBezTo>
                <a:close/>
                <a:moveTo>
                  <a:pt x="8655448" y="4364683"/>
                </a:moveTo>
                <a:cubicBezTo>
                  <a:pt x="8644576" y="4372783"/>
                  <a:pt x="8644576" y="4372783"/>
                  <a:pt x="8644576" y="4372783"/>
                </a:cubicBezTo>
                <a:cubicBezTo>
                  <a:pt x="8633700" y="4380880"/>
                  <a:pt x="8633700" y="4380880"/>
                  <a:pt x="8636018" y="4384001"/>
                </a:cubicBezTo>
                <a:cubicBezTo>
                  <a:pt x="8651542" y="4382145"/>
                  <a:pt x="8645316" y="4396487"/>
                  <a:pt x="8649968" y="4402727"/>
                </a:cubicBezTo>
                <a:cubicBezTo>
                  <a:pt x="8652288" y="4405847"/>
                  <a:pt x="8652288" y="4405847"/>
                  <a:pt x="8652288" y="4405847"/>
                </a:cubicBezTo>
                <a:cubicBezTo>
                  <a:pt x="8665492" y="4400871"/>
                  <a:pt x="8663164" y="4397749"/>
                  <a:pt x="8663164" y="4397749"/>
                </a:cubicBezTo>
                <a:cubicBezTo>
                  <a:pt x="8669396" y="4383409"/>
                  <a:pt x="8667072" y="4380289"/>
                  <a:pt x="8662420" y="4374045"/>
                </a:cubicBezTo>
                <a:cubicBezTo>
                  <a:pt x="8660094" y="4370927"/>
                  <a:pt x="8657774" y="4367805"/>
                  <a:pt x="8655448" y="4364683"/>
                </a:cubicBezTo>
                <a:close/>
                <a:moveTo>
                  <a:pt x="8945754" y="4345867"/>
                </a:moveTo>
                <a:cubicBezTo>
                  <a:pt x="8932700" y="4355585"/>
                  <a:pt x="8932700" y="4355585"/>
                  <a:pt x="8932700" y="4355585"/>
                </a:cubicBezTo>
                <a:cubicBezTo>
                  <a:pt x="8935002" y="4358679"/>
                  <a:pt x="8935002" y="4358679"/>
                  <a:pt x="8935002" y="4358679"/>
                </a:cubicBezTo>
                <a:cubicBezTo>
                  <a:pt x="8937304" y="4361767"/>
                  <a:pt x="8939600" y="4364855"/>
                  <a:pt x="8939600" y="4364855"/>
                </a:cubicBezTo>
                <a:cubicBezTo>
                  <a:pt x="8939600" y="4364855"/>
                  <a:pt x="8941902" y="4367945"/>
                  <a:pt x="8941902" y="4367945"/>
                </a:cubicBezTo>
                <a:cubicBezTo>
                  <a:pt x="8941902" y="4367945"/>
                  <a:pt x="8941902" y="4367945"/>
                  <a:pt x="8954956" y="4358227"/>
                </a:cubicBezTo>
                <a:cubicBezTo>
                  <a:pt x="8952654" y="4355137"/>
                  <a:pt x="8950352" y="4352047"/>
                  <a:pt x="8948050" y="4348957"/>
                </a:cubicBezTo>
                <a:cubicBezTo>
                  <a:pt x="8945754" y="4345867"/>
                  <a:pt x="8945754" y="4345867"/>
                  <a:pt x="8945754" y="4345867"/>
                </a:cubicBezTo>
                <a:close/>
                <a:moveTo>
                  <a:pt x="9089980" y="4315929"/>
                </a:moveTo>
                <a:cubicBezTo>
                  <a:pt x="9088054" y="4316749"/>
                  <a:pt x="9084792" y="4319179"/>
                  <a:pt x="9078268" y="4324041"/>
                </a:cubicBezTo>
                <a:cubicBezTo>
                  <a:pt x="9078268" y="4324041"/>
                  <a:pt x="9078268" y="4324041"/>
                  <a:pt x="9080612" y="4327185"/>
                </a:cubicBezTo>
                <a:cubicBezTo>
                  <a:pt x="9082948" y="4330329"/>
                  <a:pt x="9087636" y="4336623"/>
                  <a:pt x="9076932" y="4349485"/>
                </a:cubicBezTo>
                <a:cubicBezTo>
                  <a:pt x="9083956" y="4358924"/>
                  <a:pt x="9090988" y="4368359"/>
                  <a:pt x="9100356" y="4380945"/>
                </a:cubicBezTo>
                <a:cubicBezTo>
                  <a:pt x="9100356" y="4380945"/>
                  <a:pt x="9113412" y="4371229"/>
                  <a:pt x="9113412" y="4371229"/>
                </a:cubicBezTo>
                <a:cubicBezTo>
                  <a:pt x="9113412" y="4371229"/>
                  <a:pt x="9126460" y="4361507"/>
                  <a:pt x="9124110" y="4358363"/>
                </a:cubicBezTo>
                <a:cubicBezTo>
                  <a:pt x="9104036" y="4358641"/>
                  <a:pt x="9110060" y="4339486"/>
                  <a:pt x="9103028" y="4330049"/>
                </a:cubicBezTo>
                <a:cubicBezTo>
                  <a:pt x="9100690" y="4326903"/>
                  <a:pt x="9096004" y="4320611"/>
                  <a:pt x="9093660" y="4317467"/>
                </a:cubicBezTo>
                <a:cubicBezTo>
                  <a:pt x="9092490" y="4315893"/>
                  <a:pt x="9091900" y="4315107"/>
                  <a:pt x="9089980" y="4315929"/>
                </a:cubicBezTo>
                <a:close/>
                <a:moveTo>
                  <a:pt x="9063710" y="4277241"/>
                </a:moveTo>
                <a:cubicBezTo>
                  <a:pt x="9050656" y="4286961"/>
                  <a:pt x="9050656" y="4286961"/>
                  <a:pt x="9052886" y="4289955"/>
                </a:cubicBezTo>
                <a:lnTo>
                  <a:pt x="9057346" y="4295953"/>
                </a:lnTo>
                <a:cubicBezTo>
                  <a:pt x="9057346" y="4295953"/>
                  <a:pt x="9057346" y="4295953"/>
                  <a:pt x="9070400" y="4286227"/>
                </a:cubicBezTo>
                <a:cubicBezTo>
                  <a:pt x="9065934" y="4280237"/>
                  <a:pt x="9065934" y="4280237"/>
                  <a:pt x="9065934" y="4280237"/>
                </a:cubicBezTo>
                <a:cubicBezTo>
                  <a:pt x="9063710" y="4277241"/>
                  <a:pt x="9063710" y="4277241"/>
                  <a:pt x="9063710" y="4277241"/>
                </a:cubicBezTo>
                <a:close/>
                <a:moveTo>
                  <a:pt x="8672004" y="4259783"/>
                </a:moveTo>
                <a:cubicBezTo>
                  <a:pt x="8658956" y="4269499"/>
                  <a:pt x="8661328" y="4272687"/>
                  <a:pt x="8661328" y="4272687"/>
                </a:cubicBezTo>
                <a:cubicBezTo>
                  <a:pt x="8663696" y="4275865"/>
                  <a:pt x="8668436" y="4282237"/>
                  <a:pt x="8657756" y="4295135"/>
                </a:cubicBezTo>
                <a:cubicBezTo>
                  <a:pt x="8660130" y="4298319"/>
                  <a:pt x="8660130" y="4298319"/>
                  <a:pt x="8673178" y="4288601"/>
                </a:cubicBezTo>
                <a:cubicBezTo>
                  <a:pt x="8673178" y="4288601"/>
                  <a:pt x="8673178" y="4288601"/>
                  <a:pt x="8686232" y="4278883"/>
                </a:cubicBezTo>
                <a:cubicBezTo>
                  <a:pt x="8683860" y="4275698"/>
                  <a:pt x="8683860" y="4275698"/>
                  <a:pt x="8683860" y="4275698"/>
                </a:cubicBezTo>
                <a:cubicBezTo>
                  <a:pt x="8681486" y="4272513"/>
                  <a:pt x="8679118" y="4269333"/>
                  <a:pt x="8676744" y="4266147"/>
                </a:cubicBezTo>
                <a:cubicBezTo>
                  <a:pt x="8674376" y="4262964"/>
                  <a:pt x="8674376" y="4262964"/>
                  <a:pt x="8674376" y="4262964"/>
                </a:cubicBezTo>
                <a:cubicBezTo>
                  <a:pt x="8672004" y="4259783"/>
                  <a:pt x="8672004" y="4259783"/>
                  <a:pt x="8672004" y="4259783"/>
                </a:cubicBezTo>
                <a:close/>
                <a:moveTo>
                  <a:pt x="8649420" y="4229445"/>
                </a:moveTo>
                <a:cubicBezTo>
                  <a:pt x="8636364" y="4239165"/>
                  <a:pt x="8636364" y="4239165"/>
                  <a:pt x="8638708" y="4242313"/>
                </a:cubicBezTo>
                <a:cubicBezTo>
                  <a:pt x="8638708" y="4242313"/>
                  <a:pt x="8641052" y="4245459"/>
                  <a:pt x="8641052" y="4245459"/>
                </a:cubicBezTo>
                <a:cubicBezTo>
                  <a:pt x="8643390" y="4248603"/>
                  <a:pt x="8645732" y="4251751"/>
                  <a:pt x="8645732" y="4251751"/>
                </a:cubicBezTo>
                <a:cubicBezTo>
                  <a:pt x="8645732" y="4251751"/>
                  <a:pt x="8648076" y="4254894"/>
                  <a:pt x="8661132" y="4245177"/>
                </a:cubicBezTo>
                <a:cubicBezTo>
                  <a:pt x="8661132" y="4245177"/>
                  <a:pt x="8661132" y="4245177"/>
                  <a:pt x="8658788" y="4242031"/>
                </a:cubicBezTo>
                <a:cubicBezTo>
                  <a:pt x="8658788" y="4242031"/>
                  <a:pt x="8658788" y="4242031"/>
                  <a:pt x="8656444" y="4238885"/>
                </a:cubicBezTo>
                <a:cubicBezTo>
                  <a:pt x="8656444" y="4238885"/>
                  <a:pt x="8654100" y="4235735"/>
                  <a:pt x="8654100" y="4235735"/>
                </a:cubicBezTo>
                <a:cubicBezTo>
                  <a:pt x="8654100" y="4235735"/>
                  <a:pt x="8651756" y="4232591"/>
                  <a:pt x="8651756" y="4232591"/>
                </a:cubicBezTo>
                <a:cubicBezTo>
                  <a:pt x="8649420" y="4229445"/>
                  <a:pt x="8649420" y="4229445"/>
                  <a:pt x="8649420" y="4229445"/>
                </a:cubicBezTo>
                <a:close/>
                <a:moveTo>
                  <a:pt x="9048478" y="4211385"/>
                </a:moveTo>
                <a:cubicBezTo>
                  <a:pt x="9046136" y="4208237"/>
                  <a:pt x="9035256" y="4216335"/>
                  <a:pt x="9035256" y="4216335"/>
                </a:cubicBezTo>
                <a:cubicBezTo>
                  <a:pt x="9024384" y="4224434"/>
                  <a:pt x="9024384" y="4224434"/>
                  <a:pt x="9026724" y="4227581"/>
                </a:cubicBezTo>
                <a:cubicBezTo>
                  <a:pt x="9033754" y="4237019"/>
                  <a:pt x="9033754" y="4237019"/>
                  <a:pt x="9033754" y="4237019"/>
                </a:cubicBezTo>
                <a:cubicBezTo>
                  <a:pt x="9036098" y="4240163"/>
                  <a:pt x="9036098" y="4240163"/>
                  <a:pt x="9046970" y="4232066"/>
                </a:cubicBezTo>
                <a:cubicBezTo>
                  <a:pt x="9046970" y="4232066"/>
                  <a:pt x="9057848" y="4223967"/>
                  <a:pt x="9055504" y="4220821"/>
                </a:cubicBezTo>
                <a:cubicBezTo>
                  <a:pt x="9048478" y="4211385"/>
                  <a:pt x="9048478" y="4211385"/>
                  <a:pt x="9048478" y="4211385"/>
                </a:cubicBezTo>
                <a:close/>
                <a:moveTo>
                  <a:pt x="8531934" y="4202223"/>
                </a:moveTo>
                <a:cubicBezTo>
                  <a:pt x="8530032" y="4203073"/>
                  <a:pt x="8526770" y="4205503"/>
                  <a:pt x="8520240" y="4210363"/>
                </a:cubicBezTo>
                <a:cubicBezTo>
                  <a:pt x="8522416" y="4213283"/>
                  <a:pt x="8524592" y="4216205"/>
                  <a:pt x="8526764" y="4219129"/>
                </a:cubicBezTo>
                <a:cubicBezTo>
                  <a:pt x="8528940" y="4222049"/>
                  <a:pt x="8528940" y="4222049"/>
                  <a:pt x="8531116" y="4224969"/>
                </a:cubicBezTo>
                <a:cubicBezTo>
                  <a:pt x="8531116" y="4224969"/>
                  <a:pt x="8531116" y="4224969"/>
                  <a:pt x="8544172" y="4215251"/>
                </a:cubicBezTo>
                <a:cubicBezTo>
                  <a:pt x="8544172" y="4215251"/>
                  <a:pt x="8541996" y="4212329"/>
                  <a:pt x="8541996" y="4212329"/>
                </a:cubicBezTo>
                <a:cubicBezTo>
                  <a:pt x="8541996" y="4212329"/>
                  <a:pt x="8539818" y="4209407"/>
                  <a:pt x="8539818" y="4209407"/>
                </a:cubicBezTo>
                <a:cubicBezTo>
                  <a:pt x="8537642" y="4206487"/>
                  <a:pt x="8535464" y="4203567"/>
                  <a:pt x="8535464" y="4203567"/>
                </a:cubicBezTo>
                <a:cubicBezTo>
                  <a:pt x="8534384" y="4202103"/>
                  <a:pt x="8533836" y="4201374"/>
                  <a:pt x="8531934" y="4202223"/>
                </a:cubicBezTo>
                <a:close/>
                <a:moveTo>
                  <a:pt x="8981244" y="4150617"/>
                </a:moveTo>
                <a:cubicBezTo>
                  <a:pt x="8979868" y="4151041"/>
                  <a:pt x="8977696" y="4152661"/>
                  <a:pt x="8973348" y="4155901"/>
                </a:cubicBezTo>
                <a:cubicBezTo>
                  <a:pt x="8973348" y="4155901"/>
                  <a:pt x="8973348" y="4155901"/>
                  <a:pt x="8975656" y="4159005"/>
                </a:cubicBezTo>
                <a:cubicBezTo>
                  <a:pt x="8982598" y="4168327"/>
                  <a:pt x="8989540" y="4177641"/>
                  <a:pt x="8996476" y="4186961"/>
                </a:cubicBezTo>
                <a:cubicBezTo>
                  <a:pt x="9001104" y="4193175"/>
                  <a:pt x="9005732" y="4199385"/>
                  <a:pt x="9010360" y="4205599"/>
                </a:cubicBezTo>
                <a:cubicBezTo>
                  <a:pt x="9012672" y="4208705"/>
                  <a:pt x="9012672" y="4208705"/>
                  <a:pt x="9021374" y="4202225"/>
                </a:cubicBezTo>
                <a:cubicBezTo>
                  <a:pt x="9021374" y="4202225"/>
                  <a:pt x="9021374" y="4202225"/>
                  <a:pt x="9019054" y="4199119"/>
                </a:cubicBezTo>
                <a:cubicBezTo>
                  <a:pt x="9014432" y="4192909"/>
                  <a:pt x="9009804" y="4186695"/>
                  <a:pt x="9005176" y="4180483"/>
                </a:cubicBezTo>
                <a:cubicBezTo>
                  <a:pt x="8998240" y="4171163"/>
                  <a:pt x="8991300" y="4161844"/>
                  <a:pt x="8984356" y="4152525"/>
                </a:cubicBezTo>
                <a:cubicBezTo>
                  <a:pt x="8983200" y="4150972"/>
                  <a:pt x="8982622" y="4150195"/>
                  <a:pt x="8981244" y="4150617"/>
                </a:cubicBezTo>
                <a:close/>
                <a:moveTo>
                  <a:pt x="8738428" y="4149191"/>
                </a:moveTo>
                <a:cubicBezTo>
                  <a:pt x="8727548" y="4157290"/>
                  <a:pt x="8727548" y="4157290"/>
                  <a:pt x="8727548" y="4157290"/>
                </a:cubicBezTo>
                <a:cubicBezTo>
                  <a:pt x="8723428" y="4174463"/>
                  <a:pt x="8730192" y="4183539"/>
                  <a:pt x="8736948" y="4192613"/>
                </a:cubicBezTo>
                <a:cubicBezTo>
                  <a:pt x="8739202" y="4195639"/>
                  <a:pt x="8741450" y="4198663"/>
                  <a:pt x="8743704" y="4201689"/>
                </a:cubicBezTo>
                <a:cubicBezTo>
                  <a:pt x="8745960" y="4204713"/>
                  <a:pt x="8756832" y="4196615"/>
                  <a:pt x="8756832" y="4196615"/>
                </a:cubicBezTo>
                <a:cubicBezTo>
                  <a:pt x="8756832" y="4196615"/>
                  <a:pt x="8767708" y="4188517"/>
                  <a:pt x="8765460" y="4185489"/>
                </a:cubicBezTo>
                <a:cubicBezTo>
                  <a:pt x="8763200" y="4182466"/>
                  <a:pt x="8760952" y="4179439"/>
                  <a:pt x="8758704" y="4176417"/>
                </a:cubicBezTo>
                <a:cubicBezTo>
                  <a:pt x="8751940" y="4167343"/>
                  <a:pt x="8747432" y="4161289"/>
                  <a:pt x="8740676" y="4152215"/>
                </a:cubicBezTo>
                <a:cubicBezTo>
                  <a:pt x="8738428" y="4149191"/>
                  <a:pt x="8738428" y="4149191"/>
                  <a:pt x="8738428" y="4149191"/>
                </a:cubicBezTo>
                <a:close/>
                <a:moveTo>
                  <a:pt x="8582482" y="4139563"/>
                </a:moveTo>
                <a:cubicBezTo>
                  <a:pt x="8569428" y="4149285"/>
                  <a:pt x="8569428" y="4149285"/>
                  <a:pt x="8571688" y="4152316"/>
                </a:cubicBezTo>
                <a:cubicBezTo>
                  <a:pt x="8573948" y="4155349"/>
                  <a:pt x="8578464" y="4161417"/>
                  <a:pt x="8582984" y="4167485"/>
                </a:cubicBezTo>
                <a:cubicBezTo>
                  <a:pt x="8582984" y="4167485"/>
                  <a:pt x="8582984" y="4167485"/>
                  <a:pt x="8585244" y="4170519"/>
                </a:cubicBezTo>
                <a:cubicBezTo>
                  <a:pt x="8585244" y="4170519"/>
                  <a:pt x="8587498" y="4173551"/>
                  <a:pt x="8576710" y="4186303"/>
                </a:cubicBezTo>
                <a:cubicBezTo>
                  <a:pt x="8576710" y="4186303"/>
                  <a:pt x="8592018" y="4179619"/>
                  <a:pt x="8592018" y="4179619"/>
                </a:cubicBezTo>
                <a:cubicBezTo>
                  <a:pt x="8592018" y="4179619"/>
                  <a:pt x="8605072" y="4169901"/>
                  <a:pt x="8602812" y="4166865"/>
                </a:cubicBezTo>
                <a:cubicBezTo>
                  <a:pt x="8602812" y="4166865"/>
                  <a:pt x="8600552" y="4163832"/>
                  <a:pt x="8613608" y="4154112"/>
                </a:cubicBezTo>
                <a:cubicBezTo>
                  <a:pt x="8611348" y="4151076"/>
                  <a:pt x="8611348" y="4151076"/>
                  <a:pt x="8611348" y="4151076"/>
                </a:cubicBezTo>
                <a:cubicBezTo>
                  <a:pt x="8609086" y="4148045"/>
                  <a:pt x="8609086" y="4148045"/>
                  <a:pt x="8609086" y="4148045"/>
                </a:cubicBezTo>
                <a:cubicBezTo>
                  <a:pt x="8591518" y="4151697"/>
                  <a:pt x="8587004" y="4145631"/>
                  <a:pt x="8584744" y="4142596"/>
                </a:cubicBezTo>
                <a:cubicBezTo>
                  <a:pt x="8582482" y="4139563"/>
                  <a:pt x="8582482" y="4139563"/>
                  <a:pt x="8582482" y="4139563"/>
                </a:cubicBezTo>
                <a:close/>
                <a:moveTo>
                  <a:pt x="8819408" y="4130805"/>
                </a:moveTo>
                <a:cubicBezTo>
                  <a:pt x="8806352" y="4140523"/>
                  <a:pt x="8806352" y="4140523"/>
                  <a:pt x="8808696" y="4143671"/>
                </a:cubicBezTo>
                <a:cubicBezTo>
                  <a:pt x="8815728" y="4153108"/>
                  <a:pt x="8815728" y="4153108"/>
                  <a:pt x="8815728" y="4153108"/>
                </a:cubicBezTo>
                <a:cubicBezTo>
                  <a:pt x="8815728" y="4153108"/>
                  <a:pt x="8818066" y="4156252"/>
                  <a:pt x="8831120" y="4146532"/>
                </a:cubicBezTo>
                <a:cubicBezTo>
                  <a:pt x="8831120" y="4146532"/>
                  <a:pt x="8828782" y="4143389"/>
                  <a:pt x="8828782" y="4143389"/>
                </a:cubicBezTo>
                <a:lnTo>
                  <a:pt x="8821752" y="4133949"/>
                </a:lnTo>
                <a:cubicBezTo>
                  <a:pt x="8819408" y="4130805"/>
                  <a:pt x="8819408" y="4130805"/>
                  <a:pt x="8819408" y="4130805"/>
                </a:cubicBezTo>
                <a:close/>
                <a:moveTo>
                  <a:pt x="8959460" y="4119084"/>
                </a:moveTo>
                <a:cubicBezTo>
                  <a:pt x="8959460" y="4119084"/>
                  <a:pt x="8959460" y="4119084"/>
                  <a:pt x="8950752" y="4125563"/>
                </a:cubicBezTo>
                <a:cubicBezTo>
                  <a:pt x="8964140" y="4143542"/>
                  <a:pt x="8964140" y="4143542"/>
                  <a:pt x="8964140" y="4143542"/>
                </a:cubicBezTo>
                <a:cubicBezTo>
                  <a:pt x="8972840" y="4137061"/>
                  <a:pt x="8972840" y="4137061"/>
                  <a:pt x="8972840" y="4137061"/>
                </a:cubicBezTo>
                <a:cubicBezTo>
                  <a:pt x="8959460" y="4119084"/>
                  <a:pt x="8959460" y="4119084"/>
                  <a:pt x="8959460" y="4119084"/>
                </a:cubicBezTo>
                <a:close/>
                <a:moveTo>
                  <a:pt x="1171967" y="4116905"/>
                </a:moveTo>
                <a:cubicBezTo>
                  <a:pt x="1166027" y="4115347"/>
                  <a:pt x="1159561" y="4116219"/>
                  <a:pt x="1152243" y="4119089"/>
                </a:cubicBezTo>
                <a:cubicBezTo>
                  <a:pt x="1160061" y="4129352"/>
                  <a:pt x="1163470" y="4121351"/>
                  <a:pt x="1171288" y="4131612"/>
                </a:cubicBezTo>
                <a:cubicBezTo>
                  <a:pt x="1171288" y="4131612"/>
                  <a:pt x="1173895" y="4135032"/>
                  <a:pt x="1176502" y="4138453"/>
                </a:cubicBezTo>
                <a:cubicBezTo>
                  <a:pt x="1176502" y="4138453"/>
                  <a:pt x="1182517" y="4133871"/>
                  <a:pt x="1188532" y="4129292"/>
                </a:cubicBezTo>
                <a:cubicBezTo>
                  <a:pt x="1183319" y="4122449"/>
                  <a:pt x="1177905" y="4118465"/>
                  <a:pt x="1171967" y="4116905"/>
                </a:cubicBezTo>
                <a:close/>
                <a:moveTo>
                  <a:pt x="8476896" y="4097675"/>
                </a:moveTo>
                <a:cubicBezTo>
                  <a:pt x="8463848" y="4107392"/>
                  <a:pt x="8463848" y="4107392"/>
                  <a:pt x="8463848" y="4107392"/>
                </a:cubicBezTo>
                <a:cubicBezTo>
                  <a:pt x="8455480" y="4123402"/>
                  <a:pt x="8457824" y="4126547"/>
                  <a:pt x="8460168" y="4129694"/>
                </a:cubicBezTo>
                <a:cubicBezTo>
                  <a:pt x="8462512" y="4132841"/>
                  <a:pt x="8462512" y="4132841"/>
                  <a:pt x="8475560" y="4123125"/>
                </a:cubicBezTo>
                <a:cubicBezTo>
                  <a:pt x="8475560" y="4123125"/>
                  <a:pt x="8473216" y="4119975"/>
                  <a:pt x="8473216" y="4119975"/>
                </a:cubicBezTo>
                <a:cubicBezTo>
                  <a:pt x="8470872" y="4116833"/>
                  <a:pt x="8468534" y="4113685"/>
                  <a:pt x="8479240" y="4100817"/>
                </a:cubicBezTo>
                <a:cubicBezTo>
                  <a:pt x="8479240" y="4100817"/>
                  <a:pt x="8476896" y="4097675"/>
                  <a:pt x="8476896" y="4097675"/>
                </a:cubicBezTo>
                <a:close/>
                <a:moveTo>
                  <a:pt x="8780918" y="4079118"/>
                </a:moveTo>
                <a:cubicBezTo>
                  <a:pt x="8767870" y="4088839"/>
                  <a:pt x="8770100" y="4091837"/>
                  <a:pt x="8770100" y="4091837"/>
                </a:cubicBezTo>
                <a:cubicBezTo>
                  <a:pt x="8774560" y="4097829"/>
                  <a:pt x="8774560" y="4097829"/>
                  <a:pt x="8774560" y="4097829"/>
                </a:cubicBezTo>
                <a:cubicBezTo>
                  <a:pt x="8774560" y="4097829"/>
                  <a:pt x="8774560" y="4097829"/>
                  <a:pt x="8787616" y="4088111"/>
                </a:cubicBezTo>
                <a:cubicBezTo>
                  <a:pt x="8783154" y="4082119"/>
                  <a:pt x="8783154" y="4082119"/>
                  <a:pt x="8783154" y="4082119"/>
                </a:cubicBezTo>
                <a:cubicBezTo>
                  <a:pt x="8783154" y="4082119"/>
                  <a:pt x="8780918" y="4079118"/>
                  <a:pt x="8780918" y="4079118"/>
                </a:cubicBezTo>
                <a:close/>
                <a:moveTo>
                  <a:pt x="8649526" y="4057053"/>
                </a:moveTo>
                <a:cubicBezTo>
                  <a:pt x="8647784" y="4057747"/>
                  <a:pt x="8644886" y="4059907"/>
                  <a:pt x="8639084" y="4064224"/>
                </a:cubicBezTo>
                <a:cubicBezTo>
                  <a:pt x="8639084" y="4064224"/>
                  <a:pt x="8627484" y="4072863"/>
                  <a:pt x="8629792" y="4075951"/>
                </a:cubicBezTo>
                <a:cubicBezTo>
                  <a:pt x="8632088" y="4079044"/>
                  <a:pt x="8636692" y="4085223"/>
                  <a:pt x="8650588" y="4079677"/>
                </a:cubicBezTo>
                <a:cubicBezTo>
                  <a:pt x="8652890" y="4082765"/>
                  <a:pt x="8652890" y="4082765"/>
                  <a:pt x="8655192" y="4085855"/>
                </a:cubicBezTo>
                <a:cubicBezTo>
                  <a:pt x="8655192" y="4085855"/>
                  <a:pt x="8657494" y="4088943"/>
                  <a:pt x="8669092" y="4080305"/>
                </a:cubicBezTo>
                <a:cubicBezTo>
                  <a:pt x="8669092" y="4080305"/>
                  <a:pt x="8678390" y="4068574"/>
                  <a:pt x="8676094" y="4065489"/>
                </a:cubicBezTo>
                <a:cubicBezTo>
                  <a:pt x="8676094" y="4065489"/>
                  <a:pt x="8673792" y="4062397"/>
                  <a:pt x="8673792" y="4062397"/>
                </a:cubicBezTo>
                <a:cubicBezTo>
                  <a:pt x="8659892" y="4067947"/>
                  <a:pt x="8655288" y="4061768"/>
                  <a:pt x="8652984" y="4058679"/>
                </a:cubicBezTo>
                <a:cubicBezTo>
                  <a:pt x="8651840" y="4057131"/>
                  <a:pt x="8651262" y="4056361"/>
                  <a:pt x="8649526" y="4057053"/>
                </a:cubicBezTo>
                <a:close/>
                <a:moveTo>
                  <a:pt x="8926492" y="4047567"/>
                </a:moveTo>
                <a:cubicBezTo>
                  <a:pt x="8913436" y="4057288"/>
                  <a:pt x="8915668" y="4060287"/>
                  <a:pt x="8915668" y="4060287"/>
                </a:cubicBezTo>
                <a:cubicBezTo>
                  <a:pt x="8924596" y="4072269"/>
                  <a:pt x="8924596" y="4072269"/>
                  <a:pt x="8924596" y="4072269"/>
                </a:cubicBezTo>
                <a:cubicBezTo>
                  <a:pt x="8924596" y="4072269"/>
                  <a:pt x="8926824" y="4075263"/>
                  <a:pt x="8939874" y="4065545"/>
                </a:cubicBezTo>
                <a:cubicBezTo>
                  <a:pt x="8939874" y="4065545"/>
                  <a:pt x="8937644" y="4062551"/>
                  <a:pt x="8937644" y="4062551"/>
                </a:cubicBezTo>
                <a:cubicBezTo>
                  <a:pt x="8928722" y="4050565"/>
                  <a:pt x="8928722" y="4050565"/>
                  <a:pt x="8928722" y="4050565"/>
                </a:cubicBezTo>
                <a:cubicBezTo>
                  <a:pt x="8928722" y="4050565"/>
                  <a:pt x="8926492" y="4047567"/>
                  <a:pt x="8926492" y="4047567"/>
                </a:cubicBezTo>
                <a:close/>
                <a:moveTo>
                  <a:pt x="1017379" y="4022648"/>
                </a:moveTo>
                <a:cubicBezTo>
                  <a:pt x="1015907" y="4022275"/>
                  <a:pt x="1013683" y="4022475"/>
                  <a:pt x="1009236" y="4022877"/>
                </a:cubicBezTo>
                <a:cubicBezTo>
                  <a:pt x="1012115" y="4026655"/>
                  <a:pt x="1012115" y="4026655"/>
                  <a:pt x="1014995" y="4030437"/>
                </a:cubicBezTo>
                <a:cubicBezTo>
                  <a:pt x="1014995" y="4030437"/>
                  <a:pt x="1014995" y="4030437"/>
                  <a:pt x="1021011" y="4025856"/>
                </a:cubicBezTo>
                <a:cubicBezTo>
                  <a:pt x="1019572" y="4023965"/>
                  <a:pt x="1018851" y="4023020"/>
                  <a:pt x="1017379" y="4022648"/>
                </a:cubicBezTo>
                <a:close/>
                <a:moveTo>
                  <a:pt x="968545" y="4016771"/>
                </a:moveTo>
                <a:cubicBezTo>
                  <a:pt x="967433" y="4016871"/>
                  <a:pt x="965930" y="4018017"/>
                  <a:pt x="962921" y="4020307"/>
                </a:cubicBezTo>
                <a:cubicBezTo>
                  <a:pt x="965802" y="4024088"/>
                  <a:pt x="965802" y="4024088"/>
                  <a:pt x="974698" y="4023286"/>
                </a:cubicBezTo>
                <a:cubicBezTo>
                  <a:pt x="971817" y="4019507"/>
                  <a:pt x="971817" y="4019507"/>
                  <a:pt x="971817" y="4019507"/>
                </a:cubicBezTo>
                <a:cubicBezTo>
                  <a:pt x="970375" y="4017616"/>
                  <a:pt x="969658" y="4016670"/>
                  <a:pt x="968545" y="4016771"/>
                </a:cubicBezTo>
                <a:close/>
                <a:moveTo>
                  <a:pt x="8898880" y="4010491"/>
                </a:moveTo>
                <a:cubicBezTo>
                  <a:pt x="8898880" y="4010491"/>
                  <a:pt x="8885824" y="4020212"/>
                  <a:pt x="8885824" y="4020212"/>
                </a:cubicBezTo>
                <a:cubicBezTo>
                  <a:pt x="8895032" y="4032569"/>
                  <a:pt x="8895032" y="4032569"/>
                  <a:pt x="8895032" y="4032569"/>
                </a:cubicBezTo>
                <a:cubicBezTo>
                  <a:pt x="8895032" y="4032569"/>
                  <a:pt x="8908082" y="4022851"/>
                  <a:pt x="8908082" y="4022851"/>
                </a:cubicBezTo>
                <a:cubicBezTo>
                  <a:pt x="8898880" y="4010491"/>
                  <a:pt x="8898880" y="4010491"/>
                  <a:pt x="8898880" y="4010491"/>
                </a:cubicBezTo>
                <a:close/>
                <a:moveTo>
                  <a:pt x="8611584" y="4006105"/>
                </a:moveTo>
                <a:cubicBezTo>
                  <a:pt x="8602884" y="4012588"/>
                  <a:pt x="8605228" y="4015733"/>
                  <a:pt x="8605228" y="4015733"/>
                </a:cubicBezTo>
                <a:cubicBezTo>
                  <a:pt x="8607572" y="4018881"/>
                  <a:pt x="8607572" y="4018881"/>
                  <a:pt x="8609916" y="4022022"/>
                </a:cubicBezTo>
                <a:cubicBezTo>
                  <a:pt x="8614596" y="4028314"/>
                  <a:pt x="8619284" y="4034609"/>
                  <a:pt x="8623966" y="4040901"/>
                </a:cubicBezTo>
                <a:cubicBezTo>
                  <a:pt x="8626310" y="4044046"/>
                  <a:pt x="8626310" y="4044046"/>
                  <a:pt x="8635012" y="4037567"/>
                </a:cubicBezTo>
                <a:cubicBezTo>
                  <a:pt x="8632668" y="4034421"/>
                  <a:pt x="8627984" y="4028129"/>
                  <a:pt x="8625642" y="4024981"/>
                </a:cubicBezTo>
                <a:cubicBezTo>
                  <a:pt x="8623298" y="4021835"/>
                  <a:pt x="8620954" y="4018691"/>
                  <a:pt x="8618610" y="4015547"/>
                </a:cubicBezTo>
                <a:cubicBezTo>
                  <a:pt x="8616272" y="4012399"/>
                  <a:pt x="8616272" y="4012399"/>
                  <a:pt x="8613928" y="4009255"/>
                </a:cubicBezTo>
                <a:cubicBezTo>
                  <a:pt x="8613928" y="4009255"/>
                  <a:pt x="8611584" y="4006105"/>
                  <a:pt x="8611584" y="4006105"/>
                </a:cubicBezTo>
                <a:close/>
                <a:moveTo>
                  <a:pt x="997007" y="3994349"/>
                </a:moveTo>
                <a:cubicBezTo>
                  <a:pt x="997007" y="3994349"/>
                  <a:pt x="990992" y="3998930"/>
                  <a:pt x="990992" y="3998930"/>
                </a:cubicBezTo>
                <a:cubicBezTo>
                  <a:pt x="993633" y="4002397"/>
                  <a:pt x="1001553" y="4012793"/>
                  <a:pt x="1007571" y="4008213"/>
                </a:cubicBezTo>
                <a:cubicBezTo>
                  <a:pt x="1004929" y="4004745"/>
                  <a:pt x="1002289" y="4001279"/>
                  <a:pt x="997007" y="3994349"/>
                </a:cubicBezTo>
                <a:close/>
                <a:moveTo>
                  <a:pt x="8586608" y="3975402"/>
                </a:moveTo>
                <a:cubicBezTo>
                  <a:pt x="8584360" y="3975221"/>
                  <a:pt x="8581048" y="3976449"/>
                  <a:pt x="8575612" y="3980497"/>
                </a:cubicBezTo>
                <a:cubicBezTo>
                  <a:pt x="8564736" y="3988596"/>
                  <a:pt x="8564736" y="3988596"/>
                  <a:pt x="8577980" y="3983683"/>
                </a:cubicBezTo>
                <a:cubicBezTo>
                  <a:pt x="8577980" y="3983683"/>
                  <a:pt x="8580354" y="3986863"/>
                  <a:pt x="8582720" y="3990049"/>
                </a:cubicBezTo>
                <a:cubicBezTo>
                  <a:pt x="8585096" y="3993233"/>
                  <a:pt x="8587462" y="3996417"/>
                  <a:pt x="8589836" y="3999599"/>
                </a:cubicBezTo>
                <a:cubicBezTo>
                  <a:pt x="8589836" y="3999599"/>
                  <a:pt x="8600714" y="3991500"/>
                  <a:pt x="8600714" y="3991500"/>
                </a:cubicBezTo>
                <a:cubicBezTo>
                  <a:pt x="8600714" y="3991500"/>
                  <a:pt x="8598340" y="3988315"/>
                  <a:pt x="8598340" y="3988315"/>
                </a:cubicBezTo>
                <a:cubicBezTo>
                  <a:pt x="8598340" y="3988315"/>
                  <a:pt x="8595972" y="3985131"/>
                  <a:pt x="8593600" y="3981949"/>
                </a:cubicBezTo>
                <a:cubicBezTo>
                  <a:pt x="8593600" y="3981949"/>
                  <a:pt x="8591232" y="3978765"/>
                  <a:pt x="8591232" y="3978765"/>
                </a:cubicBezTo>
                <a:cubicBezTo>
                  <a:pt x="8590044" y="3977175"/>
                  <a:pt x="8588858" y="3975585"/>
                  <a:pt x="8586608" y="3975402"/>
                </a:cubicBezTo>
                <a:close/>
                <a:moveTo>
                  <a:pt x="1035106" y="3965339"/>
                </a:moveTo>
                <a:cubicBezTo>
                  <a:pt x="1031093" y="3968391"/>
                  <a:pt x="1031093" y="3968391"/>
                  <a:pt x="1036855" y="3975953"/>
                </a:cubicBezTo>
                <a:cubicBezTo>
                  <a:pt x="1036855" y="3975953"/>
                  <a:pt x="1040865" y="3972898"/>
                  <a:pt x="1040865" y="3972898"/>
                </a:cubicBezTo>
                <a:cubicBezTo>
                  <a:pt x="1037985" y="3969117"/>
                  <a:pt x="1035106" y="3965339"/>
                  <a:pt x="1035106" y="3965339"/>
                </a:cubicBezTo>
                <a:close/>
                <a:moveTo>
                  <a:pt x="8688338" y="3954799"/>
                </a:moveTo>
                <a:cubicBezTo>
                  <a:pt x="8686596" y="3955488"/>
                  <a:pt x="8683698" y="3957649"/>
                  <a:pt x="8677896" y="3961967"/>
                </a:cubicBezTo>
                <a:cubicBezTo>
                  <a:pt x="8677896" y="3961967"/>
                  <a:pt x="8666296" y="3970603"/>
                  <a:pt x="8668640" y="3973749"/>
                </a:cubicBezTo>
                <a:cubicBezTo>
                  <a:pt x="8675664" y="3983189"/>
                  <a:pt x="8694296" y="3983989"/>
                  <a:pt x="8701320" y="3993423"/>
                </a:cubicBezTo>
                <a:cubicBezTo>
                  <a:pt x="8703664" y="3996573"/>
                  <a:pt x="8706008" y="3999718"/>
                  <a:pt x="8708352" y="4002864"/>
                </a:cubicBezTo>
                <a:cubicBezTo>
                  <a:pt x="8710696" y="4006009"/>
                  <a:pt x="8724640" y="4000519"/>
                  <a:pt x="8724640" y="4000519"/>
                </a:cubicBezTo>
                <a:cubicBezTo>
                  <a:pt x="8733894" y="3988731"/>
                  <a:pt x="8733894" y="3988731"/>
                  <a:pt x="8731552" y="3985584"/>
                </a:cubicBezTo>
                <a:cubicBezTo>
                  <a:pt x="8729212" y="3982441"/>
                  <a:pt x="8726868" y="3979295"/>
                  <a:pt x="8722182" y="3973003"/>
                </a:cubicBezTo>
                <a:cubicBezTo>
                  <a:pt x="8705896" y="3975350"/>
                  <a:pt x="8698870" y="3965914"/>
                  <a:pt x="8691838" y="3956475"/>
                </a:cubicBezTo>
                <a:cubicBezTo>
                  <a:pt x="8690670" y="3954901"/>
                  <a:pt x="8690080" y="3954113"/>
                  <a:pt x="8688338" y="3954799"/>
                </a:cubicBezTo>
                <a:close/>
                <a:moveTo>
                  <a:pt x="1064886" y="3954694"/>
                </a:moveTo>
                <a:cubicBezTo>
                  <a:pt x="1064886" y="3954694"/>
                  <a:pt x="1064886" y="3954694"/>
                  <a:pt x="1059686" y="3957870"/>
                </a:cubicBezTo>
                <a:cubicBezTo>
                  <a:pt x="1061939" y="3961578"/>
                  <a:pt x="1064191" y="3965287"/>
                  <a:pt x="1069394" y="3962111"/>
                </a:cubicBezTo>
                <a:cubicBezTo>
                  <a:pt x="1071647" y="3965821"/>
                  <a:pt x="1073901" y="3969529"/>
                  <a:pt x="1076156" y="3973237"/>
                </a:cubicBezTo>
                <a:cubicBezTo>
                  <a:pt x="1076156" y="3973237"/>
                  <a:pt x="1070956" y="3976410"/>
                  <a:pt x="1070956" y="3976410"/>
                </a:cubicBezTo>
                <a:cubicBezTo>
                  <a:pt x="1070956" y="3976410"/>
                  <a:pt x="1075461" y="3983827"/>
                  <a:pt x="1075461" y="3983827"/>
                </a:cubicBezTo>
                <a:cubicBezTo>
                  <a:pt x="1077716" y="3987535"/>
                  <a:pt x="1080664" y="3980652"/>
                  <a:pt x="1080664" y="3980652"/>
                </a:cubicBezTo>
                <a:cubicBezTo>
                  <a:pt x="1080664" y="3980652"/>
                  <a:pt x="1080664" y="3980652"/>
                  <a:pt x="1078409" y="3976945"/>
                </a:cubicBezTo>
                <a:cubicBezTo>
                  <a:pt x="1076156" y="3973237"/>
                  <a:pt x="1075204" y="3968734"/>
                  <a:pt x="1073600" y="3964629"/>
                </a:cubicBezTo>
                <a:cubicBezTo>
                  <a:pt x="1071993" y="3960523"/>
                  <a:pt x="1069741" y="3956817"/>
                  <a:pt x="1064886" y="3954694"/>
                </a:cubicBezTo>
                <a:close/>
                <a:moveTo>
                  <a:pt x="1063325" y="3940397"/>
                </a:moveTo>
                <a:cubicBezTo>
                  <a:pt x="1065682" y="3944275"/>
                  <a:pt x="1077463" y="3963657"/>
                  <a:pt x="1077463" y="3963657"/>
                </a:cubicBezTo>
                <a:cubicBezTo>
                  <a:pt x="1076285" y="3961719"/>
                  <a:pt x="1075489" y="3956891"/>
                  <a:pt x="1073619" y="3952053"/>
                </a:cubicBezTo>
                <a:cubicBezTo>
                  <a:pt x="1071749" y="3947215"/>
                  <a:pt x="1068804" y="3942368"/>
                  <a:pt x="1063325" y="3940397"/>
                </a:cubicBezTo>
                <a:close/>
                <a:moveTo>
                  <a:pt x="8827028" y="3938238"/>
                </a:moveTo>
                <a:cubicBezTo>
                  <a:pt x="8815430" y="3946878"/>
                  <a:pt x="8815430" y="3946878"/>
                  <a:pt x="8817732" y="3949966"/>
                </a:cubicBezTo>
                <a:cubicBezTo>
                  <a:pt x="8815388" y="3958917"/>
                  <a:pt x="8819414" y="3964327"/>
                  <a:pt x="8825174" y="3969043"/>
                </a:cubicBezTo>
                <a:cubicBezTo>
                  <a:pt x="8830940" y="3973755"/>
                  <a:pt x="8838444" y="3977771"/>
                  <a:pt x="8843042" y="3983953"/>
                </a:cubicBezTo>
                <a:cubicBezTo>
                  <a:pt x="8854640" y="3975314"/>
                  <a:pt x="8854640" y="3975314"/>
                  <a:pt x="8854640" y="3975314"/>
                </a:cubicBezTo>
                <a:cubicBezTo>
                  <a:pt x="8866246" y="3966676"/>
                  <a:pt x="8866246" y="3966676"/>
                  <a:pt x="8863944" y="3963585"/>
                </a:cubicBezTo>
                <a:cubicBezTo>
                  <a:pt x="8845440" y="3962958"/>
                  <a:pt x="8836236" y="3950599"/>
                  <a:pt x="8829332" y="3941329"/>
                </a:cubicBezTo>
                <a:cubicBezTo>
                  <a:pt x="8827028" y="3938238"/>
                  <a:pt x="8827028" y="3938238"/>
                  <a:pt x="8827028" y="3938238"/>
                </a:cubicBezTo>
                <a:close/>
                <a:moveTo>
                  <a:pt x="8658430" y="3914631"/>
                </a:moveTo>
                <a:cubicBezTo>
                  <a:pt x="8656252" y="3911712"/>
                  <a:pt x="8645380" y="3919811"/>
                  <a:pt x="8645380" y="3919811"/>
                </a:cubicBezTo>
                <a:cubicBezTo>
                  <a:pt x="8645380" y="3919811"/>
                  <a:pt x="8636680" y="3930833"/>
                  <a:pt x="8636680" y="3930833"/>
                </a:cubicBezTo>
                <a:cubicBezTo>
                  <a:pt x="8636680" y="3930833"/>
                  <a:pt x="8638856" y="3933750"/>
                  <a:pt x="8638856" y="3933750"/>
                </a:cubicBezTo>
                <a:cubicBezTo>
                  <a:pt x="8651906" y="3928575"/>
                  <a:pt x="8651906" y="3928575"/>
                  <a:pt x="8654076" y="3931493"/>
                </a:cubicBezTo>
                <a:cubicBezTo>
                  <a:pt x="8656252" y="3934415"/>
                  <a:pt x="8656252" y="3934415"/>
                  <a:pt x="8656252" y="3934415"/>
                </a:cubicBezTo>
                <a:cubicBezTo>
                  <a:pt x="8667132" y="3926317"/>
                  <a:pt x="8667132" y="3926317"/>
                  <a:pt x="8664960" y="3923398"/>
                </a:cubicBezTo>
                <a:cubicBezTo>
                  <a:pt x="8662784" y="3920475"/>
                  <a:pt x="8660608" y="3917553"/>
                  <a:pt x="8660608" y="3917553"/>
                </a:cubicBezTo>
                <a:cubicBezTo>
                  <a:pt x="8660608" y="3917553"/>
                  <a:pt x="8658430" y="3914631"/>
                  <a:pt x="8658430" y="3914631"/>
                </a:cubicBezTo>
                <a:close/>
                <a:moveTo>
                  <a:pt x="1245212" y="3911183"/>
                </a:moveTo>
                <a:cubicBezTo>
                  <a:pt x="1238969" y="3914993"/>
                  <a:pt x="1241266" y="3918769"/>
                  <a:pt x="1241266" y="3918769"/>
                </a:cubicBezTo>
                <a:cubicBezTo>
                  <a:pt x="1241266" y="3918769"/>
                  <a:pt x="1249801" y="3918735"/>
                  <a:pt x="1249801" y="3918735"/>
                </a:cubicBezTo>
                <a:cubicBezTo>
                  <a:pt x="1249801" y="3918735"/>
                  <a:pt x="1247507" y="3914959"/>
                  <a:pt x="1247507" y="3914959"/>
                </a:cubicBezTo>
                <a:cubicBezTo>
                  <a:pt x="1245212" y="3911183"/>
                  <a:pt x="1245212" y="3911183"/>
                  <a:pt x="1245212" y="3911183"/>
                </a:cubicBezTo>
                <a:close/>
                <a:moveTo>
                  <a:pt x="8789792" y="3867038"/>
                </a:moveTo>
                <a:cubicBezTo>
                  <a:pt x="8787770" y="3867357"/>
                  <a:pt x="8784304" y="3868753"/>
                  <a:pt x="8778504" y="3873073"/>
                </a:cubicBezTo>
                <a:cubicBezTo>
                  <a:pt x="8778504" y="3873073"/>
                  <a:pt x="8766904" y="3881713"/>
                  <a:pt x="8766904" y="3881713"/>
                </a:cubicBezTo>
                <a:cubicBezTo>
                  <a:pt x="8762240" y="3887553"/>
                  <a:pt x="8763944" y="3889841"/>
                  <a:pt x="8767100" y="3891049"/>
                </a:cubicBezTo>
                <a:cubicBezTo>
                  <a:pt x="8770248" y="3892256"/>
                  <a:pt x="8774852" y="3892385"/>
                  <a:pt x="8775992" y="3893907"/>
                </a:cubicBezTo>
                <a:cubicBezTo>
                  <a:pt x="8775992" y="3893907"/>
                  <a:pt x="8778258" y="3896958"/>
                  <a:pt x="8778258" y="3896958"/>
                </a:cubicBezTo>
                <a:cubicBezTo>
                  <a:pt x="8773600" y="3902803"/>
                  <a:pt x="8774168" y="3903562"/>
                  <a:pt x="8776184" y="3903246"/>
                </a:cubicBezTo>
                <a:cubicBezTo>
                  <a:pt x="8778200" y="3902930"/>
                  <a:pt x="8781668" y="3901535"/>
                  <a:pt x="8782804" y="3903055"/>
                </a:cubicBezTo>
                <a:cubicBezTo>
                  <a:pt x="8782804" y="3903055"/>
                  <a:pt x="8794402" y="3894421"/>
                  <a:pt x="8792136" y="3891373"/>
                </a:cubicBezTo>
                <a:cubicBezTo>
                  <a:pt x="8801464" y="3879683"/>
                  <a:pt x="8799192" y="3876631"/>
                  <a:pt x="8796920" y="3873580"/>
                </a:cubicBezTo>
                <a:cubicBezTo>
                  <a:pt x="8783048" y="3879171"/>
                  <a:pt x="8783048" y="3879171"/>
                  <a:pt x="8792374" y="3867483"/>
                </a:cubicBezTo>
                <a:cubicBezTo>
                  <a:pt x="8792374" y="3867483"/>
                  <a:pt x="8791808" y="3866723"/>
                  <a:pt x="8789792" y="3867038"/>
                </a:cubicBezTo>
                <a:close/>
                <a:moveTo>
                  <a:pt x="1086025" y="3865824"/>
                </a:moveTo>
                <a:cubicBezTo>
                  <a:pt x="1080012" y="3870404"/>
                  <a:pt x="1074729" y="3863472"/>
                  <a:pt x="1071354" y="3871519"/>
                </a:cubicBezTo>
                <a:cubicBezTo>
                  <a:pt x="1071354" y="3871519"/>
                  <a:pt x="1080012" y="3870404"/>
                  <a:pt x="1076635" y="3878451"/>
                </a:cubicBezTo>
                <a:cubicBezTo>
                  <a:pt x="1082651" y="3873868"/>
                  <a:pt x="1085291" y="3877335"/>
                  <a:pt x="1088665" y="3869289"/>
                </a:cubicBezTo>
                <a:cubicBezTo>
                  <a:pt x="1082651" y="3873868"/>
                  <a:pt x="1088665" y="3869289"/>
                  <a:pt x="1086025" y="3865824"/>
                </a:cubicBezTo>
                <a:close/>
                <a:moveTo>
                  <a:pt x="1016313" y="3850283"/>
                </a:moveTo>
                <a:cubicBezTo>
                  <a:pt x="1015219" y="3850602"/>
                  <a:pt x="1014421" y="3851894"/>
                  <a:pt x="1014239" y="3854773"/>
                </a:cubicBezTo>
                <a:cubicBezTo>
                  <a:pt x="1020253" y="3850191"/>
                  <a:pt x="1016878" y="3858237"/>
                  <a:pt x="1025536" y="3857123"/>
                </a:cubicBezTo>
                <a:cubicBezTo>
                  <a:pt x="1028096" y="3860483"/>
                  <a:pt x="1030656" y="3863845"/>
                  <a:pt x="1024639" y="3868426"/>
                </a:cubicBezTo>
                <a:cubicBezTo>
                  <a:pt x="1033216" y="3867205"/>
                  <a:pt x="1039232" y="3862624"/>
                  <a:pt x="1030656" y="3863845"/>
                </a:cubicBezTo>
                <a:cubicBezTo>
                  <a:pt x="1030656" y="3863845"/>
                  <a:pt x="1028096" y="3860483"/>
                  <a:pt x="1028096" y="3860483"/>
                </a:cubicBezTo>
                <a:cubicBezTo>
                  <a:pt x="1028096" y="3860483"/>
                  <a:pt x="1025536" y="3857123"/>
                  <a:pt x="1025536" y="3857123"/>
                </a:cubicBezTo>
                <a:cubicBezTo>
                  <a:pt x="1025536" y="3857123"/>
                  <a:pt x="1019593" y="3849324"/>
                  <a:pt x="1016313" y="3850283"/>
                </a:cubicBezTo>
                <a:close/>
                <a:moveTo>
                  <a:pt x="8749240" y="3839630"/>
                </a:moveTo>
                <a:cubicBezTo>
                  <a:pt x="8747306" y="3839870"/>
                  <a:pt x="8744012" y="3841125"/>
                  <a:pt x="8738576" y="3845172"/>
                </a:cubicBezTo>
                <a:cubicBezTo>
                  <a:pt x="8738576" y="3845172"/>
                  <a:pt x="8740872" y="3848263"/>
                  <a:pt x="8740872" y="3848263"/>
                </a:cubicBezTo>
                <a:cubicBezTo>
                  <a:pt x="8743174" y="3851351"/>
                  <a:pt x="8745476" y="3854439"/>
                  <a:pt x="8745476" y="3854439"/>
                </a:cubicBezTo>
                <a:cubicBezTo>
                  <a:pt x="8741188" y="3860036"/>
                  <a:pt x="8741760" y="3860809"/>
                  <a:pt x="8743412" y="3860183"/>
                </a:cubicBezTo>
                <a:cubicBezTo>
                  <a:pt x="8745058" y="3859554"/>
                  <a:pt x="8747778" y="3857533"/>
                  <a:pt x="8747778" y="3857533"/>
                </a:cubicBezTo>
                <a:cubicBezTo>
                  <a:pt x="8747778" y="3857533"/>
                  <a:pt x="8747778" y="3857533"/>
                  <a:pt x="8758656" y="3849430"/>
                </a:cubicBezTo>
                <a:cubicBezTo>
                  <a:pt x="8756354" y="3846345"/>
                  <a:pt x="8754052" y="3843253"/>
                  <a:pt x="8751750" y="3840163"/>
                </a:cubicBezTo>
                <a:cubicBezTo>
                  <a:pt x="8751750" y="3840163"/>
                  <a:pt x="8751174" y="3839391"/>
                  <a:pt x="8749240" y="3839630"/>
                </a:cubicBezTo>
                <a:close/>
                <a:moveTo>
                  <a:pt x="8339958" y="3838102"/>
                </a:moveTo>
                <a:cubicBezTo>
                  <a:pt x="8328358" y="3846740"/>
                  <a:pt x="8328358" y="3846740"/>
                  <a:pt x="8330654" y="3849831"/>
                </a:cubicBezTo>
                <a:cubicBezTo>
                  <a:pt x="8328264" y="3870828"/>
                  <a:pt x="8337464" y="3883185"/>
                  <a:pt x="8358266" y="3886909"/>
                </a:cubicBezTo>
                <a:cubicBezTo>
                  <a:pt x="8365172" y="3896177"/>
                  <a:pt x="8385972" y="3899899"/>
                  <a:pt x="8381274" y="3917805"/>
                </a:cubicBezTo>
                <a:cubicBezTo>
                  <a:pt x="8383576" y="3920897"/>
                  <a:pt x="8383576" y="3920897"/>
                  <a:pt x="8395176" y="3912257"/>
                </a:cubicBezTo>
                <a:cubicBezTo>
                  <a:pt x="8395176" y="3912257"/>
                  <a:pt x="8406780" y="3903617"/>
                  <a:pt x="8404480" y="3900531"/>
                </a:cubicBezTo>
                <a:cubicBezTo>
                  <a:pt x="8402176" y="3897439"/>
                  <a:pt x="8399876" y="3894349"/>
                  <a:pt x="8397572" y="3891259"/>
                </a:cubicBezTo>
                <a:cubicBezTo>
                  <a:pt x="8392968" y="3885078"/>
                  <a:pt x="8386068" y="3875811"/>
                  <a:pt x="8369864" y="3878270"/>
                </a:cubicBezTo>
                <a:cubicBezTo>
                  <a:pt x="8360664" y="3865911"/>
                  <a:pt x="8339856" y="3862187"/>
                  <a:pt x="8342254" y="3841195"/>
                </a:cubicBezTo>
                <a:cubicBezTo>
                  <a:pt x="8342254" y="3841195"/>
                  <a:pt x="8339958" y="3838102"/>
                  <a:pt x="8339958" y="3838102"/>
                </a:cubicBezTo>
                <a:close/>
                <a:moveTo>
                  <a:pt x="930279" y="3836064"/>
                </a:moveTo>
                <a:cubicBezTo>
                  <a:pt x="924265" y="3840644"/>
                  <a:pt x="923529" y="3852157"/>
                  <a:pt x="928811" y="3859089"/>
                </a:cubicBezTo>
                <a:cubicBezTo>
                  <a:pt x="937468" y="3857973"/>
                  <a:pt x="942749" y="3864905"/>
                  <a:pt x="948764" y="3860325"/>
                </a:cubicBezTo>
                <a:cubicBezTo>
                  <a:pt x="943481" y="3853392"/>
                  <a:pt x="938201" y="3846461"/>
                  <a:pt x="930279" y="3836064"/>
                </a:cubicBezTo>
                <a:close/>
                <a:moveTo>
                  <a:pt x="954644" y="3834772"/>
                </a:moveTo>
                <a:cubicBezTo>
                  <a:pt x="952721" y="3832253"/>
                  <a:pt x="946099" y="3842273"/>
                  <a:pt x="948499" y="3845425"/>
                </a:cubicBezTo>
                <a:cubicBezTo>
                  <a:pt x="949300" y="3846474"/>
                  <a:pt x="951103" y="3846761"/>
                  <a:pt x="954417" y="3845565"/>
                </a:cubicBezTo>
                <a:cubicBezTo>
                  <a:pt x="951856" y="3842204"/>
                  <a:pt x="959764" y="3841493"/>
                  <a:pt x="959764" y="3841493"/>
                </a:cubicBezTo>
                <a:cubicBezTo>
                  <a:pt x="959764" y="3841493"/>
                  <a:pt x="957204" y="3838132"/>
                  <a:pt x="954644" y="3834772"/>
                </a:cubicBezTo>
                <a:close/>
                <a:moveTo>
                  <a:pt x="1210913" y="3828361"/>
                </a:moveTo>
                <a:cubicBezTo>
                  <a:pt x="1209211" y="3827320"/>
                  <a:pt x="1207036" y="3827261"/>
                  <a:pt x="1203915" y="3829165"/>
                </a:cubicBezTo>
                <a:cubicBezTo>
                  <a:pt x="1212615" y="3829403"/>
                  <a:pt x="1206375" y="3833211"/>
                  <a:pt x="1206375" y="3833211"/>
                </a:cubicBezTo>
                <a:cubicBezTo>
                  <a:pt x="1208833" y="3837255"/>
                  <a:pt x="1215075" y="3833446"/>
                  <a:pt x="1215075" y="3833446"/>
                </a:cubicBezTo>
                <a:cubicBezTo>
                  <a:pt x="1213845" y="3831423"/>
                  <a:pt x="1212615" y="3829401"/>
                  <a:pt x="1210913" y="3828361"/>
                </a:cubicBezTo>
                <a:close/>
                <a:moveTo>
                  <a:pt x="1007027" y="3828152"/>
                </a:moveTo>
                <a:cubicBezTo>
                  <a:pt x="1003692" y="3828453"/>
                  <a:pt x="999963" y="3829797"/>
                  <a:pt x="995515" y="3830198"/>
                </a:cubicBezTo>
                <a:cubicBezTo>
                  <a:pt x="995515" y="3830198"/>
                  <a:pt x="995515" y="3830198"/>
                  <a:pt x="998396" y="3833979"/>
                </a:cubicBezTo>
                <a:cubicBezTo>
                  <a:pt x="1001275" y="3837759"/>
                  <a:pt x="1010173" y="3836959"/>
                  <a:pt x="1016188" y="3832378"/>
                </a:cubicBezTo>
                <a:cubicBezTo>
                  <a:pt x="1013307" y="3828597"/>
                  <a:pt x="1010363" y="3827853"/>
                  <a:pt x="1007027" y="3828152"/>
                </a:cubicBezTo>
                <a:close/>
                <a:moveTo>
                  <a:pt x="1193578" y="3826231"/>
                </a:moveTo>
                <a:cubicBezTo>
                  <a:pt x="1195831" y="3829941"/>
                  <a:pt x="1191843" y="3837457"/>
                  <a:pt x="1194098" y="3841166"/>
                </a:cubicBezTo>
                <a:cubicBezTo>
                  <a:pt x="1196351" y="3844874"/>
                  <a:pt x="1196351" y="3844874"/>
                  <a:pt x="1196351" y="3844874"/>
                </a:cubicBezTo>
                <a:cubicBezTo>
                  <a:pt x="1196351" y="3844874"/>
                  <a:pt x="1202593" y="3841065"/>
                  <a:pt x="1202593" y="3841065"/>
                </a:cubicBezTo>
                <a:cubicBezTo>
                  <a:pt x="1200339" y="3837357"/>
                  <a:pt x="1200339" y="3837357"/>
                  <a:pt x="1200339" y="3837357"/>
                </a:cubicBezTo>
                <a:cubicBezTo>
                  <a:pt x="1198086" y="3833648"/>
                  <a:pt x="1193578" y="3826231"/>
                  <a:pt x="1193578" y="3826231"/>
                </a:cubicBezTo>
                <a:close/>
                <a:moveTo>
                  <a:pt x="932624" y="3818345"/>
                </a:moveTo>
                <a:cubicBezTo>
                  <a:pt x="926609" y="3822928"/>
                  <a:pt x="926609" y="3822928"/>
                  <a:pt x="926609" y="3822928"/>
                </a:cubicBezTo>
                <a:cubicBezTo>
                  <a:pt x="926609" y="3822928"/>
                  <a:pt x="926609" y="3822928"/>
                  <a:pt x="929490" y="3826709"/>
                </a:cubicBezTo>
                <a:cubicBezTo>
                  <a:pt x="929490" y="3826709"/>
                  <a:pt x="935505" y="3822129"/>
                  <a:pt x="932624" y="3818345"/>
                </a:cubicBezTo>
                <a:close/>
                <a:moveTo>
                  <a:pt x="948350" y="3816924"/>
                </a:moveTo>
                <a:cubicBezTo>
                  <a:pt x="950535" y="3820519"/>
                  <a:pt x="946375" y="3823059"/>
                  <a:pt x="952721" y="3824115"/>
                </a:cubicBezTo>
                <a:cubicBezTo>
                  <a:pt x="954905" y="3827710"/>
                  <a:pt x="948350" y="3816924"/>
                  <a:pt x="948350" y="3816924"/>
                </a:cubicBezTo>
                <a:close/>
                <a:moveTo>
                  <a:pt x="875854" y="3814955"/>
                </a:moveTo>
                <a:cubicBezTo>
                  <a:pt x="875854" y="3814955"/>
                  <a:pt x="875907" y="3817389"/>
                  <a:pt x="876205" y="3819055"/>
                </a:cubicBezTo>
                <a:lnTo>
                  <a:pt x="876991" y="3818841"/>
                </a:lnTo>
                <a:lnTo>
                  <a:pt x="877846" y="3821751"/>
                </a:lnTo>
                <a:cubicBezTo>
                  <a:pt x="879184" y="3822783"/>
                  <a:pt x="880225" y="3822147"/>
                  <a:pt x="878039" y="3818553"/>
                </a:cubicBezTo>
                <a:lnTo>
                  <a:pt x="876991" y="3818841"/>
                </a:lnTo>
                <a:close/>
                <a:moveTo>
                  <a:pt x="1194901" y="3814331"/>
                </a:moveTo>
                <a:cubicBezTo>
                  <a:pt x="1197085" y="3817926"/>
                  <a:pt x="1190845" y="3821736"/>
                  <a:pt x="1193031" y="3825333"/>
                </a:cubicBezTo>
                <a:cubicBezTo>
                  <a:pt x="1199273" y="3821523"/>
                  <a:pt x="1201457" y="3825119"/>
                  <a:pt x="1201457" y="3825119"/>
                </a:cubicBezTo>
                <a:cubicBezTo>
                  <a:pt x="1199273" y="3821523"/>
                  <a:pt x="1197085" y="3817926"/>
                  <a:pt x="1194901" y="3814331"/>
                </a:cubicBezTo>
                <a:close/>
                <a:moveTo>
                  <a:pt x="8577378" y="3805791"/>
                </a:moveTo>
                <a:cubicBezTo>
                  <a:pt x="8566500" y="3813889"/>
                  <a:pt x="8564222" y="3810824"/>
                  <a:pt x="8566500" y="3813889"/>
                </a:cubicBezTo>
                <a:cubicBezTo>
                  <a:pt x="8555628" y="3821991"/>
                  <a:pt x="8555628" y="3821991"/>
                  <a:pt x="8557906" y="3825051"/>
                </a:cubicBezTo>
                <a:cubicBezTo>
                  <a:pt x="8571068" y="3820019"/>
                  <a:pt x="8575630" y="3826149"/>
                  <a:pt x="8569320" y="3840375"/>
                </a:cubicBezTo>
                <a:cubicBezTo>
                  <a:pt x="8571600" y="3843439"/>
                  <a:pt x="8573884" y="3846503"/>
                  <a:pt x="8576160" y="3849567"/>
                </a:cubicBezTo>
                <a:cubicBezTo>
                  <a:pt x="8578444" y="3852629"/>
                  <a:pt x="8589324" y="3844531"/>
                  <a:pt x="8589324" y="3844531"/>
                </a:cubicBezTo>
                <a:cubicBezTo>
                  <a:pt x="8589324" y="3844531"/>
                  <a:pt x="8600196" y="3836432"/>
                  <a:pt x="8597916" y="3833371"/>
                </a:cubicBezTo>
                <a:cubicBezTo>
                  <a:pt x="8595638" y="3830305"/>
                  <a:pt x="8593354" y="3827240"/>
                  <a:pt x="8591070" y="3824179"/>
                </a:cubicBezTo>
                <a:cubicBezTo>
                  <a:pt x="8588786" y="3821113"/>
                  <a:pt x="8586508" y="3818050"/>
                  <a:pt x="8584224" y="3814985"/>
                </a:cubicBezTo>
                <a:cubicBezTo>
                  <a:pt x="8581940" y="3811919"/>
                  <a:pt x="8579662" y="3808857"/>
                  <a:pt x="8577378" y="3805791"/>
                </a:cubicBezTo>
                <a:close/>
                <a:moveTo>
                  <a:pt x="900035" y="3798683"/>
                </a:moveTo>
                <a:cubicBezTo>
                  <a:pt x="894427" y="3802953"/>
                  <a:pt x="902391" y="3813403"/>
                  <a:pt x="902391" y="3813403"/>
                </a:cubicBezTo>
                <a:cubicBezTo>
                  <a:pt x="896784" y="3817673"/>
                  <a:pt x="896483" y="3828910"/>
                  <a:pt x="888221" y="3829697"/>
                </a:cubicBezTo>
                <a:cubicBezTo>
                  <a:pt x="893529" y="3836663"/>
                  <a:pt x="896184" y="3840147"/>
                  <a:pt x="898837" y="3843629"/>
                </a:cubicBezTo>
                <a:cubicBezTo>
                  <a:pt x="901491" y="3847113"/>
                  <a:pt x="898837" y="3843629"/>
                  <a:pt x="904445" y="3839359"/>
                </a:cubicBezTo>
                <a:cubicBezTo>
                  <a:pt x="901791" y="3835876"/>
                  <a:pt x="910351" y="3823853"/>
                  <a:pt x="913305" y="3816099"/>
                </a:cubicBezTo>
                <a:cubicBezTo>
                  <a:pt x="902391" y="3813403"/>
                  <a:pt x="905343" y="3805649"/>
                  <a:pt x="900035" y="3798683"/>
                </a:cubicBezTo>
                <a:close/>
                <a:moveTo>
                  <a:pt x="826233" y="3795147"/>
                </a:moveTo>
                <a:cubicBezTo>
                  <a:pt x="820220" y="3799728"/>
                  <a:pt x="823673" y="3791787"/>
                  <a:pt x="817657" y="3796367"/>
                </a:cubicBezTo>
                <a:cubicBezTo>
                  <a:pt x="822780" y="3803089"/>
                  <a:pt x="822780" y="3803089"/>
                  <a:pt x="825340" y="3806450"/>
                </a:cubicBezTo>
                <a:cubicBezTo>
                  <a:pt x="831355" y="3801869"/>
                  <a:pt x="828795" y="3798506"/>
                  <a:pt x="826233" y="3795147"/>
                </a:cubicBezTo>
                <a:close/>
                <a:moveTo>
                  <a:pt x="876003" y="3789773"/>
                </a:moveTo>
                <a:cubicBezTo>
                  <a:pt x="869987" y="3794355"/>
                  <a:pt x="869987" y="3794355"/>
                  <a:pt x="869987" y="3794355"/>
                </a:cubicBezTo>
                <a:cubicBezTo>
                  <a:pt x="869987" y="3794355"/>
                  <a:pt x="872869" y="3798135"/>
                  <a:pt x="872869" y="3798135"/>
                </a:cubicBezTo>
                <a:cubicBezTo>
                  <a:pt x="872869" y="3798135"/>
                  <a:pt x="878883" y="3793555"/>
                  <a:pt x="878883" y="3793555"/>
                </a:cubicBezTo>
                <a:cubicBezTo>
                  <a:pt x="878883" y="3793555"/>
                  <a:pt x="878883" y="3793555"/>
                  <a:pt x="876003" y="3789773"/>
                </a:cubicBezTo>
                <a:close/>
                <a:moveTo>
                  <a:pt x="1351303" y="3785422"/>
                </a:moveTo>
                <a:cubicBezTo>
                  <a:pt x="1351303" y="3785422"/>
                  <a:pt x="1347142" y="3787961"/>
                  <a:pt x="1347142" y="3787961"/>
                </a:cubicBezTo>
                <a:cubicBezTo>
                  <a:pt x="1347142" y="3787961"/>
                  <a:pt x="1347142" y="3787961"/>
                  <a:pt x="1349601" y="3792007"/>
                </a:cubicBezTo>
                <a:cubicBezTo>
                  <a:pt x="1349601" y="3792007"/>
                  <a:pt x="1353761" y="3789468"/>
                  <a:pt x="1353761" y="3789468"/>
                </a:cubicBezTo>
                <a:cubicBezTo>
                  <a:pt x="1351303" y="3785422"/>
                  <a:pt x="1351303" y="3785422"/>
                  <a:pt x="1351303" y="3785422"/>
                </a:cubicBezTo>
                <a:close/>
                <a:moveTo>
                  <a:pt x="1238209" y="3782352"/>
                </a:moveTo>
                <a:cubicBezTo>
                  <a:pt x="1240667" y="3786399"/>
                  <a:pt x="1236507" y="3788937"/>
                  <a:pt x="1240667" y="3786399"/>
                </a:cubicBezTo>
                <a:cubicBezTo>
                  <a:pt x="1240667" y="3786399"/>
                  <a:pt x="1240667" y="3786399"/>
                  <a:pt x="1238209" y="3782352"/>
                </a:cubicBezTo>
                <a:close/>
                <a:moveTo>
                  <a:pt x="1320727" y="3772655"/>
                </a:moveTo>
                <a:cubicBezTo>
                  <a:pt x="1316945" y="3780513"/>
                  <a:pt x="1328103" y="3784792"/>
                  <a:pt x="1325645" y="3780746"/>
                </a:cubicBezTo>
                <a:cubicBezTo>
                  <a:pt x="1325645" y="3780746"/>
                  <a:pt x="1323187" y="3776703"/>
                  <a:pt x="1320727" y="3772655"/>
                </a:cubicBezTo>
                <a:close/>
                <a:moveTo>
                  <a:pt x="8414748" y="3769028"/>
                </a:moveTo>
                <a:cubicBezTo>
                  <a:pt x="8413012" y="3769725"/>
                  <a:pt x="8410114" y="3771885"/>
                  <a:pt x="8404312" y="3776207"/>
                </a:cubicBezTo>
                <a:cubicBezTo>
                  <a:pt x="8404312" y="3776207"/>
                  <a:pt x="8401986" y="3779125"/>
                  <a:pt x="8401096" y="3780968"/>
                </a:cubicBezTo>
                <a:cubicBezTo>
                  <a:pt x="8400220" y="3782811"/>
                  <a:pt x="8400788" y="3783571"/>
                  <a:pt x="8406584" y="3779253"/>
                </a:cubicBezTo>
                <a:cubicBezTo>
                  <a:pt x="8415666" y="3791452"/>
                  <a:pt x="8424748" y="3803651"/>
                  <a:pt x="8433838" y="3815849"/>
                </a:cubicBezTo>
                <a:cubicBezTo>
                  <a:pt x="8436104" y="3818897"/>
                  <a:pt x="8447704" y="3810263"/>
                  <a:pt x="8447704" y="3810263"/>
                </a:cubicBezTo>
                <a:cubicBezTo>
                  <a:pt x="8447704" y="3810263"/>
                  <a:pt x="8459308" y="3801623"/>
                  <a:pt x="8457036" y="3798572"/>
                </a:cubicBezTo>
                <a:cubicBezTo>
                  <a:pt x="8447954" y="3786373"/>
                  <a:pt x="8427266" y="3782815"/>
                  <a:pt x="8418184" y="3770615"/>
                </a:cubicBezTo>
                <a:cubicBezTo>
                  <a:pt x="8417050" y="3769091"/>
                  <a:pt x="8416478" y="3768327"/>
                  <a:pt x="8414748" y="3769028"/>
                </a:cubicBezTo>
                <a:close/>
                <a:moveTo>
                  <a:pt x="1377968" y="3763601"/>
                </a:moveTo>
                <a:cubicBezTo>
                  <a:pt x="1380222" y="3767309"/>
                  <a:pt x="1380570" y="3777264"/>
                  <a:pt x="1386983" y="3778433"/>
                </a:cubicBezTo>
                <a:cubicBezTo>
                  <a:pt x="1384729" y="3774724"/>
                  <a:pt x="1382476" y="3771019"/>
                  <a:pt x="1380222" y="3767309"/>
                </a:cubicBezTo>
                <a:cubicBezTo>
                  <a:pt x="1380222" y="3767309"/>
                  <a:pt x="1380222" y="3767309"/>
                  <a:pt x="1377968" y="3763601"/>
                </a:cubicBezTo>
                <a:close/>
                <a:moveTo>
                  <a:pt x="1053341" y="3763491"/>
                </a:moveTo>
                <a:cubicBezTo>
                  <a:pt x="1053341" y="3763491"/>
                  <a:pt x="1047518" y="3767047"/>
                  <a:pt x="1047518" y="3767047"/>
                </a:cubicBezTo>
                <a:cubicBezTo>
                  <a:pt x="1049781" y="3770770"/>
                  <a:pt x="1049781" y="3770770"/>
                  <a:pt x="1049781" y="3770770"/>
                </a:cubicBezTo>
                <a:cubicBezTo>
                  <a:pt x="1049781" y="3770770"/>
                  <a:pt x="1052045" y="3774495"/>
                  <a:pt x="1057870" y="3770940"/>
                </a:cubicBezTo>
                <a:cubicBezTo>
                  <a:pt x="1055606" y="3767215"/>
                  <a:pt x="1055606" y="3767215"/>
                  <a:pt x="1055606" y="3767215"/>
                </a:cubicBezTo>
                <a:close/>
                <a:moveTo>
                  <a:pt x="767053" y="3763213"/>
                </a:moveTo>
                <a:cubicBezTo>
                  <a:pt x="769548" y="3766489"/>
                  <a:pt x="763533" y="3771071"/>
                  <a:pt x="768528" y="3777624"/>
                </a:cubicBezTo>
                <a:cubicBezTo>
                  <a:pt x="779533" y="3779597"/>
                  <a:pt x="778062" y="3765185"/>
                  <a:pt x="767053" y="3763213"/>
                </a:cubicBezTo>
                <a:close/>
                <a:moveTo>
                  <a:pt x="1314171" y="3761868"/>
                </a:moveTo>
                <a:cubicBezTo>
                  <a:pt x="1307930" y="3765678"/>
                  <a:pt x="1307930" y="3765678"/>
                  <a:pt x="1307930" y="3765678"/>
                </a:cubicBezTo>
                <a:cubicBezTo>
                  <a:pt x="1314171" y="3761868"/>
                  <a:pt x="1316630" y="3765914"/>
                  <a:pt x="1316630" y="3765914"/>
                </a:cubicBezTo>
                <a:cubicBezTo>
                  <a:pt x="1316630" y="3765914"/>
                  <a:pt x="1314171" y="3761868"/>
                  <a:pt x="1314171" y="3761868"/>
                </a:cubicBezTo>
                <a:close/>
                <a:moveTo>
                  <a:pt x="1273573" y="3760767"/>
                </a:moveTo>
                <a:cubicBezTo>
                  <a:pt x="1273573" y="3760767"/>
                  <a:pt x="1273573" y="3760767"/>
                  <a:pt x="1269585" y="3768284"/>
                </a:cubicBezTo>
                <a:cubicBezTo>
                  <a:pt x="1269585" y="3768284"/>
                  <a:pt x="1271839" y="3771995"/>
                  <a:pt x="1274094" y="3775701"/>
                </a:cubicBezTo>
                <a:cubicBezTo>
                  <a:pt x="1280335" y="3771892"/>
                  <a:pt x="1278082" y="3768183"/>
                  <a:pt x="1275827" y="3764477"/>
                </a:cubicBezTo>
                <a:cubicBezTo>
                  <a:pt x="1275827" y="3764477"/>
                  <a:pt x="1275827" y="3764477"/>
                  <a:pt x="1273573" y="3760767"/>
                </a:cubicBezTo>
                <a:close/>
                <a:moveTo>
                  <a:pt x="916106" y="3759235"/>
                </a:moveTo>
                <a:cubicBezTo>
                  <a:pt x="916106" y="3759235"/>
                  <a:pt x="910091" y="3763816"/>
                  <a:pt x="910091" y="3763816"/>
                </a:cubicBezTo>
                <a:cubicBezTo>
                  <a:pt x="912491" y="3766967"/>
                  <a:pt x="906473" y="3771549"/>
                  <a:pt x="906473" y="3771549"/>
                </a:cubicBezTo>
                <a:cubicBezTo>
                  <a:pt x="914891" y="3770117"/>
                  <a:pt x="918505" y="3762387"/>
                  <a:pt x="916106" y="3759235"/>
                </a:cubicBezTo>
                <a:close/>
                <a:moveTo>
                  <a:pt x="845567" y="3751990"/>
                </a:moveTo>
                <a:cubicBezTo>
                  <a:pt x="839744" y="3755545"/>
                  <a:pt x="839744" y="3755545"/>
                  <a:pt x="839744" y="3755545"/>
                </a:cubicBezTo>
                <a:lnTo>
                  <a:pt x="843889" y="3762366"/>
                </a:lnTo>
                <a:cubicBezTo>
                  <a:pt x="846350" y="3766411"/>
                  <a:pt x="844647" y="3772997"/>
                  <a:pt x="851265" y="3774503"/>
                </a:cubicBezTo>
                <a:lnTo>
                  <a:pt x="848807" y="3770457"/>
                </a:lnTo>
                <a:lnTo>
                  <a:pt x="844275" y="3762999"/>
                </a:lnTo>
                <a:cubicBezTo>
                  <a:pt x="850100" y="3759445"/>
                  <a:pt x="850100" y="3759445"/>
                  <a:pt x="850100" y="3759445"/>
                </a:cubicBezTo>
                <a:cubicBezTo>
                  <a:pt x="850100" y="3759445"/>
                  <a:pt x="847835" y="3755717"/>
                  <a:pt x="847835" y="3755717"/>
                </a:cubicBezTo>
                <a:cubicBezTo>
                  <a:pt x="847835" y="3755717"/>
                  <a:pt x="847835" y="3755717"/>
                  <a:pt x="845567" y="3751990"/>
                </a:cubicBezTo>
                <a:close/>
                <a:moveTo>
                  <a:pt x="8266762" y="3742838"/>
                </a:moveTo>
                <a:cubicBezTo>
                  <a:pt x="8253586" y="3747845"/>
                  <a:pt x="8253586" y="3747845"/>
                  <a:pt x="8251284" y="3744755"/>
                </a:cubicBezTo>
                <a:cubicBezTo>
                  <a:pt x="8248984" y="3741667"/>
                  <a:pt x="8248984" y="3741667"/>
                  <a:pt x="8238110" y="3749765"/>
                </a:cubicBezTo>
                <a:cubicBezTo>
                  <a:pt x="8238110" y="3749765"/>
                  <a:pt x="8240408" y="3752855"/>
                  <a:pt x="8240408" y="3752855"/>
                </a:cubicBezTo>
                <a:cubicBezTo>
                  <a:pt x="8242708" y="3755943"/>
                  <a:pt x="8242708" y="3755943"/>
                  <a:pt x="8242708" y="3755943"/>
                </a:cubicBezTo>
                <a:cubicBezTo>
                  <a:pt x="8242708" y="3755943"/>
                  <a:pt x="8245010" y="3759037"/>
                  <a:pt x="8247312" y="3762125"/>
                </a:cubicBezTo>
                <a:cubicBezTo>
                  <a:pt x="8247312" y="3762125"/>
                  <a:pt x="8258188" y="3754023"/>
                  <a:pt x="8258188" y="3754023"/>
                </a:cubicBezTo>
                <a:cubicBezTo>
                  <a:pt x="8258188" y="3754023"/>
                  <a:pt x="8269064" y="3745924"/>
                  <a:pt x="8266762" y="3742838"/>
                </a:cubicBezTo>
                <a:close/>
                <a:moveTo>
                  <a:pt x="8697838" y="3740530"/>
                </a:moveTo>
                <a:cubicBezTo>
                  <a:pt x="8697838" y="3740530"/>
                  <a:pt x="8683960" y="3746112"/>
                  <a:pt x="8683960" y="3746112"/>
                </a:cubicBezTo>
                <a:cubicBezTo>
                  <a:pt x="8672360" y="3754748"/>
                  <a:pt x="8674640" y="3757807"/>
                  <a:pt x="8674640" y="3757807"/>
                </a:cubicBezTo>
                <a:cubicBezTo>
                  <a:pt x="8681474" y="3766982"/>
                  <a:pt x="8686024" y="3773103"/>
                  <a:pt x="8690580" y="3779217"/>
                </a:cubicBezTo>
                <a:cubicBezTo>
                  <a:pt x="8693996" y="3783806"/>
                  <a:pt x="8694516" y="3790551"/>
                  <a:pt x="8696484" y="3796219"/>
                </a:cubicBezTo>
                <a:cubicBezTo>
                  <a:pt x="8698452" y="3801889"/>
                  <a:pt x="8701864" y="3806479"/>
                  <a:pt x="8711076" y="3806745"/>
                </a:cubicBezTo>
                <a:cubicBezTo>
                  <a:pt x="8711076" y="3806745"/>
                  <a:pt x="8713356" y="3809804"/>
                  <a:pt x="8724956" y="3801163"/>
                </a:cubicBezTo>
                <a:cubicBezTo>
                  <a:pt x="8724956" y="3801163"/>
                  <a:pt x="8722684" y="3798111"/>
                  <a:pt x="8722684" y="3798111"/>
                </a:cubicBezTo>
                <a:cubicBezTo>
                  <a:pt x="8715848" y="3788931"/>
                  <a:pt x="8709014" y="3779757"/>
                  <a:pt x="8702180" y="3770579"/>
                </a:cubicBezTo>
                <a:cubicBezTo>
                  <a:pt x="8697624" y="3764459"/>
                  <a:pt x="8706950" y="3752765"/>
                  <a:pt x="8702394" y="3746647"/>
                </a:cubicBezTo>
                <a:cubicBezTo>
                  <a:pt x="8700122" y="3743587"/>
                  <a:pt x="8700122" y="3743587"/>
                  <a:pt x="8697838" y="3740530"/>
                </a:cubicBezTo>
                <a:close/>
                <a:moveTo>
                  <a:pt x="8524672" y="3735009"/>
                </a:moveTo>
                <a:cubicBezTo>
                  <a:pt x="8524672" y="3735009"/>
                  <a:pt x="8510780" y="3740585"/>
                  <a:pt x="8510780" y="3740585"/>
                </a:cubicBezTo>
                <a:cubicBezTo>
                  <a:pt x="8510780" y="3740585"/>
                  <a:pt x="8501466" y="3752285"/>
                  <a:pt x="8501466" y="3752285"/>
                </a:cubicBezTo>
                <a:cubicBezTo>
                  <a:pt x="8503750" y="3755351"/>
                  <a:pt x="8506028" y="3758412"/>
                  <a:pt x="8508312" y="3761479"/>
                </a:cubicBezTo>
                <a:cubicBezTo>
                  <a:pt x="8501276" y="3776248"/>
                  <a:pt x="8505836" y="3782375"/>
                  <a:pt x="8524284" y="3782926"/>
                </a:cubicBezTo>
                <a:cubicBezTo>
                  <a:pt x="8524284" y="3782926"/>
                  <a:pt x="8535882" y="3774291"/>
                  <a:pt x="8535882" y="3774291"/>
                </a:cubicBezTo>
                <a:cubicBezTo>
                  <a:pt x="8535882" y="3774291"/>
                  <a:pt x="8533604" y="3771225"/>
                  <a:pt x="8533604" y="3771225"/>
                </a:cubicBezTo>
                <a:cubicBezTo>
                  <a:pt x="8517436" y="3773737"/>
                  <a:pt x="8524474" y="3758967"/>
                  <a:pt x="8519912" y="3752839"/>
                </a:cubicBezTo>
                <a:cubicBezTo>
                  <a:pt x="8517634" y="3749778"/>
                  <a:pt x="8526948" y="3738075"/>
                  <a:pt x="8524672" y="3735009"/>
                </a:cubicBezTo>
                <a:close/>
                <a:moveTo>
                  <a:pt x="811163" y="3729621"/>
                </a:moveTo>
                <a:cubicBezTo>
                  <a:pt x="807156" y="3732675"/>
                  <a:pt x="809715" y="3736035"/>
                  <a:pt x="812275" y="3739396"/>
                </a:cubicBezTo>
                <a:cubicBezTo>
                  <a:pt x="812275" y="3739396"/>
                  <a:pt x="814835" y="3742757"/>
                  <a:pt x="816285" y="3736343"/>
                </a:cubicBezTo>
                <a:cubicBezTo>
                  <a:pt x="816285" y="3736343"/>
                  <a:pt x="813725" y="3732983"/>
                  <a:pt x="811163" y="3729621"/>
                </a:cubicBezTo>
                <a:close/>
                <a:moveTo>
                  <a:pt x="1037737" y="3710603"/>
                </a:moveTo>
                <a:cubicBezTo>
                  <a:pt x="1037737" y="3710603"/>
                  <a:pt x="1037737" y="3710603"/>
                  <a:pt x="1040195" y="3714647"/>
                </a:cubicBezTo>
                <a:cubicBezTo>
                  <a:pt x="1040195" y="3714647"/>
                  <a:pt x="1042653" y="3718693"/>
                  <a:pt x="1042653" y="3718693"/>
                </a:cubicBezTo>
                <a:cubicBezTo>
                  <a:pt x="1042653" y="3718693"/>
                  <a:pt x="1042653" y="3718693"/>
                  <a:pt x="1044355" y="3712109"/>
                </a:cubicBezTo>
                <a:cubicBezTo>
                  <a:pt x="1044355" y="3712109"/>
                  <a:pt x="1044355" y="3712109"/>
                  <a:pt x="1037737" y="3710603"/>
                </a:cubicBezTo>
                <a:close/>
                <a:moveTo>
                  <a:pt x="1032880" y="3693228"/>
                </a:moveTo>
                <a:cubicBezTo>
                  <a:pt x="1035065" y="3696824"/>
                  <a:pt x="1030907" y="3699365"/>
                  <a:pt x="1033091" y="3702959"/>
                </a:cubicBezTo>
                <a:cubicBezTo>
                  <a:pt x="1035277" y="3706557"/>
                  <a:pt x="1035277" y="3706557"/>
                  <a:pt x="1035277" y="3706557"/>
                </a:cubicBezTo>
                <a:cubicBezTo>
                  <a:pt x="1035277" y="3706557"/>
                  <a:pt x="1035277" y="3706557"/>
                  <a:pt x="1039437" y="3704017"/>
                </a:cubicBezTo>
                <a:cubicBezTo>
                  <a:pt x="1039437" y="3704017"/>
                  <a:pt x="1037252" y="3700421"/>
                  <a:pt x="1037252" y="3700421"/>
                </a:cubicBezTo>
                <a:cubicBezTo>
                  <a:pt x="1037252" y="3700421"/>
                  <a:pt x="1035065" y="3696824"/>
                  <a:pt x="1035065" y="3696824"/>
                </a:cubicBezTo>
                <a:cubicBezTo>
                  <a:pt x="1032880" y="3693228"/>
                  <a:pt x="1032880" y="3693228"/>
                  <a:pt x="1032880" y="3693228"/>
                </a:cubicBezTo>
                <a:close/>
                <a:moveTo>
                  <a:pt x="968044" y="3692133"/>
                </a:moveTo>
                <a:cubicBezTo>
                  <a:pt x="967471" y="3692483"/>
                  <a:pt x="967188" y="3693069"/>
                  <a:pt x="967413" y="3693441"/>
                </a:cubicBezTo>
                <a:cubicBezTo>
                  <a:pt x="967640" y="3693813"/>
                  <a:pt x="968289" y="3693832"/>
                  <a:pt x="968863" y="3693481"/>
                </a:cubicBezTo>
                <a:cubicBezTo>
                  <a:pt x="969437" y="3693131"/>
                  <a:pt x="969719" y="3692544"/>
                  <a:pt x="969494" y="3692172"/>
                </a:cubicBezTo>
                <a:cubicBezTo>
                  <a:pt x="969267" y="3691801"/>
                  <a:pt x="968619" y="3691782"/>
                  <a:pt x="968044" y="3692133"/>
                </a:cubicBezTo>
                <a:close/>
                <a:moveTo>
                  <a:pt x="735588" y="3687605"/>
                </a:moveTo>
                <a:cubicBezTo>
                  <a:pt x="730073" y="3691803"/>
                  <a:pt x="729771" y="3702843"/>
                  <a:pt x="724257" y="3707041"/>
                </a:cubicBezTo>
                <a:cubicBezTo>
                  <a:pt x="734681" y="3720725"/>
                  <a:pt x="743104" y="3708907"/>
                  <a:pt x="748315" y="3715749"/>
                </a:cubicBezTo>
                <a:cubicBezTo>
                  <a:pt x="753832" y="3711549"/>
                  <a:pt x="751527" y="3697087"/>
                  <a:pt x="746313" y="3690246"/>
                </a:cubicBezTo>
                <a:cubicBezTo>
                  <a:pt x="743707" y="3686825"/>
                  <a:pt x="738193" y="3691025"/>
                  <a:pt x="735588" y="3687605"/>
                </a:cubicBezTo>
                <a:close/>
                <a:moveTo>
                  <a:pt x="8468392" y="3684415"/>
                </a:moveTo>
                <a:cubicBezTo>
                  <a:pt x="8449290" y="3696224"/>
                  <a:pt x="8446784" y="3705345"/>
                  <a:pt x="8451132" y="3711177"/>
                </a:cubicBezTo>
                <a:cubicBezTo>
                  <a:pt x="8455474" y="3717010"/>
                  <a:pt x="8466674" y="3719557"/>
                  <a:pt x="8474968" y="3718215"/>
                </a:cubicBezTo>
                <a:cubicBezTo>
                  <a:pt x="8477284" y="3721327"/>
                  <a:pt x="8479604" y="3724440"/>
                  <a:pt x="8479604" y="3724440"/>
                </a:cubicBezTo>
                <a:cubicBezTo>
                  <a:pt x="8481916" y="3727547"/>
                  <a:pt x="8484232" y="3730661"/>
                  <a:pt x="8496200" y="3721752"/>
                </a:cubicBezTo>
                <a:cubicBezTo>
                  <a:pt x="8508164" y="3712841"/>
                  <a:pt x="8505844" y="3709731"/>
                  <a:pt x="8505844" y="3709731"/>
                </a:cubicBezTo>
                <a:cubicBezTo>
                  <a:pt x="8503528" y="3706621"/>
                  <a:pt x="8503528" y="3706621"/>
                  <a:pt x="8503528" y="3706621"/>
                </a:cubicBezTo>
                <a:cubicBezTo>
                  <a:pt x="8501210" y="3703509"/>
                  <a:pt x="8498896" y="3700399"/>
                  <a:pt x="8496576" y="3697289"/>
                </a:cubicBezTo>
                <a:cubicBezTo>
                  <a:pt x="8491942" y="3691064"/>
                  <a:pt x="8484994" y="3681729"/>
                  <a:pt x="8468392" y="3684415"/>
                </a:cubicBezTo>
                <a:close/>
                <a:moveTo>
                  <a:pt x="8618402" y="3679267"/>
                </a:moveTo>
                <a:cubicBezTo>
                  <a:pt x="8603028" y="3685865"/>
                  <a:pt x="8603028" y="3685865"/>
                  <a:pt x="8603028" y="3685865"/>
                </a:cubicBezTo>
                <a:cubicBezTo>
                  <a:pt x="8604190" y="3687421"/>
                  <a:pt x="8601512" y="3690629"/>
                  <a:pt x="8600172" y="3692237"/>
                </a:cubicBezTo>
                <a:cubicBezTo>
                  <a:pt x="8598828" y="3693845"/>
                  <a:pt x="8598828" y="3693845"/>
                  <a:pt x="8605352" y="3688984"/>
                </a:cubicBezTo>
                <a:cubicBezTo>
                  <a:pt x="8610000" y="3695224"/>
                  <a:pt x="8616976" y="3704587"/>
                  <a:pt x="8621622" y="3710828"/>
                </a:cubicBezTo>
                <a:cubicBezTo>
                  <a:pt x="8621622" y="3710828"/>
                  <a:pt x="8623948" y="3713950"/>
                  <a:pt x="8636996" y="3704229"/>
                </a:cubicBezTo>
                <a:cubicBezTo>
                  <a:pt x="8636996" y="3704229"/>
                  <a:pt x="8634676" y="3701110"/>
                  <a:pt x="8634676" y="3701110"/>
                </a:cubicBezTo>
                <a:cubicBezTo>
                  <a:pt x="8634676" y="3701110"/>
                  <a:pt x="8632352" y="3697989"/>
                  <a:pt x="8632352" y="3697989"/>
                </a:cubicBezTo>
                <a:cubicBezTo>
                  <a:pt x="8627704" y="3691747"/>
                  <a:pt x="8623052" y="3685507"/>
                  <a:pt x="8618402" y="3679267"/>
                </a:cubicBezTo>
                <a:close/>
                <a:moveTo>
                  <a:pt x="8198094" y="3677873"/>
                </a:moveTo>
                <a:cubicBezTo>
                  <a:pt x="8196064" y="3678171"/>
                  <a:pt x="8192580" y="3679549"/>
                  <a:pt x="8185618" y="3682311"/>
                </a:cubicBezTo>
                <a:cubicBezTo>
                  <a:pt x="8185618" y="3682311"/>
                  <a:pt x="8176340" y="3694067"/>
                  <a:pt x="8176340" y="3694067"/>
                </a:cubicBezTo>
                <a:cubicBezTo>
                  <a:pt x="8180990" y="3700311"/>
                  <a:pt x="8185640" y="3706552"/>
                  <a:pt x="8201888" y="3704159"/>
                </a:cubicBezTo>
                <a:cubicBezTo>
                  <a:pt x="8201888" y="3704159"/>
                  <a:pt x="8201888" y="3704159"/>
                  <a:pt x="8204208" y="3707279"/>
                </a:cubicBezTo>
                <a:cubicBezTo>
                  <a:pt x="8204208" y="3707279"/>
                  <a:pt x="8218134" y="3701761"/>
                  <a:pt x="8218134" y="3701761"/>
                </a:cubicBezTo>
                <a:cubicBezTo>
                  <a:pt x="8215808" y="3698639"/>
                  <a:pt x="8227414" y="3689997"/>
                  <a:pt x="8227414" y="3689997"/>
                </a:cubicBezTo>
                <a:cubicBezTo>
                  <a:pt x="8227414" y="3689997"/>
                  <a:pt x="8225088" y="3686878"/>
                  <a:pt x="8225088" y="3686878"/>
                </a:cubicBezTo>
                <a:cubicBezTo>
                  <a:pt x="8213486" y="3695517"/>
                  <a:pt x="8213486" y="3695517"/>
                  <a:pt x="8211164" y="3692397"/>
                </a:cubicBezTo>
                <a:cubicBezTo>
                  <a:pt x="8208840" y="3689275"/>
                  <a:pt x="8204188" y="3683035"/>
                  <a:pt x="8201866" y="3679912"/>
                </a:cubicBezTo>
                <a:cubicBezTo>
                  <a:pt x="8200706" y="3678353"/>
                  <a:pt x="8200124" y="3677573"/>
                  <a:pt x="8198094" y="3677873"/>
                </a:cubicBezTo>
                <a:close/>
                <a:moveTo>
                  <a:pt x="948912" y="3672383"/>
                </a:moveTo>
                <a:cubicBezTo>
                  <a:pt x="948912" y="3672383"/>
                  <a:pt x="942669" y="3676193"/>
                  <a:pt x="945129" y="3680239"/>
                </a:cubicBezTo>
                <a:cubicBezTo>
                  <a:pt x="945129" y="3680239"/>
                  <a:pt x="945129" y="3680239"/>
                  <a:pt x="951369" y="3676429"/>
                </a:cubicBezTo>
                <a:cubicBezTo>
                  <a:pt x="951369" y="3676429"/>
                  <a:pt x="951369" y="3676429"/>
                  <a:pt x="948912" y="3672383"/>
                </a:cubicBezTo>
                <a:close/>
                <a:moveTo>
                  <a:pt x="776856" y="3672109"/>
                </a:moveTo>
                <a:cubicBezTo>
                  <a:pt x="776856" y="3672109"/>
                  <a:pt x="776856" y="3672109"/>
                  <a:pt x="770838" y="3676691"/>
                </a:cubicBezTo>
                <a:cubicBezTo>
                  <a:pt x="770838" y="3676691"/>
                  <a:pt x="776600" y="3684252"/>
                  <a:pt x="782615" y="3679671"/>
                </a:cubicBezTo>
                <a:cubicBezTo>
                  <a:pt x="779735" y="3675891"/>
                  <a:pt x="779735" y="3675891"/>
                  <a:pt x="776856" y="3672109"/>
                </a:cubicBezTo>
                <a:close/>
                <a:moveTo>
                  <a:pt x="1001825" y="3667355"/>
                </a:moveTo>
                <a:cubicBezTo>
                  <a:pt x="1001046" y="3667829"/>
                  <a:pt x="1000099" y="3669795"/>
                  <a:pt x="998207" y="3673723"/>
                </a:cubicBezTo>
                <a:cubicBezTo>
                  <a:pt x="1004450" y="3669913"/>
                  <a:pt x="1006907" y="3673957"/>
                  <a:pt x="1000667" y="3677767"/>
                </a:cubicBezTo>
                <a:lnTo>
                  <a:pt x="1009368" y="3678002"/>
                </a:lnTo>
                <a:lnTo>
                  <a:pt x="1005805" y="3685281"/>
                </a:lnTo>
                <a:cubicBezTo>
                  <a:pt x="1008069" y="3689006"/>
                  <a:pt x="1002243" y="3692561"/>
                  <a:pt x="1004507" y="3696287"/>
                </a:cubicBezTo>
                <a:cubicBezTo>
                  <a:pt x="1002243" y="3692561"/>
                  <a:pt x="994158" y="3692391"/>
                  <a:pt x="991893" y="3688669"/>
                </a:cubicBezTo>
                <a:cubicBezTo>
                  <a:pt x="998683" y="3699840"/>
                  <a:pt x="992859" y="3703396"/>
                  <a:pt x="997385" y="3710845"/>
                </a:cubicBezTo>
                <a:cubicBezTo>
                  <a:pt x="999650" y="3714569"/>
                  <a:pt x="999650" y="3714569"/>
                  <a:pt x="1001913" y="3718293"/>
                </a:cubicBezTo>
                <a:cubicBezTo>
                  <a:pt x="1001913" y="3718293"/>
                  <a:pt x="1010968" y="3733189"/>
                  <a:pt x="1013231" y="3736915"/>
                </a:cubicBezTo>
                <a:cubicBezTo>
                  <a:pt x="1013231" y="3736915"/>
                  <a:pt x="1005143" y="3736745"/>
                  <a:pt x="1007405" y="3740469"/>
                </a:cubicBezTo>
                <a:cubicBezTo>
                  <a:pt x="1009672" y="3744193"/>
                  <a:pt x="1014197" y="3751642"/>
                  <a:pt x="1017757" y="3744363"/>
                </a:cubicBezTo>
                <a:cubicBezTo>
                  <a:pt x="1014197" y="3751642"/>
                  <a:pt x="1026811" y="3759259"/>
                  <a:pt x="1031340" y="3766709"/>
                </a:cubicBezTo>
                <a:cubicBezTo>
                  <a:pt x="1031340" y="3766709"/>
                  <a:pt x="1023252" y="3766540"/>
                  <a:pt x="1025515" y="3770265"/>
                </a:cubicBezTo>
                <a:cubicBezTo>
                  <a:pt x="1025515" y="3770265"/>
                  <a:pt x="1033603" y="3770432"/>
                  <a:pt x="1027779" y="3773988"/>
                </a:cubicBezTo>
                <a:cubicBezTo>
                  <a:pt x="1023252" y="3766540"/>
                  <a:pt x="1021956" y="3777543"/>
                  <a:pt x="1021956" y="3777543"/>
                </a:cubicBezTo>
                <a:cubicBezTo>
                  <a:pt x="1017427" y="3770095"/>
                  <a:pt x="1008371" y="3755198"/>
                  <a:pt x="1006109" y="3751473"/>
                </a:cubicBezTo>
                <a:cubicBezTo>
                  <a:pt x="1003846" y="3747749"/>
                  <a:pt x="1003846" y="3747749"/>
                  <a:pt x="1003846" y="3747749"/>
                </a:cubicBezTo>
                <a:cubicBezTo>
                  <a:pt x="1003846" y="3747749"/>
                  <a:pt x="1001582" y="3744023"/>
                  <a:pt x="1001582" y="3744023"/>
                </a:cubicBezTo>
                <a:cubicBezTo>
                  <a:pt x="999317" y="3740301"/>
                  <a:pt x="997053" y="3736576"/>
                  <a:pt x="992528" y="3729129"/>
                </a:cubicBezTo>
                <a:cubicBezTo>
                  <a:pt x="990264" y="3725404"/>
                  <a:pt x="987999" y="3721679"/>
                  <a:pt x="993825" y="3718123"/>
                </a:cubicBezTo>
                <a:cubicBezTo>
                  <a:pt x="993825" y="3718123"/>
                  <a:pt x="991561" y="3714400"/>
                  <a:pt x="991561" y="3714400"/>
                </a:cubicBezTo>
                <a:cubicBezTo>
                  <a:pt x="991561" y="3714400"/>
                  <a:pt x="987033" y="3706951"/>
                  <a:pt x="982507" y="3699503"/>
                </a:cubicBezTo>
                <a:cubicBezTo>
                  <a:pt x="982507" y="3699503"/>
                  <a:pt x="982507" y="3699503"/>
                  <a:pt x="974417" y="3699333"/>
                </a:cubicBezTo>
                <a:cubicBezTo>
                  <a:pt x="978945" y="3706783"/>
                  <a:pt x="981210" y="3710507"/>
                  <a:pt x="973120" y="3710336"/>
                </a:cubicBezTo>
                <a:cubicBezTo>
                  <a:pt x="975384" y="3714062"/>
                  <a:pt x="975384" y="3714062"/>
                  <a:pt x="977647" y="3717786"/>
                </a:cubicBezTo>
                <a:cubicBezTo>
                  <a:pt x="977647" y="3717786"/>
                  <a:pt x="977647" y="3717786"/>
                  <a:pt x="979911" y="3721511"/>
                </a:cubicBezTo>
                <a:cubicBezTo>
                  <a:pt x="978613" y="3732515"/>
                  <a:pt x="980877" y="3736237"/>
                  <a:pt x="985406" y="3743687"/>
                </a:cubicBezTo>
                <a:cubicBezTo>
                  <a:pt x="987669" y="3747411"/>
                  <a:pt x="987669" y="3747411"/>
                  <a:pt x="989931" y="3751134"/>
                </a:cubicBezTo>
                <a:cubicBezTo>
                  <a:pt x="989931" y="3751134"/>
                  <a:pt x="986372" y="3758415"/>
                  <a:pt x="988635" y="3762139"/>
                </a:cubicBezTo>
                <a:cubicBezTo>
                  <a:pt x="994460" y="3758583"/>
                  <a:pt x="994460" y="3758583"/>
                  <a:pt x="996723" y="3762309"/>
                </a:cubicBezTo>
                <a:cubicBezTo>
                  <a:pt x="990897" y="3765865"/>
                  <a:pt x="998986" y="3766032"/>
                  <a:pt x="1001251" y="3769757"/>
                </a:cubicBezTo>
                <a:cubicBezTo>
                  <a:pt x="1003513" y="3773481"/>
                  <a:pt x="997690" y="3777036"/>
                  <a:pt x="1005778" y="3777205"/>
                </a:cubicBezTo>
                <a:cubicBezTo>
                  <a:pt x="1005778" y="3777205"/>
                  <a:pt x="999952" y="3780761"/>
                  <a:pt x="1002217" y="3784485"/>
                </a:cubicBezTo>
                <a:cubicBezTo>
                  <a:pt x="1004479" y="3788209"/>
                  <a:pt x="1004479" y="3788209"/>
                  <a:pt x="1006743" y="3791933"/>
                </a:cubicBezTo>
                <a:cubicBezTo>
                  <a:pt x="1009008" y="3795659"/>
                  <a:pt x="1011271" y="3799382"/>
                  <a:pt x="1011271" y="3799382"/>
                </a:cubicBezTo>
                <a:cubicBezTo>
                  <a:pt x="1011271" y="3799382"/>
                  <a:pt x="1011271" y="3799382"/>
                  <a:pt x="1013533" y="3803107"/>
                </a:cubicBezTo>
                <a:cubicBezTo>
                  <a:pt x="1015797" y="3806831"/>
                  <a:pt x="1015797" y="3806831"/>
                  <a:pt x="1015797" y="3806831"/>
                </a:cubicBezTo>
                <a:cubicBezTo>
                  <a:pt x="1014501" y="3817834"/>
                  <a:pt x="1015797" y="3806831"/>
                  <a:pt x="1018061" y="3810553"/>
                </a:cubicBezTo>
                <a:cubicBezTo>
                  <a:pt x="1020326" y="3814279"/>
                  <a:pt x="1014501" y="3817834"/>
                  <a:pt x="1022589" y="3818002"/>
                </a:cubicBezTo>
                <a:cubicBezTo>
                  <a:pt x="1024853" y="3821727"/>
                  <a:pt x="1027115" y="3825450"/>
                  <a:pt x="1031644" y="3832899"/>
                </a:cubicBezTo>
                <a:cubicBezTo>
                  <a:pt x="1032941" y="3821897"/>
                  <a:pt x="1026152" y="3810723"/>
                  <a:pt x="1023885" y="3806999"/>
                </a:cubicBezTo>
                <a:lnTo>
                  <a:pt x="1021623" y="3803275"/>
                </a:lnTo>
                <a:lnTo>
                  <a:pt x="1019359" y="3799551"/>
                </a:lnTo>
                <a:lnTo>
                  <a:pt x="1012569" y="3788378"/>
                </a:lnTo>
                <a:cubicBezTo>
                  <a:pt x="1010305" y="3784655"/>
                  <a:pt x="1010305" y="3784655"/>
                  <a:pt x="1008041" y="3780929"/>
                </a:cubicBezTo>
                <a:cubicBezTo>
                  <a:pt x="1008041" y="3780929"/>
                  <a:pt x="1005778" y="3777205"/>
                  <a:pt x="1005778" y="3777205"/>
                </a:cubicBezTo>
                <a:cubicBezTo>
                  <a:pt x="1005778" y="3777205"/>
                  <a:pt x="1003513" y="3773481"/>
                  <a:pt x="1003513" y="3773481"/>
                </a:cubicBezTo>
                <a:cubicBezTo>
                  <a:pt x="1003513" y="3773481"/>
                  <a:pt x="1003513" y="3773481"/>
                  <a:pt x="1001251" y="3769757"/>
                </a:cubicBezTo>
                <a:cubicBezTo>
                  <a:pt x="1001251" y="3769757"/>
                  <a:pt x="1007075" y="3766201"/>
                  <a:pt x="1007075" y="3766201"/>
                </a:cubicBezTo>
                <a:cubicBezTo>
                  <a:pt x="1009339" y="3769926"/>
                  <a:pt x="1011601" y="3773649"/>
                  <a:pt x="1011601" y="3773649"/>
                </a:cubicBezTo>
                <a:cubicBezTo>
                  <a:pt x="1013865" y="3777374"/>
                  <a:pt x="1016130" y="3781099"/>
                  <a:pt x="1018393" y="3784823"/>
                </a:cubicBezTo>
                <a:cubicBezTo>
                  <a:pt x="1022922" y="3792270"/>
                  <a:pt x="1028414" y="3814447"/>
                  <a:pt x="1039732" y="3833069"/>
                </a:cubicBezTo>
                <a:cubicBezTo>
                  <a:pt x="1043293" y="3825789"/>
                  <a:pt x="1041995" y="3836793"/>
                  <a:pt x="1041995" y="3836793"/>
                </a:cubicBezTo>
                <a:cubicBezTo>
                  <a:pt x="1047820" y="3833239"/>
                  <a:pt x="1047820" y="3833239"/>
                  <a:pt x="1047820" y="3833239"/>
                </a:cubicBezTo>
                <a:cubicBezTo>
                  <a:pt x="1052347" y="3840687"/>
                  <a:pt x="1050084" y="3836963"/>
                  <a:pt x="1052347" y="3840687"/>
                </a:cubicBezTo>
                <a:cubicBezTo>
                  <a:pt x="1052347" y="3840687"/>
                  <a:pt x="1054611" y="3844411"/>
                  <a:pt x="1054611" y="3844411"/>
                </a:cubicBezTo>
                <a:cubicBezTo>
                  <a:pt x="1054611" y="3844411"/>
                  <a:pt x="1056876" y="3848133"/>
                  <a:pt x="1064963" y="3848304"/>
                </a:cubicBezTo>
                <a:cubicBezTo>
                  <a:pt x="1064963" y="3848304"/>
                  <a:pt x="1062699" y="3844579"/>
                  <a:pt x="1062699" y="3844579"/>
                </a:cubicBezTo>
                <a:cubicBezTo>
                  <a:pt x="1062699" y="3844579"/>
                  <a:pt x="1060435" y="3840855"/>
                  <a:pt x="1060435" y="3840855"/>
                </a:cubicBezTo>
                <a:cubicBezTo>
                  <a:pt x="1058172" y="3837131"/>
                  <a:pt x="1051381" y="3825959"/>
                  <a:pt x="1049117" y="3822235"/>
                </a:cubicBezTo>
                <a:cubicBezTo>
                  <a:pt x="1051381" y="3825959"/>
                  <a:pt x="1051381" y="3825959"/>
                  <a:pt x="1057206" y="3822403"/>
                </a:cubicBezTo>
                <a:cubicBezTo>
                  <a:pt x="1057206" y="3822403"/>
                  <a:pt x="1057206" y="3822403"/>
                  <a:pt x="1063032" y="3818849"/>
                </a:cubicBezTo>
                <a:cubicBezTo>
                  <a:pt x="1063032" y="3818849"/>
                  <a:pt x="1063032" y="3818849"/>
                  <a:pt x="1060767" y="3815123"/>
                </a:cubicBezTo>
                <a:cubicBezTo>
                  <a:pt x="1060767" y="3815123"/>
                  <a:pt x="1058503" y="3811399"/>
                  <a:pt x="1058503" y="3811399"/>
                </a:cubicBezTo>
                <a:cubicBezTo>
                  <a:pt x="1056239" y="3807675"/>
                  <a:pt x="1056239" y="3807675"/>
                  <a:pt x="1053977" y="3803951"/>
                </a:cubicBezTo>
                <a:cubicBezTo>
                  <a:pt x="1053977" y="3803951"/>
                  <a:pt x="1051714" y="3800227"/>
                  <a:pt x="1051714" y="3800227"/>
                </a:cubicBezTo>
                <a:lnTo>
                  <a:pt x="1056289" y="3797434"/>
                </a:lnTo>
                <a:lnTo>
                  <a:pt x="1058464" y="3801013"/>
                </a:lnTo>
                <a:cubicBezTo>
                  <a:pt x="1064445" y="3797363"/>
                  <a:pt x="1064445" y="3797363"/>
                  <a:pt x="1062192" y="3793657"/>
                </a:cubicBezTo>
                <a:lnTo>
                  <a:pt x="1064445" y="3797363"/>
                </a:lnTo>
                <a:lnTo>
                  <a:pt x="1065964" y="3806607"/>
                </a:lnTo>
                <a:cubicBezTo>
                  <a:pt x="1065595" y="3809373"/>
                  <a:pt x="1065226" y="3812139"/>
                  <a:pt x="1067482" y="3815846"/>
                </a:cubicBezTo>
                <a:cubicBezTo>
                  <a:pt x="1071207" y="3808489"/>
                  <a:pt x="1067482" y="3815846"/>
                  <a:pt x="1075715" y="3815904"/>
                </a:cubicBezTo>
                <a:cubicBezTo>
                  <a:pt x="1073462" y="3812197"/>
                  <a:pt x="1073462" y="3812197"/>
                  <a:pt x="1073462" y="3812197"/>
                </a:cubicBezTo>
                <a:cubicBezTo>
                  <a:pt x="1066699" y="3801071"/>
                  <a:pt x="1077187" y="3804837"/>
                  <a:pt x="1072679" y="3797423"/>
                </a:cubicBezTo>
                <a:cubicBezTo>
                  <a:pt x="1072679" y="3797423"/>
                  <a:pt x="1074935" y="3801130"/>
                  <a:pt x="1080915" y="3797478"/>
                </a:cubicBezTo>
                <a:cubicBezTo>
                  <a:pt x="1083172" y="3801186"/>
                  <a:pt x="1085424" y="3804895"/>
                  <a:pt x="1079441" y="3808547"/>
                </a:cubicBezTo>
                <a:cubicBezTo>
                  <a:pt x="1085424" y="3804895"/>
                  <a:pt x="1085424" y="3804895"/>
                  <a:pt x="1087677" y="3808603"/>
                </a:cubicBezTo>
                <a:cubicBezTo>
                  <a:pt x="1083949" y="3815962"/>
                  <a:pt x="1082476" y="3827029"/>
                  <a:pt x="1090711" y="3827087"/>
                </a:cubicBezTo>
                <a:lnTo>
                  <a:pt x="1092965" y="3830795"/>
                </a:lnTo>
                <a:cubicBezTo>
                  <a:pt x="1090711" y="3827087"/>
                  <a:pt x="1098947" y="3827143"/>
                  <a:pt x="1101202" y="3830851"/>
                </a:cubicBezTo>
                <a:cubicBezTo>
                  <a:pt x="1101202" y="3830851"/>
                  <a:pt x="1095219" y="3834503"/>
                  <a:pt x="1095219" y="3834503"/>
                </a:cubicBezTo>
                <a:cubicBezTo>
                  <a:pt x="1097474" y="3838213"/>
                  <a:pt x="1097474" y="3838213"/>
                  <a:pt x="1097474" y="3838213"/>
                </a:cubicBezTo>
                <a:cubicBezTo>
                  <a:pt x="1097474" y="3838213"/>
                  <a:pt x="1097474" y="3838213"/>
                  <a:pt x="1103455" y="3834561"/>
                </a:cubicBezTo>
                <a:cubicBezTo>
                  <a:pt x="1101202" y="3830851"/>
                  <a:pt x="1101202" y="3830851"/>
                  <a:pt x="1101202" y="3830851"/>
                </a:cubicBezTo>
                <a:cubicBezTo>
                  <a:pt x="1096694" y="3823436"/>
                  <a:pt x="1093660" y="3804953"/>
                  <a:pt x="1089149" y="3797537"/>
                </a:cubicBezTo>
                <a:cubicBezTo>
                  <a:pt x="1089149" y="3797537"/>
                  <a:pt x="1095132" y="3793885"/>
                  <a:pt x="1092877" y="3790178"/>
                </a:cubicBezTo>
                <a:cubicBezTo>
                  <a:pt x="1098860" y="3786527"/>
                  <a:pt x="1098860" y="3786527"/>
                  <a:pt x="1098860" y="3786527"/>
                </a:cubicBezTo>
                <a:cubicBezTo>
                  <a:pt x="1101112" y="3790235"/>
                  <a:pt x="1101112" y="3790235"/>
                  <a:pt x="1103365" y="3793943"/>
                </a:cubicBezTo>
                <a:cubicBezTo>
                  <a:pt x="1105619" y="3797652"/>
                  <a:pt x="1095132" y="3793885"/>
                  <a:pt x="1097385" y="3797595"/>
                </a:cubicBezTo>
                <a:cubicBezTo>
                  <a:pt x="1105619" y="3797652"/>
                  <a:pt x="1095912" y="3808661"/>
                  <a:pt x="1107873" y="3801361"/>
                </a:cubicBezTo>
                <a:cubicBezTo>
                  <a:pt x="1107873" y="3801361"/>
                  <a:pt x="1104147" y="3808718"/>
                  <a:pt x="1104147" y="3808718"/>
                </a:cubicBezTo>
                <a:cubicBezTo>
                  <a:pt x="1110127" y="3805069"/>
                  <a:pt x="1110127" y="3805069"/>
                  <a:pt x="1110127" y="3805069"/>
                </a:cubicBezTo>
                <a:cubicBezTo>
                  <a:pt x="1116110" y="3801418"/>
                  <a:pt x="1116110" y="3801418"/>
                  <a:pt x="1118362" y="3805125"/>
                </a:cubicBezTo>
                <a:cubicBezTo>
                  <a:pt x="1112382" y="3808776"/>
                  <a:pt x="1114635" y="3812483"/>
                  <a:pt x="1114635" y="3812483"/>
                </a:cubicBezTo>
                <a:cubicBezTo>
                  <a:pt x="1116889" y="3816193"/>
                  <a:pt x="1116889" y="3816193"/>
                  <a:pt x="1121397" y="3823609"/>
                </a:cubicBezTo>
                <a:cubicBezTo>
                  <a:pt x="1121397" y="3823609"/>
                  <a:pt x="1123652" y="3827319"/>
                  <a:pt x="1123652" y="3827319"/>
                </a:cubicBezTo>
                <a:cubicBezTo>
                  <a:pt x="1123652" y="3827319"/>
                  <a:pt x="1119924" y="3834676"/>
                  <a:pt x="1125904" y="3831025"/>
                </a:cubicBezTo>
                <a:cubicBezTo>
                  <a:pt x="1125904" y="3831025"/>
                  <a:pt x="1125904" y="3831025"/>
                  <a:pt x="1123652" y="3827319"/>
                </a:cubicBezTo>
                <a:cubicBezTo>
                  <a:pt x="1127377" y="3819959"/>
                  <a:pt x="1129632" y="3823667"/>
                  <a:pt x="1127377" y="3819959"/>
                </a:cubicBezTo>
                <a:lnTo>
                  <a:pt x="1122872" y="3812542"/>
                </a:lnTo>
                <a:cubicBezTo>
                  <a:pt x="1122872" y="3812542"/>
                  <a:pt x="1120615" y="3808835"/>
                  <a:pt x="1120615" y="3808835"/>
                </a:cubicBezTo>
                <a:cubicBezTo>
                  <a:pt x="1116110" y="3801418"/>
                  <a:pt x="1122087" y="3797767"/>
                  <a:pt x="1119835" y="3794058"/>
                </a:cubicBezTo>
                <a:lnTo>
                  <a:pt x="1123934" y="3800800"/>
                </a:lnTo>
                <a:cubicBezTo>
                  <a:pt x="1126187" y="3804509"/>
                  <a:pt x="1126187" y="3804509"/>
                  <a:pt x="1126187" y="3804509"/>
                </a:cubicBezTo>
                <a:lnTo>
                  <a:pt x="1130347" y="3801969"/>
                </a:lnTo>
                <a:cubicBezTo>
                  <a:pt x="1125840" y="3794553"/>
                  <a:pt x="1119425" y="3793385"/>
                  <a:pt x="1117172" y="3789674"/>
                </a:cubicBezTo>
                <a:lnTo>
                  <a:pt x="1119835" y="3794058"/>
                </a:lnTo>
                <a:cubicBezTo>
                  <a:pt x="1118362" y="3805125"/>
                  <a:pt x="1111602" y="3794003"/>
                  <a:pt x="1113854" y="3797709"/>
                </a:cubicBezTo>
                <a:cubicBezTo>
                  <a:pt x="1113854" y="3797709"/>
                  <a:pt x="1113854" y="3797709"/>
                  <a:pt x="1111602" y="3794003"/>
                </a:cubicBezTo>
                <a:cubicBezTo>
                  <a:pt x="1111602" y="3794003"/>
                  <a:pt x="1109347" y="3790295"/>
                  <a:pt x="1107093" y="3786585"/>
                </a:cubicBezTo>
                <a:lnTo>
                  <a:pt x="1106989" y="3786416"/>
                </a:lnTo>
                <a:lnTo>
                  <a:pt x="1110615" y="3778889"/>
                </a:lnTo>
                <a:cubicBezTo>
                  <a:pt x="1107496" y="3780793"/>
                  <a:pt x="1106880" y="3779782"/>
                  <a:pt x="1106265" y="3778771"/>
                </a:cubicBezTo>
                <a:lnTo>
                  <a:pt x="1102280" y="3778663"/>
                </a:lnTo>
                <a:lnTo>
                  <a:pt x="1100535" y="3775797"/>
                </a:lnTo>
                <a:lnTo>
                  <a:pt x="1106515" y="3772147"/>
                </a:lnTo>
                <a:cubicBezTo>
                  <a:pt x="1106515" y="3772147"/>
                  <a:pt x="1104057" y="3768103"/>
                  <a:pt x="1104057" y="3768103"/>
                </a:cubicBezTo>
                <a:cubicBezTo>
                  <a:pt x="1097817" y="3771911"/>
                  <a:pt x="1097817" y="3771911"/>
                  <a:pt x="1095357" y="3767865"/>
                </a:cubicBezTo>
                <a:lnTo>
                  <a:pt x="1097915" y="3772073"/>
                </a:lnTo>
                <a:lnTo>
                  <a:pt x="1094351" y="3779111"/>
                </a:lnTo>
                <a:cubicBezTo>
                  <a:pt x="1092097" y="3775403"/>
                  <a:pt x="1092097" y="3775403"/>
                  <a:pt x="1092097" y="3775403"/>
                </a:cubicBezTo>
                <a:cubicBezTo>
                  <a:pt x="1093959" y="3771723"/>
                  <a:pt x="1092269" y="3768943"/>
                  <a:pt x="1090113" y="3767081"/>
                </a:cubicBezTo>
                <a:lnTo>
                  <a:pt x="1086929" y="3765213"/>
                </a:lnTo>
                <a:lnTo>
                  <a:pt x="1082300" y="3745793"/>
                </a:lnTo>
                <a:cubicBezTo>
                  <a:pt x="1076320" y="3749444"/>
                  <a:pt x="1078573" y="3753153"/>
                  <a:pt x="1078573" y="3753153"/>
                </a:cubicBezTo>
                <a:cubicBezTo>
                  <a:pt x="1078573" y="3753153"/>
                  <a:pt x="1076320" y="3749444"/>
                  <a:pt x="1076320" y="3749444"/>
                </a:cubicBezTo>
                <a:cubicBezTo>
                  <a:pt x="1076320" y="3749444"/>
                  <a:pt x="1070337" y="3753095"/>
                  <a:pt x="1072593" y="3756803"/>
                </a:cubicBezTo>
                <a:cubicBezTo>
                  <a:pt x="1072593" y="3756803"/>
                  <a:pt x="1070337" y="3753095"/>
                  <a:pt x="1070337" y="3753095"/>
                </a:cubicBezTo>
                <a:cubicBezTo>
                  <a:pt x="1070337" y="3753095"/>
                  <a:pt x="1068085" y="3749387"/>
                  <a:pt x="1068085" y="3749387"/>
                </a:cubicBezTo>
                <a:cubicBezTo>
                  <a:pt x="1074065" y="3745737"/>
                  <a:pt x="1074065" y="3745737"/>
                  <a:pt x="1074065" y="3745737"/>
                </a:cubicBezTo>
                <a:cubicBezTo>
                  <a:pt x="1071811" y="3742029"/>
                  <a:pt x="1071811" y="3742029"/>
                  <a:pt x="1071811" y="3742029"/>
                </a:cubicBezTo>
                <a:cubicBezTo>
                  <a:pt x="1071811" y="3742029"/>
                  <a:pt x="1065831" y="3745678"/>
                  <a:pt x="1065831" y="3745678"/>
                </a:cubicBezTo>
                <a:cubicBezTo>
                  <a:pt x="1065831" y="3745678"/>
                  <a:pt x="1068085" y="3749387"/>
                  <a:pt x="1068085" y="3749387"/>
                </a:cubicBezTo>
                <a:cubicBezTo>
                  <a:pt x="1062103" y="3753039"/>
                  <a:pt x="1062103" y="3753039"/>
                  <a:pt x="1062103" y="3753039"/>
                </a:cubicBezTo>
                <a:cubicBezTo>
                  <a:pt x="1070337" y="3753095"/>
                  <a:pt x="1064360" y="3756744"/>
                  <a:pt x="1064360" y="3756744"/>
                </a:cubicBezTo>
                <a:cubicBezTo>
                  <a:pt x="1068865" y="3764162"/>
                  <a:pt x="1071120" y="3767871"/>
                  <a:pt x="1071120" y="3767871"/>
                </a:cubicBezTo>
                <a:cubicBezTo>
                  <a:pt x="1071120" y="3767871"/>
                  <a:pt x="1069645" y="3778937"/>
                  <a:pt x="1069645" y="3778937"/>
                </a:cubicBezTo>
                <a:cubicBezTo>
                  <a:pt x="1069645" y="3778937"/>
                  <a:pt x="1068173" y="3790005"/>
                  <a:pt x="1068173" y="3790005"/>
                </a:cubicBezTo>
                <a:cubicBezTo>
                  <a:pt x="1068173" y="3790005"/>
                  <a:pt x="1065917" y="3786297"/>
                  <a:pt x="1065917" y="3786297"/>
                </a:cubicBezTo>
                <a:cubicBezTo>
                  <a:pt x="1062927" y="3788123"/>
                  <a:pt x="1061433" y="3789035"/>
                  <a:pt x="1060685" y="3789491"/>
                </a:cubicBezTo>
                <a:lnTo>
                  <a:pt x="1059937" y="3789947"/>
                </a:lnTo>
                <a:lnTo>
                  <a:pt x="1062192" y="3793657"/>
                </a:lnTo>
                <a:lnTo>
                  <a:pt x="1057261" y="3796665"/>
                </a:lnTo>
                <a:lnTo>
                  <a:pt x="1049449" y="3796503"/>
                </a:lnTo>
                <a:cubicBezTo>
                  <a:pt x="1049449" y="3796503"/>
                  <a:pt x="1055274" y="3792949"/>
                  <a:pt x="1053010" y="3789223"/>
                </a:cubicBezTo>
                <a:lnTo>
                  <a:pt x="1050748" y="3785499"/>
                </a:lnTo>
                <a:lnTo>
                  <a:pt x="1041692" y="3770603"/>
                </a:lnTo>
                <a:cubicBezTo>
                  <a:pt x="1041692" y="3770603"/>
                  <a:pt x="1041692" y="3770603"/>
                  <a:pt x="1039430" y="3766878"/>
                </a:cubicBezTo>
                <a:cubicBezTo>
                  <a:pt x="1041692" y="3770603"/>
                  <a:pt x="1041692" y="3770603"/>
                  <a:pt x="1045253" y="3763322"/>
                </a:cubicBezTo>
                <a:cubicBezTo>
                  <a:pt x="1039430" y="3766878"/>
                  <a:pt x="1039430" y="3766878"/>
                  <a:pt x="1037166" y="3763152"/>
                </a:cubicBezTo>
                <a:cubicBezTo>
                  <a:pt x="1038946" y="3759512"/>
                  <a:pt x="1037249" y="3756721"/>
                  <a:pt x="1035552" y="3753925"/>
                </a:cubicBezTo>
                <a:lnTo>
                  <a:pt x="1034679" y="3748959"/>
                </a:lnTo>
                <a:lnTo>
                  <a:pt x="1036200" y="3748424"/>
                </a:lnTo>
                <a:cubicBezTo>
                  <a:pt x="1036200" y="3748424"/>
                  <a:pt x="1038463" y="3752149"/>
                  <a:pt x="1044287" y="3748595"/>
                </a:cubicBezTo>
                <a:cubicBezTo>
                  <a:pt x="1035231" y="3733697"/>
                  <a:pt x="1029408" y="3737251"/>
                  <a:pt x="1031671" y="3740976"/>
                </a:cubicBezTo>
                <a:cubicBezTo>
                  <a:pt x="1021319" y="3737083"/>
                  <a:pt x="1024879" y="3729803"/>
                  <a:pt x="1016794" y="3729635"/>
                </a:cubicBezTo>
                <a:cubicBezTo>
                  <a:pt x="1016794" y="3729635"/>
                  <a:pt x="1022617" y="3726079"/>
                  <a:pt x="1022617" y="3726079"/>
                </a:cubicBezTo>
                <a:cubicBezTo>
                  <a:pt x="1020353" y="3722355"/>
                  <a:pt x="1020353" y="3722355"/>
                  <a:pt x="1018090" y="3718631"/>
                </a:cubicBezTo>
                <a:lnTo>
                  <a:pt x="1016310" y="3722269"/>
                </a:lnTo>
                <a:lnTo>
                  <a:pt x="1014930" y="3701233"/>
                </a:lnTo>
                <a:lnTo>
                  <a:pt x="1016034" y="3703050"/>
                </a:lnTo>
                <a:cubicBezTo>
                  <a:pt x="1018287" y="3706757"/>
                  <a:pt x="1022795" y="3714175"/>
                  <a:pt x="1029037" y="3710365"/>
                </a:cubicBezTo>
                <a:cubicBezTo>
                  <a:pt x="1026784" y="3706657"/>
                  <a:pt x="1022275" y="3699241"/>
                  <a:pt x="1020022" y="3695532"/>
                </a:cubicBezTo>
                <a:lnTo>
                  <a:pt x="1014197" y="3699087"/>
                </a:lnTo>
                <a:lnTo>
                  <a:pt x="1010333" y="3692731"/>
                </a:lnTo>
                <a:cubicBezTo>
                  <a:pt x="1012595" y="3696453"/>
                  <a:pt x="1012595" y="3696453"/>
                  <a:pt x="1018421" y="3692899"/>
                </a:cubicBezTo>
                <a:cubicBezTo>
                  <a:pt x="1016157" y="3689175"/>
                  <a:pt x="1013894" y="3685450"/>
                  <a:pt x="1013894" y="3685450"/>
                </a:cubicBezTo>
                <a:cubicBezTo>
                  <a:pt x="1011632" y="3681727"/>
                  <a:pt x="1011632" y="3681727"/>
                  <a:pt x="1011632" y="3681727"/>
                </a:cubicBezTo>
                <a:lnTo>
                  <a:pt x="1009368" y="3678002"/>
                </a:lnTo>
                <a:lnTo>
                  <a:pt x="1004450" y="3669913"/>
                </a:lnTo>
                <a:cubicBezTo>
                  <a:pt x="1003219" y="3667888"/>
                  <a:pt x="1002605" y="3666879"/>
                  <a:pt x="1001825" y="3667355"/>
                </a:cubicBezTo>
                <a:close/>
                <a:moveTo>
                  <a:pt x="1096047" y="3665767"/>
                </a:moveTo>
                <a:cubicBezTo>
                  <a:pt x="1096047" y="3665767"/>
                  <a:pt x="1096361" y="3680365"/>
                  <a:pt x="1098231" y="3669363"/>
                </a:cubicBezTo>
                <a:cubicBezTo>
                  <a:pt x="1098231" y="3669363"/>
                  <a:pt x="1096047" y="3665767"/>
                  <a:pt x="1096047" y="3665767"/>
                </a:cubicBezTo>
                <a:close/>
                <a:moveTo>
                  <a:pt x="755751" y="3661047"/>
                </a:moveTo>
                <a:cubicBezTo>
                  <a:pt x="754390" y="3661337"/>
                  <a:pt x="753387" y="3662101"/>
                  <a:pt x="753387" y="3662101"/>
                </a:cubicBezTo>
                <a:cubicBezTo>
                  <a:pt x="756267" y="3665881"/>
                  <a:pt x="759148" y="3669661"/>
                  <a:pt x="759148" y="3669661"/>
                </a:cubicBezTo>
                <a:cubicBezTo>
                  <a:pt x="759148" y="3669661"/>
                  <a:pt x="763158" y="3666608"/>
                  <a:pt x="760277" y="3662827"/>
                </a:cubicBezTo>
                <a:cubicBezTo>
                  <a:pt x="758837" y="3660937"/>
                  <a:pt x="757114" y="3660754"/>
                  <a:pt x="755751" y="3661047"/>
                </a:cubicBezTo>
                <a:close/>
                <a:moveTo>
                  <a:pt x="1036031" y="3656181"/>
                </a:moveTo>
                <a:cubicBezTo>
                  <a:pt x="1036031" y="3656181"/>
                  <a:pt x="1029790" y="3659991"/>
                  <a:pt x="1029790" y="3659991"/>
                </a:cubicBezTo>
                <a:cubicBezTo>
                  <a:pt x="1029790" y="3659991"/>
                  <a:pt x="1038081" y="3659553"/>
                  <a:pt x="1038081" y="3659553"/>
                </a:cubicBezTo>
                <a:close/>
                <a:moveTo>
                  <a:pt x="1016789" y="3652674"/>
                </a:moveTo>
                <a:cubicBezTo>
                  <a:pt x="1010548" y="3656484"/>
                  <a:pt x="1008293" y="3652775"/>
                  <a:pt x="1008293" y="3652775"/>
                </a:cubicBezTo>
                <a:cubicBezTo>
                  <a:pt x="1008293" y="3652775"/>
                  <a:pt x="1010548" y="3656484"/>
                  <a:pt x="1010548" y="3656484"/>
                </a:cubicBezTo>
                <a:cubicBezTo>
                  <a:pt x="1010548" y="3656484"/>
                  <a:pt x="1012801" y="3660193"/>
                  <a:pt x="1012801" y="3660193"/>
                </a:cubicBezTo>
                <a:cubicBezTo>
                  <a:pt x="1012801" y="3660193"/>
                  <a:pt x="1019043" y="3656383"/>
                  <a:pt x="1016789" y="3652674"/>
                </a:cubicBezTo>
                <a:close/>
                <a:moveTo>
                  <a:pt x="1281210" y="3643823"/>
                </a:moveTo>
                <a:cubicBezTo>
                  <a:pt x="1283473" y="3647547"/>
                  <a:pt x="1277649" y="3651102"/>
                  <a:pt x="1277649" y="3651102"/>
                </a:cubicBezTo>
                <a:cubicBezTo>
                  <a:pt x="1277649" y="3651102"/>
                  <a:pt x="1279914" y="3654830"/>
                  <a:pt x="1279914" y="3654830"/>
                </a:cubicBezTo>
                <a:cubicBezTo>
                  <a:pt x="1285740" y="3651274"/>
                  <a:pt x="1283473" y="3647547"/>
                  <a:pt x="1283473" y="3647547"/>
                </a:cubicBezTo>
                <a:close/>
                <a:moveTo>
                  <a:pt x="954192" y="3638841"/>
                </a:moveTo>
                <a:cubicBezTo>
                  <a:pt x="945655" y="3638875"/>
                  <a:pt x="945655" y="3638875"/>
                  <a:pt x="945655" y="3638875"/>
                </a:cubicBezTo>
                <a:cubicBezTo>
                  <a:pt x="945655" y="3638875"/>
                  <a:pt x="939416" y="3642685"/>
                  <a:pt x="939416" y="3642685"/>
                </a:cubicBezTo>
                <a:cubicBezTo>
                  <a:pt x="945655" y="3638875"/>
                  <a:pt x="947952" y="3642650"/>
                  <a:pt x="947952" y="3642650"/>
                </a:cubicBezTo>
                <a:cubicBezTo>
                  <a:pt x="950247" y="3646426"/>
                  <a:pt x="950247" y="3646426"/>
                  <a:pt x="952541" y="3650203"/>
                </a:cubicBezTo>
                <a:cubicBezTo>
                  <a:pt x="954835" y="3653977"/>
                  <a:pt x="954835" y="3653977"/>
                  <a:pt x="954835" y="3653977"/>
                </a:cubicBezTo>
                <a:cubicBezTo>
                  <a:pt x="954835" y="3653977"/>
                  <a:pt x="952541" y="3650203"/>
                  <a:pt x="958781" y="3646393"/>
                </a:cubicBezTo>
                <a:cubicBezTo>
                  <a:pt x="956487" y="3642617"/>
                  <a:pt x="956487" y="3642617"/>
                  <a:pt x="954192" y="3638841"/>
                </a:cubicBezTo>
                <a:close/>
                <a:moveTo>
                  <a:pt x="8599128" y="3638241"/>
                </a:moveTo>
                <a:cubicBezTo>
                  <a:pt x="8597112" y="3638559"/>
                  <a:pt x="8593640" y="3639957"/>
                  <a:pt x="8587838" y="3644276"/>
                </a:cubicBezTo>
                <a:cubicBezTo>
                  <a:pt x="8585566" y="3641227"/>
                  <a:pt x="8585566" y="3641227"/>
                  <a:pt x="8576244" y="3652916"/>
                </a:cubicBezTo>
                <a:cubicBezTo>
                  <a:pt x="8576244" y="3652916"/>
                  <a:pt x="8578512" y="3655965"/>
                  <a:pt x="8578512" y="3655965"/>
                </a:cubicBezTo>
                <a:cubicBezTo>
                  <a:pt x="8578512" y="3655965"/>
                  <a:pt x="8580784" y="3659016"/>
                  <a:pt x="8580784" y="3659016"/>
                </a:cubicBezTo>
                <a:cubicBezTo>
                  <a:pt x="8581922" y="3660540"/>
                  <a:pt x="8580156" y="3664222"/>
                  <a:pt x="8579840" y="3666828"/>
                </a:cubicBezTo>
                <a:cubicBezTo>
                  <a:pt x="8579524" y="3669428"/>
                  <a:pt x="8580664" y="3670955"/>
                  <a:pt x="8587600" y="3668162"/>
                </a:cubicBezTo>
                <a:cubicBezTo>
                  <a:pt x="8589866" y="3671213"/>
                  <a:pt x="8589866" y="3671213"/>
                  <a:pt x="8601464" y="3662575"/>
                </a:cubicBezTo>
                <a:cubicBezTo>
                  <a:pt x="8601464" y="3662575"/>
                  <a:pt x="8599200" y="3659527"/>
                  <a:pt x="8599200" y="3659527"/>
                </a:cubicBezTo>
                <a:cubicBezTo>
                  <a:pt x="8596928" y="3656479"/>
                  <a:pt x="8596928" y="3656479"/>
                  <a:pt x="8594654" y="3653427"/>
                </a:cubicBezTo>
                <a:cubicBezTo>
                  <a:pt x="8606254" y="3644787"/>
                  <a:pt x="8603988" y="3641736"/>
                  <a:pt x="8601716" y="3638685"/>
                </a:cubicBezTo>
                <a:cubicBezTo>
                  <a:pt x="8601716" y="3638685"/>
                  <a:pt x="8601144" y="3637922"/>
                  <a:pt x="8599128" y="3638241"/>
                </a:cubicBezTo>
                <a:close/>
                <a:moveTo>
                  <a:pt x="1175382" y="3636755"/>
                </a:moveTo>
                <a:cubicBezTo>
                  <a:pt x="1169142" y="3640565"/>
                  <a:pt x="1173332" y="3633383"/>
                  <a:pt x="1167092" y="3637193"/>
                </a:cubicBezTo>
                <a:cubicBezTo>
                  <a:pt x="1169142" y="3640565"/>
                  <a:pt x="1177429" y="3640127"/>
                  <a:pt x="1175382" y="3636755"/>
                </a:cubicBezTo>
                <a:close/>
                <a:moveTo>
                  <a:pt x="783564" y="3634475"/>
                </a:moveTo>
                <a:cubicBezTo>
                  <a:pt x="780441" y="3642161"/>
                  <a:pt x="774761" y="3646488"/>
                  <a:pt x="766520" y="3647453"/>
                </a:cubicBezTo>
                <a:cubicBezTo>
                  <a:pt x="769080" y="3650813"/>
                  <a:pt x="752595" y="3652747"/>
                  <a:pt x="768519" y="3661861"/>
                </a:cubicBezTo>
                <a:cubicBezTo>
                  <a:pt x="771640" y="3654175"/>
                  <a:pt x="776760" y="3660897"/>
                  <a:pt x="782442" y="3656571"/>
                </a:cubicBezTo>
                <a:cubicBezTo>
                  <a:pt x="788123" y="3652243"/>
                  <a:pt x="785563" y="3648883"/>
                  <a:pt x="791244" y="3644556"/>
                </a:cubicBezTo>
                <a:cubicBezTo>
                  <a:pt x="791244" y="3644556"/>
                  <a:pt x="802046" y="3646953"/>
                  <a:pt x="796926" y="3640231"/>
                </a:cubicBezTo>
                <a:cubicBezTo>
                  <a:pt x="794366" y="3636869"/>
                  <a:pt x="791803" y="3633508"/>
                  <a:pt x="783564" y="3634475"/>
                </a:cubicBezTo>
                <a:close/>
                <a:moveTo>
                  <a:pt x="989995" y="3632055"/>
                </a:moveTo>
                <a:lnTo>
                  <a:pt x="1005773" y="3658013"/>
                </a:lnTo>
                <a:cubicBezTo>
                  <a:pt x="1004472" y="3651181"/>
                  <a:pt x="1001655" y="3646545"/>
                  <a:pt x="998599" y="3642690"/>
                </a:cubicBezTo>
                <a:cubicBezTo>
                  <a:pt x="995544" y="3638837"/>
                  <a:pt x="992249" y="3635763"/>
                  <a:pt x="989995" y="3632055"/>
                </a:cubicBezTo>
                <a:close/>
                <a:moveTo>
                  <a:pt x="798950" y="3630945"/>
                </a:moveTo>
                <a:cubicBezTo>
                  <a:pt x="797654" y="3630457"/>
                  <a:pt x="796198" y="3631345"/>
                  <a:pt x="797331" y="3633211"/>
                </a:cubicBezTo>
                <a:cubicBezTo>
                  <a:pt x="797331" y="3633211"/>
                  <a:pt x="793772" y="3640495"/>
                  <a:pt x="799598" y="3636939"/>
                </a:cubicBezTo>
                <a:cubicBezTo>
                  <a:pt x="796037" y="3644223"/>
                  <a:pt x="798303" y="3647949"/>
                  <a:pt x="802835" y="3655406"/>
                </a:cubicBezTo>
                <a:cubicBezTo>
                  <a:pt x="802835" y="3655406"/>
                  <a:pt x="808661" y="3651851"/>
                  <a:pt x="805101" y="3659135"/>
                </a:cubicBezTo>
                <a:cubicBezTo>
                  <a:pt x="810927" y="3655579"/>
                  <a:pt x="810927" y="3655579"/>
                  <a:pt x="810927" y="3655579"/>
                </a:cubicBezTo>
                <a:cubicBezTo>
                  <a:pt x="813191" y="3659307"/>
                  <a:pt x="815457" y="3663035"/>
                  <a:pt x="815457" y="3663035"/>
                </a:cubicBezTo>
                <a:cubicBezTo>
                  <a:pt x="817724" y="3666763"/>
                  <a:pt x="817724" y="3666763"/>
                  <a:pt x="817724" y="3666763"/>
                </a:cubicBezTo>
                <a:cubicBezTo>
                  <a:pt x="811899" y="3670318"/>
                  <a:pt x="819989" y="3670491"/>
                  <a:pt x="819989" y="3670491"/>
                </a:cubicBezTo>
                <a:cubicBezTo>
                  <a:pt x="816431" y="3677775"/>
                  <a:pt x="816431" y="3677775"/>
                  <a:pt x="818697" y="3681503"/>
                </a:cubicBezTo>
                <a:cubicBezTo>
                  <a:pt x="818697" y="3681503"/>
                  <a:pt x="814166" y="3674047"/>
                  <a:pt x="811899" y="3670318"/>
                </a:cubicBezTo>
                <a:cubicBezTo>
                  <a:pt x="806075" y="3673873"/>
                  <a:pt x="812873" y="3685059"/>
                  <a:pt x="812873" y="3685059"/>
                </a:cubicBezTo>
                <a:cubicBezTo>
                  <a:pt x="811580" y="3696069"/>
                  <a:pt x="813845" y="3699797"/>
                  <a:pt x="818378" y="3707253"/>
                </a:cubicBezTo>
                <a:cubicBezTo>
                  <a:pt x="818378" y="3707253"/>
                  <a:pt x="820643" y="3710980"/>
                  <a:pt x="822909" y="3714709"/>
                </a:cubicBezTo>
                <a:cubicBezTo>
                  <a:pt x="825173" y="3718437"/>
                  <a:pt x="825173" y="3718437"/>
                  <a:pt x="825173" y="3718437"/>
                </a:cubicBezTo>
                <a:cubicBezTo>
                  <a:pt x="823881" y="3729447"/>
                  <a:pt x="826148" y="3733176"/>
                  <a:pt x="828413" y="3736905"/>
                </a:cubicBezTo>
                <a:cubicBezTo>
                  <a:pt x="828413" y="3736905"/>
                  <a:pt x="828413" y="3736905"/>
                  <a:pt x="830679" y="3740633"/>
                </a:cubicBezTo>
                <a:cubicBezTo>
                  <a:pt x="830679" y="3740633"/>
                  <a:pt x="832946" y="3744360"/>
                  <a:pt x="832946" y="3744360"/>
                </a:cubicBezTo>
                <a:cubicBezTo>
                  <a:pt x="838772" y="3740804"/>
                  <a:pt x="838772" y="3740804"/>
                  <a:pt x="838772" y="3740804"/>
                </a:cubicBezTo>
                <a:lnTo>
                  <a:pt x="843302" y="3748261"/>
                </a:lnTo>
                <a:cubicBezTo>
                  <a:pt x="847835" y="3755717"/>
                  <a:pt x="855923" y="3755890"/>
                  <a:pt x="858191" y="3759618"/>
                </a:cubicBezTo>
                <a:cubicBezTo>
                  <a:pt x="858191" y="3759618"/>
                  <a:pt x="860457" y="3763347"/>
                  <a:pt x="860457" y="3763347"/>
                </a:cubicBezTo>
                <a:cubicBezTo>
                  <a:pt x="855923" y="3755890"/>
                  <a:pt x="866281" y="3759791"/>
                  <a:pt x="864016" y="3756062"/>
                </a:cubicBezTo>
                <a:cubicBezTo>
                  <a:pt x="861749" y="3752334"/>
                  <a:pt x="865309" y="3745052"/>
                  <a:pt x="863044" y="3741325"/>
                </a:cubicBezTo>
                <a:cubicBezTo>
                  <a:pt x="863044" y="3741325"/>
                  <a:pt x="860777" y="3737596"/>
                  <a:pt x="860777" y="3737596"/>
                </a:cubicBezTo>
                <a:cubicBezTo>
                  <a:pt x="858509" y="3733868"/>
                  <a:pt x="858509" y="3733868"/>
                  <a:pt x="858509" y="3733868"/>
                </a:cubicBezTo>
                <a:cubicBezTo>
                  <a:pt x="853979" y="3726411"/>
                  <a:pt x="855271" y="3715401"/>
                  <a:pt x="847181" y="3715227"/>
                </a:cubicBezTo>
                <a:cubicBezTo>
                  <a:pt x="846048" y="3713362"/>
                  <a:pt x="847504" y="3712474"/>
                  <a:pt x="848231" y="3712029"/>
                </a:cubicBezTo>
                <a:cubicBezTo>
                  <a:pt x="848959" y="3711584"/>
                  <a:pt x="848959" y="3711584"/>
                  <a:pt x="844916" y="3711498"/>
                </a:cubicBezTo>
                <a:cubicBezTo>
                  <a:pt x="844916" y="3711498"/>
                  <a:pt x="844916" y="3711498"/>
                  <a:pt x="842649" y="3707770"/>
                </a:cubicBezTo>
                <a:cubicBezTo>
                  <a:pt x="840383" y="3704043"/>
                  <a:pt x="840383" y="3704043"/>
                  <a:pt x="838118" y="3700315"/>
                </a:cubicBezTo>
                <a:cubicBezTo>
                  <a:pt x="838118" y="3700315"/>
                  <a:pt x="835851" y="3696587"/>
                  <a:pt x="835851" y="3696587"/>
                </a:cubicBezTo>
                <a:cubicBezTo>
                  <a:pt x="833585" y="3692859"/>
                  <a:pt x="830027" y="3700142"/>
                  <a:pt x="832293" y="3703871"/>
                </a:cubicBezTo>
                <a:cubicBezTo>
                  <a:pt x="832293" y="3703871"/>
                  <a:pt x="832293" y="3703871"/>
                  <a:pt x="834557" y="3707599"/>
                </a:cubicBezTo>
                <a:cubicBezTo>
                  <a:pt x="836823" y="3711326"/>
                  <a:pt x="839091" y="3715055"/>
                  <a:pt x="839091" y="3715055"/>
                </a:cubicBezTo>
                <a:cubicBezTo>
                  <a:pt x="841355" y="3718783"/>
                  <a:pt x="841355" y="3718783"/>
                  <a:pt x="847181" y="3715227"/>
                </a:cubicBezTo>
                <a:cubicBezTo>
                  <a:pt x="845888" y="3726239"/>
                  <a:pt x="842330" y="3733522"/>
                  <a:pt x="852685" y="3737423"/>
                </a:cubicBezTo>
                <a:cubicBezTo>
                  <a:pt x="846861" y="3740979"/>
                  <a:pt x="846861" y="3740979"/>
                  <a:pt x="846861" y="3740979"/>
                </a:cubicBezTo>
                <a:lnTo>
                  <a:pt x="833265" y="3718609"/>
                </a:lnTo>
                <a:cubicBezTo>
                  <a:pt x="833265" y="3718609"/>
                  <a:pt x="833265" y="3718609"/>
                  <a:pt x="830999" y="3714881"/>
                </a:cubicBezTo>
                <a:lnTo>
                  <a:pt x="828734" y="3711155"/>
                </a:lnTo>
                <a:cubicBezTo>
                  <a:pt x="824201" y="3703698"/>
                  <a:pt x="830027" y="3700142"/>
                  <a:pt x="825495" y="3692687"/>
                </a:cubicBezTo>
                <a:cubicBezTo>
                  <a:pt x="825495" y="3692687"/>
                  <a:pt x="831320" y="3689131"/>
                  <a:pt x="829053" y="3685403"/>
                </a:cubicBezTo>
                <a:cubicBezTo>
                  <a:pt x="831320" y="3689131"/>
                  <a:pt x="826787" y="3681675"/>
                  <a:pt x="834879" y="3681848"/>
                </a:cubicBezTo>
                <a:cubicBezTo>
                  <a:pt x="830348" y="3674393"/>
                  <a:pt x="828080" y="3670663"/>
                  <a:pt x="823550" y="3663207"/>
                </a:cubicBezTo>
                <a:cubicBezTo>
                  <a:pt x="821283" y="3659480"/>
                  <a:pt x="819017" y="3655752"/>
                  <a:pt x="816752" y="3652025"/>
                </a:cubicBezTo>
                <a:lnTo>
                  <a:pt x="812398" y="3644861"/>
                </a:lnTo>
                <a:lnTo>
                  <a:pt x="815905" y="3641750"/>
                </a:lnTo>
                <a:cubicBezTo>
                  <a:pt x="816357" y="3640783"/>
                  <a:pt x="815757" y="3639994"/>
                  <a:pt x="814555" y="3638421"/>
                </a:cubicBezTo>
                <a:cubicBezTo>
                  <a:pt x="814555" y="3638421"/>
                  <a:pt x="812155" y="3635271"/>
                  <a:pt x="806140" y="3639851"/>
                </a:cubicBezTo>
                <a:lnTo>
                  <a:pt x="808000" y="3642291"/>
                </a:lnTo>
                <a:lnTo>
                  <a:pt x="805139" y="3644415"/>
                </a:lnTo>
                <a:cubicBezTo>
                  <a:pt x="804696" y="3645327"/>
                  <a:pt x="805261" y="3646259"/>
                  <a:pt x="806396" y="3648123"/>
                </a:cubicBezTo>
                <a:cubicBezTo>
                  <a:pt x="804129" y="3644395"/>
                  <a:pt x="804129" y="3644395"/>
                  <a:pt x="804129" y="3644395"/>
                </a:cubicBezTo>
                <a:cubicBezTo>
                  <a:pt x="801863" y="3640667"/>
                  <a:pt x="801297" y="3639734"/>
                  <a:pt x="801297" y="3639734"/>
                </a:cubicBezTo>
                <a:lnTo>
                  <a:pt x="799598" y="3636939"/>
                </a:lnTo>
                <a:cubicBezTo>
                  <a:pt x="801376" y="3633299"/>
                  <a:pt x="800243" y="3631433"/>
                  <a:pt x="798950" y="3630945"/>
                </a:cubicBezTo>
                <a:close/>
                <a:moveTo>
                  <a:pt x="798395" y="3617206"/>
                </a:moveTo>
                <a:cubicBezTo>
                  <a:pt x="789817" y="3618426"/>
                  <a:pt x="797500" y="3628508"/>
                  <a:pt x="803515" y="3623929"/>
                </a:cubicBezTo>
                <a:cubicBezTo>
                  <a:pt x="802235" y="3622246"/>
                  <a:pt x="800092" y="3622551"/>
                  <a:pt x="798700" y="3622284"/>
                </a:cubicBezTo>
                <a:cubicBezTo>
                  <a:pt x="797308" y="3622017"/>
                  <a:pt x="796667" y="3621176"/>
                  <a:pt x="798395" y="3617206"/>
                </a:cubicBezTo>
                <a:close/>
                <a:moveTo>
                  <a:pt x="794005" y="3614600"/>
                </a:moveTo>
                <a:cubicBezTo>
                  <a:pt x="794005" y="3614600"/>
                  <a:pt x="794005" y="3614600"/>
                  <a:pt x="789846" y="3617140"/>
                </a:cubicBezTo>
                <a:lnTo>
                  <a:pt x="792140" y="3620915"/>
                </a:lnTo>
                <a:cubicBezTo>
                  <a:pt x="796300" y="3618375"/>
                  <a:pt x="796300" y="3618375"/>
                  <a:pt x="796300" y="3618375"/>
                </a:cubicBezTo>
                <a:cubicBezTo>
                  <a:pt x="796300" y="3618375"/>
                  <a:pt x="794005" y="3614600"/>
                  <a:pt x="794005" y="3614600"/>
                </a:cubicBezTo>
                <a:close/>
                <a:moveTo>
                  <a:pt x="944747" y="3613919"/>
                </a:moveTo>
                <a:cubicBezTo>
                  <a:pt x="947205" y="3617963"/>
                  <a:pt x="943045" y="3620502"/>
                  <a:pt x="949665" y="3622009"/>
                </a:cubicBezTo>
                <a:cubicBezTo>
                  <a:pt x="949665" y="3622009"/>
                  <a:pt x="949665" y="3622009"/>
                  <a:pt x="947205" y="3617963"/>
                </a:cubicBezTo>
                <a:close/>
                <a:moveTo>
                  <a:pt x="1168100" y="3610697"/>
                </a:moveTo>
                <a:cubicBezTo>
                  <a:pt x="1161860" y="3614507"/>
                  <a:pt x="1161860" y="3614507"/>
                  <a:pt x="1161860" y="3614507"/>
                </a:cubicBezTo>
                <a:cubicBezTo>
                  <a:pt x="1161860" y="3614507"/>
                  <a:pt x="1164317" y="3618553"/>
                  <a:pt x="1170560" y="3614741"/>
                </a:cubicBezTo>
                <a:cubicBezTo>
                  <a:pt x="1170560" y="3614741"/>
                  <a:pt x="1168100" y="3610697"/>
                  <a:pt x="1168100" y="3610697"/>
                </a:cubicBezTo>
                <a:close/>
                <a:moveTo>
                  <a:pt x="8567348" y="3610695"/>
                </a:moveTo>
                <a:cubicBezTo>
                  <a:pt x="8565044" y="3607606"/>
                  <a:pt x="8551990" y="3617327"/>
                  <a:pt x="8551990" y="3617327"/>
                </a:cubicBezTo>
                <a:cubicBezTo>
                  <a:pt x="8538942" y="3627043"/>
                  <a:pt x="8541244" y="3630135"/>
                  <a:pt x="8541244" y="3630135"/>
                </a:cubicBezTo>
                <a:cubicBezTo>
                  <a:pt x="8543546" y="3633221"/>
                  <a:pt x="8543546" y="3633221"/>
                  <a:pt x="8545848" y="3636313"/>
                </a:cubicBezTo>
                <a:cubicBezTo>
                  <a:pt x="8558896" y="3626594"/>
                  <a:pt x="8561198" y="3629684"/>
                  <a:pt x="8561198" y="3629684"/>
                </a:cubicBezTo>
                <a:cubicBezTo>
                  <a:pt x="8574248" y="3619965"/>
                  <a:pt x="8571944" y="3616876"/>
                  <a:pt x="8571944" y="3616876"/>
                </a:cubicBezTo>
                <a:cubicBezTo>
                  <a:pt x="8569648" y="3613785"/>
                  <a:pt x="8567348" y="3610695"/>
                  <a:pt x="8567348" y="3610695"/>
                </a:cubicBezTo>
                <a:close/>
                <a:moveTo>
                  <a:pt x="1053540" y="3609907"/>
                </a:moveTo>
                <a:cubicBezTo>
                  <a:pt x="1053540" y="3609907"/>
                  <a:pt x="1053540" y="3609907"/>
                  <a:pt x="1049379" y="3612447"/>
                </a:cubicBezTo>
                <a:cubicBezTo>
                  <a:pt x="1051634" y="3616155"/>
                  <a:pt x="1053887" y="3619864"/>
                  <a:pt x="1056141" y="3623572"/>
                </a:cubicBezTo>
                <a:cubicBezTo>
                  <a:pt x="1053887" y="3619864"/>
                  <a:pt x="1055792" y="3613617"/>
                  <a:pt x="1053540" y="3609907"/>
                </a:cubicBezTo>
                <a:close/>
                <a:moveTo>
                  <a:pt x="918997" y="3609093"/>
                </a:moveTo>
                <a:cubicBezTo>
                  <a:pt x="912757" y="3612903"/>
                  <a:pt x="912757" y="3612903"/>
                  <a:pt x="915034" y="3616649"/>
                </a:cubicBezTo>
                <a:cubicBezTo>
                  <a:pt x="915034" y="3616649"/>
                  <a:pt x="917309" y="3620393"/>
                  <a:pt x="917309" y="3620393"/>
                </a:cubicBezTo>
                <a:cubicBezTo>
                  <a:pt x="919587" y="3624139"/>
                  <a:pt x="919587" y="3624139"/>
                  <a:pt x="919587" y="3624139"/>
                </a:cubicBezTo>
                <a:cubicBezTo>
                  <a:pt x="921864" y="3627885"/>
                  <a:pt x="921864" y="3627885"/>
                  <a:pt x="928105" y="3624077"/>
                </a:cubicBezTo>
                <a:lnTo>
                  <a:pt x="930563" y="3628121"/>
                </a:lnTo>
                <a:cubicBezTo>
                  <a:pt x="933022" y="3632167"/>
                  <a:pt x="933022" y="3632167"/>
                  <a:pt x="933022" y="3632167"/>
                </a:cubicBezTo>
                <a:cubicBezTo>
                  <a:pt x="930563" y="3628121"/>
                  <a:pt x="936805" y="3624312"/>
                  <a:pt x="934345" y="3620265"/>
                </a:cubicBezTo>
                <a:cubicBezTo>
                  <a:pt x="928104" y="3624075"/>
                  <a:pt x="928104" y="3624075"/>
                  <a:pt x="928104" y="3624075"/>
                </a:cubicBezTo>
                <a:lnTo>
                  <a:pt x="925827" y="3620329"/>
                </a:lnTo>
                <a:cubicBezTo>
                  <a:pt x="923552" y="3616584"/>
                  <a:pt x="921275" y="3612839"/>
                  <a:pt x="921275" y="3612839"/>
                </a:cubicBezTo>
                <a:cubicBezTo>
                  <a:pt x="918997" y="3609093"/>
                  <a:pt x="918997" y="3609093"/>
                  <a:pt x="918997" y="3609093"/>
                </a:cubicBezTo>
                <a:close/>
                <a:moveTo>
                  <a:pt x="1027840" y="3605165"/>
                </a:moveTo>
                <a:cubicBezTo>
                  <a:pt x="1027840" y="3605165"/>
                  <a:pt x="1019387" y="3605334"/>
                  <a:pt x="1019387" y="3605334"/>
                </a:cubicBezTo>
                <a:cubicBezTo>
                  <a:pt x="1019387" y="3605334"/>
                  <a:pt x="1019387" y="3605334"/>
                  <a:pt x="1021600" y="3608975"/>
                </a:cubicBezTo>
                <a:cubicBezTo>
                  <a:pt x="1021600" y="3608975"/>
                  <a:pt x="1026027" y="3616256"/>
                  <a:pt x="1019785" y="3620065"/>
                </a:cubicBezTo>
                <a:cubicBezTo>
                  <a:pt x="1028239" y="3619897"/>
                  <a:pt x="1030454" y="3623538"/>
                  <a:pt x="1034879" y="3630820"/>
                </a:cubicBezTo>
                <a:cubicBezTo>
                  <a:pt x="1032665" y="3627179"/>
                  <a:pt x="1028239" y="3619897"/>
                  <a:pt x="1027840" y="3605165"/>
                </a:cubicBezTo>
                <a:close/>
                <a:moveTo>
                  <a:pt x="1159085" y="3595862"/>
                </a:moveTo>
                <a:cubicBezTo>
                  <a:pt x="1161337" y="3599571"/>
                  <a:pt x="1161337" y="3599571"/>
                  <a:pt x="1161337" y="3599571"/>
                </a:cubicBezTo>
                <a:cubicBezTo>
                  <a:pt x="1163592" y="3603279"/>
                  <a:pt x="1163592" y="3603279"/>
                  <a:pt x="1163592" y="3603279"/>
                </a:cubicBezTo>
                <a:cubicBezTo>
                  <a:pt x="1165845" y="3606988"/>
                  <a:pt x="1165845" y="3606988"/>
                  <a:pt x="1165845" y="3606988"/>
                </a:cubicBezTo>
                <a:cubicBezTo>
                  <a:pt x="1168100" y="3610697"/>
                  <a:pt x="1165845" y="3606988"/>
                  <a:pt x="1170008" y="3604449"/>
                </a:cubicBezTo>
                <a:cubicBezTo>
                  <a:pt x="1163592" y="3603279"/>
                  <a:pt x="1165499" y="3597032"/>
                  <a:pt x="1159085" y="3595862"/>
                </a:cubicBezTo>
                <a:close/>
                <a:moveTo>
                  <a:pt x="780235" y="3591947"/>
                </a:moveTo>
                <a:cubicBezTo>
                  <a:pt x="776075" y="3594486"/>
                  <a:pt x="776075" y="3594486"/>
                  <a:pt x="776075" y="3594486"/>
                </a:cubicBezTo>
                <a:cubicBezTo>
                  <a:pt x="776075" y="3594486"/>
                  <a:pt x="776075" y="3594486"/>
                  <a:pt x="778370" y="3598262"/>
                </a:cubicBezTo>
                <a:cubicBezTo>
                  <a:pt x="780665" y="3602037"/>
                  <a:pt x="782959" y="3605812"/>
                  <a:pt x="785255" y="3609589"/>
                </a:cubicBezTo>
                <a:lnTo>
                  <a:pt x="787549" y="3613364"/>
                </a:lnTo>
                <a:cubicBezTo>
                  <a:pt x="791711" y="3610825"/>
                  <a:pt x="789416" y="3607049"/>
                  <a:pt x="787122" y="3603273"/>
                </a:cubicBezTo>
                <a:cubicBezTo>
                  <a:pt x="787122" y="3603273"/>
                  <a:pt x="784825" y="3599499"/>
                  <a:pt x="778370" y="3598262"/>
                </a:cubicBezTo>
                <a:cubicBezTo>
                  <a:pt x="782531" y="3595723"/>
                  <a:pt x="782531" y="3595723"/>
                  <a:pt x="780235" y="3591947"/>
                </a:cubicBezTo>
                <a:close/>
                <a:moveTo>
                  <a:pt x="907615" y="3590365"/>
                </a:moveTo>
                <a:cubicBezTo>
                  <a:pt x="909892" y="3594109"/>
                  <a:pt x="909892" y="3594109"/>
                  <a:pt x="903649" y="3597920"/>
                </a:cubicBezTo>
                <a:cubicBezTo>
                  <a:pt x="903649" y="3597920"/>
                  <a:pt x="903649" y="3597920"/>
                  <a:pt x="905927" y="3601667"/>
                </a:cubicBezTo>
                <a:cubicBezTo>
                  <a:pt x="903649" y="3597920"/>
                  <a:pt x="908204" y="3605411"/>
                  <a:pt x="908204" y="3605411"/>
                </a:cubicBezTo>
                <a:cubicBezTo>
                  <a:pt x="910479" y="3609157"/>
                  <a:pt x="910479" y="3609157"/>
                  <a:pt x="910479" y="3609157"/>
                </a:cubicBezTo>
                <a:cubicBezTo>
                  <a:pt x="916722" y="3605347"/>
                  <a:pt x="916722" y="3605347"/>
                  <a:pt x="916722" y="3605347"/>
                </a:cubicBezTo>
                <a:cubicBezTo>
                  <a:pt x="915583" y="3603475"/>
                  <a:pt x="913453" y="3603489"/>
                  <a:pt x="911609" y="3603975"/>
                </a:cubicBezTo>
                <a:cubicBezTo>
                  <a:pt x="909763" y="3604458"/>
                  <a:pt x="908204" y="3605411"/>
                  <a:pt x="908204" y="3605411"/>
                </a:cubicBezTo>
                <a:cubicBezTo>
                  <a:pt x="914445" y="3601601"/>
                  <a:pt x="914445" y="3601601"/>
                  <a:pt x="914445" y="3601601"/>
                </a:cubicBezTo>
                <a:cubicBezTo>
                  <a:pt x="914445" y="3601601"/>
                  <a:pt x="914445" y="3601601"/>
                  <a:pt x="912167" y="3597857"/>
                </a:cubicBezTo>
                <a:cubicBezTo>
                  <a:pt x="912167" y="3597857"/>
                  <a:pt x="909892" y="3594109"/>
                  <a:pt x="909892" y="3594109"/>
                </a:cubicBezTo>
                <a:cubicBezTo>
                  <a:pt x="909892" y="3594109"/>
                  <a:pt x="907615" y="3590365"/>
                  <a:pt x="907615" y="3590365"/>
                </a:cubicBezTo>
                <a:close/>
                <a:moveTo>
                  <a:pt x="8415936" y="3588993"/>
                </a:moveTo>
                <a:cubicBezTo>
                  <a:pt x="8415936" y="3588993"/>
                  <a:pt x="8402016" y="3594522"/>
                  <a:pt x="8402016" y="3594522"/>
                </a:cubicBezTo>
                <a:cubicBezTo>
                  <a:pt x="8390416" y="3603161"/>
                  <a:pt x="8392730" y="3606270"/>
                  <a:pt x="8392730" y="3606270"/>
                </a:cubicBezTo>
                <a:cubicBezTo>
                  <a:pt x="8397352" y="3636688"/>
                  <a:pt x="8413568" y="3658467"/>
                  <a:pt x="8432108" y="3683361"/>
                </a:cubicBezTo>
                <a:cubicBezTo>
                  <a:pt x="8434422" y="3686469"/>
                  <a:pt x="8434422" y="3686469"/>
                  <a:pt x="8434422" y="3686469"/>
                </a:cubicBezTo>
                <a:cubicBezTo>
                  <a:pt x="8436742" y="3689580"/>
                  <a:pt x="8450656" y="3684055"/>
                  <a:pt x="8450656" y="3684055"/>
                </a:cubicBezTo>
                <a:cubicBezTo>
                  <a:pt x="8462256" y="3675419"/>
                  <a:pt x="8459940" y="3672306"/>
                  <a:pt x="8457620" y="3669196"/>
                </a:cubicBezTo>
                <a:cubicBezTo>
                  <a:pt x="8455308" y="3666083"/>
                  <a:pt x="8455308" y="3666083"/>
                  <a:pt x="8455308" y="3666083"/>
                </a:cubicBezTo>
                <a:cubicBezTo>
                  <a:pt x="8439086" y="3644305"/>
                  <a:pt x="8420552" y="3619415"/>
                  <a:pt x="8418248" y="3592103"/>
                </a:cubicBezTo>
                <a:cubicBezTo>
                  <a:pt x="8418248" y="3592103"/>
                  <a:pt x="8415936" y="3588993"/>
                  <a:pt x="8415936" y="3588993"/>
                </a:cubicBezTo>
                <a:close/>
                <a:moveTo>
                  <a:pt x="901987" y="3583084"/>
                </a:moveTo>
                <a:cubicBezTo>
                  <a:pt x="900870" y="3584545"/>
                  <a:pt x="901294" y="3590524"/>
                  <a:pt x="905975" y="3587668"/>
                </a:cubicBezTo>
                <a:cubicBezTo>
                  <a:pt x="905975" y="3587668"/>
                  <a:pt x="903517" y="3583621"/>
                  <a:pt x="903517" y="3583621"/>
                </a:cubicBezTo>
                <a:cubicBezTo>
                  <a:pt x="902901" y="3582611"/>
                  <a:pt x="902359" y="3582597"/>
                  <a:pt x="901987" y="3583084"/>
                </a:cubicBezTo>
                <a:close/>
                <a:moveTo>
                  <a:pt x="1213792" y="3582639"/>
                </a:moveTo>
                <a:cubicBezTo>
                  <a:pt x="1207549" y="3586448"/>
                  <a:pt x="1207549" y="3586448"/>
                  <a:pt x="1205313" y="3582770"/>
                </a:cubicBezTo>
                <a:cubicBezTo>
                  <a:pt x="1205313" y="3582770"/>
                  <a:pt x="1207549" y="3586448"/>
                  <a:pt x="1209785" y="3590127"/>
                </a:cubicBezTo>
                <a:cubicBezTo>
                  <a:pt x="1212019" y="3593803"/>
                  <a:pt x="1218727" y="3604837"/>
                  <a:pt x="1220962" y="3608514"/>
                </a:cubicBezTo>
                <a:cubicBezTo>
                  <a:pt x="1229438" y="3608381"/>
                  <a:pt x="1220497" y="3593672"/>
                  <a:pt x="1213792" y="3582639"/>
                </a:cubicBezTo>
                <a:close/>
                <a:moveTo>
                  <a:pt x="988085" y="3577296"/>
                </a:moveTo>
                <a:cubicBezTo>
                  <a:pt x="988085" y="3577296"/>
                  <a:pt x="983893" y="3584478"/>
                  <a:pt x="990135" y="3580668"/>
                </a:cubicBezTo>
                <a:cubicBezTo>
                  <a:pt x="990135" y="3580668"/>
                  <a:pt x="986038" y="3573925"/>
                  <a:pt x="988085" y="3577296"/>
                </a:cubicBezTo>
                <a:close/>
                <a:moveTo>
                  <a:pt x="8386624" y="3576875"/>
                </a:moveTo>
                <a:cubicBezTo>
                  <a:pt x="8384392" y="3573875"/>
                  <a:pt x="8373520" y="3581979"/>
                  <a:pt x="8371284" y="3578981"/>
                </a:cubicBezTo>
                <a:cubicBezTo>
                  <a:pt x="8373520" y="3581979"/>
                  <a:pt x="8373520" y="3581979"/>
                  <a:pt x="8373520" y="3581979"/>
                </a:cubicBezTo>
                <a:cubicBezTo>
                  <a:pt x="8362644" y="3590075"/>
                  <a:pt x="8362644" y="3590075"/>
                  <a:pt x="8362644" y="3590075"/>
                </a:cubicBezTo>
                <a:cubicBezTo>
                  <a:pt x="8364874" y="3593072"/>
                  <a:pt x="8364874" y="3593072"/>
                  <a:pt x="8364874" y="3593072"/>
                </a:cubicBezTo>
                <a:cubicBezTo>
                  <a:pt x="8367104" y="3596067"/>
                  <a:pt x="8367104" y="3596067"/>
                  <a:pt x="8377976" y="3587968"/>
                </a:cubicBezTo>
                <a:cubicBezTo>
                  <a:pt x="8377976" y="3587968"/>
                  <a:pt x="8388854" y="3579869"/>
                  <a:pt x="8386624" y="3576875"/>
                </a:cubicBezTo>
                <a:close/>
                <a:moveTo>
                  <a:pt x="880602" y="3571727"/>
                </a:moveTo>
                <a:cubicBezTo>
                  <a:pt x="890448" y="3576193"/>
                  <a:pt x="882923" y="3575547"/>
                  <a:pt x="885245" y="3579369"/>
                </a:cubicBezTo>
                <a:cubicBezTo>
                  <a:pt x="885245" y="3579369"/>
                  <a:pt x="882367" y="3586364"/>
                  <a:pt x="882367" y="3586364"/>
                </a:cubicBezTo>
                <a:cubicBezTo>
                  <a:pt x="882367" y="3586364"/>
                  <a:pt x="884687" y="3590183"/>
                  <a:pt x="884687" y="3590183"/>
                </a:cubicBezTo>
                <a:cubicBezTo>
                  <a:pt x="889889" y="3587011"/>
                  <a:pt x="887567" y="3583189"/>
                  <a:pt x="887567" y="3583189"/>
                </a:cubicBezTo>
                <a:cubicBezTo>
                  <a:pt x="889889" y="3587011"/>
                  <a:pt x="889889" y="3587011"/>
                  <a:pt x="889889" y="3587011"/>
                </a:cubicBezTo>
                <a:cubicBezTo>
                  <a:pt x="892212" y="3590829"/>
                  <a:pt x="892212" y="3590829"/>
                  <a:pt x="892212" y="3590829"/>
                </a:cubicBezTo>
                <a:cubicBezTo>
                  <a:pt x="892212" y="3590829"/>
                  <a:pt x="894535" y="3594651"/>
                  <a:pt x="894535" y="3594651"/>
                </a:cubicBezTo>
                <a:cubicBezTo>
                  <a:pt x="899735" y="3591477"/>
                  <a:pt x="897413" y="3587656"/>
                  <a:pt x="895091" y="3583835"/>
                </a:cubicBezTo>
                <a:cubicBezTo>
                  <a:pt x="895091" y="3583835"/>
                  <a:pt x="895091" y="3583835"/>
                  <a:pt x="892770" y="3580014"/>
                </a:cubicBezTo>
                <a:cubicBezTo>
                  <a:pt x="895091" y="3583835"/>
                  <a:pt x="892770" y="3580014"/>
                  <a:pt x="890448" y="3576193"/>
                </a:cubicBezTo>
                <a:cubicBezTo>
                  <a:pt x="890448" y="3576193"/>
                  <a:pt x="888123" y="3572373"/>
                  <a:pt x="880602" y="3571727"/>
                </a:cubicBezTo>
                <a:close/>
                <a:moveTo>
                  <a:pt x="877511" y="3568991"/>
                </a:moveTo>
                <a:cubicBezTo>
                  <a:pt x="877511" y="3568991"/>
                  <a:pt x="874565" y="3575875"/>
                  <a:pt x="874565" y="3575875"/>
                </a:cubicBezTo>
                <a:cubicBezTo>
                  <a:pt x="879765" y="3572699"/>
                  <a:pt x="879765" y="3572699"/>
                  <a:pt x="879765" y="3572699"/>
                </a:cubicBezTo>
                <a:cubicBezTo>
                  <a:pt x="879765" y="3572699"/>
                  <a:pt x="879765" y="3572699"/>
                  <a:pt x="877511" y="3568991"/>
                </a:cubicBezTo>
                <a:close/>
                <a:moveTo>
                  <a:pt x="1013315" y="3566521"/>
                </a:moveTo>
                <a:cubicBezTo>
                  <a:pt x="1013315" y="3566521"/>
                  <a:pt x="1007520" y="3570057"/>
                  <a:pt x="1007520" y="3570057"/>
                </a:cubicBezTo>
                <a:cubicBezTo>
                  <a:pt x="1007520" y="3570057"/>
                  <a:pt x="1007520" y="3570057"/>
                  <a:pt x="1009791" y="3573797"/>
                </a:cubicBezTo>
                <a:cubicBezTo>
                  <a:pt x="1009791" y="3573797"/>
                  <a:pt x="1009791" y="3573797"/>
                  <a:pt x="1012066" y="3577539"/>
                </a:cubicBezTo>
                <a:cubicBezTo>
                  <a:pt x="1012066" y="3577539"/>
                  <a:pt x="1016613" y="3585019"/>
                  <a:pt x="1016613" y="3585019"/>
                </a:cubicBezTo>
                <a:cubicBezTo>
                  <a:pt x="1022409" y="3581481"/>
                  <a:pt x="1025706" y="3599981"/>
                  <a:pt x="1027979" y="3603721"/>
                </a:cubicBezTo>
                <a:cubicBezTo>
                  <a:pt x="1027979" y="3603721"/>
                  <a:pt x="1034799" y="3614941"/>
                  <a:pt x="1034799" y="3614941"/>
                </a:cubicBezTo>
                <a:cubicBezTo>
                  <a:pt x="1034799" y="3614941"/>
                  <a:pt x="1040595" y="3611404"/>
                  <a:pt x="1040595" y="3611404"/>
                </a:cubicBezTo>
                <a:cubicBezTo>
                  <a:pt x="1034799" y="3614941"/>
                  <a:pt x="1034799" y="3614941"/>
                  <a:pt x="1037073" y="3618683"/>
                </a:cubicBezTo>
                <a:cubicBezTo>
                  <a:pt x="1045141" y="3618885"/>
                  <a:pt x="1043893" y="3629903"/>
                  <a:pt x="1048439" y="3637383"/>
                </a:cubicBezTo>
                <a:cubicBezTo>
                  <a:pt x="1050713" y="3641123"/>
                  <a:pt x="1047191" y="3648401"/>
                  <a:pt x="1039123" y="3648197"/>
                </a:cubicBezTo>
                <a:cubicBezTo>
                  <a:pt x="1045943" y="3659417"/>
                  <a:pt x="1045943" y="3659417"/>
                  <a:pt x="1050492" y="3666899"/>
                </a:cubicBezTo>
                <a:cubicBezTo>
                  <a:pt x="1049353" y="3665028"/>
                  <a:pt x="1048785" y="3664094"/>
                  <a:pt x="1047778" y="3664068"/>
                </a:cubicBezTo>
                <a:cubicBezTo>
                  <a:pt x="1046767" y="3664043"/>
                  <a:pt x="1045320" y="3664929"/>
                  <a:pt x="1042421" y="3666697"/>
                </a:cubicBezTo>
                <a:cubicBezTo>
                  <a:pt x="1044695" y="3670436"/>
                  <a:pt x="1044695" y="3670436"/>
                  <a:pt x="1044695" y="3670436"/>
                </a:cubicBezTo>
                <a:cubicBezTo>
                  <a:pt x="1050492" y="3666899"/>
                  <a:pt x="1050492" y="3666899"/>
                  <a:pt x="1050492" y="3666899"/>
                </a:cubicBezTo>
                <a:cubicBezTo>
                  <a:pt x="1050492" y="3666899"/>
                  <a:pt x="1052763" y="3670641"/>
                  <a:pt x="1052763" y="3670641"/>
                </a:cubicBezTo>
                <a:cubicBezTo>
                  <a:pt x="1069926" y="3685805"/>
                  <a:pt x="1084813" y="3697229"/>
                  <a:pt x="1088111" y="3715725"/>
                </a:cubicBezTo>
                <a:cubicBezTo>
                  <a:pt x="1090387" y="3719469"/>
                  <a:pt x="1096181" y="3715931"/>
                  <a:pt x="1100727" y="3723409"/>
                </a:cubicBezTo>
                <a:cubicBezTo>
                  <a:pt x="1099479" y="3734427"/>
                  <a:pt x="1106614" y="3742895"/>
                  <a:pt x="1115038" y="3751854"/>
                </a:cubicBezTo>
                <a:lnTo>
                  <a:pt x="1132205" y="3776287"/>
                </a:lnTo>
                <a:lnTo>
                  <a:pt x="1130979" y="3787057"/>
                </a:lnTo>
                <a:cubicBezTo>
                  <a:pt x="1128698" y="3783301"/>
                  <a:pt x="1126414" y="3779545"/>
                  <a:pt x="1124130" y="3775788"/>
                </a:cubicBezTo>
                <a:cubicBezTo>
                  <a:pt x="1117281" y="3764521"/>
                  <a:pt x="1102323" y="3753051"/>
                  <a:pt x="1097757" y="3745537"/>
                </a:cubicBezTo>
                <a:cubicBezTo>
                  <a:pt x="1093191" y="3738023"/>
                  <a:pt x="1085084" y="3737824"/>
                  <a:pt x="1080517" y="3730311"/>
                </a:cubicBezTo>
                <a:cubicBezTo>
                  <a:pt x="1080517" y="3730311"/>
                  <a:pt x="1080517" y="3730311"/>
                  <a:pt x="1078233" y="3726555"/>
                </a:cubicBezTo>
                <a:cubicBezTo>
                  <a:pt x="1078233" y="3726555"/>
                  <a:pt x="1072407" y="3730108"/>
                  <a:pt x="1072407" y="3730108"/>
                </a:cubicBezTo>
                <a:cubicBezTo>
                  <a:pt x="1072407" y="3730108"/>
                  <a:pt x="1072407" y="3730108"/>
                  <a:pt x="1074691" y="3733865"/>
                </a:cubicBezTo>
                <a:cubicBezTo>
                  <a:pt x="1079259" y="3741379"/>
                  <a:pt x="1089651" y="3745337"/>
                  <a:pt x="1089651" y="3745337"/>
                </a:cubicBezTo>
                <a:cubicBezTo>
                  <a:pt x="1094215" y="3752848"/>
                  <a:pt x="1098783" y="3760361"/>
                  <a:pt x="1101065" y="3764118"/>
                </a:cubicBezTo>
                <a:cubicBezTo>
                  <a:pt x="1111455" y="3768075"/>
                  <a:pt x="1113739" y="3771833"/>
                  <a:pt x="1116023" y="3775588"/>
                </a:cubicBezTo>
                <a:cubicBezTo>
                  <a:pt x="1116023" y="3775588"/>
                  <a:pt x="1116023" y="3775588"/>
                  <a:pt x="1118305" y="3779344"/>
                </a:cubicBezTo>
                <a:cubicBezTo>
                  <a:pt x="1125156" y="3790613"/>
                  <a:pt x="1140112" y="3802083"/>
                  <a:pt x="1146963" y="3813353"/>
                </a:cubicBezTo>
                <a:cubicBezTo>
                  <a:pt x="1149246" y="3817108"/>
                  <a:pt x="1149246" y="3817108"/>
                  <a:pt x="1149246" y="3817108"/>
                </a:cubicBezTo>
                <a:cubicBezTo>
                  <a:pt x="1157353" y="3817310"/>
                  <a:pt x="1146963" y="3813353"/>
                  <a:pt x="1155069" y="3813555"/>
                </a:cubicBezTo>
                <a:cubicBezTo>
                  <a:pt x="1155069" y="3813555"/>
                  <a:pt x="1157353" y="3817310"/>
                  <a:pt x="1159635" y="3821067"/>
                </a:cubicBezTo>
                <a:cubicBezTo>
                  <a:pt x="1157353" y="3817310"/>
                  <a:pt x="1159635" y="3821067"/>
                  <a:pt x="1165461" y="3817510"/>
                </a:cubicBezTo>
                <a:cubicBezTo>
                  <a:pt x="1160894" y="3809997"/>
                  <a:pt x="1156329" y="3802485"/>
                  <a:pt x="1152788" y="3809796"/>
                </a:cubicBezTo>
                <a:cubicBezTo>
                  <a:pt x="1148219" y="3802285"/>
                  <a:pt x="1145938" y="3798528"/>
                  <a:pt x="1141370" y="3791015"/>
                </a:cubicBezTo>
                <a:cubicBezTo>
                  <a:pt x="1143654" y="3794771"/>
                  <a:pt x="1143654" y="3794771"/>
                  <a:pt x="1137829" y="3798327"/>
                </a:cubicBezTo>
                <a:cubicBezTo>
                  <a:pt x="1135545" y="3794570"/>
                  <a:pt x="1135545" y="3794570"/>
                  <a:pt x="1133263" y="3790815"/>
                </a:cubicBezTo>
                <a:lnTo>
                  <a:pt x="1132266" y="3776371"/>
                </a:lnTo>
                <a:lnTo>
                  <a:pt x="1137101" y="3783255"/>
                </a:lnTo>
                <a:cubicBezTo>
                  <a:pt x="1137101" y="3783255"/>
                  <a:pt x="1139375" y="3786997"/>
                  <a:pt x="1145172" y="3783457"/>
                </a:cubicBezTo>
                <a:cubicBezTo>
                  <a:pt x="1148470" y="3801957"/>
                  <a:pt x="1151992" y="3794679"/>
                  <a:pt x="1161085" y="3809641"/>
                </a:cubicBezTo>
                <a:cubicBezTo>
                  <a:pt x="1166879" y="3806104"/>
                  <a:pt x="1173699" y="3817325"/>
                  <a:pt x="1181767" y="3817529"/>
                </a:cubicBezTo>
                <a:cubicBezTo>
                  <a:pt x="1177221" y="3810047"/>
                  <a:pt x="1174947" y="3806306"/>
                  <a:pt x="1172674" y="3802567"/>
                </a:cubicBezTo>
                <a:cubicBezTo>
                  <a:pt x="1162333" y="3798624"/>
                  <a:pt x="1165854" y="3791346"/>
                  <a:pt x="1155511" y="3787403"/>
                </a:cubicBezTo>
                <a:cubicBezTo>
                  <a:pt x="1153240" y="3783662"/>
                  <a:pt x="1150965" y="3779921"/>
                  <a:pt x="1159034" y="3780125"/>
                </a:cubicBezTo>
                <a:cubicBezTo>
                  <a:pt x="1161308" y="3783865"/>
                  <a:pt x="1155511" y="3787403"/>
                  <a:pt x="1161308" y="3783865"/>
                </a:cubicBezTo>
                <a:cubicBezTo>
                  <a:pt x="1161308" y="3783865"/>
                  <a:pt x="1161308" y="3783865"/>
                  <a:pt x="1163580" y="3787607"/>
                </a:cubicBezTo>
                <a:cubicBezTo>
                  <a:pt x="1163580" y="3787607"/>
                  <a:pt x="1163580" y="3787607"/>
                  <a:pt x="1165854" y="3791346"/>
                </a:cubicBezTo>
                <a:cubicBezTo>
                  <a:pt x="1165854" y="3791346"/>
                  <a:pt x="1173923" y="3791549"/>
                  <a:pt x="1173923" y="3791549"/>
                </a:cubicBezTo>
                <a:cubicBezTo>
                  <a:pt x="1173923" y="3791549"/>
                  <a:pt x="1171651" y="3787808"/>
                  <a:pt x="1171651" y="3787808"/>
                </a:cubicBezTo>
                <a:cubicBezTo>
                  <a:pt x="1169377" y="3784067"/>
                  <a:pt x="1167103" y="3780329"/>
                  <a:pt x="1167103" y="3780329"/>
                </a:cubicBezTo>
                <a:cubicBezTo>
                  <a:pt x="1165967" y="3778457"/>
                  <a:pt x="1163949" y="3778407"/>
                  <a:pt x="1162216" y="3778824"/>
                </a:cubicBezTo>
                <a:cubicBezTo>
                  <a:pt x="1160484" y="3779241"/>
                  <a:pt x="1159034" y="3780125"/>
                  <a:pt x="1159034" y="3780125"/>
                </a:cubicBezTo>
                <a:cubicBezTo>
                  <a:pt x="1156759" y="3776385"/>
                  <a:pt x="1154488" y="3772644"/>
                  <a:pt x="1158010" y="3765367"/>
                </a:cubicBezTo>
                <a:cubicBezTo>
                  <a:pt x="1152213" y="3768904"/>
                  <a:pt x="1152213" y="3768904"/>
                  <a:pt x="1152213" y="3768904"/>
                </a:cubicBezTo>
                <a:cubicBezTo>
                  <a:pt x="1145393" y="3757683"/>
                  <a:pt x="1140847" y="3750203"/>
                  <a:pt x="1130505" y="3746259"/>
                </a:cubicBezTo>
                <a:cubicBezTo>
                  <a:pt x="1123685" y="3735038"/>
                  <a:pt x="1119139" y="3727557"/>
                  <a:pt x="1111071" y="3727353"/>
                </a:cubicBezTo>
                <a:cubicBezTo>
                  <a:pt x="1114592" y="3720076"/>
                  <a:pt x="1114592" y="3720076"/>
                  <a:pt x="1112318" y="3716335"/>
                </a:cubicBezTo>
                <a:cubicBezTo>
                  <a:pt x="1106524" y="3719873"/>
                  <a:pt x="1104251" y="3716131"/>
                  <a:pt x="1104251" y="3716131"/>
                </a:cubicBezTo>
                <a:cubicBezTo>
                  <a:pt x="1107148" y="3714364"/>
                  <a:pt x="1106580" y="3713429"/>
                  <a:pt x="1105287" y="3712937"/>
                </a:cubicBezTo>
                <a:lnTo>
                  <a:pt x="1101978" y="3712393"/>
                </a:lnTo>
                <a:lnTo>
                  <a:pt x="1099704" y="3708653"/>
                </a:lnTo>
                <a:cubicBezTo>
                  <a:pt x="1103223" y="3701375"/>
                  <a:pt x="1087087" y="3700967"/>
                  <a:pt x="1090612" y="3693691"/>
                </a:cubicBezTo>
                <a:cubicBezTo>
                  <a:pt x="1084813" y="3697229"/>
                  <a:pt x="1077993" y="3686006"/>
                  <a:pt x="1073447" y="3678527"/>
                </a:cubicBezTo>
                <a:cubicBezTo>
                  <a:pt x="1067652" y="3682063"/>
                  <a:pt x="1066628" y="3667307"/>
                  <a:pt x="1064354" y="3663566"/>
                </a:cubicBezTo>
                <a:cubicBezTo>
                  <a:pt x="1062079" y="3659825"/>
                  <a:pt x="1062079" y="3659825"/>
                  <a:pt x="1059808" y="3656085"/>
                </a:cubicBezTo>
                <a:cubicBezTo>
                  <a:pt x="1057534" y="3652345"/>
                  <a:pt x="1052988" y="3644865"/>
                  <a:pt x="1050713" y="3641123"/>
                </a:cubicBezTo>
                <a:cubicBezTo>
                  <a:pt x="1065603" y="3652547"/>
                  <a:pt x="1072423" y="3663767"/>
                  <a:pt x="1083789" y="3682469"/>
                </a:cubicBezTo>
                <a:cubicBezTo>
                  <a:pt x="1091860" y="3682673"/>
                  <a:pt x="1105497" y="3705115"/>
                  <a:pt x="1118113" y="3712801"/>
                </a:cubicBezTo>
                <a:cubicBezTo>
                  <a:pt x="1122659" y="3720280"/>
                  <a:pt x="1122659" y="3720280"/>
                  <a:pt x="1124933" y="3724021"/>
                </a:cubicBezTo>
                <a:cubicBezTo>
                  <a:pt x="1124933" y="3724021"/>
                  <a:pt x="1124933" y="3724021"/>
                  <a:pt x="1127207" y="3727760"/>
                </a:cubicBezTo>
                <a:cubicBezTo>
                  <a:pt x="1144370" y="3742924"/>
                  <a:pt x="1160283" y="3769106"/>
                  <a:pt x="1177445" y="3784271"/>
                </a:cubicBezTo>
                <a:cubicBezTo>
                  <a:pt x="1171651" y="3787808"/>
                  <a:pt x="1186537" y="3799233"/>
                  <a:pt x="1194608" y="3799437"/>
                </a:cubicBezTo>
                <a:cubicBezTo>
                  <a:pt x="1203700" y="3814397"/>
                  <a:pt x="1212793" y="3829359"/>
                  <a:pt x="1229955" y="3844523"/>
                </a:cubicBezTo>
                <a:cubicBezTo>
                  <a:pt x="1225409" y="3837041"/>
                  <a:pt x="1232229" y="3848263"/>
                  <a:pt x="1235751" y="3840986"/>
                </a:cubicBezTo>
                <a:cubicBezTo>
                  <a:pt x="1238026" y="3844726"/>
                  <a:pt x="1240297" y="3848466"/>
                  <a:pt x="1242572" y="3852209"/>
                </a:cubicBezTo>
                <a:cubicBezTo>
                  <a:pt x="1242572" y="3852209"/>
                  <a:pt x="1248367" y="3848669"/>
                  <a:pt x="1248367" y="3848669"/>
                </a:cubicBezTo>
                <a:cubicBezTo>
                  <a:pt x="1248367" y="3848669"/>
                  <a:pt x="1248367" y="3848669"/>
                  <a:pt x="1246094" y="3844927"/>
                </a:cubicBezTo>
                <a:cubicBezTo>
                  <a:pt x="1246094" y="3844927"/>
                  <a:pt x="1243820" y="3841189"/>
                  <a:pt x="1235751" y="3840986"/>
                </a:cubicBezTo>
                <a:cubicBezTo>
                  <a:pt x="1224383" y="3822284"/>
                  <a:pt x="1208247" y="3821879"/>
                  <a:pt x="1200402" y="3795897"/>
                </a:cubicBezTo>
                <a:cubicBezTo>
                  <a:pt x="1190059" y="3791956"/>
                  <a:pt x="1177445" y="3784271"/>
                  <a:pt x="1178693" y="3773254"/>
                </a:cubicBezTo>
                <a:cubicBezTo>
                  <a:pt x="1191310" y="3780937"/>
                  <a:pt x="1206197" y="3792362"/>
                  <a:pt x="1215290" y="3807323"/>
                </a:cubicBezTo>
                <a:cubicBezTo>
                  <a:pt x="1222111" y="3818545"/>
                  <a:pt x="1222111" y="3818545"/>
                  <a:pt x="1234728" y="3826227"/>
                </a:cubicBezTo>
                <a:cubicBezTo>
                  <a:pt x="1241545" y="3837447"/>
                  <a:pt x="1250640" y="3852411"/>
                  <a:pt x="1256435" y="3848871"/>
                </a:cubicBezTo>
                <a:cubicBezTo>
                  <a:pt x="1258195" y="3845233"/>
                  <a:pt x="1255921" y="3841493"/>
                  <a:pt x="1253207" y="3838662"/>
                </a:cubicBezTo>
                <a:cubicBezTo>
                  <a:pt x="1250496" y="3835833"/>
                  <a:pt x="1247342" y="3833910"/>
                  <a:pt x="1247342" y="3833910"/>
                </a:cubicBezTo>
                <a:cubicBezTo>
                  <a:pt x="1238247" y="3818951"/>
                  <a:pt x="1221085" y="3803785"/>
                  <a:pt x="1211993" y="3788824"/>
                </a:cubicBezTo>
                <a:cubicBezTo>
                  <a:pt x="1203924" y="3788621"/>
                  <a:pt x="1192555" y="3769919"/>
                  <a:pt x="1182215" y="3765975"/>
                </a:cubicBezTo>
                <a:cubicBezTo>
                  <a:pt x="1185735" y="3758698"/>
                  <a:pt x="1177669" y="3758495"/>
                  <a:pt x="1170847" y="3747275"/>
                </a:cubicBezTo>
                <a:cubicBezTo>
                  <a:pt x="1170847" y="3747275"/>
                  <a:pt x="1168575" y="3743534"/>
                  <a:pt x="1160506" y="3743331"/>
                </a:cubicBezTo>
                <a:cubicBezTo>
                  <a:pt x="1164029" y="3736054"/>
                  <a:pt x="1153686" y="3732111"/>
                  <a:pt x="1151411" y="3728370"/>
                </a:cubicBezTo>
                <a:cubicBezTo>
                  <a:pt x="1151411" y="3728370"/>
                  <a:pt x="1149140" y="3724630"/>
                  <a:pt x="1149140" y="3724630"/>
                </a:cubicBezTo>
                <a:cubicBezTo>
                  <a:pt x="1149140" y="3724630"/>
                  <a:pt x="1146865" y="3720890"/>
                  <a:pt x="1144591" y="3717149"/>
                </a:cubicBezTo>
                <a:cubicBezTo>
                  <a:pt x="1144591" y="3717149"/>
                  <a:pt x="1144591" y="3717149"/>
                  <a:pt x="1138797" y="3720687"/>
                </a:cubicBezTo>
                <a:cubicBezTo>
                  <a:pt x="1136523" y="3716944"/>
                  <a:pt x="1134249" y="3713205"/>
                  <a:pt x="1131977" y="3709465"/>
                </a:cubicBezTo>
                <a:cubicBezTo>
                  <a:pt x="1135499" y="3702187"/>
                  <a:pt x="1121635" y="3705521"/>
                  <a:pt x="1125157" y="3698243"/>
                </a:cubicBezTo>
                <a:cubicBezTo>
                  <a:pt x="1122883" y="3694505"/>
                  <a:pt x="1121635" y="3705521"/>
                  <a:pt x="1117088" y="3698039"/>
                </a:cubicBezTo>
                <a:cubicBezTo>
                  <a:pt x="1112542" y="3690559"/>
                  <a:pt x="1112542" y="3690559"/>
                  <a:pt x="1104471" y="3690357"/>
                </a:cubicBezTo>
                <a:cubicBezTo>
                  <a:pt x="1110269" y="3686818"/>
                  <a:pt x="1110269" y="3686818"/>
                  <a:pt x="1110269" y="3686818"/>
                </a:cubicBezTo>
                <a:cubicBezTo>
                  <a:pt x="1110269" y="3686818"/>
                  <a:pt x="1107996" y="3683078"/>
                  <a:pt x="1107996" y="3683078"/>
                </a:cubicBezTo>
                <a:cubicBezTo>
                  <a:pt x="1099925" y="3682875"/>
                  <a:pt x="1099925" y="3682875"/>
                  <a:pt x="1095379" y="3675395"/>
                </a:cubicBezTo>
                <a:cubicBezTo>
                  <a:pt x="1090833" y="3667914"/>
                  <a:pt x="1070149" y="3660029"/>
                  <a:pt x="1077191" y="3645475"/>
                </a:cubicBezTo>
                <a:cubicBezTo>
                  <a:pt x="1069124" y="3645270"/>
                  <a:pt x="1066851" y="3641530"/>
                  <a:pt x="1056510" y="3637587"/>
                </a:cubicBezTo>
                <a:cubicBezTo>
                  <a:pt x="1062304" y="3634049"/>
                  <a:pt x="1064578" y="3637790"/>
                  <a:pt x="1062304" y="3634049"/>
                </a:cubicBezTo>
                <a:cubicBezTo>
                  <a:pt x="1054236" y="3633846"/>
                  <a:pt x="1051961" y="3630105"/>
                  <a:pt x="1049690" y="3626365"/>
                </a:cubicBezTo>
                <a:cubicBezTo>
                  <a:pt x="1055484" y="3622829"/>
                  <a:pt x="1055484" y="3622829"/>
                  <a:pt x="1055484" y="3622829"/>
                </a:cubicBezTo>
                <a:cubicBezTo>
                  <a:pt x="1055484" y="3622829"/>
                  <a:pt x="1055484" y="3622829"/>
                  <a:pt x="1053209" y="3619087"/>
                </a:cubicBezTo>
                <a:cubicBezTo>
                  <a:pt x="1053209" y="3619087"/>
                  <a:pt x="1047415" y="3622625"/>
                  <a:pt x="1047415" y="3622625"/>
                </a:cubicBezTo>
                <a:cubicBezTo>
                  <a:pt x="1045141" y="3618885"/>
                  <a:pt x="1045141" y="3618885"/>
                  <a:pt x="1045141" y="3618885"/>
                </a:cubicBezTo>
                <a:cubicBezTo>
                  <a:pt x="1045141" y="3618885"/>
                  <a:pt x="1040595" y="3611404"/>
                  <a:pt x="1048663" y="3611607"/>
                </a:cubicBezTo>
                <a:cubicBezTo>
                  <a:pt x="1046389" y="3607867"/>
                  <a:pt x="1040595" y="3611404"/>
                  <a:pt x="1044117" y="3604127"/>
                </a:cubicBezTo>
                <a:lnTo>
                  <a:pt x="1039684" y="3607427"/>
                </a:lnTo>
                <a:lnTo>
                  <a:pt x="1038564" y="3602547"/>
                </a:lnTo>
                <a:cubicBezTo>
                  <a:pt x="1037060" y="3599459"/>
                  <a:pt x="1034889" y="3596297"/>
                  <a:pt x="1032537" y="3593245"/>
                </a:cubicBezTo>
                <a:cubicBezTo>
                  <a:pt x="1027836" y="3587143"/>
                  <a:pt x="1022409" y="3581481"/>
                  <a:pt x="1020135" y="3577741"/>
                </a:cubicBezTo>
                <a:cubicBezTo>
                  <a:pt x="1017861" y="3574001"/>
                  <a:pt x="1017861" y="3574001"/>
                  <a:pt x="1017861" y="3574001"/>
                </a:cubicBezTo>
                <a:cubicBezTo>
                  <a:pt x="1015588" y="3570259"/>
                  <a:pt x="1015588" y="3570259"/>
                  <a:pt x="1013315" y="3566521"/>
                </a:cubicBezTo>
                <a:close/>
                <a:moveTo>
                  <a:pt x="932641" y="3565847"/>
                </a:moveTo>
                <a:cubicBezTo>
                  <a:pt x="932641" y="3565847"/>
                  <a:pt x="936740" y="3572589"/>
                  <a:pt x="936740" y="3572589"/>
                </a:cubicBezTo>
                <a:cubicBezTo>
                  <a:pt x="935715" y="3570902"/>
                  <a:pt x="936763" y="3569109"/>
                  <a:pt x="937029" y="3567791"/>
                </a:cubicBezTo>
                <a:cubicBezTo>
                  <a:pt x="937299" y="3566470"/>
                  <a:pt x="936788" y="3565627"/>
                  <a:pt x="932641" y="3565847"/>
                </a:cubicBezTo>
                <a:close/>
                <a:moveTo>
                  <a:pt x="818607" y="3555955"/>
                </a:moveTo>
                <a:cubicBezTo>
                  <a:pt x="817827" y="3556431"/>
                  <a:pt x="816267" y="3557384"/>
                  <a:pt x="815447" y="3556035"/>
                </a:cubicBezTo>
                <a:cubicBezTo>
                  <a:pt x="817087" y="3558732"/>
                  <a:pt x="817087" y="3558732"/>
                  <a:pt x="817087" y="3558732"/>
                </a:cubicBezTo>
                <a:cubicBezTo>
                  <a:pt x="819389" y="3555479"/>
                  <a:pt x="819389" y="3555479"/>
                  <a:pt x="818607" y="3555955"/>
                </a:cubicBezTo>
                <a:close/>
                <a:moveTo>
                  <a:pt x="1049039" y="3554332"/>
                </a:moveTo>
                <a:cubicBezTo>
                  <a:pt x="1048631" y="3554323"/>
                  <a:pt x="1048006" y="3555051"/>
                  <a:pt x="1047059" y="3557016"/>
                </a:cubicBezTo>
                <a:cubicBezTo>
                  <a:pt x="1049517" y="3561061"/>
                  <a:pt x="1049517" y="3561061"/>
                  <a:pt x="1049517" y="3561061"/>
                </a:cubicBezTo>
                <a:cubicBezTo>
                  <a:pt x="1049517" y="3561061"/>
                  <a:pt x="1049850" y="3558085"/>
                  <a:pt x="1049706" y="3556092"/>
                </a:cubicBezTo>
                <a:cubicBezTo>
                  <a:pt x="1049635" y="3555095"/>
                  <a:pt x="1049447" y="3554345"/>
                  <a:pt x="1049039" y="3554332"/>
                </a:cubicBezTo>
                <a:close/>
                <a:moveTo>
                  <a:pt x="8237816" y="3552619"/>
                </a:moveTo>
                <a:cubicBezTo>
                  <a:pt x="8226216" y="3561256"/>
                  <a:pt x="8226216" y="3561256"/>
                  <a:pt x="8228520" y="3564351"/>
                </a:cubicBezTo>
                <a:cubicBezTo>
                  <a:pt x="8251600" y="3595341"/>
                  <a:pt x="8272364" y="3623231"/>
                  <a:pt x="8295444" y="3654221"/>
                </a:cubicBezTo>
                <a:cubicBezTo>
                  <a:pt x="8318518" y="3685209"/>
                  <a:pt x="8343906" y="3719295"/>
                  <a:pt x="8378578" y="3741646"/>
                </a:cubicBezTo>
                <a:cubicBezTo>
                  <a:pt x="8380886" y="3744745"/>
                  <a:pt x="8380886" y="3744745"/>
                  <a:pt x="8392486" y="3736106"/>
                </a:cubicBezTo>
                <a:cubicBezTo>
                  <a:pt x="8392486" y="3736106"/>
                  <a:pt x="8404084" y="3727467"/>
                  <a:pt x="8401784" y="3724369"/>
                </a:cubicBezTo>
                <a:cubicBezTo>
                  <a:pt x="8367104" y="3702020"/>
                  <a:pt x="8341716" y="3667933"/>
                  <a:pt x="8318644" y="3636941"/>
                </a:cubicBezTo>
                <a:cubicBezTo>
                  <a:pt x="8295568" y="3605955"/>
                  <a:pt x="8274798" y="3578069"/>
                  <a:pt x="8240120" y="3555717"/>
                </a:cubicBezTo>
                <a:cubicBezTo>
                  <a:pt x="8237816" y="3552619"/>
                  <a:pt x="8237816" y="3552619"/>
                  <a:pt x="8237816" y="3552619"/>
                </a:cubicBezTo>
                <a:close/>
                <a:moveTo>
                  <a:pt x="874123" y="3549339"/>
                </a:moveTo>
                <a:cubicBezTo>
                  <a:pt x="867883" y="3553149"/>
                  <a:pt x="867883" y="3553149"/>
                  <a:pt x="865627" y="3549439"/>
                </a:cubicBezTo>
                <a:cubicBezTo>
                  <a:pt x="867883" y="3553149"/>
                  <a:pt x="870135" y="3556857"/>
                  <a:pt x="870135" y="3556857"/>
                </a:cubicBezTo>
                <a:cubicBezTo>
                  <a:pt x="870135" y="3556857"/>
                  <a:pt x="870135" y="3556857"/>
                  <a:pt x="872389" y="3560564"/>
                </a:cubicBezTo>
                <a:cubicBezTo>
                  <a:pt x="878632" y="3556755"/>
                  <a:pt x="876377" y="3553047"/>
                  <a:pt x="876377" y="3553047"/>
                </a:cubicBezTo>
                <a:cubicBezTo>
                  <a:pt x="874123" y="3549339"/>
                  <a:pt x="874123" y="3549339"/>
                  <a:pt x="874123" y="3549339"/>
                </a:cubicBezTo>
                <a:close/>
                <a:moveTo>
                  <a:pt x="788627" y="3547101"/>
                </a:moveTo>
                <a:cubicBezTo>
                  <a:pt x="786812" y="3547632"/>
                  <a:pt x="785252" y="3548585"/>
                  <a:pt x="785252" y="3548585"/>
                </a:cubicBezTo>
                <a:cubicBezTo>
                  <a:pt x="787302" y="3551955"/>
                  <a:pt x="787302" y="3551955"/>
                  <a:pt x="787302" y="3551955"/>
                </a:cubicBezTo>
                <a:cubicBezTo>
                  <a:pt x="789349" y="3555327"/>
                  <a:pt x="789349" y="3555327"/>
                  <a:pt x="789349" y="3555327"/>
                </a:cubicBezTo>
                <a:cubicBezTo>
                  <a:pt x="795591" y="3551519"/>
                  <a:pt x="795591" y="3551519"/>
                  <a:pt x="795591" y="3551519"/>
                </a:cubicBezTo>
                <a:cubicBezTo>
                  <a:pt x="793541" y="3548145"/>
                  <a:pt x="793541" y="3548145"/>
                  <a:pt x="793541" y="3548145"/>
                </a:cubicBezTo>
                <a:cubicBezTo>
                  <a:pt x="792518" y="3546461"/>
                  <a:pt x="790446" y="3546571"/>
                  <a:pt x="788627" y="3547101"/>
                </a:cubicBezTo>
                <a:close/>
                <a:moveTo>
                  <a:pt x="704088" y="3541739"/>
                </a:moveTo>
                <a:cubicBezTo>
                  <a:pt x="697845" y="3545548"/>
                  <a:pt x="697845" y="3545548"/>
                  <a:pt x="697845" y="3545548"/>
                </a:cubicBezTo>
                <a:cubicBezTo>
                  <a:pt x="697845" y="3545548"/>
                  <a:pt x="699895" y="3548920"/>
                  <a:pt x="699895" y="3548920"/>
                </a:cubicBezTo>
                <a:cubicBezTo>
                  <a:pt x="699895" y="3548920"/>
                  <a:pt x="697845" y="3545548"/>
                  <a:pt x="704088" y="3541739"/>
                </a:cubicBezTo>
                <a:close/>
                <a:moveTo>
                  <a:pt x="707075" y="3535813"/>
                </a:moveTo>
                <a:cubicBezTo>
                  <a:pt x="705493" y="3534777"/>
                  <a:pt x="703771" y="3534596"/>
                  <a:pt x="701768" y="3536123"/>
                </a:cubicBezTo>
                <a:lnTo>
                  <a:pt x="707527" y="3543683"/>
                </a:lnTo>
                <a:lnTo>
                  <a:pt x="712862" y="3550685"/>
                </a:lnTo>
                <a:cubicBezTo>
                  <a:pt x="712862" y="3550685"/>
                  <a:pt x="715528" y="3554184"/>
                  <a:pt x="720863" y="3561189"/>
                </a:cubicBezTo>
                <a:cubicBezTo>
                  <a:pt x="726210" y="3557115"/>
                  <a:pt x="731543" y="3564117"/>
                  <a:pt x="734211" y="3567617"/>
                </a:cubicBezTo>
                <a:cubicBezTo>
                  <a:pt x="736880" y="3571119"/>
                  <a:pt x="736880" y="3571119"/>
                  <a:pt x="736880" y="3571119"/>
                </a:cubicBezTo>
                <a:cubicBezTo>
                  <a:pt x="742225" y="3567047"/>
                  <a:pt x="742225" y="3567047"/>
                  <a:pt x="739557" y="3563545"/>
                </a:cubicBezTo>
                <a:cubicBezTo>
                  <a:pt x="739557" y="3563545"/>
                  <a:pt x="736891" y="3560045"/>
                  <a:pt x="736891" y="3560045"/>
                </a:cubicBezTo>
                <a:cubicBezTo>
                  <a:pt x="736891" y="3560045"/>
                  <a:pt x="736891" y="3560045"/>
                  <a:pt x="734224" y="3556544"/>
                </a:cubicBezTo>
                <a:cubicBezTo>
                  <a:pt x="734224" y="3556544"/>
                  <a:pt x="731555" y="3553044"/>
                  <a:pt x="736903" y="3548972"/>
                </a:cubicBezTo>
                <a:cubicBezTo>
                  <a:pt x="728902" y="3538469"/>
                  <a:pt x="720889" y="3539040"/>
                  <a:pt x="712875" y="3539613"/>
                </a:cubicBezTo>
                <a:cubicBezTo>
                  <a:pt x="711534" y="3543398"/>
                  <a:pt x="711534" y="3543398"/>
                  <a:pt x="711200" y="3542959"/>
                </a:cubicBezTo>
                <a:lnTo>
                  <a:pt x="707530" y="3543683"/>
                </a:lnTo>
                <a:lnTo>
                  <a:pt x="711537" y="3540631"/>
                </a:lnTo>
                <a:cubicBezTo>
                  <a:pt x="710097" y="3538739"/>
                  <a:pt x="708657" y="3536849"/>
                  <a:pt x="707075" y="3535813"/>
                </a:cubicBezTo>
                <a:close/>
                <a:moveTo>
                  <a:pt x="976154" y="3534203"/>
                </a:moveTo>
                <a:cubicBezTo>
                  <a:pt x="969912" y="3538013"/>
                  <a:pt x="969912" y="3538013"/>
                  <a:pt x="969912" y="3538013"/>
                </a:cubicBezTo>
                <a:cubicBezTo>
                  <a:pt x="972165" y="3541721"/>
                  <a:pt x="972165" y="3541721"/>
                  <a:pt x="974419" y="3545430"/>
                </a:cubicBezTo>
                <a:cubicBezTo>
                  <a:pt x="974419" y="3545430"/>
                  <a:pt x="974419" y="3545430"/>
                  <a:pt x="976674" y="3549138"/>
                </a:cubicBezTo>
                <a:cubicBezTo>
                  <a:pt x="982915" y="3545328"/>
                  <a:pt x="982915" y="3545328"/>
                  <a:pt x="980662" y="3541620"/>
                </a:cubicBezTo>
                <a:cubicBezTo>
                  <a:pt x="980662" y="3541620"/>
                  <a:pt x="978406" y="3537912"/>
                  <a:pt x="976154" y="3534203"/>
                </a:cubicBezTo>
                <a:close/>
                <a:moveTo>
                  <a:pt x="984647" y="3534103"/>
                </a:moveTo>
                <a:cubicBezTo>
                  <a:pt x="986834" y="3537699"/>
                  <a:pt x="986834" y="3537699"/>
                  <a:pt x="982779" y="3545105"/>
                </a:cubicBezTo>
                <a:cubicBezTo>
                  <a:pt x="986834" y="3537699"/>
                  <a:pt x="991205" y="3544889"/>
                  <a:pt x="989019" y="3541295"/>
                </a:cubicBezTo>
                <a:cubicBezTo>
                  <a:pt x="989019" y="3541295"/>
                  <a:pt x="984647" y="3534103"/>
                  <a:pt x="984647" y="3534103"/>
                </a:cubicBezTo>
                <a:close/>
                <a:moveTo>
                  <a:pt x="1171357" y="3526903"/>
                </a:moveTo>
                <a:cubicBezTo>
                  <a:pt x="1175866" y="3534319"/>
                  <a:pt x="1182627" y="3545444"/>
                  <a:pt x="1187136" y="3552860"/>
                </a:cubicBezTo>
                <a:cubicBezTo>
                  <a:pt x="1191641" y="3560277"/>
                  <a:pt x="1193896" y="3563985"/>
                  <a:pt x="1196151" y="3567692"/>
                </a:cubicBezTo>
                <a:cubicBezTo>
                  <a:pt x="1202391" y="3563885"/>
                  <a:pt x="1202391" y="3563885"/>
                  <a:pt x="1202391" y="3563885"/>
                </a:cubicBezTo>
                <a:cubicBezTo>
                  <a:pt x="1200137" y="3560175"/>
                  <a:pt x="1197883" y="3556469"/>
                  <a:pt x="1193376" y="3549051"/>
                </a:cubicBezTo>
                <a:cubicBezTo>
                  <a:pt x="1182627" y="3545444"/>
                  <a:pt x="1175866" y="3534319"/>
                  <a:pt x="1171357" y="3526903"/>
                </a:cubicBezTo>
                <a:close/>
                <a:moveTo>
                  <a:pt x="1098861" y="3524935"/>
                </a:moveTo>
                <a:cubicBezTo>
                  <a:pt x="1098861" y="3524935"/>
                  <a:pt x="1098861" y="3524935"/>
                  <a:pt x="1090365" y="3525035"/>
                </a:cubicBezTo>
                <a:cubicBezTo>
                  <a:pt x="1090365" y="3525035"/>
                  <a:pt x="1090365" y="3525035"/>
                  <a:pt x="1092620" y="3528745"/>
                </a:cubicBezTo>
                <a:cubicBezTo>
                  <a:pt x="1092620" y="3528745"/>
                  <a:pt x="1097128" y="3536161"/>
                  <a:pt x="1099381" y="3539869"/>
                </a:cubicBezTo>
                <a:cubicBezTo>
                  <a:pt x="1097128" y="3536161"/>
                  <a:pt x="1094873" y="3532453"/>
                  <a:pt x="1098861" y="3524935"/>
                </a:cubicBezTo>
                <a:close/>
                <a:moveTo>
                  <a:pt x="864271" y="3504975"/>
                </a:moveTo>
                <a:cubicBezTo>
                  <a:pt x="860283" y="3512492"/>
                  <a:pt x="860283" y="3512492"/>
                  <a:pt x="862537" y="3516201"/>
                </a:cubicBezTo>
                <a:cubicBezTo>
                  <a:pt x="862537" y="3516201"/>
                  <a:pt x="862537" y="3516201"/>
                  <a:pt x="868780" y="3512391"/>
                </a:cubicBezTo>
                <a:cubicBezTo>
                  <a:pt x="866525" y="3508682"/>
                  <a:pt x="866525" y="3508682"/>
                  <a:pt x="864271" y="3504975"/>
                </a:cubicBezTo>
                <a:close/>
                <a:moveTo>
                  <a:pt x="961699" y="3496345"/>
                </a:moveTo>
                <a:cubicBezTo>
                  <a:pt x="955457" y="3500155"/>
                  <a:pt x="955457" y="3500155"/>
                  <a:pt x="955457" y="3500155"/>
                </a:cubicBezTo>
                <a:cubicBezTo>
                  <a:pt x="955457" y="3500155"/>
                  <a:pt x="957917" y="3504201"/>
                  <a:pt x="957917" y="3504201"/>
                </a:cubicBezTo>
                <a:cubicBezTo>
                  <a:pt x="957917" y="3504201"/>
                  <a:pt x="961699" y="3496345"/>
                  <a:pt x="961699" y="3496345"/>
                </a:cubicBezTo>
                <a:close/>
                <a:moveTo>
                  <a:pt x="953095" y="3482187"/>
                </a:moveTo>
                <a:cubicBezTo>
                  <a:pt x="955347" y="3485897"/>
                  <a:pt x="949107" y="3489707"/>
                  <a:pt x="949107" y="3489707"/>
                </a:cubicBezTo>
                <a:cubicBezTo>
                  <a:pt x="951362" y="3493415"/>
                  <a:pt x="951362" y="3493415"/>
                  <a:pt x="951362" y="3493415"/>
                </a:cubicBezTo>
                <a:cubicBezTo>
                  <a:pt x="951362" y="3493415"/>
                  <a:pt x="951362" y="3493415"/>
                  <a:pt x="957603" y="3489605"/>
                </a:cubicBezTo>
                <a:cubicBezTo>
                  <a:pt x="955347" y="3485897"/>
                  <a:pt x="955347" y="3485897"/>
                  <a:pt x="955347" y="3485897"/>
                </a:cubicBezTo>
                <a:cubicBezTo>
                  <a:pt x="953095" y="3482187"/>
                  <a:pt x="953095" y="3482187"/>
                  <a:pt x="953095" y="3482187"/>
                </a:cubicBezTo>
                <a:close/>
                <a:moveTo>
                  <a:pt x="1092200" y="3474091"/>
                </a:moveTo>
                <a:cubicBezTo>
                  <a:pt x="1089259" y="3480989"/>
                  <a:pt x="1091526" y="3484713"/>
                  <a:pt x="1094462" y="3477814"/>
                </a:cubicBezTo>
                <a:cubicBezTo>
                  <a:pt x="1096725" y="3481539"/>
                  <a:pt x="1103518" y="3492711"/>
                  <a:pt x="1103518" y="3492711"/>
                </a:cubicBezTo>
                <a:cubicBezTo>
                  <a:pt x="1108043" y="3500160"/>
                  <a:pt x="1112571" y="3507609"/>
                  <a:pt x="1117099" y="3515057"/>
                </a:cubicBezTo>
                <a:cubicBezTo>
                  <a:pt x="1121625" y="3522506"/>
                  <a:pt x="1126154" y="3529953"/>
                  <a:pt x="1135884" y="3534228"/>
                </a:cubicBezTo>
                <a:cubicBezTo>
                  <a:pt x="1135884" y="3534228"/>
                  <a:pt x="1135884" y="3534228"/>
                  <a:pt x="1133617" y="3530503"/>
                </a:cubicBezTo>
                <a:cubicBezTo>
                  <a:pt x="1131354" y="3526780"/>
                  <a:pt x="1126828" y="3519331"/>
                  <a:pt x="1122299" y="3511883"/>
                </a:cubicBezTo>
                <a:cubicBezTo>
                  <a:pt x="1117772" y="3504434"/>
                  <a:pt x="1113245" y="3496986"/>
                  <a:pt x="1106455" y="3485813"/>
                </a:cubicBezTo>
                <a:cubicBezTo>
                  <a:pt x="1104192" y="3482089"/>
                  <a:pt x="1099663" y="3474641"/>
                  <a:pt x="1092200" y="3474091"/>
                </a:cubicBezTo>
                <a:close/>
                <a:moveTo>
                  <a:pt x="1175279" y="3467663"/>
                </a:moveTo>
                <a:cubicBezTo>
                  <a:pt x="1169040" y="3471470"/>
                  <a:pt x="1169040" y="3471470"/>
                  <a:pt x="1171327" y="3475235"/>
                </a:cubicBezTo>
                <a:cubicBezTo>
                  <a:pt x="1171327" y="3475235"/>
                  <a:pt x="1173615" y="3479001"/>
                  <a:pt x="1173615" y="3479001"/>
                </a:cubicBezTo>
                <a:cubicBezTo>
                  <a:pt x="1173615" y="3479001"/>
                  <a:pt x="1179855" y="3475191"/>
                  <a:pt x="1182143" y="3478955"/>
                </a:cubicBezTo>
                <a:cubicBezTo>
                  <a:pt x="1178192" y="3486528"/>
                  <a:pt x="1178192" y="3486528"/>
                  <a:pt x="1184432" y="3482718"/>
                </a:cubicBezTo>
                <a:cubicBezTo>
                  <a:pt x="1186719" y="3486484"/>
                  <a:pt x="1186719" y="3486484"/>
                  <a:pt x="1189007" y="3490249"/>
                </a:cubicBezTo>
                <a:cubicBezTo>
                  <a:pt x="1189007" y="3490249"/>
                  <a:pt x="1189007" y="3490249"/>
                  <a:pt x="1191295" y="3494013"/>
                </a:cubicBezTo>
                <a:cubicBezTo>
                  <a:pt x="1191295" y="3494013"/>
                  <a:pt x="1193583" y="3497777"/>
                  <a:pt x="1189632" y="3505350"/>
                </a:cubicBezTo>
                <a:cubicBezTo>
                  <a:pt x="1191920" y="3509115"/>
                  <a:pt x="1202735" y="3512834"/>
                  <a:pt x="1196495" y="3516643"/>
                </a:cubicBezTo>
                <a:cubicBezTo>
                  <a:pt x="1198783" y="3520407"/>
                  <a:pt x="1202735" y="3512834"/>
                  <a:pt x="1201072" y="3524173"/>
                </a:cubicBezTo>
                <a:cubicBezTo>
                  <a:pt x="1196495" y="3516643"/>
                  <a:pt x="1203982" y="3543040"/>
                  <a:pt x="1212512" y="3542995"/>
                </a:cubicBezTo>
                <a:cubicBezTo>
                  <a:pt x="1212512" y="3542995"/>
                  <a:pt x="1214800" y="3546759"/>
                  <a:pt x="1214800" y="3546759"/>
                </a:cubicBezTo>
                <a:cubicBezTo>
                  <a:pt x="1214800" y="3546759"/>
                  <a:pt x="1217087" y="3550525"/>
                  <a:pt x="1223327" y="3546715"/>
                </a:cubicBezTo>
                <a:cubicBezTo>
                  <a:pt x="1225615" y="3550479"/>
                  <a:pt x="1225615" y="3550479"/>
                  <a:pt x="1225615" y="3550479"/>
                </a:cubicBezTo>
                <a:cubicBezTo>
                  <a:pt x="1231857" y="3546669"/>
                  <a:pt x="1231857" y="3546669"/>
                  <a:pt x="1234145" y="3550433"/>
                </a:cubicBezTo>
                <a:cubicBezTo>
                  <a:pt x="1234145" y="3550433"/>
                  <a:pt x="1227903" y="3554243"/>
                  <a:pt x="1230192" y="3558009"/>
                </a:cubicBezTo>
                <a:cubicBezTo>
                  <a:pt x="1230192" y="3558009"/>
                  <a:pt x="1236433" y="3554199"/>
                  <a:pt x="1236433" y="3554199"/>
                </a:cubicBezTo>
                <a:cubicBezTo>
                  <a:pt x="1234145" y="3550433"/>
                  <a:pt x="1234145" y="3550433"/>
                  <a:pt x="1234145" y="3550433"/>
                </a:cubicBezTo>
                <a:cubicBezTo>
                  <a:pt x="1234145" y="3550433"/>
                  <a:pt x="1234145" y="3550433"/>
                  <a:pt x="1231857" y="3546669"/>
                </a:cubicBezTo>
                <a:lnTo>
                  <a:pt x="1218130" y="3524083"/>
                </a:lnTo>
                <a:cubicBezTo>
                  <a:pt x="1208975" y="3509025"/>
                  <a:pt x="1199824" y="3493967"/>
                  <a:pt x="1190672" y="3478910"/>
                </a:cubicBezTo>
                <a:cubicBezTo>
                  <a:pt x="1190672" y="3478910"/>
                  <a:pt x="1188384" y="3475145"/>
                  <a:pt x="1179855" y="3475191"/>
                </a:cubicBezTo>
                <a:cubicBezTo>
                  <a:pt x="1177567" y="3471427"/>
                  <a:pt x="1177567" y="3471427"/>
                  <a:pt x="1177567" y="3471427"/>
                </a:cubicBezTo>
                <a:cubicBezTo>
                  <a:pt x="1175279" y="3467663"/>
                  <a:pt x="1175279" y="3467663"/>
                  <a:pt x="1175279" y="3467663"/>
                </a:cubicBezTo>
                <a:close/>
                <a:moveTo>
                  <a:pt x="866801" y="3457519"/>
                </a:moveTo>
                <a:cubicBezTo>
                  <a:pt x="868987" y="3461117"/>
                  <a:pt x="864617" y="3453925"/>
                  <a:pt x="860559" y="3461331"/>
                </a:cubicBezTo>
                <a:cubicBezTo>
                  <a:pt x="868987" y="3461117"/>
                  <a:pt x="862747" y="3464925"/>
                  <a:pt x="869303" y="3475715"/>
                </a:cubicBezTo>
                <a:cubicBezTo>
                  <a:pt x="877729" y="3475499"/>
                  <a:pt x="873359" y="3468308"/>
                  <a:pt x="875543" y="3471905"/>
                </a:cubicBezTo>
                <a:cubicBezTo>
                  <a:pt x="873359" y="3468308"/>
                  <a:pt x="873278" y="3464659"/>
                  <a:pt x="872694" y="3461935"/>
                </a:cubicBezTo>
                <a:cubicBezTo>
                  <a:pt x="872107" y="3459213"/>
                  <a:pt x="871016" y="3457414"/>
                  <a:pt x="866801" y="3457519"/>
                </a:cubicBezTo>
                <a:close/>
                <a:moveTo>
                  <a:pt x="689723" y="3451697"/>
                </a:moveTo>
                <a:cubicBezTo>
                  <a:pt x="692413" y="3455224"/>
                  <a:pt x="687399" y="3459042"/>
                  <a:pt x="695465" y="3469629"/>
                </a:cubicBezTo>
                <a:cubicBezTo>
                  <a:pt x="695465" y="3469629"/>
                  <a:pt x="698153" y="3473157"/>
                  <a:pt x="703168" y="3469341"/>
                </a:cubicBezTo>
                <a:cubicBezTo>
                  <a:pt x="700477" y="3465811"/>
                  <a:pt x="697425" y="3451409"/>
                  <a:pt x="689723" y="3451697"/>
                </a:cubicBezTo>
                <a:close/>
                <a:moveTo>
                  <a:pt x="7879836" y="3450670"/>
                </a:moveTo>
                <a:cubicBezTo>
                  <a:pt x="7879836" y="3450670"/>
                  <a:pt x="7868126" y="3459392"/>
                  <a:pt x="7870192" y="3462163"/>
                </a:cubicBezTo>
                <a:cubicBezTo>
                  <a:pt x="7884644" y="3481571"/>
                  <a:pt x="7884644" y="3481571"/>
                  <a:pt x="7884644" y="3481571"/>
                </a:cubicBezTo>
                <a:cubicBezTo>
                  <a:pt x="7884644" y="3481571"/>
                  <a:pt x="7896354" y="3472850"/>
                  <a:pt x="7896354" y="3472850"/>
                </a:cubicBezTo>
                <a:cubicBezTo>
                  <a:pt x="7881904" y="3453445"/>
                  <a:pt x="7881904" y="3453445"/>
                  <a:pt x="7881904" y="3453445"/>
                </a:cubicBezTo>
                <a:cubicBezTo>
                  <a:pt x="7879836" y="3450670"/>
                  <a:pt x="7879836" y="3450670"/>
                  <a:pt x="7879836" y="3450670"/>
                </a:cubicBezTo>
                <a:close/>
                <a:moveTo>
                  <a:pt x="756719" y="3447682"/>
                </a:moveTo>
                <a:cubicBezTo>
                  <a:pt x="751519" y="3450857"/>
                  <a:pt x="753795" y="3454601"/>
                  <a:pt x="753795" y="3454601"/>
                </a:cubicBezTo>
                <a:cubicBezTo>
                  <a:pt x="758349" y="3462093"/>
                  <a:pt x="770379" y="3470156"/>
                  <a:pt x="767455" y="3477077"/>
                </a:cubicBezTo>
                <a:cubicBezTo>
                  <a:pt x="769731" y="3480821"/>
                  <a:pt x="767455" y="3477077"/>
                  <a:pt x="769731" y="3480821"/>
                </a:cubicBezTo>
                <a:cubicBezTo>
                  <a:pt x="769731" y="3480821"/>
                  <a:pt x="769731" y="3480821"/>
                  <a:pt x="772009" y="3484567"/>
                </a:cubicBezTo>
                <a:cubicBezTo>
                  <a:pt x="774285" y="3488312"/>
                  <a:pt x="776564" y="3492059"/>
                  <a:pt x="784039" y="3492629"/>
                </a:cubicBezTo>
                <a:cubicBezTo>
                  <a:pt x="778839" y="3495804"/>
                  <a:pt x="778839" y="3495804"/>
                  <a:pt x="778839" y="3495804"/>
                </a:cubicBezTo>
                <a:cubicBezTo>
                  <a:pt x="781115" y="3499549"/>
                  <a:pt x="781115" y="3499549"/>
                  <a:pt x="783391" y="3503295"/>
                </a:cubicBezTo>
                <a:cubicBezTo>
                  <a:pt x="783391" y="3503295"/>
                  <a:pt x="785667" y="3507043"/>
                  <a:pt x="785667" y="3507043"/>
                </a:cubicBezTo>
                <a:cubicBezTo>
                  <a:pt x="787945" y="3510787"/>
                  <a:pt x="790221" y="3514532"/>
                  <a:pt x="792499" y="3518279"/>
                </a:cubicBezTo>
                <a:cubicBezTo>
                  <a:pt x="797699" y="3515103"/>
                  <a:pt x="797699" y="3515103"/>
                  <a:pt x="797699" y="3515103"/>
                </a:cubicBezTo>
                <a:cubicBezTo>
                  <a:pt x="797699" y="3515103"/>
                  <a:pt x="795423" y="3511358"/>
                  <a:pt x="795423" y="3511358"/>
                </a:cubicBezTo>
                <a:cubicBezTo>
                  <a:pt x="795423" y="3511358"/>
                  <a:pt x="793147" y="3507611"/>
                  <a:pt x="790869" y="3503867"/>
                </a:cubicBezTo>
                <a:cubicBezTo>
                  <a:pt x="790869" y="3503867"/>
                  <a:pt x="790869" y="3503867"/>
                  <a:pt x="788593" y="3500120"/>
                </a:cubicBezTo>
                <a:cubicBezTo>
                  <a:pt x="786315" y="3496375"/>
                  <a:pt x="784039" y="3492629"/>
                  <a:pt x="784039" y="3492629"/>
                </a:cubicBezTo>
                <a:lnTo>
                  <a:pt x="779487" y="3485139"/>
                </a:lnTo>
                <a:cubicBezTo>
                  <a:pt x="778673" y="3477932"/>
                  <a:pt x="775827" y="3473251"/>
                  <a:pt x="773186" y="3470369"/>
                </a:cubicBezTo>
                <a:cubicBezTo>
                  <a:pt x="770543" y="3467488"/>
                  <a:pt x="768103" y="3466409"/>
                  <a:pt x="768103" y="3466409"/>
                </a:cubicBezTo>
                <a:cubicBezTo>
                  <a:pt x="765827" y="3462664"/>
                  <a:pt x="758997" y="3451427"/>
                  <a:pt x="761273" y="3455173"/>
                </a:cubicBezTo>
                <a:cubicBezTo>
                  <a:pt x="761273" y="3455173"/>
                  <a:pt x="761273" y="3455173"/>
                  <a:pt x="758997" y="3451427"/>
                </a:cubicBezTo>
                <a:cubicBezTo>
                  <a:pt x="758997" y="3451427"/>
                  <a:pt x="758997" y="3451427"/>
                  <a:pt x="756719" y="3447682"/>
                </a:cubicBezTo>
                <a:close/>
                <a:moveTo>
                  <a:pt x="827483" y="3430371"/>
                </a:moveTo>
                <a:cubicBezTo>
                  <a:pt x="829531" y="3433743"/>
                  <a:pt x="827483" y="3430371"/>
                  <a:pt x="829531" y="3433743"/>
                </a:cubicBezTo>
                <a:cubicBezTo>
                  <a:pt x="830557" y="3435429"/>
                  <a:pt x="831083" y="3433951"/>
                  <a:pt x="830838" y="3432370"/>
                </a:cubicBezTo>
                <a:cubicBezTo>
                  <a:pt x="830588" y="3430787"/>
                  <a:pt x="829563" y="3429103"/>
                  <a:pt x="827483" y="3430371"/>
                </a:cubicBezTo>
                <a:close/>
                <a:moveTo>
                  <a:pt x="649651" y="3421970"/>
                </a:moveTo>
                <a:cubicBezTo>
                  <a:pt x="640998" y="3423085"/>
                  <a:pt x="640261" y="3434597"/>
                  <a:pt x="645541" y="3441529"/>
                </a:cubicBezTo>
                <a:cubicBezTo>
                  <a:pt x="651559" y="3436949"/>
                  <a:pt x="651559" y="3436949"/>
                  <a:pt x="651559" y="3436949"/>
                </a:cubicBezTo>
                <a:cubicBezTo>
                  <a:pt x="654934" y="3428902"/>
                  <a:pt x="652293" y="3425437"/>
                  <a:pt x="649651" y="3421970"/>
                </a:cubicBezTo>
                <a:close/>
                <a:moveTo>
                  <a:pt x="1011419" y="3419783"/>
                </a:moveTo>
                <a:cubicBezTo>
                  <a:pt x="1013702" y="3423537"/>
                  <a:pt x="1011419" y="3419783"/>
                  <a:pt x="1013702" y="3423537"/>
                </a:cubicBezTo>
                <a:cubicBezTo>
                  <a:pt x="1018267" y="3431051"/>
                  <a:pt x="1018267" y="3431051"/>
                  <a:pt x="1022835" y="3438565"/>
                </a:cubicBezTo>
                <a:cubicBezTo>
                  <a:pt x="1025119" y="3442320"/>
                  <a:pt x="1025119" y="3442320"/>
                  <a:pt x="1030839" y="3438828"/>
                </a:cubicBezTo>
                <a:cubicBezTo>
                  <a:pt x="1033123" y="3442585"/>
                  <a:pt x="1029684" y="3449833"/>
                  <a:pt x="1031968" y="3453589"/>
                </a:cubicBezTo>
                <a:cubicBezTo>
                  <a:pt x="1031968" y="3453589"/>
                  <a:pt x="1034249" y="3457345"/>
                  <a:pt x="1036534" y="3461103"/>
                </a:cubicBezTo>
                <a:cubicBezTo>
                  <a:pt x="1030814" y="3464594"/>
                  <a:pt x="1030814" y="3464594"/>
                  <a:pt x="1030814" y="3464594"/>
                </a:cubicBezTo>
                <a:lnTo>
                  <a:pt x="1033095" y="3468351"/>
                </a:lnTo>
                <a:cubicBezTo>
                  <a:pt x="1035379" y="3472107"/>
                  <a:pt x="1041099" y="3468613"/>
                  <a:pt x="1037663" y="3475863"/>
                </a:cubicBezTo>
                <a:cubicBezTo>
                  <a:pt x="1043383" y="3472372"/>
                  <a:pt x="1045665" y="3476128"/>
                  <a:pt x="1045665" y="3476128"/>
                </a:cubicBezTo>
                <a:cubicBezTo>
                  <a:pt x="1053671" y="3476391"/>
                  <a:pt x="1052516" y="3487396"/>
                  <a:pt x="1052516" y="3487396"/>
                </a:cubicBezTo>
                <a:cubicBezTo>
                  <a:pt x="1052516" y="3487396"/>
                  <a:pt x="1054800" y="3491152"/>
                  <a:pt x="1060520" y="3487661"/>
                </a:cubicBezTo>
                <a:cubicBezTo>
                  <a:pt x="1061647" y="3502423"/>
                  <a:pt x="1069651" y="3502685"/>
                  <a:pt x="1070781" y="3517447"/>
                </a:cubicBezTo>
                <a:cubicBezTo>
                  <a:pt x="1076501" y="3513955"/>
                  <a:pt x="1078785" y="3517711"/>
                  <a:pt x="1081069" y="3521467"/>
                </a:cubicBezTo>
                <a:cubicBezTo>
                  <a:pt x="1086789" y="3517977"/>
                  <a:pt x="1084505" y="3514221"/>
                  <a:pt x="1082223" y="3510463"/>
                </a:cubicBezTo>
                <a:cubicBezTo>
                  <a:pt x="1077655" y="3502951"/>
                  <a:pt x="1077655" y="3502951"/>
                  <a:pt x="1078811" y="3491946"/>
                </a:cubicBezTo>
                <a:cubicBezTo>
                  <a:pt x="1073090" y="3495439"/>
                  <a:pt x="1066240" y="3484168"/>
                  <a:pt x="1060520" y="3487661"/>
                </a:cubicBezTo>
                <a:cubicBezTo>
                  <a:pt x="1060520" y="3487661"/>
                  <a:pt x="1058237" y="3483903"/>
                  <a:pt x="1058237" y="3483903"/>
                </a:cubicBezTo>
                <a:cubicBezTo>
                  <a:pt x="1049106" y="3468879"/>
                  <a:pt x="1046822" y="3465121"/>
                  <a:pt x="1039971" y="3453852"/>
                </a:cubicBezTo>
                <a:cubicBezTo>
                  <a:pt x="1037689" y="3450097"/>
                  <a:pt x="1033123" y="3442585"/>
                  <a:pt x="1030839" y="3438828"/>
                </a:cubicBezTo>
                <a:cubicBezTo>
                  <a:pt x="1030839" y="3438828"/>
                  <a:pt x="1030839" y="3438828"/>
                  <a:pt x="1028558" y="3435071"/>
                </a:cubicBezTo>
                <a:cubicBezTo>
                  <a:pt x="1026274" y="3431314"/>
                  <a:pt x="1023990" y="3427558"/>
                  <a:pt x="1019423" y="3420047"/>
                </a:cubicBezTo>
                <a:cubicBezTo>
                  <a:pt x="1015986" y="3427294"/>
                  <a:pt x="1017141" y="3416289"/>
                  <a:pt x="1011419" y="3419783"/>
                </a:cubicBezTo>
                <a:close/>
                <a:moveTo>
                  <a:pt x="1141675" y="3412376"/>
                </a:moveTo>
                <a:cubicBezTo>
                  <a:pt x="1143997" y="3416197"/>
                  <a:pt x="1143997" y="3416197"/>
                  <a:pt x="1140080" y="3423826"/>
                </a:cubicBezTo>
                <a:lnTo>
                  <a:pt x="1140389" y="3423937"/>
                </a:lnTo>
                <a:lnTo>
                  <a:pt x="1140351" y="3424277"/>
                </a:lnTo>
                <a:lnTo>
                  <a:pt x="1140719" y="3424053"/>
                </a:lnTo>
                <a:lnTo>
                  <a:pt x="1161851" y="3431490"/>
                </a:lnTo>
                <a:cubicBezTo>
                  <a:pt x="1162647" y="3425766"/>
                  <a:pt x="1160907" y="3422899"/>
                  <a:pt x="1158386" y="3420511"/>
                </a:cubicBezTo>
                <a:cubicBezTo>
                  <a:pt x="1155864" y="3418123"/>
                  <a:pt x="1152561" y="3416207"/>
                  <a:pt x="1150240" y="3412388"/>
                </a:cubicBezTo>
                <a:close/>
                <a:moveTo>
                  <a:pt x="970787" y="3393205"/>
                </a:moveTo>
                <a:cubicBezTo>
                  <a:pt x="970787" y="3393205"/>
                  <a:pt x="973055" y="3396936"/>
                  <a:pt x="973055" y="3396936"/>
                </a:cubicBezTo>
                <a:cubicBezTo>
                  <a:pt x="978949" y="3393339"/>
                  <a:pt x="978949" y="3393339"/>
                  <a:pt x="978949" y="3393339"/>
                </a:cubicBezTo>
                <a:cubicBezTo>
                  <a:pt x="970787" y="3393205"/>
                  <a:pt x="970787" y="3393205"/>
                  <a:pt x="970787" y="3393205"/>
                </a:cubicBezTo>
                <a:close/>
                <a:moveTo>
                  <a:pt x="572923" y="3391635"/>
                </a:moveTo>
                <a:cubicBezTo>
                  <a:pt x="566683" y="3395445"/>
                  <a:pt x="566683" y="3395445"/>
                  <a:pt x="566683" y="3395445"/>
                </a:cubicBezTo>
                <a:cubicBezTo>
                  <a:pt x="568731" y="3398815"/>
                  <a:pt x="570781" y="3402186"/>
                  <a:pt x="570781" y="3402186"/>
                </a:cubicBezTo>
                <a:lnTo>
                  <a:pt x="573035" y="3405895"/>
                </a:lnTo>
                <a:cubicBezTo>
                  <a:pt x="573035" y="3405895"/>
                  <a:pt x="573555" y="3420828"/>
                  <a:pt x="579795" y="3417021"/>
                </a:cubicBezTo>
                <a:cubicBezTo>
                  <a:pt x="577543" y="3413311"/>
                  <a:pt x="577543" y="3413311"/>
                  <a:pt x="575290" y="3409603"/>
                </a:cubicBezTo>
                <a:cubicBezTo>
                  <a:pt x="583783" y="3409501"/>
                  <a:pt x="583783" y="3409501"/>
                  <a:pt x="583783" y="3409501"/>
                </a:cubicBezTo>
                <a:cubicBezTo>
                  <a:pt x="581530" y="3405793"/>
                  <a:pt x="581530" y="3405793"/>
                  <a:pt x="581530" y="3405793"/>
                </a:cubicBezTo>
                <a:cubicBezTo>
                  <a:pt x="581530" y="3405793"/>
                  <a:pt x="579278" y="3402085"/>
                  <a:pt x="579278" y="3402085"/>
                </a:cubicBezTo>
                <a:cubicBezTo>
                  <a:pt x="579278" y="3402085"/>
                  <a:pt x="579278" y="3402085"/>
                  <a:pt x="577023" y="3398376"/>
                </a:cubicBezTo>
                <a:lnTo>
                  <a:pt x="570781" y="3402186"/>
                </a:lnTo>
                <a:close/>
                <a:moveTo>
                  <a:pt x="985208" y="3389562"/>
                </a:moveTo>
                <a:cubicBezTo>
                  <a:pt x="978968" y="3393372"/>
                  <a:pt x="981425" y="3397417"/>
                  <a:pt x="981425" y="3397417"/>
                </a:cubicBezTo>
                <a:cubicBezTo>
                  <a:pt x="987668" y="3393607"/>
                  <a:pt x="987668" y="3393607"/>
                  <a:pt x="987668" y="3393607"/>
                </a:cubicBezTo>
                <a:cubicBezTo>
                  <a:pt x="987668" y="3393607"/>
                  <a:pt x="987668" y="3393607"/>
                  <a:pt x="985208" y="3389562"/>
                </a:cubicBezTo>
                <a:close/>
                <a:moveTo>
                  <a:pt x="1031336" y="3388029"/>
                </a:moveTo>
                <a:cubicBezTo>
                  <a:pt x="1033576" y="3391715"/>
                  <a:pt x="1032855" y="3402261"/>
                  <a:pt x="1035096" y="3405947"/>
                </a:cubicBezTo>
                <a:cubicBezTo>
                  <a:pt x="1032855" y="3402261"/>
                  <a:pt x="1039575" y="3413318"/>
                  <a:pt x="1042536" y="3406459"/>
                </a:cubicBezTo>
                <a:cubicBezTo>
                  <a:pt x="1042536" y="3406459"/>
                  <a:pt x="1041596" y="3401979"/>
                  <a:pt x="1039727" y="3397433"/>
                </a:cubicBezTo>
                <a:cubicBezTo>
                  <a:pt x="1037855" y="3392890"/>
                  <a:pt x="1035055" y="3388282"/>
                  <a:pt x="1031336" y="3388029"/>
                </a:cubicBezTo>
                <a:close/>
                <a:moveTo>
                  <a:pt x="713968" y="3382035"/>
                </a:moveTo>
                <a:cubicBezTo>
                  <a:pt x="712099" y="3382481"/>
                  <a:pt x="710539" y="3383433"/>
                  <a:pt x="710539" y="3383433"/>
                </a:cubicBezTo>
                <a:cubicBezTo>
                  <a:pt x="713000" y="3387478"/>
                  <a:pt x="713000" y="3387478"/>
                  <a:pt x="715457" y="3391524"/>
                </a:cubicBezTo>
                <a:cubicBezTo>
                  <a:pt x="715457" y="3391524"/>
                  <a:pt x="713000" y="3387478"/>
                  <a:pt x="719239" y="3383669"/>
                </a:cubicBezTo>
                <a:cubicBezTo>
                  <a:pt x="718011" y="3381647"/>
                  <a:pt x="715836" y="3381588"/>
                  <a:pt x="713968" y="3382035"/>
                </a:cubicBezTo>
                <a:close/>
                <a:moveTo>
                  <a:pt x="665844" y="3375591"/>
                </a:moveTo>
                <a:cubicBezTo>
                  <a:pt x="668139" y="3379367"/>
                  <a:pt x="668139" y="3379367"/>
                  <a:pt x="670433" y="3383141"/>
                </a:cubicBezTo>
                <a:cubicBezTo>
                  <a:pt x="670433" y="3383141"/>
                  <a:pt x="672729" y="3386917"/>
                  <a:pt x="672729" y="3386917"/>
                </a:cubicBezTo>
                <a:cubicBezTo>
                  <a:pt x="672729" y="3386917"/>
                  <a:pt x="668783" y="3394501"/>
                  <a:pt x="668783" y="3394501"/>
                </a:cubicBezTo>
                <a:cubicBezTo>
                  <a:pt x="668783" y="3394501"/>
                  <a:pt x="668783" y="3394501"/>
                  <a:pt x="671078" y="3398277"/>
                </a:cubicBezTo>
                <a:cubicBezTo>
                  <a:pt x="677320" y="3394469"/>
                  <a:pt x="677320" y="3394469"/>
                  <a:pt x="677320" y="3394469"/>
                </a:cubicBezTo>
                <a:cubicBezTo>
                  <a:pt x="677320" y="3394469"/>
                  <a:pt x="675023" y="3390693"/>
                  <a:pt x="675023" y="3390693"/>
                </a:cubicBezTo>
                <a:cubicBezTo>
                  <a:pt x="672729" y="3386917"/>
                  <a:pt x="672729" y="3386917"/>
                  <a:pt x="672729" y="3386917"/>
                </a:cubicBezTo>
                <a:cubicBezTo>
                  <a:pt x="672729" y="3386917"/>
                  <a:pt x="670433" y="3383141"/>
                  <a:pt x="676675" y="3379331"/>
                </a:cubicBezTo>
                <a:cubicBezTo>
                  <a:pt x="674381" y="3375557"/>
                  <a:pt x="665844" y="3375591"/>
                  <a:pt x="665844" y="3375591"/>
                </a:cubicBezTo>
                <a:close/>
                <a:moveTo>
                  <a:pt x="601469" y="3371205"/>
                </a:moveTo>
                <a:cubicBezTo>
                  <a:pt x="594096" y="3374001"/>
                  <a:pt x="595312" y="3378717"/>
                  <a:pt x="599463" y="3382608"/>
                </a:cubicBezTo>
                <a:cubicBezTo>
                  <a:pt x="603617" y="3386499"/>
                  <a:pt x="610705" y="3389563"/>
                  <a:pt x="615071" y="3389058"/>
                </a:cubicBezTo>
                <a:cubicBezTo>
                  <a:pt x="609632" y="3381917"/>
                  <a:pt x="606912" y="3378347"/>
                  <a:pt x="601469" y="3371205"/>
                </a:cubicBezTo>
                <a:close/>
                <a:moveTo>
                  <a:pt x="701524" y="3368601"/>
                </a:moveTo>
                <a:cubicBezTo>
                  <a:pt x="701524" y="3368601"/>
                  <a:pt x="706443" y="3376693"/>
                  <a:pt x="712683" y="3372883"/>
                </a:cubicBezTo>
                <a:cubicBezTo>
                  <a:pt x="703983" y="3372647"/>
                  <a:pt x="707767" y="3364793"/>
                  <a:pt x="701524" y="3368601"/>
                </a:cubicBezTo>
                <a:close/>
                <a:moveTo>
                  <a:pt x="700387" y="3368486"/>
                </a:moveTo>
                <a:cubicBezTo>
                  <a:pt x="698839" y="3367701"/>
                  <a:pt x="696767" y="3367809"/>
                  <a:pt x="693645" y="3369715"/>
                </a:cubicBezTo>
                <a:cubicBezTo>
                  <a:pt x="701935" y="3369275"/>
                  <a:pt x="697743" y="3376455"/>
                  <a:pt x="703985" y="3372647"/>
                </a:cubicBezTo>
                <a:cubicBezTo>
                  <a:pt x="702962" y="3370961"/>
                  <a:pt x="701935" y="3369275"/>
                  <a:pt x="700387" y="3368486"/>
                </a:cubicBezTo>
                <a:close/>
                <a:moveTo>
                  <a:pt x="8495344" y="3360701"/>
                </a:moveTo>
                <a:lnTo>
                  <a:pt x="8486366" y="3406114"/>
                </a:lnTo>
                <a:cubicBezTo>
                  <a:pt x="8488674" y="3409217"/>
                  <a:pt x="8522608" y="3379125"/>
                  <a:pt x="8515148" y="3394322"/>
                </a:cubicBezTo>
                <a:cubicBezTo>
                  <a:pt x="8555460" y="3398029"/>
                  <a:pt x="8542848" y="3431519"/>
                  <a:pt x="8554388" y="3447019"/>
                </a:cubicBezTo>
                <a:cubicBezTo>
                  <a:pt x="8581552" y="3508713"/>
                  <a:pt x="8659342" y="3537525"/>
                  <a:pt x="8638720" y="3610707"/>
                </a:cubicBezTo>
                <a:cubicBezTo>
                  <a:pt x="8662884" y="3592714"/>
                  <a:pt x="8669808" y="3602015"/>
                  <a:pt x="8672116" y="3605113"/>
                </a:cubicBezTo>
                <a:cubicBezTo>
                  <a:pt x="8747062" y="3655321"/>
                  <a:pt x="8761608" y="3750504"/>
                  <a:pt x="8849172" y="3767218"/>
                </a:cubicBezTo>
                <a:cubicBezTo>
                  <a:pt x="8831396" y="3819007"/>
                  <a:pt x="8907956" y="3795725"/>
                  <a:pt x="8856794" y="3853104"/>
                </a:cubicBezTo>
                <a:cubicBezTo>
                  <a:pt x="8863718" y="3862407"/>
                  <a:pt x="8899960" y="3835416"/>
                  <a:pt x="8906884" y="3844717"/>
                </a:cubicBezTo>
                <a:cubicBezTo>
                  <a:pt x="8896572" y="3881309"/>
                  <a:pt x="8948974" y="3876017"/>
                  <a:pt x="8921964" y="3915406"/>
                </a:cubicBezTo>
                <a:cubicBezTo>
                  <a:pt x="8967438" y="3900816"/>
                  <a:pt x="8973824" y="3934612"/>
                  <a:pt x="8987680" y="3953214"/>
                </a:cubicBezTo>
                <a:cubicBezTo>
                  <a:pt x="9022304" y="3999713"/>
                  <a:pt x="9040232" y="4049008"/>
                  <a:pt x="9082322" y="4080309"/>
                </a:cubicBezTo>
                <a:cubicBezTo>
                  <a:pt x="9067932" y="4086207"/>
                  <a:pt x="9050696" y="4113499"/>
                  <a:pt x="9074862" y="4095507"/>
                </a:cubicBezTo>
                <a:cubicBezTo>
                  <a:pt x="9072548" y="4092405"/>
                  <a:pt x="9086938" y="4086507"/>
                  <a:pt x="9089246" y="4089609"/>
                </a:cubicBezTo>
                <a:cubicBezTo>
                  <a:pt x="9124414" y="4111611"/>
                  <a:pt x="9156194" y="4179505"/>
                  <a:pt x="9150500" y="4222297"/>
                </a:cubicBezTo>
                <a:cubicBezTo>
                  <a:pt x="9148192" y="4219199"/>
                  <a:pt x="9145884" y="4216097"/>
                  <a:pt x="9131492" y="4221993"/>
                </a:cubicBezTo>
                <a:cubicBezTo>
                  <a:pt x="9140724" y="4234393"/>
                  <a:pt x="9162576" y="4213301"/>
                  <a:pt x="9169506" y="4222601"/>
                </a:cubicBezTo>
                <a:cubicBezTo>
                  <a:pt x="9145348" y="4240595"/>
                  <a:pt x="9140724" y="4234393"/>
                  <a:pt x="9149962" y="4246793"/>
                </a:cubicBezTo>
                <a:cubicBezTo>
                  <a:pt x="9195978" y="4207707"/>
                  <a:pt x="9182816" y="4265695"/>
                  <a:pt x="9225982" y="4248003"/>
                </a:cubicBezTo>
                <a:cubicBezTo>
                  <a:pt x="9171968" y="4326783"/>
                  <a:pt x="9287080" y="4279611"/>
                  <a:pt x="9226136" y="4349091"/>
                </a:cubicBezTo>
                <a:cubicBezTo>
                  <a:pt x="9233060" y="4358389"/>
                  <a:pt x="9249760" y="4355591"/>
                  <a:pt x="9266456" y="4352797"/>
                </a:cubicBezTo>
                <a:cubicBezTo>
                  <a:pt x="9254380" y="4361791"/>
                  <a:pt x="9237146" y="4389082"/>
                  <a:pt x="9251530" y="4383187"/>
                </a:cubicBezTo>
                <a:cubicBezTo>
                  <a:pt x="9287772" y="4356201"/>
                  <a:pt x="9270000" y="4407987"/>
                  <a:pt x="9272308" y="4411089"/>
                </a:cubicBezTo>
                <a:cubicBezTo>
                  <a:pt x="9274080" y="4438683"/>
                  <a:pt x="9328248" y="4460987"/>
                  <a:pt x="9344408" y="4482689"/>
                </a:cubicBezTo>
                <a:cubicBezTo>
                  <a:pt x="9338808" y="4494087"/>
                  <a:pt x="9314120" y="4522407"/>
                  <a:pt x="9318388" y="4525777"/>
                </a:cubicBezTo>
                <a:cubicBezTo>
                  <a:pt x="9319820" y="4526901"/>
                  <a:pt x="9324460" y="4525249"/>
                  <a:pt x="9334096" y="4519277"/>
                </a:cubicBezTo>
                <a:cubicBezTo>
                  <a:pt x="9334096" y="4519277"/>
                  <a:pt x="9331788" y="4516177"/>
                  <a:pt x="9343866" y="4507185"/>
                </a:cubicBezTo>
                <a:cubicBezTo>
                  <a:pt x="9338712" y="4525479"/>
                  <a:pt x="9369802" y="4516787"/>
                  <a:pt x="9374418" y="4522985"/>
                </a:cubicBezTo>
                <a:cubicBezTo>
                  <a:pt x="9400348" y="4532589"/>
                  <a:pt x="9392344" y="4572281"/>
                  <a:pt x="9406198" y="4590881"/>
                </a:cubicBezTo>
                <a:cubicBezTo>
                  <a:pt x="9436744" y="4606683"/>
                  <a:pt x="9464982" y="4619389"/>
                  <a:pt x="9483446" y="4644189"/>
                </a:cubicBezTo>
                <a:cubicBezTo>
                  <a:pt x="9538848" y="4718585"/>
                  <a:pt x="9610948" y="4790185"/>
                  <a:pt x="9664044" y="4861481"/>
                </a:cubicBezTo>
                <a:cubicBezTo>
                  <a:pt x="9668666" y="4867681"/>
                  <a:pt x="9695132" y="4852789"/>
                  <a:pt x="9702056" y="4862089"/>
                </a:cubicBezTo>
                <a:cubicBezTo>
                  <a:pt x="9699212" y="4883483"/>
                  <a:pt x="9710752" y="4898983"/>
                  <a:pt x="9719988" y="4911385"/>
                </a:cubicBezTo>
                <a:cubicBezTo>
                  <a:pt x="9734372" y="4905491"/>
                  <a:pt x="9748764" y="4899591"/>
                  <a:pt x="9753380" y="4905791"/>
                </a:cubicBezTo>
                <a:cubicBezTo>
                  <a:pt x="9747148" y="4973080"/>
                  <a:pt x="9830640" y="4959097"/>
                  <a:pt x="9831868" y="5011187"/>
                </a:cubicBezTo>
                <a:cubicBezTo>
                  <a:pt x="9872724" y="4990401"/>
                  <a:pt x="9881420" y="5027295"/>
                  <a:pt x="9871644" y="5039393"/>
                </a:cubicBezTo>
                <a:cubicBezTo>
                  <a:pt x="9864722" y="5030093"/>
                  <a:pt x="9857260" y="5045287"/>
                  <a:pt x="9861876" y="5051487"/>
                </a:cubicBezTo>
                <a:cubicBezTo>
                  <a:pt x="9864184" y="5054589"/>
                  <a:pt x="9864184" y="5054589"/>
                  <a:pt x="9876268" y="5045591"/>
                </a:cubicBezTo>
                <a:cubicBezTo>
                  <a:pt x="9873960" y="5042491"/>
                  <a:pt x="9886036" y="5033495"/>
                  <a:pt x="9883728" y="5030393"/>
                </a:cubicBezTo>
                <a:cubicBezTo>
                  <a:pt x="9953520" y="5098897"/>
                  <a:pt x="10006616" y="5170193"/>
                  <a:pt x="10084406" y="5199005"/>
                </a:cubicBezTo>
                <a:cubicBezTo>
                  <a:pt x="10103412" y="5199309"/>
                  <a:pt x="10076944" y="5214199"/>
                  <a:pt x="10081560" y="5220401"/>
                </a:cubicBezTo>
                <a:cubicBezTo>
                  <a:pt x="10119572" y="5221007"/>
                  <a:pt x="10119032" y="5245503"/>
                  <a:pt x="10132884" y="5264100"/>
                </a:cubicBezTo>
                <a:cubicBezTo>
                  <a:pt x="10167510" y="5310600"/>
                  <a:pt x="10260228" y="5309019"/>
                  <a:pt x="10234988" y="5376003"/>
                </a:cubicBezTo>
                <a:cubicBezTo>
                  <a:pt x="10251688" y="5373207"/>
                  <a:pt x="10254000" y="5376305"/>
                  <a:pt x="10270692" y="5373511"/>
                </a:cubicBezTo>
                <a:cubicBezTo>
                  <a:pt x="10248842" y="5394601"/>
                  <a:pt x="10255766" y="5403901"/>
                  <a:pt x="10248304" y="5419093"/>
                </a:cubicBezTo>
                <a:cubicBezTo>
                  <a:pt x="10259844" y="5434597"/>
                  <a:pt x="10300166" y="5438303"/>
                  <a:pt x="10299628" y="5462803"/>
                </a:cubicBezTo>
                <a:cubicBezTo>
                  <a:pt x="10316328" y="5460001"/>
                  <a:pt x="10328404" y="5451009"/>
                  <a:pt x="10333020" y="5457209"/>
                </a:cubicBezTo>
                <a:cubicBezTo>
                  <a:pt x="10322714" y="5493797"/>
                  <a:pt x="10358412" y="5491307"/>
                  <a:pt x="10345794" y="5524796"/>
                </a:cubicBezTo>
                <a:cubicBezTo>
                  <a:pt x="10357876" y="5515801"/>
                  <a:pt x="10372266" y="5509905"/>
                  <a:pt x="10374574" y="5513007"/>
                </a:cubicBezTo>
                <a:cubicBezTo>
                  <a:pt x="10363726" y="5574090"/>
                  <a:pt x="10432822" y="5566006"/>
                  <a:pt x="10421974" y="5627093"/>
                </a:cubicBezTo>
                <a:cubicBezTo>
                  <a:pt x="10450748" y="5615303"/>
                  <a:pt x="10455364" y="5621501"/>
                  <a:pt x="10462288" y="5630801"/>
                </a:cubicBezTo>
                <a:cubicBezTo>
                  <a:pt x="10452520" y="5642896"/>
                  <a:pt x="10469218" y="5640101"/>
                  <a:pt x="10476142" y="5649403"/>
                </a:cubicBezTo>
                <a:cubicBezTo>
                  <a:pt x="10530852" y="5647211"/>
                  <a:pt x="10496382" y="5701797"/>
                  <a:pt x="10541320" y="5711701"/>
                </a:cubicBezTo>
                <a:cubicBezTo>
                  <a:pt x="10531544" y="5723799"/>
                  <a:pt x="10536160" y="5729998"/>
                  <a:pt x="10526392" y="5742097"/>
                </a:cubicBezTo>
                <a:cubicBezTo>
                  <a:pt x="10540782" y="5736197"/>
                  <a:pt x="10559782" y="5736501"/>
                  <a:pt x="10533316" y="5751391"/>
                </a:cubicBezTo>
                <a:cubicBezTo>
                  <a:pt x="10595488" y="5734009"/>
                  <a:pt x="10618572" y="5765009"/>
                  <a:pt x="10610568" y="5804699"/>
                </a:cubicBezTo>
                <a:cubicBezTo>
                  <a:pt x="10624960" y="5798804"/>
                  <a:pt x="10637042" y="5789809"/>
                  <a:pt x="10641658" y="5796009"/>
                </a:cubicBezTo>
                <a:cubicBezTo>
                  <a:pt x="10631346" y="5832597"/>
                  <a:pt x="10691210" y="5812116"/>
                  <a:pt x="10673438" y="5863901"/>
                </a:cubicBezTo>
                <a:cubicBezTo>
                  <a:pt x="10719262" y="5887605"/>
                  <a:pt x="10772874" y="5921771"/>
                  <a:pt x="10803406" y="5956861"/>
                </a:cubicBezTo>
                <a:lnTo>
                  <a:pt x="10823340" y="5989067"/>
                </a:lnTo>
                <a:lnTo>
                  <a:pt x="10809346" y="6138685"/>
                </a:lnTo>
                <a:lnTo>
                  <a:pt x="10787940" y="6115899"/>
                </a:lnTo>
                <a:cubicBezTo>
                  <a:pt x="10778656" y="6103430"/>
                  <a:pt x="10767050" y="6087847"/>
                  <a:pt x="10745802" y="6084287"/>
                </a:cubicBezTo>
                <a:cubicBezTo>
                  <a:pt x="10744644" y="6082729"/>
                  <a:pt x="10744060" y="6081949"/>
                  <a:pt x="10742276" y="6082673"/>
                </a:cubicBezTo>
                <a:cubicBezTo>
                  <a:pt x="10740488" y="6083400"/>
                  <a:pt x="10737500" y="6085625"/>
                  <a:pt x="10731518" y="6090081"/>
                </a:cubicBezTo>
                <a:cubicBezTo>
                  <a:pt x="10731518" y="6090081"/>
                  <a:pt x="10733838" y="6093195"/>
                  <a:pt x="10733838" y="6093195"/>
                </a:cubicBezTo>
                <a:cubicBezTo>
                  <a:pt x="10755088" y="6096755"/>
                  <a:pt x="10766692" y="6112339"/>
                  <a:pt x="10775978" y="6124805"/>
                </a:cubicBezTo>
                <a:cubicBezTo>
                  <a:pt x="10782940" y="6134157"/>
                  <a:pt x="10789324" y="6142731"/>
                  <a:pt x="10798696" y="6149076"/>
                </a:cubicBezTo>
                <a:lnTo>
                  <a:pt x="10807976" y="6153323"/>
                </a:lnTo>
                <a:lnTo>
                  <a:pt x="10800172" y="6236754"/>
                </a:lnTo>
                <a:lnTo>
                  <a:pt x="10800132" y="6236699"/>
                </a:lnTo>
                <a:cubicBezTo>
                  <a:pt x="10797788" y="6233553"/>
                  <a:pt x="10795444" y="6230407"/>
                  <a:pt x="10795444" y="6230407"/>
                </a:cubicBezTo>
                <a:cubicBezTo>
                  <a:pt x="10793106" y="6227261"/>
                  <a:pt x="10793106" y="6227261"/>
                  <a:pt x="10793106" y="6227261"/>
                </a:cubicBezTo>
                <a:cubicBezTo>
                  <a:pt x="10791930" y="6225687"/>
                  <a:pt x="10791346" y="6224903"/>
                  <a:pt x="10789426" y="6225724"/>
                </a:cubicBezTo>
                <a:cubicBezTo>
                  <a:pt x="10787500" y="6226546"/>
                  <a:pt x="10784232" y="6228976"/>
                  <a:pt x="10777712" y="6233836"/>
                </a:cubicBezTo>
                <a:cubicBezTo>
                  <a:pt x="10777712" y="6233836"/>
                  <a:pt x="10777712" y="6233836"/>
                  <a:pt x="10780052" y="6236983"/>
                </a:cubicBezTo>
                <a:cubicBezTo>
                  <a:pt x="10780052" y="6236983"/>
                  <a:pt x="10782396" y="6240125"/>
                  <a:pt x="10782396" y="6240125"/>
                </a:cubicBezTo>
                <a:cubicBezTo>
                  <a:pt x="10784738" y="6243274"/>
                  <a:pt x="10784738" y="6243274"/>
                  <a:pt x="10787076" y="6246421"/>
                </a:cubicBezTo>
                <a:cubicBezTo>
                  <a:pt x="10787076" y="6246421"/>
                  <a:pt x="10787664" y="6247206"/>
                  <a:pt x="10789882" y="6246778"/>
                </a:cubicBezTo>
                <a:lnTo>
                  <a:pt x="10799742" y="6241349"/>
                </a:lnTo>
                <a:lnTo>
                  <a:pt x="10787600" y="6371143"/>
                </a:lnTo>
                <a:lnTo>
                  <a:pt x="10671962" y="6416045"/>
                </a:lnTo>
                <a:lnTo>
                  <a:pt x="10670748" y="6415413"/>
                </a:lnTo>
                <a:lnTo>
                  <a:pt x="10666982" y="6417980"/>
                </a:lnTo>
                <a:lnTo>
                  <a:pt x="10609304" y="6440375"/>
                </a:lnTo>
                <a:lnTo>
                  <a:pt x="10592296" y="6411658"/>
                </a:lnTo>
                <a:cubicBezTo>
                  <a:pt x="10589988" y="6408560"/>
                  <a:pt x="10578174" y="6417351"/>
                  <a:pt x="10578174" y="6417351"/>
                </a:cubicBezTo>
                <a:cubicBezTo>
                  <a:pt x="10566372" y="6426144"/>
                  <a:pt x="10566372" y="6426144"/>
                  <a:pt x="10568680" y="6429245"/>
                </a:cubicBezTo>
                <a:lnTo>
                  <a:pt x="10581636" y="6451119"/>
                </a:lnTo>
                <a:lnTo>
                  <a:pt x="8550548" y="7239782"/>
                </a:lnTo>
                <a:lnTo>
                  <a:pt x="7045118" y="5874077"/>
                </a:lnTo>
                <a:lnTo>
                  <a:pt x="7234428" y="3850310"/>
                </a:lnTo>
                <a:lnTo>
                  <a:pt x="8170732" y="3486747"/>
                </a:lnTo>
                <a:lnTo>
                  <a:pt x="8177720" y="3496133"/>
                </a:lnTo>
                <a:cubicBezTo>
                  <a:pt x="8186858" y="3508403"/>
                  <a:pt x="8211332" y="3514027"/>
                  <a:pt x="8209704" y="3539087"/>
                </a:cubicBezTo>
                <a:cubicBezTo>
                  <a:pt x="8209704" y="3539087"/>
                  <a:pt x="8211992" y="3542154"/>
                  <a:pt x="8211992" y="3542154"/>
                </a:cubicBezTo>
                <a:cubicBezTo>
                  <a:pt x="8225040" y="3532437"/>
                  <a:pt x="8225040" y="3532437"/>
                  <a:pt x="8222756" y="3529369"/>
                </a:cubicBezTo>
                <a:cubicBezTo>
                  <a:pt x="8228952" y="3510445"/>
                  <a:pt x="8222100" y="3501242"/>
                  <a:pt x="8212958" y="3488971"/>
                </a:cubicBezTo>
                <a:cubicBezTo>
                  <a:pt x="8210674" y="3485903"/>
                  <a:pt x="8206106" y="3479763"/>
                  <a:pt x="8203820" y="3476698"/>
                </a:cubicBezTo>
                <a:lnTo>
                  <a:pt x="8202204" y="3474527"/>
                </a:lnTo>
                <a:lnTo>
                  <a:pt x="8257284" y="3453140"/>
                </a:lnTo>
                <a:lnTo>
                  <a:pt x="8263400" y="3461350"/>
                </a:lnTo>
                <a:cubicBezTo>
                  <a:pt x="8284200" y="3489284"/>
                  <a:pt x="8305004" y="3517215"/>
                  <a:pt x="8325806" y="3545149"/>
                </a:cubicBezTo>
                <a:cubicBezTo>
                  <a:pt x="8325806" y="3545149"/>
                  <a:pt x="8328114" y="3548253"/>
                  <a:pt x="8340076" y="3539342"/>
                </a:cubicBezTo>
                <a:cubicBezTo>
                  <a:pt x="8352040" y="3530436"/>
                  <a:pt x="8349726" y="3527333"/>
                  <a:pt x="8349726" y="3527333"/>
                </a:cubicBezTo>
                <a:cubicBezTo>
                  <a:pt x="8328924" y="3499398"/>
                  <a:pt x="8308124" y="3471467"/>
                  <a:pt x="8289636" y="3446637"/>
                </a:cubicBezTo>
                <a:lnTo>
                  <a:pt x="8287126" y="3441552"/>
                </a:lnTo>
                <a:lnTo>
                  <a:pt x="8402494" y="3396755"/>
                </a:lnTo>
                <a:lnTo>
                  <a:pt x="8425226" y="3447099"/>
                </a:lnTo>
                <a:cubicBezTo>
                  <a:pt x="8427534" y="3450191"/>
                  <a:pt x="8427534" y="3450191"/>
                  <a:pt x="8429842" y="3453288"/>
                </a:cubicBezTo>
                <a:cubicBezTo>
                  <a:pt x="8441804" y="3444377"/>
                  <a:pt x="8439496" y="3441285"/>
                  <a:pt x="8439496" y="3441285"/>
                </a:cubicBezTo>
                <a:lnTo>
                  <a:pt x="8420140" y="3389903"/>
                </a:lnTo>
                <a:close/>
                <a:moveTo>
                  <a:pt x="934048" y="3359351"/>
                </a:moveTo>
                <a:cubicBezTo>
                  <a:pt x="928153" y="3362949"/>
                  <a:pt x="928153" y="3362949"/>
                  <a:pt x="928153" y="3362949"/>
                </a:cubicBezTo>
                <a:lnTo>
                  <a:pt x="928345" y="3363263"/>
                </a:lnTo>
                <a:lnTo>
                  <a:pt x="922795" y="3366649"/>
                </a:lnTo>
                <a:lnTo>
                  <a:pt x="925008" y="3370287"/>
                </a:lnTo>
                <a:lnTo>
                  <a:pt x="924527" y="3370279"/>
                </a:lnTo>
                <a:lnTo>
                  <a:pt x="925230" y="3370652"/>
                </a:lnTo>
                <a:lnTo>
                  <a:pt x="925255" y="3370696"/>
                </a:lnTo>
                <a:lnTo>
                  <a:pt x="925281" y="3370680"/>
                </a:lnTo>
                <a:lnTo>
                  <a:pt x="929007" y="3372661"/>
                </a:lnTo>
                <a:cubicBezTo>
                  <a:pt x="930309" y="3373143"/>
                  <a:pt x="930877" y="3374078"/>
                  <a:pt x="929066" y="3377743"/>
                </a:cubicBezTo>
                <a:cubicBezTo>
                  <a:pt x="929066" y="3377743"/>
                  <a:pt x="928497" y="3376809"/>
                  <a:pt x="927193" y="3376325"/>
                </a:cubicBezTo>
                <a:cubicBezTo>
                  <a:pt x="925890" y="3375843"/>
                  <a:pt x="923850" y="3375809"/>
                  <a:pt x="920902" y="3377609"/>
                </a:cubicBezTo>
                <a:cubicBezTo>
                  <a:pt x="923170" y="3381339"/>
                  <a:pt x="923170" y="3381339"/>
                  <a:pt x="923170" y="3381339"/>
                </a:cubicBezTo>
                <a:cubicBezTo>
                  <a:pt x="923170" y="3381339"/>
                  <a:pt x="929066" y="3377743"/>
                  <a:pt x="929066" y="3377743"/>
                </a:cubicBezTo>
                <a:cubicBezTo>
                  <a:pt x="923170" y="3381339"/>
                  <a:pt x="923170" y="3381339"/>
                  <a:pt x="925439" y="3385071"/>
                </a:cubicBezTo>
                <a:cubicBezTo>
                  <a:pt x="927707" y="3388803"/>
                  <a:pt x="929975" y="3392535"/>
                  <a:pt x="929975" y="3392535"/>
                </a:cubicBezTo>
                <a:cubicBezTo>
                  <a:pt x="929975" y="3392535"/>
                  <a:pt x="929975" y="3392535"/>
                  <a:pt x="935869" y="3388937"/>
                </a:cubicBezTo>
                <a:lnTo>
                  <a:pt x="940405" y="3396401"/>
                </a:lnTo>
                <a:cubicBezTo>
                  <a:pt x="938137" y="3392669"/>
                  <a:pt x="932243" y="3396267"/>
                  <a:pt x="934510" y="3399999"/>
                </a:cubicBezTo>
                <a:cubicBezTo>
                  <a:pt x="942673" y="3400132"/>
                  <a:pt x="941315" y="3411194"/>
                  <a:pt x="941315" y="3411194"/>
                </a:cubicBezTo>
                <a:cubicBezTo>
                  <a:pt x="941315" y="3411194"/>
                  <a:pt x="943583" y="3414927"/>
                  <a:pt x="945851" y="3418657"/>
                </a:cubicBezTo>
                <a:cubicBezTo>
                  <a:pt x="945851" y="3418657"/>
                  <a:pt x="950387" y="3426121"/>
                  <a:pt x="950387" y="3426121"/>
                </a:cubicBezTo>
                <a:cubicBezTo>
                  <a:pt x="950387" y="3426121"/>
                  <a:pt x="950387" y="3426121"/>
                  <a:pt x="952657" y="3429852"/>
                </a:cubicBezTo>
                <a:cubicBezTo>
                  <a:pt x="952657" y="3429852"/>
                  <a:pt x="950387" y="3426121"/>
                  <a:pt x="956281" y="3422522"/>
                </a:cubicBezTo>
                <a:cubicBezTo>
                  <a:pt x="956281" y="3422522"/>
                  <a:pt x="958552" y="3426255"/>
                  <a:pt x="958552" y="3426255"/>
                </a:cubicBezTo>
                <a:cubicBezTo>
                  <a:pt x="960820" y="3429985"/>
                  <a:pt x="960820" y="3429985"/>
                  <a:pt x="963088" y="3433718"/>
                </a:cubicBezTo>
                <a:cubicBezTo>
                  <a:pt x="965356" y="3437449"/>
                  <a:pt x="965356" y="3437449"/>
                  <a:pt x="965356" y="3437449"/>
                </a:cubicBezTo>
                <a:cubicBezTo>
                  <a:pt x="965356" y="3437449"/>
                  <a:pt x="973517" y="3437583"/>
                  <a:pt x="973517" y="3437583"/>
                </a:cubicBezTo>
                <a:cubicBezTo>
                  <a:pt x="967624" y="3441183"/>
                  <a:pt x="967624" y="3441183"/>
                  <a:pt x="967624" y="3441183"/>
                </a:cubicBezTo>
                <a:cubicBezTo>
                  <a:pt x="969892" y="3444913"/>
                  <a:pt x="975786" y="3441316"/>
                  <a:pt x="975786" y="3441316"/>
                </a:cubicBezTo>
                <a:cubicBezTo>
                  <a:pt x="972160" y="3448645"/>
                  <a:pt x="982591" y="3452511"/>
                  <a:pt x="976695" y="3456109"/>
                </a:cubicBezTo>
                <a:cubicBezTo>
                  <a:pt x="976695" y="3456109"/>
                  <a:pt x="981231" y="3463573"/>
                  <a:pt x="977605" y="3470901"/>
                </a:cubicBezTo>
                <a:cubicBezTo>
                  <a:pt x="979873" y="3474632"/>
                  <a:pt x="979873" y="3474632"/>
                  <a:pt x="982141" y="3478365"/>
                </a:cubicBezTo>
                <a:cubicBezTo>
                  <a:pt x="988035" y="3474767"/>
                  <a:pt x="988948" y="3489560"/>
                  <a:pt x="988948" y="3489560"/>
                </a:cubicBezTo>
                <a:cubicBezTo>
                  <a:pt x="991216" y="3493293"/>
                  <a:pt x="997110" y="3489694"/>
                  <a:pt x="997110" y="3489694"/>
                </a:cubicBezTo>
                <a:lnTo>
                  <a:pt x="1003914" y="3500889"/>
                </a:lnTo>
                <a:cubicBezTo>
                  <a:pt x="1003914" y="3500889"/>
                  <a:pt x="1009807" y="3497292"/>
                  <a:pt x="1009807" y="3497292"/>
                </a:cubicBezTo>
                <a:cubicBezTo>
                  <a:pt x="1003914" y="3500889"/>
                  <a:pt x="1008451" y="3508353"/>
                  <a:pt x="1012075" y="3501023"/>
                </a:cubicBezTo>
                <a:cubicBezTo>
                  <a:pt x="1012075" y="3501023"/>
                  <a:pt x="1012075" y="3501023"/>
                  <a:pt x="1006182" y="3504621"/>
                </a:cubicBezTo>
                <a:cubicBezTo>
                  <a:pt x="1008451" y="3508353"/>
                  <a:pt x="1010719" y="3512084"/>
                  <a:pt x="1012987" y="3515816"/>
                </a:cubicBezTo>
                <a:cubicBezTo>
                  <a:pt x="1012987" y="3515816"/>
                  <a:pt x="1012079" y="3517649"/>
                  <a:pt x="1011457" y="3519947"/>
                </a:cubicBezTo>
                <a:lnTo>
                  <a:pt x="1011515" y="3522319"/>
                </a:lnTo>
                <a:lnTo>
                  <a:pt x="1010379" y="3523162"/>
                </a:lnTo>
                <a:cubicBezTo>
                  <a:pt x="1009927" y="3524078"/>
                  <a:pt x="1010495" y="3525013"/>
                  <a:pt x="1011627" y="3526876"/>
                </a:cubicBezTo>
                <a:lnTo>
                  <a:pt x="1011515" y="3522319"/>
                </a:lnTo>
                <a:lnTo>
                  <a:pt x="1015255" y="3519549"/>
                </a:lnTo>
                <a:cubicBezTo>
                  <a:pt x="1013895" y="3530611"/>
                  <a:pt x="1024327" y="3534474"/>
                  <a:pt x="1030221" y="3530877"/>
                </a:cubicBezTo>
                <a:cubicBezTo>
                  <a:pt x="1032489" y="3534609"/>
                  <a:pt x="1034759" y="3538339"/>
                  <a:pt x="1034759" y="3538339"/>
                </a:cubicBezTo>
                <a:cubicBezTo>
                  <a:pt x="1037028" y="3542072"/>
                  <a:pt x="1039296" y="3545805"/>
                  <a:pt x="1039296" y="3545805"/>
                </a:cubicBezTo>
                <a:cubicBezTo>
                  <a:pt x="1041561" y="3549535"/>
                  <a:pt x="1041561" y="3549535"/>
                  <a:pt x="1041561" y="3549535"/>
                </a:cubicBezTo>
                <a:cubicBezTo>
                  <a:pt x="1041561" y="3549535"/>
                  <a:pt x="1047455" y="3545938"/>
                  <a:pt x="1047455" y="3545938"/>
                </a:cubicBezTo>
                <a:cubicBezTo>
                  <a:pt x="1049725" y="3549671"/>
                  <a:pt x="1049725" y="3549671"/>
                  <a:pt x="1049725" y="3549671"/>
                </a:cubicBezTo>
                <a:cubicBezTo>
                  <a:pt x="1051993" y="3553403"/>
                  <a:pt x="1054261" y="3557133"/>
                  <a:pt x="1056529" y="3560865"/>
                </a:cubicBezTo>
                <a:cubicBezTo>
                  <a:pt x="1056529" y="3560865"/>
                  <a:pt x="1058798" y="3564597"/>
                  <a:pt x="1061066" y="3568328"/>
                </a:cubicBezTo>
                <a:cubicBezTo>
                  <a:pt x="1064691" y="3561001"/>
                  <a:pt x="1062423" y="3557266"/>
                  <a:pt x="1062423" y="3557266"/>
                </a:cubicBezTo>
                <a:cubicBezTo>
                  <a:pt x="1054261" y="3557133"/>
                  <a:pt x="1051993" y="3553403"/>
                  <a:pt x="1057887" y="3549804"/>
                </a:cubicBezTo>
                <a:cubicBezTo>
                  <a:pt x="1062423" y="3557266"/>
                  <a:pt x="1075121" y="3564865"/>
                  <a:pt x="1066959" y="3564731"/>
                </a:cubicBezTo>
                <a:cubicBezTo>
                  <a:pt x="1071495" y="3572194"/>
                  <a:pt x="1073763" y="3575927"/>
                  <a:pt x="1081928" y="3576060"/>
                </a:cubicBezTo>
                <a:cubicBezTo>
                  <a:pt x="1084196" y="3579793"/>
                  <a:pt x="1084196" y="3579793"/>
                  <a:pt x="1086464" y="3583525"/>
                </a:cubicBezTo>
                <a:cubicBezTo>
                  <a:pt x="1082837" y="3590853"/>
                  <a:pt x="1082837" y="3590853"/>
                  <a:pt x="1079211" y="3598183"/>
                </a:cubicBezTo>
                <a:cubicBezTo>
                  <a:pt x="1079211" y="3598183"/>
                  <a:pt x="1071049" y="3598049"/>
                  <a:pt x="1071049" y="3598049"/>
                </a:cubicBezTo>
                <a:cubicBezTo>
                  <a:pt x="1068779" y="3594317"/>
                  <a:pt x="1070138" y="3583255"/>
                  <a:pt x="1064243" y="3586853"/>
                </a:cubicBezTo>
                <a:cubicBezTo>
                  <a:pt x="1061975" y="3583121"/>
                  <a:pt x="1059707" y="3579391"/>
                  <a:pt x="1057439" y="3575657"/>
                </a:cubicBezTo>
                <a:lnTo>
                  <a:pt x="1055172" y="3571927"/>
                </a:lnTo>
                <a:lnTo>
                  <a:pt x="1052904" y="3568195"/>
                </a:lnTo>
                <a:cubicBezTo>
                  <a:pt x="1052904" y="3568195"/>
                  <a:pt x="1047009" y="3571791"/>
                  <a:pt x="1047009" y="3571791"/>
                </a:cubicBezTo>
                <a:cubicBezTo>
                  <a:pt x="1047009" y="3571791"/>
                  <a:pt x="1049276" y="3575525"/>
                  <a:pt x="1055172" y="3571927"/>
                </a:cubicBezTo>
                <a:cubicBezTo>
                  <a:pt x="1051544" y="3579255"/>
                  <a:pt x="1051544" y="3579255"/>
                  <a:pt x="1051544" y="3579255"/>
                </a:cubicBezTo>
                <a:cubicBezTo>
                  <a:pt x="1053813" y="3582987"/>
                  <a:pt x="1056081" y="3586719"/>
                  <a:pt x="1056081" y="3586719"/>
                </a:cubicBezTo>
                <a:lnTo>
                  <a:pt x="1065153" y="3601646"/>
                </a:lnTo>
                <a:cubicBezTo>
                  <a:pt x="1059260" y="3605242"/>
                  <a:pt x="1059260" y="3605242"/>
                  <a:pt x="1059260" y="3605242"/>
                </a:cubicBezTo>
                <a:cubicBezTo>
                  <a:pt x="1061528" y="3608975"/>
                  <a:pt x="1061528" y="3608975"/>
                  <a:pt x="1069692" y="3609111"/>
                </a:cubicBezTo>
                <a:cubicBezTo>
                  <a:pt x="1074228" y="3616573"/>
                  <a:pt x="1086926" y="3624171"/>
                  <a:pt x="1085567" y="3635233"/>
                </a:cubicBezTo>
                <a:cubicBezTo>
                  <a:pt x="1091462" y="3631633"/>
                  <a:pt x="1091462" y="3631633"/>
                  <a:pt x="1093731" y="3635367"/>
                </a:cubicBezTo>
                <a:cubicBezTo>
                  <a:pt x="1093731" y="3635367"/>
                  <a:pt x="1095999" y="3639099"/>
                  <a:pt x="1090105" y="3642696"/>
                </a:cubicBezTo>
                <a:cubicBezTo>
                  <a:pt x="1095999" y="3639099"/>
                  <a:pt x="1095999" y="3639099"/>
                  <a:pt x="1098267" y="3642829"/>
                </a:cubicBezTo>
                <a:lnTo>
                  <a:pt x="1110327" y="3665831"/>
                </a:lnTo>
                <a:lnTo>
                  <a:pt x="1106179" y="3668363"/>
                </a:lnTo>
                <a:cubicBezTo>
                  <a:pt x="1108431" y="3672073"/>
                  <a:pt x="1110688" y="3675779"/>
                  <a:pt x="1119183" y="3675678"/>
                </a:cubicBezTo>
                <a:cubicBezTo>
                  <a:pt x="1116929" y="3671971"/>
                  <a:pt x="1114804" y="3671997"/>
                  <a:pt x="1113461" y="3671544"/>
                </a:cubicBezTo>
                <a:lnTo>
                  <a:pt x="1113015" y="3668544"/>
                </a:lnTo>
                <a:lnTo>
                  <a:pt x="1129112" y="3680281"/>
                </a:lnTo>
                <a:cubicBezTo>
                  <a:pt x="1131380" y="3684013"/>
                  <a:pt x="1131380" y="3684013"/>
                  <a:pt x="1131380" y="3684013"/>
                </a:cubicBezTo>
                <a:cubicBezTo>
                  <a:pt x="1131380" y="3684013"/>
                  <a:pt x="1131380" y="3684013"/>
                  <a:pt x="1133648" y="3687745"/>
                </a:cubicBezTo>
                <a:cubicBezTo>
                  <a:pt x="1130021" y="3695073"/>
                  <a:pt x="1132289" y="3698806"/>
                  <a:pt x="1134557" y="3702537"/>
                </a:cubicBezTo>
                <a:cubicBezTo>
                  <a:pt x="1144987" y="3706403"/>
                  <a:pt x="1154059" y="3721331"/>
                  <a:pt x="1160866" y="3732524"/>
                </a:cubicBezTo>
                <a:cubicBezTo>
                  <a:pt x="1163134" y="3736256"/>
                  <a:pt x="1169027" y="3732659"/>
                  <a:pt x="1171295" y="3736391"/>
                </a:cubicBezTo>
                <a:cubicBezTo>
                  <a:pt x="1173563" y="3740121"/>
                  <a:pt x="1173563" y="3740121"/>
                  <a:pt x="1173563" y="3740121"/>
                </a:cubicBezTo>
                <a:cubicBezTo>
                  <a:pt x="1182635" y="3755049"/>
                  <a:pt x="1195336" y="3762647"/>
                  <a:pt x="1204407" y="3777574"/>
                </a:cubicBezTo>
                <a:cubicBezTo>
                  <a:pt x="1206675" y="3781306"/>
                  <a:pt x="1206675" y="3781306"/>
                  <a:pt x="1208943" y="3785037"/>
                </a:cubicBezTo>
                <a:cubicBezTo>
                  <a:pt x="1223911" y="3796365"/>
                  <a:pt x="1232983" y="3811294"/>
                  <a:pt x="1245681" y="3818893"/>
                </a:cubicBezTo>
                <a:cubicBezTo>
                  <a:pt x="1245681" y="3818893"/>
                  <a:pt x="1245681" y="3818893"/>
                  <a:pt x="1247949" y="3822622"/>
                </a:cubicBezTo>
                <a:cubicBezTo>
                  <a:pt x="1247949" y="3822622"/>
                  <a:pt x="1253845" y="3819025"/>
                  <a:pt x="1253845" y="3819025"/>
                </a:cubicBezTo>
                <a:cubicBezTo>
                  <a:pt x="1252711" y="3817159"/>
                  <a:pt x="1250669" y="3817126"/>
                  <a:pt x="1248914" y="3817559"/>
                </a:cubicBezTo>
                <a:cubicBezTo>
                  <a:pt x="1247156" y="3817992"/>
                  <a:pt x="1245681" y="3818893"/>
                  <a:pt x="1245681" y="3818893"/>
                </a:cubicBezTo>
                <a:cubicBezTo>
                  <a:pt x="1232073" y="3796501"/>
                  <a:pt x="1225269" y="3785307"/>
                  <a:pt x="1208034" y="3770245"/>
                </a:cubicBezTo>
                <a:cubicBezTo>
                  <a:pt x="1205766" y="3766513"/>
                  <a:pt x="1211659" y="3762917"/>
                  <a:pt x="1211659" y="3762917"/>
                </a:cubicBezTo>
                <a:cubicBezTo>
                  <a:pt x="1205766" y="3766513"/>
                  <a:pt x="1205766" y="3766513"/>
                  <a:pt x="1205766" y="3766513"/>
                </a:cubicBezTo>
                <a:cubicBezTo>
                  <a:pt x="1203498" y="3762781"/>
                  <a:pt x="1196693" y="3751586"/>
                  <a:pt x="1194423" y="3747855"/>
                </a:cubicBezTo>
                <a:cubicBezTo>
                  <a:pt x="1192155" y="3744123"/>
                  <a:pt x="1183996" y="3743989"/>
                  <a:pt x="1181725" y="3740257"/>
                </a:cubicBezTo>
                <a:cubicBezTo>
                  <a:pt x="1181725" y="3740257"/>
                  <a:pt x="1187619" y="3736658"/>
                  <a:pt x="1185353" y="3732927"/>
                </a:cubicBezTo>
                <a:cubicBezTo>
                  <a:pt x="1185353" y="3732927"/>
                  <a:pt x="1179457" y="3736525"/>
                  <a:pt x="1179457" y="3736525"/>
                </a:cubicBezTo>
                <a:cubicBezTo>
                  <a:pt x="1179457" y="3736525"/>
                  <a:pt x="1174921" y="3729061"/>
                  <a:pt x="1172653" y="3725330"/>
                </a:cubicBezTo>
                <a:lnTo>
                  <a:pt x="1165848" y="3714134"/>
                </a:lnTo>
                <a:cubicBezTo>
                  <a:pt x="1165848" y="3714134"/>
                  <a:pt x="1165848" y="3714134"/>
                  <a:pt x="1171744" y="3710537"/>
                </a:cubicBezTo>
                <a:cubicBezTo>
                  <a:pt x="1178548" y="3721731"/>
                  <a:pt x="1185353" y="3732927"/>
                  <a:pt x="1195783" y="3736793"/>
                </a:cubicBezTo>
                <a:cubicBezTo>
                  <a:pt x="1195783" y="3736793"/>
                  <a:pt x="1192155" y="3744123"/>
                  <a:pt x="1192155" y="3744123"/>
                </a:cubicBezTo>
                <a:cubicBezTo>
                  <a:pt x="1202587" y="3747989"/>
                  <a:pt x="1207123" y="3755452"/>
                  <a:pt x="1219823" y="3763049"/>
                </a:cubicBezTo>
                <a:cubicBezTo>
                  <a:pt x="1219823" y="3763049"/>
                  <a:pt x="1217553" y="3759319"/>
                  <a:pt x="1217553" y="3759319"/>
                </a:cubicBezTo>
                <a:cubicBezTo>
                  <a:pt x="1215285" y="3755587"/>
                  <a:pt x="1215285" y="3755587"/>
                  <a:pt x="1218912" y="3748257"/>
                </a:cubicBezTo>
                <a:cubicBezTo>
                  <a:pt x="1202587" y="3747989"/>
                  <a:pt x="1205301" y="3725867"/>
                  <a:pt x="1188978" y="3725599"/>
                </a:cubicBezTo>
                <a:cubicBezTo>
                  <a:pt x="1194874" y="3721999"/>
                  <a:pt x="1188978" y="3725599"/>
                  <a:pt x="1186710" y="3721865"/>
                </a:cubicBezTo>
                <a:cubicBezTo>
                  <a:pt x="1192603" y="3718269"/>
                  <a:pt x="1192603" y="3718269"/>
                  <a:pt x="1192603" y="3718269"/>
                </a:cubicBezTo>
                <a:cubicBezTo>
                  <a:pt x="1198497" y="3714671"/>
                  <a:pt x="1199410" y="3729464"/>
                  <a:pt x="1207572" y="3729599"/>
                </a:cubicBezTo>
                <a:cubicBezTo>
                  <a:pt x="1205301" y="3725867"/>
                  <a:pt x="1205301" y="3725867"/>
                  <a:pt x="1205301" y="3725867"/>
                </a:cubicBezTo>
                <a:cubicBezTo>
                  <a:pt x="1209837" y="3733330"/>
                  <a:pt x="1217999" y="3733465"/>
                  <a:pt x="1219359" y="3722404"/>
                </a:cubicBezTo>
                <a:cubicBezTo>
                  <a:pt x="1213463" y="3726001"/>
                  <a:pt x="1213463" y="3726001"/>
                  <a:pt x="1211195" y="3722269"/>
                </a:cubicBezTo>
                <a:cubicBezTo>
                  <a:pt x="1217090" y="3718671"/>
                  <a:pt x="1217090" y="3718671"/>
                  <a:pt x="1217090" y="3718671"/>
                </a:cubicBezTo>
                <a:lnTo>
                  <a:pt x="1216763" y="3718133"/>
                </a:lnTo>
                <a:lnTo>
                  <a:pt x="1221408" y="3722638"/>
                </a:lnTo>
                <a:cubicBezTo>
                  <a:pt x="1221816" y="3724940"/>
                  <a:pt x="1220930" y="3726757"/>
                  <a:pt x="1220930" y="3726757"/>
                </a:cubicBezTo>
                <a:cubicBezTo>
                  <a:pt x="1220930" y="3726757"/>
                  <a:pt x="1223192" y="3730476"/>
                  <a:pt x="1231255" y="3730655"/>
                </a:cubicBezTo>
                <a:cubicBezTo>
                  <a:pt x="1225454" y="3734198"/>
                  <a:pt x="1225454" y="3734198"/>
                  <a:pt x="1225454" y="3734198"/>
                </a:cubicBezTo>
                <a:cubicBezTo>
                  <a:pt x="1225454" y="3734198"/>
                  <a:pt x="1227713" y="3737919"/>
                  <a:pt x="1227713" y="3737919"/>
                </a:cubicBezTo>
                <a:cubicBezTo>
                  <a:pt x="1227713" y="3737919"/>
                  <a:pt x="1221909" y="3741461"/>
                  <a:pt x="1221909" y="3741461"/>
                </a:cubicBezTo>
                <a:cubicBezTo>
                  <a:pt x="1229975" y="3741639"/>
                  <a:pt x="1229975" y="3741639"/>
                  <a:pt x="1229975" y="3741639"/>
                </a:cubicBezTo>
                <a:cubicBezTo>
                  <a:pt x="1229975" y="3741639"/>
                  <a:pt x="1227713" y="3737919"/>
                  <a:pt x="1227713" y="3737919"/>
                </a:cubicBezTo>
                <a:cubicBezTo>
                  <a:pt x="1227713" y="3737919"/>
                  <a:pt x="1227713" y="3737919"/>
                  <a:pt x="1233517" y="3734377"/>
                </a:cubicBezTo>
                <a:cubicBezTo>
                  <a:pt x="1233517" y="3734377"/>
                  <a:pt x="1233517" y="3734377"/>
                  <a:pt x="1235777" y="3738097"/>
                </a:cubicBezTo>
                <a:cubicBezTo>
                  <a:pt x="1229975" y="3741639"/>
                  <a:pt x="1232237" y="3745360"/>
                  <a:pt x="1234497" y="3749081"/>
                </a:cubicBezTo>
                <a:cubicBezTo>
                  <a:pt x="1236759" y="3752801"/>
                  <a:pt x="1235479" y="3763783"/>
                  <a:pt x="1235479" y="3763783"/>
                </a:cubicBezTo>
                <a:cubicBezTo>
                  <a:pt x="1237740" y="3767507"/>
                  <a:pt x="1237740" y="3767507"/>
                  <a:pt x="1237740" y="3767507"/>
                </a:cubicBezTo>
                <a:cubicBezTo>
                  <a:pt x="1241283" y="3760243"/>
                  <a:pt x="1239021" y="3756521"/>
                  <a:pt x="1240301" y="3745538"/>
                </a:cubicBezTo>
                <a:cubicBezTo>
                  <a:pt x="1243842" y="3738277"/>
                  <a:pt x="1239319" y="3730835"/>
                  <a:pt x="1237057" y="3727115"/>
                </a:cubicBezTo>
                <a:cubicBezTo>
                  <a:pt x="1245123" y="3727292"/>
                  <a:pt x="1247384" y="3731013"/>
                  <a:pt x="1249646" y="3734735"/>
                </a:cubicBezTo>
                <a:cubicBezTo>
                  <a:pt x="1249646" y="3734735"/>
                  <a:pt x="1248366" y="3745718"/>
                  <a:pt x="1256429" y="3745897"/>
                </a:cubicBezTo>
                <a:cubicBezTo>
                  <a:pt x="1258692" y="3749617"/>
                  <a:pt x="1258692" y="3749617"/>
                  <a:pt x="1258692" y="3749617"/>
                </a:cubicBezTo>
                <a:cubicBezTo>
                  <a:pt x="1258692" y="3749617"/>
                  <a:pt x="1266755" y="3749796"/>
                  <a:pt x="1266755" y="3749796"/>
                </a:cubicBezTo>
                <a:cubicBezTo>
                  <a:pt x="1266755" y="3749796"/>
                  <a:pt x="1266755" y="3749796"/>
                  <a:pt x="1269017" y="3753517"/>
                </a:cubicBezTo>
                <a:cubicBezTo>
                  <a:pt x="1263213" y="3757057"/>
                  <a:pt x="1265475" y="3760779"/>
                  <a:pt x="1265475" y="3760779"/>
                </a:cubicBezTo>
                <a:cubicBezTo>
                  <a:pt x="1265475" y="3760779"/>
                  <a:pt x="1271279" y="3757237"/>
                  <a:pt x="1271279" y="3757237"/>
                </a:cubicBezTo>
                <a:cubicBezTo>
                  <a:pt x="1271279" y="3757237"/>
                  <a:pt x="1269017" y="3753517"/>
                  <a:pt x="1269017" y="3753517"/>
                </a:cubicBezTo>
                <a:cubicBezTo>
                  <a:pt x="1269655" y="3748025"/>
                  <a:pt x="1266263" y="3742444"/>
                  <a:pt x="1262145" y="3737305"/>
                </a:cubicBezTo>
                <a:cubicBezTo>
                  <a:pt x="1258028" y="3732167"/>
                  <a:pt x="1253187" y="3727471"/>
                  <a:pt x="1250926" y="3723751"/>
                </a:cubicBezTo>
                <a:cubicBezTo>
                  <a:pt x="1246402" y="3716309"/>
                  <a:pt x="1248664" y="3720031"/>
                  <a:pt x="1246402" y="3716309"/>
                </a:cubicBezTo>
                <a:lnTo>
                  <a:pt x="1244139" y="3712588"/>
                </a:lnTo>
                <a:cubicBezTo>
                  <a:pt x="1249944" y="3709047"/>
                  <a:pt x="1247682" y="3705326"/>
                  <a:pt x="1249944" y="3709047"/>
                </a:cubicBezTo>
                <a:cubicBezTo>
                  <a:pt x="1249944" y="3709047"/>
                  <a:pt x="1249944" y="3709047"/>
                  <a:pt x="1252203" y="3712767"/>
                </a:cubicBezTo>
                <a:cubicBezTo>
                  <a:pt x="1252203" y="3712767"/>
                  <a:pt x="1254465" y="3716488"/>
                  <a:pt x="1254465" y="3716488"/>
                </a:cubicBezTo>
                <a:cubicBezTo>
                  <a:pt x="1254465" y="3716488"/>
                  <a:pt x="1256727" y="3720209"/>
                  <a:pt x="1256727" y="3720209"/>
                </a:cubicBezTo>
                <a:cubicBezTo>
                  <a:pt x="1256727" y="3720209"/>
                  <a:pt x="1258989" y="3723931"/>
                  <a:pt x="1261249" y="3727650"/>
                </a:cubicBezTo>
                <a:cubicBezTo>
                  <a:pt x="1267053" y="3724109"/>
                  <a:pt x="1263511" y="3731371"/>
                  <a:pt x="1271576" y="3731551"/>
                </a:cubicBezTo>
                <a:cubicBezTo>
                  <a:pt x="1271576" y="3731551"/>
                  <a:pt x="1269315" y="3727829"/>
                  <a:pt x="1277379" y="3728009"/>
                </a:cubicBezTo>
                <a:cubicBezTo>
                  <a:pt x="1279641" y="3731729"/>
                  <a:pt x="1271576" y="3731551"/>
                  <a:pt x="1273838" y="3735271"/>
                </a:cubicBezTo>
                <a:cubicBezTo>
                  <a:pt x="1273838" y="3735271"/>
                  <a:pt x="1279641" y="3731729"/>
                  <a:pt x="1276099" y="3738991"/>
                </a:cubicBezTo>
                <a:cubicBezTo>
                  <a:pt x="1281903" y="3735449"/>
                  <a:pt x="1284164" y="3739171"/>
                  <a:pt x="1287706" y="3731907"/>
                </a:cubicBezTo>
                <a:cubicBezTo>
                  <a:pt x="1294489" y="3743068"/>
                  <a:pt x="1296750" y="3746789"/>
                  <a:pt x="1301273" y="3754232"/>
                </a:cubicBezTo>
                <a:cubicBezTo>
                  <a:pt x="1297733" y="3761495"/>
                  <a:pt x="1297733" y="3761495"/>
                  <a:pt x="1299996" y="3765215"/>
                </a:cubicBezTo>
                <a:cubicBezTo>
                  <a:pt x="1302255" y="3768935"/>
                  <a:pt x="1298713" y="3776199"/>
                  <a:pt x="1298713" y="3776199"/>
                </a:cubicBezTo>
                <a:cubicBezTo>
                  <a:pt x="1300975" y="3779919"/>
                  <a:pt x="1300975" y="3779919"/>
                  <a:pt x="1300975" y="3779919"/>
                </a:cubicBezTo>
                <a:cubicBezTo>
                  <a:pt x="1300975" y="3779919"/>
                  <a:pt x="1306779" y="3776377"/>
                  <a:pt x="1306779" y="3776377"/>
                </a:cubicBezTo>
                <a:cubicBezTo>
                  <a:pt x="1304517" y="3772655"/>
                  <a:pt x="1304517" y="3772655"/>
                  <a:pt x="1302255" y="3768935"/>
                </a:cubicBezTo>
                <a:cubicBezTo>
                  <a:pt x="1305797" y="3761673"/>
                  <a:pt x="1303535" y="3757951"/>
                  <a:pt x="1301273" y="3754232"/>
                </a:cubicBezTo>
                <a:cubicBezTo>
                  <a:pt x="1303535" y="3757951"/>
                  <a:pt x="1301273" y="3754232"/>
                  <a:pt x="1307077" y="3750691"/>
                </a:cubicBezTo>
                <a:cubicBezTo>
                  <a:pt x="1302553" y="3743248"/>
                  <a:pt x="1295769" y="3732086"/>
                  <a:pt x="1298031" y="3735807"/>
                </a:cubicBezTo>
                <a:lnTo>
                  <a:pt x="1291011" y="3715096"/>
                </a:lnTo>
                <a:lnTo>
                  <a:pt x="1294787" y="3717382"/>
                </a:lnTo>
                <a:cubicBezTo>
                  <a:pt x="1297051" y="3721103"/>
                  <a:pt x="1297051" y="3721103"/>
                  <a:pt x="1299311" y="3724822"/>
                </a:cubicBezTo>
                <a:cubicBezTo>
                  <a:pt x="1301573" y="3728543"/>
                  <a:pt x="1307375" y="3725002"/>
                  <a:pt x="1309635" y="3728723"/>
                </a:cubicBezTo>
                <a:cubicBezTo>
                  <a:pt x="1301573" y="3728543"/>
                  <a:pt x="1303836" y="3732265"/>
                  <a:pt x="1303836" y="3732265"/>
                </a:cubicBezTo>
                <a:lnTo>
                  <a:pt x="1308357" y="3739705"/>
                </a:lnTo>
                <a:cubicBezTo>
                  <a:pt x="1308357" y="3739705"/>
                  <a:pt x="1314160" y="3736164"/>
                  <a:pt x="1314160" y="3736164"/>
                </a:cubicBezTo>
                <a:cubicBezTo>
                  <a:pt x="1314160" y="3736164"/>
                  <a:pt x="1320943" y="3747327"/>
                  <a:pt x="1315142" y="3750868"/>
                </a:cubicBezTo>
                <a:cubicBezTo>
                  <a:pt x="1317403" y="3754589"/>
                  <a:pt x="1317403" y="3754589"/>
                  <a:pt x="1317403" y="3754589"/>
                </a:cubicBezTo>
                <a:cubicBezTo>
                  <a:pt x="1319663" y="3758309"/>
                  <a:pt x="1317403" y="3754589"/>
                  <a:pt x="1319663" y="3758309"/>
                </a:cubicBezTo>
                <a:cubicBezTo>
                  <a:pt x="1319663" y="3758309"/>
                  <a:pt x="1321927" y="3762031"/>
                  <a:pt x="1321927" y="3762031"/>
                </a:cubicBezTo>
                <a:cubicBezTo>
                  <a:pt x="1319663" y="3758309"/>
                  <a:pt x="1329989" y="3762210"/>
                  <a:pt x="1332251" y="3765931"/>
                </a:cubicBezTo>
                <a:cubicBezTo>
                  <a:pt x="1327727" y="3758488"/>
                  <a:pt x="1323205" y="3751047"/>
                  <a:pt x="1318683" y="3743607"/>
                </a:cubicBezTo>
                <a:cubicBezTo>
                  <a:pt x="1326748" y="3743783"/>
                  <a:pt x="1318683" y="3743607"/>
                  <a:pt x="1324485" y="3740065"/>
                </a:cubicBezTo>
                <a:cubicBezTo>
                  <a:pt x="1326748" y="3743783"/>
                  <a:pt x="1326748" y="3743783"/>
                  <a:pt x="1326748" y="3743783"/>
                </a:cubicBezTo>
                <a:cubicBezTo>
                  <a:pt x="1326748" y="3743783"/>
                  <a:pt x="1329010" y="3747505"/>
                  <a:pt x="1329010" y="3747505"/>
                </a:cubicBezTo>
                <a:cubicBezTo>
                  <a:pt x="1329010" y="3747505"/>
                  <a:pt x="1329010" y="3747505"/>
                  <a:pt x="1331269" y="3751226"/>
                </a:cubicBezTo>
                <a:cubicBezTo>
                  <a:pt x="1331269" y="3751226"/>
                  <a:pt x="1333531" y="3754947"/>
                  <a:pt x="1335793" y="3758669"/>
                </a:cubicBezTo>
                <a:cubicBezTo>
                  <a:pt x="1327727" y="3758488"/>
                  <a:pt x="1338054" y="3762388"/>
                  <a:pt x="1338054" y="3762388"/>
                </a:cubicBezTo>
                <a:cubicBezTo>
                  <a:pt x="1327727" y="3758488"/>
                  <a:pt x="1332251" y="3765931"/>
                  <a:pt x="1334513" y="3769649"/>
                </a:cubicBezTo>
                <a:cubicBezTo>
                  <a:pt x="1334513" y="3769649"/>
                  <a:pt x="1334513" y="3769649"/>
                  <a:pt x="1336775" y="3773372"/>
                </a:cubicBezTo>
                <a:cubicBezTo>
                  <a:pt x="1336775" y="3773372"/>
                  <a:pt x="1334194" y="3772397"/>
                  <a:pt x="1332177" y="3772352"/>
                </a:cubicBezTo>
                <a:cubicBezTo>
                  <a:pt x="1330162" y="3772307"/>
                  <a:pt x="1328709" y="3773192"/>
                  <a:pt x="1330971" y="3776913"/>
                </a:cubicBezTo>
                <a:cubicBezTo>
                  <a:pt x="1339035" y="3777091"/>
                  <a:pt x="1341297" y="3780813"/>
                  <a:pt x="1341297" y="3780813"/>
                </a:cubicBezTo>
                <a:cubicBezTo>
                  <a:pt x="1343559" y="3784534"/>
                  <a:pt x="1343559" y="3784534"/>
                  <a:pt x="1343559" y="3784534"/>
                </a:cubicBezTo>
                <a:cubicBezTo>
                  <a:pt x="1349362" y="3780993"/>
                  <a:pt x="1349362" y="3780993"/>
                  <a:pt x="1349362" y="3780993"/>
                </a:cubicBezTo>
                <a:cubicBezTo>
                  <a:pt x="1349362" y="3780993"/>
                  <a:pt x="1347100" y="3777271"/>
                  <a:pt x="1347100" y="3777271"/>
                </a:cubicBezTo>
                <a:cubicBezTo>
                  <a:pt x="1349362" y="3780993"/>
                  <a:pt x="1349362" y="3780993"/>
                  <a:pt x="1357427" y="3781170"/>
                </a:cubicBezTo>
                <a:cubicBezTo>
                  <a:pt x="1357427" y="3781170"/>
                  <a:pt x="1357427" y="3781170"/>
                  <a:pt x="1363229" y="3777628"/>
                </a:cubicBezTo>
                <a:cubicBezTo>
                  <a:pt x="1366769" y="3770367"/>
                  <a:pt x="1357723" y="3755483"/>
                  <a:pt x="1353202" y="3748043"/>
                </a:cubicBezTo>
                <a:cubicBezTo>
                  <a:pt x="1361267" y="3748221"/>
                  <a:pt x="1356744" y="3740778"/>
                  <a:pt x="1359006" y="3744499"/>
                </a:cubicBezTo>
                <a:cubicBezTo>
                  <a:pt x="1362247" y="3762925"/>
                  <a:pt x="1366769" y="3770367"/>
                  <a:pt x="1375816" y="3785249"/>
                </a:cubicBezTo>
                <a:cubicBezTo>
                  <a:pt x="1375816" y="3785249"/>
                  <a:pt x="1381619" y="3781707"/>
                  <a:pt x="1381619" y="3781707"/>
                </a:cubicBezTo>
                <a:cubicBezTo>
                  <a:pt x="1381619" y="3781707"/>
                  <a:pt x="1381619" y="3781707"/>
                  <a:pt x="1379359" y="3777985"/>
                </a:cubicBezTo>
                <a:cubicBezTo>
                  <a:pt x="1372871" y="3741137"/>
                  <a:pt x="1341894" y="3729438"/>
                  <a:pt x="1337672" y="3696309"/>
                </a:cubicBezTo>
                <a:cubicBezTo>
                  <a:pt x="1331868" y="3699853"/>
                  <a:pt x="1327345" y="3692410"/>
                  <a:pt x="1329605" y="3696131"/>
                </a:cubicBezTo>
                <a:cubicBezTo>
                  <a:pt x="1331868" y="3699853"/>
                  <a:pt x="1330585" y="3710835"/>
                  <a:pt x="1332847" y="3714557"/>
                </a:cubicBezTo>
                <a:lnTo>
                  <a:pt x="1322052" y="3710477"/>
                </a:lnTo>
                <a:lnTo>
                  <a:pt x="1324603" y="3697151"/>
                </a:lnTo>
                <a:cubicBezTo>
                  <a:pt x="1322783" y="3692514"/>
                  <a:pt x="1320519" y="3688789"/>
                  <a:pt x="1324564" y="3688875"/>
                </a:cubicBezTo>
                <a:cubicBezTo>
                  <a:pt x="1320034" y="3681423"/>
                  <a:pt x="1313239" y="3670245"/>
                  <a:pt x="1308711" y="3662793"/>
                </a:cubicBezTo>
                <a:cubicBezTo>
                  <a:pt x="1310975" y="3666519"/>
                  <a:pt x="1312271" y="3655512"/>
                  <a:pt x="1306445" y="3659067"/>
                </a:cubicBezTo>
                <a:cubicBezTo>
                  <a:pt x="1304181" y="3655341"/>
                  <a:pt x="1304181" y="3655341"/>
                  <a:pt x="1297388" y="3644163"/>
                </a:cubicBezTo>
                <a:cubicBezTo>
                  <a:pt x="1297388" y="3644163"/>
                  <a:pt x="1300947" y="3636883"/>
                  <a:pt x="1295123" y="3640436"/>
                </a:cubicBezTo>
                <a:cubicBezTo>
                  <a:pt x="1295123" y="3640436"/>
                  <a:pt x="1292858" y="3636713"/>
                  <a:pt x="1292858" y="3636713"/>
                </a:cubicBezTo>
                <a:cubicBezTo>
                  <a:pt x="1281535" y="3618081"/>
                  <a:pt x="1262123" y="3599281"/>
                  <a:pt x="1253063" y="3584376"/>
                </a:cubicBezTo>
                <a:cubicBezTo>
                  <a:pt x="1250799" y="3580650"/>
                  <a:pt x="1248536" y="3576925"/>
                  <a:pt x="1248536" y="3576925"/>
                </a:cubicBezTo>
                <a:cubicBezTo>
                  <a:pt x="1240445" y="3576755"/>
                  <a:pt x="1240445" y="3576755"/>
                  <a:pt x="1238180" y="3573027"/>
                </a:cubicBezTo>
                <a:cubicBezTo>
                  <a:pt x="1240445" y="3576755"/>
                  <a:pt x="1242710" y="3580481"/>
                  <a:pt x="1244973" y="3584206"/>
                </a:cubicBezTo>
                <a:cubicBezTo>
                  <a:pt x="1244973" y="3584206"/>
                  <a:pt x="1250799" y="3580650"/>
                  <a:pt x="1253063" y="3584376"/>
                </a:cubicBezTo>
                <a:cubicBezTo>
                  <a:pt x="1251767" y="3595385"/>
                  <a:pt x="1256297" y="3602837"/>
                  <a:pt x="1255003" y="3613842"/>
                </a:cubicBezTo>
                <a:cubicBezTo>
                  <a:pt x="1257268" y="3617571"/>
                  <a:pt x="1257268" y="3617571"/>
                  <a:pt x="1257268" y="3617571"/>
                </a:cubicBezTo>
                <a:cubicBezTo>
                  <a:pt x="1257268" y="3617571"/>
                  <a:pt x="1257268" y="3617571"/>
                  <a:pt x="1259531" y="3621295"/>
                </a:cubicBezTo>
                <a:cubicBezTo>
                  <a:pt x="1259531" y="3621295"/>
                  <a:pt x="1259531" y="3621295"/>
                  <a:pt x="1261795" y="3625021"/>
                </a:cubicBezTo>
                <a:cubicBezTo>
                  <a:pt x="1253705" y="3624851"/>
                  <a:pt x="1253705" y="3624851"/>
                  <a:pt x="1251442" y="3621125"/>
                </a:cubicBezTo>
                <a:cubicBezTo>
                  <a:pt x="1253705" y="3624851"/>
                  <a:pt x="1255972" y="3628575"/>
                  <a:pt x="1255972" y="3628575"/>
                </a:cubicBezTo>
                <a:cubicBezTo>
                  <a:pt x="1258235" y="3632303"/>
                  <a:pt x="1258235" y="3632303"/>
                  <a:pt x="1264061" y="3628747"/>
                </a:cubicBezTo>
                <a:cubicBezTo>
                  <a:pt x="1264061" y="3628747"/>
                  <a:pt x="1261795" y="3625021"/>
                  <a:pt x="1261795" y="3625021"/>
                </a:cubicBezTo>
                <a:cubicBezTo>
                  <a:pt x="1269885" y="3625193"/>
                  <a:pt x="1272150" y="3628918"/>
                  <a:pt x="1269885" y="3625193"/>
                </a:cubicBezTo>
                <a:lnTo>
                  <a:pt x="1267621" y="3621465"/>
                </a:lnTo>
                <a:cubicBezTo>
                  <a:pt x="1267621" y="3621465"/>
                  <a:pt x="1275711" y="3621636"/>
                  <a:pt x="1272150" y="3628918"/>
                </a:cubicBezTo>
                <a:cubicBezTo>
                  <a:pt x="1272150" y="3628918"/>
                  <a:pt x="1274415" y="3632643"/>
                  <a:pt x="1274415" y="3632643"/>
                </a:cubicBezTo>
                <a:cubicBezTo>
                  <a:pt x="1274415" y="3632643"/>
                  <a:pt x="1274415" y="3632643"/>
                  <a:pt x="1280239" y="3629089"/>
                </a:cubicBezTo>
                <a:cubicBezTo>
                  <a:pt x="1276680" y="3636369"/>
                  <a:pt x="1280239" y="3629089"/>
                  <a:pt x="1284769" y="3636541"/>
                </a:cubicBezTo>
                <a:cubicBezTo>
                  <a:pt x="1287033" y="3640267"/>
                  <a:pt x="1287033" y="3640267"/>
                  <a:pt x="1289297" y="3643993"/>
                </a:cubicBezTo>
                <a:cubicBezTo>
                  <a:pt x="1291563" y="3647718"/>
                  <a:pt x="1291563" y="3647718"/>
                  <a:pt x="1291563" y="3647718"/>
                </a:cubicBezTo>
                <a:lnTo>
                  <a:pt x="1321713" y="3710351"/>
                </a:lnTo>
                <a:lnTo>
                  <a:pt x="1312197" y="3706755"/>
                </a:lnTo>
                <a:cubicBezTo>
                  <a:pt x="1307676" y="3699315"/>
                  <a:pt x="1309935" y="3703035"/>
                  <a:pt x="1301871" y="3702858"/>
                </a:cubicBezTo>
                <a:cubicBezTo>
                  <a:pt x="1297347" y="3695415"/>
                  <a:pt x="1292826" y="3687974"/>
                  <a:pt x="1298630" y="3684431"/>
                </a:cubicBezTo>
                <a:cubicBezTo>
                  <a:pt x="1294595" y="3684343"/>
                  <a:pt x="1292900" y="3681553"/>
                  <a:pt x="1291646" y="3677854"/>
                </a:cubicBezTo>
                <a:lnTo>
                  <a:pt x="1287541" y="3666441"/>
                </a:lnTo>
                <a:lnTo>
                  <a:pt x="1289846" y="3670231"/>
                </a:lnTo>
                <a:cubicBezTo>
                  <a:pt x="1289846" y="3670231"/>
                  <a:pt x="1294434" y="3677781"/>
                  <a:pt x="1294434" y="3677781"/>
                </a:cubicBezTo>
                <a:cubicBezTo>
                  <a:pt x="1298381" y="3670197"/>
                  <a:pt x="1293792" y="3662646"/>
                  <a:pt x="1291495" y="3658870"/>
                </a:cubicBezTo>
                <a:cubicBezTo>
                  <a:pt x="1289201" y="3655095"/>
                  <a:pt x="1282959" y="3658905"/>
                  <a:pt x="1285255" y="3662679"/>
                </a:cubicBezTo>
                <a:lnTo>
                  <a:pt x="1287254" y="3665968"/>
                </a:lnTo>
                <a:lnTo>
                  <a:pt x="1280238" y="3680353"/>
                </a:lnTo>
                <a:cubicBezTo>
                  <a:pt x="1284761" y="3687795"/>
                  <a:pt x="1287021" y="3691515"/>
                  <a:pt x="1287021" y="3691515"/>
                </a:cubicBezTo>
                <a:cubicBezTo>
                  <a:pt x="1282499" y="3684075"/>
                  <a:pt x="1281219" y="3695057"/>
                  <a:pt x="1281219" y="3695057"/>
                </a:cubicBezTo>
                <a:cubicBezTo>
                  <a:pt x="1281219" y="3695057"/>
                  <a:pt x="1278958" y="3691337"/>
                  <a:pt x="1276697" y="3687617"/>
                </a:cubicBezTo>
                <a:cubicBezTo>
                  <a:pt x="1276697" y="3687617"/>
                  <a:pt x="1278958" y="3691337"/>
                  <a:pt x="1270893" y="3691159"/>
                </a:cubicBezTo>
                <a:cubicBezTo>
                  <a:pt x="1274435" y="3683895"/>
                  <a:pt x="1278958" y="3691337"/>
                  <a:pt x="1274435" y="3683895"/>
                </a:cubicBezTo>
                <a:cubicBezTo>
                  <a:pt x="1274435" y="3683895"/>
                  <a:pt x="1272176" y="3680173"/>
                  <a:pt x="1272176" y="3680173"/>
                </a:cubicBezTo>
                <a:cubicBezTo>
                  <a:pt x="1269914" y="3676455"/>
                  <a:pt x="1268631" y="3687438"/>
                  <a:pt x="1260567" y="3687259"/>
                </a:cubicBezTo>
                <a:cubicBezTo>
                  <a:pt x="1264109" y="3679997"/>
                  <a:pt x="1264109" y="3679997"/>
                  <a:pt x="1264109" y="3679997"/>
                </a:cubicBezTo>
                <a:cubicBezTo>
                  <a:pt x="1269914" y="3676455"/>
                  <a:pt x="1267651" y="3672733"/>
                  <a:pt x="1265389" y="3669013"/>
                </a:cubicBezTo>
                <a:cubicBezTo>
                  <a:pt x="1267651" y="3672733"/>
                  <a:pt x="1261847" y="3676275"/>
                  <a:pt x="1261847" y="3676275"/>
                </a:cubicBezTo>
                <a:cubicBezTo>
                  <a:pt x="1261847" y="3676275"/>
                  <a:pt x="1259585" y="3672554"/>
                  <a:pt x="1259585" y="3672554"/>
                </a:cubicBezTo>
                <a:cubicBezTo>
                  <a:pt x="1259585" y="3672554"/>
                  <a:pt x="1263127" y="3665293"/>
                  <a:pt x="1263127" y="3665293"/>
                </a:cubicBezTo>
                <a:cubicBezTo>
                  <a:pt x="1263127" y="3665293"/>
                  <a:pt x="1263127" y="3665293"/>
                  <a:pt x="1260865" y="3661571"/>
                </a:cubicBezTo>
                <a:cubicBezTo>
                  <a:pt x="1260865" y="3661571"/>
                  <a:pt x="1257326" y="3668833"/>
                  <a:pt x="1257326" y="3668833"/>
                </a:cubicBezTo>
                <a:cubicBezTo>
                  <a:pt x="1255064" y="3665114"/>
                  <a:pt x="1246999" y="3664935"/>
                  <a:pt x="1250539" y="3657672"/>
                </a:cubicBezTo>
                <a:cubicBezTo>
                  <a:pt x="1244737" y="3661214"/>
                  <a:pt x="1244737" y="3661214"/>
                  <a:pt x="1246999" y="3664935"/>
                </a:cubicBezTo>
                <a:cubicBezTo>
                  <a:pt x="1244737" y="3661214"/>
                  <a:pt x="1244737" y="3661214"/>
                  <a:pt x="1244737" y="3661214"/>
                </a:cubicBezTo>
                <a:cubicBezTo>
                  <a:pt x="1235691" y="3646331"/>
                  <a:pt x="1235691" y="3646331"/>
                  <a:pt x="1236972" y="3635348"/>
                </a:cubicBezTo>
                <a:cubicBezTo>
                  <a:pt x="1230187" y="3624186"/>
                  <a:pt x="1223401" y="3613025"/>
                  <a:pt x="1213075" y="3609125"/>
                </a:cubicBezTo>
                <a:cubicBezTo>
                  <a:pt x="1215339" y="3612844"/>
                  <a:pt x="1219862" y="3620287"/>
                  <a:pt x="1222121" y="3624007"/>
                </a:cubicBezTo>
                <a:cubicBezTo>
                  <a:pt x="1212778" y="3634812"/>
                  <a:pt x="1229890" y="3649872"/>
                  <a:pt x="1230869" y="3664577"/>
                </a:cubicBezTo>
                <a:lnTo>
                  <a:pt x="1233807" y="3681263"/>
                </a:lnTo>
                <a:lnTo>
                  <a:pt x="1232277" y="3678747"/>
                </a:lnTo>
                <a:cubicBezTo>
                  <a:pt x="1237195" y="3686838"/>
                  <a:pt x="1232277" y="3678747"/>
                  <a:pt x="1226035" y="3682557"/>
                </a:cubicBezTo>
                <a:cubicBezTo>
                  <a:pt x="1228495" y="3686601"/>
                  <a:pt x="1230953" y="3690648"/>
                  <a:pt x="1237195" y="3686838"/>
                </a:cubicBezTo>
                <a:lnTo>
                  <a:pt x="1235727" y="3684423"/>
                </a:lnTo>
                <a:lnTo>
                  <a:pt x="1240530" y="3688651"/>
                </a:lnTo>
                <a:cubicBezTo>
                  <a:pt x="1241218" y="3691419"/>
                  <a:pt x="1240897" y="3694163"/>
                  <a:pt x="1240897" y="3694163"/>
                </a:cubicBezTo>
                <a:cubicBezTo>
                  <a:pt x="1238636" y="3690443"/>
                  <a:pt x="1238636" y="3690443"/>
                  <a:pt x="1230571" y="3690264"/>
                </a:cubicBezTo>
                <a:cubicBezTo>
                  <a:pt x="1230571" y="3690264"/>
                  <a:pt x="1232833" y="3693983"/>
                  <a:pt x="1232833" y="3693983"/>
                </a:cubicBezTo>
                <a:cubicBezTo>
                  <a:pt x="1232833" y="3693983"/>
                  <a:pt x="1232833" y="3693983"/>
                  <a:pt x="1235095" y="3697707"/>
                </a:cubicBezTo>
                <a:cubicBezTo>
                  <a:pt x="1231553" y="3704967"/>
                  <a:pt x="1225749" y="3708511"/>
                  <a:pt x="1223490" y="3704791"/>
                </a:cubicBezTo>
                <a:lnTo>
                  <a:pt x="1214775" y="3714863"/>
                </a:lnTo>
                <a:lnTo>
                  <a:pt x="1212554" y="3711209"/>
                </a:lnTo>
                <a:cubicBezTo>
                  <a:pt x="1206659" y="3714807"/>
                  <a:pt x="1206659" y="3714807"/>
                  <a:pt x="1206659" y="3714807"/>
                </a:cubicBezTo>
                <a:cubicBezTo>
                  <a:pt x="1206659" y="3714807"/>
                  <a:pt x="1204391" y="3711073"/>
                  <a:pt x="1204391" y="3711073"/>
                </a:cubicBezTo>
                <a:cubicBezTo>
                  <a:pt x="1204391" y="3711073"/>
                  <a:pt x="1204391" y="3711073"/>
                  <a:pt x="1210286" y="3707475"/>
                </a:cubicBezTo>
                <a:cubicBezTo>
                  <a:pt x="1208018" y="3703745"/>
                  <a:pt x="1199856" y="3703611"/>
                  <a:pt x="1203479" y="3696280"/>
                </a:cubicBezTo>
                <a:cubicBezTo>
                  <a:pt x="1197588" y="3699879"/>
                  <a:pt x="1193049" y="3692417"/>
                  <a:pt x="1193049" y="3692417"/>
                </a:cubicBezTo>
                <a:cubicBezTo>
                  <a:pt x="1190781" y="3688685"/>
                  <a:pt x="1190781" y="3688685"/>
                  <a:pt x="1190781" y="3688685"/>
                </a:cubicBezTo>
                <a:cubicBezTo>
                  <a:pt x="1188513" y="3684952"/>
                  <a:pt x="1190781" y="3688685"/>
                  <a:pt x="1188513" y="3684952"/>
                </a:cubicBezTo>
                <a:cubicBezTo>
                  <a:pt x="1186245" y="3681220"/>
                  <a:pt x="1172637" y="3658829"/>
                  <a:pt x="1172637" y="3658829"/>
                </a:cubicBezTo>
                <a:cubicBezTo>
                  <a:pt x="1170369" y="3655099"/>
                  <a:pt x="1170369" y="3655099"/>
                  <a:pt x="1170369" y="3655099"/>
                </a:cubicBezTo>
                <a:cubicBezTo>
                  <a:pt x="1176264" y="3651501"/>
                  <a:pt x="1176264" y="3651501"/>
                  <a:pt x="1176264" y="3651501"/>
                </a:cubicBezTo>
                <a:cubicBezTo>
                  <a:pt x="1173996" y="3647769"/>
                  <a:pt x="1169460" y="3640305"/>
                  <a:pt x="1163564" y="3643903"/>
                </a:cubicBezTo>
                <a:cubicBezTo>
                  <a:pt x="1163564" y="3643903"/>
                  <a:pt x="1169460" y="3640305"/>
                  <a:pt x="1167189" y="3636573"/>
                </a:cubicBezTo>
                <a:cubicBezTo>
                  <a:pt x="1167189" y="3636573"/>
                  <a:pt x="1167189" y="3636573"/>
                  <a:pt x="1161295" y="3640171"/>
                </a:cubicBezTo>
                <a:cubicBezTo>
                  <a:pt x="1159027" y="3636439"/>
                  <a:pt x="1159027" y="3636439"/>
                  <a:pt x="1159027" y="3636439"/>
                </a:cubicBezTo>
                <a:cubicBezTo>
                  <a:pt x="1159027" y="3636439"/>
                  <a:pt x="1156759" y="3632709"/>
                  <a:pt x="1156759" y="3632709"/>
                </a:cubicBezTo>
                <a:cubicBezTo>
                  <a:pt x="1156759" y="3632709"/>
                  <a:pt x="1159027" y="3636439"/>
                  <a:pt x="1164921" y="3632842"/>
                </a:cubicBezTo>
                <a:cubicBezTo>
                  <a:pt x="1162653" y="3629111"/>
                  <a:pt x="1162653" y="3629111"/>
                  <a:pt x="1162653" y="3629111"/>
                </a:cubicBezTo>
                <a:cubicBezTo>
                  <a:pt x="1160385" y="3625379"/>
                  <a:pt x="1160385" y="3625379"/>
                  <a:pt x="1158117" y="3621646"/>
                </a:cubicBezTo>
                <a:cubicBezTo>
                  <a:pt x="1158117" y="3621646"/>
                  <a:pt x="1155849" y="3617914"/>
                  <a:pt x="1155849" y="3617914"/>
                </a:cubicBezTo>
                <a:cubicBezTo>
                  <a:pt x="1153581" y="3614181"/>
                  <a:pt x="1159476" y="3610584"/>
                  <a:pt x="1157208" y="3606854"/>
                </a:cubicBezTo>
                <a:cubicBezTo>
                  <a:pt x="1151313" y="3610451"/>
                  <a:pt x="1154940" y="3603123"/>
                  <a:pt x="1152672" y="3599391"/>
                </a:cubicBezTo>
                <a:cubicBezTo>
                  <a:pt x="1150404" y="3595659"/>
                  <a:pt x="1150404" y="3595659"/>
                  <a:pt x="1144509" y="3599255"/>
                </a:cubicBezTo>
                <a:cubicBezTo>
                  <a:pt x="1136346" y="3599121"/>
                  <a:pt x="1129542" y="3587927"/>
                  <a:pt x="1127274" y="3584196"/>
                </a:cubicBezTo>
                <a:cubicBezTo>
                  <a:pt x="1127274" y="3584196"/>
                  <a:pt x="1125006" y="3580463"/>
                  <a:pt x="1122738" y="3576733"/>
                </a:cubicBezTo>
                <a:cubicBezTo>
                  <a:pt x="1122738" y="3576733"/>
                  <a:pt x="1122738" y="3576733"/>
                  <a:pt x="1128631" y="3573135"/>
                </a:cubicBezTo>
                <a:cubicBezTo>
                  <a:pt x="1128631" y="3573135"/>
                  <a:pt x="1128631" y="3573135"/>
                  <a:pt x="1120469" y="3572999"/>
                </a:cubicBezTo>
                <a:cubicBezTo>
                  <a:pt x="1126363" y="3569403"/>
                  <a:pt x="1126363" y="3569403"/>
                  <a:pt x="1126363" y="3569403"/>
                </a:cubicBezTo>
                <a:cubicBezTo>
                  <a:pt x="1124095" y="3565669"/>
                  <a:pt x="1119559" y="3558207"/>
                  <a:pt x="1119559" y="3558207"/>
                </a:cubicBezTo>
                <a:cubicBezTo>
                  <a:pt x="1119559" y="3558207"/>
                  <a:pt x="1115931" y="3565535"/>
                  <a:pt x="1113665" y="3561805"/>
                </a:cubicBezTo>
                <a:cubicBezTo>
                  <a:pt x="1115931" y="3565535"/>
                  <a:pt x="1115931" y="3565535"/>
                  <a:pt x="1118201" y="3569267"/>
                </a:cubicBezTo>
                <a:cubicBezTo>
                  <a:pt x="1115931" y="3565535"/>
                  <a:pt x="1110040" y="3569134"/>
                  <a:pt x="1110040" y="3569134"/>
                </a:cubicBezTo>
                <a:cubicBezTo>
                  <a:pt x="1107772" y="3565403"/>
                  <a:pt x="1107772" y="3565403"/>
                  <a:pt x="1107772" y="3565403"/>
                </a:cubicBezTo>
                <a:cubicBezTo>
                  <a:pt x="1107772" y="3565403"/>
                  <a:pt x="1107772" y="3565403"/>
                  <a:pt x="1105501" y="3561671"/>
                </a:cubicBezTo>
                <a:cubicBezTo>
                  <a:pt x="1105501" y="3561671"/>
                  <a:pt x="1105501" y="3561671"/>
                  <a:pt x="1099609" y="3565269"/>
                </a:cubicBezTo>
                <a:cubicBezTo>
                  <a:pt x="1090538" y="3550341"/>
                  <a:pt x="1083731" y="3539145"/>
                  <a:pt x="1074659" y="3524218"/>
                </a:cubicBezTo>
                <a:cubicBezTo>
                  <a:pt x="1068765" y="3527817"/>
                  <a:pt x="1064229" y="3520351"/>
                  <a:pt x="1064229" y="3520351"/>
                </a:cubicBezTo>
                <a:cubicBezTo>
                  <a:pt x="1068765" y="3527817"/>
                  <a:pt x="1073301" y="3535279"/>
                  <a:pt x="1077837" y="3542742"/>
                </a:cubicBezTo>
                <a:cubicBezTo>
                  <a:pt x="1077837" y="3542742"/>
                  <a:pt x="1080106" y="3546475"/>
                  <a:pt x="1080106" y="3546475"/>
                </a:cubicBezTo>
                <a:lnTo>
                  <a:pt x="1072247" y="3551271"/>
                </a:lnTo>
                <a:lnTo>
                  <a:pt x="1071944" y="3546341"/>
                </a:lnTo>
                <a:cubicBezTo>
                  <a:pt x="1066049" y="3549939"/>
                  <a:pt x="1066049" y="3549939"/>
                  <a:pt x="1066049" y="3549939"/>
                </a:cubicBezTo>
                <a:cubicBezTo>
                  <a:pt x="1069676" y="3542609"/>
                  <a:pt x="1062872" y="3531415"/>
                  <a:pt x="1058333" y="3523949"/>
                </a:cubicBezTo>
                <a:cubicBezTo>
                  <a:pt x="1052439" y="3527549"/>
                  <a:pt x="1052439" y="3527549"/>
                  <a:pt x="1052439" y="3527549"/>
                </a:cubicBezTo>
                <a:cubicBezTo>
                  <a:pt x="1052439" y="3527549"/>
                  <a:pt x="1050174" y="3523815"/>
                  <a:pt x="1050174" y="3523815"/>
                </a:cubicBezTo>
                <a:cubicBezTo>
                  <a:pt x="1044278" y="3527414"/>
                  <a:pt x="1044278" y="3527414"/>
                  <a:pt x="1044278" y="3527414"/>
                </a:cubicBezTo>
                <a:cubicBezTo>
                  <a:pt x="1044278" y="3527414"/>
                  <a:pt x="1044278" y="3527414"/>
                  <a:pt x="1038383" y="3531011"/>
                </a:cubicBezTo>
                <a:cubicBezTo>
                  <a:pt x="1036116" y="3527280"/>
                  <a:pt x="1036116" y="3527280"/>
                  <a:pt x="1036116" y="3527280"/>
                </a:cubicBezTo>
                <a:cubicBezTo>
                  <a:pt x="1033848" y="3523548"/>
                  <a:pt x="1033848" y="3523548"/>
                  <a:pt x="1033848" y="3523548"/>
                </a:cubicBezTo>
                <a:cubicBezTo>
                  <a:pt x="1033848" y="3523548"/>
                  <a:pt x="1031580" y="3519815"/>
                  <a:pt x="1029312" y="3516085"/>
                </a:cubicBezTo>
                <a:cubicBezTo>
                  <a:pt x="1029312" y="3516085"/>
                  <a:pt x="1027044" y="3512352"/>
                  <a:pt x="1027044" y="3512352"/>
                </a:cubicBezTo>
                <a:cubicBezTo>
                  <a:pt x="1027044" y="3512352"/>
                  <a:pt x="1024776" y="3508621"/>
                  <a:pt x="1022508" y="3504890"/>
                </a:cubicBezTo>
                <a:cubicBezTo>
                  <a:pt x="1022508" y="3504890"/>
                  <a:pt x="1022508" y="3504890"/>
                  <a:pt x="1020240" y="3501157"/>
                </a:cubicBezTo>
                <a:cubicBezTo>
                  <a:pt x="1021595" y="3490097"/>
                  <a:pt x="1008897" y="3482499"/>
                  <a:pt x="1006629" y="3478767"/>
                </a:cubicBezTo>
                <a:cubicBezTo>
                  <a:pt x="1002093" y="3471304"/>
                  <a:pt x="989394" y="3463706"/>
                  <a:pt x="984858" y="3456243"/>
                </a:cubicBezTo>
                <a:cubicBezTo>
                  <a:pt x="990751" y="3452645"/>
                  <a:pt x="990751" y="3452645"/>
                  <a:pt x="990751" y="3452645"/>
                </a:cubicBezTo>
                <a:cubicBezTo>
                  <a:pt x="993019" y="3456379"/>
                  <a:pt x="995289" y="3460109"/>
                  <a:pt x="1001184" y="3456510"/>
                </a:cubicBezTo>
                <a:cubicBezTo>
                  <a:pt x="1001184" y="3456510"/>
                  <a:pt x="1001184" y="3456510"/>
                  <a:pt x="998916" y="3452779"/>
                </a:cubicBezTo>
                <a:cubicBezTo>
                  <a:pt x="998916" y="3452779"/>
                  <a:pt x="998916" y="3452779"/>
                  <a:pt x="990751" y="3452645"/>
                </a:cubicBezTo>
                <a:cubicBezTo>
                  <a:pt x="994377" y="3445317"/>
                  <a:pt x="994377" y="3445317"/>
                  <a:pt x="992109" y="3441584"/>
                </a:cubicBezTo>
                <a:cubicBezTo>
                  <a:pt x="989841" y="3437852"/>
                  <a:pt x="989841" y="3437852"/>
                  <a:pt x="989841" y="3437852"/>
                </a:cubicBezTo>
                <a:cubicBezTo>
                  <a:pt x="987573" y="3434121"/>
                  <a:pt x="987573" y="3434121"/>
                  <a:pt x="985305" y="3430390"/>
                </a:cubicBezTo>
                <a:cubicBezTo>
                  <a:pt x="985305" y="3430390"/>
                  <a:pt x="985305" y="3430390"/>
                  <a:pt x="983037" y="3426657"/>
                </a:cubicBezTo>
                <a:cubicBezTo>
                  <a:pt x="980769" y="3422924"/>
                  <a:pt x="980769" y="3422924"/>
                  <a:pt x="980769" y="3422924"/>
                </a:cubicBezTo>
                <a:cubicBezTo>
                  <a:pt x="984396" y="3415597"/>
                  <a:pt x="984396" y="3415597"/>
                  <a:pt x="984396" y="3415597"/>
                </a:cubicBezTo>
                <a:cubicBezTo>
                  <a:pt x="984396" y="3415597"/>
                  <a:pt x="982128" y="3411864"/>
                  <a:pt x="982128" y="3411864"/>
                </a:cubicBezTo>
                <a:cubicBezTo>
                  <a:pt x="978501" y="3419194"/>
                  <a:pt x="978501" y="3419194"/>
                  <a:pt x="978501" y="3419194"/>
                </a:cubicBezTo>
                <a:cubicBezTo>
                  <a:pt x="978501" y="3419194"/>
                  <a:pt x="978501" y="3419194"/>
                  <a:pt x="976233" y="3415462"/>
                </a:cubicBezTo>
                <a:cubicBezTo>
                  <a:pt x="976233" y="3415462"/>
                  <a:pt x="968071" y="3415328"/>
                  <a:pt x="973963" y="3411731"/>
                </a:cubicBezTo>
                <a:lnTo>
                  <a:pt x="971695" y="3407999"/>
                </a:lnTo>
                <a:cubicBezTo>
                  <a:pt x="977592" y="3404402"/>
                  <a:pt x="977592" y="3404402"/>
                  <a:pt x="977592" y="3404402"/>
                </a:cubicBezTo>
                <a:cubicBezTo>
                  <a:pt x="977592" y="3404402"/>
                  <a:pt x="975324" y="3400669"/>
                  <a:pt x="975324" y="3400669"/>
                </a:cubicBezTo>
                <a:cubicBezTo>
                  <a:pt x="967159" y="3400535"/>
                  <a:pt x="967159" y="3400535"/>
                  <a:pt x="967159" y="3400535"/>
                </a:cubicBezTo>
                <a:cubicBezTo>
                  <a:pt x="964891" y="3396803"/>
                  <a:pt x="964891" y="3396803"/>
                  <a:pt x="964891" y="3396803"/>
                </a:cubicBezTo>
                <a:cubicBezTo>
                  <a:pt x="960355" y="3389341"/>
                  <a:pt x="954461" y="3392937"/>
                  <a:pt x="960355" y="3389341"/>
                </a:cubicBezTo>
                <a:lnTo>
                  <a:pt x="954543" y="3379779"/>
                </a:lnTo>
                <a:lnTo>
                  <a:pt x="958645" y="3381051"/>
                </a:lnTo>
                <a:cubicBezTo>
                  <a:pt x="958951" y="3381555"/>
                  <a:pt x="958951" y="3381555"/>
                  <a:pt x="962071" y="3379651"/>
                </a:cubicBezTo>
                <a:lnTo>
                  <a:pt x="954340" y="3379442"/>
                </a:lnTo>
                <a:lnTo>
                  <a:pt x="946746" y="3366948"/>
                </a:lnTo>
                <a:cubicBezTo>
                  <a:pt x="946746" y="3366948"/>
                  <a:pt x="944479" y="3363218"/>
                  <a:pt x="938585" y="3366815"/>
                </a:cubicBezTo>
                <a:lnTo>
                  <a:pt x="931383" y="3366697"/>
                </a:lnTo>
                <a:lnTo>
                  <a:pt x="930847" y="3365821"/>
                </a:lnTo>
                <a:close/>
                <a:moveTo>
                  <a:pt x="940150" y="3358831"/>
                </a:moveTo>
                <a:cubicBezTo>
                  <a:pt x="939015" y="3358138"/>
                  <a:pt x="937359" y="3357761"/>
                  <a:pt x="935280" y="3359031"/>
                </a:cubicBezTo>
                <a:cubicBezTo>
                  <a:pt x="937738" y="3363074"/>
                  <a:pt x="941899" y="3360537"/>
                  <a:pt x="944357" y="3364583"/>
                </a:cubicBezTo>
                <a:cubicBezTo>
                  <a:pt x="944357" y="3364583"/>
                  <a:pt x="944357" y="3364583"/>
                  <a:pt x="941899" y="3360537"/>
                </a:cubicBezTo>
                <a:cubicBezTo>
                  <a:pt x="941899" y="3360537"/>
                  <a:pt x="941283" y="3359525"/>
                  <a:pt x="940150" y="3358831"/>
                </a:cubicBezTo>
                <a:close/>
                <a:moveTo>
                  <a:pt x="805604" y="3356837"/>
                </a:moveTo>
                <a:cubicBezTo>
                  <a:pt x="796905" y="3356602"/>
                  <a:pt x="796905" y="3356602"/>
                  <a:pt x="799364" y="3360648"/>
                </a:cubicBezTo>
                <a:cubicBezTo>
                  <a:pt x="796905" y="3356602"/>
                  <a:pt x="801823" y="3364693"/>
                  <a:pt x="801823" y="3364693"/>
                </a:cubicBezTo>
                <a:cubicBezTo>
                  <a:pt x="799364" y="3360648"/>
                  <a:pt x="805604" y="3356837"/>
                  <a:pt x="805604" y="3356837"/>
                </a:cubicBezTo>
                <a:close/>
                <a:moveTo>
                  <a:pt x="754668" y="3352803"/>
                </a:moveTo>
                <a:cubicBezTo>
                  <a:pt x="748427" y="3356613"/>
                  <a:pt x="748427" y="3356613"/>
                  <a:pt x="748427" y="3356613"/>
                </a:cubicBezTo>
                <a:cubicBezTo>
                  <a:pt x="750066" y="3359309"/>
                  <a:pt x="750066" y="3359309"/>
                  <a:pt x="750066" y="3359309"/>
                </a:cubicBezTo>
                <a:cubicBezTo>
                  <a:pt x="745905" y="3361848"/>
                  <a:pt x="752526" y="3363355"/>
                  <a:pt x="754984" y="3367399"/>
                </a:cubicBezTo>
                <a:cubicBezTo>
                  <a:pt x="754984" y="3367399"/>
                  <a:pt x="754984" y="3367399"/>
                  <a:pt x="752526" y="3363355"/>
                </a:cubicBezTo>
                <a:cubicBezTo>
                  <a:pt x="752526" y="3363355"/>
                  <a:pt x="752526" y="3363355"/>
                  <a:pt x="750066" y="3359309"/>
                </a:cubicBezTo>
                <a:cubicBezTo>
                  <a:pt x="750066" y="3359309"/>
                  <a:pt x="750066" y="3359309"/>
                  <a:pt x="756307" y="3355499"/>
                </a:cubicBezTo>
                <a:close/>
                <a:moveTo>
                  <a:pt x="778245" y="3351121"/>
                </a:moveTo>
                <a:cubicBezTo>
                  <a:pt x="776542" y="3350081"/>
                  <a:pt x="774367" y="3350023"/>
                  <a:pt x="771245" y="3351927"/>
                </a:cubicBezTo>
                <a:cubicBezTo>
                  <a:pt x="773706" y="3355973"/>
                  <a:pt x="773706" y="3355973"/>
                  <a:pt x="773706" y="3355973"/>
                </a:cubicBezTo>
                <a:cubicBezTo>
                  <a:pt x="773706" y="3355973"/>
                  <a:pt x="779947" y="3352165"/>
                  <a:pt x="782406" y="3356208"/>
                </a:cubicBezTo>
                <a:cubicBezTo>
                  <a:pt x="781175" y="3354187"/>
                  <a:pt x="779947" y="3352165"/>
                  <a:pt x="778245" y="3351121"/>
                </a:cubicBezTo>
                <a:close/>
                <a:moveTo>
                  <a:pt x="763617" y="3315913"/>
                </a:moveTo>
                <a:cubicBezTo>
                  <a:pt x="763617" y="3315913"/>
                  <a:pt x="757794" y="3319467"/>
                  <a:pt x="757794" y="3319467"/>
                </a:cubicBezTo>
                <a:cubicBezTo>
                  <a:pt x="760069" y="3323215"/>
                  <a:pt x="760069" y="3323215"/>
                  <a:pt x="760069" y="3323215"/>
                </a:cubicBezTo>
                <a:cubicBezTo>
                  <a:pt x="760069" y="3323215"/>
                  <a:pt x="762346" y="3326957"/>
                  <a:pt x="756521" y="3330513"/>
                </a:cubicBezTo>
                <a:cubicBezTo>
                  <a:pt x="756521" y="3330513"/>
                  <a:pt x="756521" y="3330513"/>
                  <a:pt x="758799" y="3334260"/>
                </a:cubicBezTo>
                <a:cubicBezTo>
                  <a:pt x="758799" y="3334260"/>
                  <a:pt x="758799" y="3334260"/>
                  <a:pt x="761076" y="3338005"/>
                </a:cubicBezTo>
                <a:cubicBezTo>
                  <a:pt x="763351" y="3341751"/>
                  <a:pt x="763351" y="3341751"/>
                  <a:pt x="763351" y="3341751"/>
                </a:cubicBezTo>
                <a:cubicBezTo>
                  <a:pt x="763351" y="3341751"/>
                  <a:pt x="761076" y="3338005"/>
                  <a:pt x="755250" y="3341560"/>
                </a:cubicBezTo>
                <a:cubicBezTo>
                  <a:pt x="757528" y="3345307"/>
                  <a:pt x="759803" y="3349052"/>
                  <a:pt x="759803" y="3349052"/>
                </a:cubicBezTo>
                <a:cubicBezTo>
                  <a:pt x="759803" y="3349052"/>
                  <a:pt x="753977" y="3352607"/>
                  <a:pt x="762080" y="3352797"/>
                </a:cubicBezTo>
                <a:cubicBezTo>
                  <a:pt x="756255" y="3356353"/>
                  <a:pt x="756255" y="3356353"/>
                  <a:pt x="756255" y="3356353"/>
                </a:cubicBezTo>
                <a:cubicBezTo>
                  <a:pt x="758532" y="3360099"/>
                  <a:pt x="763084" y="3367589"/>
                  <a:pt x="765362" y="3371336"/>
                </a:cubicBezTo>
                <a:lnTo>
                  <a:pt x="767637" y="3375080"/>
                </a:lnTo>
                <a:cubicBezTo>
                  <a:pt x="761814" y="3378636"/>
                  <a:pt x="764089" y="3382383"/>
                  <a:pt x="764089" y="3382383"/>
                </a:cubicBezTo>
                <a:cubicBezTo>
                  <a:pt x="764089" y="3382383"/>
                  <a:pt x="766367" y="3386127"/>
                  <a:pt x="766367" y="3386127"/>
                </a:cubicBezTo>
                <a:cubicBezTo>
                  <a:pt x="772192" y="3382572"/>
                  <a:pt x="772192" y="3382572"/>
                  <a:pt x="772192" y="3382572"/>
                </a:cubicBezTo>
                <a:cubicBezTo>
                  <a:pt x="780293" y="3382763"/>
                  <a:pt x="780293" y="3382763"/>
                  <a:pt x="782570" y="3386509"/>
                </a:cubicBezTo>
                <a:cubicBezTo>
                  <a:pt x="782570" y="3386509"/>
                  <a:pt x="776745" y="3390064"/>
                  <a:pt x="776745" y="3390064"/>
                </a:cubicBezTo>
                <a:cubicBezTo>
                  <a:pt x="776745" y="3390064"/>
                  <a:pt x="779019" y="3393809"/>
                  <a:pt x="784845" y="3390254"/>
                </a:cubicBezTo>
                <a:cubicBezTo>
                  <a:pt x="788396" y="3382954"/>
                  <a:pt x="788396" y="3382954"/>
                  <a:pt x="788396" y="3382954"/>
                </a:cubicBezTo>
                <a:cubicBezTo>
                  <a:pt x="786118" y="3379209"/>
                  <a:pt x="786118" y="3379209"/>
                  <a:pt x="786118" y="3379209"/>
                </a:cubicBezTo>
                <a:cubicBezTo>
                  <a:pt x="786118" y="3379209"/>
                  <a:pt x="786687" y="3380145"/>
                  <a:pt x="787983" y="3380637"/>
                </a:cubicBezTo>
                <a:lnTo>
                  <a:pt x="794219" y="3379399"/>
                </a:lnTo>
                <a:lnTo>
                  <a:pt x="796496" y="3383145"/>
                </a:lnTo>
                <a:cubicBezTo>
                  <a:pt x="796496" y="3383145"/>
                  <a:pt x="796496" y="3383145"/>
                  <a:pt x="790671" y="3386699"/>
                </a:cubicBezTo>
                <a:cubicBezTo>
                  <a:pt x="792948" y="3390445"/>
                  <a:pt x="792948" y="3390445"/>
                  <a:pt x="792948" y="3390445"/>
                </a:cubicBezTo>
                <a:cubicBezTo>
                  <a:pt x="798774" y="3386889"/>
                  <a:pt x="798774" y="3386889"/>
                  <a:pt x="796496" y="3383145"/>
                </a:cubicBezTo>
                <a:cubicBezTo>
                  <a:pt x="794219" y="3379399"/>
                  <a:pt x="797767" y="3372098"/>
                  <a:pt x="797767" y="3372098"/>
                </a:cubicBezTo>
                <a:cubicBezTo>
                  <a:pt x="797767" y="3372098"/>
                  <a:pt x="787389" y="3368161"/>
                  <a:pt x="785114" y="3364417"/>
                </a:cubicBezTo>
                <a:cubicBezTo>
                  <a:pt x="785114" y="3364417"/>
                  <a:pt x="790937" y="3360861"/>
                  <a:pt x="790937" y="3360861"/>
                </a:cubicBezTo>
                <a:cubicBezTo>
                  <a:pt x="788662" y="3357114"/>
                  <a:pt x="788662" y="3357114"/>
                  <a:pt x="788662" y="3357114"/>
                </a:cubicBezTo>
                <a:cubicBezTo>
                  <a:pt x="788662" y="3357114"/>
                  <a:pt x="782836" y="3360670"/>
                  <a:pt x="782836" y="3360670"/>
                </a:cubicBezTo>
                <a:cubicBezTo>
                  <a:pt x="785114" y="3364417"/>
                  <a:pt x="787389" y="3368161"/>
                  <a:pt x="783841" y="3375462"/>
                </a:cubicBezTo>
                <a:cubicBezTo>
                  <a:pt x="783841" y="3375462"/>
                  <a:pt x="783841" y="3375462"/>
                  <a:pt x="786118" y="3379209"/>
                </a:cubicBezTo>
                <a:cubicBezTo>
                  <a:pt x="786118" y="3379209"/>
                  <a:pt x="780293" y="3382763"/>
                  <a:pt x="780293" y="3382763"/>
                </a:cubicBezTo>
                <a:cubicBezTo>
                  <a:pt x="780293" y="3382763"/>
                  <a:pt x="780293" y="3382763"/>
                  <a:pt x="778018" y="3379018"/>
                </a:cubicBezTo>
                <a:cubicBezTo>
                  <a:pt x="778018" y="3379018"/>
                  <a:pt x="772192" y="3382572"/>
                  <a:pt x="769915" y="3378827"/>
                </a:cubicBezTo>
                <a:cubicBezTo>
                  <a:pt x="769915" y="3378827"/>
                  <a:pt x="775740" y="3375271"/>
                  <a:pt x="775740" y="3375271"/>
                </a:cubicBezTo>
                <a:lnTo>
                  <a:pt x="773463" y="3371527"/>
                </a:lnTo>
                <a:lnTo>
                  <a:pt x="771188" y="3367780"/>
                </a:lnTo>
                <a:lnTo>
                  <a:pt x="764358" y="3356544"/>
                </a:lnTo>
                <a:cubicBezTo>
                  <a:pt x="764358" y="3356544"/>
                  <a:pt x="762080" y="3352797"/>
                  <a:pt x="762080" y="3352797"/>
                </a:cubicBezTo>
                <a:cubicBezTo>
                  <a:pt x="762080" y="3352797"/>
                  <a:pt x="766633" y="3360288"/>
                  <a:pt x="772458" y="3356735"/>
                </a:cubicBezTo>
                <a:cubicBezTo>
                  <a:pt x="770181" y="3352988"/>
                  <a:pt x="767906" y="3349243"/>
                  <a:pt x="765628" y="3345497"/>
                </a:cubicBezTo>
                <a:cubicBezTo>
                  <a:pt x="765628" y="3345497"/>
                  <a:pt x="771454" y="3341943"/>
                  <a:pt x="771454" y="3341943"/>
                </a:cubicBezTo>
                <a:cubicBezTo>
                  <a:pt x="771454" y="3341943"/>
                  <a:pt x="769176" y="3338196"/>
                  <a:pt x="769176" y="3338196"/>
                </a:cubicBezTo>
                <a:cubicBezTo>
                  <a:pt x="769176" y="3338196"/>
                  <a:pt x="775002" y="3334640"/>
                  <a:pt x="775002" y="3334640"/>
                </a:cubicBezTo>
                <a:cubicBezTo>
                  <a:pt x="772724" y="3330895"/>
                  <a:pt x="770447" y="3327148"/>
                  <a:pt x="768172" y="3323403"/>
                </a:cubicBezTo>
                <a:cubicBezTo>
                  <a:pt x="765894" y="3319659"/>
                  <a:pt x="765894" y="3319659"/>
                  <a:pt x="765894" y="3319659"/>
                </a:cubicBezTo>
                <a:cubicBezTo>
                  <a:pt x="765894" y="3319659"/>
                  <a:pt x="765894" y="3319659"/>
                  <a:pt x="763617" y="3315913"/>
                </a:cubicBezTo>
                <a:close/>
                <a:moveTo>
                  <a:pt x="905773" y="3310487"/>
                </a:moveTo>
                <a:cubicBezTo>
                  <a:pt x="899533" y="3314297"/>
                  <a:pt x="899533" y="3314297"/>
                  <a:pt x="899533" y="3314297"/>
                </a:cubicBezTo>
                <a:cubicBezTo>
                  <a:pt x="899533" y="3314297"/>
                  <a:pt x="901991" y="3318342"/>
                  <a:pt x="901991" y="3318342"/>
                </a:cubicBezTo>
                <a:cubicBezTo>
                  <a:pt x="901991" y="3318342"/>
                  <a:pt x="901991" y="3318342"/>
                  <a:pt x="908233" y="3314531"/>
                </a:cubicBezTo>
                <a:cubicBezTo>
                  <a:pt x="905773" y="3310487"/>
                  <a:pt x="905773" y="3310487"/>
                  <a:pt x="905773" y="3310487"/>
                </a:cubicBezTo>
                <a:close/>
                <a:moveTo>
                  <a:pt x="605966" y="3305224"/>
                </a:moveTo>
                <a:cubicBezTo>
                  <a:pt x="601803" y="3307763"/>
                  <a:pt x="601803" y="3307763"/>
                  <a:pt x="601803" y="3307763"/>
                </a:cubicBezTo>
                <a:cubicBezTo>
                  <a:pt x="601803" y="3307763"/>
                  <a:pt x="604127" y="3311585"/>
                  <a:pt x="608288" y="3309045"/>
                </a:cubicBezTo>
                <a:cubicBezTo>
                  <a:pt x="605966" y="3305224"/>
                  <a:pt x="605966" y="3305224"/>
                  <a:pt x="605966" y="3305224"/>
                </a:cubicBezTo>
                <a:close/>
                <a:moveTo>
                  <a:pt x="892977" y="3303509"/>
                </a:moveTo>
                <a:cubicBezTo>
                  <a:pt x="892977" y="3303509"/>
                  <a:pt x="892977" y="3303509"/>
                  <a:pt x="886736" y="3307319"/>
                </a:cubicBezTo>
                <a:cubicBezTo>
                  <a:pt x="886736" y="3307319"/>
                  <a:pt x="889031" y="3311093"/>
                  <a:pt x="889031" y="3311093"/>
                </a:cubicBezTo>
                <a:cubicBezTo>
                  <a:pt x="891325" y="3314869"/>
                  <a:pt x="891325" y="3314869"/>
                  <a:pt x="893621" y="3318644"/>
                </a:cubicBezTo>
                <a:cubicBezTo>
                  <a:pt x="891325" y="3314869"/>
                  <a:pt x="887379" y="3322453"/>
                  <a:pt x="887379" y="3322453"/>
                </a:cubicBezTo>
                <a:cubicBezTo>
                  <a:pt x="889674" y="3326231"/>
                  <a:pt x="889674" y="3326231"/>
                  <a:pt x="891969" y="3330004"/>
                </a:cubicBezTo>
                <a:cubicBezTo>
                  <a:pt x="898209" y="3326197"/>
                  <a:pt x="898209" y="3326197"/>
                  <a:pt x="898209" y="3326197"/>
                </a:cubicBezTo>
                <a:cubicBezTo>
                  <a:pt x="895915" y="3322419"/>
                  <a:pt x="898209" y="3326197"/>
                  <a:pt x="893621" y="3318644"/>
                </a:cubicBezTo>
                <a:cubicBezTo>
                  <a:pt x="893621" y="3318644"/>
                  <a:pt x="897566" y="3311060"/>
                  <a:pt x="897566" y="3311060"/>
                </a:cubicBezTo>
                <a:cubicBezTo>
                  <a:pt x="895271" y="3307285"/>
                  <a:pt x="895271" y="3307285"/>
                  <a:pt x="895271" y="3307285"/>
                </a:cubicBezTo>
                <a:cubicBezTo>
                  <a:pt x="892977" y="3303509"/>
                  <a:pt x="892977" y="3303509"/>
                  <a:pt x="892977" y="3303509"/>
                </a:cubicBezTo>
                <a:close/>
                <a:moveTo>
                  <a:pt x="769802" y="3296475"/>
                </a:moveTo>
                <a:cubicBezTo>
                  <a:pt x="769802" y="3296475"/>
                  <a:pt x="763992" y="3300021"/>
                  <a:pt x="763992" y="3300021"/>
                </a:cubicBezTo>
                <a:cubicBezTo>
                  <a:pt x="770791" y="3311209"/>
                  <a:pt x="770791" y="3311209"/>
                  <a:pt x="769513" y="3322213"/>
                </a:cubicBezTo>
                <a:cubicBezTo>
                  <a:pt x="777589" y="3322395"/>
                  <a:pt x="779856" y="3326124"/>
                  <a:pt x="782121" y="3329851"/>
                </a:cubicBezTo>
                <a:cubicBezTo>
                  <a:pt x="784389" y="3333580"/>
                  <a:pt x="792465" y="3333763"/>
                  <a:pt x="794732" y="3337492"/>
                </a:cubicBezTo>
                <a:cubicBezTo>
                  <a:pt x="794732" y="3337492"/>
                  <a:pt x="794732" y="3337492"/>
                  <a:pt x="788922" y="3341038"/>
                </a:cubicBezTo>
                <a:cubicBezTo>
                  <a:pt x="799263" y="3344949"/>
                  <a:pt x="791187" y="3344767"/>
                  <a:pt x="793453" y="3348495"/>
                </a:cubicBezTo>
                <a:cubicBezTo>
                  <a:pt x="799263" y="3344949"/>
                  <a:pt x="795720" y="3352225"/>
                  <a:pt x="803798" y="3352406"/>
                </a:cubicBezTo>
                <a:cubicBezTo>
                  <a:pt x="803798" y="3352406"/>
                  <a:pt x="801531" y="3348679"/>
                  <a:pt x="801531" y="3348679"/>
                </a:cubicBezTo>
                <a:cubicBezTo>
                  <a:pt x="803304" y="3345040"/>
                  <a:pt x="802737" y="3344108"/>
                  <a:pt x="801443" y="3343621"/>
                </a:cubicBezTo>
                <a:cubicBezTo>
                  <a:pt x="800150" y="3343131"/>
                  <a:pt x="798132" y="3343085"/>
                  <a:pt x="796997" y="3341221"/>
                </a:cubicBezTo>
                <a:cubicBezTo>
                  <a:pt x="796997" y="3341221"/>
                  <a:pt x="794732" y="3337492"/>
                  <a:pt x="794732" y="3337492"/>
                </a:cubicBezTo>
                <a:cubicBezTo>
                  <a:pt x="794732" y="3337492"/>
                  <a:pt x="792465" y="3333763"/>
                  <a:pt x="792465" y="3333763"/>
                </a:cubicBezTo>
                <a:cubicBezTo>
                  <a:pt x="792465" y="3333763"/>
                  <a:pt x="784389" y="3333580"/>
                  <a:pt x="787934" y="3326305"/>
                </a:cubicBezTo>
                <a:cubicBezTo>
                  <a:pt x="789209" y="3315303"/>
                  <a:pt x="789209" y="3315303"/>
                  <a:pt x="784678" y="3307843"/>
                </a:cubicBezTo>
                <a:cubicBezTo>
                  <a:pt x="778868" y="3311391"/>
                  <a:pt x="782411" y="3304115"/>
                  <a:pt x="778868" y="3311391"/>
                </a:cubicBezTo>
                <a:lnTo>
                  <a:pt x="772067" y="3300204"/>
                </a:lnTo>
                <a:cubicBezTo>
                  <a:pt x="769802" y="3296475"/>
                  <a:pt x="769802" y="3296475"/>
                  <a:pt x="769802" y="3296475"/>
                </a:cubicBezTo>
                <a:close/>
                <a:moveTo>
                  <a:pt x="1070873" y="3281813"/>
                </a:moveTo>
                <a:cubicBezTo>
                  <a:pt x="1072923" y="3285185"/>
                  <a:pt x="1072923" y="3285185"/>
                  <a:pt x="1074973" y="3288556"/>
                </a:cubicBezTo>
                <a:cubicBezTo>
                  <a:pt x="1073947" y="3286869"/>
                  <a:pt x="1074483" y="3284233"/>
                  <a:pt x="1074495" y="3282492"/>
                </a:cubicBezTo>
                <a:cubicBezTo>
                  <a:pt x="1074507" y="3280751"/>
                  <a:pt x="1073995" y="3279908"/>
                  <a:pt x="1070873" y="3281813"/>
                </a:cubicBezTo>
                <a:close/>
                <a:moveTo>
                  <a:pt x="758469" y="3277832"/>
                </a:moveTo>
                <a:cubicBezTo>
                  <a:pt x="758469" y="3277832"/>
                  <a:pt x="754927" y="3285107"/>
                  <a:pt x="754927" y="3285107"/>
                </a:cubicBezTo>
                <a:cubicBezTo>
                  <a:pt x="757191" y="3288836"/>
                  <a:pt x="759459" y="3292564"/>
                  <a:pt x="761725" y="3296294"/>
                </a:cubicBezTo>
                <a:cubicBezTo>
                  <a:pt x="765269" y="3289019"/>
                  <a:pt x="763004" y="3285289"/>
                  <a:pt x="760736" y="3281560"/>
                </a:cubicBezTo>
                <a:cubicBezTo>
                  <a:pt x="760736" y="3281560"/>
                  <a:pt x="758469" y="3277832"/>
                  <a:pt x="758469" y="3277832"/>
                </a:cubicBezTo>
                <a:close/>
                <a:moveTo>
                  <a:pt x="988163" y="3275659"/>
                </a:moveTo>
                <a:cubicBezTo>
                  <a:pt x="982353" y="3279207"/>
                  <a:pt x="982353" y="3279207"/>
                  <a:pt x="982353" y="3279207"/>
                </a:cubicBezTo>
                <a:cubicBezTo>
                  <a:pt x="978809" y="3286480"/>
                  <a:pt x="984619" y="3282935"/>
                  <a:pt x="986885" y="3286663"/>
                </a:cubicBezTo>
                <a:cubicBezTo>
                  <a:pt x="986885" y="3286663"/>
                  <a:pt x="986885" y="3286663"/>
                  <a:pt x="992695" y="3283118"/>
                </a:cubicBezTo>
                <a:cubicBezTo>
                  <a:pt x="990430" y="3279389"/>
                  <a:pt x="990430" y="3279389"/>
                  <a:pt x="990430" y="3279389"/>
                </a:cubicBezTo>
                <a:cubicBezTo>
                  <a:pt x="990430" y="3279389"/>
                  <a:pt x="990430" y="3279389"/>
                  <a:pt x="988163" y="3275659"/>
                </a:cubicBezTo>
                <a:close/>
                <a:moveTo>
                  <a:pt x="1057684" y="3274183"/>
                </a:moveTo>
                <a:cubicBezTo>
                  <a:pt x="1051441" y="3277993"/>
                  <a:pt x="1051441" y="3277993"/>
                  <a:pt x="1051441" y="3277993"/>
                </a:cubicBezTo>
                <a:cubicBezTo>
                  <a:pt x="1053703" y="3281712"/>
                  <a:pt x="1053703" y="3281712"/>
                  <a:pt x="1053703" y="3281712"/>
                </a:cubicBezTo>
                <a:cubicBezTo>
                  <a:pt x="1053703" y="3281712"/>
                  <a:pt x="1056505" y="3300401"/>
                  <a:pt x="1062745" y="3296592"/>
                </a:cubicBezTo>
                <a:cubicBezTo>
                  <a:pt x="1069529" y="3307751"/>
                  <a:pt x="1075769" y="3303941"/>
                  <a:pt x="1076311" y="3318911"/>
                </a:cubicBezTo>
                <a:lnTo>
                  <a:pt x="1078573" y="3322630"/>
                </a:lnTo>
                <a:cubicBezTo>
                  <a:pt x="1078573" y="3322630"/>
                  <a:pt x="1078573" y="3322630"/>
                  <a:pt x="1080834" y="3326351"/>
                </a:cubicBezTo>
                <a:lnTo>
                  <a:pt x="1083095" y="3330070"/>
                </a:lnTo>
                <a:cubicBezTo>
                  <a:pt x="1094399" y="3348670"/>
                  <a:pt x="1094399" y="3348670"/>
                  <a:pt x="1103444" y="3363549"/>
                </a:cubicBezTo>
                <a:cubicBezTo>
                  <a:pt x="1103444" y="3363549"/>
                  <a:pt x="1103444" y="3363549"/>
                  <a:pt x="1105703" y="3367268"/>
                </a:cubicBezTo>
                <a:cubicBezTo>
                  <a:pt x="1114207" y="3367179"/>
                  <a:pt x="1116467" y="3370898"/>
                  <a:pt x="1124970" y="3370810"/>
                </a:cubicBezTo>
                <a:cubicBezTo>
                  <a:pt x="1118185" y="3359651"/>
                  <a:pt x="1107423" y="3356017"/>
                  <a:pt x="1109143" y="3344770"/>
                </a:cubicBezTo>
                <a:cubicBezTo>
                  <a:pt x="1102902" y="3348578"/>
                  <a:pt x="1096120" y="3337421"/>
                  <a:pt x="1096120" y="3337421"/>
                </a:cubicBezTo>
                <a:cubicBezTo>
                  <a:pt x="1093857" y="3333701"/>
                  <a:pt x="1091595" y="3329981"/>
                  <a:pt x="1084813" y="3318819"/>
                </a:cubicBezTo>
                <a:cubicBezTo>
                  <a:pt x="1082553" y="3315101"/>
                  <a:pt x="1086534" y="3307573"/>
                  <a:pt x="1082011" y="3300131"/>
                </a:cubicBezTo>
                <a:cubicBezTo>
                  <a:pt x="1073510" y="3300222"/>
                  <a:pt x="1073510" y="3300222"/>
                  <a:pt x="1071249" y="3296501"/>
                </a:cubicBezTo>
                <a:cubicBezTo>
                  <a:pt x="1066728" y="3289063"/>
                  <a:pt x="1055963" y="3285433"/>
                  <a:pt x="1057684" y="3274183"/>
                </a:cubicBezTo>
                <a:close/>
                <a:moveTo>
                  <a:pt x="515299" y="3273365"/>
                </a:moveTo>
                <a:cubicBezTo>
                  <a:pt x="515299" y="3273365"/>
                  <a:pt x="515299" y="3273365"/>
                  <a:pt x="509057" y="3277175"/>
                </a:cubicBezTo>
                <a:cubicBezTo>
                  <a:pt x="511107" y="3280545"/>
                  <a:pt x="511107" y="3280545"/>
                  <a:pt x="511107" y="3280545"/>
                </a:cubicBezTo>
                <a:cubicBezTo>
                  <a:pt x="511107" y="3280545"/>
                  <a:pt x="513157" y="3283917"/>
                  <a:pt x="513157" y="3283917"/>
                </a:cubicBezTo>
                <a:cubicBezTo>
                  <a:pt x="513157" y="3283917"/>
                  <a:pt x="511107" y="3280545"/>
                  <a:pt x="515299" y="3273365"/>
                </a:cubicBezTo>
                <a:close/>
                <a:moveTo>
                  <a:pt x="804983" y="3264783"/>
                </a:moveTo>
                <a:cubicBezTo>
                  <a:pt x="809525" y="3272257"/>
                  <a:pt x="801430" y="3272077"/>
                  <a:pt x="808244" y="3283287"/>
                </a:cubicBezTo>
                <a:cubicBezTo>
                  <a:pt x="802419" y="3286843"/>
                  <a:pt x="812787" y="3290760"/>
                  <a:pt x="804691" y="3290579"/>
                </a:cubicBezTo>
                <a:cubicBezTo>
                  <a:pt x="809233" y="3298053"/>
                  <a:pt x="811505" y="3301790"/>
                  <a:pt x="813775" y="3305529"/>
                </a:cubicBezTo>
                <a:cubicBezTo>
                  <a:pt x="813775" y="3305529"/>
                  <a:pt x="816047" y="3309264"/>
                  <a:pt x="816047" y="3309264"/>
                </a:cubicBezTo>
                <a:cubicBezTo>
                  <a:pt x="818319" y="3313000"/>
                  <a:pt x="822863" y="3320477"/>
                  <a:pt x="825133" y="3324211"/>
                </a:cubicBezTo>
                <a:cubicBezTo>
                  <a:pt x="827406" y="3327950"/>
                  <a:pt x="827406" y="3327950"/>
                  <a:pt x="829677" y="3331689"/>
                </a:cubicBezTo>
                <a:cubicBezTo>
                  <a:pt x="823854" y="3335243"/>
                  <a:pt x="828395" y="3342717"/>
                  <a:pt x="834220" y="3339161"/>
                </a:cubicBezTo>
                <a:cubicBezTo>
                  <a:pt x="840043" y="3335605"/>
                  <a:pt x="835501" y="3328131"/>
                  <a:pt x="833229" y="3324394"/>
                </a:cubicBezTo>
                <a:cubicBezTo>
                  <a:pt x="837771" y="3331868"/>
                  <a:pt x="848140" y="3335788"/>
                  <a:pt x="842315" y="3339343"/>
                </a:cubicBezTo>
                <a:cubicBezTo>
                  <a:pt x="844588" y="3343080"/>
                  <a:pt x="844588" y="3343080"/>
                  <a:pt x="846860" y="3346818"/>
                </a:cubicBezTo>
                <a:cubicBezTo>
                  <a:pt x="849129" y="3350554"/>
                  <a:pt x="850411" y="3339525"/>
                  <a:pt x="852683" y="3343262"/>
                </a:cubicBezTo>
                <a:cubicBezTo>
                  <a:pt x="854954" y="3346998"/>
                  <a:pt x="846860" y="3346818"/>
                  <a:pt x="849129" y="3350554"/>
                </a:cubicBezTo>
                <a:cubicBezTo>
                  <a:pt x="851402" y="3354291"/>
                  <a:pt x="851402" y="3354291"/>
                  <a:pt x="853671" y="3358028"/>
                </a:cubicBezTo>
                <a:cubicBezTo>
                  <a:pt x="855943" y="3361764"/>
                  <a:pt x="855943" y="3361764"/>
                  <a:pt x="855943" y="3361764"/>
                </a:cubicBezTo>
                <a:cubicBezTo>
                  <a:pt x="855943" y="3361764"/>
                  <a:pt x="855943" y="3361764"/>
                  <a:pt x="858216" y="3365503"/>
                </a:cubicBezTo>
                <a:cubicBezTo>
                  <a:pt x="864039" y="3361948"/>
                  <a:pt x="853671" y="3358028"/>
                  <a:pt x="861769" y="3358211"/>
                </a:cubicBezTo>
                <a:cubicBezTo>
                  <a:pt x="861769" y="3358211"/>
                  <a:pt x="864039" y="3361948"/>
                  <a:pt x="864039" y="3361948"/>
                </a:cubicBezTo>
                <a:cubicBezTo>
                  <a:pt x="864039" y="3361948"/>
                  <a:pt x="864039" y="3361948"/>
                  <a:pt x="866311" y="3365687"/>
                </a:cubicBezTo>
                <a:cubicBezTo>
                  <a:pt x="866311" y="3365687"/>
                  <a:pt x="858216" y="3365503"/>
                  <a:pt x="860487" y="3369239"/>
                </a:cubicBezTo>
                <a:cubicBezTo>
                  <a:pt x="868583" y="3369421"/>
                  <a:pt x="862757" y="3372977"/>
                  <a:pt x="862757" y="3372977"/>
                </a:cubicBezTo>
                <a:cubicBezTo>
                  <a:pt x="865031" y="3376714"/>
                  <a:pt x="865031" y="3376714"/>
                  <a:pt x="867301" y="3380453"/>
                </a:cubicBezTo>
                <a:cubicBezTo>
                  <a:pt x="869573" y="3384187"/>
                  <a:pt x="870856" y="3373159"/>
                  <a:pt x="873125" y="3376897"/>
                </a:cubicBezTo>
                <a:cubicBezTo>
                  <a:pt x="877670" y="3384371"/>
                  <a:pt x="869573" y="3384187"/>
                  <a:pt x="871845" y="3387927"/>
                </a:cubicBezTo>
                <a:cubicBezTo>
                  <a:pt x="877670" y="3384371"/>
                  <a:pt x="877670" y="3384371"/>
                  <a:pt x="879941" y="3388108"/>
                </a:cubicBezTo>
                <a:cubicBezTo>
                  <a:pt x="879941" y="3388108"/>
                  <a:pt x="882212" y="3391845"/>
                  <a:pt x="884484" y="3395582"/>
                </a:cubicBezTo>
                <a:cubicBezTo>
                  <a:pt x="879941" y="3388108"/>
                  <a:pt x="881221" y="3377078"/>
                  <a:pt x="874407" y="3365865"/>
                </a:cubicBezTo>
                <a:cubicBezTo>
                  <a:pt x="876679" y="3369603"/>
                  <a:pt x="875690" y="3354837"/>
                  <a:pt x="873417" y="3351100"/>
                </a:cubicBezTo>
                <a:cubicBezTo>
                  <a:pt x="867593" y="3354655"/>
                  <a:pt x="865322" y="3350917"/>
                  <a:pt x="865322" y="3350917"/>
                </a:cubicBezTo>
                <a:cubicBezTo>
                  <a:pt x="863051" y="3347181"/>
                  <a:pt x="868875" y="3343625"/>
                  <a:pt x="868875" y="3343625"/>
                </a:cubicBezTo>
                <a:cubicBezTo>
                  <a:pt x="858509" y="3339706"/>
                  <a:pt x="862061" y="3332415"/>
                  <a:pt x="853965" y="3332232"/>
                </a:cubicBezTo>
                <a:cubicBezTo>
                  <a:pt x="849423" y="3324758"/>
                  <a:pt x="855247" y="3321203"/>
                  <a:pt x="852975" y="3317467"/>
                </a:cubicBezTo>
                <a:cubicBezTo>
                  <a:pt x="844880" y="3317285"/>
                  <a:pt x="848433" y="3309991"/>
                  <a:pt x="842607" y="3313547"/>
                </a:cubicBezTo>
                <a:cubicBezTo>
                  <a:pt x="842607" y="3313547"/>
                  <a:pt x="842607" y="3313547"/>
                  <a:pt x="840338" y="3309811"/>
                </a:cubicBezTo>
                <a:cubicBezTo>
                  <a:pt x="838066" y="3306075"/>
                  <a:pt x="838066" y="3306075"/>
                  <a:pt x="838066" y="3306075"/>
                </a:cubicBezTo>
                <a:cubicBezTo>
                  <a:pt x="835793" y="3302337"/>
                  <a:pt x="835793" y="3302337"/>
                  <a:pt x="833524" y="3298598"/>
                </a:cubicBezTo>
                <a:cubicBezTo>
                  <a:pt x="833524" y="3298598"/>
                  <a:pt x="833524" y="3298598"/>
                  <a:pt x="831252" y="3294861"/>
                </a:cubicBezTo>
                <a:cubicBezTo>
                  <a:pt x="831252" y="3294861"/>
                  <a:pt x="831252" y="3294861"/>
                  <a:pt x="834804" y="3287569"/>
                </a:cubicBezTo>
                <a:cubicBezTo>
                  <a:pt x="832533" y="3283832"/>
                  <a:pt x="832533" y="3283832"/>
                  <a:pt x="832533" y="3283832"/>
                </a:cubicBezTo>
                <a:cubicBezTo>
                  <a:pt x="826707" y="3287388"/>
                  <a:pt x="826707" y="3287388"/>
                  <a:pt x="826707" y="3287388"/>
                </a:cubicBezTo>
                <a:cubicBezTo>
                  <a:pt x="826707" y="3287388"/>
                  <a:pt x="824435" y="3283651"/>
                  <a:pt x="824435" y="3283651"/>
                </a:cubicBezTo>
                <a:cubicBezTo>
                  <a:pt x="824435" y="3283651"/>
                  <a:pt x="822165" y="3279912"/>
                  <a:pt x="814070" y="3279731"/>
                </a:cubicBezTo>
                <a:cubicBezTo>
                  <a:pt x="811797" y="3275993"/>
                  <a:pt x="817621" y="3272439"/>
                  <a:pt x="817621" y="3272439"/>
                </a:cubicBezTo>
                <a:cubicBezTo>
                  <a:pt x="813079" y="3264965"/>
                  <a:pt x="813079" y="3264965"/>
                  <a:pt x="804983" y="3264783"/>
                </a:cubicBezTo>
                <a:close/>
                <a:moveTo>
                  <a:pt x="516179" y="3259252"/>
                </a:moveTo>
                <a:cubicBezTo>
                  <a:pt x="516179" y="3259252"/>
                  <a:pt x="510163" y="3263832"/>
                  <a:pt x="510163" y="3263832"/>
                </a:cubicBezTo>
                <a:cubicBezTo>
                  <a:pt x="515923" y="3271395"/>
                  <a:pt x="515923" y="3271395"/>
                  <a:pt x="518803" y="3275177"/>
                </a:cubicBezTo>
                <a:cubicBezTo>
                  <a:pt x="524819" y="3270594"/>
                  <a:pt x="527953" y="3262233"/>
                  <a:pt x="516179" y="3259252"/>
                </a:cubicBezTo>
                <a:close/>
                <a:moveTo>
                  <a:pt x="460967" y="3257483"/>
                </a:moveTo>
                <a:cubicBezTo>
                  <a:pt x="457833" y="3265847"/>
                  <a:pt x="457833" y="3265847"/>
                  <a:pt x="457833" y="3265847"/>
                </a:cubicBezTo>
                <a:cubicBezTo>
                  <a:pt x="457833" y="3265847"/>
                  <a:pt x="463849" y="3261265"/>
                  <a:pt x="463849" y="3261265"/>
                </a:cubicBezTo>
                <a:cubicBezTo>
                  <a:pt x="463849" y="3261265"/>
                  <a:pt x="463849" y="3261265"/>
                  <a:pt x="460967" y="3257483"/>
                </a:cubicBezTo>
                <a:close/>
                <a:moveTo>
                  <a:pt x="8264300" y="3244771"/>
                </a:moveTo>
                <a:cubicBezTo>
                  <a:pt x="8262348" y="3245204"/>
                  <a:pt x="8258932" y="3246729"/>
                  <a:pt x="8253074" y="3251093"/>
                </a:cubicBezTo>
                <a:cubicBezTo>
                  <a:pt x="8253074" y="3251093"/>
                  <a:pt x="8255028" y="3253714"/>
                  <a:pt x="8255028" y="3253714"/>
                </a:cubicBezTo>
                <a:lnTo>
                  <a:pt x="8260884" y="3261578"/>
                </a:lnTo>
                <a:cubicBezTo>
                  <a:pt x="8262836" y="3264199"/>
                  <a:pt x="8262836" y="3264199"/>
                  <a:pt x="8262836" y="3264199"/>
                </a:cubicBezTo>
                <a:cubicBezTo>
                  <a:pt x="8274548" y="3255477"/>
                  <a:pt x="8274548" y="3255477"/>
                  <a:pt x="8272592" y="3252857"/>
                </a:cubicBezTo>
                <a:cubicBezTo>
                  <a:pt x="8266740" y="3244994"/>
                  <a:pt x="8266740" y="3244994"/>
                  <a:pt x="8266740" y="3244994"/>
                </a:cubicBezTo>
                <a:cubicBezTo>
                  <a:pt x="8266740" y="3244994"/>
                  <a:pt x="8266252" y="3244337"/>
                  <a:pt x="8264300" y="3244771"/>
                </a:cubicBezTo>
                <a:close/>
                <a:moveTo>
                  <a:pt x="975013" y="3243752"/>
                </a:moveTo>
                <a:cubicBezTo>
                  <a:pt x="969813" y="3246926"/>
                  <a:pt x="969813" y="3246926"/>
                  <a:pt x="969813" y="3246926"/>
                </a:cubicBezTo>
                <a:cubicBezTo>
                  <a:pt x="974342" y="3254375"/>
                  <a:pt x="984069" y="3258649"/>
                  <a:pt x="988595" y="3266098"/>
                </a:cubicBezTo>
                <a:cubicBezTo>
                  <a:pt x="993123" y="3273545"/>
                  <a:pt x="997652" y="3280993"/>
                  <a:pt x="1004440" y="3292167"/>
                </a:cubicBezTo>
                <a:cubicBezTo>
                  <a:pt x="1004440" y="3292167"/>
                  <a:pt x="1006705" y="3295891"/>
                  <a:pt x="1008967" y="3299615"/>
                </a:cubicBezTo>
                <a:cubicBezTo>
                  <a:pt x="1018697" y="3303889"/>
                  <a:pt x="1020962" y="3307614"/>
                  <a:pt x="1018023" y="3314513"/>
                </a:cubicBezTo>
                <a:cubicBezTo>
                  <a:pt x="1020285" y="3318235"/>
                  <a:pt x="1020285" y="3318235"/>
                  <a:pt x="1025488" y="3315062"/>
                </a:cubicBezTo>
                <a:cubicBezTo>
                  <a:pt x="1020962" y="3307614"/>
                  <a:pt x="1016434" y="3300166"/>
                  <a:pt x="1011905" y="3292717"/>
                </a:cubicBezTo>
                <a:cubicBezTo>
                  <a:pt x="1011905" y="3292717"/>
                  <a:pt x="1009641" y="3288993"/>
                  <a:pt x="1007379" y="3285268"/>
                </a:cubicBezTo>
                <a:cubicBezTo>
                  <a:pt x="997652" y="3280993"/>
                  <a:pt x="993123" y="3273545"/>
                  <a:pt x="988595" y="3266098"/>
                </a:cubicBezTo>
                <a:cubicBezTo>
                  <a:pt x="984069" y="3258649"/>
                  <a:pt x="979542" y="3251200"/>
                  <a:pt x="975013" y="3243752"/>
                </a:cubicBezTo>
                <a:close/>
                <a:moveTo>
                  <a:pt x="527573" y="3240067"/>
                </a:moveTo>
                <a:cubicBezTo>
                  <a:pt x="529835" y="3243789"/>
                  <a:pt x="524012" y="3247343"/>
                  <a:pt x="526274" y="3251065"/>
                </a:cubicBezTo>
                <a:cubicBezTo>
                  <a:pt x="520448" y="3254620"/>
                  <a:pt x="527235" y="3265786"/>
                  <a:pt x="529498" y="3269507"/>
                </a:cubicBezTo>
                <a:cubicBezTo>
                  <a:pt x="534022" y="3276951"/>
                  <a:pt x="528196" y="3280505"/>
                  <a:pt x="532719" y="3287948"/>
                </a:cubicBezTo>
                <a:cubicBezTo>
                  <a:pt x="536283" y="3280673"/>
                  <a:pt x="548894" y="3288281"/>
                  <a:pt x="545331" y="3295559"/>
                </a:cubicBezTo>
                <a:cubicBezTo>
                  <a:pt x="545331" y="3295559"/>
                  <a:pt x="547593" y="3299280"/>
                  <a:pt x="547593" y="3299280"/>
                </a:cubicBezTo>
                <a:cubicBezTo>
                  <a:pt x="547593" y="3299280"/>
                  <a:pt x="549855" y="3303003"/>
                  <a:pt x="544031" y="3306558"/>
                </a:cubicBezTo>
                <a:cubicBezTo>
                  <a:pt x="552118" y="3306723"/>
                  <a:pt x="552118" y="3306723"/>
                  <a:pt x="552118" y="3306723"/>
                </a:cubicBezTo>
                <a:cubicBezTo>
                  <a:pt x="552118" y="3306723"/>
                  <a:pt x="552118" y="3306723"/>
                  <a:pt x="554380" y="3310446"/>
                </a:cubicBezTo>
                <a:cubicBezTo>
                  <a:pt x="560206" y="3306891"/>
                  <a:pt x="560206" y="3306891"/>
                  <a:pt x="560206" y="3306891"/>
                </a:cubicBezTo>
                <a:lnTo>
                  <a:pt x="556895" y="3313648"/>
                </a:lnTo>
                <a:lnTo>
                  <a:pt x="554827" y="3310246"/>
                </a:lnTo>
                <a:cubicBezTo>
                  <a:pt x="557285" y="3314291"/>
                  <a:pt x="548586" y="3314055"/>
                  <a:pt x="551043" y="3318101"/>
                </a:cubicBezTo>
                <a:lnTo>
                  <a:pt x="559167" y="3318321"/>
                </a:lnTo>
                <a:lnTo>
                  <a:pt x="561165" y="3321611"/>
                </a:lnTo>
                <a:cubicBezTo>
                  <a:pt x="561165" y="3321611"/>
                  <a:pt x="561165" y="3321611"/>
                  <a:pt x="563427" y="3325332"/>
                </a:cubicBezTo>
                <a:cubicBezTo>
                  <a:pt x="569252" y="3321777"/>
                  <a:pt x="569252" y="3321777"/>
                  <a:pt x="569252" y="3321777"/>
                </a:cubicBezTo>
                <a:cubicBezTo>
                  <a:pt x="569252" y="3321777"/>
                  <a:pt x="566989" y="3318055"/>
                  <a:pt x="566989" y="3318055"/>
                </a:cubicBezTo>
                <a:cubicBezTo>
                  <a:pt x="566989" y="3318055"/>
                  <a:pt x="564729" y="3314333"/>
                  <a:pt x="564729" y="3314333"/>
                </a:cubicBezTo>
                <a:cubicBezTo>
                  <a:pt x="564729" y="3314333"/>
                  <a:pt x="562467" y="3310613"/>
                  <a:pt x="566029" y="3303335"/>
                </a:cubicBezTo>
                <a:cubicBezTo>
                  <a:pt x="555679" y="3299447"/>
                  <a:pt x="546631" y="3284561"/>
                  <a:pt x="550195" y="3277283"/>
                </a:cubicBezTo>
                <a:cubicBezTo>
                  <a:pt x="547932" y="3273561"/>
                  <a:pt x="539847" y="3273395"/>
                  <a:pt x="537583" y="3269673"/>
                </a:cubicBezTo>
                <a:cubicBezTo>
                  <a:pt x="541147" y="3262396"/>
                  <a:pt x="545670" y="3269840"/>
                  <a:pt x="553757" y="3270007"/>
                </a:cubicBezTo>
                <a:cubicBezTo>
                  <a:pt x="551496" y="3266285"/>
                  <a:pt x="551496" y="3266285"/>
                  <a:pt x="551496" y="3266285"/>
                </a:cubicBezTo>
                <a:cubicBezTo>
                  <a:pt x="557322" y="3262729"/>
                  <a:pt x="555057" y="3259007"/>
                  <a:pt x="555057" y="3259007"/>
                </a:cubicBezTo>
                <a:cubicBezTo>
                  <a:pt x="548272" y="3247842"/>
                  <a:pt x="542447" y="3251397"/>
                  <a:pt x="546010" y="3244120"/>
                </a:cubicBezTo>
                <a:cubicBezTo>
                  <a:pt x="537923" y="3243955"/>
                  <a:pt x="536621" y="3254953"/>
                  <a:pt x="534359" y="3251233"/>
                </a:cubicBezTo>
                <a:cubicBezTo>
                  <a:pt x="528536" y="3254787"/>
                  <a:pt x="528536" y="3254787"/>
                  <a:pt x="528536" y="3254787"/>
                </a:cubicBezTo>
                <a:cubicBezTo>
                  <a:pt x="532097" y="3247509"/>
                  <a:pt x="529835" y="3243789"/>
                  <a:pt x="527573" y="3240067"/>
                </a:cubicBezTo>
                <a:close/>
                <a:moveTo>
                  <a:pt x="630723" y="3238039"/>
                </a:moveTo>
                <a:cubicBezTo>
                  <a:pt x="624483" y="3241847"/>
                  <a:pt x="624483" y="3241847"/>
                  <a:pt x="624483" y="3241847"/>
                </a:cubicBezTo>
                <a:cubicBezTo>
                  <a:pt x="624483" y="3241847"/>
                  <a:pt x="624483" y="3241847"/>
                  <a:pt x="626941" y="3245895"/>
                </a:cubicBezTo>
                <a:cubicBezTo>
                  <a:pt x="626941" y="3245895"/>
                  <a:pt x="626941" y="3245895"/>
                  <a:pt x="633183" y="3242084"/>
                </a:cubicBezTo>
                <a:cubicBezTo>
                  <a:pt x="630723" y="3238039"/>
                  <a:pt x="630723" y="3238039"/>
                  <a:pt x="630723" y="3238039"/>
                </a:cubicBezTo>
                <a:close/>
                <a:moveTo>
                  <a:pt x="1041371" y="3233269"/>
                </a:moveTo>
                <a:cubicBezTo>
                  <a:pt x="1043827" y="3237313"/>
                  <a:pt x="1037587" y="3241123"/>
                  <a:pt x="1040046" y="3245169"/>
                </a:cubicBezTo>
                <a:cubicBezTo>
                  <a:pt x="1046287" y="3241359"/>
                  <a:pt x="1046287" y="3241359"/>
                  <a:pt x="1043827" y="3237313"/>
                </a:cubicBezTo>
                <a:cubicBezTo>
                  <a:pt x="1043827" y="3237313"/>
                  <a:pt x="1041371" y="3233269"/>
                  <a:pt x="1041371" y="3233269"/>
                </a:cubicBezTo>
                <a:close/>
                <a:moveTo>
                  <a:pt x="848041" y="3228797"/>
                </a:moveTo>
                <a:cubicBezTo>
                  <a:pt x="839893" y="3228685"/>
                  <a:pt x="850295" y="3232503"/>
                  <a:pt x="844399" y="3236101"/>
                </a:cubicBezTo>
                <a:cubicBezTo>
                  <a:pt x="843016" y="3247117"/>
                  <a:pt x="849776" y="3258241"/>
                  <a:pt x="857924" y="3258351"/>
                </a:cubicBezTo>
                <a:cubicBezTo>
                  <a:pt x="849776" y="3258241"/>
                  <a:pt x="847524" y="3254532"/>
                  <a:pt x="847524" y="3254532"/>
                </a:cubicBezTo>
                <a:cubicBezTo>
                  <a:pt x="849776" y="3258241"/>
                  <a:pt x="849776" y="3258241"/>
                  <a:pt x="852029" y="3261949"/>
                </a:cubicBezTo>
                <a:cubicBezTo>
                  <a:pt x="854283" y="3265657"/>
                  <a:pt x="856538" y="3269365"/>
                  <a:pt x="856538" y="3269365"/>
                </a:cubicBezTo>
                <a:cubicBezTo>
                  <a:pt x="858791" y="3273073"/>
                  <a:pt x="858791" y="3273073"/>
                  <a:pt x="858791" y="3273073"/>
                </a:cubicBezTo>
                <a:cubicBezTo>
                  <a:pt x="852897" y="3276671"/>
                  <a:pt x="855152" y="3280379"/>
                  <a:pt x="852897" y="3276671"/>
                </a:cubicBezTo>
                <a:cubicBezTo>
                  <a:pt x="855152" y="3280379"/>
                  <a:pt x="859660" y="3287797"/>
                  <a:pt x="859660" y="3287797"/>
                </a:cubicBezTo>
                <a:cubicBezTo>
                  <a:pt x="857404" y="3284086"/>
                  <a:pt x="861913" y="3291504"/>
                  <a:pt x="861913" y="3291504"/>
                </a:cubicBezTo>
                <a:cubicBezTo>
                  <a:pt x="861913" y="3291504"/>
                  <a:pt x="864167" y="3295212"/>
                  <a:pt x="866419" y="3298921"/>
                </a:cubicBezTo>
                <a:cubicBezTo>
                  <a:pt x="860526" y="3302517"/>
                  <a:pt x="862779" y="3306227"/>
                  <a:pt x="860526" y="3302517"/>
                </a:cubicBezTo>
                <a:cubicBezTo>
                  <a:pt x="860526" y="3302517"/>
                  <a:pt x="854631" y="3306115"/>
                  <a:pt x="856888" y="3309823"/>
                </a:cubicBezTo>
                <a:cubicBezTo>
                  <a:pt x="856888" y="3309823"/>
                  <a:pt x="856888" y="3309823"/>
                  <a:pt x="859140" y="3313533"/>
                </a:cubicBezTo>
                <a:cubicBezTo>
                  <a:pt x="859140" y="3313533"/>
                  <a:pt x="859140" y="3313533"/>
                  <a:pt x="861393" y="3317239"/>
                </a:cubicBezTo>
                <a:cubicBezTo>
                  <a:pt x="865033" y="3309934"/>
                  <a:pt x="865033" y="3309934"/>
                  <a:pt x="862779" y="3306227"/>
                </a:cubicBezTo>
                <a:cubicBezTo>
                  <a:pt x="865033" y="3309934"/>
                  <a:pt x="868675" y="3302629"/>
                  <a:pt x="868675" y="3302629"/>
                </a:cubicBezTo>
                <a:cubicBezTo>
                  <a:pt x="866419" y="3298921"/>
                  <a:pt x="866419" y="3298921"/>
                  <a:pt x="866419" y="3298921"/>
                </a:cubicBezTo>
                <a:cubicBezTo>
                  <a:pt x="874569" y="3299030"/>
                  <a:pt x="874569" y="3299030"/>
                  <a:pt x="874569" y="3299030"/>
                </a:cubicBezTo>
                <a:cubicBezTo>
                  <a:pt x="874569" y="3299030"/>
                  <a:pt x="872316" y="3295321"/>
                  <a:pt x="872316" y="3295321"/>
                </a:cubicBezTo>
                <a:cubicBezTo>
                  <a:pt x="866419" y="3298921"/>
                  <a:pt x="866419" y="3298921"/>
                  <a:pt x="866419" y="3298921"/>
                </a:cubicBezTo>
                <a:cubicBezTo>
                  <a:pt x="864167" y="3295212"/>
                  <a:pt x="870060" y="3291614"/>
                  <a:pt x="870060" y="3291614"/>
                </a:cubicBezTo>
                <a:cubicBezTo>
                  <a:pt x="867808" y="3287907"/>
                  <a:pt x="867808" y="3287907"/>
                  <a:pt x="867808" y="3287907"/>
                </a:cubicBezTo>
                <a:cubicBezTo>
                  <a:pt x="867808" y="3287907"/>
                  <a:pt x="865553" y="3284199"/>
                  <a:pt x="865553" y="3284199"/>
                </a:cubicBezTo>
                <a:cubicBezTo>
                  <a:pt x="871447" y="3280600"/>
                  <a:pt x="871447" y="3280600"/>
                  <a:pt x="871447" y="3280600"/>
                </a:cubicBezTo>
                <a:cubicBezTo>
                  <a:pt x="879595" y="3280711"/>
                  <a:pt x="875087" y="3273295"/>
                  <a:pt x="877341" y="3277003"/>
                </a:cubicBezTo>
                <a:cubicBezTo>
                  <a:pt x="879595" y="3280711"/>
                  <a:pt x="885489" y="3277113"/>
                  <a:pt x="880981" y="3269696"/>
                </a:cubicBezTo>
                <a:cubicBezTo>
                  <a:pt x="880981" y="3269696"/>
                  <a:pt x="880981" y="3269696"/>
                  <a:pt x="878727" y="3265988"/>
                </a:cubicBezTo>
                <a:cubicBezTo>
                  <a:pt x="872833" y="3269585"/>
                  <a:pt x="870580" y="3265878"/>
                  <a:pt x="876473" y="3262279"/>
                </a:cubicBezTo>
                <a:cubicBezTo>
                  <a:pt x="876473" y="3262279"/>
                  <a:pt x="876473" y="3262279"/>
                  <a:pt x="874219" y="3258573"/>
                </a:cubicBezTo>
                <a:cubicBezTo>
                  <a:pt x="871967" y="3254863"/>
                  <a:pt x="871967" y="3254863"/>
                  <a:pt x="871967" y="3254863"/>
                </a:cubicBezTo>
                <a:lnTo>
                  <a:pt x="869714" y="3251155"/>
                </a:lnTo>
                <a:cubicBezTo>
                  <a:pt x="861565" y="3251046"/>
                  <a:pt x="857055" y="3243628"/>
                  <a:pt x="848041" y="3228797"/>
                </a:cubicBezTo>
                <a:close/>
                <a:moveTo>
                  <a:pt x="464570" y="3226861"/>
                </a:moveTo>
                <a:cubicBezTo>
                  <a:pt x="459557" y="3230679"/>
                  <a:pt x="459557" y="3230679"/>
                  <a:pt x="459557" y="3230679"/>
                </a:cubicBezTo>
                <a:cubicBezTo>
                  <a:pt x="467449" y="3230643"/>
                  <a:pt x="473211" y="3238203"/>
                  <a:pt x="475343" y="3230605"/>
                </a:cubicBezTo>
                <a:cubicBezTo>
                  <a:pt x="472463" y="3226825"/>
                  <a:pt x="467449" y="3230643"/>
                  <a:pt x="464570" y="3226861"/>
                </a:cubicBezTo>
                <a:close/>
                <a:moveTo>
                  <a:pt x="453691" y="3223619"/>
                </a:moveTo>
                <a:cubicBezTo>
                  <a:pt x="445195" y="3223721"/>
                  <a:pt x="443464" y="3234945"/>
                  <a:pt x="454211" y="3238553"/>
                </a:cubicBezTo>
                <a:cubicBezTo>
                  <a:pt x="451957" y="3234844"/>
                  <a:pt x="455945" y="3227326"/>
                  <a:pt x="453691" y="3223619"/>
                </a:cubicBezTo>
                <a:close/>
                <a:moveTo>
                  <a:pt x="519991" y="3218511"/>
                </a:moveTo>
                <a:lnTo>
                  <a:pt x="524427" y="3224333"/>
                </a:lnTo>
                <a:lnTo>
                  <a:pt x="524548" y="3228519"/>
                </a:lnTo>
                <a:cubicBezTo>
                  <a:pt x="523939" y="3230803"/>
                  <a:pt x="523050" y="3232623"/>
                  <a:pt x="523050" y="3232623"/>
                </a:cubicBezTo>
                <a:cubicBezTo>
                  <a:pt x="523050" y="3232623"/>
                  <a:pt x="517225" y="3236179"/>
                  <a:pt x="517225" y="3236179"/>
                </a:cubicBezTo>
                <a:cubicBezTo>
                  <a:pt x="523050" y="3232623"/>
                  <a:pt x="525312" y="3236345"/>
                  <a:pt x="525312" y="3236345"/>
                </a:cubicBezTo>
                <a:cubicBezTo>
                  <a:pt x="528873" y="3229068"/>
                  <a:pt x="528873" y="3229068"/>
                  <a:pt x="526611" y="3225345"/>
                </a:cubicBezTo>
                <a:lnTo>
                  <a:pt x="525669" y="3223792"/>
                </a:lnTo>
                <a:lnTo>
                  <a:pt x="526919" y="3222338"/>
                </a:lnTo>
                <a:cubicBezTo>
                  <a:pt x="526977" y="3220660"/>
                  <a:pt x="521792" y="3220875"/>
                  <a:pt x="519991" y="3218511"/>
                </a:cubicBezTo>
                <a:close/>
                <a:moveTo>
                  <a:pt x="7705524" y="3216587"/>
                </a:moveTo>
                <a:cubicBezTo>
                  <a:pt x="7703404" y="3213747"/>
                  <a:pt x="7691696" y="3222467"/>
                  <a:pt x="7691696" y="3222467"/>
                </a:cubicBezTo>
                <a:cubicBezTo>
                  <a:pt x="7679984" y="3231187"/>
                  <a:pt x="7679984" y="3231187"/>
                  <a:pt x="7682104" y="3234029"/>
                </a:cubicBezTo>
                <a:cubicBezTo>
                  <a:pt x="7684216" y="3236869"/>
                  <a:pt x="7686332" y="3239711"/>
                  <a:pt x="7688448" y="3242553"/>
                </a:cubicBezTo>
                <a:cubicBezTo>
                  <a:pt x="7692680" y="3248235"/>
                  <a:pt x="7696912" y="3253917"/>
                  <a:pt x="7701144" y="3259599"/>
                </a:cubicBezTo>
                <a:cubicBezTo>
                  <a:pt x="7703256" y="3262441"/>
                  <a:pt x="7703256" y="3262441"/>
                  <a:pt x="7703256" y="3262441"/>
                </a:cubicBezTo>
                <a:cubicBezTo>
                  <a:pt x="7714968" y="3253722"/>
                  <a:pt x="7714968" y="3253722"/>
                  <a:pt x="7714968" y="3253722"/>
                </a:cubicBezTo>
                <a:cubicBezTo>
                  <a:pt x="7722448" y="3239319"/>
                  <a:pt x="7720332" y="3236477"/>
                  <a:pt x="7716102" y="3230794"/>
                </a:cubicBezTo>
                <a:cubicBezTo>
                  <a:pt x="7713986" y="3227951"/>
                  <a:pt x="7713986" y="3227951"/>
                  <a:pt x="7711868" y="3225111"/>
                </a:cubicBezTo>
                <a:cubicBezTo>
                  <a:pt x="7709752" y="3222269"/>
                  <a:pt x="7707640" y="3219429"/>
                  <a:pt x="7705524" y="3216587"/>
                </a:cubicBezTo>
                <a:close/>
                <a:moveTo>
                  <a:pt x="838474" y="3213837"/>
                </a:moveTo>
                <a:cubicBezTo>
                  <a:pt x="838474" y="3213837"/>
                  <a:pt x="830184" y="3214276"/>
                  <a:pt x="832231" y="3217647"/>
                </a:cubicBezTo>
                <a:cubicBezTo>
                  <a:pt x="838474" y="3213837"/>
                  <a:pt x="840521" y="3217209"/>
                  <a:pt x="840521" y="3217209"/>
                </a:cubicBezTo>
                <a:cubicBezTo>
                  <a:pt x="840521" y="3217209"/>
                  <a:pt x="838474" y="3213837"/>
                  <a:pt x="838474" y="3213837"/>
                </a:cubicBezTo>
                <a:close/>
                <a:moveTo>
                  <a:pt x="512460" y="3203001"/>
                </a:moveTo>
                <a:cubicBezTo>
                  <a:pt x="514917" y="3207045"/>
                  <a:pt x="508678" y="3210853"/>
                  <a:pt x="517375" y="3211091"/>
                </a:cubicBezTo>
                <a:cubicBezTo>
                  <a:pt x="516147" y="3209069"/>
                  <a:pt x="516480" y="3206091"/>
                  <a:pt x="516335" y="3204099"/>
                </a:cubicBezTo>
                <a:cubicBezTo>
                  <a:pt x="516195" y="3202105"/>
                  <a:pt x="515579" y="3201095"/>
                  <a:pt x="512460" y="3203001"/>
                </a:cubicBezTo>
                <a:close/>
                <a:moveTo>
                  <a:pt x="516788" y="3190769"/>
                </a:moveTo>
                <a:cubicBezTo>
                  <a:pt x="515753" y="3190821"/>
                  <a:pt x="514191" y="3191774"/>
                  <a:pt x="514191" y="3191774"/>
                </a:cubicBezTo>
                <a:cubicBezTo>
                  <a:pt x="514191" y="3191774"/>
                  <a:pt x="516241" y="3195147"/>
                  <a:pt x="516241" y="3195147"/>
                </a:cubicBezTo>
                <a:cubicBezTo>
                  <a:pt x="518335" y="3191555"/>
                  <a:pt x="517824" y="3190714"/>
                  <a:pt x="516788" y="3190769"/>
                </a:cubicBezTo>
                <a:close/>
                <a:moveTo>
                  <a:pt x="7771480" y="3172073"/>
                </a:moveTo>
                <a:cubicBezTo>
                  <a:pt x="7771480" y="3172073"/>
                  <a:pt x="7759004" y="3177045"/>
                  <a:pt x="7759004" y="3177045"/>
                </a:cubicBezTo>
                <a:cubicBezTo>
                  <a:pt x="7748596" y="3184797"/>
                  <a:pt x="7750664" y="3187574"/>
                  <a:pt x="7750664" y="3187574"/>
                </a:cubicBezTo>
                <a:cubicBezTo>
                  <a:pt x="7775500" y="3220923"/>
                  <a:pt x="7798260" y="3251493"/>
                  <a:pt x="7821026" y="3282059"/>
                </a:cubicBezTo>
                <a:cubicBezTo>
                  <a:pt x="7847928" y="3318187"/>
                  <a:pt x="7878970" y="3359871"/>
                  <a:pt x="7907940" y="3398777"/>
                </a:cubicBezTo>
                <a:cubicBezTo>
                  <a:pt x="7907940" y="3398777"/>
                  <a:pt x="7920422" y="3393807"/>
                  <a:pt x="7920422" y="3393807"/>
                </a:cubicBezTo>
                <a:cubicBezTo>
                  <a:pt x="7930828" y="3386051"/>
                  <a:pt x="7939170" y="3375525"/>
                  <a:pt x="7939170" y="3375525"/>
                </a:cubicBezTo>
                <a:cubicBezTo>
                  <a:pt x="7935032" y="3369966"/>
                  <a:pt x="7932960" y="3367184"/>
                  <a:pt x="7930892" y="3364407"/>
                </a:cubicBezTo>
                <a:cubicBezTo>
                  <a:pt x="7903990" y="3328279"/>
                  <a:pt x="7866676" y="3299907"/>
                  <a:pt x="7841844" y="3266561"/>
                </a:cubicBezTo>
                <a:cubicBezTo>
                  <a:pt x="7819078" y="3235989"/>
                  <a:pt x="7796312" y="3205422"/>
                  <a:pt x="7771480" y="3172073"/>
                </a:cubicBezTo>
                <a:close/>
                <a:moveTo>
                  <a:pt x="965613" y="3168385"/>
                </a:moveTo>
                <a:cubicBezTo>
                  <a:pt x="964899" y="3167867"/>
                  <a:pt x="963811" y="3167839"/>
                  <a:pt x="962251" y="3168792"/>
                </a:cubicBezTo>
                <a:cubicBezTo>
                  <a:pt x="962251" y="3168792"/>
                  <a:pt x="964709" y="3172837"/>
                  <a:pt x="964709" y="3172837"/>
                </a:cubicBezTo>
                <a:cubicBezTo>
                  <a:pt x="965940" y="3174861"/>
                  <a:pt x="966886" y="3172895"/>
                  <a:pt x="966743" y="3170903"/>
                </a:cubicBezTo>
                <a:cubicBezTo>
                  <a:pt x="966671" y="3169905"/>
                  <a:pt x="966329" y="3168901"/>
                  <a:pt x="965613" y="3168385"/>
                </a:cubicBezTo>
                <a:close/>
                <a:moveTo>
                  <a:pt x="490409" y="3166051"/>
                </a:moveTo>
                <a:cubicBezTo>
                  <a:pt x="490409" y="3166051"/>
                  <a:pt x="484465" y="3169679"/>
                  <a:pt x="484465" y="3169679"/>
                </a:cubicBezTo>
                <a:cubicBezTo>
                  <a:pt x="480764" y="3176993"/>
                  <a:pt x="483003" y="3180678"/>
                  <a:pt x="485243" y="3184364"/>
                </a:cubicBezTo>
                <a:lnTo>
                  <a:pt x="483421" y="3191301"/>
                </a:lnTo>
                <a:lnTo>
                  <a:pt x="483084" y="3190858"/>
                </a:lnTo>
                <a:cubicBezTo>
                  <a:pt x="483084" y="3190858"/>
                  <a:pt x="477067" y="3195439"/>
                  <a:pt x="477067" y="3195439"/>
                </a:cubicBezTo>
                <a:lnTo>
                  <a:pt x="479696" y="3198888"/>
                </a:lnTo>
                <a:lnTo>
                  <a:pt x="479417" y="3199289"/>
                </a:lnTo>
                <a:cubicBezTo>
                  <a:pt x="477794" y="3200597"/>
                  <a:pt x="475423" y="3201727"/>
                  <a:pt x="471891" y="3202619"/>
                </a:cubicBezTo>
                <a:cubicBezTo>
                  <a:pt x="474131" y="3206305"/>
                  <a:pt x="474131" y="3206305"/>
                  <a:pt x="476371" y="3209991"/>
                </a:cubicBezTo>
                <a:cubicBezTo>
                  <a:pt x="476371" y="3209991"/>
                  <a:pt x="482315" y="3206363"/>
                  <a:pt x="482315" y="3206363"/>
                </a:cubicBezTo>
                <a:cubicBezTo>
                  <a:pt x="484557" y="3210049"/>
                  <a:pt x="484557" y="3210049"/>
                  <a:pt x="484557" y="3210049"/>
                </a:cubicBezTo>
                <a:cubicBezTo>
                  <a:pt x="480854" y="3217363"/>
                  <a:pt x="480854" y="3217363"/>
                  <a:pt x="478613" y="3213677"/>
                </a:cubicBezTo>
                <a:cubicBezTo>
                  <a:pt x="472671" y="3217305"/>
                  <a:pt x="474910" y="3220990"/>
                  <a:pt x="474910" y="3220990"/>
                </a:cubicBezTo>
                <a:lnTo>
                  <a:pt x="474637" y="3220541"/>
                </a:lnTo>
                <a:cubicBezTo>
                  <a:pt x="477095" y="3224584"/>
                  <a:pt x="475394" y="3231170"/>
                  <a:pt x="479553" y="3228630"/>
                </a:cubicBezTo>
                <a:lnTo>
                  <a:pt x="481631" y="3232046"/>
                </a:lnTo>
                <a:cubicBezTo>
                  <a:pt x="479391" y="3228361"/>
                  <a:pt x="487573" y="3228420"/>
                  <a:pt x="487573" y="3228420"/>
                </a:cubicBezTo>
                <a:cubicBezTo>
                  <a:pt x="485333" y="3224734"/>
                  <a:pt x="491277" y="3221105"/>
                  <a:pt x="491277" y="3221105"/>
                </a:cubicBezTo>
                <a:cubicBezTo>
                  <a:pt x="491277" y="3221105"/>
                  <a:pt x="491277" y="3221105"/>
                  <a:pt x="497222" y="3217477"/>
                </a:cubicBezTo>
                <a:cubicBezTo>
                  <a:pt x="499461" y="3221164"/>
                  <a:pt x="499461" y="3221164"/>
                  <a:pt x="499461" y="3221164"/>
                </a:cubicBezTo>
                <a:cubicBezTo>
                  <a:pt x="503941" y="3228535"/>
                  <a:pt x="509885" y="3224907"/>
                  <a:pt x="509885" y="3224907"/>
                </a:cubicBezTo>
                <a:cubicBezTo>
                  <a:pt x="507645" y="3221221"/>
                  <a:pt x="507645" y="3221221"/>
                  <a:pt x="507645" y="3221221"/>
                </a:cubicBezTo>
                <a:cubicBezTo>
                  <a:pt x="507645" y="3221221"/>
                  <a:pt x="501701" y="3224851"/>
                  <a:pt x="499461" y="3221164"/>
                </a:cubicBezTo>
                <a:cubicBezTo>
                  <a:pt x="494979" y="3213793"/>
                  <a:pt x="503166" y="3213848"/>
                  <a:pt x="500924" y="3210163"/>
                </a:cubicBezTo>
                <a:cubicBezTo>
                  <a:pt x="500924" y="3210163"/>
                  <a:pt x="496443" y="3202793"/>
                  <a:pt x="496443" y="3202793"/>
                </a:cubicBezTo>
                <a:cubicBezTo>
                  <a:pt x="504627" y="3202851"/>
                  <a:pt x="502387" y="3199165"/>
                  <a:pt x="502387" y="3199165"/>
                </a:cubicBezTo>
                <a:cubicBezTo>
                  <a:pt x="508331" y="3195537"/>
                  <a:pt x="508331" y="3195537"/>
                  <a:pt x="508331" y="3195537"/>
                </a:cubicBezTo>
                <a:cubicBezTo>
                  <a:pt x="508331" y="3195537"/>
                  <a:pt x="508331" y="3195537"/>
                  <a:pt x="506092" y="3191852"/>
                </a:cubicBezTo>
                <a:cubicBezTo>
                  <a:pt x="506092" y="3191852"/>
                  <a:pt x="506092" y="3191852"/>
                  <a:pt x="503850" y="3188165"/>
                </a:cubicBezTo>
                <a:cubicBezTo>
                  <a:pt x="503850" y="3188165"/>
                  <a:pt x="501609" y="3184481"/>
                  <a:pt x="501609" y="3184481"/>
                </a:cubicBezTo>
                <a:cubicBezTo>
                  <a:pt x="499371" y="3180795"/>
                  <a:pt x="499371" y="3180795"/>
                  <a:pt x="499371" y="3180795"/>
                </a:cubicBezTo>
                <a:cubicBezTo>
                  <a:pt x="499371" y="3180795"/>
                  <a:pt x="505313" y="3177166"/>
                  <a:pt x="505313" y="3177166"/>
                </a:cubicBezTo>
                <a:cubicBezTo>
                  <a:pt x="503075" y="3173481"/>
                  <a:pt x="503075" y="3173481"/>
                  <a:pt x="494889" y="3173423"/>
                </a:cubicBezTo>
                <a:cubicBezTo>
                  <a:pt x="488948" y="3177051"/>
                  <a:pt x="497132" y="3177109"/>
                  <a:pt x="491185" y="3180737"/>
                </a:cubicBezTo>
                <a:cubicBezTo>
                  <a:pt x="488948" y="3177051"/>
                  <a:pt x="488948" y="3177051"/>
                  <a:pt x="488948" y="3177051"/>
                </a:cubicBezTo>
                <a:cubicBezTo>
                  <a:pt x="486706" y="3173365"/>
                  <a:pt x="488948" y="3177051"/>
                  <a:pt x="486706" y="3173365"/>
                </a:cubicBezTo>
                <a:cubicBezTo>
                  <a:pt x="492650" y="3169735"/>
                  <a:pt x="490409" y="3166051"/>
                  <a:pt x="490409" y="3166051"/>
                </a:cubicBezTo>
                <a:close/>
                <a:moveTo>
                  <a:pt x="434415" y="3163747"/>
                </a:moveTo>
                <a:cubicBezTo>
                  <a:pt x="436599" y="3167342"/>
                  <a:pt x="434415" y="3163747"/>
                  <a:pt x="438785" y="3170941"/>
                </a:cubicBezTo>
                <a:cubicBezTo>
                  <a:pt x="438785" y="3170941"/>
                  <a:pt x="442945" y="3168401"/>
                  <a:pt x="440760" y="3164803"/>
                </a:cubicBezTo>
                <a:cubicBezTo>
                  <a:pt x="434415" y="3163747"/>
                  <a:pt x="436599" y="3167342"/>
                  <a:pt x="434415" y="3163747"/>
                </a:cubicBezTo>
                <a:close/>
                <a:moveTo>
                  <a:pt x="539775" y="3161138"/>
                </a:moveTo>
                <a:cubicBezTo>
                  <a:pt x="537910" y="3161585"/>
                  <a:pt x="536349" y="3162537"/>
                  <a:pt x="536349" y="3162537"/>
                </a:cubicBezTo>
                <a:cubicBezTo>
                  <a:pt x="530109" y="3166345"/>
                  <a:pt x="530109" y="3166345"/>
                  <a:pt x="538808" y="3166581"/>
                </a:cubicBezTo>
                <a:cubicBezTo>
                  <a:pt x="541267" y="3170628"/>
                  <a:pt x="541267" y="3170628"/>
                  <a:pt x="541267" y="3170628"/>
                </a:cubicBezTo>
                <a:cubicBezTo>
                  <a:pt x="547508" y="3166818"/>
                  <a:pt x="547508" y="3166818"/>
                  <a:pt x="545049" y="3162773"/>
                </a:cubicBezTo>
                <a:cubicBezTo>
                  <a:pt x="543819" y="3160751"/>
                  <a:pt x="541644" y="3160691"/>
                  <a:pt x="539775" y="3161138"/>
                </a:cubicBezTo>
                <a:close/>
                <a:moveTo>
                  <a:pt x="570391" y="3152851"/>
                </a:moveTo>
                <a:cubicBezTo>
                  <a:pt x="570391" y="3152851"/>
                  <a:pt x="570391" y="3152851"/>
                  <a:pt x="572849" y="3156897"/>
                </a:cubicBezTo>
                <a:cubicBezTo>
                  <a:pt x="572849" y="3156897"/>
                  <a:pt x="573795" y="3154933"/>
                  <a:pt x="573959" y="3153447"/>
                </a:cubicBezTo>
                <a:cubicBezTo>
                  <a:pt x="574127" y="3151957"/>
                  <a:pt x="573513" y="3150947"/>
                  <a:pt x="570391" y="3152851"/>
                </a:cubicBezTo>
                <a:close/>
                <a:moveTo>
                  <a:pt x="8176792" y="3151713"/>
                </a:moveTo>
                <a:cubicBezTo>
                  <a:pt x="8175072" y="3152453"/>
                  <a:pt x="8172144" y="3154633"/>
                  <a:pt x="8166286" y="3158995"/>
                </a:cubicBezTo>
                <a:cubicBezTo>
                  <a:pt x="8166286" y="3158995"/>
                  <a:pt x="8168364" y="3161786"/>
                  <a:pt x="8168364" y="3161786"/>
                </a:cubicBezTo>
                <a:cubicBezTo>
                  <a:pt x="8174604" y="3170163"/>
                  <a:pt x="8192552" y="3169815"/>
                  <a:pt x="8198790" y="3178193"/>
                </a:cubicBezTo>
                <a:cubicBezTo>
                  <a:pt x="8200868" y="3180987"/>
                  <a:pt x="8202944" y="3183777"/>
                  <a:pt x="8202944" y="3183777"/>
                </a:cubicBezTo>
                <a:cubicBezTo>
                  <a:pt x="8205028" y="3186567"/>
                  <a:pt x="8205028" y="3186567"/>
                  <a:pt x="8216736" y="3177848"/>
                </a:cubicBezTo>
                <a:cubicBezTo>
                  <a:pt x="8216736" y="3177848"/>
                  <a:pt x="8216736" y="3177848"/>
                  <a:pt x="8214656" y="3175057"/>
                </a:cubicBezTo>
                <a:cubicBezTo>
                  <a:pt x="8212578" y="3172265"/>
                  <a:pt x="8212578" y="3172265"/>
                  <a:pt x="8210500" y="3169472"/>
                </a:cubicBezTo>
                <a:cubicBezTo>
                  <a:pt x="8204260" y="3161098"/>
                  <a:pt x="8198024" y="3152722"/>
                  <a:pt x="8180076" y="3153065"/>
                </a:cubicBezTo>
                <a:cubicBezTo>
                  <a:pt x="8179040" y="3151669"/>
                  <a:pt x="8178516" y="3150971"/>
                  <a:pt x="8176792" y="3151713"/>
                </a:cubicBezTo>
                <a:close/>
                <a:moveTo>
                  <a:pt x="962597" y="3148245"/>
                </a:moveTo>
                <a:cubicBezTo>
                  <a:pt x="962021" y="3148595"/>
                  <a:pt x="961739" y="3149183"/>
                  <a:pt x="961965" y="3149555"/>
                </a:cubicBezTo>
                <a:cubicBezTo>
                  <a:pt x="962191" y="3149927"/>
                  <a:pt x="962844" y="3149943"/>
                  <a:pt x="963418" y="3149592"/>
                </a:cubicBezTo>
                <a:cubicBezTo>
                  <a:pt x="963991" y="3149243"/>
                  <a:pt x="964273" y="3148657"/>
                  <a:pt x="964047" y="3148283"/>
                </a:cubicBezTo>
                <a:cubicBezTo>
                  <a:pt x="963821" y="3147913"/>
                  <a:pt x="963171" y="3147892"/>
                  <a:pt x="962597" y="3148245"/>
                </a:cubicBezTo>
                <a:close/>
                <a:moveTo>
                  <a:pt x="935519" y="3138889"/>
                </a:moveTo>
                <a:cubicBezTo>
                  <a:pt x="931601" y="3146518"/>
                  <a:pt x="933923" y="3150339"/>
                  <a:pt x="936246" y="3154159"/>
                </a:cubicBezTo>
                <a:cubicBezTo>
                  <a:pt x="938567" y="3157981"/>
                  <a:pt x="940891" y="3161801"/>
                  <a:pt x="943214" y="3165621"/>
                </a:cubicBezTo>
                <a:cubicBezTo>
                  <a:pt x="940891" y="3161801"/>
                  <a:pt x="938567" y="3157981"/>
                  <a:pt x="942487" y="3150351"/>
                </a:cubicBezTo>
                <a:cubicBezTo>
                  <a:pt x="940166" y="3146530"/>
                  <a:pt x="937841" y="3142709"/>
                  <a:pt x="937841" y="3142709"/>
                </a:cubicBezTo>
                <a:cubicBezTo>
                  <a:pt x="935519" y="3138889"/>
                  <a:pt x="935519" y="3138889"/>
                  <a:pt x="935519" y="3138889"/>
                </a:cubicBezTo>
                <a:close/>
                <a:moveTo>
                  <a:pt x="950461" y="3135315"/>
                </a:moveTo>
                <a:cubicBezTo>
                  <a:pt x="952919" y="3139362"/>
                  <a:pt x="952919" y="3139362"/>
                  <a:pt x="952919" y="3139362"/>
                </a:cubicBezTo>
                <a:cubicBezTo>
                  <a:pt x="952919" y="3139362"/>
                  <a:pt x="952919" y="3139362"/>
                  <a:pt x="957082" y="3136823"/>
                </a:cubicBezTo>
                <a:cubicBezTo>
                  <a:pt x="957082" y="3136823"/>
                  <a:pt x="950461" y="3135315"/>
                  <a:pt x="950461" y="3135315"/>
                </a:cubicBezTo>
                <a:close/>
                <a:moveTo>
                  <a:pt x="791235" y="3135144"/>
                </a:moveTo>
                <a:cubicBezTo>
                  <a:pt x="787691" y="3142418"/>
                  <a:pt x="793501" y="3138873"/>
                  <a:pt x="793501" y="3138873"/>
                </a:cubicBezTo>
                <a:cubicBezTo>
                  <a:pt x="793501" y="3138873"/>
                  <a:pt x="793501" y="3138873"/>
                  <a:pt x="791235" y="3135144"/>
                </a:cubicBezTo>
                <a:close/>
                <a:moveTo>
                  <a:pt x="413499" y="3131683"/>
                </a:moveTo>
                <a:cubicBezTo>
                  <a:pt x="413499" y="3131683"/>
                  <a:pt x="413499" y="3131683"/>
                  <a:pt x="415753" y="3135391"/>
                </a:cubicBezTo>
                <a:cubicBezTo>
                  <a:pt x="415753" y="3135391"/>
                  <a:pt x="415753" y="3135391"/>
                  <a:pt x="418005" y="3139100"/>
                </a:cubicBezTo>
                <a:cubicBezTo>
                  <a:pt x="418005" y="3139100"/>
                  <a:pt x="425461" y="3139634"/>
                  <a:pt x="425461" y="3139634"/>
                </a:cubicBezTo>
                <a:cubicBezTo>
                  <a:pt x="425461" y="3139634"/>
                  <a:pt x="425461" y="3139634"/>
                  <a:pt x="423208" y="3135925"/>
                </a:cubicBezTo>
                <a:cubicBezTo>
                  <a:pt x="423208" y="3135925"/>
                  <a:pt x="423208" y="3135925"/>
                  <a:pt x="420953" y="3132216"/>
                </a:cubicBezTo>
                <a:cubicBezTo>
                  <a:pt x="420953" y="3132216"/>
                  <a:pt x="420953" y="3132216"/>
                  <a:pt x="413499" y="3131683"/>
                </a:cubicBezTo>
                <a:close/>
                <a:moveTo>
                  <a:pt x="522100" y="3125015"/>
                </a:moveTo>
                <a:cubicBezTo>
                  <a:pt x="515859" y="3128826"/>
                  <a:pt x="515859" y="3128826"/>
                  <a:pt x="515859" y="3128826"/>
                </a:cubicBezTo>
                <a:cubicBezTo>
                  <a:pt x="518215" y="3132702"/>
                  <a:pt x="516688" y="3144265"/>
                  <a:pt x="529997" y="3152087"/>
                </a:cubicBezTo>
                <a:cubicBezTo>
                  <a:pt x="532353" y="3155963"/>
                  <a:pt x="532353" y="3155963"/>
                  <a:pt x="532353" y="3155963"/>
                </a:cubicBezTo>
                <a:cubicBezTo>
                  <a:pt x="532353" y="3155963"/>
                  <a:pt x="532353" y="3155963"/>
                  <a:pt x="534709" y="3159841"/>
                </a:cubicBezTo>
                <a:cubicBezTo>
                  <a:pt x="532353" y="3155963"/>
                  <a:pt x="532353" y="3155963"/>
                  <a:pt x="538596" y="3152155"/>
                </a:cubicBezTo>
                <a:cubicBezTo>
                  <a:pt x="533883" y="3144399"/>
                  <a:pt x="533883" y="3144399"/>
                  <a:pt x="525286" y="3144333"/>
                </a:cubicBezTo>
                <a:cubicBezTo>
                  <a:pt x="533883" y="3144399"/>
                  <a:pt x="520571" y="3136579"/>
                  <a:pt x="526813" y="3132769"/>
                </a:cubicBezTo>
                <a:cubicBezTo>
                  <a:pt x="524455" y="3128892"/>
                  <a:pt x="518215" y="3132702"/>
                  <a:pt x="522100" y="3125015"/>
                </a:cubicBezTo>
                <a:close/>
                <a:moveTo>
                  <a:pt x="932747" y="3120247"/>
                </a:moveTo>
                <a:cubicBezTo>
                  <a:pt x="926506" y="3124057"/>
                  <a:pt x="928964" y="3128101"/>
                  <a:pt x="928964" y="3128101"/>
                </a:cubicBezTo>
                <a:cubicBezTo>
                  <a:pt x="928964" y="3128101"/>
                  <a:pt x="928964" y="3128101"/>
                  <a:pt x="931424" y="3132149"/>
                </a:cubicBezTo>
                <a:cubicBezTo>
                  <a:pt x="937664" y="3128336"/>
                  <a:pt x="935205" y="3124293"/>
                  <a:pt x="932747" y="3120247"/>
                </a:cubicBezTo>
                <a:close/>
                <a:moveTo>
                  <a:pt x="909131" y="3119415"/>
                </a:moveTo>
                <a:cubicBezTo>
                  <a:pt x="911397" y="3123145"/>
                  <a:pt x="911397" y="3123145"/>
                  <a:pt x="911397" y="3123145"/>
                </a:cubicBezTo>
                <a:cubicBezTo>
                  <a:pt x="911397" y="3123145"/>
                  <a:pt x="912283" y="3121327"/>
                  <a:pt x="912443" y="3119950"/>
                </a:cubicBezTo>
                <a:cubicBezTo>
                  <a:pt x="912603" y="3118574"/>
                  <a:pt x="912035" y="3117642"/>
                  <a:pt x="909131" y="3119415"/>
                </a:cubicBezTo>
                <a:close/>
                <a:moveTo>
                  <a:pt x="779873" y="3117424"/>
                </a:moveTo>
                <a:cubicBezTo>
                  <a:pt x="773632" y="3121234"/>
                  <a:pt x="775885" y="3124943"/>
                  <a:pt x="778140" y="3128649"/>
                </a:cubicBezTo>
                <a:cubicBezTo>
                  <a:pt x="780393" y="3132359"/>
                  <a:pt x="780393" y="3132359"/>
                  <a:pt x="780393" y="3132359"/>
                </a:cubicBezTo>
                <a:cubicBezTo>
                  <a:pt x="780393" y="3132359"/>
                  <a:pt x="786635" y="3128549"/>
                  <a:pt x="784382" y="3124840"/>
                </a:cubicBezTo>
                <a:cubicBezTo>
                  <a:pt x="782127" y="3121132"/>
                  <a:pt x="782127" y="3121132"/>
                  <a:pt x="782127" y="3121132"/>
                </a:cubicBezTo>
                <a:cubicBezTo>
                  <a:pt x="782127" y="3121132"/>
                  <a:pt x="782127" y="3121132"/>
                  <a:pt x="779873" y="3117424"/>
                </a:cubicBezTo>
                <a:close/>
                <a:moveTo>
                  <a:pt x="395167" y="3115603"/>
                </a:moveTo>
                <a:cubicBezTo>
                  <a:pt x="394593" y="3115955"/>
                  <a:pt x="394311" y="3116541"/>
                  <a:pt x="394538" y="3116913"/>
                </a:cubicBezTo>
                <a:cubicBezTo>
                  <a:pt x="394763" y="3117287"/>
                  <a:pt x="395414" y="3117304"/>
                  <a:pt x="395988" y="3116953"/>
                </a:cubicBezTo>
                <a:cubicBezTo>
                  <a:pt x="396563" y="3116603"/>
                  <a:pt x="396845" y="3116015"/>
                  <a:pt x="396620" y="3115642"/>
                </a:cubicBezTo>
                <a:cubicBezTo>
                  <a:pt x="396392" y="3115271"/>
                  <a:pt x="395741" y="3115253"/>
                  <a:pt x="395167" y="3115603"/>
                </a:cubicBezTo>
                <a:close/>
                <a:moveTo>
                  <a:pt x="475096" y="3113372"/>
                </a:moveTo>
                <a:cubicBezTo>
                  <a:pt x="468856" y="3117181"/>
                  <a:pt x="468856" y="3117181"/>
                  <a:pt x="468856" y="3117181"/>
                </a:cubicBezTo>
                <a:cubicBezTo>
                  <a:pt x="468856" y="3117181"/>
                  <a:pt x="466620" y="3113503"/>
                  <a:pt x="466620" y="3113503"/>
                </a:cubicBezTo>
                <a:cubicBezTo>
                  <a:pt x="466620" y="3113503"/>
                  <a:pt x="460377" y="3117311"/>
                  <a:pt x="460377" y="3117311"/>
                </a:cubicBezTo>
                <a:cubicBezTo>
                  <a:pt x="462613" y="3120991"/>
                  <a:pt x="462613" y="3120991"/>
                  <a:pt x="462613" y="3120991"/>
                </a:cubicBezTo>
                <a:cubicBezTo>
                  <a:pt x="462613" y="3120991"/>
                  <a:pt x="462613" y="3120991"/>
                  <a:pt x="468856" y="3117181"/>
                </a:cubicBezTo>
                <a:cubicBezTo>
                  <a:pt x="471089" y="3120857"/>
                  <a:pt x="464849" y="3124667"/>
                  <a:pt x="464849" y="3124667"/>
                </a:cubicBezTo>
                <a:cubicBezTo>
                  <a:pt x="467083" y="3128347"/>
                  <a:pt x="467083" y="3128347"/>
                  <a:pt x="458607" y="3128476"/>
                </a:cubicBezTo>
                <a:cubicBezTo>
                  <a:pt x="460843" y="3132153"/>
                  <a:pt x="463079" y="3135831"/>
                  <a:pt x="463079" y="3135831"/>
                </a:cubicBezTo>
                <a:cubicBezTo>
                  <a:pt x="467550" y="3143185"/>
                  <a:pt x="474255" y="3154219"/>
                  <a:pt x="480495" y="3150411"/>
                </a:cubicBezTo>
                <a:cubicBezTo>
                  <a:pt x="478259" y="3146733"/>
                  <a:pt x="478259" y="3146733"/>
                  <a:pt x="476023" y="3143055"/>
                </a:cubicBezTo>
                <a:cubicBezTo>
                  <a:pt x="478259" y="3146733"/>
                  <a:pt x="478259" y="3146733"/>
                  <a:pt x="484502" y="3142922"/>
                </a:cubicBezTo>
                <a:cubicBezTo>
                  <a:pt x="484502" y="3142922"/>
                  <a:pt x="484502" y="3142922"/>
                  <a:pt x="482267" y="3139245"/>
                </a:cubicBezTo>
                <a:cubicBezTo>
                  <a:pt x="482267" y="3139245"/>
                  <a:pt x="486271" y="3131759"/>
                  <a:pt x="481801" y="3124404"/>
                </a:cubicBezTo>
                <a:cubicBezTo>
                  <a:pt x="481801" y="3124404"/>
                  <a:pt x="481801" y="3124404"/>
                  <a:pt x="488041" y="3120595"/>
                </a:cubicBezTo>
                <a:cubicBezTo>
                  <a:pt x="485805" y="3116917"/>
                  <a:pt x="485805" y="3116917"/>
                  <a:pt x="479565" y="3120729"/>
                </a:cubicBezTo>
                <a:cubicBezTo>
                  <a:pt x="477329" y="3117049"/>
                  <a:pt x="477329" y="3117049"/>
                  <a:pt x="477329" y="3117049"/>
                </a:cubicBezTo>
                <a:cubicBezTo>
                  <a:pt x="475096" y="3113372"/>
                  <a:pt x="475096" y="3113372"/>
                  <a:pt x="475096" y="3113372"/>
                </a:cubicBezTo>
                <a:close/>
                <a:moveTo>
                  <a:pt x="1114551" y="3107445"/>
                </a:moveTo>
                <a:cubicBezTo>
                  <a:pt x="1108747" y="3110987"/>
                  <a:pt x="1108747" y="3110987"/>
                  <a:pt x="1111028" y="3114735"/>
                </a:cubicBezTo>
                <a:cubicBezTo>
                  <a:pt x="1111028" y="3114735"/>
                  <a:pt x="1116829" y="3111195"/>
                  <a:pt x="1116829" y="3111195"/>
                </a:cubicBezTo>
                <a:cubicBezTo>
                  <a:pt x="1116829" y="3111195"/>
                  <a:pt x="1114551" y="3107445"/>
                  <a:pt x="1114551" y="3107445"/>
                </a:cubicBezTo>
                <a:close/>
                <a:moveTo>
                  <a:pt x="477089" y="3102577"/>
                </a:moveTo>
                <a:cubicBezTo>
                  <a:pt x="479139" y="3105946"/>
                  <a:pt x="483299" y="3103405"/>
                  <a:pt x="485347" y="3106778"/>
                </a:cubicBezTo>
                <a:cubicBezTo>
                  <a:pt x="485347" y="3106778"/>
                  <a:pt x="485347" y="3106778"/>
                  <a:pt x="483299" y="3103405"/>
                </a:cubicBezTo>
                <a:cubicBezTo>
                  <a:pt x="483299" y="3103405"/>
                  <a:pt x="483299" y="3103405"/>
                  <a:pt x="477089" y="3102577"/>
                </a:cubicBezTo>
                <a:close/>
                <a:moveTo>
                  <a:pt x="468389" y="3102339"/>
                </a:moveTo>
                <a:cubicBezTo>
                  <a:pt x="468389" y="3102339"/>
                  <a:pt x="468389" y="3102339"/>
                  <a:pt x="462149" y="3106148"/>
                </a:cubicBezTo>
                <a:cubicBezTo>
                  <a:pt x="462149" y="3106148"/>
                  <a:pt x="464384" y="3109825"/>
                  <a:pt x="464384" y="3109825"/>
                </a:cubicBezTo>
                <a:cubicBezTo>
                  <a:pt x="464384" y="3109825"/>
                  <a:pt x="470624" y="3106016"/>
                  <a:pt x="470624" y="3106016"/>
                </a:cubicBezTo>
                <a:cubicBezTo>
                  <a:pt x="470624" y="3106016"/>
                  <a:pt x="468389" y="3102339"/>
                  <a:pt x="468389" y="3102339"/>
                </a:cubicBezTo>
                <a:close/>
                <a:moveTo>
                  <a:pt x="747249" y="3093661"/>
                </a:moveTo>
                <a:cubicBezTo>
                  <a:pt x="745905" y="3093211"/>
                  <a:pt x="743781" y="3093237"/>
                  <a:pt x="740661" y="3095141"/>
                </a:cubicBezTo>
                <a:lnTo>
                  <a:pt x="742915" y="3098848"/>
                </a:lnTo>
                <a:cubicBezTo>
                  <a:pt x="749158" y="3095038"/>
                  <a:pt x="751410" y="3098746"/>
                  <a:pt x="751410" y="3098746"/>
                </a:cubicBezTo>
                <a:cubicBezTo>
                  <a:pt x="753663" y="3102455"/>
                  <a:pt x="753663" y="3102455"/>
                  <a:pt x="753663" y="3102455"/>
                </a:cubicBezTo>
                <a:cubicBezTo>
                  <a:pt x="755917" y="3106164"/>
                  <a:pt x="755917" y="3106164"/>
                  <a:pt x="755917" y="3106164"/>
                </a:cubicBezTo>
                <a:cubicBezTo>
                  <a:pt x="759903" y="3098646"/>
                  <a:pt x="759903" y="3098646"/>
                  <a:pt x="759903" y="3098646"/>
                </a:cubicBezTo>
                <a:cubicBezTo>
                  <a:pt x="759903" y="3098646"/>
                  <a:pt x="759903" y="3098646"/>
                  <a:pt x="757650" y="3094938"/>
                </a:cubicBezTo>
                <a:cubicBezTo>
                  <a:pt x="751410" y="3098746"/>
                  <a:pt x="749158" y="3095038"/>
                  <a:pt x="749158" y="3095038"/>
                </a:cubicBezTo>
                <a:cubicBezTo>
                  <a:pt x="749158" y="3095038"/>
                  <a:pt x="748593" y="3094113"/>
                  <a:pt x="747249" y="3093661"/>
                </a:cubicBezTo>
                <a:close/>
                <a:moveTo>
                  <a:pt x="8130700" y="3086757"/>
                </a:moveTo>
                <a:cubicBezTo>
                  <a:pt x="8118988" y="3095477"/>
                  <a:pt x="8118988" y="3095477"/>
                  <a:pt x="8121016" y="3098200"/>
                </a:cubicBezTo>
                <a:cubicBezTo>
                  <a:pt x="8123042" y="3100923"/>
                  <a:pt x="8125072" y="3103646"/>
                  <a:pt x="8127096" y="3106367"/>
                </a:cubicBezTo>
                <a:cubicBezTo>
                  <a:pt x="8128110" y="3107727"/>
                  <a:pt x="8126704" y="3111949"/>
                  <a:pt x="8127016" y="3115422"/>
                </a:cubicBezTo>
                <a:cubicBezTo>
                  <a:pt x="8127324" y="3118893"/>
                  <a:pt x="8129352" y="3121613"/>
                  <a:pt x="8137234" y="3119975"/>
                </a:cubicBezTo>
                <a:cubicBezTo>
                  <a:pt x="8139260" y="3122700"/>
                  <a:pt x="8150972" y="3113979"/>
                  <a:pt x="8150972" y="3113979"/>
                </a:cubicBezTo>
                <a:cubicBezTo>
                  <a:pt x="8148944" y="3111258"/>
                  <a:pt x="8148944" y="3111258"/>
                  <a:pt x="8148944" y="3111258"/>
                </a:cubicBezTo>
                <a:cubicBezTo>
                  <a:pt x="8144888" y="3105813"/>
                  <a:pt x="8140836" y="3100371"/>
                  <a:pt x="8138808" y="3097647"/>
                </a:cubicBezTo>
                <a:cubicBezTo>
                  <a:pt x="8136782" y="3094923"/>
                  <a:pt x="8134752" y="3092201"/>
                  <a:pt x="8132728" y="3089481"/>
                </a:cubicBezTo>
                <a:cubicBezTo>
                  <a:pt x="8130700" y="3086757"/>
                  <a:pt x="8130700" y="3086757"/>
                  <a:pt x="8130700" y="3086757"/>
                </a:cubicBezTo>
                <a:close/>
                <a:moveTo>
                  <a:pt x="901917" y="3083603"/>
                </a:moveTo>
                <a:cubicBezTo>
                  <a:pt x="895675" y="3087413"/>
                  <a:pt x="895675" y="3087413"/>
                  <a:pt x="895675" y="3087413"/>
                </a:cubicBezTo>
                <a:cubicBezTo>
                  <a:pt x="897862" y="3091007"/>
                  <a:pt x="900047" y="3094605"/>
                  <a:pt x="900047" y="3094605"/>
                </a:cubicBezTo>
                <a:cubicBezTo>
                  <a:pt x="902234" y="3098200"/>
                  <a:pt x="908475" y="3094391"/>
                  <a:pt x="908475" y="3094391"/>
                </a:cubicBezTo>
                <a:cubicBezTo>
                  <a:pt x="906289" y="3090795"/>
                  <a:pt x="906289" y="3090795"/>
                  <a:pt x="906289" y="3090795"/>
                </a:cubicBezTo>
                <a:cubicBezTo>
                  <a:pt x="906289" y="3090795"/>
                  <a:pt x="904104" y="3087199"/>
                  <a:pt x="904104" y="3087199"/>
                </a:cubicBezTo>
                <a:cubicBezTo>
                  <a:pt x="904104" y="3087199"/>
                  <a:pt x="901917" y="3083603"/>
                  <a:pt x="901917" y="3083603"/>
                </a:cubicBezTo>
                <a:close/>
                <a:moveTo>
                  <a:pt x="430218" y="3079421"/>
                </a:moveTo>
                <a:cubicBezTo>
                  <a:pt x="432512" y="3083197"/>
                  <a:pt x="434805" y="3086973"/>
                  <a:pt x="437101" y="3090747"/>
                </a:cubicBezTo>
                <a:cubicBezTo>
                  <a:pt x="431902" y="3093923"/>
                  <a:pt x="437101" y="3090747"/>
                  <a:pt x="439396" y="3094525"/>
                </a:cubicBezTo>
                <a:cubicBezTo>
                  <a:pt x="439396" y="3094525"/>
                  <a:pt x="437101" y="3090747"/>
                  <a:pt x="437101" y="3090747"/>
                </a:cubicBezTo>
                <a:cubicBezTo>
                  <a:pt x="437101" y="3090747"/>
                  <a:pt x="446893" y="3095125"/>
                  <a:pt x="442303" y="3087575"/>
                </a:cubicBezTo>
                <a:cubicBezTo>
                  <a:pt x="437101" y="3090747"/>
                  <a:pt x="435418" y="3076247"/>
                  <a:pt x="430218" y="3079421"/>
                </a:cubicBezTo>
                <a:close/>
                <a:moveTo>
                  <a:pt x="492907" y="3078747"/>
                </a:moveTo>
                <a:cubicBezTo>
                  <a:pt x="491855" y="3078773"/>
                  <a:pt x="490293" y="3079726"/>
                  <a:pt x="487174" y="3081630"/>
                </a:cubicBezTo>
                <a:cubicBezTo>
                  <a:pt x="487174" y="3081630"/>
                  <a:pt x="489359" y="3085225"/>
                  <a:pt x="489359" y="3085225"/>
                </a:cubicBezTo>
                <a:cubicBezTo>
                  <a:pt x="489359" y="3085225"/>
                  <a:pt x="491545" y="3088823"/>
                  <a:pt x="491545" y="3088823"/>
                </a:cubicBezTo>
                <a:cubicBezTo>
                  <a:pt x="497785" y="3085013"/>
                  <a:pt x="499971" y="3088609"/>
                  <a:pt x="499971" y="3088609"/>
                </a:cubicBezTo>
                <a:cubicBezTo>
                  <a:pt x="497785" y="3085013"/>
                  <a:pt x="497785" y="3085013"/>
                  <a:pt x="495602" y="3081416"/>
                </a:cubicBezTo>
                <a:cubicBezTo>
                  <a:pt x="494508" y="3079619"/>
                  <a:pt x="493962" y="3078721"/>
                  <a:pt x="492907" y="3078747"/>
                </a:cubicBezTo>
                <a:close/>
                <a:moveTo>
                  <a:pt x="969557" y="3077937"/>
                </a:moveTo>
                <a:cubicBezTo>
                  <a:pt x="963795" y="3081455"/>
                  <a:pt x="963795" y="3081455"/>
                  <a:pt x="963795" y="3081455"/>
                </a:cubicBezTo>
                <a:cubicBezTo>
                  <a:pt x="966057" y="3085179"/>
                  <a:pt x="966057" y="3085179"/>
                  <a:pt x="966057" y="3085179"/>
                </a:cubicBezTo>
                <a:cubicBezTo>
                  <a:pt x="968324" y="3088905"/>
                  <a:pt x="968324" y="3088905"/>
                  <a:pt x="968324" y="3088905"/>
                </a:cubicBezTo>
                <a:cubicBezTo>
                  <a:pt x="970585" y="3092630"/>
                  <a:pt x="967089" y="3099871"/>
                  <a:pt x="972851" y="3096355"/>
                </a:cubicBezTo>
                <a:cubicBezTo>
                  <a:pt x="975115" y="3100081"/>
                  <a:pt x="975115" y="3100081"/>
                  <a:pt x="975115" y="3100081"/>
                </a:cubicBezTo>
                <a:cubicBezTo>
                  <a:pt x="980877" y="3096562"/>
                  <a:pt x="975115" y="3100081"/>
                  <a:pt x="977380" y="3103804"/>
                </a:cubicBezTo>
                <a:cubicBezTo>
                  <a:pt x="983142" y="3100287"/>
                  <a:pt x="985403" y="3104013"/>
                  <a:pt x="985403" y="3104013"/>
                </a:cubicBezTo>
                <a:cubicBezTo>
                  <a:pt x="985403" y="3104013"/>
                  <a:pt x="985403" y="3104013"/>
                  <a:pt x="987668" y="3107737"/>
                </a:cubicBezTo>
                <a:cubicBezTo>
                  <a:pt x="987668" y="3107737"/>
                  <a:pt x="987668" y="3107737"/>
                  <a:pt x="989933" y="3111463"/>
                </a:cubicBezTo>
                <a:lnTo>
                  <a:pt x="994461" y="3118912"/>
                </a:lnTo>
                <a:cubicBezTo>
                  <a:pt x="994461" y="3118912"/>
                  <a:pt x="994461" y="3118912"/>
                  <a:pt x="996723" y="3122637"/>
                </a:cubicBezTo>
                <a:cubicBezTo>
                  <a:pt x="996723" y="3122637"/>
                  <a:pt x="990963" y="3126153"/>
                  <a:pt x="990963" y="3126153"/>
                </a:cubicBezTo>
                <a:cubicBezTo>
                  <a:pt x="1001254" y="3130087"/>
                  <a:pt x="995491" y="3133603"/>
                  <a:pt x="1000019" y="3141055"/>
                </a:cubicBezTo>
                <a:cubicBezTo>
                  <a:pt x="1003517" y="3133810"/>
                  <a:pt x="1009278" y="3130295"/>
                  <a:pt x="1004749" y="3122845"/>
                </a:cubicBezTo>
                <a:cubicBezTo>
                  <a:pt x="1010511" y="3119329"/>
                  <a:pt x="1008245" y="3115605"/>
                  <a:pt x="1008245" y="3115605"/>
                </a:cubicBezTo>
                <a:cubicBezTo>
                  <a:pt x="1008245" y="3115605"/>
                  <a:pt x="1008245" y="3115605"/>
                  <a:pt x="1010511" y="3119329"/>
                </a:cubicBezTo>
                <a:cubicBezTo>
                  <a:pt x="1010511" y="3119329"/>
                  <a:pt x="1014006" y="3112089"/>
                  <a:pt x="1014006" y="3112089"/>
                </a:cubicBezTo>
                <a:cubicBezTo>
                  <a:pt x="1016271" y="3115815"/>
                  <a:pt x="1018536" y="3119538"/>
                  <a:pt x="1018536" y="3119538"/>
                </a:cubicBezTo>
                <a:cubicBezTo>
                  <a:pt x="1026560" y="3119747"/>
                  <a:pt x="1014006" y="3112089"/>
                  <a:pt x="1017503" y="3104848"/>
                </a:cubicBezTo>
                <a:cubicBezTo>
                  <a:pt x="1009480" y="3104639"/>
                  <a:pt x="1015239" y="3101123"/>
                  <a:pt x="1007215" y="3100915"/>
                </a:cubicBezTo>
                <a:cubicBezTo>
                  <a:pt x="1007215" y="3100915"/>
                  <a:pt x="1004950" y="3097188"/>
                  <a:pt x="1004950" y="3097188"/>
                </a:cubicBezTo>
                <a:cubicBezTo>
                  <a:pt x="1002685" y="3093465"/>
                  <a:pt x="1008447" y="3089949"/>
                  <a:pt x="1006183" y="3086224"/>
                </a:cubicBezTo>
                <a:cubicBezTo>
                  <a:pt x="1000421" y="3089739"/>
                  <a:pt x="1000421" y="3089739"/>
                  <a:pt x="1000421" y="3089739"/>
                </a:cubicBezTo>
                <a:cubicBezTo>
                  <a:pt x="999291" y="3087877"/>
                  <a:pt x="997283" y="3087825"/>
                  <a:pt x="995279" y="3087773"/>
                </a:cubicBezTo>
                <a:lnTo>
                  <a:pt x="993219" y="3086985"/>
                </a:lnTo>
                <a:lnTo>
                  <a:pt x="995895" y="3082289"/>
                </a:lnTo>
                <a:cubicBezTo>
                  <a:pt x="987871" y="3082081"/>
                  <a:pt x="993629" y="3078565"/>
                  <a:pt x="987871" y="3082081"/>
                </a:cubicBezTo>
                <a:cubicBezTo>
                  <a:pt x="985607" y="3078357"/>
                  <a:pt x="979845" y="3081871"/>
                  <a:pt x="977582" y="3078145"/>
                </a:cubicBezTo>
                <a:cubicBezTo>
                  <a:pt x="979845" y="3081871"/>
                  <a:pt x="979845" y="3081871"/>
                  <a:pt x="979845" y="3081871"/>
                </a:cubicBezTo>
                <a:cubicBezTo>
                  <a:pt x="979845" y="3081871"/>
                  <a:pt x="979845" y="3081871"/>
                  <a:pt x="974085" y="3085389"/>
                </a:cubicBezTo>
                <a:cubicBezTo>
                  <a:pt x="974085" y="3085389"/>
                  <a:pt x="974085" y="3085389"/>
                  <a:pt x="971821" y="3081663"/>
                </a:cubicBezTo>
                <a:cubicBezTo>
                  <a:pt x="971821" y="3081663"/>
                  <a:pt x="969557" y="3077937"/>
                  <a:pt x="969557" y="3077937"/>
                </a:cubicBezTo>
                <a:close/>
                <a:moveTo>
                  <a:pt x="1144097" y="3073819"/>
                </a:moveTo>
                <a:cubicBezTo>
                  <a:pt x="1144097" y="3073819"/>
                  <a:pt x="1144097" y="3073819"/>
                  <a:pt x="1137855" y="3077628"/>
                </a:cubicBezTo>
                <a:cubicBezTo>
                  <a:pt x="1142227" y="3084821"/>
                  <a:pt x="1148470" y="3081011"/>
                  <a:pt x="1148470" y="3081011"/>
                </a:cubicBezTo>
                <a:cubicBezTo>
                  <a:pt x="1146283" y="3077415"/>
                  <a:pt x="1146283" y="3077415"/>
                  <a:pt x="1144097" y="3073819"/>
                </a:cubicBezTo>
                <a:close/>
                <a:moveTo>
                  <a:pt x="377863" y="3070707"/>
                </a:moveTo>
                <a:cubicBezTo>
                  <a:pt x="369162" y="3070469"/>
                  <a:pt x="371621" y="3074515"/>
                  <a:pt x="371621" y="3074515"/>
                </a:cubicBezTo>
                <a:cubicBezTo>
                  <a:pt x="371621" y="3074515"/>
                  <a:pt x="374080" y="3078561"/>
                  <a:pt x="380321" y="3074750"/>
                </a:cubicBezTo>
                <a:cubicBezTo>
                  <a:pt x="380321" y="3074750"/>
                  <a:pt x="377863" y="3070707"/>
                  <a:pt x="377863" y="3070707"/>
                </a:cubicBezTo>
                <a:close/>
                <a:moveTo>
                  <a:pt x="456599" y="3068863"/>
                </a:moveTo>
                <a:cubicBezTo>
                  <a:pt x="450358" y="3072673"/>
                  <a:pt x="450358" y="3072673"/>
                  <a:pt x="450358" y="3072673"/>
                </a:cubicBezTo>
                <a:cubicBezTo>
                  <a:pt x="450358" y="3072673"/>
                  <a:pt x="450358" y="3072673"/>
                  <a:pt x="444117" y="3076483"/>
                </a:cubicBezTo>
                <a:cubicBezTo>
                  <a:pt x="444117" y="3076483"/>
                  <a:pt x="446576" y="3080527"/>
                  <a:pt x="446576" y="3080527"/>
                </a:cubicBezTo>
                <a:lnTo>
                  <a:pt x="452669" y="3076809"/>
                </a:lnTo>
                <a:lnTo>
                  <a:pt x="453297" y="3091584"/>
                </a:lnTo>
                <a:cubicBezTo>
                  <a:pt x="453297" y="3091584"/>
                  <a:pt x="453297" y="3091584"/>
                  <a:pt x="455591" y="3095361"/>
                </a:cubicBezTo>
                <a:cubicBezTo>
                  <a:pt x="461831" y="3091551"/>
                  <a:pt x="461831" y="3091551"/>
                  <a:pt x="461831" y="3091551"/>
                </a:cubicBezTo>
                <a:cubicBezTo>
                  <a:pt x="459537" y="3087777"/>
                  <a:pt x="459537" y="3087777"/>
                  <a:pt x="459537" y="3087777"/>
                </a:cubicBezTo>
                <a:cubicBezTo>
                  <a:pt x="457243" y="3084001"/>
                  <a:pt x="454947" y="3080224"/>
                  <a:pt x="452653" y="3076449"/>
                </a:cubicBezTo>
                <a:lnTo>
                  <a:pt x="458115" y="3073116"/>
                </a:lnTo>
                <a:cubicBezTo>
                  <a:pt x="458895" y="3072639"/>
                  <a:pt x="458895" y="3072639"/>
                  <a:pt x="458895" y="3072639"/>
                </a:cubicBezTo>
                <a:cubicBezTo>
                  <a:pt x="458895" y="3072639"/>
                  <a:pt x="458895" y="3072639"/>
                  <a:pt x="456599" y="3068863"/>
                </a:cubicBezTo>
                <a:close/>
                <a:moveTo>
                  <a:pt x="373491" y="3063514"/>
                </a:moveTo>
                <a:cubicBezTo>
                  <a:pt x="371305" y="3059918"/>
                  <a:pt x="367250" y="3067323"/>
                  <a:pt x="369435" y="3070921"/>
                </a:cubicBezTo>
                <a:cubicBezTo>
                  <a:pt x="369435" y="3070921"/>
                  <a:pt x="377863" y="3070707"/>
                  <a:pt x="375677" y="3067109"/>
                </a:cubicBezTo>
                <a:cubicBezTo>
                  <a:pt x="369435" y="3070921"/>
                  <a:pt x="373491" y="3063514"/>
                  <a:pt x="373491" y="3063514"/>
                </a:cubicBezTo>
                <a:close/>
                <a:moveTo>
                  <a:pt x="385149" y="3062313"/>
                </a:moveTo>
                <a:cubicBezTo>
                  <a:pt x="379131" y="3066893"/>
                  <a:pt x="379131" y="3066893"/>
                  <a:pt x="379131" y="3066893"/>
                </a:cubicBezTo>
                <a:cubicBezTo>
                  <a:pt x="382013" y="3070674"/>
                  <a:pt x="384893" y="3074453"/>
                  <a:pt x="384893" y="3074453"/>
                </a:cubicBezTo>
                <a:cubicBezTo>
                  <a:pt x="384893" y="3074453"/>
                  <a:pt x="390909" y="3069873"/>
                  <a:pt x="385149" y="3062313"/>
                </a:cubicBezTo>
                <a:close/>
                <a:moveTo>
                  <a:pt x="1143298" y="3049042"/>
                </a:moveTo>
                <a:cubicBezTo>
                  <a:pt x="1145481" y="3052639"/>
                  <a:pt x="1145481" y="3052639"/>
                  <a:pt x="1147669" y="3056235"/>
                </a:cubicBezTo>
                <a:cubicBezTo>
                  <a:pt x="1151883" y="3056126"/>
                  <a:pt x="1150792" y="3054329"/>
                  <a:pt x="1148643" y="3052557"/>
                </a:cubicBezTo>
                <a:cubicBezTo>
                  <a:pt x="1146497" y="3050787"/>
                  <a:pt x="1143298" y="3049042"/>
                  <a:pt x="1143298" y="3049042"/>
                </a:cubicBezTo>
                <a:close/>
                <a:moveTo>
                  <a:pt x="340849" y="3047264"/>
                </a:moveTo>
                <a:cubicBezTo>
                  <a:pt x="339115" y="3047895"/>
                  <a:pt x="337715" y="3048962"/>
                  <a:pt x="337715" y="3048962"/>
                </a:cubicBezTo>
                <a:cubicBezTo>
                  <a:pt x="340367" y="3052445"/>
                  <a:pt x="343023" y="3055930"/>
                  <a:pt x="345676" y="3059412"/>
                </a:cubicBezTo>
                <a:cubicBezTo>
                  <a:pt x="348630" y="3051659"/>
                  <a:pt x="345975" y="3048175"/>
                  <a:pt x="345975" y="3048175"/>
                </a:cubicBezTo>
                <a:cubicBezTo>
                  <a:pt x="344647" y="3046433"/>
                  <a:pt x="342583" y="3046633"/>
                  <a:pt x="340849" y="3047264"/>
                </a:cubicBezTo>
                <a:close/>
                <a:moveTo>
                  <a:pt x="8015736" y="3046465"/>
                </a:moveTo>
                <a:cubicBezTo>
                  <a:pt x="8013612" y="3043607"/>
                  <a:pt x="7999774" y="3049469"/>
                  <a:pt x="7999774" y="3049469"/>
                </a:cubicBezTo>
                <a:cubicBezTo>
                  <a:pt x="7990192" y="3061047"/>
                  <a:pt x="7990192" y="3061047"/>
                  <a:pt x="7992316" y="3063904"/>
                </a:cubicBezTo>
                <a:cubicBezTo>
                  <a:pt x="7994448" y="3066761"/>
                  <a:pt x="7996572" y="3069619"/>
                  <a:pt x="7996572" y="3069619"/>
                </a:cubicBezTo>
                <a:cubicBezTo>
                  <a:pt x="7998698" y="3072474"/>
                  <a:pt x="8012536" y="3066610"/>
                  <a:pt x="8012536" y="3066610"/>
                </a:cubicBezTo>
                <a:cubicBezTo>
                  <a:pt x="8024248" y="3057889"/>
                  <a:pt x="8022120" y="3055032"/>
                  <a:pt x="8019994" y="3052177"/>
                </a:cubicBezTo>
                <a:cubicBezTo>
                  <a:pt x="8017868" y="3049319"/>
                  <a:pt x="8017868" y="3049319"/>
                  <a:pt x="8015736" y="3046465"/>
                </a:cubicBezTo>
                <a:close/>
                <a:moveTo>
                  <a:pt x="463991" y="3043488"/>
                </a:moveTo>
                <a:cubicBezTo>
                  <a:pt x="457750" y="3047298"/>
                  <a:pt x="457750" y="3047298"/>
                  <a:pt x="457750" y="3047298"/>
                </a:cubicBezTo>
                <a:cubicBezTo>
                  <a:pt x="460034" y="3051055"/>
                  <a:pt x="460034" y="3051055"/>
                  <a:pt x="460034" y="3051055"/>
                </a:cubicBezTo>
                <a:cubicBezTo>
                  <a:pt x="451510" y="3051107"/>
                  <a:pt x="458359" y="3062376"/>
                  <a:pt x="464599" y="3058566"/>
                </a:cubicBezTo>
                <a:cubicBezTo>
                  <a:pt x="466883" y="3062324"/>
                  <a:pt x="466883" y="3062324"/>
                  <a:pt x="469165" y="3066080"/>
                </a:cubicBezTo>
                <a:cubicBezTo>
                  <a:pt x="465207" y="3073645"/>
                  <a:pt x="465207" y="3073645"/>
                  <a:pt x="467491" y="3077403"/>
                </a:cubicBezTo>
                <a:cubicBezTo>
                  <a:pt x="467491" y="3077403"/>
                  <a:pt x="469775" y="3081159"/>
                  <a:pt x="469775" y="3081159"/>
                </a:cubicBezTo>
                <a:cubicBezTo>
                  <a:pt x="473732" y="3073593"/>
                  <a:pt x="471448" y="3069835"/>
                  <a:pt x="469165" y="3066080"/>
                </a:cubicBezTo>
                <a:cubicBezTo>
                  <a:pt x="469165" y="3066080"/>
                  <a:pt x="475407" y="3062271"/>
                  <a:pt x="473123" y="3058513"/>
                </a:cubicBezTo>
                <a:cubicBezTo>
                  <a:pt x="470839" y="3054759"/>
                  <a:pt x="470689" y="3050989"/>
                  <a:pt x="470041" y="3048163"/>
                </a:cubicBezTo>
                <a:cubicBezTo>
                  <a:pt x="469393" y="3045341"/>
                  <a:pt x="468251" y="3043462"/>
                  <a:pt x="463991" y="3043488"/>
                </a:cubicBezTo>
                <a:close/>
                <a:moveTo>
                  <a:pt x="424597" y="3037329"/>
                </a:moveTo>
                <a:cubicBezTo>
                  <a:pt x="422730" y="3037775"/>
                  <a:pt x="421168" y="3038727"/>
                  <a:pt x="421168" y="3038727"/>
                </a:cubicBezTo>
                <a:cubicBezTo>
                  <a:pt x="423627" y="3042771"/>
                  <a:pt x="423627" y="3042771"/>
                  <a:pt x="423627" y="3042771"/>
                </a:cubicBezTo>
                <a:cubicBezTo>
                  <a:pt x="423627" y="3042771"/>
                  <a:pt x="423627" y="3042771"/>
                  <a:pt x="432327" y="3043007"/>
                </a:cubicBezTo>
                <a:cubicBezTo>
                  <a:pt x="432327" y="3043007"/>
                  <a:pt x="432327" y="3043007"/>
                  <a:pt x="429869" y="3038963"/>
                </a:cubicBezTo>
                <a:cubicBezTo>
                  <a:pt x="428640" y="3036941"/>
                  <a:pt x="426465" y="3036881"/>
                  <a:pt x="424597" y="3037329"/>
                </a:cubicBezTo>
                <a:close/>
                <a:moveTo>
                  <a:pt x="1079342" y="3036429"/>
                </a:moveTo>
                <a:cubicBezTo>
                  <a:pt x="1079342" y="3036429"/>
                  <a:pt x="1073539" y="3039968"/>
                  <a:pt x="1073539" y="3039968"/>
                </a:cubicBezTo>
                <a:cubicBezTo>
                  <a:pt x="1075817" y="3043717"/>
                  <a:pt x="1075817" y="3043717"/>
                  <a:pt x="1078095" y="3047466"/>
                </a:cubicBezTo>
                <a:cubicBezTo>
                  <a:pt x="1078095" y="3047466"/>
                  <a:pt x="1081620" y="3040177"/>
                  <a:pt x="1079342" y="3036429"/>
                </a:cubicBezTo>
                <a:close/>
                <a:moveTo>
                  <a:pt x="445376" y="3035737"/>
                </a:moveTo>
                <a:cubicBezTo>
                  <a:pt x="445848" y="3034755"/>
                  <a:pt x="445848" y="3034755"/>
                  <a:pt x="442727" y="3036659"/>
                </a:cubicBezTo>
                <a:cubicBezTo>
                  <a:pt x="442727" y="3036659"/>
                  <a:pt x="445187" y="3040704"/>
                  <a:pt x="445187" y="3040704"/>
                </a:cubicBezTo>
                <a:cubicBezTo>
                  <a:pt x="443958" y="3038682"/>
                  <a:pt x="444901" y="3036719"/>
                  <a:pt x="445376" y="3035737"/>
                </a:cubicBezTo>
                <a:close/>
                <a:moveTo>
                  <a:pt x="1047651" y="3034795"/>
                </a:moveTo>
                <a:cubicBezTo>
                  <a:pt x="1042449" y="3037969"/>
                  <a:pt x="1042449" y="3037969"/>
                  <a:pt x="1042449" y="3037969"/>
                </a:cubicBezTo>
                <a:cubicBezTo>
                  <a:pt x="1044791" y="3041823"/>
                  <a:pt x="1044791" y="3041823"/>
                  <a:pt x="1044791" y="3041823"/>
                </a:cubicBezTo>
                <a:cubicBezTo>
                  <a:pt x="1049993" y="3038649"/>
                  <a:pt x="1049993" y="3038649"/>
                  <a:pt x="1049993" y="3038649"/>
                </a:cubicBezTo>
                <a:cubicBezTo>
                  <a:pt x="1052336" y="3042500"/>
                  <a:pt x="1047133" y="3045675"/>
                  <a:pt x="1054675" y="3046352"/>
                </a:cubicBezTo>
                <a:cubicBezTo>
                  <a:pt x="1054675" y="3046352"/>
                  <a:pt x="1059359" y="3054059"/>
                  <a:pt x="1059359" y="3054059"/>
                </a:cubicBezTo>
                <a:cubicBezTo>
                  <a:pt x="1059359" y="3054059"/>
                  <a:pt x="1064559" y="3050884"/>
                  <a:pt x="1064559" y="3050884"/>
                </a:cubicBezTo>
                <a:lnTo>
                  <a:pt x="1062219" y="3047031"/>
                </a:lnTo>
                <a:lnTo>
                  <a:pt x="1057535" y="3039327"/>
                </a:lnTo>
                <a:cubicBezTo>
                  <a:pt x="1057535" y="3039327"/>
                  <a:pt x="1047651" y="3034795"/>
                  <a:pt x="1047651" y="3034795"/>
                </a:cubicBezTo>
                <a:close/>
                <a:moveTo>
                  <a:pt x="408371" y="3031749"/>
                </a:moveTo>
                <a:cubicBezTo>
                  <a:pt x="405914" y="3027703"/>
                  <a:pt x="402129" y="3035557"/>
                  <a:pt x="410832" y="3035793"/>
                </a:cubicBezTo>
                <a:cubicBezTo>
                  <a:pt x="408371" y="3031749"/>
                  <a:pt x="408371" y="3031749"/>
                  <a:pt x="408371" y="3031749"/>
                </a:cubicBezTo>
                <a:close/>
                <a:moveTo>
                  <a:pt x="867495" y="3026969"/>
                </a:moveTo>
                <a:cubicBezTo>
                  <a:pt x="867495" y="3026969"/>
                  <a:pt x="867163" y="3029944"/>
                  <a:pt x="867613" y="3032442"/>
                </a:cubicBezTo>
                <a:lnTo>
                  <a:pt x="872413" y="3035059"/>
                </a:lnTo>
                <a:lnTo>
                  <a:pt x="870875" y="3032531"/>
                </a:lnTo>
                <a:cubicBezTo>
                  <a:pt x="869339" y="3030002"/>
                  <a:pt x="867495" y="3026969"/>
                  <a:pt x="867495" y="3026969"/>
                </a:cubicBezTo>
                <a:close/>
                <a:moveTo>
                  <a:pt x="448967" y="3026909"/>
                </a:moveTo>
                <a:cubicBezTo>
                  <a:pt x="447661" y="3026740"/>
                  <a:pt x="446933" y="3026862"/>
                  <a:pt x="446544" y="3027101"/>
                </a:cubicBezTo>
                <a:cubicBezTo>
                  <a:pt x="445764" y="3027577"/>
                  <a:pt x="446333" y="3028517"/>
                  <a:pt x="446333" y="3028517"/>
                </a:cubicBezTo>
                <a:cubicBezTo>
                  <a:pt x="444659" y="3039838"/>
                  <a:pt x="453183" y="3039785"/>
                  <a:pt x="455467" y="3043543"/>
                </a:cubicBezTo>
                <a:cubicBezTo>
                  <a:pt x="455467" y="3043543"/>
                  <a:pt x="455467" y="3043543"/>
                  <a:pt x="461707" y="3039732"/>
                </a:cubicBezTo>
                <a:lnTo>
                  <a:pt x="459424" y="3035975"/>
                </a:lnTo>
                <a:lnTo>
                  <a:pt x="454857" y="3028463"/>
                </a:lnTo>
                <a:cubicBezTo>
                  <a:pt x="452158" y="3027537"/>
                  <a:pt x="450273" y="3027079"/>
                  <a:pt x="448967" y="3026909"/>
                </a:cubicBezTo>
                <a:close/>
                <a:moveTo>
                  <a:pt x="368976" y="3020289"/>
                </a:moveTo>
                <a:cubicBezTo>
                  <a:pt x="365165" y="3020486"/>
                  <a:pt x="364613" y="3024962"/>
                  <a:pt x="366294" y="3029766"/>
                </a:cubicBezTo>
                <a:cubicBezTo>
                  <a:pt x="367972" y="3034567"/>
                  <a:pt x="371881" y="3039701"/>
                  <a:pt x="376993" y="3041211"/>
                </a:cubicBezTo>
                <a:cubicBezTo>
                  <a:pt x="382007" y="3037395"/>
                  <a:pt x="374187" y="3027131"/>
                  <a:pt x="368976" y="3020289"/>
                </a:cubicBezTo>
                <a:close/>
                <a:moveTo>
                  <a:pt x="1098789" y="3013353"/>
                </a:moveTo>
                <a:cubicBezTo>
                  <a:pt x="1092547" y="3017162"/>
                  <a:pt x="1092547" y="3017162"/>
                  <a:pt x="1092547" y="3017162"/>
                </a:cubicBezTo>
                <a:cubicBezTo>
                  <a:pt x="1092547" y="3017162"/>
                  <a:pt x="1095007" y="3021208"/>
                  <a:pt x="1095007" y="3021208"/>
                </a:cubicBezTo>
                <a:cubicBezTo>
                  <a:pt x="1101247" y="3017399"/>
                  <a:pt x="1101247" y="3017399"/>
                  <a:pt x="1101247" y="3017399"/>
                </a:cubicBezTo>
                <a:cubicBezTo>
                  <a:pt x="1101247" y="3017399"/>
                  <a:pt x="1101247" y="3017399"/>
                  <a:pt x="1098789" y="3013353"/>
                </a:cubicBezTo>
                <a:close/>
                <a:moveTo>
                  <a:pt x="936830" y="3011098"/>
                </a:moveTo>
                <a:cubicBezTo>
                  <a:pt x="936830" y="3011098"/>
                  <a:pt x="933331" y="3018339"/>
                  <a:pt x="939093" y="3014824"/>
                </a:cubicBezTo>
                <a:cubicBezTo>
                  <a:pt x="936830" y="3011098"/>
                  <a:pt x="936830" y="3011098"/>
                  <a:pt x="936830" y="3011098"/>
                </a:cubicBezTo>
                <a:close/>
                <a:moveTo>
                  <a:pt x="369759" y="2996365"/>
                </a:moveTo>
                <a:cubicBezTo>
                  <a:pt x="369759" y="2996365"/>
                  <a:pt x="363743" y="3000947"/>
                  <a:pt x="363743" y="3000947"/>
                </a:cubicBezTo>
                <a:cubicBezTo>
                  <a:pt x="363743" y="3000947"/>
                  <a:pt x="363743" y="3000947"/>
                  <a:pt x="366623" y="3004727"/>
                </a:cubicBezTo>
                <a:cubicBezTo>
                  <a:pt x="366623" y="3004727"/>
                  <a:pt x="372639" y="3000147"/>
                  <a:pt x="372639" y="3000147"/>
                </a:cubicBezTo>
                <a:cubicBezTo>
                  <a:pt x="369759" y="2996365"/>
                  <a:pt x="369759" y="2996365"/>
                  <a:pt x="369759" y="2996365"/>
                </a:cubicBezTo>
                <a:close/>
                <a:moveTo>
                  <a:pt x="951399" y="2996091"/>
                </a:moveTo>
                <a:cubicBezTo>
                  <a:pt x="951399" y="2996091"/>
                  <a:pt x="951399" y="2996091"/>
                  <a:pt x="953859" y="3000135"/>
                </a:cubicBezTo>
                <a:cubicBezTo>
                  <a:pt x="953859" y="3000135"/>
                  <a:pt x="955419" y="2999182"/>
                  <a:pt x="955893" y="2998202"/>
                </a:cubicBezTo>
                <a:cubicBezTo>
                  <a:pt x="956365" y="2997219"/>
                  <a:pt x="955751" y="2996209"/>
                  <a:pt x="951399" y="2996091"/>
                </a:cubicBezTo>
                <a:close/>
                <a:moveTo>
                  <a:pt x="871023" y="2995235"/>
                </a:moveTo>
                <a:cubicBezTo>
                  <a:pt x="868912" y="3001145"/>
                  <a:pt x="866863" y="2997777"/>
                  <a:pt x="868912" y="3001145"/>
                </a:cubicBezTo>
                <a:cubicBezTo>
                  <a:pt x="868912" y="3001145"/>
                  <a:pt x="868912" y="3001145"/>
                  <a:pt x="870962" y="3004519"/>
                </a:cubicBezTo>
                <a:cubicBezTo>
                  <a:pt x="868912" y="3001145"/>
                  <a:pt x="875121" y="3001979"/>
                  <a:pt x="873071" y="2998606"/>
                </a:cubicBezTo>
                <a:cubicBezTo>
                  <a:pt x="868912" y="3001145"/>
                  <a:pt x="868912" y="3001145"/>
                  <a:pt x="871023" y="2995235"/>
                </a:cubicBezTo>
                <a:close/>
                <a:moveTo>
                  <a:pt x="460875" y="2992683"/>
                </a:moveTo>
                <a:cubicBezTo>
                  <a:pt x="459881" y="2993029"/>
                  <a:pt x="458866" y="2993997"/>
                  <a:pt x="457920" y="2995959"/>
                </a:cubicBezTo>
                <a:cubicBezTo>
                  <a:pt x="460377" y="3000005"/>
                  <a:pt x="462838" y="3004049"/>
                  <a:pt x="469077" y="3000241"/>
                </a:cubicBezTo>
                <a:cubicBezTo>
                  <a:pt x="466620" y="2996195"/>
                  <a:pt x="466620" y="2996195"/>
                  <a:pt x="466620" y="2996195"/>
                </a:cubicBezTo>
                <a:cubicBezTo>
                  <a:pt x="466620" y="2996195"/>
                  <a:pt x="465389" y="2994173"/>
                  <a:pt x="463688" y="2993131"/>
                </a:cubicBezTo>
                <a:cubicBezTo>
                  <a:pt x="462835" y="2992613"/>
                  <a:pt x="461867" y="2992337"/>
                  <a:pt x="460875" y="2992683"/>
                </a:cubicBezTo>
                <a:close/>
                <a:moveTo>
                  <a:pt x="815107" y="2992391"/>
                </a:moveTo>
                <a:lnTo>
                  <a:pt x="811978" y="2998893"/>
                </a:lnTo>
                <a:lnTo>
                  <a:pt x="811325" y="3000246"/>
                </a:lnTo>
                <a:cubicBezTo>
                  <a:pt x="811325" y="3000246"/>
                  <a:pt x="811325" y="3000246"/>
                  <a:pt x="813784" y="3004291"/>
                </a:cubicBezTo>
                <a:lnTo>
                  <a:pt x="814859" y="3003635"/>
                </a:lnTo>
                <a:lnTo>
                  <a:pt x="820025" y="3000483"/>
                </a:lnTo>
                <a:cubicBezTo>
                  <a:pt x="817567" y="2996438"/>
                  <a:pt x="817567" y="2996438"/>
                  <a:pt x="815107" y="2992391"/>
                </a:cubicBezTo>
                <a:close/>
                <a:moveTo>
                  <a:pt x="910935" y="2982891"/>
                </a:moveTo>
                <a:cubicBezTo>
                  <a:pt x="909542" y="2982357"/>
                  <a:pt x="907365" y="2982297"/>
                  <a:pt x="904246" y="2984201"/>
                </a:cubicBezTo>
                <a:cubicBezTo>
                  <a:pt x="904246" y="2984201"/>
                  <a:pt x="906703" y="2988248"/>
                  <a:pt x="906703" y="2988248"/>
                </a:cubicBezTo>
                <a:cubicBezTo>
                  <a:pt x="906703" y="2988248"/>
                  <a:pt x="912946" y="2984438"/>
                  <a:pt x="912946" y="2984438"/>
                </a:cubicBezTo>
                <a:cubicBezTo>
                  <a:pt x="912946" y="2984438"/>
                  <a:pt x="912331" y="2983427"/>
                  <a:pt x="910935" y="2982891"/>
                </a:cubicBezTo>
                <a:close/>
                <a:moveTo>
                  <a:pt x="408305" y="2980025"/>
                </a:moveTo>
                <a:cubicBezTo>
                  <a:pt x="410764" y="2984071"/>
                  <a:pt x="410764" y="2984071"/>
                  <a:pt x="410764" y="2984071"/>
                </a:cubicBezTo>
                <a:cubicBezTo>
                  <a:pt x="410764" y="2984071"/>
                  <a:pt x="410764" y="2984071"/>
                  <a:pt x="413223" y="2988115"/>
                </a:cubicBezTo>
                <a:cubicBezTo>
                  <a:pt x="419463" y="2984307"/>
                  <a:pt x="419463" y="2984307"/>
                  <a:pt x="419463" y="2984307"/>
                </a:cubicBezTo>
                <a:cubicBezTo>
                  <a:pt x="417005" y="2980261"/>
                  <a:pt x="417005" y="2980261"/>
                  <a:pt x="408305" y="2980025"/>
                </a:cubicBezTo>
                <a:close/>
                <a:moveTo>
                  <a:pt x="393807" y="2979630"/>
                </a:moveTo>
                <a:cubicBezTo>
                  <a:pt x="398362" y="2987123"/>
                  <a:pt x="389841" y="2987187"/>
                  <a:pt x="387565" y="2983440"/>
                </a:cubicBezTo>
                <a:cubicBezTo>
                  <a:pt x="389841" y="2987187"/>
                  <a:pt x="394395" y="2994678"/>
                  <a:pt x="394395" y="2994678"/>
                </a:cubicBezTo>
                <a:cubicBezTo>
                  <a:pt x="394395" y="2994678"/>
                  <a:pt x="407467" y="3002105"/>
                  <a:pt x="409744" y="3005851"/>
                </a:cubicBezTo>
                <a:cubicBezTo>
                  <a:pt x="409744" y="3005851"/>
                  <a:pt x="403501" y="3009661"/>
                  <a:pt x="403501" y="3009661"/>
                </a:cubicBezTo>
                <a:cubicBezTo>
                  <a:pt x="401225" y="3005914"/>
                  <a:pt x="401225" y="3005914"/>
                  <a:pt x="397261" y="3013469"/>
                </a:cubicBezTo>
                <a:cubicBezTo>
                  <a:pt x="399539" y="3017215"/>
                  <a:pt x="399539" y="3017215"/>
                  <a:pt x="401815" y="3020963"/>
                </a:cubicBezTo>
                <a:cubicBezTo>
                  <a:pt x="408055" y="3017153"/>
                  <a:pt x="405779" y="3013407"/>
                  <a:pt x="408055" y="3017153"/>
                </a:cubicBezTo>
                <a:cubicBezTo>
                  <a:pt x="408055" y="3017153"/>
                  <a:pt x="405779" y="3013407"/>
                  <a:pt x="405779" y="3013407"/>
                </a:cubicBezTo>
                <a:cubicBezTo>
                  <a:pt x="405779" y="3013407"/>
                  <a:pt x="412022" y="3009597"/>
                  <a:pt x="412022" y="3009597"/>
                </a:cubicBezTo>
                <a:cubicBezTo>
                  <a:pt x="412022" y="3009597"/>
                  <a:pt x="409744" y="3005851"/>
                  <a:pt x="409744" y="3005851"/>
                </a:cubicBezTo>
                <a:cubicBezTo>
                  <a:pt x="415984" y="3002041"/>
                  <a:pt x="409744" y="3005851"/>
                  <a:pt x="415984" y="3002041"/>
                </a:cubicBezTo>
                <a:cubicBezTo>
                  <a:pt x="415984" y="3002041"/>
                  <a:pt x="413707" y="2998297"/>
                  <a:pt x="413707" y="2998297"/>
                </a:cubicBezTo>
                <a:cubicBezTo>
                  <a:pt x="407467" y="3002105"/>
                  <a:pt x="406879" y="2987058"/>
                  <a:pt x="398362" y="2987123"/>
                </a:cubicBezTo>
                <a:cubicBezTo>
                  <a:pt x="396084" y="2983379"/>
                  <a:pt x="396084" y="2983379"/>
                  <a:pt x="396084" y="2983379"/>
                </a:cubicBezTo>
                <a:cubicBezTo>
                  <a:pt x="396084" y="2983379"/>
                  <a:pt x="396084" y="2983379"/>
                  <a:pt x="393807" y="2979630"/>
                </a:cubicBezTo>
                <a:close/>
                <a:moveTo>
                  <a:pt x="898449" y="2975838"/>
                </a:moveTo>
                <a:cubicBezTo>
                  <a:pt x="897159" y="2974892"/>
                  <a:pt x="895607" y="2974685"/>
                  <a:pt x="893527" y="2975953"/>
                </a:cubicBezTo>
                <a:cubicBezTo>
                  <a:pt x="895577" y="2979325"/>
                  <a:pt x="893527" y="2975953"/>
                  <a:pt x="897627" y="2982695"/>
                </a:cubicBezTo>
                <a:cubicBezTo>
                  <a:pt x="897627" y="2982695"/>
                  <a:pt x="897627" y="2982695"/>
                  <a:pt x="901785" y="2980156"/>
                </a:cubicBezTo>
                <a:cubicBezTo>
                  <a:pt x="900762" y="2978470"/>
                  <a:pt x="899738" y="2976785"/>
                  <a:pt x="898449" y="2975838"/>
                </a:cubicBezTo>
                <a:close/>
                <a:moveTo>
                  <a:pt x="334171" y="2975361"/>
                </a:moveTo>
                <a:lnTo>
                  <a:pt x="332027" y="2985910"/>
                </a:lnTo>
                <a:lnTo>
                  <a:pt x="329775" y="2982203"/>
                </a:lnTo>
                <a:cubicBezTo>
                  <a:pt x="327519" y="2978495"/>
                  <a:pt x="327519" y="2978495"/>
                  <a:pt x="327519" y="2978495"/>
                </a:cubicBezTo>
                <a:cubicBezTo>
                  <a:pt x="329775" y="2982203"/>
                  <a:pt x="329775" y="2982203"/>
                  <a:pt x="324225" y="2985590"/>
                </a:cubicBezTo>
                <a:cubicBezTo>
                  <a:pt x="324225" y="2985590"/>
                  <a:pt x="326479" y="2989299"/>
                  <a:pt x="326479" y="2989299"/>
                </a:cubicBezTo>
                <a:cubicBezTo>
                  <a:pt x="326479" y="2989299"/>
                  <a:pt x="320933" y="2992683"/>
                  <a:pt x="320933" y="2992683"/>
                </a:cubicBezTo>
                <a:cubicBezTo>
                  <a:pt x="318680" y="2988975"/>
                  <a:pt x="315385" y="2996069"/>
                  <a:pt x="317639" y="2999778"/>
                </a:cubicBezTo>
                <a:cubicBezTo>
                  <a:pt x="319896" y="3003485"/>
                  <a:pt x="319896" y="3003485"/>
                  <a:pt x="319896" y="3003485"/>
                </a:cubicBezTo>
                <a:cubicBezTo>
                  <a:pt x="318767" y="3001631"/>
                  <a:pt x="318203" y="3000705"/>
                  <a:pt x="317230" y="3000663"/>
                </a:cubicBezTo>
                <a:cubicBezTo>
                  <a:pt x="316251" y="3000624"/>
                  <a:pt x="314867" y="3001471"/>
                  <a:pt x="312091" y="3003163"/>
                </a:cubicBezTo>
                <a:cubicBezTo>
                  <a:pt x="312091" y="3003163"/>
                  <a:pt x="314346" y="3006871"/>
                  <a:pt x="314346" y="3006871"/>
                </a:cubicBezTo>
                <a:lnTo>
                  <a:pt x="316168" y="3009871"/>
                </a:lnTo>
                <a:lnTo>
                  <a:pt x="315845" y="3014039"/>
                </a:lnTo>
                <a:cubicBezTo>
                  <a:pt x="316880" y="3015983"/>
                  <a:pt x="318853" y="3018183"/>
                  <a:pt x="321099" y="3020351"/>
                </a:cubicBezTo>
                <a:lnTo>
                  <a:pt x="324227" y="3023129"/>
                </a:lnTo>
                <a:lnTo>
                  <a:pt x="325616" y="3025412"/>
                </a:lnTo>
                <a:lnTo>
                  <a:pt x="326429" y="3025087"/>
                </a:lnTo>
                <a:lnTo>
                  <a:pt x="327993" y="3026475"/>
                </a:lnTo>
                <a:cubicBezTo>
                  <a:pt x="330121" y="3028293"/>
                  <a:pt x="331857" y="3029792"/>
                  <a:pt x="332537" y="3030685"/>
                </a:cubicBezTo>
                <a:lnTo>
                  <a:pt x="332587" y="3025465"/>
                </a:lnTo>
                <a:lnTo>
                  <a:pt x="333415" y="3025736"/>
                </a:lnTo>
                <a:lnTo>
                  <a:pt x="332600" y="3024388"/>
                </a:lnTo>
                <a:lnTo>
                  <a:pt x="332606" y="3023757"/>
                </a:lnTo>
                <a:cubicBezTo>
                  <a:pt x="331911" y="3021287"/>
                  <a:pt x="330588" y="3018769"/>
                  <a:pt x="328888" y="3016537"/>
                </a:cubicBezTo>
                <a:lnTo>
                  <a:pt x="328471" y="3016299"/>
                </a:lnTo>
                <a:lnTo>
                  <a:pt x="327325" y="3011023"/>
                </a:lnTo>
                <a:cubicBezTo>
                  <a:pt x="326611" y="3008283"/>
                  <a:pt x="324919" y="3005501"/>
                  <a:pt x="319896" y="3003485"/>
                </a:cubicBezTo>
                <a:cubicBezTo>
                  <a:pt x="325441" y="3000101"/>
                  <a:pt x="327695" y="3003808"/>
                  <a:pt x="327695" y="3003808"/>
                </a:cubicBezTo>
                <a:cubicBezTo>
                  <a:pt x="333241" y="3000423"/>
                  <a:pt x="333241" y="3000423"/>
                  <a:pt x="333241" y="3000423"/>
                </a:cubicBezTo>
                <a:cubicBezTo>
                  <a:pt x="335495" y="3004131"/>
                  <a:pt x="335495" y="3004131"/>
                  <a:pt x="335495" y="3004131"/>
                </a:cubicBezTo>
                <a:cubicBezTo>
                  <a:pt x="335495" y="3004131"/>
                  <a:pt x="336319" y="3002357"/>
                  <a:pt x="336167" y="3000543"/>
                </a:cubicBezTo>
                <a:cubicBezTo>
                  <a:pt x="336016" y="2998728"/>
                  <a:pt x="334887" y="2996875"/>
                  <a:pt x="330987" y="2996715"/>
                </a:cubicBezTo>
                <a:cubicBezTo>
                  <a:pt x="330987" y="2996715"/>
                  <a:pt x="328734" y="2993007"/>
                  <a:pt x="328734" y="2993007"/>
                </a:cubicBezTo>
                <a:cubicBezTo>
                  <a:pt x="328734" y="2993007"/>
                  <a:pt x="326479" y="2989299"/>
                  <a:pt x="326479" y="2989299"/>
                </a:cubicBezTo>
                <a:lnTo>
                  <a:pt x="332027" y="2985913"/>
                </a:lnTo>
                <a:lnTo>
                  <a:pt x="332027" y="2985913"/>
                </a:lnTo>
                <a:cubicBezTo>
                  <a:pt x="338269" y="2982103"/>
                  <a:pt x="338269" y="2982103"/>
                  <a:pt x="336219" y="2978730"/>
                </a:cubicBezTo>
                <a:close/>
                <a:moveTo>
                  <a:pt x="278253" y="2972516"/>
                </a:moveTo>
                <a:cubicBezTo>
                  <a:pt x="278253" y="2972516"/>
                  <a:pt x="278253" y="2972516"/>
                  <a:pt x="280713" y="2976562"/>
                </a:cubicBezTo>
                <a:cubicBezTo>
                  <a:pt x="280713" y="2976562"/>
                  <a:pt x="280713" y="2976562"/>
                  <a:pt x="283171" y="2980607"/>
                </a:cubicBezTo>
                <a:lnTo>
                  <a:pt x="287331" y="2978068"/>
                </a:lnTo>
                <a:cubicBezTo>
                  <a:pt x="289789" y="2982113"/>
                  <a:pt x="287331" y="2978068"/>
                  <a:pt x="289789" y="2982113"/>
                </a:cubicBezTo>
                <a:lnTo>
                  <a:pt x="289791" y="2982113"/>
                </a:lnTo>
                <a:lnTo>
                  <a:pt x="290901" y="2978663"/>
                </a:lnTo>
                <a:lnTo>
                  <a:pt x="287334" y="2978068"/>
                </a:lnTo>
                <a:lnTo>
                  <a:pt x="287331" y="2978068"/>
                </a:lnTo>
                <a:lnTo>
                  <a:pt x="287331" y="2978067"/>
                </a:lnTo>
                <a:cubicBezTo>
                  <a:pt x="287331" y="2978067"/>
                  <a:pt x="287331" y="2978067"/>
                  <a:pt x="284873" y="2974023"/>
                </a:cubicBezTo>
                <a:cubicBezTo>
                  <a:pt x="284873" y="2974023"/>
                  <a:pt x="280713" y="2976562"/>
                  <a:pt x="278253" y="2972516"/>
                </a:cubicBezTo>
                <a:close/>
                <a:moveTo>
                  <a:pt x="975957" y="2971047"/>
                </a:moveTo>
                <a:cubicBezTo>
                  <a:pt x="970153" y="2974589"/>
                  <a:pt x="972433" y="2978335"/>
                  <a:pt x="972433" y="2978335"/>
                </a:cubicBezTo>
                <a:cubicBezTo>
                  <a:pt x="972433" y="2978335"/>
                  <a:pt x="974711" y="2982083"/>
                  <a:pt x="974711" y="2982083"/>
                </a:cubicBezTo>
                <a:cubicBezTo>
                  <a:pt x="972433" y="2978335"/>
                  <a:pt x="978236" y="2974793"/>
                  <a:pt x="975957" y="2971047"/>
                </a:cubicBezTo>
                <a:close/>
                <a:moveTo>
                  <a:pt x="1006003" y="2968124"/>
                </a:moveTo>
                <a:cubicBezTo>
                  <a:pt x="1006003" y="2968124"/>
                  <a:pt x="1006003" y="2968124"/>
                  <a:pt x="1008283" y="2971871"/>
                </a:cubicBezTo>
                <a:lnTo>
                  <a:pt x="1010561" y="2975623"/>
                </a:lnTo>
                <a:lnTo>
                  <a:pt x="1019673" y="2990617"/>
                </a:lnTo>
                <a:lnTo>
                  <a:pt x="1019737" y="2993740"/>
                </a:lnTo>
                <a:lnTo>
                  <a:pt x="1004758" y="2979163"/>
                </a:lnTo>
                <a:cubicBezTo>
                  <a:pt x="1004758" y="2979163"/>
                  <a:pt x="1004758" y="2979163"/>
                  <a:pt x="998954" y="2982704"/>
                </a:cubicBezTo>
                <a:cubicBezTo>
                  <a:pt x="998954" y="2982704"/>
                  <a:pt x="1001232" y="2986453"/>
                  <a:pt x="1003511" y="2990202"/>
                </a:cubicBezTo>
                <a:cubicBezTo>
                  <a:pt x="1005791" y="2993953"/>
                  <a:pt x="999987" y="2997495"/>
                  <a:pt x="999987" y="2997495"/>
                </a:cubicBezTo>
                <a:cubicBezTo>
                  <a:pt x="999987" y="2997495"/>
                  <a:pt x="989628" y="2993537"/>
                  <a:pt x="991906" y="2997286"/>
                </a:cubicBezTo>
                <a:cubicBezTo>
                  <a:pt x="994184" y="3001035"/>
                  <a:pt x="994184" y="3001035"/>
                  <a:pt x="994184" y="3001035"/>
                </a:cubicBezTo>
                <a:cubicBezTo>
                  <a:pt x="988381" y="3004577"/>
                  <a:pt x="988381" y="3004577"/>
                  <a:pt x="988381" y="3004577"/>
                </a:cubicBezTo>
                <a:cubicBezTo>
                  <a:pt x="988381" y="3004577"/>
                  <a:pt x="986103" y="3000827"/>
                  <a:pt x="986103" y="3000827"/>
                </a:cubicBezTo>
                <a:cubicBezTo>
                  <a:pt x="986103" y="3000827"/>
                  <a:pt x="986103" y="3000827"/>
                  <a:pt x="983825" y="2997079"/>
                </a:cubicBezTo>
                <a:cubicBezTo>
                  <a:pt x="983825" y="2997079"/>
                  <a:pt x="983825" y="2997079"/>
                  <a:pt x="989628" y="2993537"/>
                </a:cubicBezTo>
                <a:cubicBezTo>
                  <a:pt x="987349" y="2989789"/>
                  <a:pt x="981547" y="2993331"/>
                  <a:pt x="976989" y="2985833"/>
                </a:cubicBezTo>
                <a:cubicBezTo>
                  <a:pt x="974711" y="2982083"/>
                  <a:pt x="966630" y="2981879"/>
                  <a:pt x="966630" y="2981879"/>
                </a:cubicBezTo>
                <a:cubicBezTo>
                  <a:pt x="971185" y="2989375"/>
                  <a:pt x="975744" y="2996872"/>
                  <a:pt x="980299" y="3004371"/>
                </a:cubicBezTo>
                <a:cubicBezTo>
                  <a:pt x="980299" y="3004371"/>
                  <a:pt x="980299" y="3004371"/>
                  <a:pt x="982580" y="3008120"/>
                </a:cubicBezTo>
                <a:cubicBezTo>
                  <a:pt x="984858" y="3011868"/>
                  <a:pt x="984858" y="3011868"/>
                  <a:pt x="987136" y="3015615"/>
                </a:cubicBezTo>
                <a:cubicBezTo>
                  <a:pt x="989413" y="3019365"/>
                  <a:pt x="999773" y="3023320"/>
                  <a:pt x="989413" y="3019365"/>
                </a:cubicBezTo>
                <a:lnTo>
                  <a:pt x="991694" y="3023113"/>
                </a:lnTo>
                <a:cubicBezTo>
                  <a:pt x="991694" y="3023113"/>
                  <a:pt x="985889" y="3026656"/>
                  <a:pt x="983611" y="3022907"/>
                </a:cubicBezTo>
                <a:cubicBezTo>
                  <a:pt x="989413" y="3019365"/>
                  <a:pt x="979053" y="3015409"/>
                  <a:pt x="974497" y="3007913"/>
                </a:cubicBezTo>
                <a:cubicBezTo>
                  <a:pt x="972219" y="3004163"/>
                  <a:pt x="967661" y="2996666"/>
                  <a:pt x="963105" y="2989168"/>
                </a:cubicBezTo>
                <a:cubicBezTo>
                  <a:pt x="960826" y="2985420"/>
                  <a:pt x="956269" y="2977923"/>
                  <a:pt x="948187" y="2977717"/>
                </a:cubicBezTo>
                <a:cubicBezTo>
                  <a:pt x="948187" y="2977717"/>
                  <a:pt x="948187" y="2977717"/>
                  <a:pt x="950467" y="2981465"/>
                </a:cubicBezTo>
                <a:cubicBezTo>
                  <a:pt x="952745" y="2985213"/>
                  <a:pt x="949219" y="2992504"/>
                  <a:pt x="961859" y="3000208"/>
                </a:cubicBezTo>
                <a:cubicBezTo>
                  <a:pt x="953778" y="3000001"/>
                  <a:pt x="956056" y="3003750"/>
                  <a:pt x="956056" y="3003750"/>
                </a:cubicBezTo>
                <a:cubicBezTo>
                  <a:pt x="960611" y="3011246"/>
                  <a:pt x="960611" y="3011246"/>
                  <a:pt x="962892" y="3014996"/>
                </a:cubicBezTo>
                <a:cubicBezTo>
                  <a:pt x="962892" y="3014996"/>
                  <a:pt x="962892" y="3014996"/>
                  <a:pt x="965170" y="3018745"/>
                </a:cubicBezTo>
                <a:cubicBezTo>
                  <a:pt x="967448" y="3022495"/>
                  <a:pt x="969725" y="3026243"/>
                  <a:pt x="969725" y="3026243"/>
                </a:cubicBezTo>
                <a:cubicBezTo>
                  <a:pt x="972006" y="3029991"/>
                  <a:pt x="974284" y="3033741"/>
                  <a:pt x="976562" y="3037489"/>
                </a:cubicBezTo>
                <a:cubicBezTo>
                  <a:pt x="976562" y="3037489"/>
                  <a:pt x="978840" y="3041237"/>
                  <a:pt x="981119" y="3044985"/>
                </a:cubicBezTo>
                <a:lnTo>
                  <a:pt x="983363" y="3048681"/>
                </a:lnTo>
                <a:cubicBezTo>
                  <a:pt x="983363" y="3048681"/>
                  <a:pt x="977017" y="3047625"/>
                  <a:pt x="977017" y="3047625"/>
                </a:cubicBezTo>
                <a:cubicBezTo>
                  <a:pt x="977017" y="3047625"/>
                  <a:pt x="979203" y="3051219"/>
                  <a:pt x="979203" y="3051219"/>
                </a:cubicBezTo>
                <a:cubicBezTo>
                  <a:pt x="983363" y="3048681"/>
                  <a:pt x="983363" y="3048681"/>
                  <a:pt x="983363" y="3048681"/>
                </a:cubicBezTo>
                <a:lnTo>
                  <a:pt x="983398" y="3048734"/>
                </a:lnTo>
                <a:cubicBezTo>
                  <a:pt x="989202" y="3045191"/>
                  <a:pt x="989202" y="3045191"/>
                  <a:pt x="989202" y="3045191"/>
                </a:cubicBezTo>
                <a:cubicBezTo>
                  <a:pt x="983398" y="3048734"/>
                  <a:pt x="985676" y="3052483"/>
                  <a:pt x="985676" y="3052483"/>
                </a:cubicBezTo>
                <a:cubicBezTo>
                  <a:pt x="991479" y="3048940"/>
                  <a:pt x="991479" y="3048940"/>
                  <a:pt x="991479" y="3048940"/>
                </a:cubicBezTo>
                <a:cubicBezTo>
                  <a:pt x="993757" y="3052689"/>
                  <a:pt x="999560" y="3049146"/>
                  <a:pt x="999560" y="3049146"/>
                </a:cubicBezTo>
                <a:cubicBezTo>
                  <a:pt x="999560" y="3049146"/>
                  <a:pt x="999560" y="3049146"/>
                  <a:pt x="1007642" y="3049353"/>
                </a:cubicBezTo>
                <a:cubicBezTo>
                  <a:pt x="1009919" y="3053103"/>
                  <a:pt x="1009919" y="3053103"/>
                  <a:pt x="1009919" y="3053103"/>
                </a:cubicBezTo>
                <a:cubicBezTo>
                  <a:pt x="1009919" y="3053103"/>
                  <a:pt x="1004117" y="3056645"/>
                  <a:pt x="1004117" y="3056645"/>
                </a:cubicBezTo>
                <a:lnTo>
                  <a:pt x="1006395" y="3060392"/>
                </a:lnTo>
                <a:cubicBezTo>
                  <a:pt x="1004117" y="3056645"/>
                  <a:pt x="1004117" y="3056645"/>
                  <a:pt x="998316" y="3060187"/>
                </a:cubicBezTo>
                <a:cubicBezTo>
                  <a:pt x="1005149" y="3071432"/>
                  <a:pt x="1007430" y="3075181"/>
                  <a:pt x="1009708" y="3078931"/>
                </a:cubicBezTo>
                <a:cubicBezTo>
                  <a:pt x="1007430" y="3075181"/>
                  <a:pt x="1013231" y="3071641"/>
                  <a:pt x="1010953" y="3067891"/>
                </a:cubicBezTo>
                <a:cubicBezTo>
                  <a:pt x="1010953" y="3067891"/>
                  <a:pt x="1008673" y="3064143"/>
                  <a:pt x="1012200" y="3056851"/>
                </a:cubicBezTo>
                <a:cubicBezTo>
                  <a:pt x="1014478" y="3060601"/>
                  <a:pt x="1012200" y="3056851"/>
                  <a:pt x="1016756" y="3064349"/>
                </a:cubicBezTo>
                <a:cubicBezTo>
                  <a:pt x="1021311" y="3071847"/>
                  <a:pt x="1009708" y="3078931"/>
                  <a:pt x="1017787" y="3079137"/>
                </a:cubicBezTo>
                <a:cubicBezTo>
                  <a:pt x="1020067" y="3082886"/>
                  <a:pt x="1022345" y="3086635"/>
                  <a:pt x="1024623" y="3090383"/>
                </a:cubicBezTo>
                <a:cubicBezTo>
                  <a:pt x="1016541" y="3090175"/>
                  <a:pt x="1017574" y="3104965"/>
                  <a:pt x="1025655" y="3105169"/>
                </a:cubicBezTo>
                <a:cubicBezTo>
                  <a:pt x="1025655" y="3105169"/>
                  <a:pt x="1025655" y="3105169"/>
                  <a:pt x="1019852" y="3108713"/>
                </a:cubicBezTo>
                <a:cubicBezTo>
                  <a:pt x="1030214" y="3112667"/>
                  <a:pt x="1038293" y="3112875"/>
                  <a:pt x="1041820" y="3105585"/>
                </a:cubicBezTo>
                <a:cubicBezTo>
                  <a:pt x="1044098" y="3109333"/>
                  <a:pt x="1044098" y="3109333"/>
                  <a:pt x="1044098" y="3109333"/>
                </a:cubicBezTo>
                <a:cubicBezTo>
                  <a:pt x="1046376" y="3113081"/>
                  <a:pt x="1046376" y="3113081"/>
                  <a:pt x="1052179" y="3109540"/>
                </a:cubicBezTo>
                <a:cubicBezTo>
                  <a:pt x="1049899" y="3105791"/>
                  <a:pt x="1049899" y="3105791"/>
                  <a:pt x="1049899" y="3105791"/>
                </a:cubicBezTo>
                <a:cubicBezTo>
                  <a:pt x="1049899" y="3105791"/>
                  <a:pt x="1047621" y="3102043"/>
                  <a:pt x="1047621" y="3102043"/>
                </a:cubicBezTo>
                <a:cubicBezTo>
                  <a:pt x="1045343" y="3098293"/>
                  <a:pt x="1041820" y="3105585"/>
                  <a:pt x="1039540" y="3101837"/>
                </a:cubicBezTo>
                <a:cubicBezTo>
                  <a:pt x="1045343" y="3098293"/>
                  <a:pt x="1037262" y="3098087"/>
                  <a:pt x="1034984" y="3094337"/>
                </a:cubicBezTo>
                <a:cubicBezTo>
                  <a:pt x="1043065" y="3094545"/>
                  <a:pt x="1038507" y="3087047"/>
                  <a:pt x="1038507" y="3087047"/>
                </a:cubicBezTo>
                <a:cubicBezTo>
                  <a:pt x="1048867" y="3091003"/>
                  <a:pt x="1057981" y="3105998"/>
                  <a:pt x="1059227" y="3094959"/>
                </a:cubicBezTo>
                <a:cubicBezTo>
                  <a:pt x="1063783" y="3102456"/>
                  <a:pt x="1069587" y="3098914"/>
                  <a:pt x="1074143" y="3106413"/>
                </a:cubicBezTo>
                <a:cubicBezTo>
                  <a:pt x="1077669" y="3099120"/>
                  <a:pt x="1073112" y="3091623"/>
                  <a:pt x="1073112" y="3091623"/>
                </a:cubicBezTo>
                <a:cubicBezTo>
                  <a:pt x="1075390" y="3095373"/>
                  <a:pt x="1075390" y="3095373"/>
                  <a:pt x="1077669" y="3099120"/>
                </a:cubicBezTo>
                <a:cubicBezTo>
                  <a:pt x="1081193" y="3091829"/>
                  <a:pt x="1088027" y="3103077"/>
                  <a:pt x="1091552" y="3095785"/>
                </a:cubicBezTo>
                <a:lnTo>
                  <a:pt x="1096109" y="3103284"/>
                </a:lnTo>
                <a:lnTo>
                  <a:pt x="1098388" y="3107031"/>
                </a:lnTo>
                <a:cubicBezTo>
                  <a:pt x="1097247" y="3105158"/>
                  <a:pt x="1098129" y="3103335"/>
                  <a:pt x="1098571" y="3102425"/>
                </a:cubicBezTo>
                <a:cubicBezTo>
                  <a:pt x="1099011" y="3101511"/>
                  <a:pt x="1099011" y="3101511"/>
                  <a:pt x="1096109" y="3103284"/>
                </a:cubicBezTo>
                <a:cubicBezTo>
                  <a:pt x="1101914" y="3099740"/>
                  <a:pt x="1101914" y="3099740"/>
                  <a:pt x="1101914" y="3099740"/>
                </a:cubicBezTo>
                <a:cubicBezTo>
                  <a:pt x="1104192" y="3103489"/>
                  <a:pt x="1104192" y="3103489"/>
                  <a:pt x="1104192" y="3103489"/>
                </a:cubicBezTo>
                <a:cubicBezTo>
                  <a:pt x="1106469" y="3107237"/>
                  <a:pt x="1106469" y="3107237"/>
                  <a:pt x="1106469" y="3107237"/>
                </a:cubicBezTo>
                <a:cubicBezTo>
                  <a:pt x="1112271" y="3103696"/>
                  <a:pt x="1112271" y="3103696"/>
                  <a:pt x="1112271" y="3103696"/>
                </a:cubicBezTo>
                <a:cubicBezTo>
                  <a:pt x="1107715" y="3096199"/>
                  <a:pt x="1108962" y="3085159"/>
                  <a:pt x="1113518" y="3092659"/>
                </a:cubicBezTo>
                <a:cubicBezTo>
                  <a:pt x="1113518" y="3092659"/>
                  <a:pt x="1113518" y="3092659"/>
                  <a:pt x="1115795" y="3096407"/>
                </a:cubicBezTo>
                <a:cubicBezTo>
                  <a:pt x="1115795" y="3096407"/>
                  <a:pt x="1115795" y="3096407"/>
                  <a:pt x="1118076" y="3100155"/>
                </a:cubicBezTo>
                <a:cubicBezTo>
                  <a:pt x="1123880" y="3096611"/>
                  <a:pt x="1119321" y="3089114"/>
                  <a:pt x="1121599" y="3092862"/>
                </a:cubicBezTo>
                <a:cubicBezTo>
                  <a:pt x="1123880" y="3096611"/>
                  <a:pt x="1118076" y="3100155"/>
                  <a:pt x="1123880" y="3096611"/>
                </a:cubicBezTo>
                <a:cubicBezTo>
                  <a:pt x="1121599" y="3092862"/>
                  <a:pt x="1128435" y="3104109"/>
                  <a:pt x="1128435" y="3104109"/>
                </a:cubicBezTo>
                <a:cubicBezTo>
                  <a:pt x="1123880" y="3096611"/>
                  <a:pt x="1129680" y="3093071"/>
                  <a:pt x="1125124" y="3085573"/>
                </a:cubicBezTo>
                <a:cubicBezTo>
                  <a:pt x="1125124" y="3085573"/>
                  <a:pt x="1125124" y="3085573"/>
                  <a:pt x="1127403" y="3089321"/>
                </a:cubicBezTo>
                <a:cubicBezTo>
                  <a:pt x="1127403" y="3089321"/>
                  <a:pt x="1127403" y="3089321"/>
                  <a:pt x="1133203" y="3085779"/>
                </a:cubicBezTo>
                <a:cubicBezTo>
                  <a:pt x="1127403" y="3089321"/>
                  <a:pt x="1127403" y="3089321"/>
                  <a:pt x="1129680" y="3093071"/>
                </a:cubicBezTo>
                <a:cubicBezTo>
                  <a:pt x="1129680" y="3093071"/>
                  <a:pt x="1131959" y="3096820"/>
                  <a:pt x="1131959" y="3096820"/>
                </a:cubicBezTo>
                <a:cubicBezTo>
                  <a:pt x="1137761" y="3093278"/>
                  <a:pt x="1137761" y="3093278"/>
                  <a:pt x="1137761" y="3093278"/>
                </a:cubicBezTo>
                <a:cubicBezTo>
                  <a:pt x="1137761" y="3093278"/>
                  <a:pt x="1137761" y="3093278"/>
                  <a:pt x="1140039" y="3097025"/>
                </a:cubicBezTo>
                <a:cubicBezTo>
                  <a:pt x="1145843" y="3093483"/>
                  <a:pt x="1150399" y="3100981"/>
                  <a:pt x="1152679" y="3104731"/>
                </a:cubicBezTo>
                <a:cubicBezTo>
                  <a:pt x="1152679" y="3104731"/>
                  <a:pt x="1150399" y="3100981"/>
                  <a:pt x="1156204" y="3097441"/>
                </a:cubicBezTo>
                <a:cubicBezTo>
                  <a:pt x="1156204" y="3097441"/>
                  <a:pt x="1156204" y="3097441"/>
                  <a:pt x="1158483" y="3101189"/>
                </a:cubicBezTo>
                <a:cubicBezTo>
                  <a:pt x="1158483" y="3101189"/>
                  <a:pt x="1158483" y="3101189"/>
                  <a:pt x="1160760" y="3104937"/>
                </a:cubicBezTo>
                <a:cubicBezTo>
                  <a:pt x="1166563" y="3101395"/>
                  <a:pt x="1166563" y="3101395"/>
                  <a:pt x="1166563" y="3101395"/>
                </a:cubicBezTo>
                <a:cubicBezTo>
                  <a:pt x="1164283" y="3097647"/>
                  <a:pt x="1164283" y="3097647"/>
                  <a:pt x="1164283" y="3097647"/>
                </a:cubicBezTo>
                <a:cubicBezTo>
                  <a:pt x="1158483" y="3101189"/>
                  <a:pt x="1158483" y="3101189"/>
                  <a:pt x="1156204" y="3097441"/>
                </a:cubicBezTo>
                <a:cubicBezTo>
                  <a:pt x="1151647" y="3089942"/>
                  <a:pt x="1139009" y="3082238"/>
                  <a:pt x="1135483" y="3089529"/>
                </a:cubicBezTo>
                <a:cubicBezTo>
                  <a:pt x="1133203" y="3085779"/>
                  <a:pt x="1133203" y="3085779"/>
                  <a:pt x="1133203" y="3085779"/>
                </a:cubicBezTo>
                <a:cubicBezTo>
                  <a:pt x="1133203" y="3085779"/>
                  <a:pt x="1133203" y="3085779"/>
                  <a:pt x="1130925" y="3082031"/>
                </a:cubicBezTo>
                <a:cubicBezTo>
                  <a:pt x="1130925" y="3082031"/>
                  <a:pt x="1122847" y="3081825"/>
                  <a:pt x="1122847" y="3081825"/>
                </a:cubicBezTo>
                <a:cubicBezTo>
                  <a:pt x="1120567" y="3078077"/>
                  <a:pt x="1114763" y="3081616"/>
                  <a:pt x="1120567" y="3078077"/>
                </a:cubicBezTo>
                <a:cubicBezTo>
                  <a:pt x="1118288" y="3074326"/>
                  <a:pt x="1117043" y="3085367"/>
                  <a:pt x="1114763" y="3081616"/>
                </a:cubicBezTo>
                <a:cubicBezTo>
                  <a:pt x="1118288" y="3074326"/>
                  <a:pt x="1118288" y="3074326"/>
                  <a:pt x="1110207" y="3074120"/>
                </a:cubicBezTo>
                <a:cubicBezTo>
                  <a:pt x="1107929" y="3070372"/>
                  <a:pt x="1107929" y="3070372"/>
                  <a:pt x="1107929" y="3070372"/>
                </a:cubicBezTo>
                <a:cubicBezTo>
                  <a:pt x="1105651" y="3066621"/>
                  <a:pt x="1105651" y="3066621"/>
                  <a:pt x="1105651" y="3066621"/>
                </a:cubicBezTo>
                <a:cubicBezTo>
                  <a:pt x="1105651" y="3066621"/>
                  <a:pt x="1103371" y="3062874"/>
                  <a:pt x="1103371" y="3062874"/>
                </a:cubicBezTo>
                <a:cubicBezTo>
                  <a:pt x="1101093" y="3059126"/>
                  <a:pt x="1098815" y="3055377"/>
                  <a:pt x="1098815" y="3055377"/>
                </a:cubicBezTo>
                <a:cubicBezTo>
                  <a:pt x="1098815" y="3055377"/>
                  <a:pt x="1098815" y="3055377"/>
                  <a:pt x="1096537" y="3051627"/>
                </a:cubicBezTo>
                <a:cubicBezTo>
                  <a:pt x="1098815" y="3055377"/>
                  <a:pt x="1094257" y="3047879"/>
                  <a:pt x="1091979" y="3044131"/>
                </a:cubicBezTo>
                <a:cubicBezTo>
                  <a:pt x="1083899" y="3043925"/>
                  <a:pt x="1078095" y="3047466"/>
                  <a:pt x="1082651" y="3054965"/>
                </a:cubicBezTo>
                <a:cubicBezTo>
                  <a:pt x="1082651" y="3054965"/>
                  <a:pt x="1080373" y="3051215"/>
                  <a:pt x="1080373" y="3051215"/>
                </a:cubicBezTo>
                <a:cubicBezTo>
                  <a:pt x="1074572" y="3054756"/>
                  <a:pt x="1082651" y="3054965"/>
                  <a:pt x="1084931" y="3058711"/>
                </a:cubicBezTo>
                <a:cubicBezTo>
                  <a:pt x="1079127" y="3062254"/>
                  <a:pt x="1087209" y="3062461"/>
                  <a:pt x="1089487" y="3066209"/>
                </a:cubicBezTo>
                <a:cubicBezTo>
                  <a:pt x="1083686" y="3069753"/>
                  <a:pt x="1083686" y="3069753"/>
                  <a:pt x="1083686" y="3069753"/>
                </a:cubicBezTo>
                <a:cubicBezTo>
                  <a:pt x="1079127" y="3062254"/>
                  <a:pt x="1083686" y="3069753"/>
                  <a:pt x="1073324" y="3065796"/>
                </a:cubicBezTo>
                <a:cubicBezTo>
                  <a:pt x="1073324" y="3065796"/>
                  <a:pt x="1074206" y="3063973"/>
                  <a:pt x="1074361" y="3062593"/>
                </a:cubicBezTo>
                <a:cubicBezTo>
                  <a:pt x="1074517" y="3061213"/>
                  <a:pt x="1073947" y="3060277"/>
                  <a:pt x="1071046" y="3062047"/>
                </a:cubicBezTo>
                <a:cubicBezTo>
                  <a:pt x="1073324" y="3065796"/>
                  <a:pt x="1073324" y="3065796"/>
                  <a:pt x="1073324" y="3065796"/>
                </a:cubicBezTo>
                <a:cubicBezTo>
                  <a:pt x="1071046" y="3062047"/>
                  <a:pt x="1065243" y="3065589"/>
                  <a:pt x="1065243" y="3065589"/>
                </a:cubicBezTo>
                <a:cubicBezTo>
                  <a:pt x="1067521" y="3069337"/>
                  <a:pt x="1067521" y="3069337"/>
                  <a:pt x="1067521" y="3069337"/>
                </a:cubicBezTo>
                <a:cubicBezTo>
                  <a:pt x="1067521" y="3069337"/>
                  <a:pt x="1067521" y="3069337"/>
                  <a:pt x="1069799" y="3073087"/>
                </a:cubicBezTo>
                <a:cubicBezTo>
                  <a:pt x="1067521" y="3069337"/>
                  <a:pt x="1069799" y="3073087"/>
                  <a:pt x="1061720" y="3072879"/>
                </a:cubicBezTo>
                <a:cubicBezTo>
                  <a:pt x="1061720" y="3072879"/>
                  <a:pt x="1065243" y="3065589"/>
                  <a:pt x="1057163" y="3065383"/>
                </a:cubicBezTo>
                <a:cubicBezTo>
                  <a:pt x="1057163" y="3065383"/>
                  <a:pt x="1054884" y="3061633"/>
                  <a:pt x="1054884" y="3061633"/>
                </a:cubicBezTo>
                <a:cubicBezTo>
                  <a:pt x="1054884" y="3061633"/>
                  <a:pt x="1050328" y="3054137"/>
                  <a:pt x="1052606" y="3057885"/>
                </a:cubicBezTo>
                <a:lnTo>
                  <a:pt x="1034378" y="3027895"/>
                </a:lnTo>
                <a:cubicBezTo>
                  <a:pt x="1034378" y="3027895"/>
                  <a:pt x="1040179" y="3024354"/>
                  <a:pt x="1040179" y="3024354"/>
                </a:cubicBezTo>
                <a:cubicBezTo>
                  <a:pt x="1037901" y="3020605"/>
                  <a:pt x="1029822" y="3020399"/>
                  <a:pt x="1029822" y="3020399"/>
                </a:cubicBezTo>
                <a:cubicBezTo>
                  <a:pt x="1033345" y="3013107"/>
                  <a:pt x="1025264" y="3012901"/>
                  <a:pt x="1028787" y="3005611"/>
                </a:cubicBezTo>
                <a:cubicBezTo>
                  <a:pt x="1026509" y="3001863"/>
                  <a:pt x="1026509" y="3001863"/>
                  <a:pt x="1026509" y="3001863"/>
                </a:cubicBezTo>
                <a:cubicBezTo>
                  <a:pt x="1026509" y="3001863"/>
                  <a:pt x="1028787" y="3005611"/>
                  <a:pt x="1034591" y="3002069"/>
                </a:cubicBezTo>
                <a:cubicBezTo>
                  <a:pt x="1021953" y="2994365"/>
                  <a:pt x="1017397" y="2986869"/>
                  <a:pt x="1016364" y="2972081"/>
                </a:cubicBezTo>
                <a:cubicBezTo>
                  <a:pt x="1010561" y="2975623"/>
                  <a:pt x="1010561" y="2975623"/>
                  <a:pt x="1010561" y="2975623"/>
                </a:cubicBezTo>
                <a:cubicBezTo>
                  <a:pt x="1010561" y="2975623"/>
                  <a:pt x="1008283" y="2971871"/>
                  <a:pt x="1014083" y="2968331"/>
                </a:cubicBezTo>
                <a:cubicBezTo>
                  <a:pt x="1014083" y="2968331"/>
                  <a:pt x="1006003" y="2968124"/>
                  <a:pt x="1006003" y="2968124"/>
                </a:cubicBezTo>
                <a:close/>
                <a:moveTo>
                  <a:pt x="229319" y="2965904"/>
                </a:moveTo>
                <a:cubicBezTo>
                  <a:pt x="232200" y="2969685"/>
                  <a:pt x="228190" y="2972739"/>
                  <a:pt x="231071" y="2976521"/>
                </a:cubicBezTo>
                <a:cubicBezTo>
                  <a:pt x="235079" y="2973465"/>
                  <a:pt x="235079" y="2973465"/>
                  <a:pt x="235079" y="2973465"/>
                </a:cubicBezTo>
                <a:cubicBezTo>
                  <a:pt x="232200" y="2969685"/>
                  <a:pt x="229319" y="2965904"/>
                  <a:pt x="229319" y="2965904"/>
                </a:cubicBezTo>
                <a:close/>
                <a:moveTo>
                  <a:pt x="374043" y="2961191"/>
                </a:moveTo>
                <a:cubicBezTo>
                  <a:pt x="367802" y="2964999"/>
                  <a:pt x="367802" y="2964999"/>
                  <a:pt x="370057" y="2968709"/>
                </a:cubicBezTo>
                <a:cubicBezTo>
                  <a:pt x="372309" y="2972417"/>
                  <a:pt x="368323" y="2979934"/>
                  <a:pt x="376817" y="2979832"/>
                </a:cubicBezTo>
                <a:cubicBezTo>
                  <a:pt x="376817" y="2979832"/>
                  <a:pt x="376817" y="2979832"/>
                  <a:pt x="379072" y="2983541"/>
                </a:cubicBezTo>
                <a:cubicBezTo>
                  <a:pt x="372832" y="2987350"/>
                  <a:pt x="372832" y="2987350"/>
                  <a:pt x="372832" y="2987350"/>
                </a:cubicBezTo>
                <a:cubicBezTo>
                  <a:pt x="379072" y="2983541"/>
                  <a:pt x="381325" y="2987250"/>
                  <a:pt x="381325" y="2987250"/>
                </a:cubicBezTo>
                <a:cubicBezTo>
                  <a:pt x="379072" y="2983541"/>
                  <a:pt x="379072" y="2983541"/>
                  <a:pt x="379072" y="2983541"/>
                </a:cubicBezTo>
                <a:cubicBezTo>
                  <a:pt x="383059" y="2976025"/>
                  <a:pt x="374563" y="2976125"/>
                  <a:pt x="376297" y="2964899"/>
                </a:cubicBezTo>
                <a:cubicBezTo>
                  <a:pt x="376297" y="2964899"/>
                  <a:pt x="374043" y="2961191"/>
                  <a:pt x="374043" y="2961191"/>
                </a:cubicBezTo>
                <a:close/>
                <a:moveTo>
                  <a:pt x="318555" y="2960349"/>
                </a:moveTo>
                <a:cubicBezTo>
                  <a:pt x="316731" y="2961073"/>
                  <a:pt x="315228" y="2962220"/>
                  <a:pt x="315228" y="2962220"/>
                </a:cubicBezTo>
                <a:cubicBezTo>
                  <a:pt x="317788" y="2965580"/>
                  <a:pt x="322908" y="2972300"/>
                  <a:pt x="328923" y="2967720"/>
                </a:cubicBezTo>
                <a:cubicBezTo>
                  <a:pt x="326363" y="2964359"/>
                  <a:pt x="326363" y="2964359"/>
                  <a:pt x="323803" y="2960998"/>
                </a:cubicBezTo>
                <a:cubicBezTo>
                  <a:pt x="322523" y="2959318"/>
                  <a:pt x="320380" y="2959624"/>
                  <a:pt x="318555" y="2960349"/>
                </a:cubicBezTo>
                <a:close/>
                <a:moveTo>
                  <a:pt x="285045" y="2958667"/>
                </a:moveTo>
                <a:cubicBezTo>
                  <a:pt x="279497" y="2962053"/>
                  <a:pt x="277245" y="2958343"/>
                  <a:pt x="279497" y="2962053"/>
                </a:cubicBezTo>
                <a:cubicBezTo>
                  <a:pt x="279497" y="2962053"/>
                  <a:pt x="281752" y="2965761"/>
                  <a:pt x="287299" y="2962373"/>
                </a:cubicBezTo>
                <a:cubicBezTo>
                  <a:pt x="287299" y="2962373"/>
                  <a:pt x="289551" y="2966082"/>
                  <a:pt x="289551" y="2966082"/>
                </a:cubicBezTo>
                <a:cubicBezTo>
                  <a:pt x="289551" y="2966082"/>
                  <a:pt x="289551" y="2966082"/>
                  <a:pt x="297356" y="2966403"/>
                </a:cubicBezTo>
                <a:cubicBezTo>
                  <a:pt x="297356" y="2966403"/>
                  <a:pt x="291807" y="2969791"/>
                  <a:pt x="291807" y="2969791"/>
                </a:cubicBezTo>
                <a:cubicBezTo>
                  <a:pt x="291807" y="2969791"/>
                  <a:pt x="291807" y="2969791"/>
                  <a:pt x="294061" y="2973499"/>
                </a:cubicBezTo>
                <a:cubicBezTo>
                  <a:pt x="296316" y="2977207"/>
                  <a:pt x="296316" y="2977207"/>
                  <a:pt x="300821" y="2984623"/>
                </a:cubicBezTo>
                <a:cubicBezTo>
                  <a:pt x="299695" y="2982769"/>
                  <a:pt x="297744" y="2982688"/>
                  <a:pt x="296077" y="2983071"/>
                </a:cubicBezTo>
                <a:cubicBezTo>
                  <a:pt x="294407" y="2983454"/>
                  <a:pt x="293022" y="2984299"/>
                  <a:pt x="293022" y="2984299"/>
                </a:cubicBezTo>
                <a:cubicBezTo>
                  <a:pt x="297529" y="2991717"/>
                  <a:pt x="291983" y="2995103"/>
                  <a:pt x="299784" y="2995425"/>
                </a:cubicBezTo>
                <a:cubicBezTo>
                  <a:pt x="298655" y="2993571"/>
                  <a:pt x="300347" y="2996351"/>
                  <a:pt x="301755" y="2998670"/>
                </a:cubicBezTo>
                <a:lnTo>
                  <a:pt x="302037" y="2999133"/>
                </a:lnTo>
                <a:lnTo>
                  <a:pt x="302211" y="3004111"/>
                </a:lnTo>
                <a:cubicBezTo>
                  <a:pt x="303467" y="3004615"/>
                  <a:pt x="305418" y="3004695"/>
                  <a:pt x="306545" y="3006551"/>
                </a:cubicBezTo>
                <a:lnTo>
                  <a:pt x="303259" y="3001145"/>
                </a:lnTo>
                <a:lnTo>
                  <a:pt x="303269" y="3001161"/>
                </a:lnTo>
                <a:cubicBezTo>
                  <a:pt x="303445" y="3001451"/>
                  <a:pt x="303163" y="3000987"/>
                  <a:pt x="302037" y="2999133"/>
                </a:cubicBezTo>
                <a:cubicBezTo>
                  <a:pt x="309837" y="2999455"/>
                  <a:pt x="309837" y="2999455"/>
                  <a:pt x="309837" y="2999455"/>
                </a:cubicBezTo>
                <a:cubicBezTo>
                  <a:pt x="307583" y="2995747"/>
                  <a:pt x="307583" y="2995747"/>
                  <a:pt x="307583" y="2995747"/>
                </a:cubicBezTo>
                <a:cubicBezTo>
                  <a:pt x="307583" y="2995747"/>
                  <a:pt x="305329" y="2992039"/>
                  <a:pt x="305329" y="2992039"/>
                </a:cubicBezTo>
                <a:cubicBezTo>
                  <a:pt x="303076" y="2988331"/>
                  <a:pt x="303076" y="2988331"/>
                  <a:pt x="303076" y="2988331"/>
                </a:cubicBezTo>
                <a:cubicBezTo>
                  <a:pt x="303076" y="2988331"/>
                  <a:pt x="303076" y="2988331"/>
                  <a:pt x="300821" y="2984623"/>
                </a:cubicBezTo>
                <a:cubicBezTo>
                  <a:pt x="300821" y="2984623"/>
                  <a:pt x="306371" y="2981237"/>
                  <a:pt x="306371" y="2981237"/>
                </a:cubicBezTo>
                <a:cubicBezTo>
                  <a:pt x="308623" y="2984945"/>
                  <a:pt x="308623" y="2984945"/>
                  <a:pt x="310878" y="2988652"/>
                </a:cubicBezTo>
                <a:lnTo>
                  <a:pt x="311016" y="2988879"/>
                </a:lnTo>
                <a:cubicBezTo>
                  <a:pt x="311016" y="2988879"/>
                  <a:pt x="309143" y="2999879"/>
                  <a:pt x="313199" y="2992473"/>
                </a:cubicBezTo>
                <a:lnTo>
                  <a:pt x="313131" y="2992361"/>
                </a:lnTo>
                <a:cubicBezTo>
                  <a:pt x="313651" y="2986961"/>
                  <a:pt x="312525" y="2985107"/>
                  <a:pt x="310985" y="2984138"/>
                </a:cubicBezTo>
                <a:cubicBezTo>
                  <a:pt x="309447" y="2983171"/>
                  <a:pt x="307497" y="2983090"/>
                  <a:pt x="306371" y="2981237"/>
                </a:cubicBezTo>
                <a:cubicBezTo>
                  <a:pt x="304117" y="2977527"/>
                  <a:pt x="304117" y="2977527"/>
                  <a:pt x="301863" y="2973820"/>
                </a:cubicBezTo>
                <a:cubicBezTo>
                  <a:pt x="299609" y="2970111"/>
                  <a:pt x="299609" y="2970111"/>
                  <a:pt x="299609" y="2970111"/>
                </a:cubicBezTo>
                <a:cubicBezTo>
                  <a:pt x="299609" y="2970111"/>
                  <a:pt x="297356" y="2966403"/>
                  <a:pt x="297356" y="2966403"/>
                </a:cubicBezTo>
                <a:cubicBezTo>
                  <a:pt x="295101" y="2962697"/>
                  <a:pt x="295101" y="2962697"/>
                  <a:pt x="287299" y="2962373"/>
                </a:cubicBezTo>
                <a:cubicBezTo>
                  <a:pt x="287299" y="2962373"/>
                  <a:pt x="287299" y="2962373"/>
                  <a:pt x="285045" y="2958667"/>
                </a:cubicBezTo>
                <a:close/>
                <a:moveTo>
                  <a:pt x="754105" y="2952443"/>
                </a:moveTo>
                <a:cubicBezTo>
                  <a:pt x="752712" y="2951907"/>
                  <a:pt x="751150" y="2952861"/>
                  <a:pt x="752379" y="2954883"/>
                </a:cubicBezTo>
                <a:cubicBezTo>
                  <a:pt x="752379" y="2954883"/>
                  <a:pt x="754837" y="2958928"/>
                  <a:pt x="754837" y="2958928"/>
                </a:cubicBezTo>
                <a:cubicBezTo>
                  <a:pt x="756729" y="2955000"/>
                  <a:pt x="755500" y="2952979"/>
                  <a:pt x="754105" y="2952443"/>
                </a:cubicBezTo>
                <a:close/>
                <a:moveTo>
                  <a:pt x="799220" y="2952174"/>
                </a:moveTo>
                <a:cubicBezTo>
                  <a:pt x="799220" y="2952174"/>
                  <a:pt x="792977" y="2955984"/>
                  <a:pt x="800857" y="2954871"/>
                </a:cubicBezTo>
                <a:cubicBezTo>
                  <a:pt x="799220" y="2952174"/>
                  <a:pt x="799220" y="2952174"/>
                  <a:pt x="799220" y="2952174"/>
                </a:cubicBezTo>
                <a:close/>
                <a:moveTo>
                  <a:pt x="382018" y="2946157"/>
                </a:moveTo>
                <a:cubicBezTo>
                  <a:pt x="384203" y="2949751"/>
                  <a:pt x="375775" y="2949964"/>
                  <a:pt x="377962" y="2953562"/>
                </a:cubicBezTo>
                <a:cubicBezTo>
                  <a:pt x="377962" y="2953562"/>
                  <a:pt x="377962" y="2953562"/>
                  <a:pt x="380147" y="2957157"/>
                </a:cubicBezTo>
                <a:cubicBezTo>
                  <a:pt x="386389" y="2953348"/>
                  <a:pt x="382331" y="2960754"/>
                  <a:pt x="382331" y="2960754"/>
                </a:cubicBezTo>
                <a:cubicBezTo>
                  <a:pt x="382331" y="2960754"/>
                  <a:pt x="382331" y="2960754"/>
                  <a:pt x="384517" y="2964348"/>
                </a:cubicBezTo>
                <a:cubicBezTo>
                  <a:pt x="384517" y="2964348"/>
                  <a:pt x="384517" y="2964348"/>
                  <a:pt x="386704" y="2967945"/>
                </a:cubicBezTo>
                <a:cubicBezTo>
                  <a:pt x="386704" y="2967945"/>
                  <a:pt x="386704" y="2967945"/>
                  <a:pt x="392945" y="2964137"/>
                </a:cubicBezTo>
                <a:cubicBezTo>
                  <a:pt x="392945" y="2964137"/>
                  <a:pt x="390759" y="2960539"/>
                  <a:pt x="390759" y="2960539"/>
                </a:cubicBezTo>
                <a:cubicBezTo>
                  <a:pt x="390759" y="2960539"/>
                  <a:pt x="390759" y="2960539"/>
                  <a:pt x="388575" y="2956944"/>
                </a:cubicBezTo>
                <a:cubicBezTo>
                  <a:pt x="388575" y="2956944"/>
                  <a:pt x="388575" y="2956944"/>
                  <a:pt x="386389" y="2953348"/>
                </a:cubicBezTo>
                <a:cubicBezTo>
                  <a:pt x="386389" y="2953348"/>
                  <a:pt x="382018" y="2946157"/>
                  <a:pt x="382018" y="2946157"/>
                </a:cubicBezTo>
                <a:close/>
                <a:moveTo>
                  <a:pt x="337047" y="2937863"/>
                </a:moveTo>
                <a:cubicBezTo>
                  <a:pt x="337047" y="2937863"/>
                  <a:pt x="339234" y="2941459"/>
                  <a:pt x="339234" y="2941459"/>
                </a:cubicBezTo>
                <a:cubicBezTo>
                  <a:pt x="341419" y="2945054"/>
                  <a:pt x="341419" y="2945054"/>
                  <a:pt x="345579" y="2942514"/>
                </a:cubicBezTo>
                <a:cubicBezTo>
                  <a:pt x="343395" y="2938919"/>
                  <a:pt x="343395" y="2938919"/>
                  <a:pt x="343395" y="2938919"/>
                </a:cubicBezTo>
                <a:cubicBezTo>
                  <a:pt x="343395" y="2938919"/>
                  <a:pt x="343395" y="2938919"/>
                  <a:pt x="339234" y="2941459"/>
                </a:cubicBezTo>
                <a:cubicBezTo>
                  <a:pt x="341313" y="2940189"/>
                  <a:pt x="340767" y="2939291"/>
                  <a:pt x="339699" y="2938709"/>
                </a:cubicBezTo>
                <a:cubicBezTo>
                  <a:pt x="338634" y="2938127"/>
                  <a:pt x="337047" y="2937863"/>
                  <a:pt x="337047" y="2937863"/>
                </a:cubicBezTo>
                <a:close/>
                <a:moveTo>
                  <a:pt x="239068" y="2932121"/>
                </a:moveTo>
                <a:cubicBezTo>
                  <a:pt x="230801" y="2932915"/>
                  <a:pt x="236105" y="2939879"/>
                  <a:pt x="230491" y="2944155"/>
                </a:cubicBezTo>
                <a:cubicBezTo>
                  <a:pt x="230183" y="2955393"/>
                  <a:pt x="227221" y="2963152"/>
                  <a:pt x="235181" y="2973599"/>
                </a:cubicBezTo>
                <a:cubicBezTo>
                  <a:pt x="246101" y="2976287"/>
                  <a:pt x="254061" y="2986734"/>
                  <a:pt x="259367" y="2993699"/>
                </a:cubicBezTo>
                <a:cubicBezTo>
                  <a:pt x="259367" y="2993699"/>
                  <a:pt x="262019" y="2997181"/>
                  <a:pt x="264673" y="3000663"/>
                </a:cubicBezTo>
                <a:cubicBezTo>
                  <a:pt x="272631" y="3011111"/>
                  <a:pt x="277939" y="3018077"/>
                  <a:pt x="285897" y="3028523"/>
                </a:cubicBezTo>
                <a:cubicBezTo>
                  <a:pt x="280283" y="3032799"/>
                  <a:pt x="280283" y="3032799"/>
                  <a:pt x="282937" y="3036281"/>
                </a:cubicBezTo>
                <a:cubicBezTo>
                  <a:pt x="288551" y="3032005"/>
                  <a:pt x="296817" y="3031210"/>
                  <a:pt x="299471" y="3034695"/>
                </a:cubicBezTo>
                <a:cubicBezTo>
                  <a:pt x="302123" y="3038177"/>
                  <a:pt x="302123" y="3038177"/>
                  <a:pt x="304777" y="3041659"/>
                </a:cubicBezTo>
                <a:cubicBezTo>
                  <a:pt x="312735" y="3052105"/>
                  <a:pt x="326309" y="3058277"/>
                  <a:pt x="331615" y="3065243"/>
                </a:cubicBezTo>
                <a:cubicBezTo>
                  <a:pt x="328962" y="3061759"/>
                  <a:pt x="331615" y="3065243"/>
                  <a:pt x="337229" y="3060967"/>
                </a:cubicBezTo>
                <a:cubicBezTo>
                  <a:pt x="337229" y="3060967"/>
                  <a:pt x="334576" y="3057484"/>
                  <a:pt x="334576" y="3057484"/>
                </a:cubicBezTo>
                <a:cubicBezTo>
                  <a:pt x="331923" y="3054002"/>
                  <a:pt x="326309" y="3058277"/>
                  <a:pt x="321003" y="3051311"/>
                </a:cubicBezTo>
                <a:cubicBezTo>
                  <a:pt x="321311" y="3040073"/>
                  <a:pt x="321311" y="3040073"/>
                  <a:pt x="324271" y="3032314"/>
                </a:cubicBezTo>
                <a:cubicBezTo>
                  <a:pt x="316005" y="3033109"/>
                  <a:pt x="313351" y="3029626"/>
                  <a:pt x="310391" y="3037383"/>
                </a:cubicBezTo>
                <a:cubicBezTo>
                  <a:pt x="307737" y="3033901"/>
                  <a:pt x="307737" y="3033901"/>
                  <a:pt x="305085" y="3030419"/>
                </a:cubicBezTo>
                <a:cubicBezTo>
                  <a:pt x="302431" y="3026937"/>
                  <a:pt x="294165" y="3027729"/>
                  <a:pt x="291511" y="3024247"/>
                </a:cubicBezTo>
                <a:cubicBezTo>
                  <a:pt x="288859" y="3020765"/>
                  <a:pt x="289167" y="3009525"/>
                  <a:pt x="286513" y="3006043"/>
                </a:cubicBezTo>
                <a:cubicBezTo>
                  <a:pt x="289167" y="3009525"/>
                  <a:pt x="292127" y="3001766"/>
                  <a:pt x="292127" y="3001766"/>
                </a:cubicBezTo>
                <a:cubicBezTo>
                  <a:pt x="284169" y="2991319"/>
                  <a:pt x="275901" y="2992115"/>
                  <a:pt x="267944" y="2981665"/>
                </a:cubicBezTo>
                <a:cubicBezTo>
                  <a:pt x="265289" y="2978183"/>
                  <a:pt x="270903" y="2973908"/>
                  <a:pt x="268252" y="2970426"/>
                </a:cubicBezTo>
                <a:cubicBezTo>
                  <a:pt x="262943" y="2963460"/>
                  <a:pt x="257329" y="2967737"/>
                  <a:pt x="249371" y="2957291"/>
                </a:cubicBezTo>
                <a:cubicBezTo>
                  <a:pt x="249679" y="2946051"/>
                  <a:pt x="252642" y="2938293"/>
                  <a:pt x="239068" y="2932121"/>
                </a:cubicBezTo>
                <a:close/>
                <a:moveTo>
                  <a:pt x="441069" y="2927767"/>
                </a:moveTo>
                <a:cubicBezTo>
                  <a:pt x="440003" y="2927771"/>
                  <a:pt x="438443" y="2928725"/>
                  <a:pt x="436469" y="2932517"/>
                </a:cubicBezTo>
                <a:cubicBezTo>
                  <a:pt x="436469" y="2932517"/>
                  <a:pt x="438765" y="2936291"/>
                  <a:pt x="438765" y="2936291"/>
                </a:cubicBezTo>
                <a:cubicBezTo>
                  <a:pt x="445007" y="2932482"/>
                  <a:pt x="445007" y="2932482"/>
                  <a:pt x="442711" y="2928707"/>
                </a:cubicBezTo>
                <a:cubicBezTo>
                  <a:pt x="442711" y="2928707"/>
                  <a:pt x="442137" y="2927763"/>
                  <a:pt x="441069" y="2927767"/>
                </a:cubicBezTo>
                <a:close/>
                <a:moveTo>
                  <a:pt x="345451" y="2922950"/>
                </a:moveTo>
                <a:cubicBezTo>
                  <a:pt x="345926" y="2921968"/>
                  <a:pt x="345926" y="2921968"/>
                  <a:pt x="342803" y="2923873"/>
                </a:cubicBezTo>
                <a:cubicBezTo>
                  <a:pt x="342803" y="2923873"/>
                  <a:pt x="345263" y="2927917"/>
                  <a:pt x="345263" y="2927917"/>
                </a:cubicBezTo>
                <a:cubicBezTo>
                  <a:pt x="344033" y="2925895"/>
                  <a:pt x="344979" y="2923931"/>
                  <a:pt x="345451" y="2922950"/>
                </a:cubicBezTo>
                <a:close/>
                <a:moveTo>
                  <a:pt x="874189" y="2920674"/>
                </a:moveTo>
                <a:cubicBezTo>
                  <a:pt x="874189" y="2920674"/>
                  <a:pt x="867949" y="2924485"/>
                  <a:pt x="867949" y="2924485"/>
                </a:cubicBezTo>
                <a:lnTo>
                  <a:pt x="870291" y="2928337"/>
                </a:lnTo>
                <a:cubicBezTo>
                  <a:pt x="874975" y="2936042"/>
                  <a:pt x="885899" y="2939939"/>
                  <a:pt x="883557" y="2936085"/>
                </a:cubicBezTo>
                <a:close/>
                <a:moveTo>
                  <a:pt x="363985" y="2916491"/>
                </a:moveTo>
                <a:cubicBezTo>
                  <a:pt x="366239" y="2920199"/>
                  <a:pt x="368493" y="2923907"/>
                  <a:pt x="364507" y="2931425"/>
                </a:cubicBezTo>
                <a:cubicBezTo>
                  <a:pt x="366759" y="2935133"/>
                  <a:pt x="366759" y="2935133"/>
                  <a:pt x="366759" y="2935133"/>
                </a:cubicBezTo>
                <a:cubicBezTo>
                  <a:pt x="373003" y="2931323"/>
                  <a:pt x="373003" y="2931323"/>
                  <a:pt x="373003" y="2931323"/>
                </a:cubicBezTo>
                <a:cubicBezTo>
                  <a:pt x="370747" y="2927615"/>
                  <a:pt x="370747" y="2927615"/>
                  <a:pt x="370747" y="2927615"/>
                </a:cubicBezTo>
                <a:cubicBezTo>
                  <a:pt x="368493" y="2923907"/>
                  <a:pt x="366239" y="2920199"/>
                  <a:pt x="363985" y="2916491"/>
                </a:cubicBezTo>
                <a:close/>
                <a:moveTo>
                  <a:pt x="867867" y="2910272"/>
                </a:moveTo>
                <a:cubicBezTo>
                  <a:pt x="869916" y="2913645"/>
                  <a:pt x="869916" y="2913645"/>
                  <a:pt x="869916" y="2913645"/>
                </a:cubicBezTo>
                <a:cubicBezTo>
                  <a:pt x="869916" y="2913645"/>
                  <a:pt x="871966" y="2917015"/>
                  <a:pt x="871966" y="2917015"/>
                </a:cubicBezTo>
                <a:lnTo>
                  <a:pt x="871966" y="2917015"/>
                </a:lnTo>
                <a:lnTo>
                  <a:pt x="873025" y="2913479"/>
                </a:lnTo>
                <a:cubicBezTo>
                  <a:pt x="873037" y="2911739"/>
                  <a:pt x="872014" y="2910054"/>
                  <a:pt x="867867" y="2910272"/>
                </a:cubicBezTo>
                <a:close/>
                <a:moveTo>
                  <a:pt x="884447" y="2909396"/>
                </a:moveTo>
                <a:cubicBezTo>
                  <a:pt x="884447" y="2909396"/>
                  <a:pt x="883124" y="2921297"/>
                  <a:pt x="889366" y="2917486"/>
                </a:cubicBezTo>
                <a:cubicBezTo>
                  <a:pt x="886907" y="2913443"/>
                  <a:pt x="884447" y="2909396"/>
                  <a:pt x="884447" y="2909396"/>
                </a:cubicBezTo>
                <a:close/>
                <a:moveTo>
                  <a:pt x="367009" y="2898005"/>
                </a:moveTo>
                <a:cubicBezTo>
                  <a:pt x="367009" y="2898005"/>
                  <a:pt x="367009" y="2898005"/>
                  <a:pt x="360770" y="2901815"/>
                </a:cubicBezTo>
                <a:cubicBezTo>
                  <a:pt x="360770" y="2901815"/>
                  <a:pt x="360770" y="2901815"/>
                  <a:pt x="363227" y="2905863"/>
                </a:cubicBezTo>
                <a:cubicBezTo>
                  <a:pt x="369470" y="2902053"/>
                  <a:pt x="369470" y="2902053"/>
                  <a:pt x="369470" y="2902053"/>
                </a:cubicBezTo>
                <a:cubicBezTo>
                  <a:pt x="367009" y="2898005"/>
                  <a:pt x="367009" y="2898005"/>
                  <a:pt x="367009" y="2898005"/>
                </a:cubicBezTo>
                <a:close/>
                <a:moveTo>
                  <a:pt x="358312" y="2897769"/>
                </a:moveTo>
                <a:cubicBezTo>
                  <a:pt x="358312" y="2897769"/>
                  <a:pt x="354151" y="2900310"/>
                  <a:pt x="354151" y="2900310"/>
                </a:cubicBezTo>
                <a:cubicBezTo>
                  <a:pt x="356609" y="2904355"/>
                  <a:pt x="356609" y="2904355"/>
                  <a:pt x="359069" y="2908401"/>
                </a:cubicBezTo>
                <a:cubicBezTo>
                  <a:pt x="363230" y="2905859"/>
                  <a:pt x="360771" y="2901815"/>
                  <a:pt x="358312" y="2897769"/>
                </a:cubicBezTo>
                <a:close/>
                <a:moveTo>
                  <a:pt x="286635" y="2897151"/>
                </a:moveTo>
                <a:cubicBezTo>
                  <a:pt x="286635" y="2897151"/>
                  <a:pt x="280393" y="2900960"/>
                  <a:pt x="280393" y="2900960"/>
                </a:cubicBezTo>
                <a:cubicBezTo>
                  <a:pt x="282031" y="2903656"/>
                  <a:pt x="282031" y="2903656"/>
                  <a:pt x="282031" y="2903656"/>
                </a:cubicBezTo>
                <a:cubicBezTo>
                  <a:pt x="282031" y="2903656"/>
                  <a:pt x="288274" y="2899847"/>
                  <a:pt x="288274" y="2899847"/>
                </a:cubicBezTo>
                <a:cubicBezTo>
                  <a:pt x="288274" y="2899847"/>
                  <a:pt x="288274" y="2899847"/>
                  <a:pt x="286635" y="2897151"/>
                </a:cubicBezTo>
                <a:close/>
                <a:moveTo>
                  <a:pt x="899245" y="2896205"/>
                </a:moveTo>
                <a:cubicBezTo>
                  <a:pt x="895257" y="2903721"/>
                  <a:pt x="901499" y="2899913"/>
                  <a:pt x="903753" y="2903621"/>
                </a:cubicBezTo>
                <a:cubicBezTo>
                  <a:pt x="912769" y="2918455"/>
                  <a:pt x="913289" y="2933389"/>
                  <a:pt x="924039" y="2936997"/>
                </a:cubicBezTo>
                <a:cubicBezTo>
                  <a:pt x="926032" y="2933237"/>
                  <a:pt x="922651" y="2927675"/>
                  <a:pt x="917928" y="2921661"/>
                </a:cubicBezTo>
                <a:cubicBezTo>
                  <a:pt x="913202" y="2915649"/>
                  <a:pt x="907133" y="2909183"/>
                  <a:pt x="903753" y="2903621"/>
                </a:cubicBezTo>
                <a:cubicBezTo>
                  <a:pt x="901499" y="2899913"/>
                  <a:pt x="901499" y="2899913"/>
                  <a:pt x="899245" y="2896205"/>
                </a:cubicBezTo>
                <a:close/>
                <a:moveTo>
                  <a:pt x="261459" y="2891645"/>
                </a:moveTo>
                <a:cubicBezTo>
                  <a:pt x="262335" y="2896951"/>
                  <a:pt x="263775" y="2898843"/>
                  <a:pt x="264997" y="2899404"/>
                </a:cubicBezTo>
                <a:cubicBezTo>
                  <a:pt x="266218" y="2899970"/>
                  <a:pt x="267219" y="2899207"/>
                  <a:pt x="267219" y="2899207"/>
                </a:cubicBezTo>
                <a:cubicBezTo>
                  <a:pt x="264339" y="2895424"/>
                  <a:pt x="261459" y="2891645"/>
                  <a:pt x="261459" y="2891645"/>
                </a:cubicBezTo>
                <a:close/>
                <a:moveTo>
                  <a:pt x="804501" y="2890737"/>
                </a:moveTo>
                <a:cubicBezTo>
                  <a:pt x="803313" y="2890432"/>
                  <a:pt x="802477" y="2891259"/>
                  <a:pt x="802303" y="2893905"/>
                </a:cubicBezTo>
                <a:cubicBezTo>
                  <a:pt x="804559" y="2897615"/>
                  <a:pt x="802303" y="2893905"/>
                  <a:pt x="804559" y="2897615"/>
                </a:cubicBezTo>
                <a:cubicBezTo>
                  <a:pt x="804559" y="2897615"/>
                  <a:pt x="804559" y="2897615"/>
                  <a:pt x="806813" y="2901323"/>
                </a:cubicBezTo>
                <a:cubicBezTo>
                  <a:pt x="799358" y="2900789"/>
                  <a:pt x="806813" y="2901323"/>
                  <a:pt x="811319" y="2908740"/>
                </a:cubicBezTo>
                <a:cubicBezTo>
                  <a:pt x="809068" y="2905031"/>
                  <a:pt x="811319" y="2908740"/>
                  <a:pt x="806120" y="2911914"/>
                </a:cubicBezTo>
                <a:cubicBezTo>
                  <a:pt x="806120" y="2911914"/>
                  <a:pt x="813573" y="2912446"/>
                  <a:pt x="813573" y="2912446"/>
                </a:cubicBezTo>
                <a:cubicBezTo>
                  <a:pt x="813573" y="2912446"/>
                  <a:pt x="815828" y="2916155"/>
                  <a:pt x="815828" y="2916155"/>
                </a:cubicBezTo>
                <a:cubicBezTo>
                  <a:pt x="815828" y="2916155"/>
                  <a:pt x="815828" y="2916155"/>
                  <a:pt x="821029" y="2912981"/>
                </a:cubicBezTo>
                <a:cubicBezTo>
                  <a:pt x="821029" y="2912981"/>
                  <a:pt x="813573" y="2912446"/>
                  <a:pt x="813573" y="2912446"/>
                </a:cubicBezTo>
                <a:cubicBezTo>
                  <a:pt x="811319" y="2908740"/>
                  <a:pt x="811319" y="2908740"/>
                  <a:pt x="816521" y="2905565"/>
                </a:cubicBezTo>
                <a:cubicBezTo>
                  <a:pt x="814831" y="2902783"/>
                  <a:pt x="808069" y="2891659"/>
                  <a:pt x="804501" y="2890737"/>
                </a:cubicBezTo>
                <a:close/>
                <a:moveTo>
                  <a:pt x="305355" y="2885723"/>
                </a:moveTo>
                <a:cubicBezTo>
                  <a:pt x="307405" y="2889095"/>
                  <a:pt x="301164" y="2892905"/>
                  <a:pt x="299115" y="2889533"/>
                </a:cubicBezTo>
                <a:cubicBezTo>
                  <a:pt x="301164" y="2892905"/>
                  <a:pt x="303749" y="2893638"/>
                  <a:pt x="305566" y="2893107"/>
                </a:cubicBezTo>
                <a:lnTo>
                  <a:pt x="307405" y="2889095"/>
                </a:lnTo>
                <a:close/>
                <a:moveTo>
                  <a:pt x="287437" y="2885568"/>
                </a:moveTo>
                <a:cubicBezTo>
                  <a:pt x="291983" y="2893045"/>
                  <a:pt x="283990" y="2892800"/>
                  <a:pt x="286262" y="2896539"/>
                </a:cubicBezTo>
                <a:cubicBezTo>
                  <a:pt x="291983" y="2893045"/>
                  <a:pt x="294255" y="2896785"/>
                  <a:pt x="296528" y="2900525"/>
                </a:cubicBezTo>
                <a:cubicBezTo>
                  <a:pt x="294255" y="2896785"/>
                  <a:pt x="298799" y="2904263"/>
                  <a:pt x="301074" y="2908000"/>
                </a:cubicBezTo>
                <a:lnTo>
                  <a:pt x="310153" y="2915031"/>
                </a:lnTo>
                <a:lnTo>
                  <a:pt x="305987" y="2914917"/>
                </a:lnTo>
                <a:cubicBezTo>
                  <a:pt x="305987" y="2914917"/>
                  <a:pt x="308447" y="2918961"/>
                  <a:pt x="308447" y="2918961"/>
                </a:cubicBezTo>
                <a:lnTo>
                  <a:pt x="312241" y="2916647"/>
                </a:lnTo>
                <a:lnTo>
                  <a:pt x="315884" y="2919465"/>
                </a:lnTo>
                <a:lnTo>
                  <a:pt x="312749" y="2926038"/>
                </a:lnTo>
                <a:lnTo>
                  <a:pt x="310555" y="2922429"/>
                </a:lnTo>
                <a:cubicBezTo>
                  <a:pt x="310555" y="2922429"/>
                  <a:pt x="312780" y="2926089"/>
                  <a:pt x="306836" y="2929717"/>
                </a:cubicBezTo>
                <a:cubicBezTo>
                  <a:pt x="308696" y="2926071"/>
                  <a:pt x="307583" y="2924243"/>
                  <a:pt x="306005" y="2923325"/>
                </a:cubicBezTo>
                <a:cubicBezTo>
                  <a:pt x="304427" y="2922405"/>
                  <a:pt x="302386" y="2922397"/>
                  <a:pt x="302386" y="2922397"/>
                </a:cubicBezTo>
                <a:cubicBezTo>
                  <a:pt x="300161" y="2918737"/>
                  <a:pt x="300161" y="2918737"/>
                  <a:pt x="297937" y="2915076"/>
                </a:cubicBezTo>
                <a:cubicBezTo>
                  <a:pt x="297937" y="2915076"/>
                  <a:pt x="295711" y="2911416"/>
                  <a:pt x="295711" y="2911416"/>
                </a:cubicBezTo>
                <a:cubicBezTo>
                  <a:pt x="295711" y="2911416"/>
                  <a:pt x="293490" y="2907757"/>
                  <a:pt x="293490" y="2907757"/>
                </a:cubicBezTo>
                <a:cubicBezTo>
                  <a:pt x="293490" y="2907757"/>
                  <a:pt x="293490" y="2907757"/>
                  <a:pt x="291264" y="2904097"/>
                </a:cubicBezTo>
                <a:cubicBezTo>
                  <a:pt x="291264" y="2904097"/>
                  <a:pt x="287543" y="2911385"/>
                  <a:pt x="289769" y="2915043"/>
                </a:cubicBezTo>
                <a:cubicBezTo>
                  <a:pt x="289769" y="2915043"/>
                  <a:pt x="291993" y="2918705"/>
                  <a:pt x="291993" y="2918705"/>
                </a:cubicBezTo>
                <a:cubicBezTo>
                  <a:pt x="289769" y="2915043"/>
                  <a:pt x="281601" y="2915012"/>
                  <a:pt x="283825" y="2918672"/>
                </a:cubicBezTo>
                <a:cubicBezTo>
                  <a:pt x="283825" y="2918672"/>
                  <a:pt x="283825" y="2918672"/>
                  <a:pt x="281601" y="2915012"/>
                </a:cubicBezTo>
                <a:cubicBezTo>
                  <a:pt x="275657" y="2918640"/>
                  <a:pt x="275657" y="2918640"/>
                  <a:pt x="275657" y="2918640"/>
                </a:cubicBezTo>
                <a:cubicBezTo>
                  <a:pt x="271207" y="2911319"/>
                  <a:pt x="271207" y="2911319"/>
                  <a:pt x="268983" y="2907661"/>
                </a:cubicBezTo>
                <a:cubicBezTo>
                  <a:pt x="271207" y="2911319"/>
                  <a:pt x="263039" y="2911287"/>
                  <a:pt x="263039" y="2911287"/>
                </a:cubicBezTo>
                <a:cubicBezTo>
                  <a:pt x="260816" y="2907628"/>
                  <a:pt x="260816" y="2907628"/>
                  <a:pt x="260816" y="2907628"/>
                </a:cubicBezTo>
                <a:cubicBezTo>
                  <a:pt x="258591" y="2903968"/>
                  <a:pt x="264534" y="2900341"/>
                  <a:pt x="262309" y="2896679"/>
                </a:cubicBezTo>
                <a:cubicBezTo>
                  <a:pt x="250422" y="2903935"/>
                  <a:pt x="254142" y="2896647"/>
                  <a:pt x="250422" y="2903935"/>
                </a:cubicBezTo>
                <a:cubicBezTo>
                  <a:pt x="250422" y="2903935"/>
                  <a:pt x="252648" y="2907597"/>
                  <a:pt x="252648" y="2907597"/>
                </a:cubicBezTo>
                <a:cubicBezTo>
                  <a:pt x="252648" y="2907597"/>
                  <a:pt x="254871" y="2911257"/>
                  <a:pt x="254871" y="2911257"/>
                </a:cubicBezTo>
                <a:cubicBezTo>
                  <a:pt x="254871" y="2911257"/>
                  <a:pt x="254871" y="2911257"/>
                  <a:pt x="257095" y="2914917"/>
                </a:cubicBezTo>
                <a:cubicBezTo>
                  <a:pt x="255601" y="2925865"/>
                  <a:pt x="268220" y="2933217"/>
                  <a:pt x="266725" y="2944163"/>
                </a:cubicBezTo>
                <a:cubicBezTo>
                  <a:pt x="266725" y="2944163"/>
                  <a:pt x="272667" y="2940536"/>
                  <a:pt x="272667" y="2940536"/>
                </a:cubicBezTo>
                <a:cubicBezTo>
                  <a:pt x="274891" y="2944196"/>
                  <a:pt x="274891" y="2944196"/>
                  <a:pt x="274891" y="2944196"/>
                </a:cubicBezTo>
                <a:lnTo>
                  <a:pt x="277117" y="2947855"/>
                </a:lnTo>
                <a:cubicBezTo>
                  <a:pt x="277117" y="2947855"/>
                  <a:pt x="283061" y="2944227"/>
                  <a:pt x="283061" y="2944227"/>
                </a:cubicBezTo>
                <a:cubicBezTo>
                  <a:pt x="283061" y="2944227"/>
                  <a:pt x="283061" y="2944227"/>
                  <a:pt x="289005" y="2940601"/>
                </a:cubicBezTo>
                <a:cubicBezTo>
                  <a:pt x="294950" y="2936972"/>
                  <a:pt x="294950" y="2936972"/>
                  <a:pt x="294950" y="2936972"/>
                </a:cubicBezTo>
                <a:cubicBezTo>
                  <a:pt x="294950" y="2936972"/>
                  <a:pt x="294950" y="2936972"/>
                  <a:pt x="292725" y="2933313"/>
                </a:cubicBezTo>
                <a:cubicBezTo>
                  <a:pt x="290500" y="2929653"/>
                  <a:pt x="290500" y="2929653"/>
                  <a:pt x="290500" y="2929653"/>
                </a:cubicBezTo>
                <a:cubicBezTo>
                  <a:pt x="296443" y="2926023"/>
                  <a:pt x="297173" y="2940632"/>
                  <a:pt x="309059" y="2933377"/>
                </a:cubicBezTo>
                <a:cubicBezTo>
                  <a:pt x="306836" y="2929717"/>
                  <a:pt x="306836" y="2929717"/>
                  <a:pt x="306836" y="2929717"/>
                </a:cubicBezTo>
                <a:lnTo>
                  <a:pt x="312701" y="2926135"/>
                </a:lnTo>
                <a:lnTo>
                  <a:pt x="312435" y="2926697"/>
                </a:lnTo>
                <a:cubicBezTo>
                  <a:pt x="316979" y="2934173"/>
                  <a:pt x="320429" y="2926943"/>
                  <a:pt x="316979" y="2934173"/>
                </a:cubicBezTo>
                <a:cubicBezTo>
                  <a:pt x="316979" y="2934173"/>
                  <a:pt x="334063" y="2949376"/>
                  <a:pt x="330615" y="2956607"/>
                </a:cubicBezTo>
                <a:lnTo>
                  <a:pt x="332879" y="2960331"/>
                </a:lnTo>
                <a:lnTo>
                  <a:pt x="325155" y="2960527"/>
                </a:lnTo>
                <a:cubicBezTo>
                  <a:pt x="325155" y="2960527"/>
                  <a:pt x="327339" y="2964121"/>
                  <a:pt x="327339" y="2964121"/>
                </a:cubicBezTo>
                <a:lnTo>
                  <a:pt x="333061" y="2960631"/>
                </a:lnTo>
                <a:lnTo>
                  <a:pt x="335161" y="2964085"/>
                </a:lnTo>
                <a:cubicBezTo>
                  <a:pt x="337434" y="2967825"/>
                  <a:pt x="337434" y="2967825"/>
                  <a:pt x="337434" y="2967825"/>
                </a:cubicBezTo>
                <a:cubicBezTo>
                  <a:pt x="337434" y="2967825"/>
                  <a:pt x="343154" y="2964332"/>
                  <a:pt x="343154" y="2964332"/>
                </a:cubicBezTo>
                <a:cubicBezTo>
                  <a:pt x="343154" y="2964332"/>
                  <a:pt x="340880" y="2960593"/>
                  <a:pt x="340880" y="2960593"/>
                </a:cubicBezTo>
                <a:cubicBezTo>
                  <a:pt x="338608" y="2956855"/>
                  <a:pt x="338608" y="2956855"/>
                  <a:pt x="336335" y="2953115"/>
                </a:cubicBezTo>
                <a:cubicBezTo>
                  <a:pt x="334063" y="2949376"/>
                  <a:pt x="336335" y="2953115"/>
                  <a:pt x="334063" y="2949376"/>
                </a:cubicBezTo>
                <a:cubicBezTo>
                  <a:pt x="339783" y="2945885"/>
                  <a:pt x="329517" y="2941899"/>
                  <a:pt x="337511" y="2942145"/>
                </a:cubicBezTo>
                <a:cubicBezTo>
                  <a:pt x="332967" y="2934668"/>
                  <a:pt x="330694" y="2930928"/>
                  <a:pt x="334143" y="2923697"/>
                </a:cubicBezTo>
                <a:cubicBezTo>
                  <a:pt x="330694" y="2930928"/>
                  <a:pt x="331871" y="2919958"/>
                  <a:pt x="326149" y="2923451"/>
                </a:cubicBezTo>
                <a:lnTo>
                  <a:pt x="317060" y="2908496"/>
                </a:lnTo>
                <a:cubicBezTo>
                  <a:pt x="314787" y="2904756"/>
                  <a:pt x="306791" y="2904510"/>
                  <a:pt x="312515" y="2901019"/>
                </a:cubicBezTo>
                <a:cubicBezTo>
                  <a:pt x="310243" y="2897279"/>
                  <a:pt x="312515" y="2901019"/>
                  <a:pt x="306791" y="2904510"/>
                </a:cubicBezTo>
                <a:cubicBezTo>
                  <a:pt x="310243" y="2897279"/>
                  <a:pt x="304519" y="2900771"/>
                  <a:pt x="302248" y="2897033"/>
                </a:cubicBezTo>
                <a:cubicBezTo>
                  <a:pt x="297703" y="2889555"/>
                  <a:pt x="287437" y="2885568"/>
                  <a:pt x="287437" y="2885568"/>
                </a:cubicBezTo>
                <a:close/>
                <a:moveTo>
                  <a:pt x="237019" y="2881215"/>
                </a:moveTo>
                <a:cubicBezTo>
                  <a:pt x="237019" y="2881215"/>
                  <a:pt x="230779" y="2885024"/>
                  <a:pt x="230779" y="2885024"/>
                </a:cubicBezTo>
                <a:cubicBezTo>
                  <a:pt x="230779" y="2885024"/>
                  <a:pt x="232827" y="2888396"/>
                  <a:pt x="239069" y="2884586"/>
                </a:cubicBezTo>
                <a:cubicBezTo>
                  <a:pt x="239069" y="2884586"/>
                  <a:pt x="237019" y="2881215"/>
                  <a:pt x="237019" y="2881215"/>
                </a:cubicBezTo>
                <a:close/>
                <a:moveTo>
                  <a:pt x="347111" y="2879340"/>
                </a:moveTo>
                <a:cubicBezTo>
                  <a:pt x="342949" y="2881881"/>
                  <a:pt x="342949" y="2881881"/>
                  <a:pt x="342949" y="2881881"/>
                </a:cubicBezTo>
                <a:cubicBezTo>
                  <a:pt x="342949" y="2881881"/>
                  <a:pt x="345135" y="2885476"/>
                  <a:pt x="345135" y="2885476"/>
                </a:cubicBezTo>
                <a:cubicBezTo>
                  <a:pt x="349295" y="2882935"/>
                  <a:pt x="347111" y="2879340"/>
                  <a:pt x="347111" y="2879340"/>
                </a:cubicBezTo>
                <a:close/>
                <a:moveTo>
                  <a:pt x="207463" y="2878994"/>
                </a:moveTo>
                <a:cubicBezTo>
                  <a:pt x="204758" y="2886531"/>
                  <a:pt x="204758" y="2886531"/>
                  <a:pt x="204758" y="2886531"/>
                </a:cubicBezTo>
                <a:cubicBezTo>
                  <a:pt x="199411" y="2890603"/>
                  <a:pt x="199411" y="2890603"/>
                  <a:pt x="194063" y="2894676"/>
                </a:cubicBezTo>
                <a:cubicBezTo>
                  <a:pt x="196703" y="2898141"/>
                  <a:pt x="199346" y="2901607"/>
                  <a:pt x="193998" y="2905677"/>
                </a:cubicBezTo>
                <a:cubicBezTo>
                  <a:pt x="196637" y="2909144"/>
                  <a:pt x="193931" y="2916683"/>
                  <a:pt x="185943" y="2917287"/>
                </a:cubicBezTo>
                <a:cubicBezTo>
                  <a:pt x="188583" y="2920753"/>
                  <a:pt x="191225" y="2924220"/>
                  <a:pt x="193863" y="2927683"/>
                </a:cubicBezTo>
                <a:cubicBezTo>
                  <a:pt x="193863" y="2927683"/>
                  <a:pt x="201853" y="2927079"/>
                  <a:pt x="201853" y="2927079"/>
                </a:cubicBezTo>
                <a:cubicBezTo>
                  <a:pt x="196571" y="2920147"/>
                  <a:pt x="204559" y="2919541"/>
                  <a:pt x="207265" y="2912003"/>
                </a:cubicBezTo>
                <a:cubicBezTo>
                  <a:pt x="204623" y="2908537"/>
                  <a:pt x="215319" y="2900394"/>
                  <a:pt x="207399" y="2889997"/>
                </a:cubicBezTo>
                <a:cubicBezTo>
                  <a:pt x="204758" y="2886531"/>
                  <a:pt x="210106" y="2882459"/>
                  <a:pt x="210106" y="2882459"/>
                </a:cubicBezTo>
                <a:cubicBezTo>
                  <a:pt x="210106" y="2882459"/>
                  <a:pt x="210106" y="2882459"/>
                  <a:pt x="207463" y="2878994"/>
                </a:cubicBezTo>
                <a:close/>
                <a:moveTo>
                  <a:pt x="7617904" y="2870767"/>
                </a:moveTo>
                <a:cubicBezTo>
                  <a:pt x="7615828" y="2867976"/>
                  <a:pt x="7602692" y="2873420"/>
                  <a:pt x="7602692" y="2873420"/>
                </a:cubicBezTo>
                <a:cubicBezTo>
                  <a:pt x="7591630" y="2881659"/>
                  <a:pt x="7593706" y="2884447"/>
                  <a:pt x="7593706" y="2884447"/>
                </a:cubicBezTo>
                <a:cubicBezTo>
                  <a:pt x="7601340" y="2917793"/>
                  <a:pt x="7617960" y="2940111"/>
                  <a:pt x="7623524" y="2970663"/>
                </a:cubicBezTo>
                <a:cubicBezTo>
                  <a:pt x="7633576" y="2995707"/>
                  <a:pt x="7644144" y="3021446"/>
                  <a:pt x="7657478" y="3045127"/>
                </a:cubicBezTo>
                <a:cubicBezTo>
                  <a:pt x="7670814" y="3068807"/>
                  <a:pt x="7686916" y="3090425"/>
                  <a:pt x="7708028" y="3107229"/>
                </a:cubicBezTo>
                <a:cubicBezTo>
                  <a:pt x="7710104" y="3110021"/>
                  <a:pt x="7710104" y="3110021"/>
                  <a:pt x="7721164" y="3101785"/>
                </a:cubicBezTo>
                <a:cubicBezTo>
                  <a:pt x="7721164" y="3101785"/>
                  <a:pt x="7732226" y="3093549"/>
                  <a:pt x="7730148" y="3090756"/>
                </a:cubicBezTo>
                <a:cubicBezTo>
                  <a:pt x="7687922" y="3057148"/>
                  <a:pt x="7665744" y="3004275"/>
                  <a:pt x="7645644" y="2954194"/>
                </a:cubicBezTo>
                <a:cubicBezTo>
                  <a:pt x="7640084" y="2923641"/>
                  <a:pt x="7623464" y="2901319"/>
                  <a:pt x="7617904" y="2870767"/>
                </a:cubicBezTo>
                <a:close/>
                <a:moveTo>
                  <a:pt x="389578" y="2869443"/>
                </a:moveTo>
                <a:cubicBezTo>
                  <a:pt x="389578" y="2869443"/>
                  <a:pt x="391628" y="2872813"/>
                  <a:pt x="391628" y="2872813"/>
                </a:cubicBezTo>
                <a:lnTo>
                  <a:pt x="394555" y="2872997"/>
                </a:lnTo>
                <a:lnTo>
                  <a:pt x="395247" y="2873493"/>
                </a:lnTo>
                <a:cubicBezTo>
                  <a:pt x="395767" y="2873465"/>
                  <a:pt x="395898" y="2873239"/>
                  <a:pt x="395379" y="2873051"/>
                </a:cubicBezTo>
                <a:lnTo>
                  <a:pt x="394555" y="2872997"/>
                </a:lnTo>
                <a:close/>
                <a:moveTo>
                  <a:pt x="207719" y="2866852"/>
                </a:moveTo>
                <a:cubicBezTo>
                  <a:pt x="209159" y="2868741"/>
                  <a:pt x="208373" y="2870832"/>
                  <a:pt x="208343" y="2872349"/>
                </a:cubicBezTo>
                <a:cubicBezTo>
                  <a:pt x="208311" y="2873866"/>
                  <a:pt x="209031" y="2874812"/>
                  <a:pt x="213479" y="2874413"/>
                </a:cubicBezTo>
                <a:cubicBezTo>
                  <a:pt x="210600" y="2870633"/>
                  <a:pt x="207719" y="2866852"/>
                  <a:pt x="207719" y="2866852"/>
                </a:cubicBezTo>
                <a:close/>
                <a:moveTo>
                  <a:pt x="314623" y="2863429"/>
                </a:moveTo>
                <a:cubicBezTo>
                  <a:pt x="317082" y="2867477"/>
                  <a:pt x="317082" y="2867477"/>
                  <a:pt x="310839" y="2871285"/>
                </a:cubicBezTo>
                <a:cubicBezTo>
                  <a:pt x="313297" y="2875331"/>
                  <a:pt x="313297" y="2875331"/>
                  <a:pt x="315757" y="2879375"/>
                </a:cubicBezTo>
                <a:cubicBezTo>
                  <a:pt x="322000" y="2875566"/>
                  <a:pt x="317082" y="2867477"/>
                  <a:pt x="317082" y="2867477"/>
                </a:cubicBezTo>
                <a:cubicBezTo>
                  <a:pt x="317082" y="2867477"/>
                  <a:pt x="314623" y="2863429"/>
                  <a:pt x="314623" y="2863429"/>
                </a:cubicBezTo>
                <a:close/>
                <a:moveTo>
                  <a:pt x="264047" y="2862291"/>
                </a:moveTo>
                <a:cubicBezTo>
                  <a:pt x="259443" y="2860921"/>
                  <a:pt x="253585" y="2862593"/>
                  <a:pt x="251921" y="2866647"/>
                </a:cubicBezTo>
                <a:lnTo>
                  <a:pt x="253992" y="2868967"/>
                </a:lnTo>
                <a:lnTo>
                  <a:pt x="249739" y="2867619"/>
                </a:lnTo>
                <a:cubicBezTo>
                  <a:pt x="248045" y="2868017"/>
                  <a:pt x="246636" y="2868879"/>
                  <a:pt x="246636" y="2868879"/>
                </a:cubicBezTo>
                <a:cubicBezTo>
                  <a:pt x="246636" y="2868879"/>
                  <a:pt x="248888" y="2872587"/>
                  <a:pt x="248888" y="2872587"/>
                </a:cubicBezTo>
                <a:cubicBezTo>
                  <a:pt x="248888" y="2872587"/>
                  <a:pt x="251141" y="2876295"/>
                  <a:pt x="256787" y="2872849"/>
                </a:cubicBezTo>
                <a:lnTo>
                  <a:pt x="255367" y="2870511"/>
                </a:lnTo>
                <a:lnTo>
                  <a:pt x="260065" y="2875779"/>
                </a:lnTo>
                <a:cubicBezTo>
                  <a:pt x="262835" y="2877852"/>
                  <a:pt x="265681" y="2878471"/>
                  <a:pt x="268692" y="2876181"/>
                </a:cubicBezTo>
                <a:cubicBezTo>
                  <a:pt x="272017" y="2868071"/>
                  <a:pt x="268655" y="2863659"/>
                  <a:pt x="264047" y="2862291"/>
                </a:cubicBezTo>
                <a:close/>
                <a:moveTo>
                  <a:pt x="822193" y="2861478"/>
                </a:moveTo>
                <a:cubicBezTo>
                  <a:pt x="816434" y="2864993"/>
                  <a:pt x="820961" y="2872443"/>
                  <a:pt x="820961" y="2872443"/>
                </a:cubicBezTo>
                <a:cubicBezTo>
                  <a:pt x="825489" y="2879893"/>
                  <a:pt x="820759" y="2898099"/>
                  <a:pt x="837842" y="2913207"/>
                </a:cubicBezTo>
                <a:cubicBezTo>
                  <a:pt x="834343" y="2920449"/>
                  <a:pt x="834343" y="2920449"/>
                  <a:pt x="836607" y="2924173"/>
                </a:cubicBezTo>
                <a:cubicBezTo>
                  <a:pt x="836607" y="2924173"/>
                  <a:pt x="836607" y="2924173"/>
                  <a:pt x="830848" y="2927691"/>
                </a:cubicBezTo>
                <a:cubicBezTo>
                  <a:pt x="830848" y="2927691"/>
                  <a:pt x="830848" y="2927691"/>
                  <a:pt x="828583" y="2923965"/>
                </a:cubicBezTo>
                <a:cubicBezTo>
                  <a:pt x="828583" y="2923965"/>
                  <a:pt x="826319" y="2920240"/>
                  <a:pt x="826319" y="2920240"/>
                </a:cubicBezTo>
                <a:cubicBezTo>
                  <a:pt x="826319" y="2920240"/>
                  <a:pt x="820560" y="2923756"/>
                  <a:pt x="822823" y="2927481"/>
                </a:cubicBezTo>
                <a:cubicBezTo>
                  <a:pt x="822823" y="2927481"/>
                  <a:pt x="825087" y="2931207"/>
                  <a:pt x="825087" y="2931207"/>
                </a:cubicBezTo>
                <a:cubicBezTo>
                  <a:pt x="827351" y="2934930"/>
                  <a:pt x="827351" y="2934930"/>
                  <a:pt x="827351" y="2934930"/>
                </a:cubicBezTo>
                <a:cubicBezTo>
                  <a:pt x="827351" y="2934930"/>
                  <a:pt x="827351" y="2934930"/>
                  <a:pt x="829616" y="2938655"/>
                </a:cubicBezTo>
                <a:cubicBezTo>
                  <a:pt x="829616" y="2938655"/>
                  <a:pt x="831879" y="2942379"/>
                  <a:pt x="834143" y="2946106"/>
                </a:cubicBezTo>
                <a:cubicBezTo>
                  <a:pt x="836405" y="2949831"/>
                  <a:pt x="839904" y="2942590"/>
                  <a:pt x="839904" y="2942590"/>
                </a:cubicBezTo>
                <a:cubicBezTo>
                  <a:pt x="839904" y="2942590"/>
                  <a:pt x="842167" y="2946315"/>
                  <a:pt x="836405" y="2949831"/>
                </a:cubicBezTo>
                <a:cubicBezTo>
                  <a:pt x="840935" y="2957280"/>
                  <a:pt x="843199" y="2961005"/>
                  <a:pt x="847727" y="2968455"/>
                </a:cubicBezTo>
                <a:cubicBezTo>
                  <a:pt x="841965" y="2971972"/>
                  <a:pt x="849991" y="2972181"/>
                  <a:pt x="844229" y="2975697"/>
                </a:cubicBezTo>
                <a:cubicBezTo>
                  <a:pt x="856783" y="2983354"/>
                  <a:pt x="853285" y="2990596"/>
                  <a:pt x="861312" y="2990805"/>
                </a:cubicBezTo>
                <a:cubicBezTo>
                  <a:pt x="859047" y="2987080"/>
                  <a:pt x="863575" y="2994528"/>
                  <a:pt x="869335" y="2991013"/>
                </a:cubicBezTo>
                <a:cubicBezTo>
                  <a:pt x="869335" y="2991013"/>
                  <a:pt x="871600" y="2994737"/>
                  <a:pt x="871600" y="2994737"/>
                </a:cubicBezTo>
                <a:cubicBezTo>
                  <a:pt x="871600" y="2994737"/>
                  <a:pt x="873863" y="2998463"/>
                  <a:pt x="873863" y="2998463"/>
                </a:cubicBezTo>
                <a:cubicBezTo>
                  <a:pt x="873863" y="2998463"/>
                  <a:pt x="873863" y="2998463"/>
                  <a:pt x="879624" y="2994947"/>
                </a:cubicBezTo>
                <a:cubicBezTo>
                  <a:pt x="884152" y="3002396"/>
                  <a:pt x="886415" y="3006123"/>
                  <a:pt x="898969" y="3013779"/>
                </a:cubicBezTo>
                <a:cubicBezTo>
                  <a:pt x="898969" y="3013779"/>
                  <a:pt x="895473" y="3021021"/>
                  <a:pt x="895473" y="3021021"/>
                </a:cubicBezTo>
                <a:cubicBezTo>
                  <a:pt x="895473" y="3021021"/>
                  <a:pt x="897736" y="3024745"/>
                  <a:pt x="897736" y="3024745"/>
                </a:cubicBezTo>
                <a:cubicBezTo>
                  <a:pt x="897736" y="3024745"/>
                  <a:pt x="897736" y="3024745"/>
                  <a:pt x="899999" y="3028469"/>
                </a:cubicBezTo>
                <a:cubicBezTo>
                  <a:pt x="891975" y="3028263"/>
                  <a:pt x="889711" y="3024537"/>
                  <a:pt x="889711" y="3024537"/>
                </a:cubicBezTo>
                <a:cubicBezTo>
                  <a:pt x="889711" y="3024537"/>
                  <a:pt x="887448" y="3020811"/>
                  <a:pt x="887448" y="3020811"/>
                </a:cubicBezTo>
                <a:cubicBezTo>
                  <a:pt x="887448" y="3020811"/>
                  <a:pt x="887448" y="3020811"/>
                  <a:pt x="881687" y="3024329"/>
                </a:cubicBezTo>
                <a:lnTo>
                  <a:pt x="879423" y="3020603"/>
                </a:lnTo>
                <a:cubicBezTo>
                  <a:pt x="879423" y="3020603"/>
                  <a:pt x="877160" y="3016879"/>
                  <a:pt x="874895" y="3013155"/>
                </a:cubicBezTo>
                <a:cubicBezTo>
                  <a:pt x="877160" y="3016879"/>
                  <a:pt x="877160" y="3016879"/>
                  <a:pt x="873661" y="3024120"/>
                </a:cubicBezTo>
                <a:cubicBezTo>
                  <a:pt x="878190" y="3031571"/>
                  <a:pt x="882717" y="3039021"/>
                  <a:pt x="890743" y="3039227"/>
                </a:cubicBezTo>
                <a:cubicBezTo>
                  <a:pt x="893008" y="3042953"/>
                  <a:pt x="895271" y="3046677"/>
                  <a:pt x="895271" y="3046677"/>
                </a:cubicBezTo>
                <a:cubicBezTo>
                  <a:pt x="897535" y="3050403"/>
                  <a:pt x="897535" y="3050403"/>
                  <a:pt x="897535" y="3050403"/>
                </a:cubicBezTo>
                <a:cubicBezTo>
                  <a:pt x="901031" y="3043161"/>
                  <a:pt x="901031" y="3043161"/>
                  <a:pt x="901031" y="3043161"/>
                </a:cubicBezTo>
                <a:cubicBezTo>
                  <a:pt x="903296" y="3046887"/>
                  <a:pt x="903296" y="3046887"/>
                  <a:pt x="905559" y="3050611"/>
                </a:cubicBezTo>
                <a:cubicBezTo>
                  <a:pt x="897535" y="3050403"/>
                  <a:pt x="905559" y="3050611"/>
                  <a:pt x="902064" y="3057852"/>
                </a:cubicBezTo>
                <a:cubicBezTo>
                  <a:pt x="907823" y="3054336"/>
                  <a:pt x="912352" y="3061787"/>
                  <a:pt x="912352" y="3061787"/>
                </a:cubicBezTo>
                <a:cubicBezTo>
                  <a:pt x="914615" y="3065510"/>
                  <a:pt x="914615" y="3065510"/>
                  <a:pt x="914615" y="3065510"/>
                </a:cubicBezTo>
                <a:cubicBezTo>
                  <a:pt x="914615" y="3065510"/>
                  <a:pt x="911120" y="3072753"/>
                  <a:pt x="911120" y="3072753"/>
                </a:cubicBezTo>
                <a:cubicBezTo>
                  <a:pt x="913383" y="3076477"/>
                  <a:pt x="913383" y="3076477"/>
                  <a:pt x="913383" y="3076477"/>
                </a:cubicBezTo>
                <a:cubicBezTo>
                  <a:pt x="907621" y="3079995"/>
                  <a:pt x="907621" y="3079995"/>
                  <a:pt x="907621" y="3079995"/>
                </a:cubicBezTo>
                <a:cubicBezTo>
                  <a:pt x="909885" y="3083718"/>
                  <a:pt x="909885" y="3083718"/>
                  <a:pt x="912150" y="3087444"/>
                </a:cubicBezTo>
                <a:cubicBezTo>
                  <a:pt x="912150" y="3087444"/>
                  <a:pt x="912150" y="3087444"/>
                  <a:pt x="914413" y="3091168"/>
                </a:cubicBezTo>
                <a:cubicBezTo>
                  <a:pt x="920175" y="3087653"/>
                  <a:pt x="922439" y="3091377"/>
                  <a:pt x="922439" y="3091377"/>
                </a:cubicBezTo>
                <a:cubicBezTo>
                  <a:pt x="922439" y="3091377"/>
                  <a:pt x="928200" y="3087860"/>
                  <a:pt x="928200" y="3087860"/>
                </a:cubicBezTo>
                <a:cubicBezTo>
                  <a:pt x="930465" y="3091587"/>
                  <a:pt x="930465" y="3091587"/>
                  <a:pt x="930465" y="3091587"/>
                </a:cubicBezTo>
                <a:cubicBezTo>
                  <a:pt x="930465" y="3091587"/>
                  <a:pt x="924703" y="3095103"/>
                  <a:pt x="926968" y="3098826"/>
                </a:cubicBezTo>
                <a:cubicBezTo>
                  <a:pt x="929231" y="3102551"/>
                  <a:pt x="924703" y="3095103"/>
                  <a:pt x="932727" y="3095310"/>
                </a:cubicBezTo>
                <a:cubicBezTo>
                  <a:pt x="932727" y="3095310"/>
                  <a:pt x="932727" y="3095310"/>
                  <a:pt x="929231" y="3102551"/>
                </a:cubicBezTo>
                <a:cubicBezTo>
                  <a:pt x="926968" y="3098826"/>
                  <a:pt x="924703" y="3095103"/>
                  <a:pt x="921205" y="3102343"/>
                </a:cubicBezTo>
                <a:cubicBezTo>
                  <a:pt x="929231" y="3102551"/>
                  <a:pt x="925733" y="3109793"/>
                  <a:pt x="933760" y="3110001"/>
                </a:cubicBezTo>
                <a:lnTo>
                  <a:pt x="931495" y="3106275"/>
                </a:lnTo>
                <a:cubicBezTo>
                  <a:pt x="931495" y="3106275"/>
                  <a:pt x="937255" y="3102759"/>
                  <a:pt x="934993" y="3099035"/>
                </a:cubicBezTo>
                <a:cubicBezTo>
                  <a:pt x="937255" y="3102759"/>
                  <a:pt x="937255" y="3102759"/>
                  <a:pt x="937255" y="3102759"/>
                </a:cubicBezTo>
                <a:cubicBezTo>
                  <a:pt x="939519" y="3106487"/>
                  <a:pt x="939519" y="3106487"/>
                  <a:pt x="939519" y="3106487"/>
                </a:cubicBezTo>
                <a:cubicBezTo>
                  <a:pt x="939519" y="3106487"/>
                  <a:pt x="941783" y="3110210"/>
                  <a:pt x="941783" y="3110210"/>
                </a:cubicBezTo>
                <a:cubicBezTo>
                  <a:pt x="936023" y="3113727"/>
                  <a:pt x="938287" y="3117450"/>
                  <a:pt x="938287" y="3117450"/>
                </a:cubicBezTo>
                <a:cubicBezTo>
                  <a:pt x="940551" y="3121175"/>
                  <a:pt x="950840" y="3125111"/>
                  <a:pt x="945079" y="3128627"/>
                </a:cubicBezTo>
                <a:cubicBezTo>
                  <a:pt x="939317" y="3132143"/>
                  <a:pt x="939317" y="3132143"/>
                  <a:pt x="939317" y="3132143"/>
                </a:cubicBezTo>
                <a:cubicBezTo>
                  <a:pt x="933558" y="3135657"/>
                  <a:pt x="941581" y="3135868"/>
                  <a:pt x="941581" y="3135868"/>
                </a:cubicBezTo>
                <a:cubicBezTo>
                  <a:pt x="947343" y="3132349"/>
                  <a:pt x="947343" y="3132349"/>
                  <a:pt x="947343" y="3132349"/>
                </a:cubicBezTo>
                <a:cubicBezTo>
                  <a:pt x="950840" y="3125111"/>
                  <a:pt x="946311" y="3117660"/>
                  <a:pt x="944048" y="3113934"/>
                </a:cubicBezTo>
                <a:lnTo>
                  <a:pt x="946311" y="3117660"/>
                </a:lnTo>
                <a:cubicBezTo>
                  <a:pt x="956601" y="3121593"/>
                  <a:pt x="961128" y="3129044"/>
                  <a:pt x="965658" y="3136493"/>
                </a:cubicBezTo>
                <a:cubicBezTo>
                  <a:pt x="967921" y="3140219"/>
                  <a:pt x="967921" y="3140219"/>
                  <a:pt x="967921" y="3140219"/>
                </a:cubicBezTo>
                <a:cubicBezTo>
                  <a:pt x="973681" y="3136701"/>
                  <a:pt x="972447" y="3147667"/>
                  <a:pt x="972447" y="3147667"/>
                </a:cubicBezTo>
                <a:cubicBezTo>
                  <a:pt x="970185" y="3143942"/>
                  <a:pt x="972447" y="3147667"/>
                  <a:pt x="964423" y="3147459"/>
                </a:cubicBezTo>
                <a:cubicBezTo>
                  <a:pt x="968952" y="3154909"/>
                  <a:pt x="966687" y="3151184"/>
                  <a:pt x="968952" y="3154909"/>
                </a:cubicBezTo>
                <a:cubicBezTo>
                  <a:pt x="971217" y="3158634"/>
                  <a:pt x="973482" y="3162359"/>
                  <a:pt x="975744" y="3166082"/>
                </a:cubicBezTo>
                <a:cubicBezTo>
                  <a:pt x="978007" y="3169808"/>
                  <a:pt x="981506" y="3162567"/>
                  <a:pt x="986033" y="3170017"/>
                </a:cubicBezTo>
                <a:lnTo>
                  <a:pt x="980365" y="3171131"/>
                </a:lnTo>
                <a:lnTo>
                  <a:pt x="978007" y="3169808"/>
                </a:lnTo>
                <a:cubicBezTo>
                  <a:pt x="978007" y="3169808"/>
                  <a:pt x="978573" y="3170741"/>
                  <a:pt x="979860" y="3171232"/>
                </a:cubicBezTo>
                <a:lnTo>
                  <a:pt x="980365" y="3171131"/>
                </a:lnTo>
                <a:lnTo>
                  <a:pt x="984001" y="3173172"/>
                </a:lnTo>
                <a:cubicBezTo>
                  <a:pt x="985725" y="3172759"/>
                  <a:pt x="987163" y="3171879"/>
                  <a:pt x="988297" y="3173743"/>
                </a:cubicBezTo>
                <a:cubicBezTo>
                  <a:pt x="988297" y="3173743"/>
                  <a:pt x="982538" y="3177258"/>
                  <a:pt x="984801" y="3180983"/>
                </a:cubicBezTo>
                <a:cubicBezTo>
                  <a:pt x="990562" y="3177467"/>
                  <a:pt x="990562" y="3177467"/>
                  <a:pt x="990562" y="3177467"/>
                </a:cubicBezTo>
                <a:cubicBezTo>
                  <a:pt x="992825" y="3181191"/>
                  <a:pt x="997351" y="3188641"/>
                  <a:pt x="989327" y="3188433"/>
                </a:cubicBezTo>
                <a:cubicBezTo>
                  <a:pt x="999618" y="3192367"/>
                  <a:pt x="1000649" y="3207057"/>
                  <a:pt x="1002913" y="3210783"/>
                </a:cubicBezTo>
                <a:cubicBezTo>
                  <a:pt x="1005178" y="3214507"/>
                  <a:pt x="1006410" y="3203541"/>
                  <a:pt x="1008673" y="3207266"/>
                </a:cubicBezTo>
                <a:lnTo>
                  <a:pt x="1013201" y="3214717"/>
                </a:lnTo>
                <a:cubicBezTo>
                  <a:pt x="1013201" y="3214717"/>
                  <a:pt x="1015466" y="3218441"/>
                  <a:pt x="1015466" y="3218441"/>
                </a:cubicBezTo>
                <a:cubicBezTo>
                  <a:pt x="1015466" y="3218441"/>
                  <a:pt x="1009704" y="3221957"/>
                  <a:pt x="1009704" y="3221957"/>
                </a:cubicBezTo>
                <a:cubicBezTo>
                  <a:pt x="1015466" y="3218441"/>
                  <a:pt x="1017729" y="3222167"/>
                  <a:pt x="1019993" y="3225891"/>
                </a:cubicBezTo>
                <a:cubicBezTo>
                  <a:pt x="1030281" y="3229823"/>
                  <a:pt x="1032546" y="3233549"/>
                  <a:pt x="1040569" y="3233758"/>
                </a:cubicBezTo>
                <a:cubicBezTo>
                  <a:pt x="1033779" y="3222583"/>
                  <a:pt x="1022457" y="3203959"/>
                  <a:pt x="1009905" y="3196299"/>
                </a:cubicBezTo>
                <a:cubicBezTo>
                  <a:pt x="1015665" y="3192783"/>
                  <a:pt x="1004345" y="3174161"/>
                  <a:pt x="999817" y="3166711"/>
                </a:cubicBezTo>
                <a:cubicBezTo>
                  <a:pt x="995289" y="3159259"/>
                  <a:pt x="993026" y="3155535"/>
                  <a:pt x="994259" y="3144569"/>
                </a:cubicBezTo>
                <a:cubicBezTo>
                  <a:pt x="986234" y="3144361"/>
                  <a:pt x="986234" y="3144361"/>
                  <a:pt x="986234" y="3144361"/>
                </a:cubicBezTo>
                <a:cubicBezTo>
                  <a:pt x="991996" y="3140845"/>
                  <a:pt x="979441" y="3133185"/>
                  <a:pt x="985204" y="3129669"/>
                </a:cubicBezTo>
                <a:cubicBezTo>
                  <a:pt x="980676" y="3122221"/>
                  <a:pt x="965857" y="3110837"/>
                  <a:pt x="967089" y="3099871"/>
                </a:cubicBezTo>
                <a:cubicBezTo>
                  <a:pt x="964827" y="3096146"/>
                  <a:pt x="967089" y="3099871"/>
                  <a:pt x="964827" y="3096146"/>
                </a:cubicBezTo>
                <a:cubicBezTo>
                  <a:pt x="962563" y="3092421"/>
                  <a:pt x="964827" y="3096146"/>
                  <a:pt x="962563" y="3092421"/>
                </a:cubicBezTo>
                <a:cubicBezTo>
                  <a:pt x="962563" y="3092421"/>
                  <a:pt x="962563" y="3092421"/>
                  <a:pt x="960297" y="3088694"/>
                </a:cubicBezTo>
                <a:cubicBezTo>
                  <a:pt x="958035" y="3084969"/>
                  <a:pt x="958035" y="3084969"/>
                  <a:pt x="955771" y="3081247"/>
                </a:cubicBezTo>
                <a:cubicBezTo>
                  <a:pt x="955771" y="3081247"/>
                  <a:pt x="955771" y="3081247"/>
                  <a:pt x="961532" y="3077729"/>
                </a:cubicBezTo>
                <a:cubicBezTo>
                  <a:pt x="963795" y="3081455"/>
                  <a:pt x="969557" y="3077937"/>
                  <a:pt x="967294" y="3074213"/>
                </a:cubicBezTo>
                <a:cubicBezTo>
                  <a:pt x="971921" y="3068835"/>
                  <a:pt x="969707" y="3058695"/>
                  <a:pt x="964201" y="3048013"/>
                </a:cubicBezTo>
                <a:cubicBezTo>
                  <a:pt x="958696" y="3037329"/>
                  <a:pt x="949897" y="3026103"/>
                  <a:pt x="941357" y="3018549"/>
                </a:cubicBezTo>
                <a:cubicBezTo>
                  <a:pt x="942387" y="3033238"/>
                  <a:pt x="951443" y="3048139"/>
                  <a:pt x="953709" y="3051862"/>
                </a:cubicBezTo>
                <a:cubicBezTo>
                  <a:pt x="955973" y="3055589"/>
                  <a:pt x="955973" y="3055589"/>
                  <a:pt x="958237" y="3059313"/>
                </a:cubicBezTo>
                <a:cubicBezTo>
                  <a:pt x="960502" y="3063039"/>
                  <a:pt x="960502" y="3063039"/>
                  <a:pt x="962764" y="3066763"/>
                </a:cubicBezTo>
                <a:cubicBezTo>
                  <a:pt x="957003" y="3070280"/>
                  <a:pt x="957003" y="3070280"/>
                  <a:pt x="959267" y="3074005"/>
                </a:cubicBezTo>
                <a:lnTo>
                  <a:pt x="961532" y="3077729"/>
                </a:lnTo>
                <a:cubicBezTo>
                  <a:pt x="953505" y="3077521"/>
                  <a:pt x="959267" y="3074005"/>
                  <a:pt x="957003" y="3070280"/>
                </a:cubicBezTo>
                <a:cubicBezTo>
                  <a:pt x="951241" y="3073796"/>
                  <a:pt x="953505" y="3077521"/>
                  <a:pt x="948977" y="3070071"/>
                </a:cubicBezTo>
                <a:lnTo>
                  <a:pt x="944452" y="3062623"/>
                </a:lnTo>
                <a:cubicBezTo>
                  <a:pt x="940953" y="3069863"/>
                  <a:pt x="934161" y="3058687"/>
                  <a:pt x="931897" y="3054963"/>
                </a:cubicBezTo>
                <a:cubicBezTo>
                  <a:pt x="925105" y="3043788"/>
                  <a:pt x="916049" y="3028889"/>
                  <a:pt x="909257" y="3017713"/>
                </a:cubicBezTo>
                <a:cubicBezTo>
                  <a:pt x="902465" y="3006539"/>
                  <a:pt x="888882" y="2984189"/>
                  <a:pt x="879826" y="2969288"/>
                </a:cubicBezTo>
                <a:cubicBezTo>
                  <a:pt x="879826" y="2969288"/>
                  <a:pt x="877561" y="2965565"/>
                  <a:pt x="877561" y="2965565"/>
                </a:cubicBezTo>
                <a:cubicBezTo>
                  <a:pt x="873034" y="2958115"/>
                  <a:pt x="870769" y="2954390"/>
                  <a:pt x="868505" y="2950667"/>
                </a:cubicBezTo>
                <a:cubicBezTo>
                  <a:pt x="863978" y="2943215"/>
                  <a:pt x="848130" y="2917141"/>
                  <a:pt x="841338" y="2905967"/>
                </a:cubicBezTo>
                <a:cubicBezTo>
                  <a:pt x="839071" y="2902242"/>
                  <a:pt x="830017" y="2887343"/>
                  <a:pt x="835777" y="2883827"/>
                </a:cubicBezTo>
                <a:cubicBezTo>
                  <a:pt x="831249" y="2876377"/>
                  <a:pt x="826721" y="2868927"/>
                  <a:pt x="822193" y="2861478"/>
                </a:cubicBezTo>
                <a:close/>
                <a:moveTo>
                  <a:pt x="940135" y="2860248"/>
                </a:moveTo>
                <a:cubicBezTo>
                  <a:pt x="934935" y="2863423"/>
                  <a:pt x="934935" y="2863423"/>
                  <a:pt x="934935" y="2863423"/>
                </a:cubicBezTo>
                <a:cubicBezTo>
                  <a:pt x="937229" y="2867198"/>
                  <a:pt x="939525" y="2870972"/>
                  <a:pt x="938913" y="2881700"/>
                </a:cubicBezTo>
                <a:cubicBezTo>
                  <a:pt x="946409" y="2882301"/>
                  <a:pt x="946409" y="2882301"/>
                  <a:pt x="948703" y="2886075"/>
                </a:cubicBezTo>
                <a:cubicBezTo>
                  <a:pt x="948703" y="2886075"/>
                  <a:pt x="951000" y="2889853"/>
                  <a:pt x="951000" y="2889853"/>
                </a:cubicBezTo>
                <a:cubicBezTo>
                  <a:pt x="953294" y="2893628"/>
                  <a:pt x="953294" y="2893628"/>
                  <a:pt x="958494" y="2890453"/>
                </a:cubicBezTo>
                <a:cubicBezTo>
                  <a:pt x="958494" y="2890453"/>
                  <a:pt x="956200" y="2886677"/>
                  <a:pt x="956200" y="2886677"/>
                </a:cubicBezTo>
                <a:cubicBezTo>
                  <a:pt x="953906" y="2882900"/>
                  <a:pt x="953906" y="2882900"/>
                  <a:pt x="951611" y="2879126"/>
                </a:cubicBezTo>
                <a:cubicBezTo>
                  <a:pt x="947019" y="2871575"/>
                  <a:pt x="944725" y="2867798"/>
                  <a:pt x="940135" y="2860248"/>
                </a:cubicBezTo>
                <a:close/>
                <a:moveTo>
                  <a:pt x="278627" y="2855823"/>
                </a:moveTo>
                <a:cubicBezTo>
                  <a:pt x="278627" y="2855823"/>
                  <a:pt x="278627" y="2855823"/>
                  <a:pt x="272385" y="2859630"/>
                </a:cubicBezTo>
                <a:cubicBezTo>
                  <a:pt x="274023" y="2862328"/>
                  <a:pt x="274023" y="2862328"/>
                  <a:pt x="274023" y="2862328"/>
                </a:cubicBezTo>
                <a:cubicBezTo>
                  <a:pt x="280265" y="2858519"/>
                  <a:pt x="280265" y="2858519"/>
                  <a:pt x="280265" y="2858519"/>
                </a:cubicBezTo>
                <a:cubicBezTo>
                  <a:pt x="278627" y="2855823"/>
                  <a:pt x="278627" y="2855823"/>
                  <a:pt x="278627" y="2855823"/>
                </a:cubicBezTo>
                <a:close/>
                <a:moveTo>
                  <a:pt x="212747" y="2855360"/>
                </a:moveTo>
                <a:cubicBezTo>
                  <a:pt x="214797" y="2858732"/>
                  <a:pt x="214797" y="2858732"/>
                  <a:pt x="214797" y="2858732"/>
                </a:cubicBezTo>
                <a:cubicBezTo>
                  <a:pt x="214797" y="2858732"/>
                  <a:pt x="216847" y="2862103"/>
                  <a:pt x="216847" y="2862103"/>
                </a:cubicBezTo>
                <a:cubicBezTo>
                  <a:pt x="215821" y="2860417"/>
                  <a:pt x="216357" y="2857781"/>
                  <a:pt x="216369" y="2856040"/>
                </a:cubicBezTo>
                <a:cubicBezTo>
                  <a:pt x="216379" y="2854299"/>
                  <a:pt x="215867" y="2853456"/>
                  <a:pt x="212747" y="2855360"/>
                </a:cubicBezTo>
                <a:close/>
                <a:moveTo>
                  <a:pt x="238027" y="2854719"/>
                </a:moveTo>
                <a:lnTo>
                  <a:pt x="236515" y="2857861"/>
                </a:lnTo>
                <a:lnTo>
                  <a:pt x="235521" y="2857637"/>
                </a:lnTo>
                <a:cubicBezTo>
                  <a:pt x="233961" y="2858588"/>
                  <a:pt x="233015" y="2860551"/>
                  <a:pt x="234245" y="2862574"/>
                </a:cubicBezTo>
                <a:cubicBezTo>
                  <a:pt x="234245" y="2862574"/>
                  <a:pt x="235191" y="2860611"/>
                  <a:pt x="236136" y="2858646"/>
                </a:cubicBezTo>
                <a:lnTo>
                  <a:pt x="236515" y="2857861"/>
                </a:lnTo>
                <a:lnTo>
                  <a:pt x="240487" y="2858765"/>
                </a:lnTo>
                <a:cubicBezTo>
                  <a:pt x="240487" y="2858765"/>
                  <a:pt x="238027" y="2854719"/>
                  <a:pt x="238027" y="2854719"/>
                </a:cubicBezTo>
                <a:close/>
                <a:moveTo>
                  <a:pt x="748150" y="2844694"/>
                </a:moveTo>
                <a:cubicBezTo>
                  <a:pt x="748150" y="2844694"/>
                  <a:pt x="748150" y="2844694"/>
                  <a:pt x="750403" y="2848402"/>
                </a:cubicBezTo>
                <a:cubicBezTo>
                  <a:pt x="750403" y="2848402"/>
                  <a:pt x="752658" y="2852111"/>
                  <a:pt x="752658" y="2852111"/>
                </a:cubicBezTo>
                <a:cubicBezTo>
                  <a:pt x="754911" y="2855817"/>
                  <a:pt x="757165" y="2859525"/>
                  <a:pt x="759420" y="2863235"/>
                </a:cubicBezTo>
                <a:cubicBezTo>
                  <a:pt x="761673" y="2866943"/>
                  <a:pt x="763928" y="2870651"/>
                  <a:pt x="763928" y="2870651"/>
                </a:cubicBezTo>
                <a:cubicBezTo>
                  <a:pt x="763928" y="2870651"/>
                  <a:pt x="772423" y="2870549"/>
                  <a:pt x="772423" y="2870549"/>
                </a:cubicBezTo>
                <a:cubicBezTo>
                  <a:pt x="772423" y="2870549"/>
                  <a:pt x="770167" y="2866841"/>
                  <a:pt x="770167" y="2866841"/>
                </a:cubicBezTo>
                <a:cubicBezTo>
                  <a:pt x="770167" y="2866841"/>
                  <a:pt x="767915" y="2863134"/>
                  <a:pt x="765661" y="2859424"/>
                </a:cubicBezTo>
                <a:cubicBezTo>
                  <a:pt x="763408" y="2855716"/>
                  <a:pt x="761153" y="2852009"/>
                  <a:pt x="752658" y="2852111"/>
                </a:cubicBezTo>
                <a:cubicBezTo>
                  <a:pt x="751532" y="2850256"/>
                  <a:pt x="752527" y="2848375"/>
                  <a:pt x="752745" y="2846973"/>
                </a:cubicBezTo>
                <a:cubicBezTo>
                  <a:pt x="752961" y="2845569"/>
                  <a:pt x="752398" y="2844642"/>
                  <a:pt x="748150" y="2844694"/>
                </a:cubicBezTo>
                <a:close/>
                <a:moveTo>
                  <a:pt x="716613" y="2842221"/>
                </a:moveTo>
                <a:cubicBezTo>
                  <a:pt x="715875" y="2842325"/>
                  <a:pt x="715640" y="2842816"/>
                  <a:pt x="716253" y="2843826"/>
                </a:cubicBezTo>
                <a:cubicBezTo>
                  <a:pt x="722493" y="2840018"/>
                  <a:pt x="721171" y="2851917"/>
                  <a:pt x="727411" y="2848109"/>
                </a:cubicBezTo>
                <a:cubicBezTo>
                  <a:pt x="726182" y="2846086"/>
                  <a:pt x="722778" y="2844005"/>
                  <a:pt x="719987" y="2842933"/>
                </a:cubicBezTo>
                <a:cubicBezTo>
                  <a:pt x="718594" y="2842399"/>
                  <a:pt x="717351" y="2842117"/>
                  <a:pt x="716613" y="2842221"/>
                </a:cubicBezTo>
                <a:close/>
                <a:moveTo>
                  <a:pt x="698539" y="2828759"/>
                </a:moveTo>
                <a:cubicBezTo>
                  <a:pt x="698539" y="2828759"/>
                  <a:pt x="694377" y="2831297"/>
                  <a:pt x="696835" y="2835344"/>
                </a:cubicBezTo>
                <a:cubicBezTo>
                  <a:pt x="700995" y="2832804"/>
                  <a:pt x="700995" y="2832804"/>
                  <a:pt x="700995" y="2832804"/>
                </a:cubicBezTo>
                <a:cubicBezTo>
                  <a:pt x="696835" y="2835344"/>
                  <a:pt x="698539" y="2828759"/>
                  <a:pt x="698539" y="2828759"/>
                </a:cubicBezTo>
                <a:close/>
                <a:moveTo>
                  <a:pt x="762776" y="2826522"/>
                </a:moveTo>
                <a:cubicBezTo>
                  <a:pt x="762776" y="2826522"/>
                  <a:pt x="764987" y="2830163"/>
                  <a:pt x="764987" y="2830163"/>
                </a:cubicBezTo>
                <a:cubicBezTo>
                  <a:pt x="764987" y="2830163"/>
                  <a:pt x="767201" y="2833804"/>
                  <a:pt x="769414" y="2837446"/>
                </a:cubicBezTo>
                <a:cubicBezTo>
                  <a:pt x="769414" y="2837446"/>
                  <a:pt x="771627" y="2841086"/>
                  <a:pt x="771627" y="2841086"/>
                </a:cubicBezTo>
                <a:cubicBezTo>
                  <a:pt x="771627" y="2841086"/>
                  <a:pt x="771627" y="2841086"/>
                  <a:pt x="773839" y="2844728"/>
                </a:cubicBezTo>
                <a:cubicBezTo>
                  <a:pt x="779041" y="2841553"/>
                  <a:pt x="779041" y="2841553"/>
                  <a:pt x="779041" y="2841553"/>
                </a:cubicBezTo>
                <a:cubicBezTo>
                  <a:pt x="781253" y="2845194"/>
                  <a:pt x="781253" y="2845194"/>
                  <a:pt x="781253" y="2845194"/>
                </a:cubicBezTo>
                <a:cubicBezTo>
                  <a:pt x="783468" y="2848835"/>
                  <a:pt x="783468" y="2848835"/>
                  <a:pt x="790879" y="2849299"/>
                </a:cubicBezTo>
                <a:cubicBezTo>
                  <a:pt x="786455" y="2842018"/>
                  <a:pt x="782029" y="2834735"/>
                  <a:pt x="779815" y="2831097"/>
                </a:cubicBezTo>
                <a:cubicBezTo>
                  <a:pt x="779815" y="2831097"/>
                  <a:pt x="782029" y="2834735"/>
                  <a:pt x="776827" y="2837910"/>
                </a:cubicBezTo>
                <a:cubicBezTo>
                  <a:pt x="774615" y="2834271"/>
                  <a:pt x="774615" y="2834271"/>
                  <a:pt x="774615" y="2834271"/>
                </a:cubicBezTo>
                <a:cubicBezTo>
                  <a:pt x="772401" y="2830631"/>
                  <a:pt x="770190" y="2826989"/>
                  <a:pt x="762776" y="2826522"/>
                </a:cubicBezTo>
                <a:close/>
                <a:moveTo>
                  <a:pt x="243287" y="2825165"/>
                </a:moveTo>
                <a:cubicBezTo>
                  <a:pt x="237644" y="2828611"/>
                  <a:pt x="239896" y="2832319"/>
                  <a:pt x="237644" y="2828611"/>
                </a:cubicBezTo>
                <a:cubicBezTo>
                  <a:pt x="234250" y="2835765"/>
                  <a:pt x="244405" y="2839736"/>
                  <a:pt x="244405" y="2839736"/>
                </a:cubicBezTo>
                <a:cubicBezTo>
                  <a:pt x="244405" y="2839736"/>
                  <a:pt x="248911" y="2847153"/>
                  <a:pt x="248911" y="2847153"/>
                </a:cubicBezTo>
                <a:cubicBezTo>
                  <a:pt x="248911" y="2847153"/>
                  <a:pt x="251166" y="2850861"/>
                  <a:pt x="251166" y="2850861"/>
                </a:cubicBezTo>
                <a:cubicBezTo>
                  <a:pt x="251166" y="2850861"/>
                  <a:pt x="251166" y="2850861"/>
                  <a:pt x="247772" y="2858015"/>
                </a:cubicBezTo>
                <a:lnTo>
                  <a:pt x="250027" y="2861724"/>
                </a:lnTo>
                <a:cubicBezTo>
                  <a:pt x="250027" y="2861724"/>
                  <a:pt x="255673" y="2858277"/>
                  <a:pt x="255673" y="2858277"/>
                </a:cubicBezTo>
                <a:cubicBezTo>
                  <a:pt x="257927" y="2861985"/>
                  <a:pt x="257927" y="2861985"/>
                  <a:pt x="257927" y="2861985"/>
                </a:cubicBezTo>
                <a:cubicBezTo>
                  <a:pt x="255673" y="2858277"/>
                  <a:pt x="261319" y="2854831"/>
                  <a:pt x="253419" y="2854569"/>
                </a:cubicBezTo>
                <a:cubicBezTo>
                  <a:pt x="256812" y="2847414"/>
                  <a:pt x="256812" y="2847414"/>
                  <a:pt x="256812" y="2847414"/>
                </a:cubicBezTo>
                <a:cubicBezTo>
                  <a:pt x="256812" y="2847414"/>
                  <a:pt x="261319" y="2854831"/>
                  <a:pt x="263573" y="2858539"/>
                </a:cubicBezTo>
                <a:cubicBezTo>
                  <a:pt x="264711" y="2847675"/>
                  <a:pt x="271473" y="2858801"/>
                  <a:pt x="269219" y="2855093"/>
                </a:cubicBezTo>
                <a:cubicBezTo>
                  <a:pt x="266966" y="2851385"/>
                  <a:pt x="266966" y="2851385"/>
                  <a:pt x="270360" y="2844229"/>
                </a:cubicBezTo>
                <a:cubicBezTo>
                  <a:pt x="278259" y="2844491"/>
                  <a:pt x="278259" y="2844491"/>
                  <a:pt x="280513" y="2848199"/>
                </a:cubicBezTo>
                <a:cubicBezTo>
                  <a:pt x="282767" y="2851909"/>
                  <a:pt x="282767" y="2851909"/>
                  <a:pt x="282767" y="2851909"/>
                </a:cubicBezTo>
                <a:cubicBezTo>
                  <a:pt x="288413" y="2848460"/>
                  <a:pt x="288413" y="2848460"/>
                  <a:pt x="288413" y="2848460"/>
                </a:cubicBezTo>
                <a:cubicBezTo>
                  <a:pt x="286160" y="2844755"/>
                  <a:pt x="286160" y="2844755"/>
                  <a:pt x="286160" y="2844755"/>
                </a:cubicBezTo>
                <a:cubicBezTo>
                  <a:pt x="286160" y="2844755"/>
                  <a:pt x="283905" y="2841045"/>
                  <a:pt x="283905" y="2841045"/>
                </a:cubicBezTo>
                <a:cubicBezTo>
                  <a:pt x="281652" y="2837335"/>
                  <a:pt x="279400" y="2833629"/>
                  <a:pt x="277145" y="2829920"/>
                </a:cubicBezTo>
                <a:cubicBezTo>
                  <a:pt x="279400" y="2833629"/>
                  <a:pt x="281652" y="2837335"/>
                  <a:pt x="278259" y="2844491"/>
                </a:cubicBezTo>
                <a:cubicBezTo>
                  <a:pt x="278259" y="2844491"/>
                  <a:pt x="276006" y="2840783"/>
                  <a:pt x="276006" y="2840783"/>
                </a:cubicBezTo>
                <a:cubicBezTo>
                  <a:pt x="268105" y="2840521"/>
                  <a:pt x="265851" y="2836812"/>
                  <a:pt x="263595" y="2833105"/>
                </a:cubicBezTo>
                <a:cubicBezTo>
                  <a:pt x="263595" y="2833105"/>
                  <a:pt x="257950" y="2836551"/>
                  <a:pt x="255697" y="2832844"/>
                </a:cubicBezTo>
                <a:cubicBezTo>
                  <a:pt x="253444" y="2829135"/>
                  <a:pt x="253444" y="2829135"/>
                  <a:pt x="253444" y="2829135"/>
                </a:cubicBezTo>
                <a:cubicBezTo>
                  <a:pt x="253444" y="2829135"/>
                  <a:pt x="251189" y="2825426"/>
                  <a:pt x="251189" y="2825426"/>
                </a:cubicBezTo>
                <a:cubicBezTo>
                  <a:pt x="251189" y="2825426"/>
                  <a:pt x="245543" y="2828873"/>
                  <a:pt x="245543" y="2828873"/>
                </a:cubicBezTo>
                <a:cubicBezTo>
                  <a:pt x="245543" y="2828873"/>
                  <a:pt x="243287" y="2825165"/>
                  <a:pt x="243287" y="2825165"/>
                </a:cubicBezTo>
                <a:close/>
                <a:moveTo>
                  <a:pt x="219997" y="2825054"/>
                </a:moveTo>
                <a:cubicBezTo>
                  <a:pt x="215805" y="2832235"/>
                  <a:pt x="224096" y="2831797"/>
                  <a:pt x="222046" y="2828426"/>
                </a:cubicBezTo>
                <a:cubicBezTo>
                  <a:pt x="222046" y="2828426"/>
                  <a:pt x="219997" y="2825054"/>
                  <a:pt x="219997" y="2825054"/>
                </a:cubicBezTo>
                <a:close/>
                <a:moveTo>
                  <a:pt x="847312" y="2824840"/>
                </a:moveTo>
                <a:cubicBezTo>
                  <a:pt x="839192" y="2834941"/>
                  <a:pt x="846674" y="2835519"/>
                  <a:pt x="848954" y="2839271"/>
                </a:cubicBezTo>
                <a:cubicBezTo>
                  <a:pt x="851233" y="2843023"/>
                  <a:pt x="851233" y="2843023"/>
                  <a:pt x="851233" y="2843023"/>
                </a:cubicBezTo>
                <a:cubicBezTo>
                  <a:pt x="851233" y="2843023"/>
                  <a:pt x="853516" y="2846775"/>
                  <a:pt x="853516" y="2846775"/>
                </a:cubicBezTo>
                <a:cubicBezTo>
                  <a:pt x="855795" y="2850526"/>
                  <a:pt x="860356" y="2858031"/>
                  <a:pt x="862637" y="2861784"/>
                </a:cubicBezTo>
                <a:cubicBezTo>
                  <a:pt x="867197" y="2869287"/>
                  <a:pt x="867197" y="2869287"/>
                  <a:pt x="867197" y="2869287"/>
                </a:cubicBezTo>
                <a:cubicBezTo>
                  <a:pt x="876319" y="2884296"/>
                  <a:pt x="885441" y="2899305"/>
                  <a:pt x="899767" y="2911140"/>
                </a:cubicBezTo>
                <a:cubicBezTo>
                  <a:pt x="890643" y="2896130"/>
                  <a:pt x="881521" y="2881121"/>
                  <a:pt x="870119" y="2862361"/>
                </a:cubicBezTo>
                <a:lnTo>
                  <a:pt x="867840" y="2858609"/>
                </a:lnTo>
                <a:lnTo>
                  <a:pt x="865556" y="2854855"/>
                </a:lnTo>
                <a:lnTo>
                  <a:pt x="858715" y="2843600"/>
                </a:lnTo>
                <a:cubicBezTo>
                  <a:pt x="858715" y="2843600"/>
                  <a:pt x="856436" y="2839849"/>
                  <a:pt x="856436" y="2839849"/>
                </a:cubicBezTo>
                <a:cubicBezTo>
                  <a:pt x="851874" y="2832343"/>
                  <a:pt x="847312" y="2824840"/>
                  <a:pt x="847312" y="2824840"/>
                </a:cubicBezTo>
                <a:close/>
                <a:moveTo>
                  <a:pt x="911551" y="2822605"/>
                </a:moveTo>
                <a:cubicBezTo>
                  <a:pt x="911551" y="2822605"/>
                  <a:pt x="905309" y="2826412"/>
                  <a:pt x="905309" y="2826412"/>
                </a:cubicBezTo>
                <a:cubicBezTo>
                  <a:pt x="907359" y="2829784"/>
                  <a:pt x="915650" y="2829346"/>
                  <a:pt x="915650" y="2829346"/>
                </a:cubicBezTo>
                <a:cubicBezTo>
                  <a:pt x="915650" y="2829346"/>
                  <a:pt x="913600" y="2825974"/>
                  <a:pt x="913600" y="2825974"/>
                </a:cubicBezTo>
                <a:cubicBezTo>
                  <a:pt x="911551" y="2822605"/>
                  <a:pt x="911551" y="2822605"/>
                  <a:pt x="911551" y="2822605"/>
                </a:cubicBezTo>
                <a:close/>
                <a:moveTo>
                  <a:pt x="266835" y="2822348"/>
                </a:moveTo>
                <a:cubicBezTo>
                  <a:pt x="268885" y="2825719"/>
                  <a:pt x="268885" y="2825719"/>
                  <a:pt x="270934" y="2829091"/>
                </a:cubicBezTo>
                <a:cubicBezTo>
                  <a:pt x="270934" y="2829091"/>
                  <a:pt x="270934" y="2829091"/>
                  <a:pt x="275093" y="2826551"/>
                </a:cubicBezTo>
                <a:cubicBezTo>
                  <a:pt x="273045" y="2823179"/>
                  <a:pt x="273045" y="2823179"/>
                  <a:pt x="273045" y="2823179"/>
                </a:cubicBezTo>
                <a:cubicBezTo>
                  <a:pt x="268885" y="2825719"/>
                  <a:pt x="268885" y="2825719"/>
                  <a:pt x="266835" y="2822348"/>
                </a:cubicBezTo>
                <a:close/>
                <a:moveTo>
                  <a:pt x="736455" y="2820173"/>
                </a:moveTo>
                <a:cubicBezTo>
                  <a:pt x="735164" y="2819805"/>
                  <a:pt x="733603" y="2820757"/>
                  <a:pt x="734628" y="2822444"/>
                </a:cubicBezTo>
                <a:cubicBezTo>
                  <a:pt x="734628" y="2822444"/>
                  <a:pt x="736675" y="2825815"/>
                  <a:pt x="736675" y="2825815"/>
                </a:cubicBezTo>
                <a:cubicBezTo>
                  <a:pt x="738773" y="2822225"/>
                  <a:pt x="737747" y="2820539"/>
                  <a:pt x="736455" y="2820173"/>
                </a:cubicBezTo>
                <a:close/>
                <a:moveTo>
                  <a:pt x="304975" y="2819403"/>
                </a:moveTo>
                <a:cubicBezTo>
                  <a:pt x="304975" y="2819403"/>
                  <a:pt x="304975" y="2819403"/>
                  <a:pt x="298735" y="2823211"/>
                </a:cubicBezTo>
                <a:cubicBezTo>
                  <a:pt x="298735" y="2823211"/>
                  <a:pt x="298735" y="2823211"/>
                  <a:pt x="300783" y="2826585"/>
                </a:cubicBezTo>
                <a:cubicBezTo>
                  <a:pt x="300783" y="2826585"/>
                  <a:pt x="300783" y="2826585"/>
                  <a:pt x="302833" y="2829954"/>
                </a:cubicBezTo>
                <a:cubicBezTo>
                  <a:pt x="302833" y="2829954"/>
                  <a:pt x="302833" y="2829954"/>
                  <a:pt x="309075" y="2826147"/>
                </a:cubicBezTo>
                <a:cubicBezTo>
                  <a:pt x="307025" y="2822774"/>
                  <a:pt x="307025" y="2822774"/>
                  <a:pt x="304975" y="2819403"/>
                </a:cubicBezTo>
                <a:close/>
                <a:moveTo>
                  <a:pt x="857337" y="2813174"/>
                </a:moveTo>
                <a:cubicBezTo>
                  <a:pt x="849443" y="2828345"/>
                  <a:pt x="869454" y="2847189"/>
                  <a:pt x="876339" y="2858515"/>
                </a:cubicBezTo>
                <a:cubicBezTo>
                  <a:pt x="882579" y="2854707"/>
                  <a:pt x="889463" y="2866032"/>
                  <a:pt x="897999" y="2865999"/>
                </a:cubicBezTo>
                <a:cubicBezTo>
                  <a:pt x="888819" y="2850897"/>
                  <a:pt x="871106" y="2835826"/>
                  <a:pt x="861925" y="2820725"/>
                </a:cubicBezTo>
                <a:cubicBezTo>
                  <a:pt x="859631" y="2816949"/>
                  <a:pt x="859631" y="2816949"/>
                  <a:pt x="857337" y="2813174"/>
                </a:cubicBezTo>
                <a:close/>
                <a:moveTo>
                  <a:pt x="690981" y="2812930"/>
                </a:moveTo>
                <a:cubicBezTo>
                  <a:pt x="693248" y="2816659"/>
                  <a:pt x="689703" y="2823931"/>
                  <a:pt x="691969" y="2827663"/>
                </a:cubicBezTo>
                <a:lnTo>
                  <a:pt x="694236" y="2831391"/>
                </a:lnTo>
                <a:cubicBezTo>
                  <a:pt x="697779" y="2824117"/>
                  <a:pt x="695513" y="2820386"/>
                  <a:pt x="693248" y="2816659"/>
                </a:cubicBezTo>
                <a:cubicBezTo>
                  <a:pt x="690981" y="2812930"/>
                  <a:pt x="690981" y="2812930"/>
                  <a:pt x="690981" y="2812930"/>
                </a:cubicBezTo>
                <a:close/>
                <a:moveTo>
                  <a:pt x="846998" y="2810243"/>
                </a:moveTo>
                <a:cubicBezTo>
                  <a:pt x="846998" y="2810243"/>
                  <a:pt x="840755" y="2814050"/>
                  <a:pt x="843215" y="2818097"/>
                </a:cubicBezTo>
                <a:cubicBezTo>
                  <a:pt x="843215" y="2818097"/>
                  <a:pt x="843215" y="2818097"/>
                  <a:pt x="849455" y="2814287"/>
                </a:cubicBezTo>
                <a:cubicBezTo>
                  <a:pt x="849455" y="2814287"/>
                  <a:pt x="846998" y="2810243"/>
                  <a:pt x="846998" y="2810243"/>
                </a:cubicBezTo>
                <a:close/>
                <a:moveTo>
                  <a:pt x="321208" y="2808571"/>
                </a:moveTo>
                <a:cubicBezTo>
                  <a:pt x="319159" y="2805200"/>
                  <a:pt x="317015" y="2815753"/>
                  <a:pt x="323255" y="2811943"/>
                </a:cubicBezTo>
                <a:cubicBezTo>
                  <a:pt x="321208" y="2808571"/>
                  <a:pt x="321208" y="2808571"/>
                  <a:pt x="321208" y="2808571"/>
                </a:cubicBezTo>
                <a:close/>
                <a:moveTo>
                  <a:pt x="732861" y="2807809"/>
                </a:moveTo>
                <a:cubicBezTo>
                  <a:pt x="732287" y="2808159"/>
                  <a:pt x="732005" y="2808745"/>
                  <a:pt x="732232" y="2809117"/>
                </a:cubicBezTo>
                <a:cubicBezTo>
                  <a:pt x="732457" y="2809489"/>
                  <a:pt x="733108" y="2809507"/>
                  <a:pt x="733682" y="2809157"/>
                </a:cubicBezTo>
                <a:cubicBezTo>
                  <a:pt x="734256" y="2808807"/>
                  <a:pt x="734537" y="2808218"/>
                  <a:pt x="734311" y="2807847"/>
                </a:cubicBezTo>
                <a:cubicBezTo>
                  <a:pt x="734086" y="2807475"/>
                  <a:pt x="733435" y="2807457"/>
                  <a:pt x="732861" y="2807809"/>
                </a:cubicBezTo>
                <a:close/>
                <a:moveTo>
                  <a:pt x="269861" y="2803863"/>
                </a:moveTo>
                <a:cubicBezTo>
                  <a:pt x="269861" y="2803863"/>
                  <a:pt x="263620" y="2807673"/>
                  <a:pt x="263620" y="2807673"/>
                </a:cubicBezTo>
                <a:cubicBezTo>
                  <a:pt x="263620" y="2807673"/>
                  <a:pt x="266077" y="2811717"/>
                  <a:pt x="266077" y="2811717"/>
                </a:cubicBezTo>
                <a:cubicBezTo>
                  <a:pt x="266077" y="2811717"/>
                  <a:pt x="272320" y="2807906"/>
                  <a:pt x="272320" y="2807906"/>
                </a:cubicBezTo>
                <a:cubicBezTo>
                  <a:pt x="272320" y="2807906"/>
                  <a:pt x="272320" y="2807906"/>
                  <a:pt x="269861" y="2803863"/>
                </a:cubicBezTo>
                <a:close/>
                <a:moveTo>
                  <a:pt x="333337" y="2801180"/>
                </a:moveTo>
                <a:cubicBezTo>
                  <a:pt x="329793" y="2808457"/>
                  <a:pt x="329793" y="2808457"/>
                  <a:pt x="329793" y="2808457"/>
                </a:cubicBezTo>
                <a:cubicBezTo>
                  <a:pt x="329793" y="2808457"/>
                  <a:pt x="335603" y="2804909"/>
                  <a:pt x="335603" y="2804909"/>
                </a:cubicBezTo>
                <a:cubicBezTo>
                  <a:pt x="335603" y="2804909"/>
                  <a:pt x="335603" y="2804909"/>
                  <a:pt x="333337" y="2801180"/>
                </a:cubicBezTo>
                <a:close/>
                <a:moveTo>
                  <a:pt x="718646" y="2796149"/>
                </a:moveTo>
                <a:lnTo>
                  <a:pt x="718647" y="2796149"/>
                </a:lnTo>
                <a:lnTo>
                  <a:pt x="718646" y="2796150"/>
                </a:lnTo>
                <a:close/>
                <a:moveTo>
                  <a:pt x="184567" y="2794915"/>
                </a:moveTo>
                <a:lnTo>
                  <a:pt x="181541" y="2799060"/>
                </a:lnTo>
                <a:lnTo>
                  <a:pt x="180146" y="2800444"/>
                </a:lnTo>
                <a:cubicBezTo>
                  <a:pt x="176573" y="2801017"/>
                  <a:pt x="172431" y="2795583"/>
                  <a:pt x="174503" y="2798300"/>
                </a:cubicBezTo>
                <a:cubicBezTo>
                  <a:pt x="171247" y="2806505"/>
                  <a:pt x="182786" y="2809171"/>
                  <a:pt x="174007" y="2810127"/>
                </a:cubicBezTo>
                <a:cubicBezTo>
                  <a:pt x="179530" y="2817374"/>
                  <a:pt x="187811" y="2828243"/>
                  <a:pt x="193825" y="2823663"/>
                </a:cubicBezTo>
                <a:cubicBezTo>
                  <a:pt x="195453" y="2819561"/>
                  <a:pt x="193505" y="2813887"/>
                  <a:pt x="190807" y="2808785"/>
                </a:cubicBezTo>
                <a:lnTo>
                  <a:pt x="187587" y="2803893"/>
                </a:lnTo>
                <a:lnTo>
                  <a:pt x="188937" y="2802107"/>
                </a:lnTo>
                <a:lnTo>
                  <a:pt x="184847" y="2799727"/>
                </a:lnTo>
                <a:lnTo>
                  <a:pt x="184799" y="2799655"/>
                </a:lnTo>
                <a:close/>
                <a:moveTo>
                  <a:pt x="254605" y="2792837"/>
                </a:moveTo>
                <a:cubicBezTo>
                  <a:pt x="254605" y="2792837"/>
                  <a:pt x="250445" y="2795377"/>
                  <a:pt x="250445" y="2795377"/>
                </a:cubicBezTo>
                <a:cubicBezTo>
                  <a:pt x="252699" y="2799087"/>
                  <a:pt x="256860" y="2796547"/>
                  <a:pt x="256860" y="2796547"/>
                </a:cubicBezTo>
                <a:cubicBezTo>
                  <a:pt x="256860" y="2796547"/>
                  <a:pt x="256860" y="2796547"/>
                  <a:pt x="254605" y="2792837"/>
                </a:cubicBezTo>
                <a:close/>
                <a:moveTo>
                  <a:pt x="307686" y="2786321"/>
                </a:moveTo>
                <a:cubicBezTo>
                  <a:pt x="304564" y="2788227"/>
                  <a:pt x="305177" y="2789237"/>
                  <a:pt x="305793" y="2790249"/>
                </a:cubicBezTo>
                <a:lnTo>
                  <a:pt x="305164" y="2791559"/>
                </a:lnTo>
                <a:lnTo>
                  <a:pt x="301443" y="2790131"/>
                </a:lnTo>
                <a:cubicBezTo>
                  <a:pt x="301443" y="2790131"/>
                  <a:pt x="301443" y="2790131"/>
                  <a:pt x="303901" y="2794175"/>
                </a:cubicBezTo>
                <a:lnTo>
                  <a:pt x="305164" y="2791559"/>
                </a:lnTo>
                <a:lnTo>
                  <a:pt x="308882" y="2792985"/>
                </a:lnTo>
                <a:lnTo>
                  <a:pt x="306361" y="2798221"/>
                </a:lnTo>
                <a:cubicBezTo>
                  <a:pt x="306361" y="2798221"/>
                  <a:pt x="306361" y="2798221"/>
                  <a:pt x="312604" y="2794411"/>
                </a:cubicBezTo>
                <a:lnTo>
                  <a:pt x="308882" y="2792985"/>
                </a:lnTo>
                <a:lnTo>
                  <a:pt x="310143" y="2790365"/>
                </a:lnTo>
                <a:cubicBezTo>
                  <a:pt x="303901" y="2794175"/>
                  <a:pt x="310143" y="2790365"/>
                  <a:pt x="307686" y="2786321"/>
                </a:cubicBezTo>
                <a:close/>
                <a:moveTo>
                  <a:pt x="219932" y="2773330"/>
                </a:moveTo>
                <a:cubicBezTo>
                  <a:pt x="219932" y="2773330"/>
                  <a:pt x="219932" y="2773330"/>
                  <a:pt x="213689" y="2777141"/>
                </a:cubicBezTo>
                <a:cubicBezTo>
                  <a:pt x="213689" y="2777141"/>
                  <a:pt x="213689" y="2777141"/>
                  <a:pt x="216150" y="2781187"/>
                </a:cubicBezTo>
                <a:cubicBezTo>
                  <a:pt x="222389" y="2777376"/>
                  <a:pt x="222389" y="2777376"/>
                  <a:pt x="222389" y="2777376"/>
                </a:cubicBezTo>
                <a:cubicBezTo>
                  <a:pt x="219932" y="2773330"/>
                  <a:pt x="219932" y="2773330"/>
                  <a:pt x="219932" y="2773330"/>
                </a:cubicBezTo>
                <a:close/>
                <a:moveTo>
                  <a:pt x="122155" y="2772003"/>
                </a:moveTo>
                <a:cubicBezTo>
                  <a:pt x="122155" y="2772003"/>
                  <a:pt x="124205" y="2775375"/>
                  <a:pt x="124205" y="2775375"/>
                </a:cubicBezTo>
                <a:cubicBezTo>
                  <a:pt x="122155" y="2772003"/>
                  <a:pt x="126253" y="2778746"/>
                  <a:pt x="132496" y="2774937"/>
                </a:cubicBezTo>
                <a:cubicBezTo>
                  <a:pt x="124205" y="2775375"/>
                  <a:pt x="122155" y="2772003"/>
                  <a:pt x="122155" y="2772003"/>
                </a:cubicBezTo>
                <a:close/>
                <a:moveTo>
                  <a:pt x="651759" y="2761177"/>
                </a:moveTo>
                <a:cubicBezTo>
                  <a:pt x="651759" y="2761177"/>
                  <a:pt x="651759" y="2761177"/>
                  <a:pt x="653397" y="2763875"/>
                </a:cubicBezTo>
                <a:cubicBezTo>
                  <a:pt x="653397" y="2763875"/>
                  <a:pt x="654027" y="2762565"/>
                  <a:pt x="654139" y="2761575"/>
                </a:cubicBezTo>
                <a:cubicBezTo>
                  <a:pt x="654250" y="2760582"/>
                  <a:pt x="653840" y="2759907"/>
                  <a:pt x="651759" y="2761177"/>
                </a:cubicBezTo>
                <a:close/>
                <a:moveTo>
                  <a:pt x="802174" y="2759956"/>
                </a:moveTo>
                <a:cubicBezTo>
                  <a:pt x="795931" y="2763766"/>
                  <a:pt x="795931" y="2763766"/>
                  <a:pt x="798389" y="2767811"/>
                </a:cubicBezTo>
                <a:lnTo>
                  <a:pt x="800849" y="2771857"/>
                </a:lnTo>
                <a:cubicBezTo>
                  <a:pt x="800849" y="2771857"/>
                  <a:pt x="800849" y="2771857"/>
                  <a:pt x="807089" y="2768047"/>
                </a:cubicBezTo>
                <a:cubicBezTo>
                  <a:pt x="804632" y="2764001"/>
                  <a:pt x="804632" y="2764001"/>
                  <a:pt x="804632" y="2764001"/>
                </a:cubicBezTo>
                <a:cubicBezTo>
                  <a:pt x="802174" y="2759956"/>
                  <a:pt x="802174" y="2759956"/>
                  <a:pt x="802174" y="2759956"/>
                </a:cubicBezTo>
                <a:close/>
                <a:moveTo>
                  <a:pt x="179017" y="2757631"/>
                </a:moveTo>
                <a:cubicBezTo>
                  <a:pt x="179017" y="2757631"/>
                  <a:pt x="181339" y="2761453"/>
                  <a:pt x="181339" y="2761453"/>
                </a:cubicBezTo>
                <a:cubicBezTo>
                  <a:pt x="181339" y="2761453"/>
                  <a:pt x="183662" y="2765273"/>
                  <a:pt x="183662" y="2765273"/>
                </a:cubicBezTo>
                <a:cubicBezTo>
                  <a:pt x="183662" y="2765273"/>
                  <a:pt x="183662" y="2765273"/>
                  <a:pt x="185983" y="2769093"/>
                </a:cubicBezTo>
                <a:cubicBezTo>
                  <a:pt x="185983" y="2769093"/>
                  <a:pt x="188307" y="2772914"/>
                  <a:pt x="188307" y="2772914"/>
                </a:cubicBezTo>
                <a:cubicBezTo>
                  <a:pt x="188307" y="2772914"/>
                  <a:pt x="188307" y="2772914"/>
                  <a:pt x="193854" y="2769529"/>
                </a:cubicBezTo>
                <a:cubicBezTo>
                  <a:pt x="193854" y="2769529"/>
                  <a:pt x="193854" y="2769529"/>
                  <a:pt x="196175" y="2773349"/>
                </a:cubicBezTo>
                <a:cubicBezTo>
                  <a:pt x="196175" y="2773349"/>
                  <a:pt x="198497" y="2777170"/>
                  <a:pt x="204043" y="2773783"/>
                </a:cubicBezTo>
                <a:cubicBezTo>
                  <a:pt x="204043" y="2773783"/>
                  <a:pt x="204043" y="2773783"/>
                  <a:pt x="207271" y="2766577"/>
                </a:cubicBezTo>
                <a:cubicBezTo>
                  <a:pt x="207271" y="2766577"/>
                  <a:pt x="207271" y="2766577"/>
                  <a:pt x="204947" y="2762755"/>
                </a:cubicBezTo>
                <a:cubicBezTo>
                  <a:pt x="204947" y="2762755"/>
                  <a:pt x="202625" y="2758936"/>
                  <a:pt x="197079" y="2762322"/>
                </a:cubicBezTo>
                <a:cubicBezTo>
                  <a:pt x="197079" y="2762322"/>
                  <a:pt x="197079" y="2762322"/>
                  <a:pt x="191531" y="2765709"/>
                </a:cubicBezTo>
                <a:cubicBezTo>
                  <a:pt x="194755" y="2758501"/>
                  <a:pt x="189209" y="2761888"/>
                  <a:pt x="189209" y="2761888"/>
                </a:cubicBezTo>
                <a:cubicBezTo>
                  <a:pt x="189209" y="2761888"/>
                  <a:pt x="186887" y="2758066"/>
                  <a:pt x="179017" y="2757631"/>
                </a:cubicBezTo>
                <a:close/>
                <a:moveTo>
                  <a:pt x="96386" y="2753987"/>
                </a:moveTo>
                <a:cubicBezTo>
                  <a:pt x="86041" y="2759124"/>
                  <a:pt x="87654" y="2767480"/>
                  <a:pt x="92036" y="2771673"/>
                </a:cubicBezTo>
                <a:cubicBezTo>
                  <a:pt x="96418" y="2775865"/>
                  <a:pt x="103569" y="2775896"/>
                  <a:pt x="104305" y="2764383"/>
                </a:cubicBezTo>
                <a:cubicBezTo>
                  <a:pt x="95650" y="2765497"/>
                  <a:pt x="96386" y="2753987"/>
                  <a:pt x="96386" y="2753987"/>
                </a:cubicBezTo>
                <a:close/>
                <a:moveTo>
                  <a:pt x="633649" y="2752391"/>
                </a:moveTo>
                <a:cubicBezTo>
                  <a:pt x="631197" y="2753887"/>
                  <a:pt x="635024" y="2760179"/>
                  <a:pt x="635024" y="2760179"/>
                </a:cubicBezTo>
                <a:cubicBezTo>
                  <a:pt x="635024" y="2760179"/>
                  <a:pt x="632756" y="2756451"/>
                  <a:pt x="626946" y="2759999"/>
                </a:cubicBezTo>
                <a:lnTo>
                  <a:pt x="629211" y="2763725"/>
                </a:lnTo>
                <a:cubicBezTo>
                  <a:pt x="629211" y="2763725"/>
                  <a:pt x="635024" y="2760179"/>
                  <a:pt x="637289" y="2763907"/>
                </a:cubicBezTo>
                <a:cubicBezTo>
                  <a:pt x="637289" y="2763907"/>
                  <a:pt x="639555" y="2767637"/>
                  <a:pt x="639555" y="2767637"/>
                </a:cubicBezTo>
                <a:cubicBezTo>
                  <a:pt x="643099" y="2760361"/>
                  <a:pt x="632756" y="2756451"/>
                  <a:pt x="638566" y="2752905"/>
                </a:cubicBezTo>
                <a:cubicBezTo>
                  <a:pt x="635981" y="2751926"/>
                  <a:pt x="634466" y="2751893"/>
                  <a:pt x="633649" y="2752391"/>
                </a:cubicBezTo>
                <a:close/>
                <a:moveTo>
                  <a:pt x="691763" y="2751921"/>
                </a:moveTo>
                <a:cubicBezTo>
                  <a:pt x="691763" y="2751921"/>
                  <a:pt x="694003" y="2755607"/>
                  <a:pt x="694003" y="2755607"/>
                </a:cubicBezTo>
                <a:cubicBezTo>
                  <a:pt x="694003" y="2755607"/>
                  <a:pt x="696244" y="2759291"/>
                  <a:pt x="696244" y="2759291"/>
                </a:cubicBezTo>
                <a:cubicBezTo>
                  <a:pt x="692243" y="2766787"/>
                  <a:pt x="705205" y="2774035"/>
                  <a:pt x="709686" y="2781405"/>
                </a:cubicBezTo>
                <a:cubicBezTo>
                  <a:pt x="703443" y="2785214"/>
                  <a:pt x="707925" y="2792587"/>
                  <a:pt x="710165" y="2796273"/>
                </a:cubicBezTo>
                <a:cubicBezTo>
                  <a:pt x="710165" y="2796273"/>
                  <a:pt x="710725" y="2797195"/>
                  <a:pt x="712066" y="2797639"/>
                </a:cubicBezTo>
                <a:lnTo>
                  <a:pt x="718646" y="2796150"/>
                </a:lnTo>
                <a:lnTo>
                  <a:pt x="720830" y="2799745"/>
                </a:lnTo>
                <a:cubicBezTo>
                  <a:pt x="721923" y="2801543"/>
                  <a:pt x="723015" y="2803340"/>
                  <a:pt x="723015" y="2803340"/>
                </a:cubicBezTo>
                <a:cubicBezTo>
                  <a:pt x="723015" y="2803340"/>
                  <a:pt x="729259" y="2799533"/>
                  <a:pt x="729259" y="2799533"/>
                </a:cubicBezTo>
                <a:lnTo>
                  <a:pt x="727071" y="2795937"/>
                </a:lnTo>
                <a:cubicBezTo>
                  <a:pt x="725977" y="2794137"/>
                  <a:pt x="725434" y="2793239"/>
                  <a:pt x="724379" y="2793267"/>
                </a:cubicBezTo>
                <a:lnTo>
                  <a:pt x="718647" y="2796149"/>
                </a:lnTo>
                <a:lnTo>
                  <a:pt x="709686" y="2781405"/>
                </a:lnTo>
                <a:cubicBezTo>
                  <a:pt x="709686" y="2781405"/>
                  <a:pt x="715925" y="2777596"/>
                  <a:pt x="715925" y="2777596"/>
                </a:cubicBezTo>
                <a:cubicBezTo>
                  <a:pt x="713686" y="2773911"/>
                  <a:pt x="706965" y="2762853"/>
                  <a:pt x="706965" y="2762853"/>
                </a:cubicBezTo>
                <a:cubicBezTo>
                  <a:pt x="698483" y="2762975"/>
                  <a:pt x="702965" y="2770348"/>
                  <a:pt x="698483" y="2762975"/>
                </a:cubicBezTo>
                <a:cubicBezTo>
                  <a:pt x="704726" y="2759167"/>
                  <a:pt x="696244" y="2759291"/>
                  <a:pt x="704726" y="2759167"/>
                </a:cubicBezTo>
                <a:cubicBezTo>
                  <a:pt x="700244" y="2751797"/>
                  <a:pt x="700244" y="2751797"/>
                  <a:pt x="691763" y="2751921"/>
                </a:cubicBezTo>
                <a:close/>
                <a:moveTo>
                  <a:pt x="633770" y="2745660"/>
                </a:moveTo>
                <a:cubicBezTo>
                  <a:pt x="635955" y="2749257"/>
                  <a:pt x="625343" y="2745873"/>
                  <a:pt x="629715" y="2753067"/>
                </a:cubicBezTo>
                <a:cubicBezTo>
                  <a:pt x="627527" y="2749470"/>
                  <a:pt x="638139" y="2752851"/>
                  <a:pt x="635955" y="2749257"/>
                </a:cubicBezTo>
                <a:cubicBezTo>
                  <a:pt x="635955" y="2749257"/>
                  <a:pt x="633770" y="2745660"/>
                  <a:pt x="633770" y="2745660"/>
                </a:cubicBezTo>
                <a:close/>
                <a:moveTo>
                  <a:pt x="7534250" y="2744681"/>
                </a:moveTo>
                <a:cubicBezTo>
                  <a:pt x="7532776" y="2745247"/>
                  <a:pt x="7530340" y="2747065"/>
                  <a:pt x="7525458" y="2750699"/>
                </a:cubicBezTo>
                <a:cubicBezTo>
                  <a:pt x="7525458" y="2750699"/>
                  <a:pt x="7525458" y="2750699"/>
                  <a:pt x="7527496" y="2753432"/>
                </a:cubicBezTo>
                <a:cubicBezTo>
                  <a:pt x="7529532" y="2756173"/>
                  <a:pt x="7531572" y="2758909"/>
                  <a:pt x="7533612" y="2761645"/>
                </a:cubicBezTo>
                <a:cubicBezTo>
                  <a:pt x="7539722" y="2769853"/>
                  <a:pt x="7545836" y="2778063"/>
                  <a:pt x="7551950" y="2786271"/>
                </a:cubicBezTo>
                <a:cubicBezTo>
                  <a:pt x="7548086" y="2791274"/>
                  <a:pt x="7548596" y="2791961"/>
                  <a:pt x="7550068" y="2791393"/>
                </a:cubicBezTo>
                <a:cubicBezTo>
                  <a:pt x="7551546" y="2790825"/>
                  <a:pt x="7553986" y="2789009"/>
                  <a:pt x="7553986" y="2789009"/>
                </a:cubicBezTo>
                <a:cubicBezTo>
                  <a:pt x="7553986" y="2789009"/>
                  <a:pt x="7563748" y="2781742"/>
                  <a:pt x="7563748" y="2781742"/>
                </a:cubicBezTo>
                <a:cubicBezTo>
                  <a:pt x="7557632" y="2773533"/>
                  <a:pt x="7553558" y="2768058"/>
                  <a:pt x="7551520" y="2765325"/>
                </a:cubicBezTo>
                <a:cubicBezTo>
                  <a:pt x="7547444" y="2759852"/>
                  <a:pt x="7545404" y="2757114"/>
                  <a:pt x="7543366" y="2754377"/>
                </a:cubicBezTo>
                <a:cubicBezTo>
                  <a:pt x="7541330" y="2751639"/>
                  <a:pt x="7539292" y="2748907"/>
                  <a:pt x="7537256" y="2746169"/>
                </a:cubicBezTo>
                <a:cubicBezTo>
                  <a:pt x="7536236" y="2744801"/>
                  <a:pt x="7535724" y="2744117"/>
                  <a:pt x="7534250" y="2744681"/>
                </a:cubicBezTo>
                <a:close/>
                <a:moveTo>
                  <a:pt x="690784" y="2737989"/>
                </a:moveTo>
                <a:cubicBezTo>
                  <a:pt x="689723" y="2738006"/>
                  <a:pt x="688163" y="2738959"/>
                  <a:pt x="685043" y="2740861"/>
                </a:cubicBezTo>
                <a:cubicBezTo>
                  <a:pt x="685043" y="2740861"/>
                  <a:pt x="685043" y="2740861"/>
                  <a:pt x="687284" y="2744548"/>
                </a:cubicBezTo>
                <a:cubicBezTo>
                  <a:pt x="681041" y="2748358"/>
                  <a:pt x="681041" y="2748358"/>
                  <a:pt x="681041" y="2748358"/>
                </a:cubicBezTo>
                <a:cubicBezTo>
                  <a:pt x="683281" y="2752043"/>
                  <a:pt x="683281" y="2752043"/>
                  <a:pt x="683281" y="2752043"/>
                </a:cubicBezTo>
                <a:cubicBezTo>
                  <a:pt x="689523" y="2748234"/>
                  <a:pt x="689523" y="2748234"/>
                  <a:pt x="689523" y="2748234"/>
                </a:cubicBezTo>
                <a:cubicBezTo>
                  <a:pt x="689523" y="2748234"/>
                  <a:pt x="687284" y="2744548"/>
                  <a:pt x="687284" y="2744548"/>
                </a:cubicBezTo>
                <a:cubicBezTo>
                  <a:pt x="693523" y="2740739"/>
                  <a:pt x="693523" y="2740739"/>
                  <a:pt x="693523" y="2740739"/>
                </a:cubicBezTo>
                <a:cubicBezTo>
                  <a:pt x="692404" y="2738897"/>
                  <a:pt x="691843" y="2737974"/>
                  <a:pt x="690784" y="2737989"/>
                </a:cubicBezTo>
                <a:close/>
                <a:moveTo>
                  <a:pt x="651466" y="2734808"/>
                </a:moveTo>
                <a:lnTo>
                  <a:pt x="651319" y="2735102"/>
                </a:lnTo>
                <a:lnTo>
                  <a:pt x="647921" y="2742083"/>
                </a:lnTo>
                <a:cubicBezTo>
                  <a:pt x="647921" y="2742083"/>
                  <a:pt x="647921" y="2742083"/>
                  <a:pt x="650187" y="2745812"/>
                </a:cubicBezTo>
                <a:cubicBezTo>
                  <a:pt x="652454" y="2749540"/>
                  <a:pt x="652454" y="2749540"/>
                  <a:pt x="652454" y="2749540"/>
                </a:cubicBezTo>
                <a:cubicBezTo>
                  <a:pt x="646644" y="2753087"/>
                  <a:pt x="646644" y="2753087"/>
                  <a:pt x="646644" y="2753087"/>
                </a:cubicBezTo>
                <a:cubicBezTo>
                  <a:pt x="648909" y="2756815"/>
                  <a:pt x="648909" y="2756815"/>
                  <a:pt x="648909" y="2756815"/>
                </a:cubicBezTo>
                <a:cubicBezTo>
                  <a:pt x="654719" y="2753267"/>
                  <a:pt x="654719" y="2753267"/>
                  <a:pt x="654719" y="2753267"/>
                </a:cubicBezTo>
                <a:lnTo>
                  <a:pt x="656985" y="2756997"/>
                </a:lnTo>
                <a:cubicBezTo>
                  <a:pt x="659252" y="2760727"/>
                  <a:pt x="653442" y="2764273"/>
                  <a:pt x="653442" y="2764273"/>
                </a:cubicBezTo>
                <a:cubicBezTo>
                  <a:pt x="655710" y="2768001"/>
                  <a:pt x="655710" y="2768001"/>
                  <a:pt x="655710" y="2768001"/>
                </a:cubicBezTo>
                <a:cubicBezTo>
                  <a:pt x="661520" y="2764457"/>
                  <a:pt x="661520" y="2764457"/>
                  <a:pt x="661520" y="2764457"/>
                </a:cubicBezTo>
                <a:lnTo>
                  <a:pt x="666051" y="2771913"/>
                </a:lnTo>
                <a:cubicBezTo>
                  <a:pt x="657975" y="2771731"/>
                  <a:pt x="657975" y="2771731"/>
                  <a:pt x="657975" y="2771731"/>
                </a:cubicBezTo>
                <a:cubicBezTo>
                  <a:pt x="657975" y="2771731"/>
                  <a:pt x="657975" y="2771731"/>
                  <a:pt x="660241" y="2775459"/>
                </a:cubicBezTo>
                <a:cubicBezTo>
                  <a:pt x="666051" y="2771913"/>
                  <a:pt x="666051" y="2771913"/>
                  <a:pt x="666051" y="2771913"/>
                </a:cubicBezTo>
                <a:lnTo>
                  <a:pt x="681915" y="2798013"/>
                </a:lnTo>
                <a:cubicBezTo>
                  <a:pt x="683193" y="2787009"/>
                  <a:pt x="685459" y="2790739"/>
                  <a:pt x="691271" y="2787193"/>
                </a:cubicBezTo>
                <a:cubicBezTo>
                  <a:pt x="686738" y="2779735"/>
                  <a:pt x="684471" y="2776005"/>
                  <a:pt x="682205" y="2772277"/>
                </a:cubicBezTo>
                <a:cubicBezTo>
                  <a:pt x="690281" y="2772461"/>
                  <a:pt x="694813" y="2779916"/>
                  <a:pt x="694813" y="2779916"/>
                </a:cubicBezTo>
                <a:cubicBezTo>
                  <a:pt x="689003" y="2783463"/>
                  <a:pt x="697079" y="2783646"/>
                  <a:pt x="699347" y="2787375"/>
                </a:cubicBezTo>
                <a:cubicBezTo>
                  <a:pt x="699347" y="2787375"/>
                  <a:pt x="699347" y="2787375"/>
                  <a:pt x="693536" y="2790921"/>
                </a:cubicBezTo>
                <a:cubicBezTo>
                  <a:pt x="698069" y="2798378"/>
                  <a:pt x="698069" y="2798378"/>
                  <a:pt x="700335" y="2802107"/>
                </a:cubicBezTo>
                <a:cubicBezTo>
                  <a:pt x="700335" y="2802107"/>
                  <a:pt x="700335" y="2802107"/>
                  <a:pt x="694525" y="2805655"/>
                </a:cubicBezTo>
                <a:cubicBezTo>
                  <a:pt x="696792" y="2809383"/>
                  <a:pt x="695513" y="2820386"/>
                  <a:pt x="703591" y="2820569"/>
                </a:cubicBezTo>
                <a:cubicBezTo>
                  <a:pt x="705858" y="2824297"/>
                  <a:pt x="708123" y="2828027"/>
                  <a:pt x="713933" y="2824479"/>
                </a:cubicBezTo>
                <a:cubicBezTo>
                  <a:pt x="713933" y="2824479"/>
                  <a:pt x="713933" y="2824479"/>
                  <a:pt x="711668" y="2820751"/>
                </a:cubicBezTo>
                <a:cubicBezTo>
                  <a:pt x="709401" y="2817023"/>
                  <a:pt x="709401" y="2817023"/>
                  <a:pt x="709401" y="2817023"/>
                </a:cubicBezTo>
                <a:cubicBezTo>
                  <a:pt x="709401" y="2817023"/>
                  <a:pt x="707135" y="2813293"/>
                  <a:pt x="707135" y="2813293"/>
                </a:cubicBezTo>
                <a:cubicBezTo>
                  <a:pt x="708906" y="2809657"/>
                  <a:pt x="708339" y="2808723"/>
                  <a:pt x="707047" y="2808234"/>
                </a:cubicBezTo>
                <a:cubicBezTo>
                  <a:pt x="705756" y="2807747"/>
                  <a:pt x="703735" y="2807701"/>
                  <a:pt x="702602" y="2805837"/>
                </a:cubicBezTo>
                <a:cubicBezTo>
                  <a:pt x="702602" y="2805837"/>
                  <a:pt x="700335" y="2802107"/>
                  <a:pt x="700335" y="2802107"/>
                </a:cubicBezTo>
                <a:cubicBezTo>
                  <a:pt x="700335" y="2802107"/>
                  <a:pt x="706145" y="2798561"/>
                  <a:pt x="706145" y="2798561"/>
                </a:cubicBezTo>
                <a:cubicBezTo>
                  <a:pt x="706145" y="2798561"/>
                  <a:pt x="710680" y="2806019"/>
                  <a:pt x="712945" y="2809747"/>
                </a:cubicBezTo>
                <a:lnTo>
                  <a:pt x="715396" y="2811904"/>
                </a:lnTo>
                <a:lnTo>
                  <a:pt x="715211" y="2813476"/>
                </a:lnTo>
                <a:cubicBezTo>
                  <a:pt x="717478" y="2817205"/>
                  <a:pt x="717478" y="2817205"/>
                  <a:pt x="717478" y="2817205"/>
                </a:cubicBezTo>
                <a:cubicBezTo>
                  <a:pt x="722009" y="2824663"/>
                  <a:pt x="719743" y="2820933"/>
                  <a:pt x="722009" y="2824663"/>
                </a:cubicBezTo>
                <a:lnTo>
                  <a:pt x="724277" y="2828391"/>
                </a:lnTo>
                <a:cubicBezTo>
                  <a:pt x="724277" y="2828391"/>
                  <a:pt x="732355" y="2828573"/>
                  <a:pt x="732355" y="2828573"/>
                </a:cubicBezTo>
                <a:lnTo>
                  <a:pt x="730087" y="2824843"/>
                </a:lnTo>
                <a:lnTo>
                  <a:pt x="715396" y="2811904"/>
                </a:lnTo>
                <a:lnTo>
                  <a:pt x="716490" y="2802469"/>
                </a:lnTo>
                <a:cubicBezTo>
                  <a:pt x="710680" y="2806019"/>
                  <a:pt x="708412" y="2802291"/>
                  <a:pt x="714225" y="2798742"/>
                </a:cubicBezTo>
                <a:cubicBezTo>
                  <a:pt x="708412" y="2802291"/>
                  <a:pt x="708412" y="2802291"/>
                  <a:pt x="706145" y="2798561"/>
                </a:cubicBezTo>
                <a:cubicBezTo>
                  <a:pt x="698069" y="2798378"/>
                  <a:pt x="701614" y="2791103"/>
                  <a:pt x="699347" y="2787375"/>
                </a:cubicBezTo>
                <a:lnTo>
                  <a:pt x="694813" y="2779916"/>
                </a:lnTo>
                <a:lnTo>
                  <a:pt x="688015" y="2768731"/>
                </a:lnTo>
                <a:cubicBezTo>
                  <a:pt x="682205" y="2772277"/>
                  <a:pt x="682205" y="2772277"/>
                  <a:pt x="682205" y="2772277"/>
                </a:cubicBezTo>
                <a:cubicBezTo>
                  <a:pt x="679937" y="2768548"/>
                  <a:pt x="679937" y="2768548"/>
                  <a:pt x="679937" y="2768548"/>
                </a:cubicBezTo>
                <a:cubicBezTo>
                  <a:pt x="679937" y="2768548"/>
                  <a:pt x="679937" y="2768548"/>
                  <a:pt x="685750" y="2765002"/>
                </a:cubicBezTo>
                <a:lnTo>
                  <a:pt x="683483" y="2761274"/>
                </a:lnTo>
                <a:cubicBezTo>
                  <a:pt x="678949" y="2753815"/>
                  <a:pt x="676684" y="2750089"/>
                  <a:pt x="672151" y="2742629"/>
                </a:cubicBezTo>
                <a:cubicBezTo>
                  <a:pt x="666341" y="2746175"/>
                  <a:pt x="669883" y="2738901"/>
                  <a:pt x="664073" y="2742447"/>
                </a:cubicBezTo>
                <a:cubicBezTo>
                  <a:pt x="664073" y="2742447"/>
                  <a:pt x="666341" y="2746175"/>
                  <a:pt x="666341" y="2746175"/>
                </a:cubicBezTo>
                <a:cubicBezTo>
                  <a:pt x="666341" y="2746175"/>
                  <a:pt x="668607" y="2749905"/>
                  <a:pt x="668607" y="2749905"/>
                </a:cubicBezTo>
                <a:cubicBezTo>
                  <a:pt x="668607" y="2749905"/>
                  <a:pt x="668607" y="2749905"/>
                  <a:pt x="670874" y="2753633"/>
                </a:cubicBezTo>
                <a:cubicBezTo>
                  <a:pt x="665063" y="2757180"/>
                  <a:pt x="665063" y="2757180"/>
                  <a:pt x="665063" y="2757180"/>
                </a:cubicBezTo>
                <a:lnTo>
                  <a:pt x="662795" y="2753451"/>
                </a:lnTo>
                <a:cubicBezTo>
                  <a:pt x="660529" y="2749723"/>
                  <a:pt x="658264" y="2745995"/>
                  <a:pt x="650187" y="2745812"/>
                </a:cubicBezTo>
                <a:lnTo>
                  <a:pt x="654885" y="2742321"/>
                </a:lnTo>
                <a:lnTo>
                  <a:pt x="655055" y="2743143"/>
                </a:lnTo>
                <a:cubicBezTo>
                  <a:pt x="655055" y="2743143"/>
                  <a:pt x="657241" y="2746739"/>
                  <a:pt x="657241" y="2746739"/>
                </a:cubicBezTo>
                <a:cubicBezTo>
                  <a:pt x="660363" y="2744835"/>
                  <a:pt x="658723" y="2742138"/>
                  <a:pt x="656849" y="2740816"/>
                </a:cubicBezTo>
                <a:cubicBezTo>
                  <a:pt x="655913" y="2740155"/>
                  <a:pt x="654919" y="2739839"/>
                  <a:pt x="654431" y="2740135"/>
                </a:cubicBezTo>
                <a:lnTo>
                  <a:pt x="654681" y="2741337"/>
                </a:lnTo>
                <a:lnTo>
                  <a:pt x="653731" y="2738536"/>
                </a:lnTo>
                <a:lnTo>
                  <a:pt x="651555" y="2734959"/>
                </a:lnTo>
                <a:close/>
                <a:moveTo>
                  <a:pt x="639528" y="2731669"/>
                </a:moveTo>
                <a:cubicBezTo>
                  <a:pt x="635368" y="2734209"/>
                  <a:pt x="644446" y="2739761"/>
                  <a:pt x="637825" y="2738255"/>
                </a:cubicBezTo>
                <a:cubicBezTo>
                  <a:pt x="642743" y="2746345"/>
                  <a:pt x="641986" y="2735715"/>
                  <a:pt x="639528" y="2731669"/>
                </a:cubicBezTo>
                <a:close/>
                <a:moveTo>
                  <a:pt x="632907" y="2730165"/>
                </a:moveTo>
                <a:lnTo>
                  <a:pt x="626953" y="2733798"/>
                </a:lnTo>
                <a:lnTo>
                  <a:pt x="624967" y="2730531"/>
                </a:lnTo>
                <a:cubicBezTo>
                  <a:pt x="619157" y="2734078"/>
                  <a:pt x="616892" y="2730349"/>
                  <a:pt x="616892" y="2730349"/>
                </a:cubicBezTo>
                <a:cubicBezTo>
                  <a:pt x="621423" y="2737808"/>
                  <a:pt x="623691" y="2741537"/>
                  <a:pt x="628223" y="2748992"/>
                </a:cubicBezTo>
                <a:cubicBezTo>
                  <a:pt x="628223" y="2748992"/>
                  <a:pt x="628223" y="2748992"/>
                  <a:pt x="634033" y="2745447"/>
                </a:cubicBezTo>
                <a:lnTo>
                  <a:pt x="629413" y="2737844"/>
                </a:lnTo>
                <a:lnTo>
                  <a:pt x="635368" y="2734211"/>
                </a:lnTo>
                <a:lnTo>
                  <a:pt x="635368" y="2734209"/>
                </a:lnTo>
                <a:close/>
                <a:moveTo>
                  <a:pt x="239437" y="2721895"/>
                </a:moveTo>
                <a:cubicBezTo>
                  <a:pt x="236454" y="2720905"/>
                  <a:pt x="231924" y="2721771"/>
                  <a:pt x="224012" y="2725779"/>
                </a:cubicBezTo>
                <a:cubicBezTo>
                  <a:pt x="230901" y="2739447"/>
                  <a:pt x="242968" y="2763373"/>
                  <a:pt x="258045" y="2760025"/>
                </a:cubicBezTo>
                <a:lnTo>
                  <a:pt x="259170" y="2759053"/>
                </a:lnTo>
                <a:lnTo>
                  <a:pt x="259526" y="2759639"/>
                </a:lnTo>
                <a:cubicBezTo>
                  <a:pt x="259526" y="2759639"/>
                  <a:pt x="253700" y="2763195"/>
                  <a:pt x="253700" y="2763195"/>
                </a:cubicBezTo>
                <a:cubicBezTo>
                  <a:pt x="255885" y="2766791"/>
                  <a:pt x="255885" y="2766791"/>
                  <a:pt x="255885" y="2766791"/>
                </a:cubicBezTo>
                <a:cubicBezTo>
                  <a:pt x="263895" y="2766831"/>
                  <a:pt x="263895" y="2766831"/>
                  <a:pt x="263895" y="2766831"/>
                </a:cubicBezTo>
                <a:cubicBezTo>
                  <a:pt x="258071" y="2770387"/>
                  <a:pt x="258071" y="2770387"/>
                  <a:pt x="260255" y="2773982"/>
                </a:cubicBezTo>
                <a:cubicBezTo>
                  <a:pt x="266083" y="2770427"/>
                  <a:pt x="266083" y="2770427"/>
                  <a:pt x="266083" y="2770427"/>
                </a:cubicBezTo>
                <a:cubicBezTo>
                  <a:pt x="263895" y="2766831"/>
                  <a:pt x="263895" y="2766831"/>
                  <a:pt x="263895" y="2766831"/>
                </a:cubicBezTo>
                <a:cubicBezTo>
                  <a:pt x="263895" y="2766831"/>
                  <a:pt x="263895" y="2766831"/>
                  <a:pt x="267535" y="2759680"/>
                </a:cubicBezTo>
                <a:cubicBezTo>
                  <a:pt x="269721" y="2763276"/>
                  <a:pt x="269721" y="2763276"/>
                  <a:pt x="269721" y="2763276"/>
                </a:cubicBezTo>
                <a:cubicBezTo>
                  <a:pt x="275545" y="2759720"/>
                  <a:pt x="275545" y="2759720"/>
                  <a:pt x="275545" y="2759720"/>
                </a:cubicBezTo>
                <a:cubicBezTo>
                  <a:pt x="277732" y="2763316"/>
                  <a:pt x="287927" y="2766953"/>
                  <a:pt x="287927" y="2766953"/>
                </a:cubicBezTo>
                <a:cubicBezTo>
                  <a:pt x="285743" y="2763357"/>
                  <a:pt x="283558" y="2759760"/>
                  <a:pt x="283558" y="2759760"/>
                </a:cubicBezTo>
                <a:cubicBezTo>
                  <a:pt x="283558" y="2759760"/>
                  <a:pt x="283558" y="2759760"/>
                  <a:pt x="281371" y="2756167"/>
                </a:cubicBezTo>
                <a:cubicBezTo>
                  <a:pt x="279185" y="2752570"/>
                  <a:pt x="279185" y="2752570"/>
                  <a:pt x="279185" y="2752570"/>
                </a:cubicBezTo>
                <a:cubicBezTo>
                  <a:pt x="279185" y="2752570"/>
                  <a:pt x="276999" y="2748974"/>
                  <a:pt x="276999" y="2748974"/>
                </a:cubicBezTo>
                <a:cubicBezTo>
                  <a:pt x="276999" y="2748974"/>
                  <a:pt x="276999" y="2748974"/>
                  <a:pt x="274813" y="2745379"/>
                </a:cubicBezTo>
                <a:cubicBezTo>
                  <a:pt x="271175" y="2752529"/>
                  <a:pt x="271175" y="2752529"/>
                  <a:pt x="273359" y="2756125"/>
                </a:cubicBezTo>
                <a:lnTo>
                  <a:pt x="267864" y="2751539"/>
                </a:lnTo>
                <a:lnTo>
                  <a:pt x="274043" y="2746195"/>
                </a:lnTo>
                <a:cubicBezTo>
                  <a:pt x="266384" y="2745785"/>
                  <a:pt x="260951" y="2744245"/>
                  <a:pt x="256970" y="2742123"/>
                </a:cubicBezTo>
                <a:lnTo>
                  <a:pt x="256733" y="2741907"/>
                </a:lnTo>
                <a:lnTo>
                  <a:pt x="256607" y="2741701"/>
                </a:lnTo>
                <a:lnTo>
                  <a:pt x="256626" y="2741809"/>
                </a:lnTo>
                <a:lnTo>
                  <a:pt x="248608" y="2734543"/>
                </a:lnTo>
                <a:cubicBezTo>
                  <a:pt x="244904" y="2729045"/>
                  <a:pt x="243911" y="2723383"/>
                  <a:pt x="239437" y="2721895"/>
                </a:cubicBezTo>
                <a:close/>
                <a:moveTo>
                  <a:pt x="274363" y="2719771"/>
                </a:moveTo>
                <a:cubicBezTo>
                  <a:pt x="276617" y="2723479"/>
                  <a:pt x="276617" y="2723479"/>
                  <a:pt x="268643" y="2723263"/>
                </a:cubicBezTo>
                <a:cubicBezTo>
                  <a:pt x="270899" y="2726970"/>
                  <a:pt x="270899" y="2726970"/>
                  <a:pt x="273151" y="2730677"/>
                </a:cubicBezTo>
                <a:cubicBezTo>
                  <a:pt x="275407" y="2734387"/>
                  <a:pt x="275407" y="2734387"/>
                  <a:pt x="275407" y="2734387"/>
                </a:cubicBezTo>
                <a:cubicBezTo>
                  <a:pt x="275407" y="2734387"/>
                  <a:pt x="277659" y="2738095"/>
                  <a:pt x="277659" y="2738095"/>
                </a:cubicBezTo>
                <a:cubicBezTo>
                  <a:pt x="277659" y="2738095"/>
                  <a:pt x="279913" y="2741802"/>
                  <a:pt x="279913" y="2741802"/>
                </a:cubicBezTo>
                <a:lnTo>
                  <a:pt x="282167" y="2745511"/>
                </a:lnTo>
                <a:cubicBezTo>
                  <a:pt x="282167" y="2745511"/>
                  <a:pt x="276447" y="2749005"/>
                  <a:pt x="284421" y="2749219"/>
                </a:cubicBezTo>
                <a:cubicBezTo>
                  <a:pt x="282167" y="2745511"/>
                  <a:pt x="288929" y="2756637"/>
                  <a:pt x="288929" y="2756637"/>
                </a:cubicBezTo>
                <a:lnTo>
                  <a:pt x="291183" y="2760343"/>
                </a:lnTo>
                <a:lnTo>
                  <a:pt x="293437" y="2764052"/>
                </a:lnTo>
                <a:cubicBezTo>
                  <a:pt x="293437" y="2764052"/>
                  <a:pt x="299157" y="2760561"/>
                  <a:pt x="299157" y="2760561"/>
                </a:cubicBezTo>
                <a:lnTo>
                  <a:pt x="303663" y="2767977"/>
                </a:lnTo>
                <a:cubicBezTo>
                  <a:pt x="303663" y="2767977"/>
                  <a:pt x="303101" y="2767051"/>
                  <a:pt x="301823" y="2766560"/>
                </a:cubicBezTo>
                <a:cubicBezTo>
                  <a:pt x="300543" y="2766069"/>
                  <a:pt x="298551" y="2766014"/>
                  <a:pt x="295691" y="2767761"/>
                </a:cubicBezTo>
                <a:cubicBezTo>
                  <a:pt x="295691" y="2767761"/>
                  <a:pt x="295691" y="2767761"/>
                  <a:pt x="297943" y="2771469"/>
                </a:cubicBezTo>
                <a:cubicBezTo>
                  <a:pt x="297943" y="2771469"/>
                  <a:pt x="303663" y="2767977"/>
                  <a:pt x="303663" y="2767977"/>
                </a:cubicBezTo>
                <a:lnTo>
                  <a:pt x="305919" y="2771685"/>
                </a:lnTo>
                <a:cubicBezTo>
                  <a:pt x="305919" y="2771685"/>
                  <a:pt x="308171" y="2775395"/>
                  <a:pt x="308171" y="2775395"/>
                </a:cubicBezTo>
                <a:cubicBezTo>
                  <a:pt x="313893" y="2771902"/>
                  <a:pt x="316147" y="2775611"/>
                  <a:pt x="316147" y="2775611"/>
                </a:cubicBezTo>
                <a:cubicBezTo>
                  <a:pt x="313893" y="2771902"/>
                  <a:pt x="313893" y="2771902"/>
                  <a:pt x="311639" y="2768194"/>
                </a:cubicBezTo>
                <a:cubicBezTo>
                  <a:pt x="309386" y="2764484"/>
                  <a:pt x="309386" y="2764484"/>
                  <a:pt x="307131" y="2760777"/>
                </a:cubicBezTo>
                <a:cubicBezTo>
                  <a:pt x="312854" y="2757285"/>
                  <a:pt x="302625" y="2753361"/>
                  <a:pt x="310599" y="2753579"/>
                </a:cubicBezTo>
                <a:cubicBezTo>
                  <a:pt x="306091" y="2746161"/>
                  <a:pt x="300369" y="2749653"/>
                  <a:pt x="298116" y="2745945"/>
                </a:cubicBezTo>
                <a:cubicBezTo>
                  <a:pt x="298116" y="2745945"/>
                  <a:pt x="299332" y="2735036"/>
                  <a:pt x="293609" y="2738529"/>
                </a:cubicBezTo>
                <a:cubicBezTo>
                  <a:pt x="291355" y="2734819"/>
                  <a:pt x="291355" y="2734819"/>
                  <a:pt x="289101" y="2731111"/>
                </a:cubicBezTo>
                <a:cubicBezTo>
                  <a:pt x="286847" y="2727403"/>
                  <a:pt x="284591" y="2723695"/>
                  <a:pt x="282339" y="2719989"/>
                </a:cubicBezTo>
                <a:cubicBezTo>
                  <a:pt x="284591" y="2723695"/>
                  <a:pt x="278871" y="2727187"/>
                  <a:pt x="278871" y="2727187"/>
                </a:cubicBezTo>
                <a:cubicBezTo>
                  <a:pt x="276617" y="2723479"/>
                  <a:pt x="276617" y="2723479"/>
                  <a:pt x="274363" y="2719771"/>
                </a:cubicBezTo>
                <a:close/>
                <a:moveTo>
                  <a:pt x="727596" y="2718587"/>
                </a:moveTo>
                <a:cubicBezTo>
                  <a:pt x="727596" y="2718587"/>
                  <a:pt x="729917" y="2722408"/>
                  <a:pt x="729917" y="2722408"/>
                </a:cubicBezTo>
                <a:cubicBezTo>
                  <a:pt x="729917" y="2722408"/>
                  <a:pt x="732239" y="2726229"/>
                  <a:pt x="734561" y="2730049"/>
                </a:cubicBezTo>
                <a:lnTo>
                  <a:pt x="732127" y="2735487"/>
                </a:lnTo>
                <a:lnTo>
                  <a:pt x="731335" y="2737257"/>
                </a:lnTo>
                <a:lnTo>
                  <a:pt x="738437" y="2748943"/>
                </a:lnTo>
                <a:cubicBezTo>
                  <a:pt x="738437" y="2748943"/>
                  <a:pt x="729737" y="2748707"/>
                  <a:pt x="729737" y="2748707"/>
                </a:cubicBezTo>
                <a:cubicBezTo>
                  <a:pt x="729737" y="2748707"/>
                  <a:pt x="729737" y="2748707"/>
                  <a:pt x="732197" y="2752753"/>
                </a:cubicBezTo>
                <a:cubicBezTo>
                  <a:pt x="734655" y="2756799"/>
                  <a:pt x="734655" y="2756799"/>
                  <a:pt x="734655" y="2756799"/>
                </a:cubicBezTo>
                <a:cubicBezTo>
                  <a:pt x="734655" y="2756799"/>
                  <a:pt x="734655" y="2756799"/>
                  <a:pt x="740895" y="2752989"/>
                </a:cubicBezTo>
                <a:lnTo>
                  <a:pt x="740624" y="2752539"/>
                </a:lnTo>
                <a:cubicBezTo>
                  <a:pt x="748494" y="2752972"/>
                  <a:pt x="748494" y="2752972"/>
                  <a:pt x="748494" y="2752972"/>
                </a:cubicBezTo>
                <a:cubicBezTo>
                  <a:pt x="746171" y="2749153"/>
                  <a:pt x="746171" y="2749153"/>
                  <a:pt x="746171" y="2749153"/>
                </a:cubicBezTo>
                <a:cubicBezTo>
                  <a:pt x="741527" y="2741511"/>
                  <a:pt x="741527" y="2741511"/>
                  <a:pt x="741527" y="2741511"/>
                </a:cubicBezTo>
                <a:cubicBezTo>
                  <a:pt x="747076" y="2738127"/>
                  <a:pt x="747076" y="2738127"/>
                  <a:pt x="747076" y="2738127"/>
                </a:cubicBezTo>
                <a:cubicBezTo>
                  <a:pt x="746171" y="2749153"/>
                  <a:pt x="756363" y="2753406"/>
                  <a:pt x="758686" y="2757228"/>
                </a:cubicBezTo>
                <a:cubicBezTo>
                  <a:pt x="761008" y="2761049"/>
                  <a:pt x="761008" y="2761049"/>
                  <a:pt x="764231" y="2753841"/>
                </a:cubicBezTo>
                <a:cubicBezTo>
                  <a:pt x="756363" y="2753406"/>
                  <a:pt x="759587" y="2746201"/>
                  <a:pt x="749395" y="2741945"/>
                </a:cubicBezTo>
                <a:cubicBezTo>
                  <a:pt x="749395" y="2741945"/>
                  <a:pt x="747076" y="2738127"/>
                  <a:pt x="747076" y="2738127"/>
                </a:cubicBezTo>
                <a:cubicBezTo>
                  <a:pt x="744753" y="2734304"/>
                  <a:pt x="740108" y="2726663"/>
                  <a:pt x="740108" y="2726663"/>
                </a:cubicBezTo>
                <a:cubicBezTo>
                  <a:pt x="737785" y="2722842"/>
                  <a:pt x="729917" y="2722408"/>
                  <a:pt x="727596" y="2718587"/>
                </a:cubicBezTo>
                <a:close/>
                <a:moveTo>
                  <a:pt x="628464" y="2713465"/>
                </a:moveTo>
                <a:cubicBezTo>
                  <a:pt x="628464" y="2713465"/>
                  <a:pt x="626351" y="2719377"/>
                  <a:pt x="630511" y="2716838"/>
                </a:cubicBezTo>
                <a:cubicBezTo>
                  <a:pt x="630511" y="2716838"/>
                  <a:pt x="628464" y="2713465"/>
                  <a:pt x="628464" y="2713465"/>
                </a:cubicBezTo>
                <a:close/>
                <a:moveTo>
                  <a:pt x="715853" y="2711787"/>
                </a:moveTo>
                <a:cubicBezTo>
                  <a:pt x="709612" y="2715595"/>
                  <a:pt x="711890" y="2719342"/>
                  <a:pt x="711890" y="2719342"/>
                </a:cubicBezTo>
                <a:cubicBezTo>
                  <a:pt x="711890" y="2719342"/>
                  <a:pt x="711890" y="2719342"/>
                  <a:pt x="718129" y="2715531"/>
                </a:cubicBezTo>
                <a:close/>
                <a:moveTo>
                  <a:pt x="257691" y="2704067"/>
                </a:moveTo>
                <a:cubicBezTo>
                  <a:pt x="257691" y="2704067"/>
                  <a:pt x="251449" y="2707877"/>
                  <a:pt x="251449" y="2707877"/>
                </a:cubicBezTo>
                <a:cubicBezTo>
                  <a:pt x="251449" y="2707877"/>
                  <a:pt x="251449" y="2707877"/>
                  <a:pt x="253907" y="2711923"/>
                </a:cubicBezTo>
                <a:cubicBezTo>
                  <a:pt x="257691" y="2704067"/>
                  <a:pt x="257691" y="2704067"/>
                  <a:pt x="257691" y="2704067"/>
                </a:cubicBezTo>
                <a:close/>
                <a:moveTo>
                  <a:pt x="755771" y="2697692"/>
                </a:moveTo>
                <a:cubicBezTo>
                  <a:pt x="758007" y="2701369"/>
                  <a:pt x="755771" y="2697692"/>
                  <a:pt x="758007" y="2701369"/>
                </a:cubicBezTo>
                <a:cubicBezTo>
                  <a:pt x="760242" y="2705047"/>
                  <a:pt x="760242" y="2705047"/>
                  <a:pt x="760242" y="2705047"/>
                </a:cubicBezTo>
                <a:cubicBezTo>
                  <a:pt x="760242" y="2705047"/>
                  <a:pt x="760242" y="2705047"/>
                  <a:pt x="762475" y="2708724"/>
                </a:cubicBezTo>
                <a:cubicBezTo>
                  <a:pt x="764711" y="2712402"/>
                  <a:pt x="769181" y="2719757"/>
                  <a:pt x="769181" y="2719757"/>
                </a:cubicBezTo>
                <a:cubicBezTo>
                  <a:pt x="771417" y="2723436"/>
                  <a:pt x="779894" y="2723303"/>
                  <a:pt x="775887" y="2730791"/>
                </a:cubicBezTo>
                <a:cubicBezTo>
                  <a:pt x="775887" y="2730791"/>
                  <a:pt x="775887" y="2730791"/>
                  <a:pt x="784363" y="2730658"/>
                </a:cubicBezTo>
                <a:cubicBezTo>
                  <a:pt x="784363" y="2730658"/>
                  <a:pt x="784363" y="2730658"/>
                  <a:pt x="782130" y="2726981"/>
                </a:cubicBezTo>
                <a:cubicBezTo>
                  <a:pt x="777659" y="2719626"/>
                  <a:pt x="768719" y="2704915"/>
                  <a:pt x="755771" y="2697692"/>
                </a:cubicBezTo>
                <a:close/>
                <a:moveTo>
                  <a:pt x="300234" y="2696873"/>
                </a:moveTo>
                <a:cubicBezTo>
                  <a:pt x="298658" y="2695920"/>
                  <a:pt x="296635" y="2695879"/>
                  <a:pt x="293724" y="2697657"/>
                </a:cubicBezTo>
                <a:cubicBezTo>
                  <a:pt x="301812" y="2697824"/>
                  <a:pt x="301812" y="2697824"/>
                  <a:pt x="295986" y="2701379"/>
                </a:cubicBezTo>
                <a:cubicBezTo>
                  <a:pt x="295986" y="2701379"/>
                  <a:pt x="298249" y="2705105"/>
                  <a:pt x="298249" y="2705105"/>
                </a:cubicBezTo>
                <a:cubicBezTo>
                  <a:pt x="298249" y="2705105"/>
                  <a:pt x="298249" y="2705105"/>
                  <a:pt x="304073" y="2701549"/>
                </a:cubicBezTo>
                <a:cubicBezTo>
                  <a:pt x="302944" y="2699687"/>
                  <a:pt x="301809" y="2697825"/>
                  <a:pt x="300234" y="2696873"/>
                </a:cubicBezTo>
                <a:close/>
                <a:moveTo>
                  <a:pt x="195596" y="2695749"/>
                </a:moveTo>
                <a:cubicBezTo>
                  <a:pt x="190394" y="2698925"/>
                  <a:pt x="194983" y="2706475"/>
                  <a:pt x="192687" y="2702699"/>
                </a:cubicBezTo>
                <a:cubicBezTo>
                  <a:pt x="187487" y="2705875"/>
                  <a:pt x="187487" y="2705875"/>
                  <a:pt x="187487" y="2705875"/>
                </a:cubicBezTo>
                <a:cubicBezTo>
                  <a:pt x="189783" y="2709651"/>
                  <a:pt x="189783" y="2709651"/>
                  <a:pt x="189783" y="2709651"/>
                </a:cubicBezTo>
                <a:cubicBezTo>
                  <a:pt x="194983" y="2706475"/>
                  <a:pt x="194983" y="2706475"/>
                  <a:pt x="194983" y="2706475"/>
                </a:cubicBezTo>
                <a:cubicBezTo>
                  <a:pt x="197280" y="2710251"/>
                  <a:pt x="197280" y="2710251"/>
                  <a:pt x="199574" y="2714027"/>
                </a:cubicBezTo>
                <a:cubicBezTo>
                  <a:pt x="201867" y="2717803"/>
                  <a:pt x="201867" y="2717803"/>
                  <a:pt x="201867" y="2717803"/>
                </a:cubicBezTo>
                <a:cubicBezTo>
                  <a:pt x="201867" y="2717803"/>
                  <a:pt x="201867" y="2717803"/>
                  <a:pt x="207069" y="2714629"/>
                </a:cubicBezTo>
                <a:lnTo>
                  <a:pt x="211371" y="2721707"/>
                </a:lnTo>
                <a:cubicBezTo>
                  <a:pt x="219865" y="2721609"/>
                  <a:pt x="217611" y="2717899"/>
                  <a:pt x="226108" y="2717799"/>
                </a:cubicBezTo>
                <a:lnTo>
                  <a:pt x="222008" y="2711053"/>
                </a:lnTo>
                <a:lnTo>
                  <a:pt x="221601" y="2710381"/>
                </a:lnTo>
                <a:cubicBezTo>
                  <a:pt x="215359" y="2714191"/>
                  <a:pt x="213103" y="2710483"/>
                  <a:pt x="210851" y="2706774"/>
                </a:cubicBezTo>
                <a:cubicBezTo>
                  <a:pt x="210851" y="2706774"/>
                  <a:pt x="213103" y="2710483"/>
                  <a:pt x="215359" y="2714191"/>
                </a:cubicBezTo>
                <a:cubicBezTo>
                  <a:pt x="206863" y="2714291"/>
                  <a:pt x="206863" y="2714291"/>
                  <a:pt x="206863" y="2714291"/>
                </a:cubicBezTo>
                <a:lnTo>
                  <a:pt x="204774" y="2710851"/>
                </a:lnTo>
                <a:cubicBezTo>
                  <a:pt x="202480" y="2707075"/>
                  <a:pt x="200185" y="2703301"/>
                  <a:pt x="200185" y="2703301"/>
                </a:cubicBezTo>
                <a:cubicBezTo>
                  <a:pt x="197889" y="2699525"/>
                  <a:pt x="197889" y="2699525"/>
                  <a:pt x="195596" y="2695749"/>
                </a:cubicBezTo>
                <a:close/>
                <a:moveTo>
                  <a:pt x="585312" y="2694087"/>
                </a:moveTo>
                <a:cubicBezTo>
                  <a:pt x="592120" y="2705289"/>
                  <a:pt x="594956" y="2724035"/>
                  <a:pt x="608007" y="2731428"/>
                </a:cubicBezTo>
                <a:cubicBezTo>
                  <a:pt x="601198" y="2720225"/>
                  <a:pt x="594389" y="2709023"/>
                  <a:pt x="585312" y="2694087"/>
                </a:cubicBezTo>
                <a:close/>
                <a:moveTo>
                  <a:pt x="304427" y="2691807"/>
                </a:moveTo>
                <a:cubicBezTo>
                  <a:pt x="306723" y="2695585"/>
                  <a:pt x="309017" y="2699360"/>
                  <a:pt x="307151" y="2705675"/>
                </a:cubicBezTo>
                <a:cubicBezTo>
                  <a:pt x="309445" y="2709450"/>
                  <a:pt x="309445" y="2709450"/>
                  <a:pt x="309445" y="2709450"/>
                </a:cubicBezTo>
                <a:cubicBezTo>
                  <a:pt x="309445" y="2709450"/>
                  <a:pt x="309445" y="2709450"/>
                  <a:pt x="311311" y="2703135"/>
                </a:cubicBezTo>
                <a:cubicBezTo>
                  <a:pt x="309017" y="2699360"/>
                  <a:pt x="306723" y="2695585"/>
                  <a:pt x="304427" y="2691807"/>
                </a:cubicBezTo>
                <a:close/>
                <a:moveTo>
                  <a:pt x="637684" y="2687966"/>
                </a:moveTo>
                <a:cubicBezTo>
                  <a:pt x="632135" y="2691352"/>
                  <a:pt x="634387" y="2695060"/>
                  <a:pt x="634387" y="2695060"/>
                </a:cubicBezTo>
                <a:cubicBezTo>
                  <a:pt x="636641" y="2698769"/>
                  <a:pt x="638896" y="2702477"/>
                  <a:pt x="644443" y="2699091"/>
                </a:cubicBezTo>
                <a:cubicBezTo>
                  <a:pt x="649991" y="2695704"/>
                  <a:pt x="647738" y="2691997"/>
                  <a:pt x="647738" y="2691997"/>
                </a:cubicBezTo>
                <a:cubicBezTo>
                  <a:pt x="647738" y="2691997"/>
                  <a:pt x="649991" y="2695704"/>
                  <a:pt x="649991" y="2695704"/>
                </a:cubicBezTo>
                <a:cubicBezTo>
                  <a:pt x="649991" y="2695704"/>
                  <a:pt x="652245" y="2699413"/>
                  <a:pt x="652245" y="2699413"/>
                </a:cubicBezTo>
                <a:cubicBezTo>
                  <a:pt x="653891" y="2695867"/>
                  <a:pt x="651637" y="2692158"/>
                  <a:pt x="648280" y="2689759"/>
                </a:cubicBezTo>
                <a:cubicBezTo>
                  <a:pt x="644919" y="2687362"/>
                  <a:pt x="640456" y="2686273"/>
                  <a:pt x="637684" y="2687966"/>
                </a:cubicBezTo>
                <a:close/>
                <a:moveTo>
                  <a:pt x="699917" y="2685567"/>
                </a:moveTo>
                <a:cubicBezTo>
                  <a:pt x="693675" y="2689376"/>
                  <a:pt x="693675" y="2689376"/>
                  <a:pt x="693675" y="2689376"/>
                </a:cubicBezTo>
                <a:cubicBezTo>
                  <a:pt x="702193" y="2689312"/>
                  <a:pt x="706747" y="2696804"/>
                  <a:pt x="709023" y="2700548"/>
                </a:cubicBezTo>
                <a:cubicBezTo>
                  <a:pt x="706747" y="2696804"/>
                  <a:pt x="702193" y="2689312"/>
                  <a:pt x="699917" y="2685567"/>
                </a:cubicBezTo>
                <a:close/>
                <a:moveTo>
                  <a:pt x="770443" y="2682727"/>
                </a:moveTo>
                <a:cubicBezTo>
                  <a:pt x="770443" y="2682727"/>
                  <a:pt x="774954" y="2690143"/>
                  <a:pt x="767152" y="2689821"/>
                </a:cubicBezTo>
                <a:cubicBezTo>
                  <a:pt x="762643" y="2682406"/>
                  <a:pt x="764897" y="2686113"/>
                  <a:pt x="757095" y="2685793"/>
                </a:cubicBezTo>
                <a:cubicBezTo>
                  <a:pt x="776165" y="2704655"/>
                  <a:pt x="786395" y="2733999"/>
                  <a:pt x="798706" y="2741737"/>
                </a:cubicBezTo>
                <a:cubicBezTo>
                  <a:pt x="797491" y="2727225"/>
                  <a:pt x="780674" y="2712071"/>
                  <a:pt x="781713" y="2701269"/>
                </a:cubicBezTo>
                <a:cubicBezTo>
                  <a:pt x="787260" y="2697883"/>
                  <a:pt x="787260" y="2697883"/>
                  <a:pt x="785005" y="2694175"/>
                </a:cubicBezTo>
                <a:cubicBezTo>
                  <a:pt x="779459" y="2697561"/>
                  <a:pt x="779459" y="2697561"/>
                  <a:pt x="779459" y="2697561"/>
                </a:cubicBezTo>
                <a:cubicBezTo>
                  <a:pt x="780499" y="2686757"/>
                  <a:pt x="772697" y="2686435"/>
                  <a:pt x="770443" y="2682727"/>
                </a:cubicBezTo>
                <a:close/>
                <a:moveTo>
                  <a:pt x="636901" y="2675733"/>
                </a:moveTo>
                <a:cubicBezTo>
                  <a:pt x="635645" y="2675229"/>
                  <a:pt x="633693" y="2675149"/>
                  <a:pt x="630921" y="2676840"/>
                </a:cubicBezTo>
                <a:cubicBezTo>
                  <a:pt x="627627" y="2683937"/>
                  <a:pt x="629879" y="2687644"/>
                  <a:pt x="629879" y="2687644"/>
                </a:cubicBezTo>
                <a:cubicBezTo>
                  <a:pt x="635428" y="2684257"/>
                  <a:pt x="635428" y="2684257"/>
                  <a:pt x="635428" y="2684257"/>
                </a:cubicBezTo>
                <a:cubicBezTo>
                  <a:pt x="633176" y="2680550"/>
                  <a:pt x="640975" y="2680871"/>
                  <a:pt x="638721" y="2677164"/>
                </a:cubicBezTo>
                <a:cubicBezTo>
                  <a:pt x="638721" y="2677164"/>
                  <a:pt x="638157" y="2676237"/>
                  <a:pt x="636901" y="2675733"/>
                </a:cubicBezTo>
                <a:close/>
                <a:moveTo>
                  <a:pt x="45859" y="2669937"/>
                </a:moveTo>
                <a:cubicBezTo>
                  <a:pt x="45859" y="2669937"/>
                  <a:pt x="39617" y="2673747"/>
                  <a:pt x="37406" y="2670105"/>
                </a:cubicBezTo>
                <a:cubicBezTo>
                  <a:pt x="39617" y="2673747"/>
                  <a:pt x="33377" y="2677557"/>
                  <a:pt x="44045" y="2681029"/>
                </a:cubicBezTo>
                <a:cubicBezTo>
                  <a:pt x="44045" y="2681029"/>
                  <a:pt x="41831" y="2677388"/>
                  <a:pt x="50286" y="2677219"/>
                </a:cubicBezTo>
                <a:cubicBezTo>
                  <a:pt x="48073" y="2673579"/>
                  <a:pt x="45859" y="2669937"/>
                  <a:pt x="45859" y="2669937"/>
                </a:cubicBezTo>
                <a:close/>
                <a:moveTo>
                  <a:pt x="204163" y="2669377"/>
                </a:moveTo>
                <a:cubicBezTo>
                  <a:pt x="203125" y="2669431"/>
                  <a:pt x="201567" y="2670383"/>
                  <a:pt x="199469" y="2673975"/>
                </a:cubicBezTo>
                <a:cubicBezTo>
                  <a:pt x="199469" y="2673975"/>
                  <a:pt x="201519" y="2677344"/>
                  <a:pt x="207759" y="2673537"/>
                </a:cubicBezTo>
                <a:cubicBezTo>
                  <a:pt x="205711" y="2670165"/>
                  <a:pt x="205711" y="2670165"/>
                  <a:pt x="205711" y="2670165"/>
                </a:cubicBezTo>
                <a:cubicBezTo>
                  <a:pt x="205711" y="2670165"/>
                  <a:pt x="205199" y="2669321"/>
                  <a:pt x="204163" y="2669377"/>
                </a:cubicBezTo>
                <a:close/>
                <a:moveTo>
                  <a:pt x="290657" y="2669153"/>
                </a:moveTo>
                <a:lnTo>
                  <a:pt x="291765" y="2675304"/>
                </a:lnTo>
                <a:lnTo>
                  <a:pt x="290869" y="2678885"/>
                </a:lnTo>
                <a:cubicBezTo>
                  <a:pt x="290869" y="2678885"/>
                  <a:pt x="290869" y="2678885"/>
                  <a:pt x="293055" y="2682481"/>
                </a:cubicBezTo>
                <a:lnTo>
                  <a:pt x="291765" y="2675304"/>
                </a:lnTo>
                <a:lnTo>
                  <a:pt x="292324" y="2673067"/>
                </a:lnTo>
                <a:cubicBezTo>
                  <a:pt x="291751" y="2670953"/>
                  <a:pt x="290657" y="2669153"/>
                  <a:pt x="290657" y="2669153"/>
                </a:cubicBezTo>
                <a:close/>
                <a:moveTo>
                  <a:pt x="569108" y="2667429"/>
                </a:moveTo>
                <a:cubicBezTo>
                  <a:pt x="569108" y="2667429"/>
                  <a:pt x="563908" y="2670601"/>
                  <a:pt x="563908" y="2670601"/>
                </a:cubicBezTo>
                <a:cubicBezTo>
                  <a:pt x="563908" y="2670601"/>
                  <a:pt x="566202" y="2674379"/>
                  <a:pt x="566202" y="2674379"/>
                </a:cubicBezTo>
                <a:cubicBezTo>
                  <a:pt x="567350" y="2676266"/>
                  <a:pt x="569071" y="2679097"/>
                  <a:pt x="570141" y="2682326"/>
                </a:cubicBezTo>
                <a:lnTo>
                  <a:pt x="570148" y="2684391"/>
                </a:lnTo>
                <a:lnTo>
                  <a:pt x="567883" y="2688881"/>
                </a:lnTo>
                <a:lnTo>
                  <a:pt x="570180" y="2692655"/>
                </a:lnTo>
                <a:lnTo>
                  <a:pt x="581653" y="2711533"/>
                </a:lnTo>
                <a:cubicBezTo>
                  <a:pt x="581653" y="2711533"/>
                  <a:pt x="586855" y="2708357"/>
                  <a:pt x="586855" y="2708357"/>
                </a:cubicBezTo>
                <a:cubicBezTo>
                  <a:pt x="577065" y="2703981"/>
                  <a:pt x="574770" y="2700206"/>
                  <a:pt x="570180" y="2692655"/>
                </a:cubicBezTo>
                <a:lnTo>
                  <a:pt x="570148" y="2684391"/>
                </a:lnTo>
                <a:lnTo>
                  <a:pt x="570713" y="2683271"/>
                </a:lnTo>
                <a:cubicBezTo>
                  <a:pt x="570218" y="2680986"/>
                  <a:pt x="568495" y="2678153"/>
                  <a:pt x="566202" y="2674379"/>
                </a:cubicBezTo>
                <a:cubicBezTo>
                  <a:pt x="566202" y="2674379"/>
                  <a:pt x="571403" y="2671203"/>
                  <a:pt x="571403" y="2671203"/>
                </a:cubicBezTo>
                <a:close/>
                <a:moveTo>
                  <a:pt x="250782" y="2666424"/>
                </a:moveTo>
                <a:cubicBezTo>
                  <a:pt x="250216" y="2665493"/>
                  <a:pt x="250216" y="2665493"/>
                  <a:pt x="251347" y="2667355"/>
                </a:cubicBezTo>
                <a:lnTo>
                  <a:pt x="251347" y="2667353"/>
                </a:lnTo>
                <a:close/>
                <a:moveTo>
                  <a:pt x="618687" y="2657502"/>
                </a:moveTo>
                <a:cubicBezTo>
                  <a:pt x="615946" y="2664723"/>
                  <a:pt x="621147" y="2661547"/>
                  <a:pt x="623607" y="2665593"/>
                </a:cubicBezTo>
                <a:cubicBezTo>
                  <a:pt x="631265" y="2666463"/>
                  <a:pt x="623889" y="2654327"/>
                  <a:pt x="618687" y="2657502"/>
                </a:cubicBezTo>
                <a:close/>
                <a:moveTo>
                  <a:pt x="673185" y="2655665"/>
                </a:moveTo>
                <a:cubicBezTo>
                  <a:pt x="673185" y="2655665"/>
                  <a:pt x="675645" y="2659710"/>
                  <a:pt x="675645" y="2659710"/>
                </a:cubicBezTo>
                <a:cubicBezTo>
                  <a:pt x="675645" y="2659710"/>
                  <a:pt x="681885" y="2655900"/>
                  <a:pt x="681885" y="2655900"/>
                </a:cubicBezTo>
                <a:cubicBezTo>
                  <a:pt x="675645" y="2659710"/>
                  <a:pt x="673185" y="2655665"/>
                  <a:pt x="673185" y="2655665"/>
                </a:cubicBezTo>
                <a:close/>
                <a:moveTo>
                  <a:pt x="559927" y="2652325"/>
                </a:moveTo>
                <a:cubicBezTo>
                  <a:pt x="557023" y="2659275"/>
                  <a:pt x="562224" y="2656101"/>
                  <a:pt x="564517" y="2659877"/>
                </a:cubicBezTo>
                <a:cubicBezTo>
                  <a:pt x="562224" y="2656101"/>
                  <a:pt x="562224" y="2656101"/>
                  <a:pt x="559927" y="2652325"/>
                </a:cubicBezTo>
                <a:close/>
                <a:moveTo>
                  <a:pt x="234699" y="2652163"/>
                </a:moveTo>
                <a:cubicBezTo>
                  <a:pt x="236884" y="2655759"/>
                  <a:pt x="236884" y="2655759"/>
                  <a:pt x="236884" y="2655759"/>
                </a:cubicBezTo>
                <a:cubicBezTo>
                  <a:pt x="241043" y="2653219"/>
                  <a:pt x="241043" y="2653219"/>
                  <a:pt x="241043" y="2653219"/>
                </a:cubicBezTo>
                <a:cubicBezTo>
                  <a:pt x="241043" y="2653219"/>
                  <a:pt x="234699" y="2652163"/>
                  <a:pt x="234699" y="2652163"/>
                </a:cubicBezTo>
                <a:close/>
                <a:moveTo>
                  <a:pt x="34713" y="2651599"/>
                </a:moveTo>
                <a:cubicBezTo>
                  <a:pt x="30932" y="2659453"/>
                  <a:pt x="37172" y="2655645"/>
                  <a:pt x="37172" y="2655645"/>
                </a:cubicBezTo>
                <a:cubicBezTo>
                  <a:pt x="37172" y="2655645"/>
                  <a:pt x="34713" y="2651599"/>
                  <a:pt x="34713" y="2651599"/>
                </a:cubicBezTo>
                <a:close/>
                <a:moveTo>
                  <a:pt x="621432" y="2650282"/>
                </a:moveTo>
                <a:cubicBezTo>
                  <a:pt x="623889" y="2654327"/>
                  <a:pt x="622187" y="2660913"/>
                  <a:pt x="626347" y="2658373"/>
                </a:cubicBezTo>
                <a:cubicBezTo>
                  <a:pt x="626347" y="2658373"/>
                  <a:pt x="623889" y="2654327"/>
                  <a:pt x="621432" y="2650282"/>
                </a:cubicBezTo>
                <a:close/>
                <a:moveTo>
                  <a:pt x="232785" y="2649016"/>
                </a:moveTo>
                <a:cubicBezTo>
                  <a:pt x="232785" y="2649016"/>
                  <a:pt x="232785" y="2649016"/>
                  <a:pt x="226545" y="2652826"/>
                </a:cubicBezTo>
                <a:cubicBezTo>
                  <a:pt x="226545" y="2652826"/>
                  <a:pt x="226545" y="2652826"/>
                  <a:pt x="228183" y="2655524"/>
                </a:cubicBezTo>
                <a:cubicBezTo>
                  <a:pt x="234426" y="2651714"/>
                  <a:pt x="234426" y="2651714"/>
                  <a:pt x="234426" y="2651714"/>
                </a:cubicBezTo>
                <a:cubicBezTo>
                  <a:pt x="232785" y="2649016"/>
                  <a:pt x="232785" y="2649016"/>
                  <a:pt x="232785" y="2649016"/>
                </a:cubicBezTo>
                <a:close/>
                <a:moveTo>
                  <a:pt x="192314" y="2648121"/>
                </a:moveTo>
                <a:cubicBezTo>
                  <a:pt x="186074" y="2651931"/>
                  <a:pt x="186074" y="2651931"/>
                  <a:pt x="186074" y="2651931"/>
                </a:cubicBezTo>
                <a:cubicBezTo>
                  <a:pt x="186074" y="2651931"/>
                  <a:pt x="188343" y="2655665"/>
                  <a:pt x="188343" y="2655665"/>
                </a:cubicBezTo>
                <a:cubicBezTo>
                  <a:pt x="188343" y="2655665"/>
                  <a:pt x="192883" y="2663134"/>
                  <a:pt x="192883" y="2663134"/>
                </a:cubicBezTo>
                <a:cubicBezTo>
                  <a:pt x="195153" y="2666867"/>
                  <a:pt x="195153" y="2666867"/>
                  <a:pt x="195153" y="2666867"/>
                </a:cubicBezTo>
                <a:cubicBezTo>
                  <a:pt x="197421" y="2670601"/>
                  <a:pt x="197421" y="2670601"/>
                  <a:pt x="197421" y="2670601"/>
                </a:cubicBezTo>
                <a:cubicBezTo>
                  <a:pt x="203664" y="2666793"/>
                  <a:pt x="201393" y="2663059"/>
                  <a:pt x="201393" y="2663059"/>
                </a:cubicBezTo>
                <a:cubicBezTo>
                  <a:pt x="199123" y="2659327"/>
                  <a:pt x="196853" y="2655591"/>
                  <a:pt x="194583" y="2651857"/>
                </a:cubicBezTo>
                <a:cubicBezTo>
                  <a:pt x="192314" y="2648121"/>
                  <a:pt x="192314" y="2648121"/>
                  <a:pt x="192314" y="2648121"/>
                </a:cubicBezTo>
                <a:close/>
                <a:moveTo>
                  <a:pt x="21915" y="2644619"/>
                </a:moveTo>
                <a:cubicBezTo>
                  <a:pt x="26341" y="2651901"/>
                  <a:pt x="28553" y="2655543"/>
                  <a:pt x="32979" y="2662825"/>
                </a:cubicBezTo>
                <a:cubicBezTo>
                  <a:pt x="30767" y="2659184"/>
                  <a:pt x="30667" y="2655501"/>
                  <a:pt x="29787" y="2652295"/>
                </a:cubicBezTo>
                <a:cubicBezTo>
                  <a:pt x="28909" y="2649086"/>
                  <a:pt x="27249" y="2646357"/>
                  <a:pt x="21915" y="2644619"/>
                </a:cubicBezTo>
                <a:close/>
                <a:moveTo>
                  <a:pt x="172331" y="2643398"/>
                </a:moveTo>
                <a:cubicBezTo>
                  <a:pt x="170691" y="2640701"/>
                  <a:pt x="166089" y="2647207"/>
                  <a:pt x="164449" y="2644511"/>
                </a:cubicBezTo>
                <a:cubicBezTo>
                  <a:pt x="166089" y="2647207"/>
                  <a:pt x="166089" y="2647207"/>
                  <a:pt x="166089" y="2647207"/>
                </a:cubicBezTo>
                <a:cubicBezTo>
                  <a:pt x="166089" y="2647207"/>
                  <a:pt x="166089" y="2647207"/>
                  <a:pt x="172331" y="2643398"/>
                </a:cubicBezTo>
                <a:close/>
                <a:moveTo>
                  <a:pt x="618275" y="2639153"/>
                </a:moveTo>
                <a:cubicBezTo>
                  <a:pt x="617521" y="2638572"/>
                  <a:pt x="616434" y="2638543"/>
                  <a:pt x="614874" y="2639496"/>
                </a:cubicBezTo>
                <a:cubicBezTo>
                  <a:pt x="617332" y="2643541"/>
                  <a:pt x="617332" y="2643541"/>
                  <a:pt x="619789" y="2647587"/>
                </a:cubicBezTo>
                <a:cubicBezTo>
                  <a:pt x="619789" y="2647587"/>
                  <a:pt x="620121" y="2644611"/>
                  <a:pt x="619671" y="2642111"/>
                </a:cubicBezTo>
                <a:cubicBezTo>
                  <a:pt x="619447" y="2640861"/>
                  <a:pt x="619027" y="2639732"/>
                  <a:pt x="618275" y="2639153"/>
                </a:cubicBezTo>
                <a:close/>
                <a:moveTo>
                  <a:pt x="225409" y="2636881"/>
                </a:moveTo>
                <a:cubicBezTo>
                  <a:pt x="225409" y="2636881"/>
                  <a:pt x="221627" y="2644737"/>
                  <a:pt x="227869" y="2640927"/>
                </a:cubicBezTo>
                <a:cubicBezTo>
                  <a:pt x="225409" y="2636881"/>
                  <a:pt x="225409" y="2636881"/>
                  <a:pt x="225409" y="2636881"/>
                </a:cubicBezTo>
                <a:close/>
                <a:moveTo>
                  <a:pt x="176521" y="2636219"/>
                </a:moveTo>
                <a:cubicBezTo>
                  <a:pt x="178571" y="2639589"/>
                  <a:pt x="170279" y="2640029"/>
                  <a:pt x="178571" y="2639589"/>
                </a:cubicBezTo>
                <a:cubicBezTo>
                  <a:pt x="178571" y="2639589"/>
                  <a:pt x="174471" y="2632846"/>
                  <a:pt x="176521" y="2636219"/>
                </a:cubicBezTo>
                <a:close/>
                <a:moveTo>
                  <a:pt x="515679" y="2633488"/>
                </a:moveTo>
                <a:cubicBezTo>
                  <a:pt x="515105" y="2633837"/>
                  <a:pt x="514823" y="2634425"/>
                  <a:pt x="515047" y="2634797"/>
                </a:cubicBezTo>
                <a:cubicBezTo>
                  <a:pt x="515275" y="2635169"/>
                  <a:pt x="515925" y="2635187"/>
                  <a:pt x="516497" y="2634837"/>
                </a:cubicBezTo>
                <a:cubicBezTo>
                  <a:pt x="517073" y="2634485"/>
                  <a:pt x="517356" y="2633899"/>
                  <a:pt x="517129" y="2633527"/>
                </a:cubicBezTo>
                <a:cubicBezTo>
                  <a:pt x="516903" y="2633155"/>
                  <a:pt x="516253" y="2633137"/>
                  <a:pt x="515679" y="2633488"/>
                </a:cubicBezTo>
                <a:close/>
                <a:moveTo>
                  <a:pt x="141881" y="2632403"/>
                </a:moveTo>
                <a:cubicBezTo>
                  <a:pt x="144145" y="2636127"/>
                  <a:pt x="146407" y="2639852"/>
                  <a:pt x="138598" y="2639513"/>
                </a:cubicBezTo>
                <a:cubicBezTo>
                  <a:pt x="145387" y="2650684"/>
                  <a:pt x="145387" y="2650684"/>
                  <a:pt x="147651" y="2654411"/>
                </a:cubicBezTo>
                <a:cubicBezTo>
                  <a:pt x="149916" y="2658134"/>
                  <a:pt x="154443" y="2665583"/>
                  <a:pt x="156707" y="2669307"/>
                </a:cubicBezTo>
                <a:cubicBezTo>
                  <a:pt x="158969" y="2673033"/>
                  <a:pt x="158969" y="2673033"/>
                  <a:pt x="158969" y="2673033"/>
                </a:cubicBezTo>
                <a:cubicBezTo>
                  <a:pt x="161234" y="2676756"/>
                  <a:pt x="163497" y="2680478"/>
                  <a:pt x="168023" y="2687927"/>
                </a:cubicBezTo>
                <a:cubicBezTo>
                  <a:pt x="168023" y="2687927"/>
                  <a:pt x="165761" y="2684205"/>
                  <a:pt x="171307" y="2680819"/>
                </a:cubicBezTo>
                <a:cubicBezTo>
                  <a:pt x="168023" y="2687927"/>
                  <a:pt x="175835" y="2688267"/>
                  <a:pt x="175835" y="2688267"/>
                </a:cubicBezTo>
                <a:cubicBezTo>
                  <a:pt x="175835" y="2688267"/>
                  <a:pt x="170287" y="2691653"/>
                  <a:pt x="170287" y="2691653"/>
                </a:cubicBezTo>
                <a:cubicBezTo>
                  <a:pt x="178099" y="2691991"/>
                  <a:pt x="174815" y="2699101"/>
                  <a:pt x="177079" y="2702827"/>
                </a:cubicBezTo>
                <a:cubicBezTo>
                  <a:pt x="177079" y="2702827"/>
                  <a:pt x="179344" y="2706551"/>
                  <a:pt x="181605" y="2710274"/>
                </a:cubicBezTo>
                <a:cubicBezTo>
                  <a:pt x="181605" y="2710274"/>
                  <a:pt x="179344" y="2706551"/>
                  <a:pt x="184889" y="2703163"/>
                </a:cubicBezTo>
                <a:cubicBezTo>
                  <a:pt x="190437" y="2699777"/>
                  <a:pt x="190437" y="2699777"/>
                  <a:pt x="190437" y="2699777"/>
                </a:cubicBezTo>
                <a:cubicBezTo>
                  <a:pt x="188173" y="2696054"/>
                  <a:pt x="188173" y="2696054"/>
                  <a:pt x="188173" y="2696054"/>
                </a:cubicBezTo>
                <a:cubicBezTo>
                  <a:pt x="193722" y="2692667"/>
                  <a:pt x="193722" y="2692667"/>
                  <a:pt x="193722" y="2692667"/>
                </a:cubicBezTo>
                <a:cubicBezTo>
                  <a:pt x="191459" y="2688943"/>
                  <a:pt x="191459" y="2688943"/>
                  <a:pt x="191459" y="2688943"/>
                </a:cubicBezTo>
                <a:cubicBezTo>
                  <a:pt x="191459" y="2688943"/>
                  <a:pt x="191459" y="2688943"/>
                  <a:pt x="189193" y="2685218"/>
                </a:cubicBezTo>
                <a:cubicBezTo>
                  <a:pt x="183646" y="2688605"/>
                  <a:pt x="183646" y="2688605"/>
                  <a:pt x="181381" y="2684880"/>
                </a:cubicBezTo>
                <a:cubicBezTo>
                  <a:pt x="184667" y="2677769"/>
                  <a:pt x="176855" y="2677432"/>
                  <a:pt x="176855" y="2677432"/>
                </a:cubicBezTo>
                <a:cubicBezTo>
                  <a:pt x="174591" y="2673707"/>
                  <a:pt x="172328" y="2669983"/>
                  <a:pt x="170063" y="2666259"/>
                </a:cubicBezTo>
                <a:cubicBezTo>
                  <a:pt x="167801" y="2662537"/>
                  <a:pt x="164517" y="2669645"/>
                  <a:pt x="162254" y="2665921"/>
                </a:cubicBezTo>
                <a:cubicBezTo>
                  <a:pt x="159991" y="2662197"/>
                  <a:pt x="159991" y="2662197"/>
                  <a:pt x="157728" y="2658473"/>
                </a:cubicBezTo>
                <a:cubicBezTo>
                  <a:pt x="157728" y="2658473"/>
                  <a:pt x="163273" y="2655086"/>
                  <a:pt x="163273" y="2655086"/>
                </a:cubicBezTo>
                <a:cubicBezTo>
                  <a:pt x="161009" y="2651363"/>
                  <a:pt x="161009" y="2651363"/>
                  <a:pt x="161009" y="2651363"/>
                </a:cubicBezTo>
                <a:cubicBezTo>
                  <a:pt x="161009" y="2651363"/>
                  <a:pt x="158745" y="2647639"/>
                  <a:pt x="158745" y="2647639"/>
                </a:cubicBezTo>
                <a:cubicBezTo>
                  <a:pt x="158745" y="2647639"/>
                  <a:pt x="156481" y="2643914"/>
                  <a:pt x="156481" y="2643914"/>
                </a:cubicBezTo>
                <a:cubicBezTo>
                  <a:pt x="156481" y="2643914"/>
                  <a:pt x="156481" y="2643914"/>
                  <a:pt x="154219" y="2640189"/>
                </a:cubicBezTo>
                <a:cubicBezTo>
                  <a:pt x="151955" y="2636466"/>
                  <a:pt x="151955" y="2636466"/>
                  <a:pt x="141881" y="2632403"/>
                </a:cubicBezTo>
                <a:close/>
                <a:moveTo>
                  <a:pt x="610365" y="2632078"/>
                </a:moveTo>
                <a:cubicBezTo>
                  <a:pt x="610365" y="2632078"/>
                  <a:pt x="608811" y="2631868"/>
                  <a:pt x="607518" y="2632082"/>
                </a:cubicBezTo>
                <a:cubicBezTo>
                  <a:pt x="606222" y="2632295"/>
                  <a:pt x="605181" y="2632931"/>
                  <a:pt x="606206" y="2634617"/>
                </a:cubicBezTo>
                <a:cubicBezTo>
                  <a:pt x="606206" y="2634617"/>
                  <a:pt x="608256" y="2637987"/>
                  <a:pt x="608256" y="2637987"/>
                </a:cubicBezTo>
                <a:cubicBezTo>
                  <a:pt x="606206" y="2634617"/>
                  <a:pt x="612415" y="2635447"/>
                  <a:pt x="610365" y="2632078"/>
                </a:cubicBezTo>
                <a:close/>
                <a:moveTo>
                  <a:pt x="178696" y="2625717"/>
                </a:moveTo>
                <a:cubicBezTo>
                  <a:pt x="176995" y="2636995"/>
                  <a:pt x="190043" y="2644387"/>
                  <a:pt x="181535" y="2644463"/>
                </a:cubicBezTo>
                <a:cubicBezTo>
                  <a:pt x="183803" y="2648197"/>
                  <a:pt x="183803" y="2648197"/>
                  <a:pt x="190043" y="2644387"/>
                </a:cubicBezTo>
                <a:cubicBezTo>
                  <a:pt x="196285" y="2640577"/>
                  <a:pt x="185505" y="2636921"/>
                  <a:pt x="194015" y="2636845"/>
                </a:cubicBezTo>
                <a:cubicBezTo>
                  <a:pt x="191747" y="2633111"/>
                  <a:pt x="189478" y="2629377"/>
                  <a:pt x="180965" y="2629451"/>
                </a:cubicBezTo>
                <a:cubicBezTo>
                  <a:pt x="187207" y="2625641"/>
                  <a:pt x="178696" y="2625717"/>
                  <a:pt x="178696" y="2625717"/>
                </a:cubicBezTo>
                <a:close/>
                <a:moveTo>
                  <a:pt x="502707" y="2621121"/>
                </a:moveTo>
                <a:cubicBezTo>
                  <a:pt x="492363" y="2617211"/>
                  <a:pt x="503696" y="2635853"/>
                  <a:pt x="509505" y="2632309"/>
                </a:cubicBezTo>
                <a:cubicBezTo>
                  <a:pt x="509505" y="2632309"/>
                  <a:pt x="509505" y="2632309"/>
                  <a:pt x="507239" y="2628579"/>
                </a:cubicBezTo>
                <a:close/>
                <a:moveTo>
                  <a:pt x="205852" y="2618777"/>
                </a:moveTo>
                <a:cubicBezTo>
                  <a:pt x="205852" y="2618777"/>
                  <a:pt x="201865" y="2626295"/>
                  <a:pt x="210359" y="2626194"/>
                </a:cubicBezTo>
                <a:cubicBezTo>
                  <a:pt x="210359" y="2626194"/>
                  <a:pt x="210359" y="2626194"/>
                  <a:pt x="208105" y="2622485"/>
                </a:cubicBezTo>
                <a:cubicBezTo>
                  <a:pt x="208105" y="2622485"/>
                  <a:pt x="205852" y="2618777"/>
                  <a:pt x="205852" y="2618777"/>
                </a:cubicBezTo>
                <a:close/>
                <a:moveTo>
                  <a:pt x="174157" y="2618249"/>
                </a:moveTo>
                <a:cubicBezTo>
                  <a:pt x="174157" y="2618249"/>
                  <a:pt x="174157" y="2618249"/>
                  <a:pt x="167917" y="2622057"/>
                </a:cubicBezTo>
                <a:cubicBezTo>
                  <a:pt x="170185" y="2625793"/>
                  <a:pt x="170185" y="2625793"/>
                  <a:pt x="170185" y="2625793"/>
                </a:cubicBezTo>
                <a:cubicBezTo>
                  <a:pt x="170185" y="2625793"/>
                  <a:pt x="170185" y="2625793"/>
                  <a:pt x="176427" y="2621983"/>
                </a:cubicBezTo>
                <a:close/>
                <a:moveTo>
                  <a:pt x="218641" y="2616362"/>
                </a:moveTo>
                <a:cubicBezTo>
                  <a:pt x="223013" y="2623555"/>
                  <a:pt x="216458" y="2612767"/>
                  <a:pt x="214482" y="2618901"/>
                </a:cubicBezTo>
                <a:cubicBezTo>
                  <a:pt x="218641" y="2616362"/>
                  <a:pt x="218854" y="2626095"/>
                  <a:pt x="223013" y="2623555"/>
                </a:cubicBezTo>
                <a:cubicBezTo>
                  <a:pt x="220827" y="2619959"/>
                  <a:pt x="218641" y="2616362"/>
                  <a:pt x="218641" y="2616362"/>
                </a:cubicBezTo>
                <a:close/>
                <a:moveTo>
                  <a:pt x="7693280" y="2615949"/>
                </a:moveTo>
                <a:cubicBezTo>
                  <a:pt x="7691208" y="2613165"/>
                  <a:pt x="7680396" y="2621214"/>
                  <a:pt x="7680396" y="2621214"/>
                </a:cubicBezTo>
                <a:cubicBezTo>
                  <a:pt x="7669586" y="2629265"/>
                  <a:pt x="7669586" y="2629265"/>
                  <a:pt x="7671660" y="2632048"/>
                </a:cubicBezTo>
                <a:cubicBezTo>
                  <a:pt x="7694460" y="2662663"/>
                  <a:pt x="7713112" y="2687715"/>
                  <a:pt x="7731766" y="2712766"/>
                </a:cubicBezTo>
                <a:cubicBezTo>
                  <a:pt x="7729248" y="2731950"/>
                  <a:pt x="7720508" y="2742781"/>
                  <a:pt x="7743756" y="2751432"/>
                </a:cubicBezTo>
                <a:cubicBezTo>
                  <a:pt x="7759892" y="2795665"/>
                  <a:pt x="7776028" y="2839897"/>
                  <a:pt x="7809192" y="2884431"/>
                </a:cubicBezTo>
                <a:cubicBezTo>
                  <a:pt x="7804600" y="2900831"/>
                  <a:pt x="7808744" y="2906398"/>
                  <a:pt x="7814964" y="2914744"/>
                </a:cubicBezTo>
                <a:cubicBezTo>
                  <a:pt x="7814964" y="2914744"/>
                  <a:pt x="7814964" y="2914744"/>
                  <a:pt x="7817036" y="2917528"/>
                </a:cubicBezTo>
                <a:cubicBezTo>
                  <a:pt x="7821180" y="2923094"/>
                  <a:pt x="7825326" y="2928663"/>
                  <a:pt x="7818664" y="2942279"/>
                </a:cubicBezTo>
                <a:cubicBezTo>
                  <a:pt x="7818664" y="2942279"/>
                  <a:pt x="7820734" y="2945063"/>
                  <a:pt x="7833618" y="2939796"/>
                </a:cubicBezTo>
                <a:cubicBezTo>
                  <a:pt x="7836872" y="2989296"/>
                  <a:pt x="7865888" y="3028263"/>
                  <a:pt x="7895352" y="3045263"/>
                </a:cubicBezTo>
                <a:cubicBezTo>
                  <a:pt x="7890760" y="3061662"/>
                  <a:pt x="7894908" y="3067227"/>
                  <a:pt x="7911932" y="3067529"/>
                </a:cubicBezTo>
                <a:cubicBezTo>
                  <a:pt x="7914004" y="3070313"/>
                  <a:pt x="7914004" y="3070313"/>
                  <a:pt x="7914004" y="3070313"/>
                </a:cubicBezTo>
                <a:cubicBezTo>
                  <a:pt x="7916076" y="3073094"/>
                  <a:pt x="7916076" y="3073094"/>
                  <a:pt x="7916076" y="3073094"/>
                </a:cubicBezTo>
                <a:cubicBezTo>
                  <a:pt x="7905268" y="3081144"/>
                  <a:pt x="7907344" y="3083929"/>
                  <a:pt x="7898604" y="3094762"/>
                </a:cubicBezTo>
                <a:cubicBezTo>
                  <a:pt x="7898604" y="3094762"/>
                  <a:pt x="7887796" y="3102811"/>
                  <a:pt x="7887796" y="3102811"/>
                </a:cubicBezTo>
                <a:cubicBezTo>
                  <a:pt x="7920224" y="3078663"/>
                  <a:pt x="7908964" y="3108679"/>
                  <a:pt x="7932656" y="3095362"/>
                </a:cubicBezTo>
                <a:cubicBezTo>
                  <a:pt x="7934732" y="3098145"/>
                  <a:pt x="7934732" y="3098145"/>
                  <a:pt x="7934732" y="3098145"/>
                </a:cubicBezTo>
                <a:cubicBezTo>
                  <a:pt x="7923924" y="3106196"/>
                  <a:pt x="7923924" y="3106196"/>
                  <a:pt x="7925998" y="3108979"/>
                </a:cubicBezTo>
                <a:cubicBezTo>
                  <a:pt x="7919330" y="3122595"/>
                  <a:pt x="7925548" y="3130945"/>
                  <a:pt x="7940504" y="3128463"/>
                </a:cubicBezTo>
                <a:cubicBezTo>
                  <a:pt x="7985812" y="3099047"/>
                  <a:pt x="7975448" y="3085131"/>
                  <a:pt x="7958424" y="3084830"/>
                </a:cubicBezTo>
                <a:cubicBezTo>
                  <a:pt x="7958424" y="3084830"/>
                  <a:pt x="7956352" y="3082049"/>
                  <a:pt x="7956352" y="3082049"/>
                </a:cubicBezTo>
                <a:cubicBezTo>
                  <a:pt x="7954276" y="3079263"/>
                  <a:pt x="7954276" y="3079263"/>
                  <a:pt x="7954276" y="3079263"/>
                </a:cubicBezTo>
                <a:cubicBezTo>
                  <a:pt x="7984632" y="3052333"/>
                  <a:pt x="7939768" y="3059778"/>
                  <a:pt x="7935624" y="3054213"/>
                </a:cubicBezTo>
                <a:cubicBezTo>
                  <a:pt x="7922744" y="3059481"/>
                  <a:pt x="7922744" y="3059481"/>
                  <a:pt x="7922744" y="3059481"/>
                </a:cubicBezTo>
                <a:cubicBezTo>
                  <a:pt x="7916526" y="3051131"/>
                  <a:pt x="7910304" y="3042780"/>
                  <a:pt x="7916970" y="3029165"/>
                </a:cubicBezTo>
                <a:cubicBezTo>
                  <a:pt x="7914896" y="3026380"/>
                  <a:pt x="7904088" y="3034429"/>
                  <a:pt x="7904088" y="3034429"/>
                </a:cubicBezTo>
                <a:cubicBezTo>
                  <a:pt x="7914896" y="3026380"/>
                  <a:pt x="7914896" y="3026380"/>
                  <a:pt x="7914896" y="3026380"/>
                </a:cubicBezTo>
                <a:cubicBezTo>
                  <a:pt x="7919488" y="3009981"/>
                  <a:pt x="7909124" y="2996063"/>
                  <a:pt x="7900832" y="2984931"/>
                </a:cubicBezTo>
                <a:cubicBezTo>
                  <a:pt x="7911644" y="2976881"/>
                  <a:pt x="7922450" y="2968833"/>
                  <a:pt x="7924526" y="2971615"/>
                </a:cubicBezTo>
                <a:cubicBezTo>
                  <a:pt x="7920380" y="2966047"/>
                  <a:pt x="7918308" y="2963266"/>
                  <a:pt x="7916236" y="2960482"/>
                </a:cubicBezTo>
                <a:cubicBezTo>
                  <a:pt x="7924972" y="2949644"/>
                  <a:pt x="7920828" y="2944079"/>
                  <a:pt x="7916680" y="2938515"/>
                </a:cubicBezTo>
                <a:cubicBezTo>
                  <a:pt x="7914610" y="2935729"/>
                  <a:pt x="7912536" y="2932948"/>
                  <a:pt x="7899652" y="2938219"/>
                </a:cubicBezTo>
                <a:cubicBezTo>
                  <a:pt x="7908392" y="2927381"/>
                  <a:pt x="7906318" y="2924597"/>
                  <a:pt x="7906318" y="2924597"/>
                </a:cubicBezTo>
                <a:cubicBezTo>
                  <a:pt x="7904248" y="2921813"/>
                  <a:pt x="7904248" y="2921813"/>
                  <a:pt x="7904248" y="2921813"/>
                </a:cubicBezTo>
                <a:cubicBezTo>
                  <a:pt x="7904248" y="2921813"/>
                  <a:pt x="7902174" y="2919033"/>
                  <a:pt x="7902174" y="2919033"/>
                </a:cubicBezTo>
                <a:cubicBezTo>
                  <a:pt x="7891364" y="2927080"/>
                  <a:pt x="7891364" y="2927080"/>
                  <a:pt x="7882624" y="2937915"/>
                </a:cubicBezTo>
                <a:cubicBezTo>
                  <a:pt x="7876408" y="2929565"/>
                  <a:pt x="7870188" y="2921213"/>
                  <a:pt x="7853164" y="2920914"/>
                </a:cubicBezTo>
                <a:cubicBezTo>
                  <a:pt x="7859826" y="2907297"/>
                  <a:pt x="7853608" y="2898947"/>
                  <a:pt x="7849464" y="2893380"/>
                </a:cubicBezTo>
                <a:cubicBezTo>
                  <a:pt x="7847392" y="2890599"/>
                  <a:pt x="7858202" y="2882549"/>
                  <a:pt x="7858202" y="2882549"/>
                </a:cubicBezTo>
                <a:cubicBezTo>
                  <a:pt x="7858202" y="2882549"/>
                  <a:pt x="7858202" y="2882549"/>
                  <a:pt x="7869008" y="2874496"/>
                </a:cubicBezTo>
                <a:cubicBezTo>
                  <a:pt x="7866940" y="2871711"/>
                  <a:pt x="7866940" y="2871711"/>
                  <a:pt x="7866940" y="2871711"/>
                </a:cubicBezTo>
                <a:cubicBezTo>
                  <a:pt x="7866940" y="2871711"/>
                  <a:pt x="7866940" y="2871711"/>
                  <a:pt x="7864864" y="2868931"/>
                </a:cubicBezTo>
                <a:cubicBezTo>
                  <a:pt x="7873604" y="2858097"/>
                  <a:pt x="7873604" y="2858097"/>
                  <a:pt x="7871532" y="2855315"/>
                </a:cubicBezTo>
                <a:cubicBezTo>
                  <a:pt x="7869458" y="2852531"/>
                  <a:pt x="7869458" y="2852531"/>
                  <a:pt x="7867384" y="2849749"/>
                </a:cubicBezTo>
                <a:cubicBezTo>
                  <a:pt x="7856576" y="2857799"/>
                  <a:pt x="7856576" y="2857799"/>
                  <a:pt x="7856576" y="2857799"/>
                </a:cubicBezTo>
                <a:cubicBezTo>
                  <a:pt x="7854500" y="2855015"/>
                  <a:pt x="7843692" y="2863067"/>
                  <a:pt x="7841618" y="2860282"/>
                </a:cubicBezTo>
                <a:cubicBezTo>
                  <a:pt x="7841618" y="2860282"/>
                  <a:pt x="7841618" y="2860282"/>
                  <a:pt x="7830808" y="2868332"/>
                </a:cubicBezTo>
                <a:cubicBezTo>
                  <a:pt x="7797646" y="2823797"/>
                  <a:pt x="7781508" y="2779566"/>
                  <a:pt x="7767448" y="2738115"/>
                </a:cubicBezTo>
                <a:cubicBezTo>
                  <a:pt x="7806540" y="2700350"/>
                  <a:pt x="7761680" y="2707796"/>
                  <a:pt x="7753384" y="2696667"/>
                </a:cubicBezTo>
                <a:cubicBezTo>
                  <a:pt x="7745096" y="2685533"/>
                  <a:pt x="7734732" y="2671613"/>
                  <a:pt x="7726440" y="2660479"/>
                </a:cubicBezTo>
                <a:cubicBezTo>
                  <a:pt x="7716078" y="2646564"/>
                  <a:pt x="7705712" y="2632647"/>
                  <a:pt x="7693280" y="2615949"/>
                </a:cubicBezTo>
                <a:close/>
                <a:moveTo>
                  <a:pt x="214707" y="2611063"/>
                </a:moveTo>
                <a:cubicBezTo>
                  <a:pt x="213574" y="2610367"/>
                  <a:pt x="211917" y="2609991"/>
                  <a:pt x="209837" y="2611261"/>
                </a:cubicBezTo>
                <a:cubicBezTo>
                  <a:pt x="209837" y="2611261"/>
                  <a:pt x="212295" y="2615305"/>
                  <a:pt x="212295" y="2615305"/>
                </a:cubicBezTo>
                <a:cubicBezTo>
                  <a:pt x="212295" y="2615305"/>
                  <a:pt x="216458" y="2612767"/>
                  <a:pt x="216458" y="2612767"/>
                </a:cubicBezTo>
                <a:cubicBezTo>
                  <a:pt x="216458" y="2612767"/>
                  <a:pt x="215843" y="2611756"/>
                  <a:pt x="214707" y="2611063"/>
                </a:cubicBezTo>
                <a:close/>
                <a:moveTo>
                  <a:pt x="216031" y="2597266"/>
                </a:moveTo>
                <a:cubicBezTo>
                  <a:pt x="210271" y="2600785"/>
                  <a:pt x="210271" y="2600785"/>
                  <a:pt x="210271" y="2600785"/>
                </a:cubicBezTo>
                <a:cubicBezTo>
                  <a:pt x="210271" y="2600785"/>
                  <a:pt x="212535" y="2604508"/>
                  <a:pt x="212535" y="2604508"/>
                </a:cubicBezTo>
                <a:cubicBezTo>
                  <a:pt x="212535" y="2604508"/>
                  <a:pt x="218296" y="2600991"/>
                  <a:pt x="216031" y="2597266"/>
                </a:cubicBezTo>
                <a:close/>
                <a:moveTo>
                  <a:pt x="119841" y="2594096"/>
                </a:moveTo>
                <a:cubicBezTo>
                  <a:pt x="119841" y="2594096"/>
                  <a:pt x="119841" y="2594096"/>
                  <a:pt x="114031" y="2597642"/>
                </a:cubicBezTo>
                <a:cubicBezTo>
                  <a:pt x="108221" y="2601189"/>
                  <a:pt x="108221" y="2601189"/>
                  <a:pt x="108221" y="2601189"/>
                </a:cubicBezTo>
                <a:cubicBezTo>
                  <a:pt x="108221" y="2601189"/>
                  <a:pt x="110487" y="2604916"/>
                  <a:pt x="110487" y="2604916"/>
                </a:cubicBezTo>
                <a:cubicBezTo>
                  <a:pt x="116299" y="2601370"/>
                  <a:pt x="116299" y="2601370"/>
                  <a:pt x="116299" y="2601370"/>
                </a:cubicBezTo>
                <a:cubicBezTo>
                  <a:pt x="116299" y="2601370"/>
                  <a:pt x="116299" y="2601370"/>
                  <a:pt x="122107" y="2597823"/>
                </a:cubicBezTo>
                <a:cubicBezTo>
                  <a:pt x="122107" y="2597823"/>
                  <a:pt x="122107" y="2597823"/>
                  <a:pt x="119841" y="2594096"/>
                </a:cubicBezTo>
                <a:close/>
                <a:moveTo>
                  <a:pt x="508838" y="2588210"/>
                </a:moveTo>
                <a:cubicBezTo>
                  <a:pt x="509151" y="2587555"/>
                  <a:pt x="509151" y="2587555"/>
                  <a:pt x="507071" y="2588825"/>
                </a:cubicBezTo>
                <a:cubicBezTo>
                  <a:pt x="507071" y="2588825"/>
                  <a:pt x="508711" y="2591522"/>
                  <a:pt x="508711" y="2591522"/>
                </a:cubicBezTo>
                <a:cubicBezTo>
                  <a:pt x="507892" y="2590175"/>
                  <a:pt x="508521" y="2588865"/>
                  <a:pt x="508838" y="2588210"/>
                </a:cubicBezTo>
                <a:close/>
                <a:moveTo>
                  <a:pt x="504273" y="2584381"/>
                </a:moveTo>
                <a:cubicBezTo>
                  <a:pt x="498463" y="2587927"/>
                  <a:pt x="500729" y="2591657"/>
                  <a:pt x="502996" y="2595385"/>
                </a:cubicBezTo>
                <a:cubicBezTo>
                  <a:pt x="502996" y="2595385"/>
                  <a:pt x="505261" y="2599114"/>
                  <a:pt x="505261" y="2599114"/>
                </a:cubicBezTo>
                <a:cubicBezTo>
                  <a:pt x="505261" y="2599114"/>
                  <a:pt x="507527" y="2602843"/>
                  <a:pt x="509795" y="2606571"/>
                </a:cubicBezTo>
                <a:cubicBezTo>
                  <a:pt x="509795" y="2606571"/>
                  <a:pt x="512059" y="2610299"/>
                  <a:pt x="506251" y="2613845"/>
                </a:cubicBezTo>
                <a:cubicBezTo>
                  <a:pt x="508517" y="2617575"/>
                  <a:pt x="508517" y="2617575"/>
                  <a:pt x="508517" y="2617575"/>
                </a:cubicBezTo>
                <a:cubicBezTo>
                  <a:pt x="510783" y="2621305"/>
                  <a:pt x="510783" y="2621305"/>
                  <a:pt x="510783" y="2621305"/>
                </a:cubicBezTo>
                <a:cubicBezTo>
                  <a:pt x="510783" y="2621305"/>
                  <a:pt x="510783" y="2621305"/>
                  <a:pt x="516593" y="2617756"/>
                </a:cubicBezTo>
                <a:cubicBezTo>
                  <a:pt x="514327" y="2614027"/>
                  <a:pt x="514327" y="2614027"/>
                  <a:pt x="514327" y="2614027"/>
                </a:cubicBezTo>
                <a:cubicBezTo>
                  <a:pt x="514327" y="2614027"/>
                  <a:pt x="514327" y="2614027"/>
                  <a:pt x="512059" y="2610299"/>
                </a:cubicBezTo>
                <a:cubicBezTo>
                  <a:pt x="512059" y="2610299"/>
                  <a:pt x="509795" y="2606571"/>
                  <a:pt x="509795" y="2606571"/>
                </a:cubicBezTo>
                <a:cubicBezTo>
                  <a:pt x="508662" y="2604707"/>
                  <a:pt x="508979" y="2601957"/>
                  <a:pt x="508576" y="2599648"/>
                </a:cubicBezTo>
                <a:cubicBezTo>
                  <a:pt x="508168" y="2597340"/>
                  <a:pt x="507034" y="2595475"/>
                  <a:pt x="502996" y="2595385"/>
                </a:cubicBezTo>
                <a:cubicBezTo>
                  <a:pt x="500729" y="2591657"/>
                  <a:pt x="506539" y="2588109"/>
                  <a:pt x="506539" y="2588109"/>
                </a:cubicBezTo>
                <a:cubicBezTo>
                  <a:pt x="504273" y="2584381"/>
                  <a:pt x="504273" y="2584381"/>
                  <a:pt x="504273" y="2584381"/>
                </a:cubicBezTo>
                <a:close/>
                <a:moveTo>
                  <a:pt x="569734" y="2574613"/>
                </a:moveTo>
                <a:cubicBezTo>
                  <a:pt x="569734" y="2574613"/>
                  <a:pt x="563491" y="2578421"/>
                  <a:pt x="563491" y="2578421"/>
                </a:cubicBezTo>
                <a:cubicBezTo>
                  <a:pt x="565951" y="2582469"/>
                  <a:pt x="565951" y="2582469"/>
                  <a:pt x="568409" y="2586511"/>
                </a:cubicBezTo>
                <a:cubicBezTo>
                  <a:pt x="568409" y="2586511"/>
                  <a:pt x="574652" y="2582702"/>
                  <a:pt x="574652" y="2582702"/>
                </a:cubicBezTo>
                <a:cubicBezTo>
                  <a:pt x="572194" y="2578657"/>
                  <a:pt x="572194" y="2578657"/>
                  <a:pt x="569734" y="2574613"/>
                </a:cubicBezTo>
                <a:close/>
                <a:moveTo>
                  <a:pt x="186403" y="2574505"/>
                </a:moveTo>
                <a:cubicBezTo>
                  <a:pt x="186403" y="2574505"/>
                  <a:pt x="188666" y="2578229"/>
                  <a:pt x="182905" y="2581746"/>
                </a:cubicBezTo>
                <a:cubicBezTo>
                  <a:pt x="182905" y="2581746"/>
                  <a:pt x="182905" y="2581746"/>
                  <a:pt x="188666" y="2578229"/>
                </a:cubicBezTo>
                <a:cubicBezTo>
                  <a:pt x="188666" y="2578229"/>
                  <a:pt x="188666" y="2578229"/>
                  <a:pt x="186403" y="2574505"/>
                </a:cubicBezTo>
                <a:close/>
                <a:moveTo>
                  <a:pt x="616855" y="2562045"/>
                </a:moveTo>
                <a:cubicBezTo>
                  <a:pt x="611031" y="2565601"/>
                  <a:pt x="617817" y="2576768"/>
                  <a:pt x="611991" y="2580324"/>
                </a:cubicBezTo>
                <a:cubicBezTo>
                  <a:pt x="616517" y="2587767"/>
                  <a:pt x="621044" y="2595213"/>
                  <a:pt x="625567" y="2602659"/>
                </a:cubicBezTo>
                <a:cubicBezTo>
                  <a:pt x="619744" y="2606212"/>
                  <a:pt x="619744" y="2606212"/>
                  <a:pt x="619744" y="2606212"/>
                </a:cubicBezTo>
                <a:cubicBezTo>
                  <a:pt x="619744" y="2606212"/>
                  <a:pt x="619744" y="2606212"/>
                  <a:pt x="622006" y="2609935"/>
                </a:cubicBezTo>
                <a:cubicBezTo>
                  <a:pt x="622006" y="2609935"/>
                  <a:pt x="624269" y="2613659"/>
                  <a:pt x="624269" y="2613659"/>
                </a:cubicBezTo>
                <a:cubicBezTo>
                  <a:pt x="626531" y="2617379"/>
                  <a:pt x="626531" y="2617379"/>
                  <a:pt x="632355" y="2613825"/>
                </a:cubicBezTo>
                <a:cubicBezTo>
                  <a:pt x="632355" y="2613825"/>
                  <a:pt x="634617" y="2617547"/>
                  <a:pt x="634617" y="2617547"/>
                </a:cubicBezTo>
                <a:cubicBezTo>
                  <a:pt x="624269" y="2613659"/>
                  <a:pt x="639143" y="2624993"/>
                  <a:pt x="641405" y="2628715"/>
                </a:cubicBezTo>
                <a:cubicBezTo>
                  <a:pt x="643667" y="2632438"/>
                  <a:pt x="643667" y="2632438"/>
                  <a:pt x="643667" y="2632438"/>
                </a:cubicBezTo>
                <a:cubicBezTo>
                  <a:pt x="640106" y="2639715"/>
                  <a:pt x="644632" y="2647160"/>
                  <a:pt x="646894" y="2650883"/>
                </a:cubicBezTo>
                <a:cubicBezTo>
                  <a:pt x="646894" y="2650883"/>
                  <a:pt x="652720" y="2647327"/>
                  <a:pt x="649156" y="2654603"/>
                </a:cubicBezTo>
                <a:cubicBezTo>
                  <a:pt x="649156" y="2654603"/>
                  <a:pt x="651419" y="2658327"/>
                  <a:pt x="657243" y="2654773"/>
                </a:cubicBezTo>
                <a:cubicBezTo>
                  <a:pt x="659505" y="2658495"/>
                  <a:pt x="659505" y="2658495"/>
                  <a:pt x="659505" y="2658495"/>
                </a:cubicBezTo>
                <a:cubicBezTo>
                  <a:pt x="661767" y="2662217"/>
                  <a:pt x="661767" y="2662217"/>
                  <a:pt x="661767" y="2662217"/>
                </a:cubicBezTo>
                <a:cubicBezTo>
                  <a:pt x="664032" y="2665940"/>
                  <a:pt x="664032" y="2665940"/>
                  <a:pt x="664032" y="2665940"/>
                </a:cubicBezTo>
                <a:cubicBezTo>
                  <a:pt x="666293" y="2669662"/>
                  <a:pt x="666293" y="2669662"/>
                  <a:pt x="666293" y="2669662"/>
                </a:cubicBezTo>
                <a:cubicBezTo>
                  <a:pt x="666293" y="2669662"/>
                  <a:pt x="666293" y="2669662"/>
                  <a:pt x="668558" y="2673383"/>
                </a:cubicBezTo>
                <a:lnTo>
                  <a:pt x="670820" y="2677105"/>
                </a:lnTo>
                <a:lnTo>
                  <a:pt x="674092" y="2680849"/>
                </a:lnTo>
                <a:lnTo>
                  <a:pt x="673079" y="2680829"/>
                </a:lnTo>
                <a:lnTo>
                  <a:pt x="675343" y="2684552"/>
                </a:lnTo>
                <a:lnTo>
                  <a:pt x="676639" y="2683761"/>
                </a:lnTo>
                <a:lnTo>
                  <a:pt x="697005" y="2707054"/>
                </a:lnTo>
                <a:cubicBezTo>
                  <a:pt x="701531" y="2714498"/>
                  <a:pt x="700232" y="2725499"/>
                  <a:pt x="702493" y="2729221"/>
                </a:cubicBezTo>
                <a:cubicBezTo>
                  <a:pt x="707020" y="2736666"/>
                  <a:pt x="709282" y="2740388"/>
                  <a:pt x="707982" y="2751389"/>
                </a:cubicBezTo>
                <a:cubicBezTo>
                  <a:pt x="710245" y="2755113"/>
                  <a:pt x="716070" y="2751557"/>
                  <a:pt x="718331" y="2755279"/>
                </a:cubicBezTo>
                <a:cubicBezTo>
                  <a:pt x="712507" y="2758835"/>
                  <a:pt x="712507" y="2758835"/>
                  <a:pt x="712507" y="2758835"/>
                </a:cubicBezTo>
                <a:lnTo>
                  <a:pt x="719294" y="2770001"/>
                </a:lnTo>
                <a:cubicBezTo>
                  <a:pt x="723820" y="2777446"/>
                  <a:pt x="723820" y="2777446"/>
                  <a:pt x="723820" y="2777446"/>
                </a:cubicBezTo>
                <a:cubicBezTo>
                  <a:pt x="723820" y="2777446"/>
                  <a:pt x="726082" y="2781169"/>
                  <a:pt x="726082" y="2781169"/>
                </a:cubicBezTo>
                <a:cubicBezTo>
                  <a:pt x="731908" y="2777613"/>
                  <a:pt x="731908" y="2777613"/>
                  <a:pt x="731908" y="2777613"/>
                </a:cubicBezTo>
                <a:cubicBezTo>
                  <a:pt x="728344" y="2784890"/>
                  <a:pt x="728344" y="2784890"/>
                  <a:pt x="730607" y="2788613"/>
                </a:cubicBezTo>
                <a:cubicBezTo>
                  <a:pt x="730607" y="2788613"/>
                  <a:pt x="736431" y="2785058"/>
                  <a:pt x="736431" y="2785058"/>
                </a:cubicBezTo>
                <a:lnTo>
                  <a:pt x="743220" y="2796224"/>
                </a:lnTo>
                <a:cubicBezTo>
                  <a:pt x="743220" y="2796224"/>
                  <a:pt x="743220" y="2796224"/>
                  <a:pt x="745481" y="2799949"/>
                </a:cubicBezTo>
                <a:cubicBezTo>
                  <a:pt x="745481" y="2799949"/>
                  <a:pt x="741920" y="2807225"/>
                  <a:pt x="744183" y="2810949"/>
                </a:cubicBezTo>
                <a:cubicBezTo>
                  <a:pt x="744183" y="2810949"/>
                  <a:pt x="746445" y="2814671"/>
                  <a:pt x="746445" y="2814671"/>
                </a:cubicBezTo>
                <a:cubicBezTo>
                  <a:pt x="746445" y="2814671"/>
                  <a:pt x="748707" y="2818393"/>
                  <a:pt x="748707" y="2818393"/>
                </a:cubicBezTo>
                <a:cubicBezTo>
                  <a:pt x="750970" y="2822115"/>
                  <a:pt x="749669" y="2833116"/>
                  <a:pt x="757757" y="2833283"/>
                </a:cubicBezTo>
                <a:cubicBezTo>
                  <a:pt x="755495" y="2829559"/>
                  <a:pt x="753232" y="2825837"/>
                  <a:pt x="750970" y="2822115"/>
                </a:cubicBezTo>
                <a:cubicBezTo>
                  <a:pt x="754531" y="2814838"/>
                  <a:pt x="752270" y="2811115"/>
                  <a:pt x="750008" y="2807393"/>
                </a:cubicBezTo>
                <a:cubicBezTo>
                  <a:pt x="750008" y="2807393"/>
                  <a:pt x="747743" y="2803671"/>
                  <a:pt x="747743" y="2803671"/>
                </a:cubicBezTo>
                <a:cubicBezTo>
                  <a:pt x="745481" y="2799949"/>
                  <a:pt x="751307" y="2796393"/>
                  <a:pt x="749043" y="2792671"/>
                </a:cubicBezTo>
                <a:cubicBezTo>
                  <a:pt x="746781" y="2788949"/>
                  <a:pt x="742255" y="2781503"/>
                  <a:pt x="739993" y="2777781"/>
                </a:cubicBezTo>
                <a:cubicBezTo>
                  <a:pt x="734170" y="2781336"/>
                  <a:pt x="734170" y="2781336"/>
                  <a:pt x="734170" y="2781336"/>
                </a:cubicBezTo>
                <a:cubicBezTo>
                  <a:pt x="731908" y="2777613"/>
                  <a:pt x="737731" y="2774058"/>
                  <a:pt x="735470" y="2770334"/>
                </a:cubicBezTo>
                <a:cubicBezTo>
                  <a:pt x="729643" y="2773891"/>
                  <a:pt x="728681" y="2759167"/>
                  <a:pt x="726419" y="2755446"/>
                </a:cubicBezTo>
                <a:cubicBezTo>
                  <a:pt x="724157" y="2751723"/>
                  <a:pt x="721893" y="2748001"/>
                  <a:pt x="721893" y="2748001"/>
                </a:cubicBezTo>
                <a:cubicBezTo>
                  <a:pt x="721893" y="2748001"/>
                  <a:pt x="729981" y="2748167"/>
                  <a:pt x="729981" y="2748167"/>
                </a:cubicBezTo>
                <a:lnTo>
                  <a:pt x="727719" y="2744445"/>
                </a:lnTo>
                <a:cubicBezTo>
                  <a:pt x="719631" y="2744277"/>
                  <a:pt x="719631" y="2744277"/>
                  <a:pt x="719631" y="2744277"/>
                </a:cubicBezTo>
                <a:cubicBezTo>
                  <a:pt x="719631" y="2744277"/>
                  <a:pt x="719631" y="2744277"/>
                  <a:pt x="717369" y="2740557"/>
                </a:cubicBezTo>
                <a:cubicBezTo>
                  <a:pt x="717369" y="2740557"/>
                  <a:pt x="717369" y="2740557"/>
                  <a:pt x="723193" y="2737001"/>
                </a:cubicBezTo>
                <a:cubicBezTo>
                  <a:pt x="712843" y="2733111"/>
                  <a:pt x="711881" y="2718388"/>
                  <a:pt x="705093" y="2707221"/>
                </a:cubicBezTo>
                <a:cubicBezTo>
                  <a:pt x="699269" y="2710776"/>
                  <a:pt x="699269" y="2710776"/>
                  <a:pt x="699269" y="2710776"/>
                </a:cubicBezTo>
                <a:cubicBezTo>
                  <a:pt x="705093" y="2707221"/>
                  <a:pt x="702831" y="2703499"/>
                  <a:pt x="702831" y="2703499"/>
                </a:cubicBezTo>
                <a:cubicBezTo>
                  <a:pt x="700568" y="2699775"/>
                  <a:pt x="685693" y="2688441"/>
                  <a:pt x="686993" y="2677443"/>
                </a:cubicBezTo>
                <a:cubicBezTo>
                  <a:pt x="686993" y="2677443"/>
                  <a:pt x="684406" y="2676469"/>
                  <a:pt x="682263" y="2674587"/>
                </a:cubicBezTo>
                <a:lnTo>
                  <a:pt x="680598" y="2667859"/>
                </a:lnTo>
                <a:lnTo>
                  <a:pt x="682202" y="2670499"/>
                </a:lnTo>
                <a:cubicBezTo>
                  <a:pt x="682202" y="2670499"/>
                  <a:pt x="684661" y="2674545"/>
                  <a:pt x="684661" y="2674545"/>
                </a:cubicBezTo>
                <a:cubicBezTo>
                  <a:pt x="684661" y="2674545"/>
                  <a:pt x="684661" y="2674545"/>
                  <a:pt x="688443" y="2666689"/>
                </a:cubicBezTo>
                <a:cubicBezTo>
                  <a:pt x="685985" y="2662643"/>
                  <a:pt x="685985" y="2662643"/>
                  <a:pt x="685985" y="2662643"/>
                </a:cubicBezTo>
                <a:cubicBezTo>
                  <a:pt x="685985" y="2662643"/>
                  <a:pt x="685985" y="2662643"/>
                  <a:pt x="677284" y="2662407"/>
                </a:cubicBezTo>
                <a:cubicBezTo>
                  <a:pt x="679743" y="2666454"/>
                  <a:pt x="679743" y="2666454"/>
                  <a:pt x="679743" y="2666454"/>
                </a:cubicBezTo>
                <a:lnTo>
                  <a:pt x="679790" y="2666528"/>
                </a:lnTo>
                <a:lnTo>
                  <a:pt x="674379" y="2669829"/>
                </a:lnTo>
                <a:cubicBezTo>
                  <a:pt x="667593" y="2658661"/>
                  <a:pt x="679244" y="2651551"/>
                  <a:pt x="668893" y="2647661"/>
                </a:cubicBezTo>
                <a:cubicBezTo>
                  <a:pt x="668893" y="2647661"/>
                  <a:pt x="672456" y="2640383"/>
                  <a:pt x="672456" y="2640383"/>
                </a:cubicBezTo>
                <a:cubicBezTo>
                  <a:pt x="666631" y="2643941"/>
                  <a:pt x="670194" y="2636663"/>
                  <a:pt x="670194" y="2636663"/>
                </a:cubicBezTo>
                <a:cubicBezTo>
                  <a:pt x="670194" y="2636663"/>
                  <a:pt x="667929" y="2632939"/>
                  <a:pt x="667929" y="2632939"/>
                </a:cubicBezTo>
                <a:cubicBezTo>
                  <a:pt x="659843" y="2632773"/>
                  <a:pt x="659843" y="2632773"/>
                  <a:pt x="657580" y="2629049"/>
                </a:cubicBezTo>
                <a:cubicBezTo>
                  <a:pt x="655317" y="2625327"/>
                  <a:pt x="657580" y="2629049"/>
                  <a:pt x="663406" y="2625492"/>
                </a:cubicBezTo>
                <a:cubicBezTo>
                  <a:pt x="658880" y="2618049"/>
                  <a:pt x="650792" y="2617882"/>
                  <a:pt x="646267" y="2610438"/>
                </a:cubicBezTo>
                <a:cubicBezTo>
                  <a:pt x="638181" y="2610271"/>
                  <a:pt x="634955" y="2591825"/>
                  <a:pt x="630430" y="2584381"/>
                </a:cubicBezTo>
                <a:cubicBezTo>
                  <a:pt x="628167" y="2580656"/>
                  <a:pt x="621380" y="2569489"/>
                  <a:pt x="619117" y="2565768"/>
                </a:cubicBezTo>
                <a:cubicBezTo>
                  <a:pt x="616855" y="2562045"/>
                  <a:pt x="616855" y="2562045"/>
                  <a:pt x="616855" y="2562045"/>
                </a:cubicBezTo>
                <a:close/>
                <a:moveTo>
                  <a:pt x="568713" y="2561201"/>
                </a:moveTo>
                <a:lnTo>
                  <a:pt x="570985" y="2564940"/>
                </a:lnTo>
                <a:cubicBezTo>
                  <a:pt x="573259" y="2568679"/>
                  <a:pt x="577803" y="2576157"/>
                  <a:pt x="584619" y="2587373"/>
                </a:cubicBezTo>
                <a:cubicBezTo>
                  <a:pt x="584619" y="2587373"/>
                  <a:pt x="586894" y="2591113"/>
                  <a:pt x="589168" y="2594853"/>
                </a:cubicBezTo>
                <a:cubicBezTo>
                  <a:pt x="593711" y="2602328"/>
                  <a:pt x="598255" y="2609807"/>
                  <a:pt x="608003" y="2614111"/>
                </a:cubicBezTo>
                <a:cubicBezTo>
                  <a:pt x="608003" y="2614111"/>
                  <a:pt x="605729" y="2610371"/>
                  <a:pt x="605729" y="2610371"/>
                </a:cubicBezTo>
                <a:lnTo>
                  <a:pt x="603085" y="2606019"/>
                </a:lnTo>
                <a:lnTo>
                  <a:pt x="611783" y="2606255"/>
                </a:lnTo>
                <a:cubicBezTo>
                  <a:pt x="611783" y="2606255"/>
                  <a:pt x="611783" y="2606255"/>
                  <a:pt x="609324" y="2602209"/>
                </a:cubicBezTo>
                <a:cubicBezTo>
                  <a:pt x="606865" y="2598164"/>
                  <a:pt x="606865" y="2598164"/>
                  <a:pt x="606865" y="2598164"/>
                </a:cubicBezTo>
                <a:lnTo>
                  <a:pt x="603083" y="2606016"/>
                </a:lnTo>
                <a:lnTo>
                  <a:pt x="594368" y="2591677"/>
                </a:lnTo>
                <a:cubicBezTo>
                  <a:pt x="592094" y="2587938"/>
                  <a:pt x="589821" y="2584199"/>
                  <a:pt x="589821" y="2584199"/>
                </a:cubicBezTo>
                <a:cubicBezTo>
                  <a:pt x="585277" y="2576721"/>
                  <a:pt x="578460" y="2565505"/>
                  <a:pt x="576188" y="2561765"/>
                </a:cubicBezTo>
                <a:cubicBezTo>
                  <a:pt x="576188" y="2561765"/>
                  <a:pt x="568713" y="2561201"/>
                  <a:pt x="568713" y="2561201"/>
                </a:cubicBezTo>
                <a:close/>
                <a:moveTo>
                  <a:pt x="225700" y="2561107"/>
                </a:moveTo>
                <a:cubicBezTo>
                  <a:pt x="224690" y="2561085"/>
                  <a:pt x="223233" y="2561975"/>
                  <a:pt x="220319" y="2563753"/>
                </a:cubicBezTo>
                <a:cubicBezTo>
                  <a:pt x="220319" y="2563753"/>
                  <a:pt x="222583" y="2567476"/>
                  <a:pt x="222583" y="2567476"/>
                </a:cubicBezTo>
                <a:cubicBezTo>
                  <a:pt x="222583" y="2567476"/>
                  <a:pt x="222583" y="2567476"/>
                  <a:pt x="224847" y="2571199"/>
                </a:cubicBezTo>
                <a:cubicBezTo>
                  <a:pt x="224847" y="2571199"/>
                  <a:pt x="230671" y="2567645"/>
                  <a:pt x="232935" y="2571369"/>
                </a:cubicBezTo>
                <a:cubicBezTo>
                  <a:pt x="235199" y="2575093"/>
                  <a:pt x="229375" y="2578649"/>
                  <a:pt x="235199" y="2575093"/>
                </a:cubicBezTo>
                <a:cubicBezTo>
                  <a:pt x="237464" y="2578817"/>
                  <a:pt x="239727" y="2582543"/>
                  <a:pt x="241991" y="2586265"/>
                </a:cubicBezTo>
                <a:cubicBezTo>
                  <a:pt x="241991" y="2586265"/>
                  <a:pt x="241991" y="2586265"/>
                  <a:pt x="244256" y="2589991"/>
                </a:cubicBezTo>
                <a:cubicBezTo>
                  <a:pt x="244256" y="2589991"/>
                  <a:pt x="238430" y="2593547"/>
                  <a:pt x="238430" y="2593547"/>
                </a:cubicBezTo>
                <a:cubicBezTo>
                  <a:pt x="238430" y="2593547"/>
                  <a:pt x="238430" y="2593547"/>
                  <a:pt x="240693" y="2597270"/>
                </a:cubicBezTo>
                <a:cubicBezTo>
                  <a:pt x="240693" y="2597270"/>
                  <a:pt x="240693" y="2597270"/>
                  <a:pt x="246517" y="2593714"/>
                </a:cubicBezTo>
                <a:cubicBezTo>
                  <a:pt x="246517" y="2593714"/>
                  <a:pt x="248781" y="2597439"/>
                  <a:pt x="248781" y="2597439"/>
                </a:cubicBezTo>
                <a:cubicBezTo>
                  <a:pt x="248781" y="2597439"/>
                  <a:pt x="251045" y="2601163"/>
                  <a:pt x="245219" y="2604718"/>
                </a:cubicBezTo>
                <a:lnTo>
                  <a:pt x="253630" y="2609795"/>
                </a:lnTo>
                <a:lnTo>
                  <a:pt x="249748" y="2612167"/>
                </a:lnTo>
                <a:cubicBezTo>
                  <a:pt x="252011" y="2615891"/>
                  <a:pt x="252011" y="2615891"/>
                  <a:pt x="252011" y="2615891"/>
                </a:cubicBezTo>
                <a:lnTo>
                  <a:pt x="252547" y="2616093"/>
                </a:lnTo>
                <a:lnTo>
                  <a:pt x="248565" y="2623364"/>
                </a:lnTo>
                <a:cubicBezTo>
                  <a:pt x="254807" y="2619553"/>
                  <a:pt x="256992" y="2623149"/>
                  <a:pt x="254807" y="2619553"/>
                </a:cubicBezTo>
                <a:lnTo>
                  <a:pt x="252749" y="2616169"/>
                </a:lnTo>
                <a:lnTo>
                  <a:pt x="259257" y="2618617"/>
                </a:lnTo>
                <a:lnTo>
                  <a:pt x="259048" y="2619256"/>
                </a:lnTo>
                <a:lnTo>
                  <a:pt x="260153" y="2619431"/>
                </a:lnTo>
                <a:lnTo>
                  <a:pt x="260179" y="2621118"/>
                </a:lnTo>
                <a:cubicBezTo>
                  <a:pt x="261473" y="2621604"/>
                  <a:pt x="263495" y="2621647"/>
                  <a:pt x="264625" y="2623508"/>
                </a:cubicBezTo>
                <a:cubicBezTo>
                  <a:pt x="261066" y="2630788"/>
                  <a:pt x="273681" y="2638406"/>
                  <a:pt x="267857" y="2641961"/>
                </a:cubicBezTo>
                <a:lnTo>
                  <a:pt x="265591" y="2638237"/>
                </a:lnTo>
                <a:cubicBezTo>
                  <a:pt x="262032" y="2645517"/>
                  <a:pt x="264295" y="2649241"/>
                  <a:pt x="264295" y="2649241"/>
                </a:cubicBezTo>
                <a:cubicBezTo>
                  <a:pt x="262032" y="2645517"/>
                  <a:pt x="262032" y="2645517"/>
                  <a:pt x="262032" y="2645517"/>
                </a:cubicBezTo>
                <a:cubicBezTo>
                  <a:pt x="262032" y="2645517"/>
                  <a:pt x="262032" y="2645517"/>
                  <a:pt x="259767" y="2641792"/>
                </a:cubicBezTo>
                <a:cubicBezTo>
                  <a:pt x="259767" y="2641792"/>
                  <a:pt x="262032" y="2645517"/>
                  <a:pt x="253944" y="2645349"/>
                </a:cubicBezTo>
                <a:cubicBezTo>
                  <a:pt x="253944" y="2645349"/>
                  <a:pt x="253944" y="2645349"/>
                  <a:pt x="251679" y="2641623"/>
                </a:cubicBezTo>
                <a:cubicBezTo>
                  <a:pt x="251679" y="2641623"/>
                  <a:pt x="257503" y="2638067"/>
                  <a:pt x="249415" y="2637899"/>
                </a:cubicBezTo>
                <a:lnTo>
                  <a:pt x="244888" y="2630449"/>
                </a:lnTo>
                <a:cubicBezTo>
                  <a:pt x="244888" y="2630449"/>
                  <a:pt x="239063" y="2634005"/>
                  <a:pt x="236800" y="2630281"/>
                </a:cubicBezTo>
                <a:cubicBezTo>
                  <a:pt x="236800" y="2630281"/>
                  <a:pt x="236800" y="2630281"/>
                  <a:pt x="240361" y="2623002"/>
                </a:cubicBezTo>
                <a:cubicBezTo>
                  <a:pt x="238097" y="2619278"/>
                  <a:pt x="235835" y="2615553"/>
                  <a:pt x="233571" y="2611829"/>
                </a:cubicBezTo>
                <a:cubicBezTo>
                  <a:pt x="231308" y="2608104"/>
                  <a:pt x="231308" y="2608104"/>
                  <a:pt x="231308" y="2608104"/>
                </a:cubicBezTo>
                <a:cubicBezTo>
                  <a:pt x="231308" y="2608104"/>
                  <a:pt x="226779" y="2600657"/>
                  <a:pt x="226779" y="2600657"/>
                </a:cubicBezTo>
                <a:cubicBezTo>
                  <a:pt x="220956" y="2604212"/>
                  <a:pt x="220956" y="2604212"/>
                  <a:pt x="220956" y="2604212"/>
                </a:cubicBezTo>
                <a:cubicBezTo>
                  <a:pt x="223219" y="2607937"/>
                  <a:pt x="223219" y="2607937"/>
                  <a:pt x="223219" y="2607937"/>
                </a:cubicBezTo>
                <a:cubicBezTo>
                  <a:pt x="225482" y="2611660"/>
                  <a:pt x="227745" y="2615383"/>
                  <a:pt x="219657" y="2615215"/>
                </a:cubicBezTo>
                <a:cubicBezTo>
                  <a:pt x="221921" y="2618938"/>
                  <a:pt x="226448" y="2626387"/>
                  <a:pt x="232274" y="2622833"/>
                </a:cubicBezTo>
                <a:cubicBezTo>
                  <a:pt x="232274" y="2622833"/>
                  <a:pt x="232274" y="2622833"/>
                  <a:pt x="234537" y="2626557"/>
                </a:cubicBezTo>
                <a:cubicBezTo>
                  <a:pt x="228711" y="2630112"/>
                  <a:pt x="228711" y="2630112"/>
                  <a:pt x="228711" y="2630112"/>
                </a:cubicBezTo>
                <a:cubicBezTo>
                  <a:pt x="228711" y="2630112"/>
                  <a:pt x="230975" y="2633835"/>
                  <a:pt x="230975" y="2633835"/>
                </a:cubicBezTo>
                <a:cubicBezTo>
                  <a:pt x="233239" y="2637560"/>
                  <a:pt x="233239" y="2637560"/>
                  <a:pt x="233239" y="2637560"/>
                </a:cubicBezTo>
                <a:cubicBezTo>
                  <a:pt x="233239" y="2637560"/>
                  <a:pt x="233239" y="2637560"/>
                  <a:pt x="235504" y="2641285"/>
                </a:cubicBezTo>
                <a:cubicBezTo>
                  <a:pt x="241327" y="2637731"/>
                  <a:pt x="241327" y="2637731"/>
                  <a:pt x="241327" y="2637731"/>
                </a:cubicBezTo>
                <a:cubicBezTo>
                  <a:pt x="241327" y="2637731"/>
                  <a:pt x="235504" y="2641285"/>
                  <a:pt x="237767" y="2645010"/>
                </a:cubicBezTo>
                <a:cubicBezTo>
                  <a:pt x="237767" y="2645010"/>
                  <a:pt x="243592" y="2641454"/>
                  <a:pt x="243592" y="2641454"/>
                </a:cubicBezTo>
                <a:cubicBezTo>
                  <a:pt x="243592" y="2641454"/>
                  <a:pt x="243592" y="2641454"/>
                  <a:pt x="245855" y="2645179"/>
                </a:cubicBezTo>
                <a:cubicBezTo>
                  <a:pt x="242293" y="2652458"/>
                  <a:pt x="244557" y="2656183"/>
                  <a:pt x="240995" y="2663461"/>
                </a:cubicBezTo>
                <a:cubicBezTo>
                  <a:pt x="245040" y="2663546"/>
                  <a:pt x="246497" y="2662657"/>
                  <a:pt x="247508" y="2662679"/>
                </a:cubicBezTo>
                <a:lnTo>
                  <a:pt x="251347" y="2667353"/>
                </a:lnTo>
                <a:lnTo>
                  <a:pt x="253611" y="2671081"/>
                </a:lnTo>
                <a:cubicBezTo>
                  <a:pt x="253611" y="2671081"/>
                  <a:pt x="253611" y="2671081"/>
                  <a:pt x="258140" y="2678527"/>
                </a:cubicBezTo>
                <a:cubicBezTo>
                  <a:pt x="258140" y="2678527"/>
                  <a:pt x="254579" y="2685807"/>
                  <a:pt x="254579" y="2685807"/>
                </a:cubicBezTo>
                <a:cubicBezTo>
                  <a:pt x="254579" y="2685807"/>
                  <a:pt x="252313" y="2682083"/>
                  <a:pt x="252313" y="2682083"/>
                </a:cubicBezTo>
                <a:cubicBezTo>
                  <a:pt x="252313" y="2682083"/>
                  <a:pt x="252313" y="2682083"/>
                  <a:pt x="248753" y="2689363"/>
                </a:cubicBezTo>
                <a:cubicBezTo>
                  <a:pt x="254579" y="2685807"/>
                  <a:pt x="254579" y="2685807"/>
                  <a:pt x="256841" y="2689533"/>
                </a:cubicBezTo>
                <a:cubicBezTo>
                  <a:pt x="251017" y="2693087"/>
                  <a:pt x="259103" y="2693255"/>
                  <a:pt x="255543" y="2700537"/>
                </a:cubicBezTo>
                <a:cubicBezTo>
                  <a:pt x="261369" y="2696980"/>
                  <a:pt x="261369" y="2696980"/>
                  <a:pt x="261369" y="2696980"/>
                </a:cubicBezTo>
                <a:lnTo>
                  <a:pt x="256841" y="2689533"/>
                </a:lnTo>
                <a:cubicBezTo>
                  <a:pt x="262667" y="2685975"/>
                  <a:pt x="260403" y="2682252"/>
                  <a:pt x="260403" y="2682252"/>
                </a:cubicBezTo>
                <a:cubicBezTo>
                  <a:pt x="262667" y="2685975"/>
                  <a:pt x="262667" y="2685975"/>
                  <a:pt x="262667" y="2685975"/>
                </a:cubicBezTo>
                <a:cubicBezTo>
                  <a:pt x="262667" y="2685975"/>
                  <a:pt x="264929" y="2689701"/>
                  <a:pt x="264929" y="2689701"/>
                </a:cubicBezTo>
                <a:cubicBezTo>
                  <a:pt x="264929" y="2689701"/>
                  <a:pt x="267193" y="2693425"/>
                  <a:pt x="267193" y="2693425"/>
                </a:cubicBezTo>
                <a:cubicBezTo>
                  <a:pt x="267193" y="2693425"/>
                  <a:pt x="269457" y="2697149"/>
                  <a:pt x="269457" y="2697149"/>
                </a:cubicBezTo>
                <a:cubicBezTo>
                  <a:pt x="273983" y="2704597"/>
                  <a:pt x="265895" y="2704429"/>
                  <a:pt x="276250" y="2708323"/>
                </a:cubicBezTo>
                <a:cubicBezTo>
                  <a:pt x="278511" y="2712046"/>
                  <a:pt x="284335" y="2708491"/>
                  <a:pt x="286599" y="2712215"/>
                </a:cubicBezTo>
                <a:lnTo>
                  <a:pt x="288864" y="2715939"/>
                </a:lnTo>
                <a:cubicBezTo>
                  <a:pt x="283039" y="2719495"/>
                  <a:pt x="283039" y="2719495"/>
                  <a:pt x="283039" y="2719495"/>
                </a:cubicBezTo>
                <a:cubicBezTo>
                  <a:pt x="283039" y="2719495"/>
                  <a:pt x="285303" y="2723219"/>
                  <a:pt x="285303" y="2723219"/>
                </a:cubicBezTo>
                <a:cubicBezTo>
                  <a:pt x="293392" y="2723388"/>
                  <a:pt x="293392" y="2723388"/>
                  <a:pt x="293392" y="2723388"/>
                </a:cubicBezTo>
                <a:cubicBezTo>
                  <a:pt x="299215" y="2719832"/>
                  <a:pt x="299215" y="2719832"/>
                  <a:pt x="299215" y="2719832"/>
                </a:cubicBezTo>
                <a:cubicBezTo>
                  <a:pt x="296951" y="2716109"/>
                  <a:pt x="296951" y="2716109"/>
                  <a:pt x="291127" y="2719663"/>
                </a:cubicBezTo>
                <a:cubicBezTo>
                  <a:pt x="296951" y="2716109"/>
                  <a:pt x="294687" y="2712383"/>
                  <a:pt x="292425" y="2708661"/>
                </a:cubicBezTo>
                <a:cubicBezTo>
                  <a:pt x="290160" y="2704935"/>
                  <a:pt x="290160" y="2704935"/>
                  <a:pt x="290160" y="2704935"/>
                </a:cubicBezTo>
                <a:cubicBezTo>
                  <a:pt x="290160" y="2704935"/>
                  <a:pt x="293724" y="2697657"/>
                  <a:pt x="285633" y="2697487"/>
                </a:cubicBezTo>
                <a:cubicBezTo>
                  <a:pt x="291459" y="2693931"/>
                  <a:pt x="291459" y="2693931"/>
                  <a:pt x="291459" y="2693931"/>
                </a:cubicBezTo>
                <a:cubicBezTo>
                  <a:pt x="297283" y="2690375"/>
                  <a:pt x="292755" y="2682928"/>
                  <a:pt x="290494" y="2679203"/>
                </a:cubicBezTo>
                <a:cubicBezTo>
                  <a:pt x="284668" y="2682759"/>
                  <a:pt x="286931" y="2686483"/>
                  <a:pt x="289195" y="2690208"/>
                </a:cubicBezTo>
                <a:cubicBezTo>
                  <a:pt x="289195" y="2690208"/>
                  <a:pt x="291459" y="2693931"/>
                  <a:pt x="285633" y="2697487"/>
                </a:cubicBezTo>
                <a:cubicBezTo>
                  <a:pt x="286931" y="2686483"/>
                  <a:pt x="281107" y="2690038"/>
                  <a:pt x="278843" y="2686315"/>
                </a:cubicBezTo>
                <a:cubicBezTo>
                  <a:pt x="278843" y="2686315"/>
                  <a:pt x="278843" y="2686315"/>
                  <a:pt x="276580" y="2682590"/>
                </a:cubicBezTo>
                <a:cubicBezTo>
                  <a:pt x="276580" y="2682590"/>
                  <a:pt x="274315" y="2678867"/>
                  <a:pt x="274315" y="2678867"/>
                </a:cubicBezTo>
                <a:cubicBezTo>
                  <a:pt x="275613" y="2667861"/>
                  <a:pt x="267524" y="2667693"/>
                  <a:pt x="265262" y="2663969"/>
                </a:cubicBezTo>
                <a:cubicBezTo>
                  <a:pt x="262997" y="2660243"/>
                  <a:pt x="262997" y="2660243"/>
                  <a:pt x="262997" y="2660243"/>
                </a:cubicBezTo>
                <a:cubicBezTo>
                  <a:pt x="268823" y="2656688"/>
                  <a:pt x="266559" y="2652965"/>
                  <a:pt x="268823" y="2656688"/>
                </a:cubicBezTo>
                <a:cubicBezTo>
                  <a:pt x="272384" y="2649409"/>
                  <a:pt x="274647" y="2653133"/>
                  <a:pt x="276911" y="2656859"/>
                </a:cubicBezTo>
                <a:cubicBezTo>
                  <a:pt x="276911" y="2656859"/>
                  <a:pt x="274647" y="2653133"/>
                  <a:pt x="280472" y="2649577"/>
                </a:cubicBezTo>
                <a:cubicBezTo>
                  <a:pt x="282735" y="2653304"/>
                  <a:pt x="278207" y="2645854"/>
                  <a:pt x="281769" y="2638575"/>
                </a:cubicBezTo>
                <a:cubicBezTo>
                  <a:pt x="279506" y="2634850"/>
                  <a:pt x="279506" y="2634850"/>
                  <a:pt x="279506" y="2634850"/>
                </a:cubicBezTo>
                <a:cubicBezTo>
                  <a:pt x="287594" y="2635021"/>
                  <a:pt x="283067" y="2627571"/>
                  <a:pt x="280803" y="2623845"/>
                </a:cubicBezTo>
                <a:cubicBezTo>
                  <a:pt x="278539" y="2620123"/>
                  <a:pt x="286628" y="2620291"/>
                  <a:pt x="282101" y="2612842"/>
                </a:cubicBezTo>
                <a:cubicBezTo>
                  <a:pt x="269485" y="2605226"/>
                  <a:pt x="262696" y="2594053"/>
                  <a:pt x="263992" y="2583048"/>
                </a:cubicBezTo>
                <a:cubicBezTo>
                  <a:pt x="258167" y="2586603"/>
                  <a:pt x="258167" y="2586603"/>
                  <a:pt x="255904" y="2582881"/>
                </a:cubicBezTo>
                <a:cubicBezTo>
                  <a:pt x="258167" y="2586603"/>
                  <a:pt x="258167" y="2586603"/>
                  <a:pt x="258167" y="2586603"/>
                </a:cubicBezTo>
                <a:cubicBezTo>
                  <a:pt x="250079" y="2586435"/>
                  <a:pt x="254608" y="2593885"/>
                  <a:pt x="254608" y="2593885"/>
                </a:cubicBezTo>
                <a:cubicBezTo>
                  <a:pt x="252341" y="2590159"/>
                  <a:pt x="247815" y="2582711"/>
                  <a:pt x="247815" y="2582711"/>
                </a:cubicBezTo>
                <a:cubicBezTo>
                  <a:pt x="247815" y="2582711"/>
                  <a:pt x="247815" y="2582711"/>
                  <a:pt x="253639" y="2579157"/>
                </a:cubicBezTo>
                <a:cubicBezTo>
                  <a:pt x="253639" y="2579157"/>
                  <a:pt x="253639" y="2579157"/>
                  <a:pt x="251378" y="2575431"/>
                </a:cubicBezTo>
                <a:cubicBezTo>
                  <a:pt x="245552" y="2578987"/>
                  <a:pt x="245552" y="2578987"/>
                  <a:pt x="247815" y="2582711"/>
                </a:cubicBezTo>
                <a:cubicBezTo>
                  <a:pt x="245552" y="2578987"/>
                  <a:pt x="245552" y="2578987"/>
                  <a:pt x="245552" y="2578987"/>
                </a:cubicBezTo>
                <a:cubicBezTo>
                  <a:pt x="235199" y="2575093"/>
                  <a:pt x="236497" y="2564091"/>
                  <a:pt x="230671" y="2567645"/>
                </a:cubicBezTo>
                <a:lnTo>
                  <a:pt x="228409" y="2563920"/>
                </a:lnTo>
                <a:cubicBezTo>
                  <a:pt x="227277" y="2562059"/>
                  <a:pt x="226711" y="2561127"/>
                  <a:pt x="225700" y="2561107"/>
                </a:cubicBezTo>
                <a:close/>
                <a:moveTo>
                  <a:pt x="213555" y="2551682"/>
                </a:moveTo>
                <a:cubicBezTo>
                  <a:pt x="207313" y="2555493"/>
                  <a:pt x="207313" y="2555493"/>
                  <a:pt x="207313" y="2555493"/>
                </a:cubicBezTo>
                <a:cubicBezTo>
                  <a:pt x="207313" y="2555493"/>
                  <a:pt x="207313" y="2555493"/>
                  <a:pt x="209772" y="2559537"/>
                </a:cubicBezTo>
                <a:cubicBezTo>
                  <a:pt x="209772" y="2559537"/>
                  <a:pt x="216013" y="2555729"/>
                  <a:pt x="213555" y="2551682"/>
                </a:cubicBezTo>
                <a:close/>
                <a:moveTo>
                  <a:pt x="547605" y="2538203"/>
                </a:moveTo>
                <a:cubicBezTo>
                  <a:pt x="547605" y="2538203"/>
                  <a:pt x="549877" y="2541942"/>
                  <a:pt x="549877" y="2541942"/>
                </a:cubicBezTo>
                <a:cubicBezTo>
                  <a:pt x="552150" y="2545681"/>
                  <a:pt x="552150" y="2545681"/>
                  <a:pt x="554422" y="2549421"/>
                </a:cubicBezTo>
                <a:cubicBezTo>
                  <a:pt x="559623" y="2546245"/>
                  <a:pt x="559623" y="2546245"/>
                  <a:pt x="561895" y="2549985"/>
                </a:cubicBezTo>
                <a:cubicBezTo>
                  <a:pt x="556696" y="2553159"/>
                  <a:pt x="558967" y="2556897"/>
                  <a:pt x="558967" y="2556897"/>
                </a:cubicBezTo>
                <a:lnTo>
                  <a:pt x="559080" y="2557080"/>
                </a:lnTo>
                <a:cubicBezTo>
                  <a:pt x="559080" y="2557080"/>
                  <a:pt x="556935" y="2567633"/>
                  <a:pt x="563177" y="2563823"/>
                </a:cubicBezTo>
                <a:lnTo>
                  <a:pt x="561239" y="2560637"/>
                </a:lnTo>
                <a:cubicBezTo>
                  <a:pt x="566442" y="2557461"/>
                  <a:pt x="566442" y="2557461"/>
                  <a:pt x="566442" y="2557461"/>
                </a:cubicBezTo>
                <a:cubicBezTo>
                  <a:pt x="566442" y="2557461"/>
                  <a:pt x="561895" y="2549985"/>
                  <a:pt x="561895" y="2549985"/>
                </a:cubicBezTo>
                <a:cubicBezTo>
                  <a:pt x="559623" y="2546245"/>
                  <a:pt x="559623" y="2546245"/>
                  <a:pt x="557351" y="2542507"/>
                </a:cubicBezTo>
                <a:cubicBezTo>
                  <a:pt x="557351" y="2542507"/>
                  <a:pt x="555079" y="2538768"/>
                  <a:pt x="555079" y="2538768"/>
                </a:cubicBezTo>
                <a:cubicBezTo>
                  <a:pt x="547605" y="2538203"/>
                  <a:pt x="547605" y="2538203"/>
                  <a:pt x="547605" y="2538203"/>
                </a:cubicBezTo>
                <a:close/>
                <a:moveTo>
                  <a:pt x="564248" y="2528047"/>
                </a:moveTo>
                <a:cubicBezTo>
                  <a:pt x="564248" y="2528047"/>
                  <a:pt x="560463" y="2535899"/>
                  <a:pt x="566705" y="2532093"/>
                </a:cubicBezTo>
                <a:cubicBezTo>
                  <a:pt x="566705" y="2532093"/>
                  <a:pt x="566705" y="2532093"/>
                  <a:pt x="564248" y="2528047"/>
                </a:cubicBezTo>
                <a:close/>
                <a:moveTo>
                  <a:pt x="544441" y="2525961"/>
                </a:moveTo>
                <a:cubicBezTo>
                  <a:pt x="543347" y="2524163"/>
                  <a:pt x="541763" y="2523898"/>
                  <a:pt x="540775" y="2526965"/>
                </a:cubicBezTo>
                <a:cubicBezTo>
                  <a:pt x="542855" y="2525695"/>
                  <a:pt x="543949" y="2527495"/>
                  <a:pt x="544521" y="2529609"/>
                </a:cubicBezTo>
                <a:cubicBezTo>
                  <a:pt x="545093" y="2531725"/>
                  <a:pt x="545145" y="2534159"/>
                  <a:pt x="545145" y="2534159"/>
                </a:cubicBezTo>
                <a:cubicBezTo>
                  <a:pt x="546133" y="2531091"/>
                  <a:pt x="545533" y="2527758"/>
                  <a:pt x="544441" y="2525961"/>
                </a:cubicBezTo>
                <a:close/>
                <a:moveTo>
                  <a:pt x="7279361" y="2513930"/>
                </a:moveTo>
                <a:cubicBezTo>
                  <a:pt x="7279361" y="2513930"/>
                  <a:pt x="7279361" y="2513930"/>
                  <a:pt x="7271556" y="2519745"/>
                </a:cubicBezTo>
                <a:cubicBezTo>
                  <a:pt x="7275759" y="2525394"/>
                  <a:pt x="7277862" y="2528213"/>
                  <a:pt x="7279963" y="2531037"/>
                </a:cubicBezTo>
                <a:cubicBezTo>
                  <a:pt x="7287770" y="2525224"/>
                  <a:pt x="7289873" y="2528047"/>
                  <a:pt x="7287770" y="2525224"/>
                </a:cubicBezTo>
                <a:cubicBezTo>
                  <a:pt x="7285667" y="2522401"/>
                  <a:pt x="7283567" y="2519579"/>
                  <a:pt x="7279361" y="2513930"/>
                </a:cubicBezTo>
                <a:close/>
                <a:moveTo>
                  <a:pt x="550313" y="2505123"/>
                </a:moveTo>
                <a:cubicBezTo>
                  <a:pt x="544073" y="2508931"/>
                  <a:pt x="544073" y="2508931"/>
                  <a:pt x="544073" y="2508931"/>
                </a:cubicBezTo>
                <a:cubicBezTo>
                  <a:pt x="544073" y="2508931"/>
                  <a:pt x="546531" y="2512977"/>
                  <a:pt x="552773" y="2509167"/>
                </a:cubicBezTo>
                <a:cubicBezTo>
                  <a:pt x="552773" y="2509167"/>
                  <a:pt x="550313" y="2505123"/>
                  <a:pt x="550313" y="2505123"/>
                </a:cubicBezTo>
                <a:close/>
                <a:moveTo>
                  <a:pt x="663964" y="2482119"/>
                </a:moveTo>
                <a:cubicBezTo>
                  <a:pt x="666223" y="2485843"/>
                  <a:pt x="666223" y="2485843"/>
                  <a:pt x="668488" y="2489563"/>
                </a:cubicBezTo>
                <a:cubicBezTo>
                  <a:pt x="662765" y="2493056"/>
                  <a:pt x="662765" y="2493056"/>
                  <a:pt x="662765" y="2493056"/>
                </a:cubicBezTo>
                <a:cubicBezTo>
                  <a:pt x="665027" y="2496777"/>
                  <a:pt x="665027" y="2496777"/>
                  <a:pt x="670749" y="2493284"/>
                </a:cubicBezTo>
                <a:cubicBezTo>
                  <a:pt x="671814" y="2507943"/>
                  <a:pt x="684321" y="2515616"/>
                  <a:pt x="688846" y="2523059"/>
                </a:cubicBezTo>
                <a:cubicBezTo>
                  <a:pt x="688846" y="2523059"/>
                  <a:pt x="686584" y="2519337"/>
                  <a:pt x="683123" y="2526551"/>
                </a:cubicBezTo>
                <a:cubicBezTo>
                  <a:pt x="695631" y="2534223"/>
                  <a:pt x="702417" y="2545388"/>
                  <a:pt x="711595" y="2534685"/>
                </a:cubicBezTo>
                <a:cubicBezTo>
                  <a:pt x="707071" y="2527239"/>
                  <a:pt x="696828" y="2523288"/>
                  <a:pt x="695761" y="2508632"/>
                </a:cubicBezTo>
                <a:cubicBezTo>
                  <a:pt x="693499" y="2504910"/>
                  <a:pt x="693235" y="2501244"/>
                  <a:pt x="692251" y="2498019"/>
                </a:cubicBezTo>
                <a:cubicBezTo>
                  <a:pt x="691271" y="2494790"/>
                  <a:pt x="689575" y="2492000"/>
                  <a:pt x="684451" y="2490023"/>
                </a:cubicBezTo>
                <a:cubicBezTo>
                  <a:pt x="684451" y="2490023"/>
                  <a:pt x="688975" y="2497467"/>
                  <a:pt x="683255" y="2500959"/>
                </a:cubicBezTo>
                <a:cubicBezTo>
                  <a:pt x="677534" y="2504450"/>
                  <a:pt x="674208" y="2486071"/>
                  <a:pt x="663964" y="2482119"/>
                </a:cubicBezTo>
                <a:close/>
                <a:moveTo>
                  <a:pt x="7253621" y="2481913"/>
                </a:moveTo>
                <a:cubicBezTo>
                  <a:pt x="7252147" y="2482479"/>
                  <a:pt x="7249709" y="2484297"/>
                  <a:pt x="7244826" y="2487928"/>
                </a:cubicBezTo>
                <a:cubicBezTo>
                  <a:pt x="7244826" y="2487928"/>
                  <a:pt x="7244826" y="2487928"/>
                  <a:pt x="7246865" y="2490665"/>
                </a:cubicBezTo>
                <a:cubicBezTo>
                  <a:pt x="7243001" y="2495666"/>
                  <a:pt x="7244023" y="2497040"/>
                  <a:pt x="7246260" y="2497497"/>
                </a:cubicBezTo>
                <a:cubicBezTo>
                  <a:pt x="7248500" y="2497955"/>
                  <a:pt x="7251959" y="2497504"/>
                  <a:pt x="7252976" y="2498875"/>
                </a:cubicBezTo>
                <a:cubicBezTo>
                  <a:pt x="7255015" y="2501612"/>
                  <a:pt x="7257054" y="2504346"/>
                  <a:pt x="7257054" y="2504346"/>
                </a:cubicBezTo>
                <a:cubicBezTo>
                  <a:pt x="7259093" y="2507087"/>
                  <a:pt x="7259093" y="2507087"/>
                  <a:pt x="7268851" y="2499816"/>
                </a:cubicBezTo>
                <a:cubicBezTo>
                  <a:pt x="7268851" y="2499816"/>
                  <a:pt x="7268851" y="2499816"/>
                  <a:pt x="7266812" y="2497083"/>
                </a:cubicBezTo>
                <a:cubicBezTo>
                  <a:pt x="7264776" y="2494344"/>
                  <a:pt x="7264776" y="2494344"/>
                  <a:pt x="7262739" y="2491609"/>
                </a:cubicBezTo>
                <a:cubicBezTo>
                  <a:pt x="7260701" y="2488870"/>
                  <a:pt x="7258662" y="2486133"/>
                  <a:pt x="7256623" y="2483396"/>
                </a:cubicBezTo>
                <a:cubicBezTo>
                  <a:pt x="7255603" y="2482033"/>
                  <a:pt x="7255095" y="2481343"/>
                  <a:pt x="7253621" y="2481913"/>
                </a:cubicBezTo>
                <a:close/>
                <a:moveTo>
                  <a:pt x="672360" y="2471302"/>
                </a:moveTo>
                <a:cubicBezTo>
                  <a:pt x="670493" y="2477616"/>
                  <a:pt x="672787" y="2481393"/>
                  <a:pt x="677377" y="2488943"/>
                </a:cubicBezTo>
                <a:cubicBezTo>
                  <a:pt x="681539" y="2486404"/>
                  <a:pt x="683833" y="2490180"/>
                  <a:pt x="683833" y="2490180"/>
                </a:cubicBezTo>
                <a:cubicBezTo>
                  <a:pt x="681539" y="2486404"/>
                  <a:pt x="674654" y="2475076"/>
                  <a:pt x="672360" y="2471302"/>
                </a:cubicBezTo>
                <a:close/>
                <a:moveTo>
                  <a:pt x="7098890" y="2471228"/>
                </a:moveTo>
                <a:cubicBezTo>
                  <a:pt x="7089129" y="2478491"/>
                  <a:pt x="7089129" y="2478491"/>
                  <a:pt x="7091194" y="2481267"/>
                </a:cubicBezTo>
                <a:cubicBezTo>
                  <a:pt x="7091194" y="2481267"/>
                  <a:pt x="7093260" y="2484039"/>
                  <a:pt x="7093260" y="2484039"/>
                </a:cubicBezTo>
                <a:cubicBezTo>
                  <a:pt x="7097388" y="2489585"/>
                  <a:pt x="7101517" y="2495128"/>
                  <a:pt x="7115406" y="2493406"/>
                </a:cubicBezTo>
                <a:cubicBezTo>
                  <a:pt x="7115406" y="2493406"/>
                  <a:pt x="7115406" y="2493406"/>
                  <a:pt x="7125165" y="2486139"/>
                </a:cubicBezTo>
                <a:cubicBezTo>
                  <a:pt x="7125165" y="2486139"/>
                  <a:pt x="7125165" y="2486139"/>
                  <a:pt x="7123099" y="2483366"/>
                </a:cubicBezTo>
                <a:cubicBezTo>
                  <a:pt x="7111278" y="2487862"/>
                  <a:pt x="7107147" y="2482315"/>
                  <a:pt x="7103018" y="2476769"/>
                </a:cubicBezTo>
                <a:cubicBezTo>
                  <a:pt x="7103018" y="2476769"/>
                  <a:pt x="7100952" y="2474001"/>
                  <a:pt x="7100952" y="2474001"/>
                </a:cubicBezTo>
                <a:cubicBezTo>
                  <a:pt x="7098890" y="2471228"/>
                  <a:pt x="7098890" y="2471228"/>
                  <a:pt x="7098890" y="2471228"/>
                </a:cubicBezTo>
                <a:close/>
                <a:moveTo>
                  <a:pt x="585361" y="2468939"/>
                </a:moveTo>
                <a:lnTo>
                  <a:pt x="587747" y="2471957"/>
                </a:lnTo>
                <a:lnTo>
                  <a:pt x="587411" y="2472311"/>
                </a:lnTo>
                <a:lnTo>
                  <a:pt x="587827" y="2472057"/>
                </a:lnTo>
                <a:lnTo>
                  <a:pt x="588443" y="2472837"/>
                </a:lnTo>
                <a:cubicBezTo>
                  <a:pt x="589476" y="2473361"/>
                  <a:pt x="590517" y="2472727"/>
                  <a:pt x="591571" y="2469771"/>
                </a:cubicBezTo>
                <a:cubicBezTo>
                  <a:pt x="589492" y="2471041"/>
                  <a:pt x="588451" y="2471677"/>
                  <a:pt x="587931" y="2471993"/>
                </a:cubicBezTo>
                <a:lnTo>
                  <a:pt x="587827" y="2472057"/>
                </a:lnTo>
                <a:lnTo>
                  <a:pt x="587747" y="2471957"/>
                </a:lnTo>
                <a:lnTo>
                  <a:pt x="588716" y="2470937"/>
                </a:lnTo>
                <a:cubicBezTo>
                  <a:pt x="588979" y="2470198"/>
                  <a:pt x="588467" y="2469355"/>
                  <a:pt x="585361" y="2468939"/>
                </a:cubicBezTo>
                <a:close/>
                <a:moveTo>
                  <a:pt x="645865" y="2452345"/>
                </a:moveTo>
                <a:cubicBezTo>
                  <a:pt x="640145" y="2455839"/>
                  <a:pt x="642407" y="2459561"/>
                  <a:pt x="642407" y="2459561"/>
                </a:cubicBezTo>
                <a:cubicBezTo>
                  <a:pt x="650389" y="2459790"/>
                  <a:pt x="652651" y="2463512"/>
                  <a:pt x="649194" y="2470724"/>
                </a:cubicBezTo>
                <a:cubicBezTo>
                  <a:pt x="649194" y="2470724"/>
                  <a:pt x="651456" y="2474447"/>
                  <a:pt x="651456" y="2474447"/>
                </a:cubicBezTo>
                <a:cubicBezTo>
                  <a:pt x="657176" y="2470955"/>
                  <a:pt x="657176" y="2470955"/>
                  <a:pt x="657176" y="2470955"/>
                </a:cubicBezTo>
                <a:lnTo>
                  <a:pt x="654914" y="2467233"/>
                </a:lnTo>
                <a:cubicBezTo>
                  <a:pt x="652651" y="2463512"/>
                  <a:pt x="650389" y="2459790"/>
                  <a:pt x="648127" y="2456069"/>
                </a:cubicBezTo>
                <a:cubicBezTo>
                  <a:pt x="645865" y="2452345"/>
                  <a:pt x="645865" y="2452345"/>
                  <a:pt x="645865" y="2452345"/>
                </a:cubicBezTo>
                <a:close/>
                <a:moveTo>
                  <a:pt x="7075793" y="2444281"/>
                </a:moveTo>
                <a:cubicBezTo>
                  <a:pt x="7075793" y="2444281"/>
                  <a:pt x="7063905" y="2448689"/>
                  <a:pt x="7063905" y="2448689"/>
                </a:cubicBezTo>
                <a:cubicBezTo>
                  <a:pt x="7063905" y="2448689"/>
                  <a:pt x="7056274" y="2458815"/>
                  <a:pt x="7056274" y="2458815"/>
                </a:cubicBezTo>
                <a:cubicBezTo>
                  <a:pt x="7058401" y="2461672"/>
                  <a:pt x="7068159" y="2454407"/>
                  <a:pt x="7070287" y="2457261"/>
                </a:cubicBezTo>
                <a:cubicBezTo>
                  <a:pt x="7072414" y="2460118"/>
                  <a:pt x="7074544" y="2462975"/>
                  <a:pt x="7074544" y="2462975"/>
                </a:cubicBezTo>
                <a:cubicBezTo>
                  <a:pt x="7076668" y="2465831"/>
                  <a:pt x="7076668" y="2465831"/>
                  <a:pt x="7076668" y="2465831"/>
                </a:cubicBezTo>
                <a:cubicBezTo>
                  <a:pt x="7086429" y="2458563"/>
                  <a:pt x="7086429" y="2458563"/>
                  <a:pt x="7086429" y="2458563"/>
                </a:cubicBezTo>
                <a:cubicBezTo>
                  <a:pt x="7084302" y="2455705"/>
                  <a:pt x="7084302" y="2455705"/>
                  <a:pt x="7084302" y="2455705"/>
                </a:cubicBezTo>
                <a:cubicBezTo>
                  <a:pt x="7082175" y="2452847"/>
                  <a:pt x="7080045" y="2449993"/>
                  <a:pt x="7080045" y="2449993"/>
                </a:cubicBezTo>
                <a:cubicBezTo>
                  <a:pt x="7077920" y="2447137"/>
                  <a:pt x="7077920" y="2447137"/>
                  <a:pt x="7075793" y="2444281"/>
                </a:cubicBezTo>
                <a:close/>
                <a:moveTo>
                  <a:pt x="7205154" y="2430578"/>
                </a:moveTo>
                <a:cubicBezTo>
                  <a:pt x="7203067" y="2427777"/>
                  <a:pt x="7191355" y="2436499"/>
                  <a:pt x="7191355" y="2436499"/>
                </a:cubicBezTo>
                <a:cubicBezTo>
                  <a:pt x="7177560" y="2442417"/>
                  <a:pt x="7179647" y="2445216"/>
                  <a:pt x="7179647" y="2445216"/>
                </a:cubicBezTo>
                <a:cubicBezTo>
                  <a:pt x="7185902" y="2453619"/>
                  <a:pt x="7192161" y="2462022"/>
                  <a:pt x="7196329" y="2467623"/>
                </a:cubicBezTo>
                <a:cubicBezTo>
                  <a:pt x="7202588" y="2476022"/>
                  <a:pt x="7218468" y="2472904"/>
                  <a:pt x="7210930" y="2487224"/>
                </a:cubicBezTo>
                <a:cubicBezTo>
                  <a:pt x="7213015" y="2490027"/>
                  <a:pt x="7215099" y="2492827"/>
                  <a:pt x="7226808" y="2484107"/>
                </a:cubicBezTo>
                <a:cubicBezTo>
                  <a:pt x="7226808" y="2484107"/>
                  <a:pt x="7236435" y="2472587"/>
                  <a:pt x="7236435" y="2472587"/>
                </a:cubicBezTo>
                <a:cubicBezTo>
                  <a:pt x="7234348" y="2469785"/>
                  <a:pt x="7232264" y="2466987"/>
                  <a:pt x="7230179" y="2464185"/>
                </a:cubicBezTo>
                <a:cubicBezTo>
                  <a:pt x="7226008" y="2458581"/>
                  <a:pt x="7221837" y="2452983"/>
                  <a:pt x="7219750" y="2450181"/>
                </a:cubicBezTo>
                <a:cubicBezTo>
                  <a:pt x="7213494" y="2441778"/>
                  <a:pt x="7197611" y="2444901"/>
                  <a:pt x="7205154" y="2430578"/>
                </a:cubicBezTo>
                <a:close/>
                <a:moveTo>
                  <a:pt x="604987" y="2426153"/>
                </a:moveTo>
                <a:lnTo>
                  <a:pt x="607172" y="2429749"/>
                </a:lnTo>
                <a:cubicBezTo>
                  <a:pt x="607172" y="2429749"/>
                  <a:pt x="608731" y="2428795"/>
                  <a:pt x="609239" y="2427869"/>
                </a:cubicBezTo>
                <a:cubicBezTo>
                  <a:pt x="609748" y="2426943"/>
                  <a:pt x="609199" y="2426045"/>
                  <a:pt x="604987" y="2426153"/>
                </a:cubicBezTo>
                <a:close/>
                <a:moveTo>
                  <a:pt x="617195" y="2418083"/>
                </a:moveTo>
                <a:lnTo>
                  <a:pt x="610954" y="2421893"/>
                </a:lnTo>
                <a:cubicBezTo>
                  <a:pt x="613413" y="2425939"/>
                  <a:pt x="615872" y="2429981"/>
                  <a:pt x="615872" y="2429981"/>
                </a:cubicBezTo>
                <a:cubicBezTo>
                  <a:pt x="615872" y="2429981"/>
                  <a:pt x="618331" y="2434029"/>
                  <a:pt x="618331" y="2434029"/>
                </a:cubicBezTo>
                <a:cubicBezTo>
                  <a:pt x="615872" y="2429981"/>
                  <a:pt x="619655" y="2422129"/>
                  <a:pt x="617195" y="2418083"/>
                </a:cubicBezTo>
                <a:close/>
                <a:moveTo>
                  <a:pt x="625580" y="2403721"/>
                </a:moveTo>
                <a:cubicBezTo>
                  <a:pt x="627875" y="2407499"/>
                  <a:pt x="623928" y="2415083"/>
                  <a:pt x="626223" y="2418857"/>
                </a:cubicBezTo>
                <a:cubicBezTo>
                  <a:pt x="634759" y="2418824"/>
                  <a:pt x="637055" y="2422601"/>
                  <a:pt x="637055" y="2422601"/>
                </a:cubicBezTo>
                <a:cubicBezTo>
                  <a:pt x="634759" y="2418824"/>
                  <a:pt x="627875" y="2407499"/>
                  <a:pt x="625580" y="2403721"/>
                </a:cubicBezTo>
                <a:close/>
                <a:moveTo>
                  <a:pt x="7166530" y="2403163"/>
                </a:moveTo>
                <a:cubicBezTo>
                  <a:pt x="7154819" y="2411884"/>
                  <a:pt x="7152676" y="2409005"/>
                  <a:pt x="7150530" y="2406125"/>
                </a:cubicBezTo>
                <a:cubicBezTo>
                  <a:pt x="7138824" y="2414847"/>
                  <a:pt x="7138824" y="2414847"/>
                  <a:pt x="7138824" y="2414847"/>
                </a:cubicBezTo>
                <a:cubicBezTo>
                  <a:pt x="7140967" y="2417725"/>
                  <a:pt x="7143110" y="2420603"/>
                  <a:pt x="7145259" y="2423487"/>
                </a:cubicBezTo>
                <a:cubicBezTo>
                  <a:pt x="7147402" y="2426367"/>
                  <a:pt x="7149545" y="2429246"/>
                  <a:pt x="7153837" y="2435011"/>
                </a:cubicBezTo>
                <a:cubicBezTo>
                  <a:pt x="7153837" y="2435011"/>
                  <a:pt x="7165546" y="2426289"/>
                  <a:pt x="7165546" y="2426289"/>
                </a:cubicBezTo>
                <a:cubicBezTo>
                  <a:pt x="7165546" y="2426289"/>
                  <a:pt x="7177257" y="2417567"/>
                  <a:pt x="7177257" y="2417567"/>
                </a:cubicBezTo>
                <a:cubicBezTo>
                  <a:pt x="7175114" y="2414685"/>
                  <a:pt x="7175114" y="2414685"/>
                  <a:pt x="7172971" y="2411807"/>
                </a:cubicBezTo>
                <a:cubicBezTo>
                  <a:pt x="7170822" y="2408927"/>
                  <a:pt x="7168676" y="2406046"/>
                  <a:pt x="7166530" y="2403163"/>
                </a:cubicBezTo>
                <a:close/>
                <a:moveTo>
                  <a:pt x="6971257" y="2320207"/>
                </a:moveTo>
                <a:cubicBezTo>
                  <a:pt x="6971257" y="2320207"/>
                  <a:pt x="6959546" y="2328931"/>
                  <a:pt x="6961547" y="2331619"/>
                </a:cubicBezTo>
                <a:cubicBezTo>
                  <a:pt x="6951843" y="2343027"/>
                  <a:pt x="6953841" y="2345713"/>
                  <a:pt x="6955846" y="2348401"/>
                </a:cubicBezTo>
                <a:cubicBezTo>
                  <a:pt x="6959848" y="2353779"/>
                  <a:pt x="6961852" y="2356467"/>
                  <a:pt x="6963854" y="2359156"/>
                </a:cubicBezTo>
                <a:cubicBezTo>
                  <a:pt x="6963854" y="2359156"/>
                  <a:pt x="6965855" y="2361843"/>
                  <a:pt x="6965855" y="2361843"/>
                </a:cubicBezTo>
                <a:cubicBezTo>
                  <a:pt x="6977564" y="2353125"/>
                  <a:pt x="6977564" y="2353125"/>
                  <a:pt x="6975563" y="2350437"/>
                </a:cubicBezTo>
                <a:cubicBezTo>
                  <a:pt x="6985273" y="2339025"/>
                  <a:pt x="6983271" y="2336339"/>
                  <a:pt x="6979268" y="2330960"/>
                </a:cubicBezTo>
                <a:cubicBezTo>
                  <a:pt x="6977264" y="2328275"/>
                  <a:pt x="6975263" y="2325583"/>
                  <a:pt x="6973259" y="2322895"/>
                </a:cubicBezTo>
                <a:cubicBezTo>
                  <a:pt x="6973259" y="2322895"/>
                  <a:pt x="6971257" y="2320207"/>
                  <a:pt x="6971257" y="2320207"/>
                </a:cubicBezTo>
                <a:close/>
                <a:moveTo>
                  <a:pt x="7292779" y="2282604"/>
                </a:moveTo>
                <a:cubicBezTo>
                  <a:pt x="7290695" y="2279806"/>
                  <a:pt x="7279765" y="2287943"/>
                  <a:pt x="7279765" y="2287943"/>
                </a:cubicBezTo>
                <a:cubicBezTo>
                  <a:pt x="7279765" y="2287943"/>
                  <a:pt x="7270916" y="2298880"/>
                  <a:pt x="7270916" y="2298880"/>
                </a:cubicBezTo>
                <a:cubicBezTo>
                  <a:pt x="7273001" y="2301677"/>
                  <a:pt x="7277164" y="2307265"/>
                  <a:pt x="7290173" y="2301921"/>
                </a:cubicBezTo>
                <a:cubicBezTo>
                  <a:pt x="7300581" y="2315899"/>
                  <a:pt x="7313074" y="2332671"/>
                  <a:pt x="7332328" y="2335715"/>
                </a:cubicBezTo>
                <a:cubicBezTo>
                  <a:pt x="7334410" y="2338509"/>
                  <a:pt x="7334410" y="2338509"/>
                  <a:pt x="7334410" y="2338509"/>
                </a:cubicBezTo>
                <a:cubicBezTo>
                  <a:pt x="7345340" y="2330370"/>
                  <a:pt x="7345340" y="2330370"/>
                  <a:pt x="7345340" y="2330370"/>
                </a:cubicBezTo>
                <a:cubicBezTo>
                  <a:pt x="7345340" y="2330370"/>
                  <a:pt x="7345340" y="2330370"/>
                  <a:pt x="7356270" y="2322229"/>
                </a:cubicBezTo>
                <a:cubicBezTo>
                  <a:pt x="7358352" y="2325028"/>
                  <a:pt x="7356270" y="2322229"/>
                  <a:pt x="7367200" y="2314092"/>
                </a:cubicBezTo>
                <a:cubicBezTo>
                  <a:pt x="7367200" y="2314092"/>
                  <a:pt x="7367200" y="2314092"/>
                  <a:pt x="7365116" y="2311297"/>
                </a:cubicBezTo>
                <a:cubicBezTo>
                  <a:pt x="7365116" y="2311297"/>
                  <a:pt x="7365116" y="2311297"/>
                  <a:pt x="7354189" y="2319439"/>
                </a:cubicBezTo>
                <a:cubicBezTo>
                  <a:pt x="7352107" y="2316641"/>
                  <a:pt x="7352107" y="2316641"/>
                  <a:pt x="7352107" y="2316641"/>
                </a:cubicBezTo>
                <a:cubicBezTo>
                  <a:pt x="7352107" y="2316641"/>
                  <a:pt x="7341177" y="2324779"/>
                  <a:pt x="7341177" y="2324779"/>
                </a:cubicBezTo>
                <a:cubicBezTo>
                  <a:pt x="7321920" y="2321737"/>
                  <a:pt x="7311512" y="2307760"/>
                  <a:pt x="7301103" y="2293783"/>
                </a:cubicBezTo>
                <a:cubicBezTo>
                  <a:pt x="7299022" y="2290989"/>
                  <a:pt x="7294858" y="2285397"/>
                  <a:pt x="7292779" y="2282604"/>
                </a:cubicBezTo>
                <a:close/>
                <a:moveTo>
                  <a:pt x="6939088" y="2260706"/>
                </a:moveTo>
                <a:cubicBezTo>
                  <a:pt x="6939088" y="2260706"/>
                  <a:pt x="6927264" y="2265201"/>
                  <a:pt x="6927264" y="2265201"/>
                </a:cubicBezTo>
                <a:cubicBezTo>
                  <a:pt x="6927264" y="2265201"/>
                  <a:pt x="6917506" y="2272467"/>
                  <a:pt x="6919571" y="2275239"/>
                </a:cubicBezTo>
                <a:cubicBezTo>
                  <a:pt x="6925763" y="2283559"/>
                  <a:pt x="6931957" y="2291877"/>
                  <a:pt x="6938151" y="2300197"/>
                </a:cubicBezTo>
                <a:cubicBezTo>
                  <a:pt x="6940214" y="2302965"/>
                  <a:pt x="6944346" y="2308511"/>
                  <a:pt x="6948474" y="2314057"/>
                </a:cubicBezTo>
                <a:cubicBezTo>
                  <a:pt x="6948474" y="2314057"/>
                  <a:pt x="6950540" y="2316827"/>
                  <a:pt x="6950540" y="2316827"/>
                </a:cubicBezTo>
                <a:cubicBezTo>
                  <a:pt x="6960298" y="2309561"/>
                  <a:pt x="6958232" y="2306788"/>
                  <a:pt x="6958232" y="2306788"/>
                </a:cubicBezTo>
                <a:cubicBezTo>
                  <a:pt x="6954106" y="2301245"/>
                  <a:pt x="6952041" y="2298473"/>
                  <a:pt x="6947912" y="2292925"/>
                </a:cubicBezTo>
                <a:cubicBezTo>
                  <a:pt x="6941715" y="2284609"/>
                  <a:pt x="6935524" y="2276293"/>
                  <a:pt x="6939088" y="2260706"/>
                </a:cubicBezTo>
                <a:close/>
                <a:moveTo>
                  <a:pt x="7130096" y="2174966"/>
                </a:moveTo>
                <a:cubicBezTo>
                  <a:pt x="7130096" y="2174966"/>
                  <a:pt x="7130096" y="2174966"/>
                  <a:pt x="7117737" y="2180099"/>
                </a:cubicBezTo>
                <a:cubicBezTo>
                  <a:pt x="7117737" y="2180099"/>
                  <a:pt x="7115784" y="2177477"/>
                  <a:pt x="7105375" y="2185227"/>
                </a:cubicBezTo>
                <a:cubicBezTo>
                  <a:pt x="7093014" y="2190358"/>
                  <a:pt x="7094967" y="2192979"/>
                  <a:pt x="7094967" y="2192979"/>
                </a:cubicBezTo>
                <a:cubicBezTo>
                  <a:pt x="7096918" y="2195598"/>
                  <a:pt x="7096918" y="2195598"/>
                  <a:pt x="7096918" y="2195598"/>
                </a:cubicBezTo>
                <a:cubicBezTo>
                  <a:pt x="7107326" y="2187850"/>
                  <a:pt x="7109276" y="2190470"/>
                  <a:pt x="7109276" y="2190470"/>
                </a:cubicBezTo>
                <a:cubicBezTo>
                  <a:pt x="7111230" y="2193093"/>
                  <a:pt x="7121638" y="2185340"/>
                  <a:pt x="7123591" y="2187962"/>
                </a:cubicBezTo>
                <a:cubicBezTo>
                  <a:pt x="7123591" y="2187962"/>
                  <a:pt x="7134000" y="2180208"/>
                  <a:pt x="7132049" y="2177585"/>
                </a:cubicBezTo>
                <a:cubicBezTo>
                  <a:pt x="7132049" y="2177585"/>
                  <a:pt x="7130096" y="2174966"/>
                  <a:pt x="7130096" y="2174966"/>
                </a:cubicBezTo>
                <a:close/>
                <a:moveTo>
                  <a:pt x="6888068" y="2146103"/>
                </a:moveTo>
                <a:cubicBezTo>
                  <a:pt x="6886206" y="2146403"/>
                  <a:pt x="6883006" y="2147703"/>
                  <a:pt x="6877636" y="2151701"/>
                </a:cubicBezTo>
                <a:cubicBezTo>
                  <a:pt x="6877636" y="2151701"/>
                  <a:pt x="6879715" y="2154493"/>
                  <a:pt x="6868980" y="2162487"/>
                </a:cubicBezTo>
                <a:cubicBezTo>
                  <a:pt x="6877296" y="2173656"/>
                  <a:pt x="6883530" y="2182031"/>
                  <a:pt x="6891849" y="2193198"/>
                </a:cubicBezTo>
                <a:cubicBezTo>
                  <a:pt x="6900165" y="2204367"/>
                  <a:pt x="6897749" y="2223527"/>
                  <a:pt x="6895330" y="2242687"/>
                </a:cubicBezTo>
                <a:cubicBezTo>
                  <a:pt x="6897406" y="2245480"/>
                  <a:pt x="6897406" y="2245480"/>
                  <a:pt x="6897406" y="2245480"/>
                </a:cubicBezTo>
                <a:cubicBezTo>
                  <a:pt x="6910223" y="2240281"/>
                  <a:pt x="6910223" y="2240281"/>
                  <a:pt x="6910223" y="2240281"/>
                </a:cubicBezTo>
                <a:cubicBezTo>
                  <a:pt x="6910223" y="2240281"/>
                  <a:pt x="6920955" y="2232286"/>
                  <a:pt x="6918878" y="2229492"/>
                </a:cubicBezTo>
                <a:cubicBezTo>
                  <a:pt x="6918878" y="2229492"/>
                  <a:pt x="6918878" y="2229492"/>
                  <a:pt x="6916799" y="2226701"/>
                </a:cubicBezTo>
                <a:cubicBezTo>
                  <a:pt x="6919218" y="2207539"/>
                  <a:pt x="6910902" y="2196373"/>
                  <a:pt x="6902584" y="2185204"/>
                </a:cubicBezTo>
                <a:cubicBezTo>
                  <a:pt x="6894268" y="2174035"/>
                  <a:pt x="6888031" y="2165661"/>
                  <a:pt x="6890449" y="2146498"/>
                </a:cubicBezTo>
                <a:cubicBezTo>
                  <a:pt x="6890449" y="2146498"/>
                  <a:pt x="6889930" y="2145799"/>
                  <a:pt x="6888068" y="2146103"/>
                </a:cubicBezTo>
                <a:close/>
                <a:moveTo>
                  <a:pt x="6862379" y="2084361"/>
                </a:moveTo>
                <a:cubicBezTo>
                  <a:pt x="6860289" y="2081550"/>
                  <a:pt x="6848578" y="2090275"/>
                  <a:pt x="6848578" y="2090275"/>
                </a:cubicBezTo>
                <a:cubicBezTo>
                  <a:pt x="6848578" y="2090275"/>
                  <a:pt x="6848578" y="2090275"/>
                  <a:pt x="6850668" y="2093083"/>
                </a:cubicBezTo>
                <a:cubicBezTo>
                  <a:pt x="6859034" y="2104316"/>
                  <a:pt x="6855690" y="2124272"/>
                  <a:pt x="6864059" y="2135502"/>
                </a:cubicBezTo>
                <a:cubicBezTo>
                  <a:pt x="6866149" y="2138314"/>
                  <a:pt x="6866149" y="2138314"/>
                  <a:pt x="6866149" y="2138314"/>
                </a:cubicBezTo>
                <a:cubicBezTo>
                  <a:pt x="6866149" y="2138314"/>
                  <a:pt x="6877858" y="2129594"/>
                  <a:pt x="6877858" y="2129594"/>
                </a:cubicBezTo>
                <a:cubicBezTo>
                  <a:pt x="6875765" y="2126785"/>
                  <a:pt x="6875765" y="2126785"/>
                  <a:pt x="6875765" y="2126785"/>
                </a:cubicBezTo>
                <a:cubicBezTo>
                  <a:pt x="6869491" y="2118360"/>
                  <a:pt x="6872838" y="2098404"/>
                  <a:pt x="6864471" y="2087170"/>
                </a:cubicBezTo>
                <a:cubicBezTo>
                  <a:pt x="6864471" y="2087170"/>
                  <a:pt x="6862379" y="2084361"/>
                  <a:pt x="6862379" y="2084361"/>
                </a:cubicBezTo>
                <a:close/>
                <a:moveTo>
                  <a:pt x="7033146" y="2044777"/>
                </a:moveTo>
                <a:cubicBezTo>
                  <a:pt x="7031147" y="2042089"/>
                  <a:pt x="7020739" y="2049842"/>
                  <a:pt x="7020739" y="2049842"/>
                </a:cubicBezTo>
                <a:cubicBezTo>
                  <a:pt x="7010328" y="2057590"/>
                  <a:pt x="7010328" y="2057590"/>
                  <a:pt x="7012329" y="2060279"/>
                </a:cubicBezTo>
                <a:cubicBezTo>
                  <a:pt x="7014328" y="2062969"/>
                  <a:pt x="7016332" y="2065658"/>
                  <a:pt x="7018336" y="2068344"/>
                </a:cubicBezTo>
                <a:cubicBezTo>
                  <a:pt x="7009926" y="2078784"/>
                  <a:pt x="7009926" y="2078784"/>
                  <a:pt x="7009926" y="2078784"/>
                </a:cubicBezTo>
                <a:cubicBezTo>
                  <a:pt x="7009926" y="2078784"/>
                  <a:pt x="7022339" y="2073722"/>
                  <a:pt x="7022339" y="2073722"/>
                </a:cubicBezTo>
                <a:cubicBezTo>
                  <a:pt x="7032747" y="2065970"/>
                  <a:pt x="7032747" y="2065970"/>
                  <a:pt x="7030746" y="2063283"/>
                </a:cubicBezTo>
                <a:cubicBezTo>
                  <a:pt x="7028741" y="2060595"/>
                  <a:pt x="7035150" y="2047463"/>
                  <a:pt x="7033146" y="2044777"/>
                </a:cubicBezTo>
                <a:close/>
                <a:moveTo>
                  <a:pt x="6840805" y="2033998"/>
                </a:moveTo>
                <a:cubicBezTo>
                  <a:pt x="6838820" y="2034381"/>
                  <a:pt x="6835363" y="2035859"/>
                  <a:pt x="6829508" y="2040216"/>
                </a:cubicBezTo>
                <a:cubicBezTo>
                  <a:pt x="6817794" y="2048940"/>
                  <a:pt x="6819897" y="2051763"/>
                  <a:pt x="6819897" y="2051763"/>
                </a:cubicBezTo>
                <a:cubicBezTo>
                  <a:pt x="6822001" y="2054586"/>
                  <a:pt x="6822001" y="2054586"/>
                  <a:pt x="6824104" y="2057407"/>
                </a:cubicBezTo>
                <a:cubicBezTo>
                  <a:pt x="6818249" y="2061766"/>
                  <a:pt x="6818771" y="2062470"/>
                  <a:pt x="6820762" y="2062090"/>
                </a:cubicBezTo>
                <a:cubicBezTo>
                  <a:pt x="6822752" y="2061706"/>
                  <a:pt x="6826204" y="2060231"/>
                  <a:pt x="6826204" y="2060231"/>
                </a:cubicBezTo>
                <a:cubicBezTo>
                  <a:pt x="6840018" y="2054330"/>
                  <a:pt x="6837915" y="2051509"/>
                  <a:pt x="6837915" y="2051509"/>
                </a:cubicBezTo>
                <a:cubicBezTo>
                  <a:pt x="6847526" y="2039965"/>
                  <a:pt x="6845423" y="2037142"/>
                  <a:pt x="6845423" y="2037142"/>
                </a:cubicBezTo>
                <a:cubicBezTo>
                  <a:pt x="6845423" y="2037142"/>
                  <a:pt x="6845423" y="2037142"/>
                  <a:pt x="6843320" y="2034320"/>
                </a:cubicBezTo>
                <a:cubicBezTo>
                  <a:pt x="6843320" y="2034320"/>
                  <a:pt x="6842796" y="2033614"/>
                  <a:pt x="6840805" y="2033998"/>
                </a:cubicBezTo>
                <a:close/>
                <a:moveTo>
                  <a:pt x="7299399" y="2022127"/>
                </a:moveTo>
                <a:cubicBezTo>
                  <a:pt x="7297282" y="2022084"/>
                  <a:pt x="7294080" y="2023387"/>
                  <a:pt x="7288712" y="2027386"/>
                </a:cubicBezTo>
                <a:cubicBezTo>
                  <a:pt x="7290783" y="2030167"/>
                  <a:pt x="7280051" y="2038160"/>
                  <a:pt x="7282122" y="2040941"/>
                </a:cubicBezTo>
                <a:cubicBezTo>
                  <a:pt x="7309427" y="2055203"/>
                  <a:pt x="7315266" y="2085452"/>
                  <a:pt x="7331839" y="2107706"/>
                </a:cubicBezTo>
                <a:cubicBezTo>
                  <a:pt x="7335796" y="2124222"/>
                  <a:pt x="7339748" y="2140736"/>
                  <a:pt x="7346389" y="2155252"/>
                </a:cubicBezTo>
                <a:cubicBezTo>
                  <a:pt x="7353025" y="2169771"/>
                  <a:pt x="7362347" y="2182286"/>
                  <a:pt x="7377039" y="2190810"/>
                </a:cubicBezTo>
                <a:cubicBezTo>
                  <a:pt x="7379107" y="2193595"/>
                  <a:pt x="7379107" y="2193595"/>
                  <a:pt x="7389842" y="2185597"/>
                </a:cubicBezTo>
                <a:cubicBezTo>
                  <a:pt x="7389842" y="2185597"/>
                  <a:pt x="7398506" y="2174824"/>
                  <a:pt x="7398506" y="2174824"/>
                </a:cubicBezTo>
                <a:cubicBezTo>
                  <a:pt x="7369127" y="2157778"/>
                  <a:pt x="7361218" y="2124749"/>
                  <a:pt x="7342571" y="2099714"/>
                </a:cubicBezTo>
                <a:cubicBezTo>
                  <a:pt x="7340880" y="2075030"/>
                  <a:pt x="7326380" y="2055556"/>
                  <a:pt x="7313949" y="2038863"/>
                </a:cubicBezTo>
                <a:cubicBezTo>
                  <a:pt x="7309805" y="2033298"/>
                  <a:pt x="7305660" y="2027738"/>
                  <a:pt x="7303592" y="2024955"/>
                </a:cubicBezTo>
                <a:cubicBezTo>
                  <a:pt x="7302556" y="2023564"/>
                  <a:pt x="7301521" y="2022173"/>
                  <a:pt x="7299399" y="2022127"/>
                </a:cubicBezTo>
                <a:close/>
                <a:moveTo>
                  <a:pt x="6994913" y="2016341"/>
                </a:moveTo>
                <a:cubicBezTo>
                  <a:pt x="6993423" y="2016893"/>
                  <a:pt x="6990985" y="2018709"/>
                  <a:pt x="6986105" y="2022344"/>
                </a:cubicBezTo>
                <a:cubicBezTo>
                  <a:pt x="6986105" y="2022344"/>
                  <a:pt x="6986105" y="2022344"/>
                  <a:pt x="6988248" y="2025223"/>
                </a:cubicBezTo>
                <a:cubicBezTo>
                  <a:pt x="6988248" y="2025223"/>
                  <a:pt x="6990394" y="2028104"/>
                  <a:pt x="6992540" y="2030983"/>
                </a:cubicBezTo>
                <a:cubicBezTo>
                  <a:pt x="6994683" y="2033863"/>
                  <a:pt x="6996829" y="2036747"/>
                  <a:pt x="6996829" y="2036747"/>
                </a:cubicBezTo>
                <a:cubicBezTo>
                  <a:pt x="6998975" y="2039626"/>
                  <a:pt x="6998975" y="2039626"/>
                  <a:pt x="7001121" y="2042505"/>
                </a:cubicBezTo>
                <a:cubicBezTo>
                  <a:pt x="7001121" y="2042505"/>
                  <a:pt x="7010879" y="2035241"/>
                  <a:pt x="7008733" y="2032359"/>
                </a:cubicBezTo>
                <a:cubicBezTo>
                  <a:pt x="7008733" y="2032359"/>
                  <a:pt x="7016348" y="2022209"/>
                  <a:pt x="7014202" y="2019327"/>
                </a:cubicBezTo>
                <a:cubicBezTo>
                  <a:pt x="7014202" y="2019327"/>
                  <a:pt x="7002298" y="2023715"/>
                  <a:pt x="7000152" y="2020836"/>
                </a:cubicBezTo>
                <a:cubicBezTo>
                  <a:pt x="7000152" y="2020836"/>
                  <a:pt x="6998011" y="2017956"/>
                  <a:pt x="6998011" y="2017956"/>
                </a:cubicBezTo>
                <a:cubicBezTo>
                  <a:pt x="6996933" y="2016514"/>
                  <a:pt x="6996398" y="2015796"/>
                  <a:pt x="6994913" y="2016341"/>
                </a:cubicBezTo>
                <a:close/>
                <a:moveTo>
                  <a:pt x="6924516" y="2012973"/>
                </a:moveTo>
                <a:cubicBezTo>
                  <a:pt x="6922445" y="2010193"/>
                  <a:pt x="6911847" y="2018081"/>
                  <a:pt x="6911847" y="2018081"/>
                </a:cubicBezTo>
                <a:cubicBezTo>
                  <a:pt x="6901254" y="2025972"/>
                  <a:pt x="6901254" y="2025972"/>
                  <a:pt x="6903325" y="2028755"/>
                </a:cubicBezTo>
                <a:cubicBezTo>
                  <a:pt x="6934408" y="2070492"/>
                  <a:pt x="6954896" y="2120124"/>
                  <a:pt x="6975383" y="2169753"/>
                </a:cubicBezTo>
                <a:cubicBezTo>
                  <a:pt x="6991721" y="2213814"/>
                  <a:pt x="7010713" y="2255906"/>
                  <a:pt x="7035003" y="2294053"/>
                </a:cubicBezTo>
                <a:cubicBezTo>
                  <a:pt x="7059295" y="2332199"/>
                  <a:pt x="7088880" y="2366400"/>
                  <a:pt x="7126411" y="2394684"/>
                </a:cubicBezTo>
                <a:cubicBezTo>
                  <a:pt x="7126411" y="2394684"/>
                  <a:pt x="7139078" y="2389577"/>
                  <a:pt x="7139078" y="2389577"/>
                </a:cubicBezTo>
                <a:cubicBezTo>
                  <a:pt x="7149676" y="2381686"/>
                  <a:pt x="7147600" y="2378903"/>
                  <a:pt x="7145529" y="2376120"/>
                </a:cubicBezTo>
                <a:cubicBezTo>
                  <a:pt x="7061941" y="2330225"/>
                  <a:pt x="7029258" y="2242098"/>
                  <a:pt x="6996572" y="2153968"/>
                </a:cubicBezTo>
                <a:cubicBezTo>
                  <a:pt x="6976082" y="2104342"/>
                  <a:pt x="6955597" y="2054713"/>
                  <a:pt x="6924516" y="2012973"/>
                </a:cubicBezTo>
                <a:close/>
                <a:moveTo>
                  <a:pt x="1737182" y="1952973"/>
                </a:moveTo>
                <a:lnTo>
                  <a:pt x="3242609" y="3318679"/>
                </a:lnTo>
                <a:lnTo>
                  <a:pt x="3053302" y="5342444"/>
                </a:lnTo>
                <a:lnTo>
                  <a:pt x="1737724" y="5853277"/>
                </a:lnTo>
                <a:lnTo>
                  <a:pt x="1733475" y="5844445"/>
                </a:lnTo>
                <a:cubicBezTo>
                  <a:pt x="1718340" y="5810943"/>
                  <a:pt x="1700702" y="5762013"/>
                  <a:pt x="1737420" y="5779017"/>
                </a:cubicBezTo>
                <a:cubicBezTo>
                  <a:pt x="1712382" y="5729385"/>
                  <a:pt x="1663492" y="5746373"/>
                  <a:pt x="1646128" y="5690575"/>
                </a:cubicBezTo>
                <a:lnTo>
                  <a:pt x="1640780" y="5661807"/>
                </a:lnTo>
                <a:lnTo>
                  <a:pt x="1643312" y="5666827"/>
                </a:lnTo>
                <a:cubicBezTo>
                  <a:pt x="1643758" y="5667711"/>
                  <a:pt x="1643164" y="5666529"/>
                  <a:pt x="1640776" y="5661800"/>
                </a:cubicBezTo>
                <a:lnTo>
                  <a:pt x="1640780" y="5661807"/>
                </a:lnTo>
                <a:lnTo>
                  <a:pt x="1639584" y="5659439"/>
                </a:lnTo>
                <a:cubicBezTo>
                  <a:pt x="1636007" y="5652350"/>
                  <a:pt x="1631237" y="5642896"/>
                  <a:pt x="1631237" y="5642896"/>
                </a:cubicBezTo>
                <a:cubicBezTo>
                  <a:pt x="1621715" y="5623988"/>
                  <a:pt x="1621715" y="5623988"/>
                  <a:pt x="1621715" y="5623988"/>
                </a:cubicBezTo>
                <a:cubicBezTo>
                  <a:pt x="1621715" y="5623988"/>
                  <a:pt x="1621715" y="5623988"/>
                  <a:pt x="1612174" y="5605079"/>
                </a:cubicBezTo>
                <a:cubicBezTo>
                  <a:pt x="1622986" y="5552121"/>
                  <a:pt x="1554955" y="5491637"/>
                  <a:pt x="1535882" y="5453817"/>
                </a:cubicBezTo>
                <a:cubicBezTo>
                  <a:pt x="1535882" y="5453817"/>
                  <a:pt x="1526342" y="5434905"/>
                  <a:pt x="1526342" y="5434905"/>
                </a:cubicBezTo>
                <a:cubicBezTo>
                  <a:pt x="1526342" y="5434905"/>
                  <a:pt x="1516810" y="5416001"/>
                  <a:pt x="1516810" y="5416001"/>
                </a:cubicBezTo>
                <a:cubicBezTo>
                  <a:pt x="1497738" y="5378181"/>
                  <a:pt x="1497738" y="5378181"/>
                  <a:pt x="1478665" y="5340368"/>
                </a:cubicBezTo>
                <a:cubicBezTo>
                  <a:pt x="1448781" y="5355509"/>
                  <a:pt x="1477384" y="5412235"/>
                  <a:pt x="1486916" y="5431141"/>
                </a:cubicBezTo>
                <a:cubicBezTo>
                  <a:pt x="1486916" y="5431141"/>
                  <a:pt x="1496458" y="5450053"/>
                  <a:pt x="1496458" y="5450053"/>
                </a:cubicBezTo>
                <a:cubicBezTo>
                  <a:pt x="1505988" y="5468956"/>
                  <a:pt x="1496458" y="5450053"/>
                  <a:pt x="1505988" y="5468956"/>
                </a:cubicBezTo>
                <a:cubicBezTo>
                  <a:pt x="1535882" y="5453817"/>
                  <a:pt x="1505988" y="5468956"/>
                  <a:pt x="1515530" y="5487865"/>
                </a:cubicBezTo>
                <a:cubicBezTo>
                  <a:pt x="1515530" y="5487865"/>
                  <a:pt x="1515530" y="5487865"/>
                  <a:pt x="1525070" y="5506775"/>
                </a:cubicBezTo>
                <a:cubicBezTo>
                  <a:pt x="1495185" y="5521921"/>
                  <a:pt x="1583570" y="5548357"/>
                  <a:pt x="1563215" y="5582411"/>
                </a:cubicBezTo>
                <a:lnTo>
                  <a:pt x="1562003" y="5600289"/>
                </a:lnTo>
                <a:lnTo>
                  <a:pt x="1533330" y="5597552"/>
                </a:lnTo>
                <a:cubicBezTo>
                  <a:pt x="1533330" y="5597552"/>
                  <a:pt x="1542862" y="5616459"/>
                  <a:pt x="1542862" y="5616459"/>
                </a:cubicBezTo>
                <a:cubicBezTo>
                  <a:pt x="1552404" y="5635363"/>
                  <a:pt x="1552404" y="5635363"/>
                  <a:pt x="1552404" y="5635363"/>
                </a:cubicBezTo>
                <a:cubicBezTo>
                  <a:pt x="1522508" y="5650513"/>
                  <a:pt x="1522508" y="5650513"/>
                  <a:pt x="1522508" y="5650513"/>
                </a:cubicBezTo>
                <a:cubicBezTo>
                  <a:pt x="1522508" y="5650513"/>
                  <a:pt x="1522508" y="5650513"/>
                  <a:pt x="1512978" y="5631599"/>
                </a:cubicBezTo>
                <a:cubicBezTo>
                  <a:pt x="1493904" y="5593786"/>
                  <a:pt x="1503446" y="5612695"/>
                  <a:pt x="1523789" y="5578643"/>
                </a:cubicBezTo>
                <a:cubicBezTo>
                  <a:pt x="1484362" y="5574883"/>
                  <a:pt x="1485644" y="5503011"/>
                  <a:pt x="1436687" y="5480339"/>
                </a:cubicBezTo>
                <a:cubicBezTo>
                  <a:pt x="1466572" y="5465193"/>
                  <a:pt x="1436687" y="5480339"/>
                  <a:pt x="1466572" y="5465193"/>
                </a:cubicBezTo>
                <a:cubicBezTo>
                  <a:pt x="1408073" y="5423616"/>
                  <a:pt x="1418886" y="5370653"/>
                  <a:pt x="1409356" y="5351745"/>
                </a:cubicBezTo>
                <a:cubicBezTo>
                  <a:pt x="1399822" y="5332843"/>
                  <a:pt x="1390282" y="5313927"/>
                  <a:pt x="1390282" y="5313927"/>
                </a:cubicBezTo>
                <a:cubicBezTo>
                  <a:pt x="1371210" y="5276111"/>
                  <a:pt x="1323524" y="5181573"/>
                  <a:pt x="1313993" y="5162665"/>
                </a:cubicBezTo>
                <a:cubicBezTo>
                  <a:pt x="1313993" y="5162665"/>
                  <a:pt x="1313993" y="5162665"/>
                  <a:pt x="1304452" y="5143757"/>
                </a:cubicBezTo>
                <a:cubicBezTo>
                  <a:pt x="1266308" y="5068121"/>
                  <a:pt x="1218631" y="4973581"/>
                  <a:pt x="1161414" y="4860133"/>
                </a:cubicBezTo>
                <a:cubicBezTo>
                  <a:pt x="1131519" y="4875273"/>
                  <a:pt x="1112456" y="4837461"/>
                  <a:pt x="1102915" y="4818551"/>
                </a:cubicBezTo>
                <a:cubicBezTo>
                  <a:pt x="1093374" y="4799643"/>
                  <a:pt x="1063488" y="4814787"/>
                  <a:pt x="1053957" y="4795883"/>
                </a:cubicBezTo>
                <a:cubicBezTo>
                  <a:pt x="1046809" y="4781703"/>
                  <a:pt x="1045022" y="4778157"/>
                  <a:pt x="1057182" y="4770879"/>
                </a:cubicBezTo>
                <a:lnTo>
                  <a:pt x="1074308" y="4761831"/>
                </a:lnTo>
                <a:lnTo>
                  <a:pt x="1075350" y="4763897"/>
                </a:lnTo>
                <a:cubicBezTo>
                  <a:pt x="1076692" y="4766556"/>
                  <a:pt x="1076693" y="4766556"/>
                  <a:pt x="1074310" y="4761831"/>
                </a:cubicBezTo>
                <a:lnTo>
                  <a:pt x="1074308" y="4761831"/>
                </a:lnTo>
                <a:lnTo>
                  <a:pt x="1068344" y="4750011"/>
                </a:lnTo>
                <a:cubicBezTo>
                  <a:pt x="1062382" y="4738195"/>
                  <a:pt x="1055230" y="4724011"/>
                  <a:pt x="1055230" y="4724011"/>
                </a:cubicBezTo>
                <a:cubicBezTo>
                  <a:pt x="1025344" y="4739157"/>
                  <a:pt x="1034884" y="4758065"/>
                  <a:pt x="1034884" y="4758065"/>
                </a:cubicBezTo>
                <a:cubicBezTo>
                  <a:pt x="1004999" y="4773211"/>
                  <a:pt x="1004999" y="4773211"/>
                  <a:pt x="1004999" y="4773211"/>
                </a:cubicBezTo>
                <a:cubicBezTo>
                  <a:pt x="1012149" y="4787387"/>
                  <a:pt x="1030031" y="4822837"/>
                  <a:pt x="1043086" y="4817338"/>
                </a:cubicBezTo>
                <a:lnTo>
                  <a:pt x="1045853" y="4814391"/>
                </a:lnTo>
                <a:lnTo>
                  <a:pt x="1044148" y="4818284"/>
                </a:lnTo>
                <a:cubicBezTo>
                  <a:pt x="1039646" y="4837255"/>
                  <a:pt x="1050616" y="4845051"/>
                  <a:pt x="1073029" y="4833695"/>
                </a:cubicBezTo>
                <a:cubicBezTo>
                  <a:pt x="1062217" y="4886653"/>
                  <a:pt x="1120705" y="4928239"/>
                  <a:pt x="1130246" y="4947148"/>
                </a:cubicBezTo>
                <a:cubicBezTo>
                  <a:pt x="1120705" y="4928239"/>
                  <a:pt x="1177923" y="5041683"/>
                  <a:pt x="1179204" y="4969817"/>
                </a:cubicBezTo>
                <a:cubicBezTo>
                  <a:pt x="1198276" y="5007635"/>
                  <a:pt x="1187465" y="5060593"/>
                  <a:pt x="1187465" y="5060593"/>
                </a:cubicBezTo>
                <a:cubicBezTo>
                  <a:pt x="1187465" y="5060593"/>
                  <a:pt x="1187465" y="5060593"/>
                  <a:pt x="1196995" y="5079501"/>
                </a:cubicBezTo>
                <a:cubicBezTo>
                  <a:pt x="1206536" y="5098410"/>
                  <a:pt x="1167120" y="5094643"/>
                  <a:pt x="1176653" y="5113551"/>
                </a:cubicBezTo>
                <a:cubicBezTo>
                  <a:pt x="1186184" y="5132463"/>
                  <a:pt x="1235140" y="5155137"/>
                  <a:pt x="1214797" y="5189187"/>
                </a:cubicBezTo>
                <a:cubicBezTo>
                  <a:pt x="1254222" y="5192951"/>
                  <a:pt x="1244681" y="5174041"/>
                  <a:pt x="1244681" y="5174041"/>
                </a:cubicBezTo>
                <a:cubicBezTo>
                  <a:pt x="1263754" y="5211859"/>
                  <a:pt x="1282827" y="5249676"/>
                  <a:pt x="1301899" y="5287489"/>
                </a:cubicBezTo>
                <a:cubicBezTo>
                  <a:pt x="1291086" y="5340447"/>
                  <a:pt x="1349585" y="5382034"/>
                  <a:pt x="1368657" y="5419849"/>
                </a:cubicBezTo>
                <a:cubicBezTo>
                  <a:pt x="1368657" y="5419849"/>
                  <a:pt x="1368657" y="5419849"/>
                  <a:pt x="1378188" y="5438755"/>
                </a:cubicBezTo>
                <a:cubicBezTo>
                  <a:pt x="1425874" y="5533297"/>
                  <a:pt x="1444946" y="5571119"/>
                  <a:pt x="1473551" y="5627835"/>
                </a:cubicBezTo>
                <a:cubicBezTo>
                  <a:pt x="1483091" y="5646745"/>
                  <a:pt x="1473551" y="5627835"/>
                  <a:pt x="1483091" y="5646745"/>
                </a:cubicBezTo>
                <a:cubicBezTo>
                  <a:pt x="1492623" y="5665651"/>
                  <a:pt x="1492623" y="5665651"/>
                  <a:pt x="1502163" y="5684561"/>
                </a:cubicBezTo>
                <a:cubicBezTo>
                  <a:pt x="1511695" y="5703470"/>
                  <a:pt x="1511695" y="5703470"/>
                  <a:pt x="1511695" y="5703470"/>
                </a:cubicBezTo>
                <a:cubicBezTo>
                  <a:pt x="1541590" y="5688332"/>
                  <a:pt x="1532050" y="5669417"/>
                  <a:pt x="1532050" y="5669417"/>
                </a:cubicBezTo>
                <a:cubicBezTo>
                  <a:pt x="1551121" y="5707236"/>
                  <a:pt x="1579735" y="5763963"/>
                  <a:pt x="1568922" y="5816921"/>
                </a:cubicBezTo>
                <a:cubicBezTo>
                  <a:pt x="1578454" y="5835828"/>
                  <a:pt x="1608340" y="5820685"/>
                  <a:pt x="1617881" y="5839593"/>
                </a:cubicBezTo>
                <a:cubicBezTo>
                  <a:pt x="1617881" y="5839593"/>
                  <a:pt x="1568922" y="5816921"/>
                  <a:pt x="1587984" y="5854736"/>
                </a:cubicBezTo>
                <a:cubicBezTo>
                  <a:pt x="1610406" y="5843379"/>
                  <a:pt x="1615290" y="5880965"/>
                  <a:pt x="1628939" y="5894077"/>
                </a:cubicBezTo>
                <a:lnTo>
                  <a:pt x="1630484" y="5894919"/>
                </a:lnTo>
                <a:lnTo>
                  <a:pt x="1549764" y="5926262"/>
                </a:lnTo>
                <a:lnTo>
                  <a:pt x="1547869" y="5924589"/>
                </a:lnTo>
                <a:cubicBezTo>
                  <a:pt x="1568476" y="5890431"/>
                  <a:pt x="1547869" y="5924589"/>
                  <a:pt x="1528814" y="5886807"/>
                </a:cubicBezTo>
                <a:cubicBezTo>
                  <a:pt x="1549428" y="5852652"/>
                  <a:pt x="1539896" y="5833763"/>
                  <a:pt x="1520840" y="5795980"/>
                </a:cubicBezTo>
                <a:lnTo>
                  <a:pt x="1511318" y="5777087"/>
                </a:lnTo>
                <a:cubicBezTo>
                  <a:pt x="1501784" y="5758198"/>
                  <a:pt x="1471646" y="5773461"/>
                  <a:pt x="1452590" y="5735683"/>
                </a:cubicBezTo>
                <a:cubicBezTo>
                  <a:pt x="1482728" y="5720417"/>
                  <a:pt x="1463673" y="5682629"/>
                  <a:pt x="1463673" y="5682629"/>
                </a:cubicBezTo>
                <a:cubicBezTo>
                  <a:pt x="1454151" y="5663741"/>
                  <a:pt x="1444618" y="5644847"/>
                  <a:pt x="1435094" y="5625959"/>
                </a:cubicBezTo>
                <a:cubicBezTo>
                  <a:pt x="1425561" y="5607069"/>
                  <a:pt x="1414488" y="5660119"/>
                  <a:pt x="1404955" y="5641229"/>
                </a:cubicBezTo>
                <a:cubicBezTo>
                  <a:pt x="1425561" y="5607069"/>
                  <a:pt x="1416028" y="5588181"/>
                  <a:pt x="1376377" y="5584559"/>
                </a:cubicBezTo>
                <a:cubicBezTo>
                  <a:pt x="1398974" y="5573105"/>
                  <a:pt x="1382319" y="5568203"/>
                  <a:pt x="1385290" y="5560029"/>
                </a:cubicBezTo>
                <a:lnTo>
                  <a:pt x="1386573" y="5558971"/>
                </a:lnTo>
                <a:lnTo>
                  <a:pt x="1390189" y="5558613"/>
                </a:lnTo>
                <a:cubicBezTo>
                  <a:pt x="1392177" y="5557281"/>
                  <a:pt x="1394406" y="5554669"/>
                  <a:pt x="1396982" y="5550399"/>
                </a:cubicBezTo>
                <a:lnTo>
                  <a:pt x="1386573" y="5558971"/>
                </a:lnTo>
                <a:lnTo>
                  <a:pt x="1384841" y="5559145"/>
                </a:lnTo>
                <a:cubicBezTo>
                  <a:pt x="1375172" y="5554037"/>
                  <a:pt x="1370395" y="5516433"/>
                  <a:pt x="1347798" y="5527889"/>
                </a:cubicBezTo>
                <a:cubicBezTo>
                  <a:pt x="1347798" y="5527889"/>
                  <a:pt x="1338265" y="5508993"/>
                  <a:pt x="1338265" y="5508993"/>
                </a:cubicBezTo>
                <a:cubicBezTo>
                  <a:pt x="1328744" y="5490106"/>
                  <a:pt x="1328744" y="5490106"/>
                  <a:pt x="1309688" y="5452323"/>
                </a:cubicBezTo>
                <a:cubicBezTo>
                  <a:pt x="1270026" y="5448705"/>
                  <a:pt x="1282650" y="5323709"/>
                  <a:pt x="1242987" y="5320087"/>
                </a:cubicBezTo>
                <a:cubicBezTo>
                  <a:pt x="1214408" y="5263415"/>
                  <a:pt x="1185830" y="5206740"/>
                  <a:pt x="1138195" y="5112293"/>
                </a:cubicBezTo>
                <a:cubicBezTo>
                  <a:pt x="1147718" y="5131181"/>
                  <a:pt x="1128663" y="5093397"/>
                  <a:pt x="1128663" y="5093397"/>
                </a:cubicBezTo>
                <a:cubicBezTo>
                  <a:pt x="1158791" y="5078131"/>
                  <a:pt x="1158791" y="5078131"/>
                  <a:pt x="1158791" y="5078131"/>
                </a:cubicBezTo>
                <a:cubicBezTo>
                  <a:pt x="1139735" y="5040349"/>
                  <a:pt x="1130212" y="5021461"/>
                  <a:pt x="1120680" y="5002561"/>
                </a:cubicBezTo>
                <a:cubicBezTo>
                  <a:pt x="1100084" y="5036727"/>
                  <a:pt x="1052439" y="4942273"/>
                  <a:pt x="1052439" y="4942273"/>
                </a:cubicBezTo>
                <a:cubicBezTo>
                  <a:pt x="1033384" y="4904491"/>
                  <a:pt x="1014328" y="4866709"/>
                  <a:pt x="995273" y="4828927"/>
                </a:cubicBezTo>
                <a:cubicBezTo>
                  <a:pt x="976228" y="4791148"/>
                  <a:pt x="966694" y="4772255"/>
                  <a:pt x="947638" y="4734473"/>
                </a:cubicBezTo>
                <a:cubicBezTo>
                  <a:pt x="947638" y="4734473"/>
                  <a:pt x="938107" y="4715579"/>
                  <a:pt x="938107" y="4715579"/>
                </a:cubicBezTo>
                <a:cubicBezTo>
                  <a:pt x="919050" y="4677797"/>
                  <a:pt x="909527" y="4658907"/>
                  <a:pt x="899994" y="4640019"/>
                </a:cubicBezTo>
                <a:cubicBezTo>
                  <a:pt x="880948" y="4602237"/>
                  <a:pt x="852360" y="4545564"/>
                  <a:pt x="833304" y="4507783"/>
                </a:cubicBezTo>
                <a:cubicBezTo>
                  <a:pt x="821396" y="4484171"/>
                  <a:pt x="810678" y="4462919"/>
                  <a:pt x="801002" y="4443731"/>
                </a:cubicBezTo>
                <a:lnTo>
                  <a:pt x="796936" y="4435669"/>
                </a:lnTo>
                <a:lnTo>
                  <a:pt x="812168" y="4416031"/>
                </a:lnTo>
                <a:cubicBezTo>
                  <a:pt x="823083" y="4418727"/>
                  <a:pt x="839905" y="4405919"/>
                  <a:pt x="850819" y="4408615"/>
                </a:cubicBezTo>
                <a:cubicBezTo>
                  <a:pt x="856427" y="4404343"/>
                  <a:pt x="851120" y="4397376"/>
                  <a:pt x="851120" y="4397376"/>
                </a:cubicBezTo>
                <a:cubicBezTo>
                  <a:pt x="867941" y="4384567"/>
                  <a:pt x="887115" y="4386479"/>
                  <a:pt x="898032" y="4389177"/>
                </a:cubicBezTo>
                <a:cubicBezTo>
                  <a:pt x="903639" y="4384907"/>
                  <a:pt x="900986" y="4381423"/>
                  <a:pt x="900986" y="4381423"/>
                </a:cubicBezTo>
                <a:cubicBezTo>
                  <a:pt x="920459" y="4372096"/>
                  <a:pt x="909845" y="4358161"/>
                  <a:pt x="926665" y="4345353"/>
                </a:cubicBezTo>
                <a:cubicBezTo>
                  <a:pt x="929320" y="4348835"/>
                  <a:pt x="937882" y="4336813"/>
                  <a:pt x="943188" y="4343779"/>
                </a:cubicBezTo>
                <a:cubicBezTo>
                  <a:pt x="943188" y="4343779"/>
                  <a:pt x="945844" y="4347263"/>
                  <a:pt x="945844" y="4347263"/>
                </a:cubicBezTo>
                <a:cubicBezTo>
                  <a:pt x="945844" y="4347263"/>
                  <a:pt x="951449" y="4342991"/>
                  <a:pt x="951449" y="4342991"/>
                </a:cubicBezTo>
                <a:cubicBezTo>
                  <a:pt x="951449" y="4342991"/>
                  <a:pt x="948797" y="4339509"/>
                  <a:pt x="948797" y="4339509"/>
                </a:cubicBezTo>
                <a:cubicBezTo>
                  <a:pt x="946141" y="4336025"/>
                  <a:pt x="949095" y="4328272"/>
                  <a:pt x="946441" y="4324789"/>
                </a:cubicBezTo>
                <a:cubicBezTo>
                  <a:pt x="954702" y="4324002"/>
                  <a:pt x="954702" y="4324002"/>
                  <a:pt x="960009" y="4330969"/>
                </a:cubicBezTo>
                <a:cubicBezTo>
                  <a:pt x="965619" y="4326699"/>
                  <a:pt x="971225" y="4322429"/>
                  <a:pt x="976833" y="4318159"/>
                </a:cubicBezTo>
                <a:cubicBezTo>
                  <a:pt x="974477" y="4303439"/>
                  <a:pt x="990700" y="4313103"/>
                  <a:pt x="1001615" y="4315799"/>
                </a:cubicBezTo>
                <a:cubicBezTo>
                  <a:pt x="1012829" y="4307259"/>
                  <a:pt x="1010176" y="4303777"/>
                  <a:pt x="1015784" y="4299507"/>
                </a:cubicBezTo>
                <a:cubicBezTo>
                  <a:pt x="1015784" y="4299507"/>
                  <a:pt x="1021091" y="4306473"/>
                  <a:pt x="1023743" y="4309955"/>
                </a:cubicBezTo>
                <a:cubicBezTo>
                  <a:pt x="1029652" y="4294449"/>
                  <a:pt x="1029951" y="4283213"/>
                  <a:pt x="1035860" y="4267705"/>
                </a:cubicBezTo>
                <a:cubicBezTo>
                  <a:pt x="1035860" y="4267705"/>
                  <a:pt x="1041464" y="4263437"/>
                  <a:pt x="1047072" y="4259167"/>
                </a:cubicBezTo>
                <a:cubicBezTo>
                  <a:pt x="1049725" y="4262649"/>
                  <a:pt x="1052379" y="4266133"/>
                  <a:pt x="1057688" y="4273101"/>
                </a:cubicBezTo>
                <a:cubicBezTo>
                  <a:pt x="1057688" y="4273101"/>
                  <a:pt x="1060341" y="4276585"/>
                  <a:pt x="1060341" y="4276585"/>
                </a:cubicBezTo>
                <a:cubicBezTo>
                  <a:pt x="1060341" y="4276585"/>
                  <a:pt x="1060341" y="4276585"/>
                  <a:pt x="1065949" y="4272315"/>
                </a:cubicBezTo>
                <a:cubicBezTo>
                  <a:pt x="1066247" y="4261077"/>
                  <a:pt x="1077761" y="4241301"/>
                  <a:pt x="1091331" y="4247480"/>
                </a:cubicBezTo>
                <a:cubicBezTo>
                  <a:pt x="1094283" y="4239727"/>
                  <a:pt x="1102543" y="4238941"/>
                  <a:pt x="1110505" y="4249391"/>
                </a:cubicBezTo>
                <a:cubicBezTo>
                  <a:pt x="1116113" y="4245120"/>
                  <a:pt x="1121719" y="4240851"/>
                  <a:pt x="1132936" y="4232311"/>
                </a:cubicBezTo>
                <a:cubicBezTo>
                  <a:pt x="1130281" y="4228826"/>
                  <a:pt x="1130281" y="4228826"/>
                  <a:pt x="1124974" y="4221861"/>
                </a:cubicBezTo>
                <a:cubicBezTo>
                  <a:pt x="1122319" y="4218377"/>
                  <a:pt x="1130581" y="4217591"/>
                  <a:pt x="1141795" y="4209051"/>
                </a:cubicBezTo>
                <a:cubicBezTo>
                  <a:pt x="1136487" y="4202083"/>
                  <a:pt x="1145047" y="4190062"/>
                  <a:pt x="1139740" y="4183093"/>
                </a:cubicBezTo>
                <a:cubicBezTo>
                  <a:pt x="1126472" y="4165677"/>
                  <a:pt x="1104343" y="4171521"/>
                  <a:pt x="1099332" y="4153317"/>
                </a:cubicBezTo>
                <a:cubicBezTo>
                  <a:pt x="1091074" y="4154103"/>
                  <a:pt x="1096381" y="4161071"/>
                  <a:pt x="1096381" y="4161071"/>
                </a:cubicBezTo>
                <a:cubicBezTo>
                  <a:pt x="1088419" y="4150621"/>
                  <a:pt x="1068943" y="4159947"/>
                  <a:pt x="1066587" y="4145226"/>
                </a:cubicBezTo>
                <a:lnTo>
                  <a:pt x="1073680" y="4140435"/>
                </a:lnTo>
                <a:lnTo>
                  <a:pt x="1075014" y="4142627"/>
                </a:lnTo>
                <a:lnTo>
                  <a:pt x="1075156" y="4139825"/>
                </a:lnTo>
                <a:lnTo>
                  <a:pt x="1080458" y="4140168"/>
                </a:lnTo>
                <a:cubicBezTo>
                  <a:pt x="1083112" y="4143653"/>
                  <a:pt x="1077504" y="4147923"/>
                  <a:pt x="1085765" y="4147137"/>
                </a:cubicBezTo>
                <a:cubicBezTo>
                  <a:pt x="1088419" y="4150621"/>
                  <a:pt x="1091074" y="4154103"/>
                  <a:pt x="1096679" y="4149833"/>
                </a:cubicBezTo>
                <a:cubicBezTo>
                  <a:pt x="1094025" y="4146351"/>
                  <a:pt x="1102287" y="4145564"/>
                  <a:pt x="1099633" y="4142081"/>
                </a:cubicBezTo>
                <a:cubicBezTo>
                  <a:pt x="1118209" y="4166464"/>
                  <a:pt x="1135333" y="4142417"/>
                  <a:pt x="1148301" y="4171071"/>
                </a:cubicBezTo>
                <a:cubicBezTo>
                  <a:pt x="1156563" y="4170283"/>
                  <a:pt x="1167477" y="4172981"/>
                  <a:pt x="1173083" y="4168712"/>
                </a:cubicBezTo>
                <a:cubicBezTo>
                  <a:pt x="1169104" y="4163486"/>
                  <a:pt x="1167927" y="4156125"/>
                  <a:pt x="1165347" y="4149833"/>
                </a:cubicBezTo>
                <a:lnTo>
                  <a:pt x="1154815" y="4141699"/>
                </a:lnTo>
                <a:lnTo>
                  <a:pt x="1154951" y="4140549"/>
                </a:lnTo>
                <a:cubicBezTo>
                  <a:pt x="1155319" y="4139578"/>
                  <a:pt x="1154658" y="4138709"/>
                  <a:pt x="1149199" y="4137362"/>
                </a:cubicBezTo>
                <a:lnTo>
                  <a:pt x="1154815" y="4141699"/>
                </a:lnTo>
                <a:lnTo>
                  <a:pt x="1154507" y="4144328"/>
                </a:lnTo>
                <a:cubicBezTo>
                  <a:pt x="1146247" y="4145115"/>
                  <a:pt x="1143593" y="4141631"/>
                  <a:pt x="1140940" y="4138147"/>
                </a:cubicBezTo>
                <a:cubicBezTo>
                  <a:pt x="1140940" y="4138147"/>
                  <a:pt x="1138285" y="4134663"/>
                  <a:pt x="1143892" y="4130393"/>
                </a:cubicBezTo>
                <a:cubicBezTo>
                  <a:pt x="1146545" y="4133877"/>
                  <a:pt x="1146545" y="4133877"/>
                  <a:pt x="1146545" y="4133877"/>
                </a:cubicBezTo>
                <a:cubicBezTo>
                  <a:pt x="1149499" y="4126125"/>
                  <a:pt x="1144191" y="4119157"/>
                  <a:pt x="1141537" y="4115673"/>
                </a:cubicBezTo>
                <a:cubicBezTo>
                  <a:pt x="1138884" y="4112191"/>
                  <a:pt x="1133276" y="4116461"/>
                  <a:pt x="1125315" y="4106009"/>
                </a:cubicBezTo>
                <a:cubicBezTo>
                  <a:pt x="1130923" y="4101740"/>
                  <a:pt x="1130923" y="4101740"/>
                  <a:pt x="1128269" y="4098255"/>
                </a:cubicBezTo>
                <a:cubicBezTo>
                  <a:pt x="1128567" y="4087021"/>
                  <a:pt x="1117354" y="4095559"/>
                  <a:pt x="1109392" y="4085111"/>
                </a:cubicBezTo>
                <a:cubicBezTo>
                  <a:pt x="1115000" y="4080839"/>
                  <a:pt x="1131521" y="4079267"/>
                  <a:pt x="1131521" y="4079267"/>
                </a:cubicBezTo>
                <a:cubicBezTo>
                  <a:pt x="1137129" y="4074997"/>
                  <a:pt x="1139783" y="4078481"/>
                  <a:pt x="1137129" y="4074997"/>
                </a:cubicBezTo>
                <a:lnTo>
                  <a:pt x="1134476" y="4071513"/>
                </a:lnTo>
                <a:cubicBezTo>
                  <a:pt x="1131820" y="4068029"/>
                  <a:pt x="1129167" y="4064547"/>
                  <a:pt x="1126513" y="4061063"/>
                </a:cubicBezTo>
                <a:cubicBezTo>
                  <a:pt x="1132119" y="4056793"/>
                  <a:pt x="1126812" y="4049827"/>
                  <a:pt x="1132420" y="4045555"/>
                </a:cubicBezTo>
                <a:cubicBezTo>
                  <a:pt x="1138027" y="4041285"/>
                  <a:pt x="1143335" y="4048254"/>
                  <a:pt x="1146288" y="4040500"/>
                </a:cubicBezTo>
                <a:cubicBezTo>
                  <a:pt x="1140979" y="4033533"/>
                  <a:pt x="1138326" y="4030051"/>
                  <a:pt x="1133017" y="4023083"/>
                </a:cubicBezTo>
                <a:cubicBezTo>
                  <a:pt x="1130363" y="4019599"/>
                  <a:pt x="1122103" y="4020387"/>
                  <a:pt x="1116796" y="4013419"/>
                </a:cubicBezTo>
                <a:cubicBezTo>
                  <a:pt x="1119749" y="4005666"/>
                  <a:pt x="1114442" y="3998698"/>
                  <a:pt x="1111788" y="3995217"/>
                </a:cubicBezTo>
                <a:cubicBezTo>
                  <a:pt x="1106179" y="3999485"/>
                  <a:pt x="1100871" y="3992519"/>
                  <a:pt x="1092312" y="4004541"/>
                </a:cubicBezTo>
                <a:cubicBezTo>
                  <a:pt x="1089657" y="4001058"/>
                  <a:pt x="1081398" y="4001845"/>
                  <a:pt x="1081398" y="4001845"/>
                </a:cubicBezTo>
                <a:lnTo>
                  <a:pt x="1076910" y="4000284"/>
                </a:lnTo>
                <a:lnTo>
                  <a:pt x="1076455" y="3999539"/>
                </a:lnTo>
                <a:cubicBezTo>
                  <a:pt x="1076455" y="3999539"/>
                  <a:pt x="1074187" y="3995804"/>
                  <a:pt x="1074187" y="3995804"/>
                </a:cubicBezTo>
                <a:cubicBezTo>
                  <a:pt x="1074187" y="3995804"/>
                  <a:pt x="1072625" y="3996757"/>
                  <a:pt x="1071065" y="3997708"/>
                </a:cubicBezTo>
                <a:lnTo>
                  <a:pt x="1070658" y="3997958"/>
                </a:lnTo>
                <a:lnTo>
                  <a:pt x="1067443" y="3994301"/>
                </a:lnTo>
                <a:lnTo>
                  <a:pt x="1071917" y="3992070"/>
                </a:lnTo>
                <a:cubicBezTo>
                  <a:pt x="1069647" y="3988337"/>
                  <a:pt x="1069647" y="3988337"/>
                  <a:pt x="1069647" y="3988337"/>
                </a:cubicBezTo>
                <a:cubicBezTo>
                  <a:pt x="1069647" y="3988337"/>
                  <a:pt x="1068088" y="3989288"/>
                  <a:pt x="1066527" y="3990242"/>
                </a:cubicBezTo>
                <a:lnTo>
                  <a:pt x="1064801" y="3991294"/>
                </a:lnTo>
                <a:lnTo>
                  <a:pt x="1062519" y="3988697"/>
                </a:lnTo>
                <a:lnTo>
                  <a:pt x="1061477" y="3988973"/>
                </a:lnTo>
                <a:lnTo>
                  <a:pt x="1061137" y="3988411"/>
                </a:lnTo>
                <a:lnTo>
                  <a:pt x="1060441" y="3989247"/>
                </a:lnTo>
                <a:lnTo>
                  <a:pt x="1054223" y="3990889"/>
                </a:lnTo>
                <a:lnTo>
                  <a:pt x="1050899" y="3995029"/>
                </a:lnTo>
                <a:lnTo>
                  <a:pt x="1044179" y="3983973"/>
                </a:lnTo>
                <a:lnTo>
                  <a:pt x="1049161" y="3997195"/>
                </a:lnTo>
                <a:lnTo>
                  <a:pt x="1045699" y="4001509"/>
                </a:lnTo>
                <a:cubicBezTo>
                  <a:pt x="1043046" y="3998025"/>
                  <a:pt x="1040391" y="3994541"/>
                  <a:pt x="1032129" y="3995327"/>
                </a:cubicBezTo>
                <a:cubicBezTo>
                  <a:pt x="1029477" y="3991843"/>
                  <a:pt x="1026823" y="3988360"/>
                  <a:pt x="1024167" y="3984877"/>
                </a:cubicBezTo>
                <a:cubicBezTo>
                  <a:pt x="1024167" y="3984877"/>
                  <a:pt x="1018562" y="3989145"/>
                  <a:pt x="1018562" y="3989145"/>
                </a:cubicBezTo>
                <a:cubicBezTo>
                  <a:pt x="1018261" y="4000384"/>
                  <a:pt x="1031831" y="4006564"/>
                  <a:pt x="1037140" y="4013531"/>
                </a:cubicBezTo>
                <a:cubicBezTo>
                  <a:pt x="1034185" y="4021285"/>
                  <a:pt x="1028877" y="4014318"/>
                  <a:pt x="1028877" y="4014318"/>
                </a:cubicBezTo>
                <a:cubicBezTo>
                  <a:pt x="1031229" y="4029039"/>
                  <a:pt x="1028277" y="4036791"/>
                  <a:pt x="1025325" y="4044545"/>
                </a:cubicBezTo>
                <a:cubicBezTo>
                  <a:pt x="1017064" y="4045330"/>
                  <a:pt x="1008803" y="4046118"/>
                  <a:pt x="1003193" y="4050387"/>
                </a:cubicBezTo>
                <a:cubicBezTo>
                  <a:pt x="995233" y="4039939"/>
                  <a:pt x="995233" y="4039939"/>
                  <a:pt x="998187" y="4032184"/>
                </a:cubicBezTo>
                <a:cubicBezTo>
                  <a:pt x="992580" y="4036455"/>
                  <a:pt x="987271" y="4029487"/>
                  <a:pt x="981663" y="4033757"/>
                </a:cubicBezTo>
                <a:cubicBezTo>
                  <a:pt x="976058" y="4038027"/>
                  <a:pt x="970450" y="4042299"/>
                  <a:pt x="965141" y="4035331"/>
                </a:cubicBezTo>
                <a:cubicBezTo>
                  <a:pt x="965141" y="4035331"/>
                  <a:pt x="962488" y="4031847"/>
                  <a:pt x="962488" y="4031847"/>
                </a:cubicBezTo>
                <a:cubicBezTo>
                  <a:pt x="962488" y="4031847"/>
                  <a:pt x="968096" y="4027577"/>
                  <a:pt x="968096" y="4027577"/>
                </a:cubicBezTo>
                <a:cubicBezTo>
                  <a:pt x="968096" y="4027577"/>
                  <a:pt x="965441" y="4024095"/>
                  <a:pt x="965441" y="4024095"/>
                </a:cubicBezTo>
                <a:cubicBezTo>
                  <a:pt x="965441" y="4024095"/>
                  <a:pt x="959833" y="4028365"/>
                  <a:pt x="959833" y="4028365"/>
                </a:cubicBezTo>
                <a:cubicBezTo>
                  <a:pt x="957179" y="4024881"/>
                  <a:pt x="954527" y="4021397"/>
                  <a:pt x="951871" y="4017913"/>
                </a:cubicBezTo>
                <a:cubicBezTo>
                  <a:pt x="946566" y="4010947"/>
                  <a:pt x="955126" y="3998923"/>
                  <a:pt x="952472" y="3995440"/>
                </a:cubicBezTo>
                <a:cubicBezTo>
                  <a:pt x="963688" y="3986899"/>
                  <a:pt x="969293" y="3982629"/>
                  <a:pt x="980209" y="3985326"/>
                </a:cubicBezTo>
                <a:cubicBezTo>
                  <a:pt x="985815" y="3981056"/>
                  <a:pt x="977855" y="3970607"/>
                  <a:pt x="980508" y="3974090"/>
                </a:cubicBezTo>
                <a:cubicBezTo>
                  <a:pt x="980508" y="3974090"/>
                  <a:pt x="988769" y="3973303"/>
                  <a:pt x="988470" y="3984541"/>
                </a:cubicBezTo>
                <a:cubicBezTo>
                  <a:pt x="994078" y="3980271"/>
                  <a:pt x="996731" y="3983753"/>
                  <a:pt x="1002337" y="3979483"/>
                </a:cubicBezTo>
                <a:cubicBezTo>
                  <a:pt x="1002337" y="3979483"/>
                  <a:pt x="999683" y="3976001"/>
                  <a:pt x="997031" y="3972515"/>
                </a:cubicBezTo>
                <a:cubicBezTo>
                  <a:pt x="1005293" y="3971728"/>
                  <a:pt x="1008245" y="3963977"/>
                  <a:pt x="1013852" y="3959707"/>
                </a:cubicBezTo>
                <a:cubicBezTo>
                  <a:pt x="1022113" y="3958920"/>
                  <a:pt x="1033027" y="3961617"/>
                  <a:pt x="1041289" y="3960830"/>
                </a:cubicBezTo>
                <a:cubicBezTo>
                  <a:pt x="1041289" y="3960830"/>
                  <a:pt x="1046896" y="3956560"/>
                  <a:pt x="1046896" y="3956560"/>
                </a:cubicBezTo>
                <a:cubicBezTo>
                  <a:pt x="1046896" y="3956560"/>
                  <a:pt x="1046896" y="3956560"/>
                  <a:pt x="1055157" y="3955775"/>
                </a:cubicBezTo>
                <a:cubicBezTo>
                  <a:pt x="1060765" y="3951502"/>
                  <a:pt x="1060765" y="3951502"/>
                  <a:pt x="1066372" y="3947233"/>
                </a:cubicBezTo>
                <a:cubicBezTo>
                  <a:pt x="1058111" y="3948019"/>
                  <a:pt x="1052803" y="3941053"/>
                  <a:pt x="1053103" y="3929817"/>
                </a:cubicBezTo>
                <a:cubicBezTo>
                  <a:pt x="1064317" y="3921277"/>
                  <a:pt x="1059012" y="3914311"/>
                  <a:pt x="1070223" y="3905771"/>
                </a:cubicBezTo>
                <a:cubicBezTo>
                  <a:pt x="1064915" y="3898805"/>
                  <a:pt x="1056953" y="3888354"/>
                  <a:pt x="1054300" y="3884871"/>
                </a:cubicBezTo>
                <a:cubicBezTo>
                  <a:pt x="1059908" y="3880598"/>
                  <a:pt x="1062561" y="3884083"/>
                  <a:pt x="1065513" y="3876330"/>
                </a:cubicBezTo>
                <a:cubicBezTo>
                  <a:pt x="1057551" y="3865879"/>
                  <a:pt x="1049293" y="3866665"/>
                  <a:pt x="1043986" y="3859699"/>
                </a:cubicBezTo>
                <a:cubicBezTo>
                  <a:pt x="1038378" y="3863971"/>
                  <a:pt x="1041031" y="3867452"/>
                  <a:pt x="1041031" y="3867452"/>
                </a:cubicBezTo>
                <a:cubicBezTo>
                  <a:pt x="1046337" y="3874419"/>
                  <a:pt x="1046337" y="3874419"/>
                  <a:pt x="1051647" y="3881386"/>
                </a:cubicBezTo>
                <a:cubicBezTo>
                  <a:pt x="1051647" y="3881386"/>
                  <a:pt x="1054300" y="3884871"/>
                  <a:pt x="1048693" y="3889138"/>
                </a:cubicBezTo>
                <a:cubicBezTo>
                  <a:pt x="1043088" y="3893408"/>
                  <a:pt x="1037779" y="3886443"/>
                  <a:pt x="1027163" y="3872509"/>
                </a:cubicBezTo>
                <a:cubicBezTo>
                  <a:pt x="1016247" y="3869813"/>
                  <a:pt x="1005631" y="3855877"/>
                  <a:pt x="1000324" y="3848912"/>
                </a:cubicBezTo>
                <a:cubicBezTo>
                  <a:pt x="992063" y="3849699"/>
                  <a:pt x="981448" y="3835765"/>
                  <a:pt x="970534" y="3833067"/>
                </a:cubicBezTo>
                <a:cubicBezTo>
                  <a:pt x="967879" y="3829584"/>
                  <a:pt x="967879" y="3829584"/>
                  <a:pt x="967879" y="3829584"/>
                </a:cubicBezTo>
                <a:cubicBezTo>
                  <a:pt x="967879" y="3829584"/>
                  <a:pt x="962271" y="3833854"/>
                  <a:pt x="962271" y="3833854"/>
                </a:cubicBezTo>
                <a:cubicBezTo>
                  <a:pt x="964926" y="3837338"/>
                  <a:pt x="964926" y="3837338"/>
                  <a:pt x="970534" y="3833067"/>
                </a:cubicBezTo>
                <a:cubicBezTo>
                  <a:pt x="973187" y="3836551"/>
                  <a:pt x="973187" y="3836551"/>
                  <a:pt x="973187" y="3836551"/>
                </a:cubicBezTo>
                <a:lnTo>
                  <a:pt x="989112" y="3857451"/>
                </a:lnTo>
                <a:cubicBezTo>
                  <a:pt x="989112" y="3857451"/>
                  <a:pt x="987710" y="3858519"/>
                  <a:pt x="987339" y="3859487"/>
                </a:cubicBezTo>
                <a:lnTo>
                  <a:pt x="987408" y="3859647"/>
                </a:lnTo>
                <a:lnTo>
                  <a:pt x="985199" y="3862495"/>
                </a:lnTo>
                <a:cubicBezTo>
                  <a:pt x="984168" y="3862592"/>
                  <a:pt x="983504" y="3861722"/>
                  <a:pt x="983504" y="3861722"/>
                </a:cubicBezTo>
                <a:cubicBezTo>
                  <a:pt x="983504" y="3861722"/>
                  <a:pt x="984168" y="3862592"/>
                  <a:pt x="984130" y="3863997"/>
                </a:cubicBezTo>
                <a:lnTo>
                  <a:pt x="982447" y="3866571"/>
                </a:lnTo>
                <a:lnTo>
                  <a:pt x="982214" y="3864425"/>
                </a:lnTo>
                <a:cubicBezTo>
                  <a:pt x="982385" y="3861777"/>
                  <a:pt x="982559" y="3859131"/>
                  <a:pt x="981433" y="3857276"/>
                </a:cubicBezTo>
                <a:lnTo>
                  <a:pt x="980148" y="3857891"/>
                </a:lnTo>
                <a:lnTo>
                  <a:pt x="973733" y="3854713"/>
                </a:lnTo>
                <a:cubicBezTo>
                  <a:pt x="970673" y="3853603"/>
                  <a:pt x="967281" y="3852057"/>
                  <a:pt x="964628" y="3848575"/>
                </a:cubicBezTo>
                <a:cubicBezTo>
                  <a:pt x="967281" y="3852057"/>
                  <a:pt x="961673" y="3856329"/>
                  <a:pt x="961673" y="3856329"/>
                </a:cubicBezTo>
                <a:cubicBezTo>
                  <a:pt x="966979" y="3863294"/>
                  <a:pt x="969335" y="3878015"/>
                  <a:pt x="974942" y="3873745"/>
                </a:cubicBezTo>
                <a:cubicBezTo>
                  <a:pt x="971990" y="3881499"/>
                  <a:pt x="979951" y="3891948"/>
                  <a:pt x="974345" y="3896218"/>
                </a:cubicBezTo>
                <a:cubicBezTo>
                  <a:pt x="971689" y="3892735"/>
                  <a:pt x="969037" y="3889251"/>
                  <a:pt x="963727" y="3882283"/>
                </a:cubicBezTo>
                <a:cubicBezTo>
                  <a:pt x="955467" y="3883072"/>
                  <a:pt x="939544" y="3862171"/>
                  <a:pt x="933638" y="3877677"/>
                </a:cubicBezTo>
                <a:cubicBezTo>
                  <a:pt x="947205" y="3883857"/>
                  <a:pt x="938646" y="3895881"/>
                  <a:pt x="952216" y="3902061"/>
                </a:cubicBezTo>
                <a:cubicBezTo>
                  <a:pt x="946608" y="3906331"/>
                  <a:pt x="957522" y="3909027"/>
                  <a:pt x="949261" y="3909814"/>
                </a:cubicBezTo>
                <a:lnTo>
                  <a:pt x="943947" y="3906500"/>
                </a:lnTo>
                <a:lnTo>
                  <a:pt x="944225" y="3906330"/>
                </a:lnTo>
                <a:cubicBezTo>
                  <a:pt x="945785" y="3905378"/>
                  <a:pt x="947346" y="3904427"/>
                  <a:pt x="947346" y="3904427"/>
                </a:cubicBezTo>
                <a:cubicBezTo>
                  <a:pt x="947346" y="3904427"/>
                  <a:pt x="947346" y="3904427"/>
                  <a:pt x="944887" y="3900379"/>
                </a:cubicBezTo>
                <a:cubicBezTo>
                  <a:pt x="944887" y="3900379"/>
                  <a:pt x="943326" y="3901332"/>
                  <a:pt x="941767" y="3902285"/>
                </a:cubicBezTo>
                <a:lnTo>
                  <a:pt x="939583" y="3903615"/>
                </a:lnTo>
                <a:lnTo>
                  <a:pt x="930383" y="3896669"/>
                </a:lnTo>
                <a:cubicBezTo>
                  <a:pt x="927729" y="3893185"/>
                  <a:pt x="927729" y="3893185"/>
                  <a:pt x="925076" y="3889702"/>
                </a:cubicBezTo>
                <a:cubicBezTo>
                  <a:pt x="928030" y="3881948"/>
                  <a:pt x="914759" y="3864531"/>
                  <a:pt x="906499" y="3865317"/>
                </a:cubicBezTo>
                <a:cubicBezTo>
                  <a:pt x="906799" y="3854079"/>
                  <a:pt x="898538" y="3854867"/>
                  <a:pt x="893229" y="3847900"/>
                </a:cubicBezTo>
                <a:cubicBezTo>
                  <a:pt x="890576" y="3844417"/>
                  <a:pt x="890576" y="3844417"/>
                  <a:pt x="887923" y="3840933"/>
                </a:cubicBezTo>
                <a:cubicBezTo>
                  <a:pt x="887923" y="3840933"/>
                  <a:pt x="885267" y="3837451"/>
                  <a:pt x="882614" y="3833967"/>
                </a:cubicBezTo>
                <a:cubicBezTo>
                  <a:pt x="874353" y="3834752"/>
                  <a:pt x="879662" y="3841721"/>
                  <a:pt x="877007" y="3838237"/>
                </a:cubicBezTo>
                <a:lnTo>
                  <a:pt x="876955" y="3840230"/>
                </a:lnTo>
                <a:lnTo>
                  <a:pt x="872008" y="3832092"/>
                </a:lnTo>
                <a:cubicBezTo>
                  <a:pt x="868062" y="3839677"/>
                  <a:pt x="874303" y="3835867"/>
                  <a:pt x="865768" y="3835901"/>
                </a:cubicBezTo>
                <a:lnTo>
                  <a:pt x="866913" y="3837786"/>
                </a:lnTo>
                <a:lnTo>
                  <a:pt x="859639" y="3832885"/>
                </a:lnTo>
                <a:cubicBezTo>
                  <a:pt x="855916" y="3830905"/>
                  <a:pt x="851195" y="3827618"/>
                  <a:pt x="844561" y="3818909"/>
                </a:cubicBezTo>
                <a:cubicBezTo>
                  <a:pt x="844561" y="3818909"/>
                  <a:pt x="844561" y="3818909"/>
                  <a:pt x="841907" y="3815426"/>
                </a:cubicBezTo>
                <a:cubicBezTo>
                  <a:pt x="850170" y="3814639"/>
                  <a:pt x="858429" y="3813853"/>
                  <a:pt x="858729" y="3802615"/>
                </a:cubicBezTo>
                <a:cubicBezTo>
                  <a:pt x="850467" y="3803402"/>
                  <a:pt x="847813" y="3799919"/>
                  <a:pt x="839553" y="3800703"/>
                </a:cubicBezTo>
                <a:cubicBezTo>
                  <a:pt x="836600" y="3808459"/>
                  <a:pt x="836600" y="3808459"/>
                  <a:pt x="839253" y="3811940"/>
                </a:cubicBezTo>
                <a:cubicBezTo>
                  <a:pt x="830993" y="3812729"/>
                  <a:pt x="830993" y="3812729"/>
                  <a:pt x="828339" y="3809244"/>
                </a:cubicBezTo>
                <a:cubicBezTo>
                  <a:pt x="822732" y="3813515"/>
                  <a:pt x="822732" y="3813515"/>
                  <a:pt x="822732" y="3813515"/>
                </a:cubicBezTo>
                <a:cubicBezTo>
                  <a:pt x="820077" y="3810032"/>
                  <a:pt x="820077" y="3810032"/>
                  <a:pt x="820077" y="3810032"/>
                </a:cubicBezTo>
                <a:cubicBezTo>
                  <a:pt x="820077" y="3810032"/>
                  <a:pt x="817423" y="3806549"/>
                  <a:pt x="817423" y="3806549"/>
                </a:cubicBezTo>
                <a:lnTo>
                  <a:pt x="812835" y="3802816"/>
                </a:lnTo>
                <a:lnTo>
                  <a:pt x="813009" y="3802474"/>
                </a:lnTo>
                <a:cubicBezTo>
                  <a:pt x="813275" y="3801156"/>
                  <a:pt x="812764" y="3800314"/>
                  <a:pt x="811739" y="3798627"/>
                </a:cubicBezTo>
                <a:cubicBezTo>
                  <a:pt x="811739" y="3798627"/>
                  <a:pt x="811739" y="3798627"/>
                  <a:pt x="810959" y="3799103"/>
                </a:cubicBezTo>
                <a:lnTo>
                  <a:pt x="809423" y="3800041"/>
                </a:lnTo>
                <a:lnTo>
                  <a:pt x="808685" y="3799441"/>
                </a:lnTo>
                <a:cubicBezTo>
                  <a:pt x="805995" y="3797363"/>
                  <a:pt x="804006" y="3794749"/>
                  <a:pt x="804154" y="3789132"/>
                </a:cubicBezTo>
                <a:cubicBezTo>
                  <a:pt x="793240" y="3786434"/>
                  <a:pt x="782326" y="3783737"/>
                  <a:pt x="768455" y="3788793"/>
                </a:cubicBezTo>
                <a:cubicBezTo>
                  <a:pt x="768305" y="3794412"/>
                  <a:pt x="767567" y="3796352"/>
                  <a:pt x="766499" y="3797854"/>
                </a:cubicBezTo>
                <a:lnTo>
                  <a:pt x="764922" y="3800428"/>
                </a:lnTo>
                <a:lnTo>
                  <a:pt x="762779" y="3796905"/>
                </a:lnTo>
                <a:cubicBezTo>
                  <a:pt x="760505" y="3793164"/>
                  <a:pt x="760505" y="3793164"/>
                  <a:pt x="760505" y="3793164"/>
                </a:cubicBezTo>
                <a:cubicBezTo>
                  <a:pt x="760505" y="3793164"/>
                  <a:pt x="762779" y="3796905"/>
                  <a:pt x="766329" y="3789609"/>
                </a:cubicBezTo>
                <a:cubicBezTo>
                  <a:pt x="764057" y="3785868"/>
                  <a:pt x="758231" y="3789423"/>
                  <a:pt x="759510" y="3778386"/>
                </a:cubicBezTo>
                <a:cubicBezTo>
                  <a:pt x="753684" y="3781942"/>
                  <a:pt x="753684" y="3781942"/>
                  <a:pt x="753684" y="3781942"/>
                </a:cubicBezTo>
                <a:lnTo>
                  <a:pt x="753142" y="3781048"/>
                </a:lnTo>
                <a:lnTo>
                  <a:pt x="757842" y="3774859"/>
                </a:lnTo>
                <a:cubicBezTo>
                  <a:pt x="752533" y="3767894"/>
                  <a:pt x="749880" y="3764409"/>
                  <a:pt x="747225" y="3760926"/>
                </a:cubicBezTo>
                <a:cubicBezTo>
                  <a:pt x="752834" y="3756657"/>
                  <a:pt x="763748" y="3759353"/>
                  <a:pt x="766401" y="3762837"/>
                </a:cubicBezTo>
                <a:cubicBezTo>
                  <a:pt x="763748" y="3759353"/>
                  <a:pt x="769356" y="3755084"/>
                  <a:pt x="774964" y="3750815"/>
                </a:cubicBezTo>
                <a:cubicBezTo>
                  <a:pt x="780569" y="3746543"/>
                  <a:pt x="782624" y="3772500"/>
                  <a:pt x="790883" y="3771715"/>
                </a:cubicBezTo>
                <a:cubicBezTo>
                  <a:pt x="790883" y="3771715"/>
                  <a:pt x="793539" y="3775197"/>
                  <a:pt x="793539" y="3775197"/>
                </a:cubicBezTo>
                <a:cubicBezTo>
                  <a:pt x="793539" y="3775197"/>
                  <a:pt x="796191" y="3778681"/>
                  <a:pt x="796191" y="3778681"/>
                </a:cubicBezTo>
                <a:lnTo>
                  <a:pt x="799801" y="3778985"/>
                </a:lnTo>
                <a:lnTo>
                  <a:pt x="800266" y="3779751"/>
                </a:lnTo>
                <a:lnTo>
                  <a:pt x="801311" y="3779111"/>
                </a:lnTo>
                <a:lnTo>
                  <a:pt x="809211" y="3779777"/>
                </a:lnTo>
                <a:cubicBezTo>
                  <a:pt x="813303" y="3780787"/>
                  <a:pt x="816695" y="3782333"/>
                  <a:pt x="818023" y="3784074"/>
                </a:cubicBezTo>
                <a:cubicBezTo>
                  <a:pt x="823631" y="3779804"/>
                  <a:pt x="820977" y="3776321"/>
                  <a:pt x="818324" y="3772838"/>
                </a:cubicBezTo>
                <a:cubicBezTo>
                  <a:pt x="810061" y="3773625"/>
                  <a:pt x="810361" y="3762387"/>
                  <a:pt x="802099" y="3763173"/>
                </a:cubicBezTo>
                <a:cubicBezTo>
                  <a:pt x="802099" y="3763173"/>
                  <a:pt x="796493" y="3767445"/>
                  <a:pt x="799147" y="3770927"/>
                </a:cubicBezTo>
                <a:cubicBezTo>
                  <a:pt x="796493" y="3767445"/>
                  <a:pt x="796493" y="3767445"/>
                  <a:pt x="796493" y="3767445"/>
                </a:cubicBezTo>
                <a:cubicBezTo>
                  <a:pt x="791184" y="3760477"/>
                  <a:pt x="785877" y="3753511"/>
                  <a:pt x="780569" y="3746543"/>
                </a:cubicBezTo>
                <a:cubicBezTo>
                  <a:pt x="786176" y="3742275"/>
                  <a:pt x="789130" y="3734521"/>
                  <a:pt x="786475" y="3731036"/>
                </a:cubicBezTo>
                <a:cubicBezTo>
                  <a:pt x="802997" y="3729465"/>
                  <a:pt x="800644" y="3714743"/>
                  <a:pt x="811559" y="3717440"/>
                </a:cubicBezTo>
                <a:cubicBezTo>
                  <a:pt x="803897" y="3695753"/>
                  <a:pt x="789727" y="3712047"/>
                  <a:pt x="778515" y="3720587"/>
                </a:cubicBezTo>
                <a:cubicBezTo>
                  <a:pt x="778515" y="3720587"/>
                  <a:pt x="775862" y="3717102"/>
                  <a:pt x="773207" y="3713619"/>
                </a:cubicBezTo>
                <a:cubicBezTo>
                  <a:pt x="773505" y="3702383"/>
                  <a:pt x="767899" y="3706651"/>
                  <a:pt x="762292" y="3710923"/>
                </a:cubicBezTo>
                <a:cubicBezTo>
                  <a:pt x="764943" y="3714407"/>
                  <a:pt x="764943" y="3714407"/>
                  <a:pt x="764943" y="3714407"/>
                </a:cubicBezTo>
                <a:cubicBezTo>
                  <a:pt x="770554" y="3710136"/>
                  <a:pt x="770554" y="3710136"/>
                  <a:pt x="770554" y="3710136"/>
                </a:cubicBezTo>
                <a:cubicBezTo>
                  <a:pt x="767599" y="3717889"/>
                  <a:pt x="767599" y="3717889"/>
                  <a:pt x="767599" y="3717889"/>
                </a:cubicBezTo>
                <a:cubicBezTo>
                  <a:pt x="767599" y="3717889"/>
                  <a:pt x="761993" y="3722159"/>
                  <a:pt x="759337" y="3718677"/>
                </a:cubicBezTo>
                <a:cubicBezTo>
                  <a:pt x="767299" y="3729126"/>
                  <a:pt x="761692" y="3733397"/>
                  <a:pt x="758740" y="3741150"/>
                </a:cubicBezTo>
                <a:cubicBezTo>
                  <a:pt x="750480" y="3741936"/>
                  <a:pt x="750480" y="3741936"/>
                  <a:pt x="744869" y="3746207"/>
                </a:cubicBezTo>
                <a:lnTo>
                  <a:pt x="732277" y="3746721"/>
                </a:lnTo>
                <a:lnTo>
                  <a:pt x="728674" y="3740792"/>
                </a:lnTo>
                <a:lnTo>
                  <a:pt x="726724" y="3737585"/>
                </a:lnTo>
                <a:lnTo>
                  <a:pt x="728647" y="3736543"/>
                </a:lnTo>
                <a:cubicBezTo>
                  <a:pt x="736907" y="3735756"/>
                  <a:pt x="739264" y="3750475"/>
                  <a:pt x="747823" y="3738453"/>
                </a:cubicBezTo>
                <a:cubicBezTo>
                  <a:pt x="748123" y="3727217"/>
                  <a:pt x="726294" y="3721822"/>
                  <a:pt x="710071" y="3712159"/>
                </a:cubicBezTo>
                <a:cubicBezTo>
                  <a:pt x="710071" y="3712159"/>
                  <a:pt x="709333" y="3714097"/>
                  <a:pt x="708263" y="3715600"/>
                </a:cubicBezTo>
                <a:lnTo>
                  <a:pt x="707427" y="3715783"/>
                </a:lnTo>
                <a:lnTo>
                  <a:pt x="707695" y="3714491"/>
                </a:lnTo>
                <a:lnTo>
                  <a:pt x="705092" y="3712622"/>
                </a:lnTo>
                <a:lnTo>
                  <a:pt x="705127" y="3712397"/>
                </a:lnTo>
                <a:cubicBezTo>
                  <a:pt x="704355" y="3710835"/>
                  <a:pt x="702769" y="3709118"/>
                  <a:pt x="700928" y="3707424"/>
                </a:cubicBezTo>
                <a:lnTo>
                  <a:pt x="699831" y="3706478"/>
                </a:lnTo>
                <a:lnTo>
                  <a:pt x="697838" y="3703199"/>
                </a:lnTo>
                <a:lnTo>
                  <a:pt x="696783" y="3703842"/>
                </a:lnTo>
                <a:lnTo>
                  <a:pt x="691194" y="3699012"/>
                </a:lnTo>
                <a:cubicBezTo>
                  <a:pt x="690896" y="3710247"/>
                  <a:pt x="685587" y="3703281"/>
                  <a:pt x="677025" y="3715305"/>
                </a:cubicBezTo>
                <a:cubicBezTo>
                  <a:pt x="679679" y="3718789"/>
                  <a:pt x="682335" y="3722271"/>
                  <a:pt x="676727" y="3726542"/>
                </a:cubicBezTo>
                <a:cubicBezTo>
                  <a:pt x="671420" y="3719575"/>
                  <a:pt x="674371" y="3711821"/>
                  <a:pt x="669065" y="3704855"/>
                </a:cubicBezTo>
                <a:cubicBezTo>
                  <a:pt x="666111" y="3712607"/>
                  <a:pt x="655197" y="3709911"/>
                  <a:pt x="658149" y="3702159"/>
                </a:cubicBezTo>
                <a:cubicBezTo>
                  <a:pt x="663757" y="3697888"/>
                  <a:pt x="666412" y="3701372"/>
                  <a:pt x="666711" y="3690135"/>
                </a:cubicBezTo>
                <a:cubicBezTo>
                  <a:pt x="666711" y="3690135"/>
                  <a:pt x="664057" y="3686651"/>
                  <a:pt x="658751" y="3679684"/>
                </a:cubicBezTo>
                <a:cubicBezTo>
                  <a:pt x="653141" y="3683955"/>
                  <a:pt x="653141" y="3683955"/>
                  <a:pt x="650487" y="3680471"/>
                </a:cubicBezTo>
                <a:cubicBezTo>
                  <a:pt x="645179" y="3673505"/>
                  <a:pt x="653442" y="3672717"/>
                  <a:pt x="642525" y="3670020"/>
                </a:cubicBezTo>
                <a:cubicBezTo>
                  <a:pt x="645479" y="3662267"/>
                  <a:pt x="642525" y="3670020"/>
                  <a:pt x="639872" y="3666537"/>
                </a:cubicBezTo>
                <a:cubicBezTo>
                  <a:pt x="639872" y="3666537"/>
                  <a:pt x="637217" y="3663055"/>
                  <a:pt x="642826" y="3658783"/>
                </a:cubicBezTo>
                <a:cubicBezTo>
                  <a:pt x="646955" y="3658390"/>
                  <a:pt x="648357" y="3657323"/>
                  <a:pt x="649427" y="3655821"/>
                </a:cubicBezTo>
                <a:lnTo>
                  <a:pt x="653885" y="3650431"/>
                </a:lnTo>
                <a:lnTo>
                  <a:pt x="654013" y="3650569"/>
                </a:lnTo>
                <a:cubicBezTo>
                  <a:pt x="655152" y="3652441"/>
                  <a:pt x="656858" y="3655249"/>
                  <a:pt x="660943" y="3655320"/>
                </a:cubicBezTo>
                <a:cubicBezTo>
                  <a:pt x="663217" y="3659063"/>
                  <a:pt x="665491" y="3662804"/>
                  <a:pt x="659598" y="3666401"/>
                </a:cubicBezTo>
                <a:cubicBezTo>
                  <a:pt x="661871" y="3670145"/>
                  <a:pt x="667767" y="3666546"/>
                  <a:pt x="670041" y="3670290"/>
                </a:cubicBezTo>
                <a:cubicBezTo>
                  <a:pt x="664147" y="3673887"/>
                  <a:pt x="664147" y="3673887"/>
                  <a:pt x="672315" y="3674033"/>
                </a:cubicBezTo>
                <a:cubicBezTo>
                  <a:pt x="666422" y="3677631"/>
                  <a:pt x="666422" y="3677631"/>
                  <a:pt x="666422" y="3677631"/>
                </a:cubicBezTo>
                <a:cubicBezTo>
                  <a:pt x="666422" y="3677631"/>
                  <a:pt x="668696" y="3681373"/>
                  <a:pt x="668696" y="3681373"/>
                </a:cubicBezTo>
                <a:cubicBezTo>
                  <a:pt x="668696" y="3681373"/>
                  <a:pt x="670971" y="3685114"/>
                  <a:pt x="673248" y="3688859"/>
                </a:cubicBezTo>
                <a:cubicBezTo>
                  <a:pt x="673248" y="3688859"/>
                  <a:pt x="673248" y="3688859"/>
                  <a:pt x="675521" y="3692601"/>
                </a:cubicBezTo>
                <a:lnTo>
                  <a:pt x="677795" y="3696345"/>
                </a:lnTo>
                <a:cubicBezTo>
                  <a:pt x="683689" y="3692746"/>
                  <a:pt x="680072" y="3700086"/>
                  <a:pt x="685963" y="3696489"/>
                </a:cubicBezTo>
                <a:cubicBezTo>
                  <a:pt x="687102" y="3698360"/>
                  <a:pt x="686533" y="3697425"/>
                  <a:pt x="685681" y="3696021"/>
                </a:cubicBezTo>
                <a:lnTo>
                  <a:pt x="683871" y="3693045"/>
                </a:lnTo>
                <a:lnTo>
                  <a:pt x="686559" y="3691585"/>
                </a:lnTo>
                <a:lnTo>
                  <a:pt x="690691" y="3690971"/>
                </a:lnTo>
                <a:lnTo>
                  <a:pt x="691859" y="3692891"/>
                </a:lnTo>
                <a:lnTo>
                  <a:pt x="691507" y="3690849"/>
                </a:lnTo>
                <a:lnTo>
                  <a:pt x="692699" y="3690673"/>
                </a:lnTo>
                <a:cubicBezTo>
                  <a:pt x="697203" y="3687243"/>
                  <a:pt x="698044" y="3677361"/>
                  <a:pt x="706519" y="3670905"/>
                </a:cubicBezTo>
                <a:cubicBezTo>
                  <a:pt x="706150" y="3682140"/>
                  <a:pt x="720093" y="3676999"/>
                  <a:pt x="728754" y="3664927"/>
                </a:cubicBezTo>
                <a:cubicBezTo>
                  <a:pt x="725743" y="3672697"/>
                  <a:pt x="737045" y="3664089"/>
                  <a:pt x="739685" y="3667555"/>
                </a:cubicBezTo>
                <a:cubicBezTo>
                  <a:pt x="739685" y="3667555"/>
                  <a:pt x="742325" y="3671022"/>
                  <a:pt x="742325" y="3671022"/>
                </a:cubicBezTo>
                <a:cubicBezTo>
                  <a:pt x="747977" y="3666718"/>
                  <a:pt x="747977" y="3666718"/>
                  <a:pt x="750617" y="3670185"/>
                </a:cubicBezTo>
                <a:cubicBezTo>
                  <a:pt x="747977" y="3666718"/>
                  <a:pt x="753627" y="3662415"/>
                  <a:pt x="750987" y="3658950"/>
                </a:cubicBezTo>
                <a:cubicBezTo>
                  <a:pt x="750987" y="3658950"/>
                  <a:pt x="750327" y="3658083"/>
                  <a:pt x="748962" y="3657754"/>
                </a:cubicBezTo>
                <a:cubicBezTo>
                  <a:pt x="747595" y="3657426"/>
                  <a:pt x="745521" y="3657635"/>
                  <a:pt x="742697" y="3659787"/>
                </a:cubicBezTo>
                <a:cubicBezTo>
                  <a:pt x="742697" y="3659787"/>
                  <a:pt x="745337" y="3663253"/>
                  <a:pt x="745337" y="3663253"/>
                </a:cubicBezTo>
                <a:cubicBezTo>
                  <a:pt x="745337" y="3663253"/>
                  <a:pt x="739685" y="3667555"/>
                  <a:pt x="739685" y="3667555"/>
                </a:cubicBezTo>
                <a:cubicBezTo>
                  <a:pt x="731765" y="3657159"/>
                  <a:pt x="729123" y="3653693"/>
                  <a:pt x="723843" y="3646761"/>
                </a:cubicBezTo>
                <a:cubicBezTo>
                  <a:pt x="718563" y="3639830"/>
                  <a:pt x="712911" y="3644135"/>
                  <a:pt x="710271" y="3640668"/>
                </a:cubicBezTo>
                <a:cubicBezTo>
                  <a:pt x="701980" y="3641505"/>
                  <a:pt x="697069" y="3623339"/>
                  <a:pt x="691419" y="3627643"/>
                </a:cubicBezTo>
                <a:cubicBezTo>
                  <a:pt x="691047" y="3638877"/>
                  <a:pt x="690678" y="3650111"/>
                  <a:pt x="687667" y="3657881"/>
                </a:cubicBezTo>
                <a:cubicBezTo>
                  <a:pt x="686347" y="3656148"/>
                  <a:pt x="683615" y="3655491"/>
                  <a:pt x="681211" y="3655267"/>
                </a:cubicBezTo>
                <a:lnTo>
                  <a:pt x="677063" y="3655254"/>
                </a:lnTo>
                <a:lnTo>
                  <a:pt x="675006" y="3651868"/>
                </a:lnTo>
                <a:cubicBezTo>
                  <a:pt x="672732" y="3648125"/>
                  <a:pt x="672732" y="3648125"/>
                  <a:pt x="672732" y="3648125"/>
                </a:cubicBezTo>
                <a:cubicBezTo>
                  <a:pt x="672732" y="3648125"/>
                  <a:pt x="672732" y="3648125"/>
                  <a:pt x="670455" y="3644383"/>
                </a:cubicBezTo>
                <a:lnTo>
                  <a:pt x="669238" y="3642377"/>
                </a:lnTo>
                <a:lnTo>
                  <a:pt x="668209" y="3633951"/>
                </a:lnTo>
                <a:cubicBezTo>
                  <a:pt x="676469" y="3633163"/>
                  <a:pt x="673816" y="3629683"/>
                  <a:pt x="679421" y="3625411"/>
                </a:cubicBezTo>
                <a:cubicBezTo>
                  <a:pt x="674115" y="3618444"/>
                  <a:pt x="665854" y="3619231"/>
                  <a:pt x="665854" y="3619231"/>
                </a:cubicBezTo>
                <a:cubicBezTo>
                  <a:pt x="660545" y="3612263"/>
                  <a:pt x="654940" y="3616533"/>
                  <a:pt x="649631" y="3609565"/>
                </a:cubicBezTo>
                <a:cubicBezTo>
                  <a:pt x="646978" y="3606083"/>
                  <a:pt x="652585" y="3601814"/>
                  <a:pt x="655537" y="3594059"/>
                </a:cubicBezTo>
                <a:cubicBezTo>
                  <a:pt x="655537" y="3594059"/>
                  <a:pt x="647276" y="3594846"/>
                  <a:pt x="652884" y="3590576"/>
                </a:cubicBezTo>
                <a:cubicBezTo>
                  <a:pt x="666454" y="3596757"/>
                  <a:pt x="677069" y="3610691"/>
                  <a:pt x="690637" y="3616872"/>
                </a:cubicBezTo>
                <a:cubicBezTo>
                  <a:pt x="693591" y="3609117"/>
                  <a:pt x="688283" y="3602150"/>
                  <a:pt x="693889" y="3597880"/>
                </a:cubicBezTo>
                <a:cubicBezTo>
                  <a:pt x="702151" y="3597095"/>
                  <a:pt x="704505" y="3611813"/>
                  <a:pt x="712765" y="3611026"/>
                </a:cubicBezTo>
                <a:cubicBezTo>
                  <a:pt x="710112" y="3607545"/>
                  <a:pt x="713067" y="3599791"/>
                  <a:pt x="713067" y="3599791"/>
                </a:cubicBezTo>
                <a:cubicBezTo>
                  <a:pt x="710411" y="3596307"/>
                  <a:pt x="707759" y="3592823"/>
                  <a:pt x="705105" y="3589341"/>
                </a:cubicBezTo>
                <a:cubicBezTo>
                  <a:pt x="702452" y="3585857"/>
                  <a:pt x="702452" y="3585857"/>
                  <a:pt x="702452" y="3585857"/>
                </a:cubicBezTo>
                <a:cubicBezTo>
                  <a:pt x="710713" y="3585071"/>
                  <a:pt x="710713" y="3585071"/>
                  <a:pt x="710713" y="3585071"/>
                </a:cubicBezTo>
                <a:cubicBezTo>
                  <a:pt x="713367" y="3588554"/>
                  <a:pt x="721627" y="3587767"/>
                  <a:pt x="730188" y="3575745"/>
                </a:cubicBezTo>
                <a:cubicBezTo>
                  <a:pt x="724879" y="3568777"/>
                  <a:pt x="711312" y="3562597"/>
                  <a:pt x="706003" y="3555631"/>
                </a:cubicBezTo>
                <a:cubicBezTo>
                  <a:pt x="697742" y="3556416"/>
                  <a:pt x="705704" y="3566867"/>
                  <a:pt x="700097" y="3571137"/>
                </a:cubicBezTo>
                <a:cubicBezTo>
                  <a:pt x="691836" y="3571923"/>
                  <a:pt x="694789" y="3564168"/>
                  <a:pt x="689481" y="3557203"/>
                </a:cubicBezTo>
                <a:cubicBezTo>
                  <a:pt x="686527" y="3564955"/>
                  <a:pt x="686527" y="3564955"/>
                  <a:pt x="680919" y="3569227"/>
                </a:cubicBezTo>
                <a:cubicBezTo>
                  <a:pt x="686228" y="3576193"/>
                  <a:pt x="691535" y="3583161"/>
                  <a:pt x="688581" y="3590913"/>
                </a:cubicBezTo>
                <a:cubicBezTo>
                  <a:pt x="685189" y="3589368"/>
                  <a:pt x="682666" y="3587507"/>
                  <a:pt x="680701" y="3585476"/>
                </a:cubicBezTo>
                <a:lnTo>
                  <a:pt x="680557" y="3585269"/>
                </a:lnTo>
                <a:lnTo>
                  <a:pt x="682245" y="3585575"/>
                </a:lnTo>
                <a:cubicBezTo>
                  <a:pt x="681015" y="3583552"/>
                  <a:pt x="682578" y="3582601"/>
                  <a:pt x="683355" y="3582123"/>
                </a:cubicBezTo>
                <a:cubicBezTo>
                  <a:pt x="684137" y="3581647"/>
                  <a:pt x="684137" y="3581647"/>
                  <a:pt x="679786" y="3581529"/>
                </a:cubicBezTo>
                <a:lnTo>
                  <a:pt x="678681" y="3582580"/>
                </a:lnTo>
                <a:lnTo>
                  <a:pt x="676195" y="3579017"/>
                </a:lnTo>
                <a:lnTo>
                  <a:pt x="675921" y="3578464"/>
                </a:lnTo>
                <a:lnTo>
                  <a:pt x="677534" y="3577822"/>
                </a:lnTo>
                <a:cubicBezTo>
                  <a:pt x="677534" y="3577822"/>
                  <a:pt x="675279" y="3574115"/>
                  <a:pt x="675279" y="3574115"/>
                </a:cubicBezTo>
                <a:cubicBezTo>
                  <a:pt x="675279" y="3574115"/>
                  <a:pt x="673025" y="3570405"/>
                  <a:pt x="673025" y="3570405"/>
                </a:cubicBezTo>
                <a:lnTo>
                  <a:pt x="671931" y="3570419"/>
                </a:lnTo>
                <a:lnTo>
                  <a:pt x="670003" y="3566529"/>
                </a:lnTo>
                <a:lnTo>
                  <a:pt x="668507" y="3570459"/>
                </a:lnTo>
                <a:lnTo>
                  <a:pt x="665591" y="3570493"/>
                </a:lnTo>
                <a:cubicBezTo>
                  <a:pt x="664529" y="3570507"/>
                  <a:pt x="664529" y="3570507"/>
                  <a:pt x="664529" y="3570507"/>
                </a:cubicBezTo>
                <a:cubicBezTo>
                  <a:pt x="665658" y="3572359"/>
                  <a:pt x="664096" y="3573313"/>
                  <a:pt x="662817" y="3574729"/>
                </a:cubicBezTo>
                <a:lnTo>
                  <a:pt x="662800" y="3581218"/>
                </a:lnTo>
                <a:lnTo>
                  <a:pt x="657176" y="3577675"/>
                </a:lnTo>
                <a:cubicBezTo>
                  <a:pt x="653167" y="3573504"/>
                  <a:pt x="656875" y="3569649"/>
                  <a:pt x="659092" y="3563833"/>
                </a:cubicBezTo>
                <a:cubicBezTo>
                  <a:pt x="656438" y="3560348"/>
                  <a:pt x="659390" y="3552597"/>
                  <a:pt x="662344" y="3544844"/>
                </a:cubicBezTo>
                <a:cubicBezTo>
                  <a:pt x="670605" y="3544057"/>
                  <a:pt x="675911" y="3551022"/>
                  <a:pt x="681519" y="3546753"/>
                </a:cubicBezTo>
                <a:cubicBezTo>
                  <a:pt x="680194" y="3545010"/>
                  <a:pt x="677833" y="3543368"/>
                  <a:pt x="675215" y="3541748"/>
                </a:cubicBezTo>
                <a:lnTo>
                  <a:pt x="668485" y="3537587"/>
                </a:lnTo>
                <a:lnTo>
                  <a:pt x="668690" y="3537464"/>
                </a:lnTo>
                <a:lnTo>
                  <a:pt x="666435" y="3533755"/>
                </a:lnTo>
                <a:cubicBezTo>
                  <a:pt x="672155" y="3530263"/>
                  <a:pt x="672155" y="3530263"/>
                  <a:pt x="672155" y="3530263"/>
                </a:cubicBezTo>
                <a:cubicBezTo>
                  <a:pt x="674410" y="3533970"/>
                  <a:pt x="674410" y="3533970"/>
                  <a:pt x="674410" y="3533970"/>
                </a:cubicBezTo>
                <a:cubicBezTo>
                  <a:pt x="674410" y="3533970"/>
                  <a:pt x="676663" y="3537679"/>
                  <a:pt x="676663" y="3537679"/>
                </a:cubicBezTo>
                <a:cubicBezTo>
                  <a:pt x="676663" y="3537679"/>
                  <a:pt x="682385" y="3534187"/>
                  <a:pt x="682385" y="3534187"/>
                </a:cubicBezTo>
                <a:cubicBezTo>
                  <a:pt x="680131" y="3530479"/>
                  <a:pt x="680131" y="3530479"/>
                  <a:pt x="680131" y="3530479"/>
                </a:cubicBezTo>
                <a:lnTo>
                  <a:pt x="678633" y="3528014"/>
                </a:lnTo>
                <a:lnTo>
                  <a:pt x="684772" y="3527763"/>
                </a:lnTo>
                <a:cubicBezTo>
                  <a:pt x="685071" y="3516525"/>
                  <a:pt x="685372" y="3505289"/>
                  <a:pt x="696286" y="3507986"/>
                </a:cubicBezTo>
                <a:cubicBezTo>
                  <a:pt x="696585" y="3496748"/>
                  <a:pt x="688623" y="3486297"/>
                  <a:pt x="686270" y="3471579"/>
                </a:cubicBezTo>
                <a:cubicBezTo>
                  <a:pt x="675055" y="3480119"/>
                  <a:pt x="674756" y="3491357"/>
                  <a:pt x="671803" y="3499109"/>
                </a:cubicBezTo>
                <a:lnTo>
                  <a:pt x="669415" y="3498775"/>
                </a:lnTo>
                <a:lnTo>
                  <a:pt x="669159" y="3498353"/>
                </a:lnTo>
                <a:cubicBezTo>
                  <a:pt x="668545" y="3497343"/>
                  <a:pt x="667929" y="3496331"/>
                  <a:pt x="667929" y="3496331"/>
                </a:cubicBezTo>
                <a:lnTo>
                  <a:pt x="664952" y="3498149"/>
                </a:lnTo>
                <a:lnTo>
                  <a:pt x="661882" y="3497718"/>
                </a:lnTo>
                <a:cubicBezTo>
                  <a:pt x="658822" y="3496609"/>
                  <a:pt x="655429" y="3495064"/>
                  <a:pt x="649974" y="3493714"/>
                </a:cubicBezTo>
                <a:cubicBezTo>
                  <a:pt x="652925" y="3485963"/>
                  <a:pt x="650272" y="3482479"/>
                  <a:pt x="647617" y="3478995"/>
                </a:cubicBezTo>
                <a:cubicBezTo>
                  <a:pt x="655880" y="3478208"/>
                  <a:pt x="661187" y="3485175"/>
                  <a:pt x="669447" y="3484388"/>
                </a:cubicBezTo>
                <a:cubicBezTo>
                  <a:pt x="666795" y="3480905"/>
                  <a:pt x="669748" y="3473153"/>
                  <a:pt x="658833" y="3470455"/>
                </a:cubicBezTo>
                <a:cubicBezTo>
                  <a:pt x="661786" y="3462703"/>
                  <a:pt x="659131" y="3459218"/>
                  <a:pt x="667394" y="3458431"/>
                </a:cubicBezTo>
                <a:cubicBezTo>
                  <a:pt x="662085" y="3451463"/>
                  <a:pt x="662085" y="3451463"/>
                  <a:pt x="656778" y="3444496"/>
                </a:cubicBezTo>
                <a:cubicBezTo>
                  <a:pt x="648515" y="3445284"/>
                  <a:pt x="648515" y="3445284"/>
                  <a:pt x="639955" y="3457307"/>
                </a:cubicBezTo>
                <a:cubicBezTo>
                  <a:pt x="642609" y="3460791"/>
                  <a:pt x="642310" y="3472029"/>
                  <a:pt x="644963" y="3475511"/>
                </a:cubicBezTo>
                <a:cubicBezTo>
                  <a:pt x="642310" y="3472029"/>
                  <a:pt x="631396" y="3469331"/>
                  <a:pt x="625789" y="3473601"/>
                </a:cubicBezTo>
                <a:cubicBezTo>
                  <a:pt x="620482" y="3466633"/>
                  <a:pt x="614874" y="3470904"/>
                  <a:pt x="609565" y="3463938"/>
                </a:cubicBezTo>
                <a:cubicBezTo>
                  <a:pt x="606912" y="3460455"/>
                  <a:pt x="604257" y="3456971"/>
                  <a:pt x="607211" y="3449217"/>
                </a:cubicBezTo>
                <a:cubicBezTo>
                  <a:pt x="612818" y="3444946"/>
                  <a:pt x="610163" y="3441464"/>
                  <a:pt x="610163" y="3441464"/>
                </a:cubicBezTo>
                <a:cubicBezTo>
                  <a:pt x="610163" y="3441464"/>
                  <a:pt x="610163" y="3441464"/>
                  <a:pt x="607512" y="3437980"/>
                </a:cubicBezTo>
                <a:cubicBezTo>
                  <a:pt x="613117" y="3433711"/>
                  <a:pt x="624033" y="3436407"/>
                  <a:pt x="624033" y="3436407"/>
                </a:cubicBezTo>
                <a:cubicBezTo>
                  <a:pt x="624332" y="3425171"/>
                  <a:pt x="632591" y="3424383"/>
                  <a:pt x="643808" y="3415845"/>
                </a:cubicBezTo>
                <a:cubicBezTo>
                  <a:pt x="641817" y="3413233"/>
                  <a:pt x="635348" y="3404741"/>
                  <a:pt x="629872" y="3402461"/>
                </a:cubicBezTo>
                <a:cubicBezTo>
                  <a:pt x="628047" y="3401700"/>
                  <a:pt x="626334" y="3401629"/>
                  <a:pt x="624932" y="3402697"/>
                </a:cubicBezTo>
                <a:cubicBezTo>
                  <a:pt x="627585" y="3406179"/>
                  <a:pt x="632891" y="3413147"/>
                  <a:pt x="627286" y="3417416"/>
                </a:cubicBezTo>
                <a:cubicBezTo>
                  <a:pt x="619023" y="3418204"/>
                  <a:pt x="613717" y="3411237"/>
                  <a:pt x="611063" y="3407753"/>
                </a:cubicBezTo>
                <a:cubicBezTo>
                  <a:pt x="599848" y="3416293"/>
                  <a:pt x="599549" y="3427531"/>
                  <a:pt x="604856" y="3434497"/>
                </a:cubicBezTo>
                <a:cubicBezTo>
                  <a:pt x="607512" y="3437980"/>
                  <a:pt x="607512" y="3437980"/>
                  <a:pt x="607512" y="3437980"/>
                </a:cubicBezTo>
                <a:cubicBezTo>
                  <a:pt x="596595" y="3435283"/>
                  <a:pt x="591287" y="3428316"/>
                  <a:pt x="577719" y="3422136"/>
                </a:cubicBezTo>
                <a:cubicBezTo>
                  <a:pt x="575365" y="3407415"/>
                  <a:pt x="564749" y="3393483"/>
                  <a:pt x="554133" y="3379549"/>
                </a:cubicBezTo>
                <a:cubicBezTo>
                  <a:pt x="551481" y="3376065"/>
                  <a:pt x="551481" y="3376065"/>
                  <a:pt x="548827" y="3372583"/>
                </a:cubicBezTo>
                <a:cubicBezTo>
                  <a:pt x="537911" y="3369885"/>
                  <a:pt x="543519" y="3365615"/>
                  <a:pt x="538211" y="3358649"/>
                </a:cubicBezTo>
                <a:cubicBezTo>
                  <a:pt x="532903" y="3351681"/>
                  <a:pt x="524941" y="3341231"/>
                  <a:pt x="519633" y="3334264"/>
                </a:cubicBezTo>
                <a:cubicBezTo>
                  <a:pt x="516981" y="3330781"/>
                  <a:pt x="519633" y="3334264"/>
                  <a:pt x="522588" y="3326513"/>
                </a:cubicBezTo>
                <a:cubicBezTo>
                  <a:pt x="511971" y="3312577"/>
                  <a:pt x="470965" y="3305273"/>
                  <a:pt x="490739" y="3284711"/>
                </a:cubicBezTo>
                <a:cubicBezTo>
                  <a:pt x="490739" y="3284711"/>
                  <a:pt x="496047" y="3291677"/>
                  <a:pt x="496047" y="3291677"/>
                </a:cubicBezTo>
                <a:cubicBezTo>
                  <a:pt x="501655" y="3287407"/>
                  <a:pt x="496347" y="3280439"/>
                  <a:pt x="501955" y="3276171"/>
                </a:cubicBezTo>
                <a:cubicBezTo>
                  <a:pt x="501955" y="3276171"/>
                  <a:pt x="507261" y="3283136"/>
                  <a:pt x="507261" y="3283136"/>
                </a:cubicBezTo>
                <a:cubicBezTo>
                  <a:pt x="507561" y="3271900"/>
                  <a:pt x="507861" y="3260665"/>
                  <a:pt x="496946" y="3257967"/>
                </a:cubicBezTo>
                <a:cubicBezTo>
                  <a:pt x="485731" y="3266507"/>
                  <a:pt x="491040" y="3273475"/>
                  <a:pt x="488087" y="3281227"/>
                </a:cubicBezTo>
                <a:cubicBezTo>
                  <a:pt x="479827" y="3282013"/>
                  <a:pt x="477171" y="3278530"/>
                  <a:pt x="471863" y="3271562"/>
                </a:cubicBezTo>
                <a:cubicBezTo>
                  <a:pt x="466255" y="3275832"/>
                  <a:pt x="471564" y="3282801"/>
                  <a:pt x="465956" y="3287072"/>
                </a:cubicBezTo>
                <a:lnTo>
                  <a:pt x="463439" y="3288128"/>
                </a:lnTo>
                <a:lnTo>
                  <a:pt x="462000" y="3282452"/>
                </a:lnTo>
                <a:cubicBezTo>
                  <a:pt x="461728" y="3278781"/>
                  <a:pt x="461458" y="3275109"/>
                  <a:pt x="459190" y="3271378"/>
                </a:cubicBezTo>
                <a:cubicBezTo>
                  <a:pt x="459190" y="3271378"/>
                  <a:pt x="459190" y="3271378"/>
                  <a:pt x="456923" y="3267648"/>
                </a:cubicBezTo>
                <a:cubicBezTo>
                  <a:pt x="454655" y="3263917"/>
                  <a:pt x="452387" y="3260185"/>
                  <a:pt x="446667" y="3263677"/>
                </a:cubicBezTo>
                <a:cubicBezTo>
                  <a:pt x="444399" y="3259948"/>
                  <a:pt x="452387" y="3260185"/>
                  <a:pt x="452387" y="3260185"/>
                </a:cubicBezTo>
                <a:lnTo>
                  <a:pt x="453480" y="3250092"/>
                </a:lnTo>
                <a:lnTo>
                  <a:pt x="459129" y="3246645"/>
                </a:lnTo>
                <a:cubicBezTo>
                  <a:pt x="456669" y="3242599"/>
                  <a:pt x="456669" y="3242599"/>
                  <a:pt x="456669" y="3242599"/>
                </a:cubicBezTo>
                <a:lnTo>
                  <a:pt x="450807" y="3246177"/>
                </a:lnTo>
                <a:lnTo>
                  <a:pt x="444625" y="3239351"/>
                </a:lnTo>
                <a:cubicBezTo>
                  <a:pt x="443641" y="3236117"/>
                  <a:pt x="443371" y="3232444"/>
                  <a:pt x="439969" y="3226848"/>
                </a:cubicBezTo>
                <a:lnTo>
                  <a:pt x="439911" y="3226911"/>
                </a:lnTo>
                <a:lnTo>
                  <a:pt x="439615" y="3219059"/>
                </a:lnTo>
                <a:lnTo>
                  <a:pt x="439252" y="3218467"/>
                </a:lnTo>
                <a:lnTo>
                  <a:pt x="441154" y="3215896"/>
                </a:lnTo>
                <a:cubicBezTo>
                  <a:pt x="444013" y="3214149"/>
                  <a:pt x="445443" y="3213277"/>
                  <a:pt x="445875" y="3212375"/>
                </a:cubicBezTo>
                <a:lnTo>
                  <a:pt x="445119" y="3210170"/>
                </a:lnTo>
                <a:lnTo>
                  <a:pt x="451420" y="3214199"/>
                </a:lnTo>
                <a:cubicBezTo>
                  <a:pt x="455511" y="3215211"/>
                  <a:pt x="459643" y="3214817"/>
                  <a:pt x="462446" y="3212683"/>
                </a:cubicBezTo>
                <a:cubicBezTo>
                  <a:pt x="454484" y="3202233"/>
                  <a:pt x="446223" y="3203017"/>
                  <a:pt x="435307" y="3200322"/>
                </a:cubicBezTo>
                <a:cubicBezTo>
                  <a:pt x="440915" y="3196051"/>
                  <a:pt x="438261" y="3192569"/>
                  <a:pt x="443869" y="3188299"/>
                </a:cubicBezTo>
                <a:cubicBezTo>
                  <a:pt x="441215" y="3184816"/>
                  <a:pt x="438562" y="3181331"/>
                  <a:pt x="438562" y="3181331"/>
                </a:cubicBezTo>
                <a:cubicBezTo>
                  <a:pt x="438562" y="3181331"/>
                  <a:pt x="435907" y="3177848"/>
                  <a:pt x="435907" y="3177848"/>
                </a:cubicBezTo>
                <a:cubicBezTo>
                  <a:pt x="435907" y="3177848"/>
                  <a:pt x="435907" y="3177848"/>
                  <a:pt x="433253" y="3174365"/>
                </a:cubicBezTo>
                <a:lnTo>
                  <a:pt x="425291" y="3163914"/>
                </a:lnTo>
                <a:cubicBezTo>
                  <a:pt x="427945" y="3167399"/>
                  <a:pt x="433553" y="3163129"/>
                  <a:pt x="436507" y="3155375"/>
                </a:cubicBezTo>
                <a:cubicBezTo>
                  <a:pt x="433851" y="3151893"/>
                  <a:pt x="428545" y="3144923"/>
                  <a:pt x="428545" y="3144923"/>
                </a:cubicBezTo>
                <a:cubicBezTo>
                  <a:pt x="422936" y="3149193"/>
                  <a:pt x="409069" y="3154251"/>
                  <a:pt x="403461" y="3158523"/>
                </a:cubicBezTo>
                <a:lnTo>
                  <a:pt x="407823" y="3163515"/>
                </a:lnTo>
                <a:lnTo>
                  <a:pt x="405160" y="3163477"/>
                </a:lnTo>
                <a:cubicBezTo>
                  <a:pt x="403703" y="3164365"/>
                  <a:pt x="402247" y="3165254"/>
                  <a:pt x="401131" y="3163419"/>
                </a:cubicBezTo>
                <a:cubicBezTo>
                  <a:pt x="402494" y="3152523"/>
                  <a:pt x="400264" y="3148851"/>
                  <a:pt x="398031" y="3145181"/>
                </a:cubicBezTo>
                <a:cubicBezTo>
                  <a:pt x="392205" y="3148736"/>
                  <a:pt x="392205" y="3148736"/>
                  <a:pt x="389976" y="3145067"/>
                </a:cubicBezTo>
                <a:cubicBezTo>
                  <a:pt x="395799" y="3141511"/>
                  <a:pt x="391337" y="3134167"/>
                  <a:pt x="399393" y="3134285"/>
                </a:cubicBezTo>
                <a:cubicBezTo>
                  <a:pt x="391337" y="3134167"/>
                  <a:pt x="397162" y="3130613"/>
                  <a:pt x="397162" y="3130613"/>
                </a:cubicBezTo>
                <a:cubicBezTo>
                  <a:pt x="394931" y="3126942"/>
                  <a:pt x="394931" y="3126942"/>
                  <a:pt x="394931" y="3126942"/>
                </a:cubicBezTo>
                <a:lnTo>
                  <a:pt x="391065" y="3128849"/>
                </a:lnTo>
                <a:lnTo>
                  <a:pt x="389243" y="3125906"/>
                </a:lnTo>
                <a:cubicBezTo>
                  <a:pt x="387931" y="3122799"/>
                  <a:pt x="387288" y="3119183"/>
                  <a:pt x="388639" y="3115414"/>
                </a:cubicBezTo>
                <a:cubicBezTo>
                  <a:pt x="388639" y="3115414"/>
                  <a:pt x="391346" y="3107875"/>
                  <a:pt x="391346" y="3107875"/>
                </a:cubicBezTo>
                <a:cubicBezTo>
                  <a:pt x="388705" y="3104410"/>
                  <a:pt x="388705" y="3104410"/>
                  <a:pt x="386065" y="3100945"/>
                </a:cubicBezTo>
                <a:cubicBezTo>
                  <a:pt x="380719" y="3105017"/>
                  <a:pt x="378077" y="3101551"/>
                  <a:pt x="378077" y="3101551"/>
                </a:cubicBezTo>
                <a:lnTo>
                  <a:pt x="375245" y="3107693"/>
                </a:lnTo>
                <a:lnTo>
                  <a:pt x="374606" y="3106638"/>
                </a:lnTo>
                <a:cubicBezTo>
                  <a:pt x="374603" y="3106638"/>
                  <a:pt x="374603" y="3106638"/>
                  <a:pt x="373490" y="3104803"/>
                </a:cubicBezTo>
                <a:cubicBezTo>
                  <a:pt x="367664" y="3108358"/>
                  <a:pt x="372127" y="3115699"/>
                  <a:pt x="366301" y="3119255"/>
                </a:cubicBezTo>
                <a:cubicBezTo>
                  <a:pt x="368533" y="3122927"/>
                  <a:pt x="370763" y="3126596"/>
                  <a:pt x="376589" y="3123041"/>
                </a:cubicBezTo>
                <a:cubicBezTo>
                  <a:pt x="372996" y="3130267"/>
                  <a:pt x="370763" y="3126596"/>
                  <a:pt x="372996" y="3130267"/>
                </a:cubicBezTo>
                <a:cubicBezTo>
                  <a:pt x="367170" y="3133821"/>
                  <a:pt x="370763" y="3126596"/>
                  <a:pt x="368533" y="3122927"/>
                </a:cubicBezTo>
                <a:cubicBezTo>
                  <a:pt x="367170" y="3133821"/>
                  <a:pt x="363575" y="3141047"/>
                  <a:pt x="371633" y="3141163"/>
                </a:cubicBezTo>
                <a:cubicBezTo>
                  <a:pt x="369401" y="3137493"/>
                  <a:pt x="373863" y="3144835"/>
                  <a:pt x="376095" y="3148506"/>
                </a:cubicBezTo>
                <a:lnTo>
                  <a:pt x="376236" y="3149331"/>
                </a:lnTo>
                <a:lnTo>
                  <a:pt x="370718" y="3150431"/>
                </a:lnTo>
                <a:cubicBezTo>
                  <a:pt x="368063" y="3146947"/>
                  <a:pt x="368063" y="3146947"/>
                  <a:pt x="365407" y="3143464"/>
                </a:cubicBezTo>
                <a:cubicBezTo>
                  <a:pt x="365407" y="3143464"/>
                  <a:pt x="362455" y="3151219"/>
                  <a:pt x="359801" y="3147733"/>
                </a:cubicBezTo>
                <a:cubicBezTo>
                  <a:pt x="357148" y="3144251"/>
                  <a:pt x="351839" y="3137285"/>
                  <a:pt x="346532" y="3130317"/>
                </a:cubicBezTo>
                <a:cubicBezTo>
                  <a:pt x="354793" y="3129530"/>
                  <a:pt x="357447" y="3133012"/>
                  <a:pt x="363055" y="3128742"/>
                </a:cubicBezTo>
                <a:cubicBezTo>
                  <a:pt x="366009" y="3120991"/>
                  <a:pt x="358047" y="3110539"/>
                  <a:pt x="352740" y="3103573"/>
                </a:cubicBezTo>
                <a:cubicBezTo>
                  <a:pt x="352740" y="3103573"/>
                  <a:pt x="353038" y="3092337"/>
                  <a:pt x="350383" y="3088853"/>
                </a:cubicBezTo>
                <a:cubicBezTo>
                  <a:pt x="355691" y="3095821"/>
                  <a:pt x="358646" y="3088065"/>
                  <a:pt x="364254" y="3083797"/>
                </a:cubicBezTo>
                <a:lnTo>
                  <a:pt x="350983" y="3066379"/>
                </a:lnTo>
                <a:cubicBezTo>
                  <a:pt x="342724" y="3067165"/>
                  <a:pt x="345375" y="3070649"/>
                  <a:pt x="342724" y="3067165"/>
                </a:cubicBezTo>
                <a:cubicBezTo>
                  <a:pt x="339770" y="3074919"/>
                  <a:pt x="345375" y="3070649"/>
                  <a:pt x="339770" y="3074919"/>
                </a:cubicBezTo>
                <a:cubicBezTo>
                  <a:pt x="339770" y="3074919"/>
                  <a:pt x="337115" y="3071435"/>
                  <a:pt x="331507" y="3075704"/>
                </a:cubicBezTo>
                <a:cubicBezTo>
                  <a:pt x="334162" y="3079189"/>
                  <a:pt x="334162" y="3079189"/>
                  <a:pt x="334162" y="3079189"/>
                </a:cubicBezTo>
                <a:cubicBezTo>
                  <a:pt x="347431" y="3096605"/>
                  <a:pt x="341523" y="3112113"/>
                  <a:pt x="341223" y="3123351"/>
                </a:cubicBezTo>
                <a:cubicBezTo>
                  <a:pt x="338571" y="3119867"/>
                  <a:pt x="332963" y="3124137"/>
                  <a:pt x="330309" y="3120654"/>
                </a:cubicBezTo>
                <a:cubicBezTo>
                  <a:pt x="328981" y="3118912"/>
                  <a:pt x="329058" y="3116103"/>
                  <a:pt x="328801" y="3112859"/>
                </a:cubicBezTo>
                <a:lnTo>
                  <a:pt x="328347" y="3111511"/>
                </a:lnTo>
                <a:lnTo>
                  <a:pt x="328693" y="3111809"/>
                </a:lnTo>
                <a:lnTo>
                  <a:pt x="328145" y="3110908"/>
                </a:lnTo>
                <a:lnTo>
                  <a:pt x="325301" y="3102449"/>
                </a:lnTo>
                <a:cubicBezTo>
                  <a:pt x="321171" y="3102843"/>
                  <a:pt x="319769" y="3103910"/>
                  <a:pt x="318699" y="3105413"/>
                </a:cubicBezTo>
                <a:lnTo>
                  <a:pt x="316354" y="3108249"/>
                </a:lnTo>
                <a:lnTo>
                  <a:pt x="314023" y="3109671"/>
                </a:lnTo>
                <a:lnTo>
                  <a:pt x="313381" y="3110063"/>
                </a:lnTo>
                <a:lnTo>
                  <a:pt x="311433" y="3107505"/>
                </a:lnTo>
                <a:cubicBezTo>
                  <a:pt x="308780" y="3104023"/>
                  <a:pt x="308780" y="3104023"/>
                  <a:pt x="305825" y="3111775"/>
                </a:cubicBezTo>
                <a:cubicBezTo>
                  <a:pt x="308479" y="3115259"/>
                  <a:pt x="311133" y="3118745"/>
                  <a:pt x="316441" y="3125711"/>
                </a:cubicBezTo>
                <a:cubicBezTo>
                  <a:pt x="316441" y="3125711"/>
                  <a:pt x="319095" y="3129193"/>
                  <a:pt x="319095" y="3129193"/>
                </a:cubicBezTo>
                <a:cubicBezTo>
                  <a:pt x="310836" y="3129979"/>
                  <a:pt x="313788" y="3122226"/>
                  <a:pt x="305527" y="3123013"/>
                </a:cubicBezTo>
                <a:cubicBezTo>
                  <a:pt x="299919" y="3127284"/>
                  <a:pt x="305227" y="3134251"/>
                  <a:pt x="299619" y="3138520"/>
                </a:cubicBezTo>
                <a:cubicBezTo>
                  <a:pt x="299619" y="3138520"/>
                  <a:pt x="296967" y="3135037"/>
                  <a:pt x="291360" y="3139307"/>
                </a:cubicBezTo>
                <a:cubicBezTo>
                  <a:pt x="294311" y="3131551"/>
                  <a:pt x="294311" y="3131551"/>
                  <a:pt x="294311" y="3131551"/>
                </a:cubicBezTo>
                <a:cubicBezTo>
                  <a:pt x="289003" y="3124586"/>
                  <a:pt x="286649" y="3109866"/>
                  <a:pt x="281341" y="3102899"/>
                </a:cubicBezTo>
                <a:cubicBezTo>
                  <a:pt x="281341" y="3102899"/>
                  <a:pt x="286949" y="3098629"/>
                  <a:pt x="286949" y="3098629"/>
                </a:cubicBezTo>
                <a:cubicBezTo>
                  <a:pt x="289603" y="3102113"/>
                  <a:pt x="289603" y="3102113"/>
                  <a:pt x="289603" y="3102113"/>
                </a:cubicBezTo>
                <a:cubicBezTo>
                  <a:pt x="286649" y="3109866"/>
                  <a:pt x="303172" y="3108293"/>
                  <a:pt x="300517" y="3104809"/>
                </a:cubicBezTo>
                <a:cubicBezTo>
                  <a:pt x="300517" y="3104809"/>
                  <a:pt x="300517" y="3104809"/>
                  <a:pt x="303471" y="3097055"/>
                </a:cubicBezTo>
                <a:cubicBezTo>
                  <a:pt x="308780" y="3104023"/>
                  <a:pt x="314385" y="3099753"/>
                  <a:pt x="322648" y="3098966"/>
                </a:cubicBezTo>
                <a:cubicBezTo>
                  <a:pt x="319993" y="3095483"/>
                  <a:pt x="322947" y="3087729"/>
                  <a:pt x="317639" y="3080763"/>
                </a:cubicBezTo>
                <a:cubicBezTo>
                  <a:pt x="309377" y="3081550"/>
                  <a:pt x="301117" y="3082334"/>
                  <a:pt x="292855" y="3083122"/>
                </a:cubicBezTo>
                <a:cubicBezTo>
                  <a:pt x="287250" y="3087392"/>
                  <a:pt x="287250" y="3087392"/>
                  <a:pt x="287250" y="3087392"/>
                </a:cubicBezTo>
                <a:cubicBezTo>
                  <a:pt x="284595" y="3083909"/>
                  <a:pt x="276333" y="3084696"/>
                  <a:pt x="279288" y="3076943"/>
                </a:cubicBezTo>
                <a:cubicBezTo>
                  <a:pt x="276634" y="3073458"/>
                  <a:pt x="284896" y="3072671"/>
                  <a:pt x="285194" y="3061435"/>
                </a:cubicBezTo>
                <a:cubicBezTo>
                  <a:pt x="276933" y="3062221"/>
                  <a:pt x="274280" y="3058739"/>
                  <a:pt x="271625" y="3055255"/>
                </a:cubicBezTo>
                <a:cubicBezTo>
                  <a:pt x="269272" y="3040535"/>
                  <a:pt x="256001" y="3023117"/>
                  <a:pt x="250991" y="3004915"/>
                </a:cubicBezTo>
                <a:cubicBezTo>
                  <a:pt x="248340" y="3001431"/>
                  <a:pt x="242732" y="3005701"/>
                  <a:pt x="240079" y="3002217"/>
                </a:cubicBezTo>
                <a:cubicBezTo>
                  <a:pt x="240079" y="3002217"/>
                  <a:pt x="237423" y="2998733"/>
                  <a:pt x="237423" y="2998733"/>
                </a:cubicBezTo>
                <a:cubicBezTo>
                  <a:pt x="243031" y="2994465"/>
                  <a:pt x="248340" y="3001431"/>
                  <a:pt x="256599" y="3000642"/>
                </a:cubicBezTo>
                <a:cubicBezTo>
                  <a:pt x="251294" y="2993678"/>
                  <a:pt x="243332" y="2983227"/>
                  <a:pt x="238023" y="2976261"/>
                </a:cubicBezTo>
                <a:cubicBezTo>
                  <a:pt x="238023" y="2976261"/>
                  <a:pt x="232415" y="2980531"/>
                  <a:pt x="232415" y="2980531"/>
                </a:cubicBezTo>
                <a:cubicBezTo>
                  <a:pt x="232415" y="2980531"/>
                  <a:pt x="232415" y="2980531"/>
                  <a:pt x="226810" y="2984801"/>
                </a:cubicBezTo>
                <a:cubicBezTo>
                  <a:pt x="221799" y="2966596"/>
                  <a:pt x="192009" y="2950752"/>
                  <a:pt x="186999" y="2932549"/>
                </a:cubicBezTo>
                <a:cubicBezTo>
                  <a:pt x="189953" y="2924797"/>
                  <a:pt x="184348" y="2929067"/>
                  <a:pt x="181692" y="2925581"/>
                </a:cubicBezTo>
                <a:cubicBezTo>
                  <a:pt x="187300" y="2921312"/>
                  <a:pt x="181991" y="2914345"/>
                  <a:pt x="184645" y="2917829"/>
                </a:cubicBezTo>
                <a:cubicBezTo>
                  <a:pt x="179337" y="2910863"/>
                  <a:pt x="168423" y="2908165"/>
                  <a:pt x="160163" y="2908953"/>
                </a:cubicBezTo>
                <a:cubicBezTo>
                  <a:pt x="157509" y="2905467"/>
                  <a:pt x="157509" y="2905467"/>
                  <a:pt x="157509" y="2905467"/>
                </a:cubicBezTo>
                <a:cubicBezTo>
                  <a:pt x="155155" y="2890748"/>
                  <a:pt x="149847" y="2883780"/>
                  <a:pt x="158408" y="2871757"/>
                </a:cubicBezTo>
                <a:cubicBezTo>
                  <a:pt x="155753" y="2868273"/>
                  <a:pt x="153099" y="2864791"/>
                  <a:pt x="153099" y="2864791"/>
                </a:cubicBezTo>
                <a:cubicBezTo>
                  <a:pt x="153099" y="2864791"/>
                  <a:pt x="161361" y="2864003"/>
                  <a:pt x="164015" y="2867489"/>
                </a:cubicBezTo>
                <a:cubicBezTo>
                  <a:pt x="164015" y="2867489"/>
                  <a:pt x="166669" y="2870971"/>
                  <a:pt x="166669" y="2870971"/>
                </a:cubicBezTo>
                <a:cubicBezTo>
                  <a:pt x="166669" y="2870971"/>
                  <a:pt x="163715" y="2878723"/>
                  <a:pt x="169323" y="2874454"/>
                </a:cubicBezTo>
                <a:cubicBezTo>
                  <a:pt x="174631" y="2881420"/>
                  <a:pt x="172276" y="2866701"/>
                  <a:pt x="172276" y="2866701"/>
                </a:cubicBezTo>
                <a:cubicBezTo>
                  <a:pt x="172276" y="2866701"/>
                  <a:pt x="169621" y="2863215"/>
                  <a:pt x="169621" y="2863215"/>
                </a:cubicBezTo>
                <a:cubicBezTo>
                  <a:pt x="166967" y="2859733"/>
                  <a:pt x="175229" y="2858948"/>
                  <a:pt x="175229" y="2858948"/>
                </a:cubicBezTo>
                <a:cubicBezTo>
                  <a:pt x="175529" y="2847709"/>
                  <a:pt x="169921" y="2851981"/>
                  <a:pt x="164613" y="2845014"/>
                </a:cubicBezTo>
                <a:cubicBezTo>
                  <a:pt x="173175" y="2832991"/>
                  <a:pt x="148989" y="2812876"/>
                  <a:pt x="143083" y="2828383"/>
                </a:cubicBezTo>
                <a:cubicBezTo>
                  <a:pt x="148392" y="2835350"/>
                  <a:pt x="154000" y="2831080"/>
                  <a:pt x="156651" y="2834565"/>
                </a:cubicBezTo>
                <a:cubicBezTo>
                  <a:pt x="148392" y="2835350"/>
                  <a:pt x="145439" y="2843103"/>
                  <a:pt x="140129" y="2836137"/>
                </a:cubicBezTo>
                <a:cubicBezTo>
                  <a:pt x="137477" y="2832653"/>
                  <a:pt x="137477" y="2832653"/>
                  <a:pt x="134823" y="2829169"/>
                </a:cubicBezTo>
                <a:cubicBezTo>
                  <a:pt x="134823" y="2829169"/>
                  <a:pt x="134823" y="2829169"/>
                  <a:pt x="132169" y="2825686"/>
                </a:cubicBezTo>
                <a:cubicBezTo>
                  <a:pt x="132169" y="2825686"/>
                  <a:pt x="135121" y="2817933"/>
                  <a:pt x="140729" y="2813664"/>
                </a:cubicBezTo>
                <a:cubicBezTo>
                  <a:pt x="135419" y="2806697"/>
                  <a:pt x="132767" y="2803213"/>
                  <a:pt x="130113" y="2799730"/>
                </a:cubicBezTo>
                <a:cubicBezTo>
                  <a:pt x="135721" y="2795459"/>
                  <a:pt x="133067" y="2791975"/>
                  <a:pt x="136019" y="2784223"/>
                </a:cubicBezTo>
                <a:cubicBezTo>
                  <a:pt x="136019" y="2784223"/>
                  <a:pt x="136019" y="2784223"/>
                  <a:pt x="133366" y="2780739"/>
                </a:cubicBezTo>
                <a:cubicBezTo>
                  <a:pt x="127759" y="2785009"/>
                  <a:pt x="119497" y="2785796"/>
                  <a:pt x="108583" y="2783099"/>
                </a:cubicBezTo>
                <a:cubicBezTo>
                  <a:pt x="111237" y="2786582"/>
                  <a:pt x="113891" y="2790066"/>
                  <a:pt x="108283" y="2794335"/>
                </a:cubicBezTo>
                <a:cubicBezTo>
                  <a:pt x="102678" y="2798605"/>
                  <a:pt x="116245" y="2804787"/>
                  <a:pt x="110637" y="2809057"/>
                </a:cubicBezTo>
                <a:cubicBezTo>
                  <a:pt x="106506" y="2809451"/>
                  <a:pt x="102302" y="2812651"/>
                  <a:pt x="98464" y="2814885"/>
                </a:cubicBezTo>
                <a:lnTo>
                  <a:pt x="94503" y="2814890"/>
                </a:lnTo>
                <a:lnTo>
                  <a:pt x="85348" y="2796735"/>
                </a:lnTo>
                <a:cubicBezTo>
                  <a:pt x="82965" y="2792009"/>
                  <a:pt x="80583" y="2787283"/>
                  <a:pt x="75817" y="2777831"/>
                </a:cubicBezTo>
                <a:cubicBezTo>
                  <a:pt x="75817" y="2777831"/>
                  <a:pt x="66285" y="2758927"/>
                  <a:pt x="66285" y="2758927"/>
                </a:cubicBezTo>
                <a:lnTo>
                  <a:pt x="56744" y="2740028"/>
                </a:lnTo>
                <a:lnTo>
                  <a:pt x="56211" y="2738973"/>
                </a:lnTo>
                <a:lnTo>
                  <a:pt x="57559" y="2739388"/>
                </a:lnTo>
                <a:cubicBezTo>
                  <a:pt x="65823" y="2738599"/>
                  <a:pt x="57859" y="2728151"/>
                  <a:pt x="57859" y="2728151"/>
                </a:cubicBezTo>
                <a:cubicBezTo>
                  <a:pt x="61991" y="2727757"/>
                  <a:pt x="63981" y="2730371"/>
                  <a:pt x="65640" y="2732547"/>
                </a:cubicBezTo>
                <a:lnTo>
                  <a:pt x="69409" y="2733707"/>
                </a:lnTo>
                <a:lnTo>
                  <a:pt x="71211" y="2736677"/>
                </a:lnTo>
                <a:cubicBezTo>
                  <a:pt x="71211" y="2736677"/>
                  <a:pt x="76759" y="2733289"/>
                  <a:pt x="76759" y="2733289"/>
                </a:cubicBezTo>
                <a:cubicBezTo>
                  <a:pt x="76759" y="2733289"/>
                  <a:pt x="76759" y="2733289"/>
                  <a:pt x="79043" y="2737047"/>
                </a:cubicBezTo>
                <a:cubicBezTo>
                  <a:pt x="81325" y="2740803"/>
                  <a:pt x="79043" y="2737047"/>
                  <a:pt x="81325" y="2740803"/>
                </a:cubicBezTo>
                <a:cubicBezTo>
                  <a:pt x="83607" y="2744559"/>
                  <a:pt x="83607" y="2744559"/>
                  <a:pt x="85891" y="2748317"/>
                </a:cubicBezTo>
                <a:cubicBezTo>
                  <a:pt x="85891" y="2748317"/>
                  <a:pt x="85891" y="2748317"/>
                  <a:pt x="88175" y="2752073"/>
                </a:cubicBezTo>
                <a:cubicBezTo>
                  <a:pt x="93723" y="2748686"/>
                  <a:pt x="93723" y="2748686"/>
                  <a:pt x="93723" y="2748686"/>
                </a:cubicBezTo>
                <a:cubicBezTo>
                  <a:pt x="91441" y="2744931"/>
                  <a:pt x="91441" y="2744931"/>
                  <a:pt x="91441" y="2744931"/>
                </a:cubicBezTo>
                <a:cubicBezTo>
                  <a:pt x="92581" y="2746807"/>
                  <a:pt x="89727" y="2742113"/>
                  <a:pt x="86303" y="2736477"/>
                </a:cubicBezTo>
                <a:lnTo>
                  <a:pt x="80023" y="2726148"/>
                </a:lnTo>
                <a:lnTo>
                  <a:pt x="77741" y="2722393"/>
                </a:lnTo>
                <a:lnTo>
                  <a:pt x="66326" y="2703611"/>
                </a:lnTo>
                <a:cubicBezTo>
                  <a:pt x="63552" y="2705303"/>
                  <a:pt x="62166" y="2706149"/>
                  <a:pt x="60777" y="2706994"/>
                </a:cubicBezTo>
                <a:lnTo>
                  <a:pt x="58743" y="2708238"/>
                </a:lnTo>
                <a:lnTo>
                  <a:pt x="56568" y="2703763"/>
                </a:lnTo>
                <a:lnTo>
                  <a:pt x="57977" y="2703953"/>
                </a:lnTo>
                <a:cubicBezTo>
                  <a:pt x="57977" y="2703953"/>
                  <a:pt x="53059" y="2695862"/>
                  <a:pt x="46818" y="2699671"/>
                </a:cubicBezTo>
                <a:lnTo>
                  <a:pt x="52371" y="2702794"/>
                </a:lnTo>
                <a:lnTo>
                  <a:pt x="44077" y="2704244"/>
                </a:lnTo>
                <a:lnTo>
                  <a:pt x="40429" y="2707671"/>
                </a:lnTo>
                <a:lnTo>
                  <a:pt x="29191" y="2685383"/>
                </a:lnTo>
                <a:lnTo>
                  <a:pt x="23781" y="2671555"/>
                </a:lnTo>
                <a:lnTo>
                  <a:pt x="17936" y="2663064"/>
                </a:lnTo>
                <a:lnTo>
                  <a:pt x="9075" y="2645509"/>
                </a:lnTo>
                <a:cubicBezTo>
                  <a:pt x="9075" y="2645509"/>
                  <a:pt x="9075" y="2645509"/>
                  <a:pt x="7884" y="2643147"/>
                </a:cubicBezTo>
                <a:lnTo>
                  <a:pt x="0" y="2627511"/>
                </a:lnTo>
                <a:lnTo>
                  <a:pt x="15556" y="2621472"/>
                </a:lnTo>
                <a:lnTo>
                  <a:pt x="15903" y="2622409"/>
                </a:lnTo>
                <a:cubicBezTo>
                  <a:pt x="15737" y="2623897"/>
                  <a:pt x="14792" y="2625861"/>
                  <a:pt x="12899" y="2629788"/>
                </a:cubicBezTo>
                <a:cubicBezTo>
                  <a:pt x="19141" y="2625979"/>
                  <a:pt x="19141" y="2625979"/>
                  <a:pt x="19141" y="2625979"/>
                </a:cubicBezTo>
                <a:lnTo>
                  <a:pt x="16240" y="2621206"/>
                </a:lnTo>
                <a:lnTo>
                  <a:pt x="30936" y="2615500"/>
                </a:lnTo>
                <a:lnTo>
                  <a:pt x="33778" y="2621132"/>
                </a:lnTo>
                <a:cubicBezTo>
                  <a:pt x="36160" y="2625856"/>
                  <a:pt x="38545" y="2630579"/>
                  <a:pt x="38545" y="2630579"/>
                </a:cubicBezTo>
                <a:cubicBezTo>
                  <a:pt x="57608" y="2668385"/>
                  <a:pt x="86202" y="2725101"/>
                  <a:pt x="134735" y="2747975"/>
                </a:cubicBezTo>
                <a:cubicBezTo>
                  <a:pt x="134735" y="2747975"/>
                  <a:pt x="164205" y="2733044"/>
                  <a:pt x="164205" y="2733044"/>
                </a:cubicBezTo>
                <a:cubicBezTo>
                  <a:pt x="164205" y="2733044"/>
                  <a:pt x="154664" y="2714144"/>
                  <a:pt x="154664" y="2714144"/>
                </a:cubicBezTo>
                <a:cubicBezTo>
                  <a:pt x="106139" y="2691268"/>
                  <a:pt x="87067" y="2653461"/>
                  <a:pt x="68003" y="2615657"/>
                </a:cubicBezTo>
                <a:lnTo>
                  <a:pt x="61867" y="2603489"/>
                </a:lnTo>
                <a:lnTo>
                  <a:pt x="105035" y="2586726"/>
                </a:lnTo>
                <a:lnTo>
                  <a:pt x="105053" y="2587785"/>
                </a:lnTo>
                <a:cubicBezTo>
                  <a:pt x="106346" y="2588273"/>
                  <a:pt x="108365" y="2588319"/>
                  <a:pt x="109499" y="2590183"/>
                </a:cubicBezTo>
                <a:cubicBezTo>
                  <a:pt x="109499" y="2590183"/>
                  <a:pt x="103689" y="2593729"/>
                  <a:pt x="103689" y="2593729"/>
                </a:cubicBezTo>
                <a:cubicBezTo>
                  <a:pt x="105956" y="2597459"/>
                  <a:pt x="105956" y="2597459"/>
                  <a:pt x="105956" y="2597459"/>
                </a:cubicBezTo>
                <a:cubicBezTo>
                  <a:pt x="111766" y="2593913"/>
                  <a:pt x="111766" y="2593913"/>
                  <a:pt x="111766" y="2593913"/>
                </a:cubicBezTo>
                <a:cubicBezTo>
                  <a:pt x="114670" y="2592139"/>
                  <a:pt x="114990" y="2589389"/>
                  <a:pt x="114300" y="2586615"/>
                </a:cubicBezTo>
                <a:lnTo>
                  <a:pt x="112905" y="2583671"/>
                </a:lnTo>
                <a:lnTo>
                  <a:pt x="162210" y="2564527"/>
                </a:lnTo>
                <a:lnTo>
                  <a:pt x="160906" y="2565947"/>
                </a:lnTo>
                <a:cubicBezTo>
                  <a:pt x="159892" y="2567799"/>
                  <a:pt x="159425" y="2570549"/>
                  <a:pt x="161611" y="2574145"/>
                </a:cubicBezTo>
                <a:cubicBezTo>
                  <a:pt x="165665" y="2566739"/>
                  <a:pt x="165665" y="2566739"/>
                  <a:pt x="167851" y="2570335"/>
                </a:cubicBezTo>
                <a:lnTo>
                  <a:pt x="163917" y="2563863"/>
                </a:lnTo>
                <a:lnTo>
                  <a:pt x="183264" y="2556351"/>
                </a:lnTo>
                <a:lnTo>
                  <a:pt x="185372" y="2559817"/>
                </a:lnTo>
                <a:cubicBezTo>
                  <a:pt x="191131" y="2556301"/>
                  <a:pt x="193395" y="2560025"/>
                  <a:pt x="193395" y="2560025"/>
                </a:cubicBezTo>
                <a:cubicBezTo>
                  <a:pt x="195660" y="2563749"/>
                  <a:pt x="195660" y="2563749"/>
                  <a:pt x="195660" y="2563749"/>
                </a:cubicBezTo>
                <a:cubicBezTo>
                  <a:pt x="195660" y="2563749"/>
                  <a:pt x="195660" y="2563749"/>
                  <a:pt x="189899" y="2567265"/>
                </a:cubicBezTo>
                <a:cubicBezTo>
                  <a:pt x="189899" y="2567265"/>
                  <a:pt x="192161" y="2570991"/>
                  <a:pt x="192161" y="2570991"/>
                </a:cubicBezTo>
                <a:cubicBezTo>
                  <a:pt x="194425" y="2574714"/>
                  <a:pt x="190929" y="2581954"/>
                  <a:pt x="196691" y="2578439"/>
                </a:cubicBezTo>
                <a:cubicBezTo>
                  <a:pt x="193193" y="2585679"/>
                  <a:pt x="193193" y="2585679"/>
                  <a:pt x="195455" y="2589402"/>
                </a:cubicBezTo>
                <a:cubicBezTo>
                  <a:pt x="193193" y="2585679"/>
                  <a:pt x="203481" y="2589611"/>
                  <a:pt x="203481" y="2589611"/>
                </a:cubicBezTo>
                <a:cubicBezTo>
                  <a:pt x="203481" y="2589611"/>
                  <a:pt x="211505" y="2589819"/>
                  <a:pt x="211505" y="2589819"/>
                </a:cubicBezTo>
                <a:cubicBezTo>
                  <a:pt x="213769" y="2593543"/>
                  <a:pt x="213769" y="2593543"/>
                  <a:pt x="213769" y="2593543"/>
                </a:cubicBezTo>
                <a:cubicBezTo>
                  <a:pt x="213769" y="2593543"/>
                  <a:pt x="221793" y="2593753"/>
                  <a:pt x="218296" y="2600991"/>
                </a:cubicBezTo>
                <a:cubicBezTo>
                  <a:pt x="218296" y="2600991"/>
                  <a:pt x="224055" y="2597475"/>
                  <a:pt x="224055" y="2597475"/>
                </a:cubicBezTo>
                <a:cubicBezTo>
                  <a:pt x="224055" y="2597475"/>
                  <a:pt x="221793" y="2593753"/>
                  <a:pt x="221793" y="2593753"/>
                </a:cubicBezTo>
                <a:cubicBezTo>
                  <a:pt x="227555" y="2590235"/>
                  <a:pt x="223028" y="2582786"/>
                  <a:pt x="219529" y="2590027"/>
                </a:cubicBezTo>
                <a:cubicBezTo>
                  <a:pt x="217266" y="2586302"/>
                  <a:pt x="217266" y="2586302"/>
                  <a:pt x="217266" y="2586302"/>
                </a:cubicBezTo>
                <a:cubicBezTo>
                  <a:pt x="212737" y="2578855"/>
                  <a:pt x="215001" y="2582579"/>
                  <a:pt x="206979" y="2582371"/>
                </a:cubicBezTo>
                <a:cubicBezTo>
                  <a:pt x="215001" y="2582579"/>
                  <a:pt x="204713" y="2578645"/>
                  <a:pt x="210473" y="2575130"/>
                </a:cubicBezTo>
                <a:cubicBezTo>
                  <a:pt x="210473" y="2575130"/>
                  <a:pt x="208211" y="2571407"/>
                  <a:pt x="208211" y="2571407"/>
                </a:cubicBezTo>
                <a:cubicBezTo>
                  <a:pt x="205948" y="2567681"/>
                  <a:pt x="203683" y="2563959"/>
                  <a:pt x="203683" y="2563959"/>
                </a:cubicBezTo>
                <a:cubicBezTo>
                  <a:pt x="203683" y="2563959"/>
                  <a:pt x="203683" y="2563959"/>
                  <a:pt x="201419" y="2560233"/>
                </a:cubicBezTo>
                <a:cubicBezTo>
                  <a:pt x="199155" y="2556509"/>
                  <a:pt x="195660" y="2563749"/>
                  <a:pt x="193395" y="2560025"/>
                </a:cubicBezTo>
                <a:cubicBezTo>
                  <a:pt x="188869" y="2552577"/>
                  <a:pt x="195660" y="2563749"/>
                  <a:pt x="199155" y="2556509"/>
                </a:cubicBezTo>
                <a:lnTo>
                  <a:pt x="196044" y="2551389"/>
                </a:lnTo>
                <a:lnTo>
                  <a:pt x="214681" y="2544153"/>
                </a:lnTo>
                <a:lnTo>
                  <a:pt x="217715" y="2549142"/>
                </a:lnTo>
                <a:cubicBezTo>
                  <a:pt x="220836" y="2547239"/>
                  <a:pt x="222397" y="2546286"/>
                  <a:pt x="223424" y="2544459"/>
                </a:cubicBezTo>
                <a:lnTo>
                  <a:pt x="224459" y="2540355"/>
                </a:lnTo>
                <a:lnTo>
                  <a:pt x="230464" y="2538024"/>
                </a:lnTo>
                <a:lnTo>
                  <a:pt x="233496" y="2545173"/>
                </a:lnTo>
                <a:cubicBezTo>
                  <a:pt x="241571" y="2545355"/>
                  <a:pt x="241571" y="2545355"/>
                  <a:pt x="240294" y="2556358"/>
                </a:cubicBezTo>
                <a:cubicBezTo>
                  <a:pt x="250637" y="2560271"/>
                  <a:pt x="267781" y="2575366"/>
                  <a:pt x="266501" y="2586371"/>
                </a:cubicBezTo>
                <a:cubicBezTo>
                  <a:pt x="272313" y="2582824"/>
                  <a:pt x="266501" y="2586371"/>
                  <a:pt x="268767" y="2590098"/>
                </a:cubicBezTo>
                <a:lnTo>
                  <a:pt x="292327" y="2606391"/>
                </a:lnTo>
                <a:lnTo>
                  <a:pt x="288177" y="2608925"/>
                </a:lnTo>
                <a:cubicBezTo>
                  <a:pt x="288177" y="2608925"/>
                  <a:pt x="288177" y="2608925"/>
                  <a:pt x="290443" y="2612654"/>
                </a:cubicBezTo>
                <a:cubicBezTo>
                  <a:pt x="290443" y="2612654"/>
                  <a:pt x="296255" y="2609107"/>
                  <a:pt x="296255" y="2609107"/>
                </a:cubicBezTo>
                <a:cubicBezTo>
                  <a:pt x="298521" y="2612837"/>
                  <a:pt x="298521" y="2612837"/>
                  <a:pt x="298521" y="2612837"/>
                </a:cubicBezTo>
                <a:cubicBezTo>
                  <a:pt x="298521" y="2612837"/>
                  <a:pt x="303055" y="2620294"/>
                  <a:pt x="305319" y="2624022"/>
                </a:cubicBezTo>
                <a:cubicBezTo>
                  <a:pt x="301776" y="2631299"/>
                  <a:pt x="309853" y="2631481"/>
                  <a:pt x="306309" y="2638755"/>
                </a:cubicBezTo>
                <a:cubicBezTo>
                  <a:pt x="312119" y="2635207"/>
                  <a:pt x="314385" y="2638939"/>
                  <a:pt x="314385" y="2638939"/>
                </a:cubicBezTo>
                <a:cubicBezTo>
                  <a:pt x="314385" y="2638939"/>
                  <a:pt x="314385" y="2638939"/>
                  <a:pt x="316653" y="2642667"/>
                </a:cubicBezTo>
                <a:cubicBezTo>
                  <a:pt x="318917" y="2646395"/>
                  <a:pt x="310843" y="2646214"/>
                  <a:pt x="310843" y="2646214"/>
                </a:cubicBezTo>
                <a:cubicBezTo>
                  <a:pt x="310843" y="2646214"/>
                  <a:pt x="308575" y="2642483"/>
                  <a:pt x="308575" y="2642483"/>
                </a:cubicBezTo>
                <a:cubicBezTo>
                  <a:pt x="308575" y="2642483"/>
                  <a:pt x="304041" y="2635027"/>
                  <a:pt x="298231" y="2638573"/>
                </a:cubicBezTo>
                <a:cubicBezTo>
                  <a:pt x="298231" y="2638573"/>
                  <a:pt x="295963" y="2634843"/>
                  <a:pt x="295963" y="2634843"/>
                </a:cubicBezTo>
                <a:cubicBezTo>
                  <a:pt x="295963" y="2634843"/>
                  <a:pt x="295963" y="2634843"/>
                  <a:pt x="293697" y="2631115"/>
                </a:cubicBezTo>
                <a:cubicBezTo>
                  <a:pt x="293697" y="2631115"/>
                  <a:pt x="290154" y="2638391"/>
                  <a:pt x="287887" y="2634663"/>
                </a:cubicBezTo>
                <a:cubicBezTo>
                  <a:pt x="285621" y="2630935"/>
                  <a:pt x="285621" y="2630935"/>
                  <a:pt x="285621" y="2630935"/>
                </a:cubicBezTo>
                <a:cubicBezTo>
                  <a:pt x="283356" y="2627206"/>
                  <a:pt x="287887" y="2634663"/>
                  <a:pt x="282077" y="2638209"/>
                </a:cubicBezTo>
                <a:cubicBezTo>
                  <a:pt x="284344" y="2641936"/>
                  <a:pt x="290154" y="2638391"/>
                  <a:pt x="292422" y="2642120"/>
                </a:cubicBezTo>
                <a:cubicBezTo>
                  <a:pt x="286612" y="2645665"/>
                  <a:pt x="296953" y="2649577"/>
                  <a:pt x="293410" y="2656854"/>
                </a:cubicBezTo>
                <a:cubicBezTo>
                  <a:pt x="293410" y="2656854"/>
                  <a:pt x="293410" y="2656854"/>
                  <a:pt x="289865" y="2664127"/>
                </a:cubicBezTo>
                <a:cubicBezTo>
                  <a:pt x="289865" y="2664127"/>
                  <a:pt x="289865" y="2664127"/>
                  <a:pt x="295675" y="2660581"/>
                </a:cubicBezTo>
                <a:cubicBezTo>
                  <a:pt x="295675" y="2660581"/>
                  <a:pt x="295675" y="2660581"/>
                  <a:pt x="293410" y="2656854"/>
                </a:cubicBezTo>
                <a:cubicBezTo>
                  <a:pt x="301485" y="2657035"/>
                  <a:pt x="299220" y="2653307"/>
                  <a:pt x="299220" y="2653307"/>
                </a:cubicBezTo>
                <a:lnTo>
                  <a:pt x="301485" y="2657035"/>
                </a:lnTo>
                <a:cubicBezTo>
                  <a:pt x="297941" y="2664311"/>
                  <a:pt x="297941" y="2664311"/>
                  <a:pt x="297941" y="2664311"/>
                </a:cubicBezTo>
                <a:cubicBezTo>
                  <a:pt x="297941" y="2664311"/>
                  <a:pt x="297941" y="2664311"/>
                  <a:pt x="300209" y="2668039"/>
                </a:cubicBezTo>
                <a:cubicBezTo>
                  <a:pt x="300209" y="2668039"/>
                  <a:pt x="302476" y="2671766"/>
                  <a:pt x="302476" y="2671766"/>
                </a:cubicBezTo>
                <a:cubicBezTo>
                  <a:pt x="302476" y="2671766"/>
                  <a:pt x="304741" y="2675497"/>
                  <a:pt x="304741" y="2675497"/>
                </a:cubicBezTo>
                <a:cubicBezTo>
                  <a:pt x="304741" y="2675497"/>
                  <a:pt x="304741" y="2675497"/>
                  <a:pt x="307007" y="2679225"/>
                </a:cubicBezTo>
                <a:cubicBezTo>
                  <a:pt x="311539" y="2686683"/>
                  <a:pt x="312527" y="2701415"/>
                  <a:pt x="317061" y="2708872"/>
                </a:cubicBezTo>
                <a:cubicBezTo>
                  <a:pt x="317061" y="2708872"/>
                  <a:pt x="317061" y="2708872"/>
                  <a:pt x="311250" y="2712420"/>
                </a:cubicBezTo>
                <a:cubicBezTo>
                  <a:pt x="313518" y="2716149"/>
                  <a:pt x="315783" y="2719877"/>
                  <a:pt x="315783" y="2719877"/>
                </a:cubicBezTo>
                <a:cubicBezTo>
                  <a:pt x="315783" y="2719877"/>
                  <a:pt x="315783" y="2719877"/>
                  <a:pt x="318051" y="2723607"/>
                </a:cubicBezTo>
                <a:cubicBezTo>
                  <a:pt x="312239" y="2727153"/>
                  <a:pt x="312239" y="2727153"/>
                  <a:pt x="312239" y="2727153"/>
                </a:cubicBezTo>
                <a:cubicBezTo>
                  <a:pt x="312239" y="2727153"/>
                  <a:pt x="314506" y="2730880"/>
                  <a:pt x="314506" y="2730880"/>
                </a:cubicBezTo>
                <a:cubicBezTo>
                  <a:pt x="314506" y="2730880"/>
                  <a:pt x="312239" y="2727153"/>
                  <a:pt x="306429" y="2730701"/>
                </a:cubicBezTo>
                <a:cubicBezTo>
                  <a:pt x="304163" y="2726970"/>
                  <a:pt x="304163" y="2726970"/>
                  <a:pt x="301896" y="2723241"/>
                </a:cubicBezTo>
                <a:cubicBezTo>
                  <a:pt x="301896" y="2723241"/>
                  <a:pt x="301896" y="2723241"/>
                  <a:pt x="299630" y="2719512"/>
                </a:cubicBezTo>
                <a:cubicBezTo>
                  <a:pt x="296087" y="2726789"/>
                  <a:pt x="296087" y="2726789"/>
                  <a:pt x="300619" y="2734247"/>
                </a:cubicBezTo>
                <a:cubicBezTo>
                  <a:pt x="300619" y="2734247"/>
                  <a:pt x="306429" y="2730701"/>
                  <a:pt x="306429" y="2730701"/>
                </a:cubicBezTo>
                <a:cubicBezTo>
                  <a:pt x="308696" y="2734427"/>
                  <a:pt x="308696" y="2734427"/>
                  <a:pt x="308696" y="2734427"/>
                </a:cubicBezTo>
                <a:cubicBezTo>
                  <a:pt x="305151" y="2741703"/>
                  <a:pt x="307419" y="2745432"/>
                  <a:pt x="311951" y="2752889"/>
                </a:cubicBezTo>
                <a:cubicBezTo>
                  <a:pt x="314217" y="2756619"/>
                  <a:pt x="314217" y="2756619"/>
                  <a:pt x="316483" y="2760349"/>
                </a:cubicBezTo>
                <a:cubicBezTo>
                  <a:pt x="316483" y="2760349"/>
                  <a:pt x="318749" y="2764074"/>
                  <a:pt x="318749" y="2764074"/>
                </a:cubicBezTo>
                <a:cubicBezTo>
                  <a:pt x="318749" y="2764074"/>
                  <a:pt x="321015" y="2767804"/>
                  <a:pt x="323283" y="2771533"/>
                </a:cubicBezTo>
                <a:cubicBezTo>
                  <a:pt x="323283" y="2771533"/>
                  <a:pt x="325549" y="2775261"/>
                  <a:pt x="327815" y="2778989"/>
                </a:cubicBezTo>
                <a:cubicBezTo>
                  <a:pt x="327815" y="2778989"/>
                  <a:pt x="322005" y="2782537"/>
                  <a:pt x="322005" y="2782537"/>
                </a:cubicBezTo>
                <a:lnTo>
                  <a:pt x="324271" y="2786265"/>
                </a:lnTo>
                <a:cubicBezTo>
                  <a:pt x="318462" y="2789811"/>
                  <a:pt x="316195" y="2786083"/>
                  <a:pt x="316195" y="2786083"/>
                </a:cubicBezTo>
                <a:cubicBezTo>
                  <a:pt x="320727" y="2793541"/>
                  <a:pt x="320727" y="2793541"/>
                  <a:pt x="322993" y="2797270"/>
                </a:cubicBezTo>
                <a:cubicBezTo>
                  <a:pt x="320727" y="2793541"/>
                  <a:pt x="325259" y="2800999"/>
                  <a:pt x="327528" y="2804728"/>
                </a:cubicBezTo>
                <a:cubicBezTo>
                  <a:pt x="331071" y="2797453"/>
                  <a:pt x="328803" y="2793724"/>
                  <a:pt x="328803" y="2793724"/>
                </a:cubicBezTo>
                <a:cubicBezTo>
                  <a:pt x="326537" y="2789995"/>
                  <a:pt x="326537" y="2789995"/>
                  <a:pt x="326537" y="2789995"/>
                </a:cubicBezTo>
                <a:cubicBezTo>
                  <a:pt x="326537" y="2789995"/>
                  <a:pt x="324271" y="2786265"/>
                  <a:pt x="324271" y="2786265"/>
                </a:cubicBezTo>
                <a:cubicBezTo>
                  <a:pt x="330081" y="2782719"/>
                  <a:pt x="327815" y="2778989"/>
                  <a:pt x="327815" y="2778989"/>
                </a:cubicBezTo>
                <a:cubicBezTo>
                  <a:pt x="327815" y="2778989"/>
                  <a:pt x="327815" y="2778989"/>
                  <a:pt x="330081" y="2782719"/>
                </a:cubicBezTo>
                <a:cubicBezTo>
                  <a:pt x="330081" y="2782719"/>
                  <a:pt x="330081" y="2782719"/>
                  <a:pt x="332347" y="2786447"/>
                </a:cubicBezTo>
                <a:cubicBezTo>
                  <a:pt x="334615" y="2790179"/>
                  <a:pt x="330081" y="2782719"/>
                  <a:pt x="334615" y="2790179"/>
                </a:cubicBezTo>
                <a:cubicBezTo>
                  <a:pt x="326537" y="2789995"/>
                  <a:pt x="336881" y="2793906"/>
                  <a:pt x="331071" y="2797453"/>
                </a:cubicBezTo>
                <a:cubicBezTo>
                  <a:pt x="333337" y="2801180"/>
                  <a:pt x="341413" y="2801364"/>
                  <a:pt x="343680" y="2805093"/>
                </a:cubicBezTo>
                <a:cubicBezTo>
                  <a:pt x="333337" y="2801180"/>
                  <a:pt x="337869" y="2808638"/>
                  <a:pt x="340135" y="2812367"/>
                </a:cubicBezTo>
                <a:cubicBezTo>
                  <a:pt x="342401" y="2816096"/>
                  <a:pt x="342401" y="2816096"/>
                  <a:pt x="342401" y="2816096"/>
                </a:cubicBezTo>
                <a:cubicBezTo>
                  <a:pt x="340135" y="2812367"/>
                  <a:pt x="340135" y="2812367"/>
                  <a:pt x="334325" y="2815915"/>
                </a:cubicBezTo>
                <a:cubicBezTo>
                  <a:pt x="334325" y="2815915"/>
                  <a:pt x="334325" y="2815915"/>
                  <a:pt x="336591" y="2819643"/>
                </a:cubicBezTo>
                <a:cubicBezTo>
                  <a:pt x="334325" y="2815915"/>
                  <a:pt x="333047" y="2826919"/>
                  <a:pt x="328513" y="2819461"/>
                </a:cubicBezTo>
                <a:cubicBezTo>
                  <a:pt x="328513" y="2819461"/>
                  <a:pt x="328513" y="2819461"/>
                  <a:pt x="326248" y="2815731"/>
                </a:cubicBezTo>
                <a:cubicBezTo>
                  <a:pt x="326248" y="2815731"/>
                  <a:pt x="326248" y="2815731"/>
                  <a:pt x="323981" y="2812003"/>
                </a:cubicBezTo>
                <a:cubicBezTo>
                  <a:pt x="318171" y="2815549"/>
                  <a:pt x="320438" y="2819278"/>
                  <a:pt x="320438" y="2819278"/>
                </a:cubicBezTo>
                <a:cubicBezTo>
                  <a:pt x="318171" y="2815549"/>
                  <a:pt x="315905" y="2811821"/>
                  <a:pt x="315905" y="2811821"/>
                </a:cubicBezTo>
                <a:cubicBezTo>
                  <a:pt x="313637" y="2808093"/>
                  <a:pt x="313637" y="2808093"/>
                  <a:pt x="313637" y="2808093"/>
                </a:cubicBezTo>
                <a:cubicBezTo>
                  <a:pt x="315905" y="2811821"/>
                  <a:pt x="312360" y="2819097"/>
                  <a:pt x="314628" y="2822825"/>
                </a:cubicBezTo>
                <a:cubicBezTo>
                  <a:pt x="316893" y="2826555"/>
                  <a:pt x="316893" y="2826555"/>
                  <a:pt x="319159" y="2830283"/>
                </a:cubicBezTo>
                <a:cubicBezTo>
                  <a:pt x="316893" y="2826555"/>
                  <a:pt x="319159" y="2830283"/>
                  <a:pt x="313349" y="2833829"/>
                </a:cubicBezTo>
                <a:cubicBezTo>
                  <a:pt x="321426" y="2834011"/>
                  <a:pt x="323691" y="2837740"/>
                  <a:pt x="325957" y="2841469"/>
                </a:cubicBezTo>
                <a:cubicBezTo>
                  <a:pt x="325957" y="2841469"/>
                  <a:pt x="325957" y="2841469"/>
                  <a:pt x="328225" y="2845197"/>
                </a:cubicBezTo>
                <a:cubicBezTo>
                  <a:pt x="322415" y="2848744"/>
                  <a:pt x="324682" y="2852473"/>
                  <a:pt x="324682" y="2852473"/>
                </a:cubicBezTo>
                <a:lnTo>
                  <a:pt x="326742" y="2855863"/>
                </a:lnTo>
                <a:lnTo>
                  <a:pt x="319225" y="2856924"/>
                </a:lnTo>
                <a:lnTo>
                  <a:pt x="316765" y="2852878"/>
                </a:lnTo>
                <a:cubicBezTo>
                  <a:pt x="316765" y="2852878"/>
                  <a:pt x="315717" y="2854673"/>
                  <a:pt x="315706" y="2856415"/>
                </a:cubicBezTo>
                <a:lnTo>
                  <a:pt x="320861" y="2859618"/>
                </a:lnTo>
                <a:lnTo>
                  <a:pt x="320863" y="2859621"/>
                </a:lnTo>
                <a:lnTo>
                  <a:pt x="326817" y="2855987"/>
                </a:lnTo>
                <a:lnTo>
                  <a:pt x="329213" y="2859931"/>
                </a:lnTo>
                <a:cubicBezTo>
                  <a:pt x="329213" y="2859931"/>
                  <a:pt x="331480" y="2863659"/>
                  <a:pt x="331480" y="2863659"/>
                </a:cubicBezTo>
                <a:cubicBezTo>
                  <a:pt x="337291" y="2860115"/>
                  <a:pt x="337291" y="2860115"/>
                  <a:pt x="335023" y="2856385"/>
                </a:cubicBezTo>
                <a:cubicBezTo>
                  <a:pt x="337291" y="2860115"/>
                  <a:pt x="337291" y="2860115"/>
                  <a:pt x="337291" y="2860115"/>
                </a:cubicBezTo>
                <a:cubicBezTo>
                  <a:pt x="337291" y="2860115"/>
                  <a:pt x="343101" y="2856567"/>
                  <a:pt x="340835" y="2852837"/>
                </a:cubicBezTo>
                <a:lnTo>
                  <a:pt x="343101" y="2856567"/>
                </a:lnTo>
                <a:cubicBezTo>
                  <a:pt x="337291" y="2860115"/>
                  <a:pt x="343101" y="2856567"/>
                  <a:pt x="345368" y="2860295"/>
                </a:cubicBezTo>
                <a:cubicBezTo>
                  <a:pt x="345368" y="2860295"/>
                  <a:pt x="345368" y="2860295"/>
                  <a:pt x="347633" y="2864025"/>
                </a:cubicBezTo>
                <a:cubicBezTo>
                  <a:pt x="355711" y="2864205"/>
                  <a:pt x="357977" y="2867934"/>
                  <a:pt x="360243" y="2871663"/>
                </a:cubicBezTo>
                <a:cubicBezTo>
                  <a:pt x="354434" y="2875210"/>
                  <a:pt x="354434" y="2875210"/>
                  <a:pt x="354434" y="2875210"/>
                </a:cubicBezTo>
                <a:cubicBezTo>
                  <a:pt x="356699" y="2878938"/>
                  <a:pt x="356699" y="2878938"/>
                  <a:pt x="356699" y="2878938"/>
                </a:cubicBezTo>
                <a:lnTo>
                  <a:pt x="361499" y="2876009"/>
                </a:lnTo>
                <a:lnTo>
                  <a:pt x="363853" y="2884157"/>
                </a:lnTo>
                <a:cubicBezTo>
                  <a:pt x="365837" y="2887419"/>
                  <a:pt x="367537" y="2890217"/>
                  <a:pt x="365763" y="2893855"/>
                </a:cubicBezTo>
                <a:cubicBezTo>
                  <a:pt x="371575" y="2890307"/>
                  <a:pt x="371575" y="2890307"/>
                  <a:pt x="373841" y="2894036"/>
                </a:cubicBezTo>
                <a:cubicBezTo>
                  <a:pt x="374829" y="2908769"/>
                  <a:pt x="385171" y="2912679"/>
                  <a:pt x="391971" y="2923865"/>
                </a:cubicBezTo>
                <a:cubicBezTo>
                  <a:pt x="397783" y="2920319"/>
                  <a:pt x="400049" y="2924048"/>
                  <a:pt x="400049" y="2924048"/>
                </a:cubicBezTo>
                <a:cubicBezTo>
                  <a:pt x="402315" y="2927777"/>
                  <a:pt x="406847" y="2935235"/>
                  <a:pt x="406847" y="2935235"/>
                </a:cubicBezTo>
                <a:cubicBezTo>
                  <a:pt x="409115" y="2938963"/>
                  <a:pt x="409115" y="2938963"/>
                  <a:pt x="409115" y="2938963"/>
                </a:cubicBezTo>
                <a:cubicBezTo>
                  <a:pt x="403303" y="2942510"/>
                  <a:pt x="413648" y="2946419"/>
                  <a:pt x="415915" y="2950149"/>
                </a:cubicBezTo>
                <a:cubicBezTo>
                  <a:pt x="415915" y="2950149"/>
                  <a:pt x="420447" y="2957606"/>
                  <a:pt x="422714" y="2961335"/>
                </a:cubicBezTo>
                <a:cubicBezTo>
                  <a:pt x="424981" y="2965065"/>
                  <a:pt x="424981" y="2965065"/>
                  <a:pt x="427247" y="2968794"/>
                </a:cubicBezTo>
                <a:cubicBezTo>
                  <a:pt x="423701" y="2976069"/>
                  <a:pt x="431780" y="2976250"/>
                  <a:pt x="431780" y="2976250"/>
                </a:cubicBezTo>
                <a:cubicBezTo>
                  <a:pt x="423701" y="2976069"/>
                  <a:pt x="425967" y="2979797"/>
                  <a:pt x="425967" y="2979797"/>
                </a:cubicBezTo>
                <a:cubicBezTo>
                  <a:pt x="425967" y="2979797"/>
                  <a:pt x="428233" y="2983525"/>
                  <a:pt x="428233" y="2983525"/>
                </a:cubicBezTo>
                <a:cubicBezTo>
                  <a:pt x="428233" y="2983525"/>
                  <a:pt x="434045" y="2979978"/>
                  <a:pt x="434045" y="2979978"/>
                </a:cubicBezTo>
                <a:cubicBezTo>
                  <a:pt x="436311" y="2983707"/>
                  <a:pt x="428233" y="2983525"/>
                  <a:pt x="430500" y="2987255"/>
                </a:cubicBezTo>
                <a:cubicBezTo>
                  <a:pt x="436311" y="2983707"/>
                  <a:pt x="436311" y="2983707"/>
                  <a:pt x="438578" y="2987437"/>
                </a:cubicBezTo>
                <a:cubicBezTo>
                  <a:pt x="440843" y="2991165"/>
                  <a:pt x="448921" y="2991347"/>
                  <a:pt x="454731" y="2987801"/>
                </a:cubicBezTo>
                <a:cubicBezTo>
                  <a:pt x="456997" y="2991531"/>
                  <a:pt x="456997" y="2991531"/>
                  <a:pt x="456997" y="2991531"/>
                </a:cubicBezTo>
                <a:cubicBezTo>
                  <a:pt x="454731" y="2987801"/>
                  <a:pt x="462807" y="2987982"/>
                  <a:pt x="462807" y="2987982"/>
                </a:cubicBezTo>
                <a:cubicBezTo>
                  <a:pt x="462807" y="2987982"/>
                  <a:pt x="465075" y="2991711"/>
                  <a:pt x="465075" y="2991711"/>
                </a:cubicBezTo>
                <a:cubicBezTo>
                  <a:pt x="470885" y="2988165"/>
                  <a:pt x="470885" y="2988165"/>
                  <a:pt x="470885" y="2988165"/>
                </a:cubicBezTo>
                <a:cubicBezTo>
                  <a:pt x="467342" y="2995443"/>
                  <a:pt x="467342" y="2995443"/>
                  <a:pt x="467342" y="2995443"/>
                </a:cubicBezTo>
                <a:cubicBezTo>
                  <a:pt x="467342" y="2995443"/>
                  <a:pt x="467342" y="2995443"/>
                  <a:pt x="475417" y="2995623"/>
                </a:cubicBezTo>
                <a:cubicBezTo>
                  <a:pt x="470885" y="2988165"/>
                  <a:pt x="468619" y="2984437"/>
                  <a:pt x="472163" y="2977161"/>
                </a:cubicBezTo>
                <a:cubicBezTo>
                  <a:pt x="466351" y="2980708"/>
                  <a:pt x="466351" y="2980708"/>
                  <a:pt x="466351" y="2980708"/>
                </a:cubicBezTo>
                <a:cubicBezTo>
                  <a:pt x="464085" y="2976979"/>
                  <a:pt x="461819" y="2973251"/>
                  <a:pt x="461819" y="2973251"/>
                </a:cubicBezTo>
                <a:cubicBezTo>
                  <a:pt x="456009" y="2976798"/>
                  <a:pt x="456009" y="2976798"/>
                  <a:pt x="456009" y="2976798"/>
                </a:cubicBezTo>
                <a:cubicBezTo>
                  <a:pt x="454877" y="2974933"/>
                  <a:pt x="451157" y="2972091"/>
                  <a:pt x="447721" y="2969715"/>
                </a:cubicBezTo>
                <a:lnTo>
                  <a:pt x="441134" y="2965431"/>
                </a:lnTo>
                <a:lnTo>
                  <a:pt x="441133" y="2965429"/>
                </a:lnTo>
                <a:lnTo>
                  <a:pt x="438867" y="2961700"/>
                </a:lnTo>
                <a:cubicBezTo>
                  <a:pt x="438867" y="2961700"/>
                  <a:pt x="436602" y="2957971"/>
                  <a:pt x="436602" y="2957971"/>
                </a:cubicBezTo>
                <a:cubicBezTo>
                  <a:pt x="442412" y="2954425"/>
                  <a:pt x="429801" y="2946784"/>
                  <a:pt x="427536" y="2943054"/>
                </a:cubicBezTo>
                <a:cubicBezTo>
                  <a:pt x="427536" y="2943054"/>
                  <a:pt x="427536" y="2943054"/>
                  <a:pt x="425269" y="2939328"/>
                </a:cubicBezTo>
                <a:cubicBezTo>
                  <a:pt x="431079" y="2935781"/>
                  <a:pt x="431079" y="2935781"/>
                  <a:pt x="431079" y="2935781"/>
                </a:cubicBezTo>
                <a:cubicBezTo>
                  <a:pt x="428811" y="2932053"/>
                  <a:pt x="428811" y="2932053"/>
                  <a:pt x="428811" y="2932053"/>
                </a:cubicBezTo>
                <a:cubicBezTo>
                  <a:pt x="432358" y="2924777"/>
                  <a:pt x="419747" y="2917137"/>
                  <a:pt x="425557" y="2913591"/>
                </a:cubicBezTo>
                <a:cubicBezTo>
                  <a:pt x="423292" y="2909862"/>
                  <a:pt x="418759" y="2902405"/>
                  <a:pt x="418759" y="2902405"/>
                </a:cubicBezTo>
                <a:cubicBezTo>
                  <a:pt x="418759" y="2902405"/>
                  <a:pt x="418759" y="2902405"/>
                  <a:pt x="416491" y="2898677"/>
                </a:cubicBezTo>
                <a:cubicBezTo>
                  <a:pt x="410681" y="2902223"/>
                  <a:pt x="410681" y="2902223"/>
                  <a:pt x="408416" y="2898493"/>
                </a:cubicBezTo>
                <a:cubicBezTo>
                  <a:pt x="408416" y="2898493"/>
                  <a:pt x="414226" y="2894946"/>
                  <a:pt x="414226" y="2894946"/>
                </a:cubicBezTo>
                <a:cubicBezTo>
                  <a:pt x="406149" y="2894765"/>
                  <a:pt x="405160" y="2880032"/>
                  <a:pt x="400627" y="2872575"/>
                </a:cubicBezTo>
                <a:cubicBezTo>
                  <a:pt x="397083" y="2879849"/>
                  <a:pt x="394817" y="2876121"/>
                  <a:pt x="394817" y="2876121"/>
                </a:cubicBezTo>
                <a:cubicBezTo>
                  <a:pt x="397083" y="2879849"/>
                  <a:pt x="394817" y="2876121"/>
                  <a:pt x="391273" y="2883397"/>
                </a:cubicBezTo>
                <a:cubicBezTo>
                  <a:pt x="392552" y="2872393"/>
                  <a:pt x="389007" y="2879668"/>
                  <a:pt x="386742" y="2875938"/>
                </a:cubicBezTo>
                <a:cubicBezTo>
                  <a:pt x="386742" y="2875938"/>
                  <a:pt x="382207" y="2868481"/>
                  <a:pt x="385751" y="2861206"/>
                </a:cubicBezTo>
                <a:cubicBezTo>
                  <a:pt x="377676" y="2861023"/>
                  <a:pt x="377676" y="2861023"/>
                  <a:pt x="377676" y="2861023"/>
                </a:cubicBezTo>
                <a:cubicBezTo>
                  <a:pt x="375409" y="2857295"/>
                  <a:pt x="375409" y="2857295"/>
                  <a:pt x="373143" y="2853565"/>
                </a:cubicBezTo>
                <a:cubicBezTo>
                  <a:pt x="373143" y="2853565"/>
                  <a:pt x="373143" y="2853565"/>
                  <a:pt x="378953" y="2850021"/>
                </a:cubicBezTo>
                <a:cubicBezTo>
                  <a:pt x="378953" y="2850021"/>
                  <a:pt x="378953" y="2850021"/>
                  <a:pt x="376688" y="2846291"/>
                </a:cubicBezTo>
                <a:cubicBezTo>
                  <a:pt x="376688" y="2846291"/>
                  <a:pt x="376688" y="2846291"/>
                  <a:pt x="370875" y="2849837"/>
                </a:cubicBezTo>
                <a:cubicBezTo>
                  <a:pt x="370875" y="2849837"/>
                  <a:pt x="370875" y="2849837"/>
                  <a:pt x="373143" y="2853565"/>
                </a:cubicBezTo>
                <a:cubicBezTo>
                  <a:pt x="373143" y="2853565"/>
                  <a:pt x="367333" y="2857112"/>
                  <a:pt x="365065" y="2853383"/>
                </a:cubicBezTo>
                <a:cubicBezTo>
                  <a:pt x="370875" y="2849837"/>
                  <a:pt x="368610" y="2846107"/>
                  <a:pt x="368610" y="2846107"/>
                </a:cubicBezTo>
                <a:cubicBezTo>
                  <a:pt x="368610" y="2846107"/>
                  <a:pt x="368610" y="2846107"/>
                  <a:pt x="366343" y="2842381"/>
                </a:cubicBezTo>
                <a:cubicBezTo>
                  <a:pt x="366343" y="2842381"/>
                  <a:pt x="364077" y="2838652"/>
                  <a:pt x="364077" y="2838652"/>
                </a:cubicBezTo>
                <a:cubicBezTo>
                  <a:pt x="364077" y="2838652"/>
                  <a:pt x="369887" y="2835105"/>
                  <a:pt x="369887" y="2835105"/>
                </a:cubicBezTo>
                <a:cubicBezTo>
                  <a:pt x="367622" y="2831375"/>
                  <a:pt x="367622" y="2831375"/>
                  <a:pt x="367622" y="2831375"/>
                </a:cubicBezTo>
                <a:cubicBezTo>
                  <a:pt x="367622" y="2831375"/>
                  <a:pt x="367622" y="2831375"/>
                  <a:pt x="365355" y="2827646"/>
                </a:cubicBezTo>
                <a:lnTo>
                  <a:pt x="363304" y="2824273"/>
                </a:lnTo>
                <a:lnTo>
                  <a:pt x="379248" y="2824293"/>
                </a:lnTo>
                <a:cubicBezTo>
                  <a:pt x="374603" y="2816652"/>
                  <a:pt x="374603" y="2816652"/>
                  <a:pt x="372281" y="2812832"/>
                </a:cubicBezTo>
                <a:cubicBezTo>
                  <a:pt x="369959" y="2809011"/>
                  <a:pt x="369959" y="2809011"/>
                  <a:pt x="369959" y="2809011"/>
                </a:cubicBezTo>
                <a:cubicBezTo>
                  <a:pt x="369959" y="2809011"/>
                  <a:pt x="367638" y="2805189"/>
                  <a:pt x="367638" y="2805189"/>
                </a:cubicBezTo>
                <a:cubicBezTo>
                  <a:pt x="367638" y="2805189"/>
                  <a:pt x="361397" y="2808999"/>
                  <a:pt x="361397" y="2808999"/>
                </a:cubicBezTo>
                <a:cubicBezTo>
                  <a:pt x="363719" y="2812819"/>
                  <a:pt x="363719" y="2812819"/>
                  <a:pt x="363719" y="2812819"/>
                </a:cubicBezTo>
                <a:cubicBezTo>
                  <a:pt x="366041" y="2816641"/>
                  <a:pt x="366041" y="2816641"/>
                  <a:pt x="362123" y="2824269"/>
                </a:cubicBezTo>
                <a:lnTo>
                  <a:pt x="362509" y="2824270"/>
                </a:lnTo>
                <a:lnTo>
                  <a:pt x="357277" y="2827465"/>
                </a:lnTo>
                <a:cubicBezTo>
                  <a:pt x="363087" y="2823919"/>
                  <a:pt x="360821" y="2820189"/>
                  <a:pt x="360821" y="2820189"/>
                </a:cubicBezTo>
                <a:cubicBezTo>
                  <a:pt x="358556" y="2816461"/>
                  <a:pt x="358556" y="2816461"/>
                  <a:pt x="358556" y="2816461"/>
                </a:cubicBezTo>
                <a:cubicBezTo>
                  <a:pt x="356289" y="2812732"/>
                  <a:pt x="356289" y="2812732"/>
                  <a:pt x="356289" y="2812732"/>
                </a:cubicBezTo>
                <a:cubicBezTo>
                  <a:pt x="354023" y="2809003"/>
                  <a:pt x="354023" y="2809003"/>
                  <a:pt x="354023" y="2809003"/>
                </a:cubicBezTo>
                <a:cubicBezTo>
                  <a:pt x="354023" y="2809003"/>
                  <a:pt x="357568" y="2801728"/>
                  <a:pt x="357568" y="2801728"/>
                </a:cubicBezTo>
                <a:cubicBezTo>
                  <a:pt x="355300" y="2797999"/>
                  <a:pt x="355300" y="2797999"/>
                  <a:pt x="353035" y="2794270"/>
                </a:cubicBezTo>
                <a:cubicBezTo>
                  <a:pt x="358845" y="2790724"/>
                  <a:pt x="358845" y="2790724"/>
                  <a:pt x="358845" y="2790724"/>
                </a:cubicBezTo>
                <a:cubicBezTo>
                  <a:pt x="358845" y="2790724"/>
                  <a:pt x="358845" y="2790724"/>
                  <a:pt x="356580" y="2786995"/>
                </a:cubicBezTo>
                <a:cubicBezTo>
                  <a:pt x="354312" y="2783266"/>
                  <a:pt x="360122" y="2779719"/>
                  <a:pt x="360122" y="2779719"/>
                </a:cubicBezTo>
                <a:cubicBezTo>
                  <a:pt x="360122" y="2779719"/>
                  <a:pt x="365931" y="2776172"/>
                  <a:pt x="365931" y="2776172"/>
                </a:cubicBezTo>
                <a:cubicBezTo>
                  <a:pt x="365931" y="2776172"/>
                  <a:pt x="363667" y="2772445"/>
                  <a:pt x="363667" y="2772445"/>
                </a:cubicBezTo>
                <a:cubicBezTo>
                  <a:pt x="363667" y="2772445"/>
                  <a:pt x="361399" y="2768715"/>
                  <a:pt x="361399" y="2768715"/>
                </a:cubicBezTo>
                <a:cubicBezTo>
                  <a:pt x="361399" y="2768715"/>
                  <a:pt x="361399" y="2768715"/>
                  <a:pt x="359133" y="2764987"/>
                </a:cubicBezTo>
                <a:cubicBezTo>
                  <a:pt x="361399" y="2768715"/>
                  <a:pt x="364943" y="2761441"/>
                  <a:pt x="369477" y="2768898"/>
                </a:cubicBezTo>
                <a:cubicBezTo>
                  <a:pt x="363667" y="2772445"/>
                  <a:pt x="378541" y="2783814"/>
                  <a:pt x="374997" y="2791089"/>
                </a:cubicBezTo>
                <a:cubicBezTo>
                  <a:pt x="370465" y="2783631"/>
                  <a:pt x="372731" y="2787360"/>
                  <a:pt x="368199" y="2779902"/>
                </a:cubicBezTo>
                <a:cubicBezTo>
                  <a:pt x="362390" y="2783449"/>
                  <a:pt x="367910" y="2805638"/>
                  <a:pt x="378254" y="2809551"/>
                </a:cubicBezTo>
                <a:cubicBezTo>
                  <a:pt x="378254" y="2809551"/>
                  <a:pt x="378254" y="2809551"/>
                  <a:pt x="380519" y="2813279"/>
                </a:cubicBezTo>
                <a:cubicBezTo>
                  <a:pt x="382785" y="2817009"/>
                  <a:pt x="382785" y="2817009"/>
                  <a:pt x="382785" y="2817009"/>
                </a:cubicBezTo>
                <a:cubicBezTo>
                  <a:pt x="382785" y="2817009"/>
                  <a:pt x="382785" y="2817009"/>
                  <a:pt x="385051" y="2820736"/>
                </a:cubicBezTo>
                <a:cubicBezTo>
                  <a:pt x="383775" y="2831741"/>
                  <a:pt x="390573" y="2842927"/>
                  <a:pt x="395107" y="2850383"/>
                </a:cubicBezTo>
                <a:cubicBezTo>
                  <a:pt x="400917" y="2846837"/>
                  <a:pt x="397371" y="2854111"/>
                  <a:pt x="400917" y="2846837"/>
                </a:cubicBezTo>
                <a:cubicBezTo>
                  <a:pt x="403183" y="2850566"/>
                  <a:pt x="405449" y="2854295"/>
                  <a:pt x="407715" y="2858023"/>
                </a:cubicBezTo>
                <a:cubicBezTo>
                  <a:pt x="400917" y="2846837"/>
                  <a:pt x="412538" y="2839745"/>
                  <a:pt x="408005" y="2832287"/>
                </a:cubicBezTo>
                <a:cubicBezTo>
                  <a:pt x="410271" y="2836017"/>
                  <a:pt x="416081" y="2832471"/>
                  <a:pt x="412538" y="2839745"/>
                </a:cubicBezTo>
                <a:cubicBezTo>
                  <a:pt x="412538" y="2839745"/>
                  <a:pt x="414803" y="2843472"/>
                  <a:pt x="414803" y="2843472"/>
                </a:cubicBezTo>
                <a:cubicBezTo>
                  <a:pt x="414803" y="2843472"/>
                  <a:pt x="414803" y="2843472"/>
                  <a:pt x="417069" y="2847202"/>
                </a:cubicBezTo>
                <a:cubicBezTo>
                  <a:pt x="419336" y="2850930"/>
                  <a:pt x="415793" y="2858207"/>
                  <a:pt x="418059" y="2861935"/>
                </a:cubicBezTo>
                <a:cubicBezTo>
                  <a:pt x="418059" y="2861935"/>
                  <a:pt x="415793" y="2858207"/>
                  <a:pt x="415793" y="2858207"/>
                </a:cubicBezTo>
                <a:cubicBezTo>
                  <a:pt x="415793" y="2858207"/>
                  <a:pt x="415793" y="2858207"/>
                  <a:pt x="409983" y="2861751"/>
                </a:cubicBezTo>
                <a:cubicBezTo>
                  <a:pt x="409983" y="2861751"/>
                  <a:pt x="409983" y="2861751"/>
                  <a:pt x="412249" y="2865483"/>
                </a:cubicBezTo>
                <a:cubicBezTo>
                  <a:pt x="412249" y="2865483"/>
                  <a:pt x="420325" y="2865664"/>
                  <a:pt x="420325" y="2865664"/>
                </a:cubicBezTo>
                <a:cubicBezTo>
                  <a:pt x="422591" y="2869391"/>
                  <a:pt x="424857" y="2873122"/>
                  <a:pt x="424857" y="2873122"/>
                </a:cubicBezTo>
                <a:cubicBezTo>
                  <a:pt x="419047" y="2876668"/>
                  <a:pt x="425847" y="2887853"/>
                  <a:pt x="425847" y="2887853"/>
                </a:cubicBezTo>
                <a:cubicBezTo>
                  <a:pt x="432645" y="2899039"/>
                  <a:pt x="424569" y="2898857"/>
                  <a:pt x="437179" y="2906497"/>
                </a:cubicBezTo>
                <a:cubicBezTo>
                  <a:pt x="431367" y="2910045"/>
                  <a:pt x="433635" y="2913772"/>
                  <a:pt x="438167" y="2921230"/>
                </a:cubicBezTo>
                <a:cubicBezTo>
                  <a:pt x="440433" y="2924959"/>
                  <a:pt x="440433" y="2924959"/>
                  <a:pt x="442699" y="2928689"/>
                </a:cubicBezTo>
                <a:cubicBezTo>
                  <a:pt x="440433" y="2924959"/>
                  <a:pt x="446243" y="2921413"/>
                  <a:pt x="448509" y="2925143"/>
                </a:cubicBezTo>
                <a:cubicBezTo>
                  <a:pt x="442699" y="2928689"/>
                  <a:pt x="450775" y="2928870"/>
                  <a:pt x="450775" y="2928870"/>
                </a:cubicBezTo>
                <a:cubicBezTo>
                  <a:pt x="444967" y="2932417"/>
                  <a:pt x="444967" y="2932417"/>
                  <a:pt x="444967" y="2932417"/>
                </a:cubicBezTo>
                <a:cubicBezTo>
                  <a:pt x="444967" y="2932417"/>
                  <a:pt x="444967" y="2932417"/>
                  <a:pt x="447234" y="2936147"/>
                </a:cubicBezTo>
                <a:cubicBezTo>
                  <a:pt x="453043" y="2932599"/>
                  <a:pt x="453043" y="2932599"/>
                  <a:pt x="453043" y="2932599"/>
                </a:cubicBezTo>
                <a:cubicBezTo>
                  <a:pt x="464375" y="2951245"/>
                  <a:pt x="465363" y="2965975"/>
                  <a:pt x="480239" y="2977345"/>
                </a:cubicBezTo>
                <a:cubicBezTo>
                  <a:pt x="474427" y="2980891"/>
                  <a:pt x="478961" y="2988349"/>
                  <a:pt x="478961" y="2988349"/>
                </a:cubicBezTo>
                <a:cubicBezTo>
                  <a:pt x="481227" y="2992077"/>
                  <a:pt x="484483" y="3010539"/>
                  <a:pt x="471875" y="3002899"/>
                </a:cubicBezTo>
                <a:cubicBezTo>
                  <a:pt x="474140" y="3006628"/>
                  <a:pt x="476405" y="3010357"/>
                  <a:pt x="476405" y="3010357"/>
                </a:cubicBezTo>
                <a:cubicBezTo>
                  <a:pt x="474140" y="3006628"/>
                  <a:pt x="478673" y="3014084"/>
                  <a:pt x="478673" y="3014084"/>
                </a:cubicBezTo>
                <a:cubicBezTo>
                  <a:pt x="480939" y="3017815"/>
                  <a:pt x="480939" y="3017815"/>
                  <a:pt x="480939" y="3017815"/>
                </a:cubicBezTo>
                <a:cubicBezTo>
                  <a:pt x="480939" y="3017815"/>
                  <a:pt x="478673" y="3014084"/>
                  <a:pt x="472863" y="3017632"/>
                </a:cubicBezTo>
                <a:cubicBezTo>
                  <a:pt x="472863" y="3017632"/>
                  <a:pt x="475129" y="3021361"/>
                  <a:pt x="475129" y="3021361"/>
                </a:cubicBezTo>
                <a:cubicBezTo>
                  <a:pt x="480939" y="3017815"/>
                  <a:pt x="483206" y="3021541"/>
                  <a:pt x="483206" y="3021541"/>
                </a:cubicBezTo>
                <a:cubicBezTo>
                  <a:pt x="485471" y="3025271"/>
                  <a:pt x="487737" y="3028999"/>
                  <a:pt x="487737" y="3028999"/>
                </a:cubicBezTo>
                <a:cubicBezTo>
                  <a:pt x="487737" y="3028999"/>
                  <a:pt x="487171" y="3028069"/>
                  <a:pt x="485879" y="3027579"/>
                </a:cubicBezTo>
                <a:cubicBezTo>
                  <a:pt x="484585" y="3027089"/>
                  <a:pt x="482567" y="3027045"/>
                  <a:pt x="479661" y="3028816"/>
                </a:cubicBezTo>
                <a:cubicBezTo>
                  <a:pt x="479661" y="3028816"/>
                  <a:pt x="481927" y="3032546"/>
                  <a:pt x="481927" y="3032546"/>
                </a:cubicBezTo>
                <a:cubicBezTo>
                  <a:pt x="481927" y="3032546"/>
                  <a:pt x="487737" y="3028999"/>
                  <a:pt x="487737" y="3028999"/>
                </a:cubicBezTo>
                <a:cubicBezTo>
                  <a:pt x="490005" y="3032729"/>
                  <a:pt x="481927" y="3032546"/>
                  <a:pt x="484195" y="3036275"/>
                </a:cubicBezTo>
                <a:cubicBezTo>
                  <a:pt x="484195" y="3036275"/>
                  <a:pt x="492272" y="3036459"/>
                  <a:pt x="494537" y="3040187"/>
                </a:cubicBezTo>
                <a:cubicBezTo>
                  <a:pt x="488727" y="3043733"/>
                  <a:pt x="488727" y="3043733"/>
                  <a:pt x="488727" y="3043733"/>
                </a:cubicBezTo>
                <a:cubicBezTo>
                  <a:pt x="490993" y="3047461"/>
                  <a:pt x="490993" y="3047461"/>
                  <a:pt x="490993" y="3047461"/>
                </a:cubicBezTo>
                <a:cubicBezTo>
                  <a:pt x="490993" y="3047461"/>
                  <a:pt x="493260" y="3051189"/>
                  <a:pt x="493260" y="3051189"/>
                </a:cubicBezTo>
                <a:cubicBezTo>
                  <a:pt x="495528" y="3054919"/>
                  <a:pt x="487450" y="3054737"/>
                  <a:pt x="489715" y="3058465"/>
                </a:cubicBezTo>
                <a:cubicBezTo>
                  <a:pt x="491981" y="3062195"/>
                  <a:pt x="491981" y="3062195"/>
                  <a:pt x="491981" y="3062195"/>
                </a:cubicBezTo>
                <a:cubicBezTo>
                  <a:pt x="491981" y="3062195"/>
                  <a:pt x="491981" y="3062195"/>
                  <a:pt x="497793" y="3058648"/>
                </a:cubicBezTo>
                <a:cubicBezTo>
                  <a:pt x="497793" y="3058648"/>
                  <a:pt x="505869" y="3058829"/>
                  <a:pt x="502326" y="3066105"/>
                </a:cubicBezTo>
                <a:cubicBezTo>
                  <a:pt x="504591" y="3069835"/>
                  <a:pt x="504591" y="3069835"/>
                  <a:pt x="504591" y="3069835"/>
                </a:cubicBezTo>
                <a:cubicBezTo>
                  <a:pt x="510401" y="3066287"/>
                  <a:pt x="510401" y="3066287"/>
                  <a:pt x="510401" y="3066287"/>
                </a:cubicBezTo>
                <a:cubicBezTo>
                  <a:pt x="512667" y="3070016"/>
                  <a:pt x="512667" y="3070016"/>
                  <a:pt x="514935" y="3073745"/>
                </a:cubicBezTo>
                <a:cubicBezTo>
                  <a:pt x="514935" y="3073745"/>
                  <a:pt x="514935" y="3073745"/>
                  <a:pt x="509124" y="3077291"/>
                </a:cubicBezTo>
                <a:cubicBezTo>
                  <a:pt x="509124" y="3077291"/>
                  <a:pt x="511392" y="3081021"/>
                  <a:pt x="517202" y="3077474"/>
                </a:cubicBezTo>
                <a:cubicBezTo>
                  <a:pt x="511392" y="3081021"/>
                  <a:pt x="511392" y="3081021"/>
                  <a:pt x="511392" y="3081021"/>
                </a:cubicBezTo>
                <a:cubicBezTo>
                  <a:pt x="519467" y="3081203"/>
                  <a:pt x="511392" y="3081021"/>
                  <a:pt x="513657" y="3084749"/>
                </a:cubicBezTo>
                <a:cubicBezTo>
                  <a:pt x="521733" y="3084932"/>
                  <a:pt x="522723" y="3099665"/>
                  <a:pt x="527256" y="3107120"/>
                </a:cubicBezTo>
                <a:cubicBezTo>
                  <a:pt x="533065" y="3103575"/>
                  <a:pt x="533065" y="3103575"/>
                  <a:pt x="533065" y="3103575"/>
                </a:cubicBezTo>
                <a:cubicBezTo>
                  <a:pt x="528533" y="3096119"/>
                  <a:pt x="538875" y="3100029"/>
                  <a:pt x="536609" y="3096300"/>
                </a:cubicBezTo>
                <a:cubicBezTo>
                  <a:pt x="530799" y="3099846"/>
                  <a:pt x="530799" y="3099846"/>
                  <a:pt x="528533" y="3096119"/>
                </a:cubicBezTo>
                <a:cubicBezTo>
                  <a:pt x="534343" y="3092571"/>
                  <a:pt x="536609" y="3096300"/>
                  <a:pt x="534343" y="3092571"/>
                </a:cubicBezTo>
                <a:cubicBezTo>
                  <a:pt x="534343" y="3092571"/>
                  <a:pt x="532075" y="3088842"/>
                  <a:pt x="532075" y="3088842"/>
                </a:cubicBezTo>
                <a:cubicBezTo>
                  <a:pt x="537887" y="3085296"/>
                  <a:pt x="537887" y="3085296"/>
                  <a:pt x="537887" y="3085296"/>
                </a:cubicBezTo>
                <a:cubicBezTo>
                  <a:pt x="537887" y="3085296"/>
                  <a:pt x="540153" y="3089025"/>
                  <a:pt x="540153" y="3089025"/>
                </a:cubicBezTo>
                <a:cubicBezTo>
                  <a:pt x="541288" y="3090889"/>
                  <a:pt x="542173" y="3089069"/>
                  <a:pt x="542049" y="3087229"/>
                </a:cubicBezTo>
                <a:cubicBezTo>
                  <a:pt x="541926" y="3085386"/>
                  <a:pt x="540791" y="3083523"/>
                  <a:pt x="537887" y="3085296"/>
                </a:cubicBezTo>
                <a:cubicBezTo>
                  <a:pt x="537887" y="3085296"/>
                  <a:pt x="533355" y="3077839"/>
                  <a:pt x="533355" y="3077839"/>
                </a:cubicBezTo>
                <a:cubicBezTo>
                  <a:pt x="541432" y="3078021"/>
                  <a:pt x="537887" y="3085296"/>
                  <a:pt x="545963" y="3085477"/>
                </a:cubicBezTo>
                <a:cubicBezTo>
                  <a:pt x="548230" y="3089207"/>
                  <a:pt x="542420" y="3092755"/>
                  <a:pt x="544685" y="3096481"/>
                </a:cubicBezTo>
                <a:cubicBezTo>
                  <a:pt x="544685" y="3096481"/>
                  <a:pt x="546951" y="3100210"/>
                  <a:pt x="549219" y="3103939"/>
                </a:cubicBezTo>
                <a:cubicBezTo>
                  <a:pt x="549219" y="3103939"/>
                  <a:pt x="553751" y="3111397"/>
                  <a:pt x="556017" y="3115127"/>
                </a:cubicBezTo>
                <a:cubicBezTo>
                  <a:pt x="560552" y="3122583"/>
                  <a:pt x="558284" y="3118855"/>
                  <a:pt x="565083" y="3130041"/>
                </a:cubicBezTo>
                <a:cubicBezTo>
                  <a:pt x="565083" y="3130041"/>
                  <a:pt x="565083" y="3130041"/>
                  <a:pt x="561540" y="3137315"/>
                </a:cubicBezTo>
                <a:cubicBezTo>
                  <a:pt x="567350" y="3133769"/>
                  <a:pt x="571881" y="3141227"/>
                  <a:pt x="571881" y="3141227"/>
                </a:cubicBezTo>
                <a:cubicBezTo>
                  <a:pt x="571881" y="3141227"/>
                  <a:pt x="571881" y="3141227"/>
                  <a:pt x="574149" y="3144957"/>
                </a:cubicBezTo>
                <a:cubicBezTo>
                  <a:pt x="574149" y="3144957"/>
                  <a:pt x="576416" y="3148685"/>
                  <a:pt x="576416" y="3148685"/>
                </a:cubicBezTo>
                <a:cubicBezTo>
                  <a:pt x="572871" y="3155961"/>
                  <a:pt x="578681" y="3152415"/>
                  <a:pt x="575137" y="3159689"/>
                </a:cubicBezTo>
                <a:cubicBezTo>
                  <a:pt x="580947" y="3156142"/>
                  <a:pt x="578681" y="3152415"/>
                  <a:pt x="578681" y="3152415"/>
                </a:cubicBezTo>
                <a:lnTo>
                  <a:pt x="580947" y="3156142"/>
                </a:lnTo>
                <a:cubicBezTo>
                  <a:pt x="583215" y="3159872"/>
                  <a:pt x="590013" y="3171059"/>
                  <a:pt x="587747" y="3167329"/>
                </a:cubicBezTo>
                <a:cubicBezTo>
                  <a:pt x="587747" y="3167329"/>
                  <a:pt x="590013" y="3171059"/>
                  <a:pt x="590013" y="3171059"/>
                </a:cubicBezTo>
                <a:cubicBezTo>
                  <a:pt x="593557" y="3163782"/>
                  <a:pt x="595823" y="3167510"/>
                  <a:pt x="595823" y="3167510"/>
                </a:cubicBezTo>
                <a:cubicBezTo>
                  <a:pt x="595823" y="3167510"/>
                  <a:pt x="601635" y="3163965"/>
                  <a:pt x="601635" y="3163965"/>
                </a:cubicBezTo>
                <a:cubicBezTo>
                  <a:pt x="603901" y="3167693"/>
                  <a:pt x="603901" y="3167693"/>
                  <a:pt x="600355" y="3174968"/>
                </a:cubicBezTo>
                <a:cubicBezTo>
                  <a:pt x="595823" y="3167510"/>
                  <a:pt x="600355" y="3174968"/>
                  <a:pt x="592280" y="3174787"/>
                </a:cubicBezTo>
                <a:cubicBezTo>
                  <a:pt x="594545" y="3178515"/>
                  <a:pt x="588735" y="3182061"/>
                  <a:pt x="588735" y="3182061"/>
                </a:cubicBezTo>
                <a:cubicBezTo>
                  <a:pt x="591001" y="3185791"/>
                  <a:pt x="595536" y="3193247"/>
                  <a:pt x="597801" y="3196977"/>
                </a:cubicBezTo>
                <a:cubicBezTo>
                  <a:pt x="597801" y="3196977"/>
                  <a:pt x="597801" y="3196977"/>
                  <a:pt x="600067" y="3200706"/>
                </a:cubicBezTo>
                <a:cubicBezTo>
                  <a:pt x="600067" y="3200706"/>
                  <a:pt x="605877" y="3197159"/>
                  <a:pt x="605877" y="3197159"/>
                </a:cubicBezTo>
                <a:cubicBezTo>
                  <a:pt x="608144" y="3200889"/>
                  <a:pt x="608144" y="3200889"/>
                  <a:pt x="610409" y="3204616"/>
                </a:cubicBezTo>
                <a:cubicBezTo>
                  <a:pt x="612677" y="3208345"/>
                  <a:pt x="612677" y="3208345"/>
                  <a:pt x="611400" y="3219348"/>
                </a:cubicBezTo>
                <a:cubicBezTo>
                  <a:pt x="614943" y="3212074"/>
                  <a:pt x="613665" y="3223078"/>
                  <a:pt x="619475" y="3219531"/>
                </a:cubicBezTo>
                <a:cubicBezTo>
                  <a:pt x="617210" y="3215803"/>
                  <a:pt x="623020" y="3212257"/>
                  <a:pt x="620753" y="3208527"/>
                </a:cubicBezTo>
                <a:cubicBezTo>
                  <a:pt x="620753" y="3208527"/>
                  <a:pt x="626563" y="3204981"/>
                  <a:pt x="628830" y="3208710"/>
                </a:cubicBezTo>
                <a:cubicBezTo>
                  <a:pt x="625285" y="3215984"/>
                  <a:pt x="623020" y="3212257"/>
                  <a:pt x="623020" y="3212257"/>
                </a:cubicBezTo>
                <a:cubicBezTo>
                  <a:pt x="625285" y="3215984"/>
                  <a:pt x="627553" y="3219712"/>
                  <a:pt x="627553" y="3219712"/>
                </a:cubicBezTo>
                <a:cubicBezTo>
                  <a:pt x="621743" y="3223261"/>
                  <a:pt x="624009" y="3226989"/>
                  <a:pt x="626276" y="3230719"/>
                </a:cubicBezTo>
                <a:cubicBezTo>
                  <a:pt x="626276" y="3230719"/>
                  <a:pt x="626276" y="3230719"/>
                  <a:pt x="624009" y="3226989"/>
                </a:cubicBezTo>
                <a:cubicBezTo>
                  <a:pt x="624009" y="3226989"/>
                  <a:pt x="624009" y="3226989"/>
                  <a:pt x="618199" y="3230535"/>
                </a:cubicBezTo>
                <a:cubicBezTo>
                  <a:pt x="618199" y="3230535"/>
                  <a:pt x="624009" y="3226989"/>
                  <a:pt x="626276" y="3230719"/>
                </a:cubicBezTo>
                <a:cubicBezTo>
                  <a:pt x="628541" y="3234446"/>
                  <a:pt x="628541" y="3234446"/>
                  <a:pt x="628541" y="3234446"/>
                </a:cubicBezTo>
                <a:cubicBezTo>
                  <a:pt x="628541" y="3234446"/>
                  <a:pt x="628541" y="3234446"/>
                  <a:pt x="634351" y="3230900"/>
                </a:cubicBezTo>
                <a:cubicBezTo>
                  <a:pt x="634351" y="3230900"/>
                  <a:pt x="636619" y="3234629"/>
                  <a:pt x="636619" y="3234629"/>
                </a:cubicBezTo>
                <a:cubicBezTo>
                  <a:pt x="636619" y="3234629"/>
                  <a:pt x="636619" y="3234629"/>
                  <a:pt x="642429" y="3231083"/>
                </a:cubicBezTo>
                <a:cubicBezTo>
                  <a:pt x="644695" y="3234811"/>
                  <a:pt x="644695" y="3234811"/>
                  <a:pt x="644695" y="3234811"/>
                </a:cubicBezTo>
                <a:cubicBezTo>
                  <a:pt x="644695" y="3234811"/>
                  <a:pt x="646962" y="3238540"/>
                  <a:pt x="649227" y="3242269"/>
                </a:cubicBezTo>
                <a:cubicBezTo>
                  <a:pt x="657305" y="3242451"/>
                  <a:pt x="657305" y="3242451"/>
                  <a:pt x="655039" y="3238723"/>
                </a:cubicBezTo>
                <a:cubicBezTo>
                  <a:pt x="663115" y="3238905"/>
                  <a:pt x="659572" y="3246179"/>
                  <a:pt x="659572" y="3246179"/>
                </a:cubicBezTo>
                <a:cubicBezTo>
                  <a:pt x="667647" y="3246361"/>
                  <a:pt x="663115" y="3238905"/>
                  <a:pt x="665382" y="3242633"/>
                </a:cubicBezTo>
                <a:cubicBezTo>
                  <a:pt x="667647" y="3246361"/>
                  <a:pt x="672180" y="3253819"/>
                  <a:pt x="668635" y="3261095"/>
                </a:cubicBezTo>
                <a:cubicBezTo>
                  <a:pt x="670903" y="3264823"/>
                  <a:pt x="683511" y="3272461"/>
                  <a:pt x="677701" y="3276009"/>
                </a:cubicBezTo>
                <a:lnTo>
                  <a:pt x="679967" y="3279738"/>
                </a:lnTo>
                <a:lnTo>
                  <a:pt x="682234" y="3283467"/>
                </a:lnTo>
                <a:cubicBezTo>
                  <a:pt x="679967" y="3279738"/>
                  <a:pt x="686767" y="3290925"/>
                  <a:pt x="689033" y="3294653"/>
                </a:cubicBezTo>
                <a:cubicBezTo>
                  <a:pt x="689033" y="3294653"/>
                  <a:pt x="691300" y="3298382"/>
                  <a:pt x="693565" y="3302111"/>
                </a:cubicBezTo>
                <a:cubicBezTo>
                  <a:pt x="693565" y="3302111"/>
                  <a:pt x="693565" y="3302111"/>
                  <a:pt x="695831" y="3305839"/>
                </a:cubicBezTo>
                <a:cubicBezTo>
                  <a:pt x="695831" y="3305839"/>
                  <a:pt x="701643" y="3302293"/>
                  <a:pt x="701643" y="3302293"/>
                </a:cubicBezTo>
                <a:cubicBezTo>
                  <a:pt x="699375" y="3298565"/>
                  <a:pt x="705188" y="3295016"/>
                  <a:pt x="694843" y="3291107"/>
                </a:cubicBezTo>
                <a:cubicBezTo>
                  <a:pt x="700655" y="3287558"/>
                  <a:pt x="700655" y="3287558"/>
                  <a:pt x="700655" y="3287558"/>
                </a:cubicBezTo>
                <a:cubicBezTo>
                  <a:pt x="702921" y="3291289"/>
                  <a:pt x="702921" y="3291289"/>
                  <a:pt x="705188" y="3295016"/>
                </a:cubicBezTo>
                <a:cubicBezTo>
                  <a:pt x="707456" y="3298746"/>
                  <a:pt x="709721" y="3302475"/>
                  <a:pt x="711987" y="3306203"/>
                </a:cubicBezTo>
                <a:cubicBezTo>
                  <a:pt x="714254" y="3309931"/>
                  <a:pt x="716519" y="3313661"/>
                  <a:pt x="714254" y="3309931"/>
                </a:cubicBezTo>
                <a:cubicBezTo>
                  <a:pt x="716519" y="3313661"/>
                  <a:pt x="716519" y="3313661"/>
                  <a:pt x="716519" y="3313661"/>
                </a:cubicBezTo>
                <a:cubicBezTo>
                  <a:pt x="716519" y="3313661"/>
                  <a:pt x="722329" y="3310113"/>
                  <a:pt x="722329" y="3310113"/>
                </a:cubicBezTo>
                <a:cubicBezTo>
                  <a:pt x="724597" y="3313843"/>
                  <a:pt x="726863" y="3317573"/>
                  <a:pt x="729130" y="3321301"/>
                </a:cubicBezTo>
                <a:cubicBezTo>
                  <a:pt x="725585" y="3328576"/>
                  <a:pt x="732383" y="3339763"/>
                  <a:pt x="733661" y="3328759"/>
                </a:cubicBezTo>
                <a:cubicBezTo>
                  <a:pt x="735929" y="3332487"/>
                  <a:pt x="735929" y="3332487"/>
                  <a:pt x="735929" y="3332487"/>
                </a:cubicBezTo>
                <a:cubicBezTo>
                  <a:pt x="738196" y="3336216"/>
                  <a:pt x="738196" y="3336216"/>
                  <a:pt x="740461" y="3339944"/>
                </a:cubicBezTo>
                <a:cubicBezTo>
                  <a:pt x="740461" y="3339944"/>
                  <a:pt x="740461" y="3339944"/>
                  <a:pt x="732383" y="3339763"/>
                </a:cubicBezTo>
                <a:cubicBezTo>
                  <a:pt x="737555" y="3341719"/>
                  <a:pt x="738690" y="3343581"/>
                  <a:pt x="738812" y="3345425"/>
                </a:cubicBezTo>
                <a:lnTo>
                  <a:pt x="739056" y="3349034"/>
                </a:lnTo>
                <a:lnTo>
                  <a:pt x="736890" y="3347015"/>
                </a:lnTo>
                <a:lnTo>
                  <a:pt x="739171" y="3350768"/>
                </a:lnTo>
                <a:lnTo>
                  <a:pt x="739184" y="3350948"/>
                </a:lnTo>
                <a:lnTo>
                  <a:pt x="739254" y="3350905"/>
                </a:lnTo>
                <a:lnTo>
                  <a:pt x="741808" y="3355105"/>
                </a:lnTo>
                <a:cubicBezTo>
                  <a:pt x="743887" y="3353835"/>
                  <a:pt x="743274" y="3352825"/>
                  <a:pt x="741831" y="3351625"/>
                </a:cubicBezTo>
                <a:lnTo>
                  <a:pt x="740345" y="3350239"/>
                </a:lnTo>
                <a:lnTo>
                  <a:pt x="744994" y="3347401"/>
                </a:lnTo>
                <a:cubicBezTo>
                  <a:pt x="744994" y="3347401"/>
                  <a:pt x="742727" y="3343674"/>
                  <a:pt x="742727" y="3343674"/>
                </a:cubicBezTo>
                <a:cubicBezTo>
                  <a:pt x="748537" y="3340127"/>
                  <a:pt x="748537" y="3340127"/>
                  <a:pt x="748537" y="3340127"/>
                </a:cubicBezTo>
                <a:lnTo>
                  <a:pt x="749475" y="3332057"/>
                </a:lnTo>
                <a:lnTo>
                  <a:pt x="750695" y="3334069"/>
                </a:lnTo>
                <a:cubicBezTo>
                  <a:pt x="756521" y="3330513"/>
                  <a:pt x="756521" y="3330513"/>
                  <a:pt x="754246" y="3326769"/>
                </a:cubicBezTo>
                <a:cubicBezTo>
                  <a:pt x="754246" y="3326769"/>
                  <a:pt x="751968" y="3323023"/>
                  <a:pt x="751968" y="3323023"/>
                </a:cubicBezTo>
                <a:lnTo>
                  <a:pt x="749540" y="3328020"/>
                </a:lnTo>
                <a:lnTo>
                  <a:pt x="744295" y="3306933"/>
                </a:lnTo>
                <a:cubicBezTo>
                  <a:pt x="750105" y="3303387"/>
                  <a:pt x="750105" y="3303387"/>
                  <a:pt x="750105" y="3303387"/>
                </a:cubicBezTo>
                <a:cubicBezTo>
                  <a:pt x="750105" y="3303387"/>
                  <a:pt x="750105" y="3303387"/>
                  <a:pt x="747839" y="3299657"/>
                </a:cubicBezTo>
                <a:cubicBezTo>
                  <a:pt x="753649" y="3296111"/>
                  <a:pt x="753649" y="3296111"/>
                  <a:pt x="753649" y="3296111"/>
                </a:cubicBezTo>
                <a:cubicBezTo>
                  <a:pt x="745571" y="3295929"/>
                  <a:pt x="745571" y="3295929"/>
                  <a:pt x="745571" y="3295929"/>
                </a:cubicBezTo>
                <a:cubicBezTo>
                  <a:pt x="745571" y="3295929"/>
                  <a:pt x="743306" y="3292199"/>
                  <a:pt x="749116" y="3288653"/>
                </a:cubicBezTo>
                <a:cubicBezTo>
                  <a:pt x="749116" y="3288653"/>
                  <a:pt x="746849" y="3284925"/>
                  <a:pt x="746849" y="3284925"/>
                </a:cubicBezTo>
                <a:cubicBezTo>
                  <a:pt x="746849" y="3284925"/>
                  <a:pt x="746849" y="3284925"/>
                  <a:pt x="752659" y="3281379"/>
                </a:cubicBezTo>
                <a:cubicBezTo>
                  <a:pt x="750393" y="3277651"/>
                  <a:pt x="750393" y="3277651"/>
                  <a:pt x="750393" y="3277651"/>
                </a:cubicBezTo>
                <a:cubicBezTo>
                  <a:pt x="758469" y="3277832"/>
                  <a:pt x="748128" y="3273922"/>
                  <a:pt x="753938" y="3270375"/>
                </a:cubicBezTo>
                <a:cubicBezTo>
                  <a:pt x="743593" y="3266463"/>
                  <a:pt x="749405" y="3262917"/>
                  <a:pt x="747137" y="3259187"/>
                </a:cubicBezTo>
                <a:cubicBezTo>
                  <a:pt x="749405" y="3262917"/>
                  <a:pt x="748415" y="3248185"/>
                  <a:pt x="744872" y="3255459"/>
                </a:cubicBezTo>
                <a:cubicBezTo>
                  <a:pt x="742605" y="3251731"/>
                  <a:pt x="742605" y="3251731"/>
                  <a:pt x="742605" y="3251731"/>
                </a:cubicBezTo>
                <a:cubicBezTo>
                  <a:pt x="750682" y="3251913"/>
                  <a:pt x="748415" y="3248185"/>
                  <a:pt x="748415" y="3248185"/>
                </a:cubicBezTo>
                <a:cubicBezTo>
                  <a:pt x="750682" y="3251913"/>
                  <a:pt x="750682" y="3251913"/>
                  <a:pt x="750682" y="3251913"/>
                </a:cubicBezTo>
                <a:cubicBezTo>
                  <a:pt x="750682" y="3251913"/>
                  <a:pt x="761025" y="3255824"/>
                  <a:pt x="758760" y="3252095"/>
                </a:cubicBezTo>
                <a:cubicBezTo>
                  <a:pt x="760036" y="3241091"/>
                  <a:pt x="748705" y="3222448"/>
                  <a:pt x="752250" y="3215171"/>
                </a:cubicBezTo>
                <a:cubicBezTo>
                  <a:pt x="754515" y="3218901"/>
                  <a:pt x="760325" y="3215353"/>
                  <a:pt x="760325" y="3215353"/>
                </a:cubicBezTo>
                <a:cubicBezTo>
                  <a:pt x="762591" y="3219084"/>
                  <a:pt x="764859" y="3222811"/>
                  <a:pt x="767123" y="3226541"/>
                </a:cubicBezTo>
                <a:cubicBezTo>
                  <a:pt x="770669" y="3219265"/>
                  <a:pt x="766135" y="3211807"/>
                  <a:pt x="757072" y="3196893"/>
                </a:cubicBezTo>
                <a:cubicBezTo>
                  <a:pt x="757072" y="3196893"/>
                  <a:pt x="754804" y="3193162"/>
                  <a:pt x="754804" y="3193162"/>
                </a:cubicBezTo>
                <a:cubicBezTo>
                  <a:pt x="754804" y="3193162"/>
                  <a:pt x="754804" y="3193162"/>
                  <a:pt x="748994" y="3196711"/>
                </a:cubicBezTo>
                <a:lnTo>
                  <a:pt x="746727" y="3192983"/>
                </a:lnTo>
                <a:cubicBezTo>
                  <a:pt x="746727" y="3192983"/>
                  <a:pt x="746727" y="3192983"/>
                  <a:pt x="752539" y="3189436"/>
                </a:cubicBezTo>
                <a:cubicBezTo>
                  <a:pt x="750271" y="3185707"/>
                  <a:pt x="750271" y="3185707"/>
                  <a:pt x="750271" y="3185707"/>
                </a:cubicBezTo>
                <a:cubicBezTo>
                  <a:pt x="750271" y="3185707"/>
                  <a:pt x="744461" y="3189253"/>
                  <a:pt x="744461" y="3189253"/>
                </a:cubicBezTo>
                <a:cubicBezTo>
                  <a:pt x="742196" y="3185524"/>
                  <a:pt x="748003" y="3181977"/>
                  <a:pt x="739928" y="3181794"/>
                </a:cubicBezTo>
                <a:cubicBezTo>
                  <a:pt x="745739" y="3178249"/>
                  <a:pt x="741205" y="3170793"/>
                  <a:pt x="738940" y="3167063"/>
                </a:cubicBezTo>
                <a:cubicBezTo>
                  <a:pt x="741205" y="3170793"/>
                  <a:pt x="744752" y="3163516"/>
                  <a:pt x="744752" y="3163516"/>
                </a:cubicBezTo>
                <a:cubicBezTo>
                  <a:pt x="744752" y="3163516"/>
                  <a:pt x="747018" y="3167245"/>
                  <a:pt x="747018" y="3167245"/>
                </a:cubicBezTo>
                <a:cubicBezTo>
                  <a:pt x="747018" y="3167245"/>
                  <a:pt x="747903" y="3165425"/>
                  <a:pt x="748061" y="3164050"/>
                </a:cubicBezTo>
                <a:cubicBezTo>
                  <a:pt x="748221" y="3162675"/>
                  <a:pt x="747656" y="3161743"/>
                  <a:pt x="744752" y="3163516"/>
                </a:cubicBezTo>
                <a:cubicBezTo>
                  <a:pt x="742483" y="3159789"/>
                  <a:pt x="742483" y="3159789"/>
                  <a:pt x="740217" y="3156059"/>
                </a:cubicBezTo>
                <a:cubicBezTo>
                  <a:pt x="746027" y="3152512"/>
                  <a:pt x="740217" y="3156059"/>
                  <a:pt x="737952" y="3152329"/>
                </a:cubicBezTo>
                <a:cubicBezTo>
                  <a:pt x="746027" y="3152512"/>
                  <a:pt x="735684" y="3148601"/>
                  <a:pt x="741495" y="3145054"/>
                </a:cubicBezTo>
                <a:lnTo>
                  <a:pt x="739229" y="3141327"/>
                </a:lnTo>
                <a:cubicBezTo>
                  <a:pt x="739229" y="3141327"/>
                  <a:pt x="736964" y="3137598"/>
                  <a:pt x="736964" y="3137598"/>
                </a:cubicBezTo>
                <a:cubicBezTo>
                  <a:pt x="736964" y="3137598"/>
                  <a:pt x="740507" y="3130321"/>
                  <a:pt x="740507" y="3130321"/>
                </a:cubicBezTo>
                <a:cubicBezTo>
                  <a:pt x="741639" y="3132187"/>
                  <a:pt x="741321" y="3134937"/>
                  <a:pt x="741443" y="3136779"/>
                </a:cubicBezTo>
                <a:lnTo>
                  <a:pt x="743502" y="3137352"/>
                </a:lnTo>
                <a:lnTo>
                  <a:pt x="744509" y="3139011"/>
                </a:lnTo>
                <a:cubicBezTo>
                  <a:pt x="750752" y="3135201"/>
                  <a:pt x="750752" y="3135201"/>
                  <a:pt x="750752" y="3135201"/>
                </a:cubicBezTo>
                <a:cubicBezTo>
                  <a:pt x="748430" y="3131380"/>
                  <a:pt x="746107" y="3127559"/>
                  <a:pt x="743784" y="3123739"/>
                </a:cubicBezTo>
                <a:cubicBezTo>
                  <a:pt x="743784" y="3123739"/>
                  <a:pt x="747701" y="3116110"/>
                  <a:pt x="747701" y="3116110"/>
                </a:cubicBezTo>
                <a:lnTo>
                  <a:pt x="745379" y="3112289"/>
                </a:lnTo>
                <a:lnTo>
                  <a:pt x="743057" y="3108469"/>
                </a:lnTo>
                <a:cubicBezTo>
                  <a:pt x="743057" y="3108469"/>
                  <a:pt x="743057" y="3108469"/>
                  <a:pt x="736817" y="3112277"/>
                </a:cubicBezTo>
                <a:cubicBezTo>
                  <a:pt x="736817" y="3112277"/>
                  <a:pt x="739139" y="3116097"/>
                  <a:pt x="745379" y="3112289"/>
                </a:cubicBezTo>
                <a:cubicBezTo>
                  <a:pt x="739139" y="3116097"/>
                  <a:pt x="741462" y="3119919"/>
                  <a:pt x="743784" y="3123739"/>
                </a:cubicBezTo>
                <a:lnTo>
                  <a:pt x="742425" y="3133480"/>
                </a:lnTo>
                <a:lnTo>
                  <a:pt x="740507" y="3130321"/>
                </a:lnTo>
                <a:cubicBezTo>
                  <a:pt x="735973" y="3122865"/>
                  <a:pt x="739518" y="3115589"/>
                  <a:pt x="732717" y="3104403"/>
                </a:cubicBezTo>
                <a:cubicBezTo>
                  <a:pt x="736261" y="3097127"/>
                  <a:pt x="728185" y="3096944"/>
                  <a:pt x="731729" y="3089671"/>
                </a:cubicBezTo>
                <a:cubicBezTo>
                  <a:pt x="729463" y="3085941"/>
                  <a:pt x="733996" y="3093399"/>
                  <a:pt x="733996" y="3093399"/>
                </a:cubicBezTo>
                <a:cubicBezTo>
                  <a:pt x="731729" y="3089671"/>
                  <a:pt x="737541" y="3086123"/>
                  <a:pt x="737541" y="3086123"/>
                </a:cubicBezTo>
                <a:lnTo>
                  <a:pt x="735276" y="3082395"/>
                </a:lnTo>
                <a:cubicBezTo>
                  <a:pt x="741086" y="3078847"/>
                  <a:pt x="741086" y="3078847"/>
                  <a:pt x="741086" y="3078847"/>
                </a:cubicBezTo>
                <a:cubicBezTo>
                  <a:pt x="733009" y="3078665"/>
                  <a:pt x="733009" y="3078665"/>
                  <a:pt x="730741" y="3074937"/>
                </a:cubicBezTo>
                <a:cubicBezTo>
                  <a:pt x="728475" y="3071209"/>
                  <a:pt x="730741" y="3074937"/>
                  <a:pt x="728475" y="3071209"/>
                </a:cubicBezTo>
                <a:cubicBezTo>
                  <a:pt x="726210" y="3067481"/>
                  <a:pt x="726210" y="3067481"/>
                  <a:pt x="726210" y="3067481"/>
                </a:cubicBezTo>
                <a:cubicBezTo>
                  <a:pt x="728475" y="3071209"/>
                  <a:pt x="734285" y="3067662"/>
                  <a:pt x="734285" y="3067662"/>
                </a:cubicBezTo>
                <a:cubicBezTo>
                  <a:pt x="737831" y="3060387"/>
                  <a:pt x="729753" y="3060204"/>
                  <a:pt x="737831" y="3060387"/>
                </a:cubicBezTo>
                <a:lnTo>
                  <a:pt x="740098" y="3064117"/>
                </a:lnTo>
                <a:cubicBezTo>
                  <a:pt x="740098" y="3064117"/>
                  <a:pt x="742361" y="3067844"/>
                  <a:pt x="748171" y="3064297"/>
                </a:cubicBezTo>
                <a:cubicBezTo>
                  <a:pt x="750439" y="3068027"/>
                  <a:pt x="750439" y="3068027"/>
                  <a:pt x="750439" y="3068027"/>
                </a:cubicBezTo>
                <a:cubicBezTo>
                  <a:pt x="754971" y="3075485"/>
                  <a:pt x="758516" y="3068209"/>
                  <a:pt x="760784" y="3071937"/>
                </a:cubicBezTo>
                <a:cubicBezTo>
                  <a:pt x="763047" y="3075666"/>
                  <a:pt x="772115" y="3090580"/>
                  <a:pt x="777925" y="3087035"/>
                </a:cubicBezTo>
                <a:cubicBezTo>
                  <a:pt x="771125" y="3075849"/>
                  <a:pt x="766594" y="3068391"/>
                  <a:pt x="756249" y="3064479"/>
                </a:cubicBezTo>
                <a:cubicBezTo>
                  <a:pt x="764327" y="3064662"/>
                  <a:pt x="762061" y="3060933"/>
                  <a:pt x="767871" y="3057387"/>
                </a:cubicBezTo>
                <a:cubicBezTo>
                  <a:pt x="764327" y="3064662"/>
                  <a:pt x="776936" y="3072302"/>
                  <a:pt x="779201" y="3076030"/>
                </a:cubicBezTo>
                <a:lnTo>
                  <a:pt x="783735" y="3083489"/>
                </a:lnTo>
                <a:cubicBezTo>
                  <a:pt x="789545" y="3079943"/>
                  <a:pt x="787279" y="3076213"/>
                  <a:pt x="789545" y="3079943"/>
                </a:cubicBezTo>
                <a:cubicBezTo>
                  <a:pt x="789545" y="3079943"/>
                  <a:pt x="789545" y="3079943"/>
                  <a:pt x="791812" y="3083670"/>
                </a:cubicBezTo>
                <a:cubicBezTo>
                  <a:pt x="789545" y="3079943"/>
                  <a:pt x="783735" y="3083489"/>
                  <a:pt x="786002" y="3087217"/>
                </a:cubicBezTo>
                <a:cubicBezTo>
                  <a:pt x="786002" y="3087217"/>
                  <a:pt x="786002" y="3087217"/>
                  <a:pt x="788267" y="3090947"/>
                </a:cubicBezTo>
                <a:cubicBezTo>
                  <a:pt x="788267" y="3090947"/>
                  <a:pt x="790533" y="3094674"/>
                  <a:pt x="790533" y="3094674"/>
                </a:cubicBezTo>
                <a:cubicBezTo>
                  <a:pt x="792801" y="3098403"/>
                  <a:pt x="792801" y="3098403"/>
                  <a:pt x="792801" y="3098403"/>
                </a:cubicBezTo>
                <a:cubicBezTo>
                  <a:pt x="795068" y="3102132"/>
                  <a:pt x="795068" y="3102132"/>
                  <a:pt x="795068" y="3102132"/>
                </a:cubicBezTo>
                <a:cubicBezTo>
                  <a:pt x="795068" y="3102132"/>
                  <a:pt x="797333" y="3105861"/>
                  <a:pt x="797333" y="3105861"/>
                </a:cubicBezTo>
                <a:cubicBezTo>
                  <a:pt x="799599" y="3109589"/>
                  <a:pt x="799599" y="3109589"/>
                  <a:pt x="799599" y="3109589"/>
                </a:cubicBezTo>
                <a:cubicBezTo>
                  <a:pt x="791524" y="3109407"/>
                  <a:pt x="791524" y="3109407"/>
                  <a:pt x="791524" y="3109407"/>
                </a:cubicBezTo>
                <a:cubicBezTo>
                  <a:pt x="796055" y="3116863"/>
                  <a:pt x="793789" y="3113136"/>
                  <a:pt x="796055" y="3116863"/>
                </a:cubicBezTo>
                <a:cubicBezTo>
                  <a:pt x="798321" y="3120593"/>
                  <a:pt x="792512" y="3124140"/>
                  <a:pt x="794777" y="3127868"/>
                </a:cubicBezTo>
                <a:cubicBezTo>
                  <a:pt x="797045" y="3131598"/>
                  <a:pt x="799311" y="3135327"/>
                  <a:pt x="795768" y="3142601"/>
                </a:cubicBezTo>
                <a:cubicBezTo>
                  <a:pt x="789955" y="3146149"/>
                  <a:pt x="791235" y="3135144"/>
                  <a:pt x="787691" y="3142418"/>
                </a:cubicBezTo>
                <a:cubicBezTo>
                  <a:pt x="789955" y="3146149"/>
                  <a:pt x="789955" y="3146149"/>
                  <a:pt x="789955" y="3146149"/>
                </a:cubicBezTo>
                <a:cubicBezTo>
                  <a:pt x="789955" y="3146149"/>
                  <a:pt x="789955" y="3146149"/>
                  <a:pt x="792221" y="3149877"/>
                </a:cubicBezTo>
                <a:cubicBezTo>
                  <a:pt x="794489" y="3153605"/>
                  <a:pt x="794489" y="3153605"/>
                  <a:pt x="794489" y="3153605"/>
                </a:cubicBezTo>
                <a:cubicBezTo>
                  <a:pt x="794489" y="3153605"/>
                  <a:pt x="794489" y="3153605"/>
                  <a:pt x="788679" y="3157153"/>
                </a:cubicBezTo>
                <a:cubicBezTo>
                  <a:pt x="796756" y="3157334"/>
                  <a:pt x="796756" y="3157334"/>
                  <a:pt x="796756" y="3157334"/>
                </a:cubicBezTo>
                <a:cubicBezTo>
                  <a:pt x="796756" y="3157334"/>
                  <a:pt x="790946" y="3160881"/>
                  <a:pt x="790946" y="3160881"/>
                </a:cubicBezTo>
                <a:cubicBezTo>
                  <a:pt x="790946" y="3160881"/>
                  <a:pt x="793211" y="3164610"/>
                  <a:pt x="795477" y="3168338"/>
                </a:cubicBezTo>
                <a:cubicBezTo>
                  <a:pt x="795477" y="3168338"/>
                  <a:pt x="797744" y="3172067"/>
                  <a:pt x="797744" y="3172067"/>
                </a:cubicBezTo>
                <a:cubicBezTo>
                  <a:pt x="802275" y="3179525"/>
                  <a:pt x="802275" y="3179525"/>
                  <a:pt x="804543" y="3183253"/>
                </a:cubicBezTo>
                <a:cubicBezTo>
                  <a:pt x="806810" y="3186982"/>
                  <a:pt x="805819" y="3172249"/>
                  <a:pt x="803555" y="3168519"/>
                </a:cubicBezTo>
                <a:cubicBezTo>
                  <a:pt x="801287" y="3164791"/>
                  <a:pt x="801287" y="3164791"/>
                  <a:pt x="799024" y="3161063"/>
                </a:cubicBezTo>
                <a:cubicBezTo>
                  <a:pt x="796756" y="3157334"/>
                  <a:pt x="796756" y="3157334"/>
                  <a:pt x="800299" y="3150059"/>
                </a:cubicBezTo>
                <a:cubicBezTo>
                  <a:pt x="799024" y="3161063"/>
                  <a:pt x="804831" y="3157517"/>
                  <a:pt x="808376" y="3150241"/>
                </a:cubicBezTo>
                <a:cubicBezTo>
                  <a:pt x="810644" y="3153971"/>
                  <a:pt x="810644" y="3153971"/>
                  <a:pt x="812907" y="3157699"/>
                </a:cubicBezTo>
                <a:cubicBezTo>
                  <a:pt x="816454" y="3150424"/>
                  <a:pt x="826508" y="3180072"/>
                  <a:pt x="827784" y="3169067"/>
                </a:cubicBezTo>
                <a:cubicBezTo>
                  <a:pt x="830052" y="3172796"/>
                  <a:pt x="830052" y="3172796"/>
                  <a:pt x="832317" y="3176525"/>
                </a:cubicBezTo>
                <a:cubicBezTo>
                  <a:pt x="834583" y="3180253"/>
                  <a:pt x="834583" y="3180253"/>
                  <a:pt x="828773" y="3183800"/>
                </a:cubicBezTo>
                <a:cubicBezTo>
                  <a:pt x="828773" y="3183800"/>
                  <a:pt x="831039" y="3187529"/>
                  <a:pt x="836850" y="3183982"/>
                </a:cubicBezTo>
                <a:cubicBezTo>
                  <a:pt x="836850" y="3183982"/>
                  <a:pt x="839118" y="3187713"/>
                  <a:pt x="844928" y="3184165"/>
                </a:cubicBezTo>
                <a:cubicBezTo>
                  <a:pt x="844928" y="3184165"/>
                  <a:pt x="839118" y="3187713"/>
                  <a:pt x="839118" y="3187713"/>
                </a:cubicBezTo>
                <a:cubicBezTo>
                  <a:pt x="841383" y="3191440"/>
                  <a:pt x="841383" y="3191440"/>
                  <a:pt x="841383" y="3191440"/>
                </a:cubicBezTo>
                <a:cubicBezTo>
                  <a:pt x="841383" y="3191440"/>
                  <a:pt x="849459" y="3191623"/>
                  <a:pt x="849459" y="3191623"/>
                </a:cubicBezTo>
                <a:cubicBezTo>
                  <a:pt x="847191" y="3187893"/>
                  <a:pt x="847191" y="3187893"/>
                  <a:pt x="844928" y="3184165"/>
                </a:cubicBezTo>
                <a:cubicBezTo>
                  <a:pt x="846699" y="3180527"/>
                  <a:pt x="846131" y="3179595"/>
                  <a:pt x="844839" y="3179106"/>
                </a:cubicBezTo>
                <a:cubicBezTo>
                  <a:pt x="843546" y="3178618"/>
                  <a:pt x="841528" y="3178571"/>
                  <a:pt x="840393" y="3176707"/>
                </a:cubicBezTo>
                <a:cubicBezTo>
                  <a:pt x="848470" y="3176889"/>
                  <a:pt x="843940" y="3169432"/>
                  <a:pt x="843940" y="3169432"/>
                </a:cubicBezTo>
                <a:cubicBezTo>
                  <a:pt x="841672" y="3165703"/>
                  <a:pt x="841672" y="3165703"/>
                  <a:pt x="839405" y="3161975"/>
                </a:cubicBezTo>
                <a:cubicBezTo>
                  <a:pt x="837139" y="3158247"/>
                  <a:pt x="842949" y="3154699"/>
                  <a:pt x="845215" y="3158428"/>
                </a:cubicBezTo>
                <a:cubicBezTo>
                  <a:pt x="841672" y="3165703"/>
                  <a:pt x="852015" y="3169615"/>
                  <a:pt x="849747" y="3165886"/>
                </a:cubicBezTo>
                <a:lnTo>
                  <a:pt x="852985" y="3175141"/>
                </a:lnTo>
                <a:lnTo>
                  <a:pt x="849882" y="3180993"/>
                </a:lnTo>
                <a:cubicBezTo>
                  <a:pt x="855258" y="3182795"/>
                  <a:pt x="854129" y="3180943"/>
                  <a:pt x="852721" y="3178624"/>
                </a:cubicBezTo>
                <a:lnTo>
                  <a:pt x="853298" y="3176032"/>
                </a:lnTo>
                <a:lnTo>
                  <a:pt x="853802" y="3177471"/>
                </a:lnTo>
                <a:cubicBezTo>
                  <a:pt x="855661" y="3178890"/>
                  <a:pt x="857681" y="3178937"/>
                  <a:pt x="858813" y="3180800"/>
                </a:cubicBezTo>
                <a:cubicBezTo>
                  <a:pt x="858813" y="3180800"/>
                  <a:pt x="861079" y="3184529"/>
                  <a:pt x="861079" y="3184529"/>
                </a:cubicBezTo>
                <a:cubicBezTo>
                  <a:pt x="861079" y="3184529"/>
                  <a:pt x="869157" y="3184710"/>
                  <a:pt x="869157" y="3184710"/>
                </a:cubicBezTo>
                <a:cubicBezTo>
                  <a:pt x="863347" y="3188257"/>
                  <a:pt x="863347" y="3188257"/>
                  <a:pt x="863347" y="3188257"/>
                </a:cubicBezTo>
                <a:cubicBezTo>
                  <a:pt x="865614" y="3191985"/>
                  <a:pt x="865614" y="3191985"/>
                  <a:pt x="865614" y="3191985"/>
                </a:cubicBezTo>
                <a:cubicBezTo>
                  <a:pt x="865614" y="3191985"/>
                  <a:pt x="871424" y="3188440"/>
                  <a:pt x="869157" y="3184710"/>
                </a:cubicBezTo>
                <a:cubicBezTo>
                  <a:pt x="869157" y="3184710"/>
                  <a:pt x="869157" y="3184710"/>
                  <a:pt x="871424" y="3188440"/>
                </a:cubicBezTo>
                <a:lnTo>
                  <a:pt x="873689" y="3192169"/>
                </a:lnTo>
                <a:cubicBezTo>
                  <a:pt x="875955" y="3195897"/>
                  <a:pt x="881767" y="3192351"/>
                  <a:pt x="878223" y="3199627"/>
                </a:cubicBezTo>
                <a:cubicBezTo>
                  <a:pt x="875955" y="3195897"/>
                  <a:pt x="878223" y="3199627"/>
                  <a:pt x="880490" y="3203355"/>
                </a:cubicBezTo>
                <a:cubicBezTo>
                  <a:pt x="880490" y="3203355"/>
                  <a:pt x="882755" y="3207083"/>
                  <a:pt x="882755" y="3207083"/>
                </a:cubicBezTo>
                <a:cubicBezTo>
                  <a:pt x="885021" y="3210813"/>
                  <a:pt x="893098" y="3210995"/>
                  <a:pt x="887288" y="3214543"/>
                </a:cubicBezTo>
                <a:cubicBezTo>
                  <a:pt x="887288" y="3214543"/>
                  <a:pt x="889556" y="3218270"/>
                  <a:pt x="889556" y="3218270"/>
                </a:cubicBezTo>
                <a:cubicBezTo>
                  <a:pt x="891819" y="3221999"/>
                  <a:pt x="891819" y="3221999"/>
                  <a:pt x="891819" y="3221999"/>
                </a:cubicBezTo>
                <a:cubicBezTo>
                  <a:pt x="891819" y="3221999"/>
                  <a:pt x="886009" y="3225544"/>
                  <a:pt x="886009" y="3225544"/>
                </a:cubicBezTo>
                <a:cubicBezTo>
                  <a:pt x="888276" y="3229273"/>
                  <a:pt x="888276" y="3229273"/>
                  <a:pt x="888276" y="3229273"/>
                </a:cubicBezTo>
                <a:cubicBezTo>
                  <a:pt x="882466" y="3232821"/>
                  <a:pt x="884731" y="3236548"/>
                  <a:pt x="884731" y="3236548"/>
                </a:cubicBezTo>
                <a:cubicBezTo>
                  <a:pt x="884731" y="3236548"/>
                  <a:pt x="890544" y="3233003"/>
                  <a:pt x="890544" y="3233003"/>
                </a:cubicBezTo>
                <a:lnTo>
                  <a:pt x="895075" y="3240461"/>
                </a:lnTo>
                <a:cubicBezTo>
                  <a:pt x="891532" y="3247736"/>
                  <a:pt x="891532" y="3247736"/>
                  <a:pt x="891532" y="3247736"/>
                </a:cubicBezTo>
                <a:lnTo>
                  <a:pt x="886999" y="3240278"/>
                </a:lnTo>
                <a:cubicBezTo>
                  <a:pt x="889265" y="3244007"/>
                  <a:pt x="885722" y="3251281"/>
                  <a:pt x="896063" y="3255193"/>
                </a:cubicBezTo>
                <a:cubicBezTo>
                  <a:pt x="898330" y="3258923"/>
                  <a:pt x="900349" y="3258968"/>
                  <a:pt x="902368" y="3259013"/>
                </a:cubicBezTo>
                <a:lnTo>
                  <a:pt x="907098" y="3261879"/>
                </a:lnTo>
                <a:lnTo>
                  <a:pt x="902863" y="3266378"/>
                </a:lnTo>
                <a:cubicBezTo>
                  <a:pt x="909664" y="3277566"/>
                  <a:pt x="907396" y="3273837"/>
                  <a:pt x="913206" y="3270289"/>
                </a:cubicBezTo>
                <a:cubicBezTo>
                  <a:pt x="915474" y="3274021"/>
                  <a:pt x="909664" y="3277566"/>
                  <a:pt x="915474" y="3274021"/>
                </a:cubicBezTo>
                <a:cubicBezTo>
                  <a:pt x="915474" y="3274021"/>
                  <a:pt x="925815" y="3277931"/>
                  <a:pt x="925815" y="3277931"/>
                </a:cubicBezTo>
                <a:cubicBezTo>
                  <a:pt x="928082" y="3281659"/>
                  <a:pt x="928082" y="3281659"/>
                  <a:pt x="930350" y="3285389"/>
                </a:cubicBezTo>
                <a:cubicBezTo>
                  <a:pt x="932615" y="3289115"/>
                  <a:pt x="932615" y="3289115"/>
                  <a:pt x="938425" y="3285569"/>
                </a:cubicBezTo>
                <a:cubicBezTo>
                  <a:pt x="942959" y="3293027"/>
                  <a:pt x="942959" y="3293027"/>
                  <a:pt x="942959" y="3293027"/>
                </a:cubicBezTo>
                <a:cubicBezTo>
                  <a:pt x="945225" y="3296757"/>
                  <a:pt x="945225" y="3296757"/>
                  <a:pt x="945225" y="3296757"/>
                </a:cubicBezTo>
                <a:cubicBezTo>
                  <a:pt x="947491" y="3300484"/>
                  <a:pt x="947491" y="3300484"/>
                  <a:pt x="947491" y="3300484"/>
                </a:cubicBezTo>
                <a:lnTo>
                  <a:pt x="949758" y="3304213"/>
                </a:lnTo>
                <a:lnTo>
                  <a:pt x="952023" y="3307942"/>
                </a:lnTo>
                <a:cubicBezTo>
                  <a:pt x="954289" y="3311672"/>
                  <a:pt x="954289" y="3311672"/>
                  <a:pt x="956556" y="3315400"/>
                </a:cubicBezTo>
                <a:cubicBezTo>
                  <a:pt x="965622" y="3330315"/>
                  <a:pt x="972420" y="3341501"/>
                  <a:pt x="979219" y="3352689"/>
                </a:cubicBezTo>
                <a:cubicBezTo>
                  <a:pt x="979219" y="3352689"/>
                  <a:pt x="973409" y="3356235"/>
                  <a:pt x="975676" y="3359963"/>
                </a:cubicBezTo>
                <a:cubicBezTo>
                  <a:pt x="975676" y="3359963"/>
                  <a:pt x="975676" y="3359963"/>
                  <a:pt x="969865" y="3363510"/>
                </a:cubicBezTo>
                <a:cubicBezTo>
                  <a:pt x="972132" y="3367238"/>
                  <a:pt x="972132" y="3367238"/>
                  <a:pt x="972132" y="3367238"/>
                </a:cubicBezTo>
                <a:cubicBezTo>
                  <a:pt x="972132" y="3367238"/>
                  <a:pt x="974400" y="3370967"/>
                  <a:pt x="968587" y="3374515"/>
                </a:cubicBezTo>
                <a:cubicBezTo>
                  <a:pt x="973120" y="3381971"/>
                  <a:pt x="978929" y="3378423"/>
                  <a:pt x="981198" y="3382153"/>
                </a:cubicBezTo>
                <a:cubicBezTo>
                  <a:pt x="987007" y="3378606"/>
                  <a:pt x="980207" y="3367421"/>
                  <a:pt x="972132" y="3367238"/>
                </a:cubicBezTo>
                <a:cubicBezTo>
                  <a:pt x="972132" y="3367238"/>
                  <a:pt x="977943" y="3363693"/>
                  <a:pt x="977943" y="3363693"/>
                </a:cubicBezTo>
                <a:cubicBezTo>
                  <a:pt x="980207" y="3367421"/>
                  <a:pt x="977943" y="3363693"/>
                  <a:pt x="980207" y="3367421"/>
                </a:cubicBezTo>
                <a:cubicBezTo>
                  <a:pt x="982475" y="3371149"/>
                  <a:pt x="982475" y="3371149"/>
                  <a:pt x="982475" y="3371149"/>
                </a:cubicBezTo>
                <a:cubicBezTo>
                  <a:pt x="982475" y="3371149"/>
                  <a:pt x="982475" y="3371149"/>
                  <a:pt x="984739" y="3374878"/>
                </a:cubicBezTo>
                <a:cubicBezTo>
                  <a:pt x="984739" y="3374878"/>
                  <a:pt x="984739" y="3374878"/>
                  <a:pt x="988285" y="3367602"/>
                </a:cubicBezTo>
                <a:lnTo>
                  <a:pt x="992817" y="3375061"/>
                </a:lnTo>
                <a:cubicBezTo>
                  <a:pt x="990552" y="3371332"/>
                  <a:pt x="996362" y="3367785"/>
                  <a:pt x="996362" y="3367785"/>
                </a:cubicBezTo>
                <a:cubicBezTo>
                  <a:pt x="994095" y="3364055"/>
                  <a:pt x="994095" y="3364055"/>
                  <a:pt x="991829" y="3360328"/>
                </a:cubicBezTo>
                <a:cubicBezTo>
                  <a:pt x="989564" y="3356600"/>
                  <a:pt x="989564" y="3356600"/>
                  <a:pt x="989564" y="3356600"/>
                </a:cubicBezTo>
                <a:cubicBezTo>
                  <a:pt x="980498" y="3341685"/>
                  <a:pt x="971432" y="3326767"/>
                  <a:pt x="966899" y="3319313"/>
                </a:cubicBezTo>
                <a:cubicBezTo>
                  <a:pt x="966899" y="3319313"/>
                  <a:pt x="958824" y="3319129"/>
                  <a:pt x="962367" y="3311855"/>
                </a:cubicBezTo>
                <a:cubicBezTo>
                  <a:pt x="960099" y="3308125"/>
                  <a:pt x="957833" y="3304396"/>
                  <a:pt x="957833" y="3304396"/>
                </a:cubicBezTo>
                <a:cubicBezTo>
                  <a:pt x="949758" y="3304213"/>
                  <a:pt x="949758" y="3304213"/>
                  <a:pt x="949758" y="3304213"/>
                </a:cubicBezTo>
                <a:lnTo>
                  <a:pt x="950783" y="3295383"/>
                </a:lnTo>
                <a:lnTo>
                  <a:pt x="954723" y="3301869"/>
                </a:lnTo>
                <a:cubicBezTo>
                  <a:pt x="956980" y="3305577"/>
                  <a:pt x="957413" y="3302770"/>
                  <a:pt x="956502" y="3299515"/>
                </a:cubicBezTo>
                <a:lnTo>
                  <a:pt x="950833" y="3294950"/>
                </a:lnTo>
                <a:lnTo>
                  <a:pt x="951035" y="3293211"/>
                </a:lnTo>
                <a:cubicBezTo>
                  <a:pt x="951035" y="3293211"/>
                  <a:pt x="948767" y="3289483"/>
                  <a:pt x="948767" y="3289483"/>
                </a:cubicBezTo>
                <a:cubicBezTo>
                  <a:pt x="944235" y="3282024"/>
                  <a:pt x="937437" y="3270836"/>
                  <a:pt x="932903" y="3263381"/>
                </a:cubicBezTo>
                <a:cubicBezTo>
                  <a:pt x="930638" y="3259651"/>
                  <a:pt x="928371" y="3255923"/>
                  <a:pt x="928371" y="3255923"/>
                </a:cubicBezTo>
                <a:cubicBezTo>
                  <a:pt x="926105" y="3252194"/>
                  <a:pt x="926105" y="3252194"/>
                  <a:pt x="926105" y="3252194"/>
                </a:cubicBezTo>
                <a:cubicBezTo>
                  <a:pt x="923840" y="3248465"/>
                  <a:pt x="921572" y="3244736"/>
                  <a:pt x="921572" y="3244736"/>
                </a:cubicBezTo>
                <a:cubicBezTo>
                  <a:pt x="919305" y="3241007"/>
                  <a:pt x="917039" y="3237279"/>
                  <a:pt x="917039" y="3237279"/>
                </a:cubicBezTo>
                <a:cubicBezTo>
                  <a:pt x="917039" y="3237279"/>
                  <a:pt x="917039" y="3237279"/>
                  <a:pt x="914774" y="3233549"/>
                </a:cubicBezTo>
                <a:cubicBezTo>
                  <a:pt x="914774" y="3233549"/>
                  <a:pt x="914774" y="3233549"/>
                  <a:pt x="912507" y="3229821"/>
                </a:cubicBezTo>
                <a:cubicBezTo>
                  <a:pt x="914774" y="3233549"/>
                  <a:pt x="922849" y="3233732"/>
                  <a:pt x="925115" y="3237461"/>
                </a:cubicBezTo>
                <a:cubicBezTo>
                  <a:pt x="927384" y="3241189"/>
                  <a:pt x="925115" y="3237461"/>
                  <a:pt x="927384" y="3241189"/>
                </a:cubicBezTo>
                <a:cubicBezTo>
                  <a:pt x="929647" y="3244919"/>
                  <a:pt x="929647" y="3244919"/>
                  <a:pt x="929647" y="3244919"/>
                </a:cubicBezTo>
                <a:cubicBezTo>
                  <a:pt x="931915" y="3248647"/>
                  <a:pt x="934181" y="3252375"/>
                  <a:pt x="936448" y="3256104"/>
                </a:cubicBezTo>
                <a:cubicBezTo>
                  <a:pt x="936448" y="3256104"/>
                  <a:pt x="938716" y="3259833"/>
                  <a:pt x="938716" y="3259833"/>
                </a:cubicBezTo>
                <a:cubicBezTo>
                  <a:pt x="942259" y="3252558"/>
                  <a:pt x="942259" y="3252558"/>
                  <a:pt x="942259" y="3252558"/>
                </a:cubicBezTo>
                <a:cubicBezTo>
                  <a:pt x="942259" y="3252558"/>
                  <a:pt x="944526" y="3256287"/>
                  <a:pt x="946791" y="3260017"/>
                </a:cubicBezTo>
                <a:cubicBezTo>
                  <a:pt x="946791" y="3260017"/>
                  <a:pt x="949057" y="3263745"/>
                  <a:pt x="949057" y="3263745"/>
                </a:cubicBezTo>
                <a:cubicBezTo>
                  <a:pt x="940981" y="3263561"/>
                  <a:pt x="953592" y="3271203"/>
                  <a:pt x="947782" y="3274749"/>
                </a:cubicBezTo>
                <a:cubicBezTo>
                  <a:pt x="960390" y="3282389"/>
                  <a:pt x="967188" y="3293574"/>
                  <a:pt x="971721" y="3301032"/>
                </a:cubicBezTo>
                <a:cubicBezTo>
                  <a:pt x="979797" y="3301213"/>
                  <a:pt x="979797" y="3301213"/>
                  <a:pt x="982065" y="3304943"/>
                </a:cubicBezTo>
                <a:cubicBezTo>
                  <a:pt x="976254" y="3308489"/>
                  <a:pt x="976254" y="3308489"/>
                  <a:pt x="976254" y="3308489"/>
                </a:cubicBezTo>
                <a:cubicBezTo>
                  <a:pt x="983052" y="3319675"/>
                  <a:pt x="983052" y="3319675"/>
                  <a:pt x="987585" y="3327135"/>
                </a:cubicBezTo>
                <a:cubicBezTo>
                  <a:pt x="992118" y="3334591"/>
                  <a:pt x="991130" y="3319858"/>
                  <a:pt x="993395" y="3323588"/>
                </a:cubicBezTo>
                <a:cubicBezTo>
                  <a:pt x="995661" y="3327315"/>
                  <a:pt x="1000196" y="3334773"/>
                  <a:pt x="992118" y="3334591"/>
                </a:cubicBezTo>
                <a:cubicBezTo>
                  <a:pt x="992118" y="3334591"/>
                  <a:pt x="994386" y="3338319"/>
                  <a:pt x="994386" y="3338319"/>
                </a:cubicBezTo>
                <a:cubicBezTo>
                  <a:pt x="996651" y="3342049"/>
                  <a:pt x="1004727" y="3342231"/>
                  <a:pt x="1003449" y="3353235"/>
                </a:cubicBezTo>
                <a:cubicBezTo>
                  <a:pt x="1010537" y="3338685"/>
                  <a:pt x="1009259" y="3349687"/>
                  <a:pt x="1021871" y="3357327"/>
                </a:cubicBezTo>
                <a:cubicBezTo>
                  <a:pt x="1026402" y="3364785"/>
                  <a:pt x="1028667" y="3368515"/>
                  <a:pt x="1030935" y="3372243"/>
                </a:cubicBezTo>
                <a:cubicBezTo>
                  <a:pt x="1035468" y="3379701"/>
                  <a:pt x="1042267" y="3390887"/>
                  <a:pt x="1042267" y="3390887"/>
                </a:cubicBezTo>
                <a:cubicBezTo>
                  <a:pt x="1042267" y="3390887"/>
                  <a:pt x="1044534" y="3394617"/>
                  <a:pt x="1044534" y="3394617"/>
                </a:cubicBezTo>
                <a:cubicBezTo>
                  <a:pt x="1054877" y="3398527"/>
                  <a:pt x="1068473" y="3420901"/>
                  <a:pt x="1073007" y="3428357"/>
                </a:cubicBezTo>
                <a:cubicBezTo>
                  <a:pt x="1073007" y="3428357"/>
                  <a:pt x="1087883" y="3439723"/>
                  <a:pt x="1086605" y="3450730"/>
                </a:cubicBezTo>
                <a:cubicBezTo>
                  <a:pt x="1094681" y="3450911"/>
                  <a:pt x="1101481" y="3462098"/>
                  <a:pt x="1095671" y="3465645"/>
                </a:cubicBezTo>
                <a:cubicBezTo>
                  <a:pt x="1100204" y="3473102"/>
                  <a:pt x="1104737" y="3480560"/>
                  <a:pt x="1111535" y="3491747"/>
                </a:cubicBezTo>
                <a:cubicBezTo>
                  <a:pt x="1113802" y="3495474"/>
                  <a:pt x="1119611" y="3491928"/>
                  <a:pt x="1121879" y="3495657"/>
                </a:cubicBezTo>
                <a:cubicBezTo>
                  <a:pt x="1126411" y="3503115"/>
                  <a:pt x="1130944" y="3510573"/>
                  <a:pt x="1133209" y="3514301"/>
                </a:cubicBezTo>
                <a:cubicBezTo>
                  <a:pt x="1133209" y="3514301"/>
                  <a:pt x="1133209" y="3514301"/>
                  <a:pt x="1135477" y="3518029"/>
                </a:cubicBezTo>
                <a:cubicBezTo>
                  <a:pt x="1137743" y="3521758"/>
                  <a:pt x="1142275" y="3529214"/>
                  <a:pt x="1138731" y="3536491"/>
                </a:cubicBezTo>
                <a:cubicBezTo>
                  <a:pt x="1140998" y="3540220"/>
                  <a:pt x="1140998" y="3540220"/>
                  <a:pt x="1140998" y="3540220"/>
                </a:cubicBezTo>
                <a:cubicBezTo>
                  <a:pt x="1140998" y="3540220"/>
                  <a:pt x="1137456" y="3547495"/>
                  <a:pt x="1137456" y="3547495"/>
                </a:cubicBezTo>
                <a:cubicBezTo>
                  <a:pt x="1145531" y="3547677"/>
                  <a:pt x="1147797" y="3551405"/>
                  <a:pt x="1147797" y="3551405"/>
                </a:cubicBezTo>
                <a:cubicBezTo>
                  <a:pt x="1146519" y="3562411"/>
                  <a:pt x="1156863" y="3566321"/>
                  <a:pt x="1159130" y="3570049"/>
                </a:cubicBezTo>
                <a:cubicBezTo>
                  <a:pt x="1161395" y="3573778"/>
                  <a:pt x="1163661" y="3577509"/>
                  <a:pt x="1165928" y="3581236"/>
                </a:cubicBezTo>
                <a:cubicBezTo>
                  <a:pt x="1164651" y="3592241"/>
                  <a:pt x="1180515" y="3618341"/>
                  <a:pt x="1188591" y="3618524"/>
                </a:cubicBezTo>
                <a:cubicBezTo>
                  <a:pt x="1188591" y="3618524"/>
                  <a:pt x="1194401" y="3614979"/>
                  <a:pt x="1194401" y="3614979"/>
                </a:cubicBezTo>
                <a:cubicBezTo>
                  <a:pt x="1181792" y="3607337"/>
                  <a:pt x="1180804" y="3592604"/>
                  <a:pt x="1174006" y="3581419"/>
                </a:cubicBezTo>
                <a:lnTo>
                  <a:pt x="1171738" y="3577689"/>
                </a:lnTo>
                <a:cubicBezTo>
                  <a:pt x="1179816" y="3577873"/>
                  <a:pt x="1184347" y="3585329"/>
                  <a:pt x="1184347" y="3585329"/>
                </a:cubicBezTo>
                <a:cubicBezTo>
                  <a:pt x="1190159" y="3581783"/>
                  <a:pt x="1192426" y="3585511"/>
                  <a:pt x="1192426" y="3585511"/>
                </a:cubicBezTo>
                <a:cubicBezTo>
                  <a:pt x="1194693" y="3589241"/>
                  <a:pt x="1196960" y="3592969"/>
                  <a:pt x="1196960" y="3592969"/>
                </a:cubicBezTo>
                <a:cubicBezTo>
                  <a:pt x="1199225" y="3596697"/>
                  <a:pt x="1199225" y="3596697"/>
                  <a:pt x="1199225" y="3596697"/>
                </a:cubicBezTo>
                <a:cubicBezTo>
                  <a:pt x="1199225" y="3596697"/>
                  <a:pt x="1205035" y="3593151"/>
                  <a:pt x="1202769" y="3589423"/>
                </a:cubicBezTo>
                <a:cubicBezTo>
                  <a:pt x="1194693" y="3589241"/>
                  <a:pt x="1192426" y="3585511"/>
                  <a:pt x="1192426" y="3585511"/>
                </a:cubicBezTo>
                <a:cubicBezTo>
                  <a:pt x="1190159" y="3581783"/>
                  <a:pt x="1190159" y="3581783"/>
                  <a:pt x="1190159" y="3581783"/>
                </a:cubicBezTo>
                <a:cubicBezTo>
                  <a:pt x="1187894" y="3578053"/>
                  <a:pt x="1185627" y="3574325"/>
                  <a:pt x="1183361" y="3570596"/>
                </a:cubicBezTo>
                <a:cubicBezTo>
                  <a:pt x="1178828" y="3563139"/>
                  <a:pt x="1182372" y="3555863"/>
                  <a:pt x="1172030" y="3551951"/>
                </a:cubicBezTo>
                <a:cubicBezTo>
                  <a:pt x="1175574" y="3544677"/>
                  <a:pt x="1173307" y="3540949"/>
                  <a:pt x="1171039" y="3537219"/>
                </a:cubicBezTo>
                <a:cubicBezTo>
                  <a:pt x="1171039" y="3537219"/>
                  <a:pt x="1171039" y="3537219"/>
                  <a:pt x="1168775" y="3533491"/>
                </a:cubicBezTo>
                <a:cubicBezTo>
                  <a:pt x="1166508" y="3529762"/>
                  <a:pt x="1166508" y="3529762"/>
                  <a:pt x="1160697" y="3533308"/>
                </a:cubicBezTo>
                <a:cubicBezTo>
                  <a:pt x="1156163" y="3525851"/>
                  <a:pt x="1156163" y="3525851"/>
                  <a:pt x="1152619" y="3533127"/>
                </a:cubicBezTo>
                <a:cubicBezTo>
                  <a:pt x="1150351" y="3529397"/>
                  <a:pt x="1156163" y="3525851"/>
                  <a:pt x="1153898" y="3522121"/>
                </a:cubicBezTo>
                <a:lnTo>
                  <a:pt x="1156163" y="3525851"/>
                </a:lnTo>
                <a:cubicBezTo>
                  <a:pt x="1158431" y="3529579"/>
                  <a:pt x="1158431" y="3529579"/>
                  <a:pt x="1158431" y="3529579"/>
                </a:cubicBezTo>
                <a:cubicBezTo>
                  <a:pt x="1164241" y="3526033"/>
                  <a:pt x="1164241" y="3526033"/>
                  <a:pt x="1166508" y="3529762"/>
                </a:cubicBezTo>
                <a:lnTo>
                  <a:pt x="1159887" y="3518871"/>
                </a:lnTo>
                <a:lnTo>
                  <a:pt x="1166646" y="3519151"/>
                </a:lnTo>
                <a:cubicBezTo>
                  <a:pt x="1166646" y="3519151"/>
                  <a:pt x="1166646" y="3519151"/>
                  <a:pt x="1164391" y="3515441"/>
                </a:cubicBezTo>
                <a:cubicBezTo>
                  <a:pt x="1164391" y="3515441"/>
                  <a:pt x="1162137" y="3511734"/>
                  <a:pt x="1162137" y="3511734"/>
                </a:cubicBezTo>
                <a:cubicBezTo>
                  <a:pt x="1157629" y="3504316"/>
                  <a:pt x="1157629" y="3504316"/>
                  <a:pt x="1153121" y="3496899"/>
                </a:cubicBezTo>
                <a:cubicBezTo>
                  <a:pt x="1148614" y="3489483"/>
                  <a:pt x="1137345" y="3470943"/>
                  <a:pt x="1130583" y="3459819"/>
                </a:cubicBezTo>
                <a:cubicBezTo>
                  <a:pt x="1123822" y="3448694"/>
                  <a:pt x="1117059" y="3437569"/>
                  <a:pt x="1110300" y="3426445"/>
                </a:cubicBezTo>
                <a:cubicBezTo>
                  <a:pt x="1108043" y="3422735"/>
                  <a:pt x="1100243" y="3422413"/>
                  <a:pt x="1100243" y="3422413"/>
                </a:cubicBezTo>
                <a:cubicBezTo>
                  <a:pt x="1097989" y="3418705"/>
                  <a:pt x="1103535" y="3415318"/>
                  <a:pt x="1101283" y="3411611"/>
                </a:cubicBezTo>
                <a:cubicBezTo>
                  <a:pt x="1101283" y="3411611"/>
                  <a:pt x="1099027" y="3407904"/>
                  <a:pt x="1096775" y="3404193"/>
                </a:cubicBezTo>
                <a:cubicBezTo>
                  <a:pt x="1079959" y="3389039"/>
                  <a:pt x="1066436" y="3366789"/>
                  <a:pt x="1052914" y="3344541"/>
                </a:cubicBezTo>
                <a:cubicBezTo>
                  <a:pt x="1047365" y="3347926"/>
                  <a:pt x="1048403" y="3337124"/>
                  <a:pt x="1042857" y="3340509"/>
                </a:cubicBezTo>
                <a:cubicBezTo>
                  <a:pt x="1046325" y="3358730"/>
                  <a:pt x="1058635" y="3366467"/>
                  <a:pt x="1065397" y="3377593"/>
                </a:cubicBezTo>
                <a:cubicBezTo>
                  <a:pt x="1067649" y="3381301"/>
                  <a:pt x="1074411" y="3392425"/>
                  <a:pt x="1081174" y="3403551"/>
                </a:cubicBezTo>
                <a:cubicBezTo>
                  <a:pt x="1083427" y="3407259"/>
                  <a:pt x="1093481" y="3411289"/>
                  <a:pt x="1087936" y="3414674"/>
                </a:cubicBezTo>
                <a:cubicBezTo>
                  <a:pt x="1102498" y="3426121"/>
                  <a:pt x="1122782" y="3459495"/>
                  <a:pt x="1126251" y="3477714"/>
                </a:cubicBezTo>
                <a:cubicBezTo>
                  <a:pt x="1136305" y="3481745"/>
                  <a:pt x="1145322" y="3496578"/>
                  <a:pt x="1152082" y="3507702"/>
                </a:cubicBezTo>
                <a:cubicBezTo>
                  <a:pt x="1146535" y="3511089"/>
                  <a:pt x="1146535" y="3511089"/>
                  <a:pt x="1146535" y="3511089"/>
                </a:cubicBezTo>
                <a:cubicBezTo>
                  <a:pt x="1148790" y="3514797"/>
                  <a:pt x="1148790" y="3514797"/>
                  <a:pt x="1148790" y="3514797"/>
                </a:cubicBezTo>
                <a:cubicBezTo>
                  <a:pt x="1154335" y="3511411"/>
                  <a:pt x="1154335" y="3511411"/>
                  <a:pt x="1154335" y="3511411"/>
                </a:cubicBezTo>
                <a:lnTo>
                  <a:pt x="1156592" y="3515119"/>
                </a:lnTo>
                <a:lnTo>
                  <a:pt x="1156990" y="3515775"/>
                </a:lnTo>
                <a:lnTo>
                  <a:pt x="1153898" y="3522121"/>
                </a:lnTo>
                <a:cubicBezTo>
                  <a:pt x="1148085" y="3525669"/>
                  <a:pt x="1150351" y="3529397"/>
                  <a:pt x="1148085" y="3525669"/>
                </a:cubicBezTo>
                <a:cubicBezTo>
                  <a:pt x="1153898" y="3522121"/>
                  <a:pt x="1151631" y="3518393"/>
                  <a:pt x="1151631" y="3518393"/>
                </a:cubicBezTo>
                <a:cubicBezTo>
                  <a:pt x="1151631" y="3518393"/>
                  <a:pt x="1145820" y="3521939"/>
                  <a:pt x="1145820" y="3521939"/>
                </a:cubicBezTo>
                <a:cubicBezTo>
                  <a:pt x="1149363" y="3514664"/>
                  <a:pt x="1145820" y="3521939"/>
                  <a:pt x="1143553" y="3518210"/>
                </a:cubicBezTo>
                <a:cubicBezTo>
                  <a:pt x="1141287" y="3514483"/>
                  <a:pt x="1144832" y="3507207"/>
                  <a:pt x="1139022" y="3510754"/>
                </a:cubicBezTo>
                <a:cubicBezTo>
                  <a:pt x="1134487" y="3503296"/>
                  <a:pt x="1134487" y="3503296"/>
                  <a:pt x="1129956" y="3495841"/>
                </a:cubicBezTo>
                <a:cubicBezTo>
                  <a:pt x="1125423" y="3488381"/>
                  <a:pt x="1125423" y="3488381"/>
                  <a:pt x="1123155" y="3484653"/>
                </a:cubicBezTo>
                <a:cubicBezTo>
                  <a:pt x="1116357" y="3473467"/>
                  <a:pt x="1099216" y="3458368"/>
                  <a:pt x="1095960" y="3439907"/>
                </a:cubicBezTo>
                <a:cubicBezTo>
                  <a:pt x="1090150" y="3443454"/>
                  <a:pt x="1086894" y="3424993"/>
                  <a:pt x="1081084" y="3428539"/>
                </a:cubicBezTo>
                <a:cubicBezTo>
                  <a:pt x="1078817" y="3424811"/>
                  <a:pt x="1081084" y="3428539"/>
                  <a:pt x="1084627" y="3421264"/>
                </a:cubicBezTo>
                <a:cubicBezTo>
                  <a:pt x="1076551" y="3421082"/>
                  <a:pt x="1069751" y="3409897"/>
                  <a:pt x="1067485" y="3406166"/>
                </a:cubicBezTo>
                <a:cubicBezTo>
                  <a:pt x="1058419" y="3391252"/>
                  <a:pt x="1048077" y="3387341"/>
                  <a:pt x="1047089" y="3372609"/>
                </a:cubicBezTo>
                <a:cubicBezTo>
                  <a:pt x="1041279" y="3376153"/>
                  <a:pt x="1036745" y="3368697"/>
                  <a:pt x="1034480" y="3364969"/>
                </a:cubicBezTo>
                <a:cubicBezTo>
                  <a:pt x="1025414" y="3350053"/>
                  <a:pt x="1020881" y="3342597"/>
                  <a:pt x="1008271" y="3334956"/>
                </a:cubicBezTo>
                <a:cubicBezTo>
                  <a:pt x="1003739" y="3327497"/>
                  <a:pt x="988863" y="3316129"/>
                  <a:pt x="987875" y="3301396"/>
                </a:cubicBezTo>
                <a:cubicBezTo>
                  <a:pt x="979797" y="3301213"/>
                  <a:pt x="972999" y="3290028"/>
                  <a:pt x="968468" y="3282571"/>
                </a:cubicBezTo>
                <a:cubicBezTo>
                  <a:pt x="968468" y="3282571"/>
                  <a:pt x="966200" y="3278843"/>
                  <a:pt x="972011" y="3275297"/>
                </a:cubicBezTo>
                <a:cubicBezTo>
                  <a:pt x="961667" y="3271385"/>
                  <a:pt x="962945" y="3260381"/>
                  <a:pt x="958411" y="3252923"/>
                </a:cubicBezTo>
                <a:cubicBezTo>
                  <a:pt x="960679" y="3256651"/>
                  <a:pt x="960679" y="3256651"/>
                  <a:pt x="966489" y="3253107"/>
                </a:cubicBezTo>
                <a:cubicBezTo>
                  <a:pt x="964221" y="3249377"/>
                  <a:pt x="959689" y="3241919"/>
                  <a:pt x="957423" y="3238189"/>
                </a:cubicBezTo>
                <a:cubicBezTo>
                  <a:pt x="952890" y="3230732"/>
                  <a:pt x="947080" y="3234279"/>
                  <a:pt x="944813" y="3230549"/>
                </a:cubicBezTo>
                <a:cubicBezTo>
                  <a:pt x="950623" y="3227005"/>
                  <a:pt x="950623" y="3227005"/>
                  <a:pt x="950623" y="3227005"/>
                </a:cubicBezTo>
                <a:cubicBezTo>
                  <a:pt x="950623" y="3227005"/>
                  <a:pt x="950623" y="3227005"/>
                  <a:pt x="948357" y="3223275"/>
                </a:cubicBezTo>
                <a:cubicBezTo>
                  <a:pt x="942547" y="3226821"/>
                  <a:pt x="942547" y="3226821"/>
                  <a:pt x="942547" y="3226821"/>
                </a:cubicBezTo>
                <a:cubicBezTo>
                  <a:pt x="933481" y="3211907"/>
                  <a:pt x="919883" y="3189533"/>
                  <a:pt x="910819" y="3174619"/>
                </a:cubicBezTo>
                <a:cubicBezTo>
                  <a:pt x="914364" y="3167342"/>
                  <a:pt x="903031" y="3148701"/>
                  <a:pt x="890422" y="3141061"/>
                </a:cubicBezTo>
                <a:cubicBezTo>
                  <a:pt x="888155" y="3137331"/>
                  <a:pt x="888155" y="3137331"/>
                  <a:pt x="885889" y="3133603"/>
                </a:cubicBezTo>
                <a:cubicBezTo>
                  <a:pt x="883621" y="3129873"/>
                  <a:pt x="881356" y="3126145"/>
                  <a:pt x="879088" y="3122416"/>
                </a:cubicBezTo>
                <a:cubicBezTo>
                  <a:pt x="884899" y="3118871"/>
                  <a:pt x="884899" y="3118871"/>
                  <a:pt x="887166" y="3122598"/>
                </a:cubicBezTo>
                <a:cubicBezTo>
                  <a:pt x="889431" y="3126327"/>
                  <a:pt x="891699" y="3130056"/>
                  <a:pt x="893965" y="3133784"/>
                </a:cubicBezTo>
                <a:cubicBezTo>
                  <a:pt x="893965" y="3133784"/>
                  <a:pt x="896232" y="3137513"/>
                  <a:pt x="896232" y="3137513"/>
                </a:cubicBezTo>
                <a:cubicBezTo>
                  <a:pt x="896232" y="3137513"/>
                  <a:pt x="896232" y="3137513"/>
                  <a:pt x="898497" y="3141243"/>
                </a:cubicBezTo>
                <a:cubicBezTo>
                  <a:pt x="898497" y="3141243"/>
                  <a:pt x="898497" y="3141243"/>
                  <a:pt x="904307" y="3137695"/>
                </a:cubicBezTo>
                <a:cubicBezTo>
                  <a:pt x="904307" y="3137695"/>
                  <a:pt x="904307" y="3137695"/>
                  <a:pt x="900763" y="3144971"/>
                </a:cubicBezTo>
                <a:cubicBezTo>
                  <a:pt x="907563" y="3156157"/>
                  <a:pt x="916629" y="3171073"/>
                  <a:pt x="924705" y="3171255"/>
                </a:cubicBezTo>
                <a:cubicBezTo>
                  <a:pt x="918895" y="3174803"/>
                  <a:pt x="921162" y="3178531"/>
                  <a:pt x="926972" y="3174984"/>
                </a:cubicBezTo>
                <a:cubicBezTo>
                  <a:pt x="926972" y="3174984"/>
                  <a:pt x="929237" y="3178712"/>
                  <a:pt x="935047" y="3175167"/>
                </a:cubicBezTo>
                <a:cubicBezTo>
                  <a:pt x="935047" y="3175167"/>
                  <a:pt x="931505" y="3182441"/>
                  <a:pt x="931505" y="3182441"/>
                </a:cubicBezTo>
                <a:cubicBezTo>
                  <a:pt x="931505" y="3182441"/>
                  <a:pt x="931505" y="3182441"/>
                  <a:pt x="937315" y="3178895"/>
                </a:cubicBezTo>
                <a:cubicBezTo>
                  <a:pt x="939582" y="3182623"/>
                  <a:pt x="948648" y="3197539"/>
                  <a:pt x="952191" y="3190262"/>
                </a:cubicBezTo>
                <a:cubicBezTo>
                  <a:pt x="939582" y="3182623"/>
                  <a:pt x="943127" y="3175347"/>
                  <a:pt x="932783" y="3171437"/>
                </a:cubicBezTo>
                <a:cubicBezTo>
                  <a:pt x="938594" y="3167890"/>
                  <a:pt x="930516" y="3167707"/>
                  <a:pt x="928249" y="3163979"/>
                </a:cubicBezTo>
                <a:cubicBezTo>
                  <a:pt x="928249" y="3163979"/>
                  <a:pt x="925983" y="3160250"/>
                  <a:pt x="923717" y="3156522"/>
                </a:cubicBezTo>
                <a:cubicBezTo>
                  <a:pt x="923717" y="3156522"/>
                  <a:pt x="921450" y="3152793"/>
                  <a:pt x="921450" y="3152793"/>
                </a:cubicBezTo>
                <a:lnTo>
                  <a:pt x="919240" y="3140257"/>
                </a:lnTo>
                <a:lnTo>
                  <a:pt x="923039" y="3146507"/>
                </a:lnTo>
                <a:cubicBezTo>
                  <a:pt x="923039" y="3146507"/>
                  <a:pt x="923039" y="3146507"/>
                  <a:pt x="929281" y="3142698"/>
                </a:cubicBezTo>
                <a:cubicBezTo>
                  <a:pt x="924691" y="3135147"/>
                  <a:pt x="922395" y="3131371"/>
                  <a:pt x="917807" y="3123820"/>
                </a:cubicBezTo>
                <a:cubicBezTo>
                  <a:pt x="917807" y="3123820"/>
                  <a:pt x="917807" y="3123820"/>
                  <a:pt x="911563" y="3127629"/>
                </a:cubicBezTo>
                <a:cubicBezTo>
                  <a:pt x="916982" y="3129500"/>
                  <a:pt x="916982" y="3129500"/>
                  <a:pt x="916488" y="3130447"/>
                </a:cubicBezTo>
                <a:lnTo>
                  <a:pt x="917643" y="3135464"/>
                </a:lnTo>
                <a:lnTo>
                  <a:pt x="911108" y="3148883"/>
                </a:lnTo>
                <a:cubicBezTo>
                  <a:pt x="908841" y="3145154"/>
                  <a:pt x="908841" y="3145154"/>
                  <a:pt x="906573" y="3141424"/>
                </a:cubicBezTo>
                <a:cubicBezTo>
                  <a:pt x="906573" y="3141424"/>
                  <a:pt x="904307" y="3137695"/>
                  <a:pt x="904307" y="3137695"/>
                </a:cubicBezTo>
                <a:cubicBezTo>
                  <a:pt x="904307" y="3137695"/>
                  <a:pt x="902042" y="3133969"/>
                  <a:pt x="902042" y="3133969"/>
                </a:cubicBezTo>
                <a:cubicBezTo>
                  <a:pt x="902042" y="3133969"/>
                  <a:pt x="899775" y="3130239"/>
                  <a:pt x="899775" y="3130239"/>
                </a:cubicBezTo>
                <a:cubicBezTo>
                  <a:pt x="899775" y="3130239"/>
                  <a:pt x="897509" y="3126510"/>
                  <a:pt x="897509" y="3126510"/>
                </a:cubicBezTo>
                <a:cubicBezTo>
                  <a:pt x="897509" y="3126510"/>
                  <a:pt x="903319" y="3122963"/>
                  <a:pt x="903319" y="3122963"/>
                </a:cubicBezTo>
                <a:cubicBezTo>
                  <a:pt x="901051" y="3119235"/>
                  <a:pt x="901051" y="3119235"/>
                  <a:pt x="901051" y="3119235"/>
                </a:cubicBezTo>
                <a:cubicBezTo>
                  <a:pt x="901051" y="3119235"/>
                  <a:pt x="909131" y="3119415"/>
                  <a:pt x="906865" y="3115688"/>
                </a:cubicBezTo>
                <a:lnTo>
                  <a:pt x="904598" y="3111958"/>
                </a:lnTo>
                <a:cubicBezTo>
                  <a:pt x="900065" y="3104501"/>
                  <a:pt x="895533" y="3097044"/>
                  <a:pt x="890999" y="3089586"/>
                </a:cubicBezTo>
                <a:cubicBezTo>
                  <a:pt x="890999" y="3089586"/>
                  <a:pt x="890999" y="3089586"/>
                  <a:pt x="888735" y="3085859"/>
                </a:cubicBezTo>
                <a:cubicBezTo>
                  <a:pt x="892277" y="3078582"/>
                  <a:pt x="892277" y="3078582"/>
                  <a:pt x="890011" y="3074855"/>
                </a:cubicBezTo>
                <a:cubicBezTo>
                  <a:pt x="887746" y="3071124"/>
                  <a:pt x="879668" y="3070941"/>
                  <a:pt x="875136" y="3063484"/>
                </a:cubicBezTo>
                <a:cubicBezTo>
                  <a:pt x="872869" y="3059756"/>
                  <a:pt x="880945" y="3059937"/>
                  <a:pt x="878680" y="3056209"/>
                </a:cubicBezTo>
                <a:cubicBezTo>
                  <a:pt x="872869" y="3059756"/>
                  <a:pt x="872869" y="3059756"/>
                  <a:pt x="872869" y="3059756"/>
                </a:cubicBezTo>
                <a:cubicBezTo>
                  <a:pt x="870603" y="3056027"/>
                  <a:pt x="870603" y="3056027"/>
                  <a:pt x="870603" y="3056027"/>
                </a:cubicBezTo>
                <a:cubicBezTo>
                  <a:pt x="868338" y="3052299"/>
                  <a:pt x="868338" y="3052299"/>
                  <a:pt x="868338" y="3052299"/>
                </a:cubicBezTo>
                <a:cubicBezTo>
                  <a:pt x="866070" y="3048569"/>
                  <a:pt x="863803" y="3044841"/>
                  <a:pt x="867347" y="3037567"/>
                </a:cubicBezTo>
                <a:cubicBezTo>
                  <a:pt x="861537" y="3041112"/>
                  <a:pt x="861537" y="3041112"/>
                  <a:pt x="861537" y="3041112"/>
                </a:cubicBezTo>
                <a:cubicBezTo>
                  <a:pt x="866070" y="3048569"/>
                  <a:pt x="855725" y="3044659"/>
                  <a:pt x="857993" y="3048388"/>
                </a:cubicBezTo>
                <a:cubicBezTo>
                  <a:pt x="857993" y="3048388"/>
                  <a:pt x="860260" y="3052117"/>
                  <a:pt x="860260" y="3052117"/>
                </a:cubicBezTo>
                <a:cubicBezTo>
                  <a:pt x="862525" y="3055845"/>
                  <a:pt x="862525" y="3055845"/>
                  <a:pt x="862525" y="3055845"/>
                </a:cubicBezTo>
                <a:cubicBezTo>
                  <a:pt x="867058" y="3063303"/>
                  <a:pt x="854450" y="3055663"/>
                  <a:pt x="856715" y="3059393"/>
                </a:cubicBezTo>
                <a:cubicBezTo>
                  <a:pt x="856715" y="3059393"/>
                  <a:pt x="858981" y="3063121"/>
                  <a:pt x="864791" y="3059573"/>
                </a:cubicBezTo>
                <a:cubicBezTo>
                  <a:pt x="858981" y="3063121"/>
                  <a:pt x="863513" y="3070578"/>
                  <a:pt x="865779" y="3074307"/>
                </a:cubicBezTo>
                <a:cubicBezTo>
                  <a:pt x="861248" y="3066850"/>
                  <a:pt x="863513" y="3070578"/>
                  <a:pt x="857703" y="3074123"/>
                </a:cubicBezTo>
                <a:cubicBezTo>
                  <a:pt x="857703" y="3074123"/>
                  <a:pt x="855438" y="3070397"/>
                  <a:pt x="855438" y="3070397"/>
                </a:cubicBezTo>
                <a:cubicBezTo>
                  <a:pt x="853171" y="3066666"/>
                  <a:pt x="861248" y="3066850"/>
                  <a:pt x="858981" y="3063121"/>
                </a:cubicBezTo>
                <a:cubicBezTo>
                  <a:pt x="845093" y="3066485"/>
                  <a:pt x="844105" y="3051752"/>
                  <a:pt x="839574" y="3044294"/>
                </a:cubicBezTo>
                <a:cubicBezTo>
                  <a:pt x="839574" y="3044294"/>
                  <a:pt x="839574" y="3044294"/>
                  <a:pt x="837306" y="3040565"/>
                </a:cubicBezTo>
                <a:cubicBezTo>
                  <a:pt x="837306" y="3040565"/>
                  <a:pt x="837306" y="3040565"/>
                  <a:pt x="840849" y="3033291"/>
                </a:cubicBezTo>
                <a:cubicBezTo>
                  <a:pt x="843116" y="3037021"/>
                  <a:pt x="843116" y="3037021"/>
                  <a:pt x="843116" y="3037021"/>
                </a:cubicBezTo>
                <a:cubicBezTo>
                  <a:pt x="838583" y="3029560"/>
                  <a:pt x="842128" y="3022287"/>
                  <a:pt x="834050" y="3022105"/>
                </a:cubicBezTo>
                <a:cubicBezTo>
                  <a:pt x="829517" y="3014647"/>
                  <a:pt x="835327" y="3011101"/>
                  <a:pt x="830795" y="3003643"/>
                </a:cubicBezTo>
                <a:cubicBezTo>
                  <a:pt x="824985" y="3007189"/>
                  <a:pt x="824985" y="3007189"/>
                  <a:pt x="824985" y="3007189"/>
                </a:cubicBezTo>
                <a:cubicBezTo>
                  <a:pt x="822719" y="3003461"/>
                  <a:pt x="822719" y="3003461"/>
                  <a:pt x="816909" y="3007007"/>
                </a:cubicBezTo>
                <a:cubicBezTo>
                  <a:pt x="811099" y="3010553"/>
                  <a:pt x="819175" y="3010737"/>
                  <a:pt x="821442" y="3014465"/>
                </a:cubicBezTo>
                <a:cubicBezTo>
                  <a:pt x="819175" y="3010737"/>
                  <a:pt x="813365" y="3014283"/>
                  <a:pt x="813365" y="3014283"/>
                </a:cubicBezTo>
                <a:cubicBezTo>
                  <a:pt x="808831" y="3006823"/>
                  <a:pt x="804299" y="2999367"/>
                  <a:pt x="799768" y="2991910"/>
                </a:cubicBezTo>
                <a:cubicBezTo>
                  <a:pt x="805578" y="2988363"/>
                  <a:pt x="803311" y="2984635"/>
                  <a:pt x="803311" y="2984635"/>
                </a:cubicBezTo>
                <a:cubicBezTo>
                  <a:pt x="803311" y="2984635"/>
                  <a:pt x="805578" y="2988363"/>
                  <a:pt x="805578" y="2988363"/>
                </a:cubicBezTo>
                <a:cubicBezTo>
                  <a:pt x="807843" y="2992091"/>
                  <a:pt x="807843" y="2992091"/>
                  <a:pt x="807843" y="2992091"/>
                </a:cubicBezTo>
                <a:cubicBezTo>
                  <a:pt x="807843" y="2992091"/>
                  <a:pt x="811388" y="2984817"/>
                  <a:pt x="811388" y="2984817"/>
                </a:cubicBezTo>
                <a:cubicBezTo>
                  <a:pt x="811388" y="2984817"/>
                  <a:pt x="815919" y="2992274"/>
                  <a:pt x="815919" y="2992274"/>
                </a:cubicBezTo>
                <a:cubicBezTo>
                  <a:pt x="813653" y="2988545"/>
                  <a:pt x="817198" y="2981271"/>
                  <a:pt x="814931" y="2977541"/>
                </a:cubicBezTo>
                <a:cubicBezTo>
                  <a:pt x="814931" y="2977541"/>
                  <a:pt x="814931" y="2977541"/>
                  <a:pt x="809121" y="2981089"/>
                </a:cubicBezTo>
                <a:cubicBezTo>
                  <a:pt x="809121" y="2981089"/>
                  <a:pt x="806855" y="2977361"/>
                  <a:pt x="806855" y="2977361"/>
                </a:cubicBezTo>
                <a:cubicBezTo>
                  <a:pt x="806855" y="2977361"/>
                  <a:pt x="806855" y="2977361"/>
                  <a:pt x="804587" y="2973631"/>
                </a:cubicBezTo>
                <a:cubicBezTo>
                  <a:pt x="804587" y="2973631"/>
                  <a:pt x="806855" y="2977361"/>
                  <a:pt x="812665" y="2973812"/>
                </a:cubicBezTo>
                <a:cubicBezTo>
                  <a:pt x="802323" y="2969903"/>
                  <a:pt x="803599" y="2958897"/>
                  <a:pt x="795524" y="2958715"/>
                </a:cubicBezTo>
                <a:cubicBezTo>
                  <a:pt x="793256" y="2954987"/>
                  <a:pt x="793256" y="2954987"/>
                  <a:pt x="793256" y="2954987"/>
                </a:cubicBezTo>
                <a:cubicBezTo>
                  <a:pt x="799067" y="2951439"/>
                  <a:pt x="796801" y="2947711"/>
                  <a:pt x="790989" y="2951257"/>
                </a:cubicBezTo>
                <a:cubicBezTo>
                  <a:pt x="794533" y="2943982"/>
                  <a:pt x="792268" y="2940253"/>
                  <a:pt x="781925" y="2936343"/>
                </a:cubicBezTo>
                <a:cubicBezTo>
                  <a:pt x="779660" y="2932614"/>
                  <a:pt x="779660" y="2932614"/>
                  <a:pt x="777392" y="2928885"/>
                </a:cubicBezTo>
                <a:cubicBezTo>
                  <a:pt x="775125" y="2925157"/>
                  <a:pt x="775125" y="2925157"/>
                  <a:pt x="775125" y="2925157"/>
                </a:cubicBezTo>
                <a:cubicBezTo>
                  <a:pt x="769316" y="2928703"/>
                  <a:pt x="769316" y="2928703"/>
                  <a:pt x="769316" y="2928703"/>
                </a:cubicBezTo>
                <a:cubicBezTo>
                  <a:pt x="775125" y="2925157"/>
                  <a:pt x="767049" y="2924975"/>
                  <a:pt x="772859" y="2921427"/>
                </a:cubicBezTo>
                <a:cubicBezTo>
                  <a:pt x="770594" y="2917699"/>
                  <a:pt x="770594" y="2917699"/>
                  <a:pt x="770594" y="2917699"/>
                </a:cubicBezTo>
                <a:cubicBezTo>
                  <a:pt x="768327" y="2913971"/>
                  <a:pt x="768327" y="2913971"/>
                  <a:pt x="768327" y="2913971"/>
                </a:cubicBezTo>
                <a:cubicBezTo>
                  <a:pt x="768327" y="2913971"/>
                  <a:pt x="768327" y="2913971"/>
                  <a:pt x="766059" y="2910241"/>
                </a:cubicBezTo>
                <a:cubicBezTo>
                  <a:pt x="766059" y="2910241"/>
                  <a:pt x="766059" y="2910241"/>
                  <a:pt x="760249" y="2913787"/>
                </a:cubicBezTo>
                <a:cubicBezTo>
                  <a:pt x="762516" y="2917516"/>
                  <a:pt x="762516" y="2917516"/>
                  <a:pt x="762516" y="2917516"/>
                </a:cubicBezTo>
                <a:cubicBezTo>
                  <a:pt x="756706" y="2921063"/>
                  <a:pt x="758971" y="2924793"/>
                  <a:pt x="758971" y="2924793"/>
                </a:cubicBezTo>
                <a:cubicBezTo>
                  <a:pt x="756706" y="2921063"/>
                  <a:pt x="754439" y="2917335"/>
                  <a:pt x="752171" y="2913605"/>
                </a:cubicBezTo>
                <a:cubicBezTo>
                  <a:pt x="757983" y="2910059"/>
                  <a:pt x="755718" y="2906331"/>
                  <a:pt x="753451" y="2902602"/>
                </a:cubicBezTo>
                <a:cubicBezTo>
                  <a:pt x="753451" y="2902602"/>
                  <a:pt x="747640" y="2906148"/>
                  <a:pt x="747640" y="2906148"/>
                </a:cubicBezTo>
                <a:lnTo>
                  <a:pt x="749908" y="2909877"/>
                </a:lnTo>
                <a:cubicBezTo>
                  <a:pt x="741829" y="2909695"/>
                  <a:pt x="744095" y="2913425"/>
                  <a:pt x="746364" y="2917152"/>
                </a:cubicBezTo>
                <a:cubicBezTo>
                  <a:pt x="746364" y="2917152"/>
                  <a:pt x="746364" y="2917152"/>
                  <a:pt x="744095" y="2913425"/>
                </a:cubicBezTo>
                <a:cubicBezTo>
                  <a:pt x="744095" y="2913425"/>
                  <a:pt x="740551" y="2920699"/>
                  <a:pt x="740551" y="2920699"/>
                </a:cubicBezTo>
                <a:cubicBezTo>
                  <a:pt x="738286" y="2916971"/>
                  <a:pt x="738286" y="2916971"/>
                  <a:pt x="738286" y="2916971"/>
                </a:cubicBezTo>
                <a:cubicBezTo>
                  <a:pt x="738286" y="2916971"/>
                  <a:pt x="732476" y="2920516"/>
                  <a:pt x="734741" y="2924245"/>
                </a:cubicBezTo>
                <a:cubicBezTo>
                  <a:pt x="732476" y="2920516"/>
                  <a:pt x="732476" y="2920516"/>
                  <a:pt x="732476" y="2920516"/>
                </a:cubicBezTo>
                <a:cubicBezTo>
                  <a:pt x="728931" y="2927791"/>
                  <a:pt x="728931" y="2927791"/>
                  <a:pt x="728931" y="2927791"/>
                </a:cubicBezTo>
                <a:cubicBezTo>
                  <a:pt x="734741" y="2924245"/>
                  <a:pt x="734741" y="2924245"/>
                  <a:pt x="734741" y="2924245"/>
                </a:cubicBezTo>
                <a:cubicBezTo>
                  <a:pt x="740551" y="2920699"/>
                  <a:pt x="740551" y="2920699"/>
                  <a:pt x="740551" y="2920699"/>
                </a:cubicBezTo>
                <a:cubicBezTo>
                  <a:pt x="740551" y="2920699"/>
                  <a:pt x="740551" y="2920699"/>
                  <a:pt x="742819" y="2924427"/>
                </a:cubicBezTo>
                <a:cubicBezTo>
                  <a:pt x="742819" y="2924427"/>
                  <a:pt x="737007" y="2927973"/>
                  <a:pt x="737007" y="2927973"/>
                </a:cubicBezTo>
                <a:cubicBezTo>
                  <a:pt x="737007" y="2927973"/>
                  <a:pt x="737007" y="2927973"/>
                  <a:pt x="731197" y="2931520"/>
                </a:cubicBezTo>
                <a:cubicBezTo>
                  <a:pt x="731197" y="2931520"/>
                  <a:pt x="731197" y="2931520"/>
                  <a:pt x="733464" y="2935249"/>
                </a:cubicBezTo>
                <a:cubicBezTo>
                  <a:pt x="733464" y="2935249"/>
                  <a:pt x="735732" y="2938977"/>
                  <a:pt x="741542" y="2935430"/>
                </a:cubicBezTo>
                <a:cubicBezTo>
                  <a:pt x="741542" y="2935430"/>
                  <a:pt x="739275" y="2931703"/>
                  <a:pt x="739275" y="2931703"/>
                </a:cubicBezTo>
                <a:cubicBezTo>
                  <a:pt x="739275" y="2931703"/>
                  <a:pt x="745085" y="2928156"/>
                  <a:pt x="747352" y="2931885"/>
                </a:cubicBezTo>
                <a:cubicBezTo>
                  <a:pt x="747352" y="2931885"/>
                  <a:pt x="749617" y="2935614"/>
                  <a:pt x="749617" y="2935614"/>
                </a:cubicBezTo>
                <a:cubicBezTo>
                  <a:pt x="749617" y="2935614"/>
                  <a:pt x="743807" y="2939160"/>
                  <a:pt x="743807" y="2939160"/>
                </a:cubicBezTo>
                <a:cubicBezTo>
                  <a:pt x="743807" y="2939160"/>
                  <a:pt x="741542" y="2935430"/>
                  <a:pt x="737997" y="2942707"/>
                </a:cubicBezTo>
                <a:cubicBezTo>
                  <a:pt x="737997" y="2942707"/>
                  <a:pt x="746073" y="2942889"/>
                  <a:pt x="746073" y="2942889"/>
                </a:cubicBezTo>
                <a:cubicBezTo>
                  <a:pt x="740263" y="2946437"/>
                  <a:pt x="740263" y="2946437"/>
                  <a:pt x="740263" y="2946437"/>
                </a:cubicBezTo>
                <a:cubicBezTo>
                  <a:pt x="740263" y="2946437"/>
                  <a:pt x="740263" y="2946437"/>
                  <a:pt x="742530" y="2950164"/>
                </a:cubicBezTo>
                <a:cubicBezTo>
                  <a:pt x="742530" y="2950164"/>
                  <a:pt x="744795" y="2953893"/>
                  <a:pt x="744795" y="2953893"/>
                </a:cubicBezTo>
                <a:cubicBezTo>
                  <a:pt x="747061" y="2957622"/>
                  <a:pt x="750605" y="2950347"/>
                  <a:pt x="748340" y="2946617"/>
                </a:cubicBezTo>
                <a:cubicBezTo>
                  <a:pt x="748340" y="2946617"/>
                  <a:pt x="750605" y="2950347"/>
                  <a:pt x="756415" y="2946799"/>
                </a:cubicBezTo>
                <a:cubicBezTo>
                  <a:pt x="756415" y="2946799"/>
                  <a:pt x="756415" y="2946799"/>
                  <a:pt x="758683" y="2950529"/>
                </a:cubicBezTo>
                <a:cubicBezTo>
                  <a:pt x="755139" y="2957803"/>
                  <a:pt x="778091" y="2969355"/>
                  <a:pt x="772282" y="2972901"/>
                </a:cubicBezTo>
                <a:cubicBezTo>
                  <a:pt x="770015" y="2969173"/>
                  <a:pt x="757406" y="2961533"/>
                  <a:pt x="759671" y="2965261"/>
                </a:cubicBezTo>
                <a:cubicBezTo>
                  <a:pt x="761937" y="2968990"/>
                  <a:pt x="756127" y="2972537"/>
                  <a:pt x="758395" y="2976267"/>
                </a:cubicBezTo>
                <a:cubicBezTo>
                  <a:pt x="756127" y="2972537"/>
                  <a:pt x="756127" y="2972537"/>
                  <a:pt x="753861" y="2968809"/>
                </a:cubicBezTo>
                <a:cubicBezTo>
                  <a:pt x="748051" y="2972354"/>
                  <a:pt x="748051" y="2972354"/>
                  <a:pt x="748051" y="2972354"/>
                </a:cubicBezTo>
                <a:cubicBezTo>
                  <a:pt x="745786" y="2968626"/>
                  <a:pt x="745786" y="2968626"/>
                  <a:pt x="745786" y="2968626"/>
                </a:cubicBezTo>
                <a:cubicBezTo>
                  <a:pt x="739973" y="2972173"/>
                  <a:pt x="742241" y="2975900"/>
                  <a:pt x="742241" y="2975900"/>
                </a:cubicBezTo>
                <a:cubicBezTo>
                  <a:pt x="742241" y="2975900"/>
                  <a:pt x="736431" y="2979447"/>
                  <a:pt x="736431" y="2979447"/>
                </a:cubicBezTo>
                <a:cubicBezTo>
                  <a:pt x="736431" y="2979447"/>
                  <a:pt x="734163" y="2975719"/>
                  <a:pt x="734163" y="2975719"/>
                </a:cubicBezTo>
                <a:cubicBezTo>
                  <a:pt x="739973" y="2972173"/>
                  <a:pt x="739973" y="2972173"/>
                  <a:pt x="739973" y="2972173"/>
                </a:cubicBezTo>
                <a:cubicBezTo>
                  <a:pt x="737708" y="2968443"/>
                  <a:pt x="738985" y="2957439"/>
                  <a:pt x="734453" y="2949982"/>
                </a:cubicBezTo>
                <a:cubicBezTo>
                  <a:pt x="732187" y="2946254"/>
                  <a:pt x="730910" y="2957258"/>
                  <a:pt x="728643" y="2953528"/>
                </a:cubicBezTo>
                <a:cubicBezTo>
                  <a:pt x="727510" y="2951665"/>
                  <a:pt x="728395" y="2949845"/>
                  <a:pt x="728998" y="2947560"/>
                </a:cubicBezTo>
                <a:lnTo>
                  <a:pt x="727654" y="2938797"/>
                </a:lnTo>
                <a:lnTo>
                  <a:pt x="725387" y="2935066"/>
                </a:lnTo>
                <a:cubicBezTo>
                  <a:pt x="723119" y="2931337"/>
                  <a:pt x="723119" y="2931337"/>
                  <a:pt x="723119" y="2931337"/>
                </a:cubicBezTo>
                <a:cubicBezTo>
                  <a:pt x="723119" y="2931337"/>
                  <a:pt x="723119" y="2931337"/>
                  <a:pt x="720856" y="2927609"/>
                </a:cubicBezTo>
                <a:cubicBezTo>
                  <a:pt x="720856" y="2927609"/>
                  <a:pt x="720856" y="2927609"/>
                  <a:pt x="726666" y="2924062"/>
                </a:cubicBezTo>
                <a:lnTo>
                  <a:pt x="724399" y="2920335"/>
                </a:lnTo>
                <a:cubicBezTo>
                  <a:pt x="730209" y="2916787"/>
                  <a:pt x="727943" y="2913059"/>
                  <a:pt x="727943" y="2913059"/>
                </a:cubicBezTo>
                <a:cubicBezTo>
                  <a:pt x="733753" y="2909511"/>
                  <a:pt x="738286" y="2916971"/>
                  <a:pt x="733753" y="2909511"/>
                </a:cubicBezTo>
                <a:cubicBezTo>
                  <a:pt x="739563" y="2905967"/>
                  <a:pt x="739563" y="2905967"/>
                  <a:pt x="739563" y="2905967"/>
                </a:cubicBezTo>
                <a:cubicBezTo>
                  <a:pt x="731488" y="2905783"/>
                  <a:pt x="731488" y="2905783"/>
                  <a:pt x="729220" y="2902057"/>
                </a:cubicBezTo>
                <a:cubicBezTo>
                  <a:pt x="729220" y="2902057"/>
                  <a:pt x="726955" y="2898326"/>
                  <a:pt x="726955" y="2898326"/>
                </a:cubicBezTo>
                <a:cubicBezTo>
                  <a:pt x="732765" y="2894780"/>
                  <a:pt x="732765" y="2894780"/>
                  <a:pt x="732765" y="2894780"/>
                </a:cubicBezTo>
                <a:cubicBezTo>
                  <a:pt x="735031" y="2898509"/>
                  <a:pt x="735031" y="2898509"/>
                  <a:pt x="740842" y="2894963"/>
                </a:cubicBezTo>
                <a:cubicBezTo>
                  <a:pt x="746652" y="2891417"/>
                  <a:pt x="746652" y="2891417"/>
                  <a:pt x="746652" y="2891417"/>
                </a:cubicBezTo>
                <a:cubicBezTo>
                  <a:pt x="746652" y="2891417"/>
                  <a:pt x="739851" y="2880229"/>
                  <a:pt x="739851" y="2880229"/>
                </a:cubicBezTo>
                <a:cubicBezTo>
                  <a:pt x="741131" y="2869225"/>
                  <a:pt x="733053" y="2869043"/>
                  <a:pt x="728521" y="2861584"/>
                </a:cubicBezTo>
                <a:cubicBezTo>
                  <a:pt x="728521" y="2861584"/>
                  <a:pt x="733053" y="2869043"/>
                  <a:pt x="727243" y="2872588"/>
                </a:cubicBezTo>
                <a:cubicBezTo>
                  <a:pt x="728521" y="2861584"/>
                  <a:pt x="722711" y="2865133"/>
                  <a:pt x="715911" y="2853947"/>
                </a:cubicBezTo>
                <a:lnTo>
                  <a:pt x="710327" y="2855550"/>
                </a:lnTo>
                <a:lnTo>
                  <a:pt x="710739" y="2851990"/>
                </a:lnTo>
                <a:cubicBezTo>
                  <a:pt x="711625" y="2850172"/>
                  <a:pt x="712512" y="2848353"/>
                  <a:pt x="711380" y="2846487"/>
                </a:cubicBezTo>
                <a:cubicBezTo>
                  <a:pt x="705567" y="2850035"/>
                  <a:pt x="701035" y="2842577"/>
                  <a:pt x="701035" y="2842577"/>
                </a:cubicBezTo>
                <a:lnTo>
                  <a:pt x="698769" y="2838847"/>
                </a:lnTo>
                <a:cubicBezTo>
                  <a:pt x="692959" y="2842394"/>
                  <a:pt x="692959" y="2842394"/>
                  <a:pt x="692959" y="2842394"/>
                </a:cubicBezTo>
                <a:cubicBezTo>
                  <a:pt x="690691" y="2838664"/>
                  <a:pt x="690691" y="2838664"/>
                  <a:pt x="688426" y="2834937"/>
                </a:cubicBezTo>
                <a:cubicBezTo>
                  <a:pt x="688426" y="2834937"/>
                  <a:pt x="682616" y="2838484"/>
                  <a:pt x="682616" y="2838484"/>
                </a:cubicBezTo>
                <a:cubicBezTo>
                  <a:pt x="684881" y="2842212"/>
                  <a:pt x="684881" y="2842212"/>
                  <a:pt x="684881" y="2842212"/>
                </a:cubicBezTo>
                <a:cubicBezTo>
                  <a:pt x="682616" y="2838484"/>
                  <a:pt x="676806" y="2842031"/>
                  <a:pt x="676806" y="2842031"/>
                </a:cubicBezTo>
                <a:cubicBezTo>
                  <a:pt x="676806" y="2842031"/>
                  <a:pt x="674539" y="2838301"/>
                  <a:pt x="674539" y="2838301"/>
                </a:cubicBezTo>
                <a:cubicBezTo>
                  <a:pt x="674539" y="2838301"/>
                  <a:pt x="680349" y="2834754"/>
                  <a:pt x="678083" y="2831027"/>
                </a:cubicBezTo>
                <a:cubicBezTo>
                  <a:pt x="678083" y="2831027"/>
                  <a:pt x="678083" y="2831027"/>
                  <a:pt x="675815" y="2827296"/>
                </a:cubicBezTo>
                <a:cubicBezTo>
                  <a:pt x="675815" y="2827296"/>
                  <a:pt x="673551" y="2823569"/>
                  <a:pt x="673551" y="2823569"/>
                </a:cubicBezTo>
                <a:cubicBezTo>
                  <a:pt x="673551" y="2823569"/>
                  <a:pt x="675815" y="2827296"/>
                  <a:pt x="681628" y="2823751"/>
                </a:cubicBezTo>
                <a:cubicBezTo>
                  <a:pt x="681628" y="2823751"/>
                  <a:pt x="679361" y="2820023"/>
                  <a:pt x="679361" y="2820023"/>
                </a:cubicBezTo>
                <a:cubicBezTo>
                  <a:pt x="679361" y="2820023"/>
                  <a:pt x="681628" y="2823751"/>
                  <a:pt x="687438" y="2820203"/>
                </a:cubicBezTo>
                <a:cubicBezTo>
                  <a:pt x="679361" y="2820023"/>
                  <a:pt x="685171" y="2816475"/>
                  <a:pt x="685171" y="2816475"/>
                </a:cubicBezTo>
                <a:cubicBezTo>
                  <a:pt x="682905" y="2812746"/>
                  <a:pt x="685171" y="2816475"/>
                  <a:pt x="677095" y="2816295"/>
                </a:cubicBezTo>
                <a:cubicBezTo>
                  <a:pt x="682905" y="2812746"/>
                  <a:pt x="682905" y="2812746"/>
                  <a:pt x="680637" y="2809018"/>
                </a:cubicBezTo>
                <a:cubicBezTo>
                  <a:pt x="680637" y="2809018"/>
                  <a:pt x="674827" y="2812563"/>
                  <a:pt x="674827" y="2812563"/>
                </a:cubicBezTo>
                <a:cubicBezTo>
                  <a:pt x="680637" y="2809018"/>
                  <a:pt x="672562" y="2808835"/>
                  <a:pt x="678372" y="2805289"/>
                </a:cubicBezTo>
                <a:cubicBezTo>
                  <a:pt x="678372" y="2805289"/>
                  <a:pt x="672562" y="2808835"/>
                  <a:pt x="672562" y="2808835"/>
                </a:cubicBezTo>
                <a:cubicBezTo>
                  <a:pt x="670295" y="2805107"/>
                  <a:pt x="676105" y="2801559"/>
                  <a:pt x="673839" y="2797831"/>
                </a:cubicBezTo>
                <a:cubicBezTo>
                  <a:pt x="671571" y="2794103"/>
                  <a:pt x="671571" y="2794103"/>
                  <a:pt x="671571" y="2794103"/>
                </a:cubicBezTo>
                <a:cubicBezTo>
                  <a:pt x="671571" y="2794103"/>
                  <a:pt x="671571" y="2794103"/>
                  <a:pt x="669307" y="2790374"/>
                </a:cubicBezTo>
                <a:cubicBezTo>
                  <a:pt x="663497" y="2793920"/>
                  <a:pt x="663497" y="2793920"/>
                  <a:pt x="663497" y="2793920"/>
                </a:cubicBezTo>
                <a:cubicBezTo>
                  <a:pt x="661229" y="2790191"/>
                  <a:pt x="664773" y="2782917"/>
                  <a:pt x="654431" y="2779006"/>
                </a:cubicBezTo>
                <a:cubicBezTo>
                  <a:pt x="652163" y="2775277"/>
                  <a:pt x="652163" y="2775277"/>
                  <a:pt x="652163" y="2775277"/>
                </a:cubicBezTo>
                <a:cubicBezTo>
                  <a:pt x="649900" y="2771549"/>
                  <a:pt x="649900" y="2771549"/>
                  <a:pt x="649900" y="2771549"/>
                </a:cubicBezTo>
                <a:cubicBezTo>
                  <a:pt x="644087" y="2775095"/>
                  <a:pt x="644087" y="2775095"/>
                  <a:pt x="644087" y="2775095"/>
                </a:cubicBezTo>
                <a:cubicBezTo>
                  <a:pt x="644087" y="2775095"/>
                  <a:pt x="640543" y="2782371"/>
                  <a:pt x="640543" y="2782371"/>
                </a:cubicBezTo>
                <a:cubicBezTo>
                  <a:pt x="640543" y="2782371"/>
                  <a:pt x="640543" y="2782371"/>
                  <a:pt x="637001" y="2789646"/>
                </a:cubicBezTo>
                <a:cubicBezTo>
                  <a:pt x="637001" y="2789646"/>
                  <a:pt x="637001" y="2789646"/>
                  <a:pt x="634733" y="2785916"/>
                </a:cubicBezTo>
                <a:cubicBezTo>
                  <a:pt x="634733" y="2785916"/>
                  <a:pt x="632467" y="2782188"/>
                  <a:pt x="630201" y="2778458"/>
                </a:cubicBezTo>
                <a:cubicBezTo>
                  <a:pt x="630201" y="2778458"/>
                  <a:pt x="636012" y="2774912"/>
                  <a:pt x="636012" y="2774912"/>
                </a:cubicBezTo>
                <a:cubicBezTo>
                  <a:pt x="636012" y="2774912"/>
                  <a:pt x="633745" y="2771184"/>
                  <a:pt x="633745" y="2771184"/>
                </a:cubicBezTo>
                <a:cubicBezTo>
                  <a:pt x="633745" y="2771184"/>
                  <a:pt x="627935" y="2774731"/>
                  <a:pt x="627935" y="2774731"/>
                </a:cubicBezTo>
                <a:cubicBezTo>
                  <a:pt x="625667" y="2771003"/>
                  <a:pt x="616601" y="2756086"/>
                  <a:pt x="612069" y="2748629"/>
                </a:cubicBezTo>
                <a:cubicBezTo>
                  <a:pt x="614335" y="2752356"/>
                  <a:pt x="607538" y="2741171"/>
                  <a:pt x="609803" y="2744901"/>
                </a:cubicBezTo>
                <a:cubicBezTo>
                  <a:pt x="603003" y="2733713"/>
                  <a:pt x="592662" y="2729801"/>
                  <a:pt x="591671" y="2715071"/>
                </a:cubicBezTo>
                <a:cubicBezTo>
                  <a:pt x="585861" y="2718615"/>
                  <a:pt x="588127" y="2722345"/>
                  <a:pt x="590395" y="2726073"/>
                </a:cubicBezTo>
                <a:cubicBezTo>
                  <a:pt x="590395" y="2726073"/>
                  <a:pt x="592662" y="2729801"/>
                  <a:pt x="592662" y="2729801"/>
                </a:cubicBezTo>
                <a:cubicBezTo>
                  <a:pt x="582317" y="2725892"/>
                  <a:pt x="585861" y="2718615"/>
                  <a:pt x="580051" y="2722163"/>
                </a:cubicBezTo>
                <a:cubicBezTo>
                  <a:pt x="577786" y="2718433"/>
                  <a:pt x="577786" y="2718433"/>
                  <a:pt x="575519" y="2714706"/>
                </a:cubicBezTo>
                <a:cubicBezTo>
                  <a:pt x="575519" y="2714706"/>
                  <a:pt x="573253" y="2710977"/>
                  <a:pt x="573253" y="2710977"/>
                </a:cubicBezTo>
                <a:cubicBezTo>
                  <a:pt x="566453" y="2699790"/>
                  <a:pt x="566744" y="2674053"/>
                  <a:pt x="551865" y="2662685"/>
                </a:cubicBezTo>
                <a:cubicBezTo>
                  <a:pt x="549600" y="2658956"/>
                  <a:pt x="555411" y="2655410"/>
                  <a:pt x="545067" y="2651497"/>
                </a:cubicBezTo>
                <a:cubicBezTo>
                  <a:pt x="550877" y="2647952"/>
                  <a:pt x="553143" y="2651681"/>
                  <a:pt x="553143" y="2651681"/>
                </a:cubicBezTo>
                <a:cubicBezTo>
                  <a:pt x="548612" y="2644223"/>
                  <a:pt x="546345" y="2640495"/>
                  <a:pt x="541811" y="2633037"/>
                </a:cubicBezTo>
                <a:cubicBezTo>
                  <a:pt x="539546" y="2629307"/>
                  <a:pt x="539546" y="2629307"/>
                  <a:pt x="537279" y="2625579"/>
                </a:cubicBezTo>
                <a:lnTo>
                  <a:pt x="535013" y="2621851"/>
                </a:lnTo>
                <a:cubicBezTo>
                  <a:pt x="535013" y="2621851"/>
                  <a:pt x="531469" y="2629125"/>
                  <a:pt x="531469" y="2629125"/>
                </a:cubicBezTo>
                <a:cubicBezTo>
                  <a:pt x="529203" y="2625396"/>
                  <a:pt x="529203" y="2625396"/>
                  <a:pt x="529203" y="2625396"/>
                </a:cubicBezTo>
                <a:cubicBezTo>
                  <a:pt x="526938" y="2621669"/>
                  <a:pt x="526938" y="2621669"/>
                  <a:pt x="526938" y="2621669"/>
                </a:cubicBezTo>
                <a:cubicBezTo>
                  <a:pt x="526938" y="2621669"/>
                  <a:pt x="526938" y="2621669"/>
                  <a:pt x="532748" y="2618122"/>
                </a:cubicBezTo>
                <a:lnTo>
                  <a:pt x="530481" y="2614393"/>
                </a:lnTo>
                <a:cubicBezTo>
                  <a:pt x="524671" y="2617939"/>
                  <a:pt x="524671" y="2617939"/>
                  <a:pt x="524671" y="2617939"/>
                </a:cubicBezTo>
                <a:cubicBezTo>
                  <a:pt x="524671" y="2617939"/>
                  <a:pt x="524671" y="2617939"/>
                  <a:pt x="526938" y="2621669"/>
                </a:cubicBezTo>
                <a:cubicBezTo>
                  <a:pt x="526938" y="2621669"/>
                  <a:pt x="521128" y="2625215"/>
                  <a:pt x="521128" y="2625215"/>
                </a:cubicBezTo>
                <a:cubicBezTo>
                  <a:pt x="521128" y="2625215"/>
                  <a:pt x="521128" y="2625215"/>
                  <a:pt x="523393" y="2628944"/>
                </a:cubicBezTo>
                <a:cubicBezTo>
                  <a:pt x="523393" y="2628944"/>
                  <a:pt x="523393" y="2628944"/>
                  <a:pt x="525659" y="2632674"/>
                </a:cubicBezTo>
                <a:cubicBezTo>
                  <a:pt x="525659" y="2632674"/>
                  <a:pt x="519849" y="2636220"/>
                  <a:pt x="519849" y="2636220"/>
                </a:cubicBezTo>
                <a:cubicBezTo>
                  <a:pt x="522115" y="2639948"/>
                  <a:pt x="522115" y="2639948"/>
                  <a:pt x="522115" y="2639948"/>
                </a:cubicBezTo>
                <a:cubicBezTo>
                  <a:pt x="522115" y="2639948"/>
                  <a:pt x="522115" y="2639948"/>
                  <a:pt x="524381" y="2643675"/>
                </a:cubicBezTo>
                <a:cubicBezTo>
                  <a:pt x="524381" y="2643675"/>
                  <a:pt x="520837" y="2650952"/>
                  <a:pt x="520837" y="2650952"/>
                </a:cubicBezTo>
                <a:cubicBezTo>
                  <a:pt x="520837" y="2650952"/>
                  <a:pt x="523103" y="2654681"/>
                  <a:pt x="523103" y="2654681"/>
                </a:cubicBezTo>
                <a:cubicBezTo>
                  <a:pt x="525369" y="2658409"/>
                  <a:pt x="525369" y="2658409"/>
                  <a:pt x="525369" y="2658409"/>
                </a:cubicBezTo>
                <a:cubicBezTo>
                  <a:pt x="525369" y="2658409"/>
                  <a:pt x="525369" y="2658409"/>
                  <a:pt x="519559" y="2661955"/>
                </a:cubicBezTo>
                <a:cubicBezTo>
                  <a:pt x="517293" y="2658229"/>
                  <a:pt x="517293" y="2658229"/>
                  <a:pt x="517293" y="2658229"/>
                </a:cubicBezTo>
                <a:cubicBezTo>
                  <a:pt x="523103" y="2654681"/>
                  <a:pt x="517293" y="2658229"/>
                  <a:pt x="515027" y="2654498"/>
                </a:cubicBezTo>
                <a:cubicBezTo>
                  <a:pt x="515027" y="2654498"/>
                  <a:pt x="512762" y="2650769"/>
                  <a:pt x="518571" y="2647222"/>
                </a:cubicBezTo>
                <a:cubicBezTo>
                  <a:pt x="516305" y="2643494"/>
                  <a:pt x="516305" y="2643494"/>
                  <a:pt x="516305" y="2643494"/>
                </a:cubicBezTo>
                <a:cubicBezTo>
                  <a:pt x="510493" y="2647041"/>
                  <a:pt x="510493" y="2647041"/>
                  <a:pt x="510493" y="2647041"/>
                </a:cubicBezTo>
                <a:cubicBezTo>
                  <a:pt x="510493" y="2647041"/>
                  <a:pt x="510493" y="2647041"/>
                  <a:pt x="504684" y="2650587"/>
                </a:cubicBezTo>
                <a:cubicBezTo>
                  <a:pt x="500151" y="2643130"/>
                  <a:pt x="503696" y="2635853"/>
                  <a:pt x="493351" y="2631944"/>
                </a:cubicBezTo>
                <a:cubicBezTo>
                  <a:pt x="493351" y="2631944"/>
                  <a:pt x="499163" y="2628396"/>
                  <a:pt x="499163" y="2628396"/>
                </a:cubicBezTo>
                <a:cubicBezTo>
                  <a:pt x="499163" y="2628396"/>
                  <a:pt x="492363" y="2617211"/>
                  <a:pt x="500439" y="2617392"/>
                </a:cubicBezTo>
                <a:lnTo>
                  <a:pt x="497835" y="2614800"/>
                </a:lnTo>
                <a:lnTo>
                  <a:pt x="496208" y="2613183"/>
                </a:lnTo>
                <a:lnTo>
                  <a:pt x="492878" y="2609868"/>
                </a:lnTo>
                <a:lnTo>
                  <a:pt x="492215" y="2606614"/>
                </a:lnTo>
                <a:lnTo>
                  <a:pt x="492857" y="2607669"/>
                </a:lnTo>
                <a:cubicBezTo>
                  <a:pt x="492857" y="2607669"/>
                  <a:pt x="492857" y="2607669"/>
                  <a:pt x="499099" y="2603860"/>
                </a:cubicBezTo>
                <a:cubicBezTo>
                  <a:pt x="496845" y="2600151"/>
                  <a:pt x="496845" y="2600151"/>
                  <a:pt x="494591" y="2596443"/>
                </a:cubicBezTo>
                <a:lnTo>
                  <a:pt x="491380" y="2602499"/>
                </a:lnTo>
                <a:lnTo>
                  <a:pt x="491375" y="2602478"/>
                </a:lnTo>
                <a:cubicBezTo>
                  <a:pt x="485564" y="2606023"/>
                  <a:pt x="489109" y="2598750"/>
                  <a:pt x="483299" y="2602297"/>
                </a:cubicBezTo>
                <a:cubicBezTo>
                  <a:pt x="481031" y="2598567"/>
                  <a:pt x="481031" y="2598567"/>
                  <a:pt x="481031" y="2598567"/>
                </a:cubicBezTo>
                <a:cubicBezTo>
                  <a:pt x="481031" y="2598567"/>
                  <a:pt x="481031" y="2598567"/>
                  <a:pt x="486841" y="2595020"/>
                </a:cubicBezTo>
                <a:lnTo>
                  <a:pt x="482309" y="2587563"/>
                </a:lnTo>
                <a:cubicBezTo>
                  <a:pt x="482309" y="2587563"/>
                  <a:pt x="488119" y="2584017"/>
                  <a:pt x="488119" y="2584017"/>
                </a:cubicBezTo>
                <a:cubicBezTo>
                  <a:pt x="488119" y="2584017"/>
                  <a:pt x="485853" y="2580288"/>
                  <a:pt x="485853" y="2580288"/>
                </a:cubicBezTo>
                <a:cubicBezTo>
                  <a:pt x="485853" y="2580288"/>
                  <a:pt x="485853" y="2580288"/>
                  <a:pt x="480043" y="2583835"/>
                </a:cubicBezTo>
                <a:cubicBezTo>
                  <a:pt x="480043" y="2583835"/>
                  <a:pt x="477775" y="2580105"/>
                  <a:pt x="483587" y="2576558"/>
                </a:cubicBezTo>
                <a:cubicBezTo>
                  <a:pt x="481319" y="2572831"/>
                  <a:pt x="481319" y="2572831"/>
                  <a:pt x="481319" y="2572831"/>
                </a:cubicBezTo>
                <a:cubicBezTo>
                  <a:pt x="481319" y="2572831"/>
                  <a:pt x="479053" y="2569103"/>
                  <a:pt x="479053" y="2569103"/>
                </a:cubicBezTo>
                <a:cubicBezTo>
                  <a:pt x="479053" y="2569103"/>
                  <a:pt x="473243" y="2572648"/>
                  <a:pt x="473243" y="2572648"/>
                </a:cubicBezTo>
                <a:lnTo>
                  <a:pt x="470977" y="2568919"/>
                </a:lnTo>
                <a:cubicBezTo>
                  <a:pt x="470977" y="2568919"/>
                  <a:pt x="468712" y="2565189"/>
                  <a:pt x="468712" y="2565189"/>
                </a:cubicBezTo>
                <a:cubicBezTo>
                  <a:pt x="466443" y="2561461"/>
                  <a:pt x="466443" y="2561461"/>
                  <a:pt x="466443" y="2561461"/>
                </a:cubicBezTo>
                <a:cubicBezTo>
                  <a:pt x="474521" y="2561643"/>
                  <a:pt x="472255" y="2557915"/>
                  <a:pt x="472255" y="2557915"/>
                </a:cubicBezTo>
                <a:lnTo>
                  <a:pt x="469987" y="2554186"/>
                </a:lnTo>
                <a:cubicBezTo>
                  <a:pt x="475799" y="2550640"/>
                  <a:pt x="475799" y="2550640"/>
                  <a:pt x="475799" y="2550640"/>
                </a:cubicBezTo>
                <a:cubicBezTo>
                  <a:pt x="475799" y="2550640"/>
                  <a:pt x="473533" y="2546911"/>
                  <a:pt x="471267" y="2543181"/>
                </a:cubicBezTo>
                <a:cubicBezTo>
                  <a:pt x="471267" y="2543181"/>
                  <a:pt x="479343" y="2543365"/>
                  <a:pt x="479343" y="2543365"/>
                </a:cubicBezTo>
                <a:cubicBezTo>
                  <a:pt x="481609" y="2547092"/>
                  <a:pt x="475799" y="2550640"/>
                  <a:pt x="483876" y="2550821"/>
                </a:cubicBezTo>
                <a:cubicBezTo>
                  <a:pt x="483876" y="2550821"/>
                  <a:pt x="480331" y="2558097"/>
                  <a:pt x="480331" y="2558097"/>
                </a:cubicBezTo>
                <a:cubicBezTo>
                  <a:pt x="484865" y="2565554"/>
                  <a:pt x="489397" y="2573012"/>
                  <a:pt x="491663" y="2576741"/>
                </a:cubicBezTo>
                <a:cubicBezTo>
                  <a:pt x="493930" y="2580471"/>
                  <a:pt x="496197" y="2584199"/>
                  <a:pt x="490387" y="2587745"/>
                </a:cubicBezTo>
                <a:cubicBezTo>
                  <a:pt x="490387" y="2587745"/>
                  <a:pt x="492653" y="2591473"/>
                  <a:pt x="492653" y="2591473"/>
                </a:cubicBezTo>
                <a:cubicBezTo>
                  <a:pt x="498463" y="2587927"/>
                  <a:pt x="496197" y="2584199"/>
                  <a:pt x="493930" y="2580471"/>
                </a:cubicBezTo>
                <a:cubicBezTo>
                  <a:pt x="499740" y="2576925"/>
                  <a:pt x="491663" y="2576741"/>
                  <a:pt x="497475" y="2573194"/>
                </a:cubicBezTo>
                <a:cubicBezTo>
                  <a:pt x="497475" y="2573194"/>
                  <a:pt x="499740" y="2576925"/>
                  <a:pt x="499740" y="2576925"/>
                </a:cubicBezTo>
                <a:cubicBezTo>
                  <a:pt x="499740" y="2576925"/>
                  <a:pt x="499740" y="2576925"/>
                  <a:pt x="505551" y="2573377"/>
                </a:cubicBezTo>
                <a:cubicBezTo>
                  <a:pt x="507818" y="2577105"/>
                  <a:pt x="510083" y="2580835"/>
                  <a:pt x="510083" y="2580835"/>
                </a:cubicBezTo>
                <a:cubicBezTo>
                  <a:pt x="507818" y="2577105"/>
                  <a:pt x="514616" y="2588293"/>
                  <a:pt x="518161" y="2581019"/>
                </a:cubicBezTo>
                <a:cubicBezTo>
                  <a:pt x="518161" y="2581019"/>
                  <a:pt x="520426" y="2584745"/>
                  <a:pt x="520426" y="2584745"/>
                </a:cubicBezTo>
                <a:cubicBezTo>
                  <a:pt x="522694" y="2588475"/>
                  <a:pt x="524959" y="2592203"/>
                  <a:pt x="527225" y="2595931"/>
                </a:cubicBezTo>
                <a:cubicBezTo>
                  <a:pt x="529492" y="2599659"/>
                  <a:pt x="531760" y="2603389"/>
                  <a:pt x="531760" y="2603389"/>
                </a:cubicBezTo>
                <a:cubicBezTo>
                  <a:pt x="534023" y="2607117"/>
                  <a:pt x="534023" y="2607117"/>
                  <a:pt x="534023" y="2607117"/>
                </a:cubicBezTo>
                <a:cubicBezTo>
                  <a:pt x="539835" y="2603571"/>
                  <a:pt x="537567" y="2599843"/>
                  <a:pt x="537567" y="2599843"/>
                </a:cubicBezTo>
                <a:cubicBezTo>
                  <a:pt x="542101" y="2607301"/>
                  <a:pt x="544367" y="2611029"/>
                  <a:pt x="548901" y="2618487"/>
                </a:cubicBezTo>
                <a:cubicBezTo>
                  <a:pt x="548901" y="2618487"/>
                  <a:pt x="543091" y="2622034"/>
                  <a:pt x="543091" y="2622034"/>
                </a:cubicBezTo>
                <a:cubicBezTo>
                  <a:pt x="543091" y="2622034"/>
                  <a:pt x="545357" y="2625760"/>
                  <a:pt x="545357" y="2625760"/>
                </a:cubicBezTo>
                <a:cubicBezTo>
                  <a:pt x="551167" y="2622214"/>
                  <a:pt x="551167" y="2622214"/>
                  <a:pt x="551167" y="2622214"/>
                </a:cubicBezTo>
                <a:cubicBezTo>
                  <a:pt x="553433" y="2625944"/>
                  <a:pt x="551167" y="2622214"/>
                  <a:pt x="553433" y="2625944"/>
                </a:cubicBezTo>
                <a:cubicBezTo>
                  <a:pt x="553433" y="2625944"/>
                  <a:pt x="553433" y="2625944"/>
                  <a:pt x="555699" y="2629673"/>
                </a:cubicBezTo>
                <a:cubicBezTo>
                  <a:pt x="553433" y="2625944"/>
                  <a:pt x="553433" y="2625944"/>
                  <a:pt x="547621" y="2629491"/>
                </a:cubicBezTo>
                <a:cubicBezTo>
                  <a:pt x="547621" y="2629491"/>
                  <a:pt x="549889" y="2633218"/>
                  <a:pt x="549889" y="2633218"/>
                </a:cubicBezTo>
                <a:cubicBezTo>
                  <a:pt x="552155" y="2636948"/>
                  <a:pt x="552155" y="2636948"/>
                  <a:pt x="552155" y="2636948"/>
                </a:cubicBezTo>
                <a:cubicBezTo>
                  <a:pt x="552155" y="2636948"/>
                  <a:pt x="552155" y="2636948"/>
                  <a:pt x="557965" y="2633401"/>
                </a:cubicBezTo>
                <a:lnTo>
                  <a:pt x="567031" y="2648316"/>
                </a:lnTo>
                <a:lnTo>
                  <a:pt x="569297" y="2652045"/>
                </a:lnTo>
                <a:cubicBezTo>
                  <a:pt x="569297" y="2652045"/>
                  <a:pt x="569297" y="2652045"/>
                  <a:pt x="571563" y="2655773"/>
                </a:cubicBezTo>
                <a:lnTo>
                  <a:pt x="573831" y="2659503"/>
                </a:lnTo>
                <a:lnTo>
                  <a:pt x="576098" y="2663231"/>
                </a:lnTo>
                <a:lnTo>
                  <a:pt x="578363" y="2666961"/>
                </a:lnTo>
                <a:cubicBezTo>
                  <a:pt x="578363" y="2666961"/>
                  <a:pt x="582896" y="2674418"/>
                  <a:pt x="580629" y="2670689"/>
                </a:cubicBezTo>
                <a:cubicBezTo>
                  <a:pt x="582896" y="2674418"/>
                  <a:pt x="582896" y="2674418"/>
                  <a:pt x="585164" y="2678146"/>
                </a:cubicBezTo>
                <a:cubicBezTo>
                  <a:pt x="585164" y="2678146"/>
                  <a:pt x="587428" y="2681876"/>
                  <a:pt x="587428" y="2681876"/>
                </a:cubicBezTo>
                <a:cubicBezTo>
                  <a:pt x="587428" y="2681876"/>
                  <a:pt x="583885" y="2689150"/>
                  <a:pt x="591962" y="2689333"/>
                </a:cubicBezTo>
                <a:cubicBezTo>
                  <a:pt x="594227" y="2693063"/>
                  <a:pt x="594227" y="2693063"/>
                  <a:pt x="594227" y="2693063"/>
                </a:cubicBezTo>
                <a:cubicBezTo>
                  <a:pt x="596495" y="2696791"/>
                  <a:pt x="596495" y="2696791"/>
                  <a:pt x="596495" y="2696791"/>
                </a:cubicBezTo>
                <a:cubicBezTo>
                  <a:pt x="598761" y="2700519"/>
                  <a:pt x="598761" y="2700519"/>
                  <a:pt x="598761" y="2700519"/>
                </a:cubicBezTo>
                <a:cubicBezTo>
                  <a:pt x="598761" y="2700519"/>
                  <a:pt x="601028" y="2704247"/>
                  <a:pt x="601028" y="2704247"/>
                </a:cubicBezTo>
                <a:cubicBezTo>
                  <a:pt x="609103" y="2704431"/>
                  <a:pt x="605559" y="2711705"/>
                  <a:pt x="613636" y="2711889"/>
                </a:cubicBezTo>
                <a:cubicBezTo>
                  <a:pt x="613636" y="2711889"/>
                  <a:pt x="613636" y="2711889"/>
                  <a:pt x="607826" y="2715435"/>
                </a:cubicBezTo>
                <a:cubicBezTo>
                  <a:pt x="610091" y="2719163"/>
                  <a:pt x="610091" y="2719163"/>
                  <a:pt x="610091" y="2719163"/>
                </a:cubicBezTo>
                <a:cubicBezTo>
                  <a:pt x="610091" y="2719163"/>
                  <a:pt x="615901" y="2715615"/>
                  <a:pt x="615901" y="2715615"/>
                </a:cubicBezTo>
                <a:cubicBezTo>
                  <a:pt x="618167" y="2719345"/>
                  <a:pt x="618167" y="2719345"/>
                  <a:pt x="620435" y="2723074"/>
                </a:cubicBezTo>
                <a:lnTo>
                  <a:pt x="622702" y="2726803"/>
                </a:lnTo>
                <a:cubicBezTo>
                  <a:pt x="628512" y="2723257"/>
                  <a:pt x="628512" y="2723257"/>
                  <a:pt x="630780" y="2726985"/>
                </a:cubicBezTo>
                <a:cubicBezTo>
                  <a:pt x="628512" y="2723257"/>
                  <a:pt x="628512" y="2723257"/>
                  <a:pt x="628512" y="2723257"/>
                </a:cubicBezTo>
                <a:cubicBezTo>
                  <a:pt x="626245" y="2719529"/>
                  <a:pt x="626245" y="2719529"/>
                  <a:pt x="623979" y="2715799"/>
                </a:cubicBezTo>
                <a:cubicBezTo>
                  <a:pt x="623979" y="2715799"/>
                  <a:pt x="623979" y="2715799"/>
                  <a:pt x="621711" y="2712071"/>
                </a:cubicBezTo>
                <a:cubicBezTo>
                  <a:pt x="621711" y="2712071"/>
                  <a:pt x="615901" y="2715615"/>
                  <a:pt x="615901" y="2715615"/>
                </a:cubicBezTo>
                <a:cubicBezTo>
                  <a:pt x="613636" y="2711889"/>
                  <a:pt x="613636" y="2711889"/>
                  <a:pt x="613636" y="2711889"/>
                </a:cubicBezTo>
                <a:cubicBezTo>
                  <a:pt x="609103" y="2704431"/>
                  <a:pt x="608115" y="2689697"/>
                  <a:pt x="605847" y="2685969"/>
                </a:cubicBezTo>
                <a:cubicBezTo>
                  <a:pt x="610381" y="2693427"/>
                  <a:pt x="610381" y="2693427"/>
                  <a:pt x="618458" y="2693608"/>
                </a:cubicBezTo>
                <a:cubicBezTo>
                  <a:pt x="620723" y="2697337"/>
                  <a:pt x="622991" y="2701065"/>
                  <a:pt x="625257" y="2704795"/>
                </a:cubicBezTo>
                <a:cubicBezTo>
                  <a:pt x="622991" y="2701065"/>
                  <a:pt x="627524" y="2708523"/>
                  <a:pt x="627524" y="2708523"/>
                </a:cubicBezTo>
                <a:cubicBezTo>
                  <a:pt x="635599" y="2708706"/>
                  <a:pt x="635599" y="2708706"/>
                  <a:pt x="637865" y="2712435"/>
                </a:cubicBezTo>
                <a:cubicBezTo>
                  <a:pt x="637865" y="2712435"/>
                  <a:pt x="640132" y="2716163"/>
                  <a:pt x="640132" y="2716163"/>
                </a:cubicBezTo>
                <a:cubicBezTo>
                  <a:pt x="640132" y="2716163"/>
                  <a:pt x="642400" y="2719893"/>
                  <a:pt x="642400" y="2719893"/>
                </a:cubicBezTo>
                <a:cubicBezTo>
                  <a:pt x="642400" y="2719893"/>
                  <a:pt x="640132" y="2716163"/>
                  <a:pt x="645941" y="2712617"/>
                </a:cubicBezTo>
                <a:cubicBezTo>
                  <a:pt x="637865" y="2712435"/>
                  <a:pt x="637865" y="2712435"/>
                  <a:pt x="637865" y="2712435"/>
                </a:cubicBezTo>
                <a:cubicBezTo>
                  <a:pt x="635599" y="2708706"/>
                  <a:pt x="635599" y="2708706"/>
                  <a:pt x="633334" y="2704976"/>
                </a:cubicBezTo>
                <a:cubicBezTo>
                  <a:pt x="628801" y="2697521"/>
                  <a:pt x="628801" y="2697521"/>
                  <a:pt x="624268" y="2690063"/>
                </a:cubicBezTo>
                <a:cubicBezTo>
                  <a:pt x="618458" y="2693608"/>
                  <a:pt x="618458" y="2693608"/>
                  <a:pt x="618458" y="2693608"/>
                </a:cubicBezTo>
                <a:cubicBezTo>
                  <a:pt x="618458" y="2693608"/>
                  <a:pt x="618458" y="2693608"/>
                  <a:pt x="616192" y="2689880"/>
                </a:cubicBezTo>
                <a:cubicBezTo>
                  <a:pt x="613925" y="2686153"/>
                  <a:pt x="613925" y="2686153"/>
                  <a:pt x="611660" y="2682423"/>
                </a:cubicBezTo>
                <a:cubicBezTo>
                  <a:pt x="611660" y="2682423"/>
                  <a:pt x="609392" y="2678693"/>
                  <a:pt x="603582" y="2682240"/>
                </a:cubicBezTo>
                <a:cubicBezTo>
                  <a:pt x="609392" y="2678693"/>
                  <a:pt x="609392" y="2678693"/>
                  <a:pt x="609392" y="2678693"/>
                </a:cubicBezTo>
                <a:cubicBezTo>
                  <a:pt x="615203" y="2675149"/>
                  <a:pt x="615203" y="2675149"/>
                  <a:pt x="615203" y="2675149"/>
                </a:cubicBezTo>
                <a:cubicBezTo>
                  <a:pt x="617470" y="2678875"/>
                  <a:pt x="617470" y="2678875"/>
                  <a:pt x="617470" y="2678875"/>
                </a:cubicBezTo>
                <a:lnTo>
                  <a:pt x="622183" y="2681249"/>
                </a:lnTo>
                <a:lnTo>
                  <a:pt x="619501" y="2682887"/>
                </a:lnTo>
                <a:cubicBezTo>
                  <a:pt x="618719" y="2683363"/>
                  <a:pt x="618719" y="2683363"/>
                  <a:pt x="618719" y="2683363"/>
                </a:cubicBezTo>
                <a:cubicBezTo>
                  <a:pt x="618719" y="2683363"/>
                  <a:pt x="621179" y="2687409"/>
                  <a:pt x="621179" y="2687409"/>
                </a:cubicBezTo>
                <a:cubicBezTo>
                  <a:pt x="621179" y="2687409"/>
                  <a:pt x="621179" y="2687409"/>
                  <a:pt x="621651" y="2686427"/>
                </a:cubicBezTo>
                <a:lnTo>
                  <a:pt x="624763" y="2679962"/>
                </a:lnTo>
                <a:lnTo>
                  <a:pt x="625545" y="2679059"/>
                </a:lnTo>
                <a:lnTo>
                  <a:pt x="630450" y="2676065"/>
                </a:lnTo>
                <a:lnTo>
                  <a:pt x="631355" y="2675513"/>
                </a:lnTo>
                <a:lnTo>
                  <a:pt x="629920" y="2675191"/>
                </a:lnTo>
                <a:lnTo>
                  <a:pt x="612937" y="2671419"/>
                </a:lnTo>
                <a:cubicBezTo>
                  <a:pt x="610669" y="2667691"/>
                  <a:pt x="618747" y="2667871"/>
                  <a:pt x="616479" y="2664142"/>
                </a:cubicBezTo>
                <a:cubicBezTo>
                  <a:pt x="614214" y="2660414"/>
                  <a:pt x="611947" y="2656687"/>
                  <a:pt x="615491" y="2649411"/>
                </a:cubicBezTo>
                <a:cubicBezTo>
                  <a:pt x="615491" y="2649411"/>
                  <a:pt x="615491" y="2649411"/>
                  <a:pt x="613225" y="2645683"/>
                </a:cubicBezTo>
                <a:cubicBezTo>
                  <a:pt x="613225" y="2645683"/>
                  <a:pt x="613225" y="2645683"/>
                  <a:pt x="610959" y="2641953"/>
                </a:cubicBezTo>
                <a:cubicBezTo>
                  <a:pt x="605149" y="2645499"/>
                  <a:pt x="605149" y="2645499"/>
                  <a:pt x="605149" y="2645499"/>
                </a:cubicBezTo>
                <a:cubicBezTo>
                  <a:pt x="602881" y="2641770"/>
                  <a:pt x="602881" y="2641770"/>
                  <a:pt x="602881" y="2641770"/>
                </a:cubicBezTo>
                <a:cubicBezTo>
                  <a:pt x="600615" y="2638041"/>
                  <a:pt x="598350" y="2634315"/>
                  <a:pt x="598350" y="2634315"/>
                </a:cubicBezTo>
                <a:cubicBezTo>
                  <a:pt x="598350" y="2634315"/>
                  <a:pt x="598350" y="2634315"/>
                  <a:pt x="596083" y="2630585"/>
                </a:cubicBezTo>
                <a:cubicBezTo>
                  <a:pt x="596083" y="2630585"/>
                  <a:pt x="596083" y="2630585"/>
                  <a:pt x="599627" y="2623309"/>
                </a:cubicBezTo>
                <a:cubicBezTo>
                  <a:pt x="593817" y="2626855"/>
                  <a:pt x="593817" y="2626855"/>
                  <a:pt x="591549" y="2623125"/>
                </a:cubicBezTo>
                <a:cubicBezTo>
                  <a:pt x="585739" y="2626673"/>
                  <a:pt x="583474" y="2622944"/>
                  <a:pt x="587017" y="2615669"/>
                </a:cubicBezTo>
                <a:cubicBezTo>
                  <a:pt x="581207" y="2619217"/>
                  <a:pt x="581207" y="2619217"/>
                  <a:pt x="581207" y="2619217"/>
                </a:cubicBezTo>
                <a:cubicBezTo>
                  <a:pt x="587017" y="2615669"/>
                  <a:pt x="584751" y="2611940"/>
                  <a:pt x="584751" y="2611940"/>
                </a:cubicBezTo>
                <a:cubicBezTo>
                  <a:pt x="584751" y="2611940"/>
                  <a:pt x="582483" y="2608213"/>
                  <a:pt x="582483" y="2608213"/>
                </a:cubicBezTo>
                <a:cubicBezTo>
                  <a:pt x="582483" y="2608213"/>
                  <a:pt x="582483" y="2608213"/>
                  <a:pt x="580218" y="2604483"/>
                </a:cubicBezTo>
                <a:cubicBezTo>
                  <a:pt x="580218" y="2604483"/>
                  <a:pt x="577951" y="2600755"/>
                  <a:pt x="577951" y="2600755"/>
                </a:cubicBezTo>
                <a:cubicBezTo>
                  <a:pt x="572141" y="2604301"/>
                  <a:pt x="574408" y="2608029"/>
                  <a:pt x="574408" y="2608029"/>
                </a:cubicBezTo>
                <a:cubicBezTo>
                  <a:pt x="572141" y="2604301"/>
                  <a:pt x="572141" y="2604301"/>
                  <a:pt x="572141" y="2604301"/>
                </a:cubicBezTo>
                <a:cubicBezTo>
                  <a:pt x="572141" y="2604301"/>
                  <a:pt x="572141" y="2604301"/>
                  <a:pt x="569875" y="2600572"/>
                </a:cubicBezTo>
                <a:cubicBezTo>
                  <a:pt x="569875" y="2600572"/>
                  <a:pt x="569875" y="2600572"/>
                  <a:pt x="567610" y="2596845"/>
                </a:cubicBezTo>
                <a:cubicBezTo>
                  <a:pt x="567610" y="2596845"/>
                  <a:pt x="565343" y="2593114"/>
                  <a:pt x="565343" y="2593114"/>
                </a:cubicBezTo>
                <a:cubicBezTo>
                  <a:pt x="565343" y="2593114"/>
                  <a:pt x="560809" y="2585657"/>
                  <a:pt x="560809" y="2585657"/>
                </a:cubicBezTo>
                <a:cubicBezTo>
                  <a:pt x="556277" y="2578199"/>
                  <a:pt x="555289" y="2563466"/>
                  <a:pt x="544945" y="2559555"/>
                </a:cubicBezTo>
                <a:cubicBezTo>
                  <a:pt x="550755" y="2556009"/>
                  <a:pt x="548490" y="2552279"/>
                  <a:pt x="546223" y="2548551"/>
                </a:cubicBezTo>
                <a:cubicBezTo>
                  <a:pt x="543955" y="2544823"/>
                  <a:pt x="539424" y="2537365"/>
                  <a:pt x="534891" y="2529908"/>
                </a:cubicBezTo>
                <a:cubicBezTo>
                  <a:pt x="532623" y="2526178"/>
                  <a:pt x="530358" y="2522449"/>
                  <a:pt x="536169" y="2518903"/>
                </a:cubicBezTo>
                <a:lnTo>
                  <a:pt x="532132" y="2518812"/>
                </a:lnTo>
                <a:lnTo>
                  <a:pt x="533901" y="2515175"/>
                </a:lnTo>
                <a:cubicBezTo>
                  <a:pt x="529371" y="2507719"/>
                  <a:pt x="533901" y="2515175"/>
                  <a:pt x="531635" y="2511447"/>
                </a:cubicBezTo>
                <a:cubicBezTo>
                  <a:pt x="531635" y="2511447"/>
                  <a:pt x="530650" y="2496712"/>
                  <a:pt x="528383" y="2492985"/>
                </a:cubicBezTo>
                <a:cubicBezTo>
                  <a:pt x="528383" y="2492985"/>
                  <a:pt x="520304" y="2492802"/>
                  <a:pt x="520304" y="2492802"/>
                </a:cubicBezTo>
                <a:cubicBezTo>
                  <a:pt x="518037" y="2489075"/>
                  <a:pt x="513506" y="2481615"/>
                  <a:pt x="515771" y="2485345"/>
                </a:cubicBezTo>
                <a:lnTo>
                  <a:pt x="513506" y="2481615"/>
                </a:lnTo>
                <a:lnTo>
                  <a:pt x="513417" y="2476556"/>
                </a:lnTo>
                <a:cubicBezTo>
                  <a:pt x="513577" y="2475181"/>
                  <a:pt x="513012" y="2474249"/>
                  <a:pt x="508971" y="2474157"/>
                </a:cubicBezTo>
                <a:cubicBezTo>
                  <a:pt x="506708" y="2470431"/>
                  <a:pt x="502173" y="2462973"/>
                  <a:pt x="502173" y="2462973"/>
                </a:cubicBezTo>
                <a:cubicBezTo>
                  <a:pt x="499907" y="2459243"/>
                  <a:pt x="502173" y="2462973"/>
                  <a:pt x="499907" y="2459243"/>
                </a:cubicBezTo>
                <a:cubicBezTo>
                  <a:pt x="499907" y="2459243"/>
                  <a:pt x="499907" y="2459243"/>
                  <a:pt x="497642" y="2455515"/>
                </a:cubicBezTo>
                <a:cubicBezTo>
                  <a:pt x="495375" y="2451785"/>
                  <a:pt x="496654" y="2440780"/>
                  <a:pt x="488576" y="2440600"/>
                </a:cubicBezTo>
                <a:cubicBezTo>
                  <a:pt x="488576" y="2440600"/>
                  <a:pt x="490028" y="2439712"/>
                  <a:pt x="491198" y="2438361"/>
                </a:cubicBezTo>
                <a:lnTo>
                  <a:pt x="491510" y="2436660"/>
                </a:lnTo>
                <a:lnTo>
                  <a:pt x="513720" y="2428037"/>
                </a:lnTo>
                <a:lnTo>
                  <a:pt x="520959" y="2430681"/>
                </a:lnTo>
                <a:cubicBezTo>
                  <a:pt x="519545" y="2441762"/>
                  <a:pt x="519545" y="2441762"/>
                  <a:pt x="524075" y="2449214"/>
                </a:cubicBezTo>
                <a:cubicBezTo>
                  <a:pt x="524075" y="2449214"/>
                  <a:pt x="528607" y="2456667"/>
                  <a:pt x="528607" y="2456667"/>
                </a:cubicBezTo>
                <a:cubicBezTo>
                  <a:pt x="528607" y="2456667"/>
                  <a:pt x="528607" y="2456667"/>
                  <a:pt x="530871" y="2460393"/>
                </a:cubicBezTo>
                <a:cubicBezTo>
                  <a:pt x="530871" y="2460393"/>
                  <a:pt x="533136" y="2464121"/>
                  <a:pt x="533136" y="2464121"/>
                </a:cubicBezTo>
                <a:cubicBezTo>
                  <a:pt x="535401" y="2467847"/>
                  <a:pt x="537666" y="2471573"/>
                  <a:pt x="537666" y="2471573"/>
                </a:cubicBezTo>
                <a:cubicBezTo>
                  <a:pt x="539931" y="2475299"/>
                  <a:pt x="539931" y="2475299"/>
                  <a:pt x="539931" y="2475299"/>
                </a:cubicBezTo>
                <a:cubicBezTo>
                  <a:pt x="539931" y="2475299"/>
                  <a:pt x="542196" y="2479026"/>
                  <a:pt x="542196" y="2479026"/>
                </a:cubicBezTo>
                <a:cubicBezTo>
                  <a:pt x="545873" y="2471671"/>
                  <a:pt x="545873" y="2471671"/>
                  <a:pt x="545873" y="2471671"/>
                </a:cubicBezTo>
                <a:cubicBezTo>
                  <a:pt x="545873" y="2471671"/>
                  <a:pt x="548140" y="2475397"/>
                  <a:pt x="548140" y="2475397"/>
                </a:cubicBezTo>
                <a:cubicBezTo>
                  <a:pt x="544461" y="2482752"/>
                  <a:pt x="546725" y="2486479"/>
                  <a:pt x="548989" y="2490205"/>
                </a:cubicBezTo>
                <a:lnTo>
                  <a:pt x="553520" y="2497657"/>
                </a:lnTo>
                <a:lnTo>
                  <a:pt x="555785" y="2501383"/>
                </a:lnTo>
                <a:lnTo>
                  <a:pt x="558050" y="2505109"/>
                </a:lnTo>
                <a:cubicBezTo>
                  <a:pt x="560315" y="2508837"/>
                  <a:pt x="562580" y="2512563"/>
                  <a:pt x="564845" y="2516290"/>
                </a:cubicBezTo>
                <a:cubicBezTo>
                  <a:pt x="564845" y="2516290"/>
                  <a:pt x="567109" y="2520016"/>
                  <a:pt x="567109" y="2520016"/>
                </a:cubicBezTo>
                <a:cubicBezTo>
                  <a:pt x="567109" y="2520016"/>
                  <a:pt x="569375" y="2523741"/>
                  <a:pt x="575317" y="2520115"/>
                </a:cubicBezTo>
                <a:cubicBezTo>
                  <a:pt x="569375" y="2523741"/>
                  <a:pt x="569375" y="2523741"/>
                  <a:pt x="569375" y="2523741"/>
                </a:cubicBezTo>
                <a:cubicBezTo>
                  <a:pt x="575317" y="2520115"/>
                  <a:pt x="577584" y="2523841"/>
                  <a:pt x="571639" y="2527469"/>
                </a:cubicBezTo>
                <a:cubicBezTo>
                  <a:pt x="573905" y="2531196"/>
                  <a:pt x="579847" y="2527569"/>
                  <a:pt x="576169" y="2534922"/>
                </a:cubicBezTo>
                <a:cubicBezTo>
                  <a:pt x="590321" y="2531393"/>
                  <a:pt x="588055" y="2527666"/>
                  <a:pt x="598529" y="2531491"/>
                </a:cubicBezTo>
                <a:cubicBezTo>
                  <a:pt x="604474" y="2527863"/>
                  <a:pt x="596265" y="2527765"/>
                  <a:pt x="604474" y="2527863"/>
                </a:cubicBezTo>
                <a:cubicBezTo>
                  <a:pt x="593149" y="2509231"/>
                  <a:pt x="586355" y="2498052"/>
                  <a:pt x="579560" y="2486873"/>
                </a:cubicBezTo>
                <a:cubicBezTo>
                  <a:pt x="573615" y="2490501"/>
                  <a:pt x="570501" y="2471967"/>
                  <a:pt x="570501" y="2471967"/>
                </a:cubicBezTo>
                <a:cubicBezTo>
                  <a:pt x="568235" y="2468241"/>
                  <a:pt x="568235" y="2468241"/>
                  <a:pt x="568235" y="2468241"/>
                </a:cubicBezTo>
                <a:cubicBezTo>
                  <a:pt x="565971" y="2464513"/>
                  <a:pt x="565971" y="2464513"/>
                  <a:pt x="565971" y="2464513"/>
                </a:cubicBezTo>
                <a:cubicBezTo>
                  <a:pt x="561439" y="2457061"/>
                  <a:pt x="561439" y="2457061"/>
                  <a:pt x="559176" y="2453335"/>
                </a:cubicBezTo>
                <a:cubicBezTo>
                  <a:pt x="556909" y="2449608"/>
                  <a:pt x="560589" y="2442255"/>
                  <a:pt x="554647" y="2445883"/>
                </a:cubicBezTo>
                <a:cubicBezTo>
                  <a:pt x="560589" y="2442255"/>
                  <a:pt x="551529" y="2427349"/>
                  <a:pt x="549263" y="2423623"/>
                </a:cubicBezTo>
                <a:cubicBezTo>
                  <a:pt x="543322" y="2427250"/>
                  <a:pt x="547851" y="2434703"/>
                  <a:pt x="545585" y="2430975"/>
                </a:cubicBezTo>
                <a:cubicBezTo>
                  <a:pt x="543320" y="2427250"/>
                  <a:pt x="543107" y="2423548"/>
                  <a:pt x="542434" y="2420765"/>
                </a:cubicBezTo>
                <a:lnTo>
                  <a:pt x="539155" y="2418161"/>
                </a:lnTo>
                <a:lnTo>
                  <a:pt x="557721" y="2410951"/>
                </a:lnTo>
                <a:lnTo>
                  <a:pt x="561157" y="2416604"/>
                </a:lnTo>
                <a:cubicBezTo>
                  <a:pt x="561157" y="2416604"/>
                  <a:pt x="558891" y="2412874"/>
                  <a:pt x="563425" y="2420334"/>
                </a:cubicBezTo>
                <a:cubicBezTo>
                  <a:pt x="552995" y="2416471"/>
                  <a:pt x="572491" y="2435253"/>
                  <a:pt x="572491" y="2435253"/>
                </a:cubicBezTo>
                <a:cubicBezTo>
                  <a:pt x="574759" y="2438983"/>
                  <a:pt x="579294" y="2446441"/>
                  <a:pt x="583827" y="2453903"/>
                </a:cubicBezTo>
                <a:cubicBezTo>
                  <a:pt x="589721" y="2450304"/>
                  <a:pt x="590629" y="2465091"/>
                  <a:pt x="595164" y="2472551"/>
                </a:cubicBezTo>
                <a:cubicBezTo>
                  <a:pt x="605590" y="2476413"/>
                  <a:pt x="610126" y="2483873"/>
                  <a:pt x="616925" y="2495062"/>
                </a:cubicBezTo>
                <a:cubicBezTo>
                  <a:pt x="619193" y="2498791"/>
                  <a:pt x="621459" y="2502523"/>
                  <a:pt x="623727" y="2506253"/>
                </a:cubicBezTo>
                <a:cubicBezTo>
                  <a:pt x="636421" y="2513845"/>
                  <a:pt x="635061" y="2524900"/>
                  <a:pt x="637329" y="2528631"/>
                </a:cubicBezTo>
                <a:cubicBezTo>
                  <a:pt x="639596" y="2532361"/>
                  <a:pt x="639596" y="2532361"/>
                  <a:pt x="639596" y="2532361"/>
                </a:cubicBezTo>
                <a:cubicBezTo>
                  <a:pt x="641864" y="2536091"/>
                  <a:pt x="641864" y="2536091"/>
                  <a:pt x="644132" y="2539821"/>
                </a:cubicBezTo>
                <a:cubicBezTo>
                  <a:pt x="641864" y="2536091"/>
                  <a:pt x="644132" y="2539821"/>
                  <a:pt x="654558" y="2543682"/>
                </a:cubicBezTo>
                <a:cubicBezTo>
                  <a:pt x="646397" y="2543550"/>
                  <a:pt x="650931" y="2551009"/>
                  <a:pt x="655466" y="2558469"/>
                </a:cubicBezTo>
                <a:cubicBezTo>
                  <a:pt x="653198" y="2554741"/>
                  <a:pt x="663625" y="2558603"/>
                  <a:pt x="661359" y="2554871"/>
                </a:cubicBezTo>
                <a:cubicBezTo>
                  <a:pt x="661359" y="2554871"/>
                  <a:pt x="663625" y="2558603"/>
                  <a:pt x="663625" y="2558603"/>
                </a:cubicBezTo>
                <a:cubicBezTo>
                  <a:pt x="663625" y="2558603"/>
                  <a:pt x="665893" y="2562331"/>
                  <a:pt x="665893" y="2562331"/>
                </a:cubicBezTo>
                <a:cubicBezTo>
                  <a:pt x="662267" y="2569659"/>
                  <a:pt x="670427" y="2569791"/>
                  <a:pt x="666800" y="2577118"/>
                </a:cubicBezTo>
                <a:cubicBezTo>
                  <a:pt x="669068" y="2580849"/>
                  <a:pt x="666800" y="2577118"/>
                  <a:pt x="669068" y="2580849"/>
                </a:cubicBezTo>
                <a:cubicBezTo>
                  <a:pt x="669068" y="2580849"/>
                  <a:pt x="677230" y="2580981"/>
                  <a:pt x="679496" y="2584711"/>
                </a:cubicBezTo>
                <a:cubicBezTo>
                  <a:pt x="679496" y="2584711"/>
                  <a:pt x="679496" y="2584711"/>
                  <a:pt x="681763" y="2588441"/>
                </a:cubicBezTo>
                <a:cubicBezTo>
                  <a:pt x="684029" y="2592171"/>
                  <a:pt x="684029" y="2592171"/>
                  <a:pt x="686297" y="2595900"/>
                </a:cubicBezTo>
                <a:cubicBezTo>
                  <a:pt x="686297" y="2595900"/>
                  <a:pt x="692192" y="2592303"/>
                  <a:pt x="692192" y="2592303"/>
                </a:cubicBezTo>
                <a:cubicBezTo>
                  <a:pt x="692192" y="2592303"/>
                  <a:pt x="692192" y="2592303"/>
                  <a:pt x="689924" y="2588573"/>
                </a:cubicBezTo>
                <a:cubicBezTo>
                  <a:pt x="689924" y="2588573"/>
                  <a:pt x="687657" y="2584842"/>
                  <a:pt x="687657" y="2584842"/>
                </a:cubicBezTo>
                <a:cubicBezTo>
                  <a:pt x="685389" y="2581112"/>
                  <a:pt x="685389" y="2581112"/>
                  <a:pt x="683123" y="2577382"/>
                </a:cubicBezTo>
                <a:cubicBezTo>
                  <a:pt x="680858" y="2573654"/>
                  <a:pt x="684483" y="2566327"/>
                  <a:pt x="676322" y="2566194"/>
                </a:cubicBezTo>
                <a:cubicBezTo>
                  <a:pt x="676322" y="2566194"/>
                  <a:pt x="682215" y="2562595"/>
                  <a:pt x="682215" y="2562595"/>
                </a:cubicBezTo>
                <a:cubicBezTo>
                  <a:pt x="675415" y="2551406"/>
                  <a:pt x="673147" y="2547677"/>
                  <a:pt x="666348" y="2536489"/>
                </a:cubicBezTo>
                <a:cubicBezTo>
                  <a:pt x="660453" y="2540085"/>
                  <a:pt x="658187" y="2536355"/>
                  <a:pt x="658187" y="2536355"/>
                </a:cubicBezTo>
                <a:cubicBezTo>
                  <a:pt x="658187" y="2536355"/>
                  <a:pt x="660453" y="2540085"/>
                  <a:pt x="664988" y="2547544"/>
                </a:cubicBezTo>
                <a:cubicBezTo>
                  <a:pt x="664988" y="2547544"/>
                  <a:pt x="667253" y="2551275"/>
                  <a:pt x="667253" y="2551275"/>
                </a:cubicBezTo>
                <a:cubicBezTo>
                  <a:pt x="667253" y="2551275"/>
                  <a:pt x="661359" y="2554871"/>
                  <a:pt x="661359" y="2554871"/>
                </a:cubicBezTo>
                <a:cubicBezTo>
                  <a:pt x="661359" y="2554871"/>
                  <a:pt x="659092" y="2551143"/>
                  <a:pt x="659092" y="2551143"/>
                </a:cubicBezTo>
                <a:cubicBezTo>
                  <a:pt x="660453" y="2540085"/>
                  <a:pt x="650025" y="2536223"/>
                  <a:pt x="653651" y="2528895"/>
                </a:cubicBezTo>
                <a:cubicBezTo>
                  <a:pt x="647757" y="2532495"/>
                  <a:pt x="649117" y="2521436"/>
                  <a:pt x="643224" y="2525032"/>
                </a:cubicBezTo>
                <a:cubicBezTo>
                  <a:pt x="649117" y="2521436"/>
                  <a:pt x="649117" y="2521436"/>
                  <a:pt x="649117" y="2521436"/>
                </a:cubicBezTo>
                <a:lnTo>
                  <a:pt x="646852" y="2517705"/>
                </a:lnTo>
                <a:cubicBezTo>
                  <a:pt x="646852" y="2517705"/>
                  <a:pt x="649117" y="2521436"/>
                  <a:pt x="643224" y="2525032"/>
                </a:cubicBezTo>
                <a:cubicBezTo>
                  <a:pt x="636421" y="2513845"/>
                  <a:pt x="634155" y="2510115"/>
                  <a:pt x="629622" y="2502655"/>
                </a:cubicBezTo>
                <a:cubicBezTo>
                  <a:pt x="629622" y="2502655"/>
                  <a:pt x="627354" y="2498925"/>
                  <a:pt x="627354" y="2498925"/>
                </a:cubicBezTo>
                <a:lnTo>
                  <a:pt x="627557" y="2497277"/>
                </a:lnTo>
                <a:lnTo>
                  <a:pt x="630123" y="2498004"/>
                </a:lnTo>
                <a:cubicBezTo>
                  <a:pt x="631147" y="2499689"/>
                  <a:pt x="632173" y="2501375"/>
                  <a:pt x="635294" y="2499471"/>
                </a:cubicBezTo>
                <a:cubicBezTo>
                  <a:pt x="633244" y="2496099"/>
                  <a:pt x="631194" y="2492729"/>
                  <a:pt x="631194" y="2492729"/>
                </a:cubicBezTo>
                <a:lnTo>
                  <a:pt x="627867" y="2494759"/>
                </a:lnTo>
                <a:lnTo>
                  <a:pt x="628715" y="2487868"/>
                </a:lnTo>
                <a:cubicBezTo>
                  <a:pt x="620553" y="2487735"/>
                  <a:pt x="622819" y="2491465"/>
                  <a:pt x="620553" y="2487735"/>
                </a:cubicBezTo>
                <a:cubicBezTo>
                  <a:pt x="620553" y="2487735"/>
                  <a:pt x="620553" y="2487735"/>
                  <a:pt x="624179" y="2480407"/>
                </a:cubicBezTo>
                <a:cubicBezTo>
                  <a:pt x="618285" y="2484004"/>
                  <a:pt x="618285" y="2484004"/>
                  <a:pt x="618285" y="2484004"/>
                </a:cubicBezTo>
                <a:cubicBezTo>
                  <a:pt x="618285" y="2484004"/>
                  <a:pt x="613752" y="2476547"/>
                  <a:pt x="613752" y="2476547"/>
                </a:cubicBezTo>
                <a:cubicBezTo>
                  <a:pt x="613752" y="2476547"/>
                  <a:pt x="613752" y="2476547"/>
                  <a:pt x="611485" y="2472815"/>
                </a:cubicBezTo>
                <a:lnTo>
                  <a:pt x="595616" y="2446707"/>
                </a:lnTo>
                <a:cubicBezTo>
                  <a:pt x="593349" y="2442977"/>
                  <a:pt x="587453" y="2446573"/>
                  <a:pt x="585187" y="2442845"/>
                </a:cubicBezTo>
                <a:cubicBezTo>
                  <a:pt x="586547" y="2431789"/>
                  <a:pt x="580654" y="2435385"/>
                  <a:pt x="571585" y="2420466"/>
                </a:cubicBezTo>
                <a:cubicBezTo>
                  <a:pt x="577479" y="2416867"/>
                  <a:pt x="577479" y="2416867"/>
                  <a:pt x="577479" y="2416867"/>
                </a:cubicBezTo>
                <a:cubicBezTo>
                  <a:pt x="577479" y="2416867"/>
                  <a:pt x="582014" y="2424328"/>
                  <a:pt x="582014" y="2424328"/>
                </a:cubicBezTo>
                <a:cubicBezTo>
                  <a:pt x="582014" y="2424328"/>
                  <a:pt x="582014" y="2424328"/>
                  <a:pt x="584282" y="2428057"/>
                </a:cubicBezTo>
                <a:cubicBezTo>
                  <a:pt x="584282" y="2428057"/>
                  <a:pt x="586547" y="2431789"/>
                  <a:pt x="588815" y="2435516"/>
                </a:cubicBezTo>
                <a:cubicBezTo>
                  <a:pt x="591081" y="2439247"/>
                  <a:pt x="593349" y="2442977"/>
                  <a:pt x="601510" y="2443109"/>
                </a:cubicBezTo>
                <a:lnTo>
                  <a:pt x="599243" y="2439378"/>
                </a:lnTo>
                <a:cubicBezTo>
                  <a:pt x="599243" y="2439378"/>
                  <a:pt x="596975" y="2435649"/>
                  <a:pt x="594709" y="2431919"/>
                </a:cubicBezTo>
                <a:cubicBezTo>
                  <a:pt x="592444" y="2428190"/>
                  <a:pt x="590175" y="2424460"/>
                  <a:pt x="587907" y="2420730"/>
                </a:cubicBezTo>
                <a:cubicBezTo>
                  <a:pt x="585642" y="2417001"/>
                  <a:pt x="581107" y="2409541"/>
                  <a:pt x="578839" y="2405811"/>
                </a:cubicBezTo>
                <a:cubicBezTo>
                  <a:pt x="578839" y="2405811"/>
                  <a:pt x="578274" y="2404879"/>
                  <a:pt x="576969" y="2404395"/>
                </a:cubicBezTo>
                <a:lnTo>
                  <a:pt x="571984" y="2405413"/>
                </a:lnTo>
                <a:close/>
                <a:moveTo>
                  <a:pt x="6775452" y="1946240"/>
                </a:moveTo>
                <a:cubicBezTo>
                  <a:pt x="6773723" y="1946972"/>
                  <a:pt x="6770794" y="1949154"/>
                  <a:pt x="6764939" y="1953514"/>
                </a:cubicBezTo>
                <a:cubicBezTo>
                  <a:pt x="6764939" y="1953514"/>
                  <a:pt x="6764939" y="1953514"/>
                  <a:pt x="6767066" y="1956373"/>
                </a:cubicBezTo>
                <a:cubicBezTo>
                  <a:pt x="6767066" y="1956373"/>
                  <a:pt x="6769193" y="1959230"/>
                  <a:pt x="6769193" y="1959230"/>
                </a:cubicBezTo>
                <a:cubicBezTo>
                  <a:pt x="6771321" y="1962085"/>
                  <a:pt x="6773448" y="1964942"/>
                  <a:pt x="6775575" y="1967798"/>
                </a:cubicBezTo>
                <a:cubicBezTo>
                  <a:pt x="6763866" y="1976519"/>
                  <a:pt x="6763866" y="1976519"/>
                  <a:pt x="6765996" y="1979375"/>
                </a:cubicBezTo>
                <a:cubicBezTo>
                  <a:pt x="6777702" y="1970653"/>
                  <a:pt x="6777702" y="1970653"/>
                  <a:pt x="6777702" y="1970653"/>
                </a:cubicBezTo>
                <a:cubicBezTo>
                  <a:pt x="6787286" y="1959077"/>
                  <a:pt x="6785162" y="1956220"/>
                  <a:pt x="6783032" y="1953364"/>
                </a:cubicBezTo>
                <a:cubicBezTo>
                  <a:pt x="6783032" y="1953364"/>
                  <a:pt x="6780902" y="1950506"/>
                  <a:pt x="6780902" y="1950506"/>
                </a:cubicBezTo>
                <a:cubicBezTo>
                  <a:pt x="6780902" y="1950506"/>
                  <a:pt x="6778778" y="1947650"/>
                  <a:pt x="6778778" y="1947650"/>
                </a:cubicBezTo>
                <a:cubicBezTo>
                  <a:pt x="6777713" y="1946221"/>
                  <a:pt x="6777183" y="1945509"/>
                  <a:pt x="6775452" y="1946240"/>
                </a:cubicBezTo>
                <a:close/>
                <a:moveTo>
                  <a:pt x="6737610" y="1892368"/>
                </a:moveTo>
                <a:cubicBezTo>
                  <a:pt x="6737610" y="1892368"/>
                  <a:pt x="6725898" y="1901091"/>
                  <a:pt x="6725898" y="1901091"/>
                </a:cubicBezTo>
                <a:cubicBezTo>
                  <a:pt x="6725898" y="1901091"/>
                  <a:pt x="6723648" y="1898067"/>
                  <a:pt x="6723648" y="1898067"/>
                </a:cubicBezTo>
                <a:cubicBezTo>
                  <a:pt x="6721393" y="1895041"/>
                  <a:pt x="6721393" y="1895041"/>
                  <a:pt x="6721393" y="1895041"/>
                </a:cubicBezTo>
                <a:cubicBezTo>
                  <a:pt x="6721393" y="1895041"/>
                  <a:pt x="6721393" y="1895041"/>
                  <a:pt x="6709684" y="1903758"/>
                </a:cubicBezTo>
                <a:cubicBezTo>
                  <a:pt x="6709684" y="1903758"/>
                  <a:pt x="6709684" y="1903758"/>
                  <a:pt x="6711937" y="1906786"/>
                </a:cubicBezTo>
                <a:cubicBezTo>
                  <a:pt x="6714190" y="1909811"/>
                  <a:pt x="6714190" y="1909811"/>
                  <a:pt x="6716440" y="1912834"/>
                </a:cubicBezTo>
                <a:cubicBezTo>
                  <a:pt x="6728149" y="1904113"/>
                  <a:pt x="6728149" y="1904113"/>
                  <a:pt x="6728149" y="1904113"/>
                </a:cubicBezTo>
                <a:cubicBezTo>
                  <a:pt x="6728149" y="1904113"/>
                  <a:pt x="6737610" y="1892368"/>
                  <a:pt x="6737610" y="1892368"/>
                </a:cubicBezTo>
                <a:close/>
                <a:moveTo>
                  <a:pt x="6832058" y="1891536"/>
                </a:moveTo>
                <a:cubicBezTo>
                  <a:pt x="6830496" y="1892159"/>
                  <a:pt x="6827895" y="1894096"/>
                  <a:pt x="6822688" y="1897973"/>
                </a:cubicBezTo>
                <a:cubicBezTo>
                  <a:pt x="6812282" y="1905725"/>
                  <a:pt x="6812282" y="1905725"/>
                  <a:pt x="6814356" y="1908509"/>
                </a:cubicBezTo>
                <a:cubicBezTo>
                  <a:pt x="6815381" y="1920749"/>
                  <a:pt x="6821088" y="1928411"/>
                  <a:pt x="6828098" y="1935109"/>
                </a:cubicBezTo>
                <a:cubicBezTo>
                  <a:pt x="6835106" y="1941806"/>
                  <a:pt x="6843414" y="1947532"/>
                  <a:pt x="6849643" y="1955896"/>
                </a:cubicBezTo>
                <a:cubicBezTo>
                  <a:pt x="6860019" y="1969830"/>
                  <a:pt x="6870398" y="1983765"/>
                  <a:pt x="6880777" y="1997706"/>
                </a:cubicBezTo>
                <a:cubicBezTo>
                  <a:pt x="6880777" y="1997706"/>
                  <a:pt x="6893262" y="1992743"/>
                  <a:pt x="6893262" y="1992743"/>
                </a:cubicBezTo>
                <a:cubicBezTo>
                  <a:pt x="6903673" y="1984989"/>
                  <a:pt x="6903673" y="1984989"/>
                  <a:pt x="6901596" y="1982200"/>
                </a:cubicBezTo>
                <a:cubicBezTo>
                  <a:pt x="6897446" y="1976626"/>
                  <a:pt x="6895370" y="1973839"/>
                  <a:pt x="6891217" y="1968266"/>
                </a:cubicBezTo>
                <a:cubicBezTo>
                  <a:pt x="6884991" y="1959901"/>
                  <a:pt x="6876689" y="1948754"/>
                  <a:pt x="6870462" y="1940390"/>
                </a:cubicBezTo>
                <a:cubicBezTo>
                  <a:pt x="6858010" y="1923668"/>
                  <a:pt x="6837220" y="1917484"/>
                  <a:pt x="6835178" y="1893006"/>
                </a:cubicBezTo>
                <a:cubicBezTo>
                  <a:pt x="6834137" y="1891613"/>
                  <a:pt x="6833618" y="1890915"/>
                  <a:pt x="6832058" y="1891536"/>
                </a:cubicBezTo>
                <a:close/>
                <a:moveTo>
                  <a:pt x="7233361" y="1881751"/>
                </a:moveTo>
                <a:cubicBezTo>
                  <a:pt x="7233361" y="1881751"/>
                  <a:pt x="7219562" y="1887668"/>
                  <a:pt x="7219562" y="1887668"/>
                </a:cubicBezTo>
                <a:cubicBezTo>
                  <a:pt x="7219562" y="1887668"/>
                  <a:pt x="7209940" y="1899193"/>
                  <a:pt x="7209940" y="1899193"/>
                </a:cubicBezTo>
                <a:cubicBezTo>
                  <a:pt x="7218281" y="1910394"/>
                  <a:pt x="7226623" y="1921600"/>
                  <a:pt x="7232876" y="1929997"/>
                </a:cubicBezTo>
                <a:cubicBezTo>
                  <a:pt x="7243306" y="1944002"/>
                  <a:pt x="7263360" y="1946481"/>
                  <a:pt x="7262076" y="1969204"/>
                </a:cubicBezTo>
                <a:cubicBezTo>
                  <a:pt x="7262076" y="1969204"/>
                  <a:pt x="7264160" y="1972006"/>
                  <a:pt x="7275874" y="1963284"/>
                </a:cubicBezTo>
                <a:cubicBezTo>
                  <a:pt x="7275874" y="1963284"/>
                  <a:pt x="7285496" y="1951765"/>
                  <a:pt x="7285496" y="1951765"/>
                </a:cubicBezTo>
                <a:cubicBezTo>
                  <a:pt x="7281325" y="1946165"/>
                  <a:pt x="7275069" y="1937761"/>
                  <a:pt x="7270898" y="1932162"/>
                </a:cubicBezTo>
                <a:cubicBezTo>
                  <a:pt x="7266729" y="1926558"/>
                  <a:pt x="7260471" y="1918158"/>
                  <a:pt x="7256299" y="1912558"/>
                </a:cubicBezTo>
                <a:cubicBezTo>
                  <a:pt x="7250043" y="1904157"/>
                  <a:pt x="7229992" y="1901673"/>
                  <a:pt x="7233361" y="1881751"/>
                </a:cubicBezTo>
                <a:close/>
                <a:moveTo>
                  <a:pt x="6692867" y="1856728"/>
                </a:moveTo>
                <a:cubicBezTo>
                  <a:pt x="6692867" y="1856728"/>
                  <a:pt x="6681153" y="1865451"/>
                  <a:pt x="6681153" y="1865451"/>
                </a:cubicBezTo>
                <a:cubicBezTo>
                  <a:pt x="6687160" y="1873514"/>
                  <a:pt x="6687160" y="1873514"/>
                  <a:pt x="6687160" y="1873514"/>
                </a:cubicBezTo>
                <a:cubicBezTo>
                  <a:pt x="6687160" y="1873514"/>
                  <a:pt x="6698872" y="1864795"/>
                  <a:pt x="6698872" y="1864795"/>
                </a:cubicBezTo>
                <a:cubicBezTo>
                  <a:pt x="6692867" y="1856728"/>
                  <a:pt x="6692867" y="1856728"/>
                  <a:pt x="6692867" y="1856728"/>
                </a:cubicBezTo>
                <a:close/>
                <a:moveTo>
                  <a:pt x="7192056" y="1850729"/>
                </a:moveTo>
                <a:cubicBezTo>
                  <a:pt x="7190245" y="1851012"/>
                  <a:pt x="7187133" y="1852264"/>
                  <a:pt x="7181929" y="1856141"/>
                </a:cubicBezTo>
                <a:cubicBezTo>
                  <a:pt x="7181929" y="1856141"/>
                  <a:pt x="7173554" y="1866631"/>
                  <a:pt x="7173554" y="1866631"/>
                </a:cubicBezTo>
                <a:cubicBezTo>
                  <a:pt x="7177632" y="1872104"/>
                  <a:pt x="7190079" y="1867088"/>
                  <a:pt x="7194154" y="1872560"/>
                </a:cubicBezTo>
                <a:cubicBezTo>
                  <a:pt x="7194154" y="1872560"/>
                  <a:pt x="7206601" y="1867546"/>
                  <a:pt x="7204562" y="1864807"/>
                </a:cubicBezTo>
                <a:cubicBezTo>
                  <a:pt x="7204562" y="1864807"/>
                  <a:pt x="7214971" y="1857060"/>
                  <a:pt x="7214971" y="1857060"/>
                </a:cubicBezTo>
                <a:cubicBezTo>
                  <a:pt x="7214971" y="1857060"/>
                  <a:pt x="7212935" y="1854322"/>
                  <a:pt x="7202526" y="1862074"/>
                </a:cubicBezTo>
                <a:cubicBezTo>
                  <a:pt x="7200487" y="1859339"/>
                  <a:pt x="7198448" y="1856601"/>
                  <a:pt x="7194376" y="1851130"/>
                </a:cubicBezTo>
                <a:cubicBezTo>
                  <a:pt x="7194376" y="1851130"/>
                  <a:pt x="7193865" y="1850445"/>
                  <a:pt x="7192056" y="1850729"/>
                </a:cubicBezTo>
                <a:close/>
                <a:moveTo>
                  <a:pt x="7101402" y="1846130"/>
                </a:moveTo>
                <a:cubicBezTo>
                  <a:pt x="7099676" y="1846867"/>
                  <a:pt x="7096746" y="1849049"/>
                  <a:pt x="7090892" y="1853409"/>
                </a:cubicBezTo>
                <a:cubicBezTo>
                  <a:pt x="7090892" y="1853409"/>
                  <a:pt x="7090892" y="1853409"/>
                  <a:pt x="7092995" y="1856233"/>
                </a:cubicBezTo>
                <a:cubicBezTo>
                  <a:pt x="7092995" y="1856233"/>
                  <a:pt x="7095093" y="1859053"/>
                  <a:pt x="7095093" y="1859053"/>
                </a:cubicBezTo>
                <a:cubicBezTo>
                  <a:pt x="7097198" y="1861879"/>
                  <a:pt x="7097198" y="1861879"/>
                  <a:pt x="7099299" y="1864700"/>
                </a:cubicBezTo>
                <a:cubicBezTo>
                  <a:pt x="7099299" y="1864700"/>
                  <a:pt x="7101402" y="1867522"/>
                  <a:pt x="7113113" y="1858802"/>
                </a:cubicBezTo>
                <a:cubicBezTo>
                  <a:pt x="7113113" y="1858802"/>
                  <a:pt x="7111010" y="1855979"/>
                  <a:pt x="7111010" y="1855979"/>
                </a:cubicBezTo>
                <a:cubicBezTo>
                  <a:pt x="7108907" y="1853155"/>
                  <a:pt x="7106807" y="1850332"/>
                  <a:pt x="7106807" y="1850332"/>
                </a:cubicBezTo>
                <a:cubicBezTo>
                  <a:pt x="7104706" y="1847510"/>
                  <a:pt x="7104706" y="1847510"/>
                  <a:pt x="7104706" y="1847510"/>
                </a:cubicBezTo>
                <a:cubicBezTo>
                  <a:pt x="7103655" y="1846097"/>
                  <a:pt x="7103128" y="1845394"/>
                  <a:pt x="7101402" y="1846130"/>
                </a:cubicBezTo>
                <a:close/>
                <a:moveTo>
                  <a:pt x="6758922" y="1839501"/>
                </a:moveTo>
                <a:cubicBezTo>
                  <a:pt x="6757097" y="1839766"/>
                  <a:pt x="6753972" y="1841003"/>
                  <a:pt x="6748767" y="1844876"/>
                </a:cubicBezTo>
                <a:cubicBezTo>
                  <a:pt x="6748767" y="1844876"/>
                  <a:pt x="6740454" y="1855441"/>
                  <a:pt x="6740454" y="1855441"/>
                </a:cubicBezTo>
                <a:cubicBezTo>
                  <a:pt x="6748829" y="1866688"/>
                  <a:pt x="6767618" y="1870189"/>
                  <a:pt x="6775992" y="1881438"/>
                </a:cubicBezTo>
                <a:cubicBezTo>
                  <a:pt x="6780180" y="1887061"/>
                  <a:pt x="6782278" y="1889877"/>
                  <a:pt x="6796873" y="1887746"/>
                </a:cubicBezTo>
                <a:cubicBezTo>
                  <a:pt x="6798968" y="1890558"/>
                  <a:pt x="6798968" y="1890558"/>
                  <a:pt x="6809377" y="1882808"/>
                </a:cubicBezTo>
                <a:cubicBezTo>
                  <a:pt x="6809377" y="1882808"/>
                  <a:pt x="6809377" y="1882808"/>
                  <a:pt x="6807284" y="1879996"/>
                </a:cubicBezTo>
                <a:cubicBezTo>
                  <a:pt x="6803094" y="1874371"/>
                  <a:pt x="6798907" y="1868746"/>
                  <a:pt x="6796812" y="1865934"/>
                </a:cubicBezTo>
                <a:cubicBezTo>
                  <a:pt x="6788437" y="1854686"/>
                  <a:pt x="6769646" y="1851189"/>
                  <a:pt x="6761271" y="1839938"/>
                </a:cubicBezTo>
                <a:cubicBezTo>
                  <a:pt x="6761271" y="1839938"/>
                  <a:pt x="6760746" y="1839236"/>
                  <a:pt x="6758922" y="1839501"/>
                </a:cubicBezTo>
                <a:close/>
                <a:moveTo>
                  <a:pt x="7172283" y="1802789"/>
                </a:moveTo>
                <a:cubicBezTo>
                  <a:pt x="7168692" y="1801019"/>
                  <a:pt x="7164170" y="1801060"/>
                  <a:pt x="7157249" y="1803993"/>
                </a:cubicBezTo>
                <a:cubicBezTo>
                  <a:pt x="7175341" y="1803842"/>
                  <a:pt x="7156176" y="1826995"/>
                  <a:pt x="7181723" y="1812411"/>
                </a:cubicBezTo>
                <a:cubicBezTo>
                  <a:pt x="7178531" y="1808127"/>
                  <a:pt x="7175874" y="1804555"/>
                  <a:pt x="7172283" y="1802789"/>
                </a:cubicBezTo>
                <a:close/>
                <a:moveTo>
                  <a:pt x="6856487" y="1796681"/>
                </a:moveTo>
                <a:cubicBezTo>
                  <a:pt x="6854649" y="1796929"/>
                  <a:pt x="6851510" y="1798144"/>
                  <a:pt x="6851510" y="1798144"/>
                </a:cubicBezTo>
                <a:cubicBezTo>
                  <a:pt x="6851510" y="1798144"/>
                  <a:pt x="6851510" y="1798144"/>
                  <a:pt x="6841102" y="1805896"/>
                </a:cubicBezTo>
                <a:cubicBezTo>
                  <a:pt x="6838044" y="1812652"/>
                  <a:pt x="6839652" y="1814810"/>
                  <a:pt x="6842563" y="1816004"/>
                </a:cubicBezTo>
                <a:cubicBezTo>
                  <a:pt x="6845471" y="1817195"/>
                  <a:pt x="6849683" y="1817419"/>
                  <a:pt x="6851829" y="1820301"/>
                </a:cubicBezTo>
                <a:cubicBezTo>
                  <a:pt x="6851829" y="1820301"/>
                  <a:pt x="6851829" y="1820301"/>
                  <a:pt x="6853972" y="1823177"/>
                </a:cubicBezTo>
                <a:cubicBezTo>
                  <a:pt x="6864380" y="1815428"/>
                  <a:pt x="6864380" y="1815428"/>
                  <a:pt x="6864380" y="1815428"/>
                </a:cubicBezTo>
                <a:cubicBezTo>
                  <a:pt x="6876937" y="1810558"/>
                  <a:pt x="6874791" y="1807678"/>
                  <a:pt x="6874791" y="1807678"/>
                </a:cubicBezTo>
                <a:cubicBezTo>
                  <a:pt x="6872646" y="1804796"/>
                  <a:pt x="6872646" y="1804796"/>
                  <a:pt x="6872646" y="1804796"/>
                </a:cubicBezTo>
                <a:cubicBezTo>
                  <a:pt x="6872646" y="1804796"/>
                  <a:pt x="6872646" y="1804796"/>
                  <a:pt x="6860091" y="1809667"/>
                </a:cubicBezTo>
                <a:cubicBezTo>
                  <a:pt x="6857945" y="1806787"/>
                  <a:pt x="6855800" y="1803905"/>
                  <a:pt x="6853654" y="1801026"/>
                </a:cubicBezTo>
                <a:cubicBezTo>
                  <a:pt x="6858861" y="1797149"/>
                  <a:pt x="6858325" y="1796432"/>
                  <a:pt x="6856487" y="1796681"/>
                </a:cubicBezTo>
                <a:close/>
                <a:moveTo>
                  <a:pt x="7066851" y="1772236"/>
                </a:moveTo>
                <a:cubicBezTo>
                  <a:pt x="7064761" y="1769425"/>
                  <a:pt x="7054350" y="1777178"/>
                  <a:pt x="7054350" y="1777178"/>
                </a:cubicBezTo>
                <a:cubicBezTo>
                  <a:pt x="7054350" y="1777178"/>
                  <a:pt x="7043942" y="1784928"/>
                  <a:pt x="7046037" y="1787738"/>
                </a:cubicBezTo>
                <a:cubicBezTo>
                  <a:pt x="7050216" y="1793354"/>
                  <a:pt x="7054398" y="1798971"/>
                  <a:pt x="7058583" y="1804586"/>
                </a:cubicBezTo>
                <a:cubicBezTo>
                  <a:pt x="7062768" y="1810206"/>
                  <a:pt x="7066947" y="1815822"/>
                  <a:pt x="7060721" y="1829193"/>
                </a:cubicBezTo>
                <a:cubicBezTo>
                  <a:pt x="7060721" y="1829193"/>
                  <a:pt x="7073222" y="1824248"/>
                  <a:pt x="7073222" y="1824248"/>
                </a:cubicBezTo>
                <a:cubicBezTo>
                  <a:pt x="7083633" y="1816496"/>
                  <a:pt x="7083633" y="1816496"/>
                  <a:pt x="7081540" y="1813690"/>
                </a:cubicBezTo>
                <a:cubicBezTo>
                  <a:pt x="7077356" y="1808073"/>
                  <a:pt x="7073176" y="1802455"/>
                  <a:pt x="7068992" y="1796837"/>
                </a:cubicBezTo>
                <a:cubicBezTo>
                  <a:pt x="7075218" y="1783470"/>
                  <a:pt x="7071033" y="1777852"/>
                  <a:pt x="7066851" y="1772236"/>
                </a:cubicBezTo>
                <a:close/>
                <a:moveTo>
                  <a:pt x="6706042" y="1763395"/>
                </a:moveTo>
                <a:cubicBezTo>
                  <a:pt x="6703808" y="1763450"/>
                  <a:pt x="6700367" y="1764944"/>
                  <a:pt x="6694513" y="1769306"/>
                </a:cubicBezTo>
                <a:cubicBezTo>
                  <a:pt x="6694513" y="1769306"/>
                  <a:pt x="6684856" y="1780782"/>
                  <a:pt x="6686911" y="1783539"/>
                </a:cubicBezTo>
                <a:cubicBezTo>
                  <a:pt x="6691024" y="1789060"/>
                  <a:pt x="6695131" y="1794576"/>
                  <a:pt x="6701296" y="1802859"/>
                </a:cubicBezTo>
                <a:cubicBezTo>
                  <a:pt x="6707460" y="1811135"/>
                  <a:pt x="6713623" y="1819410"/>
                  <a:pt x="6717735" y="1824933"/>
                </a:cubicBezTo>
                <a:cubicBezTo>
                  <a:pt x="6719787" y="1827689"/>
                  <a:pt x="6721842" y="1830447"/>
                  <a:pt x="6721842" y="1830447"/>
                </a:cubicBezTo>
                <a:cubicBezTo>
                  <a:pt x="6733554" y="1821727"/>
                  <a:pt x="6745262" y="1813006"/>
                  <a:pt x="6743210" y="1810248"/>
                </a:cubicBezTo>
                <a:cubicBezTo>
                  <a:pt x="6739100" y="1804732"/>
                  <a:pt x="6734988" y="1799211"/>
                  <a:pt x="6732935" y="1796456"/>
                </a:cubicBezTo>
                <a:cubicBezTo>
                  <a:pt x="6728826" y="1790935"/>
                  <a:pt x="6726771" y="1788174"/>
                  <a:pt x="6724713" y="1785413"/>
                </a:cubicBezTo>
                <a:cubicBezTo>
                  <a:pt x="6718551" y="1777137"/>
                  <a:pt x="6714444" y="1771619"/>
                  <a:pt x="6710331" y="1766100"/>
                </a:cubicBezTo>
                <a:cubicBezTo>
                  <a:pt x="6709304" y="1764722"/>
                  <a:pt x="6708277" y="1763342"/>
                  <a:pt x="6706042" y="1763395"/>
                </a:cubicBezTo>
                <a:close/>
                <a:moveTo>
                  <a:pt x="7059097" y="1717767"/>
                </a:moveTo>
                <a:cubicBezTo>
                  <a:pt x="7057494" y="1718419"/>
                  <a:pt x="7054811" y="1720416"/>
                  <a:pt x="7049443" y="1724412"/>
                </a:cubicBezTo>
                <a:cubicBezTo>
                  <a:pt x="7049443" y="1724412"/>
                  <a:pt x="7051525" y="1727209"/>
                  <a:pt x="7051525" y="1727209"/>
                </a:cubicBezTo>
                <a:cubicBezTo>
                  <a:pt x="7070589" y="1730404"/>
                  <a:pt x="7081005" y="1744387"/>
                  <a:pt x="7089335" y="1755574"/>
                </a:cubicBezTo>
                <a:cubicBezTo>
                  <a:pt x="7101833" y="1772359"/>
                  <a:pt x="7112249" y="1786341"/>
                  <a:pt x="7146211" y="1787136"/>
                </a:cubicBezTo>
                <a:cubicBezTo>
                  <a:pt x="7146211" y="1787136"/>
                  <a:pt x="7146211" y="1787136"/>
                  <a:pt x="7156946" y="1779142"/>
                </a:cubicBezTo>
                <a:cubicBezTo>
                  <a:pt x="7156946" y="1779142"/>
                  <a:pt x="7156946" y="1779142"/>
                  <a:pt x="7154865" y="1776345"/>
                </a:cubicBezTo>
                <a:cubicBezTo>
                  <a:pt x="7122984" y="1778344"/>
                  <a:pt x="7112570" y="1764361"/>
                  <a:pt x="7100069" y="1747582"/>
                </a:cubicBezTo>
                <a:cubicBezTo>
                  <a:pt x="7091743" y="1736391"/>
                  <a:pt x="7081326" y="1722409"/>
                  <a:pt x="7062262" y="1719214"/>
                </a:cubicBezTo>
                <a:cubicBezTo>
                  <a:pt x="7061219" y="1717818"/>
                  <a:pt x="7060697" y="1717116"/>
                  <a:pt x="7059097" y="1717767"/>
                </a:cubicBezTo>
                <a:close/>
                <a:moveTo>
                  <a:pt x="6619308" y="1695305"/>
                </a:moveTo>
                <a:cubicBezTo>
                  <a:pt x="6617834" y="1695874"/>
                  <a:pt x="6615396" y="1697689"/>
                  <a:pt x="6610513" y="1701325"/>
                </a:cubicBezTo>
                <a:cubicBezTo>
                  <a:pt x="6608477" y="1698584"/>
                  <a:pt x="6608477" y="1698584"/>
                  <a:pt x="6608477" y="1698584"/>
                </a:cubicBezTo>
                <a:cubicBezTo>
                  <a:pt x="6598716" y="1705851"/>
                  <a:pt x="6598716" y="1705851"/>
                  <a:pt x="6600755" y="1708592"/>
                </a:cubicBezTo>
                <a:cubicBezTo>
                  <a:pt x="6602794" y="1711327"/>
                  <a:pt x="6602794" y="1711327"/>
                  <a:pt x="6604830" y="1714064"/>
                </a:cubicBezTo>
                <a:cubicBezTo>
                  <a:pt x="6616629" y="1709534"/>
                  <a:pt x="6616629" y="1709534"/>
                  <a:pt x="6618663" y="1712269"/>
                </a:cubicBezTo>
                <a:cubicBezTo>
                  <a:pt x="6608905" y="1719535"/>
                  <a:pt x="6610944" y="1722273"/>
                  <a:pt x="6620702" y="1715006"/>
                </a:cubicBezTo>
                <a:cubicBezTo>
                  <a:pt x="6622741" y="1717742"/>
                  <a:pt x="6630465" y="1707739"/>
                  <a:pt x="6630465" y="1707739"/>
                </a:cubicBezTo>
                <a:cubicBezTo>
                  <a:pt x="6628427" y="1705000"/>
                  <a:pt x="6628427" y="1705000"/>
                  <a:pt x="6626388" y="1702267"/>
                </a:cubicBezTo>
                <a:cubicBezTo>
                  <a:pt x="6624349" y="1699526"/>
                  <a:pt x="6622313" y="1696791"/>
                  <a:pt x="6622313" y="1696791"/>
                </a:cubicBezTo>
                <a:cubicBezTo>
                  <a:pt x="6621293" y="1695425"/>
                  <a:pt x="6620785" y="1694740"/>
                  <a:pt x="6619308" y="1695305"/>
                </a:cubicBezTo>
                <a:close/>
                <a:moveTo>
                  <a:pt x="7020474" y="1655629"/>
                </a:moveTo>
                <a:cubicBezTo>
                  <a:pt x="7018908" y="1656247"/>
                  <a:pt x="7016308" y="1658184"/>
                  <a:pt x="7016308" y="1658184"/>
                </a:cubicBezTo>
                <a:cubicBezTo>
                  <a:pt x="7005897" y="1665936"/>
                  <a:pt x="7005897" y="1665936"/>
                  <a:pt x="7008000" y="1668759"/>
                </a:cubicBezTo>
                <a:cubicBezTo>
                  <a:pt x="7012203" y="1674404"/>
                  <a:pt x="7014306" y="1677231"/>
                  <a:pt x="7028921" y="1675122"/>
                </a:cubicBezTo>
                <a:cubicBezTo>
                  <a:pt x="7028921" y="1675122"/>
                  <a:pt x="7031024" y="1677945"/>
                  <a:pt x="7031024" y="1677945"/>
                </a:cubicBezTo>
                <a:cubicBezTo>
                  <a:pt x="7033127" y="1680771"/>
                  <a:pt x="7033127" y="1680771"/>
                  <a:pt x="7033127" y="1680771"/>
                </a:cubicBezTo>
                <a:cubicBezTo>
                  <a:pt x="7022713" y="1688522"/>
                  <a:pt x="7022713" y="1688522"/>
                  <a:pt x="7022713" y="1688522"/>
                </a:cubicBezTo>
                <a:cubicBezTo>
                  <a:pt x="7022713" y="1688522"/>
                  <a:pt x="7022713" y="1688522"/>
                  <a:pt x="7024816" y="1691345"/>
                </a:cubicBezTo>
                <a:cubicBezTo>
                  <a:pt x="7024816" y="1691345"/>
                  <a:pt x="7026919" y="1694168"/>
                  <a:pt x="7026919" y="1694168"/>
                </a:cubicBezTo>
                <a:cubicBezTo>
                  <a:pt x="7037328" y="1686416"/>
                  <a:pt x="7037328" y="1686416"/>
                  <a:pt x="7037328" y="1686416"/>
                </a:cubicBezTo>
                <a:cubicBezTo>
                  <a:pt x="7045636" y="1675842"/>
                  <a:pt x="7045636" y="1675842"/>
                  <a:pt x="7053941" y="1665267"/>
                </a:cubicBezTo>
                <a:cubicBezTo>
                  <a:pt x="7051841" y="1662442"/>
                  <a:pt x="7051841" y="1662442"/>
                  <a:pt x="7051841" y="1662442"/>
                </a:cubicBezTo>
                <a:cubicBezTo>
                  <a:pt x="7051841" y="1662442"/>
                  <a:pt x="7039329" y="1667371"/>
                  <a:pt x="7037226" y="1664551"/>
                </a:cubicBezTo>
                <a:cubicBezTo>
                  <a:pt x="7035126" y="1661728"/>
                  <a:pt x="7020514" y="1663831"/>
                  <a:pt x="7018408" y="1661007"/>
                </a:cubicBezTo>
                <a:cubicBezTo>
                  <a:pt x="7022563" y="1655721"/>
                  <a:pt x="7022039" y="1655014"/>
                  <a:pt x="7020474" y="1655629"/>
                </a:cubicBezTo>
                <a:close/>
                <a:moveTo>
                  <a:pt x="6558035" y="1610472"/>
                </a:moveTo>
                <a:cubicBezTo>
                  <a:pt x="6555921" y="1607638"/>
                  <a:pt x="6545510" y="1615391"/>
                  <a:pt x="6535102" y="1623142"/>
                </a:cubicBezTo>
                <a:cubicBezTo>
                  <a:pt x="6535102" y="1623142"/>
                  <a:pt x="6526807" y="1633730"/>
                  <a:pt x="6528918" y="1636566"/>
                </a:cubicBezTo>
                <a:cubicBezTo>
                  <a:pt x="6543546" y="1634483"/>
                  <a:pt x="6547769" y="1640154"/>
                  <a:pt x="6541585" y="1653578"/>
                </a:cubicBezTo>
                <a:cubicBezTo>
                  <a:pt x="6545810" y="1659250"/>
                  <a:pt x="6552143" y="1667755"/>
                  <a:pt x="6556368" y="1673428"/>
                </a:cubicBezTo>
                <a:cubicBezTo>
                  <a:pt x="6558479" y="1676265"/>
                  <a:pt x="6568888" y="1668510"/>
                  <a:pt x="6579296" y="1660761"/>
                </a:cubicBezTo>
                <a:cubicBezTo>
                  <a:pt x="6579296" y="1660761"/>
                  <a:pt x="6587596" y="1650172"/>
                  <a:pt x="6587596" y="1650172"/>
                </a:cubicBezTo>
                <a:cubicBezTo>
                  <a:pt x="6572960" y="1652253"/>
                  <a:pt x="6579149" y="1638829"/>
                  <a:pt x="6574927" y="1633157"/>
                </a:cubicBezTo>
                <a:cubicBezTo>
                  <a:pt x="6570704" y="1627487"/>
                  <a:pt x="6568591" y="1624653"/>
                  <a:pt x="6564368" y="1618980"/>
                </a:cubicBezTo>
                <a:cubicBezTo>
                  <a:pt x="6562257" y="1616145"/>
                  <a:pt x="6560146" y="1613311"/>
                  <a:pt x="6558035" y="1610472"/>
                </a:cubicBezTo>
                <a:close/>
                <a:moveTo>
                  <a:pt x="6509378" y="1585877"/>
                </a:moveTo>
                <a:cubicBezTo>
                  <a:pt x="6509378" y="1585877"/>
                  <a:pt x="6497667" y="1594598"/>
                  <a:pt x="6497667" y="1594598"/>
                </a:cubicBezTo>
                <a:cubicBezTo>
                  <a:pt x="6499794" y="1597455"/>
                  <a:pt x="6501921" y="1600312"/>
                  <a:pt x="6501921" y="1600312"/>
                </a:cubicBezTo>
                <a:cubicBezTo>
                  <a:pt x="6504048" y="1603168"/>
                  <a:pt x="6508302" y="1608881"/>
                  <a:pt x="6510430" y="1611735"/>
                </a:cubicBezTo>
                <a:cubicBezTo>
                  <a:pt x="6510430" y="1611735"/>
                  <a:pt x="6510430" y="1611735"/>
                  <a:pt x="6522144" y="1603017"/>
                </a:cubicBezTo>
                <a:cubicBezTo>
                  <a:pt x="6520014" y="1600161"/>
                  <a:pt x="6517887" y="1597303"/>
                  <a:pt x="6513632" y="1591590"/>
                </a:cubicBezTo>
                <a:cubicBezTo>
                  <a:pt x="6513632" y="1591590"/>
                  <a:pt x="6511502" y="1588733"/>
                  <a:pt x="6511502" y="1588733"/>
                </a:cubicBezTo>
                <a:cubicBezTo>
                  <a:pt x="6511502" y="1588733"/>
                  <a:pt x="6509378" y="1585877"/>
                  <a:pt x="6509378" y="1585877"/>
                </a:cubicBezTo>
                <a:close/>
                <a:moveTo>
                  <a:pt x="6683008" y="1511433"/>
                </a:moveTo>
                <a:cubicBezTo>
                  <a:pt x="6681031" y="1510816"/>
                  <a:pt x="6678079" y="1510923"/>
                  <a:pt x="6673174" y="1512487"/>
                </a:cubicBezTo>
                <a:cubicBezTo>
                  <a:pt x="6675178" y="1515175"/>
                  <a:pt x="6677180" y="1517865"/>
                  <a:pt x="6679179" y="1520554"/>
                </a:cubicBezTo>
                <a:cubicBezTo>
                  <a:pt x="6681183" y="1523240"/>
                  <a:pt x="6683187" y="1525929"/>
                  <a:pt x="6685185" y="1528619"/>
                </a:cubicBezTo>
                <a:cubicBezTo>
                  <a:pt x="6685185" y="1528619"/>
                  <a:pt x="6692993" y="1522803"/>
                  <a:pt x="6692993" y="1522803"/>
                </a:cubicBezTo>
                <a:cubicBezTo>
                  <a:pt x="6692993" y="1522803"/>
                  <a:pt x="6692993" y="1522803"/>
                  <a:pt x="6690994" y="1520115"/>
                </a:cubicBezTo>
                <a:cubicBezTo>
                  <a:pt x="6688990" y="1517425"/>
                  <a:pt x="6688990" y="1517425"/>
                  <a:pt x="6686986" y="1514740"/>
                </a:cubicBezTo>
                <a:cubicBezTo>
                  <a:pt x="6685986" y="1513396"/>
                  <a:pt x="6684985" y="1512050"/>
                  <a:pt x="6683008" y="1511433"/>
                </a:cubicBezTo>
                <a:close/>
                <a:moveTo>
                  <a:pt x="6881021" y="1493321"/>
                </a:moveTo>
                <a:cubicBezTo>
                  <a:pt x="6877800" y="1492268"/>
                  <a:pt x="6873935" y="1492391"/>
                  <a:pt x="6868959" y="1494522"/>
                </a:cubicBezTo>
                <a:cubicBezTo>
                  <a:pt x="6862323" y="1497364"/>
                  <a:pt x="6853715" y="1503772"/>
                  <a:pt x="6842025" y="1515727"/>
                </a:cubicBezTo>
                <a:cubicBezTo>
                  <a:pt x="6846074" y="1532216"/>
                  <a:pt x="6854269" y="1554283"/>
                  <a:pt x="6865635" y="1575079"/>
                </a:cubicBezTo>
                <a:cubicBezTo>
                  <a:pt x="6877004" y="1595868"/>
                  <a:pt x="6891536" y="1615384"/>
                  <a:pt x="6908251" y="1626776"/>
                </a:cubicBezTo>
                <a:cubicBezTo>
                  <a:pt x="6935243" y="1663020"/>
                  <a:pt x="6962232" y="1699267"/>
                  <a:pt x="6999820" y="1727622"/>
                </a:cubicBezTo>
                <a:cubicBezTo>
                  <a:pt x="7001896" y="1730409"/>
                  <a:pt x="7014568" y="1725307"/>
                  <a:pt x="7012492" y="1722522"/>
                </a:cubicBezTo>
                <a:cubicBezTo>
                  <a:pt x="7023085" y="1714627"/>
                  <a:pt x="7023085" y="1714627"/>
                  <a:pt x="7021011" y="1711843"/>
                </a:cubicBezTo>
                <a:cubicBezTo>
                  <a:pt x="6985500" y="1686273"/>
                  <a:pt x="6956432" y="1647242"/>
                  <a:pt x="6931518" y="1613782"/>
                </a:cubicBezTo>
                <a:cubicBezTo>
                  <a:pt x="6931518" y="1613782"/>
                  <a:pt x="6942114" y="1605895"/>
                  <a:pt x="6942114" y="1605895"/>
                </a:cubicBezTo>
                <a:cubicBezTo>
                  <a:pt x="6952710" y="1598003"/>
                  <a:pt x="6952710" y="1598003"/>
                  <a:pt x="6954786" y="1600792"/>
                </a:cubicBezTo>
                <a:cubicBezTo>
                  <a:pt x="6967458" y="1595690"/>
                  <a:pt x="6971608" y="1601265"/>
                  <a:pt x="6963091" y="1611944"/>
                </a:cubicBezTo>
                <a:cubicBezTo>
                  <a:pt x="6965165" y="1614732"/>
                  <a:pt x="6965165" y="1614732"/>
                  <a:pt x="6977837" y="1609629"/>
                </a:cubicBezTo>
                <a:cubicBezTo>
                  <a:pt x="6977837" y="1609629"/>
                  <a:pt x="6986356" y="1598950"/>
                  <a:pt x="6986356" y="1598950"/>
                </a:cubicBezTo>
                <a:cubicBezTo>
                  <a:pt x="6984283" y="1596163"/>
                  <a:pt x="6982204" y="1593375"/>
                  <a:pt x="6980130" y="1590587"/>
                </a:cubicBezTo>
                <a:cubicBezTo>
                  <a:pt x="6978054" y="1587798"/>
                  <a:pt x="6975975" y="1585011"/>
                  <a:pt x="6973898" y="1582223"/>
                </a:cubicBezTo>
                <a:cubicBezTo>
                  <a:pt x="6961226" y="1587324"/>
                  <a:pt x="6959150" y="1584540"/>
                  <a:pt x="6948557" y="1592428"/>
                </a:cubicBezTo>
                <a:cubicBezTo>
                  <a:pt x="6950847" y="1573385"/>
                  <a:pt x="6883335" y="1593319"/>
                  <a:pt x="6928011" y="1542716"/>
                </a:cubicBezTo>
                <a:cubicBezTo>
                  <a:pt x="6904743" y="1555710"/>
                  <a:pt x="6887918" y="1555233"/>
                  <a:pt x="6892285" y="1538979"/>
                </a:cubicBezTo>
                <a:cubicBezTo>
                  <a:pt x="6877537" y="1541293"/>
                  <a:pt x="6911400" y="1520412"/>
                  <a:pt x="6905168" y="1512048"/>
                </a:cubicBezTo>
                <a:cubicBezTo>
                  <a:pt x="6894538" y="1510212"/>
                  <a:pt x="6890682" y="1496477"/>
                  <a:pt x="6881021" y="1493321"/>
                </a:cubicBezTo>
                <a:close/>
                <a:moveTo>
                  <a:pt x="6558589" y="1476774"/>
                </a:moveTo>
                <a:cubicBezTo>
                  <a:pt x="6556513" y="1473980"/>
                  <a:pt x="6545778" y="1481973"/>
                  <a:pt x="6545778" y="1481973"/>
                </a:cubicBezTo>
                <a:cubicBezTo>
                  <a:pt x="6545778" y="1481973"/>
                  <a:pt x="6535043" y="1489968"/>
                  <a:pt x="6537122" y="1492759"/>
                </a:cubicBezTo>
                <a:cubicBezTo>
                  <a:pt x="6547517" y="1506721"/>
                  <a:pt x="6566570" y="1509894"/>
                  <a:pt x="6583540" y="1510277"/>
                </a:cubicBezTo>
                <a:cubicBezTo>
                  <a:pt x="6594274" y="1502282"/>
                  <a:pt x="6594274" y="1502282"/>
                  <a:pt x="6605009" y="1494287"/>
                </a:cubicBezTo>
                <a:cubicBezTo>
                  <a:pt x="6605009" y="1494287"/>
                  <a:pt x="6605009" y="1494287"/>
                  <a:pt x="6602933" y="1491496"/>
                </a:cubicBezTo>
                <a:cubicBezTo>
                  <a:pt x="6575224" y="1499109"/>
                  <a:pt x="6568989" y="1490734"/>
                  <a:pt x="6558589" y="1476774"/>
                </a:cubicBezTo>
                <a:close/>
                <a:moveTo>
                  <a:pt x="6792078" y="1471495"/>
                </a:moveTo>
                <a:cubicBezTo>
                  <a:pt x="6790358" y="1472242"/>
                  <a:pt x="6787431" y="1474422"/>
                  <a:pt x="6781574" y="1478784"/>
                </a:cubicBezTo>
                <a:cubicBezTo>
                  <a:pt x="6781574" y="1478784"/>
                  <a:pt x="6781574" y="1478784"/>
                  <a:pt x="6783637" y="1481556"/>
                </a:cubicBezTo>
                <a:cubicBezTo>
                  <a:pt x="6785702" y="1484328"/>
                  <a:pt x="6787765" y="1487100"/>
                  <a:pt x="6787765" y="1487100"/>
                </a:cubicBezTo>
                <a:cubicBezTo>
                  <a:pt x="6787765" y="1487100"/>
                  <a:pt x="6789834" y="1489875"/>
                  <a:pt x="6789834" y="1489875"/>
                </a:cubicBezTo>
                <a:cubicBezTo>
                  <a:pt x="6801542" y="1481151"/>
                  <a:pt x="6801542" y="1481151"/>
                  <a:pt x="6799477" y="1478378"/>
                </a:cubicBezTo>
                <a:cubicBezTo>
                  <a:pt x="6799477" y="1478378"/>
                  <a:pt x="6799477" y="1478378"/>
                  <a:pt x="6797414" y="1475607"/>
                </a:cubicBezTo>
                <a:cubicBezTo>
                  <a:pt x="6797414" y="1475607"/>
                  <a:pt x="6797414" y="1475607"/>
                  <a:pt x="6795351" y="1472831"/>
                </a:cubicBezTo>
                <a:cubicBezTo>
                  <a:pt x="6794318" y="1471450"/>
                  <a:pt x="6793802" y="1470755"/>
                  <a:pt x="6792078" y="1471495"/>
                </a:cubicBezTo>
                <a:close/>
                <a:moveTo>
                  <a:pt x="6819558" y="1415703"/>
                </a:moveTo>
                <a:cubicBezTo>
                  <a:pt x="6817457" y="1412882"/>
                  <a:pt x="6805746" y="1421601"/>
                  <a:pt x="6794034" y="1430319"/>
                </a:cubicBezTo>
                <a:cubicBezTo>
                  <a:pt x="6794034" y="1430319"/>
                  <a:pt x="6791632" y="1433207"/>
                  <a:pt x="6790957" y="1435354"/>
                </a:cubicBezTo>
                <a:cubicBezTo>
                  <a:pt x="6790283" y="1437504"/>
                  <a:pt x="6791335" y="1438917"/>
                  <a:pt x="6798241" y="1435968"/>
                </a:cubicBezTo>
                <a:cubicBezTo>
                  <a:pt x="6804547" y="1444437"/>
                  <a:pt x="6810851" y="1452904"/>
                  <a:pt x="6819261" y="1464198"/>
                </a:cubicBezTo>
                <a:cubicBezTo>
                  <a:pt x="6823467" y="1469842"/>
                  <a:pt x="6827670" y="1475488"/>
                  <a:pt x="6845686" y="1475235"/>
                </a:cubicBezTo>
                <a:cubicBezTo>
                  <a:pt x="6845686" y="1475235"/>
                  <a:pt x="6847786" y="1478062"/>
                  <a:pt x="6859497" y="1469338"/>
                </a:cubicBezTo>
                <a:cubicBezTo>
                  <a:pt x="6859497" y="1469338"/>
                  <a:pt x="6869108" y="1457796"/>
                  <a:pt x="6867003" y="1454973"/>
                </a:cubicBezTo>
                <a:cubicBezTo>
                  <a:pt x="6862799" y="1449328"/>
                  <a:pt x="6858596" y="1443682"/>
                  <a:pt x="6854392" y="1438035"/>
                </a:cubicBezTo>
                <a:cubicBezTo>
                  <a:pt x="6845983" y="1426744"/>
                  <a:pt x="6839676" y="1418276"/>
                  <a:pt x="6819558" y="1415703"/>
                </a:cubicBezTo>
                <a:close/>
                <a:moveTo>
                  <a:pt x="6707246" y="1378970"/>
                </a:moveTo>
                <a:cubicBezTo>
                  <a:pt x="6693287" y="1384668"/>
                  <a:pt x="6693287" y="1384668"/>
                  <a:pt x="6693287" y="1384668"/>
                </a:cubicBezTo>
                <a:cubicBezTo>
                  <a:pt x="6691035" y="1381641"/>
                  <a:pt x="6691035" y="1381641"/>
                  <a:pt x="6691035" y="1381641"/>
                </a:cubicBezTo>
                <a:cubicBezTo>
                  <a:pt x="6691035" y="1381641"/>
                  <a:pt x="6679323" y="1390364"/>
                  <a:pt x="6679323" y="1390364"/>
                </a:cubicBezTo>
                <a:cubicBezTo>
                  <a:pt x="6679323" y="1390364"/>
                  <a:pt x="6681576" y="1393390"/>
                  <a:pt x="6681576" y="1393390"/>
                </a:cubicBezTo>
                <a:cubicBezTo>
                  <a:pt x="6683826" y="1396413"/>
                  <a:pt x="6683826" y="1396413"/>
                  <a:pt x="6695538" y="1387691"/>
                </a:cubicBezTo>
                <a:cubicBezTo>
                  <a:pt x="6697793" y="1390717"/>
                  <a:pt x="6697793" y="1390717"/>
                  <a:pt x="6697793" y="1390717"/>
                </a:cubicBezTo>
                <a:cubicBezTo>
                  <a:pt x="6697793" y="1390717"/>
                  <a:pt x="6709499" y="1381996"/>
                  <a:pt x="6707246" y="1378970"/>
                </a:cubicBezTo>
                <a:close/>
                <a:moveTo>
                  <a:pt x="4764432" y="1360382"/>
                </a:moveTo>
                <a:cubicBezTo>
                  <a:pt x="4764066" y="1360136"/>
                  <a:pt x="4764812" y="1361152"/>
                  <a:pt x="4766023" y="1362665"/>
                </a:cubicBezTo>
                <a:cubicBezTo>
                  <a:pt x="4768445" y="1365686"/>
                  <a:pt x="4772714" y="1370683"/>
                  <a:pt x="4773648" y="1371489"/>
                </a:cubicBezTo>
                <a:cubicBezTo>
                  <a:pt x="4774268" y="1372029"/>
                  <a:pt x="4773407" y="1370704"/>
                  <a:pt x="4769515" y="1365690"/>
                </a:cubicBezTo>
                <a:cubicBezTo>
                  <a:pt x="4766276" y="1362142"/>
                  <a:pt x="4764798" y="1360631"/>
                  <a:pt x="4764432" y="1360382"/>
                </a:cubicBezTo>
                <a:close/>
                <a:moveTo>
                  <a:pt x="6776514" y="1357900"/>
                </a:moveTo>
                <a:cubicBezTo>
                  <a:pt x="6774462" y="1355147"/>
                  <a:pt x="6760701" y="1361108"/>
                  <a:pt x="6760701" y="1361108"/>
                </a:cubicBezTo>
                <a:cubicBezTo>
                  <a:pt x="6760701" y="1361108"/>
                  <a:pt x="6751039" y="1372586"/>
                  <a:pt x="6751039" y="1372586"/>
                </a:cubicBezTo>
                <a:cubicBezTo>
                  <a:pt x="6755146" y="1378098"/>
                  <a:pt x="6757198" y="1380855"/>
                  <a:pt x="6759248" y="1383608"/>
                </a:cubicBezTo>
                <a:cubicBezTo>
                  <a:pt x="6756473" y="1392102"/>
                  <a:pt x="6757137" y="1399104"/>
                  <a:pt x="6762191" y="1402837"/>
                </a:cubicBezTo>
                <a:cubicBezTo>
                  <a:pt x="6767246" y="1406570"/>
                  <a:pt x="6776691" y="1407033"/>
                  <a:pt x="6791484" y="1402445"/>
                </a:cubicBezTo>
                <a:cubicBezTo>
                  <a:pt x="6791484" y="1402445"/>
                  <a:pt x="6791484" y="1402445"/>
                  <a:pt x="6803191" y="1393725"/>
                </a:cubicBezTo>
                <a:cubicBezTo>
                  <a:pt x="6803191" y="1393725"/>
                  <a:pt x="6801138" y="1390968"/>
                  <a:pt x="6801138" y="1390968"/>
                </a:cubicBezTo>
                <a:cubicBezTo>
                  <a:pt x="6801138" y="1390968"/>
                  <a:pt x="6799086" y="1388213"/>
                  <a:pt x="6799086" y="1388213"/>
                </a:cubicBezTo>
                <a:cubicBezTo>
                  <a:pt x="6783273" y="1391420"/>
                  <a:pt x="6777116" y="1383156"/>
                  <a:pt x="6782668" y="1366168"/>
                </a:cubicBezTo>
                <a:cubicBezTo>
                  <a:pt x="6780619" y="1363412"/>
                  <a:pt x="6778566" y="1360655"/>
                  <a:pt x="6776514" y="1357900"/>
                </a:cubicBezTo>
                <a:close/>
                <a:moveTo>
                  <a:pt x="4804072" y="1348002"/>
                </a:moveTo>
                <a:cubicBezTo>
                  <a:pt x="4796888" y="1348568"/>
                  <a:pt x="4795494" y="1361880"/>
                  <a:pt x="4802555" y="1357260"/>
                </a:cubicBezTo>
                <a:cubicBezTo>
                  <a:pt x="4800669" y="1354363"/>
                  <a:pt x="4805968" y="1350899"/>
                  <a:pt x="4804072" y="1348002"/>
                </a:cubicBezTo>
                <a:close/>
                <a:moveTo>
                  <a:pt x="4768904" y="1345171"/>
                </a:moveTo>
                <a:cubicBezTo>
                  <a:pt x="4770795" y="1348065"/>
                  <a:pt x="4760261" y="1359086"/>
                  <a:pt x="4771022" y="1356182"/>
                </a:cubicBezTo>
                <a:cubicBezTo>
                  <a:pt x="4769605" y="1354009"/>
                  <a:pt x="4774178" y="1347919"/>
                  <a:pt x="4772761" y="1345745"/>
                </a:cubicBezTo>
                <a:cubicBezTo>
                  <a:pt x="4772287" y="1345023"/>
                  <a:pt x="4771150" y="1344735"/>
                  <a:pt x="4768904" y="1345171"/>
                </a:cubicBezTo>
                <a:close/>
                <a:moveTo>
                  <a:pt x="4733390" y="1324993"/>
                </a:moveTo>
                <a:cubicBezTo>
                  <a:pt x="4725841" y="1325279"/>
                  <a:pt x="4714999" y="1332370"/>
                  <a:pt x="4730091" y="1331800"/>
                </a:cubicBezTo>
                <a:cubicBezTo>
                  <a:pt x="4727968" y="1328541"/>
                  <a:pt x="4725841" y="1325279"/>
                  <a:pt x="4729774" y="1327359"/>
                </a:cubicBezTo>
                <a:cubicBezTo>
                  <a:pt x="4729774" y="1327359"/>
                  <a:pt x="4735518" y="1328255"/>
                  <a:pt x="4733390" y="1324993"/>
                </a:cubicBezTo>
                <a:close/>
                <a:moveTo>
                  <a:pt x="4310771" y="1311898"/>
                </a:moveTo>
                <a:cubicBezTo>
                  <a:pt x="4303397" y="1308673"/>
                  <a:pt x="4316206" y="1330079"/>
                  <a:pt x="4319893" y="1331690"/>
                </a:cubicBezTo>
                <a:cubicBezTo>
                  <a:pt x="4316694" y="1326340"/>
                  <a:pt x="4315088" y="1323664"/>
                  <a:pt x="4319258" y="1321536"/>
                </a:cubicBezTo>
                <a:cubicBezTo>
                  <a:pt x="4316056" y="1316184"/>
                  <a:pt x="4312372" y="1314571"/>
                  <a:pt x="4310771" y="1311898"/>
                </a:cubicBezTo>
                <a:close/>
                <a:moveTo>
                  <a:pt x="4328485" y="1303604"/>
                </a:moveTo>
                <a:cubicBezTo>
                  <a:pt x="4327357" y="1302857"/>
                  <a:pt x="4326433" y="1302448"/>
                  <a:pt x="4326196" y="1304329"/>
                </a:cubicBezTo>
                <a:cubicBezTo>
                  <a:pt x="4330570" y="1316182"/>
                  <a:pt x="4336821" y="1312990"/>
                  <a:pt x="4331978" y="1304899"/>
                </a:cubicBezTo>
                <a:cubicBezTo>
                  <a:pt x="4330935" y="1305432"/>
                  <a:pt x="4329608" y="1304348"/>
                  <a:pt x="4328485" y="1303604"/>
                </a:cubicBezTo>
                <a:close/>
                <a:moveTo>
                  <a:pt x="4287834" y="1282666"/>
                </a:moveTo>
                <a:cubicBezTo>
                  <a:pt x="4289421" y="1285315"/>
                  <a:pt x="4292592" y="1290612"/>
                  <a:pt x="4294175" y="1293259"/>
                </a:cubicBezTo>
                <a:cubicBezTo>
                  <a:pt x="4296261" y="1292198"/>
                  <a:pt x="4298345" y="1291131"/>
                  <a:pt x="4296757" y="1288483"/>
                </a:cubicBezTo>
                <a:cubicBezTo>
                  <a:pt x="4293089" y="1286898"/>
                  <a:pt x="4292004" y="1280535"/>
                  <a:pt x="4287834" y="1282666"/>
                </a:cubicBezTo>
                <a:close/>
                <a:moveTo>
                  <a:pt x="4320287" y="1272500"/>
                </a:moveTo>
                <a:cubicBezTo>
                  <a:pt x="4317107" y="1272844"/>
                  <a:pt x="4315533" y="1275356"/>
                  <a:pt x="4317718" y="1281066"/>
                </a:cubicBezTo>
                <a:cubicBezTo>
                  <a:pt x="4322410" y="1288908"/>
                  <a:pt x="4324300" y="1287945"/>
                  <a:pt x="4330556" y="1298404"/>
                </a:cubicBezTo>
                <a:cubicBezTo>
                  <a:pt x="4334328" y="1296480"/>
                  <a:pt x="4340911" y="1303361"/>
                  <a:pt x="4345000" y="1297859"/>
                </a:cubicBezTo>
                <a:cubicBezTo>
                  <a:pt x="4337176" y="1284785"/>
                  <a:pt x="4337176" y="1284785"/>
                  <a:pt x="4332486" y="1276943"/>
                </a:cubicBezTo>
                <a:cubicBezTo>
                  <a:pt x="4328253" y="1273983"/>
                  <a:pt x="4323467" y="1272159"/>
                  <a:pt x="4320287" y="1272500"/>
                </a:cubicBezTo>
                <a:close/>
                <a:moveTo>
                  <a:pt x="4506970" y="1271425"/>
                </a:moveTo>
                <a:cubicBezTo>
                  <a:pt x="4514397" y="1288381"/>
                  <a:pt x="4517476" y="1279891"/>
                  <a:pt x="4519647" y="1292617"/>
                </a:cubicBezTo>
                <a:cubicBezTo>
                  <a:pt x="4523817" y="1290487"/>
                  <a:pt x="4520651" y="1285189"/>
                  <a:pt x="4519561" y="1278827"/>
                </a:cubicBezTo>
                <a:cubicBezTo>
                  <a:pt x="4514306" y="1274594"/>
                  <a:pt x="4511140" y="1269297"/>
                  <a:pt x="4506970" y="1271425"/>
                </a:cubicBezTo>
                <a:close/>
                <a:moveTo>
                  <a:pt x="4463632" y="1248272"/>
                </a:moveTo>
                <a:cubicBezTo>
                  <a:pt x="4468475" y="1256362"/>
                  <a:pt x="4466267" y="1261010"/>
                  <a:pt x="4471702" y="1261757"/>
                </a:cubicBezTo>
                <a:cubicBezTo>
                  <a:pt x="4468475" y="1256362"/>
                  <a:pt x="4473911" y="1257108"/>
                  <a:pt x="4470683" y="1251714"/>
                </a:cubicBezTo>
                <a:cubicBezTo>
                  <a:pt x="4468774" y="1252690"/>
                  <a:pt x="4465546" y="1247296"/>
                  <a:pt x="4463632" y="1248272"/>
                </a:cubicBezTo>
                <a:close/>
                <a:moveTo>
                  <a:pt x="4388841" y="1244948"/>
                </a:moveTo>
                <a:cubicBezTo>
                  <a:pt x="4387220" y="1263169"/>
                  <a:pt x="4393570" y="1294717"/>
                  <a:pt x="4364838" y="1267633"/>
                </a:cubicBezTo>
                <a:cubicBezTo>
                  <a:pt x="4367706" y="1276608"/>
                  <a:pt x="4363867" y="1278569"/>
                  <a:pt x="4364814" y="1288523"/>
                </a:cubicBezTo>
                <a:cubicBezTo>
                  <a:pt x="4377895" y="1306196"/>
                  <a:pt x="4390978" y="1323874"/>
                  <a:pt x="4402139" y="1342528"/>
                </a:cubicBezTo>
                <a:cubicBezTo>
                  <a:pt x="4404385" y="1337906"/>
                  <a:pt x="4398328" y="1323601"/>
                  <a:pt x="4406954" y="1329635"/>
                </a:cubicBezTo>
                <a:cubicBezTo>
                  <a:pt x="4402489" y="1317997"/>
                  <a:pt x="4399627" y="1309022"/>
                  <a:pt x="4401868" y="1304395"/>
                </a:cubicBezTo>
                <a:cubicBezTo>
                  <a:pt x="4406982" y="1308749"/>
                  <a:pt x="4412086" y="1313098"/>
                  <a:pt x="4415603" y="1314784"/>
                </a:cubicBezTo>
                <a:cubicBezTo>
                  <a:pt x="4407949" y="1297816"/>
                  <a:pt x="4417551" y="1292920"/>
                  <a:pt x="4409896" y="1275948"/>
                </a:cubicBezTo>
                <a:cubicBezTo>
                  <a:pt x="4405911" y="1269285"/>
                  <a:pt x="4401522" y="1261956"/>
                  <a:pt x="4397698" y="1256081"/>
                </a:cubicBezTo>
                <a:cubicBezTo>
                  <a:pt x="4393869" y="1250208"/>
                  <a:pt x="4390599" y="1245791"/>
                  <a:pt x="4388841" y="1244948"/>
                </a:cubicBezTo>
                <a:close/>
                <a:moveTo>
                  <a:pt x="4195191" y="1235637"/>
                </a:moveTo>
                <a:cubicBezTo>
                  <a:pt x="4188770" y="1245956"/>
                  <a:pt x="4212626" y="1268988"/>
                  <a:pt x="4221331" y="1275112"/>
                </a:cubicBezTo>
                <a:cubicBezTo>
                  <a:pt x="4219227" y="1267382"/>
                  <a:pt x="4215024" y="1257204"/>
                  <a:pt x="4210181" y="1249111"/>
                </a:cubicBezTo>
                <a:cubicBezTo>
                  <a:pt x="4205342" y="1241019"/>
                  <a:pt x="4199859" y="1235016"/>
                  <a:pt x="4195191" y="1235637"/>
                </a:cubicBezTo>
                <a:close/>
                <a:moveTo>
                  <a:pt x="4929892" y="1225948"/>
                </a:moveTo>
                <a:cubicBezTo>
                  <a:pt x="4929892" y="1225948"/>
                  <a:pt x="4928153" y="1227084"/>
                  <a:pt x="4930281" y="1230342"/>
                </a:cubicBezTo>
                <a:cubicBezTo>
                  <a:pt x="4930281" y="1230342"/>
                  <a:pt x="4932409" y="1233602"/>
                  <a:pt x="4932409" y="1233602"/>
                </a:cubicBezTo>
                <a:cubicBezTo>
                  <a:pt x="4930670" y="1234738"/>
                  <a:pt x="4932797" y="1237997"/>
                  <a:pt x="4932797" y="1237997"/>
                </a:cubicBezTo>
                <a:cubicBezTo>
                  <a:pt x="4932797" y="1237997"/>
                  <a:pt x="4936660" y="1240124"/>
                  <a:pt x="4936660" y="1240124"/>
                </a:cubicBezTo>
                <a:cubicBezTo>
                  <a:pt x="4938394" y="1238988"/>
                  <a:pt x="4938394" y="1238988"/>
                  <a:pt x="4938001" y="1234596"/>
                </a:cubicBezTo>
                <a:cubicBezTo>
                  <a:pt x="4938001" y="1234596"/>
                  <a:pt x="4938001" y="1234596"/>
                  <a:pt x="4935879" y="1231334"/>
                </a:cubicBezTo>
                <a:cubicBezTo>
                  <a:pt x="4935879" y="1231334"/>
                  <a:pt x="4935879" y="1231334"/>
                  <a:pt x="4933750" y="1228075"/>
                </a:cubicBezTo>
                <a:cubicBezTo>
                  <a:pt x="4933750" y="1228075"/>
                  <a:pt x="4931627" y="1224817"/>
                  <a:pt x="4929892" y="1225948"/>
                </a:cubicBezTo>
                <a:close/>
                <a:moveTo>
                  <a:pt x="4807499" y="1224045"/>
                </a:moveTo>
                <a:cubicBezTo>
                  <a:pt x="4806402" y="1224168"/>
                  <a:pt x="4805392" y="1225356"/>
                  <a:pt x="4804536" y="1228030"/>
                </a:cubicBezTo>
                <a:cubicBezTo>
                  <a:pt x="4806356" y="1226839"/>
                  <a:pt x="4808181" y="1225648"/>
                  <a:pt x="4810115" y="1228610"/>
                </a:cubicBezTo>
                <a:cubicBezTo>
                  <a:pt x="4808290" y="1229802"/>
                  <a:pt x="4804645" y="1232185"/>
                  <a:pt x="4806579" y="1235148"/>
                </a:cubicBezTo>
                <a:cubicBezTo>
                  <a:pt x="4810115" y="1228610"/>
                  <a:pt x="4820109" y="1255889"/>
                  <a:pt x="4817843" y="1240464"/>
                </a:cubicBezTo>
                <a:cubicBezTo>
                  <a:pt x="4815853" y="1235423"/>
                  <a:pt x="4813385" y="1229640"/>
                  <a:pt x="4810981" y="1226459"/>
                </a:cubicBezTo>
                <a:cubicBezTo>
                  <a:pt x="4809780" y="1224866"/>
                  <a:pt x="4808597" y="1223922"/>
                  <a:pt x="4807499" y="1224045"/>
                </a:cubicBezTo>
                <a:close/>
                <a:moveTo>
                  <a:pt x="4860286" y="1207920"/>
                </a:moveTo>
                <a:cubicBezTo>
                  <a:pt x="4860286" y="1207920"/>
                  <a:pt x="4860286" y="1207920"/>
                  <a:pt x="4858333" y="1209197"/>
                </a:cubicBezTo>
                <a:cubicBezTo>
                  <a:pt x="4858333" y="1209197"/>
                  <a:pt x="4856381" y="1210471"/>
                  <a:pt x="4856381" y="1210471"/>
                </a:cubicBezTo>
                <a:cubicBezTo>
                  <a:pt x="4860164" y="1216266"/>
                  <a:pt x="4860164" y="1216266"/>
                  <a:pt x="4860164" y="1216266"/>
                </a:cubicBezTo>
                <a:cubicBezTo>
                  <a:pt x="4862049" y="1219165"/>
                  <a:pt x="4864001" y="1217888"/>
                  <a:pt x="4864001" y="1217888"/>
                </a:cubicBezTo>
                <a:cubicBezTo>
                  <a:pt x="4865954" y="1216612"/>
                  <a:pt x="4865954" y="1216612"/>
                  <a:pt x="4864063" y="1213715"/>
                </a:cubicBezTo>
                <a:cubicBezTo>
                  <a:pt x="4860286" y="1207920"/>
                  <a:pt x="4860286" y="1207920"/>
                  <a:pt x="4860286" y="1207920"/>
                </a:cubicBezTo>
                <a:close/>
                <a:moveTo>
                  <a:pt x="4775756" y="1194998"/>
                </a:moveTo>
                <a:cubicBezTo>
                  <a:pt x="4776339" y="1207635"/>
                  <a:pt x="4785656" y="1207242"/>
                  <a:pt x="4783073" y="1201811"/>
                </a:cubicBezTo>
                <a:cubicBezTo>
                  <a:pt x="4782211" y="1200001"/>
                  <a:pt x="4780026" y="1197631"/>
                  <a:pt x="4775756" y="1194998"/>
                </a:cubicBezTo>
                <a:close/>
                <a:moveTo>
                  <a:pt x="6516938" y="1174846"/>
                </a:moveTo>
                <a:cubicBezTo>
                  <a:pt x="6514217" y="1173738"/>
                  <a:pt x="6510276" y="1173539"/>
                  <a:pt x="6504396" y="1175829"/>
                </a:cubicBezTo>
                <a:cubicBezTo>
                  <a:pt x="6494635" y="1183096"/>
                  <a:pt x="6494635" y="1183096"/>
                  <a:pt x="6496639" y="1185784"/>
                </a:cubicBezTo>
                <a:cubicBezTo>
                  <a:pt x="6508399" y="1181207"/>
                  <a:pt x="6512404" y="1186583"/>
                  <a:pt x="6514408" y="1189272"/>
                </a:cubicBezTo>
                <a:cubicBezTo>
                  <a:pt x="6516407" y="1191961"/>
                  <a:pt x="6516407" y="1191961"/>
                  <a:pt x="6526168" y="1184690"/>
                </a:cubicBezTo>
                <a:cubicBezTo>
                  <a:pt x="6526168" y="1184690"/>
                  <a:pt x="6526168" y="1184690"/>
                  <a:pt x="6524166" y="1182007"/>
                </a:cubicBezTo>
                <a:cubicBezTo>
                  <a:pt x="6524166" y="1182007"/>
                  <a:pt x="6524166" y="1182007"/>
                  <a:pt x="6522160" y="1179315"/>
                </a:cubicBezTo>
                <a:cubicBezTo>
                  <a:pt x="6521161" y="1177971"/>
                  <a:pt x="6519659" y="1175954"/>
                  <a:pt x="6516938" y="1174846"/>
                </a:cubicBezTo>
                <a:close/>
                <a:moveTo>
                  <a:pt x="2843444" y="1166604"/>
                </a:moveTo>
                <a:cubicBezTo>
                  <a:pt x="2833070" y="1174327"/>
                  <a:pt x="2833070" y="1174327"/>
                  <a:pt x="2834933" y="1176827"/>
                </a:cubicBezTo>
                <a:cubicBezTo>
                  <a:pt x="2836790" y="1179326"/>
                  <a:pt x="2838657" y="1181826"/>
                  <a:pt x="2842378" y="1186826"/>
                </a:cubicBezTo>
                <a:cubicBezTo>
                  <a:pt x="2842378" y="1186826"/>
                  <a:pt x="2852751" y="1179102"/>
                  <a:pt x="2852751" y="1179102"/>
                </a:cubicBezTo>
                <a:cubicBezTo>
                  <a:pt x="2863120" y="1171379"/>
                  <a:pt x="2863120" y="1171379"/>
                  <a:pt x="2861258" y="1168882"/>
                </a:cubicBezTo>
                <a:cubicBezTo>
                  <a:pt x="2849026" y="1174105"/>
                  <a:pt x="2847164" y="1171605"/>
                  <a:pt x="2845302" y="1169105"/>
                </a:cubicBezTo>
                <a:cubicBezTo>
                  <a:pt x="2843444" y="1166604"/>
                  <a:pt x="2843444" y="1166604"/>
                  <a:pt x="2843444" y="1166604"/>
                </a:cubicBezTo>
                <a:close/>
                <a:moveTo>
                  <a:pt x="4823971" y="1161308"/>
                </a:moveTo>
                <a:cubicBezTo>
                  <a:pt x="4823188" y="1160996"/>
                  <a:pt x="4822880" y="1161472"/>
                  <a:pt x="4823450" y="1163294"/>
                </a:cubicBezTo>
                <a:cubicBezTo>
                  <a:pt x="4823450" y="1163294"/>
                  <a:pt x="4829743" y="1176746"/>
                  <a:pt x="4832942" y="1170261"/>
                </a:cubicBezTo>
                <a:cubicBezTo>
                  <a:pt x="4832942" y="1170261"/>
                  <a:pt x="4826320" y="1162241"/>
                  <a:pt x="4823971" y="1161308"/>
                </a:cubicBezTo>
                <a:close/>
                <a:moveTo>
                  <a:pt x="2789571" y="1136431"/>
                </a:moveTo>
                <a:cubicBezTo>
                  <a:pt x="2787931" y="1136711"/>
                  <a:pt x="2785102" y="1137874"/>
                  <a:pt x="2780350" y="1141415"/>
                </a:cubicBezTo>
                <a:cubicBezTo>
                  <a:pt x="2780350" y="1141415"/>
                  <a:pt x="2772648" y="1150917"/>
                  <a:pt x="2774450" y="1153343"/>
                </a:cubicBezTo>
                <a:cubicBezTo>
                  <a:pt x="2789372" y="1153533"/>
                  <a:pt x="2796594" y="1163224"/>
                  <a:pt x="2813318" y="1165840"/>
                </a:cubicBezTo>
                <a:cubicBezTo>
                  <a:pt x="2813318" y="1165840"/>
                  <a:pt x="2815124" y="1168264"/>
                  <a:pt x="2824625" y="1161184"/>
                </a:cubicBezTo>
                <a:cubicBezTo>
                  <a:pt x="2824625" y="1161184"/>
                  <a:pt x="2832331" y="1151682"/>
                  <a:pt x="2832331" y="1151682"/>
                </a:cubicBezTo>
                <a:cubicBezTo>
                  <a:pt x="2830525" y="1149257"/>
                  <a:pt x="2821019" y="1156338"/>
                  <a:pt x="2821019" y="1156338"/>
                </a:cubicBezTo>
                <a:cubicBezTo>
                  <a:pt x="2815602" y="1149068"/>
                  <a:pt x="2808386" y="1139375"/>
                  <a:pt x="2791662" y="1136758"/>
                </a:cubicBezTo>
                <a:cubicBezTo>
                  <a:pt x="2791662" y="1136758"/>
                  <a:pt x="2791211" y="1136154"/>
                  <a:pt x="2789571" y="1136431"/>
                </a:cubicBezTo>
                <a:close/>
                <a:moveTo>
                  <a:pt x="4679247" y="1121716"/>
                </a:moveTo>
                <a:cubicBezTo>
                  <a:pt x="4681194" y="1124708"/>
                  <a:pt x="4676309" y="1136424"/>
                  <a:pt x="4685285" y="1134818"/>
                </a:cubicBezTo>
                <a:cubicBezTo>
                  <a:pt x="4681043" y="1131198"/>
                  <a:pt x="4685805" y="1124089"/>
                  <a:pt x="4683924" y="1121922"/>
                </a:cubicBezTo>
                <a:cubicBezTo>
                  <a:pt x="4683294" y="1121201"/>
                  <a:pt x="4681929" y="1121028"/>
                  <a:pt x="4679247" y="1121716"/>
                </a:cubicBezTo>
                <a:close/>
                <a:moveTo>
                  <a:pt x="5071162" y="1120438"/>
                </a:moveTo>
                <a:cubicBezTo>
                  <a:pt x="5068015" y="1119421"/>
                  <a:pt x="5065850" y="1120240"/>
                  <a:pt x="5067380" y="1124035"/>
                </a:cubicBezTo>
                <a:cubicBezTo>
                  <a:pt x="5070896" y="1121735"/>
                  <a:pt x="5071855" y="1142420"/>
                  <a:pt x="5082393" y="1135527"/>
                </a:cubicBezTo>
                <a:cubicBezTo>
                  <a:pt x="5083175" y="1132885"/>
                  <a:pt x="5082375" y="1130212"/>
                  <a:pt x="5080792" y="1127852"/>
                </a:cubicBezTo>
                <a:cubicBezTo>
                  <a:pt x="5078422" y="1124307"/>
                  <a:pt x="5074304" y="1121457"/>
                  <a:pt x="5071162" y="1120438"/>
                </a:cubicBezTo>
                <a:close/>
                <a:moveTo>
                  <a:pt x="4668162" y="1119665"/>
                </a:moveTo>
                <a:cubicBezTo>
                  <a:pt x="4668162" y="1119665"/>
                  <a:pt x="4666214" y="1120939"/>
                  <a:pt x="4666214" y="1120939"/>
                </a:cubicBezTo>
                <a:cubicBezTo>
                  <a:pt x="4664263" y="1122220"/>
                  <a:pt x="4664263" y="1122220"/>
                  <a:pt x="4664263" y="1122220"/>
                </a:cubicBezTo>
                <a:cubicBezTo>
                  <a:pt x="4668039" y="1128013"/>
                  <a:pt x="4668039" y="1128013"/>
                  <a:pt x="4668039" y="1128013"/>
                </a:cubicBezTo>
                <a:cubicBezTo>
                  <a:pt x="4668039" y="1128013"/>
                  <a:pt x="4669930" y="1130908"/>
                  <a:pt x="4671882" y="1129631"/>
                </a:cubicBezTo>
                <a:cubicBezTo>
                  <a:pt x="4671882" y="1129631"/>
                  <a:pt x="4671944" y="1125460"/>
                  <a:pt x="4671944" y="1125460"/>
                </a:cubicBezTo>
                <a:cubicBezTo>
                  <a:pt x="4668162" y="1119665"/>
                  <a:pt x="4668162" y="1119665"/>
                  <a:pt x="4668162" y="1119665"/>
                </a:cubicBezTo>
                <a:close/>
                <a:moveTo>
                  <a:pt x="4696904" y="1109656"/>
                </a:moveTo>
                <a:cubicBezTo>
                  <a:pt x="4686185" y="1112531"/>
                  <a:pt x="4691852" y="1121223"/>
                  <a:pt x="4692099" y="1129328"/>
                </a:cubicBezTo>
                <a:cubicBezTo>
                  <a:pt x="4693739" y="1124122"/>
                  <a:pt x="4697397" y="1125864"/>
                  <a:pt x="4701051" y="1127607"/>
                </a:cubicBezTo>
                <a:cubicBezTo>
                  <a:pt x="4695388" y="1118914"/>
                  <a:pt x="4698790" y="1112552"/>
                  <a:pt x="4696904" y="1109656"/>
                </a:cubicBezTo>
                <a:close/>
                <a:moveTo>
                  <a:pt x="4995309" y="1107228"/>
                </a:moveTo>
                <a:cubicBezTo>
                  <a:pt x="4993523" y="1108397"/>
                  <a:pt x="4991732" y="1109568"/>
                  <a:pt x="4991869" y="1113687"/>
                </a:cubicBezTo>
                <a:cubicBezTo>
                  <a:pt x="4993788" y="1116636"/>
                  <a:pt x="4993788" y="1116636"/>
                  <a:pt x="4995712" y="1119587"/>
                </a:cubicBezTo>
                <a:cubicBezTo>
                  <a:pt x="4995712" y="1119587"/>
                  <a:pt x="4997636" y="1122534"/>
                  <a:pt x="4999560" y="1125485"/>
                </a:cubicBezTo>
                <a:cubicBezTo>
                  <a:pt x="5001484" y="1128435"/>
                  <a:pt x="5005195" y="1130212"/>
                  <a:pt x="5005062" y="1126093"/>
                </a:cubicBezTo>
                <a:cubicBezTo>
                  <a:pt x="5006849" y="1124922"/>
                  <a:pt x="5008640" y="1123752"/>
                  <a:pt x="5006716" y="1120805"/>
                </a:cubicBezTo>
                <a:cubicBezTo>
                  <a:pt x="5006716" y="1120805"/>
                  <a:pt x="5006716" y="1120805"/>
                  <a:pt x="5004792" y="1117853"/>
                </a:cubicBezTo>
                <a:cubicBezTo>
                  <a:pt x="5002868" y="1114905"/>
                  <a:pt x="5001082" y="1116076"/>
                  <a:pt x="5000945" y="1111957"/>
                </a:cubicBezTo>
                <a:cubicBezTo>
                  <a:pt x="4999025" y="1109007"/>
                  <a:pt x="4997101" y="1106056"/>
                  <a:pt x="4995309" y="1107228"/>
                </a:cubicBezTo>
                <a:close/>
                <a:moveTo>
                  <a:pt x="4049841" y="1104541"/>
                </a:moveTo>
                <a:cubicBezTo>
                  <a:pt x="4045846" y="1104473"/>
                  <a:pt x="4040785" y="1104666"/>
                  <a:pt x="4041340" y="1104965"/>
                </a:cubicBezTo>
                <a:cubicBezTo>
                  <a:pt x="4041714" y="1105164"/>
                  <a:pt x="4044586" y="1105413"/>
                  <a:pt x="4051941" y="1105664"/>
                </a:cubicBezTo>
                <a:cubicBezTo>
                  <a:pt x="4056770" y="1104929"/>
                  <a:pt x="4053842" y="1104607"/>
                  <a:pt x="4049841" y="1104541"/>
                </a:cubicBezTo>
                <a:close/>
                <a:moveTo>
                  <a:pt x="4762089" y="1092345"/>
                </a:moveTo>
                <a:cubicBezTo>
                  <a:pt x="4765980" y="1098323"/>
                  <a:pt x="4757265" y="1108289"/>
                  <a:pt x="4766496" y="1110775"/>
                </a:cubicBezTo>
                <a:cubicBezTo>
                  <a:pt x="4770221" y="1112600"/>
                  <a:pt x="4770221" y="1112600"/>
                  <a:pt x="4770221" y="1112600"/>
                </a:cubicBezTo>
                <a:cubicBezTo>
                  <a:pt x="4770387" y="1116750"/>
                  <a:pt x="4770387" y="1116750"/>
                  <a:pt x="4770387" y="1116750"/>
                </a:cubicBezTo>
                <a:cubicBezTo>
                  <a:pt x="4774287" y="1122727"/>
                  <a:pt x="4779794" y="1123390"/>
                  <a:pt x="4783353" y="1121063"/>
                </a:cubicBezTo>
                <a:cubicBezTo>
                  <a:pt x="4785301" y="1124054"/>
                  <a:pt x="4785301" y="1124054"/>
                  <a:pt x="4787078" y="1122890"/>
                </a:cubicBezTo>
                <a:cubicBezTo>
                  <a:pt x="4787078" y="1122890"/>
                  <a:pt x="4787248" y="1127042"/>
                  <a:pt x="4787419" y="1131191"/>
                </a:cubicBezTo>
                <a:cubicBezTo>
                  <a:pt x="4787419" y="1131191"/>
                  <a:pt x="4787590" y="1135344"/>
                  <a:pt x="4787590" y="1135344"/>
                </a:cubicBezTo>
                <a:cubicBezTo>
                  <a:pt x="4789533" y="1138327"/>
                  <a:pt x="4789533" y="1138327"/>
                  <a:pt x="4789533" y="1138327"/>
                </a:cubicBezTo>
                <a:cubicBezTo>
                  <a:pt x="4793262" y="1140153"/>
                  <a:pt x="4796992" y="1141981"/>
                  <a:pt x="4796992" y="1141981"/>
                </a:cubicBezTo>
                <a:cubicBezTo>
                  <a:pt x="4793603" y="1148457"/>
                  <a:pt x="4803513" y="1167548"/>
                  <a:pt x="4819521" y="1157082"/>
                </a:cubicBezTo>
                <a:cubicBezTo>
                  <a:pt x="4807830" y="1139154"/>
                  <a:pt x="4820962" y="1147618"/>
                  <a:pt x="4805541" y="1127864"/>
                </a:cubicBezTo>
                <a:cubicBezTo>
                  <a:pt x="4801982" y="1130191"/>
                  <a:pt x="4800205" y="1131351"/>
                  <a:pt x="4802157" y="1134340"/>
                </a:cubicBezTo>
                <a:cubicBezTo>
                  <a:pt x="4802323" y="1138492"/>
                  <a:pt x="4802323" y="1138492"/>
                  <a:pt x="4802323" y="1138492"/>
                </a:cubicBezTo>
                <a:cubicBezTo>
                  <a:pt x="4798598" y="1136666"/>
                  <a:pt x="4794869" y="1134841"/>
                  <a:pt x="4794869" y="1134841"/>
                </a:cubicBezTo>
                <a:cubicBezTo>
                  <a:pt x="4792926" y="1131854"/>
                  <a:pt x="4792926" y="1131854"/>
                  <a:pt x="4794698" y="1130691"/>
                </a:cubicBezTo>
                <a:cubicBezTo>
                  <a:pt x="4794528" y="1126539"/>
                  <a:pt x="4792414" y="1119400"/>
                  <a:pt x="4788684" y="1117573"/>
                </a:cubicBezTo>
                <a:cubicBezTo>
                  <a:pt x="4786737" y="1114589"/>
                  <a:pt x="4784961" y="1115751"/>
                  <a:pt x="4783182" y="1116912"/>
                </a:cubicBezTo>
                <a:cubicBezTo>
                  <a:pt x="4783182" y="1116912"/>
                  <a:pt x="4779453" y="1115089"/>
                  <a:pt x="4775723" y="1113263"/>
                </a:cubicBezTo>
                <a:cubicBezTo>
                  <a:pt x="4779282" y="1110936"/>
                  <a:pt x="4782841" y="1108612"/>
                  <a:pt x="4782671" y="1104460"/>
                </a:cubicBezTo>
                <a:cubicBezTo>
                  <a:pt x="4780718" y="1101472"/>
                  <a:pt x="4773439" y="1101975"/>
                  <a:pt x="4776823" y="1095499"/>
                </a:cubicBezTo>
                <a:cubicBezTo>
                  <a:pt x="4778775" y="1098483"/>
                  <a:pt x="4782500" y="1100309"/>
                  <a:pt x="4778605" y="1094333"/>
                </a:cubicBezTo>
                <a:cubicBezTo>
                  <a:pt x="4771491" y="1098987"/>
                  <a:pt x="4769202" y="1087696"/>
                  <a:pt x="4762089" y="1092345"/>
                </a:cubicBezTo>
                <a:close/>
                <a:moveTo>
                  <a:pt x="2907529" y="1091576"/>
                </a:moveTo>
                <a:cubicBezTo>
                  <a:pt x="2895165" y="1088130"/>
                  <a:pt x="2880048" y="1087871"/>
                  <a:pt x="2861046" y="1092426"/>
                </a:cubicBezTo>
                <a:cubicBezTo>
                  <a:pt x="2854206" y="1103279"/>
                  <a:pt x="2857419" y="1107600"/>
                  <a:pt x="2863267" y="1110443"/>
                </a:cubicBezTo>
                <a:cubicBezTo>
                  <a:pt x="2869120" y="1113284"/>
                  <a:pt x="2877598" y="1114647"/>
                  <a:pt x="2881276" y="1119587"/>
                </a:cubicBezTo>
                <a:cubicBezTo>
                  <a:pt x="2909264" y="1137126"/>
                  <a:pt x="2912126" y="1181059"/>
                  <a:pt x="2955640" y="1179360"/>
                </a:cubicBezTo>
                <a:cubicBezTo>
                  <a:pt x="2978118" y="1189495"/>
                  <a:pt x="2989149" y="1204311"/>
                  <a:pt x="3024905" y="1212231"/>
                </a:cubicBezTo>
                <a:cubicBezTo>
                  <a:pt x="3026744" y="1214701"/>
                  <a:pt x="3036340" y="1207552"/>
                  <a:pt x="3036340" y="1207552"/>
                </a:cubicBezTo>
                <a:cubicBezTo>
                  <a:pt x="3045946" y="1200399"/>
                  <a:pt x="3044108" y="1197929"/>
                  <a:pt x="3044108" y="1197929"/>
                </a:cubicBezTo>
                <a:cubicBezTo>
                  <a:pt x="3044108" y="1197929"/>
                  <a:pt x="3042270" y="1195461"/>
                  <a:pt x="3042270" y="1195461"/>
                </a:cubicBezTo>
                <a:cubicBezTo>
                  <a:pt x="3017953" y="1182860"/>
                  <a:pt x="2995481" y="1172722"/>
                  <a:pt x="2974847" y="1165057"/>
                </a:cubicBezTo>
                <a:cubicBezTo>
                  <a:pt x="2956920" y="1140985"/>
                  <a:pt x="2944622" y="1101920"/>
                  <a:pt x="2907529" y="1091576"/>
                </a:cubicBezTo>
                <a:close/>
                <a:moveTo>
                  <a:pt x="5043756" y="1087950"/>
                </a:moveTo>
                <a:cubicBezTo>
                  <a:pt x="5042023" y="1089082"/>
                  <a:pt x="5040288" y="1090217"/>
                  <a:pt x="5040477" y="1094301"/>
                </a:cubicBezTo>
                <a:cubicBezTo>
                  <a:pt x="5042397" y="1097249"/>
                  <a:pt x="5044135" y="1096116"/>
                  <a:pt x="5044135" y="1096116"/>
                </a:cubicBezTo>
                <a:cubicBezTo>
                  <a:pt x="5049528" y="1096796"/>
                  <a:pt x="5053373" y="1102694"/>
                  <a:pt x="5053561" y="1106780"/>
                </a:cubicBezTo>
                <a:cubicBezTo>
                  <a:pt x="5051827" y="1107913"/>
                  <a:pt x="5055485" y="1109729"/>
                  <a:pt x="5057220" y="1108592"/>
                </a:cubicBezTo>
                <a:cubicBezTo>
                  <a:pt x="5057220" y="1108592"/>
                  <a:pt x="5058954" y="1107458"/>
                  <a:pt x="5060689" y="1106323"/>
                </a:cubicBezTo>
                <a:cubicBezTo>
                  <a:pt x="5059637" y="1102805"/>
                  <a:pt x="5057665" y="1098836"/>
                  <a:pt x="5054827" y="1095434"/>
                </a:cubicBezTo>
                <a:cubicBezTo>
                  <a:pt x="5051988" y="1092029"/>
                  <a:pt x="5048282" y="1089195"/>
                  <a:pt x="5043756" y="1087950"/>
                </a:cubicBezTo>
                <a:close/>
                <a:moveTo>
                  <a:pt x="2693152" y="1087459"/>
                </a:moveTo>
                <a:cubicBezTo>
                  <a:pt x="2691777" y="1088013"/>
                  <a:pt x="2689469" y="1089728"/>
                  <a:pt x="2684858" y="1093163"/>
                </a:cubicBezTo>
                <a:cubicBezTo>
                  <a:pt x="2684858" y="1093163"/>
                  <a:pt x="2677446" y="1102451"/>
                  <a:pt x="2677446" y="1102451"/>
                </a:cubicBezTo>
                <a:cubicBezTo>
                  <a:pt x="2679252" y="1104873"/>
                  <a:pt x="2679252" y="1104873"/>
                  <a:pt x="2681058" y="1107296"/>
                </a:cubicBezTo>
                <a:cubicBezTo>
                  <a:pt x="2682858" y="1109721"/>
                  <a:pt x="2693881" y="1105279"/>
                  <a:pt x="2693881" y="1105279"/>
                </a:cubicBezTo>
                <a:cubicBezTo>
                  <a:pt x="2695692" y="1107704"/>
                  <a:pt x="2697492" y="1110123"/>
                  <a:pt x="2697492" y="1110123"/>
                </a:cubicBezTo>
                <a:cubicBezTo>
                  <a:pt x="2706710" y="1103261"/>
                  <a:pt x="2714121" y="1093975"/>
                  <a:pt x="2714121" y="1093975"/>
                </a:cubicBezTo>
                <a:cubicBezTo>
                  <a:pt x="2712321" y="1091550"/>
                  <a:pt x="2712321" y="1091550"/>
                  <a:pt x="2712321" y="1091550"/>
                </a:cubicBezTo>
                <a:cubicBezTo>
                  <a:pt x="2710515" y="1089127"/>
                  <a:pt x="2699492" y="1093570"/>
                  <a:pt x="2697688" y="1091145"/>
                </a:cubicBezTo>
                <a:cubicBezTo>
                  <a:pt x="2697688" y="1091145"/>
                  <a:pt x="2695882" y="1088722"/>
                  <a:pt x="2695882" y="1088722"/>
                </a:cubicBezTo>
                <a:cubicBezTo>
                  <a:pt x="2694981" y="1087508"/>
                  <a:pt x="2694530" y="1086904"/>
                  <a:pt x="2693152" y="1087459"/>
                </a:cubicBezTo>
                <a:close/>
                <a:moveTo>
                  <a:pt x="6485886" y="1083631"/>
                </a:moveTo>
                <a:cubicBezTo>
                  <a:pt x="6484013" y="1083947"/>
                  <a:pt x="6480783" y="1085270"/>
                  <a:pt x="6475365" y="1089308"/>
                </a:cubicBezTo>
                <a:cubicBezTo>
                  <a:pt x="6475365" y="1089308"/>
                  <a:pt x="6466586" y="1100156"/>
                  <a:pt x="6468652" y="1102933"/>
                </a:cubicBezTo>
                <a:cubicBezTo>
                  <a:pt x="6485698" y="1103182"/>
                  <a:pt x="6493963" y="1114280"/>
                  <a:pt x="6500160" y="1122607"/>
                </a:cubicBezTo>
                <a:cubicBezTo>
                  <a:pt x="6529601" y="1139509"/>
                  <a:pt x="6559044" y="1156409"/>
                  <a:pt x="6568863" y="1192234"/>
                </a:cubicBezTo>
                <a:cubicBezTo>
                  <a:pt x="6568863" y="1192234"/>
                  <a:pt x="6568863" y="1192234"/>
                  <a:pt x="6570932" y="1195008"/>
                </a:cubicBezTo>
                <a:cubicBezTo>
                  <a:pt x="6570932" y="1195008"/>
                  <a:pt x="6560090" y="1203083"/>
                  <a:pt x="6549245" y="1211156"/>
                </a:cubicBezTo>
                <a:cubicBezTo>
                  <a:pt x="6545112" y="1205608"/>
                  <a:pt x="6543046" y="1202832"/>
                  <a:pt x="6540980" y="1200057"/>
                </a:cubicBezTo>
                <a:cubicBezTo>
                  <a:pt x="6538915" y="1197283"/>
                  <a:pt x="6538915" y="1197283"/>
                  <a:pt x="6528070" y="1205358"/>
                </a:cubicBezTo>
                <a:cubicBezTo>
                  <a:pt x="6528070" y="1205358"/>
                  <a:pt x="6517226" y="1213433"/>
                  <a:pt x="6519294" y="1216210"/>
                </a:cubicBezTo>
                <a:cubicBezTo>
                  <a:pt x="6521360" y="1218985"/>
                  <a:pt x="6525491" y="1224531"/>
                  <a:pt x="6538404" y="1219230"/>
                </a:cubicBezTo>
                <a:cubicBezTo>
                  <a:pt x="6540469" y="1222005"/>
                  <a:pt x="6531693" y="1232858"/>
                  <a:pt x="6531693" y="1232858"/>
                </a:cubicBezTo>
                <a:cubicBezTo>
                  <a:pt x="6533759" y="1235633"/>
                  <a:pt x="6544603" y="1227557"/>
                  <a:pt x="6544603" y="1227557"/>
                </a:cubicBezTo>
                <a:cubicBezTo>
                  <a:pt x="6555445" y="1219483"/>
                  <a:pt x="6555445" y="1219483"/>
                  <a:pt x="6553379" y="1216708"/>
                </a:cubicBezTo>
                <a:cubicBezTo>
                  <a:pt x="6553379" y="1216708"/>
                  <a:pt x="6551311" y="1213931"/>
                  <a:pt x="6551311" y="1213931"/>
                </a:cubicBezTo>
                <a:cubicBezTo>
                  <a:pt x="6562156" y="1205855"/>
                  <a:pt x="6562156" y="1205855"/>
                  <a:pt x="6562156" y="1205855"/>
                </a:cubicBezTo>
                <a:cubicBezTo>
                  <a:pt x="6574557" y="1222509"/>
                  <a:pt x="6608640" y="1223009"/>
                  <a:pt x="6597287" y="1253032"/>
                </a:cubicBezTo>
                <a:cubicBezTo>
                  <a:pt x="6593153" y="1247481"/>
                  <a:pt x="6589019" y="1241932"/>
                  <a:pt x="6584885" y="1236381"/>
                </a:cubicBezTo>
                <a:cubicBezTo>
                  <a:pt x="6582820" y="1233608"/>
                  <a:pt x="6569912" y="1238907"/>
                  <a:pt x="6569912" y="1238907"/>
                </a:cubicBezTo>
                <a:cubicBezTo>
                  <a:pt x="6559065" y="1246980"/>
                  <a:pt x="6561133" y="1249758"/>
                  <a:pt x="6561133" y="1249758"/>
                </a:cubicBezTo>
                <a:cubicBezTo>
                  <a:pt x="6567333" y="1258082"/>
                  <a:pt x="6573530" y="1266406"/>
                  <a:pt x="6577666" y="1271958"/>
                </a:cubicBezTo>
                <a:cubicBezTo>
                  <a:pt x="6570956" y="1285582"/>
                  <a:pt x="6592131" y="1291382"/>
                  <a:pt x="6607107" y="1288856"/>
                </a:cubicBezTo>
                <a:cubicBezTo>
                  <a:pt x="6615886" y="1278007"/>
                  <a:pt x="6611749" y="1272455"/>
                  <a:pt x="6620528" y="1261610"/>
                </a:cubicBezTo>
                <a:cubicBezTo>
                  <a:pt x="6639635" y="1264633"/>
                  <a:pt x="6652034" y="1281284"/>
                  <a:pt x="6662367" y="1295158"/>
                </a:cubicBezTo>
                <a:cubicBezTo>
                  <a:pt x="6664433" y="1297933"/>
                  <a:pt x="6664433" y="1297933"/>
                  <a:pt x="6664433" y="1297933"/>
                </a:cubicBezTo>
                <a:cubicBezTo>
                  <a:pt x="6664433" y="1297933"/>
                  <a:pt x="6662367" y="1295158"/>
                  <a:pt x="6651523" y="1303234"/>
                </a:cubicBezTo>
                <a:cubicBezTo>
                  <a:pt x="6651523" y="1303234"/>
                  <a:pt x="6651523" y="1303234"/>
                  <a:pt x="6640681" y="1311305"/>
                </a:cubicBezTo>
                <a:cubicBezTo>
                  <a:pt x="6638615" y="1308530"/>
                  <a:pt x="6625705" y="1313831"/>
                  <a:pt x="6627771" y="1316609"/>
                </a:cubicBezTo>
                <a:cubicBezTo>
                  <a:pt x="6616929" y="1324682"/>
                  <a:pt x="6618995" y="1327456"/>
                  <a:pt x="6618995" y="1327456"/>
                </a:cubicBezTo>
                <a:cubicBezTo>
                  <a:pt x="6621063" y="1330234"/>
                  <a:pt x="6623129" y="1333007"/>
                  <a:pt x="6636039" y="1327708"/>
                </a:cubicBezTo>
                <a:cubicBezTo>
                  <a:pt x="6646883" y="1319633"/>
                  <a:pt x="6646883" y="1319633"/>
                  <a:pt x="6646883" y="1319633"/>
                </a:cubicBezTo>
                <a:cubicBezTo>
                  <a:pt x="6657722" y="1311559"/>
                  <a:pt x="6657722" y="1311559"/>
                  <a:pt x="6657722" y="1311559"/>
                </a:cubicBezTo>
                <a:cubicBezTo>
                  <a:pt x="6677346" y="1292634"/>
                  <a:pt x="6665990" y="1322659"/>
                  <a:pt x="6687677" y="1306508"/>
                </a:cubicBezTo>
                <a:cubicBezTo>
                  <a:pt x="6689745" y="1309283"/>
                  <a:pt x="6691810" y="1312057"/>
                  <a:pt x="6695942" y="1317610"/>
                </a:cubicBezTo>
                <a:cubicBezTo>
                  <a:pt x="6702144" y="1325934"/>
                  <a:pt x="6719185" y="1326185"/>
                  <a:pt x="6725385" y="1334509"/>
                </a:cubicBezTo>
                <a:cubicBezTo>
                  <a:pt x="6727450" y="1337281"/>
                  <a:pt x="6727450" y="1337281"/>
                  <a:pt x="6738290" y="1329208"/>
                </a:cubicBezTo>
                <a:cubicBezTo>
                  <a:pt x="6738290" y="1329208"/>
                  <a:pt x="6749137" y="1321135"/>
                  <a:pt x="6747068" y="1318362"/>
                </a:cubicBezTo>
                <a:cubicBezTo>
                  <a:pt x="6747068" y="1318362"/>
                  <a:pt x="6747068" y="1318362"/>
                  <a:pt x="6745003" y="1315587"/>
                </a:cubicBezTo>
                <a:cubicBezTo>
                  <a:pt x="6738803" y="1307259"/>
                  <a:pt x="6721762" y="1307012"/>
                  <a:pt x="6715560" y="1298688"/>
                </a:cubicBezTo>
                <a:cubicBezTo>
                  <a:pt x="6713494" y="1295913"/>
                  <a:pt x="6698518" y="1298435"/>
                  <a:pt x="6696453" y="1295660"/>
                </a:cubicBezTo>
                <a:cubicBezTo>
                  <a:pt x="6707295" y="1287586"/>
                  <a:pt x="6707295" y="1287586"/>
                  <a:pt x="6707295" y="1287586"/>
                </a:cubicBezTo>
                <a:cubicBezTo>
                  <a:pt x="6682496" y="1254284"/>
                  <a:pt x="6651499" y="1212660"/>
                  <a:pt x="6590552" y="1176083"/>
                </a:cubicBezTo>
                <a:cubicBezTo>
                  <a:pt x="6597263" y="1162461"/>
                  <a:pt x="6591064" y="1154135"/>
                  <a:pt x="6586930" y="1148583"/>
                </a:cubicBezTo>
                <a:cubicBezTo>
                  <a:pt x="6572465" y="1129156"/>
                  <a:pt x="6547156" y="1117810"/>
                  <a:pt x="6521847" y="1106460"/>
                </a:cubicBezTo>
                <a:cubicBezTo>
                  <a:pt x="6513579" y="1095356"/>
                  <a:pt x="6507382" y="1087033"/>
                  <a:pt x="6488272" y="1084011"/>
                </a:cubicBezTo>
                <a:cubicBezTo>
                  <a:pt x="6488272" y="1084011"/>
                  <a:pt x="6487753" y="1083315"/>
                  <a:pt x="6485886" y="1083631"/>
                </a:cubicBezTo>
                <a:close/>
                <a:moveTo>
                  <a:pt x="4787049" y="1080672"/>
                </a:moveTo>
                <a:cubicBezTo>
                  <a:pt x="4787049" y="1080672"/>
                  <a:pt x="4785424" y="1081736"/>
                  <a:pt x="4787405" y="1084779"/>
                </a:cubicBezTo>
                <a:cubicBezTo>
                  <a:pt x="4786135" y="1089949"/>
                  <a:pt x="4791732" y="1094970"/>
                  <a:pt x="4795699" y="1101052"/>
                </a:cubicBezTo>
                <a:cubicBezTo>
                  <a:pt x="4797684" y="1104097"/>
                  <a:pt x="4799665" y="1107140"/>
                  <a:pt x="4802006" y="1114289"/>
                </a:cubicBezTo>
                <a:cubicBezTo>
                  <a:pt x="4802006" y="1114289"/>
                  <a:pt x="4803636" y="1113225"/>
                  <a:pt x="4803636" y="1113225"/>
                </a:cubicBezTo>
                <a:cubicBezTo>
                  <a:pt x="4805262" y="1112161"/>
                  <a:pt x="4805262" y="1112161"/>
                  <a:pt x="4805262" y="1112161"/>
                </a:cubicBezTo>
                <a:cubicBezTo>
                  <a:pt x="4804906" y="1108054"/>
                  <a:pt x="4800935" y="1101969"/>
                  <a:pt x="4798949" y="1098927"/>
                </a:cubicBezTo>
                <a:cubicBezTo>
                  <a:pt x="4793357" y="1093907"/>
                  <a:pt x="4791372" y="1090864"/>
                  <a:pt x="4790661" y="1082651"/>
                </a:cubicBezTo>
                <a:cubicBezTo>
                  <a:pt x="4790661" y="1082651"/>
                  <a:pt x="4790661" y="1082651"/>
                  <a:pt x="4787049" y="1080672"/>
                </a:cubicBezTo>
                <a:close/>
                <a:moveTo>
                  <a:pt x="6190013" y="1070434"/>
                </a:moveTo>
                <a:cubicBezTo>
                  <a:pt x="6188030" y="1070832"/>
                  <a:pt x="6184587" y="1072318"/>
                  <a:pt x="6178729" y="1076678"/>
                </a:cubicBezTo>
                <a:cubicBezTo>
                  <a:pt x="6178729" y="1076678"/>
                  <a:pt x="6180798" y="1079450"/>
                  <a:pt x="6180798" y="1079450"/>
                </a:cubicBezTo>
                <a:cubicBezTo>
                  <a:pt x="6184926" y="1084997"/>
                  <a:pt x="6184926" y="1084997"/>
                  <a:pt x="6184926" y="1084997"/>
                </a:cubicBezTo>
                <a:cubicBezTo>
                  <a:pt x="6184926" y="1084997"/>
                  <a:pt x="6186989" y="1087770"/>
                  <a:pt x="6186989" y="1087770"/>
                </a:cubicBezTo>
                <a:cubicBezTo>
                  <a:pt x="6198701" y="1079047"/>
                  <a:pt x="6196638" y="1076275"/>
                  <a:pt x="6196638" y="1076275"/>
                </a:cubicBezTo>
                <a:cubicBezTo>
                  <a:pt x="6192506" y="1070728"/>
                  <a:pt x="6192506" y="1070728"/>
                  <a:pt x="6192506" y="1070728"/>
                </a:cubicBezTo>
                <a:cubicBezTo>
                  <a:pt x="6192506" y="1070728"/>
                  <a:pt x="6191990" y="1070037"/>
                  <a:pt x="6190013" y="1070434"/>
                </a:cubicBezTo>
                <a:close/>
                <a:moveTo>
                  <a:pt x="5052405" y="1069896"/>
                </a:moveTo>
                <a:cubicBezTo>
                  <a:pt x="5048827" y="1076367"/>
                  <a:pt x="5037629" y="1067161"/>
                  <a:pt x="5043293" y="1075853"/>
                </a:cubicBezTo>
                <a:cubicBezTo>
                  <a:pt x="5048761" y="1072280"/>
                  <a:pt x="5052538" y="1078076"/>
                  <a:pt x="5058074" y="1078588"/>
                </a:cubicBezTo>
                <a:cubicBezTo>
                  <a:pt x="5056182" y="1075691"/>
                  <a:pt x="5054291" y="1072794"/>
                  <a:pt x="5052405" y="1069896"/>
                </a:cubicBezTo>
                <a:close/>
                <a:moveTo>
                  <a:pt x="4649616" y="1060056"/>
                </a:moveTo>
                <a:cubicBezTo>
                  <a:pt x="4648444" y="1060491"/>
                  <a:pt x="4647716" y="1062033"/>
                  <a:pt x="4647851" y="1065140"/>
                </a:cubicBezTo>
                <a:cubicBezTo>
                  <a:pt x="4652969" y="1057531"/>
                  <a:pt x="4654065" y="1082387"/>
                  <a:pt x="4660945" y="1073626"/>
                </a:cubicBezTo>
                <a:cubicBezTo>
                  <a:pt x="4660766" y="1069484"/>
                  <a:pt x="4657353" y="1064255"/>
                  <a:pt x="4654054" y="1061615"/>
                </a:cubicBezTo>
                <a:cubicBezTo>
                  <a:pt x="4652408" y="1060295"/>
                  <a:pt x="4650789" y="1059622"/>
                  <a:pt x="4649616" y="1060056"/>
                </a:cubicBezTo>
                <a:close/>
                <a:moveTo>
                  <a:pt x="4734864" y="1059000"/>
                </a:moveTo>
                <a:cubicBezTo>
                  <a:pt x="4731177" y="1061411"/>
                  <a:pt x="4729333" y="1062617"/>
                  <a:pt x="4733101" y="1064360"/>
                </a:cubicBezTo>
                <a:cubicBezTo>
                  <a:pt x="4736949" y="1070259"/>
                  <a:pt x="4737029" y="1074413"/>
                  <a:pt x="4737029" y="1074413"/>
                </a:cubicBezTo>
                <a:cubicBezTo>
                  <a:pt x="4738953" y="1077362"/>
                  <a:pt x="4738953" y="1077362"/>
                  <a:pt x="4738953" y="1077362"/>
                </a:cubicBezTo>
                <a:cubicBezTo>
                  <a:pt x="4740877" y="1080313"/>
                  <a:pt x="4740877" y="1080313"/>
                  <a:pt x="4744640" y="1082056"/>
                </a:cubicBezTo>
                <a:cubicBezTo>
                  <a:pt x="4746484" y="1080851"/>
                  <a:pt x="4750171" y="1078441"/>
                  <a:pt x="4748251" y="1075491"/>
                </a:cubicBezTo>
                <a:cubicBezTo>
                  <a:pt x="4748210" y="1073412"/>
                  <a:pt x="4747687" y="1070599"/>
                  <a:pt x="4746465" y="1067716"/>
                </a:cubicBezTo>
                <a:cubicBezTo>
                  <a:pt x="4745242" y="1064834"/>
                  <a:pt x="4743318" y="1061885"/>
                  <a:pt x="4740475" y="1059539"/>
                </a:cubicBezTo>
                <a:cubicBezTo>
                  <a:pt x="4738551" y="1056588"/>
                  <a:pt x="4736712" y="1057795"/>
                  <a:pt x="4734864" y="1059000"/>
                </a:cubicBezTo>
                <a:close/>
                <a:moveTo>
                  <a:pt x="4650969" y="1050315"/>
                </a:moveTo>
                <a:cubicBezTo>
                  <a:pt x="4649145" y="1051507"/>
                  <a:pt x="4643681" y="1055082"/>
                  <a:pt x="4645666" y="1058125"/>
                </a:cubicBezTo>
                <a:cubicBezTo>
                  <a:pt x="4647325" y="1052699"/>
                  <a:pt x="4660888" y="1065526"/>
                  <a:pt x="4654936" y="1056401"/>
                </a:cubicBezTo>
                <a:cubicBezTo>
                  <a:pt x="4654936" y="1056401"/>
                  <a:pt x="4653117" y="1057592"/>
                  <a:pt x="4651126" y="1054548"/>
                </a:cubicBezTo>
                <a:cubicBezTo>
                  <a:pt x="4652040" y="1053954"/>
                  <a:pt x="4652950" y="1053359"/>
                  <a:pt x="4653160" y="1052679"/>
                </a:cubicBezTo>
                <a:cubicBezTo>
                  <a:pt x="4653367" y="1052001"/>
                  <a:pt x="4652869" y="1051241"/>
                  <a:pt x="4650969" y="1050315"/>
                </a:cubicBezTo>
                <a:close/>
                <a:moveTo>
                  <a:pt x="4934067" y="1044983"/>
                </a:moveTo>
                <a:cubicBezTo>
                  <a:pt x="4925400" y="1050654"/>
                  <a:pt x="4927438" y="1057584"/>
                  <a:pt x="4926011" y="1066782"/>
                </a:cubicBezTo>
                <a:cubicBezTo>
                  <a:pt x="4932802" y="1058211"/>
                  <a:pt x="4936731" y="1068039"/>
                  <a:pt x="4940200" y="1065769"/>
                </a:cubicBezTo>
                <a:cubicBezTo>
                  <a:pt x="4932802" y="1058211"/>
                  <a:pt x="4936115" y="1051912"/>
                  <a:pt x="4934067" y="1044983"/>
                </a:cubicBezTo>
                <a:close/>
                <a:moveTo>
                  <a:pt x="4836169" y="1034790"/>
                </a:moveTo>
                <a:cubicBezTo>
                  <a:pt x="4835766" y="1034546"/>
                  <a:pt x="4816521" y="1055719"/>
                  <a:pt x="4835022" y="1036387"/>
                </a:cubicBezTo>
                <a:cubicBezTo>
                  <a:pt x="4835899" y="1035297"/>
                  <a:pt x="4836231" y="1034825"/>
                  <a:pt x="4836169" y="1034790"/>
                </a:cubicBezTo>
                <a:close/>
                <a:moveTo>
                  <a:pt x="2594286" y="1034076"/>
                </a:moveTo>
                <a:cubicBezTo>
                  <a:pt x="2592406" y="1031547"/>
                  <a:pt x="2583761" y="1037984"/>
                  <a:pt x="2583761" y="1037984"/>
                </a:cubicBezTo>
                <a:cubicBezTo>
                  <a:pt x="2583761" y="1037984"/>
                  <a:pt x="2575118" y="1044420"/>
                  <a:pt x="2577004" y="1046948"/>
                </a:cubicBezTo>
                <a:cubicBezTo>
                  <a:pt x="2577004" y="1046948"/>
                  <a:pt x="2578885" y="1049481"/>
                  <a:pt x="2580771" y="1052007"/>
                </a:cubicBezTo>
                <a:cubicBezTo>
                  <a:pt x="2582652" y="1054537"/>
                  <a:pt x="2582652" y="1054537"/>
                  <a:pt x="2584538" y="1057067"/>
                </a:cubicBezTo>
                <a:cubicBezTo>
                  <a:pt x="2586420" y="1059596"/>
                  <a:pt x="2586420" y="1059596"/>
                  <a:pt x="2595064" y="1053161"/>
                </a:cubicBezTo>
                <a:cubicBezTo>
                  <a:pt x="2595064" y="1053161"/>
                  <a:pt x="2603708" y="1046725"/>
                  <a:pt x="2603708" y="1046725"/>
                </a:cubicBezTo>
                <a:cubicBezTo>
                  <a:pt x="2601822" y="1044196"/>
                  <a:pt x="2601822" y="1044196"/>
                  <a:pt x="2599940" y="1041666"/>
                </a:cubicBezTo>
                <a:cubicBezTo>
                  <a:pt x="2599940" y="1041666"/>
                  <a:pt x="2598054" y="1039136"/>
                  <a:pt x="2598054" y="1039136"/>
                </a:cubicBezTo>
                <a:cubicBezTo>
                  <a:pt x="2596168" y="1036605"/>
                  <a:pt x="2594286" y="1034076"/>
                  <a:pt x="2594286" y="1034076"/>
                </a:cubicBezTo>
                <a:close/>
                <a:moveTo>
                  <a:pt x="5102553" y="1032596"/>
                </a:moveTo>
                <a:cubicBezTo>
                  <a:pt x="5102084" y="1032371"/>
                  <a:pt x="5101629" y="1032672"/>
                  <a:pt x="5101629" y="1032672"/>
                </a:cubicBezTo>
                <a:cubicBezTo>
                  <a:pt x="5097857" y="1030873"/>
                  <a:pt x="5096037" y="1032065"/>
                  <a:pt x="5097985" y="1035055"/>
                </a:cubicBezTo>
                <a:cubicBezTo>
                  <a:pt x="5097985" y="1035055"/>
                  <a:pt x="5096165" y="1036244"/>
                  <a:pt x="5098113" y="1039233"/>
                </a:cubicBezTo>
                <a:cubicBezTo>
                  <a:pt x="5098113" y="1039233"/>
                  <a:pt x="5098113" y="1039233"/>
                  <a:pt x="5098236" y="1043412"/>
                </a:cubicBezTo>
                <a:cubicBezTo>
                  <a:pt x="5100188" y="1046400"/>
                  <a:pt x="5100188" y="1046400"/>
                  <a:pt x="5102008" y="1045209"/>
                </a:cubicBezTo>
                <a:cubicBezTo>
                  <a:pt x="5102008" y="1045209"/>
                  <a:pt x="5103833" y="1044016"/>
                  <a:pt x="5105652" y="1042827"/>
                </a:cubicBezTo>
                <a:cubicBezTo>
                  <a:pt x="5103701" y="1039838"/>
                  <a:pt x="5103701" y="1039838"/>
                  <a:pt x="5103577" y="1035657"/>
                </a:cubicBezTo>
                <a:cubicBezTo>
                  <a:pt x="5103515" y="1033567"/>
                  <a:pt x="5103027" y="1032821"/>
                  <a:pt x="5102553" y="1032596"/>
                </a:cubicBezTo>
                <a:close/>
                <a:moveTo>
                  <a:pt x="4681242" y="1004168"/>
                </a:moveTo>
                <a:cubicBezTo>
                  <a:pt x="4679455" y="1005342"/>
                  <a:pt x="4679650" y="1009554"/>
                  <a:pt x="4679650" y="1009554"/>
                </a:cubicBezTo>
                <a:cubicBezTo>
                  <a:pt x="4679844" y="1013768"/>
                  <a:pt x="4681829" y="1016805"/>
                  <a:pt x="4681829" y="1016805"/>
                </a:cubicBezTo>
                <a:cubicBezTo>
                  <a:pt x="4681829" y="1016805"/>
                  <a:pt x="4683815" y="1019850"/>
                  <a:pt x="4683815" y="1019850"/>
                </a:cubicBezTo>
                <a:cubicBezTo>
                  <a:pt x="4683815" y="1019850"/>
                  <a:pt x="4687587" y="1021721"/>
                  <a:pt x="4689374" y="1020551"/>
                </a:cubicBezTo>
                <a:cubicBezTo>
                  <a:pt x="4691165" y="1019380"/>
                  <a:pt x="4690971" y="1015170"/>
                  <a:pt x="4687194" y="1013296"/>
                </a:cubicBezTo>
                <a:cubicBezTo>
                  <a:pt x="4687194" y="1013296"/>
                  <a:pt x="4687000" y="1009086"/>
                  <a:pt x="4687000" y="1009086"/>
                </a:cubicBezTo>
                <a:cubicBezTo>
                  <a:pt x="4685019" y="1006042"/>
                  <a:pt x="4685019" y="1006042"/>
                  <a:pt x="4681242" y="1004168"/>
                </a:cubicBezTo>
                <a:close/>
                <a:moveTo>
                  <a:pt x="5228634" y="1001155"/>
                </a:moveTo>
                <a:cubicBezTo>
                  <a:pt x="5226814" y="1002344"/>
                  <a:pt x="5224991" y="1003535"/>
                  <a:pt x="5225152" y="1007769"/>
                </a:cubicBezTo>
                <a:cubicBezTo>
                  <a:pt x="5225317" y="1012002"/>
                  <a:pt x="5227298" y="1015047"/>
                  <a:pt x="5229283" y="1018090"/>
                </a:cubicBezTo>
                <a:cubicBezTo>
                  <a:pt x="5231264" y="1021132"/>
                  <a:pt x="5231264" y="1021132"/>
                  <a:pt x="5233250" y="1024175"/>
                </a:cubicBezTo>
                <a:cubicBezTo>
                  <a:pt x="5235235" y="1027214"/>
                  <a:pt x="5239042" y="1029068"/>
                  <a:pt x="5237221" y="1030258"/>
                </a:cubicBezTo>
                <a:cubicBezTo>
                  <a:pt x="5239203" y="1033302"/>
                  <a:pt x="5243008" y="1035151"/>
                  <a:pt x="5244832" y="1033961"/>
                </a:cubicBezTo>
                <a:cubicBezTo>
                  <a:pt x="5246652" y="1032771"/>
                  <a:pt x="5246491" y="1028536"/>
                  <a:pt x="5246491" y="1028536"/>
                </a:cubicBezTo>
                <a:cubicBezTo>
                  <a:pt x="5244505" y="1025494"/>
                  <a:pt x="5242525" y="1022452"/>
                  <a:pt x="5240538" y="1019406"/>
                </a:cubicBezTo>
                <a:cubicBezTo>
                  <a:pt x="5234747" y="1014513"/>
                  <a:pt x="5232767" y="1011474"/>
                  <a:pt x="5232601" y="1007239"/>
                </a:cubicBezTo>
                <a:cubicBezTo>
                  <a:pt x="5232439" y="1003005"/>
                  <a:pt x="5230459" y="999963"/>
                  <a:pt x="5228634" y="1001155"/>
                </a:cubicBezTo>
                <a:close/>
                <a:moveTo>
                  <a:pt x="6150093" y="997477"/>
                </a:moveTo>
                <a:cubicBezTo>
                  <a:pt x="6150093" y="997477"/>
                  <a:pt x="6137538" y="1002349"/>
                  <a:pt x="6137538" y="1002349"/>
                </a:cubicBezTo>
                <a:cubicBezTo>
                  <a:pt x="6127129" y="1010101"/>
                  <a:pt x="6129276" y="1012982"/>
                  <a:pt x="6129276" y="1012982"/>
                </a:cubicBezTo>
                <a:cubicBezTo>
                  <a:pt x="6131419" y="1015862"/>
                  <a:pt x="6131419" y="1015862"/>
                  <a:pt x="6133564" y="1018741"/>
                </a:cubicBezTo>
                <a:cubicBezTo>
                  <a:pt x="6134634" y="1020179"/>
                  <a:pt x="6133107" y="1023558"/>
                  <a:pt x="6132879" y="1025968"/>
                </a:cubicBezTo>
                <a:cubicBezTo>
                  <a:pt x="6132652" y="1028377"/>
                  <a:pt x="6133725" y="1029817"/>
                  <a:pt x="6140000" y="1027383"/>
                </a:cubicBezTo>
                <a:cubicBezTo>
                  <a:pt x="6142145" y="1030265"/>
                  <a:pt x="6152553" y="1022513"/>
                  <a:pt x="6152553" y="1022513"/>
                </a:cubicBezTo>
                <a:cubicBezTo>
                  <a:pt x="6160820" y="1011880"/>
                  <a:pt x="6160820" y="1011880"/>
                  <a:pt x="6160820" y="1011880"/>
                </a:cubicBezTo>
                <a:cubicBezTo>
                  <a:pt x="6158674" y="1008998"/>
                  <a:pt x="6158674" y="1008998"/>
                  <a:pt x="6148263" y="1016753"/>
                </a:cubicBezTo>
                <a:cubicBezTo>
                  <a:pt x="6148263" y="1016753"/>
                  <a:pt x="6146117" y="1013874"/>
                  <a:pt x="6143974" y="1010992"/>
                </a:cubicBezTo>
                <a:cubicBezTo>
                  <a:pt x="6152239" y="1000358"/>
                  <a:pt x="6152239" y="1000358"/>
                  <a:pt x="6150093" y="997477"/>
                </a:cubicBezTo>
                <a:close/>
                <a:moveTo>
                  <a:pt x="4607588" y="996537"/>
                </a:moveTo>
                <a:cubicBezTo>
                  <a:pt x="4605803" y="997707"/>
                  <a:pt x="4607749" y="1000697"/>
                  <a:pt x="4607749" y="1000697"/>
                </a:cubicBezTo>
                <a:cubicBezTo>
                  <a:pt x="4607749" y="1000697"/>
                  <a:pt x="4609697" y="1003682"/>
                  <a:pt x="4609697" y="1003682"/>
                </a:cubicBezTo>
                <a:cubicBezTo>
                  <a:pt x="4607912" y="1004853"/>
                  <a:pt x="4609858" y="1007842"/>
                  <a:pt x="4608067" y="1009009"/>
                </a:cubicBezTo>
                <a:cubicBezTo>
                  <a:pt x="4610019" y="1011999"/>
                  <a:pt x="4610019" y="1011999"/>
                  <a:pt x="4610019" y="1011999"/>
                </a:cubicBezTo>
                <a:cubicBezTo>
                  <a:pt x="4610019" y="1011999"/>
                  <a:pt x="4611806" y="1010830"/>
                  <a:pt x="4611806" y="1010830"/>
                </a:cubicBezTo>
                <a:cubicBezTo>
                  <a:pt x="4611806" y="1010830"/>
                  <a:pt x="4613593" y="1009659"/>
                  <a:pt x="4613593" y="1009659"/>
                </a:cubicBezTo>
                <a:cubicBezTo>
                  <a:pt x="4613436" y="1005501"/>
                  <a:pt x="4613436" y="1005501"/>
                  <a:pt x="4615223" y="1004332"/>
                </a:cubicBezTo>
                <a:cubicBezTo>
                  <a:pt x="4613275" y="1001344"/>
                  <a:pt x="4613275" y="1001344"/>
                  <a:pt x="4613275" y="1001344"/>
                </a:cubicBezTo>
                <a:cubicBezTo>
                  <a:pt x="4613275" y="1001344"/>
                  <a:pt x="4611327" y="998354"/>
                  <a:pt x="4611327" y="998354"/>
                </a:cubicBezTo>
                <a:cubicBezTo>
                  <a:pt x="4609380" y="995369"/>
                  <a:pt x="4607588" y="996537"/>
                  <a:pt x="4607588" y="996537"/>
                </a:cubicBezTo>
                <a:close/>
                <a:moveTo>
                  <a:pt x="4930423" y="996222"/>
                </a:moveTo>
                <a:cubicBezTo>
                  <a:pt x="4928689" y="997357"/>
                  <a:pt x="4926954" y="998492"/>
                  <a:pt x="4928840" y="1001387"/>
                </a:cubicBezTo>
                <a:cubicBezTo>
                  <a:pt x="4928997" y="1005420"/>
                  <a:pt x="4931039" y="1012348"/>
                  <a:pt x="4931196" y="1016380"/>
                </a:cubicBezTo>
                <a:cubicBezTo>
                  <a:pt x="4933083" y="1019277"/>
                  <a:pt x="4934821" y="1018143"/>
                  <a:pt x="4936555" y="1017012"/>
                </a:cubicBezTo>
                <a:cubicBezTo>
                  <a:pt x="4936555" y="1017012"/>
                  <a:pt x="4938290" y="1015874"/>
                  <a:pt x="4936399" y="1012978"/>
                </a:cubicBezTo>
                <a:cubicBezTo>
                  <a:pt x="4934508" y="1010081"/>
                  <a:pt x="4934356" y="1006048"/>
                  <a:pt x="4932309" y="999117"/>
                </a:cubicBezTo>
                <a:cubicBezTo>
                  <a:pt x="4933181" y="998550"/>
                  <a:pt x="4932707" y="997828"/>
                  <a:pt x="4932015" y="997245"/>
                </a:cubicBezTo>
                <a:cubicBezTo>
                  <a:pt x="4931328" y="996662"/>
                  <a:pt x="4930423" y="996222"/>
                  <a:pt x="4930423" y="996222"/>
                </a:cubicBezTo>
                <a:close/>
                <a:moveTo>
                  <a:pt x="4744730" y="990584"/>
                </a:moveTo>
                <a:cubicBezTo>
                  <a:pt x="4744095" y="989675"/>
                  <a:pt x="4743053" y="989520"/>
                  <a:pt x="4741285" y="990676"/>
                </a:cubicBezTo>
                <a:lnTo>
                  <a:pt x="4744806" y="990947"/>
                </a:lnTo>
                <a:lnTo>
                  <a:pt x="4745697" y="995030"/>
                </a:lnTo>
                <a:cubicBezTo>
                  <a:pt x="4745940" y="998775"/>
                  <a:pt x="4745768" y="1003342"/>
                  <a:pt x="4747668" y="1004327"/>
                </a:cubicBezTo>
                <a:cubicBezTo>
                  <a:pt x="4753986" y="1002425"/>
                  <a:pt x="4752185" y="995802"/>
                  <a:pt x="4748911" y="991260"/>
                </a:cubicBezTo>
                <a:lnTo>
                  <a:pt x="4744806" y="990947"/>
                </a:lnTo>
                <a:close/>
                <a:moveTo>
                  <a:pt x="2649406" y="988125"/>
                </a:moveTo>
                <a:cubicBezTo>
                  <a:pt x="2647681" y="988511"/>
                  <a:pt x="2644658" y="989859"/>
                  <a:pt x="2639468" y="993724"/>
                </a:cubicBezTo>
                <a:cubicBezTo>
                  <a:pt x="2639468" y="993724"/>
                  <a:pt x="2641198" y="996043"/>
                  <a:pt x="2641198" y="996043"/>
                </a:cubicBezTo>
                <a:lnTo>
                  <a:pt x="2642927" y="998366"/>
                </a:lnTo>
                <a:cubicBezTo>
                  <a:pt x="2642927" y="998366"/>
                  <a:pt x="2644658" y="1000688"/>
                  <a:pt x="2648112" y="1005328"/>
                </a:cubicBezTo>
                <a:cubicBezTo>
                  <a:pt x="2648112" y="1005328"/>
                  <a:pt x="2658486" y="997608"/>
                  <a:pt x="2658486" y="997608"/>
                </a:cubicBezTo>
                <a:cubicBezTo>
                  <a:pt x="2658486" y="997608"/>
                  <a:pt x="2658486" y="997608"/>
                  <a:pt x="2656756" y="995283"/>
                </a:cubicBezTo>
                <a:cubicBezTo>
                  <a:pt x="2655026" y="992962"/>
                  <a:pt x="2653296" y="990641"/>
                  <a:pt x="2653296" y="990641"/>
                </a:cubicBezTo>
                <a:cubicBezTo>
                  <a:pt x="2651567" y="988322"/>
                  <a:pt x="2651567" y="988322"/>
                  <a:pt x="2651567" y="988322"/>
                </a:cubicBezTo>
                <a:cubicBezTo>
                  <a:pt x="2651567" y="988322"/>
                  <a:pt x="2651136" y="987741"/>
                  <a:pt x="2649406" y="988125"/>
                </a:cubicBezTo>
                <a:close/>
                <a:moveTo>
                  <a:pt x="4815588" y="984519"/>
                </a:moveTo>
                <a:cubicBezTo>
                  <a:pt x="4812289" y="991106"/>
                  <a:pt x="4811015" y="1000795"/>
                  <a:pt x="4813540" y="1012426"/>
                </a:cubicBezTo>
                <a:cubicBezTo>
                  <a:pt x="4815564" y="1015531"/>
                  <a:pt x="4815564" y="1015531"/>
                  <a:pt x="4817336" y="1014372"/>
                </a:cubicBezTo>
                <a:cubicBezTo>
                  <a:pt x="4819113" y="1013210"/>
                  <a:pt x="4820886" y="1012050"/>
                  <a:pt x="4820886" y="1012050"/>
                </a:cubicBezTo>
                <a:cubicBezTo>
                  <a:pt x="4818612" y="1004683"/>
                  <a:pt x="4819886" y="994992"/>
                  <a:pt x="4823184" y="988407"/>
                </a:cubicBezTo>
                <a:cubicBezTo>
                  <a:pt x="4823184" y="988407"/>
                  <a:pt x="4823123" y="987340"/>
                  <a:pt x="4822839" y="986419"/>
                </a:cubicBezTo>
                <a:cubicBezTo>
                  <a:pt x="4822554" y="985500"/>
                  <a:pt x="4822047" y="984722"/>
                  <a:pt x="4821161" y="985303"/>
                </a:cubicBezTo>
                <a:cubicBezTo>
                  <a:pt x="4819137" y="982196"/>
                  <a:pt x="4817360" y="983357"/>
                  <a:pt x="4815588" y="984519"/>
                </a:cubicBezTo>
                <a:close/>
                <a:moveTo>
                  <a:pt x="6099610" y="977305"/>
                </a:moveTo>
                <a:cubicBezTo>
                  <a:pt x="6097219" y="976896"/>
                  <a:pt x="6093484" y="977482"/>
                  <a:pt x="6087064" y="980064"/>
                </a:cubicBezTo>
                <a:cubicBezTo>
                  <a:pt x="6084963" y="977244"/>
                  <a:pt x="6084963" y="977244"/>
                  <a:pt x="6074230" y="985235"/>
                </a:cubicBezTo>
                <a:cubicBezTo>
                  <a:pt x="6074230" y="985235"/>
                  <a:pt x="6076330" y="988058"/>
                  <a:pt x="6078433" y="990881"/>
                </a:cubicBezTo>
                <a:cubicBezTo>
                  <a:pt x="6080533" y="993706"/>
                  <a:pt x="6093374" y="988535"/>
                  <a:pt x="6093374" y="988535"/>
                </a:cubicBezTo>
                <a:cubicBezTo>
                  <a:pt x="6097575" y="994181"/>
                  <a:pt x="6112512" y="991834"/>
                  <a:pt x="6114616" y="994657"/>
                </a:cubicBezTo>
                <a:cubicBezTo>
                  <a:pt x="6116718" y="997479"/>
                  <a:pt x="6116718" y="997479"/>
                  <a:pt x="6127454" y="989485"/>
                </a:cubicBezTo>
                <a:cubicBezTo>
                  <a:pt x="6127454" y="989485"/>
                  <a:pt x="6138189" y="981490"/>
                  <a:pt x="6136086" y="978667"/>
                </a:cubicBezTo>
                <a:cubicBezTo>
                  <a:pt x="6121145" y="981014"/>
                  <a:pt x="6116944" y="975368"/>
                  <a:pt x="6104103" y="980540"/>
                </a:cubicBezTo>
                <a:cubicBezTo>
                  <a:pt x="6103054" y="979130"/>
                  <a:pt x="6102003" y="977720"/>
                  <a:pt x="6099610" y="977305"/>
                </a:cubicBezTo>
                <a:close/>
                <a:moveTo>
                  <a:pt x="4711534" y="976616"/>
                </a:moveTo>
                <a:cubicBezTo>
                  <a:pt x="4709742" y="977784"/>
                  <a:pt x="4709742" y="977784"/>
                  <a:pt x="4709742" y="977784"/>
                </a:cubicBezTo>
                <a:cubicBezTo>
                  <a:pt x="4711714" y="980802"/>
                  <a:pt x="4713680" y="983821"/>
                  <a:pt x="4715647" y="986838"/>
                </a:cubicBezTo>
                <a:cubicBezTo>
                  <a:pt x="4717618" y="989857"/>
                  <a:pt x="4721556" y="995895"/>
                  <a:pt x="4719940" y="1001252"/>
                </a:cubicBezTo>
                <a:cubicBezTo>
                  <a:pt x="4723879" y="1007289"/>
                  <a:pt x="4723879" y="1007289"/>
                  <a:pt x="4723879" y="1007289"/>
                </a:cubicBezTo>
                <a:cubicBezTo>
                  <a:pt x="4725671" y="1006119"/>
                  <a:pt x="4725671" y="1006119"/>
                  <a:pt x="4727458" y="1004948"/>
                </a:cubicBezTo>
                <a:cubicBezTo>
                  <a:pt x="4727458" y="1004948"/>
                  <a:pt x="4727458" y="1004948"/>
                  <a:pt x="4725490" y="1001930"/>
                </a:cubicBezTo>
                <a:cubicBezTo>
                  <a:pt x="4725134" y="993555"/>
                  <a:pt x="4721196" y="987517"/>
                  <a:pt x="4719226" y="984500"/>
                </a:cubicBezTo>
                <a:cubicBezTo>
                  <a:pt x="4717258" y="981480"/>
                  <a:pt x="4715292" y="978465"/>
                  <a:pt x="4715292" y="978465"/>
                </a:cubicBezTo>
                <a:cubicBezTo>
                  <a:pt x="4713321" y="975446"/>
                  <a:pt x="4711534" y="976616"/>
                  <a:pt x="4711534" y="976616"/>
                </a:cubicBezTo>
                <a:close/>
                <a:moveTo>
                  <a:pt x="4572292" y="973123"/>
                </a:moveTo>
                <a:cubicBezTo>
                  <a:pt x="4572292" y="973123"/>
                  <a:pt x="4572505" y="977244"/>
                  <a:pt x="4572505" y="977244"/>
                </a:cubicBezTo>
                <a:cubicBezTo>
                  <a:pt x="4576188" y="979100"/>
                  <a:pt x="4576188" y="979100"/>
                  <a:pt x="4576401" y="983220"/>
                </a:cubicBezTo>
                <a:cubicBezTo>
                  <a:pt x="4576401" y="983220"/>
                  <a:pt x="4578135" y="982087"/>
                  <a:pt x="4580083" y="985075"/>
                </a:cubicBezTo>
                <a:cubicBezTo>
                  <a:pt x="4581822" y="983939"/>
                  <a:pt x="4579870" y="980950"/>
                  <a:pt x="4579870" y="980950"/>
                </a:cubicBezTo>
                <a:cubicBezTo>
                  <a:pt x="4579661" y="976826"/>
                  <a:pt x="4579661" y="976826"/>
                  <a:pt x="4575974" y="974977"/>
                </a:cubicBezTo>
                <a:cubicBezTo>
                  <a:pt x="4574027" y="971989"/>
                  <a:pt x="4574027" y="971989"/>
                  <a:pt x="4572292" y="973123"/>
                </a:cubicBezTo>
                <a:close/>
                <a:moveTo>
                  <a:pt x="4548450" y="971665"/>
                </a:moveTo>
                <a:cubicBezTo>
                  <a:pt x="4544806" y="974047"/>
                  <a:pt x="4542982" y="975236"/>
                  <a:pt x="4539342" y="977621"/>
                </a:cubicBezTo>
                <a:cubicBezTo>
                  <a:pt x="4541111" y="980335"/>
                  <a:pt x="4542882" y="983054"/>
                  <a:pt x="4546526" y="980670"/>
                </a:cubicBezTo>
                <a:cubicBezTo>
                  <a:pt x="4542934" y="979146"/>
                  <a:pt x="4548398" y="975574"/>
                  <a:pt x="4548450" y="971665"/>
                </a:cubicBezTo>
                <a:close/>
                <a:moveTo>
                  <a:pt x="2617792" y="967317"/>
                </a:moveTo>
                <a:cubicBezTo>
                  <a:pt x="2616266" y="967975"/>
                  <a:pt x="2613674" y="969904"/>
                  <a:pt x="2608489" y="973767"/>
                </a:cubicBezTo>
                <a:cubicBezTo>
                  <a:pt x="2608489" y="973767"/>
                  <a:pt x="2598116" y="981490"/>
                  <a:pt x="2599945" y="983945"/>
                </a:cubicBezTo>
                <a:cubicBezTo>
                  <a:pt x="2603603" y="988857"/>
                  <a:pt x="2603603" y="988857"/>
                  <a:pt x="2603603" y="988857"/>
                </a:cubicBezTo>
                <a:cubicBezTo>
                  <a:pt x="2605432" y="991313"/>
                  <a:pt x="2615802" y="983587"/>
                  <a:pt x="2615802" y="983587"/>
                </a:cubicBezTo>
                <a:cubicBezTo>
                  <a:pt x="2626170" y="975865"/>
                  <a:pt x="2626170" y="975865"/>
                  <a:pt x="2624342" y="973410"/>
                </a:cubicBezTo>
                <a:cubicBezTo>
                  <a:pt x="2620688" y="968501"/>
                  <a:pt x="2620688" y="968501"/>
                  <a:pt x="2620688" y="968501"/>
                </a:cubicBezTo>
                <a:cubicBezTo>
                  <a:pt x="2619774" y="967273"/>
                  <a:pt x="2619318" y="966660"/>
                  <a:pt x="2617792" y="967317"/>
                </a:cubicBezTo>
                <a:close/>
                <a:moveTo>
                  <a:pt x="4734257" y="964854"/>
                </a:moveTo>
                <a:cubicBezTo>
                  <a:pt x="4727490" y="969279"/>
                  <a:pt x="4735717" y="985599"/>
                  <a:pt x="4742484" y="981174"/>
                </a:cubicBezTo>
                <a:cubicBezTo>
                  <a:pt x="4736826" y="976197"/>
                  <a:pt x="4734551" y="969003"/>
                  <a:pt x="4734257" y="964854"/>
                </a:cubicBezTo>
                <a:close/>
                <a:moveTo>
                  <a:pt x="5193921" y="960307"/>
                </a:moveTo>
                <a:cubicBezTo>
                  <a:pt x="5194011" y="964477"/>
                  <a:pt x="5194011" y="964477"/>
                  <a:pt x="5195944" y="967439"/>
                </a:cubicBezTo>
                <a:cubicBezTo>
                  <a:pt x="5201650" y="972162"/>
                  <a:pt x="5205607" y="982256"/>
                  <a:pt x="5207627" y="989387"/>
                </a:cubicBezTo>
                <a:cubicBezTo>
                  <a:pt x="5209560" y="992351"/>
                  <a:pt x="5209560" y="992351"/>
                  <a:pt x="5209560" y="992351"/>
                </a:cubicBezTo>
                <a:cubicBezTo>
                  <a:pt x="5207716" y="993558"/>
                  <a:pt x="5207716" y="993558"/>
                  <a:pt x="5207716" y="993558"/>
                </a:cubicBezTo>
                <a:cubicBezTo>
                  <a:pt x="5209650" y="996522"/>
                  <a:pt x="5211493" y="995316"/>
                  <a:pt x="5213337" y="994110"/>
                </a:cubicBezTo>
                <a:cubicBezTo>
                  <a:pt x="5213337" y="994110"/>
                  <a:pt x="5215180" y="992903"/>
                  <a:pt x="5213247" y="989940"/>
                </a:cubicBezTo>
                <a:cubicBezTo>
                  <a:pt x="5215090" y="988736"/>
                  <a:pt x="5215090" y="988736"/>
                  <a:pt x="5215090" y="988736"/>
                </a:cubicBezTo>
                <a:cubicBezTo>
                  <a:pt x="5213114" y="983689"/>
                  <a:pt x="5211138" y="978640"/>
                  <a:pt x="5208697" y="973894"/>
                </a:cubicBezTo>
                <a:cubicBezTo>
                  <a:pt x="5206261" y="969147"/>
                  <a:pt x="5203361" y="964702"/>
                  <a:pt x="5199541" y="960862"/>
                </a:cubicBezTo>
                <a:cubicBezTo>
                  <a:pt x="5199541" y="960862"/>
                  <a:pt x="5195764" y="959100"/>
                  <a:pt x="5193921" y="960307"/>
                </a:cubicBezTo>
                <a:close/>
                <a:moveTo>
                  <a:pt x="4540261" y="955319"/>
                </a:moveTo>
                <a:cubicBezTo>
                  <a:pt x="4538528" y="956453"/>
                  <a:pt x="4536798" y="957587"/>
                  <a:pt x="4535058" y="958721"/>
                </a:cubicBezTo>
                <a:cubicBezTo>
                  <a:pt x="4537011" y="961710"/>
                  <a:pt x="4535276" y="962847"/>
                  <a:pt x="4537219" y="965834"/>
                </a:cubicBezTo>
                <a:cubicBezTo>
                  <a:pt x="4538959" y="964698"/>
                  <a:pt x="4542214" y="958307"/>
                  <a:pt x="4546109" y="964283"/>
                </a:cubicBezTo>
                <a:cubicBezTo>
                  <a:pt x="4544375" y="965418"/>
                  <a:pt x="4539167" y="968818"/>
                  <a:pt x="4546323" y="968406"/>
                </a:cubicBezTo>
                <a:cubicBezTo>
                  <a:pt x="4546109" y="964283"/>
                  <a:pt x="4545896" y="960160"/>
                  <a:pt x="4547635" y="959027"/>
                </a:cubicBezTo>
                <a:cubicBezTo>
                  <a:pt x="4543948" y="957171"/>
                  <a:pt x="4542214" y="958307"/>
                  <a:pt x="4540261" y="955319"/>
                </a:cubicBezTo>
                <a:close/>
                <a:moveTo>
                  <a:pt x="4857229" y="954191"/>
                </a:moveTo>
                <a:cubicBezTo>
                  <a:pt x="4857229" y="954191"/>
                  <a:pt x="4857229" y="954191"/>
                  <a:pt x="4855495" y="955323"/>
                </a:cubicBezTo>
                <a:cubicBezTo>
                  <a:pt x="4852021" y="957591"/>
                  <a:pt x="4850288" y="958727"/>
                  <a:pt x="4848553" y="959862"/>
                </a:cubicBezTo>
                <a:cubicBezTo>
                  <a:pt x="4850505" y="962850"/>
                  <a:pt x="4850505" y="962850"/>
                  <a:pt x="4850505" y="962850"/>
                </a:cubicBezTo>
                <a:cubicBezTo>
                  <a:pt x="4852452" y="965837"/>
                  <a:pt x="4852452" y="965837"/>
                  <a:pt x="4852666" y="969960"/>
                </a:cubicBezTo>
                <a:cubicBezTo>
                  <a:pt x="4852666" y="969960"/>
                  <a:pt x="4852666" y="969960"/>
                  <a:pt x="4854613" y="972950"/>
                </a:cubicBezTo>
                <a:cubicBezTo>
                  <a:pt x="4854613" y="972950"/>
                  <a:pt x="4856348" y="971812"/>
                  <a:pt x="4856348" y="971812"/>
                </a:cubicBezTo>
                <a:cubicBezTo>
                  <a:pt x="4857869" y="966555"/>
                  <a:pt x="4855921" y="963570"/>
                  <a:pt x="4853974" y="960582"/>
                </a:cubicBezTo>
                <a:cubicBezTo>
                  <a:pt x="4855708" y="959446"/>
                  <a:pt x="4855708" y="959446"/>
                  <a:pt x="4857443" y="958312"/>
                </a:cubicBezTo>
                <a:cubicBezTo>
                  <a:pt x="4859177" y="957179"/>
                  <a:pt x="4859177" y="957179"/>
                  <a:pt x="4857229" y="954191"/>
                </a:cubicBezTo>
                <a:close/>
                <a:moveTo>
                  <a:pt x="5118211" y="949372"/>
                </a:moveTo>
                <a:lnTo>
                  <a:pt x="5114396" y="960948"/>
                </a:lnTo>
                <a:lnTo>
                  <a:pt x="5113396" y="961199"/>
                </a:lnTo>
                <a:lnTo>
                  <a:pt x="5114273" y="961319"/>
                </a:lnTo>
                <a:lnTo>
                  <a:pt x="5114107" y="961816"/>
                </a:lnTo>
                <a:cubicBezTo>
                  <a:pt x="5114557" y="965863"/>
                  <a:pt x="5116486" y="967858"/>
                  <a:pt x="5118893" y="961944"/>
                </a:cubicBezTo>
                <a:lnTo>
                  <a:pt x="5114273" y="961319"/>
                </a:lnTo>
                <a:lnTo>
                  <a:pt x="5114396" y="960948"/>
                </a:lnTo>
                <a:lnTo>
                  <a:pt x="5124163" y="958499"/>
                </a:lnTo>
                <a:cubicBezTo>
                  <a:pt x="5119865" y="954797"/>
                  <a:pt x="5121760" y="951933"/>
                  <a:pt x="5120656" y="950419"/>
                </a:cubicBezTo>
                <a:cubicBezTo>
                  <a:pt x="5120286" y="949914"/>
                  <a:pt x="5119580" y="949558"/>
                  <a:pt x="5118211" y="949372"/>
                </a:cubicBezTo>
                <a:close/>
                <a:moveTo>
                  <a:pt x="4794575" y="943498"/>
                </a:moveTo>
                <a:cubicBezTo>
                  <a:pt x="4783401" y="942019"/>
                  <a:pt x="4780258" y="952857"/>
                  <a:pt x="4791869" y="962830"/>
                </a:cubicBezTo>
                <a:cubicBezTo>
                  <a:pt x="4800598" y="952734"/>
                  <a:pt x="4798808" y="953905"/>
                  <a:pt x="4789206" y="947007"/>
                </a:cubicBezTo>
                <a:cubicBezTo>
                  <a:pt x="4790997" y="945839"/>
                  <a:pt x="4794794" y="947746"/>
                  <a:pt x="4794575" y="943498"/>
                </a:cubicBezTo>
                <a:close/>
                <a:moveTo>
                  <a:pt x="4566272" y="942246"/>
                </a:moveTo>
                <a:cubicBezTo>
                  <a:pt x="4566043" y="941717"/>
                  <a:pt x="4565392" y="942143"/>
                  <a:pt x="4563719" y="944322"/>
                </a:cubicBezTo>
                <a:cubicBezTo>
                  <a:pt x="4565700" y="947364"/>
                  <a:pt x="4562231" y="949632"/>
                  <a:pt x="4564468" y="956855"/>
                </a:cubicBezTo>
                <a:cubicBezTo>
                  <a:pt x="4567686" y="950407"/>
                  <a:pt x="4573387" y="955356"/>
                  <a:pt x="4573141" y="951180"/>
                </a:cubicBezTo>
                <a:cubicBezTo>
                  <a:pt x="4563846" y="954002"/>
                  <a:pt x="4566958" y="943830"/>
                  <a:pt x="4566272" y="942246"/>
                </a:cubicBezTo>
                <a:close/>
                <a:moveTo>
                  <a:pt x="4715387" y="935348"/>
                </a:moveTo>
                <a:cubicBezTo>
                  <a:pt x="4713562" y="936541"/>
                  <a:pt x="4715548" y="939583"/>
                  <a:pt x="4715548" y="939583"/>
                </a:cubicBezTo>
                <a:cubicBezTo>
                  <a:pt x="4717533" y="942626"/>
                  <a:pt x="4719519" y="945666"/>
                  <a:pt x="4719680" y="949900"/>
                </a:cubicBezTo>
                <a:cubicBezTo>
                  <a:pt x="4719680" y="949900"/>
                  <a:pt x="4717855" y="951090"/>
                  <a:pt x="4717855" y="951090"/>
                </a:cubicBezTo>
                <a:cubicBezTo>
                  <a:pt x="4717855" y="951090"/>
                  <a:pt x="4721661" y="952943"/>
                  <a:pt x="4721661" y="952943"/>
                </a:cubicBezTo>
                <a:cubicBezTo>
                  <a:pt x="4723485" y="951752"/>
                  <a:pt x="4725306" y="950559"/>
                  <a:pt x="4725306" y="950559"/>
                </a:cubicBezTo>
                <a:cubicBezTo>
                  <a:pt x="4724978" y="942092"/>
                  <a:pt x="4722997" y="939050"/>
                  <a:pt x="4721016" y="936007"/>
                </a:cubicBezTo>
                <a:cubicBezTo>
                  <a:pt x="4721016" y="936007"/>
                  <a:pt x="4717211" y="934159"/>
                  <a:pt x="4715387" y="935348"/>
                </a:cubicBezTo>
                <a:close/>
                <a:moveTo>
                  <a:pt x="6086823" y="931530"/>
                </a:moveTo>
                <a:cubicBezTo>
                  <a:pt x="6080356" y="930992"/>
                  <a:pt x="6069468" y="932670"/>
                  <a:pt x="6054959" y="934909"/>
                </a:cubicBezTo>
                <a:cubicBezTo>
                  <a:pt x="6054959" y="934909"/>
                  <a:pt x="6054959" y="934909"/>
                  <a:pt x="6042493" y="939907"/>
                </a:cubicBezTo>
                <a:cubicBezTo>
                  <a:pt x="6032087" y="947658"/>
                  <a:pt x="6032087" y="947658"/>
                  <a:pt x="6034136" y="950415"/>
                </a:cubicBezTo>
                <a:cubicBezTo>
                  <a:pt x="6044545" y="942663"/>
                  <a:pt x="6044545" y="942663"/>
                  <a:pt x="6046597" y="945419"/>
                </a:cubicBezTo>
                <a:cubicBezTo>
                  <a:pt x="6027835" y="963678"/>
                  <a:pt x="6058910" y="961955"/>
                  <a:pt x="6063016" y="967464"/>
                </a:cubicBezTo>
                <a:cubicBezTo>
                  <a:pt x="6060966" y="964711"/>
                  <a:pt x="6071375" y="956957"/>
                  <a:pt x="6083835" y="951961"/>
                </a:cubicBezTo>
                <a:cubicBezTo>
                  <a:pt x="6075478" y="962469"/>
                  <a:pt x="6089988" y="960229"/>
                  <a:pt x="6092044" y="962984"/>
                </a:cubicBezTo>
                <a:cubicBezTo>
                  <a:pt x="6094095" y="965741"/>
                  <a:pt x="6094095" y="965741"/>
                  <a:pt x="6094095" y="965741"/>
                </a:cubicBezTo>
                <a:cubicBezTo>
                  <a:pt x="6094095" y="965741"/>
                  <a:pt x="6104504" y="957989"/>
                  <a:pt x="6104504" y="957989"/>
                </a:cubicBezTo>
                <a:cubicBezTo>
                  <a:pt x="6104504" y="957989"/>
                  <a:pt x="6102452" y="955234"/>
                  <a:pt x="6102452" y="955234"/>
                </a:cubicBezTo>
                <a:cubicBezTo>
                  <a:pt x="6100400" y="952477"/>
                  <a:pt x="6085886" y="954716"/>
                  <a:pt x="6094243" y="944209"/>
                </a:cubicBezTo>
                <a:cubicBezTo>
                  <a:pt x="6094243" y="944209"/>
                  <a:pt x="6094243" y="944209"/>
                  <a:pt x="6092190" y="941454"/>
                </a:cubicBezTo>
                <a:cubicBezTo>
                  <a:pt x="6095346" y="934821"/>
                  <a:pt x="6093293" y="932068"/>
                  <a:pt x="6086823" y="931530"/>
                </a:cubicBezTo>
                <a:close/>
                <a:moveTo>
                  <a:pt x="4544550" y="930819"/>
                </a:moveTo>
                <a:cubicBezTo>
                  <a:pt x="4542759" y="931989"/>
                  <a:pt x="4540972" y="933157"/>
                  <a:pt x="4542967" y="936219"/>
                </a:cubicBezTo>
                <a:cubicBezTo>
                  <a:pt x="4541177" y="937391"/>
                  <a:pt x="4543177" y="940453"/>
                  <a:pt x="4543177" y="940453"/>
                </a:cubicBezTo>
                <a:cubicBezTo>
                  <a:pt x="4545171" y="943513"/>
                  <a:pt x="4545171" y="943513"/>
                  <a:pt x="4545171" y="943513"/>
                </a:cubicBezTo>
                <a:cubicBezTo>
                  <a:pt x="4543593" y="948917"/>
                  <a:pt x="4547166" y="946576"/>
                  <a:pt x="4545797" y="956210"/>
                </a:cubicBezTo>
                <a:cubicBezTo>
                  <a:pt x="4557308" y="965060"/>
                  <a:pt x="4564752" y="954461"/>
                  <a:pt x="4559767" y="944616"/>
                </a:cubicBezTo>
                <a:cubicBezTo>
                  <a:pt x="4558108" y="941334"/>
                  <a:pt x="4555066" y="938138"/>
                  <a:pt x="4550332" y="935773"/>
                </a:cubicBezTo>
                <a:cubicBezTo>
                  <a:pt x="4552118" y="934603"/>
                  <a:pt x="4552118" y="934603"/>
                  <a:pt x="4552118" y="934603"/>
                </a:cubicBezTo>
                <a:cubicBezTo>
                  <a:pt x="4550128" y="931538"/>
                  <a:pt x="4546337" y="929649"/>
                  <a:pt x="4544550" y="930819"/>
                </a:cubicBezTo>
                <a:close/>
                <a:moveTo>
                  <a:pt x="4678731" y="929870"/>
                </a:moveTo>
                <a:cubicBezTo>
                  <a:pt x="4678731" y="929870"/>
                  <a:pt x="4676939" y="931039"/>
                  <a:pt x="4678782" y="933866"/>
                </a:cubicBezTo>
                <a:cubicBezTo>
                  <a:pt x="4682412" y="935520"/>
                  <a:pt x="4684256" y="938347"/>
                  <a:pt x="4682469" y="939515"/>
                </a:cubicBezTo>
                <a:cubicBezTo>
                  <a:pt x="4684308" y="942342"/>
                  <a:pt x="4684308" y="942342"/>
                  <a:pt x="4687943" y="943995"/>
                </a:cubicBezTo>
                <a:cubicBezTo>
                  <a:pt x="4689729" y="942825"/>
                  <a:pt x="4691521" y="941657"/>
                  <a:pt x="4689677" y="938830"/>
                </a:cubicBezTo>
                <a:cubicBezTo>
                  <a:pt x="4689625" y="934836"/>
                  <a:pt x="4687782" y="932009"/>
                  <a:pt x="4684147" y="930356"/>
                </a:cubicBezTo>
                <a:cubicBezTo>
                  <a:pt x="4682308" y="927530"/>
                  <a:pt x="4680518" y="928699"/>
                  <a:pt x="4678731" y="929870"/>
                </a:cubicBezTo>
                <a:close/>
                <a:moveTo>
                  <a:pt x="5038842" y="928425"/>
                </a:moveTo>
                <a:cubicBezTo>
                  <a:pt x="5038842" y="928425"/>
                  <a:pt x="5037084" y="929572"/>
                  <a:pt x="5039112" y="932679"/>
                </a:cubicBezTo>
                <a:cubicBezTo>
                  <a:pt x="5037354" y="933826"/>
                  <a:pt x="5039377" y="936931"/>
                  <a:pt x="5039377" y="936931"/>
                </a:cubicBezTo>
                <a:cubicBezTo>
                  <a:pt x="5039377" y="936931"/>
                  <a:pt x="5041401" y="940036"/>
                  <a:pt x="5041401" y="940036"/>
                </a:cubicBezTo>
                <a:cubicBezTo>
                  <a:pt x="5041671" y="944286"/>
                  <a:pt x="5043695" y="947393"/>
                  <a:pt x="5043960" y="951647"/>
                </a:cubicBezTo>
                <a:cubicBezTo>
                  <a:pt x="5043960" y="951647"/>
                  <a:pt x="5047742" y="953604"/>
                  <a:pt x="5049500" y="952452"/>
                </a:cubicBezTo>
                <a:cubicBezTo>
                  <a:pt x="5051258" y="951305"/>
                  <a:pt x="5053012" y="950158"/>
                  <a:pt x="5052747" y="945902"/>
                </a:cubicBezTo>
                <a:cubicBezTo>
                  <a:pt x="5050723" y="942799"/>
                  <a:pt x="5050723" y="942799"/>
                  <a:pt x="5048699" y="939692"/>
                </a:cubicBezTo>
                <a:cubicBezTo>
                  <a:pt x="5050452" y="938546"/>
                  <a:pt x="5053969" y="936246"/>
                  <a:pt x="5053699" y="931994"/>
                </a:cubicBezTo>
                <a:cubicBezTo>
                  <a:pt x="5051675" y="928890"/>
                  <a:pt x="5049917" y="930039"/>
                  <a:pt x="5049917" y="930039"/>
                </a:cubicBezTo>
                <a:cubicBezTo>
                  <a:pt x="5050187" y="934295"/>
                  <a:pt x="5048429" y="935442"/>
                  <a:pt x="5048429" y="935442"/>
                </a:cubicBezTo>
                <a:cubicBezTo>
                  <a:pt x="5046675" y="936588"/>
                  <a:pt x="5044647" y="933484"/>
                  <a:pt x="5044647" y="933484"/>
                </a:cubicBezTo>
                <a:cubicBezTo>
                  <a:pt x="5044647" y="933484"/>
                  <a:pt x="5044647" y="933484"/>
                  <a:pt x="5042624" y="930380"/>
                </a:cubicBezTo>
                <a:cubicBezTo>
                  <a:pt x="5042624" y="930380"/>
                  <a:pt x="5040601" y="927276"/>
                  <a:pt x="5038842" y="928425"/>
                </a:cubicBezTo>
                <a:close/>
                <a:moveTo>
                  <a:pt x="4987822" y="923902"/>
                </a:moveTo>
                <a:cubicBezTo>
                  <a:pt x="4980277" y="924530"/>
                  <a:pt x="4984211" y="930565"/>
                  <a:pt x="4976775" y="935429"/>
                </a:cubicBezTo>
                <a:cubicBezTo>
                  <a:pt x="4978747" y="938448"/>
                  <a:pt x="4980713" y="941465"/>
                  <a:pt x="4984542" y="943267"/>
                </a:cubicBezTo>
                <a:cubicBezTo>
                  <a:pt x="4972733" y="925160"/>
                  <a:pt x="4997883" y="947462"/>
                  <a:pt x="4993727" y="932958"/>
                </a:cubicBezTo>
                <a:cubicBezTo>
                  <a:pt x="4988040" y="932370"/>
                  <a:pt x="4985964" y="925120"/>
                  <a:pt x="4987822" y="923902"/>
                </a:cubicBezTo>
                <a:close/>
                <a:moveTo>
                  <a:pt x="5894038" y="922536"/>
                </a:moveTo>
                <a:cubicBezTo>
                  <a:pt x="5892221" y="922809"/>
                  <a:pt x="5889103" y="924053"/>
                  <a:pt x="5883895" y="927928"/>
                </a:cubicBezTo>
                <a:cubicBezTo>
                  <a:pt x="5883895" y="927928"/>
                  <a:pt x="5875558" y="938465"/>
                  <a:pt x="5875558" y="938465"/>
                </a:cubicBezTo>
                <a:cubicBezTo>
                  <a:pt x="5887995" y="955164"/>
                  <a:pt x="5910841" y="964114"/>
                  <a:pt x="5931614" y="970279"/>
                </a:cubicBezTo>
                <a:cubicBezTo>
                  <a:pt x="5960678" y="987580"/>
                  <a:pt x="5989743" y="1004881"/>
                  <a:pt x="5995914" y="1034896"/>
                </a:cubicBezTo>
                <a:cubicBezTo>
                  <a:pt x="5997992" y="1037682"/>
                  <a:pt x="6010470" y="1032716"/>
                  <a:pt x="6010470" y="1032716"/>
                </a:cubicBezTo>
                <a:cubicBezTo>
                  <a:pt x="6020879" y="1024964"/>
                  <a:pt x="6018807" y="1022181"/>
                  <a:pt x="6018807" y="1022181"/>
                </a:cubicBezTo>
                <a:cubicBezTo>
                  <a:pt x="6023000" y="1006077"/>
                  <a:pt x="6018854" y="1000509"/>
                  <a:pt x="6012636" y="992158"/>
                </a:cubicBezTo>
                <a:cubicBezTo>
                  <a:pt x="6000198" y="975459"/>
                  <a:pt x="5975277" y="963728"/>
                  <a:pt x="5952435" y="954775"/>
                </a:cubicBezTo>
                <a:cubicBezTo>
                  <a:pt x="5929587" y="945829"/>
                  <a:pt x="5908814" y="939661"/>
                  <a:pt x="5896374" y="922962"/>
                </a:cubicBezTo>
                <a:cubicBezTo>
                  <a:pt x="5896374" y="922962"/>
                  <a:pt x="5895858" y="922267"/>
                  <a:pt x="5894038" y="922536"/>
                </a:cubicBezTo>
                <a:close/>
                <a:moveTo>
                  <a:pt x="4771459" y="920383"/>
                </a:moveTo>
                <a:cubicBezTo>
                  <a:pt x="4769724" y="921517"/>
                  <a:pt x="4769724" y="921517"/>
                  <a:pt x="4767984" y="922653"/>
                </a:cubicBezTo>
                <a:cubicBezTo>
                  <a:pt x="4767984" y="922653"/>
                  <a:pt x="4769828" y="925478"/>
                  <a:pt x="4769828" y="925478"/>
                </a:cubicBezTo>
                <a:cubicBezTo>
                  <a:pt x="4769828" y="925478"/>
                  <a:pt x="4771672" y="928302"/>
                  <a:pt x="4773515" y="931127"/>
                </a:cubicBezTo>
                <a:cubicBezTo>
                  <a:pt x="4773515" y="931127"/>
                  <a:pt x="4775358" y="933953"/>
                  <a:pt x="4775358" y="933953"/>
                </a:cubicBezTo>
                <a:cubicBezTo>
                  <a:pt x="4775358" y="933953"/>
                  <a:pt x="4777197" y="936778"/>
                  <a:pt x="4777197" y="936778"/>
                </a:cubicBezTo>
                <a:cubicBezTo>
                  <a:pt x="4777197" y="936778"/>
                  <a:pt x="4778932" y="935642"/>
                  <a:pt x="4778932" y="935642"/>
                </a:cubicBezTo>
                <a:cubicBezTo>
                  <a:pt x="4780666" y="934508"/>
                  <a:pt x="4780666" y="934508"/>
                  <a:pt x="4778823" y="931683"/>
                </a:cubicBezTo>
                <a:cubicBezTo>
                  <a:pt x="4778823" y="931683"/>
                  <a:pt x="4778823" y="931683"/>
                  <a:pt x="4776984" y="928859"/>
                </a:cubicBezTo>
                <a:cubicBezTo>
                  <a:pt x="4776875" y="924900"/>
                  <a:pt x="4775036" y="922075"/>
                  <a:pt x="4771459" y="920383"/>
                </a:cubicBezTo>
                <a:close/>
                <a:moveTo>
                  <a:pt x="6022124" y="911194"/>
                </a:moveTo>
                <a:cubicBezTo>
                  <a:pt x="6022124" y="911194"/>
                  <a:pt x="6022124" y="911194"/>
                  <a:pt x="6012364" y="918461"/>
                </a:cubicBezTo>
                <a:cubicBezTo>
                  <a:pt x="6012364" y="918461"/>
                  <a:pt x="6014510" y="921340"/>
                  <a:pt x="6014510" y="921340"/>
                </a:cubicBezTo>
                <a:cubicBezTo>
                  <a:pt x="6026412" y="916952"/>
                  <a:pt x="6030704" y="922716"/>
                  <a:pt x="6034996" y="928477"/>
                </a:cubicBezTo>
                <a:cubicBezTo>
                  <a:pt x="6034996" y="928477"/>
                  <a:pt x="6037139" y="931359"/>
                  <a:pt x="6046899" y="924089"/>
                </a:cubicBezTo>
                <a:cubicBezTo>
                  <a:pt x="6046899" y="924089"/>
                  <a:pt x="6044754" y="921207"/>
                  <a:pt x="6044754" y="921207"/>
                </a:cubicBezTo>
                <a:cubicBezTo>
                  <a:pt x="6044754" y="921207"/>
                  <a:pt x="6042607" y="918328"/>
                  <a:pt x="6042607" y="918328"/>
                </a:cubicBezTo>
                <a:cubicBezTo>
                  <a:pt x="6038319" y="912567"/>
                  <a:pt x="6036173" y="909685"/>
                  <a:pt x="6022124" y="911194"/>
                </a:cubicBezTo>
                <a:close/>
                <a:moveTo>
                  <a:pt x="4501757" y="907654"/>
                </a:moveTo>
                <a:cubicBezTo>
                  <a:pt x="4500023" y="908789"/>
                  <a:pt x="4496554" y="911057"/>
                  <a:pt x="4498534" y="914099"/>
                </a:cubicBezTo>
                <a:cubicBezTo>
                  <a:pt x="4500520" y="917142"/>
                  <a:pt x="4502506" y="920184"/>
                  <a:pt x="4500768" y="921318"/>
                </a:cubicBezTo>
                <a:cubicBezTo>
                  <a:pt x="4500768" y="921318"/>
                  <a:pt x="4502752" y="924362"/>
                  <a:pt x="4502752" y="924362"/>
                </a:cubicBezTo>
                <a:cubicBezTo>
                  <a:pt x="4502752" y="924362"/>
                  <a:pt x="4506472" y="926269"/>
                  <a:pt x="4508207" y="925136"/>
                </a:cubicBezTo>
                <a:cubicBezTo>
                  <a:pt x="4509941" y="923998"/>
                  <a:pt x="4511676" y="922867"/>
                  <a:pt x="4511429" y="918689"/>
                </a:cubicBezTo>
                <a:cubicBezTo>
                  <a:pt x="4509444" y="915647"/>
                  <a:pt x="4509192" y="911469"/>
                  <a:pt x="4509192" y="911469"/>
                </a:cubicBezTo>
                <a:cubicBezTo>
                  <a:pt x="4507213" y="908426"/>
                  <a:pt x="4503491" y="906519"/>
                  <a:pt x="4501757" y="907654"/>
                </a:cubicBezTo>
                <a:close/>
                <a:moveTo>
                  <a:pt x="4654154" y="907196"/>
                </a:moveTo>
                <a:cubicBezTo>
                  <a:pt x="4652330" y="908387"/>
                  <a:pt x="4652330" y="908387"/>
                  <a:pt x="4652396" y="912474"/>
                </a:cubicBezTo>
                <a:cubicBezTo>
                  <a:pt x="4652396" y="912474"/>
                  <a:pt x="4650577" y="913666"/>
                  <a:pt x="4650577" y="913666"/>
                </a:cubicBezTo>
                <a:cubicBezTo>
                  <a:pt x="4648756" y="914857"/>
                  <a:pt x="4650643" y="917756"/>
                  <a:pt x="4650643" y="917756"/>
                </a:cubicBezTo>
                <a:cubicBezTo>
                  <a:pt x="4652533" y="920651"/>
                  <a:pt x="4654353" y="919462"/>
                  <a:pt x="4656177" y="918270"/>
                </a:cubicBezTo>
                <a:cubicBezTo>
                  <a:pt x="4656111" y="914182"/>
                  <a:pt x="4659750" y="911798"/>
                  <a:pt x="4657864" y="908901"/>
                </a:cubicBezTo>
                <a:cubicBezTo>
                  <a:pt x="4657864" y="908901"/>
                  <a:pt x="4655973" y="906005"/>
                  <a:pt x="4654154" y="907196"/>
                </a:cubicBezTo>
                <a:close/>
                <a:moveTo>
                  <a:pt x="4897103" y="906415"/>
                </a:moveTo>
                <a:cubicBezTo>
                  <a:pt x="4897103" y="906415"/>
                  <a:pt x="4899056" y="909403"/>
                  <a:pt x="4899056" y="909403"/>
                </a:cubicBezTo>
                <a:cubicBezTo>
                  <a:pt x="4892928" y="922999"/>
                  <a:pt x="4899819" y="911299"/>
                  <a:pt x="4899956" y="907015"/>
                </a:cubicBezTo>
                <a:cubicBezTo>
                  <a:pt x="4899999" y="905587"/>
                  <a:pt x="4899293" y="904983"/>
                  <a:pt x="4897103" y="906415"/>
                </a:cubicBezTo>
                <a:close/>
                <a:moveTo>
                  <a:pt x="4556383" y="906031"/>
                </a:moveTo>
                <a:cubicBezTo>
                  <a:pt x="4556383" y="906031"/>
                  <a:pt x="4554649" y="907166"/>
                  <a:pt x="4554649" y="907166"/>
                </a:cubicBezTo>
                <a:cubicBezTo>
                  <a:pt x="4556772" y="910424"/>
                  <a:pt x="4556772" y="910424"/>
                  <a:pt x="4556772" y="910424"/>
                </a:cubicBezTo>
                <a:cubicBezTo>
                  <a:pt x="4558507" y="909291"/>
                  <a:pt x="4558507" y="909291"/>
                  <a:pt x="4560634" y="912552"/>
                </a:cubicBezTo>
                <a:cubicBezTo>
                  <a:pt x="4564492" y="914675"/>
                  <a:pt x="4564492" y="914675"/>
                  <a:pt x="4566231" y="913539"/>
                </a:cubicBezTo>
                <a:cubicBezTo>
                  <a:pt x="4566231" y="913539"/>
                  <a:pt x="4564103" y="910281"/>
                  <a:pt x="4564103" y="910281"/>
                </a:cubicBezTo>
                <a:cubicBezTo>
                  <a:pt x="4561981" y="907023"/>
                  <a:pt x="4558119" y="904899"/>
                  <a:pt x="4556383" y="906031"/>
                </a:cubicBezTo>
                <a:close/>
                <a:moveTo>
                  <a:pt x="4669751" y="904358"/>
                </a:moveTo>
                <a:cubicBezTo>
                  <a:pt x="4666281" y="906628"/>
                  <a:pt x="4666281" y="906628"/>
                  <a:pt x="4666281" y="906628"/>
                </a:cubicBezTo>
                <a:cubicBezTo>
                  <a:pt x="4669964" y="908481"/>
                  <a:pt x="4669964" y="908481"/>
                  <a:pt x="4669964" y="908481"/>
                </a:cubicBezTo>
                <a:cubicBezTo>
                  <a:pt x="4669964" y="908481"/>
                  <a:pt x="4669964" y="908481"/>
                  <a:pt x="4671912" y="911469"/>
                </a:cubicBezTo>
                <a:cubicBezTo>
                  <a:pt x="4671912" y="911469"/>
                  <a:pt x="4673858" y="914456"/>
                  <a:pt x="4673858" y="914456"/>
                </a:cubicBezTo>
                <a:cubicBezTo>
                  <a:pt x="4675593" y="913322"/>
                  <a:pt x="4675593" y="913322"/>
                  <a:pt x="4675593" y="913322"/>
                </a:cubicBezTo>
                <a:cubicBezTo>
                  <a:pt x="4675593" y="913322"/>
                  <a:pt x="4673645" y="910336"/>
                  <a:pt x="4673645" y="910336"/>
                </a:cubicBezTo>
                <a:cubicBezTo>
                  <a:pt x="4671697" y="907346"/>
                  <a:pt x="4671697" y="907346"/>
                  <a:pt x="4669751" y="904358"/>
                </a:cubicBezTo>
                <a:close/>
                <a:moveTo>
                  <a:pt x="4761037" y="901688"/>
                </a:moveTo>
                <a:cubicBezTo>
                  <a:pt x="4760383" y="900451"/>
                  <a:pt x="4759043" y="900798"/>
                  <a:pt x="4756483" y="904601"/>
                </a:cubicBezTo>
                <a:lnTo>
                  <a:pt x="4761236" y="905192"/>
                </a:lnTo>
                <a:lnTo>
                  <a:pt x="4761411" y="908304"/>
                </a:lnTo>
                <a:lnTo>
                  <a:pt x="4761231" y="909567"/>
                </a:lnTo>
                <a:lnTo>
                  <a:pt x="4760885" y="911569"/>
                </a:lnTo>
                <a:cubicBezTo>
                  <a:pt x="4760696" y="912818"/>
                  <a:pt x="4760653" y="913294"/>
                  <a:pt x="4760691" y="913234"/>
                </a:cubicBezTo>
                <a:lnTo>
                  <a:pt x="4761231" y="909567"/>
                </a:lnTo>
                <a:lnTo>
                  <a:pt x="4761961" y="905280"/>
                </a:lnTo>
                <a:lnTo>
                  <a:pt x="4761236" y="905192"/>
                </a:lnTo>
                <a:close/>
                <a:moveTo>
                  <a:pt x="4957236" y="901195"/>
                </a:moveTo>
                <a:cubicBezTo>
                  <a:pt x="4946825" y="907999"/>
                  <a:pt x="4959398" y="908304"/>
                  <a:pt x="4958089" y="917684"/>
                </a:cubicBezTo>
                <a:cubicBezTo>
                  <a:pt x="4970235" y="909744"/>
                  <a:pt x="4955715" y="906451"/>
                  <a:pt x="4957236" y="901195"/>
                </a:cubicBezTo>
                <a:close/>
                <a:moveTo>
                  <a:pt x="4604484" y="899250"/>
                </a:moveTo>
                <a:cubicBezTo>
                  <a:pt x="4603958" y="898195"/>
                  <a:pt x="4603746" y="898598"/>
                  <a:pt x="4604329" y="901418"/>
                </a:cubicBezTo>
                <a:cubicBezTo>
                  <a:pt x="4602740" y="906716"/>
                  <a:pt x="4603111" y="915001"/>
                  <a:pt x="4605238" y="922130"/>
                </a:cubicBezTo>
                <a:cubicBezTo>
                  <a:pt x="4610536" y="918664"/>
                  <a:pt x="4606072" y="902406"/>
                  <a:pt x="4604484" y="899250"/>
                </a:cubicBezTo>
                <a:close/>
                <a:moveTo>
                  <a:pt x="4572534" y="895467"/>
                </a:moveTo>
                <a:cubicBezTo>
                  <a:pt x="4572534" y="895467"/>
                  <a:pt x="4572534" y="895467"/>
                  <a:pt x="4570747" y="896638"/>
                </a:cubicBezTo>
                <a:cubicBezTo>
                  <a:pt x="4568961" y="897807"/>
                  <a:pt x="4568961" y="897807"/>
                  <a:pt x="4568961" y="897807"/>
                </a:cubicBezTo>
                <a:cubicBezTo>
                  <a:pt x="4571084" y="901066"/>
                  <a:pt x="4571084" y="901066"/>
                  <a:pt x="4571084" y="901066"/>
                </a:cubicBezTo>
                <a:cubicBezTo>
                  <a:pt x="4571084" y="901066"/>
                  <a:pt x="4573212" y="904328"/>
                  <a:pt x="4573212" y="904328"/>
                </a:cubicBezTo>
                <a:cubicBezTo>
                  <a:pt x="4573212" y="904328"/>
                  <a:pt x="4578913" y="905247"/>
                  <a:pt x="4580704" y="904076"/>
                </a:cubicBezTo>
                <a:cubicBezTo>
                  <a:pt x="4580704" y="904076"/>
                  <a:pt x="4582491" y="902906"/>
                  <a:pt x="4580368" y="899648"/>
                </a:cubicBezTo>
                <a:cubicBezTo>
                  <a:pt x="4580368" y="899648"/>
                  <a:pt x="4580368" y="899648"/>
                  <a:pt x="4578576" y="900818"/>
                </a:cubicBezTo>
                <a:cubicBezTo>
                  <a:pt x="4578576" y="900818"/>
                  <a:pt x="4574666" y="898729"/>
                  <a:pt x="4572875" y="899899"/>
                </a:cubicBezTo>
                <a:cubicBezTo>
                  <a:pt x="4574666" y="898729"/>
                  <a:pt x="4574666" y="898729"/>
                  <a:pt x="4574666" y="898729"/>
                </a:cubicBezTo>
                <a:cubicBezTo>
                  <a:pt x="4574666" y="898729"/>
                  <a:pt x="4574325" y="894298"/>
                  <a:pt x="4572534" y="895467"/>
                </a:cubicBezTo>
                <a:close/>
                <a:moveTo>
                  <a:pt x="4641250" y="895346"/>
                </a:moveTo>
                <a:cubicBezTo>
                  <a:pt x="4637359" y="891791"/>
                  <a:pt x="4633256" y="901797"/>
                  <a:pt x="4644491" y="904212"/>
                </a:cubicBezTo>
                <a:cubicBezTo>
                  <a:pt x="4643818" y="899226"/>
                  <a:pt x="4642543" y="896534"/>
                  <a:pt x="4641250" y="895346"/>
                </a:cubicBezTo>
                <a:close/>
                <a:moveTo>
                  <a:pt x="4909410" y="885073"/>
                </a:moveTo>
                <a:cubicBezTo>
                  <a:pt x="4908463" y="884750"/>
                  <a:pt x="4908183" y="885744"/>
                  <a:pt x="4909283" y="889329"/>
                </a:cubicBezTo>
                <a:cubicBezTo>
                  <a:pt x="4911249" y="892345"/>
                  <a:pt x="4911481" y="896498"/>
                  <a:pt x="4913453" y="899517"/>
                </a:cubicBezTo>
                <a:cubicBezTo>
                  <a:pt x="4915187" y="898383"/>
                  <a:pt x="4918656" y="896113"/>
                  <a:pt x="4920624" y="899130"/>
                </a:cubicBezTo>
                <a:cubicBezTo>
                  <a:pt x="4918893" y="900266"/>
                  <a:pt x="4919121" y="904417"/>
                  <a:pt x="4922594" y="902148"/>
                </a:cubicBezTo>
                <a:cubicBezTo>
                  <a:pt x="4919817" y="900738"/>
                  <a:pt x="4923736" y="892520"/>
                  <a:pt x="4921381" y="889620"/>
                </a:cubicBezTo>
                <a:cubicBezTo>
                  <a:pt x="4920599" y="888653"/>
                  <a:pt x="4919116" y="888279"/>
                  <a:pt x="4916453" y="888942"/>
                </a:cubicBezTo>
                <a:cubicBezTo>
                  <a:pt x="4921059" y="898847"/>
                  <a:pt x="4912244" y="886045"/>
                  <a:pt x="4909410" y="885073"/>
                </a:cubicBezTo>
                <a:close/>
                <a:moveTo>
                  <a:pt x="6238354" y="884577"/>
                </a:moveTo>
                <a:cubicBezTo>
                  <a:pt x="6238354" y="884577"/>
                  <a:pt x="6225744" y="889645"/>
                  <a:pt x="6215204" y="897495"/>
                </a:cubicBezTo>
                <a:cubicBezTo>
                  <a:pt x="6217275" y="900275"/>
                  <a:pt x="6217275" y="900275"/>
                  <a:pt x="6219346" y="903058"/>
                </a:cubicBezTo>
                <a:cubicBezTo>
                  <a:pt x="6223488" y="908621"/>
                  <a:pt x="6225559" y="911400"/>
                  <a:pt x="6240246" y="909116"/>
                </a:cubicBezTo>
                <a:cubicBezTo>
                  <a:pt x="6242317" y="911897"/>
                  <a:pt x="6244388" y="914680"/>
                  <a:pt x="6248530" y="920243"/>
                </a:cubicBezTo>
                <a:cubicBezTo>
                  <a:pt x="6269242" y="948060"/>
                  <a:pt x="6300497" y="968023"/>
                  <a:pt x="6321209" y="995841"/>
                </a:cubicBezTo>
                <a:cubicBezTo>
                  <a:pt x="6331569" y="1009749"/>
                  <a:pt x="6354534" y="1018592"/>
                  <a:pt x="6366965" y="1035282"/>
                </a:cubicBezTo>
                <a:cubicBezTo>
                  <a:pt x="6356423" y="1043132"/>
                  <a:pt x="6356423" y="1043132"/>
                  <a:pt x="6356423" y="1043132"/>
                </a:cubicBezTo>
                <a:cubicBezTo>
                  <a:pt x="6379391" y="1051970"/>
                  <a:pt x="6383351" y="1079291"/>
                  <a:pt x="6391638" y="1090419"/>
                </a:cubicBezTo>
                <a:cubicBezTo>
                  <a:pt x="6402177" y="1082568"/>
                  <a:pt x="6402177" y="1082568"/>
                  <a:pt x="6402177" y="1082568"/>
                </a:cubicBezTo>
                <a:cubicBezTo>
                  <a:pt x="6393709" y="1093199"/>
                  <a:pt x="6406322" y="1088134"/>
                  <a:pt x="6408393" y="1090917"/>
                </a:cubicBezTo>
                <a:cubicBezTo>
                  <a:pt x="6410464" y="1093697"/>
                  <a:pt x="6412535" y="1096476"/>
                  <a:pt x="6414606" y="1099259"/>
                </a:cubicBezTo>
                <a:cubicBezTo>
                  <a:pt x="6416677" y="1102039"/>
                  <a:pt x="6416677" y="1102039"/>
                  <a:pt x="6429287" y="1096973"/>
                </a:cubicBezTo>
                <a:cubicBezTo>
                  <a:pt x="6439827" y="1089127"/>
                  <a:pt x="6437756" y="1086347"/>
                  <a:pt x="6437756" y="1086347"/>
                </a:cubicBezTo>
                <a:cubicBezTo>
                  <a:pt x="6435687" y="1083561"/>
                  <a:pt x="6435687" y="1083561"/>
                  <a:pt x="6433616" y="1080781"/>
                </a:cubicBezTo>
                <a:cubicBezTo>
                  <a:pt x="6431543" y="1077999"/>
                  <a:pt x="6429472" y="1075219"/>
                  <a:pt x="6427401" y="1072436"/>
                </a:cubicBezTo>
                <a:cubicBezTo>
                  <a:pt x="6427401" y="1072436"/>
                  <a:pt x="6425330" y="1069653"/>
                  <a:pt x="6425330" y="1069653"/>
                </a:cubicBezTo>
                <a:cubicBezTo>
                  <a:pt x="6433796" y="1059022"/>
                  <a:pt x="6402359" y="1060813"/>
                  <a:pt x="6423438" y="1045117"/>
                </a:cubicBezTo>
                <a:cubicBezTo>
                  <a:pt x="6425509" y="1047896"/>
                  <a:pt x="6427583" y="1050676"/>
                  <a:pt x="6440191" y="1045612"/>
                </a:cubicBezTo>
                <a:cubicBezTo>
                  <a:pt x="6442264" y="1048395"/>
                  <a:pt x="6446406" y="1053958"/>
                  <a:pt x="6448477" y="1056739"/>
                </a:cubicBezTo>
                <a:cubicBezTo>
                  <a:pt x="6450551" y="1059519"/>
                  <a:pt x="6452622" y="1062302"/>
                  <a:pt x="6454690" y="1065083"/>
                </a:cubicBezTo>
                <a:cubicBezTo>
                  <a:pt x="6454690" y="1065083"/>
                  <a:pt x="6454690" y="1065083"/>
                  <a:pt x="6465235" y="1057232"/>
                </a:cubicBezTo>
                <a:cubicBezTo>
                  <a:pt x="6465235" y="1057232"/>
                  <a:pt x="6463161" y="1054453"/>
                  <a:pt x="6463161" y="1054453"/>
                </a:cubicBezTo>
                <a:cubicBezTo>
                  <a:pt x="6463161" y="1054453"/>
                  <a:pt x="6461090" y="1051673"/>
                  <a:pt x="6459019" y="1048890"/>
                </a:cubicBezTo>
                <a:cubicBezTo>
                  <a:pt x="6454875" y="1043327"/>
                  <a:pt x="6452806" y="1040544"/>
                  <a:pt x="6448662" y="1034982"/>
                </a:cubicBezTo>
                <a:cubicBezTo>
                  <a:pt x="6459380" y="1005378"/>
                  <a:pt x="6415334" y="1012233"/>
                  <a:pt x="6385973" y="1016803"/>
                </a:cubicBezTo>
                <a:cubicBezTo>
                  <a:pt x="6375616" y="1002894"/>
                  <a:pt x="6352645" y="994055"/>
                  <a:pt x="6340217" y="977367"/>
                </a:cubicBezTo>
                <a:cubicBezTo>
                  <a:pt x="6321573" y="952330"/>
                  <a:pt x="6292392" y="935145"/>
                  <a:pt x="6284290" y="902261"/>
                </a:cubicBezTo>
                <a:cubicBezTo>
                  <a:pt x="6294829" y="894413"/>
                  <a:pt x="6292758" y="891633"/>
                  <a:pt x="6292758" y="891633"/>
                </a:cubicBezTo>
                <a:cubicBezTo>
                  <a:pt x="6292758" y="891633"/>
                  <a:pt x="6290688" y="888850"/>
                  <a:pt x="6290688" y="888850"/>
                </a:cubicBezTo>
                <a:cubicBezTo>
                  <a:pt x="6290688" y="888850"/>
                  <a:pt x="6288617" y="886067"/>
                  <a:pt x="6278074" y="893917"/>
                </a:cubicBezTo>
                <a:cubicBezTo>
                  <a:pt x="6278074" y="893917"/>
                  <a:pt x="6278074" y="893917"/>
                  <a:pt x="6267538" y="901766"/>
                </a:cubicBezTo>
                <a:cubicBezTo>
                  <a:pt x="6265467" y="898983"/>
                  <a:pt x="6261322" y="893423"/>
                  <a:pt x="6259251" y="890640"/>
                </a:cubicBezTo>
                <a:cubicBezTo>
                  <a:pt x="6244567" y="892925"/>
                  <a:pt x="6242499" y="890143"/>
                  <a:pt x="6238354" y="884577"/>
                </a:cubicBezTo>
                <a:close/>
                <a:moveTo>
                  <a:pt x="4694781" y="884393"/>
                </a:moveTo>
                <a:cubicBezTo>
                  <a:pt x="4678280" y="886770"/>
                  <a:pt x="4693322" y="897970"/>
                  <a:pt x="4686208" y="906827"/>
                </a:cubicBezTo>
                <a:cubicBezTo>
                  <a:pt x="4695359" y="905048"/>
                  <a:pt x="4689707" y="900333"/>
                  <a:pt x="4697051" y="899737"/>
                </a:cubicBezTo>
                <a:cubicBezTo>
                  <a:pt x="4691397" y="895020"/>
                  <a:pt x="4698624" y="890293"/>
                  <a:pt x="4694781" y="884393"/>
                </a:cubicBezTo>
                <a:close/>
                <a:moveTo>
                  <a:pt x="4790136" y="874071"/>
                </a:moveTo>
                <a:cubicBezTo>
                  <a:pt x="4782979" y="878750"/>
                  <a:pt x="4786662" y="884403"/>
                  <a:pt x="4790348" y="890054"/>
                </a:cubicBezTo>
                <a:cubicBezTo>
                  <a:pt x="4799343" y="888198"/>
                  <a:pt x="4788395" y="879236"/>
                  <a:pt x="4790136" y="874071"/>
                </a:cubicBezTo>
                <a:close/>
                <a:moveTo>
                  <a:pt x="4652746" y="874017"/>
                </a:moveTo>
                <a:cubicBezTo>
                  <a:pt x="4650956" y="875185"/>
                  <a:pt x="4649169" y="876356"/>
                  <a:pt x="4651117" y="879346"/>
                </a:cubicBezTo>
                <a:cubicBezTo>
                  <a:pt x="4651117" y="879346"/>
                  <a:pt x="4651117" y="879346"/>
                  <a:pt x="4649330" y="880513"/>
                </a:cubicBezTo>
                <a:cubicBezTo>
                  <a:pt x="4651278" y="883504"/>
                  <a:pt x="4649486" y="884675"/>
                  <a:pt x="4651439" y="887661"/>
                </a:cubicBezTo>
                <a:cubicBezTo>
                  <a:pt x="4651439" y="887661"/>
                  <a:pt x="4653387" y="890648"/>
                  <a:pt x="4653387" y="890648"/>
                </a:cubicBezTo>
                <a:cubicBezTo>
                  <a:pt x="4655174" y="889477"/>
                  <a:pt x="4656964" y="888307"/>
                  <a:pt x="4655016" y="885321"/>
                </a:cubicBezTo>
                <a:cubicBezTo>
                  <a:pt x="4655016" y="885321"/>
                  <a:pt x="4656803" y="884150"/>
                  <a:pt x="4654855" y="881161"/>
                </a:cubicBezTo>
                <a:cubicBezTo>
                  <a:pt x="4654855" y="881161"/>
                  <a:pt x="4656642" y="879993"/>
                  <a:pt x="4654694" y="877005"/>
                </a:cubicBezTo>
                <a:cubicBezTo>
                  <a:pt x="4654694" y="877005"/>
                  <a:pt x="4654694" y="877005"/>
                  <a:pt x="4652746" y="874017"/>
                </a:cubicBezTo>
                <a:close/>
                <a:moveTo>
                  <a:pt x="5053648" y="868102"/>
                </a:moveTo>
                <a:cubicBezTo>
                  <a:pt x="5052579" y="867444"/>
                  <a:pt x="5051486" y="867617"/>
                  <a:pt x="5050713" y="869207"/>
                </a:cubicBezTo>
                <a:cubicBezTo>
                  <a:pt x="5050713" y="869207"/>
                  <a:pt x="5052695" y="872252"/>
                  <a:pt x="5049310" y="874461"/>
                </a:cubicBezTo>
                <a:cubicBezTo>
                  <a:pt x="5049310" y="874461"/>
                  <a:pt x="5051296" y="877505"/>
                  <a:pt x="5053282" y="880546"/>
                </a:cubicBezTo>
                <a:cubicBezTo>
                  <a:pt x="5057656" y="879854"/>
                  <a:pt x="5057788" y="875432"/>
                  <a:pt x="5056439" y="871974"/>
                </a:cubicBezTo>
                <a:cubicBezTo>
                  <a:pt x="5055763" y="870246"/>
                  <a:pt x="5054718" y="868758"/>
                  <a:pt x="5053648" y="868102"/>
                </a:cubicBezTo>
                <a:close/>
                <a:moveTo>
                  <a:pt x="4862276" y="864096"/>
                </a:moveTo>
                <a:cubicBezTo>
                  <a:pt x="4860490" y="865264"/>
                  <a:pt x="4860490" y="865264"/>
                  <a:pt x="4862475" y="868307"/>
                </a:cubicBezTo>
                <a:cubicBezTo>
                  <a:pt x="4862475" y="868307"/>
                  <a:pt x="4862475" y="868307"/>
                  <a:pt x="4864456" y="871349"/>
                </a:cubicBezTo>
                <a:cubicBezTo>
                  <a:pt x="4864456" y="871349"/>
                  <a:pt x="4866442" y="874391"/>
                  <a:pt x="4870214" y="876263"/>
                </a:cubicBezTo>
                <a:cubicBezTo>
                  <a:pt x="4872201" y="879306"/>
                  <a:pt x="4873986" y="878135"/>
                  <a:pt x="4873793" y="873925"/>
                </a:cubicBezTo>
                <a:cubicBezTo>
                  <a:pt x="4873793" y="873925"/>
                  <a:pt x="4874238" y="873631"/>
                  <a:pt x="4874219" y="873105"/>
                </a:cubicBezTo>
                <a:cubicBezTo>
                  <a:pt x="4874190" y="872579"/>
                  <a:pt x="4873693" y="871816"/>
                  <a:pt x="4871806" y="870879"/>
                </a:cubicBezTo>
                <a:cubicBezTo>
                  <a:pt x="4871806" y="870879"/>
                  <a:pt x="4869826" y="867840"/>
                  <a:pt x="4867840" y="864797"/>
                </a:cubicBezTo>
                <a:cubicBezTo>
                  <a:pt x="4867840" y="864797"/>
                  <a:pt x="4864069" y="862925"/>
                  <a:pt x="4862276" y="864096"/>
                </a:cubicBezTo>
                <a:close/>
                <a:moveTo>
                  <a:pt x="4931859" y="861992"/>
                </a:moveTo>
                <a:cubicBezTo>
                  <a:pt x="4931859" y="861992"/>
                  <a:pt x="4931859" y="861992"/>
                  <a:pt x="4930034" y="863185"/>
                </a:cubicBezTo>
                <a:cubicBezTo>
                  <a:pt x="4926395" y="865567"/>
                  <a:pt x="4928352" y="872554"/>
                  <a:pt x="4930238" y="875451"/>
                </a:cubicBezTo>
                <a:cubicBezTo>
                  <a:pt x="4932063" y="874258"/>
                  <a:pt x="4932063" y="874258"/>
                  <a:pt x="4932063" y="874258"/>
                </a:cubicBezTo>
                <a:cubicBezTo>
                  <a:pt x="4933883" y="873066"/>
                  <a:pt x="4933883" y="873066"/>
                  <a:pt x="4933883" y="873066"/>
                </a:cubicBezTo>
                <a:cubicBezTo>
                  <a:pt x="4931992" y="870171"/>
                  <a:pt x="4930101" y="867273"/>
                  <a:pt x="4933745" y="864889"/>
                </a:cubicBezTo>
                <a:cubicBezTo>
                  <a:pt x="4933745" y="864889"/>
                  <a:pt x="4934201" y="864593"/>
                  <a:pt x="4934192" y="864082"/>
                </a:cubicBezTo>
                <a:cubicBezTo>
                  <a:pt x="4934186" y="863570"/>
                  <a:pt x="4933712" y="862846"/>
                  <a:pt x="4931859" y="861992"/>
                </a:cubicBezTo>
                <a:close/>
                <a:moveTo>
                  <a:pt x="4997736" y="853184"/>
                </a:moveTo>
                <a:cubicBezTo>
                  <a:pt x="4997281" y="852947"/>
                  <a:pt x="4996854" y="853225"/>
                  <a:pt x="4996854" y="853225"/>
                </a:cubicBezTo>
                <a:cubicBezTo>
                  <a:pt x="4993205" y="851327"/>
                  <a:pt x="4993471" y="855435"/>
                  <a:pt x="4993471" y="855435"/>
                </a:cubicBezTo>
                <a:cubicBezTo>
                  <a:pt x="4995698" y="862551"/>
                  <a:pt x="4997925" y="869664"/>
                  <a:pt x="5001845" y="875672"/>
                </a:cubicBezTo>
                <a:cubicBezTo>
                  <a:pt x="5005759" y="881680"/>
                  <a:pt x="5009413" y="883578"/>
                  <a:pt x="5013327" y="889584"/>
                </a:cubicBezTo>
                <a:cubicBezTo>
                  <a:pt x="5015289" y="892592"/>
                  <a:pt x="5019208" y="898598"/>
                  <a:pt x="5021165" y="901603"/>
                </a:cubicBezTo>
                <a:cubicBezTo>
                  <a:pt x="5023123" y="904607"/>
                  <a:pt x="5024814" y="903500"/>
                  <a:pt x="5024814" y="903500"/>
                </a:cubicBezTo>
                <a:cubicBezTo>
                  <a:pt x="5026507" y="902394"/>
                  <a:pt x="5028198" y="901287"/>
                  <a:pt x="5026241" y="898283"/>
                </a:cubicBezTo>
                <a:cubicBezTo>
                  <a:pt x="5024284" y="895279"/>
                  <a:pt x="5020366" y="889269"/>
                  <a:pt x="5016711" y="887374"/>
                </a:cubicBezTo>
                <a:cubicBezTo>
                  <a:pt x="5008877" y="875358"/>
                  <a:pt x="5003002" y="866345"/>
                  <a:pt x="4998816" y="856229"/>
                </a:cubicBezTo>
                <a:cubicBezTo>
                  <a:pt x="4998684" y="854172"/>
                  <a:pt x="4998192" y="853424"/>
                  <a:pt x="4997736" y="853184"/>
                </a:cubicBezTo>
                <a:close/>
                <a:moveTo>
                  <a:pt x="4673569" y="851875"/>
                </a:moveTo>
                <a:cubicBezTo>
                  <a:pt x="4659267" y="852706"/>
                  <a:pt x="4681797" y="872072"/>
                  <a:pt x="4677470" y="857850"/>
                </a:cubicBezTo>
                <a:cubicBezTo>
                  <a:pt x="4672053" y="857132"/>
                  <a:pt x="4673787" y="855997"/>
                  <a:pt x="4673569" y="851875"/>
                </a:cubicBezTo>
                <a:close/>
                <a:moveTo>
                  <a:pt x="4475873" y="848635"/>
                </a:moveTo>
                <a:cubicBezTo>
                  <a:pt x="4475873" y="848635"/>
                  <a:pt x="4474086" y="849803"/>
                  <a:pt x="4472295" y="850973"/>
                </a:cubicBezTo>
                <a:cubicBezTo>
                  <a:pt x="4472295" y="850973"/>
                  <a:pt x="4470503" y="852144"/>
                  <a:pt x="4472456" y="855132"/>
                </a:cubicBezTo>
                <a:cubicBezTo>
                  <a:pt x="4472456" y="855132"/>
                  <a:pt x="4474242" y="853962"/>
                  <a:pt x="4474242" y="853962"/>
                </a:cubicBezTo>
                <a:cubicBezTo>
                  <a:pt x="4474242" y="853962"/>
                  <a:pt x="4476190" y="856948"/>
                  <a:pt x="4476190" y="856948"/>
                </a:cubicBezTo>
                <a:cubicBezTo>
                  <a:pt x="4476190" y="856948"/>
                  <a:pt x="4478143" y="859937"/>
                  <a:pt x="4478143" y="859937"/>
                </a:cubicBezTo>
                <a:cubicBezTo>
                  <a:pt x="4478143" y="859937"/>
                  <a:pt x="4481877" y="861756"/>
                  <a:pt x="4483668" y="860586"/>
                </a:cubicBezTo>
                <a:cubicBezTo>
                  <a:pt x="4485455" y="859415"/>
                  <a:pt x="4483507" y="856428"/>
                  <a:pt x="4483507" y="856428"/>
                </a:cubicBezTo>
                <a:cubicBezTo>
                  <a:pt x="4481559" y="853440"/>
                  <a:pt x="4481559" y="853440"/>
                  <a:pt x="4481559" y="853440"/>
                </a:cubicBezTo>
                <a:cubicBezTo>
                  <a:pt x="4479612" y="850451"/>
                  <a:pt x="4479612" y="850451"/>
                  <a:pt x="4475873" y="848635"/>
                </a:cubicBezTo>
                <a:close/>
                <a:moveTo>
                  <a:pt x="4753393" y="845403"/>
                </a:moveTo>
                <a:cubicBezTo>
                  <a:pt x="4753559" y="849611"/>
                  <a:pt x="4757341" y="851456"/>
                  <a:pt x="4753725" y="853822"/>
                </a:cubicBezTo>
                <a:cubicBezTo>
                  <a:pt x="4753725" y="853822"/>
                  <a:pt x="4749943" y="851974"/>
                  <a:pt x="4751915" y="854999"/>
                </a:cubicBezTo>
                <a:cubicBezTo>
                  <a:pt x="4755696" y="856845"/>
                  <a:pt x="4757672" y="859873"/>
                  <a:pt x="4759649" y="862899"/>
                </a:cubicBezTo>
                <a:cubicBezTo>
                  <a:pt x="4759814" y="867108"/>
                  <a:pt x="4754227" y="866446"/>
                  <a:pt x="4756199" y="869469"/>
                </a:cubicBezTo>
                <a:cubicBezTo>
                  <a:pt x="4758004" y="868290"/>
                  <a:pt x="4761787" y="870133"/>
                  <a:pt x="4759980" y="871316"/>
                </a:cubicBezTo>
                <a:cubicBezTo>
                  <a:pt x="4758175" y="872498"/>
                  <a:pt x="4756365" y="873680"/>
                  <a:pt x="4754559" y="874862"/>
                </a:cubicBezTo>
                <a:cubicBezTo>
                  <a:pt x="4752750" y="876043"/>
                  <a:pt x="4752750" y="876043"/>
                  <a:pt x="4752750" y="876043"/>
                </a:cubicBezTo>
                <a:cubicBezTo>
                  <a:pt x="4752919" y="880254"/>
                  <a:pt x="4754891" y="883278"/>
                  <a:pt x="4755061" y="887488"/>
                </a:cubicBezTo>
                <a:cubicBezTo>
                  <a:pt x="4755061" y="887488"/>
                  <a:pt x="4757034" y="890515"/>
                  <a:pt x="4755222" y="891697"/>
                </a:cubicBezTo>
                <a:cubicBezTo>
                  <a:pt x="4757198" y="894723"/>
                  <a:pt x="4757198" y="894723"/>
                  <a:pt x="4757198" y="894723"/>
                </a:cubicBezTo>
                <a:cubicBezTo>
                  <a:pt x="4759004" y="893542"/>
                  <a:pt x="4759004" y="893542"/>
                  <a:pt x="4760814" y="892359"/>
                </a:cubicBezTo>
                <a:cubicBezTo>
                  <a:pt x="4758839" y="889333"/>
                  <a:pt x="4760648" y="888151"/>
                  <a:pt x="4758672" y="885125"/>
                </a:cubicBezTo>
                <a:cubicBezTo>
                  <a:pt x="4756696" y="882099"/>
                  <a:pt x="4756530" y="877888"/>
                  <a:pt x="4756530" y="877888"/>
                </a:cubicBezTo>
                <a:cubicBezTo>
                  <a:pt x="4758341" y="876706"/>
                  <a:pt x="4760146" y="875524"/>
                  <a:pt x="4760146" y="875524"/>
                </a:cubicBezTo>
                <a:cubicBezTo>
                  <a:pt x="4769515" y="878032"/>
                  <a:pt x="4775605" y="891324"/>
                  <a:pt x="4784471" y="881205"/>
                </a:cubicBezTo>
                <a:cubicBezTo>
                  <a:pt x="4783974" y="868581"/>
                  <a:pt x="4772965" y="871463"/>
                  <a:pt x="4775913" y="852265"/>
                </a:cubicBezTo>
                <a:cubicBezTo>
                  <a:pt x="4771155" y="872642"/>
                  <a:pt x="4762596" y="843702"/>
                  <a:pt x="4753393" y="845403"/>
                </a:cubicBezTo>
                <a:close/>
                <a:moveTo>
                  <a:pt x="5949922" y="840717"/>
                </a:moveTo>
                <a:cubicBezTo>
                  <a:pt x="5937141" y="845962"/>
                  <a:pt x="5937141" y="845962"/>
                  <a:pt x="5926406" y="853957"/>
                </a:cubicBezTo>
                <a:cubicBezTo>
                  <a:pt x="5927429" y="855332"/>
                  <a:pt x="5925770" y="858703"/>
                  <a:pt x="5925196" y="860733"/>
                </a:cubicBezTo>
                <a:cubicBezTo>
                  <a:pt x="5924621" y="862765"/>
                  <a:pt x="5925135" y="863453"/>
                  <a:pt x="5930503" y="859452"/>
                </a:cubicBezTo>
                <a:cubicBezTo>
                  <a:pt x="5932549" y="862205"/>
                  <a:pt x="5934596" y="864954"/>
                  <a:pt x="5938692" y="870452"/>
                </a:cubicBezTo>
                <a:cubicBezTo>
                  <a:pt x="5940742" y="873202"/>
                  <a:pt x="5944837" y="878701"/>
                  <a:pt x="5957616" y="873456"/>
                </a:cubicBezTo>
                <a:cubicBezTo>
                  <a:pt x="5959662" y="876208"/>
                  <a:pt x="5970399" y="868215"/>
                  <a:pt x="5970399" y="868215"/>
                </a:cubicBezTo>
                <a:cubicBezTo>
                  <a:pt x="5979085" y="857470"/>
                  <a:pt x="5979085" y="857470"/>
                  <a:pt x="5977040" y="854719"/>
                </a:cubicBezTo>
                <a:cubicBezTo>
                  <a:pt x="5964257" y="859963"/>
                  <a:pt x="5962207" y="857216"/>
                  <a:pt x="5960159" y="854465"/>
                </a:cubicBezTo>
                <a:cubicBezTo>
                  <a:pt x="5956067" y="848967"/>
                  <a:pt x="5954019" y="846216"/>
                  <a:pt x="5949922" y="840717"/>
                </a:cubicBezTo>
                <a:close/>
                <a:moveTo>
                  <a:pt x="5102932" y="839633"/>
                </a:moveTo>
                <a:lnTo>
                  <a:pt x="5103084" y="843548"/>
                </a:lnTo>
                <a:lnTo>
                  <a:pt x="5102894" y="843684"/>
                </a:lnTo>
                <a:lnTo>
                  <a:pt x="5099112" y="841600"/>
                </a:lnTo>
                <a:cubicBezTo>
                  <a:pt x="5097970" y="841813"/>
                  <a:pt x="5097569" y="843142"/>
                  <a:pt x="5099515" y="846132"/>
                </a:cubicBezTo>
                <a:lnTo>
                  <a:pt x="5102894" y="843684"/>
                </a:lnTo>
                <a:lnTo>
                  <a:pt x="5103093" y="843791"/>
                </a:lnTo>
                <a:lnTo>
                  <a:pt x="5103084" y="843548"/>
                </a:lnTo>
                <a:lnTo>
                  <a:pt x="5108046" y="839955"/>
                </a:lnTo>
                <a:cubicBezTo>
                  <a:pt x="5107273" y="839195"/>
                  <a:pt x="5105658" y="838917"/>
                  <a:pt x="5102932" y="839633"/>
                </a:cubicBezTo>
                <a:close/>
                <a:moveTo>
                  <a:pt x="4842083" y="839462"/>
                </a:moveTo>
                <a:cubicBezTo>
                  <a:pt x="4839250" y="836920"/>
                  <a:pt x="4833937" y="846787"/>
                  <a:pt x="4843448" y="846960"/>
                </a:cubicBezTo>
                <a:cubicBezTo>
                  <a:pt x="4843695" y="842536"/>
                  <a:pt x="4843026" y="840311"/>
                  <a:pt x="4842083" y="839462"/>
                </a:cubicBezTo>
                <a:close/>
                <a:moveTo>
                  <a:pt x="6201564" y="838433"/>
                </a:moveTo>
                <a:cubicBezTo>
                  <a:pt x="6199436" y="835574"/>
                  <a:pt x="6189676" y="842841"/>
                  <a:pt x="6189676" y="842841"/>
                </a:cubicBezTo>
                <a:cubicBezTo>
                  <a:pt x="6189676" y="842841"/>
                  <a:pt x="6179917" y="850108"/>
                  <a:pt x="6182042" y="852967"/>
                </a:cubicBezTo>
                <a:cubicBezTo>
                  <a:pt x="6184172" y="855822"/>
                  <a:pt x="6184172" y="855822"/>
                  <a:pt x="6186296" y="858679"/>
                </a:cubicBezTo>
                <a:cubicBezTo>
                  <a:pt x="6186296" y="858679"/>
                  <a:pt x="6188426" y="861534"/>
                  <a:pt x="6188426" y="861534"/>
                </a:cubicBezTo>
                <a:cubicBezTo>
                  <a:pt x="6190553" y="864395"/>
                  <a:pt x="6200314" y="857127"/>
                  <a:pt x="6200314" y="857127"/>
                </a:cubicBezTo>
                <a:cubicBezTo>
                  <a:pt x="6202439" y="859982"/>
                  <a:pt x="6210072" y="849858"/>
                  <a:pt x="6210072" y="849858"/>
                </a:cubicBezTo>
                <a:cubicBezTo>
                  <a:pt x="6207945" y="847000"/>
                  <a:pt x="6207945" y="847000"/>
                  <a:pt x="6207945" y="847000"/>
                </a:cubicBezTo>
                <a:cubicBezTo>
                  <a:pt x="6205818" y="844144"/>
                  <a:pt x="6205818" y="844144"/>
                  <a:pt x="6205818" y="844144"/>
                </a:cubicBezTo>
                <a:cubicBezTo>
                  <a:pt x="6203691" y="841287"/>
                  <a:pt x="6203691" y="841287"/>
                  <a:pt x="6201564" y="838433"/>
                </a:cubicBezTo>
                <a:close/>
                <a:moveTo>
                  <a:pt x="4880891" y="834878"/>
                </a:moveTo>
                <a:cubicBezTo>
                  <a:pt x="4894483" y="848130"/>
                  <a:pt x="4873081" y="853267"/>
                  <a:pt x="4882047" y="851831"/>
                </a:cubicBezTo>
                <a:cubicBezTo>
                  <a:pt x="4889857" y="860013"/>
                  <a:pt x="4885227" y="845325"/>
                  <a:pt x="4892454" y="845026"/>
                </a:cubicBezTo>
                <a:cubicBezTo>
                  <a:pt x="4883493" y="846460"/>
                  <a:pt x="4889853" y="833444"/>
                  <a:pt x="4880891" y="834878"/>
                </a:cubicBezTo>
                <a:close/>
                <a:moveTo>
                  <a:pt x="4834942" y="831340"/>
                </a:moveTo>
                <a:cubicBezTo>
                  <a:pt x="4831103" y="832301"/>
                  <a:pt x="4827525" y="834641"/>
                  <a:pt x="4828473" y="836091"/>
                </a:cubicBezTo>
                <a:cubicBezTo>
                  <a:pt x="4830260" y="834918"/>
                  <a:pt x="4832046" y="833750"/>
                  <a:pt x="4833937" y="836645"/>
                </a:cubicBezTo>
                <a:cubicBezTo>
                  <a:pt x="4832150" y="837816"/>
                  <a:pt x="4830359" y="838986"/>
                  <a:pt x="4832250" y="841884"/>
                </a:cubicBezTo>
                <a:cubicBezTo>
                  <a:pt x="4839406" y="837204"/>
                  <a:pt x="4835729" y="835477"/>
                  <a:pt x="4842984" y="834866"/>
                </a:cubicBezTo>
                <a:cubicBezTo>
                  <a:pt x="4842884" y="830796"/>
                  <a:pt x="4838786" y="830378"/>
                  <a:pt x="4834942" y="831340"/>
                </a:cubicBezTo>
                <a:close/>
                <a:moveTo>
                  <a:pt x="5079043" y="830398"/>
                </a:moveTo>
                <a:cubicBezTo>
                  <a:pt x="5067907" y="833476"/>
                  <a:pt x="5077602" y="852379"/>
                  <a:pt x="5086895" y="850506"/>
                </a:cubicBezTo>
                <a:cubicBezTo>
                  <a:pt x="5081128" y="841659"/>
                  <a:pt x="5077280" y="835758"/>
                  <a:pt x="5079043" y="830398"/>
                </a:cubicBezTo>
                <a:close/>
                <a:moveTo>
                  <a:pt x="5929430" y="812524"/>
                </a:moveTo>
                <a:cubicBezTo>
                  <a:pt x="5929430" y="812524"/>
                  <a:pt x="5919021" y="820273"/>
                  <a:pt x="5919021" y="820273"/>
                </a:cubicBezTo>
                <a:cubicBezTo>
                  <a:pt x="5908613" y="828023"/>
                  <a:pt x="5910674" y="830799"/>
                  <a:pt x="5921085" y="823046"/>
                </a:cubicBezTo>
                <a:cubicBezTo>
                  <a:pt x="5921085" y="823046"/>
                  <a:pt x="5923149" y="825818"/>
                  <a:pt x="5923149" y="825818"/>
                </a:cubicBezTo>
                <a:cubicBezTo>
                  <a:pt x="5923149" y="825818"/>
                  <a:pt x="5923149" y="825818"/>
                  <a:pt x="5925212" y="828594"/>
                </a:cubicBezTo>
                <a:cubicBezTo>
                  <a:pt x="5927276" y="831362"/>
                  <a:pt x="5927276" y="831362"/>
                  <a:pt x="5937685" y="823612"/>
                </a:cubicBezTo>
                <a:cubicBezTo>
                  <a:pt x="5937685" y="823612"/>
                  <a:pt x="5948098" y="815860"/>
                  <a:pt x="5948098" y="815860"/>
                </a:cubicBezTo>
                <a:cubicBezTo>
                  <a:pt x="5946032" y="813088"/>
                  <a:pt x="5946032" y="813088"/>
                  <a:pt x="5946032" y="813088"/>
                </a:cubicBezTo>
                <a:cubicBezTo>
                  <a:pt x="5943966" y="810316"/>
                  <a:pt x="5931492" y="815296"/>
                  <a:pt x="5929430" y="812524"/>
                </a:cubicBezTo>
                <a:close/>
                <a:moveTo>
                  <a:pt x="6196879" y="807700"/>
                </a:moveTo>
                <a:cubicBezTo>
                  <a:pt x="6196879" y="807700"/>
                  <a:pt x="6186470" y="815451"/>
                  <a:pt x="6184220" y="812425"/>
                </a:cubicBezTo>
                <a:cubicBezTo>
                  <a:pt x="6184220" y="812425"/>
                  <a:pt x="6173809" y="820175"/>
                  <a:pt x="6173809" y="820175"/>
                </a:cubicBezTo>
                <a:cubicBezTo>
                  <a:pt x="6173809" y="820175"/>
                  <a:pt x="6163402" y="827931"/>
                  <a:pt x="6163402" y="827931"/>
                </a:cubicBezTo>
                <a:cubicBezTo>
                  <a:pt x="6163402" y="827931"/>
                  <a:pt x="6165654" y="830954"/>
                  <a:pt x="6165654" y="830954"/>
                </a:cubicBezTo>
                <a:cubicBezTo>
                  <a:pt x="6165654" y="830954"/>
                  <a:pt x="6167904" y="833980"/>
                  <a:pt x="6167904" y="833980"/>
                </a:cubicBezTo>
                <a:cubicBezTo>
                  <a:pt x="6167904" y="833980"/>
                  <a:pt x="6178317" y="826226"/>
                  <a:pt x="6178317" y="826226"/>
                </a:cubicBezTo>
                <a:cubicBezTo>
                  <a:pt x="6178317" y="826226"/>
                  <a:pt x="6186470" y="815451"/>
                  <a:pt x="6188726" y="818474"/>
                </a:cubicBezTo>
                <a:cubicBezTo>
                  <a:pt x="6188726" y="818474"/>
                  <a:pt x="6186470" y="815451"/>
                  <a:pt x="6196879" y="807700"/>
                </a:cubicBezTo>
                <a:close/>
                <a:moveTo>
                  <a:pt x="5046211" y="799617"/>
                </a:moveTo>
                <a:cubicBezTo>
                  <a:pt x="5055793" y="810400"/>
                  <a:pt x="5048638" y="815078"/>
                  <a:pt x="5054485" y="824042"/>
                </a:cubicBezTo>
                <a:cubicBezTo>
                  <a:pt x="5056272" y="822871"/>
                  <a:pt x="5058063" y="821702"/>
                  <a:pt x="5059850" y="820532"/>
                </a:cubicBezTo>
                <a:cubicBezTo>
                  <a:pt x="5059850" y="820532"/>
                  <a:pt x="5063589" y="822350"/>
                  <a:pt x="5065376" y="821180"/>
                </a:cubicBezTo>
                <a:cubicBezTo>
                  <a:pt x="5061480" y="815204"/>
                  <a:pt x="5059902" y="809845"/>
                  <a:pt x="5057689" y="805964"/>
                </a:cubicBezTo>
                <a:cubicBezTo>
                  <a:pt x="5055476" y="802084"/>
                  <a:pt x="5052632" y="799679"/>
                  <a:pt x="5046211" y="799617"/>
                </a:cubicBezTo>
                <a:close/>
                <a:moveTo>
                  <a:pt x="6163411" y="798067"/>
                </a:moveTo>
                <a:cubicBezTo>
                  <a:pt x="6155590" y="801147"/>
                  <a:pt x="6147785" y="806955"/>
                  <a:pt x="6150941" y="811194"/>
                </a:cubicBezTo>
                <a:cubicBezTo>
                  <a:pt x="6171757" y="795691"/>
                  <a:pt x="6155141" y="816839"/>
                  <a:pt x="6165554" y="809086"/>
                </a:cubicBezTo>
                <a:lnTo>
                  <a:pt x="6172375" y="800402"/>
                </a:lnTo>
                <a:lnTo>
                  <a:pt x="6175960" y="801337"/>
                </a:lnTo>
                <a:cubicBezTo>
                  <a:pt x="6175960" y="801337"/>
                  <a:pt x="6175960" y="801337"/>
                  <a:pt x="6173860" y="798513"/>
                </a:cubicBezTo>
                <a:lnTo>
                  <a:pt x="6172375" y="800402"/>
                </a:lnTo>
                <a:close/>
                <a:moveTo>
                  <a:pt x="5901555" y="794099"/>
                </a:moveTo>
                <a:cubicBezTo>
                  <a:pt x="5889843" y="802819"/>
                  <a:pt x="5889843" y="802819"/>
                  <a:pt x="5889843" y="802819"/>
                </a:cubicBezTo>
                <a:cubicBezTo>
                  <a:pt x="5891907" y="805593"/>
                  <a:pt x="5891907" y="805593"/>
                  <a:pt x="5893972" y="808365"/>
                </a:cubicBezTo>
                <a:cubicBezTo>
                  <a:pt x="5882263" y="817086"/>
                  <a:pt x="5884327" y="819858"/>
                  <a:pt x="5884327" y="819858"/>
                </a:cubicBezTo>
                <a:cubicBezTo>
                  <a:pt x="5884327" y="819858"/>
                  <a:pt x="5886392" y="822630"/>
                  <a:pt x="5898100" y="813909"/>
                </a:cubicBezTo>
                <a:cubicBezTo>
                  <a:pt x="5898100" y="813909"/>
                  <a:pt x="5898100" y="813909"/>
                  <a:pt x="5896034" y="811140"/>
                </a:cubicBezTo>
                <a:cubicBezTo>
                  <a:pt x="5896034" y="811140"/>
                  <a:pt x="5896034" y="811140"/>
                  <a:pt x="5905683" y="799646"/>
                </a:cubicBezTo>
                <a:cubicBezTo>
                  <a:pt x="5905683" y="799646"/>
                  <a:pt x="5903617" y="796871"/>
                  <a:pt x="5903617" y="796871"/>
                </a:cubicBezTo>
                <a:cubicBezTo>
                  <a:pt x="5901555" y="794099"/>
                  <a:pt x="5901555" y="794099"/>
                  <a:pt x="5901555" y="794099"/>
                </a:cubicBezTo>
                <a:close/>
                <a:moveTo>
                  <a:pt x="4597224" y="789821"/>
                </a:moveTo>
                <a:cubicBezTo>
                  <a:pt x="4595485" y="790957"/>
                  <a:pt x="4593750" y="792089"/>
                  <a:pt x="4595698" y="795077"/>
                </a:cubicBezTo>
                <a:cubicBezTo>
                  <a:pt x="4593964" y="796212"/>
                  <a:pt x="4593964" y="796212"/>
                  <a:pt x="4593964" y="796212"/>
                </a:cubicBezTo>
                <a:cubicBezTo>
                  <a:pt x="4590281" y="794357"/>
                  <a:pt x="4586599" y="792505"/>
                  <a:pt x="4583126" y="794773"/>
                </a:cubicBezTo>
                <a:cubicBezTo>
                  <a:pt x="4581183" y="791787"/>
                  <a:pt x="4581183" y="791787"/>
                  <a:pt x="4581183" y="791787"/>
                </a:cubicBezTo>
                <a:cubicBezTo>
                  <a:pt x="4579230" y="788800"/>
                  <a:pt x="4577497" y="789935"/>
                  <a:pt x="4575762" y="791068"/>
                </a:cubicBezTo>
                <a:cubicBezTo>
                  <a:pt x="4574027" y="792203"/>
                  <a:pt x="4572292" y="793336"/>
                  <a:pt x="4574240" y="796323"/>
                </a:cubicBezTo>
                <a:cubicBezTo>
                  <a:pt x="4576188" y="799311"/>
                  <a:pt x="4576188" y="799311"/>
                  <a:pt x="4579870" y="801167"/>
                </a:cubicBezTo>
                <a:cubicBezTo>
                  <a:pt x="4583557" y="803019"/>
                  <a:pt x="4583557" y="803019"/>
                  <a:pt x="4583557" y="803019"/>
                </a:cubicBezTo>
                <a:cubicBezTo>
                  <a:pt x="4585291" y="801885"/>
                  <a:pt x="4588978" y="803740"/>
                  <a:pt x="4594390" y="804458"/>
                </a:cubicBezTo>
                <a:cubicBezTo>
                  <a:pt x="4594608" y="808578"/>
                  <a:pt x="4596556" y="811566"/>
                  <a:pt x="4598504" y="814557"/>
                </a:cubicBezTo>
                <a:cubicBezTo>
                  <a:pt x="4600451" y="817545"/>
                  <a:pt x="4600451" y="817545"/>
                  <a:pt x="4600451" y="817545"/>
                </a:cubicBezTo>
                <a:cubicBezTo>
                  <a:pt x="4600451" y="817545"/>
                  <a:pt x="4600451" y="817545"/>
                  <a:pt x="4602399" y="820532"/>
                </a:cubicBezTo>
                <a:cubicBezTo>
                  <a:pt x="4602399" y="820532"/>
                  <a:pt x="4604352" y="823521"/>
                  <a:pt x="4606086" y="822387"/>
                </a:cubicBezTo>
                <a:cubicBezTo>
                  <a:pt x="4607821" y="821250"/>
                  <a:pt x="4607608" y="817130"/>
                  <a:pt x="4607608" y="817130"/>
                </a:cubicBezTo>
                <a:cubicBezTo>
                  <a:pt x="4605660" y="814140"/>
                  <a:pt x="4605660" y="814140"/>
                  <a:pt x="4603707" y="811151"/>
                </a:cubicBezTo>
                <a:cubicBezTo>
                  <a:pt x="4601764" y="808164"/>
                  <a:pt x="4599812" y="805176"/>
                  <a:pt x="4599598" y="801053"/>
                </a:cubicBezTo>
                <a:cubicBezTo>
                  <a:pt x="4601333" y="799919"/>
                  <a:pt x="4601120" y="795796"/>
                  <a:pt x="4601120" y="795796"/>
                </a:cubicBezTo>
                <a:cubicBezTo>
                  <a:pt x="4600907" y="791675"/>
                  <a:pt x="4600907" y="791675"/>
                  <a:pt x="4597224" y="789821"/>
                </a:cubicBezTo>
                <a:close/>
                <a:moveTo>
                  <a:pt x="4409143" y="789357"/>
                </a:moveTo>
                <a:cubicBezTo>
                  <a:pt x="4402096" y="789935"/>
                  <a:pt x="4404262" y="804638"/>
                  <a:pt x="4411308" y="804061"/>
                </a:cubicBezTo>
                <a:cubicBezTo>
                  <a:pt x="4409361" y="797276"/>
                  <a:pt x="4410986" y="792181"/>
                  <a:pt x="4409143" y="789357"/>
                </a:cubicBezTo>
                <a:close/>
                <a:moveTo>
                  <a:pt x="4966734" y="783083"/>
                </a:moveTo>
                <a:cubicBezTo>
                  <a:pt x="4962947" y="781218"/>
                  <a:pt x="4959345" y="783576"/>
                  <a:pt x="4955744" y="785930"/>
                </a:cubicBezTo>
                <a:cubicBezTo>
                  <a:pt x="4957724" y="788971"/>
                  <a:pt x="4957724" y="788971"/>
                  <a:pt x="4957724" y="788971"/>
                </a:cubicBezTo>
                <a:cubicBezTo>
                  <a:pt x="4955924" y="790151"/>
                  <a:pt x="4957909" y="793193"/>
                  <a:pt x="4957909" y="793193"/>
                </a:cubicBezTo>
                <a:lnTo>
                  <a:pt x="4958089" y="797409"/>
                </a:lnTo>
                <a:lnTo>
                  <a:pt x="4956108" y="794371"/>
                </a:lnTo>
                <a:cubicBezTo>
                  <a:pt x="4956108" y="794371"/>
                  <a:pt x="4956108" y="794371"/>
                  <a:pt x="4958089" y="797412"/>
                </a:cubicBezTo>
                <a:lnTo>
                  <a:pt x="4958089" y="797409"/>
                </a:lnTo>
                <a:lnTo>
                  <a:pt x="4981898" y="833920"/>
                </a:lnTo>
                <a:cubicBezTo>
                  <a:pt x="4977747" y="823615"/>
                  <a:pt x="4984955" y="818901"/>
                  <a:pt x="4980808" y="808600"/>
                </a:cubicBezTo>
                <a:cubicBezTo>
                  <a:pt x="4975216" y="807912"/>
                  <a:pt x="4969264" y="798785"/>
                  <a:pt x="4963498" y="793878"/>
                </a:cubicBezTo>
                <a:cubicBezTo>
                  <a:pt x="4961696" y="795056"/>
                  <a:pt x="4961696" y="795056"/>
                  <a:pt x="4961696" y="795056"/>
                </a:cubicBezTo>
                <a:cubicBezTo>
                  <a:pt x="4961511" y="790837"/>
                  <a:pt x="4961511" y="790837"/>
                  <a:pt x="4961511" y="790837"/>
                </a:cubicBezTo>
                <a:cubicBezTo>
                  <a:pt x="4963312" y="789658"/>
                  <a:pt x="4965117" y="788480"/>
                  <a:pt x="4966918" y="787303"/>
                </a:cubicBezTo>
                <a:cubicBezTo>
                  <a:pt x="4968719" y="786125"/>
                  <a:pt x="4968719" y="786125"/>
                  <a:pt x="4970521" y="784945"/>
                </a:cubicBezTo>
                <a:cubicBezTo>
                  <a:pt x="4970521" y="784945"/>
                  <a:pt x="4968534" y="781905"/>
                  <a:pt x="4966734" y="783083"/>
                </a:cubicBezTo>
                <a:close/>
                <a:moveTo>
                  <a:pt x="6135919" y="774730"/>
                </a:moveTo>
                <a:cubicBezTo>
                  <a:pt x="6135919" y="774730"/>
                  <a:pt x="6135919" y="774730"/>
                  <a:pt x="6128111" y="780544"/>
                </a:cubicBezTo>
                <a:cubicBezTo>
                  <a:pt x="6130177" y="783316"/>
                  <a:pt x="6132245" y="786091"/>
                  <a:pt x="6134309" y="788863"/>
                </a:cubicBezTo>
                <a:cubicBezTo>
                  <a:pt x="6136375" y="791632"/>
                  <a:pt x="6144181" y="785820"/>
                  <a:pt x="6144181" y="785820"/>
                </a:cubicBezTo>
                <a:cubicBezTo>
                  <a:pt x="6144181" y="785820"/>
                  <a:pt x="6142117" y="783049"/>
                  <a:pt x="6142117" y="783049"/>
                </a:cubicBezTo>
                <a:cubicBezTo>
                  <a:pt x="6140053" y="780277"/>
                  <a:pt x="6137985" y="777505"/>
                  <a:pt x="6135919" y="774730"/>
                </a:cubicBezTo>
                <a:close/>
                <a:moveTo>
                  <a:pt x="4379353" y="770711"/>
                </a:moveTo>
                <a:cubicBezTo>
                  <a:pt x="4381240" y="773608"/>
                  <a:pt x="4385021" y="779405"/>
                  <a:pt x="4386814" y="778232"/>
                </a:cubicBezTo>
                <a:cubicBezTo>
                  <a:pt x="4384823" y="771267"/>
                  <a:pt x="4392177" y="774723"/>
                  <a:pt x="4390286" y="771827"/>
                </a:cubicBezTo>
                <a:cubicBezTo>
                  <a:pt x="4386708" y="774166"/>
                  <a:pt x="4382931" y="768370"/>
                  <a:pt x="4379353" y="770711"/>
                </a:cubicBezTo>
                <a:close/>
                <a:moveTo>
                  <a:pt x="4483295" y="770586"/>
                </a:moveTo>
                <a:cubicBezTo>
                  <a:pt x="4477972" y="774064"/>
                  <a:pt x="4474427" y="776387"/>
                  <a:pt x="4467134" y="776852"/>
                </a:cubicBezTo>
                <a:cubicBezTo>
                  <a:pt x="4467328" y="781026"/>
                  <a:pt x="4467328" y="781026"/>
                  <a:pt x="4467328" y="781026"/>
                </a:cubicBezTo>
                <a:cubicBezTo>
                  <a:pt x="4465551" y="782186"/>
                  <a:pt x="4463968" y="787520"/>
                  <a:pt x="4465931" y="790535"/>
                </a:cubicBezTo>
                <a:cubicBezTo>
                  <a:pt x="4460608" y="794013"/>
                  <a:pt x="4460608" y="794013"/>
                  <a:pt x="4460608" y="794013"/>
                </a:cubicBezTo>
                <a:cubicBezTo>
                  <a:pt x="4458836" y="795174"/>
                  <a:pt x="4460799" y="798188"/>
                  <a:pt x="4460799" y="798188"/>
                </a:cubicBezTo>
                <a:cubicBezTo>
                  <a:pt x="4460799" y="798188"/>
                  <a:pt x="4462765" y="801200"/>
                  <a:pt x="4464537" y="800039"/>
                </a:cubicBezTo>
                <a:cubicBezTo>
                  <a:pt x="4468086" y="797718"/>
                  <a:pt x="4468086" y="797718"/>
                  <a:pt x="4468086" y="797718"/>
                </a:cubicBezTo>
                <a:cubicBezTo>
                  <a:pt x="4470053" y="800731"/>
                  <a:pt x="4466504" y="803052"/>
                  <a:pt x="4466693" y="807226"/>
                </a:cubicBezTo>
                <a:cubicBezTo>
                  <a:pt x="4470432" y="809075"/>
                  <a:pt x="4472015" y="803744"/>
                  <a:pt x="4473982" y="806756"/>
                </a:cubicBezTo>
                <a:cubicBezTo>
                  <a:pt x="4465110" y="812558"/>
                  <a:pt x="4472968" y="824607"/>
                  <a:pt x="4482029" y="822980"/>
                </a:cubicBezTo>
                <a:cubicBezTo>
                  <a:pt x="4482218" y="827153"/>
                  <a:pt x="4484185" y="830166"/>
                  <a:pt x="4482413" y="831328"/>
                </a:cubicBezTo>
                <a:cubicBezTo>
                  <a:pt x="4484374" y="834340"/>
                  <a:pt x="4484374" y="834340"/>
                  <a:pt x="4484374" y="834340"/>
                </a:cubicBezTo>
                <a:cubicBezTo>
                  <a:pt x="4488114" y="836192"/>
                  <a:pt x="4488114" y="836192"/>
                  <a:pt x="4490080" y="839204"/>
                </a:cubicBezTo>
                <a:cubicBezTo>
                  <a:pt x="4492042" y="842218"/>
                  <a:pt x="4495971" y="848244"/>
                  <a:pt x="4501487" y="848936"/>
                </a:cubicBezTo>
                <a:cubicBezTo>
                  <a:pt x="4503259" y="847774"/>
                  <a:pt x="4503259" y="847774"/>
                  <a:pt x="4503259" y="847774"/>
                </a:cubicBezTo>
                <a:cubicBezTo>
                  <a:pt x="4506809" y="845455"/>
                  <a:pt x="4508392" y="840119"/>
                  <a:pt x="4509979" y="834788"/>
                </a:cubicBezTo>
                <a:cubicBezTo>
                  <a:pt x="4511562" y="829455"/>
                  <a:pt x="4511372" y="825281"/>
                  <a:pt x="4516889" y="825973"/>
                </a:cubicBezTo>
                <a:cubicBezTo>
                  <a:pt x="4520434" y="823653"/>
                  <a:pt x="4520434" y="823653"/>
                  <a:pt x="4520434" y="823653"/>
                </a:cubicBezTo>
                <a:cubicBezTo>
                  <a:pt x="4518471" y="820638"/>
                  <a:pt x="4518471" y="820638"/>
                  <a:pt x="4518471" y="820638"/>
                </a:cubicBezTo>
                <a:cubicBezTo>
                  <a:pt x="4518282" y="816467"/>
                  <a:pt x="4518089" y="812293"/>
                  <a:pt x="4516126" y="809281"/>
                </a:cubicBezTo>
                <a:cubicBezTo>
                  <a:pt x="4514159" y="806270"/>
                  <a:pt x="4513969" y="802095"/>
                  <a:pt x="4513969" y="802095"/>
                </a:cubicBezTo>
                <a:cubicBezTo>
                  <a:pt x="4512003" y="799084"/>
                  <a:pt x="4512003" y="799084"/>
                  <a:pt x="4512003" y="799084"/>
                </a:cubicBezTo>
                <a:cubicBezTo>
                  <a:pt x="4510041" y="796069"/>
                  <a:pt x="4502752" y="796539"/>
                  <a:pt x="4497241" y="795847"/>
                </a:cubicBezTo>
                <a:cubicBezTo>
                  <a:pt x="4495464" y="797006"/>
                  <a:pt x="4495464" y="797006"/>
                  <a:pt x="4495464" y="797006"/>
                </a:cubicBezTo>
                <a:cubicBezTo>
                  <a:pt x="4493691" y="798167"/>
                  <a:pt x="4493691" y="798167"/>
                  <a:pt x="4493691" y="798167"/>
                </a:cubicBezTo>
                <a:cubicBezTo>
                  <a:pt x="4495653" y="801181"/>
                  <a:pt x="4495653" y="801181"/>
                  <a:pt x="4493881" y="802342"/>
                </a:cubicBezTo>
                <a:cubicBezTo>
                  <a:pt x="4492104" y="803501"/>
                  <a:pt x="4494070" y="806512"/>
                  <a:pt x="4494070" y="806512"/>
                </a:cubicBezTo>
                <a:cubicBezTo>
                  <a:pt x="4497809" y="808365"/>
                  <a:pt x="4497809" y="808365"/>
                  <a:pt x="4499582" y="807207"/>
                </a:cubicBezTo>
                <a:cubicBezTo>
                  <a:pt x="4501360" y="806045"/>
                  <a:pt x="4499392" y="803032"/>
                  <a:pt x="4501169" y="801873"/>
                </a:cubicBezTo>
                <a:cubicBezTo>
                  <a:pt x="4504904" y="803726"/>
                  <a:pt x="4506681" y="802565"/>
                  <a:pt x="4506681" y="802565"/>
                </a:cubicBezTo>
                <a:cubicBezTo>
                  <a:pt x="4508647" y="805578"/>
                  <a:pt x="4508837" y="809749"/>
                  <a:pt x="4508837" y="809749"/>
                </a:cubicBezTo>
                <a:cubicBezTo>
                  <a:pt x="4510799" y="812763"/>
                  <a:pt x="4512766" y="815775"/>
                  <a:pt x="4512955" y="819946"/>
                </a:cubicBezTo>
                <a:cubicBezTo>
                  <a:pt x="4505667" y="820417"/>
                  <a:pt x="4504084" y="825748"/>
                  <a:pt x="4502496" y="831083"/>
                </a:cubicBezTo>
                <a:cubicBezTo>
                  <a:pt x="4502691" y="835257"/>
                  <a:pt x="4500918" y="836415"/>
                  <a:pt x="4499331" y="841751"/>
                </a:cubicBezTo>
                <a:cubicBezTo>
                  <a:pt x="4497369" y="838738"/>
                  <a:pt x="4497369" y="838738"/>
                  <a:pt x="4495402" y="835724"/>
                </a:cubicBezTo>
                <a:cubicBezTo>
                  <a:pt x="4493441" y="832712"/>
                  <a:pt x="4491473" y="829698"/>
                  <a:pt x="4489697" y="830858"/>
                </a:cubicBezTo>
                <a:cubicBezTo>
                  <a:pt x="4489507" y="826686"/>
                  <a:pt x="4489317" y="822514"/>
                  <a:pt x="4487355" y="819500"/>
                </a:cubicBezTo>
                <a:cubicBezTo>
                  <a:pt x="4489128" y="818341"/>
                  <a:pt x="4489128" y="818341"/>
                  <a:pt x="4489128" y="818341"/>
                </a:cubicBezTo>
                <a:cubicBezTo>
                  <a:pt x="4488749" y="809992"/>
                  <a:pt x="4484246" y="791449"/>
                  <a:pt x="4473029" y="785890"/>
                </a:cubicBezTo>
                <a:cubicBezTo>
                  <a:pt x="4473219" y="790066"/>
                  <a:pt x="4473219" y="790066"/>
                  <a:pt x="4473219" y="790066"/>
                </a:cubicBezTo>
                <a:cubicBezTo>
                  <a:pt x="4471252" y="787052"/>
                  <a:pt x="4471252" y="787052"/>
                  <a:pt x="4471067" y="782878"/>
                </a:cubicBezTo>
                <a:cubicBezTo>
                  <a:pt x="4478351" y="782411"/>
                  <a:pt x="4481901" y="780091"/>
                  <a:pt x="4487227" y="776609"/>
                </a:cubicBezTo>
                <a:cubicBezTo>
                  <a:pt x="4487227" y="776609"/>
                  <a:pt x="4489000" y="775451"/>
                  <a:pt x="4487039" y="772437"/>
                </a:cubicBezTo>
                <a:cubicBezTo>
                  <a:pt x="4485071" y="769425"/>
                  <a:pt x="4483295" y="770586"/>
                  <a:pt x="4483295" y="770586"/>
                </a:cubicBezTo>
                <a:close/>
                <a:moveTo>
                  <a:pt x="5032046" y="766513"/>
                </a:moveTo>
                <a:cubicBezTo>
                  <a:pt x="5028473" y="768854"/>
                  <a:pt x="5023004" y="768296"/>
                  <a:pt x="5024890" y="771193"/>
                </a:cubicBezTo>
                <a:cubicBezTo>
                  <a:pt x="5030260" y="767685"/>
                  <a:pt x="5028972" y="789191"/>
                  <a:pt x="5039704" y="782173"/>
                </a:cubicBezTo>
                <a:cubicBezTo>
                  <a:pt x="5034141" y="777547"/>
                  <a:pt x="5039505" y="774035"/>
                  <a:pt x="5032046" y="766513"/>
                </a:cubicBezTo>
                <a:close/>
                <a:moveTo>
                  <a:pt x="2477432" y="763952"/>
                </a:moveTo>
                <a:cubicBezTo>
                  <a:pt x="2475764" y="764418"/>
                  <a:pt x="2473935" y="766020"/>
                  <a:pt x="2472257" y="769178"/>
                </a:cubicBezTo>
                <a:cubicBezTo>
                  <a:pt x="2467073" y="773038"/>
                  <a:pt x="2469812" y="776723"/>
                  <a:pt x="2473394" y="778825"/>
                </a:cubicBezTo>
                <a:cubicBezTo>
                  <a:pt x="2476977" y="780931"/>
                  <a:pt x="2481400" y="781455"/>
                  <a:pt x="2479569" y="779000"/>
                </a:cubicBezTo>
                <a:cubicBezTo>
                  <a:pt x="2483839" y="773910"/>
                  <a:pt x="2483692" y="768296"/>
                  <a:pt x="2481631" y="765534"/>
                </a:cubicBezTo>
                <a:cubicBezTo>
                  <a:pt x="2480604" y="764154"/>
                  <a:pt x="2479098" y="763486"/>
                  <a:pt x="2477432" y="763952"/>
                </a:cubicBezTo>
                <a:close/>
                <a:moveTo>
                  <a:pt x="5072026" y="763749"/>
                </a:moveTo>
                <a:cubicBezTo>
                  <a:pt x="5071830" y="764419"/>
                  <a:pt x="5071882" y="765469"/>
                  <a:pt x="5071882" y="765469"/>
                </a:cubicBezTo>
                <a:cubicBezTo>
                  <a:pt x="5073873" y="768513"/>
                  <a:pt x="5075853" y="771554"/>
                  <a:pt x="5075853" y="771554"/>
                </a:cubicBezTo>
                <a:cubicBezTo>
                  <a:pt x="5076062" y="775755"/>
                  <a:pt x="5080033" y="781840"/>
                  <a:pt x="5082014" y="784884"/>
                </a:cubicBezTo>
                <a:cubicBezTo>
                  <a:pt x="5084001" y="787928"/>
                  <a:pt x="5085985" y="790970"/>
                  <a:pt x="5089739" y="792851"/>
                </a:cubicBezTo>
                <a:cubicBezTo>
                  <a:pt x="5087966" y="794011"/>
                  <a:pt x="5087966" y="794011"/>
                  <a:pt x="5087966" y="794011"/>
                </a:cubicBezTo>
                <a:cubicBezTo>
                  <a:pt x="5088592" y="806619"/>
                  <a:pt x="5101435" y="806901"/>
                  <a:pt x="5096535" y="818789"/>
                </a:cubicBezTo>
                <a:cubicBezTo>
                  <a:pt x="5105406" y="812985"/>
                  <a:pt x="5100496" y="824871"/>
                  <a:pt x="5113130" y="820954"/>
                </a:cubicBezTo>
                <a:cubicBezTo>
                  <a:pt x="5114590" y="813491"/>
                  <a:pt x="5111511" y="806825"/>
                  <a:pt x="5107538" y="800740"/>
                </a:cubicBezTo>
                <a:cubicBezTo>
                  <a:pt x="5103572" y="794655"/>
                  <a:pt x="5098719" y="789151"/>
                  <a:pt x="5096630" y="784007"/>
                </a:cubicBezTo>
                <a:cubicBezTo>
                  <a:pt x="5094857" y="785168"/>
                  <a:pt x="5093081" y="786328"/>
                  <a:pt x="5091303" y="787487"/>
                </a:cubicBezTo>
                <a:cubicBezTo>
                  <a:pt x="5087341" y="781402"/>
                  <a:pt x="5083370" y="775320"/>
                  <a:pt x="5079403" y="769233"/>
                </a:cubicBezTo>
                <a:cubicBezTo>
                  <a:pt x="5081175" y="768074"/>
                  <a:pt x="5079190" y="765031"/>
                  <a:pt x="5079190" y="765031"/>
                </a:cubicBezTo>
                <a:cubicBezTo>
                  <a:pt x="5077209" y="761989"/>
                  <a:pt x="5075436" y="763149"/>
                  <a:pt x="5073659" y="764309"/>
                </a:cubicBezTo>
                <a:cubicBezTo>
                  <a:pt x="5072667" y="762788"/>
                  <a:pt x="5072222" y="763078"/>
                  <a:pt x="5072026" y="763749"/>
                </a:cubicBezTo>
                <a:close/>
                <a:moveTo>
                  <a:pt x="4383377" y="755594"/>
                </a:moveTo>
                <a:cubicBezTo>
                  <a:pt x="4382898" y="754977"/>
                  <a:pt x="4381993" y="755036"/>
                  <a:pt x="4380225" y="756194"/>
                </a:cubicBezTo>
                <a:cubicBezTo>
                  <a:pt x="4382173" y="759181"/>
                  <a:pt x="4380405" y="760336"/>
                  <a:pt x="4376875" y="762643"/>
                </a:cubicBezTo>
                <a:cubicBezTo>
                  <a:pt x="4376875" y="762643"/>
                  <a:pt x="4378827" y="765634"/>
                  <a:pt x="4380775" y="768619"/>
                </a:cubicBezTo>
                <a:cubicBezTo>
                  <a:pt x="4384306" y="766311"/>
                  <a:pt x="4386254" y="769299"/>
                  <a:pt x="4388016" y="768145"/>
                </a:cubicBezTo>
                <a:cubicBezTo>
                  <a:pt x="4382448" y="765394"/>
                  <a:pt x="4384823" y="757447"/>
                  <a:pt x="4383377" y="755594"/>
                </a:cubicBezTo>
                <a:close/>
                <a:moveTo>
                  <a:pt x="4979961" y="753022"/>
                </a:moveTo>
                <a:cubicBezTo>
                  <a:pt x="4978733" y="752492"/>
                  <a:pt x="4977607" y="753228"/>
                  <a:pt x="4976780" y="755900"/>
                </a:cubicBezTo>
                <a:cubicBezTo>
                  <a:pt x="4987737" y="752996"/>
                  <a:pt x="4970160" y="777279"/>
                  <a:pt x="4981116" y="774374"/>
                </a:cubicBezTo>
                <a:cubicBezTo>
                  <a:pt x="4980533" y="757710"/>
                  <a:pt x="4981116" y="774374"/>
                  <a:pt x="4988471" y="773829"/>
                </a:cubicBezTo>
                <a:cubicBezTo>
                  <a:pt x="4988325" y="769664"/>
                  <a:pt x="4986230" y="762508"/>
                  <a:pt x="4983756" y="757730"/>
                </a:cubicBezTo>
                <a:cubicBezTo>
                  <a:pt x="4982519" y="755344"/>
                  <a:pt x="4981189" y="753550"/>
                  <a:pt x="4979961" y="753022"/>
                </a:cubicBezTo>
                <a:close/>
                <a:moveTo>
                  <a:pt x="5009375" y="747757"/>
                </a:moveTo>
                <a:cubicBezTo>
                  <a:pt x="5009375" y="747757"/>
                  <a:pt x="5009375" y="747757"/>
                  <a:pt x="5011266" y="750655"/>
                </a:cubicBezTo>
                <a:cubicBezTo>
                  <a:pt x="5013157" y="753552"/>
                  <a:pt x="5015109" y="752277"/>
                  <a:pt x="5017000" y="755175"/>
                </a:cubicBezTo>
                <a:cubicBezTo>
                  <a:pt x="5018948" y="753900"/>
                  <a:pt x="5018948" y="753900"/>
                  <a:pt x="5020900" y="752620"/>
                </a:cubicBezTo>
                <a:cubicBezTo>
                  <a:pt x="5020900" y="752620"/>
                  <a:pt x="5020900" y="752620"/>
                  <a:pt x="5019014" y="749725"/>
                </a:cubicBezTo>
                <a:cubicBezTo>
                  <a:pt x="5017062" y="751001"/>
                  <a:pt x="5015171" y="748102"/>
                  <a:pt x="5013218" y="749381"/>
                </a:cubicBezTo>
                <a:cubicBezTo>
                  <a:pt x="5011327" y="746480"/>
                  <a:pt x="5011327" y="746480"/>
                  <a:pt x="5009375" y="747757"/>
                </a:cubicBezTo>
                <a:close/>
                <a:moveTo>
                  <a:pt x="4621796" y="744704"/>
                </a:moveTo>
                <a:cubicBezTo>
                  <a:pt x="4621113" y="744623"/>
                  <a:pt x="4620228" y="745203"/>
                  <a:pt x="4619341" y="745782"/>
                </a:cubicBezTo>
                <a:lnTo>
                  <a:pt x="4622256" y="745775"/>
                </a:lnTo>
                <a:lnTo>
                  <a:pt x="4623037" y="747581"/>
                </a:lnTo>
                <a:cubicBezTo>
                  <a:pt x="4612096" y="746300"/>
                  <a:pt x="4619497" y="749898"/>
                  <a:pt x="4617886" y="755172"/>
                </a:cubicBezTo>
                <a:cubicBezTo>
                  <a:pt x="4615953" y="752215"/>
                  <a:pt x="4612413" y="754530"/>
                  <a:pt x="4608556" y="748615"/>
                </a:cubicBezTo>
                <a:cubicBezTo>
                  <a:pt x="4603399" y="756205"/>
                  <a:pt x="4597930" y="755562"/>
                  <a:pt x="4598088" y="759682"/>
                </a:cubicBezTo>
                <a:cubicBezTo>
                  <a:pt x="4599859" y="758522"/>
                  <a:pt x="4601628" y="757364"/>
                  <a:pt x="4601789" y="761480"/>
                </a:cubicBezTo>
                <a:cubicBezTo>
                  <a:pt x="4605484" y="763278"/>
                  <a:pt x="4605484" y="763278"/>
                  <a:pt x="4605484" y="763278"/>
                </a:cubicBezTo>
                <a:cubicBezTo>
                  <a:pt x="4601789" y="761480"/>
                  <a:pt x="4600015" y="762638"/>
                  <a:pt x="4598243" y="763794"/>
                </a:cubicBezTo>
                <a:cubicBezTo>
                  <a:pt x="4598243" y="763794"/>
                  <a:pt x="4596475" y="764953"/>
                  <a:pt x="4598399" y="767910"/>
                </a:cubicBezTo>
                <a:cubicBezTo>
                  <a:pt x="4598399" y="767910"/>
                  <a:pt x="4600172" y="766754"/>
                  <a:pt x="4600172" y="766754"/>
                </a:cubicBezTo>
                <a:cubicBezTo>
                  <a:pt x="4600172" y="766754"/>
                  <a:pt x="4601944" y="765596"/>
                  <a:pt x="4603873" y="768550"/>
                </a:cubicBezTo>
                <a:cubicBezTo>
                  <a:pt x="4605803" y="771510"/>
                  <a:pt x="4609504" y="773310"/>
                  <a:pt x="4611114" y="768035"/>
                </a:cubicBezTo>
                <a:cubicBezTo>
                  <a:pt x="4612887" y="766878"/>
                  <a:pt x="4612887" y="766878"/>
                  <a:pt x="4612887" y="766878"/>
                </a:cubicBezTo>
                <a:cubicBezTo>
                  <a:pt x="4613043" y="770994"/>
                  <a:pt x="4614972" y="773951"/>
                  <a:pt x="4616900" y="776910"/>
                </a:cubicBezTo>
                <a:cubicBezTo>
                  <a:pt x="4616900" y="776910"/>
                  <a:pt x="4616900" y="776910"/>
                  <a:pt x="4618829" y="779870"/>
                </a:cubicBezTo>
                <a:cubicBezTo>
                  <a:pt x="4618829" y="779870"/>
                  <a:pt x="4618829" y="779870"/>
                  <a:pt x="4620602" y="778711"/>
                </a:cubicBezTo>
                <a:cubicBezTo>
                  <a:pt x="4620602" y="778711"/>
                  <a:pt x="4622374" y="777551"/>
                  <a:pt x="4622374" y="777551"/>
                </a:cubicBezTo>
                <a:cubicBezTo>
                  <a:pt x="4618673" y="775751"/>
                  <a:pt x="4618512" y="771635"/>
                  <a:pt x="4616588" y="768679"/>
                </a:cubicBezTo>
                <a:cubicBezTo>
                  <a:pt x="4616588" y="768679"/>
                  <a:pt x="4618360" y="767519"/>
                  <a:pt x="4618360" y="767519"/>
                </a:cubicBezTo>
                <a:cubicBezTo>
                  <a:pt x="4620284" y="770477"/>
                  <a:pt x="4622056" y="769318"/>
                  <a:pt x="4623985" y="772278"/>
                </a:cubicBezTo>
                <a:cubicBezTo>
                  <a:pt x="4624303" y="780511"/>
                  <a:pt x="4635240" y="781794"/>
                  <a:pt x="4622530" y="781667"/>
                </a:cubicBezTo>
                <a:cubicBezTo>
                  <a:pt x="4629934" y="785264"/>
                  <a:pt x="4633947" y="795299"/>
                  <a:pt x="4639415" y="795940"/>
                </a:cubicBezTo>
                <a:cubicBezTo>
                  <a:pt x="4639259" y="791824"/>
                  <a:pt x="4641031" y="790664"/>
                  <a:pt x="4644733" y="792465"/>
                </a:cubicBezTo>
                <a:cubicBezTo>
                  <a:pt x="4638785" y="779476"/>
                  <a:pt x="4651656" y="783718"/>
                  <a:pt x="4647642" y="773688"/>
                </a:cubicBezTo>
                <a:cubicBezTo>
                  <a:pt x="4642486" y="781275"/>
                  <a:pt x="4638155" y="763010"/>
                  <a:pt x="4630914" y="763529"/>
                </a:cubicBezTo>
                <a:cubicBezTo>
                  <a:pt x="4630914" y="763529"/>
                  <a:pt x="4628986" y="760569"/>
                  <a:pt x="4627056" y="757613"/>
                </a:cubicBezTo>
                <a:cubicBezTo>
                  <a:pt x="4630596" y="755297"/>
                  <a:pt x="4628108" y="749542"/>
                  <a:pt x="4625014" y="745765"/>
                </a:cubicBezTo>
                <a:lnTo>
                  <a:pt x="4622256" y="745775"/>
                </a:lnTo>
                <a:close/>
                <a:moveTo>
                  <a:pt x="4323458" y="733842"/>
                </a:moveTo>
                <a:cubicBezTo>
                  <a:pt x="4324774" y="740088"/>
                  <a:pt x="4329528" y="748033"/>
                  <a:pt x="4327679" y="748979"/>
                </a:cubicBezTo>
                <a:cubicBezTo>
                  <a:pt x="4337456" y="761279"/>
                  <a:pt x="4345650" y="770930"/>
                  <a:pt x="4355161" y="786821"/>
                </a:cubicBezTo>
                <a:cubicBezTo>
                  <a:pt x="4357146" y="784080"/>
                  <a:pt x="4351076" y="769889"/>
                  <a:pt x="4343579" y="756857"/>
                </a:cubicBezTo>
                <a:cubicBezTo>
                  <a:pt x="4336082" y="743825"/>
                  <a:pt x="4327163" y="731951"/>
                  <a:pt x="4323458" y="733842"/>
                </a:cubicBezTo>
                <a:close/>
                <a:moveTo>
                  <a:pt x="4912216" y="733540"/>
                </a:moveTo>
                <a:cubicBezTo>
                  <a:pt x="4911050" y="733205"/>
                  <a:pt x="4910662" y="734558"/>
                  <a:pt x="4911785" y="738214"/>
                </a:cubicBezTo>
                <a:cubicBezTo>
                  <a:pt x="4911785" y="738214"/>
                  <a:pt x="4911036" y="739252"/>
                  <a:pt x="4910031" y="740800"/>
                </a:cubicBezTo>
                <a:lnTo>
                  <a:pt x="4907240" y="745576"/>
                </a:lnTo>
                <a:lnTo>
                  <a:pt x="4906691" y="745934"/>
                </a:lnTo>
                <a:lnTo>
                  <a:pt x="4906889" y="746174"/>
                </a:lnTo>
                <a:lnTo>
                  <a:pt x="4906723" y="746464"/>
                </a:lnTo>
                <a:lnTo>
                  <a:pt x="4907020" y="751868"/>
                </a:lnTo>
                <a:lnTo>
                  <a:pt x="4906598" y="752583"/>
                </a:lnTo>
                <a:cubicBezTo>
                  <a:pt x="4906657" y="753642"/>
                  <a:pt x="4907159" y="754412"/>
                  <a:pt x="4907159" y="754412"/>
                </a:cubicBezTo>
                <a:lnTo>
                  <a:pt x="4907020" y="751868"/>
                </a:lnTo>
                <a:lnTo>
                  <a:pt x="4908700" y="749013"/>
                </a:lnTo>
                <a:cubicBezTo>
                  <a:pt x="4910709" y="752092"/>
                  <a:pt x="4911653" y="752573"/>
                  <a:pt x="4911372" y="751656"/>
                </a:cubicBezTo>
                <a:lnTo>
                  <a:pt x="4906889" y="746174"/>
                </a:lnTo>
                <a:lnTo>
                  <a:pt x="4907240" y="745576"/>
                </a:lnTo>
                <a:lnTo>
                  <a:pt x="4917339" y="738972"/>
                </a:lnTo>
                <a:cubicBezTo>
                  <a:pt x="4915329" y="735892"/>
                  <a:pt x="4913382" y="733875"/>
                  <a:pt x="4912216" y="733540"/>
                </a:cubicBezTo>
                <a:close/>
                <a:moveTo>
                  <a:pt x="4338750" y="732165"/>
                </a:moveTo>
                <a:cubicBezTo>
                  <a:pt x="4340759" y="735244"/>
                  <a:pt x="4339026" y="736380"/>
                  <a:pt x="4335552" y="738648"/>
                </a:cubicBezTo>
                <a:cubicBezTo>
                  <a:pt x="4340114" y="753234"/>
                  <a:pt x="4348242" y="739132"/>
                  <a:pt x="4347323" y="752907"/>
                </a:cubicBezTo>
                <a:cubicBezTo>
                  <a:pt x="4350796" y="750640"/>
                  <a:pt x="4356000" y="747235"/>
                  <a:pt x="4353991" y="744157"/>
                </a:cubicBezTo>
                <a:cubicBezTo>
                  <a:pt x="4347052" y="748694"/>
                  <a:pt x="4345688" y="727629"/>
                  <a:pt x="4338750" y="732165"/>
                </a:cubicBezTo>
                <a:close/>
                <a:moveTo>
                  <a:pt x="5178761" y="729994"/>
                </a:moveTo>
                <a:cubicBezTo>
                  <a:pt x="5184831" y="739304"/>
                  <a:pt x="5181652" y="745813"/>
                  <a:pt x="5187727" y="755124"/>
                </a:cubicBezTo>
                <a:cubicBezTo>
                  <a:pt x="5192930" y="751725"/>
                  <a:pt x="5192281" y="737203"/>
                  <a:pt x="5186381" y="731719"/>
                </a:cubicBezTo>
                <a:cubicBezTo>
                  <a:pt x="5184419" y="729892"/>
                  <a:pt x="5181870" y="729067"/>
                  <a:pt x="5178761" y="729994"/>
                </a:cubicBezTo>
                <a:close/>
                <a:moveTo>
                  <a:pt x="5024615" y="716097"/>
                </a:moveTo>
                <a:cubicBezTo>
                  <a:pt x="5022806" y="717279"/>
                  <a:pt x="5022806" y="717279"/>
                  <a:pt x="5024758" y="720267"/>
                </a:cubicBezTo>
                <a:cubicBezTo>
                  <a:pt x="5024758" y="720267"/>
                  <a:pt x="5026705" y="723254"/>
                  <a:pt x="5024895" y="724438"/>
                </a:cubicBezTo>
                <a:cubicBezTo>
                  <a:pt x="5026843" y="727425"/>
                  <a:pt x="5028795" y="730411"/>
                  <a:pt x="5028795" y="730411"/>
                </a:cubicBezTo>
                <a:cubicBezTo>
                  <a:pt x="5028795" y="730411"/>
                  <a:pt x="5028795" y="730411"/>
                  <a:pt x="5030743" y="733400"/>
                </a:cubicBezTo>
                <a:cubicBezTo>
                  <a:pt x="5028933" y="734581"/>
                  <a:pt x="5027127" y="735763"/>
                  <a:pt x="5025464" y="741114"/>
                </a:cubicBezTo>
                <a:cubicBezTo>
                  <a:pt x="5025464" y="741114"/>
                  <a:pt x="5025464" y="741114"/>
                  <a:pt x="5027412" y="744102"/>
                </a:cubicBezTo>
                <a:cubicBezTo>
                  <a:pt x="5029360" y="747090"/>
                  <a:pt x="5032975" y="744724"/>
                  <a:pt x="5034782" y="743545"/>
                </a:cubicBezTo>
                <a:cubicBezTo>
                  <a:pt x="5032834" y="740560"/>
                  <a:pt x="5034638" y="739377"/>
                  <a:pt x="5034638" y="739377"/>
                </a:cubicBezTo>
                <a:cubicBezTo>
                  <a:pt x="5036449" y="738193"/>
                  <a:pt x="5036449" y="738193"/>
                  <a:pt x="5040202" y="739997"/>
                </a:cubicBezTo>
                <a:cubicBezTo>
                  <a:pt x="5038396" y="741179"/>
                  <a:pt x="5040344" y="744171"/>
                  <a:pt x="5040344" y="744171"/>
                </a:cubicBezTo>
                <a:cubicBezTo>
                  <a:pt x="5044240" y="750147"/>
                  <a:pt x="5046330" y="757303"/>
                  <a:pt x="5048282" y="760293"/>
                </a:cubicBezTo>
                <a:cubicBezTo>
                  <a:pt x="5048282" y="760293"/>
                  <a:pt x="5048282" y="760293"/>
                  <a:pt x="5050225" y="763278"/>
                </a:cubicBezTo>
                <a:cubicBezTo>
                  <a:pt x="5050225" y="763278"/>
                  <a:pt x="5050225" y="763278"/>
                  <a:pt x="5053983" y="765086"/>
                </a:cubicBezTo>
                <a:cubicBezTo>
                  <a:pt x="5055789" y="763904"/>
                  <a:pt x="5053841" y="760915"/>
                  <a:pt x="5055652" y="759736"/>
                </a:cubicBezTo>
                <a:cubicBezTo>
                  <a:pt x="5053561" y="752578"/>
                  <a:pt x="5049661" y="746601"/>
                  <a:pt x="5045767" y="740626"/>
                </a:cubicBezTo>
                <a:cubicBezTo>
                  <a:pt x="5045767" y="740626"/>
                  <a:pt x="5047572" y="739444"/>
                  <a:pt x="5045624" y="736455"/>
                </a:cubicBezTo>
                <a:cubicBezTo>
                  <a:pt x="5047572" y="739444"/>
                  <a:pt x="5049377" y="738261"/>
                  <a:pt x="5053135" y="740067"/>
                </a:cubicBezTo>
                <a:cubicBezTo>
                  <a:pt x="5054945" y="738884"/>
                  <a:pt x="5054945" y="738884"/>
                  <a:pt x="5054945" y="738884"/>
                </a:cubicBezTo>
                <a:cubicBezTo>
                  <a:pt x="5056752" y="737703"/>
                  <a:pt x="5056752" y="737703"/>
                  <a:pt x="5056752" y="737703"/>
                </a:cubicBezTo>
                <a:cubicBezTo>
                  <a:pt x="5056609" y="733536"/>
                  <a:pt x="5056609" y="733536"/>
                  <a:pt x="5058419" y="732354"/>
                </a:cubicBezTo>
                <a:cubicBezTo>
                  <a:pt x="5056466" y="729365"/>
                  <a:pt x="5058272" y="728180"/>
                  <a:pt x="5060082" y="727001"/>
                </a:cubicBezTo>
                <a:cubicBezTo>
                  <a:pt x="5059940" y="722831"/>
                  <a:pt x="5059940" y="722831"/>
                  <a:pt x="5057992" y="719843"/>
                </a:cubicBezTo>
                <a:cubicBezTo>
                  <a:pt x="5056187" y="721026"/>
                  <a:pt x="5054376" y="722208"/>
                  <a:pt x="5054376" y="722208"/>
                </a:cubicBezTo>
                <a:cubicBezTo>
                  <a:pt x="5050765" y="724572"/>
                  <a:pt x="5050903" y="728741"/>
                  <a:pt x="5050903" y="728741"/>
                </a:cubicBezTo>
                <a:cubicBezTo>
                  <a:pt x="5051045" y="732910"/>
                  <a:pt x="5051045" y="732910"/>
                  <a:pt x="5051045" y="732910"/>
                </a:cubicBezTo>
                <a:cubicBezTo>
                  <a:pt x="5051045" y="732910"/>
                  <a:pt x="5047287" y="731105"/>
                  <a:pt x="5047287" y="731105"/>
                </a:cubicBezTo>
                <a:cubicBezTo>
                  <a:pt x="5045339" y="728115"/>
                  <a:pt x="5045339" y="728115"/>
                  <a:pt x="5045339" y="728115"/>
                </a:cubicBezTo>
                <a:cubicBezTo>
                  <a:pt x="5045339" y="728115"/>
                  <a:pt x="5043391" y="725127"/>
                  <a:pt x="5045202" y="723946"/>
                </a:cubicBezTo>
                <a:cubicBezTo>
                  <a:pt x="5045202" y="723946"/>
                  <a:pt x="5041444" y="722138"/>
                  <a:pt x="5041444" y="722138"/>
                </a:cubicBezTo>
                <a:cubicBezTo>
                  <a:pt x="5039638" y="723322"/>
                  <a:pt x="5037828" y="724504"/>
                  <a:pt x="5037828" y="724504"/>
                </a:cubicBezTo>
                <a:cubicBezTo>
                  <a:pt x="5039780" y="727491"/>
                  <a:pt x="5039780" y="727491"/>
                  <a:pt x="5039780" y="727491"/>
                </a:cubicBezTo>
                <a:cubicBezTo>
                  <a:pt x="5037970" y="728673"/>
                  <a:pt x="5037970" y="728673"/>
                  <a:pt x="5037970" y="728673"/>
                </a:cubicBezTo>
                <a:cubicBezTo>
                  <a:pt x="5037970" y="728673"/>
                  <a:pt x="5036164" y="729854"/>
                  <a:pt x="5032406" y="728049"/>
                </a:cubicBezTo>
                <a:cubicBezTo>
                  <a:pt x="5034217" y="726865"/>
                  <a:pt x="5032265" y="723878"/>
                  <a:pt x="5032265" y="723878"/>
                </a:cubicBezTo>
                <a:cubicBezTo>
                  <a:pt x="5030321" y="720890"/>
                  <a:pt x="5030321" y="720890"/>
                  <a:pt x="5028369" y="717905"/>
                </a:cubicBezTo>
                <a:cubicBezTo>
                  <a:pt x="5026421" y="714915"/>
                  <a:pt x="5026421" y="714915"/>
                  <a:pt x="5024615" y="716097"/>
                </a:cubicBezTo>
                <a:close/>
                <a:moveTo>
                  <a:pt x="4599793" y="711808"/>
                </a:moveTo>
                <a:cubicBezTo>
                  <a:pt x="4594542" y="715243"/>
                  <a:pt x="4598437" y="721220"/>
                  <a:pt x="4596684" y="722367"/>
                </a:cubicBezTo>
                <a:cubicBezTo>
                  <a:pt x="4596684" y="722367"/>
                  <a:pt x="4592788" y="716388"/>
                  <a:pt x="4589282" y="718682"/>
                </a:cubicBezTo>
                <a:cubicBezTo>
                  <a:pt x="4600584" y="728340"/>
                  <a:pt x="4595916" y="744178"/>
                  <a:pt x="4608375" y="740297"/>
                </a:cubicBezTo>
                <a:cubicBezTo>
                  <a:pt x="4608082" y="734096"/>
                  <a:pt x="4610740" y="725960"/>
                  <a:pt x="4606584" y="718689"/>
                </a:cubicBezTo>
                <a:cubicBezTo>
                  <a:pt x="4605200" y="716265"/>
                  <a:pt x="4603059" y="713938"/>
                  <a:pt x="4599793" y="711808"/>
                </a:cubicBezTo>
                <a:close/>
                <a:moveTo>
                  <a:pt x="4901714" y="711218"/>
                </a:moveTo>
                <a:cubicBezTo>
                  <a:pt x="4901714" y="711218"/>
                  <a:pt x="4901714" y="711218"/>
                  <a:pt x="4899980" y="712353"/>
                </a:cubicBezTo>
                <a:cubicBezTo>
                  <a:pt x="4901866" y="715249"/>
                  <a:pt x="4903757" y="718147"/>
                  <a:pt x="4905491" y="717012"/>
                </a:cubicBezTo>
                <a:cubicBezTo>
                  <a:pt x="4907382" y="719910"/>
                  <a:pt x="4909117" y="718774"/>
                  <a:pt x="4909117" y="718774"/>
                </a:cubicBezTo>
                <a:cubicBezTo>
                  <a:pt x="4908965" y="714744"/>
                  <a:pt x="4908965" y="714744"/>
                  <a:pt x="4908965" y="714744"/>
                </a:cubicBezTo>
                <a:cubicBezTo>
                  <a:pt x="4905340" y="712981"/>
                  <a:pt x="4903605" y="714113"/>
                  <a:pt x="4901714" y="711218"/>
                </a:cubicBezTo>
                <a:close/>
                <a:moveTo>
                  <a:pt x="4885147" y="708101"/>
                </a:moveTo>
                <a:cubicBezTo>
                  <a:pt x="4883322" y="709294"/>
                  <a:pt x="4883322" y="709294"/>
                  <a:pt x="4883322" y="709294"/>
                </a:cubicBezTo>
                <a:cubicBezTo>
                  <a:pt x="4883508" y="713564"/>
                  <a:pt x="4885516" y="716642"/>
                  <a:pt x="4885701" y="720913"/>
                </a:cubicBezTo>
                <a:cubicBezTo>
                  <a:pt x="4883882" y="722104"/>
                  <a:pt x="4884066" y="726372"/>
                  <a:pt x="4886076" y="729453"/>
                </a:cubicBezTo>
                <a:cubicBezTo>
                  <a:pt x="4888080" y="732531"/>
                  <a:pt x="4888080" y="732531"/>
                  <a:pt x="4888080" y="732531"/>
                </a:cubicBezTo>
                <a:cubicBezTo>
                  <a:pt x="4888080" y="732531"/>
                  <a:pt x="4888080" y="732531"/>
                  <a:pt x="4889905" y="731340"/>
                </a:cubicBezTo>
                <a:cubicBezTo>
                  <a:pt x="4889905" y="731340"/>
                  <a:pt x="4889905" y="731340"/>
                  <a:pt x="4891724" y="730148"/>
                </a:cubicBezTo>
                <a:cubicBezTo>
                  <a:pt x="4889715" y="727068"/>
                  <a:pt x="4889531" y="722800"/>
                  <a:pt x="4887522" y="719722"/>
                </a:cubicBezTo>
                <a:cubicBezTo>
                  <a:pt x="4887336" y="715452"/>
                  <a:pt x="4887151" y="711183"/>
                  <a:pt x="4885147" y="708101"/>
                </a:cubicBezTo>
                <a:close/>
                <a:moveTo>
                  <a:pt x="4307439" y="703036"/>
                </a:moveTo>
                <a:cubicBezTo>
                  <a:pt x="4307439" y="703036"/>
                  <a:pt x="4305354" y="704099"/>
                  <a:pt x="4305354" y="704099"/>
                </a:cubicBezTo>
                <a:cubicBezTo>
                  <a:pt x="4310197" y="712191"/>
                  <a:pt x="4313424" y="717585"/>
                  <a:pt x="4315510" y="716521"/>
                </a:cubicBezTo>
                <a:cubicBezTo>
                  <a:pt x="4313895" y="713825"/>
                  <a:pt x="4313609" y="712210"/>
                  <a:pt x="4312861" y="710391"/>
                </a:cubicBezTo>
                <a:cubicBezTo>
                  <a:pt x="4312117" y="708571"/>
                  <a:pt x="4310903" y="706550"/>
                  <a:pt x="4307439" y="703036"/>
                </a:cubicBezTo>
                <a:close/>
                <a:moveTo>
                  <a:pt x="4391989" y="692705"/>
                </a:moveTo>
                <a:cubicBezTo>
                  <a:pt x="4391989" y="692705"/>
                  <a:pt x="4390220" y="693858"/>
                  <a:pt x="4390220" y="693858"/>
                </a:cubicBezTo>
                <a:cubicBezTo>
                  <a:pt x="4388651" y="699179"/>
                  <a:pt x="4388846" y="703341"/>
                  <a:pt x="4390812" y="706351"/>
                </a:cubicBezTo>
                <a:cubicBezTo>
                  <a:pt x="4392774" y="709360"/>
                  <a:pt x="4392774" y="709360"/>
                  <a:pt x="4392774" y="709360"/>
                </a:cubicBezTo>
                <a:cubicBezTo>
                  <a:pt x="4394538" y="708204"/>
                  <a:pt x="4394538" y="708204"/>
                  <a:pt x="4394538" y="708204"/>
                </a:cubicBezTo>
                <a:cubicBezTo>
                  <a:pt x="4394538" y="708204"/>
                  <a:pt x="4396305" y="707050"/>
                  <a:pt x="4398072" y="705896"/>
                </a:cubicBezTo>
                <a:cubicBezTo>
                  <a:pt x="4400035" y="708906"/>
                  <a:pt x="4394736" y="712367"/>
                  <a:pt x="4396698" y="715376"/>
                </a:cubicBezTo>
                <a:cubicBezTo>
                  <a:pt x="4409451" y="715621"/>
                  <a:pt x="4397286" y="727869"/>
                  <a:pt x="4404939" y="735740"/>
                </a:cubicBezTo>
                <a:cubicBezTo>
                  <a:pt x="4415730" y="732975"/>
                  <a:pt x="4408076" y="725102"/>
                  <a:pt x="4411612" y="722796"/>
                </a:cubicBezTo>
                <a:cubicBezTo>
                  <a:pt x="4421222" y="733674"/>
                  <a:pt x="4408664" y="737593"/>
                  <a:pt x="4421422" y="737836"/>
                </a:cubicBezTo>
                <a:cubicBezTo>
                  <a:pt x="4414555" y="746620"/>
                  <a:pt x="4410432" y="736439"/>
                  <a:pt x="4406896" y="738749"/>
                </a:cubicBezTo>
                <a:cubicBezTo>
                  <a:pt x="4410825" y="744768"/>
                  <a:pt x="4420241" y="751485"/>
                  <a:pt x="4409451" y="754251"/>
                </a:cubicBezTo>
                <a:cubicBezTo>
                  <a:pt x="4413181" y="756103"/>
                  <a:pt x="4413376" y="760267"/>
                  <a:pt x="4416905" y="757959"/>
                </a:cubicBezTo>
                <a:cubicBezTo>
                  <a:pt x="4416905" y="757959"/>
                  <a:pt x="4418867" y="760966"/>
                  <a:pt x="4420834" y="763974"/>
                </a:cubicBezTo>
                <a:cubicBezTo>
                  <a:pt x="4422791" y="766982"/>
                  <a:pt x="4422791" y="766982"/>
                  <a:pt x="4424559" y="765830"/>
                </a:cubicBezTo>
                <a:cubicBezTo>
                  <a:pt x="4426326" y="764674"/>
                  <a:pt x="4428094" y="763520"/>
                  <a:pt x="4426127" y="760510"/>
                </a:cubicBezTo>
                <a:cubicBezTo>
                  <a:pt x="4426127" y="760510"/>
                  <a:pt x="4424166" y="757502"/>
                  <a:pt x="4424166" y="757502"/>
                </a:cubicBezTo>
                <a:cubicBezTo>
                  <a:pt x="4427701" y="755194"/>
                  <a:pt x="4431231" y="752882"/>
                  <a:pt x="4433194" y="755890"/>
                </a:cubicBezTo>
                <a:cubicBezTo>
                  <a:pt x="4429663" y="758201"/>
                  <a:pt x="4431620" y="761209"/>
                  <a:pt x="4437312" y="766074"/>
                </a:cubicBezTo>
                <a:cubicBezTo>
                  <a:pt x="4440847" y="763764"/>
                  <a:pt x="4440648" y="759601"/>
                  <a:pt x="4445951" y="756136"/>
                </a:cubicBezTo>
                <a:lnTo>
                  <a:pt x="4445752" y="751971"/>
                </a:lnTo>
                <a:cubicBezTo>
                  <a:pt x="4445951" y="756136"/>
                  <a:pt x="4446145" y="760300"/>
                  <a:pt x="4448107" y="763308"/>
                </a:cubicBezTo>
                <a:cubicBezTo>
                  <a:pt x="4450069" y="766319"/>
                  <a:pt x="4451837" y="765162"/>
                  <a:pt x="4451837" y="765162"/>
                </a:cubicBezTo>
                <a:cubicBezTo>
                  <a:pt x="4453599" y="764007"/>
                  <a:pt x="4451637" y="760999"/>
                  <a:pt x="4451637" y="760999"/>
                </a:cubicBezTo>
                <a:cubicBezTo>
                  <a:pt x="4451637" y="760999"/>
                  <a:pt x="4449676" y="757990"/>
                  <a:pt x="4451443" y="756836"/>
                </a:cubicBezTo>
                <a:cubicBezTo>
                  <a:pt x="4456937" y="757535"/>
                  <a:pt x="4451245" y="752672"/>
                  <a:pt x="4454779" y="750362"/>
                </a:cubicBezTo>
                <a:cubicBezTo>
                  <a:pt x="4456542" y="749208"/>
                  <a:pt x="4460466" y="755227"/>
                  <a:pt x="4462234" y="754071"/>
                </a:cubicBezTo>
                <a:cubicBezTo>
                  <a:pt x="4454581" y="746199"/>
                  <a:pt x="4459878" y="742732"/>
                  <a:pt x="4455955" y="736716"/>
                </a:cubicBezTo>
                <a:cubicBezTo>
                  <a:pt x="4455955" y="736716"/>
                  <a:pt x="4455760" y="732553"/>
                  <a:pt x="4455760" y="732553"/>
                </a:cubicBezTo>
                <a:cubicBezTo>
                  <a:pt x="4455561" y="728389"/>
                  <a:pt x="4455368" y="724224"/>
                  <a:pt x="4455168" y="720061"/>
                </a:cubicBezTo>
                <a:cubicBezTo>
                  <a:pt x="4456937" y="718906"/>
                  <a:pt x="4454974" y="715898"/>
                  <a:pt x="4453206" y="717054"/>
                </a:cubicBezTo>
                <a:cubicBezTo>
                  <a:pt x="4451245" y="714045"/>
                  <a:pt x="4449481" y="715201"/>
                  <a:pt x="4449676" y="719365"/>
                </a:cubicBezTo>
                <a:cubicBezTo>
                  <a:pt x="4449871" y="723525"/>
                  <a:pt x="4450069" y="727690"/>
                  <a:pt x="4448301" y="728845"/>
                </a:cubicBezTo>
                <a:cubicBezTo>
                  <a:pt x="4448500" y="733008"/>
                  <a:pt x="4448694" y="737170"/>
                  <a:pt x="4448694" y="737170"/>
                </a:cubicBezTo>
                <a:cubicBezTo>
                  <a:pt x="4446927" y="738328"/>
                  <a:pt x="4446927" y="738328"/>
                  <a:pt x="4446927" y="738328"/>
                </a:cubicBezTo>
                <a:cubicBezTo>
                  <a:pt x="4446927" y="738328"/>
                  <a:pt x="4445164" y="739482"/>
                  <a:pt x="4443396" y="740638"/>
                </a:cubicBezTo>
                <a:cubicBezTo>
                  <a:pt x="4437312" y="727447"/>
                  <a:pt x="4429858" y="723739"/>
                  <a:pt x="4425540" y="709390"/>
                </a:cubicBezTo>
                <a:cubicBezTo>
                  <a:pt x="4409256" y="711457"/>
                  <a:pt x="4406702" y="695956"/>
                  <a:pt x="4393950" y="695712"/>
                </a:cubicBezTo>
                <a:cubicBezTo>
                  <a:pt x="4393950" y="695712"/>
                  <a:pt x="4391989" y="692705"/>
                  <a:pt x="4391989" y="692705"/>
                </a:cubicBezTo>
                <a:close/>
                <a:moveTo>
                  <a:pt x="4976064" y="692049"/>
                </a:moveTo>
                <a:cubicBezTo>
                  <a:pt x="4976064" y="692049"/>
                  <a:pt x="4974273" y="693217"/>
                  <a:pt x="4972482" y="694388"/>
                </a:cubicBezTo>
                <a:cubicBezTo>
                  <a:pt x="4972681" y="698601"/>
                  <a:pt x="4974662" y="701643"/>
                  <a:pt x="4976647" y="704685"/>
                </a:cubicBezTo>
                <a:cubicBezTo>
                  <a:pt x="4976647" y="704685"/>
                  <a:pt x="4978633" y="707728"/>
                  <a:pt x="4978633" y="707728"/>
                </a:cubicBezTo>
                <a:cubicBezTo>
                  <a:pt x="4978633" y="707728"/>
                  <a:pt x="4982405" y="709600"/>
                  <a:pt x="4984192" y="708429"/>
                </a:cubicBezTo>
                <a:cubicBezTo>
                  <a:pt x="4985983" y="707261"/>
                  <a:pt x="4985983" y="707261"/>
                  <a:pt x="4983997" y="704216"/>
                </a:cubicBezTo>
                <a:cubicBezTo>
                  <a:pt x="4983997" y="704216"/>
                  <a:pt x="4983997" y="704216"/>
                  <a:pt x="4982017" y="701173"/>
                </a:cubicBezTo>
                <a:cubicBezTo>
                  <a:pt x="4982017" y="701173"/>
                  <a:pt x="4980032" y="698134"/>
                  <a:pt x="4981822" y="696963"/>
                </a:cubicBezTo>
                <a:cubicBezTo>
                  <a:pt x="4979837" y="693917"/>
                  <a:pt x="4979837" y="693917"/>
                  <a:pt x="4976064" y="692049"/>
                </a:cubicBezTo>
                <a:close/>
                <a:moveTo>
                  <a:pt x="4893127" y="685836"/>
                </a:moveTo>
                <a:cubicBezTo>
                  <a:pt x="4899198" y="695148"/>
                  <a:pt x="4892749" y="712651"/>
                  <a:pt x="4910875" y="705226"/>
                </a:cubicBezTo>
                <a:cubicBezTo>
                  <a:pt x="4903013" y="697082"/>
                  <a:pt x="4897411" y="696319"/>
                  <a:pt x="4908619" y="697847"/>
                </a:cubicBezTo>
                <a:cubicBezTo>
                  <a:pt x="4898967" y="690874"/>
                  <a:pt x="4904099" y="683090"/>
                  <a:pt x="4893127" y="685836"/>
                </a:cubicBezTo>
                <a:close/>
                <a:moveTo>
                  <a:pt x="5046353" y="684855"/>
                </a:moveTo>
                <a:cubicBezTo>
                  <a:pt x="5047316" y="687061"/>
                  <a:pt x="5056913" y="709119"/>
                  <a:pt x="5049235" y="691472"/>
                </a:cubicBezTo>
                <a:cubicBezTo>
                  <a:pt x="5046675" y="685589"/>
                  <a:pt x="5046037" y="684120"/>
                  <a:pt x="5046353" y="684855"/>
                </a:cubicBezTo>
                <a:close/>
                <a:moveTo>
                  <a:pt x="4458215" y="684658"/>
                </a:moveTo>
                <a:cubicBezTo>
                  <a:pt x="4452723" y="686118"/>
                  <a:pt x="4452969" y="693418"/>
                  <a:pt x="4455007" y="699011"/>
                </a:cubicBezTo>
                <a:lnTo>
                  <a:pt x="4458883" y="701140"/>
                </a:lnTo>
                <a:lnTo>
                  <a:pt x="4458779" y="701337"/>
                </a:lnTo>
                <a:cubicBezTo>
                  <a:pt x="4460727" y="704328"/>
                  <a:pt x="4460727" y="704328"/>
                  <a:pt x="4462537" y="703145"/>
                </a:cubicBezTo>
                <a:lnTo>
                  <a:pt x="4458883" y="701140"/>
                </a:lnTo>
                <a:lnTo>
                  <a:pt x="4465727" y="688272"/>
                </a:lnTo>
                <a:cubicBezTo>
                  <a:pt x="4463916" y="689451"/>
                  <a:pt x="4460164" y="687646"/>
                  <a:pt x="4458215" y="684658"/>
                </a:cubicBezTo>
                <a:close/>
                <a:moveTo>
                  <a:pt x="4831326" y="684400"/>
                </a:moveTo>
                <a:cubicBezTo>
                  <a:pt x="4835174" y="690300"/>
                  <a:pt x="4835927" y="706632"/>
                  <a:pt x="4844789" y="705042"/>
                </a:cubicBezTo>
                <a:cubicBezTo>
                  <a:pt x="4840464" y="698408"/>
                  <a:pt x="4842099" y="690241"/>
                  <a:pt x="4837904" y="686476"/>
                </a:cubicBezTo>
                <a:cubicBezTo>
                  <a:pt x="4836501" y="685221"/>
                  <a:pt x="4834459" y="684457"/>
                  <a:pt x="4831326" y="684400"/>
                </a:cubicBezTo>
                <a:close/>
                <a:moveTo>
                  <a:pt x="4308008" y="684076"/>
                </a:moveTo>
                <a:cubicBezTo>
                  <a:pt x="4308008" y="684076"/>
                  <a:pt x="4306216" y="685243"/>
                  <a:pt x="4304430" y="686414"/>
                </a:cubicBezTo>
                <a:cubicBezTo>
                  <a:pt x="4304747" y="694730"/>
                  <a:pt x="4306695" y="697716"/>
                  <a:pt x="4308643" y="700707"/>
                </a:cubicBezTo>
                <a:cubicBezTo>
                  <a:pt x="4312539" y="706683"/>
                  <a:pt x="4314487" y="709671"/>
                  <a:pt x="4318225" y="711491"/>
                </a:cubicBezTo>
                <a:cubicBezTo>
                  <a:pt x="4320173" y="714479"/>
                  <a:pt x="4323912" y="716296"/>
                  <a:pt x="4326021" y="723440"/>
                </a:cubicBezTo>
                <a:cubicBezTo>
                  <a:pt x="4326021" y="723440"/>
                  <a:pt x="4327812" y="722271"/>
                  <a:pt x="4327812" y="722271"/>
                </a:cubicBezTo>
                <a:cubicBezTo>
                  <a:pt x="4329599" y="721100"/>
                  <a:pt x="4329599" y="721100"/>
                  <a:pt x="4331390" y="719930"/>
                </a:cubicBezTo>
                <a:cubicBezTo>
                  <a:pt x="4327490" y="713957"/>
                  <a:pt x="4323755" y="712138"/>
                  <a:pt x="4319855" y="706161"/>
                </a:cubicBezTo>
                <a:cubicBezTo>
                  <a:pt x="4314174" y="701353"/>
                  <a:pt x="4308482" y="696549"/>
                  <a:pt x="4309956" y="687061"/>
                </a:cubicBezTo>
                <a:cubicBezTo>
                  <a:pt x="4309956" y="687061"/>
                  <a:pt x="4309956" y="687061"/>
                  <a:pt x="4308008" y="684076"/>
                </a:cubicBezTo>
                <a:close/>
                <a:moveTo>
                  <a:pt x="5160824" y="681606"/>
                </a:moveTo>
                <a:cubicBezTo>
                  <a:pt x="5159132" y="680627"/>
                  <a:pt x="5156767" y="680832"/>
                  <a:pt x="5153260" y="683121"/>
                </a:cubicBezTo>
                <a:lnTo>
                  <a:pt x="5152786" y="692698"/>
                </a:lnTo>
                <a:lnTo>
                  <a:pt x="5149289" y="689208"/>
                </a:lnTo>
                <a:cubicBezTo>
                  <a:pt x="5147441" y="687419"/>
                  <a:pt x="5146294" y="686372"/>
                  <a:pt x="5149137" y="689307"/>
                </a:cubicBezTo>
                <a:lnTo>
                  <a:pt x="5152782" y="692742"/>
                </a:lnTo>
                <a:lnTo>
                  <a:pt x="5152379" y="700919"/>
                </a:lnTo>
                <a:cubicBezTo>
                  <a:pt x="5160250" y="712994"/>
                  <a:pt x="5170975" y="710284"/>
                  <a:pt x="5170325" y="697795"/>
                </a:cubicBezTo>
                <a:cubicBezTo>
                  <a:pt x="5166264" y="698029"/>
                  <a:pt x="5165809" y="690456"/>
                  <a:pt x="5163691" y="685416"/>
                </a:cubicBezTo>
                <a:cubicBezTo>
                  <a:pt x="5162985" y="683738"/>
                  <a:pt x="5162094" y="682341"/>
                  <a:pt x="5160824" y="681606"/>
                </a:cubicBezTo>
                <a:close/>
                <a:moveTo>
                  <a:pt x="4967525" y="674164"/>
                </a:moveTo>
                <a:cubicBezTo>
                  <a:pt x="4966297" y="675767"/>
                  <a:pt x="4966567" y="679661"/>
                  <a:pt x="4971487" y="685744"/>
                </a:cubicBezTo>
                <a:cubicBezTo>
                  <a:pt x="4973202" y="681521"/>
                  <a:pt x="4973235" y="678398"/>
                  <a:pt x="4972535" y="676338"/>
                </a:cubicBezTo>
                <a:cubicBezTo>
                  <a:pt x="4971478" y="673253"/>
                  <a:pt x="4968757" y="672561"/>
                  <a:pt x="4967525" y="674164"/>
                </a:cubicBezTo>
                <a:close/>
                <a:moveTo>
                  <a:pt x="5055618" y="674124"/>
                </a:moveTo>
                <a:cubicBezTo>
                  <a:pt x="5059466" y="680021"/>
                  <a:pt x="5054485" y="691693"/>
                  <a:pt x="5059784" y="688229"/>
                </a:cubicBezTo>
                <a:cubicBezTo>
                  <a:pt x="5061077" y="674762"/>
                  <a:pt x="5063788" y="698233"/>
                  <a:pt x="5067163" y="691818"/>
                </a:cubicBezTo>
                <a:cubicBezTo>
                  <a:pt x="5066120" y="688293"/>
                  <a:pt x="5065077" y="684767"/>
                  <a:pt x="5063376" y="681672"/>
                </a:cubicBezTo>
                <a:cubicBezTo>
                  <a:pt x="5061674" y="678578"/>
                  <a:pt x="5059310" y="675917"/>
                  <a:pt x="5055618" y="674124"/>
                </a:cubicBezTo>
                <a:close/>
                <a:moveTo>
                  <a:pt x="4852087" y="673922"/>
                </a:moveTo>
                <a:cubicBezTo>
                  <a:pt x="4852254" y="678157"/>
                  <a:pt x="4852254" y="678157"/>
                  <a:pt x="4848609" y="680538"/>
                </a:cubicBezTo>
                <a:cubicBezTo>
                  <a:pt x="4854561" y="689668"/>
                  <a:pt x="4856220" y="684244"/>
                  <a:pt x="4856547" y="692709"/>
                </a:cubicBezTo>
                <a:cubicBezTo>
                  <a:pt x="4861096" y="689731"/>
                  <a:pt x="4860935" y="685497"/>
                  <a:pt x="4859158" y="681777"/>
                </a:cubicBezTo>
                <a:cubicBezTo>
                  <a:pt x="4857381" y="678057"/>
                  <a:pt x="4853993" y="674849"/>
                  <a:pt x="4852087" y="673922"/>
                </a:cubicBezTo>
                <a:close/>
                <a:moveTo>
                  <a:pt x="4281830" y="668326"/>
                </a:moveTo>
                <a:cubicBezTo>
                  <a:pt x="4288170" y="678919"/>
                  <a:pt x="4282650" y="678280"/>
                  <a:pt x="4290962" y="687872"/>
                </a:cubicBezTo>
                <a:cubicBezTo>
                  <a:pt x="4296100" y="692164"/>
                  <a:pt x="4306761" y="697096"/>
                  <a:pt x="4300805" y="682846"/>
                </a:cubicBezTo>
                <a:cubicBezTo>
                  <a:pt x="4298449" y="687507"/>
                  <a:pt x="4292492" y="673253"/>
                  <a:pt x="4290905" y="670605"/>
                </a:cubicBezTo>
                <a:cubicBezTo>
                  <a:pt x="4288554" y="675266"/>
                  <a:pt x="4285768" y="666313"/>
                  <a:pt x="4281830" y="668326"/>
                </a:cubicBezTo>
                <a:close/>
                <a:moveTo>
                  <a:pt x="5406854" y="662987"/>
                </a:moveTo>
                <a:cubicBezTo>
                  <a:pt x="5412621" y="671835"/>
                  <a:pt x="5405555" y="676455"/>
                  <a:pt x="5413091" y="684149"/>
                </a:cubicBezTo>
                <a:cubicBezTo>
                  <a:pt x="5418470" y="682736"/>
                  <a:pt x="5418711" y="677317"/>
                  <a:pt x="5416711" y="672316"/>
                </a:cubicBezTo>
                <a:cubicBezTo>
                  <a:pt x="5414711" y="667314"/>
                  <a:pt x="5410460" y="662731"/>
                  <a:pt x="5406854" y="662987"/>
                </a:cubicBezTo>
                <a:close/>
                <a:moveTo>
                  <a:pt x="4410166" y="651057"/>
                </a:moveTo>
                <a:cubicBezTo>
                  <a:pt x="4408403" y="652213"/>
                  <a:pt x="4408403" y="652213"/>
                  <a:pt x="4406636" y="653366"/>
                </a:cubicBezTo>
                <a:cubicBezTo>
                  <a:pt x="4406859" y="657563"/>
                  <a:pt x="4406859" y="657563"/>
                  <a:pt x="4405092" y="658719"/>
                </a:cubicBezTo>
                <a:cubicBezTo>
                  <a:pt x="4403323" y="659873"/>
                  <a:pt x="4399793" y="662181"/>
                  <a:pt x="4396044" y="660294"/>
                </a:cubicBezTo>
                <a:lnTo>
                  <a:pt x="4392291" y="658406"/>
                </a:lnTo>
                <a:cubicBezTo>
                  <a:pt x="4392509" y="662603"/>
                  <a:pt x="4392509" y="662603"/>
                  <a:pt x="4392509" y="662603"/>
                </a:cubicBezTo>
                <a:cubicBezTo>
                  <a:pt x="4392509" y="662603"/>
                  <a:pt x="4394495" y="665646"/>
                  <a:pt x="4392727" y="666802"/>
                </a:cubicBezTo>
                <a:cubicBezTo>
                  <a:pt x="4392727" y="666802"/>
                  <a:pt x="4392946" y="670998"/>
                  <a:pt x="4392946" y="670998"/>
                </a:cubicBezTo>
                <a:cubicBezTo>
                  <a:pt x="4391182" y="672155"/>
                  <a:pt x="4391182" y="672155"/>
                  <a:pt x="4393163" y="675195"/>
                </a:cubicBezTo>
                <a:cubicBezTo>
                  <a:pt x="4393163" y="675195"/>
                  <a:pt x="4393163" y="675195"/>
                  <a:pt x="4394930" y="674043"/>
                </a:cubicBezTo>
                <a:cubicBezTo>
                  <a:pt x="4396917" y="677082"/>
                  <a:pt x="4398679" y="675926"/>
                  <a:pt x="4398461" y="671732"/>
                </a:cubicBezTo>
                <a:cubicBezTo>
                  <a:pt x="4398461" y="671732"/>
                  <a:pt x="4400230" y="670576"/>
                  <a:pt x="4398243" y="667536"/>
                </a:cubicBezTo>
                <a:cubicBezTo>
                  <a:pt x="4398243" y="667536"/>
                  <a:pt x="4398243" y="667536"/>
                  <a:pt x="4400011" y="666380"/>
                </a:cubicBezTo>
                <a:cubicBezTo>
                  <a:pt x="4403759" y="668268"/>
                  <a:pt x="4405527" y="667112"/>
                  <a:pt x="4409057" y="664802"/>
                </a:cubicBezTo>
                <a:cubicBezTo>
                  <a:pt x="4412593" y="662494"/>
                  <a:pt x="4412370" y="658298"/>
                  <a:pt x="4412152" y="654098"/>
                </a:cubicBezTo>
                <a:cubicBezTo>
                  <a:pt x="4413920" y="652945"/>
                  <a:pt x="4411934" y="649902"/>
                  <a:pt x="4410166" y="651057"/>
                </a:cubicBezTo>
                <a:close/>
                <a:moveTo>
                  <a:pt x="5303246" y="648591"/>
                </a:moveTo>
                <a:cubicBezTo>
                  <a:pt x="5303246" y="648591"/>
                  <a:pt x="5301510" y="649727"/>
                  <a:pt x="5303458" y="652714"/>
                </a:cubicBezTo>
                <a:cubicBezTo>
                  <a:pt x="5303458" y="652714"/>
                  <a:pt x="5303671" y="656837"/>
                  <a:pt x="5305619" y="659823"/>
                </a:cubicBezTo>
                <a:cubicBezTo>
                  <a:pt x="5307567" y="662814"/>
                  <a:pt x="5309306" y="661678"/>
                  <a:pt x="5309306" y="661678"/>
                </a:cubicBezTo>
                <a:cubicBezTo>
                  <a:pt x="5311036" y="660544"/>
                  <a:pt x="5311036" y="660544"/>
                  <a:pt x="5309088" y="657555"/>
                </a:cubicBezTo>
                <a:cubicBezTo>
                  <a:pt x="5307140" y="654568"/>
                  <a:pt x="5307140" y="654568"/>
                  <a:pt x="5306927" y="650445"/>
                </a:cubicBezTo>
                <a:cubicBezTo>
                  <a:pt x="5306927" y="650445"/>
                  <a:pt x="5304979" y="647457"/>
                  <a:pt x="5303246" y="648591"/>
                </a:cubicBezTo>
                <a:close/>
                <a:moveTo>
                  <a:pt x="5171496" y="644851"/>
                </a:moveTo>
                <a:cubicBezTo>
                  <a:pt x="5171767" y="649064"/>
                  <a:pt x="5178339" y="666726"/>
                  <a:pt x="5183542" y="663320"/>
                </a:cubicBezTo>
                <a:cubicBezTo>
                  <a:pt x="5177514" y="654084"/>
                  <a:pt x="5178941" y="649861"/>
                  <a:pt x="5176140" y="647166"/>
                </a:cubicBezTo>
                <a:cubicBezTo>
                  <a:pt x="5175202" y="646270"/>
                  <a:pt x="5173799" y="645538"/>
                  <a:pt x="5171496" y="644851"/>
                </a:cubicBezTo>
                <a:close/>
                <a:moveTo>
                  <a:pt x="4370413" y="644283"/>
                </a:moveTo>
                <a:cubicBezTo>
                  <a:pt x="4367548" y="643496"/>
                  <a:pt x="4363879" y="643984"/>
                  <a:pt x="4358905" y="646142"/>
                </a:cubicBezTo>
                <a:cubicBezTo>
                  <a:pt x="4360904" y="649204"/>
                  <a:pt x="4360904" y="649204"/>
                  <a:pt x="4360904" y="649204"/>
                </a:cubicBezTo>
                <a:cubicBezTo>
                  <a:pt x="4357118" y="647313"/>
                  <a:pt x="4357118" y="647313"/>
                  <a:pt x="4355327" y="648483"/>
                </a:cubicBezTo>
                <a:cubicBezTo>
                  <a:pt x="4355327" y="648483"/>
                  <a:pt x="4353535" y="649651"/>
                  <a:pt x="4351749" y="650822"/>
                </a:cubicBezTo>
                <a:cubicBezTo>
                  <a:pt x="4351749" y="650822"/>
                  <a:pt x="4353744" y="653885"/>
                  <a:pt x="4353744" y="653885"/>
                </a:cubicBezTo>
                <a:cubicBezTo>
                  <a:pt x="4353744" y="653885"/>
                  <a:pt x="4353744" y="653885"/>
                  <a:pt x="4357530" y="655777"/>
                </a:cubicBezTo>
                <a:cubicBezTo>
                  <a:pt x="4357530" y="655777"/>
                  <a:pt x="4359317" y="654606"/>
                  <a:pt x="4359317" y="654606"/>
                </a:cubicBezTo>
                <a:cubicBezTo>
                  <a:pt x="4363312" y="660731"/>
                  <a:pt x="4355744" y="656944"/>
                  <a:pt x="4355952" y="661178"/>
                </a:cubicBezTo>
                <a:cubicBezTo>
                  <a:pt x="4357948" y="664240"/>
                  <a:pt x="4357948" y="664240"/>
                  <a:pt x="4357948" y="664240"/>
                </a:cubicBezTo>
                <a:cubicBezTo>
                  <a:pt x="4355952" y="661178"/>
                  <a:pt x="4354161" y="662350"/>
                  <a:pt x="4352370" y="663518"/>
                </a:cubicBezTo>
                <a:cubicBezTo>
                  <a:pt x="4352370" y="663518"/>
                  <a:pt x="4350583" y="664688"/>
                  <a:pt x="4352578" y="667749"/>
                </a:cubicBezTo>
                <a:cubicBezTo>
                  <a:pt x="4352578" y="667749"/>
                  <a:pt x="4352578" y="667749"/>
                  <a:pt x="4354369" y="666578"/>
                </a:cubicBezTo>
                <a:cubicBezTo>
                  <a:pt x="4354369" y="666578"/>
                  <a:pt x="4354369" y="666578"/>
                  <a:pt x="4356365" y="669643"/>
                </a:cubicBezTo>
                <a:cubicBezTo>
                  <a:pt x="4354782" y="675042"/>
                  <a:pt x="4356991" y="682339"/>
                  <a:pt x="4366141" y="680719"/>
                </a:cubicBezTo>
                <a:cubicBezTo>
                  <a:pt x="4371302" y="672979"/>
                  <a:pt x="4380661" y="675593"/>
                  <a:pt x="4388026" y="675145"/>
                </a:cubicBezTo>
                <a:cubicBezTo>
                  <a:pt x="4382931" y="665373"/>
                  <a:pt x="4380623" y="655964"/>
                  <a:pt x="4377102" y="650075"/>
                </a:cubicBezTo>
                <a:cubicBezTo>
                  <a:pt x="4375342" y="647133"/>
                  <a:pt x="4373279" y="645070"/>
                  <a:pt x="4370413" y="644283"/>
                </a:cubicBezTo>
                <a:close/>
                <a:moveTo>
                  <a:pt x="4884076" y="636735"/>
                </a:moveTo>
                <a:cubicBezTo>
                  <a:pt x="4887488" y="640896"/>
                  <a:pt x="4888947" y="642605"/>
                  <a:pt x="4889284" y="642917"/>
                </a:cubicBezTo>
                <a:cubicBezTo>
                  <a:pt x="4890289" y="643857"/>
                  <a:pt x="4881152" y="632252"/>
                  <a:pt x="4884076" y="636735"/>
                </a:cubicBezTo>
                <a:close/>
                <a:moveTo>
                  <a:pt x="4799978" y="636704"/>
                </a:moveTo>
                <a:cubicBezTo>
                  <a:pt x="4803874" y="642682"/>
                  <a:pt x="4798281" y="642075"/>
                  <a:pt x="4798409" y="646256"/>
                </a:cubicBezTo>
                <a:cubicBezTo>
                  <a:pt x="4805697" y="641490"/>
                  <a:pt x="4811417" y="646275"/>
                  <a:pt x="4801926" y="639692"/>
                </a:cubicBezTo>
                <a:cubicBezTo>
                  <a:pt x="4802840" y="639100"/>
                  <a:pt x="4803262" y="637757"/>
                  <a:pt x="4803001" y="636858"/>
                </a:cubicBezTo>
                <a:cubicBezTo>
                  <a:pt x="4802740" y="635963"/>
                  <a:pt x="4801797" y="635513"/>
                  <a:pt x="4799978" y="636704"/>
                </a:cubicBezTo>
                <a:close/>
                <a:moveTo>
                  <a:pt x="5355729" y="635625"/>
                </a:moveTo>
                <a:cubicBezTo>
                  <a:pt x="5351971" y="633777"/>
                  <a:pt x="5351971" y="633777"/>
                  <a:pt x="5352147" y="637965"/>
                </a:cubicBezTo>
                <a:cubicBezTo>
                  <a:pt x="5350540" y="643325"/>
                  <a:pt x="5354479" y="649360"/>
                  <a:pt x="5358236" y="651208"/>
                </a:cubicBezTo>
                <a:cubicBezTo>
                  <a:pt x="5360203" y="654227"/>
                  <a:pt x="5362171" y="657246"/>
                  <a:pt x="5362350" y="661432"/>
                </a:cubicBezTo>
                <a:cubicBezTo>
                  <a:pt x="5362350" y="661432"/>
                  <a:pt x="5364316" y="664451"/>
                  <a:pt x="5366108" y="663283"/>
                </a:cubicBezTo>
                <a:cubicBezTo>
                  <a:pt x="5366108" y="663283"/>
                  <a:pt x="5367899" y="662113"/>
                  <a:pt x="5367899" y="662113"/>
                </a:cubicBezTo>
                <a:cubicBezTo>
                  <a:pt x="5367539" y="653734"/>
                  <a:pt x="5365572" y="650715"/>
                  <a:pt x="5361815" y="648870"/>
                </a:cubicBezTo>
                <a:cubicBezTo>
                  <a:pt x="5357876" y="642832"/>
                  <a:pt x="5357876" y="642832"/>
                  <a:pt x="5357696" y="638643"/>
                </a:cubicBezTo>
                <a:cubicBezTo>
                  <a:pt x="5357696" y="638643"/>
                  <a:pt x="5355729" y="635625"/>
                  <a:pt x="5355729" y="635625"/>
                </a:cubicBezTo>
                <a:close/>
                <a:moveTo>
                  <a:pt x="5396560" y="635618"/>
                </a:moveTo>
                <a:cubicBezTo>
                  <a:pt x="5400337" y="641412"/>
                  <a:pt x="5394968" y="644924"/>
                  <a:pt x="5396959" y="651890"/>
                </a:cubicBezTo>
                <a:cubicBezTo>
                  <a:pt x="5398650" y="646651"/>
                  <a:pt x="5402428" y="652447"/>
                  <a:pt x="5407896" y="653004"/>
                </a:cubicBezTo>
                <a:cubicBezTo>
                  <a:pt x="5405063" y="648659"/>
                  <a:pt x="5405190" y="640048"/>
                  <a:pt x="5401617" y="636769"/>
                </a:cubicBezTo>
                <a:cubicBezTo>
                  <a:pt x="5400423" y="635676"/>
                  <a:pt x="5398821" y="635174"/>
                  <a:pt x="5396560" y="635618"/>
                </a:cubicBezTo>
                <a:close/>
                <a:moveTo>
                  <a:pt x="5017687" y="635382"/>
                </a:moveTo>
                <a:cubicBezTo>
                  <a:pt x="5010683" y="639962"/>
                  <a:pt x="5014777" y="650073"/>
                  <a:pt x="5011469" y="656497"/>
                </a:cubicBezTo>
                <a:cubicBezTo>
                  <a:pt x="5019071" y="664316"/>
                  <a:pt x="5023554" y="682692"/>
                  <a:pt x="5027061" y="680402"/>
                </a:cubicBezTo>
                <a:cubicBezTo>
                  <a:pt x="5025108" y="677413"/>
                  <a:pt x="5028809" y="679256"/>
                  <a:pt x="5030757" y="682242"/>
                </a:cubicBezTo>
                <a:cubicBezTo>
                  <a:pt x="5032512" y="681098"/>
                  <a:pt x="5032512" y="681098"/>
                  <a:pt x="5032512" y="681098"/>
                </a:cubicBezTo>
                <a:cubicBezTo>
                  <a:pt x="5032904" y="689363"/>
                  <a:pt x="5035052" y="696486"/>
                  <a:pt x="5035245" y="700619"/>
                </a:cubicBezTo>
                <a:cubicBezTo>
                  <a:pt x="5037197" y="703610"/>
                  <a:pt x="5037197" y="703610"/>
                  <a:pt x="5037197" y="703610"/>
                </a:cubicBezTo>
                <a:cubicBezTo>
                  <a:pt x="5037197" y="703610"/>
                  <a:pt x="5037197" y="703610"/>
                  <a:pt x="5039145" y="706595"/>
                </a:cubicBezTo>
                <a:cubicBezTo>
                  <a:pt x="5040899" y="705451"/>
                  <a:pt x="5042647" y="704304"/>
                  <a:pt x="5040701" y="701318"/>
                </a:cubicBezTo>
                <a:cubicBezTo>
                  <a:pt x="5040501" y="697184"/>
                  <a:pt x="5040107" y="688919"/>
                  <a:pt x="5037966" y="681796"/>
                </a:cubicBezTo>
                <a:cubicBezTo>
                  <a:pt x="5043023" y="674225"/>
                  <a:pt x="5033278" y="659286"/>
                  <a:pt x="5040483" y="658838"/>
                </a:cubicBezTo>
                <a:cubicBezTo>
                  <a:pt x="5038534" y="655850"/>
                  <a:pt x="5020227" y="650770"/>
                  <a:pt x="5017687" y="635382"/>
                </a:cubicBezTo>
                <a:close/>
                <a:moveTo>
                  <a:pt x="4951578" y="635216"/>
                </a:moveTo>
                <a:cubicBezTo>
                  <a:pt x="4949887" y="636323"/>
                  <a:pt x="4950175" y="640472"/>
                  <a:pt x="4950175" y="640472"/>
                </a:cubicBezTo>
                <a:cubicBezTo>
                  <a:pt x="4952161" y="643514"/>
                  <a:pt x="4952455" y="647660"/>
                  <a:pt x="4952455" y="647660"/>
                </a:cubicBezTo>
                <a:cubicBezTo>
                  <a:pt x="4954436" y="650704"/>
                  <a:pt x="4956127" y="649596"/>
                  <a:pt x="4956127" y="649596"/>
                </a:cubicBezTo>
                <a:cubicBezTo>
                  <a:pt x="4959806" y="651535"/>
                  <a:pt x="4959511" y="647384"/>
                  <a:pt x="4961203" y="646279"/>
                </a:cubicBezTo>
                <a:cubicBezTo>
                  <a:pt x="4959222" y="643237"/>
                  <a:pt x="4958928" y="639088"/>
                  <a:pt x="4956943" y="636048"/>
                </a:cubicBezTo>
                <a:cubicBezTo>
                  <a:pt x="4956943" y="636048"/>
                  <a:pt x="4953266" y="634110"/>
                  <a:pt x="4951578" y="635216"/>
                </a:cubicBezTo>
                <a:close/>
                <a:moveTo>
                  <a:pt x="5962693" y="628430"/>
                </a:moveTo>
                <a:cubicBezTo>
                  <a:pt x="5961090" y="629083"/>
                  <a:pt x="5958410" y="631082"/>
                  <a:pt x="5953043" y="635082"/>
                </a:cubicBezTo>
                <a:cubicBezTo>
                  <a:pt x="5953043" y="635082"/>
                  <a:pt x="5953043" y="635082"/>
                  <a:pt x="5955105" y="637848"/>
                </a:cubicBezTo>
                <a:cubicBezTo>
                  <a:pt x="5973656" y="662759"/>
                  <a:pt x="5994272" y="690441"/>
                  <a:pt x="6025617" y="710130"/>
                </a:cubicBezTo>
                <a:cubicBezTo>
                  <a:pt x="6054905" y="727052"/>
                  <a:pt x="6075521" y="754734"/>
                  <a:pt x="6104811" y="771656"/>
                </a:cubicBezTo>
                <a:cubicBezTo>
                  <a:pt x="6106869" y="774422"/>
                  <a:pt x="6106869" y="774422"/>
                  <a:pt x="6106869" y="774422"/>
                </a:cubicBezTo>
                <a:cubicBezTo>
                  <a:pt x="6117605" y="766430"/>
                  <a:pt x="6117605" y="766430"/>
                  <a:pt x="6115547" y="763661"/>
                </a:cubicBezTo>
                <a:cubicBezTo>
                  <a:pt x="6096991" y="738748"/>
                  <a:pt x="6065640" y="719057"/>
                  <a:pt x="6047090" y="694144"/>
                </a:cubicBezTo>
                <a:cubicBezTo>
                  <a:pt x="6017802" y="677223"/>
                  <a:pt x="5986450" y="657533"/>
                  <a:pt x="5965841" y="629853"/>
                </a:cubicBezTo>
                <a:cubicBezTo>
                  <a:pt x="5964810" y="628467"/>
                  <a:pt x="5964293" y="627776"/>
                  <a:pt x="5962693" y="628430"/>
                </a:cubicBezTo>
                <a:close/>
                <a:moveTo>
                  <a:pt x="4415379" y="623163"/>
                </a:moveTo>
                <a:cubicBezTo>
                  <a:pt x="4417436" y="630231"/>
                  <a:pt x="4418109" y="650826"/>
                  <a:pt x="4423071" y="634961"/>
                </a:cubicBezTo>
                <a:cubicBezTo>
                  <a:pt x="4416365" y="639349"/>
                  <a:pt x="4422511" y="628229"/>
                  <a:pt x="4420663" y="624113"/>
                </a:cubicBezTo>
                <a:cubicBezTo>
                  <a:pt x="4420048" y="622740"/>
                  <a:pt x="4418545" y="622146"/>
                  <a:pt x="4415379" y="623163"/>
                </a:cubicBezTo>
                <a:close/>
                <a:moveTo>
                  <a:pt x="4408934" y="621388"/>
                </a:moveTo>
                <a:cubicBezTo>
                  <a:pt x="4408276" y="620502"/>
                  <a:pt x="4407721" y="620862"/>
                  <a:pt x="4407404" y="623285"/>
                </a:cubicBezTo>
                <a:cubicBezTo>
                  <a:pt x="4409678" y="630658"/>
                  <a:pt x="4401305" y="644986"/>
                  <a:pt x="4413977" y="641128"/>
                </a:cubicBezTo>
                <a:cubicBezTo>
                  <a:pt x="4413792" y="637932"/>
                  <a:pt x="4410902" y="624043"/>
                  <a:pt x="4408934" y="621388"/>
                </a:cubicBezTo>
                <a:close/>
                <a:moveTo>
                  <a:pt x="4394243" y="614641"/>
                </a:moveTo>
                <a:cubicBezTo>
                  <a:pt x="4392064" y="611673"/>
                  <a:pt x="4386106" y="621963"/>
                  <a:pt x="4394495" y="622871"/>
                </a:cubicBezTo>
                <a:cubicBezTo>
                  <a:pt x="4395276" y="618097"/>
                  <a:pt x="4394973" y="615633"/>
                  <a:pt x="4394243" y="614641"/>
                </a:cubicBezTo>
                <a:close/>
                <a:moveTo>
                  <a:pt x="4329992" y="613903"/>
                </a:moveTo>
                <a:cubicBezTo>
                  <a:pt x="4322571" y="614107"/>
                  <a:pt x="4321884" y="628505"/>
                  <a:pt x="4328946" y="623885"/>
                </a:cubicBezTo>
                <a:cubicBezTo>
                  <a:pt x="4326822" y="620627"/>
                  <a:pt x="4334243" y="620421"/>
                  <a:pt x="4329992" y="613903"/>
                </a:cubicBezTo>
                <a:close/>
                <a:moveTo>
                  <a:pt x="5456831" y="612924"/>
                </a:moveTo>
                <a:cubicBezTo>
                  <a:pt x="5452357" y="606062"/>
                  <a:pt x="5450424" y="618514"/>
                  <a:pt x="5461761" y="627084"/>
                </a:cubicBezTo>
                <a:cubicBezTo>
                  <a:pt x="5460096" y="619647"/>
                  <a:pt x="5458319" y="615212"/>
                  <a:pt x="5456831" y="612924"/>
                </a:cubicBezTo>
                <a:close/>
                <a:moveTo>
                  <a:pt x="4985618" y="605206"/>
                </a:moveTo>
                <a:cubicBezTo>
                  <a:pt x="4983855" y="606361"/>
                  <a:pt x="4982089" y="607517"/>
                  <a:pt x="4983979" y="610413"/>
                </a:cubicBezTo>
                <a:cubicBezTo>
                  <a:pt x="4982211" y="611567"/>
                  <a:pt x="4984102" y="614467"/>
                  <a:pt x="4985994" y="617362"/>
                </a:cubicBezTo>
                <a:cubicBezTo>
                  <a:pt x="4984225" y="618518"/>
                  <a:pt x="4984225" y="618518"/>
                  <a:pt x="4984225" y="618518"/>
                </a:cubicBezTo>
                <a:cubicBezTo>
                  <a:pt x="4982457" y="619673"/>
                  <a:pt x="4982457" y="619673"/>
                  <a:pt x="4982457" y="619673"/>
                </a:cubicBezTo>
                <a:cubicBezTo>
                  <a:pt x="4984348" y="622570"/>
                  <a:pt x="4984348" y="622570"/>
                  <a:pt x="4986111" y="621414"/>
                </a:cubicBezTo>
                <a:cubicBezTo>
                  <a:pt x="4987879" y="620259"/>
                  <a:pt x="4987879" y="620259"/>
                  <a:pt x="4987879" y="620259"/>
                </a:cubicBezTo>
                <a:cubicBezTo>
                  <a:pt x="4987879" y="620259"/>
                  <a:pt x="4988003" y="624312"/>
                  <a:pt x="4988003" y="624312"/>
                </a:cubicBezTo>
                <a:cubicBezTo>
                  <a:pt x="4989893" y="627209"/>
                  <a:pt x="4993551" y="628951"/>
                  <a:pt x="4995437" y="631848"/>
                </a:cubicBezTo>
                <a:cubicBezTo>
                  <a:pt x="4997328" y="634747"/>
                  <a:pt x="4999091" y="633593"/>
                  <a:pt x="5000859" y="632437"/>
                </a:cubicBezTo>
                <a:cubicBezTo>
                  <a:pt x="5002626" y="631283"/>
                  <a:pt x="5004389" y="630127"/>
                  <a:pt x="5000736" y="628384"/>
                </a:cubicBezTo>
                <a:cubicBezTo>
                  <a:pt x="4998845" y="625486"/>
                  <a:pt x="4998845" y="625486"/>
                  <a:pt x="4998845" y="625486"/>
                </a:cubicBezTo>
                <a:cubicBezTo>
                  <a:pt x="4996959" y="622592"/>
                  <a:pt x="4993300" y="620848"/>
                  <a:pt x="4995068" y="619694"/>
                </a:cubicBezTo>
                <a:cubicBezTo>
                  <a:pt x="4993178" y="616795"/>
                  <a:pt x="4994945" y="615642"/>
                  <a:pt x="4994945" y="615642"/>
                </a:cubicBezTo>
                <a:cubicBezTo>
                  <a:pt x="4993054" y="612744"/>
                  <a:pt x="4991169" y="609846"/>
                  <a:pt x="4992931" y="608690"/>
                </a:cubicBezTo>
                <a:cubicBezTo>
                  <a:pt x="4991040" y="605794"/>
                  <a:pt x="4987386" y="604050"/>
                  <a:pt x="4985618" y="605206"/>
                </a:cubicBezTo>
                <a:close/>
                <a:moveTo>
                  <a:pt x="5016464" y="602084"/>
                </a:moveTo>
                <a:cubicBezTo>
                  <a:pt x="5016464" y="602084"/>
                  <a:pt x="5016464" y="602084"/>
                  <a:pt x="5014645" y="603278"/>
                </a:cubicBezTo>
                <a:cubicBezTo>
                  <a:pt x="5014645" y="603278"/>
                  <a:pt x="5012820" y="604469"/>
                  <a:pt x="5012820" y="604469"/>
                </a:cubicBezTo>
                <a:cubicBezTo>
                  <a:pt x="5012820" y="604469"/>
                  <a:pt x="5014768" y="607458"/>
                  <a:pt x="5014768" y="607458"/>
                </a:cubicBezTo>
                <a:cubicBezTo>
                  <a:pt x="5014768" y="607458"/>
                  <a:pt x="5018668" y="613430"/>
                  <a:pt x="5018668" y="613430"/>
                </a:cubicBezTo>
                <a:cubicBezTo>
                  <a:pt x="5018668" y="613430"/>
                  <a:pt x="5016843" y="614623"/>
                  <a:pt x="5016843" y="614623"/>
                </a:cubicBezTo>
                <a:cubicBezTo>
                  <a:pt x="5013076" y="612826"/>
                  <a:pt x="5015024" y="615815"/>
                  <a:pt x="5013204" y="617007"/>
                </a:cubicBezTo>
                <a:cubicBezTo>
                  <a:pt x="5013204" y="617007"/>
                  <a:pt x="5015152" y="619994"/>
                  <a:pt x="5016971" y="618803"/>
                </a:cubicBezTo>
                <a:cubicBezTo>
                  <a:pt x="5018796" y="617611"/>
                  <a:pt x="5020616" y="616422"/>
                  <a:pt x="5022435" y="615230"/>
                </a:cubicBezTo>
                <a:cubicBezTo>
                  <a:pt x="5024260" y="614037"/>
                  <a:pt x="5020360" y="608059"/>
                  <a:pt x="5018412" y="605073"/>
                </a:cubicBezTo>
                <a:cubicBezTo>
                  <a:pt x="5018412" y="605073"/>
                  <a:pt x="5018412" y="605073"/>
                  <a:pt x="5016464" y="602084"/>
                </a:cubicBezTo>
                <a:close/>
                <a:moveTo>
                  <a:pt x="5054547" y="601981"/>
                </a:moveTo>
                <a:cubicBezTo>
                  <a:pt x="5053509" y="612248"/>
                  <a:pt x="5063494" y="610514"/>
                  <a:pt x="5061456" y="606457"/>
                </a:cubicBezTo>
                <a:cubicBezTo>
                  <a:pt x="5060775" y="605102"/>
                  <a:pt x="5058755" y="603490"/>
                  <a:pt x="5054547" y="601981"/>
                </a:cubicBezTo>
                <a:close/>
                <a:moveTo>
                  <a:pt x="5371354" y="600956"/>
                </a:moveTo>
                <a:cubicBezTo>
                  <a:pt x="5369667" y="602062"/>
                  <a:pt x="5369895" y="606114"/>
                  <a:pt x="5369895" y="606114"/>
                </a:cubicBezTo>
                <a:cubicBezTo>
                  <a:pt x="5371818" y="609067"/>
                  <a:pt x="5373742" y="612016"/>
                  <a:pt x="5377358" y="613860"/>
                </a:cubicBezTo>
                <a:cubicBezTo>
                  <a:pt x="5377358" y="613860"/>
                  <a:pt x="5379277" y="616808"/>
                  <a:pt x="5379277" y="616808"/>
                </a:cubicBezTo>
                <a:cubicBezTo>
                  <a:pt x="5381202" y="619756"/>
                  <a:pt x="5384817" y="621599"/>
                  <a:pt x="5386509" y="620494"/>
                </a:cubicBezTo>
                <a:cubicBezTo>
                  <a:pt x="5388201" y="619388"/>
                  <a:pt x="5387969" y="615332"/>
                  <a:pt x="5386045" y="612381"/>
                </a:cubicBezTo>
                <a:cubicBezTo>
                  <a:pt x="5386045" y="612381"/>
                  <a:pt x="5384125" y="609434"/>
                  <a:pt x="5382197" y="606483"/>
                </a:cubicBezTo>
                <a:cubicBezTo>
                  <a:pt x="5382197" y="606483"/>
                  <a:pt x="5378585" y="604639"/>
                  <a:pt x="5376662" y="601690"/>
                </a:cubicBezTo>
                <a:cubicBezTo>
                  <a:pt x="5376662" y="601690"/>
                  <a:pt x="5373047" y="599849"/>
                  <a:pt x="5371354" y="600956"/>
                </a:cubicBezTo>
                <a:close/>
                <a:moveTo>
                  <a:pt x="5955477" y="597609"/>
                </a:moveTo>
                <a:cubicBezTo>
                  <a:pt x="5953415" y="594837"/>
                  <a:pt x="5943000" y="602591"/>
                  <a:pt x="5943000" y="602591"/>
                </a:cubicBezTo>
                <a:cubicBezTo>
                  <a:pt x="5943000" y="602591"/>
                  <a:pt x="5940937" y="599816"/>
                  <a:pt x="5940937" y="599816"/>
                </a:cubicBezTo>
                <a:cubicBezTo>
                  <a:pt x="5938873" y="597044"/>
                  <a:pt x="5928464" y="604793"/>
                  <a:pt x="5928464" y="604793"/>
                </a:cubicBezTo>
                <a:cubicBezTo>
                  <a:pt x="5928464" y="604793"/>
                  <a:pt x="5920121" y="615318"/>
                  <a:pt x="5920121" y="615318"/>
                </a:cubicBezTo>
                <a:cubicBezTo>
                  <a:pt x="5922185" y="618090"/>
                  <a:pt x="5934658" y="613113"/>
                  <a:pt x="5936723" y="615885"/>
                </a:cubicBezTo>
                <a:cubicBezTo>
                  <a:pt x="5947130" y="608135"/>
                  <a:pt x="5947130" y="608135"/>
                  <a:pt x="5945066" y="605363"/>
                </a:cubicBezTo>
                <a:cubicBezTo>
                  <a:pt x="5955477" y="597609"/>
                  <a:pt x="5955477" y="597609"/>
                  <a:pt x="5955477" y="597609"/>
                </a:cubicBezTo>
                <a:close/>
                <a:moveTo>
                  <a:pt x="5135665" y="586411"/>
                </a:moveTo>
                <a:cubicBezTo>
                  <a:pt x="5135033" y="586890"/>
                  <a:pt x="5135072" y="588464"/>
                  <a:pt x="5136560" y="591753"/>
                </a:cubicBezTo>
                <a:lnTo>
                  <a:pt x="5138963" y="596572"/>
                </a:lnTo>
                <a:lnTo>
                  <a:pt x="5139650" y="599323"/>
                </a:lnTo>
                <a:cubicBezTo>
                  <a:pt x="5139858" y="599713"/>
                  <a:pt x="5139906" y="599153"/>
                  <a:pt x="5139764" y="598181"/>
                </a:cubicBezTo>
                <a:lnTo>
                  <a:pt x="5138963" y="596572"/>
                </a:lnTo>
                <a:lnTo>
                  <a:pt x="5138508" y="594738"/>
                </a:lnTo>
                <a:cubicBezTo>
                  <a:pt x="5143166" y="593823"/>
                  <a:pt x="5141195" y="589786"/>
                  <a:pt x="5138797" y="587625"/>
                </a:cubicBezTo>
                <a:cubicBezTo>
                  <a:pt x="5137601" y="586544"/>
                  <a:pt x="5136297" y="585930"/>
                  <a:pt x="5135665" y="586411"/>
                </a:cubicBezTo>
                <a:close/>
                <a:moveTo>
                  <a:pt x="5441306" y="583886"/>
                </a:moveTo>
                <a:cubicBezTo>
                  <a:pt x="5428582" y="583684"/>
                  <a:pt x="5445936" y="606431"/>
                  <a:pt x="5451234" y="602970"/>
                </a:cubicBezTo>
                <a:cubicBezTo>
                  <a:pt x="5451585" y="600610"/>
                  <a:pt x="5450931" y="598641"/>
                  <a:pt x="5449803" y="596914"/>
                </a:cubicBezTo>
                <a:cubicBezTo>
                  <a:pt x="5446424" y="591728"/>
                  <a:pt x="5438794" y="588724"/>
                  <a:pt x="5441306" y="583886"/>
                </a:cubicBezTo>
                <a:close/>
                <a:moveTo>
                  <a:pt x="4992547" y="580528"/>
                </a:moveTo>
                <a:cubicBezTo>
                  <a:pt x="4990172" y="579912"/>
                  <a:pt x="4989248" y="580514"/>
                  <a:pt x="4991376" y="587805"/>
                </a:cubicBezTo>
                <a:cubicBezTo>
                  <a:pt x="4993220" y="586599"/>
                  <a:pt x="4996907" y="584188"/>
                  <a:pt x="4998887" y="587232"/>
                </a:cubicBezTo>
                <a:cubicBezTo>
                  <a:pt x="5000732" y="586025"/>
                  <a:pt x="5004418" y="583614"/>
                  <a:pt x="5002437" y="580573"/>
                </a:cubicBezTo>
                <a:cubicBezTo>
                  <a:pt x="4998750" y="582983"/>
                  <a:pt x="4994922" y="581144"/>
                  <a:pt x="4992547" y="580528"/>
                </a:cubicBezTo>
                <a:close/>
                <a:moveTo>
                  <a:pt x="5311249" y="567416"/>
                </a:moveTo>
                <a:cubicBezTo>
                  <a:pt x="5309297" y="568693"/>
                  <a:pt x="5309297" y="568693"/>
                  <a:pt x="5311230" y="571655"/>
                </a:cubicBezTo>
                <a:cubicBezTo>
                  <a:pt x="5311230" y="571655"/>
                  <a:pt x="5313159" y="574619"/>
                  <a:pt x="5313159" y="574619"/>
                </a:cubicBezTo>
                <a:cubicBezTo>
                  <a:pt x="5318955" y="583509"/>
                  <a:pt x="5324774" y="588157"/>
                  <a:pt x="5328622" y="598325"/>
                </a:cubicBezTo>
                <a:cubicBezTo>
                  <a:pt x="5328622" y="598325"/>
                  <a:pt x="5330552" y="601288"/>
                  <a:pt x="5330552" y="601288"/>
                </a:cubicBezTo>
                <a:cubicBezTo>
                  <a:pt x="5332503" y="600010"/>
                  <a:pt x="5332503" y="600010"/>
                  <a:pt x="5332522" y="595770"/>
                </a:cubicBezTo>
                <a:cubicBezTo>
                  <a:pt x="5330613" y="588568"/>
                  <a:pt x="5324812" y="579679"/>
                  <a:pt x="5317064" y="572065"/>
                </a:cubicBezTo>
                <a:cubicBezTo>
                  <a:pt x="5317064" y="572065"/>
                  <a:pt x="5315136" y="569102"/>
                  <a:pt x="5315136" y="569102"/>
                </a:cubicBezTo>
                <a:cubicBezTo>
                  <a:pt x="5313197" y="566138"/>
                  <a:pt x="5311249" y="567416"/>
                  <a:pt x="5311249" y="567416"/>
                </a:cubicBezTo>
                <a:close/>
                <a:moveTo>
                  <a:pt x="5281810" y="564968"/>
                </a:moveTo>
                <a:cubicBezTo>
                  <a:pt x="5274621" y="573873"/>
                  <a:pt x="5284241" y="588617"/>
                  <a:pt x="5293449" y="586801"/>
                </a:cubicBezTo>
                <a:cubicBezTo>
                  <a:pt x="5285758" y="575005"/>
                  <a:pt x="5285758" y="575005"/>
                  <a:pt x="5281810" y="564968"/>
                </a:cubicBezTo>
                <a:close/>
                <a:moveTo>
                  <a:pt x="4986865" y="556342"/>
                </a:moveTo>
                <a:cubicBezTo>
                  <a:pt x="4985078" y="557513"/>
                  <a:pt x="4983291" y="558686"/>
                  <a:pt x="4983291" y="558686"/>
                </a:cubicBezTo>
                <a:cubicBezTo>
                  <a:pt x="4985272" y="561724"/>
                  <a:pt x="4985467" y="565936"/>
                  <a:pt x="4985467" y="565936"/>
                </a:cubicBezTo>
                <a:cubicBezTo>
                  <a:pt x="4987452" y="568982"/>
                  <a:pt x="4987452" y="568982"/>
                  <a:pt x="4989434" y="572024"/>
                </a:cubicBezTo>
                <a:cubicBezTo>
                  <a:pt x="4989434" y="572024"/>
                  <a:pt x="4991419" y="575066"/>
                  <a:pt x="4993210" y="573895"/>
                </a:cubicBezTo>
                <a:cubicBezTo>
                  <a:pt x="4993210" y="573895"/>
                  <a:pt x="4994997" y="572726"/>
                  <a:pt x="4993017" y="569683"/>
                </a:cubicBezTo>
                <a:cubicBezTo>
                  <a:pt x="4994802" y="568515"/>
                  <a:pt x="4992822" y="565472"/>
                  <a:pt x="4992822" y="565472"/>
                </a:cubicBezTo>
                <a:cubicBezTo>
                  <a:pt x="4990836" y="562430"/>
                  <a:pt x="4988850" y="559387"/>
                  <a:pt x="4990642" y="558215"/>
                </a:cubicBezTo>
                <a:cubicBezTo>
                  <a:pt x="4988656" y="555175"/>
                  <a:pt x="4986865" y="556342"/>
                  <a:pt x="4986865" y="556342"/>
                </a:cubicBezTo>
                <a:close/>
                <a:moveTo>
                  <a:pt x="5072157" y="543972"/>
                </a:moveTo>
                <a:cubicBezTo>
                  <a:pt x="5070944" y="561813"/>
                  <a:pt x="5074839" y="567790"/>
                  <a:pt x="5089838" y="575029"/>
                </a:cubicBezTo>
                <a:cubicBezTo>
                  <a:pt x="5089838" y="575029"/>
                  <a:pt x="5091791" y="578017"/>
                  <a:pt x="5089985" y="579193"/>
                </a:cubicBezTo>
                <a:cubicBezTo>
                  <a:pt x="5091938" y="582182"/>
                  <a:pt x="5093738" y="581004"/>
                  <a:pt x="5095539" y="579826"/>
                </a:cubicBezTo>
                <a:cubicBezTo>
                  <a:pt x="5097340" y="578648"/>
                  <a:pt x="5097340" y="578648"/>
                  <a:pt x="5097193" y="574484"/>
                </a:cubicBezTo>
                <a:cubicBezTo>
                  <a:pt x="5098994" y="573304"/>
                  <a:pt x="5102747" y="575117"/>
                  <a:pt x="5102601" y="570946"/>
                </a:cubicBezTo>
                <a:cubicBezTo>
                  <a:pt x="5099752" y="568550"/>
                  <a:pt x="5096715" y="560942"/>
                  <a:pt x="5092108" y="554367"/>
                </a:cubicBezTo>
                <a:cubicBezTo>
                  <a:pt x="5087498" y="547790"/>
                  <a:pt x="5081313" y="542246"/>
                  <a:pt x="5072157" y="543972"/>
                </a:cubicBezTo>
                <a:close/>
                <a:moveTo>
                  <a:pt x="4299293" y="539432"/>
                </a:moveTo>
                <a:cubicBezTo>
                  <a:pt x="4297501" y="540602"/>
                  <a:pt x="4295715" y="541773"/>
                  <a:pt x="4295909" y="545986"/>
                </a:cubicBezTo>
                <a:cubicBezTo>
                  <a:pt x="4294123" y="547153"/>
                  <a:pt x="4294317" y="551367"/>
                  <a:pt x="4292526" y="552538"/>
                </a:cubicBezTo>
                <a:cubicBezTo>
                  <a:pt x="4290739" y="553708"/>
                  <a:pt x="4292725" y="556751"/>
                  <a:pt x="4292725" y="556751"/>
                </a:cubicBezTo>
                <a:cubicBezTo>
                  <a:pt x="4294705" y="559792"/>
                  <a:pt x="4294705" y="559792"/>
                  <a:pt x="4294705" y="559792"/>
                </a:cubicBezTo>
                <a:cubicBezTo>
                  <a:pt x="4296497" y="558621"/>
                  <a:pt x="4300269" y="560497"/>
                  <a:pt x="4300075" y="556283"/>
                </a:cubicBezTo>
                <a:cubicBezTo>
                  <a:pt x="4301861" y="555112"/>
                  <a:pt x="4303454" y="549732"/>
                  <a:pt x="4303264" y="545519"/>
                </a:cubicBezTo>
                <a:cubicBezTo>
                  <a:pt x="4303165" y="543413"/>
                  <a:pt x="4302667" y="542650"/>
                  <a:pt x="4301947" y="542036"/>
                </a:cubicBezTo>
                <a:cubicBezTo>
                  <a:pt x="4301232" y="541421"/>
                  <a:pt x="4300288" y="540954"/>
                  <a:pt x="4299293" y="539432"/>
                </a:cubicBezTo>
                <a:close/>
                <a:moveTo>
                  <a:pt x="5260277" y="535649"/>
                </a:moveTo>
                <a:cubicBezTo>
                  <a:pt x="5258457" y="536842"/>
                  <a:pt x="5256632" y="538034"/>
                  <a:pt x="5258642" y="541112"/>
                </a:cubicBezTo>
                <a:cubicBezTo>
                  <a:pt x="5260651" y="544190"/>
                  <a:pt x="5262655" y="547267"/>
                  <a:pt x="5262845" y="551534"/>
                </a:cubicBezTo>
                <a:cubicBezTo>
                  <a:pt x="5264849" y="554618"/>
                  <a:pt x="5264849" y="554618"/>
                  <a:pt x="5264849" y="554618"/>
                </a:cubicBezTo>
                <a:cubicBezTo>
                  <a:pt x="5264849" y="554618"/>
                  <a:pt x="5268683" y="556504"/>
                  <a:pt x="5270503" y="555311"/>
                </a:cubicBezTo>
                <a:cubicBezTo>
                  <a:pt x="5270503" y="555311"/>
                  <a:pt x="5272323" y="554122"/>
                  <a:pt x="5272138" y="549852"/>
                </a:cubicBezTo>
                <a:cubicBezTo>
                  <a:pt x="5270129" y="546773"/>
                  <a:pt x="5267935" y="539425"/>
                  <a:pt x="5265930" y="536347"/>
                </a:cubicBezTo>
                <a:cubicBezTo>
                  <a:pt x="5262101" y="534456"/>
                  <a:pt x="5262101" y="534456"/>
                  <a:pt x="5260277" y="535649"/>
                </a:cubicBezTo>
                <a:close/>
                <a:moveTo>
                  <a:pt x="5338693" y="534525"/>
                </a:moveTo>
                <a:cubicBezTo>
                  <a:pt x="5333622" y="530366"/>
                  <a:pt x="5333740" y="542747"/>
                  <a:pt x="5345266" y="545171"/>
                </a:cubicBezTo>
                <a:cubicBezTo>
                  <a:pt x="5342650" y="539131"/>
                  <a:pt x="5340385" y="535908"/>
                  <a:pt x="5338693" y="534525"/>
                </a:cubicBezTo>
                <a:close/>
                <a:moveTo>
                  <a:pt x="5290976" y="532626"/>
                </a:moveTo>
                <a:cubicBezTo>
                  <a:pt x="5294985" y="538785"/>
                  <a:pt x="5293355" y="544247"/>
                  <a:pt x="5297184" y="546133"/>
                </a:cubicBezTo>
                <a:cubicBezTo>
                  <a:pt x="5302833" y="546829"/>
                  <a:pt x="5302648" y="542559"/>
                  <a:pt x="5300364" y="538560"/>
                </a:cubicBezTo>
                <a:cubicBezTo>
                  <a:pt x="5298084" y="534565"/>
                  <a:pt x="5293705" y="530837"/>
                  <a:pt x="5290976" y="532626"/>
                </a:cubicBezTo>
                <a:close/>
                <a:moveTo>
                  <a:pt x="4328485" y="521508"/>
                </a:moveTo>
                <a:cubicBezTo>
                  <a:pt x="4319510" y="523115"/>
                  <a:pt x="4330817" y="532770"/>
                  <a:pt x="4319893" y="531389"/>
                </a:cubicBezTo>
                <a:cubicBezTo>
                  <a:pt x="4321841" y="534375"/>
                  <a:pt x="4320277" y="539662"/>
                  <a:pt x="4322419" y="546789"/>
                </a:cubicBezTo>
                <a:cubicBezTo>
                  <a:pt x="4327689" y="543342"/>
                  <a:pt x="4329637" y="546327"/>
                  <a:pt x="4335101" y="547019"/>
                </a:cubicBezTo>
                <a:cubicBezTo>
                  <a:pt x="4329253" y="538055"/>
                  <a:pt x="4336087" y="529324"/>
                  <a:pt x="4328485" y="521508"/>
                </a:cubicBezTo>
                <a:close/>
                <a:moveTo>
                  <a:pt x="5228478" y="517696"/>
                </a:moveTo>
                <a:cubicBezTo>
                  <a:pt x="5226691" y="518867"/>
                  <a:pt x="5224900" y="520036"/>
                  <a:pt x="5226857" y="523040"/>
                </a:cubicBezTo>
                <a:cubicBezTo>
                  <a:pt x="5226857" y="523040"/>
                  <a:pt x="5228814" y="526039"/>
                  <a:pt x="5228814" y="526039"/>
                </a:cubicBezTo>
                <a:cubicBezTo>
                  <a:pt x="5230942" y="533214"/>
                  <a:pt x="5233071" y="540389"/>
                  <a:pt x="5235028" y="543394"/>
                </a:cubicBezTo>
                <a:cubicBezTo>
                  <a:pt x="5231449" y="545732"/>
                  <a:pt x="5227701" y="543898"/>
                  <a:pt x="5226080" y="549244"/>
                </a:cubicBezTo>
                <a:cubicBezTo>
                  <a:pt x="5243026" y="559574"/>
                  <a:pt x="5254604" y="573415"/>
                  <a:pt x="5262438" y="585424"/>
                </a:cubicBezTo>
                <a:cubicBezTo>
                  <a:pt x="5266522" y="595601"/>
                  <a:pt x="5272394" y="604607"/>
                  <a:pt x="5278267" y="613616"/>
                </a:cubicBezTo>
                <a:cubicBezTo>
                  <a:pt x="5280394" y="620791"/>
                  <a:pt x="5284308" y="626795"/>
                  <a:pt x="5288227" y="632797"/>
                </a:cubicBezTo>
                <a:cubicBezTo>
                  <a:pt x="5290184" y="635802"/>
                  <a:pt x="5290184" y="635802"/>
                  <a:pt x="5291971" y="634631"/>
                </a:cubicBezTo>
                <a:cubicBezTo>
                  <a:pt x="5295719" y="636464"/>
                  <a:pt x="5295554" y="632290"/>
                  <a:pt x="5295554" y="632290"/>
                </a:cubicBezTo>
                <a:cubicBezTo>
                  <a:pt x="5291634" y="626285"/>
                  <a:pt x="5287721" y="620281"/>
                  <a:pt x="5285592" y="613109"/>
                </a:cubicBezTo>
                <a:cubicBezTo>
                  <a:pt x="5277763" y="601097"/>
                  <a:pt x="5271887" y="592092"/>
                  <a:pt x="5269593" y="580744"/>
                </a:cubicBezTo>
                <a:cubicBezTo>
                  <a:pt x="5265679" y="574740"/>
                  <a:pt x="5255381" y="547211"/>
                  <a:pt x="5249680" y="542377"/>
                </a:cubicBezTo>
                <a:cubicBezTo>
                  <a:pt x="5253760" y="552554"/>
                  <a:pt x="5244140" y="541716"/>
                  <a:pt x="5240396" y="539882"/>
                </a:cubicBezTo>
                <a:cubicBezTo>
                  <a:pt x="5238434" y="536880"/>
                  <a:pt x="5236311" y="529705"/>
                  <a:pt x="5234350" y="526703"/>
                </a:cubicBezTo>
                <a:cubicBezTo>
                  <a:pt x="5234183" y="522530"/>
                  <a:pt x="5234183" y="522530"/>
                  <a:pt x="5232226" y="519530"/>
                </a:cubicBezTo>
                <a:cubicBezTo>
                  <a:pt x="5232226" y="519530"/>
                  <a:pt x="5230264" y="516526"/>
                  <a:pt x="5228478" y="517696"/>
                </a:cubicBezTo>
                <a:close/>
                <a:moveTo>
                  <a:pt x="4988865" y="512802"/>
                </a:moveTo>
                <a:cubicBezTo>
                  <a:pt x="4981386" y="513431"/>
                  <a:pt x="4983652" y="528999"/>
                  <a:pt x="4989187" y="525383"/>
                </a:cubicBezTo>
                <a:cubicBezTo>
                  <a:pt x="4987234" y="522395"/>
                  <a:pt x="4991026" y="524177"/>
                  <a:pt x="4994712" y="521766"/>
                </a:cubicBezTo>
                <a:cubicBezTo>
                  <a:pt x="4992765" y="518779"/>
                  <a:pt x="4990817" y="515791"/>
                  <a:pt x="4988865" y="512802"/>
                </a:cubicBezTo>
                <a:close/>
                <a:moveTo>
                  <a:pt x="4261598" y="512471"/>
                </a:moveTo>
                <a:cubicBezTo>
                  <a:pt x="4258177" y="511167"/>
                  <a:pt x="4254183" y="511105"/>
                  <a:pt x="4249258" y="513258"/>
                </a:cubicBezTo>
                <a:cubicBezTo>
                  <a:pt x="4244657" y="533368"/>
                  <a:pt x="4259932" y="549033"/>
                  <a:pt x="4262068" y="556187"/>
                </a:cubicBezTo>
                <a:cubicBezTo>
                  <a:pt x="4262068" y="556187"/>
                  <a:pt x="4256746" y="559670"/>
                  <a:pt x="4256746" y="559670"/>
                </a:cubicBezTo>
                <a:cubicBezTo>
                  <a:pt x="4255329" y="569142"/>
                  <a:pt x="4266698" y="578813"/>
                  <a:pt x="4274157" y="582487"/>
                </a:cubicBezTo>
                <a:cubicBezTo>
                  <a:pt x="4262428" y="564504"/>
                  <a:pt x="4279659" y="583165"/>
                  <a:pt x="4277162" y="567695"/>
                </a:cubicBezTo>
                <a:cubicBezTo>
                  <a:pt x="4279119" y="570692"/>
                  <a:pt x="4282668" y="568371"/>
                  <a:pt x="4286398" y="570209"/>
                </a:cubicBezTo>
                <a:cubicBezTo>
                  <a:pt x="4284621" y="571370"/>
                  <a:pt x="4282848" y="572526"/>
                  <a:pt x="4284802" y="575524"/>
                </a:cubicBezTo>
                <a:cubicBezTo>
                  <a:pt x="4286578" y="574365"/>
                  <a:pt x="4288351" y="573207"/>
                  <a:pt x="4290123" y="572046"/>
                </a:cubicBezTo>
                <a:cubicBezTo>
                  <a:pt x="4288170" y="569047"/>
                  <a:pt x="4288170" y="569047"/>
                  <a:pt x="4288170" y="569047"/>
                </a:cubicBezTo>
                <a:cubicBezTo>
                  <a:pt x="4293852" y="573884"/>
                  <a:pt x="4295810" y="576879"/>
                  <a:pt x="4299719" y="582874"/>
                </a:cubicBezTo>
                <a:cubicBezTo>
                  <a:pt x="4301672" y="585871"/>
                  <a:pt x="4305581" y="591866"/>
                  <a:pt x="4311269" y="596700"/>
                </a:cubicBezTo>
                <a:cubicBezTo>
                  <a:pt x="4313041" y="595542"/>
                  <a:pt x="4313041" y="595542"/>
                  <a:pt x="4313041" y="595542"/>
                </a:cubicBezTo>
                <a:cubicBezTo>
                  <a:pt x="4314818" y="594381"/>
                  <a:pt x="4316590" y="593222"/>
                  <a:pt x="4318362" y="592061"/>
                </a:cubicBezTo>
                <a:cubicBezTo>
                  <a:pt x="4320135" y="590900"/>
                  <a:pt x="4319960" y="586740"/>
                  <a:pt x="4319775" y="582583"/>
                </a:cubicBezTo>
                <a:cubicBezTo>
                  <a:pt x="4316050" y="580749"/>
                  <a:pt x="4316050" y="580749"/>
                  <a:pt x="4314097" y="577751"/>
                </a:cubicBezTo>
                <a:cubicBezTo>
                  <a:pt x="4314097" y="577751"/>
                  <a:pt x="4310364" y="575912"/>
                  <a:pt x="4310364" y="575912"/>
                </a:cubicBezTo>
                <a:cubicBezTo>
                  <a:pt x="4308591" y="577071"/>
                  <a:pt x="4310543" y="580071"/>
                  <a:pt x="4310543" y="580071"/>
                </a:cubicBezTo>
                <a:cubicBezTo>
                  <a:pt x="4312500" y="583069"/>
                  <a:pt x="4314458" y="586064"/>
                  <a:pt x="4314458" y="586064"/>
                </a:cubicBezTo>
                <a:cubicBezTo>
                  <a:pt x="4314458" y="586064"/>
                  <a:pt x="4316410" y="589063"/>
                  <a:pt x="4314633" y="590222"/>
                </a:cubicBezTo>
                <a:cubicBezTo>
                  <a:pt x="4314633" y="590222"/>
                  <a:pt x="4312861" y="591382"/>
                  <a:pt x="4312861" y="591382"/>
                </a:cubicBezTo>
                <a:cubicBezTo>
                  <a:pt x="4309131" y="589547"/>
                  <a:pt x="4305221" y="583551"/>
                  <a:pt x="4303269" y="580555"/>
                </a:cubicBezTo>
                <a:cubicBezTo>
                  <a:pt x="4299359" y="574560"/>
                  <a:pt x="4295445" y="568564"/>
                  <a:pt x="4291721" y="566727"/>
                </a:cubicBezTo>
                <a:cubicBezTo>
                  <a:pt x="4291360" y="558411"/>
                  <a:pt x="4287265" y="548261"/>
                  <a:pt x="4290639" y="541782"/>
                </a:cubicBezTo>
                <a:cubicBezTo>
                  <a:pt x="4287090" y="544101"/>
                  <a:pt x="4283360" y="542266"/>
                  <a:pt x="4281403" y="539268"/>
                </a:cubicBezTo>
                <a:cubicBezTo>
                  <a:pt x="4283180" y="538107"/>
                  <a:pt x="4288503" y="534627"/>
                  <a:pt x="4286550" y="531629"/>
                </a:cubicBezTo>
                <a:cubicBezTo>
                  <a:pt x="4276961" y="531484"/>
                  <a:pt x="4271860" y="516382"/>
                  <a:pt x="4261598" y="512471"/>
                </a:cubicBezTo>
                <a:close/>
                <a:moveTo>
                  <a:pt x="4311538" y="510894"/>
                </a:moveTo>
                <a:cubicBezTo>
                  <a:pt x="4307804" y="509074"/>
                  <a:pt x="4309908" y="516220"/>
                  <a:pt x="4309908" y="516220"/>
                </a:cubicBezTo>
                <a:cubicBezTo>
                  <a:pt x="4297544" y="528565"/>
                  <a:pt x="4320964" y="517516"/>
                  <a:pt x="4311538" y="510894"/>
                </a:cubicBezTo>
                <a:close/>
                <a:moveTo>
                  <a:pt x="5052112" y="493088"/>
                </a:moveTo>
                <a:cubicBezTo>
                  <a:pt x="5048666" y="499551"/>
                  <a:pt x="5043032" y="494821"/>
                  <a:pt x="5043164" y="498938"/>
                </a:cubicBezTo>
                <a:cubicBezTo>
                  <a:pt x="5048533" y="495429"/>
                  <a:pt x="5047415" y="517196"/>
                  <a:pt x="5058286" y="514296"/>
                </a:cubicBezTo>
                <a:cubicBezTo>
                  <a:pt x="5050727" y="506617"/>
                  <a:pt x="5057883" y="501938"/>
                  <a:pt x="5052112" y="493088"/>
                </a:cubicBezTo>
                <a:close/>
                <a:moveTo>
                  <a:pt x="5384391" y="488592"/>
                </a:moveTo>
                <a:cubicBezTo>
                  <a:pt x="5390096" y="493644"/>
                  <a:pt x="5393049" y="509275"/>
                  <a:pt x="5398124" y="505956"/>
                </a:cubicBezTo>
                <a:cubicBezTo>
                  <a:pt x="5393845" y="502169"/>
                  <a:pt x="5391112" y="492428"/>
                  <a:pt x="5387874" y="489193"/>
                </a:cubicBezTo>
                <a:cubicBezTo>
                  <a:pt x="5386794" y="488118"/>
                  <a:pt x="5385656" y="487763"/>
                  <a:pt x="5384391" y="488592"/>
                </a:cubicBezTo>
                <a:close/>
                <a:moveTo>
                  <a:pt x="5010507" y="472695"/>
                </a:moveTo>
                <a:cubicBezTo>
                  <a:pt x="5007252" y="474820"/>
                  <a:pt x="5009177" y="477770"/>
                  <a:pt x="5009470" y="481782"/>
                </a:cubicBezTo>
                <a:cubicBezTo>
                  <a:pt x="5009470" y="481782"/>
                  <a:pt x="5011395" y="484731"/>
                  <a:pt x="5011395" y="484731"/>
                </a:cubicBezTo>
                <a:cubicBezTo>
                  <a:pt x="5013318" y="487682"/>
                  <a:pt x="5015242" y="490632"/>
                  <a:pt x="5015242" y="490632"/>
                </a:cubicBezTo>
                <a:cubicBezTo>
                  <a:pt x="5017166" y="493580"/>
                  <a:pt x="5020715" y="495466"/>
                  <a:pt x="5022341" y="494402"/>
                </a:cubicBezTo>
                <a:cubicBezTo>
                  <a:pt x="5023966" y="493338"/>
                  <a:pt x="5023672" y="489326"/>
                  <a:pt x="5021748" y="486376"/>
                </a:cubicBezTo>
                <a:cubicBezTo>
                  <a:pt x="5021748" y="486376"/>
                  <a:pt x="5019824" y="483426"/>
                  <a:pt x="5019824" y="483426"/>
                </a:cubicBezTo>
                <a:cubicBezTo>
                  <a:pt x="5017901" y="480475"/>
                  <a:pt x="5017901" y="480475"/>
                  <a:pt x="5015976" y="477529"/>
                </a:cubicBezTo>
                <a:cubicBezTo>
                  <a:pt x="5014052" y="474578"/>
                  <a:pt x="5014052" y="474578"/>
                  <a:pt x="5010507" y="472695"/>
                </a:cubicBezTo>
                <a:close/>
                <a:moveTo>
                  <a:pt x="4278508" y="467782"/>
                </a:moveTo>
                <a:cubicBezTo>
                  <a:pt x="4276749" y="468932"/>
                  <a:pt x="4276749" y="468932"/>
                  <a:pt x="4278702" y="471920"/>
                </a:cubicBezTo>
                <a:cubicBezTo>
                  <a:pt x="4278702" y="471920"/>
                  <a:pt x="4280650" y="474908"/>
                  <a:pt x="4278891" y="476057"/>
                </a:cubicBezTo>
                <a:cubicBezTo>
                  <a:pt x="4279086" y="480192"/>
                  <a:pt x="4275569" y="482489"/>
                  <a:pt x="4277522" y="485478"/>
                </a:cubicBezTo>
                <a:cubicBezTo>
                  <a:pt x="4281033" y="483181"/>
                  <a:pt x="4284735" y="485021"/>
                  <a:pt x="4279470" y="488466"/>
                </a:cubicBezTo>
                <a:cubicBezTo>
                  <a:pt x="4283559" y="498579"/>
                  <a:pt x="4287455" y="504555"/>
                  <a:pt x="4292725" y="501110"/>
                </a:cubicBezTo>
                <a:cubicBezTo>
                  <a:pt x="4294478" y="499957"/>
                  <a:pt x="4294478" y="499957"/>
                  <a:pt x="4294478" y="499957"/>
                </a:cubicBezTo>
                <a:cubicBezTo>
                  <a:pt x="4294478" y="499957"/>
                  <a:pt x="4298184" y="501798"/>
                  <a:pt x="4298184" y="501798"/>
                </a:cubicBezTo>
                <a:cubicBezTo>
                  <a:pt x="4301890" y="503641"/>
                  <a:pt x="4305401" y="501340"/>
                  <a:pt x="4307159" y="500193"/>
                </a:cubicBezTo>
                <a:cubicBezTo>
                  <a:pt x="4306970" y="496058"/>
                  <a:pt x="4305022" y="493068"/>
                  <a:pt x="4303264" y="494217"/>
                </a:cubicBezTo>
                <a:cubicBezTo>
                  <a:pt x="4301316" y="491229"/>
                  <a:pt x="4299558" y="492377"/>
                  <a:pt x="4299558" y="492377"/>
                </a:cubicBezTo>
                <a:cubicBezTo>
                  <a:pt x="4299463" y="490310"/>
                  <a:pt x="4298880" y="487495"/>
                  <a:pt x="4297615" y="484591"/>
                </a:cubicBezTo>
                <a:cubicBezTo>
                  <a:pt x="4296345" y="481692"/>
                  <a:pt x="4294402" y="478701"/>
                  <a:pt x="4291573" y="476289"/>
                </a:cubicBezTo>
                <a:cubicBezTo>
                  <a:pt x="4289816" y="477438"/>
                  <a:pt x="4288061" y="478585"/>
                  <a:pt x="4284355" y="476746"/>
                </a:cubicBezTo>
                <a:cubicBezTo>
                  <a:pt x="4282403" y="473759"/>
                  <a:pt x="4284161" y="472612"/>
                  <a:pt x="4282213" y="469622"/>
                </a:cubicBezTo>
                <a:cubicBezTo>
                  <a:pt x="4280266" y="466636"/>
                  <a:pt x="4278508" y="467782"/>
                  <a:pt x="4278508" y="467782"/>
                </a:cubicBezTo>
                <a:close/>
                <a:moveTo>
                  <a:pt x="5114329" y="455946"/>
                </a:moveTo>
                <a:cubicBezTo>
                  <a:pt x="5114983" y="468539"/>
                  <a:pt x="5131314" y="466541"/>
                  <a:pt x="5125362" y="457414"/>
                </a:cubicBezTo>
                <a:cubicBezTo>
                  <a:pt x="5120065" y="460878"/>
                  <a:pt x="5118083" y="457836"/>
                  <a:pt x="5114329" y="455946"/>
                </a:cubicBezTo>
                <a:close/>
                <a:moveTo>
                  <a:pt x="5346706" y="454336"/>
                </a:moveTo>
                <a:cubicBezTo>
                  <a:pt x="5348408" y="468333"/>
                  <a:pt x="5355544" y="462911"/>
                  <a:pt x="5353014" y="458144"/>
                </a:cubicBezTo>
                <a:cubicBezTo>
                  <a:pt x="5352175" y="456554"/>
                  <a:pt x="5350256" y="455037"/>
                  <a:pt x="5346706" y="454336"/>
                </a:cubicBezTo>
                <a:close/>
                <a:moveTo>
                  <a:pt x="5368160" y="448053"/>
                </a:moveTo>
                <a:cubicBezTo>
                  <a:pt x="5366340" y="449246"/>
                  <a:pt x="5366340" y="449246"/>
                  <a:pt x="5364520" y="450438"/>
                </a:cubicBezTo>
                <a:cubicBezTo>
                  <a:pt x="5364724" y="454734"/>
                  <a:pt x="5366743" y="457836"/>
                  <a:pt x="5368771" y="460942"/>
                </a:cubicBezTo>
                <a:cubicBezTo>
                  <a:pt x="5370795" y="464045"/>
                  <a:pt x="5372818" y="467152"/>
                  <a:pt x="5373022" y="471445"/>
                </a:cubicBezTo>
                <a:cubicBezTo>
                  <a:pt x="5375045" y="474550"/>
                  <a:pt x="5375045" y="474550"/>
                  <a:pt x="5375045" y="474550"/>
                </a:cubicBezTo>
                <a:cubicBezTo>
                  <a:pt x="5376866" y="473358"/>
                  <a:pt x="5378690" y="472169"/>
                  <a:pt x="5378690" y="472169"/>
                </a:cubicBezTo>
                <a:cubicBezTo>
                  <a:pt x="5380306" y="466681"/>
                  <a:pt x="5378288" y="463579"/>
                  <a:pt x="5376259" y="460473"/>
                </a:cubicBezTo>
                <a:cubicBezTo>
                  <a:pt x="5374235" y="457369"/>
                  <a:pt x="5372211" y="454265"/>
                  <a:pt x="5372008" y="449969"/>
                </a:cubicBezTo>
                <a:cubicBezTo>
                  <a:pt x="5372008" y="449969"/>
                  <a:pt x="5369984" y="446864"/>
                  <a:pt x="5368160" y="448053"/>
                </a:cubicBezTo>
                <a:close/>
                <a:moveTo>
                  <a:pt x="5220099" y="446661"/>
                </a:moveTo>
                <a:cubicBezTo>
                  <a:pt x="5217825" y="445675"/>
                  <a:pt x="5214854" y="446012"/>
                  <a:pt x="5210825" y="448644"/>
                </a:cubicBezTo>
                <a:cubicBezTo>
                  <a:pt x="5205963" y="464669"/>
                  <a:pt x="5210043" y="474839"/>
                  <a:pt x="5227321" y="493509"/>
                </a:cubicBezTo>
                <a:cubicBezTo>
                  <a:pt x="5227152" y="489338"/>
                  <a:pt x="5227152" y="489338"/>
                  <a:pt x="5227152" y="489338"/>
                </a:cubicBezTo>
                <a:cubicBezTo>
                  <a:pt x="5233022" y="498340"/>
                  <a:pt x="5236937" y="504342"/>
                  <a:pt x="5241017" y="514514"/>
                </a:cubicBezTo>
                <a:cubicBezTo>
                  <a:pt x="5242974" y="517514"/>
                  <a:pt x="5244766" y="516343"/>
                  <a:pt x="5246557" y="515173"/>
                </a:cubicBezTo>
                <a:cubicBezTo>
                  <a:pt x="5248344" y="514005"/>
                  <a:pt x="5248344" y="514005"/>
                  <a:pt x="5246387" y="511002"/>
                </a:cubicBezTo>
                <a:cubicBezTo>
                  <a:pt x="5242473" y="505003"/>
                  <a:pt x="5238392" y="494831"/>
                  <a:pt x="5234477" y="488825"/>
                </a:cubicBezTo>
                <a:cubicBezTo>
                  <a:pt x="5232184" y="477484"/>
                  <a:pt x="5224356" y="465480"/>
                  <a:pt x="5231681" y="464973"/>
                </a:cubicBezTo>
                <a:cubicBezTo>
                  <a:pt x="5228914" y="464641"/>
                  <a:pt x="5227724" y="457926"/>
                  <a:pt x="5225217" y="452613"/>
                </a:cubicBezTo>
                <a:cubicBezTo>
                  <a:pt x="5223961" y="449955"/>
                  <a:pt x="5222379" y="447648"/>
                  <a:pt x="5220099" y="446661"/>
                </a:cubicBezTo>
                <a:close/>
                <a:moveTo>
                  <a:pt x="5240079" y="432192"/>
                </a:moveTo>
                <a:cubicBezTo>
                  <a:pt x="5238912" y="431350"/>
                  <a:pt x="5237555" y="431168"/>
                  <a:pt x="5235818" y="432302"/>
                </a:cubicBezTo>
                <a:cubicBezTo>
                  <a:pt x="5234084" y="433437"/>
                  <a:pt x="5232349" y="434570"/>
                  <a:pt x="5234307" y="437568"/>
                </a:cubicBezTo>
                <a:cubicBezTo>
                  <a:pt x="5236700" y="448836"/>
                  <a:pt x="5244524" y="460831"/>
                  <a:pt x="5250392" y="469828"/>
                </a:cubicBezTo>
                <a:cubicBezTo>
                  <a:pt x="5258215" y="481825"/>
                  <a:pt x="5266039" y="493819"/>
                  <a:pt x="5268655" y="509218"/>
                </a:cubicBezTo>
                <a:cubicBezTo>
                  <a:pt x="5270612" y="512216"/>
                  <a:pt x="5270612" y="512216"/>
                  <a:pt x="5274304" y="514081"/>
                </a:cubicBezTo>
                <a:cubicBezTo>
                  <a:pt x="5276038" y="512945"/>
                  <a:pt x="5277768" y="511811"/>
                  <a:pt x="5275816" y="508813"/>
                </a:cubicBezTo>
                <a:cubicBezTo>
                  <a:pt x="5274929" y="492278"/>
                  <a:pt x="5267110" y="480284"/>
                  <a:pt x="5257333" y="465293"/>
                </a:cubicBezTo>
                <a:cubicBezTo>
                  <a:pt x="5251467" y="456292"/>
                  <a:pt x="5245600" y="447295"/>
                  <a:pt x="5243202" y="436032"/>
                </a:cubicBezTo>
                <a:cubicBezTo>
                  <a:pt x="5242224" y="434531"/>
                  <a:pt x="5241246" y="433032"/>
                  <a:pt x="5240079" y="432192"/>
                </a:cubicBezTo>
                <a:close/>
                <a:moveTo>
                  <a:pt x="4994040" y="427665"/>
                </a:moveTo>
                <a:cubicBezTo>
                  <a:pt x="4992404" y="433124"/>
                  <a:pt x="5000247" y="441171"/>
                  <a:pt x="4998614" y="446630"/>
                </a:cubicBezTo>
                <a:cubicBezTo>
                  <a:pt x="5002347" y="446382"/>
                  <a:pt x="5002119" y="441044"/>
                  <a:pt x="5000494" y="436066"/>
                </a:cubicBezTo>
                <a:cubicBezTo>
                  <a:pt x="4998873" y="431091"/>
                  <a:pt x="4995864" y="426475"/>
                  <a:pt x="4994040" y="427665"/>
                </a:cubicBezTo>
                <a:close/>
                <a:moveTo>
                  <a:pt x="5331917" y="422525"/>
                </a:moveTo>
                <a:cubicBezTo>
                  <a:pt x="5331674" y="422276"/>
                  <a:pt x="5332262" y="424594"/>
                  <a:pt x="5334470" y="431783"/>
                </a:cubicBezTo>
                <a:cubicBezTo>
                  <a:pt x="5340754" y="447103"/>
                  <a:pt x="5332631" y="423270"/>
                  <a:pt x="5331917" y="422525"/>
                </a:cubicBezTo>
                <a:close/>
                <a:moveTo>
                  <a:pt x="5023189" y="417905"/>
                </a:moveTo>
                <a:cubicBezTo>
                  <a:pt x="5030582" y="421333"/>
                  <a:pt x="5018010" y="433686"/>
                  <a:pt x="5028938" y="430673"/>
                </a:cubicBezTo>
                <a:cubicBezTo>
                  <a:pt x="5026966" y="423697"/>
                  <a:pt x="5036331" y="434104"/>
                  <a:pt x="5034278" y="423052"/>
                </a:cubicBezTo>
                <a:cubicBezTo>
                  <a:pt x="5032392" y="420154"/>
                  <a:pt x="5026805" y="415539"/>
                  <a:pt x="5023189" y="417905"/>
                </a:cubicBezTo>
                <a:close/>
                <a:moveTo>
                  <a:pt x="5230610" y="416779"/>
                </a:moveTo>
                <a:cubicBezTo>
                  <a:pt x="5227392" y="414158"/>
                  <a:pt x="5224032" y="424665"/>
                  <a:pt x="5233302" y="424649"/>
                </a:cubicBezTo>
                <a:cubicBezTo>
                  <a:pt x="5232738" y="419982"/>
                  <a:pt x="5231681" y="417651"/>
                  <a:pt x="5230610" y="416779"/>
                </a:cubicBezTo>
                <a:close/>
                <a:moveTo>
                  <a:pt x="5313372" y="390890"/>
                </a:moveTo>
                <a:cubicBezTo>
                  <a:pt x="5313372" y="390890"/>
                  <a:pt x="5311639" y="392022"/>
                  <a:pt x="5313481" y="394847"/>
                </a:cubicBezTo>
                <a:cubicBezTo>
                  <a:pt x="5311748" y="395982"/>
                  <a:pt x="5315429" y="401634"/>
                  <a:pt x="5317272" y="404458"/>
                </a:cubicBezTo>
                <a:cubicBezTo>
                  <a:pt x="5319116" y="407285"/>
                  <a:pt x="5319116" y="407285"/>
                  <a:pt x="5320850" y="406150"/>
                </a:cubicBezTo>
                <a:cubicBezTo>
                  <a:pt x="5320850" y="406150"/>
                  <a:pt x="5322585" y="405015"/>
                  <a:pt x="5320741" y="402188"/>
                </a:cubicBezTo>
                <a:cubicBezTo>
                  <a:pt x="5318902" y="399364"/>
                  <a:pt x="5317059" y="396539"/>
                  <a:pt x="5316950" y="392580"/>
                </a:cubicBezTo>
                <a:cubicBezTo>
                  <a:pt x="5316950" y="392580"/>
                  <a:pt x="5315107" y="389754"/>
                  <a:pt x="5313372" y="390890"/>
                </a:cubicBezTo>
                <a:close/>
                <a:moveTo>
                  <a:pt x="5861628" y="379920"/>
                </a:moveTo>
                <a:lnTo>
                  <a:pt x="5898929" y="400040"/>
                </a:lnTo>
                <a:cubicBezTo>
                  <a:pt x="5910762" y="407445"/>
                  <a:pt x="5921239" y="415858"/>
                  <a:pt x="5929523" y="426984"/>
                </a:cubicBezTo>
                <a:cubicBezTo>
                  <a:pt x="5979237" y="493742"/>
                  <a:pt x="6043935" y="557990"/>
                  <a:pt x="6091578" y="621967"/>
                </a:cubicBezTo>
                <a:cubicBezTo>
                  <a:pt x="6095720" y="627528"/>
                  <a:pt x="6119471" y="614169"/>
                  <a:pt x="6125685" y="622514"/>
                </a:cubicBezTo>
                <a:cubicBezTo>
                  <a:pt x="6123132" y="641709"/>
                  <a:pt x="6133489" y="655617"/>
                  <a:pt x="6141777" y="666746"/>
                </a:cubicBezTo>
                <a:cubicBezTo>
                  <a:pt x="6154687" y="661456"/>
                  <a:pt x="6167599" y="656163"/>
                  <a:pt x="6171738" y="661726"/>
                </a:cubicBezTo>
                <a:cubicBezTo>
                  <a:pt x="6166148" y="722105"/>
                  <a:pt x="6241065" y="709559"/>
                  <a:pt x="6242167" y="756300"/>
                </a:cubicBezTo>
                <a:cubicBezTo>
                  <a:pt x="6278829" y="737648"/>
                  <a:pt x="6286631" y="770754"/>
                  <a:pt x="6277863" y="781608"/>
                </a:cubicBezTo>
                <a:cubicBezTo>
                  <a:pt x="6271647" y="773264"/>
                  <a:pt x="6264953" y="786898"/>
                  <a:pt x="6269095" y="792461"/>
                </a:cubicBezTo>
                <a:cubicBezTo>
                  <a:pt x="6271166" y="795244"/>
                  <a:pt x="6271166" y="795244"/>
                  <a:pt x="6282005" y="787171"/>
                </a:cubicBezTo>
                <a:cubicBezTo>
                  <a:pt x="6279934" y="784388"/>
                  <a:pt x="6290776" y="776317"/>
                  <a:pt x="6288702" y="773534"/>
                </a:cubicBezTo>
                <a:cubicBezTo>
                  <a:pt x="6351326" y="835005"/>
                  <a:pt x="6398969" y="898983"/>
                  <a:pt x="6468775" y="924833"/>
                </a:cubicBezTo>
                <a:cubicBezTo>
                  <a:pt x="6485827" y="925105"/>
                  <a:pt x="6462078" y="938468"/>
                  <a:pt x="6466219" y="944032"/>
                </a:cubicBezTo>
                <a:cubicBezTo>
                  <a:pt x="6500329" y="944576"/>
                  <a:pt x="6499847" y="966557"/>
                  <a:pt x="6512276" y="983245"/>
                </a:cubicBezTo>
                <a:cubicBezTo>
                  <a:pt x="6543346" y="1024970"/>
                  <a:pt x="6626546" y="1023554"/>
                  <a:pt x="6603899" y="1083657"/>
                </a:cubicBezTo>
                <a:cubicBezTo>
                  <a:pt x="6618880" y="1081147"/>
                  <a:pt x="6620953" y="1083927"/>
                  <a:pt x="6635934" y="1081421"/>
                </a:cubicBezTo>
                <a:cubicBezTo>
                  <a:pt x="6616327" y="1100345"/>
                  <a:pt x="6622540" y="1108691"/>
                  <a:pt x="6615846" y="1122323"/>
                </a:cubicBezTo>
                <a:cubicBezTo>
                  <a:pt x="6626200" y="1136235"/>
                  <a:pt x="6662381" y="1139560"/>
                  <a:pt x="6661896" y="1161544"/>
                </a:cubicBezTo>
                <a:cubicBezTo>
                  <a:pt x="6676880" y="1159031"/>
                  <a:pt x="6687719" y="1150961"/>
                  <a:pt x="6691864" y="1156524"/>
                </a:cubicBezTo>
                <a:cubicBezTo>
                  <a:pt x="6682612" y="1189357"/>
                  <a:pt x="6714650" y="1187123"/>
                  <a:pt x="6703327" y="1217174"/>
                </a:cubicBezTo>
                <a:cubicBezTo>
                  <a:pt x="6714166" y="1209101"/>
                  <a:pt x="6727078" y="1203811"/>
                  <a:pt x="6729149" y="1206594"/>
                </a:cubicBezTo>
                <a:cubicBezTo>
                  <a:pt x="6719415" y="1261404"/>
                  <a:pt x="6781419" y="1254151"/>
                  <a:pt x="6771682" y="1308964"/>
                </a:cubicBezTo>
                <a:cubicBezTo>
                  <a:pt x="6797505" y="1298384"/>
                  <a:pt x="6801647" y="1303947"/>
                  <a:pt x="6807860" y="1312292"/>
                </a:cubicBezTo>
                <a:cubicBezTo>
                  <a:pt x="6799094" y="1323145"/>
                  <a:pt x="6814075" y="1320638"/>
                  <a:pt x="6820288" y="1328984"/>
                </a:cubicBezTo>
                <a:cubicBezTo>
                  <a:pt x="6869384" y="1327018"/>
                  <a:pt x="6838451" y="1375998"/>
                  <a:pt x="6878773" y="1384886"/>
                </a:cubicBezTo>
                <a:cubicBezTo>
                  <a:pt x="6870002" y="1395742"/>
                  <a:pt x="6874147" y="1401305"/>
                  <a:pt x="6865378" y="1412160"/>
                </a:cubicBezTo>
                <a:cubicBezTo>
                  <a:pt x="6878289" y="1406868"/>
                  <a:pt x="6895343" y="1407140"/>
                  <a:pt x="6871591" y="1420500"/>
                </a:cubicBezTo>
                <a:cubicBezTo>
                  <a:pt x="6927379" y="1404904"/>
                  <a:pt x="6948094" y="1432719"/>
                  <a:pt x="6940913" y="1468336"/>
                </a:cubicBezTo>
                <a:cubicBezTo>
                  <a:pt x="6953825" y="1463046"/>
                  <a:pt x="6964667" y="1454973"/>
                  <a:pt x="6968809" y="1460535"/>
                </a:cubicBezTo>
                <a:cubicBezTo>
                  <a:pt x="6959557" y="1493369"/>
                  <a:pt x="7013273" y="1474989"/>
                  <a:pt x="6997326" y="1521458"/>
                </a:cubicBezTo>
                <a:cubicBezTo>
                  <a:pt x="7052151" y="1549817"/>
                  <a:pt x="7119399" y="1594867"/>
                  <a:pt x="7133416" y="1636322"/>
                </a:cubicBezTo>
                <a:cubicBezTo>
                  <a:pt x="7135487" y="1639105"/>
                  <a:pt x="7146329" y="1631033"/>
                  <a:pt x="7148397" y="1633812"/>
                </a:cubicBezTo>
                <a:cubicBezTo>
                  <a:pt x="7108696" y="1693646"/>
                  <a:pt x="7199080" y="1656608"/>
                  <a:pt x="7202738" y="1684152"/>
                </a:cubicBezTo>
                <a:cubicBezTo>
                  <a:pt x="7196040" y="1697788"/>
                  <a:pt x="7185199" y="1705862"/>
                  <a:pt x="7176433" y="1716714"/>
                </a:cubicBezTo>
                <a:cubicBezTo>
                  <a:pt x="7182646" y="1725060"/>
                  <a:pt x="7204327" y="1708916"/>
                  <a:pt x="7210543" y="1717261"/>
                </a:cubicBezTo>
                <a:cubicBezTo>
                  <a:pt x="7199698" y="1725333"/>
                  <a:pt x="7199698" y="1725333"/>
                  <a:pt x="7197627" y="1722553"/>
                </a:cubicBezTo>
                <a:cubicBezTo>
                  <a:pt x="7235881" y="1728660"/>
                  <a:pt x="7194590" y="1763733"/>
                  <a:pt x="7241610" y="1758985"/>
                </a:cubicBezTo>
                <a:cubicBezTo>
                  <a:pt x="7230771" y="1767056"/>
                  <a:pt x="7228700" y="1764275"/>
                  <a:pt x="7230771" y="1767056"/>
                </a:cubicBezTo>
                <a:cubicBezTo>
                  <a:pt x="7275238" y="1781511"/>
                  <a:pt x="7267574" y="1839106"/>
                  <a:pt x="7322878" y="1845487"/>
                </a:cubicBezTo>
                <a:cubicBezTo>
                  <a:pt x="7287802" y="1888902"/>
                  <a:pt x="7317288" y="1905864"/>
                  <a:pt x="7327643" y="1919771"/>
                </a:cubicBezTo>
                <a:cubicBezTo>
                  <a:pt x="7338482" y="1911701"/>
                  <a:pt x="7359200" y="1939517"/>
                  <a:pt x="7358716" y="1961499"/>
                </a:cubicBezTo>
                <a:cubicBezTo>
                  <a:pt x="7360787" y="1964279"/>
                  <a:pt x="7341177" y="1983207"/>
                  <a:pt x="7343248" y="1985987"/>
                </a:cubicBezTo>
                <a:cubicBezTo>
                  <a:pt x="7344837" y="2010746"/>
                  <a:pt x="7357266" y="2027437"/>
                  <a:pt x="7367623" y="2041345"/>
                </a:cubicBezTo>
                <a:cubicBezTo>
                  <a:pt x="7375907" y="2052474"/>
                  <a:pt x="7362515" y="2079745"/>
                  <a:pt x="7370799" y="2090872"/>
                </a:cubicBezTo>
                <a:cubicBezTo>
                  <a:pt x="7374941" y="2096433"/>
                  <a:pt x="7389922" y="2093926"/>
                  <a:pt x="7396138" y="2102269"/>
                </a:cubicBezTo>
                <a:cubicBezTo>
                  <a:pt x="7387372" y="2113123"/>
                  <a:pt x="7378601" y="2123976"/>
                  <a:pt x="7380672" y="2126759"/>
                </a:cubicBezTo>
                <a:cubicBezTo>
                  <a:pt x="7409671" y="2165704"/>
                  <a:pt x="7443296" y="2188227"/>
                  <a:pt x="7491908" y="2208244"/>
                </a:cubicBezTo>
                <a:cubicBezTo>
                  <a:pt x="7493976" y="2211023"/>
                  <a:pt x="7496047" y="2213808"/>
                  <a:pt x="7496047" y="2213808"/>
                </a:cubicBezTo>
                <a:cubicBezTo>
                  <a:pt x="7485208" y="2221879"/>
                  <a:pt x="7489350" y="2227445"/>
                  <a:pt x="7491421" y="2230225"/>
                </a:cubicBezTo>
                <a:cubicBezTo>
                  <a:pt x="7502263" y="2222148"/>
                  <a:pt x="7502263" y="2222148"/>
                  <a:pt x="7502263" y="2222148"/>
                </a:cubicBezTo>
                <a:cubicBezTo>
                  <a:pt x="7502263" y="2222148"/>
                  <a:pt x="7506405" y="2227714"/>
                  <a:pt x="7508476" y="2230497"/>
                </a:cubicBezTo>
                <a:cubicBezTo>
                  <a:pt x="7508476" y="2230497"/>
                  <a:pt x="7519316" y="2222424"/>
                  <a:pt x="7519316" y="2222424"/>
                </a:cubicBezTo>
                <a:cubicBezTo>
                  <a:pt x="7497637" y="2238570"/>
                  <a:pt x="7510065" y="2255258"/>
                  <a:pt x="7531744" y="2239115"/>
                </a:cubicBezTo>
                <a:cubicBezTo>
                  <a:pt x="7542584" y="2231042"/>
                  <a:pt x="7542584" y="2231042"/>
                  <a:pt x="7542584" y="2231042"/>
                </a:cubicBezTo>
                <a:cubicBezTo>
                  <a:pt x="7544656" y="2233824"/>
                  <a:pt x="7533816" y="2241895"/>
                  <a:pt x="7535884" y="2244675"/>
                </a:cubicBezTo>
                <a:cubicBezTo>
                  <a:pt x="7535884" y="2244675"/>
                  <a:pt x="7537956" y="2247460"/>
                  <a:pt x="7540030" y="2250240"/>
                </a:cubicBezTo>
                <a:cubicBezTo>
                  <a:pt x="7540030" y="2250240"/>
                  <a:pt x="7548800" y="2239385"/>
                  <a:pt x="7546728" y="2236603"/>
                </a:cubicBezTo>
                <a:cubicBezTo>
                  <a:pt x="7546728" y="2236603"/>
                  <a:pt x="7544656" y="2233824"/>
                  <a:pt x="7544656" y="2233824"/>
                </a:cubicBezTo>
                <a:cubicBezTo>
                  <a:pt x="7555498" y="2225748"/>
                  <a:pt x="7564266" y="2214895"/>
                  <a:pt x="7564266" y="2214895"/>
                </a:cubicBezTo>
                <a:cubicBezTo>
                  <a:pt x="7540514" y="2228262"/>
                  <a:pt x="7566820" y="2195694"/>
                  <a:pt x="7551838" y="2198207"/>
                </a:cubicBezTo>
                <a:cubicBezTo>
                  <a:pt x="7551838" y="2198207"/>
                  <a:pt x="7540998" y="2206277"/>
                  <a:pt x="7530160" y="2214350"/>
                </a:cubicBezTo>
                <a:cubicBezTo>
                  <a:pt x="7526012" y="2208791"/>
                  <a:pt x="7523940" y="2206009"/>
                  <a:pt x="7521872" y="2203225"/>
                </a:cubicBezTo>
                <a:cubicBezTo>
                  <a:pt x="7519802" y="2200442"/>
                  <a:pt x="7517731" y="2197662"/>
                  <a:pt x="7517731" y="2197662"/>
                </a:cubicBezTo>
                <a:cubicBezTo>
                  <a:pt x="7515657" y="2194883"/>
                  <a:pt x="7515657" y="2194883"/>
                  <a:pt x="7513586" y="2192099"/>
                </a:cubicBezTo>
                <a:cubicBezTo>
                  <a:pt x="7507373" y="2183754"/>
                  <a:pt x="7516141" y="2172901"/>
                  <a:pt x="7509929" y="2164552"/>
                </a:cubicBezTo>
                <a:cubicBezTo>
                  <a:pt x="7520764" y="2156482"/>
                  <a:pt x="7520764" y="2156482"/>
                  <a:pt x="7520764" y="2156482"/>
                </a:cubicBezTo>
                <a:cubicBezTo>
                  <a:pt x="7518212" y="2175680"/>
                  <a:pt x="7567788" y="2151736"/>
                  <a:pt x="7541480" y="2184299"/>
                </a:cubicBezTo>
                <a:cubicBezTo>
                  <a:pt x="7567306" y="2173717"/>
                  <a:pt x="7562192" y="2212115"/>
                  <a:pt x="7594232" y="2209880"/>
                </a:cubicBezTo>
                <a:cubicBezTo>
                  <a:pt x="7559640" y="2231314"/>
                  <a:pt x="7578766" y="2234370"/>
                  <a:pt x="7572068" y="2248002"/>
                </a:cubicBezTo>
                <a:cubicBezTo>
                  <a:pt x="7565372" y="2261641"/>
                  <a:pt x="7558674" y="2275277"/>
                  <a:pt x="7573656" y="2272764"/>
                </a:cubicBezTo>
                <a:cubicBezTo>
                  <a:pt x="7575728" y="2275544"/>
                  <a:pt x="7575728" y="2275544"/>
                  <a:pt x="7586568" y="2267473"/>
                </a:cubicBezTo>
                <a:cubicBezTo>
                  <a:pt x="7586568" y="2267473"/>
                  <a:pt x="7584496" y="2264690"/>
                  <a:pt x="7584496" y="2264690"/>
                </a:cubicBezTo>
                <a:cubicBezTo>
                  <a:pt x="7580356" y="2259131"/>
                  <a:pt x="7578284" y="2256347"/>
                  <a:pt x="7584980" y="2242712"/>
                </a:cubicBezTo>
                <a:cubicBezTo>
                  <a:pt x="7597892" y="2237422"/>
                  <a:pt x="7591192" y="2251057"/>
                  <a:pt x="7595340" y="2256623"/>
                </a:cubicBezTo>
                <a:cubicBezTo>
                  <a:pt x="7606178" y="2248548"/>
                  <a:pt x="7612876" y="2234912"/>
                  <a:pt x="7617016" y="2240477"/>
                </a:cubicBezTo>
                <a:cubicBezTo>
                  <a:pt x="7646016" y="2279419"/>
                  <a:pt x="7684268" y="2285527"/>
                  <a:pt x="7689516" y="2337832"/>
                </a:cubicBezTo>
                <a:cubicBezTo>
                  <a:pt x="7728252" y="2321959"/>
                  <a:pt x="7744336" y="2366193"/>
                  <a:pt x="7754692" y="2380101"/>
                </a:cubicBezTo>
                <a:cubicBezTo>
                  <a:pt x="7754692" y="2380101"/>
                  <a:pt x="7765536" y="2372029"/>
                  <a:pt x="7767606" y="2374809"/>
                </a:cubicBezTo>
                <a:cubicBezTo>
                  <a:pt x="7771752" y="2380372"/>
                  <a:pt x="7760908" y="2388448"/>
                  <a:pt x="7765052" y="2394011"/>
                </a:cubicBezTo>
                <a:cubicBezTo>
                  <a:pt x="7816216" y="2394825"/>
                  <a:pt x="7801856" y="2466057"/>
                  <a:pt x="7876284" y="2475493"/>
                </a:cubicBezTo>
                <a:cubicBezTo>
                  <a:pt x="7865444" y="2483565"/>
                  <a:pt x="7852536" y="2488859"/>
                  <a:pt x="7845836" y="2502493"/>
                </a:cubicBezTo>
                <a:cubicBezTo>
                  <a:pt x="7858748" y="2497201"/>
                  <a:pt x="7873728" y="2494693"/>
                  <a:pt x="7888716" y="2492183"/>
                </a:cubicBezTo>
                <a:cubicBezTo>
                  <a:pt x="7892372" y="2519729"/>
                  <a:pt x="7917714" y="2531125"/>
                  <a:pt x="7932212" y="2550595"/>
                </a:cubicBezTo>
                <a:cubicBezTo>
                  <a:pt x="7937944" y="2580921"/>
                  <a:pt x="7930764" y="2616538"/>
                  <a:pt x="7943192" y="2633226"/>
                </a:cubicBezTo>
                <a:cubicBezTo>
                  <a:pt x="7953064" y="2669115"/>
                  <a:pt x="8015068" y="2661861"/>
                  <a:pt x="7982068" y="2708059"/>
                </a:cubicBezTo>
                <a:cubicBezTo>
                  <a:pt x="7992904" y="2699987"/>
                  <a:pt x="8003744" y="2691915"/>
                  <a:pt x="7997048" y="2705551"/>
                </a:cubicBezTo>
                <a:cubicBezTo>
                  <a:pt x="7972330" y="2762873"/>
                  <a:pt x="8003884" y="2782617"/>
                  <a:pt x="8015828" y="2821287"/>
                </a:cubicBezTo>
                <a:cubicBezTo>
                  <a:pt x="8028744" y="2815995"/>
                  <a:pt x="8032884" y="2821559"/>
                  <a:pt x="8047868" y="2819050"/>
                </a:cubicBezTo>
                <a:cubicBezTo>
                  <a:pt x="8038136" y="2873865"/>
                  <a:pt x="8102208" y="2869391"/>
                  <a:pt x="8088324" y="2918645"/>
                </a:cubicBezTo>
                <a:cubicBezTo>
                  <a:pt x="8103312" y="2916132"/>
                  <a:pt x="8111598" y="2927258"/>
                  <a:pt x="8126580" y="2924751"/>
                </a:cubicBezTo>
                <a:cubicBezTo>
                  <a:pt x="8095648" y="2973732"/>
                  <a:pt x="8162278" y="2950056"/>
                  <a:pt x="8140112" y="2988185"/>
                </a:cubicBezTo>
                <a:cubicBezTo>
                  <a:pt x="8153024" y="2982893"/>
                  <a:pt x="8163864" y="2974821"/>
                  <a:pt x="8165936" y="2977601"/>
                </a:cubicBezTo>
                <a:cubicBezTo>
                  <a:pt x="8157168" y="2988453"/>
                  <a:pt x="8161312" y="2994019"/>
                  <a:pt x="8163384" y="2996801"/>
                </a:cubicBezTo>
                <a:cubicBezTo>
                  <a:pt x="8199564" y="3000127"/>
                  <a:pt x="8207366" y="3033233"/>
                  <a:pt x="8208468" y="3079973"/>
                </a:cubicBezTo>
                <a:cubicBezTo>
                  <a:pt x="8221384" y="3074687"/>
                  <a:pt x="8234294" y="3069395"/>
                  <a:pt x="8242576" y="3080521"/>
                </a:cubicBezTo>
                <a:cubicBezTo>
                  <a:pt x="8231740" y="3088592"/>
                  <a:pt x="8227596" y="3083030"/>
                  <a:pt x="8216756" y="3091103"/>
                </a:cubicBezTo>
                <a:cubicBezTo>
                  <a:pt x="8203360" y="3118373"/>
                  <a:pt x="8250864" y="3091647"/>
                  <a:pt x="8259148" y="3102773"/>
                </a:cubicBezTo>
                <a:cubicBezTo>
                  <a:pt x="8237468" y="3118919"/>
                  <a:pt x="8228700" y="3129771"/>
                  <a:pt x="8245756" y="3130044"/>
                </a:cubicBezTo>
                <a:cubicBezTo>
                  <a:pt x="8247828" y="3132827"/>
                  <a:pt x="8267432" y="3113901"/>
                  <a:pt x="8271576" y="3119464"/>
                </a:cubicBezTo>
                <a:cubicBezTo>
                  <a:pt x="8264398" y="3155081"/>
                  <a:pt x="8323848" y="3167023"/>
                  <a:pt x="8320808" y="3208203"/>
                </a:cubicBezTo>
                <a:cubicBezTo>
                  <a:pt x="8331648" y="3200128"/>
                  <a:pt x="8340420" y="3189277"/>
                  <a:pt x="8344558" y="3194838"/>
                </a:cubicBezTo>
                <a:cubicBezTo>
                  <a:pt x="8335790" y="3205693"/>
                  <a:pt x="8337860" y="3208475"/>
                  <a:pt x="8329096" y="3219329"/>
                </a:cubicBezTo>
                <a:cubicBezTo>
                  <a:pt x="8347736" y="3244363"/>
                  <a:pt x="8349324" y="3269127"/>
                  <a:pt x="8365896" y="3291379"/>
                </a:cubicBezTo>
                <a:lnTo>
                  <a:pt x="8374156" y="3292476"/>
                </a:lnTo>
                <a:lnTo>
                  <a:pt x="8233076" y="3347257"/>
                </a:lnTo>
                <a:lnTo>
                  <a:pt x="8225314" y="3348391"/>
                </a:lnTo>
                <a:cubicBezTo>
                  <a:pt x="8232576" y="3312710"/>
                  <a:pt x="8178684" y="3331215"/>
                  <a:pt x="8200976" y="3292989"/>
                </a:cubicBezTo>
                <a:cubicBezTo>
                  <a:pt x="8200976" y="3292989"/>
                  <a:pt x="8203048" y="3295771"/>
                  <a:pt x="8203048" y="3295771"/>
                </a:cubicBezTo>
                <a:cubicBezTo>
                  <a:pt x="8205118" y="3298553"/>
                  <a:pt x="8209264" y="3304119"/>
                  <a:pt x="8222216" y="3298799"/>
                </a:cubicBezTo>
                <a:cubicBezTo>
                  <a:pt x="8224288" y="3301581"/>
                  <a:pt x="8224288" y="3301581"/>
                  <a:pt x="8235172" y="3293477"/>
                </a:cubicBezTo>
                <a:cubicBezTo>
                  <a:pt x="8233100" y="3290694"/>
                  <a:pt x="8233100" y="3290694"/>
                  <a:pt x="8233100" y="3290694"/>
                </a:cubicBezTo>
                <a:cubicBezTo>
                  <a:pt x="8231028" y="3287911"/>
                  <a:pt x="8231028" y="3287911"/>
                  <a:pt x="8231028" y="3287911"/>
                </a:cubicBezTo>
                <a:cubicBezTo>
                  <a:pt x="8228952" y="3285128"/>
                  <a:pt x="8228952" y="3285128"/>
                  <a:pt x="8226882" y="3282347"/>
                </a:cubicBezTo>
                <a:cubicBezTo>
                  <a:pt x="8224812" y="3279566"/>
                  <a:pt x="8222740" y="3276783"/>
                  <a:pt x="8220668" y="3274000"/>
                </a:cubicBezTo>
                <a:cubicBezTo>
                  <a:pt x="8229476" y="3263113"/>
                  <a:pt x="8212380" y="3262873"/>
                  <a:pt x="8208238" y="3257307"/>
                </a:cubicBezTo>
                <a:cubicBezTo>
                  <a:pt x="8206164" y="3254523"/>
                  <a:pt x="8204092" y="3251742"/>
                  <a:pt x="8202020" y="3248961"/>
                </a:cubicBezTo>
                <a:cubicBezTo>
                  <a:pt x="8199948" y="3246179"/>
                  <a:pt x="8197876" y="3243395"/>
                  <a:pt x="8195804" y="3240613"/>
                </a:cubicBezTo>
                <a:cubicBezTo>
                  <a:pt x="8193732" y="3237830"/>
                  <a:pt x="8191660" y="3235047"/>
                  <a:pt x="8189588" y="3232266"/>
                </a:cubicBezTo>
                <a:cubicBezTo>
                  <a:pt x="8139340" y="3187507"/>
                  <a:pt x="8108262" y="3145771"/>
                  <a:pt x="8055942" y="3098229"/>
                </a:cubicBezTo>
                <a:cubicBezTo>
                  <a:pt x="8055942" y="3098229"/>
                  <a:pt x="8053872" y="3095449"/>
                  <a:pt x="8053872" y="3095449"/>
                </a:cubicBezTo>
                <a:cubicBezTo>
                  <a:pt x="8051796" y="3092663"/>
                  <a:pt x="8060608" y="3081778"/>
                  <a:pt x="8060608" y="3081778"/>
                </a:cubicBezTo>
                <a:cubicBezTo>
                  <a:pt x="8060608" y="3081778"/>
                  <a:pt x="8058534" y="3078998"/>
                  <a:pt x="8058534" y="3078998"/>
                </a:cubicBezTo>
                <a:cubicBezTo>
                  <a:pt x="8045580" y="3084317"/>
                  <a:pt x="8045580" y="3084317"/>
                  <a:pt x="8047656" y="3087100"/>
                </a:cubicBezTo>
                <a:cubicBezTo>
                  <a:pt x="8038840" y="3097984"/>
                  <a:pt x="8040916" y="3100767"/>
                  <a:pt x="8042988" y="3103550"/>
                </a:cubicBezTo>
                <a:cubicBezTo>
                  <a:pt x="8034178" y="3114437"/>
                  <a:pt x="8042464" y="3125565"/>
                  <a:pt x="8007744" y="3147093"/>
                </a:cubicBezTo>
                <a:cubicBezTo>
                  <a:pt x="8005674" y="3144313"/>
                  <a:pt x="8012412" y="3130643"/>
                  <a:pt x="8001528" y="3138748"/>
                </a:cubicBezTo>
                <a:cubicBezTo>
                  <a:pt x="7999456" y="3135965"/>
                  <a:pt x="7999456" y="3135965"/>
                  <a:pt x="7997384" y="3133182"/>
                </a:cubicBezTo>
                <a:cubicBezTo>
                  <a:pt x="7995314" y="3130402"/>
                  <a:pt x="7984428" y="3138504"/>
                  <a:pt x="7984428" y="3138504"/>
                </a:cubicBezTo>
                <a:cubicBezTo>
                  <a:pt x="7973548" y="3146609"/>
                  <a:pt x="7973548" y="3146609"/>
                  <a:pt x="7975620" y="3149393"/>
                </a:cubicBezTo>
                <a:cubicBezTo>
                  <a:pt x="7977692" y="3152174"/>
                  <a:pt x="7979764" y="3154957"/>
                  <a:pt x="7981836" y="3157736"/>
                </a:cubicBezTo>
                <a:cubicBezTo>
                  <a:pt x="7960072" y="3173947"/>
                  <a:pt x="7992196" y="3171651"/>
                  <a:pt x="7972504" y="3190640"/>
                </a:cubicBezTo>
                <a:cubicBezTo>
                  <a:pt x="7952812" y="3209629"/>
                  <a:pt x="7937784" y="3212170"/>
                  <a:pt x="7916020" y="3228377"/>
                </a:cubicBezTo>
                <a:cubicBezTo>
                  <a:pt x="7921714" y="3258739"/>
                  <a:pt x="7927404" y="3289105"/>
                  <a:pt x="7967816" y="3297935"/>
                </a:cubicBezTo>
                <a:cubicBezTo>
                  <a:pt x="7991652" y="3284511"/>
                  <a:pt x="7992178" y="3262495"/>
                  <a:pt x="8009276" y="3262735"/>
                </a:cubicBezTo>
                <a:cubicBezTo>
                  <a:pt x="8038804" y="3279672"/>
                  <a:pt x="7982320" y="3317410"/>
                  <a:pt x="7996824" y="3336883"/>
                </a:cubicBezTo>
                <a:cubicBezTo>
                  <a:pt x="8022728" y="3326245"/>
                  <a:pt x="8038282" y="3301691"/>
                  <a:pt x="8042948" y="3285238"/>
                </a:cubicBezTo>
                <a:cubicBezTo>
                  <a:pt x="8049164" y="3293584"/>
                  <a:pt x="8062120" y="3288263"/>
                  <a:pt x="8068336" y="3296610"/>
                </a:cubicBezTo>
                <a:cubicBezTo>
                  <a:pt x="8048640" y="3315602"/>
                  <a:pt x="8044498" y="3310036"/>
                  <a:pt x="8024804" y="3329025"/>
                </a:cubicBezTo>
                <a:cubicBezTo>
                  <a:pt x="8011328" y="3356363"/>
                  <a:pt x="8005612" y="3416847"/>
                  <a:pt x="8062098" y="3379109"/>
                </a:cubicBezTo>
                <a:cubicBezTo>
                  <a:pt x="8081792" y="3360121"/>
                  <a:pt x="8047592" y="3359633"/>
                  <a:pt x="8069360" y="3343424"/>
                </a:cubicBezTo>
                <a:cubicBezTo>
                  <a:pt x="8110296" y="3330243"/>
                  <a:pt x="8088008" y="3368465"/>
                  <a:pt x="8048620" y="3406443"/>
                </a:cubicBezTo>
                <a:cubicBezTo>
                  <a:pt x="8051728" y="3410617"/>
                  <a:pt x="8056520" y="3411375"/>
                  <a:pt x="8061572" y="3412480"/>
                </a:cubicBezTo>
                <a:lnTo>
                  <a:pt x="8063020" y="3413289"/>
                </a:lnTo>
                <a:lnTo>
                  <a:pt x="7996164" y="3439249"/>
                </a:lnTo>
                <a:lnTo>
                  <a:pt x="7969344" y="3413577"/>
                </a:lnTo>
                <a:cubicBezTo>
                  <a:pt x="7967272" y="3410794"/>
                  <a:pt x="7965204" y="3408013"/>
                  <a:pt x="7954316" y="3416116"/>
                </a:cubicBezTo>
                <a:cubicBezTo>
                  <a:pt x="7954316" y="3416116"/>
                  <a:pt x="7945508" y="3427002"/>
                  <a:pt x="7947580" y="3429785"/>
                </a:cubicBezTo>
                <a:lnTo>
                  <a:pt x="7966600" y="3450729"/>
                </a:lnTo>
                <a:lnTo>
                  <a:pt x="7178946" y="3756571"/>
                </a:lnTo>
                <a:lnTo>
                  <a:pt x="5673518" y="2390867"/>
                </a:lnTo>
                <a:lnTo>
                  <a:pt x="5825083" y="770592"/>
                </a:lnTo>
                <a:lnTo>
                  <a:pt x="5845561" y="787589"/>
                </a:lnTo>
                <a:cubicBezTo>
                  <a:pt x="5856156" y="779699"/>
                  <a:pt x="5858228" y="782479"/>
                  <a:pt x="5868823" y="774591"/>
                </a:cubicBezTo>
                <a:cubicBezTo>
                  <a:pt x="5868823" y="774591"/>
                  <a:pt x="5866752" y="771808"/>
                  <a:pt x="5866752" y="771808"/>
                </a:cubicBezTo>
                <a:cubicBezTo>
                  <a:pt x="5866752" y="771808"/>
                  <a:pt x="5864682" y="769025"/>
                  <a:pt x="5864682" y="769025"/>
                </a:cubicBezTo>
                <a:lnTo>
                  <a:pt x="5828048" y="738898"/>
                </a:lnTo>
                <a:lnTo>
                  <a:pt x="5847916" y="526503"/>
                </a:lnTo>
                <a:lnTo>
                  <a:pt x="5862671" y="538174"/>
                </a:lnTo>
                <a:cubicBezTo>
                  <a:pt x="5862671" y="538174"/>
                  <a:pt x="5864751" y="540965"/>
                  <a:pt x="5874384" y="529452"/>
                </a:cubicBezTo>
                <a:cubicBezTo>
                  <a:pt x="5866067" y="518283"/>
                  <a:pt x="5857751" y="507118"/>
                  <a:pt x="5851511" y="498739"/>
                </a:cubicBezTo>
                <a:lnTo>
                  <a:pt x="5850550" y="498344"/>
                </a:lnTo>
                <a:close/>
                <a:moveTo>
                  <a:pt x="5008806" y="376161"/>
                </a:moveTo>
                <a:cubicBezTo>
                  <a:pt x="5010697" y="379059"/>
                  <a:pt x="5005631" y="394772"/>
                  <a:pt x="5016564" y="395884"/>
                </a:cubicBezTo>
                <a:cubicBezTo>
                  <a:pt x="5015076" y="390663"/>
                  <a:pt x="5013465" y="380865"/>
                  <a:pt x="5011247" y="377280"/>
                </a:cubicBezTo>
                <a:cubicBezTo>
                  <a:pt x="5010507" y="376083"/>
                  <a:pt x="5009703" y="375576"/>
                  <a:pt x="5008806" y="376161"/>
                </a:cubicBezTo>
                <a:close/>
                <a:moveTo>
                  <a:pt x="5264513" y="374792"/>
                </a:moveTo>
                <a:cubicBezTo>
                  <a:pt x="5266522" y="377870"/>
                  <a:pt x="5261320" y="381272"/>
                  <a:pt x="5263328" y="384353"/>
                </a:cubicBezTo>
                <a:cubicBezTo>
                  <a:pt x="5266797" y="382081"/>
                  <a:pt x="5269078" y="389375"/>
                  <a:pt x="5269352" y="393587"/>
                </a:cubicBezTo>
                <a:cubicBezTo>
                  <a:pt x="5276057" y="392492"/>
                  <a:pt x="5274043" y="382284"/>
                  <a:pt x="5269570" y="377387"/>
                </a:cubicBezTo>
                <a:cubicBezTo>
                  <a:pt x="5268081" y="375754"/>
                  <a:pt x="5266319" y="374708"/>
                  <a:pt x="5264513" y="374792"/>
                </a:cubicBezTo>
                <a:close/>
                <a:moveTo>
                  <a:pt x="5200688" y="370029"/>
                </a:moveTo>
                <a:cubicBezTo>
                  <a:pt x="5198925" y="371185"/>
                  <a:pt x="5197162" y="372339"/>
                  <a:pt x="5199120" y="375349"/>
                </a:cubicBezTo>
                <a:cubicBezTo>
                  <a:pt x="5202849" y="377202"/>
                  <a:pt x="5205005" y="384374"/>
                  <a:pt x="5205205" y="388539"/>
                </a:cubicBezTo>
                <a:cubicBezTo>
                  <a:pt x="5207361" y="395710"/>
                  <a:pt x="5207561" y="399874"/>
                  <a:pt x="5211484" y="405894"/>
                </a:cubicBezTo>
                <a:cubicBezTo>
                  <a:pt x="5213446" y="408903"/>
                  <a:pt x="5213446" y="408903"/>
                  <a:pt x="5217175" y="410756"/>
                </a:cubicBezTo>
                <a:cubicBezTo>
                  <a:pt x="5217175" y="410756"/>
                  <a:pt x="5220900" y="412608"/>
                  <a:pt x="5220900" y="412608"/>
                </a:cubicBezTo>
                <a:cubicBezTo>
                  <a:pt x="5220706" y="408445"/>
                  <a:pt x="5222469" y="407292"/>
                  <a:pt x="5220507" y="404283"/>
                </a:cubicBezTo>
                <a:cubicBezTo>
                  <a:pt x="5214815" y="399421"/>
                  <a:pt x="5214621" y="395254"/>
                  <a:pt x="5212460" y="388085"/>
                </a:cubicBezTo>
                <a:cubicBezTo>
                  <a:pt x="5210308" y="380911"/>
                  <a:pt x="5210110" y="376747"/>
                  <a:pt x="5206185" y="370728"/>
                </a:cubicBezTo>
                <a:cubicBezTo>
                  <a:pt x="5204223" y="367719"/>
                  <a:pt x="5202456" y="368875"/>
                  <a:pt x="5200688" y="370029"/>
                </a:cubicBezTo>
                <a:close/>
                <a:moveTo>
                  <a:pt x="5312737" y="355661"/>
                </a:moveTo>
                <a:cubicBezTo>
                  <a:pt x="5312737" y="355661"/>
                  <a:pt x="5311040" y="356767"/>
                  <a:pt x="5311040" y="356767"/>
                </a:cubicBezTo>
                <a:cubicBezTo>
                  <a:pt x="5322785" y="374771"/>
                  <a:pt x="5332835" y="393885"/>
                  <a:pt x="5345109" y="420100"/>
                </a:cubicBezTo>
                <a:cubicBezTo>
                  <a:pt x="5347066" y="423104"/>
                  <a:pt x="5348753" y="421999"/>
                  <a:pt x="5348753" y="421999"/>
                </a:cubicBezTo>
                <a:cubicBezTo>
                  <a:pt x="5350450" y="420893"/>
                  <a:pt x="5350450" y="420893"/>
                  <a:pt x="5348493" y="417891"/>
                </a:cubicBezTo>
                <a:cubicBezTo>
                  <a:pt x="5336219" y="391670"/>
                  <a:pt x="5326167" y="372557"/>
                  <a:pt x="5316381" y="357556"/>
                </a:cubicBezTo>
                <a:cubicBezTo>
                  <a:pt x="5314424" y="354554"/>
                  <a:pt x="5314424" y="354554"/>
                  <a:pt x="5312737" y="355661"/>
                </a:cubicBezTo>
                <a:close/>
                <a:moveTo>
                  <a:pt x="4993006" y="355495"/>
                </a:moveTo>
                <a:cubicBezTo>
                  <a:pt x="4993006" y="355495"/>
                  <a:pt x="4991054" y="356772"/>
                  <a:pt x="4991054" y="356772"/>
                </a:cubicBezTo>
                <a:cubicBezTo>
                  <a:pt x="4989106" y="358046"/>
                  <a:pt x="4989106" y="358046"/>
                  <a:pt x="4989106" y="358046"/>
                </a:cubicBezTo>
                <a:cubicBezTo>
                  <a:pt x="4991111" y="361124"/>
                  <a:pt x="4991111" y="361124"/>
                  <a:pt x="4993120" y="364205"/>
                </a:cubicBezTo>
                <a:cubicBezTo>
                  <a:pt x="4995129" y="367283"/>
                  <a:pt x="4997134" y="370360"/>
                  <a:pt x="4995182" y="371638"/>
                </a:cubicBezTo>
                <a:cubicBezTo>
                  <a:pt x="4995182" y="371638"/>
                  <a:pt x="4997192" y="374716"/>
                  <a:pt x="4997192" y="374716"/>
                </a:cubicBezTo>
                <a:cubicBezTo>
                  <a:pt x="5001148" y="376519"/>
                  <a:pt x="4999143" y="373441"/>
                  <a:pt x="5001097" y="372164"/>
                </a:cubicBezTo>
                <a:cubicBezTo>
                  <a:pt x="5001039" y="367809"/>
                  <a:pt x="4999031" y="364731"/>
                  <a:pt x="4995016" y="358573"/>
                </a:cubicBezTo>
                <a:cubicBezTo>
                  <a:pt x="4995016" y="358573"/>
                  <a:pt x="4995016" y="358573"/>
                  <a:pt x="4993006" y="355495"/>
                </a:cubicBezTo>
                <a:close/>
                <a:moveTo>
                  <a:pt x="5222431" y="329466"/>
                </a:moveTo>
                <a:cubicBezTo>
                  <a:pt x="5220658" y="330622"/>
                  <a:pt x="5219072" y="335939"/>
                  <a:pt x="5221028" y="338936"/>
                </a:cubicBezTo>
                <a:cubicBezTo>
                  <a:pt x="5221028" y="338936"/>
                  <a:pt x="5221028" y="338936"/>
                  <a:pt x="5222980" y="341934"/>
                </a:cubicBezTo>
                <a:cubicBezTo>
                  <a:pt x="5225492" y="357402"/>
                  <a:pt x="5231724" y="374707"/>
                  <a:pt x="5246628" y="382069"/>
                </a:cubicBezTo>
                <a:cubicBezTo>
                  <a:pt x="5231724" y="374707"/>
                  <a:pt x="5251457" y="408844"/>
                  <a:pt x="5258357" y="400055"/>
                </a:cubicBezTo>
                <a:cubicBezTo>
                  <a:pt x="5266361" y="416205"/>
                  <a:pt x="5274181" y="428198"/>
                  <a:pt x="5283962" y="443185"/>
                </a:cubicBezTo>
                <a:cubicBezTo>
                  <a:pt x="5295691" y="461177"/>
                  <a:pt x="5303695" y="477323"/>
                  <a:pt x="5313652" y="496470"/>
                </a:cubicBezTo>
                <a:cubicBezTo>
                  <a:pt x="5311884" y="497629"/>
                  <a:pt x="5311884" y="497629"/>
                  <a:pt x="5311884" y="497629"/>
                </a:cubicBezTo>
                <a:cubicBezTo>
                  <a:pt x="5313837" y="500629"/>
                  <a:pt x="5315609" y="499470"/>
                  <a:pt x="5317381" y="498312"/>
                </a:cubicBezTo>
                <a:cubicBezTo>
                  <a:pt x="5319149" y="497152"/>
                  <a:pt x="5320921" y="495994"/>
                  <a:pt x="5318969" y="492996"/>
                </a:cubicBezTo>
                <a:cubicBezTo>
                  <a:pt x="5312732" y="475690"/>
                  <a:pt x="5302776" y="456544"/>
                  <a:pt x="5291042" y="438555"/>
                </a:cubicBezTo>
                <a:cubicBezTo>
                  <a:pt x="5281270" y="423563"/>
                  <a:pt x="5273451" y="411570"/>
                  <a:pt x="5265443" y="395423"/>
                </a:cubicBezTo>
                <a:cubicBezTo>
                  <a:pt x="5266845" y="385955"/>
                  <a:pt x="5247846" y="368442"/>
                  <a:pt x="5256703" y="362651"/>
                </a:cubicBezTo>
                <a:cubicBezTo>
                  <a:pt x="5241813" y="365972"/>
                  <a:pt x="5245543" y="349899"/>
                  <a:pt x="5244529" y="342345"/>
                </a:cubicBezTo>
                <a:cubicBezTo>
                  <a:pt x="5244187" y="339827"/>
                  <a:pt x="5243321" y="338257"/>
                  <a:pt x="5241060" y="338667"/>
                </a:cubicBezTo>
                <a:cubicBezTo>
                  <a:pt x="5243017" y="341664"/>
                  <a:pt x="5241246" y="342823"/>
                  <a:pt x="5237704" y="345138"/>
                </a:cubicBezTo>
                <a:cubicBezTo>
                  <a:pt x="5235747" y="342139"/>
                  <a:pt x="5239292" y="339823"/>
                  <a:pt x="5231838" y="336145"/>
                </a:cubicBezTo>
                <a:cubicBezTo>
                  <a:pt x="5231838" y="336145"/>
                  <a:pt x="5229880" y="333145"/>
                  <a:pt x="5229880" y="333145"/>
                </a:cubicBezTo>
                <a:cubicBezTo>
                  <a:pt x="5227928" y="330148"/>
                  <a:pt x="5224204" y="328309"/>
                  <a:pt x="5222431" y="329466"/>
                </a:cubicBezTo>
                <a:close/>
                <a:moveTo>
                  <a:pt x="5174415" y="322118"/>
                </a:moveTo>
                <a:cubicBezTo>
                  <a:pt x="5176624" y="329454"/>
                  <a:pt x="5170810" y="324475"/>
                  <a:pt x="5169008" y="325651"/>
                </a:cubicBezTo>
                <a:cubicBezTo>
                  <a:pt x="5167411" y="331089"/>
                  <a:pt x="5175444" y="343401"/>
                  <a:pt x="5170036" y="346936"/>
                </a:cubicBezTo>
                <a:cubicBezTo>
                  <a:pt x="5170036" y="346936"/>
                  <a:pt x="5166231" y="345036"/>
                  <a:pt x="5168236" y="348114"/>
                </a:cubicBezTo>
                <a:cubicBezTo>
                  <a:pt x="5177657" y="350737"/>
                  <a:pt x="5185893" y="367307"/>
                  <a:pt x="5196499" y="355983"/>
                </a:cubicBezTo>
                <a:cubicBezTo>
                  <a:pt x="5191978" y="349054"/>
                  <a:pt x="5189258" y="336015"/>
                  <a:pt x="5182595" y="328020"/>
                </a:cubicBezTo>
                <a:cubicBezTo>
                  <a:pt x="5180377" y="325351"/>
                  <a:pt x="5177718" y="323248"/>
                  <a:pt x="5174415" y="322118"/>
                </a:cubicBezTo>
                <a:close/>
                <a:moveTo>
                  <a:pt x="5269096" y="315997"/>
                </a:moveTo>
                <a:cubicBezTo>
                  <a:pt x="5267309" y="317168"/>
                  <a:pt x="5267309" y="317168"/>
                  <a:pt x="5269271" y="320177"/>
                </a:cubicBezTo>
                <a:cubicBezTo>
                  <a:pt x="5275162" y="329205"/>
                  <a:pt x="5284971" y="344248"/>
                  <a:pt x="5287279" y="355616"/>
                </a:cubicBezTo>
                <a:cubicBezTo>
                  <a:pt x="5287279" y="355616"/>
                  <a:pt x="5287279" y="355616"/>
                  <a:pt x="5289241" y="358624"/>
                </a:cubicBezTo>
                <a:cubicBezTo>
                  <a:pt x="5289241" y="358624"/>
                  <a:pt x="5291028" y="357453"/>
                  <a:pt x="5291028" y="357453"/>
                </a:cubicBezTo>
                <a:cubicBezTo>
                  <a:pt x="5292814" y="356283"/>
                  <a:pt x="5292814" y="356283"/>
                  <a:pt x="5294606" y="355116"/>
                </a:cubicBezTo>
                <a:cubicBezTo>
                  <a:pt x="5288544" y="341907"/>
                  <a:pt x="5278735" y="326866"/>
                  <a:pt x="5272849" y="317839"/>
                </a:cubicBezTo>
                <a:cubicBezTo>
                  <a:pt x="5270892" y="314829"/>
                  <a:pt x="5270892" y="314829"/>
                  <a:pt x="5269096" y="315997"/>
                </a:cubicBezTo>
                <a:close/>
                <a:moveTo>
                  <a:pt x="5079409" y="312945"/>
                </a:moveTo>
                <a:cubicBezTo>
                  <a:pt x="5079409" y="312945"/>
                  <a:pt x="5077622" y="314116"/>
                  <a:pt x="5077622" y="314116"/>
                </a:cubicBezTo>
                <a:cubicBezTo>
                  <a:pt x="5075835" y="315283"/>
                  <a:pt x="5075991" y="319445"/>
                  <a:pt x="5075991" y="319445"/>
                </a:cubicBezTo>
                <a:lnTo>
                  <a:pt x="5074204" y="320613"/>
                </a:lnTo>
                <a:cubicBezTo>
                  <a:pt x="5076148" y="323601"/>
                  <a:pt x="5076148" y="323601"/>
                  <a:pt x="5076148" y="323601"/>
                </a:cubicBezTo>
                <a:cubicBezTo>
                  <a:pt x="5078100" y="326588"/>
                  <a:pt x="5081679" y="324251"/>
                  <a:pt x="5085417" y="326068"/>
                </a:cubicBezTo>
                <a:cubicBezTo>
                  <a:pt x="5085256" y="321909"/>
                  <a:pt x="5085256" y="321909"/>
                  <a:pt x="5085256" y="321909"/>
                </a:cubicBezTo>
                <a:cubicBezTo>
                  <a:pt x="5081521" y="320091"/>
                  <a:pt x="5081521" y="320091"/>
                  <a:pt x="5079731" y="321263"/>
                </a:cubicBezTo>
                <a:cubicBezTo>
                  <a:pt x="5081521" y="320091"/>
                  <a:pt x="5079570" y="317104"/>
                  <a:pt x="5079570" y="317104"/>
                </a:cubicBezTo>
                <a:cubicBezTo>
                  <a:pt x="5081360" y="315934"/>
                  <a:pt x="5081360" y="315934"/>
                  <a:pt x="5079409" y="312945"/>
                </a:cubicBezTo>
                <a:close/>
                <a:moveTo>
                  <a:pt x="5036653" y="309908"/>
                </a:moveTo>
                <a:cubicBezTo>
                  <a:pt x="5034891" y="311060"/>
                  <a:pt x="5036852" y="314062"/>
                  <a:pt x="5035089" y="315213"/>
                </a:cubicBezTo>
                <a:cubicBezTo>
                  <a:pt x="5035089" y="315213"/>
                  <a:pt x="5037046" y="318215"/>
                  <a:pt x="5037046" y="318215"/>
                </a:cubicBezTo>
                <a:cubicBezTo>
                  <a:pt x="5037046" y="318215"/>
                  <a:pt x="5037046" y="318215"/>
                  <a:pt x="5035283" y="319367"/>
                </a:cubicBezTo>
                <a:cubicBezTo>
                  <a:pt x="5035283" y="319367"/>
                  <a:pt x="5033326" y="316365"/>
                  <a:pt x="5033326" y="316365"/>
                </a:cubicBezTo>
                <a:cubicBezTo>
                  <a:pt x="5031369" y="313360"/>
                  <a:pt x="5029610" y="314513"/>
                  <a:pt x="5027847" y="315666"/>
                </a:cubicBezTo>
                <a:cubicBezTo>
                  <a:pt x="5026089" y="316814"/>
                  <a:pt x="5026284" y="320971"/>
                  <a:pt x="5026284" y="320971"/>
                </a:cubicBezTo>
                <a:cubicBezTo>
                  <a:pt x="5028245" y="323973"/>
                  <a:pt x="5028245" y="323973"/>
                  <a:pt x="5030199" y="326973"/>
                </a:cubicBezTo>
                <a:cubicBezTo>
                  <a:pt x="5039790" y="337831"/>
                  <a:pt x="5042538" y="357450"/>
                  <a:pt x="5058779" y="355395"/>
                </a:cubicBezTo>
                <a:cubicBezTo>
                  <a:pt x="5049781" y="356997"/>
                  <a:pt x="5067399" y="384019"/>
                  <a:pt x="5068570" y="370406"/>
                </a:cubicBezTo>
                <a:cubicBezTo>
                  <a:pt x="5070329" y="369256"/>
                  <a:pt x="5070329" y="369256"/>
                  <a:pt x="5070329" y="369256"/>
                </a:cubicBezTo>
                <a:cubicBezTo>
                  <a:pt x="5074247" y="375260"/>
                  <a:pt x="5076204" y="378263"/>
                  <a:pt x="5080119" y="384268"/>
                </a:cubicBezTo>
                <a:cubicBezTo>
                  <a:pt x="5082275" y="391421"/>
                  <a:pt x="5086189" y="397428"/>
                  <a:pt x="5090108" y="403432"/>
                </a:cubicBezTo>
                <a:cubicBezTo>
                  <a:pt x="5090108" y="403432"/>
                  <a:pt x="5088346" y="404581"/>
                  <a:pt x="5088346" y="404581"/>
                </a:cubicBezTo>
                <a:cubicBezTo>
                  <a:pt x="5086389" y="401579"/>
                  <a:pt x="5084426" y="398577"/>
                  <a:pt x="5084426" y="398577"/>
                </a:cubicBezTo>
                <a:cubicBezTo>
                  <a:pt x="5082475" y="395574"/>
                  <a:pt x="5082475" y="395574"/>
                  <a:pt x="5082475" y="395574"/>
                </a:cubicBezTo>
                <a:cubicBezTo>
                  <a:pt x="5082475" y="395574"/>
                  <a:pt x="5078754" y="393726"/>
                  <a:pt x="5076991" y="394875"/>
                </a:cubicBezTo>
                <a:cubicBezTo>
                  <a:pt x="5075234" y="396030"/>
                  <a:pt x="5075427" y="400179"/>
                  <a:pt x="5075427" y="400179"/>
                </a:cubicBezTo>
                <a:cubicBezTo>
                  <a:pt x="5075427" y="400179"/>
                  <a:pt x="5075427" y="400179"/>
                  <a:pt x="5077389" y="403183"/>
                </a:cubicBezTo>
                <a:cubicBezTo>
                  <a:pt x="5079148" y="402032"/>
                  <a:pt x="5079148" y="402032"/>
                  <a:pt x="5079148" y="402032"/>
                </a:cubicBezTo>
                <a:cubicBezTo>
                  <a:pt x="5081109" y="405034"/>
                  <a:pt x="5083061" y="408036"/>
                  <a:pt x="5085019" y="411040"/>
                </a:cubicBezTo>
                <a:cubicBezTo>
                  <a:pt x="5085019" y="411040"/>
                  <a:pt x="5085019" y="411040"/>
                  <a:pt x="5086981" y="414040"/>
                </a:cubicBezTo>
                <a:cubicBezTo>
                  <a:pt x="5086981" y="414040"/>
                  <a:pt x="5088938" y="417045"/>
                  <a:pt x="5088938" y="417045"/>
                </a:cubicBezTo>
                <a:cubicBezTo>
                  <a:pt x="5089133" y="421199"/>
                  <a:pt x="5091094" y="424198"/>
                  <a:pt x="5093051" y="427201"/>
                </a:cubicBezTo>
                <a:cubicBezTo>
                  <a:pt x="5095009" y="430205"/>
                  <a:pt x="5098730" y="432056"/>
                  <a:pt x="5100487" y="430904"/>
                </a:cubicBezTo>
                <a:cubicBezTo>
                  <a:pt x="5104008" y="428600"/>
                  <a:pt x="5103809" y="424450"/>
                  <a:pt x="5100093" y="422596"/>
                </a:cubicBezTo>
                <a:cubicBezTo>
                  <a:pt x="5100093" y="422596"/>
                  <a:pt x="5099894" y="418443"/>
                  <a:pt x="5099894" y="418443"/>
                </a:cubicBezTo>
                <a:cubicBezTo>
                  <a:pt x="5099696" y="414291"/>
                  <a:pt x="5095782" y="408285"/>
                  <a:pt x="5093825" y="405282"/>
                </a:cubicBezTo>
                <a:cubicBezTo>
                  <a:pt x="5093825" y="405282"/>
                  <a:pt x="5095587" y="404130"/>
                  <a:pt x="5093625" y="401129"/>
                </a:cubicBezTo>
                <a:cubicBezTo>
                  <a:pt x="5095388" y="399980"/>
                  <a:pt x="5095388" y="399980"/>
                  <a:pt x="5095388" y="399980"/>
                </a:cubicBezTo>
                <a:cubicBezTo>
                  <a:pt x="5089710" y="395122"/>
                  <a:pt x="5085797" y="389120"/>
                  <a:pt x="5083640" y="381964"/>
                </a:cubicBezTo>
                <a:cubicBezTo>
                  <a:pt x="5081682" y="378962"/>
                  <a:pt x="5077768" y="372958"/>
                  <a:pt x="5073849" y="366951"/>
                </a:cubicBezTo>
                <a:cubicBezTo>
                  <a:pt x="5074972" y="361937"/>
                  <a:pt x="5074190" y="357364"/>
                  <a:pt x="5072280" y="353054"/>
                </a:cubicBezTo>
                <a:cubicBezTo>
                  <a:pt x="5066565" y="340132"/>
                  <a:pt x="5050747" y="329598"/>
                  <a:pt x="5046046" y="316614"/>
                </a:cubicBezTo>
                <a:cubicBezTo>
                  <a:pt x="5044287" y="317764"/>
                  <a:pt x="5044287" y="317764"/>
                  <a:pt x="5044287" y="317764"/>
                </a:cubicBezTo>
                <a:cubicBezTo>
                  <a:pt x="5042325" y="314760"/>
                  <a:pt x="5044089" y="313611"/>
                  <a:pt x="5042131" y="310609"/>
                </a:cubicBezTo>
                <a:cubicBezTo>
                  <a:pt x="5042131" y="310609"/>
                  <a:pt x="5038411" y="308759"/>
                  <a:pt x="5036653" y="309908"/>
                </a:cubicBezTo>
                <a:close/>
                <a:moveTo>
                  <a:pt x="5283739" y="298676"/>
                </a:moveTo>
                <a:cubicBezTo>
                  <a:pt x="5283739" y="298676"/>
                  <a:pt x="5281919" y="299865"/>
                  <a:pt x="5280095" y="301058"/>
                </a:cubicBezTo>
                <a:cubicBezTo>
                  <a:pt x="5282099" y="308117"/>
                  <a:pt x="5284109" y="315175"/>
                  <a:pt x="5287933" y="321042"/>
                </a:cubicBezTo>
                <a:cubicBezTo>
                  <a:pt x="5289848" y="323976"/>
                  <a:pt x="5289848" y="323976"/>
                  <a:pt x="5291758" y="326909"/>
                </a:cubicBezTo>
                <a:cubicBezTo>
                  <a:pt x="5295492" y="328653"/>
                  <a:pt x="5295492" y="328653"/>
                  <a:pt x="5295492" y="328653"/>
                </a:cubicBezTo>
                <a:cubicBezTo>
                  <a:pt x="5295492" y="328653"/>
                  <a:pt x="5297406" y="331584"/>
                  <a:pt x="5299231" y="330395"/>
                </a:cubicBezTo>
                <a:cubicBezTo>
                  <a:pt x="5301051" y="329202"/>
                  <a:pt x="5300961" y="325079"/>
                  <a:pt x="5300961" y="325079"/>
                </a:cubicBezTo>
                <a:cubicBezTo>
                  <a:pt x="5299046" y="322144"/>
                  <a:pt x="5299046" y="322144"/>
                  <a:pt x="5299046" y="322144"/>
                </a:cubicBezTo>
                <a:cubicBezTo>
                  <a:pt x="5295222" y="316277"/>
                  <a:pt x="5287658" y="308669"/>
                  <a:pt x="5287474" y="300416"/>
                </a:cubicBezTo>
                <a:cubicBezTo>
                  <a:pt x="5287474" y="300416"/>
                  <a:pt x="5285564" y="297485"/>
                  <a:pt x="5283739" y="298676"/>
                </a:cubicBezTo>
                <a:close/>
                <a:moveTo>
                  <a:pt x="5060603" y="291478"/>
                </a:moveTo>
                <a:cubicBezTo>
                  <a:pt x="5060353" y="291383"/>
                  <a:pt x="5059542" y="291547"/>
                  <a:pt x="5057987" y="292082"/>
                </a:cubicBezTo>
                <a:cubicBezTo>
                  <a:pt x="5056210" y="293246"/>
                  <a:pt x="5056215" y="289364"/>
                  <a:pt x="5050879" y="292857"/>
                </a:cubicBezTo>
                <a:cubicBezTo>
                  <a:pt x="5036848" y="305422"/>
                  <a:pt x="5062352" y="292137"/>
                  <a:pt x="5060603" y="291478"/>
                </a:cubicBezTo>
                <a:close/>
                <a:moveTo>
                  <a:pt x="5243927" y="281313"/>
                </a:moveTo>
                <a:cubicBezTo>
                  <a:pt x="5244396" y="289862"/>
                  <a:pt x="5252258" y="298006"/>
                  <a:pt x="5256310" y="304213"/>
                </a:cubicBezTo>
                <a:cubicBezTo>
                  <a:pt x="5261679" y="300704"/>
                  <a:pt x="5261774" y="294000"/>
                  <a:pt x="5258930" y="288662"/>
                </a:cubicBezTo>
                <a:cubicBezTo>
                  <a:pt x="5256087" y="283327"/>
                  <a:pt x="5250305" y="279356"/>
                  <a:pt x="5243927" y="281313"/>
                </a:cubicBezTo>
                <a:close/>
                <a:moveTo>
                  <a:pt x="5224265" y="235273"/>
                </a:moveTo>
                <a:cubicBezTo>
                  <a:pt x="5224265" y="235273"/>
                  <a:pt x="5222530" y="236408"/>
                  <a:pt x="5224421" y="239304"/>
                </a:cubicBezTo>
                <a:cubicBezTo>
                  <a:pt x="5222687" y="240439"/>
                  <a:pt x="5224577" y="243337"/>
                  <a:pt x="5224577" y="243337"/>
                </a:cubicBezTo>
                <a:cubicBezTo>
                  <a:pt x="5226465" y="246234"/>
                  <a:pt x="5228354" y="249133"/>
                  <a:pt x="5226620" y="250268"/>
                </a:cubicBezTo>
                <a:cubicBezTo>
                  <a:pt x="5226776" y="254298"/>
                  <a:pt x="5226776" y="254298"/>
                  <a:pt x="5226776" y="254298"/>
                </a:cubicBezTo>
                <a:cubicBezTo>
                  <a:pt x="5226776" y="254298"/>
                  <a:pt x="5226776" y="254298"/>
                  <a:pt x="5230397" y="256063"/>
                </a:cubicBezTo>
                <a:cubicBezTo>
                  <a:pt x="5230397" y="256063"/>
                  <a:pt x="5232136" y="254926"/>
                  <a:pt x="5232136" y="254926"/>
                </a:cubicBezTo>
                <a:cubicBezTo>
                  <a:pt x="5233715" y="249761"/>
                  <a:pt x="5233558" y="245728"/>
                  <a:pt x="5231672" y="242832"/>
                </a:cubicBezTo>
                <a:cubicBezTo>
                  <a:pt x="5229781" y="239934"/>
                  <a:pt x="5229781" y="239934"/>
                  <a:pt x="5227890" y="237036"/>
                </a:cubicBezTo>
                <a:cubicBezTo>
                  <a:pt x="5228757" y="236470"/>
                  <a:pt x="5228288" y="235745"/>
                  <a:pt x="5227379" y="235304"/>
                </a:cubicBezTo>
                <a:cubicBezTo>
                  <a:pt x="5226474" y="234861"/>
                  <a:pt x="5225132" y="234704"/>
                  <a:pt x="5224265" y="235273"/>
                </a:cubicBezTo>
                <a:close/>
                <a:moveTo>
                  <a:pt x="5284000" y="225352"/>
                </a:moveTo>
                <a:cubicBezTo>
                  <a:pt x="5272906" y="228267"/>
                  <a:pt x="5286308" y="236861"/>
                  <a:pt x="5282825" y="243479"/>
                </a:cubicBezTo>
                <a:cubicBezTo>
                  <a:pt x="5291933" y="237524"/>
                  <a:pt x="5280355" y="227735"/>
                  <a:pt x="5284000" y="225352"/>
                </a:cubicBezTo>
                <a:close/>
                <a:moveTo>
                  <a:pt x="5162274" y="206066"/>
                </a:moveTo>
                <a:cubicBezTo>
                  <a:pt x="5170145" y="218140"/>
                  <a:pt x="5158730" y="208384"/>
                  <a:pt x="5153417" y="211857"/>
                </a:cubicBezTo>
                <a:cubicBezTo>
                  <a:pt x="5153811" y="220210"/>
                  <a:pt x="5159715" y="229264"/>
                  <a:pt x="5150863" y="235055"/>
                </a:cubicBezTo>
                <a:cubicBezTo>
                  <a:pt x="5174083" y="262918"/>
                  <a:pt x="5172709" y="272430"/>
                  <a:pt x="5190224" y="295421"/>
                </a:cubicBezTo>
                <a:cubicBezTo>
                  <a:pt x="5185893" y="281027"/>
                  <a:pt x="5199475" y="297982"/>
                  <a:pt x="5204787" y="294505"/>
                </a:cubicBezTo>
                <a:cubicBezTo>
                  <a:pt x="5198883" y="285452"/>
                  <a:pt x="5196717" y="278255"/>
                  <a:pt x="5200064" y="271765"/>
                </a:cubicBezTo>
                <a:cubicBezTo>
                  <a:pt x="5198096" y="268746"/>
                  <a:pt x="5198096" y="268746"/>
                  <a:pt x="5198096" y="268746"/>
                </a:cubicBezTo>
                <a:cubicBezTo>
                  <a:pt x="5199864" y="267589"/>
                  <a:pt x="5203604" y="269451"/>
                  <a:pt x="5205181" y="264115"/>
                </a:cubicBezTo>
                <a:cubicBezTo>
                  <a:pt x="5204982" y="259940"/>
                  <a:pt x="5204982" y="259940"/>
                  <a:pt x="5204982" y="259940"/>
                </a:cubicBezTo>
                <a:cubicBezTo>
                  <a:pt x="5204982" y="259940"/>
                  <a:pt x="5204982" y="259940"/>
                  <a:pt x="5203209" y="261096"/>
                </a:cubicBezTo>
                <a:cubicBezTo>
                  <a:pt x="5201243" y="258080"/>
                  <a:pt x="5201437" y="262255"/>
                  <a:pt x="5201437" y="262255"/>
                </a:cubicBezTo>
                <a:cubicBezTo>
                  <a:pt x="5199669" y="263414"/>
                  <a:pt x="5199669" y="263414"/>
                  <a:pt x="5197897" y="264571"/>
                </a:cubicBezTo>
                <a:cubicBezTo>
                  <a:pt x="5170150" y="256886"/>
                  <a:pt x="5184904" y="221402"/>
                  <a:pt x="5162274" y="206066"/>
                </a:cubicBezTo>
                <a:close/>
                <a:moveTo>
                  <a:pt x="5156279" y="185189"/>
                </a:moveTo>
                <a:cubicBezTo>
                  <a:pt x="5162065" y="190080"/>
                  <a:pt x="5162558" y="202782"/>
                  <a:pt x="5168018" y="199210"/>
                </a:cubicBezTo>
                <a:cubicBezTo>
                  <a:pt x="5165165" y="197821"/>
                  <a:pt x="5163061" y="188620"/>
                  <a:pt x="5159885" y="185611"/>
                </a:cubicBezTo>
                <a:cubicBezTo>
                  <a:pt x="5158825" y="184609"/>
                  <a:pt x="5157644" y="184296"/>
                  <a:pt x="5156279" y="185189"/>
                </a:cubicBezTo>
                <a:close/>
                <a:moveTo>
                  <a:pt x="5190405" y="179922"/>
                </a:moveTo>
                <a:cubicBezTo>
                  <a:pt x="5188605" y="181097"/>
                  <a:pt x="5186803" y="182277"/>
                  <a:pt x="5188741" y="185246"/>
                </a:cubicBezTo>
                <a:cubicBezTo>
                  <a:pt x="5188875" y="189393"/>
                  <a:pt x="5190812" y="192364"/>
                  <a:pt x="5190812" y="192364"/>
                </a:cubicBezTo>
                <a:cubicBezTo>
                  <a:pt x="5192750" y="195336"/>
                  <a:pt x="5194685" y="198305"/>
                  <a:pt x="5196485" y="197127"/>
                </a:cubicBezTo>
                <a:cubicBezTo>
                  <a:pt x="5198423" y="200095"/>
                  <a:pt x="5200361" y="203065"/>
                  <a:pt x="5200361" y="203065"/>
                </a:cubicBezTo>
                <a:cubicBezTo>
                  <a:pt x="5200631" y="211363"/>
                  <a:pt x="5208242" y="219094"/>
                  <a:pt x="5213920" y="223855"/>
                </a:cubicBezTo>
                <a:cubicBezTo>
                  <a:pt x="5221086" y="221549"/>
                  <a:pt x="5222170" y="211159"/>
                  <a:pt x="5219503" y="203977"/>
                </a:cubicBezTo>
                <a:cubicBezTo>
                  <a:pt x="5218616" y="201582"/>
                  <a:pt x="5217313" y="199546"/>
                  <a:pt x="5215673" y="198283"/>
                </a:cubicBezTo>
                <a:cubicBezTo>
                  <a:pt x="5213489" y="196597"/>
                  <a:pt x="5210721" y="196292"/>
                  <a:pt x="5207569" y="198354"/>
                </a:cubicBezTo>
                <a:cubicBezTo>
                  <a:pt x="5203830" y="196561"/>
                  <a:pt x="5203830" y="196561"/>
                  <a:pt x="5201892" y="193592"/>
                </a:cubicBezTo>
                <a:cubicBezTo>
                  <a:pt x="5199955" y="190623"/>
                  <a:pt x="5198020" y="187651"/>
                  <a:pt x="5196082" y="184680"/>
                </a:cubicBezTo>
                <a:cubicBezTo>
                  <a:pt x="5195949" y="180535"/>
                  <a:pt x="5194144" y="181713"/>
                  <a:pt x="5190405" y="179922"/>
                </a:cubicBezTo>
                <a:close/>
                <a:moveTo>
                  <a:pt x="5299620" y="159653"/>
                </a:moveTo>
                <a:cubicBezTo>
                  <a:pt x="5297795" y="160845"/>
                  <a:pt x="5295975" y="162036"/>
                  <a:pt x="5295975" y="162036"/>
                </a:cubicBezTo>
                <a:cubicBezTo>
                  <a:pt x="5298236" y="173470"/>
                  <a:pt x="5304145" y="182527"/>
                  <a:pt x="5308226" y="192774"/>
                </a:cubicBezTo>
                <a:cubicBezTo>
                  <a:pt x="5310050" y="191580"/>
                  <a:pt x="5310050" y="191580"/>
                  <a:pt x="5310050" y="191580"/>
                </a:cubicBezTo>
                <a:cubicBezTo>
                  <a:pt x="5311870" y="190390"/>
                  <a:pt x="5311870" y="190390"/>
                  <a:pt x="5311870" y="190390"/>
                </a:cubicBezTo>
                <a:cubicBezTo>
                  <a:pt x="5307786" y="180145"/>
                  <a:pt x="5303851" y="174107"/>
                  <a:pt x="5301586" y="162670"/>
                </a:cubicBezTo>
                <a:cubicBezTo>
                  <a:pt x="5301586" y="162670"/>
                  <a:pt x="5299620" y="159653"/>
                  <a:pt x="5299620" y="159653"/>
                </a:cubicBezTo>
                <a:close/>
                <a:moveTo>
                  <a:pt x="5199320" y="156426"/>
                </a:moveTo>
                <a:cubicBezTo>
                  <a:pt x="5196485" y="155021"/>
                  <a:pt x="5194200" y="155428"/>
                  <a:pt x="5195290" y="159056"/>
                </a:cubicBezTo>
                <a:cubicBezTo>
                  <a:pt x="5200660" y="155549"/>
                  <a:pt x="5203034" y="167015"/>
                  <a:pt x="5206612" y="164676"/>
                </a:cubicBezTo>
                <a:cubicBezTo>
                  <a:pt x="5205522" y="161049"/>
                  <a:pt x="5202148" y="157828"/>
                  <a:pt x="5199320" y="156426"/>
                </a:cubicBezTo>
                <a:close/>
                <a:moveTo>
                  <a:pt x="5240311" y="146979"/>
                </a:moveTo>
                <a:cubicBezTo>
                  <a:pt x="5227918" y="150742"/>
                  <a:pt x="5247756" y="181165"/>
                  <a:pt x="5246761" y="164459"/>
                </a:cubicBezTo>
                <a:cubicBezTo>
                  <a:pt x="5237837" y="165953"/>
                  <a:pt x="5242297" y="150019"/>
                  <a:pt x="5240311" y="146979"/>
                </a:cubicBezTo>
                <a:close/>
                <a:moveTo>
                  <a:pt x="5201996" y="145995"/>
                </a:moveTo>
                <a:cubicBezTo>
                  <a:pt x="5200172" y="147187"/>
                  <a:pt x="5202139" y="150201"/>
                  <a:pt x="5202139" y="150201"/>
                </a:cubicBezTo>
                <a:cubicBezTo>
                  <a:pt x="5222089" y="188767"/>
                  <a:pt x="5244007" y="230345"/>
                  <a:pt x="5262139" y="270103"/>
                </a:cubicBezTo>
                <a:lnTo>
                  <a:pt x="5264105" y="273119"/>
                </a:lnTo>
                <a:cubicBezTo>
                  <a:pt x="5266067" y="276133"/>
                  <a:pt x="5267892" y="274944"/>
                  <a:pt x="5269713" y="273752"/>
                </a:cubicBezTo>
                <a:cubicBezTo>
                  <a:pt x="5271536" y="272558"/>
                  <a:pt x="5273356" y="271370"/>
                  <a:pt x="5271394" y="268352"/>
                </a:cubicBezTo>
                <a:cubicBezTo>
                  <a:pt x="5249471" y="226774"/>
                  <a:pt x="5231345" y="187018"/>
                  <a:pt x="5207602" y="146628"/>
                </a:cubicBezTo>
                <a:cubicBezTo>
                  <a:pt x="5207602" y="146628"/>
                  <a:pt x="5203817" y="144804"/>
                  <a:pt x="5201996" y="145995"/>
                </a:cubicBezTo>
                <a:close/>
                <a:moveTo>
                  <a:pt x="5188068" y="113256"/>
                </a:moveTo>
                <a:cubicBezTo>
                  <a:pt x="5186244" y="114448"/>
                  <a:pt x="5184424" y="115637"/>
                  <a:pt x="5186405" y="118680"/>
                </a:cubicBezTo>
                <a:cubicBezTo>
                  <a:pt x="5186405" y="118680"/>
                  <a:pt x="5186405" y="118680"/>
                  <a:pt x="5188390" y="121725"/>
                </a:cubicBezTo>
                <a:cubicBezTo>
                  <a:pt x="5186571" y="122914"/>
                  <a:pt x="5188556" y="125957"/>
                  <a:pt x="5190537" y="128999"/>
                </a:cubicBezTo>
                <a:cubicBezTo>
                  <a:pt x="5190537" y="128999"/>
                  <a:pt x="5190537" y="128999"/>
                  <a:pt x="5192523" y="132040"/>
                </a:cubicBezTo>
                <a:cubicBezTo>
                  <a:pt x="5192523" y="132040"/>
                  <a:pt x="5194347" y="130850"/>
                  <a:pt x="5196168" y="129658"/>
                </a:cubicBezTo>
                <a:cubicBezTo>
                  <a:pt x="5197987" y="128465"/>
                  <a:pt x="5196001" y="125426"/>
                  <a:pt x="5196001" y="125426"/>
                </a:cubicBezTo>
                <a:cubicBezTo>
                  <a:pt x="5196001" y="125426"/>
                  <a:pt x="5194020" y="122380"/>
                  <a:pt x="5195840" y="121189"/>
                </a:cubicBezTo>
                <a:cubicBezTo>
                  <a:pt x="5193855" y="118149"/>
                  <a:pt x="5195679" y="116957"/>
                  <a:pt x="5193694" y="113916"/>
                </a:cubicBezTo>
                <a:cubicBezTo>
                  <a:pt x="5191714" y="110872"/>
                  <a:pt x="5189888" y="112064"/>
                  <a:pt x="5188068" y="113256"/>
                </a:cubicBezTo>
                <a:close/>
                <a:moveTo>
                  <a:pt x="5066859" y="107271"/>
                </a:moveTo>
                <a:cubicBezTo>
                  <a:pt x="5068811" y="110259"/>
                  <a:pt x="5068811" y="110259"/>
                  <a:pt x="5068811" y="110259"/>
                </a:cubicBezTo>
                <a:cubicBezTo>
                  <a:pt x="5070754" y="113246"/>
                  <a:pt x="5070754" y="113246"/>
                  <a:pt x="5070754" y="113246"/>
                </a:cubicBezTo>
                <a:cubicBezTo>
                  <a:pt x="5070754" y="113246"/>
                  <a:pt x="5072707" y="116237"/>
                  <a:pt x="5072707" y="116237"/>
                </a:cubicBezTo>
                <a:cubicBezTo>
                  <a:pt x="5072707" y="116237"/>
                  <a:pt x="5074655" y="119221"/>
                  <a:pt x="5076602" y="117944"/>
                </a:cubicBezTo>
                <a:cubicBezTo>
                  <a:pt x="5076602" y="117944"/>
                  <a:pt x="5076607" y="113683"/>
                  <a:pt x="5076607" y="113683"/>
                </a:cubicBezTo>
                <a:cubicBezTo>
                  <a:pt x="5076607" y="113683"/>
                  <a:pt x="5076607" y="113683"/>
                  <a:pt x="5074659" y="110695"/>
                </a:cubicBezTo>
                <a:cubicBezTo>
                  <a:pt x="5074659" y="110695"/>
                  <a:pt x="5072712" y="107704"/>
                  <a:pt x="5072712" y="107704"/>
                </a:cubicBezTo>
                <a:cubicBezTo>
                  <a:pt x="5070764" y="104719"/>
                  <a:pt x="5068811" y="105990"/>
                  <a:pt x="5066859" y="107271"/>
                </a:cubicBezTo>
                <a:close/>
                <a:moveTo>
                  <a:pt x="5144981" y="89976"/>
                </a:moveTo>
                <a:cubicBezTo>
                  <a:pt x="5141152" y="88137"/>
                  <a:pt x="5139451" y="93591"/>
                  <a:pt x="5139451" y="93591"/>
                </a:cubicBezTo>
                <a:cubicBezTo>
                  <a:pt x="5141574" y="100880"/>
                  <a:pt x="5143561" y="103923"/>
                  <a:pt x="5145545" y="106965"/>
                </a:cubicBezTo>
                <a:cubicBezTo>
                  <a:pt x="5147526" y="110005"/>
                  <a:pt x="5147526" y="110005"/>
                  <a:pt x="5147526" y="110005"/>
                </a:cubicBezTo>
                <a:cubicBezTo>
                  <a:pt x="5149512" y="113048"/>
                  <a:pt x="5151493" y="116092"/>
                  <a:pt x="5153478" y="119135"/>
                </a:cubicBezTo>
                <a:cubicBezTo>
                  <a:pt x="5155464" y="122174"/>
                  <a:pt x="5157308" y="120970"/>
                  <a:pt x="5159151" y="119765"/>
                </a:cubicBezTo>
                <a:cubicBezTo>
                  <a:pt x="5160994" y="118559"/>
                  <a:pt x="5162839" y="117355"/>
                  <a:pt x="5162696" y="113107"/>
                </a:cubicBezTo>
                <a:cubicBezTo>
                  <a:pt x="5160710" y="110064"/>
                  <a:pt x="5158730" y="107021"/>
                  <a:pt x="5156743" y="103979"/>
                </a:cubicBezTo>
                <a:cubicBezTo>
                  <a:pt x="5154759" y="100936"/>
                  <a:pt x="5150933" y="99101"/>
                  <a:pt x="5150791" y="94852"/>
                </a:cubicBezTo>
                <a:cubicBezTo>
                  <a:pt x="5150720" y="92729"/>
                  <a:pt x="5149730" y="91208"/>
                  <a:pt x="5148526" y="90366"/>
                </a:cubicBezTo>
                <a:cubicBezTo>
                  <a:pt x="5147318" y="89530"/>
                  <a:pt x="5145901" y="89372"/>
                  <a:pt x="5144981" y="89976"/>
                </a:cubicBezTo>
                <a:close/>
                <a:moveTo>
                  <a:pt x="2042914" y="72657"/>
                </a:moveTo>
                <a:cubicBezTo>
                  <a:pt x="2041184" y="73041"/>
                  <a:pt x="2038160" y="74392"/>
                  <a:pt x="2032972" y="78254"/>
                </a:cubicBezTo>
                <a:cubicBezTo>
                  <a:pt x="2032972" y="78254"/>
                  <a:pt x="2034702" y="80576"/>
                  <a:pt x="2034702" y="80576"/>
                </a:cubicBezTo>
                <a:lnTo>
                  <a:pt x="2039890" y="87539"/>
                </a:lnTo>
                <a:cubicBezTo>
                  <a:pt x="2041616" y="89862"/>
                  <a:pt x="2041616" y="89862"/>
                  <a:pt x="2041616" y="89862"/>
                </a:cubicBezTo>
                <a:cubicBezTo>
                  <a:pt x="2051990" y="82137"/>
                  <a:pt x="2051990" y="82137"/>
                  <a:pt x="2050259" y="79818"/>
                </a:cubicBezTo>
                <a:cubicBezTo>
                  <a:pt x="2045074" y="72854"/>
                  <a:pt x="2045074" y="72854"/>
                  <a:pt x="2045074" y="72854"/>
                </a:cubicBezTo>
                <a:cubicBezTo>
                  <a:pt x="2045074" y="72854"/>
                  <a:pt x="2044644" y="72272"/>
                  <a:pt x="2042914" y="72657"/>
                </a:cubicBezTo>
                <a:close/>
                <a:moveTo>
                  <a:pt x="5081986" y="67553"/>
                </a:moveTo>
                <a:cubicBezTo>
                  <a:pt x="5076697" y="71010"/>
                  <a:pt x="5074749" y="68015"/>
                  <a:pt x="5069461" y="71472"/>
                </a:cubicBezTo>
                <a:cubicBezTo>
                  <a:pt x="5081559" y="97733"/>
                  <a:pt x="5098136" y="142425"/>
                  <a:pt x="5122950" y="168916"/>
                </a:cubicBezTo>
                <a:cubicBezTo>
                  <a:pt x="5119424" y="171218"/>
                  <a:pt x="5117476" y="168224"/>
                  <a:pt x="5115713" y="169377"/>
                </a:cubicBezTo>
                <a:cubicBezTo>
                  <a:pt x="5125476" y="184351"/>
                  <a:pt x="5134286" y="178588"/>
                  <a:pt x="5131338" y="193332"/>
                </a:cubicBezTo>
                <a:cubicBezTo>
                  <a:pt x="5136622" y="189875"/>
                  <a:pt x="5138574" y="192874"/>
                  <a:pt x="5142479" y="198861"/>
                </a:cubicBezTo>
                <a:cubicBezTo>
                  <a:pt x="5147768" y="195404"/>
                  <a:pt x="5151099" y="188951"/>
                  <a:pt x="5148957" y="181809"/>
                </a:cubicBezTo>
                <a:cubicBezTo>
                  <a:pt x="5136238" y="181583"/>
                  <a:pt x="5145242" y="179969"/>
                  <a:pt x="5145053" y="175823"/>
                </a:cubicBezTo>
                <a:cubicBezTo>
                  <a:pt x="5133906" y="170295"/>
                  <a:pt x="5114187" y="136202"/>
                  <a:pt x="5136096" y="138963"/>
                </a:cubicBezTo>
                <a:cubicBezTo>
                  <a:pt x="5122424" y="118002"/>
                  <a:pt x="5127902" y="118691"/>
                  <a:pt x="5119092" y="124449"/>
                </a:cubicBezTo>
                <a:cubicBezTo>
                  <a:pt x="5118519" y="112010"/>
                  <a:pt x="5125566" y="107403"/>
                  <a:pt x="5129091" y="105098"/>
                </a:cubicBezTo>
                <a:cubicBezTo>
                  <a:pt x="5123803" y="108553"/>
                  <a:pt x="5126234" y="102160"/>
                  <a:pt x="5124641" y="97192"/>
                </a:cubicBezTo>
                <a:cubicBezTo>
                  <a:pt x="5124111" y="95537"/>
                  <a:pt x="5123140" y="94042"/>
                  <a:pt x="5121282" y="93118"/>
                </a:cubicBezTo>
                <a:cubicBezTo>
                  <a:pt x="5117373" y="87127"/>
                  <a:pt x="5115419" y="84134"/>
                  <a:pt x="5113468" y="81140"/>
                </a:cubicBezTo>
                <a:cubicBezTo>
                  <a:pt x="5111514" y="78147"/>
                  <a:pt x="5111514" y="78147"/>
                  <a:pt x="5109563" y="75151"/>
                </a:cubicBezTo>
                <a:cubicBezTo>
                  <a:pt x="5109563" y="75151"/>
                  <a:pt x="5107610" y="72157"/>
                  <a:pt x="5105847" y="73309"/>
                </a:cubicBezTo>
                <a:cubicBezTo>
                  <a:pt x="5104084" y="74459"/>
                  <a:pt x="5104278" y="78608"/>
                  <a:pt x="5104278" y="78608"/>
                </a:cubicBezTo>
                <a:cubicBezTo>
                  <a:pt x="5106230" y="81601"/>
                  <a:pt x="5106230" y="81601"/>
                  <a:pt x="5108183" y="84597"/>
                </a:cubicBezTo>
                <a:cubicBezTo>
                  <a:pt x="5110135" y="87590"/>
                  <a:pt x="5112088" y="90587"/>
                  <a:pt x="5114040" y="93580"/>
                </a:cubicBezTo>
                <a:cubicBezTo>
                  <a:pt x="5110515" y="95888"/>
                  <a:pt x="5112468" y="98880"/>
                  <a:pt x="5108941" y="101182"/>
                </a:cubicBezTo>
                <a:cubicBezTo>
                  <a:pt x="5099947" y="102799"/>
                  <a:pt x="5088228" y="84832"/>
                  <a:pt x="5095274" y="80220"/>
                </a:cubicBezTo>
                <a:cubicBezTo>
                  <a:pt x="5089990" y="83680"/>
                  <a:pt x="5085702" y="69397"/>
                  <a:pt x="5081986" y="67553"/>
                </a:cubicBezTo>
                <a:close/>
                <a:moveTo>
                  <a:pt x="5230686" y="46600"/>
                </a:moveTo>
                <a:cubicBezTo>
                  <a:pt x="5226501" y="43541"/>
                  <a:pt x="5218668" y="49462"/>
                  <a:pt x="5232715" y="53066"/>
                </a:cubicBezTo>
                <a:cubicBezTo>
                  <a:pt x="5233074" y="49635"/>
                  <a:pt x="5232080" y="47616"/>
                  <a:pt x="5230686" y="46600"/>
                </a:cubicBezTo>
                <a:close/>
                <a:moveTo>
                  <a:pt x="5175462" y="23341"/>
                </a:moveTo>
                <a:cubicBezTo>
                  <a:pt x="5164463" y="26400"/>
                  <a:pt x="5170132" y="35090"/>
                  <a:pt x="5175799" y="43785"/>
                </a:cubicBezTo>
                <a:cubicBezTo>
                  <a:pt x="5184912" y="37828"/>
                  <a:pt x="5179239" y="29133"/>
                  <a:pt x="5175462" y="23341"/>
                </a:cubicBezTo>
                <a:close/>
                <a:moveTo>
                  <a:pt x="5102534" y="6279"/>
                </a:moveTo>
                <a:cubicBezTo>
                  <a:pt x="5099250" y="4669"/>
                  <a:pt x="5095989" y="3579"/>
                  <a:pt x="5093394" y="7424"/>
                </a:cubicBezTo>
                <a:cubicBezTo>
                  <a:pt x="5093919" y="19974"/>
                  <a:pt x="5096061" y="27170"/>
                  <a:pt x="5107497" y="36879"/>
                </a:cubicBezTo>
                <a:cubicBezTo>
                  <a:pt x="5107497" y="36879"/>
                  <a:pt x="5109458" y="39892"/>
                  <a:pt x="5109458" y="39892"/>
                </a:cubicBezTo>
                <a:cubicBezTo>
                  <a:pt x="5111424" y="42902"/>
                  <a:pt x="5113391" y="45917"/>
                  <a:pt x="5115353" y="48928"/>
                </a:cubicBezTo>
                <a:cubicBezTo>
                  <a:pt x="5113566" y="50102"/>
                  <a:pt x="5109813" y="48256"/>
                  <a:pt x="5108022" y="49427"/>
                </a:cubicBezTo>
                <a:cubicBezTo>
                  <a:pt x="5119457" y="59137"/>
                  <a:pt x="5117670" y="60307"/>
                  <a:pt x="5125703" y="76543"/>
                </a:cubicBezTo>
                <a:cubicBezTo>
                  <a:pt x="5136442" y="69525"/>
                  <a:pt x="5133774" y="49780"/>
                  <a:pt x="5124296" y="43079"/>
                </a:cubicBezTo>
                <a:cubicBezTo>
                  <a:pt x="5122335" y="40067"/>
                  <a:pt x="5118405" y="34044"/>
                  <a:pt x="5116438" y="31029"/>
                </a:cubicBezTo>
                <a:cubicBezTo>
                  <a:pt x="5116088" y="22665"/>
                  <a:pt x="5113951" y="15468"/>
                  <a:pt x="5111808" y="8273"/>
                </a:cubicBezTo>
                <a:cubicBezTo>
                  <a:pt x="5109126" y="10029"/>
                  <a:pt x="5105823" y="7894"/>
                  <a:pt x="5102534" y="6279"/>
                </a:cubicBezTo>
                <a:close/>
                <a:moveTo>
                  <a:pt x="2001451" y="0"/>
                </a:moveTo>
                <a:lnTo>
                  <a:pt x="2070586" y="0"/>
                </a:lnTo>
                <a:lnTo>
                  <a:pt x="2086386" y="17044"/>
                </a:lnTo>
                <a:cubicBezTo>
                  <a:pt x="2090844" y="23657"/>
                  <a:pt x="2093630" y="31156"/>
                  <a:pt x="2092957" y="40273"/>
                </a:cubicBezTo>
                <a:cubicBezTo>
                  <a:pt x="2102558" y="33122"/>
                  <a:pt x="2110326" y="23511"/>
                  <a:pt x="2113990" y="28437"/>
                </a:cubicBezTo>
                <a:cubicBezTo>
                  <a:pt x="2106222" y="38051"/>
                  <a:pt x="2108056" y="40515"/>
                  <a:pt x="2100294" y="50125"/>
                </a:cubicBezTo>
                <a:cubicBezTo>
                  <a:pt x="2116804" y="72294"/>
                  <a:pt x="2118208" y="94224"/>
                  <a:pt x="2132883" y="113931"/>
                </a:cubicBezTo>
                <a:cubicBezTo>
                  <a:pt x="2189628" y="109970"/>
                  <a:pt x="2205712" y="151603"/>
                  <a:pt x="2214456" y="183384"/>
                </a:cubicBezTo>
                <a:cubicBezTo>
                  <a:pt x="2215432" y="224781"/>
                  <a:pt x="2272172" y="220819"/>
                  <a:pt x="2267652" y="254822"/>
                </a:cubicBezTo>
                <a:cubicBezTo>
                  <a:pt x="2271320" y="259748"/>
                  <a:pt x="2261722" y="266894"/>
                  <a:pt x="2263556" y="269361"/>
                </a:cubicBezTo>
                <a:cubicBezTo>
                  <a:pt x="2266793" y="293753"/>
                  <a:pt x="2292906" y="308773"/>
                  <a:pt x="2297976" y="335629"/>
                </a:cubicBezTo>
                <a:cubicBezTo>
                  <a:pt x="2308558" y="369875"/>
                  <a:pt x="2315467" y="399193"/>
                  <a:pt x="2324211" y="430975"/>
                </a:cubicBezTo>
                <a:cubicBezTo>
                  <a:pt x="2331548" y="440828"/>
                  <a:pt x="2359920" y="438846"/>
                  <a:pt x="2353986" y="450921"/>
                </a:cubicBezTo>
                <a:cubicBezTo>
                  <a:pt x="2355826" y="453386"/>
                  <a:pt x="2338461" y="470145"/>
                  <a:pt x="2340296" y="472610"/>
                </a:cubicBezTo>
                <a:cubicBezTo>
                  <a:pt x="2343106" y="516467"/>
                  <a:pt x="2366952" y="548488"/>
                  <a:pt x="2388964" y="578050"/>
                </a:cubicBezTo>
                <a:cubicBezTo>
                  <a:pt x="2401808" y="595293"/>
                  <a:pt x="2405044" y="619684"/>
                  <a:pt x="2433416" y="617704"/>
                </a:cubicBezTo>
                <a:cubicBezTo>
                  <a:pt x="2415626" y="653928"/>
                  <a:pt x="2461357" y="651466"/>
                  <a:pt x="2467997" y="675420"/>
                </a:cubicBezTo>
                <a:lnTo>
                  <a:pt x="2458320" y="708844"/>
                </a:lnTo>
                <a:lnTo>
                  <a:pt x="2455983" y="708120"/>
                </a:lnTo>
                <a:cubicBezTo>
                  <a:pt x="2455983" y="708120"/>
                  <a:pt x="2457818" y="710586"/>
                  <a:pt x="2457818" y="710586"/>
                </a:cubicBezTo>
                <a:lnTo>
                  <a:pt x="2458320" y="708844"/>
                </a:lnTo>
                <a:lnTo>
                  <a:pt x="2470518" y="712614"/>
                </a:lnTo>
                <a:cubicBezTo>
                  <a:pt x="2479556" y="709714"/>
                  <a:pt x="2490986" y="705031"/>
                  <a:pt x="2499454" y="706382"/>
                </a:cubicBezTo>
                <a:cubicBezTo>
                  <a:pt x="2504956" y="713771"/>
                  <a:pt x="2514126" y="726089"/>
                  <a:pt x="2525136" y="740868"/>
                </a:cubicBezTo>
                <a:cubicBezTo>
                  <a:pt x="2538404" y="738648"/>
                  <a:pt x="2549839" y="733963"/>
                  <a:pt x="2553508" y="738889"/>
                </a:cubicBezTo>
                <a:cubicBezTo>
                  <a:pt x="2565920" y="775595"/>
                  <a:pt x="2613062" y="778781"/>
                  <a:pt x="2629146" y="820417"/>
                </a:cubicBezTo>
                <a:cubicBezTo>
                  <a:pt x="2636482" y="830273"/>
                  <a:pt x="2647486" y="845052"/>
                  <a:pt x="2651154" y="849978"/>
                </a:cubicBezTo>
                <a:cubicBezTo>
                  <a:pt x="2664424" y="847756"/>
                  <a:pt x="2685460" y="835923"/>
                  <a:pt x="2689128" y="840849"/>
                </a:cubicBezTo>
                <a:cubicBezTo>
                  <a:pt x="2689128" y="840849"/>
                  <a:pt x="2683195" y="852925"/>
                  <a:pt x="2686864" y="857852"/>
                </a:cubicBezTo>
                <a:cubicBezTo>
                  <a:pt x="2698304" y="853164"/>
                  <a:pt x="2700132" y="855630"/>
                  <a:pt x="2713401" y="853407"/>
                </a:cubicBezTo>
                <a:cubicBezTo>
                  <a:pt x="2718908" y="860798"/>
                  <a:pt x="2714810" y="875333"/>
                  <a:pt x="2720315" y="882725"/>
                </a:cubicBezTo>
                <a:cubicBezTo>
                  <a:pt x="2729486" y="895042"/>
                  <a:pt x="2767454" y="885914"/>
                  <a:pt x="2778458" y="900693"/>
                </a:cubicBezTo>
                <a:cubicBezTo>
                  <a:pt x="2799068" y="908323"/>
                  <a:pt x="2817414" y="932958"/>
                  <a:pt x="2849448" y="935904"/>
                </a:cubicBezTo>
                <a:cubicBezTo>
                  <a:pt x="2849448" y="935904"/>
                  <a:pt x="2851282" y="938367"/>
                  <a:pt x="2851282" y="938367"/>
                </a:cubicBezTo>
                <a:cubicBezTo>
                  <a:pt x="2851282" y="938367"/>
                  <a:pt x="2853122" y="940829"/>
                  <a:pt x="2853122" y="940829"/>
                </a:cubicBezTo>
                <a:cubicBezTo>
                  <a:pt x="2861438" y="992077"/>
                  <a:pt x="2932856" y="1007820"/>
                  <a:pt x="2979136" y="1049939"/>
                </a:cubicBezTo>
                <a:cubicBezTo>
                  <a:pt x="3042360" y="1094761"/>
                  <a:pt x="3109259" y="1144510"/>
                  <a:pt x="3166980" y="1181940"/>
                </a:cubicBezTo>
                <a:cubicBezTo>
                  <a:pt x="3210024" y="1199666"/>
                  <a:pt x="3216507" y="1248449"/>
                  <a:pt x="3307980" y="1210968"/>
                </a:cubicBezTo>
                <a:cubicBezTo>
                  <a:pt x="3310667" y="1174503"/>
                  <a:pt x="3349493" y="1126443"/>
                  <a:pt x="3420360" y="1081331"/>
                </a:cubicBezTo>
                <a:cubicBezTo>
                  <a:pt x="3414858" y="1073941"/>
                  <a:pt x="3424455" y="1066789"/>
                  <a:pt x="3432222" y="1057179"/>
                </a:cubicBezTo>
                <a:cubicBezTo>
                  <a:pt x="3498137" y="1065534"/>
                  <a:pt x="3527059" y="1124411"/>
                  <a:pt x="3597068" y="1118226"/>
                </a:cubicBezTo>
                <a:cubicBezTo>
                  <a:pt x="3618104" y="1106394"/>
                  <a:pt x="3614436" y="1101468"/>
                  <a:pt x="3637302" y="1092095"/>
                </a:cubicBezTo>
                <a:cubicBezTo>
                  <a:pt x="3633208" y="1106635"/>
                  <a:pt x="3665674" y="1090115"/>
                  <a:pt x="3682612" y="1092824"/>
                </a:cubicBezTo>
                <a:cubicBezTo>
                  <a:pt x="3701383" y="1097989"/>
                  <a:pt x="3720154" y="1103157"/>
                  <a:pt x="3738925" y="1108327"/>
                </a:cubicBezTo>
                <a:cubicBezTo>
                  <a:pt x="3770966" y="1111272"/>
                  <a:pt x="3833640" y="1095232"/>
                  <a:pt x="3873442" y="1088568"/>
                </a:cubicBezTo>
                <a:cubicBezTo>
                  <a:pt x="3924685" y="1077218"/>
                  <a:pt x="3955317" y="1058234"/>
                  <a:pt x="4006982" y="1027418"/>
                </a:cubicBezTo>
                <a:cubicBezTo>
                  <a:pt x="4006280" y="1016452"/>
                  <a:pt x="4019408" y="999014"/>
                  <a:pt x="4036601" y="979514"/>
                </a:cubicBezTo>
                <a:lnTo>
                  <a:pt x="4040943" y="974661"/>
                </a:lnTo>
                <a:lnTo>
                  <a:pt x="4065462" y="1010664"/>
                </a:lnTo>
                <a:cubicBezTo>
                  <a:pt x="4068571" y="1036832"/>
                  <a:pt x="4096274" y="1074740"/>
                  <a:pt x="4117282" y="1105651"/>
                </a:cubicBezTo>
                <a:cubicBezTo>
                  <a:pt x="4120727" y="1128181"/>
                  <a:pt x="4152535" y="1181339"/>
                  <a:pt x="4172615" y="1202313"/>
                </a:cubicBezTo>
                <a:cubicBezTo>
                  <a:pt x="4170691" y="1203296"/>
                  <a:pt x="4170691" y="1203296"/>
                  <a:pt x="4170691" y="1203296"/>
                </a:cubicBezTo>
                <a:cubicBezTo>
                  <a:pt x="4170691" y="1203296"/>
                  <a:pt x="4168771" y="1204275"/>
                  <a:pt x="4168771" y="1204275"/>
                </a:cubicBezTo>
                <a:cubicBezTo>
                  <a:pt x="4166848" y="1205258"/>
                  <a:pt x="4172880" y="1219528"/>
                  <a:pt x="4176393" y="1221206"/>
                </a:cubicBezTo>
                <a:cubicBezTo>
                  <a:pt x="4171619" y="1213232"/>
                  <a:pt x="4182159" y="1218263"/>
                  <a:pt x="4173875" y="1208612"/>
                </a:cubicBezTo>
                <a:cubicBezTo>
                  <a:pt x="4187595" y="1218957"/>
                  <a:pt x="4180301" y="1198389"/>
                  <a:pt x="4190841" y="1203421"/>
                </a:cubicBezTo>
                <a:cubicBezTo>
                  <a:pt x="4199125" y="1213073"/>
                  <a:pt x="4207077" y="1226361"/>
                  <a:pt x="4215360" y="1236009"/>
                </a:cubicBezTo>
                <a:cubicBezTo>
                  <a:pt x="4215360" y="1236009"/>
                  <a:pt x="4215029" y="1239651"/>
                  <a:pt x="4216621" y="1242308"/>
                </a:cubicBezTo>
                <a:cubicBezTo>
                  <a:pt x="4216621" y="1242308"/>
                  <a:pt x="4218213" y="1244966"/>
                  <a:pt x="4218213" y="1244966"/>
                </a:cubicBezTo>
                <a:cubicBezTo>
                  <a:pt x="4218213" y="1244966"/>
                  <a:pt x="4219802" y="1247624"/>
                  <a:pt x="4219802" y="1247624"/>
                </a:cubicBezTo>
                <a:cubicBezTo>
                  <a:pt x="4223317" y="1249300"/>
                  <a:pt x="4223317" y="1249300"/>
                  <a:pt x="4221725" y="1246644"/>
                </a:cubicBezTo>
                <a:cubicBezTo>
                  <a:pt x="4222057" y="1243004"/>
                  <a:pt x="4220464" y="1240346"/>
                  <a:pt x="4218872" y="1237690"/>
                </a:cubicBezTo>
                <a:cubicBezTo>
                  <a:pt x="4218872" y="1237690"/>
                  <a:pt x="4218872" y="1237690"/>
                  <a:pt x="4220796" y="1236709"/>
                </a:cubicBezTo>
                <a:cubicBezTo>
                  <a:pt x="4223052" y="1232089"/>
                  <a:pt x="4227487" y="1243702"/>
                  <a:pt x="4232592" y="1248035"/>
                </a:cubicBezTo>
                <a:cubicBezTo>
                  <a:pt x="4236439" y="1246075"/>
                  <a:pt x="4240284" y="1244114"/>
                  <a:pt x="4246045" y="1241171"/>
                </a:cubicBezTo>
                <a:cubicBezTo>
                  <a:pt x="4253666" y="1258096"/>
                  <a:pt x="4253737" y="1237246"/>
                  <a:pt x="4262945" y="1256831"/>
                </a:cubicBezTo>
                <a:cubicBezTo>
                  <a:pt x="4267456" y="1247591"/>
                  <a:pt x="4251548" y="1221014"/>
                  <a:pt x="4262750" y="1218766"/>
                </a:cubicBezTo>
                <a:cubicBezTo>
                  <a:pt x="4262750" y="1218766"/>
                  <a:pt x="4264338" y="1221424"/>
                  <a:pt x="4264338" y="1221424"/>
                </a:cubicBezTo>
                <a:cubicBezTo>
                  <a:pt x="4265930" y="1224082"/>
                  <a:pt x="4265930" y="1224082"/>
                  <a:pt x="4267523" y="1226740"/>
                </a:cubicBezTo>
                <a:cubicBezTo>
                  <a:pt x="4280247" y="1248004"/>
                  <a:pt x="4277328" y="1259898"/>
                  <a:pt x="4285280" y="1273188"/>
                </a:cubicBezTo>
                <a:cubicBezTo>
                  <a:pt x="4284355" y="1263255"/>
                  <a:pt x="4290052" y="1281162"/>
                  <a:pt x="4295487" y="1281858"/>
                </a:cubicBezTo>
                <a:cubicBezTo>
                  <a:pt x="4293895" y="1279200"/>
                  <a:pt x="4290715" y="1273887"/>
                  <a:pt x="4294559" y="1271925"/>
                </a:cubicBezTo>
                <a:cubicBezTo>
                  <a:pt x="4308278" y="1282270"/>
                  <a:pt x="4298735" y="1266322"/>
                  <a:pt x="4304169" y="1267020"/>
                </a:cubicBezTo>
                <a:cubicBezTo>
                  <a:pt x="4300658" y="1265342"/>
                  <a:pt x="4310203" y="1281289"/>
                  <a:pt x="4309273" y="1271354"/>
                </a:cubicBezTo>
                <a:cubicBezTo>
                  <a:pt x="4311192" y="1270372"/>
                  <a:pt x="4297805" y="1256388"/>
                  <a:pt x="4303577" y="1253445"/>
                </a:cubicBezTo>
                <a:cubicBezTo>
                  <a:pt x="4318884" y="1266448"/>
                  <a:pt x="4330082" y="1264202"/>
                  <a:pt x="4345062" y="1280845"/>
                </a:cubicBezTo>
                <a:cubicBezTo>
                  <a:pt x="4350498" y="1281541"/>
                  <a:pt x="4342546" y="1268251"/>
                  <a:pt x="4339693" y="1259298"/>
                </a:cubicBezTo>
                <a:cubicBezTo>
                  <a:pt x="4339361" y="1262937"/>
                  <a:pt x="4340622" y="1269233"/>
                  <a:pt x="4332338" y="1259581"/>
                </a:cubicBezTo>
                <a:cubicBezTo>
                  <a:pt x="4323125" y="1239997"/>
                  <a:pt x="4328561" y="1240695"/>
                  <a:pt x="4332742" y="1235091"/>
                </a:cubicBezTo>
                <a:cubicBezTo>
                  <a:pt x="4343275" y="1240121"/>
                  <a:pt x="4354739" y="1255089"/>
                  <a:pt x="4363355" y="1261101"/>
                </a:cubicBezTo>
                <a:cubicBezTo>
                  <a:pt x="4367198" y="1259139"/>
                  <a:pt x="4360838" y="1248507"/>
                  <a:pt x="4354474" y="1237875"/>
                </a:cubicBezTo>
                <a:cubicBezTo>
                  <a:pt x="4366008" y="1231989"/>
                  <a:pt x="4374027" y="1224428"/>
                  <a:pt x="4377278" y="1208891"/>
                </a:cubicBezTo>
                <a:cubicBezTo>
                  <a:pt x="4396765" y="1216295"/>
                  <a:pt x="4413526" y="1273661"/>
                  <a:pt x="4431421" y="1278405"/>
                </a:cubicBezTo>
                <a:cubicBezTo>
                  <a:pt x="4426056" y="1256857"/>
                  <a:pt x="4450903" y="1285808"/>
                  <a:pt x="4454154" y="1270272"/>
                </a:cubicBezTo>
                <a:cubicBezTo>
                  <a:pt x="4456073" y="1269292"/>
                  <a:pt x="4462438" y="1279924"/>
                  <a:pt x="4462769" y="1276284"/>
                </a:cubicBezTo>
                <a:cubicBezTo>
                  <a:pt x="4459917" y="1267330"/>
                  <a:pt x="4463764" y="1265368"/>
                  <a:pt x="4462504" y="1259072"/>
                </a:cubicBezTo>
                <a:cubicBezTo>
                  <a:pt x="4457733" y="1251099"/>
                  <a:pt x="4454220" y="1249424"/>
                  <a:pt x="4451372" y="1240467"/>
                </a:cubicBezTo>
                <a:cubicBezTo>
                  <a:pt x="4447529" y="1242429"/>
                  <a:pt x="4440832" y="1235437"/>
                  <a:pt x="4435729" y="1231102"/>
                </a:cubicBezTo>
                <a:cubicBezTo>
                  <a:pt x="4431293" y="1219490"/>
                  <a:pt x="4426852" y="1207876"/>
                  <a:pt x="4432620" y="1204934"/>
                </a:cubicBezTo>
                <a:cubicBezTo>
                  <a:pt x="4439643" y="1208288"/>
                  <a:pt x="4451704" y="1236830"/>
                  <a:pt x="4455547" y="1234865"/>
                </a:cubicBezTo>
                <a:cubicBezTo>
                  <a:pt x="4462570" y="1238218"/>
                  <a:pt x="4452699" y="1225911"/>
                  <a:pt x="4453032" y="1222274"/>
                </a:cubicBezTo>
                <a:cubicBezTo>
                  <a:pt x="4470527" y="1251508"/>
                  <a:pt x="4475959" y="1252208"/>
                  <a:pt x="4485835" y="1264515"/>
                </a:cubicBezTo>
                <a:cubicBezTo>
                  <a:pt x="4503725" y="1269259"/>
                  <a:pt x="4496108" y="1252331"/>
                  <a:pt x="4507638" y="1246445"/>
                </a:cubicBezTo>
                <a:cubicBezTo>
                  <a:pt x="4497170" y="1220562"/>
                  <a:pt x="4512477" y="1233567"/>
                  <a:pt x="4517315" y="1220691"/>
                </a:cubicBezTo>
                <a:cubicBezTo>
                  <a:pt x="4529115" y="1232018"/>
                  <a:pt x="4529709" y="1245589"/>
                  <a:pt x="4536404" y="1252582"/>
                </a:cubicBezTo>
                <a:cubicBezTo>
                  <a:pt x="4550455" y="1259293"/>
                  <a:pt x="4538726" y="1227110"/>
                  <a:pt x="4533025" y="1209204"/>
                </a:cubicBezTo>
                <a:cubicBezTo>
                  <a:pt x="4547076" y="1215909"/>
                  <a:pt x="4543299" y="1197019"/>
                  <a:pt x="4555758" y="1201072"/>
                </a:cubicBezTo>
                <a:cubicBezTo>
                  <a:pt x="4545953" y="1167910"/>
                  <a:pt x="4532632" y="1133072"/>
                  <a:pt x="4527931" y="1104248"/>
                </a:cubicBezTo>
                <a:cubicBezTo>
                  <a:pt x="4521571" y="1093615"/>
                  <a:pt x="4518718" y="1084661"/>
                  <a:pt x="4513614" y="1080326"/>
                </a:cubicBezTo>
                <a:cubicBezTo>
                  <a:pt x="4502416" y="1082572"/>
                  <a:pt x="4520239" y="1108168"/>
                  <a:pt x="4517656" y="1116430"/>
                </a:cubicBezTo>
                <a:cubicBezTo>
                  <a:pt x="4514141" y="1114755"/>
                  <a:pt x="4510966" y="1109435"/>
                  <a:pt x="4502682" y="1099788"/>
                </a:cubicBezTo>
                <a:cubicBezTo>
                  <a:pt x="4501752" y="1089852"/>
                  <a:pt x="4500492" y="1083557"/>
                  <a:pt x="4494464" y="1069285"/>
                </a:cubicBezTo>
                <a:cubicBezTo>
                  <a:pt x="4491611" y="1060331"/>
                  <a:pt x="4490355" y="1054033"/>
                  <a:pt x="4489094" y="1047737"/>
                </a:cubicBezTo>
                <a:cubicBezTo>
                  <a:pt x="4489427" y="1044097"/>
                  <a:pt x="4487835" y="1041441"/>
                  <a:pt x="4487835" y="1041441"/>
                </a:cubicBezTo>
                <a:cubicBezTo>
                  <a:pt x="4489758" y="1040460"/>
                  <a:pt x="4489758" y="1040460"/>
                  <a:pt x="4489758" y="1040460"/>
                </a:cubicBezTo>
                <a:cubicBezTo>
                  <a:pt x="4488502" y="1034164"/>
                  <a:pt x="4484062" y="1022550"/>
                  <a:pt x="4477365" y="1015559"/>
                </a:cubicBezTo>
                <a:cubicBezTo>
                  <a:pt x="4471930" y="1014859"/>
                  <a:pt x="4476702" y="1022836"/>
                  <a:pt x="4479555" y="1031790"/>
                </a:cubicBezTo>
                <a:cubicBezTo>
                  <a:pt x="4483066" y="1033468"/>
                  <a:pt x="4483066" y="1033468"/>
                  <a:pt x="4483066" y="1033468"/>
                </a:cubicBezTo>
                <a:cubicBezTo>
                  <a:pt x="4482735" y="1037105"/>
                  <a:pt x="4482735" y="1037105"/>
                  <a:pt x="4482404" y="1040743"/>
                </a:cubicBezTo>
                <a:cubicBezTo>
                  <a:pt x="4483659" y="1047040"/>
                  <a:pt x="4486513" y="1055996"/>
                  <a:pt x="4489360" y="1064951"/>
                </a:cubicBezTo>
                <a:cubicBezTo>
                  <a:pt x="4487436" y="1065930"/>
                  <a:pt x="4488697" y="1072227"/>
                  <a:pt x="4483261" y="1071531"/>
                </a:cubicBezTo>
                <a:cubicBezTo>
                  <a:pt x="4490549" y="1092099"/>
                  <a:pt x="4506453" y="1118677"/>
                  <a:pt x="4512150" y="1136585"/>
                </a:cubicBezTo>
                <a:cubicBezTo>
                  <a:pt x="4507979" y="1142187"/>
                  <a:pt x="4500027" y="1128897"/>
                  <a:pt x="4494924" y="1124562"/>
                </a:cubicBezTo>
                <a:cubicBezTo>
                  <a:pt x="4484123" y="1102321"/>
                  <a:pt x="4469807" y="1078397"/>
                  <a:pt x="4466030" y="1059508"/>
                </a:cubicBezTo>
                <a:cubicBezTo>
                  <a:pt x="4474977" y="1061880"/>
                  <a:pt x="4469939" y="1036694"/>
                  <a:pt x="4465835" y="1021445"/>
                </a:cubicBezTo>
                <a:cubicBezTo>
                  <a:pt x="4466494" y="1014166"/>
                  <a:pt x="4467158" y="1006887"/>
                  <a:pt x="4464309" y="997935"/>
                </a:cubicBezTo>
                <a:cubicBezTo>
                  <a:pt x="4466233" y="996953"/>
                  <a:pt x="4464974" y="990656"/>
                  <a:pt x="4465305" y="987017"/>
                </a:cubicBezTo>
                <a:cubicBezTo>
                  <a:pt x="4465636" y="983379"/>
                  <a:pt x="4462125" y="981701"/>
                  <a:pt x="4464044" y="980720"/>
                </a:cubicBezTo>
                <a:cubicBezTo>
                  <a:pt x="4444297" y="956104"/>
                  <a:pt x="4425876" y="916933"/>
                  <a:pt x="4412157" y="906585"/>
                </a:cubicBezTo>
                <a:cubicBezTo>
                  <a:pt x="4410233" y="907564"/>
                  <a:pt x="4410233" y="907564"/>
                  <a:pt x="4410233" y="907564"/>
                </a:cubicBezTo>
                <a:cubicBezTo>
                  <a:pt x="4408977" y="901269"/>
                  <a:pt x="4405797" y="895953"/>
                  <a:pt x="4404536" y="889658"/>
                </a:cubicBezTo>
                <a:cubicBezTo>
                  <a:pt x="4410967" y="879436"/>
                  <a:pt x="4389363" y="834948"/>
                  <a:pt x="4372464" y="819289"/>
                </a:cubicBezTo>
                <a:cubicBezTo>
                  <a:pt x="4360928" y="825172"/>
                  <a:pt x="4364046" y="851342"/>
                  <a:pt x="4383794" y="875958"/>
                </a:cubicBezTo>
                <a:cubicBezTo>
                  <a:pt x="4392742" y="878329"/>
                  <a:pt x="4392409" y="881969"/>
                  <a:pt x="4401026" y="887979"/>
                </a:cubicBezTo>
                <a:cubicBezTo>
                  <a:pt x="4402285" y="894278"/>
                  <a:pt x="4405465" y="899593"/>
                  <a:pt x="4408645" y="904908"/>
                </a:cubicBezTo>
                <a:cubicBezTo>
                  <a:pt x="4406389" y="909529"/>
                  <a:pt x="4397115" y="910793"/>
                  <a:pt x="4410166" y="928418"/>
                </a:cubicBezTo>
                <a:cubicBezTo>
                  <a:pt x="4417521" y="928134"/>
                  <a:pt x="4430246" y="949398"/>
                  <a:pt x="4441377" y="968001"/>
                </a:cubicBezTo>
                <a:cubicBezTo>
                  <a:pt x="4456623" y="1001859"/>
                  <a:pt x="4422824" y="970534"/>
                  <a:pt x="4414209" y="964519"/>
                </a:cubicBezTo>
                <a:cubicBezTo>
                  <a:pt x="4412285" y="965501"/>
                  <a:pt x="4410034" y="970122"/>
                  <a:pt x="4408441" y="967465"/>
                </a:cubicBezTo>
                <a:cubicBezTo>
                  <a:pt x="4398239" y="958795"/>
                  <a:pt x="4395717" y="946201"/>
                  <a:pt x="4392538" y="940884"/>
                </a:cubicBezTo>
                <a:cubicBezTo>
                  <a:pt x="4396049" y="942562"/>
                  <a:pt x="4391277" y="934589"/>
                  <a:pt x="4396712" y="935285"/>
                </a:cubicBezTo>
                <a:cubicBezTo>
                  <a:pt x="4381472" y="901427"/>
                  <a:pt x="4379353" y="864344"/>
                  <a:pt x="4347479" y="832039"/>
                </a:cubicBezTo>
                <a:cubicBezTo>
                  <a:pt x="4335015" y="827989"/>
                  <a:pt x="4342636" y="844917"/>
                  <a:pt x="4340053" y="853177"/>
                </a:cubicBezTo>
                <a:cubicBezTo>
                  <a:pt x="4326333" y="842830"/>
                  <a:pt x="4302743" y="820175"/>
                  <a:pt x="4299160" y="839349"/>
                </a:cubicBezTo>
                <a:cubicBezTo>
                  <a:pt x="4294388" y="831377"/>
                  <a:pt x="4289284" y="827042"/>
                  <a:pt x="4282924" y="816412"/>
                </a:cubicBezTo>
                <a:cubicBezTo>
                  <a:pt x="4286242" y="780021"/>
                  <a:pt x="4302284" y="764897"/>
                  <a:pt x="4293469" y="720822"/>
                </a:cubicBezTo>
                <a:cubicBezTo>
                  <a:pt x="4288696" y="712846"/>
                  <a:pt x="4286772" y="713826"/>
                  <a:pt x="4283592" y="708512"/>
                </a:cubicBezTo>
                <a:cubicBezTo>
                  <a:pt x="4282834" y="696757"/>
                  <a:pt x="4279038" y="683079"/>
                  <a:pt x="4274167" y="668651"/>
                </a:cubicBezTo>
                <a:lnTo>
                  <a:pt x="4261628" y="633630"/>
                </a:lnTo>
                <a:lnTo>
                  <a:pt x="4260954" y="624728"/>
                </a:lnTo>
                <a:lnTo>
                  <a:pt x="4259499" y="627679"/>
                </a:lnTo>
                <a:lnTo>
                  <a:pt x="4258281" y="624283"/>
                </a:lnTo>
                <a:lnTo>
                  <a:pt x="4243230" y="592563"/>
                </a:lnTo>
                <a:lnTo>
                  <a:pt x="4240017" y="563814"/>
                </a:lnTo>
                <a:lnTo>
                  <a:pt x="4222000" y="511789"/>
                </a:lnTo>
                <a:lnTo>
                  <a:pt x="4223104" y="508130"/>
                </a:lnTo>
                <a:cubicBezTo>
                  <a:pt x="4223104" y="508130"/>
                  <a:pt x="4224886" y="506967"/>
                  <a:pt x="4224886" y="506967"/>
                </a:cubicBezTo>
                <a:cubicBezTo>
                  <a:pt x="4225232" y="515291"/>
                  <a:pt x="4228966" y="517123"/>
                  <a:pt x="4236269" y="516627"/>
                </a:cubicBezTo>
                <a:cubicBezTo>
                  <a:pt x="4239657" y="510135"/>
                  <a:pt x="4247131" y="513801"/>
                  <a:pt x="4246439" y="497151"/>
                </a:cubicBezTo>
                <a:cubicBezTo>
                  <a:pt x="4252126" y="501980"/>
                  <a:pt x="4245349" y="514967"/>
                  <a:pt x="4254253" y="509138"/>
                </a:cubicBezTo>
                <a:cubicBezTo>
                  <a:pt x="4250173" y="498984"/>
                  <a:pt x="4263509" y="511640"/>
                  <a:pt x="4268854" y="508145"/>
                </a:cubicBezTo>
                <a:cubicBezTo>
                  <a:pt x="4271897" y="493327"/>
                  <a:pt x="4260689" y="487831"/>
                  <a:pt x="4248789" y="465686"/>
                </a:cubicBezTo>
                <a:cubicBezTo>
                  <a:pt x="4241663" y="470344"/>
                  <a:pt x="4243790" y="477503"/>
                  <a:pt x="4238445" y="480998"/>
                </a:cubicBezTo>
                <a:cubicBezTo>
                  <a:pt x="4234534" y="475003"/>
                  <a:pt x="4229193" y="478498"/>
                  <a:pt x="4223497" y="473668"/>
                </a:cubicBezTo>
                <a:cubicBezTo>
                  <a:pt x="4223677" y="477832"/>
                  <a:pt x="4227412" y="479664"/>
                  <a:pt x="4223848" y="481992"/>
                </a:cubicBezTo>
                <a:cubicBezTo>
                  <a:pt x="4219938" y="475998"/>
                  <a:pt x="4219938" y="475998"/>
                  <a:pt x="4219938" y="475998"/>
                </a:cubicBezTo>
                <a:cubicBezTo>
                  <a:pt x="4227236" y="475500"/>
                  <a:pt x="4217464" y="460515"/>
                  <a:pt x="4212119" y="464008"/>
                </a:cubicBezTo>
                <a:cubicBezTo>
                  <a:pt x="4214071" y="467005"/>
                  <a:pt x="4214247" y="471169"/>
                  <a:pt x="4210337" y="465174"/>
                </a:cubicBezTo>
                <a:cubicBezTo>
                  <a:pt x="4215507" y="457516"/>
                  <a:pt x="4219417" y="463511"/>
                  <a:pt x="4224417" y="451692"/>
                </a:cubicBezTo>
                <a:cubicBezTo>
                  <a:pt x="4220507" y="445699"/>
                  <a:pt x="4225677" y="438041"/>
                  <a:pt x="4221768" y="432046"/>
                </a:cubicBezTo>
                <a:cubicBezTo>
                  <a:pt x="4214469" y="432543"/>
                  <a:pt x="4218380" y="438539"/>
                  <a:pt x="4218550" y="442699"/>
                </a:cubicBezTo>
                <a:cubicBezTo>
                  <a:pt x="4214645" y="436707"/>
                  <a:pt x="4212688" y="433710"/>
                  <a:pt x="4210731" y="430712"/>
                </a:cubicBezTo>
                <a:cubicBezTo>
                  <a:pt x="4226938" y="424388"/>
                  <a:pt x="4227682" y="398250"/>
                  <a:pt x="4241539" y="423395"/>
                </a:cubicBezTo>
                <a:cubicBezTo>
                  <a:pt x="4239586" y="420398"/>
                  <a:pt x="4241363" y="419231"/>
                  <a:pt x="4243146" y="418066"/>
                </a:cubicBezTo>
                <a:cubicBezTo>
                  <a:pt x="4243146" y="418066"/>
                  <a:pt x="4243316" y="422232"/>
                  <a:pt x="4243316" y="422232"/>
                </a:cubicBezTo>
                <a:cubicBezTo>
                  <a:pt x="4245273" y="425228"/>
                  <a:pt x="4247225" y="428224"/>
                  <a:pt x="4247225" y="428224"/>
                </a:cubicBezTo>
                <a:cubicBezTo>
                  <a:pt x="4251135" y="434218"/>
                  <a:pt x="4255045" y="440215"/>
                  <a:pt x="4260566" y="440882"/>
                </a:cubicBezTo>
                <a:cubicBezTo>
                  <a:pt x="4260566" y="440882"/>
                  <a:pt x="4262518" y="443878"/>
                  <a:pt x="4264300" y="442714"/>
                </a:cubicBezTo>
                <a:cubicBezTo>
                  <a:pt x="4268039" y="444545"/>
                  <a:pt x="4269817" y="443381"/>
                  <a:pt x="4273552" y="445215"/>
                </a:cubicBezTo>
                <a:cubicBezTo>
                  <a:pt x="4275337" y="444050"/>
                  <a:pt x="4275337" y="444050"/>
                  <a:pt x="4277290" y="447047"/>
                </a:cubicBezTo>
                <a:cubicBezTo>
                  <a:pt x="4277290" y="447047"/>
                  <a:pt x="4279247" y="450041"/>
                  <a:pt x="4279247" y="450041"/>
                </a:cubicBezTo>
                <a:cubicBezTo>
                  <a:pt x="4281199" y="453040"/>
                  <a:pt x="4281199" y="453040"/>
                  <a:pt x="4282981" y="451876"/>
                </a:cubicBezTo>
                <a:cubicBezTo>
                  <a:pt x="4284763" y="450711"/>
                  <a:pt x="4284763" y="450711"/>
                  <a:pt x="4284589" y="446547"/>
                </a:cubicBezTo>
                <a:cubicBezTo>
                  <a:pt x="4282635" y="443551"/>
                  <a:pt x="4282635" y="443551"/>
                  <a:pt x="4282635" y="443551"/>
                </a:cubicBezTo>
                <a:cubicBezTo>
                  <a:pt x="4284417" y="442387"/>
                  <a:pt x="4284417" y="442387"/>
                  <a:pt x="4284417" y="442387"/>
                </a:cubicBezTo>
                <a:cubicBezTo>
                  <a:pt x="4291715" y="441889"/>
                  <a:pt x="4297753" y="455044"/>
                  <a:pt x="4304875" y="450383"/>
                </a:cubicBezTo>
                <a:cubicBezTo>
                  <a:pt x="4306833" y="453383"/>
                  <a:pt x="4306833" y="453383"/>
                  <a:pt x="4306833" y="453383"/>
                </a:cubicBezTo>
                <a:cubicBezTo>
                  <a:pt x="4307008" y="457544"/>
                  <a:pt x="4307008" y="457544"/>
                  <a:pt x="4307008" y="457544"/>
                </a:cubicBezTo>
                <a:cubicBezTo>
                  <a:pt x="4310742" y="459376"/>
                  <a:pt x="4310742" y="459376"/>
                  <a:pt x="4310742" y="459376"/>
                </a:cubicBezTo>
                <a:cubicBezTo>
                  <a:pt x="4310742" y="459376"/>
                  <a:pt x="4314477" y="461207"/>
                  <a:pt x="4316258" y="460043"/>
                </a:cubicBezTo>
                <a:cubicBezTo>
                  <a:pt x="4307870" y="478358"/>
                  <a:pt x="4313562" y="483185"/>
                  <a:pt x="4314430" y="503996"/>
                </a:cubicBezTo>
                <a:cubicBezTo>
                  <a:pt x="4317993" y="501667"/>
                  <a:pt x="4321553" y="499338"/>
                  <a:pt x="4323509" y="502335"/>
                </a:cubicBezTo>
                <a:cubicBezTo>
                  <a:pt x="4321727" y="503498"/>
                  <a:pt x="4316382" y="506993"/>
                  <a:pt x="4318339" y="509991"/>
                </a:cubicBezTo>
                <a:cubicBezTo>
                  <a:pt x="4327590" y="512491"/>
                  <a:pt x="4321898" y="507662"/>
                  <a:pt x="4329025" y="503002"/>
                </a:cubicBezTo>
                <a:cubicBezTo>
                  <a:pt x="4329717" y="519651"/>
                  <a:pt x="4336499" y="506665"/>
                  <a:pt x="4340238" y="508498"/>
                </a:cubicBezTo>
                <a:cubicBezTo>
                  <a:pt x="4346100" y="517492"/>
                  <a:pt x="4332196" y="535136"/>
                  <a:pt x="4339670" y="538802"/>
                </a:cubicBezTo>
                <a:cubicBezTo>
                  <a:pt x="4337191" y="523316"/>
                  <a:pt x="4347484" y="550789"/>
                  <a:pt x="4350872" y="544299"/>
                </a:cubicBezTo>
                <a:cubicBezTo>
                  <a:pt x="4348744" y="537138"/>
                  <a:pt x="4357824" y="535475"/>
                  <a:pt x="4357654" y="531314"/>
                </a:cubicBezTo>
                <a:cubicBezTo>
                  <a:pt x="4359952" y="542635"/>
                  <a:pt x="4371335" y="552296"/>
                  <a:pt x="4385932" y="551301"/>
                </a:cubicBezTo>
                <a:cubicBezTo>
                  <a:pt x="4390191" y="565619"/>
                  <a:pt x="4384846" y="569115"/>
                  <a:pt x="4394447" y="579938"/>
                </a:cubicBezTo>
                <a:cubicBezTo>
                  <a:pt x="4379676" y="576770"/>
                  <a:pt x="4398704" y="594255"/>
                  <a:pt x="4387666" y="592921"/>
                </a:cubicBezTo>
                <a:cubicBezTo>
                  <a:pt x="4393357" y="597751"/>
                  <a:pt x="4405081" y="615737"/>
                  <a:pt x="4397788" y="616234"/>
                </a:cubicBezTo>
                <a:cubicBezTo>
                  <a:pt x="4412555" y="619401"/>
                  <a:pt x="4419682" y="614742"/>
                  <a:pt x="4423071" y="608249"/>
                </a:cubicBezTo>
                <a:cubicBezTo>
                  <a:pt x="4419336" y="606420"/>
                  <a:pt x="4427724" y="588105"/>
                  <a:pt x="4418123" y="577282"/>
                </a:cubicBezTo>
                <a:cubicBezTo>
                  <a:pt x="4416341" y="578448"/>
                  <a:pt x="4412778" y="580776"/>
                  <a:pt x="4410825" y="577777"/>
                </a:cubicBezTo>
                <a:cubicBezTo>
                  <a:pt x="4414043" y="567124"/>
                  <a:pt x="4404963" y="568788"/>
                  <a:pt x="4409958" y="556968"/>
                </a:cubicBezTo>
                <a:cubicBezTo>
                  <a:pt x="4418123" y="577282"/>
                  <a:pt x="4428815" y="570291"/>
                  <a:pt x="4442150" y="582950"/>
                </a:cubicBezTo>
                <a:cubicBezTo>
                  <a:pt x="4446055" y="588945"/>
                  <a:pt x="4448187" y="596103"/>
                  <a:pt x="4449964" y="594937"/>
                </a:cubicBezTo>
                <a:cubicBezTo>
                  <a:pt x="4455661" y="599768"/>
                  <a:pt x="4457092" y="590279"/>
                  <a:pt x="4459049" y="593276"/>
                </a:cubicBezTo>
                <a:cubicBezTo>
                  <a:pt x="4461002" y="596274"/>
                  <a:pt x="4457784" y="606927"/>
                  <a:pt x="4461518" y="608761"/>
                </a:cubicBezTo>
                <a:cubicBezTo>
                  <a:pt x="4474167" y="604766"/>
                  <a:pt x="4459049" y="593276"/>
                  <a:pt x="4462438" y="586784"/>
                </a:cubicBezTo>
                <a:cubicBezTo>
                  <a:pt x="4466347" y="592779"/>
                  <a:pt x="4468300" y="595779"/>
                  <a:pt x="4468475" y="599939"/>
                </a:cubicBezTo>
                <a:cubicBezTo>
                  <a:pt x="4477555" y="598276"/>
                  <a:pt x="4477034" y="585790"/>
                  <a:pt x="4477555" y="598276"/>
                </a:cubicBezTo>
                <a:cubicBezTo>
                  <a:pt x="4489853" y="585959"/>
                  <a:pt x="4491284" y="576468"/>
                  <a:pt x="4498411" y="571811"/>
                </a:cubicBezTo>
                <a:cubicBezTo>
                  <a:pt x="4498411" y="571811"/>
                  <a:pt x="4498411" y="571811"/>
                  <a:pt x="4500369" y="574808"/>
                </a:cubicBezTo>
                <a:cubicBezTo>
                  <a:pt x="4509102" y="564823"/>
                  <a:pt x="4499501" y="553997"/>
                  <a:pt x="4517661" y="550673"/>
                </a:cubicBezTo>
                <a:cubicBezTo>
                  <a:pt x="4514448" y="561326"/>
                  <a:pt x="4534215" y="552677"/>
                  <a:pt x="4527439" y="565660"/>
                </a:cubicBezTo>
                <a:cubicBezTo>
                  <a:pt x="4521571" y="556668"/>
                  <a:pt x="4523699" y="563826"/>
                  <a:pt x="4522092" y="569155"/>
                </a:cubicBezTo>
                <a:cubicBezTo>
                  <a:pt x="4520135" y="566157"/>
                  <a:pt x="4520135" y="566157"/>
                  <a:pt x="4518359" y="567320"/>
                </a:cubicBezTo>
                <a:cubicBezTo>
                  <a:pt x="4514619" y="565489"/>
                  <a:pt x="4512837" y="566654"/>
                  <a:pt x="4513012" y="570817"/>
                </a:cubicBezTo>
                <a:cubicBezTo>
                  <a:pt x="4513187" y="574981"/>
                  <a:pt x="4515141" y="577976"/>
                  <a:pt x="4515141" y="577976"/>
                </a:cubicBezTo>
                <a:cubicBezTo>
                  <a:pt x="4513358" y="579140"/>
                  <a:pt x="4513358" y="579140"/>
                  <a:pt x="4513358" y="579140"/>
                </a:cubicBezTo>
                <a:cubicBezTo>
                  <a:pt x="4513704" y="587465"/>
                  <a:pt x="4522960" y="589966"/>
                  <a:pt x="4527040" y="600121"/>
                </a:cubicBezTo>
                <a:cubicBezTo>
                  <a:pt x="4525258" y="601288"/>
                  <a:pt x="4525258" y="601288"/>
                  <a:pt x="4527215" y="604285"/>
                </a:cubicBezTo>
                <a:cubicBezTo>
                  <a:pt x="4527215" y="604285"/>
                  <a:pt x="4529167" y="607285"/>
                  <a:pt x="4527390" y="608445"/>
                </a:cubicBezTo>
                <a:cubicBezTo>
                  <a:pt x="4527390" y="608445"/>
                  <a:pt x="4525604" y="609612"/>
                  <a:pt x="4523827" y="610777"/>
                </a:cubicBezTo>
                <a:cubicBezTo>
                  <a:pt x="4517960" y="601785"/>
                  <a:pt x="4492502" y="605607"/>
                  <a:pt x="4482901" y="594780"/>
                </a:cubicBezTo>
                <a:cubicBezTo>
                  <a:pt x="4483417" y="607271"/>
                  <a:pt x="4474859" y="621417"/>
                  <a:pt x="4473252" y="626746"/>
                </a:cubicBezTo>
                <a:cubicBezTo>
                  <a:pt x="4487848" y="625750"/>
                  <a:pt x="4471811" y="636235"/>
                  <a:pt x="4479285" y="639901"/>
                </a:cubicBezTo>
                <a:cubicBezTo>
                  <a:pt x="4477508" y="641063"/>
                  <a:pt x="4475726" y="642230"/>
                  <a:pt x="4477678" y="645228"/>
                </a:cubicBezTo>
                <a:cubicBezTo>
                  <a:pt x="4462736" y="637896"/>
                  <a:pt x="4454572" y="617582"/>
                  <a:pt x="4443534" y="616249"/>
                </a:cubicBezTo>
                <a:cubicBezTo>
                  <a:pt x="4445486" y="619243"/>
                  <a:pt x="4443709" y="620409"/>
                  <a:pt x="4438188" y="619740"/>
                </a:cubicBezTo>
                <a:cubicBezTo>
                  <a:pt x="4444055" y="628733"/>
                  <a:pt x="4440491" y="631063"/>
                  <a:pt x="4442619" y="638223"/>
                </a:cubicBezTo>
                <a:cubicBezTo>
                  <a:pt x="4433194" y="631560"/>
                  <a:pt x="4436013" y="655369"/>
                  <a:pt x="4441358" y="651874"/>
                </a:cubicBezTo>
                <a:cubicBezTo>
                  <a:pt x="4441183" y="647711"/>
                  <a:pt x="4446875" y="652541"/>
                  <a:pt x="4444571" y="641217"/>
                </a:cubicBezTo>
                <a:cubicBezTo>
                  <a:pt x="4450263" y="646050"/>
                  <a:pt x="4454694" y="664532"/>
                  <a:pt x="4461817" y="659873"/>
                </a:cubicBezTo>
                <a:cubicBezTo>
                  <a:pt x="4461646" y="655710"/>
                  <a:pt x="4465556" y="661704"/>
                  <a:pt x="4471247" y="666534"/>
                </a:cubicBezTo>
                <a:cubicBezTo>
                  <a:pt x="4471247" y="666534"/>
                  <a:pt x="4473200" y="669531"/>
                  <a:pt x="4471419" y="670694"/>
                </a:cubicBezTo>
                <a:cubicBezTo>
                  <a:pt x="4467854" y="673024"/>
                  <a:pt x="4468031" y="677190"/>
                  <a:pt x="4468201" y="681351"/>
                </a:cubicBezTo>
                <a:cubicBezTo>
                  <a:pt x="4469988" y="680187"/>
                  <a:pt x="4469988" y="680187"/>
                  <a:pt x="4469988" y="680187"/>
                </a:cubicBezTo>
                <a:cubicBezTo>
                  <a:pt x="4468551" y="689676"/>
                  <a:pt x="4468551" y="689676"/>
                  <a:pt x="4468551" y="689676"/>
                </a:cubicBezTo>
                <a:cubicBezTo>
                  <a:pt x="4470503" y="692672"/>
                  <a:pt x="4470503" y="692672"/>
                  <a:pt x="4470503" y="692672"/>
                </a:cubicBezTo>
                <a:cubicBezTo>
                  <a:pt x="4472285" y="691509"/>
                  <a:pt x="4472285" y="691509"/>
                  <a:pt x="4474067" y="690342"/>
                </a:cubicBezTo>
                <a:cubicBezTo>
                  <a:pt x="4473893" y="686180"/>
                  <a:pt x="4473893" y="686180"/>
                  <a:pt x="4473893" y="686180"/>
                </a:cubicBezTo>
                <a:cubicBezTo>
                  <a:pt x="4490099" y="679860"/>
                  <a:pt x="4497004" y="713825"/>
                  <a:pt x="4511429" y="708666"/>
                </a:cubicBezTo>
                <a:cubicBezTo>
                  <a:pt x="4518381" y="699847"/>
                  <a:pt x="4497572" y="683523"/>
                  <a:pt x="4504525" y="674703"/>
                </a:cubicBezTo>
                <a:cubicBezTo>
                  <a:pt x="4500961" y="677033"/>
                  <a:pt x="4497228" y="675199"/>
                  <a:pt x="4493487" y="673367"/>
                </a:cubicBezTo>
                <a:cubicBezTo>
                  <a:pt x="4493487" y="673367"/>
                  <a:pt x="4493487" y="673367"/>
                  <a:pt x="4495269" y="672202"/>
                </a:cubicBezTo>
                <a:cubicBezTo>
                  <a:pt x="4495269" y="672202"/>
                  <a:pt x="4495269" y="672202"/>
                  <a:pt x="4493317" y="669205"/>
                </a:cubicBezTo>
                <a:cubicBezTo>
                  <a:pt x="4493317" y="669205"/>
                  <a:pt x="4493317" y="669205"/>
                  <a:pt x="4491536" y="670370"/>
                </a:cubicBezTo>
                <a:cubicBezTo>
                  <a:pt x="4489753" y="671534"/>
                  <a:pt x="4489753" y="671534"/>
                  <a:pt x="4487971" y="672700"/>
                </a:cubicBezTo>
                <a:cubicBezTo>
                  <a:pt x="4487971" y="672700"/>
                  <a:pt x="4486019" y="669702"/>
                  <a:pt x="4486019" y="669702"/>
                </a:cubicBezTo>
                <a:cubicBezTo>
                  <a:pt x="4484062" y="666704"/>
                  <a:pt x="4484062" y="666704"/>
                  <a:pt x="4483887" y="662544"/>
                </a:cubicBezTo>
                <a:cubicBezTo>
                  <a:pt x="4483717" y="658383"/>
                  <a:pt x="4479806" y="652386"/>
                  <a:pt x="4477853" y="649388"/>
                </a:cubicBezTo>
                <a:cubicBezTo>
                  <a:pt x="4477853" y="649388"/>
                  <a:pt x="4477853" y="649388"/>
                  <a:pt x="4479631" y="648223"/>
                </a:cubicBezTo>
                <a:cubicBezTo>
                  <a:pt x="4481413" y="647056"/>
                  <a:pt x="4481242" y="642896"/>
                  <a:pt x="4483024" y="641729"/>
                </a:cubicBezTo>
                <a:cubicBezTo>
                  <a:pt x="4492450" y="648392"/>
                  <a:pt x="4490843" y="653719"/>
                  <a:pt x="4489407" y="663210"/>
                </a:cubicBezTo>
                <a:cubicBezTo>
                  <a:pt x="4494748" y="659715"/>
                  <a:pt x="4500094" y="656222"/>
                  <a:pt x="4505961" y="665213"/>
                </a:cubicBezTo>
                <a:cubicBezTo>
                  <a:pt x="4505961" y="665213"/>
                  <a:pt x="4506131" y="669375"/>
                  <a:pt x="4508088" y="672373"/>
                </a:cubicBezTo>
                <a:cubicBezTo>
                  <a:pt x="4508088" y="672373"/>
                  <a:pt x="4510041" y="675370"/>
                  <a:pt x="4513775" y="677202"/>
                </a:cubicBezTo>
                <a:cubicBezTo>
                  <a:pt x="4515732" y="680199"/>
                  <a:pt x="4515732" y="680199"/>
                  <a:pt x="4517690" y="683196"/>
                </a:cubicBezTo>
                <a:cubicBezTo>
                  <a:pt x="4515908" y="684362"/>
                  <a:pt x="4515908" y="684362"/>
                  <a:pt x="4515908" y="684362"/>
                </a:cubicBezTo>
                <a:cubicBezTo>
                  <a:pt x="4512344" y="686690"/>
                  <a:pt x="4508430" y="680697"/>
                  <a:pt x="4506652" y="681862"/>
                </a:cubicBezTo>
                <a:cubicBezTo>
                  <a:pt x="4512515" y="690854"/>
                  <a:pt x="4525679" y="699347"/>
                  <a:pt x="4526026" y="707673"/>
                </a:cubicBezTo>
                <a:cubicBezTo>
                  <a:pt x="4534936" y="701849"/>
                  <a:pt x="4531025" y="695853"/>
                  <a:pt x="4534584" y="693525"/>
                </a:cubicBezTo>
                <a:cubicBezTo>
                  <a:pt x="4536367" y="692359"/>
                  <a:pt x="4536367" y="692359"/>
                  <a:pt x="4538148" y="691194"/>
                </a:cubicBezTo>
                <a:cubicBezTo>
                  <a:pt x="4540105" y="694191"/>
                  <a:pt x="4540105" y="694191"/>
                  <a:pt x="4540105" y="694191"/>
                </a:cubicBezTo>
                <a:cubicBezTo>
                  <a:pt x="4538498" y="699520"/>
                  <a:pt x="4538841" y="707843"/>
                  <a:pt x="4540967" y="715002"/>
                </a:cubicBezTo>
                <a:cubicBezTo>
                  <a:pt x="4539361" y="720331"/>
                  <a:pt x="4541318" y="723326"/>
                  <a:pt x="4543271" y="726326"/>
                </a:cubicBezTo>
                <a:cubicBezTo>
                  <a:pt x="4545228" y="729324"/>
                  <a:pt x="4547180" y="732318"/>
                  <a:pt x="4547180" y="732318"/>
                </a:cubicBezTo>
                <a:cubicBezTo>
                  <a:pt x="4547356" y="736481"/>
                  <a:pt x="4545569" y="737648"/>
                  <a:pt x="4543787" y="738811"/>
                </a:cubicBezTo>
                <a:cubicBezTo>
                  <a:pt x="4542010" y="739977"/>
                  <a:pt x="4543964" y="742974"/>
                  <a:pt x="4543964" y="742974"/>
                </a:cubicBezTo>
                <a:cubicBezTo>
                  <a:pt x="4547702" y="744805"/>
                  <a:pt x="4547702" y="744805"/>
                  <a:pt x="4549483" y="743642"/>
                </a:cubicBezTo>
                <a:cubicBezTo>
                  <a:pt x="4551261" y="742477"/>
                  <a:pt x="4551090" y="738313"/>
                  <a:pt x="4552872" y="737150"/>
                </a:cubicBezTo>
                <a:cubicBezTo>
                  <a:pt x="4554824" y="740147"/>
                  <a:pt x="4556606" y="738981"/>
                  <a:pt x="4556606" y="738981"/>
                </a:cubicBezTo>
                <a:cubicBezTo>
                  <a:pt x="4556606" y="738981"/>
                  <a:pt x="4558559" y="741978"/>
                  <a:pt x="4558559" y="741978"/>
                </a:cubicBezTo>
                <a:cubicBezTo>
                  <a:pt x="4564255" y="746810"/>
                  <a:pt x="4569596" y="743313"/>
                  <a:pt x="4573159" y="740984"/>
                </a:cubicBezTo>
                <a:cubicBezTo>
                  <a:pt x="4572984" y="736823"/>
                  <a:pt x="4574766" y="735657"/>
                  <a:pt x="4574595" y="731496"/>
                </a:cubicBezTo>
                <a:cubicBezTo>
                  <a:pt x="4574420" y="727333"/>
                  <a:pt x="4574420" y="727333"/>
                  <a:pt x="4576202" y="726170"/>
                </a:cubicBezTo>
                <a:cubicBezTo>
                  <a:pt x="4576202" y="726170"/>
                  <a:pt x="4576032" y="722006"/>
                  <a:pt x="4576032" y="722006"/>
                </a:cubicBezTo>
                <a:cubicBezTo>
                  <a:pt x="4577808" y="720841"/>
                  <a:pt x="4579767" y="723839"/>
                  <a:pt x="4581548" y="722675"/>
                </a:cubicBezTo>
                <a:cubicBezTo>
                  <a:pt x="4581718" y="726836"/>
                  <a:pt x="4581718" y="726836"/>
                  <a:pt x="4583675" y="729833"/>
                </a:cubicBezTo>
                <a:cubicBezTo>
                  <a:pt x="4579941" y="728001"/>
                  <a:pt x="4579941" y="728001"/>
                  <a:pt x="4579941" y="728001"/>
                </a:cubicBezTo>
                <a:cubicBezTo>
                  <a:pt x="4580287" y="736325"/>
                  <a:pt x="4580458" y="740486"/>
                  <a:pt x="4587760" y="739990"/>
                </a:cubicBezTo>
                <a:cubicBezTo>
                  <a:pt x="4587586" y="735828"/>
                  <a:pt x="4592931" y="732332"/>
                  <a:pt x="4592755" y="728172"/>
                </a:cubicBezTo>
                <a:cubicBezTo>
                  <a:pt x="4592755" y="728172"/>
                  <a:pt x="4588847" y="722177"/>
                  <a:pt x="4585282" y="724506"/>
                </a:cubicBezTo>
                <a:cubicBezTo>
                  <a:pt x="4587064" y="723342"/>
                  <a:pt x="4587064" y="723342"/>
                  <a:pt x="4585112" y="720342"/>
                </a:cubicBezTo>
                <a:cubicBezTo>
                  <a:pt x="4585112" y="720342"/>
                  <a:pt x="4585112" y="720342"/>
                  <a:pt x="4581372" y="718511"/>
                </a:cubicBezTo>
                <a:cubicBezTo>
                  <a:pt x="4584936" y="716182"/>
                  <a:pt x="4592239" y="715685"/>
                  <a:pt x="4588324" y="709690"/>
                </a:cubicBezTo>
                <a:cubicBezTo>
                  <a:pt x="4581026" y="710187"/>
                  <a:pt x="4589761" y="700200"/>
                  <a:pt x="4580510" y="697697"/>
                </a:cubicBezTo>
                <a:cubicBezTo>
                  <a:pt x="4586026" y="698368"/>
                  <a:pt x="4583727" y="687045"/>
                  <a:pt x="4578031" y="682217"/>
                </a:cubicBezTo>
                <a:cubicBezTo>
                  <a:pt x="4576079" y="679217"/>
                  <a:pt x="4576079" y="679217"/>
                  <a:pt x="4576079" y="679217"/>
                </a:cubicBezTo>
                <a:cubicBezTo>
                  <a:pt x="4579813" y="681052"/>
                  <a:pt x="4579813" y="681052"/>
                  <a:pt x="4583552" y="682883"/>
                </a:cubicBezTo>
                <a:cubicBezTo>
                  <a:pt x="4585334" y="681718"/>
                  <a:pt x="4587286" y="684715"/>
                  <a:pt x="4589068" y="683550"/>
                </a:cubicBezTo>
                <a:cubicBezTo>
                  <a:pt x="4589068" y="683550"/>
                  <a:pt x="4591026" y="686549"/>
                  <a:pt x="4591026" y="686549"/>
                </a:cubicBezTo>
                <a:cubicBezTo>
                  <a:pt x="4591026" y="686549"/>
                  <a:pt x="4591026" y="686549"/>
                  <a:pt x="4592978" y="689547"/>
                </a:cubicBezTo>
                <a:cubicBezTo>
                  <a:pt x="4593153" y="693707"/>
                  <a:pt x="4593499" y="702034"/>
                  <a:pt x="4597404" y="708026"/>
                </a:cubicBezTo>
                <a:cubicBezTo>
                  <a:pt x="4597404" y="708026"/>
                  <a:pt x="4599361" y="711024"/>
                  <a:pt x="4601143" y="709860"/>
                </a:cubicBezTo>
                <a:cubicBezTo>
                  <a:pt x="4602925" y="708697"/>
                  <a:pt x="4600968" y="705697"/>
                  <a:pt x="4600968" y="705697"/>
                </a:cubicBezTo>
                <a:cubicBezTo>
                  <a:pt x="4599015" y="702700"/>
                  <a:pt x="4596888" y="695542"/>
                  <a:pt x="4598494" y="690213"/>
                </a:cubicBezTo>
                <a:cubicBezTo>
                  <a:pt x="4598494" y="690213"/>
                  <a:pt x="4600276" y="689049"/>
                  <a:pt x="4602059" y="687883"/>
                </a:cubicBezTo>
                <a:cubicBezTo>
                  <a:pt x="4620739" y="697046"/>
                  <a:pt x="4603617" y="725343"/>
                  <a:pt x="4625862" y="732176"/>
                </a:cubicBezTo>
                <a:cubicBezTo>
                  <a:pt x="4623909" y="729179"/>
                  <a:pt x="4619995" y="723182"/>
                  <a:pt x="4621777" y="722021"/>
                </a:cubicBezTo>
                <a:cubicBezTo>
                  <a:pt x="4634942" y="730514"/>
                  <a:pt x="4641155" y="747831"/>
                  <a:pt x="4650060" y="742007"/>
                </a:cubicBezTo>
                <a:cubicBezTo>
                  <a:pt x="4650405" y="750331"/>
                  <a:pt x="4643453" y="759151"/>
                  <a:pt x="4643799" y="767475"/>
                </a:cubicBezTo>
                <a:cubicBezTo>
                  <a:pt x="4649145" y="763981"/>
                  <a:pt x="4656097" y="755161"/>
                  <a:pt x="4658401" y="766481"/>
                </a:cubicBezTo>
                <a:cubicBezTo>
                  <a:pt x="4656618" y="767648"/>
                  <a:pt x="4652879" y="765814"/>
                  <a:pt x="4653054" y="769977"/>
                </a:cubicBezTo>
                <a:lnTo>
                  <a:pt x="4668347" y="785632"/>
                </a:lnTo>
                <a:lnTo>
                  <a:pt x="4661021" y="785609"/>
                </a:lnTo>
                <a:cubicBezTo>
                  <a:pt x="4656818" y="783547"/>
                  <a:pt x="4651704" y="781549"/>
                  <a:pt x="4648230" y="785956"/>
                </a:cubicBezTo>
                <a:cubicBezTo>
                  <a:pt x="4650182" y="788956"/>
                  <a:pt x="4655874" y="793788"/>
                  <a:pt x="4652310" y="796115"/>
                </a:cubicBezTo>
                <a:cubicBezTo>
                  <a:pt x="4650358" y="793118"/>
                  <a:pt x="4646794" y="795447"/>
                  <a:pt x="4646969" y="799612"/>
                </a:cubicBezTo>
                <a:cubicBezTo>
                  <a:pt x="4643230" y="797777"/>
                  <a:pt x="4637714" y="797113"/>
                  <a:pt x="4634150" y="799439"/>
                </a:cubicBezTo>
                <a:cubicBezTo>
                  <a:pt x="4634150" y="799439"/>
                  <a:pt x="4632369" y="800604"/>
                  <a:pt x="4632369" y="800604"/>
                </a:cubicBezTo>
                <a:cubicBezTo>
                  <a:pt x="4634322" y="803603"/>
                  <a:pt x="4634322" y="803603"/>
                  <a:pt x="4634322" y="803603"/>
                </a:cubicBezTo>
                <a:cubicBezTo>
                  <a:pt x="4639842" y="804271"/>
                  <a:pt x="4641619" y="803107"/>
                  <a:pt x="4645359" y="804937"/>
                </a:cubicBezTo>
                <a:cubicBezTo>
                  <a:pt x="4643576" y="806101"/>
                  <a:pt x="4643576" y="806101"/>
                  <a:pt x="4643576" y="806101"/>
                </a:cubicBezTo>
                <a:cubicBezTo>
                  <a:pt x="4640534" y="820918"/>
                  <a:pt x="4656215" y="802110"/>
                  <a:pt x="4658523" y="813430"/>
                </a:cubicBezTo>
                <a:cubicBezTo>
                  <a:pt x="4662082" y="811102"/>
                  <a:pt x="4662082" y="811102"/>
                  <a:pt x="4662082" y="811102"/>
                </a:cubicBezTo>
                <a:cubicBezTo>
                  <a:pt x="4662257" y="815263"/>
                  <a:pt x="4664210" y="818263"/>
                  <a:pt x="4666168" y="821260"/>
                </a:cubicBezTo>
                <a:cubicBezTo>
                  <a:pt x="4666338" y="825421"/>
                  <a:pt x="4664556" y="826584"/>
                  <a:pt x="4660821" y="824754"/>
                </a:cubicBezTo>
                <a:cubicBezTo>
                  <a:pt x="4660651" y="820591"/>
                  <a:pt x="4653002" y="812764"/>
                  <a:pt x="4645879" y="817424"/>
                </a:cubicBezTo>
                <a:cubicBezTo>
                  <a:pt x="4642141" y="815591"/>
                  <a:pt x="4640188" y="812591"/>
                  <a:pt x="4636449" y="810763"/>
                </a:cubicBezTo>
                <a:cubicBezTo>
                  <a:pt x="4634667" y="811927"/>
                  <a:pt x="4634667" y="811927"/>
                  <a:pt x="4632891" y="813090"/>
                </a:cubicBezTo>
                <a:cubicBezTo>
                  <a:pt x="4634842" y="816087"/>
                  <a:pt x="4634842" y="816087"/>
                  <a:pt x="4634842" y="816087"/>
                </a:cubicBezTo>
                <a:cubicBezTo>
                  <a:pt x="4638577" y="817924"/>
                  <a:pt x="4638577" y="817924"/>
                  <a:pt x="4642311" y="819755"/>
                </a:cubicBezTo>
                <a:cubicBezTo>
                  <a:pt x="4640534" y="820918"/>
                  <a:pt x="4640534" y="820918"/>
                  <a:pt x="4640534" y="820918"/>
                </a:cubicBezTo>
                <a:cubicBezTo>
                  <a:pt x="4624156" y="823076"/>
                  <a:pt x="4636970" y="823249"/>
                  <a:pt x="4644443" y="826914"/>
                </a:cubicBezTo>
                <a:cubicBezTo>
                  <a:pt x="4648178" y="828745"/>
                  <a:pt x="4648178" y="828745"/>
                  <a:pt x="4648178" y="828745"/>
                </a:cubicBezTo>
                <a:cubicBezTo>
                  <a:pt x="4646396" y="829911"/>
                  <a:pt x="4644614" y="831077"/>
                  <a:pt x="4642832" y="832242"/>
                </a:cubicBezTo>
                <a:cubicBezTo>
                  <a:pt x="4639273" y="834572"/>
                  <a:pt x="4635710" y="836901"/>
                  <a:pt x="4632146" y="839230"/>
                </a:cubicBezTo>
                <a:cubicBezTo>
                  <a:pt x="4632146" y="839230"/>
                  <a:pt x="4630189" y="836233"/>
                  <a:pt x="4630189" y="836233"/>
                </a:cubicBezTo>
                <a:cubicBezTo>
                  <a:pt x="4626454" y="834400"/>
                  <a:pt x="4624502" y="831403"/>
                  <a:pt x="4622545" y="828406"/>
                </a:cubicBezTo>
                <a:cubicBezTo>
                  <a:pt x="4620593" y="825409"/>
                  <a:pt x="4620593" y="825409"/>
                  <a:pt x="4618636" y="822409"/>
                </a:cubicBezTo>
                <a:cubicBezTo>
                  <a:pt x="4618636" y="822409"/>
                  <a:pt x="4614901" y="820578"/>
                  <a:pt x="4613119" y="821743"/>
                </a:cubicBezTo>
                <a:cubicBezTo>
                  <a:pt x="4611337" y="822909"/>
                  <a:pt x="4611507" y="827070"/>
                  <a:pt x="4611507" y="827070"/>
                </a:cubicBezTo>
                <a:cubicBezTo>
                  <a:pt x="4615248" y="828902"/>
                  <a:pt x="4613465" y="830067"/>
                  <a:pt x="4615422" y="833067"/>
                </a:cubicBezTo>
                <a:cubicBezTo>
                  <a:pt x="4615422" y="833067"/>
                  <a:pt x="4617374" y="836064"/>
                  <a:pt x="4617374" y="836064"/>
                </a:cubicBezTo>
                <a:cubicBezTo>
                  <a:pt x="4619327" y="839060"/>
                  <a:pt x="4625023" y="843890"/>
                  <a:pt x="4628757" y="845723"/>
                </a:cubicBezTo>
                <a:cubicBezTo>
                  <a:pt x="4630539" y="844557"/>
                  <a:pt x="4632492" y="847553"/>
                  <a:pt x="4632667" y="851717"/>
                </a:cubicBezTo>
                <a:cubicBezTo>
                  <a:pt x="4632667" y="851717"/>
                  <a:pt x="4630885" y="852883"/>
                  <a:pt x="4631056" y="857044"/>
                </a:cubicBezTo>
                <a:cubicBezTo>
                  <a:pt x="4631056" y="857044"/>
                  <a:pt x="4633009" y="860041"/>
                  <a:pt x="4633009" y="860041"/>
                </a:cubicBezTo>
                <a:cubicBezTo>
                  <a:pt x="4633009" y="860041"/>
                  <a:pt x="4634796" y="858876"/>
                  <a:pt x="4636572" y="857712"/>
                </a:cubicBezTo>
                <a:cubicBezTo>
                  <a:pt x="4634620" y="854714"/>
                  <a:pt x="4636401" y="853552"/>
                  <a:pt x="4638184" y="852386"/>
                </a:cubicBezTo>
                <a:cubicBezTo>
                  <a:pt x="4636227" y="849387"/>
                  <a:pt x="4636227" y="849387"/>
                  <a:pt x="4636227" y="849387"/>
                </a:cubicBezTo>
                <a:cubicBezTo>
                  <a:pt x="4638008" y="848223"/>
                  <a:pt x="4636055" y="845225"/>
                  <a:pt x="4634098" y="842228"/>
                </a:cubicBezTo>
                <a:cubicBezTo>
                  <a:pt x="4637662" y="839899"/>
                  <a:pt x="4641226" y="837569"/>
                  <a:pt x="4644790" y="835238"/>
                </a:cubicBezTo>
                <a:cubicBezTo>
                  <a:pt x="4644790" y="835238"/>
                  <a:pt x="4646571" y="834072"/>
                  <a:pt x="4648348" y="832909"/>
                </a:cubicBezTo>
                <a:cubicBezTo>
                  <a:pt x="4650306" y="835905"/>
                  <a:pt x="4650306" y="835905"/>
                  <a:pt x="4650306" y="835905"/>
                </a:cubicBezTo>
                <a:cubicBezTo>
                  <a:pt x="4652263" y="838902"/>
                  <a:pt x="4654215" y="841901"/>
                  <a:pt x="4654215" y="841901"/>
                </a:cubicBezTo>
                <a:cubicBezTo>
                  <a:pt x="4657950" y="843732"/>
                  <a:pt x="4657950" y="843732"/>
                  <a:pt x="4657950" y="843732"/>
                </a:cubicBezTo>
                <a:cubicBezTo>
                  <a:pt x="4659907" y="846732"/>
                  <a:pt x="4663641" y="848561"/>
                  <a:pt x="4665424" y="847398"/>
                </a:cubicBezTo>
                <a:cubicBezTo>
                  <a:pt x="4665248" y="843235"/>
                  <a:pt x="4667030" y="842068"/>
                  <a:pt x="4665077" y="839074"/>
                </a:cubicBezTo>
                <a:cubicBezTo>
                  <a:pt x="4663295" y="840240"/>
                  <a:pt x="4661343" y="837242"/>
                  <a:pt x="4661343" y="837242"/>
                </a:cubicBezTo>
                <a:cubicBezTo>
                  <a:pt x="4659386" y="834245"/>
                  <a:pt x="4659386" y="834245"/>
                  <a:pt x="4657433" y="831245"/>
                </a:cubicBezTo>
                <a:cubicBezTo>
                  <a:pt x="4659215" y="830081"/>
                  <a:pt x="4659215" y="830081"/>
                  <a:pt x="4659215" y="830081"/>
                </a:cubicBezTo>
                <a:cubicBezTo>
                  <a:pt x="4664731" y="830750"/>
                  <a:pt x="4670077" y="827254"/>
                  <a:pt x="4671683" y="821926"/>
                </a:cubicBezTo>
                <a:cubicBezTo>
                  <a:pt x="4669731" y="818930"/>
                  <a:pt x="4669731" y="818930"/>
                  <a:pt x="4669731" y="818930"/>
                </a:cubicBezTo>
                <a:cubicBezTo>
                  <a:pt x="4667774" y="815933"/>
                  <a:pt x="4667774" y="815933"/>
                  <a:pt x="4667774" y="815933"/>
                </a:cubicBezTo>
                <a:cubicBezTo>
                  <a:pt x="4669556" y="814767"/>
                  <a:pt x="4671337" y="813602"/>
                  <a:pt x="4675072" y="815436"/>
                </a:cubicBezTo>
                <a:cubicBezTo>
                  <a:pt x="4676854" y="814270"/>
                  <a:pt x="4676854" y="814270"/>
                  <a:pt x="4676854" y="814270"/>
                </a:cubicBezTo>
                <a:cubicBezTo>
                  <a:pt x="4678811" y="817266"/>
                  <a:pt x="4678981" y="821430"/>
                  <a:pt x="4678981" y="821430"/>
                </a:cubicBezTo>
                <a:cubicBezTo>
                  <a:pt x="4680940" y="824426"/>
                  <a:pt x="4682891" y="827426"/>
                  <a:pt x="4682891" y="827426"/>
                </a:cubicBezTo>
                <a:cubicBezTo>
                  <a:pt x="4682891" y="827426"/>
                  <a:pt x="4684848" y="830420"/>
                  <a:pt x="4684848" y="830420"/>
                </a:cubicBezTo>
                <a:cubicBezTo>
                  <a:pt x="4684848" y="830420"/>
                  <a:pt x="4686802" y="833420"/>
                  <a:pt x="4688583" y="832255"/>
                </a:cubicBezTo>
                <a:cubicBezTo>
                  <a:pt x="4690364" y="831089"/>
                  <a:pt x="4692147" y="829923"/>
                  <a:pt x="4691971" y="825762"/>
                </a:cubicBezTo>
                <a:cubicBezTo>
                  <a:pt x="4690018" y="822765"/>
                  <a:pt x="4690018" y="822765"/>
                  <a:pt x="4689843" y="818602"/>
                </a:cubicBezTo>
                <a:cubicBezTo>
                  <a:pt x="4687891" y="815606"/>
                  <a:pt x="4687891" y="815606"/>
                  <a:pt x="4687891" y="815606"/>
                </a:cubicBezTo>
                <a:cubicBezTo>
                  <a:pt x="4691454" y="813275"/>
                  <a:pt x="4693236" y="812111"/>
                  <a:pt x="4696796" y="809780"/>
                </a:cubicBezTo>
                <a:cubicBezTo>
                  <a:pt x="4698577" y="808619"/>
                  <a:pt x="4698577" y="808619"/>
                  <a:pt x="4698577" y="808619"/>
                </a:cubicBezTo>
                <a:cubicBezTo>
                  <a:pt x="4698406" y="804453"/>
                  <a:pt x="4698406" y="804453"/>
                  <a:pt x="4700014" y="799124"/>
                </a:cubicBezTo>
                <a:cubicBezTo>
                  <a:pt x="4701965" y="802124"/>
                  <a:pt x="4701965" y="802124"/>
                  <a:pt x="4701965" y="802124"/>
                </a:cubicBezTo>
                <a:cubicBezTo>
                  <a:pt x="4701965" y="802124"/>
                  <a:pt x="4703752" y="800958"/>
                  <a:pt x="4703752" y="800958"/>
                </a:cubicBezTo>
                <a:cubicBezTo>
                  <a:pt x="4706050" y="812280"/>
                  <a:pt x="4711913" y="821272"/>
                  <a:pt x="4717779" y="830267"/>
                </a:cubicBezTo>
                <a:cubicBezTo>
                  <a:pt x="4721689" y="836259"/>
                  <a:pt x="4725599" y="842256"/>
                  <a:pt x="4727728" y="849414"/>
                </a:cubicBezTo>
                <a:cubicBezTo>
                  <a:pt x="4727728" y="849414"/>
                  <a:pt x="4725945" y="850579"/>
                  <a:pt x="4724163" y="851743"/>
                </a:cubicBezTo>
                <a:cubicBezTo>
                  <a:pt x="4722553" y="857073"/>
                  <a:pt x="4717211" y="860565"/>
                  <a:pt x="4723073" y="869557"/>
                </a:cubicBezTo>
                <a:cubicBezTo>
                  <a:pt x="4725030" y="872554"/>
                  <a:pt x="4726807" y="871389"/>
                  <a:pt x="4728594" y="870226"/>
                </a:cubicBezTo>
                <a:cubicBezTo>
                  <a:pt x="4730372" y="869062"/>
                  <a:pt x="4730200" y="864899"/>
                  <a:pt x="4730200" y="864899"/>
                </a:cubicBezTo>
                <a:cubicBezTo>
                  <a:pt x="4728243" y="861902"/>
                  <a:pt x="4728243" y="861902"/>
                  <a:pt x="4731807" y="859573"/>
                </a:cubicBezTo>
                <a:cubicBezTo>
                  <a:pt x="4731633" y="855409"/>
                  <a:pt x="4735195" y="853079"/>
                  <a:pt x="4736978" y="851914"/>
                </a:cubicBezTo>
                <a:cubicBezTo>
                  <a:pt x="4735025" y="848917"/>
                  <a:pt x="4735025" y="848917"/>
                  <a:pt x="4735025" y="848917"/>
                </a:cubicBezTo>
                <a:cubicBezTo>
                  <a:pt x="4732897" y="841755"/>
                  <a:pt x="4727035" y="832765"/>
                  <a:pt x="4724902" y="825605"/>
                </a:cubicBezTo>
                <a:cubicBezTo>
                  <a:pt x="4719040" y="816614"/>
                  <a:pt x="4713178" y="807619"/>
                  <a:pt x="4711051" y="800461"/>
                </a:cubicBezTo>
                <a:cubicBezTo>
                  <a:pt x="4727254" y="794140"/>
                  <a:pt x="4712482" y="790973"/>
                  <a:pt x="4715874" y="784480"/>
                </a:cubicBezTo>
                <a:cubicBezTo>
                  <a:pt x="4718174" y="795802"/>
                  <a:pt x="4724779" y="778656"/>
                  <a:pt x="4730646" y="787649"/>
                </a:cubicBezTo>
                <a:cubicBezTo>
                  <a:pt x="4727082" y="789978"/>
                  <a:pt x="4725300" y="791143"/>
                  <a:pt x="4727254" y="794140"/>
                </a:cubicBezTo>
                <a:cubicBezTo>
                  <a:pt x="4729039" y="792975"/>
                  <a:pt x="4729039" y="792975"/>
                  <a:pt x="4729039" y="792975"/>
                </a:cubicBezTo>
                <a:cubicBezTo>
                  <a:pt x="4729211" y="797136"/>
                  <a:pt x="4729385" y="801299"/>
                  <a:pt x="4731338" y="804299"/>
                </a:cubicBezTo>
                <a:cubicBezTo>
                  <a:pt x="4733290" y="807293"/>
                  <a:pt x="4733290" y="807293"/>
                  <a:pt x="4735247" y="810292"/>
                </a:cubicBezTo>
                <a:cubicBezTo>
                  <a:pt x="4735247" y="810292"/>
                  <a:pt x="4738982" y="812126"/>
                  <a:pt x="4740765" y="810960"/>
                </a:cubicBezTo>
                <a:cubicBezTo>
                  <a:pt x="4744673" y="816955"/>
                  <a:pt x="4744673" y="816955"/>
                  <a:pt x="4744673" y="816955"/>
                </a:cubicBezTo>
                <a:cubicBezTo>
                  <a:pt x="4748583" y="822947"/>
                  <a:pt x="4750535" y="825947"/>
                  <a:pt x="4750711" y="830107"/>
                </a:cubicBezTo>
                <a:cubicBezTo>
                  <a:pt x="4752664" y="833104"/>
                  <a:pt x="4752839" y="837267"/>
                  <a:pt x="4754796" y="840266"/>
                </a:cubicBezTo>
                <a:cubicBezTo>
                  <a:pt x="4754796" y="840266"/>
                  <a:pt x="4758530" y="842097"/>
                  <a:pt x="4758530" y="842097"/>
                </a:cubicBezTo>
                <a:cubicBezTo>
                  <a:pt x="4760313" y="840934"/>
                  <a:pt x="4758356" y="837934"/>
                  <a:pt x="4758356" y="837934"/>
                </a:cubicBezTo>
                <a:cubicBezTo>
                  <a:pt x="4756402" y="834937"/>
                  <a:pt x="4756232" y="830776"/>
                  <a:pt x="4754275" y="827779"/>
                </a:cubicBezTo>
                <a:cubicBezTo>
                  <a:pt x="4754099" y="823615"/>
                  <a:pt x="4752147" y="820620"/>
                  <a:pt x="4750190" y="817620"/>
                </a:cubicBezTo>
                <a:cubicBezTo>
                  <a:pt x="4759445" y="820119"/>
                  <a:pt x="4759445" y="820119"/>
                  <a:pt x="4759445" y="820119"/>
                </a:cubicBezTo>
                <a:cubicBezTo>
                  <a:pt x="4757663" y="821286"/>
                  <a:pt x="4757663" y="821286"/>
                  <a:pt x="4757663" y="821286"/>
                </a:cubicBezTo>
                <a:cubicBezTo>
                  <a:pt x="4759966" y="832607"/>
                  <a:pt x="4772956" y="836940"/>
                  <a:pt x="4773477" y="849429"/>
                </a:cubicBezTo>
                <a:cubicBezTo>
                  <a:pt x="4785770" y="837112"/>
                  <a:pt x="4777382" y="855424"/>
                  <a:pt x="4786462" y="853757"/>
                </a:cubicBezTo>
                <a:cubicBezTo>
                  <a:pt x="4786291" y="849599"/>
                  <a:pt x="4786121" y="845433"/>
                  <a:pt x="4791461" y="841941"/>
                </a:cubicBezTo>
                <a:cubicBezTo>
                  <a:pt x="4791807" y="850265"/>
                  <a:pt x="4799452" y="858093"/>
                  <a:pt x="4797845" y="863420"/>
                </a:cubicBezTo>
                <a:cubicBezTo>
                  <a:pt x="4805318" y="867083"/>
                  <a:pt x="4803015" y="855762"/>
                  <a:pt x="4806925" y="861756"/>
                </a:cubicBezTo>
                <a:cubicBezTo>
                  <a:pt x="4805144" y="862923"/>
                  <a:pt x="4807101" y="865920"/>
                  <a:pt x="4810834" y="867752"/>
                </a:cubicBezTo>
                <a:cubicBezTo>
                  <a:pt x="4798021" y="867584"/>
                  <a:pt x="4816526" y="872580"/>
                  <a:pt x="4809569" y="881403"/>
                </a:cubicBezTo>
                <a:cubicBezTo>
                  <a:pt x="4820436" y="878576"/>
                  <a:pt x="4815612" y="894558"/>
                  <a:pt x="4826644" y="895892"/>
                </a:cubicBezTo>
                <a:cubicBezTo>
                  <a:pt x="4824867" y="897057"/>
                  <a:pt x="4824867" y="897057"/>
                  <a:pt x="4824867" y="897057"/>
                </a:cubicBezTo>
                <a:cubicBezTo>
                  <a:pt x="4824867" y="897057"/>
                  <a:pt x="4823085" y="898224"/>
                  <a:pt x="4825037" y="901221"/>
                </a:cubicBezTo>
                <a:cubicBezTo>
                  <a:pt x="4825037" y="901221"/>
                  <a:pt x="4826819" y="900054"/>
                  <a:pt x="4826819" y="900054"/>
                </a:cubicBezTo>
                <a:lnTo>
                  <a:pt x="4830384" y="897724"/>
                </a:lnTo>
                <a:cubicBezTo>
                  <a:pt x="4834293" y="903721"/>
                  <a:pt x="4853144" y="917044"/>
                  <a:pt x="4850102" y="931861"/>
                </a:cubicBezTo>
                <a:cubicBezTo>
                  <a:pt x="4860964" y="929034"/>
                  <a:pt x="4857400" y="931365"/>
                  <a:pt x="4858836" y="921876"/>
                </a:cubicBezTo>
                <a:cubicBezTo>
                  <a:pt x="4864874" y="935028"/>
                  <a:pt x="4863437" y="944518"/>
                  <a:pt x="4870911" y="948185"/>
                </a:cubicBezTo>
                <a:lnTo>
                  <a:pt x="4872688" y="947021"/>
                </a:lnTo>
                <a:cubicBezTo>
                  <a:pt x="4870911" y="948185"/>
                  <a:pt x="4872863" y="951182"/>
                  <a:pt x="4872863" y="951182"/>
                </a:cubicBezTo>
                <a:cubicBezTo>
                  <a:pt x="4876773" y="957175"/>
                  <a:pt x="4880512" y="959008"/>
                  <a:pt x="4884246" y="960842"/>
                </a:cubicBezTo>
                <a:cubicBezTo>
                  <a:pt x="4884246" y="960842"/>
                  <a:pt x="4884246" y="960842"/>
                  <a:pt x="4886199" y="963838"/>
                </a:cubicBezTo>
                <a:cubicBezTo>
                  <a:pt x="4886199" y="963838"/>
                  <a:pt x="4887981" y="962671"/>
                  <a:pt x="4887981" y="962671"/>
                </a:cubicBezTo>
                <a:cubicBezTo>
                  <a:pt x="4888157" y="966835"/>
                  <a:pt x="4888157" y="966835"/>
                  <a:pt x="4890114" y="969835"/>
                </a:cubicBezTo>
                <a:cubicBezTo>
                  <a:pt x="4891890" y="968668"/>
                  <a:pt x="4891890" y="968668"/>
                  <a:pt x="4891890" y="968668"/>
                </a:cubicBezTo>
                <a:cubicBezTo>
                  <a:pt x="4895454" y="966337"/>
                  <a:pt x="4897407" y="969335"/>
                  <a:pt x="4901146" y="971168"/>
                </a:cubicBezTo>
                <a:cubicBezTo>
                  <a:pt x="4904880" y="973000"/>
                  <a:pt x="4906662" y="971834"/>
                  <a:pt x="4912179" y="972504"/>
                </a:cubicBezTo>
                <a:cubicBezTo>
                  <a:pt x="4913789" y="967179"/>
                  <a:pt x="4913619" y="963013"/>
                  <a:pt x="4913443" y="958850"/>
                </a:cubicBezTo>
                <a:cubicBezTo>
                  <a:pt x="4909709" y="957017"/>
                  <a:pt x="4909709" y="957017"/>
                  <a:pt x="4909709" y="957017"/>
                </a:cubicBezTo>
                <a:cubicBezTo>
                  <a:pt x="4907922" y="958184"/>
                  <a:pt x="4907922" y="958184"/>
                  <a:pt x="4907922" y="958184"/>
                </a:cubicBezTo>
                <a:cubicBezTo>
                  <a:pt x="4905970" y="955189"/>
                  <a:pt x="4902060" y="949192"/>
                  <a:pt x="4900108" y="946193"/>
                </a:cubicBezTo>
                <a:cubicBezTo>
                  <a:pt x="4894588" y="945526"/>
                  <a:pt x="4894588" y="945526"/>
                  <a:pt x="4892805" y="946692"/>
                </a:cubicBezTo>
                <a:cubicBezTo>
                  <a:pt x="4890507" y="935370"/>
                  <a:pt x="4886943" y="937700"/>
                  <a:pt x="4888379" y="928210"/>
                </a:cubicBezTo>
                <a:cubicBezTo>
                  <a:pt x="4881251" y="932870"/>
                  <a:pt x="4879123" y="925710"/>
                  <a:pt x="4875385" y="923876"/>
                </a:cubicBezTo>
                <a:cubicBezTo>
                  <a:pt x="4877172" y="922713"/>
                  <a:pt x="4880905" y="924543"/>
                  <a:pt x="4880730" y="920383"/>
                </a:cubicBezTo>
                <a:cubicBezTo>
                  <a:pt x="4867224" y="903565"/>
                  <a:pt x="4861186" y="890409"/>
                  <a:pt x="4853367" y="878420"/>
                </a:cubicBezTo>
                <a:cubicBezTo>
                  <a:pt x="4853367" y="878420"/>
                  <a:pt x="4853196" y="874258"/>
                  <a:pt x="4853196" y="874258"/>
                </a:cubicBezTo>
                <a:cubicBezTo>
                  <a:pt x="4856755" y="871927"/>
                  <a:pt x="4858362" y="866600"/>
                  <a:pt x="4854628" y="864768"/>
                </a:cubicBezTo>
                <a:cubicBezTo>
                  <a:pt x="4854628" y="864768"/>
                  <a:pt x="4852675" y="861771"/>
                  <a:pt x="4852675" y="861771"/>
                </a:cubicBezTo>
                <a:cubicBezTo>
                  <a:pt x="4847159" y="861105"/>
                  <a:pt x="4843595" y="863435"/>
                  <a:pt x="4839856" y="861601"/>
                </a:cubicBezTo>
                <a:cubicBezTo>
                  <a:pt x="4841638" y="860435"/>
                  <a:pt x="4841638" y="860435"/>
                  <a:pt x="4841638" y="860435"/>
                </a:cubicBezTo>
                <a:cubicBezTo>
                  <a:pt x="4835946" y="855605"/>
                  <a:pt x="4833994" y="852608"/>
                  <a:pt x="4821004" y="848277"/>
                </a:cubicBezTo>
                <a:cubicBezTo>
                  <a:pt x="4835776" y="851445"/>
                  <a:pt x="4799849" y="823630"/>
                  <a:pt x="4812147" y="811313"/>
                </a:cubicBezTo>
                <a:cubicBezTo>
                  <a:pt x="4816232" y="821470"/>
                  <a:pt x="4821573" y="817976"/>
                  <a:pt x="4825483" y="823968"/>
                </a:cubicBezTo>
                <a:cubicBezTo>
                  <a:pt x="4827265" y="822805"/>
                  <a:pt x="4830824" y="820476"/>
                  <a:pt x="4828871" y="817478"/>
                </a:cubicBezTo>
                <a:cubicBezTo>
                  <a:pt x="4832610" y="819309"/>
                  <a:pt x="4832610" y="819309"/>
                  <a:pt x="4834563" y="822306"/>
                </a:cubicBezTo>
                <a:cubicBezTo>
                  <a:pt x="4834563" y="822306"/>
                  <a:pt x="4834563" y="822306"/>
                  <a:pt x="4836344" y="821142"/>
                </a:cubicBezTo>
                <a:cubicBezTo>
                  <a:pt x="4838297" y="824141"/>
                  <a:pt x="4838126" y="819978"/>
                  <a:pt x="4838126" y="819978"/>
                </a:cubicBezTo>
                <a:cubicBezTo>
                  <a:pt x="4836174" y="816981"/>
                  <a:pt x="4832435" y="815149"/>
                  <a:pt x="4828696" y="813318"/>
                </a:cubicBezTo>
                <a:cubicBezTo>
                  <a:pt x="4828696" y="813318"/>
                  <a:pt x="4826743" y="810318"/>
                  <a:pt x="4824791" y="807323"/>
                </a:cubicBezTo>
                <a:cubicBezTo>
                  <a:pt x="4826574" y="806156"/>
                  <a:pt x="4828525" y="809152"/>
                  <a:pt x="4830307" y="807989"/>
                </a:cubicBezTo>
                <a:cubicBezTo>
                  <a:pt x="4832259" y="810986"/>
                  <a:pt x="4834217" y="813982"/>
                  <a:pt x="4834046" y="809819"/>
                </a:cubicBezTo>
                <a:cubicBezTo>
                  <a:pt x="4835823" y="808657"/>
                  <a:pt x="4837605" y="807492"/>
                  <a:pt x="4839387" y="806325"/>
                </a:cubicBezTo>
                <a:cubicBezTo>
                  <a:pt x="4843297" y="812322"/>
                  <a:pt x="4837780" y="811652"/>
                  <a:pt x="4837951" y="815816"/>
                </a:cubicBezTo>
                <a:cubicBezTo>
                  <a:pt x="4843472" y="816482"/>
                  <a:pt x="4845079" y="811157"/>
                  <a:pt x="4848813" y="812988"/>
                </a:cubicBezTo>
                <a:cubicBezTo>
                  <a:pt x="4847206" y="818317"/>
                  <a:pt x="4851462" y="832636"/>
                  <a:pt x="4853073" y="827309"/>
                </a:cubicBezTo>
                <a:cubicBezTo>
                  <a:pt x="4851116" y="824312"/>
                  <a:pt x="4856633" y="824978"/>
                  <a:pt x="4858414" y="823814"/>
                </a:cubicBezTo>
                <a:cubicBezTo>
                  <a:pt x="4862153" y="825645"/>
                  <a:pt x="4865887" y="827478"/>
                  <a:pt x="4867670" y="826314"/>
                </a:cubicBezTo>
                <a:cubicBezTo>
                  <a:pt x="4869622" y="829312"/>
                  <a:pt x="4871405" y="828145"/>
                  <a:pt x="4871405" y="828145"/>
                </a:cubicBezTo>
                <a:cubicBezTo>
                  <a:pt x="4871579" y="832309"/>
                  <a:pt x="4871579" y="832309"/>
                  <a:pt x="4869797" y="833475"/>
                </a:cubicBezTo>
                <a:cubicBezTo>
                  <a:pt x="4871750" y="836472"/>
                  <a:pt x="4871750" y="836472"/>
                  <a:pt x="4869968" y="837636"/>
                </a:cubicBezTo>
                <a:cubicBezTo>
                  <a:pt x="4869968" y="837636"/>
                  <a:pt x="4869968" y="837636"/>
                  <a:pt x="4871925" y="840632"/>
                </a:cubicBezTo>
                <a:cubicBezTo>
                  <a:pt x="4875659" y="842465"/>
                  <a:pt x="4877441" y="841301"/>
                  <a:pt x="4877441" y="841301"/>
                </a:cubicBezTo>
                <a:cubicBezTo>
                  <a:pt x="4877270" y="837138"/>
                  <a:pt x="4877270" y="837138"/>
                  <a:pt x="4877270" y="837138"/>
                </a:cubicBezTo>
                <a:cubicBezTo>
                  <a:pt x="4879052" y="835975"/>
                  <a:pt x="4879052" y="835975"/>
                  <a:pt x="4878877" y="831808"/>
                </a:cubicBezTo>
                <a:cubicBezTo>
                  <a:pt x="4880659" y="830648"/>
                  <a:pt x="4880659" y="830648"/>
                  <a:pt x="4882442" y="829481"/>
                </a:cubicBezTo>
                <a:cubicBezTo>
                  <a:pt x="4886350" y="835475"/>
                  <a:pt x="4887957" y="830148"/>
                  <a:pt x="4889914" y="833148"/>
                </a:cubicBezTo>
                <a:cubicBezTo>
                  <a:pt x="4886350" y="835475"/>
                  <a:pt x="4895776" y="842138"/>
                  <a:pt x="4892213" y="844468"/>
                </a:cubicBezTo>
                <a:cubicBezTo>
                  <a:pt x="4905378" y="852964"/>
                  <a:pt x="4903596" y="854127"/>
                  <a:pt x="4913367" y="869115"/>
                </a:cubicBezTo>
                <a:cubicBezTo>
                  <a:pt x="4929054" y="850305"/>
                  <a:pt x="4918193" y="853131"/>
                  <a:pt x="4919628" y="843644"/>
                </a:cubicBezTo>
                <a:cubicBezTo>
                  <a:pt x="4902382" y="824992"/>
                  <a:pt x="4894388" y="808839"/>
                  <a:pt x="4873929" y="800842"/>
                </a:cubicBezTo>
                <a:cubicBezTo>
                  <a:pt x="4876228" y="812166"/>
                  <a:pt x="4865366" y="814993"/>
                  <a:pt x="4871058" y="819821"/>
                </a:cubicBezTo>
                <a:cubicBezTo>
                  <a:pt x="4871058" y="819821"/>
                  <a:pt x="4869276" y="820988"/>
                  <a:pt x="4869276" y="820988"/>
                </a:cubicBezTo>
                <a:cubicBezTo>
                  <a:pt x="4865541" y="819154"/>
                  <a:pt x="4863760" y="820318"/>
                  <a:pt x="4861802" y="817322"/>
                </a:cubicBezTo>
                <a:cubicBezTo>
                  <a:pt x="4861456" y="808998"/>
                  <a:pt x="4866627" y="801340"/>
                  <a:pt x="4855594" y="800006"/>
                </a:cubicBezTo>
                <a:cubicBezTo>
                  <a:pt x="4868414" y="800176"/>
                  <a:pt x="4851163" y="781523"/>
                  <a:pt x="4865589" y="776365"/>
                </a:cubicBezTo>
                <a:cubicBezTo>
                  <a:pt x="4855296" y="748891"/>
                  <a:pt x="4846045" y="746391"/>
                  <a:pt x="4836098" y="727243"/>
                </a:cubicBezTo>
                <a:cubicBezTo>
                  <a:pt x="4839832" y="729077"/>
                  <a:pt x="4840008" y="733238"/>
                  <a:pt x="4843571" y="730908"/>
                </a:cubicBezTo>
                <a:cubicBezTo>
                  <a:pt x="4835924" y="723081"/>
                  <a:pt x="4845007" y="721419"/>
                  <a:pt x="4841093" y="715426"/>
                </a:cubicBezTo>
                <a:cubicBezTo>
                  <a:pt x="4835752" y="718919"/>
                  <a:pt x="4837705" y="721914"/>
                  <a:pt x="4832359" y="725411"/>
                </a:cubicBezTo>
                <a:cubicBezTo>
                  <a:pt x="4826151" y="708094"/>
                  <a:pt x="4799304" y="678619"/>
                  <a:pt x="4802522" y="667965"/>
                </a:cubicBezTo>
                <a:lnTo>
                  <a:pt x="4796831" y="663133"/>
                </a:lnTo>
                <a:cubicBezTo>
                  <a:pt x="4796831" y="663133"/>
                  <a:pt x="4794874" y="660136"/>
                  <a:pt x="4796660" y="658973"/>
                </a:cubicBezTo>
                <a:cubicBezTo>
                  <a:pt x="4796660" y="658973"/>
                  <a:pt x="4798437" y="657805"/>
                  <a:pt x="4798437" y="657805"/>
                </a:cubicBezTo>
                <a:cubicBezTo>
                  <a:pt x="4798437" y="657805"/>
                  <a:pt x="4800219" y="656644"/>
                  <a:pt x="4798267" y="653644"/>
                </a:cubicBezTo>
                <a:cubicBezTo>
                  <a:pt x="4796485" y="654809"/>
                  <a:pt x="4796485" y="654809"/>
                  <a:pt x="4794703" y="655976"/>
                </a:cubicBezTo>
                <a:cubicBezTo>
                  <a:pt x="4792921" y="657141"/>
                  <a:pt x="4791139" y="658305"/>
                  <a:pt x="4791315" y="662468"/>
                </a:cubicBezTo>
                <a:cubicBezTo>
                  <a:pt x="4789362" y="659468"/>
                  <a:pt x="4789362" y="659468"/>
                  <a:pt x="4789362" y="659468"/>
                </a:cubicBezTo>
                <a:cubicBezTo>
                  <a:pt x="4779761" y="648643"/>
                  <a:pt x="4777628" y="641486"/>
                  <a:pt x="4782974" y="637991"/>
                </a:cubicBezTo>
                <a:cubicBezTo>
                  <a:pt x="4781197" y="639156"/>
                  <a:pt x="4777458" y="637322"/>
                  <a:pt x="4775500" y="634328"/>
                </a:cubicBezTo>
                <a:cubicBezTo>
                  <a:pt x="4779065" y="631995"/>
                  <a:pt x="4781022" y="634991"/>
                  <a:pt x="4782803" y="633828"/>
                </a:cubicBezTo>
                <a:cubicBezTo>
                  <a:pt x="4784585" y="632665"/>
                  <a:pt x="4784585" y="632665"/>
                  <a:pt x="4784585" y="632665"/>
                </a:cubicBezTo>
                <a:cubicBezTo>
                  <a:pt x="4786538" y="635662"/>
                  <a:pt x="4790102" y="633330"/>
                  <a:pt x="4793837" y="635164"/>
                </a:cubicBezTo>
                <a:cubicBezTo>
                  <a:pt x="4793837" y="635164"/>
                  <a:pt x="4793665" y="631001"/>
                  <a:pt x="4793665" y="631001"/>
                </a:cubicBezTo>
                <a:cubicBezTo>
                  <a:pt x="4795447" y="629834"/>
                  <a:pt x="4791708" y="628004"/>
                  <a:pt x="4789932" y="629170"/>
                </a:cubicBezTo>
                <a:cubicBezTo>
                  <a:pt x="4789932" y="629170"/>
                  <a:pt x="4788149" y="630335"/>
                  <a:pt x="4786192" y="627335"/>
                </a:cubicBezTo>
                <a:cubicBezTo>
                  <a:pt x="4786192" y="627335"/>
                  <a:pt x="4786192" y="627335"/>
                  <a:pt x="4784234" y="624340"/>
                </a:cubicBezTo>
                <a:cubicBezTo>
                  <a:pt x="4787798" y="622011"/>
                  <a:pt x="4793490" y="626840"/>
                  <a:pt x="4789580" y="620844"/>
                </a:cubicBezTo>
                <a:cubicBezTo>
                  <a:pt x="4780500" y="622506"/>
                  <a:pt x="4783021" y="595205"/>
                  <a:pt x="4792452" y="601866"/>
                </a:cubicBezTo>
                <a:cubicBezTo>
                  <a:pt x="4785324" y="606527"/>
                  <a:pt x="4785500" y="610687"/>
                  <a:pt x="4791191" y="615519"/>
                </a:cubicBezTo>
                <a:cubicBezTo>
                  <a:pt x="4795101" y="621511"/>
                  <a:pt x="4796362" y="607860"/>
                  <a:pt x="4803835" y="611526"/>
                </a:cubicBezTo>
                <a:cubicBezTo>
                  <a:pt x="4805618" y="610360"/>
                  <a:pt x="4805618" y="610360"/>
                  <a:pt x="4805618" y="610360"/>
                </a:cubicBezTo>
                <a:cubicBezTo>
                  <a:pt x="4805788" y="614523"/>
                  <a:pt x="4807740" y="617519"/>
                  <a:pt x="4807740" y="617519"/>
                </a:cubicBezTo>
                <a:cubicBezTo>
                  <a:pt x="4809697" y="620517"/>
                  <a:pt x="4809697" y="620517"/>
                  <a:pt x="4809697" y="620517"/>
                </a:cubicBezTo>
                <a:cubicBezTo>
                  <a:pt x="4811654" y="623516"/>
                  <a:pt x="4811654" y="623516"/>
                  <a:pt x="4811654" y="623516"/>
                </a:cubicBezTo>
                <a:cubicBezTo>
                  <a:pt x="4813431" y="622350"/>
                  <a:pt x="4813431" y="622350"/>
                  <a:pt x="4813431" y="622350"/>
                </a:cubicBezTo>
                <a:cubicBezTo>
                  <a:pt x="4818952" y="623016"/>
                  <a:pt x="4826250" y="622521"/>
                  <a:pt x="4829640" y="616025"/>
                </a:cubicBezTo>
                <a:cubicBezTo>
                  <a:pt x="4833719" y="626186"/>
                  <a:pt x="4847059" y="638842"/>
                  <a:pt x="4850964" y="644836"/>
                </a:cubicBezTo>
                <a:cubicBezTo>
                  <a:pt x="4850794" y="640676"/>
                  <a:pt x="4854357" y="638344"/>
                  <a:pt x="4855964" y="633018"/>
                </a:cubicBezTo>
                <a:cubicBezTo>
                  <a:pt x="4857916" y="636015"/>
                  <a:pt x="4859703" y="634852"/>
                  <a:pt x="4861656" y="637847"/>
                </a:cubicBezTo>
                <a:cubicBezTo>
                  <a:pt x="4858092" y="640178"/>
                  <a:pt x="4862001" y="646172"/>
                  <a:pt x="4862173" y="650334"/>
                </a:cubicBezTo>
                <a:cubicBezTo>
                  <a:pt x="4863960" y="649168"/>
                  <a:pt x="4863960" y="649168"/>
                  <a:pt x="4863960" y="649168"/>
                </a:cubicBezTo>
                <a:cubicBezTo>
                  <a:pt x="4862173" y="650334"/>
                  <a:pt x="4862352" y="654496"/>
                  <a:pt x="4862352" y="654496"/>
                </a:cubicBezTo>
                <a:cubicBezTo>
                  <a:pt x="4860566" y="655661"/>
                  <a:pt x="4860566" y="655661"/>
                  <a:pt x="4860566" y="655661"/>
                </a:cubicBezTo>
                <a:cubicBezTo>
                  <a:pt x="4862523" y="658658"/>
                  <a:pt x="4862523" y="658658"/>
                  <a:pt x="4862523" y="658658"/>
                </a:cubicBezTo>
                <a:cubicBezTo>
                  <a:pt x="4864305" y="657495"/>
                  <a:pt x="4864305" y="657495"/>
                  <a:pt x="4866086" y="656331"/>
                </a:cubicBezTo>
                <a:cubicBezTo>
                  <a:pt x="4866086" y="656331"/>
                  <a:pt x="4868039" y="659329"/>
                  <a:pt x="4868039" y="659329"/>
                </a:cubicBezTo>
                <a:cubicBezTo>
                  <a:pt x="4869996" y="662323"/>
                  <a:pt x="4871949" y="665321"/>
                  <a:pt x="4873906" y="668318"/>
                </a:cubicBezTo>
                <a:cubicBezTo>
                  <a:pt x="4873906" y="668318"/>
                  <a:pt x="4873906" y="668318"/>
                  <a:pt x="4875859" y="671316"/>
                </a:cubicBezTo>
                <a:cubicBezTo>
                  <a:pt x="4875859" y="671316"/>
                  <a:pt x="4874076" y="672482"/>
                  <a:pt x="4874076" y="672482"/>
                </a:cubicBezTo>
                <a:cubicBezTo>
                  <a:pt x="4874076" y="672482"/>
                  <a:pt x="4872295" y="673645"/>
                  <a:pt x="4872295" y="673645"/>
                </a:cubicBezTo>
                <a:cubicBezTo>
                  <a:pt x="4872295" y="673645"/>
                  <a:pt x="4874076" y="672482"/>
                  <a:pt x="4876034" y="675479"/>
                </a:cubicBezTo>
                <a:cubicBezTo>
                  <a:pt x="4876034" y="675479"/>
                  <a:pt x="4876034" y="675479"/>
                  <a:pt x="4877811" y="674313"/>
                </a:cubicBezTo>
                <a:cubicBezTo>
                  <a:pt x="4877811" y="674313"/>
                  <a:pt x="4879597" y="673146"/>
                  <a:pt x="4879597" y="673146"/>
                </a:cubicBezTo>
                <a:cubicBezTo>
                  <a:pt x="4879597" y="673146"/>
                  <a:pt x="4881374" y="671982"/>
                  <a:pt x="4881374" y="671982"/>
                </a:cubicBezTo>
                <a:cubicBezTo>
                  <a:pt x="4883156" y="670821"/>
                  <a:pt x="4883156" y="670821"/>
                  <a:pt x="4885109" y="673816"/>
                </a:cubicBezTo>
                <a:cubicBezTo>
                  <a:pt x="4886896" y="672652"/>
                  <a:pt x="4888674" y="671486"/>
                  <a:pt x="4888674" y="671486"/>
                </a:cubicBezTo>
                <a:cubicBezTo>
                  <a:pt x="4890454" y="670321"/>
                  <a:pt x="4888502" y="667322"/>
                  <a:pt x="4888502" y="667322"/>
                </a:cubicBezTo>
                <a:cubicBezTo>
                  <a:pt x="4884763" y="665489"/>
                  <a:pt x="4884763" y="665489"/>
                  <a:pt x="4884763" y="665489"/>
                </a:cubicBezTo>
                <a:cubicBezTo>
                  <a:pt x="4884763" y="665489"/>
                  <a:pt x="4884763" y="665489"/>
                  <a:pt x="4882810" y="662494"/>
                </a:cubicBezTo>
                <a:cubicBezTo>
                  <a:pt x="4880853" y="659497"/>
                  <a:pt x="4878901" y="656499"/>
                  <a:pt x="4878901" y="656499"/>
                </a:cubicBezTo>
                <a:cubicBezTo>
                  <a:pt x="4884071" y="648841"/>
                  <a:pt x="4876428" y="641015"/>
                  <a:pt x="4872517" y="635021"/>
                </a:cubicBezTo>
                <a:cubicBezTo>
                  <a:pt x="4870740" y="636183"/>
                  <a:pt x="4870740" y="636183"/>
                  <a:pt x="4870740" y="636183"/>
                </a:cubicBezTo>
                <a:cubicBezTo>
                  <a:pt x="4870740" y="636183"/>
                  <a:pt x="4870566" y="632021"/>
                  <a:pt x="4870566" y="632021"/>
                </a:cubicBezTo>
                <a:cubicBezTo>
                  <a:pt x="4870566" y="632021"/>
                  <a:pt x="4868609" y="629024"/>
                  <a:pt x="4868609" y="629024"/>
                </a:cubicBezTo>
                <a:cubicBezTo>
                  <a:pt x="4870389" y="627861"/>
                  <a:pt x="4872171" y="626696"/>
                  <a:pt x="4875735" y="624367"/>
                </a:cubicBezTo>
                <a:cubicBezTo>
                  <a:pt x="4883725" y="640518"/>
                  <a:pt x="4888726" y="628697"/>
                  <a:pt x="4890677" y="631695"/>
                </a:cubicBezTo>
                <a:cubicBezTo>
                  <a:pt x="4894588" y="637693"/>
                  <a:pt x="4898326" y="639522"/>
                  <a:pt x="4902060" y="641353"/>
                </a:cubicBezTo>
                <a:cubicBezTo>
                  <a:pt x="4898842" y="652009"/>
                  <a:pt x="4896890" y="649011"/>
                  <a:pt x="4893502" y="655504"/>
                </a:cubicBezTo>
                <a:cubicBezTo>
                  <a:pt x="4900970" y="659170"/>
                  <a:pt x="4895800" y="666825"/>
                  <a:pt x="4897928" y="673985"/>
                </a:cubicBezTo>
                <a:cubicBezTo>
                  <a:pt x="4905231" y="673488"/>
                  <a:pt x="4901316" y="667494"/>
                  <a:pt x="4912529" y="672993"/>
                </a:cubicBezTo>
                <a:cubicBezTo>
                  <a:pt x="4914481" y="675988"/>
                  <a:pt x="4919997" y="676657"/>
                  <a:pt x="4923736" y="678488"/>
                </a:cubicBezTo>
                <a:lnTo>
                  <a:pt x="4920173" y="680820"/>
                </a:lnTo>
                <a:cubicBezTo>
                  <a:pt x="4918391" y="681982"/>
                  <a:pt x="4918391" y="681982"/>
                  <a:pt x="4916609" y="683149"/>
                </a:cubicBezTo>
                <a:cubicBezTo>
                  <a:pt x="4916609" y="683149"/>
                  <a:pt x="4920348" y="684981"/>
                  <a:pt x="4920348" y="684981"/>
                </a:cubicBezTo>
                <a:cubicBezTo>
                  <a:pt x="4922125" y="683815"/>
                  <a:pt x="4925689" y="681485"/>
                  <a:pt x="4929423" y="683320"/>
                </a:cubicBezTo>
                <a:cubicBezTo>
                  <a:pt x="4929423" y="683320"/>
                  <a:pt x="4927646" y="684483"/>
                  <a:pt x="4929599" y="687481"/>
                </a:cubicBezTo>
                <a:cubicBezTo>
                  <a:pt x="4931551" y="690478"/>
                  <a:pt x="4931551" y="690478"/>
                  <a:pt x="4931551" y="690478"/>
                </a:cubicBezTo>
                <a:cubicBezTo>
                  <a:pt x="4931551" y="690478"/>
                  <a:pt x="4931551" y="690478"/>
                  <a:pt x="4933508" y="693475"/>
                </a:cubicBezTo>
                <a:cubicBezTo>
                  <a:pt x="4931727" y="694641"/>
                  <a:pt x="4931727" y="694641"/>
                  <a:pt x="4931727" y="694641"/>
                </a:cubicBezTo>
                <a:cubicBezTo>
                  <a:pt x="4929944" y="695805"/>
                  <a:pt x="4928167" y="696969"/>
                  <a:pt x="4924604" y="699302"/>
                </a:cubicBezTo>
                <a:cubicBezTo>
                  <a:pt x="4930466" y="708289"/>
                  <a:pt x="4925121" y="711786"/>
                  <a:pt x="4932764" y="719613"/>
                </a:cubicBezTo>
                <a:cubicBezTo>
                  <a:pt x="4932764" y="719613"/>
                  <a:pt x="4930983" y="720779"/>
                  <a:pt x="4930983" y="720779"/>
                </a:cubicBezTo>
                <a:cubicBezTo>
                  <a:pt x="4929200" y="721945"/>
                  <a:pt x="4931158" y="724942"/>
                  <a:pt x="4929376" y="726106"/>
                </a:cubicBezTo>
                <a:cubicBezTo>
                  <a:pt x="4927595" y="727272"/>
                  <a:pt x="4927595" y="727272"/>
                  <a:pt x="4925812" y="728437"/>
                </a:cubicBezTo>
                <a:cubicBezTo>
                  <a:pt x="4927769" y="731434"/>
                  <a:pt x="4927769" y="731434"/>
                  <a:pt x="4927769" y="731434"/>
                </a:cubicBezTo>
                <a:cubicBezTo>
                  <a:pt x="4925987" y="732597"/>
                  <a:pt x="4925987" y="732597"/>
                  <a:pt x="4925987" y="732597"/>
                </a:cubicBezTo>
                <a:cubicBezTo>
                  <a:pt x="4928115" y="739756"/>
                  <a:pt x="4928461" y="748083"/>
                  <a:pt x="4934323" y="757075"/>
                </a:cubicBezTo>
                <a:cubicBezTo>
                  <a:pt x="4932541" y="758241"/>
                  <a:pt x="4930761" y="759404"/>
                  <a:pt x="4928983" y="760568"/>
                </a:cubicBezTo>
                <a:cubicBezTo>
                  <a:pt x="4927201" y="761734"/>
                  <a:pt x="4927201" y="761734"/>
                  <a:pt x="4929153" y="764732"/>
                </a:cubicBezTo>
                <a:cubicBezTo>
                  <a:pt x="4929153" y="764732"/>
                  <a:pt x="4931106" y="767728"/>
                  <a:pt x="4932888" y="766562"/>
                </a:cubicBezTo>
                <a:cubicBezTo>
                  <a:pt x="4934669" y="765399"/>
                  <a:pt x="4934669" y="765399"/>
                  <a:pt x="4936451" y="764232"/>
                </a:cubicBezTo>
                <a:cubicBezTo>
                  <a:pt x="4938408" y="767232"/>
                  <a:pt x="4940361" y="770228"/>
                  <a:pt x="4940537" y="774391"/>
                </a:cubicBezTo>
                <a:cubicBezTo>
                  <a:pt x="4940537" y="774391"/>
                  <a:pt x="4942489" y="777385"/>
                  <a:pt x="4942489" y="777385"/>
                </a:cubicBezTo>
                <a:cubicBezTo>
                  <a:pt x="4942489" y="777385"/>
                  <a:pt x="4944446" y="780386"/>
                  <a:pt x="4946223" y="779223"/>
                </a:cubicBezTo>
                <a:cubicBezTo>
                  <a:pt x="4948005" y="778057"/>
                  <a:pt x="4949787" y="776891"/>
                  <a:pt x="4949617" y="772730"/>
                </a:cubicBezTo>
                <a:cubicBezTo>
                  <a:pt x="4949441" y="768565"/>
                  <a:pt x="4945531" y="762570"/>
                  <a:pt x="4941626" y="756578"/>
                </a:cubicBezTo>
                <a:cubicBezTo>
                  <a:pt x="4937712" y="750583"/>
                  <a:pt x="4935589" y="743424"/>
                  <a:pt x="4933285" y="732100"/>
                </a:cubicBezTo>
                <a:cubicBezTo>
                  <a:pt x="4933285" y="732100"/>
                  <a:pt x="4935067" y="730935"/>
                  <a:pt x="4935067" y="730935"/>
                </a:cubicBezTo>
                <a:cubicBezTo>
                  <a:pt x="4936844" y="729770"/>
                  <a:pt x="4936675" y="725610"/>
                  <a:pt x="4938456" y="724445"/>
                </a:cubicBezTo>
                <a:cubicBezTo>
                  <a:pt x="4944493" y="737597"/>
                  <a:pt x="4949317" y="721616"/>
                  <a:pt x="4951275" y="724615"/>
                </a:cubicBezTo>
                <a:cubicBezTo>
                  <a:pt x="4951445" y="728776"/>
                  <a:pt x="4953402" y="731773"/>
                  <a:pt x="4956791" y="725281"/>
                </a:cubicBezTo>
                <a:cubicBezTo>
                  <a:pt x="4958748" y="728281"/>
                  <a:pt x="4958919" y="732442"/>
                  <a:pt x="4960876" y="735436"/>
                </a:cubicBezTo>
                <a:cubicBezTo>
                  <a:pt x="4962829" y="738436"/>
                  <a:pt x="4962829" y="738436"/>
                  <a:pt x="4962829" y="738436"/>
                </a:cubicBezTo>
                <a:cubicBezTo>
                  <a:pt x="4964610" y="737271"/>
                  <a:pt x="4966392" y="736105"/>
                  <a:pt x="4966392" y="736105"/>
                </a:cubicBezTo>
                <a:cubicBezTo>
                  <a:pt x="4966217" y="731944"/>
                  <a:pt x="4964089" y="724784"/>
                  <a:pt x="4958397" y="719955"/>
                </a:cubicBezTo>
                <a:cubicBezTo>
                  <a:pt x="4960179" y="718791"/>
                  <a:pt x="4960179" y="718791"/>
                  <a:pt x="4960179" y="718791"/>
                </a:cubicBezTo>
                <a:cubicBezTo>
                  <a:pt x="4948796" y="709131"/>
                  <a:pt x="4957184" y="690819"/>
                  <a:pt x="4944025" y="682324"/>
                </a:cubicBezTo>
                <a:cubicBezTo>
                  <a:pt x="4951668" y="690151"/>
                  <a:pt x="4942417" y="687651"/>
                  <a:pt x="4938678" y="685817"/>
                </a:cubicBezTo>
                <a:cubicBezTo>
                  <a:pt x="4940460" y="684654"/>
                  <a:pt x="4938508" y="681656"/>
                  <a:pt x="4938508" y="681656"/>
                </a:cubicBezTo>
                <a:cubicBezTo>
                  <a:pt x="4942067" y="679327"/>
                  <a:pt x="4941896" y="675166"/>
                  <a:pt x="4941896" y="675166"/>
                </a:cubicBezTo>
                <a:cubicBezTo>
                  <a:pt x="4943678" y="674000"/>
                  <a:pt x="4947237" y="671669"/>
                  <a:pt x="4950801" y="669340"/>
                </a:cubicBezTo>
                <a:cubicBezTo>
                  <a:pt x="4950801" y="669340"/>
                  <a:pt x="4948848" y="666342"/>
                  <a:pt x="4948848" y="666342"/>
                </a:cubicBezTo>
                <a:cubicBezTo>
                  <a:pt x="4948848" y="666342"/>
                  <a:pt x="4945114" y="664511"/>
                  <a:pt x="4947066" y="667508"/>
                </a:cubicBezTo>
                <a:cubicBezTo>
                  <a:pt x="4945285" y="668671"/>
                  <a:pt x="4943507" y="669837"/>
                  <a:pt x="4937988" y="669169"/>
                </a:cubicBezTo>
                <a:cubicBezTo>
                  <a:pt x="4937988" y="669169"/>
                  <a:pt x="4936205" y="670335"/>
                  <a:pt x="4934423" y="671497"/>
                </a:cubicBezTo>
                <a:cubicBezTo>
                  <a:pt x="4930688" y="669669"/>
                  <a:pt x="4928908" y="670830"/>
                  <a:pt x="4925173" y="668997"/>
                </a:cubicBezTo>
                <a:cubicBezTo>
                  <a:pt x="4923216" y="666003"/>
                  <a:pt x="4921433" y="667167"/>
                  <a:pt x="4917699" y="665334"/>
                </a:cubicBezTo>
                <a:cubicBezTo>
                  <a:pt x="4916832" y="644523"/>
                  <a:pt x="4919874" y="629707"/>
                  <a:pt x="4895155" y="607389"/>
                </a:cubicBezTo>
                <a:cubicBezTo>
                  <a:pt x="4898720" y="605060"/>
                  <a:pt x="4906193" y="608725"/>
                  <a:pt x="4902283" y="602731"/>
                </a:cubicBezTo>
                <a:cubicBezTo>
                  <a:pt x="4900501" y="603895"/>
                  <a:pt x="4896767" y="602062"/>
                  <a:pt x="4893032" y="600231"/>
                </a:cubicBezTo>
                <a:cubicBezTo>
                  <a:pt x="4893032" y="600231"/>
                  <a:pt x="4891075" y="597232"/>
                  <a:pt x="4891075" y="597232"/>
                </a:cubicBezTo>
                <a:cubicBezTo>
                  <a:pt x="4892858" y="596070"/>
                  <a:pt x="4890900" y="593072"/>
                  <a:pt x="4892682" y="591907"/>
                </a:cubicBezTo>
                <a:cubicBezTo>
                  <a:pt x="4892682" y="591907"/>
                  <a:pt x="4894464" y="590741"/>
                  <a:pt x="4894464" y="590741"/>
                </a:cubicBezTo>
                <a:cubicBezTo>
                  <a:pt x="4893203" y="604394"/>
                  <a:pt x="4903889" y="597404"/>
                  <a:pt x="4907630" y="599236"/>
                </a:cubicBezTo>
                <a:cubicBezTo>
                  <a:pt x="4904240" y="605728"/>
                  <a:pt x="4909757" y="606395"/>
                  <a:pt x="4913320" y="604067"/>
                </a:cubicBezTo>
                <a:cubicBezTo>
                  <a:pt x="4912514" y="606730"/>
                  <a:pt x="4913088" y="609561"/>
                  <a:pt x="4914822" y="612704"/>
                </a:cubicBezTo>
                <a:lnTo>
                  <a:pt x="4922988" y="622871"/>
                </a:lnTo>
                <a:lnTo>
                  <a:pt x="4920177" y="621650"/>
                </a:lnTo>
                <a:cubicBezTo>
                  <a:pt x="4920177" y="621650"/>
                  <a:pt x="4918386" y="622821"/>
                  <a:pt x="4918386" y="622821"/>
                </a:cubicBezTo>
                <a:cubicBezTo>
                  <a:pt x="4916599" y="623990"/>
                  <a:pt x="4916599" y="623990"/>
                  <a:pt x="4916599" y="623990"/>
                </a:cubicBezTo>
                <a:cubicBezTo>
                  <a:pt x="4918372" y="626708"/>
                  <a:pt x="4918372" y="626708"/>
                  <a:pt x="4918372" y="626708"/>
                </a:cubicBezTo>
                <a:cubicBezTo>
                  <a:pt x="4918372" y="626708"/>
                  <a:pt x="4923722" y="627084"/>
                  <a:pt x="4923722" y="627084"/>
                </a:cubicBezTo>
                <a:cubicBezTo>
                  <a:pt x="4925509" y="625914"/>
                  <a:pt x="4925509" y="625914"/>
                  <a:pt x="4925509" y="625914"/>
                </a:cubicBezTo>
                <a:cubicBezTo>
                  <a:pt x="4925528" y="622028"/>
                  <a:pt x="4923736" y="623197"/>
                  <a:pt x="4923736" y="623197"/>
                </a:cubicBezTo>
                <a:lnTo>
                  <a:pt x="4923390" y="623044"/>
                </a:lnTo>
                <a:lnTo>
                  <a:pt x="4927163" y="617993"/>
                </a:lnTo>
                <a:cubicBezTo>
                  <a:pt x="4927547" y="616142"/>
                  <a:pt x="4927461" y="614062"/>
                  <a:pt x="4928262" y="611398"/>
                </a:cubicBezTo>
                <a:cubicBezTo>
                  <a:pt x="4930215" y="614396"/>
                  <a:pt x="4932001" y="613230"/>
                  <a:pt x="4933954" y="616227"/>
                </a:cubicBezTo>
                <a:cubicBezTo>
                  <a:pt x="4933954" y="616227"/>
                  <a:pt x="4933954" y="616227"/>
                  <a:pt x="4932172" y="617391"/>
                </a:cubicBezTo>
                <a:cubicBezTo>
                  <a:pt x="4932172" y="617391"/>
                  <a:pt x="4934129" y="620388"/>
                  <a:pt x="4934129" y="620388"/>
                </a:cubicBezTo>
                <a:cubicBezTo>
                  <a:pt x="4934129" y="620388"/>
                  <a:pt x="4934129" y="620388"/>
                  <a:pt x="4935911" y="619221"/>
                </a:cubicBezTo>
                <a:cubicBezTo>
                  <a:pt x="4937688" y="618059"/>
                  <a:pt x="4937688" y="618059"/>
                  <a:pt x="4937517" y="613896"/>
                </a:cubicBezTo>
                <a:cubicBezTo>
                  <a:pt x="4939470" y="616893"/>
                  <a:pt x="4939470" y="616893"/>
                  <a:pt x="4939470" y="616893"/>
                </a:cubicBezTo>
                <a:cubicBezTo>
                  <a:pt x="4946597" y="612235"/>
                  <a:pt x="4955853" y="614735"/>
                  <a:pt x="4967056" y="620232"/>
                </a:cubicBezTo>
                <a:cubicBezTo>
                  <a:pt x="4972231" y="612574"/>
                  <a:pt x="4979354" y="607915"/>
                  <a:pt x="4968496" y="610742"/>
                </a:cubicBezTo>
                <a:cubicBezTo>
                  <a:pt x="4967975" y="598255"/>
                  <a:pt x="4978837" y="595428"/>
                  <a:pt x="4982225" y="588934"/>
                </a:cubicBezTo>
                <a:cubicBezTo>
                  <a:pt x="4967629" y="589931"/>
                  <a:pt x="4984751" y="561634"/>
                  <a:pt x="4970843" y="579277"/>
                </a:cubicBezTo>
                <a:cubicBezTo>
                  <a:pt x="4970671" y="575114"/>
                  <a:pt x="4970496" y="570953"/>
                  <a:pt x="4964981" y="570284"/>
                </a:cubicBezTo>
                <a:cubicBezTo>
                  <a:pt x="4977453" y="562132"/>
                  <a:pt x="4982448" y="550312"/>
                  <a:pt x="4985666" y="539657"/>
                </a:cubicBezTo>
                <a:cubicBezTo>
                  <a:pt x="4974628" y="538323"/>
                  <a:pt x="4973415" y="509185"/>
                  <a:pt x="4963643" y="494200"/>
                </a:cubicBezTo>
                <a:cubicBezTo>
                  <a:pt x="4963473" y="490036"/>
                  <a:pt x="4956171" y="490532"/>
                  <a:pt x="4950483" y="485706"/>
                </a:cubicBezTo>
                <a:cubicBezTo>
                  <a:pt x="4950483" y="485706"/>
                  <a:pt x="4953180" y="462563"/>
                  <a:pt x="4940707" y="470716"/>
                </a:cubicBezTo>
                <a:cubicBezTo>
                  <a:pt x="4938925" y="471882"/>
                  <a:pt x="4946574" y="479709"/>
                  <a:pt x="4937494" y="481372"/>
                </a:cubicBezTo>
                <a:cubicBezTo>
                  <a:pt x="4939100" y="476045"/>
                  <a:pt x="4937143" y="473048"/>
                  <a:pt x="4930020" y="477709"/>
                </a:cubicBezTo>
                <a:cubicBezTo>
                  <a:pt x="4930196" y="481870"/>
                  <a:pt x="4930366" y="486033"/>
                  <a:pt x="4928760" y="491359"/>
                </a:cubicBezTo>
                <a:cubicBezTo>
                  <a:pt x="4917547" y="485861"/>
                  <a:pt x="4924504" y="477041"/>
                  <a:pt x="4918983" y="476372"/>
                </a:cubicBezTo>
                <a:cubicBezTo>
                  <a:pt x="4920940" y="479370"/>
                  <a:pt x="4917372" y="481697"/>
                  <a:pt x="4917547" y="485861"/>
                </a:cubicBezTo>
                <a:cubicBezTo>
                  <a:pt x="4915595" y="482861"/>
                  <a:pt x="4915595" y="482861"/>
                  <a:pt x="4915595" y="482861"/>
                </a:cubicBezTo>
                <a:lnTo>
                  <a:pt x="4913638" y="479867"/>
                </a:lnTo>
                <a:cubicBezTo>
                  <a:pt x="4915249" y="474537"/>
                  <a:pt x="4909728" y="473870"/>
                  <a:pt x="4907600" y="466712"/>
                </a:cubicBezTo>
                <a:cubicBezTo>
                  <a:pt x="4905823" y="467878"/>
                  <a:pt x="4905823" y="467878"/>
                  <a:pt x="4905823" y="467878"/>
                </a:cubicBezTo>
                <a:cubicBezTo>
                  <a:pt x="4905648" y="463714"/>
                  <a:pt x="4903695" y="460717"/>
                  <a:pt x="4901738" y="457720"/>
                </a:cubicBezTo>
                <a:cubicBezTo>
                  <a:pt x="4897828" y="451725"/>
                  <a:pt x="4895876" y="448730"/>
                  <a:pt x="4893923" y="445730"/>
                </a:cubicBezTo>
                <a:cubicBezTo>
                  <a:pt x="4891792" y="438572"/>
                  <a:pt x="4899264" y="442236"/>
                  <a:pt x="4897312" y="439240"/>
                </a:cubicBezTo>
                <a:lnTo>
                  <a:pt x="4894530" y="435778"/>
                </a:lnTo>
                <a:lnTo>
                  <a:pt x="4904453" y="440447"/>
                </a:lnTo>
                <a:cubicBezTo>
                  <a:pt x="4907543" y="443237"/>
                  <a:pt x="4908605" y="446818"/>
                  <a:pt x="4905126" y="451230"/>
                </a:cubicBezTo>
                <a:cubicBezTo>
                  <a:pt x="4908690" y="448898"/>
                  <a:pt x="4910472" y="447732"/>
                  <a:pt x="4914036" y="445405"/>
                </a:cubicBezTo>
                <a:cubicBezTo>
                  <a:pt x="4914036" y="445405"/>
                  <a:pt x="4915818" y="444237"/>
                  <a:pt x="4915818" y="444237"/>
                </a:cubicBezTo>
                <a:cubicBezTo>
                  <a:pt x="4917770" y="447236"/>
                  <a:pt x="4919903" y="454395"/>
                  <a:pt x="4918121" y="455561"/>
                </a:cubicBezTo>
                <a:cubicBezTo>
                  <a:pt x="4916339" y="456727"/>
                  <a:pt x="4914382" y="453729"/>
                  <a:pt x="4914558" y="457893"/>
                </a:cubicBezTo>
                <a:cubicBezTo>
                  <a:pt x="4920248" y="462719"/>
                  <a:pt x="4920248" y="462719"/>
                  <a:pt x="4920248" y="462719"/>
                </a:cubicBezTo>
                <a:cubicBezTo>
                  <a:pt x="4918291" y="459722"/>
                  <a:pt x="4918291" y="459722"/>
                  <a:pt x="4918291" y="459722"/>
                </a:cubicBezTo>
                <a:cubicBezTo>
                  <a:pt x="4923638" y="456229"/>
                  <a:pt x="4923291" y="447902"/>
                  <a:pt x="4919381" y="441908"/>
                </a:cubicBezTo>
                <a:cubicBezTo>
                  <a:pt x="4917599" y="443074"/>
                  <a:pt x="4915642" y="440075"/>
                  <a:pt x="4913860" y="441242"/>
                </a:cubicBezTo>
                <a:cubicBezTo>
                  <a:pt x="4913690" y="437079"/>
                  <a:pt x="4913519" y="432918"/>
                  <a:pt x="4915297" y="431752"/>
                </a:cubicBezTo>
                <a:cubicBezTo>
                  <a:pt x="4922599" y="431255"/>
                  <a:pt x="4926504" y="437250"/>
                  <a:pt x="4933807" y="436751"/>
                </a:cubicBezTo>
                <a:cubicBezTo>
                  <a:pt x="4923860" y="417604"/>
                  <a:pt x="4941152" y="393468"/>
                  <a:pt x="4930290" y="396295"/>
                </a:cubicBezTo>
                <a:cubicBezTo>
                  <a:pt x="4931727" y="386808"/>
                  <a:pt x="4925518" y="369487"/>
                  <a:pt x="4932641" y="364827"/>
                </a:cubicBezTo>
                <a:cubicBezTo>
                  <a:pt x="4925343" y="365328"/>
                  <a:pt x="4937641" y="353009"/>
                  <a:pt x="4926434" y="347512"/>
                </a:cubicBezTo>
                <a:cubicBezTo>
                  <a:pt x="4924651" y="348677"/>
                  <a:pt x="4924651" y="348677"/>
                  <a:pt x="4924651" y="348677"/>
                </a:cubicBezTo>
                <a:cubicBezTo>
                  <a:pt x="4926434" y="347512"/>
                  <a:pt x="4926258" y="343349"/>
                  <a:pt x="4926258" y="343349"/>
                </a:cubicBezTo>
                <a:cubicBezTo>
                  <a:pt x="4926258" y="343349"/>
                  <a:pt x="4924305" y="340353"/>
                  <a:pt x="4924305" y="340353"/>
                </a:cubicBezTo>
                <a:cubicBezTo>
                  <a:pt x="4922523" y="341517"/>
                  <a:pt x="4922523" y="341517"/>
                  <a:pt x="4922523" y="341517"/>
                </a:cubicBezTo>
                <a:cubicBezTo>
                  <a:pt x="4922699" y="345680"/>
                  <a:pt x="4922699" y="345680"/>
                  <a:pt x="4920917" y="346844"/>
                </a:cubicBezTo>
                <a:cubicBezTo>
                  <a:pt x="4919135" y="348009"/>
                  <a:pt x="4897928" y="366149"/>
                  <a:pt x="4894715" y="376806"/>
                </a:cubicBezTo>
                <a:cubicBezTo>
                  <a:pt x="4890459" y="362485"/>
                  <a:pt x="4886199" y="348168"/>
                  <a:pt x="4878209" y="332018"/>
                </a:cubicBezTo>
                <a:cubicBezTo>
                  <a:pt x="4876256" y="329016"/>
                  <a:pt x="4878038" y="327851"/>
                  <a:pt x="4876081" y="324854"/>
                </a:cubicBezTo>
                <a:cubicBezTo>
                  <a:pt x="4877863" y="323689"/>
                  <a:pt x="4877863" y="323689"/>
                  <a:pt x="4877863" y="323689"/>
                </a:cubicBezTo>
                <a:cubicBezTo>
                  <a:pt x="4883379" y="324360"/>
                  <a:pt x="4887289" y="330354"/>
                  <a:pt x="4891028" y="332186"/>
                </a:cubicBezTo>
                <a:cubicBezTo>
                  <a:pt x="4889241" y="333349"/>
                  <a:pt x="4889241" y="333349"/>
                  <a:pt x="4889241" y="333349"/>
                </a:cubicBezTo>
                <a:cubicBezTo>
                  <a:pt x="4895108" y="342341"/>
                  <a:pt x="4898842" y="344176"/>
                  <a:pt x="4904363" y="344841"/>
                </a:cubicBezTo>
                <a:cubicBezTo>
                  <a:pt x="4904188" y="340681"/>
                  <a:pt x="4904017" y="336517"/>
                  <a:pt x="4905800" y="335352"/>
                </a:cubicBezTo>
                <a:cubicBezTo>
                  <a:pt x="4905800" y="335352"/>
                  <a:pt x="4907576" y="334187"/>
                  <a:pt x="4907576" y="334187"/>
                </a:cubicBezTo>
                <a:cubicBezTo>
                  <a:pt x="4911140" y="331859"/>
                  <a:pt x="4916486" y="328363"/>
                  <a:pt x="4918092" y="323036"/>
                </a:cubicBezTo>
                <a:cubicBezTo>
                  <a:pt x="4917922" y="318874"/>
                  <a:pt x="4917922" y="318874"/>
                  <a:pt x="4914183" y="317042"/>
                </a:cubicBezTo>
                <a:cubicBezTo>
                  <a:pt x="4912401" y="318206"/>
                  <a:pt x="4910619" y="319372"/>
                  <a:pt x="4912576" y="322369"/>
                </a:cubicBezTo>
                <a:cubicBezTo>
                  <a:pt x="4910794" y="323533"/>
                  <a:pt x="4909012" y="324698"/>
                  <a:pt x="4905449" y="327030"/>
                </a:cubicBezTo>
                <a:cubicBezTo>
                  <a:pt x="4903667" y="328193"/>
                  <a:pt x="4903667" y="328193"/>
                  <a:pt x="4901890" y="329359"/>
                </a:cubicBezTo>
                <a:cubicBezTo>
                  <a:pt x="4899932" y="326359"/>
                  <a:pt x="4897980" y="323363"/>
                  <a:pt x="4896198" y="324527"/>
                </a:cubicBezTo>
                <a:cubicBezTo>
                  <a:pt x="4892464" y="322696"/>
                  <a:pt x="4888549" y="316700"/>
                  <a:pt x="4881081" y="313036"/>
                </a:cubicBezTo>
                <a:cubicBezTo>
                  <a:pt x="4881081" y="313036"/>
                  <a:pt x="4881081" y="313036"/>
                  <a:pt x="4879123" y="310037"/>
                </a:cubicBezTo>
                <a:cubicBezTo>
                  <a:pt x="4882687" y="307710"/>
                  <a:pt x="4902112" y="290734"/>
                  <a:pt x="4900847" y="304385"/>
                </a:cubicBezTo>
                <a:cubicBezTo>
                  <a:pt x="4913145" y="292068"/>
                  <a:pt x="4895724" y="269254"/>
                  <a:pt x="4917798" y="271925"/>
                </a:cubicBezTo>
                <a:cubicBezTo>
                  <a:pt x="4908197" y="261101"/>
                  <a:pt x="4924575" y="258940"/>
                  <a:pt x="4922623" y="255942"/>
                </a:cubicBezTo>
                <a:cubicBezTo>
                  <a:pt x="4924405" y="254779"/>
                  <a:pt x="4916239" y="234465"/>
                  <a:pt x="4927447" y="239963"/>
                </a:cubicBezTo>
                <a:cubicBezTo>
                  <a:pt x="4927618" y="244124"/>
                  <a:pt x="4929575" y="247121"/>
                  <a:pt x="4927793" y="248287"/>
                </a:cubicBezTo>
                <a:cubicBezTo>
                  <a:pt x="4926011" y="249450"/>
                  <a:pt x="4922277" y="247621"/>
                  <a:pt x="4922447" y="251782"/>
                </a:cubicBezTo>
                <a:cubicBezTo>
                  <a:pt x="4940783" y="252618"/>
                  <a:pt x="4925443" y="279750"/>
                  <a:pt x="4939693" y="270434"/>
                </a:cubicBezTo>
                <a:cubicBezTo>
                  <a:pt x="4941650" y="273429"/>
                  <a:pt x="4941650" y="273429"/>
                  <a:pt x="4941820" y="277592"/>
                </a:cubicBezTo>
                <a:cubicBezTo>
                  <a:pt x="4940039" y="278756"/>
                  <a:pt x="4940215" y="282919"/>
                  <a:pt x="4940215" y="282919"/>
                </a:cubicBezTo>
                <a:cubicBezTo>
                  <a:pt x="4938432" y="284085"/>
                  <a:pt x="4938432" y="284085"/>
                  <a:pt x="4938432" y="284085"/>
                </a:cubicBezTo>
                <a:cubicBezTo>
                  <a:pt x="4940385" y="287079"/>
                  <a:pt x="4940385" y="287079"/>
                  <a:pt x="4940385" y="287079"/>
                </a:cubicBezTo>
                <a:cubicBezTo>
                  <a:pt x="4940385" y="287079"/>
                  <a:pt x="4942342" y="290078"/>
                  <a:pt x="4944124" y="288913"/>
                </a:cubicBezTo>
                <a:cubicBezTo>
                  <a:pt x="4944124" y="288913"/>
                  <a:pt x="4946081" y="291912"/>
                  <a:pt x="4946081" y="291912"/>
                </a:cubicBezTo>
                <a:cubicBezTo>
                  <a:pt x="4942517" y="294243"/>
                  <a:pt x="4940385" y="287079"/>
                  <a:pt x="4934868" y="286413"/>
                </a:cubicBezTo>
                <a:cubicBezTo>
                  <a:pt x="4932916" y="283416"/>
                  <a:pt x="4932916" y="283416"/>
                  <a:pt x="4931135" y="284580"/>
                </a:cubicBezTo>
                <a:cubicBezTo>
                  <a:pt x="4931135" y="284580"/>
                  <a:pt x="4929352" y="285746"/>
                  <a:pt x="4931305" y="288743"/>
                </a:cubicBezTo>
                <a:cubicBezTo>
                  <a:pt x="4907630" y="291400"/>
                  <a:pt x="4940166" y="325708"/>
                  <a:pt x="4946029" y="334700"/>
                </a:cubicBezTo>
                <a:cubicBezTo>
                  <a:pt x="4948156" y="341858"/>
                  <a:pt x="4953848" y="346689"/>
                  <a:pt x="4957758" y="352682"/>
                </a:cubicBezTo>
                <a:cubicBezTo>
                  <a:pt x="4959710" y="355682"/>
                  <a:pt x="4963620" y="361674"/>
                  <a:pt x="4965577" y="364672"/>
                </a:cubicBezTo>
                <a:cubicBezTo>
                  <a:pt x="4967530" y="367669"/>
                  <a:pt x="4969482" y="370666"/>
                  <a:pt x="4973046" y="368337"/>
                </a:cubicBezTo>
                <a:cubicBezTo>
                  <a:pt x="4974828" y="367172"/>
                  <a:pt x="4974657" y="363011"/>
                  <a:pt x="4974657" y="363011"/>
                </a:cubicBezTo>
                <a:cubicBezTo>
                  <a:pt x="4972529" y="355850"/>
                  <a:pt x="4968619" y="349855"/>
                  <a:pt x="4966662" y="346858"/>
                </a:cubicBezTo>
                <a:cubicBezTo>
                  <a:pt x="4960975" y="342028"/>
                  <a:pt x="4959019" y="339031"/>
                  <a:pt x="4956890" y="331873"/>
                </a:cubicBezTo>
                <a:cubicBezTo>
                  <a:pt x="4960454" y="329541"/>
                  <a:pt x="4962407" y="332539"/>
                  <a:pt x="4965970" y="330210"/>
                </a:cubicBezTo>
                <a:cubicBezTo>
                  <a:pt x="4967752" y="329044"/>
                  <a:pt x="4967752" y="329044"/>
                  <a:pt x="4967752" y="329044"/>
                </a:cubicBezTo>
                <a:cubicBezTo>
                  <a:pt x="4969534" y="327881"/>
                  <a:pt x="4971487" y="330877"/>
                  <a:pt x="4975396" y="336873"/>
                </a:cubicBezTo>
                <a:cubicBezTo>
                  <a:pt x="4977353" y="339870"/>
                  <a:pt x="4977353" y="339870"/>
                  <a:pt x="4977353" y="339870"/>
                </a:cubicBezTo>
                <a:cubicBezTo>
                  <a:pt x="4979135" y="338704"/>
                  <a:pt x="4979135" y="338704"/>
                  <a:pt x="4979135" y="338704"/>
                </a:cubicBezTo>
                <a:cubicBezTo>
                  <a:pt x="4982694" y="336373"/>
                  <a:pt x="4986258" y="334043"/>
                  <a:pt x="4986087" y="329880"/>
                </a:cubicBezTo>
                <a:cubicBezTo>
                  <a:pt x="4985912" y="325720"/>
                  <a:pt x="4985912" y="325720"/>
                  <a:pt x="4985912" y="325720"/>
                </a:cubicBezTo>
                <a:cubicBezTo>
                  <a:pt x="4983785" y="318561"/>
                  <a:pt x="4983438" y="310237"/>
                  <a:pt x="4983092" y="301911"/>
                </a:cubicBezTo>
                <a:cubicBezTo>
                  <a:pt x="4983092" y="301911"/>
                  <a:pt x="4981141" y="298913"/>
                  <a:pt x="4979358" y="300078"/>
                </a:cubicBezTo>
                <a:cubicBezTo>
                  <a:pt x="4977401" y="297082"/>
                  <a:pt x="4975619" y="298245"/>
                  <a:pt x="4975794" y="302411"/>
                </a:cubicBezTo>
                <a:cubicBezTo>
                  <a:pt x="4976140" y="310733"/>
                  <a:pt x="4976486" y="319056"/>
                  <a:pt x="4978614" y="326215"/>
                </a:cubicBezTo>
                <a:cubicBezTo>
                  <a:pt x="4980571" y="329215"/>
                  <a:pt x="4980571" y="329215"/>
                  <a:pt x="4980571" y="329215"/>
                </a:cubicBezTo>
                <a:cubicBezTo>
                  <a:pt x="4978789" y="330380"/>
                  <a:pt x="4978789" y="330380"/>
                  <a:pt x="4978789" y="330380"/>
                </a:cubicBezTo>
                <a:cubicBezTo>
                  <a:pt x="4976832" y="327383"/>
                  <a:pt x="4974880" y="324383"/>
                  <a:pt x="4971141" y="322554"/>
                </a:cubicBezTo>
                <a:cubicBezTo>
                  <a:pt x="4967056" y="312396"/>
                  <a:pt x="4966886" y="308233"/>
                  <a:pt x="4970449" y="305902"/>
                </a:cubicBezTo>
                <a:cubicBezTo>
                  <a:pt x="4961369" y="307563"/>
                  <a:pt x="4956767" y="284924"/>
                  <a:pt x="4949464" y="285419"/>
                </a:cubicBezTo>
                <a:cubicBezTo>
                  <a:pt x="4949464" y="285419"/>
                  <a:pt x="4947512" y="282424"/>
                  <a:pt x="4947512" y="282424"/>
                </a:cubicBezTo>
                <a:cubicBezTo>
                  <a:pt x="4947512" y="282424"/>
                  <a:pt x="4947512" y="282424"/>
                  <a:pt x="4947341" y="278261"/>
                </a:cubicBezTo>
                <a:cubicBezTo>
                  <a:pt x="4949123" y="277095"/>
                  <a:pt x="4950730" y="271768"/>
                  <a:pt x="4946821" y="265771"/>
                </a:cubicBezTo>
                <a:cubicBezTo>
                  <a:pt x="4946821" y="265771"/>
                  <a:pt x="4944868" y="262776"/>
                  <a:pt x="4942910" y="259778"/>
                </a:cubicBezTo>
                <a:cubicBezTo>
                  <a:pt x="4946474" y="257447"/>
                  <a:pt x="4953772" y="256952"/>
                  <a:pt x="4949862" y="250955"/>
                </a:cubicBezTo>
                <a:cubicBezTo>
                  <a:pt x="4944517" y="254451"/>
                  <a:pt x="4942735" y="255618"/>
                  <a:pt x="4940612" y="248457"/>
                </a:cubicBezTo>
                <a:cubicBezTo>
                  <a:pt x="4938655" y="245457"/>
                  <a:pt x="4938479" y="241297"/>
                  <a:pt x="4936527" y="238302"/>
                </a:cubicBezTo>
                <a:cubicBezTo>
                  <a:pt x="4940266" y="240133"/>
                  <a:pt x="4942043" y="238965"/>
                  <a:pt x="4944000" y="241965"/>
                </a:cubicBezTo>
                <a:cubicBezTo>
                  <a:pt x="4953080" y="240303"/>
                  <a:pt x="4947218" y="231312"/>
                  <a:pt x="4950606" y="224819"/>
                </a:cubicBezTo>
                <a:cubicBezTo>
                  <a:pt x="4956644" y="237972"/>
                  <a:pt x="4965549" y="232148"/>
                  <a:pt x="4958596" y="240970"/>
                </a:cubicBezTo>
                <a:cubicBezTo>
                  <a:pt x="4955033" y="243300"/>
                  <a:pt x="4953080" y="240303"/>
                  <a:pt x="4949341" y="238470"/>
                </a:cubicBezTo>
                <a:cubicBezTo>
                  <a:pt x="4951990" y="258118"/>
                  <a:pt x="4959464" y="261781"/>
                  <a:pt x="4969411" y="280931"/>
                </a:cubicBezTo>
                <a:cubicBezTo>
                  <a:pt x="4971363" y="283928"/>
                  <a:pt x="4971363" y="283928"/>
                  <a:pt x="4971363" y="283928"/>
                </a:cubicBezTo>
                <a:cubicBezTo>
                  <a:pt x="4973316" y="286925"/>
                  <a:pt x="4973316" y="286925"/>
                  <a:pt x="4973316" y="286925"/>
                </a:cubicBezTo>
                <a:cubicBezTo>
                  <a:pt x="4973316" y="286925"/>
                  <a:pt x="4977055" y="288754"/>
                  <a:pt x="4978837" y="287591"/>
                </a:cubicBezTo>
                <a:cubicBezTo>
                  <a:pt x="4980619" y="286428"/>
                  <a:pt x="4982400" y="285263"/>
                  <a:pt x="4980448" y="282264"/>
                </a:cubicBezTo>
                <a:cubicBezTo>
                  <a:pt x="4978491" y="279267"/>
                  <a:pt x="4978491" y="279267"/>
                  <a:pt x="4980273" y="278104"/>
                </a:cubicBezTo>
                <a:cubicBezTo>
                  <a:pt x="4977799" y="262616"/>
                  <a:pt x="4973544" y="248299"/>
                  <a:pt x="4980325" y="235315"/>
                </a:cubicBezTo>
                <a:cubicBezTo>
                  <a:pt x="4978884" y="244806"/>
                  <a:pt x="4986187" y="244308"/>
                  <a:pt x="4989921" y="246140"/>
                </a:cubicBezTo>
                <a:cubicBezTo>
                  <a:pt x="4991878" y="249137"/>
                  <a:pt x="4991878" y="249137"/>
                  <a:pt x="4993831" y="252135"/>
                </a:cubicBezTo>
                <a:cubicBezTo>
                  <a:pt x="4984581" y="249637"/>
                  <a:pt x="4995959" y="259295"/>
                  <a:pt x="4986879" y="260956"/>
                </a:cubicBezTo>
                <a:cubicBezTo>
                  <a:pt x="4996651" y="275943"/>
                  <a:pt x="5006598" y="295094"/>
                  <a:pt x="5017631" y="296428"/>
                </a:cubicBezTo>
                <a:cubicBezTo>
                  <a:pt x="5015678" y="293430"/>
                  <a:pt x="5013726" y="290433"/>
                  <a:pt x="5019066" y="286938"/>
                </a:cubicBezTo>
                <a:lnTo>
                  <a:pt x="5020853" y="285772"/>
                </a:lnTo>
                <a:cubicBezTo>
                  <a:pt x="5022806" y="288772"/>
                  <a:pt x="5022806" y="288772"/>
                  <a:pt x="5024758" y="291766"/>
                </a:cubicBezTo>
                <a:cubicBezTo>
                  <a:pt x="5024758" y="291766"/>
                  <a:pt x="5024758" y="291766"/>
                  <a:pt x="5026539" y="290604"/>
                </a:cubicBezTo>
                <a:cubicBezTo>
                  <a:pt x="5026539" y="290604"/>
                  <a:pt x="5028321" y="289438"/>
                  <a:pt x="5026369" y="286443"/>
                </a:cubicBezTo>
                <a:cubicBezTo>
                  <a:pt x="5026369" y="286443"/>
                  <a:pt x="5024412" y="283445"/>
                  <a:pt x="5022636" y="284611"/>
                </a:cubicBezTo>
                <a:cubicBezTo>
                  <a:pt x="5020677" y="281611"/>
                  <a:pt x="5020677" y="281611"/>
                  <a:pt x="5020677" y="281611"/>
                </a:cubicBezTo>
                <a:cubicBezTo>
                  <a:pt x="5020677" y="281611"/>
                  <a:pt x="5018895" y="282775"/>
                  <a:pt x="5018895" y="282775"/>
                </a:cubicBezTo>
                <a:cubicBezTo>
                  <a:pt x="5005385" y="265958"/>
                  <a:pt x="5014464" y="264295"/>
                  <a:pt x="5002911" y="250471"/>
                </a:cubicBezTo>
                <a:cubicBezTo>
                  <a:pt x="5001129" y="251637"/>
                  <a:pt x="5001129" y="251637"/>
                  <a:pt x="5001129" y="251637"/>
                </a:cubicBezTo>
                <a:cubicBezTo>
                  <a:pt x="4999176" y="248642"/>
                  <a:pt x="4999001" y="244478"/>
                  <a:pt x="4997049" y="241481"/>
                </a:cubicBezTo>
                <a:cubicBezTo>
                  <a:pt x="4997049" y="241481"/>
                  <a:pt x="4995092" y="238481"/>
                  <a:pt x="4993310" y="239648"/>
                </a:cubicBezTo>
                <a:cubicBezTo>
                  <a:pt x="4995092" y="238481"/>
                  <a:pt x="4995092" y="238481"/>
                  <a:pt x="4995092" y="238481"/>
                </a:cubicBezTo>
                <a:cubicBezTo>
                  <a:pt x="4990665" y="220000"/>
                  <a:pt x="4973070" y="193025"/>
                  <a:pt x="4970596" y="177541"/>
                </a:cubicBezTo>
                <a:cubicBezTo>
                  <a:pt x="4972553" y="180538"/>
                  <a:pt x="4970426" y="173377"/>
                  <a:pt x="4972207" y="172214"/>
                </a:cubicBezTo>
                <a:cubicBezTo>
                  <a:pt x="4975941" y="174048"/>
                  <a:pt x="4977898" y="177042"/>
                  <a:pt x="4981457" y="174715"/>
                </a:cubicBezTo>
                <a:cubicBezTo>
                  <a:pt x="4970079" y="165055"/>
                  <a:pt x="4987893" y="153405"/>
                  <a:pt x="4977031" y="156234"/>
                </a:cubicBezTo>
                <a:cubicBezTo>
                  <a:pt x="4969904" y="160891"/>
                  <a:pt x="4964956" y="129926"/>
                  <a:pt x="4974036" y="128262"/>
                </a:cubicBezTo>
                <a:cubicBezTo>
                  <a:pt x="4972776" y="141915"/>
                  <a:pt x="4986855" y="128432"/>
                  <a:pt x="4988808" y="131429"/>
                </a:cubicBezTo>
                <a:cubicBezTo>
                  <a:pt x="4987547" y="145083"/>
                  <a:pt x="5004792" y="163733"/>
                  <a:pt x="5003532" y="177387"/>
                </a:cubicBezTo>
                <a:cubicBezTo>
                  <a:pt x="5001750" y="178550"/>
                  <a:pt x="5001750" y="178550"/>
                  <a:pt x="5001750" y="178550"/>
                </a:cubicBezTo>
                <a:cubicBezTo>
                  <a:pt x="4999793" y="175553"/>
                  <a:pt x="4998011" y="176718"/>
                  <a:pt x="4994276" y="174887"/>
                </a:cubicBezTo>
                <a:cubicBezTo>
                  <a:pt x="4994276" y="174887"/>
                  <a:pt x="4990713" y="177214"/>
                  <a:pt x="4992670" y="180211"/>
                </a:cubicBezTo>
                <a:cubicBezTo>
                  <a:pt x="4990888" y="181377"/>
                  <a:pt x="4990888" y="181377"/>
                  <a:pt x="4992840" y="184377"/>
                </a:cubicBezTo>
                <a:cubicBezTo>
                  <a:pt x="4992840" y="184377"/>
                  <a:pt x="4992840" y="184377"/>
                  <a:pt x="4996575" y="186205"/>
                </a:cubicBezTo>
                <a:cubicBezTo>
                  <a:pt x="4987842" y="196193"/>
                  <a:pt x="4995144" y="195696"/>
                  <a:pt x="4998703" y="193365"/>
                </a:cubicBezTo>
                <a:cubicBezTo>
                  <a:pt x="4997271" y="202856"/>
                  <a:pt x="4997617" y="211180"/>
                  <a:pt x="5003479" y="220170"/>
                </a:cubicBezTo>
                <a:cubicBezTo>
                  <a:pt x="5005261" y="219009"/>
                  <a:pt x="5005261" y="219009"/>
                  <a:pt x="5005261" y="219009"/>
                </a:cubicBezTo>
                <a:cubicBezTo>
                  <a:pt x="5007214" y="222003"/>
                  <a:pt x="5007214" y="222003"/>
                  <a:pt x="5007214" y="222003"/>
                </a:cubicBezTo>
                <a:cubicBezTo>
                  <a:pt x="5009171" y="225002"/>
                  <a:pt x="5011128" y="227999"/>
                  <a:pt x="5014863" y="229833"/>
                </a:cubicBezTo>
                <a:cubicBezTo>
                  <a:pt x="5015033" y="233993"/>
                  <a:pt x="5016990" y="236990"/>
                  <a:pt x="5018943" y="239986"/>
                </a:cubicBezTo>
                <a:cubicBezTo>
                  <a:pt x="5018943" y="239986"/>
                  <a:pt x="5020900" y="242986"/>
                  <a:pt x="5020900" y="242986"/>
                </a:cubicBezTo>
                <a:cubicBezTo>
                  <a:pt x="5020900" y="242986"/>
                  <a:pt x="5019118" y="244152"/>
                  <a:pt x="5021071" y="247149"/>
                </a:cubicBezTo>
                <a:cubicBezTo>
                  <a:pt x="5019289" y="248313"/>
                  <a:pt x="5021246" y="251310"/>
                  <a:pt x="5021246" y="251310"/>
                </a:cubicBezTo>
                <a:cubicBezTo>
                  <a:pt x="5021421" y="255473"/>
                  <a:pt x="5023544" y="262631"/>
                  <a:pt x="5025502" y="265628"/>
                </a:cubicBezTo>
                <a:cubicBezTo>
                  <a:pt x="5029412" y="271624"/>
                  <a:pt x="5033147" y="273456"/>
                  <a:pt x="5036885" y="275290"/>
                </a:cubicBezTo>
                <a:cubicBezTo>
                  <a:pt x="5038662" y="274126"/>
                  <a:pt x="5038662" y="274126"/>
                  <a:pt x="5038662" y="274126"/>
                </a:cubicBezTo>
                <a:cubicBezTo>
                  <a:pt x="5040444" y="272960"/>
                  <a:pt x="5044007" y="270631"/>
                  <a:pt x="5043832" y="266467"/>
                </a:cubicBezTo>
                <a:cubicBezTo>
                  <a:pt x="5043832" y="266467"/>
                  <a:pt x="5045615" y="265302"/>
                  <a:pt x="5041880" y="263470"/>
                </a:cubicBezTo>
                <a:cubicBezTo>
                  <a:pt x="5039923" y="260473"/>
                  <a:pt x="5038145" y="261639"/>
                  <a:pt x="5038316" y="265800"/>
                </a:cubicBezTo>
                <a:cubicBezTo>
                  <a:pt x="5038316" y="265800"/>
                  <a:pt x="5036539" y="266964"/>
                  <a:pt x="5036539" y="266964"/>
                </a:cubicBezTo>
                <a:cubicBezTo>
                  <a:pt x="5032800" y="265131"/>
                  <a:pt x="5030673" y="257973"/>
                  <a:pt x="5026762" y="251977"/>
                </a:cubicBezTo>
                <a:cubicBezTo>
                  <a:pt x="5030497" y="253810"/>
                  <a:pt x="5032283" y="252647"/>
                  <a:pt x="5035842" y="250315"/>
                </a:cubicBezTo>
                <a:cubicBezTo>
                  <a:pt x="5039753" y="256310"/>
                  <a:pt x="5039753" y="256310"/>
                  <a:pt x="5039753" y="256310"/>
                </a:cubicBezTo>
                <a:cubicBezTo>
                  <a:pt x="5039753" y="256310"/>
                  <a:pt x="5039753" y="256310"/>
                  <a:pt x="5041534" y="255146"/>
                </a:cubicBezTo>
                <a:cubicBezTo>
                  <a:pt x="5041534" y="255146"/>
                  <a:pt x="5043316" y="253980"/>
                  <a:pt x="5043316" y="253980"/>
                </a:cubicBezTo>
                <a:cubicBezTo>
                  <a:pt x="5039406" y="247986"/>
                  <a:pt x="5039406" y="247986"/>
                  <a:pt x="5039406" y="247986"/>
                </a:cubicBezTo>
                <a:cubicBezTo>
                  <a:pt x="5042971" y="245656"/>
                  <a:pt x="5039060" y="239662"/>
                  <a:pt x="5037107" y="236664"/>
                </a:cubicBezTo>
                <a:cubicBezTo>
                  <a:pt x="5033368" y="234833"/>
                  <a:pt x="5031586" y="235999"/>
                  <a:pt x="5031586" y="235999"/>
                </a:cubicBezTo>
                <a:cubicBezTo>
                  <a:pt x="5029809" y="237162"/>
                  <a:pt x="5029809" y="237162"/>
                  <a:pt x="5027852" y="234165"/>
                </a:cubicBezTo>
                <a:cubicBezTo>
                  <a:pt x="5027852" y="234165"/>
                  <a:pt x="5025895" y="231166"/>
                  <a:pt x="5025724" y="227006"/>
                </a:cubicBezTo>
                <a:cubicBezTo>
                  <a:pt x="5027507" y="225839"/>
                  <a:pt x="5029288" y="224675"/>
                  <a:pt x="5027331" y="221679"/>
                </a:cubicBezTo>
                <a:cubicBezTo>
                  <a:pt x="5030895" y="219348"/>
                  <a:pt x="5030719" y="215187"/>
                  <a:pt x="5032676" y="218182"/>
                </a:cubicBezTo>
                <a:cubicBezTo>
                  <a:pt x="5034630" y="221182"/>
                  <a:pt x="5036411" y="220015"/>
                  <a:pt x="5036411" y="220015"/>
                </a:cubicBezTo>
                <a:cubicBezTo>
                  <a:pt x="5034630" y="221182"/>
                  <a:pt x="5034630" y="221182"/>
                  <a:pt x="5034630" y="221182"/>
                </a:cubicBezTo>
                <a:cubicBezTo>
                  <a:pt x="5041017" y="242659"/>
                  <a:pt x="5059523" y="247659"/>
                  <a:pt x="5062167" y="267303"/>
                </a:cubicBezTo>
                <a:cubicBezTo>
                  <a:pt x="5054699" y="263640"/>
                  <a:pt x="5058087" y="257149"/>
                  <a:pt x="5050790" y="257646"/>
                </a:cubicBezTo>
                <a:cubicBezTo>
                  <a:pt x="5051310" y="270134"/>
                  <a:pt x="5055215" y="276126"/>
                  <a:pt x="5066598" y="285786"/>
                </a:cubicBezTo>
                <a:cubicBezTo>
                  <a:pt x="5068381" y="284623"/>
                  <a:pt x="5068381" y="284623"/>
                  <a:pt x="5068381" y="284623"/>
                </a:cubicBezTo>
                <a:cubicBezTo>
                  <a:pt x="5066598" y="285786"/>
                  <a:pt x="5068555" y="288784"/>
                  <a:pt x="5068555" y="288784"/>
                </a:cubicBezTo>
                <a:cubicBezTo>
                  <a:pt x="5070508" y="291781"/>
                  <a:pt x="5070508" y="291781"/>
                  <a:pt x="5070508" y="291781"/>
                </a:cubicBezTo>
                <a:cubicBezTo>
                  <a:pt x="5072290" y="290617"/>
                  <a:pt x="5072290" y="290617"/>
                  <a:pt x="5074073" y="289452"/>
                </a:cubicBezTo>
                <a:cubicBezTo>
                  <a:pt x="5072114" y="286455"/>
                  <a:pt x="5072114" y="286455"/>
                  <a:pt x="5072114" y="286455"/>
                </a:cubicBezTo>
                <a:cubicBezTo>
                  <a:pt x="5075678" y="284125"/>
                  <a:pt x="5077806" y="291286"/>
                  <a:pt x="5083153" y="287789"/>
                </a:cubicBezTo>
                <a:cubicBezTo>
                  <a:pt x="5083153" y="287789"/>
                  <a:pt x="5086886" y="289623"/>
                  <a:pt x="5086886" y="289623"/>
                </a:cubicBezTo>
                <a:cubicBezTo>
                  <a:pt x="5086886" y="289623"/>
                  <a:pt x="5088668" y="288456"/>
                  <a:pt x="5090450" y="287293"/>
                </a:cubicBezTo>
                <a:cubicBezTo>
                  <a:pt x="5092231" y="286128"/>
                  <a:pt x="5090279" y="283129"/>
                  <a:pt x="5088492" y="284296"/>
                </a:cubicBezTo>
                <a:cubicBezTo>
                  <a:pt x="5088492" y="284296"/>
                  <a:pt x="5086541" y="281299"/>
                  <a:pt x="5084758" y="282462"/>
                </a:cubicBezTo>
                <a:cubicBezTo>
                  <a:pt x="5086541" y="281299"/>
                  <a:pt x="5086541" y="281299"/>
                  <a:pt x="5086541" y="281299"/>
                </a:cubicBezTo>
                <a:cubicBezTo>
                  <a:pt x="5101136" y="280302"/>
                  <a:pt x="5073550" y="276965"/>
                  <a:pt x="5078550" y="265145"/>
                </a:cubicBezTo>
                <a:cubicBezTo>
                  <a:pt x="5082460" y="271141"/>
                  <a:pt x="5084237" y="269975"/>
                  <a:pt x="5085848" y="264648"/>
                </a:cubicBezTo>
                <a:cubicBezTo>
                  <a:pt x="5086541" y="281299"/>
                  <a:pt x="5104529" y="273811"/>
                  <a:pt x="5108439" y="279805"/>
                </a:cubicBezTo>
                <a:cubicBezTo>
                  <a:pt x="5094013" y="284962"/>
                  <a:pt x="5099530" y="285632"/>
                  <a:pt x="5094360" y="293288"/>
                </a:cubicBezTo>
                <a:cubicBezTo>
                  <a:pt x="5094360" y="293288"/>
                  <a:pt x="5090620" y="291453"/>
                  <a:pt x="5092577" y="294452"/>
                </a:cubicBezTo>
                <a:cubicBezTo>
                  <a:pt x="5090796" y="295617"/>
                  <a:pt x="5090796" y="295617"/>
                  <a:pt x="5090796" y="295617"/>
                </a:cubicBezTo>
                <a:cubicBezTo>
                  <a:pt x="5090796" y="295617"/>
                  <a:pt x="5090796" y="295617"/>
                  <a:pt x="5092753" y="298615"/>
                </a:cubicBezTo>
                <a:cubicBezTo>
                  <a:pt x="5092753" y="298615"/>
                  <a:pt x="5096487" y="300447"/>
                  <a:pt x="5098440" y="303443"/>
                </a:cubicBezTo>
                <a:cubicBezTo>
                  <a:pt x="5096662" y="304610"/>
                  <a:pt x="5096662" y="304610"/>
                  <a:pt x="5096662" y="304610"/>
                </a:cubicBezTo>
                <a:cubicBezTo>
                  <a:pt x="5128158" y="313941"/>
                  <a:pt x="5113164" y="349398"/>
                  <a:pt x="5112074" y="367213"/>
                </a:cubicBezTo>
                <a:cubicBezTo>
                  <a:pt x="5149436" y="385538"/>
                  <a:pt x="5143000" y="406847"/>
                  <a:pt x="5169676" y="432160"/>
                </a:cubicBezTo>
                <a:cubicBezTo>
                  <a:pt x="5169676" y="432160"/>
                  <a:pt x="5171629" y="435157"/>
                  <a:pt x="5171629" y="435157"/>
                </a:cubicBezTo>
                <a:cubicBezTo>
                  <a:pt x="5173586" y="438154"/>
                  <a:pt x="5175538" y="441152"/>
                  <a:pt x="5177496" y="444147"/>
                </a:cubicBezTo>
                <a:cubicBezTo>
                  <a:pt x="5185310" y="456139"/>
                  <a:pt x="5195087" y="471128"/>
                  <a:pt x="5201124" y="484282"/>
                </a:cubicBezTo>
                <a:cubicBezTo>
                  <a:pt x="5205035" y="490274"/>
                  <a:pt x="5206986" y="493272"/>
                  <a:pt x="5210897" y="499265"/>
                </a:cubicBezTo>
                <a:cubicBezTo>
                  <a:pt x="5212848" y="502264"/>
                  <a:pt x="5214630" y="501098"/>
                  <a:pt x="5216412" y="499935"/>
                </a:cubicBezTo>
                <a:cubicBezTo>
                  <a:pt x="5216412" y="499935"/>
                  <a:pt x="5218194" y="498771"/>
                  <a:pt x="5216242" y="495771"/>
                </a:cubicBezTo>
                <a:cubicBezTo>
                  <a:pt x="5214285" y="492775"/>
                  <a:pt x="5210375" y="486778"/>
                  <a:pt x="5206465" y="480787"/>
                </a:cubicBezTo>
                <a:cubicBezTo>
                  <a:pt x="5200432" y="467631"/>
                  <a:pt x="5192613" y="455642"/>
                  <a:pt x="5184618" y="439490"/>
                </a:cubicBezTo>
                <a:cubicBezTo>
                  <a:pt x="5186400" y="438325"/>
                  <a:pt x="5188182" y="437160"/>
                  <a:pt x="5189964" y="435996"/>
                </a:cubicBezTo>
                <a:cubicBezTo>
                  <a:pt x="5189788" y="431833"/>
                  <a:pt x="5189788" y="431833"/>
                  <a:pt x="5187836" y="428835"/>
                </a:cubicBezTo>
                <a:cubicBezTo>
                  <a:pt x="5187836" y="428835"/>
                  <a:pt x="5184102" y="427003"/>
                  <a:pt x="5184272" y="431166"/>
                </a:cubicBezTo>
                <a:cubicBezTo>
                  <a:pt x="5182490" y="432330"/>
                  <a:pt x="5180709" y="433496"/>
                  <a:pt x="5178927" y="434662"/>
                </a:cubicBezTo>
                <a:cubicBezTo>
                  <a:pt x="5178927" y="434662"/>
                  <a:pt x="5176974" y="431662"/>
                  <a:pt x="5176974" y="431662"/>
                </a:cubicBezTo>
                <a:cubicBezTo>
                  <a:pt x="5178581" y="426336"/>
                  <a:pt x="5169155" y="419673"/>
                  <a:pt x="5181799" y="415679"/>
                </a:cubicBezTo>
                <a:cubicBezTo>
                  <a:pt x="5183756" y="418679"/>
                  <a:pt x="5183756" y="418679"/>
                  <a:pt x="5183756" y="418679"/>
                </a:cubicBezTo>
                <a:cubicBezTo>
                  <a:pt x="5189444" y="423509"/>
                  <a:pt x="5189444" y="423509"/>
                  <a:pt x="5191400" y="426506"/>
                </a:cubicBezTo>
                <a:cubicBezTo>
                  <a:pt x="5189618" y="427669"/>
                  <a:pt x="5191570" y="430666"/>
                  <a:pt x="5195305" y="432499"/>
                </a:cubicBezTo>
                <a:cubicBezTo>
                  <a:pt x="5197087" y="431335"/>
                  <a:pt x="5198869" y="430172"/>
                  <a:pt x="5198698" y="426009"/>
                </a:cubicBezTo>
                <a:cubicBezTo>
                  <a:pt x="5196570" y="418850"/>
                  <a:pt x="5192836" y="417015"/>
                  <a:pt x="5188927" y="411022"/>
                </a:cubicBezTo>
                <a:cubicBezTo>
                  <a:pt x="5187144" y="412187"/>
                  <a:pt x="5187144" y="412187"/>
                  <a:pt x="5187144" y="412187"/>
                </a:cubicBezTo>
                <a:cubicBezTo>
                  <a:pt x="5188405" y="398534"/>
                  <a:pt x="5173459" y="391205"/>
                  <a:pt x="5180585" y="386544"/>
                </a:cubicBezTo>
                <a:cubicBezTo>
                  <a:pt x="5161734" y="373221"/>
                  <a:pt x="5169430" y="338261"/>
                  <a:pt x="5148967" y="330262"/>
                </a:cubicBezTo>
                <a:cubicBezTo>
                  <a:pt x="5148967" y="330262"/>
                  <a:pt x="5147010" y="327266"/>
                  <a:pt x="5147010" y="327266"/>
                </a:cubicBezTo>
                <a:cubicBezTo>
                  <a:pt x="5148791" y="326101"/>
                  <a:pt x="5148791" y="326101"/>
                  <a:pt x="5148621" y="321938"/>
                </a:cubicBezTo>
                <a:cubicBezTo>
                  <a:pt x="5150398" y="320774"/>
                  <a:pt x="5148445" y="317777"/>
                  <a:pt x="5148445" y="317777"/>
                </a:cubicBezTo>
                <a:cubicBezTo>
                  <a:pt x="5153620" y="310118"/>
                  <a:pt x="5159308" y="314950"/>
                  <a:pt x="5163392" y="325105"/>
                </a:cubicBezTo>
                <a:cubicBezTo>
                  <a:pt x="5200973" y="304805"/>
                  <a:pt x="5162572" y="261508"/>
                  <a:pt x="5121822" y="249675"/>
                </a:cubicBezTo>
                <a:cubicBezTo>
                  <a:pt x="5120215" y="255002"/>
                  <a:pt x="5131594" y="264662"/>
                  <a:pt x="5122514" y="266326"/>
                </a:cubicBezTo>
                <a:cubicBezTo>
                  <a:pt x="5112742" y="251336"/>
                  <a:pt x="5104753" y="235186"/>
                  <a:pt x="5096018" y="245173"/>
                </a:cubicBezTo>
                <a:cubicBezTo>
                  <a:pt x="5091587" y="226693"/>
                  <a:pt x="5079863" y="208707"/>
                  <a:pt x="5086464" y="191559"/>
                </a:cubicBezTo>
                <a:cubicBezTo>
                  <a:pt x="5096065" y="202385"/>
                  <a:pt x="5102279" y="219701"/>
                  <a:pt x="5110268" y="235852"/>
                </a:cubicBezTo>
                <a:cubicBezTo>
                  <a:pt x="5112221" y="238851"/>
                  <a:pt x="5115960" y="240682"/>
                  <a:pt x="5117741" y="239519"/>
                </a:cubicBezTo>
                <a:cubicBezTo>
                  <a:pt x="5121301" y="237188"/>
                  <a:pt x="5121130" y="233025"/>
                  <a:pt x="5119177" y="230027"/>
                </a:cubicBezTo>
                <a:cubicBezTo>
                  <a:pt x="5112965" y="212713"/>
                  <a:pt x="5104975" y="196561"/>
                  <a:pt x="5091464" y="179744"/>
                </a:cubicBezTo>
                <a:cubicBezTo>
                  <a:pt x="5091118" y="171418"/>
                  <a:pt x="5075826" y="155765"/>
                  <a:pt x="5081001" y="148106"/>
                </a:cubicBezTo>
                <a:cubicBezTo>
                  <a:pt x="5074612" y="126627"/>
                  <a:pt x="5013972" y="76495"/>
                  <a:pt x="5030748" y="39875"/>
                </a:cubicBezTo>
                <a:cubicBezTo>
                  <a:pt x="5023275" y="36209"/>
                  <a:pt x="5019767" y="28883"/>
                  <a:pt x="5015770" y="20806"/>
                </a:cubicBezTo>
                <a:lnTo>
                  <a:pt x="4999959" y="0"/>
                </a:lnTo>
                <a:lnTo>
                  <a:pt x="5019434" y="0"/>
                </a:lnTo>
                <a:lnTo>
                  <a:pt x="5023843" y="5911"/>
                </a:lnTo>
                <a:cubicBezTo>
                  <a:pt x="5025625" y="4744"/>
                  <a:pt x="5027407" y="3579"/>
                  <a:pt x="5029189" y="2413"/>
                </a:cubicBezTo>
                <a:cubicBezTo>
                  <a:pt x="5035052" y="11407"/>
                  <a:pt x="5035052" y="11407"/>
                  <a:pt x="5035052" y="11407"/>
                </a:cubicBezTo>
                <a:cubicBezTo>
                  <a:pt x="5035052" y="11407"/>
                  <a:pt x="5037003" y="14403"/>
                  <a:pt x="5037003" y="14403"/>
                </a:cubicBezTo>
                <a:cubicBezTo>
                  <a:pt x="5038960" y="17400"/>
                  <a:pt x="5046434" y="21066"/>
                  <a:pt x="5050168" y="22900"/>
                </a:cubicBezTo>
                <a:cubicBezTo>
                  <a:pt x="5051951" y="21734"/>
                  <a:pt x="5051951" y="21734"/>
                  <a:pt x="5051951" y="21734"/>
                </a:cubicBezTo>
                <a:cubicBezTo>
                  <a:pt x="5059077" y="17073"/>
                  <a:pt x="5062466" y="10581"/>
                  <a:pt x="5058557" y="4586"/>
                </a:cubicBezTo>
                <a:cubicBezTo>
                  <a:pt x="5056604" y="1589"/>
                  <a:pt x="5056604" y="1589"/>
                  <a:pt x="5056604" y="1589"/>
                </a:cubicBezTo>
                <a:cubicBezTo>
                  <a:pt x="5054822" y="2754"/>
                  <a:pt x="5054822" y="2754"/>
                  <a:pt x="5054822" y="2754"/>
                </a:cubicBezTo>
                <a:cubicBezTo>
                  <a:pt x="5051087" y="923"/>
                  <a:pt x="5049301" y="2086"/>
                  <a:pt x="5047524" y="3252"/>
                </a:cubicBezTo>
                <a:cubicBezTo>
                  <a:pt x="5045742" y="4418"/>
                  <a:pt x="5042003" y="2583"/>
                  <a:pt x="5040227" y="3750"/>
                </a:cubicBezTo>
                <a:lnTo>
                  <a:pt x="5037776" y="0"/>
                </a:lnTo>
                <a:lnTo>
                  <a:pt x="5117008" y="0"/>
                </a:lnTo>
                <a:lnTo>
                  <a:pt x="5124841" y="9050"/>
                </a:lnTo>
                <a:cubicBezTo>
                  <a:pt x="5132494" y="16870"/>
                  <a:pt x="5136570" y="27028"/>
                  <a:pt x="5142427" y="36018"/>
                </a:cubicBezTo>
                <a:cubicBezTo>
                  <a:pt x="5144550" y="43181"/>
                  <a:pt x="5146668" y="50341"/>
                  <a:pt x="5152530" y="59331"/>
                </a:cubicBezTo>
                <a:cubicBezTo>
                  <a:pt x="5152530" y="59331"/>
                  <a:pt x="5154483" y="62325"/>
                  <a:pt x="5154483" y="62325"/>
                </a:cubicBezTo>
                <a:cubicBezTo>
                  <a:pt x="5156440" y="65323"/>
                  <a:pt x="5156440" y="65323"/>
                  <a:pt x="5158393" y="68318"/>
                </a:cubicBezTo>
                <a:cubicBezTo>
                  <a:pt x="5158393" y="68318"/>
                  <a:pt x="5160345" y="71314"/>
                  <a:pt x="5160345" y="71314"/>
                </a:cubicBezTo>
                <a:cubicBezTo>
                  <a:pt x="5160345" y="71314"/>
                  <a:pt x="5164089" y="73140"/>
                  <a:pt x="5164089" y="73140"/>
                </a:cubicBezTo>
                <a:cubicBezTo>
                  <a:pt x="5165875" y="71970"/>
                  <a:pt x="5165714" y="67803"/>
                  <a:pt x="5165714" y="67803"/>
                </a:cubicBezTo>
                <a:cubicBezTo>
                  <a:pt x="5163757" y="64809"/>
                  <a:pt x="5163757" y="64809"/>
                  <a:pt x="5163757" y="64809"/>
                </a:cubicBezTo>
                <a:cubicBezTo>
                  <a:pt x="5163757" y="64809"/>
                  <a:pt x="5161805" y="61812"/>
                  <a:pt x="5161805" y="61812"/>
                </a:cubicBezTo>
                <a:cubicBezTo>
                  <a:pt x="5167336" y="62468"/>
                  <a:pt x="5169126" y="61300"/>
                  <a:pt x="5172870" y="63124"/>
                </a:cubicBezTo>
                <a:cubicBezTo>
                  <a:pt x="5174657" y="61953"/>
                  <a:pt x="5174657" y="61953"/>
                  <a:pt x="5174657" y="61953"/>
                </a:cubicBezTo>
                <a:cubicBezTo>
                  <a:pt x="5172704" y="58959"/>
                  <a:pt x="5172704" y="58959"/>
                  <a:pt x="5172704" y="58959"/>
                </a:cubicBezTo>
                <a:cubicBezTo>
                  <a:pt x="5172704" y="58959"/>
                  <a:pt x="5174491" y="57788"/>
                  <a:pt x="5172539" y="54793"/>
                </a:cubicBezTo>
                <a:cubicBezTo>
                  <a:pt x="5172539" y="54793"/>
                  <a:pt x="5172377" y="50625"/>
                  <a:pt x="5172377" y="50625"/>
                </a:cubicBezTo>
                <a:cubicBezTo>
                  <a:pt x="5172212" y="46462"/>
                  <a:pt x="5172212" y="46462"/>
                  <a:pt x="5170420" y="47629"/>
                </a:cubicBezTo>
                <a:cubicBezTo>
                  <a:pt x="5168468" y="44635"/>
                  <a:pt x="5166676" y="45803"/>
                  <a:pt x="5168634" y="48799"/>
                </a:cubicBezTo>
                <a:cubicBezTo>
                  <a:pt x="5166842" y="49970"/>
                  <a:pt x="5167008" y="54134"/>
                  <a:pt x="5168962" y="57132"/>
                </a:cubicBezTo>
                <a:cubicBezTo>
                  <a:pt x="5167169" y="58300"/>
                  <a:pt x="5163431" y="56475"/>
                  <a:pt x="5159687" y="54651"/>
                </a:cubicBezTo>
                <a:cubicBezTo>
                  <a:pt x="5155777" y="48656"/>
                  <a:pt x="5153658" y="41496"/>
                  <a:pt x="5149588" y="31338"/>
                </a:cubicBezTo>
                <a:cubicBezTo>
                  <a:pt x="5145512" y="21180"/>
                  <a:pt x="5141441" y="11019"/>
                  <a:pt x="5132001" y="4370"/>
                </a:cubicBezTo>
                <a:lnTo>
                  <a:pt x="5132394" y="0"/>
                </a:lnTo>
                <a:lnTo>
                  <a:pt x="5179773" y="0"/>
                </a:lnTo>
                <a:lnTo>
                  <a:pt x="5174472" y="6739"/>
                </a:lnTo>
                <a:cubicBezTo>
                  <a:pt x="5191722" y="25404"/>
                  <a:pt x="5199721" y="41565"/>
                  <a:pt x="5196518" y="52212"/>
                </a:cubicBezTo>
                <a:cubicBezTo>
                  <a:pt x="5207722" y="57723"/>
                  <a:pt x="5214118" y="79208"/>
                  <a:pt x="5229061" y="86552"/>
                </a:cubicBezTo>
                <a:cubicBezTo>
                  <a:pt x="5229061" y="86552"/>
                  <a:pt x="5231014" y="89549"/>
                  <a:pt x="5232790" y="88388"/>
                </a:cubicBezTo>
                <a:cubicBezTo>
                  <a:pt x="5229236" y="90715"/>
                  <a:pt x="5231193" y="93712"/>
                  <a:pt x="5229411" y="94876"/>
                </a:cubicBezTo>
                <a:cubicBezTo>
                  <a:pt x="5233146" y="96710"/>
                  <a:pt x="5233146" y="96710"/>
                  <a:pt x="5233146" y="96710"/>
                </a:cubicBezTo>
                <a:cubicBezTo>
                  <a:pt x="5234927" y="95549"/>
                  <a:pt x="5234927" y="95549"/>
                  <a:pt x="5234747" y="91386"/>
                </a:cubicBezTo>
                <a:cubicBezTo>
                  <a:pt x="5240619" y="100383"/>
                  <a:pt x="5244529" y="106382"/>
                  <a:pt x="5250392" y="115378"/>
                </a:cubicBezTo>
                <a:cubicBezTo>
                  <a:pt x="5250392" y="115378"/>
                  <a:pt x="5252349" y="118381"/>
                  <a:pt x="5254306" y="121379"/>
                </a:cubicBezTo>
                <a:cubicBezTo>
                  <a:pt x="5252528" y="122542"/>
                  <a:pt x="5252708" y="126702"/>
                  <a:pt x="5254662" y="129702"/>
                </a:cubicBezTo>
                <a:cubicBezTo>
                  <a:pt x="5238657" y="140169"/>
                  <a:pt x="5259281" y="152347"/>
                  <a:pt x="5272797" y="169178"/>
                </a:cubicBezTo>
                <a:cubicBezTo>
                  <a:pt x="5274575" y="168018"/>
                  <a:pt x="5274575" y="168018"/>
                  <a:pt x="5274575" y="168018"/>
                </a:cubicBezTo>
                <a:cubicBezTo>
                  <a:pt x="5276532" y="171017"/>
                  <a:pt x="5280441" y="177015"/>
                  <a:pt x="5284350" y="183013"/>
                </a:cubicBezTo>
                <a:cubicBezTo>
                  <a:pt x="5293956" y="193847"/>
                  <a:pt x="5303733" y="208842"/>
                  <a:pt x="5306046" y="220166"/>
                </a:cubicBezTo>
                <a:cubicBezTo>
                  <a:pt x="5300534" y="219492"/>
                  <a:pt x="5296440" y="209335"/>
                  <a:pt x="5293061" y="215820"/>
                </a:cubicBezTo>
                <a:cubicBezTo>
                  <a:pt x="5299108" y="228979"/>
                  <a:pt x="5299283" y="233143"/>
                  <a:pt x="5310491" y="238650"/>
                </a:cubicBezTo>
                <a:cubicBezTo>
                  <a:pt x="5314576" y="248810"/>
                  <a:pt x="5322400" y="260807"/>
                  <a:pt x="5328267" y="269804"/>
                </a:cubicBezTo>
                <a:cubicBezTo>
                  <a:pt x="5334135" y="278800"/>
                  <a:pt x="5338043" y="284801"/>
                  <a:pt x="5345692" y="292634"/>
                </a:cubicBezTo>
                <a:cubicBezTo>
                  <a:pt x="5349426" y="294471"/>
                  <a:pt x="5351204" y="293307"/>
                  <a:pt x="5352985" y="292145"/>
                </a:cubicBezTo>
                <a:cubicBezTo>
                  <a:pt x="5354762" y="290982"/>
                  <a:pt x="5354582" y="286822"/>
                  <a:pt x="5352630" y="283820"/>
                </a:cubicBezTo>
                <a:cubicBezTo>
                  <a:pt x="5339294" y="271150"/>
                  <a:pt x="5329338" y="251995"/>
                  <a:pt x="5319381" y="232835"/>
                </a:cubicBezTo>
                <a:cubicBezTo>
                  <a:pt x="5319381" y="232835"/>
                  <a:pt x="5319381" y="232835"/>
                  <a:pt x="5317424" y="229837"/>
                </a:cubicBezTo>
                <a:cubicBezTo>
                  <a:pt x="5320983" y="227510"/>
                  <a:pt x="5317249" y="225675"/>
                  <a:pt x="5315291" y="222675"/>
                </a:cubicBezTo>
                <a:cubicBezTo>
                  <a:pt x="5313334" y="219676"/>
                  <a:pt x="5313334" y="219676"/>
                  <a:pt x="5313334" y="219676"/>
                </a:cubicBezTo>
                <a:cubicBezTo>
                  <a:pt x="5312803" y="207189"/>
                  <a:pt x="5301246" y="193357"/>
                  <a:pt x="5291464" y="178363"/>
                </a:cubicBezTo>
                <a:cubicBezTo>
                  <a:pt x="5285777" y="173526"/>
                  <a:pt x="5281862" y="167529"/>
                  <a:pt x="5279905" y="164530"/>
                </a:cubicBezTo>
                <a:cubicBezTo>
                  <a:pt x="5279905" y="164530"/>
                  <a:pt x="5277954" y="161530"/>
                  <a:pt x="5277954" y="161530"/>
                </a:cubicBezTo>
                <a:cubicBezTo>
                  <a:pt x="5279730" y="160365"/>
                  <a:pt x="5279730" y="160365"/>
                  <a:pt x="5279730" y="160365"/>
                </a:cubicBezTo>
                <a:cubicBezTo>
                  <a:pt x="5282934" y="149718"/>
                  <a:pt x="5270129" y="149533"/>
                  <a:pt x="5266039" y="139373"/>
                </a:cubicBezTo>
                <a:cubicBezTo>
                  <a:pt x="5267821" y="138209"/>
                  <a:pt x="5271550" y="140046"/>
                  <a:pt x="5271375" y="135885"/>
                </a:cubicBezTo>
                <a:cubicBezTo>
                  <a:pt x="5264262" y="140536"/>
                  <a:pt x="5271020" y="127560"/>
                  <a:pt x="5261599" y="120888"/>
                </a:cubicBezTo>
                <a:cubicBezTo>
                  <a:pt x="5261599" y="120888"/>
                  <a:pt x="5263377" y="119725"/>
                  <a:pt x="5263377" y="119725"/>
                </a:cubicBezTo>
                <a:cubicBezTo>
                  <a:pt x="5270844" y="123398"/>
                  <a:pt x="5272977" y="130560"/>
                  <a:pt x="5276887" y="136557"/>
                </a:cubicBezTo>
                <a:cubicBezTo>
                  <a:pt x="5275109" y="137721"/>
                  <a:pt x="5277067" y="140719"/>
                  <a:pt x="5277067" y="140719"/>
                </a:cubicBezTo>
                <a:cubicBezTo>
                  <a:pt x="5279024" y="143721"/>
                  <a:pt x="5279024" y="143721"/>
                  <a:pt x="5280801" y="142557"/>
                </a:cubicBezTo>
                <a:cubicBezTo>
                  <a:pt x="5280801" y="142557"/>
                  <a:pt x="5282578" y="141394"/>
                  <a:pt x="5282578" y="141394"/>
                </a:cubicBezTo>
                <a:cubicBezTo>
                  <a:pt x="5280626" y="138394"/>
                  <a:pt x="5278664" y="135397"/>
                  <a:pt x="5280446" y="134233"/>
                </a:cubicBezTo>
                <a:cubicBezTo>
                  <a:pt x="5276532" y="128234"/>
                  <a:pt x="5272446" y="118076"/>
                  <a:pt x="5264978" y="114401"/>
                </a:cubicBezTo>
                <a:cubicBezTo>
                  <a:pt x="5263200" y="115564"/>
                  <a:pt x="5263200" y="115564"/>
                  <a:pt x="5263200" y="115564"/>
                </a:cubicBezTo>
                <a:cubicBezTo>
                  <a:pt x="5261418" y="116727"/>
                  <a:pt x="5261418" y="116727"/>
                  <a:pt x="5259642" y="117891"/>
                </a:cubicBezTo>
                <a:cubicBezTo>
                  <a:pt x="5257685" y="114891"/>
                  <a:pt x="5255728" y="111891"/>
                  <a:pt x="5255728" y="111891"/>
                </a:cubicBezTo>
                <a:cubicBezTo>
                  <a:pt x="5249865" y="102894"/>
                  <a:pt x="5245950" y="96895"/>
                  <a:pt x="5240083" y="87898"/>
                </a:cubicBezTo>
                <a:cubicBezTo>
                  <a:pt x="5238126" y="84900"/>
                  <a:pt x="5238126" y="84900"/>
                  <a:pt x="5238126" y="84900"/>
                </a:cubicBezTo>
                <a:cubicBezTo>
                  <a:pt x="5236174" y="81903"/>
                  <a:pt x="5234393" y="83064"/>
                  <a:pt x="5232439" y="80064"/>
                </a:cubicBezTo>
                <a:cubicBezTo>
                  <a:pt x="5234217" y="78903"/>
                  <a:pt x="5234217" y="78903"/>
                  <a:pt x="5234217" y="78903"/>
                </a:cubicBezTo>
                <a:cubicBezTo>
                  <a:pt x="5230838" y="63999"/>
                  <a:pt x="5222970" y="50962"/>
                  <a:pt x="5214169" y="37464"/>
                </a:cubicBezTo>
                <a:lnTo>
                  <a:pt x="5192427" y="0"/>
                </a:lnTo>
                <a:lnTo>
                  <a:pt x="5365738" y="0"/>
                </a:lnTo>
                <a:lnTo>
                  <a:pt x="5757210" y="355138"/>
                </a:lnTo>
                <a:lnTo>
                  <a:pt x="5567902" y="2378905"/>
                </a:lnTo>
                <a:lnTo>
                  <a:pt x="3330848" y="3247544"/>
                </a:lnTo>
                <a:lnTo>
                  <a:pt x="1825420" y="1881839"/>
                </a:lnTo>
                <a:lnTo>
                  <a:pt x="1956822" y="477101"/>
                </a:lnTo>
                <a:lnTo>
                  <a:pt x="1962896" y="485573"/>
                </a:lnTo>
                <a:cubicBezTo>
                  <a:pt x="2020687" y="603411"/>
                  <a:pt x="2073432" y="694358"/>
                  <a:pt x="2115614" y="831480"/>
                </a:cubicBezTo>
                <a:cubicBezTo>
                  <a:pt x="2119287" y="836408"/>
                  <a:pt x="2136722" y="819589"/>
                  <a:pt x="2138556" y="822054"/>
                </a:cubicBezTo>
                <a:cubicBezTo>
                  <a:pt x="2145438" y="851404"/>
                  <a:pt x="2160118" y="871117"/>
                  <a:pt x="2165156" y="898003"/>
                </a:cubicBezTo>
                <a:cubicBezTo>
                  <a:pt x="2174795" y="890825"/>
                  <a:pt x="2174795" y="890825"/>
                  <a:pt x="2174795" y="890825"/>
                </a:cubicBezTo>
                <a:cubicBezTo>
                  <a:pt x="2174330" y="910325"/>
                  <a:pt x="2179838" y="917718"/>
                  <a:pt x="2187173" y="927572"/>
                </a:cubicBezTo>
                <a:cubicBezTo>
                  <a:pt x="2196812" y="920394"/>
                  <a:pt x="2196812" y="920394"/>
                  <a:pt x="2196812" y="920394"/>
                </a:cubicBezTo>
                <a:cubicBezTo>
                  <a:pt x="2206447" y="913218"/>
                  <a:pt x="2206447" y="913218"/>
                  <a:pt x="2204614" y="910756"/>
                </a:cubicBezTo>
                <a:cubicBezTo>
                  <a:pt x="2199106" y="903363"/>
                  <a:pt x="2193604" y="895970"/>
                  <a:pt x="2186264" y="886116"/>
                </a:cubicBezTo>
                <a:cubicBezTo>
                  <a:pt x="2215640" y="845090"/>
                  <a:pt x="2162876" y="834589"/>
                  <a:pt x="2180776" y="798276"/>
                </a:cubicBezTo>
                <a:cubicBezTo>
                  <a:pt x="2201423" y="805882"/>
                  <a:pt x="2220232" y="811023"/>
                  <a:pt x="2233080" y="828274"/>
                </a:cubicBezTo>
                <a:cubicBezTo>
                  <a:pt x="2209210" y="876692"/>
                  <a:pt x="2256467" y="879801"/>
                  <a:pt x="2284456" y="897262"/>
                </a:cubicBezTo>
                <a:cubicBezTo>
                  <a:pt x="2319780" y="924580"/>
                  <a:pt x="2331694" y="980821"/>
                  <a:pt x="2382624" y="988860"/>
                </a:cubicBezTo>
                <a:cubicBezTo>
                  <a:pt x="2421175" y="960150"/>
                  <a:pt x="2441823" y="967759"/>
                  <a:pt x="2465229" y="938837"/>
                </a:cubicBezTo>
                <a:cubicBezTo>
                  <a:pt x="2491843" y="934339"/>
                  <a:pt x="2508818" y="937019"/>
                  <a:pt x="2504686" y="951587"/>
                </a:cubicBezTo>
                <a:cubicBezTo>
                  <a:pt x="2495052" y="958765"/>
                  <a:pt x="2495052" y="958765"/>
                  <a:pt x="2487248" y="968403"/>
                </a:cubicBezTo>
                <a:cubicBezTo>
                  <a:pt x="2485414" y="965939"/>
                  <a:pt x="2485414" y="965939"/>
                  <a:pt x="2485414" y="965939"/>
                </a:cubicBezTo>
                <a:cubicBezTo>
                  <a:pt x="2475773" y="973119"/>
                  <a:pt x="2477608" y="975581"/>
                  <a:pt x="2467974" y="982757"/>
                </a:cubicBezTo>
                <a:cubicBezTo>
                  <a:pt x="2467509" y="1002257"/>
                  <a:pt x="2490456" y="992831"/>
                  <a:pt x="2499630" y="1005147"/>
                </a:cubicBezTo>
                <a:cubicBezTo>
                  <a:pt x="2530371" y="986081"/>
                  <a:pt x="2561124" y="967017"/>
                  <a:pt x="2574425" y="964769"/>
                </a:cubicBezTo>
                <a:cubicBezTo>
                  <a:pt x="2576260" y="967233"/>
                  <a:pt x="2585898" y="960054"/>
                  <a:pt x="2585898" y="960054"/>
                </a:cubicBezTo>
                <a:cubicBezTo>
                  <a:pt x="2585898" y="960054"/>
                  <a:pt x="2585898" y="960054"/>
                  <a:pt x="2584064" y="957591"/>
                </a:cubicBezTo>
                <a:cubicBezTo>
                  <a:pt x="2584064" y="957591"/>
                  <a:pt x="2582230" y="955127"/>
                  <a:pt x="2582230" y="955127"/>
                </a:cubicBezTo>
                <a:cubicBezTo>
                  <a:pt x="2557910" y="942593"/>
                  <a:pt x="2509284" y="917522"/>
                  <a:pt x="2495072" y="878312"/>
                </a:cubicBezTo>
                <a:cubicBezTo>
                  <a:pt x="2453311" y="882599"/>
                  <a:pt x="2422118" y="840710"/>
                  <a:pt x="2428550" y="809108"/>
                </a:cubicBezTo>
                <a:cubicBezTo>
                  <a:pt x="2407438" y="820999"/>
                  <a:pt x="2406068" y="799039"/>
                  <a:pt x="2421673" y="779756"/>
                </a:cubicBezTo>
                <a:cubicBezTo>
                  <a:pt x="2434980" y="777510"/>
                  <a:pt x="2438648" y="782438"/>
                  <a:pt x="2440482" y="784899"/>
                </a:cubicBezTo>
                <a:cubicBezTo>
                  <a:pt x="2444155" y="789829"/>
                  <a:pt x="2445990" y="792292"/>
                  <a:pt x="2447824" y="794760"/>
                </a:cubicBezTo>
                <a:cubicBezTo>
                  <a:pt x="2457462" y="787579"/>
                  <a:pt x="2457462" y="787579"/>
                  <a:pt x="2457462" y="787579"/>
                </a:cubicBezTo>
                <a:cubicBezTo>
                  <a:pt x="2455623" y="785116"/>
                  <a:pt x="2453789" y="782650"/>
                  <a:pt x="2450122" y="777723"/>
                </a:cubicBezTo>
                <a:cubicBezTo>
                  <a:pt x="2446454" y="772797"/>
                  <a:pt x="2442782" y="767868"/>
                  <a:pt x="2429474" y="770118"/>
                </a:cubicBezTo>
                <a:cubicBezTo>
                  <a:pt x="2425820" y="684739"/>
                  <a:pt x="2355176" y="630103"/>
                  <a:pt x="2318941" y="561327"/>
                </a:cubicBezTo>
                <a:cubicBezTo>
                  <a:pt x="2304264" y="541616"/>
                  <a:pt x="2297383" y="512266"/>
                  <a:pt x="2290507" y="482915"/>
                </a:cubicBezTo>
                <a:cubicBezTo>
                  <a:pt x="2266656" y="450880"/>
                  <a:pt x="2246472" y="423778"/>
                  <a:pt x="2232255" y="384573"/>
                </a:cubicBezTo>
                <a:cubicBezTo>
                  <a:pt x="2228588" y="379645"/>
                  <a:pt x="2218948" y="386822"/>
                  <a:pt x="2213446" y="379428"/>
                </a:cubicBezTo>
                <a:cubicBezTo>
                  <a:pt x="2206570" y="350078"/>
                  <a:pt x="2207494" y="311086"/>
                  <a:pt x="2154266" y="320080"/>
                </a:cubicBezTo>
                <a:cubicBezTo>
                  <a:pt x="2148764" y="312687"/>
                  <a:pt x="2145096" y="307761"/>
                  <a:pt x="2129956" y="307543"/>
                </a:cubicBezTo>
                <a:cubicBezTo>
                  <a:pt x="2124912" y="280655"/>
                  <a:pt x="2085456" y="267906"/>
                  <a:pt x="2078579" y="238555"/>
                </a:cubicBezTo>
                <a:cubicBezTo>
                  <a:pt x="2088213" y="231380"/>
                  <a:pt x="2088213" y="231380"/>
                  <a:pt x="2088213" y="231380"/>
                </a:cubicBezTo>
                <a:cubicBezTo>
                  <a:pt x="2090048" y="233842"/>
                  <a:pt x="2091886" y="236307"/>
                  <a:pt x="2093720" y="238771"/>
                </a:cubicBezTo>
                <a:cubicBezTo>
                  <a:pt x="2097388" y="243697"/>
                  <a:pt x="2099222" y="246160"/>
                  <a:pt x="2102896" y="251090"/>
                </a:cubicBezTo>
                <a:cubicBezTo>
                  <a:pt x="2114364" y="246377"/>
                  <a:pt x="2114364" y="246377"/>
                  <a:pt x="2124002" y="239199"/>
                </a:cubicBezTo>
                <a:cubicBezTo>
                  <a:pt x="2124002" y="239199"/>
                  <a:pt x="2131807" y="229561"/>
                  <a:pt x="2131807" y="229561"/>
                </a:cubicBezTo>
                <a:cubicBezTo>
                  <a:pt x="2131807" y="229561"/>
                  <a:pt x="2129969" y="227096"/>
                  <a:pt x="2120330" y="234271"/>
                </a:cubicBezTo>
                <a:cubicBezTo>
                  <a:pt x="2118496" y="231807"/>
                  <a:pt x="2116662" y="229345"/>
                  <a:pt x="2114828" y="226881"/>
                </a:cubicBezTo>
                <a:cubicBezTo>
                  <a:pt x="2111160" y="221951"/>
                  <a:pt x="2107487" y="217026"/>
                  <a:pt x="2103820" y="212096"/>
                </a:cubicBezTo>
                <a:cubicBezTo>
                  <a:pt x="2103820" y="212096"/>
                  <a:pt x="2103820" y="212096"/>
                  <a:pt x="2101985" y="209633"/>
                </a:cubicBezTo>
                <a:cubicBezTo>
                  <a:pt x="2100151" y="207169"/>
                  <a:pt x="2098318" y="204704"/>
                  <a:pt x="2098318" y="204704"/>
                </a:cubicBezTo>
                <a:cubicBezTo>
                  <a:pt x="2096478" y="202240"/>
                  <a:pt x="2096478" y="202240"/>
                  <a:pt x="2094644" y="199776"/>
                </a:cubicBezTo>
                <a:cubicBezTo>
                  <a:pt x="2108876" y="158535"/>
                  <a:pt x="2057486" y="169996"/>
                  <a:pt x="2044644" y="152746"/>
                </a:cubicBezTo>
                <a:cubicBezTo>
                  <a:pt x="2025370" y="167101"/>
                  <a:pt x="2019864" y="159708"/>
                  <a:pt x="2008390" y="164421"/>
                </a:cubicBezTo>
                <a:cubicBezTo>
                  <a:pt x="2011606" y="148621"/>
                  <a:pt x="2001284" y="144818"/>
                  <a:pt x="1992623" y="140732"/>
                </a:cubicBezTo>
                <a:lnTo>
                  <a:pt x="1988589" y="137506"/>
                </a:lnTo>
                <a:lnTo>
                  <a:pt x="1990304" y="119170"/>
                </a:lnTo>
                <a:lnTo>
                  <a:pt x="1993546" y="121852"/>
                </a:lnTo>
                <a:cubicBezTo>
                  <a:pt x="1996126" y="122803"/>
                  <a:pt x="1999912" y="122858"/>
                  <a:pt x="2005646" y="120502"/>
                </a:cubicBezTo>
                <a:cubicBezTo>
                  <a:pt x="2007485" y="122965"/>
                  <a:pt x="2007485" y="122965"/>
                  <a:pt x="2017119" y="115789"/>
                </a:cubicBezTo>
                <a:cubicBezTo>
                  <a:pt x="2015286" y="113325"/>
                  <a:pt x="2015286" y="113325"/>
                  <a:pt x="2015286" y="113325"/>
                </a:cubicBezTo>
                <a:cubicBezTo>
                  <a:pt x="2013452" y="110861"/>
                  <a:pt x="2013452" y="110861"/>
                  <a:pt x="2013452" y="110861"/>
                </a:cubicBezTo>
                <a:cubicBezTo>
                  <a:pt x="2011612" y="108396"/>
                  <a:pt x="2011612" y="108396"/>
                  <a:pt x="2009778" y="105931"/>
                </a:cubicBezTo>
                <a:cubicBezTo>
                  <a:pt x="2007944" y="103470"/>
                  <a:pt x="2006110" y="101006"/>
                  <a:pt x="2004276" y="98541"/>
                </a:cubicBezTo>
                <a:cubicBezTo>
                  <a:pt x="2008178" y="93720"/>
                  <a:pt x="2006342" y="91257"/>
                  <a:pt x="2003074" y="89383"/>
                </a:cubicBezTo>
                <a:lnTo>
                  <a:pt x="1993600" y="83948"/>
                </a:lnTo>
                <a:lnTo>
                  <a:pt x="2000158" y="13831"/>
                </a:lnTo>
                <a:lnTo>
                  <a:pt x="2000793" y="13391"/>
                </a:lnTo>
                <a:lnTo>
                  <a:pt x="2000266" y="1268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126915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ircle: Hollow 18">
            <a:extLst>
              <a:ext uri="{FF2B5EF4-FFF2-40B4-BE49-F238E27FC236}">
                <a16:creationId xmlns:a16="http://schemas.microsoft.com/office/drawing/2014/main" xmlns="" id="{F80F6C67-9BC2-4914-B615-4141CF4A219A}"/>
              </a:ext>
            </a:extLst>
          </p:cNvPr>
          <p:cNvSpPr/>
          <p:nvPr userDrawn="1"/>
        </p:nvSpPr>
        <p:spPr>
          <a:xfrm>
            <a:off x="13134583" y="2951244"/>
            <a:ext cx="7907256" cy="7907256"/>
          </a:xfrm>
          <a:prstGeom prst="donut">
            <a:avLst>
              <a:gd name="adj" fmla="val 14551"/>
            </a:avLst>
          </a:prstGeom>
          <a:solidFill>
            <a:schemeClr val="bg1">
              <a:lumMod val="95000"/>
            </a:schemeClr>
          </a:solidFill>
          <a:ln w="25400" cap="rnd">
            <a:noFill/>
            <a:round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41" tIns="45672" rIns="91341" bIns="45672"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13242580" y="609600"/>
            <a:ext cx="12586369" cy="12355200"/>
          </a:xfrm>
          <a:custGeom>
            <a:avLst/>
            <a:gdLst>
              <a:gd name="connsiteX0" fmla="*/ 8626824 w 12586368"/>
              <a:gd name="connsiteY0" fmla="*/ 12034362 h 12355200"/>
              <a:gd name="connsiteX1" fmla="*/ 8665564 w 12586368"/>
              <a:gd name="connsiteY1" fmla="*/ 12101460 h 12355200"/>
              <a:gd name="connsiteX2" fmla="*/ 8614812 w 12586368"/>
              <a:gd name="connsiteY2" fmla="*/ 12130761 h 12355200"/>
              <a:gd name="connsiteX3" fmla="*/ 8576074 w 12586368"/>
              <a:gd name="connsiteY3" fmla="*/ 12063663 h 12355200"/>
              <a:gd name="connsiteX4" fmla="*/ 7979680 w 12586368"/>
              <a:gd name="connsiteY4" fmla="*/ 11725735 h 12355200"/>
              <a:gd name="connsiteX5" fmla="*/ 7990606 w 12586368"/>
              <a:gd name="connsiteY5" fmla="*/ 11738165 h 12355200"/>
              <a:gd name="connsiteX6" fmla="*/ 8090344 w 12586368"/>
              <a:gd name="connsiteY6" fmla="*/ 11866961 h 12355200"/>
              <a:gd name="connsiteX7" fmla="*/ 8140644 w 12586368"/>
              <a:gd name="connsiteY7" fmla="*/ 11778279 h 12355200"/>
              <a:gd name="connsiteX8" fmla="*/ 8047928 w 12586368"/>
              <a:gd name="connsiteY8" fmla="*/ 11734893 h 12355200"/>
              <a:gd name="connsiteX9" fmla="*/ 10713212 w 12586368"/>
              <a:gd name="connsiteY9" fmla="*/ 11681550 h 12355200"/>
              <a:gd name="connsiteX10" fmla="*/ 10701414 w 12586368"/>
              <a:gd name="connsiteY10" fmla="*/ 11701412 h 12355200"/>
              <a:gd name="connsiteX11" fmla="*/ 10707644 w 12586368"/>
              <a:gd name="connsiteY11" fmla="*/ 11682904 h 12355200"/>
              <a:gd name="connsiteX12" fmla="*/ 7731940 w 12586368"/>
              <a:gd name="connsiteY12" fmla="*/ 11656390 h 12355200"/>
              <a:gd name="connsiteX13" fmla="*/ 7719478 w 12586368"/>
              <a:gd name="connsiteY13" fmla="*/ 11693405 h 12355200"/>
              <a:gd name="connsiteX14" fmla="*/ 7808966 w 12586368"/>
              <a:gd name="connsiteY14" fmla="*/ 11731203 h 12355200"/>
              <a:gd name="connsiteX15" fmla="*/ 7846802 w 12586368"/>
              <a:gd name="connsiteY15" fmla="*/ 11679536 h 12355200"/>
              <a:gd name="connsiteX16" fmla="*/ 12305440 w 12586368"/>
              <a:gd name="connsiteY16" fmla="*/ 11491034 h 12355200"/>
              <a:gd name="connsiteX17" fmla="*/ 12585916 w 12586368"/>
              <a:gd name="connsiteY17" fmla="*/ 11508027 h 12355200"/>
              <a:gd name="connsiteX18" fmla="*/ 12586368 w 12586368"/>
              <a:gd name="connsiteY18" fmla="*/ 11567410 h 12355200"/>
              <a:gd name="connsiteX19" fmla="*/ 12280516 w 12586368"/>
              <a:gd name="connsiteY19" fmla="*/ 11565066 h 12355200"/>
              <a:gd name="connsiteX20" fmla="*/ 5273156 w 12586368"/>
              <a:gd name="connsiteY20" fmla="*/ 11378368 h 12355200"/>
              <a:gd name="connsiteX21" fmla="*/ 5301890 w 12586368"/>
              <a:gd name="connsiteY21" fmla="*/ 11387862 h 12355200"/>
              <a:gd name="connsiteX22" fmla="*/ 5288772 w 12586368"/>
              <a:gd name="connsiteY22" fmla="*/ 11393735 h 12355200"/>
              <a:gd name="connsiteX23" fmla="*/ 5242730 w 12586368"/>
              <a:gd name="connsiteY23" fmla="*/ 11381166 h 12355200"/>
              <a:gd name="connsiteX24" fmla="*/ 5273156 w 12586368"/>
              <a:gd name="connsiteY24" fmla="*/ 11378368 h 12355200"/>
              <a:gd name="connsiteX25" fmla="*/ 4999712 w 12586368"/>
              <a:gd name="connsiteY25" fmla="*/ 11321862 h 12355200"/>
              <a:gd name="connsiteX26" fmla="*/ 5017468 w 12586368"/>
              <a:gd name="connsiteY26" fmla="*/ 11336853 h 12355200"/>
              <a:gd name="connsiteX27" fmla="*/ 5001914 w 12586368"/>
              <a:gd name="connsiteY27" fmla="*/ 11334276 h 12355200"/>
              <a:gd name="connsiteX28" fmla="*/ 4999712 w 12586368"/>
              <a:gd name="connsiteY28" fmla="*/ 11321862 h 12355200"/>
              <a:gd name="connsiteX29" fmla="*/ 4896520 w 12586368"/>
              <a:gd name="connsiteY29" fmla="*/ 11297004 h 12355200"/>
              <a:gd name="connsiteX30" fmla="*/ 4938462 w 12586368"/>
              <a:gd name="connsiteY30" fmla="*/ 11306287 h 12355200"/>
              <a:gd name="connsiteX31" fmla="*/ 4917050 w 12586368"/>
              <a:gd name="connsiteY31" fmla="*/ 11314008 h 12355200"/>
              <a:gd name="connsiteX32" fmla="*/ 4891880 w 12586368"/>
              <a:gd name="connsiteY32" fmla="*/ 11309544 h 12355200"/>
              <a:gd name="connsiteX33" fmla="*/ 4881996 w 12586368"/>
              <a:gd name="connsiteY33" fmla="*/ 11301159 h 12355200"/>
              <a:gd name="connsiteX34" fmla="*/ 4896520 w 12586368"/>
              <a:gd name="connsiteY34" fmla="*/ 11297004 h 12355200"/>
              <a:gd name="connsiteX35" fmla="*/ 5583954 w 12586368"/>
              <a:gd name="connsiteY35" fmla="*/ 11294925 h 12355200"/>
              <a:gd name="connsiteX36" fmla="*/ 5621096 w 12586368"/>
              <a:gd name="connsiteY36" fmla="*/ 11313688 h 12355200"/>
              <a:gd name="connsiteX37" fmla="*/ 5618776 w 12586368"/>
              <a:gd name="connsiteY37" fmla="*/ 11320400 h 12355200"/>
              <a:gd name="connsiteX38" fmla="*/ 5571972 w 12586368"/>
              <a:gd name="connsiteY38" fmla="*/ 11304176 h 12355200"/>
              <a:gd name="connsiteX39" fmla="*/ 5583954 w 12586368"/>
              <a:gd name="connsiteY39" fmla="*/ 11294925 h 12355200"/>
              <a:gd name="connsiteX40" fmla="*/ 4806044 w 12586368"/>
              <a:gd name="connsiteY40" fmla="*/ 11272918 h 12355200"/>
              <a:gd name="connsiteX41" fmla="*/ 4819060 w 12586368"/>
              <a:gd name="connsiteY41" fmla="*/ 11299239 h 12355200"/>
              <a:gd name="connsiteX42" fmla="*/ 4968010 w 12586368"/>
              <a:gd name="connsiteY42" fmla="*/ 11346817 h 12355200"/>
              <a:gd name="connsiteX43" fmla="*/ 4777120 w 12586368"/>
              <a:gd name="connsiteY43" fmla="*/ 11307312 h 12355200"/>
              <a:gd name="connsiteX44" fmla="*/ 4797372 w 12586368"/>
              <a:gd name="connsiteY44" fmla="*/ 11278001 h 12355200"/>
              <a:gd name="connsiteX45" fmla="*/ 4791522 w 12586368"/>
              <a:gd name="connsiteY45" fmla="*/ 11275754 h 12355200"/>
              <a:gd name="connsiteX46" fmla="*/ 4806044 w 12586368"/>
              <a:gd name="connsiteY46" fmla="*/ 11272918 h 12355200"/>
              <a:gd name="connsiteX47" fmla="*/ 4648644 w 12586368"/>
              <a:gd name="connsiteY47" fmla="*/ 11262204 h 12355200"/>
              <a:gd name="connsiteX48" fmla="*/ 4685788 w 12586368"/>
              <a:gd name="connsiteY48" fmla="*/ 11280965 h 12355200"/>
              <a:gd name="connsiteX49" fmla="*/ 4683466 w 12586368"/>
              <a:gd name="connsiteY49" fmla="*/ 11287676 h 12355200"/>
              <a:gd name="connsiteX50" fmla="*/ 4636662 w 12586368"/>
              <a:gd name="connsiteY50" fmla="*/ 11271451 h 12355200"/>
              <a:gd name="connsiteX51" fmla="*/ 4648644 w 12586368"/>
              <a:gd name="connsiteY51" fmla="*/ 11262204 h 12355200"/>
              <a:gd name="connsiteX52" fmla="*/ 5329766 w 12586368"/>
              <a:gd name="connsiteY52" fmla="*/ 11190056 h 12355200"/>
              <a:gd name="connsiteX53" fmla="*/ 5339388 w 12586368"/>
              <a:gd name="connsiteY53" fmla="*/ 11214626 h 12355200"/>
              <a:gd name="connsiteX54" fmla="*/ 5349828 w 12586368"/>
              <a:gd name="connsiteY54" fmla="*/ 11205786 h 12355200"/>
              <a:gd name="connsiteX55" fmla="*/ 5373838 w 12586368"/>
              <a:gd name="connsiteY55" fmla="*/ 11226241 h 12355200"/>
              <a:gd name="connsiteX56" fmla="*/ 5382732 w 12586368"/>
              <a:gd name="connsiteY56" fmla="*/ 11211988 h 12355200"/>
              <a:gd name="connsiteX57" fmla="*/ 5426800 w 12586368"/>
              <a:gd name="connsiteY57" fmla="*/ 11248172 h 12355200"/>
              <a:gd name="connsiteX58" fmla="*/ 5488146 w 12586368"/>
              <a:gd name="connsiteY58" fmla="*/ 11254049 h 12355200"/>
              <a:gd name="connsiteX59" fmla="*/ 5474430 w 12586368"/>
              <a:gd name="connsiteY59" fmla="*/ 11242360 h 12355200"/>
              <a:gd name="connsiteX60" fmla="*/ 5505448 w 12586368"/>
              <a:gd name="connsiteY60" fmla="*/ 11251053 h 12355200"/>
              <a:gd name="connsiteX61" fmla="*/ 5544386 w 12586368"/>
              <a:gd name="connsiteY61" fmla="*/ 11296509 h 12355200"/>
              <a:gd name="connsiteX62" fmla="*/ 5295188 w 12586368"/>
              <a:gd name="connsiteY62" fmla="*/ 11223359 h 12355200"/>
              <a:gd name="connsiteX63" fmla="*/ 5301170 w 12586368"/>
              <a:gd name="connsiteY63" fmla="*/ 11207990 h 12355200"/>
              <a:gd name="connsiteX64" fmla="*/ 5329766 w 12586368"/>
              <a:gd name="connsiteY64" fmla="*/ 11190056 h 12355200"/>
              <a:gd name="connsiteX65" fmla="*/ 5403960 w 12586368"/>
              <a:gd name="connsiteY65" fmla="*/ 11185473 h 12355200"/>
              <a:gd name="connsiteX66" fmla="*/ 5466484 w 12586368"/>
              <a:gd name="connsiteY66" fmla="*/ 11197428 h 12355200"/>
              <a:gd name="connsiteX67" fmla="*/ 5545480 w 12586368"/>
              <a:gd name="connsiteY67" fmla="*/ 11246853 h 12355200"/>
              <a:gd name="connsiteX68" fmla="*/ 5379616 w 12586368"/>
              <a:gd name="connsiteY68" fmla="*/ 11193069 h 12355200"/>
              <a:gd name="connsiteX69" fmla="*/ 5375828 w 12586368"/>
              <a:gd name="connsiteY69" fmla="*/ 11193425 h 12355200"/>
              <a:gd name="connsiteX70" fmla="*/ 5378074 w 12586368"/>
              <a:gd name="connsiteY70" fmla="*/ 11187675 h 12355200"/>
              <a:gd name="connsiteX71" fmla="*/ 5403960 w 12586368"/>
              <a:gd name="connsiteY71" fmla="*/ 11185473 h 12355200"/>
              <a:gd name="connsiteX72" fmla="*/ 5359624 w 12586368"/>
              <a:gd name="connsiteY72" fmla="*/ 11177061 h 12355200"/>
              <a:gd name="connsiteX73" fmla="*/ 5371276 w 12586368"/>
              <a:gd name="connsiteY73" fmla="*/ 11181703 h 12355200"/>
              <a:gd name="connsiteX74" fmla="*/ 5362258 w 12586368"/>
              <a:gd name="connsiteY74" fmla="*/ 11186278 h 12355200"/>
              <a:gd name="connsiteX75" fmla="*/ 5375246 w 12586368"/>
              <a:gd name="connsiteY75" fmla="*/ 11186554 h 12355200"/>
              <a:gd name="connsiteX76" fmla="*/ 5371112 w 12586368"/>
              <a:gd name="connsiteY76" fmla="*/ 11192409 h 12355200"/>
              <a:gd name="connsiteX77" fmla="*/ 5352184 w 12586368"/>
              <a:gd name="connsiteY77" fmla="*/ 11187162 h 12355200"/>
              <a:gd name="connsiteX78" fmla="*/ 5359624 w 12586368"/>
              <a:gd name="connsiteY78" fmla="*/ 11177061 h 12355200"/>
              <a:gd name="connsiteX79" fmla="*/ 4394458 w 12586368"/>
              <a:gd name="connsiteY79" fmla="*/ 11157334 h 12355200"/>
              <a:gd name="connsiteX80" fmla="*/ 4404076 w 12586368"/>
              <a:gd name="connsiteY80" fmla="*/ 11181901 h 12355200"/>
              <a:gd name="connsiteX81" fmla="*/ 4414518 w 12586368"/>
              <a:gd name="connsiteY81" fmla="*/ 11173064 h 12355200"/>
              <a:gd name="connsiteX82" fmla="*/ 4438524 w 12586368"/>
              <a:gd name="connsiteY82" fmla="*/ 11193518 h 12355200"/>
              <a:gd name="connsiteX83" fmla="*/ 4447424 w 12586368"/>
              <a:gd name="connsiteY83" fmla="*/ 11179267 h 12355200"/>
              <a:gd name="connsiteX84" fmla="*/ 4491492 w 12586368"/>
              <a:gd name="connsiteY84" fmla="*/ 11215449 h 12355200"/>
              <a:gd name="connsiteX85" fmla="*/ 4552836 w 12586368"/>
              <a:gd name="connsiteY85" fmla="*/ 11221325 h 12355200"/>
              <a:gd name="connsiteX86" fmla="*/ 4539116 w 12586368"/>
              <a:gd name="connsiteY86" fmla="*/ 11209638 h 12355200"/>
              <a:gd name="connsiteX87" fmla="*/ 4570138 w 12586368"/>
              <a:gd name="connsiteY87" fmla="*/ 11218330 h 12355200"/>
              <a:gd name="connsiteX88" fmla="*/ 4609078 w 12586368"/>
              <a:gd name="connsiteY88" fmla="*/ 11263785 h 12355200"/>
              <a:gd name="connsiteX89" fmla="*/ 4359878 w 12586368"/>
              <a:gd name="connsiteY89" fmla="*/ 11190638 h 12355200"/>
              <a:gd name="connsiteX90" fmla="*/ 4365860 w 12586368"/>
              <a:gd name="connsiteY90" fmla="*/ 11175267 h 12355200"/>
              <a:gd name="connsiteX91" fmla="*/ 4394458 w 12586368"/>
              <a:gd name="connsiteY91" fmla="*/ 11157334 h 12355200"/>
              <a:gd name="connsiteX92" fmla="*/ 5309664 w 12586368"/>
              <a:gd name="connsiteY92" fmla="*/ 11156219 h 12355200"/>
              <a:gd name="connsiteX93" fmla="*/ 5336078 w 12586368"/>
              <a:gd name="connsiteY93" fmla="*/ 11177939 h 12355200"/>
              <a:gd name="connsiteX94" fmla="*/ 5327720 w 12586368"/>
              <a:gd name="connsiteY94" fmla="*/ 11177128 h 12355200"/>
              <a:gd name="connsiteX95" fmla="*/ 5309664 w 12586368"/>
              <a:gd name="connsiteY95" fmla="*/ 11156219 h 12355200"/>
              <a:gd name="connsiteX96" fmla="*/ 4468648 w 12586368"/>
              <a:gd name="connsiteY96" fmla="*/ 11152750 h 12355200"/>
              <a:gd name="connsiteX97" fmla="*/ 4531174 w 12586368"/>
              <a:gd name="connsiteY97" fmla="*/ 11164705 h 12355200"/>
              <a:gd name="connsiteX98" fmla="*/ 4610170 w 12586368"/>
              <a:gd name="connsiteY98" fmla="*/ 11214131 h 12355200"/>
              <a:gd name="connsiteX99" fmla="*/ 4444308 w 12586368"/>
              <a:gd name="connsiteY99" fmla="*/ 11160349 h 12355200"/>
              <a:gd name="connsiteX100" fmla="*/ 4440518 w 12586368"/>
              <a:gd name="connsiteY100" fmla="*/ 11160702 h 12355200"/>
              <a:gd name="connsiteX101" fmla="*/ 4442764 w 12586368"/>
              <a:gd name="connsiteY101" fmla="*/ 11154952 h 12355200"/>
              <a:gd name="connsiteX102" fmla="*/ 4468648 w 12586368"/>
              <a:gd name="connsiteY102" fmla="*/ 11152750 h 12355200"/>
              <a:gd name="connsiteX103" fmla="*/ 4424312 w 12586368"/>
              <a:gd name="connsiteY103" fmla="*/ 11144338 h 12355200"/>
              <a:gd name="connsiteX104" fmla="*/ 4435966 w 12586368"/>
              <a:gd name="connsiteY104" fmla="*/ 11148982 h 12355200"/>
              <a:gd name="connsiteX105" fmla="*/ 4426948 w 12586368"/>
              <a:gd name="connsiteY105" fmla="*/ 11153555 h 12355200"/>
              <a:gd name="connsiteX106" fmla="*/ 4439936 w 12586368"/>
              <a:gd name="connsiteY106" fmla="*/ 11153830 h 12355200"/>
              <a:gd name="connsiteX107" fmla="*/ 4435804 w 12586368"/>
              <a:gd name="connsiteY107" fmla="*/ 11159686 h 12355200"/>
              <a:gd name="connsiteX108" fmla="*/ 4416876 w 12586368"/>
              <a:gd name="connsiteY108" fmla="*/ 11154442 h 12355200"/>
              <a:gd name="connsiteX109" fmla="*/ 4424312 w 12586368"/>
              <a:gd name="connsiteY109" fmla="*/ 11144338 h 12355200"/>
              <a:gd name="connsiteX110" fmla="*/ 9295424 w 12586368"/>
              <a:gd name="connsiteY110" fmla="*/ 11141386 h 12355200"/>
              <a:gd name="connsiteX111" fmla="*/ 9295874 w 12586368"/>
              <a:gd name="connsiteY111" fmla="*/ 11200770 h 12355200"/>
              <a:gd name="connsiteX112" fmla="*/ 9384912 w 12586368"/>
              <a:gd name="connsiteY112" fmla="*/ 11179183 h 12355200"/>
              <a:gd name="connsiteX113" fmla="*/ 9397376 w 12586368"/>
              <a:gd name="connsiteY113" fmla="*/ 11142169 h 12355200"/>
              <a:gd name="connsiteX114" fmla="*/ 4374354 w 12586368"/>
              <a:gd name="connsiteY114" fmla="*/ 11123499 h 12355200"/>
              <a:gd name="connsiteX115" fmla="*/ 4400770 w 12586368"/>
              <a:gd name="connsiteY115" fmla="*/ 11145216 h 12355200"/>
              <a:gd name="connsiteX116" fmla="*/ 4392406 w 12586368"/>
              <a:gd name="connsiteY116" fmla="*/ 11144404 h 12355200"/>
              <a:gd name="connsiteX117" fmla="*/ 4374354 w 12586368"/>
              <a:gd name="connsiteY117" fmla="*/ 11123499 h 12355200"/>
              <a:gd name="connsiteX118" fmla="*/ 4652220 w 12586368"/>
              <a:gd name="connsiteY118" fmla="*/ 11042375 h 12355200"/>
              <a:gd name="connsiteX119" fmla="*/ 4672672 w 12586368"/>
              <a:gd name="connsiteY119" fmla="*/ 11050117 h 12355200"/>
              <a:gd name="connsiteX120" fmla="*/ 4680728 w 12586368"/>
              <a:gd name="connsiteY120" fmla="*/ 11069168 h 12355200"/>
              <a:gd name="connsiteX121" fmla="*/ 4688308 w 12586368"/>
              <a:gd name="connsiteY121" fmla="*/ 11059235 h 12355200"/>
              <a:gd name="connsiteX122" fmla="*/ 4705128 w 12586368"/>
              <a:gd name="connsiteY122" fmla="*/ 11081607 h 12355200"/>
              <a:gd name="connsiteX123" fmla="*/ 4633776 w 12586368"/>
              <a:gd name="connsiteY123" fmla="*/ 11069004 h 12355200"/>
              <a:gd name="connsiteX124" fmla="*/ 4664062 w 12586368"/>
              <a:gd name="connsiteY124" fmla="*/ 11056461 h 12355200"/>
              <a:gd name="connsiteX125" fmla="*/ 4652220 w 12586368"/>
              <a:gd name="connsiteY125" fmla="*/ 11042375 h 12355200"/>
              <a:gd name="connsiteX126" fmla="*/ 4559986 w 12586368"/>
              <a:gd name="connsiteY126" fmla="*/ 11019670 h 12355200"/>
              <a:gd name="connsiteX127" fmla="*/ 4577438 w 12586368"/>
              <a:gd name="connsiteY127" fmla="*/ 11026189 h 12355200"/>
              <a:gd name="connsiteX128" fmla="*/ 4637890 w 12586368"/>
              <a:gd name="connsiteY128" fmla="*/ 11055913 h 12355200"/>
              <a:gd name="connsiteX129" fmla="*/ 4621908 w 12586368"/>
              <a:gd name="connsiteY129" fmla="*/ 11061341 h 12355200"/>
              <a:gd name="connsiteX130" fmla="*/ 4590524 w 12586368"/>
              <a:gd name="connsiteY130" fmla="*/ 11053788 h 12355200"/>
              <a:gd name="connsiteX131" fmla="*/ 4558372 w 12586368"/>
              <a:gd name="connsiteY131" fmla="*/ 11042414 h 12355200"/>
              <a:gd name="connsiteX132" fmla="*/ 4537276 w 12586368"/>
              <a:gd name="connsiteY132" fmla="*/ 11022004 h 12355200"/>
              <a:gd name="connsiteX133" fmla="*/ 4559986 w 12586368"/>
              <a:gd name="connsiteY133" fmla="*/ 11019670 h 12355200"/>
              <a:gd name="connsiteX134" fmla="*/ 4702292 w 12586368"/>
              <a:gd name="connsiteY134" fmla="*/ 10995540 h 12355200"/>
              <a:gd name="connsiteX135" fmla="*/ 4748936 w 12586368"/>
              <a:gd name="connsiteY135" fmla="*/ 11019730 h 12355200"/>
              <a:gd name="connsiteX136" fmla="*/ 4743472 w 12586368"/>
              <a:gd name="connsiteY136" fmla="*/ 11031567 h 12355200"/>
              <a:gd name="connsiteX137" fmla="*/ 4715392 w 12586368"/>
              <a:gd name="connsiteY137" fmla="*/ 11035851 h 12355200"/>
              <a:gd name="connsiteX138" fmla="*/ 4732862 w 12586368"/>
              <a:gd name="connsiteY138" fmla="*/ 11015134 h 12355200"/>
              <a:gd name="connsiteX139" fmla="*/ 4679416 w 12586368"/>
              <a:gd name="connsiteY139" fmla="*/ 11000936 h 12355200"/>
              <a:gd name="connsiteX140" fmla="*/ 4702292 w 12586368"/>
              <a:gd name="connsiteY140" fmla="*/ 10995540 h 12355200"/>
              <a:gd name="connsiteX141" fmla="*/ 4607878 w 12586368"/>
              <a:gd name="connsiteY141" fmla="*/ 10990865 h 12355200"/>
              <a:gd name="connsiteX142" fmla="*/ 4618288 w 12586368"/>
              <a:gd name="connsiteY142" fmla="*/ 10995207 h 12355200"/>
              <a:gd name="connsiteX143" fmla="*/ 4612012 w 12586368"/>
              <a:gd name="connsiteY143" fmla="*/ 11001879 h 12355200"/>
              <a:gd name="connsiteX144" fmla="*/ 4602368 w 12586368"/>
              <a:gd name="connsiteY144" fmla="*/ 11003662 h 12355200"/>
              <a:gd name="connsiteX145" fmla="*/ 4589792 w 12586368"/>
              <a:gd name="connsiteY145" fmla="*/ 10995732 h 12355200"/>
              <a:gd name="connsiteX146" fmla="*/ 4590980 w 12586368"/>
              <a:gd name="connsiteY146" fmla="*/ 10991307 h 12355200"/>
              <a:gd name="connsiteX147" fmla="*/ 4607878 w 12586368"/>
              <a:gd name="connsiteY147" fmla="*/ 10990865 h 12355200"/>
              <a:gd name="connsiteX148" fmla="*/ 4660906 w 12586368"/>
              <a:gd name="connsiteY148" fmla="*/ 10981349 h 12355200"/>
              <a:gd name="connsiteX149" fmla="*/ 4673306 w 12586368"/>
              <a:gd name="connsiteY149" fmla="*/ 10987421 h 12355200"/>
              <a:gd name="connsiteX150" fmla="*/ 4655116 w 12586368"/>
              <a:gd name="connsiteY150" fmla="*/ 10998392 h 12355200"/>
              <a:gd name="connsiteX151" fmla="*/ 4660906 w 12586368"/>
              <a:gd name="connsiteY151" fmla="*/ 10981349 h 12355200"/>
              <a:gd name="connsiteX152" fmla="*/ 4623076 w 12586368"/>
              <a:gd name="connsiteY152" fmla="*/ 10967106 h 12355200"/>
              <a:gd name="connsiteX153" fmla="*/ 4630444 w 12586368"/>
              <a:gd name="connsiteY153" fmla="*/ 10970381 h 12355200"/>
              <a:gd name="connsiteX154" fmla="*/ 4616992 w 12586368"/>
              <a:gd name="connsiteY154" fmla="*/ 10981852 h 12355200"/>
              <a:gd name="connsiteX155" fmla="*/ 4612580 w 12586368"/>
              <a:gd name="connsiteY155" fmla="*/ 10975243 h 12355200"/>
              <a:gd name="connsiteX156" fmla="*/ 4623076 w 12586368"/>
              <a:gd name="connsiteY156" fmla="*/ 10967106 h 12355200"/>
              <a:gd name="connsiteX157" fmla="*/ 5311378 w 12586368"/>
              <a:gd name="connsiteY157" fmla="*/ 10950227 h 12355200"/>
              <a:gd name="connsiteX158" fmla="*/ 5308426 w 12586368"/>
              <a:gd name="connsiteY158" fmla="*/ 10952334 h 12355200"/>
              <a:gd name="connsiteX159" fmla="*/ 5305736 w 12586368"/>
              <a:gd name="connsiteY159" fmla="*/ 10970202 h 12355200"/>
              <a:gd name="connsiteX160" fmla="*/ 5365152 w 12586368"/>
              <a:gd name="connsiteY160" fmla="*/ 10998433 h 12355200"/>
              <a:gd name="connsiteX161" fmla="*/ 5341126 w 12586368"/>
              <a:gd name="connsiteY161" fmla="*/ 10975339 h 12355200"/>
              <a:gd name="connsiteX162" fmla="*/ 5316096 w 12586368"/>
              <a:gd name="connsiteY162" fmla="*/ 10953445 h 12355200"/>
              <a:gd name="connsiteX163" fmla="*/ 4795544 w 12586368"/>
              <a:gd name="connsiteY163" fmla="*/ 10899364 h 12355200"/>
              <a:gd name="connsiteX164" fmla="*/ 4817364 w 12586368"/>
              <a:gd name="connsiteY164" fmla="*/ 10920722 h 12355200"/>
              <a:gd name="connsiteX165" fmla="*/ 4804034 w 12586368"/>
              <a:gd name="connsiteY165" fmla="*/ 10910735 h 12355200"/>
              <a:gd name="connsiteX166" fmla="*/ 4790028 w 12586368"/>
              <a:gd name="connsiteY166" fmla="*/ 10916709 h 12355200"/>
              <a:gd name="connsiteX167" fmla="*/ 4800048 w 12586368"/>
              <a:gd name="connsiteY167" fmla="*/ 10905959 h 12355200"/>
              <a:gd name="connsiteX168" fmla="*/ 4795544 w 12586368"/>
              <a:gd name="connsiteY168" fmla="*/ 10899364 h 12355200"/>
              <a:gd name="connsiteX169" fmla="*/ 4444708 w 12586368"/>
              <a:gd name="connsiteY169" fmla="*/ 10880923 h 12355200"/>
              <a:gd name="connsiteX170" fmla="*/ 4472170 w 12586368"/>
              <a:gd name="connsiteY170" fmla="*/ 10895916 h 12355200"/>
              <a:gd name="connsiteX171" fmla="*/ 4471932 w 12586368"/>
              <a:gd name="connsiteY171" fmla="*/ 10904082 h 12355200"/>
              <a:gd name="connsiteX172" fmla="*/ 4449584 w 12586368"/>
              <a:gd name="connsiteY172" fmla="*/ 10895726 h 12355200"/>
              <a:gd name="connsiteX173" fmla="*/ 4444708 w 12586368"/>
              <a:gd name="connsiteY173" fmla="*/ 10880923 h 12355200"/>
              <a:gd name="connsiteX174" fmla="*/ 4670466 w 12586368"/>
              <a:gd name="connsiteY174" fmla="*/ 10824164 h 12355200"/>
              <a:gd name="connsiteX175" fmla="*/ 4701448 w 12586368"/>
              <a:gd name="connsiteY175" fmla="*/ 10842450 h 12355200"/>
              <a:gd name="connsiteX176" fmla="*/ 4693050 w 12586368"/>
              <a:gd name="connsiteY176" fmla="*/ 10848395 h 12355200"/>
              <a:gd name="connsiteX177" fmla="*/ 4656366 w 12586368"/>
              <a:gd name="connsiteY177" fmla="*/ 10837890 h 12355200"/>
              <a:gd name="connsiteX178" fmla="*/ 4670466 w 12586368"/>
              <a:gd name="connsiteY178" fmla="*/ 10824164 h 12355200"/>
              <a:gd name="connsiteX179" fmla="*/ 5226768 w 12586368"/>
              <a:gd name="connsiteY179" fmla="*/ 10758974 h 12355200"/>
              <a:gd name="connsiteX180" fmla="*/ 5230884 w 12586368"/>
              <a:gd name="connsiteY180" fmla="*/ 10762942 h 12355200"/>
              <a:gd name="connsiteX181" fmla="*/ 5233128 w 12586368"/>
              <a:gd name="connsiteY181" fmla="*/ 10764442 h 12355200"/>
              <a:gd name="connsiteX182" fmla="*/ 5232164 w 12586368"/>
              <a:gd name="connsiteY182" fmla="*/ 10759797 h 12355200"/>
              <a:gd name="connsiteX183" fmla="*/ 5217338 w 12586368"/>
              <a:gd name="connsiteY183" fmla="*/ 10735079 h 12355200"/>
              <a:gd name="connsiteX184" fmla="*/ 5214598 w 12586368"/>
              <a:gd name="connsiteY184" fmla="*/ 10737797 h 12355200"/>
              <a:gd name="connsiteX185" fmla="*/ 5212740 w 12586368"/>
              <a:gd name="connsiteY185" fmla="*/ 10742710 h 12355200"/>
              <a:gd name="connsiteX186" fmla="*/ 5214988 w 12586368"/>
              <a:gd name="connsiteY186" fmla="*/ 10741750 h 12355200"/>
              <a:gd name="connsiteX187" fmla="*/ 5218928 w 12586368"/>
              <a:gd name="connsiteY187" fmla="*/ 10736226 h 12355200"/>
              <a:gd name="connsiteX188" fmla="*/ 5201594 w 12586368"/>
              <a:gd name="connsiteY188" fmla="*/ 10723726 h 12355200"/>
              <a:gd name="connsiteX189" fmla="*/ 5196376 w 12586368"/>
              <a:gd name="connsiteY189" fmla="*/ 10728592 h 12355200"/>
              <a:gd name="connsiteX190" fmla="*/ 5196016 w 12586368"/>
              <a:gd name="connsiteY190" fmla="*/ 10731873 h 12355200"/>
              <a:gd name="connsiteX191" fmla="*/ 5207692 w 12586368"/>
              <a:gd name="connsiteY191" fmla="*/ 10736352 h 12355200"/>
              <a:gd name="connsiteX192" fmla="*/ 5205558 w 12586368"/>
              <a:gd name="connsiteY192" fmla="*/ 10728899 h 12355200"/>
              <a:gd name="connsiteX193" fmla="*/ 5205280 w 12586368"/>
              <a:gd name="connsiteY193" fmla="*/ 10726384 h 12355200"/>
              <a:gd name="connsiteX194" fmla="*/ 4313878 w 12586368"/>
              <a:gd name="connsiteY194" fmla="*/ 10722387 h 12355200"/>
              <a:gd name="connsiteX195" fmla="*/ 4301950 w 12586368"/>
              <a:gd name="connsiteY195" fmla="*/ 10727854 h 12355200"/>
              <a:gd name="connsiteX196" fmla="*/ 4291456 w 12586368"/>
              <a:gd name="connsiteY196" fmla="*/ 10726250 h 12355200"/>
              <a:gd name="connsiteX197" fmla="*/ 4295574 w 12586368"/>
              <a:gd name="connsiteY197" fmla="*/ 10730218 h 12355200"/>
              <a:gd name="connsiteX198" fmla="*/ 4322694 w 12586368"/>
              <a:gd name="connsiteY198" fmla="*/ 10734193 h 12355200"/>
              <a:gd name="connsiteX199" fmla="*/ 4315648 w 12586368"/>
              <a:gd name="connsiteY199" fmla="*/ 10725456 h 12355200"/>
              <a:gd name="connsiteX200" fmla="*/ 4282030 w 12586368"/>
              <a:gd name="connsiteY200" fmla="*/ 10702356 h 12355200"/>
              <a:gd name="connsiteX201" fmla="*/ 4279288 w 12586368"/>
              <a:gd name="connsiteY201" fmla="*/ 10705073 h 12355200"/>
              <a:gd name="connsiteX202" fmla="*/ 4277432 w 12586368"/>
              <a:gd name="connsiteY202" fmla="*/ 10709988 h 12355200"/>
              <a:gd name="connsiteX203" fmla="*/ 4279676 w 12586368"/>
              <a:gd name="connsiteY203" fmla="*/ 10709028 h 12355200"/>
              <a:gd name="connsiteX204" fmla="*/ 4283620 w 12586368"/>
              <a:gd name="connsiteY204" fmla="*/ 10703504 h 12355200"/>
              <a:gd name="connsiteX205" fmla="*/ 4266286 w 12586368"/>
              <a:gd name="connsiteY205" fmla="*/ 10691004 h 12355200"/>
              <a:gd name="connsiteX206" fmla="*/ 4261068 w 12586368"/>
              <a:gd name="connsiteY206" fmla="*/ 10695870 h 12355200"/>
              <a:gd name="connsiteX207" fmla="*/ 4260708 w 12586368"/>
              <a:gd name="connsiteY207" fmla="*/ 10699150 h 12355200"/>
              <a:gd name="connsiteX208" fmla="*/ 4272380 w 12586368"/>
              <a:gd name="connsiteY208" fmla="*/ 10703628 h 12355200"/>
              <a:gd name="connsiteX209" fmla="*/ 4270248 w 12586368"/>
              <a:gd name="connsiteY209" fmla="*/ 10696178 h 12355200"/>
              <a:gd name="connsiteX210" fmla="*/ 4269970 w 12586368"/>
              <a:gd name="connsiteY210" fmla="*/ 10693661 h 12355200"/>
              <a:gd name="connsiteX211" fmla="*/ 4602116 w 12586368"/>
              <a:gd name="connsiteY211" fmla="*/ 10669764 h 12355200"/>
              <a:gd name="connsiteX212" fmla="*/ 4611338 w 12586368"/>
              <a:gd name="connsiteY212" fmla="*/ 10674716 h 12355200"/>
              <a:gd name="connsiteX213" fmla="*/ 4627326 w 12586368"/>
              <a:gd name="connsiteY213" fmla="*/ 10693021 h 12355200"/>
              <a:gd name="connsiteX214" fmla="*/ 4627220 w 12586368"/>
              <a:gd name="connsiteY214" fmla="*/ 10685142 h 12355200"/>
              <a:gd name="connsiteX215" fmla="*/ 4615864 w 12586368"/>
              <a:gd name="connsiteY215" fmla="*/ 10674953 h 12355200"/>
              <a:gd name="connsiteX216" fmla="*/ 4300236 w 12586368"/>
              <a:gd name="connsiteY216" fmla="*/ 10583400 h 12355200"/>
              <a:gd name="connsiteX217" fmla="*/ 4305916 w 12586368"/>
              <a:gd name="connsiteY217" fmla="*/ 10594035 h 12355200"/>
              <a:gd name="connsiteX218" fmla="*/ 4323834 w 12586368"/>
              <a:gd name="connsiteY218" fmla="*/ 10606867 h 12355200"/>
              <a:gd name="connsiteX219" fmla="*/ 4343778 w 12586368"/>
              <a:gd name="connsiteY219" fmla="*/ 10613989 h 12355200"/>
              <a:gd name="connsiteX220" fmla="*/ 4340292 w 12586368"/>
              <a:gd name="connsiteY220" fmla="*/ 10601797 h 12355200"/>
              <a:gd name="connsiteX221" fmla="*/ 4342734 w 12586368"/>
              <a:gd name="connsiteY221" fmla="*/ 10598147 h 12355200"/>
              <a:gd name="connsiteX222" fmla="*/ 5167772 w 12586368"/>
              <a:gd name="connsiteY222" fmla="*/ 10571654 h 12355200"/>
              <a:gd name="connsiteX223" fmla="*/ 5171190 w 12586368"/>
              <a:gd name="connsiteY223" fmla="*/ 10574378 h 12355200"/>
              <a:gd name="connsiteX224" fmla="*/ 5173276 w 12586368"/>
              <a:gd name="connsiteY224" fmla="*/ 10574792 h 12355200"/>
              <a:gd name="connsiteX225" fmla="*/ 5152632 w 12586368"/>
              <a:gd name="connsiteY225" fmla="*/ 10552770 h 12355200"/>
              <a:gd name="connsiteX226" fmla="*/ 5143586 w 12586368"/>
              <a:gd name="connsiteY226" fmla="*/ 10554512 h 12355200"/>
              <a:gd name="connsiteX227" fmla="*/ 5163832 w 12586368"/>
              <a:gd name="connsiteY227" fmla="*/ 10568513 h 12355200"/>
              <a:gd name="connsiteX228" fmla="*/ 5166830 w 12586368"/>
              <a:gd name="connsiteY228" fmla="*/ 10570905 h 12355200"/>
              <a:gd name="connsiteX229" fmla="*/ 5155514 w 12586368"/>
              <a:gd name="connsiteY229" fmla="*/ 10553876 h 12355200"/>
              <a:gd name="connsiteX230" fmla="*/ 4232462 w 12586368"/>
              <a:gd name="connsiteY230" fmla="*/ 10538934 h 12355200"/>
              <a:gd name="connsiteX231" fmla="*/ 4235880 w 12586368"/>
              <a:gd name="connsiteY231" fmla="*/ 10541656 h 12355200"/>
              <a:gd name="connsiteX232" fmla="*/ 4237964 w 12586368"/>
              <a:gd name="connsiteY232" fmla="*/ 10542070 h 12355200"/>
              <a:gd name="connsiteX233" fmla="*/ 4217324 w 12586368"/>
              <a:gd name="connsiteY233" fmla="*/ 10520047 h 12355200"/>
              <a:gd name="connsiteX234" fmla="*/ 4208276 w 12586368"/>
              <a:gd name="connsiteY234" fmla="*/ 10521790 h 12355200"/>
              <a:gd name="connsiteX235" fmla="*/ 4228520 w 12586368"/>
              <a:gd name="connsiteY235" fmla="*/ 10535790 h 12355200"/>
              <a:gd name="connsiteX236" fmla="*/ 4231520 w 12586368"/>
              <a:gd name="connsiteY236" fmla="*/ 10538182 h 12355200"/>
              <a:gd name="connsiteX237" fmla="*/ 4220204 w 12586368"/>
              <a:gd name="connsiteY237" fmla="*/ 10521153 h 12355200"/>
              <a:gd name="connsiteX238" fmla="*/ 5127112 w 12586368"/>
              <a:gd name="connsiteY238" fmla="*/ 10516162 h 12355200"/>
              <a:gd name="connsiteX239" fmla="*/ 5120660 w 12586368"/>
              <a:gd name="connsiteY239" fmla="*/ 10517180 h 12355200"/>
              <a:gd name="connsiteX240" fmla="*/ 5118242 w 12586368"/>
              <a:gd name="connsiteY240" fmla="*/ 10523490 h 12355200"/>
              <a:gd name="connsiteX241" fmla="*/ 5131962 w 12586368"/>
              <a:gd name="connsiteY241" fmla="*/ 10529584 h 12355200"/>
              <a:gd name="connsiteX242" fmla="*/ 5139966 w 12586368"/>
              <a:gd name="connsiteY242" fmla="*/ 10534496 h 12355200"/>
              <a:gd name="connsiteX243" fmla="*/ 5147512 w 12586368"/>
              <a:gd name="connsiteY243" fmla="*/ 10531892 h 12355200"/>
              <a:gd name="connsiteX244" fmla="*/ 5129744 w 12586368"/>
              <a:gd name="connsiteY244" fmla="*/ 10527690 h 12355200"/>
              <a:gd name="connsiteX245" fmla="*/ 5130140 w 12586368"/>
              <a:gd name="connsiteY245" fmla="*/ 10512336 h 12355200"/>
              <a:gd name="connsiteX246" fmla="*/ 5131876 w 12586368"/>
              <a:gd name="connsiteY246" fmla="*/ 10513557 h 12355200"/>
              <a:gd name="connsiteX247" fmla="*/ 5141778 w 12586368"/>
              <a:gd name="connsiteY247" fmla="*/ 10518232 h 12355200"/>
              <a:gd name="connsiteX248" fmla="*/ 5175330 w 12586368"/>
              <a:gd name="connsiteY248" fmla="*/ 10547391 h 12355200"/>
              <a:gd name="connsiteX249" fmla="*/ 5171814 w 12586368"/>
              <a:gd name="connsiteY249" fmla="*/ 10552682 h 12355200"/>
              <a:gd name="connsiteX250" fmla="*/ 5201878 w 12586368"/>
              <a:gd name="connsiteY250" fmla="*/ 10556133 h 12355200"/>
              <a:gd name="connsiteX251" fmla="*/ 5204648 w 12586368"/>
              <a:gd name="connsiteY251" fmla="*/ 10557734 h 12355200"/>
              <a:gd name="connsiteX252" fmla="*/ 5202670 w 12586368"/>
              <a:gd name="connsiteY252" fmla="*/ 10530672 h 12355200"/>
              <a:gd name="connsiteX253" fmla="*/ 5195610 w 12586368"/>
              <a:gd name="connsiteY253" fmla="*/ 10529058 h 12355200"/>
              <a:gd name="connsiteX254" fmla="*/ 5136772 w 12586368"/>
              <a:gd name="connsiteY254" fmla="*/ 10514980 h 12355200"/>
              <a:gd name="connsiteX255" fmla="*/ 4191800 w 12586368"/>
              <a:gd name="connsiteY255" fmla="*/ 10483439 h 12355200"/>
              <a:gd name="connsiteX256" fmla="*/ 4185352 w 12586368"/>
              <a:gd name="connsiteY256" fmla="*/ 10484457 h 12355200"/>
              <a:gd name="connsiteX257" fmla="*/ 4182932 w 12586368"/>
              <a:gd name="connsiteY257" fmla="*/ 10490769 h 12355200"/>
              <a:gd name="connsiteX258" fmla="*/ 4196652 w 12586368"/>
              <a:gd name="connsiteY258" fmla="*/ 10496861 h 12355200"/>
              <a:gd name="connsiteX259" fmla="*/ 4204656 w 12586368"/>
              <a:gd name="connsiteY259" fmla="*/ 10501772 h 12355200"/>
              <a:gd name="connsiteX260" fmla="*/ 4212202 w 12586368"/>
              <a:gd name="connsiteY260" fmla="*/ 10499170 h 12355200"/>
              <a:gd name="connsiteX261" fmla="*/ 4194434 w 12586368"/>
              <a:gd name="connsiteY261" fmla="*/ 10494968 h 12355200"/>
              <a:gd name="connsiteX262" fmla="*/ 4821458 w 12586368"/>
              <a:gd name="connsiteY262" fmla="*/ 10446718 h 12355200"/>
              <a:gd name="connsiteX263" fmla="*/ 4814566 w 12586368"/>
              <a:gd name="connsiteY263" fmla="*/ 10452016 h 12355200"/>
              <a:gd name="connsiteX264" fmla="*/ 4859244 w 12586368"/>
              <a:gd name="connsiteY264" fmla="*/ 10484436 h 12355200"/>
              <a:gd name="connsiteX265" fmla="*/ 4868910 w 12586368"/>
              <a:gd name="connsiteY265" fmla="*/ 10495575 h 12355200"/>
              <a:gd name="connsiteX266" fmla="*/ 4898120 w 12586368"/>
              <a:gd name="connsiteY266" fmla="*/ 10511030 h 12355200"/>
              <a:gd name="connsiteX267" fmla="*/ 4880732 w 12586368"/>
              <a:gd name="connsiteY267" fmla="*/ 10506870 h 12355200"/>
              <a:gd name="connsiteX268" fmla="*/ 4878448 w 12586368"/>
              <a:gd name="connsiteY268" fmla="*/ 10506564 h 12355200"/>
              <a:gd name="connsiteX269" fmla="*/ 4891694 w 12586368"/>
              <a:gd name="connsiteY269" fmla="*/ 10521818 h 12355200"/>
              <a:gd name="connsiteX270" fmla="*/ 4868526 w 12586368"/>
              <a:gd name="connsiteY270" fmla="*/ 10522580 h 12355200"/>
              <a:gd name="connsiteX271" fmla="*/ 4858554 w 12586368"/>
              <a:gd name="connsiteY271" fmla="*/ 10505887 h 12355200"/>
              <a:gd name="connsiteX272" fmla="*/ 4847578 w 12586368"/>
              <a:gd name="connsiteY272" fmla="*/ 10512936 h 12355200"/>
              <a:gd name="connsiteX273" fmla="*/ 4845874 w 12586368"/>
              <a:gd name="connsiteY273" fmla="*/ 10525148 h 12355200"/>
              <a:gd name="connsiteX274" fmla="*/ 4967114 w 12586368"/>
              <a:gd name="connsiteY274" fmla="*/ 10603837 h 12355200"/>
              <a:gd name="connsiteX275" fmla="*/ 4984784 w 12586368"/>
              <a:gd name="connsiteY275" fmla="*/ 10592921 h 12355200"/>
              <a:gd name="connsiteX276" fmla="*/ 5068236 w 12586368"/>
              <a:gd name="connsiteY276" fmla="*/ 10639418 h 12355200"/>
              <a:gd name="connsiteX277" fmla="*/ 5060178 w 12586368"/>
              <a:gd name="connsiteY277" fmla="*/ 10647586 h 12355200"/>
              <a:gd name="connsiteX278" fmla="*/ 5096236 w 12586368"/>
              <a:gd name="connsiteY278" fmla="*/ 10664637 h 12355200"/>
              <a:gd name="connsiteX279" fmla="*/ 5165622 w 12586368"/>
              <a:gd name="connsiteY279" fmla="*/ 10714329 h 12355200"/>
              <a:gd name="connsiteX280" fmla="*/ 5197336 w 12586368"/>
              <a:gd name="connsiteY280" fmla="*/ 10720657 h 12355200"/>
              <a:gd name="connsiteX281" fmla="*/ 5154280 w 12586368"/>
              <a:gd name="connsiteY281" fmla="*/ 10689606 h 12355200"/>
              <a:gd name="connsiteX282" fmla="*/ 4967146 w 12586368"/>
              <a:gd name="connsiteY282" fmla="*/ 10546331 h 12355200"/>
              <a:gd name="connsiteX283" fmla="*/ 4927488 w 12586368"/>
              <a:gd name="connsiteY283" fmla="*/ 10488290 h 12355200"/>
              <a:gd name="connsiteX284" fmla="*/ 4905986 w 12586368"/>
              <a:gd name="connsiteY284" fmla="*/ 10473439 h 12355200"/>
              <a:gd name="connsiteX285" fmla="*/ 4903752 w 12586368"/>
              <a:gd name="connsiteY285" fmla="*/ 10476195 h 12355200"/>
              <a:gd name="connsiteX286" fmla="*/ 4824610 w 12586368"/>
              <a:gd name="connsiteY286" fmla="*/ 10453873 h 12355200"/>
              <a:gd name="connsiteX287" fmla="*/ 4825352 w 12586368"/>
              <a:gd name="connsiteY287" fmla="*/ 10448131 h 12355200"/>
              <a:gd name="connsiteX288" fmla="*/ 4835588 w 12586368"/>
              <a:gd name="connsiteY288" fmla="*/ 10408797 h 12355200"/>
              <a:gd name="connsiteX289" fmla="*/ 4818726 w 12586368"/>
              <a:gd name="connsiteY289" fmla="*/ 10408948 h 12355200"/>
              <a:gd name="connsiteX290" fmla="*/ 4805064 w 12586368"/>
              <a:gd name="connsiteY290" fmla="*/ 10416074 h 12355200"/>
              <a:gd name="connsiteX291" fmla="*/ 4802634 w 12586368"/>
              <a:gd name="connsiteY291" fmla="*/ 10421553 h 12355200"/>
              <a:gd name="connsiteX292" fmla="*/ 4828972 w 12586368"/>
              <a:gd name="connsiteY292" fmla="*/ 10439471 h 12355200"/>
              <a:gd name="connsiteX293" fmla="*/ 4833856 w 12586368"/>
              <a:gd name="connsiteY293" fmla="*/ 10431686 h 12355200"/>
              <a:gd name="connsiteX294" fmla="*/ 4863642 w 12586368"/>
              <a:gd name="connsiteY294" fmla="*/ 10433611 h 12355200"/>
              <a:gd name="connsiteX295" fmla="*/ 4863688 w 12586368"/>
              <a:gd name="connsiteY295" fmla="*/ 10433594 h 12355200"/>
              <a:gd name="connsiteX296" fmla="*/ 4854470 w 12586368"/>
              <a:gd name="connsiteY296" fmla="*/ 10427176 h 12355200"/>
              <a:gd name="connsiteX297" fmla="*/ 4853336 w 12586368"/>
              <a:gd name="connsiteY297" fmla="*/ 10426071 h 12355200"/>
              <a:gd name="connsiteX298" fmla="*/ 4848440 w 12586368"/>
              <a:gd name="connsiteY298" fmla="*/ 10426429 h 12355200"/>
              <a:gd name="connsiteX299" fmla="*/ 4848252 w 12586368"/>
              <a:gd name="connsiteY299" fmla="*/ 10421122 h 12355200"/>
              <a:gd name="connsiteX300" fmla="*/ 4993640 w 12586368"/>
              <a:gd name="connsiteY300" fmla="*/ 10390574 h 12355200"/>
              <a:gd name="connsiteX301" fmla="*/ 5012956 w 12586368"/>
              <a:gd name="connsiteY301" fmla="*/ 10415727 h 12355200"/>
              <a:gd name="connsiteX302" fmla="*/ 5034746 w 12586368"/>
              <a:gd name="connsiteY302" fmla="*/ 10445198 h 12355200"/>
              <a:gd name="connsiteX303" fmla="*/ 5061396 w 12586368"/>
              <a:gd name="connsiteY303" fmla="*/ 10463954 h 12355200"/>
              <a:gd name="connsiteX304" fmla="*/ 5066808 w 12586368"/>
              <a:gd name="connsiteY304" fmla="*/ 10465970 h 12355200"/>
              <a:gd name="connsiteX305" fmla="*/ 5149584 w 12586368"/>
              <a:gd name="connsiteY305" fmla="*/ 10493757 h 12355200"/>
              <a:gd name="connsiteX306" fmla="*/ 5180510 w 12586368"/>
              <a:gd name="connsiteY306" fmla="*/ 10499068 h 12355200"/>
              <a:gd name="connsiteX307" fmla="*/ 5145878 w 12586368"/>
              <a:gd name="connsiteY307" fmla="*/ 10483829 h 12355200"/>
              <a:gd name="connsiteX308" fmla="*/ 5109436 w 12586368"/>
              <a:gd name="connsiteY308" fmla="*/ 10465422 h 12355200"/>
              <a:gd name="connsiteX309" fmla="*/ 5015160 w 12586368"/>
              <a:gd name="connsiteY309" fmla="*/ 10408343 h 12355200"/>
              <a:gd name="connsiteX310" fmla="*/ 4791470 w 12586368"/>
              <a:gd name="connsiteY310" fmla="*/ 10358733 h 12355200"/>
              <a:gd name="connsiteX311" fmla="*/ 4791036 w 12586368"/>
              <a:gd name="connsiteY311" fmla="*/ 10359074 h 12355200"/>
              <a:gd name="connsiteX312" fmla="*/ 4793898 w 12586368"/>
              <a:gd name="connsiteY312" fmla="*/ 10360384 h 12355200"/>
              <a:gd name="connsiteX313" fmla="*/ 4795854 w 12586368"/>
              <a:gd name="connsiteY313" fmla="*/ 10361091 h 12355200"/>
              <a:gd name="connsiteX314" fmla="*/ 4797058 w 12586368"/>
              <a:gd name="connsiteY314" fmla="*/ 10360438 h 12355200"/>
              <a:gd name="connsiteX315" fmla="*/ 4058330 w 12586368"/>
              <a:gd name="connsiteY315" fmla="*/ 10357853 h 12355200"/>
              <a:gd name="connsiteX316" fmla="*/ 4077644 w 12586368"/>
              <a:gd name="connsiteY316" fmla="*/ 10383002 h 12355200"/>
              <a:gd name="connsiteX317" fmla="*/ 4099436 w 12586368"/>
              <a:gd name="connsiteY317" fmla="*/ 10412476 h 12355200"/>
              <a:gd name="connsiteX318" fmla="*/ 4173296 w 12586368"/>
              <a:gd name="connsiteY318" fmla="*/ 10464458 h 12355200"/>
              <a:gd name="connsiteX319" fmla="*/ 4176154 w 12586368"/>
              <a:gd name="connsiteY319" fmla="*/ 10462420 h 12355200"/>
              <a:gd name="connsiteX320" fmla="*/ 4184020 w 12586368"/>
              <a:gd name="connsiteY320" fmla="*/ 10464231 h 12355200"/>
              <a:gd name="connsiteX321" fmla="*/ 4180718 w 12586368"/>
              <a:gd name="connsiteY321" fmla="*/ 10469681 h 12355200"/>
              <a:gd name="connsiteX322" fmla="*/ 4196564 w 12586368"/>
              <a:gd name="connsiteY322" fmla="*/ 10480833 h 12355200"/>
              <a:gd name="connsiteX323" fmla="*/ 4206470 w 12586368"/>
              <a:gd name="connsiteY323" fmla="*/ 10485510 h 12355200"/>
              <a:gd name="connsiteX324" fmla="*/ 4240020 w 12586368"/>
              <a:gd name="connsiteY324" fmla="*/ 10514670 h 12355200"/>
              <a:gd name="connsiteX325" fmla="*/ 4236504 w 12586368"/>
              <a:gd name="connsiteY325" fmla="*/ 10519959 h 12355200"/>
              <a:gd name="connsiteX326" fmla="*/ 4266566 w 12586368"/>
              <a:gd name="connsiteY326" fmla="*/ 10523409 h 12355200"/>
              <a:gd name="connsiteX327" fmla="*/ 4377634 w 12586368"/>
              <a:gd name="connsiteY327" fmla="*/ 10571903 h 12355200"/>
              <a:gd name="connsiteX328" fmla="*/ 4505878 w 12586368"/>
              <a:gd name="connsiteY328" fmla="*/ 10611458 h 12355200"/>
              <a:gd name="connsiteX329" fmla="*/ 4486144 w 12586368"/>
              <a:gd name="connsiteY329" fmla="*/ 10615145 h 12355200"/>
              <a:gd name="connsiteX330" fmla="*/ 4529398 w 12586368"/>
              <a:gd name="connsiteY330" fmla="*/ 10635789 h 12355200"/>
              <a:gd name="connsiteX331" fmla="*/ 4553428 w 12586368"/>
              <a:gd name="connsiteY331" fmla="*/ 10645965 h 12355200"/>
              <a:gd name="connsiteX332" fmla="*/ 4534236 w 12586368"/>
              <a:gd name="connsiteY332" fmla="*/ 10632579 h 12355200"/>
              <a:gd name="connsiteX333" fmla="*/ 4502144 w 12586368"/>
              <a:gd name="connsiteY333" fmla="*/ 10604407 h 12355200"/>
              <a:gd name="connsiteX334" fmla="*/ 4486020 w 12586368"/>
              <a:gd name="connsiteY334" fmla="*/ 10591813 h 12355200"/>
              <a:gd name="connsiteX335" fmla="*/ 4469726 w 12586368"/>
              <a:gd name="connsiteY335" fmla="*/ 10586126 h 12355200"/>
              <a:gd name="connsiteX336" fmla="*/ 4387398 w 12586368"/>
              <a:gd name="connsiteY336" fmla="*/ 10551523 h 12355200"/>
              <a:gd name="connsiteX337" fmla="*/ 4246240 w 12586368"/>
              <a:gd name="connsiteY337" fmla="*/ 10466804 h 12355200"/>
              <a:gd name="connsiteX338" fmla="*/ 4174126 w 12586368"/>
              <a:gd name="connsiteY338" fmla="*/ 10432700 h 12355200"/>
              <a:gd name="connsiteX339" fmla="*/ 4079850 w 12586368"/>
              <a:gd name="connsiteY339" fmla="*/ 10375618 h 12355200"/>
              <a:gd name="connsiteX340" fmla="*/ 3841664 w 12586368"/>
              <a:gd name="connsiteY340" fmla="*/ 10331185 h 12355200"/>
              <a:gd name="connsiteX341" fmla="*/ 3841094 w 12586368"/>
              <a:gd name="connsiteY341" fmla="*/ 10331264 h 12355200"/>
              <a:gd name="connsiteX342" fmla="*/ 3822200 w 12586368"/>
              <a:gd name="connsiteY342" fmla="*/ 10337888 h 12355200"/>
              <a:gd name="connsiteX343" fmla="*/ 3900362 w 12586368"/>
              <a:gd name="connsiteY343" fmla="*/ 10411306 h 12355200"/>
              <a:gd name="connsiteX344" fmla="*/ 3879256 w 12586368"/>
              <a:gd name="connsiteY344" fmla="*/ 10419292 h 12355200"/>
              <a:gd name="connsiteX345" fmla="*/ 3956384 w 12586368"/>
              <a:gd name="connsiteY345" fmla="*/ 10489098 h 12355200"/>
              <a:gd name="connsiteX346" fmla="*/ 3933216 w 12586368"/>
              <a:gd name="connsiteY346" fmla="*/ 10489858 h 12355200"/>
              <a:gd name="connsiteX347" fmla="*/ 3923244 w 12586368"/>
              <a:gd name="connsiteY347" fmla="*/ 10473165 h 12355200"/>
              <a:gd name="connsiteX348" fmla="*/ 3912268 w 12586368"/>
              <a:gd name="connsiteY348" fmla="*/ 10480213 h 12355200"/>
              <a:gd name="connsiteX349" fmla="*/ 3910564 w 12586368"/>
              <a:gd name="connsiteY349" fmla="*/ 10492425 h 12355200"/>
              <a:gd name="connsiteX350" fmla="*/ 4031804 w 12586368"/>
              <a:gd name="connsiteY350" fmla="*/ 10571114 h 12355200"/>
              <a:gd name="connsiteX351" fmla="*/ 4049474 w 12586368"/>
              <a:gd name="connsiteY351" fmla="*/ 10560198 h 12355200"/>
              <a:gd name="connsiteX352" fmla="*/ 4132926 w 12586368"/>
              <a:gd name="connsiteY352" fmla="*/ 10606695 h 12355200"/>
              <a:gd name="connsiteX353" fmla="*/ 4124870 w 12586368"/>
              <a:gd name="connsiteY353" fmla="*/ 10614864 h 12355200"/>
              <a:gd name="connsiteX354" fmla="*/ 4160926 w 12586368"/>
              <a:gd name="connsiteY354" fmla="*/ 10631914 h 12355200"/>
              <a:gd name="connsiteX355" fmla="*/ 4230314 w 12586368"/>
              <a:gd name="connsiteY355" fmla="*/ 10681608 h 12355200"/>
              <a:gd name="connsiteX356" fmla="*/ 4262030 w 12586368"/>
              <a:gd name="connsiteY356" fmla="*/ 10687932 h 12355200"/>
              <a:gd name="connsiteX357" fmla="*/ 4218968 w 12586368"/>
              <a:gd name="connsiteY357" fmla="*/ 10656884 h 12355200"/>
              <a:gd name="connsiteX358" fmla="*/ 4031834 w 12586368"/>
              <a:gd name="connsiteY358" fmla="*/ 10513608 h 12355200"/>
              <a:gd name="connsiteX359" fmla="*/ 3931696 w 12586368"/>
              <a:gd name="connsiteY359" fmla="*/ 10426933 h 12355200"/>
              <a:gd name="connsiteX360" fmla="*/ 3945928 w 12586368"/>
              <a:gd name="connsiteY360" fmla="*/ 10413092 h 12355200"/>
              <a:gd name="connsiteX361" fmla="*/ 3919160 w 12586368"/>
              <a:gd name="connsiteY361" fmla="*/ 10394453 h 12355200"/>
              <a:gd name="connsiteX362" fmla="*/ 3917372 w 12586368"/>
              <a:gd name="connsiteY362" fmla="*/ 10392714 h 12355200"/>
              <a:gd name="connsiteX363" fmla="*/ 3913130 w 12586368"/>
              <a:gd name="connsiteY363" fmla="*/ 10393704 h 12355200"/>
              <a:gd name="connsiteX364" fmla="*/ 3912944 w 12586368"/>
              <a:gd name="connsiteY364" fmla="*/ 10388399 h 12355200"/>
              <a:gd name="connsiteX365" fmla="*/ 3897554 w 12586368"/>
              <a:gd name="connsiteY365" fmla="*/ 10373422 h 12355200"/>
              <a:gd name="connsiteX366" fmla="*/ 3886926 w 12586368"/>
              <a:gd name="connsiteY366" fmla="*/ 10365139 h 12355200"/>
              <a:gd name="connsiteX367" fmla="*/ 3885834 w 12586368"/>
              <a:gd name="connsiteY367" fmla="*/ 10365629 h 12355200"/>
              <a:gd name="connsiteX368" fmla="*/ 3875002 w 12586368"/>
              <a:gd name="connsiteY368" fmla="*/ 10368968 h 12355200"/>
              <a:gd name="connsiteX369" fmla="*/ 3864806 w 12586368"/>
              <a:gd name="connsiteY369" fmla="*/ 10357360 h 12355200"/>
              <a:gd name="connsiteX370" fmla="*/ 3855434 w 12586368"/>
              <a:gd name="connsiteY370" fmla="*/ 10348703 h 12355200"/>
              <a:gd name="connsiteX371" fmla="*/ 3840310 w 12586368"/>
              <a:gd name="connsiteY371" fmla="*/ 10343616 h 12355200"/>
              <a:gd name="connsiteX372" fmla="*/ 3840130 w 12586368"/>
              <a:gd name="connsiteY372" fmla="*/ 10333896 h 12355200"/>
              <a:gd name="connsiteX373" fmla="*/ 3856158 w 12586368"/>
              <a:gd name="connsiteY373" fmla="*/ 10326010 h 12355200"/>
              <a:gd name="connsiteX374" fmla="*/ 3851690 w 12586368"/>
              <a:gd name="connsiteY374" fmla="*/ 10329546 h 12355200"/>
              <a:gd name="connsiteX375" fmla="*/ 3856372 w 12586368"/>
              <a:gd name="connsiteY375" fmla="*/ 10330627 h 12355200"/>
              <a:gd name="connsiteX376" fmla="*/ 3861748 w 12586368"/>
              <a:gd name="connsiteY376" fmla="*/ 10327715 h 12355200"/>
              <a:gd name="connsiteX377" fmla="*/ 4785508 w 12586368"/>
              <a:gd name="connsiteY377" fmla="*/ 10155552 h 12355200"/>
              <a:gd name="connsiteX378" fmla="*/ 4820818 w 12586368"/>
              <a:gd name="connsiteY378" fmla="*/ 10212928 h 12355200"/>
              <a:gd name="connsiteX379" fmla="*/ 4876432 w 12586368"/>
              <a:gd name="connsiteY379" fmla="*/ 10265429 h 12355200"/>
              <a:gd name="connsiteX380" fmla="*/ 4868492 w 12586368"/>
              <a:gd name="connsiteY380" fmla="*/ 10280404 h 12355200"/>
              <a:gd name="connsiteX381" fmla="*/ 4869556 w 12586368"/>
              <a:gd name="connsiteY381" fmla="*/ 10283932 h 12355200"/>
              <a:gd name="connsiteX382" fmla="*/ 4884872 w 12586368"/>
              <a:gd name="connsiteY382" fmla="*/ 10294617 h 12355200"/>
              <a:gd name="connsiteX383" fmla="*/ 4917168 w 12586368"/>
              <a:gd name="connsiteY383" fmla="*/ 10319887 h 12355200"/>
              <a:gd name="connsiteX384" fmla="*/ 4920420 w 12586368"/>
              <a:gd name="connsiteY384" fmla="*/ 10319302 h 12355200"/>
              <a:gd name="connsiteX385" fmla="*/ 4929324 w 12586368"/>
              <a:gd name="connsiteY385" fmla="*/ 10326953 h 12355200"/>
              <a:gd name="connsiteX386" fmla="*/ 4963784 w 12586368"/>
              <a:gd name="connsiteY386" fmla="*/ 10346810 h 12355200"/>
              <a:gd name="connsiteX387" fmla="*/ 4965018 w 12586368"/>
              <a:gd name="connsiteY387" fmla="*/ 10357628 h 12355200"/>
              <a:gd name="connsiteX388" fmla="*/ 4974786 w 12586368"/>
              <a:gd name="connsiteY388" fmla="*/ 10366022 h 12355200"/>
              <a:gd name="connsiteX389" fmla="*/ 4975568 w 12586368"/>
              <a:gd name="connsiteY389" fmla="*/ 10367040 h 12355200"/>
              <a:gd name="connsiteX390" fmla="*/ 5021340 w 12586368"/>
              <a:gd name="connsiteY390" fmla="*/ 10390206 h 12355200"/>
              <a:gd name="connsiteX391" fmla="*/ 5075754 w 12586368"/>
              <a:gd name="connsiteY391" fmla="*/ 10420330 h 12355200"/>
              <a:gd name="connsiteX392" fmla="*/ 5164516 w 12586368"/>
              <a:gd name="connsiteY392" fmla="*/ 10482837 h 12355200"/>
              <a:gd name="connsiteX393" fmla="*/ 5200514 w 12586368"/>
              <a:gd name="connsiteY393" fmla="*/ 10501174 h 12355200"/>
              <a:gd name="connsiteX394" fmla="*/ 5199986 w 12586368"/>
              <a:gd name="connsiteY394" fmla="*/ 10493952 h 12355200"/>
              <a:gd name="connsiteX395" fmla="*/ 5222940 w 12586368"/>
              <a:gd name="connsiteY395" fmla="*/ 10475109 h 12355200"/>
              <a:gd name="connsiteX396" fmla="*/ 5227248 w 12586368"/>
              <a:gd name="connsiteY396" fmla="*/ 10468631 h 12355200"/>
              <a:gd name="connsiteX397" fmla="*/ 5220154 w 12586368"/>
              <a:gd name="connsiteY397" fmla="*/ 10464460 h 12355200"/>
              <a:gd name="connsiteX398" fmla="*/ 5232540 w 12586368"/>
              <a:gd name="connsiteY398" fmla="*/ 10429404 h 12355200"/>
              <a:gd name="connsiteX399" fmla="*/ 5180702 w 12586368"/>
              <a:gd name="connsiteY399" fmla="*/ 10420773 h 12355200"/>
              <a:gd name="connsiteX400" fmla="*/ 5202476 w 12586368"/>
              <a:gd name="connsiteY400" fmla="*/ 10396959 h 12355200"/>
              <a:gd name="connsiteX401" fmla="*/ 5173832 w 12586368"/>
              <a:gd name="connsiteY401" fmla="*/ 10414921 h 12355200"/>
              <a:gd name="connsiteX402" fmla="*/ 5128140 w 12586368"/>
              <a:gd name="connsiteY402" fmla="*/ 10373264 h 12355200"/>
              <a:gd name="connsiteX403" fmla="*/ 5089344 w 12586368"/>
              <a:gd name="connsiteY403" fmla="*/ 10364813 h 12355200"/>
              <a:gd name="connsiteX404" fmla="*/ 5083662 w 12586368"/>
              <a:gd name="connsiteY404" fmla="*/ 10344938 h 12355200"/>
              <a:gd name="connsiteX405" fmla="*/ 5049996 w 12586368"/>
              <a:gd name="connsiteY405" fmla="*/ 10318637 h 12355200"/>
              <a:gd name="connsiteX406" fmla="*/ 5035320 w 12586368"/>
              <a:gd name="connsiteY406" fmla="*/ 10314141 h 12355200"/>
              <a:gd name="connsiteX407" fmla="*/ 4912716 w 12586368"/>
              <a:gd name="connsiteY407" fmla="*/ 10250011 h 12355200"/>
              <a:gd name="connsiteX408" fmla="*/ 4932870 w 12586368"/>
              <a:gd name="connsiteY408" fmla="*/ 10248919 h 12355200"/>
              <a:gd name="connsiteX409" fmla="*/ 4935108 w 12586368"/>
              <a:gd name="connsiteY409" fmla="*/ 10246464 h 12355200"/>
              <a:gd name="connsiteX410" fmla="*/ 4924340 w 12586368"/>
              <a:gd name="connsiteY410" fmla="*/ 10241439 h 12355200"/>
              <a:gd name="connsiteX411" fmla="*/ 4905436 w 12586368"/>
              <a:gd name="connsiteY411" fmla="*/ 10229009 h 12355200"/>
              <a:gd name="connsiteX412" fmla="*/ 4922228 w 12586368"/>
              <a:gd name="connsiteY412" fmla="*/ 10226018 h 12355200"/>
              <a:gd name="connsiteX413" fmla="*/ 4902556 w 12586368"/>
              <a:gd name="connsiteY413" fmla="*/ 10209390 h 12355200"/>
              <a:gd name="connsiteX414" fmla="*/ 4884654 w 12586368"/>
              <a:gd name="connsiteY414" fmla="*/ 10206481 h 12355200"/>
              <a:gd name="connsiteX415" fmla="*/ 4854260 w 12586368"/>
              <a:gd name="connsiteY415" fmla="*/ 10190718 h 12355200"/>
              <a:gd name="connsiteX416" fmla="*/ 4858608 w 12586368"/>
              <a:gd name="connsiteY416" fmla="*/ 10197079 h 12355200"/>
              <a:gd name="connsiteX417" fmla="*/ 4849928 w 12586368"/>
              <a:gd name="connsiteY417" fmla="*/ 10196742 h 12355200"/>
              <a:gd name="connsiteX418" fmla="*/ 4855646 w 12586368"/>
              <a:gd name="connsiteY418" fmla="*/ 10199338 h 12355200"/>
              <a:gd name="connsiteX419" fmla="*/ 4878476 w 12586368"/>
              <a:gd name="connsiteY419" fmla="*/ 10225008 h 12355200"/>
              <a:gd name="connsiteX420" fmla="*/ 4838084 w 12586368"/>
              <a:gd name="connsiteY420" fmla="*/ 10212408 h 12355200"/>
              <a:gd name="connsiteX421" fmla="*/ 4820044 w 12586368"/>
              <a:gd name="connsiteY421" fmla="*/ 10183174 h 12355200"/>
              <a:gd name="connsiteX422" fmla="*/ 4825708 w 12586368"/>
              <a:gd name="connsiteY422" fmla="*/ 10185745 h 12355200"/>
              <a:gd name="connsiteX423" fmla="*/ 4820998 w 12586368"/>
              <a:gd name="connsiteY423" fmla="*/ 10174608 h 12355200"/>
              <a:gd name="connsiteX424" fmla="*/ 4835406 w 12586368"/>
              <a:gd name="connsiteY424" fmla="*/ 10180137 h 12355200"/>
              <a:gd name="connsiteX425" fmla="*/ 4807580 w 12586368"/>
              <a:gd name="connsiteY425" fmla="*/ 10163843 h 12355200"/>
              <a:gd name="connsiteX426" fmla="*/ 4777388 w 12586368"/>
              <a:gd name="connsiteY426" fmla="*/ 10117908 h 12355200"/>
              <a:gd name="connsiteX427" fmla="*/ 4774526 w 12586368"/>
              <a:gd name="connsiteY427" fmla="*/ 10124218 h 12355200"/>
              <a:gd name="connsiteX428" fmla="*/ 4789270 w 12586368"/>
              <a:gd name="connsiteY428" fmla="*/ 10135029 h 12355200"/>
              <a:gd name="connsiteX429" fmla="*/ 4804232 w 12586368"/>
              <a:gd name="connsiteY429" fmla="*/ 10140643 h 12355200"/>
              <a:gd name="connsiteX430" fmla="*/ 4806902 w 12586368"/>
              <a:gd name="connsiteY430" fmla="*/ 10141702 h 12355200"/>
              <a:gd name="connsiteX431" fmla="*/ 4703692 w 12586368"/>
              <a:gd name="connsiteY431" fmla="*/ 10073920 h 12355200"/>
              <a:gd name="connsiteX432" fmla="*/ 4706658 w 12586368"/>
              <a:gd name="connsiteY432" fmla="*/ 10075373 h 12355200"/>
              <a:gd name="connsiteX433" fmla="*/ 4705060 w 12586368"/>
              <a:gd name="connsiteY433" fmla="*/ 10075760 h 12355200"/>
              <a:gd name="connsiteX434" fmla="*/ 2695939 w 12586368"/>
              <a:gd name="connsiteY434" fmla="*/ 10028424 h 12355200"/>
              <a:gd name="connsiteX435" fmla="*/ 2907510 w 12586368"/>
              <a:gd name="connsiteY435" fmla="*/ 10082825 h 12355200"/>
              <a:gd name="connsiteX436" fmla="*/ 2914403 w 12586368"/>
              <a:gd name="connsiteY436" fmla="*/ 10089315 h 12355200"/>
              <a:gd name="connsiteX437" fmla="*/ 3005814 w 12586368"/>
              <a:gd name="connsiteY437" fmla="*/ 10199985 h 12355200"/>
              <a:gd name="connsiteX438" fmla="*/ 3011186 w 12586368"/>
              <a:gd name="connsiteY438" fmla="*/ 10255126 h 12355200"/>
              <a:gd name="connsiteX439" fmla="*/ 3049799 w 12586368"/>
              <a:gd name="connsiteY439" fmla="*/ 10253856 h 12355200"/>
              <a:gd name="connsiteX440" fmla="*/ 3225724 w 12586368"/>
              <a:gd name="connsiteY440" fmla="*/ 10441989 h 12355200"/>
              <a:gd name="connsiteX441" fmla="*/ 3248714 w 12586368"/>
              <a:gd name="connsiteY441" fmla="*/ 10431508 h 12355200"/>
              <a:gd name="connsiteX442" fmla="*/ 3261110 w 12586368"/>
              <a:gd name="connsiteY442" fmla="*/ 10474869 h 12355200"/>
              <a:gd name="connsiteX443" fmla="*/ 3276892 w 12586368"/>
              <a:gd name="connsiteY443" fmla="*/ 10466447 h 12355200"/>
              <a:gd name="connsiteX444" fmla="*/ 3255248 w 12586368"/>
              <a:gd name="connsiteY444" fmla="*/ 10445275 h 12355200"/>
              <a:gd name="connsiteX445" fmla="*/ 3304710 w 12586368"/>
              <a:gd name="connsiteY445" fmla="*/ 10481946 h 12355200"/>
              <a:gd name="connsiteX446" fmla="*/ 3272967 w 12586368"/>
              <a:gd name="connsiteY446" fmla="*/ 10489068 h 12355200"/>
              <a:gd name="connsiteX447" fmla="*/ 3315895 w 12586368"/>
              <a:gd name="connsiteY447" fmla="*/ 10511973 h 12355200"/>
              <a:gd name="connsiteX448" fmla="*/ 3321370 w 12586368"/>
              <a:gd name="connsiteY448" fmla="*/ 10494772 h 12355200"/>
              <a:gd name="connsiteX449" fmla="*/ 3369801 w 12586368"/>
              <a:gd name="connsiteY449" fmla="*/ 10527829 h 12355200"/>
              <a:gd name="connsiteX450" fmla="*/ 3408467 w 12586368"/>
              <a:gd name="connsiteY450" fmla="*/ 10581268 h 12355200"/>
              <a:gd name="connsiteX451" fmla="*/ 3408623 w 12586368"/>
              <a:gd name="connsiteY451" fmla="*/ 10563635 h 12355200"/>
              <a:gd name="connsiteX452" fmla="*/ 3612984 w 12586368"/>
              <a:gd name="connsiteY452" fmla="*/ 10696731 h 12355200"/>
              <a:gd name="connsiteX453" fmla="*/ 3589994 w 12586368"/>
              <a:gd name="connsiteY453" fmla="*/ 10707213 h 12355200"/>
              <a:gd name="connsiteX454" fmla="*/ 3621404 w 12586368"/>
              <a:gd name="connsiteY454" fmla="*/ 10708003 h 12355200"/>
              <a:gd name="connsiteX455" fmla="*/ 3824578 w 12586368"/>
              <a:gd name="connsiteY455" fmla="*/ 10855121 h 12355200"/>
              <a:gd name="connsiteX456" fmla="*/ 3895326 w 12586368"/>
              <a:gd name="connsiteY456" fmla="*/ 10893524 h 12355200"/>
              <a:gd name="connsiteX457" fmla="*/ 3953544 w 12586368"/>
              <a:gd name="connsiteY457" fmla="*/ 10933553 h 12355200"/>
              <a:gd name="connsiteX458" fmla="*/ 3969324 w 12586368"/>
              <a:gd name="connsiteY458" fmla="*/ 10925134 h 12355200"/>
              <a:gd name="connsiteX459" fmla="*/ 4067890 w 12586368"/>
              <a:gd name="connsiteY459" fmla="*/ 10979036 h 12355200"/>
              <a:gd name="connsiteX460" fmla="*/ 4135020 w 12586368"/>
              <a:gd name="connsiteY460" fmla="*/ 11004790 h 12355200"/>
              <a:gd name="connsiteX461" fmla="*/ 4274448 w 12586368"/>
              <a:gd name="connsiteY461" fmla="*/ 11074370 h 12355200"/>
              <a:gd name="connsiteX462" fmla="*/ 4348784 w 12586368"/>
              <a:gd name="connsiteY462" fmla="*/ 11098066 h 12355200"/>
              <a:gd name="connsiteX463" fmla="*/ 4311228 w 12586368"/>
              <a:gd name="connsiteY463" fmla="*/ 11130303 h 12355200"/>
              <a:gd name="connsiteX464" fmla="*/ 4345736 w 12586368"/>
              <a:gd name="connsiteY464" fmla="*/ 11141934 h 12355200"/>
              <a:gd name="connsiteX465" fmla="*/ 4358468 w 12586368"/>
              <a:gd name="connsiteY465" fmla="*/ 11177380 h 12355200"/>
              <a:gd name="connsiteX466" fmla="*/ 4276926 w 12586368"/>
              <a:gd name="connsiteY466" fmla="*/ 11155746 h 12355200"/>
              <a:gd name="connsiteX467" fmla="*/ 4263856 w 12586368"/>
              <a:gd name="connsiteY467" fmla="*/ 11128212 h 12355200"/>
              <a:gd name="connsiteX468" fmla="*/ 4249288 w 12586368"/>
              <a:gd name="connsiteY468" fmla="*/ 11149967 h 12355200"/>
              <a:gd name="connsiteX469" fmla="*/ 4034852 w 12586368"/>
              <a:gd name="connsiteY469" fmla="*/ 11072520 h 12355200"/>
              <a:gd name="connsiteX470" fmla="*/ 4029172 w 12586368"/>
              <a:gd name="connsiteY470" fmla="*/ 11052645 h 12355200"/>
              <a:gd name="connsiteX471" fmla="*/ 3848908 w 12586368"/>
              <a:gd name="connsiteY471" fmla="*/ 10994744 h 12355200"/>
              <a:gd name="connsiteX472" fmla="*/ 3786040 w 12586368"/>
              <a:gd name="connsiteY472" fmla="*/ 10938452 h 12355200"/>
              <a:gd name="connsiteX473" fmla="*/ 3684220 w 12586368"/>
              <a:gd name="connsiteY473" fmla="*/ 10891345 h 12355200"/>
              <a:gd name="connsiteX474" fmla="*/ 3618458 w 12586368"/>
              <a:gd name="connsiteY474" fmla="*/ 10861288 h 12355200"/>
              <a:gd name="connsiteX475" fmla="*/ 3531388 w 12586368"/>
              <a:gd name="connsiteY475" fmla="*/ 10802145 h 12355200"/>
              <a:gd name="connsiteX476" fmla="*/ 3503750 w 12586368"/>
              <a:gd name="connsiteY476" fmla="*/ 10796367 h 12355200"/>
              <a:gd name="connsiteX477" fmla="*/ 3528291 w 12586368"/>
              <a:gd name="connsiteY477" fmla="*/ 10791307 h 12355200"/>
              <a:gd name="connsiteX478" fmla="*/ 3494118 w 12586368"/>
              <a:gd name="connsiteY478" fmla="*/ 10771761 h 12355200"/>
              <a:gd name="connsiteX479" fmla="*/ 3474049 w 12586368"/>
              <a:gd name="connsiteY479" fmla="*/ 10783360 h 12355200"/>
              <a:gd name="connsiteX480" fmla="*/ 3441379 w 12586368"/>
              <a:gd name="connsiteY480" fmla="*/ 10768791 h 12355200"/>
              <a:gd name="connsiteX481" fmla="*/ 3438326 w 12586368"/>
              <a:gd name="connsiteY481" fmla="*/ 10758399 h 12355200"/>
              <a:gd name="connsiteX482" fmla="*/ 3470948 w 12586368"/>
              <a:gd name="connsiteY482" fmla="*/ 10772522 h 12355200"/>
              <a:gd name="connsiteX483" fmla="*/ 3476940 w 12586368"/>
              <a:gd name="connsiteY483" fmla="*/ 10757129 h 12355200"/>
              <a:gd name="connsiteX484" fmla="*/ 3454107 w 12586368"/>
              <a:gd name="connsiteY484" fmla="*/ 10749975 h 12355200"/>
              <a:gd name="connsiteX485" fmla="*/ 3379564 w 12586368"/>
              <a:gd name="connsiteY485" fmla="*/ 10689207 h 12355200"/>
              <a:gd name="connsiteX486" fmla="*/ 3332193 w 12586368"/>
              <a:gd name="connsiteY486" fmla="*/ 10687113 h 12355200"/>
              <a:gd name="connsiteX487" fmla="*/ 3348310 w 12586368"/>
              <a:gd name="connsiteY487" fmla="*/ 10670782 h 12355200"/>
              <a:gd name="connsiteX488" fmla="*/ 3096527 w 12586368"/>
              <a:gd name="connsiteY488" fmla="*/ 10480886 h 12355200"/>
              <a:gd name="connsiteX489" fmla="*/ 2996385 w 12586368"/>
              <a:gd name="connsiteY489" fmla="*/ 10394210 h 12355200"/>
              <a:gd name="connsiteX490" fmla="*/ 3010619 w 12586368"/>
              <a:gd name="connsiteY490" fmla="*/ 10380371 h 12355200"/>
              <a:gd name="connsiteX491" fmla="*/ 2905002 w 12586368"/>
              <a:gd name="connsiteY491" fmla="*/ 10310894 h 12355200"/>
              <a:gd name="connsiteX492" fmla="*/ 2904821 w 12586368"/>
              <a:gd name="connsiteY492" fmla="*/ 10301172 h 12355200"/>
              <a:gd name="connsiteX493" fmla="*/ 2926440 w 12586368"/>
              <a:gd name="connsiteY493" fmla="*/ 10294991 h 12355200"/>
              <a:gd name="connsiteX494" fmla="*/ 2879224 w 12586368"/>
              <a:gd name="connsiteY494" fmla="*/ 10275269 h 12355200"/>
              <a:gd name="connsiteX495" fmla="*/ 2870804 w 12586368"/>
              <a:gd name="connsiteY495" fmla="*/ 10263996 h 12355200"/>
              <a:gd name="connsiteX496" fmla="*/ 2889477 w 12586368"/>
              <a:gd name="connsiteY496" fmla="*/ 10229338 h 12355200"/>
              <a:gd name="connsiteX497" fmla="*/ 2854634 w 12586368"/>
              <a:gd name="connsiteY497" fmla="*/ 10225621 h 12355200"/>
              <a:gd name="connsiteX498" fmla="*/ 2804113 w 12586368"/>
              <a:gd name="connsiteY498" fmla="*/ 10157983 h 12355200"/>
              <a:gd name="connsiteX499" fmla="*/ 2748993 w 12586368"/>
              <a:gd name="connsiteY499" fmla="*/ 10128792 h 12355200"/>
              <a:gd name="connsiteX500" fmla="*/ 2766324 w 12586368"/>
              <a:gd name="connsiteY500" fmla="*/ 10125792 h 12355200"/>
              <a:gd name="connsiteX501" fmla="*/ 2730736 w 12586368"/>
              <a:gd name="connsiteY501" fmla="*/ 10071473 h 12355200"/>
              <a:gd name="connsiteX502" fmla="*/ 8487500 w 12586368"/>
              <a:gd name="connsiteY502" fmla="*/ 9958901 h 12355200"/>
              <a:gd name="connsiteX503" fmla="*/ 8537444 w 12586368"/>
              <a:gd name="connsiteY503" fmla="*/ 9969762 h 12355200"/>
              <a:gd name="connsiteX504" fmla="*/ 8491616 w 12586368"/>
              <a:gd name="connsiteY504" fmla="*/ 9968179 h 12355200"/>
              <a:gd name="connsiteX505" fmla="*/ 8487500 w 12586368"/>
              <a:gd name="connsiteY505" fmla="*/ 9958901 h 12355200"/>
              <a:gd name="connsiteX506" fmla="*/ 7913532 w 12586368"/>
              <a:gd name="connsiteY506" fmla="*/ 9577117 h 12355200"/>
              <a:gd name="connsiteX507" fmla="*/ 7931658 w 12586368"/>
              <a:gd name="connsiteY507" fmla="*/ 9587539 h 12355200"/>
              <a:gd name="connsiteX508" fmla="*/ 7929666 w 12586368"/>
              <a:gd name="connsiteY508" fmla="*/ 9581818 h 12355200"/>
              <a:gd name="connsiteX509" fmla="*/ 7921594 w 12586368"/>
              <a:gd name="connsiteY509" fmla="*/ 9579154 h 12355200"/>
              <a:gd name="connsiteX510" fmla="*/ 4122114 w 12586368"/>
              <a:gd name="connsiteY510" fmla="*/ 9576879 h 12355200"/>
              <a:gd name="connsiteX511" fmla="*/ 4122376 w 12586368"/>
              <a:gd name="connsiteY511" fmla="*/ 9607048 h 12355200"/>
              <a:gd name="connsiteX512" fmla="*/ 4106456 w 12586368"/>
              <a:gd name="connsiteY512" fmla="*/ 9604680 h 12355200"/>
              <a:gd name="connsiteX513" fmla="*/ 4094488 w 12586368"/>
              <a:gd name="connsiteY513" fmla="*/ 9635348 h 12355200"/>
              <a:gd name="connsiteX514" fmla="*/ 4132316 w 12586368"/>
              <a:gd name="connsiteY514" fmla="*/ 9624753 h 12355200"/>
              <a:gd name="connsiteX515" fmla="*/ 4130288 w 12586368"/>
              <a:gd name="connsiteY515" fmla="*/ 9673125 h 12355200"/>
              <a:gd name="connsiteX516" fmla="*/ 4170406 w 12586368"/>
              <a:gd name="connsiteY516" fmla="*/ 9644326 h 12355200"/>
              <a:gd name="connsiteX517" fmla="*/ 4104954 w 12586368"/>
              <a:gd name="connsiteY517" fmla="*/ 9713393 h 12355200"/>
              <a:gd name="connsiteX518" fmla="*/ 4128002 w 12586368"/>
              <a:gd name="connsiteY518" fmla="*/ 9691328 h 12355200"/>
              <a:gd name="connsiteX519" fmla="*/ 4072586 w 12586368"/>
              <a:gd name="connsiteY519" fmla="*/ 9648314 h 12355200"/>
              <a:gd name="connsiteX520" fmla="*/ 4068628 w 12586368"/>
              <a:gd name="connsiteY520" fmla="*/ 9615275 h 12355200"/>
              <a:gd name="connsiteX521" fmla="*/ 4122114 w 12586368"/>
              <a:gd name="connsiteY521" fmla="*/ 9576879 h 12355200"/>
              <a:gd name="connsiteX522" fmla="*/ 4061404 w 12586368"/>
              <a:gd name="connsiteY522" fmla="*/ 9569956 h 12355200"/>
              <a:gd name="connsiteX523" fmla="*/ 4064128 w 12586368"/>
              <a:gd name="connsiteY523" fmla="*/ 9583035 h 12355200"/>
              <a:gd name="connsiteX524" fmla="*/ 4056092 w 12586368"/>
              <a:gd name="connsiteY524" fmla="*/ 9576797 h 12355200"/>
              <a:gd name="connsiteX525" fmla="*/ 4061404 w 12586368"/>
              <a:gd name="connsiteY525" fmla="*/ 9569956 h 12355200"/>
              <a:gd name="connsiteX526" fmla="*/ 4251736 w 12586368"/>
              <a:gd name="connsiteY526" fmla="*/ 9545929 h 12355200"/>
              <a:gd name="connsiteX527" fmla="*/ 4258480 w 12586368"/>
              <a:gd name="connsiteY527" fmla="*/ 9562122 h 12355200"/>
              <a:gd name="connsiteX528" fmla="*/ 4239824 w 12586368"/>
              <a:gd name="connsiteY528" fmla="*/ 9569572 h 12355200"/>
              <a:gd name="connsiteX529" fmla="*/ 4251736 w 12586368"/>
              <a:gd name="connsiteY529" fmla="*/ 9545929 h 12355200"/>
              <a:gd name="connsiteX530" fmla="*/ 7783350 w 12586368"/>
              <a:gd name="connsiteY530" fmla="*/ 9470289 h 12355200"/>
              <a:gd name="connsiteX531" fmla="*/ 7814816 w 12586368"/>
              <a:gd name="connsiteY531" fmla="*/ 9478724 h 12355200"/>
              <a:gd name="connsiteX532" fmla="*/ 7809144 w 12586368"/>
              <a:gd name="connsiteY532" fmla="*/ 9495839 h 12355200"/>
              <a:gd name="connsiteX533" fmla="*/ 7784122 w 12586368"/>
              <a:gd name="connsiteY533" fmla="*/ 9478481 h 12355200"/>
              <a:gd name="connsiteX534" fmla="*/ 7783350 w 12586368"/>
              <a:gd name="connsiteY534" fmla="*/ 9470289 h 12355200"/>
              <a:gd name="connsiteX535" fmla="*/ 4236528 w 12586368"/>
              <a:gd name="connsiteY535" fmla="*/ 9461641 h 12355200"/>
              <a:gd name="connsiteX536" fmla="*/ 4242032 w 12586368"/>
              <a:gd name="connsiteY536" fmla="*/ 9465086 h 12355200"/>
              <a:gd name="connsiteX537" fmla="*/ 4244490 w 12586368"/>
              <a:gd name="connsiteY537" fmla="*/ 9480613 h 12355200"/>
              <a:gd name="connsiteX538" fmla="*/ 4229740 w 12586368"/>
              <a:gd name="connsiteY538" fmla="*/ 9499618 h 12355200"/>
              <a:gd name="connsiteX539" fmla="*/ 4148400 w 12586368"/>
              <a:gd name="connsiteY539" fmla="*/ 9527846 h 12355200"/>
              <a:gd name="connsiteX540" fmla="*/ 4174192 w 12586368"/>
              <a:gd name="connsiteY540" fmla="*/ 9486958 h 12355200"/>
              <a:gd name="connsiteX541" fmla="*/ 4228678 w 12586368"/>
              <a:gd name="connsiteY541" fmla="*/ 9465018 h 12355200"/>
              <a:gd name="connsiteX542" fmla="*/ 4236528 w 12586368"/>
              <a:gd name="connsiteY542" fmla="*/ 9461641 h 12355200"/>
              <a:gd name="connsiteX543" fmla="*/ 3738612 w 12586368"/>
              <a:gd name="connsiteY543" fmla="*/ 9436375 h 12355200"/>
              <a:gd name="connsiteX544" fmla="*/ 3729862 w 12586368"/>
              <a:gd name="connsiteY544" fmla="*/ 9461688 h 12355200"/>
              <a:gd name="connsiteX545" fmla="*/ 3725316 w 12586368"/>
              <a:gd name="connsiteY545" fmla="*/ 9439045 h 12355200"/>
              <a:gd name="connsiteX546" fmla="*/ 7677632 w 12586368"/>
              <a:gd name="connsiteY546" fmla="*/ 9389289 h 12355200"/>
              <a:gd name="connsiteX547" fmla="*/ 7728970 w 12586368"/>
              <a:gd name="connsiteY547" fmla="*/ 9403422 h 12355200"/>
              <a:gd name="connsiteX548" fmla="*/ 7727670 w 12586368"/>
              <a:gd name="connsiteY548" fmla="*/ 9410105 h 12355200"/>
              <a:gd name="connsiteX549" fmla="*/ 7689132 w 12586368"/>
              <a:gd name="connsiteY549" fmla="*/ 9411367 h 12355200"/>
              <a:gd name="connsiteX550" fmla="*/ 7677632 w 12586368"/>
              <a:gd name="connsiteY550" fmla="*/ 9389289 h 12355200"/>
              <a:gd name="connsiteX551" fmla="*/ 3980356 w 12586368"/>
              <a:gd name="connsiteY551" fmla="*/ 9368738 h 12355200"/>
              <a:gd name="connsiteX552" fmla="*/ 3972866 w 12586368"/>
              <a:gd name="connsiteY552" fmla="*/ 9373682 h 12355200"/>
              <a:gd name="connsiteX553" fmla="*/ 3969786 w 12586368"/>
              <a:gd name="connsiteY553" fmla="*/ 9377464 h 12355200"/>
              <a:gd name="connsiteX554" fmla="*/ 3984926 w 12586368"/>
              <a:gd name="connsiteY554" fmla="*/ 9369954 h 12355200"/>
              <a:gd name="connsiteX555" fmla="*/ 3913122 w 12586368"/>
              <a:gd name="connsiteY555" fmla="*/ 9353021 h 12355200"/>
              <a:gd name="connsiteX556" fmla="*/ 3890208 w 12586368"/>
              <a:gd name="connsiteY556" fmla="*/ 9369728 h 12355200"/>
              <a:gd name="connsiteX557" fmla="*/ 3887540 w 12586368"/>
              <a:gd name="connsiteY557" fmla="*/ 9373795 h 12355200"/>
              <a:gd name="connsiteX558" fmla="*/ 3909840 w 12586368"/>
              <a:gd name="connsiteY558" fmla="*/ 9365509 h 12355200"/>
              <a:gd name="connsiteX559" fmla="*/ 3918488 w 12586368"/>
              <a:gd name="connsiteY559" fmla="*/ 9358299 h 12355200"/>
              <a:gd name="connsiteX560" fmla="*/ 3325022 w 12586368"/>
              <a:gd name="connsiteY560" fmla="*/ 9348640 h 12355200"/>
              <a:gd name="connsiteX561" fmla="*/ 3319443 w 12586368"/>
              <a:gd name="connsiteY561" fmla="*/ 9390984 h 12355200"/>
              <a:gd name="connsiteX562" fmla="*/ 3307238 w 12586368"/>
              <a:gd name="connsiteY562" fmla="*/ 9376946 h 12355200"/>
              <a:gd name="connsiteX563" fmla="*/ 3293440 w 12586368"/>
              <a:gd name="connsiteY563" fmla="*/ 9354982 h 12355200"/>
              <a:gd name="connsiteX564" fmla="*/ 3325022 w 12586368"/>
              <a:gd name="connsiteY564" fmla="*/ 9348640 h 12355200"/>
              <a:gd name="connsiteX565" fmla="*/ 3093414 w 12586368"/>
              <a:gd name="connsiteY565" fmla="*/ 9315644 h 12355200"/>
              <a:gd name="connsiteX566" fmla="*/ 3292046 w 12586368"/>
              <a:gd name="connsiteY566" fmla="*/ 9348035 h 12355200"/>
              <a:gd name="connsiteX567" fmla="*/ 3224338 w 12586368"/>
              <a:gd name="connsiteY567" fmla="*/ 9369658 h 12355200"/>
              <a:gd name="connsiteX568" fmla="*/ 3081143 w 12586368"/>
              <a:gd name="connsiteY568" fmla="*/ 9350229 h 12355200"/>
              <a:gd name="connsiteX569" fmla="*/ 3093414 w 12586368"/>
              <a:gd name="connsiteY569" fmla="*/ 9315644 h 12355200"/>
              <a:gd name="connsiteX570" fmla="*/ 4972346 w 12586368"/>
              <a:gd name="connsiteY570" fmla="*/ 9044858 h 12355200"/>
              <a:gd name="connsiteX571" fmla="*/ 4968592 w 12586368"/>
              <a:gd name="connsiteY571" fmla="*/ 9092190 h 12355200"/>
              <a:gd name="connsiteX572" fmla="*/ 4963112 w 12586368"/>
              <a:gd name="connsiteY572" fmla="*/ 9087469 h 12355200"/>
              <a:gd name="connsiteX573" fmla="*/ 4972346 w 12586368"/>
              <a:gd name="connsiteY573" fmla="*/ 9044858 h 12355200"/>
              <a:gd name="connsiteX574" fmla="*/ 2132598 w 12586368"/>
              <a:gd name="connsiteY574" fmla="*/ 8878445 h 12355200"/>
              <a:gd name="connsiteX575" fmla="*/ 2139332 w 12586368"/>
              <a:gd name="connsiteY575" fmla="*/ 8894761 h 12355200"/>
              <a:gd name="connsiteX576" fmla="*/ 2141037 w 12586368"/>
              <a:gd name="connsiteY576" fmla="*/ 8903253 h 12355200"/>
              <a:gd name="connsiteX577" fmla="*/ 1474989 w 12586368"/>
              <a:gd name="connsiteY577" fmla="*/ 8212928 h 12355200"/>
              <a:gd name="connsiteX578" fmla="*/ 1485702 w 12586368"/>
              <a:gd name="connsiteY578" fmla="*/ 8221245 h 12355200"/>
              <a:gd name="connsiteX579" fmla="*/ 1460828 w 12586368"/>
              <a:gd name="connsiteY579" fmla="*/ 8231172 h 12355200"/>
              <a:gd name="connsiteX580" fmla="*/ 1256240 w 12586368"/>
              <a:gd name="connsiteY580" fmla="*/ 7831181 h 12355200"/>
              <a:gd name="connsiteX581" fmla="*/ 1281686 w 12586368"/>
              <a:gd name="connsiteY581" fmla="*/ 7850932 h 12355200"/>
              <a:gd name="connsiteX582" fmla="*/ 1245997 w 12586368"/>
              <a:gd name="connsiteY582" fmla="*/ 7874395 h 12355200"/>
              <a:gd name="connsiteX583" fmla="*/ 1248641 w 12586368"/>
              <a:gd name="connsiteY583" fmla="*/ 7855980 h 12355200"/>
              <a:gd name="connsiteX584" fmla="*/ 1256240 w 12586368"/>
              <a:gd name="connsiteY584" fmla="*/ 7831181 h 12355200"/>
              <a:gd name="connsiteX585" fmla="*/ 1134366 w 12586368"/>
              <a:gd name="connsiteY585" fmla="*/ 7654107 h 12355200"/>
              <a:gd name="connsiteX586" fmla="*/ 1155231 w 12586368"/>
              <a:gd name="connsiteY586" fmla="*/ 7654108 h 12355200"/>
              <a:gd name="connsiteX587" fmla="*/ 1260585 w 12586368"/>
              <a:gd name="connsiteY587" fmla="*/ 7825582 h 12355200"/>
              <a:gd name="connsiteX588" fmla="*/ 1199956 w 12586368"/>
              <a:gd name="connsiteY588" fmla="*/ 7788490 h 12355200"/>
              <a:gd name="connsiteX589" fmla="*/ 1121038 w 12586368"/>
              <a:gd name="connsiteY589" fmla="*/ 7667434 h 12355200"/>
              <a:gd name="connsiteX590" fmla="*/ 1134366 w 12586368"/>
              <a:gd name="connsiteY590" fmla="*/ 7654107 h 12355200"/>
              <a:gd name="connsiteX591" fmla="*/ 870422 w 12586368"/>
              <a:gd name="connsiteY591" fmla="*/ 5194836 h 12355200"/>
              <a:gd name="connsiteX592" fmla="*/ 863031 w 12586368"/>
              <a:gd name="connsiteY592" fmla="*/ 5195441 h 12355200"/>
              <a:gd name="connsiteX593" fmla="*/ 853383 w 12586368"/>
              <a:gd name="connsiteY593" fmla="*/ 5209990 h 12355200"/>
              <a:gd name="connsiteX594" fmla="*/ 856088 w 12586368"/>
              <a:gd name="connsiteY594" fmla="*/ 5218746 h 12355200"/>
              <a:gd name="connsiteX595" fmla="*/ 877329 w 12586368"/>
              <a:gd name="connsiteY595" fmla="*/ 5221100 h 12355200"/>
              <a:gd name="connsiteX596" fmla="*/ 872515 w 12586368"/>
              <a:gd name="connsiteY596" fmla="*/ 5216437 h 12355200"/>
              <a:gd name="connsiteX597" fmla="*/ 870422 w 12586368"/>
              <a:gd name="connsiteY597" fmla="*/ 5194836 h 12355200"/>
              <a:gd name="connsiteX598" fmla="*/ 909261 w 12586368"/>
              <a:gd name="connsiteY598" fmla="*/ 5178357 h 12355200"/>
              <a:gd name="connsiteX599" fmla="*/ 909192 w 12586368"/>
              <a:gd name="connsiteY599" fmla="*/ 5180333 h 12355200"/>
              <a:gd name="connsiteX600" fmla="*/ 909123 w 12586368"/>
              <a:gd name="connsiteY600" fmla="*/ 5180728 h 12355200"/>
              <a:gd name="connsiteX601" fmla="*/ 910282 w 12586368"/>
              <a:gd name="connsiteY601" fmla="*/ 5180153 h 12355200"/>
              <a:gd name="connsiteX602" fmla="*/ 1125515 w 12586368"/>
              <a:gd name="connsiteY602" fmla="*/ 5008384 h 12355200"/>
              <a:gd name="connsiteX603" fmla="*/ 1131638 w 12586368"/>
              <a:gd name="connsiteY603" fmla="*/ 5013044 h 12355200"/>
              <a:gd name="connsiteX604" fmla="*/ 1133342 w 12586368"/>
              <a:gd name="connsiteY604" fmla="*/ 5021536 h 12355200"/>
              <a:gd name="connsiteX605" fmla="*/ 865116 w 12586368"/>
              <a:gd name="connsiteY605" fmla="*/ 3843833 h 12355200"/>
              <a:gd name="connsiteX606" fmla="*/ 949957 w 12586368"/>
              <a:gd name="connsiteY606" fmla="*/ 4153160 h 12355200"/>
              <a:gd name="connsiteX607" fmla="*/ 969693 w 12586368"/>
              <a:gd name="connsiteY607" fmla="*/ 4376845 h 12355200"/>
              <a:gd name="connsiteX608" fmla="*/ 952364 w 12586368"/>
              <a:gd name="connsiteY608" fmla="*/ 4558102 h 12355200"/>
              <a:gd name="connsiteX609" fmla="*/ 970520 w 12586368"/>
              <a:gd name="connsiteY609" fmla="*/ 4626563 h 12355200"/>
              <a:gd name="connsiteX610" fmla="*/ 955201 w 12586368"/>
              <a:gd name="connsiteY610" fmla="*/ 4761951 h 12355200"/>
              <a:gd name="connsiteX611" fmla="*/ 939565 w 12586368"/>
              <a:gd name="connsiteY611" fmla="*/ 4790748 h 12355200"/>
              <a:gd name="connsiteX612" fmla="*/ 881724 w 12586368"/>
              <a:gd name="connsiteY612" fmla="*/ 4753203 h 12355200"/>
              <a:gd name="connsiteX613" fmla="*/ 870914 w 12586368"/>
              <a:gd name="connsiteY613" fmla="*/ 4699324 h 12355200"/>
              <a:gd name="connsiteX614" fmla="*/ 866188 w 12586368"/>
              <a:gd name="connsiteY614" fmla="*/ 4611400 h 12355200"/>
              <a:gd name="connsiteX615" fmla="*/ 871322 w 12586368"/>
              <a:gd name="connsiteY615" fmla="*/ 4257581 h 12355200"/>
              <a:gd name="connsiteX616" fmla="*/ 827131 w 12586368"/>
              <a:gd name="connsiteY616" fmla="*/ 4100024 h 12355200"/>
              <a:gd name="connsiteX617" fmla="*/ 847106 w 12586368"/>
              <a:gd name="connsiteY617" fmla="*/ 4086076 h 12355200"/>
              <a:gd name="connsiteX618" fmla="*/ 809651 w 12586368"/>
              <a:gd name="connsiteY618" fmla="*/ 3970577 h 12355200"/>
              <a:gd name="connsiteX619" fmla="*/ 853819 w 12586368"/>
              <a:gd name="connsiteY619" fmla="*/ 3887477 h 12355200"/>
              <a:gd name="connsiteX620" fmla="*/ 865116 w 12586368"/>
              <a:gd name="connsiteY620" fmla="*/ 3843833 h 12355200"/>
              <a:gd name="connsiteX621" fmla="*/ 818456 w 12586368"/>
              <a:gd name="connsiteY621" fmla="*/ 3690335 h 12355200"/>
              <a:gd name="connsiteX622" fmla="*/ 841789 w 12586368"/>
              <a:gd name="connsiteY622" fmla="*/ 3749065 h 12355200"/>
              <a:gd name="connsiteX623" fmla="*/ 834646 w 12586368"/>
              <a:gd name="connsiteY623" fmla="*/ 3770971 h 12355200"/>
              <a:gd name="connsiteX624" fmla="*/ 752871 w 12586368"/>
              <a:gd name="connsiteY624" fmla="*/ 3735633 h 12355200"/>
              <a:gd name="connsiteX625" fmla="*/ 763016 w 12586368"/>
              <a:gd name="connsiteY625" fmla="*/ 3713464 h 12355200"/>
              <a:gd name="connsiteX626" fmla="*/ 818456 w 12586368"/>
              <a:gd name="connsiteY626" fmla="*/ 3690335 h 12355200"/>
              <a:gd name="connsiteX627" fmla="*/ 755436 w 12586368"/>
              <a:gd name="connsiteY627" fmla="*/ 3598202 h 12355200"/>
              <a:gd name="connsiteX628" fmla="*/ 771464 w 12586368"/>
              <a:gd name="connsiteY628" fmla="*/ 3615917 h 12355200"/>
              <a:gd name="connsiteX629" fmla="*/ 769955 w 12586368"/>
              <a:gd name="connsiteY629" fmla="*/ 3694615 h 12355200"/>
              <a:gd name="connsiteX630" fmla="*/ 745568 w 12586368"/>
              <a:gd name="connsiteY630" fmla="*/ 3682789 h 12355200"/>
              <a:gd name="connsiteX631" fmla="*/ 743419 w 12586368"/>
              <a:gd name="connsiteY631" fmla="*/ 3665249 h 12355200"/>
              <a:gd name="connsiteX632" fmla="*/ 755436 w 12586368"/>
              <a:gd name="connsiteY632" fmla="*/ 3598202 h 12355200"/>
              <a:gd name="connsiteX633" fmla="*/ 753536 w 12586368"/>
              <a:gd name="connsiteY633" fmla="*/ 3549918 h 12355200"/>
              <a:gd name="connsiteX634" fmla="*/ 766978 w 12586368"/>
              <a:gd name="connsiteY634" fmla="*/ 3551266 h 12355200"/>
              <a:gd name="connsiteX635" fmla="*/ 766624 w 12586368"/>
              <a:gd name="connsiteY635" fmla="*/ 3581912 h 12355200"/>
              <a:gd name="connsiteX636" fmla="*/ 715338 w 12586368"/>
              <a:gd name="connsiteY636" fmla="*/ 3589498 h 12355200"/>
              <a:gd name="connsiteX637" fmla="*/ 707874 w 12586368"/>
              <a:gd name="connsiteY637" fmla="*/ 3568200 h 12355200"/>
              <a:gd name="connsiteX638" fmla="*/ 712661 w 12586368"/>
              <a:gd name="connsiteY638" fmla="*/ 3559122 h 12355200"/>
              <a:gd name="connsiteX639" fmla="*/ 753536 w 12586368"/>
              <a:gd name="connsiteY639" fmla="*/ 3549918 h 12355200"/>
              <a:gd name="connsiteX640" fmla="*/ 892254 w 12586368"/>
              <a:gd name="connsiteY640" fmla="*/ 3513651 h 12355200"/>
              <a:gd name="connsiteX641" fmla="*/ 911514 w 12586368"/>
              <a:gd name="connsiteY641" fmla="*/ 3520608 h 12355200"/>
              <a:gd name="connsiteX642" fmla="*/ 901616 w 12586368"/>
              <a:gd name="connsiteY642" fmla="*/ 3546228 h 12355200"/>
              <a:gd name="connsiteX643" fmla="*/ 884899 w 12586368"/>
              <a:gd name="connsiteY643" fmla="*/ 3533831 h 12355200"/>
              <a:gd name="connsiteX644" fmla="*/ 882809 w 12586368"/>
              <a:gd name="connsiteY644" fmla="*/ 3523404 h 12355200"/>
              <a:gd name="connsiteX645" fmla="*/ 892254 w 12586368"/>
              <a:gd name="connsiteY645" fmla="*/ 3513651 h 12355200"/>
              <a:gd name="connsiteX646" fmla="*/ 662351 w 12586368"/>
              <a:gd name="connsiteY646" fmla="*/ 3430092 h 12355200"/>
              <a:gd name="connsiteX647" fmla="*/ 677497 w 12586368"/>
              <a:gd name="connsiteY647" fmla="*/ 3431425 h 12355200"/>
              <a:gd name="connsiteX648" fmla="*/ 697529 w 12586368"/>
              <a:gd name="connsiteY648" fmla="*/ 3454066 h 12355200"/>
              <a:gd name="connsiteX649" fmla="*/ 704517 w 12586368"/>
              <a:gd name="connsiteY649" fmla="*/ 3499209 h 12355200"/>
              <a:gd name="connsiteX650" fmla="*/ 730294 w 12586368"/>
              <a:gd name="connsiteY650" fmla="*/ 3484731 h 12355200"/>
              <a:gd name="connsiteX651" fmla="*/ 769025 w 12586368"/>
              <a:gd name="connsiteY651" fmla="*/ 3514873 h 12355200"/>
              <a:gd name="connsiteX652" fmla="*/ 760880 w 12586368"/>
              <a:gd name="connsiteY652" fmla="*/ 3524745 h 12355200"/>
              <a:gd name="connsiteX653" fmla="*/ 761680 w 12586368"/>
              <a:gd name="connsiteY653" fmla="*/ 3533826 h 12355200"/>
              <a:gd name="connsiteX654" fmla="*/ 705321 w 12586368"/>
              <a:gd name="connsiteY654" fmla="*/ 3508287 h 12355200"/>
              <a:gd name="connsiteX655" fmla="*/ 683060 w 12586368"/>
              <a:gd name="connsiteY655" fmla="*/ 3528559 h 12355200"/>
              <a:gd name="connsiteX656" fmla="*/ 648204 w 12586368"/>
              <a:gd name="connsiteY656" fmla="*/ 3440111 h 12355200"/>
              <a:gd name="connsiteX657" fmla="*/ 662351 w 12586368"/>
              <a:gd name="connsiteY657" fmla="*/ 3430092 h 12355200"/>
              <a:gd name="connsiteX658" fmla="*/ 700303 w 12586368"/>
              <a:gd name="connsiteY658" fmla="*/ 3380323 h 12355200"/>
              <a:gd name="connsiteX659" fmla="*/ 727530 w 12586368"/>
              <a:gd name="connsiteY659" fmla="*/ 3384107 h 12355200"/>
              <a:gd name="connsiteX660" fmla="*/ 714329 w 12586368"/>
              <a:gd name="connsiteY660" fmla="*/ 3403832 h 12355200"/>
              <a:gd name="connsiteX661" fmla="*/ 686160 w 12586368"/>
              <a:gd name="connsiteY661" fmla="*/ 3398921 h 12355200"/>
              <a:gd name="connsiteX662" fmla="*/ 686290 w 12586368"/>
              <a:gd name="connsiteY662" fmla="*/ 3390840 h 12355200"/>
              <a:gd name="connsiteX663" fmla="*/ 700303 w 12586368"/>
              <a:gd name="connsiteY663" fmla="*/ 3380323 h 12355200"/>
              <a:gd name="connsiteX664" fmla="*/ 654252 w 12586368"/>
              <a:gd name="connsiteY664" fmla="*/ 3205079 h 12355200"/>
              <a:gd name="connsiteX665" fmla="*/ 716952 w 12586368"/>
              <a:gd name="connsiteY665" fmla="*/ 3367535 h 12355200"/>
              <a:gd name="connsiteX666" fmla="*/ 620873 w 12586368"/>
              <a:gd name="connsiteY666" fmla="*/ 3272163 h 12355200"/>
              <a:gd name="connsiteX667" fmla="*/ 631625 w 12586368"/>
              <a:gd name="connsiteY667" fmla="*/ 3359790 h 12355200"/>
              <a:gd name="connsiteX668" fmla="*/ 572284 w 12586368"/>
              <a:gd name="connsiteY668" fmla="*/ 3303938 h 12355200"/>
              <a:gd name="connsiteX669" fmla="*/ 545402 w 12586368"/>
              <a:gd name="connsiteY669" fmla="*/ 3239116 h 12355200"/>
              <a:gd name="connsiteX670" fmla="*/ 587993 w 12586368"/>
              <a:gd name="connsiteY670" fmla="*/ 3207869 h 12355200"/>
              <a:gd name="connsiteX671" fmla="*/ 623337 w 12586368"/>
              <a:gd name="connsiteY671" fmla="*/ 3265836 h 12355200"/>
              <a:gd name="connsiteX672" fmla="*/ 622859 w 12586368"/>
              <a:gd name="connsiteY672" fmla="*/ 3226172 h 12355200"/>
              <a:gd name="connsiteX673" fmla="*/ 646858 w 12586368"/>
              <a:gd name="connsiteY673" fmla="*/ 3224056 h 12355200"/>
              <a:gd name="connsiteX674" fmla="*/ 654728 w 12586368"/>
              <a:gd name="connsiteY674" fmla="*/ 3244742 h 12355200"/>
              <a:gd name="connsiteX675" fmla="*/ 654252 w 12586368"/>
              <a:gd name="connsiteY675" fmla="*/ 3205079 h 12355200"/>
              <a:gd name="connsiteX676" fmla="*/ 570840 w 12586368"/>
              <a:gd name="connsiteY676" fmla="*/ 3109084 h 12355200"/>
              <a:gd name="connsiteX677" fmla="*/ 582070 w 12586368"/>
              <a:gd name="connsiteY677" fmla="*/ 3124432 h 12355200"/>
              <a:gd name="connsiteX678" fmla="*/ 588578 w 12586368"/>
              <a:gd name="connsiteY678" fmla="*/ 3137914 h 12355200"/>
              <a:gd name="connsiteX679" fmla="*/ 574034 w 12586368"/>
              <a:gd name="connsiteY679" fmla="*/ 3145275 h 12355200"/>
              <a:gd name="connsiteX680" fmla="*/ 560904 w 12586368"/>
              <a:gd name="connsiteY680" fmla="*/ 3134277 h 12355200"/>
              <a:gd name="connsiteX681" fmla="*/ 575186 w 12586368"/>
              <a:gd name="connsiteY681" fmla="*/ 3123899 h 12355200"/>
              <a:gd name="connsiteX682" fmla="*/ 570840 w 12586368"/>
              <a:gd name="connsiteY682" fmla="*/ 3109084 h 12355200"/>
              <a:gd name="connsiteX683" fmla="*/ 611928 w 12586368"/>
              <a:gd name="connsiteY683" fmla="*/ 3062966 h 12355200"/>
              <a:gd name="connsiteX684" fmla="*/ 574776 w 12586368"/>
              <a:gd name="connsiteY684" fmla="*/ 3084805 h 12355200"/>
              <a:gd name="connsiteX685" fmla="*/ 611928 w 12586368"/>
              <a:gd name="connsiteY685" fmla="*/ 3062966 h 12355200"/>
              <a:gd name="connsiteX686" fmla="*/ 520064 w 12586368"/>
              <a:gd name="connsiteY686" fmla="*/ 3009808 h 12355200"/>
              <a:gd name="connsiteX687" fmla="*/ 572335 w 12586368"/>
              <a:gd name="connsiteY687" fmla="*/ 3057134 h 12355200"/>
              <a:gd name="connsiteX688" fmla="*/ 533971 w 12586368"/>
              <a:gd name="connsiteY688" fmla="*/ 3167448 h 12355200"/>
              <a:gd name="connsiteX689" fmla="*/ 503343 w 12586368"/>
              <a:gd name="connsiteY689" fmla="*/ 3160987 h 12355200"/>
              <a:gd name="connsiteX690" fmla="*/ 511527 w 12586368"/>
              <a:gd name="connsiteY690" fmla="*/ 3117489 h 12355200"/>
              <a:gd name="connsiteX691" fmla="*/ 526256 w 12586368"/>
              <a:gd name="connsiteY691" fmla="*/ 3045921 h 12355200"/>
              <a:gd name="connsiteX692" fmla="*/ 497274 w 12586368"/>
              <a:gd name="connsiteY692" fmla="*/ 3024039 h 12355200"/>
              <a:gd name="connsiteX693" fmla="*/ 520064 w 12586368"/>
              <a:gd name="connsiteY693" fmla="*/ 3009808 h 12355200"/>
              <a:gd name="connsiteX694" fmla="*/ 1169396 w 12586368"/>
              <a:gd name="connsiteY694" fmla="*/ 2995061 h 12355200"/>
              <a:gd name="connsiteX695" fmla="*/ 1188498 w 12586368"/>
              <a:gd name="connsiteY695" fmla="*/ 3042871 h 12355200"/>
              <a:gd name="connsiteX696" fmla="*/ 1170186 w 12586368"/>
              <a:gd name="connsiteY696" fmla="*/ 3020901 h 12355200"/>
              <a:gd name="connsiteX697" fmla="*/ 1169396 w 12586368"/>
              <a:gd name="connsiteY697" fmla="*/ 2995061 h 12355200"/>
              <a:gd name="connsiteX698" fmla="*/ 864431 w 12586368"/>
              <a:gd name="connsiteY698" fmla="*/ 2982887 h 12355200"/>
              <a:gd name="connsiteX699" fmla="*/ 891153 w 12586368"/>
              <a:gd name="connsiteY699" fmla="*/ 3050869 h 12355200"/>
              <a:gd name="connsiteX700" fmla="*/ 864431 w 12586368"/>
              <a:gd name="connsiteY700" fmla="*/ 2982887 h 12355200"/>
              <a:gd name="connsiteX701" fmla="*/ 403574 w 12586368"/>
              <a:gd name="connsiteY701" fmla="*/ 2962324 h 12355200"/>
              <a:gd name="connsiteX702" fmla="*/ 449698 w 12586368"/>
              <a:gd name="connsiteY702" fmla="*/ 2973453 h 12355200"/>
              <a:gd name="connsiteX703" fmla="*/ 459128 w 12586368"/>
              <a:gd name="connsiteY703" fmla="*/ 3012129 h 12355200"/>
              <a:gd name="connsiteX704" fmla="*/ 400738 w 12586368"/>
              <a:gd name="connsiteY704" fmla="*/ 2972403 h 12355200"/>
              <a:gd name="connsiteX705" fmla="*/ 403574 w 12586368"/>
              <a:gd name="connsiteY705" fmla="*/ 2962324 h 12355200"/>
              <a:gd name="connsiteX706" fmla="*/ 1128280 w 12586368"/>
              <a:gd name="connsiteY706" fmla="*/ 2878080 h 12355200"/>
              <a:gd name="connsiteX707" fmla="*/ 1149298 w 12586368"/>
              <a:gd name="connsiteY707" fmla="*/ 2892652 h 12355200"/>
              <a:gd name="connsiteX708" fmla="*/ 1149042 w 12586368"/>
              <a:gd name="connsiteY708" fmla="*/ 2927819 h 12355200"/>
              <a:gd name="connsiteX709" fmla="*/ 1109752 w 12586368"/>
              <a:gd name="connsiteY709" fmla="*/ 2888500 h 12355200"/>
              <a:gd name="connsiteX710" fmla="*/ 1128280 w 12586368"/>
              <a:gd name="connsiteY710" fmla="*/ 2878080 h 12355200"/>
              <a:gd name="connsiteX711" fmla="*/ 633273 w 12586368"/>
              <a:gd name="connsiteY711" fmla="*/ 2866444 h 12355200"/>
              <a:gd name="connsiteX712" fmla="*/ 645251 w 12586368"/>
              <a:gd name="connsiteY712" fmla="*/ 2875704 h 12355200"/>
              <a:gd name="connsiteX713" fmla="*/ 636751 w 12586368"/>
              <a:gd name="connsiteY713" fmla="*/ 2896506 h 12355200"/>
              <a:gd name="connsiteX714" fmla="*/ 620214 w 12586368"/>
              <a:gd name="connsiteY714" fmla="*/ 2876368 h 12355200"/>
              <a:gd name="connsiteX715" fmla="*/ 633273 w 12586368"/>
              <a:gd name="connsiteY715" fmla="*/ 2866444 h 12355200"/>
              <a:gd name="connsiteX716" fmla="*/ 526058 w 12586368"/>
              <a:gd name="connsiteY716" fmla="*/ 2835584 h 12355200"/>
              <a:gd name="connsiteX717" fmla="*/ 563968 w 12586368"/>
              <a:gd name="connsiteY717" fmla="*/ 2890174 h 12355200"/>
              <a:gd name="connsiteX718" fmla="*/ 571324 w 12586368"/>
              <a:gd name="connsiteY718" fmla="*/ 2871229 h 12355200"/>
              <a:gd name="connsiteX719" fmla="*/ 568288 w 12586368"/>
              <a:gd name="connsiteY719" fmla="*/ 2905039 h 12355200"/>
              <a:gd name="connsiteX720" fmla="*/ 660638 w 12586368"/>
              <a:gd name="connsiteY720" fmla="*/ 3031052 h 12355200"/>
              <a:gd name="connsiteX721" fmla="*/ 699448 w 12586368"/>
              <a:gd name="connsiteY721" fmla="*/ 3027626 h 12355200"/>
              <a:gd name="connsiteX722" fmla="*/ 695128 w 12586368"/>
              <a:gd name="connsiteY722" fmla="*/ 3012764 h 12355200"/>
              <a:gd name="connsiteX723" fmla="*/ 726316 w 12586368"/>
              <a:gd name="connsiteY723" fmla="*/ 3025257 h 12355200"/>
              <a:gd name="connsiteX724" fmla="*/ 698599 w 12586368"/>
              <a:gd name="connsiteY724" fmla="*/ 3052094 h 12355200"/>
              <a:gd name="connsiteX725" fmla="*/ 717843 w 12586368"/>
              <a:gd name="connsiteY725" fmla="*/ 3065640 h 12355200"/>
              <a:gd name="connsiteX726" fmla="*/ 700201 w 12586368"/>
              <a:gd name="connsiteY726" fmla="*/ 3070248 h 12355200"/>
              <a:gd name="connsiteX727" fmla="*/ 724835 w 12586368"/>
              <a:gd name="connsiteY727" fmla="*/ 3110763 h 12355200"/>
              <a:gd name="connsiteX728" fmla="*/ 754156 w 12586368"/>
              <a:gd name="connsiteY728" fmla="*/ 3102077 h 12355200"/>
              <a:gd name="connsiteX729" fmla="*/ 811530 w 12586368"/>
              <a:gd name="connsiteY729" fmla="*/ 3206783 h 12355200"/>
              <a:gd name="connsiteX730" fmla="*/ 896911 w 12586368"/>
              <a:gd name="connsiteY730" fmla="*/ 3458422 h 12355200"/>
              <a:gd name="connsiteX731" fmla="*/ 859265 w 12586368"/>
              <a:gd name="connsiteY731" fmla="*/ 3406858 h 12355200"/>
              <a:gd name="connsiteX732" fmla="*/ 828028 w 12586368"/>
              <a:gd name="connsiteY732" fmla="*/ 3427911 h 12355200"/>
              <a:gd name="connsiteX733" fmla="*/ 830433 w 12586368"/>
              <a:gd name="connsiteY733" fmla="*/ 3455141 h 12355200"/>
              <a:gd name="connsiteX734" fmla="*/ 812519 w 12586368"/>
              <a:gd name="connsiteY734" fmla="*/ 3456720 h 12355200"/>
              <a:gd name="connsiteX735" fmla="*/ 630202 w 12586368"/>
              <a:gd name="connsiteY735" fmla="*/ 3061178 h 12355200"/>
              <a:gd name="connsiteX736" fmla="*/ 597244 w 12586368"/>
              <a:gd name="connsiteY736" fmla="*/ 2960418 h 12355200"/>
              <a:gd name="connsiteX737" fmla="*/ 579649 w 12586368"/>
              <a:gd name="connsiteY737" fmla="*/ 2931478 h 12355200"/>
              <a:gd name="connsiteX738" fmla="*/ 521344 w 12586368"/>
              <a:gd name="connsiteY738" fmla="*/ 2874879 h 12355200"/>
              <a:gd name="connsiteX739" fmla="*/ 526058 w 12586368"/>
              <a:gd name="connsiteY739" fmla="*/ 2835584 h 12355200"/>
              <a:gd name="connsiteX740" fmla="*/ 5189900 w 12586368"/>
              <a:gd name="connsiteY740" fmla="*/ 2830406 h 12355200"/>
              <a:gd name="connsiteX741" fmla="*/ 5182934 w 12586368"/>
              <a:gd name="connsiteY741" fmla="*/ 2833161 h 12355200"/>
              <a:gd name="connsiteX742" fmla="*/ 5189260 w 12586368"/>
              <a:gd name="connsiteY742" fmla="*/ 2837747 h 12355200"/>
              <a:gd name="connsiteX743" fmla="*/ 5195264 w 12586368"/>
              <a:gd name="connsiteY743" fmla="*/ 2833700 h 12355200"/>
              <a:gd name="connsiteX744" fmla="*/ 610513 w 12586368"/>
              <a:gd name="connsiteY744" fmla="*/ 2807298 h 12355200"/>
              <a:gd name="connsiteX745" fmla="*/ 631709 w 12586368"/>
              <a:gd name="connsiteY745" fmla="*/ 2830327 h 12355200"/>
              <a:gd name="connsiteX746" fmla="*/ 632970 w 12586368"/>
              <a:gd name="connsiteY746" fmla="*/ 2857416 h 12355200"/>
              <a:gd name="connsiteX747" fmla="*/ 608183 w 12586368"/>
              <a:gd name="connsiteY747" fmla="*/ 2820815 h 12355200"/>
              <a:gd name="connsiteX748" fmla="*/ 610513 w 12586368"/>
              <a:gd name="connsiteY748" fmla="*/ 2807298 h 12355200"/>
              <a:gd name="connsiteX749" fmla="*/ 4021856 w 12586368"/>
              <a:gd name="connsiteY749" fmla="*/ 2804393 h 12355200"/>
              <a:gd name="connsiteX750" fmla="*/ 4038856 w 12586368"/>
              <a:gd name="connsiteY750" fmla="*/ 2830834 h 12355200"/>
              <a:gd name="connsiteX751" fmla="*/ 4041992 w 12586368"/>
              <a:gd name="connsiteY751" fmla="*/ 2821518 h 12355200"/>
              <a:gd name="connsiteX752" fmla="*/ 4041558 w 12586368"/>
              <a:gd name="connsiteY752" fmla="*/ 2820900 h 12355200"/>
              <a:gd name="connsiteX753" fmla="*/ 4024828 w 12586368"/>
              <a:gd name="connsiteY753" fmla="*/ 2806966 h 12355200"/>
              <a:gd name="connsiteX754" fmla="*/ 323118 w 12586368"/>
              <a:gd name="connsiteY754" fmla="*/ 2799605 h 12355200"/>
              <a:gd name="connsiteX755" fmla="*/ 349556 w 12586368"/>
              <a:gd name="connsiteY755" fmla="*/ 2835449 h 12355200"/>
              <a:gd name="connsiteX756" fmla="*/ 348897 w 12586368"/>
              <a:gd name="connsiteY756" fmla="*/ 2848610 h 12355200"/>
              <a:gd name="connsiteX757" fmla="*/ 313066 w 12586368"/>
              <a:gd name="connsiteY757" fmla="*/ 2824620 h 12355200"/>
              <a:gd name="connsiteX758" fmla="*/ 323118 w 12586368"/>
              <a:gd name="connsiteY758" fmla="*/ 2799605 h 12355200"/>
              <a:gd name="connsiteX759" fmla="*/ 1073085 w 12586368"/>
              <a:gd name="connsiteY759" fmla="*/ 2784724 h 12355200"/>
              <a:gd name="connsiteX760" fmla="*/ 1110442 w 12586368"/>
              <a:gd name="connsiteY760" fmla="*/ 2808357 h 12355200"/>
              <a:gd name="connsiteX761" fmla="*/ 1110062 w 12586368"/>
              <a:gd name="connsiteY761" fmla="*/ 2827057 h 12355200"/>
              <a:gd name="connsiteX762" fmla="*/ 1065808 w 12586368"/>
              <a:gd name="connsiteY762" fmla="*/ 2802323 h 12355200"/>
              <a:gd name="connsiteX763" fmla="*/ 1073085 w 12586368"/>
              <a:gd name="connsiteY763" fmla="*/ 2784724 h 12355200"/>
              <a:gd name="connsiteX764" fmla="*/ 1058116 w 12586368"/>
              <a:gd name="connsiteY764" fmla="*/ 2756825 h 12355200"/>
              <a:gd name="connsiteX765" fmla="*/ 1075293 w 12586368"/>
              <a:gd name="connsiteY765" fmla="*/ 2763476 h 12355200"/>
              <a:gd name="connsiteX766" fmla="*/ 1078109 w 12586368"/>
              <a:gd name="connsiteY766" fmla="*/ 2775165 h 12355200"/>
              <a:gd name="connsiteX767" fmla="*/ 1044511 w 12586368"/>
              <a:gd name="connsiteY767" fmla="*/ 2769139 h 12355200"/>
              <a:gd name="connsiteX768" fmla="*/ 1058116 w 12586368"/>
              <a:gd name="connsiteY768" fmla="*/ 2756825 h 12355200"/>
              <a:gd name="connsiteX769" fmla="*/ 491831 w 12586368"/>
              <a:gd name="connsiteY769" fmla="*/ 2687507 h 12355200"/>
              <a:gd name="connsiteX770" fmla="*/ 520762 w 12586368"/>
              <a:gd name="connsiteY770" fmla="*/ 2708773 h 12355200"/>
              <a:gd name="connsiteX771" fmla="*/ 489572 w 12586368"/>
              <a:gd name="connsiteY771" fmla="*/ 2700219 h 12355200"/>
              <a:gd name="connsiteX772" fmla="*/ 491831 w 12586368"/>
              <a:gd name="connsiteY772" fmla="*/ 2687507 h 12355200"/>
              <a:gd name="connsiteX773" fmla="*/ 370837 w 12586368"/>
              <a:gd name="connsiteY773" fmla="*/ 2621332 h 12355200"/>
              <a:gd name="connsiteX774" fmla="*/ 443373 w 12586368"/>
              <a:gd name="connsiteY774" fmla="*/ 2699272 h 12355200"/>
              <a:gd name="connsiteX775" fmla="*/ 505938 w 12586368"/>
              <a:gd name="connsiteY775" fmla="*/ 2791772 h 12355200"/>
              <a:gd name="connsiteX776" fmla="*/ 483711 w 12586368"/>
              <a:gd name="connsiteY776" fmla="*/ 2811969 h 12355200"/>
              <a:gd name="connsiteX777" fmla="*/ 395413 w 12586368"/>
              <a:gd name="connsiteY777" fmla="*/ 2661713 h 12355200"/>
              <a:gd name="connsiteX778" fmla="*/ 365420 w 12586368"/>
              <a:gd name="connsiteY778" fmla="*/ 2632731 h 12355200"/>
              <a:gd name="connsiteX779" fmla="*/ 370837 w 12586368"/>
              <a:gd name="connsiteY779" fmla="*/ 2621332 h 12355200"/>
              <a:gd name="connsiteX780" fmla="*/ 182756 w 12586368"/>
              <a:gd name="connsiteY780" fmla="*/ 2609475 h 12355200"/>
              <a:gd name="connsiteX781" fmla="*/ 194487 w 12586368"/>
              <a:gd name="connsiteY781" fmla="*/ 2609952 h 12355200"/>
              <a:gd name="connsiteX782" fmla="*/ 234111 w 12586368"/>
              <a:gd name="connsiteY782" fmla="*/ 2648764 h 12355200"/>
              <a:gd name="connsiteX783" fmla="*/ 224781 w 12586368"/>
              <a:gd name="connsiteY783" fmla="*/ 2679807 h 12355200"/>
              <a:gd name="connsiteX784" fmla="*/ 174066 w 12586368"/>
              <a:gd name="connsiteY784" fmla="*/ 2617796 h 12355200"/>
              <a:gd name="connsiteX785" fmla="*/ 182756 w 12586368"/>
              <a:gd name="connsiteY785" fmla="*/ 2609475 h 12355200"/>
              <a:gd name="connsiteX786" fmla="*/ 440619 w 12586368"/>
              <a:gd name="connsiteY786" fmla="*/ 2587818 h 12355200"/>
              <a:gd name="connsiteX787" fmla="*/ 446828 w 12586368"/>
              <a:gd name="connsiteY787" fmla="*/ 2623746 h 12355200"/>
              <a:gd name="connsiteX788" fmla="*/ 436981 w 12586368"/>
              <a:gd name="connsiteY788" fmla="*/ 2615496 h 12355200"/>
              <a:gd name="connsiteX789" fmla="*/ 434358 w 12586368"/>
              <a:gd name="connsiteY789" fmla="*/ 2608889 h 12355200"/>
              <a:gd name="connsiteX790" fmla="*/ 440619 w 12586368"/>
              <a:gd name="connsiteY790" fmla="*/ 2587818 h 12355200"/>
              <a:gd name="connsiteX791" fmla="*/ 270105 w 12586368"/>
              <a:gd name="connsiteY791" fmla="*/ 2584081 h 12355200"/>
              <a:gd name="connsiteX792" fmla="*/ 281018 w 12586368"/>
              <a:gd name="connsiteY792" fmla="*/ 2589870 h 12355200"/>
              <a:gd name="connsiteX793" fmla="*/ 275190 w 12586368"/>
              <a:gd name="connsiteY793" fmla="*/ 2627166 h 12355200"/>
              <a:gd name="connsiteX794" fmla="*/ 245633 w 12586368"/>
              <a:gd name="connsiteY794" fmla="*/ 2602189 h 12355200"/>
              <a:gd name="connsiteX795" fmla="*/ 270105 w 12586368"/>
              <a:gd name="connsiteY795" fmla="*/ 2584081 h 12355200"/>
              <a:gd name="connsiteX796" fmla="*/ 484768 w 12586368"/>
              <a:gd name="connsiteY796" fmla="*/ 2581320 h 12355200"/>
              <a:gd name="connsiteX797" fmla="*/ 506948 w 12586368"/>
              <a:gd name="connsiteY797" fmla="*/ 2591575 h 12355200"/>
              <a:gd name="connsiteX798" fmla="*/ 525502 w 12586368"/>
              <a:gd name="connsiteY798" fmla="*/ 2629626 h 12355200"/>
              <a:gd name="connsiteX799" fmla="*/ 518324 w 12586368"/>
              <a:gd name="connsiteY799" fmla="*/ 2651628 h 12355200"/>
              <a:gd name="connsiteX800" fmla="*/ 484348 w 12586368"/>
              <a:gd name="connsiteY800" fmla="*/ 2645468 h 12355200"/>
              <a:gd name="connsiteX801" fmla="*/ 490303 w 12586368"/>
              <a:gd name="connsiteY801" fmla="*/ 2678528 h 12355200"/>
              <a:gd name="connsiteX802" fmla="*/ 452320 w 12586368"/>
              <a:gd name="connsiteY802" fmla="*/ 2626924 h 12355200"/>
              <a:gd name="connsiteX803" fmla="*/ 484768 w 12586368"/>
              <a:gd name="connsiteY803" fmla="*/ 2581320 h 12355200"/>
              <a:gd name="connsiteX804" fmla="*/ 340545 w 12586368"/>
              <a:gd name="connsiteY804" fmla="*/ 2581018 h 12355200"/>
              <a:gd name="connsiteX805" fmla="*/ 368647 w 12586368"/>
              <a:gd name="connsiteY805" fmla="*/ 2593933 h 12355200"/>
              <a:gd name="connsiteX806" fmla="*/ 361346 w 12586368"/>
              <a:gd name="connsiteY806" fmla="*/ 2613050 h 12355200"/>
              <a:gd name="connsiteX807" fmla="*/ 340545 w 12586368"/>
              <a:gd name="connsiteY807" fmla="*/ 2581018 h 12355200"/>
              <a:gd name="connsiteX808" fmla="*/ 469939 w 12586368"/>
              <a:gd name="connsiteY808" fmla="*/ 2517937 h 12355200"/>
              <a:gd name="connsiteX809" fmla="*/ 475804 w 12586368"/>
              <a:gd name="connsiteY809" fmla="*/ 2550849 h 12355200"/>
              <a:gd name="connsiteX810" fmla="*/ 452314 w 12586368"/>
              <a:gd name="connsiteY810" fmla="*/ 2519493 h 12355200"/>
              <a:gd name="connsiteX811" fmla="*/ 469939 w 12586368"/>
              <a:gd name="connsiteY811" fmla="*/ 2517937 h 12355200"/>
              <a:gd name="connsiteX812" fmla="*/ 2970742 w 12586368"/>
              <a:gd name="connsiteY812" fmla="*/ 2504743 h 12355200"/>
              <a:gd name="connsiteX813" fmla="*/ 2963002 w 12586368"/>
              <a:gd name="connsiteY813" fmla="*/ 2506148 h 12355200"/>
              <a:gd name="connsiteX814" fmla="*/ 2994516 w 12586368"/>
              <a:gd name="connsiteY814" fmla="*/ 2546015 h 12355200"/>
              <a:gd name="connsiteX815" fmla="*/ 3024482 w 12586368"/>
              <a:gd name="connsiteY815" fmla="*/ 2576408 h 12355200"/>
              <a:gd name="connsiteX816" fmla="*/ 3022710 w 12586368"/>
              <a:gd name="connsiteY816" fmla="*/ 2571725 h 12355200"/>
              <a:gd name="connsiteX817" fmla="*/ 3014645 w 12586368"/>
              <a:gd name="connsiteY817" fmla="*/ 2556467 h 12355200"/>
              <a:gd name="connsiteX818" fmla="*/ 4077328 w 12586368"/>
              <a:gd name="connsiteY818" fmla="*/ 2462710 h 12355200"/>
              <a:gd name="connsiteX819" fmla="*/ 4075768 w 12586368"/>
              <a:gd name="connsiteY819" fmla="*/ 2463329 h 12355200"/>
              <a:gd name="connsiteX820" fmla="*/ 4082094 w 12586368"/>
              <a:gd name="connsiteY820" fmla="*/ 2467914 h 12355200"/>
              <a:gd name="connsiteX821" fmla="*/ 4082674 w 12586368"/>
              <a:gd name="connsiteY821" fmla="*/ 2467525 h 12355200"/>
              <a:gd name="connsiteX822" fmla="*/ 4079518 w 12586368"/>
              <a:gd name="connsiteY822" fmla="*/ 2464487 h 12355200"/>
              <a:gd name="connsiteX823" fmla="*/ 4808284 w 12586368"/>
              <a:gd name="connsiteY823" fmla="*/ 2442397 h 12355200"/>
              <a:gd name="connsiteX824" fmla="*/ 4798800 w 12586368"/>
              <a:gd name="connsiteY824" fmla="*/ 2443926 h 12355200"/>
              <a:gd name="connsiteX825" fmla="*/ 4819140 w 12586368"/>
              <a:gd name="connsiteY825" fmla="*/ 2456590 h 12355200"/>
              <a:gd name="connsiteX826" fmla="*/ 4820052 w 12586368"/>
              <a:gd name="connsiteY826" fmla="*/ 2475639 h 12355200"/>
              <a:gd name="connsiteX827" fmla="*/ 4827924 w 12586368"/>
              <a:gd name="connsiteY827" fmla="*/ 2476232 h 12355200"/>
              <a:gd name="connsiteX828" fmla="*/ 4832022 w 12586368"/>
              <a:gd name="connsiteY828" fmla="*/ 2467117 h 12355200"/>
              <a:gd name="connsiteX829" fmla="*/ 4816864 w 12586368"/>
              <a:gd name="connsiteY829" fmla="*/ 2452855 h 12355200"/>
              <a:gd name="connsiteX830" fmla="*/ 2914690 w 12586368"/>
              <a:gd name="connsiteY830" fmla="*/ 2434558 h 12355200"/>
              <a:gd name="connsiteX831" fmla="*/ 2945234 w 12586368"/>
              <a:gd name="connsiteY831" fmla="*/ 2482065 h 12355200"/>
              <a:gd name="connsiteX832" fmla="*/ 2949858 w 12586368"/>
              <a:gd name="connsiteY832" fmla="*/ 2473103 h 12355200"/>
              <a:gd name="connsiteX833" fmla="*/ 2934391 w 12586368"/>
              <a:gd name="connsiteY833" fmla="*/ 2451067 h 12355200"/>
              <a:gd name="connsiteX834" fmla="*/ 2917661 w 12586368"/>
              <a:gd name="connsiteY834" fmla="*/ 2437132 h 12355200"/>
              <a:gd name="connsiteX835" fmla="*/ 503219 w 12586368"/>
              <a:gd name="connsiteY835" fmla="*/ 2379097 h 12355200"/>
              <a:gd name="connsiteX836" fmla="*/ 550262 w 12586368"/>
              <a:gd name="connsiteY836" fmla="*/ 2443292 h 12355200"/>
              <a:gd name="connsiteX837" fmla="*/ 583274 w 12586368"/>
              <a:gd name="connsiteY837" fmla="*/ 2501930 h 12355200"/>
              <a:gd name="connsiteX838" fmla="*/ 546645 w 12586368"/>
              <a:gd name="connsiteY838" fmla="*/ 2496098 h 12355200"/>
              <a:gd name="connsiteX839" fmla="*/ 491463 w 12586368"/>
              <a:gd name="connsiteY839" fmla="*/ 2416384 h 12355200"/>
              <a:gd name="connsiteX840" fmla="*/ 503219 w 12586368"/>
              <a:gd name="connsiteY840" fmla="*/ 2379097 h 12355200"/>
              <a:gd name="connsiteX841" fmla="*/ 4783326 w 12586368"/>
              <a:gd name="connsiteY841" fmla="*/ 2375926 h 12355200"/>
              <a:gd name="connsiteX842" fmla="*/ 4793512 w 12586368"/>
              <a:gd name="connsiteY842" fmla="*/ 2406588 h 12355200"/>
              <a:gd name="connsiteX843" fmla="*/ 4796728 w 12586368"/>
              <a:gd name="connsiteY843" fmla="*/ 2409308 h 12355200"/>
              <a:gd name="connsiteX844" fmla="*/ 4807836 w 12586368"/>
              <a:gd name="connsiteY844" fmla="*/ 2409646 h 12355200"/>
              <a:gd name="connsiteX845" fmla="*/ 4786436 w 12586368"/>
              <a:gd name="connsiteY845" fmla="*/ 2380712 h 12355200"/>
              <a:gd name="connsiteX846" fmla="*/ 4776404 w 12586368"/>
              <a:gd name="connsiteY846" fmla="*/ 2367610 h 12355200"/>
              <a:gd name="connsiteX847" fmla="*/ 4782348 w 12586368"/>
              <a:gd name="connsiteY847" fmla="*/ 2374422 h 12355200"/>
              <a:gd name="connsiteX848" fmla="*/ 4778806 w 12586368"/>
              <a:gd name="connsiteY848" fmla="*/ 2368971 h 12355200"/>
              <a:gd name="connsiteX849" fmla="*/ 468924 w 12586368"/>
              <a:gd name="connsiteY849" fmla="*/ 2330018 h 12355200"/>
              <a:gd name="connsiteX850" fmla="*/ 488915 w 12586368"/>
              <a:gd name="connsiteY850" fmla="*/ 2349911 h 12355200"/>
              <a:gd name="connsiteX851" fmla="*/ 493598 w 12586368"/>
              <a:gd name="connsiteY851" fmla="*/ 2373433 h 12355200"/>
              <a:gd name="connsiteX852" fmla="*/ 468583 w 12586368"/>
              <a:gd name="connsiteY852" fmla="*/ 2341445 h 12355200"/>
              <a:gd name="connsiteX853" fmla="*/ 468924 w 12586368"/>
              <a:gd name="connsiteY853" fmla="*/ 2330018 h 12355200"/>
              <a:gd name="connsiteX854" fmla="*/ 4010618 w 12586368"/>
              <a:gd name="connsiteY854" fmla="*/ 2325452 h 12355200"/>
              <a:gd name="connsiteX855" fmla="*/ 4010560 w 12586368"/>
              <a:gd name="connsiteY855" fmla="*/ 2325462 h 12355200"/>
              <a:gd name="connsiteX856" fmla="*/ 4020294 w 12586368"/>
              <a:gd name="connsiteY856" fmla="*/ 2338704 h 12355200"/>
              <a:gd name="connsiteX857" fmla="*/ 4021434 w 12586368"/>
              <a:gd name="connsiteY857" fmla="*/ 2340831 h 12355200"/>
              <a:gd name="connsiteX858" fmla="*/ 4027330 w 12586368"/>
              <a:gd name="connsiteY858" fmla="*/ 2341935 h 12355200"/>
              <a:gd name="connsiteX859" fmla="*/ 4026528 w 12586368"/>
              <a:gd name="connsiteY859" fmla="*/ 2350354 h 12355200"/>
              <a:gd name="connsiteX860" fmla="*/ 4039226 w 12586368"/>
              <a:gd name="connsiteY860" fmla="*/ 2374070 h 12355200"/>
              <a:gd name="connsiteX861" fmla="*/ 4059332 w 12586368"/>
              <a:gd name="connsiteY861" fmla="*/ 2379572 h 12355200"/>
              <a:gd name="connsiteX862" fmla="*/ 4076972 w 12586368"/>
              <a:gd name="connsiteY862" fmla="*/ 2373001 h 12355200"/>
              <a:gd name="connsiteX863" fmla="*/ 4080918 w 12586368"/>
              <a:gd name="connsiteY863" fmla="*/ 2365201 h 12355200"/>
              <a:gd name="connsiteX864" fmla="*/ 4053022 w 12586368"/>
              <a:gd name="connsiteY864" fmla="*/ 2328025 h 12355200"/>
              <a:gd name="connsiteX865" fmla="*/ 4045704 w 12586368"/>
              <a:gd name="connsiteY865" fmla="*/ 2338620 h 12355200"/>
              <a:gd name="connsiteX866" fmla="*/ 4010618 w 12586368"/>
              <a:gd name="connsiteY866" fmla="*/ 2325452 h 12355200"/>
              <a:gd name="connsiteX867" fmla="*/ 1986156 w 12586368"/>
              <a:gd name="connsiteY867" fmla="*/ 2305494 h 12355200"/>
              <a:gd name="connsiteX868" fmla="*/ 1977936 w 12586368"/>
              <a:gd name="connsiteY868" fmla="*/ 2314829 h 12355200"/>
              <a:gd name="connsiteX869" fmla="*/ 2152122 w 12586368"/>
              <a:gd name="connsiteY869" fmla="*/ 2546030 h 12355200"/>
              <a:gd name="connsiteX870" fmla="*/ 2162226 w 12586368"/>
              <a:gd name="connsiteY870" fmla="*/ 2523832 h 12355200"/>
              <a:gd name="connsiteX871" fmla="*/ 2095514 w 12586368"/>
              <a:gd name="connsiteY871" fmla="*/ 2417086 h 12355200"/>
              <a:gd name="connsiteX872" fmla="*/ 2099524 w 12586368"/>
              <a:gd name="connsiteY872" fmla="*/ 2418766 h 12355200"/>
              <a:gd name="connsiteX873" fmla="*/ 2073905 w 12586368"/>
              <a:gd name="connsiteY873" fmla="*/ 2382712 h 12355200"/>
              <a:gd name="connsiteX874" fmla="*/ 2010693 w 12586368"/>
              <a:gd name="connsiteY874" fmla="*/ 2308236 h 12355200"/>
              <a:gd name="connsiteX875" fmla="*/ 1995256 w 12586368"/>
              <a:gd name="connsiteY875" fmla="*/ 2306072 h 12355200"/>
              <a:gd name="connsiteX876" fmla="*/ 1986156 w 12586368"/>
              <a:gd name="connsiteY876" fmla="*/ 2305494 h 12355200"/>
              <a:gd name="connsiteX877" fmla="*/ 4539778 w 12586368"/>
              <a:gd name="connsiteY877" fmla="*/ 2282717 h 12355200"/>
              <a:gd name="connsiteX878" fmla="*/ 4539652 w 12586368"/>
              <a:gd name="connsiteY878" fmla="*/ 2283146 h 12355200"/>
              <a:gd name="connsiteX879" fmla="*/ 4553416 w 12586368"/>
              <a:gd name="connsiteY879" fmla="*/ 2328595 h 12355200"/>
              <a:gd name="connsiteX880" fmla="*/ 4580078 w 12586368"/>
              <a:gd name="connsiteY880" fmla="*/ 2323196 h 12355200"/>
              <a:gd name="connsiteX881" fmla="*/ 4627564 w 12586368"/>
              <a:gd name="connsiteY881" fmla="*/ 2382929 h 12355200"/>
              <a:gd name="connsiteX882" fmla="*/ 4643264 w 12586368"/>
              <a:gd name="connsiteY882" fmla="*/ 2424167 h 12355200"/>
              <a:gd name="connsiteX883" fmla="*/ 4623648 w 12586368"/>
              <a:gd name="connsiteY883" fmla="*/ 2441114 h 12355200"/>
              <a:gd name="connsiteX884" fmla="*/ 4642876 w 12586368"/>
              <a:gd name="connsiteY884" fmla="*/ 2488123 h 12355200"/>
              <a:gd name="connsiteX885" fmla="*/ 4677798 w 12586368"/>
              <a:gd name="connsiteY885" fmla="*/ 2576363 h 12355200"/>
              <a:gd name="connsiteX886" fmla="*/ 4737850 w 12586368"/>
              <a:gd name="connsiteY886" fmla="*/ 2607595 h 12355200"/>
              <a:gd name="connsiteX887" fmla="*/ 4707332 w 12586368"/>
              <a:gd name="connsiteY887" fmla="*/ 2637682 h 12355200"/>
              <a:gd name="connsiteX888" fmla="*/ 4744900 w 12586368"/>
              <a:gd name="connsiteY888" fmla="*/ 2619148 h 12355200"/>
              <a:gd name="connsiteX889" fmla="*/ 4791258 w 12586368"/>
              <a:gd name="connsiteY889" fmla="*/ 2700289 h 12355200"/>
              <a:gd name="connsiteX890" fmla="*/ 4835814 w 12586368"/>
              <a:gd name="connsiteY890" fmla="*/ 2726800 h 12355200"/>
              <a:gd name="connsiteX891" fmla="*/ 4838744 w 12586368"/>
              <a:gd name="connsiteY891" fmla="*/ 2760028 h 12355200"/>
              <a:gd name="connsiteX892" fmla="*/ 4873752 w 12586368"/>
              <a:gd name="connsiteY892" fmla="*/ 2812897 h 12355200"/>
              <a:gd name="connsiteX893" fmla="*/ 4890356 w 12586368"/>
              <a:gd name="connsiteY893" fmla="*/ 2824972 h 12355200"/>
              <a:gd name="connsiteX894" fmla="*/ 5023942 w 12586368"/>
              <a:gd name="connsiteY894" fmla="*/ 2967675 h 12355200"/>
              <a:gd name="connsiteX895" fmla="*/ 4988302 w 12586368"/>
              <a:gd name="connsiteY895" fmla="*/ 2973865 h 12355200"/>
              <a:gd name="connsiteX896" fmla="*/ 5007836 w 12586368"/>
              <a:gd name="connsiteY896" fmla="*/ 3001961 h 12355200"/>
              <a:gd name="connsiteX897" fmla="*/ 5023184 w 12586368"/>
              <a:gd name="connsiteY897" fmla="*/ 3026926 h 12355200"/>
              <a:gd name="connsiteX898" fmla="*/ 5109270 w 12586368"/>
              <a:gd name="connsiteY898" fmla="*/ 3033723 h 12355200"/>
              <a:gd name="connsiteX899" fmla="*/ 5115774 w 12586368"/>
              <a:gd name="connsiteY899" fmla="*/ 3034446 h 12355200"/>
              <a:gd name="connsiteX900" fmla="*/ 5102756 w 12586368"/>
              <a:gd name="connsiteY900" fmla="*/ 3005849 h 12355200"/>
              <a:gd name="connsiteX901" fmla="*/ 5070112 w 12586368"/>
              <a:gd name="connsiteY901" fmla="*/ 2955743 h 12355200"/>
              <a:gd name="connsiteX902" fmla="*/ 5082452 w 12586368"/>
              <a:gd name="connsiteY902" fmla="*/ 2934868 h 12355200"/>
              <a:gd name="connsiteX903" fmla="*/ 5081866 w 12586368"/>
              <a:gd name="connsiteY903" fmla="*/ 2928951 h 12355200"/>
              <a:gd name="connsiteX904" fmla="*/ 5065698 w 12586368"/>
              <a:gd name="connsiteY904" fmla="*/ 2906913 h 12355200"/>
              <a:gd name="connsiteX905" fmla="*/ 5032124 w 12586368"/>
              <a:gd name="connsiteY905" fmla="*/ 2856132 h 12355200"/>
              <a:gd name="connsiteX906" fmla="*/ 5028136 w 12586368"/>
              <a:gd name="connsiteY906" fmla="*/ 2855952 h 12355200"/>
              <a:gd name="connsiteX907" fmla="*/ 5019014 w 12586368"/>
              <a:gd name="connsiteY907" fmla="*/ 2840872 h 12355200"/>
              <a:gd name="connsiteX908" fmla="*/ 4981822 w 12586368"/>
              <a:gd name="connsiteY908" fmla="*/ 2797878 h 12355200"/>
              <a:gd name="connsiteX909" fmla="*/ 4982438 w 12586368"/>
              <a:gd name="connsiteY909" fmla="*/ 2780422 h 12355200"/>
              <a:gd name="connsiteX910" fmla="*/ 4972428 w 12586368"/>
              <a:gd name="connsiteY910" fmla="*/ 2763883 h 12355200"/>
              <a:gd name="connsiteX911" fmla="*/ 4971694 w 12586368"/>
              <a:gd name="connsiteY911" fmla="*/ 2762014 h 12355200"/>
              <a:gd name="connsiteX912" fmla="*/ 4921672 w 12586368"/>
              <a:gd name="connsiteY912" fmla="*/ 2709962 h 12355200"/>
              <a:gd name="connsiteX913" fmla="*/ 4862704 w 12586368"/>
              <a:gd name="connsiteY913" fmla="*/ 2644009 h 12355200"/>
              <a:gd name="connsiteX914" fmla="*/ 4652924 w 12586368"/>
              <a:gd name="connsiteY914" fmla="*/ 2393876 h 12355200"/>
              <a:gd name="connsiteX915" fmla="*/ 162982 w 12586368"/>
              <a:gd name="connsiteY915" fmla="*/ 2277549 h 12355200"/>
              <a:gd name="connsiteX916" fmla="*/ 207334 w 12586368"/>
              <a:gd name="connsiteY916" fmla="*/ 2334696 h 12355200"/>
              <a:gd name="connsiteX917" fmla="*/ 204540 w 12586368"/>
              <a:gd name="connsiteY917" fmla="*/ 2371578 h 12355200"/>
              <a:gd name="connsiteX918" fmla="*/ 166129 w 12586368"/>
              <a:gd name="connsiteY918" fmla="*/ 2347488 h 12355200"/>
              <a:gd name="connsiteX919" fmla="*/ 131847 w 12586368"/>
              <a:gd name="connsiteY919" fmla="*/ 2301669 h 12355200"/>
              <a:gd name="connsiteX920" fmla="*/ 162982 w 12586368"/>
              <a:gd name="connsiteY920" fmla="*/ 2277549 h 12355200"/>
              <a:gd name="connsiteX921" fmla="*/ 410592 w 12586368"/>
              <a:gd name="connsiteY921" fmla="*/ 2276746 h 12355200"/>
              <a:gd name="connsiteX922" fmla="*/ 427311 w 12586368"/>
              <a:gd name="connsiteY922" fmla="*/ 2285767 h 12355200"/>
              <a:gd name="connsiteX923" fmla="*/ 426709 w 12586368"/>
              <a:gd name="connsiteY923" fmla="*/ 2297270 h 12355200"/>
              <a:gd name="connsiteX924" fmla="*/ 392456 w 12586368"/>
              <a:gd name="connsiteY924" fmla="*/ 2287975 h 12355200"/>
              <a:gd name="connsiteX925" fmla="*/ 410592 w 12586368"/>
              <a:gd name="connsiteY925" fmla="*/ 2276746 h 12355200"/>
              <a:gd name="connsiteX926" fmla="*/ 631298 w 12586368"/>
              <a:gd name="connsiteY926" fmla="*/ 2250062 h 12355200"/>
              <a:gd name="connsiteX927" fmla="*/ 679753 w 12586368"/>
              <a:gd name="connsiteY927" fmla="*/ 2296221 h 12355200"/>
              <a:gd name="connsiteX928" fmla="*/ 652336 w 12586368"/>
              <a:gd name="connsiteY928" fmla="*/ 2322954 h 12355200"/>
              <a:gd name="connsiteX929" fmla="*/ 633016 w 12586368"/>
              <a:gd name="connsiteY929" fmla="*/ 2306425 h 12355200"/>
              <a:gd name="connsiteX930" fmla="*/ 613453 w 12586368"/>
              <a:gd name="connsiteY930" fmla="*/ 2253441 h 12355200"/>
              <a:gd name="connsiteX931" fmla="*/ 631298 w 12586368"/>
              <a:gd name="connsiteY931" fmla="*/ 2250062 h 12355200"/>
              <a:gd name="connsiteX932" fmla="*/ 452079 w 12586368"/>
              <a:gd name="connsiteY932" fmla="*/ 2240323 h 12355200"/>
              <a:gd name="connsiteX933" fmla="*/ 474101 w 12586368"/>
              <a:gd name="connsiteY933" fmla="*/ 2259224 h 12355200"/>
              <a:gd name="connsiteX934" fmla="*/ 476293 w 12586368"/>
              <a:gd name="connsiteY934" fmla="*/ 2279869 h 12355200"/>
              <a:gd name="connsiteX935" fmla="*/ 452079 w 12586368"/>
              <a:gd name="connsiteY935" fmla="*/ 2240323 h 12355200"/>
              <a:gd name="connsiteX936" fmla="*/ 325 w 12586368"/>
              <a:gd name="connsiteY936" fmla="*/ 2218956 h 12355200"/>
              <a:gd name="connsiteX937" fmla="*/ 54380 w 12586368"/>
              <a:gd name="connsiteY937" fmla="*/ 2250389 h 12355200"/>
              <a:gd name="connsiteX938" fmla="*/ 44252 w 12586368"/>
              <a:gd name="connsiteY938" fmla="*/ 2272395 h 12355200"/>
              <a:gd name="connsiteX939" fmla="*/ 325 w 12586368"/>
              <a:gd name="connsiteY939" fmla="*/ 2218956 h 12355200"/>
              <a:gd name="connsiteX940" fmla="*/ 4664308 w 12586368"/>
              <a:gd name="connsiteY940" fmla="*/ 2218356 h 12355200"/>
              <a:gd name="connsiteX941" fmla="*/ 4666104 w 12586368"/>
              <a:gd name="connsiteY941" fmla="*/ 2238743 h 12355200"/>
              <a:gd name="connsiteX942" fmla="*/ 4662496 w 12586368"/>
              <a:gd name="connsiteY942" fmla="*/ 2243657 h 12355200"/>
              <a:gd name="connsiteX943" fmla="*/ 4710242 w 12586368"/>
              <a:gd name="connsiteY943" fmla="*/ 2281340 h 12355200"/>
              <a:gd name="connsiteX944" fmla="*/ 4705534 w 12586368"/>
              <a:gd name="connsiteY944" fmla="*/ 2262662 h 12355200"/>
              <a:gd name="connsiteX945" fmla="*/ 4686676 w 12586368"/>
              <a:gd name="connsiteY945" fmla="*/ 2236361 h 12355200"/>
              <a:gd name="connsiteX946" fmla="*/ 4664308 w 12586368"/>
              <a:gd name="connsiteY946" fmla="*/ 2218356 h 12355200"/>
              <a:gd name="connsiteX947" fmla="*/ 48588 w 12586368"/>
              <a:gd name="connsiteY947" fmla="*/ 2184740 h 12355200"/>
              <a:gd name="connsiteX948" fmla="*/ 86551 w 12586368"/>
              <a:gd name="connsiteY948" fmla="*/ 2236099 h 12355200"/>
              <a:gd name="connsiteX949" fmla="*/ 107131 w 12586368"/>
              <a:gd name="connsiteY949" fmla="*/ 2228204 h 12355200"/>
              <a:gd name="connsiteX950" fmla="*/ 100209 w 12586368"/>
              <a:gd name="connsiteY950" fmla="*/ 2253128 h 12355200"/>
              <a:gd name="connsiteX951" fmla="*/ 48588 w 12586368"/>
              <a:gd name="connsiteY951" fmla="*/ 2184740 h 12355200"/>
              <a:gd name="connsiteX952" fmla="*/ 1863577 w 12586368"/>
              <a:gd name="connsiteY952" fmla="*/ 2134912 h 12355200"/>
              <a:gd name="connsiteX953" fmla="*/ 1855835 w 12586368"/>
              <a:gd name="connsiteY953" fmla="*/ 2136317 h 12355200"/>
              <a:gd name="connsiteX954" fmla="*/ 1887348 w 12586368"/>
              <a:gd name="connsiteY954" fmla="*/ 2176185 h 12355200"/>
              <a:gd name="connsiteX955" fmla="*/ 1940286 w 12586368"/>
              <a:gd name="connsiteY955" fmla="*/ 2229872 h 12355200"/>
              <a:gd name="connsiteX956" fmla="*/ 1941860 w 12586368"/>
              <a:gd name="connsiteY956" fmla="*/ 2227142 h 12355200"/>
              <a:gd name="connsiteX957" fmla="*/ 4775892 w 12586368"/>
              <a:gd name="connsiteY957" fmla="*/ 2129751 h 12355200"/>
              <a:gd name="connsiteX958" fmla="*/ 4821164 w 12586368"/>
              <a:gd name="connsiteY958" fmla="*/ 2193292 h 12355200"/>
              <a:gd name="connsiteX959" fmla="*/ 5016308 w 12586368"/>
              <a:gd name="connsiteY959" fmla="*/ 2482576 h 12355200"/>
              <a:gd name="connsiteX960" fmla="*/ 5118804 w 12586368"/>
              <a:gd name="connsiteY960" fmla="*/ 2653131 h 12355200"/>
              <a:gd name="connsiteX961" fmla="*/ 5099192 w 12586368"/>
              <a:gd name="connsiteY961" fmla="*/ 2670080 h 12355200"/>
              <a:gd name="connsiteX962" fmla="*/ 5127460 w 12586368"/>
              <a:gd name="connsiteY962" fmla="*/ 2708538 h 12355200"/>
              <a:gd name="connsiteX963" fmla="*/ 5129252 w 12586368"/>
              <a:gd name="connsiteY963" fmla="*/ 2711885 h 12355200"/>
              <a:gd name="connsiteX964" fmla="*/ 5134496 w 12586368"/>
              <a:gd name="connsiteY964" fmla="*/ 2711769 h 12355200"/>
              <a:gd name="connsiteX965" fmla="*/ 5133696 w 12586368"/>
              <a:gd name="connsiteY965" fmla="*/ 2720185 h 12355200"/>
              <a:gd name="connsiteX966" fmla="*/ 5149126 w 12586368"/>
              <a:gd name="connsiteY966" fmla="*/ 2749007 h 12355200"/>
              <a:gd name="connsiteX967" fmla="*/ 5160180 w 12586368"/>
              <a:gd name="connsiteY967" fmla="*/ 2765664 h 12355200"/>
              <a:gd name="connsiteX968" fmla="*/ 5161574 w 12586368"/>
              <a:gd name="connsiteY968" fmla="*/ 2765266 h 12355200"/>
              <a:gd name="connsiteX969" fmla="*/ 5175116 w 12586368"/>
              <a:gd name="connsiteY969" fmla="*/ 2763692 h 12355200"/>
              <a:gd name="connsiteX970" fmla="*/ 5185012 w 12586368"/>
              <a:gd name="connsiteY970" fmla="*/ 2785442 h 12355200"/>
              <a:gd name="connsiteX971" fmla="*/ 5194502 w 12586368"/>
              <a:gd name="connsiteY971" fmla="*/ 2802263 h 12355200"/>
              <a:gd name="connsiteX972" fmla="*/ 5211524 w 12586368"/>
              <a:gd name="connsiteY972" fmla="*/ 2815417 h 12355200"/>
              <a:gd name="connsiteX973" fmla="*/ 5209864 w 12586368"/>
              <a:gd name="connsiteY973" fmla="*/ 2830786 h 12355200"/>
              <a:gd name="connsiteX974" fmla="*/ 5207512 w 12586368"/>
              <a:gd name="connsiteY974" fmla="*/ 2834533 h 12355200"/>
              <a:gd name="connsiteX975" fmla="*/ 5208208 w 12586368"/>
              <a:gd name="connsiteY975" fmla="*/ 2834603 h 12355200"/>
              <a:gd name="connsiteX976" fmla="*/ 5231980 w 12586368"/>
              <a:gd name="connsiteY976" fmla="*/ 2830603 h 12355200"/>
              <a:gd name="connsiteX977" fmla="*/ 5153094 w 12586368"/>
              <a:gd name="connsiteY977" fmla="*/ 2688402 h 12355200"/>
              <a:gd name="connsiteX978" fmla="*/ 5179756 w 12586368"/>
              <a:gd name="connsiteY978" fmla="*/ 2683008 h 12355200"/>
              <a:gd name="connsiteX979" fmla="*/ 5101404 w 12586368"/>
              <a:gd name="connsiteY979" fmla="*/ 2546849 h 12355200"/>
              <a:gd name="connsiteX980" fmla="*/ 5129132 w 12586368"/>
              <a:gd name="connsiteY980" fmla="*/ 2553536 h 12355200"/>
              <a:gd name="connsiteX981" fmla="*/ 5137782 w 12586368"/>
              <a:gd name="connsiteY981" fmla="*/ 2583213 h 12355200"/>
              <a:gd name="connsiteX982" fmla="*/ 5152210 w 12586368"/>
              <a:gd name="connsiteY982" fmla="*/ 2575851 h 12355200"/>
              <a:gd name="connsiteX983" fmla="*/ 5156594 w 12586368"/>
              <a:gd name="connsiteY983" fmla="*/ 2557202 h 12355200"/>
              <a:gd name="connsiteX984" fmla="*/ 5027436 w 12586368"/>
              <a:gd name="connsiteY984" fmla="*/ 2392040 h 12355200"/>
              <a:gd name="connsiteX985" fmla="*/ 5004298 w 12586368"/>
              <a:gd name="connsiteY985" fmla="*/ 2403215 h 12355200"/>
              <a:gd name="connsiteX986" fmla="*/ 4913916 w 12586368"/>
              <a:gd name="connsiteY986" fmla="*/ 2301602 h 12355200"/>
              <a:gd name="connsiteX987" fmla="*/ 4925086 w 12586368"/>
              <a:gd name="connsiteY987" fmla="*/ 2291481 h 12355200"/>
              <a:gd name="connsiteX988" fmla="*/ 4885448 w 12586368"/>
              <a:gd name="connsiteY988" fmla="*/ 2252362 h 12355200"/>
              <a:gd name="connsiteX989" fmla="*/ 4812432 w 12586368"/>
              <a:gd name="connsiteY989" fmla="*/ 2150505 h 12355200"/>
              <a:gd name="connsiteX990" fmla="*/ 3646014 w 12586368"/>
              <a:gd name="connsiteY990" fmla="*/ 2114547 h 12355200"/>
              <a:gd name="connsiteX991" fmla="*/ 3684302 w 12586368"/>
              <a:gd name="connsiteY991" fmla="*/ 2150326 h 12355200"/>
              <a:gd name="connsiteX992" fmla="*/ 3724140 w 12586368"/>
              <a:gd name="connsiteY992" fmla="*/ 2191715 h 12355200"/>
              <a:gd name="connsiteX993" fmla="*/ 3825364 w 12586368"/>
              <a:gd name="connsiteY993" fmla="*/ 2313674 h 12355200"/>
              <a:gd name="connsiteX994" fmla="*/ 3847552 w 12586368"/>
              <a:gd name="connsiteY994" fmla="*/ 2348973 h 12355200"/>
              <a:gd name="connsiteX995" fmla="*/ 3829414 w 12586368"/>
              <a:gd name="connsiteY995" fmla="*/ 2302797 h 12355200"/>
              <a:gd name="connsiteX996" fmla="*/ 3809154 w 12586368"/>
              <a:gd name="connsiteY996" fmla="*/ 2248977 h 12355200"/>
              <a:gd name="connsiteX997" fmla="*/ 3781046 w 12586368"/>
              <a:gd name="connsiteY997" fmla="*/ 2210376 h 12355200"/>
              <a:gd name="connsiteX998" fmla="*/ 3774992 w 12586368"/>
              <a:gd name="connsiteY998" fmla="*/ 2205356 h 12355200"/>
              <a:gd name="connsiteX999" fmla="*/ 3681808 w 12586368"/>
              <a:gd name="connsiteY999" fmla="*/ 2133435 h 12355200"/>
              <a:gd name="connsiteX1000" fmla="*/ 4766600 w 12586368"/>
              <a:gd name="connsiteY1000" fmla="*/ 2101514 h 12355200"/>
              <a:gd name="connsiteX1001" fmla="*/ 4767696 w 12586368"/>
              <a:gd name="connsiteY1001" fmla="*/ 2113972 h 12355200"/>
              <a:gd name="connsiteX1002" fmla="*/ 4767544 w 12586368"/>
              <a:gd name="connsiteY1002" fmla="*/ 2118029 h 12355200"/>
              <a:gd name="connsiteX1003" fmla="*/ 4771416 w 12586368"/>
              <a:gd name="connsiteY1003" fmla="*/ 2123467 h 12355200"/>
              <a:gd name="connsiteX1004" fmla="*/ 4778570 w 12586368"/>
              <a:gd name="connsiteY1004" fmla="*/ 2117580 h 12355200"/>
              <a:gd name="connsiteX1005" fmla="*/ 4779632 w 12586368"/>
              <a:gd name="connsiteY1005" fmla="*/ 2112537 h 12355200"/>
              <a:gd name="connsiteX1006" fmla="*/ 4766600 w 12586368"/>
              <a:gd name="connsiteY1006" fmla="*/ 2101514 h 12355200"/>
              <a:gd name="connsiteX1007" fmla="*/ 4420888 w 12586368"/>
              <a:gd name="connsiteY1007" fmla="*/ 2096662 h 12355200"/>
              <a:gd name="connsiteX1008" fmla="*/ 4441154 w 12586368"/>
              <a:gd name="connsiteY1008" fmla="*/ 2124271 h 12355200"/>
              <a:gd name="connsiteX1009" fmla="*/ 4473924 w 12586368"/>
              <a:gd name="connsiteY1009" fmla="*/ 2179550 h 12355200"/>
              <a:gd name="connsiteX1010" fmla="*/ 4490690 w 12586368"/>
              <a:gd name="connsiteY1010" fmla="*/ 2204866 h 12355200"/>
              <a:gd name="connsiteX1011" fmla="*/ 4508994 w 12586368"/>
              <a:gd name="connsiteY1011" fmla="*/ 2219366 h 12355200"/>
              <a:gd name="connsiteX1012" fmla="*/ 4600330 w 12586368"/>
              <a:gd name="connsiteY1012" fmla="*/ 2301871 h 12355200"/>
              <a:gd name="connsiteX1013" fmla="*/ 4752032 w 12586368"/>
              <a:gd name="connsiteY1013" fmla="*/ 2483305 h 12355200"/>
              <a:gd name="connsiteX1014" fmla="*/ 4831306 w 12586368"/>
              <a:gd name="connsiteY1014" fmla="*/ 2561545 h 12355200"/>
              <a:gd name="connsiteX1015" fmla="*/ 4932530 w 12586368"/>
              <a:gd name="connsiteY1015" fmla="*/ 2683509 h 12355200"/>
              <a:gd name="connsiteX1016" fmla="*/ 4954720 w 12586368"/>
              <a:gd name="connsiteY1016" fmla="*/ 2718805 h 12355200"/>
              <a:gd name="connsiteX1017" fmla="*/ 4936580 w 12586368"/>
              <a:gd name="connsiteY1017" fmla="*/ 2672632 h 12355200"/>
              <a:gd name="connsiteX1018" fmla="*/ 4916320 w 12586368"/>
              <a:gd name="connsiteY1018" fmla="*/ 2618809 h 12355200"/>
              <a:gd name="connsiteX1019" fmla="*/ 4838416 w 12586368"/>
              <a:gd name="connsiteY1019" fmla="*/ 2511822 h 12355200"/>
              <a:gd name="connsiteX1020" fmla="*/ 4834622 w 12586368"/>
              <a:gd name="connsiteY1020" fmla="*/ 2514062 h 12355200"/>
              <a:gd name="connsiteX1021" fmla="*/ 4825606 w 12586368"/>
              <a:gd name="connsiteY1021" fmla="*/ 2508530 h 12355200"/>
              <a:gd name="connsiteX1022" fmla="*/ 4830590 w 12586368"/>
              <a:gd name="connsiteY1022" fmla="*/ 2501072 h 12355200"/>
              <a:gd name="connsiteX1023" fmla="*/ 4813876 w 12586368"/>
              <a:gd name="connsiteY1023" fmla="*/ 2478119 h 12355200"/>
              <a:gd name="connsiteX1024" fmla="*/ 4802990 w 12586368"/>
              <a:gd name="connsiteY1024" fmla="*/ 2467385 h 12355200"/>
              <a:gd name="connsiteX1025" fmla="*/ 4768670 w 12586368"/>
              <a:gd name="connsiteY1025" fmla="*/ 2410054 h 12355200"/>
              <a:gd name="connsiteX1026" fmla="*/ 4773876 w 12586368"/>
              <a:gd name="connsiteY1026" fmla="*/ 2402923 h 12355200"/>
              <a:gd name="connsiteX1027" fmla="*/ 4738752 w 12586368"/>
              <a:gd name="connsiteY1027" fmla="*/ 2387259 h 12355200"/>
              <a:gd name="connsiteX1028" fmla="*/ 4615884 w 12586368"/>
              <a:gd name="connsiteY1028" fmla="*/ 2273103 h 12355200"/>
              <a:gd name="connsiteX1029" fmla="*/ 4470840 w 12586368"/>
              <a:gd name="connsiteY1029" fmla="*/ 2167178 h 12355200"/>
              <a:gd name="connsiteX1030" fmla="*/ 4495046 w 12586368"/>
              <a:gd name="connsiteY1030" fmla="*/ 2168088 h 12355200"/>
              <a:gd name="connsiteX1031" fmla="*/ 4447532 w 12586368"/>
              <a:gd name="connsiteY1031" fmla="*/ 2120864 h 12355200"/>
              <a:gd name="connsiteX1032" fmla="*/ 2970162 w 12586368"/>
              <a:gd name="connsiteY1032" fmla="*/ 2092877 h 12355200"/>
              <a:gd name="connsiteX1033" fmla="*/ 2968600 w 12586368"/>
              <a:gd name="connsiteY1033" fmla="*/ 2093495 h 12355200"/>
              <a:gd name="connsiteX1034" fmla="*/ 2974927 w 12586368"/>
              <a:gd name="connsiteY1034" fmla="*/ 2098083 h 12355200"/>
              <a:gd name="connsiteX1035" fmla="*/ 2975508 w 12586368"/>
              <a:gd name="connsiteY1035" fmla="*/ 2097691 h 12355200"/>
              <a:gd name="connsiteX1036" fmla="*/ 2972353 w 12586368"/>
              <a:gd name="connsiteY1036" fmla="*/ 2094657 h 12355200"/>
              <a:gd name="connsiteX1037" fmla="*/ 4761812 w 12586368"/>
              <a:gd name="connsiteY1037" fmla="*/ 2089780 h 12355200"/>
              <a:gd name="connsiteX1038" fmla="*/ 4758950 w 12586368"/>
              <a:gd name="connsiteY1038" fmla="*/ 2090527 h 12355200"/>
              <a:gd name="connsiteX1039" fmla="*/ 4753192 w 12586368"/>
              <a:gd name="connsiteY1039" fmla="*/ 2097885 h 12355200"/>
              <a:gd name="connsiteX1040" fmla="*/ 4754864 w 12586368"/>
              <a:gd name="connsiteY1040" fmla="*/ 2100233 h 12355200"/>
              <a:gd name="connsiteX1041" fmla="*/ 4758652 w 12586368"/>
              <a:gd name="connsiteY1041" fmla="*/ 2096889 h 12355200"/>
              <a:gd name="connsiteX1042" fmla="*/ 504885 w 12586368"/>
              <a:gd name="connsiteY1042" fmla="*/ 2085870 h 12355200"/>
              <a:gd name="connsiteX1043" fmla="*/ 539101 w 12586368"/>
              <a:gd name="connsiteY1043" fmla="*/ 2104594 h 12355200"/>
              <a:gd name="connsiteX1044" fmla="*/ 510268 w 12586368"/>
              <a:gd name="connsiteY1044" fmla="*/ 2113350 h 12355200"/>
              <a:gd name="connsiteX1045" fmla="*/ 504885 w 12586368"/>
              <a:gd name="connsiteY1045" fmla="*/ 2085870 h 12355200"/>
              <a:gd name="connsiteX1046" fmla="*/ 3701118 w 12586368"/>
              <a:gd name="connsiteY1046" fmla="*/ 2072563 h 12355200"/>
              <a:gd name="connsiteX1047" fmla="*/ 3691630 w 12586368"/>
              <a:gd name="connsiteY1047" fmla="*/ 2074094 h 12355200"/>
              <a:gd name="connsiteX1048" fmla="*/ 3711976 w 12586368"/>
              <a:gd name="connsiteY1048" fmla="*/ 2086759 h 12355200"/>
              <a:gd name="connsiteX1049" fmla="*/ 3712886 w 12586368"/>
              <a:gd name="connsiteY1049" fmla="*/ 2105807 h 12355200"/>
              <a:gd name="connsiteX1050" fmla="*/ 3720760 w 12586368"/>
              <a:gd name="connsiteY1050" fmla="*/ 2106398 h 12355200"/>
              <a:gd name="connsiteX1051" fmla="*/ 3724856 w 12586368"/>
              <a:gd name="connsiteY1051" fmla="*/ 2097286 h 12355200"/>
              <a:gd name="connsiteX1052" fmla="*/ 3709698 w 12586368"/>
              <a:gd name="connsiteY1052" fmla="*/ 2083021 h 12355200"/>
              <a:gd name="connsiteX1053" fmla="*/ 1807520 w 12586368"/>
              <a:gd name="connsiteY1053" fmla="*/ 2064723 h 12355200"/>
              <a:gd name="connsiteX1054" fmla="*/ 1838068 w 12586368"/>
              <a:gd name="connsiteY1054" fmla="*/ 2112234 h 12355200"/>
              <a:gd name="connsiteX1055" fmla="*/ 1842693 w 12586368"/>
              <a:gd name="connsiteY1055" fmla="*/ 2103270 h 12355200"/>
              <a:gd name="connsiteX1056" fmla="*/ 1827224 w 12586368"/>
              <a:gd name="connsiteY1056" fmla="*/ 2081234 h 12355200"/>
              <a:gd name="connsiteX1057" fmla="*/ 1810492 w 12586368"/>
              <a:gd name="connsiteY1057" fmla="*/ 2067300 h 12355200"/>
              <a:gd name="connsiteX1058" fmla="*/ 4712596 w 12586368"/>
              <a:gd name="connsiteY1058" fmla="*/ 2036266 h 12355200"/>
              <a:gd name="connsiteX1059" fmla="*/ 4719296 w 12586368"/>
              <a:gd name="connsiteY1059" fmla="*/ 2052420 h 12355200"/>
              <a:gd name="connsiteX1060" fmla="*/ 4720814 w 12586368"/>
              <a:gd name="connsiteY1060" fmla="*/ 2057857 h 12355200"/>
              <a:gd name="connsiteX1061" fmla="*/ 4736068 w 12586368"/>
              <a:gd name="connsiteY1061" fmla="*/ 2053306 h 12355200"/>
              <a:gd name="connsiteX1062" fmla="*/ 4748252 w 12586368"/>
              <a:gd name="connsiteY1062" fmla="*/ 2059403 h 12355200"/>
              <a:gd name="connsiteX1063" fmla="*/ 4744116 w 12586368"/>
              <a:gd name="connsiteY1063" fmla="*/ 2051752 h 12355200"/>
              <a:gd name="connsiteX1064" fmla="*/ 4712596 w 12586368"/>
              <a:gd name="connsiteY1064" fmla="*/ 2036266 h 12355200"/>
              <a:gd name="connsiteX1065" fmla="*/ 3515304 w 12586368"/>
              <a:gd name="connsiteY1065" fmla="*/ 2031947 h 12355200"/>
              <a:gd name="connsiteX1066" fmla="*/ 3518550 w 12586368"/>
              <a:gd name="connsiteY1066" fmla="*/ 2039136 h 12355200"/>
              <a:gd name="connsiteX1067" fmla="*/ 3536096 w 12586368"/>
              <a:gd name="connsiteY1067" fmla="*/ 2054330 h 12355200"/>
              <a:gd name="connsiteX1068" fmla="*/ 3516486 w 12586368"/>
              <a:gd name="connsiteY1068" fmla="*/ 2071280 h 12355200"/>
              <a:gd name="connsiteX1069" fmla="*/ 3535708 w 12586368"/>
              <a:gd name="connsiteY1069" fmla="*/ 2118289 h 12355200"/>
              <a:gd name="connsiteX1070" fmla="*/ 3570634 w 12586368"/>
              <a:gd name="connsiteY1070" fmla="*/ 2206532 h 12355200"/>
              <a:gd name="connsiteX1071" fmla="*/ 3630684 w 12586368"/>
              <a:gd name="connsiteY1071" fmla="*/ 2237762 h 12355200"/>
              <a:gd name="connsiteX1072" fmla="*/ 3600168 w 12586368"/>
              <a:gd name="connsiteY1072" fmla="*/ 2267849 h 12355200"/>
              <a:gd name="connsiteX1073" fmla="*/ 3637734 w 12586368"/>
              <a:gd name="connsiteY1073" fmla="*/ 2249315 h 12355200"/>
              <a:gd name="connsiteX1074" fmla="*/ 3684092 w 12586368"/>
              <a:gd name="connsiteY1074" fmla="*/ 2330456 h 12355200"/>
              <a:gd name="connsiteX1075" fmla="*/ 3728648 w 12586368"/>
              <a:gd name="connsiteY1075" fmla="*/ 2356967 h 12355200"/>
              <a:gd name="connsiteX1076" fmla="*/ 3731580 w 12586368"/>
              <a:gd name="connsiteY1076" fmla="*/ 2390195 h 12355200"/>
              <a:gd name="connsiteX1077" fmla="*/ 3766584 w 12586368"/>
              <a:gd name="connsiteY1077" fmla="*/ 2443062 h 12355200"/>
              <a:gd name="connsiteX1078" fmla="*/ 3783188 w 12586368"/>
              <a:gd name="connsiteY1078" fmla="*/ 2455139 h 12355200"/>
              <a:gd name="connsiteX1079" fmla="*/ 3916776 w 12586368"/>
              <a:gd name="connsiteY1079" fmla="*/ 2597842 h 12355200"/>
              <a:gd name="connsiteX1080" fmla="*/ 3892574 w 12586368"/>
              <a:gd name="connsiteY1080" fmla="*/ 2592700 h 12355200"/>
              <a:gd name="connsiteX1081" fmla="*/ 3889438 w 12586368"/>
              <a:gd name="connsiteY1081" fmla="*/ 2595804 h 12355200"/>
              <a:gd name="connsiteX1082" fmla="*/ 3901282 w 12586368"/>
              <a:gd name="connsiteY1082" fmla="*/ 2607381 h 12355200"/>
              <a:gd name="connsiteX1083" fmla="*/ 3921392 w 12586368"/>
              <a:gd name="connsiteY1083" fmla="*/ 2633388 h 12355200"/>
              <a:gd name="connsiteX1084" fmla="*/ 3900826 w 12586368"/>
              <a:gd name="connsiteY1084" fmla="*/ 2632380 h 12355200"/>
              <a:gd name="connsiteX1085" fmla="*/ 3921036 w 12586368"/>
              <a:gd name="connsiteY1085" fmla="*/ 2665260 h 12355200"/>
              <a:gd name="connsiteX1086" fmla="*/ 3941790 w 12586368"/>
              <a:gd name="connsiteY1086" fmla="*/ 2675929 h 12355200"/>
              <a:gd name="connsiteX1087" fmla="*/ 3974932 w 12586368"/>
              <a:gd name="connsiteY1087" fmla="*/ 2711094 h 12355200"/>
              <a:gd name="connsiteX1088" fmla="*/ 3970982 w 12586368"/>
              <a:gd name="connsiteY1088" fmla="*/ 2699599 h 12355200"/>
              <a:gd name="connsiteX1089" fmla="*/ 3981250 w 12586368"/>
              <a:gd name="connsiteY1089" fmla="*/ 2703084 h 12355200"/>
              <a:gd name="connsiteX1090" fmla="*/ 3974944 w 12586368"/>
              <a:gd name="connsiteY1090" fmla="*/ 2697050 h 12355200"/>
              <a:gd name="connsiteX1091" fmla="*/ 3952716 w 12586368"/>
              <a:gd name="connsiteY1091" fmla="*/ 2648861 h 12355200"/>
              <a:gd name="connsiteX1092" fmla="*/ 3998372 w 12586368"/>
              <a:gd name="connsiteY1092" fmla="*/ 2682447 h 12355200"/>
              <a:gd name="connsiteX1093" fmla="*/ 4014208 w 12586368"/>
              <a:gd name="connsiteY1093" fmla="*/ 2734617 h 12355200"/>
              <a:gd name="connsiteX1094" fmla="*/ 4007962 w 12586368"/>
              <a:gd name="connsiteY1094" fmla="*/ 2728643 h 12355200"/>
              <a:gd name="connsiteX1095" fmla="*/ 4011420 w 12586368"/>
              <a:gd name="connsiteY1095" fmla="*/ 2747779 h 12355200"/>
              <a:gd name="connsiteX1096" fmla="*/ 3995336 w 12586368"/>
              <a:gd name="connsiteY1096" fmla="*/ 2734173 h 12355200"/>
              <a:gd name="connsiteX1097" fmla="*/ 4025320 w 12586368"/>
              <a:gd name="connsiteY1097" fmla="*/ 2769299 h 12355200"/>
              <a:gd name="connsiteX1098" fmla="*/ 4049996 w 12586368"/>
              <a:gd name="connsiteY1098" fmla="*/ 2789865 h 12355200"/>
              <a:gd name="connsiteX1099" fmla="*/ 4019026 w 12586368"/>
              <a:gd name="connsiteY1099" fmla="*/ 2687506 h 12355200"/>
              <a:gd name="connsiteX1100" fmla="*/ 3962946 w 12586368"/>
              <a:gd name="connsiteY1100" fmla="*/ 2585911 h 12355200"/>
              <a:gd name="connsiteX1101" fmla="*/ 3975286 w 12586368"/>
              <a:gd name="connsiteY1101" fmla="*/ 2565035 h 12355200"/>
              <a:gd name="connsiteX1102" fmla="*/ 3974704 w 12586368"/>
              <a:gd name="connsiteY1102" fmla="*/ 2559119 h 12355200"/>
              <a:gd name="connsiteX1103" fmla="*/ 3958530 w 12586368"/>
              <a:gd name="connsiteY1103" fmla="*/ 2537080 h 12355200"/>
              <a:gd name="connsiteX1104" fmla="*/ 3924956 w 12586368"/>
              <a:gd name="connsiteY1104" fmla="*/ 2486301 h 12355200"/>
              <a:gd name="connsiteX1105" fmla="*/ 3920972 w 12586368"/>
              <a:gd name="connsiteY1105" fmla="*/ 2486117 h 12355200"/>
              <a:gd name="connsiteX1106" fmla="*/ 3911850 w 12586368"/>
              <a:gd name="connsiteY1106" fmla="*/ 2471039 h 12355200"/>
              <a:gd name="connsiteX1107" fmla="*/ 3874654 w 12586368"/>
              <a:gd name="connsiteY1107" fmla="*/ 2428044 h 12355200"/>
              <a:gd name="connsiteX1108" fmla="*/ 3875270 w 12586368"/>
              <a:gd name="connsiteY1108" fmla="*/ 2410590 h 12355200"/>
              <a:gd name="connsiteX1109" fmla="*/ 3865262 w 12586368"/>
              <a:gd name="connsiteY1109" fmla="*/ 2394050 h 12355200"/>
              <a:gd name="connsiteX1110" fmla="*/ 3864526 w 12586368"/>
              <a:gd name="connsiteY1110" fmla="*/ 2392181 h 12355200"/>
              <a:gd name="connsiteX1111" fmla="*/ 3814504 w 12586368"/>
              <a:gd name="connsiteY1111" fmla="*/ 2340126 h 12355200"/>
              <a:gd name="connsiteX1112" fmla="*/ 3755538 w 12586368"/>
              <a:gd name="connsiteY1112" fmla="*/ 2274175 h 12355200"/>
              <a:gd name="connsiteX1113" fmla="*/ 3661924 w 12586368"/>
              <a:gd name="connsiteY1113" fmla="*/ 2145547 h 12355200"/>
              <a:gd name="connsiteX1114" fmla="*/ 3618304 w 12586368"/>
              <a:gd name="connsiteY1114" fmla="*/ 2099924 h 12355200"/>
              <a:gd name="connsiteX1115" fmla="*/ 3582726 w 12586368"/>
              <a:gd name="connsiteY1115" fmla="*/ 2081150 h 12355200"/>
              <a:gd name="connsiteX1116" fmla="*/ 3558850 w 12586368"/>
              <a:gd name="connsiteY1116" fmla="*/ 2049774 h 12355200"/>
              <a:gd name="connsiteX1117" fmla="*/ 3676158 w 12586368"/>
              <a:gd name="connsiteY1117" fmla="*/ 2006093 h 12355200"/>
              <a:gd name="connsiteX1118" fmla="*/ 3686344 w 12586368"/>
              <a:gd name="connsiteY1118" fmla="*/ 2036755 h 12355200"/>
              <a:gd name="connsiteX1119" fmla="*/ 3689560 w 12586368"/>
              <a:gd name="connsiteY1119" fmla="*/ 2039477 h 12355200"/>
              <a:gd name="connsiteX1120" fmla="*/ 3700670 w 12586368"/>
              <a:gd name="connsiteY1120" fmla="*/ 2039814 h 12355200"/>
              <a:gd name="connsiteX1121" fmla="*/ 3679268 w 12586368"/>
              <a:gd name="connsiteY1121" fmla="*/ 2010878 h 12355200"/>
              <a:gd name="connsiteX1122" fmla="*/ 3669236 w 12586368"/>
              <a:gd name="connsiteY1122" fmla="*/ 1997777 h 12355200"/>
              <a:gd name="connsiteX1123" fmla="*/ 3675182 w 12586368"/>
              <a:gd name="connsiteY1123" fmla="*/ 2004590 h 12355200"/>
              <a:gd name="connsiteX1124" fmla="*/ 3671638 w 12586368"/>
              <a:gd name="connsiteY1124" fmla="*/ 1999139 h 12355200"/>
              <a:gd name="connsiteX1125" fmla="*/ 4341988 w 12586368"/>
              <a:gd name="connsiteY1125" fmla="*/ 1997418 h 12355200"/>
              <a:gd name="connsiteX1126" fmla="*/ 4340596 w 12586368"/>
              <a:gd name="connsiteY1126" fmla="*/ 2009860 h 12355200"/>
              <a:gd name="connsiteX1127" fmla="*/ 4352152 w 12586368"/>
              <a:gd name="connsiteY1127" fmla="*/ 2029771 h 12355200"/>
              <a:gd name="connsiteX1128" fmla="*/ 4367516 w 12586368"/>
              <a:gd name="connsiteY1128" fmla="*/ 2042619 h 12355200"/>
              <a:gd name="connsiteX1129" fmla="*/ 4357492 w 12586368"/>
              <a:gd name="connsiteY1129" fmla="*/ 2031682 h 12355200"/>
              <a:gd name="connsiteX1130" fmla="*/ 2903452 w 12586368"/>
              <a:gd name="connsiteY1130" fmla="*/ 1955620 h 12355200"/>
              <a:gd name="connsiteX1131" fmla="*/ 2903392 w 12586368"/>
              <a:gd name="connsiteY1131" fmla="*/ 1955631 h 12355200"/>
              <a:gd name="connsiteX1132" fmla="*/ 2913128 w 12586368"/>
              <a:gd name="connsiteY1132" fmla="*/ 1968871 h 12355200"/>
              <a:gd name="connsiteX1133" fmla="*/ 2914918 w 12586368"/>
              <a:gd name="connsiteY1133" fmla="*/ 1972219 h 12355200"/>
              <a:gd name="connsiteX1134" fmla="*/ 2920164 w 12586368"/>
              <a:gd name="connsiteY1134" fmla="*/ 1972104 h 12355200"/>
              <a:gd name="connsiteX1135" fmla="*/ 2919362 w 12586368"/>
              <a:gd name="connsiteY1135" fmla="*/ 1980519 h 12355200"/>
              <a:gd name="connsiteX1136" fmla="*/ 2931970 w 12586368"/>
              <a:gd name="connsiteY1136" fmla="*/ 2004073 h 12355200"/>
              <a:gd name="connsiteX1137" fmla="*/ 2958777 w 12586368"/>
              <a:gd name="connsiteY1137" fmla="*/ 2009146 h 12355200"/>
              <a:gd name="connsiteX1138" fmla="*/ 2969806 w 12586368"/>
              <a:gd name="connsiteY1138" fmla="*/ 2003168 h 12355200"/>
              <a:gd name="connsiteX1139" fmla="*/ 2973752 w 12586368"/>
              <a:gd name="connsiteY1139" fmla="*/ 1995368 h 12355200"/>
              <a:gd name="connsiteX1140" fmla="*/ 2945856 w 12586368"/>
              <a:gd name="connsiteY1140" fmla="*/ 1958191 h 12355200"/>
              <a:gd name="connsiteX1141" fmla="*/ 2938537 w 12586368"/>
              <a:gd name="connsiteY1141" fmla="*/ 1968787 h 12355200"/>
              <a:gd name="connsiteX1142" fmla="*/ 2903452 w 12586368"/>
              <a:gd name="connsiteY1142" fmla="*/ 1955620 h 12355200"/>
              <a:gd name="connsiteX1143" fmla="*/ 557805 w 12586368"/>
              <a:gd name="connsiteY1143" fmla="*/ 1932704 h 12355200"/>
              <a:gd name="connsiteX1144" fmla="*/ 577105 w 12586368"/>
              <a:gd name="connsiteY1144" fmla="*/ 1979198 h 12355200"/>
              <a:gd name="connsiteX1145" fmla="*/ 557805 w 12586368"/>
              <a:gd name="connsiteY1145" fmla="*/ 1932704 h 12355200"/>
              <a:gd name="connsiteX1146" fmla="*/ 3432611 w 12586368"/>
              <a:gd name="connsiteY1146" fmla="*/ 1912882 h 12355200"/>
              <a:gd name="connsiteX1147" fmla="*/ 3432485 w 12586368"/>
              <a:gd name="connsiteY1147" fmla="*/ 1913312 h 12355200"/>
              <a:gd name="connsiteX1148" fmla="*/ 3446248 w 12586368"/>
              <a:gd name="connsiteY1148" fmla="*/ 1958761 h 12355200"/>
              <a:gd name="connsiteX1149" fmla="*/ 3472912 w 12586368"/>
              <a:gd name="connsiteY1149" fmla="*/ 1953362 h 12355200"/>
              <a:gd name="connsiteX1150" fmla="*/ 3470944 w 12586368"/>
              <a:gd name="connsiteY1150" fmla="*/ 1971657 h 12355200"/>
              <a:gd name="connsiteX1151" fmla="*/ 3474374 w 12586368"/>
              <a:gd name="connsiteY1151" fmla="*/ 1976617 h 12355200"/>
              <a:gd name="connsiteX1152" fmla="*/ 3492840 w 12586368"/>
              <a:gd name="connsiteY1152" fmla="*/ 1972058 h 12355200"/>
              <a:gd name="connsiteX1153" fmla="*/ 265449 w 12586368"/>
              <a:gd name="connsiteY1153" fmla="*/ 1905851 h 12355200"/>
              <a:gd name="connsiteX1154" fmla="*/ 298401 w 12586368"/>
              <a:gd name="connsiteY1154" fmla="*/ 1930545 h 12355200"/>
              <a:gd name="connsiteX1155" fmla="*/ 288190 w 12586368"/>
              <a:gd name="connsiteY1155" fmla="*/ 1952585 h 12355200"/>
              <a:gd name="connsiteX1156" fmla="*/ 251842 w 12586368"/>
              <a:gd name="connsiteY1156" fmla="*/ 1919554 h 12355200"/>
              <a:gd name="connsiteX1157" fmla="*/ 265449 w 12586368"/>
              <a:gd name="connsiteY1157" fmla="*/ 1905851 h 12355200"/>
              <a:gd name="connsiteX1158" fmla="*/ 3557142 w 12586368"/>
              <a:gd name="connsiteY1158" fmla="*/ 1848523 h 12355200"/>
              <a:gd name="connsiteX1159" fmla="*/ 3558940 w 12586368"/>
              <a:gd name="connsiteY1159" fmla="*/ 1868912 h 12355200"/>
              <a:gd name="connsiteX1160" fmla="*/ 3555328 w 12586368"/>
              <a:gd name="connsiteY1160" fmla="*/ 1873823 h 12355200"/>
              <a:gd name="connsiteX1161" fmla="*/ 3603074 w 12586368"/>
              <a:gd name="connsiteY1161" fmla="*/ 1911506 h 12355200"/>
              <a:gd name="connsiteX1162" fmla="*/ 3598368 w 12586368"/>
              <a:gd name="connsiteY1162" fmla="*/ 1892828 h 12355200"/>
              <a:gd name="connsiteX1163" fmla="*/ 3579510 w 12586368"/>
              <a:gd name="connsiteY1163" fmla="*/ 1866527 h 12355200"/>
              <a:gd name="connsiteX1164" fmla="*/ 3557142 w 12586368"/>
              <a:gd name="connsiteY1164" fmla="*/ 1848523 h 12355200"/>
              <a:gd name="connsiteX1165" fmla="*/ 3668728 w 12586368"/>
              <a:gd name="connsiteY1165" fmla="*/ 1759915 h 12355200"/>
              <a:gd name="connsiteX1166" fmla="*/ 3713998 w 12586368"/>
              <a:gd name="connsiteY1166" fmla="*/ 1823460 h 12355200"/>
              <a:gd name="connsiteX1167" fmla="*/ 3909142 w 12586368"/>
              <a:gd name="connsiteY1167" fmla="*/ 2112742 h 12355200"/>
              <a:gd name="connsiteX1168" fmla="*/ 3945158 w 12586368"/>
              <a:gd name="connsiteY1168" fmla="*/ 2217627 h 12355200"/>
              <a:gd name="connsiteX1169" fmla="*/ 3967890 w 12586368"/>
              <a:gd name="connsiteY1169" fmla="*/ 2248330 h 12355200"/>
              <a:gd name="connsiteX1170" fmla="*/ 3971082 w 12586368"/>
              <a:gd name="connsiteY1170" fmla="*/ 2244750 h 12355200"/>
              <a:gd name="connsiteX1171" fmla="*/ 4060992 w 12586368"/>
              <a:gd name="connsiteY1171" fmla="*/ 2306834 h 12355200"/>
              <a:gd name="connsiteX1172" fmla="*/ 4059000 w 12586368"/>
              <a:gd name="connsiteY1172" fmla="*/ 2315620 h 12355200"/>
              <a:gd name="connsiteX1173" fmla="*/ 4063366 w 12586368"/>
              <a:gd name="connsiteY1173" fmla="*/ 2319172 h 12355200"/>
              <a:gd name="connsiteX1174" fmla="*/ 4072592 w 12586368"/>
              <a:gd name="connsiteY1174" fmla="*/ 2313173 h 12355200"/>
              <a:gd name="connsiteX1175" fmla="*/ 4025660 w 12586368"/>
              <a:gd name="connsiteY1175" fmla="*/ 2246921 h 12355200"/>
              <a:gd name="connsiteX1176" fmla="*/ 4016298 w 12586368"/>
              <a:gd name="connsiteY1176" fmla="*/ 2226095 h 12355200"/>
              <a:gd name="connsiteX1177" fmla="*/ 3984504 w 12586368"/>
              <a:gd name="connsiteY1177" fmla="*/ 2191817 h 12355200"/>
              <a:gd name="connsiteX1178" fmla="*/ 4004404 w 12586368"/>
              <a:gd name="connsiteY1178" fmla="*/ 2204285 h 12355200"/>
              <a:gd name="connsiteX1179" fmla="*/ 4007062 w 12586368"/>
              <a:gd name="connsiteY1179" fmla="*/ 2205548 h 12355200"/>
              <a:gd name="connsiteX1180" fmla="*/ 3994238 w 12586368"/>
              <a:gd name="connsiteY1180" fmla="*/ 2177016 h 12355200"/>
              <a:gd name="connsiteX1181" fmla="*/ 4021966 w 12586368"/>
              <a:gd name="connsiteY1181" fmla="*/ 2183702 h 12355200"/>
              <a:gd name="connsiteX1182" fmla="*/ 4030616 w 12586368"/>
              <a:gd name="connsiteY1182" fmla="*/ 2213379 h 12355200"/>
              <a:gd name="connsiteX1183" fmla="*/ 4045044 w 12586368"/>
              <a:gd name="connsiteY1183" fmla="*/ 2206017 h 12355200"/>
              <a:gd name="connsiteX1184" fmla="*/ 4049428 w 12586368"/>
              <a:gd name="connsiteY1184" fmla="*/ 2187367 h 12355200"/>
              <a:gd name="connsiteX1185" fmla="*/ 3920268 w 12586368"/>
              <a:gd name="connsiteY1185" fmla="*/ 2022206 h 12355200"/>
              <a:gd name="connsiteX1186" fmla="*/ 3897132 w 12586368"/>
              <a:gd name="connsiteY1186" fmla="*/ 2033382 h 12355200"/>
              <a:gd name="connsiteX1187" fmla="*/ 3806748 w 12586368"/>
              <a:gd name="connsiteY1187" fmla="*/ 1931769 h 12355200"/>
              <a:gd name="connsiteX1188" fmla="*/ 3817918 w 12586368"/>
              <a:gd name="connsiteY1188" fmla="*/ 1921648 h 12355200"/>
              <a:gd name="connsiteX1189" fmla="*/ 3778282 w 12586368"/>
              <a:gd name="connsiteY1189" fmla="*/ 1882531 h 12355200"/>
              <a:gd name="connsiteX1190" fmla="*/ 3705266 w 12586368"/>
              <a:gd name="connsiteY1190" fmla="*/ 1780669 h 12355200"/>
              <a:gd name="connsiteX1191" fmla="*/ 2538850 w 12586368"/>
              <a:gd name="connsiteY1191" fmla="*/ 1744715 h 12355200"/>
              <a:gd name="connsiteX1192" fmla="*/ 2577136 w 12586368"/>
              <a:gd name="connsiteY1192" fmla="*/ 1780493 h 12355200"/>
              <a:gd name="connsiteX1193" fmla="*/ 2616973 w 12586368"/>
              <a:gd name="connsiteY1193" fmla="*/ 1821881 h 12355200"/>
              <a:gd name="connsiteX1194" fmla="*/ 2718197 w 12586368"/>
              <a:gd name="connsiteY1194" fmla="*/ 1943844 h 12355200"/>
              <a:gd name="connsiteX1195" fmla="*/ 2740386 w 12586368"/>
              <a:gd name="connsiteY1195" fmla="*/ 1979137 h 12355200"/>
              <a:gd name="connsiteX1196" fmla="*/ 2722245 w 12586368"/>
              <a:gd name="connsiteY1196" fmla="*/ 1932966 h 12355200"/>
              <a:gd name="connsiteX1197" fmla="*/ 2701985 w 12586368"/>
              <a:gd name="connsiteY1197" fmla="*/ 1879139 h 12355200"/>
              <a:gd name="connsiteX1198" fmla="*/ 2673880 w 12586368"/>
              <a:gd name="connsiteY1198" fmla="*/ 1840543 h 12355200"/>
              <a:gd name="connsiteX1199" fmla="*/ 2667825 w 12586368"/>
              <a:gd name="connsiteY1199" fmla="*/ 1835523 h 12355200"/>
              <a:gd name="connsiteX1200" fmla="*/ 2574644 w 12586368"/>
              <a:gd name="connsiteY1200" fmla="*/ 1763600 h 12355200"/>
              <a:gd name="connsiteX1201" fmla="*/ 3659430 w 12586368"/>
              <a:gd name="connsiteY1201" fmla="*/ 1731678 h 12355200"/>
              <a:gd name="connsiteX1202" fmla="*/ 3660532 w 12586368"/>
              <a:gd name="connsiteY1202" fmla="*/ 1744139 h 12355200"/>
              <a:gd name="connsiteX1203" fmla="*/ 3660378 w 12586368"/>
              <a:gd name="connsiteY1203" fmla="*/ 1748194 h 12355200"/>
              <a:gd name="connsiteX1204" fmla="*/ 3664252 w 12586368"/>
              <a:gd name="connsiteY1204" fmla="*/ 1753634 h 12355200"/>
              <a:gd name="connsiteX1205" fmla="*/ 3671404 w 12586368"/>
              <a:gd name="connsiteY1205" fmla="*/ 1747748 h 12355200"/>
              <a:gd name="connsiteX1206" fmla="*/ 3672466 w 12586368"/>
              <a:gd name="connsiteY1206" fmla="*/ 1742704 h 12355200"/>
              <a:gd name="connsiteX1207" fmla="*/ 3659430 w 12586368"/>
              <a:gd name="connsiteY1207" fmla="*/ 1731678 h 12355200"/>
              <a:gd name="connsiteX1208" fmla="*/ 4293720 w 12586368"/>
              <a:gd name="connsiteY1208" fmla="*/ 1730407 h 12355200"/>
              <a:gd name="connsiteX1209" fmla="*/ 4335366 w 12586368"/>
              <a:gd name="connsiteY1209" fmla="*/ 1759431 h 12355200"/>
              <a:gd name="connsiteX1210" fmla="*/ 4315930 w 12586368"/>
              <a:gd name="connsiteY1210" fmla="*/ 1776246 h 12355200"/>
              <a:gd name="connsiteX1211" fmla="*/ 4282576 w 12586368"/>
              <a:gd name="connsiteY1211" fmla="*/ 1736910 h 12355200"/>
              <a:gd name="connsiteX1212" fmla="*/ 4293720 w 12586368"/>
              <a:gd name="connsiteY1212" fmla="*/ 1730407 h 12355200"/>
              <a:gd name="connsiteX1213" fmla="*/ 3313724 w 12586368"/>
              <a:gd name="connsiteY1213" fmla="*/ 1726829 h 12355200"/>
              <a:gd name="connsiteX1214" fmla="*/ 3333989 w 12586368"/>
              <a:gd name="connsiteY1214" fmla="*/ 1754440 h 12355200"/>
              <a:gd name="connsiteX1215" fmla="*/ 3366758 w 12586368"/>
              <a:gd name="connsiteY1215" fmla="*/ 1809716 h 12355200"/>
              <a:gd name="connsiteX1216" fmla="*/ 3383521 w 12586368"/>
              <a:gd name="connsiteY1216" fmla="*/ 1835033 h 12355200"/>
              <a:gd name="connsiteX1217" fmla="*/ 3401826 w 12586368"/>
              <a:gd name="connsiteY1217" fmla="*/ 1849533 h 12355200"/>
              <a:gd name="connsiteX1218" fmla="*/ 3493161 w 12586368"/>
              <a:gd name="connsiteY1218" fmla="*/ 1932038 h 12355200"/>
              <a:gd name="connsiteX1219" fmla="*/ 3569936 w 12586368"/>
              <a:gd name="connsiteY1219" fmla="*/ 2020391 h 12355200"/>
              <a:gd name="connsiteX1220" fmla="*/ 3574328 w 12586368"/>
              <a:gd name="connsiteY1220" fmla="*/ 2025849 h 12355200"/>
              <a:gd name="connsiteX1221" fmla="*/ 3633824 w 12586368"/>
              <a:gd name="connsiteY1221" fmla="*/ 2062186 h 12355200"/>
              <a:gd name="connsiteX1222" fmla="*/ 3701156 w 12586368"/>
              <a:gd name="connsiteY1222" fmla="*/ 2104377 h 12355200"/>
              <a:gd name="connsiteX1223" fmla="*/ 3708538 w 12586368"/>
              <a:gd name="connsiteY1223" fmla="*/ 2110798 h 12355200"/>
              <a:gd name="connsiteX1224" fmla="*/ 3706708 w 12586368"/>
              <a:gd name="connsiteY1224" fmla="*/ 2108285 h 12355200"/>
              <a:gd name="connsiteX1225" fmla="*/ 3695820 w 12586368"/>
              <a:gd name="connsiteY1225" fmla="*/ 2097554 h 12355200"/>
              <a:gd name="connsiteX1226" fmla="*/ 3661502 w 12586368"/>
              <a:gd name="connsiteY1226" fmla="*/ 2040221 h 12355200"/>
              <a:gd name="connsiteX1227" fmla="*/ 3666710 w 12586368"/>
              <a:gd name="connsiteY1227" fmla="*/ 2033089 h 12355200"/>
              <a:gd name="connsiteX1228" fmla="*/ 3631584 w 12586368"/>
              <a:gd name="connsiteY1228" fmla="*/ 2017425 h 12355200"/>
              <a:gd name="connsiteX1229" fmla="*/ 3508716 w 12586368"/>
              <a:gd name="connsiteY1229" fmla="*/ 1903269 h 12355200"/>
              <a:gd name="connsiteX1230" fmla="*/ 3363672 w 12586368"/>
              <a:gd name="connsiteY1230" fmla="*/ 1797345 h 12355200"/>
              <a:gd name="connsiteX1231" fmla="*/ 3387878 w 12586368"/>
              <a:gd name="connsiteY1231" fmla="*/ 1798255 h 12355200"/>
              <a:gd name="connsiteX1232" fmla="*/ 3340365 w 12586368"/>
              <a:gd name="connsiteY1232" fmla="*/ 1751031 h 12355200"/>
              <a:gd name="connsiteX1233" fmla="*/ 3654644 w 12586368"/>
              <a:gd name="connsiteY1233" fmla="*/ 1719950 h 12355200"/>
              <a:gd name="connsiteX1234" fmla="*/ 3651786 w 12586368"/>
              <a:gd name="connsiteY1234" fmla="*/ 1720696 h 12355200"/>
              <a:gd name="connsiteX1235" fmla="*/ 3646026 w 12586368"/>
              <a:gd name="connsiteY1235" fmla="*/ 1728052 h 12355200"/>
              <a:gd name="connsiteX1236" fmla="*/ 3647700 w 12586368"/>
              <a:gd name="connsiteY1236" fmla="*/ 1730399 h 12355200"/>
              <a:gd name="connsiteX1237" fmla="*/ 3651484 w 12586368"/>
              <a:gd name="connsiteY1237" fmla="*/ 1727054 h 12355200"/>
              <a:gd name="connsiteX1238" fmla="*/ 4567704 w 12586368"/>
              <a:gd name="connsiteY1238" fmla="*/ 1717974 h 12355200"/>
              <a:gd name="connsiteX1239" fmla="*/ 4592692 w 12586368"/>
              <a:gd name="connsiteY1239" fmla="*/ 1738737 h 12355200"/>
              <a:gd name="connsiteX1240" fmla="*/ 4595644 w 12586368"/>
              <a:gd name="connsiteY1240" fmla="*/ 1763705 h 12355200"/>
              <a:gd name="connsiteX1241" fmla="*/ 4565842 w 12586368"/>
              <a:gd name="connsiteY1241" fmla="*/ 1730754 h 12355200"/>
              <a:gd name="connsiteX1242" fmla="*/ 4567704 w 12586368"/>
              <a:gd name="connsiteY1242" fmla="*/ 1717974 h 12355200"/>
              <a:gd name="connsiteX1243" fmla="*/ 2593949 w 12586368"/>
              <a:gd name="connsiteY1243" fmla="*/ 1702729 h 12355200"/>
              <a:gd name="connsiteX1244" fmla="*/ 2584464 w 12586368"/>
              <a:gd name="connsiteY1244" fmla="*/ 1704260 h 12355200"/>
              <a:gd name="connsiteX1245" fmla="*/ 2604807 w 12586368"/>
              <a:gd name="connsiteY1245" fmla="*/ 1716925 h 12355200"/>
              <a:gd name="connsiteX1246" fmla="*/ 2605720 w 12586368"/>
              <a:gd name="connsiteY1246" fmla="*/ 1735974 h 12355200"/>
              <a:gd name="connsiteX1247" fmla="*/ 2613592 w 12586368"/>
              <a:gd name="connsiteY1247" fmla="*/ 1736564 h 12355200"/>
              <a:gd name="connsiteX1248" fmla="*/ 2617688 w 12586368"/>
              <a:gd name="connsiteY1248" fmla="*/ 1727452 h 12355200"/>
              <a:gd name="connsiteX1249" fmla="*/ 2602530 w 12586368"/>
              <a:gd name="connsiteY1249" fmla="*/ 1713186 h 12355200"/>
              <a:gd name="connsiteX1250" fmla="*/ 1830487 w 12586368"/>
              <a:gd name="connsiteY1250" fmla="*/ 1696649 h 12355200"/>
              <a:gd name="connsiteX1251" fmla="*/ 1863137 w 12586368"/>
              <a:gd name="connsiteY1251" fmla="*/ 1731366 h 12355200"/>
              <a:gd name="connsiteX1252" fmla="*/ 1868340 w 12586368"/>
              <a:gd name="connsiteY1252" fmla="*/ 1727859 h 12355200"/>
              <a:gd name="connsiteX1253" fmla="*/ 1865186 w 12586368"/>
              <a:gd name="connsiteY1253" fmla="*/ 1724823 h 12355200"/>
              <a:gd name="connsiteX1254" fmla="*/ 1528780 w 12586368"/>
              <a:gd name="connsiteY1254" fmla="*/ 1673567 h 12355200"/>
              <a:gd name="connsiteX1255" fmla="*/ 1571878 w 12586368"/>
              <a:gd name="connsiteY1255" fmla="*/ 1691259 h 12355200"/>
              <a:gd name="connsiteX1256" fmla="*/ 1529722 w 12586368"/>
              <a:gd name="connsiteY1256" fmla="*/ 1686342 h 12355200"/>
              <a:gd name="connsiteX1257" fmla="*/ 1528780 w 12586368"/>
              <a:gd name="connsiteY1257" fmla="*/ 1673567 h 12355200"/>
              <a:gd name="connsiteX1258" fmla="*/ 3605428 w 12586368"/>
              <a:gd name="connsiteY1258" fmla="*/ 1666434 h 12355200"/>
              <a:gd name="connsiteX1259" fmla="*/ 3612128 w 12586368"/>
              <a:gd name="connsiteY1259" fmla="*/ 1682586 h 12355200"/>
              <a:gd name="connsiteX1260" fmla="*/ 3613648 w 12586368"/>
              <a:gd name="connsiteY1260" fmla="*/ 1688023 h 12355200"/>
              <a:gd name="connsiteX1261" fmla="*/ 3628898 w 12586368"/>
              <a:gd name="connsiteY1261" fmla="*/ 1683474 h 12355200"/>
              <a:gd name="connsiteX1262" fmla="*/ 3641084 w 12586368"/>
              <a:gd name="connsiteY1262" fmla="*/ 1689569 h 12355200"/>
              <a:gd name="connsiteX1263" fmla="*/ 3636948 w 12586368"/>
              <a:gd name="connsiteY1263" fmla="*/ 1681918 h 12355200"/>
              <a:gd name="connsiteX1264" fmla="*/ 3605428 w 12586368"/>
              <a:gd name="connsiteY1264" fmla="*/ 1666434 h 12355200"/>
              <a:gd name="connsiteX1265" fmla="*/ 2408136 w 12586368"/>
              <a:gd name="connsiteY1265" fmla="*/ 1662113 h 12355200"/>
              <a:gd name="connsiteX1266" fmla="*/ 2411381 w 12586368"/>
              <a:gd name="connsiteY1266" fmla="*/ 1669305 h 12355200"/>
              <a:gd name="connsiteX1267" fmla="*/ 2428930 w 12586368"/>
              <a:gd name="connsiteY1267" fmla="*/ 1684500 h 12355200"/>
              <a:gd name="connsiteX1268" fmla="*/ 2409318 w 12586368"/>
              <a:gd name="connsiteY1268" fmla="*/ 1701447 h 12355200"/>
              <a:gd name="connsiteX1269" fmla="*/ 2428541 w 12586368"/>
              <a:gd name="connsiteY1269" fmla="*/ 1748456 h 12355200"/>
              <a:gd name="connsiteX1270" fmla="*/ 2463466 w 12586368"/>
              <a:gd name="connsiteY1270" fmla="*/ 1836699 h 12355200"/>
              <a:gd name="connsiteX1271" fmla="*/ 2523516 w 12586368"/>
              <a:gd name="connsiteY1271" fmla="*/ 1867929 h 12355200"/>
              <a:gd name="connsiteX1272" fmla="*/ 2493001 w 12586368"/>
              <a:gd name="connsiteY1272" fmla="*/ 1898017 h 12355200"/>
              <a:gd name="connsiteX1273" fmla="*/ 2530567 w 12586368"/>
              <a:gd name="connsiteY1273" fmla="*/ 1879483 h 12355200"/>
              <a:gd name="connsiteX1274" fmla="*/ 2576927 w 12586368"/>
              <a:gd name="connsiteY1274" fmla="*/ 1960626 h 12355200"/>
              <a:gd name="connsiteX1275" fmla="*/ 2621484 w 12586368"/>
              <a:gd name="connsiteY1275" fmla="*/ 1987135 h 12355200"/>
              <a:gd name="connsiteX1276" fmla="*/ 2624412 w 12586368"/>
              <a:gd name="connsiteY1276" fmla="*/ 2020365 h 12355200"/>
              <a:gd name="connsiteX1277" fmla="*/ 2645296 w 12586368"/>
              <a:gd name="connsiteY1277" fmla="*/ 2051899 h 12355200"/>
              <a:gd name="connsiteX1278" fmla="*/ 2647540 w 12586368"/>
              <a:gd name="connsiteY1278" fmla="*/ 2053940 h 12355200"/>
              <a:gd name="connsiteX1279" fmla="*/ 2679047 w 12586368"/>
              <a:gd name="connsiteY1279" fmla="*/ 2061091 h 12355200"/>
              <a:gd name="connsiteX1280" fmla="*/ 2658308 w 12586368"/>
              <a:gd name="connsiteY1280" fmla="*/ 2069614 h 12355200"/>
              <a:gd name="connsiteX1281" fmla="*/ 2656110 w 12586368"/>
              <a:gd name="connsiteY1281" fmla="*/ 2068233 h 12355200"/>
              <a:gd name="connsiteX1282" fmla="*/ 2659417 w 12586368"/>
              <a:gd name="connsiteY1282" fmla="*/ 2073227 h 12355200"/>
              <a:gd name="connsiteX1283" fmla="*/ 2676020 w 12586368"/>
              <a:gd name="connsiteY1283" fmla="*/ 2085308 h 12355200"/>
              <a:gd name="connsiteX1284" fmla="*/ 2809608 w 12586368"/>
              <a:gd name="connsiteY1284" fmla="*/ 2228009 h 12355200"/>
              <a:gd name="connsiteX1285" fmla="*/ 2785407 w 12586368"/>
              <a:gd name="connsiteY1285" fmla="*/ 2222866 h 12355200"/>
              <a:gd name="connsiteX1286" fmla="*/ 2782413 w 12586368"/>
              <a:gd name="connsiteY1286" fmla="*/ 2225831 h 12355200"/>
              <a:gd name="connsiteX1287" fmla="*/ 2800661 w 12586368"/>
              <a:gd name="connsiteY1287" fmla="*/ 2244749 h 12355200"/>
              <a:gd name="connsiteX1288" fmla="*/ 2814226 w 12586368"/>
              <a:gd name="connsiteY1288" fmla="*/ 2263554 h 12355200"/>
              <a:gd name="connsiteX1289" fmla="*/ 2793658 w 12586368"/>
              <a:gd name="connsiteY1289" fmla="*/ 2262547 h 12355200"/>
              <a:gd name="connsiteX1290" fmla="*/ 2812153 w 12586368"/>
              <a:gd name="connsiteY1290" fmla="*/ 2292633 h 12355200"/>
              <a:gd name="connsiteX1291" fmla="*/ 2823522 w 12586368"/>
              <a:gd name="connsiteY1291" fmla="*/ 2297676 h 12355200"/>
              <a:gd name="connsiteX1292" fmla="*/ 2855333 w 12586368"/>
              <a:gd name="connsiteY1292" fmla="*/ 2326082 h 12355200"/>
              <a:gd name="connsiteX1293" fmla="*/ 2867386 w 12586368"/>
              <a:gd name="connsiteY1293" fmla="*/ 2340163 h 12355200"/>
              <a:gd name="connsiteX1294" fmla="*/ 2863816 w 12586368"/>
              <a:gd name="connsiteY1294" fmla="*/ 2329765 h 12355200"/>
              <a:gd name="connsiteX1295" fmla="*/ 2874085 w 12586368"/>
              <a:gd name="connsiteY1295" fmla="*/ 2333250 h 12355200"/>
              <a:gd name="connsiteX1296" fmla="*/ 2867776 w 12586368"/>
              <a:gd name="connsiteY1296" fmla="*/ 2327217 h 12355200"/>
              <a:gd name="connsiteX1297" fmla="*/ 2845550 w 12586368"/>
              <a:gd name="connsiteY1297" fmla="*/ 2279028 h 12355200"/>
              <a:gd name="connsiteX1298" fmla="*/ 2891205 w 12586368"/>
              <a:gd name="connsiteY1298" fmla="*/ 2312613 h 12355200"/>
              <a:gd name="connsiteX1299" fmla="*/ 2907042 w 12586368"/>
              <a:gd name="connsiteY1299" fmla="*/ 2364784 h 12355200"/>
              <a:gd name="connsiteX1300" fmla="*/ 2900796 w 12586368"/>
              <a:gd name="connsiteY1300" fmla="*/ 2358808 h 12355200"/>
              <a:gd name="connsiteX1301" fmla="*/ 2904254 w 12586368"/>
              <a:gd name="connsiteY1301" fmla="*/ 2377945 h 12355200"/>
              <a:gd name="connsiteX1302" fmla="*/ 2887962 w 12586368"/>
              <a:gd name="connsiteY1302" fmla="*/ 2364163 h 12355200"/>
              <a:gd name="connsiteX1303" fmla="*/ 2887884 w 12586368"/>
              <a:gd name="connsiteY1303" fmla="*/ 2364107 h 12355200"/>
              <a:gd name="connsiteX1304" fmla="*/ 2918153 w 12586368"/>
              <a:gd name="connsiteY1304" fmla="*/ 2399466 h 12355200"/>
              <a:gd name="connsiteX1305" fmla="*/ 2942827 w 12586368"/>
              <a:gd name="connsiteY1305" fmla="*/ 2420033 h 12355200"/>
              <a:gd name="connsiteX1306" fmla="*/ 2911859 w 12586368"/>
              <a:gd name="connsiteY1306" fmla="*/ 2317672 h 12355200"/>
              <a:gd name="connsiteX1307" fmla="*/ 2855780 w 12586368"/>
              <a:gd name="connsiteY1307" fmla="*/ 2216077 h 12355200"/>
              <a:gd name="connsiteX1308" fmla="*/ 2868120 w 12586368"/>
              <a:gd name="connsiteY1308" fmla="*/ 2195203 h 12355200"/>
              <a:gd name="connsiteX1309" fmla="*/ 2867535 w 12586368"/>
              <a:gd name="connsiteY1309" fmla="*/ 2189283 h 12355200"/>
              <a:gd name="connsiteX1310" fmla="*/ 2851365 w 12586368"/>
              <a:gd name="connsiteY1310" fmla="*/ 2167246 h 12355200"/>
              <a:gd name="connsiteX1311" fmla="*/ 2817791 w 12586368"/>
              <a:gd name="connsiteY1311" fmla="*/ 2116469 h 12355200"/>
              <a:gd name="connsiteX1312" fmla="*/ 2813807 w 12586368"/>
              <a:gd name="connsiteY1312" fmla="*/ 2116286 h 12355200"/>
              <a:gd name="connsiteX1313" fmla="*/ 2804679 w 12586368"/>
              <a:gd name="connsiteY1313" fmla="*/ 2101204 h 12355200"/>
              <a:gd name="connsiteX1314" fmla="*/ 2767489 w 12586368"/>
              <a:gd name="connsiteY1314" fmla="*/ 2058212 h 12355200"/>
              <a:gd name="connsiteX1315" fmla="*/ 2768105 w 12586368"/>
              <a:gd name="connsiteY1315" fmla="*/ 2040758 h 12355200"/>
              <a:gd name="connsiteX1316" fmla="*/ 2758096 w 12586368"/>
              <a:gd name="connsiteY1316" fmla="*/ 2024215 h 12355200"/>
              <a:gd name="connsiteX1317" fmla="*/ 2757360 w 12586368"/>
              <a:gd name="connsiteY1317" fmla="*/ 2022347 h 12355200"/>
              <a:gd name="connsiteX1318" fmla="*/ 2707340 w 12586368"/>
              <a:gd name="connsiteY1318" fmla="*/ 1970295 h 12355200"/>
              <a:gd name="connsiteX1319" fmla="*/ 2648372 w 12586368"/>
              <a:gd name="connsiteY1319" fmla="*/ 1904342 h 12355200"/>
              <a:gd name="connsiteX1320" fmla="*/ 2554758 w 12586368"/>
              <a:gd name="connsiteY1320" fmla="*/ 1775715 h 12355200"/>
              <a:gd name="connsiteX1321" fmla="*/ 2511141 w 12586368"/>
              <a:gd name="connsiteY1321" fmla="*/ 1730093 h 12355200"/>
              <a:gd name="connsiteX1322" fmla="*/ 2475560 w 12586368"/>
              <a:gd name="connsiteY1322" fmla="*/ 1711318 h 12355200"/>
              <a:gd name="connsiteX1323" fmla="*/ 2451683 w 12586368"/>
              <a:gd name="connsiteY1323" fmla="*/ 1679942 h 12355200"/>
              <a:gd name="connsiteX1324" fmla="*/ 2568994 w 12586368"/>
              <a:gd name="connsiteY1324" fmla="*/ 1636260 h 12355200"/>
              <a:gd name="connsiteX1325" fmla="*/ 2579180 w 12586368"/>
              <a:gd name="connsiteY1325" fmla="*/ 1666922 h 12355200"/>
              <a:gd name="connsiteX1326" fmla="*/ 2582394 w 12586368"/>
              <a:gd name="connsiteY1326" fmla="*/ 1669643 h 12355200"/>
              <a:gd name="connsiteX1327" fmla="*/ 2593504 w 12586368"/>
              <a:gd name="connsiteY1327" fmla="*/ 1669980 h 12355200"/>
              <a:gd name="connsiteX1328" fmla="*/ 2572104 w 12586368"/>
              <a:gd name="connsiteY1328" fmla="*/ 1641044 h 12355200"/>
              <a:gd name="connsiteX1329" fmla="*/ 2562070 w 12586368"/>
              <a:gd name="connsiteY1329" fmla="*/ 1627946 h 12355200"/>
              <a:gd name="connsiteX1330" fmla="*/ 2568012 w 12586368"/>
              <a:gd name="connsiteY1330" fmla="*/ 1634754 h 12355200"/>
              <a:gd name="connsiteX1331" fmla="*/ 2564469 w 12586368"/>
              <a:gd name="connsiteY1331" fmla="*/ 1629305 h 12355200"/>
              <a:gd name="connsiteX1332" fmla="*/ 3234823 w 12586368"/>
              <a:gd name="connsiteY1332" fmla="*/ 1627584 h 12355200"/>
              <a:gd name="connsiteX1333" fmla="*/ 3233430 w 12586368"/>
              <a:gd name="connsiteY1333" fmla="*/ 1640026 h 12355200"/>
              <a:gd name="connsiteX1334" fmla="*/ 3244987 w 12586368"/>
              <a:gd name="connsiteY1334" fmla="*/ 1659934 h 12355200"/>
              <a:gd name="connsiteX1335" fmla="*/ 3260348 w 12586368"/>
              <a:gd name="connsiteY1335" fmla="*/ 1672786 h 12355200"/>
              <a:gd name="connsiteX1336" fmla="*/ 3250324 w 12586368"/>
              <a:gd name="connsiteY1336" fmla="*/ 1661849 h 12355200"/>
              <a:gd name="connsiteX1337" fmla="*/ 1752550 w 12586368"/>
              <a:gd name="connsiteY1337" fmla="*/ 1612647 h 12355200"/>
              <a:gd name="connsiteX1338" fmla="*/ 1753369 w 12586368"/>
              <a:gd name="connsiteY1338" fmla="*/ 1615104 h 12355200"/>
              <a:gd name="connsiteX1339" fmla="*/ 1765257 w 12586368"/>
              <a:gd name="connsiteY1339" fmla="*/ 1632368 h 12355200"/>
              <a:gd name="connsiteX1340" fmla="*/ 1766627 w 12586368"/>
              <a:gd name="connsiteY1340" fmla="*/ 1632673 h 12355200"/>
              <a:gd name="connsiteX1341" fmla="*/ 1767142 w 12586368"/>
              <a:gd name="connsiteY1341" fmla="*/ 1622886 h 12355200"/>
              <a:gd name="connsiteX1342" fmla="*/ 1792228 w 12586368"/>
              <a:gd name="connsiteY1342" fmla="*/ 1603493 h 12355200"/>
              <a:gd name="connsiteX1343" fmla="*/ 1795577 w 12586368"/>
              <a:gd name="connsiteY1343" fmla="*/ 1610918 h 12355200"/>
              <a:gd name="connsiteX1344" fmla="*/ 1795318 w 12586368"/>
              <a:gd name="connsiteY1344" fmla="*/ 1609908 h 12355200"/>
              <a:gd name="connsiteX1345" fmla="*/ 1792749 w 12586368"/>
              <a:gd name="connsiteY1345" fmla="*/ 1603582 h 12355200"/>
              <a:gd name="connsiteX1346" fmla="*/ 1796285 w 12586368"/>
              <a:gd name="connsiteY1346" fmla="*/ 1585786 h 12355200"/>
              <a:gd name="connsiteX1347" fmla="*/ 1785154 w 12586368"/>
              <a:gd name="connsiteY1347" fmla="*/ 1587814 h 12355200"/>
              <a:gd name="connsiteX1348" fmla="*/ 1788762 w 12586368"/>
              <a:gd name="connsiteY1348" fmla="*/ 1595814 h 12355200"/>
              <a:gd name="connsiteX1349" fmla="*/ 1789598 w 12586368"/>
              <a:gd name="connsiteY1349" fmla="*/ 1594932 h 12355200"/>
              <a:gd name="connsiteX1350" fmla="*/ 1812996 w 12586368"/>
              <a:gd name="connsiteY1350" fmla="*/ 1602271 h 12355200"/>
              <a:gd name="connsiteX1351" fmla="*/ 1811831 w 12586368"/>
              <a:gd name="connsiteY1351" fmla="*/ 1614531 h 12355200"/>
              <a:gd name="connsiteX1352" fmla="*/ 1808307 w 12586368"/>
              <a:gd name="connsiteY1352" fmla="*/ 1622456 h 12355200"/>
              <a:gd name="connsiteX1353" fmla="*/ 1823150 w 12586368"/>
              <a:gd name="connsiteY1353" fmla="*/ 1633930 h 12355200"/>
              <a:gd name="connsiteX1354" fmla="*/ 1862639 w 12586368"/>
              <a:gd name="connsiteY1354" fmla="*/ 1633334 h 12355200"/>
              <a:gd name="connsiteX1355" fmla="*/ 1866585 w 12586368"/>
              <a:gd name="connsiteY1355" fmla="*/ 1625535 h 12355200"/>
              <a:gd name="connsiteX1356" fmla="*/ 1838689 w 12586368"/>
              <a:gd name="connsiteY1356" fmla="*/ 1588359 h 12355200"/>
              <a:gd name="connsiteX1357" fmla="*/ 1831371 w 12586368"/>
              <a:gd name="connsiteY1357" fmla="*/ 1598954 h 12355200"/>
              <a:gd name="connsiteX1358" fmla="*/ 1796285 w 12586368"/>
              <a:gd name="connsiteY1358" fmla="*/ 1585786 h 12355200"/>
              <a:gd name="connsiteX1359" fmla="*/ 4159676 w 12586368"/>
              <a:gd name="connsiteY1359" fmla="*/ 1574215 h 12355200"/>
              <a:gd name="connsiteX1360" fmla="*/ 4173620 w 12586368"/>
              <a:gd name="connsiteY1360" fmla="*/ 1594475 h 12355200"/>
              <a:gd name="connsiteX1361" fmla="*/ 4191448 w 12586368"/>
              <a:gd name="connsiteY1361" fmla="*/ 1589834 h 12355200"/>
              <a:gd name="connsiteX1362" fmla="*/ 4177442 w 12586368"/>
              <a:gd name="connsiteY1362" fmla="*/ 1603352 h 12355200"/>
              <a:gd name="connsiteX1363" fmla="*/ 4181534 w 12586368"/>
              <a:gd name="connsiteY1363" fmla="*/ 1615270 h 12355200"/>
              <a:gd name="connsiteX1364" fmla="*/ 4159676 w 12586368"/>
              <a:gd name="connsiteY1364" fmla="*/ 1574215 h 12355200"/>
              <a:gd name="connsiteX1365" fmla="*/ 4410008 w 12586368"/>
              <a:gd name="connsiteY1365" fmla="*/ 1546154 h 12355200"/>
              <a:gd name="connsiteX1366" fmla="*/ 4413990 w 12586368"/>
              <a:gd name="connsiteY1366" fmla="*/ 1558059 h 12355200"/>
              <a:gd name="connsiteX1367" fmla="*/ 4391782 w 12586368"/>
              <a:gd name="connsiteY1367" fmla="*/ 1559640 h 12355200"/>
              <a:gd name="connsiteX1368" fmla="*/ 4410008 w 12586368"/>
              <a:gd name="connsiteY1368" fmla="*/ 1546154 h 12355200"/>
              <a:gd name="connsiteX1369" fmla="*/ 2325443 w 12586368"/>
              <a:gd name="connsiteY1369" fmla="*/ 1543051 h 12355200"/>
              <a:gd name="connsiteX1370" fmla="*/ 2325318 w 12586368"/>
              <a:gd name="connsiteY1370" fmla="*/ 1543480 h 12355200"/>
              <a:gd name="connsiteX1371" fmla="*/ 2339081 w 12586368"/>
              <a:gd name="connsiteY1371" fmla="*/ 1588929 h 12355200"/>
              <a:gd name="connsiteX1372" fmla="*/ 2365744 w 12586368"/>
              <a:gd name="connsiteY1372" fmla="*/ 1583529 h 12355200"/>
              <a:gd name="connsiteX1373" fmla="*/ 2363777 w 12586368"/>
              <a:gd name="connsiteY1373" fmla="*/ 1601827 h 12355200"/>
              <a:gd name="connsiteX1374" fmla="*/ 2367207 w 12586368"/>
              <a:gd name="connsiteY1374" fmla="*/ 1606784 h 12355200"/>
              <a:gd name="connsiteX1375" fmla="*/ 2385674 w 12586368"/>
              <a:gd name="connsiteY1375" fmla="*/ 1602224 h 12355200"/>
              <a:gd name="connsiteX1376" fmla="*/ 631217 w 12586368"/>
              <a:gd name="connsiteY1376" fmla="*/ 1539363 h 12355200"/>
              <a:gd name="connsiteX1377" fmla="*/ 676871 w 12586368"/>
              <a:gd name="connsiteY1377" fmla="*/ 1572948 h 12355200"/>
              <a:gd name="connsiteX1378" fmla="*/ 692710 w 12586368"/>
              <a:gd name="connsiteY1378" fmla="*/ 1625117 h 12355200"/>
              <a:gd name="connsiteX1379" fmla="*/ 631217 w 12586368"/>
              <a:gd name="connsiteY1379" fmla="*/ 1539363 h 12355200"/>
              <a:gd name="connsiteX1380" fmla="*/ 4419804 w 12586368"/>
              <a:gd name="connsiteY1380" fmla="*/ 1516314 h 12355200"/>
              <a:gd name="connsiteX1381" fmla="*/ 4431626 w 12586368"/>
              <a:gd name="connsiteY1381" fmla="*/ 1516791 h 12355200"/>
              <a:gd name="connsiteX1382" fmla="*/ 4445070 w 12586368"/>
              <a:gd name="connsiteY1382" fmla="*/ 1533556 h 12355200"/>
              <a:gd name="connsiteX1383" fmla="*/ 4442800 w 12586368"/>
              <a:gd name="connsiteY1383" fmla="*/ 1540120 h 12355200"/>
              <a:gd name="connsiteX1384" fmla="*/ 4411046 w 12586368"/>
              <a:gd name="connsiteY1384" fmla="*/ 1524687 h 12355200"/>
              <a:gd name="connsiteX1385" fmla="*/ 4419804 w 12586368"/>
              <a:gd name="connsiteY1385" fmla="*/ 1516314 h 12355200"/>
              <a:gd name="connsiteX1386" fmla="*/ 4367814 w 12586368"/>
              <a:gd name="connsiteY1386" fmla="*/ 1507135 h 12355200"/>
              <a:gd name="connsiteX1387" fmla="*/ 4357636 w 12586368"/>
              <a:gd name="connsiteY1387" fmla="*/ 1532002 h 12355200"/>
              <a:gd name="connsiteX1388" fmla="*/ 4344046 w 12586368"/>
              <a:gd name="connsiteY1388" fmla="*/ 1518221 h 12355200"/>
              <a:gd name="connsiteX1389" fmla="*/ 4367814 w 12586368"/>
              <a:gd name="connsiteY1389" fmla="*/ 1507135 h 12355200"/>
              <a:gd name="connsiteX1390" fmla="*/ 2449976 w 12586368"/>
              <a:gd name="connsiteY1390" fmla="*/ 1478690 h 12355200"/>
              <a:gd name="connsiteX1391" fmla="*/ 2451774 w 12586368"/>
              <a:gd name="connsiteY1391" fmla="*/ 1499078 h 12355200"/>
              <a:gd name="connsiteX1392" fmla="*/ 2448162 w 12586368"/>
              <a:gd name="connsiteY1392" fmla="*/ 1503991 h 12355200"/>
              <a:gd name="connsiteX1393" fmla="*/ 2495908 w 12586368"/>
              <a:gd name="connsiteY1393" fmla="*/ 1541673 h 12355200"/>
              <a:gd name="connsiteX1394" fmla="*/ 2491200 w 12586368"/>
              <a:gd name="connsiteY1394" fmla="*/ 1522998 h 12355200"/>
              <a:gd name="connsiteX1395" fmla="*/ 2472342 w 12586368"/>
              <a:gd name="connsiteY1395" fmla="*/ 1496694 h 12355200"/>
              <a:gd name="connsiteX1396" fmla="*/ 2449976 w 12586368"/>
              <a:gd name="connsiteY1396" fmla="*/ 1478690 h 12355200"/>
              <a:gd name="connsiteX1397" fmla="*/ 4282604 w 12586368"/>
              <a:gd name="connsiteY1397" fmla="*/ 1423086 h 12355200"/>
              <a:gd name="connsiteX1398" fmla="*/ 4303282 w 12586368"/>
              <a:gd name="connsiteY1398" fmla="*/ 1427640 h 12355200"/>
              <a:gd name="connsiteX1399" fmla="*/ 4278488 w 12586368"/>
              <a:gd name="connsiteY1399" fmla="*/ 1454316 h 12355200"/>
              <a:gd name="connsiteX1400" fmla="*/ 4339378 w 12586368"/>
              <a:gd name="connsiteY1400" fmla="*/ 1494860 h 12355200"/>
              <a:gd name="connsiteX1401" fmla="*/ 4260240 w 12586368"/>
              <a:gd name="connsiteY1401" fmla="*/ 1441606 h 12355200"/>
              <a:gd name="connsiteX1402" fmla="*/ 4269026 w 12586368"/>
              <a:gd name="connsiteY1402" fmla="*/ 1424830 h 12355200"/>
              <a:gd name="connsiteX1403" fmla="*/ 4282604 w 12586368"/>
              <a:gd name="connsiteY1403" fmla="*/ 1423086 h 12355200"/>
              <a:gd name="connsiteX1404" fmla="*/ 4419492 w 12586368"/>
              <a:gd name="connsiteY1404" fmla="*/ 1419322 h 12355200"/>
              <a:gd name="connsiteX1405" fmla="*/ 4455398 w 12586368"/>
              <a:gd name="connsiteY1405" fmla="*/ 1441894 h 12355200"/>
              <a:gd name="connsiteX1406" fmla="*/ 4491482 w 12586368"/>
              <a:gd name="connsiteY1406" fmla="*/ 1470746 h 12355200"/>
              <a:gd name="connsiteX1407" fmla="*/ 4512656 w 12586368"/>
              <a:gd name="connsiteY1407" fmla="*/ 1510062 h 12355200"/>
              <a:gd name="connsiteX1408" fmla="*/ 4465656 w 12586368"/>
              <a:gd name="connsiteY1408" fmla="*/ 1489804 h 12355200"/>
              <a:gd name="connsiteX1409" fmla="*/ 4399418 w 12586368"/>
              <a:gd name="connsiteY1409" fmla="*/ 1422427 h 12355200"/>
              <a:gd name="connsiteX1410" fmla="*/ 4419492 w 12586368"/>
              <a:gd name="connsiteY1410" fmla="*/ 1419322 h 12355200"/>
              <a:gd name="connsiteX1411" fmla="*/ 1644574 w 12586368"/>
              <a:gd name="connsiteY1411" fmla="*/ 1415303 h 12355200"/>
              <a:gd name="connsiteX1412" fmla="*/ 1656163 w 12586368"/>
              <a:gd name="connsiteY1412" fmla="*/ 1420168 h 12355200"/>
              <a:gd name="connsiteX1413" fmla="*/ 1626539 w 12586368"/>
              <a:gd name="connsiteY1413" fmla="*/ 1428863 h 12355200"/>
              <a:gd name="connsiteX1414" fmla="*/ 1644574 w 12586368"/>
              <a:gd name="connsiteY1414" fmla="*/ 1415303 h 12355200"/>
              <a:gd name="connsiteX1415" fmla="*/ 477471 w 12586368"/>
              <a:gd name="connsiteY1415" fmla="*/ 1397918 h 12355200"/>
              <a:gd name="connsiteX1416" fmla="*/ 599893 w 12586368"/>
              <a:gd name="connsiteY1416" fmla="*/ 1523889 h 12355200"/>
              <a:gd name="connsiteX1417" fmla="*/ 532624 w 12586368"/>
              <a:gd name="connsiteY1417" fmla="*/ 1511586 h 12355200"/>
              <a:gd name="connsiteX1418" fmla="*/ 508061 w 12586368"/>
              <a:gd name="connsiteY1418" fmla="*/ 1437774 h 12355200"/>
              <a:gd name="connsiteX1419" fmla="*/ 473456 w 12586368"/>
              <a:gd name="connsiteY1419" fmla="*/ 1414752 h 12355200"/>
              <a:gd name="connsiteX1420" fmla="*/ 477471 w 12586368"/>
              <a:gd name="connsiteY1420" fmla="*/ 1397918 h 12355200"/>
              <a:gd name="connsiteX1421" fmla="*/ 2561561 w 12586368"/>
              <a:gd name="connsiteY1421" fmla="*/ 1390082 h 12355200"/>
              <a:gd name="connsiteX1422" fmla="*/ 2606832 w 12586368"/>
              <a:gd name="connsiteY1422" fmla="*/ 1453628 h 12355200"/>
              <a:gd name="connsiteX1423" fmla="*/ 2801976 w 12586368"/>
              <a:gd name="connsiteY1423" fmla="*/ 1742911 h 12355200"/>
              <a:gd name="connsiteX1424" fmla="*/ 2837989 w 12586368"/>
              <a:gd name="connsiteY1424" fmla="*/ 1847796 h 12355200"/>
              <a:gd name="connsiteX1425" fmla="*/ 2860723 w 12586368"/>
              <a:gd name="connsiteY1425" fmla="*/ 1878497 h 12355200"/>
              <a:gd name="connsiteX1426" fmla="*/ 2863916 w 12586368"/>
              <a:gd name="connsiteY1426" fmla="*/ 1874918 h 12355200"/>
              <a:gd name="connsiteX1427" fmla="*/ 2953825 w 12586368"/>
              <a:gd name="connsiteY1427" fmla="*/ 1936999 h 12355200"/>
              <a:gd name="connsiteX1428" fmla="*/ 2951834 w 12586368"/>
              <a:gd name="connsiteY1428" fmla="*/ 1945790 h 12355200"/>
              <a:gd name="connsiteX1429" fmla="*/ 2956201 w 12586368"/>
              <a:gd name="connsiteY1429" fmla="*/ 1949339 h 12355200"/>
              <a:gd name="connsiteX1430" fmla="*/ 2965425 w 12586368"/>
              <a:gd name="connsiteY1430" fmla="*/ 1943340 h 12355200"/>
              <a:gd name="connsiteX1431" fmla="*/ 2918492 w 12586368"/>
              <a:gd name="connsiteY1431" fmla="*/ 1877088 h 12355200"/>
              <a:gd name="connsiteX1432" fmla="*/ 2909130 w 12586368"/>
              <a:gd name="connsiteY1432" fmla="*/ 1856263 h 12355200"/>
              <a:gd name="connsiteX1433" fmla="*/ 2877338 w 12586368"/>
              <a:gd name="connsiteY1433" fmla="*/ 1821986 h 12355200"/>
              <a:gd name="connsiteX1434" fmla="*/ 2897238 w 12586368"/>
              <a:gd name="connsiteY1434" fmla="*/ 1834451 h 12355200"/>
              <a:gd name="connsiteX1435" fmla="*/ 2899896 w 12586368"/>
              <a:gd name="connsiteY1435" fmla="*/ 1835716 h 12355200"/>
              <a:gd name="connsiteX1436" fmla="*/ 2887072 w 12586368"/>
              <a:gd name="connsiteY1436" fmla="*/ 1807183 h 12355200"/>
              <a:gd name="connsiteX1437" fmla="*/ 2914802 w 12586368"/>
              <a:gd name="connsiteY1437" fmla="*/ 1813871 h 12355200"/>
              <a:gd name="connsiteX1438" fmla="*/ 2923450 w 12586368"/>
              <a:gd name="connsiteY1438" fmla="*/ 1843546 h 12355200"/>
              <a:gd name="connsiteX1439" fmla="*/ 2937879 w 12586368"/>
              <a:gd name="connsiteY1439" fmla="*/ 1836185 h 12355200"/>
              <a:gd name="connsiteX1440" fmla="*/ 2942262 w 12586368"/>
              <a:gd name="connsiteY1440" fmla="*/ 1817536 h 12355200"/>
              <a:gd name="connsiteX1441" fmla="*/ 2870228 w 12586368"/>
              <a:gd name="connsiteY1441" fmla="*/ 1740178 h 12355200"/>
              <a:gd name="connsiteX1442" fmla="*/ 2847188 w 12586368"/>
              <a:gd name="connsiteY1442" fmla="*/ 1704764 h 12355200"/>
              <a:gd name="connsiteX1443" fmla="*/ 2792010 w 12586368"/>
              <a:gd name="connsiteY1443" fmla="*/ 1688793 h 12355200"/>
              <a:gd name="connsiteX1444" fmla="*/ 2784168 w 12586368"/>
              <a:gd name="connsiteY1444" fmla="*/ 1668207 h 12355200"/>
              <a:gd name="connsiteX1445" fmla="*/ 2832525 w 12586368"/>
              <a:gd name="connsiteY1445" fmla="*/ 1682226 h 12355200"/>
              <a:gd name="connsiteX1446" fmla="*/ 2813106 w 12586368"/>
              <a:gd name="connsiteY1446" fmla="*/ 1652375 h 12355200"/>
              <a:gd name="connsiteX1447" fmla="*/ 2789965 w 12586368"/>
              <a:gd name="connsiteY1447" fmla="*/ 1663548 h 12355200"/>
              <a:gd name="connsiteX1448" fmla="*/ 2699584 w 12586368"/>
              <a:gd name="connsiteY1448" fmla="*/ 1561935 h 12355200"/>
              <a:gd name="connsiteX1449" fmla="*/ 2710752 w 12586368"/>
              <a:gd name="connsiteY1449" fmla="*/ 1551817 h 12355200"/>
              <a:gd name="connsiteX1450" fmla="*/ 2671117 w 12586368"/>
              <a:gd name="connsiteY1450" fmla="*/ 1512698 h 12355200"/>
              <a:gd name="connsiteX1451" fmla="*/ 2598098 w 12586368"/>
              <a:gd name="connsiteY1451" fmla="*/ 1410838 h 12355200"/>
              <a:gd name="connsiteX1452" fmla="*/ 373350 w 12586368"/>
              <a:gd name="connsiteY1452" fmla="*/ 1382354 h 12355200"/>
              <a:gd name="connsiteX1453" fmla="*/ 386477 w 12586368"/>
              <a:gd name="connsiteY1453" fmla="*/ 1393355 h 12355200"/>
              <a:gd name="connsiteX1454" fmla="*/ 380357 w 12586368"/>
              <a:gd name="connsiteY1454" fmla="*/ 1427331 h 12355200"/>
              <a:gd name="connsiteX1455" fmla="*/ 342836 w 12586368"/>
              <a:gd name="connsiteY1455" fmla="*/ 1415441 h 12355200"/>
              <a:gd name="connsiteX1456" fmla="*/ 373350 w 12586368"/>
              <a:gd name="connsiteY1456" fmla="*/ 1382354 h 12355200"/>
              <a:gd name="connsiteX1457" fmla="*/ 1431682 w 12586368"/>
              <a:gd name="connsiteY1457" fmla="*/ 1374880 h 12355200"/>
              <a:gd name="connsiteX1458" fmla="*/ 1469969 w 12586368"/>
              <a:gd name="connsiteY1458" fmla="*/ 1410660 h 12355200"/>
              <a:gd name="connsiteX1459" fmla="*/ 1509806 w 12586368"/>
              <a:gd name="connsiteY1459" fmla="*/ 1452048 h 12355200"/>
              <a:gd name="connsiteX1460" fmla="*/ 1611030 w 12586368"/>
              <a:gd name="connsiteY1460" fmla="*/ 1574010 h 12355200"/>
              <a:gd name="connsiteX1461" fmla="*/ 1681533 w 12586368"/>
              <a:gd name="connsiteY1461" fmla="*/ 1689553 h 12355200"/>
              <a:gd name="connsiteX1462" fmla="*/ 1749494 w 12586368"/>
              <a:gd name="connsiteY1462" fmla="*/ 1707909 h 12355200"/>
              <a:gd name="connsiteX1463" fmla="*/ 1616636 w 12586368"/>
              <a:gd name="connsiteY1463" fmla="*/ 1539271 h 12355200"/>
              <a:gd name="connsiteX1464" fmla="*/ 1566712 w 12586368"/>
              <a:gd name="connsiteY1464" fmla="*/ 1470708 h 12355200"/>
              <a:gd name="connsiteX1465" fmla="*/ 1560658 w 12586368"/>
              <a:gd name="connsiteY1465" fmla="*/ 1465692 h 12355200"/>
              <a:gd name="connsiteX1466" fmla="*/ 1467477 w 12586368"/>
              <a:gd name="connsiteY1466" fmla="*/ 1393769 h 12355200"/>
              <a:gd name="connsiteX1467" fmla="*/ 4698936 w 12586368"/>
              <a:gd name="connsiteY1467" fmla="*/ 1362514 h 12355200"/>
              <a:gd name="connsiteX1468" fmla="*/ 4708734 w 12586368"/>
              <a:gd name="connsiteY1468" fmla="*/ 1366639 h 12355200"/>
              <a:gd name="connsiteX1469" fmla="*/ 4726192 w 12586368"/>
              <a:gd name="connsiteY1469" fmla="*/ 1405701 h 12355200"/>
              <a:gd name="connsiteX1470" fmla="*/ 4698936 w 12586368"/>
              <a:gd name="connsiteY1470" fmla="*/ 1362514 h 12355200"/>
              <a:gd name="connsiteX1471" fmla="*/ 2552264 w 12586368"/>
              <a:gd name="connsiteY1471" fmla="*/ 1361847 h 12355200"/>
              <a:gd name="connsiteX1472" fmla="*/ 2553363 w 12586368"/>
              <a:gd name="connsiteY1472" fmla="*/ 1374306 h 12355200"/>
              <a:gd name="connsiteX1473" fmla="*/ 2553210 w 12586368"/>
              <a:gd name="connsiteY1473" fmla="*/ 1378363 h 12355200"/>
              <a:gd name="connsiteX1474" fmla="*/ 2557086 w 12586368"/>
              <a:gd name="connsiteY1474" fmla="*/ 1383803 h 12355200"/>
              <a:gd name="connsiteX1475" fmla="*/ 2564237 w 12586368"/>
              <a:gd name="connsiteY1475" fmla="*/ 1377915 h 12355200"/>
              <a:gd name="connsiteX1476" fmla="*/ 2565299 w 12586368"/>
              <a:gd name="connsiteY1476" fmla="*/ 1372870 h 12355200"/>
              <a:gd name="connsiteX1477" fmla="*/ 2552264 w 12586368"/>
              <a:gd name="connsiteY1477" fmla="*/ 1361847 h 12355200"/>
              <a:gd name="connsiteX1478" fmla="*/ 3186556 w 12586368"/>
              <a:gd name="connsiteY1478" fmla="*/ 1360574 h 12355200"/>
              <a:gd name="connsiteX1479" fmla="*/ 3228199 w 12586368"/>
              <a:gd name="connsiteY1479" fmla="*/ 1389597 h 12355200"/>
              <a:gd name="connsiteX1480" fmla="*/ 3208762 w 12586368"/>
              <a:gd name="connsiteY1480" fmla="*/ 1406410 h 12355200"/>
              <a:gd name="connsiteX1481" fmla="*/ 3175410 w 12586368"/>
              <a:gd name="connsiteY1481" fmla="*/ 1367079 h 12355200"/>
              <a:gd name="connsiteX1482" fmla="*/ 3186556 w 12586368"/>
              <a:gd name="connsiteY1482" fmla="*/ 1360574 h 12355200"/>
              <a:gd name="connsiteX1483" fmla="*/ 4324328 w 12586368"/>
              <a:gd name="connsiteY1483" fmla="*/ 1359088 h 12355200"/>
              <a:gd name="connsiteX1484" fmla="*/ 4406840 w 12586368"/>
              <a:gd name="connsiteY1484" fmla="*/ 1403216 h 12355200"/>
              <a:gd name="connsiteX1485" fmla="*/ 4368366 w 12586368"/>
              <a:gd name="connsiteY1485" fmla="*/ 1412659 h 12355200"/>
              <a:gd name="connsiteX1486" fmla="*/ 4379748 w 12586368"/>
              <a:gd name="connsiteY1486" fmla="*/ 1438869 h 12355200"/>
              <a:gd name="connsiteX1487" fmla="*/ 4356892 w 12586368"/>
              <a:gd name="connsiteY1487" fmla="*/ 1419719 h 12355200"/>
              <a:gd name="connsiteX1488" fmla="*/ 4350980 w 12586368"/>
              <a:gd name="connsiteY1488" fmla="*/ 1386976 h 12355200"/>
              <a:gd name="connsiteX1489" fmla="*/ 4340038 w 12586368"/>
              <a:gd name="connsiteY1489" fmla="*/ 1400040 h 12355200"/>
              <a:gd name="connsiteX1490" fmla="*/ 4324328 w 12586368"/>
              <a:gd name="connsiteY1490" fmla="*/ 1359088 h 12355200"/>
              <a:gd name="connsiteX1491" fmla="*/ 2206554 w 12586368"/>
              <a:gd name="connsiteY1491" fmla="*/ 1356991 h 12355200"/>
              <a:gd name="connsiteX1492" fmla="*/ 2226822 w 12586368"/>
              <a:gd name="connsiteY1492" fmla="*/ 1384607 h 12355200"/>
              <a:gd name="connsiteX1493" fmla="*/ 2259592 w 12586368"/>
              <a:gd name="connsiteY1493" fmla="*/ 1439886 h 12355200"/>
              <a:gd name="connsiteX1494" fmla="*/ 2276354 w 12586368"/>
              <a:gd name="connsiteY1494" fmla="*/ 1465199 h 12355200"/>
              <a:gd name="connsiteX1495" fmla="*/ 2294660 w 12586368"/>
              <a:gd name="connsiteY1495" fmla="*/ 1479699 h 12355200"/>
              <a:gd name="connsiteX1496" fmla="*/ 2385996 w 12586368"/>
              <a:gd name="connsiteY1496" fmla="*/ 1562205 h 12355200"/>
              <a:gd name="connsiteX1497" fmla="*/ 2462770 w 12586368"/>
              <a:gd name="connsiteY1497" fmla="*/ 1650557 h 12355200"/>
              <a:gd name="connsiteX1498" fmla="*/ 2466464 w 12586368"/>
              <a:gd name="connsiteY1498" fmla="*/ 1655149 h 12355200"/>
              <a:gd name="connsiteX1499" fmla="*/ 2492777 w 12586368"/>
              <a:gd name="connsiteY1499" fmla="*/ 1672413 h 12355200"/>
              <a:gd name="connsiteX1500" fmla="*/ 2593990 w 12586368"/>
              <a:gd name="connsiteY1500" fmla="*/ 1734545 h 12355200"/>
              <a:gd name="connsiteX1501" fmla="*/ 2601372 w 12586368"/>
              <a:gd name="connsiteY1501" fmla="*/ 1740964 h 12355200"/>
              <a:gd name="connsiteX1502" fmla="*/ 2599545 w 12586368"/>
              <a:gd name="connsiteY1502" fmla="*/ 1738455 h 12355200"/>
              <a:gd name="connsiteX1503" fmla="*/ 2588654 w 12586368"/>
              <a:gd name="connsiteY1503" fmla="*/ 1727721 h 12355200"/>
              <a:gd name="connsiteX1504" fmla="*/ 2554336 w 12586368"/>
              <a:gd name="connsiteY1504" fmla="*/ 1670389 h 12355200"/>
              <a:gd name="connsiteX1505" fmla="*/ 2559543 w 12586368"/>
              <a:gd name="connsiteY1505" fmla="*/ 1663256 h 12355200"/>
              <a:gd name="connsiteX1506" fmla="*/ 2524419 w 12586368"/>
              <a:gd name="connsiteY1506" fmla="*/ 1647592 h 12355200"/>
              <a:gd name="connsiteX1507" fmla="*/ 2401549 w 12586368"/>
              <a:gd name="connsiteY1507" fmla="*/ 1533436 h 12355200"/>
              <a:gd name="connsiteX1508" fmla="*/ 2256507 w 12586368"/>
              <a:gd name="connsiteY1508" fmla="*/ 1427511 h 12355200"/>
              <a:gd name="connsiteX1509" fmla="*/ 2280713 w 12586368"/>
              <a:gd name="connsiteY1509" fmla="*/ 1428421 h 12355200"/>
              <a:gd name="connsiteX1510" fmla="*/ 2233198 w 12586368"/>
              <a:gd name="connsiteY1510" fmla="*/ 1381197 h 12355200"/>
              <a:gd name="connsiteX1511" fmla="*/ 2547477 w 12586368"/>
              <a:gd name="connsiteY1511" fmla="*/ 1350116 h 12355200"/>
              <a:gd name="connsiteX1512" fmla="*/ 2544619 w 12586368"/>
              <a:gd name="connsiteY1512" fmla="*/ 1350862 h 12355200"/>
              <a:gd name="connsiteX1513" fmla="*/ 2538859 w 12586368"/>
              <a:gd name="connsiteY1513" fmla="*/ 1358219 h 12355200"/>
              <a:gd name="connsiteX1514" fmla="*/ 2540530 w 12586368"/>
              <a:gd name="connsiteY1514" fmla="*/ 1360569 h 12355200"/>
              <a:gd name="connsiteX1515" fmla="*/ 2544318 w 12586368"/>
              <a:gd name="connsiteY1515" fmla="*/ 1357222 h 12355200"/>
              <a:gd name="connsiteX1516" fmla="*/ 3460538 w 12586368"/>
              <a:gd name="connsiteY1516" fmla="*/ 1348141 h 12355200"/>
              <a:gd name="connsiteX1517" fmla="*/ 3485527 w 12586368"/>
              <a:gd name="connsiteY1517" fmla="*/ 1368903 h 12355200"/>
              <a:gd name="connsiteX1518" fmla="*/ 3488476 w 12586368"/>
              <a:gd name="connsiteY1518" fmla="*/ 1393870 h 12355200"/>
              <a:gd name="connsiteX1519" fmla="*/ 3458674 w 12586368"/>
              <a:gd name="connsiteY1519" fmla="*/ 1360920 h 12355200"/>
              <a:gd name="connsiteX1520" fmla="*/ 3460538 w 12586368"/>
              <a:gd name="connsiteY1520" fmla="*/ 1348141 h 12355200"/>
              <a:gd name="connsiteX1521" fmla="*/ 4660020 w 12586368"/>
              <a:gd name="connsiteY1521" fmla="*/ 1327807 h 12355200"/>
              <a:gd name="connsiteX1522" fmla="*/ 4681540 w 12586368"/>
              <a:gd name="connsiteY1522" fmla="*/ 1342506 h 12355200"/>
              <a:gd name="connsiteX1523" fmla="*/ 4670738 w 12586368"/>
              <a:gd name="connsiteY1523" fmla="*/ 1355884 h 12355200"/>
              <a:gd name="connsiteX1524" fmla="*/ 4657760 w 12586368"/>
              <a:gd name="connsiteY1524" fmla="*/ 1344607 h 12355200"/>
              <a:gd name="connsiteX1525" fmla="*/ 4669378 w 12586368"/>
              <a:gd name="connsiteY1525" fmla="*/ 1340474 h 12355200"/>
              <a:gd name="connsiteX1526" fmla="*/ 4653968 w 12586368"/>
              <a:gd name="connsiteY1526" fmla="*/ 1335621 h 12355200"/>
              <a:gd name="connsiteX1527" fmla="*/ 4660020 w 12586368"/>
              <a:gd name="connsiteY1527" fmla="*/ 1327807 h 12355200"/>
              <a:gd name="connsiteX1528" fmla="*/ 421614 w 12586368"/>
              <a:gd name="connsiteY1528" fmla="*/ 1303733 h 12355200"/>
              <a:gd name="connsiteX1529" fmla="*/ 464713 w 12586368"/>
              <a:gd name="connsiteY1529" fmla="*/ 1321424 h 12355200"/>
              <a:gd name="connsiteX1530" fmla="*/ 422556 w 12586368"/>
              <a:gd name="connsiteY1530" fmla="*/ 1316509 h 12355200"/>
              <a:gd name="connsiteX1531" fmla="*/ 421614 w 12586368"/>
              <a:gd name="connsiteY1531" fmla="*/ 1303733 h 12355200"/>
              <a:gd name="connsiteX1532" fmla="*/ 2498258 w 12586368"/>
              <a:gd name="connsiteY1532" fmla="*/ 1296601 h 12355200"/>
              <a:gd name="connsiteX1533" fmla="*/ 2504963 w 12586368"/>
              <a:gd name="connsiteY1533" fmla="*/ 1312753 h 12355200"/>
              <a:gd name="connsiteX1534" fmla="*/ 2506483 w 12586368"/>
              <a:gd name="connsiteY1534" fmla="*/ 1318189 h 12355200"/>
              <a:gd name="connsiteX1535" fmla="*/ 2521732 w 12586368"/>
              <a:gd name="connsiteY1535" fmla="*/ 1313641 h 12355200"/>
              <a:gd name="connsiteX1536" fmla="*/ 2533919 w 12586368"/>
              <a:gd name="connsiteY1536" fmla="*/ 1319736 h 12355200"/>
              <a:gd name="connsiteX1537" fmla="*/ 2529781 w 12586368"/>
              <a:gd name="connsiteY1537" fmla="*/ 1312083 h 12355200"/>
              <a:gd name="connsiteX1538" fmla="*/ 2498258 w 12586368"/>
              <a:gd name="connsiteY1538" fmla="*/ 1296601 h 12355200"/>
              <a:gd name="connsiteX1539" fmla="*/ 394228 w 12586368"/>
              <a:gd name="connsiteY1539" fmla="*/ 1275504 h 12355200"/>
              <a:gd name="connsiteX1540" fmla="*/ 377470 w 12586368"/>
              <a:gd name="connsiteY1540" fmla="*/ 1323258 h 12355200"/>
              <a:gd name="connsiteX1541" fmla="*/ 342339 w 12586368"/>
              <a:gd name="connsiteY1541" fmla="*/ 1298593 h 12355200"/>
              <a:gd name="connsiteX1542" fmla="*/ 394228 w 12586368"/>
              <a:gd name="connsiteY1542" fmla="*/ 1275504 h 12355200"/>
              <a:gd name="connsiteX1543" fmla="*/ 2127656 w 12586368"/>
              <a:gd name="connsiteY1543" fmla="*/ 1257749 h 12355200"/>
              <a:gd name="connsiteX1544" fmla="*/ 2126262 w 12586368"/>
              <a:gd name="connsiteY1544" fmla="*/ 1270193 h 12355200"/>
              <a:gd name="connsiteX1545" fmla="*/ 2137820 w 12586368"/>
              <a:gd name="connsiteY1545" fmla="*/ 1290103 h 12355200"/>
              <a:gd name="connsiteX1546" fmla="*/ 2153185 w 12586368"/>
              <a:gd name="connsiteY1546" fmla="*/ 1302957 h 12355200"/>
              <a:gd name="connsiteX1547" fmla="*/ 2143159 w 12586368"/>
              <a:gd name="connsiteY1547" fmla="*/ 1292015 h 12355200"/>
              <a:gd name="connsiteX1548" fmla="*/ 1119437 w 12586368"/>
              <a:gd name="connsiteY1548" fmla="*/ 1256024 h 12355200"/>
              <a:gd name="connsiteX1549" fmla="*/ 1118407 w 12586368"/>
              <a:gd name="connsiteY1549" fmla="*/ 1279799 h 12355200"/>
              <a:gd name="connsiteX1550" fmla="*/ 1088937 w 12586368"/>
              <a:gd name="connsiteY1550" fmla="*/ 1264638 h 12355200"/>
              <a:gd name="connsiteX1551" fmla="*/ 1119437 w 12586368"/>
              <a:gd name="connsiteY1551" fmla="*/ 1256024 h 12355200"/>
              <a:gd name="connsiteX1552" fmla="*/ 1513443 w 12586368"/>
              <a:gd name="connsiteY1552" fmla="*/ 1211437 h 12355200"/>
              <a:gd name="connsiteX1553" fmla="*/ 1531415 w 12586368"/>
              <a:gd name="connsiteY1553" fmla="*/ 1235903 h 12355200"/>
              <a:gd name="connsiteX1554" fmla="*/ 1526970 w 12586368"/>
              <a:gd name="connsiteY1554" fmla="*/ 1262346 h 12355200"/>
              <a:gd name="connsiteX1555" fmla="*/ 1504278 w 12586368"/>
              <a:gd name="connsiteY1555" fmla="*/ 1225993 h 12355200"/>
              <a:gd name="connsiteX1556" fmla="*/ 1513443 w 12586368"/>
              <a:gd name="connsiteY1556" fmla="*/ 1211437 h 12355200"/>
              <a:gd name="connsiteX1557" fmla="*/ 3052510 w 12586368"/>
              <a:gd name="connsiteY1557" fmla="*/ 1204381 h 12355200"/>
              <a:gd name="connsiteX1558" fmla="*/ 3066454 w 12586368"/>
              <a:gd name="connsiteY1558" fmla="*/ 1224642 h 12355200"/>
              <a:gd name="connsiteX1559" fmla="*/ 3084280 w 12586368"/>
              <a:gd name="connsiteY1559" fmla="*/ 1220001 h 12355200"/>
              <a:gd name="connsiteX1560" fmla="*/ 3070276 w 12586368"/>
              <a:gd name="connsiteY1560" fmla="*/ 1233519 h 12355200"/>
              <a:gd name="connsiteX1561" fmla="*/ 3074368 w 12586368"/>
              <a:gd name="connsiteY1561" fmla="*/ 1245438 h 12355200"/>
              <a:gd name="connsiteX1562" fmla="*/ 3052510 w 12586368"/>
              <a:gd name="connsiteY1562" fmla="*/ 1204381 h 12355200"/>
              <a:gd name="connsiteX1563" fmla="*/ 4462940 w 12586368"/>
              <a:gd name="connsiteY1563" fmla="*/ 1182739 h 12355200"/>
              <a:gd name="connsiteX1564" fmla="*/ 4650022 w 12586368"/>
              <a:gd name="connsiteY1564" fmla="*/ 1323870 h 12355200"/>
              <a:gd name="connsiteX1565" fmla="*/ 4654604 w 12586368"/>
              <a:gd name="connsiteY1565" fmla="*/ 1324601 h 12355200"/>
              <a:gd name="connsiteX1566" fmla="*/ 4650820 w 12586368"/>
              <a:gd name="connsiteY1566" fmla="*/ 1332892 h 12355200"/>
              <a:gd name="connsiteX1567" fmla="*/ 4547450 w 12586368"/>
              <a:gd name="connsiteY1567" fmla="*/ 1287448 h 12355200"/>
              <a:gd name="connsiteX1568" fmla="*/ 4462940 w 12586368"/>
              <a:gd name="connsiteY1568" fmla="*/ 1182739 h 12355200"/>
              <a:gd name="connsiteX1569" fmla="*/ 3302844 w 12586368"/>
              <a:gd name="connsiteY1569" fmla="*/ 1176320 h 12355200"/>
              <a:gd name="connsiteX1570" fmla="*/ 3306824 w 12586368"/>
              <a:gd name="connsiteY1570" fmla="*/ 1188230 h 12355200"/>
              <a:gd name="connsiteX1571" fmla="*/ 3284616 w 12586368"/>
              <a:gd name="connsiteY1571" fmla="*/ 1189806 h 12355200"/>
              <a:gd name="connsiteX1572" fmla="*/ 3302844 w 12586368"/>
              <a:gd name="connsiteY1572" fmla="*/ 1176320 h 12355200"/>
              <a:gd name="connsiteX1573" fmla="*/ 3312637 w 12586368"/>
              <a:gd name="connsiteY1573" fmla="*/ 1146480 h 12355200"/>
              <a:gd name="connsiteX1574" fmla="*/ 3324456 w 12586368"/>
              <a:gd name="connsiteY1574" fmla="*/ 1146955 h 12355200"/>
              <a:gd name="connsiteX1575" fmla="*/ 3337903 w 12586368"/>
              <a:gd name="connsiteY1575" fmla="*/ 1163723 h 12355200"/>
              <a:gd name="connsiteX1576" fmla="*/ 3335634 w 12586368"/>
              <a:gd name="connsiteY1576" fmla="*/ 1170287 h 12355200"/>
              <a:gd name="connsiteX1577" fmla="*/ 3303879 w 12586368"/>
              <a:gd name="connsiteY1577" fmla="*/ 1154851 h 12355200"/>
              <a:gd name="connsiteX1578" fmla="*/ 3312637 w 12586368"/>
              <a:gd name="connsiteY1578" fmla="*/ 1146480 h 12355200"/>
              <a:gd name="connsiteX1579" fmla="*/ 3260648 w 12586368"/>
              <a:gd name="connsiteY1579" fmla="*/ 1137302 h 12355200"/>
              <a:gd name="connsiteX1580" fmla="*/ 3250469 w 12586368"/>
              <a:gd name="connsiteY1580" fmla="*/ 1162169 h 12355200"/>
              <a:gd name="connsiteX1581" fmla="*/ 3236879 w 12586368"/>
              <a:gd name="connsiteY1581" fmla="*/ 1148387 h 12355200"/>
              <a:gd name="connsiteX1582" fmla="*/ 3260648 w 12586368"/>
              <a:gd name="connsiteY1582" fmla="*/ 1137302 h 12355200"/>
              <a:gd name="connsiteX1583" fmla="*/ 4473820 w 12586368"/>
              <a:gd name="connsiteY1583" fmla="*/ 1104926 h 12355200"/>
              <a:gd name="connsiteX1584" fmla="*/ 4756378 w 12586368"/>
              <a:gd name="connsiteY1584" fmla="*/ 1304912 h 12355200"/>
              <a:gd name="connsiteX1585" fmla="*/ 4746292 w 12586368"/>
              <a:gd name="connsiteY1585" fmla="*/ 1327076 h 12355200"/>
              <a:gd name="connsiteX1586" fmla="*/ 4708790 w 12586368"/>
              <a:gd name="connsiteY1586" fmla="*/ 1345580 h 12355200"/>
              <a:gd name="connsiteX1587" fmla="*/ 4702080 w 12586368"/>
              <a:gd name="connsiteY1587" fmla="*/ 1303623 h 12355200"/>
              <a:gd name="connsiteX1588" fmla="*/ 4687942 w 12586368"/>
              <a:gd name="connsiteY1588" fmla="*/ 1313987 h 12355200"/>
              <a:gd name="connsiteX1589" fmla="*/ 4663308 w 12586368"/>
              <a:gd name="connsiteY1589" fmla="*/ 1273608 h 12355200"/>
              <a:gd name="connsiteX1590" fmla="*/ 4649964 w 12586368"/>
              <a:gd name="connsiteY1590" fmla="*/ 1293023 h 12355200"/>
              <a:gd name="connsiteX1591" fmla="*/ 4604480 w 12586368"/>
              <a:gd name="connsiteY1591" fmla="*/ 1221052 h 12355200"/>
              <a:gd name="connsiteX1592" fmla="*/ 4532584 w 12586368"/>
              <a:gd name="connsiteY1592" fmla="*/ 1190922 h 12355200"/>
              <a:gd name="connsiteX1593" fmla="*/ 4546662 w 12586368"/>
              <a:gd name="connsiteY1593" fmla="*/ 1213993 h 12355200"/>
              <a:gd name="connsiteX1594" fmla="*/ 4511406 w 12586368"/>
              <a:gd name="connsiteY1594" fmla="*/ 1189752 h 12355200"/>
              <a:gd name="connsiteX1595" fmla="*/ 4473820 w 12586368"/>
              <a:gd name="connsiteY1595" fmla="*/ 1104926 h 12355200"/>
              <a:gd name="connsiteX1596" fmla="*/ 997061 w 12586368"/>
              <a:gd name="connsiteY1596" fmla="*/ 1095356 h 12355200"/>
              <a:gd name="connsiteX1597" fmla="*/ 1026600 w 12586368"/>
              <a:gd name="connsiteY1597" fmla="*/ 1110447 h 12355200"/>
              <a:gd name="connsiteX1598" fmla="*/ 1026563 w 12586368"/>
              <a:gd name="connsiteY1598" fmla="*/ 1119717 h 12355200"/>
              <a:gd name="connsiteX1599" fmla="*/ 1014762 w 12586368"/>
              <a:gd name="connsiteY1599" fmla="*/ 1123754 h 12355200"/>
              <a:gd name="connsiteX1600" fmla="*/ 997061 w 12586368"/>
              <a:gd name="connsiteY1600" fmla="*/ 1095356 h 12355200"/>
              <a:gd name="connsiteX1601" fmla="*/ 3175436 w 12586368"/>
              <a:gd name="connsiteY1601" fmla="*/ 1053252 h 12355200"/>
              <a:gd name="connsiteX1602" fmla="*/ 3196116 w 12586368"/>
              <a:gd name="connsiteY1602" fmla="*/ 1057806 h 12355200"/>
              <a:gd name="connsiteX1603" fmla="*/ 3171320 w 12586368"/>
              <a:gd name="connsiteY1603" fmla="*/ 1084482 h 12355200"/>
              <a:gd name="connsiteX1604" fmla="*/ 3232209 w 12586368"/>
              <a:gd name="connsiteY1604" fmla="*/ 1125029 h 12355200"/>
              <a:gd name="connsiteX1605" fmla="*/ 3153074 w 12586368"/>
              <a:gd name="connsiteY1605" fmla="*/ 1071774 h 12355200"/>
              <a:gd name="connsiteX1606" fmla="*/ 3161860 w 12586368"/>
              <a:gd name="connsiteY1606" fmla="*/ 1054997 h 12355200"/>
              <a:gd name="connsiteX1607" fmla="*/ 3175436 w 12586368"/>
              <a:gd name="connsiteY1607" fmla="*/ 1053252 h 12355200"/>
              <a:gd name="connsiteX1608" fmla="*/ 3312326 w 12586368"/>
              <a:gd name="connsiteY1608" fmla="*/ 1049489 h 12355200"/>
              <a:gd name="connsiteX1609" fmla="*/ 3348230 w 12586368"/>
              <a:gd name="connsiteY1609" fmla="*/ 1072064 h 12355200"/>
              <a:gd name="connsiteX1610" fmla="*/ 3384315 w 12586368"/>
              <a:gd name="connsiteY1610" fmla="*/ 1100913 h 12355200"/>
              <a:gd name="connsiteX1611" fmla="*/ 3405492 w 12586368"/>
              <a:gd name="connsiteY1611" fmla="*/ 1140229 h 12355200"/>
              <a:gd name="connsiteX1612" fmla="*/ 3358486 w 12586368"/>
              <a:gd name="connsiteY1612" fmla="*/ 1119973 h 12355200"/>
              <a:gd name="connsiteX1613" fmla="*/ 3292252 w 12586368"/>
              <a:gd name="connsiteY1613" fmla="*/ 1052596 h 12355200"/>
              <a:gd name="connsiteX1614" fmla="*/ 3312326 w 12586368"/>
              <a:gd name="connsiteY1614" fmla="*/ 1049489 h 12355200"/>
              <a:gd name="connsiteX1615" fmla="*/ 537408 w 12586368"/>
              <a:gd name="connsiteY1615" fmla="*/ 1045469 h 12355200"/>
              <a:gd name="connsiteX1616" fmla="*/ 548995 w 12586368"/>
              <a:gd name="connsiteY1616" fmla="*/ 1050335 h 12355200"/>
              <a:gd name="connsiteX1617" fmla="*/ 519372 w 12586368"/>
              <a:gd name="connsiteY1617" fmla="*/ 1059028 h 12355200"/>
              <a:gd name="connsiteX1618" fmla="*/ 537408 w 12586368"/>
              <a:gd name="connsiteY1618" fmla="*/ 1045469 h 12355200"/>
              <a:gd name="connsiteX1619" fmla="*/ 4389868 w 12586368"/>
              <a:gd name="connsiteY1619" fmla="*/ 1041993 h 12355200"/>
              <a:gd name="connsiteX1620" fmla="*/ 4442460 w 12586368"/>
              <a:gd name="connsiteY1620" fmla="*/ 1083465 h 12355200"/>
              <a:gd name="connsiteX1621" fmla="*/ 4385810 w 12586368"/>
              <a:gd name="connsiteY1621" fmla="*/ 1051771 h 12355200"/>
              <a:gd name="connsiteX1622" fmla="*/ 4389868 w 12586368"/>
              <a:gd name="connsiteY1622" fmla="*/ 1041993 h 12355200"/>
              <a:gd name="connsiteX1623" fmla="*/ 3591770 w 12586368"/>
              <a:gd name="connsiteY1623" fmla="*/ 992681 h 12355200"/>
              <a:gd name="connsiteX1624" fmla="*/ 3601566 w 12586368"/>
              <a:gd name="connsiteY1624" fmla="*/ 996803 h 12355200"/>
              <a:gd name="connsiteX1625" fmla="*/ 3619026 w 12586368"/>
              <a:gd name="connsiteY1625" fmla="*/ 1035868 h 12355200"/>
              <a:gd name="connsiteX1626" fmla="*/ 3591770 w 12586368"/>
              <a:gd name="connsiteY1626" fmla="*/ 992681 h 12355200"/>
              <a:gd name="connsiteX1627" fmla="*/ 2079390 w 12586368"/>
              <a:gd name="connsiteY1627" fmla="*/ 990743 h 12355200"/>
              <a:gd name="connsiteX1628" fmla="*/ 2121031 w 12586368"/>
              <a:gd name="connsiteY1628" fmla="*/ 1019765 h 12355200"/>
              <a:gd name="connsiteX1629" fmla="*/ 2101598 w 12586368"/>
              <a:gd name="connsiteY1629" fmla="*/ 1036577 h 12355200"/>
              <a:gd name="connsiteX1630" fmla="*/ 2068243 w 12586368"/>
              <a:gd name="connsiteY1630" fmla="*/ 997246 h 12355200"/>
              <a:gd name="connsiteX1631" fmla="*/ 2079390 w 12586368"/>
              <a:gd name="connsiteY1631" fmla="*/ 990743 h 12355200"/>
              <a:gd name="connsiteX1632" fmla="*/ 3217162 w 12586368"/>
              <a:gd name="connsiteY1632" fmla="*/ 989256 h 12355200"/>
              <a:gd name="connsiteX1633" fmla="*/ 3299675 w 12586368"/>
              <a:gd name="connsiteY1633" fmla="*/ 1033381 h 12355200"/>
              <a:gd name="connsiteX1634" fmla="*/ 3261199 w 12586368"/>
              <a:gd name="connsiteY1634" fmla="*/ 1042824 h 12355200"/>
              <a:gd name="connsiteX1635" fmla="*/ 3272584 w 12586368"/>
              <a:gd name="connsiteY1635" fmla="*/ 1069036 h 12355200"/>
              <a:gd name="connsiteX1636" fmla="*/ 3249726 w 12586368"/>
              <a:gd name="connsiteY1636" fmla="*/ 1049885 h 12355200"/>
              <a:gd name="connsiteX1637" fmla="*/ 3243814 w 12586368"/>
              <a:gd name="connsiteY1637" fmla="*/ 1017145 h 12355200"/>
              <a:gd name="connsiteX1638" fmla="*/ 3232871 w 12586368"/>
              <a:gd name="connsiteY1638" fmla="*/ 1030205 h 12355200"/>
              <a:gd name="connsiteX1639" fmla="*/ 3217162 w 12586368"/>
              <a:gd name="connsiteY1639" fmla="*/ 989256 h 12355200"/>
              <a:gd name="connsiteX1640" fmla="*/ 2353371 w 12586368"/>
              <a:gd name="connsiteY1640" fmla="*/ 978306 h 12355200"/>
              <a:gd name="connsiteX1641" fmla="*/ 2378360 w 12586368"/>
              <a:gd name="connsiteY1641" fmla="*/ 999070 h 12355200"/>
              <a:gd name="connsiteX1642" fmla="*/ 2381313 w 12586368"/>
              <a:gd name="connsiteY1642" fmla="*/ 1024040 h 12355200"/>
              <a:gd name="connsiteX1643" fmla="*/ 2351510 w 12586368"/>
              <a:gd name="connsiteY1643" fmla="*/ 991087 h 12355200"/>
              <a:gd name="connsiteX1644" fmla="*/ 2353371 w 12586368"/>
              <a:gd name="connsiteY1644" fmla="*/ 978306 h 12355200"/>
              <a:gd name="connsiteX1645" fmla="*/ 3552856 w 12586368"/>
              <a:gd name="connsiteY1645" fmla="*/ 957975 h 12355200"/>
              <a:gd name="connsiteX1646" fmla="*/ 3574376 w 12586368"/>
              <a:gd name="connsiteY1646" fmla="*/ 972675 h 12355200"/>
              <a:gd name="connsiteX1647" fmla="*/ 3563572 w 12586368"/>
              <a:gd name="connsiteY1647" fmla="*/ 986051 h 12355200"/>
              <a:gd name="connsiteX1648" fmla="*/ 3550594 w 12586368"/>
              <a:gd name="connsiteY1648" fmla="*/ 974771 h 12355200"/>
              <a:gd name="connsiteX1649" fmla="*/ 3562212 w 12586368"/>
              <a:gd name="connsiteY1649" fmla="*/ 970640 h 12355200"/>
              <a:gd name="connsiteX1650" fmla="*/ 3546804 w 12586368"/>
              <a:gd name="connsiteY1650" fmla="*/ 965787 h 12355200"/>
              <a:gd name="connsiteX1651" fmla="*/ 3552856 w 12586368"/>
              <a:gd name="connsiteY1651" fmla="*/ 957975 h 12355200"/>
              <a:gd name="connsiteX1652" fmla="*/ 569834 w 12586368"/>
              <a:gd name="connsiteY1652" fmla="*/ 928543 h 12355200"/>
              <a:gd name="connsiteX1653" fmla="*/ 770814 w 12586368"/>
              <a:gd name="connsiteY1653" fmla="*/ 986797 h 12355200"/>
              <a:gd name="connsiteX1654" fmla="*/ 925821 w 12586368"/>
              <a:gd name="connsiteY1654" fmla="*/ 1070380 h 12355200"/>
              <a:gd name="connsiteX1655" fmla="*/ 577676 w 12586368"/>
              <a:gd name="connsiteY1655" fmla="*/ 949127 h 12355200"/>
              <a:gd name="connsiteX1656" fmla="*/ 569834 w 12586368"/>
              <a:gd name="connsiteY1656" fmla="*/ 928543 h 12355200"/>
              <a:gd name="connsiteX1657" fmla="*/ 4101792 w 12586368"/>
              <a:gd name="connsiteY1657" fmla="*/ 920257 h 12355200"/>
              <a:gd name="connsiteX1658" fmla="*/ 4116868 w 12586368"/>
              <a:gd name="connsiteY1658" fmla="*/ 921037 h 12355200"/>
              <a:gd name="connsiteX1659" fmla="*/ 4145972 w 12586368"/>
              <a:gd name="connsiteY1659" fmla="*/ 936634 h 12355200"/>
              <a:gd name="connsiteX1660" fmla="*/ 4156122 w 12586368"/>
              <a:gd name="connsiteY1660" fmla="*/ 953198 h 12355200"/>
              <a:gd name="connsiteX1661" fmla="*/ 4138028 w 12586368"/>
              <a:gd name="connsiteY1661" fmla="*/ 954796 h 12355200"/>
              <a:gd name="connsiteX1662" fmla="*/ 4089890 w 12586368"/>
              <a:gd name="connsiteY1662" fmla="*/ 925908 h 12355200"/>
              <a:gd name="connsiteX1663" fmla="*/ 4101792 w 12586368"/>
              <a:gd name="connsiteY1663" fmla="*/ 920257 h 12355200"/>
              <a:gd name="connsiteX1664" fmla="*/ 4062530 w 12586368"/>
              <a:gd name="connsiteY1664" fmla="*/ 852035 h 12355200"/>
              <a:gd name="connsiteX1665" fmla="*/ 4282164 w 12586368"/>
              <a:gd name="connsiteY1665" fmla="*/ 979202 h 12355200"/>
              <a:gd name="connsiteX1666" fmla="*/ 4252398 w 12586368"/>
              <a:gd name="connsiteY1666" fmla="*/ 1018461 h 12355200"/>
              <a:gd name="connsiteX1667" fmla="*/ 4258930 w 12586368"/>
              <a:gd name="connsiteY1667" fmla="*/ 1023991 h 12355200"/>
              <a:gd name="connsiteX1668" fmla="*/ 4230676 w 12586368"/>
              <a:gd name="connsiteY1668" fmla="*/ 977636 h 12355200"/>
              <a:gd name="connsiteX1669" fmla="*/ 4062530 w 12586368"/>
              <a:gd name="connsiteY1669" fmla="*/ 852035 h 12355200"/>
              <a:gd name="connsiteX1670" fmla="*/ 4001730 w 12586368"/>
              <a:gd name="connsiteY1670" fmla="*/ 850889 h 12355200"/>
              <a:gd name="connsiteX1671" fmla="*/ 4019750 w 12586368"/>
              <a:gd name="connsiteY1671" fmla="*/ 860241 h 12355200"/>
              <a:gd name="connsiteX1672" fmla="*/ 4019978 w 12586368"/>
              <a:gd name="connsiteY1672" fmla="*/ 880540 h 12355200"/>
              <a:gd name="connsiteX1673" fmla="*/ 4001730 w 12586368"/>
              <a:gd name="connsiteY1673" fmla="*/ 850889 h 12355200"/>
              <a:gd name="connsiteX1674" fmla="*/ 1945342 w 12586368"/>
              <a:gd name="connsiteY1674" fmla="*/ 834549 h 12355200"/>
              <a:gd name="connsiteX1675" fmla="*/ 1959288 w 12586368"/>
              <a:gd name="connsiteY1675" fmla="*/ 854810 h 12355200"/>
              <a:gd name="connsiteX1676" fmla="*/ 1977115 w 12586368"/>
              <a:gd name="connsiteY1676" fmla="*/ 850167 h 12355200"/>
              <a:gd name="connsiteX1677" fmla="*/ 1963110 w 12586368"/>
              <a:gd name="connsiteY1677" fmla="*/ 863684 h 12355200"/>
              <a:gd name="connsiteX1678" fmla="*/ 1967202 w 12586368"/>
              <a:gd name="connsiteY1678" fmla="*/ 875604 h 12355200"/>
              <a:gd name="connsiteX1679" fmla="*/ 1945342 w 12586368"/>
              <a:gd name="connsiteY1679" fmla="*/ 834549 h 12355200"/>
              <a:gd name="connsiteX1680" fmla="*/ 3355775 w 12586368"/>
              <a:gd name="connsiteY1680" fmla="*/ 812905 h 12355200"/>
              <a:gd name="connsiteX1681" fmla="*/ 3542856 w 12586368"/>
              <a:gd name="connsiteY1681" fmla="*/ 954037 h 12355200"/>
              <a:gd name="connsiteX1682" fmla="*/ 3547438 w 12586368"/>
              <a:gd name="connsiteY1682" fmla="*/ 954767 h 12355200"/>
              <a:gd name="connsiteX1683" fmla="*/ 3543652 w 12586368"/>
              <a:gd name="connsiteY1683" fmla="*/ 963058 h 12355200"/>
              <a:gd name="connsiteX1684" fmla="*/ 3440286 w 12586368"/>
              <a:gd name="connsiteY1684" fmla="*/ 917615 h 12355200"/>
              <a:gd name="connsiteX1685" fmla="*/ 3355775 w 12586368"/>
              <a:gd name="connsiteY1685" fmla="*/ 812905 h 12355200"/>
              <a:gd name="connsiteX1686" fmla="*/ 2195674 w 12586368"/>
              <a:gd name="connsiteY1686" fmla="*/ 806487 h 12355200"/>
              <a:gd name="connsiteX1687" fmla="*/ 2199657 w 12586368"/>
              <a:gd name="connsiteY1687" fmla="*/ 818395 h 12355200"/>
              <a:gd name="connsiteX1688" fmla="*/ 2177447 w 12586368"/>
              <a:gd name="connsiteY1688" fmla="*/ 819970 h 12355200"/>
              <a:gd name="connsiteX1689" fmla="*/ 2195674 w 12586368"/>
              <a:gd name="connsiteY1689" fmla="*/ 806487 h 12355200"/>
              <a:gd name="connsiteX1690" fmla="*/ 2205472 w 12586368"/>
              <a:gd name="connsiteY1690" fmla="*/ 776647 h 12355200"/>
              <a:gd name="connsiteX1691" fmla="*/ 2217292 w 12586368"/>
              <a:gd name="connsiteY1691" fmla="*/ 777123 h 12355200"/>
              <a:gd name="connsiteX1692" fmla="*/ 2230738 w 12586368"/>
              <a:gd name="connsiteY1692" fmla="*/ 793891 h 12355200"/>
              <a:gd name="connsiteX1693" fmla="*/ 2228469 w 12586368"/>
              <a:gd name="connsiteY1693" fmla="*/ 800451 h 12355200"/>
              <a:gd name="connsiteX1694" fmla="*/ 2196712 w 12586368"/>
              <a:gd name="connsiteY1694" fmla="*/ 785018 h 12355200"/>
              <a:gd name="connsiteX1695" fmla="*/ 2205472 w 12586368"/>
              <a:gd name="connsiteY1695" fmla="*/ 776647 h 12355200"/>
              <a:gd name="connsiteX1696" fmla="*/ 2153480 w 12586368"/>
              <a:gd name="connsiteY1696" fmla="*/ 767468 h 12355200"/>
              <a:gd name="connsiteX1697" fmla="*/ 2143300 w 12586368"/>
              <a:gd name="connsiteY1697" fmla="*/ 792335 h 12355200"/>
              <a:gd name="connsiteX1698" fmla="*/ 2129709 w 12586368"/>
              <a:gd name="connsiteY1698" fmla="*/ 778556 h 12355200"/>
              <a:gd name="connsiteX1699" fmla="*/ 2153480 w 12586368"/>
              <a:gd name="connsiteY1699" fmla="*/ 767468 h 12355200"/>
              <a:gd name="connsiteX1700" fmla="*/ 764967 w 12586368"/>
              <a:gd name="connsiteY1700" fmla="*/ 766859 h 12355200"/>
              <a:gd name="connsiteX1701" fmla="*/ 824544 w 12586368"/>
              <a:gd name="connsiteY1701" fmla="*/ 809206 h 12355200"/>
              <a:gd name="connsiteX1702" fmla="*/ 867544 w 12586368"/>
              <a:gd name="connsiteY1702" fmla="*/ 842477 h 12355200"/>
              <a:gd name="connsiteX1703" fmla="*/ 878447 w 12586368"/>
              <a:gd name="connsiteY1703" fmla="*/ 845771 h 12355200"/>
              <a:gd name="connsiteX1704" fmla="*/ 881497 w 12586368"/>
              <a:gd name="connsiteY1704" fmla="*/ 854712 h 12355200"/>
              <a:gd name="connsiteX1705" fmla="*/ 881289 w 12586368"/>
              <a:gd name="connsiteY1705" fmla="*/ 854716 h 12355200"/>
              <a:gd name="connsiteX1706" fmla="*/ 901744 w 12586368"/>
              <a:gd name="connsiteY1706" fmla="*/ 885051 h 12355200"/>
              <a:gd name="connsiteX1707" fmla="*/ 764967 w 12586368"/>
              <a:gd name="connsiteY1707" fmla="*/ 766859 h 12355200"/>
              <a:gd name="connsiteX1708" fmla="*/ 897757 w 12586368"/>
              <a:gd name="connsiteY1708" fmla="*/ 765935 h 12355200"/>
              <a:gd name="connsiteX1709" fmla="*/ 907386 w 12586368"/>
              <a:gd name="connsiteY1709" fmla="*/ 772469 h 12355200"/>
              <a:gd name="connsiteX1710" fmla="*/ 887066 w 12586368"/>
              <a:gd name="connsiteY1710" fmla="*/ 780320 h 12355200"/>
              <a:gd name="connsiteX1711" fmla="*/ 1014954 w 12586368"/>
              <a:gd name="connsiteY1711" fmla="*/ 869004 h 12355200"/>
              <a:gd name="connsiteX1712" fmla="*/ 867870 w 12586368"/>
              <a:gd name="connsiteY1712" fmla="*/ 766868 h 12355200"/>
              <a:gd name="connsiteX1713" fmla="*/ 897757 w 12586368"/>
              <a:gd name="connsiteY1713" fmla="*/ 765935 h 12355200"/>
              <a:gd name="connsiteX1714" fmla="*/ 3366654 w 12586368"/>
              <a:gd name="connsiteY1714" fmla="*/ 735092 h 12355200"/>
              <a:gd name="connsiteX1715" fmla="*/ 3649210 w 12586368"/>
              <a:gd name="connsiteY1715" fmla="*/ 935079 h 12355200"/>
              <a:gd name="connsiteX1716" fmla="*/ 3639128 w 12586368"/>
              <a:gd name="connsiteY1716" fmla="*/ 957243 h 12355200"/>
              <a:gd name="connsiteX1717" fmla="*/ 3601624 w 12586368"/>
              <a:gd name="connsiteY1717" fmla="*/ 975749 h 12355200"/>
              <a:gd name="connsiteX1718" fmla="*/ 3594910 w 12586368"/>
              <a:gd name="connsiteY1718" fmla="*/ 933789 h 12355200"/>
              <a:gd name="connsiteX1719" fmla="*/ 3580774 w 12586368"/>
              <a:gd name="connsiteY1719" fmla="*/ 944154 h 12355200"/>
              <a:gd name="connsiteX1720" fmla="*/ 3556140 w 12586368"/>
              <a:gd name="connsiteY1720" fmla="*/ 903776 h 12355200"/>
              <a:gd name="connsiteX1721" fmla="*/ 3542800 w 12586368"/>
              <a:gd name="connsiteY1721" fmla="*/ 923191 h 12355200"/>
              <a:gd name="connsiteX1722" fmla="*/ 3497314 w 12586368"/>
              <a:gd name="connsiteY1722" fmla="*/ 851218 h 12355200"/>
              <a:gd name="connsiteX1723" fmla="*/ 3425417 w 12586368"/>
              <a:gd name="connsiteY1723" fmla="*/ 821088 h 12355200"/>
              <a:gd name="connsiteX1724" fmla="*/ 3439494 w 12586368"/>
              <a:gd name="connsiteY1724" fmla="*/ 844163 h 12355200"/>
              <a:gd name="connsiteX1725" fmla="*/ 3404241 w 12586368"/>
              <a:gd name="connsiteY1725" fmla="*/ 819918 h 12355200"/>
              <a:gd name="connsiteX1726" fmla="*/ 3366654 w 12586368"/>
              <a:gd name="connsiteY1726" fmla="*/ 735092 h 12355200"/>
              <a:gd name="connsiteX1727" fmla="*/ 1073902 w 12586368"/>
              <a:gd name="connsiteY1727" fmla="*/ 705437 h 12355200"/>
              <a:gd name="connsiteX1728" fmla="*/ 1070047 w 12586368"/>
              <a:gd name="connsiteY1728" fmla="*/ 730626 h 12355200"/>
              <a:gd name="connsiteX1729" fmla="*/ 1053880 w 12586368"/>
              <a:gd name="connsiteY1729" fmla="*/ 719626 h 12355200"/>
              <a:gd name="connsiteX1730" fmla="*/ 1073902 w 12586368"/>
              <a:gd name="connsiteY1730" fmla="*/ 705437 h 12355200"/>
              <a:gd name="connsiteX1731" fmla="*/ 2068270 w 12586368"/>
              <a:gd name="connsiteY1731" fmla="*/ 683419 h 12355200"/>
              <a:gd name="connsiteX1732" fmla="*/ 2088949 w 12586368"/>
              <a:gd name="connsiteY1732" fmla="*/ 687973 h 12355200"/>
              <a:gd name="connsiteX1733" fmla="*/ 2064153 w 12586368"/>
              <a:gd name="connsiteY1733" fmla="*/ 714649 h 12355200"/>
              <a:gd name="connsiteX1734" fmla="*/ 2125045 w 12586368"/>
              <a:gd name="connsiteY1734" fmla="*/ 755193 h 12355200"/>
              <a:gd name="connsiteX1735" fmla="*/ 2045907 w 12586368"/>
              <a:gd name="connsiteY1735" fmla="*/ 701940 h 12355200"/>
              <a:gd name="connsiteX1736" fmla="*/ 2054694 w 12586368"/>
              <a:gd name="connsiteY1736" fmla="*/ 685164 h 12355200"/>
              <a:gd name="connsiteX1737" fmla="*/ 2068270 w 12586368"/>
              <a:gd name="connsiteY1737" fmla="*/ 683419 h 12355200"/>
              <a:gd name="connsiteX1738" fmla="*/ 2205160 w 12586368"/>
              <a:gd name="connsiteY1738" fmla="*/ 679655 h 12355200"/>
              <a:gd name="connsiteX1739" fmla="*/ 2241065 w 12586368"/>
              <a:gd name="connsiteY1739" fmla="*/ 702230 h 12355200"/>
              <a:gd name="connsiteX1740" fmla="*/ 2277148 w 12586368"/>
              <a:gd name="connsiteY1740" fmla="*/ 731078 h 12355200"/>
              <a:gd name="connsiteX1741" fmla="*/ 2298327 w 12586368"/>
              <a:gd name="connsiteY1741" fmla="*/ 770397 h 12355200"/>
              <a:gd name="connsiteX1742" fmla="*/ 2251321 w 12586368"/>
              <a:gd name="connsiteY1742" fmla="*/ 750137 h 12355200"/>
              <a:gd name="connsiteX1743" fmla="*/ 2185084 w 12586368"/>
              <a:gd name="connsiteY1743" fmla="*/ 682760 h 12355200"/>
              <a:gd name="connsiteX1744" fmla="*/ 2205160 w 12586368"/>
              <a:gd name="connsiteY1744" fmla="*/ 679655 h 12355200"/>
              <a:gd name="connsiteX1745" fmla="*/ 793629 w 12586368"/>
              <a:gd name="connsiteY1745" fmla="*/ 678358 h 12355200"/>
              <a:gd name="connsiteX1746" fmla="*/ 805494 w 12586368"/>
              <a:gd name="connsiteY1746" fmla="*/ 687948 h 12355200"/>
              <a:gd name="connsiteX1747" fmla="*/ 810572 w 12586368"/>
              <a:gd name="connsiteY1747" fmla="*/ 698137 h 12355200"/>
              <a:gd name="connsiteX1748" fmla="*/ 799839 w 12586368"/>
              <a:gd name="connsiteY1748" fmla="*/ 714282 h 12355200"/>
              <a:gd name="connsiteX1749" fmla="*/ 764803 w 12586368"/>
              <a:gd name="connsiteY1749" fmla="*/ 696096 h 12355200"/>
              <a:gd name="connsiteX1750" fmla="*/ 793629 w 12586368"/>
              <a:gd name="connsiteY1750" fmla="*/ 678358 h 12355200"/>
              <a:gd name="connsiteX1751" fmla="*/ 3282703 w 12586368"/>
              <a:gd name="connsiteY1751" fmla="*/ 672159 h 12355200"/>
              <a:gd name="connsiteX1752" fmla="*/ 3335292 w 12586368"/>
              <a:gd name="connsiteY1752" fmla="*/ 713630 h 12355200"/>
              <a:gd name="connsiteX1753" fmla="*/ 3278644 w 12586368"/>
              <a:gd name="connsiteY1753" fmla="*/ 681938 h 12355200"/>
              <a:gd name="connsiteX1754" fmla="*/ 3282703 w 12586368"/>
              <a:gd name="connsiteY1754" fmla="*/ 672159 h 12355200"/>
              <a:gd name="connsiteX1755" fmla="*/ 3689718 w 12586368"/>
              <a:gd name="connsiteY1755" fmla="*/ 668997 h 12355200"/>
              <a:gd name="connsiteX1756" fmla="*/ 3742104 w 12586368"/>
              <a:gd name="connsiteY1756" fmla="*/ 704458 h 12355200"/>
              <a:gd name="connsiteX1757" fmla="*/ 3705344 w 12586368"/>
              <a:gd name="connsiteY1757" fmla="*/ 698506 h 12355200"/>
              <a:gd name="connsiteX1758" fmla="*/ 3672966 w 12586368"/>
              <a:gd name="connsiteY1758" fmla="*/ 673778 h 12355200"/>
              <a:gd name="connsiteX1759" fmla="*/ 3689718 w 12586368"/>
              <a:gd name="connsiteY1759" fmla="*/ 668997 h 12355200"/>
              <a:gd name="connsiteX1760" fmla="*/ 2484603 w 12586368"/>
              <a:gd name="connsiteY1760" fmla="*/ 622848 h 12355200"/>
              <a:gd name="connsiteX1761" fmla="*/ 2494401 w 12586368"/>
              <a:gd name="connsiteY1761" fmla="*/ 626970 h 12355200"/>
              <a:gd name="connsiteX1762" fmla="*/ 2511859 w 12586368"/>
              <a:gd name="connsiteY1762" fmla="*/ 666035 h 12355200"/>
              <a:gd name="connsiteX1763" fmla="*/ 2484603 w 12586368"/>
              <a:gd name="connsiteY1763" fmla="*/ 622848 h 12355200"/>
              <a:gd name="connsiteX1764" fmla="*/ 972222 w 12586368"/>
              <a:gd name="connsiteY1764" fmla="*/ 620908 h 12355200"/>
              <a:gd name="connsiteX1765" fmla="*/ 1013864 w 12586368"/>
              <a:gd name="connsiteY1765" fmla="*/ 649932 h 12355200"/>
              <a:gd name="connsiteX1766" fmla="*/ 994431 w 12586368"/>
              <a:gd name="connsiteY1766" fmla="*/ 666744 h 12355200"/>
              <a:gd name="connsiteX1767" fmla="*/ 961074 w 12586368"/>
              <a:gd name="connsiteY1767" fmla="*/ 627412 h 12355200"/>
              <a:gd name="connsiteX1768" fmla="*/ 972222 w 12586368"/>
              <a:gd name="connsiteY1768" fmla="*/ 620908 h 12355200"/>
              <a:gd name="connsiteX1769" fmla="*/ 2109997 w 12586368"/>
              <a:gd name="connsiteY1769" fmla="*/ 619423 h 12355200"/>
              <a:gd name="connsiteX1770" fmla="*/ 2192508 w 12586368"/>
              <a:gd name="connsiteY1770" fmla="*/ 663549 h 12355200"/>
              <a:gd name="connsiteX1771" fmla="*/ 2154032 w 12586368"/>
              <a:gd name="connsiteY1771" fmla="*/ 672992 h 12355200"/>
              <a:gd name="connsiteX1772" fmla="*/ 2165416 w 12586368"/>
              <a:gd name="connsiteY1772" fmla="*/ 699203 h 12355200"/>
              <a:gd name="connsiteX1773" fmla="*/ 2142560 w 12586368"/>
              <a:gd name="connsiteY1773" fmla="*/ 680053 h 12355200"/>
              <a:gd name="connsiteX1774" fmla="*/ 2136648 w 12586368"/>
              <a:gd name="connsiteY1774" fmla="*/ 647311 h 12355200"/>
              <a:gd name="connsiteX1775" fmla="*/ 2125704 w 12586368"/>
              <a:gd name="connsiteY1775" fmla="*/ 660371 h 12355200"/>
              <a:gd name="connsiteX1776" fmla="*/ 2109997 w 12586368"/>
              <a:gd name="connsiteY1776" fmla="*/ 619423 h 12355200"/>
              <a:gd name="connsiteX1777" fmla="*/ 1246203 w 12586368"/>
              <a:gd name="connsiteY1777" fmla="*/ 608473 h 12355200"/>
              <a:gd name="connsiteX1778" fmla="*/ 1271196 w 12586368"/>
              <a:gd name="connsiteY1778" fmla="*/ 629238 h 12355200"/>
              <a:gd name="connsiteX1779" fmla="*/ 1274143 w 12586368"/>
              <a:gd name="connsiteY1779" fmla="*/ 654204 h 12355200"/>
              <a:gd name="connsiteX1780" fmla="*/ 1244342 w 12586368"/>
              <a:gd name="connsiteY1780" fmla="*/ 621252 h 12355200"/>
              <a:gd name="connsiteX1781" fmla="*/ 1246203 w 12586368"/>
              <a:gd name="connsiteY1781" fmla="*/ 608473 h 12355200"/>
              <a:gd name="connsiteX1782" fmla="*/ 2445688 w 12586368"/>
              <a:gd name="connsiteY1782" fmla="*/ 588141 h 12355200"/>
              <a:gd name="connsiteX1783" fmla="*/ 2467207 w 12586368"/>
              <a:gd name="connsiteY1783" fmla="*/ 602839 h 12355200"/>
              <a:gd name="connsiteX1784" fmla="*/ 2456407 w 12586368"/>
              <a:gd name="connsiteY1784" fmla="*/ 616218 h 12355200"/>
              <a:gd name="connsiteX1785" fmla="*/ 2443426 w 12586368"/>
              <a:gd name="connsiteY1785" fmla="*/ 604940 h 12355200"/>
              <a:gd name="connsiteX1786" fmla="*/ 2455044 w 12586368"/>
              <a:gd name="connsiteY1786" fmla="*/ 600807 h 12355200"/>
              <a:gd name="connsiteX1787" fmla="*/ 2439638 w 12586368"/>
              <a:gd name="connsiteY1787" fmla="*/ 595954 h 12355200"/>
              <a:gd name="connsiteX1788" fmla="*/ 2445688 w 12586368"/>
              <a:gd name="connsiteY1788" fmla="*/ 588141 h 12355200"/>
              <a:gd name="connsiteX1789" fmla="*/ 622716 w 12586368"/>
              <a:gd name="connsiteY1789" fmla="*/ 586626 h 12355200"/>
              <a:gd name="connsiteX1790" fmla="*/ 683002 w 12586368"/>
              <a:gd name="connsiteY1790" fmla="*/ 620786 h 12355200"/>
              <a:gd name="connsiteX1791" fmla="*/ 691180 w 12586368"/>
              <a:gd name="connsiteY1791" fmla="*/ 639202 h 12355200"/>
              <a:gd name="connsiteX1792" fmla="*/ 622716 w 12586368"/>
              <a:gd name="connsiteY1792" fmla="*/ 586626 h 12355200"/>
              <a:gd name="connsiteX1793" fmla="*/ 498330 w 12586368"/>
              <a:gd name="connsiteY1793" fmla="*/ 579364 h 12355200"/>
              <a:gd name="connsiteX1794" fmla="*/ 529382 w 12586368"/>
              <a:gd name="connsiteY1794" fmla="*/ 588866 h 12355200"/>
              <a:gd name="connsiteX1795" fmla="*/ 605616 w 12586368"/>
              <a:gd name="connsiteY1795" fmla="*/ 631098 h 12355200"/>
              <a:gd name="connsiteX1796" fmla="*/ 658994 w 12586368"/>
              <a:gd name="connsiteY1796" fmla="*/ 653931 h 12355200"/>
              <a:gd name="connsiteX1797" fmla="*/ 697914 w 12586368"/>
              <a:gd name="connsiteY1797" fmla="*/ 684157 h 12355200"/>
              <a:gd name="connsiteX1798" fmla="*/ 680730 w 12586368"/>
              <a:gd name="connsiteY1798" fmla="*/ 694854 h 12355200"/>
              <a:gd name="connsiteX1799" fmla="*/ 725062 w 12586368"/>
              <a:gd name="connsiteY1799" fmla="*/ 752143 h 12355200"/>
              <a:gd name="connsiteX1800" fmla="*/ 498330 w 12586368"/>
              <a:gd name="connsiteY1800" fmla="*/ 579364 h 12355200"/>
              <a:gd name="connsiteX1801" fmla="*/ 1089475 w 12586368"/>
              <a:gd name="connsiteY1801" fmla="*/ 557985 h 12355200"/>
              <a:gd name="connsiteX1802" fmla="*/ 1102792 w 12586368"/>
              <a:gd name="connsiteY1802" fmla="*/ 562716 h 12355200"/>
              <a:gd name="connsiteX1803" fmla="*/ 1124874 w 12586368"/>
              <a:gd name="connsiteY1803" fmla="*/ 573064 h 12355200"/>
              <a:gd name="connsiteX1804" fmla="*/ 1150761 w 12586368"/>
              <a:gd name="connsiteY1804" fmla="*/ 592299 h 12355200"/>
              <a:gd name="connsiteX1805" fmla="*/ 1116369 w 12586368"/>
              <a:gd name="connsiteY1805" fmla="*/ 613778 h 12355200"/>
              <a:gd name="connsiteX1806" fmla="*/ 1067596 w 12586368"/>
              <a:gd name="connsiteY1806" fmla="*/ 575043 h 12355200"/>
              <a:gd name="connsiteX1807" fmla="*/ 1089475 w 12586368"/>
              <a:gd name="connsiteY1807" fmla="*/ 557985 h 12355200"/>
              <a:gd name="connsiteX1808" fmla="*/ 2994626 w 12586368"/>
              <a:gd name="connsiteY1808" fmla="*/ 550423 h 12355200"/>
              <a:gd name="connsiteX1809" fmla="*/ 3009702 w 12586368"/>
              <a:gd name="connsiteY1809" fmla="*/ 551204 h 12355200"/>
              <a:gd name="connsiteX1810" fmla="*/ 3038805 w 12586368"/>
              <a:gd name="connsiteY1810" fmla="*/ 566798 h 12355200"/>
              <a:gd name="connsiteX1811" fmla="*/ 3048956 w 12586368"/>
              <a:gd name="connsiteY1811" fmla="*/ 583363 h 12355200"/>
              <a:gd name="connsiteX1812" fmla="*/ 3030862 w 12586368"/>
              <a:gd name="connsiteY1812" fmla="*/ 584961 h 12355200"/>
              <a:gd name="connsiteX1813" fmla="*/ 2982722 w 12586368"/>
              <a:gd name="connsiteY1813" fmla="*/ 556072 h 12355200"/>
              <a:gd name="connsiteX1814" fmla="*/ 2994626 w 12586368"/>
              <a:gd name="connsiteY1814" fmla="*/ 550423 h 12355200"/>
              <a:gd name="connsiteX1815" fmla="*/ 1065260 w 12586368"/>
              <a:gd name="connsiteY1815" fmla="*/ 538581 h 12355200"/>
              <a:gd name="connsiteX1816" fmla="*/ 1040006 w 12586368"/>
              <a:gd name="connsiteY1816" fmla="*/ 562363 h 12355200"/>
              <a:gd name="connsiteX1817" fmla="*/ 1029610 w 12586368"/>
              <a:gd name="connsiteY1817" fmla="*/ 547886 h 12355200"/>
              <a:gd name="connsiteX1818" fmla="*/ 1065260 w 12586368"/>
              <a:gd name="connsiteY1818" fmla="*/ 538581 h 12355200"/>
              <a:gd name="connsiteX1819" fmla="*/ 895818 w 12586368"/>
              <a:gd name="connsiteY1819" fmla="*/ 507824 h 12355200"/>
              <a:gd name="connsiteX1820" fmla="*/ 1008402 w 12586368"/>
              <a:gd name="connsiteY1820" fmla="*/ 553059 h 12355200"/>
              <a:gd name="connsiteX1821" fmla="*/ 1018683 w 12586368"/>
              <a:gd name="connsiteY1821" fmla="*/ 601191 h 12355200"/>
              <a:gd name="connsiteX1822" fmla="*/ 895818 w 12586368"/>
              <a:gd name="connsiteY1822" fmla="*/ 507824 h 12355200"/>
              <a:gd name="connsiteX1823" fmla="*/ 336577 w 12586368"/>
              <a:gd name="connsiteY1823" fmla="*/ 488125 h 12355200"/>
              <a:gd name="connsiteX1824" fmla="*/ 406560 w 12586368"/>
              <a:gd name="connsiteY1824" fmla="*/ 520291 h 12355200"/>
              <a:gd name="connsiteX1825" fmla="*/ 416788 w 12586368"/>
              <a:gd name="connsiteY1825" fmla="*/ 540969 h 12355200"/>
              <a:gd name="connsiteX1826" fmla="*/ 336577 w 12586368"/>
              <a:gd name="connsiteY1826" fmla="*/ 488125 h 12355200"/>
              <a:gd name="connsiteX1827" fmla="*/ 2955364 w 12586368"/>
              <a:gd name="connsiteY1827" fmla="*/ 482204 h 12355200"/>
              <a:gd name="connsiteX1828" fmla="*/ 3174996 w 12586368"/>
              <a:gd name="connsiteY1828" fmla="*/ 609367 h 12355200"/>
              <a:gd name="connsiteX1829" fmla="*/ 3145236 w 12586368"/>
              <a:gd name="connsiteY1829" fmla="*/ 648627 h 12355200"/>
              <a:gd name="connsiteX1830" fmla="*/ 3151763 w 12586368"/>
              <a:gd name="connsiteY1830" fmla="*/ 654157 h 12355200"/>
              <a:gd name="connsiteX1831" fmla="*/ 3123510 w 12586368"/>
              <a:gd name="connsiteY1831" fmla="*/ 607803 h 12355200"/>
              <a:gd name="connsiteX1832" fmla="*/ 2955364 w 12586368"/>
              <a:gd name="connsiteY1832" fmla="*/ 482204 h 12355200"/>
              <a:gd name="connsiteX1833" fmla="*/ 2894564 w 12586368"/>
              <a:gd name="connsiteY1833" fmla="*/ 481057 h 12355200"/>
              <a:gd name="connsiteX1834" fmla="*/ 2912584 w 12586368"/>
              <a:gd name="connsiteY1834" fmla="*/ 490407 h 12355200"/>
              <a:gd name="connsiteX1835" fmla="*/ 2912810 w 12586368"/>
              <a:gd name="connsiteY1835" fmla="*/ 510708 h 12355200"/>
              <a:gd name="connsiteX1836" fmla="*/ 2894564 w 12586368"/>
              <a:gd name="connsiteY1836" fmla="*/ 481057 h 12355200"/>
              <a:gd name="connsiteX1837" fmla="*/ 838175 w 12586368"/>
              <a:gd name="connsiteY1837" fmla="*/ 464717 h 12355200"/>
              <a:gd name="connsiteX1838" fmla="*/ 852121 w 12586368"/>
              <a:gd name="connsiteY1838" fmla="*/ 484978 h 12355200"/>
              <a:gd name="connsiteX1839" fmla="*/ 869946 w 12586368"/>
              <a:gd name="connsiteY1839" fmla="*/ 480336 h 12355200"/>
              <a:gd name="connsiteX1840" fmla="*/ 855942 w 12586368"/>
              <a:gd name="connsiteY1840" fmla="*/ 493851 h 12355200"/>
              <a:gd name="connsiteX1841" fmla="*/ 860032 w 12586368"/>
              <a:gd name="connsiteY1841" fmla="*/ 505773 h 12355200"/>
              <a:gd name="connsiteX1842" fmla="*/ 838175 w 12586368"/>
              <a:gd name="connsiteY1842" fmla="*/ 464717 h 12355200"/>
              <a:gd name="connsiteX1843" fmla="*/ 2280006 w 12586368"/>
              <a:gd name="connsiteY1843" fmla="*/ 464426 h 12355200"/>
              <a:gd name="connsiteX1844" fmla="*/ 2302862 w 12586368"/>
              <a:gd name="connsiteY1844" fmla="*/ 479969 h 12355200"/>
              <a:gd name="connsiteX1845" fmla="*/ 2435691 w 12586368"/>
              <a:gd name="connsiteY1845" fmla="*/ 584203 h 12355200"/>
              <a:gd name="connsiteX1846" fmla="*/ 2440271 w 12586368"/>
              <a:gd name="connsiteY1846" fmla="*/ 584936 h 12355200"/>
              <a:gd name="connsiteX1847" fmla="*/ 2436487 w 12586368"/>
              <a:gd name="connsiteY1847" fmla="*/ 593227 h 12355200"/>
              <a:gd name="connsiteX1848" fmla="*/ 2333118 w 12586368"/>
              <a:gd name="connsiteY1848" fmla="*/ 547779 h 12355200"/>
              <a:gd name="connsiteX1849" fmla="*/ 2264081 w 12586368"/>
              <a:gd name="connsiteY1849" fmla="*/ 470743 h 12355200"/>
              <a:gd name="connsiteX1850" fmla="*/ 2263717 w 12586368"/>
              <a:gd name="connsiteY1850" fmla="*/ 470092 h 12355200"/>
              <a:gd name="connsiteX1851" fmla="*/ 2355572 w 12586368"/>
              <a:gd name="connsiteY1851" fmla="*/ 438142 h 12355200"/>
              <a:gd name="connsiteX1852" fmla="*/ 2399026 w 12586368"/>
              <a:gd name="connsiteY1852" fmla="*/ 471104 h 12355200"/>
              <a:gd name="connsiteX1853" fmla="*/ 2542046 w 12586368"/>
              <a:gd name="connsiteY1853" fmla="*/ 565242 h 12355200"/>
              <a:gd name="connsiteX1854" fmla="*/ 2531959 w 12586368"/>
              <a:gd name="connsiteY1854" fmla="*/ 587410 h 12355200"/>
              <a:gd name="connsiteX1855" fmla="*/ 2494456 w 12586368"/>
              <a:gd name="connsiteY1855" fmla="*/ 605914 h 12355200"/>
              <a:gd name="connsiteX1856" fmla="*/ 2487745 w 12586368"/>
              <a:gd name="connsiteY1856" fmla="*/ 563955 h 12355200"/>
              <a:gd name="connsiteX1857" fmla="*/ 2473606 w 12586368"/>
              <a:gd name="connsiteY1857" fmla="*/ 574320 h 12355200"/>
              <a:gd name="connsiteX1858" fmla="*/ 2448972 w 12586368"/>
              <a:gd name="connsiteY1858" fmla="*/ 533941 h 12355200"/>
              <a:gd name="connsiteX1859" fmla="*/ 2435634 w 12586368"/>
              <a:gd name="connsiteY1859" fmla="*/ 553357 h 12355200"/>
              <a:gd name="connsiteX1860" fmla="*/ 2390148 w 12586368"/>
              <a:gd name="connsiteY1860" fmla="*/ 481385 h 12355200"/>
              <a:gd name="connsiteX1861" fmla="*/ 2318251 w 12586368"/>
              <a:gd name="connsiteY1861" fmla="*/ 451255 h 12355200"/>
              <a:gd name="connsiteX1862" fmla="*/ 2332327 w 12586368"/>
              <a:gd name="connsiteY1862" fmla="*/ 474329 h 12355200"/>
              <a:gd name="connsiteX1863" fmla="*/ 2305189 w 12586368"/>
              <a:gd name="connsiteY1863" fmla="*/ 455666 h 12355200"/>
              <a:gd name="connsiteX1864" fmla="*/ 1088508 w 12586368"/>
              <a:gd name="connsiteY1864" fmla="*/ 436654 h 12355200"/>
              <a:gd name="connsiteX1865" fmla="*/ 1092491 w 12586368"/>
              <a:gd name="connsiteY1865" fmla="*/ 448562 h 12355200"/>
              <a:gd name="connsiteX1866" fmla="*/ 1070283 w 12586368"/>
              <a:gd name="connsiteY1866" fmla="*/ 450137 h 12355200"/>
              <a:gd name="connsiteX1867" fmla="*/ 1088508 w 12586368"/>
              <a:gd name="connsiteY1867" fmla="*/ 436654 h 12355200"/>
              <a:gd name="connsiteX1868" fmla="*/ 950572 w 12586368"/>
              <a:gd name="connsiteY1868" fmla="*/ 411812 h 12355200"/>
              <a:gd name="connsiteX1869" fmla="*/ 1016680 w 12586368"/>
              <a:gd name="connsiteY1869" fmla="*/ 445622 h 12355200"/>
              <a:gd name="connsiteX1870" fmla="*/ 991170 w 12586368"/>
              <a:gd name="connsiteY1870" fmla="*/ 463117 h 12355200"/>
              <a:gd name="connsiteX1871" fmla="*/ 1022553 w 12586368"/>
              <a:gd name="connsiteY1871" fmla="*/ 512188 h 12355200"/>
              <a:gd name="connsiteX1872" fmla="*/ 988897 w 12586368"/>
              <a:gd name="connsiteY1872" fmla="*/ 539549 h 12355200"/>
              <a:gd name="connsiteX1873" fmla="*/ 956446 w 12586368"/>
              <a:gd name="connsiteY1873" fmla="*/ 478379 h 12355200"/>
              <a:gd name="connsiteX1874" fmla="*/ 944295 w 12586368"/>
              <a:gd name="connsiteY1874" fmla="*/ 442862 h 12355200"/>
              <a:gd name="connsiteX1875" fmla="*/ 984137 w 12586368"/>
              <a:gd name="connsiteY1875" fmla="*/ 451542 h 12355200"/>
              <a:gd name="connsiteX1876" fmla="*/ 949457 w 12586368"/>
              <a:gd name="connsiteY1876" fmla="*/ 433257 h 12355200"/>
              <a:gd name="connsiteX1877" fmla="*/ 950572 w 12586368"/>
              <a:gd name="connsiteY1877" fmla="*/ 411812 h 12355200"/>
              <a:gd name="connsiteX1878" fmla="*/ 1098306 w 12586368"/>
              <a:gd name="connsiteY1878" fmla="*/ 406814 h 12355200"/>
              <a:gd name="connsiteX1879" fmla="*/ 1110124 w 12586368"/>
              <a:gd name="connsiteY1879" fmla="*/ 407291 h 12355200"/>
              <a:gd name="connsiteX1880" fmla="*/ 1123571 w 12586368"/>
              <a:gd name="connsiteY1880" fmla="*/ 424056 h 12355200"/>
              <a:gd name="connsiteX1881" fmla="*/ 1121300 w 12586368"/>
              <a:gd name="connsiteY1881" fmla="*/ 430621 h 12355200"/>
              <a:gd name="connsiteX1882" fmla="*/ 1089546 w 12586368"/>
              <a:gd name="connsiteY1882" fmla="*/ 415186 h 12355200"/>
              <a:gd name="connsiteX1883" fmla="*/ 1098306 w 12586368"/>
              <a:gd name="connsiteY1883" fmla="*/ 406814 h 12355200"/>
              <a:gd name="connsiteX1884" fmla="*/ 1046315 w 12586368"/>
              <a:gd name="connsiteY1884" fmla="*/ 397635 h 12355200"/>
              <a:gd name="connsiteX1885" fmla="*/ 1036134 w 12586368"/>
              <a:gd name="connsiteY1885" fmla="*/ 422502 h 12355200"/>
              <a:gd name="connsiteX1886" fmla="*/ 1022544 w 12586368"/>
              <a:gd name="connsiteY1886" fmla="*/ 408722 h 12355200"/>
              <a:gd name="connsiteX1887" fmla="*/ 1046315 w 12586368"/>
              <a:gd name="connsiteY1887" fmla="*/ 397635 h 12355200"/>
              <a:gd name="connsiteX1888" fmla="*/ 824224 w 12586368"/>
              <a:gd name="connsiteY1888" fmla="*/ 347408 h 12355200"/>
              <a:gd name="connsiteX1889" fmla="*/ 909877 w 12586368"/>
              <a:gd name="connsiteY1889" fmla="*/ 394560 h 12355200"/>
              <a:gd name="connsiteX1890" fmla="*/ 916064 w 12586368"/>
              <a:gd name="connsiteY1890" fmla="*/ 430487 h 12355200"/>
              <a:gd name="connsiteX1891" fmla="*/ 880924 w 12586368"/>
              <a:gd name="connsiteY1891" fmla="*/ 442705 h 12355200"/>
              <a:gd name="connsiteX1892" fmla="*/ 811647 w 12586368"/>
              <a:gd name="connsiteY1892" fmla="*/ 375873 h 12355200"/>
              <a:gd name="connsiteX1893" fmla="*/ 824224 w 12586368"/>
              <a:gd name="connsiteY1893" fmla="*/ 347408 h 12355200"/>
              <a:gd name="connsiteX1894" fmla="*/ 961103 w 12586368"/>
              <a:gd name="connsiteY1894" fmla="*/ 313586 h 12355200"/>
              <a:gd name="connsiteX1895" fmla="*/ 981782 w 12586368"/>
              <a:gd name="connsiteY1895" fmla="*/ 318141 h 12355200"/>
              <a:gd name="connsiteX1896" fmla="*/ 956986 w 12586368"/>
              <a:gd name="connsiteY1896" fmla="*/ 344818 h 12355200"/>
              <a:gd name="connsiteX1897" fmla="*/ 1017877 w 12586368"/>
              <a:gd name="connsiteY1897" fmla="*/ 385360 h 12355200"/>
              <a:gd name="connsiteX1898" fmla="*/ 938740 w 12586368"/>
              <a:gd name="connsiteY1898" fmla="*/ 332107 h 12355200"/>
              <a:gd name="connsiteX1899" fmla="*/ 947526 w 12586368"/>
              <a:gd name="connsiteY1899" fmla="*/ 315331 h 12355200"/>
              <a:gd name="connsiteX1900" fmla="*/ 961103 w 12586368"/>
              <a:gd name="connsiteY1900" fmla="*/ 313586 h 12355200"/>
              <a:gd name="connsiteX1901" fmla="*/ 1097994 w 12586368"/>
              <a:gd name="connsiteY1901" fmla="*/ 309822 h 12355200"/>
              <a:gd name="connsiteX1902" fmla="*/ 1133898 w 12586368"/>
              <a:gd name="connsiteY1902" fmla="*/ 332397 h 12355200"/>
              <a:gd name="connsiteX1903" fmla="*/ 1169981 w 12586368"/>
              <a:gd name="connsiteY1903" fmla="*/ 361245 h 12355200"/>
              <a:gd name="connsiteX1904" fmla="*/ 1191158 w 12586368"/>
              <a:gd name="connsiteY1904" fmla="*/ 400565 h 12355200"/>
              <a:gd name="connsiteX1905" fmla="*/ 1144153 w 12586368"/>
              <a:gd name="connsiteY1905" fmla="*/ 380306 h 12355200"/>
              <a:gd name="connsiteX1906" fmla="*/ 1077919 w 12586368"/>
              <a:gd name="connsiteY1906" fmla="*/ 312928 h 12355200"/>
              <a:gd name="connsiteX1907" fmla="*/ 1097994 w 12586368"/>
              <a:gd name="connsiteY1907" fmla="*/ 309822 h 12355200"/>
              <a:gd name="connsiteX1908" fmla="*/ 1377436 w 12586368"/>
              <a:gd name="connsiteY1908" fmla="*/ 253017 h 12355200"/>
              <a:gd name="connsiteX1909" fmla="*/ 1387234 w 12586368"/>
              <a:gd name="connsiteY1909" fmla="*/ 257138 h 12355200"/>
              <a:gd name="connsiteX1910" fmla="*/ 1404694 w 12586368"/>
              <a:gd name="connsiteY1910" fmla="*/ 296202 h 12355200"/>
              <a:gd name="connsiteX1911" fmla="*/ 1377436 w 12586368"/>
              <a:gd name="connsiteY1911" fmla="*/ 253017 h 12355200"/>
              <a:gd name="connsiteX1912" fmla="*/ 1002830 w 12586368"/>
              <a:gd name="connsiteY1912" fmla="*/ 249590 h 12355200"/>
              <a:gd name="connsiteX1913" fmla="*/ 1085340 w 12586368"/>
              <a:gd name="connsiteY1913" fmla="*/ 293716 h 12355200"/>
              <a:gd name="connsiteX1914" fmla="*/ 1046866 w 12586368"/>
              <a:gd name="connsiteY1914" fmla="*/ 303160 h 12355200"/>
              <a:gd name="connsiteX1915" fmla="*/ 1058251 w 12586368"/>
              <a:gd name="connsiteY1915" fmla="*/ 329369 h 12355200"/>
              <a:gd name="connsiteX1916" fmla="*/ 1035393 w 12586368"/>
              <a:gd name="connsiteY1916" fmla="*/ 310220 h 12355200"/>
              <a:gd name="connsiteX1917" fmla="*/ 1029480 w 12586368"/>
              <a:gd name="connsiteY1917" fmla="*/ 277479 h 12355200"/>
              <a:gd name="connsiteX1918" fmla="*/ 1018539 w 12586368"/>
              <a:gd name="connsiteY1918" fmla="*/ 290538 h 12355200"/>
              <a:gd name="connsiteX1919" fmla="*/ 1002830 w 12586368"/>
              <a:gd name="connsiteY1919" fmla="*/ 249590 h 12355200"/>
              <a:gd name="connsiteX1920" fmla="*/ 798254 w 12586368"/>
              <a:gd name="connsiteY1920" fmla="*/ 249403 h 12355200"/>
              <a:gd name="connsiteX1921" fmla="*/ 820650 w 12586368"/>
              <a:gd name="connsiteY1921" fmla="*/ 265580 h 12355200"/>
              <a:gd name="connsiteX1922" fmla="*/ 918633 w 12586368"/>
              <a:gd name="connsiteY1922" fmla="*/ 323492 h 12355200"/>
              <a:gd name="connsiteX1923" fmla="*/ 900798 w 12586368"/>
              <a:gd name="connsiteY1923" fmla="*/ 325067 h 12355200"/>
              <a:gd name="connsiteX1924" fmla="*/ 811999 w 12586368"/>
              <a:gd name="connsiteY1924" fmla="*/ 269368 h 12355200"/>
              <a:gd name="connsiteX1925" fmla="*/ 797169 w 12586368"/>
              <a:gd name="connsiteY1925" fmla="*/ 254085 h 12355200"/>
              <a:gd name="connsiteX1926" fmla="*/ 798254 w 12586368"/>
              <a:gd name="connsiteY1926" fmla="*/ 249403 h 12355200"/>
              <a:gd name="connsiteX1927" fmla="*/ 1338523 w 12586368"/>
              <a:gd name="connsiteY1927" fmla="*/ 218308 h 12355200"/>
              <a:gd name="connsiteX1928" fmla="*/ 1360041 w 12586368"/>
              <a:gd name="connsiteY1928" fmla="*/ 233007 h 12355200"/>
              <a:gd name="connsiteX1929" fmla="*/ 1349240 w 12586368"/>
              <a:gd name="connsiteY1929" fmla="*/ 246386 h 12355200"/>
              <a:gd name="connsiteX1930" fmla="*/ 1336258 w 12586368"/>
              <a:gd name="connsiteY1930" fmla="*/ 235107 h 12355200"/>
              <a:gd name="connsiteX1931" fmla="*/ 1347880 w 12586368"/>
              <a:gd name="connsiteY1931" fmla="*/ 230976 h 12355200"/>
              <a:gd name="connsiteX1932" fmla="*/ 1332471 w 12586368"/>
              <a:gd name="connsiteY1932" fmla="*/ 226122 h 12355200"/>
              <a:gd name="connsiteX1933" fmla="*/ 1338523 w 12586368"/>
              <a:gd name="connsiteY1933" fmla="*/ 218308 h 12355200"/>
              <a:gd name="connsiteX1934" fmla="*/ 1433999 w 12586368"/>
              <a:gd name="connsiteY1934" fmla="*/ 216763 h 12355200"/>
              <a:gd name="connsiteX1935" fmla="*/ 1526903 w 12586368"/>
              <a:gd name="connsiteY1935" fmla="*/ 278581 h 12355200"/>
              <a:gd name="connsiteX1936" fmla="*/ 1537150 w 12586368"/>
              <a:gd name="connsiteY1936" fmla="*/ 326382 h 12355200"/>
              <a:gd name="connsiteX1937" fmla="*/ 1558690 w 12586368"/>
              <a:gd name="connsiteY1937" fmla="*/ 297085 h 12355200"/>
              <a:gd name="connsiteX1938" fmla="*/ 1799030 w 12586368"/>
              <a:gd name="connsiteY1938" fmla="*/ 492009 h 12355200"/>
              <a:gd name="connsiteX1939" fmla="*/ 1801964 w 12586368"/>
              <a:gd name="connsiteY1939" fmla="*/ 525234 h 12355200"/>
              <a:gd name="connsiteX1940" fmla="*/ 1907345 w 12586368"/>
              <a:gd name="connsiteY1940" fmla="*/ 604597 h 12355200"/>
              <a:gd name="connsiteX1941" fmla="*/ 1946843 w 12586368"/>
              <a:gd name="connsiteY1941" fmla="*/ 642126 h 12355200"/>
              <a:gd name="connsiteX1942" fmla="*/ 1952363 w 12586368"/>
              <a:gd name="connsiteY1942" fmla="*/ 644073 h 12355200"/>
              <a:gd name="connsiteX1943" fmla="*/ 2025800 w 12586368"/>
              <a:gd name="connsiteY1943" fmla="*/ 693325 h 12355200"/>
              <a:gd name="connsiteX1944" fmla="*/ 2007965 w 12586368"/>
              <a:gd name="connsiteY1944" fmla="*/ 694900 h 12355200"/>
              <a:gd name="connsiteX1945" fmla="*/ 2006179 w 12586368"/>
              <a:gd name="connsiteY1945" fmla="*/ 693880 h 12355200"/>
              <a:gd name="connsiteX1946" fmla="*/ 2006952 w 12586368"/>
              <a:gd name="connsiteY1946" fmla="*/ 709817 h 12355200"/>
              <a:gd name="connsiteX1947" fmla="*/ 2069380 w 12586368"/>
              <a:gd name="connsiteY1947" fmla="*/ 787785 h 12355200"/>
              <a:gd name="connsiteX1948" fmla="*/ 2071879 w 12586368"/>
              <a:gd name="connsiteY1948" fmla="*/ 790062 h 12355200"/>
              <a:gd name="connsiteX1949" fmla="*/ 2093432 w 12586368"/>
              <a:gd name="connsiteY1949" fmla="*/ 802893 h 12355200"/>
              <a:gd name="connsiteX1950" fmla="*/ 2123848 w 12586368"/>
              <a:gd name="connsiteY1950" fmla="*/ 815454 h 12355200"/>
              <a:gd name="connsiteX1951" fmla="*/ 2112779 w 12586368"/>
              <a:gd name="connsiteY1951" fmla="*/ 827359 h 12355200"/>
              <a:gd name="connsiteX1952" fmla="*/ 2127589 w 12586368"/>
              <a:gd name="connsiteY1952" fmla="*/ 840866 h 12355200"/>
              <a:gd name="connsiteX1953" fmla="*/ 2181509 w 12586368"/>
              <a:gd name="connsiteY1953" fmla="*/ 896609 h 12355200"/>
              <a:gd name="connsiteX1954" fmla="*/ 2188121 w 12586368"/>
              <a:gd name="connsiteY1954" fmla="*/ 911769 h 12355200"/>
              <a:gd name="connsiteX1955" fmla="*/ 2201168 w 12586368"/>
              <a:gd name="connsiteY1955" fmla="*/ 929424 h 12355200"/>
              <a:gd name="connsiteX1956" fmla="*/ 2209962 w 12586368"/>
              <a:gd name="connsiteY1956" fmla="*/ 932549 h 12355200"/>
              <a:gd name="connsiteX1957" fmla="*/ 2207870 w 12586368"/>
              <a:gd name="connsiteY1957" fmla="*/ 936944 h 12355200"/>
              <a:gd name="connsiteX1958" fmla="*/ 2224000 w 12586368"/>
              <a:gd name="connsiteY1958" fmla="*/ 951604 h 12355200"/>
              <a:gd name="connsiteX1959" fmla="*/ 2232041 w 12586368"/>
              <a:gd name="connsiteY1959" fmla="*/ 942898 h 12355200"/>
              <a:gd name="connsiteX1960" fmla="*/ 2257928 w 12586368"/>
              <a:gd name="connsiteY1960" fmla="*/ 962131 h 12355200"/>
              <a:gd name="connsiteX1961" fmla="*/ 2253633 w 12586368"/>
              <a:gd name="connsiteY1961" fmla="*/ 968705 h 12355200"/>
              <a:gd name="connsiteX1962" fmla="*/ 2250962 w 12586368"/>
              <a:gd name="connsiteY1962" fmla="*/ 986190 h 12355200"/>
              <a:gd name="connsiteX1963" fmla="*/ 2258548 w 12586368"/>
              <a:gd name="connsiteY1963" fmla="*/ 1003488 h 12355200"/>
              <a:gd name="connsiteX1964" fmla="*/ 2287136 w 12586368"/>
              <a:gd name="connsiteY1964" fmla="*/ 1028144 h 12355200"/>
              <a:gd name="connsiteX1965" fmla="*/ 2290916 w 12586368"/>
              <a:gd name="connsiteY1965" fmla="*/ 1024947 h 12355200"/>
              <a:gd name="connsiteX1966" fmla="*/ 2288822 w 12586368"/>
              <a:gd name="connsiteY1966" fmla="*/ 1007628 h 12355200"/>
              <a:gd name="connsiteX1967" fmla="*/ 2336310 w 12586368"/>
              <a:gd name="connsiteY1967" fmla="*/ 1067364 h 12355200"/>
              <a:gd name="connsiteX1968" fmla="*/ 2359980 w 12586368"/>
              <a:gd name="connsiteY1968" fmla="*/ 1062232 h 12355200"/>
              <a:gd name="connsiteX1969" fmla="*/ 2360841 w 12586368"/>
              <a:gd name="connsiteY1969" fmla="*/ 1037803 h 12355200"/>
              <a:gd name="connsiteX1970" fmla="*/ 2389369 w 12586368"/>
              <a:gd name="connsiteY1970" fmla="*/ 1053550 h 12355200"/>
              <a:gd name="connsiteX1971" fmla="*/ 2396542 w 12586368"/>
              <a:gd name="connsiteY1971" fmla="*/ 998125 h 12355200"/>
              <a:gd name="connsiteX1972" fmla="*/ 2205078 w 12586368"/>
              <a:gd name="connsiteY1972" fmla="*/ 844549 h 12355200"/>
              <a:gd name="connsiteX1973" fmla="*/ 2284741 w 12586368"/>
              <a:gd name="connsiteY1973" fmla="*/ 858830 h 12355200"/>
              <a:gd name="connsiteX1974" fmla="*/ 2448209 w 12586368"/>
              <a:gd name="connsiteY1974" fmla="*/ 1002700 h 12355200"/>
              <a:gd name="connsiteX1975" fmla="*/ 2480651 w 12586368"/>
              <a:gd name="connsiteY1975" fmla="*/ 960266 h 12355200"/>
              <a:gd name="connsiteX1976" fmla="*/ 2353682 w 12586368"/>
              <a:gd name="connsiteY1976" fmla="*/ 785779 h 12355200"/>
              <a:gd name="connsiteX1977" fmla="*/ 2377828 w 12586368"/>
              <a:gd name="connsiteY1977" fmla="*/ 820177 h 12355200"/>
              <a:gd name="connsiteX1978" fmla="*/ 2725236 w 12586368"/>
              <a:gd name="connsiteY1978" fmla="*/ 1066537 h 12355200"/>
              <a:gd name="connsiteX1979" fmla="*/ 2775654 w 12586368"/>
              <a:gd name="connsiteY1979" fmla="*/ 1159498 h 12355200"/>
              <a:gd name="connsiteX1980" fmla="*/ 2863371 w 12586368"/>
              <a:gd name="connsiteY1980" fmla="*/ 1230907 h 12355200"/>
              <a:gd name="connsiteX1981" fmla="*/ 2893558 w 12586368"/>
              <a:gd name="connsiteY1981" fmla="*/ 1231286 h 12355200"/>
              <a:gd name="connsiteX1982" fmla="*/ 2911658 w 12586368"/>
              <a:gd name="connsiteY1982" fmla="*/ 1299702 h 12355200"/>
              <a:gd name="connsiteX1983" fmla="*/ 2976770 w 12586368"/>
              <a:gd name="connsiteY1983" fmla="*/ 1388320 h 12355200"/>
              <a:gd name="connsiteX1984" fmla="*/ 3040140 w 12586368"/>
              <a:gd name="connsiteY1984" fmla="*/ 1388820 h 12355200"/>
              <a:gd name="connsiteX1985" fmla="*/ 3043071 w 12586368"/>
              <a:gd name="connsiteY1985" fmla="*/ 1422047 h 12355200"/>
              <a:gd name="connsiteX1986" fmla="*/ 3143068 w 12586368"/>
              <a:gd name="connsiteY1986" fmla="*/ 1525854 h 12355200"/>
              <a:gd name="connsiteX1987" fmla="*/ 3158034 w 12586368"/>
              <a:gd name="connsiteY1987" fmla="*/ 1546397 h 12355200"/>
              <a:gd name="connsiteX1988" fmla="*/ 3171051 w 12586368"/>
              <a:gd name="connsiteY1988" fmla="*/ 1552464 h 12355200"/>
              <a:gd name="connsiteX1989" fmla="*/ 3229288 w 12586368"/>
              <a:gd name="connsiteY1989" fmla="*/ 1608671 h 12355200"/>
              <a:gd name="connsiteX1990" fmla="*/ 3217295 w 12586368"/>
              <a:gd name="connsiteY1990" fmla="*/ 1607544 h 12355200"/>
              <a:gd name="connsiteX1991" fmla="*/ 3235539 w 12586368"/>
              <a:gd name="connsiteY1991" fmla="*/ 1621197 h 12355200"/>
              <a:gd name="connsiteX1992" fmla="*/ 3235516 w 12586368"/>
              <a:gd name="connsiteY1992" fmla="*/ 1621398 h 12355200"/>
              <a:gd name="connsiteX1993" fmla="*/ 3258878 w 12586368"/>
              <a:gd name="connsiteY1993" fmla="*/ 1639170 h 12355200"/>
              <a:gd name="connsiteX1994" fmla="*/ 3282125 w 12586368"/>
              <a:gd name="connsiteY1994" fmla="*/ 1624941 h 12355200"/>
              <a:gd name="connsiteX1995" fmla="*/ 3310324 w 12586368"/>
              <a:gd name="connsiteY1995" fmla="*/ 1671158 h 12355200"/>
              <a:gd name="connsiteX1996" fmla="*/ 3536824 w 12586368"/>
              <a:gd name="connsiteY1996" fmla="*/ 1859218 h 12355200"/>
              <a:gd name="connsiteX1997" fmla="*/ 3541402 w 12586368"/>
              <a:gd name="connsiteY1997" fmla="*/ 1862832 h 12355200"/>
              <a:gd name="connsiteX1998" fmla="*/ 3495727 w 12586368"/>
              <a:gd name="connsiteY1998" fmla="*/ 1812465 h 12355200"/>
              <a:gd name="connsiteX1999" fmla="*/ 3335940 w 12586368"/>
              <a:gd name="connsiteY1999" fmla="*/ 1597115 h 12355200"/>
              <a:gd name="connsiteX2000" fmla="*/ 3365330 w 12586368"/>
              <a:gd name="connsiteY2000" fmla="*/ 1588438 h 12355200"/>
              <a:gd name="connsiteX2001" fmla="*/ 3328091 w 12586368"/>
              <a:gd name="connsiteY2001" fmla="*/ 1576503 h 12355200"/>
              <a:gd name="connsiteX2002" fmla="*/ 3307010 w 12586368"/>
              <a:gd name="connsiteY2002" fmla="*/ 1486040 h 12355200"/>
              <a:gd name="connsiteX2003" fmla="*/ 3293612 w 12586368"/>
              <a:gd name="connsiteY2003" fmla="*/ 1463093 h 12355200"/>
              <a:gd name="connsiteX2004" fmla="*/ 3293885 w 12586368"/>
              <a:gd name="connsiteY2004" fmla="*/ 1470376 h 12355200"/>
              <a:gd name="connsiteX2005" fmla="*/ 3284379 w 12586368"/>
              <a:gd name="connsiteY2005" fmla="*/ 1470292 h 12355200"/>
              <a:gd name="connsiteX2006" fmla="*/ 3268214 w 12586368"/>
              <a:gd name="connsiteY2006" fmla="*/ 1459295 h 12355200"/>
              <a:gd name="connsiteX2007" fmla="*/ 3277817 w 12586368"/>
              <a:gd name="connsiteY2007" fmla="*/ 1447574 h 12355200"/>
              <a:gd name="connsiteX2008" fmla="*/ 3283730 w 12586368"/>
              <a:gd name="connsiteY2008" fmla="*/ 1446171 h 12355200"/>
              <a:gd name="connsiteX2009" fmla="*/ 3254949 w 12586368"/>
              <a:gd name="connsiteY2009" fmla="*/ 1396887 h 12355200"/>
              <a:gd name="connsiteX2010" fmla="*/ 3186086 w 12586368"/>
              <a:gd name="connsiteY2010" fmla="*/ 1322342 h 12355200"/>
              <a:gd name="connsiteX2011" fmla="*/ 3172600 w 12586368"/>
              <a:gd name="connsiteY2011" fmla="*/ 1312076 h 12355200"/>
              <a:gd name="connsiteX2012" fmla="*/ 3162488 w 12586368"/>
              <a:gd name="connsiteY2012" fmla="*/ 1306469 h 12355200"/>
              <a:gd name="connsiteX2013" fmla="*/ 3145309 w 12586368"/>
              <a:gd name="connsiteY2013" fmla="*/ 1292290 h 12355200"/>
              <a:gd name="connsiteX2014" fmla="*/ 3114595 w 12586368"/>
              <a:gd name="connsiteY2014" fmla="*/ 1275710 h 12355200"/>
              <a:gd name="connsiteX2015" fmla="*/ 3115808 w 12586368"/>
              <a:gd name="connsiteY2015" fmla="*/ 1256547 h 12355200"/>
              <a:gd name="connsiteX2016" fmla="*/ 3110152 w 12586368"/>
              <a:gd name="connsiteY2016" fmla="*/ 1247491 h 12355200"/>
              <a:gd name="connsiteX2017" fmla="*/ 3116166 w 12586368"/>
              <a:gd name="connsiteY2017" fmla="*/ 1250949 h 12355200"/>
              <a:gd name="connsiteX2018" fmla="*/ 3116626 w 12586368"/>
              <a:gd name="connsiteY2018" fmla="*/ 1243714 h 12355200"/>
              <a:gd name="connsiteX2019" fmla="*/ 3037779 w 12586368"/>
              <a:gd name="connsiteY2019" fmla="*/ 1191169 h 12355200"/>
              <a:gd name="connsiteX2020" fmla="*/ 2976194 w 12586368"/>
              <a:gd name="connsiteY2020" fmla="*/ 1108322 h 12355200"/>
              <a:gd name="connsiteX2021" fmla="*/ 2955778 w 12586368"/>
              <a:gd name="connsiteY2021" fmla="*/ 1116212 h 12355200"/>
              <a:gd name="connsiteX2022" fmla="*/ 2848838 w 12586368"/>
              <a:gd name="connsiteY2022" fmla="*/ 997798 h 12355200"/>
              <a:gd name="connsiteX2023" fmla="*/ 2773887 w 12586368"/>
              <a:gd name="connsiteY2023" fmla="*/ 934397 h 12355200"/>
              <a:gd name="connsiteX2024" fmla="*/ 2621322 w 12586368"/>
              <a:gd name="connsiteY2024" fmla="*/ 777388 h 12355200"/>
              <a:gd name="connsiteX2025" fmla="*/ 2537398 w 12586368"/>
              <a:gd name="connsiteY2025" fmla="*/ 714781 h 12355200"/>
              <a:gd name="connsiteX2026" fmla="*/ 2588326 w 12586368"/>
              <a:gd name="connsiteY2026" fmla="*/ 676804 h 12355200"/>
              <a:gd name="connsiteX2027" fmla="*/ 2549488 w 12586368"/>
              <a:gd name="connsiteY2027" fmla="*/ 646742 h 12355200"/>
              <a:gd name="connsiteX2028" fmla="*/ 2541166 w 12586368"/>
              <a:gd name="connsiteY2028" fmla="*/ 586597 h 12355200"/>
              <a:gd name="connsiteX2029" fmla="*/ 2634070 w 12586368"/>
              <a:gd name="connsiteY2029" fmla="*/ 648414 h 12355200"/>
              <a:gd name="connsiteX2030" fmla="*/ 2644316 w 12586368"/>
              <a:gd name="connsiteY2030" fmla="*/ 696214 h 12355200"/>
              <a:gd name="connsiteX2031" fmla="*/ 2665855 w 12586368"/>
              <a:gd name="connsiteY2031" fmla="*/ 666917 h 12355200"/>
              <a:gd name="connsiteX2032" fmla="*/ 2906200 w 12586368"/>
              <a:gd name="connsiteY2032" fmla="*/ 861841 h 12355200"/>
              <a:gd name="connsiteX2033" fmla="*/ 2909130 w 12586368"/>
              <a:gd name="connsiteY2033" fmla="*/ 895068 h 12355200"/>
              <a:gd name="connsiteX2034" fmla="*/ 3014512 w 12586368"/>
              <a:gd name="connsiteY2034" fmla="*/ 974431 h 12355200"/>
              <a:gd name="connsiteX2035" fmla="*/ 3054012 w 12586368"/>
              <a:gd name="connsiteY2035" fmla="*/ 1011960 h 12355200"/>
              <a:gd name="connsiteX2036" fmla="*/ 3059528 w 12586368"/>
              <a:gd name="connsiteY2036" fmla="*/ 1013906 h 12355200"/>
              <a:gd name="connsiteX2037" fmla="*/ 3132967 w 12586368"/>
              <a:gd name="connsiteY2037" fmla="*/ 1063161 h 12355200"/>
              <a:gd name="connsiteX2038" fmla="*/ 3115133 w 12586368"/>
              <a:gd name="connsiteY2038" fmla="*/ 1064733 h 12355200"/>
              <a:gd name="connsiteX2039" fmla="*/ 3113344 w 12586368"/>
              <a:gd name="connsiteY2039" fmla="*/ 1063712 h 12355200"/>
              <a:gd name="connsiteX2040" fmla="*/ 3114120 w 12586368"/>
              <a:gd name="connsiteY2040" fmla="*/ 1079651 h 12355200"/>
              <a:gd name="connsiteX2041" fmla="*/ 3176549 w 12586368"/>
              <a:gd name="connsiteY2041" fmla="*/ 1157616 h 12355200"/>
              <a:gd name="connsiteX2042" fmla="*/ 3179050 w 12586368"/>
              <a:gd name="connsiteY2042" fmla="*/ 1159898 h 12355200"/>
              <a:gd name="connsiteX2043" fmla="*/ 3200598 w 12586368"/>
              <a:gd name="connsiteY2043" fmla="*/ 1172726 h 12355200"/>
              <a:gd name="connsiteX2044" fmla="*/ 3231012 w 12586368"/>
              <a:gd name="connsiteY2044" fmla="*/ 1185289 h 12355200"/>
              <a:gd name="connsiteX2045" fmla="*/ 3219946 w 12586368"/>
              <a:gd name="connsiteY2045" fmla="*/ 1197192 h 12355200"/>
              <a:gd name="connsiteX2046" fmla="*/ 3234755 w 12586368"/>
              <a:gd name="connsiteY2046" fmla="*/ 1210699 h 12355200"/>
              <a:gd name="connsiteX2047" fmla="*/ 3288674 w 12586368"/>
              <a:gd name="connsiteY2047" fmla="*/ 1266441 h 12355200"/>
              <a:gd name="connsiteX2048" fmla="*/ 3295291 w 12586368"/>
              <a:gd name="connsiteY2048" fmla="*/ 1281600 h 12355200"/>
              <a:gd name="connsiteX2049" fmla="*/ 3308337 w 12586368"/>
              <a:gd name="connsiteY2049" fmla="*/ 1299258 h 12355200"/>
              <a:gd name="connsiteX2050" fmla="*/ 3317126 w 12586368"/>
              <a:gd name="connsiteY2050" fmla="*/ 1302383 h 12355200"/>
              <a:gd name="connsiteX2051" fmla="*/ 3315037 w 12586368"/>
              <a:gd name="connsiteY2051" fmla="*/ 1306778 h 12355200"/>
              <a:gd name="connsiteX2052" fmla="*/ 3331166 w 12586368"/>
              <a:gd name="connsiteY2052" fmla="*/ 1321435 h 12355200"/>
              <a:gd name="connsiteX2053" fmla="*/ 3339206 w 12586368"/>
              <a:gd name="connsiteY2053" fmla="*/ 1312731 h 12355200"/>
              <a:gd name="connsiteX2054" fmla="*/ 3365092 w 12586368"/>
              <a:gd name="connsiteY2054" fmla="*/ 1331965 h 12355200"/>
              <a:gd name="connsiteX2055" fmla="*/ 3360801 w 12586368"/>
              <a:gd name="connsiteY2055" fmla="*/ 1338537 h 12355200"/>
              <a:gd name="connsiteX2056" fmla="*/ 3358129 w 12586368"/>
              <a:gd name="connsiteY2056" fmla="*/ 1356024 h 12355200"/>
              <a:gd name="connsiteX2057" fmla="*/ 3365719 w 12586368"/>
              <a:gd name="connsiteY2057" fmla="*/ 1373319 h 12355200"/>
              <a:gd name="connsiteX2058" fmla="*/ 3394303 w 12586368"/>
              <a:gd name="connsiteY2058" fmla="*/ 1397978 h 12355200"/>
              <a:gd name="connsiteX2059" fmla="*/ 3398083 w 12586368"/>
              <a:gd name="connsiteY2059" fmla="*/ 1394780 h 12355200"/>
              <a:gd name="connsiteX2060" fmla="*/ 3395988 w 12586368"/>
              <a:gd name="connsiteY2060" fmla="*/ 1377464 h 12355200"/>
              <a:gd name="connsiteX2061" fmla="*/ 3443475 w 12586368"/>
              <a:gd name="connsiteY2061" fmla="*/ 1437197 h 12355200"/>
              <a:gd name="connsiteX2062" fmla="*/ 3467146 w 12586368"/>
              <a:gd name="connsiteY2062" fmla="*/ 1432065 h 12355200"/>
              <a:gd name="connsiteX2063" fmla="*/ 3468007 w 12586368"/>
              <a:gd name="connsiteY2063" fmla="*/ 1407640 h 12355200"/>
              <a:gd name="connsiteX2064" fmla="*/ 3496536 w 12586368"/>
              <a:gd name="connsiteY2064" fmla="*/ 1423384 h 12355200"/>
              <a:gd name="connsiteX2065" fmla="*/ 3503709 w 12586368"/>
              <a:gd name="connsiteY2065" fmla="*/ 1367959 h 12355200"/>
              <a:gd name="connsiteX2066" fmla="*/ 3312244 w 12586368"/>
              <a:gd name="connsiteY2066" fmla="*/ 1214382 h 12355200"/>
              <a:gd name="connsiteX2067" fmla="*/ 3391908 w 12586368"/>
              <a:gd name="connsiteY2067" fmla="*/ 1228664 h 12355200"/>
              <a:gd name="connsiteX2068" fmla="*/ 3555376 w 12586368"/>
              <a:gd name="connsiteY2068" fmla="*/ 1372533 h 12355200"/>
              <a:gd name="connsiteX2069" fmla="*/ 3587816 w 12586368"/>
              <a:gd name="connsiteY2069" fmla="*/ 1330099 h 12355200"/>
              <a:gd name="connsiteX2070" fmla="*/ 3460852 w 12586368"/>
              <a:gd name="connsiteY2070" fmla="*/ 1155612 h 12355200"/>
              <a:gd name="connsiteX2071" fmla="*/ 3484994 w 12586368"/>
              <a:gd name="connsiteY2071" fmla="*/ 1190011 h 12355200"/>
              <a:gd name="connsiteX2072" fmla="*/ 3832402 w 12586368"/>
              <a:gd name="connsiteY2072" fmla="*/ 1436369 h 12355200"/>
              <a:gd name="connsiteX2073" fmla="*/ 3882820 w 12586368"/>
              <a:gd name="connsiteY2073" fmla="*/ 1529334 h 12355200"/>
              <a:gd name="connsiteX2074" fmla="*/ 3970540 w 12586368"/>
              <a:gd name="connsiteY2074" fmla="*/ 1600737 h 12355200"/>
              <a:gd name="connsiteX2075" fmla="*/ 4000726 w 12586368"/>
              <a:gd name="connsiteY2075" fmla="*/ 1601122 h 12355200"/>
              <a:gd name="connsiteX2076" fmla="*/ 4018824 w 12586368"/>
              <a:gd name="connsiteY2076" fmla="*/ 1669537 h 12355200"/>
              <a:gd name="connsiteX2077" fmla="*/ 4083936 w 12586368"/>
              <a:gd name="connsiteY2077" fmla="*/ 1758154 h 12355200"/>
              <a:gd name="connsiteX2078" fmla="*/ 4147306 w 12586368"/>
              <a:gd name="connsiteY2078" fmla="*/ 1758652 h 12355200"/>
              <a:gd name="connsiteX2079" fmla="*/ 4150236 w 12586368"/>
              <a:gd name="connsiteY2079" fmla="*/ 1791879 h 12355200"/>
              <a:gd name="connsiteX2080" fmla="*/ 4250238 w 12586368"/>
              <a:gd name="connsiteY2080" fmla="*/ 1895686 h 12355200"/>
              <a:gd name="connsiteX2081" fmla="*/ 4265198 w 12586368"/>
              <a:gd name="connsiteY2081" fmla="*/ 1916230 h 12355200"/>
              <a:gd name="connsiteX2082" fmla="*/ 4278216 w 12586368"/>
              <a:gd name="connsiteY2082" fmla="*/ 1922297 h 12355200"/>
              <a:gd name="connsiteX2083" fmla="*/ 4336452 w 12586368"/>
              <a:gd name="connsiteY2083" fmla="*/ 1978502 h 12355200"/>
              <a:gd name="connsiteX2084" fmla="*/ 4324460 w 12586368"/>
              <a:gd name="connsiteY2084" fmla="*/ 1977374 h 12355200"/>
              <a:gd name="connsiteX2085" fmla="*/ 4342704 w 12586368"/>
              <a:gd name="connsiteY2085" fmla="*/ 1991032 h 12355200"/>
              <a:gd name="connsiteX2086" fmla="*/ 4342682 w 12586368"/>
              <a:gd name="connsiteY2086" fmla="*/ 1991232 h 12355200"/>
              <a:gd name="connsiteX2087" fmla="*/ 4366044 w 12586368"/>
              <a:gd name="connsiteY2087" fmla="*/ 2009003 h 12355200"/>
              <a:gd name="connsiteX2088" fmla="*/ 4389290 w 12586368"/>
              <a:gd name="connsiteY2088" fmla="*/ 1994774 h 12355200"/>
              <a:gd name="connsiteX2089" fmla="*/ 4417492 w 12586368"/>
              <a:gd name="connsiteY2089" fmla="*/ 2040991 h 12355200"/>
              <a:gd name="connsiteX2090" fmla="*/ 4643988 w 12586368"/>
              <a:gd name="connsiteY2090" fmla="*/ 2229050 h 12355200"/>
              <a:gd name="connsiteX2091" fmla="*/ 4648566 w 12586368"/>
              <a:gd name="connsiteY2091" fmla="*/ 2232664 h 12355200"/>
              <a:gd name="connsiteX2092" fmla="*/ 4602892 w 12586368"/>
              <a:gd name="connsiteY2092" fmla="*/ 2182299 h 12355200"/>
              <a:gd name="connsiteX2093" fmla="*/ 4443104 w 12586368"/>
              <a:gd name="connsiteY2093" fmla="*/ 1966948 h 12355200"/>
              <a:gd name="connsiteX2094" fmla="*/ 4472496 w 12586368"/>
              <a:gd name="connsiteY2094" fmla="*/ 1958271 h 12355200"/>
              <a:gd name="connsiteX2095" fmla="*/ 4435258 w 12586368"/>
              <a:gd name="connsiteY2095" fmla="*/ 1946335 h 12355200"/>
              <a:gd name="connsiteX2096" fmla="*/ 4414178 w 12586368"/>
              <a:gd name="connsiteY2096" fmla="*/ 1855875 h 12355200"/>
              <a:gd name="connsiteX2097" fmla="*/ 4400778 w 12586368"/>
              <a:gd name="connsiteY2097" fmla="*/ 1832925 h 12355200"/>
              <a:gd name="connsiteX2098" fmla="*/ 4401052 w 12586368"/>
              <a:gd name="connsiteY2098" fmla="*/ 1840210 h 12355200"/>
              <a:gd name="connsiteX2099" fmla="*/ 4391546 w 12586368"/>
              <a:gd name="connsiteY2099" fmla="*/ 1840124 h 12355200"/>
              <a:gd name="connsiteX2100" fmla="*/ 4375380 w 12586368"/>
              <a:gd name="connsiteY2100" fmla="*/ 1829128 h 12355200"/>
              <a:gd name="connsiteX2101" fmla="*/ 4384984 w 12586368"/>
              <a:gd name="connsiteY2101" fmla="*/ 1817408 h 12355200"/>
              <a:gd name="connsiteX2102" fmla="*/ 4390896 w 12586368"/>
              <a:gd name="connsiteY2102" fmla="*/ 1816004 h 12355200"/>
              <a:gd name="connsiteX2103" fmla="*/ 4362118 w 12586368"/>
              <a:gd name="connsiteY2103" fmla="*/ 1766719 h 12355200"/>
              <a:gd name="connsiteX2104" fmla="*/ 4293252 w 12586368"/>
              <a:gd name="connsiteY2104" fmla="*/ 1692174 h 12355200"/>
              <a:gd name="connsiteX2105" fmla="*/ 4279764 w 12586368"/>
              <a:gd name="connsiteY2105" fmla="*/ 1681908 h 12355200"/>
              <a:gd name="connsiteX2106" fmla="*/ 4269654 w 12586368"/>
              <a:gd name="connsiteY2106" fmla="*/ 1676304 h 12355200"/>
              <a:gd name="connsiteX2107" fmla="*/ 4252476 w 12586368"/>
              <a:gd name="connsiteY2107" fmla="*/ 1662125 h 12355200"/>
              <a:gd name="connsiteX2108" fmla="*/ 4221762 w 12586368"/>
              <a:gd name="connsiteY2108" fmla="*/ 1645544 h 12355200"/>
              <a:gd name="connsiteX2109" fmla="*/ 4222976 w 12586368"/>
              <a:gd name="connsiteY2109" fmla="*/ 1626379 h 12355200"/>
              <a:gd name="connsiteX2110" fmla="*/ 4217318 w 12586368"/>
              <a:gd name="connsiteY2110" fmla="*/ 1617325 h 12355200"/>
              <a:gd name="connsiteX2111" fmla="*/ 4223332 w 12586368"/>
              <a:gd name="connsiteY2111" fmla="*/ 1620783 h 12355200"/>
              <a:gd name="connsiteX2112" fmla="*/ 4223792 w 12586368"/>
              <a:gd name="connsiteY2112" fmla="*/ 1613545 h 12355200"/>
              <a:gd name="connsiteX2113" fmla="*/ 4144944 w 12586368"/>
              <a:gd name="connsiteY2113" fmla="*/ 1561001 h 12355200"/>
              <a:gd name="connsiteX2114" fmla="*/ 4083358 w 12586368"/>
              <a:gd name="connsiteY2114" fmla="*/ 1478154 h 12355200"/>
              <a:gd name="connsiteX2115" fmla="*/ 4062944 w 12586368"/>
              <a:gd name="connsiteY2115" fmla="*/ 1486045 h 12355200"/>
              <a:gd name="connsiteX2116" fmla="*/ 3956004 w 12586368"/>
              <a:gd name="connsiteY2116" fmla="*/ 1367629 h 12355200"/>
              <a:gd name="connsiteX2117" fmla="*/ 3881054 w 12586368"/>
              <a:gd name="connsiteY2117" fmla="*/ 1304229 h 12355200"/>
              <a:gd name="connsiteX2118" fmla="*/ 3728490 w 12586368"/>
              <a:gd name="connsiteY2118" fmla="*/ 1147222 h 12355200"/>
              <a:gd name="connsiteX2119" fmla="*/ 3644562 w 12586368"/>
              <a:gd name="connsiteY2119" fmla="*/ 1084614 h 12355200"/>
              <a:gd name="connsiteX2120" fmla="*/ 3695492 w 12586368"/>
              <a:gd name="connsiteY2120" fmla="*/ 1046636 h 12355200"/>
              <a:gd name="connsiteX2121" fmla="*/ 3656656 w 12586368"/>
              <a:gd name="connsiteY2121" fmla="*/ 1016579 h 12355200"/>
              <a:gd name="connsiteX2122" fmla="*/ 3648332 w 12586368"/>
              <a:gd name="connsiteY2122" fmla="*/ 956430 h 12355200"/>
              <a:gd name="connsiteX2123" fmla="*/ 3741236 w 12586368"/>
              <a:gd name="connsiteY2123" fmla="*/ 1018248 h 12355200"/>
              <a:gd name="connsiteX2124" fmla="*/ 3751482 w 12586368"/>
              <a:gd name="connsiteY2124" fmla="*/ 1066049 h 12355200"/>
              <a:gd name="connsiteX2125" fmla="*/ 3773024 w 12586368"/>
              <a:gd name="connsiteY2125" fmla="*/ 1036752 h 12355200"/>
              <a:gd name="connsiteX2126" fmla="*/ 4013366 w 12586368"/>
              <a:gd name="connsiteY2126" fmla="*/ 1231675 h 12355200"/>
              <a:gd name="connsiteX2127" fmla="*/ 4016298 w 12586368"/>
              <a:gd name="connsiteY2127" fmla="*/ 1264901 h 12355200"/>
              <a:gd name="connsiteX2128" fmla="*/ 4121680 w 12586368"/>
              <a:gd name="connsiteY2128" fmla="*/ 1344264 h 12355200"/>
              <a:gd name="connsiteX2129" fmla="*/ 4161178 w 12586368"/>
              <a:gd name="connsiteY2129" fmla="*/ 1381794 h 12355200"/>
              <a:gd name="connsiteX2130" fmla="*/ 4166694 w 12586368"/>
              <a:gd name="connsiteY2130" fmla="*/ 1383738 h 12355200"/>
              <a:gd name="connsiteX2131" fmla="*/ 4240134 w 12586368"/>
              <a:gd name="connsiteY2131" fmla="*/ 1432994 h 12355200"/>
              <a:gd name="connsiteX2132" fmla="*/ 4222296 w 12586368"/>
              <a:gd name="connsiteY2132" fmla="*/ 1434566 h 12355200"/>
              <a:gd name="connsiteX2133" fmla="*/ 4220512 w 12586368"/>
              <a:gd name="connsiteY2133" fmla="*/ 1433547 h 12355200"/>
              <a:gd name="connsiteX2134" fmla="*/ 4221284 w 12586368"/>
              <a:gd name="connsiteY2134" fmla="*/ 1449484 h 12355200"/>
              <a:gd name="connsiteX2135" fmla="*/ 4283716 w 12586368"/>
              <a:gd name="connsiteY2135" fmla="*/ 1527449 h 12355200"/>
              <a:gd name="connsiteX2136" fmla="*/ 4286216 w 12586368"/>
              <a:gd name="connsiteY2136" fmla="*/ 1529732 h 12355200"/>
              <a:gd name="connsiteX2137" fmla="*/ 4307764 w 12586368"/>
              <a:gd name="connsiteY2137" fmla="*/ 1542560 h 12355200"/>
              <a:gd name="connsiteX2138" fmla="*/ 4338180 w 12586368"/>
              <a:gd name="connsiteY2138" fmla="*/ 1555123 h 12355200"/>
              <a:gd name="connsiteX2139" fmla="*/ 4327112 w 12586368"/>
              <a:gd name="connsiteY2139" fmla="*/ 1567026 h 12355200"/>
              <a:gd name="connsiteX2140" fmla="*/ 4341924 w 12586368"/>
              <a:gd name="connsiteY2140" fmla="*/ 1580533 h 12355200"/>
              <a:gd name="connsiteX2141" fmla="*/ 4395842 w 12586368"/>
              <a:gd name="connsiteY2141" fmla="*/ 1636275 h 12355200"/>
              <a:gd name="connsiteX2142" fmla="*/ 4402456 w 12586368"/>
              <a:gd name="connsiteY2142" fmla="*/ 1651436 h 12355200"/>
              <a:gd name="connsiteX2143" fmla="*/ 4415504 w 12586368"/>
              <a:gd name="connsiteY2143" fmla="*/ 1669091 h 12355200"/>
              <a:gd name="connsiteX2144" fmla="*/ 4424294 w 12586368"/>
              <a:gd name="connsiteY2144" fmla="*/ 1672215 h 12355200"/>
              <a:gd name="connsiteX2145" fmla="*/ 4422202 w 12586368"/>
              <a:gd name="connsiteY2145" fmla="*/ 1676610 h 12355200"/>
              <a:gd name="connsiteX2146" fmla="*/ 4438336 w 12586368"/>
              <a:gd name="connsiteY2146" fmla="*/ 1691270 h 12355200"/>
              <a:gd name="connsiteX2147" fmla="*/ 4446372 w 12586368"/>
              <a:gd name="connsiteY2147" fmla="*/ 1682564 h 12355200"/>
              <a:gd name="connsiteX2148" fmla="*/ 4472260 w 12586368"/>
              <a:gd name="connsiteY2148" fmla="*/ 1701798 h 12355200"/>
              <a:gd name="connsiteX2149" fmla="*/ 4467968 w 12586368"/>
              <a:gd name="connsiteY2149" fmla="*/ 1708371 h 12355200"/>
              <a:gd name="connsiteX2150" fmla="*/ 4465296 w 12586368"/>
              <a:gd name="connsiteY2150" fmla="*/ 1725856 h 12355200"/>
              <a:gd name="connsiteX2151" fmla="*/ 4472884 w 12586368"/>
              <a:gd name="connsiteY2151" fmla="*/ 1743152 h 12355200"/>
              <a:gd name="connsiteX2152" fmla="*/ 4501470 w 12586368"/>
              <a:gd name="connsiteY2152" fmla="*/ 1767810 h 12355200"/>
              <a:gd name="connsiteX2153" fmla="*/ 4505248 w 12586368"/>
              <a:gd name="connsiteY2153" fmla="*/ 1764613 h 12355200"/>
              <a:gd name="connsiteX2154" fmla="*/ 4503156 w 12586368"/>
              <a:gd name="connsiteY2154" fmla="*/ 1747295 h 12355200"/>
              <a:gd name="connsiteX2155" fmla="*/ 4550644 w 12586368"/>
              <a:gd name="connsiteY2155" fmla="*/ 1807030 h 12355200"/>
              <a:gd name="connsiteX2156" fmla="*/ 4574314 w 12586368"/>
              <a:gd name="connsiteY2156" fmla="*/ 1801899 h 12355200"/>
              <a:gd name="connsiteX2157" fmla="*/ 4575176 w 12586368"/>
              <a:gd name="connsiteY2157" fmla="*/ 1777471 h 12355200"/>
              <a:gd name="connsiteX2158" fmla="*/ 4603702 w 12586368"/>
              <a:gd name="connsiteY2158" fmla="*/ 1793217 h 12355200"/>
              <a:gd name="connsiteX2159" fmla="*/ 4610874 w 12586368"/>
              <a:gd name="connsiteY2159" fmla="*/ 1737792 h 12355200"/>
              <a:gd name="connsiteX2160" fmla="*/ 4419412 w 12586368"/>
              <a:gd name="connsiteY2160" fmla="*/ 1584215 h 12355200"/>
              <a:gd name="connsiteX2161" fmla="*/ 4499076 w 12586368"/>
              <a:gd name="connsiteY2161" fmla="*/ 1598497 h 12355200"/>
              <a:gd name="connsiteX2162" fmla="*/ 4662542 w 12586368"/>
              <a:gd name="connsiteY2162" fmla="*/ 1742365 h 12355200"/>
              <a:gd name="connsiteX2163" fmla="*/ 4694984 w 12586368"/>
              <a:gd name="connsiteY2163" fmla="*/ 1699930 h 12355200"/>
              <a:gd name="connsiteX2164" fmla="*/ 4568020 w 12586368"/>
              <a:gd name="connsiteY2164" fmla="*/ 1525446 h 12355200"/>
              <a:gd name="connsiteX2165" fmla="*/ 4592160 w 12586368"/>
              <a:gd name="connsiteY2165" fmla="*/ 1559846 h 12355200"/>
              <a:gd name="connsiteX2166" fmla="*/ 4939568 w 12586368"/>
              <a:gd name="connsiteY2166" fmla="*/ 1806204 h 12355200"/>
              <a:gd name="connsiteX2167" fmla="*/ 4989986 w 12586368"/>
              <a:gd name="connsiteY2167" fmla="*/ 1899166 h 12355200"/>
              <a:gd name="connsiteX2168" fmla="*/ 5077704 w 12586368"/>
              <a:gd name="connsiteY2168" fmla="*/ 1970570 h 12355200"/>
              <a:gd name="connsiteX2169" fmla="*/ 5107892 w 12586368"/>
              <a:gd name="connsiteY2169" fmla="*/ 1970955 h 12355200"/>
              <a:gd name="connsiteX2170" fmla="*/ 5125988 w 12586368"/>
              <a:gd name="connsiteY2170" fmla="*/ 2039370 h 12355200"/>
              <a:gd name="connsiteX2171" fmla="*/ 5191102 w 12586368"/>
              <a:gd name="connsiteY2171" fmla="*/ 2127988 h 12355200"/>
              <a:gd name="connsiteX2172" fmla="*/ 5254472 w 12586368"/>
              <a:gd name="connsiteY2172" fmla="*/ 2128486 h 12355200"/>
              <a:gd name="connsiteX2173" fmla="*/ 5257402 w 12586368"/>
              <a:gd name="connsiteY2173" fmla="*/ 2161712 h 12355200"/>
              <a:gd name="connsiteX2174" fmla="*/ 5449872 w 12586368"/>
              <a:gd name="connsiteY2174" fmla="*/ 2360863 h 12355200"/>
              <a:gd name="connsiteX2175" fmla="*/ 5459320 w 12586368"/>
              <a:gd name="connsiteY2175" fmla="*/ 2399602 h 12355200"/>
              <a:gd name="connsiteX2176" fmla="*/ 5615880 w 12586368"/>
              <a:gd name="connsiteY2176" fmla="*/ 2601917 h 12355200"/>
              <a:gd name="connsiteX2177" fmla="*/ 5651992 w 12586368"/>
              <a:gd name="connsiteY2177" fmla="*/ 2635256 h 12355200"/>
              <a:gd name="connsiteX2178" fmla="*/ 5660580 w 12586368"/>
              <a:gd name="connsiteY2178" fmla="*/ 2698425 h 12355200"/>
              <a:gd name="connsiteX2179" fmla="*/ 5687246 w 12586368"/>
              <a:gd name="connsiteY2179" fmla="*/ 2693029 h 12355200"/>
              <a:gd name="connsiteX2180" fmla="*/ 5734730 w 12586368"/>
              <a:gd name="connsiteY2180" fmla="*/ 2752765 h 12355200"/>
              <a:gd name="connsiteX2181" fmla="*/ 5750430 w 12586368"/>
              <a:gd name="connsiteY2181" fmla="*/ 2793997 h 12355200"/>
              <a:gd name="connsiteX2182" fmla="*/ 5730816 w 12586368"/>
              <a:gd name="connsiteY2182" fmla="*/ 2810947 h 12355200"/>
              <a:gd name="connsiteX2183" fmla="*/ 5750042 w 12586368"/>
              <a:gd name="connsiteY2183" fmla="*/ 2857955 h 12355200"/>
              <a:gd name="connsiteX2184" fmla="*/ 5784964 w 12586368"/>
              <a:gd name="connsiteY2184" fmla="*/ 2946196 h 12355200"/>
              <a:gd name="connsiteX2185" fmla="*/ 5845016 w 12586368"/>
              <a:gd name="connsiteY2185" fmla="*/ 2977428 h 12355200"/>
              <a:gd name="connsiteX2186" fmla="*/ 5823748 w 12586368"/>
              <a:gd name="connsiteY2186" fmla="*/ 2988436 h 12355200"/>
              <a:gd name="connsiteX2187" fmla="*/ 5820192 w 12586368"/>
              <a:gd name="connsiteY2187" fmla="*/ 2990887 h 12355200"/>
              <a:gd name="connsiteX2188" fmla="*/ 5844346 w 12586368"/>
              <a:gd name="connsiteY2188" fmla="*/ 2996960 h 12355200"/>
              <a:gd name="connsiteX2189" fmla="*/ 5852064 w 12586368"/>
              <a:gd name="connsiteY2189" fmla="*/ 2988982 h 12355200"/>
              <a:gd name="connsiteX2190" fmla="*/ 5867484 w 12586368"/>
              <a:gd name="connsiteY2190" fmla="*/ 3002782 h 12355200"/>
              <a:gd name="connsiteX2191" fmla="*/ 5938110 w 12586368"/>
              <a:gd name="connsiteY2191" fmla="*/ 3026274 h 12355200"/>
              <a:gd name="connsiteX2192" fmla="*/ 6017594 w 12586368"/>
              <a:gd name="connsiteY2192" fmla="*/ 3057732 h 12355200"/>
              <a:gd name="connsiteX2193" fmla="*/ 6056580 w 12586368"/>
              <a:gd name="connsiteY2193" fmla="*/ 3075132 h 12355200"/>
              <a:gd name="connsiteX2194" fmla="*/ 6043746 w 12586368"/>
              <a:gd name="connsiteY2194" fmla="*/ 3042464 h 12355200"/>
              <a:gd name="connsiteX2195" fmla="*/ 5962164 w 12586368"/>
              <a:gd name="connsiteY2195" fmla="*/ 2869684 h 12355200"/>
              <a:gd name="connsiteX2196" fmla="*/ 5932772 w 12586368"/>
              <a:gd name="connsiteY2196" fmla="*/ 2878363 h 12355200"/>
              <a:gd name="connsiteX2197" fmla="*/ 5926376 w 12586368"/>
              <a:gd name="connsiteY2197" fmla="*/ 2805869 h 12355200"/>
              <a:gd name="connsiteX2198" fmla="*/ 5905964 w 12586368"/>
              <a:gd name="connsiteY2198" fmla="*/ 2813761 h 12355200"/>
              <a:gd name="connsiteX2199" fmla="*/ 5927648 w 12586368"/>
              <a:gd name="connsiteY2199" fmla="*/ 2854464 h 12355200"/>
              <a:gd name="connsiteX2200" fmla="*/ 5875836 w 12586368"/>
              <a:gd name="connsiteY2200" fmla="*/ 2779890 h 12355200"/>
              <a:gd name="connsiteX2201" fmla="*/ 5915000 w 12586368"/>
              <a:gd name="connsiteY2201" fmla="*/ 2779479 h 12355200"/>
              <a:gd name="connsiteX2202" fmla="*/ 5868314 w 12586368"/>
              <a:gd name="connsiteY2202" fmla="*/ 2728803 h 12355200"/>
              <a:gd name="connsiteX2203" fmla="*/ 5858478 w 12586368"/>
              <a:gd name="connsiteY2203" fmla="*/ 2754024 h 12355200"/>
              <a:gd name="connsiteX2204" fmla="*/ 5807200 w 12586368"/>
              <a:gd name="connsiteY2204" fmla="*/ 2685490 h 12355200"/>
              <a:gd name="connsiteX2205" fmla="*/ 5771476 w 12586368"/>
              <a:gd name="connsiteY2205" fmla="*/ 2588189 h 12355200"/>
              <a:gd name="connsiteX2206" fmla="*/ 5767886 w 12586368"/>
              <a:gd name="connsiteY2206" fmla="*/ 2615900 h 12355200"/>
              <a:gd name="connsiteX2207" fmla="*/ 5550272 w 12586368"/>
              <a:gd name="connsiteY2207" fmla="*/ 2336783 h 12355200"/>
              <a:gd name="connsiteX2208" fmla="*/ 5579664 w 12586368"/>
              <a:gd name="connsiteY2208" fmla="*/ 2328102 h 12355200"/>
              <a:gd name="connsiteX2209" fmla="*/ 5542422 w 12586368"/>
              <a:gd name="connsiteY2209" fmla="*/ 2316169 h 12355200"/>
              <a:gd name="connsiteX2210" fmla="*/ 5328928 w 12586368"/>
              <a:gd name="connsiteY2210" fmla="*/ 2015378 h 12355200"/>
              <a:gd name="connsiteX2211" fmla="*/ 5252112 w 12586368"/>
              <a:gd name="connsiteY2211" fmla="*/ 1930834 h 12355200"/>
              <a:gd name="connsiteX2212" fmla="*/ 5190524 w 12586368"/>
              <a:gd name="connsiteY2212" fmla="*/ 1847990 h 12355200"/>
              <a:gd name="connsiteX2213" fmla="*/ 5170114 w 12586368"/>
              <a:gd name="connsiteY2213" fmla="*/ 1855877 h 12355200"/>
              <a:gd name="connsiteX2214" fmla="*/ 5063170 w 12586368"/>
              <a:gd name="connsiteY2214" fmla="*/ 1737462 h 12355200"/>
              <a:gd name="connsiteX2215" fmla="*/ 4988220 w 12586368"/>
              <a:gd name="connsiteY2215" fmla="*/ 1674063 h 12355200"/>
              <a:gd name="connsiteX2216" fmla="*/ 4835656 w 12586368"/>
              <a:gd name="connsiteY2216" fmla="*/ 1517055 h 12355200"/>
              <a:gd name="connsiteX2217" fmla="*/ 4751730 w 12586368"/>
              <a:gd name="connsiteY2217" fmla="*/ 1454448 h 12355200"/>
              <a:gd name="connsiteX2218" fmla="*/ 4802660 w 12586368"/>
              <a:gd name="connsiteY2218" fmla="*/ 1416469 h 12355200"/>
              <a:gd name="connsiteX2219" fmla="*/ 4763822 w 12586368"/>
              <a:gd name="connsiteY2219" fmla="*/ 1386410 h 12355200"/>
              <a:gd name="connsiteX2220" fmla="*/ 4755500 w 12586368"/>
              <a:gd name="connsiteY2220" fmla="*/ 1326266 h 12355200"/>
              <a:gd name="connsiteX2221" fmla="*/ 4848400 w 12586368"/>
              <a:gd name="connsiteY2221" fmla="*/ 1388081 h 12355200"/>
              <a:gd name="connsiteX2222" fmla="*/ 4858650 w 12586368"/>
              <a:gd name="connsiteY2222" fmla="*/ 1435881 h 12355200"/>
              <a:gd name="connsiteX2223" fmla="*/ 4880188 w 12586368"/>
              <a:gd name="connsiteY2223" fmla="*/ 1406583 h 12355200"/>
              <a:gd name="connsiteX2224" fmla="*/ 5120534 w 12586368"/>
              <a:gd name="connsiteY2224" fmla="*/ 1601509 h 12355200"/>
              <a:gd name="connsiteX2225" fmla="*/ 5123464 w 12586368"/>
              <a:gd name="connsiteY2225" fmla="*/ 1634735 h 12355200"/>
              <a:gd name="connsiteX2226" fmla="*/ 5326894 w 12586368"/>
              <a:gd name="connsiteY2226" fmla="*/ 1787254 h 12355200"/>
              <a:gd name="connsiteX2227" fmla="*/ 5390880 w 12586368"/>
              <a:gd name="connsiteY2227" fmla="*/ 1897283 h 12355200"/>
              <a:gd name="connsiteX2228" fmla="*/ 5503008 w 12586368"/>
              <a:gd name="connsiteY2228" fmla="*/ 2006108 h 12355200"/>
              <a:gd name="connsiteX2229" fmla="*/ 5575498 w 12586368"/>
              <a:gd name="connsiteY2229" fmla="*/ 2075815 h 12355200"/>
              <a:gd name="connsiteX2230" fmla="*/ 5667748 w 12586368"/>
              <a:gd name="connsiteY2230" fmla="*/ 2198571 h 12355200"/>
              <a:gd name="connsiteX2231" fmla="*/ 5699536 w 12586368"/>
              <a:gd name="connsiteY2231" fmla="*/ 2217076 h 12355200"/>
              <a:gd name="connsiteX2232" fmla="*/ 5669346 w 12586368"/>
              <a:gd name="connsiteY2232" fmla="*/ 2216690 h 12355200"/>
              <a:gd name="connsiteX2233" fmla="*/ 5706258 w 12586368"/>
              <a:gd name="connsiteY2233" fmla="*/ 2259097 h 12355200"/>
              <a:gd name="connsiteX2234" fmla="*/ 5732386 w 12586368"/>
              <a:gd name="connsiteY2234" fmla="*/ 2247662 h 12355200"/>
              <a:gd name="connsiteX2235" fmla="*/ 5768468 w 12586368"/>
              <a:gd name="connsiteY2235" fmla="*/ 2281720 h 12355200"/>
              <a:gd name="connsiteX2236" fmla="*/ 5770096 w 12586368"/>
              <a:gd name="connsiteY2236" fmla="*/ 2299124 h 12355200"/>
              <a:gd name="connsiteX2237" fmla="*/ 5733986 w 12586368"/>
              <a:gd name="connsiteY2237" fmla="*/ 2265784 h 12355200"/>
              <a:gd name="connsiteX2238" fmla="*/ 5723884 w 12586368"/>
              <a:gd name="connsiteY2238" fmla="*/ 2287984 h 12355200"/>
              <a:gd name="connsiteX2239" fmla="*/ 5749686 w 12586368"/>
              <a:gd name="connsiteY2239" fmla="*/ 2307016 h 12355200"/>
              <a:gd name="connsiteX2240" fmla="*/ 5826706 w 12586368"/>
              <a:gd name="connsiteY2240" fmla="*/ 2428068 h 12355200"/>
              <a:gd name="connsiteX2241" fmla="*/ 5882700 w 12586368"/>
              <a:gd name="connsiteY2241" fmla="*/ 2447485 h 12355200"/>
              <a:gd name="connsiteX2242" fmla="*/ 5860360 w 12586368"/>
              <a:gd name="connsiteY2242" fmla="*/ 2467717 h 12355200"/>
              <a:gd name="connsiteX2243" fmla="*/ 6123472 w 12586368"/>
              <a:gd name="connsiteY2243" fmla="*/ 2852409 h 12355200"/>
              <a:gd name="connsiteX2244" fmla="*/ 6225970 w 12586368"/>
              <a:gd name="connsiteY2244" fmla="*/ 3022967 h 12355200"/>
              <a:gd name="connsiteX2245" fmla="*/ 6206356 w 12586368"/>
              <a:gd name="connsiteY2245" fmla="*/ 3039913 h 12355200"/>
              <a:gd name="connsiteX2246" fmla="*/ 6318690 w 12586368"/>
              <a:gd name="connsiteY2246" fmla="*/ 3185251 h 12355200"/>
              <a:gd name="connsiteX2247" fmla="*/ 6317032 w 12586368"/>
              <a:gd name="connsiteY2247" fmla="*/ 3200620 h 12355200"/>
              <a:gd name="connsiteX2248" fmla="*/ 6297066 w 12586368"/>
              <a:gd name="connsiteY2248" fmla="*/ 3200240 h 12355200"/>
              <a:gd name="connsiteX2249" fmla="*/ 6293640 w 12586368"/>
              <a:gd name="connsiteY2249" fmla="*/ 3201596 h 12355200"/>
              <a:gd name="connsiteX2250" fmla="*/ 6318662 w 12586368"/>
              <a:gd name="connsiteY2250" fmla="*/ 3216604 h 12355200"/>
              <a:gd name="connsiteX2251" fmla="*/ 6586078 w 12586368"/>
              <a:gd name="connsiteY2251" fmla="*/ 3401426 h 12355200"/>
              <a:gd name="connsiteX2252" fmla="*/ 7178268 w 12586368"/>
              <a:gd name="connsiteY2252" fmla="*/ 4192729 h 12355200"/>
              <a:gd name="connsiteX2253" fmla="*/ 7217006 w 12586368"/>
              <a:gd name="connsiteY2253" fmla="*/ 4259826 h 12355200"/>
              <a:gd name="connsiteX2254" fmla="*/ 7275116 w 12586368"/>
              <a:gd name="connsiteY2254" fmla="*/ 4360473 h 12355200"/>
              <a:gd name="connsiteX2255" fmla="*/ 7319638 w 12586368"/>
              <a:gd name="connsiteY2255" fmla="*/ 4437590 h 12355200"/>
              <a:gd name="connsiteX2256" fmla="*/ 7331404 w 12586368"/>
              <a:gd name="connsiteY2256" fmla="*/ 4438982 h 12355200"/>
              <a:gd name="connsiteX2257" fmla="*/ 7363470 w 12586368"/>
              <a:gd name="connsiteY2257" fmla="*/ 4471199 h 12355200"/>
              <a:gd name="connsiteX2258" fmla="*/ 7335632 w 12586368"/>
              <a:gd name="connsiteY2258" fmla="*/ 4455603 h 12355200"/>
              <a:gd name="connsiteX2259" fmla="*/ 7330394 w 12586368"/>
              <a:gd name="connsiteY2259" fmla="*/ 4464598 h 12355200"/>
              <a:gd name="connsiteX2260" fmla="*/ 7334366 w 12586368"/>
              <a:gd name="connsiteY2260" fmla="*/ 4477234 h 12355200"/>
              <a:gd name="connsiteX2261" fmla="*/ 7390248 w 12586368"/>
              <a:gd name="connsiteY2261" fmla="*/ 4786051 h 12355200"/>
              <a:gd name="connsiteX2262" fmla="*/ 7344398 w 12586368"/>
              <a:gd name="connsiteY2262" fmla="*/ 4857255 h 12355200"/>
              <a:gd name="connsiteX2263" fmla="*/ 7324370 w 12586368"/>
              <a:gd name="connsiteY2263" fmla="*/ 4973190 h 12355200"/>
              <a:gd name="connsiteX2264" fmla="*/ 7337284 w 12586368"/>
              <a:gd name="connsiteY2264" fmla="*/ 4995557 h 12355200"/>
              <a:gd name="connsiteX2265" fmla="*/ 7363110 w 12586368"/>
              <a:gd name="connsiteY2265" fmla="*/ 5040288 h 12355200"/>
              <a:gd name="connsiteX2266" fmla="*/ 7322024 w 12586368"/>
              <a:gd name="connsiteY2266" fmla="*/ 5660432 h 12355200"/>
              <a:gd name="connsiteX2267" fmla="*/ 7374920 w 12586368"/>
              <a:gd name="connsiteY2267" fmla="*/ 5808819 h 12355200"/>
              <a:gd name="connsiteX2268" fmla="*/ 7271818 w 12586368"/>
              <a:gd name="connsiteY2268" fmla="*/ 6494591 h 12355200"/>
              <a:gd name="connsiteX2269" fmla="*/ 7222252 w 12586368"/>
              <a:gd name="connsiteY2269" fmla="*/ 6523207 h 12355200"/>
              <a:gd name="connsiteX2270" fmla="*/ 7277294 w 12586368"/>
              <a:gd name="connsiteY2270" fmla="*/ 6849283 h 12355200"/>
              <a:gd name="connsiteX2271" fmla="*/ 7176928 w 12586368"/>
              <a:gd name="connsiteY2271" fmla="*/ 6847587 h 12355200"/>
              <a:gd name="connsiteX2272" fmla="*/ 7177128 w 12586368"/>
              <a:gd name="connsiteY2272" fmla="*/ 7712284 h 12355200"/>
              <a:gd name="connsiteX2273" fmla="*/ 7091370 w 12586368"/>
              <a:gd name="connsiteY2273" fmla="*/ 7851260 h 12355200"/>
              <a:gd name="connsiteX2274" fmla="*/ 7142570 w 12586368"/>
              <a:gd name="connsiteY2274" fmla="*/ 7881342 h 12355200"/>
              <a:gd name="connsiteX2275" fmla="*/ 7193772 w 12586368"/>
              <a:gd name="connsiteY2275" fmla="*/ 7911423 h 12355200"/>
              <a:gd name="connsiteX2276" fmla="*/ 7150380 w 12586368"/>
              <a:gd name="connsiteY2276" fmla="*/ 8070669 h 12355200"/>
              <a:gd name="connsiteX2277" fmla="*/ 7119902 w 12586368"/>
              <a:gd name="connsiteY2277" fmla="*/ 8252283 h 12355200"/>
              <a:gd name="connsiteX2278" fmla="*/ 7155966 w 12586368"/>
              <a:gd name="connsiteY2278" fmla="*/ 8281785 h 12355200"/>
              <a:gd name="connsiteX2279" fmla="*/ 7160012 w 12586368"/>
              <a:gd name="connsiteY2279" fmla="*/ 8285094 h 12355200"/>
              <a:gd name="connsiteX2280" fmla="*/ 7160804 w 12586368"/>
              <a:gd name="connsiteY2280" fmla="*/ 8283790 h 12355200"/>
              <a:gd name="connsiteX2281" fmla="*/ 7161218 w 12586368"/>
              <a:gd name="connsiteY2281" fmla="*/ 8286081 h 12355200"/>
              <a:gd name="connsiteX2282" fmla="*/ 7184016 w 12586368"/>
              <a:gd name="connsiteY2282" fmla="*/ 8304731 h 12355200"/>
              <a:gd name="connsiteX2283" fmla="*/ 7153682 w 12586368"/>
              <a:gd name="connsiteY2283" fmla="*/ 8394830 h 12355200"/>
              <a:gd name="connsiteX2284" fmla="*/ 7161556 w 12586368"/>
              <a:gd name="connsiteY2284" fmla="*/ 8395082 h 12355200"/>
              <a:gd name="connsiteX2285" fmla="*/ 7162818 w 12586368"/>
              <a:gd name="connsiteY2285" fmla="*/ 8404347 h 12355200"/>
              <a:gd name="connsiteX2286" fmla="*/ 7160602 w 12586368"/>
              <a:gd name="connsiteY2286" fmla="*/ 8416313 h 12355200"/>
              <a:gd name="connsiteX2287" fmla="*/ 7176904 w 12586368"/>
              <a:gd name="connsiteY2287" fmla="*/ 8416938 h 12355200"/>
              <a:gd name="connsiteX2288" fmla="*/ 7249030 w 12586368"/>
              <a:gd name="connsiteY2288" fmla="*/ 8475941 h 12355200"/>
              <a:gd name="connsiteX2289" fmla="*/ 7237246 w 12586368"/>
              <a:gd name="connsiteY2289" fmla="*/ 8602031 h 12355200"/>
              <a:gd name="connsiteX2290" fmla="*/ 7211914 w 12586368"/>
              <a:gd name="connsiteY2290" fmla="*/ 8622248 h 12355200"/>
              <a:gd name="connsiteX2291" fmla="*/ 7207916 w 12586368"/>
              <a:gd name="connsiteY2291" fmla="*/ 8629896 h 12355200"/>
              <a:gd name="connsiteX2292" fmla="*/ 7219276 w 12586368"/>
              <a:gd name="connsiteY2292" fmla="*/ 8697374 h 12355200"/>
              <a:gd name="connsiteX2293" fmla="*/ 7233942 w 12586368"/>
              <a:gd name="connsiteY2293" fmla="*/ 8717565 h 12355200"/>
              <a:gd name="connsiteX2294" fmla="*/ 7250836 w 12586368"/>
              <a:gd name="connsiteY2294" fmla="*/ 8713469 h 12355200"/>
              <a:gd name="connsiteX2295" fmla="*/ 7263748 w 12586368"/>
              <a:gd name="connsiteY2295" fmla="*/ 8735835 h 12355200"/>
              <a:gd name="connsiteX2296" fmla="*/ 7284902 w 12586368"/>
              <a:gd name="connsiteY2296" fmla="*/ 8794448 h 12355200"/>
              <a:gd name="connsiteX2297" fmla="*/ 7293888 w 12586368"/>
              <a:gd name="connsiteY2297" fmla="*/ 8860192 h 12355200"/>
              <a:gd name="connsiteX2298" fmla="*/ 7297862 w 12586368"/>
              <a:gd name="connsiteY2298" fmla="*/ 8862664 h 12355200"/>
              <a:gd name="connsiteX2299" fmla="*/ 7294472 w 12586368"/>
              <a:gd name="connsiteY2299" fmla="*/ 8864469 h 12355200"/>
              <a:gd name="connsiteX2300" fmla="*/ 7296708 w 12586368"/>
              <a:gd name="connsiteY2300" fmla="*/ 8880823 h 12355200"/>
              <a:gd name="connsiteX2301" fmla="*/ 7310658 w 12586368"/>
              <a:gd name="connsiteY2301" fmla="*/ 8987394 h 12355200"/>
              <a:gd name="connsiteX2302" fmla="*/ 7313288 w 12586368"/>
              <a:gd name="connsiteY2302" fmla="*/ 8994321 h 12355200"/>
              <a:gd name="connsiteX2303" fmla="*/ 7328556 w 12586368"/>
              <a:gd name="connsiteY2303" fmla="*/ 8993554 h 12355200"/>
              <a:gd name="connsiteX2304" fmla="*/ 7367304 w 12586368"/>
              <a:gd name="connsiteY2304" fmla="*/ 8996866 h 12355200"/>
              <a:gd name="connsiteX2305" fmla="*/ 7361276 w 12586368"/>
              <a:gd name="connsiteY2305" fmla="*/ 9012249 h 12355200"/>
              <a:gd name="connsiteX2306" fmla="*/ 7344060 w 12586368"/>
              <a:gd name="connsiteY2306" fmla="*/ 9021563 h 12355200"/>
              <a:gd name="connsiteX2307" fmla="*/ 7334500 w 12586368"/>
              <a:gd name="connsiteY2307" fmla="*/ 9029232 h 12355200"/>
              <a:gd name="connsiteX2308" fmla="*/ 7363438 w 12586368"/>
              <a:gd name="connsiteY2308" fmla="*/ 9071280 h 12355200"/>
              <a:gd name="connsiteX2309" fmla="*/ 7357636 w 12586368"/>
              <a:gd name="connsiteY2309" fmla="*/ 9051564 h 12355200"/>
              <a:gd name="connsiteX2310" fmla="*/ 7357516 w 12586368"/>
              <a:gd name="connsiteY2310" fmla="*/ 9025034 h 12355200"/>
              <a:gd name="connsiteX2311" fmla="*/ 7378486 w 12586368"/>
              <a:gd name="connsiteY2311" fmla="*/ 9028013 h 12355200"/>
              <a:gd name="connsiteX2312" fmla="*/ 7381972 w 12586368"/>
              <a:gd name="connsiteY2312" fmla="*/ 9038398 h 12355200"/>
              <a:gd name="connsiteX2313" fmla="*/ 7378886 w 12586368"/>
              <a:gd name="connsiteY2313" fmla="*/ 9081646 h 12355200"/>
              <a:gd name="connsiteX2314" fmla="*/ 7365574 w 12586368"/>
              <a:gd name="connsiteY2314" fmla="*/ 9074383 h 12355200"/>
              <a:gd name="connsiteX2315" fmla="*/ 7378586 w 12586368"/>
              <a:gd name="connsiteY2315" fmla="*/ 9093290 h 12355200"/>
              <a:gd name="connsiteX2316" fmla="*/ 7382724 w 12586368"/>
              <a:gd name="connsiteY2316" fmla="*/ 9093108 h 12355200"/>
              <a:gd name="connsiteX2317" fmla="*/ 7412292 w 12586368"/>
              <a:gd name="connsiteY2317" fmla="*/ 9079956 h 12355200"/>
              <a:gd name="connsiteX2318" fmla="*/ 7420468 w 12586368"/>
              <a:gd name="connsiteY2318" fmla="*/ 9091712 h 12355200"/>
              <a:gd name="connsiteX2319" fmla="*/ 7417488 w 12586368"/>
              <a:gd name="connsiteY2319" fmla="*/ 9098123 h 12355200"/>
              <a:gd name="connsiteX2320" fmla="*/ 7399008 w 12586368"/>
              <a:gd name="connsiteY2320" fmla="*/ 9099712 h 12355200"/>
              <a:gd name="connsiteX2321" fmla="*/ 7388756 w 12586368"/>
              <a:gd name="connsiteY2321" fmla="*/ 9108067 h 12355200"/>
              <a:gd name="connsiteX2322" fmla="*/ 7403760 w 12586368"/>
              <a:gd name="connsiteY2322" fmla="*/ 9129870 h 12355200"/>
              <a:gd name="connsiteX2323" fmla="*/ 7405912 w 12586368"/>
              <a:gd name="connsiteY2323" fmla="*/ 9130567 h 12355200"/>
              <a:gd name="connsiteX2324" fmla="*/ 7428498 w 12586368"/>
              <a:gd name="connsiteY2324" fmla="*/ 9128027 h 12355200"/>
              <a:gd name="connsiteX2325" fmla="*/ 7444548 w 12586368"/>
              <a:gd name="connsiteY2325" fmla="*/ 9111685 h 12355200"/>
              <a:gd name="connsiteX2326" fmla="*/ 7481632 w 12586368"/>
              <a:gd name="connsiteY2326" fmla="*/ 9159843 h 12355200"/>
              <a:gd name="connsiteX2327" fmla="*/ 7471146 w 12586368"/>
              <a:gd name="connsiteY2327" fmla="*/ 9168473 h 12355200"/>
              <a:gd name="connsiteX2328" fmla="*/ 7458722 w 12586368"/>
              <a:gd name="connsiteY2328" fmla="*/ 9170311 h 12355200"/>
              <a:gd name="connsiteX2329" fmla="*/ 7440212 w 12586368"/>
              <a:gd name="connsiteY2329" fmla="*/ 9159931 h 12355200"/>
              <a:gd name="connsiteX2330" fmla="*/ 7430052 w 12586368"/>
              <a:gd name="connsiteY2330" fmla="*/ 9133457 h 12355200"/>
              <a:gd name="connsiteX2331" fmla="*/ 7420700 w 12586368"/>
              <a:gd name="connsiteY2331" fmla="*/ 9141519 h 12355200"/>
              <a:gd name="connsiteX2332" fmla="*/ 7414154 w 12586368"/>
              <a:gd name="connsiteY2332" fmla="*/ 9144973 h 12355200"/>
              <a:gd name="connsiteX2333" fmla="*/ 7446700 w 12586368"/>
              <a:gd name="connsiteY2333" fmla="*/ 9192264 h 12355200"/>
              <a:gd name="connsiteX2334" fmla="*/ 7454924 w 12586368"/>
              <a:gd name="connsiteY2334" fmla="*/ 9191775 h 12355200"/>
              <a:gd name="connsiteX2335" fmla="*/ 7455620 w 12586368"/>
              <a:gd name="connsiteY2335" fmla="*/ 9196756 h 12355200"/>
              <a:gd name="connsiteX2336" fmla="*/ 7450768 w 12586368"/>
              <a:gd name="connsiteY2336" fmla="*/ 9197071 h 12355200"/>
              <a:gd name="connsiteX2337" fmla="*/ 7470934 w 12586368"/>
              <a:gd name="connsiteY2337" fmla="*/ 9218267 h 12355200"/>
              <a:gd name="connsiteX2338" fmla="*/ 7485870 w 12586368"/>
              <a:gd name="connsiteY2338" fmla="*/ 9228051 h 12355200"/>
              <a:gd name="connsiteX2339" fmla="*/ 7520510 w 12586368"/>
              <a:gd name="connsiteY2339" fmla="*/ 9258102 h 12355200"/>
              <a:gd name="connsiteX2340" fmla="*/ 7503074 w 12586368"/>
              <a:gd name="connsiteY2340" fmla="*/ 9206220 h 12355200"/>
              <a:gd name="connsiteX2341" fmla="*/ 7556784 w 12586368"/>
              <a:gd name="connsiteY2341" fmla="*/ 9230082 h 12355200"/>
              <a:gd name="connsiteX2342" fmla="*/ 7585044 w 12586368"/>
              <a:gd name="connsiteY2342" fmla="*/ 9265143 h 12355200"/>
              <a:gd name="connsiteX2343" fmla="*/ 7553588 w 12586368"/>
              <a:gd name="connsiteY2343" fmla="*/ 9291788 h 12355200"/>
              <a:gd name="connsiteX2344" fmla="*/ 7519142 w 12586368"/>
              <a:gd name="connsiteY2344" fmla="*/ 9262416 h 12355200"/>
              <a:gd name="connsiteX2345" fmla="*/ 7528088 w 12586368"/>
              <a:gd name="connsiteY2345" fmla="*/ 9278335 h 12355200"/>
              <a:gd name="connsiteX2346" fmla="*/ 7528084 w 12586368"/>
              <a:gd name="connsiteY2346" fmla="*/ 9278343 h 12355200"/>
              <a:gd name="connsiteX2347" fmla="*/ 7577298 w 12586368"/>
              <a:gd name="connsiteY2347" fmla="*/ 9330076 h 12355200"/>
              <a:gd name="connsiteX2348" fmla="*/ 7582890 w 12586368"/>
              <a:gd name="connsiteY2348" fmla="*/ 9332191 h 12355200"/>
              <a:gd name="connsiteX2349" fmla="*/ 7580902 w 12586368"/>
              <a:gd name="connsiteY2349" fmla="*/ 9333862 h 12355200"/>
              <a:gd name="connsiteX2350" fmla="*/ 7599566 w 12586368"/>
              <a:gd name="connsiteY2350" fmla="*/ 9353482 h 12355200"/>
              <a:gd name="connsiteX2351" fmla="*/ 7600032 w 12586368"/>
              <a:gd name="connsiteY2351" fmla="*/ 9344051 h 12355200"/>
              <a:gd name="connsiteX2352" fmla="*/ 7601448 w 12586368"/>
              <a:gd name="connsiteY2352" fmla="*/ 9307112 h 12355200"/>
              <a:gd name="connsiteX2353" fmla="*/ 7626950 w 12586368"/>
              <a:gd name="connsiteY2353" fmla="*/ 9305705 h 12355200"/>
              <a:gd name="connsiteX2354" fmla="*/ 7624630 w 12586368"/>
              <a:gd name="connsiteY2354" fmla="*/ 9333830 h 12355200"/>
              <a:gd name="connsiteX2355" fmla="*/ 7614686 w 12586368"/>
              <a:gd name="connsiteY2355" fmla="*/ 9351140 h 12355200"/>
              <a:gd name="connsiteX2356" fmla="*/ 7611826 w 12586368"/>
              <a:gd name="connsiteY2356" fmla="*/ 9365700 h 12355200"/>
              <a:gd name="connsiteX2357" fmla="*/ 7633174 w 12586368"/>
              <a:gd name="connsiteY2357" fmla="*/ 9382259 h 12355200"/>
              <a:gd name="connsiteX2358" fmla="*/ 7638030 w 12586368"/>
              <a:gd name="connsiteY2358" fmla="*/ 9382960 h 12355200"/>
              <a:gd name="connsiteX2359" fmla="*/ 7645490 w 12586368"/>
              <a:gd name="connsiteY2359" fmla="*/ 9388672 h 12355200"/>
              <a:gd name="connsiteX2360" fmla="*/ 7643288 w 12586368"/>
              <a:gd name="connsiteY2360" fmla="*/ 9390105 h 12355200"/>
              <a:gd name="connsiteX2361" fmla="*/ 7800874 w 12586368"/>
              <a:gd name="connsiteY2361" fmla="*/ 9512336 h 12355200"/>
              <a:gd name="connsiteX2362" fmla="*/ 7896934 w 12586368"/>
              <a:gd name="connsiteY2362" fmla="*/ 9567572 h 12355200"/>
              <a:gd name="connsiteX2363" fmla="*/ 7897526 w 12586368"/>
              <a:gd name="connsiteY2363" fmla="*/ 9562026 h 12355200"/>
              <a:gd name="connsiteX2364" fmla="*/ 7900862 w 12586368"/>
              <a:gd name="connsiteY2364" fmla="*/ 9552099 h 12355200"/>
              <a:gd name="connsiteX2365" fmla="*/ 7948186 w 12586368"/>
              <a:gd name="connsiteY2365" fmla="*/ 9581252 h 12355200"/>
              <a:gd name="connsiteX2366" fmla="*/ 7941960 w 12586368"/>
              <a:gd name="connsiteY2366" fmla="*/ 9587882 h 12355200"/>
              <a:gd name="connsiteX2367" fmla="*/ 7934612 w 12586368"/>
              <a:gd name="connsiteY2367" fmla="*/ 9589238 h 12355200"/>
              <a:gd name="connsiteX2368" fmla="*/ 8022456 w 12586368"/>
              <a:gd name="connsiteY2368" fmla="*/ 9639749 h 12355200"/>
              <a:gd name="connsiteX2369" fmla="*/ 7933418 w 12586368"/>
              <a:gd name="connsiteY2369" fmla="*/ 9661334 h 12355200"/>
              <a:gd name="connsiteX2370" fmla="*/ 7972156 w 12586368"/>
              <a:gd name="connsiteY2370" fmla="*/ 9728431 h 12355200"/>
              <a:gd name="connsiteX2371" fmla="*/ 8053652 w 12586368"/>
              <a:gd name="connsiteY2371" fmla="*/ 9762456 h 12355200"/>
              <a:gd name="connsiteX2372" fmla="*/ 8082162 w 12586368"/>
              <a:gd name="connsiteY2372" fmla="*/ 9778841 h 12355200"/>
              <a:gd name="connsiteX2373" fmla="*/ 8082162 w 12586368"/>
              <a:gd name="connsiteY2373" fmla="*/ 9778834 h 12355200"/>
              <a:gd name="connsiteX2374" fmla="*/ 8087880 w 12586368"/>
              <a:gd name="connsiteY2374" fmla="*/ 9770421 h 12355200"/>
              <a:gd name="connsiteX2375" fmla="*/ 8128844 w 12586368"/>
              <a:gd name="connsiteY2375" fmla="*/ 9795507 h 12355200"/>
              <a:gd name="connsiteX2376" fmla="*/ 8101082 w 12586368"/>
              <a:gd name="connsiteY2376" fmla="*/ 9789713 h 12355200"/>
              <a:gd name="connsiteX2377" fmla="*/ 8125646 w 12586368"/>
              <a:gd name="connsiteY2377" fmla="*/ 9803830 h 12355200"/>
              <a:gd name="connsiteX2378" fmla="*/ 8637766 w 12586368"/>
              <a:gd name="connsiteY2378" fmla="*/ 10119490 h 12355200"/>
              <a:gd name="connsiteX2379" fmla="*/ 8676504 w 12586368"/>
              <a:gd name="connsiteY2379" fmla="*/ 10186588 h 12355200"/>
              <a:gd name="connsiteX2380" fmla="*/ 12353484 w 12586368"/>
              <a:gd name="connsiteY2380" fmla="*/ 11105442 h 12355200"/>
              <a:gd name="connsiteX2381" fmla="*/ 12093738 w 12586368"/>
              <a:gd name="connsiteY2381" fmla="*/ 11195765 h 12355200"/>
              <a:gd name="connsiteX2382" fmla="*/ 10951554 w 12586368"/>
              <a:gd name="connsiteY2382" fmla="*/ 11079854 h 12355200"/>
              <a:gd name="connsiteX2383" fmla="*/ 11297046 w 12586368"/>
              <a:gd name="connsiteY2383" fmla="*/ 11268059 h 12355200"/>
              <a:gd name="connsiteX2384" fmla="*/ 11794786 w 12586368"/>
              <a:gd name="connsiteY2384" fmla="*/ 11368364 h 12355200"/>
              <a:gd name="connsiteX2385" fmla="*/ 11769864 w 12586368"/>
              <a:gd name="connsiteY2385" fmla="*/ 11442395 h 12355200"/>
              <a:gd name="connsiteX2386" fmla="*/ 12254690 w 12586368"/>
              <a:gd name="connsiteY2386" fmla="*/ 11520334 h 12355200"/>
              <a:gd name="connsiteX2387" fmla="*/ 12191480 w 12586368"/>
              <a:gd name="connsiteY2387" fmla="*/ 11586649 h 12355200"/>
              <a:gd name="connsiteX2388" fmla="*/ 12319256 w 12586368"/>
              <a:gd name="connsiteY2388" fmla="*/ 11632164 h 12355200"/>
              <a:gd name="connsiteX2389" fmla="*/ 12230218 w 12586368"/>
              <a:gd name="connsiteY2389" fmla="*/ 11653747 h 12355200"/>
              <a:gd name="connsiteX2390" fmla="*/ 12243582 w 12586368"/>
              <a:gd name="connsiteY2390" fmla="*/ 11735496 h 12355200"/>
              <a:gd name="connsiteX2391" fmla="*/ 11351404 w 12586368"/>
              <a:gd name="connsiteY2391" fmla="*/ 11713815 h 12355200"/>
              <a:gd name="connsiteX2392" fmla="*/ 10783994 w 12586368"/>
              <a:gd name="connsiteY2392" fmla="*/ 11668643 h 12355200"/>
              <a:gd name="connsiteX2393" fmla="*/ 10726336 w 12586368"/>
              <a:gd name="connsiteY2393" fmla="*/ 11627380 h 12355200"/>
              <a:gd name="connsiteX2394" fmla="*/ 10707644 w 12586368"/>
              <a:gd name="connsiteY2394" fmla="*/ 11682904 h 12355200"/>
              <a:gd name="connsiteX2395" fmla="*/ 10685390 w 12586368"/>
              <a:gd name="connsiteY2395" fmla="*/ 11688301 h 12355200"/>
              <a:gd name="connsiteX2396" fmla="*/ 10510876 w 12586368"/>
              <a:gd name="connsiteY2396" fmla="*/ 11781596 h 12355200"/>
              <a:gd name="connsiteX2397" fmla="*/ 10473040 w 12586368"/>
              <a:gd name="connsiteY2397" fmla="*/ 11833263 h 12355200"/>
              <a:gd name="connsiteX2398" fmla="*/ 10485050 w 12586368"/>
              <a:gd name="connsiteY2398" fmla="*/ 11736865 h 12355200"/>
              <a:gd name="connsiteX2399" fmla="*/ 10382650 w 12586368"/>
              <a:gd name="connsiteY2399" fmla="*/ 11676702 h 12355200"/>
              <a:gd name="connsiteX2400" fmla="*/ 10358628 w 12586368"/>
              <a:gd name="connsiteY2400" fmla="*/ 11869497 h 12355200"/>
              <a:gd name="connsiteX2401" fmla="*/ 10281602 w 12586368"/>
              <a:gd name="connsiteY2401" fmla="*/ 11794685 h 12355200"/>
              <a:gd name="connsiteX2402" fmla="*/ 10001126 w 12586368"/>
              <a:gd name="connsiteY2402" fmla="*/ 11777690 h 12355200"/>
              <a:gd name="connsiteX2403" fmla="*/ 9682360 w 12586368"/>
              <a:gd name="connsiteY2403" fmla="*/ 11752982 h 12355200"/>
              <a:gd name="connsiteX2404" fmla="*/ 9657436 w 12586368"/>
              <a:gd name="connsiteY2404" fmla="*/ 11827014 h 12355200"/>
              <a:gd name="connsiteX2405" fmla="*/ 10894658 w 12586368"/>
              <a:gd name="connsiteY2405" fmla="*/ 11977518 h 12355200"/>
              <a:gd name="connsiteX2406" fmla="*/ 10996156 w 12586368"/>
              <a:gd name="connsiteY2406" fmla="*/ 11918918 h 12355200"/>
              <a:gd name="connsiteX2407" fmla="*/ 11098106 w 12586368"/>
              <a:gd name="connsiteY2407" fmla="*/ 11919698 h 12355200"/>
              <a:gd name="connsiteX2408" fmla="*/ 11085644 w 12586368"/>
              <a:gd name="connsiteY2408" fmla="*/ 11956715 h 12355200"/>
              <a:gd name="connsiteX2409" fmla="*/ 11098556 w 12586368"/>
              <a:gd name="connsiteY2409" fmla="*/ 11979080 h 12355200"/>
              <a:gd name="connsiteX2410" fmla="*/ 11290446 w 12586368"/>
              <a:gd name="connsiteY2410" fmla="*/ 12077041 h 12355200"/>
              <a:gd name="connsiteX2411" fmla="*/ 10411182 w 12586368"/>
              <a:gd name="connsiteY2411" fmla="*/ 12077725 h 12355200"/>
              <a:gd name="connsiteX2412" fmla="*/ 10264938 w 12586368"/>
              <a:gd name="connsiteY2412" fmla="*/ 12117426 h 12355200"/>
              <a:gd name="connsiteX2413" fmla="*/ 9238076 w 12586368"/>
              <a:gd name="connsiteY2413" fmla="*/ 11979668 h 12355200"/>
              <a:gd name="connsiteX2414" fmla="*/ 9071560 w 12586368"/>
              <a:gd name="connsiteY2414" fmla="*/ 11867057 h 12355200"/>
              <a:gd name="connsiteX2415" fmla="*/ 8561358 w 12586368"/>
              <a:gd name="connsiteY2415" fmla="*/ 11803769 h 12355200"/>
              <a:gd name="connsiteX2416" fmla="*/ 8523522 w 12586368"/>
              <a:gd name="connsiteY2416" fmla="*/ 11855435 h 12355200"/>
              <a:gd name="connsiteX2417" fmla="*/ 8383282 w 12586368"/>
              <a:gd name="connsiteY2417" fmla="*/ 11846939 h 12355200"/>
              <a:gd name="connsiteX2418" fmla="*/ 8345898 w 12586368"/>
              <a:gd name="connsiteY2418" fmla="*/ 11957986 h 12355200"/>
              <a:gd name="connsiteX2419" fmla="*/ 8052960 w 12586368"/>
              <a:gd name="connsiteY2419" fmla="*/ 11978009 h 12355200"/>
              <a:gd name="connsiteX2420" fmla="*/ 8028034 w 12586368"/>
              <a:gd name="connsiteY2420" fmla="*/ 12052041 h 12355200"/>
              <a:gd name="connsiteX2421" fmla="*/ 8845892 w 12586368"/>
              <a:gd name="connsiteY2421" fmla="*/ 12355200 h 12355200"/>
              <a:gd name="connsiteX2422" fmla="*/ 7356748 w 12586368"/>
              <a:gd name="connsiteY2422" fmla="*/ 11962469 h 12355200"/>
              <a:gd name="connsiteX2423" fmla="*/ 6737922 w 12586368"/>
              <a:gd name="connsiteY2423" fmla="*/ 11753149 h 12355200"/>
              <a:gd name="connsiteX2424" fmla="*/ 6739614 w 12586368"/>
              <a:gd name="connsiteY2424" fmla="*/ 11871455 h 12355200"/>
              <a:gd name="connsiteX2425" fmla="*/ 6835786 w 12586368"/>
              <a:gd name="connsiteY2425" fmla="*/ 11950126 h 12355200"/>
              <a:gd name="connsiteX2426" fmla="*/ 6944868 w 12586368"/>
              <a:gd name="connsiteY2426" fmla="*/ 12051162 h 12355200"/>
              <a:gd name="connsiteX2427" fmla="*/ 6817092 w 12586368"/>
              <a:gd name="connsiteY2427" fmla="*/ 12005651 h 12355200"/>
              <a:gd name="connsiteX2428" fmla="*/ 6548628 w 12586368"/>
              <a:gd name="connsiteY2428" fmla="*/ 11892259 h 12355200"/>
              <a:gd name="connsiteX2429" fmla="*/ 6484512 w 12586368"/>
              <a:gd name="connsiteY2429" fmla="*/ 11839811 h 12355200"/>
              <a:gd name="connsiteX2430" fmla="*/ 5818452 w 12586368"/>
              <a:gd name="connsiteY2430" fmla="*/ 11389370 h 12355200"/>
              <a:gd name="connsiteX2431" fmla="*/ 5690678 w 12586368"/>
              <a:gd name="connsiteY2431" fmla="*/ 11343856 h 12355200"/>
              <a:gd name="connsiteX2432" fmla="*/ 5473180 w 12586368"/>
              <a:gd name="connsiteY2432" fmla="*/ 11108779 h 12355200"/>
              <a:gd name="connsiteX2433" fmla="*/ 5421930 w 12586368"/>
              <a:gd name="connsiteY2433" fmla="*/ 11055363 h 12355200"/>
              <a:gd name="connsiteX2434" fmla="*/ 5420146 w 12586368"/>
              <a:gd name="connsiteY2434" fmla="*/ 11055518 h 12355200"/>
              <a:gd name="connsiteX2435" fmla="*/ 5416666 w 12586368"/>
              <a:gd name="connsiteY2435" fmla="*/ 11049972 h 12355200"/>
              <a:gd name="connsiteX2436" fmla="*/ 5406564 w 12586368"/>
              <a:gd name="connsiteY2436" fmla="*/ 11039764 h 12355200"/>
              <a:gd name="connsiteX2437" fmla="*/ 5403116 w 12586368"/>
              <a:gd name="connsiteY2437" fmla="*/ 11038125 h 12355200"/>
              <a:gd name="connsiteX2438" fmla="*/ 5096676 w 12586368"/>
              <a:gd name="connsiteY2438" fmla="*/ 10947897 h 12355200"/>
              <a:gd name="connsiteX2439" fmla="*/ 5046514 w 12586368"/>
              <a:gd name="connsiteY2439" fmla="*/ 10899696 h 12355200"/>
              <a:gd name="connsiteX2440" fmla="*/ 4968226 w 12586368"/>
              <a:gd name="connsiteY2440" fmla="*/ 10871271 h 12355200"/>
              <a:gd name="connsiteX2441" fmla="*/ 4943688 w 12586368"/>
              <a:gd name="connsiteY2441" fmla="*/ 10876331 h 12355200"/>
              <a:gd name="connsiteX2442" fmla="*/ 4922196 w 12586368"/>
              <a:gd name="connsiteY2442" fmla="*/ 10837524 h 12355200"/>
              <a:gd name="connsiteX2443" fmla="*/ 4860544 w 12586368"/>
              <a:gd name="connsiteY2443" fmla="*/ 10794570 h 12355200"/>
              <a:gd name="connsiteX2444" fmla="*/ 4809068 w 12586368"/>
              <a:gd name="connsiteY2444" fmla="*/ 10805381 h 12355200"/>
              <a:gd name="connsiteX2445" fmla="*/ 4803382 w 12586368"/>
              <a:gd name="connsiteY2445" fmla="*/ 10785506 h 12355200"/>
              <a:gd name="connsiteX2446" fmla="*/ 4711908 w 12586368"/>
              <a:gd name="connsiteY2446" fmla="*/ 10739350 h 12355200"/>
              <a:gd name="connsiteX2447" fmla="*/ 4697722 w 12586368"/>
              <a:gd name="connsiteY2447" fmla="*/ 10729369 h 12355200"/>
              <a:gd name="connsiteX2448" fmla="*/ 4686552 w 12586368"/>
              <a:gd name="connsiteY2448" fmla="*/ 10727928 h 12355200"/>
              <a:gd name="connsiteX2449" fmla="*/ 4633702 w 12586368"/>
              <a:gd name="connsiteY2449" fmla="*/ 10703658 h 12355200"/>
              <a:gd name="connsiteX2450" fmla="*/ 4643546 w 12586368"/>
              <a:gd name="connsiteY2450" fmla="*/ 10702245 h 12355200"/>
              <a:gd name="connsiteX2451" fmla="*/ 4627380 w 12586368"/>
              <a:gd name="connsiteY2451" fmla="*/ 10697066 h 12355200"/>
              <a:gd name="connsiteX2452" fmla="*/ 4627380 w 12586368"/>
              <a:gd name="connsiteY2452" fmla="*/ 10696938 h 12355200"/>
              <a:gd name="connsiteX2453" fmla="*/ 4606652 w 12586368"/>
              <a:gd name="connsiteY2453" fmla="*/ 10690133 h 12355200"/>
              <a:gd name="connsiteX2454" fmla="*/ 4589200 w 12586368"/>
              <a:gd name="connsiteY2454" fmla="*/ 10702941 h 12355200"/>
              <a:gd name="connsiteX2455" fmla="*/ 4561720 w 12586368"/>
              <a:gd name="connsiteY2455" fmla="*/ 10679528 h 12355200"/>
              <a:gd name="connsiteX2456" fmla="*/ 4359204 w 12586368"/>
              <a:gd name="connsiteY2456" fmla="*/ 10603863 h 12355200"/>
              <a:gd name="connsiteX2457" fmla="*/ 4355130 w 12586368"/>
              <a:gd name="connsiteY2457" fmla="*/ 10602450 h 12355200"/>
              <a:gd name="connsiteX2458" fmla="*/ 4397206 w 12586368"/>
              <a:gd name="connsiteY2458" fmla="*/ 10625341 h 12355200"/>
              <a:gd name="connsiteX2459" fmla="*/ 4548294 w 12586368"/>
              <a:gd name="connsiteY2459" fmla="*/ 10729455 h 12355200"/>
              <a:gd name="connsiteX2460" fmla="*/ 4525304 w 12586368"/>
              <a:gd name="connsiteY2460" fmla="*/ 10739934 h 12355200"/>
              <a:gd name="connsiteX2461" fmla="*/ 4556714 w 12586368"/>
              <a:gd name="connsiteY2461" fmla="*/ 10740728 h 12355200"/>
              <a:gd name="connsiteX2462" fmla="*/ 4582816 w 12586368"/>
              <a:gd name="connsiteY2462" fmla="*/ 10792535 h 12355200"/>
              <a:gd name="connsiteX2463" fmla="*/ 4595972 w 12586368"/>
              <a:gd name="connsiteY2463" fmla="*/ 10804266 h 12355200"/>
              <a:gd name="connsiteX2464" fmla="*/ 4595026 w 12586368"/>
              <a:gd name="connsiteY2464" fmla="*/ 10799846 h 12355200"/>
              <a:gd name="connsiteX2465" fmla="*/ 4602748 w 12586368"/>
              <a:gd name="connsiteY2465" fmla="*/ 10798231 h 12355200"/>
              <a:gd name="connsiteX2466" fmla="*/ 4616964 w 12586368"/>
              <a:gd name="connsiteY2466" fmla="*/ 10802144 h 12355200"/>
              <a:gd name="connsiteX2467" fmla="*/ 4610332 w 12586368"/>
              <a:gd name="connsiteY2467" fmla="*/ 10811019 h 12355200"/>
              <a:gd name="connsiteX2468" fmla="*/ 4605672 w 12586368"/>
              <a:gd name="connsiteY2468" fmla="*/ 10812917 h 12355200"/>
              <a:gd name="connsiteX2469" fmla="*/ 4633930 w 12586368"/>
              <a:gd name="connsiteY2469" fmla="*/ 10838111 h 12355200"/>
              <a:gd name="connsiteX2470" fmla="*/ 4697232 w 12586368"/>
              <a:gd name="connsiteY2470" fmla="*/ 10871772 h 12355200"/>
              <a:gd name="connsiteX2471" fmla="*/ 4709196 w 12586368"/>
              <a:gd name="connsiteY2471" fmla="*/ 10875706 h 12355200"/>
              <a:gd name="connsiteX2472" fmla="*/ 4717958 w 12586368"/>
              <a:gd name="connsiteY2472" fmla="*/ 10877371 h 12355200"/>
              <a:gd name="connsiteX2473" fmla="*/ 4733312 w 12586368"/>
              <a:gd name="connsiteY2473" fmla="*/ 10883056 h 12355200"/>
              <a:gd name="connsiteX2474" fmla="*/ 4759886 w 12586368"/>
              <a:gd name="connsiteY2474" fmla="*/ 10887844 h 12355200"/>
              <a:gd name="connsiteX2475" fmla="*/ 4760806 w 12586368"/>
              <a:gd name="connsiteY2475" fmla="*/ 10899817 h 12355200"/>
              <a:gd name="connsiteX2476" fmla="*/ 4766298 w 12586368"/>
              <a:gd name="connsiteY2476" fmla="*/ 10904380 h 12355200"/>
              <a:gd name="connsiteX2477" fmla="*/ 4761074 w 12586368"/>
              <a:gd name="connsiteY2477" fmla="*/ 10903314 h 12355200"/>
              <a:gd name="connsiteX2478" fmla="*/ 4761422 w 12586368"/>
              <a:gd name="connsiteY2478" fmla="*/ 10907835 h 12355200"/>
              <a:gd name="connsiteX2479" fmla="*/ 4830632 w 12586368"/>
              <a:gd name="connsiteY2479" fmla="*/ 10926246 h 12355200"/>
              <a:gd name="connsiteX2480" fmla="*/ 4888854 w 12586368"/>
              <a:gd name="connsiteY2480" fmla="*/ 10966278 h 12355200"/>
              <a:gd name="connsiteX2481" fmla="*/ 4904636 w 12586368"/>
              <a:gd name="connsiteY2481" fmla="*/ 10957856 h 12355200"/>
              <a:gd name="connsiteX2482" fmla="*/ 5003200 w 12586368"/>
              <a:gd name="connsiteY2482" fmla="*/ 11011758 h 12355200"/>
              <a:gd name="connsiteX2483" fmla="*/ 5070328 w 12586368"/>
              <a:gd name="connsiteY2483" fmla="*/ 11037514 h 12355200"/>
              <a:gd name="connsiteX2484" fmla="*/ 5209756 w 12586368"/>
              <a:gd name="connsiteY2484" fmla="*/ 11107093 h 12355200"/>
              <a:gd name="connsiteX2485" fmla="*/ 5284092 w 12586368"/>
              <a:gd name="connsiteY2485" fmla="*/ 11130789 h 12355200"/>
              <a:gd name="connsiteX2486" fmla="*/ 5246536 w 12586368"/>
              <a:gd name="connsiteY2486" fmla="*/ 11163025 h 12355200"/>
              <a:gd name="connsiteX2487" fmla="*/ 5281044 w 12586368"/>
              <a:gd name="connsiteY2487" fmla="*/ 11174657 h 12355200"/>
              <a:gd name="connsiteX2488" fmla="*/ 5293780 w 12586368"/>
              <a:gd name="connsiteY2488" fmla="*/ 11210103 h 12355200"/>
              <a:gd name="connsiteX2489" fmla="*/ 5212236 w 12586368"/>
              <a:gd name="connsiteY2489" fmla="*/ 11188468 h 12355200"/>
              <a:gd name="connsiteX2490" fmla="*/ 5199166 w 12586368"/>
              <a:gd name="connsiteY2490" fmla="*/ 11160935 h 12355200"/>
              <a:gd name="connsiteX2491" fmla="*/ 5184598 w 12586368"/>
              <a:gd name="connsiteY2491" fmla="*/ 11182690 h 12355200"/>
              <a:gd name="connsiteX2492" fmla="*/ 4970164 w 12586368"/>
              <a:gd name="connsiteY2492" fmla="*/ 11105242 h 12355200"/>
              <a:gd name="connsiteX2493" fmla="*/ 4964480 w 12586368"/>
              <a:gd name="connsiteY2493" fmla="*/ 11085369 h 12355200"/>
              <a:gd name="connsiteX2494" fmla="*/ 4871064 w 12586368"/>
              <a:gd name="connsiteY2494" fmla="*/ 11055157 h 12355200"/>
              <a:gd name="connsiteX2495" fmla="*/ 4835278 w 12586368"/>
              <a:gd name="connsiteY2495" fmla="*/ 11039057 h 12355200"/>
              <a:gd name="connsiteX2496" fmla="*/ 4830608 w 12586368"/>
              <a:gd name="connsiteY2496" fmla="*/ 11038831 h 12355200"/>
              <a:gd name="connsiteX2497" fmla="*/ 4766110 w 12586368"/>
              <a:gd name="connsiteY2497" fmla="*/ 11021491 h 12355200"/>
              <a:gd name="connsiteX2498" fmla="*/ 4780428 w 12586368"/>
              <a:gd name="connsiteY2498" fmla="*/ 11017396 h 12355200"/>
              <a:gd name="connsiteX2499" fmla="*/ 4781980 w 12586368"/>
              <a:gd name="connsiteY2499" fmla="*/ 11017708 h 12355200"/>
              <a:gd name="connsiteX2500" fmla="*/ 4779768 w 12586368"/>
              <a:gd name="connsiteY2500" fmla="*/ 11008065 h 12355200"/>
              <a:gd name="connsiteX2501" fmla="*/ 4721348 w 12586368"/>
              <a:gd name="connsiteY2501" fmla="*/ 10971175 h 12355200"/>
              <a:gd name="connsiteX2502" fmla="*/ 4719092 w 12586368"/>
              <a:gd name="connsiteY2502" fmla="*/ 10970214 h 12355200"/>
              <a:gd name="connsiteX2503" fmla="*/ 4700330 w 12586368"/>
              <a:gd name="connsiteY2503" fmla="*/ 10966122 h 12355200"/>
              <a:gd name="connsiteX2504" fmla="*/ 4674396 w 12586368"/>
              <a:gd name="connsiteY2504" fmla="*/ 10963749 h 12355200"/>
              <a:gd name="connsiteX2505" fmla="*/ 4682194 w 12586368"/>
              <a:gd name="connsiteY2505" fmla="*/ 10954503 h 12355200"/>
              <a:gd name="connsiteX2506" fmla="*/ 4668832 w 12586368"/>
              <a:gd name="connsiteY2506" fmla="*/ 10948814 h 12355200"/>
              <a:gd name="connsiteX2507" fmla="*/ 4619532 w 12586368"/>
              <a:gd name="connsiteY2507" fmla="*/ 10924068 h 12355200"/>
              <a:gd name="connsiteX2508" fmla="*/ 4612654 w 12586368"/>
              <a:gd name="connsiteY2508" fmla="*/ 10915925 h 12355200"/>
              <a:gd name="connsiteX2509" fmla="*/ 4600312 w 12586368"/>
              <a:gd name="connsiteY2509" fmla="*/ 10907381 h 12355200"/>
              <a:gd name="connsiteX2510" fmla="*/ 4592868 w 12586368"/>
              <a:gd name="connsiteY2510" fmla="*/ 10907005 h 12355200"/>
              <a:gd name="connsiteX2511" fmla="*/ 4594126 w 12586368"/>
              <a:gd name="connsiteY2511" fmla="*/ 10903942 h 12355200"/>
              <a:gd name="connsiteX2512" fmla="*/ 4579578 w 12586368"/>
              <a:gd name="connsiteY2512" fmla="*/ 10897777 h 12355200"/>
              <a:gd name="connsiteX2513" fmla="*/ 4573920 w 12586368"/>
              <a:gd name="connsiteY2513" fmla="*/ 10904529 h 12355200"/>
              <a:gd name="connsiteX2514" fmla="*/ 4550996 w 12586368"/>
              <a:gd name="connsiteY2514" fmla="*/ 10897268 h 12355200"/>
              <a:gd name="connsiteX2515" fmla="*/ 4553828 w 12586368"/>
              <a:gd name="connsiteY2515" fmla="*/ 10892480 h 12355200"/>
              <a:gd name="connsiteX2516" fmla="*/ 4554258 w 12586368"/>
              <a:gd name="connsiteY2516" fmla="*/ 10881283 h 12355200"/>
              <a:gd name="connsiteX2517" fmla="*/ 4546380 w 12586368"/>
              <a:gd name="connsiteY2517" fmla="*/ 10872003 h 12355200"/>
              <a:gd name="connsiteX2518" fmla="*/ 4520728 w 12586368"/>
              <a:gd name="connsiteY2518" fmla="*/ 10861885 h 12355200"/>
              <a:gd name="connsiteX2519" fmla="*/ 4517980 w 12586368"/>
              <a:gd name="connsiteY2519" fmla="*/ 10864511 h 12355200"/>
              <a:gd name="connsiteX2520" fmla="*/ 4521402 w 12586368"/>
              <a:gd name="connsiteY2520" fmla="*/ 10874769 h 12355200"/>
              <a:gd name="connsiteX2521" fmla="*/ 4476920 w 12586368"/>
              <a:gd name="connsiteY2521" fmla="*/ 10846445 h 12355200"/>
              <a:gd name="connsiteX2522" fmla="*/ 4458222 w 12586368"/>
              <a:gd name="connsiteY2522" fmla="*/ 10853746 h 12355200"/>
              <a:gd name="connsiteX2523" fmla="*/ 4459952 w 12586368"/>
              <a:gd name="connsiteY2523" fmla="*/ 10868886 h 12355200"/>
              <a:gd name="connsiteX2524" fmla="*/ 4435232 w 12586368"/>
              <a:gd name="connsiteY2524" fmla="*/ 10864228 h 12355200"/>
              <a:gd name="connsiteX2525" fmla="*/ 4434924 w 12586368"/>
              <a:gd name="connsiteY2525" fmla="*/ 10899495 h 12355200"/>
              <a:gd name="connsiteX2526" fmla="*/ 4605580 w 12586368"/>
              <a:gd name="connsiteY2526" fmla="*/ 10960147 h 12355200"/>
              <a:gd name="connsiteX2527" fmla="*/ 4539506 w 12586368"/>
              <a:gd name="connsiteY2527" fmla="*/ 10965358 h 12355200"/>
              <a:gd name="connsiteX2528" fmla="*/ 4392538 w 12586368"/>
              <a:gd name="connsiteY2528" fmla="*/ 10905752 h 12355200"/>
              <a:gd name="connsiteX2529" fmla="*/ 4370428 w 12586368"/>
              <a:gd name="connsiteY2529" fmla="*/ 10937482 h 12355200"/>
              <a:gd name="connsiteX2530" fmla="*/ 4490816 w 12586368"/>
              <a:gd name="connsiteY2530" fmla="*/ 11022275 h 12355200"/>
              <a:gd name="connsiteX2531" fmla="*/ 4467804 w 12586368"/>
              <a:gd name="connsiteY2531" fmla="*/ 11005401 h 12355200"/>
              <a:gd name="connsiteX2532" fmla="*/ 4161366 w 12586368"/>
              <a:gd name="connsiteY2532" fmla="*/ 10915174 h 12355200"/>
              <a:gd name="connsiteX2533" fmla="*/ 4111204 w 12586368"/>
              <a:gd name="connsiteY2533" fmla="*/ 10866976 h 12355200"/>
              <a:gd name="connsiteX2534" fmla="*/ 4032916 w 12586368"/>
              <a:gd name="connsiteY2534" fmla="*/ 10838547 h 12355200"/>
              <a:gd name="connsiteX2535" fmla="*/ 4008380 w 12586368"/>
              <a:gd name="connsiteY2535" fmla="*/ 10843608 h 12355200"/>
              <a:gd name="connsiteX2536" fmla="*/ 3986890 w 12586368"/>
              <a:gd name="connsiteY2536" fmla="*/ 10804802 h 12355200"/>
              <a:gd name="connsiteX2537" fmla="*/ 3925234 w 12586368"/>
              <a:gd name="connsiteY2537" fmla="*/ 10761847 h 12355200"/>
              <a:gd name="connsiteX2538" fmla="*/ 3873754 w 12586368"/>
              <a:gd name="connsiteY2538" fmla="*/ 10772657 h 12355200"/>
              <a:gd name="connsiteX2539" fmla="*/ 3868074 w 12586368"/>
              <a:gd name="connsiteY2539" fmla="*/ 10752783 h 12355200"/>
              <a:gd name="connsiteX2540" fmla="*/ 3692074 w 12586368"/>
              <a:gd name="connsiteY2540" fmla="*/ 10664344 h 12355200"/>
              <a:gd name="connsiteX2541" fmla="*/ 3680552 w 12586368"/>
              <a:gd name="connsiteY2541" fmla="*/ 10642232 h 12355200"/>
              <a:gd name="connsiteX2542" fmla="*/ 3533378 w 12586368"/>
              <a:gd name="connsiteY2542" fmla="*/ 10545552 h 12355200"/>
              <a:gd name="connsiteX2543" fmla="*/ 3500756 w 12586368"/>
              <a:gd name="connsiteY2543" fmla="*/ 10531429 h 12355200"/>
              <a:gd name="connsiteX2544" fmla="*/ 3487505 w 12586368"/>
              <a:gd name="connsiteY2544" fmla="*/ 10494173 h 12355200"/>
              <a:gd name="connsiteX2545" fmla="*/ 3466403 w 12586368"/>
              <a:gd name="connsiteY2545" fmla="*/ 10502162 h 12355200"/>
              <a:gd name="connsiteX2546" fmla="*/ 3421925 w 12586368"/>
              <a:gd name="connsiteY2546" fmla="*/ 10473837 h 12355200"/>
              <a:gd name="connsiteX2547" fmla="*/ 3405083 w 12586368"/>
              <a:gd name="connsiteY2547" fmla="*/ 10451291 h 12355200"/>
              <a:gd name="connsiteX2548" fmla="*/ 3419315 w 12586368"/>
              <a:gd name="connsiteY2548" fmla="*/ 10437451 h 12355200"/>
              <a:gd name="connsiteX2549" fmla="*/ 3399038 w 12586368"/>
              <a:gd name="connsiteY2549" fmla="*/ 10411977 h 12355200"/>
              <a:gd name="connsiteX2550" fmla="*/ 3361923 w 12586368"/>
              <a:gd name="connsiteY2550" fmla="*/ 10363959 h 12355200"/>
              <a:gd name="connsiteX2551" fmla="*/ 3310084 w 12586368"/>
              <a:gd name="connsiteY2551" fmla="*/ 10355328 h 12355200"/>
              <a:gd name="connsiteX2552" fmla="*/ 3331856 w 12586368"/>
              <a:gd name="connsiteY2552" fmla="*/ 10331514 h 12355200"/>
              <a:gd name="connsiteX2553" fmla="*/ 3303213 w 12586368"/>
              <a:gd name="connsiteY2553" fmla="*/ 10349476 h 12355200"/>
              <a:gd name="connsiteX2554" fmla="*/ 3257520 w 12586368"/>
              <a:gd name="connsiteY2554" fmla="*/ 10307819 h 12355200"/>
              <a:gd name="connsiteX2555" fmla="*/ 3218724 w 12586368"/>
              <a:gd name="connsiteY2555" fmla="*/ 10299366 h 12355200"/>
              <a:gd name="connsiteX2556" fmla="*/ 3213042 w 12586368"/>
              <a:gd name="connsiteY2556" fmla="*/ 10279492 h 12355200"/>
              <a:gd name="connsiteX2557" fmla="*/ 3065840 w 12586368"/>
              <a:gd name="connsiteY2557" fmla="*/ 10155461 h 12355200"/>
              <a:gd name="connsiteX2558" fmla="*/ 3022035 w 12586368"/>
              <a:gd name="connsiteY2558" fmla="*/ 10111309 h 12355200"/>
              <a:gd name="connsiteX2559" fmla="*/ 3023101 w 12586368"/>
              <a:gd name="connsiteY2559" fmla="*/ 10109081 h 12355200"/>
              <a:gd name="connsiteX2560" fmla="*/ 3382507 w 12586368"/>
              <a:gd name="connsiteY2560" fmla="*/ 10163935 h 12355200"/>
              <a:gd name="connsiteX2561" fmla="*/ 3786746 w 12586368"/>
              <a:gd name="connsiteY2561" fmla="*/ 10184346 h 12355200"/>
              <a:gd name="connsiteX2562" fmla="*/ 3887204 w 12586368"/>
              <a:gd name="connsiteY2562" fmla="*/ 10181805 h 12355200"/>
              <a:gd name="connsiteX2563" fmla="*/ 3941122 w 12586368"/>
              <a:gd name="connsiteY2563" fmla="*/ 10232708 h 12355200"/>
              <a:gd name="connsiteX2564" fmla="*/ 3933184 w 12586368"/>
              <a:gd name="connsiteY2564" fmla="*/ 10247682 h 12355200"/>
              <a:gd name="connsiteX2565" fmla="*/ 3934248 w 12586368"/>
              <a:gd name="connsiteY2565" fmla="*/ 10251208 h 12355200"/>
              <a:gd name="connsiteX2566" fmla="*/ 3949562 w 12586368"/>
              <a:gd name="connsiteY2566" fmla="*/ 10261896 h 12355200"/>
              <a:gd name="connsiteX2567" fmla="*/ 3981860 w 12586368"/>
              <a:gd name="connsiteY2567" fmla="*/ 10287166 h 12355200"/>
              <a:gd name="connsiteX2568" fmla="*/ 3985110 w 12586368"/>
              <a:gd name="connsiteY2568" fmla="*/ 10286579 h 12355200"/>
              <a:gd name="connsiteX2569" fmla="*/ 3994016 w 12586368"/>
              <a:gd name="connsiteY2569" fmla="*/ 10294229 h 12355200"/>
              <a:gd name="connsiteX2570" fmla="*/ 4028474 w 12586368"/>
              <a:gd name="connsiteY2570" fmla="*/ 10314088 h 12355200"/>
              <a:gd name="connsiteX2571" fmla="*/ 4029708 w 12586368"/>
              <a:gd name="connsiteY2571" fmla="*/ 10324906 h 12355200"/>
              <a:gd name="connsiteX2572" fmla="*/ 4039476 w 12586368"/>
              <a:gd name="connsiteY2572" fmla="*/ 10333299 h 12355200"/>
              <a:gd name="connsiteX2573" fmla="*/ 4040258 w 12586368"/>
              <a:gd name="connsiteY2573" fmla="*/ 10334318 h 12355200"/>
              <a:gd name="connsiteX2574" fmla="*/ 4086030 w 12586368"/>
              <a:gd name="connsiteY2574" fmla="*/ 10357482 h 12355200"/>
              <a:gd name="connsiteX2575" fmla="*/ 4140444 w 12586368"/>
              <a:gd name="connsiteY2575" fmla="*/ 10387608 h 12355200"/>
              <a:gd name="connsiteX2576" fmla="*/ 4335564 w 12586368"/>
              <a:gd name="connsiteY2576" fmla="*/ 10504294 h 12355200"/>
              <a:gd name="connsiteX2577" fmla="*/ 4438442 w 12586368"/>
              <a:gd name="connsiteY2577" fmla="*/ 10552653 h 12355200"/>
              <a:gd name="connsiteX2578" fmla="*/ 4438500 w 12586368"/>
              <a:gd name="connsiteY2578" fmla="*/ 10552370 h 12355200"/>
              <a:gd name="connsiteX2579" fmla="*/ 4422814 w 12586368"/>
              <a:gd name="connsiteY2579" fmla="*/ 10526896 h 12355200"/>
              <a:gd name="connsiteX2580" fmla="*/ 4401712 w 12586368"/>
              <a:gd name="connsiteY2580" fmla="*/ 10534885 h 12355200"/>
              <a:gd name="connsiteX2581" fmla="*/ 4357236 w 12586368"/>
              <a:gd name="connsiteY2581" fmla="*/ 10506561 h 12355200"/>
              <a:gd name="connsiteX2582" fmla="*/ 4340394 w 12586368"/>
              <a:gd name="connsiteY2582" fmla="*/ 10484013 h 12355200"/>
              <a:gd name="connsiteX2583" fmla="*/ 4354626 w 12586368"/>
              <a:gd name="connsiteY2583" fmla="*/ 10470174 h 12355200"/>
              <a:gd name="connsiteX2584" fmla="*/ 4334348 w 12586368"/>
              <a:gd name="connsiteY2584" fmla="*/ 10444701 h 12355200"/>
              <a:gd name="connsiteX2585" fmla="*/ 4297234 w 12586368"/>
              <a:gd name="connsiteY2585" fmla="*/ 10396681 h 12355200"/>
              <a:gd name="connsiteX2586" fmla="*/ 4245394 w 12586368"/>
              <a:gd name="connsiteY2586" fmla="*/ 10388051 h 12355200"/>
              <a:gd name="connsiteX2587" fmla="*/ 4267168 w 12586368"/>
              <a:gd name="connsiteY2587" fmla="*/ 10364235 h 12355200"/>
              <a:gd name="connsiteX2588" fmla="*/ 4238520 w 12586368"/>
              <a:gd name="connsiteY2588" fmla="*/ 10382198 h 12355200"/>
              <a:gd name="connsiteX2589" fmla="*/ 4192832 w 12586368"/>
              <a:gd name="connsiteY2589" fmla="*/ 10340541 h 12355200"/>
              <a:gd name="connsiteX2590" fmla="*/ 4154036 w 12586368"/>
              <a:gd name="connsiteY2590" fmla="*/ 10332090 h 12355200"/>
              <a:gd name="connsiteX2591" fmla="*/ 4148352 w 12586368"/>
              <a:gd name="connsiteY2591" fmla="*/ 10312215 h 12355200"/>
              <a:gd name="connsiteX2592" fmla="*/ 4114686 w 12586368"/>
              <a:gd name="connsiteY2592" fmla="*/ 10285915 h 12355200"/>
              <a:gd name="connsiteX2593" fmla="*/ 4100012 w 12586368"/>
              <a:gd name="connsiteY2593" fmla="*/ 10281418 h 12355200"/>
              <a:gd name="connsiteX2594" fmla="*/ 3977408 w 12586368"/>
              <a:gd name="connsiteY2594" fmla="*/ 10217288 h 12355200"/>
              <a:gd name="connsiteX2595" fmla="*/ 4005716 w 12586368"/>
              <a:gd name="connsiteY2595" fmla="*/ 10207237 h 12355200"/>
              <a:gd name="connsiteX2596" fmla="*/ 3987070 w 12586368"/>
              <a:gd name="connsiteY2596" fmla="*/ 10193424 h 12355200"/>
              <a:gd name="connsiteX2597" fmla="*/ 3970824 w 12586368"/>
              <a:gd name="connsiteY2597" fmla="*/ 10179690 h 12355200"/>
              <a:gd name="connsiteX2598" fmla="*/ 3990198 w 12586368"/>
              <a:gd name="connsiteY2598" fmla="*/ 10179202 h 12355200"/>
              <a:gd name="connsiteX2599" fmla="*/ 4619672 w 12586368"/>
              <a:gd name="connsiteY2599" fmla="*/ 10096452 h 12355200"/>
              <a:gd name="connsiteX2600" fmla="*/ 4705060 w 12586368"/>
              <a:gd name="connsiteY2600" fmla="*/ 10075760 h 12355200"/>
              <a:gd name="connsiteX2601" fmla="*/ 4705596 w 12586368"/>
              <a:gd name="connsiteY2601" fmla="*/ 10076483 h 12355200"/>
              <a:gd name="connsiteX2602" fmla="*/ 4713656 w 12586368"/>
              <a:gd name="connsiteY2602" fmla="*/ 10084430 h 12355200"/>
              <a:gd name="connsiteX2603" fmla="*/ 4754432 w 12586368"/>
              <a:gd name="connsiteY2603" fmla="*/ 10108468 h 12355200"/>
              <a:gd name="connsiteX2604" fmla="*/ 4760576 w 12586368"/>
              <a:gd name="connsiteY2604" fmla="*/ 10106248 h 12355200"/>
              <a:gd name="connsiteX2605" fmla="*/ 4731036 w 12586368"/>
              <a:gd name="connsiteY2605" fmla="*/ 10087313 h 12355200"/>
              <a:gd name="connsiteX2606" fmla="*/ 4706658 w 12586368"/>
              <a:gd name="connsiteY2606" fmla="*/ 10075373 h 12355200"/>
              <a:gd name="connsiteX2607" fmla="*/ 4822076 w 12586368"/>
              <a:gd name="connsiteY2607" fmla="*/ 10047403 h 12355200"/>
              <a:gd name="connsiteX2608" fmla="*/ 5020272 w 12586368"/>
              <a:gd name="connsiteY2608" fmla="*/ 9988117 h 12355200"/>
              <a:gd name="connsiteX2609" fmla="*/ 5121438 w 12586368"/>
              <a:gd name="connsiteY2609" fmla="*/ 9951961 h 12355200"/>
              <a:gd name="connsiteX2610" fmla="*/ 5119350 w 12586368"/>
              <a:gd name="connsiteY2610" fmla="*/ 9944083 h 12355200"/>
              <a:gd name="connsiteX2611" fmla="*/ 4996224 w 12586368"/>
              <a:gd name="connsiteY2611" fmla="*/ 9672226 h 12355200"/>
              <a:gd name="connsiteX2612" fmla="*/ 4955990 w 12586368"/>
              <a:gd name="connsiteY2612" fmla="*/ 9250933 h 12355200"/>
              <a:gd name="connsiteX2613" fmla="*/ 4968592 w 12586368"/>
              <a:gd name="connsiteY2613" fmla="*/ 9092190 h 12355200"/>
              <a:gd name="connsiteX2614" fmla="*/ 4979942 w 12586368"/>
              <a:gd name="connsiteY2614" fmla="*/ 9101976 h 12355200"/>
              <a:gd name="connsiteX2615" fmla="*/ 5011084 w 12586368"/>
              <a:gd name="connsiteY2615" fmla="*/ 9111955 h 12355200"/>
              <a:gd name="connsiteX2616" fmla="*/ 5051360 w 12586368"/>
              <a:gd name="connsiteY2616" fmla="*/ 8961963 h 12355200"/>
              <a:gd name="connsiteX2617" fmla="*/ 5049902 w 12586368"/>
              <a:gd name="connsiteY2617" fmla="*/ 8946247 h 12355200"/>
              <a:gd name="connsiteX2618" fmla="*/ 5034376 w 12586368"/>
              <a:gd name="connsiteY2618" fmla="*/ 8990677 h 12355200"/>
              <a:gd name="connsiteX2619" fmla="*/ 5034210 w 12586368"/>
              <a:gd name="connsiteY2619" fmla="*/ 8942290 h 12355200"/>
              <a:gd name="connsiteX2620" fmla="*/ 4969936 w 12586368"/>
              <a:gd name="connsiteY2620" fmla="*/ 8955195 h 12355200"/>
              <a:gd name="connsiteX2621" fmla="*/ 4966904 w 12586368"/>
              <a:gd name="connsiteY2621" fmla="*/ 8963874 h 12355200"/>
              <a:gd name="connsiteX2622" fmla="*/ 4953048 w 12586368"/>
              <a:gd name="connsiteY2622" fmla="*/ 8942445 h 12355200"/>
              <a:gd name="connsiteX2623" fmla="*/ 4950180 w 12586368"/>
              <a:gd name="connsiteY2623" fmla="*/ 8999513 h 12355200"/>
              <a:gd name="connsiteX2624" fmla="*/ 4939540 w 12586368"/>
              <a:gd name="connsiteY2624" fmla="*/ 8981473 h 12355200"/>
              <a:gd name="connsiteX2625" fmla="*/ 4938028 w 12586368"/>
              <a:gd name="connsiteY2625" fmla="*/ 8971226 h 12355200"/>
              <a:gd name="connsiteX2626" fmla="*/ 4927844 w 12586368"/>
              <a:gd name="connsiteY2626" fmla="*/ 8974170 h 12355200"/>
              <a:gd name="connsiteX2627" fmla="*/ 4911590 w 12586368"/>
              <a:gd name="connsiteY2627" fmla="*/ 8963115 h 12355200"/>
              <a:gd name="connsiteX2628" fmla="*/ 4902632 w 12586368"/>
              <a:gd name="connsiteY2628" fmla="*/ 8976781 h 12355200"/>
              <a:gd name="connsiteX2629" fmla="*/ 4894924 w 12586368"/>
              <a:gd name="connsiteY2629" fmla="*/ 8962189 h 12355200"/>
              <a:gd name="connsiteX2630" fmla="*/ 4838524 w 12586368"/>
              <a:gd name="connsiteY2630" fmla="*/ 9038076 h 12355200"/>
              <a:gd name="connsiteX2631" fmla="*/ 4872464 w 12586368"/>
              <a:gd name="connsiteY2631" fmla="*/ 9111964 h 12355200"/>
              <a:gd name="connsiteX2632" fmla="*/ 4820488 w 12586368"/>
              <a:gd name="connsiteY2632" fmla="*/ 9138541 h 12355200"/>
              <a:gd name="connsiteX2633" fmla="*/ 4824996 w 12586368"/>
              <a:gd name="connsiteY2633" fmla="*/ 9113426 h 12355200"/>
              <a:gd name="connsiteX2634" fmla="*/ 4808108 w 12586368"/>
              <a:gd name="connsiteY2634" fmla="*/ 9100674 h 12355200"/>
              <a:gd name="connsiteX2635" fmla="*/ 4806468 w 12586368"/>
              <a:gd name="connsiteY2635" fmla="*/ 9068722 h 12355200"/>
              <a:gd name="connsiteX2636" fmla="*/ 4816960 w 12586368"/>
              <a:gd name="connsiteY2636" fmla="*/ 9002053 h 12355200"/>
              <a:gd name="connsiteX2637" fmla="*/ 4792532 w 12586368"/>
              <a:gd name="connsiteY2637" fmla="*/ 9023099 h 12355200"/>
              <a:gd name="connsiteX2638" fmla="*/ 4774084 w 12586368"/>
              <a:gd name="connsiteY2638" fmla="*/ 9002593 h 12355200"/>
              <a:gd name="connsiteX2639" fmla="*/ 4788448 w 12586368"/>
              <a:gd name="connsiteY2639" fmla="*/ 8983819 h 12355200"/>
              <a:gd name="connsiteX2640" fmla="*/ 4787062 w 12586368"/>
              <a:gd name="connsiteY2640" fmla="*/ 8981906 h 12355200"/>
              <a:gd name="connsiteX2641" fmla="*/ 4782586 w 12586368"/>
              <a:gd name="connsiteY2641" fmla="*/ 8981393 h 12355200"/>
              <a:gd name="connsiteX2642" fmla="*/ 4759688 w 12586368"/>
              <a:gd name="connsiteY2642" fmla="*/ 8982474 h 12355200"/>
              <a:gd name="connsiteX2643" fmla="*/ 4749572 w 12586368"/>
              <a:gd name="connsiteY2643" fmla="*/ 8999445 h 12355200"/>
              <a:gd name="connsiteX2644" fmla="*/ 4703746 w 12586368"/>
              <a:gd name="connsiteY2644" fmla="*/ 9032857 h 12355200"/>
              <a:gd name="connsiteX2645" fmla="*/ 4703908 w 12586368"/>
              <a:gd name="connsiteY2645" fmla="*/ 9081247 h 12355200"/>
              <a:gd name="connsiteX2646" fmla="*/ 4711616 w 12586368"/>
              <a:gd name="connsiteY2646" fmla="*/ 9095839 h 12355200"/>
              <a:gd name="connsiteX2647" fmla="*/ 4731454 w 12586368"/>
              <a:gd name="connsiteY2647" fmla="*/ 9075714 h 12355200"/>
              <a:gd name="connsiteX2648" fmla="*/ 4722190 w 12586368"/>
              <a:gd name="connsiteY2648" fmla="*/ 9053364 h 12355200"/>
              <a:gd name="connsiteX2649" fmla="*/ 4752850 w 12586368"/>
              <a:gd name="connsiteY2649" fmla="*/ 9063348 h 12355200"/>
              <a:gd name="connsiteX2650" fmla="*/ 4723994 w 12586368"/>
              <a:gd name="connsiteY2650" fmla="*/ 9133706 h 12355200"/>
              <a:gd name="connsiteX2651" fmla="*/ 4627504 w 12586368"/>
              <a:gd name="connsiteY2651" fmla="*/ 9128869 h 12355200"/>
              <a:gd name="connsiteX2652" fmla="*/ 4581592 w 12586368"/>
              <a:gd name="connsiteY2652" fmla="*/ 9138088 h 12355200"/>
              <a:gd name="connsiteX2653" fmla="*/ 4566348 w 12586368"/>
              <a:gd name="connsiteY2653" fmla="*/ 9157292 h 12355200"/>
              <a:gd name="connsiteX2654" fmla="*/ 4577164 w 12586368"/>
              <a:gd name="connsiteY2654" fmla="*/ 9187399 h 12355200"/>
              <a:gd name="connsiteX2655" fmla="*/ 4549538 w 12586368"/>
              <a:gd name="connsiteY2655" fmla="*/ 9168734 h 12355200"/>
              <a:gd name="connsiteX2656" fmla="*/ 4560194 w 12586368"/>
              <a:gd name="connsiteY2656" fmla="*/ 9150455 h 12355200"/>
              <a:gd name="connsiteX2657" fmla="*/ 4499256 w 12586368"/>
              <a:gd name="connsiteY2657" fmla="*/ 9151344 h 12355200"/>
              <a:gd name="connsiteX2658" fmla="*/ 4484354 w 12586368"/>
              <a:gd name="connsiteY2658" fmla="*/ 9137694 h 12355200"/>
              <a:gd name="connsiteX2659" fmla="*/ 4469346 w 12586368"/>
              <a:gd name="connsiteY2659" fmla="*/ 9152643 h 12355200"/>
              <a:gd name="connsiteX2660" fmla="*/ 4466626 w 12586368"/>
              <a:gd name="connsiteY2660" fmla="*/ 9160166 h 12355200"/>
              <a:gd name="connsiteX2661" fmla="*/ 4459312 w 12586368"/>
              <a:gd name="connsiteY2661" fmla="*/ 9169073 h 12355200"/>
              <a:gd name="connsiteX2662" fmla="*/ 4449232 w 12586368"/>
              <a:gd name="connsiteY2662" fmla="*/ 9159322 h 12355200"/>
              <a:gd name="connsiteX2663" fmla="*/ 4444140 w 12586368"/>
              <a:gd name="connsiteY2663" fmla="*/ 9159217 h 12355200"/>
              <a:gd name="connsiteX2664" fmla="*/ 4441854 w 12586368"/>
              <a:gd name="connsiteY2664" fmla="*/ 9158268 h 12355200"/>
              <a:gd name="connsiteX2665" fmla="*/ 4430164 w 12586368"/>
              <a:gd name="connsiteY2665" fmla="*/ 9161055 h 12355200"/>
              <a:gd name="connsiteX2666" fmla="*/ 4408776 w 12586368"/>
              <a:gd name="connsiteY2666" fmla="*/ 9205069 h 12355200"/>
              <a:gd name="connsiteX2667" fmla="*/ 4417878 w 12586368"/>
              <a:gd name="connsiteY2667" fmla="*/ 9179032 h 12355200"/>
              <a:gd name="connsiteX2668" fmla="*/ 4411732 w 12586368"/>
              <a:gd name="connsiteY2668" fmla="*/ 9172198 h 12355200"/>
              <a:gd name="connsiteX2669" fmla="*/ 4364426 w 12586368"/>
              <a:gd name="connsiteY2669" fmla="*/ 9222047 h 12355200"/>
              <a:gd name="connsiteX2670" fmla="*/ 4347622 w 12586368"/>
              <a:gd name="connsiteY2670" fmla="*/ 9233491 h 12355200"/>
              <a:gd name="connsiteX2671" fmla="*/ 4356716 w 12586368"/>
              <a:gd name="connsiteY2671" fmla="*/ 9248689 h 12355200"/>
              <a:gd name="connsiteX2672" fmla="*/ 4356944 w 12586368"/>
              <a:gd name="connsiteY2672" fmla="*/ 9249071 h 12355200"/>
              <a:gd name="connsiteX2673" fmla="*/ 4357698 w 12586368"/>
              <a:gd name="connsiteY2673" fmla="*/ 9248625 h 12355200"/>
              <a:gd name="connsiteX2674" fmla="*/ 4358064 w 12586368"/>
              <a:gd name="connsiteY2674" fmla="*/ 9250938 h 12355200"/>
              <a:gd name="connsiteX2675" fmla="*/ 4369180 w 12586368"/>
              <a:gd name="connsiteY2675" fmla="*/ 9269514 h 12355200"/>
              <a:gd name="connsiteX2676" fmla="*/ 4331060 w 12586368"/>
              <a:gd name="connsiteY2676" fmla="*/ 9317520 h 12355200"/>
              <a:gd name="connsiteX2677" fmla="*/ 4317340 w 12586368"/>
              <a:gd name="connsiteY2677" fmla="*/ 9297629 h 12355200"/>
              <a:gd name="connsiteX2678" fmla="*/ 4295540 w 12586368"/>
              <a:gd name="connsiteY2678" fmla="*/ 9290525 h 12355200"/>
              <a:gd name="connsiteX2679" fmla="*/ 4294804 w 12586368"/>
              <a:gd name="connsiteY2679" fmla="*/ 9289490 h 12355200"/>
              <a:gd name="connsiteX2680" fmla="*/ 4277568 w 12586368"/>
              <a:gd name="connsiteY2680" fmla="*/ 9291945 h 12355200"/>
              <a:gd name="connsiteX2681" fmla="*/ 4225304 w 12586368"/>
              <a:gd name="connsiteY2681" fmla="*/ 9290334 h 12355200"/>
              <a:gd name="connsiteX2682" fmla="*/ 4223990 w 12586368"/>
              <a:gd name="connsiteY2682" fmla="*/ 9291063 h 12355200"/>
              <a:gd name="connsiteX2683" fmla="*/ 4222042 w 12586368"/>
              <a:gd name="connsiteY2683" fmla="*/ 9293575 h 12355200"/>
              <a:gd name="connsiteX2684" fmla="*/ 4221076 w 12586368"/>
              <a:gd name="connsiteY2684" fmla="*/ 9292681 h 12355200"/>
              <a:gd name="connsiteX2685" fmla="*/ 4196836 w 12586368"/>
              <a:gd name="connsiteY2685" fmla="*/ 9306140 h 12355200"/>
              <a:gd name="connsiteX2686" fmla="*/ 4162590 w 12586368"/>
              <a:gd name="connsiteY2686" fmla="*/ 9310998 h 12355200"/>
              <a:gd name="connsiteX2687" fmla="*/ 4148724 w 12586368"/>
              <a:gd name="connsiteY2687" fmla="*/ 9310729 h 12355200"/>
              <a:gd name="connsiteX2688" fmla="*/ 4144578 w 12586368"/>
              <a:gd name="connsiteY2688" fmla="*/ 9322971 h 12355200"/>
              <a:gd name="connsiteX2689" fmla="*/ 4147632 w 12586368"/>
              <a:gd name="connsiteY2689" fmla="*/ 9335981 h 12355200"/>
              <a:gd name="connsiteX2690" fmla="*/ 4109972 w 12586368"/>
              <a:gd name="connsiteY2690" fmla="*/ 9376866 h 12355200"/>
              <a:gd name="connsiteX2691" fmla="*/ 4118764 w 12586368"/>
              <a:gd name="connsiteY2691" fmla="*/ 9403721 h 12355200"/>
              <a:gd name="connsiteX2692" fmla="*/ 4180012 w 12586368"/>
              <a:gd name="connsiteY2692" fmla="*/ 9401181 h 12355200"/>
              <a:gd name="connsiteX2693" fmla="*/ 4154602 w 12586368"/>
              <a:gd name="connsiteY2693" fmla="*/ 9441556 h 12355200"/>
              <a:gd name="connsiteX2694" fmla="*/ 4146050 w 12586368"/>
              <a:gd name="connsiteY2694" fmla="*/ 9444935 h 12355200"/>
              <a:gd name="connsiteX2695" fmla="*/ 4159694 w 12586368"/>
              <a:gd name="connsiteY2695" fmla="*/ 9465540 h 12355200"/>
              <a:gd name="connsiteX2696" fmla="*/ 4114636 w 12586368"/>
              <a:gd name="connsiteY2696" fmla="*/ 9500680 h 12355200"/>
              <a:gd name="connsiteX2697" fmla="*/ 4130586 w 12586368"/>
              <a:gd name="connsiteY2697" fmla="*/ 9503045 h 12355200"/>
              <a:gd name="connsiteX2698" fmla="*/ 4127128 w 12586368"/>
              <a:gd name="connsiteY2698" fmla="*/ 9530410 h 12355200"/>
              <a:gd name="connsiteX2699" fmla="*/ 4134526 w 12586368"/>
              <a:gd name="connsiteY2699" fmla="*/ 9536151 h 12355200"/>
              <a:gd name="connsiteX2700" fmla="*/ 4111420 w 12586368"/>
              <a:gd name="connsiteY2700" fmla="*/ 9558282 h 12355200"/>
              <a:gd name="connsiteX2701" fmla="*/ 4070732 w 12586368"/>
              <a:gd name="connsiteY2701" fmla="*/ 9526699 h 12355200"/>
              <a:gd name="connsiteX2702" fmla="*/ 4024280 w 12586368"/>
              <a:gd name="connsiteY2702" fmla="*/ 9540726 h 12355200"/>
              <a:gd name="connsiteX2703" fmla="*/ 4012514 w 12586368"/>
              <a:gd name="connsiteY2703" fmla="*/ 9601705 h 12355200"/>
              <a:gd name="connsiteX2704" fmla="*/ 3985468 w 12586368"/>
              <a:gd name="connsiteY2704" fmla="*/ 9590730 h 12355200"/>
              <a:gd name="connsiteX2705" fmla="*/ 4000932 w 12586368"/>
              <a:gd name="connsiteY2705" fmla="*/ 9532622 h 12355200"/>
              <a:gd name="connsiteX2706" fmla="*/ 3956788 w 12586368"/>
              <a:gd name="connsiteY2706" fmla="*/ 9528403 h 12355200"/>
              <a:gd name="connsiteX2707" fmla="*/ 3967400 w 12586368"/>
              <a:gd name="connsiteY2707" fmla="*/ 9476543 h 12355200"/>
              <a:gd name="connsiteX2708" fmla="*/ 3985412 w 12586368"/>
              <a:gd name="connsiteY2708" fmla="*/ 9430427 h 12355200"/>
              <a:gd name="connsiteX2709" fmla="*/ 3938962 w 12586368"/>
              <a:gd name="connsiteY2709" fmla="*/ 9444453 h 12355200"/>
              <a:gd name="connsiteX2710" fmla="*/ 3934110 w 12586368"/>
              <a:gd name="connsiteY2710" fmla="*/ 9450704 h 12355200"/>
              <a:gd name="connsiteX2711" fmla="*/ 3926712 w 12586368"/>
              <a:gd name="connsiteY2711" fmla="*/ 9444961 h 12355200"/>
              <a:gd name="connsiteX2712" fmla="*/ 3931562 w 12586368"/>
              <a:gd name="connsiteY2712" fmla="*/ 9438711 h 12355200"/>
              <a:gd name="connsiteX2713" fmla="*/ 3935262 w 12586368"/>
              <a:gd name="connsiteY2713" fmla="*/ 9441583 h 12355200"/>
              <a:gd name="connsiteX2714" fmla="*/ 3960960 w 12586368"/>
              <a:gd name="connsiteY2714" fmla="*/ 9398927 h 12355200"/>
              <a:gd name="connsiteX2715" fmla="*/ 3963776 w 12586368"/>
              <a:gd name="connsiteY2715" fmla="*/ 9384835 h 12355200"/>
              <a:gd name="connsiteX2716" fmla="*/ 3956520 w 12586368"/>
              <a:gd name="connsiteY2716" fmla="*/ 9393737 h 12355200"/>
              <a:gd name="connsiteX2717" fmla="*/ 3914842 w 12586368"/>
              <a:gd name="connsiteY2717" fmla="*/ 9409167 h 12355200"/>
              <a:gd name="connsiteX2718" fmla="*/ 3913368 w 12586368"/>
              <a:gd name="connsiteY2718" fmla="*/ 9425603 h 12355200"/>
              <a:gd name="connsiteX2719" fmla="*/ 3905580 w 12586368"/>
              <a:gd name="connsiteY2719" fmla="*/ 9386816 h 12355200"/>
              <a:gd name="connsiteX2720" fmla="*/ 3907828 w 12586368"/>
              <a:gd name="connsiteY2720" fmla="*/ 9383432 h 12355200"/>
              <a:gd name="connsiteX2721" fmla="*/ 3904706 w 12586368"/>
              <a:gd name="connsiteY2721" fmla="*/ 9382027 h 12355200"/>
              <a:gd name="connsiteX2722" fmla="*/ 3887286 w 12586368"/>
              <a:gd name="connsiteY2722" fmla="*/ 9374181 h 12355200"/>
              <a:gd name="connsiteX2723" fmla="*/ 3880494 w 12586368"/>
              <a:gd name="connsiteY2723" fmla="*/ 9384541 h 12355200"/>
              <a:gd name="connsiteX2724" fmla="*/ 3867294 w 12586368"/>
              <a:gd name="connsiteY2724" fmla="*/ 9386434 h 12355200"/>
              <a:gd name="connsiteX2725" fmla="*/ 3844424 w 12586368"/>
              <a:gd name="connsiteY2725" fmla="*/ 9415237 h 12355200"/>
              <a:gd name="connsiteX2726" fmla="*/ 3827616 w 12586368"/>
              <a:gd name="connsiteY2726" fmla="*/ 9426682 h 12355200"/>
              <a:gd name="connsiteX2727" fmla="*/ 3809168 w 12586368"/>
              <a:gd name="connsiteY2727" fmla="*/ 9406175 h 12355200"/>
              <a:gd name="connsiteX2728" fmla="*/ 3766376 w 12586368"/>
              <a:gd name="connsiteY2728" fmla="*/ 9430909 h 12355200"/>
              <a:gd name="connsiteX2729" fmla="*/ 3751044 w 12586368"/>
              <a:gd name="connsiteY2729" fmla="*/ 9425916 h 12355200"/>
              <a:gd name="connsiteX2730" fmla="*/ 3750964 w 12586368"/>
              <a:gd name="connsiteY2730" fmla="*/ 9401722 h 12355200"/>
              <a:gd name="connsiteX2731" fmla="*/ 3711202 w 12586368"/>
              <a:gd name="connsiteY2731" fmla="*/ 9417776 h 12355200"/>
              <a:gd name="connsiteX2732" fmla="*/ 3703660 w 12586368"/>
              <a:gd name="connsiteY2732" fmla="*/ 9451572 h 12355200"/>
              <a:gd name="connsiteX2733" fmla="*/ 3703578 w 12586368"/>
              <a:gd name="connsiteY2733" fmla="*/ 9427378 h 12355200"/>
              <a:gd name="connsiteX2734" fmla="*/ 3676032 w 12586368"/>
              <a:gd name="connsiteY2734" fmla="*/ 9432909 h 12355200"/>
              <a:gd name="connsiteX2735" fmla="*/ 3683738 w 12586368"/>
              <a:gd name="connsiteY2735" fmla="*/ 9447503 h 12355200"/>
              <a:gd name="connsiteX2736" fmla="*/ 3676114 w 12586368"/>
              <a:gd name="connsiteY2736" fmla="*/ 9457104 h 12355200"/>
              <a:gd name="connsiteX2737" fmla="*/ 3646078 w 12586368"/>
              <a:gd name="connsiteY2737" fmla="*/ 9405634 h 12355200"/>
              <a:gd name="connsiteX2738" fmla="*/ 3623856 w 12586368"/>
              <a:gd name="connsiteY2738" fmla="*/ 9407949 h 12355200"/>
              <a:gd name="connsiteX2739" fmla="*/ 3617536 w 12586368"/>
              <a:gd name="connsiteY2739" fmla="*/ 9416095 h 12355200"/>
              <a:gd name="connsiteX2740" fmla="*/ 3591704 w 12586368"/>
              <a:gd name="connsiteY2740" fmla="*/ 9426290 h 12355200"/>
              <a:gd name="connsiteX2741" fmla="*/ 3609358 w 12586368"/>
              <a:gd name="connsiteY2741" fmla="*/ 9416049 h 12355200"/>
              <a:gd name="connsiteX2742" fmla="*/ 3613568 w 12586368"/>
              <a:gd name="connsiteY2742" fmla="*/ 9407012 h 12355200"/>
              <a:gd name="connsiteX2743" fmla="*/ 3604446 w 12586368"/>
              <a:gd name="connsiteY2743" fmla="*/ 9404366 h 12355200"/>
              <a:gd name="connsiteX2744" fmla="*/ 3591214 w 12586368"/>
              <a:gd name="connsiteY2744" fmla="*/ 9404802 h 12355200"/>
              <a:gd name="connsiteX2745" fmla="*/ 3545644 w 12586368"/>
              <a:gd name="connsiteY2745" fmla="*/ 9415427 h 12355200"/>
              <a:gd name="connsiteX2746" fmla="*/ 3538748 w 12586368"/>
              <a:gd name="connsiteY2746" fmla="*/ 9396026 h 12355200"/>
              <a:gd name="connsiteX2747" fmla="*/ 3517789 w 12586368"/>
              <a:gd name="connsiteY2747" fmla="*/ 9394071 h 12355200"/>
              <a:gd name="connsiteX2748" fmla="*/ 3440010 w 12586368"/>
              <a:gd name="connsiteY2748" fmla="*/ 9375387 h 12355200"/>
              <a:gd name="connsiteX2749" fmla="*/ 3400248 w 12586368"/>
              <a:gd name="connsiteY2749" fmla="*/ 9391442 h 12355200"/>
              <a:gd name="connsiteX2750" fmla="*/ 3397051 w 12586368"/>
              <a:gd name="connsiteY2750" fmla="*/ 9351733 h 12355200"/>
              <a:gd name="connsiteX2751" fmla="*/ 3367948 w 12586368"/>
              <a:gd name="connsiteY2751" fmla="*/ 9349505 h 12355200"/>
              <a:gd name="connsiteX2752" fmla="*/ 3369587 w 12586368"/>
              <a:gd name="connsiteY2752" fmla="*/ 9381459 h 12355200"/>
              <a:gd name="connsiteX2753" fmla="*/ 3351224 w 12586368"/>
              <a:gd name="connsiteY2753" fmla="*/ 9385146 h 12355200"/>
              <a:gd name="connsiteX2754" fmla="*/ 3331136 w 12586368"/>
              <a:gd name="connsiteY2754" fmla="*/ 9332688 h 12355200"/>
              <a:gd name="connsiteX2755" fmla="*/ 3308183 w 12586368"/>
              <a:gd name="connsiteY2755" fmla="*/ 9337297 h 12355200"/>
              <a:gd name="connsiteX2756" fmla="*/ 3308099 w 12586368"/>
              <a:gd name="connsiteY2756" fmla="*/ 9313101 h 12355200"/>
              <a:gd name="connsiteX2757" fmla="*/ 3242270 w 12586368"/>
              <a:gd name="connsiteY2757" fmla="*/ 9318250 h 12355200"/>
              <a:gd name="connsiteX2758" fmla="*/ 3223905 w 12586368"/>
              <a:gd name="connsiteY2758" fmla="*/ 9321939 h 12355200"/>
              <a:gd name="connsiteX2759" fmla="*/ 3199312 w 12586368"/>
              <a:gd name="connsiteY2759" fmla="*/ 9294595 h 12355200"/>
              <a:gd name="connsiteX2760" fmla="*/ 3197836 w 12586368"/>
              <a:gd name="connsiteY2760" fmla="*/ 9311032 h 12355200"/>
              <a:gd name="connsiteX2761" fmla="*/ 3187014 w 12586368"/>
              <a:gd name="connsiteY2761" fmla="*/ 9280923 h 12355200"/>
              <a:gd name="connsiteX2762" fmla="*/ 3131923 w 12586368"/>
              <a:gd name="connsiteY2762" fmla="*/ 9291985 h 12355200"/>
              <a:gd name="connsiteX2763" fmla="*/ 3101342 w 12586368"/>
              <a:gd name="connsiteY2763" fmla="*/ 9306197 h 12355200"/>
              <a:gd name="connsiteX2764" fmla="*/ 3085932 w 12586368"/>
              <a:gd name="connsiteY2764" fmla="*/ 9277009 h 12355200"/>
              <a:gd name="connsiteX2765" fmla="*/ 3017067 w 12586368"/>
              <a:gd name="connsiteY2765" fmla="*/ 9290839 h 12355200"/>
              <a:gd name="connsiteX2766" fmla="*/ 2954268 w 12586368"/>
              <a:gd name="connsiteY2766" fmla="*/ 9287307 h 12355200"/>
              <a:gd name="connsiteX2767" fmla="*/ 2911395 w 12586368"/>
              <a:gd name="connsiteY2767" fmla="*/ 9287847 h 12355200"/>
              <a:gd name="connsiteX2768" fmla="*/ 2877618 w 12586368"/>
              <a:gd name="connsiteY2768" fmla="*/ 9262347 h 12355200"/>
              <a:gd name="connsiteX2769" fmla="*/ 2862368 w 12586368"/>
              <a:gd name="connsiteY2769" fmla="*/ 9281550 h 12355200"/>
              <a:gd name="connsiteX2770" fmla="*/ 2836299 w 12586368"/>
              <a:gd name="connsiteY2770" fmla="*/ 9270644 h 12355200"/>
              <a:gd name="connsiteX2771" fmla="*/ 2802522 w 12586368"/>
              <a:gd name="connsiteY2771" fmla="*/ 9245144 h 12355200"/>
              <a:gd name="connsiteX2772" fmla="*/ 2727427 w 12586368"/>
              <a:gd name="connsiteY2772" fmla="*/ 9227943 h 12355200"/>
              <a:gd name="connsiteX2773" fmla="*/ 2676928 w 12586368"/>
              <a:gd name="connsiteY2773" fmla="*/ 9238082 h 12355200"/>
              <a:gd name="connsiteX2774" fmla="*/ 2638477 w 12586368"/>
              <a:gd name="connsiteY2774" fmla="*/ 9189311 h 12355200"/>
              <a:gd name="connsiteX2775" fmla="*/ 2600191 w 12586368"/>
              <a:gd name="connsiteY2775" fmla="*/ 9188930 h 12355200"/>
              <a:gd name="connsiteX2776" fmla="*/ 2520342 w 12586368"/>
              <a:gd name="connsiteY2776" fmla="*/ 9124259 h 12355200"/>
              <a:gd name="connsiteX2777" fmla="*/ 2475828 w 12586368"/>
              <a:gd name="connsiteY2777" fmla="*/ 9092847 h 12355200"/>
              <a:gd name="connsiteX2778" fmla="*/ 2468036 w 12586368"/>
              <a:gd name="connsiteY2778" fmla="*/ 9054058 h 12355200"/>
              <a:gd name="connsiteX2779" fmla="*/ 2426391 w 12586368"/>
              <a:gd name="connsiteY2779" fmla="*/ 8965575 h 12355200"/>
              <a:gd name="connsiteX2780" fmla="*/ 2355885 w 12586368"/>
              <a:gd name="connsiteY2780" fmla="*/ 8947453 h 12355200"/>
              <a:gd name="connsiteX2781" fmla="*/ 2362281 w 12586368"/>
              <a:gd name="connsiteY2781" fmla="*/ 9026874 h 12355200"/>
              <a:gd name="connsiteX2782" fmla="*/ 2353265 w 12586368"/>
              <a:gd name="connsiteY2782" fmla="*/ 9077104 h 12355200"/>
              <a:gd name="connsiteX2783" fmla="*/ 2359412 w 12586368"/>
              <a:gd name="connsiteY2783" fmla="*/ 9083941 h 12355200"/>
              <a:gd name="connsiteX2784" fmla="*/ 2345641 w 12586368"/>
              <a:gd name="connsiteY2784" fmla="*/ 9086706 h 12355200"/>
              <a:gd name="connsiteX2785" fmla="*/ 2254886 w 12586368"/>
              <a:gd name="connsiteY2785" fmla="*/ 8967732 h 12355200"/>
              <a:gd name="connsiteX2786" fmla="*/ 2253492 w 12586368"/>
              <a:gd name="connsiteY2786" fmla="*/ 9008366 h 12355200"/>
              <a:gd name="connsiteX2787" fmla="*/ 2144294 w 12586368"/>
              <a:gd name="connsiteY2787" fmla="*/ 8868884 h 12355200"/>
              <a:gd name="connsiteX2788" fmla="*/ 2119780 w 12586368"/>
              <a:gd name="connsiteY2788" fmla="*/ 8865737 h 12355200"/>
              <a:gd name="connsiteX2789" fmla="*/ 2102809 w 12586368"/>
              <a:gd name="connsiteY2789" fmla="*/ 8828792 h 12355200"/>
              <a:gd name="connsiteX2790" fmla="*/ 2099774 w 12586368"/>
              <a:gd name="connsiteY2790" fmla="*/ 8837471 h 12355200"/>
              <a:gd name="connsiteX2791" fmla="*/ 1985902 w 12586368"/>
              <a:gd name="connsiteY2791" fmla="*/ 8674720 h 12355200"/>
              <a:gd name="connsiteX2792" fmla="*/ 1962783 w 12586368"/>
              <a:gd name="connsiteY2792" fmla="*/ 8630940 h 12355200"/>
              <a:gd name="connsiteX2793" fmla="*/ 1908754 w 12586368"/>
              <a:gd name="connsiteY2793" fmla="*/ 8504593 h 12355200"/>
              <a:gd name="connsiteX2794" fmla="*/ 1858849 w 12586368"/>
              <a:gd name="connsiteY2794" fmla="*/ 8464175 h 12355200"/>
              <a:gd name="connsiteX2795" fmla="*/ 1856036 w 12586368"/>
              <a:gd name="connsiteY2795" fmla="*/ 8458010 h 12355200"/>
              <a:gd name="connsiteX2796" fmla="*/ 1845313 w 12586368"/>
              <a:gd name="connsiteY2796" fmla="*/ 8445103 h 12355200"/>
              <a:gd name="connsiteX2797" fmla="*/ 1785177 w 12586368"/>
              <a:gd name="connsiteY2797" fmla="*/ 8423779 h 12355200"/>
              <a:gd name="connsiteX2798" fmla="*/ 1794881 w 12586368"/>
              <a:gd name="connsiteY2798" fmla="*/ 8411279 h 12355200"/>
              <a:gd name="connsiteX2799" fmla="*/ 1761830 w 12586368"/>
              <a:gd name="connsiteY2799" fmla="*/ 8415674 h 12355200"/>
              <a:gd name="connsiteX2800" fmla="*/ 1766440 w 12586368"/>
              <a:gd name="connsiteY2800" fmla="*/ 8379188 h 12355200"/>
              <a:gd name="connsiteX2801" fmla="*/ 1702646 w 12586368"/>
              <a:gd name="connsiteY2801" fmla="*/ 8369736 h 12355200"/>
              <a:gd name="connsiteX2802" fmla="*/ 1707499 w 12586368"/>
              <a:gd name="connsiteY2802" fmla="*/ 8363484 h 12355200"/>
              <a:gd name="connsiteX2803" fmla="*/ 1621509 w 12586368"/>
              <a:gd name="connsiteY2803" fmla="*/ 8336806 h 12355200"/>
              <a:gd name="connsiteX2804" fmla="*/ 1608106 w 12586368"/>
              <a:gd name="connsiteY2804" fmla="*/ 8346436 h 12355200"/>
              <a:gd name="connsiteX2805" fmla="*/ 1632362 w 12586368"/>
              <a:gd name="connsiteY2805" fmla="*/ 8315184 h 12355200"/>
              <a:gd name="connsiteX2806" fmla="*/ 1662865 w 12586368"/>
              <a:gd name="connsiteY2806" fmla="*/ 8298795 h 12355200"/>
              <a:gd name="connsiteX2807" fmla="*/ 1607621 w 12586368"/>
              <a:gd name="connsiteY2807" fmla="*/ 8285963 h 12355200"/>
              <a:gd name="connsiteX2808" fmla="*/ 1570872 w 12586368"/>
              <a:gd name="connsiteY2808" fmla="*/ 8287488 h 12355200"/>
              <a:gd name="connsiteX2809" fmla="*/ 1551226 w 12586368"/>
              <a:gd name="connsiteY2809" fmla="*/ 8282256 h 12355200"/>
              <a:gd name="connsiteX2810" fmla="*/ 1554683 w 12586368"/>
              <a:gd name="connsiteY2810" fmla="*/ 8254890 h 12355200"/>
              <a:gd name="connsiteX2811" fmla="*/ 1507988 w 12586368"/>
              <a:gd name="connsiteY2811" fmla="*/ 8238680 h 12355200"/>
              <a:gd name="connsiteX2812" fmla="*/ 1501745 w 12586368"/>
              <a:gd name="connsiteY2812" fmla="*/ 8223816 h 12355200"/>
              <a:gd name="connsiteX2813" fmla="*/ 1519998 w 12586368"/>
              <a:gd name="connsiteY2813" fmla="*/ 8207936 h 12355200"/>
              <a:gd name="connsiteX2814" fmla="*/ 1481855 w 12586368"/>
              <a:gd name="connsiteY2814" fmla="*/ 8188344 h 12355200"/>
              <a:gd name="connsiteX2815" fmla="*/ 1451353 w 12586368"/>
              <a:gd name="connsiteY2815" fmla="*/ 8204735 h 12355200"/>
              <a:gd name="connsiteX2816" fmla="*/ 1469606 w 12586368"/>
              <a:gd name="connsiteY2816" fmla="*/ 8188856 h 12355200"/>
              <a:gd name="connsiteX2817" fmla="*/ 1447411 w 12586368"/>
              <a:gd name="connsiteY2817" fmla="*/ 8171626 h 12355200"/>
              <a:gd name="connsiteX2818" fmla="*/ 1441407 w 12586368"/>
              <a:gd name="connsiteY2818" fmla="*/ 8187000 h 12355200"/>
              <a:gd name="connsiteX2819" fmla="*/ 1429158 w 12586368"/>
              <a:gd name="connsiteY2819" fmla="*/ 8187506 h 12355200"/>
              <a:gd name="connsiteX2820" fmla="*/ 1417336 w 12586368"/>
              <a:gd name="connsiteY2820" fmla="*/ 8088184 h 12355200"/>
              <a:gd name="connsiteX2821" fmla="*/ 1336624 w 12586368"/>
              <a:gd name="connsiteY2821" fmla="*/ 7955426 h 12355200"/>
              <a:gd name="connsiteX2822" fmla="*/ 1298481 w 12586368"/>
              <a:gd name="connsiteY2822" fmla="*/ 7935838 h 12355200"/>
              <a:gd name="connsiteX2823" fmla="*/ 1326438 w 12586368"/>
              <a:gd name="connsiteY2823" fmla="*/ 7907456 h 12355200"/>
              <a:gd name="connsiteX2824" fmla="*/ 1309095 w 12586368"/>
              <a:gd name="connsiteY2824" fmla="*/ 7883979 h 12355200"/>
              <a:gd name="connsiteX2825" fmla="*/ 1285992 w 12586368"/>
              <a:gd name="connsiteY2825" fmla="*/ 7906110 h 12355200"/>
              <a:gd name="connsiteX2826" fmla="*/ 1271193 w 12586368"/>
              <a:gd name="connsiteY2826" fmla="*/ 7894625 h 12355200"/>
              <a:gd name="connsiteX2827" fmla="*/ 1297757 w 12586368"/>
              <a:gd name="connsiteY2827" fmla="*/ 7845127 h 12355200"/>
              <a:gd name="connsiteX2828" fmla="*/ 1279261 w 12586368"/>
              <a:gd name="connsiteY2828" fmla="*/ 7830772 h 12355200"/>
              <a:gd name="connsiteX2829" fmla="*/ 1297512 w 12586368"/>
              <a:gd name="connsiteY2829" fmla="*/ 7814894 h 12355200"/>
              <a:gd name="connsiteX2830" fmla="*/ 1250578 w 12586368"/>
              <a:gd name="connsiteY2830" fmla="*/ 7768445 h 12355200"/>
              <a:gd name="connsiteX2831" fmla="*/ 1235781 w 12586368"/>
              <a:gd name="connsiteY2831" fmla="*/ 7756961 h 12355200"/>
              <a:gd name="connsiteX2832" fmla="*/ 1240392 w 12586368"/>
              <a:gd name="connsiteY2832" fmla="*/ 7720476 h 12355200"/>
              <a:gd name="connsiteX2833" fmla="*/ 1226991 w 12586368"/>
              <a:gd name="connsiteY2833" fmla="*/ 7730104 h 12355200"/>
              <a:gd name="connsiteX2834" fmla="*/ 1242697 w 12586368"/>
              <a:gd name="connsiteY2834" fmla="*/ 7702231 h 12355200"/>
              <a:gd name="connsiteX2835" fmla="*/ 1198310 w 12586368"/>
              <a:gd name="connsiteY2835" fmla="*/ 7667779 h 12355200"/>
              <a:gd name="connsiteX2836" fmla="*/ 1167564 w 12586368"/>
              <a:gd name="connsiteY2836" fmla="*/ 7653929 h 12355200"/>
              <a:gd name="connsiteX2837" fmla="*/ 1179571 w 12586368"/>
              <a:gd name="connsiteY2837" fmla="*/ 7623186 h 12355200"/>
              <a:gd name="connsiteX2838" fmla="*/ 1124084 w 12586368"/>
              <a:gd name="connsiteY2838" fmla="*/ 7580119 h 12355200"/>
              <a:gd name="connsiteX2839" fmla="*/ 1085701 w 12586368"/>
              <a:gd name="connsiteY2839" fmla="*/ 7530295 h 12355200"/>
              <a:gd name="connsiteX2840" fmla="*/ 1057260 w 12586368"/>
              <a:gd name="connsiteY2840" fmla="*/ 7498203 h 12355200"/>
              <a:gd name="connsiteX2841" fmla="*/ 1054473 w 12586368"/>
              <a:gd name="connsiteY2841" fmla="*/ 7455975 h 12355200"/>
              <a:gd name="connsiteX2842" fmla="*/ 1029973 w 12586368"/>
              <a:gd name="connsiteY2842" fmla="*/ 7456991 h 12355200"/>
              <a:gd name="connsiteX2843" fmla="*/ 1021182 w 12586368"/>
              <a:gd name="connsiteY2843" fmla="*/ 7430135 h 12355200"/>
              <a:gd name="connsiteX2844" fmla="*/ 1018393 w 12586368"/>
              <a:gd name="connsiteY2844" fmla="*/ 7387904 h 12355200"/>
              <a:gd name="connsiteX2845" fmla="*/ 982311 w 12586368"/>
              <a:gd name="connsiteY2845" fmla="*/ 7319837 h 12355200"/>
              <a:gd name="connsiteX2846" fmla="*/ 941622 w 12586368"/>
              <a:gd name="connsiteY2846" fmla="*/ 7288253 h 12355200"/>
              <a:gd name="connsiteX2847" fmla="*/ 953390 w 12586368"/>
              <a:gd name="connsiteY2847" fmla="*/ 7227273 h 12355200"/>
              <a:gd name="connsiteX2848" fmla="*/ 928650 w 12586368"/>
              <a:gd name="connsiteY2848" fmla="*/ 7198054 h 12355200"/>
              <a:gd name="connsiteX2849" fmla="*/ 925376 w 12586368"/>
              <a:gd name="connsiteY2849" fmla="*/ 7095354 h 12355200"/>
              <a:gd name="connsiteX2850" fmla="*/ 920041 w 12586368"/>
              <a:gd name="connsiteY2850" fmla="*/ 7041131 h 12355200"/>
              <a:gd name="connsiteX2851" fmla="*/ 944299 w 12586368"/>
              <a:gd name="connsiteY2851" fmla="*/ 7009878 h 12355200"/>
              <a:gd name="connsiteX2852" fmla="*/ 984024 w 12586368"/>
              <a:gd name="connsiteY2852" fmla="*/ 6920516 h 12355200"/>
              <a:gd name="connsiteX2853" fmla="*/ 951641 w 12586368"/>
              <a:gd name="connsiteY2853" fmla="*/ 6855319 h 12355200"/>
              <a:gd name="connsiteX2854" fmla="*/ 895726 w 12586368"/>
              <a:gd name="connsiteY2854" fmla="*/ 6912081 h 12355200"/>
              <a:gd name="connsiteX2855" fmla="*/ 851824 w 12586368"/>
              <a:gd name="connsiteY2855" fmla="*/ 6938099 h 12355200"/>
              <a:gd name="connsiteX2856" fmla="*/ 850671 w 12586368"/>
              <a:gd name="connsiteY2856" fmla="*/ 6947222 h 12355200"/>
              <a:gd name="connsiteX2857" fmla="*/ 839574 w 12586368"/>
              <a:gd name="connsiteY2857" fmla="*/ 6938608 h 12355200"/>
              <a:gd name="connsiteX2858" fmla="*/ 870264 w 12586368"/>
              <a:gd name="connsiteY2858" fmla="*/ 6792153 h 12355200"/>
              <a:gd name="connsiteX2859" fmla="*/ 838604 w 12586368"/>
              <a:gd name="connsiteY2859" fmla="*/ 6817663 h 12355200"/>
              <a:gd name="connsiteX2860" fmla="*/ 847881 w 12586368"/>
              <a:gd name="connsiteY2860" fmla="*/ 6732211 h 12355200"/>
              <a:gd name="connsiteX2861" fmla="*/ 867732 w 12586368"/>
              <a:gd name="connsiteY2861" fmla="*/ 6661689 h 12355200"/>
              <a:gd name="connsiteX2862" fmla="*/ 853442 w 12586368"/>
              <a:gd name="connsiteY2862" fmla="*/ 6650038 h 12355200"/>
              <a:gd name="connsiteX2863" fmla="*/ 849931 w 12586368"/>
              <a:gd name="connsiteY2863" fmla="*/ 6657008 h 12355200"/>
              <a:gd name="connsiteX2864" fmla="*/ 844619 w 12586368"/>
              <a:gd name="connsiteY2864" fmla="*/ 6663850 h 12355200"/>
              <a:gd name="connsiteX2865" fmla="*/ 852952 w 12586368"/>
              <a:gd name="connsiteY2865" fmla="*/ 6649638 h 12355200"/>
              <a:gd name="connsiteX2866" fmla="*/ 835656 w 12586368"/>
              <a:gd name="connsiteY2866" fmla="*/ 6635533 h 12355200"/>
              <a:gd name="connsiteX2867" fmla="*/ 790690 w 12586368"/>
              <a:gd name="connsiteY2867" fmla="*/ 6590007 h 12355200"/>
              <a:gd name="connsiteX2868" fmla="*/ 766121 w 12586368"/>
              <a:gd name="connsiteY2868" fmla="*/ 6530522 h 12355200"/>
              <a:gd name="connsiteX2869" fmla="*/ 688140 w 12586368"/>
              <a:gd name="connsiteY2869" fmla="*/ 6436740 h 12355200"/>
              <a:gd name="connsiteX2870" fmla="*/ 647382 w 12586368"/>
              <a:gd name="connsiteY2870" fmla="*/ 6411954 h 12355200"/>
              <a:gd name="connsiteX2871" fmla="*/ 648108 w 12586368"/>
              <a:gd name="connsiteY2871" fmla="*/ 6371491 h 12355200"/>
              <a:gd name="connsiteX2872" fmla="*/ 630555 w 12586368"/>
              <a:gd name="connsiteY2872" fmla="*/ 6329002 h 12355200"/>
              <a:gd name="connsiteX2873" fmla="*/ 593306 w 12586368"/>
              <a:gd name="connsiteY2873" fmla="*/ 6312712 h 12355200"/>
              <a:gd name="connsiteX2874" fmla="*/ 558931 w 12586368"/>
              <a:gd name="connsiteY2874" fmla="*/ 6187271 h 12355200"/>
              <a:gd name="connsiteX2875" fmla="*/ 537172 w 12586368"/>
              <a:gd name="connsiteY2875" fmla="*/ 6124045 h 12355200"/>
              <a:gd name="connsiteX2876" fmla="*/ 550548 w 12586368"/>
              <a:gd name="connsiteY2876" fmla="*/ 6093092 h 12355200"/>
              <a:gd name="connsiteX2877" fmla="*/ 587796 w 12586368"/>
              <a:gd name="connsiteY2877" fmla="*/ 6109381 h 12355200"/>
              <a:gd name="connsiteX2878" fmla="*/ 587826 w 12586368"/>
              <a:gd name="connsiteY2878" fmla="*/ 6056676 h 12355200"/>
              <a:gd name="connsiteX2879" fmla="*/ 585768 w 12586368"/>
              <a:gd name="connsiteY2879" fmla="*/ 5967252 h 12355200"/>
              <a:gd name="connsiteX2880" fmla="*/ 577353 w 12586368"/>
              <a:gd name="connsiteY2880" fmla="*/ 5925774 h 12355200"/>
              <a:gd name="connsiteX2881" fmla="*/ 601954 w 12586368"/>
              <a:gd name="connsiteY2881" fmla="*/ 5932554 h 12355200"/>
              <a:gd name="connsiteX2882" fmla="*/ 547851 w 12586368"/>
              <a:gd name="connsiteY2882" fmla="*/ 5886016 h 12355200"/>
              <a:gd name="connsiteX2883" fmla="*/ 519767 w 12586368"/>
              <a:gd name="connsiteY2883" fmla="*/ 5818036 h 12355200"/>
              <a:gd name="connsiteX2884" fmla="*/ 542281 w 12586368"/>
              <a:gd name="connsiteY2884" fmla="*/ 5788093 h 12355200"/>
              <a:gd name="connsiteX2885" fmla="*/ 586582 w 12586368"/>
              <a:gd name="connsiteY2885" fmla="*/ 5768674 h 12355200"/>
              <a:gd name="connsiteX2886" fmla="*/ 592905 w 12586368"/>
              <a:gd name="connsiteY2886" fmla="*/ 5773429 h 12355200"/>
              <a:gd name="connsiteX2887" fmla="*/ 575352 w 12586368"/>
              <a:gd name="connsiteY2887" fmla="*/ 5730940 h 12355200"/>
              <a:gd name="connsiteX2888" fmla="*/ 597140 w 12586368"/>
              <a:gd name="connsiteY2888" fmla="*/ 5741463 h 12355200"/>
              <a:gd name="connsiteX2889" fmla="*/ 592239 w 12586368"/>
              <a:gd name="connsiteY2889" fmla="*/ 5708485 h 12355200"/>
              <a:gd name="connsiteX2890" fmla="*/ 573264 w 12586368"/>
              <a:gd name="connsiteY2890" fmla="*/ 5694219 h 12355200"/>
              <a:gd name="connsiteX2891" fmla="*/ 575383 w 12586368"/>
              <a:gd name="connsiteY2891" fmla="*/ 5678237 h 12355200"/>
              <a:gd name="connsiteX2892" fmla="*/ 572599 w 12586368"/>
              <a:gd name="connsiteY2892" fmla="*/ 5629275 h 12355200"/>
              <a:gd name="connsiteX2893" fmla="*/ 580344 w 12586368"/>
              <a:gd name="connsiteY2893" fmla="*/ 5605806 h 12355200"/>
              <a:gd name="connsiteX2894" fmla="*/ 536800 w 12586368"/>
              <a:gd name="connsiteY2894" fmla="*/ 5532056 h 12355200"/>
              <a:gd name="connsiteX2895" fmla="*/ 597257 w 12586368"/>
              <a:gd name="connsiteY2895" fmla="*/ 5530645 h 12355200"/>
              <a:gd name="connsiteX2896" fmla="*/ 673178 w 12586368"/>
              <a:gd name="connsiteY2896" fmla="*/ 5535002 h 12355200"/>
              <a:gd name="connsiteX2897" fmla="*/ 673932 w 12586368"/>
              <a:gd name="connsiteY2897" fmla="*/ 5441834 h 12355200"/>
              <a:gd name="connsiteX2898" fmla="*/ 716114 w 12586368"/>
              <a:gd name="connsiteY2898" fmla="*/ 5438396 h 12355200"/>
              <a:gd name="connsiteX2899" fmla="*/ 705584 w 12586368"/>
              <a:gd name="connsiteY2899" fmla="*/ 5412904 h 12355200"/>
              <a:gd name="connsiteX2900" fmla="*/ 773063 w 12586368"/>
              <a:gd name="connsiteY2900" fmla="*/ 5428489 h 12355200"/>
              <a:gd name="connsiteX2901" fmla="*/ 773873 w 12586368"/>
              <a:gd name="connsiteY2901" fmla="*/ 5426438 h 12355200"/>
              <a:gd name="connsiteX2902" fmla="*/ 785484 w 12586368"/>
              <a:gd name="connsiteY2902" fmla="*/ 5367824 h 12355200"/>
              <a:gd name="connsiteX2903" fmla="*/ 765373 w 12586368"/>
              <a:gd name="connsiteY2903" fmla="*/ 5346548 h 12355200"/>
              <a:gd name="connsiteX2904" fmla="*/ 787261 w 12586368"/>
              <a:gd name="connsiteY2904" fmla="*/ 5338836 h 12355200"/>
              <a:gd name="connsiteX2905" fmla="*/ 791498 w 12586368"/>
              <a:gd name="connsiteY2905" fmla="*/ 5336810 h 12355200"/>
              <a:gd name="connsiteX2906" fmla="*/ 803924 w 12586368"/>
              <a:gd name="connsiteY2906" fmla="*/ 5243272 h 12355200"/>
              <a:gd name="connsiteX2907" fmla="*/ 842511 w 12586368"/>
              <a:gd name="connsiteY2907" fmla="*/ 4962860 h 12355200"/>
              <a:gd name="connsiteX2908" fmla="*/ 889831 w 12586368"/>
              <a:gd name="connsiteY2908" fmla="*/ 4815615 h 12355200"/>
              <a:gd name="connsiteX2909" fmla="*/ 875998 w 12586368"/>
              <a:gd name="connsiteY2909" fmla="*/ 4795526 h 12355200"/>
              <a:gd name="connsiteX2910" fmla="*/ 904589 w 12586368"/>
              <a:gd name="connsiteY2910" fmla="*/ 4777787 h 12355200"/>
              <a:gd name="connsiteX2911" fmla="*/ 891125 w 12586368"/>
              <a:gd name="connsiteY2911" fmla="*/ 5001188 h 12355200"/>
              <a:gd name="connsiteX2912" fmla="*/ 912665 w 12586368"/>
              <a:gd name="connsiteY2912" fmla="*/ 4971891 h 12355200"/>
              <a:gd name="connsiteX2913" fmla="*/ 920104 w 12586368"/>
              <a:gd name="connsiteY2913" fmla="*/ 4919486 h 12355200"/>
              <a:gd name="connsiteX2914" fmla="*/ 900819 w 12586368"/>
              <a:gd name="connsiteY2914" fmla="*/ 4905968 h 12355200"/>
              <a:gd name="connsiteX2915" fmla="*/ 924345 w 12586368"/>
              <a:gd name="connsiteY2915" fmla="*/ 4830835 h 12355200"/>
              <a:gd name="connsiteX2916" fmla="*/ 944370 w 12586368"/>
              <a:gd name="connsiteY2916" fmla="*/ 4886906 h 12355200"/>
              <a:gd name="connsiteX2917" fmla="*/ 906172 w 12586368"/>
              <a:gd name="connsiteY2917" fmla="*/ 5103357 h 12355200"/>
              <a:gd name="connsiteX2918" fmla="*/ 907973 w 12586368"/>
              <a:gd name="connsiteY2918" fmla="*/ 5106404 h 12355200"/>
              <a:gd name="connsiteX2919" fmla="*/ 911733 w 12586368"/>
              <a:gd name="connsiteY2919" fmla="*/ 5099225 h 12355200"/>
              <a:gd name="connsiteX2920" fmla="*/ 962081 w 12586368"/>
              <a:gd name="connsiteY2920" fmla="*/ 5106323 h 12355200"/>
              <a:gd name="connsiteX2921" fmla="*/ 966848 w 12586368"/>
              <a:gd name="connsiteY2921" fmla="*/ 5105232 h 12355200"/>
              <a:gd name="connsiteX2922" fmla="*/ 976985 w 12586368"/>
              <a:gd name="connsiteY2922" fmla="*/ 5030141 h 12355200"/>
              <a:gd name="connsiteX2923" fmla="*/ 1004664 w 12586368"/>
              <a:gd name="connsiteY2923" fmla="*/ 4784177 h 12355200"/>
              <a:gd name="connsiteX2924" fmla="*/ 990830 w 12586368"/>
              <a:gd name="connsiteY2924" fmla="*/ 4764087 h 12355200"/>
              <a:gd name="connsiteX2925" fmla="*/ 992814 w 12586368"/>
              <a:gd name="connsiteY2925" fmla="*/ 4718253 h 12355200"/>
              <a:gd name="connsiteX2926" fmla="*/ 1016032 w 12586368"/>
              <a:gd name="connsiteY2926" fmla="*/ 4366142 h 12355200"/>
              <a:gd name="connsiteX2927" fmla="*/ 1016360 w 12586368"/>
              <a:gd name="connsiteY2927" fmla="*/ 4335673 h 12355200"/>
              <a:gd name="connsiteX2928" fmla="*/ 991746 w 12586368"/>
              <a:gd name="connsiteY2928" fmla="*/ 4261743 h 12355200"/>
              <a:gd name="connsiteX2929" fmla="*/ 969893 w 12586368"/>
              <a:gd name="connsiteY2929" fmla="*/ 4014059 h 12355200"/>
              <a:gd name="connsiteX2930" fmla="*/ 942140 w 12586368"/>
              <a:gd name="connsiteY2930" fmla="*/ 3870392 h 12355200"/>
              <a:gd name="connsiteX2931" fmla="*/ 905558 w 12586368"/>
              <a:gd name="connsiteY2931" fmla="*/ 3797519 h 12355200"/>
              <a:gd name="connsiteX2932" fmla="*/ 880799 w 12586368"/>
              <a:gd name="connsiteY2932" fmla="*/ 3653589 h 12355200"/>
              <a:gd name="connsiteX2933" fmla="*/ 911641 w 12586368"/>
              <a:gd name="connsiteY2933" fmla="*/ 3593031 h 12355200"/>
              <a:gd name="connsiteX2934" fmla="*/ 976486 w 12586368"/>
              <a:gd name="connsiteY2934" fmla="*/ 3678633 h 12355200"/>
              <a:gd name="connsiteX2935" fmla="*/ 974501 w 12586368"/>
              <a:gd name="connsiteY2935" fmla="*/ 3724470 h 12355200"/>
              <a:gd name="connsiteX2936" fmla="*/ 995713 w 12586368"/>
              <a:gd name="connsiteY2936" fmla="*/ 3725641 h 12355200"/>
              <a:gd name="connsiteX2937" fmla="*/ 1080073 w 12586368"/>
              <a:gd name="connsiteY2937" fmla="*/ 3998252 h 12355200"/>
              <a:gd name="connsiteX2938" fmla="*/ 1115163 w 12586368"/>
              <a:gd name="connsiteY2938" fmla="*/ 4293470 h 12355200"/>
              <a:gd name="connsiteX2939" fmla="*/ 1086458 w 12586368"/>
              <a:gd name="connsiteY2939" fmla="*/ 4822620 h 12355200"/>
              <a:gd name="connsiteX2940" fmla="*/ 1095722 w 12586368"/>
              <a:gd name="connsiteY2940" fmla="*/ 4961829 h 12355200"/>
              <a:gd name="connsiteX2941" fmla="*/ 1078444 w 12586368"/>
              <a:gd name="connsiteY2941" fmla="*/ 5022332 h 12355200"/>
              <a:gd name="connsiteX2942" fmla="*/ 1072121 w 12586368"/>
              <a:gd name="connsiteY2942" fmla="*/ 5065071 h 12355200"/>
              <a:gd name="connsiteX2943" fmla="*/ 1082576 w 12586368"/>
              <a:gd name="connsiteY2943" fmla="*/ 5069496 h 12355200"/>
              <a:gd name="connsiteX2944" fmla="*/ 1150081 w 12586368"/>
              <a:gd name="connsiteY2944" fmla="*/ 5032377 h 12355200"/>
              <a:gd name="connsiteX2945" fmla="*/ 1192264 w 12586368"/>
              <a:gd name="connsiteY2945" fmla="*/ 5028940 h 12355200"/>
              <a:gd name="connsiteX2946" fmla="*/ 1203182 w 12586368"/>
              <a:gd name="connsiteY2946" fmla="*/ 5024707 h 12355200"/>
              <a:gd name="connsiteX2947" fmla="*/ 1204340 w 12586368"/>
              <a:gd name="connsiteY2947" fmla="*/ 5014386 h 12355200"/>
              <a:gd name="connsiteX2948" fmla="*/ 1189257 w 12586368"/>
              <a:gd name="connsiteY2948" fmla="*/ 4968993 h 12355200"/>
              <a:gd name="connsiteX2949" fmla="*/ 1182779 w 12586368"/>
              <a:gd name="connsiteY2949" fmla="*/ 4865381 h 12355200"/>
              <a:gd name="connsiteX2950" fmla="*/ 1177859 w 12586368"/>
              <a:gd name="connsiteY2950" fmla="*/ 4769524 h 12355200"/>
              <a:gd name="connsiteX2951" fmla="*/ 1174580 w 12586368"/>
              <a:gd name="connsiteY2951" fmla="*/ 4705620 h 12355200"/>
              <a:gd name="connsiteX2952" fmla="*/ 1184527 w 12586368"/>
              <a:gd name="connsiteY2952" fmla="*/ 4654822 h 12355200"/>
              <a:gd name="connsiteX2953" fmla="*/ 1193280 w 12586368"/>
              <a:gd name="connsiteY2953" fmla="*/ 4647099 h 12355200"/>
              <a:gd name="connsiteX2954" fmla="*/ 1195285 w 12586368"/>
              <a:gd name="connsiteY2954" fmla="*/ 4635333 h 12355200"/>
              <a:gd name="connsiteX2955" fmla="*/ 1193597 w 12586368"/>
              <a:gd name="connsiteY2955" fmla="*/ 4604831 h 12355200"/>
              <a:gd name="connsiteX2956" fmla="*/ 1199994 w 12586368"/>
              <a:gd name="connsiteY2956" fmla="*/ 4522968 h 12355200"/>
              <a:gd name="connsiteX2957" fmla="*/ 1186056 w 12586368"/>
              <a:gd name="connsiteY2957" fmla="*/ 4477346 h 12355200"/>
              <a:gd name="connsiteX2958" fmla="*/ 1213518 w 12586368"/>
              <a:gd name="connsiteY2958" fmla="*/ 4447622 h 12355200"/>
              <a:gd name="connsiteX2959" fmla="*/ 1226296 w 12586368"/>
              <a:gd name="connsiteY2959" fmla="*/ 4433958 h 12355200"/>
              <a:gd name="connsiteX2960" fmla="*/ 1226269 w 12586368"/>
              <a:gd name="connsiteY2960" fmla="*/ 4431154 h 12355200"/>
              <a:gd name="connsiteX2961" fmla="*/ 1224154 w 12586368"/>
              <a:gd name="connsiteY2961" fmla="*/ 4426544 h 12355200"/>
              <a:gd name="connsiteX2962" fmla="*/ 1220963 w 12586368"/>
              <a:gd name="connsiteY2962" fmla="*/ 4406422 h 12355200"/>
              <a:gd name="connsiteX2963" fmla="*/ 1225382 w 12586368"/>
              <a:gd name="connsiteY2963" fmla="*/ 4397030 h 12355200"/>
              <a:gd name="connsiteX2964" fmla="*/ 1221526 w 12586368"/>
              <a:gd name="connsiteY2964" fmla="*/ 4388639 h 12355200"/>
              <a:gd name="connsiteX2965" fmla="*/ 1211713 w 12586368"/>
              <a:gd name="connsiteY2965" fmla="*/ 4367280 h 12355200"/>
              <a:gd name="connsiteX2966" fmla="*/ 1218485 w 12586368"/>
              <a:gd name="connsiteY2966" fmla="*/ 4356893 h 12355200"/>
              <a:gd name="connsiteX2967" fmla="*/ 1217468 w 12586368"/>
              <a:gd name="connsiteY2967" fmla="*/ 4354827 h 12355200"/>
              <a:gd name="connsiteX2968" fmla="*/ 1189145 w 12586368"/>
              <a:gd name="connsiteY2968" fmla="*/ 4140830 h 12355200"/>
              <a:gd name="connsiteX2969" fmla="*/ 1192916 w 12586368"/>
              <a:gd name="connsiteY2969" fmla="*/ 4012648 h 12355200"/>
              <a:gd name="connsiteX2970" fmla="*/ 1149344 w 12586368"/>
              <a:gd name="connsiteY2970" fmla="*/ 3894730 h 12355200"/>
              <a:gd name="connsiteX2971" fmla="*/ 1205395 w 12586368"/>
              <a:gd name="connsiteY2971" fmla="*/ 3880653 h 12355200"/>
              <a:gd name="connsiteX2972" fmla="*/ 1156286 w 12586368"/>
              <a:gd name="connsiteY2972" fmla="*/ 3665814 h 12355200"/>
              <a:gd name="connsiteX2973" fmla="*/ 1075003 w 12586368"/>
              <a:gd name="connsiteY2973" fmla="*/ 3496432 h 12355200"/>
              <a:gd name="connsiteX2974" fmla="*/ 1139277 w 12586368"/>
              <a:gd name="connsiteY2974" fmla="*/ 3746459 h 12355200"/>
              <a:gd name="connsiteX2975" fmla="*/ 1057316 w 12586368"/>
              <a:gd name="connsiteY2975" fmla="*/ 3501036 h 12355200"/>
              <a:gd name="connsiteX2976" fmla="*/ 1037764 w 12586368"/>
              <a:gd name="connsiteY2976" fmla="*/ 3484497 h 12355200"/>
              <a:gd name="connsiteX2977" fmla="*/ 1072339 w 12586368"/>
              <a:gd name="connsiteY2977" fmla="*/ 3466226 h 12355200"/>
              <a:gd name="connsiteX2978" fmla="*/ 1026306 w 12586368"/>
              <a:gd name="connsiteY2978" fmla="*/ 3354612 h 12355200"/>
              <a:gd name="connsiteX2979" fmla="*/ 1022452 w 12586368"/>
              <a:gd name="connsiteY2979" fmla="*/ 3379303 h 12355200"/>
              <a:gd name="connsiteX2980" fmla="*/ 971501 w 12586368"/>
              <a:gd name="connsiteY2980" fmla="*/ 3280300 h 12355200"/>
              <a:gd name="connsiteX2981" fmla="*/ 991380 w 12586368"/>
              <a:gd name="connsiteY2981" fmla="*/ 3266372 h 12355200"/>
              <a:gd name="connsiteX2982" fmla="*/ 936044 w 12586368"/>
              <a:gd name="connsiteY2982" fmla="*/ 3186021 h 12355200"/>
              <a:gd name="connsiteX2983" fmla="*/ 962707 w 12586368"/>
              <a:gd name="connsiteY2983" fmla="*/ 3180624 h 12355200"/>
              <a:gd name="connsiteX2984" fmla="*/ 924996 w 12586368"/>
              <a:gd name="connsiteY2984" fmla="*/ 3129159 h 12355200"/>
              <a:gd name="connsiteX2985" fmla="*/ 954058 w 12586368"/>
              <a:gd name="connsiteY2985" fmla="*/ 3150946 h 12355200"/>
              <a:gd name="connsiteX2986" fmla="*/ 939159 w 12586368"/>
              <a:gd name="connsiteY2986" fmla="*/ 3118777 h 12355200"/>
              <a:gd name="connsiteX2987" fmla="*/ 896796 w 12586368"/>
              <a:gd name="connsiteY2987" fmla="*/ 3082941 h 12355200"/>
              <a:gd name="connsiteX2988" fmla="*/ 934833 w 12586368"/>
              <a:gd name="connsiteY2988" fmla="*/ 3103943 h 12355200"/>
              <a:gd name="connsiteX2989" fmla="*/ 880625 w 12586368"/>
              <a:gd name="connsiteY2989" fmla="*/ 3002178 h 12355200"/>
              <a:gd name="connsiteX2990" fmla="*/ 854351 w 12586368"/>
              <a:gd name="connsiteY2990" fmla="*/ 2943615 h 12355200"/>
              <a:gd name="connsiteX2991" fmla="*/ 843713 w 12586368"/>
              <a:gd name="connsiteY2991" fmla="*/ 2959775 h 12355200"/>
              <a:gd name="connsiteX2992" fmla="*/ 730107 w 12586368"/>
              <a:gd name="connsiteY2992" fmla="*/ 2765846 h 12355200"/>
              <a:gd name="connsiteX2993" fmla="*/ 756238 w 12586368"/>
              <a:gd name="connsiteY2993" fmla="*/ 2754407 h 12355200"/>
              <a:gd name="connsiteX2994" fmla="*/ 698916 w 12586368"/>
              <a:gd name="connsiteY2994" fmla="*/ 2719892 h 12355200"/>
              <a:gd name="connsiteX2995" fmla="*/ 731890 w 12586368"/>
              <a:gd name="connsiteY2995" fmla="*/ 2683498 h 12355200"/>
              <a:gd name="connsiteX2996" fmla="*/ 657800 w 12586368"/>
              <a:gd name="connsiteY2996" fmla="*/ 2595671 h 12355200"/>
              <a:gd name="connsiteX2997" fmla="*/ 630400 w 12586368"/>
              <a:gd name="connsiteY2997" fmla="*/ 2558519 h 12355200"/>
              <a:gd name="connsiteX2998" fmla="*/ 656204 w 12586368"/>
              <a:gd name="connsiteY2998" fmla="*/ 2577549 h 12355200"/>
              <a:gd name="connsiteX2999" fmla="*/ 640033 w 12586368"/>
              <a:gd name="connsiteY2999" fmla="*/ 2496787 h 12355200"/>
              <a:gd name="connsiteX3000" fmla="*/ 600865 w 12586368"/>
              <a:gd name="connsiteY3000" fmla="*/ 2497194 h 12355200"/>
              <a:gd name="connsiteX3001" fmla="*/ 614228 w 12586368"/>
              <a:gd name="connsiteY3001" fmla="*/ 2477754 h 12355200"/>
              <a:gd name="connsiteX3002" fmla="*/ 564752 w 12586368"/>
              <a:gd name="connsiteY3002" fmla="*/ 2463854 h 12355200"/>
              <a:gd name="connsiteX3003" fmla="*/ 631709 w 12586368"/>
              <a:gd name="connsiteY3003" fmla="*/ 2436642 h 12355200"/>
              <a:gd name="connsiteX3004" fmla="*/ 582029 w 12586368"/>
              <a:gd name="connsiteY3004" fmla="*/ 2386226 h 12355200"/>
              <a:gd name="connsiteX3005" fmla="*/ 471027 w 12586368"/>
              <a:gd name="connsiteY3005" fmla="*/ 2255992 h 12355200"/>
              <a:gd name="connsiteX3006" fmla="*/ 428991 w 12586368"/>
              <a:gd name="connsiteY3006" fmla="*/ 2189689 h 12355200"/>
              <a:gd name="connsiteX3007" fmla="*/ 410180 w 12586368"/>
              <a:gd name="connsiteY3007" fmla="*/ 2215703 h 12355200"/>
              <a:gd name="connsiteX3008" fmla="*/ 393680 w 12586368"/>
              <a:gd name="connsiteY3008" fmla="*/ 2165408 h 12355200"/>
              <a:gd name="connsiteX3009" fmla="*/ 366935 w 12586368"/>
              <a:gd name="connsiteY3009" fmla="*/ 2067318 h 12355200"/>
              <a:gd name="connsiteX3010" fmla="*/ 396322 w 12586368"/>
              <a:gd name="connsiteY3010" fmla="*/ 2058633 h 12355200"/>
              <a:gd name="connsiteX3011" fmla="*/ 433235 w 12586368"/>
              <a:gd name="connsiteY3011" fmla="*/ 2101037 h 12355200"/>
              <a:gd name="connsiteX3012" fmla="*/ 785996 w 12586368"/>
              <a:gd name="connsiteY3012" fmla="*/ 2544791 h 12355200"/>
              <a:gd name="connsiteX3013" fmla="*/ 813723 w 12586368"/>
              <a:gd name="connsiteY3013" fmla="*/ 2551475 h 12355200"/>
              <a:gd name="connsiteX3014" fmla="*/ 858485 w 12586368"/>
              <a:gd name="connsiteY3014" fmla="*/ 2614492 h 12355200"/>
              <a:gd name="connsiteX3015" fmla="*/ 823973 w 12586368"/>
              <a:gd name="connsiteY3015" fmla="*/ 2599272 h 12355200"/>
              <a:gd name="connsiteX3016" fmla="*/ 896995 w 12586368"/>
              <a:gd name="connsiteY3016" fmla="*/ 2675023 h 12355200"/>
              <a:gd name="connsiteX3017" fmla="*/ 866806 w 12586368"/>
              <a:gd name="connsiteY3017" fmla="*/ 2674640 h 12355200"/>
              <a:gd name="connsiteX3018" fmla="*/ 896135 w 12586368"/>
              <a:gd name="connsiteY3018" fmla="*/ 2699450 h 12355200"/>
              <a:gd name="connsiteX3019" fmla="*/ 1043391 w 12586368"/>
              <a:gd name="connsiteY3019" fmla="*/ 2933028 h 12355200"/>
              <a:gd name="connsiteX3020" fmla="*/ 1017793 w 12586368"/>
              <a:gd name="connsiteY3020" fmla="*/ 2950504 h 12355200"/>
              <a:gd name="connsiteX3021" fmla="*/ 1105717 w 12586368"/>
              <a:gd name="connsiteY3021" fmla="*/ 3058425 h 12355200"/>
              <a:gd name="connsiteX3022" fmla="*/ 1303171 w 12586368"/>
              <a:gd name="connsiteY3022" fmla="*/ 3655901 h 12355200"/>
              <a:gd name="connsiteX3023" fmla="*/ 1320858 w 12586368"/>
              <a:gd name="connsiteY3023" fmla="*/ 3651297 h 12355200"/>
              <a:gd name="connsiteX3024" fmla="*/ 1354121 w 12586368"/>
              <a:gd name="connsiteY3024" fmla="*/ 3754903 h 12355200"/>
              <a:gd name="connsiteX3025" fmla="*/ 1334243 w 12586368"/>
              <a:gd name="connsiteY3025" fmla="*/ 3768831 h 12355200"/>
              <a:gd name="connsiteX3026" fmla="*/ 1414340 w 12586368"/>
              <a:gd name="connsiteY3026" fmla="*/ 3993115 h 12355200"/>
              <a:gd name="connsiteX3027" fmla="*/ 1415800 w 12586368"/>
              <a:gd name="connsiteY3027" fmla="*/ 4069468 h 12355200"/>
              <a:gd name="connsiteX3028" fmla="*/ 1418684 w 12586368"/>
              <a:gd name="connsiteY3028" fmla="*/ 4105743 h 12355200"/>
              <a:gd name="connsiteX3029" fmla="*/ 1435930 w 12586368"/>
              <a:gd name="connsiteY3029" fmla="*/ 4104357 h 12355200"/>
              <a:gd name="connsiteX3030" fmla="*/ 1457243 w 12586368"/>
              <a:gd name="connsiteY3030" fmla="*/ 4067797 h 12355200"/>
              <a:gd name="connsiteX3031" fmla="*/ 1471101 w 12586368"/>
              <a:gd name="connsiteY3031" fmla="*/ 4089226 h 12355200"/>
              <a:gd name="connsiteX3032" fmla="*/ 1461672 w 12586368"/>
              <a:gd name="connsiteY3032" fmla="*/ 4018486 h 12355200"/>
              <a:gd name="connsiteX3033" fmla="*/ 1478713 w 12586368"/>
              <a:gd name="connsiteY3033" fmla="*/ 3994311 h 12355200"/>
              <a:gd name="connsiteX3034" fmla="*/ 1478274 w 12586368"/>
              <a:gd name="connsiteY3034" fmla="*/ 3972776 h 12355200"/>
              <a:gd name="connsiteX3035" fmla="*/ 1466454 w 12586368"/>
              <a:gd name="connsiteY3035" fmla="*/ 3900238 h 12355200"/>
              <a:gd name="connsiteX3036" fmla="*/ 1424335 w 12586368"/>
              <a:gd name="connsiteY3036" fmla="*/ 3730444 h 12355200"/>
              <a:gd name="connsiteX3037" fmla="*/ 1412901 w 12586368"/>
              <a:gd name="connsiteY3037" fmla="*/ 3737543 h 12355200"/>
              <a:gd name="connsiteX3038" fmla="*/ 1434972 w 12586368"/>
              <a:gd name="connsiteY3038" fmla="*/ 3714286 h 12355200"/>
              <a:gd name="connsiteX3039" fmla="*/ 1411751 w 12586368"/>
              <a:gd name="connsiteY3039" fmla="*/ 3621968 h 12355200"/>
              <a:gd name="connsiteX3040" fmla="*/ 1450649 w 12586368"/>
              <a:gd name="connsiteY3040" fmla="*/ 3618535 h 12355200"/>
              <a:gd name="connsiteX3041" fmla="*/ 1403019 w 12586368"/>
              <a:gd name="connsiteY3041" fmla="*/ 3488800 h 12355200"/>
              <a:gd name="connsiteX3042" fmla="*/ 1370515 w 12586368"/>
              <a:gd name="connsiteY3042" fmla="*/ 3564726 h 12355200"/>
              <a:gd name="connsiteX3043" fmla="*/ 1367051 w 12586368"/>
              <a:gd name="connsiteY3043" fmla="*/ 3525457 h 12355200"/>
              <a:gd name="connsiteX3044" fmla="*/ 1391256 w 12586368"/>
              <a:gd name="connsiteY3044" fmla="*/ 3526366 h 12355200"/>
              <a:gd name="connsiteX3045" fmla="*/ 1395966 w 12586368"/>
              <a:gd name="connsiteY3045" fmla="*/ 3477249 h 12355200"/>
              <a:gd name="connsiteX3046" fmla="*/ 1377217 w 12586368"/>
              <a:gd name="connsiteY3046" fmla="*/ 3469768 h 12355200"/>
              <a:gd name="connsiteX3047" fmla="*/ 1348625 w 12586368"/>
              <a:gd name="connsiteY3047" fmla="*/ 3487510 h 12355200"/>
              <a:gd name="connsiteX3048" fmla="*/ 1366908 w 12586368"/>
              <a:gd name="connsiteY3048" fmla="*/ 3455460 h 12355200"/>
              <a:gd name="connsiteX3049" fmla="*/ 1337046 w 12586368"/>
              <a:gd name="connsiteY3049" fmla="*/ 3424610 h 12355200"/>
              <a:gd name="connsiteX3050" fmla="*/ 1352539 w 12586368"/>
              <a:gd name="connsiteY3050" fmla="*/ 3429328 h 12355200"/>
              <a:gd name="connsiteX3051" fmla="*/ 1321056 w 12586368"/>
              <a:gd name="connsiteY3051" fmla="*/ 3243377 h 12355200"/>
              <a:gd name="connsiteX3052" fmla="*/ 1094830 w 12586368"/>
              <a:gd name="connsiteY3052" fmla="*/ 2764112 h 12355200"/>
              <a:gd name="connsiteX3053" fmla="*/ 1065502 w 12586368"/>
              <a:gd name="connsiteY3053" fmla="*/ 2739300 h 12355200"/>
              <a:gd name="connsiteX3054" fmla="*/ 851268 w 12586368"/>
              <a:gd name="connsiteY3054" fmla="*/ 2395956 h 12355200"/>
              <a:gd name="connsiteX3055" fmla="*/ 860304 w 12586368"/>
              <a:gd name="connsiteY3055" fmla="*/ 2361678 h 12355200"/>
              <a:gd name="connsiteX3056" fmla="*/ 792405 w 12586368"/>
              <a:gd name="connsiteY3056" fmla="*/ 2309831 h 12355200"/>
              <a:gd name="connsiteX3057" fmla="*/ 848870 w 12586368"/>
              <a:gd name="connsiteY3057" fmla="*/ 2368778 h 12355200"/>
              <a:gd name="connsiteX3058" fmla="*/ 864242 w 12586368"/>
              <a:gd name="connsiteY3058" fmla="*/ 2440476 h 12355200"/>
              <a:gd name="connsiteX3059" fmla="*/ 835179 w 12586368"/>
              <a:gd name="connsiteY3059" fmla="*/ 2418689 h 12355200"/>
              <a:gd name="connsiteX3060" fmla="*/ 839563 w 12586368"/>
              <a:gd name="connsiteY3060" fmla="*/ 2400037 h 12355200"/>
              <a:gd name="connsiteX3061" fmla="*/ 687458 w 12586368"/>
              <a:gd name="connsiteY3061" fmla="*/ 2196948 h 12355200"/>
              <a:gd name="connsiteX3062" fmla="*/ 684451 w 12586368"/>
              <a:gd name="connsiteY3062" fmla="*/ 2192789 h 12355200"/>
              <a:gd name="connsiteX3063" fmla="*/ 682130 w 12586368"/>
              <a:gd name="connsiteY3063" fmla="*/ 2191386 h 12355200"/>
              <a:gd name="connsiteX3064" fmla="*/ 654672 w 12586368"/>
              <a:gd name="connsiteY3064" fmla="*/ 2175360 h 12355200"/>
              <a:gd name="connsiteX3065" fmla="*/ 669784 w 12586368"/>
              <a:gd name="connsiteY3065" fmla="*/ 2173366 h 12355200"/>
              <a:gd name="connsiteX3066" fmla="*/ 670599 w 12586368"/>
              <a:gd name="connsiteY3066" fmla="*/ 2173633 h 12355200"/>
              <a:gd name="connsiteX3067" fmla="*/ 544927 w 12586368"/>
              <a:gd name="connsiteY3067" fmla="*/ 1999863 h 12355200"/>
              <a:gd name="connsiteX3068" fmla="*/ 693968 w 12586368"/>
              <a:gd name="connsiteY3068" fmla="*/ 2151093 h 12355200"/>
              <a:gd name="connsiteX3069" fmla="*/ 712782 w 12586368"/>
              <a:gd name="connsiteY3069" fmla="*/ 2125079 h 12355200"/>
              <a:gd name="connsiteX3070" fmla="*/ 854443 w 12586368"/>
              <a:gd name="connsiteY3070" fmla="*/ 2295227 h 12355200"/>
              <a:gd name="connsiteX3071" fmla="*/ 838947 w 12586368"/>
              <a:gd name="connsiteY3071" fmla="*/ 2290507 h 12355200"/>
              <a:gd name="connsiteX3072" fmla="*/ 876988 w 12586368"/>
              <a:gd name="connsiteY3072" fmla="*/ 2311499 h 12355200"/>
              <a:gd name="connsiteX3073" fmla="*/ 931996 w 12586368"/>
              <a:gd name="connsiteY3073" fmla="*/ 2422324 h 12355200"/>
              <a:gd name="connsiteX3074" fmla="*/ 962184 w 12586368"/>
              <a:gd name="connsiteY3074" fmla="*/ 2422702 h 12355200"/>
              <a:gd name="connsiteX3075" fmla="*/ 1075992 w 12586368"/>
              <a:gd name="connsiteY3075" fmla="*/ 2653141 h 12355200"/>
              <a:gd name="connsiteX3076" fmla="*/ 1351100 w 12586368"/>
              <a:gd name="connsiteY3076" fmla="*/ 3173757 h 12355200"/>
              <a:gd name="connsiteX3077" fmla="*/ 1341477 w 12586368"/>
              <a:gd name="connsiteY3077" fmla="*/ 3096699 h 12355200"/>
              <a:gd name="connsiteX3078" fmla="*/ 1332135 w 12586368"/>
              <a:gd name="connsiteY3078" fmla="*/ 3049180 h 12355200"/>
              <a:gd name="connsiteX3079" fmla="*/ 1331948 w 12586368"/>
              <a:gd name="connsiteY3079" fmla="*/ 3049640 h 12355200"/>
              <a:gd name="connsiteX3080" fmla="*/ 1281232 w 12586368"/>
              <a:gd name="connsiteY3080" fmla="*/ 2987629 h 12355200"/>
              <a:gd name="connsiteX3081" fmla="*/ 1301656 w 12586368"/>
              <a:gd name="connsiteY3081" fmla="*/ 2979785 h 12355200"/>
              <a:gd name="connsiteX3082" fmla="*/ 1312486 w 12586368"/>
              <a:gd name="connsiteY3082" fmla="*/ 2999982 h 12355200"/>
              <a:gd name="connsiteX3083" fmla="*/ 1321364 w 12586368"/>
              <a:gd name="connsiteY3083" fmla="*/ 3005724 h 12355200"/>
              <a:gd name="connsiteX3084" fmla="*/ 1298662 w 12586368"/>
              <a:gd name="connsiteY3084" fmla="*/ 2944659 h 12355200"/>
              <a:gd name="connsiteX3085" fmla="*/ 1252909 w 12586368"/>
              <a:gd name="connsiteY3085" fmla="*/ 2881060 h 12355200"/>
              <a:gd name="connsiteX3086" fmla="*/ 1199495 w 12586368"/>
              <a:gd name="connsiteY3086" fmla="*/ 2788359 h 12355200"/>
              <a:gd name="connsiteX3087" fmla="*/ 1182733 w 12586368"/>
              <a:gd name="connsiteY3087" fmla="*/ 2735047 h 12355200"/>
              <a:gd name="connsiteX3088" fmla="*/ 1154292 w 12586368"/>
              <a:gd name="connsiteY3088" fmla="*/ 2662644 h 12355200"/>
              <a:gd name="connsiteX3089" fmla="*/ 1137764 w 12586368"/>
              <a:gd name="connsiteY3089" fmla="*/ 2630786 h 12355200"/>
              <a:gd name="connsiteX3090" fmla="*/ 1120476 w 12586368"/>
              <a:gd name="connsiteY3090" fmla="*/ 2616303 h 12355200"/>
              <a:gd name="connsiteX3091" fmla="*/ 1107492 w 12586368"/>
              <a:gd name="connsiteY3091" fmla="*/ 2588788 h 12355200"/>
              <a:gd name="connsiteX3092" fmla="*/ 1120464 w 12586368"/>
              <a:gd name="connsiteY3092" fmla="*/ 2597448 h 12355200"/>
              <a:gd name="connsiteX3093" fmla="*/ 1112738 w 12586368"/>
              <a:gd name="connsiteY3093" fmla="*/ 2582552 h 12355200"/>
              <a:gd name="connsiteX3094" fmla="*/ 992373 w 12586368"/>
              <a:gd name="connsiteY3094" fmla="*/ 2423081 h 12355200"/>
              <a:gd name="connsiteX3095" fmla="*/ 954190 w 12586368"/>
              <a:gd name="connsiteY3095" fmla="*/ 2332087 h 12355200"/>
              <a:gd name="connsiteX3096" fmla="*/ 727927 w 12586368"/>
              <a:gd name="connsiteY3096" fmla="*/ 2023293 h 12355200"/>
              <a:gd name="connsiteX3097" fmla="*/ 700197 w 12586368"/>
              <a:gd name="connsiteY3097" fmla="*/ 2016607 h 12355200"/>
              <a:gd name="connsiteX3098" fmla="*/ 710299 w 12586368"/>
              <a:gd name="connsiteY3098" fmla="*/ 1994406 h 12355200"/>
              <a:gd name="connsiteX3099" fmla="*/ 697266 w 12586368"/>
              <a:gd name="connsiteY3099" fmla="*/ 1983379 h 12355200"/>
              <a:gd name="connsiteX3100" fmla="*/ 686361 w 12586368"/>
              <a:gd name="connsiteY3100" fmla="*/ 1996516 h 12355200"/>
              <a:gd name="connsiteX3101" fmla="*/ 622376 w 12586368"/>
              <a:gd name="connsiteY3101" fmla="*/ 1886489 h 12355200"/>
              <a:gd name="connsiteX3102" fmla="*/ 548552 w 12586368"/>
              <a:gd name="connsiteY3102" fmla="*/ 1801681 h 12355200"/>
              <a:gd name="connsiteX3103" fmla="*/ 534656 w 12586368"/>
              <a:gd name="connsiteY3103" fmla="*/ 1815082 h 12355200"/>
              <a:gd name="connsiteX3104" fmla="*/ 506724 w 12586368"/>
              <a:gd name="connsiteY3104" fmla="*/ 1771887 h 12355200"/>
              <a:gd name="connsiteX3105" fmla="*/ 475735 w 12586368"/>
              <a:gd name="connsiteY3105" fmla="*/ 1762442 h 12355200"/>
              <a:gd name="connsiteX3106" fmla="*/ 440013 w 12586368"/>
              <a:gd name="connsiteY3106" fmla="*/ 1665142 h 12355200"/>
              <a:gd name="connsiteX3107" fmla="*/ 532586 w 12586368"/>
              <a:gd name="connsiteY3107" fmla="*/ 1757427 h 12355200"/>
              <a:gd name="connsiteX3108" fmla="*/ 586591 w 12586368"/>
              <a:gd name="connsiteY3108" fmla="*/ 1822675 h 12355200"/>
              <a:gd name="connsiteX3109" fmla="*/ 608663 w 12586368"/>
              <a:gd name="connsiteY3109" fmla="*/ 1799420 h 12355200"/>
              <a:gd name="connsiteX3110" fmla="*/ 731426 w 12586368"/>
              <a:gd name="connsiteY3110" fmla="*/ 1892088 h 12355200"/>
              <a:gd name="connsiteX3111" fmla="*/ 732554 w 12586368"/>
              <a:gd name="connsiteY3111" fmla="*/ 1870681 h 12355200"/>
              <a:gd name="connsiteX3112" fmla="*/ 938057 w 12586368"/>
              <a:gd name="connsiteY3112" fmla="*/ 2080853 h 12355200"/>
              <a:gd name="connsiteX3113" fmla="*/ 1009421 w 12586368"/>
              <a:gd name="connsiteY3113" fmla="*/ 2171972 h 12355200"/>
              <a:gd name="connsiteX3114" fmla="*/ 1138846 w 12586368"/>
              <a:gd name="connsiteY3114" fmla="*/ 2340149 h 12355200"/>
              <a:gd name="connsiteX3115" fmla="*/ 1265548 w 12586368"/>
              <a:gd name="connsiteY3115" fmla="*/ 2511616 h 12355200"/>
              <a:gd name="connsiteX3116" fmla="*/ 1321356 w 12586368"/>
              <a:gd name="connsiteY3116" fmla="*/ 2631496 h 12355200"/>
              <a:gd name="connsiteX3117" fmla="*/ 1342893 w 12586368"/>
              <a:gd name="connsiteY3117" fmla="*/ 2602200 h 12355200"/>
              <a:gd name="connsiteX3118" fmla="*/ 1214270 w 12586368"/>
              <a:gd name="connsiteY3118" fmla="*/ 2443082 h 12355200"/>
              <a:gd name="connsiteX3119" fmla="*/ 1242060 w 12586368"/>
              <a:gd name="connsiteY3119" fmla="*/ 2416280 h 12355200"/>
              <a:gd name="connsiteX3120" fmla="*/ 1149483 w 12586368"/>
              <a:gd name="connsiteY3120" fmla="*/ 2323990 h 12355200"/>
              <a:gd name="connsiteX3121" fmla="*/ 1150937 w 12586368"/>
              <a:gd name="connsiteY3121" fmla="*/ 2272113 h 12355200"/>
              <a:gd name="connsiteX3122" fmla="*/ 756408 w 12586368"/>
              <a:gd name="connsiteY3122" fmla="*/ 1765078 h 12355200"/>
              <a:gd name="connsiteX3123" fmla="*/ 723760 w 12586368"/>
              <a:gd name="connsiteY3123" fmla="*/ 1771002 h 12355200"/>
              <a:gd name="connsiteX3124" fmla="*/ 735524 w 12586368"/>
              <a:gd name="connsiteY3124" fmla="*/ 1733439 h 12355200"/>
              <a:gd name="connsiteX3125" fmla="*/ 678259 w 12586368"/>
              <a:gd name="connsiteY3125" fmla="*/ 1665431 h 12355200"/>
              <a:gd name="connsiteX3126" fmla="*/ 662707 w 12586368"/>
              <a:gd name="connsiteY3126" fmla="*/ 1694203 h 12355200"/>
              <a:gd name="connsiteX3127" fmla="*/ 570784 w 12586368"/>
              <a:gd name="connsiteY3127" fmla="*/ 1540975 h 12355200"/>
              <a:gd name="connsiteX3128" fmla="*/ 760320 w 12586368"/>
              <a:gd name="connsiteY3128" fmla="*/ 1706897 h 12355200"/>
              <a:gd name="connsiteX3129" fmla="*/ 814714 w 12586368"/>
              <a:gd name="connsiteY3129" fmla="*/ 1708187 h 12355200"/>
              <a:gd name="connsiteX3130" fmla="*/ 822093 w 12586368"/>
              <a:gd name="connsiteY3130" fmla="*/ 1689271 h 12355200"/>
              <a:gd name="connsiteX3131" fmla="*/ 779791 w 12586368"/>
              <a:gd name="connsiteY3131" fmla="*/ 1619947 h 12355200"/>
              <a:gd name="connsiteX3132" fmla="*/ 796946 w 12586368"/>
              <a:gd name="connsiteY3132" fmla="*/ 1609300 h 12355200"/>
              <a:gd name="connsiteX3133" fmla="*/ 895830 w 12586368"/>
              <a:gd name="connsiteY3133" fmla="*/ 1670591 h 12355200"/>
              <a:gd name="connsiteX3134" fmla="*/ 925282 w 12586368"/>
              <a:gd name="connsiteY3134" fmla="*/ 1628418 h 12355200"/>
              <a:gd name="connsiteX3135" fmla="*/ 850333 w 12586368"/>
              <a:gd name="connsiteY3135" fmla="*/ 1565018 h 12355200"/>
              <a:gd name="connsiteX3136" fmla="*/ 868615 w 12586368"/>
              <a:gd name="connsiteY3136" fmla="*/ 1532966 h 12355200"/>
              <a:gd name="connsiteX3137" fmla="*/ 823730 w 12586368"/>
              <a:gd name="connsiteY3137" fmla="*/ 1536926 h 12355200"/>
              <a:gd name="connsiteX3138" fmla="*/ 858037 w 12586368"/>
              <a:gd name="connsiteY3138" fmla="*/ 1515634 h 12355200"/>
              <a:gd name="connsiteX3139" fmla="*/ 802373 w 12586368"/>
              <a:gd name="connsiteY3139" fmla="*/ 1465751 h 12355200"/>
              <a:gd name="connsiteX3140" fmla="*/ 887426 w 12586368"/>
              <a:gd name="connsiteY3140" fmla="*/ 1506957 h 12355200"/>
              <a:gd name="connsiteX3141" fmla="*/ 990576 w 12586368"/>
              <a:gd name="connsiteY3141" fmla="*/ 1616570 h 12355200"/>
              <a:gd name="connsiteX3142" fmla="*/ 658845 w 12586368"/>
              <a:gd name="connsiteY3142" fmla="*/ 1274461 h 12355200"/>
              <a:gd name="connsiteX3143" fmla="*/ 659973 w 12586368"/>
              <a:gd name="connsiteY3143" fmla="*/ 1253054 h 12355200"/>
              <a:gd name="connsiteX3144" fmla="*/ 261227 w 12586368"/>
              <a:gd name="connsiteY3144" fmla="*/ 971652 h 12355200"/>
              <a:gd name="connsiteX3145" fmla="*/ 237351 w 12586368"/>
              <a:gd name="connsiteY3145" fmla="*/ 940274 h 12355200"/>
              <a:gd name="connsiteX3146" fmla="*/ 19261 w 12586368"/>
              <a:gd name="connsiteY3146" fmla="*/ 818679 h 12355200"/>
              <a:gd name="connsiteX3147" fmla="*/ 15408 w 12586368"/>
              <a:gd name="connsiteY3147" fmla="*/ 816954 h 12355200"/>
              <a:gd name="connsiteX3148" fmla="*/ 23458 w 12586368"/>
              <a:gd name="connsiteY3148" fmla="*/ 794820 h 12355200"/>
              <a:gd name="connsiteX3149" fmla="*/ 41236 w 12586368"/>
              <a:gd name="connsiteY3149" fmla="*/ 802330 h 12355200"/>
              <a:gd name="connsiteX3150" fmla="*/ 84398 w 12586368"/>
              <a:gd name="connsiteY3150" fmla="*/ 847228 h 12355200"/>
              <a:gd name="connsiteX3151" fmla="*/ 143647 w 12586368"/>
              <a:gd name="connsiteY3151" fmla="*/ 869394 h 12355200"/>
              <a:gd name="connsiteX3152" fmla="*/ 182012 w 12586368"/>
              <a:gd name="connsiteY3152" fmla="*/ 859923 h 12355200"/>
              <a:gd name="connsiteX3153" fmla="*/ 443033 w 12586368"/>
              <a:gd name="connsiteY3153" fmla="*/ 1049978 h 12355200"/>
              <a:gd name="connsiteX3154" fmla="*/ 488984 w 12586368"/>
              <a:gd name="connsiteY3154" fmla="*/ 1058101 h 12355200"/>
              <a:gd name="connsiteX3155" fmla="*/ 548501 w 12586368"/>
              <a:gd name="connsiteY3155" fmla="*/ 1083288 h 12355200"/>
              <a:gd name="connsiteX3156" fmla="*/ 603900 w 12586368"/>
              <a:gd name="connsiteY3156" fmla="*/ 1130150 h 12355200"/>
              <a:gd name="connsiteX3157" fmla="*/ 573179 w 12586368"/>
              <a:gd name="connsiteY3157" fmla="*/ 1123731 h 12355200"/>
              <a:gd name="connsiteX3158" fmla="*/ 649583 w 12586368"/>
              <a:gd name="connsiteY3158" fmla="*/ 1135253 h 12355200"/>
              <a:gd name="connsiteX3159" fmla="*/ 739493 w 12586368"/>
              <a:gd name="connsiteY3159" fmla="*/ 1197332 h 12355200"/>
              <a:gd name="connsiteX3160" fmla="*/ 724203 w 12586368"/>
              <a:gd name="connsiteY3160" fmla="*/ 1229122 h 12355200"/>
              <a:gd name="connsiteX3161" fmla="*/ 677987 w 12586368"/>
              <a:gd name="connsiteY3161" fmla="*/ 1217983 h 12355200"/>
              <a:gd name="connsiteX3162" fmla="*/ 762243 w 12586368"/>
              <a:gd name="connsiteY3162" fmla="*/ 1250122 h 12355200"/>
              <a:gd name="connsiteX3163" fmla="*/ 794831 w 12586368"/>
              <a:gd name="connsiteY3163" fmla="*/ 1277687 h 12355200"/>
              <a:gd name="connsiteX3164" fmla="*/ 788517 w 12586368"/>
              <a:gd name="connsiteY3164" fmla="*/ 1308685 h 12355200"/>
              <a:gd name="connsiteX3165" fmla="*/ 807803 w 12586368"/>
              <a:gd name="connsiteY3165" fmla="*/ 1322202 h 12355200"/>
              <a:gd name="connsiteX3166" fmla="*/ 810055 w 12586368"/>
              <a:gd name="connsiteY3166" fmla="*/ 1279389 h 12355200"/>
              <a:gd name="connsiteX3167" fmla="*/ 847294 w 12586368"/>
              <a:gd name="connsiteY3167" fmla="*/ 1291322 h 12355200"/>
              <a:gd name="connsiteX3168" fmla="*/ 868179 w 12586368"/>
              <a:gd name="connsiteY3168" fmla="*/ 1322963 h 12355200"/>
              <a:gd name="connsiteX3169" fmla="*/ 915522 w 12586368"/>
              <a:gd name="connsiteY3169" fmla="*/ 1312699 h 12355200"/>
              <a:gd name="connsiteX3170" fmla="*/ 857933 w 12586368"/>
              <a:gd name="connsiteY3170" fmla="*/ 1275164 h 12355200"/>
              <a:gd name="connsiteX3171" fmla="*/ 663006 w 12586368"/>
              <a:gd name="connsiteY3171" fmla="*/ 1082319 h 12355200"/>
              <a:gd name="connsiteX3172" fmla="*/ 728773 w 12586368"/>
              <a:gd name="connsiteY3172" fmla="*/ 1110004 h 12355200"/>
              <a:gd name="connsiteX3173" fmla="*/ 802922 w 12586368"/>
              <a:gd name="connsiteY3173" fmla="*/ 1164344 h 12355200"/>
              <a:gd name="connsiteX3174" fmla="*/ 1073065 w 12586368"/>
              <a:gd name="connsiteY3174" fmla="*/ 1423604 h 12355200"/>
              <a:gd name="connsiteX3175" fmla="*/ 1161050 w 12586368"/>
              <a:gd name="connsiteY3175" fmla="*/ 1498033 h 12355200"/>
              <a:gd name="connsiteX3176" fmla="*/ 986536 w 12586368"/>
              <a:gd name="connsiteY3176" fmla="*/ 1297302 h 12355200"/>
              <a:gd name="connsiteX3177" fmla="*/ 706085 w 12586368"/>
              <a:gd name="connsiteY3177" fmla="*/ 1023728 h 12355200"/>
              <a:gd name="connsiteX3178" fmla="*/ 1141680 w 12586368"/>
              <a:gd name="connsiteY3178" fmla="*/ 1381026 h 12355200"/>
              <a:gd name="connsiteX3179" fmla="*/ 1125328 w 12586368"/>
              <a:gd name="connsiteY3179" fmla="*/ 1400732 h 12355200"/>
              <a:gd name="connsiteX3180" fmla="*/ 1190293 w 12586368"/>
              <a:gd name="connsiteY3180" fmla="*/ 1419355 h 12355200"/>
              <a:gd name="connsiteX3181" fmla="*/ 1165617 w 12586368"/>
              <a:gd name="connsiteY3181" fmla="*/ 1378915 h 12355200"/>
              <a:gd name="connsiteX3182" fmla="*/ 1336259 w 12586368"/>
              <a:gd name="connsiteY3182" fmla="*/ 1467360 h 12355200"/>
              <a:gd name="connsiteX3183" fmla="*/ 1351897 w 12586368"/>
              <a:gd name="connsiteY3183" fmla="*/ 1542079 h 12355200"/>
              <a:gd name="connsiteX3184" fmla="*/ 1394260 w 12586368"/>
              <a:gd name="connsiteY3184" fmla="*/ 1577915 h 12355200"/>
              <a:gd name="connsiteX3185" fmla="*/ 1433425 w 12586368"/>
              <a:gd name="connsiteY3185" fmla="*/ 1577502 h 12355200"/>
              <a:gd name="connsiteX3186" fmla="*/ 1455269 w 12586368"/>
              <a:gd name="connsiteY3186" fmla="*/ 1620619 h 12355200"/>
              <a:gd name="connsiteX3187" fmla="*/ 1481835 w 12586368"/>
              <a:gd name="connsiteY3187" fmla="*/ 1650046 h 12355200"/>
              <a:gd name="connsiteX3188" fmla="*/ 1485461 w 12586368"/>
              <a:gd name="connsiteY3188" fmla="*/ 1646162 h 12355200"/>
              <a:gd name="connsiteX3189" fmla="*/ 1501394 w 12586368"/>
              <a:gd name="connsiteY3189" fmla="*/ 1645337 h 12355200"/>
              <a:gd name="connsiteX3190" fmla="*/ 1492282 w 12586368"/>
              <a:gd name="connsiteY3190" fmla="*/ 1659776 h 12355200"/>
              <a:gd name="connsiteX3191" fmla="*/ 1568853 w 12586368"/>
              <a:gd name="connsiteY3191" fmla="*/ 1715474 h 12355200"/>
              <a:gd name="connsiteX3192" fmla="*/ 1702439 w 12586368"/>
              <a:gd name="connsiteY3192" fmla="*/ 1858176 h 12355200"/>
              <a:gd name="connsiteX3193" fmla="*/ 1678240 w 12586368"/>
              <a:gd name="connsiteY3193" fmla="*/ 1853032 h 12355200"/>
              <a:gd name="connsiteX3194" fmla="*/ 1675103 w 12586368"/>
              <a:gd name="connsiteY3194" fmla="*/ 1856140 h 12355200"/>
              <a:gd name="connsiteX3195" fmla="*/ 1686950 w 12586368"/>
              <a:gd name="connsiteY3195" fmla="*/ 1867714 h 12355200"/>
              <a:gd name="connsiteX3196" fmla="*/ 1707060 w 12586368"/>
              <a:gd name="connsiteY3196" fmla="*/ 1893722 h 12355200"/>
              <a:gd name="connsiteX3197" fmla="*/ 1686490 w 12586368"/>
              <a:gd name="connsiteY3197" fmla="*/ 1892715 h 12355200"/>
              <a:gd name="connsiteX3198" fmla="*/ 1706704 w 12586368"/>
              <a:gd name="connsiteY3198" fmla="*/ 1925589 h 12355200"/>
              <a:gd name="connsiteX3199" fmla="*/ 1727458 w 12586368"/>
              <a:gd name="connsiteY3199" fmla="*/ 1936265 h 12355200"/>
              <a:gd name="connsiteX3200" fmla="*/ 1760595 w 12586368"/>
              <a:gd name="connsiteY3200" fmla="*/ 1971425 h 12355200"/>
              <a:gd name="connsiteX3201" fmla="*/ 1756650 w 12586368"/>
              <a:gd name="connsiteY3201" fmla="*/ 1959934 h 12355200"/>
              <a:gd name="connsiteX3202" fmla="*/ 1766918 w 12586368"/>
              <a:gd name="connsiteY3202" fmla="*/ 1963419 h 12355200"/>
              <a:gd name="connsiteX3203" fmla="*/ 1760611 w 12586368"/>
              <a:gd name="connsiteY3203" fmla="*/ 1957384 h 12355200"/>
              <a:gd name="connsiteX3204" fmla="*/ 1738384 w 12586368"/>
              <a:gd name="connsiteY3204" fmla="*/ 1909196 h 12355200"/>
              <a:gd name="connsiteX3205" fmla="*/ 1799875 w 12586368"/>
              <a:gd name="connsiteY3205" fmla="*/ 1994950 h 12355200"/>
              <a:gd name="connsiteX3206" fmla="*/ 1793628 w 12586368"/>
              <a:gd name="connsiteY3206" fmla="*/ 1988973 h 12355200"/>
              <a:gd name="connsiteX3207" fmla="*/ 1797086 w 12586368"/>
              <a:gd name="connsiteY3207" fmla="*/ 2008113 h 12355200"/>
              <a:gd name="connsiteX3208" fmla="*/ 1781006 w 12586368"/>
              <a:gd name="connsiteY3208" fmla="*/ 1994510 h 12355200"/>
              <a:gd name="connsiteX3209" fmla="*/ 1810988 w 12586368"/>
              <a:gd name="connsiteY3209" fmla="*/ 2029633 h 12355200"/>
              <a:gd name="connsiteX3210" fmla="*/ 1867488 w 12586368"/>
              <a:gd name="connsiteY3210" fmla="*/ 2076729 h 12355200"/>
              <a:gd name="connsiteX3211" fmla="*/ 1921882 w 12586368"/>
              <a:gd name="connsiteY3211" fmla="*/ 2078021 h 12355200"/>
              <a:gd name="connsiteX3212" fmla="*/ 1929260 w 12586368"/>
              <a:gd name="connsiteY3212" fmla="*/ 2059105 h 12355200"/>
              <a:gd name="connsiteX3213" fmla="*/ 1886958 w 12586368"/>
              <a:gd name="connsiteY3213" fmla="*/ 1989778 h 12355200"/>
              <a:gd name="connsiteX3214" fmla="*/ 1904111 w 12586368"/>
              <a:gd name="connsiteY3214" fmla="*/ 1979133 h 12355200"/>
              <a:gd name="connsiteX3215" fmla="*/ 1950167 w 12586368"/>
              <a:gd name="connsiteY3215" fmla="*/ 2022636 h 12355200"/>
              <a:gd name="connsiteX3216" fmla="*/ 1963793 w 12586368"/>
              <a:gd name="connsiteY3216" fmla="*/ 2027223 h 12355200"/>
              <a:gd name="connsiteX3217" fmla="*/ 1887243 w 12586368"/>
              <a:gd name="connsiteY3217" fmla="*/ 1936236 h 12355200"/>
              <a:gd name="connsiteX3218" fmla="*/ 1756484 w 12586368"/>
              <a:gd name="connsiteY3218" fmla="*/ 1752957 h 12355200"/>
              <a:gd name="connsiteX3219" fmla="*/ 1838895 w 12586368"/>
              <a:gd name="connsiteY3219" fmla="*/ 1900928 h 12355200"/>
              <a:gd name="connsiteX3220" fmla="*/ 1660319 w 12586368"/>
              <a:gd name="connsiteY3220" fmla="*/ 1688379 h 12355200"/>
              <a:gd name="connsiteX3221" fmla="*/ 1661181 w 12586368"/>
              <a:gd name="connsiteY3221" fmla="*/ 1663951 h 12355200"/>
              <a:gd name="connsiteX3222" fmla="*/ 1541205 w 12586368"/>
              <a:gd name="connsiteY3222" fmla="*/ 1534509 h 12355200"/>
              <a:gd name="connsiteX3223" fmla="*/ 1447591 w 12586368"/>
              <a:gd name="connsiteY3223" fmla="*/ 1405882 h 12355200"/>
              <a:gd name="connsiteX3224" fmla="*/ 1403971 w 12586368"/>
              <a:gd name="connsiteY3224" fmla="*/ 1360259 h 12355200"/>
              <a:gd name="connsiteX3225" fmla="*/ 1368394 w 12586368"/>
              <a:gd name="connsiteY3225" fmla="*/ 1341484 h 12355200"/>
              <a:gd name="connsiteX3226" fmla="*/ 1344518 w 12586368"/>
              <a:gd name="connsiteY3226" fmla="*/ 1310106 h 12355200"/>
              <a:gd name="connsiteX3227" fmla="*/ 1059763 w 12586368"/>
              <a:gd name="connsiteY3227" fmla="*/ 1158674 h 12355200"/>
              <a:gd name="connsiteX3228" fmla="*/ 1051113 w 12586368"/>
              <a:gd name="connsiteY3228" fmla="*/ 1128997 h 12355200"/>
              <a:gd name="connsiteX3229" fmla="*/ 1148401 w 12586368"/>
              <a:gd name="connsiteY3229" fmla="*/ 1172161 h 12355200"/>
              <a:gd name="connsiteX3230" fmla="*/ 1191564 w 12586368"/>
              <a:gd name="connsiteY3230" fmla="*/ 1217058 h 12355200"/>
              <a:gd name="connsiteX3231" fmla="*/ 1250815 w 12586368"/>
              <a:gd name="connsiteY3231" fmla="*/ 1239226 h 12355200"/>
              <a:gd name="connsiteX3232" fmla="*/ 1278508 w 12586368"/>
              <a:gd name="connsiteY3232" fmla="*/ 1232391 h 12355200"/>
              <a:gd name="connsiteX3233" fmla="*/ 1207304 w 12586368"/>
              <a:gd name="connsiteY3233" fmla="*/ 1162436 h 12355200"/>
              <a:gd name="connsiteX3234" fmla="*/ 1089825 w 12586368"/>
              <a:gd name="connsiteY3234" fmla="*/ 1032487 h 12355200"/>
              <a:gd name="connsiteX3235" fmla="*/ 1278827 w 12586368"/>
              <a:gd name="connsiteY3235" fmla="*/ 1192373 h 12355200"/>
              <a:gd name="connsiteX3236" fmla="*/ 1355603 w 12586368"/>
              <a:gd name="connsiteY3236" fmla="*/ 1280724 h 12355200"/>
              <a:gd name="connsiteX3237" fmla="*/ 1359995 w 12586368"/>
              <a:gd name="connsiteY3237" fmla="*/ 1286180 h 12355200"/>
              <a:gd name="connsiteX3238" fmla="*/ 1419492 w 12586368"/>
              <a:gd name="connsiteY3238" fmla="*/ 1322518 h 12355200"/>
              <a:gd name="connsiteX3239" fmla="*/ 1486823 w 12586368"/>
              <a:gd name="connsiteY3239" fmla="*/ 1364711 h 12355200"/>
              <a:gd name="connsiteX3240" fmla="*/ 1494205 w 12586368"/>
              <a:gd name="connsiteY3240" fmla="*/ 1371130 h 12355200"/>
              <a:gd name="connsiteX3241" fmla="*/ 1490109 w 12586368"/>
              <a:gd name="connsiteY3241" fmla="*/ 1365505 h 12355200"/>
              <a:gd name="connsiteX3242" fmla="*/ 1510522 w 12586368"/>
              <a:gd name="connsiteY3242" fmla="*/ 1357621 h 12355200"/>
              <a:gd name="connsiteX3243" fmla="*/ 1456785 w 12586368"/>
              <a:gd name="connsiteY3243" fmla="*/ 1295387 h 12355200"/>
              <a:gd name="connsiteX3244" fmla="*/ 1294384 w 12586368"/>
              <a:gd name="connsiteY3244" fmla="*/ 1163603 h 12355200"/>
              <a:gd name="connsiteX3245" fmla="*/ 1149338 w 12586368"/>
              <a:gd name="connsiteY3245" fmla="*/ 1057678 h 12355200"/>
              <a:gd name="connsiteX3246" fmla="*/ 1173544 w 12586368"/>
              <a:gd name="connsiteY3246" fmla="*/ 1058590 h 12355200"/>
              <a:gd name="connsiteX3247" fmla="*/ 1015858 w 12586368"/>
              <a:gd name="connsiteY3247" fmla="*/ 877682 h 12355200"/>
              <a:gd name="connsiteX3248" fmla="*/ 1067791 w 12586368"/>
              <a:gd name="connsiteY3248" fmla="*/ 885277 h 12355200"/>
              <a:gd name="connsiteX3249" fmla="*/ 1095990 w 12586368"/>
              <a:gd name="connsiteY3249" fmla="*/ 931494 h 12355200"/>
              <a:gd name="connsiteX3250" fmla="*/ 1408027 w 12586368"/>
              <a:gd name="connsiteY3250" fmla="*/ 1187061 h 12355200"/>
              <a:gd name="connsiteX3251" fmla="*/ 1472012 w 12586368"/>
              <a:gd name="connsiteY3251" fmla="*/ 1297089 h 12355200"/>
              <a:gd name="connsiteX3252" fmla="*/ 1494024 w 12586368"/>
              <a:gd name="connsiteY3252" fmla="*/ 1307327 h 12355200"/>
              <a:gd name="connsiteX3253" fmla="*/ 1508924 w 12586368"/>
              <a:gd name="connsiteY3253" fmla="*/ 1339496 h 12355200"/>
              <a:gd name="connsiteX3254" fmla="*/ 1630028 w 12586368"/>
              <a:gd name="connsiteY3254" fmla="*/ 1447528 h 12355200"/>
              <a:gd name="connsiteX3255" fmla="*/ 1649482 w 12586368"/>
              <a:gd name="connsiteY3255" fmla="*/ 1469845 h 12355200"/>
              <a:gd name="connsiteX3256" fmla="*/ 1655668 w 12586368"/>
              <a:gd name="connsiteY3256" fmla="*/ 1453120 h 12355200"/>
              <a:gd name="connsiteX3257" fmla="*/ 1711065 w 12586368"/>
              <a:gd name="connsiteY3257" fmla="*/ 1499983 h 12355200"/>
              <a:gd name="connsiteX3258" fmla="*/ 1680343 w 12586368"/>
              <a:gd name="connsiteY3258" fmla="*/ 1493562 h 12355200"/>
              <a:gd name="connsiteX3259" fmla="*/ 1756749 w 12586368"/>
              <a:gd name="connsiteY3259" fmla="*/ 1505086 h 12355200"/>
              <a:gd name="connsiteX3260" fmla="*/ 1846658 w 12586368"/>
              <a:gd name="connsiteY3260" fmla="*/ 1567165 h 12355200"/>
              <a:gd name="connsiteX3261" fmla="*/ 1844668 w 12586368"/>
              <a:gd name="connsiteY3261" fmla="*/ 1575954 h 12355200"/>
              <a:gd name="connsiteX3262" fmla="*/ 1849033 w 12586368"/>
              <a:gd name="connsiteY3262" fmla="*/ 1579505 h 12355200"/>
              <a:gd name="connsiteX3263" fmla="*/ 1858257 w 12586368"/>
              <a:gd name="connsiteY3263" fmla="*/ 1573508 h 12355200"/>
              <a:gd name="connsiteX3264" fmla="*/ 1811325 w 12586368"/>
              <a:gd name="connsiteY3264" fmla="*/ 1507255 h 12355200"/>
              <a:gd name="connsiteX3265" fmla="*/ 1801964 w 12586368"/>
              <a:gd name="connsiteY3265" fmla="*/ 1486427 h 12355200"/>
              <a:gd name="connsiteX3266" fmla="*/ 1770173 w 12586368"/>
              <a:gd name="connsiteY3266" fmla="*/ 1452153 h 12355200"/>
              <a:gd name="connsiteX3267" fmla="*/ 1790070 w 12586368"/>
              <a:gd name="connsiteY3267" fmla="*/ 1464618 h 12355200"/>
              <a:gd name="connsiteX3268" fmla="*/ 1792730 w 12586368"/>
              <a:gd name="connsiteY3268" fmla="*/ 1465882 h 12355200"/>
              <a:gd name="connsiteX3269" fmla="*/ 1779905 w 12586368"/>
              <a:gd name="connsiteY3269" fmla="*/ 1437349 h 12355200"/>
              <a:gd name="connsiteX3270" fmla="*/ 1807636 w 12586368"/>
              <a:gd name="connsiteY3270" fmla="*/ 1444035 h 12355200"/>
              <a:gd name="connsiteX3271" fmla="*/ 1816284 w 12586368"/>
              <a:gd name="connsiteY3271" fmla="*/ 1473713 h 12355200"/>
              <a:gd name="connsiteX3272" fmla="*/ 1830709 w 12586368"/>
              <a:gd name="connsiteY3272" fmla="*/ 1466352 h 12355200"/>
              <a:gd name="connsiteX3273" fmla="*/ 1835096 w 12586368"/>
              <a:gd name="connsiteY3273" fmla="*/ 1447704 h 12355200"/>
              <a:gd name="connsiteX3274" fmla="*/ 1763060 w 12586368"/>
              <a:gd name="connsiteY3274" fmla="*/ 1370346 h 12355200"/>
              <a:gd name="connsiteX3275" fmla="*/ 1740021 w 12586368"/>
              <a:gd name="connsiteY3275" fmla="*/ 1334929 h 12355200"/>
              <a:gd name="connsiteX3276" fmla="*/ 1684843 w 12586368"/>
              <a:gd name="connsiteY3276" fmla="*/ 1318960 h 12355200"/>
              <a:gd name="connsiteX3277" fmla="*/ 1677002 w 12586368"/>
              <a:gd name="connsiteY3277" fmla="*/ 1298374 h 12355200"/>
              <a:gd name="connsiteX3278" fmla="*/ 1725358 w 12586368"/>
              <a:gd name="connsiteY3278" fmla="*/ 1312391 h 12355200"/>
              <a:gd name="connsiteX3279" fmla="*/ 1705938 w 12586368"/>
              <a:gd name="connsiteY3279" fmla="*/ 1282541 h 12355200"/>
              <a:gd name="connsiteX3280" fmla="*/ 1682798 w 12586368"/>
              <a:gd name="connsiteY3280" fmla="*/ 1293716 h 12355200"/>
              <a:gd name="connsiteX3281" fmla="*/ 1592417 w 12586368"/>
              <a:gd name="connsiteY3281" fmla="*/ 1192102 h 12355200"/>
              <a:gd name="connsiteX3282" fmla="*/ 1603585 w 12586368"/>
              <a:gd name="connsiteY3282" fmla="*/ 1181984 h 12355200"/>
              <a:gd name="connsiteX3283" fmla="*/ 1563949 w 12586368"/>
              <a:gd name="connsiteY3283" fmla="*/ 1142865 h 12355200"/>
              <a:gd name="connsiteX3284" fmla="*/ 1447231 w 12586368"/>
              <a:gd name="connsiteY3284" fmla="*/ 1016181 h 12355200"/>
              <a:gd name="connsiteX3285" fmla="*/ 1458132 w 12586368"/>
              <a:gd name="connsiteY3285" fmla="*/ 1003039 h 12355200"/>
              <a:gd name="connsiteX3286" fmla="*/ 1445098 w 12586368"/>
              <a:gd name="connsiteY3286" fmla="*/ 992014 h 12355200"/>
              <a:gd name="connsiteX3287" fmla="*/ 1438519 w 12586368"/>
              <a:gd name="connsiteY3287" fmla="*/ 1019990 h 12355200"/>
              <a:gd name="connsiteX3288" fmla="*/ 1418968 w 12586368"/>
              <a:gd name="connsiteY3288" fmla="*/ 1003450 h 12355200"/>
              <a:gd name="connsiteX3289" fmla="*/ 1445957 w 12586368"/>
              <a:gd name="connsiteY3289" fmla="*/ 967588 h 12355200"/>
              <a:gd name="connsiteX3290" fmla="*/ 1391092 w 12586368"/>
              <a:gd name="connsiteY3290" fmla="*/ 926767 h 12355200"/>
              <a:gd name="connsiteX3291" fmla="*/ 1391033 w 12586368"/>
              <a:gd name="connsiteY3291" fmla="*/ 960257 h 12355200"/>
              <a:gd name="connsiteX3292" fmla="*/ 1375067 w 12586368"/>
              <a:gd name="connsiteY3292" fmla="*/ 916006 h 12355200"/>
              <a:gd name="connsiteX3293" fmla="*/ 1258020 w 12586368"/>
              <a:gd name="connsiteY3293" fmla="*/ 819789 h 12355200"/>
              <a:gd name="connsiteX3294" fmla="*/ 1191393 w 12586368"/>
              <a:gd name="connsiteY3294" fmla="*/ 816535 h 12355200"/>
              <a:gd name="connsiteX3295" fmla="*/ 1179013 w 12586368"/>
              <a:gd name="connsiteY3295" fmla="*/ 744569 h 12355200"/>
              <a:gd name="connsiteX3296" fmla="*/ 1213321 w 12586368"/>
              <a:gd name="connsiteY3296" fmla="*/ 723278 h 12355200"/>
              <a:gd name="connsiteX3297" fmla="*/ 1167904 w 12586368"/>
              <a:gd name="connsiteY3297" fmla="*/ 721199 h 12355200"/>
              <a:gd name="connsiteX3298" fmla="*/ 1175281 w 12586368"/>
              <a:gd name="connsiteY3298" fmla="*/ 702281 h 12355200"/>
              <a:gd name="connsiteX3299" fmla="*/ 1137715 w 12586368"/>
              <a:gd name="connsiteY3299" fmla="*/ 720818 h 12355200"/>
              <a:gd name="connsiteX3300" fmla="*/ 1102936 w 12586368"/>
              <a:gd name="connsiteY3300" fmla="*/ 702578 h 12355200"/>
              <a:gd name="connsiteX3301" fmla="*/ 1168231 w 12586368"/>
              <a:gd name="connsiteY3301" fmla="*/ 690730 h 12355200"/>
              <a:gd name="connsiteX3302" fmla="*/ 1181656 w 12586368"/>
              <a:gd name="connsiteY3302" fmla="*/ 637796 h 12355200"/>
              <a:gd name="connsiteX3303" fmla="*/ 1229141 w 12586368"/>
              <a:gd name="connsiteY3303" fmla="*/ 697531 h 12355200"/>
              <a:gd name="connsiteX3304" fmla="*/ 1252814 w 12586368"/>
              <a:gd name="connsiteY3304" fmla="*/ 692399 h 12355200"/>
              <a:gd name="connsiteX3305" fmla="*/ 1253673 w 12586368"/>
              <a:gd name="connsiteY3305" fmla="*/ 667971 h 12355200"/>
              <a:gd name="connsiteX3306" fmla="*/ 1282202 w 12586368"/>
              <a:gd name="connsiteY3306" fmla="*/ 683719 h 12355200"/>
              <a:gd name="connsiteX3307" fmla="*/ 1289375 w 12586368"/>
              <a:gd name="connsiteY3307" fmla="*/ 628293 h 12355200"/>
              <a:gd name="connsiteX3308" fmla="*/ 1097911 w 12586368"/>
              <a:gd name="connsiteY3308" fmla="*/ 474718 h 12355200"/>
              <a:gd name="connsiteX3309" fmla="*/ 1177574 w 12586368"/>
              <a:gd name="connsiteY3309" fmla="*/ 488997 h 12355200"/>
              <a:gd name="connsiteX3310" fmla="*/ 1341042 w 12586368"/>
              <a:gd name="connsiteY3310" fmla="*/ 632867 h 12355200"/>
              <a:gd name="connsiteX3311" fmla="*/ 1373484 w 12586368"/>
              <a:gd name="connsiteY3311" fmla="*/ 590431 h 12355200"/>
              <a:gd name="connsiteX3312" fmla="*/ 1246517 w 12586368"/>
              <a:gd name="connsiteY3312" fmla="*/ 415946 h 12355200"/>
              <a:gd name="connsiteX3313" fmla="*/ 1270660 w 12586368"/>
              <a:gd name="connsiteY3313" fmla="*/ 450345 h 12355200"/>
              <a:gd name="connsiteX3314" fmla="*/ 1618066 w 12586368"/>
              <a:gd name="connsiteY3314" fmla="*/ 696705 h 12355200"/>
              <a:gd name="connsiteX3315" fmla="*/ 1668486 w 12586368"/>
              <a:gd name="connsiteY3315" fmla="*/ 789666 h 12355200"/>
              <a:gd name="connsiteX3316" fmla="*/ 1756205 w 12586368"/>
              <a:gd name="connsiteY3316" fmla="*/ 861072 h 12355200"/>
              <a:gd name="connsiteX3317" fmla="*/ 1786392 w 12586368"/>
              <a:gd name="connsiteY3317" fmla="*/ 861453 h 12355200"/>
              <a:gd name="connsiteX3318" fmla="*/ 1804490 w 12586368"/>
              <a:gd name="connsiteY3318" fmla="*/ 929869 h 12355200"/>
              <a:gd name="connsiteX3319" fmla="*/ 1869602 w 12586368"/>
              <a:gd name="connsiteY3319" fmla="*/ 1018487 h 12355200"/>
              <a:gd name="connsiteX3320" fmla="*/ 1932972 w 12586368"/>
              <a:gd name="connsiteY3320" fmla="*/ 1018986 h 12355200"/>
              <a:gd name="connsiteX3321" fmla="*/ 1935906 w 12586368"/>
              <a:gd name="connsiteY3321" fmla="*/ 1052212 h 12355200"/>
              <a:gd name="connsiteX3322" fmla="*/ 2035901 w 12586368"/>
              <a:gd name="connsiteY3322" fmla="*/ 1156022 h 12355200"/>
              <a:gd name="connsiteX3323" fmla="*/ 2050865 w 12586368"/>
              <a:gd name="connsiteY3323" fmla="*/ 1176561 h 12355200"/>
              <a:gd name="connsiteX3324" fmla="*/ 2063885 w 12586368"/>
              <a:gd name="connsiteY3324" fmla="*/ 1182631 h 12355200"/>
              <a:gd name="connsiteX3325" fmla="*/ 2122122 w 12586368"/>
              <a:gd name="connsiteY3325" fmla="*/ 1238835 h 12355200"/>
              <a:gd name="connsiteX3326" fmla="*/ 2110126 w 12586368"/>
              <a:gd name="connsiteY3326" fmla="*/ 1237709 h 12355200"/>
              <a:gd name="connsiteX3327" fmla="*/ 2128370 w 12586368"/>
              <a:gd name="connsiteY3327" fmla="*/ 1251362 h 12355200"/>
              <a:gd name="connsiteX3328" fmla="*/ 2128348 w 12586368"/>
              <a:gd name="connsiteY3328" fmla="*/ 1251565 h 12355200"/>
              <a:gd name="connsiteX3329" fmla="*/ 2151712 w 12586368"/>
              <a:gd name="connsiteY3329" fmla="*/ 1269338 h 12355200"/>
              <a:gd name="connsiteX3330" fmla="*/ 2174957 w 12586368"/>
              <a:gd name="connsiteY3330" fmla="*/ 1255110 h 12355200"/>
              <a:gd name="connsiteX3331" fmla="*/ 2203158 w 12586368"/>
              <a:gd name="connsiteY3331" fmla="*/ 1301327 h 12355200"/>
              <a:gd name="connsiteX3332" fmla="*/ 2429656 w 12586368"/>
              <a:gd name="connsiteY3332" fmla="*/ 1489385 h 12355200"/>
              <a:gd name="connsiteX3333" fmla="*/ 2434232 w 12586368"/>
              <a:gd name="connsiteY3333" fmla="*/ 1492996 h 12355200"/>
              <a:gd name="connsiteX3334" fmla="*/ 2388558 w 12586368"/>
              <a:gd name="connsiteY3334" fmla="*/ 1442632 h 12355200"/>
              <a:gd name="connsiteX3335" fmla="*/ 2228773 w 12586368"/>
              <a:gd name="connsiteY3335" fmla="*/ 1227283 h 12355200"/>
              <a:gd name="connsiteX3336" fmla="*/ 2258164 w 12586368"/>
              <a:gd name="connsiteY3336" fmla="*/ 1218605 h 12355200"/>
              <a:gd name="connsiteX3337" fmla="*/ 2220924 w 12586368"/>
              <a:gd name="connsiteY3337" fmla="*/ 1206668 h 12355200"/>
              <a:gd name="connsiteX3338" fmla="*/ 2199846 w 12586368"/>
              <a:gd name="connsiteY3338" fmla="*/ 1116208 h 12355200"/>
              <a:gd name="connsiteX3339" fmla="*/ 2186445 w 12586368"/>
              <a:gd name="connsiteY3339" fmla="*/ 1093263 h 12355200"/>
              <a:gd name="connsiteX3340" fmla="*/ 2186718 w 12586368"/>
              <a:gd name="connsiteY3340" fmla="*/ 1100544 h 12355200"/>
              <a:gd name="connsiteX3341" fmla="*/ 2177214 w 12586368"/>
              <a:gd name="connsiteY3341" fmla="*/ 1100459 h 12355200"/>
              <a:gd name="connsiteX3342" fmla="*/ 2161045 w 12586368"/>
              <a:gd name="connsiteY3342" fmla="*/ 1089459 h 12355200"/>
              <a:gd name="connsiteX3343" fmla="*/ 2170651 w 12586368"/>
              <a:gd name="connsiteY3343" fmla="*/ 1077741 h 12355200"/>
              <a:gd name="connsiteX3344" fmla="*/ 2176563 w 12586368"/>
              <a:gd name="connsiteY3344" fmla="*/ 1076338 h 12355200"/>
              <a:gd name="connsiteX3345" fmla="*/ 2147782 w 12586368"/>
              <a:gd name="connsiteY3345" fmla="*/ 1027054 h 12355200"/>
              <a:gd name="connsiteX3346" fmla="*/ 2078917 w 12586368"/>
              <a:gd name="connsiteY3346" fmla="*/ 952508 h 12355200"/>
              <a:gd name="connsiteX3347" fmla="*/ 2065426 w 12586368"/>
              <a:gd name="connsiteY3347" fmla="*/ 942237 h 12355200"/>
              <a:gd name="connsiteX3348" fmla="*/ 2055322 w 12586368"/>
              <a:gd name="connsiteY3348" fmla="*/ 936638 h 12355200"/>
              <a:gd name="connsiteX3349" fmla="*/ 2038145 w 12586368"/>
              <a:gd name="connsiteY3349" fmla="*/ 922459 h 12355200"/>
              <a:gd name="connsiteX3350" fmla="*/ 2007426 w 12586368"/>
              <a:gd name="connsiteY3350" fmla="*/ 905879 h 12355200"/>
              <a:gd name="connsiteX3351" fmla="*/ 2008643 w 12586368"/>
              <a:gd name="connsiteY3351" fmla="*/ 886711 h 12355200"/>
              <a:gd name="connsiteX3352" fmla="*/ 2002985 w 12586368"/>
              <a:gd name="connsiteY3352" fmla="*/ 877657 h 12355200"/>
              <a:gd name="connsiteX3353" fmla="*/ 2008998 w 12586368"/>
              <a:gd name="connsiteY3353" fmla="*/ 881114 h 12355200"/>
              <a:gd name="connsiteX3354" fmla="*/ 2009458 w 12586368"/>
              <a:gd name="connsiteY3354" fmla="*/ 873882 h 12355200"/>
              <a:gd name="connsiteX3355" fmla="*/ 1930612 w 12586368"/>
              <a:gd name="connsiteY3355" fmla="*/ 821334 h 12355200"/>
              <a:gd name="connsiteX3356" fmla="*/ 1869026 w 12586368"/>
              <a:gd name="connsiteY3356" fmla="*/ 738489 h 12355200"/>
              <a:gd name="connsiteX3357" fmla="*/ 1848611 w 12586368"/>
              <a:gd name="connsiteY3357" fmla="*/ 746378 h 12355200"/>
              <a:gd name="connsiteX3358" fmla="*/ 1741671 w 12586368"/>
              <a:gd name="connsiteY3358" fmla="*/ 627963 h 12355200"/>
              <a:gd name="connsiteX3359" fmla="*/ 1666720 w 12586368"/>
              <a:gd name="connsiteY3359" fmla="*/ 564565 h 12355200"/>
              <a:gd name="connsiteX3360" fmla="*/ 1514155 w 12586368"/>
              <a:gd name="connsiteY3360" fmla="*/ 407556 h 12355200"/>
              <a:gd name="connsiteX3361" fmla="*/ 1430230 w 12586368"/>
              <a:gd name="connsiteY3361" fmla="*/ 344947 h 12355200"/>
              <a:gd name="connsiteX3362" fmla="*/ 1481159 w 12586368"/>
              <a:gd name="connsiteY3362" fmla="*/ 306969 h 12355200"/>
              <a:gd name="connsiteX3363" fmla="*/ 1442320 w 12586368"/>
              <a:gd name="connsiteY3363" fmla="*/ 276912 h 12355200"/>
              <a:gd name="connsiteX3364" fmla="*/ 1433999 w 12586368"/>
              <a:gd name="connsiteY3364" fmla="*/ 216763 h 12355200"/>
              <a:gd name="connsiteX3365" fmla="*/ 718157 w 12586368"/>
              <a:gd name="connsiteY3365" fmla="*/ 197852 h 12355200"/>
              <a:gd name="connsiteX3366" fmla="*/ 762168 w 12586368"/>
              <a:gd name="connsiteY3366" fmla="*/ 221323 h 12355200"/>
              <a:gd name="connsiteX3367" fmla="*/ 741891 w 12586368"/>
              <a:gd name="connsiteY3367" fmla="*/ 229192 h 12355200"/>
              <a:gd name="connsiteX3368" fmla="*/ 718157 w 12586368"/>
              <a:gd name="connsiteY3368" fmla="*/ 197852 h 12355200"/>
              <a:gd name="connsiteX3369" fmla="*/ 661535 w 12586368"/>
              <a:gd name="connsiteY3369" fmla="*/ 170285 h 12355200"/>
              <a:gd name="connsiteX3370" fmla="*/ 693967 w 12586368"/>
              <a:gd name="connsiteY3370" fmla="*/ 178536 h 12355200"/>
              <a:gd name="connsiteX3371" fmla="*/ 696207 w 12586368"/>
              <a:gd name="connsiteY3371" fmla="*/ 188501 h 12355200"/>
              <a:gd name="connsiteX3372" fmla="*/ 675861 w 12586368"/>
              <a:gd name="connsiteY3372" fmla="*/ 196376 h 12355200"/>
              <a:gd name="connsiteX3373" fmla="*/ 661535 w 12586368"/>
              <a:gd name="connsiteY3373" fmla="*/ 170285 h 12355200"/>
              <a:gd name="connsiteX3374" fmla="*/ 533808 w 12586368"/>
              <a:gd name="connsiteY3374" fmla="*/ 95581 h 12355200"/>
              <a:gd name="connsiteX3375" fmla="*/ 601472 w 12586368"/>
              <a:gd name="connsiteY3375" fmla="*/ 139111 h 12355200"/>
              <a:gd name="connsiteX3376" fmla="*/ 533808 w 12586368"/>
              <a:gd name="connsiteY3376" fmla="*/ 95581 h 12355200"/>
              <a:gd name="connsiteX3377" fmla="*/ 1141442 w 12586368"/>
              <a:gd name="connsiteY3377" fmla="*/ 73238 h 12355200"/>
              <a:gd name="connsiteX3378" fmla="*/ 1328524 w 12586368"/>
              <a:gd name="connsiteY3378" fmla="*/ 214370 h 12355200"/>
              <a:gd name="connsiteX3379" fmla="*/ 1333103 w 12586368"/>
              <a:gd name="connsiteY3379" fmla="*/ 215103 h 12355200"/>
              <a:gd name="connsiteX3380" fmla="*/ 1329319 w 12586368"/>
              <a:gd name="connsiteY3380" fmla="*/ 223393 h 12355200"/>
              <a:gd name="connsiteX3381" fmla="*/ 1225952 w 12586368"/>
              <a:gd name="connsiteY3381" fmla="*/ 177947 h 12355200"/>
              <a:gd name="connsiteX3382" fmla="*/ 1141442 w 12586368"/>
              <a:gd name="connsiteY3382" fmla="*/ 73238 h 12355200"/>
              <a:gd name="connsiteX3383" fmla="*/ 1153977 w 12586368"/>
              <a:gd name="connsiteY3383" fmla="*/ 0 h 12355200"/>
              <a:gd name="connsiteX3384" fmla="*/ 1158352 w 12586368"/>
              <a:gd name="connsiteY3384" fmla="*/ 0 h 12355200"/>
              <a:gd name="connsiteX3385" fmla="*/ 1291858 w 12586368"/>
              <a:gd name="connsiteY3385" fmla="*/ 101271 h 12355200"/>
              <a:gd name="connsiteX3386" fmla="*/ 1434877 w 12586368"/>
              <a:gd name="connsiteY3386" fmla="*/ 195412 h 12355200"/>
              <a:gd name="connsiteX3387" fmla="*/ 1424793 w 12586368"/>
              <a:gd name="connsiteY3387" fmla="*/ 217575 h 12355200"/>
              <a:gd name="connsiteX3388" fmla="*/ 1387290 w 12586368"/>
              <a:gd name="connsiteY3388" fmla="*/ 236084 h 12355200"/>
              <a:gd name="connsiteX3389" fmla="*/ 1380578 w 12586368"/>
              <a:gd name="connsiteY3389" fmla="*/ 194122 h 12355200"/>
              <a:gd name="connsiteX3390" fmla="*/ 1366439 w 12586368"/>
              <a:gd name="connsiteY3390" fmla="*/ 204487 h 12355200"/>
              <a:gd name="connsiteX3391" fmla="*/ 1341805 w 12586368"/>
              <a:gd name="connsiteY3391" fmla="*/ 164109 h 12355200"/>
              <a:gd name="connsiteX3392" fmla="*/ 1328466 w 12586368"/>
              <a:gd name="connsiteY3392" fmla="*/ 183524 h 12355200"/>
              <a:gd name="connsiteX3393" fmla="*/ 1282981 w 12586368"/>
              <a:gd name="connsiteY3393" fmla="*/ 111551 h 12355200"/>
              <a:gd name="connsiteX3394" fmla="*/ 1211084 w 12586368"/>
              <a:gd name="connsiteY3394" fmla="*/ 81424 h 12355200"/>
              <a:gd name="connsiteX3395" fmla="*/ 1225160 w 12586368"/>
              <a:gd name="connsiteY3395" fmla="*/ 104495 h 12355200"/>
              <a:gd name="connsiteX3396" fmla="*/ 1189908 w 12586368"/>
              <a:gd name="connsiteY3396" fmla="*/ 80252 h 12355200"/>
              <a:gd name="connsiteX3397" fmla="*/ 1159101 w 12586368"/>
              <a:gd name="connsiteY3397" fmla="*/ 14156 h 1235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</a:cxnLst>
            <a:rect l="l" t="t" r="r" b="b"/>
            <a:pathLst>
              <a:path w="12586368" h="12355200">
                <a:moveTo>
                  <a:pt x="8626824" y="12034362"/>
                </a:moveTo>
                <a:lnTo>
                  <a:pt x="8665564" y="12101460"/>
                </a:lnTo>
                <a:lnTo>
                  <a:pt x="8614812" y="12130761"/>
                </a:lnTo>
                <a:lnTo>
                  <a:pt x="8576074" y="12063663"/>
                </a:lnTo>
                <a:close/>
                <a:moveTo>
                  <a:pt x="7979680" y="11725735"/>
                </a:moveTo>
                <a:lnTo>
                  <a:pt x="7990606" y="11738165"/>
                </a:lnTo>
                <a:cubicBezTo>
                  <a:pt x="8009900" y="11761817"/>
                  <a:pt x="8043146" y="11804745"/>
                  <a:pt x="8090344" y="11866961"/>
                </a:cubicBezTo>
                <a:cubicBezTo>
                  <a:pt x="8115568" y="11832516"/>
                  <a:pt x="8132334" y="11802955"/>
                  <a:pt x="8140644" y="11778279"/>
                </a:cubicBezTo>
                <a:cubicBezTo>
                  <a:pt x="8106510" y="11758224"/>
                  <a:pt x="8075606" y="11743764"/>
                  <a:pt x="8047928" y="11734893"/>
                </a:cubicBezTo>
                <a:close/>
                <a:moveTo>
                  <a:pt x="10713212" y="11681550"/>
                </a:moveTo>
                <a:cubicBezTo>
                  <a:pt x="10715882" y="11683744"/>
                  <a:pt x="10711948" y="11690357"/>
                  <a:pt x="10701414" y="11701412"/>
                </a:cubicBezTo>
                <a:lnTo>
                  <a:pt x="10707644" y="11682904"/>
                </a:lnTo>
                <a:close/>
                <a:moveTo>
                  <a:pt x="7731940" y="11656390"/>
                </a:moveTo>
                <a:lnTo>
                  <a:pt x="7719478" y="11693405"/>
                </a:lnTo>
                <a:lnTo>
                  <a:pt x="7808966" y="11731203"/>
                </a:lnTo>
                <a:lnTo>
                  <a:pt x="7846802" y="11679536"/>
                </a:lnTo>
                <a:close/>
                <a:moveTo>
                  <a:pt x="12305440" y="11491034"/>
                </a:moveTo>
                <a:lnTo>
                  <a:pt x="12585916" y="11508027"/>
                </a:lnTo>
                <a:lnTo>
                  <a:pt x="12586368" y="11567410"/>
                </a:lnTo>
                <a:lnTo>
                  <a:pt x="12280516" y="11565066"/>
                </a:lnTo>
                <a:close/>
                <a:moveTo>
                  <a:pt x="5273156" y="11378368"/>
                </a:moveTo>
                <a:cubicBezTo>
                  <a:pt x="5290188" y="11383336"/>
                  <a:pt x="5286418" y="11388349"/>
                  <a:pt x="5301890" y="11387862"/>
                </a:cubicBezTo>
                <a:cubicBezTo>
                  <a:pt x="5298932" y="11391167"/>
                  <a:pt x="5294254" y="11392998"/>
                  <a:pt x="5288772" y="11393735"/>
                </a:cubicBezTo>
                <a:cubicBezTo>
                  <a:pt x="5272330" y="11395947"/>
                  <a:pt x="5248680" y="11388319"/>
                  <a:pt x="5242730" y="11381166"/>
                </a:cubicBezTo>
                <a:cubicBezTo>
                  <a:pt x="5254432" y="11385690"/>
                  <a:pt x="5265616" y="11388397"/>
                  <a:pt x="5273156" y="11378368"/>
                </a:cubicBezTo>
                <a:close/>
                <a:moveTo>
                  <a:pt x="4999712" y="11321862"/>
                </a:moveTo>
                <a:cubicBezTo>
                  <a:pt x="5011264" y="11324580"/>
                  <a:pt x="5018366" y="11330577"/>
                  <a:pt x="5017468" y="11336853"/>
                </a:cubicBezTo>
                <a:cubicBezTo>
                  <a:pt x="5012486" y="11338279"/>
                  <a:pt x="5006088" y="11337098"/>
                  <a:pt x="5001914" y="11334276"/>
                </a:cubicBezTo>
                <a:cubicBezTo>
                  <a:pt x="4997740" y="11331456"/>
                  <a:pt x="4995792" y="11326997"/>
                  <a:pt x="4999712" y="11321862"/>
                </a:cubicBezTo>
                <a:close/>
                <a:moveTo>
                  <a:pt x="4896520" y="11297004"/>
                </a:moveTo>
                <a:cubicBezTo>
                  <a:pt x="4910296" y="11308539"/>
                  <a:pt x="4917560" y="11306462"/>
                  <a:pt x="4938462" y="11306287"/>
                </a:cubicBezTo>
                <a:cubicBezTo>
                  <a:pt x="4933974" y="11311197"/>
                  <a:pt x="4925824" y="11313617"/>
                  <a:pt x="4917050" y="11314008"/>
                </a:cubicBezTo>
                <a:cubicBezTo>
                  <a:pt x="4908278" y="11314397"/>
                  <a:pt x="4898876" y="11312755"/>
                  <a:pt x="4891880" y="11309544"/>
                </a:cubicBezTo>
                <a:cubicBezTo>
                  <a:pt x="4887218" y="11307402"/>
                  <a:pt x="4883624" y="11304563"/>
                  <a:pt x="4881996" y="11301159"/>
                </a:cubicBezTo>
                <a:cubicBezTo>
                  <a:pt x="4887858" y="11303350"/>
                  <a:pt x="4893212" y="11303755"/>
                  <a:pt x="4896520" y="11297004"/>
                </a:cubicBezTo>
                <a:close/>
                <a:moveTo>
                  <a:pt x="5583954" y="11294925"/>
                </a:moveTo>
                <a:cubicBezTo>
                  <a:pt x="5599124" y="11291084"/>
                  <a:pt x="5620768" y="11301942"/>
                  <a:pt x="5621096" y="11313688"/>
                </a:cubicBezTo>
                <a:cubicBezTo>
                  <a:pt x="5621162" y="11315923"/>
                  <a:pt x="5620450" y="11318192"/>
                  <a:pt x="5618776" y="11320400"/>
                </a:cubicBezTo>
                <a:cubicBezTo>
                  <a:pt x="5598070" y="11312504"/>
                  <a:pt x="5593548" y="11305902"/>
                  <a:pt x="5571972" y="11304176"/>
                </a:cubicBezTo>
                <a:cubicBezTo>
                  <a:pt x="5574560" y="11299119"/>
                  <a:pt x="5578900" y="11296206"/>
                  <a:pt x="5583954" y="11294925"/>
                </a:cubicBezTo>
                <a:close/>
                <a:moveTo>
                  <a:pt x="4806044" y="11272918"/>
                </a:moveTo>
                <a:cubicBezTo>
                  <a:pt x="4815162" y="11275365"/>
                  <a:pt x="4810926" y="11291276"/>
                  <a:pt x="4819060" y="11299239"/>
                </a:cubicBezTo>
                <a:cubicBezTo>
                  <a:pt x="4856556" y="11312042"/>
                  <a:pt x="4936510" y="11318581"/>
                  <a:pt x="4968010" y="11346817"/>
                </a:cubicBezTo>
                <a:cubicBezTo>
                  <a:pt x="4899234" y="11342959"/>
                  <a:pt x="4834868" y="11290801"/>
                  <a:pt x="4777120" y="11307312"/>
                </a:cubicBezTo>
                <a:cubicBezTo>
                  <a:pt x="4783820" y="11303436"/>
                  <a:pt x="4815434" y="11286557"/>
                  <a:pt x="4797372" y="11278001"/>
                </a:cubicBezTo>
                <a:cubicBezTo>
                  <a:pt x="4795482" y="11280501"/>
                  <a:pt x="4790152" y="11280066"/>
                  <a:pt x="4791522" y="11275754"/>
                </a:cubicBezTo>
                <a:cubicBezTo>
                  <a:pt x="4798480" y="11272784"/>
                  <a:pt x="4803004" y="11272104"/>
                  <a:pt x="4806044" y="11272918"/>
                </a:cubicBezTo>
                <a:close/>
                <a:moveTo>
                  <a:pt x="4648644" y="11262204"/>
                </a:moveTo>
                <a:cubicBezTo>
                  <a:pt x="4663814" y="11258363"/>
                  <a:pt x="4685458" y="11269220"/>
                  <a:pt x="4685788" y="11280965"/>
                </a:cubicBezTo>
                <a:cubicBezTo>
                  <a:pt x="4685852" y="11283202"/>
                  <a:pt x="4685140" y="11285469"/>
                  <a:pt x="4683466" y="11287676"/>
                </a:cubicBezTo>
                <a:cubicBezTo>
                  <a:pt x="4662760" y="11279780"/>
                  <a:pt x="4658240" y="11273177"/>
                  <a:pt x="4636662" y="11271451"/>
                </a:cubicBezTo>
                <a:cubicBezTo>
                  <a:pt x="4639252" y="11266395"/>
                  <a:pt x="4643590" y="11263483"/>
                  <a:pt x="4648644" y="11262204"/>
                </a:cubicBezTo>
                <a:close/>
                <a:moveTo>
                  <a:pt x="5329766" y="11190056"/>
                </a:moveTo>
                <a:cubicBezTo>
                  <a:pt x="5334744" y="11198390"/>
                  <a:pt x="5322934" y="11211524"/>
                  <a:pt x="5339388" y="11214626"/>
                </a:cubicBezTo>
                <a:cubicBezTo>
                  <a:pt x="5343664" y="11211451"/>
                  <a:pt x="5344516" y="11205355"/>
                  <a:pt x="5349828" y="11205786"/>
                </a:cubicBezTo>
                <a:cubicBezTo>
                  <a:pt x="5342814" y="11217548"/>
                  <a:pt x="5373654" y="11216536"/>
                  <a:pt x="5373838" y="11226241"/>
                </a:cubicBezTo>
                <a:cubicBezTo>
                  <a:pt x="5385312" y="11221008"/>
                  <a:pt x="5377600" y="11221262"/>
                  <a:pt x="5382732" y="11211988"/>
                </a:cubicBezTo>
                <a:cubicBezTo>
                  <a:pt x="5382758" y="11239301"/>
                  <a:pt x="5464808" y="11217790"/>
                  <a:pt x="5426800" y="11248172"/>
                </a:cubicBezTo>
                <a:cubicBezTo>
                  <a:pt x="5445988" y="11242687"/>
                  <a:pt x="5473422" y="11266064"/>
                  <a:pt x="5488146" y="11254049"/>
                </a:cubicBezTo>
                <a:cubicBezTo>
                  <a:pt x="5479404" y="11250694"/>
                  <a:pt x="5463984" y="11251200"/>
                  <a:pt x="5474430" y="11242360"/>
                </a:cubicBezTo>
                <a:cubicBezTo>
                  <a:pt x="5485568" y="11245029"/>
                  <a:pt x="5496708" y="11247699"/>
                  <a:pt x="5505448" y="11251053"/>
                </a:cubicBezTo>
                <a:cubicBezTo>
                  <a:pt x="5494336" y="11275694"/>
                  <a:pt x="5545056" y="11280706"/>
                  <a:pt x="5544386" y="11296509"/>
                </a:cubicBezTo>
                <a:cubicBezTo>
                  <a:pt x="5458004" y="11266571"/>
                  <a:pt x="5383790" y="11242909"/>
                  <a:pt x="5295188" y="11223359"/>
                </a:cubicBezTo>
                <a:cubicBezTo>
                  <a:pt x="5301352" y="11217695"/>
                  <a:pt x="5297408" y="11212971"/>
                  <a:pt x="5301170" y="11207990"/>
                </a:cubicBezTo>
                <a:cubicBezTo>
                  <a:pt x="5328426" y="11221662"/>
                  <a:pt x="5317260" y="11191682"/>
                  <a:pt x="5329766" y="11190056"/>
                </a:cubicBezTo>
                <a:close/>
                <a:moveTo>
                  <a:pt x="5403960" y="11185473"/>
                </a:moveTo>
                <a:cubicBezTo>
                  <a:pt x="5425714" y="11187555"/>
                  <a:pt x="5437956" y="11199746"/>
                  <a:pt x="5466484" y="11197428"/>
                </a:cubicBezTo>
                <a:cubicBezTo>
                  <a:pt x="5467004" y="11226475"/>
                  <a:pt x="5538278" y="11221666"/>
                  <a:pt x="5545480" y="11246853"/>
                </a:cubicBezTo>
                <a:cubicBezTo>
                  <a:pt x="5473858" y="11232299"/>
                  <a:pt x="5439586" y="11203173"/>
                  <a:pt x="5379616" y="11193069"/>
                </a:cubicBezTo>
                <a:cubicBezTo>
                  <a:pt x="5378676" y="11194314"/>
                  <a:pt x="5376750" y="11194378"/>
                  <a:pt x="5375828" y="11193425"/>
                </a:cubicBezTo>
                <a:cubicBezTo>
                  <a:pt x="5374904" y="11192473"/>
                  <a:pt x="5374990" y="11190501"/>
                  <a:pt x="5378074" y="11187675"/>
                </a:cubicBezTo>
                <a:cubicBezTo>
                  <a:pt x="5388398" y="11185209"/>
                  <a:pt x="5396706" y="11184778"/>
                  <a:pt x="5403960" y="11185473"/>
                </a:cubicBezTo>
                <a:close/>
                <a:moveTo>
                  <a:pt x="5359624" y="11177061"/>
                </a:moveTo>
                <a:cubicBezTo>
                  <a:pt x="5365978" y="11181225"/>
                  <a:pt x="5374472" y="11174810"/>
                  <a:pt x="5371276" y="11181703"/>
                </a:cubicBezTo>
                <a:cubicBezTo>
                  <a:pt x="5368364" y="11180543"/>
                  <a:pt x="5363592" y="11181909"/>
                  <a:pt x="5362258" y="11186278"/>
                </a:cubicBezTo>
                <a:cubicBezTo>
                  <a:pt x="5368086" y="11188601"/>
                  <a:pt x="5369946" y="11186075"/>
                  <a:pt x="5375246" y="11186554"/>
                </a:cubicBezTo>
                <a:cubicBezTo>
                  <a:pt x="5374246" y="11189830"/>
                  <a:pt x="5372820" y="11191610"/>
                  <a:pt x="5371112" y="11192409"/>
                </a:cubicBezTo>
                <a:cubicBezTo>
                  <a:pt x="5365988" y="11194808"/>
                  <a:pt x="5358346" y="11188394"/>
                  <a:pt x="5352184" y="11187162"/>
                </a:cubicBezTo>
                <a:cubicBezTo>
                  <a:pt x="5354046" y="11184638"/>
                  <a:pt x="5355376" y="11180266"/>
                  <a:pt x="5359624" y="11177061"/>
                </a:cubicBezTo>
                <a:close/>
                <a:moveTo>
                  <a:pt x="4394458" y="11157334"/>
                </a:moveTo>
                <a:cubicBezTo>
                  <a:pt x="4399436" y="11165666"/>
                  <a:pt x="4387624" y="11178802"/>
                  <a:pt x="4404076" y="11181901"/>
                </a:cubicBezTo>
                <a:cubicBezTo>
                  <a:pt x="4408356" y="11178728"/>
                  <a:pt x="4409206" y="11172632"/>
                  <a:pt x="4414518" y="11173064"/>
                </a:cubicBezTo>
                <a:cubicBezTo>
                  <a:pt x="4407506" y="11184825"/>
                  <a:pt x="4438344" y="11183813"/>
                  <a:pt x="4438524" y="11193518"/>
                </a:cubicBezTo>
                <a:cubicBezTo>
                  <a:pt x="4450000" y="11188287"/>
                  <a:pt x="4442290" y="11188540"/>
                  <a:pt x="4447424" y="11179267"/>
                </a:cubicBezTo>
                <a:cubicBezTo>
                  <a:pt x="4447446" y="11206578"/>
                  <a:pt x="4529500" y="11185068"/>
                  <a:pt x="4491492" y="11215449"/>
                </a:cubicBezTo>
                <a:cubicBezTo>
                  <a:pt x="4510676" y="11209964"/>
                  <a:pt x="4538114" y="11233341"/>
                  <a:pt x="4552836" y="11221325"/>
                </a:cubicBezTo>
                <a:cubicBezTo>
                  <a:pt x="4544094" y="11217971"/>
                  <a:pt x="4528676" y="11218477"/>
                  <a:pt x="4539116" y="11209638"/>
                </a:cubicBezTo>
                <a:cubicBezTo>
                  <a:pt x="4550254" y="11212306"/>
                  <a:pt x="4561396" y="11214974"/>
                  <a:pt x="4570138" y="11218330"/>
                </a:cubicBezTo>
                <a:cubicBezTo>
                  <a:pt x="4559024" y="11242972"/>
                  <a:pt x="4609746" y="11247981"/>
                  <a:pt x="4609078" y="11263785"/>
                </a:cubicBezTo>
                <a:cubicBezTo>
                  <a:pt x="4522690" y="11233848"/>
                  <a:pt x="4448480" y="11210186"/>
                  <a:pt x="4359878" y="11190638"/>
                </a:cubicBezTo>
                <a:cubicBezTo>
                  <a:pt x="4366040" y="11184974"/>
                  <a:pt x="4362096" y="11180248"/>
                  <a:pt x="4365860" y="11175267"/>
                </a:cubicBezTo>
                <a:cubicBezTo>
                  <a:pt x="4393114" y="11188939"/>
                  <a:pt x="4381950" y="11158958"/>
                  <a:pt x="4394458" y="11157334"/>
                </a:cubicBezTo>
                <a:close/>
                <a:moveTo>
                  <a:pt x="5309664" y="11156219"/>
                </a:moveTo>
                <a:cubicBezTo>
                  <a:pt x="5328588" y="11160566"/>
                  <a:pt x="5333500" y="11168918"/>
                  <a:pt x="5336078" y="11177939"/>
                </a:cubicBezTo>
                <a:cubicBezTo>
                  <a:pt x="5332576" y="11178937"/>
                  <a:pt x="5329920" y="11178480"/>
                  <a:pt x="5327720" y="11177128"/>
                </a:cubicBezTo>
                <a:cubicBezTo>
                  <a:pt x="5321112" y="11173069"/>
                  <a:pt x="5318604" y="11160981"/>
                  <a:pt x="5309664" y="11156219"/>
                </a:cubicBezTo>
                <a:close/>
                <a:moveTo>
                  <a:pt x="4468648" y="11152750"/>
                </a:moveTo>
                <a:cubicBezTo>
                  <a:pt x="4490406" y="11154832"/>
                  <a:pt x="4502648" y="11167020"/>
                  <a:pt x="4531174" y="11164705"/>
                </a:cubicBezTo>
                <a:cubicBezTo>
                  <a:pt x="4531694" y="11193751"/>
                  <a:pt x="4602968" y="11188943"/>
                  <a:pt x="4610170" y="11214131"/>
                </a:cubicBezTo>
                <a:cubicBezTo>
                  <a:pt x="4538548" y="11199577"/>
                  <a:pt x="4504276" y="11170451"/>
                  <a:pt x="4444308" y="11160349"/>
                </a:cubicBezTo>
                <a:cubicBezTo>
                  <a:pt x="4443366" y="11161592"/>
                  <a:pt x="4441438" y="11161656"/>
                  <a:pt x="4440518" y="11160702"/>
                </a:cubicBezTo>
                <a:cubicBezTo>
                  <a:pt x="4439594" y="11159749"/>
                  <a:pt x="4439680" y="11157778"/>
                  <a:pt x="4442764" y="11154952"/>
                </a:cubicBezTo>
                <a:cubicBezTo>
                  <a:pt x="4453088" y="11152486"/>
                  <a:pt x="4461396" y="11152057"/>
                  <a:pt x="4468648" y="11152750"/>
                </a:cubicBezTo>
                <a:close/>
                <a:moveTo>
                  <a:pt x="4424312" y="11144338"/>
                </a:moveTo>
                <a:cubicBezTo>
                  <a:pt x="4430668" y="11148503"/>
                  <a:pt x="4439160" y="11142085"/>
                  <a:pt x="4435966" y="11148982"/>
                </a:cubicBezTo>
                <a:cubicBezTo>
                  <a:pt x="4433056" y="11147820"/>
                  <a:pt x="4428280" y="11149186"/>
                  <a:pt x="4426948" y="11153555"/>
                </a:cubicBezTo>
                <a:cubicBezTo>
                  <a:pt x="4432776" y="11155878"/>
                  <a:pt x="4434636" y="11153352"/>
                  <a:pt x="4439936" y="11153830"/>
                </a:cubicBezTo>
                <a:cubicBezTo>
                  <a:pt x="4438936" y="11157107"/>
                  <a:pt x="4437510" y="11158887"/>
                  <a:pt x="4435804" y="11159686"/>
                </a:cubicBezTo>
                <a:cubicBezTo>
                  <a:pt x="4430680" y="11162084"/>
                  <a:pt x="4423036" y="11155670"/>
                  <a:pt x="4416876" y="11154442"/>
                </a:cubicBezTo>
                <a:cubicBezTo>
                  <a:pt x="4418736" y="11151916"/>
                  <a:pt x="4420068" y="11147546"/>
                  <a:pt x="4424312" y="11144338"/>
                </a:cubicBezTo>
                <a:close/>
                <a:moveTo>
                  <a:pt x="9295424" y="11141386"/>
                </a:moveTo>
                <a:lnTo>
                  <a:pt x="9295874" y="11200770"/>
                </a:lnTo>
                <a:lnTo>
                  <a:pt x="9384912" y="11179183"/>
                </a:lnTo>
                <a:lnTo>
                  <a:pt x="9397376" y="11142169"/>
                </a:lnTo>
                <a:close/>
                <a:moveTo>
                  <a:pt x="4374354" y="11123499"/>
                </a:moveTo>
                <a:cubicBezTo>
                  <a:pt x="4393276" y="11127844"/>
                  <a:pt x="4398188" y="11136196"/>
                  <a:pt x="4400770" y="11145216"/>
                </a:cubicBezTo>
                <a:cubicBezTo>
                  <a:pt x="4397264" y="11146217"/>
                  <a:pt x="4394608" y="11145757"/>
                  <a:pt x="4392406" y="11144404"/>
                </a:cubicBezTo>
                <a:cubicBezTo>
                  <a:pt x="4385804" y="11140348"/>
                  <a:pt x="4383292" y="11128258"/>
                  <a:pt x="4374354" y="11123499"/>
                </a:cubicBezTo>
                <a:close/>
                <a:moveTo>
                  <a:pt x="4652220" y="11042375"/>
                </a:moveTo>
                <a:cubicBezTo>
                  <a:pt x="4658060" y="11044587"/>
                  <a:pt x="4666828" y="11047905"/>
                  <a:pt x="4672672" y="11050117"/>
                </a:cubicBezTo>
                <a:cubicBezTo>
                  <a:pt x="4675236" y="11059091"/>
                  <a:pt x="4658378" y="11063911"/>
                  <a:pt x="4680728" y="11069168"/>
                </a:cubicBezTo>
                <a:cubicBezTo>
                  <a:pt x="4686926" y="11063515"/>
                  <a:pt x="4680054" y="11057713"/>
                  <a:pt x="4688308" y="11059235"/>
                </a:cubicBezTo>
                <a:cubicBezTo>
                  <a:pt x="4681238" y="11070964"/>
                  <a:pt x="4707380" y="11071255"/>
                  <a:pt x="4705128" y="11081607"/>
                </a:cubicBezTo>
                <a:cubicBezTo>
                  <a:pt x="4673144" y="11079104"/>
                  <a:pt x="4663864" y="11073991"/>
                  <a:pt x="4633776" y="11069004"/>
                </a:cubicBezTo>
                <a:cubicBezTo>
                  <a:pt x="4640844" y="11057275"/>
                  <a:pt x="4656992" y="11068188"/>
                  <a:pt x="4664062" y="11056461"/>
                </a:cubicBezTo>
                <a:cubicBezTo>
                  <a:pt x="4652888" y="11053833"/>
                  <a:pt x="4648940" y="11049135"/>
                  <a:pt x="4652220" y="11042375"/>
                </a:cubicBezTo>
                <a:close/>
                <a:moveTo>
                  <a:pt x="4559986" y="11019670"/>
                </a:moveTo>
                <a:cubicBezTo>
                  <a:pt x="4568634" y="11020382"/>
                  <a:pt x="4576402" y="11022568"/>
                  <a:pt x="4577438" y="11026189"/>
                </a:cubicBezTo>
                <a:cubicBezTo>
                  <a:pt x="4563732" y="11041860"/>
                  <a:pt x="4611102" y="11043986"/>
                  <a:pt x="4637890" y="11055913"/>
                </a:cubicBezTo>
                <a:cubicBezTo>
                  <a:pt x="4635536" y="11059035"/>
                  <a:pt x="4629348" y="11060680"/>
                  <a:pt x="4621908" y="11061341"/>
                </a:cubicBezTo>
                <a:cubicBezTo>
                  <a:pt x="4599580" y="11063318"/>
                  <a:pt x="4565944" y="11056407"/>
                  <a:pt x="4590524" y="11053788"/>
                </a:cubicBezTo>
                <a:cubicBezTo>
                  <a:pt x="4580824" y="11051664"/>
                  <a:pt x="4568678" y="11047790"/>
                  <a:pt x="4558372" y="11042414"/>
                </a:cubicBezTo>
                <a:cubicBezTo>
                  <a:pt x="4548068" y="11037036"/>
                  <a:pt x="4539604" y="11030151"/>
                  <a:pt x="4537276" y="11022004"/>
                </a:cubicBezTo>
                <a:cubicBezTo>
                  <a:pt x="4541820" y="11019724"/>
                  <a:pt x="4551340" y="11018961"/>
                  <a:pt x="4559986" y="11019670"/>
                </a:cubicBezTo>
                <a:close/>
                <a:moveTo>
                  <a:pt x="4702292" y="10995540"/>
                </a:moveTo>
                <a:cubicBezTo>
                  <a:pt x="4725040" y="10995203"/>
                  <a:pt x="4745700" y="11008349"/>
                  <a:pt x="4748936" y="11019730"/>
                </a:cubicBezTo>
                <a:cubicBezTo>
                  <a:pt x="4750232" y="11024284"/>
                  <a:pt x="4748736" y="11028555"/>
                  <a:pt x="4743472" y="11031567"/>
                </a:cubicBezTo>
                <a:cubicBezTo>
                  <a:pt x="4738210" y="11034579"/>
                  <a:pt x="4729176" y="11036332"/>
                  <a:pt x="4715392" y="11035851"/>
                </a:cubicBezTo>
                <a:cubicBezTo>
                  <a:pt x="4719486" y="11022889"/>
                  <a:pt x="4728770" y="11028096"/>
                  <a:pt x="4732862" y="11015134"/>
                </a:cubicBezTo>
                <a:cubicBezTo>
                  <a:pt x="4713772" y="11002905"/>
                  <a:pt x="4688376" y="11014098"/>
                  <a:pt x="4679416" y="11000936"/>
                </a:cubicBezTo>
                <a:cubicBezTo>
                  <a:pt x="4686892" y="10997262"/>
                  <a:pt x="4694708" y="10995652"/>
                  <a:pt x="4702292" y="10995540"/>
                </a:cubicBezTo>
                <a:close/>
                <a:moveTo>
                  <a:pt x="4607878" y="10990865"/>
                </a:moveTo>
                <a:cubicBezTo>
                  <a:pt x="4613108" y="10990834"/>
                  <a:pt x="4617254" y="10991598"/>
                  <a:pt x="4618288" y="10995207"/>
                </a:cubicBezTo>
                <a:cubicBezTo>
                  <a:pt x="4616638" y="10998605"/>
                  <a:pt x="4614604" y="11000651"/>
                  <a:pt x="4612012" y="11001879"/>
                </a:cubicBezTo>
                <a:cubicBezTo>
                  <a:pt x="4609416" y="11003110"/>
                  <a:pt x="4606260" y="11003524"/>
                  <a:pt x="4602368" y="11003662"/>
                </a:cubicBezTo>
                <a:cubicBezTo>
                  <a:pt x="4610290" y="10997007"/>
                  <a:pt x="4593984" y="10998375"/>
                  <a:pt x="4589792" y="10995732"/>
                </a:cubicBezTo>
                <a:cubicBezTo>
                  <a:pt x="4588394" y="10994852"/>
                  <a:pt x="4588342" y="10993525"/>
                  <a:pt x="4590980" y="10991307"/>
                </a:cubicBezTo>
                <a:cubicBezTo>
                  <a:pt x="4596340" y="10991724"/>
                  <a:pt x="4602648" y="10990896"/>
                  <a:pt x="4607878" y="10990865"/>
                </a:cubicBezTo>
                <a:close/>
                <a:moveTo>
                  <a:pt x="4660906" y="10981349"/>
                </a:moveTo>
                <a:cubicBezTo>
                  <a:pt x="4664388" y="10984199"/>
                  <a:pt x="4669824" y="10984569"/>
                  <a:pt x="4673306" y="10987421"/>
                </a:cubicBezTo>
                <a:cubicBezTo>
                  <a:pt x="4669902" y="10994164"/>
                  <a:pt x="4663526" y="10999835"/>
                  <a:pt x="4655116" y="10998392"/>
                </a:cubicBezTo>
                <a:cubicBezTo>
                  <a:pt x="4656056" y="10992352"/>
                  <a:pt x="4652572" y="10989501"/>
                  <a:pt x="4660906" y="10981349"/>
                </a:cubicBezTo>
                <a:close/>
                <a:moveTo>
                  <a:pt x="4623076" y="10967106"/>
                </a:moveTo>
                <a:cubicBezTo>
                  <a:pt x="4626316" y="10966704"/>
                  <a:pt x="4629034" y="10968201"/>
                  <a:pt x="4630444" y="10970381"/>
                </a:cubicBezTo>
                <a:cubicBezTo>
                  <a:pt x="4633268" y="10974739"/>
                  <a:pt x="4630874" y="10981819"/>
                  <a:pt x="4616992" y="10981852"/>
                </a:cubicBezTo>
                <a:cubicBezTo>
                  <a:pt x="4618808" y="10979365"/>
                  <a:pt x="4617768" y="10975728"/>
                  <a:pt x="4612580" y="10975243"/>
                </a:cubicBezTo>
                <a:cubicBezTo>
                  <a:pt x="4616078" y="10969816"/>
                  <a:pt x="4619838" y="10967511"/>
                  <a:pt x="4623076" y="10967106"/>
                </a:cubicBezTo>
                <a:close/>
                <a:moveTo>
                  <a:pt x="5311378" y="10950227"/>
                </a:moveTo>
                <a:lnTo>
                  <a:pt x="5308426" y="10952334"/>
                </a:lnTo>
                <a:cubicBezTo>
                  <a:pt x="5302982" y="10958287"/>
                  <a:pt x="5300326" y="10964909"/>
                  <a:pt x="5305736" y="10970202"/>
                </a:cubicBezTo>
                <a:lnTo>
                  <a:pt x="5365152" y="10998433"/>
                </a:lnTo>
                <a:lnTo>
                  <a:pt x="5341126" y="10975339"/>
                </a:lnTo>
                <a:cubicBezTo>
                  <a:pt x="5331200" y="10966159"/>
                  <a:pt x="5322858" y="10958861"/>
                  <a:pt x="5316096" y="10953445"/>
                </a:cubicBezTo>
                <a:close/>
                <a:moveTo>
                  <a:pt x="4795544" y="10899364"/>
                </a:moveTo>
                <a:cubicBezTo>
                  <a:pt x="4810256" y="10905014"/>
                  <a:pt x="4819604" y="10910226"/>
                  <a:pt x="4817364" y="10920722"/>
                </a:cubicBezTo>
                <a:cubicBezTo>
                  <a:pt x="4809060" y="10919154"/>
                  <a:pt x="4812860" y="10914126"/>
                  <a:pt x="4804034" y="10910735"/>
                </a:cubicBezTo>
                <a:cubicBezTo>
                  <a:pt x="4800234" y="10915764"/>
                  <a:pt x="4794870" y="10915325"/>
                  <a:pt x="4790028" y="10916709"/>
                </a:cubicBezTo>
                <a:cubicBezTo>
                  <a:pt x="4793308" y="10909859"/>
                  <a:pt x="4798148" y="10908475"/>
                  <a:pt x="4800048" y="10905959"/>
                </a:cubicBezTo>
                <a:cubicBezTo>
                  <a:pt x="4799530" y="10904137"/>
                  <a:pt x="4791744" y="10904394"/>
                  <a:pt x="4795544" y="10899364"/>
                </a:cubicBezTo>
                <a:close/>
                <a:moveTo>
                  <a:pt x="4444708" y="10880923"/>
                </a:moveTo>
                <a:cubicBezTo>
                  <a:pt x="4454152" y="10886925"/>
                  <a:pt x="4468374" y="10889388"/>
                  <a:pt x="4472170" y="10895916"/>
                </a:cubicBezTo>
                <a:cubicBezTo>
                  <a:pt x="4473436" y="10898093"/>
                  <a:pt x="4473544" y="10900720"/>
                  <a:pt x="4471932" y="10904082"/>
                </a:cubicBezTo>
                <a:cubicBezTo>
                  <a:pt x="4464700" y="10901316"/>
                  <a:pt x="4455688" y="10899057"/>
                  <a:pt x="4449584" y="10895726"/>
                </a:cubicBezTo>
                <a:cubicBezTo>
                  <a:pt x="4443482" y="10892394"/>
                  <a:pt x="4440290" y="10887989"/>
                  <a:pt x="4444708" y="10880923"/>
                </a:cubicBezTo>
                <a:close/>
                <a:moveTo>
                  <a:pt x="4670466" y="10824164"/>
                </a:moveTo>
                <a:cubicBezTo>
                  <a:pt x="4670648" y="10833806"/>
                  <a:pt x="4684602" y="10837571"/>
                  <a:pt x="4701448" y="10842450"/>
                </a:cubicBezTo>
                <a:cubicBezTo>
                  <a:pt x="4699368" y="10846436"/>
                  <a:pt x="4696468" y="10848115"/>
                  <a:pt x="4693050" y="10848395"/>
                </a:cubicBezTo>
                <a:cubicBezTo>
                  <a:pt x="4682788" y="10849238"/>
                  <a:pt x="4667848" y="10837516"/>
                  <a:pt x="4656366" y="10837890"/>
                </a:cubicBezTo>
                <a:cubicBezTo>
                  <a:pt x="4662484" y="10832264"/>
                  <a:pt x="4665194" y="10823734"/>
                  <a:pt x="4670466" y="10824164"/>
                </a:cubicBezTo>
                <a:close/>
                <a:moveTo>
                  <a:pt x="5226768" y="10758974"/>
                </a:moveTo>
                <a:lnTo>
                  <a:pt x="5230884" y="10762942"/>
                </a:lnTo>
                <a:lnTo>
                  <a:pt x="5233128" y="10764442"/>
                </a:lnTo>
                <a:lnTo>
                  <a:pt x="5232164" y="10759797"/>
                </a:lnTo>
                <a:close/>
                <a:moveTo>
                  <a:pt x="5217338" y="10735079"/>
                </a:moveTo>
                <a:lnTo>
                  <a:pt x="5214598" y="10737797"/>
                </a:lnTo>
                <a:lnTo>
                  <a:pt x="5212740" y="10742710"/>
                </a:lnTo>
                <a:lnTo>
                  <a:pt x="5214988" y="10741750"/>
                </a:lnTo>
                <a:cubicBezTo>
                  <a:pt x="5220092" y="10740292"/>
                  <a:pt x="5223824" y="10739712"/>
                  <a:pt x="5218928" y="10736226"/>
                </a:cubicBezTo>
                <a:close/>
                <a:moveTo>
                  <a:pt x="5201594" y="10723726"/>
                </a:moveTo>
                <a:lnTo>
                  <a:pt x="5196376" y="10728592"/>
                </a:lnTo>
                <a:cubicBezTo>
                  <a:pt x="5194168" y="10729957"/>
                  <a:pt x="5193096" y="10730751"/>
                  <a:pt x="5196016" y="10731873"/>
                </a:cubicBezTo>
                <a:cubicBezTo>
                  <a:pt x="5199452" y="10734798"/>
                  <a:pt x="5204770" y="10735230"/>
                  <a:pt x="5207692" y="10736352"/>
                </a:cubicBezTo>
                <a:cubicBezTo>
                  <a:pt x="5209318" y="10732955"/>
                  <a:pt x="5206870" y="10731212"/>
                  <a:pt x="5205558" y="10728899"/>
                </a:cubicBezTo>
                <a:lnTo>
                  <a:pt x="5205280" y="10726384"/>
                </a:lnTo>
                <a:close/>
                <a:moveTo>
                  <a:pt x="4313878" y="10722387"/>
                </a:moveTo>
                <a:lnTo>
                  <a:pt x="4301950" y="10727854"/>
                </a:lnTo>
                <a:lnTo>
                  <a:pt x="4291456" y="10726250"/>
                </a:lnTo>
                <a:lnTo>
                  <a:pt x="4295574" y="10730218"/>
                </a:lnTo>
                <a:cubicBezTo>
                  <a:pt x="4301972" y="10736696"/>
                  <a:pt x="4309316" y="10741926"/>
                  <a:pt x="4322694" y="10734193"/>
                </a:cubicBezTo>
                <a:cubicBezTo>
                  <a:pt x="4324064" y="10729892"/>
                  <a:pt x="4318956" y="10727931"/>
                  <a:pt x="4315648" y="10725456"/>
                </a:cubicBezTo>
                <a:close/>
                <a:moveTo>
                  <a:pt x="4282030" y="10702356"/>
                </a:moveTo>
                <a:lnTo>
                  <a:pt x="4279288" y="10705073"/>
                </a:lnTo>
                <a:lnTo>
                  <a:pt x="4277432" y="10709988"/>
                </a:lnTo>
                <a:lnTo>
                  <a:pt x="4279676" y="10709028"/>
                </a:lnTo>
                <a:cubicBezTo>
                  <a:pt x="4284782" y="10707569"/>
                  <a:pt x="4288514" y="10706989"/>
                  <a:pt x="4283620" y="10703504"/>
                </a:cubicBezTo>
                <a:close/>
                <a:moveTo>
                  <a:pt x="4266286" y="10691004"/>
                </a:moveTo>
                <a:lnTo>
                  <a:pt x="4261068" y="10695870"/>
                </a:lnTo>
                <a:cubicBezTo>
                  <a:pt x="4258860" y="10697235"/>
                  <a:pt x="4257788" y="10698030"/>
                  <a:pt x="4260708" y="10699150"/>
                </a:cubicBezTo>
                <a:cubicBezTo>
                  <a:pt x="4264140" y="10702075"/>
                  <a:pt x="4269462" y="10702509"/>
                  <a:pt x="4272380" y="10703628"/>
                </a:cubicBezTo>
                <a:cubicBezTo>
                  <a:pt x="4274008" y="10700232"/>
                  <a:pt x="4271562" y="10698489"/>
                  <a:pt x="4270248" y="10696178"/>
                </a:cubicBezTo>
                <a:lnTo>
                  <a:pt x="4269970" y="10693661"/>
                </a:lnTo>
                <a:close/>
                <a:moveTo>
                  <a:pt x="4602116" y="10669764"/>
                </a:moveTo>
                <a:lnTo>
                  <a:pt x="4611338" y="10674716"/>
                </a:lnTo>
                <a:lnTo>
                  <a:pt x="4627326" y="10693021"/>
                </a:lnTo>
                <a:lnTo>
                  <a:pt x="4627220" y="10685142"/>
                </a:lnTo>
                <a:cubicBezTo>
                  <a:pt x="4624924" y="10681646"/>
                  <a:pt x="4620758" y="10678439"/>
                  <a:pt x="4615864" y="10674953"/>
                </a:cubicBezTo>
                <a:close/>
                <a:moveTo>
                  <a:pt x="4300236" y="10583400"/>
                </a:moveTo>
                <a:lnTo>
                  <a:pt x="4305916" y="10594035"/>
                </a:lnTo>
                <a:cubicBezTo>
                  <a:pt x="4310744" y="10599006"/>
                  <a:pt x="4317120" y="10603413"/>
                  <a:pt x="4323834" y="10606867"/>
                </a:cubicBezTo>
                <a:cubicBezTo>
                  <a:pt x="4330546" y="10610323"/>
                  <a:pt x="4337596" y="10612827"/>
                  <a:pt x="4343778" y="10613989"/>
                </a:cubicBezTo>
                <a:cubicBezTo>
                  <a:pt x="4353426" y="10606834"/>
                  <a:pt x="4341452" y="10605860"/>
                  <a:pt x="4340292" y="10601797"/>
                </a:cubicBezTo>
                <a:lnTo>
                  <a:pt x="4342734" y="10598147"/>
                </a:lnTo>
                <a:close/>
                <a:moveTo>
                  <a:pt x="5167772" y="10571654"/>
                </a:moveTo>
                <a:lnTo>
                  <a:pt x="5171190" y="10574378"/>
                </a:lnTo>
                <a:lnTo>
                  <a:pt x="5173276" y="10574792"/>
                </a:lnTo>
                <a:close/>
                <a:moveTo>
                  <a:pt x="5152632" y="10552770"/>
                </a:moveTo>
                <a:lnTo>
                  <a:pt x="5143586" y="10554512"/>
                </a:lnTo>
                <a:cubicBezTo>
                  <a:pt x="5156462" y="10558650"/>
                  <a:pt x="5159944" y="10564005"/>
                  <a:pt x="5163832" y="10568513"/>
                </a:cubicBezTo>
                <a:lnTo>
                  <a:pt x="5166830" y="10570905"/>
                </a:lnTo>
                <a:lnTo>
                  <a:pt x="5155514" y="10553876"/>
                </a:lnTo>
                <a:close/>
                <a:moveTo>
                  <a:pt x="4232462" y="10538934"/>
                </a:moveTo>
                <a:lnTo>
                  <a:pt x="4235880" y="10541656"/>
                </a:lnTo>
                <a:lnTo>
                  <a:pt x="4237964" y="10542070"/>
                </a:lnTo>
                <a:close/>
                <a:moveTo>
                  <a:pt x="4217324" y="10520047"/>
                </a:moveTo>
                <a:lnTo>
                  <a:pt x="4208276" y="10521790"/>
                </a:lnTo>
                <a:cubicBezTo>
                  <a:pt x="4221152" y="10525927"/>
                  <a:pt x="4224632" y="10531282"/>
                  <a:pt x="4228520" y="10535790"/>
                </a:cubicBezTo>
                <a:lnTo>
                  <a:pt x="4231520" y="10538182"/>
                </a:lnTo>
                <a:lnTo>
                  <a:pt x="4220204" y="10521153"/>
                </a:lnTo>
                <a:close/>
                <a:moveTo>
                  <a:pt x="5127112" y="10516162"/>
                </a:moveTo>
                <a:lnTo>
                  <a:pt x="5120660" y="10517180"/>
                </a:lnTo>
                <a:cubicBezTo>
                  <a:pt x="5116222" y="10518693"/>
                  <a:pt x="5113604" y="10520905"/>
                  <a:pt x="5118242" y="10523490"/>
                </a:cubicBezTo>
                <a:cubicBezTo>
                  <a:pt x="5124080" y="10525730"/>
                  <a:pt x="5128372" y="10527678"/>
                  <a:pt x="5131962" y="10529584"/>
                </a:cubicBezTo>
                <a:lnTo>
                  <a:pt x="5139966" y="10534496"/>
                </a:lnTo>
                <a:lnTo>
                  <a:pt x="5147512" y="10531892"/>
                </a:lnTo>
                <a:cubicBezTo>
                  <a:pt x="5138846" y="10533394"/>
                  <a:pt x="5133136" y="10531605"/>
                  <a:pt x="5129744" y="10527690"/>
                </a:cubicBezTo>
                <a:close/>
                <a:moveTo>
                  <a:pt x="5130140" y="10512336"/>
                </a:moveTo>
                <a:lnTo>
                  <a:pt x="5131876" y="10513557"/>
                </a:lnTo>
                <a:lnTo>
                  <a:pt x="5141778" y="10518232"/>
                </a:lnTo>
                <a:cubicBezTo>
                  <a:pt x="5153494" y="10527251"/>
                  <a:pt x="5155628" y="10539832"/>
                  <a:pt x="5175330" y="10547391"/>
                </a:cubicBezTo>
                <a:lnTo>
                  <a:pt x="5171814" y="10552682"/>
                </a:lnTo>
                <a:lnTo>
                  <a:pt x="5201878" y="10556133"/>
                </a:lnTo>
                <a:lnTo>
                  <a:pt x="5204648" y="10557734"/>
                </a:lnTo>
                <a:lnTo>
                  <a:pt x="5202670" y="10530672"/>
                </a:lnTo>
                <a:lnTo>
                  <a:pt x="5195610" y="10529058"/>
                </a:lnTo>
                <a:cubicBezTo>
                  <a:pt x="5175912" y="10524921"/>
                  <a:pt x="5156184" y="10520667"/>
                  <a:pt x="5136772" y="10514980"/>
                </a:cubicBezTo>
                <a:close/>
                <a:moveTo>
                  <a:pt x="4191800" y="10483439"/>
                </a:moveTo>
                <a:lnTo>
                  <a:pt x="4185352" y="10484457"/>
                </a:lnTo>
                <a:cubicBezTo>
                  <a:pt x="4180912" y="10485972"/>
                  <a:pt x="4178296" y="10488185"/>
                  <a:pt x="4182932" y="10490769"/>
                </a:cubicBezTo>
                <a:cubicBezTo>
                  <a:pt x="4188770" y="10493008"/>
                  <a:pt x="4193062" y="10494956"/>
                  <a:pt x="4196652" y="10496861"/>
                </a:cubicBezTo>
                <a:lnTo>
                  <a:pt x="4204656" y="10501772"/>
                </a:lnTo>
                <a:lnTo>
                  <a:pt x="4212202" y="10499170"/>
                </a:lnTo>
                <a:cubicBezTo>
                  <a:pt x="4203536" y="10500671"/>
                  <a:pt x="4197828" y="10498884"/>
                  <a:pt x="4194434" y="10494968"/>
                </a:cubicBezTo>
                <a:close/>
                <a:moveTo>
                  <a:pt x="4821458" y="10446718"/>
                </a:moveTo>
                <a:cubicBezTo>
                  <a:pt x="4819606" y="10446911"/>
                  <a:pt x="4817396" y="10448276"/>
                  <a:pt x="4814566" y="10452016"/>
                </a:cubicBezTo>
                <a:cubicBezTo>
                  <a:pt x="4830452" y="10462132"/>
                  <a:pt x="4845864" y="10472872"/>
                  <a:pt x="4859244" y="10484436"/>
                </a:cubicBezTo>
                <a:lnTo>
                  <a:pt x="4868910" y="10495575"/>
                </a:lnTo>
                <a:lnTo>
                  <a:pt x="4898120" y="10511030"/>
                </a:lnTo>
                <a:cubicBezTo>
                  <a:pt x="4891084" y="10509135"/>
                  <a:pt x="4885504" y="10507796"/>
                  <a:pt x="4880732" y="10506870"/>
                </a:cubicBezTo>
                <a:lnTo>
                  <a:pt x="4878448" y="10506564"/>
                </a:lnTo>
                <a:lnTo>
                  <a:pt x="4891694" y="10521818"/>
                </a:lnTo>
                <a:cubicBezTo>
                  <a:pt x="4885004" y="10525686"/>
                  <a:pt x="4876766" y="10524134"/>
                  <a:pt x="4868526" y="10522580"/>
                </a:cubicBezTo>
                <a:cubicBezTo>
                  <a:pt x="4859768" y="10519223"/>
                  <a:pt x="4879322" y="10505813"/>
                  <a:pt x="4858554" y="10505887"/>
                </a:cubicBezTo>
                <a:cubicBezTo>
                  <a:pt x="4854784" y="10510876"/>
                  <a:pt x="4851864" y="10509756"/>
                  <a:pt x="4847578" y="10512936"/>
                </a:cubicBezTo>
                <a:cubicBezTo>
                  <a:pt x="4866976" y="10517160"/>
                  <a:pt x="4848612" y="10516548"/>
                  <a:pt x="4845874" y="10525148"/>
                </a:cubicBezTo>
                <a:cubicBezTo>
                  <a:pt x="4897040" y="10549606"/>
                  <a:pt x="4930696" y="10567344"/>
                  <a:pt x="4967114" y="10603837"/>
                </a:cubicBezTo>
                <a:cubicBezTo>
                  <a:pt x="4972772" y="10596354"/>
                  <a:pt x="4982564" y="10603327"/>
                  <a:pt x="4984784" y="10592921"/>
                </a:cubicBezTo>
                <a:cubicBezTo>
                  <a:pt x="4992530" y="10620022"/>
                  <a:pt x="5037344" y="10640435"/>
                  <a:pt x="5068236" y="10639418"/>
                </a:cubicBezTo>
                <a:cubicBezTo>
                  <a:pt x="5065834" y="10640104"/>
                  <a:pt x="5062064" y="10645090"/>
                  <a:pt x="5060178" y="10647586"/>
                </a:cubicBezTo>
                <a:cubicBezTo>
                  <a:pt x="5068082" y="10657050"/>
                  <a:pt x="5078388" y="10665828"/>
                  <a:pt x="5096236" y="10664637"/>
                </a:cubicBezTo>
                <a:cubicBezTo>
                  <a:pt x="5105400" y="10689867"/>
                  <a:pt x="5130674" y="10704994"/>
                  <a:pt x="5165622" y="10714329"/>
                </a:cubicBezTo>
                <a:lnTo>
                  <a:pt x="5197336" y="10720657"/>
                </a:lnTo>
                <a:lnTo>
                  <a:pt x="5154280" y="10689606"/>
                </a:lnTo>
                <a:cubicBezTo>
                  <a:pt x="5095956" y="10640691"/>
                  <a:pt x="5050852" y="10586892"/>
                  <a:pt x="4967146" y="10546331"/>
                </a:cubicBezTo>
                <a:cubicBezTo>
                  <a:pt x="4968076" y="10531407"/>
                  <a:pt x="4949516" y="10507398"/>
                  <a:pt x="4927488" y="10488290"/>
                </a:cubicBezTo>
                <a:lnTo>
                  <a:pt x="4905986" y="10473439"/>
                </a:lnTo>
                <a:lnTo>
                  <a:pt x="4903752" y="10476195"/>
                </a:lnTo>
                <a:cubicBezTo>
                  <a:pt x="4893264" y="10457692"/>
                  <a:pt x="4850028" y="10470057"/>
                  <a:pt x="4824610" y="10453873"/>
                </a:cubicBezTo>
                <a:lnTo>
                  <a:pt x="4825352" y="10448131"/>
                </a:lnTo>
                <a:close/>
                <a:moveTo>
                  <a:pt x="4835588" y="10408797"/>
                </a:moveTo>
                <a:lnTo>
                  <a:pt x="4818726" y="10408948"/>
                </a:lnTo>
                <a:cubicBezTo>
                  <a:pt x="4813130" y="10410075"/>
                  <a:pt x="4808312" y="10412363"/>
                  <a:pt x="4805064" y="10416074"/>
                </a:cubicBezTo>
                <a:lnTo>
                  <a:pt x="4802634" y="10421553"/>
                </a:lnTo>
                <a:lnTo>
                  <a:pt x="4828972" y="10439471"/>
                </a:lnTo>
                <a:lnTo>
                  <a:pt x="4833856" y="10431686"/>
                </a:lnTo>
                <a:cubicBezTo>
                  <a:pt x="4847882" y="10426208"/>
                  <a:pt x="4855356" y="10433599"/>
                  <a:pt x="4863642" y="10433611"/>
                </a:cubicBezTo>
                <a:lnTo>
                  <a:pt x="4863688" y="10433594"/>
                </a:lnTo>
                <a:lnTo>
                  <a:pt x="4854470" y="10427176"/>
                </a:lnTo>
                <a:lnTo>
                  <a:pt x="4853336" y="10426071"/>
                </a:lnTo>
                <a:lnTo>
                  <a:pt x="4848440" y="10426429"/>
                </a:lnTo>
                <a:lnTo>
                  <a:pt x="4848252" y="10421122"/>
                </a:lnTo>
                <a:close/>
                <a:moveTo>
                  <a:pt x="4993640" y="10390574"/>
                </a:moveTo>
                <a:lnTo>
                  <a:pt x="5012956" y="10415727"/>
                </a:lnTo>
                <a:lnTo>
                  <a:pt x="5034746" y="10445198"/>
                </a:lnTo>
                <a:lnTo>
                  <a:pt x="5061396" y="10463954"/>
                </a:lnTo>
                <a:lnTo>
                  <a:pt x="5066808" y="10465970"/>
                </a:lnTo>
                <a:cubicBezTo>
                  <a:pt x="5094654" y="10476454"/>
                  <a:pt x="5121884" y="10486196"/>
                  <a:pt x="5149584" y="10493757"/>
                </a:cubicBezTo>
                <a:lnTo>
                  <a:pt x="5180510" y="10499068"/>
                </a:lnTo>
                <a:lnTo>
                  <a:pt x="5145878" y="10483829"/>
                </a:lnTo>
                <a:cubicBezTo>
                  <a:pt x="5132744" y="10478790"/>
                  <a:pt x="5119482" y="10473298"/>
                  <a:pt x="5109436" y="10465422"/>
                </a:cubicBezTo>
                <a:cubicBezTo>
                  <a:pt x="5084020" y="10449240"/>
                  <a:pt x="5047444" y="10430379"/>
                  <a:pt x="5015160" y="10408343"/>
                </a:cubicBezTo>
                <a:close/>
                <a:moveTo>
                  <a:pt x="4791470" y="10358733"/>
                </a:moveTo>
                <a:lnTo>
                  <a:pt x="4791036" y="10359074"/>
                </a:lnTo>
                <a:lnTo>
                  <a:pt x="4793898" y="10360384"/>
                </a:lnTo>
                <a:lnTo>
                  <a:pt x="4795854" y="10361091"/>
                </a:lnTo>
                <a:lnTo>
                  <a:pt x="4797058" y="10360438"/>
                </a:lnTo>
                <a:close/>
                <a:moveTo>
                  <a:pt x="4058330" y="10357853"/>
                </a:moveTo>
                <a:lnTo>
                  <a:pt x="4077644" y="10383002"/>
                </a:lnTo>
                <a:lnTo>
                  <a:pt x="4099436" y="10412476"/>
                </a:lnTo>
                <a:lnTo>
                  <a:pt x="4173296" y="10464458"/>
                </a:lnTo>
                <a:lnTo>
                  <a:pt x="4176154" y="10462420"/>
                </a:lnTo>
                <a:cubicBezTo>
                  <a:pt x="4178302" y="10461835"/>
                  <a:pt x="4180844" y="10462207"/>
                  <a:pt x="4184020" y="10464231"/>
                </a:cubicBezTo>
                <a:lnTo>
                  <a:pt x="4180718" y="10469681"/>
                </a:lnTo>
                <a:lnTo>
                  <a:pt x="4196564" y="10480833"/>
                </a:lnTo>
                <a:lnTo>
                  <a:pt x="4206470" y="10485510"/>
                </a:lnTo>
                <a:cubicBezTo>
                  <a:pt x="4218182" y="10494528"/>
                  <a:pt x="4220320" y="10507109"/>
                  <a:pt x="4240020" y="10514670"/>
                </a:cubicBezTo>
                <a:lnTo>
                  <a:pt x="4236504" y="10519959"/>
                </a:lnTo>
                <a:lnTo>
                  <a:pt x="4266566" y="10523409"/>
                </a:lnTo>
                <a:cubicBezTo>
                  <a:pt x="4300308" y="10538314"/>
                  <a:pt x="4334648" y="10578332"/>
                  <a:pt x="4377634" y="10571903"/>
                </a:cubicBezTo>
                <a:cubicBezTo>
                  <a:pt x="4379544" y="10596763"/>
                  <a:pt x="4476844" y="10582625"/>
                  <a:pt x="4505878" y="10611458"/>
                </a:cubicBezTo>
                <a:cubicBezTo>
                  <a:pt x="4497636" y="10609904"/>
                  <a:pt x="4489398" y="10608352"/>
                  <a:pt x="4486144" y="10615145"/>
                </a:cubicBezTo>
                <a:cubicBezTo>
                  <a:pt x="4499324" y="10622614"/>
                  <a:pt x="4514238" y="10629342"/>
                  <a:pt x="4529398" y="10635789"/>
                </a:cubicBezTo>
                <a:lnTo>
                  <a:pt x="4553428" y="10645965"/>
                </a:lnTo>
                <a:lnTo>
                  <a:pt x="4534236" y="10632579"/>
                </a:lnTo>
                <a:cubicBezTo>
                  <a:pt x="4523168" y="10623403"/>
                  <a:pt x="4512768" y="10613736"/>
                  <a:pt x="4502144" y="10604407"/>
                </a:cubicBezTo>
                <a:lnTo>
                  <a:pt x="4486020" y="10591813"/>
                </a:lnTo>
                <a:lnTo>
                  <a:pt x="4469726" y="10586126"/>
                </a:lnTo>
                <a:cubicBezTo>
                  <a:pt x="4441096" y="10575744"/>
                  <a:pt x="4413240" y="10564655"/>
                  <a:pt x="4387398" y="10551523"/>
                </a:cubicBezTo>
                <a:cubicBezTo>
                  <a:pt x="4336228" y="10527067"/>
                  <a:pt x="4296038" y="10495560"/>
                  <a:pt x="4246240" y="10466804"/>
                </a:cubicBezTo>
                <a:cubicBezTo>
                  <a:pt x="4227178" y="10454665"/>
                  <a:pt x="4194220" y="10448453"/>
                  <a:pt x="4174126" y="10432700"/>
                </a:cubicBezTo>
                <a:cubicBezTo>
                  <a:pt x="4148708" y="10416515"/>
                  <a:pt x="4112134" y="10397657"/>
                  <a:pt x="4079850" y="10375618"/>
                </a:cubicBezTo>
                <a:close/>
                <a:moveTo>
                  <a:pt x="3841664" y="10331185"/>
                </a:moveTo>
                <a:lnTo>
                  <a:pt x="3841094" y="10331264"/>
                </a:lnTo>
                <a:cubicBezTo>
                  <a:pt x="3834036" y="10331571"/>
                  <a:pt x="3826914" y="10331653"/>
                  <a:pt x="3822200" y="10337888"/>
                </a:cubicBezTo>
                <a:cubicBezTo>
                  <a:pt x="3835786" y="10367227"/>
                  <a:pt x="3860868" y="10391327"/>
                  <a:pt x="3900362" y="10411306"/>
                </a:cubicBezTo>
                <a:cubicBezTo>
                  <a:pt x="3891968" y="10427385"/>
                  <a:pt x="3890572" y="10404332"/>
                  <a:pt x="3879256" y="10419292"/>
                </a:cubicBezTo>
                <a:cubicBezTo>
                  <a:pt x="3911028" y="10439525"/>
                  <a:pt x="3940912" y="10462250"/>
                  <a:pt x="3956384" y="10489098"/>
                </a:cubicBezTo>
                <a:cubicBezTo>
                  <a:pt x="3949694" y="10492964"/>
                  <a:pt x="3941454" y="10491411"/>
                  <a:pt x="3933216" y="10489858"/>
                </a:cubicBezTo>
                <a:cubicBezTo>
                  <a:pt x="3924460" y="10486498"/>
                  <a:pt x="3944010" y="10473091"/>
                  <a:pt x="3923244" y="10473165"/>
                </a:cubicBezTo>
                <a:cubicBezTo>
                  <a:pt x="3919474" y="10478153"/>
                  <a:pt x="3916556" y="10477032"/>
                  <a:pt x="3912268" y="10480213"/>
                </a:cubicBezTo>
                <a:cubicBezTo>
                  <a:pt x="3931664" y="10484440"/>
                  <a:pt x="3913302" y="10483825"/>
                  <a:pt x="3910564" y="10492425"/>
                </a:cubicBezTo>
                <a:cubicBezTo>
                  <a:pt x="3961730" y="10516883"/>
                  <a:pt x="3995386" y="10534621"/>
                  <a:pt x="4031804" y="10571114"/>
                </a:cubicBezTo>
                <a:cubicBezTo>
                  <a:pt x="4037462" y="10563632"/>
                  <a:pt x="4047252" y="10570606"/>
                  <a:pt x="4049474" y="10560198"/>
                </a:cubicBezTo>
                <a:cubicBezTo>
                  <a:pt x="4057222" y="10587298"/>
                  <a:pt x="4102036" y="10607711"/>
                  <a:pt x="4132926" y="10606695"/>
                </a:cubicBezTo>
                <a:cubicBezTo>
                  <a:pt x="4130526" y="10607381"/>
                  <a:pt x="4126754" y="10612367"/>
                  <a:pt x="4124870" y="10614864"/>
                </a:cubicBezTo>
                <a:cubicBezTo>
                  <a:pt x="4132774" y="10624327"/>
                  <a:pt x="4143078" y="10633108"/>
                  <a:pt x="4160926" y="10631914"/>
                </a:cubicBezTo>
                <a:cubicBezTo>
                  <a:pt x="4170088" y="10657144"/>
                  <a:pt x="4195364" y="10672270"/>
                  <a:pt x="4230314" y="10681608"/>
                </a:cubicBezTo>
                <a:lnTo>
                  <a:pt x="4262030" y="10687932"/>
                </a:lnTo>
                <a:lnTo>
                  <a:pt x="4218968" y="10656884"/>
                </a:lnTo>
                <a:cubicBezTo>
                  <a:pt x="4160646" y="10607967"/>
                  <a:pt x="4115542" y="10554169"/>
                  <a:pt x="4031834" y="10513608"/>
                </a:cubicBezTo>
                <a:cubicBezTo>
                  <a:pt x="4033696" y="10483761"/>
                  <a:pt x="3957602" y="10417570"/>
                  <a:pt x="3931696" y="10426933"/>
                </a:cubicBezTo>
                <a:cubicBezTo>
                  <a:pt x="3934952" y="10420141"/>
                  <a:pt x="3942674" y="10419887"/>
                  <a:pt x="3945928" y="10413092"/>
                </a:cubicBezTo>
                <a:cubicBezTo>
                  <a:pt x="3935324" y="10407818"/>
                  <a:pt x="3926814" y="10401335"/>
                  <a:pt x="3919160" y="10394453"/>
                </a:cubicBezTo>
                <a:lnTo>
                  <a:pt x="3917372" y="10392714"/>
                </a:lnTo>
                <a:lnTo>
                  <a:pt x="3913130" y="10393704"/>
                </a:lnTo>
                <a:lnTo>
                  <a:pt x="3912944" y="10388399"/>
                </a:lnTo>
                <a:lnTo>
                  <a:pt x="3897554" y="10373422"/>
                </a:lnTo>
                <a:lnTo>
                  <a:pt x="3886926" y="10365139"/>
                </a:lnTo>
                <a:lnTo>
                  <a:pt x="3885834" y="10365629"/>
                </a:lnTo>
                <a:cubicBezTo>
                  <a:pt x="3882652" y="10368235"/>
                  <a:pt x="3879402" y="10370616"/>
                  <a:pt x="3875002" y="10368968"/>
                </a:cubicBezTo>
                <a:cubicBezTo>
                  <a:pt x="3876146" y="10363800"/>
                  <a:pt x="3870628" y="10360539"/>
                  <a:pt x="3864806" y="10357360"/>
                </a:cubicBezTo>
                <a:lnTo>
                  <a:pt x="3855434" y="10348703"/>
                </a:lnTo>
                <a:lnTo>
                  <a:pt x="3840310" y="10343616"/>
                </a:lnTo>
                <a:cubicBezTo>
                  <a:pt x="3839276" y="10340006"/>
                  <a:pt x="3843566" y="10336825"/>
                  <a:pt x="3840130" y="10333896"/>
                </a:cubicBezTo>
                <a:close/>
                <a:moveTo>
                  <a:pt x="3856158" y="10326010"/>
                </a:moveTo>
                <a:lnTo>
                  <a:pt x="3851690" y="10329546"/>
                </a:lnTo>
                <a:lnTo>
                  <a:pt x="3856372" y="10330627"/>
                </a:lnTo>
                <a:cubicBezTo>
                  <a:pt x="3858546" y="10330707"/>
                  <a:pt x="3860464" y="10330037"/>
                  <a:pt x="3861748" y="10327715"/>
                </a:cubicBezTo>
                <a:close/>
                <a:moveTo>
                  <a:pt x="4785508" y="10155552"/>
                </a:moveTo>
                <a:lnTo>
                  <a:pt x="4820818" y="10212928"/>
                </a:lnTo>
                <a:cubicBezTo>
                  <a:pt x="4834998" y="10231838"/>
                  <a:pt x="4852476" y="10249805"/>
                  <a:pt x="4876432" y="10265429"/>
                </a:cubicBezTo>
                <a:cubicBezTo>
                  <a:pt x="4870860" y="10270933"/>
                  <a:pt x="4868688" y="10275829"/>
                  <a:pt x="4868492" y="10280404"/>
                </a:cubicBezTo>
                <a:lnTo>
                  <a:pt x="4869556" y="10283932"/>
                </a:lnTo>
                <a:lnTo>
                  <a:pt x="4884872" y="10294617"/>
                </a:lnTo>
                <a:lnTo>
                  <a:pt x="4917168" y="10319887"/>
                </a:lnTo>
                <a:lnTo>
                  <a:pt x="4920420" y="10319302"/>
                </a:lnTo>
                <a:lnTo>
                  <a:pt x="4929324" y="10326953"/>
                </a:lnTo>
                <a:lnTo>
                  <a:pt x="4963784" y="10346810"/>
                </a:lnTo>
                <a:lnTo>
                  <a:pt x="4965018" y="10357628"/>
                </a:lnTo>
                <a:lnTo>
                  <a:pt x="4974786" y="10366022"/>
                </a:lnTo>
                <a:lnTo>
                  <a:pt x="4975568" y="10367040"/>
                </a:lnTo>
                <a:lnTo>
                  <a:pt x="5021340" y="10390206"/>
                </a:lnTo>
                <a:cubicBezTo>
                  <a:pt x="5038190" y="10400289"/>
                  <a:pt x="5054804" y="10410686"/>
                  <a:pt x="5075754" y="10420330"/>
                </a:cubicBezTo>
                <a:cubicBezTo>
                  <a:pt x="5101176" y="10443354"/>
                  <a:pt x="5131380" y="10463790"/>
                  <a:pt x="5164516" y="10482837"/>
                </a:cubicBezTo>
                <a:lnTo>
                  <a:pt x="5200514" y="10501174"/>
                </a:lnTo>
                <a:lnTo>
                  <a:pt x="5199986" y="10493952"/>
                </a:lnTo>
                <a:cubicBezTo>
                  <a:pt x="5208444" y="10489069"/>
                  <a:pt x="5216096" y="10482788"/>
                  <a:pt x="5222940" y="10475109"/>
                </a:cubicBezTo>
                <a:lnTo>
                  <a:pt x="5227248" y="10468631"/>
                </a:lnTo>
                <a:lnTo>
                  <a:pt x="5220154" y="10464460"/>
                </a:lnTo>
                <a:cubicBezTo>
                  <a:pt x="5213344" y="10455414"/>
                  <a:pt x="5216850" y="10442685"/>
                  <a:pt x="5232540" y="10429404"/>
                </a:cubicBezTo>
                <a:cubicBezTo>
                  <a:pt x="5216582" y="10428106"/>
                  <a:pt x="5191188" y="10439275"/>
                  <a:pt x="5180702" y="10420773"/>
                </a:cubicBezTo>
                <a:cubicBezTo>
                  <a:pt x="5185844" y="10411487"/>
                  <a:pt x="5211416" y="10410038"/>
                  <a:pt x="5202476" y="10396959"/>
                </a:cubicBezTo>
                <a:cubicBezTo>
                  <a:pt x="5181712" y="10397034"/>
                  <a:pt x="5188064" y="10401079"/>
                  <a:pt x="5173832" y="10414921"/>
                </a:cubicBezTo>
                <a:cubicBezTo>
                  <a:pt x="5142760" y="10406216"/>
                  <a:pt x="5135190" y="10388836"/>
                  <a:pt x="5128140" y="10373264"/>
                </a:cubicBezTo>
                <a:cubicBezTo>
                  <a:pt x="5115096" y="10373086"/>
                  <a:pt x="5104456" y="10372218"/>
                  <a:pt x="5089344" y="10364813"/>
                </a:cubicBezTo>
                <a:cubicBezTo>
                  <a:pt x="5087796" y="10359393"/>
                  <a:pt x="5083326" y="10352853"/>
                  <a:pt x="5083662" y="10344938"/>
                </a:cubicBezTo>
                <a:lnTo>
                  <a:pt x="5049996" y="10318637"/>
                </a:lnTo>
                <a:lnTo>
                  <a:pt x="5035320" y="10314141"/>
                </a:lnTo>
                <a:cubicBezTo>
                  <a:pt x="4985150" y="10301123"/>
                  <a:pt x="4935152" y="10287569"/>
                  <a:pt x="4912716" y="10250011"/>
                </a:cubicBezTo>
                <a:cubicBezTo>
                  <a:pt x="4922502" y="10250145"/>
                  <a:pt x="4926108" y="10254243"/>
                  <a:pt x="4932870" y="10248919"/>
                </a:cubicBezTo>
                <a:lnTo>
                  <a:pt x="4935108" y="10246464"/>
                </a:lnTo>
                <a:lnTo>
                  <a:pt x="4924340" y="10241439"/>
                </a:lnTo>
                <a:cubicBezTo>
                  <a:pt x="4915824" y="10237015"/>
                  <a:pt x="4909120" y="10232832"/>
                  <a:pt x="4905436" y="10229009"/>
                </a:cubicBezTo>
                <a:lnTo>
                  <a:pt x="4922228" y="10226018"/>
                </a:lnTo>
                <a:lnTo>
                  <a:pt x="4902556" y="10209390"/>
                </a:lnTo>
                <a:lnTo>
                  <a:pt x="4884654" y="10206481"/>
                </a:lnTo>
                <a:lnTo>
                  <a:pt x="4854260" y="10190718"/>
                </a:lnTo>
                <a:lnTo>
                  <a:pt x="4858608" y="10197079"/>
                </a:lnTo>
                <a:lnTo>
                  <a:pt x="4849928" y="10196742"/>
                </a:lnTo>
                <a:lnTo>
                  <a:pt x="4855646" y="10199338"/>
                </a:lnTo>
                <a:cubicBezTo>
                  <a:pt x="4864916" y="10206932"/>
                  <a:pt x="4872060" y="10216111"/>
                  <a:pt x="4878476" y="10225008"/>
                </a:cubicBezTo>
                <a:cubicBezTo>
                  <a:pt x="4862610" y="10223690"/>
                  <a:pt x="4848484" y="10219436"/>
                  <a:pt x="4838084" y="10212408"/>
                </a:cubicBezTo>
                <a:cubicBezTo>
                  <a:pt x="4827684" y="10205381"/>
                  <a:pt x="4821010" y="10195582"/>
                  <a:pt x="4820044" y="10183174"/>
                </a:cubicBezTo>
                <a:lnTo>
                  <a:pt x="4825708" y="10185745"/>
                </a:lnTo>
                <a:lnTo>
                  <a:pt x="4820998" y="10174608"/>
                </a:lnTo>
                <a:lnTo>
                  <a:pt x="4835406" y="10180137"/>
                </a:lnTo>
                <a:lnTo>
                  <a:pt x="4807580" y="10163843"/>
                </a:lnTo>
                <a:close/>
                <a:moveTo>
                  <a:pt x="4777388" y="10117908"/>
                </a:moveTo>
                <a:lnTo>
                  <a:pt x="4774526" y="10124218"/>
                </a:lnTo>
                <a:cubicBezTo>
                  <a:pt x="4779208" y="10129231"/>
                  <a:pt x="4784220" y="10132563"/>
                  <a:pt x="4789270" y="10135029"/>
                </a:cubicBezTo>
                <a:cubicBezTo>
                  <a:pt x="4794320" y="10137492"/>
                  <a:pt x="4799404" y="10139093"/>
                  <a:pt x="4804232" y="10140643"/>
                </a:cubicBezTo>
                <a:lnTo>
                  <a:pt x="4806902" y="10141702"/>
                </a:lnTo>
                <a:close/>
                <a:moveTo>
                  <a:pt x="4703692" y="10073920"/>
                </a:moveTo>
                <a:lnTo>
                  <a:pt x="4706658" y="10075373"/>
                </a:lnTo>
                <a:lnTo>
                  <a:pt x="4705060" y="10075760"/>
                </a:lnTo>
                <a:close/>
                <a:moveTo>
                  <a:pt x="2695939" y="10028424"/>
                </a:moveTo>
                <a:lnTo>
                  <a:pt x="2907510" y="10082825"/>
                </a:lnTo>
                <a:lnTo>
                  <a:pt x="2914403" y="10089315"/>
                </a:lnTo>
                <a:cubicBezTo>
                  <a:pt x="2935893" y="10128121"/>
                  <a:pt x="2957900" y="10168733"/>
                  <a:pt x="3005814" y="10199985"/>
                </a:cubicBezTo>
                <a:cubicBezTo>
                  <a:pt x="2983522" y="10221992"/>
                  <a:pt x="3015630" y="10234313"/>
                  <a:pt x="3011186" y="10255126"/>
                </a:cubicBezTo>
                <a:cubicBezTo>
                  <a:pt x="3025264" y="10258919"/>
                  <a:pt x="3037792" y="10257289"/>
                  <a:pt x="3049799" y="10253856"/>
                </a:cubicBezTo>
                <a:cubicBezTo>
                  <a:pt x="3139274" y="10312312"/>
                  <a:pt x="3148443" y="10389822"/>
                  <a:pt x="3225724" y="10441989"/>
                </a:cubicBezTo>
                <a:cubicBezTo>
                  <a:pt x="3233448" y="10441735"/>
                  <a:pt x="3236003" y="10423415"/>
                  <a:pt x="3248714" y="10431508"/>
                </a:cubicBezTo>
                <a:cubicBezTo>
                  <a:pt x="3231225" y="10452144"/>
                  <a:pt x="3241532" y="10460922"/>
                  <a:pt x="3261110" y="10474869"/>
                </a:cubicBezTo>
                <a:cubicBezTo>
                  <a:pt x="3264366" y="10468075"/>
                  <a:pt x="3272603" y="10469628"/>
                  <a:pt x="3276892" y="10466447"/>
                </a:cubicBezTo>
                <a:cubicBezTo>
                  <a:pt x="3259560" y="10469447"/>
                  <a:pt x="3254059" y="10459295"/>
                  <a:pt x="3255248" y="10445275"/>
                </a:cubicBezTo>
                <a:cubicBezTo>
                  <a:pt x="3283400" y="10452858"/>
                  <a:pt x="3278442" y="10471867"/>
                  <a:pt x="3304710" y="10481946"/>
                </a:cubicBezTo>
                <a:cubicBezTo>
                  <a:pt x="3301636" y="10498459"/>
                  <a:pt x="3283946" y="10482020"/>
                  <a:pt x="3272967" y="10489068"/>
                </a:cubicBezTo>
                <a:cubicBezTo>
                  <a:pt x="3298718" y="10497342"/>
                  <a:pt x="3286889" y="10510495"/>
                  <a:pt x="3315895" y="10511973"/>
                </a:cubicBezTo>
                <a:cubicBezTo>
                  <a:pt x="3318632" y="10503372"/>
                  <a:pt x="3309876" y="10500013"/>
                  <a:pt x="3321370" y="10494772"/>
                </a:cubicBezTo>
                <a:cubicBezTo>
                  <a:pt x="3347123" y="10503044"/>
                  <a:pt x="3358460" y="10515437"/>
                  <a:pt x="3369801" y="10527829"/>
                </a:cubicBezTo>
                <a:cubicBezTo>
                  <a:pt x="3345108" y="10550524"/>
                  <a:pt x="3383748" y="10576610"/>
                  <a:pt x="3408467" y="10581268"/>
                </a:cubicBezTo>
                <a:cubicBezTo>
                  <a:pt x="3421329" y="10571727"/>
                  <a:pt x="3395760" y="10573176"/>
                  <a:pt x="3408623" y="10563635"/>
                </a:cubicBezTo>
                <a:cubicBezTo>
                  <a:pt x="3482105" y="10593438"/>
                  <a:pt x="3544304" y="10665555"/>
                  <a:pt x="3612984" y="10696731"/>
                </a:cubicBezTo>
                <a:cubicBezTo>
                  <a:pt x="3609908" y="10713246"/>
                  <a:pt x="3596168" y="10701539"/>
                  <a:pt x="3589994" y="10707213"/>
                </a:cubicBezTo>
                <a:cubicBezTo>
                  <a:pt x="3602186" y="10713499"/>
                  <a:pt x="3612828" y="10714365"/>
                  <a:pt x="3621404" y="10708003"/>
                </a:cubicBezTo>
                <a:cubicBezTo>
                  <a:pt x="3633828" y="10778718"/>
                  <a:pt x="3747168" y="10847943"/>
                  <a:pt x="3824578" y="10855121"/>
                </a:cubicBezTo>
                <a:cubicBezTo>
                  <a:pt x="3810192" y="10886598"/>
                  <a:pt x="3870784" y="10898585"/>
                  <a:pt x="3895326" y="10893524"/>
                </a:cubicBezTo>
                <a:cubicBezTo>
                  <a:pt x="3890884" y="10914338"/>
                  <a:pt x="3921954" y="10923043"/>
                  <a:pt x="3953544" y="10933553"/>
                </a:cubicBezTo>
                <a:cubicBezTo>
                  <a:pt x="3968472" y="10931240"/>
                  <a:pt x="3951814" y="10918414"/>
                  <a:pt x="3969324" y="10925134"/>
                </a:cubicBezTo>
                <a:cubicBezTo>
                  <a:pt x="3952380" y="10974929"/>
                  <a:pt x="4045056" y="10971883"/>
                  <a:pt x="4067890" y="10979036"/>
                </a:cubicBezTo>
                <a:cubicBezTo>
                  <a:pt x="4094158" y="10989113"/>
                  <a:pt x="4110660" y="11019573"/>
                  <a:pt x="4135020" y="11004790"/>
                </a:cubicBezTo>
                <a:cubicBezTo>
                  <a:pt x="4145352" y="11040926"/>
                  <a:pt x="4243012" y="11046226"/>
                  <a:pt x="4274448" y="11074370"/>
                </a:cubicBezTo>
                <a:cubicBezTo>
                  <a:pt x="4298804" y="11059588"/>
                  <a:pt x="4333156" y="11088854"/>
                  <a:pt x="4348784" y="11098066"/>
                </a:cubicBezTo>
                <a:cubicBezTo>
                  <a:pt x="4335584" y="11115520"/>
                  <a:pt x="4329746" y="11113282"/>
                  <a:pt x="4311228" y="11130303"/>
                </a:cubicBezTo>
                <a:cubicBezTo>
                  <a:pt x="4317762" y="11144070"/>
                  <a:pt x="4326854" y="11139515"/>
                  <a:pt x="4345736" y="11141934"/>
                </a:cubicBezTo>
                <a:cubicBezTo>
                  <a:pt x="4315722" y="11164198"/>
                  <a:pt x="4349016" y="11162495"/>
                  <a:pt x="4358468" y="11177380"/>
                </a:cubicBezTo>
                <a:cubicBezTo>
                  <a:pt x="4325174" y="11179083"/>
                  <a:pt x="4316056" y="11156286"/>
                  <a:pt x="4276926" y="11155746"/>
                </a:cubicBezTo>
                <a:cubicBezTo>
                  <a:pt x="4279148" y="11145339"/>
                  <a:pt x="4288058" y="11131066"/>
                  <a:pt x="4263856" y="11128212"/>
                </a:cubicBezTo>
                <a:cubicBezTo>
                  <a:pt x="4258200" y="11135694"/>
                  <a:pt x="4254946" y="11142487"/>
                  <a:pt x="4249288" y="11149967"/>
                </a:cubicBezTo>
                <a:cubicBezTo>
                  <a:pt x="4160876" y="11122480"/>
                  <a:pt x="4126856" y="11085301"/>
                  <a:pt x="4034852" y="11072520"/>
                </a:cubicBezTo>
                <a:cubicBezTo>
                  <a:pt x="4042396" y="11062545"/>
                  <a:pt x="4037924" y="11056006"/>
                  <a:pt x="4029172" y="11052645"/>
                </a:cubicBezTo>
                <a:cubicBezTo>
                  <a:pt x="3963952" y="11051751"/>
                  <a:pt x="3905372" y="10992280"/>
                  <a:pt x="3848908" y="10994744"/>
                </a:cubicBezTo>
                <a:cubicBezTo>
                  <a:pt x="3853688" y="10966016"/>
                  <a:pt x="3809908" y="10949218"/>
                  <a:pt x="3786040" y="10938452"/>
                </a:cubicBezTo>
                <a:cubicBezTo>
                  <a:pt x="3752900" y="10922522"/>
                  <a:pt x="3713072" y="10910457"/>
                  <a:pt x="3684220" y="10891345"/>
                </a:cubicBezTo>
                <a:cubicBezTo>
                  <a:pt x="3682156" y="10884119"/>
                  <a:pt x="3648834" y="10858468"/>
                  <a:pt x="3618458" y="10861288"/>
                </a:cubicBezTo>
                <a:cubicBezTo>
                  <a:pt x="3633184" y="10821901"/>
                  <a:pt x="3531414" y="10829502"/>
                  <a:pt x="3531388" y="10802145"/>
                </a:cubicBezTo>
                <a:cubicBezTo>
                  <a:pt x="3527102" y="10805329"/>
                  <a:pt x="3501531" y="10806776"/>
                  <a:pt x="3503750" y="10796367"/>
                </a:cubicBezTo>
                <a:cubicBezTo>
                  <a:pt x="3514058" y="10805146"/>
                  <a:pt x="3521598" y="10795174"/>
                  <a:pt x="3528291" y="10791307"/>
                </a:cubicBezTo>
                <a:cubicBezTo>
                  <a:pt x="3501685" y="10789141"/>
                  <a:pt x="3512998" y="10774180"/>
                  <a:pt x="3494118" y="10771761"/>
                </a:cubicBezTo>
                <a:cubicBezTo>
                  <a:pt x="3485878" y="10770210"/>
                  <a:pt x="3479188" y="10774076"/>
                  <a:pt x="3474049" y="10783360"/>
                </a:cubicBezTo>
                <a:cubicBezTo>
                  <a:pt x="3466318" y="10776778"/>
                  <a:pt x="3448652" y="10776332"/>
                  <a:pt x="3441379" y="10768791"/>
                </a:cubicBezTo>
                <a:cubicBezTo>
                  <a:pt x="3438955" y="10766280"/>
                  <a:pt x="3437686" y="10762979"/>
                  <a:pt x="3438326" y="10758399"/>
                </a:cubicBezTo>
                <a:cubicBezTo>
                  <a:pt x="3463046" y="10763054"/>
                  <a:pt x="3459610" y="10760130"/>
                  <a:pt x="3470948" y="10772522"/>
                </a:cubicBezTo>
                <a:cubicBezTo>
                  <a:pt x="3463560" y="10764863"/>
                  <a:pt x="3485696" y="10760489"/>
                  <a:pt x="3476940" y="10757129"/>
                </a:cubicBezTo>
                <a:cubicBezTo>
                  <a:pt x="3469037" y="10747662"/>
                  <a:pt x="3451886" y="10760383"/>
                  <a:pt x="3454107" y="10749975"/>
                </a:cubicBezTo>
                <a:cubicBezTo>
                  <a:pt x="3461468" y="10730281"/>
                  <a:pt x="3388682" y="10712007"/>
                  <a:pt x="3379564" y="10689207"/>
                </a:cubicBezTo>
                <a:cubicBezTo>
                  <a:pt x="3360528" y="10704420"/>
                  <a:pt x="3350040" y="10685921"/>
                  <a:pt x="3332193" y="10687113"/>
                </a:cubicBezTo>
                <a:cubicBezTo>
                  <a:pt x="3333381" y="10673093"/>
                  <a:pt x="3358100" y="10677754"/>
                  <a:pt x="3348310" y="10670782"/>
                </a:cubicBezTo>
                <a:cubicBezTo>
                  <a:pt x="3251115" y="10612580"/>
                  <a:pt x="3208135" y="10534968"/>
                  <a:pt x="3096527" y="10480886"/>
                </a:cubicBezTo>
                <a:cubicBezTo>
                  <a:pt x="3098386" y="10451039"/>
                  <a:pt x="3022294" y="10384849"/>
                  <a:pt x="2996385" y="10394210"/>
                </a:cubicBezTo>
                <a:cubicBezTo>
                  <a:pt x="2999640" y="10387418"/>
                  <a:pt x="3007364" y="10387163"/>
                  <a:pt x="3010619" y="10380371"/>
                </a:cubicBezTo>
                <a:cubicBezTo>
                  <a:pt x="2968207" y="10359271"/>
                  <a:pt x="2959242" y="10318838"/>
                  <a:pt x="2905002" y="10310894"/>
                </a:cubicBezTo>
                <a:cubicBezTo>
                  <a:pt x="2903968" y="10307280"/>
                  <a:pt x="2908256" y="10304101"/>
                  <a:pt x="2904821" y="10301172"/>
                </a:cubicBezTo>
                <a:cubicBezTo>
                  <a:pt x="2906008" y="10287154"/>
                  <a:pt x="2921299" y="10304280"/>
                  <a:pt x="2926440" y="10294991"/>
                </a:cubicBezTo>
                <a:cubicBezTo>
                  <a:pt x="2911331" y="10287586"/>
                  <a:pt x="2882324" y="10286110"/>
                  <a:pt x="2879224" y="10275269"/>
                </a:cubicBezTo>
                <a:cubicBezTo>
                  <a:pt x="2892785" y="10277255"/>
                  <a:pt x="2883330" y="10262367"/>
                  <a:pt x="2870804" y="10263996"/>
                </a:cubicBezTo>
                <a:cubicBezTo>
                  <a:pt x="2889840" y="10248780"/>
                  <a:pt x="2882969" y="10242927"/>
                  <a:pt x="2889477" y="10229338"/>
                </a:cubicBezTo>
                <a:cubicBezTo>
                  <a:pt x="2873852" y="10220127"/>
                  <a:pt x="2867859" y="10235520"/>
                  <a:pt x="2854634" y="10225621"/>
                </a:cubicBezTo>
                <a:cubicBezTo>
                  <a:pt x="2818576" y="10208570"/>
                  <a:pt x="2829710" y="10183890"/>
                  <a:pt x="2804113" y="10157983"/>
                </a:cubicBezTo>
                <a:cubicBezTo>
                  <a:pt x="2778360" y="10149710"/>
                  <a:pt x="2752273" y="10149354"/>
                  <a:pt x="2748993" y="10128792"/>
                </a:cubicBezTo>
                <a:cubicBezTo>
                  <a:pt x="2756869" y="10110906"/>
                  <a:pt x="2756898" y="10138259"/>
                  <a:pt x="2766324" y="10125792"/>
                </a:cubicBezTo>
                <a:cubicBezTo>
                  <a:pt x="2756438" y="10107120"/>
                  <a:pt x="2744151" y="10089136"/>
                  <a:pt x="2730736" y="10071473"/>
                </a:cubicBezTo>
                <a:close/>
                <a:moveTo>
                  <a:pt x="8487500" y="9958901"/>
                </a:moveTo>
                <a:cubicBezTo>
                  <a:pt x="8507916" y="9966600"/>
                  <a:pt x="8519942" y="9963161"/>
                  <a:pt x="8537444" y="9969762"/>
                </a:cubicBezTo>
                <a:cubicBezTo>
                  <a:pt x="8531378" y="9975847"/>
                  <a:pt x="8502920" y="9975281"/>
                  <a:pt x="8491616" y="9968179"/>
                </a:cubicBezTo>
                <a:cubicBezTo>
                  <a:pt x="8487850" y="9965809"/>
                  <a:pt x="8485990" y="9962718"/>
                  <a:pt x="8487500" y="9958901"/>
                </a:cubicBezTo>
                <a:close/>
                <a:moveTo>
                  <a:pt x="7913532" y="9577117"/>
                </a:moveTo>
                <a:lnTo>
                  <a:pt x="7931658" y="9587539"/>
                </a:lnTo>
                <a:lnTo>
                  <a:pt x="7929666" y="9581818"/>
                </a:lnTo>
                <a:cubicBezTo>
                  <a:pt x="7927770" y="9580298"/>
                  <a:pt x="7924982" y="9579640"/>
                  <a:pt x="7921594" y="9579154"/>
                </a:cubicBezTo>
                <a:close/>
                <a:moveTo>
                  <a:pt x="4122114" y="9576879"/>
                </a:moveTo>
                <a:cubicBezTo>
                  <a:pt x="4120968" y="9585979"/>
                  <a:pt x="4123522" y="9597948"/>
                  <a:pt x="4122376" y="9607048"/>
                </a:cubicBezTo>
                <a:cubicBezTo>
                  <a:pt x="4122376" y="9607048"/>
                  <a:pt x="4122376" y="9607048"/>
                  <a:pt x="4106456" y="9604680"/>
                </a:cubicBezTo>
                <a:cubicBezTo>
                  <a:pt x="4101618" y="9610913"/>
                  <a:pt x="4091940" y="9623379"/>
                  <a:pt x="4094488" y="9635348"/>
                </a:cubicBezTo>
                <a:cubicBezTo>
                  <a:pt x="4108124" y="9655920"/>
                  <a:pt x="4119826" y="9595079"/>
                  <a:pt x="4132316" y="9624753"/>
                </a:cubicBezTo>
                <a:cubicBezTo>
                  <a:pt x="4132316" y="9624753"/>
                  <a:pt x="4132316" y="9624753"/>
                  <a:pt x="4130288" y="9673125"/>
                </a:cubicBezTo>
                <a:cubicBezTo>
                  <a:pt x="4142520" y="9672625"/>
                  <a:pt x="4157032" y="9653926"/>
                  <a:pt x="4170406" y="9644326"/>
                </a:cubicBezTo>
                <a:cubicBezTo>
                  <a:pt x="4147356" y="9666394"/>
                  <a:pt x="4147882" y="9726734"/>
                  <a:pt x="4104954" y="9713393"/>
                </a:cubicBezTo>
                <a:cubicBezTo>
                  <a:pt x="4113488" y="9710030"/>
                  <a:pt x="4139086" y="9699930"/>
                  <a:pt x="4128002" y="9691328"/>
                </a:cubicBezTo>
                <a:cubicBezTo>
                  <a:pt x="4105836" y="9674124"/>
                  <a:pt x="4101880" y="9641083"/>
                  <a:pt x="4072586" y="9648314"/>
                </a:cubicBezTo>
                <a:cubicBezTo>
                  <a:pt x="4065198" y="9642578"/>
                  <a:pt x="4055256" y="9624876"/>
                  <a:pt x="4068628" y="9615275"/>
                </a:cubicBezTo>
                <a:cubicBezTo>
                  <a:pt x="4090532" y="9602310"/>
                  <a:pt x="4111296" y="9598446"/>
                  <a:pt x="4122114" y="9576879"/>
                </a:cubicBezTo>
                <a:close/>
                <a:moveTo>
                  <a:pt x="4061404" y="9569956"/>
                </a:moveTo>
                <a:cubicBezTo>
                  <a:pt x="4065420" y="9573075"/>
                  <a:pt x="4060110" y="9579917"/>
                  <a:pt x="4064128" y="9583035"/>
                </a:cubicBezTo>
                <a:cubicBezTo>
                  <a:pt x="4064128" y="9583035"/>
                  <a:pt x="4064128" y="9583035"/>
                  <a:pt x="4056092" y="9576797"/>
                </a:cubicBezTo>
                <a:cubicBezTo>
                  <a:pt x="4056092" y="9576797"/>
                  <a:pt x="4056092" y="9576797"/>
                  <a:pt x="4061404" y="9569956"/>
                </a:cubicBezTo>
                <a:close/>
                <a:moveTo>
                  <a:pt x="4251736" y="9545929"/>
                </a:moveTo>
                <a:cubicBezTo>
                  <a:pt x="4251736" y="9545929"/>
                  <a:pt x="4263788" y="9555284"/>
                  <a:pt x="4258480" y="9562122"/>
                </a:cubicBezTo>
                <a:cubicBezTo>
                  <a:pt x="4258480" y="9562122"/>
                  <a:pt x="4258480" y="9562122"/>
                  <a:pt x="4239824" y="9569572"/>
                </a:cubicBezTo>
                <a:cubicBezTo>
                  <a:pt x="4241116" y="9559612"/>
                  <a:pt x="4242410" y="9549650"/>
                  <a:pt x="4251736" y="9545929"/>
                </a:cubicBezTo>
                <a:close/>
                <a:moveTo>
                  <a:pt x="7783350" y="9470289"/>
                </a:moveTo>
                <a:cubicBezTo>
                  <a:pt x="7794652" y="9472867"/>
                  <a:pt x="7803512" y="9476146"/>
                  <a:pt x="7814816" y="9478724"/>
                </a:cubicBezTo>
                <a:cubicBezTo>
                  <a:pt x="7803632" y="9485795"/>
                  <a:pt x="7824816" y="9495232"/>
                  <a:pt x="7809144" y="9495839"/>
                </a:cubicBezTo>
                <a:cubicBezTo>
                  <a:pt x="7806840" y="9487781"/>
                  <a:pt x="7789716" y="9485053"/>
                  <a:pt x="7784122" y="9478481"/>
                </a:cubicBezTo>
                <a:cubicBezTo>
                  <a:pt x="7782260" y="9476290"/>
                  <a:pt x="7781676" y="9473674"/>
                  <a:pt x="7783350" y="9470289"/>
                </a:cubicBezTo>
                <a:close/>
                <a:moveTo>
                  <a:pt x="4236528" y="9461641"/>
                </a:moveTo>
                <a:cubicBezTo>
                  <a:pt x="4238796" y="9461512"/>
                  <a:pt x="4240672" y="9462520"/>
                  <a:pt x="4242032" y="9465086"/>
                </a:cubicBezTo>
                <a:cubicBezTo>
                  <a:pt x="4243588" y="9468018"/>
                  <a:pt x="4244470" y="9472984"/>
                  <a:pt x="4244490" y="9480613"/>
                </a:cubicBezTo>
                <a:cubicBezTo>
                  <a:pt x="4239572" y="9486947"/>
                  <a:pt x="4230944" y="9490404"/>
                  <a:pt x="4229740" y="9499618"/>
                </a:cubicBezTo>
                <a:cubicBezTo>
                  <a:pt x="4201276" y="9467375"/>
                  <a:pt x="4175568" y="9538781"/>
                  <a:pt x="4148400" y="9527846"/>
                </a:cubicBezTo>
                <a:cubicBezTo>
                  <a:pt x="4149608" y="9518632"/>
                  <a:pt x="4156940" y="9493872"/>
                  <a:pt x="4174192" y="9486958"/>
                </a:cubicBezTo>
                <a:cubicBezTo>
                  <a:pt x="4183984" y="9514542"/>
                  <a:pt x="4211126" y="9476904"/>
                  <a:pt x="4228678" y="9465018"/>
                </a:cubicBezTo>
                <a:cubicBezTo>
                  <a:pt x="4231602" y="9463036"/>
                  <a:pt x="4234260" y="9461771"/>
                  <a:pt x="4236528" y="9461641"/>
                </a:cubicBezTo>
                <a:close/>
                <a:moveTo>
                  <a:pt x="3738612" y="9436375"/>
                </a:moveTo>
                <a:lnTo>
                  <a:pt x="3729862" y="9461688"/>
                </a:lnTo>
                <a:lnTo>
                  <a:pt x="3725316" y="9439045"/>
                </a:lnTo>
                <a:close/>
                <a:moveTo>
                  <a:pt x="7677632" y="9389289"/>
                </a:moveTo>
                <a:cubicBezTo>
                  <a:pt x="7691570" y="9390426"/>
                  <a:pt x="7726884" y="9389932"/>
                  <a:pt x="7728970" y="9403422"/>
                </a:cubicBezTo>
                <a:cubicBezTo>
                  <a:pt x="7729268" y="9405349"/>
                  <a:pt x="7728888" y="9407562"/>
                  <a:pt x="7727670" y="9410105"/>
                </a:cubicBezTo>
                <a:cubicBezTo>
                  <a:pt x="7716018" y="9405632"/>
                  <a:pt x="7709342" y="9409492"/>
                  <a:pt x="7689132" y="9411367"/>
                </a:cubicBezTo>
                <a:cubicBezTo>
                  <a:pt x="7687068" y="9404151"/>
                  <a:pt x="7665826" y="9402421"/>
                  <a:pt x="7677632" y="9389289"/>
                </a:cubicBezTo>
                <a:close/>
                <a:moveTo>
                  <a:pt x="3980356" y="9368738"/>
                </a:moveTo>
                <a:lnTo>
                  <a:pt x="3972866" y="9373682"/>
                </a:lnTo>
                <a:lnTo>
                  <a:pt x="3969786" y="9377464"/>
                </a:lnTo>
                <a:lnTo>
                  <a:pt x="3984926" y="9369954"/>
                </a:lnTo>
                <a:close/>
                <a:moveTo>
                  <a:pt x="3913122" y="9353021"/>
                </a:moveTo>
                <a:cubicBezTo>
                  <a:pt x="3902382" y="9347108"/>
                  <a:pt x="3896296" y="9358418"/>
                  <a:pt x="3890208" y="9369728"/>
                </a:cubicBezTo>
                <a:lnTo>
                  <a:pt x="3887540" y="9373795"/>
                </a:lnTo>
                <a:lnTo>
                  <a:pt x="3909840" y="9365509"/>
                </a:lnTo>
                <a:lnTo>
                  <a:pt x="3918488" y="9358299"/>
                </a:lnTo>
                <a:close/>
                <a:moveTo>
                  <a:pt x="3325022" y="9348640"/>
                </a:moveTo>
                <a:cubicBezTo>
                  <a:pt x="3314668" y="9367209"/>
                  <a:pt x="3332978" y="9388266"/>
                  <a:pt x="3319443" y="9390984"/>
                </a:cubicBezTo>
                <a:cubicBezTo>
                  <a:pt x="3319443" y="9390984"/>
                  <a:pt x="3319443" y="9390984"/>
                  <a:pt x="3307238" y="9376946"/>
                </a:cubicBezTo>
                <a:cubicBezTo>
                  <a:pt x="3317591" y="9358378"/>
                  <a:pt x="3296621" y="9370833"/>
                  <a:pt x="3293440" y="9354982"/>
                </a:cubicBezTo>
                <a:cubicBezTo>
                  <a:pt x="3293440" y="9354982"/>
                  <a:pt x="3293440" y="9354982"/>
                  <a:pt x="3325022" y="9348640"/>
                </a:cubicBezTo>
                <a:close/>
                <a:moveTo>
                  <a:pt x="3093414" y="9315644"/>
                </a:moveTo>
                <a:cubicBezTo>
                  <a:pt x="3161184" y="9342188"/>
                  <a:pt x="3221206" y="9330135"/>
                  <a:pt x="3292046" y="9348035"/>
                </a:cubicBezTo>
                <a:cubicBezTo>
                  <a:pt x="3276678" y="9367181"/>
                  <a:pt x="3247424" y="9365023"/>
                  <a:pt x="3224338" y="9369658"/>
                </a:cubicBezTo>
                <a:cubicBezTo>
                  <a:pt x="3173518" y="9355773"/>
                  <a:pt x="3130415" y="9356397"/>
                  <a:pt x="3081143" y="9350229"/>
                </a:cubicBezTo>
                <a:cubicBezTo>
                  <a:pt x="3073430" y="9335718"/>
                  <a:pt x="3081111" y="9326143"/>
                  <a:pt x="3093414" y="9315644"/>
                </a:cubicBezTo>
                <a:close/>
                <a:moveTo>
                  <a:pt x="4972346" y="9044858"/>
                </a:moveTo>
                <a:lnTo>
                  <a:pt x="4968592" y="9092190"/>
                </a:lnTo>
                <a:lnTo>
                  <a:pt x="4963112" y="9087469"/>
                </a:lnTo>
                <a:cubicBezTo>
                  <a:pt x="4956656" y="9076285"/>
                  <a:pt x="4959734" y="9062080"/>
                  <a:pt x="4972346" y="9044858"/>
                </a:cubicBezTo>
                <a:close/>
                <a:moveTo>
                  <a:pt x="2132598" y="8878445"/>
                </a:moveTo>
                <a:lnTo>
                  <a:pt x="2139332" y="8894761"/>
                </a:lnTo>
                <a:lnTo>
                  <a:pt x="2141037" y="8903253"/>
                </a:lnTo>
                <a:close/>
                <a:moveTo>
                  <a:pt x="1474989" y="8212928"/>
                </a:moveTo>
                <a:lnTo>
                  <a:pt x="1485702" y="8221245"/>
                </a:lnTo>
                <a:lnTo>
                  <a:pt x="1460828" y="8231172"/>
                </a:lnTo>
                <a:close/>
                <a:moveTo>
                  <a:pt x="1256240" y="7831181"/>
                </a:moveTo>
                <a:cubicBezTo>
                  <a:pt x="1256240" y="7831181"/>
                  <a:pt x="1256240" y="7831181"/>
                  <a:pt x="1281686" y="7850932"/>
                </a:cubicBezTo>
                <a:cubicBezTo>
                  <a:pt x="1260867" y="7855238"/>
                  <a:pt x="1256906" y="7882860"/>
                  <a:pt x="1245997" y="7874395"/>
                </a:cubicBezTo>
                <a:cubicBezTo>
                  <a:pt x="1245997" y="7874395"/>
                  <a:pt x="1245997" y="7874395"/>
                  <a:pt x="1248641" y="7855980"/>
                </a:cubicBezTo>
                <a:cubicBezTo>
                  <a:pt x="1269459" y="7851674"/>
                  <a:pt x="1246326" y="7843952"/>
                  <a:pt x="1256240" y="7831181"/>
                </a:cubicBezTo>
                <a:close/>
                <a:moveTo>
                  <a:pt x="1134366" y="7654107"/>
                </a:moveTo>
                <a:cubicBezTo>
                  <a:pt x="1140173" y="7652386"/>
                  <a:pt x="1147237" y="7652885"/>
                  <a:pt x="1155231" y="7654108"/>
                </a:cubicBezTo>
                <a:cubicBezTo>
                  <a:pt x="1179453" y="7722742"/>
                  <a:pt x="1227816" y="7760279"/>
                  <a:pt x="1260585" y="7825582"/>
                </a:cubicBezTo>
                <a:cubicBezTo>
                  <a:pt x="1236049" y="7826472"/>
                  <a:pt x="1218558" y="7802927"/>
                  <a:pt x="1199956" y="7788490"/>
                </a:cubicBezTo>
                <a:cubicBezTo>
                  <a:pt x="1177237" y="7740957"/>
                  <a:pt x="1148584" y="7708751"/>
                  <a:pt x="1121038" y="7667434"/>
                </a:cubicBezTo>
                <a:cubicBezTo>
                  <a:pt x="1124007" y="7659772"/>
                  <a:pt x="1128558" y="7655830"/>
                  <a:pt x="1134366" y="7654107"/>
                </a:cubicBezTo>
                <a:close/>
                <a:moveTo>
                  <a:pt x="870422" y="5194836"/>
                </a:moveTo>
                <a:cubicBezTo>
                  <a:pt x="869410" y="5192974"/>
                  <a:pt x="867321" y="5192780"/>
                  <a:pt x="863031" y="5195441"/>
                </a:cubicBezTo>
                <a:cubicBezTo>
                  <a:pt x="854054" y="5196234"/>
                  <a:pt x="852343" y="5202472"/>
                  <a:pt x="853383" y="5209990"/>
                </a:cubicBezTo>
                <a:lnTo>
                  <a:pt x="856088" y="5218746"/>
                </a:lnTo>
                <a:lnTo>
                  <a:pt x="877329" y="5221100"/>
                </a:lnTo>
                <a:lnTo>
                  <a:pt x="872515" y="5216437"/>
                </a:lnTo>
                <a:cubicBezTo>
                  <a:pt x="870156" y="5208937"/>
                  <a:pt x="872445" y="5198558"/>
                  <a:pt x="870422" y="5194836"/>
                </a:cubicBezTo>
                <a:close/>
                <a:moveTo>
                  <a:pt x="909261" y="5178357"/>
                </a:moveTo>
                <a:lnTo>
                  <a:pt x="909192" y="5180333"/>
                </a:lnTo>
                <a:lnTo>
                  <a:pt x="909123" y="5180728"/>
                </a:lnTo>
                <a:lnTo>
                  <a:pt x="910282" y="5180153"/>
                </a:lnTo>
                <a:close/>
                <a:moveTo>
                  <a:pt x="1125515" y="5008384"/>
                </a:moveTo>
                <a:lnTo>
                  <a:pt x="1131638" y="5013044"/>
                </a:lnTo>
                <a:lnTo>
                  <a:pt x="1133342" y="5021536"/>
                </a:lnTo>
                <a:close/>
                <a:moveTo>
                  <a:pt x="865116" y="3843833"/>
                </a:moveTo>
                <a:cubicBezTo>
                  <a:pt x="865430" y="3950423"/>
                  <a:pt x="919852" y="4052244"/>
                  <a:pt x="949957" y="4153160"/>
                </a:cubicBezTo>
                <a:cubicBezTo>
                  <a:pt x="922762" y="4222579"/>
                  <a:pt x="964966" y="4288920"/>
                  <a:pt x="969693" y="4376845"/>
                </a:cubicBezTo>
                <a:cubicBezTo>
                  <a:pt x="973357" y="4452679"/>
                  <a:pt x="968870" y="4504859"/>
                  <a:pt x="952364" y="4558102"/>
                </a:cubicBezTo>
                <a:cubicBezTo>
                  <a:pt x="969257" y="4577937"/>
                  <a:pt x="956362" y="4603442"/>
                  <a:pt x="970520" y="4626563"/>
                </a:cubicBezTo>
                <a:cubicBezTo>
                  <a:pt x="941455" y="4674823"/>
                  <a:pt x="936437" y="4720960"/>
                  <a:pt x="955201" y="4761951"/>
                </a:cubicBezTo>
                <a:cubicBezTo>
                  <a:pt x="921067" y="4752778"/>
                  <a:pt x="965285" y="4773248"/>
                  <a:pt x="939565" y="4790748"/>
                </a:cubicBezTo>
                <a:cubicBezTo>
                  <a:pt x="913651" y="4771712"/>
                  <a:pt x="918862" y="4762112"/>
                  <a:pt x="881724" y="4753203"/>
                </a:cubicBezTo>
                <a:cubicBezTo>
                  <a:pt x="874380" y="4738620"/>
                  <a:pt x="906985" y="4696142"/>
                  <a:pt x="870914" y="4699324"/>
                </a:cubicBezTo>
                <a:cubicBezTo>
                  <a:pt x="895033" y="4663685"/>
                  <a:pt x="879545" y="4625451"/>
                  <a:pt x="866188" y="4611400"/>
                </a:cubicBezTo>
                <a:cubicBezTo>
                  <a:pt x="879833" y="4491389"/>
                  <a:pt x="866695" y="4376794"/>
                  <a:pt x="871322" y="4257581"/>
                </a:cubicBezTo>
                <a:cubicBezTo>
                  <a:pt x="839737" y="4208580"/>
                  <a:pt x="871006" y="4150985"/>
                  <a:pt x="827131" y="4100024"/>
                </a:cubicBezTo>
                <a:cubicBezTo>
                  <a:pt x="832346" y="4090427"/>
                  <a:pt x="841894" y="4095676"/>
                  <a:pt x="847106" y="4086076"/>
                </a:cubicBezTo>
                <a:cubicBezTo>
                  <a:pt x="822598" y="4048638"/>
                  <a:pt x="854936" y="4003138"/>
                  <a:pt x="809651" y="3970577"/>
                </a:cubicBezTo>
                <a:cubicBezTo>
                  <a:pt x="857479" y="3963310"/>
                  <a:pt x="803253" y="3898029"/>
                  <a:pt x="853819" y="3887477"/>
                </a:cubicBezTo>
                <a:cubicBezTo>
                  <a:pt x="837990" y="3879735"/>
                  <a:pt x="835055" y="3846487"/>
                  <a:pt x="865116" y="3843833"/>
                </a:cubicBezTo>
                <a:close/>
                <a:moveTo>
                  <a:pt x="818456" y="3690335"/>
                </a:moveTo>
                <a:cubicBezTo>
                  <a:pt x="811310" y="3712241"/>
                  <a:pt x="814241" y="3745417"/>
                  <a:pt x="841789" y="3749065"/>
                </a:cubicBezTo>
                <a:cubicBezTo>
                  <a:pt x="836584" y="3758643"/>
                  <a:pt x="840118" y="3764409"/>
                  <a:pt x="834646" y="3770971"/>
                </a:cubicBezTo>
                <a:cubicBezTo>
                  <a:pt x="817240" y="3745153"/>
                  <a:pt x="782549" y="3763412"/>
                  <a:pt x="752871" y="3735633"/>
                </a:cubicBezTo>
                <a:cubicBezTo>
                  <a:pt x="767349" y="3728277"/>
                  <a:pt x="744206" y="3706006"/>
                  <a:pt x="763016" y="3713464"/>
                </a:cubicBezTo>
                <a:cubicBezTo>
                  <a:pt x="767349" y="3728277"/>
                  <a:pt x="799645" y="3682877"/>
                  <a:pt x="818456" y="3690335"/>
                </a:cubicBezTo>
                <a:close/>
                <a:moveTo>
                  <a:pt x="755436" y="3598202"/>
                </a:moveTo>
                <a:cubicBezTo>
                  <a:pt x="763361" y="3602848"/>
                  <a:pt x="768404" y="3608888"/>
                  <a:pt x="771464" y="3615917"/>
                </a:cubicBezTo>
                <a:cubicBezTo>
                  <a:pt x="780654" y="3637000"/>
                  <a:pt x="772024" y="3666956"/>
                  <a:pt x="769955" y="3694615"/>
                </a:cubicBezTo>
                <a:cubicBezTo>
                  <a:pt x="756332" y="3693529"/>
                  <a:pt x="748999" y="3689212"/>
                  <a:pt x="745568" y="3682789"/>
                </a:cubicBezTo>
                <a:cubicBezTo>
                  <a:pt x="742994" y="3677971"/>
                  <a:pt x="742614" y="3671967"/>
                  <a:pt x="743419" y="3665249"/>
                </a:cubicBezTo>
                <a:cubicBezTo>
                  <a:pt x="745834" y="3645094"/>
                  <a:pt x="758917" y="3618503"/>
                  <a:pt x="755436" y="3598202"/>
                </a:cubicBezTo>
                <a:close/>
                <a:moveTo>
                  <a:pt x="753536" y="3549918"/>
                </a:moveTo>
                <a:cubicBezTo>
                  <a:pt x="757719" y="3548066"/>
                  <a:pt x="762092" y="3547874"/>
                  <a:pt x="766978" y="3551266"/>
                </a:cubicBezTo>
                <a:cubicBezTo>
                  <a:pt x="749855" y="3565024"/>
                  <a:pt x="777950" y="3571727"/>
                  <a:pt x="766624" y="3581912"/>
                </a:cubicBezTo>
                <a:cubicBezTo>
                  <a:pt x="747090" y="3568327"/>
                  <a:pt x="734606" y="3600040"/>
                  <a:pt x="715338" y="3589498"/>
                </a:cubicBezTo>
                <a:cubicBezTo>
                  <a:pt x="719286" y="3582260"/>
                  <a:pt x="707880" y="3576379"/>
                  <a:pt x="707874" y="3568200"/>
                </a:cubicBezTo>
                <a:cubicBezTo>
                  <a:pt x="707872" y="3565474"/>
                  <a:pt x="709138" y="3562493"/>
                  <a:pt x="712661" y="3559122"/>
                </a:cubicBezTo>
                <a:cubicBezTo>
                  <a:pt x="730190" y="3575941"/>
                  <a:pt x="740991" y="3555473"/>
                  <a:pt x="753536" y="3549918"/>
                </a:cubicBezTo>
                <a:close/>
                <a:moveTo>
                  <a:pt x="892254" y="3513651"/>
                </a:moveTo>
                <a:cubicBezTo>
                  <a:pt x="897370" y="3512583"/>
                  <a:pt x="904119" y="3514299"/>
                  <a:pt x="911514" y="3520608"/>
                </a:cubicBezTo>
                <a:cubicBezTo>
                  <a:pt x="906294" y="3530346"/>
                  <a:pt x="909851" y="3536222"/>
                  <a:pt x="901616" y="3546228"/>
                </a:cubicBezTo>
                <a:cubicBezTo>
                  <a:pt x="892984" y="3543124"/>
                  <a:pt x="887644" y="3538568"/>
                  <a:pt x="884899" y="3533831"/>
                </a:cubicBezTo>
                <a:cubicBezTo>
                  <a:pt x="882839" y="3530279"/>
                  <a:pt x="882240" y="3526622"/>
                  <a:pt x="882809" y="3523404"/>
                </a:cubicBezTo>
                <a:cubicBezTo>
                  <a:pt x="883660" y="3518574"/>
                  <a:pt x="887141" y="3514719"/>
                  <a:pt x="892254" y="3513651"/>
                </a:cubicBezTo>
                <a:close/>
                <a:moveTo>
                  <a:pt x="662351" y="3430092"/>
                </a:moveTo>
                <a:cubicBezTo>
                  <a:pt x="667537" y="3429254"/>
                  <a:pt x="672889" y="3430306"/>
                  <a:pt x="677497" y="3431425"/>
                </a:cubicBezTo>
                <a:cubicBezTo>
                  <a:pt x="675582" y="3443797"/>
                  <a:pt x="685866" y="3458142"/>
                  <a:pt x="697529" y="3454066"/>
                </a:cubicBezTo>
                <a:cubicBezTo>
                  <a:pt x="686935" y="3470252"/>
                  <a:pt x="691254" y="3485125"/>
                  <a:pt x="704517" y="3499209"/>
                </a:cubicBezTo>
                <a:cubicBezTo>
                  <a:pt x="712132" y="3483281"/>
                  <a:pt x="722147" y="3494602"/>
                  <a:pt x="730294" y="3484731"/>
                </a:cubicBezTo>
                <a:cubicBezTo>
                  <a:pt x="744363" y="3507895"/>
                  <a:pt x="745164" y="3516977"/>
                  <a:pt x="769025" y="3514873"/>
                </a:cubicBezTo>
                <a:cubicBezTo>
                  <a:pt x="766311" y="3518166"/>
                  <a:pt x="763595" y="3521452"/>
                  <a:pt x="760880" y="3524745"/>
                </a:cubicBezTo>
                <a:cubicBezTo>
                  <a:pt x="764129" y="3527509"/>
                  <a:pt x="767378" y="3530271"/>
                  <a:pt x="761680" y="3533826"/>
                </a:cubicBezTo>
                <a:cubicBezTo>
                  <a:pt x="742449" y="3520270"/>
                  <a:pt x="722417" y="3497630"/>
                  <a:pt x="705321" y="3508287"/>
                </a:cubicBezTo>
                <a:cubicBezTo>
                  <a:pt x="716138" y="3528693"/>
                  <a:pt x="687689" y="3512896"/>
                  <a:pt x="683060" y="3528559"/>
                </a:cubicBezTo>
                <a:cubicBezTo>
                  <a:pt x="650831" y="3503944"/>
                  <a:pt x="708926" y="3446956"/>
                  <a:pt x="648204" y="3440111"/>
                </a:cubicBezTo>
                <a:cubicBezTo>
                  <a:pt x="652143" y="3433662"/>
                  <a:pt x="657164" y="3430931"/>
                  <a:pt x="662351" y="3430092"/>
                </a:cubicBezTo>
                <a:close/>
                <a:moveTo>
                  <a:pt x="700303" y="3380323"/>
                </a:moveTo>
                <a:cubicBezTo>
                  <a:pt x="709468" y="3382607"/>
                  <a:pt x="718364" y="3381822"/>
                  <a:pt x="727530" y="3384107"/>
                </a:cubicBezTo>
                <a:cubicBezTo>
                  <a:pt x="719718" y="3397171"/>
                  <a:pt x="712975" y="3388485"/>
                  <a:pt x="714329" y="3403832"/>
                </a:cubicBezTo>
                <a:cubicBezTo>
                  <a:pt x="707253" y="3399817"/>
                  <a:pt x="690776" y="3403591"/>
                  <a:pt x="686160" y="3398921"/>
                </a:cubicBezTo>
                <a:cubicBezTo>
                  <a:pt x="684623" y="3397365"/>
                  <a:pt x="684403" y="3394872"/>
                  <a:pt x="686290" y="3390840"/>
                </a:cubicBezTo>
                <a:cubicBezTo>
                  <a:pt x="699504" y="3405141"/>
                  <a:pt x="700843" y="3386462"/>
                  <a:pt x="700303" y="3380323"/>
                </a:cubicBezTo>
                <a:close/>
                <a:moveTo>
                  <a:pt x="654252" y="3205079"/>
                </a:moveTo>
                <a:cubicBezTo>
                  <a:pt x="680061" y="3257777"/>
                  <a:pt x="688141" y="3315099"/>
                  <a:pt x="716952" y="3367535"/>
                </a:cubicBezTo>
                <a:cubicBezTo>
                  <a:pt x="651492" y="3379418"/>
                  <a:pt x="652740" y="3290731"/>
                  <a:pt x="620873" y="3272163"/>
                </a:cubicBezTo>
                <a:cubicBezTo>
                  <a:pt x="608548" y="3303792"/>
                  <a:pt x="649948" y="3327631"/>
                  <a:pt x="631625" y="3359790"/>
                </a:cubicBezTo>
                <a:cubicBezTo>
                  <a:pt x="605756" y="3340692"/>
                  <a:pt x="606081" y="3310121"/>
                  <a:pt x="572284" y="3303938"/>
                </a:cubicBezTo>
                <a:cubicBezTo>
                  <a:pt x="573411" y="3282459"/>
                  <a:pt x="556275" y="3259537"/>
                  <a:pt x="545402" y="3239116"/>
                </a:cubicBezTo>
                <a:cubicBezTo>
                  <a:pt x="561798" y="3219343"/>
                  <a:pt x="585203" y="3244768"/>
                  <a:pt x="587993" y="3207869"/>
                </a:cubicBezTo>
                <a:cubicBezTo>
                  <a:pt x="613595" y="3223937"/>
                  <a:pt x="599339" y="3267953"/>
                  <a:pt x="623337" y="3265836"/>
                </a:cubicBezTo>
                <a:cubicBezTo>
                  <a:pt x="631266" y="3252920"/>
                  <a:pt x="603201" y="3243177"/>
                  <a:pt x="622859" y="3226172"/>
                </a:cubicBezTo>
                <a:cubicBezTo>
                  <a:pt x="628861" y="3225644"/>
                  <a:pt x="637856" y="3224849"/>
                  <a:pt x="646858" y="3224056"/>
                </a:cubicBezTo>
                <a:cubicBezTo>
                  <a:pt x="647659" y="3233147"/>
                  <a:pt x="656122" y="3226292"/>
                  <a:pt x="654728" y="3244742"/>
                </a:cubicBezTo>
                <a:cubicBezTo>
                  <a:pt x="671389" y="3228001"/>
                  <a:pt x="643324" y="3218261"/>
                  <a:pt x="654252" y="3205079"/>
                </a:cubicBezTo>
                <a:close/>
                <a:moveTo>
                  <a:pt x="570840" y="3109084"/>
                </a:moveTo>
                <a:cubicBezTo>
                  <a:pt x="574387" y="3114851"/>
                  <a:pt x="578622" y="3119795"/>
                  <a:pt x="582070" y="3124432"/>
                </a:cubicBezTo>
                <a:cubicBezTo>
                  <a:pt x="585519" y="3129065"/>
                  <a:pt x="588179" y="3133389"/>
                  <a:pt x="588578" y="3137914"/>
                </a:cubicBezTo>
                <a:cubicBezTo>
                  <a:pt x="582281" y="3135430"/>
                  <a:pt x="579531" y="3138711"/>
                  <a:pt x="574034" y="3145275"/>
                </a:cubicBezTo>
                <a:cubicBezTo>
                  <a:pt x="570748" y="3142525"/>
                  <a:pt x="564186" y="3137024"/>
                  <a:pt x="560904" y="3134277"/>
                </a:cubicBezTo>
                <a:cubicBezTo>
                  <a:pt x="566403" y="3127712"/>
                  <a:pt x="572170" y="3124166"/>
                  <a:pt x="575186" y="3123899"/>
                </a:cubicBezTo>
                <a:cubicBezTo>
                  <a:pt x="574655" y="3117867"/>
                  <a:pt x="565339" y="3115648"/>
                  <a:pt x="570840" y="3109084"/>
                </a:cubicBezTo>
                <a:close/>
                <a:moveTo>
                  <a:pt x="611928" y="3062966"/>
                </a:moveTo>
                <a:cubicBezTo>
                  <a:pt x="601349" y="3079367"/>
                  <a:pt x="589960" y="3086561"/>
                  <a:pt x="574776" y="3084805"/>
                </a:cubicBezTo>
                <a:cubicBezTo>
                  <a:pt x="584811" y="3062263"/>
                  <a:pt x="596743" y="3061212"/>
                  <a:pt x="611928" y="3062966"/>
                </a:cubicBezTo>
                <a:close/>
                <a:moveTo>
                  <a:pt x="520064" y="3009808"/>
                </a:moveTo>
                <a:cubicBezTo>
                  <a:pt x="540634" y="3038545"/>
                  <a:pt x="558533" y="3036964"/>
                  <a:pt x="572335" y="3057134"/>
                </a:cubicBezTo>
                <a:cubicBezTo>
                  <a:pt x="518070" y="3089416"/>
                  <a:pt x="560590" y="3128438"/>
                  <a:pt x="533971" y="3167448"/>
                </a:cubicBezTo>
                <a:cubicBezTo>
                  <a:pt x="520168" y="3147280"/>
                  <a:pt x="516611" y="3175092"/>
                  <a:pt x="503343" y="3160987"/>
                </a:cubicBezTo>
                <a:cubicBezTo>
                  <a:pt x="532901" y="3155321"/>
                  <a:pt x="507168" y="3136205"/>
                  <a:pt x="511527" y="3117489"/>
                </a:cubicBezTo>
                <a:cubicBezTo>
                  <a:pt x="508812" y="3120785"/>
                  <a:pt x="549809" y="3074398"/>
                  <a:pt x="526256" y="3045921"/>
                </a:cubicBezTo>
                <a:cubicBezTo>
                  <a:pt x="507555" y="3038407"/>
                  <a:pt x="498073" y="3033133"/>
                  <a:pt x="497274" y="3024039"/>
                </a:cubicBezTo>
                <a:cubicBezTo>
                  <a:pt x="506754" y="3029313"/>
                  <a:pt x="510848" y="3007565"/>
                  <a:pt x="520064" y="3009808"/>
                </a:cubicBezTo>
                <a:close/>
                <a:moveTo>
                  <a:pt x="1169396" y="2995061"/>
                </a:moveTo>
                <a:cubicBezTo>
                  <a:pt x="1182566" y="3009364"/>
                  <a:pt x="1184191" y="3027788"/>
                  <a:pt x="1188498" y="3042871"/>
                </a:cubicBezTo>
                <a:cubicBezTo>
                  <a:pt x="1178959" y="3035982"/>
                  <a:pt x="1173114" y="3028765"/>
                  <a:pt x="1170186" y="3020901"/>
                </a:cubicBezTo>
                <a:cubicBezTo>
                  <a:pt x="1167258" y="3013040"/>
                  <a:pt x="1167254" y="3004532"/>
                  <a:pt x="1169396" y="2995061"/>
                </a:cubicBezTo>
                <a:close/>
                <a:moveTo>
                  <a:pt x="864431" y="2982887"/>
                </a:moveTo>
                <a:cubicBezTo>
                  <a:pt x="881260" y="3005869"/>
                  <a:pt x="897822" y="3025815"/>
                  <a:pt x="891153" y="3050869"/>
                </a:cubicBezTo>
                <a:cubicBezTo>
                  <a:pt x="870053" y="3046615"/>
                  <a:pt x="863367" y="3004389"/>
                  <a:pt x="864431" y="2982887"/>
                </a:cubicBezTo>
                <a:close/>
                <a:moveTo>
                  <a:pt x="403574" y="2962324"/>
                </a:moveTo>
                <a:cubicBezTo>
                  <a:pt x="416583" y="2973333"/>
                  <a:pt x="425276" y="2969529"/>
                  <a:pt x="449698" y="2973453"/>
                </a:cubicBezTo>
                <a:cubicBezTo>
                  <a:pt x="450762" y="2985517"/>
                  <a:pt x="475716" y="2995471"/>
                  <a:pt x="459128" y="3012129"/>
                </a:cubicBezTo>
                <a:cubicBezTo>
                  <a:pt x="442752" y="3005597"/>
                  <a:pt x="400617" y="2994356"/>
                  <a:pt x="400738" y="2972403"/>
                </a:cubicBezTo>
                <a:cubicBezTo>
                  <a:pt x="400753" y="2969269"/>
                  <a:pt x="401633" y="2965915"/>
                  <a:pt x="403574" y="2962324"/>
                </a:cubicBezTo>
                <a:close/>
                <a:moveTo>
                  <a:pt x="1128280" y="2878080"/>
                </a:moveTo>
                <a:cubicBezTo>
                  <a:pt x="1135563" y="2879731"/>
                  <a:pt x="1143259" y="2885545"/>
                  <a:pt x="1149298" y="2892652"/>
                </a:cubicBezTo>
                <a:cubicBezTo>
                  <a:pt x="1161370" y="2906867"/>
                  <a:pt x="1166812" y="2926253"/>
                  <a:pt x="1149042" y="2927819"/>
                </a:cubicBezTo>
                <a:cubicBezTo>
                  <a:pt x="1147168" y="2906595"/>
                  <a:pt x="1128594" y="2899062"/>
                  <a:pt x="1109752" y="2888500"/>
                </a:cubicBezTo>
                <a:cubicBezTo>
                  <a:pt x="1114130" y="2878945"/>
                  <a:pt x="1120998" y="2876430"/>
                  <a:pt x="1128280" y="2878080"/>
                </a:cubicBezTo>
                <a:close/>
                <a:moveTo>
                  <a:pt x="633273" y="2866444"/>
                </a:moveTo>
                <a:cubicBezTo>
                  <a:pt x="637848" y="2867101"/>
                  <a:pt x="642251" y="2870955"/>
                  <a:pt x="645251" y="2875704"/>
                </a:cubicBezTo>
                <a:cubicBezTo>
                  <a:pt x="651257" y="2885200"/>
                  <a:pt x="651672" y="2898273"/>
                  <a:pt x="636751" y="2896506"/>
                </a:cubicBezTo>
                <a:cubicBezTo>
                  <a:pt x="642074" y="2889867"/>
                  <a:pt x="626612" y="2881974"/>
                  <a:pt x="620214" y="2876368"/>
                </a:cubicBezTo>
                <a:cubicBezTo>
                  <a:pt x="623934" y="2868329"/>
                  <a:pt x="628693" y="2865789"/>
                  <a:pt x="633273" y="2866444"/>
                </a:cubicBezTo>
                <a:close/>
                <a:moveTo>
                  <a:pt x="526058" y="2835584"/>
                </a:moveTo>
                <a:cubicBezTo>
                  <a:pt x="551543" y="2851630"/>
                  <a:pt x="541468" y="2873862"/>
                  <a:pt x="563968" y="2890174"/>
                </a:cubicBezTo>
                <a:cubicBezTo>
                  <a:pt x="569405" y="2883596"/>
                  <a:pt x="571857" y="2877281"/>
                  <a:pt x="571324" y="2871229"/>
                </a:cubicBezTo>
                <a:cubicBezTo>
                  <a:pt x="599526" y="2883987"/>
                  <a:pt x="558798" y="2899778"/>
                  <a:pt x="568288" y="2905039"/>
                </a:cubicBezTo>
                <a:cubicBezTo>
                  <a:pt x="599159" y="2948051"/>
                  <a:pt x="623795" y="2988564"/>
                  <a:pt x="660638" y="3031052"/>
                </a:cubicBezTo>
                <a:cubicBezTo>
                  <a:pt x="669644" y="2996718"/>
                  <a:pt x="688576" y="3040783"/>
                  <a:pt x="699448" y="3027626"/>
                </a:cubicBezTo>
                <a:cubicBezTo>
                  <a:pt x="693211" y="3025128"/>
                  <a:pt x="689692" y="3019341"/>
                  <a:pt x="695128" y="3012764"/>
                </a:cubicBezTo>
                <a:cubicBezTo>
                  <a:pt x="716561" y="3016971"/>
                  <a:pt x="708137" y="3023809"/>
                  <a:pt x="726316" y="3025257"/>
                </a:cubicBezTo>
                <a:cubicBezTo>
                  <a:pt x="710272" y="3048014"/>
                  <a:pt x="702166" y="3024337"/>
                  <a:pt x="698599" y="3052094"/>
                </a:cubicBezTo>
                <a:cubicBezTo>
                  <a:pt x="702918" y="3066958"/>
                  <a:pt x="725733" y="3052751"/>
                  <a:pt x="717843" y="3065640"/>
                </a:cubicBezTo>
                <a:cubicBezTo>
                  <a:pt x="711609" y="3063142"/>
                  <a:pt x="705904" y="3066692"/>
                  <a:pt x="700201" y="3070248"/>
                </a:cubicBezTo>
                <a:cubicBezTo>
                  <a:pt x="725151" y="3080246"/>
                  <a:pt x="714544" y="3096424"/>
                  <a:pt x="724835" y="3110763"/>
                </a:cubicBezTo>
                <a:cubicBezTo>
                  <a:pt x="733522" y="3106947"/>
                  <a:pt x="741413" y="3094054"/>
                  <a:pt x="754156" y="3102077"/>
                </a:cubicBezTo>
                <a:cubicBezTo>
                  <a:pt x="734006" y="3146540"/>
                  <a:pt x="799905" y="3177316"/>
                  <a:pt x="811530" y="3206783"/>
                </a:cubicBezTo>
                <a:cubicBezTo>
                  <a:pt x="838565" y="3274528"/>
                  <a:pt x="835964" y="3381475"/>
                  <a:pt x="896911" y="3458422"/>
                </a:cubicBezTo>
                <a:cubicBezTo>
                  <a:pt x="869190" y="3485260"/>
                  <a:pt x="848661" y="3423043"/>
                  <a:pt x="859265" y="3406858"/>
                </a:cubicBezTo>
                <a:cubicBezTo>
                  <a:pt x="837569" y="3399628"/>
                  <a:pt x="848393" y="3420014"/>
                  <a:pt x="828028" y="3427911"/>
                </a:cubicBezTo>
                <a:cubicBezTo>
                  <a:pt x="837788" y="3436196"/>
                  <a:pt x="838586" y="3445272"/>
                  <a:pt x="830433" y="3455141"/>
                </a:cubicBezTo>
                <a:cubicBezTo>
                  <a:pt x="823927" y="3449616"/>
                  <a:pt x="817688" y="3447115"/>
                  <a:pt x="812519" y="3456720"/>
                </a:cubicBezTo>
                <a:cubicBezTo>
                  <a:pt x="754877" y="3348991"/>
                  <a:pt x="682671" y="3178513"/>
                  <a:pt x="630202" y="3061178"/>
                </a:cubicBezTo>
                <a:cubicBezTo>
                  <a:pt x="612072" y="3026188"/>
                  <a:pt x="571709" y="2977914"/>
                  <a:pt x="597244" y="2960418"/>
                </a:cubicBezTo>
                <a:cubicBezTo>
                  <a:pt x="576880" y="2968311"/>
                  <a:pt x="592122" y="2936475"/>
                  <a:pt x="579649" y="2931478"/>
                </a:cubicBezTo>
                <a:cubicBezTo>
                  <a:pt x="552778" y="2933846"/>
                  <a:pt x="525337" y="2910540"/>
                  <a:pt x="521344" y="2874879"/>
                </a:cubicBezTo>
                <a:cubicBezTo>
                  <a:pt x="520013" y="2862990"/>
                  <a:pt x="521288" y="2849727"/>
                  <a:pt x="526058" y="2835584"/>
                </a:cubicBezTo>
                <a:close/>
                <a:moveTo>
                  <a:pt x="5189900" y="2830406"/>
                </a:moveTo>
                <a:cubicBezTo>
                  <a:pt x="5187324" y="2829540"/>
                  <a:pt x="5184910" y="2829944"/>
                  <a:pt x="5182934" y="2833161"/>
                </a:cubicBezTo>
                <a:lnTo>
                  <a:pt x="5189260" y="2837747"/>
                </a:lnTo>
                <a:lnTo>
                  <a:pt x="5195264" y="2833700"/>
                </a:lnTo>
                <a:close/>
                <a:moveTo>
                  <a:pt x="610513" y="2807298"/>
                </a:moveTo>
                <a:cubicBezTo>
                  <a:pt x="620131" y="2814112"/>
                  <a:pt x="627582" y="2821883"/>
                  <a:pt x="631709" y="2830327"/>
                </a:cubicBezTo>
                <a:cubicBezTo>
                  <a:pt x="635836" y="2838777"/>
                  <a:pt x="636641" y="2847900"/>
                  <a:pt x="632970" y="2857416"/>
                </a:cubicBezTo>
                <a:cubicBezTo>
                  <a:pt x="625050" y="2844322"/>
                  <a:pt x="610574" y="2833536"/>
                  <a:pt x="608183" y="2820815"/>
                </a:cubicBezTo>
                <a:cubicBezTo>
                  <a:pt x="607386" y="2816576"/>
                  <a:pt x="607932" y="2812120"/>
                  <a:pt x="610513" y="2807298"/>
                </a:cubicBezTo>
                <a:close/>
                <a:moveTo>
                  <a:pt x="4021856" y="2804393"/>
                </a:moveTo>
                <a:lnTo>
                  <a:pt x="4038856" y="2830834"/>
                </a:lnTo>
                <a:lnTo>
                  <a:pt x="4041992" y="2821518"/>
                </a:lnTo>
                <a:lnTo>
                  <a:pt x="4041558" y="2820900"/>
                </a:lnTo>
                <a:cubicBezTo>
                  <a:pt x="4036020" y="2815300"/>
                  <a:pt x="4030276" y="2811051"/>
                  <a:pt x="4024828" y="2806966"/>
                </a:cubicBezTo>
                <a:close/>
                <a:moveTo>
                  <a:pt x="323118" y="2799605"/>
                </a:moveTo>
                <a:cubicBezTo>
                  <a:pt x="324307" y="2813074"/>
                  <a:pt x="344167" y="2823199"/>
                  <a:pt x="349556" y="2835449"/>
                </a:cubicBezTo>
                <a:cubicBezTo>
                  <a:pt x="351352" y="2839531"/>
                  <a:pt x="351542" y="2843851"/>
                  <a:pt x="348897" y="2848610"/>
                </a:cubicBezTo>
                <a:cubicBezTo>
                  <a:pt x="335940" y="2840704"/>
                  <a:pt x="326024" y="2832529"/>
                  <a:pt x="313066" y="2824620"/>
                </a:cubicBezTo>
                <a:cubicBezTo>
                  <a:pt x="327745" y="2817296"/>
                  <a:pt x="304344" y="2795227"/>
                  <a:pt x="323118" y="2799605"/>
                </a:cubicBezTo>
                <a:close/>
                <a:moveTo>
                  <a:pt x="1073085" y="2784724"/>
                </a:moveTo>
                <a:cubicBezTo>
                  <a:pt x="1078780" y="2797899"/>
                  <a:pt x="1103521" y="2795717"/>
                  <a:pt x="1110442" y="2808357"/>
                </a:cubicBezTo>
                <a:cubicBezTo>
                  <a:pt x="1112750" y="2812570"/>
                  <a:pt x="1113078" y="2818431"/>
                  <a:pt x="1110062" y="2827057"/>
                </a:cubicBezTo>
                <a:cubicBezTo>
                  <a:pt x="1096369" y="2825982"/>
                  <a:pt x="1068432" y="2817617"/>
                  <a:pt x="1065808" y="2802323"/>
                </a:cubicBezTo>
                <a:cubicBezTo>
                  <a:pt x="1064934" y="2797221"/>
                  <a:pt x="1066872" y="2791350"/>
                  <a:pt x="1073085" y="2784724"/>
                </a:cubicBezTo>
                <a:close/>
                <a:moveTo>
                  <a:pt x="1058116" y="2756825"/>
                </a:moveTo>
                <a:cubicBezTo>
                  <a:pt x="1064440" y="2756254"/>
                  <a:pt x="1071363" y="2758836"/>
                  <a:pt x="1075293" y="2763476"/>
                </a:cubicBezTo>
                <a:cubicBezTo>
                  <a:pt x="1077913" y="2766569"/>
                  <a:pt x="1079207" y="2770574"/>
                  <a:pt x="1078109" y="2775165"/>
                </a:cubicBezTo>
                <a:cubicBezTo>
                  <a:pt x="1065916" y="2773243"/>
                  <a:pt x="1056968" y="2774032"/>
                  <a:pt x="1044511" y="2769139"/>
                </a:cubicBezTo>
                <a:cubicBezTo>
                  <a:pt x="1046060" y="2761138"/>
                  <a:pt x="1051790" y="2757401"/>
                  <a:pt x="1058116" y="2756825"/>
                </a:cubicBezTo>
                <a:close/>
                <a:moveTo>
                  <a:pt x="491831" y="2687507"/>
                </a:moveTo>
                <a:cubicBezTo>
                  <a:pt x="501559" y="2695580"/>
                  <a:pt x="511290" y="2703653"/>
                  <a:pt x="520762" y="2708773"/>
                </a:cubicBezTo>
                <a:cubicBezTo>
                  <a:pt x="508512" y="2723252"/>
                  <a:pt x="492385" y="2712953"/>
                  <a:pt x="489572" y="2700219"/>
                </a:cubicBezTo>
                <a:cubicBezTo>
                  <a:pt x="488634" y="2695981"/>
                  <a:pt x="489175" y="2691465"/>
                  <a:pt x="491831" y="2687507"/>
                </a:cubicBezTo>
                <a:close/>
                <a:moveTo>
                  <a:pt x="370837" y="2621332"/>
                </a:moveTo>
                <a:cubicBezTo>
                  <a:pt x="400305" y="2649124"/>
                  <a:pt x="422669" y="2672986"/>
                  <a:pt x="443373" y="2699272"/>
                </a:cubicBezTo>
                <a:cubicBezTo>
                  <a:pt x="464078" y="2725559"/>
                  <a:pt x="483121" y="2754273"/>
                  <a:pt x="505938" y="2791772"/>
                </a:cubicBezTo>
                <a:cubicBezTo>
                  <a:pt x="498069" y="2804623"/>
                  <a:pt x="488334" y="2796366"/>
                  <a:pt x="483711" y="2811969"/>
                </a:cubicBezTo>
                <a:cubicBezTo>
                  <a:pt x="461047" y="2759259"/>
                  <a:pt x="385311" y="2717313"/>
                  <a:pt x="395413" y="2661713"/>
                </a:cubicBezTo>
                <a:cubicBezTo>
                  <a:pt x="383246" y="2651391"/>
                  <a:pt x="366204" y="2643205"/>
                  <a:pt x="365420" y="2632731"/>
                </a:cubicBezTo>
                <a:cubicBezTo>
                  <a:pt x="365157" y="2629240"/>
                  <a:pt x="366703" y="2625493"/>
                  <a:pt x="370837" y="2621332"/>
                </a:cubicBezTo>
                <a:close/>
                <a:moveTo>
                  <a:pt x="182756" y="2609475"/>
                </a:moveTo>
                <a:cubicBezTo>
                  <a:pt x="186057" y="2608428"/>
                  <a:pt x="189867" y="2608848"/>
                  <a:pt x="194487" y="2609952"/>
                </a:cubicBezTo>
                <a:cubicBezTo>
                  <a:pt x="190618" y="2634467"/>
                  <a:pt x="214034" y="2626362"/>
                  <a:pt x="234111" y="2648764"/>
                </a:cubicBezTo>
                <a:cubicBezTo>
                  <a:pt x="235168" y="2660758"/>
                  <a:pt x="226982" y="2670547"/>
                  <a:pt x="224781" y="2679807"/>
                </a:cubicBezTo>
                <a:cubicBezTo>
                  <a:pt x="210955" y="2659871"/>
                  <a:pt x="176180" y="2641791"/>
                  <a:pt x="174066" y="2617796"/>
                </a:cubicBezTo>
                <a:cubicBezTo>
                  <a:pt x="176660" y="2613036"/>
                  <a:pt x="179455" y="2610522"/>
                  <a:pt x="182756" y="2609475"/>
                </a:cubicBezTo>
                <a:close/>
                <a:moveTo>
                  <a:pt x="440619" y="2587818"/>
                </a:moveTo>
                <a:cubicBezTo>
                  <a:pt x="453747" y="2598819"/>
                  <a:pt x="454813" y="2610883"/>
                  <a:pt x="446828" y="2623746"/>
                </a:cubicBezTo>
                <a:cubicBezTo>
                  <a:pt x="443548" y="2620996"/>
                  <a:pt x="440264" y="2618247"/>
                  <a:pt x="436981" y="2615496"/>
                </a:cubicBezTo>
                <a:cubicBezTo>
                  <a:pt x="434520" y="2613434"/>
                  <a:pt x="433944" y="2611204"/>
                  <a:pt x="434358" y="2608889"/>
                </a:cubicBezTo>
                <a:cubicBezTo>
                  <a:pt x="435598" y="2601942"/>
                  <a:pt x="445741" y="2594207"/>
                  <a:pt x="440619" y="2587818"/>
                </a:cubicBezTo>
                <a:close/>
                <a:moveTo>
                  <a:pt x="270105" y="2584081"/>
                </a:moveTo>
                <a:cubicBezTo>
                  <a:pt x="273334" y="2584612"/>
                  <a:pt x="276911" y="2586402"/>
                  <a:pt x="281018" y="2589870"/>
                </a:cubicBezTo>
                <a:cubicBezTo>
                  <a:pt x="267010" y="2603369"/>
                  <a:pt x="283164" y="2614200"/>
                  <a:pt x="275190" y="2627166"/>
                </a:cubicBezTo>
                <a:cubicBezTo>
                  <a:pt x="260109" y="2628496"/>
                  <a:pt x="267814" y="2612489"/>
                  <a:pt x="245633" y="2602189"/>
                </a:cubicBezTo>
                <a:cubicBezTo>
                  <a:pt x="253875" y="2592264"/>
                  <a:pt x="260422" y="2582494"/>
                  <a:pt x="270105" y="2584081"/>
                </a:cubicBezTo>
                <a:close/>
                <a:moveTo>
                  <a:pt x="484768" y="2581320"/>
                </a:moveTo>
                <a:cubicBezTo>
                  <a:pt x="491602" y="2589878"/>
                  <a:pt x="500381" y="2586046"/>
                  <a:pt x="506948" y="2591575"/>
                </a:cubicBezTo>
                <a:cubicBezTo>
                  <a:pt x="493740" y="2614110"/>
                  <a:pt x="509352" y="2618839"/>
                  <a:pt x="525502" y="2629626"/>
                </a:cubicBezTo>
                <a:cubicBezTo>
                  <a:pt x="520004" y="2636216"/>
                  <a:pt x="523822" y="2645039"/>
                  <a:pt x="518324" y="2651628"/>
                </a:cubicBezTo>
                <a:cubicBezTo>
                  <a:pt x="497480" y="2656521"/>
                  <a:pt x="501107" y="2628725"/>
                  <a:pt x="484348" y="2645468"/>
                </a:cubicBezTo>
                <a:cubicBezTo>
                  <a:pt x="476371" y="2658384"/>
                  <a:pt x="498284" y="2665610"/>
                  <a:pt x="490303" y="2678528"/>
                </a:cubicBezTo>
                <a:cubicBezTo>
                  <a:pt x="467590" y="2662212"/>
                  <a:pt x="459955" y="2644568"/>
                  <a:pt x="452320" y="2626924"/>
                </a:cubicBezTo>
                <a:cubicBezTo>
                  <a:pt x="479195" y="2621499"/>
                  <a:pt x="484424" y="2611881"/>
                  <a:pt x="484768" y="2581320"/>
                </a:cubicBezTo>
                <a:close/>
                <a:moveTo>
                  <a:pt x="340545" y="2581018"/>
                </a:moveTo>
                <a:cubicBezTo>
                  <a:pt x="349463" y="2580231"/>
                  <a:pt x="358651" y="2582499"/>
                  <a:pt x="368647" y="2593933"/>
                </a:cubicBezTo>
                <a:cubicBezTo>
                  <a:pt x="363240" y="2600568"/>
                  <a:pt x="363782" y="2606676"/>
                  <a:pt x="361346" y="2613050"/>
                </a:cubicBezTo>
                <a:cubicBezTo>
                  <a:pt x="348378" y="2601879"/>
                  <a:pt x="338651" y="2593499"/>
                  <a:pt x="340545" y="2581018"/>
                </a:cubicBezTo>
                <a:close/>
                <a:moveTo>
                  <a:pt x="469939" y="2517937"/>
                </a:moveTo>
                <a:cubicBezTo>
                  <a:pt x="462191" y="2530775"/>
                  <a:pt x="483550" y="2538008"/>
                  <a:pt x="475804" y="2550849"/>
                </a:cubicBezTo>
                <a:cubicBezTo>
                  <a:pt x="460319" y="2543100"/>
                  <a:pt x="450440" y="2531813"/>
                  <a:pt x="452314" y="2519493"/>
                </a:cubicBezTo>
                <a:cubicBezTo>
                  <a:pt x="458720" y="2525004"/>
                  <a:pt x="463800" y="2515436"/>
                  <a:pt x="469939" y="2517937"/>
                </a:cubicBezTo>
                <a:close/>
                <a:moveTo>
                  <a:pt x="2970742" y="2504743"/>
                </a:moveTo>
                <a:lnTo>
                  <a:pt x="2963002" y="2506148"/>
                </a:lnTo>
                <a:lnTo>
                  <a:pt x="2994516" y="2546015"/>
                </a:lnTo>
                <a:lnTo>
                  <a:pt x="3024482" y="2576408"/>
                </a:lnTo>
                <a:lnTo>
                  <a:pt x="3022710" y="2571725"/>
                </a:lnTo>
                <a:lnTo>
                  <a:pt x="3014645" y="2556467"/>
                </a:lnTo>
                <a:close/>
                <a:moveTo>
                  <a:pt x="4077328" y="2462710"/>
                </a:moveTo>
                <a:lnTo>
                  <a:pt x="4075768" y="2463329"/>
                </a:lnTo>
                <a:lnTo>
                  <a:pt x="4082094" y="2467914"/>
                </a:lnTo>
                <a:lnTo>
                  <a:pt x="4082674" y="2467525"/>
                </a:lnTo>
                <a:lnTo>
                  <a:pt x="4079518" y="2464487"/>
                </a:lnTo>
                <a:close/>
                <a:moveTo>
                  <a:pt x="4808284" y="2442397"/>
                </a:moveTo>
                <a:lnTo>
                  <a:pt x="4798800" y="2443926"/>
                </a:lnTo>
                <a:cubicBezTo>
                  <a:pt x="4809404" y="2444511"/>
                  <a:pt x="4815856" y="2449270"/>
                  <a:pt x="4819140" y="2456590"/>
                </a:cubicBezTo>
                <a:lnTo>
                  <a:pt x="4820052" y="2475639"/>
                </a:lnTo>
                <a:lnTo>
                  <a:pt x="4827924" y="2476232"/>
                </a:lnTo>
                <a:cubicBezTo>
                  <a:pt x="4833502" y="2475358"/>
                  <a:pt x="4837044" y="2472761"/>
                  <a:pt x="4832022" y="2467117"/>
                </a:cubicBezTo>
                <a:cubicBezTo>
                  <a:pt x="4825504" y="2461603"/>
                  <a:pt x="4820770" y="2457075"/>
                  <a:pt x="4816864" y="2452855"/>
                </a:cubicBezTo>
                <a:close/>
                <a:moveTo>
                  <a:pt x="2914690" y="2434558"/>
                </a:moveTo>
                <a:lnTo>
                  <a:pt x="2945234" y="2482065"/>
                </a:lnTo>
                <a:lnTo>
                  <a:pt x="2949858" y="2473103"/>
                </a:lnTo>
                <a:cubicBezTo>
                  <a:pt x="2945252" y="2463618"/>
                  <a:pt x="2939925" y="2456666"/>
                  <a:pt x="2934391" y="2451067"/>
                </a:cubicBezTo>
                <a:cubicBezTo>
                  <a:pt x="2928857" y="2445467"/>
                  <a:pt x="2923109" y="2441218"/>
                  <a:pt x="2917661" y="2437132"/>
                </a:cubicBezTo>
                <a:close/>
                <a:moveTo>
                  <a:pt x="503219" y="2379097"/>
                </a:moveTo>
                <a:cubicBezTo>
                  <a:pt x="521759" y="2401625"/>
                  <a:pt x="537181" y="2422922"/>
                  <a:pt x="550262" y="2443292"/>
                </a:cubicBezTo>
                <a:cubicBezTo>
                  <a:pt x="563345" y="2463662"/>
                  <a:pt x="574089" y="2483104"/>
                  <a:pt x="583274" y="2501930"/>
                </a:cubicBezTo>
                <a:cubicBezTo>
                  <a:pt x="569741" y="2485000"/>
                  <a:pt x="560442" y="2516031"/>
                  <a:pt x="546645" y="2496098"/>
                </a:cubicBezTo>
                <a:cubicBezTo>
                  <a:pt x="548916" y="2453606"/>
                  <a:pt x="535649" y="2439673"/>
                  <a:pt x="491463" y="2416384"/>
                </a:cubicBezTo>
                <a:cubicBezTo>
                  <a:pt x="493390" y="2404129"/>
                  <a:pt x="486625" y="2395663"/>
                  <a:pt x="503219" y="2379097"/>
                </a:cubicBezTo>
                <a:close/>
                <a:moveTo>
                  <a:pt x="4783326" y="2375926"/>
                </a:moveTo>
                <a:lnTo>
                  <a:pt x="4793512" y="2406588"/>
                </a:lnTo>
                <a:lnTo>
                  <a:pt x="4796728" y="2409308"/>
                </a:lnTo>
                <a:lnTo>
                  <a:pt x="4807836" y="2409646"/>
                </a:lnTo>
                <a:cubicBezTo>
                  <a:pt x="4793306" y="2398751"/>
                  <a:pt x="4790196" y="2389132"/>
                  <a:pt x="4786436" y="2380712"/>
                </a:cubicBezTo>
                <a:close/>
                <a:moveTo>
                  <a:pt x="4776404" y="2367610"/>
                </a:moveTo>
                <a:lnTo>
                  <a:pt x="4782348" y="2374422"/>
                </a:lnTo>
                <a:lnTo>
                  <a:pt x="4778806" y="2368971"/>
                </a:lnTo>
                <a:close/>
                <a:moveTo>
                  <a:pt x="468924" y="2330018"/>
                </a:moveTo>
                <a:cubicBezTo>
                  <a:pt x="474022" y="2337167"/>
                  <a:pt x="482745" y="2343237"/>
                  <a:pt x="488915" y="2349911"/>
                </a:cubicBezTo>
                <a:cubicBezTo>
                  <a:pt x="495087" y="2356585"/>
                  <a:pt x="498706" y="2363864"/>
                  <a:pt x="493598" y="2373433"/>
                </a:cubicBezTo>
                <a:cubicBezTo>
                  <a:pt x="488167" y="2362513"/>
                  <a:pt x="472765" y="2352475"/>
                  <a:pt x="468583" y="2341445"/>
                </a:cubicBezTo>
                <a:cubicBezTo>
                  <a:pt x="467190" y="2337767"/>
                  <a:pt x="467042" y="2333982"/>
                  <a:pt x="468924" y="2330018"/>
                </a:cubicBezTo>
                <a:close/>
                <a:moveTo>
                  <a:pt x="4010618" y="2325452"/>
                </a:moveTo>
                <a:lnTo>
                  <a:pt x="4010560" y="2325462"/>
                </a:lnTo>
                <a:lnTo>
                  <a:pt x="4020294" y="2338704"/>
                </a:lnTo>
                <a:lnTo>
                  <a:pt x="4021434" y="2340831"/>
                </a:lnTo>
                <a:lnTo>
                  <a:pt x="4027330" y="2341935"/>
                </a:lnTo>
                <a:lnTo>
                  <a:pt x="4026528" y="2350354"/>
                </a:lnTo>
                <a:lnTo>
                  <a:pt x="4039226" y="2374070"/>
                </a:lnTo>
                <a:lnTo>
                  <a:pt x="4059332" y="2379572"/>
                </a:lnTo>
                <a:cubicBezTo>
                  <a:pt x="4066212" y="2379702"/>
                  <a:pt x="4072390" y="2377738"/>
                  <a:pt x="4076972" y="2373001"/>
                </a:cubicBezTo>
                <a:lnTo>
                  <a:pt x="4080918" y="2365201"/>
                </a:lnTo>
                <a:lnTo>
                  <a:pt x="4053022" y="2328025"/>
                </a:lnTo>
                <a:lnTo>
                  <a:pt x="4045704" y="2338620"/>
                </a:lnTo>
                <a:cubicBezTo>
                  <a:pt x="4027950" y="2342473"/>
                  <a:pt x="4020478" y="2328292"/>
                  <a:pt x="4010618" y="2325452"/>
                </a:cubicBezTo>
                <a:close/>
                <a:moveTo>
                  <a:pt x="1986156" y="2305494"/>
                </a:moveTo>
                <a:cubicBezTo>
                  <a:pt x="1983236" y="2306560"/>
                  <a:pt x="1980461" y="2309278"/>
                  <a:pt x="1977936" y="2314829"/>
                </a:cubicBezTo>
                <a:cubicBezTo>
                  <a:pt x="2093977" y="2365474"/>
                  <a:pt x="2067069" y="2504830"/>
                  <a:pt x="2152122" y="2546030"/>
                </a:cubicBezTo>
                <a:cubicBezTo>
                  <a:pt x="2142614" y="2540778"/>
                  <a:pt x="2156775" y="2530398"/>
                  <a:pt x="2162226" y="2523832"/>
                </a:cubicBezTo>
                <a:cubicBezTo>
                  <a:pt x="2134292" y="2480636"/>
                  <a:pt x="2128635" y="2450693"/>
                  <a:pt x="2095514" y="2417086"/>
                </a:cubicBezTo>
                <a:lnTo>
                  <a:pt x="2099524" y="2418766"/>
                </a:lnTo>
                <a:lnTo>
                  <a:pt x="2073905" y="2382712"/>
                </a:lnTo>
                <a:lnTo>
                  <a:pt x="2010693" y="2308236"/>
                </a:lnTo>
                <a:lnTo>
                  <a:pt x="1995256" y="2306072"/>
                </a:lnTo>
                <a:cubicBezTo>
                  <a:pt x="1992146" y="2305013"/>
                  <a:pt x="1989080" y="2304428"/>
                  <a:pt x="1986156" y="2305494"/>
                </a:cubicBezTo>
                <a:close/>
                <a:moveTo>
                  <a:pt x="4539778" y="2282717"/>
                </a:moveTo>
                <a:lnTo>
                  <a:pt x="4539652" y="2283146"/>
                </a:lnTo>
                <a:cubicBezTo>
                  <a:pt x="4540106" y="2299516"/>
                  <a:pt x="4554258" y="2312536"/>
                  <a:pt x="4553416" y="2328595"/>
                </a:cubicBezTo>
                <a:cubicBezTo>
                  <a:pt x="4562924" y="2333841"/>
                  <a:pt x="4570304" y="2314924"/>
                  <a:pt x="4580078" y="2323196"/>
                </a:cubicBezTo>
                <a:cubicBezTo>
                  <a:pt x="4563990" y="2345923"/>
                  <a:pt x="4609078" y="2378474"/>
                  <a:pt x="4627564" y="2382929"/>
                </a:cubicBezTo>
                <a:cubicBezTo>
                  <a:pt x="4608752" y="2408944"/>
                  <a:pt x="4636212" y="2412609"/>
                  <a:pt x="4643264" y="2424167"/>
                </a:cubicBezTo>
                <a:cubicBezTo>
                  <a:pt x="4634022" y="2421934"/>
                  <a:pt x="4629104" y="2434547"/>
                  <a:pt x="4623648" y="2441114"/>
                </a:cubicBezTo>
                <a:cubicBezTo>
                  <a:pt x="4648922" y="2454105"/>
                  <a:pt x="4626582" y="2474338"/>
                  <a:pt x="4642876" y="2488123"/>
                </a:cubicBezTo>
                <a:cubicBezTo>
                  <a:pt x="4704320" y="2500967"/>
                  <a:pt x="4720284" y="2545218"/>
                  <a:pt x="4677798" y="2576363"/>
                </a:cubicBezTo>
                <a:cubicBezTo>
                  <a:pt x="4696552" y="2583840"/>
                  <a:pt x="4728934" y="2574897"/>
                  <a:pt x="4737850" y="2607595"/>
                </a:cubicBezTo>
                <a:cubicBezTo>
                  <a:pt x="4729938" y="2620468"/>
                  <a:pt x="4699216" y="2614047"/>
                  <a:pt x="4707332" y="2637682"/>
                </a:cubicBezTo>
                <a:cubicBezTo>
                  <a:pt x="4732068" y="2644630"/>
                  <a:pt x="4725286" y="2636099"/>
                  <a:pt x="4744900" y="2619148"/>
                </a:cubicBezTo>
                <a:cubicBezTo>
                  <a:pt x="4780212" y="2643428"/>
                  <a:pt x="4785870" y="2673371"/>
                  <a:pt x="4791258" y="2700289"/>
                </a:cubicBezTo>
                <a:cubicBezTo>
                  <a:pt x="4806754" y="2705011"/>
                  <a:pt x="4819256" y="2709999"/>
                  <a:pt x="4835814" y="2726800"/>
                </a:cubicBezTo>
                <a:cubicBezTo>
                  <a:pt x="4836614" y="2735861"/>
                  <a:pt x="4840672" y="2747679"/>
                  <a:pt x="4838744" y="2760028"/>
                </a:cubicBezTo>
                <a:lnTo>
                  <a:pt x="4873752" y="2812897"/>
                </a:lnTo>
                <a:lnTo>
                  <a:pt x="4890356" y="2824972"/>
                </a:lnTo>
                <a:cubicBezTo>
                  <a:pt x="4947572" y="2862542"/>
                  <a:pt x="5004480" y="2900901"/>
                  <a:pt x="5023942" y="2967675"/>
                </a:cubicBezTo>
                <a:cubicBezTo>
                  <a:pt x="5008448" y="2962951"/>
                  <a:pt x="5007380" y="2950871"/>
                  <a:pt x="4988302" y="2973865"/>
                </a:cubicBezTo>
                <a:cubicBezTo>
                  <a:pt x="4994138" y="2980198"/>
                  <a:pt x="5000680" y="2990274"/>
                  <a:pt x="5007836" y="3001961"/>
                </a:cubicBezTo>
                <a:lnTo>
                  <a:pt x="5023184" y="3026926"/>
                </a:lnTo>
                <a:lnTo>
                  <a:pt x="5109270" y="3033723"/>
                </a:lnTo>
                <a:lnTo>
                  <a:pt x="5115774" y="3034446"/>
                </a:lnTo>
                <a:lnTo>
                  <a:pt x="5102756" y="3005849"/>
                </a:lnTo>
                <a:cubicBezTo>
                  <a:pt x="5093578" y="2988870"/>
                  <a:pt x="5082866" y="2972121"/>
                  <a:pt x="5070112" y="2955743"/>
                </a:cubicBezTo>
                <a:cubicBezTo>
                  <a:pt x="5077808" y="2948977"/>
                  <a:pt x="5081340" y="2942006"/>
                  <a:pt x="5082452" y="2934868"/>
                </a:cubicBezTo>
                <a:lnTo>
                  <a:pt x="5081866" y="2928951"/>
                </a:lnTo>
                <a:lnTo>
                  <a:pt x="5065698" y="2906913"/>
                </a:lnTo>
                <a:lnTo>
                  <a:pt x="5032124" y="2856132"/>
                </a:lnTo>
                <a:lnTo>
                  <a:pt x="5028136" y="2855952"/>
                </a:lnTo>
                <a:lnTo>
                  <a:pt x="5019014" y="2840872"/>
                </a:lnTo>
                <a:lnTo>
                  <a:pt x="4981822" y="2797878"/>
                </a:lnTo>
                <a:lnTo>
                  <a:pt x="4982438" y="2780422"/>
                </a:lnTo>
                <a:lnTo>
                  <a:pt x="4972428" y="2763883"/>
                </a:lnTo>
                <a:lnTo>
                  <a:pt x="4971694" y="2762014"/>
                </a:lnTo>
                <a:lnTo>
                  <a:pt x="4921672" y="2709962"/>
                </a:lnTo>
                <a:cubicBezTo>
                  <a:pt x="4903556" y="2688349"/>
                  <a:pt x="4885784" y="2666325"/>
                  <a:pt x="4862704" y="2644009"/>
                </a:cubicBezTo>
                <a:cubicBezTo>
                  <a:pt x="4811058" y="2554199"/>
                  <a:pt x="4734642" y="2474187"/>
                  <a:pt x="4652924" y="2393876"/>
                </a:cubicBezTo>
                <a:close/>
                <a:moveTo>
                  <a:pt x="162982" y="2277549"/>
                </a:moveTo>
                <a:cubicBezTo>
                  <a:pt x="152852" y="2299816"/>
                  <a:pt x="184460" y="2315347"/>
                  <a:pt x="207334" y="2334696"/>
                </a:cubicBezTo>
                <a:cubicBezTo>
                  <a:pt x="187401" y="2348669"/>
                  <a:pt x="221207" y="2354845"/>
                  <a:pt x="204540" y="2371578"/>
                </a:cubicBezTo>
                <a:cubicBezTo>
                  <a:pt x="190667" y="2351431"/>
                  <a:pt x="165533" y="2375017"/>
                  <a:pt x="166129" y="2347488"/>
                </a:cubicBezTo>
                <a:cubicBezTo>
                  <a:pt x="196666" y="2350903"/>
                  <a:pt x="151453" y="2318256"/>
                  <a:pt x="131847" y="2301669"/>
                </a:cubicBezTo>
                <a:cubicBezTo>
                  <a:pt x="143314" y="2294548"/>
                  <a:pt x="153980" y="2278343"/>
                  <a:pt x="162982" y="2277549"/>
                </a:cubicBezTo>
                <a:close/>
                <a:moveTo>
                  <a:pt x="410592" y="2276746"/>
                </a:moveTo>
                <a:cubicBezTo>
                  <a:pt x="417636" y="2277024"/>
                  <a:pt x="424440" y="2280682"/>
                  <a:pt x="427311" y="2285767"/>
                </a:cubicBezTo>
                <a:cubicBezTo>
                  <a:pt x="429224" y="2289157"/>
                  <a:pt x="429390" y="2293185"/>
                  <a:pt x="426709" y="2297270"/>
                </a:cubicBezTo>
                <a:cubicBezTo>
                  <a:pt x="414107" y="2292224"/>
                  <a:pt x="405600" y="2299132"/>
                  <a:pt x="392456" y="2287975"/>
                </a:cubicBezTo>
                <a:cubicBezTo>
                  <a:pt x="396272" y="2279557"/>
                  <a:pt x="403553" y="2276464"/>
                  <a:pt x="410592" y="2276746"/>
                </a:cubicBezTo>
                <a:close/>
                <a:moveTo>
                  <a:pt x="631298" y="2250062"/>
                </a:moveTo>
                <a:cubicBezTo>
                  <a:pt x="648366" y="2256820"/>
                  <a:pt x="663444" y="2288542"/>
                  <a:pt x="679753" y="2296221"/>
                </a:cubicBezTo>
                <a:cubicBezTo>
                  <a:pt x="669797" y="2318376"/>
                  <a:pt x="672753" y="2318117"/>
                  <a:pt x="652336" y="2322954"/>
                </a:cubicBezTo>
                <a:cubicBezTo>
                  <a:pt x="639455" y="2311937"/>
                  <a:pt x="651006" y="2307875"/>
                  <a:pt x="633016" y="2306425"/>
                </a:cubicBezTo>
                <a:cubicBezTo>
                  <a:pt x="655054" y="2286244"/>
                  <a:pt x="635732" y="2269714"/>
                  <a:pt x="613453" y="2253441"/>
                </a:cubicBezTo>
                <a:cubicBezTo>
                  <a:pt x="619700" y="2248332"/>
                  <a:pt x="625611" y="2247810"/>
                  <a:pt x="631298" y="2250062"/>
                </a:cubicBezTo>
                <a:close/>
                <a:moveTo>
                  <a:pt x="452079" y="2240323"/>
                </a:moveTo>
                <a:cubicBezTo>
                  <a:pt x="460075" y="2247065"/>
                  <a:pt x="468740" y="2252996"/>
                  <a:pt x="474101" y="2259224"/>
                </a:cubicBezTo>
                <a:cubicBezTo>
                  <a:pt x="479460" y="2265449"/>
                  <a:pt x="481516" y="2271967"/>
                  <a:pt x="476293" y="2279869"/>
                </a:cubicBezTo>
                <a:cubicBezTo>
                  <a:pt x="454685" y="2269867"/>
                  <a:pt x="456321" y="2254837"/>
                  <a:pt x="452079" y="2240323"/>
                </a:cubicBezTo>
                <a:close/>
                <a:moveTo>
                  <a:pt x="325" y="2218956"/>
                </a:moveTo>
                <a:cubicBezTo>
                  <a:pt x="19604" y="2232337"/>
                  <a:pt x="38885" y="2245718"/>
                  <a:pt x="54380" y="2250389"/>
                </a:cubicBezTo>
                <a:cubicBezTo>
                  <a:pt x="51914" y="2256637"/>
                  <a:pt x="55698" y="2265353"/>
                  <a:pt x="44252" y="2272395"/>
                </a:cubicBezTo>
                <a:cubicBezTo>
                  <a:pt x="23919" y="2247040"/>
                  <a:pt x="-3284" y="2246426"/>
                  <a:pt x="325" y="2218956"/>
                </a:cubicBezTo>
                <a:close/>
                <a:moveTo>
                  <a:pt x="4664308" y="2218356"/>
                </a:moveTo>
                <a:cubicBezTo>
                  <a:pt x="4651442" y="2226340"/>
                  <a:pt x="4665508" y="2231946"/>
                  <a:pt x="4666104" y="2238743"/>
                </a:cubicBezTo>
                <a:lnTo>
                  <a:pt x="4662496" y="2243657"/>
                </a:lnTo>
                <a:lnTo>
                  <a:pt x="4710242" y="2281340"/>
                </a:lnTo>
                <a:lnTo>
                  <a:pt x="4705534" y="2262662"/>
                </a:lnTo>
                <a:cubicBezTo>
                  <a:pt x="4700740" y="2253192"/>
                  <a:pt x="4694000" y="2244084"/>
                  <a:pt x="4686676" y="2236361"/>
                </a:cubicBezTo>
                <a:cubicBezTo>
                  <a:pt x="4679352" y="2228634"/>
                  <a:pt x="4671442" y="2222291"/>
                  <a:pt x="4664308" y="2218356"/>
                </a:cubicBezTo>
                <a:close/>
                <a:moveTo>
                  <a:pt x="48588" y="2184740"/>
                </a:moveTo>
                <a:cubicBezTo>
                  <a:pt x="77327" y="2200441"/>
                  <a:pt x="75906" y="2218801"/>
                  <a:pt x="86551" y="2236099"/>
                </a:cubicBezTo>
                <a:cubicBezTo>
                  <a:pt x="94797" y="2226250"/>
                  <a:pt x="100832" y="2225720"/>
                  <a:pt x="107131" y="2228204"/>
                </a:cubicBezTo>
                <a:cubicBezTo>
                  <a:pt x="101896" y="2237785"/>
                  <a:pt x="105446" y="2243550"/>
                  <a:pt x="100209" y="2253128"/>
                </a:cubicBezTo>
                <a:cubicBezTo>
                  <a:pt x="67392" y="2225630"/>
                  <a:pt x="53200" y="2202570"/>
                  <a:pt x="48588" y="2184740"/>
                </a:cubicBezTo>
                <a:close/>
                <a:moveTo>
                  <a:pt x="1863577" y="2134912"/>
                </a:moveTo>
                <a:lnTo>
                  <a:pt x="1855835" y="2136317"/>
                </a:lnTo>
                <a:lnTo>
                  <a:pt x="1887348" y="2176185"/>
                </a:lnTo>
                <a:cubicBezTo>
                  <a:pt x="1903210" y="2194142"/>
                  <a:pt x="1920600" y="2211824"/>
                  <a:pt x="1940286" y="2229872"/>
                </a:cubicBezTo>
                <a:lnTo>
                  <a:pt x="1941860" y="2227142"/>
                </a:lnTo>
                <a:close/>
                <a:moveTo>
                  <a:pt x="4775892" y="2129751"/>
                </a:moveTo>
                <a:lnTo>
                  <a:pt x="4821164" y="2193292"/>
                </a:lnTo>
                <a:cubicBezTo>
                  <a:pt x="4881164" y="2290165"/>
                  <a:pt x="4924480" y="2390221"/>
                  <a:pt x="5016308" y="2482576"/>
                </a:cubicBezTo>
                <a:cubicBezTo>
                  <a:pt x="5008336" y="2528939"/>
                  <a:pt x="5086154" y="2659057"/>
                  <a:pt x="5118804" y="2653131"/>
                </a:cubicBezTo>
                <a:cubicBezTo>
                  <a:pt x="5113616" y="2662719"/>
                  <a:pt x="5104376" y="2660490"/>
                  <a:pt x="5099192" y="2670080"/>
                </a:cubicBezTo>
                <a:cubicBezTo>
                  <a:pt x="5110796" y="2681994"/>
                  <a:pt x="5119678" y="2695099"/>
                  <a:pt x="5127460" y="2708538"/>
                </a:cubicBezTo>
                <a:lnTo>
                  <a:pt x="5129252" y="2711885"/>
                </a:lnTo>
                <a:lnTo>
                  <a:pt x="5134496" y="2711769"/>
                </a:lnTo>
                <a:lnTo>
                  <a:pt x="5133696" y="2720185"/>
                </a:lnTo>
                <a:lnTo>
                  <a:pt x="5149126" y="2749007"/>
                </a:lnTo>
                <a:lnTo>
                  <a:pt x="5160180" y="2765664"/>
                </a:lnTo>
                <a:lnTo>
                  <a:pt x="5161574" y="2765266"/>
                </a:lnTo>
                <a:cubicBezTo>
                  <a:pt x="5165870" y="2762246"/>
                  <a:pt x="5170196" y="2759603"/>
                  <a:pt x="5175116" y="2763692"/>
                </a:cubicBezTo>
                <a:cubicBezTo>
                  <a:pt x="5172758" y="2771443"/>
                  <a:pt x="5178698" y="2778459"/>
                  <a:pt x="5185012" y="2785442"/>
                </a:cubicBezTo>
                <a:lnTo>
                  <a:pt x="5194502" y="2802263"/>
                </a:lnTo>
                <a:lnTo>
                  <a:pt x="5211524" y="2815417"/>
                </a:lnTo>
                <a:cubicBezTo>
                  <a:pt x="5212056" y="2821458"/>
                  <a:pt x="5206340" y="2825005"/>
                  <a:pt x="5209864" y="2830786"/>
                </a:cubicBezTo>
                <a:lnTo>
                  <a:pt x="5207512" y="2834533"/>
                </a:lnTo>
                <a:lnTo>
                  <a:pt x="5208208" y="2834603"/>
                </a:lnTo>
                <a:cubicBezTo>
                  <a:pt x="5216668" y="2836519"/>
                  <a:pt x="5225164" y="2838814"/>
                  <a:pt x="5231980" y="2830603"/>
                </a:cubicBezTo>
                <a:cubicBezTo>
                  <a:pt x="5221464" y="2779782"/>
                  <a:pt x="5196256" y="2733301"/>
                  <a:pt x="5153094" y="2688402"/>
                </a:cubicBezTo>
                <a:cubicBezTo>
                  <a:pt x="5166190" y="2665940"/>
                  <a:pt x="5163402" y="2702714"/>
                  <a:pt x="5179756" y="2683008"/>
                </a:cubicBezTo>
                <a:cubicBezTo>
                  <a:pt x="5145838" y="2640340"/>
                  <a:pt x="5114646" y="2594385"/>
                  <a:pt x="5101404" y="2546849"/>
                </a:cubicBezTo>
                <a:cubicBezTo>
                  <a:pt x="5110116" y="2543037"/>
                  <a:pt x="5119624" y="2548285"/>
                  <a:pt x="5129132" y="2553536"/>
                </a:cubicBezTo>
                <a:cubicBezTo>
                  <a:pt x="5138908" y="2561804"/>
                  <a:pt x="5113044" y="2576264"/>
                  <a:pt x="5137782" y="2583213"/>
                </a:cubicBezTo>
                <a:cubicBezTo>
                  <a:pt x="5143234" y="2576641"/>
                  <a:pt x="5146494" y="2579400"/>
                  <a:pt x="5152210" y="2575851"/>
                </a:cubicBezTo>
                <a:cubicBezTo>
                  <a:pt x="5129934" y="2562596"/>
                  <a:pt x="5151676" y="2569812"/>
                  <a:pt x="5156594" y="2557202"/>
                </a:cubicBezTo>
                <a:cubicBezTo>
                  <a:pt x="5100398" y="2501278"/>
                  <a:pt x="5063754" y="2461892"/>
                  <a:pt x="5027436" y="2392040"/>
                </a:cubicBezTo>
                <a:cubicBezTo>
                  <a:pt x="5019260" y="2401895"/>
                  <a:pt x="5008950" y="2387583"/>
                  <a:pt x="5004298" y="2403215"/>
                </a:cubicBezTo>
                <a:cubicBezTo>
                  <a:pt x="5000300" y="2357905"/>
                  <a:pt x="4950888" y="2310514"/>
                  <a:pt x="4913916" y="2301602"/>
                </a:cubicBezTo>
                <a:cubicBezTo>
                  <a:pt x="4916908" y="2301338"/>
                  <a:pt x="4922358" y="2294771"/>
                  <a:pt x="4925086" y="2291481"/>
                </a:cubicBezTo>
                <a:cubicBezTo>
                  <a:pt x="4917502" y="2273891"/>
                  <a:pt x="4906928" y="2256558"/>
                  <a:pt x="4885448" y="2252362"/>
                </a:cubicBezTo>
                <a:cubicBezTo>
                  <a:pt x="4879406" y="2209517"/>
                  <a:pt x="4852236" y="2177100"/>
                  <a:pt x="4812432" y="2150505"/>
                </a:cubicBezTo>
                <a:close/>
                <a:moveTo>
                  <a:pt x="3646014" y="2114547"/>
                </a:moveTo>
                <a:lnTo>
                  <a:pt x="3684302" y="2150326"/>
                </a:lnTo>
                <a:cubicBezTo>
                  <a:pt x="3698968" y="2162733"/>
                  <a:pt x="3713698" y="2175892"/>
                  <a:pt x="3724140" y="2191715"/>
                </a:cubicBezTo>
                <a:cubicBezTo>
                  <a:pt x="3751274" y="2225847"/>
                  <a:pt x="3791180" y="2267988"/>
                  <a:pt x="3825364" y="2313674"/>
                </a:cubicBezTo>
                <a:lnTo>
                  <a:pt x="3847552" y="2348973"/>
                </a:lnTo>
                <a:lnTo>
                  <a:pt x="3829414" y="2302797"/>
                </a:lnTo>
                <a:lnTo>
                  <a:pt x="3809154" y="2248977"/>
                </a:lnTo>
                <a:lnTo>
                  <a:pt x="3781046" y="2210376"/>
                </a:lnTo>
                <a:lnTo>
                  <a:pt x="3774992" y="2205356"/>
                </a:lnTo>
                <a:cubicBezTo>
                  <a:pt x="3743864" y="2179375"/>
                  <a:pt x="3713328" y="2154767"/>
                  <a:pt x="3681808" y="2133435"/>
                </a:cubicBezTo>
                <a:close/>
                <a:moveTo>
                  <a:pt x="4766600" y="2101514"/>
                </a:moveTo>
                <a:cubicBezTo>
                  <a:pt x="4764004" y="2106307"/>
                  <a:pt x="4766580" y="2109885"/>
                  <a:pt x="4767696" y="2113972"/>
                </a:cubicBezTo>
                <a:lnTo>
                  <a:pt x="4767544" y="2118029"/>
                </a:lnTo>
                <a:lnTo>
                  <a:pt x="4771416" y="2123467"/>
                </a:lnTo>
                <a:lnTo>
                  <a:pt x="4778570" y="2117580"/>
                </a:lnTo>
                <a:cubicBezTo>
                  <a:pt x="4781462" y="2116182"/>
                  <a:pt x="4782890" y="2115294"/>
                  <a:pt x="4779632" y="2112537"/>
                </a:cubicBezTo>
                <a:cubicBezTo>
                  <a:pt x="4776108" y="2106765"/>
                  <a:pt x="4769856" y="2104272"/>
                  <a:pt x="4766600" y="2101514"/>
                </a:cubicBezTo>
                <a:close/>
                <a:moveTo>
                  <a:pt x="4420888" y="2096662"/>
                </a:moveTo>
                <a:lnTo>
                  <a:pt x="4441154" y="2124271"/>
                </a:lnTo>
                <a:cubicBezTo>
                  <a:pt x="4452562" y="2142483"/>
                  <a:pt x="4463076" y="2161246"/>
                  <a:pt x="4473924" y="2179550"/>
                </a:cubicBezTo>
                <a:lnTo>
                  <a:pt x="4490690" y="2204866"/>
                </a:lnTo>
                <a:lnTo>
                  <a:pt x="4508994" y="2219366"/>
                </a:lnTo>
                <a:cubicBezTo>
                  <a:pt x="4541072" y="2245456"/>
                  <a:pt x="4572096" y="2272398"/>
                  <a:pt x="4600330" y="2301871"/>
                </a:cubicBezTo>
                <a:cubicBezTo>
                  <a:pt x="4656524" y="2357791"/>
                  <a:pt x="4698296" y="2421077"/>
                  <a:pt x="4752032" y="2483305"/>
                </a:cubicBezTo>
                <a:cubicBezTo>
                  <a:pt x="4772384" y="2508906"/>
                  <a:pt x="4810422" y="2529903"/>
                  <a:pt x="4831306" y="2561545"/>
                </a:cubicBezTo>
                <a:cubicBezTo>
                  <a:pt x="4858440" y="2595680"/>
                  <a:pt x="4898344" y="2637820"/>
                  <a:pt x="4932530" y="2683509"/>
                </a:cubicBezTo>
                <a:lnTo>
                  <a:pt x="4954720" y="2718805"/>
                </a:lnTo>
                <a:lnTo>
                  <a:pt x="4936580" y="2672632"/>
                </a:lnTo>
                <a:lnTo>
                  <a:pt x="4916320" y="2618809"/>
                </a:lnTo>
                <a:lnTo>
                  <a:pt x="4838416" y="2511822"/>
                </a:lnTo>
                <a:lnTo>
                  <a:pt x="4834622" y="2514062"/>
                </a:lnTo>
                <a:cubicBezTo>
                  <a:pt x="4831952" y="2514248"/>
                  <a:pt x="4828998" y="2512798"/>
                  <a:pt x="4825606" y="2508530"/>
                </a:cubicBezTo>
                <a:lnTo>
                  <a:pt x="4830590" y="2501072"/>
                </a:lnTo>
                <a:lnTo>
                  <a:pt x="4813876" y="2478119"/>
                </a:lnTo>
                <a:lnTo>
                  <a:pt x="4802990" y="2467385"/>
                </a:lnTo>
                <a:cubicBezTo>
                  <a:pt x="4790782" y="2449200"/>
                  <a:pt x="4790668" y="2428662"/>
                  <a:pt x="4768670" y="2410054"/>
                </a:cubicBezTo>
                <a:lnTo>
                  <a:pt x="4773876" y="2402923"/>
                </a:lnTo>
                <a:lnTo>
                  <a:pt x="4738752" y="2387259"/>
                </a:lnTo>
                <a:cubicBezTo>
                  <a:pt x="4701462" y="2352307"/>
                  <a:pt x="4668298" y="2277609"/>
                  <a:pt x="4615884" y="2273103"/>
                </a:cubicBezTo>
                <a:cubicBezTo>
                  <a:pt x="4618404" y="2233308"/>
                  <a:pt x="4499840" y="2222457"/>
                  <a:pt x="4470840" y="2167178"/>
                </a:cubicBezTo>
                <a:cubicBezTo>
                  <a:pt x="4480350" y="2172428"/>
                  <a:pt x="4489860" y="2177677"/>
                  <a:pt x="4495046" y="2168088"/>
                </a:cubicBezTo>
                <a:cubicBezTo>
                  <a:pt x="4480796" y="2151841"/>
                  <a:pt x="4464336" y="2136173"/>
                  <a:pt x="4447532" y="2120864"/>
                </a:cubicBezTo>
                <a:close/>
                <a:moveTo>
                  <a:pt x="2970162" y="2092877"/>
                </a:moveTo>
                <a:lnTo>
                  <a:pt x="2968600" y="2093495"/>
                </a:lnTo>
                <a:lnTo>
                  <a:pt x="2974927" y="2098083"/>
                </a:lnTo>
                <a:lnTo>
                  <a:pt x="2975508" y="2097691"/>
                </a:lnTo>
                <a:lnTo>
                  <a:pt x="2972353" y="2094657"/>
                </a:lnTo>
                <a:close/>
                <a:moveTo>
                  <a:pt x="4761812" y="2089780"/>
                </a:moveTo>
                <a:lnTo>
                  <a:pt x="4758950" y="2090527"/>
                </a:lnTo>
                <a:cubicBezTo>
                  <a:pt x="4752592" y="2091088"/>
                  <a:pt x="4748038" y="2090729"/>
                  <a:pt x="4753192" y="2097885"/>
                </a:cubicBezTo>
                <a:lnTo>
                  <a:pt x="4754864" y="2100233"/>
                </a:lnTo>
                <a:lnTo>
                  <a:pt x="4758652" y="2096889"/>
                </a:lnTo>
                <a:close/>
                <a:moveTo>
                  <a:pt x="504885" y="2085870"/>
                </a:moveTo>
                <a:cubicBezTo>
                  <a:pt x="517723" y="2097161"/>
                  <a:pt x="527352" y="2105631"/>
                  <a:pt x="539101" y="2104594"/>
                </a:cubicBezTo>
                <a:cubicBezTo>
                  <a:pt x="531376" y="2117698"/>
                  <a:pt x="520169" y="2124900"/>
                  <a:pt x="510268" y="2113350"/>
                </a:cubicBezTo>
                <a:cubicBezTo>
                  <a:pt x="506514" y="2104362"/>
                  <a:pt x="505701" y="2095114"/>
                  <a:pt x="504885" y="2085870"/>
                </a:cubicBezTo>
                <a:close/>
                <a:moveTo>
                  <a:pt x="3701118" y="2072563"/>
                </a:moveTo>
                <a:lnTo>
                  <a:pt x="3691630" y="2074094"/>
                </a:lnTo>
                <a:cubicBezTo>
                  <a:pt x="3702240" y="2074678"/>
                  <a:pt x="3708688" y="2079439"/>
                  <a:pt x="3711976" y="2086759"/>
                </a:cubicBezTo>
                <a:lnTo>
                  <a:pt x="3712886" y="2105807"/>
                </a:lnTo>
                <a:lnTo>
                  <a:pt x="3720760" y="2106398"/>
                </a:lnTo>
                <a:cubicBezTo>
                  <a:pt x="3726336" y="2105527"/>
                  <a:pt x="3729876" y="2102931"/>
                  <a:pt x="3724856" y="2097286"/>
                </a:cubicBezTo>
                <a:cubicBezTo>
                  <a:pt x="3718340" y="2091773"/>
                  <a:pt x="3713604" y="2087244"/>
                  <a:pt x="3709698" y="2083021"/>
                </a:cubicBezTo>
                <a:close/>
                <a:moveTo>
                  <a:pt x="1807520" y="2064723"/>
                </a:moveTo>
                <a:lnTo>
                  <a:pt x="1838068" y="2112234"/>
                </a:lnTo>
                <a:lnTo>
                  <a:pt x="1842693" y="2103270"/>
                </a:lnTo>
                <a:cubicBezTo>
                  <a:pt x="1838086" y="2093785"/>
                  <a:pt x="1832761" y="2086836"/>
                  <a:pt x="1827224" y="2081234"/>
                </a:cubicBezTo>
                <a:cubicBezTo>
                  <a:pt x="1821689" y="2075635"/>
                  <a:pt x="1815942" y="2071386"/>
                  <a:pt x="1810492" y="2067300"/>
                </a:cubicBezTo>
                <a:close/>
                <a:moveTo>
                  <a:pt x="4712596" y="2036266"/>
                </a:moveTo>
                <a:cubicBezTo>
                  <a:pt x="4710134" y="2042571"/>
                  <a:pt x="4715838" y="2047397"/>
                  <a:pt x="4719296" y="2052420"/>
                </a:cubicBezTo>
                <a:lnTo>
                  <a:pt x="4720814" y="2057857"/>
                </a:lnTo>
                <a:lnTo>
                  <a:pt x="4736068" y="2053306"/>
                </a:lnTo>
                <a:lnTo>
                  <a:pt x="4748252" y="2059403"/>
                </a:lnTo>
                <a:lnTo>
                  <a:pt x="4744116" y="2051752"/>
                </a:lnTo>
                <a:cubicBezTo>
                  <a:pt x="4737748" y="2039377"/>
                  <a:pt x="4730012" y="2028643"/>
                  <a:pt x="4712596" y="2036266"/>
                </a:cubicBezTo>
                <a:close/>
                <a:moveTo>
                  <a:pt x="3515304" y="2031947"/>
                </a:moveTo>
                <a:lnTo>
                  <a:pt x="3518550" y="2039136"/>
                </a:lnTo>
                <a:cubicBezTo>
                  <a:pt x="3523944" y="2044749"/>
                  <a:pt x="3532573" y="2048554"/>
                  <a:pt x="3536096" y="2054330"/>
                </a:cubicBezTo>
                <a:cubicBezTo>
                  <a:pt x="3526855" y="2052101"/>
                  <a:pt x="3521936" y="2064714"/>
                  <a:pt x="3516486" y="2071280"/>
                </a:cubicBezTo>
                <a:cubicBezTo>
                  <a:pt x="3541754" y="2084274"/>
                  <a:pt x="3519415" y="2104506"/>
                  <a:pt x="3535708" y="2118289"/>
                </a:cubicBezTo>
                <a:cubicBezTo>
                  <a:pt x="3597152" y="2131134"/>
                  <a:pt x="3613120" y="2175385"/>
                  <a:pt x="3570634" y="2206532"/>
                </a:cubicBezTo>
                <a:cubicBezTo>
                  <a:pt x="3589386" y="2214008"/>
                  <a:pt x="3621768" y="2205063"/>
                  <a:pt x="3630684" y="2237762"/>
                </a:cubicBezTo>
                <a:cubicBezTo>
                  <a:pt x="3622772" y="2250634"/>
                  <a:pt x="3592052" y="2244214"/>
                  <a:pt x="3600168" y="2267849"/>
                </a:cubicBezTo>
                <a:cubicBezTo>
                  <a:pt x="3624902" y="2274796"/>
                  <a:pt x="3618120" y="2266265"/>
                  <a:pt x="3637734" y="2249315"/>
                </a:cubicBezTo>
                <a:cubicBezTo>
                  <a:pt x="3673046" y="2273597"/>
                  <a:pt x="3678704" y="2303537"/>
                  <a:pt x="3684092" y="2330456"/>
                </a:cubicBezTo>
                <a:cubicBezTo>
                  <a:pt x="3699588" y="2335180"/>
                  <a:pt x="3712090" y="2340165"/>
                  <a:pt x="3728648" y="2356967"/>
                </a:cubicBezTo>
                <a:cubicBezTo>
                  <a:pt x="3729448" y="2366028"/>
                  <a:pt x="3733504" y="2377846"/>
                  <a:pt x="3731580" y="2390195"/>
                </a:cubicBezTo>
                <a:lnTo>
                  <a:pt x="3766584" y="2443062"/>
                </a:lnTo>
                <a:lnTo>
                  <a:pt x="3783188" y="2455139"/>
                </a:lnTo>
                <a:cubicBezTo>
                  <a:pt x="3840406" y="2492708"/>
                  <a:pt x="3897314" y="2531068"/>
                  <a:pt x="3916776" y="2597842"/>
                </a:cubicBezTo>
                <a:cubicBezTo>
                  <a:pt x="3905152" y="2594298"/>
                  <a:pt x="3901648" y="2586618"/>
                  <a:pt x="3892574" y="2592700"/>
                </a:cubicBezTo>
                <a:lnTo>
                  <a:pt x="3889438" y="2595804"/>
                </a:lnTo>
                <a:lnTo>
                  <a:pt x="3901282" y="2607381"/>
                </a:lnTo>
                <a:cubicBezTo>
                  <a:pt x="3910568" y="2617246"/>
                  <a:pt x="3917742" y="2626111"/>
                  <a:pt x="3921392" y="2633388"/>
                </a:cubicBezTo>
                <a:lnTo>
                  <a:pt x="3900826" y="2632380"/>
                </a:lnTo>
                <a:lnTo>
                  <a:pt x="3921036" y="2665260"/>
                </a:lnTo>
                <a:lnTo>
                  <a:pt x="3941790" y="2675929"/>
                </a:lnTo>
                <a:lnTo>
                  <a:pt x="3974932" y="2711094"/>
                </a:lnTo>
                <a:lnTo>
                  <a:pt x="3970982" y="2699599"/>
                </a:lnTo>
                <a:lnTo>
                  <a:pt x="3981250" y="2703084"/>
                </a:lnTo>
                <a:lnTo>
                  <a:pt x="3974944" y="2697050"/>
                </a:lnTo>
                <a:cubicBezTo>
                  <a:pt x="3965372" y="2681938"/>
                  <a:pt x="3958638" y="2665056"/>
                  <a:pt x="3952716" y="2648861"/>
                </a:cubicBezTo>
                <a:cubicBezTo>
                  <a:pt x="3971350" y="2656335"/>
                  <a:pt x="3987348" y="2667842"/>
                  <a:pt x="3998372" y="2682447"/>
                </a:cubicBezTo>
                <a:cubicBezTo>
                  <a:pt x="4009398" y="2697051"/>
                  <a:pt x="4015452" y="2714752"/>
                  <a:pt x="4014208" y="2734617"/>
                </a:cubicBezTo>
                <a:lnTo>
                  <a:pt x="4007962" y="2728643"/>
                </a:lnTo>
                <a:lnTo>
                  <a:pt x="4011420" y="2747779"/>
                </a:lnTo>
                <a:lnTo>
                  <a:pt x="3995336" y="2734173"/>
                </a:lnTo>
                <a:lnTo>
                  <a:pt x="4025320" y="2769299"/>
                </a:lnTo>
                <a:lnTo>
                  <a:pt x="4049996" y="2789865"/>
                </a:lnTo>
                <a:lnTo>
                  <a:pt x="4019026" y="2687506"/>
                </a:lnTo>
                <a:cubicBezTo>
                  <a:pt x="4005796" y="2652906"/>
                  <a:pt x="3988452" y="2618666"/>
                  <a:pt x="3962946" y="2585911"/>
                </a:cubicBezTo>
                <a:cubicBezTo>
                  <a:pt x="3970642" y="2579142"/>
                  <a:pt x="3974172" y="2572173"/>
                  <a:pt x="3975286" y="2565035"/>
                </a:cubicBezTo>
                <a:lnTo>
                  <a:pt x="3974704" y="2559119"/>
                </a:lnTo>
                <a:lnTo>
                  <a:pt x="3958530" y="2537080"/>
                </a:lnTo>
                <a:lnTo>
                  <a:pt x="3924956" y="2486301"/>
                </a:lnTo>
                <a:lnTo>
                  <a:pt x="3920972" y="2486117"/>
                </a:lnTo>
                <a:lnTo>
                  <a:pt x="3911850" y="2471039"/>
                </a:lnTo>
                <a:lnTo>
                  <a:pt x="3874654" y="2428044"/>
                </a:lnTo>
                <a:lnTo>
                  <a:pt x="3875270" y="2410590"/>
                </a:lnTo>
                <a:lnTo>
                  <a:pt x="3865262" y="2394050"/>
                </a:lnTo>
                <a:lnTo>
                  <a:pt x="3864526" y="2392181"/>
                </a:lnTo>
                <a:lnTo>
                  <a:pt x="3814504" y="2340126"/>
                </a:lnTo>
                <a:cubicBezTo>
                  <a:pt x="3796390" y="2318516"/>
                  <a:pt x="3778616" y="2296492"/>
                  <a:pt x="3755538" y="2274175"/>
                </a:cubicBezTo>
                <a:cubicBezTo>
                  <a:pt x="3729714" y="2229273"/>
                  <a:pt x="3697700" y="2186817"/>
                  <a:pt x="3661924" y="2145547"/>
                </a:cubicBezTo>
                <a:lnTo>
                  <a:pt x="3618304" y="2099924"/>
                </a:lnTo>
                <a:lnTo>
                  <a:pt x="3582726" y="2081150"/>
                </a:lnTo>
                <a:cubicBezTo>
                  <a:pt x="3575944" y="2072619"/>
                  <a:pt x="3568894" y="2061065"/>
                  <a:pt x="3558850" y="2049774"/>
                </a:cubicBezTo>
                <a:close/>
                <a:moveTo>
                  <a:pt x="3676158" y="2006093"/>
                </a:moveTo>
                <a:lnTo>
                  <a:pt x="3686344" y="2036755"/>
                </a:lnTo>
                <a:lnTo>
                  <a:pt x="3689560" y="2039477"/>
                </a:lnTo>
                <a:lnTo>
                  <a:pt x="3700670" y="2039814"/>
                </a:lnTo>
                <a:cubicBezTo>
                  <a:pt x="3686140" y="2028917"/>
                  <a:pt x="3683028" y="2019299"/>
                  <a:pt x="3679268" y="2010878"/>
                </a:cubicBezTo>
                <a:close/>
                <a:moveTo>
                  <a:pt x="3669236" y="1997777"/>
                </a:moveTo>
                <a:lnTo>
                  <a:pt x="3675182" y="2004590"/>
                </a:lnTo>
                <a:lnTo>
                  <a:pt x="3671638" y="1999139"/>
                </a:lnTo>
                <a:close/>
                <a:moveTo>
                  <a:pt x="4341988" y="1997418"/>
                </a:moveTo>
                <a:lnTo>
                  <a:pt x="4340596" y="2009860"/>
                </a:lnTo>
                <a:cubicBezTo>
                  <a:pt x="4342656" y="2016148"/>
                  <a:pt x="4346998" y="2022613"/>
                  <a:pt x="4352152" y="2029771"/>
                </a:cubicBezTo>
                <a:lnTo>
                  <a:pt x="4367516" y="2042619"/>
                </a:lnTo>
                <a:lnTo>
                  <a:pt x="4357492" y="2031682"/>
                </a:lnTo>
                <a:close/>
                <a:moveTo>
                  <a:pt x="2903452" y="1955620"/>
                </a:moveTo>
                <a:lnTo>
                  <a:pt x="2903392" y="1955631"/>
                </a:lnTo>
                <a:lnTo>
                  <a:pt x="2913128" y="1968871"/>
                </a:lnTo>
                <a:lnTo>
                  <a:pt x="2914918" y="1972219"/>
                </a:lnTo>
                <a:lnTo>
                  <a:pt x="2920164" y="1972104"/>
                </a:lnTo>
                <a:lnTo>
                  <a:pt x="2919362" y="1980519"/>
                </a:lnTo>
                <a:lnTo>
                  <a:pt x="2931970" y="2004073"/>
                </a:lnTo>
                <a:lnTo>
                  <a:pt x="2958777" y="2009146"/>
                </a:lnTo>
                <a:cubicBezTo>
                  <a:pt x="2962986" y="2008253"/>
                  <a:pt x="2966749" y="2006327"/>
                  <a:pt x="2969806" y="2003168"/>
                </a:cubicBezTo>
                <a:lnTo>
                  <a:pt x="2973752" y="1995368"/>
                </a:lnTo>
                <a:lnTo>
                  <a:pt x="2945856" y="1958191"/>
                </a:lnTo>
                <a:lnTo>
                  <a:pt x="2938537" y="1968787"/>
                </a:lnTo>
                <a:cubicBezTo>
                  <a:pt x="2920784" y="1972641"/>
                  <a:pt x="2913313" y="1958457"/>
                  <a:pt x="2903452" y="1955620"/>
                </a:cubicBezTo>
                <a:close/>
                <a:moveTo>
                  <a:pt x="557805" y="1932704"/>
                </a:moveTo>
                <a:cubicBezTo>
                  <a:pt x="565154" y="1947115"/>
                  <a:pt x="578536" y="1960997"/>
                  <a:pt x="577105" y="1979198"/>
                </a:cubicBezTo>
                <a:cubicBezTo>
                  <a:pt x="560705" y="1965582"/>
                  <a:pt x="559122" y="1947648"/>
                  <a:pt x="557805" y="1932704"/>
                </a:cubicBezTo>
                <a:close/>
                <a:moveTo>
                  <a:pt x="3432611" y="1912882"/>
                </a:moveTo>
                <a:lnTo>
                  <a:pt x="3432485" y="1913312"/>
                </a:lnTo>
                <a:cubicBezTo>
                  <a:pt x="3432939" y="1929682"/>
                  <a:pt x="3447094" y="1942703"/>
                  <a:pt x="3446248" y="1958761"/>
                </a:cubicBezTo>
                <a:cubicBezTo>
                  <a:pt x="3455757" y="1964010"/>
                  <a:pt x="3463136" y="1945090"/>
                  <a:pt x="3472912" y="1953362"/>
                </a:cubicBezTo>
                <a:cubicBezTo>
                  <a:pt x="3468888" y="1959045"/>
                  <a:pt x="3468691" y="1965340"/>
                  <a:pt x="3470944" y="1971657"/>
                </a:cubicBezTo>
                <a:lnTo>
                  <a:pt x="3474374" y="1976617"/>
                </a:lnTo>
                <a:lnTo>
                  <a:pt x="3492840" y="1972058"/>
                </a:lnTo>
                <a:close/>
                <a:moveTo>
                  <a:pt x="265449" y="1905851"/>
                </a:moveTo>
                <a:cubicBezTo>
                  <a:pt x="277013" y="1901293"/>
                  <a:pt x="283841" y="1920507"/>
                  <a:pt x="298401" y="1930545"/>
                </a:cubicBezTo>
                <a:cubicBezTo>
                  <a:pt x="292899" y="1937070"/>
                  <a:pt x="287659" y="1946594"/>
                  <a:pt x="288190" y="1952585"/>
                </a:cubicBezTo>
                <a:cubicBezTo>
                  <a:pt x="268243" y="1933207"/>
                  <a:pt x="262476" y="1936738"/>
                  <a:pt x="251842" y="1919554"/>
                </a:cubicBezTo>
                <a:cubicBezTo>
                  <a:pt x="257211" y="1911533"/>
                  <a:pt x="261593" y="1907373"/>
                  <a:pt x="265449" y="1905851"/>
                </a:cubicBezTo>
                <a:close/>
                <a:moveTo>
                  <a:pt x="3557142" y="1848523"/>
                </a:moveTo>
                <a:cubicBezTo>
                  <a:pt x="3544276" y="1856507"/>
                  <a:pt x="3558342" y="1862113"/>
                  <a:pt x="3558940" y="1868912"/>
                </a:cubicBezTo>
                <a:lnTo>
                  <a:pt x="3555328" y="1873823"/>
                </a:lnTo>
                <a:lnTo>
                  <a:pt x="3603074" y="1911506"/>
                </a:lnTo>
                <a:lnTo>
                  <a:pt x="3598368" y="1892828"/>
                </a:lnTo>
                <a:cubicBezTo>
                  <a:pt x="3593574" y="1883358"/>
                  <a:pt x="3586836" y="1874252"/>
                  <a:pt x="3579510" y="1866527"/>
                </a:cubicBezTo>
                <a:cubicBezTo>
                  <a:pt x="3572184" y="1858801"/>
                  <a:pt x="3564276" y="1852459"/>
                  <a:pt x="3557142" y="1848523"/>
                </a:cubicBezTo>
                <a:close/>
                <a:moveTo>
                  <a:pt x="3668728" y="1759915"/>
                </a:moveTo>
                <a:lnTo>
                  <a:pt x="3713998" y="1823460"/>
                </a:lnTo>
                <a:cubicBezTo>
                  <a:pt x="3773998" y="1920331"/>
                  <a:pt x="3817312" y="2020388"/>
                  <a:pt x="3909142" y="2112742"/>
                </a:cubicBezTo>
                <a:cubicBezTo>
                  <a:pt x="3905154" y="2135925"/>
                  <a:pt x="3922618" y="2180045"/>
                  <a:pt x="3945158" y="2217627"/>
                </a:cubicBezTo>
                <a:lnTo>
                  <a:pt x="3967890" y="2248330"/>
                </a:lnTo>
                <a:lnTo>
                  <a:pt x="3971082" y="2244750"/>
                </a:lnTo>
                <a:cubicBezTo>
                  <a:pt x="3979998" y="2277454"/>
                  <a:pt x="4033856" y="2272700"/>
                  <a:pt x="4060992" y="2306834"/>
                </a:cubicBezTo>
                <a:lnTo>
                  <a:pt x="4059000" y="2315620"/>
                </a:lnTo>
                <a:lnTo>
                  <a:pt x="4063366" y="2319172"/>
                </a:lnTo>
                <a:cubicBezTo>
                  <a:pt x="4065608" y="2319497"/>
                  <a:pt x="4068502" y="2318100"/>
                  <a:pt x="4072592" y="2313173"/>
                </a:cubicBezTo>
                <a:cubicBezTo>
                  <a:pt x="4055630" y="2291839"/>
                  <a:pt x="4039354" y="2269684"/>
                  <a:pt x="4025660" y="2246921"/>
                </a:cubicBezTo>
                <a:lnTo>
                  <a:pt x="4016298" y="2226095"/>
                </a:lnTo>
                <a:lnTo>
                  <a:pt x="3984504" y="2191817"/>
                </a:lnTo>
                <a:cubicBezTo>
                  <a:pt x="3992518" y="2197199"/>
                  <a:pt x="3998900" y="2201201"/>
                  <a:pt x="4004404" y="2204285"/>
                </a:cubicBezTo>
                <a:lnTo>
                  <a:pt x="4007062" y="2205548"/>
                </a:lnTo>
                <a:lnTo>
                  <a:pt x="3994238" y="2177016"/>
                </a:lnTo>
                <a:cubicBezTo>
                  <a:pt x="4002946" y="2173204"/>
                  <a:pt x="4012458" y="2178453"/>
                  <a:pt x="4021966" y="2183702"/>
                </a:cubicBezTo>
                <a:cubicBezTo>
                  <a:pt x="4031742" y="2191969"/>
                  <a:pt x="4005878" y="2206430"/>
                  <a:pt x="4030616" y="2213379"/>
                </a:cubicBezTo>
                <a:cubicBezTo>
                  <a:pt x="4036068" y="2206808"/>
                  <a:pt x="4039326" y="2209566"/>
                  <a:pt x="4045044" y="2206017"/>
                </a:cubicBezTo>
                <a:cubicBezTo>
                  <a:pt x="4022766" y="2192763"/>
                  <a:pt x="4044512" y="2199977"/>
                  <a:pt x="4049428" y="2187367"/>
                </a:cubicBezTo>
                <a:cubicBezTo>
                  <a:pt x="3993232" y="2131444"/>
                  <a:pt x="3956590" y="2092060"/>
                  <a:pt x="3920268" y="2022206"/>
                </a:cubicBezTo>
                <a:cubicBezTo>
                  <a:pt x="3912092" y="2032063"/>
                  <a:pt x="3901784" y="2017749"/>
                  <a:pt x="3897132" y="2033382"/>
                </a:cubicBezTo>
                <a:cubicBezTo>
                  <a:pt x="3893136" y="1988073"/>
                  <a:pt x="3843722" y="1940680"/>
                  <a:pt x="3806748" y="1931769"/>
                </a:cubicBezTo>
                <a:cubicBezTo>
                  <a:pt x="3809744" y="1931504"/>
                  <a:pt x="3815192" y="1924937"/>
                  <a:pt x="3817918" y="1921648"/>
                </a:cubicBezTo>
                <a:cubicBezTo>
                  <a:pt x="3810336" y="1904057"/>
                  <a:pt x="3799760" y="1886726"/>
                  <a:pt x="3778282" y="1882531"/>
                </a:cubicBezTo>
                <a:cubicBezTo>
                  <a:pt x="3772240" y="1839684"/>
                  <a:pt x="3745068" y="1807265"/>
                  <a:pt x="3705266" y="1780669"/>
                </a:cubicBezTo>
                <a:close/>
                <a:moveTo>
                  <a:pt x="2538850" y="1744715"/>
                </a:moveTo>
                <a:lnTo>
                  <a:pt x="2577136" y="1780493"/>
                </a:lnTo>
                <a:cubicBezTo>
                  <a:pt x="2591800" y="1792899"/>
                  <a:pt x="2606530" y="1806058"/>
                  <a:pt x="2616973" y="1821881"/>
                </a:cubicBezTo>
                <a:cubicBezTo>
                  <a:pt x="2644109" y="1856014"/>
                  <a:pt x="2684013" y="1898154"/>
                  <a:pt x="2718197" y="1943844"/>
                </a:cubicBezTo>
                <a:lnTo>
                  <a:pt x="2740386" y="1979137"/>
                </a:lnTo>
                <a:lnTo>
                  <a:pt x="2722245" y="1932966"/>
                </a:lnTo>
                <a:lnTo>
                  <a:pt x="2701985" y="1879139"/>
                </a:lnTo>
                <a:lnTo>
                  <a:pt x="2673880" y="1840543"/>
                </a:lnTo>
                <a:lnTo>
                  <a:pt x="2667825" y="1835523"/>
                </a:lnTo>
                <a:cubicBezTo>
                  <a:pt x="2636696" y="1809543"/>
                  <a:pt x="2606161" y="1784936"/>
                  <a:pt x="2574644" y="1763600"/>
                </a:cubicBezTo>
                <a:close/>
                <a:moveTo>
                  <a:pt x="3659430" y="1731678"/>
                </a:moveTo>
                <a:cubicBezTo>
                  <a:pt x="3656838" y="1736474"/>
                  <a:pt x="3659416" y="1740052"/>
                  <a:pt x="3660532" y="1744139"/>
                </a:cubicBezTo>
                <a:lnTo>
                  <a:pt x="3660378" y="1748194"/>
                </a:lnTo>
                <a:lnTo>
                  <a:pt x="3664252" y="1753634"/>
                </a:lnTo>
                <a:lnTo>
                  <a:pt x="3671404" y="1747748"/>
                </a:lnTo>
                <a:cubicBezTo>
                  <a:pt x="3674294" y="1746350"/>
                  <a:pt x="3675726" y="1745463"/>
                  <a:pt x="3672466" y="1742704"/>
                </a:cubicBezTo>
                <a:cubicBezTo>
                  <a:pt x="3668940" y="1736931"/>
                  <a:pt x="3662690" y="1734438"/>
                  <a:pt x="3659430" y="1731678"/>
                </a:cubicBezTo>
                <a:close/>
                <a:moveTo>
                  <a:pt x="4293720" y="1730407"/>
                </a:moveTo>
                <a:cubicBezTo>
                  <a:pt x="4306100" y="1732570"/>
                  <a:pt x="4321624" y="1756114"/>
                  <a:pt x="4335366" y="1759431"/>
                </a:cubicBezTo>
                <a:cubicBezTo>
                  <a:pt x="4326998" y="1766208"/>
                  <a:pt x="4322126" y="1778716"/>
                  <a:pt x="4315930" y="1776246"/>
                </a:cubicBezTo>
                <a:cubicBezTo>
                  <a:pt x="4317572" y="1760999"/>
                  <a:pt x="4301690" y="1750324"/>
                  <a:pt x="4282576" y="1736910"/>
                </a:cubicBezTo>
                <a:cubicBezTo>
                  <a:pt x="4285818" y="1731341"/>
                  <a:pt x="4289596" y="1729687"/>
                  <a:pt x="4293720" y="1730407"/>
                </a:cubicBezTo>
                <a:close/>
                <a:moveTo>
                  <a:pt x="3313724" y="1726829"/>
                </a:moveTo>
                <a:lnTo>
                  <a:pt x="3333989" y="1754440"/>
                </a:lnTo>
                <a:cubicBezTo>
                  <a:pt x="3345393" y="1772648"/>
                  <a:pt x="3355909" y="1791412"/>
                  <a:pt x="3366758" y="1809716"/>
                </a:cubicBezTo>
                <a:lnTo>
                  <a:pt x="3383521" y="1835033"/>
                </a:lnTo>
                <a:lnTo>
                  <a:pt x="3401826" y="1849533"/>
                </a:lnTo>
                <a:cubicBezTo>
                  <a:pt x="3433905" y="1875621"/>
                  <a:pt x="3464929" y="1902565"/>
                  <a:pt x="3493161" y="1932038"/>
                </a:cubicBezTo>
                <a:cubicBezTo>
                  <a:pt x="3521259" y="1959999"/>
                  <a:pt x="3545752" y="1989801"/>
                  <a:pt x="3569936" y="2020391"/>
                </a:cubicBezTo>
                <a:lnTo>
                  <a:pt x="3574328" y="2025849"/>
                </a:lnTo>
                <a:lnTo>
                  <a:pt x="3633824" y="2062186"/>
                </a:lnTo>
                <a:cubicBezTo>
                  <a:pt x="3656478" y="2075406"/>
                  <a:pt x="3679144" y="2088816"/>
                  <a:pt x="3701156" y="2104377"/>
                </a:cubicBezTo>
                <a:lnTo>
                  <a:pt x="3708538" y="2110798"/>
                </a:lnTo>
                <a:lnTo>
                  <a:pt x="3706708" y="2108285"/>
                </a:lnTo>
                <a:lnTo>
                  <a:pt x="3695820" y="2097554"/>
                </a:lnTo>
                <a:cubicBezTo>
                  <a:pt x="3683616" y="2079366"/>
                  <a:pt x="3683502" y="2058830"/>
                  <a:pt x="3661502" y="2040221"/>
                </a:cubicBezTo>
                <a:lnTo>
                  <a:pt x="3666710" y="2033089"/>
                </a:lnTo>
                <a:lnTo>
                  <a:pt x="3631584" y="2017425"/>
                </a:lnTo>
                <a:cubicBezTo>
                  <a:pt x="3594296" y="1982474"/>
                  <a:pt x="3561132" y="1907777"/>
                  <a:pt x="3508716" y="1903269"/>
                </a:cubicBezTo>
                <a:cubicBezTo>
                  <a:pt x="3511237" y="1863475"/>
                  <a:pt x="3392675" y="1852624"/>
                  <a:pt x="3363672" y="1797345"/>
                </a:cubicBezTo>
                <a:cubicBezTo>
                  <a:pt x="3373184" y="1802595"/>
                  <a:pt x="3382694" y="1807843"/>
                  <a:pt x="3387878" y="1798255"/>
                </a:cubicBezTo>
                <a:cubicBezTo>
                  <a:pt x="3373630" y="1782008"/>
                  <a:pt x="3357170" y="1766340"/>
                  <a:pt x="3340365" y="1751031"/>
                </a:cubicBezTo>
                <a:close/>
                <a:moveTo>
                  <a:pt x="3654644" y="1719950"/>
                </a:moveTo>
                <a:lnTo>
                  <a:pt x="3651786" y="1720696"/>
                </a:lnTo>
                <a:cubicBezTo>
                  <a:pt x="3645426" y="1721256"/>
                  <a:pt x="3640870" y="1720897"/>
                  <a:pt x="3646026" y="1728052"/>
                </a:cubicBezTo>
                <a:lnTo>
                  <a:pt x="3647700" y="1730399"/>
                </a:lnTo>
                <a:lnTo>
                  <a:pt x="3651484" y="1727054"/>
                </a:lnTo>
                <a:close/>
                <a:moveTo>
                  <a:pt x="4567704" y="1717974"/>
                </a:moveTo>
                <a:cubicBezTo>
                  <a:pt x="4575774" y="1724792"/>
                  <a:pt x="4586072" y="1731416"/>
                  <a:pt x="4592692" y="1738737"/>
                </a:cubicBezTo>
                <a:cubicBezTo>
                  <a:pt x="4599316" y="1746062"/>
                  <a:pt x="4602266" y="1754084"/>
                  <a:pt x="4595644" y="1763705"/>
                </a:cubicBezTo>
                <a:cubicBezTo>
                  <a:pt x="4585562" y="1751039"/>
                  <a:pt x="4569106" y="1742323"/>
                  <a:pt x="4565842" y="1730754"/>
                </a:cubicBezTo>
                <a:cubicBezTo>
                  <a:pt x="4564756" y="1726893"/>
                  <a:pt x="4565132" y="1722720"/>
                  <a:pt x="4567704" y="1717974"/>
                </a:cubicBezTo>
                <a:close/>
                <a:moveTo>
                  <a:pt x="2593949" y="1702729"/>
                </a:moveTo>
                <a:lnTo>
                  <a:pt x="2584464" y="1704260"/>
                </a:lnTo>
                <a:cubicBezTo>
                  <a:pt x="2595070" y="1704848"/>
                  <a:pt x="2601520" y="1709606"/>
                  <a:pt x="2604807" y="1716925"/>
                </a:cubicBezTo>
                <a:lnTo>
                  <a:pt x="2605720" y="1735974"/>
                </a:lnTo>
                <a:lnTo>
                  <a:pt x="2613592" y="1736564"/>
                </a:lnTo>
                <a:cubicBezTo>
                  <a:pt x="2619170" y="1735693"/>
                  <a:pt x="2622710" y="1733098"/>
                  <a:pt x="2617688" y="1727452"/>
                </a:cubicBezTo>
                <a:cubicBezTo>
                  <a:pt x="2611172" y="1721940"/>
                  <a:pt x="2606437" y="1717411"/>
                  <a:pt x="2602530" y="1713186"/>
                </a:cubicBezTo>
                <a:close/>
                <a:moveTo>
                  <a:pt x="1830487" y="1696649"/>
                </a:moveTo>
                <a:lnTo>
                  <a:pt x="1863137" y="1731366"/>
                </a:lnTo>
                <a:lnTo>
                  <a:pt x="1868340" y="1727859"/>
                </a:lnTo>
                <a:lnTo>
                  <a:pt x="1865186" y="1724823"/>
                </a:lnTo>
                <a:close/>
                <a:moveTo>
                  <a:pt x="1528780" y="1673567"/>
                </a:moveTo>
                <a:cubicBezTo>
                  <a:pt x="1545650" y="1696642"/>
                  <a:pt x="1555815" y="1677323"/>
                  <a:pt x="1571878" y="1691259"/>
                </a:cubicBezTo>
                <a:cubicBezTo>
                  <a:pt x="1564458" y="1708032"/>
                  <a:pt x="1538056" y="1698848"/>
                  <a:pt x="1529722" y="1686342"/>
                </a:cubicBezTo>
                <a:cubicBezTo>
                  <a:pt x="1526941" y="1682172"/>
                  <a:pt x="1526171" y="1677636"/>
                  <a:pt x="1528780" y="1673567"/>
                </a:cubicBezTo>
                <a:close/>
                <a:moveTo>
                  <a:pt x="3605428" y="1666434"/>
                </a:moveTo>
                <a:cubicBezTo>
                  <a:pt x="3602970" y="1672739"/>
                  <a:pt x="3608672" y="1677563"/>
                  <a:pt x="3612128" y="1682586"/>
                </a:cubicBezTo>
                <a:lnTo>
                  <a:pt x="3613648" y="1688023"/>
                </a:lnTo>
                <a:lnTo>
                  <a:pt x="3628898" y="1683474"/>
                </a:lnTo>
                <a:lnTo>
                  <a:pt x="3641084" y="1689569"/>
                </a:lnTo>
                <a:lnTo>
                  <a:pt x="3636948" y="1681918"/>
                </a:lnTo>
                <a:cubicBezTo>
                  <a:pt x="3630580" y="1669543"/>
                  <a:pt x="3622848" y="1658810"/>
                  <a:pt x="3605428" y="1666434"/>
                </a:cubicBezTo>
                <a:close/>
                <a:moveTo>
                  <a:pt x="2408136" y="1662113"/>
                </a:moveTo>
                <a:lnTo>
                  <a:pt x="2411381" y="1669305"/>
                </a:lnTo>
                <a:cubicBezTo>
                  <a:pt x="2416777" y="1674916"/>
                  <a:pt x="2425404" y="1678722"/>
                  <a:pt x="2428930" y="1684500"/>
                </a:cubicBezTo>
                <a:cubicBezTo>
                  <a:pt x="2419688" y="1682268"/>
                  <a:pt x="2414769" y="1694882"/>
                  <a:pt x="2409318" y="1701447"/>
                </a:cubicBezTo>
                <a:cubicBezTo>
                  <a:pt x="2434588" y="1714442"/>
                  <a:pt x="2412250" y="1734673"/>
                  <a:pt x="2428541" y="1748456"/>
                </a:cubicBezTo>
                <a:cubicBezTo>
                  <a:pt x="2489984" y="1761303"/>
                  <a:pt x="2505951" y="1805552"/>
                  <a:pt x="2463466" y="1836699"/>
                </a:cubicBezTo>
                <a:cubicBezTo>
                  <a:pt x="2482219" y="1844174"/>
                  <a:pt x="2514600" y="1835229"/>
                  <a:pt x="2523516" y="1867929"/>
                </a:cubicBezTo>
                <a:cubicBezTo>
                  <a:pt x="2515606" y="1880802"/>
                  <a:pt x="2484884" y="1874380"/>
                  <a:pt x="2493001" y="1898017"/>
                </a:cubicBezTo>
                <a:cubicBezTo>
                  <a:pt x="2517737" y="1904965"/>
                  <a:pt x="2510954" y="1896432"/>
                  <a:pt x="2530567" y="1879483"/>
                </a:cubicBezTo>
                <a:cubicBezTo>
                  <a:pt x="2565880" y="1903764"/>
                  <a:pt x="2571536" y="1933706"/>
                  <a:pt x="2576927" y="1960626"/>
                </a:cubicBezTo>
                <a:cubicBezTo>
                  <a:pt x="2592421" y="1965346"/>
                  <a:pt x="2604921" y="1970334"/>
                  <a:pt x="2621484" y="1987135"/>
                </a:cubicBezTo>
                <a:cubicBezTo>
                  <a:pt x="2622278" y="1996197"/>
                  <a:pt x="2626338" y="2008016"/>
                  <a:pt x="2624412" y="2020365"/>
                </a:cubicBezTo>
                <a:lnTo>
                  <a:pt x="2645296" y="2051899"/>
                </a:lnTo>
                <a:lnTo>
                  <a:pt x="2647540" y="2053940"/>
                </a:lnTo>
                <a:cubicBezTo>
                  <a:pt x="2658268" y="2058893"/>
                  <a:pt x="2666996" y="2050639"/>
                  <a:pt x="2679047" y="2061091"/>
                </a:cubicBezTo>
                <a:cubicBezTo>
                  <a:pt x="2675335" y="2069478"/>
                  <a:pt x="2666878" y="2071376"/>
                  <a:pt x="2658308" y="2069614"/>
                </a:cubicBezTo>
                <a:lnTo>
                  <a:pt x="2656110" y="2068233"/>
                </a:lnTo>
                <a:lnTo>
                  <a:pt x="2659417" y="2073227"/>
                </a:lnTo>
                <a:lnTo>
                  <a:pt x="2676020" y="2085308"/>
                </a:lnTo>
                <a:cubicBezTo>
                  <a:pt x="2733237" y="2122875"/>
                  <a:pt x="2790147" y="2161232"/>
                  <a:pt x="2809608" y="2228009"/>
                </a:cubicBezTo>
                <a:cubicBezTo>
                  <a:pt x="2797988" y="2224465"/>
                  <a:pt x="2794483" y="2216785"/>
                  <a:pt x="2785407" y="2222866"/>
                </a:cubicBezTo>
                <a:lnTo>
                  <a:pt x="2782413" y="2225831"/>
                </a:lnTo>
                <a:lnTo>
                  <a:pt x="2800661" y="2244749"/>
                </a:lnTo>
                <a:cubicBezTo>
                  <a:pt x="2806769" y="2251747"/>
                  <a:pt x="2811488" y="2258097"/>
                  <a:pt x="2814226" y="2263554"/>
                </a:cubicBezTo>
                <a:lnTo>
                  <a:pt x="2793658" y="2262547"/>
                </a:lnTo>
                <a:lnTo>
                  <a:pt x="2812153" y="2292633"/>
                </a:lnTo>
                <a:lnTo>
                  <a:pt x="2823522" y="2297676"/>
                </a:lnTo>
                <a:cubicBezTo>
                  <a:pt x="2834960" y="2305492"/>
                  <a:pt x="2845300" y="2315205"/>
                  <a:pt x="2855333" y="2326082"/>
                </a:cubicBezTo>
                <a:lnTo>
                  <a:pt x="2867386" y="2340163"/>
                </a:lnTo>
                <a:lnTo>
                  <a:pt x="2863816" y="2329765"/>
                </a:lnTo>
                <a:lnTo>
                  <a:pt x="2874085" y="2333250"/>
                </a:lnTo>
                <a:lnTo>
                  <a:pt x="2867776" y="2327217"/>
                </a:lnTo>
                <a:cubicBezTo>
                  <a:pt x="2858204" y="2312105"/>
                  <a:pt x="2851474" y="2295223"/>
                  <a:pt x="2845550" y="2279028"/>
                </a:cubicBezTo>
                <a:cubicBezTo>
                  <a:pt x="2864185" y="2286503"/>
                  <a:pt x="2880182" y="2298009"/>
                  <a:pt x="2891205" y="2312613"/>
                </a:cubicBezTo>
                <a:cubicBezTo>
                  <a:pt x="2902232" y="2327217"/>
                  <a:pt x="2908286" y="2344918"/>
                  <a:pt x="2907042" y="2364784"/>
                </a:cubicBezTo>
                <a:lnTo>
                  <a:pt x="2900796" y="2358808"/>
                </a:lnTo>
                <a:lnTo>
                  <a:pt x="2904254" y="2377945"/>
                </a:lnTo>
                <a:cubicBezTo>
                  <a:pt x="2899634" y="2376832"/>
                  <a:pt x="2893730" y="2369743"/>
                  <a:pt x="2887962" y="2364163"/>
                </a:cubicBezTo>
                <a:lnTo>
                  <a:pt x="2887884" y="2364107"/>
                </a:lnTo>
                <a:lnTo>
                  <a:pt x="2918153" y="2399466"/>
                </a:lnTo>
                <a:lnTo>
                  <a:pt x="2942827" y="2420033"/>
                </a:lnTo>
                <a:lnTo>
                  <a:pt x="2911859" y="2317672"/>
                </a:lnTo>
                <a:cubicBezTo>
                  <a:pt x="2898629" y="2283069"/>
                  <a:pt x="2881285" y="2248834"/>
                  <a:pt x="2855780" y="2216077"/>
                </a:cubicBezTo>
                <a:cubicBezTo>
                  <a:pt x="2863474" y="2209312"/>
                  <a:pt x="2867008" y="2202340"/>
                  <a:pt x="2868120" y="2195203"/>
                </a:cubicBezTo>
                <a:lnTo>
                  <a:pt x="2867535" y="2189283"/>
                </a:lnTo>
                <a:lnTo>
                  <a:pt x="2851365" y="2167246"/>
                </a:lnTo>
                <a:lnTo>
                  <a:pt x="2817791" y="2116469"/>
                </a:lnTo>
                <a:lnTo>
                  <a:pt x="2813807" y="2116286"/>
                </a:lnTo>
                <a:lnTo>
                  <a:pt x="2804679" y="2101204"/>
                </a:lnTo>
                <a:lnTo>
                  <a:pt x="2767489" y="2058212"/>
                </a:lnTo>
                <a:lnTo>
                  <a:pt x="2768105" y="2040758"/>
                </a:lnTo>
                <a:lnTo>
                  <a:pt x="2758096" y="2024215"/>
                </a:lnTo>
                <a:lnTo>
                  <a:pt x="2757360" y="2022347"/>
                </a:lnTo>
                <a:lnTo>
                  <a:pt x="2707340" y="1970295"/>
                </a:lnTo>
                <a:cubicBezTo>
                  <a:pt x="2689224" y="1948683"/>
                  <a:pt x="2671449" y="1926659"/>
                  <a:pt x="2648372" y="1904342"/>
                </a:cubicBezTo>
                <a:cubicBezTo>
                  <a:pt x="2622549" y="1859438"/>
                  <a:pt x="2590532" y="1816984"/>
                  <a:pt x="2554758" y="1775715"/>
                </a:cubicBezTo>
                <a:lnTo>
                  <a:pt x="2511141" y="1730093"/>
                </a:lnTo>
                <a:lnTo>
                  <a:pt x="2475560" y="1711318"/>
                </a:lnTo>
                <a:cubicBezTo>
                  <a:pt x="2468778" y="1702785"/>
                  <a:pt x="2461725" y="1691232"/>
                  <a:pt x="2451683" y="1679942"/>
                </a:cubicBezTo>
                <a:close/>
                <a:moveTo>
                  <a:pt x="2568994" y="1636260"/>
                </a:moveTo>
                <a:lnTo>
                  <a:pt x="2579180" y="1666922"/>
                </a:lnTo>
                <a:lnTo>
                  <a:pt x="2582394" y="1669643"/>
                </a:lnTo>
                <a:lnTo>
                  <a:pt x="2593504" y="1669980"/>
                </a:lnTo>
                <a:cubicBezTo>
                  <a:pt x="2578972" y="1659083"/>
                  <a:pt x="2575862" y="1649466"/>
                  <a:pt x="2572104" y="1641044"/>
                </a:cubicBezTo>
                <a:close/>
                <a:moveTo>
                  <a:pt x="2562070" y="1627946"/>
                </a:moveTo>
                <a:lnTo>
                  <a:pt x="2568012" y="1634754"/>
                </a:lnTo>
                <a:lnTo>
                  <a:pt x="2564469" y="1629305"/>
                </a:lnTo>
                <a:close/>
                <a:moveTo>
                  <a:pt x="3234823" y="1627584"/>
                </a:moveTo>
                <a:lnTo>
                  <a:pt x="3233430" y="1640026"/>
                </a:lnTo>
                <a:cubicBezTo>
                  <a:pt x="3235493" y="1646314"/>
                  <a:pt x="3239832" y="1652781"/>
                  <a:pt x="3244987" y="1659934"/>
                </a:cubicBezTo>
                <a:lnTo>
                  <a:pt x="3260348" y="1672786"/>
                </a:lnTo>
                <a:lnTo>
                  <a:pt x="3250324" y="1661849"/>
                </a:lnTo>
                <a:close/>
                <a:moveTo>
                  <a:pt x="1752550" y="1612647"/>
                </a:moveTo>
                <a:lnTo>
                  <a:pt x="1753369" y="1615104"/>
                </a:lnTo>
                <a:cubicBezTo>
                  <a:pt x="1756263" y="1622269"/>
                  <a:pt x="1759812" y="1628330"/>
                  <a:pt x="1765257" y="1632368"/>
                </a:cubicBezTo>
                <a:lnTo>
                  <a:pt x="1766627" y="1632673"/>
                </a:lnTo>
                <a:lnTo>
                  <a:pt x="1767142" y="1622886"/>
                </a:lnTo>
                <a:close/>
                <a:moveTo>
                  <a:pt x="1792228" y="1603493"/>
                </a:moveTo>
                <a:lnTo>
                  <a:pt x="1795577" y="1610918"/>
                </a:lnTo>
                <a:lnTo>
                  <a:pt x="1795318" y="1609908"/>
                </a:lnTo>
                <a:cubicBezTo>
                  <a:pt x="1794899" y="1607287"/>
                  <a:pt x="1794421" y="1605048"/>
                  <a:pt x="1792749" y="1603582"/>
                </a:cubicBezTo>
                <a:close/>
                <a:moveTo>
                  <a:pt x="1796285" y="1585786"/>
                </a:moveTo>
                <a:cubicBezTo>
                  <a:pt x="1792997" y="1584840"/>
                  <a:pt x="1789442" y="1585156"/>
                  <a:pt x="1785154" y="1587814"/>
                </a:cubicBezTo>
                <a:lnTo>
                  <a:pt x="1788762" y="1595814"/>
                </a:lnTo>
                <a:lnTo>
                  <a:pt x="1789598" y="1594932"/>
                </a:lnTo>
                <a:cubicBezTo>
                  <a:pt x="1797100" y="1593984"/>
                  <a:pt x="1806707" y="1607383"/>
                  <a:pt x="1812996" y="1602271"/>
                </a:cubicBezTo>
                <a:cubicBezTo>
                  <a:pt x="1811910" y="1606928"/>
                  <a:pt x="1812242" y="1610696"/>
                  <a:pt x="1811831" y="1614531"/>
                </a:cubicBezTo>
                <a:lnTo>
                  <a:pt x="1808307" y="1622456"/>
                </a:lnTo>
                <a:lnTo>
                  <a:pt x="1823150" y="1633930"/>
                </a:lnTo>
                <a:cubicBezTo>
                  <a:pt x="1837924" y="1641185"/>
                  <a:pt x="1853473" y="1642810"/>
                  <a:pt x="1862639" y="1633334"/>
                </a:cubicBezTo>
                <a:lnTo>
                  <a:pt x="1866585" y="1625535"/>
                </a:lnTo>
                <a:lnTo>
                  <a:pt x="1838689" y="1588359"/>
                </a:lnTo>
                <a:lnTo>
                  <a:pt x="1831371" y="1598954"/>
                </a:lnTo>
                <a:cubicBezTo>
                  <a:pt x="1813619" y="1602808"/>
                  <a:pt x="1806146" y="1588625"/>
                  <a:pt x="1796285" y="1585786"/>
                </a:cubicBezTo>
                <a:close/>
                <a:moveTo>
                  <a:pt x="4159676" y="1574215"/>
                </a:moveTo>
                <a:cubicBezTo>
                  <a:pt x="4169260" y="1579511"/>
                  <a:pt x="4163766" y="1586134"/>
                  <a:pt x="4173620" y="1594475"/>
                </a:cubicBezTo>
                <a:cubicBezTo>
                  <a:pt x="4179116" y="1587852"/>
                  <a:pt x="4185414" y="1590366"/>
                  <a:pt x="4191448" y="1589834"/>
                </a:cubicBezTo>
                <a:cubicBezTo>
                  <a:pt x="4186222" y="1599506"/>
                  <a:pt x="4180190" y="1600038"/>
                  <a:pt x="4177442" y="1603352"/>
                </a:cubicBezTo>
                <a:cubicBezTo>
                  <a:pt x="4177710" y="1606399"/>
                  <a:pt x="4187028" y="1608647"/>
                  <a:pt x="4181534" y="1615270"/>
                </a:cubicBezTo>
                <a:cubicBezTo>
                  <a:pt x="4165108" y="1601369"/>
                  <a:pt x="4154988" y="1589980"/>
                  <a:pt x="4159676" y="1574215"/>
                </a:cubicBezTo>
                <a:close/>
                <a:moveTo>
                  <a:pt x="4410008" y="1546154"/>
                </a:moveTo>
                <a:cubicBezTo>
                  <a:pt x="4407370" y="1549451"/>
                  <a:pt x="4407904" y="1555534"/>
                  <a:pt x="4413990" y="1558059"/>
                </a:cubicBezTo>
                <a:cubicBezTo>
                  <a:pt x="4403564" y="1572774"/>
                  <a:pt x="4394304" y="1567460"/>
                  <a:pt x="4391782" y="1559640"/>
                </a:cubicBezTo>
                <a:cubicBezTo>
                  <a:pt x="4389260" y="1551815"/>
                  <a:pt x="4393476" y="1541482"/>
                  <a:pt x="4410008" y="1546154"/>
                </a:cubicBezTo>
                <a:close/>
                <a:moveTo>
                  <a:pt x="2325443" y="1543051"/>
                </a:moveTo>
                <a:lnTo>
                  <a:pt x="2325318" y="1543480"/>
                </a:lnTo>
                <a:cubicBezTo>
                  <a:pt x="2325774" y="1559849"/>
                  <a:pt x="2339927" y="1572870"/>
                  <a:pt x="2339081" y="1588929"/>
                </a:cubicBezTo>
                <a:cubicBezTo>
                  <a:pt x="2348591" y="1594174"/>
                  <a:pt x="2355967" y="1575259"/>
                  <a:pt x="2365744" y="1583529"/>
                </a:cubicBezTo>
                <a:cubicBezTo>
                  <a:pt x="2361720" y="1589210"/>
                  <a:pt x="2361524" y="1595506"/>
                  <a:pt x="2363777" y="1601827"/>
                </a:cubicBezTo>
                <a:lnTo>
                  <a:pt x="2367207" y="1606784"/>
                </a:lnTo>
                <a:lnTo>
                  <a:pt x="2385674" y="1602224"/>
                </a:lnTo>
                <a:close/>
                <a:moveTo>
                  <a:pt x="631217" y="1539363"/>
                </a:moveTo>
                <a:cubicBezTo>
                  <a:pt x="649853" y="1546837"/>
                  <a:pt x="665846" y="1558344"/>
                  <a:pt x="676871" y="1572948"/>
                </a:cubicBezTo>
                <a:cubicBezTo>
                  <a:pt x="687897" y="1587552"/>
                  <a:pt x="693953" y="1605254"/>
                  <a:pt x="692710" y="1625117"/>
                </a:cubicBezTo>
                <a:cubicBezTo>
                  <a:pt x="658146" y="1606892"/>
                  <a:pt x="643062" y="1571749"/>
                  <a:pt x="631217" y="1539363"/>
                </a:cubicBezTo>
                <a:close/>
                <a:moveTo>
                  <a:pt x="4419804" y="1516314"/>
                </a:moveTo>
                <a:cubicBezTo>
                  <a:pt x="4423130" y="1515259"/>
                  <a:pt x="4426968" y="1515682"/>
                  <a:pt x="4431626" y="1516791"/>
                </a:cubicBezTo>
                <a:cubicBezTo>
                  <a:pt x="4420912" y="1524572"/>
                  <a:pt x="4440590" y="1527966"/>
                  <a:pt x="4445070" y="1533556"/>
                </a:cubicBezTo>
                <a:cubicBezTo>
                  <a:pt x="4446564" y="1535417"/>
                  <a:pt x="4446370" y="1537524"/>
                  <a:pt x="4442800" y="1540120"/>
                </a:cubicBezTo>
                <a:cubicBezTo>
                  <a:pt x="4430204" y="1535152"/>
                  <a:pt x="4412110" y="1536749"/>
                  <a:pt x="4411046" y="1524687"/>
                </a:cubicBezTo>
                <a:cubicBezTo>
                  <a:pt x="4413662" y="1519895"/>
                  <a:pt x="4416480" y="1517368"/>
                  <a:pt x="4419804" y="1516314"/>
                </a:cubicBezTo>
                <a:close/>
                <a:moveTo>
                  <a:pt x="4367814" y="1507135"/>
                </a:moveTo>
                <a:cubicBezTo>
                  <a:pt x="4365532" y="1516326"/>
                  <a:pt x="4369126" y="1522002"/>
                  <a:pt x="4357636" y="1532002"/>
                </a:cubicBezTo>
                <a:cubicBezTo>
                  <a:pt x="4354040" y="1526327"/>
                  <a:pt x="4347638" y="1523896"/>
                  <a:pt x="4344046" y="1518221"/>
                </a:cubicBezTo>
                <a:cubicBezTo>
                  <a:pt x="4349396" y="1508762"/>
                  <a:pt x="4358080" y="1502002"/>
                  <a:pt x="4367814" y="1507135"/>
                </a:cubicBezTo>
                <a:close/>
                <a:moveTo>
                  <a:pt x="2449976" y="1478690"/>
                </a:moveTo>
                <a:cubicBezTo>
                  <a:pt x="2437112" y="1486674"/>
                  <a:pt x="2451175" y="1492282"/>
                  <a:pt x="2451774" y="1499078"/>
                </a:cubicBezTo>
                <a:lnTo>
                  <a:pt x="2448162" y="1503991"/>
                </a:lnTo>
                <a:lnTo>
                  <a:pt x="2495908" y="1541673"/>
                </a:lnTo>
                <a:lnTo>
                  <a:pt x="2491200" y="1522998"/>
                </a:lnTo>
                <a:cubicBezTo>
                  <a:pt x="2486406" y="1513526"/>
                  <a:pt x="2479667" y="1504417"/>
                  <a:pt x="2472342" y="1496694"/>
                </a:cubicBezTo>
                <a:cubicBezTo>
                  <a:pt x="2465017" y="1488967"/>
                  <a:pt x="2457107" y="1482626"/>
                  <a:pt x="2449976" y="1478690"/>
                </a:cubicBezTo>
                <a:close/>
                <a:moveTo>
                  <a:pt x="4282604" y="1423086"/>
                </a:moveTo>
                <a:cubicBezTo>
                  <a:pt x="4288272" y="1423476"/>
                  <a:pt x="4295124" y="1424916"/>
                  <a:pt x="4303282" y="1427640"/>
                </a:cubicBezTo>
                <a:cubicBezTo>
                  <a:pt x="4295910" y="1446657"/>
                  <a:pt x="4285860" y="1435300"/>
                  <a:pt x="4278488" y="1454316"/>
                </a:cubicBezTo>
                <a:cubicBezTo>
                  <a:pt x="4298856" y="1480068"/>
                  <a:pt x="4331250" y="1471088"/>
                  <a:pt x="4339378" y="1494860"/>
                </a:cubicBezTo>
                <a:cubicBezTo>
                  <a:pt x="4300932" y="1507818"/>
                  <a:pt x="4262448" y="1466971"/>
                  <a:pt x="4260240" y="1441606"/>
                </a:cubicBezTo>
                <a:cubicBezTo>
                  <a:pt x="4259576" y="1433997"/>
                  <a:pt x="4262180" y="1427783"/>
                  <a:pt x="4269026" y="1424830"/>
                </a:cubicBezTo>
                <a:cubicBezTo>
                  <a:pt x="4272450" y="1423355"/>
                  <a:pt x="4276934" y="1422695"/>
                  <a:pt x="4282604" y="1423086"/>
                </a:cubicBezTo>
                <a:close/>
                <a:moveTo>
                  <a:pt x="4419492" y="1419322"/>
                </a:moveTo>
                <a:cubicBezTo>
                  <a:pt x="4446456" y="1423808"/>
                  <a:pt x="4485166" y="1446136"/>
                  <a:pt x="4455398" y="1441894"/>
                </a:cubicBezTo>
                <a:cubicBezTo>
                  <a:pt x="4466538" y="1448541"/>
                  <a:pt x="4480250" y="1458771"/>
                  <a:pt x="4491482" y="1470746"/>
                </a:cubicBezTo>
                <a:cubicBezTo>
                  <a:pt x="4502710" y="1482720"/>
                  <a:pt x="4511456" y="1496441"/>
                  <a:pt x="4512656" y="1510062"/>
                </a:cubicBezTo>
                <a:cubicBezTo>
                  <a:pt x="4500960" y="1514147"/>
                  <a:pt x="4466722" y="1501914"/>
                  <a:pt x="4465656" y="1489804"/>
                </a:cubicBezTo>
                <a:cubicBezTo>
                  <a:pt x="4484992" y="1469792"/>
                  <a:pt x="4429010" y="1450326"/>
                  <a:pt x="4399418" y="1422427"/>
                </a:cubicBezTo>
                <a:cubicBezTo>
                  <a:pt x="4402824" y="1418313"/>
                  <a:pt x="4410506" y="1417829"/>
                  <a:pt x="4419492" y="1419322"/>
                </a:cubicBezTo>
                <a:close/>
                <a:moveTo>
                  <a:pt x="1644574" y="1415303"/>
                </a:moveTo>
                <a:cubicBezTo>
                  <a:pt x="1647527" y="1414852"/>
                  <a:pt x="1651240" y="1416045"/>
                  <a:pt x="1656163" y="1420168"/>
                </a:cubicBezTo>
                <a:cubicBezTo>
                  <a:pt x="1651729" y="1438794"/>
                  <a:pt x="1622368" y="1450502"/>
                  <a:pt x="1626539" y="1428863"/>
                </a:cubicBezTo>
                <a:cubicBezTo>
                  <a:pt x="1633724" y="1432786"/>
                  <a:pt x="1635718" y="1416653"/>
                  <a:pt x="1644574" y="1415303"/>
                </a:cubicBezTo>
                <a:close/>
                <a:moveTo>
                  <a:pt x="477471" y="1397918"/>
                </a:moveTo>
                <a:cubicBezTo>
                  <a:pt x="514299" y="1440259"/>
                  <a:pt x="585293" y="1494783"/>
                  <a:pt x="599893" y="1523889"/>
                </a:cubicBezTo>
                <a:cubicBezTo>
                  <a:pt x="578466" y="1519701"/>
                  <a:pt x="555116" y="1527841"/>
                  <a:pt x="532624" y="1511586"/>
                </a:cubicBezTo>
                <a:cubicBezTo>
                  <a:pt x="521539" y="1488252"/>
                  <a:pt x="513439" y="1464650"/>
                  <a:pt x="508061" y="1437774"/>
                </a:cubicBezTo>
                <a:cubicBezTo>
                  <a:pt x="490552" y="1443876"/>
                  <a:pt x="474751" y="1431019"/>
                  <a:pt x="473456" y="1414752"/>
                </a:cubicBezTo>
                <a:cubicBezTo>
                  <a:pt x="473024" y="1409328"/>
                  <a:pt x="474206" y="1403527"/>
                  <a:pt x="477471" y="1397918"/>
                </a:cubicBezTo>
                <a:close/>
                <a:moveTo>
                  <a:pt x="2561561" y="1390082"/>
                </a:moveTo>
                <a:lnTo>
                  <a:pt x="2606832" y="1453628"/>
                </a:lnTo>
                <a:cubicBezTo>
                  <a:pt x="2666830" y="1550497"/>
                  <a:pt x="2710148" y="1650554"/>
                  <a:pt x="2801976" y="1742911"/>
                </a:cubicBezTo>
                <a:cubicBezTo>
                  <a:pt x="2797986" y="1766091"/>
                  <a:pt x="2815452" y="1810211"/>
                  <a:pt x="2837989" y="1847796"/>
                </a:cubicBezTo>
                <a:lnTo>
                  <a:pt x="2860723" y="1878497"/>
                </a:lnTo>
                <a:lnTo>
                  <a:pt x="2863916" y="1874918"/>
                </a:lnTo>
                <a:cubicBezTo>
                  <a:pt x="2872831" y="1907619"/>
                  <a:pt x="2926690" y="1902867"/>
                  <a:pt x="2953825" y="1936999"/>
                </a:cubicBezTo>
                <a:lnTo>
                  <a:pt x="2951834" y="1945790"/>
                </a:lnTo>
                <a:lnTo>
                  <a:pt x="2956201" y="1949339"/>
                </a:lnTo>
                <a:cubicBezTo>
                  <a:pt x="2958444" y="1949665"/>
                  <a:pt x="2961335" y="1948268"/>
                  <a:pt x="2965425" y="1943340"/>
                </a:cubicBezTo>
                <a:cubicBezTo>
                  <a:pt x="2948463" y="1922007"/>
                  <a:pt x="2932187" y="1899851"/>
                  <a:pt x="2918492" y="1877088"/>
                </a:cubicBezTo>
                <a:lnTo>
                  <a:pt x="2909130" y="1856263"/>
                </a:lnTo>
                <a:lnTo>
                  <a:pt x="2877338" y="1821986"/>
                </a:lnTo>
                <a:cubicBezTo>
                  <a:pt x="2885353" y="1827367"/>
                  <a:pt x="2891737" y="1831370"/>
                  <a:pt x="2897238" y="1834451"/>
                </a:cubicBezTo>
                <a:lnTo>
                  <a:pt x="2899896" y="1835716"/>
                </a:lnTo>
                <a:lnTo>
                  <a:pt x="2887072" y="1807183"/>
                </a:lnTo>
                <a:cubicBezTo>
                  <a:pt x="2895781" y="1803370"/>
                  <a:pt x="2905291" y="1808620"/>
                  <a:pt x="2914802" y="1813871"/>
                </a:cubicBezTo>
                <a:cubicBezTo>
                  <a:pt x="2924576" y="1822139"/>
                  <a:pt x="2898712" y="1836596"/>
                  <a:pt x="2923450" y="1843546"/>
                </a:cubicBezTo>
                <a:cubicBezTo>
                  <a:pt x="2928900" y="1836976"/>
                  <a:pt x="2932160" y="1839734"/>
                  <a:pt x="2937879" y="1836185"/>
                </a:cubicBezTo>
                <a:cubicBezTo>
                  <a:pt x="2915600" y="1822929"/>
                  <a:pt x="2937344" y="1830146"/>
                  <a:pt x="2942262" y="1817536"/>
                </a:cubicBezTo>
                <a:cubicBezTo>
                  <a:pt x="2914164" y="1789574"/>
                  <a:pt x="2890954" y="1765747"/>
                  <a:pt x="2870228" y="1740178"/>
                </a:cubicBezTo>
                <a:lnTo>
                  <a:pt x="2847188" y="1704764"/>
                </a:lnTo>
                <a:lnTo>
                  <a:pt x="2792010" y="1688793"/>
                </a:lnTo>
                <a:cubicBezTo>
                  <a:pt x="2782509" y="1683553"/>
                  <a:pt x="2787687" y="1673977"/>
                  <a:pt x="2784168" y="1668207"/>
                </a:cubicBezTo>
                <a:lnTo>
                  <a:pt x="2832525" y="1682226"/>
                </a:lnTo>
                <a:lnTo>
                  <a:pt x="2813106" y="1652375"/>
                </a:lnTo>
                <a:cubicBezTo>
                  <a:pt x="2804927" y="1662227"/>
                  <a:pt x="2794616" y="1647915"/>
                  <a:pt x="2789965" y="1663548"/>
                </a:cubicBezTo>
                <a:cubicBezTo>
                  <a:pt x="2785968" y="1618240"/>
                  <a:pt x="2736555" y="1570847"/>
                  <a:pt x="2699584" y="1561935"/>
                </a:cubicBezTo>
                <a:cubicBezTo>
                  <a:pt x="2702575" y="1561672"/>
                  <a:pt x="2708026" y="1555103"/>
                  <a:pt x="2710752" y="1551817"/>
                </a:cubicBezTo>
                <a:cubicBezTo>
                  <a:pt x="2703170" y="1534224"/>
                  <a:pt x="2692593" y="1516891"/>
                  <a:pt x="2671117" y="1512698"/>
                </a:cubicBezTo>
                <a:cubicBezTo>
                  <a:pt x="2665073" y="1469850"/>
                  <a:pt x="2637900" y="1437431"/>
                  <a:pt x="2598098" y="1410838"/>
                </a:cubicBezTo>
                <a:close/>
                <a:moveTo>
                  <a:pt x="373350" y="1382354"/>
                </a:moveTo>
                <a:cubicBezTo>
                  <a:pt x="376897" y="1388122"/>
                  <a:pt x="383196" y="1390609"/>
                  <a:pt x="386477" y="1393355"/>
                </a:cubicBezTo>
                <a:cubicBezTo>
                  <a:pt x="387541" y="1405418"/>
                  <a:pt x="379292" y="1415266"/>
                  <a:pt x="380357" y="1427331"/>
                </a:cubicBezTo>
                <a:cubicBezTo>
                  <a:pt x="367760" y="1422363"/>
                  <a:pt x="356231" y="1429460"/>
                  <a:pt x="342836" y="1415441"/>
                </a:cubicBezTo>
                <a:cubicBezTo>
                  <a:pt x="350818" y="1402579"/>
                  <a:pt x="362882" y="1401515"/>
                  <a:pt x="373350" y="1382354"/>
                </a:cubicBezTo>
                <a:close/>
                <a:moveTo>
                  <a:pt x="1431682" y="1374880"/>
                </a:moveTo>
                <a:lnTo>
                  <a:pt x="1469969" y="1410660"/>
                </a:lnTo>
                <a:cubicBezTo>
                  <a:pt x="1484633" y="1423064"/>
                  <a:pt x="1499363" y="1436226"/>
                  <a:pt x="1509806" y="1452048"/>
                </a:cubicBezTo>
                <a:cubicBezTo>
                  <a:pt x="1536941" y="1486181"/>
                  <a:pt x="1576844" y="1528323"/>
                  <a:pt x="1611030" y="1574010"/>
                </a:cubicBezTo>
                <a:cubicBezTo>
                  <a:pt x="1644683" y="1613659"/>
                  <a:pt x="1661449" y="1666972"/>
                  <a:pt x="1681533" y="1689553"/>
                </a:cubicBezTo>
                <a:cubicBezTo>
                  <a:pt x="1691310" y="1697825"/>
                  <a:pt x="1731214" y="1739962"/>
                  <a:pt x="1749494" y="1707909"/>
                </a:cubicBezTo>
                <a:cubicBezTo>
                  <a:pt x="1702141" y="1649683"/>
                  <a:pt x="1658861" y="1594902"/>
                  <a:pt x="1616636" y="1539271"/>
                </a:cubicBezTo>
                <a:lnTo>
                  <a:pt x="1566712" y="1470708"/>
                </a:lnTo>
                <a:lnTo>
                  <a:pt x="1560658" y="1465692"/>
                </a:lnTo>
                <a:cubicBezTo>
                  <a:pt x="1529529" y="1439708"/>
                  <a:pt x="1498995" y="1415103"/>
                  <a:pt x="1467477" y="1393769"/>
                </a:cubicBezTo>
                <a:close/>
                <a:moveTo>
                  <a:pt x="4698936" y="1362514"/>
                </a:moveTo>
                <a:cubicBezTo>
                  <a:pt x="4703300" y="1362132"/>
                  <a:pt x="4706374" y="1363758"/>
                  <a:pt x="4708734" y="1366639"/>
                </a:cubicBezTo>
                <a:cubicBezTo>
                  <a:pt x="4715816" y="1375274"/>
                  <a:pt x="4716472" y="1395164"/>
                  <a:pt x="4726192" y="1405701"/>
                </a:cubicBezTo>
                <a:cubicBezTo>
                  <a:pt x="4704504" y="1392418"/>
                  <a:pt x="4700268" y="1377596"/>
                  <a:pt x="4698936" y="1362514"/>
                </a:cubicBezTo>
                <a:close/>
                <a:moveTo>
                  <a:pt x="2552264" y="1361847"/>
                </a:moveTo>
                <a:cubicBezTo>
                  <a:pt x="2549671" y="1366640"/>
                  <a:pt x="2552249" y="1370218"/>
                  <a:pt x="2553363" y="1374306"/>
                </a:cubicBezTo>
                <a:lnTo>
                  <a:pt x="2553210" y="1378363"/>
                </a:lnTo>
                <a:lnTo>
                  <a:pt x="2557086" y="1383803"/>
                </a:lnTo>
                <a:lnTo>
                  <a:pt x="2564237" y="1377915"/>
                </a:lnTo>
                <a:cubicBezTo>
                  <a:pt x="2567130" y="1376518"/>
                  <a:pt x="2568560" y="1375631"/>
                  <a:pt x="2565299" y="1372870"/>
                </a:cubicBezTo>
                <a:cubicBezTo>
                  <a:pt x="2561775" y="1367097"/>
                  <a:pt x="2555524" y="1364604"/>
                  <a:pt x="2552264" y="1361847"/>
                </a:cubicBezTo>
                <a:close/>
                <a:moveTo>
                  <a:pt x="3186556" y="1360574"/>
                </a:moveTo>
                <a:cubicBezTo>
                  <a:pt x="3198936" y="1362737"/>
                  <a:pt x="3214457" y="1386280"/>
                  <a:pt x="3228199" y="1389597"/>
                </a:cubicBezTo>
                <a:cubicBezTo>
                  <a:pt x="3219832" y="1396375"/>
                  <a:pt x="3214960" y="1408883"/>
                  <a:pt x="3208762" y="1406410"/>
                </a:cubicBezTo>
                <a:cubicBezTo>
                  <a:pt x="3210406" y="1391167"/>
                  <a:pt x="3194524" y="1380490"/>
                  <a:pt x="3175410" y="1367079"/>
                </a:cubicBezTo>
                <a:cubicBezTo>
                  <a:pt x="3178656" y="1361508"/>
                  <a:pt x="3182432" y="1359852"/>
                  <a:pt x="3186556" y="1360574"/>
                </a:cubicBezTo>
                <a:close/>
                <a:moveTo>
                  <a:pt x="4324328" y="1359088"/>
                </a:moveTo>
                <a:cubicBezTo>
                  <a:pt x="4361924" y="1373916"/>
                  <a:pt x="4371982" y="1385124"/>
                  <a:pt x="4406840" y="1403216"/>
                </a:cubicBezTo>
                <a:cubicBezTo>
                  <a:pt x="4396164" y="1419278"/>
                  <a:pt x="4379044" y="1396598"/>
                  <a:pt x="4368366" y="1412659"/>
                </a:cubicBezTo>
                <a:cubicBezTo>
                  <a:pt x="4381160" y="1420600"/>
                  <a:pt x="4384958" y="1429339"/>
                  <a:pt x="4379748" y="1438869"/>
                </a:cubicBezTo>
                <a:cubicBezTo>
                  <a:pt x="4373220" y="1433397"/>
                  <a:pt x="4363424" y="1425190"/>
                  <a:pt x="4356892" y="1419719"/>
                </a:cubicBezTo>
                <a:cubicBezTo>
                  <a:pt x="4355570" y="1404716"/>
                  <a:pt x="4376572" y="1402862"/>
                  <a:pt x="4350980" y="1386976"/>
                </a:cubicBezTo>
                <a:cubicBezTo>
                  <a:pt x="4342506" y="1393771"/>
                  <a:pt x="4349568" y="1405246"/>
                  <a:pt x="4340038" y="1400040"/>
                </a:cubicBezTo>
                <a:cubicBezTo>
                  <a:pt x="4350714" y="1383978"/>
                  <a:pt x="4319652" y="1374621"/>
                  <a:pt x="4324328" y="1359088"/>
                </a:cubicBezTo>
                <a:close/>
                <a:moveTo>
                  <a:pt x="2206554" y="1356991"/>
                </a:moveTo>
                <a:lnTo>
                  <a:pt x="2226822" y="1384607"/>
                </a:lnTo>
                <a:cubicBezTo>
                  <a:pt x="2238229" y="1402815"/>
                  <a:pt x="2248742" y="1421579"/>
                  <a:pt x="2259592" y="1439886"/>
                </a:cubicBezTo>
                <a:lnTo>
                  <a:pt x="2276354" y="1465199"/>
                </a:lnTo>
                <a:lnTo>
                  <a:pt x="2294660" y="1479699"/>
                </a:lnTo>
                <a:cubicBezTo>
                  <a:pt x="2326738" y="1505787"/>
                  <a:pt x="2357761" y="1532732"/>
                  <a:pt x="2385996" y="1562205"/>
                </a:cubicBezTo>
                <a:cubicBezTo>
                  <a:pt x="2414094" y="1590165"/>
                  <a:pt x="2438586" y="1619966"/>
                  <a:pt x="2462770" y="1650557"/>
                </a:cubicBezTo>
                <a:lnTo>
                  <a:pt x="2466464" y="1655149"/>
                </a:lnTo>
                <a:lnTo>
                  <a:pt x="2492777" y="1672413"/>
                </a:lnTo>
                <a:cubicBezTo>
                  <a:pt x="2526475" y="1692699"/>
                  <a:pt x="2560974" y="1711202"/>
                  <a:pt x="2593990" y="1734545"/>
                </a:cubicBezTo>
                <a:lnTo>
                  <a:pt x="2601372" y="1740964"/>
                </a:lnTo>
                <a:lnTo>
                  <a:pt x="2599545" y="1738455"/>
                </a:lnTo>
                <a:lnTo>
                  <a:pt x="2588654" y="1727721"/>
                </a:lnTo>
                <a:cubicBezTo>
                  <a:pt x="2576450" y="1709534"/>
                  <a:pt x="2576332" y="1688998"/>
                  <a:pt x="2554336" y="1670389"/>
                </a:cubicBezTo>
                <a:lnTo>
                  <a:pt x="2559543" y="1663256"/>
                </a:lnTo>
                <a:lnTo>
                  <a:pt x="2524419" y="1647592"/>
                </a:lnTo>
                <a:cubicBezTo>
                  <a:pt x="2487128" y="1612638"/>
                  <a:pt x="2453965" y="1537943"/>
                  <a:pt x="2401549" y="1533436"/>
                </a:cubicBezTo>
                <a:cubicBezTo>
                  <a:pt x="2404070" y="1493641"/>
                  <a:pt x="2285508" y="1482793"/>
                  <a:pt x="2256507" y="1427511"/>
                </a:cubicBezTo>
                <a:cubicBezTo>
                  <a:pt x="2266018" y="1432762"/>
                  <a:pt x="2275527" y="1438009"/>
                  <a:pt x="2280713" y="1428421"/>
                </a:cubicBezTo>
                <a:cubicBezTo>
                  <a:pt x="2266465" y="1412175"/>
                  <a:pt x="2250004" y="1396506"/>
                  <a:pt x="2233198" y="1381197"/>
                </a:cubicBezTo>
                <a:close/>
                <a:moveTo>
                  <a:pt x="2547477" y="1350116"/>
                </a:moveTo>
                <a:lnTo>
                  <a:pt x="2544619" y="1350862"/>
                </a:lnTo>
                <a:cubicBezTo>
                  <a:pt x="2538259" y="1351423"/>
                  <a:pt x="2533705" y="1351064"/>
                  <a:pt x="2538859" y="1358219"/>
                </a:cubicBezTo>
                <a:lnTo>
                  <a:pt x="2540530" y="1360569"/>
                </a:lnTo>
                <a:lnTo>
                  <a:pt x="2544318" y="1357222"/>
                </a:lnTo>
                <a:close/>
                <a:moveTo>
                  <a:pt x="3460538" y="1348141"/>
                </a:moveTo>
                <a:cubicBezTo>
                  <a:pt x="3468608" y="1354959"/>
                  <a:pt x="3478904" y="1361579"/>
                  <a:pt x="3485527" y="1368903"/>
                </a:cubicBezTo>
                <a:cubicBezTo>
                  <a:pt x="3492150" y="1376228"/>
                  <a:pt x="3495099" y="1384251"/>
                  <a:pt x="3488476" y="1393870"/>
                </a:cubicBezTo>
                <a:cubicBezTo>
                  <a:pt x="3478396" y="1381207"/>
                  <a:pt x="3461938" y="1372491"/>
                  <a:pt x="3458674" y="1360920"/>
                </a:cubicBezTo>
                <a:cubicBezTo>
                  <a:pt x="3457588" y="1357062"/>
                  <a:pt x="3457966" y="1352886"/>
                  <a:pt x="3460538" y="1348141"/>
                </a:cubicBezTo>
                <a:close/>
                <a:moveTo>
                  <a:pt x="4660020" y="1327807"/>
                </a:moveTo>
                <a:cubicBezTo>
                  <a:pt x="4666584" y="1325775"/>
                  <a:pt x="4674444" y="1338475"/>
                  <a:pt x="4681540" y="1342506"/>
                </a:cubicBezTo>
                <a:cubicBezTo>
                  <a:pt x="4678840" y="1345849"/>
                  <a:pt x="4676412" y="1352278"/>
                  <a:pt x="4670738" y="1355884"/>
                </a:cubicBezTo>
                <a:cubicBezTo>
                  <a:pt x="4663976" y="1347161"/>
                  <a:pt x="4652630" y="1354377"/>
                  <a:pt x="4657760" y="1344607"/>
                </a:cubicBezTo>
                <a:cubicBezTo>
                  <a:pt x="4661004" y="1347426"/>
                  <a:pt x="4666952" y="1346900"/>
                  <a:pt x="4669378" y="1340474"/>
                </a:cubicBezTo>
                <a:cubicBezTo>
                  <a:pt x="4662888" y="1334834"/>
                  <a:pt x="4660188" y="1338177"/>
                  <a:pt x="4653968" y="1335621"/>
                </a:cubicBezTo>
                <a:cubicBezTo>
                  <a:pt x="4655792" y="1330801"/>
                  <a:pt x="4657834" y="1328484"/>
                  <a:pt x="4660020" y="1327807"/>
                </a:cubicBezTo>
                <a:close/>
                <a:moveTo>
                  <a:pt x="421614" y="1303733"/>
                </a:moveTo>
                <a:cubicBezTo>
                  <a:pt x="438483" y="1326808"/>
                  <a:pt x="448647" y="1307490"/>
                  <a:pt x="464713" y="1321424"/>
                </a:cubicBezTo>
                <a:cubicBezTo>
                  <a:pt x="457291" y="1338198"/>
                  <a:pt x="430889" y="1329014"/>
                  <a:pt x="422556" y="1316509"/>
                </a:cubicBezTo>
                <a:cubicBezTo>
                  <a:pt x="419777" y="1312341"/>
                  <a:pt x="419004" y="1307803"/>
                  <a:pt x="421614" y="1303733"/>
                </a:cubicBezTo>
                <a:close/>
                <a:moveTo>
                  <a:pt x="2498258" y="1296601"/>
                </a:moveTo>
                <a:cubicBezTo>
                  <a:pt x="2495802" y="1302904"/>
                  <a:pt x="2501503" y="1307728"/>
                  <a:pt x="2504963" y="1312753"/>
                </a:cubicBezTo>
                <a:lnTo>
                  <a:pt x="2506483" y="1318189"/>
                </a:lnTo>
                <a:lnTo>
                  <a:pt x="2521732" y="1313641"/>
                </a:lnTo>
                <a:lnTo>
                  <a:pt x="2533919" y="1319736"/>
                </a:lnTo>
                <a:lnTo>
                  <a:pt x="2529781" y="1312083"/>
                </a:lnTo>
                <a:cubicBezTo>
                  <a:pt x="2523413" y="1299710"/>
                  <a:pt x="2515680" y="1288976"/>
                  <a:pt x="2498258" y="1296601"/>
                </a:cubicBezTo>
                <a:close/>
                <a:moveTo>
                  <a:pt x="394228" y="1275504"/>
                </a:moveTo>
                <a:cubicBezTo>
                  <a:pt x="386932" y="1294658"/>
                  <a:pt x="372066" y="1295969"/>
                  <a:pt x="377470" y="1323258"/>
                </a:cubicBezTo>
                <a:cubicBezTo>
                  <a:pt x="367200" y="1308738"/>
                  <a:pt x="337205" y="1308300"/>
                  <a:pt x="342339" y="1298593"/>
                </a:cubicBezTo>
                <a:cubicBezTo>
                  <a:pt x="370176" y="1308478"/>
                  <a:pt x="366393" y="1265619"/>
                  <a:pt x="394228" y="1275504"/>
                </a:cubicBezTo>
                <a:close/>
                <a:moveTo>
                  <a:pt x="2127656" y="1257749"/>
                </a:moveTo>
                <a:lnTo>
                  <a:pt x="2126262" y="1270193"/>
                </a:lnTo>
                <a:cubicBezTo>
                  <a:pt x="2128325" y="1276480"/>
                  <a:pt x="2132664" y="1282946"/>
                  <a:pt x="2137820" y="1290103"/>
                </a:cubicBezTo>
                <a:lnTo>
                  <a:pt x="2153185" y="1302957"/>
                </a:lnTo>
                <a:lnTo>
                  <a:pt x="2143159" y="1292015"/>
                </a:lnTo>
                <a:close/>
                <a:moveTo>
                  <a:pt x="1119437" y="1256024"/>
                </a:moveTo>
                <a:cubicBezTo>
                  <a:pt x="1110908" y="1265661"/>
                  <a:pt x="1117631" y="1270989"/>
                  <a:pt x="1118407" y="1279799"/>
                </a:cubicBezTo>
                <a:cubicBezTo>
                  <a:pt x="1104704" y="1266211"/>
                  <a:pt x="1090751" y="1285202"/>
                  <a:pt x="1088937" y="1264638"/>
                </a:cubicBezTo>
                <a:cubicBezTo>
                  <a:pt x="1097204" y="1252068"/>
                  <a:pt x="1107028" y="1257121"/>
                  <a:pt x="1119437" y="1256024"/>
                </a:cubicBezTo>
                <a:close/>
                <a:moveTo>
                  <a:pt x="1513443" y="1211437"/>
                </a:moveTo>
                <a:cubicBezTo>
                  <a:pt x="1521720" y="1219903"/>
                  <a:pt x="1528434" y="1227738"/>
                  <a:pt x="1531415" y="1235903"/>
                </a:cubicBezTo>
                <a:cubicBezTo>
                  <a:pt x="1534395" y="1244070"/>
                  <a:pt x="1533637" y="1252563"/>
                  <a:pt x="1526970" y="1262346"/>
                </a:cubicBezTo>
                <a:cubicBezTo>
                  <a:pt x="1516997" y="1251734"/>
                  <a:pt x="1501829" y="1239854"/>
                  <a:pt x="1504278" y="1225993"/>
                </a:cubicBezTo>
                <a:cubicBezTo>
                  <a:pt x="1505094" y="1221369"/>
                  <a:pt x="1507867" y="1216525"/>
                  <a:pt x="1513443" y="1211437"/>
                </a:cubicBezTo>
                <a:close/>
                <a:moveTo>
                  <a:pt x="3052510" y="1204381"/>
                </a:moveTo>
                <a:cubicBezTo>
                  <a:pt x="3062096" y="1209678"/>
                  <a:pt x="3056600" y="1216301"/>
                  <a:pt x="3066454" y="1224642"/>
                </a:cubicBezTo>
                <a:cubicBezTo>
                  <a:pt x="3071948" y="1218019"/>
                  <a:pt x="3078249" y="1220535"/>
                  <a:pt x="3084280" y="1220001"/>
                </a:cubicBezTo>
                <a:cubicBezTo>
                  <a:pt x="3079056" y="1229673"/>
                  <a:pt x="3073024" y="1230205"/>
                  <a:pt x="3070276" y="1233519"/>
                </a:cubicBezTo>
                <a:cubicBezTo>
                  <a:pt x="3070545" y="1236567"/>
                  <a:pt x="3079861" y="1238811"/>
                  <a:pt x="3074368" y="1245438"/>
                </a:cubicBezTo>
                <a:cubicBezTo>
                  <a:pt x="3057944" y="1231534"/>
                  <a:pt x="3047822" y="1220147"/>
                  <a:pt x="3052510" y="1204381"/>
                </a:cubicBezTo>
                <a:close/>
                <a:moveTo>
                  <a:pt x="4462940" y="1182739"/>
                </a:moveTo>
                <a:cubicBezTo>
                  <a:pt x="4545396" y="1230029"/>
                  <a:pt x="4580580" y="1287553"/>
                  <a:pt x="4650022" y="1323870"/>
                </a:cubicBezTo>
                <a:cubicBezTo>
                  <a:pt x="4651386" y="1322233"/>
                  <a:pt x="4653692" y="1322788"/>
                  <a:pt x="4654604" y="1324601"/>
                </a:cubicBezTo>
                <a:cubicBezTo>
                  <a:pt x="4655516" y="1326417"/>
                  <a:pt x="4655036" y="1329492"/>
                  <a:pt x="4650820" y="1332892"/>
                </a:cubicBezTo>
                <a:cubicBezTo>
                  <a:pt x="4599764" y="1334365"/>
                  <a:pt x="4593328" y="1295524"/>
                  <a:pt x="4547450" y="1287448"/>
                </a:cubicBezTo>
                <a:cubicBezTo>
                  <a:pt x="4552432" y="1241534"/>
                  <a:pt x="4466654" y="1224850"/>
                  <a:pt x="4462940" y="1182739"/>
                </a:cubicBezTo>
                <a:close/>
                <a:moveTo>
                  <a:pt x="3302844" y="1176320"/>
                </a:moveTo>
                <a:cubicBezTo>
                  <a:pt x="3300203" y="1179618"/>
                  <a:pt x="3300738" y="1185700"/>
                  <a:pt x="3306824" y="1188230"/>
                </a:cubicBezTo>
                <a:cubicBezTo>
                  <a:pt x="3296399" y="1202941"/>
                  <a:pt x="3287138" y="1197628"/>
                  <a:pt x="3284616" y="1189806"/>
                </a:cubicBezTo>
                <a:cubicBezTo>
                  <a:pt x="3282092" y="1181981"/>
                  <a:pt x="3286311" y="1171649"/>
                  <a:pt x="3302844" y="1176320"/>
                </a:cubicBezTo>
                <a:close/>
                <a:moveTo>
                  <a:pt x="3312637" y="1146480"/>
                </a:moveTo>
                <a:cubicBezTo>
                  <a:pt x="3315964" y="1145428"/>
                  <a:pt x="3319799" y="1145850"/>
                  <a:pt x="3324456" y="1146955"/>
                </a:cubicBezTo>
                <a:cubicBezTo>
                  <a:pt x="3313747" y="1154742"/>
                  <a:pt x="3333423" y="1158134"/>
                  <a:pt x="3337903" y="1163723"/>
                </a:cubicBezTo>
                <a:cubicBezTo>
                  <a:pt x="3339400" y="1165586"/>
                  <a:pt x="3339205" y="1167692"/>
                  <a:pt x="3335634" y="1170287"/>
                </a:cubicBezTo>
                <a:cubicBezTo>
                  <a:pt x="3323038" y="1165319"/>
                  <a:pt x="3304942" y="1166916"/>
                  <a:pt x="3303879" y="1154851"/>
                </a:cubicBezTo>
                <a:cubicBezTo>
                  <a:pt x="3306496" y="1150061"/>
                  <a:pt x="3309314" y="1147534"/>
                  <a:pt x="3312637" y="1146480"/>
                </a:cubicBezTo>
                <a:close/>
                <a:moveTo>
                  <a:pt x="3260648" y="1137302"/>
                </a:moveTo>
                <a:cubicBezTo>
                  <a:pt x="3258367" y="1146492"/>
                  <a:pt x="3261960" y="1152169"/>
                  <a:pt x="3250469" y="1162169"/>
                </a:cubicBezTo>
                <a:cubicBezTo>
                  <a:pt x="3246875" y="1156496"/>
                  <a:pt x="3240472" y="1154062"/>
                  <a:pt x="3236879" y="1148387"/>
                </a:cubicBezTo>
                <a:cubicBezTo>
                  <a:pt x="3242230" y="1138927"/>
                  <a:pt x="3250915" y="1132170"/>
                  <a:pt x="3260648" y="1137302"/>
                </a:cubicBezTo>
                <a:close/>
                <a:moveTo>
                  <a:pt x="4473820" y="1104926"/>
                </a:moveTo>
                <a:cubicBezTo>
                  <a:pt x="4570884" y="1181464"/>
                  <a:pt x="4654670" y="1243978"/>
                  <a:pt x="4756378" y="1304912"/>
                </a:cubicBezTo>
                <a:cubicBezTo>
                  <a:pt x="4747948" y="1311730"/>
                  <a:pt x="4751736" y="1320516"/>
                  <a:pt x="4746292" y="1327076"/>
                </a:cubicBezTo>
                <a:cubicBezTo>
                  <a:pt x="4716482" y="1296275"/>
                  <a:pt x="4723992" y="1347280"/>
                  <a:pt x="4708790" y="1345580"/>
                </a:cubicBezTo>
                <a:cubicBezTo>
                  <a:pt x="4704472" y="1330765"/>
                  <a:pt x="4721064" y="1314104"/>
                  <a:pt x="4702080" y="1303623"/>
                </a:cubicBezTo>
                <a:cubicBezTo>
                  <a:pt x="4696368" y="1307166"/>
                  <a:pt x="4694182" y="1316475"/>
                  <a:pt x="4687942" y="1313987"/>
                </a:cubicBezTo>
                <a:cubicBezTo>
                  <a:pt x="4698560" y="1297854"/>
                  <a:pt x="4661650" y="1288953"/>
                  <a:pt x="4663308" y="1273608"/>
                </a:cubicBezTo>
                <a:cubicBezTo>
                  <a:pt x="4648636" y="1277943"/>
                  <a:pt x="4657866" y="1280168"/>
                  <a:pt x="4649964" y="1293023"/>
                </a:cubicBezTo>
                <a:cubicBezTo>
                  <a:pt x="4655204" y="1250011"/>
                  <a:pt x="4553372" y="1255952"/>
                  <a:pt x="4604480" y="1221052"/>
                </a:cubicBezTo>
                <a:cubicBezTo>
                  <a:pt x="4580584" y="1223159"/>
                  <a:pt x="4552428" y="1177013"/>
                  <a:pt x="4532584" y="1190922"/>
                </a:cubicBezTo>
                <a:cubicBezTo>
                  <a:pt x="4542344" y="1199179"/>
                  <a:pt x="4560796" y="1203628"/>
                  <a:pt x="4546662" y="1213993"/>
                </a:cubicBezTo>
                <a:cubicBezTo>
                  <a:pt x="4533916" y="1206003"/>
                  <a:pt x="4521166" y="1198008"/>
                  <a:pt x="4511406" y="1189752"/>
                </a:cubicBezTo>
                <a:cubicBezTo>
                  <a:pt x="4529390" y="1154733"/>
                  <a:pt x="4469974" y="1129580"/>
                  <a:pt x="4473820" y="1104926"/>
                </a:cubicBezTo>
                <a:close/>
                <a:moveTo>
                  <a:pt x="997061" y="1095356"/>
                </a:moveTo>
                <a:cubicBezTo>
                  <a:pt x="1005026" y="1108138"/>
                  <a:pt x="1021844" y="1104967"/>
                  <a:pt x="1026600" y="1110447"/>
                </a:cubicBezTo>
                <a:cubicBezTo>
                  <a:pt x="1028184" y="1112270"/>
                  <a:pt x="1028432" y="1115057"/>
                  <a:pt x="1026563" y="1119717"/>
                </a:cubicBezTo>
                <a:cubicBezTo>
                  <a:pt x="1023287" y="1117012"/>
                  <a:pt x="1020270" y="1117277"/>
                  <a:pt x="1014762" y="1123754"/>
                </a:cubicBezTo>
                <a:cubicBezTo>
                  <a:pt x="1001914" y="1115901"/>
                  <a:pt x="998109" y="1107250"/>
                  <a:pt x="997061" y="1095356"/>
                </a:cubicBezTo>
                <a:close/>
                <a:moveTo>
                  <a:pt x="3175436" y="1053252"/>
                </a:moveTo>
                <a:cubicBezTo>
                  <a:pt x="3181105" y="1053642"/>
                  <a:pt x="3187957" y="1055082"/>
                  <a:pt x="3196116" y="1057806"/>
                </a:cubicBezTo>
                <a:cubicBezTo>
                  <a:pt x="3188744" y="1076825"/>
                  <a:pt x="3178693" y="1065463"/>
                  <a:pt x="3171320" y="1084482"/>
                </a:cubicBezTo>
                <a:cubicBezTo>
                  <a:pt x="3191692" y="1110237"/>
                  <a:pt x="3224081" y="1101256"/>
                  <a:pt x="3232209" y="1125029"/>
                </a:cubicBezTo>
                <a:cubicBezTo>
                  <a:pt x="3193762" y="1137985"/>
                  <a:pt x="3155280" y="1097137"/>
                  <a:pt x="3153074" y="1071774"/>
                </a:cubicBezTo>
                <a:cubicBezTo>
                  <a:pt x="3152410" y="1064166"/>
                  <a:pt x="3155014" y="1057950"/>
                  <a:pt x="3161860" y="1054997"/>
                </a:cubicBezTo>
                <a:cubicBezTo>
                  <a:pt x="3165284" y="1053522"/>
                  <a:pt x="3169768" y="1052862"/>
                  <a:pt x="3175436" y="1053252"/>
                </a:cubicBezTo>
                <a:close/>
                <a:moveTo>
                  <a:pt x="3312326" y="1049489"/>
                </a:moveTo>
                <a:cubicBezTo>
                  <a:pt x="3339288" y="1053975"/>
                  <a:pt x="3377996" y="1076300"/>
                  <a:pt x="3348230" y="1072064"/>
                </a:cubicBezTo>
                <a:cubicBezTo>
                  <a:pt x="3359369" y="1078706"/>
                  <a:pt x="3373084" y="1088936"/>
                  <a:pt x="3384315" y="1100913"/>
                </a:cubicBezTo>
                <a:cubicBezTo>
                  <a:pt x="3395544" y="1112886"/>
                  <a:pt x="3404290" y="1126608"/>
                  <a:pt x="3405492" y="1140229"/>
                </a:cubicBezTo>
                <a:cubicBezTo>
                  <a:pt x="3393793" y="1144314"/>
                  <a:pt x="3359554" y="1132080"/>
                  <a:pt x="3358486" y="1119973"/>
                </a:cubicBezTo>
                <a:cubicBezTo>
                  <a:pt x="3377824" y="1099958"/>
                  <a:pt x="3321844" y="1080492"/>
                  <a:pt x="3292252" y="1052596"/>
                </a:cubicBezTo>
                <a:cubicBezTo>
                  <a:pt x="3295657" y="1048481"/>
                  <a:pt x="3303339" y="1047995"/>
                  <a:pt x="3312326" y="1049489"/>
                </a:cubicBezTo>
                <a:close/>
                <a:moveTo>
                  <a:pt x="537408" y="1045469"/>
                </a:moveTo>
                <a:cubicBezTo>
                  <a:pt x="540361" y="1045018"/>
                  <a:pt x="544074" y="1046209"/>
                  <a:pt x="548995" y="1050335"/>
                </a:cubicBezTo>
                <a:cubicBezTo>
                  <a:pt x="544562" y="1068963"/>
                  <a:pt x="515201" y="1080669"/>
                  <a:pt x="519372" y="1059028"/>
                </a:cubicBezTo>
                <a:cubicBezTo>
                  <a:pt x="526554" y="1062956"/>
                  <a:pt x="528554" y="1046820"/>
                  <a:pt x="537408" y="1045469"/>
                </a:cubicBezTo>
                <a:close/>
                <a:moveTo>
                  <a:pt x="4389868" y="1041993"/>
                </a:moveTo>
                <a:cubicBezTo>
                  <a:pt x="4412994" y="1061473"/>
                  <a:pt x="4417108" y="1073406"/>
                  <a:pt x="4442460" y="1083465"/>
                </a:cubicBezTo>
                <a:cubicBezTo>
                  <a:pt x="4426228" y="1111793"/>
                  <a:pt x="4383314" y="1076579"/>
                  <a:pt x="4385810" y="1051771"/>
                </a:cubicBezTo>
                <a:cubicBezTo>
                  <a:pt x="4386166" y="1048226"/>
                  <a:pt x="4387450" y="1044897"/>
                  <a:pt x="4389868" y="1041993"/>
                </a:cubicBezTo>
                <a:close/>
                <a:moveTo>
                  <a:pt x="3591770" y="992681"/>
                </a:moveTo>
                <a:cubicBezTo>
                  <a:pt x="3596134" y="992298"/>
                  <a:pt x="3599208" y="993925"/>
                  <a:pt x="3601566" y="996803"/>
                </a:cubicBezTo>
                <a:cubicBezTo>
                  <a:pt x="3608650" y="1005441"/>
                  <a:pt x="3609306" y="1025329"/>
                  <a:pt x="3619026" y="1035868"/>
                </a:cubicBezTo>
                <a:cubicBezTo>
                  <a:pt x="3597336" y="1022586"/>
                  <a:pt x="3593100" y="1007762"/>
                  <a:pt x="3591770" y="992681"/>
                </a:cubicBezTo>
                <a:close/>
                <a:moveTo>
                  <a:pt x="2079390" y="990743"/>
                </a:moveTo>
                <a:cubicBezTo>
                  <a:pt x="2091768" y="992906"/>
                  <a:pt x="2107290" y="1016446"/>
                  <a:pt x="2121031" y="1019765"/>
                </a:cubicBezTo>
                <a:cubicBezTo>
                  <a:pt x="2112664" y="1026543"/>
                  <a:pt x="2107793" y="1039051"/>
                  <a:pt x="2101598" y="1036577"/>
                </a:cubicBezTo>
                <a:cubicBezTo>
                  <a:pt x="2103240" y="1021334"/>
                  <a:pt x="2087357" y="1010655"/>
                  <a:pt x="2068243" y="997246"/>
                </a:cubicBezTo>
                <a:cubicBezTo>
                  <a:pt x="2071489" y="991674"/>
                  <a:pt x="2075263" y="990021"/>
                  <a:pt x="2079390" y="990743"/>
                </a:cubicBezTo>
                <a:close/>
                <a:moveTo>
                  <a:pt x="3217162" y="989256"/>
                </a:moveTo>
                <a:cubicBezTo>
                  <a:pt x="3254758" y="1004084"/>
                  <a:pt x="3264818" y="1015291"/>
                  <a:pt x="3299675" y="1033381"/>
                </a:cubicBezTo>
                <a:cubicBezTo>
                  <a:pt x="3288999" y="1049443"/>
                  <a:pt x="3271878" y="1026764"/>
                  <a:pt x="3261199" y="1042824"/>
                </a:cubicBezTo>
                <a:cubicBezTo>
                  <a:pt x="3273996" y="1050768"/>
                  <a:pt x="3277792" y="1059505"/>
                  <a:pt x="3272584" y="1069036"/>
                </a:cubicBezTo>
                <a:cubicBezTo>
                  <a:pt x="3266052" y="1063564"/>
                  <a:pt x="3256258" y="1055356"/>
                  <a:pt x="3249726" y="1049885"/>
                </a:cubicBezTo>
                <a:cubicBezTo>
                  <a:pt x="3248402" y="1034882"/>
                  <a:pt x="3269406" y="1033029"/>
                  <a:pt x="3243814" y="1017145"/>
                </a:cubicBezTo>
                <a:cubicBezTo>
                  <a:pt x="3235341" y="1023938"/>
                  <a:pt x="3242402" y="1035412"/>
                  <a:pt x="3232871" y="1030205"/>
                </a:cubicBezTo>
                <a:cubicBezTo>
                  <a:pt x="3243548" y="1014143"/>
                  <a:pt x="3212484" y="1004788"/>
                  <a:pt x="3217162" y="989256"/>
                </a:cubicBezTo>
                <a:close/>
                <a:moveTo>
                  <a:pt x="2353371" y="978306"/>
                </a:moveTo>
                <a:cubicBezTo>
                  <a:pt x="2361444" y="985127"/>
                  <a:pt x="2371737" y="991747"/>
                  <a:pt x="2378360" y="999070"/>
                </a:cubicBezTo>
                <a:cubicBezTo>
                  <a:pt x="2384984" y="1006393"/>
                  <a:pt x="2387932" y="1014418"/>
                  <a:pt x="2381313" y="1024040"/>
                </a:cubicBezTo>
                <a:cubicBezTo>
                  <a:pt x="2371229" y="1011374"/>
                  <a:pt x="2354772" y="1002658"/>
                  <a:pt x="2351510" y="991087"/>
                </a:cubicBezTo>
                <a:cubicBezTo>
                  <a:pt x="2350422" y="987229"/>
                  <a:pt x="2350801" y="983052"/>
                  <a:pt x="2353371" y="978306"/>
                </a:cubicBezTo>
                <a:close/>
                <a:moveTo>
                  <a:pt x="3552856" y="957975"/>
                </a:moveTo>
                <a:cubicBezTo>
                  <a:pt x="3559416" y="955939"/>
                  <a:pt x="3567278" y="968640"/>
                  <a:pt x="3574376" y="972675"/>
                </a:cubicBezTo>
                <a:cubicBezTo>
                  <a:pt x="3571672" y="976018"/>
                  <a:pt x="3569246" y="982446"/>
                  <a:pt x="3563572" y="986051"/>
                </a:cubicBezTo>
                <a:cubicBezTo>
                  <a:pt x="3556808" y="977329"/>
                  <a:pt x="3545460" y="984543"/>
                  <a:pt x="3550594" y="974771"/>
                </a:cubicBezTo>
                <a:cubicBezTo>
                  <a:pt x="3553836" y="977593"/>
                  <a:pt x="3559784" y="977067"/>
                  <a:pt x="3562212" y="970640"/>
                </a:cubicBezTo>
                <a:cubicBezTo>
                  <a:pt x="3555722" y="965001"/>
                  <a:pt x="3553020" y="968345"/>
                  <a:pt x="3546804" y="965787"/>
                </a:cubicBezTo>
                <a:cubicBezTo>
                  <a:pt x="3548628" y="960970"/>
                  <a:pt x="3550666" y="958652"/>
                  <a:pt x="3552856" y="957975"/>
                </a:cubicBezTo>
                <a:close/>
                <a:moveTo>
                  <a:pt x="569834" y="928543"/>
                </a:moveTo>
                <a:cubicBezTo>
                  <a:pt x="770814" y="986797"/>
                  <a:pt x="770814" y="986797"/>
                  <a:pt x="770814" y="986797"/>
                </a:cubicBezTo>
                <a:cubicBezTo>
                  <a:pt x="814735" y="1040668"/>
                  <a:pt x="890870" y="1015714"/>
                  <a:pt x="925821" y="1070380"/>
                </a:cubicBezTo>
                <a:cubicBezTo>
                  <a:pt x="807095" y="1056539"/>
                  <a:pt x="672217" y="962060"/>
                  <a:pt x="577676" y="949127"/>
                </a:cubicBezTo>
                <a:cubicBezTo>
                  <a:pt x="568177" y="943886"/>
                  <a:pt x="573357" y="934310"/>
                  <a:pt x="569834" y="928543"/>
                </a:cubicBezTo>
                <a:close/>
                <a:moveTo>
                  <a:pt x="4101792" y="920257"/>
                </a:moveTo>
                <a:cubicBezTo>
                  <a:pt x="4106436" y="919518"/>
                  <a:pt x="4111608" y="919851"/>
                  <a:pt x="4116868" y="921037"/>
                </a:cubicBezTo>
                <a:cubicBezTo>
                  <a:pt x="4127386" y="923411"/>
                  <a:pt x="4138264" y="929195"/>
                  <a:pt x="4145972" y="936634"/>
                </a:cubicBezTo>
                <a:cubicBezTo>
                  <a:pt x="4151110" y="941591"/>
                  <a:pt x="4154840" y="947285"/>
                  <a:pt x="4156122" y="953198"/>
                </a:cubicBezTo>
                <a:cubicBezTo>
                  <a:pt x="4149564" y="947753"/>
                  <a:pt x="4143270" y="945294"/>
                  <a:pt x="4138028" y="954796"/>
                </a:cubicBezTo>
                <a:cubicBezTo>
                  <a:pt x="4123856" y="931946"/>
                  <a:pt x="4114810" y="932746"/>
                  <a:pt x="4089890" y="925908"/>
                </a:cubicBezTo>
                <a:cubicBezTo>
                  <a:pt x="4093036" y="922806"/>
                  <a:pt x="4097150" y="920995"/>
                  <a:pt x="4101792" y="920257"/>
                </a:cubicBezTo>
                <a:close/>
                <a:moveTo>
                  <a:pt x="4062530" y="852035"/>
                </a:moveTo>
                <a:cubicBezTo>
                  <a:pt x="4143664" y="881516"/>
                  <a:pt x="4210230" y="985548"/>
                  <a:pt x="4282164" y="979202"/>
                </a:cubicBezTo>
                <a:cubicBezTo>
                  <a:pt x="4273440" y="983026"/>
                  <a:pt x="4232546" y="998843"/>
                  <a:pt x="4252398" y="1018461"/>
                </a:cubicBezTo>
                <a:cubicBezTo>
                  <a:pt x="4255132" y="1015168"/>
                  <a:pt x="4261392" y="1017666"/>
                  <a:pt x="4258930" y="1023991"/>
                </a:cubicBezTo>
                <a:cubicBezTo>
                  <a:pt x="4223498" y="1033223"/>
                  <a:pt x="4241540" y="998049"/>
                  <a:pt x="4230676" y="977636"/>
                </a:cubicBezTo>
                <a:cubicBezTo>
                  <a:pt x="4188506" y="944721"/>
                  <a:pt x="4094584" y="907214"/>
                  <a:pt x="4062530" y="852035"/>
                </a:cubicBezTo>
                <a:close/>
                <a:moveTo>
                  <a:pt x="4001730" y="850889"/>
                </a:moveTo>
                <a:cubicBezTo>
                  <a:pt x="4007936" y="850343"/>
                  <a:pt x="4015324" y="854381"/>
                  <a:pt x="4019750" y="860241"/>
                </a:cubicBezTo>
                <a:cubicBezTo>
                  <a:pt x="4024174" y="866103"/>
                  <a:pt x="4025634" y="873787"/>
                  <a:pt x="4019978" y="880540"/>
                </a:cubicBezTo>
                <a:cubicBezTo>
                  <a:pt x="4006746" y="872330"/>
                  <a:pt x="3999448" y="860467"/>
                  <a:pt x="4001730" y="850889"/>
                </a:cubicBezTo>
                <a:close/>
                <a:moveTo>
                  <a:pt x="1945342" y="834549"/>
                </a:moveTo>
                <a:cubicBezTo>
                  <a:pt x="1954928" y="839843"/>
                  <a:pt x="1949435" y="846468"/>
                  <a:pt x="1959288" y="854810"/>
                </a:cubicBezTo>
                <a:cubicBezTo>
                  <a:pt x="1964782" y="848184"/>
                  <a:pt x="1971082" y="850699"/>
                  <a:pt x="1977115" y="850167"/>
                </a:cubicBezTo>
                <a:cubicBezTo>
                  <a:pt x="1971890" y="859839"/>
                  <a:pt x="1965856" y="860371"/>
                  <a:pt x="1963110" y="863684"/>
                </a:cubicBezTo>
                <a:cubicBezTo>
                  <a:pt x="1963380" y="866733"/>
                  <a:pt x="1972694" y="868979"/>
                  <a:pt x="1967202" y="875604"/>
                </a:cubicBezTo>
                <a:cubicBezTo>
                  <a:pt x="1950779" y="861703"/>
                  <a:pt x="1940655" y="850316"/>
                  <a:pt x="1945342" y="834549"/>
                </a:cubicBezTo>
                <a:close/>
                <a:moveTo>
                  <a:pt x="3355775" y="812905"/>
                </a:moveTo>
                <a:cubicBezTo>
                  <a:pt x="3438230" y="860198"/>
                  <a:pt x="3473414" y="917722"/>
                  <a:pt x="3542856" y="954037"/>
                </a:cubicBezTo>
                <a:cubicBezTo>
                  <a:pt x="3544218" y="952400"/>
                  <a:pt x="3546526" y="952955"/>
                  <a:pt x="3547438" y="954767"/>
                </a:cubicBezTo>
                <a:cubicBezTo>
                  <a:pt x="3548350" y="956583"/>
                  <a:pt x="3547868" y="959656"/>
                  <a:pt x="3543652" y="963058"/>
                </a:cubicBezTo>
                <a:cubicBezTo>
                  <a:pt x="3492599" y="964532"/>
                  <a:pt x="3486162" y="925691"/>
                  <a:pt x="3440286" y="917615"/>
                </a:cubicBezTo>
                <a:cubicBezTo>
                  <a:pt x="3445267" y="871700"/>
                  <a:pt x="3359490" y="855017"/>
                  <a:pt x="3355775" y="812905"/>
                </a:cubicBezTo>
                <a:close/>
                <a:moveTo>
                  <a:pt x="2195674" y="806487"/>
                </a:moveTo>
                <a:cubicBezTo>
                  <a:pt x="2193036" y="809785"/>
                  <a:pt x="2193572" y="815867"/>
                  <a:pt x="2199657" y="818395"/>
                </a:cubicBezTo>
                <a:cubicBezTo>
                  <a:pt x="2189232" y="833107"/>
                  <a:pt x="2179971" y="827796"/>
                  <a:pt x="2177447" y="819970"/>
                </a:cubicBezTo>
                <a:cubicBezTo>
                  <a:pt x="2174927" y="812147"/>
                  <a:pt x="2179144" y="801815"/>
                  <a:pt x="2195674" y="806487"/>
                </a:cubicBezTo>
                <a:close/>
                <a:moveTo>
                  <a:pt x="2205472" y="776647"/>
                </a:moveTo>
                <a:cubicBezTo>
                  <a:pt x="2208799" y="775594"/>
                  <a:pt x="2212633" y="776015"/>
                  <a:pt x="2217292" y="777123"/>
                </a:cubicBezTo>
                <a:cubicBezTo>
                  <a:pt x="2206580" y="784907"/>
                  <a:pt x="2226256" y="788301"/>
                  <a:pt x="2230738" y="793891"/>
                </a:cubicBezTo>
                <a:cubicBezTo>
                  <a:pt x="2232232" y="795751"/>
                  <a:pt x="2232040" y="797858"/>
                  <a:pt x="2228469" y="800451"/>
                </a:cubicBezTo>
                <a:cubicBezTo>
                  <a:pt x="2215870" y="795485"/>
                  <a:pt x="2197774" y="797082"/>
                  <a:pt x="2196712" y="785018"/>
                </a:cubicBezTo>
                <a:cubicBezTo>
                  <a:pt x="2199330" y="780229"/>
                  <a:pt x="2202144" y="777699"/>
                  <a:pt x="2205472" y="776647"/>
                </a:cubicBezTo>
                <a:close/>
                <a:moveTo>
                  <a:pt x="2153480" y="767468"/>
                </a:moveTo>
                <a:cubicBezTo>
                  <a:pt x="2151200" y="776659"/>
                  <a:pt x="2154795" y="782334"/>
                  <a:pt x="2143300" y="792335"/>
                </a:cubicBezTo>
                <a:cubicBezTo>
                  <a:pt x="2139708" y="786660"/>
                  <a:pt x="2133306" y="784232"/>
                  <a:pt x="2129709" y="778556"/>
                </a:cubicBezTo>
                <a:cubicBezTo>
                  <a:pt x="2135064" y="769093"/>
                  <a:pt x="2143747" y="762336"/>
                  <a:pt x="2153480" y="767468"/>
                </a:cubicBezTo>
                <a:close/>
                <a:moveTo>
                  <a:pt x="764967" y="766859"/>
                </a:moveTo>
                <a:cubicBezTo>
                  <a:pt x="783251" y="782285"/>
                  <a:pt x="804320" y="795761"/>
                  <a:pt x="824544" y="809206"/>
                </a:cubicBezTo>
                <a:lnTo>
                  <a:pt x="867544" y="842477"/>
                </a:lnTo>
                <a:lnTo>
                  <a:pt x="878447" y="845771"/>
                </a:lnTo>
                <a:cubicBezTo>
                  <a:pt x="883081" y="849177"/>
                  <a:pt x="883579" y="852667"/>
                  <a:pt x="881497" y="854712"/>
                </a:cubicBezTo>
                <a:lnTo>
                  <a:pt x="881289" y="854716"/>
                </a:lnTo>
                <a:lnTo>
                  <a:pt x="901744" y="885051"/>
                </a:lnTo>
                <a:cubicBezTo>
                  <a:pt x="854915" y="831624"/>
                  <a:pt x="775710" y="820437"/>
                  <a:pt x="764967" y="766859"/>
                </a:cubicBezTo>
                <a:close/>
                <a:moveTo>
                  <a:pt x="897757" y="765935"/>
                </a:moveTo>
                <a:cubicBezTo>
                  <a:pt x="900849" y="766420"/>
                  <a:pt x="904008" y="768223"/>
                  <a:pt x="907386" y="772469"/>
                </a:cubicBezTo>
                <a:cubicBezTo>
                  <a:pt x="902490" y="785018"/>
                  <a:pt x="892759" y="776788"/>
                  <a:pt x="887066" y="780320"/>
                </a:cubicBezTo>
                <a:cubicBezTo>
                  <a:pt x="933333" y="794414"/>
                  <a:pt x="983906" y="823277"/>
                  <a:pt x="1014954" y="869004"/>
                </a:cubicBezTo>
                <a:cubicBezTo>
                  <a:pt x="944004" y="881325"/>
                  <a:pt x="907856" y="811808"/>
                  <a:pt x="867870" y="766868"/>
                </a:cubicBezTo>
                <a:cubicBezTo>
                  <a:pt x="879834" y="774900"/>
                  <a:pt x="888485" y="764481"/>
                  <a:pt x="897757" y="765935"/>
                </a:cubicBezTo>
                <a:close/>
                <a:moveTo>
                  <a:pt x="3366654" y="735092"/>
                </a:moveTo>
                <a:cubicBezTo>
                  <a:pt x="3463717" y="811629"/>
                  <a:pt x="3547504" y="874144"/>
                  <a:pt x="3649210" y="935079"/>
                </a:cubicBezTo>
                <a:cubicBezTo>
                  <a:pt x="3640782" y="941899"/>
                  <a:pt x="3644568" y="950682"/>
                  <a:pt x="3639128" y="957243"/>
                </a:cubicBezTo>
                <a:cubicBezTo>
                  <a:pt x="3609316" y="926438"/>
                  <a:pt x="3616826" y="977446"/>
                  <a:pt x="3601624" y="975749"/>
                </a:cubicBezTo>
                <a:cubicBezTo>
                  <a:pt x="3597306" y="960932"/>
                  <a:pt x="3613896" y="944271"/>
                  <a:pt x="3594910" y="933789"/>
                </a:cubicBezTo>
                <a:cubicBezTo>
                  <a:pt x="3589204" y="937333"/>
                  <a:pt x="3587016" y="946642"/>
                  <a:pt x="3580774" y="944154"/>
                </a:cubicBezTo>
                <a:cubicBezTo>
                  <a:pt x="3591394" y="928020"/>
                  <a:pt x="3554482" y="919119"/>
                  <a:pt x="3556140" y="903776"/>
                </a:cubicBezTo>
                <a:cubicBezTo>
                  <a:pt x="3541468" y="908109"/>
                  <a:pt x="3550698" y="910335"/>
                  <a:pt x="3542800" y="923191"/>
                </a:cubicBezTo>
                <a:cubicBezTo>
                  <a:pt x="3548036" y="880177"/>
                  <a:pt x="3446206" y="886120"/>
                  <a:pt x="3497314" y="851218"/>
                </a:cubicBezTo>
                <a:cubicBezTo>
                  <a:pt x="3473415" y="853326"/>
                  <a:pt x="3445263" y="807180"/>
                  <a:pt x="3425417" y="821088"/>
                </a:cubicBezTo>
                <a:cubicBezTo>
                  <a:pt x="3435178" y="829346"/>
                  <a:pt x="3453633" y="833797"/>
                  <a:pt x="3439494" y="844163"/>
                </a:cubicBezTo>
                <a:cubicBezTo>
                  <a:pt x="3426747" y="836168"/>
                  <a:pt x="3414001" y="828174"/>
                  <a:pt x="3404241" y="819918"/>
                </a:cubicBezTo>
                <a:cubicBezTo>
                  <a:pt x="3422224" y="784898"/>
                  <a:pt x="3362808" y="759746"/>
                  <a:pt x="3366654" y="735092"/>
                </a:cubicBezTo>
                <a:close/>
                <a:moveTo>
                  <a:pt x="1073902" y="705437"/>
                </a:moveTo>
                <a:cubicBezTo>
                  <a:pt x="1071430" y="711866"/>
                  <a:pt x="1091974" y="738011"/>
                  <a:pt x="1070047" y="730626"/>
                </a:cubicBezTo>
                <a:cubicBezTo>
                  <a:pt x="1072247" y="721115"/>
                  <a:pt x="1063743" y="728078"/>
                  <a:pt x="1053880" y="719626"/>
                </a:cubicBezTo>
                <a:cubicBezTo>
                  <a:pt x="1059368" y="712931"/>
                  <a:pt x="1067326" y="699804"/>
                  <a:pt x="1073902" y="705437"/>
                </a:cubicBezTo>
                <a:close/>
                <a:moveTo>
                  <a:pt x="2068270" y="683419"/>
                </a:moveTo>
                <a:cubicBezTo>
                  <a:pt x="2073938" y="683809"/>
                  <a:pt x="2080790" y="685249"/>
                  <a:pt x="2088949" y="687973"/>
                </a:cubicBezTo>
                <a:cubicBezTo>
                  <a:pt x="2081576" y="706990"/>
                  <a:pt x="2071526" y="695631"/>
                  <a:pt x="2064153" y="714649"/>
                </a:cubicBezTo>
                <a:cubicBezTo>
                  <a:pt x="2084525" y="740403"/>
                  <a:pt x="2116914" y="731422"/>
                  <a:pt x="2125045" y="755193"/>
                </a:cubicBezTo>
                <a:cubicBezTo>
                  <a:pt x="2086595" y="768153"/>
                  <a:pt x="2048115" y="727303"/>
                  <a:pt x="2045907" y="701940"/>
                </a:cubicBezTo>
                <a:cubicBezTo>
                  <a:pt x="2045245" y="694333"/>
                  <a:pt x="2047847" y="688116"/>
                  <a:pt x="2054694" y="685164"/>
                </a:cubicBezTo>
                <a:cubicBezTo>
                  <a:pt x="2058118" y="683689"/>
                  <a:pt x="2062602" y="683029"/>
                  <a:pt x="2068270" y="683419"/>
                </a:cubicBezTo>
                <a:close/>
                <a:moveTo>
                  <a:pt x="2205160" y="679655"/>
                </a:moveTo>
                <a:cubicBezTo>
                  <a:pt x="2232120" y="684141"/>
                  <a:pt x="2270831" y="706467"/>
                  <a:pt x="2241065" y="702230"/>
                </a:cubicBezTo>
                <a:cubicBezTo>
                  <a:pt x="2252202" y="708874"/>
                  <a:pt x="2265917" y="719104"/>
                  <a:pt x="2277148" y="731078"/>
                </a:cubicBezTo>
                <a:cubicBezTo>
                  <a:pt x="2288377" y="743053"/>
                  <a:pt x="2297126" y="756775"/>
                  <a:pt x="2298327" y="770397"/>
                </a:cubicBezTo>
                <a:cubicBezTo>
                  <a:pt x="2286628" y="774479"/>
                  <a:pt x="2252388" y="762246"/>
                  <a:pt x="2251321" y="750137"/>
                </a:cubicBezTo>
                <a:cubicBezTo>
                  <a:pt x="2270658" y="730127"/>
                  <a:pt x="2214678" y="710657"/>
                  <a:pt x="2185084" y="682760"/>
                </a:cubicBezTo>
                <a:cubicBezTo>
                  <a:pt x="2188492" y="678648"/>
                  <a:pt x="2196173" y="678161"/>
                  <a:pt x="2205160" y="679655"/>
                </a:cubicBezTo>
                <a:close/>
                <a:moveTo>
                  <a:pt x="793629" y="678358"/>
                </a:moveTo>
                <a:cubicBezTo>
                  <a:pt x="796913" y="681107"/>
                  <a:pt x="801770" y="684479"/>
                  <a:pt x="805494" y="687948"/>
                </a:cubicBezTo>
                <a:cubicBezTo>
                  <a:pt x="809219" y="691419"/>
                  <a:pt x="811815" y="694990"/>
                  <a:pt x="810572" y="698137"/>
                </a:cubicBezTo>
                <a:cubicBezTo>
                  <a:pt x="800994" y="692905"/>
                  <a:pt x="799041" y="705234"/>
                  <a:pt x="799839" y="714282"/>
                </a:cubicBezTo>
                <a:cubicBezTo>
                  <a:pt x="790261" y="709048"/>
                  <a:pt x="760102" y="711708"/>
                  <a:pt x="764803" y="696096"/>
                </a:cubicBezTo>
                <a:cubicBezTo>
                  <a:pt x="783961" y="706565"/>
                  <a:pt x="788664" y="690953"/>
                  <a:pt x="793629" y="678358"/>
                </a:cubicBezTo>
                <a:close/>
                <a:moveTo>
                  <a:pt x="3282703" y="672159"/>
                </a:moveTo>
                <a:cubicBezTo>
                  <a:pt x="3305828" y="691637"/>
                  <a:pt x="3309942" y="703572"/>
                  <a:pt x="3335292" y="713630"/>
                </a:cubicBezTo>
                <a:cubicBezTo>
                  <a:pt x="3319062" y="741962"/>
                  <a:pt x="3276150" y="706746"/>
                  <a:pt x="3278644" y="681938"/>
                </a:cubicBezTo>
                <a:cubicBezTo>
                  <a:pt x="3278999" y="678394"/>
                  <a:pt x="3280282" y="675064"/>
                  <a:pt x="3282703" y="672159"/>
                </a:cubicBezTo>
                <a:close/>
                <a:moveTo>
                  <a:pt x="3689718" y="668997"/>
                </a:moveTo>
                <a:cubicBezTo>
                  <a:pt x="3709720" y="671111"/>
                  <a:pt x="3736402" y="691168"/>
                  <a:pt x="3742104" y="704458"/>
                </a:cubicBezTo>
                <a:cubicBezTo>
                  <a:pt x="3729046" y="693352"/>
                  <a:pt x="3716254" y="685281"/>
                  <a:pt x="3705344" y="698506"/>
                </a:cubicBezTo>
                <a:cubicBezTo>
                  <a:pt x="3686024" y="684886"/>
                  <a:pt x="3691480" y="678273"/>
                  <a:pt x="3672966" y="673778"/>
                </a:cubicBezTo>
                <a:cubicBezTo>
                  <a:pt x="3677124" y="669580"/>
                  <a:pt x="3683048" y="668291"/>
                  <a:pt x="3689718" y="668997"/>
                </a:cubicBezTo>
                <a:close/>
                <a:moveTo>
                  <a:pt x="2484603" y="622848"/>
                </a:moveTo>
                <a:cubicBezTo>
                  <a:pt x="2488967" y="622464"/>
                  <a:pt x="2492040" y="624091"/>
                  <a:pt x="2494401" y="626970"/>
                </a:cubicBezTo>
                <a:cubicBezTo>
                  <a:pt x="2501484" y="635607"/>
                  <a:pt x="2502138" y="655494"/>
                  <a:pt x="2511859" y="666035"/>
                </a:cubicBezTo>
                <a:cubicBezTo>
                  <a:pt x="2490172" y="652753"/>
                  <a:pt x="2485935" y="637929"/>
                  <a:pt x="2484603" y="622848"/>
                </a:cubicBezTo>
                <a:close/>
                <a:moveTo>
                  <a:pt x="972222" y="620908"/>
                </a:moveTo>
                <a:cubicBezTo>
                  <a:pt x="984602" y="623071"/>
                  <a:pt x="1000127" y="646614"/>
                  <a:pt x="1013864" y="649932"/>
                </a:cubicBezTo>
                <a:cubicBezTo>
                  <a:pt x="1005496" y="656709"/>
                  <a:pt x="1000625" y="669218"/>
                  <a:pt x="994431" y="666744"/>
                </a:cubicBezTo>
                <a:cubicBezTo>
                  <a:pt x="996074" y="651501"/>
                  <a:pt x="980190" y="640823"/>
                  <a:pt x="961074" y="627412"/>
                </a:cubicBezTo>
                <a:cubicBezTo>
                  <a:pt x="964321" y="621841"/>
                  <a:pt x="968096" y="620188"/>
                  <a:pt x="972222" y="620908"/>
                </a:cubicBezTo>
                <a:close/>
                <a:moveTo>
                  <a:pt x="2109997" y="619423"/>
                </a:moveTo>
                <a:cubicBezTo>
                  <a:pt x="2147590" y="634250"/>
                  <a:pt x="2157652" y="645458"/>
                  <a:pt x="2192508" y="663549"/>
                </a:cubicBezTo>
                <a:cubicBezTo>
                  <a:pt x="2181832" y="679611"/>
                  <a:pt x="2164711" y="656930"/>
                  <a:pt x="2154032" y="672992"/>
                </a:cubicBezTo>
                <a:cubicBezTo>
                  <a:pt x="2166829" y="680935"/>
                  <a:pt x="2170624" y="689674"/>
                  <a:pt x="2165416" y="699203"/>
                </a:cubicBezTo>
                <a:cubicBezTo>
                  <a:pt x="2158887" y="693731"/>
                  <a:pt x="2149090" y="685523"/>
                  <a:pt x="2142560" y="680053"/>
                </a:cubicBezTo>
                <a:cubicBezTo>
                  <a:pt x="2141236" y="665049"/>
                  <a:pt x="2162239" y="663195"/>
                  <a:pt x="2136648" y="647311"/>
                </a:cubicBezTo>
                <a:cubicBezTo>
                  <a:pt x="2128175" y="654107"/>
                  <a:pt x="2135235" y="665579"/>
                  <a:pt x="2125704" y="660371"/>
                </a:cubicBezTo>
                <a:cubicBezTo>
                  <a:pt x="2136382" y="644309"/>
                  <a:pt x="2105317" y="634955"/>
                  <a:pt x="2109997" y="619423"/>
                </a:cubicBezTo>
                <a:close/>
                <a:moveTo>
                  <a:pt x="1246203" y="608473"/>
                </a:moveTo>
                <a:cubicBezTo>
                  <a:pt x="1254276" y="615292"/>
                  <a:pt x="1264572" y="621914"/>
                  <a:pt x="1271196" y="629238"/>
                </a:cubicBezTo>
                <a:cubicBezTo>
                  <a:pt x="1277816" y="636561"/>
                  <a:pt x="1280766" y="644582"/>
                  <a:pt x="1274143" y="654204"/>
                </a:cubicBezTo>
                <a:cubicBezTo>
                  <a:pt x="1264062" y="641540"/>
                  <a:pt x="1247603" y="632825"/>
                  <a:pt x="1244342" y="621252"/>
                </a:cubicBezTo>
                <a:cubicBezTo>
                  <a:pt x="1243255" y="617397"/>
                  <a:pt x="1243632" y="613219"/>
                  <a:pt x="1246203" y="608473"/>
                </a:cubicBezTo>
                <a:close/>
                <a:moveTo>
                  <a:pt x="2445688" y="588141"/>
                </a:moveTo>
                <a:cubicBezTo>
                  <a:pt x="2452249" y="586106"/>
                  <a:pt x="2460112" y="598807"/>
                  <a:pt x="2467207" y="602839"/>
                </a:cubicBezTo>
                <a:cubicBezTo>
                  <a:pt x="2464507" y="606183"/>
                  <a:pt x="2462080" y="612611"/>
                  <a:pt x="2456407" y="616218"/>
                </a:cubicBezTo>
                <a:cubicBezTo>
                  <a:pt x="2449642" y="607495"/>
                  <a:pt x="2438294" y="614710"/>
                  <a:pt x="2443426" y="604940"/>
                </a:cubicBezTo>
                <a:cubicBezTo>
                  <a:pt x="2446670" y="607759"/>
                  <a:pt x="2452617" y="607233"/>
                  <a:pt x="2455044" y="600807"/>
                </a:cubicBezTo>
                <a:cubicBezTo>
                  <a:pt x="2448553" y="595167"/>
                  <a:pt x="2445854" y="598511"/>
                  <a:pt x="2439638" y="595954"/>
                </a:cubicBezTo>
                <a:cubicBezTo>
                  <a:pt x="2441459" y="591134"/>
                  <a:pt x="2443500" y="588819"/>
                  <a:pt x="2445688" y="588141"/>
                </a:cubicBezTo>
                <a:close/>
                <a:moveTo>
                  <a:pt x="622716" y="586626"/>
                </a:moveTo>
                <a:cubicBezTo>
                  <a:pt x="641014" y="587326"/>
                  <a:pt x="669159" y="602776"/>
                  <a:pt x="683002" y="620786"/>
                </a:cubicBezTo>
                <a:cubicBezTo>
                  <a:pt x="687617" y="626790"/>
                  <a:pt x="690642" y="633080"/>
                  <a:pt x="691180" y="639202"/>
                </a:cubicBezTo>
                <a:cubicBezTo>
                  <a:pt x="668719" y="625758"/>
                  <a:pt x="631990" y="622829"/>
                  <a:pt x="622716" y="586626"/>
                </a:cubicBezTo>
                <a:close/>
                <a:moveTo>
                  <a:pt x="498330" y="579364"/>
                </a:moveTo>
                <a:cubicBezTo>
                  <a:pt x="511931" y="596524"/>
                  <a:pt x="520387" y="589658"/>
                  <a:pt x="529382" y="588866"/>
                </a:cubicBezTo>
                <a:cubicBezTo>
                  <a:pt x="538054" y="618699"/>
                  <a:pt x="578903" y="636516"/>
                  <a:pt x="605616" y="631098"/>
                </a:cubicBezTo>
                <a:cubicBezTo>
                  <a:pt x="591699" y="644566"/>
                  <a:pt x="649145" y="679280"/>
                  <a:pt x="658994" y="653931"/>
                </a:cubicBezTo>
                <a:cubicBezTo>
                  <a:pt x="681049" y="664226"/>
                  <a:pt x="682925" y="685478"/>
                  <a:pt x="697914" y="684157"/>
                </a:cubicBezTo>
                <a:cubicBezTo>
                  <a:pt x="692456" y="690759"/>
                  <a:pt x="686729" y="694322"/>
                  <a:pt x="680730" y="694854"/>
                </a:cubicBezTo>
                <a:cubicBezTo>
                  <a:pt x="697061" y="708713"/>
                  <a:pt x="728111" y="718213"/>
                  <a:pt x="725062" y="752143"/>
                </a:cubicBezTo>
                <a:cubicBezTo>
                  <a:pt x="643953" y="688917"/>
                  <a:pt x="558988" y="650513"/>
                  <a:pt x="498330" y="579364"/>
                </a:cubicBezTo>
                <a:close/>
                <a:moveTo>
                  <a:pt x="1089475" y="557985"/>
                </a:moveTo>
                <a:cubicBezTo>
                  <a:pt x="1092318" y="557492"/>
                  <a:pt x="1096388" y="558670"/>
                  <a:pt x="1102792" y="562716"/>
                </a:cubicBezTo>
                <a:cubicBezTo>
                  <a:pt x="1083135" y="579820"/>
                  <a:pt x="1120486" y="591896"/>
                  <a:pt x="1124874" y="573064"/>
                </a:cubicBezTo>
                <a:cubicBezTo>
                  <a:pt x="1134413" y="578372"/>
                  <a:pt x="1140952" y="583941"/>
                  <a:pt x="1150761" y="592299"/>
                </a:cubicBezTo>
                <a:cubicBezTo>
                  <a:pt x="1146104" y="608080"/>
                  <a:pt x="1134912" y="618291"/>
                  <a:pt x="1116369" y="613778"/>
                </a:cubicBezTo>
                <a:cubicBezTo>
                  <a:pt x="1120756" y="594947"/>
                  <a:pt x="1065938" y="590559"/>
                  <a:pt x="1067596" y="575043"/>
                </a:cubicBezTo>
                <a:cubicBezTo>
                  <a:pt x="1083550" y="575942"/>
                  <a:pt x="1080961" y="559454"/>
                  <a:pt x="1089475" y="557985"/>
                </a:cubicBezTo>
                <a:close/>
                <a:moveTo>
                  <a:pt x="2994626" y="550423"/>
                </a:moveTo>
                <a:cubicBezTo>
                  <a:pt x="2999269" y="549684"/>
                  <a:pt x="3004441" y="550018"/>
                  <a:pt x="3009702" y="551204"/>
                </a:cubicBezTo>
                <a:cubicBezTo>
                  <a:pt x="3020221" y="553576"/>
                  <a:pt x="3031096" y="559360"/>
                  <a:pt x="3038805" y="566798"/>
                </a:cubicBezTo>
                <a:cubicBezTo>
                  <a:pt x="3043943" y="571758"/>
                  <a:pt x="3047674" y="577451"/>
                  <a:pt x="3048956" y="583363"/>
                </a:cubicBezTo>
                <a:cubicBezTo>
                  <a:pt x="3042397" y="577919"/>
                  <a:pt x="3036102" y="575463"/>
                  <a:pt x="3030862" y="584961"/>
                </a:cubicBezTo>
                <a:cubicBezTo>
                  <a:pt x="3016688" y="562112"/>
                  <a:pt x="3007644" y="562912"/>
                  <a:pt x="2982722" y="556072"/>
                </a:cubicBezTo>
                <a:cubicBezTo>
                  <a:pt x="2985868" y="552971"/>
                  <a:pt x="2989983" y="551161"/>
                  <a:pt x="2994626" y="550423"/>
                </a:cubicBezTo>
                <a:close/>
                <a:moveTo>
                  <a:pt x="1065260" y="538581"/>
                </a:moveTo>
                <a:cubicBezTo>
                  <a:pt x="1050454" y="542968"/>
                  <a:pt x="1049323" y="564620"/>
                  <a:pt x="1040006" y="562363"/>
                </a:cubicBezTo>
                <a:cubicBezTo>
                  <a:pt x="1042482" y="555985"/>
                  <a:pt x="1035913" y="550409"/>
                  <a:pt x="1029610" y="547886"/>
                </a:cubicBezTo>
                <a:cubicBezTo>
                  <a:pt x="1040326" y="531547"/>
                  <a:pt x="1053468" y="542701"/>
                  <a:pt x="1065260" y="538581"/>
                </a:cubicBezTo>
                <a:close/>
                <a:moveTo>
                  <a:pt x="895818" y="507824"/>
                </a:moveTo>
                <a:cubicBezTo>
                  <a:pt x="934689" y="538109"/>
                  <a:pt x="971949" y="550147"/>
                  <a:pt x="1008402" y="553059"/>
                </a:cubicBezTo>
                <a:cubicBezTo>
                  <a:pt x="1007019" y="571572"/>
                  <a:pt x="1001570" y="578183"/>
                  <a:pt x="1018683" y="601191"/>
                </a:cubicBezTo>
                <a:cubicBezTo>
                  <a:pt x="978160" y="586378"/>
                  <a:pt x="912084" y="555427"/>
                  <a:pt x="895818" y="507824"/>
                </a:cubicBezTo>
                <a:close/>
                <a:moveTo>
                  <a:pt x="336577" y="488125"/>
                </a:moveTo>
                <a:cubicBezTo>
                  <a:pt x="362691" y="501550"/>
                  <a:pt x="391295" y="504644"/>
                  <a:pt x="406560" y="520291"/>
                </a:cubicBezTo>
                <a:cubicBezTo>
                  <a:pt x="411646" y="525506"/>
                  <a:pt x="415251" y="532115"/>
                  <a:pt x="416788" y="540969"/>
                </a:cubicBezTo>
                <a:cubicBezTo>
                  <a:pt x="403221" y="524188"/>
                  <a:pt x="347671" y="511115"/>
                  <a:pt x="336577" y="488125"/>
                </a:cubicBezTo>
                <a:close/>
                <a:moveTo>
                  <a:pt x="2955364" y="482204"/>
                </a:moveTo>
                <a:cubicBezTo>
                  <a:pt x="3036498" y="511681"/>
                  <a:pt x="3103064" y="615713"/>
                  <a:pt x="3174996" y="609367"/>
                </a:cubicBezTo>
                <a:cubicBezTo>
                  <a:pt x="3166272" y="613191"/>
                  <a:pt x="3125383" y="629008"/>
                  <a:pt x="3145236" y="648627"/>
                </a:cubicBezTo>
                <a:cubicBezTo>
                  <a:pt x="3147965" y="645335"/>
                  <a:pt x="3154227" y="647835"/>
                  <a:pt x="3151763" y="654157"/>
                </a:cubicBezTo>
                <a:cubicBezTo>
                  <a:pt x="3116331" y="663390"/>
                  <a:pt x="3134373" y="628216"/>
                  <a:pt x="3123510" y="607803"/>
                </a:cubicBezTo>
                <a:cubicBezTo>
                  <a:pt x="3081338" y="574888"/>
                  <a:pt x="2987416" y="537381"/>
                  <a:pt x="2955364" y="482204"/>
                </a:cubicBezTo>
                <a:close/>
                <a:moveTo>
                  <a:pt x="2894564" y="481057"/>
                </a:moveTo>
                <a:cubicBezTo>
                  <a:pt x="2900765" y="480508"/>
                  <a:pt x="2908157" y="484547"/>
                  <a:pt x="2912584" y="490407"/>
                </a:cubicBezTo>
                <a:cubicBezTo>
                  <a:pt x="2917006" y="496269"/>
                  <a:pt x="2918468" y="503955"/>
                  <a:pt x="2912810" y="510708"/>
                </a:cubicBezTo>
                <a:cubicBezTo>
                  <a:pt x="2899582" y="502497"/>
                  <a:pt x="2892282" y="490635"/>
                  <a:pt x="2894564" y="481057"/>
                </a:cubicBezTo>
                <a:close/>
                <a:moveTo>
                  <a:pt x="838175" y="464717"/>
                </a:moveTo>
                <a:cubicBezTo>
                  <a:pt x="847761" y="470010"/>
                  <a:pt x="842268" y="476634"/>
                  <a:pt x="852121" y="484978"/>
                </a:cubicBezTo>
                <a:cubicBezTo>
                  <a:pt x="857614" y="478351"/>
                  <a:pt x="863916" y="480867"/>
                  <a:pt x="869946" y="480336"/>
                </a:cubicBezTo>
                <a:cubicBezTo>
                  <a:pt x="864722" y="490007"/>
                  <a:pt x="858690" y="490538"/>
                  <a:pt x="855942" y="493851"/>
                </a:cubicBezTo>
                <a:cubicBezTo>
                  <a:pt x="856211" y="496901"/>
                  <a:pt x="865528" y="499147"/>
                  <a:pt x="860032" y="505773"/>
                </a:cubicBezTo>
                <a:cubicBezTo>
                  <a:pt x="843610" y="491869"/>
                  <a:pt x="833487" y="480483"/>
                  <a:pt x="838175" y="464717"/>
                </a:cubicBezTo>
                <a:close/>
                <a:moveTo>
                  <a:pt x="2280006" y="464426"/>
                </a:moveTo>
                <a:lnTo>
                  <a:pt x="2302862" y="479969"/>
                </a:lnTo>
                <a:cubicBezTo>
                  <a:pt x="2350798" y="517801"/>
                  <a:pt x="2383609" y="556968"/>
                  <a:pt x="2435691" y="584203"/>
                </a:cubicBezTo>
                <a:cubicBezTo>
                  <a:pt x="2437053" y="582567"/>
                  <a:pt x="2439358" y="583122"/>
                  <a:pt x="2440271" y="584936"/>
                </a:cubicBezTo>
                <a:cubicBezTo>
                  <a:pt x="2441184" y="586751"/>
                  <a:pt x="2440701" y="589822"/>
                  <a:pt x="2436487" y="593227"/>
                </a:cubicBezTo>
                <a:cubicBezTo>
                  <a:pt x="2385431" y="594702"/>
                  <a:pt x="2378994" y="555859"/>
                  <a:pt x="2333118" y="547779"/>
                </a:cubicBezTo>
                <a:cubicBezTo>
                  <a:pt x="2336856" y="513345"/>
                  <a:pt x="2289540" y="495352"/>
                  <a:pt x="2264081" y="470743"/>
                </a:cubicBezTo>
                <a:lnTo>
                  <a:pt x="2263717" y="470092"/>
                </a:lnTo>
                <a:close/>
                <a:moveTo>
                  <a:pt x="2355572" y="438142"/>
                </a:moveTo>
                <a:lnTo>
                  <a:pt x="2399026" y="471104"/>
                </a:lnTo>
                <a:cubicBezTo>
                  <a:pt x="2444819" y="503917"/>
                  <a:pt x="2491192" y="534777"/>
                  <a:pt x="2542046" y="565242"/>
                </a:cubicBezTo>
                <a:cubicBezTo>
                  <a:pt x="2533617" y="572066"/>
                  <a:pt x="2537400" y="580849"/>
                  <a:pt x="2531959" y="587410"/>
                </a:cubicBezTo>
                <a:cubicBezTo>
                  <a:pt x="2502148" y="556605"/>
                  <a:pt x="2509660" y="607613"/>
                  <a:pt x="2494456" y="605914"/>
                </a:cubicBezTo>
                <a:cubicBezTo>
                  <a:pt x="2490140" y="591097"/>
                  <a:pt x="2506731" y="574435"/>
                  <a:pt x="2487745" y="563955"/>
                </a:cubicBezTo>
                <a:cubicBezTo>
                  <a:pt x="2482038" y="567498"/>
                  <a:pt x="2479847" y="576809"/>
                  <a:pt x="2473606" y="574320"/>
                </a:cubicBezTo>
                <a:cubicBezTo>
                  <a:pt x="2484224" y="558187"/>
                  <a:pt x="2447317" y="549287"/>
                  <a:pt x="2448972" y="533941"/>
                </a:cubicBezTo>
                <a:cubicBezTo>
                  <a:pt x="2434302" y="538276"/>
                  <a:pt x="2443530" y="540502"/>
                  <a:pt x="2435634" y="553357"/>
                </a:cubicBezTo>
                <a:cubicBezTo>
                  <a:pt x="2440869" y="510344"/>
                  <a:pt x="2339039" y="516287"/>
                  <a:pt x="2390148" y="481385"/>
                </a:cubicBezTo>
                <a:cubicBezTo>
                  <a:pt x="2366249" y="483492"/>
                  <a:pt x="2338097" y="437348"/>
                  <a:pt x="2318251" y="451255"/>
                </a:cubicBezTo>
                <a:cubicBezTo>
                  <a:pt x="2328011" y="459512"/>
                  <a:pt x="2346466" y="463962"/>
                  <a:pt x="2332327" y="474329"/>
                </a:cubicBezTo>
                <a:lnTo>
                  <a:pt x="2305189" y="455666"/>
                </a:lnTo>
                <a:close/>
                <a:moveTo>
                  <a:pt x="1088508" y="436654"/>
                </a:moveTo>
                <a:cubicBezTo>
                  <a:pt x="1085868" y="439952"/>
                  <a:pt x="1086407" y="446034"/>
                  <a:pt x="1092491" y="448562"/>
                </a:cubicBezTo>
                <a:cubicBezTo>
                  <a:pt x="1082063" y="463277"/>
                  <a:pt x="1072804" y="457961"/>
                  <a:pt x="1070283" y="450137"/>
                </a:cubicBezTo>
                <a:cubicBezTo>
                  <a:pt x="1067760" y="442314"/>
                  <a:pt x="1071976" y="431983"/>
                  <a:pt x="1088508" y="436654"/>
                </a:cubicBezTo>
                <a:close/>
                <a:moveTo>
                  <a:pt x="950572" y="411812"/>
                </a:moveTo>
                <a:cubicBezTo>
                  <a:pt x="976302" y="430890"/>
                  <a:pt x="997983" y="438123"/>
                  <a:pt x="1016680" y="445622"/>
                </a:cubicBezTo>
                <a:cubicBezTo>
                  <a:pt x="1009335" y="464565"/>
                  <a:pt x="999586" y="456277"/>
                  <a:pt x="991170" y="463117"/>
                </a:cubicBezTo>
                <a:cubicBezTo>
                  <a:pt x="990590" y="490612"/>
                  <a:pt x="1020150" y="484956"/>
                  <a:pt x="1022553" y="512188"/>
                </a:cubicBezTo>
                <a:cubicBezTo>
                  <a:pt x="1011958" y="528367"/>
                  <a:pt x="1001094" y="541522"/>
                  <a:pt x="988897" y="539549"/>
                </a:cubicBezTo>
                <a:cubicBezTo>
                  <a:pt x="1015786" y="503638"/>
                  <a:pt x="966195" y="486667"/>
                  <a:pt x="956446" y="478379"/>
                </a:cubicBezTo>
                <a:cubicBezTo>
                  <a:pt x="983559" y="479035"/>
                  <a:pt x="939129" y="452464"/>
                  <a:pt x="944295" y="442862"/>
                </a:cubicBezTo>
                <a:cubicBezTo>
                  <a:pt x="957026" y="450886"/>
                  <a:pt x="973541" y="467723"/>
                  <a:pt x="984137" y="451542"/>
                </a:cubicBezTo>
                <a:cubicBezTo>
                  <a:pt x="971406" y="443517"/>
                  <a:pt x="962725" y="447333"/>
                  <a:pt x="949457" y="433257"/>
                </a:cubicBezTo>
                <a:cubicBezTo>
                  <a:pt x="960856" y="426155"/>
                  <a:pt x="951105" y="417865"/>
                  <a:pt x="950572" y="411812"/>
                </a:cubicBezTo>
                <a:close/>
                <a:moveTo>
                  <a:pt x="1098306" y="406814"/>
                </a:moveTo>
                <a:cubicBezTo>
                  <a:pt x="1101629" y="405759"/>
                  <a:pt x="1105468" y="406182"/>
                  <a:pt x="1110124" y="407291"/>
                </a:cubicBezTo>
                <a:cubicBezTo>
                  <a:pt x="1099415" y="415074"/>
                  <a:pt x="1119089" y="418468"/>
                  <a:pt x="1123571" y="424056"/>
                </a:cubicBezTo>
                <a:cubicBezTo>
                  <a:pt x="1125067" y="425918"/>
                  <a:pt x="1124870" y="428027"/>
                  <a:pt x="1121300" y="430621"/>
                </a:cubicBezTo>
                <a:cubicBezTo>
                  <a:pt x="1108704" y="425653"/>
                  <a:pt x="1090610" y="427250"/>
                  <a:pt x="1089546" y="415186"/>
                </a:cubicBezTo>
                <a:cubicBezTo>
                  <a:pt x="1092163" y="410395"/>
                  <a:pt x="1094978" y="407866"/>
                  <a:pt x="1098306" y="406814"/>
                </a:cubicBezTo>
                <a:close/>
                <a:moveTo>
                  <a:pt x="1046315" y="397635"/>
                </a:moveTo>
                <a:cubicBezTo>
                  <a:pt x="1044034" y="406826"/>
                  <a:pt x="1047626" y="412502"/>
                  <a:pt x="1036134" y="422502"/>
                </a:cubicBezTo>
                <a:cubicBezTo>
                  <a:pt x="1032540" y="416827"/>
                  <a:pt x="1026138" y="414397"/>
                  <a:pt x="1022544" y="408722"/>
                </a:cubicBezTo>
                <a:cubicBezTo>
                  <a:pt x="1027896" y="399263"/>
                  <a:pt x="1036582" y="392503"/>
                  <a:pt x="1046315" y="397635"/>
                </a:cubicBezTo>
                <a:close/>
                <a:moveTo>
                  <a:pt x="824224" y="347408"/>
                </a:moveTo>
                <a:cubicBezTo>
                  <a:pt x="853310" y="369158"/>
                  <a:pt x="881325" y="378842"/>
                  <a:pt x="909877" y="394560"/>
                </a:cubicBezTo>
                <a:cubicBezTo>
                  <a:pt x="889977" y="408475"/>
                  <a:pt x="937294" y="431655"/>
                  <a:pt x="916064" y="430487"/>
                </a:cubicBezTo>
                <a:cubicBezTo>
                  <a:pt x="910143" y="397576"/>
                  <a:pt x="896695" y="450432"/>
                  <a:pt x="880924" y="442705"/>
                </a:cubicBezTo>
                <a:cubicBezTo>
                  <a:pt x="892971" y="408211"/>
                  <a:pt x="848718" y="351325"/>
                  <a:pt x="811647" y="375873"/>
                </a:cubicBezTo>
                <a:cubicBezTo>
                  <a:pt x="813046" y="357514"/>
                  <a:pt x="807055" y="358042"/>
                  <a:pt x="824224" y="347408"/>
                </a:cubicBezTo>
                <a:close/>
                <a:moveTo>
                  <a:pt x="961103" y="313586"/>
                </a:moveTo>
                <a:cubicBezTo>
                  <a:pt x="966772" y="313977"/>
                  <a:pt x="973624" y="315417"/>
                  <a:pt x="981782" y="318141"/>
                </a:cubicBezTo>
                <a:cubicBezTo>
                  <a:pt x="974410" y="337157"/>
                  <a:pt x="964356" y="325799"/>
                  <a:pt x="956986" y="344818"/>
                </a:cubicBezTo>
                <a:cubicBezTo>
                  <a:pt x="977359" y="370570"/>
                  <a:pt x="1009748" y="361590"/>
                  <a:pt x="1017877" y="385360"/>
                </a:cubicBezTo>
                <a:cubicBezTo>
                  <a:pt x="979428" y="398318"/>
                  <a:pt x="940945" y="357471"/>
                  <a:pt x="938740" y="332107"/>
                </a:cubicBezTo>
                <a:cubicBezTo>
                  <a:pt x="938078" y="324499"/>
                  <a:pt x="940680" y="318283"/>
                  <a:pt x="947526" y="315331"/>
                </a:cubicBezTo>
                <a:cubicBezTo>
                  <a:pt x="950950" y="313856"/>
                  <a:pt x="955435" y="313196"/>
                  <a:pt x="961103" y="313586"/>
                </a:cubicBezTo>
                <a:close/>
                <a:moveTo>
                  <a:pt x="1097994" y="309822"/>
                </a:moveTo>
                <a:cubicBezTo>
                  <a:pt x="1124953" y="314308"/>
                  <a:pt x="1163664" y="336636"/>
                  <a:pt x="1133898" y="332397"/>
                </a:cubicBezTo>
                <a:cubicBezTo>
                  <a:pt x="1145035" y="339042"/>
                  <a:pt x="1158749" y="349272"/>
                  <a:pt x="1169981" y="361245"/>
                </a:cubicBezTo>
                <a:cubicBezTo>
                  <a:pt x="1181212" y="373222"/>
                  <a:pt x="1189957" y="386942"/>
                  <a:pt x="1191158" y="400565"/>
                </a:cubicBezTo>
                <a:cubicBezTo>
                  <a:pt x="1179462" y="404647"/>
                  <a:pt x="1145222" y="392414"/>
                  <a:pt x="1144153" y="380306"/>
                </a:cubicBezTo>
                <a:cubicBezTo>
                  <a:pt x="1163489" y="360294"/>
                  <a:pt x="1107511" y="340827"/>
                  <a:pt x="1077919" y="312928"/>
                </a:cubicBezTo>
                <a:cubicBezTo>
                  <a:pt x="1081323" y="308815"/>
                  <a:pt x="1089004" y="308328"/>
                  <a:pt x="1097994" y="309822"/>
                </a:cubicBezTo>
                <a:close/>
                <a:moveTo>
                  <a:pt x="1377436" y="253017"/>
                </a:moveTo>
                <a:cubicBezTo>
                  <a:pt x="1381798" y="252631"/>
                  <a:pt x="1384874" y="254261"/>
                  <a:pt x="1387234" y="257138"/>
                </a:cubicBezTo>
                <a:cubicBezTo>
                  <a:pt x="1394317" y="265774"/>
                  <a:pt x="1394971" y="285661"/>
                  <a:pt x="1404694" y="296202"/>
                </a:cubicBezTo>
                <a:cubicBezTo>
                  <a:pt x="1383004" y="282918"/>
                  <a:pt x="1378767" y="268095"/>
                  <a:pt x="1377436" y="253017"/>
                </a:cubicBezTo>
                <a:close/>
                <a:moveTo>
                  <a:pt x="1002830" y="249590"/>
                </a:moveTo>
                <a:cubicBezTo>
                  <a:pt x="1040425" y="264417"/>
                  <a:pt x="1050484" y="275626"/>
                  <a:pt x="1085340" y="293716"/>
                </a:cubicBezTo>
                <a:cubicBezTo>
                  <a:pt x="1074664" y="309779"/>
                  <a:pt x="1057543" y="287099"/>
                  <a:pt x="1046866" y="303160"/>
                </a:cubicBezTo>
                <a:cubicBezTo>
                  <a:pt x="1059662" y="311102"/>
                  <a:pt x="1063455" y="319841"/>
                  <a:pt x="1058251" y="329369"/>
                </a:cubicBezTo>
                <a:cubicBezTo>
                  <a:pt x="1051717" y="323897"/>
                  <a:pt x="1041922" y="315691"/>
                  <a:pt x="1035393" y="310220"/>
                </a:cubicBezTo>
                <a:cubicBezTo>
                  <a:pt x="1034069" y="295217"/>
                  <a:pt x="1055072" y="293364"/>
                  <a:pt x="1029480" y="277479"/>
                </a:cubicBezTo>
                <a:cubicBezTo>
                  <a:pt x="1021007" y="284274"/>
                  <a:pt x="1028070" y="295746"/>
                  <a:pt x="1018539" y="290538"/>
                </a:cubicBezTo>
                <a:cubicBezTo>
                  <a:pt x="1029215" y="274476"/>
                  <a:pt x="998151" y="265123"/>
                  <a:pt x="1002830" y="249590"/>
                </a:cubicBezTo>
                <a:close/>
                <a:moveTo>
                  <a:pt x="798254" y="249403"/>
                </a:moveTo>
                <a:cubicBezTo>
                  <a:pt x="804726" y="254882"/>
                  <a:pt x="814177" y="260101"/>
                  <a:pt x="820650" y="265580"/>
                </a:cubicBezTo>
                <a:cubicBezTo>
                  <a:pt x="848200" y="272225"/>
                  <a:pt x="901651" y="300788"/>
                  <a:pt x="918633" y="323492"/>
                </a:cubicBezTo>
                <a:cubicBezTo>
                  <a:pt x="913218" y="330023"/>
                  <a:pt x="907538" y="333549"/>
                  <a:pt x="900798" y="325067"/>
                </a:cubicBezTo>
                <a:cubicBezTo>
                  <a:pt x="863270" y="307200"/>
                  <a:pt x="853291" y="295979"/>
                  <a:pt x="811999" y="269368"/>
                </a:cubicBezTo>
                <a:cubicBezTo>
                  <a:pt x="806943" y="263007"/>
                  <a:pt x="798693" y="258630"/>
                  <a:pt x="797169" y="254085"/>
                </a:cubicBezTo>
                <a:cubicBezTo>
                  <a:pt x="796660" y="252570"/>
                  <a:pt x="796898" y="251036"/>
                  <a:pt x="798254" y="249403"/>
                </a:cubicBezTo>
                <a:close/>
                <a:moveTo>
                  <a:pt x="1338523" y="218308"/>
                </a:moveTo>
                <a:cubicBezTo>
                  <a:pt x="1345085" y="216273"/>
                  <a:pt x="1352944" y="228974"/>
                  <a:pt x="1360041" y="233007"/>
                </a:cubicBezTo>
                <a:cubicBezTo>
                  <a:pt x="1357340" y="236353"/>
                  <a:pt x="1354912" y="242779"/>
                  <a:pt x="1349240" y="246386"/>
                </a:cubicBezTo>
                <a:cubicBezTo>
                  <a:pt x="1342475" y="237664"/>
                  <a:pt x="1331129" y="244877"/>
                  <a:pt x="1336258" y="235107"/>
                </a:cubicBezTo>
                <a:cubicBezTo>
                  <a:pt x="1339501" y="237924"/>
                  <a:pt x="1345449" y="237400"/>
                  <a:pt x="1347880" y="230976"/>
                </a:cubicBezTo>
                <a:cubicBezTo>
                  <a:pt x="1341389" y="225334"/>
                  <a:pt x="1338686" y="228678"/>
                  <a:pt x="1332471" y="226122"/>
                </a:cubicBezTo>
                <a:cubicBezTo>
                  <a:pt x="1334292" y="221302"/>
                  <a:pt x="1336336" y="218986"/>
                  <a:pt x="1338523" y="218308"/>
                </a:cubicBezTo>
                <a:close/>
                <a:moveTo>
                  <a:pt x="1433999" y="216763"/>
                </a:moveTo>
                <a:cubicBezTo>
                  <a:pt x="1473964" y="225415"/>
                  <a:pt x="1480420" y="264417"/>
                  <a:pt x="1526903" y="278581"/>
                </a:cubicBezTo>
                <a:cubicBezTo>
                  <a:pt x="1522249" y="294211"/>
                  <a:pt x="1508888" y="313655"/>
                  <a:pt x="1537150" y="326382"/>
                </a:cubicBezTo>
                <a:cubicBezTo>
                  <a:pt x="1545325" y="316529"/>
                  <a:pt x="1550511" y="306939"/>
                  <a:pt x="1558690" y="297085"/>
                </a:cubicBezTo>
                <a:cubicBezTo>
                  <a:pt x="1658644" y="370457"/>
                  <a:pt x="1691969" y="440574"/>
                  <a:pt x="1799030" y="492009"/>
                </a:cubicBezTo>
                <a:cubicBezTo>
                  <a:pt x="1788129" y="505147"/>
                  <a:pt x="1792187" y="516964"/>
                  <a:pt x="1801964" y="525234"/>
                </a:cubicBezTo>
                <a:cubicBezTo>
                  <a:pt x="1840700" y="537039"/>
                  <a:pt x="1874633" y="571334"/>
                  <a:pt x="1907345" y="604597"/>
                </a:cubicBezTo>
                <a:lnTo>
                  <a:pt x="1946843" y="642126"/>
                </a:lnTo>
                <a:lnTo>
                  <a:pt x="1952363" y="644073"/>
                </a:lnTo>
                <a:cubicBezTo>
                  <a:pt x="1979814" y="655973"/>
                  <a:pt x="2013066" y="676298"/>
                  <a:pt x="2025800" y="693325"/>
                </a:cubicBezTo>
                <a:cubicBezTo>
                  <a:pt x="2020384" y="699856"/>
                  <a:pt x="2014702" y="703383"/>
                  <a:pt x="2007965" y="694900"/>
                </a:cubicBezTo>
                <a:lnTo>
                  <a:pt x="2006179" y="693880"/>
                </a:lnTo>
                <a:lnTo>
                  <a:pt x="2006952" y="709817"/>
                </a:lnTo>
                <a:cubicBezTo>
                  <a:pt x="2017197" y="741019"/>
                  <a:pt x="2049629" y="768980"/>
                  <a:pt x="2069380" y="787785"/>
                </a:cubicBezTo>
                <a:lnTo>
                  <a:pt x="2071879" y="790062"/>
                </a:lnTo>
                <a:lnTo>
                  <a:pt x="2093432" y="802893"/>
                </a:lnTo>
                <a:cubicBezTo>
                  <a:pt x="2104404" y="808022"/>
                  <a:pt x="2114500" y="811707"/>
                  <a:pt x="2123848" y="815454"/>
                </a:cubicBezTo>
                <a:lnTo>
                  <a:pt x="2112779" y="827359"/>
                </a:lnTo>
                <a:lnTo>
                  <a:pt x="2127589" y="840866"/>
                </a:lnTo>
                <a:cubicBezTo>
                  <a:pt x="2147241" y="858537"/>
                  <a:pt x="2166178" y="876654"/>
                  <a:pt x="2181509" y="896609"/>
                </a:cubicBezTo>
                <a:cubicBezTo>
                  <a:pt x="2181777" y="899630"/>
                  <a:pt x="2184145" y="905130"/>
                  <a:pt x="2188121" y="911769"/>
                </a:cubicBezTo>
                <a:lnTo>
                  <a:pt x="2201168" y="929424"/>
                </a:lnTo>
                <a:lnTo>
                  <a:pt x="2209962" y="932549"/>
                </a:lnTo>
                <a:lnTo>
                  <a:pt x="2207870" y="936944"/>
                </a:lnTo>
                <a:lnTo>
                  <a:pt x="2224000" y="951604"/>
                </a:lnTo>
                <a:lnTo>
                  <a:pt x="2232041" y="942898"/>
                </a:lnTo>
                <a:cubicBezTo>
                  <a:pt x="2241578" y="948205"/>
                  <a:pt x="2248118" y="953776"/>
                  <a:pt x="2257928" y="962131"/>
                </a:cubicBezTo>
                <a:lnTo>
                  <a:pt x="2253633" y="968705"/>
                </a:lnTo>
                <a:lnTo>
                  <a:pt x="2250962" y="986190"/>
                </a:lnTo>
                <a:cubicBezTo>
                  <a:pt x="2251900" y="992350"/>
                  <a:pt x="2254611" y="998080"/>
                  <a:pt x="2258548" y="1003488"/>
                </a:cubicBezTo>
                <a:lnTo>
                  <a:pt x="2287136" y="1028144"/>
                </a:lnTo>
                <a:lnTo>
                  <a:pt x="2290916" y="1024947"/>
                </a:lnTo>
                <a:cubicBezTo>
                  <a:pt x="2293202" y="1020941"/>
                  <a:pt x="2293296" y="1015605"/>
                  <a:pt x="2288822" y="1007628"/>
                </a:cubicBezTo>
                <a:cubicBezTo>
                  <a:pt x="2329586" y="1025343"/>
                  <a:pt x="2316756" y="1050824"/>
                  <a:pt x="2336310" y="1067364"/>
                </a:cubicBezTo>
                <a:cubicBezTo>
                  <a:pt x="2344486" y="1057512"/>
                  <a:pt x="2351003" y="1063023"/>
                  <a:pt x="2359980" y="1062232"/>
                </a:cubicBezTo>
                <a:cubicBezTo>
                  <a:pt x="2350206" y="1053961"/>
                  <a:pt x="2349671" y="1047921"/>
                  <a:pt x="2360841" y="1037803"/>
                </a:cubicBezTo>
                <a:cubicBezTo>
                  <a:pt x="2378260" y="1030179"/>
                  <a:pt x="2374942" y="1060911"/>
                  <a:pt x="2389369" y="1053550"/>
                </a:cubicBezTo>
                <a:cubicBezTo>
                  <a:pt x="2399472" y="1031352"/>
                  <a:pt x="2392156" y="1016774"/>
                  <a:pt x="2396542" y="998125"/>
                </a:cubicBezTo>
                <a:cubicBezTo>
                  <a:pt x="2316142" y="941294"/>
                  <a:pt x="2278962" y="895868"/>
                  <a:pt x="2205078" y="844549"/>
                </a:cubicBezTo>
                <a:cubicBezTo>
                  <a:pt x="2228216" y="833376"/>
                  <a:pt x="2257278" y="855167"/>
                  <a:pt x="2284741" y="858830"/>
                </a:cubicBezTo>
                <a:cubicBezTo>
                  <a:pt x="2280828" y="917014"/>
                  <a:pt x="2386027" y="947306"/>
                  <a:pt x="2448209" y="1002700"/>
                </a:cubicBezTo>
                <a:cubicBezTo>
                  <a:pt x="2462904" y="998360"/>
                  <a:pt x="2491494" y="980617"/>
                  <a:pt x="2480651" y="960266"/>
                </a:cubicBezTo>
                <a:cubicBezTo>
                  <a:pt x="2422794" y="919709"/>
                  <a:pt x="2368256" y="848418"/>
                  <a:pt x="2353682" y="785779"/>
                </a:cubicBezTo>
                <a:cubicBezTo>
                  <a:pt x="2368113" y="778419"/>
                  <a:pt x="2359076" y="812700"/>
                  <a:pt x="2377828" y="820177"/>
                </a:cubicBezTo>
                <a:cubicBezTo>
                  <a:pt x="2509097" y="872521"/>
                  <a:pt x="2598824" y="1035073"/>
                  <a:pt x="2725236" y="1066537"/>
                </a:cubicBezTo>
                <a:cubicBezTo>
                  <a:pt x="2745851" y="1095160"/>
                  <a:pt x="2772720" y="1126274"/>
                  <a:pt x="2775654" y="1159498"/>
                </a:cubicBezTo>
                <a:cubicBezTo>
                  <a:pt x="2810760" y="1147271"/>
                  <a:pt x="2863698" y="1200436"/>
                  <a:pt x="2863371" y="1230907"/>
                </a:cubicBezTo>
                <a:cubicBezTo>
                  <a:pt x="2872882" y="1236157"/>
                  <a:pt x="2881590" y="1232342"/>
                  <a:pt x="2893558" y="1231286"/>
                </a:cubicBezTo>
                <a:cubicBezTo>
                  <a:pt x="2907394" y="1251373"/>
                  <a:pt x="2891838" y="1280143"/>
                  <a:pt x="2911658" y="1299702"/>
                </a:cubicBezTo>
                <a:cubicBezTo>
                  <a:pt x="2974227" y="1291138"/>
                  <a:pt x="2958878" y="1356415"/>
                  <a:pt x="2976770" y="1388320"/>
                </a:cubicBezTo>
                <a:cubicBezTo>
                  <a:pt x="2997716" y="1386473"/>
                  <a:pt x="3014070" y="1366768"/>
                  <a:pt x="3040140" y="1388820"/>
                </a:cubicBezTo>
                <a:cubicBezTo>
                  <a:pt x="3043932" y="1397616"/>
                  <a:pt x="3033028" y="1410757"/>
                  <a:pt x="3043071" y="1422047"/>
                </a:cubicBezTo>
                <a:cubicBezTo>
                  <a:pt x="3087093" y="1442514"/>
                  <a:pt x="3115710" y="1484889"/>
                  <a:pt x="3143068" y="1525854"/>
                </a:cubicBezTo>
                <a:lnTo>
                  <a:pt x="3158034" y="1546397"/>
                </a:lnTo>
                <a:lnTo>
                  <a:pt x="3171051" y="1552464"/>
                </a:lnTo>
                <a:cubicBezTo>
                  <a:pt x="3193357" y="1567159"/>
                  <a:pt x="3213763" y="1585804"/>
                  <a:pt x="3229288" y="1608671"/>
                </a:cubicBezTo>
                <a:lnTo>
                  <a:pt x="3217295" y="1607544"/>
                </a:lnTo>
                <a:lnTo>
                  <a:pt x="3235539" y="1621197"/>
                </a:lnTo>
                <a:lnTo>
                  <a:pt x="3235516" y="1621398"/>
                </a:lnTo>
                <a:lnTo>
                  <a:pt x="3258878" y="1639170"/>
                </a:lnTo>
                <a:cubicBezTo>
                  <a:pt x="3268014" y="1644450"/>
                  <a:pt x="3276243" y="1643728"/>
                  <a:pt x="3282125" y="1624941"/>
                </a:cubicBezTo>
                <a:cubicBezTo>
                  <a:pt x="3301409" y="1638463"/>
                  <a:pt x="3297026" y="1657111"/>
                  <a:pt x="3310324" y="1671158"/>
                </a:cubicBezTo>
                <a:cubicBezTo>
                  <a:pt x="3409377" y="1717212"/>
                  <a:pt x="3461565" y="1789662"/>
                  <a:pt x="3536824" y="1859218"/>
                </a:cubicBezTo>
                <a:lnTo>
                  <a:pt x="3541402" y="1862832"/>
                </a:lnTo>
                <a:lnTo>
                  <a:pt x="3495727" y="1812465"/>
                </a:lnTo>
                <a:cubicBezTo>
                  <a:pt x="3440781" y="1740833"/>
                  <a:pt x="3392753" y="1651466"/>
                  <a:pt x="3335940" y="1597115"/>
                </a:cubicBezTo>
                <a:cubicBezTo>
                  <a:pt x="3342784" y="1572161"/>
                  <a:pt x="3356886" y="1595269"/>
                  <a:pt x="3365330" y="1588438"/>
                </a:cubicBezTo>
                <a:cubicBezTo>
                  <a:pt x="3352030" y="1574390"/>
                  <a:pt x="3339526" y="1569406"/>
                  <a:pt x="3328091" y="1576503"/>
                </a:cubicBezTo>
                <a:cubicBezTo>
                  <a:pt x="3327804" y="1547610"/>
                  <a:pt x="3319989" y="1516716"/>
                  <a:pt x="3307010" y="1486040"/>
                </a:cubicBezTo>
                <a:lnTo>
                  <a:pt x="3293612" y="1463093"/>
                </a:lnTo>
                <a:lnTo>
                  <a:pt x="3293885" y="1470376"/>
                </a:lnTo>
                <a:cubicBezTo>
                  <a:pt x="3292690" y="1471890"/>
                  <a:pt x="3289860" y="1472137"/>
                  <a:pt x="3284379" y="1470292"/>
                </a:cubicBezTo>
                <a:cubicBezTo>
                  <a:pt x="3286579" y="1460780"/>
                  <a:pt x="3278077" y="1467742"/>
                  <a:pt x="3268214" y="1459295"/>
                </a:cubicBezTo>
                <a:cubicBezTo>
                  <a:pt x="3270957" y="1455946"/>
                  <a:pt x="3274320" y="1450989"/>
                  <a:pt x="3277817" y="1447574"/>
                </a:cubicBezTo>
                <a:lnTo>
                  <a:pt x="3283730" y="1446171"/>
                </a:lnTo>
                <a:lnTo>
                  <a:pt x="3254949" y="1396887"/>
                </a:lnTo>
                <a:cubicBezTo>
                  <a:pt x="3234009" y="1368863"/>
                  <a:pt x="3210266" y="1343275"/>
                  <a:pt x="3186086" y="1322342"/>
                </a:cubicBezTo>
                <a:lnTo>
                  <a:pt x="3172600" y="1312076"/>
                </a:lnTo>
                <a:lnTo>
                  <a:pt x="3162488" y="1306469"/>
                </a:lnTo>
                <a:lnTo>
                  <a:pt x="3145309" y="1292290"/>
                </a:lnTo>
                <a:lnTo>
                  <a:pt x="3114595" y="1275710"/>
                </a:lnTo>
                <a:lnTo>
                  <a:pt x="3115808" y="1256547"/>
                </a:lnTo>
                <a:lnTo>
                  <a:pt x="3110152" y="1247491"/>
                </a:lnTo>
                <a:lnTo>
                  <a:pt x="3116166" y="1250949"/>
                </a:lnTo>
                <a:lnTo>
                  <a:pt x="3116626" y="1243714"/>
                </a:lnTo>
                <a:cubicBezTo>
                  <a:pt x="3105358" y="1213741"/>
                  <a:pt x="3060420" y="1191453"/>
                  <a:pt x="3037779" y="1191169"/>
                </a:cubicBezTo>
                <a:cubicBezTo>
                  <a:pt x="3047081" y="1159907"/>
                  <a:pt x="3011770" y="1135624"/>
                  <a:pt x="2976194" y="1108322"/>
                </a:cubicBezTo>
                <a:cubicBezTo>
                  <a:pt x="2957973" y="1106886"/>
                  <a:pt x="2975330" y="1132752"/>
                  <a:pt x="2955778" y="1116212"/>
                </a:cubicBezTo>
                <a:cubicBezTo>
                  <a:pt x="2985556" y="1043572"/>
                  <a:pt x="2874640" y="1016830"/>
                  <a:pt x="2848838" y="997798"/>
                </a:cubicBezTo>
                <a:cubicBezTo>
                  <a:pt x="2819510" y="972988"/>
                  <a:pt x="2805735" y="919409"/>
                  <a:pt x="2773887" y="934397"/>
                </a:cubicBezTo>
                <a:cubicBezTo>
                  <a:pt x="2768558" y="873986"/>
                  <a:pt x="2653316" y="832402"/>
                  <a:pt x="2621322" y="777388"/>
                </a:cubicBezTo>
                <a:cubicBezTo>
                  <a:pt x="2589475" y="792373"/>
                  <a:pt x="2554225" y="734602"/>
                  <a:pt x="2537398" y="714781"/>
                </a:cubicBezTo>
                <a:cubicBezTo>
                  <a:pt x="2556476" y="691787"/>
                  <a:pt x="2562994" y="697301"/>
                  <a:pt x="2588326" y="676804"/>
                </a:cubicBezTo>
                <a:cubicBezTo>
                  <a:pt x="2583200" y="652900"/>
                  <a:pt x="2571498" y="656978"/>
                  <a:pt x="2549488" y="646742"/>
                </a:cubicBezTo>
                <a:cubicBezTo>
                  <a:pt x="2589513" y="621904"/>
                  <a:pt x="2549547" y="613254"/>
                  <a:pt x="2541166" y="586597"/>
                </a:cubicBezTo>
                <a:cubicBezTo>
                  <a:pt x="2581130" y="595247"/>
                  <a:pt x="2587588" y="634250"/>
                  <a:pt x="2634070" y="648414"/>
                </a:cubicBezTo>
                <a:cubicBezTo>
                  <a:pt x="2629417" y="664043"/>
                  <a:pt x="2616053" y="683486"/>
                  <a:pt x="2644316" y="696214"/>
                </a:cubicBezTo>
                <a:cubicBezTo>
                  <a:pt x="2652495" y="686361"/>
                  <a:pt x="2657679" y="676773"/>
                  <a:pt x="2665855" y="666917"/>
                </a:cubicBezTo>
                <a:cubicBezTo>
                  <a:pt x="2765812" y="740290"/>
                  <a:pt x="2799136" y="810408"/>
                  <a:pt x="2906200" y="861841"/>
                </a:cubicBezTo>
                <a:cubicBezTo>
                  <a:pt x="2895295" y="874980"/>
                  <a:pt x="2899354" y="886798"/>
                  <a:pt x="2909130" y="895068"/>
                </a:cubicBezTo>
                <a:cubicBezTo>
                  <a:pt x="2947867" y="906872"/>
                  <a:pt x="2981801" y="941166"/>
                  <a:pt x="3014512" y="974431"/>
                </a:cubicBezTo>
                <a:lnTo>
                  <a:pt x="3054012" y="1011960"/>
                </a:lnTo>
                <a:lnTo>
                  <a:pt x="3059528" y="1013906"/>
                </a:lnTo>
                <a:cubicBezTo>
                  <a:pt x="3086980" y="1025808"/>
                  <a:pt x="3120231" y="1046132"/>
                  <a:pt x="3132967" y="1063161"/>
                </a:cubicBezTo>
                <a:cubicBezTo>
                  <a:pt x="3127553" y="1069688"/>
                  <a:pt x="3121870" y="1073215"/>
                  <a:pt x="3115133" y="1064733"/>
                </a:cubicBezTo>
                <a:lnTo>
                  <a:pt x="3113344" y="1063712"/>
                </a:lnTo>
                <a:lnTo>
                  <a:pt x="3114120" y="1079651"/>
                </a:lnTo>
                <a:cubicBezTo>
                  <a:pt x="3124364" y="1110853"/>
                  <a:pt x="3156798" y="1138811"/>
                  <a:pt x="3176549" y="1157616"/>
                </a:cubicBezTo>
                <a:lnTo>
                  <a:pt x="3179050" y="1159898"/>
                </a:lnTo>
                <a:lnTo>
                  <a:pt x="3200598" y="1172726"/>
                </a:lnTo>
                <a:cubicBezTo>
                  <a:pt x="3211572" y="1177855"/>
                  <a:pt x="3221666" y="1181538"/>
                  <a:pt x="3231012" y="1185289"/>
                </a:cubicBezTo>
                <a:lnTo>
                  <a:pt x="3219946" y="1197192"/>
                </a:lnTo>
                <a:lnTo>
                  <a:pt x="3234755" y="1210699"/>
                </a:lnTo>
                <a:cubicBezTo>
                  <a:pt x="3254408" y="1228370"/>
                  <a:pt x="3273346" y="1246488"/>
                  <a:pt x="3288674" y="1266441"/>
                </a:cubicBezTo>
                <a:cubicBezTo>
                  <a:pt x="3288941" y="1269463"/>
                  <a:pt x="3291312" y="1274961"/>
                  <a:pt x="3295291" y="1281600"/>
                </a:cubicBezTo>
                <a:lnTo>
                  <a:pt x="3308337" y="1299258"/>
                </a:lnTo>
                <a:lnTo>
                  <a:pt x="3317126" y="1302383"/>
                </a:lnTo>
                <a:lnTo>
                  <a:pt x="3315037" y="1306778"/>
                </a:lnTo>
                <a:lnTo>
                  <a:pt x="3331166" y="1321435"/>
                </a:lnTo>
                <a:lnTo>
                  <a:pt x="3339206" y="1312731"/>
                </a:lnTo>
                <a:cubicBezTo>
                  <a:pt x="3348746" y="1318036"/>
                  <a:pt x="3355284" y="1323610"/>
                  <a:pt x="3365092" y="1331965"/>
                </a:cubicBezTo>
                <a:lnTo>
                  <a:pt x="3360801" y="1338537"/>
                </a:lnTo>
                <a:lnTo>
                  <a:pt x="3358129" y="1356024"/>
                </a:lnTo>
                <a:cubicBezTo>
                  <a:pt x="3359070" y="1362182"/>
                  <a:pt x="3361777" y="1367911"/>
                  <a:pt x="3365719" y="1373319"/>
                </a:cubicBezTo>
                <a:lnTo>
                  <a:pt x="3394303" y="1397978"/>
                </a:lnTo>
                <a:lnTo>
                  <a:pt x="3398083" y="1394780"/>
                </a:lnTo>
                <a:cubicBezTo>
                  <a:pt x="3400368" y="1390774"/>
                  <a:pt x="3400463" y="1385440"/>
                  <a:pt x="3395988" y="1377464"/>
                </a:cubicBezTo>
                <a:cubicBezTo>
                  <a:pt x="3436754" y="1395175"/>
                  <a:pt x="3423923" y="1420659"/>
                  <a:pt x="3443475" y="1437197"/>
                </a:cubicBezTo>
                <a:cubicBezTo>
                  <a:pt x="3451653" y="1427345"/>
                  <a:pt x="3458170" y="1432857"/>
                  <a:pt x="3467146" y="1432065"/>
                </a:cubicBezTo>
                <a:cubicBezTo>
                  <a:pt x="3457371" y="1423795"/>
                  <a:pt x="3456838" y="1417754"/>
                  <a:pt x="3468007" y="1407640"/>
                </a:cubicBezTo>
                <a:cubicBezTo>
                  <a:pt x="3485426" y="1400013"/>
                  <a:pt x="3482106" y="1430743"/>
                  <a:pt x="3496536" y="1423384"/>
                </a:cubicBezTo>
                <a:cubicBezTo>
                  <a:pt x="3506638" y="1401184"/>
                  <a:pt x="3499323" y="1386610"/>
                  <a:pt x="3503709" y="1367959"/>
                </a:cubicBezTo>
                <a:cubicBezTo>
                  <a:pt x="3423308" y="1311126"/>
                  <a:pt x="3386129" y="1265701"/>
                  <a:pt x="3312244" y="1214382"/>
                </a:cubicBezTo>
                <a:cubicBezTo>
                  <a:pt x="3335384" y="1203209"/>
                  <a:pt x="3364446" y="1224997"/>
                  <a:pt x="3391908" y="1228664"/>
                </a:cubicBezTo>
                <a:cubicBezTo>
                  <a:pt x="3387994" y="1286848"/>
                  <a:pt x="3493196" y="1317138"/>
                  <a:pt x="3555376" y="1372533"/>
                </a:cubicBezTo>
                <a:cubicBezTo>
                  <a:pt x="3570070" y="1368193"/>
                  <a:pt x="3598660" y="1350451"/>
                  <a:pt x="3587816" y="1330099"/>
                </a:cubicBezTo>
                <a:cubicBezTo>
                  <a:pt x="3529962" y="1289540"/>
                  <a:pt x="3475422" y="1218251"/>
                  <a:pt x="3460852" y="1155612"/>
                </a:cubicBezTo>
                <a:cubicBezTo>
                  <a:pt x="3475280" y="1148252"/>
                  <a:pt x="3466240" y="1182533"/>
                  <a:pt x="3484994" y="1190011"/>
                </a:cubicBezTo>
                <a:cubicBezTo>
                  <a:pt x="3616262" y="1242354"/>
                  <a:pt x="3705990" y="1404908"/>
                  <a:pt x="3832402" y="1436369"/>
                </a:cubicBezTo>
                <a:cubicBezTo>
                  <a:pt x="3853020" y="1464994"/>
                  <a:pt x="3879888" y="1496107"/>
                  <a:pt x="3882820" y="1529334"/>
                </a:cubicBezTo>
                <a:cubicBezTo>
                  <a:pt x="3917926" y="1517104"/>
                  <a:pt x="3970866" y="1570271"/>
                  <a:pt x="3970540" y="1600737"/>
                </a:cubicBezTo>
                <a:cubicBezTo>
                  <a:pt x="3980048" y="1605988"/>
                  <a:pt x="3988758" y="1602175"/>
                  <a:pt x="4000726" y="1601122"/>
                </a:cubicBezTo>
                <a:cubicBezTo>
                  <a:pt x="4014560" y="1621206"/>
                  <a:pt x="3999006" y="1649976"/>
                  <a:pt x="4018824" y="1669537"/>
                </a:cubicBezTo>
                <a:cubicBezTo>
                  <a:pt x="4081392" y="1660972"/>
                  <a:pt x="4066044" y="1726248"/>
                  <a:pt x="4083936" y="1758154"/>
                </a:cubicBezTo>
                <a:cubicBezTo>
                  <a:pt x="4104882" y="1756306"/>
                  <a:pt x="4121236" y="1736601"/>
                  <a:pt x="4147306" y="1758652"/>
                </a:cubicBezTo>
                <a:cubicBezTo>
                  <a:pt x="4151096" y="1767453"/>
                  <a:pt x="4140194" y="1780588"/>
                  <a:pt x="4150236" y="1791879"/>
                </a:cubicBezTo>
                <a:cubicBezTo>
                  <a:pt x="4194258" y="1812347"/>
                  <a:pt x="4222876" y="1854721"/>
                  <a:pt x="4250238" y="1895686"/>
                </a:cubicBezTo>
                <a:lnTo>
                  <a:pt x="4265198" y="1916230"/>
                </a:lnTo>
                <a:lnTo>
                  <a:pt x="4278216" y="1922297"/>
                </a:lnTo>
                <a:cubicBezTo>
                  <a:pt x="4300526" y="1936992"/>
                  <a:pt x="4320930" y="1955639"/>
                  <a:pt x="4336452" y="1978502"/>
                </a:cubicBezTo>
                <a:lnTo>
                  <a:pt x="4324460" y="1977374"/>
                </a:lnTo>
                <a:lnTo>
                  <a:pt x="4342704" y="1991032"/>
                </a:lnTo>
                <a:lnTo>
                  <a:pt x="4342682" y="1991232"/>
                </a:lnTo>
                <a:lnTo>
                  <a:pt x="4366044" y="2009003"/>
                </a:lnTo>
                <a:cubicBezTo>
                  <a:pt x="4375180" y="2014286"/>
                  <a:pt x="4383410" y="2013557"/>
                  <a:pt x="4389290" y="1994774"/>
                </a:cubicBezTo>
                <a:cubicBezTo>
                  <a:pt x="4408578" y="2008295"/>
                  <a:pt x="4404192" y="2026944"/>
                  <a:pt x="4417492" y="2040991"/>
                </a:cubicBezTo>
                <a:cubicBezTo>
                  <a:pt x="4516542" y="2087048"/>
                  <a:pt x="4568732" y="2159496"/>
                  <a:pt x="4643988" y="2229050"/>
                </a:cubicBezTo>
                <a:lnTo>
                  <a:pt x="4648566" y="2232664"/>
                </a:lnTo>
                <a:lnTo>
                  <a:pt x="4602892" y="2182299"/>
                </a:lnTo>
                <a:cubicBezTo>
                  <a:pt x="4547948" y="2110664"/>
                  <a:pt x="4499920" y="2021300"/>
                  <a:pt x="4443104" y="1966948"/>
                </a:cubicBezTo>
                <a:cubicBezTo>
                  <a:pt x="4449952" y="1941992"/>
                  <a:pt x="4464052" y="1965103"/>
                  <a:pt x="4472496" y="1958271"/>
                </a:cubicBezTo>
                <a:cubicBezTo>
                  <a:pt x="4459196" y="1944223"/>
                  <a:pt x="4446692" y="1939238"/>
                  <a:pt x="4435258" y="1946335"/>
                </a:cubicBezTo>
                <a:cubicBezTo>
                  <a:pt x="4434968" y="1917442"/>
                  <a:pt x="4427156" y="1886550"/>
                  <a:pt x="4414178" y="1855875"/>
                </a:cubicBezTo>
                <a:lnTo>
                  <a:pt x="4400778" y="1832925"/>
                </a:lnTo>
                <a:lnTo>
                  <a:pt x="4401052" y="1840210"/>
                </a:lnTo>
                <a:cubicBezTo>
                  <a:pt x="4399856" y="1841723"/>
                  <a:pt x="4397028" y="1841973"/>
                  <a:pt x="4391546" y="1840124"/>
                </a:cubicBezTo>
                <a:cubicBezTo>
                  <a:pt x="4393746" y="1830613"/>
                  <a:pt x="4385244" y="1837575"/>
                  <a:pt x="4375380" y="1829128"/>
                </a:cubicBezTo>
                <a:cubicBezTo>
                  <a:pt x="4378122" y="1825781"/>
                  <a:pt x="4381488" y="1820823"/>
                  <a:pt x="4384984" y="1817408"/>
                </a:cubicBezTo>
                <a:lnTo>
                  <a:pt x="4390896" y="1816004"/>
                </a:lnTo>
                <a:lnTo>
                  <a:pt x="4362118" y="1766719"/>
                </a:lnTo>
                <a:cubicBezTo>
                  <a:pt x="4341176" y="1738697"/>
                  <a:pt x="4317434" y="1713108"/>
                  <a:pt x="4293252" y="1692174"/>
                </a:cubicBezTo>
                <a:lnTo>
                  <a:pt x="4279764" y="1681908"/>
                </a:lnTo>
                <a:lnTo>
                  <a:pt x="4269654" y="1676304"/>
                </a:lnTo>
                <a:lnTo>
                  <a:pt x="4252476" y="1662125"/>
                </a:lnTo>
                <a:lnTo>
                  <a:pt x="4221762" y="1645544"/>
                </a:lnTo>
                <a:lnTo>
                  <a:pt x="4222976" y="1626379"/>
                </a:lnTo>
                <a:lnTo>
                  <a:pt x="4217318" y="1617325"/>
                </a:lnTo>
                <a:lnTo>
                  <a:pt x="4223332" y="1620783"/>
                </a:lnTo>
                <a:lnTo>
                  <a:pt x="4223792" y="1613545"/>
                </a:lnTo>
                <a:cubicBezTo>
                  <a:pt x="4212526" y="1583578"/>
                  <a:pt x="4167588" y="1561284"/>
                  <a:pt x="4144944" y="1561001"/>
                </a:cubicBezTo>
                <a:cubicBezTo>
                  <a:pt x="4154248" y="1529740"/>
                  <a:pt x="4118936" y="1505458"/>
                  <a:pt x="4083358" y="1478154"/>
                </a:cubicBezTo>
                <a:cubicBezTo>
                  <a:pt x="4065140" y="1476719"/>
                  <a:pt x="4082498" y="1502585"/>
                  <a:pt x="4062944" y="1486045"/>
                </a:cubicBezTo>
                <a:cubicBezTo>
                  <a:pt x="4092724" y="1413405"/>
                  <a:pt x="3981806" y="1386662"/>
                  <a:pt x="3956004" y="1367629"/>
                </a:cubicBezTo>
                <a:cubicBezTo>
                  <a:pt x="3926678" y="1342822"/>
                  <a:pt x="3912902" y="1289242"/>
                  <a:pt x="3881054" y="1304229"/>
                </a:cubicBezTo>
                <a:cubicBezTo>
                  <a:pt x="3875724" y="1243817"/>
                  <a:pt x="3760484" y="1202237"/>
                  <a:pt x="3728490" y="1147222"/>
                </a:cubicBezTo>
                <a:cubicBezTo>
                  <a:pt x="3696640" y="1162206"/>
                  <a:pt x="3661392" y="1104435"/>
                  <a:pt x="3644562" y="1084614"/>
                </a:cubicBezTo>
                <a:cubicBezTo>
                  <a:pt x="3663644" y="1061621"/>
                  <a:pt x="3670160" y="1067133"/>
                  <a:pt x="3695492" y="1046636"/>
                </a:cubicBezTo>
                <a:cubicBezTo>
                  <a:pt x="3690368" y="1022734"/>
                  <a:pt x="3678664" y="1026811"/>
                  <a:pt x="3656656" y="1016579"/>
                </a:cubicBezTo>
                <a:cubicBezTo>
                  <a:pt x="3696682" y="991737"/>
                  <a:pt x="3656714" y="983086"/>
                  <a:pt x="3648332" y="956430"/>
                </a:cubicBezTo>
                <a:cubicBezTo>
                  <a:pt x="3688298" y="965083"/>
                  <a:pt x="3694752" y="1004083"/>
                  <a:pt x="3741236" y="1018248"/>
                </a:cubicBezTo>
                <a:cubicBezTo>
                  <a:pt x="3736582" y="1033877"/>
                  <a:pt x="3723218" y="1053321"/>
                  <a:pt x="3751482" y="1066049"/>
                </a:cubicBezTo>
                <a:cubicBezTo>
                  <a:pt x="3759660" y="1056195"/>
                  <a:pt x="3764846" y="1046604"/>
                  <a:pt x="3773024" y="1036752"/>
                </a:cubicBezTo>
                <a:cubicBezTo>
                  <a:pt x="3872976" y="1110124"/>
                  <a:pt x="3906300" y="1180239"/>
                  <a:pt x="4013366" y="1231675"/>
                </a:cubicBezTo>
                <a:cubicBezTo>
                  <a:pt x="4002464" y="1244813"/>
                  <a:pt x="4006520" y="1256632"/>
                  <a:pt x="4016298" y="1264901"/>
                </a:cubicBezTo>
                <a:cubicBezTo>
                  <a:pt x="4055032" y="1276706"/>
                  <a:pt x="4088968" y="1311000"/>
                  <a:pt x="4121680" y="1344264"/>
                </a:cubicBezTo>
                <a:lnTo>
                  <a:pt x="4161178" y="1381794"/>
                </a:lnTo>
                <a:lnTo>
                  <a:pt x="4166694" y="1383738"/>
                </a:lnTo>
                <a:cubicBezTo>
                  <a:pt x="4194146" y="1395640"/>
                  <a:pt x="4227396" y="1415963"/>
                  <a:pt x="4240134" y="1432994"/>
                </a:cubicBezTo>
                <a:cubicBezTo>
                  <a:pt x="4234718" y="1439522"/>
                  <a:pt x="4229038" y="1443049"/>
                  <a:pt x="4222296" y="1434566"/>
                </a:cubicBezTo>
                <a:lnTo>
                  <a:pt x="4220512" y="1433547"/>
                </a:lnTo>
                <a:lnTo>
                  <a:pt x="4221284" y="1449484"/>
                </a:lnTo>
                <a:cubicBezTo>
                  <a:pt x="4231528" y="1480684"/>
                  <a:pt x="4263960" y="1508644"/>
                  <a:pt x="4283716" y="1527449"/>
                </a:cubicBezTo>
                <a:lnTo>
                  <a:pt x="4286216" y="1529732"/>
                </a:lnTo>
                <a:lnTo>
                  <a:pt x="4307764" y="1542560"/>
                </a:lnTo>
                <a:cubicBezTo>
                  <a:pt x="4318738" y="1547689"/>
                  <a:pt x="4328832" y="1551374"/>
                  <a:pt x="4338180" y="1555123"/>
                </a:cubicBezTo>
                <a:lnTo>
                  <a:pt x="4327112" y="1567026"/>
                </a:lnTo>
                <a:lnTo>
                  <a:pt x="4341924" y="1580533"/>
                </a:lnTo>
                <a:cubicBezTo>
                  <a:pt x="4361574" y="1598206"/>
                  <a:pt x="4380512" y="1616319"/>
                  <a:pt x="4395842" y="1636275"/>
                </a:cubicBezTo>
                <a:cubicBezTo>
                  <a:pt x="4396108" y="1639297"/>
                  <a:pt x="4398478" y="1644793"/>
                  <a:pt x="4402456" y="1651436"/>
                </a:cubicBezTo>
                <a:lnTo>
                  <a:pt x="4415504" y="1669091"/>
                </a:lnTo>
                <a:lnTo>
                  <a:pt x="4424294" y="1672215"/>
                </a:lnTo>
                <a:lnTo>
                  <a:pt x="4422202" y="1676610"/>
                </a:lnTo>
                <a:lnTo>
                  <a:pt x="4438336" y="1691270"/>
                </a:lnTo>
                <a:lnTo>
                  <a:pt x="4446372" y="1682564"/>
                </a:lnTo>
                <a:cubicBezTo>
                  <a:pt x="4455914" y="1687871"/>
                  <a:pt x="4462452" y="1693443"/>
                  <a:pt x="4472260" y="1701798"/>
                </a:cubicBezTo>
                <a:lnTo>
                  <a:pt x="4467968" y="1708371"/>
                </a:lnTo>
                <a:lnTo>
                  <a:pt x="4465296" y="1725856"/>
                </a:lnTo>
                <a:cubicBezTo>
                  <a:pt x="4466236" y="1732014"/>
                  <a:pt x="4468944" y="1737747"/>
                  <a:pt x="4472884" y="1743152"/>
                </a:cubicBezTo>
                <a:lnTo>
                  <a:pt x="4501470" y="1767810"/>
                </a:lnTo>
                <a:lnTo>
                  <a:pt x="4505248" y="1764613"/>
                </a:lnTo>
                <a:cubicBezTo>
                  <a:pt x="4507532" y="1760608"/>
                  <a:pt x="4507628" y="1755272"/>
                  <a:pt x="4503156" y="1747295"/>
                </a:cubicBezTo>
                <a:cubicBezTo>
                  <a:pt x="4543918" y="1765007"/>
                  <a:pt x="4531090" y="1790490"/>
                  <a:pt x="4550644" y="1807030"/>
                </a:cubicBezTo>
                <a:cubicBezTo>
                  <a:pt x="4558818" y="1797177"/>
                  <a:pt x="4565336" y="1802691"/>
                  <a:pt x="4574314" y="1801899"/>
                </a:cubicBezTo>
                <a:cubicBezTo>
                  <a:pt x="4564538" y="1793629"/>
                  <a:pt x="4564004" y="1787588"/>
                  <a:pt x="4575176" y="1777471"/>
                </a:cubicBezTo>
                <a:cubicBezTo>
                  <a:pt x="4592594" y="1769845"/>
                  <a:pt x="4589276" y="1800578"/>
                  <a:pt x="4603702" y="1793217"/>
                </a:cubicBezTo>
                <a:cubicBezTo>
                  <a:pt x="4613806" y="1771018"/>
                  <a:pt x="4606488" y="1756442"/>
                  <a:pt x="4610874" y="1737792"/>
                </a:cubicBezTo>
                <a:cubicBezTo>
                  <a:pt x="4530472" y="1680959"/>
                  <a:pt x="4493296" y="1635535"/>
                  <a:pt x="4419412" y="1584215"/>
                </a:cubicBezTo>
                <a:cubicBezTo>
                  <a:pt x="4442550" y="1573043"/>
                  <a:pt x="4471612" y="1594831"/>
                  <a:pt x="4499076" y="1598497"/>
                </a:cubicBezTo>
                <a:cubicBezTo>
                  <a:pt x="4495162" y="1656679"/>
                  <a:pt x="4600360" y="1686971"/>
                  <a:pt x="4662542" y="1742365"/>
                </a:cubicBezTo>
                <a:cubicBezTo>
                  <a:pt x="4677234" y="1738026"/>
                  <a:pt x="4705826" y="1720284"/>
                  <a:pt x="4694984" y="1699930"/>
                </a:cubicBezTo>
                <a:cubicBezTo>
                  <a:pt x="4637126" y="1659375"/>
                  <a:pt x="4582588" y="1588086"/>
                  <a:pt x="4568020" y="1525446"/>
                </a:cubicBezTo>
                <a:cubicBezTo>
                  <a:pt x="4582446" y="1518084"/>
                  <a:pt x="4573408" y="1552366"/>
                  <a:pt x="4592160" y="1559846"/>
                </a:cubicBezTo>
                <a:cubicBezTo>
                  <a:pt x="4723430" y="1612188"/>
                  <a:pt x="4813156" y="1774740"/>
                  <a:pt x="4939568" y="1806204"/>
                </a:cubicBezTo>
                <a:cubicBezTo>
                  <a:pt x="4960184" y="1834826"/>
                  <a:pt x="4987056" y="1865939"/>
                  <a:pt x="4989986" y="1899166"/>
                </a:cubicBezTo>
                <a:cubicBezTo>
                  <a:pt x="5025094" y="1886935"/>
                  <a:pt x="5078032" y="1940103"/>
                  <a:pt x="5077704" y="1970570"/>
                </a:cubicBezTo>
                <a:cubicBezTo>
                  <a:pt x="5087214" y="1975822"/>
                  <a:pt x="5095924" y="1972008"/>
                  <a:pt x="5107892" y="1970955"/>
                </a:cubicBezTo>
                <a:cubicBezTo>
                  <a:pt x="5121728" y="1991040"/>
                  <a:pt x="5106172" y="2019809"/>
                  <a:pt x="5125988" y="2039370"/>
                </a:cubicBezTo>
                <a:cubicBezTo>
                  <a:pt x="5188560" y="2030805"/>
                  <a:pt x="5173210" y="2096081"/>
                  <a:pt x="5191102" y="2127988"/>
                </a:cubicBezTo>
                <a:cubicBezTo>
                  <a:pt x="5212048" y="2126139"/>
                  <a:pt x="5228404" y="2106435"/>
                  <a:pt x="5254472" y="2128486"/>
                </a:cubicBezTo>
                <a:cubicBezTo>
                  <a:pt x="5258264" y="2137284"/>
                  <a:pt x="5247360" y="2150424"/>
                  <a:pt x="5257402" y="2161712"/>
                </a:cubicBezTo>
                <a:cubicBezTo>
                  <a:pt x="5345448" y="2202649"/>
                  <a:pt x="5371870" y="2331215"/>
                  <a:pt x="5449872" y="2360863"/>
                </a:cubicBezTo>
                <a:cubicBezTo>
                  <a:pt x="5441960" y="2373737"/>
                  <a:pt x="5449010" y="2385291"/>
                  <a:pt x="5459320" y="2399602"/>
                </a:cubicBezTo>
                <a:cubicBezTo>
                  <a:pt x="5538924" y="2447371"/>
                  <a:pt x="5564868" y="2536402"/>
                  <a:pt x="5615880" y="2601917"/>
                </a:cubicBezTo>
                <a:cubicBezTo>
                  <a:pt x="5598728" y="2612562"/>
                  <a:pt x="5635964" y="2624495"/>
                  <a:pt x="5651992" y="2635256"/>
                </a:cubicBezTo>
                <a:cubicBezTo>
                  <a:pt x="5636172" y="2661005"/>
                  <a:pt x="5661704" y="2677015"/>
                  <a:pt x="5660580" y="2698425"/>
                </a:cubicBezTo>
                <a:cubicBezTo>
                  <a:pt x="5670090" y="2703674"/>
                  <a:pt x="5677468" y="2684758"/>
                  <a:pt x="5687246" y="2693029"/>
                </a:cubicBezTo>
                <a:cubicBezTo>
                  <a:pt x="5671156" y="2715755"/>
                  <a:pt x="5716246" y="2748308"/>
                  <a:pt x="5734730" y="2752765"/>
                </a:cubicBezTo>
                <a:cubicBezTo>
                  <a:pt x="5715916" y="2778777"/>
                  <a:pt x="5743380" y="2782442"/>
                  <a:pt x="5750430" y="2793997"/>
                </a:cubicBezTo>
                <a:cubicBezTo>
                  <a:pt x="5741186" y="2791767"/>
                  <a:pt x="5736270" y="2804380"/>
                  <a:pt x="5730816" y="2810947"/>
                </a:cubicBezTo>
                <a:cubicBezTo>
                  <a:pt x="5756088" y="2823938"/>
                  <a:pt x="5733748" y="2844171"/>
                  <a:pt x="5750042" y="2857955"/>
                </a:cubicBezTo>
                <a:cubicBezTo>
                  <a:pt x="5811484" y="2870800"/>
                  <a:pt x="5827448" y="2915052"/>
                  <a:pt x="5784964" y="2946196"/>
                </a:cubicBezTo>
                <a:cubicBezTo>
                  <a:pt x="5803720" y="2953675"/>
                  <a:pt x="5836098" y="2944730"/>
                  <a:pt x="5845016" y="2977428"/>
                </a:cubicBezTo>
                <a:cubicBezTo>
                  <a:pt x="5841060" y="2983864"/>
                  <a:pt x="5831402" y="2985477"/>
                  <a:pt x="5823748" y="2988436"/>
                </a:cubicBezTo>
                <a:lnTo>
                  <a:pt x="5820192" y="2990887"/>
                </a:lnTo>
                <a:lnTo>
                  <a:pt x="5844346" y="2996960"/>
                </a:lnTo>
                <a:lnTo>
                  <a:pt x="5852064" y="2988982"/>
                </a:lnTo>
                <a:lnTo>
                  <a:pt x="5867484" y="3002782"/>
                </a:lnTo>
                <a:lnTo>
                  <a:pt x="5938110" y="3026274"/>
                </a:lnTo>
                <a:cubicBezTo>
                  <a:pt x="5963134" y="3035434"/>
                  <a:pt x="5989630" y="3045920"/>
                  <a:pt x="6017594" y="3057732"/>
                </a:cubicBezTo>
                <a:lnTo>
                  <a:pt x="6056580" y="3075132"/>
                </a:lnTo>
                <a:lnTo>
                  <a:pt x="6043746" y="3042464"/>
                </a:lnTo>
                <a:cubicBezTo>
                  <a:pt x="6022608" y="2982306"/>
                  <a:pt x="6003132" y="2923905"/>
                  <a:pt x="5962164" y="2869684"/>
                </a:cubicBezTo>
                <a:cubicBezTo>
                  <a:pt x="5952916" y="2867455"/>
                  <a:pt x="5946340" y="2895432"/>
                  <a:pt x="5932772" y="2878363"/>
                </a:cubicBezTo>
                <a:cubicBezTo>
                  <a:pt x="5957570" y="2851823"/>
                  <a:pt x="5946996" y="2834494"/>
                  <a:pt x="5926376" y="2805869"/>
                </a:cubicBezTo>
                <a:cubicBezTo>
                  <a:pt x="5921192" y="2815461"/>
                  <a:pt x="5911682" y="2810211"/>
                  <a:pt x="5905964" y="2813761"/>
                </a:cubicBezTo>
                <a:cubicBezTo>
                  <a:pt x="5927176" y="2814934"/>
                  <a:pt x="5931766" y="2832793"/>
                  <a:pt x="5927648" y="2854464"/>
                </a:cubicBezTo>
                <a:cubicBezTo>
                  <a:pt x="5895596" y="2832940"/>
                  <a:pt x="5905164" y="2804699"/>
                  <a:pt x="5875836" y="2779890"/>
                </a:cubicBezTo>
                <a:cubicBezTo>
                  <a:pt x="5882682" y="2754933"/>
                  <a:pt x="5900572" y="2786840"/>
                  <a:pt x="5915000" y="2779479"/>
                </a:cubicBezTo>
                <a:cubicBezTo>
                  <a:pt x="5885942" y="2757687"/>
                  <a:pt x="5902562" y="2741004"/>
                  <a:pt x="5868314" y="2728803"/>
                </a:cubicBezTo>
                <a:cubicBezTo>
                  <a:pt x="5863396" y="2741413"/>
                  <a:pt x="5873172" y="2749682"/>
                  <a:pt x="5858478" y="2754024"/>
                </a:cubicBezTo>
                <a:cubicBezTo>
                  <a:pt x="5829416" y="2732234"/>
                  <a:pt x="5818308" y="2708863"/>
                  <a:pt x="5807200" y="2685490"/>
                </a:cubicBezTo>
                <a:cubicBezTo>
                  <a:pt x="5840972" y="2658159"/>
                  <a:pt x="5800004" y="2603936"/>
                  <a:pt x="5771476" y="2588189"/>
                </a:cubicBezTo>
                <a:cubicBezTo>
                  <a:pt x="5754320" y="2598835"/>
                  <a:pt x="5785042" y="2605256"/>
                  <a:pt x="5767886" y="2615900"/>
                </a:cubicBezTo>
                <a:cubicBezTo>
                  <a:pt x="5686156" y="2543967"/>
                  <a:pt x="5626022" y="2409246"/>
                  <a:pt x="5550272" y="2336783"/>
                </a:cubicBezTo>
                <a:cubicBezTo>
                  <a:pt x="5557120" y="2311828"/>
                  <a:pt x="5571220" y="2334935"/>
                  <a:pt x="5579664" y="2328102"/>
                </a:cubicBezTo>
                <a:cubicBezTo>
                  <a:pt x="5566360" y="2314055"/>
                  <a:pt x="5553860" y="2309070"/>
                  <a:pt x="5542422" y="2316169"/>
                </a:cubicBezTo>
                <a:cubicBezTo>
                  <a:pt x="5541276" y="2200597"/>
                  <a:pt x="5419700" y="2053026"/>
                  <a:pt x="5328928" y="2015378"/>
                </a:cubicBezTo>
                <a:cubicBezTo>
                  <a:pt x="5352128" y="1970714"/>
                  <a:pt x="5282300" y="1931215"/>
                  <a:pt x="5252112" y="1930834"/>
                </a:cubicBezTo>
                <a:cubicBezTo>
                  <a:pt x="5261416" y="1899570"/>
                  <a:pt x="5226104" y="1875292"/>
                  <a:pt x="5190524" y="1847990"/>
                </a:cubicBezTo>
                <a:cubicBezTo>
                  <a:pt x="5172304" y="1846554"/>
                  <a:pt x="5189664" y="1872417"/>
                  <a:pt x="5170114" y="1855877"/>
                </a:cubicBezTo>
                <a:cubicBezTo>
                  <a:pt x="5199890" y="1783239"/>
                  <a:pt x="5088974" y="1756495"/>
                  <a:pt x="5063170" y="1737462"/>
                </a:cubicBezTo>
                <a:cubicBezTo>
                  <a:pt x="5033842" y="1712654"/>
                  <a:pt x="5020068" y="1659078"/>
                  <a:pt x="4988220" y="1674063"/>
                </a:cubicBezTo>
                <a:cubicBezTo>
                  <a:pt x="4982890" y="1613650"/>
                  <a:pt x="4867648" y="1572067"/>
                  <a:pt x="4835656" y="1517055"/>
                </a:cubicBezTo>
                <a:cubicBezTo>
                  <a:pt x="4803808" y="1532040"/>
                  <a:pt x="4768556" y="1474268"/>
                  <a:pt x="4751730" y="1454448"/>
                </a:cubicBezTo>
                <a:cubicBezTo>
                  <a:pt x="4770810" y="1431455"/>
                  <a:pt x="4777328" y="1436967"/>
                  <a:pt x="4802660" y="1416469"/>
                </a:cubicBezTo>
                <a:cubicBezTo>
                  <a:pt x="4797534" y="1392567"/>
                  <a:pt x="4785830" y="1396645"/>
                  <a:pt x="4763822" y="1386410"/>
                </a:cubicBezTo>
                <a:cubicBezTo>
                  <a:pt x="4803848" y="1361570"/>
                  <a:pt x="4763880" y="1352920"/>
                  <a:pt x="4755500" y="1326266"/>
                </a:cubicBezTo>
                <a:cubicBezTo>
                  <a:pt x="4795464" y="1334915"/>
                  <a:pt x="4801920" y="1373916"/>
                  <a:pt x="4848400" y="1388081"/>
                </a:cubicBezTo>
                <a:cubicBezTo>
                  <a:pt x="4843750" y="1403710"/>
                  <a:pt x="4830388" y="1423154"/>
                  <a:pt x="4858650" y="1435881"/>
                </a:cubicBezTo>
                <a:cubicBezTo>
                  <a:pt x="4866828" y="1426028"/>
                  <a:pt x="4872012" y="1416438"/>
                  <a:pt x="4880188" y="1406583"/>
                </a:cubicBezTo>
                <a:cubicBezTo>
                  <a:pt x="4980142" y="1479957"/>
                  <a:pt x="5013468" y="1550073"/>
                  <a:pt x="5120534" y="1601509"/>
                </a:cubicBezTo>
                <a:cubicBezTo>
                  <a:pt x="5109630" y="1614646"/>
                  <a:pt x="5113686" y="1626465"/>
                  <a:pt x="5123464" y="1634735"/>
                </a:cubicBezTo>
                <a:cubicBezTo>
                  <a:pt x="5200932" y="1658340"/>
                  <a:pt x="5259200" y="1771918"/>
                  <a:pt x="5326894" y="1787254"/>
                </a:cubicBezTo>
                <a:cubicBezTo>
                  <a:pt x="5315664" y="1830861"/>
                  <a:pt x="5364542" y="1872209"/>
                  <a:pt x="5390880" y="1897283"/>
                </a:cubicBezTo>
                <a:cubicBezTo>
                  <a:pt x="5427260" y="1933646"/>
                  <a:pt x="5472348" y="1966197"/>
                  <a:pt x="5503008" y="2006108"/>
                </a:cubicBezTo>
                <a:cubicBezTo>
                  <a:pt x="5504074" y="2018189"/>
                  <a:pt x="5538794" y="2069918"/>
                  <a:pt x="5575498" y="2075815"/>
                </a:cubicBezTo>
                <a:cubicBezTo>
                  <a:pt x="5550374" y="2132822"/>
                  <a:pt x="5672992" y="2155487"/>
                  <a:pt x="5667748" y="2198571"/>
                </a:cubicBezTo>
                <a:cubicBezTo>
                  <a:pt x="5673464" y="2195018"/>
                  <a:pt x="5704184" y="2201442"/>
                  <a:pt x="5699536" y="2217076"/>
                </a:cubicBezTo>
                <a:cubicBezTo>
                  <a:pt x="5688958" y="2199744"/>
                  <a:pt x="5678056" y="2212880"/>
                  <a:pt x="5669346" y="2216690"/>
                </a:cubicBezTo>
                <a:cubicBezTo>
                  <a:pt x="5700600" y="2229156"/>
                  <a:pt x="5684248" y="2248864"/>
                  <a:pt x="5706258" y="2259097"/>
                </a:cubicBezTo>
                <a:cubicBezTo>
                  <a:pt x="5715766" y="2264343"/>
                  <a:pt x="5724476" y="2260534"/>
                  <a:pt x="5732386" y="2247662"/>
                </a:cubicBezTo>
                <a:cubicBezTo>
                  <a:pt x="5740320" y="2260660"/>
                  <a:pt x="5761264" y="2267372"/>
                  <a:pt x="5768468" y="2281720"/>
                </a:cubicBezTo>
                <a:cubicBezTo>
                  <a:pt x="5770870" y="2286501"/>
                  <a:pt x="5771744" y="2292131"/>
                  <a:pt x="5770096" y="2299124"/>
                </a:cubicBezTo>
                <a:cubicBezTo>
                  <a:pt x="5741568" y="2283382"/>
                  <a:pt x="5745096" y="2289154"/>
                  <a:pt x="5733986" y="2265784"/>
                </a:cubicBezTo>
                <a:cubicBezTo>
                  <a:pt x="5741302" y="2280358"/>
                  <a:pt x="5714108" y="2279713"/>
                  <a:pt x="5723884" y="2287984"/>
                </a:cubicBezTo>
                <a:cubicBezTo>
                  <a:pt x="5731466" y="2305579"/>
                  <a:pt x="5754338" y="2291383"/>
                  <a:pt x="5749686" y="2307016"/>
                </a:cubicBezTo>
                <a:cubicBezTo>
                  <a:pt x="5737122" y="2335520"/>
                  <a:pt x="5820248" y="2389066"/>
                  <a:pt x="5826706" y="2428068"/>
                </a:cubicBezTo>
                <a:cubicBezTo>
                  <a:pt x="5852304" y="2410593"/>
                  <a:pt x="5861222" y="2443291"/>
                  <a:pt x="5882700" y="2447485"/>
                </a:cubicBezTo>
                <a:cubicBezTo>
                  <a:pt x="5878578" y="2469156"/>
                  <a:pt x="5850050" y="2453408"/>
                  <a:pt x="5860360" y="2467717"/>
                </a:cubicBezTo>
                <a:cubicBezTo>
                  <a:pt x="5964842" y="2592437"/>
                  <a:pt x="6001038" y="2729270"/>
                  <a:pt x="6123472" y="2852409"/>
                </a:cubicBezTo>
                <a:cubicBezTo>
                  <a:pt x="6115504" y="2898772"/>
                  <a:pt x="6193322" y="3028889"/>
                  <a:pt x="6225970" y="3022967"/>
                </a:cubicBezTo>
                <a:cubicBezTo>
                  <a:pt x="6220784" y="3032552"/>
                  <a:pt x="6211544" y="3030323"/>
                  <a:pt x="6206356" y="3039913"/>
                </a:cubicBezTo>
                <a:cubicBezTo>
                  <a:pt x="6252776" y="3087569"/>
                  <a:pt x="6255648" y="3154283"/>
                  <a:pt x="6318690" y="3185251"/>
                </a:cubicBezTo>
                <a:cubicBezTo>
                  <a:pt x="6319224" y="3191293"/>
                  <a:pt x="6313506" y="3194840"/>
                  <a:pt x="6317032" y="3200620"/>
                </a:cubicBezTo>
                <a:cubicBezTo>
                  <a:pt x="6313940" y="3216872"/>
                  <a:pt x="6304788" y="3202840"/>
                  <a:pt x="6297066" y="3200240"/>
                </a:cubicBezTo>
                <a:lnTo>
                  <a:pt x="6293640" y="3201596"/>
                </a:lnTo>
                <a:lnTo>
                  <a:pt x="6318662" y="3216604"/>
                </a:lnTo>
                <a:cubicBezTo>
                  <a:pt x="6398692" y="3267318"/>
                  <a:pt x="6487830" y="3328925"/>
                  <a:pt x="6586078" y="3401426"/>
                </a:cubicBezTo>
                <a:cubicBezTo>
                  <a:pt x="6843134" y="3690393"/>
                  <a:pt x="7040530" y="3954160"/>
                  <a:pt x="7178268" y="4192729"/>
                </a:cubicBezTo>
                <a:cubicBezTo>
                  <a:pt x="7169660" y="4177818"/>
                  <a:pt x="7182574" y="4200185"/>
                  <a:pt x="7217006" y="4259826"/>
                </a:cubicBezTo>
                <a:cubicBezTo>
                  <a:pt x="7217006" y="4259826"/>
                  <a:pt x="7236376" y="4293376"/>
                  <a:pt x="7275116" y="4360473"/>
                </a:cubicBezTo>
                <a:lnTo>
                  <a:pt x="7319638" y="4437590"/>
                </a:lnTo>
                <a:lnTo>
                  <a:pt x="7331404" y="4438982"/>
                </a:lnTo>
                <a:cubicBezTo>
                  <a:pt x="7349244" y="4442019"/>
                  <a:pt x="7363580" y="4448725"/>
                  <a:pt x="7363470" y="4471199"/>
                </a:cubicBezTo>
                <a:cubicBezTo>
                  <a:pt x="7357758" y="4464023"/>
                  <a:pt x="7340622" y="4442490"/>
                  <a:pt x="7335632" y="4455603"/>
                </a:cubicBezTo>
                <a:lnTo>
                  <a:pt x="7330394" y="4464598"/>
                </a:lnTo>
                <a:lnTo>
                  <a:pt x="7334366" y="4477234"/>
                </a:lnTo>
                <a:cubicBezTo>
                  <a:pt x="7349566" y="4531829"/>
                  <a:pt x="7368194" y="4634767"/>
                  <a:pt x="7390248" y="4786051"/>
                </a:cubicBezTo>
                <a:cubicBezTo>
                  <a:pt x="7390248" y="4786051"/>
                  <a:pt x="7374966" y="4809783"/>
                  <a:pt x="7344398" y="4857255"/>
                </a:cubicBezTo>
                <a:cubicBezTo>
                  <a:pt x="7313824" y="4904727"/>
                  <a:pt x="7307152" y="4943369"/>
                  <a:pt x="7324370" y="4973190"/>
                </a:cubicBezTo>
                <a:cubicBezTo>
                  <a:pt x="7332980" y="4988102"/>
                  <a:pt x="7337284" y="4995557"/>
                  <a:pt x="7337284" y="4995557"/>
                </a:cubicBezTo>
                <a:cubicBezTo>
                  <a:pt x="7337284" y="4995557"/>
                  <a:pt x="7345892" y="5010468"/>
                  <a:pt x="7363110" y="5040288"/>
                </a:cubicBezTo>
                <a:cubicBezTo>
                  <a:pt x="7380326" y="5070109"/>
                  <a:pt x="7366630" y="5276824"/>
                  <a:pt x="7322024" y="5660432"/>
                </a:cubicBezTo>
                <a:cubicBezTo>
                  <a:pt x="7339242" y="5690253"/>
                  <a:pt x="7356878" y="5739715"/>
                  <a:pt x="7374920" y="5808819"/>
                </a:cubicBezTo>
                <a:cubicBezTo>
                  <a:pt x="7351924" y="5961263"/>
                  <a:pt x="7317552" y="6189854"/>
                  <a:pt x="7271818" y="6494591"/>
                </a:cubicBezTo>
                <a:cubicBezTo>
                  <a:pt x="7255426" y="6504054"/>
                  <a:pt x="7238902" y="6513595"/>
                  <a:pt x="7222252" y="6523207"/>
                </a:cubicBezTo>
                <a:cubicBezTo>
                  <a:pt x="7241732" y="6710768"/>
                  <a:pt x="7260076" y="6819461"/>
                  <a:pt x="7277294" y="6849283"/>
                </a:cubicBezTo>
                <a:cubicBezTo>
                  <a:pt x="7243992" y="6868509"/>
                  <a:pt x="7210536" y="6867943"/>
                  <a:pt x="7176928" y="6847587"/>
                </a:cubicBezTo>
                <a:cubicBezTo>
                  <a:pt x="7171716" y="7069285"/>
                  <a:pt x="7171778" y="7357519"/>
                  <a:pt x="7177128" y="7712284"/>
                </a:cubicBezTo>
                <a:cubicBezTo>
                  <a:pt x="7085520" y="7745293"/>
                  <a:pt x="7056936" y="7791618"/>
                  <a:pt x="7091370" y="7851260"/>
                </a:cubicBezTo>
                <a:cubicBezTo>
                  <a:pt x="7099978" y="7866170"/>
                  <a:pt x="7117046" y="7876198"/>
                  <a:pt x="7142570" y="7881342"/>
                </a:cubicBezTo>
                <a:cubicBezTo>
                  <a:pt x="7168096" y="7886486"/>
                  <a:pt x="7185162" y="7896512"/>
                  <a:pt x="7193772" y="7911423"/>
                </a:cubicBezTo>
                <a:cubicBezTo>
                  <a:pt x="7228206" y="7971066"/>
                  <a:pt x="7213742" y="8024147"/>
                  <a:pt x="7150380" y="8070669"/>
                </a:cubicBezTo>
                <a:cubicBezTo>
                  <a:pt x="7087018" y="8117193"/>
                  <a:pt x="7076860" y="8177731"/>
                  <a:pt x="7119902" y="8252283"/>
                </a:cubicBezTo>
                <a:cubicBezTo>
                  <a:pt x="7119902" y="8252283"/>
                  <a:pt x="7131924" y="8262117"/>
                  <a:pt x="7155966" y="8281785"/>
                </a:cubicBezTo>
                <a:lnTo>
                  <a:pt x="7160012" y="8285094"/>
                </a:lnTo>
                <a:lnTo>
                  <a:pt x="7160804" y="8283790"/>
                </a:lnTo>
                <a:lnTo>
                  <a:pt x="7161218" y="8286081"/>
                </a:lnTo>
                <a:lnTo>
                  <a:pt x="7184016" y="8304731"/>
                </a:lnTo>
                <a:lnTo>
                  <a:pt x="7153682" y="8394830"/>
                </a:lnTo>
                <a:lnTo>
                  <a:pt x="7161556" y="8395082"/>
                </a:lnTo>
                <a:cubicBezTo>
                  <a:pt x="7163408" y="8396997"/>
                  <a:pt x="7163408" y="8400419"/>
                  <a:pt x="7162818" y="8404347"/>
                </a:cubicBezTo>
                <a:lnTo>
                  <a:pt x="7160602" y="8416313"/>
                </a:lnTo>
                <a:lnTo>
                  <a:pt x="7176904" y="8416938"/>
                </a:lnTo>
                <a:cubicBezTo>
                  <a:pt x="7205620" y="8422725"/>
                  <a:pt x="7229662" y="8442393"/>
                  <a:pt x="7249030" y="8475941"/>
                </a:cubicBezTo>
                <a:cubicBezTo>
                  <a:pt x="7283466" y="8535584"/>
                  <a:pt x="7279538" y="8577614"/>
                  <a:pt x="7237246" y="8602031"/>
                </a:cubicBezTo>
                <a:cubicBezTo>
                  <a:pt x="7226674" y="8608135"/>
                  <a:pt x="7218230" y="8614874"/>
                  <a:pt x="7211914" y="8622248"/>
                </a:cubicBezTo>
                <a:lnTo>
                  <a:pt x="7207916" y="8629896"/>
                </a:lnTo>
                <a:lnTo>
                  <a:pt x="7219276" y="8697374"/>
                </a:lnTo>
                <a:lnTo>
                  <a:pt x="7233942" y="8717565"/>
                </a:lnTo>
                <a:lnTo>
                  <a:pt x="7250836" y="8713469"/>
                </a:lnTo>
                <a:cubicBezTo>
                  <a:pt x="7250836" y="8713469"/>
                  <a:pt x="7255140" y="8720925"/>
                  <a:pt x="7263748" y="8735835"/>
                </a:cubicBezTo>
                <a:cubicBezTo>
                  <a:pt x="7272358" y="8750745"/>
                  <a:pt x="7279408" y="8770283"/>
                  <a:pt x="7284902" y="8794448"/>
                </a:cubicBezTo>
                <a:lnTo>
                  <a:pt x="7293888" y="8860192"/>
                </a:lnTo>
                <a:lnTo>
                  <a:pt x="7297862" y="8862664"/>
                </a:lnTo>
                <a:lnTo>
                  <a:pt x="7294472" y="8864469"/>
                </a:lnTo>
                <a:lnTo>
                  <a:pt x="7296708" y="8880823"/>
                </a:lnTo>
                <a:cubicBezTo>
                  <a:pt x="7300274" y="8930951"/>
                  <a:pt x="7304924" y="8966474"/>
                  <a:pt x="7310658" y="8987394"/>
                </a:cubicBezTo>
                <a:lnTo>
                  <a:pt x="7313288" y="8994321"/>
                </a:lnTo>
                <a:lnTo>
                  <a:pt x="7328556" y="8993554"/>
                </a:lnTo>
                <a:cubicBezTo>
                  <a:pt x="7340584" y="8992310"/>
                  <a:pt x="7353880" y="8990947"/>
                  <a:pt x="7367304" y="8996866"/>
                </a:cubicBezTo>
                <a:cubicBezTo>
                  <a:pt x="7356284" y="9003920"/>
                  <a:pt x="7377284" y="9013527"/>
                  <a:pt x="7361276" y="9012249"/>
                </a:cubicBezTo>
                <a:cubicBezTo>
                  <a:pt x="7358780" y="9008084"/>
                  <a:pt x="7352108" y="9014383"/>
                  <a:pt x="7344060" y="9021563"/>
                </a:cubicBezTo>
                <a:lnTo>
                  <a:pt x="7334500" y="9029232"/>
                </a:lnTo>
                <a:lnTo>
                  <a:pt x="7363438" y="9071280"/>
                </a:lnTo>
                <a:lnTo>
                  <a:pt x="7357636" y="9051564"/>
                </a:lnTo>
                <a:cubicBezTo>
                  <a:pt x="7357314" y="9043008"/>
                  <a:pt x="7358052" y="9033701"/>
                  <a:pt x="7357516" y="9025034"/>
                </a:cubicBezTo>
                <a:cubicBezTo>
                  <a:pt x="7368680" y="9023310"/>
                  <a:pt x="7375060" y="9024671"/>
                  <a:pt x="7378486" y="9028013"/>
                </a:cubicBezTo>
                <a:cubicBezTo>
                  <a:pt x="7381052" y="9030517"/>
                  <a:pt x="7381956" y="9034134"/>
                  <a:pt x="7381972" y="9038398"/>
                </a:cubicBezTo>
                <a:cubicBezTo>
                  <a:pt x="7382018" y="9051188"/>
                  <a:pt x="7374042" y="9069801"/>
                  <a:pt x="7378886" y="9081646"/>
                </a:cubicBezTo>
                <a:lnTo>
                  <a:pt x="7365574" y="9074383"/>
                </a:lnTo>
                <a:lnTo>
                  <a:pt x="7378586" y="9093290"/>
                </a:lnTo>
                <a:lnTo>
                  <a:pt x="7382724" y="9093108"/>
                </a:lnTo>
                <a:cubicBezTo>
                  <a:pt x="7392726" y="9089235"/>
                  <a:pt x="7399778" y="9077638"/>
                  <a:pt x="7412292" y="9079956"/>
                </a:cubicBezTo>
                <a:cubicBezTo>
                  <a:pt x="7409810" y="9085088"/>
                  <a:pt x="7419650" y="9086695"/>
                  <a:pt x="7420468" y="9091712"/>
                </a:cubicBezTo>
                <a:cubicBezTo>
                  <a:pt x="7420742" y="9093384"/>
                  <a:pt x="7420010" y="9095437"/>
                  <a:pt x="7417488" y="9098123"/>
                </a:cubicBezTo>
                <a:cubicBezTo>
                  <a:pt x="7409538" y="9094501"/>
                  <a:pt x="7403882" y="9096303"/>
                  <a:pt x="7399008" y="9099712"/>
                </a:cubicBezTo>
                <a:lnTo>
                  <a:pt x="7388756" y="9108067"/>
                </a:lnTo>
                <a:lnTo>
                  <a:pt x="7403760" y="9129870"/>
                </a:lnTo>
                <a:lnTo>
                  <a:pt x="7405912" y="9130567"/>
                </a:lnTo>
                <a:cubicBezTo>
                  <a:pt x="7414260" y="9132587"/>
                  <a:pt x="7422090" y="9132797"/>
                  <a:pt x="7428498" y="9128027"/>
                </a:cubicBezTo>
                <a:cubicBezTo>
                  <a:pt x="7417692" y="9117403"/>
                  <a:pt x="7442348" y="9122108"/>
                  <a:pt x="7444548" y="9111685"/>
                </a:cubicBezTo>
                <a:cubicBezTo>
                  <a:pt x="7473152" y="9121134"/>
                  <a:pt x="7431672" y="9166293"/>
                  <a:pt x="7481632" y="9159843"/>
                </a:cubicBezTo>
                <a:cubicBezTo>
                  <a:pt x="7479074" y="9164491"/>
                  <a:pt x="7475274" y="9167047"/>
                  <a:pt x="7471146" y="9168473"/>
                </a:cubicBezTo>
                <a:cubicBezTo>
                  <a:pt x="7467020" y="9169896"/>
                  <a:pt x="7462572" y="9170189"/>
                  <a:pt x="7458722" y="9170311"/>
                </a:cubicBezTo>
                <a:cubicBezTo>
                  <a:pt x="7459046" y="9162384"/>
                  <a:pt x="7449274" y="9155386"/>
                  <a:pt x="7440212" y="9159931"/>
                </a:cubicBezTo>
                <a:cubicBezTo>
                  <a:pt x="7447200" y="9148142"/>
                  <a:pt x="7442220" y="9139773"/>
                  <a:pt x="7430052" y="9133457"/>
                </a:cubicBezTo>
                <a:cubicBezTo>
                  <a:pt x="7427754" y="9139012"/>
                  <a:pt x="7424292" y="9140492"/>
                  <a:pt x="7420700" y="9141519"/>
                </a:cubicBezTo>
                <a:lnTo>
                  <a:pt x="7414154" y="9144973"/>
                </a:lnTo>
                <a:lnTo>
                  <a:pt x="7446700" y="9192264"/>
                </a:lnTo>
                <a:lnTo>
                  <a:pt x="7454924" y="9191775"/>
                </a:lnTo>
                <a:cubicBezTo>
                  <a:pt x="7456324" y="9192459"/>
                  <a:pt x="7456750" y="9193951"/>
                  <a:pt x="7455620" y="9196756"/>
                </a:cubicBezTo>
                <a:lnTo>
                  <a:pt x="7450768" y="9197071"/>
                </a:lnTo>
                <a:lnTo>
                  <a:pt x="7470934" y="9218267"/>
                </a:lnTo>
                <a:lnTo>
                  <a:pt x="7485870" y="9228051"/>
                </a:lnTo>
                <a:cubicBezTo>
                  <a:pt x="7497778" y="9240089"/>
                  <a:pt x="7506656" y="9255199"/>
                  <a:pt x="7520510" y="9258102"/>
                </a:cubicBezTo>
                <a:cubicBezTo>
                  <a:pt x="7527368" y="9236531"/>
                  <a:pt x="7491398" y="9229167"/>
                  <a:pt x="7503074" y="9206220"/>
                </a:cubicBezTo>
                <a:cubicBezTo>
                  <a:pt x="7525966" y="9213400"/>
                  <a:pt x="7528742" y="9232216"/>
                  <a:pt x="7556784" y="9230082"/>
                </a:cubicBezTo>
                <a:cubicBezTo>
                  <a:pt x="7558004" y="9243460"/>
                  <a:pt x="7574192" y="9254519"/>
                  <a:pt x="7585044" y="9265143"/>
                </a:cubicBezTo>
                <a:cubicBezTo>
                  <a:pt x="7573706" y="9280151"/>
                  <a:pt x="7552184" y="9268655"/>
                  <a:pt x="7553588" y="9291788"/>
                </a:cubicBezTo>
                <a:cubicBezTo>
                  <a:pt x="7531214" y="9286418"/>
                  <a:pt x="7538404" y="9256908"/>
                  <a:pt x="7519142" y="9262416"/>
                </a:cubicBezTo>
                <a:cubicBezTo>
                  <a:pt x="7515278" y="9269404"/>
                  <a:pt x="7527670" y="9271744"/>
                  <a:pt x="7528088" y="9278335"/>
                </a:cubicBezTo>
                <a:lnTo>
                  <a:pt x="7528084" y="9278343"/>
                </a:lnTo>
                <a:lnTo>
                  <a:pt x="7577298" y="9330076"/>
                </a:lnTo>
                <a:lnTo>
                  <a:pt x="7582890" y="9332191"/>
                </a:lnTo>
                <a:lnTo>
                  <a:pt x="7580902" y="9333862"/>
                </a:lnTo>
                <a:lnTo>
                  <a:pt x="7599566" y="9353482"/>
                </a:lnTo>
                <a:lnTo>
                  <a:pt x="7600032" y="9344051"/>
                </a:lnTo>
                <a:cubicBezTo>
                  <a:pt x="7597754" y="9332688"/>
                  <a:pt x="7592588" y="9321415"/>
                  <a:pt x="7601448" y="9307112"/>
                </a:cubicBezTo>
                <a:cubicBezTo>
                  <a:pt x="7614656" y="9317067"/>
                  <a:pt x="7614780" y="9299377"/>
                  <a:pt x="7626950" y="9305705"/>
                </a:cubicBezTo>
                <a:cubicBezTo>
                  <a:pt x="7603524" y="9314366"/>
                  <a:pt x="7626306" y="9321582"/>
                  <a:pt x="7624630" y="9333830"/>
                </a:cubicBezTo>
                <a:cubicBezTo>
                  <a:pt x="7625568" y="9332581"/>
                  <a:pt x="7618874" y="9340871"/>
                  <a:pt x="7614686" y="9351140"/>
                </a:cubicBezTo>
                <a:lnTo>
                  <a:pt x="7611826" y="9365700"/>
                </a:lnTo>
                <a:lnTo>
                  <a:pt x="7633174" y="9382259"/>
                </a:lnTo>
                <a:lnTo>
                  <a:pt x="7638030" y="9382960"/>
                </a:lnTo>
                <a:cubicBezTo>
                  <a:pt x="7642270" y="9384200"/>
                  <a:pt x="7644712" y="9385953"/>
                  <a:pt x="7645490" y="9388672"/>
                </a:cubicBezTo>
                <a:lnTo>
                  <a:pt x="7643288" y="9390105"/>
                </a:lnTo>
                <a:lnTo>
                  <a:pt x="7800874" y="9512336"/>
                </a:lnTo>
                <a:lnTo>
                  <a:pt x="7896934" y="9567572"/>
                </a:lnTo>
                <a:lnTo>
                  <a:pt x="7897526" y="9562026"/>
                </a:lnTo>
                <a:cubicBezTo>
                  <a:pt x="7898794" y="9558510"/>
                  <a:pt x="7900428" y="9555133"/>
                  <a:pt x="7900862" y="9552099"/>
                </a:cubicBezTo>
                <a:cubicBezTo>
                  <a:pt x="7914064" y="9561904"/>
                  <a:pt x="7944086" y="9566900"/>
                  <a:pt x="7948186" y="9581252"/>
                </a:cubicBezTo>
                <a:cubicBezTo>
                  <a:pt x="7946556" y="9584627"/>
                  <a:pt x="7944538" y="9586659"/>
                  <a:pt x="7941960" y="9587882"/>
                </a:cubicBezTo>
                <a:lnTo>
                  <a:pt x="7934612" y="9589238"/>
                </a:lnTo>
                <a:lnTo>
                  <a:pt x="8022456" y="9639749"/>
                </a:lnTo>
                <a:cubicBezTo>
                  <a:pt x="7996930" y="9634604"/>
                  <a:pt x="7967250" y="9641801"/>
                  <a:pt x="7933418" y="9661334"/>
                </a:cubicBezTo>
                <a:cubicBezTo>
                  <a:pt x="7942026" y="9676244"/>
                  <a:pt x="7954938" y="9698610"/>
                  <a:pt x="7972156" y="9728431"/>
                </a:cubicBezTo>
                <a:cubicBezTo>
                  <a:pt x="7965700" y="9717248"/>
                  <a:pt x="7992864" y="9728590"/>
                  <a:pt x="8053652" y="9762456"/>
                </a:cubicBezTo>
                <a:lnTo>
                  <a:pt x="8082162" y="9778841"/>
                </a:lnTo>
                <a:lnTo>
                  <a:pt x="8082162" y="9778834"/>
                </a:lnTo>
                <a:cubicBezTo>
                  <a:pt x="8082424" y="9776339"/>
                  <a:pt x="8083586" y="9773586"/>
                  <a:pt x="8087880" y="9770421"/>
                </a:cubicBezTo>
                <a:cubicBezTo>
                  <a:pt x="8106904" y="9782413"/>
                  <a:pt x="8129044" y="9778017"/>
                  <a:pt x="8128844" y="9795507"/>
                </a:cubicBezTo>
                <a:lnTo>
                  <a:pt x="8101082" y="9789713"/>
                </a:lnTo>
                <a:lnTo>
                  <a:pt x="8125646" y="9803830"/>
                </a:lnTo>
                <a:cubicBezTo>
                  <a:pt x="8236582" y="9869007"/>
                  <a:pt x="8407288" y="9974227"/>
                  <a:pt x="8637766" y="10119490"/>
                </a:cubicBezTo>
                <a:cubicBezTo>
                  <a:pt x="8646374" y="10134401"/>
                  <a:pt x="8659288" y="10156767"/>
                  <a:pt x="8676504" y="10186588"/>
                </a:cubicBezTo>
                <a:cubicBezTo>
                  <a:pt x="10142496" y="10711973"/>
                  <a:pt x="11368154" y="11018258"/>
                  <a:pt x="12353484" y="11105442"/>
                </a:cubicBezTo>
                <a:cubicBezTo>
                  <a:pt x="12180088" y="11205551"/>
                  <a:pt x="12093504" y="11235660"/>
                  <a:pt x="12093738" y="11195765"/>
                </a:cubicBezTo>
                <a:cubicBezTo>
                  <a:pt x="11851472" y="11176589"/>
                  <a:pt x="11470748" y="11137950"/>
                  <a:pt x="10951554" y="11079854"/>
                </a:cubicBezTo>
                <a:cubicBezTo>
                  <a:pt x="11011814" y="11184228"/>
                  <a:pt x="11126978" y="11246964"/>
                  <a:pt x="11297046" y="11268059"/>
                </a:cubicBezTo>
                <a:cubicBezTo>
                  <a:pt x="11620264" y="11320019"/>
                  <a:pt x="11786178" y="11353453"/>
                  <a:pt x="11794786" y="11368364"/>
                </a:cubicBezTo>
                <a:lnTo>
                  <a:pt x="11769864" y="11442395"/>
                </a:lnTo>
                <a:cubicBezTo>
                  <a:pt x="11871964" y="11462971"/>
                  <a:pt x="12033572" y="11488949"/>
                  <a:pt x="12254690" y="11520334"/>
                </a:cubicBezTo>
                <a:cubicBezTo>
                  <a:pt x="12195332" y="11534724"/>
                  <a:pt x="12174264" y="11556829"/>
                  <a:pt x="12191480" y="11586649"/>
                </a:cubicBezTo>
                <a:cubicBezTo>
                  <a:pt x="12208698" y="11616472"/>
                  <a:pt x="12251288" y="11631642"/>
                  <a:pt x="12319256" y="11632164"/>
                </a:cubicBezTo>
                <a:cubicBezTo>
                  <a:pt x="12285422" y="11651698"/>
                  <a:pt x="12255744" y="11658892"/>
                  <a:pt x="12230218" y="11653747"/>
                </a:cubicBezTo>
                <a:cubicBezTo>
                  <a:pt x="12213602" y="11703103"/>
                  <a:pt x="12218056" y="11730351"/>
                  <a:pt x="12243582" y="11735496"/>
                </a:cubicBezTo>
                <a:cubicBezTo>
                  <a:pt x="12099040" y="11719543"/>
                  <a:pt x="11801648" y="11712317"/>
                  <a:pt x="11351404" y="11713815"/>
                </a:cubicBezTo>
                <a:cubicBezTo>
                  <a:pt x="10986044" y="11706066"/>
                  <a:pt x="10796908" y="11691010"/>
                  <a:pt x="10783994" y="11668643"/>
                </a:cubicBezTo>
                <a:cubicBezTo>
                  <a:pt x="10771082" y="11646278"/>
                  <a:pt x="10751862" y="11632522"/>
                  <a:pt x="10726336" y="11627380"/>
                </a:cubicBezTo>
                <a:lnTo>
                  <a:pt x="10707644" y="11682904"/>
                </a:lnTo>
                <a:lnTo>
                  <a:pt x="10685390" y="11688301"/>
                </a:lnTo>
                <a:cubicBezTo>
                  <a:pt x="10653634" y="11701666"/>
                  <a:pt x="10595458" y="11732762"/>
                  <a:pt x="10510876" y="11781596"/>
                </a:cubicBezTo>
                <a:cubicBezTo>
                  <a:pt x="10510876" y="11781596"/>
                  <a:pt x="10498264" y="11798818"/>
                  <a:pt x="10473040" y="11833263"/>
                </a:cubicBezTo>
                <a:cubicBezTo>
                  <a:pt x="10464432" y="11818352"/>
                  <a:pt x="10468436" y="11786220"/>
                  <a:pt x="10485050" y="11736865"/>
                </a:cubicBezTo>
                <a:cubicBezTo>
                  <a:pt x="10467834" y="11707044"/>
                  <a:pt x="10433700" y="11686989"/>
                  <a:pt x="10382650" y="11676702"/>
                </a:cubicBezTo>
                <a:cubicBezTo>
                  <a:pt x="10349118" y="11735823"/>
                  <a:pt x="10341110" y="11800088"/>
                  <a:pt x="10358628" y="11869497"/>
                </a:cubicBezTo>
                <a:cubicBezTo>
                  <a:pt x="10350020" y="11854587"/>
                  <a:pt x="10324344" y="11829649"/>
                  <a:pt x="10281602" y="11794685"/>
                </a:cubicBezTo>
                <a:cubicBezTo>
                  <a:pt x="10153976" y="11768965"/>
                  <a:pt x="10060484" y="11763301"/>
                  <a:pt x="10001126" y="11777690"/>
                </a:cubicBezTo>
                <a:cubicBezTo>
                  <a:pt x="9941766" y="11792080"/>
                  <a:pt x="9835512" y="11783843"/>
                  <a:pt x="9682360" y="11752982"/>
                </a:cubicBezTo>
                <a:lnTo>
                  <a:pt x="9657436" y="11827014"/>
                </a:lnTo>
                <a:cubicBezTo>
                  <a:pt x="9844722" y="11877930"/>
                  <a:pt x="10257128" y="11928098"/>
                  <a:pt x="10894658" y="11977518"/>
                </a:cubicBezTo>
                <a:cubicBezTo>
                  <a:pt x="10928490" y="11957985"/>
                  <a:pt x="10962324" y="11938451"/>
                  <a:pt x="10996156" y="11918918"/>
                </a:cubicBezTo>
                <a:cubicBezTo>
                  <a:pt x="11046906" y="11889617"/>
                  <a:pt x="11080890" y="11889876"/>
                  <a:pt x="11098106" y="11919698"/>
                </a:cubicBezTo>
                <a:cubicBezTo>
                  <a:pt x="11115324" y="11949519"/>
                  <a:pt x="11111170" y="11961858"/>
                  <a:pt x="11085644" y="11956715"/>
                </a:cubicBezTo>
                <a:cubicBezTo>
                  <a:pt x="11085644" y="11956715"/>
                  <a:pt x="11089948" y="11964169"/>
                  <a:pt x="11098556" y="11979080"/>
                </a:cubicBezTo>
                <a:cubicBezTo>
                  <a:pt x="11089948" y="11964169"/>
                  <a:pt x="11153912" y="11996822"/>
                  <a:pt x="11290446" y="12077041"/>
                </a:cubicBezTo>
                <a:cubicBezTo>
                  <a:pt x="11086546" y="12075478"/>
                  <a:pt x="10793456" y="12075706"/>
                  <a:pt x="10411182" y="12077725"/>
                </a:cubicBezTo>
                <a:cubicBezTo>
                  <a:pt x="10402874" y="12102403"/>
                  <a:pt x="10354126" y="12115636"/>
                  <a:pt x="10264938" y="12117426"/>
                </a:cubicBezTo>
                <a:cubicBezTo>
                  <a:pt x="10175750" y="12119218"/>
                  <a:pt x="9833464" y="12073298"/>
                  <a:pt x="9238076" y="11979668"/>
                </a:cubicBezTo>
                <a:cubicBezTo>
                  <a:pt x="9203942" y="11959613"/>
                  <a:pt x="9148436" y="11922077"/>
                  <a:pt x="9071560" y="11867057"/>
                </a:cubicBezTo>
                <a:cubicBezTo>
                  <a:pt x="8952544" y="11856249"/>
                  <a:pt x="8782474" y="11835152"/>
                  <a:pt x="8561358" y="11803769"/>
                </a:cubicBezTo>
                <a:cubicBezTo>
                  <a:pt x="8544440" y="11813536"/>
                  <a:pt x="8531828" y="11830757"/>
                  <a:pt x="8523522" y="11855435"/>
                </a:cubicBezTo>
                <a:cubicBezTo>
                  <a:pt x="8497996" y="11850291"/>
                  <a:pt x="8451248" y="11847461"/>
                  <a:pt x="8383282" y="11846939"/>
                </a:cubicBezTo>
                <a:cubicBezTo>
                  <a:pt x="8383584" y="11886528"/>
                  <a:pt x="8371122" y="11923542"/>
                  <a:pt x="8345898" y="11957986"/>
                </a:cubicBezTo>
                <a:cubicBezTo>
                  <a:pt x="8295146" y="11987287"/>
                  <a:pt x="8197502" y="11993962"/>
                  <a:pt x="8052960" y="11978009"/>
                </a:cubicBezTo>
                <a:lnTo>
                  <a:pt x="8028034" y="12052041"/>
                </a:lnTo>
                <a:cubicBezTo>
                  <a:pt x="8207012" y="12127635"/>
                  <a:pt x="8479632" y="12228688"/>
                  <a:pt x="8845892" y="12355200"/>
                </a:cubicBezTo>
                <a:cubicBezTo>
                  <a:pt x="7861738" y="12108292"/>
                  <a:pt x="7365356" y="11977380"/>
                  <a:pt x="7356748" y="11962469"/>
                </a:cubicBezTo>
                <a:cubicBezTo>
                  <a:pt x="7382574" y="12007202"/>
                  <a:pt x="7176296" y="11937429"/>
                  <a:pt x="6737922" y="11753149"/>
                </a:cubicBezTo>
                <a:cubicBezTo>
                  <a:pt x="6721830" y="11802200"/>
                  <a:pt x="6722396" y="11841634"/>
                  <a:pt x="6739614" y="11871455"/>
                </a:cubicBezTo>
                <a:cubicBezTo>
                  <a:pt x="6765440" y="11916186"/>
                  <a:pt x="6797496" y="11942410"/>
                  <a:pt x="6835786" y="11950126"/>
                </a:cubicBezTo>
                <a:cubicBezTo>
                  <a:pt x="6874072" y="11957842"/>
                  <a:pt x="6910434" y="11991520"/>
                  <a:pt x="6944868" y="12051162"/>
                </a:cubicBezTo>
                <a:cubicBezTo>
                  <a:pt x="6919342" y="12046019"/>
                  <a:pt x="6876750" y="12030849"/>
                  <a:pt x="6817092" y="12005651"/>
                </a:cubicBezTo>
                <a:cubicBezTo>
                  <a:pt x="6757432" y="11980452"/>
                  <a:pt x="6667946" y="11942655"/>
                  <a:pt x="6548628" y="11892259"/>
                </a:cubicBezTo>
                <a:cubicBezTo>
                  <a:pt x="6548628" y="11892259"/>
                  <a:pt x="6527256" y="11874777"/>
                  <a:pt x="6484512" y="11839811"/>
                </a:cubicBezTo>
                <a:cubicBezTo>
                  <a:pt x="6066300" y="11584248"/>
                  <a:pt x="5844278" y="11434101"/>
                  <a:pt x="5818452" y="11389370"/>
                </a:cubicBezTo>
                <a:lnTo>
                  <a:pt x="5690678" y="11343856"/>
                </a:lnTo>
                <a:cubicBezTo>
                  <a:pt x="5603938" y="11248557"/>
                  <a:pt x="5531438" y="11170198"/>
                  <a:pt x="5473180" y="11108779"/>
                </a:cubicBezTo>
                <a:lnTo>
                  <a:pt x="5421930" y="11055363"/>
                </a:lnTo>
                <a:lnTo>
                  <a:pt x="5420146" y="11055518"/>
                </a:lnTo>
                <a:lnTo>
                  <a:pt x="5416666" y="11049972"/>
                </a:lnTo>
                <a:lnTo>
                  <a:pt x="5406564" y="11039764"/>
                </a:lnTo>
                <a:lnTo>
                  <a:pt x="5403116" y="11038125"/>
                </a:lnTo>
                <a:cubicBezTo>
                  <a:pt x="5291376" y="11029034"/>
                  <a:pt x="5202396" y="10945029"/>
                  <a:pt x="5096676" y="10947897"/>
                </a:cubicBezTo>
                <a:cubicBezTo>
                  <a:pt x="5077098" y="10933951"/>
                  <a:pt x="5052196" y="10919573"/>
                  <a:pt x="5046514" y="10899696"/>
                </a:cubicBezTo>
                <a:cubicBezTo>
                  <a:pt x="5019240" y="10913360"/>
                  <a:pt x="4970988" y="10890023"/>
                  <a:pt x="4968226" y="10871271"/>
                </a:cubicBezTo>
                <a:cubicBezTo>
                  <a:pt x="4959984" y="10869716"/>
                  <a:pt x="4953296" y="10873583"/>
                  <a:pt x="4943688" y="10876331"/>
                </a:cubicBezTo>
                <a:cubicBezTo>
                  <a:pt x="4930464" y="10866432"/>
                  <a:pt x="4940226" y="10846051"/>
                  <a:pt x="4922196" y="10837524"/>
                </a:cubicBezTo>
                <a:cubicBezTo>
                  <a:pt x="4872270" y="10853755"/>
                  <a:pt x="4878238" y="10811010"/>
                  <a:pt x="4860544" y="10794570"/>
                </a:cubicBezTo>
                <a:cubicBezTo>
                  <a:pt x="4843728" y="10799379"/>
                  <a:pt x="4832416" y="10814338"/>
                  <a:pt x="4809068" y="10805381"/>
                </a:cubicBezTo>
                <a:cubicBezTo>
                  <a:pt x="4805116" y="10800646"/>
                  <a:pt x="4812656" y="10790672"/>
                  <a:pt x="4803382" y="10785506"/>
                </a:cubicBezTo>
                <a:cubicBezTo>
                  <a:pt x="4765620" y="10780670"/>
                  <a:pt x="4738184" y="10759687"/>
                  <a:pt x="4711908" y="10739350"/>
                </a:cubicBezTo>
                <a:lnTo>
                  <a:pt x="4697722" y="10729369"/>
                </a:lnTo>
                <a:lnTo>
                  <a:pt x="4686552" y="10727928"/>
                </a:lnTo>
                <a:cubicBezTo>
                  <a:pt x="4666988" y="10722825"/>
                  <a:pt x="4648572" y="10714964"/>
                  <a:pt x="4633702" y="10703658"/>
                </a:cubicBezTo>
                <a:lnTo>
                  <a:pt x="4643546" y="10702245"/>
                </a:lnTo>
                <a:lnTo>
                  <a:pt x="4627380" y="10697066"/>
                </a:lnTo>
                <a:lnTo>
                  <a:pt x="4627380" y="10696938"/>
                </a:lnTo>
                <a:lnTo>
                  <a:pt x="4606652" y="10690133"/>
                </a:lnTo>
                <a:cubicBezTo>
                  <a:pt x="4598714" y="10688493"/>
                  <a:pt x="4592108" y="10690384"/>
                  <a:pt x="4589200" y="10702941"/>
                </a:cubicBezTo>
                <a:cubicBezTo>
                  <a:pt x="4572206" y="10698027"/>
                  <a:pt x="4573910" y="10685815"/>
                  <a:pt x="4561720" y="10679528"/>
                </a:cubicBezTo>
                <a:cubicBezTo>
                  <a:pt x="4476754" y="10668643"/>
                  <a:pt x="4427196" y="10633343"/>
                  <a:pt x="4359204" y="10603863"/>
                </a:cubicBezTo>
                <a:lnTo>
                  <a:pt x="4355130" y="10602450"/>
                </a:lnTo>
                <a:lnTo>
                  <a:pt x="4397206" y="10625341"/>
                </a:lnTo>
                <a:cubicBezTo>
                  <a:pt x="4448920" y="10659658"/>
                  <a:pt x="4496784" y="10706070"/>
                  <a:pt x="4548294" y="10729455"/>
                </a:cubicBezTo>
                <a:cubicBezTo>
                  <a:pt x="4545220" y="10745969"/>
                  <a:pt x="4531478" y="10734262"/>
                  <a:pt x="4525304" y="10739934"/>
                </a:cubicBezTo>
                <a:cubicBezTo>
                  <a:pt x="4537496" y="10746221"/>
                  <a:pt x="4548138" y="10747088"/>
                  <a:pt x="4556714" y="10740728"/>
                </a:cubicBezTo>
                <a:cubicBezTo>
                  <a:pt x="4559818" y="10758405"/>
                  <a:pt x="4569232" y="10775991"/>
                  <a:pt x="4582816" y="10792535"/>
                </a:cubicBezTo>
                <a:lnTo>
                  <a:pt x="4595972" y="10804266"/>
                </a:lnTo>
                <a:lnTo>
                  <a:pt x="4595026" y="10799846"/>
                </a:lnTo>
                <a:cubicBezTo>
                  <a:pt x="4595846" y="10798707"/>
                  <a:pt x="4598116" y="10798058"/>
                  <a:pt x="4602748" y="10798231"/>
                </a:cubicBezTo>
                <a:cubicBezTo>
                  <a:pt x="4601910" y="10804453"/>
                  <a:pt x="4608118" y="10798689"/>
                  <a:pt x="4616964" y="10802144"/>
                </a:cubicBezTo>
                <a:cubicBezTo>
                  <a:pt x="4615068" y="10804679"/>
                  <a:pt x="4612832" y="10808309"/>
                  <a:pt x="4610332" y="10811019"/>
                </a:cubicBezTo>
                <a:lnTo>
                  <a:pt x="4605672" y="10812917"/>
                </a:lnTo>
                <a:lnTo>
                  <a:pt x="4633930" y="10838111"/>
                </a:lnTo>
                <a:cubicBezTo>
                  <a:pt x="4653714" y="10851633"/>
                  <a:pt x="4675526" y="10863168"/>
                  <a:pt x="4697232" y="10871772"/>
                </a:cubicBezTo>
                <a:lnTo>
                  <a:pt x="4709196" y="10875706"/>
                </a:lnTo>
                <a:lnTo>
                  <a:pt x="4717958" y="10877371"/>
                </a:lnTo>
                <a:lnTo>
                  <a:pt x="4733312" y="10883056"/>
                </a:lnTo>
                <a:lnTo>
                  <a:pt x="4759886" y="10887844"/>
                </a:lnTo>
                <a:lnTo>
                  <a:pt x="4760806" y="10899817"/>
                </a:lnTo>
                <a:lnTo>
                  <a:pt x="4766298" y="10904380"/>
                </a:lnTo>
                <a:lnTo>
                  <a:pt x="4761074" y="10903314"/>
                </a:lnTo>
                <a:lnTo>
                  <a:pt x="4761422" y="10907835"/>
                </a:lnTo>
                <a:cubicBezTo>
                  <a:pt x="4773544" y="10924246"/>
                  <a:pt x="4812230" y="10930043"/>
                  <a:pt x="4830632" y="10926246"/>
                </a:cubicBezTo>
                <a:cubicBezTo>
                  <a:pt x="4826192" y="10947060"/>
                  <a:pt x="4857264" y="10955766"/>
                  <a:pt x="4888854" y="10966278"/>
                </a:cubicBezTo>
                <a:cubicBezTo>
                  <a:pt x="4903780" y="10963964"/>
                  <a:pt x="4887122" y="10951137"/>
                  <a:pt x="4904636" y="10957856"/>
                </a:cubicBezTo>
                <a:cubicBezTo>
                  <a:pt x="4887690" y="11007652"/>
                  <a:pt x="4980366" y="11004606"/>
                  <a:pt x="5003200" y="11011758"/>
                </a:cubicBezTo>
                <a:cubicBezTo>
                  <a:pt x="5029466" y="11021836"/>
                  <a:pt x="5045974" y="11052297"/>
                  <a:pt x="5070328" y="11037514"/>
                </a:cubicBezTo>
                <a:cubicBezTo>
                  <a:pt x="5080662" y="11073649"/>
                  <a:pt x="5178322" y="11078946"/>
                  <a:pt x="5209756" y="11107093"/>
                </a:cubicBezTo>
                <a:cubicBezTo>
                  <a:pt x="5234112" y="11092311"/>
                  <a:pt x="5268464" y="11121577"/>
                  <a:pt x="5284092" y="11130789"/>
                </a:cubicBezTo>
                <a:cubicBezTo>
                  <a:pt x="5270894" y="11148242"/>
                  <a:pt x="5265060" y="11146005"/>
                  <a:pt x="5246536" y="11163025"/>
                </a:cubicBezTo>
                <a:cubicBezTo>
                  <a:pt x="5253072" y="11176793"/>
                  <a:pt x="5262164" y="11172239"/>
                  <a:pt x="5281044" y="11174657"/>
                </a:cubicBezTo>
                <a:cubicBezTo>
                  <a:pt x="5251032" y="11196921"/>
                  <a:pt x="5284326" y="11195218"/>
                  <a:pt x="5293780" y="11210103"/>
                </a:cubicBezTo>
                <a:cubicBezTo>
                  <a:pt x="5260482" y="11211806"/>
                  <a:pt x="5251368" y="11189006"/>
                  <a:pt x="5212236" y="11188468"/>
                </a:cubicBezTo>
                <a:cubicBezTo>
                  <a:pt x="5214458" y="11178062"/>
                  <a:pt x="5223372" y="11163788"/>
                  <a:pt x="5199166" y="11160935"/>
                </a:cubicBezTo>
                <a:cubicBezTo>
                  <a:pt x="5193508" y="11168415"/>
                  <a:pt x="5190254" y="11175210"/>
                  <a:pt x="5184598" y="11182690"/>
                </a:cubicBezTo>
                <a:cubicBezTo>
                  <a:pt x="5096184" y="11155202"/>
                  <a:pt x="5062166" y="11118024"/>
                  <a:pt x="4970164" y="11105242"/>
                </a:cubicBezTo>
                <a:cubicBezTo>
                  <a:pt x="4977706" y="11095267"/>
                  <a:pt x="4973238" y="11088728"/>
                  <a:pt x="4964480" y="11085369"/>
                </a:cubicBezTo>
                <a:cubicBezTo>
                  <a:pt x="4931872" y="11084920"/>
                  <a:pt x="4900920" y="11069830"/>
                  <a:pt x="4871064" y="11055157"/>
                </a:cubicBezTo>
                <a:lnTo>
                  <a:pt x="4835278" y="11039057"/>
                </a:lnTo>
                <a:lnTo>
                  <a:pt x="4830608" y="11038831"/>
                </a:lnTo>
                <a:cubicBezTo>
                  <a:pt x="4807146" y="11036344"/>
                  <a:pt x="4778140" y="11029705"/>
                  <a:pt x="4766110" y="11021491"/>
                </a:cubicBezTo>
                <a:cubicBezTo>
                  <a:pt x="4769856" y="11016535"/>
                  <a:pt x="4774116" y="11013374"/>
                  <a:pt x="4780428" y="11017396"/>
                </a:cubicBezTo>
                <a:lnTo>
                  <a:pt x="4781980" y="11017708"/>
                </a:lnTo>
                <a:lnTo>
                  <a:pt x="4779768" y="11008065"/>
                </a:lnTo>
                <a:cubicBezTo>
                  <a:pt x="4768352" y="10990717"/>
                  <a:pt x="4739252" y="10979250"/>
                  <a:pt x="4721348" y="10971175"/>
                </a:cubicBezTo>
                <a:lnTo>
                  <a:pt x="4719092" y="10970214"/>
                </a:lnTo>
                <a:lnTo>
                  <a:pt x="4700330" y="10966122"/>
                </a:lnTo>
                <a:cubicBezTo>
                  <a:pt x="4690914" y="10964899"/>
                  <a:pt x="4682354" y="10964409"/>
                  <a:pt x="4674396" y="10963749"/>
                </a:cubicBezTo>
                <a:lnTo>
                  <a:pt x="4682194" y="10954503"/>
                </a:lnTo>
                <a:lnTo>
                  <a:pt x="4668832" y="10948814"/>
                </a:lnTo>
                <a:cubicBezTo>
                  <a:pt x="4651126" y="10941417"/>
                  <a:pt x="4633956" y="10933624"/>
                  <a:pt x="4619532" y="10924068"/>
                </a:cubicBezTo>
                <a:cubicBezTo>
                  <a:pt x="4619014" y="10922260"/>
                  <a:pt x="4616544" y="10919304"/>
                  <a:pt x="4612654" y="10915925"/>
                </a:cubicBezTo>
                <a:lnTo>
                  <a:pt x="4600312" y="10907381"/>
                </a:lnTo>
                <a:lnTo>
                  <a:pt x="4592868" y="10907005"/>
                </a:lnTo>
                <a:lnTo>
                  <a:pt x="4594126" y="10903942"/>
                </a:lnTo>
                <a:lnTo>
                  <a:pt x="4579578" y="10897777"/>
                </a:lnTo>
                <a:lnTo>
                  <a:pt x="4573920" y="10904529"/>
                </a:lnTo>
                <a:cubicBezTo>
                  <a:pt x="4565648" y="10902943"/>
                  <a:pt x="4559788" y="10900675"/>
                  <a:pt x="4550996" y="10897268"/>
                </a:cubicBezTo>
                <a:lnTo>
                  <a:pt x="4553828" y="10892480"/>
                </a:lnTo>
                <a:lnTo>
                  <a:pt x="4554258" y="10881283"/>
                </a:lnTo>
                <a:cubicBezTo>
                  <a:pt x="4552882" y="10877670"/>
                  <a:pt x="4550114" y="10874627"/>
                  <a:pt x="4546380" y="10872003"/>
                </a:cubicBezTo>
                <a:lnTo>
                  <a:pt x="4520728" y="10861885"/>
                </a:lnTo>
                <a:lnTo>
                  <a:pt x="4517980" y="10864511"/>
                </a:lnTo>
                <a:cubicBezTo>
                  <a:pt x="4516524" y="10867366"/>
                  <a:pt x="4516978" y="10870659"/>
                  <a:pt x="4521402" y="10874769"/>
                </a:cubicBezTo>
                <a:cubicBezTo>
                  <a:pt x="4486558" y="10871052"/>
                  <a:pt x="4494434" y="10853164"/>
                  <a:pt x="4476920" y="10846445"/>
                </a:cubicBezTo>
                <a:cubicBezTo>
                  <a:pt x="4471268" y="10853926"/>
                  <a:pt x="4465428" y="10851685"/>
                  <a:pt x="4458222" y="10853746"/>
                </a:cubicBezTo>
                <a:cubicBezTo>
                  <a:pt x="4466978" y="10857106"/>
                  <a:pt x="4468012" y="10860717"/>
                  <a:pt x="4459952" y="10868886"/>
                </a:cubicBezTo>
                <a:cubicBezTo>
                  <a:pt x="4446572" y="10876620"/>
                  <a:pt x="4446210" y="10857181"/>
                  <a:pt x="4435232" y="10864228"/>
                </a:cubicBezTo>
                <a:cubicBezTo>
                  <a:pt x="4429242" y="10879621"/>
                  <a:pt x="4436628" y="10887282"/>
                  <a:pt x="4434924" y="10899495"/>
                </a:cubicBezTo>
                <a:cubicBezTo>
                  <a:pt x="4505826" y="10920265"/>
                  <a:pt x="4540514" y="10941615"/>
                  <a:pt x="4605580" y="10960147"/>
                </a:cubicBezTo>
                <a:cubicBezTo>
                  <a:pt x="4587912" y="10971061"/>
                  <a:pt x="4562158" y="10962787"/>
                  <a:pt x="4539506" y="10965358"/>
                </a:cubicBezTo>
                <a:cubicBezTo>
                  <a:pt x="4536898" y="10928970"/>
                  <a:pt x="4448508" y="10928836"/>
                  <a:pt x="4392538" y="10905752"/>
                </a:cubicBezTo>
                <a:cubicBezTo>
                  <a:pt x="4381044" y="10910993"/>
                  <a:pt x="4359604" y="10926893"/>
                  <a:pt x="4370428" y="10937482"/>
                </a:cubicBezTo>
                <a:cubicBezTo>
                  <a:pt x="4421414" y="10952218"/>
                  <a:pt x="4472764" y="10986394"/>
                  <a:pt x="4490816" y="11022275"/>
                </a:cubicBezTo>
                <a:cubicBezTo>
                  <a:pt x="4479840" y="11029322"/>
                  <a:pt x="4483766" y="11006701"/>
                  <a:pt x="4467804" y="11005401"/>
                </a:cubicBezTo>
                <a:cubicBezTo>
                  <a:pt x="4356066" y="10996310"/>
                  <a:pt x="4267086" y="10912306"/>
                  <a:pt x="4161366" y="10915174"/>
                </a:cubicBezTo>
                <a:cubicBezTo>
                  <a:pt x="4141790" y="10901228"/>
                  <a:pt x="4116886" y="10886850"/>
                  <a:pt x="4111204" y="10866976"/>
                </a:cubicBezTo>
                <a:cubicBezTo>
                  <a:pt x="4083930" y="10880638"/>
                  <a:pt x="4035678" y="10857300"/>
                  <a:pt x="4032916" y="10838547"/>
                </a:cubicBezTo>
                <a:cubicBezTo>
                  <a:pt x="4024676" y="10836992"/>
                  <a:pt x="4017986" y="10840862"/>
                  <a:pt x="4008380" y="10843608"/>
                </a:cubicBezTo>
                <a:cubicBezTo>
                  <a:pt x="3995154" y="10833711"/>
                  <a:pt x="4004916" y="10813328"/>
                  <a:pt x="3986890" y="10804802"/>
                </a:cubicBezTo>
                <a:cubicBezTo>
                  <a:pt x="3936962" y="10821032"/>
                  <a:pt x="3942928" y="10778287"/>
                  <a:pt x="3925234" y="10761847"/>
                </a:cubicBezTo>
                <a:cubicBezTo>
                  <a:pt x="3908420" y="10766657"/>
                  <a:pt x="3897106" y="10781614"/>
                  <a:pt x="3873754" y="10772657"/>
                </a:cubicBezTo>
                <a:cubicBezTo>
                  <a:pt x="3869804" y="10767923"/>
                  <a:pt x="3877348" y="10757947"/>
                  <a:pt x="3868074" y="10752783"/>
                </a:cubicBezTo>
                <a:cubicBezTo>
                  <a:pt x="3792550" y="10743108"/>
                  <a:pt x="3758324" y="10668853"/>
                  <a:pt x="3692074" y="10664344"/>
                </a:cubicBezTo>
                <a:cubicBezTo>
                  <a:pt x="3697214" y="10655056"/>
                  <a:pt x="3690340" y="10649204"/>
                  <a:pt x="3680552" y="10642232"/>
                </a:cubicBezTo>
                <a:cubicBezTo>
                  <a:pt x="3611200" y="10626880"/>
                  <a:pt x="3581290" y="10576803"/>
                  <a:pt x="3533378" y="10545552"/>
                </a:cubicBezTo>
                <a:cubicBezTo>
                  <a:pt x="3546240" y="10536011"/>
                  <a:pt x="3514832" y="10535220"/>
                  <a:pt x="3500756" y="10531429"/>
                </a:cubicBezTo>
                <a:cubicBezTo>
                  <a:pt x="3511035" y="10512854"/>
                  <a:pt x="3488720" y="10507508"/>
                  <a:pt x="3487505" y="10494173"/>
                </a:cubicBezTo>
                <a:cubicBezTo>
                  <a:pt x="3479264" y="10492622"/>
                  <a:pt x="3475158" y="10505524"/>
                  <a:pt x="3466403" y="10502162"/>
                </a:cubicBezTo>
                <a:cubicBezTo>
                  <a:pt x="3477198" y="10485395"/>
                  <a:pt x="3437368" y="10473330"/>
                  <a:pt x="3421925" y="10473837"/>
                </a:cubicBezTo>
                <a:cubicBezTo>
                  <a:pt x="3434606" y="10454577"/>
                  <a:pt x="3411954" y="10457145"/>
                  <a:pt x="3405083" y="10451291"/>
                </a:cubicBezTo>
                <a:cubicBezTo>
                  <a:pt x="3412808" y="10451039"/>
                  <a:pt x="3415544" y="10442436"/>
                  <a:pt x="3419315" y="10437451"/>
                </a:cubicBezTo>
                <a:cubicBezTo>
                  <a:pt x="3397514" y="10433912"/>
                  <a:pt x="3413633" y="10417578"/>
                  <a:pt x="3399038" y="10411977"/>
                </a:cubicBezTo>
                <a:cubicBezTo>
                  <a:pt x="3347898" y="10414875"/>
                  <a:pt x="3330541" y="10390522"/>
                  <a:pt x="3361923" y="10363959"/>
                </a:cubicBezTo>
                <a:cubicBezTo>
                  <a:pt x="3345959" y="10362659"/>
                  <a:pt x="3320568" y="10373828"/>
                  <a:pt x="3310084" y="10355328"/>
                </a:cubicBezTo>
                <a:cubicBezTo>
                  <a:pt x="3315222" y="10346041"/>
                  <a:pt x="3340794" y="10344592"/>
                  <a:pt x="3331856" y="10331514"/>
                </a:cubicBezTo>
                <a:cubicBezTo>
                  <a:pt x="3311090" y="10331588"/>
                  <a:pt x="3317444" y="10335634"/>
                  <a:pt x="3303213" y="10349476"/>
                </a:cubicBezTo>
                <a:cubicBezTo>
                  <a:pt x="3272141" y="10340770"/>
                  <a:pt x="3264571" y="10323391"/>
                  <a:pt x="3257520" y="10307819"/>
                </a:cubicBezTo>
                <a:cubicBezTo>
                  <a:pt x="3244475" y="10307640"/>
                  <a:pt x="3233836" y="10306772"/>
                  <a:pt x="3218724" y="10299366"/>
                </a:cubicBezTo>
                <a:cubicBezTo>
                  <a:pt x="3217174" y="10293948"/>
                  <a:pt x="3212706" y="10287407"/>
                  <a:pt x="3213042" y="10279492"/>
                </a:cubicBezTo>
                <a:cubicBezTo>
                  <a:pt x="3165646" y="10250050"/>
                  <a:pt x="3118040" y="10183529"/>
                  <a:pt x="3065840" y="10155461"/>
                </a:cubicBezTo>
                <a:cubicBezTo>
                  <a:pt x="3072167" y="10132151"/>
                  <a:pt x="3044867" y="10118460"/>
                  <a:pt x="3022035" y="10111309"/>
                </a:cubicBezTo>
                <a:lnTo>
                  <a:pt x="3023101" y="10109081"/>
                </a:lnTo>
                <a:lnTo>
                  <a:pt x="3382507" y="10163935"/>
                </a:lnTo>
                <a:cubicBezTo>
                  <a:pt x="3515418" y="10177431"/>
                  <a:pt x="3650276" y="10184346"/>
                  <a:pt x="3786746" y="10184346"/>
                </a:cubicBezTo>
                <a:lnTo>
                  <a:pt x="3887204" y="10181805"/>
                </a:lnTo>
                <a:lnTo>
                  <a:pt x="3941122" y="10232708"/>
                </a:lnTo>
                <a:cubicBezTo>
                  <a:pt x="3935550" y="10238209"/>
                  <a:pt x="3933378" y="10243107"/>
                  <a:pt x="3933184" y="10247682"/>
                </a:cubicBezTo>
                <a:lnTo>
                  <a:pt x="3934248" y="10251208"/>
                </a:lnTo>
                <a:lnTo>
                  <a:pt x="3949562" y="10261896"/>
                </a:lnTo>
                <a:lnTo>
                  <a:pt x="3981860" y="10287166"/>
                </a:lnTo>
                <a:lnTo>
                  <a:pt x="3985110" y="10286579"/>
                </a:lnTo>
                <a:lnTo>
                  <a:pt x="3994016" y="10294229"/>
                </a:lnTo>
                <a:lnTo>
                  <a:pt x="4028474" y="10314088"/>
                </a:lnTo>
                <a:lnTo>
                  <a:pt x="4029708" y="10324906"/>
                </a:lnTo>
                <a:lnTo>
                  <a:pt x="4039476" y="10333299"/>
                </a:lnTo>
                <a:lnTo>
                  <a:pt x="4040258" y="10334318"/>
                </a:lnTo>
                <a:lnTo>
                  <a:pt x="4086030" y="10357482"/>
                </a:lnTo>
                <a:cubicBezTo>
                  <a:pt x="4102880" y="10367566"/>
                  <a:pt x="4119494" y="10377964"/>
                  <a:pt x="4140444" y="10387608"/>
                </a:cubicBezTo>
                <a:cubicBezTo>
                  <a:pt x="4191288" y="10433657"/>
                  <a:pt x="4261260" y="10469349"/>
                  <a:pt x="4335564" y="10504294"/>
                </a:cubicBezTo>
                <a:lnTo>
                  <a:pt x="4438442" y="10552653"/>
                </a:lnTo>
                <a:lnTo>
                  <a:pt x="4438500" y="10552370"/>
                </a:lnTo>
                <a:cubicBezTo>
                  <a:pt x="4436506" y="10542404"/>
                  <a:pt x="4423724" y="10536898"/>
                  <a:pt x="4422814" y="10526896"/>
                </a:cubicBezTo>
                <a:cubicBezTo>
                  <a:pt x="4414576" y="10525344"/>
                  <a:pt x="4410468" y="10538244"/>
                  <a:pt x="4401712" y="10534885"/>
                </a:cubicBezTo>
                <a:cubicBezTo>
                  <a:pt x="4412508" y="10518118"/>
                  <a:pt x="4372680" y="10506053"/>
                  <a:pt x="4357236" y="10506561"/>
                </a:cubicBezTo>
                <a:cubicBezTo>
                  <a:pt x="4369914" y="10487300"/>
                  <a:pt x="4347264" y="10489868"/>
                  <a:pt x="4340394" y="10484013"/>
                </a:cubicBezTo>
                <a:cubicBezTo>
                  <a:pt x="4348116" y="10483760"/>
                  <a:pt x="4350852" y="10475158"/>
                  <a:pt x="4354626" y="10470174"/>
                </a:cubicBezTo>
                <a:cubicBezTo>
                  <a:pt x="4332824" y="10466634"/>
                  <a:pt x="4348944" y="10450301"/>
                  <a:pt x="4334348" y="10444701"/>
                </a:cubicBezTo>
                <a:cubicBezTo>
                  <a:pt x="4283204" y="10447598"/>
                  <a:pt x="4265850" y="10423245"/>
                  <a:pt x="4297234" y="10396681"/>
                </a:cubicBezTo>
                <a:cubicBezTo>
                  <a:pt x="4281270" y="10395383"/>
                  <a:pt x="4255880" y="10406551"/>
                  <a:pt x="4245394" y="10388051"/>
                </a:cubicBezTo>
                <a:cubicBezTo>
                  <a:pt x="4250534" y="10378764"/>
                  <a:pt x="4276104" y="10377315"/>
                  <a:pt x="4267168" y="10364235"/>
                </a:cubicBezTo>
                <a:cubicBezTo>
                  <a:pt x="4246400" y="10364313"/>
                  <a:pt x="4252754" y="10368357"/>
                  <a:pt x="4238520" y="10382198"/>
                </a:cubicBezTo>
                <a:cubicBezTo>
                  <a:pt x="4207450" y="10373493"/>
                  <a:pt x="4199880" y="10356114"/>
                  <a:pt x="4192832" y="10340541"/>
                </a:cubicBezTo>
                <a:cubicBezTo>
                  <a:pt x="4179784" y="10340362"/>
                  <a:pt x="4169144" y="10339495"/>
                  <a:pt x="4154036" y="10332090"/>
                </a:cubicBezTo>
                <a:cubicBezTo>
                  <a:pt x="4152486" y="10326669"/>
                  <a:pt x="4148016" y="10320130"/>
                  <a:pt x="4148352" y="10312215"/>
                </a:cubicBezTo>
                <a:lnTo>
                  <a:pt x="4114686" y="10285915"/>
                </a:lnTo>
                <a:lnTo>
                  <a:pt x="4100012" y="10281418"/>
                </a:lnTo>
                <a:cubicBezTo>
                  <a:pt x="4049842" y="10268402"/>
                  <a:pt x="3999840" y="10254846"/>
                  <a:pt x="3977408" y="10217288"/>
                </a:cubicBezTo>
                <a:cubicBezTo>
                  <a:pt x="3990452" y="10217467"/>
                  <a:pt x="3992518" y="10224694"/>
                  <a:pt x="4005716" y="10207237"/>
                </a:cubicBezTo>
                <a:cubicBezTo>
                  <a:pt x="4000352" y="10204375"/>
                  <a:pt x="3994040" y="10199340"/>
                  <a:pt x="3987070" y="10193424"/>
                </a:cubicBezTo>
                <a:lnTo>
                  <a:pt x="3970824" y="10179690"/>
                </a:lnTo>
                <a:lnTo>
                  <a:pt x="3990198" y="10179202"/>
                </a:lnTo>
                <a:cubicBezTo>
                  <a:pt x="4204992" y="10168314"/>
                  <a:pt x="4415264" y="10140284"/>
                  <a:pt x="4619672" y="10096452"/>
                </a:cubicBezTo>
                <a:lnTo>
                  <a:pt x="4705060" y="10075760"/>
                </a:lnTo>
                <a:lnTo>
                  <a:pt x="4705596" y="10076483"/>
                </a:lnTo>
                <a:lnTo>
                  <a:pt x="4713656" y="10084430"/>
                </a:lnTo>
                <a:lnTo>
                  <a:pt x="4754432" y="10108468"/>
                </a:lnTo>
                <a:lnTo>
                  <a:pt x="4760576" y="10106248"/>
                </a:lnTo>
                <a:lnTo>
                  <a:pt x="4731036" y="10087313"/>
                </a:lnTo>
                <a:lnTo>
                  <a:pt x="4706658" y="10075373"/>
                </a:lnTo>
                <a:lnTo>
                  <a:pt x="4822076" y="10047403"/>
                </a:lnTo>
                <a:cubicBezTo>
                  <a:pt x="4888858" y="10029330"/>
                  <a:pt x="4954942" y="10009552"/>
                  <a:pt x="5020272" y="9988117"/>
                </a:cubicBezTo>
                <a:lnTo>
                  <a:pt x="5121438" y="9951961"/>
                </a:lnTo>
                <a:lnTo>
                  <a:pt x="5119350" y="9944083"/>
                </a:lnTo>
                <a:cubicBezTo>
                  <a:pt x="5084916" y="9884441"/>
                  <a:pt x="5043874" y="9793822"/>
                  <a:pt x="4996224" y="9672226"/>
                </a:cubicBezTo>
                <a:cubicBezTo>
                  <a:pt x="4960490" y="9581031"/>
                  <a:pt x="4947078" y="9440601"/>
                  <a:pt x="4955990" y="9250933"/>
                </a:cubicBezTo>
                <a:lnTo>
                  <a:pt x="4968592" y="9092190"/>
                </a:lnTo>
                <a:lnTo>
                  <a:pt x="4979942" y="9101976"/>
                </a:lnTo>
                <a:cubicBezTo>
                  <a:pt x="4987942" y="9106063"/>
                  <a:pt x="4998322" y="9109383"/>
                  <a:pt x="5011084" y="9111955"/>
                </a:cubicBezTo>
                <a:cubicBezTo>
                  <a:pt x="5036158" y="9057717"/>
                  <a:pt x="5049584" y="9007720"/>
                  <a:pt x="5051360" y="8961963"/>
                </a:cubicBezTo>
                <a:lnTo>
                  <a:pt x="5049902" y="8946247"/>
                </a:lnTo>
                <a:lnTo>
                  <a:pt x="5034376" y="8990677"/>
                </a:lnTo>
                <a:cubicBezTo>
                  <a:pt x="5035848" y="8974240"/>
                  <a:pt x="5041916" y="8956882"/>
                  <a:pt x="5034210" y="8942290"/>
                </a:cubicBezTo>
                <a:cubicBezTo>
                  <a:pt x="5008138" y="8931384"/>
                  <a:pt x="4991334" y="8942828"/>
                  <a:pt x="4969936" y="8955195"/>
                </a:cubicBezTo>
                <a:cubicBezTo>
                  <a:pt x="4969936" y="8955195"/>
                  <a:pt x="4969936" y="8955195"/>
                  <a:pt x="4966904" y="8963874"/>
                </a:cubicBezTo>
                <a:cubicBezTo>
                  <a:pt x="4957722" y="8965717"/>
                  <a:pt x="4966822" y="8939680"/>
                  <a:pt x="4953048" y="8942445"/>
                </a:cubicBezTo>
                <a:cubicBezTo>
                  <a:pt x="4953048" y="8942445"/>
                  <a:pt x="4953048" y="8942445"/>
                  <a:pt x="4950180" y="8999513"/>
                </a:cubicBezTo>
                <a:cubicBezTo>
                  <a:pt x="4944420" y="8994616"/>
                  <a:pt x="4941336" y="8988175"/>
                  <a:pt x="4939540" y="8981473"/>
                </a:cubicBezTo>
                <a:lnTo>
                  <a:pt x="4938028" y="8971226"/>
                </a:lnTo>
                <a:lnTo>
                  <a:pt x="4927844" y="8974170"/>
                </a:lnTo>
                <a:lnTo>
                  <a:pt x="4911590" y="8963115"/>
                </a:lnTo>
                <a:lnTo>
                  <a:pt x="4902632" y="8976781"/>
                </a:lnTo>
                <a:cubicBezTo>
                  <a:pt x="4901072" y="8969023"/>
                  <a:pt x="4901072" y="8969023"/>
                  <a:pt x="4894924" y="8962189"/>
                </a:cubicBezTo>
                <a:cubicBezTo>
                  <a:pt x="4878120" y="8973632"/>
                  <a:pt x="4855244" y="9002436"/>
                  <a:pt x="4838524" y="9038076"/>
                </a:cubicBezTo>
                <a:cubicBezTo>
                  <a:pt x="4832538" y="9079629"/>
                  <a:pt x="4867788" y="9088689"/>
                  <a:pt x="4872464" y="9111964"/>
                </a:cubicBezTo>
                <a:cubicBezTo>
                  <a:pt x="4858770" y="9138923"/>
                  <a:pt x="4829586" y="9112501"/>
                  <a:pt x="4820488" y="9138541"/>
                </a:cubicBezTo>
                <a:cubicBezTo>
                  <a:pt x="4820488" y="9138541"/>
                  <a:pt x="4820488" y="9138541"/>
                  <a:pt x="4824996" y="9113426"/>
                </a:cubicBezTo>
                <a:cubicBezTo>
                  <a:pt x="4824996" y="9113426"/>
                  <a:pt x="4824996" y="9113426"/>
                  <a:pt x="4808108" y="9100674"/>
                </a:cubicBezTo>
                <a:cubicBezTo>
                  <a:pt x="4811140" y="9091996"/>
                  <a:pt x="4812616" y="9075558"/>
                  <a:pt x="4806468" y="9068722"/>
                </a:cubicBezTo>
                <a:cubicBezTo>
                  <a:pt x="4829422" y="9064114"/>
                  <a:pt x="4806302" y="9020333"/>
                  <a:pt x="4816960" y="9002053"/>
                </a:cubicBezTo>
                <a:cubicBezTo>
                  <a:pt x="4807778" y="9003896"/>
                  <a:pt x="4798598" y="9005741"/>
                  <a:pt x="4792532" y="9023099"/>
                </a:cubicBezTo>
                <a:cubicBezTo>
                  <a:pt x="4792532" y="9023099"/>
                  <a:pt x="4792532" y="9023099"/>
                  <a:pt x="4774084" y="9002593"/>
                </a:cubicBezTo>
                <a:cubicBezTo>
                  <a:pt x="4771750" y="8990954"/>
                  <a:pt x="4787532" y="8989299"/>
                  <a:pt x="4788448" y="8983819"/>
                </a:cubicBezTo>
                <a:lnTo>
                  <a:pt x="4787062" y="8981906"/>
                </a:lnTo>
                <a:lnTo>
                  <a:pt x="4782586" y="8981393"/>
                </a:lnTo>
                <a:lnTo>
                  <a:pt x="4759688" y="8982474"/>
                </a:lnTo>
                <a:lnTo>
                  <a:pt x="4749572" y="8999445"/>
                </a:lnTo>
                <a:cubicBezTo>
                  <a:pt x="4728094" y="8987618"/>
                  <a:pt x="4728420" y="9084395"/>
                  <a:pt x="4703746" y="9032857"/>
                </a:cubicBezTo>
                <a:cubicBezTo>
                  <a:pt x="4702272" y="9049294"/>
                  <a:pt x="4714568" y="9062965"/>
                  <a:pt x="4703908" y="9081247"/>
                </a:cubicBezTo>
                <a:cubicBezTo>
                  <a:pt x="4705466" y="9089003"/>
                  <a:pt x="4707026" y="9096761"/>
                  <a:pt x="4711616" y="9095839"/>
                </a:cubicBezTo>
                <a:cubicBezTo>
                  <a:pt x="4722356" y="9101754"/>
                  <a:pt x="4723828" y="9085316"/>
                  <a:pt x="4731454" y="9075714"/>
                </a:cubicBezTo>
                <a:cubicBezTo>
                  <a:pt x="4725304" y="9068878"/>
                  <a:pt x="4723748" y="9061122"/>
                  <a:pt x="4722190" y="9053364"/>
                </a:cubicBezTo>
                <a:cubicBezTo>
                  <a:pt x="4722190" y="9053364"/>
                  <a:pt x="4722190" y="9053364"/>
                  <a:pt x="4752850" y="9063348"/>
                </a:cubicBezTo>
                <a:cubicBezTo>
                  <a:pt x="4746786" y="9080708"/>
                  <a:pt x="4708500" y="9080323"/>
                  <a:pt x="4723994" y="9133706"/>
                </a:cubicBezTo>
                <a:cubicBezTo>
                  <a:pt x="4690220" y="9108207"/>
                  <a:pt x="4665954" y="9177642"/>
                  <a:pt x="4627504" y="9128869"/>
                </a:cubicBezTo>
                <a:cubicBezTo>
                  <a:pt x="4609136" y="9132556"/>
                  <a:pt x="4603074" y="9149916"/>
                  <a:pt x="4581592" y="9138088"/>
                </a:cubicBezTo>
                <a:cubicBezTo>
                  <a:pt x="4578560" y="9146768"/>
                  <a:pt x="4563232" y="9141775"/>
                  <a:pt x="4566348" y="9157292"/>
                </a:cubicBezTo>
                <a:cubicBezTo>
                  <a:pt x="4567900" y="9165047"/>
                  <a:pt x="4578644" y="9170962"/>
                  <a:pt x="4577164" y="9187399"/>
                </a:cubicBezTo>
                <a:cubicBezTo>
                  <a:pt x="4569460" y="9172805"/>
                  <a:pt x="4563312" y="9165972"/>
                  <a:pt x="4549538" y="9168734"/>
                </a:cubicBezTo>
                <a:cubicBezTo>
                  <a:pt x="4549538" y="9168734"/>
                  <a:pt x="4549538" y="9168734"/>
                  <a:pt x="4560194" y="9150455"/>
                </a:cubicBezTo>
                <a:cubicBezTo>
                  <a:pt x="4541750" y="9129949"/>
                  <a:pt x="4519154" y="9155669"/>
                  <a:pt x="4499256" y="9151344"/>
                </a:cubicBezTo>
                <a:lnTo>
                  <a:pt x="4484354" y="9137694"/>
                </a:lnTo>
                <a:lnTo>
                  <a:pt x="4469346" y="9152643"/>
                </a:lnTo>
                <a:lnTo>
                  <a:pt x="4466626" y="9160166"/>
                </a:lnTo>
                <a:cubicBezTo>
                  <a:pt x="4464632" y="9165105"/>
                  <a:pt x="4462396" y="9168832"/>
                  <a:pt x="4459312" y="9169073"/>
                </a:cubicBezTo>
                <a:lnTo>
                  <a:pt x="4449232" y="9159322"/>
                </a:lnTo>
                <a:lnTo>
                  <a:pt x="4444140" y="9159217"/>
                </a:lnTo>
                <a:lnTo>
                  <a:pt x="4441854" y="9158268"/>
                </a:lnTo>
                <a:lnTo>
                  <a:pt x="4430164" y="9161055"/>
                </a:lnTo>
                <a:cubicBezTo>
                  <a:pt x="4421306" y="9173803"/>
                  <a:pt x="4430604" y="9206741"/>
                  <a:pt x="4408776" y="9205069"/>
                </a:cubicBezTo>
                <a:cubicBezTo>
                  <a:pt x="4413368" y="9204150"/>
                  <a:pt x="4420992" y="9194548"/>
                  <a:pt x="4417878" y="9179032"/>
                </a:cubicBezTo>
                <a:cubicBezTo>
                  <a:pt x="4417878" y="9179032"/>
                  <a:pt x="4417878" y="9179032"/>
                  <a:pt x="4411732" y="9172198"/>
                </a:cubicBezTo>
                <a:cubicBezTo>
                  <a:pt x="4396480" y="9191399"/>
                  <a:pt x="4362788" y="9190093"/>
                  <a:pt x="4364426" y="9222047"/>
                </a:cubicBezTo>
                <a:cubicBezTo>
                  <a:pt x="4355246" y="9223891"/>
                  <a:pt x="4350652" y="9224812"/>
                  <a:pt x="4347622" y="9233491"/>
                </a:cubicBezTo>
                <a:cubicBezTo>
                  <a:pt x="4347622" y="9233491"/>
                  <a:pt x="4347622" y="9233491"/>
                  <a:pt x="4356716" y="9248689"/>
                </a:cubicBezTo>
                <a:lnTo>
                  <a:pt x="4356944" y="9249071"/>
                </a:lnTo>
                <a:lnTo>
                  <a:pt x="4357698" y="9248625"/>
                </a:lnTo>
                <a:lnTo>
                  <a:pt x="4358064" y="9250938"/>
                </a:lnTo>
                <a:lnTo>
                  <a:pt x="4369180" y="9269514"/>
                </a:lnTo>
                <a:cubicBezTo>
                  <a:pt x="4350818" y="9273201"/>
                  <a:pt x="4349424" y="9313833"/>
                  <a:pt x="4331060" y="9317520"/>
                </a:cubicBezTo>
                <a:lnTo>
                  <a:pt x="4317340" y="9297629"/>
                </a:lnTo>
                <a:lnTo>
                  <a:pt x="4295540" y="9290525"/>
                </a:lnTo>
                <a:lnTo>
                  <a:pt x="4294804" y="9289490"/>
                </a:lnTo>
                <a:lnTo>
                  <a:pt x="4277568" y="9291945"/>
                </a:lnTo>
                <a:cubicBezTo>
                  <a:pt x="4260556" y="9299397"/>
                  <a:pt x="4243750" y="9310841"/>
                  <a:pt x="4225304" y="9290334"/>
                </a:cubicBezTo>
                <a:lnTo>
                  <a:pt x="4223990" y="9291063"/>
                </a:lnTo>
                <a:lnTo>
                  <a:pt x="4222042" y="9293575"/>
                </a:lnTo>
                <a:lnTo>
                  <a:pt x="4221076" y="9292681"/>
                </a:lnTo>
                <a:lnTo>
                  <a:pt x="4196836" y="9306140"/>
                </a:lnTo>
                <a:cubicBezTo>
                  <a:pt x="4185932" y="9308328"/>
                  <a:pt x="4174068" y="9308693"/>
                  <a:pt x="4162590" y="9310998"/>
                </a:cubicBezTo>
                <a:lnTo>
                  <a:pt x="4148724" y="9310729"/>
                </a:lnTo>
                <a:lnTo>
                  <a:pt x="4144578" y="9322971"/>
                </a:lnTo>
                <a:cubicBezTo>
                  <a:pt x="4143512" y="9328403"/>
                  <a:pt x="4143932" y="9333109"/>
                  <a:pt x="4147632" y="9335981"/>
                </a:cubicBezTo>
                <a:cubicBezTo>
                  <a:pt x="4130532" y="9342741"/>
                  <a:pt x="4120826" y="9355241"/>
                  <a:pt x="4109972" y="9376866"/>
                </a:cubicBezTo>
                <a:cubicBezTo>
                  <a:pt x="4103968" y="9392238"/>
                  <a:pt x="4133320" y="9384970"/>
                  <a:pt x="4118764" y="9403721"/>
                </a:cubicBezTo>
                <a:cubicBezTo>
                  <a:pt x="4143264" y="9402707"/>
                  <a:pt x="4166370" y="9380574"/>
                  <a:pt x="4180012" y="9401181"/>
                </a:cubicBezTo>
                <a:cubicBezTo>
                  <a:pt x="4181406" y="9422297"/>
                  <a:pt x="4164304" y="9429055"/>
                  <a:pt x="4154602" y="9441556"/>
                </a:cubicBezTo>
                <a:cubicBezTo>
                  <a:pt x="4154602" y="9441556"/>
                  <a:pt x="4150902" y="9438685"/>
                  <a:pt x="4146050" y="9444935"/>
                </a:cubicBezTo>
                <a:cubicBezTo>
                  <a:pt x="4143748" y="9463177"/>
                  <a:pt x="4175402" y="9437667"/>
                  <a:pt x="4159694" y="9465540"/>
                </a:cubicBezTo>
                <a:cubicBezTo>
                  <a:pt x="4141442" y="9481421"/>
                  <a:pt x="4118096" y="9473317"/>
                  <a:pt x="4114636" y="9500680"/>
                </a:cubicBezTo>
                <a:cubicBezTo>
                  <a:pt x="4114636" y="9500680"/>
                  <a:pt x="4114636" y="9500680"/>
                  <a:pt x="4130586" y="9503045"/>
                </a:cubicBezTo>
                <a:cubicBezTo>
                  <a:pt x="4129434" y="9512166"/>
                  <a:pt x="4123432" y="9527537"/>
                  <a:pt x="4127128" y="9530410"/>
                </a:cubicBezTo>
                <a:cubicBezTo>
                  <a:pt x="4127128" y="9530410"/>
                  <a:pt x="4127128" y="9530410"/>
                  <a:pt x="4134526" y="9536151"/>
                </a:cubicBezTo>
                <a:cubicBezTo>
                  <a:pt x="4122276" y="9536661"/>
                  <a:pt x="4116272" y="9552032"/>
                  <a:pt x="4111420" y="9558282"/>
                </a:cubicBezTo>
                <a:cubicBezTo>
                  <a:pt x="4107482" y="9525175"/>
                  <a:pt x="4038166" y="9591568"/>
                  <a:pt x="4070732" y="9526699"/>
                </a:cubicBezTo>
                <a:cubicBezTo>
                  <a:pt x="4059636" y="9518086"/>
                  <a:pt x="4036528" y="9540217"/>
                  <a:pt x="4024280" y="9540726"/>
                </a:cubicBezTo>
                <a:cubicBezTo>
                  <a:pt x="4047626" y="9548829"/>
                  <a:pt x="4014820" y="9583464"/>
                  <a:pt x="4012514" y="9601705"/>
                </a:cubicBezTo>
                <a:cubicBezTo>
                  <a:pt x="4005116" y="9595963"/>
                  <a:pt x="3983164" y="9608973"/>
                  <a:pt x="3985468" y="9590730"/>
                </a:cubicBezTo>
                <a:cubicBezTo>
                  <a:pt x="4003720" y="9574849"/>
                  <a:pt x="4007180" y="9547484"/>
                  <a:pt x="4000932" y="9532622"/>
                </a:cubicBezTo>
                <a:cubicBezTo>
                  <a:pt x="3989836" y="9524007"/>
                  <a:pt x="3979892" y="9506272"/>
                  <a:pt x="3956788" y="9528403"/>
                </a:cubicBezTo>
                <a:cubicBezTo>
                  <a:pt x="3949390" y="9522660"/>
                  <a:pt x="3983350" y="9478907"/>
                  <a:pt x="3967400" y="9476543"/>
                </a:cubicBezTo>
                <a:cubicBezTo>
                  <a:pt x="3973404" y="9461172"/>
                  <a:pt x="3991656" y="9445292"/>
                  <a:pt x="3985412" y="9430427"/>
                </a:cubicBezTo>
                <a:cubicBezTo>
                  <a:pt x="3963460" y="9443437"/>
                  <a:pt x="3953512" y="9425703"/>
                  <a:pt x="3938962" y="9444453"/>
                </a:cubicBezTo>
                <a:cubicBezTo>
                  <a:pt x="3938962" y="9444453"/>
                  <a:pt x="3938962" y="9444453"/>
                  <a:pt x="3934110" y="9450704"/>
                </a:cubicBezTo>
                <a:cubicBezTo>
                  <a:pt x="3934110" y="9450704"/>
                  <a:pt x="3930410" y="9447833"/>
                  <a:pt x="3926712" y="9444961"/>
                </a:cubicBezTo>
                <a:cubicBezTo>
                  <a:pt x="3926712" y="9444961"/>
                  <a:pt x="3926712" y="9444961"/>
                  <a:pt x="3931562" y="9438711"/>
                </a:cubicBezTo>
                <a:cubicBezTo>
                  <a:pt x="3926712" y="9444961"/>
                  <a:pt x="3930410" y="9447833"/>
                  <a:pt x="3935262" y="9441583"/>
                </a:cubicBezTo>
                <a:cubicBezTo>
                  <a:pt x="3959064" y="9430008"/>
                  <a:pt x="3960156" y="9413328"/>
                  <a:pt x="3960960" y="9398927"/>
                </a:cubicBezTo>
                <a:lnTo>
                  <a:pt x="3963776" y="9384835"/>
                </a:lnTo>
                <a:lnTo>
                  <a:pt x="3956520" y="9393737"/>
                </a:lnTo>
                <a:cubicBezTo>
                  <a:pt x="3945464" y="9407052"/>
                  <a:pt x="3933248" y="9417576"/>
                  <a:pt x="3914842" y="9409167"/>
                </a:cubicBezTo>
                <a:cubicBezTo>
                  <a:pt x="3914842" y="9409167"/>
                  <a:pt x="3914842" y="9409167"/>
                  <a:pt x="3913368" y="9425603"/>
                </a:cubicBezTo>
                <a:cubicBezTo>
                  <a:pt x="3907218" y="9418769"/>
                  <a:pt x="3897954" y="9396418"/>
                  <a:pt x="3905580" y="9386816"/>
                </a:cubicBezTo>
                <a:lnTo>
                  <a:pt x="3907828" y="9383432"/>
                </a:lnTo>
                <a:lnTo>
                  <a:pt x="3904706" y="9382027"/>
                </a:lnTo>
                <a:lnTo>
                  <a:pt x="3887286" y="9374181"/>
                </a:lnTo>
                <a:lnTo>
                  <a:pt x="3880494" y="9384541"/>
                </a:lnTo>
                <a:cubicBezTo>
                  <a:pt x="3876872" y="9388040"/>
                  <a:pt x="3872666" y="9389389"/>
                  <a:pt x="3867294" y="9386434"/>
                </a:cubicBezTo>
                <a:cubicBezTo>
                  <a:pt x="3867376" y="9410629"/>
                  <a:pt x="3850488" y="9397879"/>
                  <a:pt x="3844424" y="9415237"/>
                </a:cubicBezTo>
                <a:cubicBezTo>
                  <a:pt x="3844424" y="9415237"/>
                  <a:pt x="3844424" y="9415237"/>
                  <a:pt x="3827616" y="9426682"/>
                </a:cubicBezTo>
                <a:cubicBezTo>
                  <a:pt x="3829090" y="9410246"/>
                  <a:pt x="3815318" y="9413012"/>
                  <a:pt x="3809168" y="9406175"/>
                </a:cubicBezTo>
                <a:cubicBezTo>
                  <a:pt x="3801626" y="9439971"/>
                  <a:pt x="3766212" y="9382519"/>
                  <a:pt x="3766376" y="9430909"/>
                </a:cubicBezTo>
                <a:cubicBezTo>
                  <a:pt x="3766376" y="9430909"/>
                  <a:pt x="3766376" y="9430909"/>
                  <a:pt x="3751044" y="9425916"/>
                </a:cubicBezTo>
                <a:cubicBezTo>
                  <a:pt x="3754080" y="9417236"/>
                  <a:pt x="3752522" y="9409478"/>
                  <a:pt x="3750964" y="9401722"/>
                </a:cubicBezTo>
                <a:cubicBezTo>
                  <a:pt x="3740306" y="9420003"/>
                  <a:pt x="3720386" y="9415932"/>
                  <a:pt x="3711202" y="9417776"/>
                </a:cubicBezTo>
                <a:cubicBezTo>
                  <a:pt x="3689804" y="9430143"/>
                  <a:pt x="3728174" y="9454721"/>
                  <a:pt x="3703660" y="9451572"/>
                </a:cubicBezTo>
                <a:cubicBezTo>
                  <a:pt x="3703660" y="9451572"/>
                  <a:pt x="3703660" y="9451572"/>
                  <a:pt x="3703578" y="9427378"/>
                </a:cubicBezTo>
                <a:cubicBezTo>
                  <a:pt x="3691362" y="9437902"/>
                  <a:pt x="3680540" y="9407794"/>
                  <a:pt x="3676032" y="9432909"/>
                </a:cubicBezTo>
                <a:cubicBezTo>
                  <a:pt x="3676032" y="9432909"/>
                  <a:pt x="3676032" y="9432909"/>
                  <a:pt x="3683738" y="9447503"/>
                </a:cubicBezTo>
                <a:cubicBezTo>
                  <a:pt x="3683738" y="9447503"/>
                  <a:pt x="3683738" y="9447503"/>
                  <a:pt x="3676114" y="9457104"/>
                </a:cubicBezTo>
                <a:cubicBezTo>
                  <a:pt x="3676728" y="9412593"/>
                  <a:pt x="3663306" y="9405203"/>
                  <a:pt x="3646078" y="9405634"/>
                </a:cubicBezTo>
                <a:lnTo>
                  <a:pt x="3623856" y="9407949"/>
                </a:lnTo>
                <a:lnTo>
                  <a:pt x="3617536" y="9416095"/>
                </a:lnTo>
                <a:cubicBezTo>
                  <a:pt x="3609920" y="9427827"/>
                  <a:pt x="3602882" y="9434969"/>
                  <a:pt x="3591704" y="9426290"/>
                </a:cubicBezTo>
                <a:cubicBezTo>
                  <a:pt x="3596588" y="9420000"/>
                  <a:pt x="3603976" y="9418173"/>
                  <a:pt x="3609358" y="9416049"/>
                </a:cubicBezTo>
                <a:lnTo>
                  <a:pt x="3613568" y="9407012"/>
                </a:lnTo>
                <a:lnTo>
                  <a:pt x="3604446" y="9404366"/>
                </a:lnTo>
                <a:lnTo>
                  <a:pt x="3591214" y="9404802"/>
                </a:lnTo>
                <a:cubicBezTo>
                  <a:pt x="3573978" y="9409696"/>
                  <a:pt x="3555556" y="9419968"/>
                  <a:pt x="3545644" y="9415427"/>
                </a:cubicBezTo>
                <a:lnTo>
                  <a:pt x="3538748" y="9396026"/>
                </a:lnTo>
                <a:lnTo>
                  <a:pt x="3517789" y="9394071"/>
                </a:lnTo>
                <a:cubicBezTo>
                  <a:pt x="3491739" y="9389212"/>
                  <a:pt x="3465298" y="9382416"/>
                  <a:pt x="3440010" y="9375387"/>
                </a:cubicBezTo>
                <a:cubicBezTo>
                  <a:pt x="3433942" y="9392747"/>
                  <a:pt x="3415580" y="9396434"/>
                  <a:pt x="3400248" y="9391442"/>
                </a:cubicBezTo>
                <a:cubicBezTo>
                  <a:pt x="3401723" y="9375006"/>
                  <a:pt x="3398607" y="9359489"/>
                  <a:pt x="3397051" y="9351733"/>
                </a:cubicBezTo>
                <a:cubicBezTo>
                  <a:pt x="3386309" y="9345819"/>
                  <a:pt x="3377130" y="9347663"/>
                  <a:pt x="3367948" y="9349505"/>
                </a:cubicBezTo>
                <a:cubicBezTo>
                  <a:pt x="3355732" y="9360029"/>
                  <a:pt x="3377211" y="9371857"/>
                  <a:pt x="3369587" y="9381459"/>
                </a:cubicBezTo>
                <a:cubicBezTo>
                  <a:pt x="3360323" y="9359109"/>
                  <a:pt x="3351224" y="9385146"/>
                  <a:pt x="3351224" y="9385146"/>
                </a:cubicBezTo>
                <a:cubicBezTo>
                  <a:pt x="3328187" y="9365562"/>
                  <a:pt x="3361797" y="9342672"/>
                  <a:pt x="3331136" y="9332688"/>
                </a:cubicBezTo>
                <a:cubicBezTo>
                  <a:pt x="3331136" y="9332688"/>
                  <a:pt x="3331136" y="9332688"/>
                  <a:pt x="3308183" y="9337297"/>
                </a:cubicBezTo>
                <a:cubicBezTo>
                  <a:pt x="3308183" y="9337297"/>
                  <a:pt x="3308183" y="9337297"/>
                  <a:pt x="3308099" y="9313101"/>
                </a:cubicBezTo>
                <a:cubicBezTo>
                  <a:pt x="3285064" y="9293516"/>
                  <a:pt x="3262191" y="9322321"/>
                  <a:pt x="3242270" y="9318250"/>
                </a:cubicBezTo>
                <a:cubicBezTo>
                  <a:pt x="3243908" y="9350202"/>
                  <a:pt x="3231530" y="9312337"/>
                  <a:pt x="3223905" y="9321939"/>
                </a:cubicBezTo>
                <a:cubicBezTo>
                  <a:pt x="3228414" y="9296823"/>
                  <a:pt x="3205462" y="9301430"/>
                  <a:pt x="3199312" y="9294595"/>
                </a:cubicBezTo>
                <a:cubicBezTo>
                  <a:pt x="3199312" y="9294595"/>
                  <a:pt x="3199312" y="9294595"/>
                  <a:pt x="3197836" y="9311032"/>
                </a:cubicBezTo>
                <a:cubicBezTo>
                  <a:pt x="3191685" y="9304195"/>
                  <a:pt x="3193163" y="9287759"/>
                  <a:pt x="3187014" y="9280923"/>
                </a:cubicBezTo>
                <a:cubicBezTo>
                  <a:pt x="3167092" y="9276854"/>
                  <a:pt x="3144302" y="9329852"/>
                  <a:pt x="3131923" y="9291985"/>
                </a:cubicBezTo>
                <a:cubicBezTo>
                  <a:pt x="3116590" y="9286993"/>
                  <a:pt x="3118233" y="9318945"/>
                  <a:pt x="3101342" y="9306197"/>
                </a:cubicBezTo>
                <a:cubicBezTo>
                  <a:pt x="3102819" y="9289758"/>
                  <a:pt x="3092078" y="9283845"/>
                  <a:pt x="3085932" y="9277009"/>
                </a:cubicBezTo>
                <a:cubicBezTo>
                  <a:pt x="3070847" y="9344601"/>
                  <a:pt x="3036905" y="9270715"/>
                  <a:pt x="3017067" y="9290839"/>
                </a:cubicBezTo>
                <a:cubicBezTo>
                  <a:pt x="2997144" y="9286767"/>
                  <a:pt x="2969518" y="9268105"/>
                  <a:pt x="2954268" y="9287307"/>
                </a:cubicBezTo>
                <a:cubicBezTo>
                  <a:pt x="2938940" y="9282315"/>
                  <a:pt x="2925085" y="9260887"/>
                  <a:pt x="2911395" y="9287847"/>
                </a:cubicBezTo>
                <a:cubicBezTo>
                  <a:pt x="2908197" y="9248136"/>
                  <a:pt x="2883766" y="9269184"/>
                  <a:pt x="2877618" y="9262347"/>
                </a:cubicBezTo>
                <a:cubicBezTo>
                  <a:pt x="2866875" y="9256434"/>
                  <a:pt x="2859253" y="9266034"/>
                  <a:pt x="2862368" y="9281550"/>
                </a:cubicBezTo>
                <a:cubicBezTo>
                  <a:pt x="2853267" y="9307587"/>
                  <a:pt x="2842363" y="9253285"/>
                  <a:pt x="2836299" y="9270644"/>
                </a:cubicBezTo>
                <a:cubicBezTo>
                  <a:pt x="2825478" y="9240536"/>
                  <a:pt x="2814818" y="9258815"/>
                  <a:pt x="2802522" y="9245144"/>
                </a:cubicBezTo>
                <a:cubicBezTo>
                  <a:pt x="2778012" y="9241997"/>
                  <a:pt x="2758170" y="9262120"/>
                  <a:pt x="2727427" y="9227943"/>
                </a:cubicBezTo>
                <a:cubicBezTo>
                  <a:pt x="2704390" y="9208357"/>
                  <a:pt x="2701523" y="9265426"/>
                  <a:pt x="2676928" y="9238082"/>
                </a:cubicBezTo>
                <a:cubicBezTo>
                  <a:pt x="2673731" y="9198373"/>
                  <a:pt x="2650774" y="9202983"/>
                  <a:pt x="2638477" y="9189311"/>
                </a:cubicBezTo>
                <a:cubicBezTo>
                  <a:pt x="2626346" y="9224029"/>
                  <a:pt x="2615440" y="9169726"/>
                  <a:pt x="2600191" y="9188930"/>
                </a:cubicBezTo>
                <a:cubicBezTo>
                  <a:pt x="2581746" y="9168421"/>
                  <a:pt x="2547887" y="9118729"/>
                  <a:pt x="2520342" y="9124259"/>
                </a:cubicBezTo>
                <a:cubicBezTo>
                  <a:pt x="2509684" y="9142541"/>
                  <a:pt x="2491154" y="9097838"/>
                  <a:pt x="2475828" y="9092847"/>
                </a:cubicBezTo>
                <a:cubicBezTo>
                  <a:pt x="2472710" y="9077332"/>
                  <a:pt x="2461971" y="9071418"/>
                  <a:pt x="2468036" y="9054058"/>
                </a:cubicBezTo>
                <a:cubicBezTo>
                  <a:pt x="2457214" y="9023950"/>
                  <a:pt x="2452458" y="8976483"/>
                  <a:pt x="2426391" y="8965575"/>
                </a:cubicBezTo>
                <a:cubicBezTo>
                  <a:pt x="2403353" y="8945990"/>
                  <a:pt x="2380397" y="8950601"/>
                  <a:pt x="2355885" y="8947453"/>
                </a:cubicBezTo>
                <a:cubicBezTo>
                  <a:pt x="2346786" y="8973490"/>
                  <a:pt x="2375971" y="8999914"/>
                  <a:pt x="2362281" y="9026874"/>
                </a:cubicBezTo>
                <a:cubicBezTo>
                  <a:pt x="2366954" y="9050143"/>
                  <a:pt x="2360887" y="9067505"/>
                  <a:pt x="2353265" y="9077104"/>
                </a:cubicBezTo>
                <a:cubicBezTo>
                  <a:pt x="2357857" y="9076183"/>
                  <a:pt x="2357857" y="9076183"/>
                  <a:pt x="2359412" y="9083941"/>
                </a:cubicBezTo>
                <a:cubicBezTo>
                  <a:pt x="2357938" y="9100379"/>
                  <a:pt x="2350230" y="9085785"/>
                  <a:pt x="2345641" y="9086706"/>
                </a:cubicBezTo>
                <a:cubicBezTo>
                  <a:pt x="2322522" y="9042926"/>
                  <a:pt x="2290220" y="9000991"/>
                  <a:pt x="2254886" y="8967732"/>
                </a:cubicBezTo>
                <a:cubicBezTo>
                  <a:pt x="2267183" y="8981403"/>
                  <a:pt x="2250376" y="8992848"/>
                  <a:pt x="2253492" y="9008366"/>
                </a:cubicBezTo>
                <a:cubicBezTo>
                  <a:pt x="2207420" y="8969194"/>
                  <a:pt x="2179709" y="8926334"/>
                  <a:pt x="2144294" y="8868884"/>
                </a:cubicBezTo>
                <a:cubicBezTo>
                  <a:pt x="2144294" y="8868884"/>
                  <a:pt x="2144294" y="8868884"/>
                  <a:pt x="2119780" y="8865737"/>
                </a:cubicBezTo>
                <a:cubicBezTo>
                  <a:pt x="2112072" y="8851143"/>
                  <a:pt x="2119696" y="8841541"/>
                  <a:pt x="2102809" y="8828792"/>
                </a:cubicBezTo>
                <a:cubicBezTo>
                  <a:pt x="2102809" y="8828792"/>
                  <a:pt x="2102809" y="8828792"/>
                  <a:pt x="2099774" y="8837471"/>
                </a:cubicBezTo>
                <a:cubicBezTo>
                  <a:pt x="2071983" y="8770418"/>
                  <a:pt x="2028942" y="8722571"/>
                  <a:pt x="1985902" y="8674720"/>
                </a:cubicBezTo>
                <a:cubicBezTo>
                  <a:pt x="1995003" y="8648682"/>
                  <a:pt x="1970490" y="8645533"/>
                  <a:pt x="1962783" y="8630940"/>
                </a:cubicBezTo>
                <a:cubicBezTo>
                  <a:pt x="1953439" y="8584395"/>
                  <a:pt x="1942534" y="8530093"/>
                  <a:pt x="1908754" y="8504593"/>
                </a:cubicBezTo>
                <a:cubicBezTo>
                  <a:pt x="1889615" y="8504402"/>
                  <a:pt x="1873093" y="8487542"/>
                  <a:pt x="1858849" y="8464175"/>
                </a:cubicBezTo>
                <a:lnTo>
                  <a:pt x="1856036" y="8458010"/>
                </a:lnTo>
                <a:lnTo>
                  <a:pt x="1845313" y="8445103"/>
                </a:lnTo>
                <a:cubicBezTo>
                  <a:pt x="1827998" y="8434479"/>
                  <a:pt x="1799050" y="8434546"/>
                  <a:pt x="1785177" y="8423779"/>
                </a:cubicBezTo>
                <a:cubicBezTo>
                  <a:pt x="1790029" y="8417527"/>
                  <a:pt x="1793729" y="8420399"/>
                  <a:pt x="1794881" y="8411279"/>
                </a:cubicBezTo>
                <a:cubicBezTo>
                  <a:pt x="1782632" y="8411786"/>
                  <a:pt x="1755826" y="8431045"/>
                  <a:pt x="1761830" y="8415674"/>
                </a:cubicBezTo>
                <a:cubicBezTo>
                  <a:pt x="1780084" y="8399793"/>
                  <a:pt x="1768987" y="8391182"/>
                  <a:pt x="1766440" y="8379188"/>
                </a:cubicBezTo>
                <a:cubicBezTo>
                  <a:pt x="1755102" y="8340338"/>
                  <a:pt x="1705433" y="8411963"/>
                  <a:pt x="1702646" y="8369736"/>
                </a:cubicBezTo>
                <a:cubicBezTo>
                  <a:pt x="1702646" y="8369736"/>
                  <a:pt x="1702646" y="8369736"/>
                  <a:pt x="1707499" y="8363484"/>
                </a:cubicBezTo>
                <a:cubicBezTo>
                  <a:pt x="1685303" y="8346258"/>
                  <a:pt x="1632848" y="8375656"/>
                  <a:pt x="1621509" y="8336806"/>
                </a:cubicBezTo>
                <a:cubicBezTo>
                  <a:pt x="1621509" y="8336806"/>
                  <a:pt x="1621509" y="8336806"/>
                  <a:pt x="1608106" y="8346436"/>
                </a:cubicBezTo>
                <a:cubicBezTo>
                  <a:pt x="1609259" y="8337315"/>
                  <a:pt x="1620113" y="8315692"/>
                  <a:pt x="1632362" y="8315184"/>
                </a:cubicBezTo>
                <a:cubicBezTo>
                  <a:pt x="1645764" y="8305554"/>
                  <a:pt x="1667960" y="8322782"/>
                  <a:pt x="1662865" y="8298795"/>
                </a:cubicBezTo>
                <a:cubicBezTo>
                  <a:pt x="1657775" y="8274810"/>
                  <a:pt x="1612716" y="8309950"/>
                  <a:pt x="1607621" y="8285963"/>
                </a:cubicBezTo>
                <a:cubicBezTo>
                  <a:pt x="1589370" y="8301844"/>
                  <a:pt x="1587975" y="8280730"/>
                  <a:pt x="1570872" y="8287488"/>
                </a:cubicBezTo>
                <a:cubicBezTo>
                  <a:pt x="1570872" y="8287488"/>
                  <a:pt x="1570872" y="8287488"/>
                  <a:pt x="1551226" y="8282256"/>
                </a:cubicBezTo>
                <a:cubicBezTo>
                  <a:pt x="1564626" y="8272626"/>
                  <a:pt x="1553530" y="8264012"/>
                  <a:pt x="1554683" y="8254890"/>
                </a:cubicBezTo>
                <a:cubicBezTo>
                  <a:pt x="1524178" y="8271279"/>
                  <a:pt x="1544496" y="8206918"/>
                  <a:pt x="1507988" y="8238680"/>
                </a:cubicBezTo>
                <a:cubicBezTo>
                  <a:pt x="1507988" y="8238680"/>
                  <a:pt x="1507988" y="8238680"/>
                  <a:pt x="1501745" y="8223816"/>
                </a:cubicBezTo>
                <a:cubicBezTo>
                  <a:pt x="1510296" y="8220437"/>
                  <a:pt x="1515148" y="8214186"/>
                  <a:pt x="1519998" y="8207936"/>
                </a:cubicBezTo>
                <a:cubicBezTo>
                  <a:pt x="1499199" y="8211823"/>
                  <a:pt x="1489254" y="8194088"/>
                  <a:pt x="1481855" y="8188344"/>
                </a:cubicBezTo>
                <a:cubicBezTo>
                  <a:pt x="1458507" y="8180242"/>
                  <a:pt x="1464993" y="8225340"/>
                  <a:pt x="1451353" y="8204735"/>
                </a:cubicBezTo>
                <a:cubicBezTo>
                  <a:pt x="1451353" y="8204735"/>
                  <a:pt x="1451353" y="8204735"/>
                  <a:pt x="1469606" y="8188856"/>
                </a:cubicBezTo>
                <a:cubicBezTo>
                  <a:pt x="1453657" y="8186490"/>
                  <a:pt x="1469363" y="8158616"/>
                  <a:pt x="1447411" y="8171626"/>
                </a:cubicBezTo>
                <a:cubicBezTo>
                  <a:pt x="1447411" y="8171626"/>
                  <a:pt x="1447411" y="8171626"/>
                  <a:pt x="1441407" y="8187000"/>
                </a:cubicBezTo>
                <a:cubicBezTo>
                  <a:pt x="1441407" y="8187000"/>
                  <a:pt x="1441407" y="8187000"/>
                  <a:pt x="1429158" y="8187506"/>
                </a:cubicBezTo>
                <a:cubicBezTo>
                  <a:pt x="1497319" y="8130236"/>
                  <a:pt x="1416422" y="8127544"/>
                  <a:pt x="1417336" y="8088184"/>
                </a:cubicBezTo>
                <a:cubicBezTo>
                  <a:pt x="1385195" y="8053224"/>
                  <a:pt x="1359061" y="8002890"/>
                  <a:pt x="1336624" y="7955426"/>
                </a:cubicBezTo>
                <a:cubicBezTo>
                  <a:pt x="1319522" y="7962184"/>
                  <a:pt x="1304726" y="7950700"/>
                  <a:pt x="1298481" y="7935838"/>
                </a:cubicBezTo>
                <a:cubicBezTo>
                  <a:pt x="1311884" y="7926206"/>
                  <a:pt x="1321586" y="7913707"/>
                  <a:pt x="1326438" y="7907456"/>
                </a:cubicBezTo>
                <a:cubicBezTo>
                  <a:pt x="1323890" y="7895462"/>
                  <a:pt x="1316493" y="7889720"/>
                  <a:pt x="1309095" y="7883979"/>
                </a:cubicBezTo>
                <a:cubicBezTo>
                  <a:pt x="1293145" y="7881616"/>
                  <a:pt x="1298240" y="7905600"/>
                  <a:pt x="1285992" y="7906110"/>
                </a:cubicBezTo>
                <a:cubicBezTo>
                  <a:pt x="1296845" y="7884487"/>
                  <a:pt x="1271193" y="7894625"/>
                  <a:pt x="1271193" y="7894625"/>
                </a:cubicBezTo>
                <a:cubicBezTo>
                  <a:pt x="1270951" y="7864388"/>
                  <a:pt x="1310246" y="7874856"/>
                  <a:pt x="1297757" y="7845127"/>
                </a:cubicBezTo>
                <a:cubicBezTo>
                  <a:pt x="1297757" y="7845127"/>
                  <a:pt x="1297757" y="7845127"/>
                  <a:pt x="1279261" y="7830772"/>
                </a:cubicBezTo>
                <a:cubicBezTo>
                  <a:pt x="1279261" y="7830772"/>
                  <a:pt x="1279261" y="7830772"/>
                  <a:pt x="1297512" y="7814894"/>
                </a:cubicBezTo>
                <a:cubicBezTo>
                  <a:pt x="1297272" y="7784656"/>
                  <a:pt x="1260523" y="7786180"/>
                  <a:pt x="1250578" y="7768445"/>
                </a:cubicBezTo>
                <a:cubicBezTo>
                  <a:pt x="1227474" y="7790578"/>
                  <a:pt x="1248034" y="7756454"/>
                  <a:pt x="1235781" y="7756961"/>
                </a:cubicBezTo>
                <a:cubicBezTo>
                  <a:pt x="1257737" y="7743952"/>
                  <a:pt x="1239241" y="7729596"/>
                  <a:pt x="1240392" y="7720476"/>
                </a:cubicBezTo>
                <a:cubicBezTo>
                  <a:pt x="1240392" y="7720476"/>
                  <a:pt x="1240392" y="7720476"/>
                  <a:pt x="1226991" y="7730104"/>
                </a:cubicBezTo>
                <a:cubicBezTo>
                  <a:pt x="1228143" y="7720983"/>
                  <a:pt x="1241544" y="7711355"/>
                  <a:pt x="1242697" y="7702231"/>
                </a:cubicBezTo>
                <a:cubicBezTo>
                  <a:pt x="1232752" y="7684497"/>
                  <a:pt x="1177752" y="7701901"/>
                  <a:pt x="1198310" y="7667779"/>
                </a:cubicBezTo>
                <a:cubicBezTo>
                  <a:pt x="1192064" y="7652914"/>
                  <a:pt x="1168958" y="7675046"/>
                  <a:pt x="1167564" y="7653929"/>
                </a:cubicBezTo>
                <a:cubicBezTo>
                  <a:pt x="1180966" y="7644301"/>
                  <a:pt x="1178420" y="7632309"/>
                  <a:pt x="1179571" y="7623186"/>
                </a:cubicBezTo>
                <a:cubicBezTo>
                  <a:pt x="1118564" y="7655964"/>
                  <a:pt x="1152282" y="7581974"/>
                  <a:pt x="1124084" y="7580119"/>
                </a:cubicBezTo>
                <a:cubicBezTo>
                  <a:pt x="1114140" y="7562383"/>
                  <a:pt x="1110200" y="7529278"/>
                  <a:pt x="1085701" y="7530295"/>
                </a:cubicBezTo>
                <a:cubicBezTo>
                  <a:pt x="1079456" y="7515431"/>
                  <a:pt x="1086610" y="7490936"/>
                  <a:pt x="1057260" y="7498203"/>
                </a:cubicBezTo>
                <a:cubicBezTo>
                  <a:pt x="1085219" y="7469822"/>
                  <a:pt x="1053320" y="7465096"/>
                  <a:pt x="1054473" y="7455975"/>
                </a:cubicBezTo>
                <a:cubicBezTo>
                  <a:pt x="1051928" y="7443981"/>
                  <a:pt x="1039678" y="7444489"/>
                  <a:pt x="1029973" y="7456991"/>
                </a:cubicBezTo>
                <a:cubicBezTo>
                  <a:pt x="1004320" y="7467129"/>
                  <a:pt x="1038282" y="7423375"/>
                  <a:pt x="1021182" y="7430135"/>
                </a:cubicBezTo>
                <a:cubicBezTo>
                  <a:pt x="1036888" y="7402260"/>
                  <a:pt x="1016086" y="7406148"/>
                  <a:pt x="1018393" y="7387904"/>
                </a:cubicBezTo>
                <a:cubicBezTo>
                  <a:pt x="1004750" y="7367299"/>
                  <a:pt x="976551" y="7365444"/>
                  <a:pt x="982311" y="7319837"/>
                </a:cubicBezTo>
                <a:cubicBezTo>
                  <a:pt x="982071" y="7289599"/>
                  <a:pt x="937015" y="7324740"/>
                  <a:pt x="941622" y="7288253"/>
                </a:cubicBezTo>
                <a:cubicBezTo>
                  <a:pt x="969580" y="7259871"/>
                  <a:pt x="951084" y="7245515"/>
                  <a:pt x="953390" y="7227273"/>
                </a:cubicBezTo>
                <a:cubicBezTo>
                  <a:pt x="919189" y="7240790"/>
                  <a:pt x="953149" y="7197038"/>
                  <a:pt x="928650" y="7198054"/>
                </a:cubicBezTo>
                <a:cubicBezTo>
                  <a:pt x="932106" y="7170688"/>
                  <a:pt x="947571" y="7112578"/>
                  <a:pt x="925376" y="7095354"/>
                </a:cubicBezTo>
                <a:cubicBezTo>
                  <a:pt x="904577" y="7099239"/>
                  <a:pt x="926287" y="7055995"/>
                  <a:pt x="920041" y="7041131"/>
                </a:cubicBezTo>
                <a:cubicBezTo>
                  <a:pt x="929746" y="7028629"/>
                  <a:pt x="927199" y="7016637"/>
                  <a:pt x="944299" y="7009878"/>
                </a:cubicBezTo>
                <a:cubicBezTo>
                  <a:pt x="960006" y="6982004"/>
                  <a:pt x="992814" y="6947374"/>
                  <a:pt x="984024" y="6920516"/>
                </a:cubicBezTo>
                <a:cubicBezTo>
                  <a:pt x="983782" y="6890280"/>
                  <a:pt x="965286" y="6875923"/>
                  <a:pt x="951641" y="6855319"/>
                </a:cubicBezTo>
                <a:cubicBezTo>
                  <a:pt x="925992" y="6865457"/>
                  <a:pt x="925078" y="6904814"/>
                  <a:pt x="895726" y="6912081"/>
                </a:cubicBezTo>
                <a:cubicBezTo>
                  <a:pt x="881175" y="6930833"/>
                  <a:pt x="864071" y="6937591"/>
                  <a:pt x="851824" y="6938099"/>
                </a:cubicBezTo>
                <a:cubicBezTo>
                  <a:pt x="855522" y="6940971"/>
                  <a:pt x="855522" y="6940971"/>
                  <a:pt x="850671" y="6947222"/>
                </a:cubicBezTo>
                <a:cubicBezTo>
                  <a:pt x="837269" y="6956853"/>
                  <a:pt x="843272" y="6941479"/>
                  <a:pt x="839574" y="6938608"/>
                </a:cubicBezTo>
                <a:cubicBezTo>
                  <a:pt x="857585" y="6892493"/>
                  <a:pt x="868199" y="6840633"/>
                  <a:pt x="870264" y="6792153"/>
                </a:cubicBezTo>
                <a:cubicBezTo>
                  <a:pt x="867957" y="6810395"/>
                  <a:pt x="848310" y="6805161"/>
                  <a:pt x="838604" y="6817663"/>
                </a:cubicBezTo>
                <a:cubicBezTo>
                  <a:pt x="838365" y="6787427"/>
                  <a:pt x="841823" y="6760062"/>
                  <a:pt x="847881" y="6732211"/>
                </a:cubicBezTo>
                <a:lnTo>
                  <a:pt x="867732" y="6661689"/>
                </a:lnTo>
                <a:lnTo>
                  <a:pt x="853442" y="6650038"/>
                </a:lnTo>
                <a:lnTo>
                  <a:pt x="849931" y="6657008"/>
                </a:lnTo>
                <a:lnTo>
                  <a:pt x="844619" y="6663850"/>
                </a:lnTo>
                <a:lnTo>
                  <a:pt x="852952" y="6649638"/>
                </a:lnTo>
                <a:lnTo>
                  <a:pt x="835656" y="6635533"/>
                </a:lnTo>
                <a:cubicBezTo>
                  <a:pt x="819496" y="6617524"/>
                  <a:pt x="812477" y="6600528"/>
                  <a:pt x="790690" y="6590007"/>
                </a:cubicBezTo>
                <a:cubicBezTo>
                  <a:pt x="792808" y="6574024"/>
                  <a:pt x="752051" y="6549236"/>
                  <a:pt x="766121" y="6530522"/>
                </a:cubicBezTo>
                <a:cubicBezTo>
                  <a:pt x="742244" y="6483279"/>
                  <a:pt x="645234" y="6480641"/>
                  <a:pt x="688140" y="6436740"/>
                </a:cubicBezTo>
                <a:cubicBezTo>
                  <a:pt x="675493" y="6427232"/>
                  <a:pt x="660030" y="6421464"/>
                  <a:pt x="647382" y="6411954"/>
                </a:cubicBezTo>
                <a:cubicBezTo>
                  <a:pt x="640361" y="6394960"/>
                  <a:pt x="679729" y="6395267"/>
                  <a:pt x="648108" y="6371491"/>
                </a:cubicBezTo>
                <a:cubicBezTo>
                  <a:pt x="672013" y="6366028"/>
                  <a:pt x="631254" y="6341242"/>
                  <a:pt x="630555" y="6329002"/>
                </a:cubicBezTo>
                <a:cubicBezTo>
                  <a:pt x="630555" y="6329002"/>
                  <a:pt x="630555" y="6329002"/>
                  <a:pt x="593306" y="6312712"/>
                </a:cubicBezTo>
                <a:cubicBezTo>
                  <a:pt x="612309" y="6274272"/>
                  <a:pt x="506189" y="6217919"/>
                  <a:pt x="558931" y="6187271"/>
                </a:cubicBezTo>
                <a:cubicBezTo>
                  <a:pt x="565979" y="6151561"/>
                  <a:pt x="517475" y="6150244"/>
                  <a:pt x="537172" y="6124045"/>
                </a:cubicBezTo>
                <a:cubicBezTo>
                  <a:pt x="527340" y="6110792"/>
                  <a:pt x="532271" y="6091067"/>
                  <a:pt x="550548" y="6093092"/>
                </a:cubicBezTo>
                <a:cubicBezTo>
                  <a:pt x="563194" y="6102602"/>
                  <a:pt x="572333" y="6103613"/>
                  <a:pt x="587796" y="6109381"/>
                </a:cubicBezTo>
                <a:cubicBezTo>
                  <a:pt x="608192" y="6095422"/>
                  <a:pt x="557597" y="6057382"/>
                  <a:pt x="587826" y="6056676"/>
                </a:cubicBezTo>
                <a:cubicBezTo>
                  <a:pt x="625800" y="6032501"/>
                  <a:pt x="537957" y="5978171"/>
                  <a:pt x="585768" y="5967252"/>
                </a:cubicBezTo>
                <a:cubicBezTo>
                  <a:pt x="585070" y="5955009"/>
                  <a:pt x="559775" y="5935991"/>
                  <a:pt x="577353" y="5925774"/>
                </a:cubicBezTo>
                <a:cubicBezTo>
                  <a:pt x="590004" y="5935285"/>
                  <a:pt x="599139" y="5936295"/>
                  <a:pt x="601954" y="5932554"/>
                </a:cubicBezTo>
                <a:cubicBezTo>
                  <a:pt x="585798" y="5914546"/>
                  <a:pt x="574568" y="5876812"/>
                  <a:pt x="547851" y="5886016"/>
                </a:cubicBezTo>
                <a:cubicBezTo>
                  <a:pt x="537320" y="5860524"/>
                  <a:pt x="557714" y="5846565"/>
                  <a:pt x="519767" y="5818036"/>
                </a:cubicBezTo>
                <a:cubicBezTo>
                  <a:pt x="500100" y="5791529"/>
                  <a:pt x="527513" y="5794567"/>
                  <a:pt x="542281" y="5788093"/>
                </a:cubicBezTo>
                <a:cubicBezTo>
                  <a:pt x="560559" y="5790119"/>
                  <a:pt x="609761" y="5803677"/>
                  <a:pt x="586582" y="5768674"/>
                </a:cubicBezTo>
                <a:cubicBezTo>
                  <a:pt x="586582" y="5768674"/>
                  <a:pt x="586582" y="5768674"/>
                  <a:pt x="592905" y="5773429"/>
                </a:cubicBezTo>
                <a:cubicBezTo>
                  <a:pt x="585886" y="5756432"/>
                  <a:pt x="566913" y="5742169"/>
                  <a:pt x="575352" y="5730940"/>
                </a:cubicBezTo>
                <a:cubicBezTo>
                  <a:pt x="581678" y="5735695"/>
                  <a:pt x="588003" y="5740450"/>
                  <a:pt x="597140" y="5741463"/>
                </a:cubicBezTo>
                <a:cubicBezTo>
                  <a:pt x="596443" y="5729222"/>
                  <a:pt x="602072" y="5721738"/>
                  <a:pt x="592239" y="5708485"/>
                </a:cubicBezTo>
                <a:cubicBezTo>
                  <a:pt x="592239" y="5708485"/>
                  <a:pt x="592239" y="5708485"/>
                  <a:pt x="573264" y="5694219"/>
                </a:cubicBezTo>
                <a:cubicBezTo>
                  <a:pt x="573264" y="5694219"/>
                  <a:pt x="573264" y="5694219"/>
                  <a:pt x="575383" y="5678237"/>
                </a:cubicBezTo>
                <a:cubicBezTo>
                  <a:pt x="543762" y="5654463"/>
                  <a:pt x="576804" y="5650013"/>
                  <a:pt x="572599" y="5629275"/>
                </a:cubicBezTo>
                <a:cubicBezTo>
                  <a:pt x="603523" y="5640809"/>
                  <a:pt x="565578" y="5612279"/>
                  <a:pt x="580344" y="5605806"/>
                </a:cubicBezTo>
                <a:cubicBezTo>
                  <a:pt x="588090" y="5582338"/>
                  <a:pt x="562098" y="5551078"/>
                  <a:pt x="536800" y="5532056"/>
                </a:cubicBezTo>
                <a:cubicBezTo>
                  <a:pt x="548054" y="5517087"/>
                  <a:pt x="589514" y="5554113"/>
                  <a:pt x="597257" y="5530645"/>
                </a:cubicBezTo>
                <a:cubicBezTo>
                  <a:pt x="631693" y="5550680"/>
                  <a:pt x="642950" y="5535707"/>
                  <a:pt x="673178" y="5535002"/>
                </a:cubicBezTo>
                <a:cubicBezTo>
                  <a:pt x="637352" y="5490489"/>
                  <a:pt x="706946" y="5490089"/>
                  <a:pt x="673932" y="5441834"/>
                </a:cubicBezTo>
                <a:cubicBezTo>
                  <a:pt x="682375" y="5430606"/>
                  <a:pt x="714694" y="5466620"/>
                  <a:pt x="716114" y="5438396"/>
                </a:cubicBezTo>
                <a:cubicBezTo>
                  <a:pt x="706280" y="5425144"/>
                  <a:pt x="706280" y="5425144"/>
                  <a:pt x="705584" y="5412904"/>
                </a:cubicBezTo>
                <a:cubicBezTo>
                  <a:pt x="732997" y="5415941"/>
                  <a:pt x="758295" y="5434961"/>
                  <a:pt x="773063" y="5428489"/>
                </a:cubicBezTo>
                <a:lnTo>
                  <a:pt x="773873" y="5426438"/>
                </a:lnTo>
                <a:lnTo>
                  <a:pt x="785484" y="5367824"/>
                </a:lnTo>
                <a:lnTo>
                  <a:pt x="765373" y="5346548"/>
                </a:lnTo>
                <a:cubicBezTo>
                  <a:pt x="765028" y="5340428"/>
                  <a:pt x="777152" y="5340757"/>
                  <a:pt x="787261" y="5338836"/>
                </a:cubicBezTo>
                <a:lnTo>
                  <a:pt x="791498" y="5336810"/>
                </a:lnTo>
                <a:lnTo>
                  <a:pt x="803924" y="5243272"/>
                </a:lnTo>
                <a:cubicBezTo>
                  <a:pt x="816341" y="5144766"/>
                  <a:pt x="853232" y="5050191"/>
                  <a:pt x="842511" y="4962860"/>
                </a:cubicBezTo>
                <a:cubicBezTo>
                  <a:pt x="890388" y="4958635"/>
                  <a:pt x="827734" y="4863709"/>
                  <a:pt x="889831" y="4815615"/>
                </a:cubicBezTo>
                <a:cubicBezTo>
                  <a:pt x="883048" y="4807081"/>
                  <a:pt x="876532" y="4801568"/>
                  <a:pt x="875998" y="4795526"/>
                </a:cubicBezTo>
                <a:cubicBezTo>
                  <a:pt x="884442" y="4788692"/>
                  <a:pt x="892352" y="4775820"/>
                  <a:pt x="904589" y="4777787"/>
                </a:cubicBezTo>
                <a:cubicBezTo>
                  <a:pt x="908524" y="4856582"/>
                  <a:pt x="867577" y="4939341"/>
                  <a:pt x="891125" y="5001188"/>
                </a:cubicBezTo>
                <a:cubicBezTo>
                  <a:pt x="889793" y="4986085"/>
                  <a:pt x="905288" y="4990806"/>
                  <a:pt x="912665" y="4971891"/>
                </a:cubicBezTo>
                <a:cubicBezTo>
                  <a:pt x="892579" y="4949310"/>
                  <a:pt x="915985" y="4941158"/>
                  <a:pt x="920104" y="4919486"/>
                </a:cubicBezTo>
                <a:cubicBezTo>
                  <a:pt x="905142" y="4920806"/>
                  <a:pt x="913852" y="4916993"/>
                  <a:pt x="900819" y="4905968"/>
                </a:cubicBezTo>
                <a:cubicBezTo>
                  <a:pt x="919633" y="4879956"/>
                  <a:pt x="920492" y="4855527"/>
                  <a:pt x="924345" y="4830835"/>
                </a:cubicBezTo>
                <a:cubicBezTo>
                  <a:pt x="943898" y="4847372"/>
                  <a:pt x="918832" y="4870893"/>
                  <a:pt x="944370" y="4886906"/>
                </a:cubicBezTo>
                <a:cubicBezTo>
                  <a:pt x="919512" y="4946934"/>
                  <a:pt x="944925" y="5029926"/>
                  <a:pt x="906172" y="5103357"/>
                </a:cubicBezTo>
                <a:lnTo>
                  <a:pt x="907973" y="5106404"/>
                </a:lnTo>
                <a:lnTo>
                  <a:pt x="911733" y="5099225"/>
                </a:lnTo>
                <a:cubicBezTo>
                  <a:pt x="933520" y="5109746"/>
                  <a:pt x="948635" y="5109394"/>
                  <a:pt x="962081" y="5106323"/>
                </a:cubicBezTo>
                <a:lnTo>
                  <a:pt x="966848" y="5105232"/>
                </a:lnTo>
                <a:lnTo>
                  <a:pt x="976985" y="5030141"/>
                </a:lnTo>
                <a:cubicBezTo>
                  <a:pt x="984510" y="4948811"/>
                  <a:pt x="987921" y="4867844"/>
                  <a:pt x="1004664" y="4784177"/>
                </a:cubicBezTo>
                <a:cubicBezTo>
                  <a:pt x="995154" y="4778925"/>
                  <a:pt x="997345" y="4769600"/>
                  <a:pt x="990830" y="4764087"/>
                </a:cubicBezTo>
                <a:cubicBezTo>
                  <a:pt x="1004456" y="4747666"/>
                  <a:pt x="1006118" y="4732298"/>
                  <a:pt x="992814" y="4718253"/>
                </a:cubicBezTo>
                <a:cubicBezTo>
                  <a:pt x="1044401" y="4619336"/>
                  <a:pt x="981807" y="4490919"/>
                  <a:pt x="1016032" y="4366142"/>
                </a:cubicBezTo>
                <a:cubicBezTo>
                  <a:pt x="996480" y="4349602"/>
                  <a:pt x="1012239" y="4357344"/>
                  <a:pt x="1016360" y="4335673"/>
                </a:cubicBezTo>
                <a:cubicBezTo>
                  <a:pt x="1017753" y="4317284"/>
                  <a:pt x="997666" y="4294705"/>
                  <a:pt x="991746" y="4261743"/>
                </a:cubicBezTo>
                <a:cubicBezTo>
                  <a:pt x="978832" y="4183737"/>
                  <a:pt x="982274" y="4086023"/>
                  <a:pt x="969893" y="4014059"/>
                </a:cubicBezTo>
                <a:cubicBezTo>
                  <a:pt x="960177" y="3972300"/>
                  <a:pt x="954314" y="3905847"/>
                  <a:pt x="942140" y="3870392"/>
                </a:cubicBezTo>
                <a:cubicBezTo>
                  <a:pt x="936751" y="3843473"/>
                  <a:pt x="910949" y="3824443"/>
                  <a:pt x="905558" y="3797519"/>
                </a:cubicBezTo>
                <a:cubicBezTo>
                  <a:pt x="898302" y="3749457"/>
                  <a:pt x="905474" y="3694030"/>
                  <a:pt x="880799" y="3653589"/>
                </a:cubicBezTo>
                <a:cubicBezTo>
                  <a:pt x="914841" y="3629278"/>
                  <a:pt x="899079" y="3621535"/>
                  <a:pt x="911641" y="3593031"/>
                </a:cubicBezTo>
                <a:cubicBezTo>
                  <a:pt x="963574" y="3600626"/>
                  <a:pt x="925619" y="3683120"/>
                  <a:pt x="976486" y="3678633"/>
                </a:cubicBezTo>
                <a:cubicBezTo>
                  <a:pt x="968843" y="3694528"/>
                  <a:pt x="970175" y="3709630"/>
                  <a:pt x="974501" y="3724470"/>
                </a:cubicBezTo>
                <a:cubicBezTo>
                  <a:pt x="984011" y="3729717"/>
                  <a:pt x="988664" y="3714086"/>
                  <a:pt x="995713" y="3725641"/>
                </a:cubicBezTo>
                <a:cubicBezTo>
                  <a:pt x="1012950" y="3818487"/>
                  <a:pt x="1047874" y="3906728"/>
                  <a:pt x="1080073" y="3998252"/>
                </a:cubicBezTo>
                <a:cubicBezTo>
                  <a:pt x="1070911" y="4099514"/>
                  <a:pt x="1121330" y="4192472"/>
                  <a:pt x="1115163" y="4293470"/>
                </a:cubicBezTo>
                <a:cubicBezTo>
                  <a:pt x="1130884" y="4471680"/>
                  <a:pt x="1153125" y="4655404"/>
                  <a:pt x="1086458" y="4822620"/>
                </a:cubicBezTo>
                <a:cubicBezTo>
                  <a:pt x="1117119" y="4862531"/>
                  <a:pt x="1055820" y="4919688"/>
                  <a:pt x="1095722" y="4961829"/>
                </a:cubicBezTo>
                <a:cubicBezTo>
                  <a:pt x="1085486" y="4982519"/>
                  <a:pt x="1081234" y="5002680"/>
                  <a:pt x="1078444" y="5022332"/>
                </a:cubicBezTo>
                <a:lnTo>
                  <a:pt x="1072121" y="5065071"/>
                </a:lnTo>
                <a:lnTo>
                  <a:pt x="1082576" y="5069496"/>
                </a:lnTo>
                <a:cubicBezTo>
                  <a:pt x="1109294" y="5060293"/>
                  <a:pt x="1148659" y="5060599"/>
                  <a:pt x="1150081" y="5032377"/>
                </a:cubicBezTo>
                <a:cubicBezTo>
                  <a:pt x="1178192" y="5047655"/>
                  <a:pt x="1154318" y="5000411"/>
                  <a:pt x="1192264" y="5028940"/>
                </a:cubicBezTo>
                <a:lnTo>
                  <a:pt x="1203182" y="5024707"/>
                </a:lnTo>
                <a:lnTo>
                  <a:pt x="1204340" y="5014386"/>
                </a:lnTo>
                <a:cubicBezTo>
                  <a:pt x="1205818" y="4997950"/>
                  <a:pt x="1203852" y="4982206"/>
                  <a:pt x="1189257" y="4968993"/>
                </a:cubicBezTo>
                <a:cubicBezTo>
                  <a:pt x="1192207" y="4936120"/>
                  <a:pt x="1173680" y="4891418"/>
                  <a:pt x="1182779" y="4865381"/>
                </a:cubicBezTo>
                <a:cubicBezTo>
                  <a:pt x="1185730" y="4832507"/>
                  <a:pt x="1187122" y="4791874"/>
                  <a:pt x="1177859" y="4769524"/>
                </a:cubicBezTo>
                <a:cubicBezTo>
                  <a:pt x="1177778" y="4745330"/>
                  <a:pt x="1183844" y="4727971"/>
                  <a:pt x="1174580" y="4705620"/>
                </a:cubicBezTo>
                <a:cubicBezTo>
                  <a:pt x="1183742" y="4697727"/>
                  <a:pt x="1178190" y="4670093"/>
                  <a:pt x="1184527" y="4654822"/>
                </a:cubicBezTo>
                <a:lnTo>
                  <a:pt x="1193280" y="4647099"/>
                </a:lnTo>
                <a:lnTo>
                  <a:pt x="1195285" y="4635333"/>
                </a:lnTo>
                <a:lnTo>
                  <a:pt x="1193597" y="4604831"/>
                </a:lnTo>
                <a:cubicBezTo>
                  <a:pt x="1182332" y="4564346"/>
                  <a:pt x="1154062" y="4526139"/>
                  <a:pt x="1199994" y="4522968"/>
                </a:cubicBezTo>
                <a:cubicBezTo>
                  <a:pt x="1196878" y="4507454"/>
                  <a:pt x="1189169" y="4492862"/>
                  <a:pt x="1186056" y="4477346"/>
                </a:cubicBezTo>
                <a:cubicBezTo>
                  <a:pt x="1192122" y="4459987"/>
                  <a:pt x="1221305" y="4486409"/>
                  <a:pt x="1213518" y="4447622"/>
                </a:cubicBezTo>
                <a:cubicBezTo>
                  <a:pt x="1224260" y="4453536"/>
                  <a:pt x="1226144" y="4445086"/>
                  <a:pt x="1226296" y="4433958"/>
                </a:cubicBezTo>
                <a:lnTo>
                  <a:pt x="1226269" y="4431154"/>
                </a:lnTo>
                <a:lnTo>
                  <a:pt x="1224154" y="4426544"/>
                </a:lnTo>
                <a:cubicBezTo>
                  <a:pt x="1221700" y="4420102"/>
                  <a:pt x="1220171" y="4413483"/>
                  <a:pt x="1220963" y="4406422"/>
                </a:cubicBezTo>
                <a:lnTo>
                  <a:pt x="1225382" y="4397030"/>
                </a:lnTo>
                <a:lnTo>
                  <a:pt x="1221526" y="4388639"/>
                </a:lnTo>
                <a:cubicBezTo>
                  <a:pt x="1219139" y="4383443"/>
                  <a:pt x="1215959" y="4376516"/>
                  <a:pt x="1211713" y="4367280"/>
                </a:cubicBezTo>
                <a:lnTo>
                  <a:pt x="1218485" y="4356893"/>
                </a:lnTo>
                <a:lnTo>
                  <a:pt x="1217468" y="4354827"/>
                </a:lnTo>
                <a:cubicBezTo>
                  <a:pt x="1195337" y="4285781"/>
                  <a:pt x="1242335" y="4205390"/>
                  <a:pt x="1189145" y="4140830"/>
                </a:cubicBezTo>
                <a:cubicBezTo>
                  <a:pt x="1213678" y="4111269"/>
                  <a:pt x="1226630" y="4018807"/>
                  <a:pt x="1192916" y="4012648"/>
                </a:cubicBezTo>
                <a:cubicBezTo>
                  <a:pt x="1197630" y="3963528"/>
                  <a:pt x="1146554" y="3931504"/>
                  <a:pt x="1149344" y="3894730"/>
                </a:cubicBezTo>
                <a:cubicBezTo>
                  <a:pt x="1167296" y="3893147"/>
                  <a:pt x="1189040" y="3900360"/>
                  <a:pt x="1205395" y="3880653"/>
                </a:cubicBezTo>
                <a:cubicBezTo>
                  <a:pt x="1196007" y="3808423"/>
                  <a:pt x="1168666" y="3737778"/>
                  <a:pt x="1156286" y="3665814"/>
                </a:cubicBezTo>
                <a:cubicBezTo>
                  <a:pt x="1103615" y="3615666"/>
                  <a:pt x="1126342" y="3531473"/>
                  <a:pt x="1075003" y="3496432"/>
                </a:cubicBezTo>
                <a:cubicBezTo>
                  <a:pt x="1106402" y="3578895"/>
                  <a:pt x="1119847" y="3662941"/>
                  <a:pt x="1139277" y="3746459"/>
                </a:cubicBezTo>
                <a:cubicBezTo>
                  <a:pt x="1116855" y="3663205"/>
                  <a:pt x="1052806" y="3586668"/>
                  <a:pt x="1057316" y="3501036"/>
                </a:cubicBezTo>
                <a:cubicBezTo>
                  <a:pt x="1050799" y="3495523"/>
                  <a:pt x="1044280" y="3490009"/>
                  <a:pt x="1037764" y="3484497"/>
                </a:cubicBezTo>
                <a:cubicBezTo>
                  <a:pt x="1047599" y="3459275"/>
                  <a:pt x="1060103" y="3464261"/>
                  <a:pt x="1072339" y="3466226"/>
                </a:cubicBezTo>
                <a:cubicBezTo>
                  <a:pt x="1056903" y="3428014"/>
                  <a:pt x="1068399" y="3387426"/>
                  <a:pt x="1026306" y="3354612"/>
                </a:cubicBezTo>
                <a:cubicBezTo>
                  <a:pt x="1018128" y="3364466"/>
                  <a:pt x="1036614" y="3368925"/>
                  <a:pt x="1022452" y="3379303"/>
                </a:cubicBezTo>
                <a:cubicBezTo>
                  <a:pt x="989599" y="3348719"/>
                  <a:pt x="1010340" y="3310360"/>
                  <a:pt x="971501" y="3280300"/>
                </a:cubicBezTo>
                <a:cubicBezTo>
                  <a:pt x="976687" y="3270712"/>
                  <a:pt x="986195" y="3275962"/>
                  <a:pt x="991380" y="3266372"/>
                </a:cubicBezTo>
                <a:cubicBezTo>
                  <a:pt x="947093" y="3242883"/>
                  <a:pt x="964041" y="3195730"/>
                  <a:pt x="936044" y="3186021"/>
                </a:cubicBezTo>
                <a:cubicBezTo>
                  <a:pt x="942888" y="3161063"/>
                  <a:pt x="954798" y="3193502"/>
                  <a:pt x="962707" y="3180624"/>
                </a:cubicBezTo>
                <a:cubicBezTo>
                  <a:pt x="940429" y="3167370"/>
                  <a:pt x="909441" y="3157930"/>
                  <a:pt x="924996" y="3129159"/>
                </a:cubicBezTo>
                <a:cubicBezTo>
                  <a:pt x="945943" y="3127310"/>
                  <a:pt x="939364" y="3155290"/>
                  <a:pt x="954058" y="3150946"/>
                </a:cubicBezTo>
                <a:cubicBezTo>
                  <a:pt x="944016" y="3139658"/>
                  <a:pt x="957912" y="3126254"/>
                  <a:pt x="939159" y="3118777"/>
                </a:cubicBezTo>
                <a:cubicBezTo>
                  <a:pt x="914420" y="3111824"/>
                  <a:pt x="893743" y="3116695"/>
                  <a:pt x="896796" y="3082941"/>
                </a:cubicBezTo>
                <a:cubicBezTo>
                  <a:pt x="904379" y="3100538"/>
                  <a:pt x="917148" y="3108542"/>
                  <a:pt x="934833" y="3103943"/>
                </a:cubicBezTo>
                <a:cubicBezTo>
                  <a:pt x="910424" y="3066522"/>
                  <a:pt x="919197" y="3029217"/>
                  <a:pt x="880625" y="3002178"/>
                </a:cubicBezTo>
                <a:cubicBezTo>
                  <a:pt x="902696" y="2978927"/>
                  <a:pt x="876629" y="2956872"/>
                  <a:pt x="854351" y="2943615"/>
                </a:cubicBezTo>
                <a:cubicBezTo>
                  <a:pt x="848897" y="2950185"/>
                  <a:pt x="852958" y="2962003"/>
                  <a:pt x="843713" y="2959775"/>
                </a:cubicBezTo>
                <a:cubicBezTo>
                  <a:pt x="792434" y="2891243"/>
                  <a:pt x="793624" y="2836346"/>
                  <a:pt x="730107" y="2765846"/>
                </a:cubicBezTo>
                <a:cubicBezTo>
                  <a:pt x="736626" y="2771358"/>
                  <a:pt x="766814" y="2771741"/>
                  <a:pt x="756238" y="2754407"/>
                </a:cubicBezTo>
                <a:cubicBezTo>
                  <a:pt x="720597" y="2760594"/>
                  <a:pt x="732364" y="2723029"/>
                  <a:pt x="698916" y="2719892"/>
                </a:cubicBezTo>
                <a:cubicBezTo>
                  <a:pt x="709020" y="2697692"/>
                  <a:pt x="721521" y="2702680"/>
                  <a:pt x="731890" y="2683498"/>
                </a:cubicBezTo>
                <a:cubicBezTo>
                  <a:pt x="709939" y="2639774"/>
                  <a:pt x="685204" y="2632826"/>
                  <a:pt x="657800" y="2595671"/>
                </a:cubicBezTo>
                <a:cubicBezTo>
                  <a:pt x="651492" y="2626668"/>
                  <a:pt x="622486" y="2571392"/>
                  <a:pt x="630400" y="2558519"/>
                </a:cubicBezTo>
                <a:cubicBezTo>
                  <a:pt x="642900" y="2563501"/>
                  <a:pt x="639315" y="2591215"/>
                  <a:pt x="656204" y="2577549"/>
                </a:cubicBezTo>
                <a:cubicBezTo>
                  <a:pt x="626340" y="2546697"/>
                  <a:pt x="670159" y="2530657"/>
                  <a:pt x="640033" y="2496787"/>
                </a:cubicBezTo>
                <a:cubicBezTo>
                  <a:pt x="618284" y="2489572"/>
                  <a:pt x="626670" y="2516225"/>
                  <a:pt x="600865" y="2497194"/>
                </a:cubicBezTo>
                <a:cubicBezTo>
                  <a:pt x="602792" y="2484850"/>
                  <a:pt x="627528" y="2491798"/>
                  <a:pt x="614228" y="2477754"/>
                </a:cubicBezTo>
                <a:cubicBezTo>
                  <a:pt x="595476" y="2470277"/>
                  <a:pt x="588158" y="2455700"/>
                  <a:pt x="564752" y="2463854"/>
                </a:cubicBezTo>
                <a:cubicBezTo>
                  <a:pt x="568873" y="2442183"/>
                  <a:pt x="608837" y="2450836"/>
                  <a:pt x="631709" y="2436642"/>
                </a:cubicBezTo>
                <a:cubicBezTo>
                  <a:pt x="635296" y="2408925"/>
                  <a:pt x="608958" y="2383852"/>
                  <a:pt x="582029" y="2386226"/>
                </a:cubicBezTo>
                <a:cubicBezTo>
                  <a:pt x="561739" y="2327138"/>
                  <a:pt x="513657" y="2294849"/>
                  <a:pt x="471027" y="2255992"/>
                </a:cubicBezTo>
                <a:cubicBezTo>
                  <a:pt x="471357" y="2225525"/>
                  <a:pt x="450470" y="2193883"/>
                  <a:pt x="428991" y="2189689"/>
                </a:cubicBezTo>
                <a:cubicBezTo>
                  <a:pt x="436310" y="2204264"/>
                  <a:pt x="425406" y="2217402"/>
                  <a:pt x="410180" y="2215703"/>
                </a:cubicBezTo>
                <a:cubicBezTo>
                  <a:pt x="423543" y="2196260"/>
                  <a:pt x="412966" y="2178929"/>
                  <a:pt x="393680" y="2165408"/>
                </a:cubicBezTo>
                <a:cubicBezTo>
                  <a:pt x="414420" y="2127050"/>
                  <a:pt x="363880" y="2101070"/>
                  <a:pt x="366935" y="2067318"/>
                </a:cubicBezTo>
                <a:cubicBezTo>
                  <a:pt x="375912" y="2066524"/>
                  <a:pt x="383821" y="2053648"/>
                  <a:pt x="396322" y="2058633"/>
                </a:cubicBezTo>
                <a:cubicBezTo>
                  <a:pt x="418598" y="2071887"/>
                  <a:pt x="416941" y="2087255"/>
                  <a:pt x="433235" y="2101037"/>
                </a:cubicBezTo>
                <a:cubicBezTo>
                  <a:pt x="586126" y="2227576"/>
                  <a:pt x="664685" y="2400243"/>
                  <a:pt x="785996" y="2544791"/>
                </a:cubicBezTo>
                <a:cubicBezTo>
                  <a:pt x="795769" y="2553059"/>
                  <a:pt x="803416" y="2537164"/>
                  <a:pt x="813723" y="2551475"/>
                </a:cubicBezTo>
                <a:cubicBezTo>
                  <a:pt x="783740" y="2587604"/>
                  <a:pt x="855821" y="2584289"/>
                  <a:pt x="858485" y="2614492"/>
                </a:cubicBezTo>
                <a:cubicBezTo>
                  <a:pt x="841064" y="2622118"/>
                  <a:pt x="832147" y="2589421"/>
                  <a:pt x="823973" y="2599272"/>
                </a:cubicBezTo>
                <a:cubicBezTo>
                  <a:pt x="829894" y="2632237"/>
                  <a:pt x="884822" y="2639568"/>
                  <a:pt x="896995" y="2675023"/>
                </a:cubicBezTo>
                <a:cubicBezTo>
                  <a:pt x="887425" y="2703260"/>
                  <a:pt x="882362" y="2645874"/>
                  <a:pt x="866806" y="2674640"/>
                </a:cubicBezTo>
                <a:cubicBezTo>
                  <a:pt x="877382" y="2691970"/>
                  <a:pt x="876847" y="2685930"/>
                  <a:pt x="896135" y="2699450"/>
                </a:cubicBezTo>
                <a:cubicBezTo>
                  <a:pt x="901934" y="2799393"/>
                  <a:pt x="991846" y="2861475"/>
                  <a:pt x="1043391" y="2933028"/>
                </a:cubicBezTo>
                <a:cubicBezTo>
                  <a:pt x="1036015" y="2951944"/>
                  <a:pt x="1025437" y="2934611"/>
                  <a:pt x="1017793" y="2950504"/>
                </a:cubicBezTo>
                <a:cubicBezTo>
                  <a:pt x="1027776" y="2995286"/>
                  <a:pt x="1071532" y="3012732"/>
                  <a:pt x="1105717" y="3058425"/>
                </a:cubicBezTo>
                <a:cubicBezTo>
                  <a:pt x="1171448" y="3256575"/>
                  <a:pt x="1252138" y="3453409"/>
                  <a:pt x="1303171" y="3655901"/>
                </a:cubicBezTo>
                <a:cubicBezTo>
                  <a:pt x="1308622" y="3649331"/>
                  <a:pt x="1314874" y="3651824"/>
                  <a:pt x="1320858" y="3651297"/>
                </a:cubicBezTo>
                <a:cubicBezTo>
                  <a:pt x="1284091" y="3678892"/>
                  <a:pt x="1328052" y="3732849"/>
                  <a:pt x="1354121" y="3754903"/>
                </a:cubicBezTo>
                <a:cubicBezTo>
                  <a:pt x="1344612" y="3749655"/>
                  <a:pt x="1339693" y="3762264"/>
                  <a:pt x="1334243" y="3768831"/>
                </a:cubicBezTo>
                <a:cubicBezTo>
                  <a:pt x="1367834" y="3841968"/>
                  <a:pt x="1359802" y="3921825"/>
                  <a:pt x="1414340" y="3993115"/>
                </a:cubicBezTo>
                <a:cubicBezTo>
                  <a:pt x="1409124" y="4019448"/>
                  <a:pt x="1412003" y="4043547"/>
                  <a:pt x="1415800" y="4069468"/>
                </a:cubicBezTo>
                <a:lnTo>
                  <a:pt x="1418684" y="4105743"/>
                </a:lnTo>
                <a:lnTo>
                  <a:pt x="1435930" y="4104357"/>
                </a:lnTo>
                <a:cubicBezTo>
                  <a:pt x="1443555" y="4094756"/>
                  <a:pt x="1437323" y="4063727"/>
                  <a:pt x="1457243" y="4067797"/>
                </a:cubicBezTo>
                <a:cubicBezTo>
                  <a:pt x="1460360" y="4083311"/>
                  <a:pt x="1466510" y="4090148"/>
                  <a:pt x="1471101" y="4089226"/>
                </a:cubicBezTo>
                <a:cubicBezTo>
                  <a:pt x="1471018" y="4065032"/>
                  <a:pt x="1487744" y="4029392"/>
                  <a:pt x="1461672" y="4018486"/>
                </a:cubicBezTo>
                <a:lnTo>
                  <a:pt x="1478713" y="3994311"/>
                </a:lnTo>
                <a:lnTo>
                  <a:pt x="1478274" y="3972776"/>
                </a:lnTo>
                <a:cubicBezTo>
                  <a:pt x="1476531" y="3948243"/>
                  <a:pt x="1473075" y="3924007"/>
                  <a:pt x="1466454" y="3900238"/>
                </a:cubicBezTo>
                <a:cubicBezTo>
                  <a:pt x="1493239" y="3827864"/>
                  <a:pt x="1409252" y="3798743"/>
                  <a:pt x="1424335" y="3730444"/>
                </a:cubicBezTo>
                <a:cubicBezTo>
                  <a:pt x="1418618" y="3733994"/>
                  <a:pt x="1416161" y="3740297"/>
                  <a:pt x="1412901" y="3737543"/>
                </a:cubicBezTo>
                <a:cubicBezTo>
                  <a:pt x="1417552" y="3721912"/>
                  <a:pt x="1427595" y="3733203"/>
                  <a:pt x="1434972" y="3714286"/>
                </a:cubicBezTo>
                <a:cubicBezTo>
                  <a:pt x="1411362" y="3685931"/>
                  <a:pt x="1417409" y="3651912"/>
                  <a:pt x="1411751" y="3621968"/>
                </a:cubicBezTo>
                <a:cubicBezTo>
                  <a:pt x="1435687" y="3619857"/>
                  <a:pt x="1431303" y="3638510"/>
                  <a:pt x="1450649" y="3618535"/>
                </a:cubicBezTo>
                <a:cubicBezTo>
                  <a:pt x="1432224" y="3580589"/>
                  <a:pt x="1432345" y="3513608"/>
                  <a:pt x="1403019" y="3488800"/>
                </a:cubicBezTo>
                <a:cubicBezTo>
                  <a:pt x="1420377" y="3514665"/>
                  <a:pt x="1386870" y="3545018"/>
                  <a:pt x="1370515" y="3564726"/>
                </a:cubicBezTo>
                <a:cubicBezTo>
                  <a:pt x="1375434" y="3552116"/>
                  <a:pt x="1362132" y="3538067"/>
                  <a:pt x="1367051" y="3525457"/>
                </a:cubicBezTo>
                <a:cubicBezTo>
                  <a:pt x="1376560" y="3530706"/>
                  <a:pt x="1383343" y="3539240"/>
                  <a:pt x="1391256" y="3526366"/>
                </a:cubicBezTo>
                <a:cubicBezTo>
                  <a:pt x="1386929" y="3511529"/>
                  <a:pt x="1397301" y="3492349"/>
                  <a:pt x="1395966" y="3477249"/>
                </a:cubicBezTo>
                <a:cubicBezTo>
                  <a:pt x="1390251" y="3480796"/>
                  <a:pt x="1383733" y="3475282"/>
                  <a:pt x="1377217" y="3469768"/>
                </a:cubicBezTo>
                <a:cubicBezTo>
                  <a:pt x="1372563" y="3485398"/>
                  <a:pt x="1368178" y="3504052"/>
                  <a:pt x="1348625" y="3487510"/>
                </a:cubicBezTo>
                <a:cubicBezTo>
                  <a:pt x="1362252" y="3471089"/>
                  <a:pt x="1374490" y="3473054"/>
                  <a:pt x="1366908" y="3455460"/>
                </a:cubicBezTo>
                <a:cubicBezTo>
                  <a:pt x="1344631" y="3442205"/>
                  <a:pt x="1327474" y="3452850"/>
                  <a:pt x="1337046" y="3424610"/>
                </a:cubicBezTo>
                <a:cubicBezTo>
                  <a:pt x="1343296" y="3427101"/>
                  <a:pt x="1350080" y="3435635"/>
                  <a:pt x="1352539" y="3429328"/>
                </a:cubicBezTo>
                <a:cubicBezTo>
                  <a:pt x="1350469" y="3371676"/>
                  <a:pt x="1406108" y="3284577"/>
                  <a:pt x="1321056" y="3243377"/>
                </a:cubicBezTo>
                <a:cubicBezTo>
                  <a:pt x="1261516" y="3081207"/>
                  <a:pt x="1181033" y="2920887"/>
                  <a:pt x="1094830" y="2764112"/>
                </a:cubicBezTo>
                <a:cubicBezTo>
                  <a:pt x="1075809" y="2753614"/>
                  <a:pt x="1080464" y="2737979"/>
                  <a:pt x="1065502" y="2739300"/>
                </a:cubicBezTo>
                <a:cubicBezTo>
                  <a:pt x="1048859" y="2619007"/>
                  <a:pt x="926155" y="2492855"/>
                  <a:pt x="851268" y="2395956"/>
                </a:cubicBezTo>
                <a:cubicBezTo>
                  <a:pt x="871413" y="2385052"/>
                  <a:pt x="861903" y="2379801"/>
                  <a:pt x="860304" y="2361678"/>
                </a:cubicBezTo>
                <a:cubicBezTo>
                  <a:pt x="820874" y="2359069"/>
                  <a:pt x="818535" y="2298394"/>
                  <a:pt x="792405" y="2309831"/>
                </a:cubicBezTo>
                <a:cubicBezTo>
                  <a:pt x="813023" y="2338452"/>
                  <a:pt x="814091" y="2350535"/>
                  <a:pt x="848870" y="2368778"/>
                </a:cubicBezTo>
                <a:cubicBezTo>
                  <a:pt x="828394" y="2410154"/>
                  <a:pt x="876538" y="2408952"/>
                  <a:pt x="864242" y="2440476"/>
                </a:cubicBezTo>
                <a:cubicBezTo>
                  <a:pt x="844956" y="2426958"/>
                  <a:pt x="853934" y="2426167"/>
                  <a:pt x="835179" y="2418689"/>
                </a:cubicBezTo>
                <a:cubicBezTo>
                  <a:pt x="837640" y="2412384"/>
                  <a:pt x="846082" y="2405546"/>
                  <a:pt x="839563" y="2400037"/>
                </a:cubicBezTo>
                <a:cubicBezTo>
                  <a:pt x="783796" y="2331899"/>
                  <a:pt x="734830" y="2263923"/>
                  <a:pt x="687458" y="2196948"/>
                </a:cubicBezTo>
                <a:lnTo>
                  <a:pt x="684451" y="2192789"/>
                </a:lnTo>
                <a:lnTo>
                  <a:pt x="682130" y="2191386"/>
                </a:lnTo>
                <a:cubicBezTo>
                  <a:pt x="673089" y="2187289"/>
                  <a:pt x="664454" y="2183533"/>
                  <a:pt x="654672" y="2175360"/>
                </a:cubicBezTo>
                <a:cubicBezTo>
                  <a:pt x="657474" y="2172853"/>
                  <a:pt x="663090" y="2172356"/>
                  <a:pt x="669784" y="2173366"/>
                </a:cubicBezTo>
                <a:lnTo>
                  <a:pt x="670599" y="2173633"/>
                </a:lnTo>
                <a:lnTo>
                  <a:pt x="544927" y="1999863"/>
                </a:lnTo>
                <a:cubicBezTo>
                  <a:pt x="606046" y="2043174"/>
                  <a:pt x="632317" y="2101740"/>
                  <a:pt x="693968" y="2151093"/>
                </a:cubicBezTo>
                <a:cubicBezTo>
                  <a:pt x="714914" y="2149245"/>
                  <a:pt x="691836" y="2126928"/>
                  <a:pt x="712782" y="2125079"/>
                </a:cubicBezTo>
                <a:cubicBezTo>
                  <a:pt x="775497" y="2186516"/>
                  <a:pt x="809088" y="2259655"/>
                  <a:pt x="854443" y="2295227"/>
                </a:cubicBezTo>
                <a:cubicBezTo>
                  <a:pt x="848191" y="2292731"/>
                  <a:pt x="841406" y="2284199"/>
                  <a:pt x="838947" y="2290507"/>
                </a:cubicBezTo>
                <a:cubicBezTo>
                  <a:pt x="852251" y="2304551"/>
                  <a:pt x="860426" y="2294698"/>
                  <a:pt x="876988" y="2311499"/>
                </a:cubicBezTo>
                <a:cubicBezTo>
                  <a:pt x="864425" y="2340007"/>
                  <a:pt x="931523" y="2382790"/>
                  <a:pt x="931996" y="2422324"/>
                </a:cubicBezTo>
                <a:cubicBezTo>
                  <a:pt x="940705" y="2418509"/>
                  <a:pt x="949148" y="2411679"/>
                  <a:pt x="962184" y="2422702"/>
                </a:cubicBezTo>
                <a:cubicBezTo>
                  <a:pt x="966386" y="2504521"/>
                  <a:pt x="1057096" y="2575666"/>
                  <a:pt x="1075992" y="2653141"/>
                </a:cubicBezTo>
                <a:cubicBezTo>
                  <a:pt x="1195110" y="2807014"/>
                  <a:pt x="1248604" y="3003200"/>
                  <a:pt x="1351100" y="3173757"/>
                </a:cubicBezTo>
                <a:cubicBezTo>
                  <a:pt x="1348152" y="3148903"/>
                  <a:pt x="1345294" y="3122901"/>
                  <a:pt x="1341477" y="3096699"/>
                </a:cubicBezTo>
                <a:lnTo>
                  <a:pt x="1332135" y="3049180"/>
                </a:lnTo>
                <a:lnTo>
                  <a:pt x="1331948" y="3049640"/>
                </a:lnTo>
                <a:cubicBezTo>
                  <a:pt x="1318123" y="3029703"/>
                  <a:pt x="1283345" y="3011622"/>
                  <a:pt x="1281232" y="2987629"/>
                </a:cubicBezTo>
                <a:cubicBezTo>
                  <a:pt x="1286422" y="2978106"/>
                  <a:pt x="1292411" y="2977578"/>
                  <a:pt x="1301656" y="2979785"/>
                </a:cubicBezTo>
                <a:cubicBezTo>
                  <a:pt x="1299718" y="2992044"/>
                  <a:pt x="1304606" y="2996145"/>
                  <a:pt x="1312486" y="2999982"/>
                </a:cubicBezTo>
                <a:lnTo>
                  <a:pt x="1321364" y="3005724"/>
                </a:lnTo>
                <a:lnTo>
                  <a:pt x="1298662" y="2944659"/>
                </a:lnTo>
                <a:cubicBezTo>
                  <a:pt x="1286814" y="2921446"/>
                  <a:pt x="1271912" y="2899932"/>
                  <a:pt x="1252909" y="2881060"/>
                </a:cubicBezTo>
                <a:cubicBezTo>
                  <a:pt x="1254568" y="2865690"/>
                  <a:pt x="1232146" y="2782438"/>
                  <a:pt x="1199495" y="2788359"/>
                </a:cubicBezTo>
                <a:cubicBezTo>
                  <a:pt x="1218578" y="2765370"/>
                  <a:pt x="1184330" y="2753171"/>
                  <a:pt x="1182733" y="2735047"/>
                </a:cubicBezTo>
                <a:cubicBezTo>
                  <a:pt x="1175498" y="2712853"/>
                  <a:pt x="1165986" y="2688388"/>
                  <a:pt x="1154292" y="2662644"/>
                </a:cubicBezTo>
                <a:lnTo>
                  <a:pt x="1137764" y="2630786"/>
                </a:lnTo>
                <a:lnTo>
                  <a:pt x="1120476" y="2616303"/>
                </a:lnTo>
                <a:cubicBezTo>
                  <a:pt x="1111585" y="2609544"/>
                  <a:pt x="1105686" y="2602522"/>
                  <a:pt x="1107492" y="2588788"/>
                </a:cubicBezTo>
                <a:lnTo>
                  <a:pt x="1120464" y="2597448"/>
                </a:lnTo>
                <a:lnTo>
                  <a:pt x="1112738" y="2582552"/>
                </a:lnTo>
                <a:cubicBezTo>
                  <a:pt x="1080777" y="2527912"/>
                  <a:pt x="1040424" y="2472115"/>
                  <a:pt x="992373" y="2423081"/>
                </a:cubicBezTo>
                <a:cubicBezTo>
                  <a:pt x="995426" y="2389329"/>
                  <a:pt x="971284" y="2354931"/>
                  <a:pt x="954190" y="2332087"/>
                </a:cubicBezTo>
                <a:cubicBezTo>
                  <a:pt x="878238" y="2223114"/>
                  <a:pt x="787053" y="2112443"/>
                  <a:pt x="727927" y="2023293"/>
                </a:cubicBezTo>
                <a:cubicBezTo>
                  <a:pt x="719215" y="2027105"/>
                  <a:pt x="709971" y="2024877"/>
                  <a:pt x="700197" y="2016607"/>
                </a:cubicBezTo>
                <a:cubicBezTo>
                  <a:pt x="692882" y="2002030"/>
                  <a:pt x="720076" y="2002675"/>
                  <a:pt x="710299" y="1994406"/>
                </a:cubicBezTo>
                <a:cubicBezTo>
                  <a:pt x="706772" y="1988630"/>
                  <a:pt x="700524" y="1986135"/>
                  <a:pt x="697266" y="1983379"/>
                </a:cubicBezTo>
                <a:cubicBezTo>
                  <a:pt x="691815" y="1989950"/>
                  <a:pt x="695872" y="2001765"/>
                  <a:pt x="686361" y="1996516"/>
                </a:cubicBezTo>
                <a:cubicBezTo>
                  <a:pt x="671464" y="1964347"/>
                  <a:pt x="632892" y="1937312"/>
                  <a:pt x="622376" y="1886489"/>
                </a:cubicBezTo>
                <a:cubicBezTo>
                  <a:pt x="587537" y="1901739"/>
                  <a:pt x="529208" y="1821652"/>
                  <a:pt x="548552" y="1801681"/>
                </a:cubicBezTo>
                <a:cubicBezTo>
                  <a:pt x="542836" y="1805227"/>
                  <a:pt x="540377" y="1811534"/>
                  <a:pt x="534656" y="1815082"/>
                </a:cubicBezTo>
                <a:cubicBezTo>
                  <a:pt x="518364" y="1801298"/>
                  <a:pt x="526007" y="1785402"/>
                  <a:pt x="506724" y="1771887"/>
                </a:cubicBezTo>
                <a:cubicBezTo>
                  <a:pt x="496149" y="1754556"/>
                  <a:pt x="489036" y="1776491"/>
                  <a:pt x="475735" y="1762442"/>
                </a:cubicBezTo>
                <a:cubicBezTo>
                  <a:pt x="473068" y="1732237"/>
                  <a:pt x="422060" y="1666727"/>
                  <a:pt x="440013" y="1665142"/>
                </a:cubicBezTo>
                <a:cubicBezTo>
                  <a:pt x="455979" y="1709393"/>
                  <a:pt x="481248" y="1722385"/>
                  <a:pt x="532586" y="1757427"/>
                </a:cubicBezTo>
                <a:cubicBezTo>
                  <a:pt x="534719" y="1781591"/>
                  <a:pt x="566506" y="1800096"/>
                  <a:pt x="586591" y="1822675"/>
                </a:cubicBezTo>
                <a:cubicBezTo>
                  <a:pt x="590978" y="1804027"/>
                  <a:pt x="601019" y="1815317"/>
                  <a:pt x="608663" y="1799420"/>
                </a:cubicBezTo>
                <a:cubicBezTo>
                  <a:pt x="643442" y="1817660"/>
                  <a:pt x="679227" y="1881472"/>
                  <a:pt x="731426" y="1892088"/>
                </a:cubicBezTo>
                <a:cubicBezTo>
                  <a:pt x="736880" y="1885522"/>
                  <a:pt x="730361" y="1880006"/>
                  <a:pt x="732554" y="1870681"/>
                </a:cubicBezTo>
                <a:cubicBezTo>
                  <a:pt x="814554" y="1945637"/>
                  <a:pt x="883518" y="2009566"/>
                  <a:pt x="938057" y="2080853"/>
                </a:cubicBezTo>
                <a:cubicBezTo>
                  <a:pt x="926026" y="2115401"/>
                  <a:pt x="980891" y="2156223"/>
                  <a:pt x="1009421" y="2171972"/>
                </a:cubicBezTo>
                <a:cubicBezTo>
                  <a:pt x="1039222" y="2236307"/>
                  <a:pt x="1089700" y="2295781"/>
                  <a:pt x="1138846" y="2340149"/>
                </a:cubicBezTo>
                <a:cubicBezTo>
                  <a:pt x="1126222" y="2402144"/>
                  <a:pt x="1204963" y="2474341"/>
                  <a:pt x="1265548" y="2511616"/>
                </a:cubicBezTo>
                <a:cubicBezTo>
                  <a:pt x="1238824" y="2550499"/>
                  <a:pt x="1303995" y="2605632"/>
                  <a:pt x="1321356" y="2631496"/>
                </a:cubicBezTo>
                <a:cubicBezTo>
                  <a:pt x="1320289" y="2619414"/>
                  <a:pt x="1330924" y="2603256"/>
                  <a:pt x="1342893" y="2602200"/>
                </a:cubicBezTo>
                <a:cubicBezTo>
                  <a:pt x="1304650" y="2544692"/>
                  <a:pt x="1301842" y="2444487"/>
                  <a:pt x="1214270" y="2443082"/>
                </a:cubicBezTo>
                <a:cubicBezTo>
                  <a:pt x="1221113" y="2418127"/>
                  <a:pt x="1252367" y="2430588"/>
                  <a:pt x="1242060" y="2416280"/>
                </a:cubicBezTo>
                <a:cubicBezTo>
                  <a:pt x="1203487" y="2389240"/>
                  <a:pt x="1175020" y="2340003"/>
                  <a:pt x="1149483" y="2323990"/>
                </a:cubicBezTo>
                <a:cubicBezTo>
                  <a:pt x="1159853" y="2304811"/>
                  <a:pt x="1158254" y="2286685"/>
                  <a:pt x="1150937" y="2272113"/>
                </a:cubicBezTo>
                <a:cubicBezTo>
                  <a:pt x="1038930" y="2096307"/>
                  <a:pt x="903256" y="1925635"/>
                  <a:pt x="756408" y="1765078"/>
                </a:cubicBezTo>
                <a:cubicBezTo>
                  <a:pt x="744175" y="1763114"/>
                  <a:pt x="735997" y="1772968"/>
                  <a:pt x="723760" y="1771002"/>
                </a:cubicBezTo>
                <a:cubicBezTo>
                  <a:pt x="719171" y="1753148"/>
                  <a:pt x="736058" y="1739477"/>
                  <a:pt x="735524" y="1733439"/>
                </a:cubicBezTo>
                <a:cubicBezTo>
                  <a:pt x="717098" y="1695490"/>
                  <a:pt x="687176" y="1698131"/>
                  <a:pt x="678259" y="1665431"/>
                </a:cubicBezTo>
                <a:cubicBezTo>
                  <a:pt x="670084" y="1675286"/>
                  <a:pt x="667564" y="1715078"/>
                  <a:pt x="662707" y="1694203"/>
                </a:cubicBezTo>
                <a:cubicBezTo>
                  <a:pt x="681314" y="1631679"/>
                  <a:pt x="584026" y="1588513"/>
                  <a:pt x="570784" y="1540975"/>
                </a:cubicBezTo>
                <a:cubicBezTo>
                  <a:pt x="647722" y="1558541"/>
                  <a:pt x="670944" y="1650858"/>
                  <a:pt x="760320" y="1706897"/>
                </a:cubicBezTo>
                <a:cubicBezTo>
                  <a:pt x="788912" y="1689154"/>
                  <a:pt x="778010" y="1702292"/>
                  <a:pt x="814714" y="1708187"/>
                </a:cubicBezTo>
                <a:cubicBezTo>
                  <a:pt x="810391" y="1693349"/>
                  <a:pt x="829144" y="1700825"/>
                  <a:pt x="822093" y="1689271"/>
                </a:cubicBezTo>
                <a:cubicBezTo>
                  <a:pt x="784321" y="1671296"/>
                  <a:pt x="778928" y="1644375"/>
                  <a:pt x="779791" y="1619947"/>
                </a:cubicBezTo>
                <a:cubicBezTo>
                  <a:pt x="785243" y="1613377"/>
                  <a:pt x="791761" y="1618890"/>
                  <a:pt x="796946" y="1609300"/>
                </a:cubicBezTo>
                <a:cubicBezTo>
                  <a:pt x="828138" y="1655254"/>
                  <a:pt x="855600" y="1658920"/>
                  <a:pt x="895830" y="1670591"/>
                </a:cubicBezTo>
                <a:cubicBezTo>
                  <a:pt x="890176" y="1640649"/>
                  <a:pt x="902143" y="1639592"/>
                  <a:pt x="925282" y="1628418"/>
                </a:cubicBezTo>
                <a:cubicBezTo>
                  <a:pt x="896487" y="1609651"/>
                  <a:pt x="872078" y="1572231"/>
                  <a:pt x="850333" y="1565018"/>
                </a:cubicBezTo>
                <a:cubicBezTo>
                  <a:pt x="851726" y="1546630"/>
                  <a:pt x="873204" y="1550822"/>
                  <a:pt x="868615" y="1532966"/>
                </a:cubicBezTo>
                <a:cubicBezTo>
                  <a:pt x="849594" y="1522466"/>
                  <a:pt x="853060" y="1561735"/>
                  <a:pt x="823730" y="1536926"/>
                </a:cubicBezTo>
                <a:cubicBezTo>
                  <a:pt x="843344" y="1519975"/>
                  <a:pt x="837093" y="1517482"/>
                  <a:pt x="858037" y="1515634"/>
                </a:cubicBezTo>
                <a:cubicBezTo>
                  <a:pt x="827584" y="1512232"/>
                  <a:pt x="833896" y="1481236"/>
                  <a:pt x="802373" y="1465751"/>
                </a:cubicBezTo>
                <a:cubicBezTo>
                  <a:pt x="826904" y="1436192"/>
                  <a:pt x="851521" y="1510123"/>
                  <a:pt x="887426" y="1506957"/>
                </a:cubicBezTo>
                <a:cubicBezTo>
                  <a:pt x="889232" y="1561587"/>
                  <a:pt x="942498" y="1584285"/>
                  <a:pt x="990576" y="1616570"/>
                </a:cubicBezTo>
                <a:cubicBezTo>
                  <a:pt x="901054" y="1490532"/>
                  <a:pt x="800898" y="1380650"/>
                  <a:pt x="658845" y="1274461"/>
                </a:cubicBezTo>
                <a:cubicBezTo>
                  <a:pt x="661041" y="1265135"/>
                  <a:pt x="663498" y="1258834"/>
                  <a:pt x="659973" y="1253054"/>
                </a:cubicBezTo>
                <a:cubicBezTo>
                  <a:pt x="500770" y="1157515"/>
                  <a:pt x="401472" y="1023205"/>
                  <a:pt x="261227" y="971652"/>
                </a:cubicBezTo>
                <a:cubicBezTo>
                  <a:pt x="254444" y="963120"/>
                  <a:pt x="247393" y="951564"/>
                  <a:pt x="237351" y="940274"/>
                </a:cubicBezTo>
                <a:cubicBezTo>
                  <a:pt x="161094" y="921889"/>
                  <a:pt x="87674" y="858732"/>
                  <a:pt x="19261" y="818679"/>
                </a:cubicBezTo>
                <a:lnTo>
                  <a:pt x="15408" y="816954"/>
                </a:lnTo>
                <a:lnTo>
                  <a:pt x="23458" y="794820"/>
                </a:lnTo>
                <a:lnTo>
                  <a:pt x="41236" y="802330"/>
                </a:lnTo>
                <a:cubicBezTo>
                  <a:pt x="69232" y="812037"/>
                  <a:pt x="68637" y="839486"/>
                  <a:pt x="84398" y="847228"/>
                </a:cubicBezTo>
                <a:cubicBezTo>
                  <a:pt x="103417" y="857724"/>
                  <a:pt x="143443" y="832886"/>
                  <a:pt x="143647" y="869394"/>
                </a:cubicBezTo>
                <a:cubicBezTo>
                  <a:pt x="158609" y="868074"/>
                  <a:pt x="170577" y="867019"/>
                  <a:pt x="182012" y="859923"/>
                </a:cubicBezTo>
                <a:cubicBezTo>
                  <a:pt x="261555" y="941183"/>
                  <a:pt x="362962" y="962679"/>
                  <a:pt x="443033" y="1049978"/>
                </a:cubicBezTo>
                <a:cubicBezTo>
                  <a:pt x="458529" y="1054699"/>
                  <a:pt x="473222" y="1050358"/>
                  <a:pt x="488984" y="1058101"/>
                </a:cubicBezTo>
                <a:cubicBezTo>
                  <a:pt x="509602" y="1086720"/>
                  <a:pt x="548973" y="1122821"/>
                  <a:pt x="548501" y="1083288"/>
                </a:cubicBezTo>
                <a:cubicBezTo>
                  <a:pt x="565061" y="1100094"/>
                  <a:pt x="602300" y="1112030"/>
                  <a:pt x="603900" y="1130150"/>
                </a:cubicBezTo>
                <a:cubicBezTo>
                  <a:pt x="591132" y="1122147"/>
                  <a:pt x="581355" y="1113875"/>
                  <a:pt x="573179" y="1123731"/>
                </a:cubicBezTo>
                <a:cubicBezTo>
                  <a:pt x="588611" y="1161942"/>
                  <a:pt x="640010" y="1163493"/>
                  <a:pt x="649583" y="1135253"/>
                </a:cubicBezTo>
                <a:cubicBezTo>
                  <a:pt x="658498" y="1167954"/>
                  <a:pt x="712357" y="1163203"/>
                  <a:pt x="739493" y="1197332"/>
                </a:cubicBezTo>
                <a:cubicBezTo>
                  <a:pt x="743282" y="1206132"/>
                  <a:pt x="732113" y="1216249"/>
                  <a:pt x="724203" y="1229122"/>
                </a:cubicBezTo>
                <a:cubicBezTo>
                  <a:pt x="700533" y="1234256"/>
                  <a:pt x="695144" y="1207336"/>
                  <a:pt x="677987" y="1217983"/>
                </a:cubicBezTo>
                <a:cubicBezTo>
                  <a:pt x="677926" y="1251470"/>
                  <a:pt x="751276" y="1296746"/>
                  <a:pt x="762243" y="1250122"/>
                </a:cubicBezTo>
                <a:cubicBezTo>
                  <a:pt x="772817" y="1267452"/>
                  <a:pt x="778535" y="1263901"/>
                  <a:pt x="794831" y="1277687"/>
                </a:cubicBezTo>
                <a:cubicBezTo>
                  <a:pt x="801614" y="1286222"/>
                  <a:pt x="778740" y="1300415"/>
                  <a:pt x="788517" y="1308685"/>
                </a:cubicBezTo>
                <a:cubicBezTo>
                  <a:pt x="795036" y="1314197"/>
                  <a:pt x="801552" y="1319710"/>
                  <a:pt x="807803" y="1322202"/>
                </a:cubicBezTo>
                <a:cubicBezTo>
                  <a:pt x="818438" y="1306045"/>
                  <a:pt x="790444" y="1296335"/>
                  <a:pt x="810055" y="1279389"/>
                </a:cubicBezTo>
                <a:cubicBezTo>
                  <a:pt x="825552" y="1284109"/>
                  <a:pt x="850493" y="1327570"/>
                  <a:pt x="847294" y="1291322"/>
                </a:cubicBezTo>
                <a:cubicBezTo>
                  <a:pt x="872032" y="1298270"/>
                  <a:pt x="855413" y="1314961"/>
                  <a:pt x="868179" y="1322963"/>
                </a:cubicBezTo>
                <a:cubicBezTo>
                  <a:pt x="886134" y="1321382"/>
                  <a:pt x="901627" y="1326102"/>
                  <a:pt x="915522" y="1312699"/>
                </a:cubicBezTo>
                <a:cubicBezTo>
                  <a:pt x="882874" y="1318625"/>
                  <a:pt x="886255" y="1254399"/>
                  <a:pt x="857933" y="1275164"/>
                </a:cubicBezTo>
                <a:cubicBezTo>
                  <a:pt x="834916" y="1219354"/>
                  <a:pt x="711291" y="1151120"/>
                  <a:pt x="663006" y="1082319"/>
                </a:cubicBezTo>
                <a:cubicBezTo>
                  <a:pt x="695057" y="1103846"/>
                  <a:pt x="701043" y="1103316"/>
                  <a:pt x="728773" y="1110004"/>
                </a:cubicBezTo>
                <a:cubicBezTo>
                  <a:pt x="721929" y="1134958"/>
                  <a:pt x="784971" y="1165927"/>
                  <a:pt x="802922" y="1164344"/>
                </a:cubicBezTo>
                <a:cubicBezTo>
                  <a:pt x="864451" y="1280678"/>
                  <a:pt x="1018591" y="1318829"/>
                  <a:pt x="1073065" y="1423604"/>
                </a:cubicBezTo>
                <a:cubicBezTo>
                  <a:pt x="1126659" y="1415836"/>
                  <a:pt x="1126802" y="1485839"/>
                  <a:pt x="1161050" y="1498033"/>
                </a:cubicBezTo>
                <a:cubicBezTo>
                  <a:pt x="1130983" y="1430675"/>
                  <a:pt x="1066139" y="1345073"/>
                  <a:pt x="986536" y="1297302"/>
                </a:cubicBezTo>
                <a:cubicBezTo>
                  <a:pt x="922552" y="1187272"/>
                  <a:pt x="782040" y="1132700"/>
                  <a:pt x="706085" y="1023728"/>
                </a:cubicBezTo>
                <a:cubicBezTo>
                  <a:pt x="846802" y="1114808"/>
                  <a:pt x="978684" y="1276686"/>
                  <a:pt x="1141680" y="1381026"/>
                </a:cubicBezTo>
                <a:cubicBezTo>
                  <a:pt x="1139754" y="1393371"/>
                  <a:pt x="1115016" y="1386422"/>
                  <a:pt x="1125328" y="1400732"/>
                </a:cubicBezTo>
                <a:cubicBezTo>
                  <a:pt x="1163692" y="1391259"/>
                  <a:pt x="1155454" y="1434603"/>
                  <a:pt x="1190293" y="1419355"/>
                </a:cubicBezTo>
                <a:cubicBezTo>
                  <a:pt x="1185970" y="1404515"/>
                  <a:pt x="1160967" y="1394542"/>
                  <a:pt x="1165617" y="1378915"/>
                </a:cubicBezTo>
                <a:cubicBezTo>
                  <a:pt x="1220217" y="1416715"/>
                  <a:pt x="1262582" y="1452550"/>
                  <a:pt x="1336259" y="1467360"/>
                </a:cubicBezTo>
                <a:cubicBezTo>
                  <a:pt x="1335664" y="1494806"/>
                  <a:pt x="1364458" y="1513574"/>
                  <a:pt x="1351897" y="1542079"/>
                </a:cubicBezTo>
                <a:cubicBezTo>
                  <a:pt x="1379091" y="1542722"/>
                  <a:pt x="1389136" y="1554013"/>
                  <a:pt x="1394260" y="1577915"/>
                </a:cubicBezTo>
                <a:cubicBezTo>
                  <a:pt x="1406229" y="1576858"/>
                  <a:pt x="1417400" y="1566741"/>
                  <a:pt x="1433425" y="1577502"/>
                </a:cubicBezTo>
                <a:cubicBezTo>
                  <a:pt x="1438596" y="1593409"/>
                  <a:pt x="1446070" y="1607634"/>
                  <a:pt x="1455269" y="1620619"/>
                </a:cubicBezTo>
                <a:lnTo>
                  <a:pt x="1481835" y="1650046"/>
                </a:lnTo>
                <a:lnTo>
                  <a:pt x="1485461" y="1646162"/>
                </a:lnTo>
                <a:cubicBezTo>
                  <a:pt x="1489454" y="1643691"/>
                  <a:pt x="1494435" y="1642863"/>
                  <a:pt x="1501394" y="1645337"/>
                </a:cubicBezTo>
                <a:lnTo>
                  <a:pt x="1492282" y="1659776"/>
                </a:lnTo>
                <a:lnTo>
                  <a:pt x="1568853" y="1715474"/>
                </a:lnTo>
                <a:cubicBezTo>
                  <a:pt x="1626071" y="1753043"/>
                  <a:pt x="1682980" y="1791398"/>
                  <a:pt x="1702439" y="1858176"/>
                </a:cubicBezTo>
                <a:cubicBezTo>
                  <a:pt x="1690820" y="1854633"/>
                  <a:pt x="1687316" y="1846952"/>
                  <a:pt x="1678240" y="1853032"/>
                </a:cubicBezTo>
                <a:lnTo>
                  <a:pt x="1675103" y="1856140"/>
                </a:lnTo>
                <a:lnTo>
                  <a:pt x="1686950" y="1867714"/>
                </a:lnTo>
                <a:cubicBezTo>
                  <a:pt x="1696235" y="1877580"/>
                  <a:pt x="1703409" y="1886445"/>
                  <a:pt x="1707060" y="1893722"/>
                </a:cubicBezTo>
                <a:lnTo>
                  <a:pt x="1686490" y="1892715"/>
                </a:lnTo>
                <a:lnTo>
                  <a:pt x="1706704" y="1925589"/>
                </a:lnTo>
                <a:lnTo>
                  <a:pt x="1727458" y="1936265"/>
                </a:lnTo>
                <a:lnTo>
                  <a:pt x="1760595" y="1971425"/>
                </a:lnTo>
                <a:lnTo>
                  <a:pt x="1756650" y="1959934"/>
                </a:lnTo>
                <a:lnTo>
                  <a:pt x="1766918" y="1963419"/>
                </a:lnTo>
                <a:lnTo>
                  <a:pt x="1760611" y="1957384"/>
                </a:lnTo>
                <a:cubicBezTo>
                  <a:pt x="1751039" y="1942273"/>
                  <a:pt x="1744307" y="1925390"/>
                  <a:pt x="1738384" y="1909196"/>
                </a:cubicBezTo>
                <a:cubicBezTo>
                  <a:pt x="1775652" y="1924144"/>
                  <a:pt x="1802363" y="1955222"/>
                  <a:pt x="1799875" y="1994950"/>
                </a:cubicBezTo>
                <a:lnTo>
                  <a:pt x="1793628" y="1988973"/>
                </a:lnTo>
                <a:lnTo>
                  <a:pt x="1797086" y="2008113"/>
                </a:lnTo>
                <a:lnTo>
                  <a:pt x="1781006" y="1994510"/>
                </a:lnTo>
                <a:lnTo>
                  <a:pt x="1810988" y="2029633"/>
                </a:lnTo>
                <a:cubicBezTo>
                  <a:pt x="1826935" y="2046441"/>
                  <a:pt x="1845144" y="2062717"/>
                  <a:pt x="1867488" y="2076729"/>
                </a:cubicBezTo>
                <a:cubicBezTo>
                  <a:pt x="1896079" y="2058988"/>
                  <a:pt x="1885175" y="2072123"/>
                  <a:pt x="1921882" y="2078021"/>
                </a:cubicBezTo>
                <a:cubicBezTo>
                  <a:pt x="1917558" y="2063180"/>
                  <a:pt x="1936309" y="2070658"/>
                  <a:pt x="1929260" y="2059105"/>
                </a:cubicBezTo>
                <a:cubicBezTo>
                  <a:pt x="1891488" y="2041129"/>
                  <a:pt x="1886097" y="2014208"/>
                  <a:pt x="1886958" y="1989778"/>
                </a:cubicBezTo>
                <a:cubicBezTo>
                  <a:pt x="1892410" y="1983211"/>
                  <a:pt x="1898928" y="1988721"/>
                  <a:pt x="1904111" y="1979133"/>
                </a:cubicBezTo>
                <a:cubicBezTo>
                  <a:pt x="1919710" y="2002112"/>
                  <a:pt x="1934372" y="2014514"/>
                  <a:pt x="1950167" y="2022636"/>
                </a:cubicBezTo>
                <a:lnTo>
                  <a:pt x="1963793" y="2027223"/>
                </a:lnTo>
                <a:lnTo>
                  <a:pt x="1887243" y="1936236"/>
                </a:lnTo>
                <a:cubicBezTo>
                  <a:pt x="1853917" y="1866122"/>
                  <a:pt x="1812148" y="1802836"/>
                  <a:pt x="1756484" y="1752957"/>
                </a:cubicBezTo>
                <a:cubicBezTo>
                  <a:pt x="1769991" y="1803513"/>
                  <a:pt x="1825387" y="1850373"/>
                  <a:pt x="1838895" y="1900928"/>
                </a:cubicBezTo>
                <a:cubicBezTo>
                  <a:pt x="1738673" y="1824538"/>
                  <a:pt x="1746113" y="1772133"/>
                  <a:pt x="1660319" y="1688379"/>
                </a:cubicBezTo>
                <a:cubicBezTo>
                  <a:pt x="1662516" y="1679051"/>
                  <a:pt x="1661982" y="1673012"/>
                  <a:pt x="1661181" y="1663951"/>
                </a:cubicBezTo>
                <a:cubicBezTo>
                  <a:pt x="1612300" y="1622603"/>
                  <a:pt x="1587361" y="1579141"/>
                  <a:pt x="1541205" y="1534509"/>
                </a:cubicBezTo>
                <a:cubicBezTo>
                  <a:pt x="1515380" y="1489606"/>
                  <a:pt x="1483364" y="1447151"/>
                  <a:pt x="1447591" y="1405882"/>
                </a:cubicBezTo>
                <a:lnTo>
                  <a:pt x="1403971" y="1360259"/>
                </a:lnTo>
                <a:lnTo>
                  <a:pt x="1368394" y="1341484"/>
                </a:lnTo>
                <a:cubicBezTo>
                  <a:pt x="1361609" y="1332953"/>
                  <a:pt x="1354560" y="1321396"/>
                  <a:pt x="1344518" y="1310106"/>
                </a:cubicBezTo>
                <a:cubicBezTo>
                  <a:pt x="1242843" y="1285591"/>
                  <a:pt x="1146210" y="1181487"/>
                  <a:pt x="1059763" y="1158674"/>
                </a:cubicBezTo>
                <a:cubicBezTo>
                  <a:pt x="1070668" y="1145537"/>
                  <a:pt x="1045930" y="1138587"/>
                  <a:pt x="1051113" y="1128997"/>
                </a:cubicBezTo>
                <a:cubicBezTo>
                  <a:pt x="1079642" y="1144745"/>
                  <a:pt x="1126391" y="1161926"/>
                  <a:pt x="1148401" y="1172161"/>
                </a:cubicBezTo>
                <a:cubicBezTo>
                  <a:pt x="1176398" y="1181868"/>
                  <a:pt x="1175806" y="1209317"/>
                  <a:pt x="1191564" y="1217058"/>
                </a:cubicBezTo>
                <a:cubicBezTo>
                  <a:pt x="1210584" y="1227558"/>
                  <a:pt x="1250609" y="1202719"/>
                  <a:pt x="1250815" y="1239226"/>
                </a:cubicBezTo>
                <a:lnTo>
                  <a:pt x="1278508" y="1232391"/>
                </a:lnTo>
                <a:lnTo>
                  <a:pt x="1207304" y="1162436"/>
                </a:lnTo>
                <a:cubicBezTo>
                  <a:pt x="1166225" y="1120875"/>
                  <a:pt x="1126254" y="1077979"/>
                  <a:pt x="1089825" y="1032487"/>
                </a:cubicBezTo>
                <a:cubicBezTo>
                  <a:pt x="1154731" y="1084600"/>
                  <a:pt x="1222364" y="1133425"/>
                  <a:pt x="1278827" y="1192373"/>
                </a:cubicBezTo>
                <a:cubicBezTo>
                  <a:pt x="1306928" y="1220334"/>
                  <a:pt x="1331419" y="1250133"/>
                  <a:pt x="1355603" y="1280724"/>
                </a:cubicBezTo>
                <a:lnTo>
                  <a:pt x="1359995" y="1286180"/>
                </a:lnTo>
                <a:lnTo>
                  <a:pt x="1419492" y="1322518"/>
                </a:lnTo>
                <a:cubicBezTo>
                  <a:pt x="1442144" y="1335740"/>
                  <a:pt x="1464813" y="1349150"/>
                  <a:pt x="1486823" y="1364711"/>
                </a:cubicBezTo>
                <a:lnTo>
                  <a:pt x="1494205" y="1371130"/>
                </a:lnTo>
                <a:lnTo>
                  <a:pt x="1490109" y="1365505"/>
                </a:lnTo>
                <a:cubicBezTo>
                  <a:pt x="1496360" y="1368000"/>
                  <a:pt x="1520565" y="1368910"/>
                  <a:pt x="1510522" y="1357621"/>
                </a:cubicBezTo>
                <a:cubicBezTo>
                  <a:pt x="1484452" y="1335564"/>
                  <a:pt x="1486911" y="1329262"/>
                  <a:pt x="1456785" y="1295387"/>
                </a:cubicBezTo>
                <a:cubicBezTo>
                  <a:pt x="1399932" y="1300405"/>
                  <a:pt x="1364268" y="1169611"/>
                  <a:pt x="1294384" y="1163603"/>
                </a:cubicBezTo>
                <a:cubicBezTo>
                  <a:pt x="1296904" y="1123808"/>
                  <a:pt x="1178340" y="1112958"/>
                  <a:pt x="1149338" y="1057678"/>
                </a:cubicBezTo>
                <a:cubicBezTo>
                  <a:pt x="1158850" y="1062928"/>
                  <a:pt x="1168361" y="1068176"/>
                  <a:pt x="1173544" y="1058590"/>
                </a:cubicBezTo>
                <a:cubicBezTo>
                  <a:pt x="1116549" y="993603"/>
                  <a:pt x="1024179" y="937829"/>
                  <a:pt x="1015858" y="877682"/>
                </a:cubicBezTo>
                <a:cubicBezTo>
                  <a:pt x="1034876" y="888181"/>
                  <a:pt x="1056027" y="922844"/>
                  <a:pt x="1067791" y="885277"/>
                </a:cubicBezTo>
                <a:cubicBezTo>
                  <a:pt x="1087077" y="898796"/>
                  <a:pt x="1082692" y="917447"/>
                  <a:pt x="1095990" y="931494"/>
                </a:cubicBezTo>
                <a:cubicBezTo>
                  <a:pt x="1228060" y="992901"/>
                  <a:pt x="1276819" y="1101228"/>
                  <a:pt x="1408027" y="1187061"/>
                </a:cubicBezTo>
                <a:cubicBezTo>
                  <a:pt x="1409032" y="1232637"/>
                  <a:pt x="1470741" y="1248499"/>
                  <a:pt x="1472012" y="1297089"/>
                </a:cubicBezTo>
                <a:cubicBezTo>
                  <a:pt x="1478528" y="1302604"/>
                  <a:pt x="1488572" y="1313894"/>
                  <a:pt x="1494024" y="1307327"/>
                </a:cubicBezTo>
                <a:cubicBezTo>
                  <a:pt x="1513044" y="1317824"/>
                  <a:pt x="1499146" y="1331227"/>
                  <a:pt x="1508924" y="1339496"/>
                </a:cubicBezTo>
                <a:cubicBezTo>
                  <a:pt x="1553213" y="1362983"/>
                  <a:pt x="1605885" y="1413132"/>
                  <a:pt x="1630028" y="1447528"/>
                </a:cubicBezTo>
                <a:lnTo>
                  <a:pt x="1649482" y="1469845"/>
                </a:lnTo>
                <a:lnTo>
                  <a:pt x="1655668" y="1453120"/>
                </a:lnTo>
                <a:cubicBezTo>
                  <a:pt x="1672229" y="1469924"/>
                  <a:pt x="1709468" y="1481861"/>
                  <a:pt x="1711065" y="1499983"/>
                </a:cubicBezTo>
                <a:cubicBezTo>
                  <a:pt x="1698299" y="1491979"/>
                  <a:pt x="1688522" y="1483708"/>
                  <a:pt x="1680343" y="1493562"/>
                </a:cubicBezTo>
                <a:cubicBezTo>
                  <a:pt x="1695778" y="1531775"/>
                  <a:pt x="1747176" y="1533326"/>
                  <a:pt x="1756749" y="1505086"/>
                </a:cubicBezTo>
                <a:cubicBezTo>
                  <a:pt x="1765665" y="1537787"/>
                  <a:pt x="1819522" y="1533035"/>
                  <a:pt x="1846658" y="1567165"/>
                </a:cubicBezTo>
                <a:lnTo>
                  <a:pt x="1844668" y="1575954"/>
                </a:lnTo>
                <a:lnTo>
                  <a:pt x="1849033" y="1579505"/>
                </a:lnTo>
                <a:cubicBezTo>
                  <a:pt x="1851275" y="1579830"/>
                  <a:pt x="1854166" y="1578434"/>
                  <a:pt x="1858257" y="1573508"/>
                </a:cubicBezTo>
                <a:cubicBezTo>
                  <a:pt x="1841298" y="1552172"/>
                  <a:pt x="1825018" y="1530020"/>
                  <a:pt x="1811325" y="1507255"/>
                </a:cubicBezTo>
                <a:lnTo>
                  <a:pt x="1801964" y="1486427"/>
                </a:lnTo>
                <a:lnTo>
                  <a:pt x="1770173" y="1452153"/>
                </a:lnTo>
                <a:cubicBezTo>
                  <a:pt x="1778185" y="1457532"/>
                  <a:pt x="1784570" y="1461535"/>
                  <a:pt x="1790070" y="1464618"/>
                </a:cubicBezTo>
                <a:lnTo>
                  <a:pt x="1792730" y="1465882"/>
                </a:lnTo>
                <a:lnTo>
                  <a:pt x="1779905" y="1437349"/>
                </a:lnTo>
                <a:cubicBezTo>
                  <a:pt x="1788614" y="1433539"/>
                  <a:pt x="1798123" y="1438788"/>
                  <a:pt x="1807636" y="1444035"/>
                </a:cubicBezTo>
                <a:cubicBezTo>
                  <a:pt x="1817410" y="1452307"/>
                  <a:pt x="1791546" y="1466765"/>
                  <a:pt x="1816284" y="1473713"/>
                </a:cubicBezTo>
                <a:cubicBezTo>
                  <a:pt x="1821732" y="1467143"/>
                  <a:pt x="1824991" y="1469901"/>
                  <a:pt x="1830709" y="1466352"/>
                </a:cubicBezTo>
                <a:cubicBezTo>
                  <a:pt x="1808433" y="1453097"/>
                  <a:pt x="1830176" y="1460311"/>
                  <a:pt x="1835096" y="1447704"/>
                </a:cubicBezTo>
                <a:cubicBezTo>
                  <a:pt x="1806998" y="1419740"/>
                  <a:pt x="1783787" y="1395912"/>
                  <a:pt x="1763060" y="1370346"/>
                </a:cubicBezTo>
                <a:lnTo>
                  <a:pt x="1740021" y="1334929"/>
                </a:lnTo>
                <a:lnTo>
                  <a:pt x="1684843" y="1318960"/>
                </a:lnTo>
                <a:cubicBezTo>
                  <a:pt x="1675345" y="1313719"/>
                  <a:pt x="1680524" y="1304144"/>
                  <a:pt x="1677002" y="1298374"/>
                </a:cubicBezTo>
                <a:lnTo>
                  <a:pt x="1725358" y="1312391"/>
                </a:lnTo>
                <a:lnTo>
                  <a:pt x="1705938" y="1282541"/>
                </a:lnTo>
                <a:cubicBezTo>
                  <a:pt x="1697758" y="1292396"/>
                  <a:pt x="1687448" y="1278084"/>
                  <a:pt x="1682798" y="1293716"/>
                </a:cubicBezTo>
                <a:cubicBezTo>
                  <a:pt x="1678799" y="1248408"/>
                  <a:pt x="1629388" y="1201017"/>
                  <a:pt x="1592417" y="1192102"/>
                </a:cubicBezTo>
                <a:cubicBezTo>
                  <a:pt x="1595407" y="1191838"/>
                  <a:pt x="1600859" y="1185270"/>
                  <a:pt x="1603585" y="1181984"/>
                </a:cubicBezTo>
                <a:cubicBezTo>
                  <a:pt x="1596002" y="1164393"/>
                  <a:pt x="1585426" y="1147058"/>
                  <a:pt x="1563949" y="1142865"/>
                </a:cubicBezTo>
                <a:cubicBezTo>
                  <a:pt x="1555894" y="1085738"/>
                  <a:pt x="1510271" y="1047145"/>
                  <a:pt x="1447231" y="1016181"/>
                </a:cubicBezTo>
                <a:cubicBezTo>
                  <a:pt x="1452414" y="1006592"/>
                  <a:pt x="1464652" y="1008554"/>
                  <a:pt x="1458132" y="1003039"/>
                </a:cubicBezTo>
                <a:cubicBezTo>
                  <a:pt x="1454608" y="997264"/>
                  <a:pt x="1448357" y="994771"/>
                  <a:pt x="1445098" y="992014"/>
                </a:cubicBezTo>
                <a:cubicBezTo>
                  <a:pt x="1439915" y="1001600"/>
                  <a:pt x="1455407" y="1006326"/>
                  <a:pt x="1438519" y="1019990"/>
                </a:cubicBezTo>
                <a:cubicBezTo>
                  <a:pt x="1432002" y="1014477"/>
                  <a:pt x="1425486" y="1008965"/>
                  <a:pt x="1418968" y="1003450"/>
                </a:cubicBezTo>
                <a:cubicBezTo>
                  <a:pt x="1435588" y="986766"/>
                  <a:pt x="1441840" y="989257"/>
                  <a:pt x="1445957" y="967588"/>
                </a:cubicBezTo>
                <a:cubicBezTo>
                  <a:pt x="1422020" y="969701"/>
                  <a:pt x="1425935" y="911518"/>
                  <a:pt x="1391092" y="926767"/>
                </a:cubicBezTo>
                <a:cubicBezTo>
                  <a:pt x="1386175" y="939378"/>
                  <a:pt x="1413903" y="946064"/>
                  <a:pt x="1391033" y="960257"/>
                </a:cubicBezTo>
                <a:cubicBezTo>
                  <a:pt x="1355984" y="938997"/>
                  <a:pt x="1403863" y="934773"/>
                  <a:pt x="1375067" y="916006"/>
                </a:cubicBezTo>
                <a:cubicBezTo>
                  <a:pt x="1335308" y="943866"/>
                  <a:pt x="1317538" y="844982"/>
                  <a:pt x="1258020" y="819789"/>
                </a:cubicBezTo>
                <a:cubicBezTo>
                  <a:pt x="1239739" y="851842"/>
                  <a:pt x="1239269" y="812310"/>
                  <a:pt x="1191393" y="816535"/>
                </a:cubicBezTo>
                <a:cubicBezTo>
                  <a:pt x="1212934" y="787240"/>
                  <a:pt x="1211068" y="766094"/>
                  <a:pt x="1179013" y="744569"/>
                </a:cubicBezTo>
                <a:cubicBezTo>
                  <a:pt x="1186923" y="731696"/>
                  <a:pt x="1221436" y="746917"/>
                  <a:pt x="1213321" y="723278"/>
                </a:cubicBezTo>
                <a:cubicBezTo>
                  <a:pt x="1197029" y="709498"/>
                  <a:pt x="1184465" y="738002"/>
                  <a:pt x="1167904" y="721199"/>
                </a:cubicBezTo>
                <a:cubicBezTo>
                  <a:pt x="1170364" y="714892"/>
                  <a:pt x="1178806" y="708059"/>
                  <a:pt x="1175281" y="702281"/>
                </a:cubicBezTo>
                <a:cubicBezTo>
                  <a:pt x="1150014" y="689291"/>
                  <a:pt x="1155667" y="719232"/>
                  <a:pt x="1137715" y="720818"/>
                </a:cubicBezTo>
                <a:cubicBezTo>
                  <a:pt x="1149746" y="686272"/>
                  <a:pt x="1121955" y="713076"/>
                  <a:pt x="1102936" y="702578"/>
                </a:cubicBezTo>
                <a:cubicBezTo>
                  <a:pt x="1120950" y="667504"/>
                  <a:pt x="1147285" y="692577"/>
                  <a:pt x="1168231" y="690730"/>
                </a:cubicBezTo>
                <a:cubicBezTo>
                  <a:pt x="1144356" y="659349"/>
                  <a:pt x="1199549" y="669701"/>
                  <a:pt x="1181656" y="637796"/>
                </a:cubicBezTo>
                <a:cubicBezTo>
                  <a:pt x="1222420" y="655508"/>
                  <a:pt x="1209589" y="680992"/>
                  <a:pt x="1229141" y="697531"/>
                </a:cubicBezTo>
                <a:cubicBezTo>
                  <a:pt x="1237320" y="687677"/>
                  <a:pt x="1243836" y="693191"/>
                  <a:pt x="1252814" y="692399"/>
                </a:cubicBezTo>
                <a:cubicBezTo>
                  <a:pt x="1243036" y="684131"/>
                  <a:pt x="1242504" y="678088"/>
                  <a:pt x="1253673" y="667971"/>
                </a:cubicBezTo>
                <a:cubicBezTo>
                  <a:pt x="1271093" y="660346"/>
                  <a:pt x="1267775" y="691078"/>
                  <a:pt x="1282202" y="683719"/>
                </a:cubicBezTo>
                <a:cubicBezTo>
                  <a:pt x="1292306" y="661518"/>
                  <a:pt x="1284989" y="646943"/>
                  <a:pt x="1289375" y="628293"/>
                </a:cubicBezTo>
                <a:cubicBezTo>
                  <a:pt x="1208972" y="571461"/>
                  <a:pt x="1171795" y="526036"/>
                  <a:pt x="1097911" y="474718"/>
                </a:cubicBezTo>
                <a:cubicBezTo>
                  <a:pt x="1121049" y="463542"/>
                  <a:pt x="1150111" y="485331"/>
                  <a:pt x="1177574" y="488997"/>
                </a:cubicBezTo>
                <a:cubicBezTo>
                  <a:pt x="1173663" y="547181"/>
                  <a:pt x="1278860" y="577471"/>
                  <a:pt x="1341042" y="632867"/>
                </a:cubicBezTo>
                <a:cubicBezTo>
                  <a:pt x="1355735" y="628529"/>
                  <a:pt x="1384326" y="610784"/>
                  <a:pt x="1373484" y="590431"/>
                </a:cubicBezTo>
                <a:cubicBezTo>
                  <a:pt x="1315626" y="549877"/>
                  <a:pt x="1261091" y="478585"/>
                  <a:pt x="1246517" y="415946"/>
                </a:cubicBezTo>
                <a:cubicBezTo>
                  <a:pt x="1260946" y="408585"/>
                  <a:pt x="1251908" y="442867"/>
                  <a:pt x="1270660" y="450345"/>
                </a:cubicBezTo>
                <a:cubicBezTo>
                  <a:pt x="1401930" y="502688"/>
                  <a:pt x="1491657" y="665239"/>
                  <a:pt x="1618066" y="696705"/>
                </a:cubicBezTo>
                <a:cubicBezTo>
                  <a:pt x="1638685" y="725326"/>
                  <a:pt x="1665554" y="756440"/>
                  <a:pt x="1668486" y="789666"/>
                </a:cubicBezTo>
                <a:cubicBezTo>
                  <a:pt x="1703594" y="777438"/>
                  <a:pt x="1756532" y="830604"/>
                  <a:pt x="1756205" y="861072"/>
                </a:cubicBezTo>
                <a:cubicBezTo>
                  <a:pt x="1765715" y="866323"/>
                  <a:pt x="1774423" y="862509"/>
                  <a:pt x="1786392" y="861453"/>
                </a:cubicBezTo>
                <a:cubicBezTo>
                  <a:pt x="1800226" y="881541"/>
                  <a:pt x="1784670" y="910311"/>
                  <a:pt x="1804490" y="929869"/>
                </a:cubicBezTo>
                <a:cubicBezTo>
                  <a:pt x="1867059" y="921306"/>
                  <a:pt x="1851711" y="986583"/>
                  <a:pt x="1869602" y="1018487"/>
                </a:cubicBezTo>
                <a:cubicBezTo>
                  <a:pt x="1890546" y="1016642"/>
                  <a:pt x="1906904" y="996935"/>
                  <a:pt x="1932972" y="1018986"/>
                </a:cubicBezTo>
                <a:cubicBezTo>
                  <a:pt x="1936764" y="1027783"/>
                  <a:pt x="1925861" y="1040922"/>
                  <a:pt x="1935906" y="1052212"/>
                </a:cubicBezTo>
                <a:cubicBezTo>
                  <a:pt x="1979926" y="1072683"/>
                  <a:pt x="2008543" y="1115056"/>
                  <a:pt x="2035901" y="1156022"/>
                </a:cubicBezTo>
                <a:lnTo>
                  <a:pt x="2050865" y="1176561"/>
                </a:lnTo>
                <a:lnTo>
                  <a:pt x="2063885" y="1182631"/>
                </a:lnTo>
                <a:cubicBezTo>
                  <a:pt x="2086192" y="1197326"/>
                  <a:pt x="2106596" y="1215973"/>
                  <a:pt x="2122122" y="1238835"/>
                </a:cubicBezTo>
                <a:lnTo>
                  <a:pt x="2110126" y="1237709"/>
                </a:lnTo>
                <a:lnTo>
                  <a:pt x="2128370" y="1251362"/>
                </a:lnTo>
                <a:lnTo>
                  <a:pt x="2128348" y="1251565"/>
                </a:lnTo>
                <a:lnTo>
                  <a:pt x="2151712" y="1269338"/>
                </a:lnTo>
                <a:cubicBezTo>
                  <a:pt x="2160848" y="1274619"/>
                  <a:pt x="2169076" y="1273892"/>
                  <a:pt x="2174957" y="1255110"/>
                </a:cubicBezTo>
                <a:cubicBezTo>
                  <a:pt x="2194242" y="1268629"/>
                  <a:pt x="2189858" y="1287281"/>
                  <a:pt x="2203158" y="1301327"/>
                </a:cubicBezTo>
                <a:cubicBezTo>
                  <a:pt x="2302209" y="1347381"/>
                  <a:pt x="2354400" y="1419828"/>
                  <a:pt x="2429656" y="1489385"/>
                </a:cubicBezTo>
                <a:lnTo>
                  <a:pt x="2434232" y="1492996"/>
                </a:lnTo>
                <a:lnTo>
                  <a:pt x="2388558" y="1442632"/>
                </a:lnTo>
                <a:cubicBezTo>
                  <a:pt x="2333613" y="1370998"/>
                  <a:pt x="2285584" y="1281632"/>
                  <a:pt x="2228773" y="1227283"/>
                </a:cubicBezTo>
                <a:cubicBezTo>
                  <a:pt x="2235620" y="1202329"/>
                  <a:pt x="2249718" y="1225434"/>
                  <a:pt x="2258164" y="1218605"/>
                </a:cubicBezTo>
                <a:cubicBezTo>
                  <a:pt x="2244861" y="1204557"/>
                  <a:pt x="2232358" y="1199573"/>
                  <a:pt x="2220924" y="1206668"/>
                </a:cubicBezTo>
                <a:cubicBezTo>
                  <a:pt x="2220638" y="1177778"/>
                  <a:pt x="2212824" y="1146883"/>
                  <a:pt x="2199846" y="1116208"/>
                </a:cubicBezTo>
                <a:lnTo>
                  <a:pt x="2186445" y="1093263"/>
                </a:lnTo>
                <a:lnTo>
                  <a:pt x="2186718" y="1100544"/>
                </a:lnTo>
                <a:cubicBezTo>
                  <a:pt x="2185523" y="1102056"/>
                  <a:pt x="2182695" y="1102306"/>
                  <a:pt x="2177214" y="1100459"/>
                </a:cubicBezTo>
                <a:cubicBezTo>
                  <a:pt x="2179412" y="1090947"/>
                  <a:pt x="2170911" y="1097910"/>
                  <a:pt x="2161045" y="1089459"/>
                </a:cubicBezTo>
                <a:cubicBezTo>
                  <a:pt x="2163790" y="1086112"/>
                  <a:pt x="2167152" y="1081159"/>
                  <a:pt x="2170651" y="1077741"/>
                </a:cubicBezTo>
                <a:lnTo>
                  <a:pt x="2176563" y="1076338"/>
                </a:lnTo>
                <a:lnTo>
                  <a:pt x="2147782" y="1027054"/>
                </a:lnTo>
                <a:cubicBezTo>
                  <a:pt x="2126842" y="999030"/>
                  <a:pt x="2103098" y="973443"/>
                  <a:pt x="2078917" y="952508"/>
                </a:cubicBezTo>
                <a:lnTo>
                  <a:pt x="2065426" y="942237"/>
                </a:lnTo>
                <a:lnTo>
                  <a:pt x="2055322" y="936638"/>
                </a:lnTo>
                <a:lnTo>
                  <a:pt x="2038145" y="922459"/>
                </a:lnTo>
                <a:lnTo>
                  <a:pt x="2007426" y="905879"/>
                </a:lnTo>
                <a:lnTo>
                  <a:pt x="2008643" y="886711"/>
                </a:lnTo>
                <a:lnTo>
                  <a:pt x="2002985" y="877657"/>
                </a:lnTo>
                <a:lnTo>
                  <a:pt x="2008998" y="881114"/>
                </a:lnTo>
                <a:lnTo>
                  <a:pt x="2009458" y="873882"/>
                </a:lnTo>
                <a:cubicBezTo>
                  <a:pt x="1998190" y="843910"/>
                  <a:pt x="1953252" y="821620"/>
                  <a:pt x="1930612" y="821334"/>
                </a:cubicBezTo>
                <a:cubicBezTo>
                  <a:pt x="1939916" y="790073"/>
                  <a:pt x="1904604" y="765792"/>
                  <a:pt x="1869026" y="738489"/>
                </a:cubicBezTo>
                <a:cubicBezTo>
                  <a:pt x="1850805" y="737054"/>
                  <a:pt x="1868164" y="762918"/>
                  <a:pt x="1848611" y="746378"/>
                </a:cubicBezTo>
                <a:cubicBezTo>
                  <a:pt x="1878389" y="673739"/>
                  <a:pt x="1767473" y="646994"/>
                  <a:pt x="1741671" y="627963"/>
                </a:cubicBezTo>
                <a:cubicBezTo>
                  <a:pt x="1712342" y="603153"/>
                  <a:pt x="1698570" y="549577"/>
                  <a:pt x="1666720" y="564565"/>
                </a:cubicBezTo>
                <a:cubicBezTo>
                  <a:pt x="1661390" y="504153"/>
                  <a:pt x="1546150" y="462569"/>
                  <a:pt x="1514155" y="407556"/>
                </a:cubicBezTo>
                <a:cubicBezTo>
                  <a:pt x="1482307" y="422541"/>
                  <a:pt x="1447055" y="364772"/>
                  <a:pt x="1430230" y="344947"/>
                </a:cubicBezTo>
                <a:cubicBezTo>
                  <a:pt x="1449309" y="321954"/>
                  <a:pt x="1455827" y="327467"/>
                  <a:pt x="1481159" y="306969"/>
                </a:cubicBezTo>
                <a:cubicBezTo>
                  <a:pt x="1476035" y="283068"/>
                  <a:pt x="1464331" y="287144"/>
                  <a:pt x="1442320" y="276912"/>
                </a:cubicBezTo>
                <a:cubicBezTo>
                  <a:pt x="1482348" y="252072"/>
                  <a:pt x="1442383" y="243420"/>
                  <a:pt x="1433999" y="216763"/>
                </a:cubicBezTo>
                <a:close/>
                <a:moveTo>
                  <a:pt x="718157" y="197852"/>
                </a:moveTo>
                <a:cubicBezTo>
                  <a:pt x="733550" y="202572"/>
                  <a:pt x="745975" y="207555"/>
                  <a:pt x="762168" y="221323"/>
                </a:cubicBezTo>
                <a:cubicBezTo>
                  <a:pt x="756756" y="227880"/>
                  <a:pt x="734037" y="242042"/>
                  <a:pt x="741891" y="229192"/>
                </a:cubicBezTo>
                <a:cubicBezTo>
                  <a:pt x="773794" y="217261"/>
                  <a:pt x="714070" y="219488"/>
                  <a:pt x="718157" y="197852"/>
                </a:cubicBezTo>
                <a:close/>
                <a:moveTo>
                  <a:pt x="661535" y="170285"/>
                </a:moveTo>
                <a:cubicBezTo>
                  <a:pt x="669246" y="181002"/>
                  <a:pt x="687199" y="173720"/>
                  <a:pt x="693967" y="178536"/>
                </a:cubicBezTo>
                <a:cubicBezTo>
                  <a:pt x="696222" y="180142"/>
                  <a:pt x="697235" y="183092"/>
                  <a:pt x="696207" y="188501"/>
                </a:cubicBezTo>
                <a:cubicBezTo>
                  <a:pt x="686994" y="186275"/>
                  <a:pt x="681027" y="186803"/>
                  <a:pt x="675861" y="196376"/>
                </a:cubicBezTo>
                <a:cubicBezTo>
                  <a:pt x="666116" y="188116"/>
                  <a:pt x="662331" y="179331"/>
                  <a:pt x="661535" y="170285"/>
                </a:cubicBezTo>
                <a:close/>
                <a:moveTo>
                  <a:pt x="533808" y="95581"/>
                </a:moveTo>
                <a:cubicBezTo>
                  <a:pt x="567252" y="95723"/>
                  <a:pt x="574367" y="107470"/>
                  <a:pt x="601472" y="139111"/>
                </a:cubicBezTo>
                <a:cubicBezTo>
                  <a:pt x="581211" y="116149"/>
                  <a:pt x="538718" y="116805"/>
                  <a:pt x="533808" y="95581"/>
                </a:cubicBezTo>
                <a:close/>
                <a:moveTo>
                  <a:pt x="1141442" y="73238"/>
                </a:moveTo>
                <a:cubicBezTo>
                  <a:pt x="1223896" y="120531"/>
                  <a:pt x="1259080" y="178056"/>
                  <a:pt x="1328524" y="214370"/>
                </a:cubicBezTo>
                <a:cubicBezTo>
                  <a:pt x="1329884" y="212735"/>
                  <a:pt x="1332191" y="213289"/>
                  <a:pt x="1333103" y="215103"/>
                </a:cubicBezTo>
                <a:cubicBezTo>
                  <a:pt x="1334016" y="216916"/>
                  <a:pt x="1333536" y="219991"/>
                  <a:pt x="1329319" y="223393"/>
                </a:cubicBezTo>
                <a:cubicBezTo>
                  <a:pt x="1278264" y="224868"/>
                  <a:pt x="1271828" y="186026"/>
                  <a:pt x="1225952" y="177947"/>
                </a:cubicBezTo>
                <a:cubicBezTo>
                  <a:pt x="1230934" y="132036"/>
                  <a:pt x="1145156" y="115351"/>
                  <a:pt x="1141442" y="73238"/>
                </a:cubicBezTo>
                <a:close/>
                <a:moveTo>
                  <a:pt x="1153977" y="0"/>
                </a:moveTo>
                <a:lnTo>
                  <a:pt x="1158352" y="0"/>
                </a:lnTo>
                <a:lnTo>
                  <a:pt x="1291858" y="101271"/>
                </a:lnTo>
                <a:cubicBezTo>
                  <a:pt x="1337650" y="134084"/>
                  <a:pt x="1384024" y="164945"/>
                  <a:pt x="1434877" y="195412"/>
                </a:cubicBezTo>
                <a:cubicBezTo>
                  <a:pt x="1426450" y="202233"/>
                  <a:pt x="1430233" y="211019"/>
                  <a:pt x="1424793" y="217575"/>
                </a:cubicBezTo>
                <a:cubicBezTo>
                  <a:pt x="1394980" y="186774"/>
                  <a:pt x="1402492" y="237780"/>
                  <a:pt x="1387290" y="236084"/>
                </a:cubicBezTo>
                <a:cubicBezTo>
                  <a:pt x="1382972" y="221266"/>
                  <a:pt x="1399564" y="204604"/>
                  <a:pt x="1380578" y="194122"/>
                </a:cubicBezTo>
                <a:cubicBezTo>
                  <a:pt x="1374870" y="197667"/>
                  <a:pt x="1372680" y="206975"/>
                  <a:pt x="1366439" y="204487"/>
                </a:cubicBezTo>
                <a:cubicBezTo>
                  <a:pt x="1377058" y="188354"/>
                  <a:pt x="1340149" y="179455"/>
                  <a:pt x="1341805" y="164109"/>
                </a:cubicBezTo>
                <a:cubicBezTo>
                  <a:pt x="1327136" y="168443"/>
                  <a:pt x="1336363" y="170669"/>
                  <a:pt x="1328466" y="183524"/>
                </a:cubicBezTo>
                <a:cubicBezTo>
                  <a:pt x="1333702" y="140511"/>
                  <a:pt x="1231872" y="146455"/>
                  <a:pt x="1282981" y="111551"/>
                </a:cubicBezTo>
                <a:cubicBezTo>
                  <a:pt x="1259084" y="113659"/>
                  <a:pt x="1230929" y="67516"/>
                  <a:pt x="1211084" y="81424"/>
                </a:cubicBezTo>
                <a:cubicBezTo>
                  <a:pt x="1220844" y="89679"/>
                  <a:pt x="1239299" y="94131"/>
                  <a:pt x="1225160" y="104495"/>
                </a:cubicBezTo>
                <a:cubicBezTo>
                  <a:pt x="1212414" y="96501"/>
                  <a:pt x="1199670" y="88508"/>
                  <a:pt x="1189908" y="80252"/>
                </a:cubicBezTo>
                <a:cubicBezTo>
                  <a:pt x="1203396" y="53987"/>
                  <a:pt x="1173346" y="33273"/>
                  <a:pt x="1159101" y="1415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961183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Picture Placeholder 38"/>
          <p:cNvSpPr>
            <a:spLocks noGrp="1"/>
          </p:cNvSpPr>
          <p:nvPr>
            <p:ph type="pic" sz="quarter" idx="10"/>
          </p:nvPr>
        </p:nvSpPr>
        <p:spPr>
          <a:xfrm>
            <a:off x="7434267" y="11"/>
            <a:ext cx="16952911" cy="8768746"/>
          </a:xfrm>
          <a:custGeom>
            <a:avLst/>
            <a:gdLst>
              <a:gd name="connsiteX0" fmla="*/ 14354203 w 16952911"/>
              <a:gd name="connsiteY0" fmla="*/ 5913026 h 8768746"/>
              <a:gd name="connsiteX1" fmla="*/ 16238979 w 16952911"/>
              <a:gd name="connsiteY1" fmla="*/ 5913026 h 8768746"/>
              <a:gd name="connsiteX2" fmla="*/ 16952911 w 16952911"/>
              <a:gd name="connsiteY2" fmla="*/ 7340886 h 8768746"/>
              <a:gd name="connsiteX3" fmla="*/ 16238979 w 16952911"/>
              <a:gd name="connsiteY3" fmla="*/ 8768746 h 8768746"/>
              <a:gd name="connsiteX4" fmla="*/ 14354203 w 16952911"/>
              <a:gd name="connsiteY4" fmla="*/ 8768746 h 8768746"/>
              <a:gd name="connsiteX5" fmla="*/ 13640271 w 16952911"/>
              <a:gd name="connsiteY5" fmla="*/ 7340886 h 8768746"/>
              <a:gd name="connsiteX6" fmla="*/ 11626147 w 16952911"/>
              <a:gd name="connsiteY6" fmla="*/ 4500283 h 8768746"/>
              <a:gd name="connsiteX7" fmla="*/ 13510923 w 16952911"/>
              <a:gd name="connsiteY7" fmla="*/ 4500283 h 8768746"/>
              <a:gd name="connsiteX8" fmla="*/ 14224855 w 16952911"/>
              <a:gd name="connsiteY8" fmla="*/ 5928143 h 8768746"/>
              <a:gd name="connsiteX9" fmla="*/ 13510923 w 16952911"/>
              <a:gd name="connsiteY9" fmla="*/ 7356003 h 8768746"/>
              <a:gd name="connsiteX10" fmla="*/ 11626147 w 16952911"/>
              <a:gd name="connsiteY10" fmla="*/ 7356003 h 8768746"/>
              <a:gd name="connsiteX11" fmla="*/ 10912217 w 16952911"/>
              <a:gd name="connsiteY11" fmla="*/ 5928143 h 8768746"/>
              <a:gd name="connsiteX12" fmla="*/ 8898092 w 16952911"/>
              <a:gd name="connsiteY12" fmla="*/ 3053944 h 8768746"/>
              <a:gd name="connsiteX13" fmla="*/ 10782869 w 16952911"/>
              <a:gd name="connsiteY13" fmla="*/ 3053944 h 8768746"/>
              <a:gd name="connsiteX14" fmla="*/ 11496799 w 16952911"/>
              <a:gd name="connsiteY14" fmla="*/ 4481803 h 8768746"/>
              <a:gd name="connsiteX15" fmla="*/ 10782869 w 16952911"/>
              <a:gd name="connsiteY15" fmla="*/ 5909663 h 8768746"/>
              <a:gd name="connsiteX16" fmla="*/ 8898092 w 16952911"/>
              <a:gd name="connsiteY16" fmla="*/ 5909663 h 8768746"/>
              <a:gd name="connsiteX17" fmla="*/ 8184162 w 16952911"/>
              <a:gd name="connsiteY17" fmla="*/ 4481803 h 8768746"/>
              <a:gd name="connsiteX18" fmla="*/ 14305487 w 16952911"/>
              <a:gd name="connsiteY18" fmla="*/ 2956515 h 8768746"/>
              <a:gd name="connsiteX19" fmla="*/ 16190263 w 16952911"/>
              <a:gd name="connsiteY19" fmla="*/ 2956515 h 8768746"/>
              <a:gd name="connsiteX20" fmla="*/ 16904195 w 16952911"/>
              <a:gd name="connsiteY20" fmla="*/ 4384373 h 8768746"/>
              <a:gd name="connsiteX21" fmla="*/ 16190263 w 16952911"/>
              <a:gd name="connsiteY21" fmla="*/ 5812233 h 8768746"/>
              <a:gd name="connsiteX22" fmla="*/ 14305487 w 16952911"/>
              <a:gd name="connsiteY22" fmla="*/ 5812233 h 8768746"/>
              <a:gd name="connsiteX23" fmla="*/ 13591557 w 16952911"/>
              <a:gd name="connsiteY23" fmla="*/ 4384373 h 8768746"/>
              <a:gd name="connsiteX24" fmla="*/ 6170038 w 16952911"/>
              <a:gd name="connsiteY24" fmla="*/ 1610965 h 8768746"/>
              <a:gd name="connsiteX25" fmla="*/ 8054815 w 16952911"/>
              <a:gd name="connsiteY25" fmla="*/ 1610965 h 8768746"/>
              <a:gd name="connsiteX26" fmla="*/ 8768746 w 16952911"/>
              <a:gd name="connsiteY26" fmla="*/ 3038825 h 8768746"/>
              <a:gd name="connsiteX27" fmla="*/ 8054815 w 16952911"/>
              <a:gd name="connsiteY27" fmla="*/ 4466684 h 8768746"/>
              <a:gd name="connsiteX28" fmla="*/ 6170038 w 16952911"/>
              <a:gd name="connsiteY28" fmla="*/ 4466684 h 8768746"/>
              <a:gd name="connsiteX29" fmla="*/ 5456108 w 16952911"/>
              <a:gd name="connsiteY29" fmla="*/ 3038825 h 8768746"/>
              <a:gd name="connsiteX30" fmla="*/ 11577431 w 16952911"/>
              <a:gd name="connsiteY30" fmla="*/ 1543771 h 8768746"/>
              <a:gd name="connsiteX31" fmla="*/ 13462209 w 16952911"/>
              <a:gd name="connsiteY31" fmla="*/ 1543771 h 8768746"/>
              <a:gd name="connsiteX32" fmla="*/ 14176139 w 16952911"/>
              <a:gd name="connsiteY32" fmla="*/ 2971631 h 8768746"/>
              <a:gd name="connsiteX33" fmla="*/ 13462209 w 16952911"/>
              <a:gd name="connsiteY33" fmla="*/ 4399490 h 8768746"/>
              <a:gd name="connsiteX34" fmla="*/ 11577431 w 16952911"/>
              <a:gd name="connsiteY34" fmla="*/ 4399490 h 8768746"/>
              <a:gd name="connsiteX35" fmla="*/ 10863503 w 16952911"/>
              <a:gd name="connsiteY35" fmla="*/ 2971631 h 8768746"/>
              <a:gd name="connsiteX36" fmla="*/ 3441983 w 16952911"/>
              <a:gd name="connsiteY36" fmla="*/ 149506 h 8768746"/>
              <a:gd name="connsiteX37" fmla="*/ 5326760 w 16952911"/>
              <a:gd name="connsiteY37" fmla="*/ 149506 h 8768746"/>
              <a:gd name="connsiteX38" fmla="*/ 6040691 w 16952911"/>
              <a:gd name="connsiteY38" fmla="*/ 1577367 h 8768746"/>
              <a:gd name="connsiteX39" fmla="*/ 5326760 w 16952911"/>
              <a:gd name="connsiteY39" fmla="*/ 3005227 h 8768746"/>
              <a:gd name="connsiteX40" fmla="*/ 3441983 w 16952911"/>
              <a:gd name="connsiteY40" fmla="*/ 3005227 h 8768746"/>
              <a:gd name="connsiteX41" fmla="*/ 2728053 w 16952911"/>
              <a:gd name="connsiteY41" fmla="*/ 1577367 h 8768746"/>
              <a:gd name="connsiteX42" fmla="*/ 8849377 w 16952911"/>
              <a:gd name="connsiteY42" fmla="*/ 97432 h 8768746"/>
              <a:gd name="connsiteX43" fmla="*/ 10734155 w 16952911"/>
              <a:gd name="connsiteY43" fmla="*/ 97432 h 8768746"/>
              <a:gd name="connsiteX44" fmla="*/ 11448085 w 16952911"/>
              <a:gd name="connsiteY44" fmla="*/ 1525292 h 8768746"/>
              <a:gd name="connsiteX45" fmla="*/ 10734155 w 16952911"/>
              <a:gd name="connsiteY45" fmla="*/ 2953152 h 8768746"/>
              <a:gd name="connsiteX46" fmla="*/ 8849377 w 16952911"/>
              <a:gd name="connsiteY46" fmla="*/ 2953152 h 8768746"/>
              <a:gd name="connsiteX47" fmla="*/ 8135448 w 16952911"/>
              <a:gd name="connsiteY47" fmla="*/ 1525292 h 8768746"/>
              <a:gd name="connsiteX48" fmla="*/ 14256771 w 16952911"/>
              <a:gd name="connsiteY48" fmla="*/ 1 h 8768746"/>
              <a:gd name="connsiteX49" fmla="*/ 16141547 w 16952911"/>
              <a:gd name="connsiteY49" fmla="*/ 1 h 8768746"/>
              <a:gd name="connsiteX50" fmla="*/ 16855479 w 16952911"/>
              <a:gd name="connsiteY50" fmla="*/ 1427861 h 8768746"/>
              <a:gd name="connsiteX51" fmla="*/ 16141547 w 16952911"/>
              <a:gd name="connsiteY51" fmla="*/ 2855722 h 8768746"/>
              <a:gd name="connsiteX52" fmla="*/ 14256771 w 16952911"/>
              <a:gd name="connsiteY52" fmla="*/ 2855722 h 8768746"/>
              <a:gd name="connsiteX53" fmla="*/ 13542841 w 16952911"/>
              <a:gd name="connsiteY53" fmla="*/ 1427861 h 8768746"/>
              <a:gd name="connsiteX54" fmla="*/ 89875 w 16952911"/>
              <a:gd name="connsiteY54" fmla="*/ 1 h 8768746"/>
              <a:gd name="connsiteX55" fmla="*/ 3222765 w 16952911"/>
              <a:gd name="connsiteY55" fmla="*/ 1 h 8768746"/>
              <a:gd name="connsiteX56" fmla="*/ 3312636 w 16952911"/>
              <a:gd name="connsiteY56" fmla="*/ 179744 h 8768746"/>
              <a:gd name="connsiteX57" fmla="*/ 2598706 w 16952911"/>
              <a:gd name="connsiteY57" fmla="*/ 1607604 h 8768746"/>
              <a:gd name="connsiteX58" fmla="*/ 713928 w 16952911"/>
              <a:gd name="connsiteY58" fmla="*/ 1607604 h 8768746"/>
              <a:gd name="connsiteX59" fmla="*/ 0 w 16952911"/>
              <a:gd name="connsiteY59" fmla="*/ 179744 h 8768746"/>
              <a:gd name="connsiteX60" fmla="*/ 10822347 w 16952911"/>
              <a:gd name="connsiteY60" fmla="*/ 0 h 8768746"/>
              <a:gd name="connsiteX61" fmla="*/ 14119865 w 16952911"/>
              <a:gd name="connsiteY61" fmla="*/ 0 h 8768746"/>
              <a:gd name="connsiteX62" fmla="*/ 14127425 w 16952911"/>
              <a:gd name="connsiteY62" fmla="*/ 15119 h 8768746"/>
              <a:gd name="connsiteX63" fmla="*/ 13413495 w 16952911"/>
              <a:gd name="connsiteY63" fmla="*/ 1442978 h 8768746"/>
              <a:gd name="connsiteX64" fmla="*/ 11528717 w 16952911"/>
              <a:gd name="connsiteY64" fmla="*/ 1442978 h 8768746"/>
              <a:gd name="connsiteX65" fmla="*/ 10814787 w 16952911"/>
              <a:gd name="connsiteY65" fmla="*/ 15119 h 8768746"/>
              <a:gd name="connsiteX66" fmla="*/ 5448548 w 16952911"/>
              <a:gd name="connsiteY66" fmla="*/ 0 h 8768746"/>
              <a:gd name="connsiteX67" fmla="*/ 8678874 w 16952911"/>
              <a:gd name="connsiteY67" fmla="*/ 0 h 8768746"/>
              <a:gd name="connsiteX68" fmla="*/ 8720030 w 16952911"/>
              <a:gd name="connsiteY68" fmla="*/ 82312 h 8768746"/>
              <a:gd name="connsiteX69" fmla="*/ 8006099 w 16952911"/>
              <a:gd name="connsiteY69" fmla="*/ 1510172 h 8768746"/>
              <a:gd name="connsiteX70" fmla="*/ 6121323 w 16952911"/>
              <a:gd name="connsiteY70" fmla="*/ 1510172 h 8768746"/>
              <a:gd name="connsiteX71" fmla="*/ 5407392 w 16952911"/>
              <a:gd name="connsiteY71" fmla="*/ 82312 h 8768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6952911" h="8768746">
                <a:moveTo>
                  <a:pt x="14354203" y="5913026"/>
                </a:moveTo>
                <a:lnTo>
                  <a:pt x="16238979" y="5913026"/>
                </a:lnTo>
                <a:lnTo>
                  <a:pt x="16952911" y="7340886"/>
                </a:lnTo>
                <a:lnTo>
                  <a:pt x="16238979" y="8768746"/>
                </a:lnTo>
                <a:lnTo>
                  <a:pt x="14354203" y="8768746"/>
                </a:lnTo>
                <a:lnTo>
                  <a:pt x="13640271" y="7340886"/>
                </a:lnTo>
                <a:close/>
                <a:moveTo>
                  <a:pt x="11626147" y="4500283"/>
                </a:moveTo>
                <a:lnTo>
                  <a:pt x="13510923" y="4500283"/>
                </a:lnTo>
                <a:lnTo>
                  <a:pt x="14224855" y="5928143"/>
                </a:lnTo>
                <a:lnTo>
                  <a:pt x="13510923" y="7356003"/>
                </a:lnTo>
                <a:lnTo>
                  <a:pt x="11626147" y="7356003"/>
                </a:lnTo>
                <a:lnTo>
                  <a:pt x="10912217" y="5928143"/>
                </a:lnTo>
                <a:close/>
                <a:moveTo>
                  <a:pt x="8898092" y="3053944"/>
                </a:moveTo>
                <a:lnTo>
                  <a:pt x="10782869" y="3053944"/>
                </a:lnTo>
                <a:lnTo>
                  <a:pt x="11496799" y="4481803"/>
                </a:lnTo>
                <a:lnTo>
                  <a:pt x="10782869" y="5909663"/>
                </a:lnTo>
                <a:lnTo>
                  <a:pt x="8898092" y="5909663"/>
                </a:lnTo>
                <a:lnTo>
                  <a:pt x="8184162" y="4481803"/>
                </a:lnTo>
                <a:close/>
                <a:moveTo>
                  <a:pt x="14305487" y="2956515"/>
                </a:moveTo>
                <a:lnTo>
                  <a:pt x="16190263" y="2956515"/>
                </a:lnTo>
                <a:lnTo>
                  <a:pt x="16904195" y="4384373"/>
                </a:lnTo>
                <a:lnTo>
                  <a:pt x="16190263" y="5812233"/>
                </a:lnTo>
                <a:lnTo>
                  <a:pt x="14305487" y="5812233"/>
                </a:lnTo>
                <a:lnTo>
                  <a:pt x="13591557" y="4384373"/>
                </a:lnTo>
                <a:close/>
                <a:moveTo>
                  <a:pt x="6170038" y="1610965"/>
                </a:moveTo>
                <a:lnTo>
                  <a:pt x="8054815" y="1610965"/>
                </a:lnTo>
                <a:lnTo>
                  <a:pt x="8768746" y="3038825"/>
                </a:lnTo>
                <a:lnTo>
                  <a:pt x="8054815" y="4466684"/>
                </a:lnTo>
                <a:lnTo>
                  <a:pt x="6170038" y="4466684"/>
                </a:lnTo>
                <a:lnTo>
                  <a:pt x="5456108" y="3038825"/>
                </a:lnTo>
                <a:close/>
                <a:moveTo>
                  <a:pt x="11577431" y="1543771"/>
                </a:moveTo>
                <a:lnTo>
                  <a:pt x="13462209" y="1543771"/>
                </a:lnTo>
                <a:lnTo>
                  <a:pt x="14176139" y="2971631"/>
                </a:lnTo>
                <a:lnTo>
                  <a:pt x="13462209" y="4399490"/>
                </a:lnTo>
                <a:lnTo>
                  <a:pt x="11577431" y="4399490"/>
                </a:lnTo>
                <a:lnTo>
                  <a:pt x="10863503" y="2971631"/>
                </a:lnTo>
                <a:close/>
                <a:moveTo>
                  <a:pt x="3441983" y="149506"/>
                </a:moveTo>
                <a:lnTo>
                  <a:pt x="5326760" y="149506"/>
                </a:lnTo>
                <a:lnTo>
                  <a:pt x="6040691" y="1577367"/>
                </a:lnTo>
                <a:lnTo>
                  <a:pt x="5326760" y="3005227"/>
                </a:lnTo>
                <a:lnTo>
                  <a:pt x="3441983" y="3005227"/>
                </a:lnTo>
                <a:lnTo>
                  <a:pt x="2728053" y="1577367"/>
                </a:lnTo>
                <a:close/>
                <a:moveTo>
                  <a:pt x="8849377" y="97432"/>
                </a:moveTo>
                <a:lnTo>
                  <a:pt x="10734155" y="97432"/>
                </a:lnTo>
                <a:lnTo>
                  <a:pt x="11448085" y="1525292"/>
                </a:lnTo>
                <a:lnTo>
                  <a:pt x="10734155" y="2953152"/>
                </a:lnTo>
                <a:lnTo>
                  <a:pt x="8849377" y="2953152"/>
                </a:lnTo>
                <a:lnTo>
                  <a:pt x="8135448" y="1525292"/>
                </a:lnTo>
                <a:close/>
                <a:moveTo>
                  <a:pt x="14256771" y="1"/>
                </a:moveTo>
                <a:lnTo>
                  <a:pt x="16141547" y="1"/>
                </a:lnTo>
                <a:lnTo>
                  <a:pt x="16855479" y="1427861"/>
                </a:lnTo>
                <a:lnTo>
                  <a:pt x="16141547" y="2855722"/>
                </a:lnTo>
                <a:lnTo>
                  <a:pt x="14256771" y="2855722"/>
                </a:lnTo>
                <a:lnTo>
                  <a:pt x="13542841" y="1427861"/>
                </a:lnTo>
                <a:close/>
                <a:moveTo>
                  <a:pt x="89875" y="1"/>
                </a:moveTo>
                <a:lnTo>
                  <a:pt x="3222765" y="1"/>
                </a:lnTo>
                <a:lnTo>
                  <a:pt x="3312636" y="179744"/>
                </a:lnTo>
                <a:lnTo>
                  <a:pt x="2598706" y="1607604"/>
                </a:lnTo>
                <a:lnTo>
                  <a:pt x="713928" y="1607604"/>
                </a:lnTo>
                <a:lnTo>
                  <a:pt x="0" y="179744"/>
                </a:lnTo>
                <a:close/>
                <a:moveTo>
                  <a:pt x="10822347" y="0"/>
                </a:moveTo>
                <a:lnTo>
                  <a:pt x="14119865" y="0"/>
                </a:lnTo>
                <a:lnTo>
                  <a:pt x="14127425" y="15119"/>
                </a:lnTo>
                <a:lnTo>
                  <a:pt x="13413495" y="1442978"/>
                </a:lnTo>
                <a:lnTo>
                  <a:pt x="11528717" y="1442978"/>
                </a:lnTo>
                <a:lnTo>
                  <a:pt x="10814787" y="15119"/>
                </a:lnTo>
                <a:close/>
                <a:moveTo>
                  <a:pt x="5448548" y="0"/>
                </a:moveTo>
                <a:lnTo>
                  <a:pt x="8678874" y="0"/>
                </a:lnTo>
                <a:lnTo>
                  <a:pt x="8720030" y="82312"/>
                </a:lnTo>
                <a:lnTo>
                  <a:pt x="8006099" y="1510172"/>
                </a:lnTo>
                <a:lnTo>
                  <a:pt x="6121323" y="1510172"/>
                </a:lnTo>
                <a:lnTo>
                  <a:pt x="5407392" y="82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40152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Picture Placeholder 55"/>
          <p:cNvSpPr>
            <a:spLocks noGrp="1"/>
          </p:cNvSpPr>
          <p:nvPr>
            <p:ph type="pic" sz="quarter" idx="10"/>
          </p:nvPr>
        </p:nvSpPr>
        <p:spPr>
          <a:xfrm>
            <a:off x="14211710" y="-56696"/>
            <a:ext cx="10175466" cy="13829392"/>
          </a:xfrm>
          <a:custGeom>
            <a:avLst/>
            <a:gdLst>
              <a:gd name="connsiteX0" fmla="*/ 7272766 w 10175466"/>
              <a:gd name="connsiteY0" fmla="*/ 10548003 h 13829392"/>
              <a:gd name="connsiteX1" fmla="*/ 8687158 w 10175466"/>
              <a:gd name="connsiteY1" fmla="*/ 11255199 h 13829392"/>
              <a:gd name="connsiteX2" fmla="*/ 8687158 w 10175466"/>
              <a:gd name="connsiteY2" fmla="*/ 13122196 h 13829392"/>
              <a:gd name="connsiteX3" fmla="*/ 7272766 w 10175466"/>
              <a:gd name="connsiteY3" fmla="*/ 13829392 h 13829392"/>
              <a:gd name="connsiteX4" fmla="*/ 5858376 w 10175466"/>
              <a:gd name="connsiteY4" fmla="*/ 13122196 h 13829392"/>
              <a:gd name="connsiteX5" fmla="*/ 5858376 w 10175466"/>
              <a:gd name="connsiteY5" fmla="*/ 11255199 h 13829392"/>
              <a:gd name="connsiteX6" fmla="*/ 10175466 w 10175466"/>
              <a:gd name="connsiteY6" fmla="*/ 10537455 h 13829392"/>
              <a:gd name="connsiteX7" fmla="*/ 10175466 w 10175466"/>
              <a:gd name="connsiteY7" fmla="*/ 13818844 h 13829392"/>
              <a:gd name="connsiteX8" fmla="*/ 8761074 w 10175466"/>
              <a:gd name="connsiteY8" fmla="*/ 13111648 h 13829392"/>
              <a:gd name="connsiteX9" fmla="*/ 8761074 w 10175466"/>
              <a:gd name="connsiteY9" fmla="*/ 11244651 h 13829392"/>
              <a:gd name="connsiteX10" fmla="*/ 4348092 w 10175466"/>
              <a:gd name="connsiteY10" fmla="*/ 10537455 h 13829392"/>
              <a:gd name="connsiteX11" fmla="*/ 5762482 w 10175466"/>
              <a:gd name="connsiteY11" fmla="*/ 11244651 h 13829392"/>
              <a:gd name="connsiteX12" fmla="*/ 5762482 w 10175466"/>
              <a:gd name="connsiteY12" fmla="*/ 13111648 h 13829392"/>
              <a:gd name="connsiteX13" fmla="*/ 4348092 w 10175466"/>
              <a:gd name="connsiteY13" fmla="*/ 13818844 h 13829392"/>
              <a:gd name="connsiteX14" fmla="*/ 2933702 w 10175466"/>
              <a:gd name="connsiteY14" fmla="*/ 13111648 h 13829392"/>
              <a:gd name="connsiteX15" fmla="*/ 2933702 w 10175466"/>
              <a:gd name="connsiteY15" fmla="*/ 11244651 h 13829392"/>
              <a:gd name="connsiteX16" fmla="*/ 1414392 w 10175466"/>
              <a:gd name="connsiteY16" fmla="*/ 10529405 h 13829392"/>
              <a:gd name="connsiteX17" fmla="*/ 2828782 w 10175466"/>
              <a:gd name="connsiteY17" fmla="*/ 11236601 h 13829392"/>
              <a:gd name="connsiteX18" fmla="*/ 2828782 w 10175466"/>
              <a:gd name="connsiteY18" fmla="*/ 13103600 h 13829392"/>
              <a:gd name="connsiteX19" fmla="*/ 1414392 w 10175466"/>
              <a:gd name="connsiteY19" fmla="*/ 13810796 h 13829392"/>
              <a:gd name="connsiteX20" fmla="*/ 0 w 10175466"/>
              <a:gd name="connsiteY20" fmla="*/ 13103600 h 13829392"/>
              <a:gd name="connsiteX21" fmla="*/ 0 w 10175466"/>
              <a:gd name="connsiteY21" fmla="*/ 11236601 h 13829392"/>
              <a:gd name="connsiteX22" fmla="*/ 8700142 w 10175466"/>
              <a:gd name="connsiteY22" fmla="*/ 7911002 h 13829392"/>
              <a:gd name="connsiteX23" fmla="*/ 10114534 w 10175466"/>
              <a:gd name="connsiteY23" fmla="*/ 8618197 h 13829392"/>
              <a:gd name="connsiteX24" fmla="*/ 10114534 w 10175466"/>
              <a:gd name="connsiteY24" fmla="*/ 10485195 h 13829392"/>
              <a:gd name="connsiteX25" fmla="*/ 8700142 w 10175466"/>
              <a:gd name="connsiteY25" fmla="*/ 11192391 h 13829392"/>
              <a:gd name="connsiteX26" fmla="*/ 7285752 w 10175466"/>
              <a:gd name="connsiteY26" fmla="*/ 10485195 h 13829392"/>
              <a:gd name="connsiteX27" fmla="*/ 7285752 w 10175466"/>
              <a:gd name="connsiteY27" fmla="*/ 8618197 h 13829392"/>
              <a:gd name="connsiteX28" fmla="*/ 5786458 w 10175466"/>
              <a:gd name="connsiteY28" fmla="*/ 7911002 h 13829392"/>
              <a:gd name="connsiteX29" fmla="*/ 7200846 w 10175466"/>
              <a:gd name="connsiteY29" fmla="*/ 8618197 h 13829392"/>
              <a:gd name="connsiteX30" fmla="*/ 7200846 w 10175466"/>
              <a:gd name="connsiteY30" fmla="*/ 10485195 h 13829392"/>
              <a:gd name="connsiteX31" fmla="*/ 5786458 w 10175466"/>
              <a:gd name="connsiteY31" fmla="*/ 11192391 h 13829392"/>
              <a:gd name="connsiteX32" fmla="*/ 4372066 w 10175466"/>
              <a:gd name="connsiteY32" fmla="*/ 10485195 h 13829392"/>
              <a:gd name="connsiteX33" fmla="*/ 4372066 w 10175466"/>
              <a:gd name="connsiteY33" fmla="*/ 8618197 h 13829392"/>
              <a:gd name="connsiteX34" fmla="*/ 2852758 w 10175466"/>
              <a:gd name="connsiteY34" fmla="*/ 7902952 h 13829392"/>
              <a:gd name="connsiteX35" fmla="*/ 4267146 w 10175466"/>
              <a:gd name="connsiteY35" fmla="*/ 8610149 h 13829392"/>
              <a:gd name="connsiteX36" fmla="*/ 4267146 w 10175466"/>
              <a:gd name="connsiteY36" fmla="*/ 10477145 h 13829392"/>
              <a:gd name="connsiteX37" fmla="*/ 2852758 w 10175466"/>
              <a:gd name="connsiteY37" fmla="*/ 11184341 h 13829392"/>
              <a:gd name="connsiteX38" fmla="*/ 1438366 w 10175466"/>
              <a:gd name="connsiteY38" fmla="*/ 10477145 h 13829392"/>
              <a:gd name="connsiteX39" fmla="*/ 1438366 w 10175466"/>
              <a:gd name="connsiteY39" fmla="*/ 8610149 h 13829392"/>
              <a:gd name="connsiteX40" fmla="*/ 10175466 w 10175466"/>
              <a:gd name="connsiteY40" fmla="*/ 5274004 h 13829392"/>
              <a:gd name="connsiteX41" fmla="*/ 10175466 w 10175466"/>
              <a:gd name="connsiteY41" fmla="*/ 8555389 h 13829392"/>
              <a:gd name="connsiteX42" fmla="*/ 8761074 w 10175466"/>
              <a:gd name="connsiteY42" fmla="*/ 7848194 h 13829392"/>
              <a:gd name="connsiteX43" fmla="*/ 8761074 w 10175466"/>
              <a:gd name="connsiteY43" fmla="*/ 5981198 h 13829392"/>
              <a:gd name="connsiteX44" fmla="*/ 7272766 w 10175466"/>
              <a:gd name="connsiteY44" fmla="*/ 5274002 h 13829392"/>
              <a:gd name="connsiteX45" fmla="*/ 8687158 w 10175466"/>
              <a:gd name="connsiteY45" fmla="*/ 5981198 h 13829392"/>
              <a:gd name="connsiteX46" fmla="*/ 8687158 w 10175466"/>
              <a:gd name="connsiteY46" fmla="*/ 7848192 h 13829392"/>
              <a:gd name="connsiteX47" fmla="*/ 7272766 w 10175466"/>
              <a:gd name="connsiteY47" fmla="*/ 8555389 h 13829392"/>
              <a:gd name="connsiteX48" fmla="*/ 5858376 w 10175466"/>
              <a:gd name="connsiteY48" fmla="*/ 7848192 h 13829392"/>
              <a:gd name="connsiteX49" fmla="*/ 5858376 w 10175466"/>
              <a:gd name="connsiteY49" fmla="*/ 5981198 h 13829392"/>
              <a:gd name="connsiteX50" fmla="*/ 4339066 w 10175466"/>
              <a:gd name="connsiteY50" fmla="*/ 5265951 h 13829392"/>
              <a:gd name="connsiteX51" fmla="*/ 5753458 w 10175466"/>
              <a:gd name="connsiteY51" fmla="*/ 5973148 h 13829392"/>
              <a:gd name="connsiteX52" fmla="*/ 5753458 w 10175466"/>
              <a:gd name="connsiteY52" fmla="*/ 7840144 h 13829392"/>
              <a:gd name="connsiteX53" fmla="*/ 4339066 w 10175466"/>
              <a:gd name="connsiteY53" fmla="*/ 8547339 h 13829392"/>
              <a:gd name="connsiteX54" fmla="*/ 2924676 w 10175466"/>
              <a:gd name="connsiteY54" fmla="*/ 7840144 h 13829392"/>
              <a:gd name="connsiteX55" fmla="*/ 2924676 w 10175466"/>
              <a:gd name="connsiteY55" fmla="*/ 5973148 h 13829392"/>
              <a:gd name="connsiteX56" fmla="*/ 8700142 w 10175466"/>
              <a:gd name="connsiteY56" fmla="*/ 2637002 h 13829392"/>
              <a:gd name="connsiteX57" fmla="*/ 10114534 w 10175466"/>
              <a:gd name="connsiteY57" fmla="*/ 3344198 h 13829392"/>
              <a:gd name="connsiteX58" fmla="*/ 10114534 w 10175466"/>
              <a:gd name="connsiteY58" fmla="*/ 5211196 h 13829392"/>
              <a:gd name="connsiteX59" fmla="*/ 8700142 w 10175466"/>
              <a:gd name="connsiteY59" fmla="*/ 5918390 h 13829392"/>
              <a:gd name="connsiteX60" fmla="*/ 7285752 w 10175466"/>
              <a:gd name="connsiteY60" fmla="*/ 5211196 h 13829392"/>
              <a:gd name="connsiteX61" fmla="*/ 7285752 w 10175466"/>
              <a:gd name="connsiteY61" fmla="*/ 3344198 h 13829392"/>
              <a:gd name="connsiteX62" fmla="*/ 5786458 w 10175466"/>
              <a:gd name="connsiteY62" fmla="*/ 2637001 h 13829392"/>
              <a:gd name="connsiteX63" fmla="*/ 7200846 w 10175466"/>
              <a:gd name="connsiteY63" fmla="*/ 3344197 h 13829392"/>
              <a:gd name="connsiteX64" fmla="*/ 7200846 w 10175466"/>
              <a:gd name="connsiteY64" fmla="*/ 5211194 h 13829392"/>
              <a:gd name="connsiteX65" fmla="*/ 5786458 w 10175466"/>
              <a:gd name="connsiteY65" fmla="*/ 5918389 h 13829392"/>
              <a:gd name="connsiteX66" fmla="*/ 4372066 w 10175466"/>
              <a:gd name="connsiteY66" fmla="*/ 5211194 h 13829392"/>
              <a:gd name="connsiteX67" fmla="*/ 4372066 w 10175466"/>
              <a:gd name="connsiteY67" fmla="*/ 3344197 h 13829392"/>
              <a:gd name="connsiteX68" fmla="*/ 2852758 w 10175466"/>
              <a:gd name="connsiteY68" fmla="*/ 2628951 h 13829392"/>
              <a:gd name="connsiteX69" fmla="*/ 4267146 w 10175466"/>
              <a:gd name="connsiteY69" fmla="*/ 3336147 h 13829392"/>
              <a:gd name="connsiteX70" fmla="*/ 4267146 w 10175466"/>
              <a:gd name="connsiteY70" fmla="*/ 5203143 h 13829392"/>
              <a:gd name="connsiteX71" fmla="*/ 2852758 w 10175466"/>
              <a:gd name="connsiteY71" fmla="*/ 5910339 h 13829392"/>
              <a:gd name="connsiteX72" fmla="*/ 1438366 w 10175466"/>
              <a:gd name="connsiteY72" fmla="*/ 5203143 h 13829392"/>
              <a:gd name="connsiteX73" fmla="*/ 1438366 w 10175466"/>
              <a:gd name="connsiteY73" fmla="*/ 3336147 h 13829392"/>
              <a:gd name="connsiteX74" fmla="*/ 10175466 w 10175466"/>
              <a:gd name="connsiteY74" fmla="*/ 10547 h 13829392"/>
              <a:gd name="connsiteX75" fmla="*/ 10175466 w 10175466"/>
              <a:gd name="connsiteY75" fmla="*/ 3291936 h 13829392"/>
              <a:gd name="connsiteX76" fmla="*/ 8761074 w 10175466"/>
              <a:gd name="connsiteY76" fmla="*/ 2584740 h 13829392"/>
              <a:gd name="connsiteX77" fmla="*/ 8761074 w 10175466"/>
              <a:gd name="connsiteY77" fmla="*/ 717743 h 13829392"/>
              <a:gd name="connsiteX78" fmla="*/ 4348092 w 10175466"/>
              <a:gd name="connsiteY78" fmla="*/ 10547 h 13829392"/>
              <a:gd name="connsiteX79" fmla="*/ 5762482 w 10175466"/>
              <a:gd name="connsiteY79" fmla="*/ 717743 h 13829392"/>
              <a:gd name="connsiteX80" fmla="*/ 5762482 w 10175466"/>
              <a:gd name="connsiteY80" fmla="*/ 2584740 h 13829392"/>
              <a:gd name="connsiteX81" fmla="*/ 4348092 w 10175466"/>
              <a:gd name="connsiteY81" fmla="*/ 3291936 h 13829392"/>
              <a:gd name="connsiteX82" fmla="*/ 2933702 w 10175466"/>
              <a:gd name="connsiteY82" fmla="*/ 2584740 h 13829392"/>
              <a:gd name="connsiteX83" fmla="*/ 2933702 w 10175466"/>
              <a:gd name="connsiteY83" fmla="*/ 717743 h 13829392"/>
              <a:gd name="connsiteX84" fmla="*/ 1414392 w 10175466"/>
              <a:gd name="connsiteY84" fmla="*/ 2497 h 13829392"/>
              <a:gd name="connsiteX85" fmla="*/ 2828782 w 10175466"/>
              <a:gd name="connsiteY85" fmla="*/ 709692 h 13829392"/>
              <a:gd name="connsiteX86" fmla="*/ 2828782 w 10175466"/>
              <a:gd name="connsiteY86" fmla="*/ 2576689 h 13829392"/>
              <a:gd name="connsiteX87" fmla="*/ 1414392 w 10175466"/>
              <a:gd name="connsiteY87" fmla="*/ 3283885 h 13829392"/>
              <a:gd name="connsiteX88" fmla="*/ 0 w 10175466"/>
              <a:gd name="connsiteY88" fmla="*/ 2576689 h 13829392"/>
              <a:gd name="connsiteX89" fmla="*/ 0 w 10175466"/>
              <a:gd name="connsiteY89" fmla="*/ 709692 h 13829392"/>
              <a:gd name="connsiteX90" fmla="*/ 7272766 w 10175466"/>
              <a:gd name="connsiteY90" fmla="*/ 0 h 13829392"/>
              <a:gd name="connsiteX91" fmla="*/ 8687158 w 10175466"/>
              <a:gd name="connsiteY91" fmla="*/ 707196 h 13829392"/>
              <a:gd name="connsiteX92" fmla="*/ 8687158 w 10175466"/>
              <a:gd name="connsiteY92" fmla="*/ 2574192 h 13829392"/>
              <a:gd name="connsiteX93" fmla="*/ 7272766 w 10175466"/>
              <a:gd name="connsiteY93" fmla="*/ 3281389 h 13829392"/>
              <a:gd name="connsiteX94" fmla="*/ 5858376 w 10175466"/>
              <a:gd name="connsiteY94" fmla="*/ 2574192 h 13829392"/>
              <a:gd name="connsiteX95" fmla="*/ 5858376 w 10175466"/>
              <a:gd name="connsiteY95" fmla="*/ 707196 h 1382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0175466" h="13829392">
                <a:moveTo>
                  <a:pt x="7272766" y="10548003"/>
                </a:moveTo>
                <a:lnTo>
                  <a:pt x="8687158" y="11255199"/>
                </a:lnTo>
                <a:lnTo>
                  <a:pt x="8687158" y="13122196"/>
                </a:lnTo>
                <a:lnTo>
                  <a:pt x="7272766" y="13829392"/>
                </a:lnTo>
                <a:lnTo>
                  <a:pt x="5858376" y="13122196"/>
                </a:lnTo>
                <a:lnTo>
                  <a:pt x="5858376" y="11255199"/>
                </a:lnTo>
                <a:close/>
                <a:moveTo>
                  <a:pt x="10175466" y="10537455"/>
                </a:moveTo>
                <a:lnTo>
                  <a:pt x="10175466" y="13818844"/>
                </a:lnTo>
                <a:lnTo>
                  <a:pt x="8761074" y="13111648"/>
                </a:lnTo>
                <a:lnTo>
                  <a:pt x="8761074" y="11244651"/>
                </a:lnTo>
                <a:close/>
                <a:moveTo>
                  <a:pt x="4348092" y="10537455"/>
                </a:moveTo>
                <a:lnTo>
                  <a:pt x="5762482" y="11244651"/>
                </a:lnTo>
                <a:lnTo>
                  <a:pt x="5762482" y="13111648"/>
                </a:lnTo>
                <a:lnTo>
                  <a:pt x="4348092" y="13818844"/>
                </a:lnTo>
                <a:lnTo>
                  <a:pt x="2933702" y="13111648"/>
                </a:lnTo>
                <a:lnTo>
                  <a:pt x="2933702" y="11244651"/>
                </a:lnTo>
                <a:close/>
                <a:moveTo>
                  <a:pt x="1414392" y="10529405"/>
                </a:moveTo>
                <a:lnTo>
                  <a:pt x="2828782" y="11236601"/>
                </a:lnTo>
                <a:lnTo>
                  <a:pt x="2828782" y="13103600"/>
                </a:lnTo>
                <a:lnTo>
                  <a:pt x="1414392" y="13810796"/>
                </a:lnTo>
                <a:lnTo>
                  <a:pt x="0" y="13103600"/>
                </a:lnTo>
                <a:lnTo>
                  <a:pt x="0" y="11236601"/>
                </a:lnTo>
                <a:close/>
                <a:moveTo>
                  <a:pt x="8700142" y="7911002"/>
                </a:moveTo>
                <a:lnTo>
                  <a:pt x="10114534" y="8618197"/>
                </a:lnTo>
                <a:lnTo>
                  <a:pt x="10114534" y="10485195"/>
                </a:lnTo>
                <a:lnTo>
                  <a:pt x="8700142" y="11192391"/>
                </a:lnTo>
                <a:lnTo>
                  <a:pt x="7285752" y="10485195"/>
                </a:lnTo>
                <a:lnTo>
                  <a:pt x="7285752" y="8618197"/>
                </a:lnTo>
                <a:close/>
                <a:moveTo>
                  <a:pt x="5786458" y="7911002"/>
                </a:moveTo>
                <a:lnTo>
                  <a:pt x="7200846" y="8618197"/>
                </a:lnTo>
                <a:lnTo>
                  <a:pt x="7200846" y="10485195"/>
                </a:lnTo>
                <a:lnTo>
                  <a:pt x="5786458" y="11192391"/>
                </a:lnTo>
                <a:lnTo>
                  <a:pt x="4372066" y="10485195"/>
                </a:lnTo>
                <a:lnTo>
                  <a:pt x="4372066" y="8618197"/>
                </a:lnTo>
                <a:close/>
                <a:moveTo>
                  <a:pt x="2852758" y="7902952"/>
                </a:moveTo>
                <a:lnTo>
                  <a:pt x="4267146" y="8610149"/>
                </a:lnTo>
                <a:lnTo>
                  <a:pt x="4267146" y="10477145"/>
                </a:lnTo>
                <a:lnTo>
                  <a:pt x="2852758" y="11184341"/>
                </a:lnTo>
                <a:lnTo>
                  <a:pt x="1438366" y="10477145"/>
                </a:lnTo>
                <a:lnTo>
                  <a:pt x="1438366" y="8610149"/>
                </a:lnTo>
                <a:close/>
                <a:moveTo>
                  <a:pt x="10175466" y="5274004"/>
                </a:moveTo>
                <a:lnTo>
                  <a:pt x="10175466" y="8555389"/>
                </a:lnTo>
                <a:lnTo>
                  <a:pt x="8761074" y="7848194"/>
                </a:lnTo>
                <a:lnTo>
                  <a:pt x="8761074" y="5981198"/>
                </a:lnTo>
                <a:close/>
                <a:moveTo>
                  <a:pt x="7272766" y="5274002"/>
                </a:moveTo>
                <a:lnTo>
                  <a:pt x="8687158" y="5981198"/>
                </a:lnTo>
                <a:lnTo>
                  <a:pt x="8687158" y="7848192"/>
                </a:lnTo>
                <a:lnTo>
                  <a:pt x="7272766" y="8555389"/>
                </a:lnTo>
                <a:lnTo>
                  <a:pt x="5858376" y="7848192"/>
                </a:lnTo>
                <a:lnTo>
                  <a:pt x="5858376" y="5981198"/>
                </a:lnTo>
                <a:close/>
                <a:moveTo>
                  <a:pt x="4339066" y="5265951"/>
                </a:moveTo>
                <a:lnTo>
                  <a:pt x="5753458" y="5973148"/>
                </a:lnTo>
                <a:lnTo>
                  <a:pt x="5753458" y="7840144"/>
                </a:lnTo>
                <a:lnTo>
                  <a:pt x="4339066" y="8547339"/>
                </a:lnTo>
                <a:lnTo>
                  <a:pt x="2924676" y="7840144"/>
                </a:lnTo>
                <a:lnTo>
                  <a:pt x="2924676" y="5973148"/>
                </a:lnTo>
                <a:close/>
                <a:moveTo>
                  <a:pt x="8700142" y="2637002"/>
                </a:moveTo>
                <a:lnTo>
                  <a:pt x="10114534" y="3344198"/>
                </a:lnTo>
                <a:lnTo>
                  <a:pt x="10114534" y="5211196"/>
                </a:lnTo>
                <a:lnTo>
                  <a:pt x="8700142" y="5918390"/>
                </a:lnTo>
                <a:lnTo>
                  <a:pt x="7285752" y="5211196"/>
                </a:lnTo>
                <a:lnTo>
                  <a:pt x="7285752" y="3344198"/>
                </a:lnTo>
                <a:close/>
                <a:moveTo>
                  <a:pt x="5786458" y="2637001"/>
                </a:moveTo>
                <a:lnTo>
                  <a:pt x="7200846" y="3344197"/>
                </a:lnTo>
                <a:lnTo>
                  <a:pt x="7200846" y="5211194"/>
                </a:lnTo>
                <a:lnTo>
                  <a:pt x="5786458" y="5918389"/>
                </a:lnTo>
                <a:lnTo>
                  <a:pt x="4372066" y="5211194"/>
                </a:lnTo>
                <a:lnTo>
                  <a:pt x="4372066" y="3344197"/>
                </a:lnTo>
                <a:close/>
                <a:moveTo>
                  <a:pt x="2852758" y="2628951"/>
                </a:moveTo>
                <a:lnTo>
                  <a:pt x="4267146" y="3336147"/>
                </a:lnTo>
                <a:lnTo>
                  <a:pt x="4267146" y="5203143"/>
                </a:lnTo>
                <a:lnTo>
                  <a:pt x="2852758" y="5910339"/>
                </a:lnTo>
                <a:lnTo>
                  <a:pt x="1438366" y="5203143"/>
                </a:lnTo>
                <a:lnTo>
                  <a:pt x="1438366" y="3336147"/>
                </a:lnTo>
                <a:close/>
                <a:moveTo>
                  <a:pt x="10175466" y="10547"/>
                </a:moveTo>
                <a:lnTo>
                  <a:pt x="10175466" y="3291936"/>
                </a:lnTo>
                <a:lnTo>
                  <a:pt x="8761074" y="2584740"/>
                </a:lnTo>
                <a:lnTo>
                  <a:pt x="8761074" y="717743"/>
                </a:lnTo>
                <a:close/>
                <a:moveTo>
                  <a:pt x="4348092" y="10547"/>
                </a:moveTo>
                <a:lnTo>
                  <a:pt x="5762482" y="717743"/>
                </a:lnTo>
                <a:lnTo>
                  <a:pt x="5762482" y="2584740"/>
                </a:lnTo>
                <a:lnTo>
                  <a:pt x="4348092" y="3291936"/>
                </a:lnTo>
                <a:lnTo>
                  <a:pt x="2933702" y="2584740"/>
                </a:lnTo>
                <a:lnTo>
                  <a:pt x="2933702" y="717743"/>
                </a:lnTo>
                <a:close/>
                <a:moveTo>
                  <a:pt x="1414392" y="2497"/>
                </a:moveTo>
                <a:lnTo>
                  <a:pt x="2828782" y="709692"/>
                </a:lnTo>
                <a:lnTo>
                  <a:pt x="2828782" y="2576689"/>
                </a:lnTo>
                <a:lnTo>
                  <a:pt x="1414392" y="3283885"/>
                </a:lnTo>
                <a:lnTo>
                  <a:pt x="0" y="2576689"/>
                </a:lnTo>
                <a:lnTo>
                  <a:pt x="0" y="709692"/>
                </a:lnTo>
                <a:close/>
                <a:moveTo>
                  <a:pt x="7272766" y="0"/>
                </a:moveTo>
                <a:lnTo>
                  <a:pt x="8687158" y="707196"/>
                </a:lnTo>
                <a:lnTo>
                  <a:pt x="8687158" y="2574192"/>
                </a:lnTo>
                <a:lnTo>
                  <a:pt x="7272766" y="3281389"/>
                </a:lnTo>
                <a:lnTo>
                  <a:pt x="5858376" y="2574192"/>
                </a:lnTo>
                <a:lnTo>
                  <a:pt x="5858376" y="70719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044279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Hexagon 15"/>
          <p:cNvSpPr/>
          <p:nvPr userDrawn="1"/>
        </p:nvSpPr>
        <p:spPr>
          <a:xfrm rot="20695699" flipH="1">
            <a:off x="5871587" y="10325634"/>
            <a:ext cx="1325002" cy="1142244"/>
          </a:xfrm>
          <a:prstGeom prst="hexagon">
            <a:avLst/>
          </a:pr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1" tIns="45672" rIns="91341" bIns="45672" rtlCol="0" anchor="ctr"/>
          <a:lstStyle/>
          <a:p>
            <a:pPr algn="ctr"/>
            <a:endParaRPr lang="en-US"/>
          </a:p>
        </p:txBody>
      </p:sp>
      <p:sp>
        <p:nvSpPr>
          <p:cNvPr id="17" name="Hexagon 16"/>
          <p:cNvSpPr/>
          <p:nvPr userDrawn="1"/>
        </p:nvSpPr>
        <p:spPr>
          <a:xfrm rot="20695699" flipH="1">
            <a:off x="880489" y="11773278"/>
            <a:ext cx="1325002" cy="1142244"/>
          </a:xfrm>
          <a:prstGeom prst="hexagon">
            <a:avLst/>
          </a:pr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1" tIns="45672" rIns="91341" bIns="45672" rtlCol="0" anchor="ctr"/>
          <a:lstStyle/>
          <a:p>
            <a:pPr algn="ctr"/>
            <a:endParaRPr lang="en-US"/>
          </a:p>
        </p:txBody>
      </p:sp>
      <p:sp>
        <p:nvSpPr>
          <p:cNvPr id="18" name="Hexagon 17"/>
          <p:cNvSpPr/>
          <p:nvPr userDrawn="1"/>
        </p:nvSpPr>
        <p:spPr>
          <a:xfrm rot="20695699" flipH="1">
            <a:off x="1384608" y="3734336"/>
            <a:ext cx="1325002" cy="1142244"/>
          </a:xfrm>
          <a:prstGeom prst="hexagon">
            <a:avLst/>
          </a:pr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1" tIns="45672" rIns="91341" bIns="45672" rtlCol="0" anchor="ctr"/>
          <a:lstStyle/>
          <a:p>
            <a:pPr algn="ctr"/>
            <a:endParaRPr lang="en-US"/>
          </a:p>
        </p:txBody>
      </p:sp>
      <p:sp>
        <p:nvSpPr>
          <p:cNvPr id="33" name="Picture Placeholder 32"/>
          <p:cNvSpPr>
            <a:spLocks noGrp="1"/>
          </p:cNvSpPr>
          <p:nvPr>
            <p:ph type="pic" sz="quarter" idx="10"/>
          </p:nvPr>
        </p:nvSpPr>
        <p:spPr>
          <a:xfrm>
            <a:off x="9" y="3719171"/>
            <a:ext cx="10291412" cy="8049318"/>
          </a:xfrm>
          <a:custGeom>
            <a:avLst/>
            <a:gdLst>
              <a:gd name="connsiteX0" fmla="*/ 4154415 w 10291413"/>
              <a:gd name="connsiteY0" fmla="*/ 4832371 h 8049317"/>
              <a:gd name="connsiteX1" fmla="*/ 5205064 w 10291413"/>
              <a:gd name="connsiteY1" fmla="*/ 6014220 h 8049317"/>
              <a:gd name="connsiteX2" fmla="*/ 4889974 w 10291413"/>
              <a:gd name="connsiteY2" fmla="*/ 7563847 h 8049317"/>
              <a:gd name="connsiteX3" fmla="*/ 3087200 w 10291413"/>
              <a:gd name="connsiteY3" fmla="*/ 8049317 h 8049317"/>
              <a:gd name="connsiteX4" fmla="*/ 2036550 w 10291413"/>
              <a:gd name="connsiteY4" fmla="*/ 6867470 h 8049317"/>
              <a:gd name="connsiteX5" fmla="*/ 2351639 w 10291413"/>
              <a:gd name="connsiteY5" fmla="*/ 5317842 h 8049317"/>
              <a:gd name="connsiteX6" fmla="*/ 1239766 w 10291413"/>
              <a:gd name="connsiteY6" fmla="*/ 4117997 h 8049317"/>
              <a:gd name="connsiteX7" fmla="*/ 2290414 w 10291413"/>
              <a:gd name="connsiteY7" fmla="*/ 5299845 h 8049317"/>
              <a:gd name="connsiteX8" fmla="*/ 1975325 w 10291413"/>
              <a:gd name="connsiteY8" fmla="*/ 6849472 h 8049317"/>
              <a:gd name="connsiteX9" fmla="*/ 172551 w 10291413"/>
              <a:gd name="connsiteY9" fmla="*/ 7334942 h 8049317"/>
              <a:gd name="connsiteX10" fmla="*/ 1 w 10291413"/>
              <a:gd name="connsiteY10" fmla="*/ 7140847 h 8049317"/>
              <a:gd name="connsiteX11" fmla="*/ 1 w 10291413"/>
              <a:gd name="connsiteY11" fmla="*/ 4451853 h 8049317"/>
              <a:gd name="connsiteX12" fmla="*/ 9240764 w 10291413"/>
              <a:gd name="connsiteY12" fmla="*/ 3489347 h 8049317"/>
              <a:gd name="connsiteX13" fmla="*/ 10291413 w 10291413"/>
              <a:gd name="connsiteY13" fmla="*/ 4671195 h 8049317"/>
              <a:gd name="connsiteX14" fmla="*/ 9976324 w 10291413"/>
              <a:gd name="connsiteY14" fmla="*/ 6220822 h 8049317"/>
              <a:gd name="connsiteX15" fmla="*/ 8173550 w 10291413"/>
              <a:gd name="connsiteY15" fmla="*/ 6706292 h 8049317"/>
              <a:gd name="connsiteX16" fmla="*/ 7122900 w 10291413"/>
              <a:gd name="connsiteY16" fmla="*/ 5524444 h 8049317"/>
              <a:gd name="connsiteX17" fmla="*/ 7437989 w 10291413"/>
              <a:gd name="connsiteY17" fmla="*/ 3974818 h 8049317"/>
              <a:gd name="connsiteX18" fmla="*/ 6326113 w 10291413"/>
              <a:gd name="connsiteY18" fmla="*/ 2774972 h 8049317"/>
              <a:gd name="connsiteX19" fmla="*/ 7376762 w 10291413"/>
              <a:gd name="connsiteY19" fmla="*/ 3956819 h 8049317"/>
              <a:gd name="connsiteX20" fmla="*/ 7061674 w 10291413"/>
              <a:gd name="connsiteY20" fmla="*/ 5506447 h 8049317"/>
              <a:gd name="connsiteX21" fmla="*/ 5258899 w 10291413"/>
              <a:gd name="connsiteY21" fmla="*/ 5991917 h 8049317"/>
              <a:gd name="connsiteX22" fmla="*/ 4208249 w 10291413"/>
              <a:gd name="connsiteY22" fmla="*/ 4810070 h 8049317"/>
              <a:gd name="connsiteX23" fmla="*/ 4523338 w 10291413"/>
              <a:gd name="connsiteY23" fmla="*/ 3260442 h 8049317"/>
              <a:gd name="connsiteX24" fmla="*/ 3407141 w 10291413"/>
              <a:gd name="connsiteY24" fmla="*/ 2057400 h 8049317"/>
              <a:gd name="connsiteX25" fmla="*/ 4457790 w 10291413"/>
              <a:gd name="connsiteY25" fmla="*/ 3239247 h 8049317"/>
              <a:gd name="connsiteX26" fmla="*/ 4142702 w 10291413"/>
              <a:gd name="connsiteY26" fmla="*/ 4788875 h 8049317"/>
              <a:gd name="connsiteX27" fmla="*/ 2339926 w 10291413"/>
              <a:gd name="connsiteY27" fmla="*/ 5274344 h 8049317"/>
              <a:gd name="connsiteX28" fmla="*/ 1289276 w 10291413"/>
              <a:gd name="connsiteY28" fmla="*/ 4092498 h 8049317"/>
              <a:gd name="connsiteX29" fmla="*/ 1604365 w 10291413"/>
              <a:gd name="connsiteY29" fmla="*/ 2542870 h 8049317"/>
              <a:gd name="connsiteX30" fmla="*/ 492490 w 10291413"/>
              <a:gd name="connsiteY30" fmla="*/ 1343025 h 8049317"/>
              <a:gd name="connsiteX31" fmla="*/ 1543139 w 10291413"/>
              <a:gd name="connsiteY31" fmla="*/ 2524873 h 8049317"/>
              <a:gd name="connsiteX32" fmla="*/ 1228050 w 10291413"/>
              <a:gd name="connsiteY32" fmla="*/ 4074500 h 8049317"/>
              <a:gd name="connsiteX33" fmla="*/ 1 w 10291413"/>
              <a:gd name="connsiteY33" fmla="*/ 4405202 h 8049317"/>
              <a:gd name="connsiteX34" fmla="*/ 0 w 10291413"/>
              <a:gd name="connsiteY34" fmla="*/ 1475648 h 8049317"/>
              <a:gd name="connsiteX35" fmla="*/ 8493490 w 10291413"/>
              <a:gd name="connsiteY35" fmla="*/ 714374 h 8049317"/>
              <a:gd name="connsiteX36" fmla="*/ 9544139 w 10291413"/>
              <a:gd name="connsiteY36" fmla="*/ 1896222 h 8049317"/>
              <a:gd name="connsiteX37" fmla="*/ 9229050 w 10291413"/>
              <a:gd name="connsiteY37" fmla="*/ 3445849 h 8049317"/>
              <a:gd name="connsiteX38" fmla="*/ 7426276 w 10291413"/>
              <a:gd name="connsiteY38" fmla="*/ 3931320 h 8049317"/>
              <a:gd name="connsiteX39" fmla="*/ 6375626 w 10291413"/>
              <a:gd name="connsiteY39" fmla="*/ 2749474 h 8049317"/>
              <a:gd name="connsiteX40" fmla="*/ 6690715 w 10291413"/>
              <a:gd name="connsiteY40" fmla="*/ 1199846 h 8049317"/>
              <a:gd name="connsiteX41" fmla="*/ 5578838 w 10291413"/>
              <a:gd name="connsiteY41" fmla="*/ 0 h 8049317"/>
              <a:gd name="connsiteX42" fmla="*/ 6629489 w 10291413"/>
              <a:gd name="connsiteY42" fmla="*/ 1181847 h 8049317"/>
              <a:gd name="connsiteX43" fmla="*/ 6314400 w 10291413"/>
              <a:gd name="connsiteY43" fmla="*/ 2731474 h 8049317"/>
              <a:gd name="connsiteX44" fmla="*/ 4511625 w 10291413"/>
              <a:gd name="connsiteY44" fmla="*/ 3216945 h 8049317"/>
              <a:gd name="connsiteX45" fmla="*/ 3460977 w 10291413"/>
              <a:gd name="connsiteY45" fmla="*/ 2035099 h 8049317"/>
              <a:gd name="connsiteX46" fmla="*/ 3776066 w 10291413"/>
              <a:gd name="connsiteY46" fmla="*/ 485471 h 8049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291413" h="8049317">
                <a:moveTo>
                  <a:pt x="4154415" y="4832371"/>
                </a:moveTo>
                <a:lnTo>
                  <a:pt x="5205064" y="6014220"/>
                </a:lnTo>
                <a:lnTo>
                  <a:pt x="4889974" y="7563847"/>
                </a:lnTo>
                <a:lnTo>
                  <a:pt x="3087200" y="8049317"/>
                </a:lnTo>
                <a:lnTo>
                  <a:pt x="2036550" y="6867470"/>
                </a:lnTo>
                <a:lnTo>
                  <a:pt x="2351639" y="5317842"/>
                </a:lnTo>
                <a:close/>
                <a:moveTo>
                  <a:pt x="1239766" y="4117997"/>
                </a:moveTo>
                <a:lnTo>
                  <a:pt x="2290414" y="5299845"/>
                </a:lnTo>
                <a:lnTo>
                  <a:pt x="1975325" y="6849472"/>
                </a:lnTo>
                <a:lnTo>
                  <a:pt x="172551" y="7334942"/>
                </a:lnTo>
                <a:lnTo>
                  <a:pt x="1" y="7140847"/>
                </a:lnTo>
                <a:lnTo>
                  <a:pt x="1" y="4451853"/>
                </a:lnTo>
                <a:close/>
                <a:moveTo>
                  <a:pt x="9240764" y="3489347"/>
                </a:moveTo>
                <a:lnTo>
                  <a:pt x="10291413" y="4671195"/>
                </a:lnTo>
                <a:lnTo>
                  <a:pt x="9976324" y="6220822"/>
                </a:lnTo>
                <a:lnTo>
                  <a:pt x="8173550" y="6706292"/>
                </a:lnTo>
                <a:lnTo>
                  <a:pt x="7122900" y="5524444"/>
                </a:lnTo>
                <a:lnTo>
                  <a:pt x="7437989" y="3974818"/>
                </a:lnTo>
                <a:close/>
                <a:moveTo>
                  <a:pt x="6326113" y="2774972"/>
                </a:moveTo>
                <a:lnTo>
                  <a:pt x="7376762" y="3956819"/>
                </a:lnTo>
                <a:lnTo>
                  <a:pt x="7061674" y="5506447"/>
                </a:lnTo>
                <a:lnTo>
                  <a:pt x="5258899" y="5991917"/>
                </a:lnTo>
                <a:lnTo>
                  <a:pt x="4208249" y="4810070"/>
                </a:lnTo>
                <a:lnTo>
                  <a:pt x="4523338" y="3260442"/>
                </a:lnTo>
                <a:close/>
                <a:moveTo>
                  <a:pt x="3407141" y="2057400"/>
                </a:moveTo>
                <a:lnTo>
                  <a:pt x="4457790" y="3239247"/>
                </a:lnTo>
                <a:lnTo>
                  <a:pt x="4142702" y="4788875"/>
                </a:lnTo>
                <a:lnTo>
                  <a:pt x="2339926" y="5274344"/>
                </a:lnTo>
                <a:lnTo>
                  <a:pt x="1289276" y="4092498"/>
                </a:lnTo>
                <a:lnTo>
                  <a:pt x="1604365" y="2542870"/>
                </a:lnTo>
                <a:close/>
                <a:moveTo>
                  <a:pt x="492490" y="1343025"/>
                </a:moveTo>
                <a:lnTo>
                  <a:pt x="1543139" y="2524873"/>
                </a:lnTo>
                <a:lnTo>
                  <a:pt x="1228050" y="4074500"/>
                </a:lnTo>
                <a:lnTo>
                  <a:pt x="1" y="4405202"/>
                </a:lnTo>
                <a:lnTo>
                  <a:pt x="0" y="1475648"/>
                </a:lnTo>
                <a:close/>
                <a:moveTo>
                  <a:pt x="8493490" y="714374"/>
                </a:moveTo>
                <a:lnTo>
                  <a:pt x="9544139" y="1896222"/>
                </a:lnTo>
                <a:lnTo>
                  <a:pt x="9229050" y="3445849"/>
                </a:lnTo>
                <a:lnTo>
                  <a:pt x="7426276" y="3931320"/>
                </a:lnTo>
                <a:lnTo>
                  <a:pt x="6375626" y="2749474"/>
                </a:lnTo>
                <a:lnTo>
                  <a:pt x="6690715" y="1199846"/>
                </a:lnTo>
                <a:close/>
                <a:moveTo>
                  <a:pt x="5578838" y="0"/>
                </a:moveTo>
                <a:lnTo>
                  <a:pt x="6629489" y="1181847"/>
                </a:lnTo>
                <a:lnTo>
                  <a:pt x="6314400" y="2731474"/>
                </a:lnTo>
                <a:lnTo>
                  <a:pt x="4511625" y="3216945"/>
                </a:lnTo>
                <a:lnTo>
                  <a:pt x="3460977" y="2035099"/>
                </a:lnTo>
                <a:lnTo>
                  <a:pt x="3776066" y="48547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17955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50"/>
          <p:cNvSpPr>
            <a:spLocks noGrp="1"/>
          </p:cNvSpPr>
          <p:nvPr>
            <p:ph type="pic" sz="quarter" idx="10"/>
          </p:nvPr>
        </p:nvSpPr>
        <p:spPr>
          <a:xfrm>
            <a:off x="9396409" y="3979903"/>
            <a:ext cx="11108473" cy="9378002"/>
          </a:xfrm>
          <a:custGeom>
            <a:avLst/>
            <a:gdLst>
              <a:gd name="connsiteX0" fmla="*/ 2330350 w 11108474"/>
              <a:gd name="connsiteY0" fmla="*/ 7042992 h 9378001"/>
              <a:gd name="connsiteX1" fmla="*/ 3369705 w 11108474"/>
              <a:gd name="connsiteY1" fmla="*/ 7421693 h 9378001"/>
              <a:gd name="connsiteX2" fmla="*/ 3690357 w 11108474"/>
              <a:gd name="connsiteY2" fmla="*/ 8480396 h 9378001"/>
              <a:gd name="connsiteX3" fmla="*/ 2741668 w 11108474"/>
              <a:gd name="connsiteY3" fmla="*/ 9378001 h 9378001"/>
              <a:gd name="connsiteX4" fmla="*/ 1702315 w 11108474"/>
              <a:gd name="connsiteY4" fmla="*/ 8999300 h 9378001"/>
              <a:gd name="connsiteX5" fmla="*/ 1381663 w 11108474"/>
              <a:gd name="connsiteY5" fmla="*/ 7940596 h 9378001"/>
              <a:gd name="connsiteX6" fmla="*/ 4376367 w 11108474"/>
              <a:gd name="connsiteY6" fmla="*/ 6518833 h 9378001"/>
              <a:gd name="connsiteX7" fmla="*/ 5415721 w 11108474"/>
              <a:gd name="connsiteY7" fmla="*/ 6897534 h 9378001"/>
              <a:gd name="connsiteX8" fmla="*/ 5736374 w 11108474"/>
              <a:gd name="connsiteY8" fmla="*/ 7956238 h 9378001"/>
              <a:gd name="connsiteX9" fmla="*/ 4787685 w 11108474"/>
              <a:gd name="connsiteY9" fmla="*/ 8853842 h 9378001"/>
              <a:gd name="connsiteX10" fmla="*/ 3748331 w 11108474"/>
              <a:gd name="connsiteY10" fmla="*/ 8475141 h 9378001"/>
              <a:gd name="connsiteX11" fmla="*/ 3427679 w 11108474"/>
              <a:gd name="connsiteY11" fmla="*/ 7416437 h 9378001"/>
              <a:gd name="connsiteX12" fmla="*/ 948689 w 11108474"/>
              <a:gd name="connsiteY12" fmla="*/ 5582698 h 9378001"/>
              <a:gd name="connsiteX13" fmla="*/ 1988044 w 11108474"/>
              <a:gd name="connsiteY13" fmla="*/ 5961399 h 9378001"/>
              <a:gd name="connsiteX14" fmla="*/ 2308695 w 11108474"/>
              <a:gd name="connsiteY14" fmla="*/ 7020103 h 9378001"/>
              <a:gd name="connsiteX15" fmla="*/ 1360007 w 11108474"/>
              <a:gd name="connsiteY15" fmla="*/ 7917707 h 9378001"/>
              <a:gd name="connsiteX16" fmla="*/ 320652 w 11108474"/>
              <a:gd name="connsiteY16" fmla="*/ 7539006 h 9378001"/>
              <a:gd name="connsiteX17" fmla="*/ 0 w 11108474"/>
              <a:gd name="connsiteY17" fmla="*/ 6480302 h 9378001"/>
              <a:gd name="connsiteX18" fmla="*/ 2994705 w 11108474"/>
              <a:gd name="connsiteY18" fmla="*/ 5058539 h 9378001"/>
              <a:gd name="connsiteX19" fmla="*/ 4034060 w 11108474"/>
              <a:gd name="connsiteY19" fmla="*/ 5437240 h 9378001"/>
              <a:gd name="connsiteX20" fmla="*/ 4354711 w 11108474"/>
              <a:gd name="connsiteY20" fmla="*/ 6495943 h 9378001"/>
              <a:gd name="connsiteX21" fmla="*/ 3406023 w 11108474"/>
              <a:gd name="connsiteY21" fmla="*/ 7393548 h 9378001"/>
              <a:gd name="connsiteX22" fmla="*/ 2366669 w 11108474"/>
              <a:gd name="connsiteY22" fmla="*/ 7014846 h 9378001"/>
              <a:gd name="connsiteX23" fmla="*/ 2046016 w 11108474"/>
              <a:gd name="connsiteY23" fmla="*/ 5956142 h 9378001"/>
              <a:gd name="connsiteX24" fmla="*/ 5027873 w 11108474"/>
              <a:gd name="connsiteY24" fmla="*/ 4505535 h 9378001"/>
              <a:gd name="connsiteX25" fmla="*/ 6067228 w 11108474"/>
              <a:gd name="connsiteY25" fmla="*/ 4884236 h 9378001"/>
              <a:gd name="connsiteX26" fmla="*/ 6387879 w 11108474"/>
              <a:gd name="connsiteY26" fmla="*/ 5942940 h 9378001"/>
              <a:gd name="connsiteX27" fmla="*/ 5439191 w 11108474"/>
              <a:gd name="connsiteY27" fmla="*/ 6840544 h 9378001"/>
              <a:gd name="connsiteX28" fmla="*/ 4399837 w 11108474"/>
              <a:gd name="connsiteY28" fmla="*/ 6461842 h 9378001"/>
              <a:gd name="connsiteX29" fmla="*/ 4079185 w 11108474"/>
              <a:gd name="connsiteY29" fmla="*/ 5403139 h 9378001"/>
              <a:gd name="connsiteX30" fmla="*/ 7046789 w 11108474"/>
              <a:gd name="connsiteY30" fmla="*/ 3976252 h 9378001"/>
              <a:gd name="connsiteX31" fmla="*/ 8086144 w 11108474"/>
              <a:gd name="connsiteY31" fmla="*/ 4354954 h 9378001"/>
              <a:gd name="connsiteX32" fmla="*/ 8406796 w 11108474"/>
              <a:gd name="connsiteY32" fmla="*/ 5413657 h 9378001"/>
              <a:gd name="connsiteX33" fmla="*/ 7458106 w 11108474"/>
              <a:gd name="connsiteY33" fmla="*/ 6311262 h 9378001"/>
              <a:gd name="connsiteX34" fmla="*/ 6418753 w 11108474"/>
              <a:gd name="connsiteY34" fmla="*/ 5932561 h 9378001"/>
              <a:gd name="connsiteX35" fmla="*/ 6098101 w 11108474"/>
              <a:gd name="connsiteY35" fmla="*/ 4873857 h 9378001"/>
              <a:gd name="connsiteX36" fmla="*/ 3646211 w 11108474"/>
              <a:gd name="connsiteY36" fmla="*/ 3045240 h 9378001"/>
              <a:gd name="connsiteX37" fmla="*/ 4685566 w 11108474"/>
              <a:gd name="connsiteY37" fmla="*/ 3423942 h 9378001"/>
              <a:gd name="connsiteX38" fmla="*/ 5006217 w 11108474"/>
              <a:gd name="connsiteY38" fmla="*/ 4482646 h 9378001"/>
              <a:gd name="connsiteX39" fmla="*/ 4057528 w 11108474"/>
              <a:gd name="connsiteY39" fmla="*/ 5380249 h 9378001"/>
              <a:gd name="connsiteX40" fmla="*/ 3018175 w 11108474"/>
              <a:gd name="connsiteY40" fmla="*/ 5001549 h 9378001"/>
              <a:gd name="connsiteX41" fmla="*/ 2697523 w 11108474"/>
              <a:gd name="connsiteY41" fmla="*/ 3942844 h 9378001"/>
              <a:gd name="connsiteX42" fmla="*/ 5665127 w 11108474"/>
              <a:gd name="connsiteY42" fmla="*/ 2515959 h 9378001"/>
              <a:gd name="connsiteX43" fmla="*/ 6704482 w 11108474"/>
              <a:gd name="connsiteY43" fmla="*/ 2894660 h 9378001"/>
              <a:gd name="connsiteX44" fmla="*/ 7025133 w 11108474"/>
              <a:gd name="connsiteY44" fmla="*/ 3953363 h 9378001"/>
              <a:gd name="connsiteX45" fmla="*/ 6076445 w 11108474"/>
              <a:gd name="connsiteY45" fmla="*/ 4850967 h 9378001"/>
              <a:gd name="connsiteX46" fmla="*/ 5037091 w 11108474"/>
              <a:gd name="connsiteY46" fmla="*/ 4472267 h 9378001"/>
              <a:gd name="connsiteX47" fmla="*/ 4716439 w 11108474"/>
              <a:gd name="connsiteY47" fmla="*/ 3413563 h 9378001"/>
              <a:gd name="connsiteX48" fmla="*/ 7702452 w 11108474"/>
              <a:gd name="connsiteY48" fmla="*/ 1984454 h 9378001"/>
              <a:gd name="connsiteX49" fmla="*/ 8741806 w 11108474"/>
              <a:gd name="connsiteY49" fmla="*/ 2363155 h 9378001"/>
              <a:gd name="connsiteX50" fmla="*/ 9062458 w 11108474"/>
              <a:gd name="connsiteY50" fmla="*/ 3421858 h 9378001"/>
              <a:gd name="connsiteX51" fmla="*/ 8113768 w 11108474"/>
              <a:gd name="connsiteY51" fmla="*/ 4319464 h 9378001"/>
              <a:gd name="connsiteX52" fmla="*/ 7074415 w 11108474"/>
              <a:gd name="connsiteY52" fmla="*/ 3940762 h 9378001"/>
              <a:gd name="connsiteX53" fmla="*/ 6753763 w 11108474"/>
              <a:gd name="connsiteY53" fmla="*/ 2882058 h 9378001"/>
              <a:gd name="connsiteX54" fmla="*/ 9748468 w 11108474"/>
              <a:gd name="connsiteY54" fmla="*/ 1460295 h 9378001"/>
              <a:gd name="connsiteX55" fmla="*/ 10787822 w 11108474"/>
              <a:gd name="connsiteY55" fmla="*/ 1838995 h 9378001"/>
              <a:gd name="connsiteX56" fmla="*/ 11108474 w 11108474"/>
              <a:gd name="connsiteY56" fmla="*/ 2897700 h 9378001"/>
              <a:gd name="connsiteX57" fmla="*/ 10159784 w 11108474"/>
              <a:gd name="connsiteY57" fmla="*/ 3795304 h 9378001"/>
              <a:gd name="connsiteX58" fmla="*/ 9120432 w 11108474"/>
              <a:gd name="connsiteY58" fmla="*/ 3416603 h 9378001"/>
              <a:gd name="connsiteX59" fmla="*/ 8799778 w 11108474"/>
              <a:gd name="connsiteY59" fmla="*/ 2357899 h 9378001"/>
              <a:gd name="connsiteX60" fmla="*/ 6320789 w 11108474"/>
              <a:gd name="connsiteY60" fmla="*/ 524159 h 9378001"/>
              <a:gd name="connsiteX61" fmla="*/ 7360144 w 11108474"/>
              <a:gd name="connsiteY61" fmla="*/ 902861 h 9378001"/>
              <a:gd name="connsiteX62" fmla="*/ 7680796 w 11108474"/>
              <a:gd name="connsiteY62" fmla="*/ 1961564 h 9378001"/>
              <a:gd name="connsiteX63" fmla="*/ 6732107 w 11108474"/>
              <a:gd name="connsiteY63" fmla="*/ 2859170 h 9378001"/>
              <a:gd name="connsiteX64" fmla="*/ 5692753 w 11108474"/>
              <a:gd name="connsiteY64" fmla="*/ 2480468 h 9378001"/>
              <a:gd name="connsiteX65" fmla="*/ 5372101 w 11108474"/>
              <a:gd name="connsiteY65" fmla="*/ 1421764 h 9378001"/>
              <a:gd name="connsiteX66" fmla="*/ 8366806 w 11108474"/>
              <a:gd name="connsiteY66" fmla="*/ 0 h 9378001"/>
              <a:gd name="connsiteX67" fmla="*/ 9406160 w 11108474"/>
              <a:gd name="connsiteY67" fmla="*/ 378702 h 9378001"/>
              <a:gd name="connsiteX68" fmla="*/ 9726812 w 11108474"/>
              <a:gd name="connsiteY68" fmla="*/ 1437406 h 9378001"/>
              <a:gd name="connsiteX69" fmla="*/ 8778122 w 11108474"/>
              <a:gd name="connsiteY69" fmla="*/ 2335011 h 9378001"/>
              <a:gd name="connsiteX70" fmla="*/ 7738770 w 11108474"/>
              <a:gd name="connsiteY70" fmla="*/ 1956310 h 9378001"/>
              <a:gd name="connsiteX71" fmla="*/ 7418116 w 11108474"/>
              <a:gd name="connsiteY71" fmla="*/ 897605 h 937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1108474" h="9378001">
                <a:moveTo>
                  <a:pt x="2330350" y="7042992"/>
                </a:moveTo>
                <a:lnTo>
                  <a:pt x="3369705" y="7421693"/>
                </a:lnTo>
                <a:lnTo>
                  <a:pt x="3690357" y="8480396"/>
                </a:lnTo>
                <a:lnTo>
                  <a:pt x="2741668" y="9378001"/>
                </a:lnTo>
                <a:lnTo>
                  <a:pt x="1702315" y="8999300"/>
                </a:lnTo>
                <a:lnTo>
                  <a:pt x="1381663" y="7940596"/>
                </a:lnTo>
                <a:close/>
                <a:moveTo>
                  <a:pt x="4376367" y="6518833"/>
                </a:moveTo>
                <a:lnTo>
                  <a:pt x="5415721" y="6897534"/>
                </a:lnTo>
                <a:lnTo>
                  <a:pt x="5736374" y="7956238"/>
                </a:lnTo>
                <a:lnTo>
                  <a:pt x="4787685" y="8853842"/>
                </a:lnTo>
                <a:lnTo>
                  <a:pt x="3748331" y="8475141"/>
                </a:lnTo>
                <a:lnTo>
                  <a:pt x="3427679" y="7416437"/>
                </a:lnTo>
                <a:close/>
                <a:moveTo>
                  <a:pt x="948689" y="5582698"/>
                </a:moveTo>
                <a:lnTo>
                  <a:pt x="1988044" y="5961399"/>
                </a:lnTo>
                <a:lnTo>
                  <a:pt x="2308695" y="7020103"/>
                </a:lnTo>
                <a:lnTo>
                  <a:pt x="1360007" y="7917707"/>
                </a:lnTo>
                <a:lnTo>
                  <a:pt x="320652" y="7539006"/>
                </a:lnTo>
                <a:lnTo>
                  <a:pt x="0" y="6480302"/>
                </a:lnTo>
                <a:close/>
                <a:moveTo>
                  <a:pt x="2994705" y="5058539"/>
                </a:moveTo>
                <a:lnTo>
                  <a:pt x="4034060" y="5437240"/>
                </a:lnTo>
                <a:lnTo>
                  <a:pt x="4354711" y="6495943"/>
                </a:lnTo>
                <a:lnTo>
                  <a:pt x="3406023" y="7393548"/>
                </a:lnTo>
                <a:lnTo>
                  <a:pt x="2366669" y="7014846"/>
                </a:lnTo>
                <a:lnTo>
                  <a:pt x="2046016" y="5956142"/>
                </a:lnTo>
                <a:close/>
                <a:moveTo>
                  <a:pt x="5027873" y="4505535"/>
                </a:moveTo>
                <a:lnTo>
                  <a:pt x="6067228" y="4884236"/>
                </a:lnTo>
                <a:lnTo>
                  <a:pt x="6387879" y="5942940"/>
                </a:lnTo>
                <a:lnTo>
                  <a:pt x="5439191" y="6840544"/>
                </a:lnTo>
                <a:lnTo>
                  <a:pt x="4399837" y="6461842"/>
                </a:lnTo>
                <a:lnTo>
                  <a:pt x="4079185" y="5403139"/>
                </a:lnTo>
                <a:close/>
                <a:moveTo>
                  <a:pt x="7046789" y="3976252"/>
                </a:moveTo>
                <a:lnTo>
                  <a:pt x="8086144" y="4354954"/>
                </a:lnTo>
                <a:lnTo>
                  <a:pt x="8406796" y="5413657"/>
                </a:lnTo>
                <a:lnTo>
                  <a:pt x="7458106" y="6311262"/>
                </a:lnTo>
                <a:lnTo>
                  <a:pt x="6418753" y="5932561"/>
                </a:lnTo>
                <a:lnTo>
                  <a:pt x="6098101" y="4873857"/>
                </a:lnTo>
                <a:close/>
                <a:moveTo>
                  <a:pt x="3646211" y="3045240"/>
                </a:moveTo>
                <a:lnTo>
                  <a:pt x="4685566" y="3423942"/>
                </a:lnTo>
                <a:lnTo>
                  <a:pt x="5006217" y="4482646"/>
                </a:lnTo>
                <a:lnTo>
                  <a:pt x="4057528" y="5380249"/>
                </a:lnTo>
                <a:lnTo>
                  <a:pt x="3018175" y="5001549"/>
                </a:lnTo>
                <a:lnTo>
                  <a:pt x="2697523" y="3942844"/>
                </a:lnTo>
                <a:close/>
                <a:moveTo>
                  <a:pt x="5665127" y="2515959"/>
                </a:moveTo>
                <a:lnTo>
                  <a:pt x="6704482" y="2894660"/>
                </a:lnTo>
                <a:lnTo>
                  <a:pt x="7025133" y="3953363"/>
                </a:lnTo>
                <a:lnTo>
                  <a:pt x="6076445" y="4850967"/>
                </a:lnTo>
                <a:lnTo>
                  <a:pt x="5037091" y="4472267"/>
                </a:lnTo>
                <a:lnTo>
                  <a:pt x="4716439" y="3413563"/>
                </a:lnTo>
                <a:close/>
                <a:moveTo>
                  <a:pt x="7702452" y="1984454"/>
                </a:moveTo>
                <a:lnTo>
                  <a:pt x="8741806" y="2363155"/>
                </a:lnTo>
                <a:lnTo>
                  <a:pt x="9062458" y="3421858"/>
                </a:lnTo>
                <a:lnTo>
                  <a:pt x="8113768" y="4319464"/>
                </a:lnTo>
                <a:lnTo>
                  <a:pt x="7074415" y="3940762"/>
                </a:lnTo>
                <a:lnTo>
                  <a:pt x="6753763" y="2882058"/>
                </a:lnTo>
                <a:close/>
                <a:moveTo>
                  <a:pt x="9748468" y="1460295"/>
                </a:moveTo>
                <a:lnTo>
                  <a:pt x="10787822" y="1838995"/>
                </a:lnTo>
                <a:lnTo>
                  <a:pt x="11108474" y="2897700"/>
                </a:lnTo>
                <a:lnTo>
                  <a:pt x="10159784" y="3795304"/>
                </a:lnTo>
                <a:lnTo>
                  <a:pt x="9120432" y="3416603"/>
                </a:lnTo>
                <a:lnTo>
                  <a:pt x="8799778" y="2357899"/>
                </a:lnTo>
                <a:close/>
                <a:moveTo>
                  <a:pt x="6320789" y="524159"/>
                </a:moveTo>
                <a:lnTo>
                  <a:pt x="7360144" y="902861"/>
                </a:lnTo>
                <a:lnTo>
                  <a:pt x="7680796" y="1961564"/>
                </a:lnTo>
                <a:lnTo>
                  <a:pt x="6732107" y="2859170"/>
                </a:lnTo>
                <a:lnTo>
                  <a:pt x="5692753" y="2480468"/>
                </a:lnTo>
                <a:lnTo>
                  <a:pt x="5372101" y="1421764"/>
                </a:lnTo>
                <a:close/>
                <a:moveTo>
                  <a:pt x="8366806" y="0"/>
                </a:moveTo>
                <a:lnTo>
                  <a:pt x="9406160" y="378702"/>
                </a:lnTo>
                <a:lnTo>
                  <a:pt x="9726812" y="1437406"/>
                </a:lnTo>
                <a:lnTo>
                  <a:pt x="8778122" y="2335011"/>
                </a:lnTo>
                <a:lnTo>
                  <a:pt x="7738770" y="1956310"/>
                </a:lnTo>
                <a:lnTo>
                  <a:pt x="7418116" y="8976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507089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/>
          <p:cNvSpPr>
            <a:spLocks noGrp="1"/>
          </p:cNvSpPr>
          <p:nvPr>
            <p:ph type="pic" sz="quarter" idx="10"/>
          </p:nvPr>
        </p:nvSpPr>
        <p:spPr>
          <a:xfrm>
            <a:off x="5" y="2171700"/>
            <a:ext cx="24387170" cy="9372600"/>
          </a:xfrm>
          <a:custGeom>
            <a:avLst/>
            <a:gdLst>
              <a:gd name="connsiteX0" fmla="*/ 24387170 w 24387170"/>
              <a:gd name="connsiteY0" fmla="*/ 1779103 h 9372600"/>
              <a:gd name="connsiteX1" fmla="*/ 24387170 w 24387170"/>
              <a:gd name="connsiteY1" fmla="*/ 7593497 h 9372600"/>
              <a:gd name="connsiteX2" fmla="*/ 24378582 w 24387170"/>
              <a:gd name="connsiteY2" fmla="*/ 7588837 h 9372600"/>
              <a:gd name="connsiteX3" fmla="*/ 24101418 w 24387170"/>
              <a:gd name="connsiteY3" fmla="*/ 7067550 h 9372600"/>
              <a:gd name="connsiteX4" fmla="*/ 24101418 w 24387170"/>
              <a:gd name="connsiteY4" fmla="*/ 2305050 h 9372600"/>
              <a:gd name="connsiteX5" fmla="*/ 24378582 w 24387170"/>
              <a:gd name="connsiteY5" fmla="*/ 1783763 h 9372600"/>
              <a:gd name="connsiteX6" fmla="*/ 5601542 w 24387170"/>
              <a:gd name="connsiteY6" fmla="*/ 1524002 h 9372600"/>
              <a:gd name="connsiteX7" fmla="*/ 6230192 w 24387170"/>
              <a:gd name="connsiteY7" fmla="*/ 2152651 h 9372600"/>
              <a:gd name="connsiteX8" fmla="*/ 6230192 w 24387170"/>
              <a:gd name="connsiteY8" fmla="*/ 8401050 h 9372600"/>
              <a:gd name="connsiteX9" fmla="*/ 5601542 w 24387170"/>
              <a:gd name="connsiteY9" fmla="*/ 9029700 h 9372600"/>
              <a:gd name="connsiteX10" fmla="*/ 4972892 w 24387170"/>
              <a:gd name="connsiteY10" fmla="*/ 8401050 h 9372600"/>
              <a:gd name="connsiteX11" fmla="*/ 4972892 w 24387170"/>
              <a:gd name="connsiteY11" fmla="*/ 2152651 h 9372600"/>
              <a:gd name="connsiteX12" fmla="*/ 5601542 w 24387170"/>
              <a:gd name="connsiteY12" fmla="*/ 1524002 h 9372600"/>
              <a:gd name="connsiteX13" fmla="*/ 14430092 w 24387170"/>
              <a:gd name="connsiteY13" fmla="*/ 1524000 h 9372600"/>
              <a:gd name="connsiteX14" fmla="*/ 15058742 w 24387170"/>
              <a:gd name="connsiteY14" fmla="*/ 2152651 h 9372600"/>
              <a:gd name="connsiteX15" fmla="*/ 15058742 w 24387170"/>
              <a:gd name="connsiteY15" fmla="*/ 8401050 h 9372600"/>
              <a:gd name="connsiteX16" fmla="*/ 14430092 w 24387170"/>
              <a:gd name="connsiteY16" fmla="*/ 9029700 h 9372600"/>
              <a:gd name="connsiteX17" fmla="*/ 13801442 w 24387170"/>
              <a:gd name="connsiteY17" fmla="*/ 8401050 h 9372600"/>
              <a:gd name="connsiteX18" fmla="*/ 13801442 w 24387170"/>
              <a:gd name="connsiteY18" fmla="*/ 2152651 h 9372600"/>
              <a:gd name="connsiteX19" fmla="*/ 14430092 w 24387170"/>
              <a:gd name="connsiteY19" fmla="*/ 1524000 h 9372600"/>
              <a:gd name="connsiteX20" fmla="*/ 23258646 w 24387170"/>
              <a:gd name="connsiteY20" fmla="*/ 1104900 h 9372600"/>
              <a:gd name="connsiteX21" fmla="*/ 23887298 w 24387170"/>
              <a:gd name="connsiteY21" fmla="*/ 1733550 h 9372600"/>
              <a:gd name="connsiteX22" fmla="*/ 23887298 w 24387170"/>
              <a:gd name="connsiteY22" fmla="*/ 7639050 h 9372600"/>
              <a:gd name="connsiteX23" fmla="*/ 23258646 w 24387170"/>
              <a:gd name="connsiteY23" fmla="*/ 8267700 h 9372600"/>
              <a:gd name="connsiteX24" fmla="*/ 22629998 w 24387170"/>
              <a:gd name="connsiteY24" fmla="*/ 7639050 h 9372600"/>
              <a:gd name="connsiteX25" fmla="*/ 22629998 w 24387170"/>
              <a:gd name="connsiteY25" fmla="*/ 1733550 h 9372600"/>
              <a:gd name="connsiteX26" fmla="*/ 23258646 w 24387170"/>
              <a:gd name="connsiteY26" fmla="*/ 1104900 h 9372600"/>
              <a:gd name="connsiteX27" fmla="*/ 0 w 24387170"/>
              <a:gd name="connsiteY27" fmla="*/ 1061423 h 9372600"/>
              <a:gd name="connsiteX28" fmla="*/ 67322 w 24387170"/>
              <a:gd name="connsiteY28" fmla="*/ 1097965 h 9372600"/>
              <a:gd name="connsiteX29" fmla="*/ 344488 w 24387170"/>
              <a:gd name="connsiteY29" fmla="*/ 1619252 h 9372600"/>
              <a:gd name="connsiteX30" fmla="*/ 344488 w 24387170"/>
              <a:gd name="connsiteY30" fmla="*/ 7334250 h 9372600"/>
              <a:gd name="connsiteX31" fmla="*/ 67322 w 24387170"/>
              <a:gd name="connsiteY31" fmla="*/ 7855537 h 9372600"/>
              <a:gd name="connsiteX32" fmla="*/ 0 w 24387170"/>
              <a:gd name="connsiteY32" fmla="*/ 7892078 h 9372600"/>
              <a:gd name="connsiteX33" fmla="*/ 12958666 w 24387170"/>
              <a:gd name="connsiteY33" fmla="*/ 914401 h 9372600"/>
              <a:gd name="connsiteX34" fmla="*/ 13587316 w 24387170"/>
              <a:gd name="connsiteY34" fmla="*/ 1543052 h 9372600"/>
              <a:gd name="connsiteX35" fmla="*/ 13587316 w 24387170"/>
              <a:gd name="connsiteY35" fmla="*/ 8743950 h 9372600"/>
              <a:gd name="connsiteX36" fmla="*/ 12958666 w 24387170"/>
              <a:gd name="connsiteY36" fmla="*/ 9372600 h 9372600"/>
              <a:gd name="connsiteX37" fmla="*/ 12330018 w 24387170"/>
              <a:gd name="connsiteY37" fmla="*/ 8743950 h 9372600"/>
              <a:gd name="connsiteX38" fmla="*/ 12330018 w 24387170"/>
              <a:gd name="connsiteY38" fmla="*/ 1543052 h 9372600"/>
              <a:gd name="connsiteX39" fmla="*/ 12958666 w 24387170"/>
              <a:gd name="connsiteY39" fmla="*/ 914401 h 9372600"/>
              <a:gd name="connsiteX40" fmla="*/ 11487240 w 24387170"/>
              <a:gd name="connsiteY40" fmla="*/ 914401 h 9372600"/>
              <a:gd name="connsiteX41" fmla="*/ 12115890 w 24387170"/>
              <a:gd name="connsiteY41" fmla="*/ 1543052 h 9372600"/>
              <a:gd name="connsiteX42" fmla="*/ 12115890 w 24387170"/>
              <a:gd name="connsiteY42" fmla="*/ 7448550 h 9372600"/>
              <a:gd name="connsiteX43" fmla="*/ 11487240 w 24387170"/>
              <a:gd name="connsiteY43" fmla="*/ 8077200 h 9372600"/>
              <a:gd name="connsiteX44" fmla="*/ 10858591 w 24387170"/>
              <a:gd name="connsiteY44" fmla="*/ 7448550 h 9372600"/>
              <a:gd name="connsiteX45" fmla="*/ 10858591 w 24387170"/>
              <a:gd name="connsiteY45" fmla="*/ 1543052 h 9372600"/>
              <a:gd name="connsiteX46" fmla="*/ 11487240 w 24387170"/>
              <a:gd name="connsiteY46" fmla="*/ 914401 h 9372600"/>
              <a:gd name="connsiteX47" fmla="*/ 21787222 w 24387170"/>
              <a:gd name="connsiteY47" fmla="*/ 914400 h 9372600"/>
              <a:gd name="connsiteX48" fmla="*/ 22415870 w 24387170"/>
              <a:gd name="connsiteY48" fmla="*/ 1543051 h 9372600"/>
              <a:gd name="connsiteX49" fmla="*/ 22415870 w 24387170"/>
              <a:gd name="connsiteY49" fmla="*/ 7448550 h 9372600"/>
              <a:gd name="connsiteX50" fmla="*/ 21787222 w 24387170"/>
              <a:gd name="connsiteY50" fmla="*/ 8077200 h 9372600"/>
              <a:gd name="connsiteX51" fmla="*/ 21158570 w 24387170"/>
              <a:gd name="connsiteY51" fmla="*/ 7448550 h 9372600"/>
              <a:gd name="connsiteX52" fmla="*/ 21158570 w 24387170"/>
              <a:gd name="connsiteY52" fmla="*/ 1543051 h 9372600"/>
              <a:gd name="connsiteX53" fmla="*/ 21787222 w 24387170"/>
              <a:gd name="connsiteY53" fmla="*/ 914400 h 9372600"/>
              <a:gd name="connsiteX54" fmla="*/ 4130114 w 24387170"/>
              <a:gd name="connsiteY54" fmla="*/ 914400 h 9372600"/>
              <a:gd name="connsiteX55" fmla="*/ 4758764 w 24387170"/>
              <a:gd name="connsiteY55" fmla="*/ 1543051 h 9372600"/>
              <a:gd name="connsiteX56" fmla="*/ 4758764 w 24387170"/>
              <a:gd name="connsiteY56" fmla="*/ 7448550 h 9372600"/>
              <a:gd name="connsiteX57" fmla="*/ 4130114 w 24387170"/>
              <a:gd name="connsiteY57" fmla="*/ 8077200 h 9372600"/>
              <a:gd name="connsiteX58" fmla="*/ 3501463 w 24387170"/>
              <a:gd name="connsiteY58" fmla="*/ 7448550 h 9372600"/>
              <a:gd name="connsiteX59" fmla="*/ 3501463 w 24387170"/>
              <a:gd name="connsiteY59" fmla="*/ 1543051 h 9372600"/>
              <a:gd name="connsiteX60" fmla="*/ 4130114 w 24387170"/>
              <a:gd name="connsiteY60" fmla="*/ 914400 h 9372600"/>
              <a:gd name="connsiteX61" fmla="*/ 8544389 w 24387170"/>
              <a:gd name="connsiteY61" fmla="*/ 838201 h 9372600"/>
              <a:gd name="connsiteX62" fmla="*/ 9173040 w 24387170"/>
              <a:gd name="connsiteY62" fmla="*/ 1466851 h 9372600"/>
              <a:gd name="connsiteX63" fmla="*/ 9173040 w 24387170"/>
              <a:gd name="connsiteY63" fmla="*/ 8667750 h 9372600"/>
              <a:gd name="connsiteX64" fmla="*/ 8544389 w 24387170"/>
              <a:gd name="connsiteY64" fmla="*/ 9296400 h 9372600"/>
              <a:gd name="connsiteX65" fmla="*/ 7915743 w 24387170"/>
              <a:gd name="connsiteY65" fmla="*/ 8667750 h 9372600"/>
              <a:gd name="connsiteX66" fmla="*/ 7915743 w 24387170"/>
              <a:gd name="connsiteY66" fmla="*/ 1466851 h 9372600"/>
              <a:gd name="connsiteX67" fmla="*/ 8544389 w 24387170"/>
              <a:gd name="connsiteY67" fmla="*/ 838201 h 9372600"/>
              <a:gd name="connsiteX68" fmla="*/ 17372942 w 24387170"/>
              <a:gd name="connsiteY68" fmla="*/ 838200 h 9372600"/>
              <a:gd name="connsiteX69" fmla="*/ 18001594 w 24387170"/>
              <a:gd name="connsiteY69" fmla="*/ 1466851 h 9372600"/>
              <a:gd name="connsiteX70" fmla="*/ 18001594 w 24387170"/>
              <a:gd name="connsiteY70" fmla="*/ 8439150 h 9372600"/>
              <a:gd name="connsiteX71" fmla="*/ 17372942 w 24387170"/>
              <a:gd name="connsiteY71" fmla="*/ 9067800 h 9372600"/>
              <a:gd name="connsiteX72" fmla="*/ 16744294 w 24387170"/>
              <a:gd name="connsiteY72" fmla="*/ 8439150 h 9372600"/>
              <a:gd name="connsiteX73" fmla="*/ 16744294 w 24387170"/>
              <a:gd name="connsiteY73" fmla="*/ 1466851 h 9372600"/>
              <a:gd name="connsiteX74" fmla="*/ 17372942 w 24387170"/>
              <a:gd name="connsiteY74" fmla="*/ 838200 h 9372600"/>
              <a:gd name="connsiteX75" fmla="*/ 18844370 w 24387170"/>
              <a:gd name="connsiteY75" fmla="*/ 666750 h 9372600"/>
              <a:gd name="connsiteX76" fmla="*/ 19473018 w 24387170"/>
              <a:gd name="connsiteY76" fmla="*/ 1295401 h 9372600"/>
              <a:gd name="connsiteX77" fmla="*/ 19473018 w 24387170"/>
              <a:gd name="connsiteY77" fmla="*/ 7696200 h 9372600"/>
              <a:gd name="connsiteX78" fmla="*/ 18844370 w 24387170"/>
              <a:gd name="connsiteY78" fmla="*/ 8324850 h 9372600"/>
              <a:gd name="connsiteX79" fmla="*/ 18215718 w 24387170"/>
              <a:gd name="connsiteY79" fmla="*/ 7696200 h 9372600"/>
              <a:gd name="connsiteX80" fmla="*/ 18215718 w 24387170"/>
              <a:gd name="connsiteY80" fmla="*/ 1295401 h 9372600"/>
              <a:gd name="connsiteX81" fmla="*/ 18844370 w 24387170"/>
              <a:gd name="connsiteY81" fmla="*/ 666750 h 9372600"/>
              <a:gd name="connsiteX82" fmla="*/ 1187259 w 24387170"/>
              <a:gd name="connsiteY82" fmla="*/ 457200 h 9372600"/>
              <a:gd name="connsiteX83" fmla="*/ 1815910 w 24387170"/>
              <a:gd name="connsiteY83" fmla="*/ 1085850 h 9372600"/>
              <a:gd name="connsiteX84" fmla="*/ 1815910 w 24387170"/>
              <a:gd name="connsiteY84" fmla="*/ 8286750 h 9372600"/>
              <a:gd name="connsiteX85" fmla="*/ 1187259 w 24387170"/>
              <a:gd name="connsiteY85" fmla="*/ 8915400 h 9372600"/>
              <a:gd name="connsiteX86" fmla="*/ 558610 w 24387170"/>
              <a:gd name="connsiteY86" fmla="*/ 8286750 h 9372600"/>
              <a:gd name="connsiteX87" fmla="*/ 558610 w 24387170"/>
              <a:gd name="connsiteY87" fmla="*/ 1085850 h 9372600"/>
              <a:gd name="connsiteX88" fmla="*/ 1187259 w 24387170"/>
              <a:gd name="connsiteY88" fmla="*/ 457200 h 9372600"/>
              <a:gd name="connsiteX89" fmla="*/ 10015814 w 24387170"/>
              <a:gd name="connsiteY89" fmla="*/ 266701 h 9372600"/>
              <a:gd name="connsiteX90" fmla="*/ 10644465 w 24387170"/>
              <a:gd name="connsiteY90" fmla="*/ 895351 h 9372600"/>
              <a:gd name="connsiteX91" fmla="*/ 10644465 w 24387170"/>
              <a:gd name="connsiteY91" fmla="*/ 8096250 h 9372600"/>
              <a:gd name="connsiteX92" fmla="*/ 10015814 w 24387170"/>
              <a:gd name="connsiteY92" fmla="*/ 8724900 h 9372600"/>
              <a:gd name="connsiteX93" fmla="*/ 9387165 w 24387170"/>
              <a:gd name="connsiteY93" fmla="*/ 8096250 h 9372600"/>
              <a:gd name="connsiteX94" fmla="*/ 9387165 w 24387170"/>
              <a:gd name="connsiteY94" fmla="*/ 895351 h 9372600"/>
              <a:gd name="connsiteX95" fmla="*/ 10015814 w 24387170"/>
              <a:gd name="connsiteY95" fmla="*/ 266701 h 9372600"/>
              <a:gd name="connsiteX96" fmla="*/ 20315794 w 24387170"/>
              <a:gd name="connsiteY96" fmla="*/ 266700 h 9372600"/>
              <a:gd name="connsiteX97" fmla="*/ 20944446 w 24387170"/>
              <a:gd name="connsiteY97" fmla="*/ 895350 h 9372600"/>
              <a:gd name="connsiteX98" fmla="*/ 20944446 w 24387170"/>
              <a:gd name="connsiteY98" fmla="*/ 8096250 h 9372600"/>
              <a:gd name="connsiteX99" fmla="*/ 20315794 w 24387170"/>
              <a:gd name="connsiteY99" fmla="*/ 8724900 h 9372600"/>
              <a:gd name="connsiteX100" fmla="*/ 19687146 w 24387170"/>
              <a:gd name="connsiteY100" fmla="*/ 8096250 h 9372600"/>
              <a:gd name="connsiteX101" fmla="*/ 19687146 w 24387170"/>
              <a:gd name="connsiteY101" fmla="*/ 895350 h 9372600"/>
              <a:gd name="connsiteX102" fmla="*/ 20315794 w 24387170"/>
              <a:gd name="connsiteY102" fmla="*/ 266700 h 9372600"/>
              <a:gd name="connsiteX103" fmla="*/ 2658687 w 24387170"/>
              <a:gd name="connsiteY103" fmla="*/ 266700 h 9372600"/>
              <a:gd name="connsiteX104" fmla="*/ 3287337 w 24387170"/>
              <a:gd name="connsiteY104" fmla="*/ 895350 h 9372600"/>
              <a:gd name="connsiteX105" fmla="*/ 3287337 w 24387170"/>
              <a:gd name="connsiteY105" fmla="*/ 8096250 h 9372600"/>
              <a:gd name="connsiteX106" fmla="*/ 2658687 w 24387170"/>
              <a:gd name="connsiteY106" fmla="*/ 8724900 h 9372600"/>
              <a:gd name="connsiteX107" fmla="*/ 2030037 w 24387170"/>
              <a:gd name="connsiteY107" fmla="*/ 8096250 h 9372600"/>
              <a:gd name="connsiteX108" fmla="*/ 2030037 w 24387170"/>
              <a:gd name="connsiteY108" fmla="*/ 895350 h 9372600"/>
              <a:gd name="connsiteX109" fmla="*/ 2658687 w 24387170"/>
              <a:gd name="connsiteY109" fmla="*/ 266700 h 9372600"/>
              <a:gd name="connsiteX110" fmla="*/ 7072968 w 24387170"/>
              <a:gd name="connsiteY110" fmla="*/ 1 h 9372600"/>
              <a:gd name="connsiteX111" fmla="*/ 7701618 w 24387170"/>
              <a:gd name="connsiteY111" fmla="*/ 628651 h 9372600"/>
              <a:gd name="connsiteX112" fmla="*/ 7701618 w 24387170"/>
              <a:gd name="connsiteY112" fmla="*/ 7829550 h 9372600"/>
              <a:gd name="connsiteX113" fmla="*/ 7072968 w 24387170"/>
              <a:gd name="connsiteY113" fmla="*/ 8458200 h 9372600"/>
              <a:gd name="connsiteX114" fmla="*/ 6444318 w 24387170"/>
              <a:gd name="connsiteY114" fmla="*/ 7829550 h 9372600"/>
              <a:gd name="connsiteX115" fmla="*/ 6444318 w 24387170"/>
              <a:gd name="connsiteY115" fmla="*/ 628651 h 9372600"/>
              <a:gd name="connsiteX116" fmla="*/ 7072968 w 24387170"/>
              <a:gd name="connsiteY116" fmla="*/ 1 h 9372600"/>
              <a:gd name="connsiteX117" fmla="*/ 15901518 w 24387170"/>
              <a:gd name="connsiteY117" fmla="*/ 0 h 9372600"/>
              <a:gd name="connsiteX118" fmla="*/ 16530168 w 24387170"/>
              <a:gd name="connsiteY118" fmla="*/ 628651 h 9372600"/>
              <a:gd name="connsiteX119" fmla="*/ 16530168 w 24387170"/>
              <a:gd name="connsiteY119" fmla="*/ 7829550 h 9372600"/>
              <a:gd name="connsiteX120" fmla="*/ 15901518 w 24387170"/>
              <a:gd name="connsiteY120" fmla="*/ 8458200 h 9372600"/>
              <a:gd name="connsiteX121" fmla="*/ 15272868 w 24387170"/>
              <a:gd name="connsiteY121" fmla="*/ 7829550 h 9372600"/>
              <a:gd name="connsiteX122" fmla="*/ 15272868 w 24387170"/>
              <a:gd name="connsiteY122" fmla="*/ 628651 h 9372600"/>
              <a:gd name="connsiteX123" fmla="*/ 15901518 w 24387170"/>
              <a:gd name="connsiteY123" fmla="*/ 0 h 937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24387170" h="9372600">
                <a:moveTo>
                  <a:pt x="24387170" y="1779103"/>
                </a:moveTo>
                <a:lnTo>
                  <a:pt x="24387170" y="7593497"/>
                </a:lnTo>
                <a:lnTo>
                  <a:pt x="24378582" y="7588837"/>
                </a:lnTo>
                <a:cubicBezTo>
                  <a:pt x="24211362" y="7475864"/>
                  <a:pt x="24101418" y="7284546"/>
                  <a:pt x="24101418" y="7067550"/>
                </a:cubicBezTo>
                <a:lnTo>
                  <a:pt x="24101418" y="2305050"/>
                </a:lnTo>
                <a:cubicBezTo>
                  <a:pt x="24101418" y="2088054"/>
                  <a:pt x="24211362" y="1896737"/>
                  <a:pt x="24378582" y="1783763"/>
                </a:cubicBezTo>
                <a:close/>
                <a:moveTo>
                  <a:pt x="5601542" y="1524002"/>
                </a:moveTo>
                <a:cubicBezTo>
                  <a:pt x="5948734" y="1524002"/>
                  <a:pt x="6230192" y="1805457"/>
                  <a:pt x="6230192" y="2152651"/>
                </a:cubicBezTo>
                <a:lnTo>
                  <a:pt x="6230192" y="8401050"/>
                </a:lnTo>
                <a:cubicBezTo>
                  <a:pt x="6230192" y="8748244"/>
                  <a:pt x="5948734" y="9029700"/>
                  <a:pt x="5601542" y="9029700"/>
                </a:cubicBezTo>
                <a:cubicBezTo>
                  <a:pt x="5254348" y="9029700"/>
                  <a:pt x="4972892" y="8748244"/>
                  <a:pt x="4972892" y="8401050"/>
                </a:cubicBezTo>
                <a:lnTo>
                  <a:pt x="4972892" y="2152651"/>
                </a:lnTo>
                <a:cubicBezTo>
                  <a:pt x="4972892" y="1805457"/>
                  <a:pt x="5254348" y="1524002"/>
                  <a:pt x="5601542" y="1524002"/>
                </a:cubicBezTo>
                <a:close/>
                <a:moveTo>
                  <a:pt x="14430092" y="1524000"/>
                </a:moveTo>
                <a:cubicBezTo>
                  <a:pt x="14777286" y="1524000"/>
                  <a:pt x="15058742" y="1805456"/>
                  <a:pt x="15058742" y="2152651"/>
                </a:cubicBezTo>
                <a:lnTo>
                  <a:pt x="15058742" y="8401050"/>
                </a:lnTo>
                <a:cubicBezTo>
                  <a:pt x="15058742" y="8748244"/>
                  <a:pt x="14777286" y="9029700"/>
                  <a:pt x="14430092" y="9029700"/>
                </a:cubicBezTo>
                <a:cubicBezTo>
                  <a:pt x="14082898" y="9029700"/>
                  <a:pt x="13801442" y="8748244"/>
                  <a:pt x="13801442" y="8401050"/>
                </a:cubicBezTo>
                <a:lnTo>
                  <a:pt x="13801442" y="2152651"/>
                </a:lnTo>
                <a:cubicBezTo>
                  <a:pt x="13801442" y="1805456"/>
                  <a:pt x="14082898" y="1524000"/>
                  <a:pt x="14430092" y="1524000"/>
                </a:cubicBezTo>
                <a:close/>
                <a:moveTo>
                  <a:pt x="23258646" y="1104900"/>
                </a:moveTo>
                <a:cubicBezTo>
                  <a:pt x="23605842" y="1104900"/>
                  <a:pt x="23887298" y="1386356"/>
                  <a:pt x="23887298" y="1733550"/>
                </a:cubicBezTo>
                <a:lnTo>
                  <a:pt x="23887298" y="7639050"/>
                </a:lnTo>
                <a:cubicBezTo>
                  <a:pt x="23887298" y="7986244"/>
                  <a:pt x="23605842" y="8267700"/>
                  <a:pt x="23258646" y="8267700"/>
                </a:cubicBezTo>
                <a:cubicBezTo>
                  <a:pt x="22911454" y="8267700"/>
                  <a:pt x="22629998" y="7986244"/>
                  <a:pt x="22629998" y="7639050"/>
                </a:cubicBezTo>
                <a:lnTo>
                  <a:pt x="22629998" y="1733550"/>
                </a:lnTo>
                <a:cubicBezTo>
                  <a:pt x="22629998" y="1386356"/>
                  <a:pt x="22911454" y="1104900"/>
                  <a:pt x="23258646" y="1104900"/>
                </a:cubicBezTo>
                <a:close/>
                <a:moveTo>
                  <a:pt x="0" y="1061423"/>
                </a:moveTo>
                <a:lnTo>
                  <a:pt x="67322" y="1097965"/>
                </a:lnTo>
                <a:cubicBezTo>
                  <a:pt x="234544" y="1210938"/>
                  <a:pt x="344488" y="1402256"/>
                  <a:pt x="344488" y="1619252"/>
                </a:cubicBezTo>
                <a:lnTo>
                  <a:pt x="344488" y="7334250"/>
                </a:lnTo>
                <a:cubicBezTo>
                  <a:pt x="344488" y="7551246"/>
                  <a:pt x="234544" y="7742564"/>
                  <a:pt x="67322" y="7855537"/>
                </a:cubicBezTo>
                <a:lnTo>
                  <a:pt x="0" y="7892078"/>
                </a:lnTo>
                <a:close/>
                <a:moveTo>
                  <a:pt x="12958666" y="914401"/>
                </a:moveTo>
                <a:cubicBezTo>
                  <a:pt x="13305860" y="914401"/>
                  <a:pt x="13587316" y="1195858"/>
                  <a:pt x="13587316" y="1543052"/>
                </a:cubicBezTo>
                <a:lnTo>
                  <a:pt x="13587316" y="8743950"/>
                </a:lnTo>
                <a:cubicBezTo>
                  <a:pt x="13587316" y="9091144"/>
                  <a:pt x="13305860" y="9372600"/>
                  <a:pt x="12958666" y="9372600"/>
                </a:cubicBezTo>
                <a:cubicBezTo>
                  <a:pt x="12611472" y="9372600"/>
                  <a:pt x="12330018" y="9091144"/>
                  <a:pt x="12330018" y="8743950"/>
                </a:cubicBezTo>
                <a:lnTo>
                  <a:pt x="12330018" y="1543052"/>
                </a:lnTo>
                <a:cubicBezTo>
                  <a:pt x="12330018" y="1195858"/>
                  <a:pt x="12611472" y="914401"/>
                  <a:pt x="12958666" y="914401"/>
                </a:cubicBezTo>
                <a:close/>
                <a:moveTo>
                  <a:pt x="11487240" y="914401"/>
                </a:moveTo>
                <a:cubicBezTo>
                  <a:pt x="11834436" y="914401"/>
                  <a:pt x="12115890" y="1195858"/>
                  <a:pt x="12115890" y="1543052"/>
                </a:cubicBezTo>
                <a:lnTo>
                  <a:pt x="12115890" y="7448550"/>
                </a:lnTo>
                <a:cubicBezTo>
                  <a:pt x="12115890" y="7795744"/>
                  <a:pt x="11834436" y="8077200"/>
                  <a:pt x="11487240" y="8077200"/>
                </a:cubicBezTo>
                <a:cubicBezTo>
                  <a:pt x="11140047" y="8077200"/>
                  <a:pt x="10858591" y="7795744"/>
                  <a:pt x="10858591" y="7448550"/>
                </a:cubicBezTo>
                <a:lnTo>
                  <a:pt x="10858591" y="1543052"/>
                </a:lnTo>
                <a:cubicBezTo>
                  <a:pt x="10858591" y="1195858"/>
                  <a:pt x="11140047" y="914401"/>
                  <a:pt x="11487240" y="914401"/>
                </a:cubicBezTo>
                <a:close/>
                <a:moveTo>
                  <a:pt x="21787222" y="914400"/>
                </a:moveTo>
                <a:cubicBezTo>
                  <a:pt x="22134414" y="914400"/>
                  <a:pt x="22415870" y="1195857"/>
                  <a:pt x="22415870" y="1543051"/>
                </a:cubicBezTo>
                <a:lnTo>
                  <a:pt x="22415870" y="7448550"/>
                </a:lnTo>
                <a:cubicBezTo>
                  <a:pt x="22415870" y="7795744"/>
                  <a:pt x="22134414" y="8077200"/>
                  <a:pt x="21787222" y="8077200"/>
                </a:cubicBezTo>
                <a:cubicBezTo>
                  <a:pt x="21440026" y="8077200"/>
                  <a:pt x="21158570" y="7795744"/>
                  <a:pt x="21158570" y="7448550"/>
                </a:cubicBezTo>
                <a:lnTo>
                  <a:pt x="21158570" y="1543051"/>
                </a:lnTo>
                <a:cubicBezTo>
                  <a:pt x="21158570" y="1195857"/>
                  <a:pt x="21440026" y="914400"/>
                  <a:pt x="21787222" y="914400"/>
                </a:cubicBezTo>
                <a:close/>
                <a:moveTo>
                  <a:pt x="4130114" y="914400"/>
                </a:moveTo>
                <a:cubicBezTo>
                  <a:pt x="4477306" y="914400"/>
                  <a:pt x="4758764" y="1195857"/>
                  <a:pt x="4758764" y="1543051"/>
                </a:cubicBezTo>
                <a:lnTo>
                  <a:pt x="4758764" y="7448550"/>
                </a:lnTo>
                <a:cubicBezTo>
                  <a:pt x="4758764" y="7795744"/>
                  <a:pt x="4477306" y="8077200"/>
                  <a:pt x="4130114" y="8077200"/>
                </a:cubicBezTo>
                <a:cubicBezTo>
                  <a:pt x="3782918" y="8077200"/>
                  <a:pt x="3501463" y="7795744"/>
                  <a:pt x="3501463" y="7448550"/>
                </a:cubicBezTo>
                <a:lnTo>
                  <a:pt x="3501463" y="1543051"/>
                </a:lnTo>
                <a:cubicBezTo>
                  <a:pt x="3501463" y="1195857"/>
                  <a:pt x="3782918" y="914400"/>
                  <a:pt x="4130114" y="914400"/>
                </a:cubicBezTo>
                <a:close/>
                <a:moveTo>
                  <a:pt x="8544389" y="838201"/>
                </a:moveTo>
                <a:cubicBezTo>
                  <a:pt x="8891584" y="838201"/>
                  <a:pt x="9173040" y="1119657"/>
                  <a:pt x="9173040" y="1466851"/>
                </a:cubicBezTo>
                <a:lnTo>
                  <a:pt x="9173040" y="8667750"/>
                </a:lnTo>
                <a:cubicBezTo>
                  <a:pt x="9173040" y="9014944"/>
                  <a:pt x="8891584" y="9296400"/>
                  <a:pt x="8544389" y="9296400"/>
                </a:cubicBezTo>
                <a:cubicBezTo>
                  <a:pt x="8197198" y="9296400"/>
                  <a:pt x="7915743" y="9014944"/>
                  <a:pt x="7915743" y="8667750"/>
                </a:cubicBezTo>
                <a:lnTo>
                  <a:pt x="7915743" y="1466851"/>
                </a:lnTo>
                <a:cubicBezTo>
                  <a:pt x="7915743" y="1119657"/>
                  <a:pt x="8197198" y="838201"/>
                  <a:pt x="8544389" y="838201"/>
                </a:cubicBezTo>
                <a:close/>
                <a:moveTo>
                  <a:pt x="17372942" y="838200"/>
                </a:moveTo>
                <a:cubicBezTo>
                  <a:pt x="17720138" y="838200"/>
                  <a:pt x="18001594" y="1119657"/>
                  <a:pt x="18001594" y="1466851"/>
                </a:cubicBezTo>
                <a:lnTo>
                  <a:pt x="18001594" y="8439150"/>
                </a:lnTo>
                <a:cubicBezTo>
                  <a:pt x="18001594" y="8786344"/>
                  <a:pt x="17720138" y="9067800"/>
                  <a:pt x="17372942" y="9067800"/>
                </a:cubicBezTo>
                <a:cubicBezTo>
                  <a:pt x="17025750" y="9067800"/>
                  <a:pt x="16744294" y="8786344"/>
                  <a:pt x="16744294" y="8439150"/>
                </a:cubicBezTo>
                <a:lnTo>
                  <a:pt x="16744294" y="1466851"/>
                </a:lnTo>
                <a:cubicBezTo>
                  <a:pt x="16744294" y="1119657"/>
                  <a:pt x="17025750" y="838200"/>
                  <a:pt x="17372942" y="838200"/>
                </a:cubicBezTo>
                <a:close/>
                <a:moveTo>
                  <a:pt x="18844370" y="666750"/>
                </a:moveTo>
                <a:cubicBezTo>
                  <a:pt x="19191562" y="666750"/>
                  <a:pt x="19473018" y="948207"/>
                  <a:pt x="19473018" y="1295401"/>
                </a:cubicBezTo>
                <a:lnTo>
                  <a:pt x="19473018" y="7696200"/>
                </a:lnTo>
                <a:cubicBezTo>
                  <a:pt x="19473018" y="8043394"/>
                  <a:pt x="19191562" y="8324850"/>
                  <a:pt x="18844370" y="8324850"/>
                </a:cubicBezTo>
                <a:cubicBezTo>
                  <a:pt x="18497174" y="8324850"/>
                  <a:pt x="18215718" y="8043394"/>
                  <a:pt x="18215718" y="7696200"/>
                </a:cubicBezTo>
                <a:lnTo>
                  <a:pt x="18215718" y="1295401"/>
                </a:lnTo>
                <a:cubicBezTo>
                  <a:pt x="18215718" y="948207"/>
                  <a:pt x="18497174" y="666750"/>
                  <a:pt x="18844370" y="666750"/>
                </a:cubicBezTo>
                <a:close/>
                <a:moveTo>
                  <a:pt x="1187259" y="457200"/>
                </a:moveTo>
                <a:cubicBezTo>
                  <a:pt x="1534454" y="457200"/>
                  <a:pt x="1815910" y="738656"/>
                  <a:pt x="1815910" y="1085850"/>
                </a:cubicBezTo>
                <a:lnTo>
                  <a:pt x="1815910" y="8286750"/>
                </a:lnTo>
                <a:cubicBezTo>
                  <a:pt x="1815910" y="8633944"/>
                  <a:pt x="1534454" y="8915400"/>
                  <a:pt x="1187259" y="8915400"/>
                </a:cubicBezTo>
                <a:cubicBezTo>
                  <a:pt x="840066" y="8915400"/>
                  <a:pt x="558610" y="8633944"/>
                  <a:pt x="558610" y="8286750"/>
                </a:cubicBezTo>
                <a:lnTo>
                  <a:pt x="558610" y="1085850"/>
                </a:lnTo>
                <a:cubicBezTo>
                  <a:pt x="558610" y="738656"/>
                  <a:pt x="840066" y="457200"/>
                  <a:pt x="1187259" y="457200"/>
                </a:cubicBezTo>
                <a:close/>
                <a:moveTo>
                  <a:pt x="10015814" y="266701"/>
                </a:moveTo>
                <a:cubicBezTo>
                  <a:pt x="10363010" y="266701"/>
                  <a:pt x="10644465" y="548157"/>
                  <a:pt x="10644465" y="895351"/>
                </a:cubicBezTo>
                <a:lnTo>
                  <a:pt x="10644465" y="8096250"/>
                </a:lnTo>
                <a:cubicBezTo>
                  <a:pt x="10644465" y="8443444"/>
                  <a:pt x="10363010" y="8724900"/>
                  <a:pt x="10015814" y="8724900"/>
                </a:cubicBezTo>
                <a:cubicBezTo>
                  <a:pt x="9668622" y="8724900"/>
                  <a:pt x="9387165" y="8443444"/>
                  <a:pt x="9387165" y="8096250"/>
                </a:cubicBezTo>
                <a:lnTo>
                  <a:pt x="9387165" y="895351"/>
                </a:lnTo>
                <a:cubicBezTo>
                  <a:pt x="9387165" y="548157"/>
                  <a:pt x="9668622" y="266701"/>
                  <a:pt x="10015814" y="266701"/>
                </a:cubicBezTo>
                <a:close/>
                <a:moveTo>
                  <a:pt x="20315794" y="266700"/>
                </a:moveTo>
                <a:cubicBezTo>
                  <a:pt x="20662990" y="266700"/>
                  <a:pt x="20944446" y="548156"/>
                  <a:pt x="20944446" y="895350"/>
                </a:cubicBezTo>
                <a:lnTo>
                  <a:pt x="20944446" y="8096250"/>
                </a:lnTo>
                <a:cubicBezTo>
                  <a:pt x="20944446" y="8443444"/>
                  <a:pt x="20662990" y="8724900"/>
                  <a:pt x="20315794" y="8724900"/>
                </a:cubicBezTo>
                <a:cubicBezTo>
                  <a:pt x="19968602" y="8724900"/>
                  <a:pt x="19687146" y="8443444"/>
                  <a:pt x="19687146" y="8096250"/>
                </a:cubicBezTo>
                <a:lnTo>
                  <a:pt x="19687146" y="895350"/>
                </a:lnTo>
                <a:cubicBezTo>
                  <a:pt x="19687146" y="548156"/>
                  <a:pt x="19968602" y="266700"/>
                  <a:pt x="20315794" y="266700"/>
                </a:cubicBezTo>
                <a:close/>
                <a:moveTo>
                  <a:pt x="2658687" y="266700"/>
                </a:moveTo>
                <a:cubicBezTo>
                  <a:pt x="3005881" y="266700"/>
                  <a:pt x="3287337" y="548156"/>
                  <a:pt x="3287337" y="895350"/>
                </a:cubicBezTo>
                <a:lnTo>
                  <a:pt x="3287337" y="8096250"/>
                </a:lnTo>
                <a:cubicBezTo>
                  <a:pt x="3287337" y="8443444"/>
                  <a:pt x="3005881" y="8724900"/>
                  <a:pt x="2658687" y="8724900"/>
                </a:cubicBezTo>
                <a:cubicBezTo>
                  <a:pt x="2311493" y="8724900"/>
                  <a:pt x="2030037" y="8443444"/>
                  <a:pt x="2030037" y="8096250"/>
                </a:cubicBezTo>
                <a:lnTo>
                  <a:pt x="2030037" y="895350"/>
                </a:lnTo>
                <a:cubicBezTo>
                  <a:pt x="2030037" y="548156"/>
                  <a:pt x="2311493" y="266700"/>
                  <a:pt x="2658687" y="266700"/>
                </a:cubicBezTo>
                <a:close/>
                <a:moveTo>
                  <a:pt x="7072968" y="1"/>
                </a:moveTo>
                <a:cubicBezTo>
                  <a:pt x="7420162" y="1"/>
                  <a:pt x="7701618" y="281457"/>
                  <a:pt x="7701618" y="628651"/>
                </a:cubicBezTo>
                <a:lnTo>
                  <a:pt x="7701618" y="7829550"/>
                </a:lnTo>
                <a:cubicBezTo>
                  <a:pt x="7701618" y="8176744"/>
                  <a:pt x="7420162" y="8458200"/>
                  <a:pt x="7072968" y="8458200"/>
                </a:cubicBezTo>
                <a:cubicBezTo>
                  <a:pt x="6725774" y="8458200"/>
                  <a:pt x="6444318" y="8176744"/>
                  <a:pt x="6444318" y="7829550"/>
                </a:cubicBezTo>
                <a:lnTo>
                  <a:pt x="6444318" y="628651"/>
                </a:lnTo>
                <a:cubicBezTo>
                  <a:pt x="6444318" y="281457"/>
                  <a:pt x="6725774" y="1"/>
                  <a:pt x="7072968" y="1"/>
                </a:cubicBezTo>
                <a:close/>
                <a:moveTo>
                  <a:pt x="15901518" y="0"/>
                </a:moveTo>
                <a:cubicBezTo>
                  <a:pt x="16248712" y="0"/>
                  <a:pt x="16530168" y="281457"/>
                  <a:pt x="16530168" y="628651"/>
                </a:cubicBezTo>
                <a:lnTo>
                  <a:pt x="16530168" y="7829550"/>
                </a:lnTo>
                <a:cubicBezTo>
                  <a:pt x="16530168" y="8176744"/>
                  <a:pt x="16248712" y="8458200"/>
                  <a:pt x="15901518" y="8458200"/>
                </a:cubicBezTo>
                <a:cubicBezTo>
                  <a:pt x="15554324" y="8458200"/>
                  <a:pt x="15272868" y="8176744"/>
                  <a:pt x="15272868" y="7829550"/>
                </a:cubicBezTo>
                <a:lnTo>
                  <a:pt x="15272868" y="628651"/>
                </a:lnTo>
                <a:cubicBezTo>
                  <a:pt x="15272868" y="281457"/>
                  <a:pt x="15554324" y="0"/>
                  <a:pt x="1590151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364413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Picture Placeholder 29"/>
          <p:cNvSpPr>
            <a:spLocks noGrp="1"/>
          </p:cNvSpPr>
          <p:nvPr>
            <p:ph type="pic" sz="quarter" idx="10"/>
          </p:nvPr>
        </p:nvSpPr>
        <p:spPr>
          <a:xfrm>
            <a:off x="13958629" y="2"/>
            <a:ext cx="10428550" cy="11999664"/>
          </a:xfrm>
          <a:custGeom>
            <a:avLst/>
            <a:gdLst>
              <a:gd name="connsiteX0" fmla="*/ 1117475 w 10428549"/>
              <a:gd name="connsiteY0" fmla="*/ 9070927 h 11999663"/>
              <a:gd name="connsiteX1" fmla="*/ 2740072 w 10428549"/>
              <a:gd name="connsiteY1" fmla="*/ 10188402 h 11999663"/>
              <a:gd name="connsiteX2" fmla="*/ 1622597 w 10428549"/>
              <a:gd name="connsiteY2" fmla="*/ 11810999 h 11999663"/>
              <a:gd name="connsiteX3" fmla="*/ 0 w 10428549"/>
              <a:gd name="connsiteY3" fmla="*/ 10693524 h 11999663"/>
              <a:gd name="connsiteX4" fmla="*/ 10405873 w 10428549"/>
              <a:gd name="connsiteY4" fmla="*/ 5419066 h 11999663"/>
              <a:gd name="connsiteX5" fmla="*/ 10428549 w 10428549"/>
              <a:gd name="connsiteY5" fmla="*/ 5434683 h 11999663"/>
              <a:gd name="connsiteX6" fmla="*/ 10428549 w 10428549"/>
              <a:gd name="connsiteY6" fmla="*/ 10615951 h 11999663"/>
              <a:gd name="connsiteX7" fmla="*/ 7985529 w 10428549"/>
              <a:gd name="connsiteY7" fmla="*/ 8933454 h 11999663"/>
              <a:gd name="connsiteX8" fmla="*/ 4233673 w 10428549"/>
              <a:gd name="connsiteY8" fmla="*/ 4538331 h 11999663"/>
              <a:gd name="connsiteX9" fmla="*/ 8652071 w 10428549"/>
              <a:gd name="connsiteY9" fmla="*/ 7581264 h 11999663"/>
              <a:gd name="connsiteX10" fmla="*/ 5609139 w 10428549"/>
              <a:gd name="connsiteY10" fmla="*/ 11999663 h 11999663"/>
              <a:gd name="connsiteX11" fmla="*/ 1190740 w 10428549"/>
              <a:gd name="connsiteY11" fmla="*/ 8956731 h 11999663"/>
              <a:gd name="connsiteX12" fmla="*/ 8100193 w 10428549"/>
              <a:gd name="connsiteY12" fmla="*/ 3819311 h 11999663"/>
              <a:gd name="connsiteX13" fmla="*/ 10238047 w 10428549"/>
              <a:gd name="connsiteY13" fmla="*/ 5291643 h 11999663"/>
              <a:gd name="connsiteX14" fmla="*/ 8765715 w 10428549"/>
              <a:gd name="connsiteY14" fmla="*/ 7429498 h 11999663"/>
              <a:gd name="connsiteX15" fmla="*/ 6627861 w 10428549"/>
              <a:gd name="connsiteY15" fmla="*/ 5957166 h 11999663"/>
              <a:gd name="connsiteX16" fmla="*/ 5795773 w 10428549"/>
              <a:gd name="connsiteY16" fmla="*/ 2257212 h 11999663"/>
              <a:gd name="connsiteX17" fmla="*/ 7933629 w 10428549"/>
              <a:gd name="connsiteY17" fmla="*/ 3729544 h 11999663"/>
              <a:gd name="connsiteX18" fmla="*/ 6461297 w 10428549"/>
              <a:gd name="connsiteY18" fmla="*/ 5867401 h 11999663"/>
              <a:gd name="connsiteX19" fmla="*/ 4323441 w 10428549"/>
              <a:gd name="connsiteY19" fmla="*/ 4395067 h 11999663"/>
              <a:gd name="connsiteX20" fmla="*/ 3471673 w 10428549"/>
              <a:gd name="connsiteY20" fmla="*/ 690234 h 11999663"/>
              <a:gd name="connsiteX21" fmla="*/ 5609529 w 10428549"/>
              <a:gd name="connsiteY21" fmla="*/ 2162567 h 11999663"/>
              <a:gd name="connsiteX22" fmla="*/ 4137197 w 10428549"/>
              <a:gd name="connsiteY22" fmla="*/ 4300422 h 11999663"/>
              <a:gd name="connsiteX23" fmla="*/ 1999341 w 10428549"/>
              <a:gd name="connsiteY23" fmla="*/ 2828090 h 11999663"/>
              <a:gd name="connsiteX24" fmla="*/ 8340187 w 10428549"/>
              <a:gd name="connsiteY24" fmla="*/ 0 h 11999663"/>
              <a:gd name="connsiteX25" fmla="*/ 10379221 w 10428549"/>
              <a:gd name="connsiteY25" fmla="*/ 0 h 11999663"/>
              <a:gd name="connsiteX26" fmla="*/ 10428549 w 10428549"/>
              <a:gd name="connsiteY26" fmla="*/ 33972 h 11999663"/>
              <a:gd name="connsiteX27" fmla="*/ 10428549 w 10428549"/>
              <a:gd name="connsiteY27" fmla="*/ 4490969 h 11999663"/>
              <a:gd name="connsiteX28" fmla="*/ 10090217 w 10428549"/>
              <a:gd name="connsiteY28" fmla="*/ 4982233 h 11999663"/>
              <a:gd name="connsiteX29" fmla="*/ 6575827 w 10428549"/>
              <a:gd name="connsiteY29" fmla="*/ 2561889 h 11999663"/>
              <a:gd name="connsiteX30" fmla="*/ 2915749 w 10428549"/>
              <a:gd name="connsiteY30" fmla="*/ 0 h 11999663"/>
              <a:gd name="connsiteX31" fmla="*/ 8097019 w 10428549"/>
              <a:gd name="connsiteY31" fmla="*/ 0 h 11999663"/>
              <a:gd name="connsiteX32" fmla="*/ 6394517 w 10428549"/>
              <a:gd name="connsiteY32" fmla="*/ 2472067 h 11999663"/>
              <a:gd name="connsiteX33" fmla="*/ 2880129 w 10428549"/>
              <a:gd name="connsiteY33" fmla="*/ 51722 h 11999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428549" h="11999663">
                <a:moveTo>
                  <a:pt x="1117475" y="9070927"/>
                </a:moveTo>
                <a:lnTo>
                  <a:pt x="2740072" y="10188402"/>
                </a:lnTo>
                <a:lnTo>
                  <a:pt x="1622597" y="11810999"/>
                </a:lnTo>
                <a:lnTo>
                  <a:pt x="0" y="10693524"/>
                </a:lnTo>
                <a:close/>
                <a:moveTo>
                  <a:pt x="10405873" y="5419066"/>
                </a:moveTo>
                <a:lnTo>
                  <a:pt x="10428549" y="5434683"/>
                </a:lnTo>
                <a:lnTo>
                  <a:pt x="10428549" y="10615951"/>
                </a:lnTo>
                <a:lnTo>
                  <a:pt x="7985529" y="8933454"/>
                </a:lnTo>
                <a:close/>
                <a:moveTo>
                  <a:pt x="4233673" y="4538331"/>
                </a:moveTo>
                <a:lnTo>
                  <a:pt x="8652071" y="7581264"/>
                </a:lnTo>
                <a:lnTo>
                  <a:pt x="5609139" y="11999663"/>
                </a:lnTo>
                <a:lnTo>
                  <a:pt x="1190740" y="8956731"/>
                </a:lnTo>
                <a:close/>
                <a:moveTo>
                  <a:pt x="8100193" y="3819311"/>
                </a:moveTo>
                <a:lnTo>
                  <a:pt x="10238047" y="5291643"/>
                </a:lnTo>
                <a:lnTo>
                  <a:pt x="8765715" y="7429498"/>
                </a:lnTo>
                <a:lnTo>
                  <a:pt x="6627861" y="5957166"/>
                </a:lnTo>
                <a:close/>
                <a:moveTo>
                  <a:pt x="5795773" y="2257212"/>
                </a:moveTo>
                <a:lnTo>
                  <a:pt x="7933629" y="3729544"/>
                </a:lnTo>
                <a:lnTo>
                  <a:pt x="6461297" y="5867401"/>
                </a:lnTo>
                <a:lnTo>
                  <a:pt x="4323441" y="4395067"/>
                </a:lnTo>
                <a:close/>
                <a:moveTo>
                  <a:pt x="3471673" y="690234"/>
                </a:moveTo>
                <a:lnTo>
                  <a:pt x="5609529" y="2162567"/>
                </a:lnTo>
                <a:lnTo>
                  <a:pt x="4137197" y="4300422"/>
                </a:lnTo>
                <a:lnTo>
                  <a:pt x="1999341" y="2828090"/>
                </a:lnTo>
                <a:close/>
                <a:moveTo>
                  <a:pt x="8340187" y="0"/>
                </a:moveTo>
                <a:lnTo>
                  <a:pt x="10379221" y="0"/>
                </a:lnTo>
                <a:lnTo>
                  <a:pt x="10428549" y="33972"/>
                </a:lnTo>
                <a:lnTo>
                  <a:pt x="10428549" y="4490969"/>
                </a:lnTo>
                <a:lnTo>
                  <a:pt x="10090217" y="4982233"/>
                </a:lnTo>
                <a:lnTo>
                  <a:pt x="6575827" y="2561889"/>
                </a:lnTo>
                <a:close/>
                <a:moveTo>
                  <a:pt x="2915749" y="0"/>
                </a:moveTo>
                <a:lnTo>
                  <a:pt x="8097019" y="0"/>
                </a:lnTo>
                <a:lnTo>
                  <a:pt x="6394517" y="2472067"/>
                </a:lnTo>
                <a:lnTo>
                  <a:pt x="2880129" y="517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60366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1" y="2320493"/>
            <a:ext cx="8772286" cy="11395518"/>
          </a:xfrm>
          <a:custGeom>
            <a:avLst/>
            <a:gdLst>
              <a:gd name="connsiteX0" fmla="*/ 1 w 8772286"/>
              <a:gd name="connsiteY0" fmla="*/ 6487458 h 11395518"/>
              <a:gd name="connsiteX1" fmla="*/ 1598117 w 8772286"/>
              <a:gd name="connsiteY1" fmla="*/ 7595940 h 11395518"/>
              <a:gd name="connsiteX2" fmla="*/ 1 w 8772286"/>
              <a:gd name="connsiteY2" fmla="*/ 9899968 h 11395518"/>
              <a:gd name="connsiteX3" fmla="*/ 7282058 w 8772286"/>
              <a:gd name="connsiteY3" fmla="*/ 6483556 h 11395518"/>
              <a:gd name="connsiteX4" fmla="*/ 8772286 w 8772286"/>
              <a:gd name="connsiteY4" fmla="*/ 7517208 h 11395518"/>
              <a:gd name="connsiteX5" fmla="*/ 7738634 w 8772286"/>
              <a:gd name="connsiteY5" fmla="*/ 9007436 h 11395518"/>
              <a:gd name="connsiteX6" fmla="*/ 6248406 w 8772286"/>
              <a:gd name="connsiteY6" fmla="*/ 7973786 h 11395518"/>
              <a:gd name="connsiteX7" fmla="*/ 2952360 w 8772286"/>
              <a:gd name="connsiteY7" fmla="*/ 5881340 h 11395518"/>
              <a:gd name="connsiteX8" fmla="*/ 6208216 w 8772286"/>
              <a:gd name="connsiteY8" fmla="*/ 8139662 h 11395518"/>
              <a:gd name="connsiteX9" fmla="*/ 3949894 w 8772286"/>
              <a:gd name="connsiteY9" fmla="*/ 11395518 h 11395518"/>
              <a:gd name="connsiteX10" fmla="*/ 694039 w 8772286"/>
              <a:gd name="connsiteY10" fmla="*/ 9137196 h 11395518"/>
              <a:gd name="connsiteX11" fmla="*/ 5681856 w 8772286"/>
              <a:gd name="connsiteY11" fmla="*/ 5378656 h 11395518"/>
              <a:gd name="connsiteX12" fmla="*/ 7172086 w 8772286"/>
              <a:gd name="connsiteY12" fmla="*/ 6412308 h 11395518"/>
              <a:gd name="connsiteX13" fmla="*/ 6138434 w 8772286"/>
              <a:gd name="connsiteY13" fmla="*/ 7902536 h 11395518"/>
              <a:gd name="connsiteX14" fmla="*/ 4648206 w 8772286"/>
              <a:gd name="connsiteY14" fmla="*/ 6868886 h 11395518"/>
              <a:gd name="connsiteX15" fmla="*/ 1151642 w 8772286"/>
              <a:gd name="connsiteY15" fmla="*/ 4637050 h 11395518"/>
              <a:gd name="connsiteX16" fmla="*/ 2811978 w 8772286"/>
              <a:gd name="connsiteY16" fmla="*/ 5788690 h 11395518"/>
              <a:gd name="connsiteX17" fmla="*/ 1660338 w 8772286"/>
              <a:gd name="connsiteY17" fmla="*/ 7449026 h 11395518"/>
              <a:gd name="connsiteX18" fmla="*/ 2 w 8772286"/>
              <a:gd name="connsiteY18" fmla="*/ 6297386 h 11395518"/>
              <a:gd name="connsiteX19" fmla="*/ 0 w 8772286"/>
              <a:gd name="connsiteY19" fmla="*/ 3835246 h 11395518"/>
              <a:gd name="connsiteX20" fmla="*/ 1030288 w 8772286"/>
              <a:gd name="connsiteY20" fmla="*/ 4549874 h 11395518"/>
              <a:gd name="connsiteX21" fmla="*/ 0 w 8772286"/>
              <a:gd name="connsiteY21" fmla="*/ 6035252 h 11395518"/>
              <a:gd name="connsiteX22" fmla="*/ 6786756 w 8772286"/>
              <a:gd name="connsiteY22" fmla="*/ 3778458 h 11395518"/>
              <a:gd name="connsiteX23" fmla="*/ 8276986 w 8772286"/>
              <a:gd name="connsiteY23" fmla="*/ 4812108 h 11395518"/>
              <a:gd name="connsiteX24" fmla="*/ 7243334 w 8772286"/>
              <a:gd name="connsiteY24" fmla="*/ 6302336 h 11395518"/>
              <a:gd name="connsiteX25" fmla="*/ 5753106 w 8772286"/>
              <a:gd name="connsiteY25" fmla="*/ 5268686 h 11395518"/>
              <a:gd name="connsiteX26" fmla="*/ 3523862 w 8772286"/>
              <a:gd name="connsiteY26" fmla="*/ 1247032 h 11395518"/>
              <a:gd name="connsiteX27" fmla="*/ 6779718 w 8772286"/>
              <a:gd name="connsiteY27" fmla="*/ 3505352 h 11395518"/>
              <a:gd name="connsiteX28" fmla="*/ 4521394 w 8772286"/>
              <a:gd name="connsiteY28" fmla="*/ 6761208 h 11395518"/>
              <a:gd name="connsiteX29" fmla="*/ 1265540 w 8772286"/>
              <a:gd name="connsiteY29" fmla="*/ 4502884 h 11395518"/>
              <a:gd name="connsiteX30" fmla="*/ 325293 w 8772286"/>
              <a:gd name="connsiteY30" fmla="*/ 0 h 11395518"/>
              <a:gd name="connsiteX31" fmla="*/ 2953392 w 8772286"/>
              <a:gd name="connsiteY31" fmla="*/ 1822898 h 11395518"/>
              <a:gd name="connsiteX32" fmla="*/ 1130494 w 8772286"/>
              <a:gd name="connsiteY32" fmla="*/ 4450996 h 11395518"/>
              <a:gd name="connsiteX33" fmla="*/ 1 w 8772286"/>
              <a:gd name="connsiteY33" fmla="*/ 3666866 h 11395518"/>
              <a:gd name="connsiteX34" fmla="*/ 1 w 8772286"/>
              <a:gd name="connsiteY34" fmla="*/ 468978 h 11395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772286" h="11395518">
                <a:moveTo>
                  <a:pt x="1" y="6487458"/>
                </a:moveTo>
                <a:lnTo>
                  <a:pt x="1598117" y="7595940"/>
                </a:lnTo>
                <a:lnTo>
                  <a:pt x="1" y="9899968"/>
                </a:lnTo>
                <a:close/>
                <a:moveTo>
                  <a:pt x="7282058" y="6483556"/>
                </a:moveTo>
                <a:lnTo>
                  <a:pt x="8772286" y="7517208"/>
                </a:lnTo>
                <a:lnTo>
                  <a:pt x="7738634" y="9007436"/>
                </a:lnTo>
                <a:lnTo>
                  <a:pt x="6248406" y="7973786"/>
                </a:lnTo>
                <a:close/>
                <a:moveTo>
                  <a:pt x="2952360" y="5881340"/>
                </a:moveTo>
                <a:lnTo>
                  <a:pt x="6208216" y="8139662"/>
                </a:lnTo>
                <a:lnTo>
                  <a:pt x="3949894" y="11395518"/>
                </a:lnTo>
                <a:lnTo>
                  <a:pt x="694039" y="9137196"/>
                </a:lnTo>
                <a:close/>
                <a:moveTo>
                  <a:pt x="5681856" y="5378656"/>
                </a:moveTo>
                <a:lnTo>
                  <a:pt x="7172086" y="6412308"/>
                </a:lnTo>
                <a:lnTo>
                  <a:pt x="6138434" y="7902536"/>
                </a:lnTo>
                <a:lnTo>
                  <a:pt x="4648206" y="6868886"/>
                </a:lnTo>
                <a:close/>
                <a:moveTo>
                  <a:pt x="1151642" y="4637050"/>
                </a:moveTo>
                <a:lnTo>
                  <a:pt x="2811978" y="5788690"/>
                </a:lnTo>
                <a:lnTo>
                  <a:pt x="1660338" y="7449026"/>
                </a:lnTo>
                <a:lnTo>
                  <a:pt x="2" y="6297386"/>
                </a:lnTo>
                <a:close/>
                <a:moveTo>
                  <a:pt x="0" y="3835246"/>
                </a:moveTo>
                <a:lnTo>
                  <a:pt x="1030288" y="4549874"/>
                </a:lnTo>
                <a:lnTo>
                  <a:pt x="0" y="6035252"/>
                </a:lnTo>
                <a:close/>
                <a:moveTo>
                  <a:pt x="6786756" y="3778458"/>
                </a:moveTo>
                <a:lnTo>
                  <a:pt x="8276986" y="4812108"/>
                </a:lnTo>
                <a:lnTo>
                  <a:pt x="7243334" y="6302336"/>
                </a:lnTo>
                <a:lnTo>
                  <a:pt x="5753106" y="5268686"/>
                </a:lnTo>
                <a:close/>
                <a:moveTo>
                  <a:pt x="3523862" y="1247032"/>
                </a:moveTo>
                <a:lnTo>
                  <a:pt x="6779718" y="3505352"/>
                </a:lnTo>
                <a:lnTo>
                  <a:pt x="4521394" y="6761208"/>
                </a:lnTo>
                <a:lnTo>
                  <a:pt x="1265540" y="4502884"/>
                </a:lnTo>
                <a:close/>
                <a:moveTo>
                  <a:pt x="325293" y="0"/>
                </a:moveTo>
                <a:lnTo>
                  <a:pt x="2953392" y="1822898"/>
                </a:lnTo>
                <a:lnTo>
                  <a:pt x="1130494" y="4450996"/>
                </a:lnTo>
                <a:lnTo>
                  <a:pt x="1" y="3666866"/>
                </a:lnTo>
                <a:lnTo>
                  <a:pt x="1" y="4689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989873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87175" cy="8839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6961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2193602" y="0"/>
            <a:ext cx="9713913" cy="13716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562877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Picture Placeholder 63"/>
          <p:cNvSpPr>
            <a:spLocks noGrp="1"/>
          </p:cNvSpPr>
          <p:nvPr>
            <p:ph type="pic" sz="quarter" idx="10"/>
          </p:nvPr>
        </p:nvSpPr>
        <p:spPr>
          <a:xfrm>
            <a:off x="0" y="2"/>
            <a:ext cx="13525500" cy="13716000"/>
          </a:xfrm>
          <a:custGeom>
            <a:avLst/>
            <a:gdLst>
              <a:gd name="connsiteX0" fmla="*/ 0 w 13525500"/>
              <a:gd name="connsiteY0" fmla="*/ 9601198 h 13715999"/>
              <a:gd name="connsiteX1" fmla="*/ 13525500 w 13525500"/>
              <a:gd name="connsiteY1" fmla="*/ 11342591 h 13715999"/>
              <a:gd name="connsiteX2" fmla="*/ 13525500 w 13525500"/>
              <a:gd name="connsiteY2" fmla="*/ 13715999 h 13715999"/>
              <a:gd name="connsiteX3" fmla="*/ 0 w 13525500"/>
              <a:gd name="connsiteY3" fmla="*/ 13715999 h 13715999"/>
              <a:gd name="connsiteX4" fmla="*/ 0 w 13525500"/>
              <a:gd name="connsiteY4" fmla="*/ 6993317 h 13715999"/>
              <a:gd name="connsiteX5" fmla="*/ 11566532 w 13525500"/>
              <a:gd name="connsiteY5" fmla="*/ 8738399 h 13715999"/>
              <a:gd name="connsiteX6" fmla="*/ 11566532 w 13525500"/>
              <a:gd name="connsiteY6" fmla="*/ 10976077 h 13715999"/>
              <a:gd name="connsiteX7" fmla="*/ 0 w 13525500"/>
              <a:gd name="connsiteY7" fmla="*/ 9486898 h 13715999"/>
              <a:gd name="connsiteX8" fmla="*/ 0 w 13525500"/>
              <a:gd name="connsiteY8" fmla="*/ 9141949 h 13715999"/>
              <a:gd name="connsiteX9" fmla="*/ 0 w 13525500"/>
              <a:gd name="connsiteY9" fmla="*/ 6993317 h 13715999"/>
              <a:gd name="connsiteX10" fmla="*/ 0 w 13525500"/>
              <a:gd name="connsiteY10" fmla="*/ 4557145 h 13715999"/>
              <a:gd name="connsiteX11" fmla="*/ 9593166 w 13525500"/>
              <a:gd name="connsiteY11" fmla="*/ 6302493 h 13715999"/>
              <a:gd name="connsiteX12" fmla="*/ 9593166 w 13525500"/>
              <a:gd name="connsiteY12" fmla="*/ 8229191 h 13715999"/>
              <a:gd name="connsiteX13" fmla="*/ 9593166 w 13525500"/>
              <a:gd name="connsiteY13" fmla="*/ 8355425 h 13715999"/>
              <a:gd name="connsiteX14" fmla="*/ 8685743 w 13525500"/>
              <a:gd name="connsiteY14" fmla="*/ 8217748 h 13715999"/>
              <a:gd name="connsiteX15" fmla="*/ 0 w 13525500"/>
              <a:gd name="connsiteY15" fmla="*/ 6917117 h 13715999"/>
              <a:gd name="connsiteX16" fmla="*/ 0 w 13525500"/>
              <a:gd name="connsiteY16" fmla="*/ 6727920 h 13715999"/>
              <a:gd name="connsiteX17" fmla="*/ 0 w 13525500"/>
              <a:gd name="connsiteY17" fmla="*/ 4557145 h 13715999"/>
              <a:gd name="connsiteX18" fmla="*/ 0 w 13525500"/>
              <a:gd name="connsiteY18" fmla="*/ 2124779 h 13715999"/>
              <a:gd name="connsiteX19" fmla="*/ 7749427 w 13525500"/>
              <a:gd name="connsiteY19" fmla="*/ 3870127 h 13715999"/>
              <a:gd name="connsiteX20" fmla="*/ 7749427 w 13525500"/>
              <a:gd name="connsiteY20" fmla="*/ 5796825 h 13715999"/>
              <a:gd name="connsiteX21" fmla="*/ 7749427 w 13525500"/>
              <a:gd name="connsiteY21" fmla="*/ 5912839 h 13715999"/>
              <a:gd name="connsiteX22" fmla="*/ 7232799 w 13525500"/>
              <a:gd name="connsiteY22" fmla="*/ 5822399 h 13715999"/>
              <a:gd name="connsiteX23" fmla="*/ 0 w 13525500"/>
              <a:gd name="connsiteY23" fmla="*/ 4484755 h 13715999"/>
              <a:gd name="connsiteX24" fmla="*/ 0 w 13525500"/>
              <a:gd name="connsiteY24" fmla="*/ 4295554 h 13715999"/>
              <a:gd name="connsiteX25" fmla="*/ 0 w 13525500"/>
              <a:gd name="connsiteY25" fmla="*/ 2124779 h 13715999"/>
              <a:gd name="connsiteX26" fmla="*/ 0 w 13525500"/>
              <a:gd name="connsiteY26" fmla="*/ 0 h 13715999"/>
              <a:gd name="connsiteX27" fmla="*/ 770984 w 13525500"/>
              <a:gd name="connsiteY27" fmla="*/ 0 h 13715999"/>
              <a:gd name="connsiteX28" fmla="*/ 5776064 w 13525500"/>
              <a:gd name="connsiteY28" fmla="*/ 1519654 h 13715999"/>
              <a:gd name="connsiteX29" fmla="*/ 5776064 w 13525500"/>
              <a:gd name="connsiteY29" fmla="*/ 3377337 h 13715999"/>
              <a:gd name="connsiteX30" fmla="*/ 5774120 w 13525500"/>
              <a:gd name="connsiteY30" fmla="*/ 3376926 h 13715999"/>
              <a:gd name="connsiteX31" fmla="*/ 0 w 13525500"/>
              <a:gd name="connsiteY31" fmla="*/ 2039282 h 13715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525500" h="13715999">
                <a:moveTo>
                  <a:pt x="0" y="9601198"/>
                </a:moveTo>
                <a:cubicBezTo>
                  <a:pt x="4508500" y="10181663"/>
                  <a:pt x="9016999" y="10762127"/>
                  <a:pt x="13525500" y="11342591"/>
                </a:cubicBezTo>
                <a:lnTo>
                  <a:pt x="13525500" y="13715999"/>
                </a:lnTo>
                <a:lnTo>
                  <a:pt x="0" y="13715999"/>
                </a:lnTo>
                <a:close/>
                <a:moveTo>
                  <a:pt x="0" y="6993317"/>
                </a:moveTo>
                <a:cubicBezTo>
                  <a:pt x="3816956" y="7604096"/>
                  <a:pt x="7749577" y="8127620"/>
                  <a:pt x="11566532" y="8738399"/>
                </a:cubicBezTo>
                <a:lnTo>
                  <a:pt x="11566532" y="10976077"/>
                </a:lnTo>
                <a:lnTo>
                  <a:pt x="0" y="9486898"/>
                </a:lnTo>
                <a:lnTo>
                  <a:pt x="0" y="9141949"/>
                </a:lnTo>
                <a:cubicBezTo>
                  <a:pt x="0" y="8411196"/>
                  <a:pt x="0" y="7691350"/>
                  <a:pt x="0" y="6993317"/>
                </a:cubicBezTo>
                <a:close/>
                <a:moveTo>
                  <a:pt x="0" y="4557145"/>
                </a:moveTo>
                <a:cubicBezTo>
                  <a:pt x="3236250" y="5168017"/>
                  <a:pt x="6472498" y="5778887"/>
                  <a:pt x="9593166" y="6302493"/>
                </a:cubicBezTo>
                <a:cubicBezTo>
                  <a:pt x="9593166" y="6956997"/>
                  <a:pt x="9593166" y="7611502"/>
                  <a:pt x="9593166" y="8229191"/>
                </a:cubicBezTo>
                <a:lnTo>
                  <a:pt x="9593166" y="8355425"/>
                </a:lnTo>
                <a:lnTo>
                  <a:pt x="8685743" y="8217748"/>
                </a:lnTo>
                <a:cubicBezTo>
                  <a:pt x="5790496" y="7784205"/>
                  <a:pt x="2862718" y="7375201"/>
                  <a:pt x="0" y="6917117"/>
                </a:cubicBezTo>
                <a:lnTo>
                  <a:pt x="0" y="6727920"/>
                </a:lnTo>
                <a:cubicBezTo>
                  <a:pt x="0" y="6018872"/>
                  <a:pt x="0" y="5298917"/>
                  <a:pt x="0" y="4557145"/>
                </a:cubicBezTo>
                <a:close/>
                <a:moveTo>
                  <a:pt x="0" y="2124779"/>
                </a:moveTo>
                <a:cubicBezTo>
                  <a:pt x="2544588" y="2735650"/>
                  <a:pt x="5089176" y="3346523"/>
                  <a:pt x="7749427" y="3870127"/>
                </a:cubicBezTo>
                <a:cubicBezTo>
                  <a:pt x="7749427" y="4524631"/>
                  <a:pt x="7749427" y="5179137"/>
                  <a:pt x="7749427" y="5796825"/>
                </a:cubicBezTo>
                <a:lnTo>
                  <a:pt x="7749427" y="5912839"/>
                </a:lnTo>
                <a:lnTo>
                  <a:pt x="7232799" y="5822399"/>
                </a:lnTo>
                <a:cubicBezTo>
                  <a:pt x="4854373" y="5401061"/>
                  <a:pt x="2427186" y="4942909"/>
                  <a:pt x="0" y="4484755"/>
                </a:cubicBezTo>
                <a:lnTo>
                  <a:pt x="0" y="4295554"/>
                </a:lnTo>
                <a:cubicBezTo>
                  <a:pt x="0" y="3586507"/>
                  <a:pt x="0" y="2866551"/>
                  <a:pt x="0" y="2124779"/>
                </a:cubicBezTo>
                <a:close/>
                <a:moveTo>
                  <a:pt x="0" y="0"/>
                </a:moveTo>
                <a:lnTo>
                  <a:pt x="770984" y="0"/>
                </a:lnTo>
                <a:lnTo>
                  <a:pt x="5776064" y="1519654"/>
                </a:lnTo>
                <a:lnTo>
                  <a:pt x="5776064" y="3377337"/>
                </a:lnTo>
                <a:lnTo>
                  <a:pt x="5774120" y="3376926"/>
                </a:lnTo>
                <a:cubicBezTo>
                  <a:pt x="3816881" y="2955588"/>
                  <a:pt x="1908440" y="2497435"/>
                  <a:pt x="0" y="203928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93750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50"/>
          <p:cNvSpPr>
            <a:spLocks noGrp="1"/>
          </p:cNvSpPr>
          <p:nvPr>
            <p:ph type="pic" sz="quarter" idx="10"/>
          </p:nvPr>
        </p:nvSpPr>
        <p:spPr>
          <a:xfrm>
            <a:off x="13433438" y="5724653"/>
            <a:ext cx="10953738" cy="6619758"/>
          </a:xfrm>
          <a:custGeom>
            <a:avLst/>
            <a:gdLst>
              <a:gd name="connsiteX0" fmla="*/ 7304362 w 10953738"/>
              <a:gd name="connsiteY0" fmla="*/ 3895842 h 6619758"/>
              <a:gd name="connsiteX1" fmla="*/ 9125300 w 10953738"/>
              <a:gd name="connsiteY1" fmla="*/ 4806311 h 6619758"/>
              <a:gd name="connsiteX2" fmla="*/ 9125302 w 10953738"/>
              <a:gd name="connsiteY2" fmla="*/ 4806310 h 6619758"/>
              <a:gd name="connsiteX3" fmla="*/ 9125304 w 10953738"/>
              <a:gd name="connsiteY3" fmla="*/ 4806311 h 6619758"/>
              <a:gd name="connsiteX4" fmla="*/ 10953738 w 10953738"/>
              <a:gd name="connsiteY4" fmla="*/ 3895842 h 6619758"/>
              <a:gd name="connsiteX5" fmla="*/ 10953738 w 10953738"/>
              <a:gd name="connsiteY5" fmla="*/ 5709287 h 6619758"/>
              <a:gd name="connsiteX6" fmla="*/ 10953738 w 10953738"/>
              <a:gd name="connsiteY6" fmla="*/ 5709288 h 6619758"/>
              <a:gd name="connsiteX7" fmla="*/ 9125302 w 10953738"/>
              <a:gd name="connsiteY7" fmla="*/ 6619758 h 6619758"/>
              <a:gd name="connsiteX8" fmla="*/ 7304362 w 10953738"/>
              <a:gd name="connsiteY8" fmla="*/ 5709288 h 6619758"/>
              <a:gd name="connsiteX9" fmla="*/ 7304362 w 10953738"/>
              <a:gd name="connsiteY9" fmla="*/ 5709287 h 6619758"/>
              <a:gd name="connsiteX10" fmla="*/ 3652182 w 10953738"/>
              <a:gd name="connsiteY10" fmla="*/ 3895842 h 6619758"/>
              <a:gd name="connsiteX11" fmla="*/ 5473120 w 10953738"/>
              <a:gd name="connsiteY11" fmla="*/ 4806311 h 6619758"/>
              <a:gd name="connsiteX12" fmla="*/ 5473122 w 10953738"/>
              <a:gd name="connsiteY12" fmla="*/ 4806310 h 6619758"/>
              <a:gd name="connsiteX13" fmla="*/ 5473124 w 10953738"/>
              <a:gd name="connsiteY13" fmla="*/ 4806311 h 6619758"/>
              <a:gd name="connsiteX14" fmla="*/ 7301558 w 10953738"/>
              <a:gd name="connsiteY14" fmla="*/ 3895842 h 6619758"/>
              <a:gd name="connsiteX15" fmla="*/ 7301558 w 10953738"/>
              <a:gd name="connsiteY15" fmla="*/ 5709287 h 6619758"/>
              <a:gd name="connsiteX16" fmla="*/ 7301558 w 10953738"/>
              <a:gd name="connsiteY16" fmla="*/ 5709288 h 6619758"/>
              <a:gd name="connsiteX17" fmla="*/ 5473122 w 10953738"/>
              <a:gd name="connsiteY17" fmla="*/ 6619758 h 6619758"/>
              <a:gd name="connsiteX18" fmla="*/ 3652182 w 10953738"/>
              <a:gd name="connsiteY18" fmla="*/ 5709288 h 6619758"/>
              <a:gd name="connsiteX19" fmla="*/ 3652182 w 10953738"/>
              <a:gd name="connsiteY19" fmla="*/ 5709287 h 6619758"/>
              <a:gd name="connsiteX20" fmla="*/ 0 w 10953738"/>
              <a:gd name="connsiteY20" fmla="*/ 3895842 h 6619758"/>
              <a:gd name="connsiteX21" fmla="*/ 1820940 w 10953738"/>
              <a:gd name="connsiteY21" fmla="*/ 4798817 h 6619758"/>
              <a:gd name="connsiteX22" fmla="*/ 1820941 w 10953738"/>
              <a:gd name="connsiteY22" fmla="*/ 4798817 h 6619758"/>
              <a:gd name="connsiteX23" fmla="*/ 1820942 w 10953738"/>
              <a:gd name="connsiteY23" fmla="*/ 4798817 h 6619758"/>
              <a:gd name="connsiteX24" fmla="*/ 3649374 w 10953738"/>
              <a:gd name="connsiteY24" fmla="*/ 3895842 h 6619758"/>
              <a:gd name="connsiteX25" fmla="*/ 3649374 w 10953738"/>
              <a:gd name="connsiteY25" fmla="*/ 5709288 h 6619758"/>
              <a:gd name="connsiteX26" fmla="*/ 1820941 w 10953738"/>
              <a:gd name="connsiteY26" fmla="*/ 6619758 h 6619758"/>
              <a:gd name="connsiteX27" fmla="*/ 0 w 10953738"/>
              <a:gd name="connsiteY27" fmla="*/ 5709288 h 6619758"/>
              <a:gd name="connsiteX28" fmla="*/ 7304362 w 10953738"/>
              <a:gd name="connsiteY28" fmla="*/ 1947921 h 6619758"/>
              <a:gd name="connsiteX29" fmla="*/ 9125302 w 10953738"/>
              <a:gd name="connsiteY29" fmla="*/ 2858391 h 6619758"/>
              <a:gd name="connsiteX30" fmla="*/ 10953738 w 10953738"/>
              <a:gd name="connsiteY30" fmla="*/ 1947921 h 6619758"/>
              <a:gd name="connsiteX31" fmla="*/ 10953738 w 10953738"/>
              <a:gd name="connsiteY31" fmla="*/ 3761367 h 6619758"/>
              <a:gd name="connsiteX32" fmla="*/ 9125302 w 10953738"/>
              <a:gd name="connsiteY32" fmla="*/ 4675584 h 6619758"/>
              <a:gd name="connsiteX33" fmla="*/ 7304362 w 10953738"/>
              <a:gd name="connsiteY33" fmla="*/ 3761367 h 6619758"/>
              <a:gd name="connsiteX34" fmla="*/ 3651240 w 10953738"/>
              <a:gd name="connsiteY34" fmla="*/ 1944174 h 6619758"/>
              <a:gd name="connsiteX35" fmla="*/ 5472180 w 10953738"/>
              <a:gd name="connsiteY35" fmla="*/ 2858389 h 6619758"/>
              <a:gd name="connsiteX36" fmla="*/ 5472182 w 10953738"/>
              <a:gd name="connsiteY36" fmla="*/ 2858390 h 6619758"/>
              <a:gd name="connsiteX37" fmla="*/ 7300614 w 10953738"/>
              <a:gd name="connsiteY37" fmla="*/ 1944174 h 6619758"/>
              <a:gd name="connsiteX38" fmla="*/ 7300614 w 10953738"/>
              <a:gd name="connsiteY38" fmla="*/ 3768859 h 6619758"/>
              <a:gd name="connsiteX39" fmla="*/ 5472182 w 10953738"/>
              <a:gd name="connsiteY39" fmla="*/ 4671835 h 6619758"/>
              <a:gd name="connsiteX40" fmla="*/ 5472180 w 10953738"/>
              <a:gd name="connsiteY40" fmla="*/ 4671835 h 6619758"/>
              <a:gd name="connsiteX41" fmla="*/ 3651240 w 10953738"/>
              <a:gd name="connsiteY41" fmla="*/ 3768859 h 6619758"/>
              <a:gd name="connsiteX42" fmla="*/ 7304362 w 10953738"/>
              <a:gd name="connsiteY42" fmla="*/ 0 h 6619758"/>
              <a:gd name="connsiteX43" fmla="*/ 9125300 w 10953738"/>
              <a:gd name="connsiteY43" fmla="*/ 910469 h 6619758"/>
              <a:gd name="connsiteX44" fmla="*/ 9125302 w 10953738"/>
              <a:gd name="connsiteY44" fmla="*/ 910468 h 6619758"/>
              <a:gd name="connsiteX45" fmla="*/ 9125304 w 10953738"/>
              <a:gd name="connsiteY45" fmla="*/ 910469 h 6619758"/>
              <a:gd name="connsiteX46" fmla="*/ 10953738 w 10953738"/>
              <a:gd name="connsiteY46" fmla="*/ 0 h 6619758"/>
              <a:gd name="connsiteX47" fmla="*/ 10953738 w 10953738"/>
              <a:gd name="connsiteY47" fmla="*/ 1813445 h 6619758"/>
              <a:gd name="connsiteX48" fmla="*/ 10953738 w 10953738"/>
              <a:gd name="connsiteY48" fmla="*/ 1813446 h 6619758"/>
              <a:gd name="connsiteX49" fmla="*/ 9125302 w 10953738"/>
              <a:gd name="connsiteY49" fmla="*/ 2723916 h 6619758"/>
              <a:gd name="connsiteX50" fmla="*/ 7304362 w 10953738"/>
              <a:gd name="connsiteY50" fmla="*/ 1813446 h 6619758"/>
              <a:gd name="connsiteX51" fmla="*/ 7304362 w 10953738"/>
              <a:gd name="connsiteY51" fmla="*/ 1813445 h 6619758"/>
              <a:gd name="connsiteX52" fmla="*/ 3652182 w 10953738"/>
              <a:gd name="connsiteY52" fmla="*/ 0 h 6619758"/>
              <a:gd name="connsiteX53" fmla="*/ 5473120 w 10953738"/>
              <a:gd name="connsiteY53" fmla="*/ 910469 h 6619758"/>
              <a:gd name="connsiteX54" fmla="*/ 5473122 w 10953738"/>
              <a:gd name="connsiteY54" fmla="*/ 910468 h 6619758"/>
              <a:gd name="connsiteX55" fmla="*/ 5473124 w 10953738"/>
              <a:gd name="connsiteY55" fmla="*/ 910469 h 6619758"/>
              <a:gd name="connsiteX56" fmla="*/ 7301558 w 10953738"/>
              <a:gd name="connsiteY56" fmla="*/ 0 h 6619758"/>
              <a:gd name="connsiteX57" fmla="*/ 7301558 w 10953738"/>
              <a:gd name="connsiteY57" fmla="*/ 1813445 h 6619758"/>
              <a:gd name="connsiteX58" fmla="*/ 7301558 w 10953738"/>
              <a:gd name="connsiteY58" fmla="*/ 1813446 h 6619758"/>
              <a:gd name="connsiteX59" fmla="*/ 5473122 w 10953738"/>
              <a:gd name="connsiteY59" fmla="*/ 2723916 h 6619758"/>
              <a:gd name="connsiteX60" fmla="*/ 3652182 w 10953738"/>
              <a:gd name="connsiteY60" fmla="*/ 1813446 h 6619758"/>
              <a:gd name="connsiteX61" fmla="*/ 3652182 w 10953738"/>
              <a:gd name="connsiteY61" fmla="*/ 1813445 h 6619758"/>
              <a:gd name="connsiteX62" fmla="*/ 0 w 10953738"/>
              <a:gd name="connsiteY62" fmla="*/ 0 h 6619758"/>
              <a:gd name="connsiteX63" fmla="*/ 1820940 w 10953738"/>
              <a:gd name="connsiteY63" fmla="*/ 902976 h 6619758"/>
              <a:gd name="connsiteX64" fmla="*/ 1820941 w 10953738"/>
              <a:gd name="connsiteY64" fmla="*/ 902975 h 6619758"/>
              <a:gd name="connsiteX65" fmla="*/ 1820942 w 10953738"/>
              <a:gd name="connsiteY65" fmla="*/ 902976 h 6619758"/>
              <a:gd name="connsiteX66" fmla="*/ 3649374 w 10953738"/>
              <a:gd name="connsiteY66" fmla="*/ 0 h 6619758"/>
              <a:gd name="connsiteX67" fmla="*/ 3649374 w 10953738"/>
              <a:gd name="connsiteY67" fmla="*/ 1813446 h 6619758"/>
              <a:gd name="connsiteX68" fmla="*/ 1820941 w 10953738"/>
              <a:gd name="connsiteY68" fmla="*/ 2723916 h 6619758"/>
              <a:gd name="connsiteX69" fmla="*/ 0 w 10953738"/>
              <a:gd name="connsiteY69" fmla="*/ 1813446 h 6619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0953738" h="6619758">
                <a:moveTo>
                  <a:pt x="7304362" y="3895842"/>
                </a:moveTo>
                <a:lnTo>
                  <a:pt x="9125300" y="4806311"/>
                </a:lnTo>
                <a:lnTo>
                  <a:pt x="9125302" y="4806310"/>
                </a:lnTo>
                <a:lnTo>
                  <a:pt x="9125304" y="4806311"/>
                </a:lnTo>
                <a:lnTo>
                  <a:pt x="10953738" y="3895842"/>
                </a:lnTo>
                <a:lnTo>
                  <a:pt x="10953738" y="5709287"/>
                </a:lnTo>
                <a:lnTo>
                  <a:pt x="10953738" y="5709288"/>
                </a:lnTo>
                <a:lnTo>
                  <a:pt x="9125302" y="6619758"/>
                </a:lnTo>
                <a:lnTo>
                  <a:pt x="7304362" y="5709288"/>
                </a:lnTo>
                <a:lnTo>
                  <a:pt x="7304362" y="5709287"/>
                </a:lnTo>
                <a:close/>
                <a:moveTo>
                  <a:pt x="3652182" y="3895842"/>
                </a:moveTo>
                <a:lnTo>
                  <a:pt x="5473120" y="4806311"/>
                </a:lnTo>
                <a:lnTo>
                  <a:pt x="5473122" y="4806310"/>
                </a:lnTo>
                <a:lnTo>
                  <a:pt x="5473124" y="4806311"/>
                </a:lnTo>
                <a:lnTo>
                  <a:pt x="7301558" y="3895842"/>
                </a:lnTo>
                <a:lnTo>
                  <a:pt x="7301558" y="5709287"/>
                </a:lnTo>
                <a:lnTo>
                  <a:pt x="7301558" y="5709288"/>
                </a:lnTo>
                <a:lnTo>
                  <a:pt x="5473122" y="6619758"/>
                </a:lnTo>
                <a:lnTo>
                  <a:pt x="3652182" y="5709288"/>
                </a:lnTo>
                <a:lnTo>
                  <a:pt x="3652182" y="5709287"/>
                </a:lnTo>
                <a:close/>
                <a:moveTo>
                  <a:pt x="0" y="3895842"/>
                </a:moveTo>
                <a:lnTo>
                  <a:pt x="1820940" y="4798817"/>
                </a:lnTo>
                <a:lnTo>
                  <a:pt x="1820941" y="4798817"/>
                </a:lnTo>
                <a:lnTo>
                  <a:pt x="1820942" y="4798817"/>
                </a:lnTo>
                <a:lnTo>
                  <a:pt x="3649374" y="3895842"/>
                </a:lnTo>
                <a:lnTo>
                  <a:pt x="3649374" y="5709288"/>
                </a:lnTo>
                <a:lnTo>
                  <a:pt x="1820941" y="6619758"/>
                </a:lnTo>
                <a:lnTo>
                  <a:pt x="0" y="5709288"/>
                </a:lnTo>
                <a:close/>
                <a:moveTo>
                  <a:pt x="7304362" y="1947921"/>
                </a:moveTo>
                <a:lnTo>
                  <a:pt x="9125302" y="2858391"/>
                </a:lnTo>
                <a:lnTo>
                  <a:pt x="10953738" y="1947921"/>
                </a:lnTo>
                <a:lnTo>
                  <a:pt x="10953738" y="3761367"/>
                </a:lnTo>
                <a:lnTo>
                  <a:pt x="9125302" y="4675584"/>
                </a:lnTo>
                <a:lnTo>
                  <a:pt x="7304362" y="3761367"/>
                </a:lnTo>
                <a:close/>
                <a:moveTo>
                  <a:pt x="3651240" y="1944174"/>
                </a:moveTo>
                <a:lnTo>
                  <a:pt x="5472180" y="2858389"/>
                </a:lnTo>
                <a:lnTo>
                  <a:pt x="5472182" y="2858390"/>
                </a:lnTo>
                <a:lnTo>
                  <a:pt x="7300614" y="1944174"/>
                </a:lnTo>
                <a:lnTo>
                  <a:pt x="7300614" y="3768859"/>
                </a:lnTo>
                <a:lnTo>
                  <a:pt x="5472182" y="4671835"/>
                </a:lnTo>
                <a:lnTo>
                  <a:pt x="5472180" y="4671835"/>
                </a:lnTo>
                <a:lnTo>
                  <a:pt x="3651240" y="3768859"/>
                </a:lnTo>
                <a:close/>
                <a:moveTo>
                  <a:pt x="7304362" y="0"/>
                </a:moveTo>
                <a:lnTo>
                  <a:pt x="9125300" y="910469"/>
                </a:lnTo>
                <a:lnTo>
                  <a:pt x="9125302" y="910468"/>
                </a:lnTo>
                <a:lnTo>
                  <a:pt x="9125304" y="910469"/>
                </a:lnTo>
                <a:lnTo>
                  <a:pt x="10953738" y="0"/>
                </a:lnTo>
                <a:lnTo>
                  <a:pt x="10953738" y="1813445"/>
                </a:lnTo>
                <a:lnTo>
                  <a:pt x="10953738" y="1813446"/>
                </a:lnTo>
                <a:lnTo>
                  <a:pt x="9125302" y="2723916"/>
                </a:lnTo>
                <a:lnTo>
                  <a:pt x="7304362" y="1813446"/>
                </a:lnTo>
                <a:lnTo>
                  <a:pt x="7304362" y="1813445"/>
                </a:lnTo>
                <a:close/>
                <a:moveTo>
                  <a:pt x="3652182" y="0"/>
                </a:moveTo>
                <a:lnTo>
                  <a:pt x="5473120" y="910469"/>
                </a:lnTo>
                <a:lnTo>
                  <a:pt x="5473122" y="910468"/>
                </a:lnTo>
                <a:lnTo>
                  <a:pt x="5473124" y="910469"/>
                </a:lnTo>
                <a:lnTo>
                  <a:pt x="7301558" y="0"/>
                </a:lnTo>
                <a:lnTo>
                  <a:pt x="7301558" y="1813445"/>
                </a:lnTo>
                <a:lnTo>
                  <a:pt x="7301558" y="1813446"/>
                </a:lnTo>
                <a:lnTo>
                  <a:pt x="5473122" y="2723916"/>
                </a:lnTo>
                <a:lnTo>
                  <a:pt x="3652182" y="1813446"/>
                </a:lnTo>
                <a:lnTo>
                  <a:pt x="3652182" y="1813445"/>
                </a:lnTo>
                <a:close/>
                <a:moveTo>
                  <a:pt x="0" y="0"/>
                </a:moveTo>
                <a:lnTo>
                  <a:pt x="1820940" y="902976"/>
                </a:lnTo>
                <a:lnTo>
                  <a:pt x="1820941" y="902975"/>
                </a:lnTo>
                <a:lnTo>
                  <a:pt x="1820942" y="902976"/>
                </a:lnTo>
                <a:lnTo>
                  <a:pt x="3649374" y="0"/>
                </a:lnTo>
                <a:lnTo>
                  <a:pt x="3649374" y="1813446"/>
                </a:lnTo>
                <a:lnTo>
                  <a:pt x="1820941" y="2723916"/>
                </a:lnTo>
                <a:lnTo>
                  <a:pt x="0" y="18134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699024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2744624" y="8801100"/>
            <a:ext cx="21642551" cy="4914900"/>
            <a:chOff x="2744624" y="8801100"/>
            <a:chExt cx="21642551" cy="4914900"/>
          </a:xfrm>
        </p:grpSpPr>
        <p:sp>
          <p:nvSpPr>
            <p:cNvPr id="171" name="Freeform 151"/>
            <p:cNvSpPr>
              <a:spLocks/>
            </p:cNvSpPr>
            <p:nvPr/>
          </p:nvSpPr>
          <p:spPr bwMode="auto">
            <a:xfrm flipV="1">
              <a:off x="3551974" y="11251470"/>
              <a:ext cx="5368148" cy="2464530"/>
            </a:xfrm>
            <a:custGeom>
              <a:avLst/>
              <a:gdLst>
                <a:gd name="T0" fmla="*/ 6 w 160"/>
                <a:gd name="T1" fmla="*/ 0 h 73"/>
                <a:gd name="T2" fmla="*/ 0 w 160"/>
                <a:gd name="T3" fmla="*/ 21 h 73"/>
                <a:gd name="T4" fmla="*/ 129 w 160"/>
                <a:gd name="T5" fmla="*/ 73 h 73"/>
                <a:gd name="T6" fmla="*/ 160 w 160"/>
                <a:gd name="T7" fmla="*/ 21 h 73"/>
                <a:gd name="T8" fmla="*/ 117 w 160"/>
                <a:gd name="T9" fmla="*/ 0 h 73"/>
                <a:gd name="T10" fmla="*/ 6 w 160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73">
                  <a:moveTo>
                    <a:pt x="6" y="0"/>
                  </a:moveTo>
                  <a:cubicBezTo>
                    <a:pt x="4" y="7"/>
                    <a:pt x="2" y="14"/>
                    <a:pt x="0" y="21"/>
                  </a:cubicBezTo>
                  <a:cubicBezTo>
                    <a:pt x="45" y="33"/>
                    <a:pt x="89" y="50"/>
                    <a:pt x="129" y="73"/>
                  </a:cubicBezTo>
                  <a:cubicBezTo>
                    <a:pt x="139" y="56"/>
                    <a:pt x="150" y="39"/>
                    <a:pt x="160" y="21"/>
                  </a:cubicBezTo>
                  <a:cubicBezTo>
                    <a:pt x="146" y="14"/>
                    <a:pt x="131" y="6"/>
                    <a:pt x="117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52"/>
            <p:cNvSpPr>
              <a:spLocks/>
            </p:cNvSpPr>
            <p:nvPr/>
          </p:nvSpPr>
          <p:spPr bwMode="auto">
            <a:xfrm flipV="1">
              <a:off x="3282855" y="11053175"/>
              <a:ext cx="5906379" cy="2662825"/>
            </a:xfrm>
            <a:custGeom>
              <a:avLst/>
              <a:gdLst>
                <a:gd name="T0" fmla="*/ 118 w 176"/>
                <a:gd name="T1" fmla="*/ 0 h 79"/>
                <a:gd name="T2" fmla="*/ 159 w 176"/>
                <a:gd name="T3" fmla="*/ 20 h 79"/>
                <a:gd name="T4" fmla="*/ 132 w 176"/>
                <a:gd name="T5" fmla="*/ 67 h 79"/>
                <a:gd name="T6" fmla="*/ 16 w 176"/>
                <a:gd name="T7" fmla="*/ 20 h 79"/>
                <a:gd name="T8" fmla="*/ 22 w 176"/>
                <a:gd name="T9" fmla="*/ 0 h 79"/>
                <a:gd name="T10" fmla="*/ 6 w 176"/>
                <a:gd name="T11" fmla="*/ 0 h 79"/>
                <a:gd name="T12" fmla="*/ 0 w 176"/>
                <a:gd name="T13" fmla="*/ 22 h 79"/>
                <a:gd name="T14" fmla="*/ 142 w 176"/>
                <a:gd name="T15" fmla="*/ 79 h 79"/>
                <a:gd name="T16" fmla="*/ 176 w 176"/>
                <a:gd name="T17" fmla="*/ 23 h 79"/>
                <a:gd name="T18" fmla="*/ 131 w 176"/>
                <a:gd name="T19" fmla="*/ 0 h 79"/>
                <a:gd name="T20" fmla="*/ 118 w 176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79">
                  <a:moveTo>
                    <a:pt x="118" y="0"/>
                  </a:moveTo>
                  <a:cubicBezTo>
                    <a:pt x="132" y="6"/>
                    <a:pt x="146" y="13"/>
                    <a:pt x="159" y="20"/>
                  </a:cubicBezTo>
                  <a:cubicBezTo>
                    <a:pt x="150" y="36"/>
                    <a:pt x="141" y="51"/>
                    <a:pt x="132" y="67"/>
                  </a:cubicBezTo>
                  <a:cubicBezTo>
                    <a:pt x="95" y="47"/>
                    <a:pt x="56" y="32"/>
                    <a:pt x="16" y="20"/>
                  </a:cubicBezTo>
                  <a:cubicBezTo>
                    <a:pt x="18" y="14"/>
                    <a:pt x="20" y="7"/>
                    <a:pt x="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7"/>
                    <a:pt x="2" y="15"/>
                    <a:pt x="0" y="22"/>
                  </a:cubicBezTo>
                  <a:cubicBezTo>
                    <a:pt x="50" y="34"/>
                    <a:pt x="98" y="54"/>
                    <a:pt x="142" y="79"/>
                  </a:cubicBezTo>
                  <a:cubicBezTo>
                    <a:pt x="154" y="60"/>
                    <a:pt x="165" y="42"/>
                    <a:pt x="176" y="23"/>
                  </a:cubicBezTo>
                  <a:cubicBezTo>
                    <a:pt x="162" y="15"/>
                    <a:pt x="147" y="7"/>
                    <a:pt x="131" y="0"/>
                  </a:cubicBezTo>
                  <a:lnTo>
                    <a:pt x="1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53"/>
            <p:cNvSpPr>
              <a:spLocks/>
            </p:cNvSpPr>
            <p:nvPr/>
          </p:nvSpPr>
          <p:spPr bwMode="auto">
            <a:xfrm flipV="1">
              <a:off x="8920112" y="9905889"/>
              <a:ext cx="5637259" cy="3810111"/>
            </a:xfrm>
            <a:custGeom>
              <a:avLst/>
              <a:gdLst>
                <a:gd name="T0" fmla="*/ 12 w 168"/>
                <a:gd name="T1" fmla="*/ 0 h 113"/>
                <a:gd name="T2" fmla="*/ 0 w 168"/>
                <a:gd name="T3" fmla="*/ 21 h 113"/>
                <a:gd name="T4" fmla="*/ 126 w 168"/>
                <a:gd name="T5" fmla="*/ 113 h 113"/>
                <a:gd name="T6" fmla="*/ 168 w 168"/>
                <a:gd name="T7" fmla="*/ 71 h 113"/>
                <a:gd name="T8" fmla="*/ 79 w 168"/>
                <a:gd name="T9" fmla="*/ 0 h 113"/>
                <a:gd name="T10" fmla="*/ 12 w 168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113">
                  <a:moveTo>
                    <a:pt x="12" y="0"/>
                  </a:moveTo>
                  <a:cubicBezTo>
                    <a:pt x="8" y="7"/>
                    <a:pt x="4" y="14"/>
                    <a:pt x="0" y="21"/>
                  </a:cubicBezTo>
                  <a:cubicBezTo>
                    <a:pt x="45" y="46"/>
                    <a:pt x="88" y="77"/>
                    <a:pt x="126" y="113"/>
                  </a:cubicBezTo>
                  <a:cubicBezTo>
                    <a:pt x="140" y="99"/>
                    <a:pt x="154" y="85"/>
                    <a:pt x="168" y="71"/>
                  </a:cubicBezTo>
                  <a:cubicBezTo>
                    <a:pt x="140" y="45"/>
                    <a:pt x="111" y="21"/>
                    <a:pt x="79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54"/>
            <p:cNvSpPr>
              <a:spLocks/>
            </p:cNvSpPr>
            <p:nvPr/>
          </p:nvSpPr>
          <p:spPr bwMode="auto">
            <a:xfrm flipV="1">
              <a:off x="8622674" y="9636777"/>
              <a:ext cx="6232146" cy="4079223"/>
            </a:xfrm>
            <a:custGeom>
              <a:avLst/>
              <a:gdLst>
                <a:gd name="T0" fmla="*/ 83 w 186"/>
                <a:gd name="T1" fmla="*/ 0 h 121"/>
                <a:gd name="T2" fmla="*/ 169 w 186"/>
                <a:gd name="T3" fmla="*/ 67 h 121"/>
                <a:gd name="T4" fmla="*/ 131 w 186"/>
                <a:gd name="T5" fmla="*/ 106 h 121"/>
                <a:gd name="T6" fmla="*/ 17 w 186"/>
                <a:gd name="T7" fmla="*/ 23 h 121"/>
                <a:gd name="T8" fmla="*/ 31 w 186"/>
                <a:gd name="T9" fmla="*/ 0 h 121"/>
                <a:gd name="T10" fmla="*/ 12 w 186"/>
                <a:gd name="T11" fmla="*/ 0 h 121"/>
                <a:gd name="T12" fmla="*/ 0 w 186"/>
                <a:gd name="T13" fmla="*/ 20 h 121"/>
                <a:gd name="T14" fmla="*/ 138 w 186"/>
                <a:gd name="T15" fmla="*/ 121 h 121"/>
                <a:gd name="T16" fmla="*/ 186 w 186"/>
                <a:gd name="T17" fmla="*/ 75 h 121"/>
                <a:gd name="T18" fmla="*/ 93 w 186"/>
                <a:gd name="T19" fmla="*/ 0 h 121"/>
                <a:gd name="T20" fmla="*/ 83 w 18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21">
                  <a:moveTo>
                    <a:pt x="83" y="0"/>
                  </a:moveTo>
                  <a:cubicBezTo>
                    <a:pt x="113" y="20"/>
                    <a:pt x="142" y="42"/>
                    <a:pt x="169" y="67"/>
                  </a:cubicBezTo>
                  <a:cubicBezTo>
                    <a:pt x="156" y="80"/>
                    <a:pt x="143" y="93"/>
                    <a:pt x="131" y="106"/>
                  </a:cubicBezTo>
                  <a:cubicBezTo>
                    <a:pt x="96" y="74"/>
                    <a:pt x="58" y="46"/>
                    <a:pt x="17" y="23"/>
                  </a:cubicBezTo>
                  <a:cubicBezTo>
                    <a:pt x="22" y="15"/>
                    <a:pt x="26" y="7"/>
                    <a:pt x="3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6"/>
                    <a:pt x="4" y="13"/>
                    <a:pt x="0" y="20"/>
                  </a:cubicBezTo>
                  <a:cubicBezTo>
                    <a:pt x="50" y="47"/>
                    <a:pt x="97" y="81"/>
                    <a:pt x="138" y="121"/>
                  </a:cubicBezTo>
                  <a:cubicBezTo>
                    <a:pt x="154" y="105"/>
                    <a:pt x="170" y="90"/>
                    <a:pt x="186" y="75"/>
                  </a:cubicBezTo>
                  <a:cubicBezTo>
                    <a:pt x="157" y="47"/>
                    <a:pt x="126" y="22"/>
                    <a:pt x="93" y="0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55"/>
            <p:cNvSpPr>
              <a:spLocks/>
            </p:cNvSpPr>
            <p:nvPr/>
          </p:nvSpPr>
          <p:spPr bwMode="auto">
            <a:xfrm flipV="1">
              <a:off x="7475388" y="13007801"/>
              <a:ext cx="1841316" cy="708199"/>
            </a:xfrm>
            <a:custGeom>
              <a:avLst/>
              <a:gdLst>
                <a:gd name="T0" fmla="*/ 0 w 55"/>
                <a:gd name="T1" fmla="*/ 0 h 21"/>
                <a:gd name="T2" fmla="*/ 43 w 55"/>
                <a:gd name="T3" fmla="*/ 21 h 21"/>
                <a:gd name="T4" fmla="*/ 55 w 55"/>
                <a:gd name="T5" fmla="*/ 0 h 21"/>
                <a:gd name="T6" fmla="*/ 0 w 5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1">
                  <a:moveTo>
                    <a:pt x="0" y="0"/>
                  </a:moveTo>
                  <a:cubicBezTo>
                    <a:pt x="14" y="6"/>
                    <a:pt x="29" y="14"/>
                    <a:pt x="43" y="21"/>
                  </a:cubicBezTo>
                  <a:cubicBezTo>
                    <a:pt x="47" y="14"/>
                    <a:pt x="51" y="7"/>
                    <a:pt x="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56"/>
            <p:cNvSpPr>
              <a:spLocks/>
            </p:cNvSpPr>
            <p:nvPr/>
          </p:nvSpPr>
          <p:spPr bwMode="auto">
            <a:xfrm flipV="1">
              <a:off x="7248766" y="12767009"/>
              <a:ext cx="2407874" cy="948991"/>
            </a:xfrm>
            <a:custGeom>
              <a:avLst/>
              <a:gdLst>
                <a:gd name="T0" fmla="*/ 53 w 72"/>
                <a:gd name="T1" fmla="*/ 0 h 28"/>
                <a:gd name="T2" fmla="*/ 44 w 72"/>
                <a:gd name="T3" fmla="*/ 15 h 28"/>
                <a:gd name="T4" fmla="*/ 14 w 72"/>
                <a:gd name="T5" fmla="*/ 0 h 28"/>
                <a:gd name="T6" fmla="*/ 0 w 72"/>
                <a:gd name="T7" fmla="*/ 0 h 28"/>
                <a:gd name="T8" fmla="*/ 55 w 72"/>
                <a:gd name="T9" fmla="*/ 28 h 28"/>
                <a:gd name="T10" fmla="*/ 72 w 72"/>
                <a:gd name="T11" fmla="*/ 0 h 28"/>
                <a:gd name="T12" fmla="*/ 53 w 72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28">
                  <a:moveTo>
                    <a:pt x="53" y="0"/>
                  </a:moveTo>
                  <a:cubicBezTo>
                    <a:pt x="50" y="5"/>
                    <a:pt x="47" y="10"/>
                    <a:pt x="44" y="15"/>
                  </a:cubicBezTo>
                  <a:cubicBezTo>
                    <a:pt x="34" y="10"/>
                    <a:pt x="24" y="5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8"/>
                    <a:pt x="37" y="17"/>
                    <a:pt x="55" y="28"/>
                  </a:cubicBezTo>
                  <a:cubicBezTo>
                    <a:pt x="61" y="18"/>
                    <a:pt x="67" y="9"/>
                    <a:pt x="72" y="0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57"/>
            <p:cNvSpPr>
              <a:spLocks/>
            </p:cNvSpPr>
            <p:nvPr/>
          </p:nvSpPr>
          <p:spPr bwMode="auto">
            <a:xfrm flipV="1">
              <a:off x="11568779" y="11322284"/>
              <a:ext cx="4433327" cy="2393716"/>
            </a:xfrm>
            <a:custGeom>
              <a:avLst/>
              <a:gdLst>
                <a:gd name="T0" fmla="*/ 0 w 132"/>
                <a:gd name="T1" fmla="*/ 0 h 71"/>
                <a:gd name="T2" fmla="*/ 89 w 132"/>
                <a:gd name="T3" fmla="*/ 71 h 71"/>
                <a:gd name="T4" fmla="*/ 132 w 132"/>
                <a:gd name="T5" fmla="*/ 28 h 71"/>
                <a:gd name="T6" fmla="*/ 100 w 132"/>
                <a:gd name="T7" fmla="*/ 0 h 71"/>
                <a:gd name="T8" fmla="*/ 0 w 13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71">
                  <a:moveTo>
                    <a:pt x="0" y="0"/>
                  </a:moveTo>
                  <a:cubicBezTo>
                    <a:pt x="32" y="21"/>
                    <a:pt x="61" y="45"/>
                    <a:pt x="89" y="71"/>
                  </a:cubicBezTo>
                  <a:cubicBezTo>
                    <a:pt x="103" y="56"/>
                    <a:pt x="118" y="42"/>
                    <a:pt x="132" y="28"/>
                  </a:cubicBezTo>
                  <a:cubicBezTo>
                    <a:pt x="121" y="18"/>
                    <a:pt x="111" y="9"/>
                    <a:pt x="1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58"/>
            <p:cNvSpPr>
              <a:spLocks/>
            </p:cNvSpPr>
            <p:nvPr/>
          </p:nvSpPr>
          <p:spPr bwMode="auto">
            <a:xfrm flipV="1">
              <a:off x="11398811" y="11053175"/>
              <a:ext cx="4900733" cy="2662825"/>
            </a:xfrm>
            <a:custGeom>
              <a:avLst/>
              <a:gdLst>
                <a:gd name="T0" fmla="*/ 100 w 146"/>
                <a:gd name="T1" fmla="*/ 0 h 79"/>
                <a:gd name="T2" fmla="*/ 128 w 146"/>
                <a:gd name="T3" fmla="*/ 23 h 79"/>
                <a:gd name="T4" fmla="*/ 90 w 146"/>
                <a:gd name="T5" fmla="*/ 63 h 79"/>
                <a:gd name="T6" fmla="*/ 10 w 146"/>
                <a:gd name="T7" fmla="*/ 0 h 79"/>
                <a:gd name="T8" fmla="*/ 0 w 146"/>
                <a:gd name="T9" fmla="*/ 0 h 79"/>
                <a:gd name="T10" fmla="*/ 99 w 146"/>
                <a:gd name="T11" fmla="*/ 79 h 79"/>
                <a:gd name="T12" fmla="*/ 146 w 146"/>
                <a:gd name="T13" fmla="*/ 33 h 79"/>
                <a:gd name="T14" fmla="*/ 109 w 146"/>
                <a:gd name="T15" fmla="*/ 0 h 79"/>
                <a:gd name="T16" fmla="*/ 100 w 146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79">
                  <a:moveTo>
                    <a:pt x="100" y="0"/>
                  </a:moveTo>
                  <a:cubicBezTo>
                    <a:pt x="110" y="7"/>
                    <a:pt x="119" y="15"/>
                    <a:pt x="128" y="23"/>
                  </a:cubicBezTo>
                  <a:cubicBezTo>
                    <a:pt x="115" y="36"/>
                    <a:pt x="102" y="50"/>
                    <a:pt x="90" y="63"/>
                  </a:cubicBezTo>
                  <a:cubicBezTo>
                    <a:pt x="65" y="40"/>
                    <a:pt x="38" y="19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5" y="23"/>
                    <a:pt x="68" y="49"/>
                    <a:pt x="99" y="79"/>
                  </a:cubicBezTo>
                  <a:cubicBezTo>
                    <a:pt x="114" y="63"/>
                    <a:pt x="130" y="48"/>
                    <a:pt x="146" y="33"/>
                  </a:cubicBezTo>
                  <a:cubicBezTo>
                    <a:pt x="134" y="21"/>
                    <a:pt x="122" y="10"/>
                    <a:pt x="109" y="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59"/>
            <p:cNvSpPr>
              <a:spLocks/>
            </p:cNvSpPr>
            <p:nvPr/>
          </p:nvSpPr>
          <p:spPr bwMode="auto">
            <a:xfrm flipV="1">
              <a:off x="13622551" y="13135274"/>
              <a:ext cx="1232269" cy="580726"/>
            </a:xfrm>
            <a:custGeom>
              <a:avLst/>
              <a:gdLst>
                <a:gd name="T0" fmla="*/ 0 w 37"/>
                <a:gd name="T1" fmla="*/ 0 h 17"/>
                <a:gd name="T2" fmla="*/ 15 w 37"/>
                <a:gd name="T3" fmla="*/ 17 h 17"/>
                <a:gd name="T4" fmla="*/ 37 w 37"/>
                <a:gd name="T5" fmla="*/ 0 h 17"/>
                <a:gd name="T6" fmla="*/ 0 w 3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7">
                  <a:moveTo>
                    <a:pt x="0" y="0"/>
                  </a:moveTo>
                  <a:cubicBezTo>
                    <a:pt x="4" y="6"/>
                    <a:pt x="10" y="11"/>
                    <a:pt x="15" y="17"/>
                  </a:cubicBezTo>
                  <a:cubicBezTo>
                    <a:pt x="23" y="11"/>
                    <a:pt x="30" y="5"/>
                    <a:pt x="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60"/>
            <p:cNvSpPr>
              <a:spLocks/>
            </p:cNvSpPr>
            <p:nvPr/>
          </p:nvSpPr>
          <p:spPr bwMode="auto">
            <a:xfrm flipV="1">
              <a:off x="13480910" y="13036130"/>
              <a:ext cx="1473053" cy="679870"/>
            </a:xfrm>
            <a:custGeom>
              <a:avLst/>
              <a:gdLst>
                <a:gd name="T0" fmla="*/ 38 w 44"/>
                <a:gd name="T1" fmla="*/ 0 h 20"/>
                <a:gd name="T2" fmla="*/ 20 w 44"/>
                <a:gd name="T3" fmla="*/ 13 h 20"/>
                <a:gd name="T4" fmla="*/ 8 w 44"/>
                <a:gd name="T5" fmla="*/ 0 h 20"/>
                <a:gd name="T6" fmla="*/ 0 w 44"/>
                <a:gd name="T7" fmla="*/ 0 h 20"/>
                <a:gd name="T8" fmla="*/ 19 w 44"/>
                <a:gd name="T9" fmla="*/ 20 h 20"/>
                <a:gd name="T10" fmla="*/ 44 w 44"/>
                <a:gd name="T11" fmla="*/ 0 h 20"/>
                <a:gd name="T12" fmla="*/ 38 w 4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0">
                  <a:moveTo>
                    <a:pt x="38" y="0"/>
                  </a:moveTo>
                  <a:cubicBezTo>
                    <a:pt x="32" y="4"/>
                    <a:pt x="26" y="9"/>
                    <a:pt x="20" y="13"/>
                  </a:cubicBezTo>
                  <a:cubicBezTo>
                    <a:pt x="16" y="9"/>
                    <a:pt x="12" y="4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4"/>
                    <a:pt x="19" y="20"/>
                  </a:cubicBezTo>
                  <a:cubicBezTo>
                    <a:pt x="27" y="13"/>
                    <a:pt x="36" y="7"/>
                    <a:pt x="44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61"/>
            <p:cNvSpPr>
              <a:spLocks/>
            </p:cNvSpPr>
            <p:nvPr/>
          </p:nvSpPr>
          <p:spPr bwMode="auto">
            <a:xfrm flipV="1">
              <a:off x="14118294" y="12271275"/>
              <a:ext cx="2379547" cy="1444725"/>
            </a:xfrm>
            <a:custGeom>
              <a:avLst/>
              <a:gdLst>
                <a:gd name="T0" fmla="*/ 22 w 71"/>
                <a:gd name="T1" fmla="*/ 0 h 43"/>
                <a:gd name="T2" fmla="*/ 0 w 71"/>
                <a:gd name="T3" fmla="*/ 17 h 43"/>
                <a:gd name="T4" fmla="*/ 38 w 71"/>
                <a:gd name="T5" fmla="*/ 43 h 43"/>
                <a:gd name="T6" fmla="*/ 71 w 71"/>
                <a:gd name="T7" fmla="*/ 0 h 43"/>
                <a:gd name="T8" fmla="*/ 22 w 7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3">
                  <a:moveTo>
                    <a:pt x="22" y="0"/>
                  </a:moveTo>
                  <a:cubicBezTo>
                    <a:pt x="15" y="5"/>
                    <a:pt x="8" y="11"/>
                    <a:pt x="0" y="17"/>
                  </a:cubicBezTo>
                  <a:cubicBezTo>
                    <a:pt x="12" y="27"/>
                    <a:pt x="24" y="36"/>
                    <a:pt x="38" y="43"/>
                  </a:cubicBezTo>
                  <a:cubicBezTo>
                    <a:pt x="49" y="29"/>
                    <a:pt x="60" y="14"/>
                    <a:pt x="71" y="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8F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62"/>
            <p:cNvSpPr>
              <a:spLocks/>
            </p:cNvSpPr>
            <p:nvPr/>
          </p:nvSpPr>
          <p:spPr bwMode="auto">
            <a:xfrm flipV="1">
              <a:off x="13990814" y="12129636"/>
              <a:ext cx="2577842" cy="1586364"/>
            </a:xfrm>
            <a:custGeom>
              <a:avLst/>
              <a:gdLst>
                <a:gd name="T0" fmla="*/ 73 w 77"/>
                <a:gd name="T1" fmla="*/ 0 h 47"/>
                <a:gd name="T2" fmla="*/ 42 w 77"/>
                <a:gd name="T3" fmla="*/ 40 h 47"/>
                <a:gd name="T4" fmla="*/ 9 w 77"/>
                <a:gd name="T5" fmla="*/ 16 h 47"/>
                <a:gd name="T6" fmla="*/ 29 w 77"/>
                <a:gd name="T7" fmla="*/ 0 h 47"/>
                <a:gd name="T8" fmla="*/ 23 w 77"/>
                <a:gd name="T9" fmla="*/ 0 h 47"/>
                <a:gd name="T10" fmla="*/ 0 w 77"/>
                <a:gd name="T11" fmla="*/ 17 h 47"/>
                <a:gd name="T12" fmla="*/ 42 w 77"/>
                <a:gd name="T13" fmla="*/ 47 h 47"/>
                <a:gd name="T14" fmla="*/ 77 w 77"/>
                <a:gd name="T15" fmla="*/ 0 h 47"/>
                <a:gd name="T16" fmla="*/ 73 w 7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7">
                  <a:moveTo>
                    <a:pt x="73" y="0"/>
                  </a:moveTo>
                  <a:cubicBezTo>
                    <a:pt x="62" y="13"/>
                    <a:pt x="52" y="26"/>
                    <a:pt x="42" y="40"/>
                  </a:cubicBezTo>
                  <a:cubicBezTo>
                    <a:pt x="30" y="33"/>
                    <a:pt x="19" y="25"/>
                    <a:pt x="9" y="16"/>
                  </a:cubicBezTo>
                  <a:cubicBezTo>
                    <a:pt x="15" y="11"/>
                    <a:pt x="22" y="5"/>
                    <a:pt x="2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5"/>
                    <a:pt x="8" y="11"/>
                    <a:pt x="0" y="17"/>
                  </a:cubicBezTo>
                  <a:cubicBezTo>
                    <a:pt x="13" y="29"/>
                    <a:pt x="27" y="39"/>
                    <a:pt x="42" y="47"/>
                  </a:cubicBezTo>
                  <a:cubicBezTo>
                    <a:pt x="54" y="31"/>
                    <a:pt x="65" y="15"/>
                    <a:pt x="77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63"/>
            <p:cNvSpPr>
              <a:spLocks/>
            </p:cNvSpPr>
            <p:nvPr/>
          </p:nvSpPr>
          <p:spPr bwMode="auto">
            <a:xfrm flipV="1">
              <a:off x="15265570" y="11591406"/>
              <a:ext cx="2478699" cy="2124594"/>
            </a:xfrm>
            <a:custGeom>
              <a:avLst/>
              <a:gdLst>
                <a:gd name="T0" fmla="*/ 55 w 74"/>
                <a:gd name="T1" fmla="*/ 0 h 63"/>
                <a:gd name="T2" fmla="*/ 69 w 74"/>
                <a:gd name="T3" fmla="*/ 3 h 63"/>
                <a:gd name="T4" fmla="*/ 46 w 74"/>
                <a:gd name="T5" fmla="*/ 56 h 63"/>
                <a:gd name="T6" fmla="*/ 8 w 74"/>
                <a:gd name="T7" fmla="*/ 42 h 63"/>
                <a:gd name="T8" fmla="*/ 39 w 74"/>
                <a:gd name="T9" fmla="*/ 0 h 63"/>
                <a:gd name="T10" fmla="*/ 35 w 74"/>
                <a:gd name="T11" fmla="*/ 0 h 63"/>
                <a:gd name="T12" fmla="*/ 0 w 74"/>
                <a:gd name="T13" fmla="*/ 45 h 63"/>
                <a:gd name="T14" fmla="*/ 49 w 74"/>
                <a:gd name="T15" fmla="*/ 63 h 63"/>
                <a:gd name="T16" fmla="*/ 74 w 74"/>
                <a:gd name="T17" fmla="*/ 0 h 63"/>
                <a:gd name="T18" fmla="*/ 55 w 74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63">
                  <a:moveTo>
                    <a:pt x="55" y="0"/>
                  </a:moveTo>
                  <a:cubicBezTo>
                    <a:pt x="60" y="1"/>
                    <a:pt x="64" y="2"/>
                    <a:pt x="69" y="3"/>
                  </a:cubicBezTo>
                  <a:cubicBezTo>
                    <a:pt x="62" y="21"/>
                    <a:pt x="54" y="39"/>
                    <a:pt x="46" y="56"/>
                  </a:cubicBezTo>
                  <a:cubicBezTo>
                    <a:pt x="33" y="53"/>
                    <a:pt x="20" y="48"/>
                    <a:pt x="8" y="42"/>
                  </a:cubicBezTo>
                  <a:cubicBezTo>
                    <a:pt x="18" y="28"/>
                    <a:pt x="28" y="14"/>
                    <a:pt x="3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15"/>
                    <a:pt x="11" y="30"/>
                    <a:pt x="0" y="45"/>
                  </a:cubicBezTo>
                  <a:cubicBezTo>
                    <a:pt x="15" y="53"/>
                    <a:pt x="32" y="59"/>
                    <a:pt x="49" y="63"/>
                  </a:cubicBezTo>
                  <a:cubicBezTo>
                    <a:pt x="57" y="42"/>
                    <a:pt x="66" y="21"/>
                    <a:pt x="74" y="0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64"/>
            <p:cNvSpPr>
              <a:spLocks/>
            </p:cNvSpPr>
            <p:nvPr/>
          </p:nvSpPr>
          <p:spPr bwMode="auto">
            <a:xfrm flipV="1">
              <a:off x="19755553" y="11619733"/>
              <a:ext cx="1940468" cy="2096267"/>
            </a:xfrm>
            <a:custGeom>
              <a:avLst/>
              <a:gdLst>
                <a:gd name="T0" fmla="*/ 36 w 58"/>
                <a:gd name="T1" fmla="*/ 0 h 62"/>
                <a:gd name="T2" fmla="*/ 51 w 58"/>
                <a:gd name="T3" fmla="*/ 39 h 62"/>
                <a:gd name="T4" fmla="*/ 11 w 58"/>
                <a:gd name="T5" fmla="*/ 55 h 62"/>
                <a:gd name="T6" fmla="*/ 3 w 58"/>
                <a:gd name="T7" fmla="*/ 0 h 62"/>
                <a:gd name="T8" fmla="*/ 0 w 58"/>
                <a:gd name="T9" fmla="*/ 0 h 62"/>
                <a:gd name="T10" fmla="*/ 7 w 58"/>
                <a:gd name="T11" fmla="*/ 62 h 62"/>
                <a:gd name="T12" fmla="*/ 58 w 58"/>
                <a:gd name="T13" fmla="*/ 42 h 62"/>
                <a:gd name="T14" fmla="*/ 40 w 58"/>
                <a:gd name="T15" fmla="*/ 0 h 62"/>
                <a:gd name="T16" fmla="*/ 36 w 5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62">
                  <a:moveTo>
                    <a:pt x="36" y="0"/>
                  </a:moveTo>
                  <a:cubicBezTo>
                    <a:pt x="41" y="13"/>
                    <a:pt x="46" y="26"/>
                    <a:pt x="51" y="39"/>
                  </a:cubicBezTo>
                  <a:cubicBezTo>
                    <a:pt x="38" y="45"/>
                    <a:pt x="25" y="51"/>
                    <a:pt x="11" y="55"/>
                  </a:cubicBezTo>
                  <a:cubicBezTo>
                    <a:pt x="8" y="36"/>
                    <a:pt x="6" y="18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0"/>
                    <a:pt x="4" y="41"/>
                    <a:pt x="7" y="62"/>
                  </a:cubicBezTo>
                  <a:cubicBezTo>
                    <a:pt x="24" y="57"/>
                    <a:pt x="42" y="50"/>
                    <a:pt x="58" y="42"/>
                  </a:cubicBezTo>
                  <a:cubicBezTo>
                    <a:pt x="52" y="28"/>
                    <a:pt x="46" y="14"/>
                    <a:pt x="40" y="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65"/>
            <p:cNvSpPr>
              <a:spLocks/>
            </p:cNvSpPr>
            <p:nvPr/>
          </p:nvSpPr>
          <p:spPr bwMode="auto">
            <a:xfrm flipV="1">
              <a:off x="21030310" y="12370419"/>
              <a:ext cx="1883812" cy="1345581"/>
            </a:xfrm>
            <a:custGeom>
              <a:avLst/>
              <a:gdLst>
                <a:gd name="T0" fmla="*/ 0 w 56"/>
                <a:gd name="T1" fmla="*/ 0 h 40"/>
                <a:gd name="T2" fmla="*/ 16 w 56"/>
                <a:gd name="T3" fmla="*/ 40 h 40"/>
                <a:gd name="T4" fmla="*/ 56 w 56"/>
                <a:gd name="T5" fmla="*/ 12 h 40"/>
                <a:gd name="T6" fmla="*/ 48 w 56"/>
                <a:gd name="T7" fmla="*/ 0 h 40"/>
                <a:gd name="T8" fmla="*/ 0 w 56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0">
                  <a:moveTo>
                    <a:pt x="0" y="0"/>
                  </a:moveTo>
                  <a:cubicBezTo>
                    <a:pt x="5" y="13"/>
                    <a:pt x="11" y="27"/>
                    <a:pt x="16" y="40"/>
                  </a:cubicBezTo>
                  <a:cubicBezTo>
                    <a:pt x="31" y="32"/>
                    <a:pt x="44" y="23"/>
                    <a:pt x="56" y="12"/>
                  </a:cubicBezTo>
                  <a:cubicBezTo>
                    <a:pt x="54" y="8"/>
                    <a:pt x="51" y="4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66"/>
            <p:cNvSpPr>
              <a:spLocks/>
            </p:cNvSpPr>
            <p:nvPr/>
          </p:nvSpPr>
          <p:spPr bwMode="auto">
            <a:xfrm flipV="1">
              <a:off x="20959485" y="12228780"/>
              <a:ext cx="2082107" cy="1487220"/>
            </a:xfrm>
            <a:custGeom>
              <a:avLst/>
              <a:gdLst>
                <a:gd name="T0" fmla="*/ 47 w 62"/>
                <a:gd name="T1" fmla="*/ 0 h 44"/>
                <a:gd name="T2" fmla="*/ 55 w 62"/>
                <a:gd name="T3" fmla="*/ 11 h 44"/>
                <a:gd name="T4" fmla="*/ 19 w 62"/>
                <a:gd name="T5" fmla="*/ 36 h 44"/>
                <a:gd name="T6" fmla="*/ 4 w 62"/>
                <a:gd name="T7" fmla="*/ 0 h 44"/>
                <a:gd name="T8" fmla="*/ 0 w 62"/>
                <a:gd name="T9" fmla="*/ 0 h 44"/>
                <a:gd name="T10" fmla="*/ 17 w 62"/>
                <a:gd name="T11" fmla="*/ 44 h 44"/>
                <a:gd name="T12" fmla="*/ 62 w 62"/>
                <a:gd name="T13" fmla="*/ 12 h 44"/>
                <a:gd name="T14" fmla="*/ 52 w 62"/>
                <a:gd name="T15" fmla="*/ 0 h 44"/>
                <a:gd name="T16" fmla="*/ 47 w 62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44">
                  <a:moveTo>
                    <a:pt x="47" y="0"/>
                  </a:moveTo>
                  <a:cubicBezTo>
                    <a:pt x="49" y="4"/>
                    <a:pt x="52" y="7"/>
                    <a:pt x="55" y="11"/>
                  </a:cubicBezTo>
                  <a:cubicBezTo>
                    <a:pt x="44" y="21"/>
                    <a:pt x="32" y="29"/>
                    <a:pt x="19" y="36"/>
                  </a:cubicBezTo>
                  <a:cubicBezTo>
                    <a:pt x="14" y="24"/>
                    <a:pt x="9" y="12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4"/>
                    <a:pt x="11" y="29"/>
                    <a:pt x="17" y="44"/>
                  </a:cubicBezTo>
                  <a:cubicBezTo>
                    <a:pt x="33" y="36"/>
                    <a:pt x="49" y="25"/>
                    <a:pt x="62" y="12"/>
                  </a:cubicBezTo>
                  <a:cubicBezTo>
                    <a:pt x="59" y="8"/>
                    <a:pt x="56" y="4"/>
                    <a:pt x="52" y="0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67"/>
            <p:cNvSpPr>
              <a:spLocks/>
            </p:cNvSpPr>
            <p:nvPr/>
          </p:nvSpPr>
          <p:spPr bwMode="auto">
            <a:xfrm flipV="1">
              <a:off x="22645002" y="13305240"/>
              <a:ext cx="694038" cy="410760"/>
            </a:xfrm>
            <a:custGeom>
              <a:avLst/>
              <a:gdLst>
                <a:gd name="T0" fmla="*/ 0 w 21"/>
                <a:gd name="T1" fmla="*/ 0 h 12"/>
                <a:gd name="T2" fmla="*/ 8 w 21"/>
                <a:gd name="T3" fmla="*/ 12 h 12"/>
                <a:gd name="T4" fmla="*/ 21 w 21"/>
                <a:gd name="T5" fmla="*/ 0 h 12"/>
                <a:gd name="T6" fmla="*/ 0 w 2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2">
                  <a:moveTo>
                    <a:pt x="0" y="0"/>
                  </a:moveTo>
                  <a:cubicBezTo>
                    <a:pt x="3" y="4"/>
                    <a:pt x="6" y="8"/>
                    <a:pt x="8" y="12"/>
                  </a:cubicBezTo>
                  <a:cubicBezTo>
                    <a:pt x="13" y="8"/>
                    <a:pt x="17" y="4"/>
                    <a:pt x="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68"/>
            <p:cNvSpPr>
              <a:spLocks/>
            </p:cNvSpPr>
            <p:nvPr/>
          </p:nvSpPr>
          <p:spPr bwMode="auto">
            <a:xfrm flipV="1">
              <a:off x="22545849" y="13177769"/>
              <a:ext cx="934823" cy="538231"/>
            </a:xfrm>
            <a:custGeom>
              <a:avLst/>
              <a:gdLst>
                <a:gd name="T0" fmla="*/ 20 w 28"/>
                <a:gd name="T1" fmla="*/ 0 h 16"/>
                <a:gd name="T2" fmla="*/ 12 w 28"/>
                <a:gd name="T3" fmla="*/ 8 h 16"/>
                <a:gd name="T4" fmla="*/ 5 w 28"/>
                <a:gd name="T5" fmla="*/ 0 h 16"/>
                <a:gd name="T6" fmla="*/ 0 w 28"/>
                <a:gd name="T7" fmla="*/ 0 h 16"/>
                <a:gd name="T8" fmla="*/ 11 w 28"/>
                <a:gd name="T9" fmla="*/ 16 h 16"/>
                <a:gd name="T10" fmla="*/ 28 w 28"/>
                <a:gd name="T11" fmla="*/ 0 h 16"/>
                <a:gd name="T12" fmla="*/ 20 w 2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6">
                  <a:moveTo>
                    <a:pt x="20" y="0"/>
                  </a:moveTo>
                  <a:cubicBezTo>
                    <a:pt x="17" y="3"/>
                    <a:pt x="15" y="5"/>
                    <a:pt x="12" y="8"/>
                  </a:cubicBezTo>
                  <a:cubicBezTo>
                    <a:pt x="10" y="5"/>
                    <a:pt x="8" y="2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7" y="11"/>
                    <a:pt x="11" y="16"/>
                  </a:cubicBezTo>
                  <a:cubicBezTo>
                    <a:pt x="17" y="11"/>
                    <a:pt x="23" y="5"/>
                    <a:pt x="28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69"/>
            <p:cNvSpPr>
              <a:spLocks/>
            </p:cNvSpPr>
            <p:nvPr/>
          </p:nvSpPr>
          <p:spPr bwMode="auto">
            <a:xfrm flipV="1">
              <a:off x="11002221" y="13446881"/>
              <a:ext cx="807350" cy="269119"/>
            </a:xfrm>
            <a:custGeom>
              <a:avLst/>
              <a:gdLst>
                <a:gd name="T0" fmla="*/ 0 w 24"/>
                <a:gd name="T1" fmla="*/ 0 h 8"/>
                <a:gd name="T2" fmla="*/ 4 w 24"/>
                <a:gd name="T3" fmla="*/ 8 h 8"/>
                <a:gd name="T4" fmla="*/ 24 w 24"/>
                <a:gd name="T5" fmla="*/ 0 h 8"/>
                <a:gd name="T6" fmla="*/ 0 w 2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8">
                  <a:moveTo>
                    <a:pt x="0" y="0"/>
                  </a:moveTo>
                  <a:cubicBezTo>
                    <a:pt x="1" y="3"/>
                    <a:pt x="3" y="6"/>
                    <a:pt x="4" y="8"/>
                  </a:cubicBezTo>
                  <a:cubicBezTo>
                    <a:pt x="11" y="5"/>
                    <a:pt x="18" y="3"/>
                    <a:pt x="2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AD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70"/>
            <p:cNvSpPr>
              <a:spLocks/>
            </p:cNvSpPr>
            <p:nvPr/>
          </p:nvSpPr>
          <p:spPr bwMode="auto">
            <a:xfrm flipV="1">
              <a:off x="10860582" y="13305240"/>
              <a:ext cx="1175613" cy="410760"/>
            </a:xfrm>
            <a:custGeom>
              <a:avLst/>
              <a:gdLst>
                <a:gd name="T0" fmla="*/ 21 w 35"/>
                <a:gd name="T1" fmla="*/ 0 h 12"/>
                <a:gd name="T2" fmla="*/ 10 w 35"/>
                <a:gd name="T3" fmla="*/ 4 h 12"/>
                <a:gd name="T4" fmla="*/ 7 w 35"/>
                <a:gd name="T5" fmla="*/ 0 h 12"/>
                <a:gd name="T6" fmla="*/ 0 w 35"/>
                <a:gd name="T7" fmla="*/ 0 h 12"/>
                <a:gd name="T8" fmla="*/ 7 w 35"/>
                <a:gd name="T9" fmla="*/ 12 h 12"/>
                <a:gd name="T10" fmla="*/ 35 w 35"/>
                <a:gd name="T11" fmla="*/ 0 h 12"/>
                <a:gd name="T12" fmla="*/ 21 w 3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">
                  <a:moveTo>
                    <a:pt x="21" y="0"/>
                  </a:moveTo>
                  <a:cubicBezTo>
                    <a:pt x="17" y="1"/>
                    <a:pt x="13" y="3"/>
                    <a:pt x="10" y="4"/>
                  </a:cubicBezTo>
                  <a:cubicBezTo>
                    <a:pt x="9" y="3"/>
                    <a:pt x="8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5" y="8"/>
                    <a:pt x="7" y="12"/>
                  </a:cubicBezTo>
                  <a:cubicBezTo>
                    <a:pt x="17" y="8"/>
                    <a:pt x="26" y="4"/>
                    <a:pt x="35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71"/>
            <p:cNvSpPr>
              <a:spLocks/>
            </p:cNvSpPr>
            <p:nvPr/>
          </p:nvSpPr>
          <p:spPr bwMode="auto">
            <a:xfrm flipV="1">
              <a:off x="11129692" y="11789701"/>
              <a:ext cx="2988601" cy="1926299"/>
            </a:xfrm>
            <a:custGeom>
              <a:avLst/>
              <a:gdLst>
                <a:gd name="T0" fmla="*/ 74 w 89"/>
                <a:gd name="T1" fmla="*/ 0 h 57"/>
                <a:gd name="T2" fmla="*/ 20 w 89"/>
                <a:gd name="T3" fmla="*/ 0 h 57"/>
                <a:gd name="T4" fmla="*/ 0 w 89"/>
                <a:gd name="T5" fmla="*/ 8 h 57"/>
                <a:gd name="T6" fmla="*/ 38 w 89"/>
                <a:gd name="T7" fmla="*/ 57 h 57"/>
                <a:gd name="T8" fmla="*/ 89 w 89"/>
                <a:gd name="T9" fmla="*/ 17 h 57"/>
                <a:gd name="T10" fmla="*/ 74 w 89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57">
                  <a:moveTo>
                    <a:pt x="7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4" y="3"/>
                    <a:pt x="7" y="5"/>
                    <a:pt x="0" y="8"/>
                  </a:cubicBezTo>
                  <a:cubicBezTo>
                    <a:pt x="11" y="26"/>
                    <a:pt x="24" y="43"/>
                    <a:pt x="38" y="57"/>
                  </a:cubicBezTo>
                  <a:cubicBezTo>
                    <a:pt x="55" y="44"/>
                    <a:pt x="72" y="30"/>
                    <a:pt x="89" y="17"/>
                  </a:cubicBezTo>
                  <a:cubicBezTo>
                    <a:pt x="84" y="11"/>
                    <a:pt x="78" y="6"/>
                    <a:pt x="74" y="0"/>
                  </a:cubicBezTo>
                  <a:close/>
                </a:path>
              </a:pathLst>
            </a:custGeom>
            <a:solidFill>
              <a:srgbClr val="BDF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72"/>
            <p:cNvSpPr>
              <a:spLocks/>
            </p:cNvSpPr>
            <p:nvPr/>
          </p:nvSpPr>
          <p:spPr bwMode="auto">
            <a:xfrm flipV="1">
              <a:off x="11002221" y="11662220"/>
              <a:ext cx="3286041" cy="2053780"/>
            </a:xfrm>
            <a:custGeom>
              <a:avLst/>
              <a:gdLst>
                <a:gd name="T0" fmla="*/ 82 w 98"/>
                <a:gd name="T1" fmla="*/ 0 h 61"/>
                <a:gd name="T2" fmla="*/ 74 w 98"/>
                <a:gd name="T3" fmla="*/ 0 h 61"/>
                <a:gd name="T4" fmla="*/ 89 w 98"/>
                <a:gd name="T5" fmla="*/ 17 h 61"/>
                <a:gd name="T6" fmla="*/ 43 w 98"/>
                <a:gd name="T7" fmla="*/ 53 h 61"/>
                <a:gd name="T8" fmla="*/ 9 w 98"/>
                <a:gd name="T9" fmla="*/ 10 h 61"/>
                <a:gd name="T10" fmla="*/ 31 w 98"/>
                <a:gd name="T11" fmla="*/ 0 h 61"/>
                <a:gd name="T12" fmla="*/ 17 w 98"/>
                <a:gd name="T13" fmla="*/ 0 h 61"/>
                <a:gd name="T14" fmla="*/ 0 w 98"/>
                <a:gd name="T15" fmla="*/ 7 h 61"/>
                <a:gd name="T16" fmla="*/ 42 w 98"/>
                <a:gd name="T17" fmla="*/ 61 h 61"/>
                <a:gd name="T18" fmla="*/ 98 w 98"/>
                <a:gd name="T19" fmla="*/ 16 h 61"/>
                <a:gd name="T20" fmla="*/ 82 w 98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61">
                  <a:moveTo>
                    <a:pt x="82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79" y="6"/>
                    <a:pt x="84" y="12"/>
                    <a:pt x="89" y="17"/>
                  </a:cubicBezTo>
                  <a:cubicBezTo>
                    <a:pt x="74" y="29"/>
                    <a:pt x="58" y="41"/>
                    <a:pt x="43" y="53"/>
                  </a:cubicBezTo>
                  <a:cubicBezTo>
                    <a:pt x="30" y="40"/>
                    <a:pt x="18" y="25"/>
                    <a:pt x="9" y="10"/>
                  </a:cubicBezTo>
                  <a:cubicBezTo>
                    <a:pt x="16" y="6"/>
                    <a:pt x="24" y="3"/>
                    <a:pt x="3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2"/>
                    <a:pt x="6" y="4"/>
                    <a:pt x="0" y="7"/>
                  </a:cubicBezTo>
                  <a:cubicBezTo>
                    <a:pt x="11" y="27"/>
                    <a:pt x="26" y="45"/>
                    <a:pt x="42" y="61"/>
                  </a:cubicBezTo>
                  <a:cubicBezTo>
                    <a:pt x="61" y="46"/>
                    <a:pt x="79" y="31"/>
                    <a:pt x="98" y="16"/>
                  </a:cubicBezTo>
                  <a:cubicBezTo>
                    <a:pt x="92" y="11"/>
                    <a:pt x="87" y="6"/>
                    <a:pt x="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73"/>
            <p:cNvSpPr>
              <a:spLocks/>
            </p:cNvSpPr>
            <p:nvPr/>
          </p:nvSpPr>
          <p:spPr bwMode="auto">
            <a:xfrm flipV="1">
              <a:off x="12404448" y="10514946"/>
              <a:ext cx="2988601" cy="2620338"/>
            </a:xfrm>
            <a:custGeom>
              <a:avLst/>
              <a:gdLst>
                <a:gd name="T0" fmla="*/ 89 w 89"/>
                <a:gd name="T1" fmla="*/ 26 h 78"/>
                <a:gd name="T2" fmla="*/ 51 w 89"/>
                <a:gd name="T3" fmla="*/ 0 h 78"/>
                <a:gd name="T4" fmla="*/ 0 w 89"/>
                <a:gd name="T5" fmla="*/ 40 h 78"/>
                <a:gd name="T6" fmla="*/ 50 w 89"/>
                <a:gd name="T7" fmla="*/ 78 h 78"/>
                <a:gd name="T8" fmla="*/ 89 w 89"/>
                <a:gd name="T9" fmla="*/ 2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8">
                  <a:moveTo>
                    <a:pt x="89" y="26"/>
                  </a:moveTo>
                  <a:cubicBezTo>
                    <a:pt x="75" y="19"/>
                    <a:pt x="63" y="10"/>
                    <a:pt x="51" y="0"/>
                  </a:cubicBezTo>
                  <a:cubicBezTo>
                    <a:pt x="34" y="13"/>
                    <a:pt x="17" y="27"/>
                    <a:pt x="0" y="40"/>
                  </a:cubicBezTo>
                  <a:cubicBezTo>
                    <a:pt x="15" y="55"/>
                    <a:pt x="32" y="67"/>
                    <a:pt x="50" y="78"/>
                  </a:cubicBezTo>
                  <a:cubicBezTo>
                    <a:pt x="63" y="60"/>
                    <a:pt x="76" y="43"/>
                    <a:pt x="89" y="26"/>
                  </a:cubicBezTo>
                  <a:close/>
                </a:path>
              </a:pathLst>
            </a:custGeom>
            <a:solidFill>
              <a:srgbClr val="CFF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74"/>
            <p:cNvSpPr>
              <a:spLocks noEditPoints="1"/>
            </p:cNvSpPr>
            <p:nvPr/>
          </p:nvSpPr>
          <p:spPr bwMode="auto">
            <a:xfrm flipV="1">
              <a:off x="12276978" y="10387473"/>
              <a:ext cx="3257712" cy="2889449"/>
            </a:xfrm>
            <a:custGeom>
              <a:avLst/>
              <a:gdLst>
                <a:gd name="T0" fmla="*/ 56 w 97"/>
                <a:gd name="T1" fmla="*/ 0 h 86"/>
                <a:gd name="T2" fmla="*/ 97 w 97"/>
                <a:gd name="T3" fmla="*/ 29 h 86"/>
                <a:gd name="T4" fmla="*/ 55 w 97"/>
                <a:gd name="T5" fmla="*/ 86 h 86"/>
                <a:gd name="T6" fmla="*/ 0 w 97"/>
                <a:gd name="T7" fmla="*/ 44 h 86"/>
                <a:gd name="T8" fmla="*/ 56 w 97"/>
                <a:gd name="T9" fmla="*/ 0 h 86"/>
                <a:gd name="T10" fmla="*/ 89 w 97"/>
                <a:gd name="T11" fmla="*/ 32 h 86"/>
                <a:gd name="T12" fmla="*/ 55 w 97"/>
                <a:gd name="T13" fmla="*/ 7 h 86"/>
                <a:gd name="T14" fmla="*/ 9 w 97"/>
                <a:gd name="T15" fmla="*/ 44 h 86"/>
                <a:gd name="T16" fmla="*/ 53 w 97"/>
                <a:gd name="T17" fmla="*/ 78 h 86"/>
                <a:gd name="T18" fmla="*/ 89 w 97"/>
                <a:gd name="T19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86">
                  <a:moveTo>
                    <a:pt x="56" y="0"/>
                  </a:moveTo>
                  <a:cubicBezTo>
                    <a:pt x="68" y="12"/>
                    <a:pt x="82" y="21"/>
                    <a:pt x="97" y="29"/>
                  </a:cubicBezTo>
                  <a:cubicBezTo>
                    <a:pt x="83" y="48"/>
                    <a:pt x="69" y="67"/>
                    <a:pt x="55" y="86"/>
                  </a:cubicBezTo>
                  <a:cubicBezTo>
                    <a:pt x="35" y="74"/>
                    <a:pt x="16" y="60"/>
                    <a:pt x="0" y="44"/>
                  </a:cubicBezTo>
                  <a:cubicBezTo>
                    <a:pt x="18" y="29"/>
                    <a:pt x="37" y="15"/>
                    <a:pt x="56" y="0"/>
                  </a:cubicBezTo>
                  <a:close/>
                  <a:moveTo>
                    <a:pt x="89" y="32"/>
                  </a:moveTo>
                  <a:cubicBezTo>
                    <a:pt x="77" y="25"/>
                    <a:pt x="65" y="17"/>
                    <a:pt x="55" y="7"/>
                  </a:cubicBezTo>
                  <a:cubicBezTo>
                    <a:pt x="40" y="20"/>
                    <a:pt x="24" y="32"/>
                    <a:pt x="9" y="44"/>
                  </a:cubicBezTo>
                  <a:cubicBezTo>
                    <a:pt x="22" y="57"/>
                    <a:pt x="37" y="68"/>
                    <a:pt x="53" y="78"/>
                  </a:cubicBezTo>
                  <a:cubicBezTo>
                    <a:pt x="65" y="62"/>
                    <a:pt x="77" y="47"/>
                    <a:pt x="89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75"/>
            <p:cNvSpPr>
              <a:spLocks/>
            </p:cNvSpPr>
            <p:nvPr userDrawn="1"/>
          </p:nvSpPr>
          <p:spPr bwMode="auto">
            <a:xfrm flipV="1">
              <a:off x="14089965" y="9735921"/>
              <a:ext cx="2776137" cy="2535355"/>
            </a:xfrm>
            <a:custGeom>
              <a:avLst/>
              <a:gdLst>
                <a:gd name="T0" fmla="*/ 83 w 83"/>
                <a:gd name="T1" fmla="*/ 17 h 75"/>
                <a:gd name="T2" fmla="*/ 39 w 83"/>
                <a:gd name="T3" fmla="*/ 0 h 75"/>
                <a:gd name="T4" fmla="*/ 0 w 83"/>
                <a:gd name="T5" fmla="*/ 52 h 75"/>
                <a:gd name="T6" fmla="*/ 58 w 83"/>
                <a:gd name="T7" fmla="*/ 75 h 75"/>
                <a:gd name="T8" fmla="*/ 83 w 83"/>
                <a:gd name="T9" fmla="*/ 1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5">
                  <a:moveTo>
                    <a:pt x="83" y="17"/>
                  </a:moveTo>
                  <a:cubicBezTo>
                    <a:pt x="67" y="13"/>
                    <a:pt x="53" y="7"/>
                    <a:pt x="39" y="0"/>
                  </a:cubicBezTo>
                  <a:cubicBezTo>
                    <a:pt x="26" y="17"/>
                    <a:pt x="13" y="34"/>
                    <a:pt x="0" y="52"/>
                  </a:cubicBezTo>
                  <a:cubicBezTo>
                    <a:pt x="18" y="62"/>
                    <a:pt x="38" y="70"/>
                    <a:pt x="58" y="75"/>
                  </a:cubicBezTo>
                  <a:cubicBezTo>
                    <a:pt x="67" y="56"/>
                    <a:pt x="75" y="36"/>
                    <a:pt x="83" y="17"/>
                  </a:cubicBezTo>
                  <a:close/>
                </a:path>
              </a:pathLst>
            </a:custGeom>
            <a:solidFill>
              <a:srgbClr val="D2FF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76"/>
            <p:cNvSpPr>
              <a:spLocks noEditPoints="1"/>
            </p:cNvSpPr>
            <p:nvPr/>
          </p:nvSpPr>
          <p:spPr bwMode="auto">
            <a:xfrm flipV="1">
              <a:off x="13919997" y="9608450"/>
              <a:ext cx="3045257" cy="2761978"/>
            </a:xfrm>
            <a:custGeom>
              <a:avLst/>
              <a:gdLst>
                <a:gd name="T0" fmla="*/ 44 w 91"/>
                <a:gd name="T1" fmla="*/ 0 h 82"/>
                <a:gd name="T2" fmla="*/ 91 w 91"/>
                <a:gd name="T3" fmla="*/ 17 h 82"/>
                <a:gd name="T4" fmla="*/ 66 w 91"/>
                <a:gd name="T5" fmla="*/ 82 h 82"/>
                <a:gd name="T6" fmla="*/ 0 w 91"/>
                <a:gd name="T7" fmla="*/ 55 h 82"/>
                <a:gd name="T8" fmla="*/ 44 w 91"/>
                <a:gd name="T9" fmla="*/ 0 h 82"/>
                <a:gd name="T10" fmla="*/ 84 w 91"/>
                <a:gd name="T11" fmla="*/ 22 h 82"/>
                <a:gd name="T12" fmla="*/ 44 w 91"/>
                <a:gd name="T13" fmla="*/ 7 h 82"/>
                <a:gd name="T14" fmla="*/ 10 w 91"/>
                <a:gd name="T15" fmla="*/ 54 h 82"/>
                <a:gd name="T16" fmla="*/ 61 w 91"/>
                <a:gd name="T17" fmla="*/ 75 h 82"/>
                <a:gd name="T18" fmla="*/ 84 w 91"/>
                <a:gd name="T19" fmla="*/ 2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82">
                  <a:moveTo>
                    <a:pt x="44" y="0"/>
                  </a:moveTo>
                  <a:cubicBezTo>
                    <a:pt x="58" y="8"/>
                    <a:pt x="74" y="14"/>
                    <a:pt x="91" y="17"/>
                  </a:cubicBezTo>
                  <a:cubicBezTo>
                    <a:pt x="83" y="39"/>
                    <a:pt x="74" y="60"/>
                    <a:pt x="66" y="82"/>
                  </a:cubicBezTo>
                  <a:cubicBezTo>
                    <a:pt x="43" y="76"/>
                    <a:pt x="21" y="67"/>
                    <a:pt x="0" y="55"/>
                  </a:cubicBezTo>
                  <a:cubicBezTo>
                    <a:pt x="15" y="37"/>
                    <a:pt x="29" y="18"/>
                    <a:pt x="44" y="0"/>
                  </a:cubicBezTo>
                  <a:close/>
                  <a:moveTo>
                    <a:pt x="84" y="22"/>
                  </a:moveTo>
                  <a:cubicBezTo>
                    <a:pt x="70" y="18"/>
                    <a:pt x="57" y="13"/>
                    <a:pt x="44" y="7"/>
                  </a:cubicBezTo>
                  <a:cubicBezTo>
                    <a:pt x="33" y="22"/>
                    <a:pt x="21" y="38"/>
                    <a:pt x="10" y="54"/>
                  </a:cubicBezTo>
                  <a:cubicBezTo>
                    <a:pt x="26" y="63"/>
                    <a:pt x="43" y="70"/>
                    <a:pt x="61" y="75"/>
                  </a:cubicBezTo>
                  <a:cubicBezTo>
                    <a:pt x="69" y="57"/>
                    <a:pt x="77" y="39"/>
                    <a:pt x="8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77"/>
            <p:cNvSpPr>
              <a:spLocks/>
            </p:cNvSpPr>
            <p:nvPr/>
          </p:nvSpPr>
          <p:spPr bwMode="auto">
            <a:xfrm flipV="1">
              <a:off x="16030425" y="9438484"/>
              <a:ext cx="2422043" cy="2252075"/>
            </a:xfrm>
            <a:custGeom>
              <a:avLst/>
              <a:gdLst>
                <a:gd name="T0" fmla="*/ 72 w 72"/>
                <a:gd name="T1" fmla="*/ 5 h 67"/>
                <a:gd name="T2" fmla="*/ 25 w 72"/>
                <a:gd name="T3" fmla="*/ 0 h 67"/>
                <a:gd name="T4" fmla="*/ 0 w 72"/>
                <a:gd name="T5" fmla="*/ 58 h 67"/>
                <a:gd name="T6" fmla="*/ 64 w 72"/>
                <a:gd name="T7" fmla="*/ 67 h 67"/>
                <a:gd name="T8" fmla="*/ 72 w 72"/>
                <a:gd name="T9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7">
                  <a:moveTo>
                    <a:pt x="72" y="5"/>
                  </a:moveTo>
                  <a:cubicBezTo>
                    <a:pt x="56" y="5"/>
                    <a:pt x="40" y="3"/>
                    <a:pt x="25" y="0"/>
                  </a:cubicBezTo>
                  <a:cubicBezTo>
                    <a:pt x="17" y="19"/>
                    <a:pt x="9" y="39"/>
                    <a:pt x="0" y="58"/>
                  </a:cubicBezTo>
                  <a:cubicBezTo>
                    <a:pt x="21" y="64"/>
                    <a:pt x="42" y="67"/>
                    <a:pt x="64" y="67"/>
                  </a:cubicBezTo>
                  <a:cubicBezTo>
                    <a:pt x="66" y="46"/>
                    <a:pt x="69" y="25"/>
                    <a:pt x="72" y="5"/>
                  </a:cubicBezTo>
                  <a:close/>
                </a:path>
              </a:pathLst>
            </a:custGeom>
            <a:solidFill>
              <a:srgbClr val="D9F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9"/>
            <p:cNvSpPr>
              <a:spLocks/>
            </p:cNvSpPr>
            <p:nvPr/>
          </p:nvSpPr>
          <p:spPr bwMode="auto">
            <a:xfrm flipV="1">
              <a:off x="18183348" y="9438482"/>
              <a:ext cx="2110436" cy="2322891"/>
            </a:xfrm>
            <a:custGeom>
              <a:avLst/>
              <a:gdLst>
                <a:gd name="T0" fmla="*/ 56 w 63"/>
                <a:gd name="T1" fmla="*/ 0 h 69"/>
                <a:gd name="T2" fmla="*/ 8 w 63"/>
                <a:gd name="T3" fmla="*/ 7 h 69"/>
                <a:gd name="T4" fmla="*/ 0 w 63"/>
                <a:gd name="T5" fmla="*/ 69 h 69"/>
                <a:gd name="T6" fmla="*/ 63 w 63"/>
                <a:gd name="T7" fmla="*/ 62 h 69"/>
                <a:gd name="T8" fmla="*/ 56 w 6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9">
                  <a:moveTo>
                    <a:pt x="56" y="0"/>
                  </a:moveTo>
                  <a:cubicBezTo>
                    <a:pt x="40" y="4"/>
                    <a:pt x="24" y="6"/>
                    <a:pt x="8" y="7"/>
                  </a:cubicBezTo>
                  <a:cubicBezTo>
                    <a:pt x="5" y="27"/>
                    <a:pt x="2" y="48"/>
                    <a:pt x="0" y="69"/>
                  </a:cubicBezTo>
                  <a:cubicBezTo>
                    <a:pt x="21" y="69"/>
                    <a:pt x="43" y="67"/>
                    <a:pt x="63" y="62"/>
                  </a:cubicBezTo>
                  <a:cubicBezTo>
                    <a:pt x="61" y="41"/>
                    <a:pt x="58" y="21"/>
                    <a:pt x="56" y="0"/>
                  </a:cubicBezTo>
                  <a:close/>
                </a:path>
              </a:pathLst>
            </a:custGeom>
            <a:solidFill>
              <a:srgbClr val="C7F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81"/>
            <p:cNvSpPr>
              <a:spLocks/>
            </p:cNvSpPr>
            <p:nvPr/>
          </p:nvSpPr>
          <p:spPr bwMode="auto">
            <a:xfrm flipV="1">
              <a:off x="20052992" y="9679275"/>
              <a:ext cx="2280404" cy="2691154"/>
            </a:xfrm>
            <a:custGeom>
              <a:avLst/>
              <a:gdLst>
                <a:gd name="T0" fmla="*/ 45 w 68"/>
                <a:gd name="T1" fmla="*/ 0 h 80"/>
                <a:gd name="T2" fmla="*/ 0 w 68"/>
                <a:gd name="T3" fmla="*/ 18 h 80"/>
                <a:gd name="T4" fmla="*/ 7 w 68"/>
                <a:gd name="T5" fmla="*/ 80 h 80"/>
                <a:gd name="T6" fmla="*/ 68 w 68"/>
                <a:gd name="T7" fmla="*/ 58 h 80"/>
                <a:gd name="T8" fmla="*/ 45 w 6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80">
                  <a:moveTo>
                    <a:pt x="45" y="0"/>
                  </a:moveTo>
                  <a:cubicBezTo>
                    <a:pt x="31" y="8"/>
                    <a:pt x="16" y="14"/>
                    <a:pt x="0" y="18"/>
                  </a:cubicBezTo>
                  <a:cubicBezTo>
                    <a:pt x="2" y="39"/>
                    <a:pt x="5" y="59"/>
                    <a:pt x="7" y="80"/>
                  </a:cubicBezTo>
                  <a:cubicBezTo>
                    <a:pt x="28" y="75"/>
                    <a:pt x="49" y="67"/>
                    <a:pt x="68" y="58"/>
                  </a:cubicBezTo>
                  <a:cubicBezTo>
                    <a:pt x="61" y="38"/>
                    <a:pt x="53" y="19"/>
                    <a:pt x="45" y="0"/>
                  </a:cubicBezTo>
                  <a:close/>
                </a:path>
              </a:pathLst>
            </a:custGeom>
            <a:solidFill>
              <a:srgbClr val="A5F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82"/>
            <p:cNvSpPr>
              <a:spLocks noEditPoints="1"/>
            </p:cNvSpPr>
            <p:nvPr/>
          </p:nvSpPr>
          <p:spPr bwMode="auto">
            <a:xfrm flipV="1">
              <a:off x="19953848" y="9537626"/>
              <a:ext cx="2521186" cy="2960273"/>
            </a:xfrm>
            <a:custGeom>
              <a:avLst/>
              <a:gdLst>
                <a:gd name="T0" fmla="*/ 0 w 75"/>
                <a:gd name="T1" fmla="*/ 20 h 88"/>
                <a:gd name="T2" fmla="*/ 49 w 75"/>
                <a:gd name="T3" fmla="*/ 0 h 88"/>
                <a:gd name="T4" fmla="*/ 75 w 75"/>
                <a:gd name="T5" fmla="*/ 63 h 88"/>
                <a:gd name="T6" fmla="*/ 8 w 75"/>
                <a:gd name="T7" fmla="*/ 88 h 88"/>
                <a:gd name="T8" fmla="*/ 0 w 75"/>
                <a:gd name="T9" fmla="*/ 20 h 88"/>
                <a:gd name="T10" fmla="*/ 47 w 75"/>
                <a:gd name="T11" fmla="*/ 8 h 88"/>
                <a:gd name="T12" fmla="*/ 6 w 75"/>
                <a:gd name="T13" fmla="*/ 24 h 88"/>
                <a:gd name="T14" fmla="*/ 13 w 75"/>
                <a:gd name="T15" fmla="*/ 80 h 88"/>
                <a:gd name="T16" fmla="*/ 67 w 75"/>
                <a:gd name="T17" fmla="*/ 60 h 88"/>
                <a:gd name="T18" fmla="*/ 47 w 75"/>
                <a:gd name="T19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88">
                  <a:moveTo>
                    <a:pt x="0" y="20"/>
                  </a:moveTo>
                  <a:cubicBezTo>
                    <a:pt x="17" y="16"/>
                    <a:pt x="34" y="9"/>
                    <a:pt x="49" y="0"/>
                  </a:cubicBezTo>
                  <a:cubicBezTo>
                    <a:pt x="58" y="21"/>
                    <a:pt x="67" y="42"/>
                    <a:pt x="75" y="63"/>
                  </a:cubicBezTo>
                  <a:cubicBezTo>
                    <a:pt x="54" y="74"/>
                    <a:pt x="31" y="82"/>
                    <a:pt x="8" y="88"/>
                  </a:cubicBezTo>
                  <a:cubicBezTo>
                    <a:pt x="5" y="65"/>
                    <a:pt x="3" y="42"/>
                    <a:pt x="0" y="20"/>
                  </a:cubicBezTo>
                  <a:close/>
                  <a:moveTo>
                    <a:pt x="47" y="8"/>
                  </a:moveTo>
                  <a:cubicBezTo>
                    <a:pt x="34" y="15"/>
                    <a:pt x="20" y="20"/>
                    <a:pt x="6" y="24"/>
                  </a:cubicBezTo>
                  <a:cubicBezTo>
                    <a:pt x="8" y="43"/>
                    <a:pt x="11" y="62"/>
                    <a:pt x="13" y="80"/>
                  </a:cubicBezTo>
                  <a:cubicBezTo>
                    <a:pt x="32" y="76"/>
                    <a:pt x="50" y="69"/>
                    <a:pt x="67" y="60"/>
                  </a:cubicBezTo>
                  <a:cubicBezTo>
                    <a:pt x="60" y="43"/>
                    <a:pt x="54" y="25"/>
                    <a:pt x="4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83"/>
            <p:cNvSpPr>
              <a:spLocks/>
            </p:cNvSpPr>
            <p:nvPr/>
          </p:nvSpPr>
          <p:spPr bwMode="auto">
            <a:xfrm flipV="1">
              <a:off x="21568541" y="10415801"/>
              <a:ext cx="2577842" cy="2889449"/>
            </a:xfrm>
            <a:custGeom>
              <a:avLst/>
              <a:gdLst>
                <a:gd name="T0" fmla="*/ 40 w 77"/>
                <a:gd name="T1" fmla="*/ 0 h 86"/>
                <a:gd name="T2" fmla="*/ 0 w 77"/>
                <a:gd name="T3" fmla="*/ 28 h 86"/>
                <a:gd name="T4" fmla="*/ 23 w 77"/>
                <a:gd name="T5" fmla="*/ 86 h 86"/>
                <a:gd name="T6" fmla="*/ 77 w 77"/>
                <a:gd name="T7" fmla="*/ 49 h 86"/>
                <a:gd name="T8" fmla="*/ 40 w 77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86">
                  <a:moveTo>
                    <a:pt x="40" y="0"/>
                  </a:moveTo>
                  <a:cubicBezTo>
                    <a:pt x="28" y="11"/>
                    <a:pt x="15" y="20"/>
                    <a:pt x="0" y="28"/>
                  </a:cubicBezTo>
                  <a:cubicBezTo>
                    <a:pt x="8" y="47"/>
                    <a:pt x="16" y="66"/>
                    <a:pt x="23" y="86"/>
                  </a:cubicBezTo>
                  <a:cubicBezTo>
                    <a:pt x="42" y="76"/>
                    <a:pt x="61" y="63"/>
                    <a:pt x="77" y="49"/>
                  </a:cubicBezTo>
                  <a:cubicBezTo>
                    <a:pt x="65" y="33"/>
                    <a:pt x="53" y="16"/>
                    <a:pt x="40" y="0"/>
                  </a:cubicBezTo>
                  <a:close/>
                </a:path>
              </a:pathLst>
            </a:custGeom>
            <a:solidFill>
              <a:srgbClr val="A2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84"/>
            <p:cNvSpPr>
              <a:spLocks noEditPoints="1"/>
            </p:cNvSpPr>
            <p:nvPr/>
          </p:nvSpPr>
          <p:spPr bwMode="auto">
            <a:xfrm flipV="1">
              <a:off x="21469387" y="10274161"/>
              <a:ext cx="2818634" cy="3172729"/>
            </a:xfrm>
            <a:custGeom>
              <a:avLst/>
              <a:gdLst>
                <a:gd name="T0" fmla="*/ 0 w 84"/>
                <a:gd name="T1" fmla="*/ 31 h 94"/>
                <a:gd name="T2" fmla="*/ 44 w 84"/>
                <a:gd name="T3" fmla="*/ 0 h 94"/>
                <a:gd name="T4" fmla="*/ 84 w 84"/>
                <a:gd name="T5" fmla="*/ 53 h 94"/>
                <a:gd name="T6" fmla="*/ 24 w 84"/>
                <a:gd name="T7" fmla="*/ 94 h 94"/>
                <a:gd name="T8" fmla="*/ 0 w 84"/>
                <a:gd name="T9" fmla="*/ 31 h 94"/>
                <a:gd name="T10" fmla="*/ 43 w 84"/>
                <a:gd name="T11" fmla="*/ 8 h 94"/>
                <a:gd name="T12" fmla="*/ 7 w 84"/>
                <a:gd name="T13" fmla="*/ 34 h 94"/>
                <a:gd name="T14" fmla="*/ 28 w 84"/>
                <a:gd name="T15" fmla="*/ 85 h 94"/>
                <a:gd name="T16" fmla="*/ 76 w 84"/>
                <a:gd name="T17" fmla="*/ 53 h 94"/>
                <a:gd name="T18" fmla="*/ 43 w 84"/>
                <a:gd name="T19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94">
                  <a:moveTo>
                    <a:pt x="0" y="31"/>
                  </a:moveTo>
                  <a:cubicBezTo>
                    <a:pt x="16" y="22"/>
                    <a:pt x="30" y="12"/>
                    <a:pt x="44" y="0"/>
                  </a:cubicBezTo>
                  <a:cubicBezTo>
                    <a:pt x="57" y="18"/>
                    <a:pt x="71" y="35"/>
                    <a:pt x="84" y="53"/>
                  </a:cubicBezTo>
                  <a:cubicBezTo>
                    <a:pt x="66" y="69"/>
                    <a:pt x="46" y="83"/>
                    <a:pt x="24" y="94"/>
                  </a:cubicBezTo>
                  <a:cubicBezTo>
                    <a:pt x="16" y="73"/>
                    <a:pt x="8" y="52"/>
                    <a:pt x="0" y="31"/>
                  </a:cubicBezTo>
                  <a:close/>
                  <a:moveTo>
                    <a:pt x="43" y="8"/>
                  </a:moveTo>
                  <a:cubicBezTo>
                    <a:pt x="32" y="18"/>
                    <a:pt x="20" y="26"/>
                    <a:pt x="7" y="34"/>
                  </a:cubicBezTo>
                  <a:cubicBezTo>
                    <a:pt x="14" y="51"/>
                    <a:pt x="21" y="68"/>
                    <a:pt x="28" y="85"/>
                  </a:cubicBezTo>
                  <a:cubicBezTo>
                    <a:pt x="45" y="76"/>
                    <a:pt x="61" y="65"/>
                    <a:pt x="76" y="53"/>
                  </a:cubicBezTo>
                  <a:cubicBezTo>
                    <a:pt x="65" y="38"/>
                    <a:pt x="54" y="23"/>
                    <a:pt x="4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85"/>
            <p:cNvSpPr>
              <a:spLocks/>
            </p:cNvSpPr>
            <p:nvPr/>
          </p:nvSpPr>
          <p:spPr bwMode="auto">
            <a:xfrm flipV="1">
              <a:off x="22914112" y="11662220"/>
              <a:ext cx="1473053" cy="2053780"/>
            </a:xfrm>
            <a:custGeom>
              <a:avLst/>
              <a:gdLst>
                <a:gd name="T0" fmla="*/ 44 w 44"/>
                <a:gd name="T1" fmla="*/ 0 h 61"/>
                <a:gd name="T2" fmla="*/ 13 w 44"/>
                <a:gd name="T3" fmla="*/ 0 h 61"/>
                <a:gd name="T4" fmla="*/ 0 w 44"/>
                <a:gd name="T5" fmla="*/ 12 h 61"/>
                <a:gd name="T6" fmla="*/ 37 w 44"/>
                <a:gd name="T7" fmla="*/ 61 h 61"/>
                <a:gd name="T8" fmla="*/ 44 w 44"/>
                <a:gd name="T9" fmla="*/ 55 h 61"/>
                <a:gd name="T10" fmla="*/ 44 w 44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61">
                  <a:moveTo>
                    <a:pt x="4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4"/>
                    <a:pt x="5" y="8"/>
                    <a:pt x="0" y="12"/>
                  </a:cubicBezTo>
                  <a:cubicBezTo>
                    <a:pt x="13" y="28"/>
                    <a:pt x="25" y="45"/>
                    <a:pt x="37" y="61"/>
                  </a:cubicBezTo>
                  <a:cubicBezTo>
                    <a:pt x="39" y="59"/>
                    <a:pt x="42" y="57"/>
                    <a:pt x="44" y="55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86"/>
            <p:cNvSpPr>
              <a:spLocks/>
            </p:cNvSpPr>
            <p:nvPr/>
          </p:nvSpPr>
          <p:spPr bwMode="auto">
            <a:xfrm flipV="1">
              <a:off x="22814968" y="11492252"/>
              <a:ext cx="1572205" cy="2223748"/>
            </a:xfrm>
            <a:custGeom>
              <a:avLst/>
              <a:gdLst>
                <a:gd name="T0" fmla="*/ 47 w 47"/>
                <a:gd name="T1" fmla="*/ 51 h 66"/>
                <a:gd name="T2" fmla="*/ 41 w 47"/>
                <a:gd name="T3" fmla="*/ 57 h 66"/>
                <a:gd name="T4" fmla="*/ 7 w 47"/>
                <a:gd name="T5" fmla="*/ 12 h 66"/>
                <a:gd name="T6" fmla="*/ 20 w 47"/>
                <a:gd name="T7" fmla="*/ 0 h 66"/>
                <a:gd name="T8" fmla="*/ 12 w 47"/>
                <a:gd name="T9" fmla="*/ 0 h 66"/>
                <a:gd name="T10" fmla="*/ 0 w 47"/>
                <a:gd name="T11" fmla="*/ 11 h 66"/>
                <a:gd name="T12" fmla="*/ 39 w 47"/>
                <a:gd name="T13" fmla="*/ 66 h 66"/>
                <a:gd name="T14" fmla="*/ 47 w 47"/>
                <a:gd name="T15" fmla="*/ 59 h 66"/>
                <a:gd name="T16" fmla="*/ 47 w 47"/>
                <a:gd name="T17" fmla="*/ 5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6">
                  <a:moveTo>
                    <a:pt x="47" y="51"/>
                  </a:moveTo>
                  <a:cubicBezTo>
                    <a:pt x="45" y="53"/>
                    <a:pt x="43" y="55"/>
                    <a:pt x="41" y="57"/>
                  </a:cubicBezTo>
                  <a:cubicBezTo>
                    <a:pt x="30" y="42"/>
                    <a:pt x="18" y="27"/>
                    <a:pt x="7" y="12"/>
                  </a:cubicBezTo>
                  <a:cubicBezTo>
                    <a:pt x="12" y="8"/>
                    <a:pt x="16" y="4"/>
                    <a:pt x="2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4"/>
                    <a:pt x="4" y="8"/>
                    <a:pt x="0" y="11"/>
                  </a:cubicBezTo>
                  <a:cubicBezTo>
                    <a:pt x="13" y="29"/>
                    <a:pt x="26" y="48"/>
                    <a:pt x="39" y="66"/>
                  </a:cubicBezTo>
                  <a:cubicBezTo>
                    <a:pt x="42" y="63"/>
                    <a:pt x="44" y="61"/>
                    <a:pt x="47" y="59"/>
                  </a:cubicBezTo>
                  <a:lnTo>
                    <a:pt x="47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87"/>
            <p:cNvSpPr>
              <a:spLocks/>
            </p:cNvSpPr>
            <p:nvPr/>
          </p:nvSpPr>
          <p:spPr bwMode="auto">
            <a:xfrm flipV="1">
              <a:off x="8551849" y="12540387"/>
              <a:ext cx="2577842" cy="1175613"/>
            </a:xfrm>
            <a:custGeom>
              <a:avLst/>
              <a:gdLst>
                <a:gd name="T0" fmla="*/ 0 w 77"/>
                <a:gd name="T1" fmla="*/ 0 h 35"/>
                <a:gd name="T2" fmla="*/ 17 w 77"/>
                <a:gd name="T3" fmla="*/ 35 h 35"/>
                <a:gd name="T4" fmla="*/ 77 w 77"/>
                <a:gd name="T5" fmla="*/ 8 h 35"/>
                <a:gd name="T6" fmla="*/ 73 w 77"/>
                <a:gd name="T7" fmla="*/ 0 h 35"/>
                <a:gd name="T8" fmla="*/ 0 w 7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5">
                  <a:moveTo>
                    <a:pt x="0" y="0"/>
                  </a:moveTo>
                  <a:cubicBezTo>
                    <a:pt x="5" y="12"/>
                    <a:pt x="11" y="23"/>
                    <a:pt x="17" y="35"/>
                  </a:cubicBezTo>
                  <a:cubicBezTo>
                    <a:pt x="37" y="26"/>
                    <a:pt x="57" y="17"/>
                    <a:pt x="77" y="8"/>
                  </a:cubicBezTo>
                  <a:cubicBezTo>
                    <a:pt x="76" y="6"/>
                    <a:pt x="74" y="3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1F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88"/>
            <p:cNvSpPr>
              <a:spLocks/>
            </p:cNvSpPr>
            <p:nvPr/>
          </p:nvSpPr>
          <p:spPr bwMode="auto">
            <a:xfrm flipV="1">
              <a:off x="8452706" y="12370419"/>
              <a:ext cx="2846962" cy="1345581"/>
            </a:xfrm>
            <a:custGeom>
              <a:avLst/>
              <a:gdLst>
                <a:gd name="T0" fmla="*/ 72 w 85"/>
                <a:gd name="T1" fmla="*/ 0 h 40"/>
                <a:gd name="T2" fmla="*/ 76 w 85"/>
                <a:gd name="T3" fmla="*/ 7 h 40"/>
                <a:gd name="T4" fmla="*/ 21 w 85"/>
                <a:gd name="T5" fmla="*/ 30 h 40"/>
                <a:gd name="T6" fmla="*/ 7 w 85"/>
                <a:gd name="T7" fmla="*/ 0 h 40"/>
                <a:gd name="T8" fmla="*/ 0 w 85"/>
                <a:gd name="T9" fmla="*/ 0 h 40"/>
                <a:gd name="T10" fmla="*/ 19 w 85"/>
                <a:gd name="T11" fmla="*/ 40 h 40"/>
                <a:gd name="T12" fmla="*/ 85 w 85"/>
                <a:gd name="T13" fmla="*/ 10 h 40"/>
                <a:gd name="T14" fmla="*/ 79 w 85"/>
                <a:gd name="T15" fmla="*/ 0 h 40"/>
                <a:gd name="T16" fmla="*/ 72 w 8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0">
                  <a:moveTo>
                    <a:pt x="72" y="0"/>
                  </a:moveTo>
                  <a:cubicBezTo>
                    <a:pt x="74" y="2"/>
                    <a:pt x="75" y="4"/>
                    <a:pt x="76" y="7"/>
                  </a:cubicBezTo>
                  <a:cubicBezTo>
                    <a:pt x="58" y="15"/>
                    <a:pt x="39" y="22"/>
                    <a:pt x="21" y="30"/>
                  </a:cubicBezTo>
                  <a:cubicBezTo>
                    <a:pt x="16" y="20"/>
                    <a:pt x="11" y="1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3"/>
                    <a:pt x="12" y="27"/>
                    <a:pt x="19" y="40"/>
                  </a:cubicBezTo>
                  <a:cubicBezTo>
                    <a:pt x="41" y="30"/>
                    <a:pt x="63" y="20"/>
                    <a:pt x="85" y="10"/>
                  </a:cubicBezTo>
                  <a:cubicBezTo>
                    <a:pt x="83" y="7"/>
                    <a:pt x="81" y="3"/>
                    <a:pt x="79" y="0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89"/>
            <p:cNvSpPr>
              <a:spLocks/>
            </p:cNvSpPr>
            <p:nvPr/>
          </p:nvSpPr>
          <p:spPr bwMode="auto">
            <a:xfrm flipV="1">
              <a:off x="9118409" y="10444129"/>
              <a:ext cx="3286041" cy="3002761"/>
            </a:xfrm>
            <a:custGeom>
              <a:avLst/>
              <a:gdLst>
                <a:gd name="T0" fmla="*/ 98 w 98"/>
                <a:gd name="T1" fmla="*/ 49 h 89"/>
                <a:gd name="T2" fmla="*/ 60 w 98"/>
                <a:gd name="T3" fmla="*/ 0 h 89"/>
                <a:gd name="T4" fmla="*/ 0 w 98"/>
                <a:gd name="T5" fmla="*/ 27 h 89"/>
                <a:gd name="T6" fmla="*/ 47 w 98"/>
                <a:gd name="T7" fmla="*/ 89 h 89"/>
                <a:gd name="T8" fmla="*/ 98 w 98"/>
                <a:gd name="T9" fmla="*/ 4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89">
                  <a:moveTo>
                    <a:pt x="98" y="49"/>
                  </a:moveTo>
                  <a:cubicBezTo>
                    <a:pt x="84" y="35"/>
                    <a:pt x="71" y="18"/>
                    <a:pt x="60" y="0"/>
                  </a:cubicBezTo>
                  <a:cubicBezTo>
                    <a:pt x="40" y="9"/>
                    <a:pt x="20" y="18"/>
                    <a:pt x="0" y="27"/>
                  </a:cubicBezTo>
                  <a:cubicBezTo>
                    <a:pt x="13" y="50"/>
                    <a:pt x="29" y="71"/>
                    <a:pt x="47" y="89"/>
                  </a:cubicBezTo>
                  <a:cubicBezTo>
                    <a:pt x="64" y="76"/>
                    <a:pt x="81" y="62"/>
                    <a:pt x="98" y="49"/>
                  </a:cubicBezTo>
                  <a:close/>
                </a:path>
              </a:pathLst>
            </a:custGeom>
            <a:solidFill>
              <a:srgbClr val="A6F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90"/>
            <p:cNvSpPr>
              <a:spLocks noEditPoints="1"/>
            </p:cNvSpPr>
            <p:nvPr/>
          </p:nvSpPr>
          <p:spPr bwMode="auto">
            <a:xfrm flipV="1">
              <a:off x="8948441" y="10274152"/>
              <a:ext cx="3625975" cy="3300209"/>
            </a:xfrm>
            <a:custGeom>
              <a:avLst/>
              <a:gdLst>
                <a:gd name="T0" fmla="*/ 67 w 108"/>
                <a:gd name="T1" fmla="*/ 0 h 98"/>
                <a:gd name="T2" fmla="*/ 108 w 108"/>
                <a:gd name="T3" fmla="*/ 53 h 98"/>
                <a:gd name="T4" fmla="*/ 53 w 108"/>
                <a:gd name="T5" fmla="*/ 98 h 98"/>
                <a:gd name="T6" fmla="*/ 0 w 108"/>
                <a:gd name="T7" fmla="*/ 28 h 98"/>
                <a:gd name="T8" fmla="*/ 67 w 108"/>
                <a:gd name="T9" fmla="*/ 0 h 98"/>
                <a:gd name="T10" fmla="*/ 99 w 108"/>
                <a:gd name="T11" fmla="*/ 53 h 98"/>
                <a:gd name="T12" fmla="*/ 64 w 108"/>
                <a:gd name="T13" fmla="*/ 8 h 98"/>
                <a:gd name="T14" fmla="*/ 10 w 108"/>
                <a:gd name="T15" fmla="*/ 33 h 98"/>
                <a:gd name="T16" fmla="*/ 52 w 108"/>
                <a:gd name="T17" fmla="*/ 89 h 98"/>
                <a:gd name="T18" fmla="*/ 99 w 108"/>
                <a:gd name="T19" fmla="*/ 5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98">
                  <a:moveTo>
                    <a:pt x="67" y="0"/>
                  </a:moveTo>
                  <a:cubicBezTo>
                    <a:pt x="78" y="20"/>
                    <a:pt x="92" y="38"/>
                    <a:pt x="108" y="53"/>
                  </a:cubicBezTo>
                  <a:cubicBezTo>
                    <a:pt x="90" y="68"/>
                    <a:pt x="71" y="83"/>
                    <a:pt x="53" y="98"/>
                  </a:cubicBezTo>
                  <a:cubicBezTo>
                    <a:pt x="32" y="78"/>
                    <a:pt x="14" y="54"/>
                    <a:pt x="0" y="28"/>
                  </a:cubicBezTo>
                  <a:cubicBezTo>
                    <a:pt x="22" y="19"/>
                    <a:pt x="45" y="10"/>
                    <a:pt x="67" y="0"/>
                  </a:cubicBezTo>
                  <a:close/>
                  <a:moveTo>
                    <a:pt x="99" y="53"/>
                  </a:moveTo>
                  <a:cubicBezTo>
                    <a:pt x="85" y="39"/>
                    <a:pt x="74" y="24"/>
                    <a:pt x="64" y="8"/>
                  </a:cubicBezTo>
                  <a:cubicBezTo>
                    <a:pt x="46" y="17"/>
                    <a:pt x="28" y="25"/>
                    <a:pt x="10" y="33"/>
                  </a:cubicBezTo>
                  <a:cubicBezTo>
                    <a:pt x="22" y="53"/>
                    <a:pt x="36" y="72"/>
                    <a:pt x="52" y="89"/>
                  </a:cubicBezTo>
                  <a:cubicBezTo>
                    <a:pt x="67" y="77"/>
                    <a:pt x="83" y="65"/>
                    <a:pt x="99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91"/>
            <p:cNvSpPr>
              <a:spLocks/>
            </p:cNvSpPr>
            <p:nvPr/>
          </p:nvSpPr>
          <p:spPr bwMode="auto">
            <a:xfrm flipV="1">
              <a:off x="10704773" y="8801100"/>
              <a:ext cx="3385192" cy="2988601"/>
            </a:xfrm>
            <a:custGeom>
              <a:avLst/>
              <a:gdLst>
                <a:gd name="T0" fmla="*/ 101 w 101"/>
                <a:gd name="T1" fmla="*/ 38 h 89"/>
                <a:gd name="T2" fmla="*/ 51 w 101"/>
                <a:gd name="T3" fmla="*/ 0 h 89"/>
                <a:gd name="T4" fmla="*/ 0 w 101"/>
                <a:gd name="T5" fmla="*/ 40 h 89"/>
                <a:gd name="T6" fmla="*/ 62 w 101"/>
                <a:gd name="T7" fmla="*/ 89 h 89"/>
                <a:gd name="T8" fmla="*/ 101 w 101"/>
                <a:gd name="T9" fmla="*/ 3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89">
                  <a:moveTo>
                    <a:pt x="101" y="38"/>
                  </a:moveTo>
                  <a:cubicBezTo>
                    <a:pt x="83" y="27"/>
                    <a:pt x="66" y="15"/>
                    <a:pt x="51" y="0"/>
                  </a:cubicBezTo>
                  <a:cubicBezTo>
                    <a:pt x="34" y="13"/>
                    <a:pt x="17" y="27"/>
                    <a:pt x="0" y="40"/>
                  </a:cubicBezTo>
                  <a:cubicBezTo>
                    <a:pt x="19" y="59"/>
                    <a:pt x="40" y="75"/>
                    <a:pt x="62" y="89"/>
                  </a:cubicBezTo>
                  <a:cubicBezTo>
                    <a:pt x="75" y="72"/>
                    <a:pt x="88" y="55"/>
                    <a:pt x="101" y="38"/>
                  </a:cubicBezTo>
                  <a:close/>
                </a:path>
              </a:pathLst>
            </a:custGeom>
            <a:solidFill>
              <a:srgbClr val="B0F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92"/>
            <p:cNvSpPr>
              <a:spLocks/>
            </p:cNvSpPr>
            <p:nvPr/>
          </p:nvSpPr>
          <p:spPr bwMode="auto">
            <a:xfrm flipV="1">
              <a:off x="24146383" y="11322294"/>
              <a:ext cx="240792" cy="538231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6 h 16"/>
                <a:gd name="T4" fmla="*/ 7 w 7"/>
                <a:gd name="T5" fmla="*/ 16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2" y="9"/>
                    <a:pt x="5" y="13"/>
                    <a:pt x="7" y="16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CA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93"/>
            <p:cNvSpPr>
              <a:spLocks/>
            </p:cNvSpPr>
            <p:nvPr/>
          </p:nvSpPr>
          <p:spPr bwMode="auto">
            <a:xfrm flipV="1">
              <a:off x="24018902" y="11123999"/>
              <a:ext cx="368263" cy="878167"/>
            </a:xfrm>
            <a:custGeom>
              <a:avLst/>
              <a:gdLst>
                <a:gd name="T0" fmla="*/ 11 w 11"/>
                <a:gd name="T1" fmla="*/ 14 h 26"/>
                <a:gd name="T2" fmla="*/ 8 w 11"/>
                <a:gd name="T3" fmla="*/ 10 h 26"/>
                <a:gd name="T4" fmla="*/ 11 w 11"/>
                <a:gd name="T5" fmla="*/ 7 h 26"/>
                <a:gd name="T6" fmla="*/ 11 w 11"/>
                <a:gd name="T7" fmla="*/ 0 h 26"/>
                <a:gd name="T8" fmla="*/ 0 w 11"/>
                <a:gd name="T9" fmla="*/ 10 h 26"/>
                <a:gd name="T10" fmla="*/ 11 w 11"/>
                <a:gd name="T11" fmla="*/ 26 h 26"/>
                <a:gd name="T12" fmla="*/ 11 w 11"/>
                <a:gd name="T1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6">
                  <a:moveTo>
                    <a:pt x="11" y="14"/>
                  </a:moveTo>
                  <a:cubicBezTo>
                    <a:pt x="10" y="13"/>
                    <a:pt x="9" y="12"/>
                    <a:pt x="8" y="10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7"/>
                    <a:pt x="0" y="10"/>
                  </a:cubicBezTo>
                  <a:cubicBezTo>
                    <a:pt x="3" y="15"/>
                    <a:pt x="7" y="21"/>
                    <a:pt x="11" y="26"/>
                  </a:cubicBezTo>
                  <a:lnTo>
                    <a:pt x="11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94"/>
            <p:cNvSpPr>
              <a:spLocks/>
            </p:cNvSpPr>
            <p:nvPr/>
          </p:nvSpPr>
          <p:spPr bwMode="auto">
            <a:xfrm flipV="1">
              <a:off x="6200631" y="11662220"/>
              <a:ext cx="2917778" cy="2053780"/>
            </a:xfrm>
            <a:custGeom>
              <a:avLst/>
              <a:gdLst>
                <a:gd name="T0" fmla="*/ 0 w 87"/>
                <a:gd name="T1" fmla="*/ 0 h 61"/>
                <a:gd name="T2" fmla="*/ 27 w 87"/>
                <a:gd name="T3" fmla="*/ 61 h 61"/>
                <a:gd name="T4" fmla="*/ 87 w 87"/>
                <a:gd name="T5" fmla="*/ 35 h 61"/>
                <a:gd name="T6" fmla="*/ 70 w 87"/>
                <a:gd name="T7" fmla="*/ 0 h 61"/>
                <a:gd name="T8" fmla="*/ 0 w 87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1">
                  <a:moveTo>
                    <a:pt x="0" y="0"/>
                  </a:moveTo>
                  <a:cubicBezTo>
                    <a:pt x="7" y="21"/>
                    <a:pt x="16" y="42"/>
                    <a:pt x="27" y="61"/>
                  </a:cubicBezTo>
                  <a:cubicBezTo>
                    <a:pt x="47" y="52"/>
                    <a:pt x="67" y="44"/>
                    <a:pt x="87" y="35"/>
                  </a:cubicBezTo>
                  <a:cubicBezTo>
                    <a:pt x="81" y="23"/>
                    <a:pt x="75" y="12"/>
                    <a:pt x="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9F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95"/>
            <p:cNvSpPr>
              <a:spLocks/>
            </p:cNvSpPr>
            <p:nvPr/>
          </p:nvSpPr>
          <p:spPr bwMode="auto">
            <a:xfrm flipV="1">
              <a:off x="6101488" y="11463925"/>
              <a:ext cx="3186897" cy="2252075"/>
            </a:xfrm>
            <a:custGeom>
              <a:avLst/>
              <a:gdLst>
                <a:gd name="T0" fmla="*/ 70 w 95"/>
                <a:gd name="T1" fmla="*/ 0 h 67"/>
                <a:gd name="T2" fmla="*/ 85 w 95"/>
                <a:gd name="T3" fmla="*/ 32 h 67"/>
                <a:gd name="T4" fmla="*/ 30 w 95"/>
                <a:gd name="T5" fmla="*/ 56 h 67"/>
                <a:gd name="T6" fmla="*/ 6 w 95"/>
                <a:gd name="T7" fmla="*/ 0 h 67"/>
                <a:gd name="T8" fmla="*/ 0 w 95"/>
                <a:gd name="T9" fmla="*/ 0 h 67"/>
                <a:gd name="T10" fmla="*/ 29 w 95"/>
                <a:gd name="T11" fmla="*/ 67 h 67"/>
                <a:gd name="T12" fmla="*/ 95 w 95"/>
                <a:gd name="T13" fmla="*/ 37 h 67"/>
                <a:gd name="T14" fmla="*/ 77 w 95"/>
                <a:gd name="T15" fmla="*/ 0 h 67"/>
                <a:gd name="T16" fmla="*/ 70 w 95"/>
                <a:gd name="T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67">
                  <a:moveTo>
                    <a:pt x="70" y="0"/>
                  </a:moveTo>
                  <a:cubicBezTo>
                    <a:pt x="74" y="11"/>
                    <a:pt x="79" y="22"/>
                    <a:pt x="85" y="32"/>
                  </a:cubicBezTo>
                  <a:cubicBezTo>
                    <a:pt x="67" y="40"/>
                    <a:pt x="49" y="48"/>
                    <a:pt x="30" y="56"/>
                  </a:cubicBezTo>
                  <a:cubicBezTo>
                    <a:pt x="21" y="38"/>
                    <a:pt x="13" y="19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3"/>
                    <a:pt x="17" y="45"/>
                    <a:pt x="29" y="67"/>
                  </a:cubicBezTo>
                  <a:cubicBezTo>
                    <a:pt x="51" y="57"/>
                    <a:pt x="73" y="47"/>
                    <a:pt x="95" y="37"/>
                  </a:cubicBezTo>
                  <a:cubicBezTo>
                    <a:pt x="88" y="25"/>
                    <a:pt x="82" y="13"/>
                    <a:pt x="77" y="0"/>
                  </a:cubicBez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96"/>
            <p:cNvSpPr>
              <a:spLocks/>
            </p:cNvSpPr>
            <p:nvPr/>
          </p:nvSpPr>
          <p:spPr bwMode="auto">
            <a:xfrm flipV="1">
              <a:off x="7107125" y="9098548"/>
              <a:ext cx="3597648" cy="3441848"/>
            </a:xfrm>
            <a:custGeom>
              <a:avLst/>
              <a:gdLst>
                <a:gd name="T0" fmla="*/ 107 w 107"/>
                <a:gd name="T1" fmla="*/ 62 h 102"/>
                <a:gd name="T2" fmla="*/ 60 w 107"/>
                <a:gd name="T3" fmla="*/ 0 h 102"/>
                <a:gd name="T4" fmla="*/ 0 w 107"/>
                <a:gd name="T5" fmla="*/ 26 h 102"/>
                <a:gd name="T6" fmla="*/ 56 w 107"/>
                <a:gd name="T7" fmla="*/ 102 h 102"/>
                <a:gd name="T8" fmla="*/ 107 w 107"/>
                <a:gd name="T9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2">
                  <a:moveTo>
                    <a:pt x="107" y="62"/>
                  </a:moveTo>
                  <a:cubicBezTo>
                    <a:pt x="89" y="44"/>
                    <a:pt x="73" y="23"/>
                    <a:pt x="60" y="0"/>
                  </a:cubicBezTo>
                  <a:cubicBezTo>
                    <a:pt x="40" y="9"/>
                    <a:pt x="20" y="17"/>
                    <a:pt x="0" y="26"/>
                  </a:cubicBezTo>
                  <a:cubicBezTo>
                    <a:pt x="15" y="54"/>
                    <a:pt x="34" y="80"/>
                    <a:pt x="56" y="102"/>
                  </a:cubicBezTo>
                  <a:cubicBezTo>
                    <a:pt x="73" y="89"/>
                    <a:pt x="90" y="76"/>
                    <a:pt x="107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98"/>
            <p:cNvSpPr>
              <a:spLocks/>
            </p:cNvSpPr>
            <p:nvPr/>
          </p:nvSpPr>
          <p:spPr bwMode="auto">
            <a:xfrm flipV="1">
              <a:off x="3891910" y="10784054"/>
              <a:ext cx="3215225" cy="2931946"/>
            </a:xfrm>
            <a:custGeom>
              <a:avLst/>
              <a:gdLst>
                <a:gd name="T0" fmla="*/ 0 w 96"/>
                <a:gd name="T1" fmla="*/ 0 h 87"/>
                <a:gd name="T2" fmla="*/ 36 w 96"/>
                <a:gd name="T3" fmla="*/ 87 h 87"/>
                <a:gd name="T4" fmla="*/ 96 w 96"/>
                <a:gd name="T5" fmla="*/ 61 h 87"/>
                <a:gd name="T6" fmla="*/ 69 w 96"/>
                <a:gd name="T7" fmla="*/ 0 h 87"/>
                <a:gd name="T8" fmla="*/ 0 w 96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87">
                  <a:moveTo>
                    <a:pt x="0" y="0"/>
                  </a:moveTo>
                  <a:cubicBezTo>
                    <a:pt x="8" y="30"/>
                    <a:pt x="20" y="60"/>
                    <a:pt x="36" y="87"/>
                  </a:cubicBezTo>
                  <a:cubicBezTo>
                    <a:pt x="56" y="79"/>
                    <a:pt x="76" y="70"/>
                    <a:pt x="96" y="61"/>
                  </a:cubicBezTo>
                  <a:cubicBezTo>
                    <a:pt x="85" y="42"/>
                    <a:pt x="76" y="21"/>
                    <a:pt x="6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99"/>
            <p:cNvSpPr>
              <a:spLocks/>
            </p:cNvSpPr>
            <p:nvPr/>
          </p:nvSpPr>
          <p:spPr bwMode="auto">
            <a:xfrm flipV="1">
              <a:off x="3750269" y="10543271"/>
              <a:ext cx="3526832" cy="3172729"/>
            </a:xfrm>
            <a:custGeom>
              <a:avLst/>
              <a:gdLst>
                <a:gd name="T0" fmla="*/ 70 w 105"/>
                <a:gd name="T1" fmla="*/ 0 h 94"/>
                <a:gd name="T2" fmla="*/ 95 w 105"/>
                <a:gd name="T3" fmla="*/ 58 h 94"/>
                <a:gd name="T4" fmla="*/ 40 w 105"/>
                <a:gd name="T5" fmla="*/ 81 h 94"/>
                <a:gd name="T6" fmla="*/ 7 w 105"/>
                <a:gd name="T7" fmla="*/ 0 h 94"/>
                <a:gd name="T8" fmla="*/ 0 w 105"/>
                <a:gd name="T9" fmla="*/ 0 h 94"/>
                <a:gd name="T10" fmla="*/ 40 w 105"/>
                <a:gd name="T11" fmla="*/ 94 h 94"/>
                <a:gd name="T12" fmla="*/ 105 w 105"/>
                <a:gd name="T13" fmla="*/ 64 h 94"/>
                <a:gd name="T14" fmla="*/ 76 w 105"/>
                <a:gd name="T15" fmla="*/ 0 h 94"/>
                <a:gd name="T16" fmla="*/ 70 w 105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94">
                  <a:moveTo>
                    <a:pt x="70" y="0"/>
                  </a:moveTo>
                  <a:cubicBezTo>
                    <a:pt x="76" y="20"/>
                    <a:pt x="85" y="39"/>
                    <a:pt x="95" y="58"/>
                  </a:cubicBezTo>
                  <a:cubicBezTo>
                    <a:pt x="76" y="66"/>
                    <a:pt x="58" y="73"/>
                    <a:pt x="40" y="81"/>
                  </a:cubicBezTo>
                  <a:cubicBezTo>
                    <a:pt x="26" y="55"/>
                    <a:pt x="15" y="28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32"/>
                    <a:pt x="23" y="64"/>
                    <a:pt x="40" y="94"/>
                  </a:cubicBezTo>
                  <a:cubicBezTo>
                    <a:pt x="61" y="84"/>
                    <a:pt x="83" y="74"/>
                    <a:pt x="105" y="64"/>
                  </a:cubicBezTo>
                  <a:cubicBezTo>
                    <a:pt x="93" y="44"/>
                    <a:pt x="84" y="22"/>
                    <a:pt x="76" y="0"/>
                  </a:cubicBez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00"/>
            <p:cNvSpPr>
              <a:spLocks/>
            </p:cNvSpPr>
            <p:nvPr/>
          </p:nvSpPr>
          <p:spPr bwMode="auto">
            <a:xfrm flipV="1">
              <a:off x="16327871" y="13305240"/>
              <a:ext cx="1317254" cy="410760"/>
            </a:xfrm>
            <a:custGeom>
              <a:avLst/>
              <a:gdLst>
                <a:gd name="T0" fmla="*/ 35 w 39"/>
                <a:gd name="T1" fmla="*/ 0 h 12"/>
                <a:gd name="T2" fmla="*/ 33 w 39"/>
                <a:gd name="T3" fmla="*/ 7 h 12"/>
                <a:gd name="T4" fmla="*/ 11 w 39"/>
                <a:gd name="T5" fmla="*/ 0 h 12"/>
                <a:gd name="T6" fmla="*/ 0 w 39"/>
                <a:gd name="T7" fmla="*/ 0 h 12"/>
                <a:gd name="T8" fmla="*/ 34 w 39"/>
                <a:gd name="T9" fmla="*/ 12 h 12"/>
                <a:gd name="T10" fmla="*/ 39 w 39"/>
                <a:gd name="T11" fmla="*/ 0 h 12"/>
                <a:gd name="T12" fmla="*/ 35 w 3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35" y="0"/>
                  </a:moveTo>
                  <a:cubicBezTo>
                    <a:pt x="34" y="2"/>
                    <a:pt x="33" y="4"/>
                    <a:pt x="33" y="7"/>
                  </a:cubicBezTo>
                  <a:cubicBezTo>
                    <a:pt x="25" y="5"/>
                    <a:pt x="18" y="3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5"/>
                    <a:pt x="22" y="9"/>
                    <a:pt x="34" y="12"/>
                  </a:cubicBezTo>
                  <a:cubicBezTo>
                    <a:pt x="36" y="8"/>
                    <a:pt x="37" y="4"/>
                    <a:pt x="39" y="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01"/>
            <p:cNvSpPr>
              <a:spLocks/>
            </p:cNvSpPr>
            <p:nvPr/>
          </p:nvSpPr>
          <p:spPr bwMode="auto">
            <a:xfrm flipV="1">
              <a:off x="17376006" y="13206098"/>
              <a:ext cx="1303085" cy="509902"/>
            </a:xfrm>
            <a:custGeom>
              <a:avLst/>
              <a:gdLst>
                <a:gd name="T0" fmla="*/ 36 w 39"/>
                <a:gd name="T1" fmla="*/ 0 h 15"/>
                <a:gd name="T2" fmla="*/ 35 w 39"/>
                <a:gd name="T3" fmla="*/ 10 h 15"/>
                <a:gd name="T4" fmla="*/ 5 w 39"/>
                <a:gd name="T5" fmla="*/ 8 h 15"/>
                <a:gd name="T6" fmla="*/ 8 w 39"/>
                <a:gd name="T7" fmla="*/ 0 h 15"/>
                <a:gd name="T8" fmla="*/ 4 w 39"/>
                <a:gd name="T9" fmla="*/ 0 h 15"/>
                <a:gd name="T10" fmla="*/ 0 w 39"/>
                <a:gd name="T11" fmla="*/ 11 h 15"/>
                <a:gd name="T12" fmla="*/ 38 w 39"/>
                <a:gd name="T13" fmla="*/ 14 h 15"/>
                <a:gd name="T14" fmla="*/ 39 w 39"/>
                <a:gd name="T15" fmla="*/ 0 h 15"/>
                <a:gd name="T16" fmla="*/ 36 w 3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5">
                  <a:moveTo>
                    <a:pt x="36" y="0"/>
                  </a:moveTo>
                  <a:cubicBezTo>
                    <a:pt x="35" y="3"/>
                    <a:pt x="35" y="6"/>
                    <a:pt x="35" y="10"/>
                  </a:cubicBezTo>
                  <a:cubicBezTo>
                    <a:pt x="25" y="10"/>
                    <a:pt x="15" y="9"/>
                    <a:pt x="5" y="8"/>
                  </a:cubicBezTo>
                  <a:cubicBezTo>
                    <a:pt x="6" y="5"/>
                    <a:pt x="7" y="2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1" y="7"/>
                    <a:pt x="0" y="11"/>
                  </a:cubicBezTo>
                  <a:cubicBezTo>
                    <a:pt x="12" y="14"/>
                    <a:pt x="25" y="15"/>
                    <a:pt x="38" y="14"/>
                  </a:cubicBezTo>
                  <a:cubicBezTo>
                    <a:pt x="38" y="9"/>
                    <a:pt x="39" y="4"/>
                    <a:pt x="39" y="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02"/>
            <p:cNvSpPr>
              <a:spLocks/>
            </p:cNvSpPr>
            <p:nvPr/>
          </p:nvSpPr>
          <p:spPr bwMode="auto">
            <a:xfrm flipV="1">
              <a:off x="18509124" y="13234425"/>
              <a:ext cx="1274757" cy="481575"/>
            </a:xfrm>
            <a:custGeom>
              <a:avLst/>
              <a:gdLst>
                <a:gd name="T0" fmla="*/ 33 w 38"/>
                <a:gd name="T1" fmla="*/ 0 h 14"/>
                <a:gd name="T2" fmla="*/ 34 w 38"/>
                <a:gd name="T3" fmla="*/ 4 h 14"/>
                <a:gd name="T4" fmla="*/ 4 w 38"/>
                <a:gd name="T5" fmla="*/ 10 h 14"/>
                <a:gd name="T6" fmla="*/ 5 w 38"/>
                <a:gd name="T7" fmla="*/ 0 h 14"/>
                <a:gd name="T8" fmla="*/ 2 w 38"/>
                <a:gd name="T9" fmla="*/ 0 h 14"/>
                <a:gd name="T10" fmla="*/ 0 w 38"/>
                <a:gd name="T11" fmla="*/ 14 h 14"/>
                <a:gd name="T12" fmla="*/ 38 w 38"/>
                <a:gd name="T13" fmla="*/ 7 h 14"/>
                <a:gd name="T14" fmla="*/ 37 w 38"/>
                <a:gd name="T15" fmla="*/ 0 h 14"/>
                <a:gd name="T16" fmla="*/ 33 w 3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4">
                  <a:moveTo>
                    <a:pt x="33" y="0"/>
                  </a:moveTo>
                  <a:cubicBezTo>
                    <a:pt x="34" y="1"/>
                    <a:pt x="34" y="3"/>
                    <a:pt x="34" y="4"/>
                  </a:cubicBezTo>
                  <a:cubicBezTo>
                    <a:pt x="24" y="7"/>
                    <a:pt x="14" y="9"/>
                    <a:pt x="4" y="10"/>
                  </a:cubicBezTo>
                  <a:cubicBezTo>
                    <a:pt x="4" y="6"/>
                    <a:pt x="5" y="3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5"/>
                    <a:pt x="1" y="9"/>
                    <a:pt x="0" y="14"/>
                  </a:cubicBezTo>
                  <a:cubicBezTo>
                    <a:pt x="13" y="14"/>
                    <a:pt x="26" y="11"/>
                    <a:pt x="38" y="7"/>
                  </a:cubicBezTo>
                  <a:cubicBezTo>
                    <a:pt x="38" y="5"/>
                    <a:pt x="37" y="2"/>
                    <a:pt x="37" y="0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203"/>
            <p:cNvSpPr>
              <a:spLocks/>
            </p:cNvSpPr>
            <p:nvPr/>
          </p:nvSpPr>
          <p:spPr bwMode="auto">
            <a:xfrm flipV="1">
              <a:off x="19628073" y="13446881"/>
              <a:ext cx="764855" cy="269119"/>
            </a:xfrm>
            <a:custGeom>
              <a:avLst/>
              <a:gdLst>
                <a:gd name="T0" fmla="*/ 13 w 23"/>
                <a:gd name="T1" fmla="*/ 0 h 8"/>
                <a:gd name="T2" fmla="*/ 4 w 23"/>
                <a:gd name="T3" fmla="*/ 3 h 8"/>
                <a:gd name="T4" fmla="*/ 4 w 23"/>
                <a:gd name="T5" fmla="*/ 0 h 8"/>
                <a:gd name="T6" fmla="*/ 0 w 23"/>
                <a:gd name="T7" fmla="*/ 0 h 8"/>
                <a:gd name="T8" fmla="*/ 2 w 23"/>
                <a:gd name="T9" fmla="*/ 8 h 8"/>
                <a:gd name="T10" fmla="*/ 23 w 23"/>
                <a:gd name="T11" fmla="*/ 0 h 8"/>
                <a:gd name="T12" fmla="*/ 13 w 23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3" y="0"/>
                  </a:moveTo>
                  <a:cubicBezTo>
                    <a:pt x="10" y="1"/>
                    <a:pt x="7" y="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8"/>
                  </a:cubicBezTo>
                  <a:cubicBezTo>
                    <a:pt x="9" y="6"/>
                    <a:pt x="16" y="3"/>
                    <a:pt x="23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04"/>
            <p:cNvSpPr>
              <a:spLocks/>
            </p:cNvSpPr>
            <p:nvPr/>
          </p:nvSpPr>
          <p:spPr bwMode="auto">
            <a:xfrm flipV="1">
              <a:off x="13919997" y="13347737"/>
              <a:ext cx="764855" cy="368263"/>
            </a:xfrm>
            <a:custGeom>
              <a:avLst/>
              <a:gdLst>
                <a:gd name="T0" fmla="*/ 0 w 23"/>
                <a:gd name="T1" fmla="*/ 0 h 11"/>
                <a:gd name="T2" fmla="*/ 10 w 23"/>
                <a:gd name="T3" fmla="*/ 11 h 11"/>
                <a:gd name="T4" fmla="*/ 23 w 23"/>
                <a:gd name="T5" fmla="*/ 0 h 11"/>
                <a:gd name="T6" fmla="*/ 0 w 2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1">
                  <a:moveTo>
                    <a:pt x="0" y="0"/>
                  </a:moveTo>
                  <a:cubicBezTo>
                    <a:pt x="3" y="4"/>
                    <a:pt x="6" y="7"/>
                    <a:pt x="10" y="11"/>
                  </a:cubicBezTo>
                  <a:cubicBezTo>
                    <a:pt x="14" y="7"/>
                    <a:pt x="19" y="3"/>
                    <a:pt x="2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7C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206"/>
            <p:cNvSpPr>
              <a:spLocks/>
            </p:cNvSpPr>
            <p:nvPr/>
          </p:nvSpPr>
          <p:spPr bwMode="auto">
            <a:xfrm flipV="1">
              <a:off x="13820846" y="13234425"/>
              <a:ext cx="963150" cy="481575"/>
            </a:xfrm>
            <a:custGeom>
              <a:avLst/>
              <a:gdLst>
                <a:gd name="T0" fmla="*/ 23 w 29"/>
                <a:gd name="T1" fmla="*/ 0 h 14"/>
                <a:gd name="T2" fmla="*/ 13 w 29"/>
                <a:gd name="T3" fmla="*/ 8 h 14"/>
                <a:gd name="T4" fmla="*/ 6 w 29"/>
                <a:gd name="T5" fmla="*/ 0 h 14"/>
                <a:gd name="T6" fmla="*/ 0 w 29"/>
                <a:gd name="T7" fmla="*/ 0 h 14"/>
                <a:gd name="T8" fmla="*/ 13 w 29"/>
                <a:gd name="T9" fmla="*/ 14 h 14"/>
                <a:gd name="T10" fmla="*/ 29 w 29"/>
                <a:gd name="T11" fmla="*/ 0 h 14"/>
                <a:gd name="T12" fmla="*/ 23 w 2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4">
                  <a:moveTo>
                    <a:pt x="23" y="0"/>
                  </a:moveTo>
                  <a:cubicBezTo>
                    <a:pt x="19" y="2"/>
                    <a:pt x="16" y="5"/>
                    <a:pt x="13" y="8"/>
                  </a:cubicBezTo>
                  <a:cubicBezTo>
                    <a:pt x="10" y="5"/>
                    <a:pt x="8" y="2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9"/>
                    <a:pt x="13" y="14"/>
                  </a:cubicBezTo>
                  <a:cubicBezTo>
                    <a:pt x="18" y="9"/>
                    <a:pt x="24" y="4"/>
                    <a:pt x="29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07"/>
            <p:cNvSpPr>
              <a:spLocks/>
            </p:cNvSpPr>
            <p:nvPr/>
          </p:nvSpPr>
          <p:spPr bwMode="auto">
            <a:xfrm flipV="1">
              <a:off x="14259933" y="12427075"/>
              <a:ext cx="2110436" cy="1288925"/>
            </a:xfrm>
            <a:custGeom>
              <a:avLst/>
              <a:gdLst>
                <a:gd name="T0" fmla="*/ 13 w 63"/>
                <a:gd name="T1" fmla="*/ 0 h 38"/>
                <a:gd name="T2" fmla="*/ 0 w 63"/>
                <a:gd name="T3" fmla="*/ 11 h 38"/>
                <a:gd name="T4" fmla="*/ 36 w 63"/>
                <a:gd name="T5" fmla="*/ 38 h 38"/>
                <a:gd name="T6" fmla="*/ 63 w 63"/>
                <a:gd name="T7" fmla="*/ 0 h 38"/>
                <a:gd name="T8" fmla="*/ 13 w 63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8">
                  <a:moveTo>
                    <a:pt x="13" y="0"/>
                  </a:moveTo>
                  <a:cubicBezTo>
                    <a:pt x="9" y="3"/>
                    <a:pt x="4" y="7"/>
                    <a:pt x="0" y="11"/>
                  </a:cubicBezTo>
                  <a:cubicBezTo>
                    <a:pt x="10" y="21"/>
                    <a:pt x="23" y="30"/>
                    <a:pt x="36" y="38"/>
                  </a:cubicBezTo>
                  <a:cubicBezTo>
                    <a:pt x="45" y="25"/>
                    <a:pt x="54" y="12"/>
                    <a:pt x="63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80D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08"/>
            <p:cNvSpPr>
              <a:spLocks/>
            </p:cNvSpPr>
            <p:nvPr/>
          </p:nvSpPr>
          <p:spPr bwMode="auto">
            <a:xfrm flipV="1">
              <a:off x="14118294" y="12327931"/>
              <a:ext cx="2322891" cy="1388069"/>
            </a:xfrm>
            <a:custGeom>
              <a:avLst/>
              <a:gdLst>
                <a:gd name="T0" fmla="*/ 65 w 69"/>
                <a:gd name="T1" fmla="*/ 0 h 41"/>
                <a:gd name="T2" fmla="*/ 39 w 69"/>
                <a:gd name="T3" fmla="*/ 35 h 41"/>
                <a:gd name="T4" fmla="*/ 7 w 69"/>
                <a:gd name="T5" fmla="*/ 11 h 41"/>
                <a:gd name="T6" fmla="*/ 20 w 69"/>
                <a:gd name="T7" fmla="*/ 0 h 41"/>
                <a:gd name="T8" fmla="*/ 14 w 69"/>
                <a:gd name="T9" fmla="*/ 0 h 41"/>
                <a:gd name="T10" fmla="*/ 0 w 69"/>
                <a:gd name="T11" fmla="*/ 11 h 41"/>
                <a:gd name="T12" fmla="*/ 41 w 69"/>
                <a:gd name="T13" fmla="*/ 41 h 41"/>
                <a:gd name="T14" fmla="*/ 69 w 69"/>
                <a:gd name="T15" fmla="*/ 0 h 41"/>
                <a:gd name="T16" fmla="*/ 65 w 69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1">
                  <a:moveTo>
                    <a:pt x="65" y="0"/>
                  </a:moveTo>
                  <a:cubicBezTo>
                    <a:pt x="56" y="11"/>
                    <a:pt x="48" y="23"/>
                    <a:pt x="39" y="35"/>
                  </a:cubicBezTo>
                  <a:cubicBezTo>
                    <a:pt x="28" y="28"/>
                    <a:pt x="17" y="20"/>
                    <a:pt x="7" y="11"/>
                  </a:cubicBezTo>
                  <a:cubicBezTo>
                    <a:pt x="11" y="7"/>
                    <a:pt x="16" y="3"/>
                    <a:pt x="2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7"/>
                    <a:pt x="0" y="11"/>
                  </a:cubicBezTo>
                  <a:cubicBezTo>
                    <a:pt x="12" y="23"/>
                    <a:pt x="26" y="33"/>
                    <a:pt x="41" y="41"/>
                  </a:cubicBezTo>
                  <a:cubicBezTo>
                    <a:pt x="50" y="27"/>
                    <a:pt x="60" y="13"/>
                    <a:pt x="69" y="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09"/>
            <p:cNvSpPr>
              <a:spLocks/>
            </p:cNvSpPr>
            <p:nvPr/>
          </p:nvSpPr>
          <p:spPr bwMode="auto">
            <a:xfrm flipV="1">
              <a:off x="15463865" y="11888844"/>
              <a:ext cx="1982955" cy="1827156"/>
            </a:xfrm>
            <a:custGeom>
              <a:avLst/>
              <a:gdLst>
                <a:gd name="T0" fmla="*/ 27 w 59"/>
                <a:gd name="T1" fmla="*/ 0 h 54"/>
                <a:gd name="T2" fmla="*/ 0 w 59"/>
                <a:gd name="T3" fmla="*/ 38 h 54"/>
                <a:gd name="T4" fmla="*/ 42 w 59"/>
                <a:gd name="T5" fmla="*/ 54 h 54"/>
                <a:gd name="T6" fmla="*/ 59 w 59"/>
                <a:gd name="T7" fmla="*/ 9 h 54"/>
                <a:gd name="T8" fmla="*/ 32 w 59"/>
                <a:gd name="T9" fmla="*/ 0 h 54"/>
                <a:gd name="T10" fmla="*/ 27 w 59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54">
                  <a:moveTo>
                    <a:pt x="27" y="0"/>
                  </a:moveTo>
                  <a:cubicBezTo>
                    <a:pt x="18" y="12"/>
                    <a:pt x="9" y="25"/>
                    <a:pt x="0" y="38"/>
                  </a:cubicBezTo>
                  <a:cubicBezTo>
                    <a:pt x="13" y="45"/>
                    <a:pt x="28" y="51"/>
                    <a:pt x="42" y="54"/>
                  </a:cubicBezTo>
                  <a:cubicBezTo>
                    <a:pt x="48" y="39"/>
                    <a:pt x="54" y="24"/>
                    <a:pt x="59" y="9"/>
                  </a:cubicBezTo>
                  <a:cubicBezTo>
                    <a:pt x="50" y="7"/>
                    <a:pt x="40" y="4"/>
                    <a:pt x="32" y="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C7F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10"/>
            <p:cNvSpPr>
              <a:spLocks noEditPoints="1"/>
            </p:cNvSpPr>
            <p:nvPr/>
          </p:nvSpPr>
          <p:spPr bwMode="auto">
            <a:xfrm flipV="1">
              <a:off x="15364722" y="11789701"/>
              <a:ext cx="2181250" cy="1926299"/>
            </a:xfrm>
            <a:custGeom>
              <a:avLst/>
              <a:gdLst>
                <a:gd name="T0" fmla="*/ 28 w 65"/>
                <a:gd name="T1" fmla="*/ 0 h 57"/>
                <a:gd name="T2" fmla="*/ 0 w 65"/>
                <a:gd name="T3" fmla="*/ 38 h 57"/>
                <a:gd name="T4" fmla="*/ 47 w 65"/>
                <a:gd name="T5" fmla="*/ 57 h 57"/>
                <a:gd name="T6" fmla="*/ 65 w 65"/>
                <a:gd name="T7" fmla="*/ 8 h 57"/>
                <a:gd name="T8" fmla="*/ 40 w 65"/>
                <a:gd name="T9" fmla="*/ 0 h 57"/>
                <a:gd name="T10" fmla="*/ 28 w 65"/>
                <a:gd name="T11" fmla="*/ 0 h 57"/>
                <a:gd name="T12" fmla="*/ 44 w 65"/>
                <a:gd name="T13" fmla="*/ 51 h 57"/>
                <a:gd name="T14" fmla="*/ 6 w 65"/>
                <a:gd name="T15" fmla="*/ 37 h 57"/>
                <a:gd name="T16" fmla="*/ 31 w 65"/>
                <a:gd name="T17" fmla="*/ 1 h 57"/>
                <a:gd name="T18" fmla="*/ 60 w 65"/>
                <a:gd name="T19" fmla="*/ 11 h 57"/>
                <a:gd name="T20" fmla="*/ 44 w 65"/>
                <a:gd name="T21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57">
                  <a:moveTo>
                    <a:pt x="28" y="0"/>
                  </a:moveTo>
                  <a:cubicBezTo>
                    <a:pt x="18" y="13"/>
                    <a:pt x="9" y="26"/>
                    <a:pt x="0" y="38"/>
                  </a:cubicBezTo>
                  <a:cubicBezTo>
                    <a:pt x="14" y="47"/>
                    <a:pt x="30" y="53"/>
                    <a:pt x="47" y="57"/>
                  </a:cubicBezTo>
                  <a:cubicBezTo>
                    <a:pt x="53" y="40"/>
                    <a:pt x="59" y="24"/>
                    <a:pt x="65" y="8"/>
                  </a:cubicBezTo>
                  <a:cubicBezTo>
                    <a:pt x="56" y="6"/>
                    <a:pt x="48" y="3"/>
                    <a:pt x="40" y="0"/>
                  </a:cubicBezTo>
                  <a:lnTo>
                    <a:pt x="28" y="0"/>
                  </a:lnTo>
                  <a:close/>
                  <a:moveTo>
                    <a:pt x="44" y="51"/>
                  </a:moveTo>
                  <a:cubicBezTo>
                    <a:pt x="31" y="48"/>
                    <a:pt x="18" y="43"/>
                    <a:pt x="6" y="37"/>
                  </a:cubicBezTo>
                  <a:cubicBezTo>
                    <a:pt x="15" y="25"/>
                    <a:pt x="23" y="13"/>
                    <a:pt x="31" y="1"/>
                  </a:cubicBezTo>
                  <a:cubicBezTo>
                    <a:pt x="40" y="5"/>
                    <a:pt x="50" y="9"/>
                    <a:pt x="60" y="11"/>
                  </a:cubicBezTo>
                  <a:cubicBezTo>
                    <a:pt x="55" y="25"/>
                    <a:pt x="49" y="38"/>
                    <a:pt x="44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11"/>
            <p:cNvSpPr>
              <a:spLocks/>
            </p:cNvSpPr>
            <p:nvPr/>
          </p:nvSpPr>
          <p:spPr bwMode="auto">
            <a:xfrm flipV="1">
              <a:off x="16866102" y="11733045"/>
              <a:ext cx="1713844" cy="1671348"/>
            </a:xfrm>
            <a:custGeom>
              <a:avLst/>
              <a:gdLst>
                <a:gd name="T0" fmla="*/ 51 w 51"/>
                <a:gd name="T1" fmla="*/ 3 h 50"/>
                <a:gd name="T2" fmla="*/ 17 w 51"/>
                <a:gd name="T3" fmla="*/ 0 h 50"/>
                <a:gd name="T4" fmla="*/ 0 w 51"/>
                <a:gd name="T5" fmla="*/ 45 h 50"/>
                <a:gd name="T6" fmla="*/ 46 w 51"/>
                <a:gd name="T7" fmla="*/ 50 h 50"/>
                <a:gd name="T8" fmla="*/ 51 w 51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51" y="3"/>
                  </a:moveTo>
                  <a:cubicBezTo>
                    <a:pt x="40" y="3"/>
                    <a:pt x="28" y="3"/>
                    <a:pt x="17" y="0"/>
                  </a:cubicBezTo>
                  <a:cubicBezTo>
                    <a:pt x="12" y="15"/>
                    <a:pt x="6" y="30"/>
                    <a:pt x="0" y="45"/>
                  </a:cubicBezTo>
                  <a:cubicBezTo>
                    <a:pt x="15" y="49"/>
                    <a:pt x="31" y="50"/>
                    <a:pt x="46" y="50"/>
                  </a:cubicBezTo>
                  <a:cubicBezTo>
                    <a:pt x="48" y="34"/>
                    <a:pt x="49" y="19"/>
                    <a:pt x="51" y="3"/>
                  </a:cubicBezTo>
                  <a:close/>
                </a:path>
              </a:pathLst>
            </a:custGeom>
            <a:solidFill>
              <a:srgbClr val="D6F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12"/>
            <p:cNvSpPr>
              <a:spLocks noEditPoints="1"/>
            </p:cNvSpPr>
            <p:nvPr/>
          </p:nvSpPr>
          <p:spPr bwMode="auto">
            <a:xfrm flipV="1">
              <a:off x="16766951" y="11619733"/>
              <a:ext cx="1883812" cy="1855485"/>
            </a:xfrm>
            <a:custGeom>
              <a:avLst/>
              <a:gdLst>
                <a:gd name="T0" fmla="*/ 20 w 56"/>
                <a:gd name="T1" fmla="*/ 0 h 55"/>
                <a:gd name="T2" fmla="*/ 56 w 56"/>
                <a:gd name="T3" fmla="*/ 3 h 55"/>
                <a:gd name="T4" fmla="*/ 51 w 56"/>
                <a:gd name="T5" fmla="*/ 54 h 55"/>
                <a:gd name="T6" fmla="*/ 0 w 56"/>
                <a:gd name="T7" fmla="*/ 49 h 55"/>
                <a:gd name="T8" fmla="*/ 20 w 56"/>
                <a:gd name="T9" fmla="*/ 0 h 55"/>
                <a:gd name="T10" fmla="*/ 52 w 56"/>
                <a:gd name="T11" fmla="*/ 7 h 55"/>
                <a:gd name="T12" fmla="*/ 21 w 56"/>
                <a:gd name="T13" fmla="*/ 5 h 55"/>
                <a:gd name="T14" fmla="*/ 6 w 56"/>
                <a:gd name="T15" fmla="*/ 46 h 55"/>
                <a:gd name="T16" fmla="*/ 47 w 56"/>
                <a:gd name="T17" fmla="*/ 50 h 55"/>
                <a:gd name="T18" fmla="*/ 52 w 56"/>
                <a:gd name="T1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5">
                  <a:moveTo>
                    <a:pt x="20" y="0"/>
                  </a:moveTo>
                  <a:cubicBezTo>
                    <a:pt x="31" y="2"/>
                    <a:pt x="44" y="3"/>
                    <a:pt x="56" y="3"/>
                  </a:cubicBezTo>
                  <a:cubicBezTo>
                    <a:pt x="54" y="20"/>
                    <a:pt x="53" y="37"/>
                    <a:pt x="51" y="54"/>
                  </a:cubicBezTo>
                  <a:cubicBezTo>
                    <a:pt x="34" y="55"/>
                    <a:pt x="17" y="53"/>
                    <a:pt x="0" y="49"/>
                  </a:cubicBezTo>
                  <a:cubicBezTo>
                    <a:pt x="7" y="32"/>
                    <a:pt x="13" y="16"/>
                    <a:pt x="20" y="0"/>
                  </a:cubicBezTo>
                  <a:close/>
                  <a:moveTo>
                    <a:pt x="52" y="7"/>
                  </a:moveTo>
                  <a:cubicBezTo>
                    <a:pt x="42" y="8"/>
                    <a:pt x="31" y="7"/>
                    <a:pt x="21" y="5"/>
                  </a:cubicBezTo>
                  <a:cubicBezTo>
                    <a:pt x="16" y="18"/>
                    <a:pt x="11" y="32"/>
                    <a:pt x="6" y="46"/>
                  </a:cubicBezTo>
                  <a:cubicBezTo>
                    <a:pt x="20" y="49"/>
                    <a:pt x="33" y="50"/>
                    <a:pt x="47" y="50"/>
                  </a:cubicBezTo>
                  <a:cubicBezTo>
                    <a:pt x="49" y="36"/>
                    <a:pt x="50" y="21"/>
                    <a:pt x="5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13"/>
            <p:cNvSpPr>
              <a:spLocks/>
            </p:cNvSpPr>
            <p:nvPr/>
          </p:nvSpPr>
          <p:spPr bwMode="auto">
            <a:xfrm flipV="1">
              <a:off x="18409970" y="11733046"/>
              <a:ext cx="1543876" cy="1770500"/>
            </a:xfrm>
            <a:custGeom>
              <a:avLst/>
              <a:gdLst>
                <a:gd name="T0" fmla="*/ 39 w 46"/>
                <a:gd name="T1" fmla="*/ 0 h 53"/>
                <a:gd name="T2" fmla="*/ 5 w 46"/>
                <a:gd name="T3" fmla="*/ 6 h 53"/>
                <a:gd name="T4" fmla="*/ 0 w 46"/>
                <a:gd name="T5" fmla="*/ 53 h 53"/>
                <a:gd name="T6" fmla="*/ 46 w 46"/>
                <a:gd name="T7" fmla="*/ 46 h 53"/>
                <a:gd name="T8" fmla="*/ 39 w 4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3">
                  <a:moveTo>
                    <a:pt x="39" y="0"/>
                  </a:moveTo>
                  <a:cubicBezTo>
                    <a:pt x="28" y="3"/>
                    <a:pt x="17" y="5"/>
                    <a:pt x="5" y="6"/>
                  </a:cubicBezTo>
                  <a:cubicBezTo>
                    <a:pt x="3" y="22"/>
                    <a:pt x="2" y="37"/>
                    <a:pt x="0" y="53"/>
                  </a:cubicBezTo>
                  <a:cubicBezTo>
                    <a:pt x="15" y="53"/>
                    <a:pt x="31" y="50"/>
                    <a:pt x="46" y="46"/>
                  </a:cubicBezTo>
                  <a:cubicBezTo>
                    <a:pt x="44" y="31"/>
                    <a:pt x="41" y="15"/>
                    <a:pt x="39" y="0"/>
                  </a:cubicBezTo>
                  <a:close/>
                </a:path>
              </a:pathLst>
            </a:custGeom>
            <a:solidFill>
              <a:srgbClr val="D9F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14"/>
            <p:cNvSpPr>
              <a:spLocks noEditPoints="1"/>
            </p:cNvSpPr>
            <p:nvPr/>
          </p:nvSpPr>
          <p:spPr bwMode="auto">
            <a:xfrm flipV="1">
              <a:off x="18310827" y="11662230"/>
              <a:ext cx="1742173" cy="1954628"/>
            </a:xfrm>
            <a:custGeom>
              <a:avLst/>
              <a:gdLst>
                <a:gd name="T0" fmla="*/ 7 w 52"/>
                <a:gd name="T1" fmla="*/ 7 h 58"/>
                <a:gd name="T2" fmla="*/ 43 w 52"/>
                <a:gd name="T3" fmla="*/ 0 h 58"/>
                <a:gd name="T4" fmla="*/ 52 w 52"/>
                <a:gd name="T5" fmla="*/ 50 h 58"/>
                <a:gd name="T6" fmla="*/ 0 w 52"/>
                <a:gd name="T7" fmla="*/ 58 h 58"/>
                <a:gd name="T8" fmla="*/ 7 w 52"/>
                <a:gd name="T9" fmla="*/ 7 h 58"/>
                <a:gd name="T10" fmla="*/ 41 w 52"/>
                <a:gd name="T11" fmla="*/ 5 h 58"/>
                <a:gd name="T12" fmla="*/ 10 w 52"/>
                <a:gd name="T13" fmla="*/ 11 h 58"/>
                <a:gd name="T14" fmla="*/ 6 w 52"/>
                <a:gd name="T15" fmla="*/ 54 h 58"/>
                <a:gd name="T16" fmla="*/ 46 w 52"/>
                <a:gd name="T17" fmla="*/ 47 h 58"/>
                <a:gd name="T18" fmla="*/ 41 w 52"/>
                <a:gd name="T19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8">
                  <a:moveTo>
                    <a:pt x="7" y="7"/>
                  </a:moveTo>
                  <a:cubicBezTo>
                    <a:pt x="19" y="6"/>
                    <a:pt x="31" y="4"/>
                    <a:pt x="43" y="0"/>
                  </a:cubicBezTo>
                  <a:cubicBezTo>
                    <a:pt x="46" y="17"/>
                    <a:pt x="49" y="34"/>
                    <a:pt x="52" y="50"/>
                  </a:cubicBezTo>
                  <a:cubicBezTo>
                    <a:pt x="35" y="55"/>
                    <a:pt x="18" y="58"/>
                    <a:pt x="0" y="58"/>
                  </a:cubicBezTo>
                  <a:cubicBezTo>
                    <a:pt x="2" y="41"/>
                    <a:pt x="5" y="24"/>
                    <a:pt x="7" y="7"/>
                  </a:cubicBezTo>
                  <a:close/>
                  <a:moveTo>
                    <a:pt x="41" y="5"/>
                  </a:moveTo>
                  <a:cubicBezTo>
                    <a:pt x="30" y="8"/>
                    <a:pt x="20" y="10"/>
                    <a:pt x="10" y="11"/>
                  </a:cubicBezTo>
                  <a:cubicBezTo>
                    <a:pt x="8" y="25"/>
                    <a:pt x="7" y="40"/>
                    <a:pt x="6" y="54"/>
                  </a:cubicBezTo>
                  <a:cubicBezTo>
                    <a:pt x="19" y="53"/>
                    <a:pt x="33" y="51"/>
                    <a:pt x="46" y="47"/>
                  </a:cubicBezTo>
                  <a:cubicBezTo>
                    <a:pt x="44" y="33"/>
                    <a:pt x="42" y="19"/>
                    <a:pt x="4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15"/>
            <p:cNvSpPr>
              <a:spLocks/>
            </p:cNvSpPr>
            <p:nvPr/>
          </p:nvSpPr>
          <p:spPr bwMode="auto">
            <a:xfrm flipV="1">
              <a:off x="19727224" y="11959669"/>
              <a:ext cx="1671348" cy="1756331"/>
            </a:xfrm>
            <a:custGeom>
              <a:avLst/>
              <a:gdLst>
                <a:gd name="T0" fmla="*/ 15 w 50"/>
                <a:gd name="T1" fmla="*/ 0 h 52"/>
                <a:gd name="T2" fmla="*/ 0 w 50"/>
                <a:gd name="T3" fmla="*/ 6 h 52"/>
                <a:gd name="T4" fmla="*/ 7 w 50"/>
                <a:gd name="T5" fmla="*/ 52 h 52"/>
                <a:gd name="T6" fmla="*/ 50 w 50"/>
                <a:gd name="T7" fmla="*/ 34 h 52"/>
                <a:gd name="T8" fmla="*/ 36 w 50"/>
                <a:gd name="T9" fmla="*/ 0 h 52"/>
                <a:gd name="T10" fmla="*/ 15 w 50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2">
                  <a:moveTo>
                    <a:pt x="15" y="0"/>
                  </a:moveTo>
                  <a:cubicBezTo>
                    <a:pt x="10" y="2"/>
                    <a:pt x="5" y="4"/>
                    <a:pt x="0" y="6"/>
                  </a:cubicBezTo>
                  <a:cubicBezTo>
                    <a:pt x="2" y="21"/>
                    <a:pt x="5" y="37"/>
                    <a:pt x="7" y="52"/>
                  </a:cubicBezTo>
                  <a:cubicBezTo>
                    <a:pt x="22" y="48"/>
                    <a:pt x="37" y="41"/>
                    <a:pt x="50" y="34"/>
                  </a:cubicBezTo>
                  <a:cubicBezTo>
                    <a:pt x="45" y="22"/>
                    <a:pt x="40" y="11"/>
                    <a:pt x="36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DFF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16"/>
            <p:cNvSpPr>
              <a:spLocks/>
            </p:cNvSpPr>
            <p:nvPr/>
          </p:nvSpPr>
          <p:spPr bwMode="auto">
            <a:xfrm flipV="1">
              <a:off x="19656400" y="11860515"/>
              <a:ext cx="1841316" cy="1855485"/>
            </a:xfrm>
            <a:custGeom>
              <a:avLst/>
              <a:gdLst>
                <a:gd name="T0" fmla="*/ 35 w 55"/>
                <a:gd name="T1" fmla="*/ 0 h 55"/>
                <a:gd name="T2" fmla="*/ 49 w 55"/>
                <a:gd name="T3" fmla="*/ 33 h 55"/>
                <a:gd name="T4" fmla="*/ 11 w 55"/>
                <a:gd name="T5" fmla="*/ 49 h 55"/>
                <a:gd name="T6" fmla="*/ 4 w 55"/>
                <a:gd name="T7" fmla="*/ 7 h 55"/>
                <a:gd name="T8" fmla="*/ 22 w 55"/>
                <a:gd name="T9" fmla="*/ 0 h 55"/>
                <a:gd name="T10" fmla="*/ 12 w 55"/>
                <a:gd name="T11" fmla="*/ 0 h 55"/>
                <a:gd name="T12" fmla="*/ 0 w 55"/>
                <a:gd name="T13" fmla="*/ 4 h 55"/>
                <a:gd name="T14" fmla="*/ 7 w 55"/>
                <a:gd name="T15" fmla="*/ 55 h 55"/>
                <a:gd name="T16" fmla="*/ 55 w 55"/>
                <a:gd name="T17" fmla="*/ 34 h 55"/>
                <a:gd name="T18" fmla="*/ 40 w 55"/>
                <a:gd name="T19" fmla="*/ 0 h 55"/>
                <a:gd name="T20" fmla="*/ 35 w 55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55">
                  <a:moveTo>
                    <a:pt x="35" y="0"/>
                  </a:moveTo>
                  <a:cubicBezTo>
                    <a:pt x="40" y="11"/>
                    <a:pt x="45" y="22"/>
                    <a:pt x="49" y="33"/>
                  </a:cubicBezTo>
                  <a:cubicBezTo>
                    <a:pt x="37" y="40"/>
                    <a:pt x="24" y="45"/>
                    <a:pt x="11" y="49"/>
                  </a:cubicBezTo>
                  <a:cubicBezTo>
                    <a:pt x="9" y="35"/>
                    <a:pt x="6" y="21"/>
                    <a:pt x="4" y="7"/>
                  </a:cubicBezTo>
                  <a:cubicBezTo>
                    <a:pt x="10" y="5"/>
                    <a:pt x="16" y="3"/>
                    <a:pt x="2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3"/>
                    <a:pt x="0" y="4"/>
                  </a:cubicBezTo>
                  <a:cubicBezTo>
                    <a:pt x="2" y="21"/>
                    <a:pt x="5" y="38"/>
                    <a:pt x="7" y="55"/>
                  </a:cubicBezTo>
                  <a:cubicBezTo>
                    <a:pt x="24" y="50"/>
                    <a:pt x="40" y="43"/>
                    <a:pt x="55" y="34"/>
                  </a:cubicBezTo>
                  <a:cubicBezTo>
                    <a:pt x="50" y="23"/>
                    <a:pt x="45" y="11"/>
                    <a:pt x="40" y="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17"/>
            <p:cNvSpPr>
              <a:spLocks/>
            </p:cNvSpPr>
            <p:nvPr/>
          </p:nvSpPr>
          <p:spPr bwMode="auto">
            <a:xfrm flipV="1">
              <a:off x="20931156" y="12568714"/>
              <a:ext cx="1742173" cy="1147286"/>
            </a:xfrm>
            <a:custGeom>
              <a:avLst/>
              <a:gdLst>
                <a:gd name="T0" fmla="*/ 0 w 52"/>
                <a:gd name="T1" fmla="*/ 0 h 34"/>
                <a:gd name="T2" fmla="*/ 14 w 52"/>
                <a:gd name="T3" fmla="*/ 34 h 34"/>
                <a:gd name="T4" fmla="*/ 52 w 52"/>
                <a:gd name="T5" fmla="*/ 5 h 34"/>
                <a:gd name="T6" fmla="*/ 48 w 52"/>
                <a:gd name="T7" fmla="*/ 0 h 34"/>
                <a:gd name="T8" fmla="*/ 0 w 5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4">
                  <a:moveTo>
                    <a:pt x="0" y="0"/>
                  </a:moveTo>
                  <a:cubicBezTo>
                    <a:pt x="4" y="11"/>
                    <a:pt x="9" y="22"/>
                    <a:pt x="14" y="34"/>
                  </a:cubicBezTo>
                  <a:cubicBezTo>
                    <a:pt x="28" y="26"/>
                    <a:pt x="40" y="16"/>
                    <a:pt x="52" y="5"/>
                  </a:cubicBezTo>
                  <a:cubicBezTo>
                    <a:pt x="50" y="3"/>
                    <a:pt x="49" y="1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F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18"/>
            <p:cNvSpPr>
              <a:spLocks/>
            </p:cNvSpPr>
            <p:nvPr/>
          </p:nvSpPr>
          <p:spPr bwMode="auto">
            <a:xfrm flipV="1">
              <a:off x="20832013" y="12469571"/>
              <a:ext cx="1940468" cy="1246429"/>
            </a:xfrm>
            <a:custGeom>
              <a:avLst/>
              <a:gdLst>
                <a:gd name="T0" fmla="*/ 48 w 58"/>
                <a:gd name="T1" fmla="*/ 0 h 37"/>
                <a:gd name="T2" fmla="*/ 52 w 58"/>
                <a:gd name="T3" fmla="*/ 5 h 37"/>
                <a:gd name="T4" fmla="*/ 18 w 58"/>
                <a:gd name="T5" fmla="*/ 30 h 37"/>
                <a:gd name="T6" fmla="*/ 5 w 58"/>
                <a:gd name="T7" fmla="*/ 0 h 37"/>
                <a:gd name="T8" fmla="*/ 0 w 58"/>
                <a:gd name="T9" fmla="*/ 0 h 37"/>
                <a:gd name="T10" fmla="*/ 16 w 58"/>
                <a:gd name="T11" fmla="*/ 37 h 37"/>
                <a:gd name="T12" fmla="*/ 58 w 58"/>
                <a:gd name="T13" fmla="*/ 5 h 37"/>
                <a:gd name="T14" fmla="*/ 54 w 58"/>
                <a:gd name="T15" fmla="*/ 0 h 37"/>
                <a:gd name="T16" fmla="*/ 48 w 58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7">
                  <a:moveTo>
                    <a:pt x="48" y="0"/>
                  </a:moveTo>
                  <a:cubicBezTo>
                    <a:pt x="49" y="1"/>
                    <a:pt x="50" y="3"/>
                    <a:pt x="52" y="5"/>
                  </a:cubicBezTo>
                  <a:cubicBezTo>
                    <a:pt x="42" y="15"/>
                    <a:pt x="30" y="23"/>
                    <a:pt x="18" y="30"/>
                  </a:cubicBezTo>
                  <a:cubicBezTo>
                    <a:pt x="14" y="20"/>
                    <a:pt x="9" y="1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2"/>
                    <a:pt x="11" y="24"/>
                    <a:pt x="16" y="37"/>
                  </a:cubicBezTo>
                  <a:cubicBezTo>
                    <a:pt x="31" y="28"/>
                    <a:pt x="45" y="17"/>
                    <a:pt x="58" y="5"/>
                  </a:cubicBezTo>
                  <a:cubicBezTo>
                    <a:pt x="57" y="3"/>
                    <a:pt x="55" y="1"/>
                    <a:pt x="54" y="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19"/>
            <p:cNvSpPr>
              <a:spLocks/>
            </p:cNvSpPr>
            <p:nvPr/>
          </p:nvSpPr>
          <p:spPr bwMode="auto">
            <a:xfrm flipV="1">
              <a:off x="22432537" y="13446881"/>
              <a:ext cx="509902" cy="269119"/>
            </a:xfrm>
            <a:custGeom>
              <a:avLst/>
              <a:gdLst>
                <a:gd name="T0" fmla="*/ 9 w 15"/>
                <a:gd name="T1" fmla="*/ 0 h 8"/>
                <a:gd name="T2" fmla="*/ 7 w 15"/>
                <a:gd name="T3" fmla="*/ 1 h 8"/>
                <a:gd name="T4" fmla="*/ 6 w 15"/>
                <a:gd name="T5" fmla="*/ 0 h 8"/>
                <a:gd name="T6" fmla="*/ 0 w 15"/>
                <a:gd name="T7" fmla="*/ 0 h 8"/>
                <a:gd name="T8" fmla="*/ 6 w 15"/>
                <a:gd name="T9" fmla="*/ 8 h 8"/>
                <a:gd name="T10" fmla="*/ 15 w 15"/>
                <a:gd name="T11" fmla="*/ 0 h 8"/>
                <a:gd name="T12" fmla="*/ 9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9" y="0"/>
                  </a:moveTo>
                  <a:cubicBezTo>
                    <a:pt x="8" y="0"/>
                    <a:pt x="8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4" y="5"/>
                    <a:pt x="6" y="8"/>
                  </a:cubicBezTo>
                  <a:cubicBezTo>
                    <a:pt x="9" y="6"/>
                    <a:pt x="12" y="3"/>
                    <a:pt x="15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20"/>
            <p:cNvSpPr>
              <a:spLocks/>
            </p:cNvSpPr>
            <p:nvPr/>
          </p:nvSpPr>
          <p:spPr bwMode="auto">
            <a:xfrm flipV="1">
              <a:off x="11866219" y="12299603"/>
              <a:ext cx="2393716" cy="1416397"/>
            </a:xfrm>
            <a:custGeom>
              <a:avLst/>
              <a:gdLst>
                <a:gd name="T0" fmla="*/ 0 w 71"/>
                <a:gd name="T1" fmla="*/ 0 h 42"/>
                <a:gd name="T2" fmla="*/ 33 w 71"/>
                <a:gd name="T3" fmla="*/ 42 h 42"/>
                <a:gd name="T4" fmla="*/ 71 w 71"/>
                <a:gd name="T5" fmla="*/ 11 h 42"/>
                <a:gd name="T6" fmla="*/ 61 w 71"/>
                <a:gd name="T7" fmla="*/ 0 h 42"/>
                <a:gd name="T8" fmla="*/ 0 w 71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2">
                  <a:moveTo>
                    <a:pt x="0" y="0"/>
                  </a:moveTo>
                  <a:cubicBezTo>
                    <a:pt x="9" y="15"/>
                    <a:pt x="20" y="30"/>
                    <a:pt x="33" y="42"/>
                  </a:cubicBezTo>
                  <a:cubicBezTo>
                    <a:pt x="46" y="32"/>
                    <a:pt x="58" y="21"/>
                    <a:pt x="71" y="11"/>
                  </a:cubicBezTo>
                  <a:cubicBezTo>
                    <a:pt x="67" y="7"/>
                    <a:pt x="64" y="4"/>
                    <a:pt x="6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6A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21"/>
            <p:cNvSpPr>
              <a:spLocks/>
            </p:cNvSpPr>
            <p:nvPr/>
          </p:nvSpPr>
          <p:spPr bwMode="auto">
            <a:xfrm flipV="1">
              <a:off x="11767076" y="12157964"/>
              <a:ext cx="2592011" cy="1558036"/>
            </a:xfrm>
            <a:custGeom>
              <a:avLst/>
              <a:gdLst>
                <a:gd name="T0" fmla="*/ 61 w 77"/>
                <a:gd name="T1" fmla="*/ 0 h 46"/>
                <a:gd name="T2" fmla="*/ 70 w 77"/>
                <a:gd name="T3" fmla="*/ 11 h 46"/>
                <a:gd name="T4" fmla="*/ 36 w 77"/>
                <a:gd name="T5" fmla="*/ 39 h 46"/>
                <a:gd name="T6" fmla="*/ 6 w 77"/>
                <a:gd name="T7" fmla="*/ 0 h 46"/>
                <a:gd name="T8" fmla="*/ 0 w 77"/>
                <a:gd name="T9" fmla="*/ 0 h 46"/>
                <a:gd name="T10" fmla="*/ 36 w 77"/>
                <a:gd name="T11" fmla="*/ 46 h 46"/>
                <a:gd name="T12" fmla="*/ 77 w 77"/>
                <a:gd name="T13" fmla="*/ 11 h 46"/>
                <a:gd name="T14" fmla="*/ 67 w 77"/>
                <a:gd name="T15" fmla="*/ 0 h 46"/>
                <a:gd name="T16" fmla="*/ 61 w 77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6">
                  <a:moveTo>
                    <a:pt x="61" y="0"/>
                  </a:moveTo>
                  <a:cubicBezTo>
                    <a:pt x="64" y="3"/>
                    <a:pt x="67" y="7"/>
                    <a:pt x="70" y="11"/>
                  </a:cubicBezTo>
                  <a:cubicBezTo>
                    <a:pt x="59" y="20"/>
                    <a:pt x="47" y="29"/>
                    <a:pt x="36" y="39"/>
                  </a:cubicBezTo>
                  <a:cubicBezTo>
                    <a:pt x="24" y="27"/>
                    <a:pt x="14" y="1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7"/>
                    <a:pt x="22" y="32"/>
                    <a:pt x="36" y="46"/>
                  </a:cubicBezTo>
                  <a:cubicBezTo>
                    <a:pt x="50" y="34"/>
                    <a:pt x="64" y="23"/>
                    <a:pt x="77" y="11"/>
                  </a:cubicBezTo>
                  <a:cubicBezTo>
                    <a:pt x="73" y="7"/>
                    <a:pt x="70" y="4"/>
                    <a:pt x="67" y="0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22"/>
            <p:cNvSpPr>
              <a:spLocks/>
            </p:cNvSpPr>
            <p:nvPr/>
          </p:nvSpPr>
          <p:spPr bwMode="auto">
            <a:xfrm flipV="1">
              <a:off x="12985176" y="11123989"/>
              <a:ext cx="2478699" cy="2223748"/>
            </a:xfrm>
            <a:custGeom>
              <a:avLst/>
              <a:gdLst>
                <a:gd name="T0" fmla="*/ 74 w 74"/>
                <a:gd name="T1" fmla="*/ 27 h 66"/>
                <a:gd name="T2" fmla="*/ 38 w 74"/>
                <a:gd name="T3" fmla="*/ 0 h 66"/>
                <a:gd name="T4" fmla="*/ 0 w 74"/>
                <a:gd name="T5" fmla="*/ 31 h 66"/>
                <a:gd name="T6" fmla="*/ 46 w 74"/>
                <a:gd name="T7" fmla="*/ 66 h 66"/>
                <a:gd name="T8" fmla="*/ 74 w 74"/>
                <a:gd name="T9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6">
                  <a:moveTo>
                    <a:pt x="74" y="27"/>
                  </a:moveTo>
                  <a:cubicBezTo>
                    <a:pt x="61" y="19"/>
                    <a:pt x="48" y="10"/>
                    <a:pt x="38" y="0"/>
                  </a:cubicBezTo>
                  <a:cubicBezTo>
                    <a:pt x="25" y="10"/>
                    <a:pt x="13" y="21"/>
                    <a:pt x="0" y="31"/>
                  </a:cubicBezTo>
                  <a:cubicBezTo>
                    <a:pt x="14" y="45"/>
                    <a:pt x="29" y="57"/>
                    <a:pt x="46" y="66"/>
                  </a:cubicBezTo>
                  <a:cubicBezTo>
                    <a:pt x="55" y="53"/>
                    <a:pt x="65" y="40"/>
                    <a:pt x="74" y="27"/>
                  </a:cubicBezTo>
                  <a:close/>
                </a:path>
              </a:pathLst>
            </a:custGeom>
            <a:solidFill>
              <a:srgbClr val="94F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23"/>
            <p:cNvSpPr>
              <a:spLocks noEditPoints="1"/>
            </p:cNvSpPr>
            <p:nvPr/>
          </p:nvSpPr>
          <p:spPr bwMode="auto">
            <a:xfrm flipV="1">
              <a:off x="12843537" y="10982360"/>
              <a:ext cx="2719481" cy="2464530"/>
            </a:xfrm>
            <a:custGeom>
              <a:avLst/>
              <a:gdLst>
                <a:gd name="T0" fmla="*/ 42 w 81"/>
                <a:gd name="T1" fmla="*/ 0 h 73"/>
                <a:gd name="T2" fmla="*/ 81 w 81"/>
                <a:gd name="T3" fmla="*/ 29 h 73"/>
                <a:gd name="T4" fmla="*/ 51 w 81"/>
                <a:gd name="T5" fmla="*/ 73 h 73"/>
                <a:gd name="T6" fmla="*/ 0 w 81"/>
                <a:gd name="T7" fmla="*/ 34 h 73"/>
                <a:gd name="T8" fmla="*/ 42 w 81"/>
                <a:gd name="T9" fmla="*/ 0 h 73"/>
                <a:gd name="T10" fmla="*/ 75 w 81"/>
                <a:gd name="T11" fmla="*/ 30 h 73"/>
                <a:gd name="T12" fmla="*/ 42 w 81"/>
                <a:gd name="T13" fmla="*/ 6 h 73"/>
                <a:gd name="T14" fmla="*/ 8 w 81"/>
                <a:gd name="T15" fmla="*/ 35 h 73"/>
                <a:gd name="T16" fmla="*/ 49 w 81"/>
                <a:gd name="T17" fmla="*/ 66 h 73"/>
                <a:gd name="T18" fmla="*/ 75 w 81"/>
                <a:gd name="T19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73">
                  <a:moveTo>
                    <a:pt x="42" y="0"/>
                  </a:moveTo>
                  <a:cubicBezTo>
                    <a:pt x="53" y="11"/>
                    <a:pt x="67" y="21"/>
                    <a:pt x="81" y="29"/>
                  </a:cubicBezTo>
                  <a:cubicBezTo>
                    <a:pt x="71" y="44"/>
                    <a:pt x="61" y="58"/>
                    <a:pt x="51" y="73"/>
                  </a:cubicBezTo>
                  <a:cubicBezTo>
                    <a:pt x="32" y="62"/>
                    <a:pt x="15" y="49"/>
                    <a:pt x="0" y="34"/>
                  </a:cubicBezTo>
                  <a:cubicBezTo>
                    <a:pt x="14" y="22"/>
                    <a:pt x="28" y="11"/>
                    <a:pt x="42" y="0"/>
                  </a:cubicBezTo>
                  <a:close/>
                  <a:moveTo>
                    <a:pt x="75" y="30"/>
                  </a:moveTo>
                  <a:cubicBezTo>
                    <a:pt x="63" y="24"/>
                    <a:pt x="52" y="15"/>
                    <a:pt x="42" y="6"/>
                  </a:cubicBezTo>
                  <a:cubicBezTo>
                    <a:pt x="30" y="16"/>
                    <a:pt x="19" y="25"/>
                    <a:pt x="8" y="35"/>
                  </a:cubicBezTo>
                  <a:cubicBezTo>
                    <a:pt x="20" y="47"/>
                    <a:pt x="34" y="57"/>
                    <a:pt x="49" y="66"/>
                  </a:cubicBezTo>
                  <a:cubicBezTo>
                    <a:pt x="57" y="54"/>
                    <a:pt x="66" y="42"/>
                    <a:pt x="75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24"/>
            <p:cNvSpPr>
              <a:spLocks/>
            </p:cNvSpPr>
            <p:nvPr/>
          </p:nvSpPr>
          <p:spPr bwMode="auto">
            <a:xfrm flipV="1">
              <a:off x="14529044" y="10387473"/>
              <a:ext cx="2337060" cy="2039611"/>
            </a:xfrm>
            <a:custGeom>
              <a:avLst/>
              <a:gdLst>
                <a:gd name="T0" fmla="*/ 70 w 70"/>
                <a:gd name="T1" fmla="*/ 16 h 61"/>
                <a:gd name="T2" fmla="*/ 28 w 70"/>
                <a:gd name="T3" fmla="*/ 0 h 61"/>
                <a:gd name="T4" fmla="*/ 0 w 70"/>
                <a:gd name="T5" fmla="*/ 39 h 61"/>
                <a:gd name="T6" fmla="*/ 53 w 70"/>
                <a:gd name="T7" fmla="*/ 61 h 61"/>
                <a:gd name="T8" fmla="*/ 70 w 70"/>
                <a:gd name="T9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1">
                  <a:moveTo>
                    <a:pt x="70" y="16"/>
                  </a:moveTo>
                  <a:cubicBezTo>
                    <a:pt x="56" y="13"/>
                    <a:pt x="41" y="7"/>
                    <a:pt x="28" y="0"/>
                  </a:cubicBezTo>
                  <a:cubicBezTo>
                    <a:pt x="19" y="13"/>
                    <a:pt x="9" y="26"/>
                    <a:pt x="0" y="39"/>
                  </a:cubicBezTo>
                  <a:cubicBezTo>
                    <a:pt x="17" y="49"/>
                    <a:pt x="35" y="56"/>
                    <a:pt x="53" y="61"/>
                  </a:cubicBezTo>
                  <a:cubicBezTo>
                    <a:pt x="59" y="46"/>
                    <a:pt x="65" y="31"/>
                    <a:pt x="70" y="16"/>
                  </a:cubicBezTo>
                  <a:close/>
                </a:path>
              </a:pathLst>
            </a:custGeom>
            <a:solidFill>
              <a:srgbClr val="B3F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25"/>
            <p:cNvSpPr>
              <a:spLocks noEditPoints="1"/>
            </p:cNvSpPr>
            <p:nvPr/>
          </p:nvSpPr>
          <p:spPr bwMode="auto">
            <a:xfrm flipV="1">
              <a:off x="14387404" y="10274161"/>
              <a:ext cx="2577842" cy="2266235"/>
            </a:xfrm>
            <a:custGeom>
              <a:avLst/>
              <a:gdLst>
                <a:gd name="T0" fmla="*/ 31 w 77"/>
                <a:gd name="T1" fmla="*/ 0 h 67"/>
                <a:gd name="T2" fmla="*/ 77 w 77"/>
                <a:gd name="T3" fmla="*/ 18 h 67"/>
                <a:gd name="T4" fmla="*/ 59 w 77"/>
                <a:gd name="T5" fmla="*/ 67 h 67"/>
                <a:gd name="T6" fmla="*/ 0 w 77"/>
                <a:gd name="T7" fmla="*/ 43 h 67"/>
                <a:gd name="T8" fmla="*/ 31 w 77"/>
                <a:gd name="T9" fmla="*/ 0 h 67"/>
                <a:gd name="T10" fmla="*/ 71 w 77"/>
                <a:gd name="T11" fmla="*/ 21 h 67"/>
                <a:gd name="T12" fmla="*/ 33 w 77"/>
                <a:gd name="T13" fmla="*/ 6 h 67"/>
                <a:gd name="T14" fmla="*/ 8 w 77"/>
                <a:gd name="T15" fmla="*/ 42 h 67"/>
                <a:gd name="T16" fmla="*/ 55 w 77"/>
                <a:gd name="T17" fmla="*/ 61 h 67"/>
                <a:gd name="T18" fmla="*/ 71 w 77"/>
                <a:gd name="T19" fmla="*/ 2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7">
                  <a:moveTo>
                    <a:pt x="31" y="0"/>
                  </a:moveTo>
                  <a:cubicBezTo>
                    <a:pt x="46" y="8"/>
                    <a:pt x="61" y="14"/>
                    <a:pt x="77" y="18"/>
                  </a:cubicBezTo>
                  <a:cubicBezTo>
                    <a:pt x="71" y="34"/>
                    <a:pt x="65" y="50"/>
                    <a:pt x="59" y="67"/>
                  </a:cubicBezTo>
                  <a:cubicBezTo>
                    <a:pt x="39" y="62"/>
                    <a:pt x="18" y="54"/>
                    <a:pt x="0" y="43"/>
                  </a:cubicBezTo>
                  <a:cubicBezTo>
                    <a:pt x="10" y="28"/>
                    <a:pt x="21" y="14"/>
                    <a:pt x="31" y="0"/>
                  </a:cubicBezTo>
                  <a:close/>
                  <a:moveTo>
                    <a:pt x="71" y="21"/>
                  </a:moveTo>
                  <a:cubicBezTo>
                    <a:pt x="58" y="17"/>
                    <a:pt x="45" y="12"/>
                    <a:pt x="33" y="6"/>
                  </a:cubicBezTo>
                  <a:cubicBezTo>
                    <a:pt x="24" y="18"/>
                    <a:pt x="16" y="30"/>
                    <a:pt x="8" y="42"/>
                  </a:cubicBezTo>
                  <a:cubicBezTo>
                    <a:pt x="23" y="50"/>
                    <a:pt x="39" y="57"/>
                    <a:pt x="55" y="61"/>
                  </a:cubicBezTo>
                  <a:cubicBezTo>
                    <a:pt x="61" y="48"/>
                    <a:pt x="66" y="34"/>
                    <a:pt x="7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26"/>
            <p:cNvSpPr>
              <a:spLocks/>
            </p:cNvSpPr>
            <p:nvPr/>
          </p:nvSpPr>
          <p:spPr bwMode="auto">
            <a:xfrm flipV="1">
              <a:off x="16299544" y="10146681"/>
              <a:ext cx="2110436" cy="1742173"/>
            </a:xfrm>
            <a:custGeom>
              <a:avLst/>
              <a:gdLst>
                <a:gd name="T0" fmla="*/ 63 w 63"/>
                <a:gd name="T1" fmla="*/ 5 h 52"/>
                <a:gd name="T2" fmla="*/ 17 w 63"/>
                <a:gd name="T3" fmla="*/ 0 h 52"/>
                <a:gd name="T4" fmla="*/ 0 w 63"/>
                <a:gd name="T5" fmla="*/ 45 h 52"/>
                <a:gd name="T6" fmla="*/ 58 w 63"/>
                <a:gd name="T7" fmla="*/ 52 h 52"/>
                <a:gd name="T8" fmla="*/ 63 w 63"/>
                <a:gd name="T9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"/>
                  </a:moveTo>
                  <a:cubicBezTo>
                    <a:pt x="48" y="5"/>
                    <a:pt x="32" y="4"/>
                    <a:pt x="17" y="0"/>
                  </a:cubicBezTo>
                  <a:cubicBezTo>
                    <a:pt x="12" y="15"/>
                    <a:pt x="6" y="30"/>
                    <a:pt x="0" y="45"/>
                  </a:cubicBezTo>
                  <a:cubicBezTo>
                    <a:pt x="19" y="50"/>
                    <a:pt x="39" y="52"/>
                    <a:pt x="58" y="52"/>
                  </a:cubicBezTo>
                  <a:cubicBezTo>
                    <a:pt x="60" y="36"/>
                    <a:pt x="61" y="21"/>
                    <a:pt x="63" y="5"/>
                  </a:cubicBezTo>
                  <a:close/>
                </a:path>
              </a:pathLst>
            </a:custGeom>
            <a:solidFill>
              <a:srgbClr val="BCF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27"/>
            <p:cNvSpPr>
              <a:spLocks noEditPoints="1"/>
            </p:cNvSpPr>
            <p:nvPr/>
          </p:nvSpPr>
          <p:spPr bwMode="auto">
            <a:xfrm flipV="1">
              <a:off x="16200393" y="10047538"/>
              <a:ext cx="2308731" cy="1954628"/>
            </a:xfrm>
            <a:custGeom>
              <a:avLst/>
              <a:gdLst>
                <a:gd name="T0" fmla="*/ 19 w 69"/>
                <a:gd name="T1" fmla="*/ 0 h 58"/>
                <a:gd name="T2" fmla="*/ 69 w 69"/>
                <a:gd name="T3" fmla="*/ 6 h 58"/>
                <a:gd name="T4" fmla="*/ 64 w 69"/>
                <a:gd name="T5" fmla="*/ 57 h 58"/>
                <a:gd name="T6" fmla="*/ 0 w 69"/>
                <a:gd name="T7" fmla="*/ 49 h 58"/>
                <a:gd name="T8" fmla="*/ 19 w 69"/>
                <a:gd name="T9" fmla="*/ 0 h 58"/>
                <a:gd name="T10" fmla="*/ 63 w 69"/>
                <a:gd name="T11" fmla="*/ 10 h 58"/>
                <a:gd name="T12" fmla="*/ 22 w 69"/>
                <a:gd name="T13" fmla="*/ 6 h 58"/>
                <a:gd name="T14" fmla="*/ 7 w 69"/>
                <a:gd name="T15" fmla="*/ 47 h 58"/>
                <a:gd name="T16" fmla="*/ 58 w 69"/>
                <a:gd name="T17" fmla="*/ 53 h 58"/>
                <a:gd name="T18" fmla="*/ 63 w 69"/>
                <a:gd name="T19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58">
                  <a:moveTo>
                    <a:pt x="19" y="0"/>
                  </a:moveTo>
                  <a:cubicBezTo>
                    <a:pt x="35" y="5"/>
                    <a:pt x="52" y="6"/>
                    <a:pt x="69" y="6"/>
                  </a:cubicBezTo>
                  <a:cubicBezTo>
                    <a:pt x="67" y="23"/>
                    <a:pt x="65" y="40"/>
                    <a:pt x="64" y="57"/>
                  </a:cubicBezTo>
                  <a:cubicBezTo>
                    <a:pt x="42" y="58"/>
                    <a:pt x="20" y="55"/>
                    <a:pt x="0" y="49"/>
                  </a:cubicBezTo>
                  <a:cubicBezTo>
                    <a:pt x="6" y="33"/>
                    <a:pt x="12" y="17"/>
                    <a:pt x="19" y="0"/>
                  </a:cubicBezTo>
                  <a:close/>
                  <a:moveTo>
                    <a:pt x="63" y="10"/>
                  </a:moveTo>
                  <a:cubicBezTo>
                    <a:pt x="49" y="10"/>
                    <a:pt x="35" y="9"/>
                    <a:pt x="22" y="6"/>
                  </a:cubicBezTo>
                  <a:cubicBezTo>
                    <a:pt x="17" y="19"/>
                    <a:pt x="12" y="33"/>
                    <a:pt x="7" y="47"/>
                  </a:cubicBezTo>
                  <a:cubicBezTo>
                    <a:pt x="24" y="51"/>
                    <a:pt x="41" y="53"/>
                    <a:pt x="58" y="53"/>
                  </a:cubicBezTo>
                  <a:cubicBezTo>
                    <a:pt x="60" y="39"/>
                    <a:pt x="62" y="24"/>
                    <a:pt x="6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28"/>
            <p:cNvSpPr>
              <a:spLocks/>
            </p:cNvSpPr>
            <p:nvPr/>
          </p:nvSpPr>
          <p:spPr bwMode="auto">
            <a:xfrm flipV="1">
              <a:off x="18240004" y="10146681"/>
              <a:ext cx="1954628" cy="1812987"/>
            </a:xfrm>
            <a:custGeom>
              <a:avLst/>
              <a:gdLst>
                <a:gd name="T0" fmla="*/ 51 w 58"/>
                <a:gd name="T1" fmla="*/ 0 h 54"/>
                <a:gd name="T2" fmla="*/ 5 w 58"/>
                <a:gd name="T3" fmla="*/ 7 h 54"/>
                <a:gd name="T4" fmla="*/ 0 w 58"/>
                <a:gd name="T5" fmla="*/ 54 h 54"/>
                <a:gd name="T6" fmla="*/ 58 w 58"/>
                <a:gd name="T7" fmla="*/ 46 h 54"/>
                <a:gd name="T8" fmla="*/ 51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51" y="0"/>
                  </a:moveTo>
                  <a:cubicBezTo>
                    <a:pt x="36" y="4"/>
                    <a:pt x="20" y="7"/>
                    <a:pt x="5" y="7"/>
                  </a:cubicBezTo>
                  <a:cubicBezTo>
                    <a:pt x="3" y="23"/>
                    <a:pt x="2" y="38"/>
                    <a:pt x="0" y="54"/>
                  </a:cubicBezTo>
                  <a:cubicBezTo>
                    <a:pt x="19" y="54"/>
                    <a:pt x="39" y="51"/>
                    <a:pt x="58" y="46"/>
                  </a:cubicBezTo>
                  <a:cubicBezTo>
                    <a:pt x="56" y="31"/>
                    <a:pt x="53" y="15"/>
                    <a:pt x="51" y="0"/>
                  </a:cubicBezTo>
                  <a:close/>
                </a:path>
              </a:pathLst>
            </a:custGeom>
            <a:solidFill>
              <a:srgbClr val="DBF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29"/>
            <p:cNvSpPr>
              <a:spLocks noEditPoints="1"/>
            </p:cNvSpPr>
            <p:nvPr/>
          </p:nvSpPr>
          <p:spPr bwMode="auto">
            <a:xfrm flipV="1">
              <a:off x="18140861" y="10075866"/>
              <a:ext cx="2152923" cy="1982955"/>
            </a:xfrm>
            <a:custGeom>
              <a:avLst/>
              <a:gdLst>
                <a:gd name="T0" fmla="*/ 6 w 64"/>
                <a:gd name="T1" fmla="*/ 8 h 59"/>
                <a:gd name="T2" fmla="*/ 56 w 64"/>
                <a:gd name="T3" fmla="*/ 0 h 59"/>
                <a:gd name="T4" fmla="*/ 64 w 64"/>
                <a:gd name="T5" fmla="*/ 51 h 59"/>
                <a:gd name="T6" fmla="*/ 0 w 64"/>
                <a:gd name="T7" fmla="*/ 59 h 59"/>
                <a:gd name="T8" fmla="*/ 6 w 64"/>
                <a:gd name="T9" fmla="*/ 8 h 59"/>
                <a:gd name="T10" fmla="*/ 52 w 64"/>
                <a:gd name="T11" fmla="*/ 6 h 59"/>
                <a:gd name="T12" fmla="*/ 10 w 64"/>
                <a:gd name="T13" fmla="*/ 12 h 59"/>
                <a:gd name="T14" fmla="*/ 6 w 64"/>
                <a:gd name="T15" fmla="*/ 55 h 59"/>
                <a:gd name="T16" fmla="*/ 58 w 64"/>
                <a:gd name="T17" fmla="*/ 48 h 59"/>
                <a:gd name="T18" fmla="*/ 52 w 64"/>
                <a:gd name="T19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59">
                  <a:moveTo>
                    <a:pt x="6" y="8"/>
                  </a:moveTo>
                  <a:cubicBezTo>
                    <a:pt x="23" y="8"/>
                    <a:pt x="40" y="5"/>
                    <a:pt x="56" y="0"/>
                  </a:cubicBezTo>
                  <a:cubicBezTo>
                    <a:pt x="59" y="17"/>
                    <a:pt x="61" y="34"/>
                    <a:pt x="64" y="51"/>
                  </a:cubicBezTo>
                  <a:cubicBezTo>
                    <a:pt x="43" y="56"/>
                    <a:pt x="21" y="59"/>
                    <a:pt x="0" y="59"/>
                  </a:cubicBezTo>
                  <a:cubicBezTo>
                    <a:pt x="2" y="42"/>
                    <a:pt x="4" y="25"/>
                    <a:pt x="6" y="8"/>
                  </a:cubicBezTo>
                  <a:close/>
                  <a:moveTo>
                    <a:pt x="52" y="6"/>
                  </a:moveTo>
                  <a:cubicBezTo>
                    <a:pt x="38" y="10"/>
                    <a:pt x="24" y="12"/>
                    <a:pt x="10" y="12"/>
                  </a:cubicBezTo>
                  <a:cubicBezTo>
                    <a:pt x="9" y="26"/>
                    <a:pt x="8" y="41"/>
                    <a:pt x="6" y="55"/>
                  </a:cubicBezTo>
                  <a:cubicBezTo>
                    <a:pt x="24" y="54"/>
                    <a:pt x="41" y="52"/>
                    <a:pt x="58" y="48"/>
                  </a:cubicBezTo>
                  <a:cubicBezTo>
                    <a:pt x="56" y="34"/>
                    <a:pt x="54" y="20"/>
                    <a:pt x="5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30"/>
            <p:cNvSpPr>
              <a:spLocks/>
            </p:cNvSpPr>
            <p:nvPr/>
          </p:nvSpPr>
          <p:spPr bwMode="auto">
            <a:xfrm flipV="1">
              <a:off x="19953848" y="10415801"/>
              <a:ext cx="2053780" cy="2152923"/>
            </a:xfrm>
            <a:custGeom>
              <a:avLst/>
              <a:gdLst>
                <a:gd name="T0" fmla="*/ 43 w 61"/>
                <a:gd name="T1" fmla="*/ 0 h 64"/>
                <a:gd name="T2" fmla="*/ 0 w 61"/>
                <a:gd name="T3" fmla="*/ 18 h 64"/>
                <a:gd name="T4" fmla="*/ 7 w 61"/>
                <a:gd name="T5" fmla="*/ 64 h 64"/>
                <a:gd name="T6" fmla="*/ 61 w 61"/>
                <a:gd name="T7" fmla="*/ 42 h 64"/>
                <a:gd name="T8" fmla="*/ 43 w 61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4">
                  <a:moveTo>
                    <a:pt x="43" y="0"/>
                  </a:moveTo>
                  <a:cubicBezTo>
                    <a:pt x="30" y="7"/>
                    <a:pt x="15" y="14"/>
                    <a:pt x="0" y="18"/>
                  </a:cubicBezTo>
                  <a:cubicBezTo>
                    <a:pt x="2" y="33"/>
                    <a:pt x="5" y="49"/>
                    <a:pt x="7" y="64"/>
                  </a:cubicBezTo>
                  <a:cubicBezTo>
                    <a:pt x="26" y="59"/>
                    <a:pt x="44" y="52"/>
                    <a:pt x="61" y="42"/>
                  </a:cubicBezTo>
                  <a:cubicBezTo>
                    <a:pt x="55" y="28"/>
                    <a:pt x="49" y="14"/>
                    <a:pt x="43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31"/>
            <p:cNvSpPr>
              <a:spLocks noEditPoints="1"/>
            </p:cNvSpPr>
            <p:nvPr/>
          </p:nvSpPr>
          <p:spPr bwMode="auto">
            <a:xfrm flipV="1">
              <a:off x="19854695" y="10316649"/>
              <a:ext cx="2280404" cy="2379547"/>
            </a:xfrm>
            <a:custGeom>
              <a:avLst/>
              <a:gdLst>
                <a:gd name="T0" fmla="*/ 0 w 68"/>
                <a:gd name="T1" fmla="*/ 20 h 71"/>
                <a:gd name="T2" fmla="*/ 47 w 68"/>
                <a:gd name="T3" fmla="*/ 0 h 71"/>
                <a:gd name="T4" fmla="*/ 68 w 68"/>
                <a:gd name="T5" fmla="*/ 46 h 71"/>
                <a:gd name="T6" fmla="*/ 7 w 68"/>
                <a:gd name="T7" fmla="*/ 71 h 71"/>
                <a:gd name="T8" fmla="*/ 0 w 68"/>
                <a:gd name="T9" fmla="*/ 20 h 71"/>
                <a:gd name="T10" fmla="*/ 45 w 68"/>
                <a:gd name="T11" fmla="*/ 7 h 71"/>
                <a:gd name="T12" fmla="*/ 6 w 68"/>
                <a:gd name="T13" fmla="*/ 23 h 71"/>
                <a:gd name="T14" fmla="*/ 12 w 68"/>
                <a:gd name="T15" fmla="*/ 65 h 71"/>
                <a:gd name="T16" fmla="*/ 61 w 68"/>
                <a:gd name="T17" fmla="*/ 45 h 71"/>
                <a:gd name="T18" fmla="*/ 45 w 68"/>
                <a:gd name="T19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71">
                  <a:moveTo>
                    <a:pt x="0" y="20"/>
                  </a:moveTo>
                  <a:cubicBezTo>
                    <a:pt x="17" y="16"/>
                    <a:pt x="33" y="9"/>
                    <a:pt x="47" y="0"/>
                  </a:cubicBezTo>
                  <a:cubicBezTo>
                    <a:pt x="54" y="16"/>
                    <a:pt x="61" y="31"/>
                    <a:pt x="68" y="46"/>
                  </a:cubicBezTo>
                  <a:cubicBezTo>
                    <a:pt x="49" y="57"/>
                    <a:pt x="28" y="66"/>
                    <a:pt x="7" y="71"/>
                  </a:cubicBezTo>
                  <a:cubicBezTo>
                    <a:pt x="5" y="54"/>
                    <a:pt x="3" y="37"/>
                    <a:pt x="0" y="20"/>
                  </a:cubicBezTo>
                  <a:close/>
                  <a:moveTo>
                    <a:pt x="45" y="7"/>
                  </a:moveTo>
                  <a:cubicBezTo>
                    <a:pt x="32" y="14"/>
                    <a:pt x="19" y="19"/>
                    <a:pt x="6" y="23"/>
                  </a:cubicBezTo>
                  <a:cubicBezTo>
                    <a:pt x="8" y="37"/>
                    <a:pt x="10" y="51"/>
                    <a:pt x="12" y="65"/>
                  </a:cubicBezTo>
                  <a:cubicBezTo>
                    <a:pt x="29" y="60"/>
                    <a:pt x="46" y="54"/>
                    <a:pt x="61" y="45"/>
                  </a:cubicBezTo>
                  <a:cubicBezTo>
                    <a:pt x="56" y="33"/>
                    <a:pt x="50" y="20"/>
                    <a:pt x="4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32"/>
            <p:cNvSpPr>
              <a:spLocks/>
            </p:cNvSpPr>
            <p:nvPr/>
          </p:nvSpPr>
          <p:spPr bwMode="auto">
            <a:xfrm flipV="1">
              <a:off x="21398573" y="11152318"/>
              <a:ext cx="2209579" cy="2393716"/>
            </a:xfrm>
            <a:custGeom>
              <a:avLst/>
              <a:gdLst>
                <a:gd name="T0" fmla="*/ 38 w 66"/>
                <a:gd name="T1" fmla="*/ 0 h 71"/>
                <a:gd name="T2" fmla="*/ 0 w 66"/>
                <a:gd name="T3" fmla="*/ 29 h 71"/>
                <a:gd name="T4" fmla="*/ 18 w 66"/>
                <a:gd name="T5" fmla="*/ 71 h 71"/>
                <a:gd name="T6" fmla="*/ 66 w 66"/>
                <a:gd name="T7" fmla="*/ 36 h 71"/>
                <a:gd name="T8" fmla="*/ 38 w 66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1">
                  <a:moveTo>
                    <a:pt x="38" y="0"/>
                  </a:moveTo>
                  <a:cubicBezTo>
                    <a:pt x="26" y="11"/>
                    <a:pt x="14" y="21"/>
                    <a:pt x="0" y="29"/>
                  </a:cubicBezTo>
                  <a:cubicBezTo>
                    <a:pt x="6" y="43"/>
                    <a:pt x="12" y="57"/>
                    <a:pt x="18" y="71"/>
                  </a:cubicBezTo>
                  <a:cubicBezTo>
                    <a:pt x="36" y="61"/>
                    <a:pt x="52" y="50"/>
                    <a:pt x="66" y="36"/>
                  </a:cubicBezTo>
                  <a:cubicBezTo>
                    <a:pt x="57" y="24"/>
                    <a:pt x="47" y="12"/>
                    <a:pt x="38" y="0"/>
                  </a:cubicBezTo>
                  <a:close/>
                </a:path>
              </a:pathLst>
            </a:custGeom>
            <a:solidFill>
              <a:srgbClr val="E8F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33"/>
            <p:cNvSpPr>
              <a:spLocks noEditPoints="1"/>
            </p:cNvSpPr>
            <p:nvPr/>
          </p:nvSpPr>
          <p:spPr bwMode="auto">
            <a:xfrm flipV="1">
              <a:off x="21299419" y="11053176"/>
              <a:ext cx="2450372" cy="2620338"/>
            </a:xfrm>
            <a:custGeom>
              <a:avLst/>
              <a:gdLst>
                <a:gd name="T0" fmla="*/ 0 w 73"/>
                <a:gd name="T1" fmla="*/ 32 h 78"/>
                <a:gd name="T2" fmla="*/ 41 w 73"/>
                <a:gd name="T3" fmla="*/ 0 h 78"/>
                <a:gd name="T4" fmla="*/ 73 w 73"/>
                <a:gd name="T5" fmla="*/ 40 h 78"/>
                <a:gd name="T6" fmla="*/ 20 w 73"/>
                <a:gd name="T7" fmla="*/ 78 h 78"/>
                <a:gd name="T8" fmla="*/ 0 w 73"/>
                <a:gd name="T9" fmla="*/ 32 h 78"/>
                <a:gd name="T10" fmla="*/ 40 w 73"/>
                <a:gd name="T11" fmla="*/ 7 h 78"/>
                <a:gd name="T12" fmla="*/ 6 w 73"/>
                <a:gd name="T13" fmla="*/ 33 h 78"/>
                <a:gd name="T14" fmla="*/ 23 w 73"/>
                <a:gd name="T15" fmla="*/ 72 h 78"/>
                <a:gd name="T16" fmla="*/ 65 w 73"/>
                <a:gd name="T17" fmla="*/ 40 h 78"/>
                <a:gd name="T18" fmla="*/ 40 w 73"/>
                <a:gd name="T19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78">
                  <a:moveTo>
                    <a:pt x="0" y="32"/>
                  </a:moveTo>
                  <a:cubicBezTo>
                    <a:pt x="15" y="23"/>
                    <a:pt x="29" y="13"/>
                    <a:pt x="41" y="0"/>
                  </a:cubicBezTo>
                  <a:cubicBezTo>
                    <a:pt x="52" y="13"/>
                    <a:pt x="62" y="27"/>
                    <a:pt x="73" y="40"/>
                  </a:cubicBezTo>
                  <a:cubicBezTo>
                    <a:pt x="57" y="55"/>
                    <a:pt x="39" y="68"/>
                    <a:pt x="20" y="78"/>
                  </a:cubicBezTo>
                  <a:cubicBezTo>
                    <a:pt x="13" y="63"/>
                    <a:pt x="7" y="47"/>
                    <a:pt x="0" y="32"/>
                  </a:cubicBezTo>
                  <a:close/>
                  <a:moveTo>
                    <a:pt x="40" y="7"/>
                  </a:moveTo>
                  <a:cubicBezTo>
                    <a:pt x="30" y="17"/>
                    <a:pt x="18" y="26"/>
                    <a:pt x="6" y="33"/>
                  </a:cubicBezTo>
                  <a:cubicBezTo>
                    <a:pt x="12" y="46"/>
                    <a:pt x="17" y="59"/>
                    <a:pt x="23" y="72"/>
                  </a:cubicBezTo>
                  <a:cubicBezTo>
                    <a:pt x="38" y="63"/>
                    <a:pt x="53" y="52"/>
                    <a:pt x="65" y="40"/>
                  </a:cubicBezTo>
                  <a:cubicBezTo>
                    <a:pt x="57" y="29"/>
                    <a:pt x="49" y="18"/>
                    <a:pt x="4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34"/>
            <p:cNvSpPr>
              <a:spLocks/>
            </p:cNvSpPr>
            <p:nvPr/>
          </p:nvSpPr>
          <p:spPr bwMode="auto">
            <a:xfrm flipV="1">
              <a:off x="22673329" y="12327931"/>
              <a:ext cx="1713844" cy="1388069"/>
            </a:xfrm>
            <a:custGeom>
              <a:avLst/>
              <a:gdLst>
                <a:gd name="T0" fmla="*/ 51 w 51"/>
                <a:gd name="T1" fmla="*/ 0 h 41"/>
                <a:gd name="T2" fmla="*/ 5 w 51"/>
                <a:gd name="T3" fmla="*/ 0 h 41"/>
                <a:gd name="T4" fmla="*/ 0 w 51"/>
                <a:gd name="T5" fmla="*/ 5 h 41"/>
                <a:gd name="T6" fmla="*/ 28 w 51"/>
                <a:gd name="T7" fmla="*/ 41 h 41"/>
                <a:gd name="T8" fmla="*/ 51 w 51"/>
                <a:gd name="T9" fmla="*/ 16 h 41"/>
                <a:gd name="T10" fmla="*/ 51 w 5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41">
                  <a:moveTo>
                    <a:pt x="5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5"/>
                  </a:cubicBezTo>
                  <a:cubicBezTo>
                    <a:pt x="9" y="17"/>
                    <a:pt x="19" y="29"/>
                    <a:pt x="28" y="41"/>
                  </a:cubicBezTo>
                  <a:cubicBezTo>
                    <a:pt x="36" y="33"/>
                    <a:pt x="44" y="25"/>
                    <a:pt x="51" y="16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AE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35"/>
            <p:cNvSpPr>
              <a:spLocks/>
            </p:cNvSpPr>
            <p:nvPr/>
          </p:nvSpPr>
          <p:spPr bwMode="auto">
            <a:xfrm flipV="1">
              <a:off x="22574178" y="12200451"/>
              <a:ext cx="1812987" cy="1515549"/>
            </a:xfrm>
            <a:custGeom>
              <a:avLst/>
              <a:gdLst>
                <a:gd name="T0" fmla="*/ 54 w 54"/>
                <a:gd name="T1" fmla="*/ 12 h 45"/>
                <a:gd name="T2" fmla="*/ 32 w 54"/>
                <a:gd name="T3" fmla="*/ 37 h 45"/>
                <a:gd name="T4" fmla="*/ 6 w 54"/>
                <a:gd name="T5" fmla="*/ 5 h 45"/>
                <a:gd name="T6" fmla="*/ 11 w 54"/>
                <a:gd name="T7" fmla="*/ 0 h 45"/>
                <a:gd name="T8" fmla="*/ 5 w 54"/>
                <a:gd name="T9" fmla="*/ 0 h 45"/>
                <a:gd name="T10" fmla="*/ 0 w 54"/>
                <a:gd name="T11" fmla="*/ 5 h 45"/>
                <a:gd name="T12" fmla="*/ 30 w 54"/>
                <a:gd name="T13" fmla="*/ 45 h 45"/>
                <a:gd name="T14" fmla="*/ 54 w 54"/>
                <a:gd name="T15" fmla="*/ 19 h 45"/>
                <a:gd name="T16" fmla="*/ 54 w 54"/>
                <a:gd name="T17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54" y="12"/>
                  </a:moveTo>
                  <a:cubicBezTo>
                    <a:pt x="47" y="21"/>
                    <a:pt x="40" y="29"/>
                    <a:pt x="32" y="37"/>
                  </a:cubicBezTo>
                  <a:cubicBezTo>
                    <a:pt x="23" y="26"/>
                    <a:pt x="15" y="16"/>
                    <a:pt x="6" y="5"/>
                  </a:cubicBezTo>
                  <a:cubicBezTo>
                    <a:pt x="8" y="3"/>
                    <a:pt x="9" y="1"/>
                    <a:pt x="1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3"/>
                    <a:pt x="0" y="5"/>
                  </a:cubicBezTo>
                  <a:cubicBezTo>
                    <a:pt x="10" y="18"/>
                    <a:pt x="20" y="31"/>
                    <a:pt x="30" y="45"/>
                  </a:cubicBezTo>
                  <a:cubicBezTo>
                    <a:pt x="39" y="37"/>
                    <a:pt x="47" y="28"/>
                    <a:pt x="54" y="19"/>
                  </a:cubicBezTo>
                  <a:lnTo>
                    <a:pt x="5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36"/>
            <p:cNvSpPr>
              <a:spLocks/>
            </p:cNvSpPr>
            <p:nvPr/>
          </p:nvSpPr>
          <p:spPr bwMode="auto">
            <a:xfrm flipV="1">
              <a:off x="9996574" y="13106945"/>
              <a:ext cx="1572205" cy="609055"/>
            </a:xfrm>
            <a:custGeom>
              <a:avLst/>
              <a:gdLst>
                <a:gd name="T0" fmla="*/ 0 w 47"/>
                <a:gd name="T1" fmla="*/ 0 h 18"/>
                <a:gd name="T2" fmla="*/ 9 w 47"/>
                <a:gd name="T3" fmla="*/ 18 h 18"/>
                <a:gd name="T4" fmla="*/ 47 w 47"/>
                <a:gd name="T5" fmla="*/ 0 h 18"/>
                <a:gd name="T6" fmla="*/ 0 w 4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8">
                  <a:moveTo>
                    <a:pt x="0" y="0"/>
                  </a:moveTo>
                  <a:cubicBezTo>
                    <a:pt x="3" y="6"/>
                    <a:pt x="6" y="12"/>
                    <a:pt x="9" y="18"/>
                  </a:cubicBezTo>
                  <a:cubicBezTo>
                    <a:pt x="22" y="12"/>
                    <a:pt x="34" y="6"/>
                    <a:pt x="4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8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37"/>
            <p:cNvSpPr>
              <a:spLocks/>
            </p:cNvSpPr>
            <p:nvPr/>
          </p:nvSpPr>
          <p:spPr bwMode="auto">
            <a:xfrm flipV="1">
              <a:off x="9897431" y="12965306"/>
              <a:ext cx="1912141" cy="750694"/>
            </a:xfrm>
            <a:custGeom>
              <a:avLst/>
              <a:gdLst>
                <a:gd name="T0" fmla="*/ 43 w 57"/>
                <a:gd name="T1" fmla="*/ 0 h 22"/>
                <a:gd name="T2" fmla="*/ 12 w 57"/>
                <a:gd name="T3" fmla="*/ 14 h 22"/>
                <a:gd name="T4" fmla="*/ 5 w 57"/>
                <a:gd name="T5" fmla="*/ 0 h 22"/>
                <a:gd name="T6" fmla="*/ 0 w 57"/>
                <a:gd name="T7" fmla="*/ 0 h 22"/>
                <a:gd name="T8" fmla="*/ 12 w 57"/>
                <a:gd name="T9" fmla="*/ 22 h 22"/>
                <a:gd name="T10" fmla="*/ 57 w 57"/>
                <a:gd name="T11" fmla="*/ 0 h 22"/>
                <a:gd name="T12" fmla="*/ 43 w 5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2">
                  <a:moveTo>
                    <a:pt x="43" y="0"/>
                  </a:moveTo>
                  <a:cubicBezTo>
                    <a:pt x="32" y="4"/>
                    <a:pt x="22" y="9"/>
                    <a:pt x="12" y="14"/>
                  </a:cubicBezTo>
                  <a:cubicBezTo>
                    <a:pt x="10" y="9"/>
                    <a:pt x="7" y="4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7"/>
                    <a:pt x="7" y="15"/>
                    <a:pt x="12" y="22"/>
                  </a:cubicBezTo>
                  <a:cubicBezTo>
                    <a:pt x="27" y="15"/>
                    <a:pt x="42" y="7"/>
                    <a:pt x="57" y="0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38"/>
            <p:cNvSpPr>
              <a:spLocks/>
            </p:cNvSpPr>
            <p:nvPr/>
          </p:nvSpPr>
          <p:spPr bwMode="auto">
            <a:xfrm flipV="1">
              <a:off x="10294022" y="11223143"/>
              <a:ext cx="2691154" cy="2492857"/>
            </a:xfrm>
            <a:custGeom>
              <a:avLst/>
              <a:gdLst>
                <a:gd name="T0" fmla="*/ 38 w 80"/>
                <a:gd name="T1" fmla="*/ 0 h 74"/>
                <a:gd name="T2" fmla="*/ 0 w 80"/>
                <a:gd name="T3" fmla="*/ 18 h 74"/>
                <a:gd name="T4" fmla="*/ 42 w 80"/>
                <a:gd name="T5" fmla="*/ 74 h 74"/>
                <a:gd name="T6" fmla="*/ 80 w 80"/>
                <a:gd name="T7" fmla="*/ 42 h 74"/>
                <a:gd name="T8" fmla="*/ 47 w 80"/>
                <a:gd name="T9" fmla="*/ 0 h 74"/>
                <a:gd name="T10" fmla="*/ 38 w 80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4">
                  <a:moveTo>
                    <a:pt x="38" y="0"/>
                  </a:moveTo>
                  <a:cubicBezTo>
                    <a:pt x="25" y="6"/>
                    <a:pt x="13" y="12"/>
                    <a:pt x="0" y="18"/>
                  </a:cubicBezTo>
                  <a:cubicBezTo>
                    <a:pt x="11" y="38"/>
                    <a:pt x="26" y="57"/>
                    <a:pt x="42" y="74"/>
                  </a:cubicBezTo>
                  <a:cubicBezTo>
                    <a:pt x="55" y="63"/>
                    <a:pt x="67" y="53"/>
                    <a:pt x="80" y="42"/>
                  </a:cubicBezTo>
                  <a:cubicBezTo>
                    <a:pt x="67" y="30"/>
                    <a:pt x="56" y="15"/>
                    <a:pt x="47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4B9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39"/>
            <p:cNvSpPr>
              <a:spLocks noEditPoints="1"/>
            </p:cNvSpPr>
            <p:nvPr/>
          </p:nvSpPr>
          <p:spPr bwMode="auto">
            <a:xfrm flipV="1">
              <a:off x="10166542" y="11081502"/>
              <a:ext cx="2946105" cy="2634498"/>
            </a:xfrm>
            <a:custGeom>
              <a:avLst/>
              <a:gdLst>
                <a:gd name="T0" fmla="*/ 35 w 88"/>
                <a:gd name="T1" fmla="*/ 0 h 78"/>
                <a:gd name="T2" fmla="*/ 0 w 88"/>
                <a:gd name="T3" fmla="*/ 15 h 78"/>
                <a:gd name="T4" fmla="*/ 47 w 88"/>
                <a:gd name="T5" fmla="*/ 78 h 78"/>
                <a:gd name="T6" fmla="*/ 88 w 88"/>
                <a:gd name="T7" fmla="*/ 43 h 78"/>
                <a:gd name="T8" fmla="*/ 54 w 88"/>
                <a:gd name="T9" fmla="*/ 0 h 78"/>
                <a:gd name="T10" fmla="*/ 35 w 88"/>
                <a:gd name="T11" fmla="*/ 0 h 78"/>
                <a:gd name="T12" fmla="*/ 45 w 88"/>
                <a:gd name="T13" fmla="*/ 70 h 78"/>
                <a:gd name="T14" fmla="*/ 8 w 88"/>
                <a:gd name="T15" fmla="*/ 20 h 78"/>
                <a:gd name="T16" fmla="*/ 48 w 88"/>
                <a:gd name="T17" fmla="*/ 0 h 78"/>
                <a:gd name="T18" fmla="*/ 80 w 88"/>
                <a:gd name="T19" fmla="*/ 42 h 78"/>
                <a:gd name="T20" fmla="*/ 45 w 88"/>
                <a:gd name="T21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78">
                  <a:moveTo>
                    <a:pt x="35" y="0"/>
                  </a:moveTo>
                  <a:cubicBezTo>
                    <a:pt x="23" y="5"/>
                    <a:pt x="11" y="10"/>
                    <a:pt x="0" y="15"/>
                  </a:cubicBezTo>
                  <a:cubicBezTo>
                    <a:pt x="12" y="39"/>
                    <a:pt x="28" y="60"/>
                    <a:pt x="47" y="78"/>
                  </a:cubicBezTo>
                  <a:cubicBezTo>
                    <a:pt x="61" y="66"/>
                    <a:pt x="74" y="55"/>
                    <a:pt x="88" y="43"/>
                  </a:cubicBezTo>
                  <a:cubicBezTo>
                    <a:pt x="75" y="30"/>
                    <a:pt x="63" y="16"/>
                    <a:pt x="54" y="0"/>
                  </a:cubicBezTo>
                  <a:lnTo>
                    <a:pt x="35" y="0"/>
                  </a:lnTo>
                  <a:close/>
                  <a:moveTo>
                    <a:pt x="45" y="70"/>
                  </a:moveTo>
                  <a:cubicBezTo>
                    <a:pt x="31" y="55"/>
                    <a:pt x="18" y="38"/>
                    <a:pt x="8" y="20"/>
                  </a:cubicBezTo>
                  <a:cubicBezTo>
                    <a:pt x="21" y="13"/>
                    <a:pt x="35" y="7"/>
                    <a:pt x="48" y="0"/>
                  </a:cubicBezTo>
                  <a:cubicBezTo>
                    <a:pt x="57" y="15"/>
                    <a:pt x="68" y="29"/>
                    <a:pt x="80" y="42"/>
                  </a:cubicBezTo>
                  <a:cubicBezTo>
                    <a:pt x="68" y="51"/>
                    <a:pt x="57" y="60"/>
                    <a:pt x="45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40"/>
            <p:cNvSpPr>
              <a:spLocks/>
            </p:cNvSpPr>
            <p:nvPr/>
          </p:nvSpPr>
          <p:spPr bwMode="auto">
            <a:xfrm flipV="1">
              <a:off x="11710420" y="9778418"/>
              <a:ext cx="2818634" cy="2521186"/>
            </a:xfrm>
            <a:custGeom>
              <a:avLst/>
              <a:gdLst>
                <a:gd name="T0" fmla="*/ 84 w 84"/>
                <a:gd name="T1" fmla="*/ 35 h 75"/>
                <a:gd name="T2" fmla="*/ 38 w 84"/>
                <a:gd name="T3" fmla="*/ 0 h 75"/>
                <a:gd name="T4" fmla="*/ 0 w 84"/>
                <a:gd name="T5" fmla="*/ 32 h 75"/>
                <a:gd name="T6" fmla="*/ 56 w 84"/>
                <a:gd name="T7" fmla="*/ 75 h 75"/>
                <a:gd name="T8" fmla="*/ 84 w 84"/>
                <a:gd name="T9" fmla="*/ 3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5">
                  <a:moveTo>
                    <a:pt x="84" y="35"/>
                  </a:moveTo>
                  <a:cubicBezTo>
                    <a:pt x="67" y="26"/>
                    <a:pt x="52" y="14"/>
                    <a:pt x="38" y="0"/>
                  </a:cubicBezTo>
                  <a:cubicBezTo>
                    <a:pt x="25" y="11"/>
                    <a:pt x="13" y="21"/>
                    <a:pt x="0" y="32"/>
                  </a:cubicBezTo>
                  <a:cubicBezTo>
                    <a:pt x="17" y="49"/>
                    <a:pt x="35" y="63"/>
                    <a:pt x="56" y="75"/>
                  </a:cubicBezTo>
                  <a:cubicBezTo>
                    <a:pt x="65" y="62"/>
                    <a:pt x="74" y="48"/>
                    <a:pt x="84" y="35"/>
                  </a:cubicBezTo>
                  <a:close/>
                </a:path>
              </a:pathLst>
            </a:custGeom>
            <a:solidFill>
              <a:srgbClr val="A8F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41"/>
            <p:cNvSpPr>
              <a:spLocks noEditPoints="1"/>
            </p:cNvSpPr>
            <p:nvPr/>
          </p:nvSpPr>
          <p:spPr bwMode="auto">
            <a:xfrm flipV="1">
              <a:off x="11568779" y="9679275"/>
              <a:ext cx="3087744" cy="2719481"/>
            </a:xfrm>
            <a:custGeom>
              <a:avLst/>
              <a:gdLst>
                <a:gd name="T0" fmla="*/ 42 w 92"/>
                <a:gd name="T1" fmla="*/ 0 h 81"/>
                <a:gd name="T2" fmla="*/ 92 w 92"/>
                <a:gd name="T3" fmla="*/ 38 h 81"/>
                <a:gd name="T4" fmla="*/ 61 w 92"/>
                <a:gd name="T5" fmla="*/ 81 h 81"/>
                <a:gd name="T6" fmla="*/ 0 w 92"/>
                <a:gd name="T7" fmla="*/ 34 h 81"/>
                <a:gd name="T8" fmla="*/ 42 w 92"/>
                <a:gd name="T9" fmla="*/ 0 h 81"/>
                <a:gd name="T10" fmla="*/ 84 w 92"/>
                <a:gd name="T11" fmla="*/ 39 h 81"/>
                <a:gd name="T12" fmla="*/ 42 w 92"/>
                <a:gd name="T13" fmla="*/ 7 h 81"/>
                <a:gd name="T14" fmla="*/ 8 w 92"/>
                <a:gd name="T15" fmla="*/ 36 h 81"/>
                <a:gd name="T16" fmla="*/ 58 w 92"/>
                <a:gd name="T17" fmla="*/ 74 h 81"/>
                <a:gd name="T18" fmla="*/ 84 w 92"/>
                <a:gd name="T19" fmla="*/ 3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81">
                  <a:moveTo>
                    <a:pt x="42" y="0"/>
                  </a:moveTo>
                  <a:cubicBezTo>
                    <a:pt x="56" y="15"/>
                    <a:pt x="73" y="28"/>
                    <a:pt x="92" y="38"/>
                  </a:cubicBezTo>
                  <a:cubicBezTo>
                    <a:pt x="82" y="52"/>
                    <a:pt x="72" y="67"/>
                    <a:pt x="61" y="81"/>
                  </a:cubicBezTo>
                  <a:cubicBezTo>
                    <a:pt x="39" y="69"/>
                    <a:pt x="18" y="53"/>
                    <a:pt x="0" y="34"/>
                  </a:cubicBezTo>
                  <a:cubicBezTo>
                    <a:pt x="14" y="22"/>
                    <a:pt x="28" y="11"/>
                    <a:pt x="42" y="0"/>
                  </a:cubicBezTo>
                  <a:close/>
                  <a:moveTo>
                    <a:pt x="84" y="39"/>
                  </a:moveTo>
                  <a:cubicBezTo>
                    <a:pt x="69" y="30"/>
                    <a:pt x="55" y="19"/>
                    <a:pt x="42" y="7"/>
                  </a:cubicBezTo>
                  <a:cubicBezTo>
                    <a:pt x="31" y="17"/>
                    <a:pt x="20" y="26"/>
                    <a:pt x="8" y="36"/>
                  </a:cubicBezTo>
                  <a:cubicBezTo>
                    <a:pt x="23" y="51"/>
                    <a:pt x="40" y="63"/>
                    <a:pt x="58" y="74"/>
                  </a:cubicBezTo>
                  <a:cubicBezTo>
                    <a:pt x="66" y="62"/>
                    <a:pt x="75" y="50"/>
                    <a:pt x="8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42"/>
            <p:cNvSpPr>
              <a:spLocks/>
            </p:cNvSpPr>
            <p:nvPr/>
          </p:nvSpPr>
          <p:spPr bwMode="auto">
            <a:xfrm flipV="1">
              <a:off x="23608152" y="11322286"/>
              <a:ext cx="779023" cy="1855485"/>
            </a:xfrm>
            <a:custGeom>
              <a:avLst/>
              <a:gdLst>
                <a:gd name="T0" fmla="*/ 23 w 23"/>
                <a:gd name="T1" fmla="*/ 0 h 55"/>
                <a:gd name="T2" fmla="*/ 0 w 23"/>
                <a:gd name="T3" fmla="*/ 25 h 55"/>
                <a:gd name="T4" fmla="*/ 23 w 23"/>
                <a:gd name="T5" fmla="*/ 55 h 55"/>
                <a:gd name="T6" fmla="*/ 23 w 23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5">
                  <a:moveTo>
                    <a:pt x="23" y="0"/>
                  </a:moveTo>
                  <a:cubicBezTo>
                    <a:pt x="16" y="9"/>
                    <a:pt x="8" y="17"/>
                    <a:pt x="0" y="25"/>
                  </a:cubicBezTo>
                  <a:cubicBezTo>
                    <a:pt x="8" y="35"/>
                    <a:pt x="15" y="45"/>
                    <a:pt x="23" y="5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A5C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43"/>
            <p:cNvSpPr>
              <a:spLocks/>
            </p:cNvSpPr>
            <p:nvPr/>
          </p:nvSpPr>
          <p:spPr bwMode="auto">
            <a:xfrm flipV="1">
              <a:off x="23480671" y="11152326"/>
              <a:ext cx="906494" cy="2152923"/>
            </a:xfrm>
            <a:custGeom>
              <a:avLst/>
              <a:gdLst>
                <a:gd name="T0" fmla="*/ 27 w 27"/>
                <a:gd name="T1" fmla="*/ 53 h 64"/>
                <a:gd name="T2" fmla="*/ 8 w 27"/>
                <a:gd name="T3" fmla="*/ 29 h 64"/>
                <a:gd name="T4" fmla="*/ 27 w 27"/>
                <a:gd name="T5" fmla="*/ 7 h 64"/>
                <a:gd name="T6" fmla="*/ 27 w 27"/>
                <a:gd name="T7" fmla="*/ 0 h 64"/>
                <a:gd name="T8" fmla="*/ 0 w 27"/>
                <a:gd name="T9" fmla="*/ 29 h 64"/>
                <a:gd name="T10" fmla="*/ 27 w 27"/>
                <a:gd name="T11" fmla="*/ 64 h 64"/>
                <a:gd name="T12" fmla="*/ 27 w 27"/>
                <a:gd name="T13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4">
                  <a:moveTo>
                    <a:pt x="27" y="53"/>
                  </a:moveTo>
                  <a:cubicBezTo>
                    <a:pt x="21" y="45"/>
                    <a:pt x="14" y="37"/>
                    <a:pt x="8" y="29"/>
                  </a:cubicBezTo>
                  <a:cubicBezTo>
                    <a:pt x="15" y="22"/>
                    <a:pt x="21" y="15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11"/>
                    <a:pt x="10" y="20"/>
                    <a:pt x="0" y="29"/>
                  </a:cubicBezTo>
                  <a:cubicBezTo>
                    <a:pt x="9" y="41"/>
                    <a:pt x="18" y="53"/>
                    <a:pt x="27" y="64"/>
                  </a:cubicBezTo>
                  <a:lnTo>
                    <a:pt x="27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44"/>
            <p:cNvSpPr>
              <a:spLocks/>
            </p:cNvSpPr>
            <p:nvPr/>
          </p:nvSpPr>
          <p:spPr bwMode="auto">
            <a:xfrm flipV="1">
              <a:off x="8155259" y="12398746"/>
              <a:ext cx="2138763" cy="1317254"/>
            </a:xfrm>
            <a:custGeom>
              <a:avLst/>
              <a:gdLst>
                <a:gd name="T0" fmla="*/ 0 w 64"/>
                <a:gd name="T1" fmla="*/ 0 h 39"/>
                <a:gd name="T2" fmla="*/ 19 w 64"/>
                <a:gd name="T3" fmla="*/ 39 h 39"/>
                <a:gd name="T4" fmla="*/ 64 w 64"/>
                <a:gd name="T5" fmla="*/ 18 h 39"/>
                <a:gd name="T6" fmla="*/ 55 w 64"/>
                <a:gd name="T7" fmla="*/ 0 h 39"/>
                <a:gd name="T8" fmla="*/ 0 w 64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9">
                  <a:moveTo>
                    <a:pt x="0" y="0"/>
                  </a:moveTo>
                  <a:cubicBezTo>
                    <a:pt x="5" y="13"/>
                    <a:pt x="12" y="26"/>
                    <a:pt x="19" y="39"/>
                  </a:cubicBezTo>
                  <a:cubicBezTo>
                    <a:pt x="34" y="32"/>
                    <a:pt x="49" y="25"/>
                    <a:pt x="64" y="18"/>
                  </a:cubicBezTo>
                  <a:cubicBezTo>
                    <a:pt x="61" y="12"/>
                    <a:pt x="58" y="6"/>
                    <a:pt x="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CC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46"/>
            <p:cNvSpPr>
              <a:spLocks/>
            </p:cNvSpPr>
            <p:nvPr/>
          </p:nvSpPr>
          <p:spPr bwMode="auto">
            <a:xfrm flipV="1">
              <a:off x="8792642" y="10175008"/>
              <a:ext cx="2917778" cy="2931946"/>
            </a:xfrm>
            <a:custGeom>
              <a:avLst/>
              <a:gdLst>
                <a:gd name="T0" fmla="*/ 87 w 87"/>
                <a:gd name="T1" fmla="*/ 56 h 87"/>
                <a:gd name="T2" fmla="*/ 45 w 87"/>
                <a:gd name="T3" fmla="*/ 0 h 87"/>
                <a:gd name="T4" fmla="*/ 0 w 87"/>
                <a:gd name="T5" fmla="*/ 21 h 87"/>
                <a:gd name="T6" fmla="*/ 49 w 87"/>
                <a:gd name="T7" fmla="*/ 87 h 87"/>
                <a:gd name="T8" fmla="*/ 87 w 87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7">
                  <a:moveTo>
                    <a:pt x="87" y="56"/>
                  </a:moveTo>
                  <a:cubicBezTo>
                    <a:pt x="71" y="39"/>
                    <a:pt x="56" y="20"/>
                    <a:pt x="45" y="0"/>
                  </a:cubicBezTo>
                  <a:cubicBezTo>
                    <a:pt x="30" y="7"/>
                    <a:pt x="15" y="14"/>
                    <a:pt x="0" y="21"/>
                  </a:cubicBezTo>
                  <a:cubicBezTo>
                    <a:pt x="13" y="45"/>
                    <a:pt x="30" y="68"/>
                    <a:pt x="49" y="87"/>
                  </a:cubicBezTo>
                  <a:cubicBezTo>
                    <a:pt x="62" y="77"/>
                    <a:pt x="75" y="66"/>
                    <a:pt x="87" y="56"/>
                  </a:cubicBezTo>
                  <a:close/>
                </a:path>
              </a:pathLst>
            </a:custGeom>
            <a:solidFill>
              <a:srgbClr val="CE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48"/>
            <p:cNvSpPr>
              <a:spLocks/>
            </p:cNvSpPr>
            <p:nvPr/>
          </p:nvSpPr>
          <p:spPr bwMode="auto">
            <a:xfrm flipV="1">
              <a:off x="6370599" y="11690549"/>
              <a:ext cx="2422043" cy="2025451"/>
            </a:xfrm>
            <a:custGeom>
              <a:avLst/>
              <a:gdLst>
                <a:gd name="T0" fmla="*/ 0 w 72"/>
                <a:gd name="T1" fmla="*/ 0 h 60"/>
                <a:gd name="T2" fmla="*/ 26 w 72"/>
                <a:gd name="T3" fmla="*/ 60 h 60"/>
                <a:gd name="T4" fmla="*/ 72 w 72"/>
                <a:gd name="T5" fmla="*/ 39 h 60"/>
                <a:gd name="T6" fmla="*/ 53 w 72"/>
                <a:gd name="T7" fmla="*/ 0 h 60"/>
                <a:gd name="T8" fmla="*/ 0 w 7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0">
                  <a:moveTo>
                    <a:pt x="0" y="0"/>
                  </a:moveTo>
                  <a:cubicBezTo>
                    <a:pt x="7" y="21"/>
                    <a:pt x="16" y="41"/>
                    <a:pt x="26" y="60"/>
                  </a:cubicBezTo>
                  <a:cubicBezTo>
                    <a:pt x="42" y="53"/>
                    <a:pt x="57" y="46"/>
                    <a:pt x="72" y="39"/>
                  </a:cubicBezTo>
                  <a:cubicBezTo>
                    <a:pt x="65" y="26"/>
                    <a:pt x="58" y="13"/>
                    <a:pt x="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3B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50"/>
            <p:cNvSpPr>
              <a:spLocks/>
            </p:cNvSpPr>
            <p:nvPr userDrawn="1"/>
          </p:nvSpPr>
          <p:spPr bwMode="auto">
            <a:xfrm flipV="1">
              <a:off x="7248766" y="9098547"/>
              <a:ext cx="3186897" cy="3300209"/>
            </a:xfrm>
            <a:custGeom>
              <a:avLst/>
              <a:gdLst>
                <a:gd name="T0" fmla="*/ 95 w 95"/>
                <a:gd name="T1" fmla="*/ 66 h 98"/>
                <a:gd name="T2" fmla="*/ 46 w 95"/>
                <a:gd name="T3" fmla="*/ 0 h 98"/>
                <a:gd name="T4" fmla="*/ 0 w 95"/>
                <a:gd name="T5" fmla="*/ 21 h 98"/>
                <a:gd name="T6" fmla="*/ 58 w 95"/>
                <a:gd name="T7" fmla="*/ 98 h 98"/>
                <a:gd name="T8" fmla="*/ 95 w 95"/>
                <a:gd name="T9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8">
                  <a:moveTo>
                    <a:pt x="95" y="66"/>
                  </a:moveTo>
                  <a:cubicBezTo>
                    <a:pt x="76" y="47"/>
                    <a:pt x="59" y="24"/>
                    <a:pt x="46" y="0"/>
                  </a:cubicBezTo>
                  <a:cubicBezTo>
                    <a:pt x="31" y="7"/>
                    <a:pt x="16" y="14"/>
                    <a:pt x="0" y="21"/>
                  </a:cubicBezTo>
                  <a:cubicBezTo>
                    <a:pt x="16" y="49"/>
                    <a:pt x="35" y="75"/>
                    <a:pt x="58" y="98"/>
                  </a:cubicBezTo>
                  <a:cubicBezTo>
                    <a:pt x="70" y="87"/>
                    <a:pt x="83" y="77"/>
                    <a:pt x="95" y="66"/>
                  </a:cubicBezTo>
                  <a:close/>
                </a:path>
              </a:pathLst>
            </a:custGeom>
            <a:solidFill>
              <a:srgbClr val="76D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52"/>
            <p:cNvSpPr>
              <a:spLocks/>
            </p:cNvSpPr>
            <p:nvPr/>
          </p:nvSpPr>
          <p:spPr bwMode="auto">
            <a:xfrm flipV="1">
              <a:off x="4585939" y="10954022"/>
              <a:ext cx="2662825" cy="2761978"/>
            </a:xfrm>
            <a:custGeom>
              <a:avLst/>
              <a:gdLst>
                <a:gd name="T0" fmla="*/ 0 w 79"/>
                <a:gd name="T1" fmla="*/ 0 h 82"/>
                <a:gd name="T2" fmla="*/ 34 w 79"/>
                <a:gd name="T3" fmla="*/ 82 h 82"/>
                <a:gd name="T4" fmla="*/ 79 w 79"/>
                <a:gd name="T5" fmla="*/ 60 h 82"/>
                <a:gd name="T6" fmla="*/ 53 w 79"/>
                <a:gd name="T7" fmla="*/ 0 h 82"/>
                <a:gd name="T8" fmla="*/ 0 w 79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82">
                  <a:moveTo>
                    <a:pt x="0" y="0"/>
                  </a:moveTo>
                  <a:cubicBezTo>
                    <a:pt x="8" y="28"/>
                    <a:pt x="20" y="56"/>
                    <a:pt x="34" y="82"/>
                  </a:cubicBezTo>
                  <a:cubicBezTo>
                    <a:pt x="49" y="75"/>
                    <a:pt x="64" y="67"/>
                    <a:pt x="79" y="60"/>
                  </a:cubicBezTo>
                  <a:cubicBezTo>
                    <a:pt x="69" y="41"/>
                    <a:pt x="60" y="21"/>
                    <a:pt x="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E8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53"/>
            <p:cNvSpPr>
              <a:spLocks/>
            </p:cNvSpPr>
            <p:nvPr/>
          </p:nvSpPr>
          <p:spPr bwMode="auto">
            <a:xfrm flipV="1">
              <a:off x="4486795" y="10755727"/>
              <a:ext cx="2917778" cy="2960273"/>
            </a:xfrm>
            <a:custGeom>
              <a:avLst/>
              <a:gdLst>
                <a:gd name="T0" fmla="*/ 53 w 87"/>
                <a:gd name="T1" fmla="*/ 0 h 88"/>
                <a:gd name="T2" fmla="*/ 78 w 87"/>
                <a:gd name="T3" fmla="*/ 57 h 88"/>
                <a:gd name="T4" fmla="*/ 37 w 87"/>
                <a:gd name="T5" fmla="*/ 76 h 88"/>
                <a:gd name="T6" fmla="*/ 5 w 87"/>
                <a:gd name="T7" fmla="*/ 0 h 88"/>
                <a:gd name="T8" fmla="*/ 0 w 87"/>
                <a:gd name="T9" fmla="*/ 0 h 88"/>
                <a:gd name="T10" fmla="*/ 38 w 87"/>
                <a:gd name="T11" fmla="*/ 88 h 88"/>
                <a:gd name="T12" fmla="*/ 87 w 87"/>
                <a:gd name="T13" fmla="*/ 64 h 88"/>
                <a:gd name="T14" fmla="*/ 58 w 87"/>
                <a:gd name="T15" fmla="*/ 0 h 88"/>
                <a:gd name="T16" fmla="*/ 53 w 87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8">
                  <a:moveTo>
                    <a:pt x="53" y="0"/>
                  </a:moveTo>
                  <a:cubicBezTo>
                    <a:pt x="60" y="20"/>
                    <a:pt x="68" y="39"/>
                    <a:pt x="78" y="57"/>
                  </a:cubicBezTo>
                  <a:cubicBezTo>
                    <a:pt x="64" y="63"/>
                    <a:pt x="50" y="70"/>
                    <a:pt x="37" y="76"/>
                  </a:cubicBezTo>
                  <a:cubicBezTo>
                    <a:pt x="24" y="52"/>
                    <a:pt x="13" y="26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30"/>
                    <a:pt x="22" y="60"/>
                    <a:pt x="38" y="88"/>
                  </a:cubicBezTo>
                  <a:cubicBezTo>
                    <a:pt x="54" y="80"/>
                    <a:pt x="71" y="72"/>
                    <a:pt x="87" y="64"/>
                  </a:cubicBezTo>
                  <a:cubicBezTo>
                    <a:pt x="75" y="43"/>
                    <a:pt x="66" y="22"/>
                    <a:pt x="58" y="0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54"/>
            <p:cNvSpPr>
              <a:spLocks/>
            </p:cNvSpPr>
            <p:nvPr/>
          </p:nvSpPr>
          <p:spPr bwMode="auto">
            <a:xfrm flipV="1">
              <a:off x="2815448" y="10245825"/>
              <a:ext cx="2917778" cy="3470175"/>
            </a:xfrm>
            <a:custGeom>
              <a:avLst/>
              <a:gdLst>
                <a:gd name="T0" fmla="*/ 0 w 87"/>
                <a:gd name="T1" fmla="*/ 0 h 103"/>
                <a:gd name="T2" fmla="*/ 42 w 87"/>
                <a:gd name="T3" fmla="*/ 103 h 103"/>
                <a:gd name="T4" fmla="*/ 87 w 87"/>
                <a:gd name="T5" fmla="*/ 82 h 103"/>
                <a:gd name="T6" fmla="*/ 53 w 87"/>
                <a:gd name="T7" fmla="*/ 0 h 103"/>
                <a:gd name="T8" fmla="*/ 0 w 87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03">
                  <a:moveTo>
                    <a:pt x="0" y="0"/>
                  </a:moveTo>
                  <a:cubicBezTo>
                    <a:pt x="10" y="36"/>
                    <a:pt x="24" y="71"/>
                    <a:pt x="42" y="103"/>
                  </a:cubicBezTo>
                  <a:cubicBezTo>
                    <a:pt x="57" y="96"/>
                    <a:pt x="72" y="89"/>
                    <a:pt x="87" y="82"/>
                  </a:cubicBezTo>
                  <a:cubicBezTo>
                    <a:pt x="73" y="56"/>
                    <a:pt x="61" y="28"/>
                    <a:pt x="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C8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55"/>
            <p:cNvSpPr>
              <a:spLocks/>
            </p:cNvSpPr>
            <p:nvPr/>
          </p:nvSpPr>
          <p:spPr bwMode="auto">
            <a:xfrm flipV="1">
              <a:off x="2744624" y="10047528"/>
              <a:ext cx="3158569" cy="3668472"/>
            </a:xfrm>
            <a:custGeom>
              <a:avLst/>
              <a:gdLst>
                <a:gd name="T0" fmla="*/ 52 w 94"/>
                <a:gd name="T1" fmla="*/ 0 h 109"/>
                <a:gd name="T2" fmla="*/ 84 w 94"/>
                <a:gd name="T3" fmla="*/ 78 h 109"/>
                <a:gd name="T4" fmla="*/ 43 w 94"/>
                <a:gd name="T5" fmla="*/ 96 h 109"/>
                <a:gd name="T6" fmla="*/ 5 w 94"/>
                <a:gd name="T7" fmla="*/ 0 h 109"/>
                <a:gd name="T8" fmla="*/ 0 w 94"/>
                <a:gd name="T9" fmla="*/ 0 h 109"/>
                <a:gd name="T10" fmla="*/ 45 w 94"/>
                <a:gd name="T11" fmla="*/ 109 h 109"/>
                <a:gd name="T12" fmla="*/ 94 w 94"/>
                <a:gd name="T13" fmla="*/ 86 h 109"/>
                <a:gd name="T14" fmla="*/ 57 w 94"/>
                <a:gd name="T15" fmla="*/ 0 h 109"/>
                <a:gd name="T16" fmla="*/ 52 w 94"/>
                <a:gd name="T1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09">
                  <a:moveTo>
                    <a:pt x="52" y="0"/>
                  </a:moveTo>
                  <a:cubicBezTo>
                    <a:pt x="60" y="27"/>
                    <a:pt x="71" y="53"/>
                    <a:pt x="84" y="78"/>
                  </a:cubicBezTo>
                  <a:cubicBezTo>
                    <a:pt x="71" y="84"/>
                    <a:pt x="57" y="90"/>
                    <a:pt x="43" y="96"/>
                  </a:cubicBezTo>
                  <a:cubicBezTo>
                    <a:pt x="27" y="66"/>
                    <a:pt x="14" y="33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38"/>
                    <a:pt x="25" y="75"/>
                    <a:pt x="45" y="109"/>
                  </a:cubicBezTo>
                  <a:cubicBezTo>
                    <a:pt x="61" y="101"/>
                    <a:pt x="78" y="94"/>
                    <a:pt x="94" y="86"/>
                  </a:cubicBezTo>
                  <a:cubicBezTo>
                    <a:pt x="79" y="59"/>
                    <a:pt x="66" y="30"/>
                    <a:pt x="57" y="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9370248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Picture Placeholder 183"/>
          <p:cNvSpPr>
            <a:spLocks noGrp="1"/>
          </p:cNvSpPr>
          <p:nvPr>
            <p:ph type="pic" sz="quarter" idx="10"/>
          </p:nvPr>
        </p:nvSpPr>
        <p:spPr>
          <a:xfrm>
            <a:off x="12454466" y="2"/>
            <a:ext cx="10446829" cy="10353152"/>
          </a:xfrm>
          <a:custGeom>
            <a:avLst/>
            <a:gdLst>
              <a:gd name="connsiteX0" fmla="*/ 8705191 w 10446829"/>
              <a:gd name="connsiteY0" fmla="*/ 7901204 h 10353152"/>
              <a:gd name="connsiteX1" fmla="*/ 10246029 w 10446829"/>
              <a:gd name="connsiteY1" fmla="*/ 8148617 h 10353152"/>
              <a:gd name="connsiteX2" fmla="*/ 10177205 w 10446829"/>
              <a:gd name="connsiteY2" fmla="*/ 8548459 h 10353152"/>
              <a:gd name="connsiteX3" fmla="*/ 9769377 w 10446829"/>
              <a:gd name="connsiteY3" fmla="*/ 10176876 h 10353152"/>
              <a:gd name="connsiteX4" fmla="*/ 9712147 w 10446829"/>
              <a:gd name="connsiteY4" fmla="*/ 10353152 h 10353152"/>
              <a:gd name="connsiteX5" fmla="*/ 8231221 w 10446829"/>
              <a:gd name="connsiteY5" fmla="*/ 9860096 h 10353152"/>
              <a:gd name="connsiteX6" fmla="*/ 8279031 w 10446829"/>
              <a:gd name="connsiteY6" fmla="*/ 9712828 h 10353152"/>
              <a:gd name="connsiteX7" fmla="*/ 8644627 w 10446829"/>
              <a:gd name="connsiteY7" fmla="*/ 8253052 h 10353152"/>
              <a:gd name="connsiteX8" fmla="*/ 8702605 w 10446829"/>
              <a:gd name="connsiteY8" fmla="*/ 4788946 h 10353152"/>
              <a:gd name="connsiteX9" fmla="*/ 8727049 w 10446829"/>
              <a:gd name="connsiteY9" fmla="*/ 5217712 h 10353152"/>
              <a:gd name="connsiteX10" fmla="*/ 8736773 w 10446829"/>
              <a:gd name="connsiteY10" fmla="*/ 5730241 h 10353152"/>
              <a:gd name="connsiteX11" fmla="*/ 8668317 w 10446829"/>
              <a:gd name="connsiteY11" fmla="*/ 7085876 h 10353152"/>
              <a:gd name="connsiteX12" fmla="*/ 8642809 w 10446829"/>
              <a:gd name="connsiteY12" fmla="*/ 7519031 h 10353152"/>
              <a:gd name="connsiteX13" fmla="*/ 7010659 w 10446829"/>
              <a:gd name="connsiteY13" fmla="*/ 7256955 h 10353152"/>
              <a:gd name="connsiteX14" fmla="*/ 7011277 w 10446829"/>
              <a:gd name="connsiteY14" fmla="*/ 7251327 h 10353152"/>
              <a:gd name="connsiteX15" fmla="*/ 7048279 w 10446829"/>
              <a:gd name="connsiteY15" fmla="*/ 6919378 h 10353152"/>
              <a:gd name="connsiteX16" fmla="*/ 7108327 w 10446829"/>
              <a:gd name="connsiteY16" fmla="*/ 5730242 h 10353152"/>
              <a:gd name="connsiteX17" fmla="*/ 7100827 w 10446829"/>
              <a:gd name="connsiteY17" fmla="*/ 5308635 h 10353152"/>
              <a:gd name="connsiteX18" fmla="*/ 7082885 w 10446829"/>
              <a:gd name="connsiteY18" fmla="*/ 4972895 h 10353152"/>
              <a:gd name="connsiteX19" fmla="*/ 10405967 w 10446829"/>
              <a:gd name="connsiteY19" fmla="*/ 4595500 h 10353152"/>
              <a:gd name="connsiteX20" fmla="*/ 10435433 w 10446829"/>
              <a:gd name="connsiteY20" fmla="*/ 5104404 h 10353152"/>
              <a:gd name="connsiteX21" fmla="*/ 10446829 w 10446829"/>
              <a:gd name="connsiteY21" fmla="*/ 5695949 h 10353152"/>
              <a:gd name="connsiteX22" fmla="*/ 10348563 w 10446829"/>
              <a:gd name="connsiteY22" fmla="*/ 7426230 h 10353152"/>
              <a:gd name="connsiteX23" fmla="*/ 10300639 w 10446829"/>
              <a:gd name="connsiteY23" fmla="*/ 7785230 h 10353152"/>
              <a:gd name="connsiteX24" fmla="*/ 8759435 w 10446829"/>
              <a:gd name="connsiteY24" fmla="*/ 7537758 h 10353152"/>
              <a:gd name="connsiteX25" fmla="*/ 8798241 w 10446829"/>
              <a:gd name="connsiteY25" fmla="*/ 7247043 h 10353152"/>
              <a:gd name="connsiteX26" fmla="*/ 8886329 w 10446829"/>
              <a:gd name="connsiteY26" fmla="*/ 5695948 h 10353152"/>
              <a:gd name="connsiteX27" fmla="*/ 8876425 w 10446829"/>
              <a:gd name="connsiteY27" fmla="*/ 5173784 h 10353152"/>
              <a:gd name="connsiteX28" fmla="*/ 8853507 w 10446829"/>
              <a:gd name="connsiteY28" fmla="*/ 4771810 h 10353152"/>
              <a:gd name="connsiteX29" fmla="*/ 4828087 w 10446829"/>
              <a:gd name="connsiteY29" fmla="*/ 2921444 h 10353152"/>
              <a:gd name="connsiteX30" fmla="*/ 4928079 w 10446829"/>
              <a:gd name="connsiteY30" fmla="*/ 3219420 h 10353152"/>
              <a:gd name="connsiteX31" fmla="*/ 5242563 w 10446829"/>
              <a:gd name="connsiteY31" fmla="*/ 4546856 h 10353152"/>
              <a:gd name="connsiteX32" fmla="*/ 5286877 w 10446829"/>
              <a:gd name="connsiteY32" fmla="*/ 4853040 h 10353152"/>
              <a:gd name="connsiteX33" fmla="*/ 3670186 w 10446829"/>
              <a:gd name="connsiteY33" fmla="*/ 4932069 h 10353152"/>
              <a:gd name="connsiteX34" fmla="*/ 3668236 w 10446829"/>
              <a:gd name="connsiteY34" fmla="*/ 4916735 h 10353152"/>
              <a:gd name="connsiteX35" fmla="*/ 3380953 w 10446829"/>
              <a:gd name="connsiteY35" fmla="*/ 3676782 h 10353152"/>
              <a:gd name="connsiteX36" fmla="*/ 3321837 w 10446829"/>
              <a:gd name="connsiteY36" fmla="*/ 3503610 h 10353152"/>
              <a:gd name="connsiteX37" fmla="*/ 6449963 w 10446829"/>
              <a:gd name="connsiteY37" fmla="*/ 2294588 h 10353152"/>
              <a:gd name="connsiteX38" fmla="*/ 6534443 w 10446829"/>
              <a:gd name="connsiteY38" fmla="*/ 2568364 h 10353152"/>
              <a:gd name="connsiteX39" fmla="*/ 6960173 w 10446829"/>
              <a:gd name="connsiteY39" fmla="*/ 4740458 h 10353152"/>
              <a:gd name="connsiteX40" fmla="*/ 6968263 w 10446829"/>
              <a:gd name="connsiteY40" fmla="*/ 4831588 h 10353152"/>
              <a:gd name="connsiteX41" fmla="*/ 5385441 w 10446829"/>
              <a:gd name="connsiteY41" fmla="*/ 5016580 h 10353152"/>
              <a:gd name="connsiteX42" fmla="*/ 5376819 w 10446829"/>
              <a:gd name="connsiteY42" fmla="*/ 4903187 h 10353152"/>
              <a:gd name="connsiteX43" fmla="*/ 5083601 w 10446829"/>
              <a:gd name="connsiteY43" fmla="*/ 3291026 h 10353152"/>
              <a:gd name="connsiteX44" fmla="*/ 4960379 w 10446829"/>
              <a:gd name="connsiteY44" fmla="*/ 2870313 h 10353152"/>
              <a:gd name="connsiteX45" fmla="*/ 2319385 w 10446829"/>
              <a:gd name="connsiteY45" fmla="*/ 1735877 h 10353152"/>
              <a:gd name="connsiteX46" fmla="*/ 2513410 w 10446829"/>
              <a:gd name="connsiteY46" fmla="*/ 2051834 h 10353152"/>
              <a:gd name="connsiteX47" fmla="*/ 3060301 w 10446829"/>
              <a:gd name="connsiteY47" fmla="*/ 3186639 h 10353152"/>
              <a:gd name="connsiteX48" fmla="*/ 3115634 w 10446829"/>
              <a:gd name="connsiteY48" fmla="*/ 3339972 h 10353152"/>
              <a:gd name="connsiteX49" fmla="*/ 1430834 w 10446829"/>
              <a:gd name="connsiteY49" fmla="*/ 3724715 h 10353152"/>
              <a:gd name="connsiteX50" fmla="*/ 1420420 w 10446829"/>
              <a:gd name="connsiteY50" fmla="*/ 3698004 h 10353152"/>
              <a:gd name="connsiteX51" fmla="*/ 1022264 w 10446829"/>
              <a:gd name="connsiteY51" fmla="*/ 2893696 h 10353152"/>
              <a:gd name="connsiteX52" fmla="*/ 918284 w 10446829"/>
              <a:gd name="connsiteY52" fmla="*/ 2724448 h 10353152"/>
              <a:gd name="connsiteX53" fmla="*/ 8096889 w 10446829"/>
              <a:gd name="connsiteY53" fmla="*/ 1658050 h 10353152"/>
              <a:gd name="connsiteX54" fmla="*/ 8140681 w 10446829"/>
              <a:gd name="connsiteY54" fmla="*/ 1787479 h 10353152"/>
              <a:gd name="connsiteX55" fmla="*/ 8650311 w 10446829"/>
              <a:gd name="connsiteY55" fmla="*/ 4207768 h 10353152"/>
              <a:gd name="connsiteX56" fmla="*/ 8671095 w 10446829"/>
              <a:gd name="connsiteY56" fmla="*/ 4426172 h 10353152"/>
              <a:gd name="connsiteX57" fmla="*/ 7053441 w 10446829"/>
              <a:gd name="connsiteY57" fmla="*/ 4609885 h 10353152"/>
              <a:gd name="connsiteX58" fmla="*/ 7041593 w 10446829"/>
              <a:gd name="connsiteY58" fmla="*/ 4477011 h 10353152"/>
              <a:gd name="connsiteX59" fmla="*/ 6647321 w 10446829"/>
              <a:gd name="connsiteY59" fmla="*/ 2477386 h 10353152"/>
              <a:gd name="connsiteX60" fmla="*/ 6576093 w 10446829"/>
              <a:gd name="connsiteY60" fmla="*/ 2245839 h 10353152"/>
              <a:gd name="connsiteX61" fmla="*/ 9710923 w 10446829"/>
              <a:gd name="connsiteY61" fmla="*/ 1034224 h 10353152"/>
              <a:gd name="connsiteX62" fmla="*/ 9748591 w 10446829"/>
              <a:gd name="connsiteY62" fmla="*/ 1148736 h 10353152"/>
              <a:gd name="connsiteX63" fmla="*/ 10345501 w 10446829"/>
              <a:gd name="connsiteY63" fmla="*/ 3939060 h 10353152"/>
              <a:gd name="connsiteX64" fmla="*/ 10373889 w 10446829"/>
              <a:gd name="connsiteY64" fmla="*/ 4232789 h 10353152"/>
              <a:gd name="connsiteX65" fmla="*/ 8823367 w 10446829"/>
              <a:gd name="connsiteY65" fmla="*/ 4408880 h 10353152"/>
              <a:gd name="connsiteX66" fmla="*/ 8798243 w 10446829"/>
              <a:gd name="connsiteY66" fmla="*/ 4144855 h 10353152"/>
              <a:gd name="connsiteX67" fmla="*/ 8279033 w 10446829"/>
              <a:gd name="connsiteY67" fmla="*/ 1679067 h 10353152"/>
              <a:gd name="connsiteX68" fmla="*/ 8252663 w 10446829"/>
              <a:gd name="connsiteY68" fmla="*/ 1597842 h 10353152"/>
              <a:gd name="connsiteX69" fmla="*/ 3752397 w 10446829"/>
              <a:gd name="connsiteY69" fmla="*/ 724791 h 10353152"/>
              <a:gd name="connsiteX70" fmla="*/ 4033716 w 10446829"/>
              <a:gd name="connsiteY70" fmla="*/ 1179272 h 10353152"/>
              <a:gd name="connsiteX71" fmla="*/ 4623459 w 10446829"/>
              <a:gd name="connsiteY71" fmla="*/ 2375119 h 10353152"/>
              <a:gd name="connsiteX72" fmla="*/ 4727015 w 10446829"/>
              <a:gd name="connsiteY72" fmla="*/ 2643021 h 10353152"/>
              <a:gd name="connsiteX73" fmla="*/ 3223284 w 10446829"/>
              <a:gd name="connsiteY73" fmla="*/ 3224215 h 10353152"/>
              <a:gd name="connsiteX74" fmla="*/ 3091098 w 10446829"/>
              <a:gd name="connsiteY74" fmla="*/ 2892324 h 10353152"/>
              <a:gd name="connsiteX75" fmla="*/ 2519897 w 10446829"/>
              <a:gd name="connsiteY75" fmla="*/ 1789988 h 10353152"/>
              <a:gd name="connsiteX76" fmla="*/ 2433364 w 10446829"/>
              <a:gd name="connsiteY76" fmla="*/ 1655457 h 10353152"/>
              <a:gd name="connsiteX77" fmla="*/ 1116168 w 10446829"/>
              <a:gd name="connsiteY77" fmla="*/ 266114 h 10353152"/>
              <a:gd name="connsiteX78" fmla="*/ 1255049 w 10446829"/>
              <a:gd name="connsiteY78" fmla="*/ 399763 h 10353152"/>
              <a:gd name="connsiteX79" fmla="*/ 2059122 w 10446829"/>
              <a:gd name="connsiteY79" fmla="*/ 1352140 h 10353152"/>
              <a:gd name="connsiteX80" fmla="*/ 2220217 w 10446829"/>
              <a:gd name="connsiteY80" fmla="*/ 1587076 h 10353152"/>
              <a:gd name="connsiteX81" fmla="*/ 821562 w 10446829"/>
              <a:gd name="connsiteY81" fmla="*/ 2573919 h 10353152"/>
              <a:gd name="connsiteX82" fmla="*/ 699535 w 10446829"/>
              <a:gd name="connsiteY82" fmla="*/ 2394077 h 10353152"/>
              <a:gd name="connsiteX83" fmla="*/ 136352 w 10446829"/>
              <a:gd name="connsiteY83" fmla="*/ 1706374 h 10353152"/>
              <a:gd name="connsiteX84" fmla="*/ 0 w 10446829"/>
              <a:gd name="connsiteY84" fmla="*/ 1568309 h 10353152"/>
              <a:gd name="connsiteX85" fmla="*/ 1344264 w 10446829"/>
              <a:gd name="connsiteY85" fmla="*/ 2 h 10353152"/>
              <a:gd name="connsiteX86" fmla="*/ 3230396 w 10446829"/>
              <a:gd name="connsiteY86" fmla="*/ 3 h 10353152"/>
              <a:gd name="connsiteX87" fmla="*/ 3384992 w 10446829"/>
              <a:gd name="connsiteY87" fmla="*/ 196729 h 10353152"/>
              <a:gd name="connsiteX88" fmla="*/ 3652208 w 10446829"/>
              <a:gd name="connsiteY88" fmla="*/ 576710 h 10353152"/>
              <a:gd name="connsiteX89" fmla="*/ 2336279 w 10446829"/>
              <a:gd name="connsiteY89" fmla="*/ 1505186 h 10353152"/>
              <a:gd name="connsiteX90" fmla="*/ 2152809 w 10446829"/>
              <a:gd name="connsiteY90" fmla="*/ 1243046 h 10353152"/>
              <a:gd name="connsiteX91" fmla="*/ 1299367 w 10446829"/>
              <a:gd name="connsiteY91" fmla="*/ 245721 h 10353152"/>
              <a:gd name="connsiteX92" fmla="*/ 1208172 w 10446829"/>
              <a:gd name="connsiteY92" fmla="*/ 158777 h 10353152"/>
              <a:gd name="connsiteX93" fmla="*/ 3555311 w 10446829"/>
              <a:gd name="connsiteY93" fmla="*/ 1 h 10353152"/>
              <a:gd name="connsiteX94" fmla="*/ 4469577 w 10446829"/>
              <a:gd name="connsiteY94" fmla="*/ 1 h 10353152"/>
              <a:gd name="connsiteX95" fmla="*/ 3845465 w 10446829"/>
              <a:gd name="connsiteY95" fmla="*/ 440353 h 10353152"/>
              <a:gd name="connsiteX96" fmla="*/ 3740626 w 10446829"/>
              <a:gd name="connsiteY96" fmla="*/ 274114 h 10353152"/>
              <a:gd name="connsiteX97" fmla="*/ 3559430 w 10446829"/>
              <a:gd name="connsiteY97" fmla="*/ 5634 h 10353152"/>
              <a:gd name="connsiteX98" fmla="*/ 5597357 w 10446829"/>
              <a:gd name="connsiteY98" fmla="*/ 1 h 10353152"/>
              <a:gd name="connsiteX99" fmla="*/ 7437447 w 10446829"/>
              <a:gd name="connsiteY99" fmla="*/ 2 h 10353152"/>
              <a:gd name="connsiteX100" fmla="*/ 7694831 w 10446829"/>
              <a:gd name="connsiteY100" fmla="*/ 569318 h 10353152"/>
              <a:gd name="connsiteX101" fmla="*/ 7932233 w 10446829"/>
              <a:gd name="connsiteY101" fmla="*/ 1171421 h 10353152"/>
              <a:gd name="connsiteX102" fmla="*/ 8001889 w 10446829"/>
              <a:gd name="connsiteY102" fmla="*/ 1377281 h 10353152"/>
              <a:gd name="connsiteX103" fmla="*/ 6483565 w 10446829"/>
              <a:gd name="connsiteY103" fmla="*/ 1964114 h 10353152"/>
              <a:gd name="connsiteX104" fmla="*/ 6426859 w 10446829"/>
              <a:gd name="connsiteY104" fmla="*/ 1798231 h 10353152"/>
              <a:gd name="connsiteX105" fmla="*/ 5704605 w 10446829"/>
              <a:gd name="connsiteY105" fmla="*/ 186525 h 10353152"/>
              <a:gd name="connsiteX106" fmla="*/ 9331881 w 10446829"/>
              <a:gd name="connsiteY106" fmla="*/ 0 h 10353152"/>
              <a:gd name="connsiteX107" fmla="*/ 9401623 w 10446829"/>
              <a:gd name="connsiteY107" fmla="*/ 170693 h 10353152"/>
              <a:gd name="connsiteX108" fmla="*/ 9615993 w 10446829"/>
              <a:gd name="connsiteY108" fmla="*/ 753428 h 10353152"/>
              <a:gd name="connsiteX109" fmla="*/ 8159919 w 10446829"/>
              <a:gd name="connsiteY109" fmla="*/ 1316202 h 10353152"/>
              <a:gd name="connsiteX110" fmla="*/ 8066663 w 10446829"/>
              <a:gd name="connsiteY110" fmla="*/ 1051430 h 10353152"/>
              <a:gd name="connsiteX111" fmla="*/ 7824801 w 10446829"/>
              <a:gd name="connsiteY111" fmla="*/ 438008 h 10353152"/>
              <a:gd name="connsiteX112" fmla="*/ 7626781 w 10446829"/>
              <a:gd name="connsiteY112" fmla="*/ 1 h 10353152"/>
              <a:gd name="connsiteX113" fmla="*/ 5437907 w 10446829"/>
              <a:gd name="connsiteY113" fmla="*/ 0 h 10353152"/>
              <a:gd name="connsiteX114" fmla="*/ 5446735 w 10446829"/>
              <a:gd name="connsiteY114" fmla="*/ 14678 h 10353152"/>
              <a:gd name="connsiteX115" fmla="*/ 6236093 w 10446829"/>
              <a:gd name="connsiteY115" fmla="*/ 1683934 h 10353152"/>
              <a:gd name="connsiteX116" fmla="*/ 6352531 w 10446829"/>
              <a:gd name="connsiteY116" fmla="*/ 2014758 h 10353152"/>
              <a:gd name="connsiteX117" fmla="*/ 4867319 w 10446829"/>
              <a:gd name="connsiteY117" fmla="*/ 2588794 h 10353152"/>
              <a:gd name="connsiteX118" fmla="*/ 4755195 w 10446829"/>
              <a:gd name="connsiteY118" fmla="*/ 2268561 h 10353152"/>
              <a:gd name="connsiteX119" fmla="*/ 4078257 w 10446829"/>
              <a:gd name="connsiteY119" fmla="*/ 828403 h 10353152"/>
              <a:gd name="connsiteX120" fmla="*/ 3939644 w 10446829"/>
              <a:gd name="connsiteY120" fmla="*/ 592677 h 10353152"/>
              <a:gd name="connsiteX121" fmla="*/ 4779645 w 10446829"/>
              <a:gd name="connsiteY121" fmla="*/ 1 h 1035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10446829" h="10353152">
                <a:moveTo>
                  <a:pt x="8705191" y="7901204"/>
                </a:moveTo>
                <a:lnTo>
                  <a:pt x="10246029" y="8148617"/>
                </a:lnTo>
                <a:lnTo>
                  <a:pt x="10177205" y="8548459"/>
                </a:lnTo>
                <a:cubicBezTo>
                  <a:pt x="10071023" y="9102648"/>
                  <a:pt x="9934479" y="9646054"/>
                  <a:pt x="9769377" y="10176876"/>
                </a:cubicBezTo>
                <a:lnTo>
                  <a:pt x="9712147" y="10353152"/>
                </a:lnTo>
                <a:lnTo>
                  <a:pt x="8231221" y="9860096"/>
                </a:lnTo>
                <a:lnTo>
                  <a:pt x="8279031" y="9712828"/>
                </a:lnTo>
                <a:cubicBezTo>
                  <a:pt x="8427037" y="9236980"/>
                  <a:pt x="8549439" y="8749851"/>
                  <a:pt x="8644627" y="8253052"/>
                </a:cubicBezTo>
                <a:close/>
                <a:moveTo>
                  <a:pt x="8702605" y="4788946"/>
                </a:moveTo>
                <a:lnTo>
                  <a:pt x="8727049" y="5217712"/>
                </a:lnTo>
                <a:cubicBezTo>
                  <a:pt x="8733511" y="5387754"/>
                  <a:pt x="8736771" y="5558618"/>
                  <a:pt x="8736773" y="5730241"/>
                </a:cubicBezTo>
                <a:cubicBezTo>
                  <a:pt x="8736773" y="6187906"/>
                  <a:pt x="8713585" y="6640153"/>
                  <a:pt x="8668317" y="7085876"/>
                </a:cubicBezTo>
                <a:lnTo>
                  <a:pt x="8642809" y="7519031"/>
                </a:lnTo>
                <a:lnTo>
                  <a:pt x="7010659" y="7256955"/>
                </a:lnTo>
                <a:lnTo>
                  <a:pt x="7011277" y="7251327"/>
                </a:lnTo>
                <a:cubicBezTo>
                  <a:pt x="7024851" y="7127035"/>
                  <a:pt x="7040287" y="6982277"/>
                  <a:pt x="7048279" y="6919378"/>
                </a:cubicBezTo>
                <a:cubicBezTo>
                  <a:pt x="7087987" y="6528398"/>
                  <a:pt x="7108325" y="6131696"/>
                  <a:pt x="7108327" y="5730242"/>
                </a:cubicBezTo>
                <a:cubicBezTo>
                  <a:pt x="7108327" y="5589104"/>
                  <a:pt x="7105813" y="5448555"/>
                  <a:pt x="7100827" y="5308635"/>
                </a:cubicBezTo>
                <a:lnTo>
                  <a:pt x="7082885" y="4972895"/>
                </a:lnTo>
                <a:close/>
                <a:moveTo>
                  <a:pt x="10405967" y="4595500"/>
                </a:moveTo>
                <a:lnTo>
                  <a:pt x="10435433" y="5104404"/>
                </a:lnTo>
                <a:cubicBezTo>
                  <a:pt x="10443007" y="5300646"/>
                  <a:pt x="10446831" y="5497852"/>
                  <a:pt x="10446829" y="5695949"/>
                </a:cubicBezTo>
                <a:cubicBezTo>
                  <a:pt x="10446831" y="6281098"/>
                  <a:pt x="10413475" y="6858459"/>
                  <a:pt x="10348563" y="7426230"/>
                </a:cubicBezTo>
                <a:lnTo>
                  <a:pt x="10300639" y="7785230"/>
                </a:lnTo>
                <a:lnTo>
                  <a:pt x="8759435" y="7537758"/>
                </a:lnTo>
                <a:lnTo>
                  <a:pt x="8798241" y="7247043"/>
                </a:lnTo>
                <a:cubicBezTo>
                  <a:pt x="8856429" y="6738068"/>
                  <a:pt x="8886329" y="6220500"/>
                  <a:pt x="8886329" y="5695948"/>
                </a:cubicBezTo>
                <a:cubicBezTo>
                  <a:pt x="8886329" y="5521098"/>
                  <a:pt x="8883007" y="5347024"/>
                  <a:pt x="8876425" y="5173784"/>
                </a:cubicBezTo>
                <a:lnTo>
                  <a:pt x="8853507" y="4771810"/>
                </a:lnTo>
                <a:close/>
                <a:moveTo>
                  <a:pt x="4828087" y="2921444"/>
                </a:moveTo>
                <a:lnTo>
                  <a:pt x="4928079" y="3219420"/>
                </a:lnTo>
                <a:cubicBezTo>
                  <a:pt x="5061877" y="3650184"/>
                  <a:pt x="5167427" y="4093386"/>
                  <a:pt x="5242563" y="4546856"/>
                </a:cubicBezTo>
                <a:lnTo>
                  <a:pt x="5286877" y="4853040"/>
                </a:lnTo>
                <a:lnTo>
                  <a:pt x="3670186" y="4932069"/>
                </a:lnTo>
                <a:lnTo>
                  <a:pt x="3668236" y="4916735"/>
                </a:lnTo>
                <a:cubicBezTo>
                  <a:pt x="3603361" y="4492149"/>
                  <a:pt x="3506768" y="4078000"/>
                  <a:pt x="3380953" y="3676782"/>
                </a:cubicBezTo>
                <a:lnTo>
                  <a:pt x="3321837" y="3503610"/>
                </a:lnTo>
                <a:close/>
                <a:moveTo>
                  <a:pt x="6449963" y="2294588"/>
                </a:moveTo>
                <a:lnTo>
                  <a:pt x="6534443" y="2568364"/>
                </a:lnTo>
                <a:cubicBezTo>
                  <a:pt x="6740357" y="3268002"/>
                  <a:pt x="6884379" y="3994144"/>
                  <a:pt x="6960173" y="4740458"/>
                </a:cubicBezTo>
                <a:lnTo>
                  <a:pt x="6968263" y="4831588"/>
                </a:lnTo>
                <a:lnTo>
                  <a:pt x="5385441" y="5016580"/>
                </a:lnTo>
                <a:lnTo>
                  <a:pt x="5376819" y="4903187"/>
                </a:lnTo>
                <a:cubicBezTo>
                  <a:pt x="5320843" y="4351988"/>
                  <a:pt x="5221973" y="3813472"/>
                  <a:pt x="5083601" y="3291026"/>
                </a:cubicBezTo>
                <a:lnTo>
                  <a:pt x="4960379" y="2870313"/>
                </a:lnTo>
                <a:close/>
                <a:moveTo>
                  <a:pt x="2319385" y="1735877"/>
                </a:moveTo>
                <a:lnTo>
                  <a:pt x="2513410" y="2051834"/>
                </a:lnTo>
                <a:cubicBezTo>
                  <a:pt x="2723210" y="2413644"/>
                  <a:pt x="2906401" y="2792806"/>
                  <a:pt x="3060301" y="3186639"/>
                </a:cubicBezTo>
                <a:lnTo>
                  <a:pt x="3115634" y="3339972"/>
                </a:lnTo>
                <a:lnTo>
                  <a:pt x="1430834" y="3724715"/>
                </a:lnTo>
                <a:lnTo>
                  <a:pt x="1420420" y="3698004"/>
                </a:lnTo>
                <a:cubicBezTo>
                  <a:pt x="1305746" y="3419784"/>
                  <a:pt x="1172514" y="3151166"/>
                  <a:pt x="1022264" y="2893696"/>
                </a:cubicBezTo>
                <a:lnTo>
                  <a:pt x="918284" y="2724448"/>
                </a:lnTo>
                <a:close/>
                <a:moveTo>
                  <a:pt x="8096889" y="1658050"/>
                </a:moveTo>
                <a:lnTo>
                  <a:pt x="8140681" y="1787479"/>
                </a:lnTo>
                <a:cubicBezTo>
                  <a:pt x="8382805" y="2565929"/>
                  <a:pt x="8555125" y="3375131"/>
                  <a:pt x="8650311" y="4207768"/>
                </a:cubicBezTo>
                <a:lnTo>
                  <a:pt x="8671095" y="4426172"/>
                </a:lnTo>
                <a:lnTo>
                  <a:pt x="7053441" y="4609885"/>
                </a:lnTo>
                <a:lnTo>
                  <a:pt x="7041593" y="4477011"/>
                </a:lnTo>
                <a:cubicBezTo>
                  <a:pt x="6968077" y="3790852"/>
                  <a:pt x="6834891" y="3122546"/>
                  <a:pt x="6647321" y="2477386"/>
                </a:cubicBezTo>
                <a:lnTo>
                  <a:pt x="6576093" y="2245839"/>
                </a:lnTo>
                <a:close/>
                <a:moveTo>
                  <a:pt x="9710923" y="1034224"/>
                </a:moveTo>
                <a:lnTo>
                  <a:pt x="9748591" y="1148736"/>
                </a:lnTo>
                <a:cubicBezTo>
                  <a:pt x="10032085" y="2045482"/>
                  <a:pt x="10233961" y="2978494"/>
                  <a:pt x="10345501" y="3939060"/>
                </a:cubicBezTo>
                <a:lnTo>
                  <a:pt x="10373889" y="4232789"/>
                </a:lnTo>
                <a:lnTo>
                  <a:pt x="8823367" y="4408880"/>
                </a:lnTo>
                <a:lnTo>
                  <a:pt x="8798243" y="4144855"/>
                </a:lnTo>
                <a:cubicBezTo>
                  <a:pt x="8701263" y="3296566"/>
                  <a:pt x="8525707" y="2472150"/>
                  <a:pt x="8279033" y="1679067"/>
                </a:cubicBezTo>
                <a:lnTo>
                  <a:pt x="8252663" y="1597842"/>
                </a:lnTo>
                <a:close/>
                <a:moveTo>
                  <a:pt x="3752397" y="724791"/>
                </a:moveTo>
                <a:lnTo>
                  <a:pt x="4033716" y="1179272"/>
                </a:lnTo>
                <a:cubicBezTo>
                  <a:pt x="4255659" y="1562562"/>
                  <a:pt x="4452961" y="1961900"/>
                  <a:pt x="4623459" y="2375119"/>
                </a:cubicBezTo>
                <a:lnTo>
                  <a:pt x="4727015" y="2643021"/>
                </a:lnTo>
                <a:lnTo>
                  <a:pt x="3223284" y="3224215"/>
                </a:lnTo>
                <a:lnTo>
                  <a:pt x="3091098" y="2892324"/>
                </a:lnTo>
                <a:cubicBezTo>
                  <a:pt x="2927426" y="2509454"/>
                  <a:pt x="2736196" y="2141178"/>
                  <a:pt x="2519897" y="1789988"/>
                </a:cubicBezTo>
                <a:lnTo>
                  <a:pt x="2433364" y="1655457"/>
                </a:lnTo>
                <a:close/>
                <a:moveTo>
                  <a:pt x="1116168" y="266114"/>
                </a:moveTo>
                <a:lnTo>
                  <a:pt x="1255049" y="399763"/>
                </a:lnTo>
                <a:cubicBezTo>
                  <a:pt x="1546114" y="696301"/>
                  <a:pt x="1815030" y="1014652"/>
                  <a:pt x="2059122" y="1352140"/>
                </a:cubicBezTo>
                <a:lnTo>
                  <a:pt x="2220217" y="1587076"/>
                </a:lnTo>
                <a:lnTo>
                  <a:pt x="821562" y="2573919"/>
                </a:lnTo>
                <a:lnTo>
                  <a:pt x="699535" y="2394077"/>
                </a:lnTo>
                <a:cubicBezTo>
                  <a:pt x="527282" y="2152152"/>
                  <a:pt x="339042" y="1922404"/>
                  <a:pt x="136352" y="1706374"/>
                </a:cubicBezTo>
                <a:lnTo>
                  <a:pt x="0" y="1568309"/>
                </a:lnTo>
                <a:close/>
                <a:moveTo>
                  <a:pt x="1344264" y="2"/>
                </a:moveTo>
                <a:lnTo>
                  <a:pt x="3230396" y="3"/>
                </a:lnTo>
                <a:lnTo>
                  <a:pt x="3384992" y="196729"/>
                </a:lnTo>
                <a:lnTo>
                  <a:pt x="3652208" y="576710"/>
                </a:lnTo>
                <a:lnTo>
                  <a:pt x="2336279" y="1505186"/>
                </a:lnTo>
                <a:lnTo>
                  <a:pt x="2152809" y="1243046"/>
                </a:lnTo>
                <a:cubicBezTo>
                  <a:pt x="1894325" y="888642"/>
                  <a:pt x="1608836" y="555192"/>
                  <a:pt x="1299367" y="245721"/>
                </a:cubicBezTo>
                <a:lnTo>
                  <a:pt x="1208172" y="158777"/>
                </a:lnTo>
                <a:close/>
                <a:moveTo>
                  <a:pt x="3555311" y="1"/>
                </a:moveTo>
                <a:lnTo>
                  <a:pt x="4469577" y="1"/>
                </a:lnTo>
                <a:lnTo>
                  <a:pt x="3845465" y="440353"/>
                </a:lnTo>
                <a:lnTo>
                  <a:pt x="3740626" y="274114"/>
                </a:lnTo>
                <a:cubicBezTo>
                  <a:pt x="3681584" y="183639"/>
                  <a:pt x="3621176" y="94135"/>
                  <a:pt x="3559430" y="5634"/>
                </a:cubicBezTo>
                <a:close/>
                <a:moveTo>
                  <a:pt x="5597357" y="1"/>
                </a:moveTo>
                <a:lnTo>
                  <a:pt x="7437447" y="2"/>
                </a:lnTo>
                <a:lnTo>
                  <a:pt x="7694831" y="569318"/>
                </a:lnTo>
                <a:cubicBezTo>
                  <a:pt x="7778697" y="767601"/>
                  <a:pt x="7857877" y="968347"/>
                  <a:pt x="7932233" y="1171421"/>
                </a:cubicBezTo>
                <a:lnTo>
                  <a:pt x="8001889" y="1377281"/>
                </a:lnTo>
                <a:lnTo>
                  <a:pt x="6483565" y="1964114"/>
                </a:lnTo>
                <a:lnTo>
                  <a:pt x="6426859" y="1798231"/>
                </a:lnTo>
                <a:cubicBezTo>
                  <a:pt x="6226351" y="1239982"/>
                  <a:pt x="5984361" y="701506"/>
                  <a:pt x="5704605" y="186525"/>
                </a:cubicBezTo>
                <a:close/>
                <a:moveTo>
                  <a:pt x="9331881" y="0"/>
                </a:moveTo>
                <a:lnTo>
                  <a:pt x="9401623" y="170693"/>
                </a:lnTo>
                <a:lnTo>
                  <a:pt x="9615993" y="753428"/>
                </a:lnTo>
                <a:lnTo>
                  <a:pt x="8159919" y="1316202"/>
                </a:lnTo>
                <a:lnTo>
                  <a:pt x="8066663" y="1051430"/>
                </a:lnTo>
                <a:cubicBezTo>
                  <a:pt x="7990911" y="844539"/>
                  <a:pt x="7910243" y="640018"/>
                  <a:pt x="7824801" y="438008"/>
                </a:cubicBezTo>
                <a:lnTo>
                  <a:pt x="7626781" y="1"/>
                </a:lnTo>
                <a:close/>
                <a:moveTo>
                  <a:pt x="5437907" y="0"/>
                </a:moveTo>
                <a:lnTo>
                  <a:pt x="5446735" y="14678"/>
                </a:lnTo>
                <a:cubicBezTo>
                  <a:pt x="5750671" y="546968"/>
                  <a:pt x="6015121" y="1104718"/>
                  <a:pt x="6236093" y="1683934"/>
                </a:cubicBezTo>
                <a:lnTo>
                  <a:pt x="6352531" y="2014758"/>
                </a:lnTo>
                <a:lnTo>
                  <a:pt x="4867319" y="2588794"/>
                </a:lnTo>
                <a:lnTo>
                  <a:pt x="4755195" y="2268561"/>
                </a:lnTo>
                <a:cubicBezTo>
                  <a:pt x="4565659" y="1769048"/>
                  <a:pt x="4338883" y="1287864"/>
                  <a:pt x="4078257" y="828403"/>
                </a:cubicBezTo>
                <a:lnTo>
                  <a:pt x="3939644" y="592677"/>
                </a:lnTo>
                <a:lnTo>
                  <a:pt x="4779645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49364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50"/>
          <p:cNvSpPr>
            <a:spLocks noGrp="1"/>
          </p:cNvSpPr>
          <p:nvPr>
            <p:ph type="pic" sz="quarter" idx="10"/>
          </p:nvPr>
        </p:nvSpPr>
        <p:spPr>
          <a:xfrm>
            <a:off x="12450808" y="1480586"/>
            <a:ext cx="11936370" cy="12235416"/>
          </a:xfrm>
          <a:custGeom>
            <a:avLst/>
            <a:gdLst>
              <a:gd name="connsiteX0" fmla="*/ 7219899 w 11936371"/>
              <a:gd name="connsiteY0" fmla="*/ 10174711 h 12235415"/>
              <a:gd name="connsiteX1" fmla="*/ 8996127 w 11936371"/>
              <a:gd name="connsiteY1" fmla="*/ 12235415 h 12235415"/>
              <a:gd name="connsiteX2" fmla="*/ 4829163 w 11936371"/>
              <a:gd name="connsiteY2" fmla="*/ 12235415 h 12235415"/>
              <a:gd name="connsiteX3" fmla="*/ 7513601 w 11936371"/>
              <a:gd name="connsiteY3" fmla="*/ 7422709 h 12235415"/>
              <a:gd name="connsiteX4" fmla="*/ 9818833 w 11936371"/>
              <a:gd name="connsiteY4" fmla="*/ 7593623 h 12235415"/>
              <a:gd name="connsiteX5" fmla="*/ 11935767 w 11936371"/>
              <a:gd name="connsiteY5" fmla="*/ 10049588 h 12235415"/>
              <a:gd name="connsiteX6" fmla="*/ 9630529 w 11936371"/>
              <a:gd name="connsiteY6" fmla="*/ 9878675 h 12235415"/>
              <a:gd name="connsiteX7" fmla="*/ 7442969 w 11936371"/>
              <a:gd name="connsiteY7" fmla="*/ 7420770 h 12235415"/>
              <a:gd name="connsiteX8" fmla="*/ 9559895 w 11936371"/>
              <a:gd name="connsiteY8" fmla="*/ 9876736 h 12235415"/>
              <a:gd name="connsiteX9" fmla="*/ 9388981 w 11936371"/>
              <a:gd name="connsiteY9" fmla="*/ 12181972 h 12235415"/>
              <a:gd name="connsiteX10" fmla="*/ 7272057 w 11936371"/>
              <a:gd name="connsiteY10" fmla="*/ 9726001 h 12235415"/>
              <a:gd name="connsiteX11" fmla="*/ 7405395 w 11936371"/>
              <a:gd name="connsiteY11" fmla="*/ 7417983 h 12235415"/>
              <a:gd name="connsiteX12" fmla="*/ 7234483 w 11936371"/>
              <a:gd name="connsiteY12" fmla="*/ 9723216 h 12235415"/>
              <a:gd name="connsiteX13" fmla="*/ 4778513 w 11936371"/>
              <a:gd name="connsiteY13" fmla="*/ 11840146 h 12235415"/>
              <a:gd name="connsiteX14" fmla="*/ 4949425 w 11936371"/>
              <a:gd name="connsiteY14" fmla="*/ 9534909 h 12235415"/>
              <a:gd name="connsiteX15" fmla="*/ 4996735 w 11936371"/>
              <a:gd name="connsiteY15" fmla="*/ 7199967 h 12235415"/>
              <a:gd name="connsiteX16" fmla="*/ 7301967 w 11936371"/>
              <a:gd name="connsiteY16" fmla="*/ 7370880 h 12235415"/>
              <a:gd name="connsiteX17" fmla="*/ 4846001 w 11936371"/>
              <a:gd name="connsiteY17" fmla="*/ 9487804 h 12235415"/>
              <a:gd name="connsiteX18" fmla="*/ 2540765 w 11936371"/>
              <a:gd name="connsiteY18" fmla="*/ 9316891 h 12235415"/>
              <a:gd name="connsiteX19" fmla="*/ 11936371 w 11936371"/>
              <a:gd name="connsiteY19" fmla="*/ 6172158 h 12235415"/>
              <a:gd name="connsiteX20" fmla="*/ 11936369 w 11936371"/>
              <a:gd name="connsiteY20" fmla="*/ 9541072 h 12235415"/>
              <a:gd name="connsiteX21" fmla="*/ 10270331 w 11936371"/>
              <a:gd name="connsiteY21" fmla="*/ 7608205 h 12235415"/>
              <a:gd name="connsiteX22" fmla="*/ 9972353 w 11936371"/>
              <a:gd name="connsiteY22" fmla="*/ 5268208 h 12235415"/>
              <a:gd name="connsiteX23" fmla="*/ 11936371 w 11936371"/>
              <a:gd name="connsiteY23" fmla="*/ 5413822 h 12235415"/>
              <a:gd name="connsiteX24" fmla="*/ 11936371 w 11936371"/>
              <a:gd name="connsiteY24" fmla="*/ 5733237 h 12235415"/>
              <a:gd name="connsiteX25" fmla="*/ 9821619 w 11936371"/>
              <a:gd name="connsiteY25" fmla="*/ 7556051 h 12235415"/>
              <a:gd name="connsiteX26" fmla="*/ 7516387 w 11936371"/>
              <a:gd name="connsiteY26" fmla="*/ 7385138 h 12235415"/>
              <a:gd name="connsiteX27" fmla="*/ 2882590 w 11936371"/>
              <a:gd name="connsiteY27" fmla="*/ 4706425 h 12235415"/>
              <a:gd name="connsiteX28" fmla="*/ 5187827 w 11936371"/>
              <a:gd name="connsiteY28" fmla="*/ 4877338 h 12235415"/>
              <a:gd name="connsiteX29" fmla="*/ 7304755 w 11936371"/>
              <a:gd name="connsiteY29" fmla="*/ 7333308 h 12235415"/>
              <a:gd name="connsiteX30" fmla="*/ 4999519 w 11936371"/>
              <a:gd name="connsiteY30" fmla="*/ 7162395 h 12235415"/>
              <a:gd name="connsiteX31" fmla="*/ 2442611 w 11936371"/>
              <a:gd name="connsiteY31" fmla="*/ 4705198 h 12235415"/>
              <a:gd name="connsiteX32" fmla="*/ 4548027 w 11936371"/>
              <a:gd name="connsiteY32" fmla="*/ 7147808 h 12235415"/>
              <a:gd name="connsiteX33" fmla="*/ 2105416 w 11936371"/>
              <a:gd name="connsiteY33" fmla="*/ 9253223 h 12235415"/>
              <a:gd name="connsiteX34" fmla="*/ 0 w 11936371"/>
              <a:gd name="connsiteY34" fmla="*/ 6810611 h 12235415"/>
              <a:gd name="connsiteX35" fmla="*/ 10078451 w 11936371"/>
              <a:gd name="connsiteY35" fmla="*/ 2882590 h 12235415"/>
              <a:gd name="connsiteX36" fmla="*/ 9907535 w 11936371"/>
              <a:gd name="connsiteY36" fmla="*/ 5187826 h 12235415"/>
              <a:gd name="connsiteX37" fmla="*/ 7451565 w 11936371"/>
              <a:gd name="connsiteY37" fmla="*/ 7304753 h 12235415"/>
              <a:gd name="connsiteX38" fmla="*/ 7622479 w 11936371"/>
              <a:gd name="connsiteY38" fmla="*/ 4999520 h 12235415"/>
              <a:gd name="connsiteX39" fmla="*/ 5467979 w 11936371"/>
              <a:gd name="connsiteY39" fmla="*/ 2540765 h 12235415"/>
              <a:gd name="connsiteX40" fmla="*/ 7584907 w 11936371"/>
              <a:gd name="connsiteY40" fmla="*/ 4996734 h 12235415"/>
              <a:gd name="connsiteX41" fmla="*/ 7413991 w 11936371"/>
              <a:gd name="connsiteY41" fmla="*/ 7301966 h 12235415"/>
              <a:gd name="connsiteX42" fmla="*/ 5297067 w 11936371"/>
              <a:gd name="connsiteY42" fmla="*/ 4846002 h 12235415"/>
              <a:gd name="connsiteX43" fmla="*/ 7974257 w 11936371"/>
              <a:gd name="connsiteY43" fmla="*/ 0 h 12235415"/>
              <a:gd name="connsiteX44" fmla="*/ 10079673 w 11936371"/>
              <a:gd name="connsiteY44" fmla="*/ 2442611 h 12235415"/>
              <a:gd name="connsiteX45" fmla="*/ 7637061 w 11936371"/>
              <a:gd name="connsiteY45" fmla="*/ 4548023 h 12235415"/>
              <a:gd name="connsiteX46" fmla="*/ 5531647 w 11936371"/>
              <a:gd name="connsiteY46" fmla="*/ 2105415 h 12235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936371" h="12235415">
                <a:moveTo>
                  <a:pt x="7219899" y="10174711"/>
                </a:moveTo>
                <a:lnTo>
                  <a:pt x="8996127" y="12235415"/>
                </a:lnTo>
                <a:lnTo>
                  <a:pt x="4829163" y="12235415"/>
                </a:lnTo>
                <a:close/>
                <a:moveTo>
                  <a:pt x="7513601" y="7422709"/>
                </a:moveTo>
                <a:lnTo>
                  <a:pt x="9818833" y="7593623"/>
                </a:lnTo>
                <a:lnTo>
                  <a:pt x="11935767" y="10049588"/>
                </a:lnTo>
                <a:lnTo>
                  <a:pt x="9630529" y="9878675"/>
                </a:lnTo>
                <a:close/>
                <a:moveTo>
                  <a:pt x="7442969" y="7420770"/>
                </a:moveTo>
                <a:lnTo>
                  <a:pt x="9559895" y="9876736"/>
                </a:lnTo>
                <a:lnTo>
                  <a:pt x="9388981" y="12181972"/>
                </a:lnTo>
                <a:lnTo>
                  <a:pt x="7272057" y="9726001"/>
                </a:lnTo>
                <a:close/>
                <a:moveTo>
                  <a:pt x="7405395" y="7417983"/>
                </a:moveTo>
                <a:lnTo>
                  <a:pt x="7234483" y="9723216"/>
                </a:lnTo>
                <a:lnTo>
                  <a:pt x="4778513" y="11840146"/>
                </a:lnTo>
                <a:lnTo>
                  <a:pt x="4949425" y="9534909"/>
                </a:lnTo>
                <a:close/>
                <a:moveTo>
                  <a:pt x="4996735" y="7199967"/>
                </a:moveTo>
                <a:lnTo>
                  <a:pt x="7301967" y="7370880"/>
                </a:lnTo>
                <a:lnTo>
                  <a:pt x="4846001" y="9487804"/>
                </a:lnTo>
                <a:lnTo>
                  <a:pt x="2540765" y="9316891"/>
                </a:lnTo>
                <a:close/>
                <a:moveTo>
                  <a:pt x="11936371" y="6172158"/>
                </a:moveTo>
                <a:lnTo>
                  <a:pt x="11936369" y="9541072"/>
                </a:lnTo>
                <a:lnTo>
                  <a:pt x="10270331" y="7608205"/>
                </a:lnTo>
                <a:close/>
                <a:moveTo>
                  <a:pt x="9972353" y="5268208"/>
                </a:moveTo>
                <a:lnTo>
                  <a:pt x="11936371" y="5413822"/>
                </a:lnTo>
                <a:lnTo>
                  <a:pt x="11936371" y="5733237"/>
                </a:lnTo>
                <a:lnTo>
                  <a:pt x="9821619" y="7556051"/>
                </a:lnTo>
                <a:lnTo>
                  <a:pt x="7516387" y="7385138"/>
                </a:lnTo>
                <a:close/>
                <a:moveTo>
                  <a:pt x="2882590" y="4706425"/>
                </a:moveTo>
                <a:lnTo>
                  <a:pt x="5187827" y="4877338"/>
                </a:lnTo>
                <a:lnTo>
                  <a:pt x="7304755" y="7333308"/>
                </a:lnTo>
                <a:lnTo>
                  <a:pt x="4999519" y="7162395"/>
                </a:lnTo>
                <a:close/>
                <a:moveTo>
                  <a:pt x="2442611" y="4705198"/>
                </a:moveTo>
                <a:lnTo>
                  <a:pt x="4548027" y="7147808"/>
                </a:lnTo>
                <a:lnTo>
                  <a:pt x="2105416" y="9253223"/>
                </a:lnTo>
                <a:lnTo>
                  <a:pt x="0" y="6810611"/>
                </a:lnTo>
                <a:close/>
                <a:moveTo>
                  <a:pt x="10078451" y="2882590"/>
                </a:moveTo>
                <a:lnTo>
                  <a:pt x="9907535" y="5187826"/>
                </a:lnTo>
                <a:lnTo>
                  <a:pt x="7451565" y="7304753"/>
                </a:lnTo>
                <a:lnTo>
                  <a:pt x="7622479" y="4999520"/>
                </a:lnTo>
                <a:close/>
                <a:moveTo>
                  <a:pt x="5467979" y="2540765"/>
                </a:moveTo>
                <a:lnTo>
                  <a:pt x="7584907" y="4996734"/>
                </a:lnTo>
                <a:lnTo>
                  <a:pt x="7413991" y="7301966"/>
                </a:lnTo>
                <a:lnTo>
                  <a:pt x="5297067" y="4846002"/>
                </a:lnTo>
                <a:close/>
                <a:moveTo>
                  <a:pt x="7974257" y="0"/>
                </a:moveTo>
                <a:lnTo>
                  <a:pt x="10079673" y="2442611"/>
                </a:lnTo>
                <a:lnTo>
                  <a:pt x="7637061" y="4548023"/>
                </a:lnTo>
                <a:lnTo>
                  <a:pt x="5531647" y="210541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825477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Picture Placeholder 29"/>
          <p:cNvSpPr>
            <a:spLocks noGrp="1"/>
          </p:cNvSpPr>
          <p:nvPr>
            <p:ph type="pic" sz="quarter" idx="10"/>
          </p:nvPr>
        </p:nvSpPr>
        <p:spPr>
          <a:xfrm>
            <a:off x="3" y="9"/>
            <a:ext cx="6084296" cy="13715998"/>
          </a:xfrm>
          <a:custGeom>
            <a:avLst/>
            <a:gdLst>
              <a:gd name="connsiteX0" fmla="*/ 5930367 w 6084297"/>
              <a:gd name="connsiteY0" fmla="*/ 7696513 h 13715998"/>
              <a:gd name="connsiteX1" fmla="*/ 5573897 w 6084297"/>
              <a:gd name="connsiteY1" fmla="*/ 8911752 h 13715998"/>
              <a:gd name="connsiteX2" fmla="*/ 5274138 w 6084297"/>
              <a:gd name="connsiteY2" fmla="*/ 9916350 h 13715998"/>
              <a:gd name="connsiteX3" fmla="*/ 5136410 w 6084297"/>
              <a:gd name="connsiteY3" fmla="*/ 10353836 h 13715998"/>
              <a:gd name="connsiteX4" fmla="*/ 5014886 w 6084297"/>
              <a:gd name="connsiteY4" fmla="*/ 10710306 h 13715998"/>
              <a:gd name="connsiteX5" fmla="*/ 4909566 w 6084297"/>
              <a:gd name="connsiteY5" fmla="*/ 11001964 h 13715998"/>
              <a:gd name="connsiteX6" fmla="*/ 4779940 w 6084297"/>
              <a:gd name="connsiteY6" fmla="*/ 11301724 h 13715998"/>
              <a:gd name="connsiteX7" fmla="*/ 4707026 w 6084297"/>
              <a:gd name="connsiteY7" fmla="*/ 11447552 h 13715998"/>
              <a:gd name="connsiteX8" fmla="*/ 4634112 w 6084297"/>
              <a:gd name="connsiteY8" fmla="*/ 11593380 h 13715998"/>
              <a:gd name="connsiteX9" fmla="*/ 4544994 w 6084297"/>
              <a:gd name="connsiteY9" fmla="*/ 11739208 h 13715998"/>
              <a:gd name="connsiteX10" fmla="*/ 4455876 w 6084297"/>
              <a:gd name="connsiteY10" fmla="*/ 11885038 h 13715998"/>
              <a:gd name="connsiteX11" fmla="*/ 4358657 w 6084297"/>
              <a:gd name="connsiteY11" fmla="*/ 12022764 h 13715998"/>
              <a:gd name="connsiteX12" fmla="*/ 4253337 w 6084297"/>
              <a:gd name="connsiteY12" fmla="*/ 12160492 h 13715998"/>
              <a:gd name="connsiteX13" fmla="*/ 4139914 w 6084297"/>
              <a:gd name="connsiteY13" fmla="*/ 12282016 h 13715998"/>
              <a:gd name="connsiteX14" fmla="*/ 4026492 w 6084297"/>
              <a:gd name="connsiteY14" fmla="*/ 12411640 h 13715998"/>
              <a:gd name="connsiteX15" fmla="*/ 3896866 w 6084297"/>
              <a:gd name="connsiteY15" fmla="*/ 12525064 h 13715998"/>
              <a:gd name="connsiteX16" fmla="*/ 3759139 w 6084297"/>
              <a:gd name="connsiteY16" fmla="*/ 12630384 h 13715998"/>
              <a:gd name="connsiteX17" fmla="*/ 3613311 w 6084297"/>
              <a:gd name="connsiteY17" fmla="*/ 12735704 h 13715998"/>
              <a:gd name="connsiteX18" fmla="*/ 3451279 w 6084297"/>
              <a:gd name="connsiteY18" fmla="*/ 12824824 h 13715998"/>
              <a:gd name="connsiteX19" fmla="*/ 3289247 w 6084297"/>
              <a:gd name="connsiteY19" fmla="*/ 12905838 h 13715998"/>
              <a:gd name="connsiteX20" fmla="*/ 3102910 w 6084297"/>
              <a:gd name="connsiteY20" fmla="*/ 12986854 h 13715998"/>
              <a:gd name="connsiteX21" fmla="*/ 2908472 w 6084297"/>
              <a:gd name="connsiteY21" fmla="*/ 13067870 h 13715998"/>
              <a:gd name="connsiteX22" fmla="*/ 2705932 w 6084297"/>
              <a:gd name="connsiteY22" fmla="*/ 13140784 h 13715998"/>
              <a:gd name="connsiteX23" fmla="*/ 2487189 w 6084297"/>
              <a:gd name="connsiteY23" fmla="*/ 13205598 h 13715998"/>
              <a:gd name="connsiteX24" fmla="*/ 2268446 w 6084297"/>
              <a:gd name="connsiteY24" fmla="*/ 13278512 h 13715998"/>
              <a:gd name="connsiteX25" fmla="*/ 2041601 w 6084297"/>
              <a:gd name="connsiteY25" fmla="*/ 13343324 h 13715998"/>
              <a:gd name="connsiteX26" fmla="*/ 1806655 w 6084297"/>
              <a:gd name="connsiteY26" fmla="*/ 13400036 h 13715998"/>
              <a:gd name="connsiteX27" fmla="*/ 1336763 w 6084297"/>
              <a:gd name="connsiteY27" fmla="*/ 13505356 h 13715998"/>
              <a:gd name="connsiteX28" fmla="*/ 874972 w 6084297"/>
              <a:gd name="connsiteY28" fmla="*/ 13594474 h 13715998"/>
              <a:gd name="connsiteX29" fmla="*/ 421282 w 6084297"/>
              <a:gd name="connsiteY29" fmla="*/ 13667388 h 13715998"/>
              <a:gd name="connsiteX30" fmla="*/ 0 w 6084297"/>
              <a:gd name="connsiteY30" fmla="*/ 13715998 h 13715998"/>
              <a:gd name="connsiteX31" fmla="*/ 0 w 6084297"/>
              <a:gd name="connsiteY31" fmla="*/ 10588782 h 13715998"/>
              <a:gd name="connsiteX32" fmla="*/ 267352 w 6084297"/>
              <a:gd name="connsiteY32" fmla="*/ 10580680 h 13715998"/>
              <a:gd name="connsiteX33" fmla="*/ 567111 w 6084297"/>
              <a:gd name="connsiteY33" fmla="*/ 10572580 h 13715998"/>
              <a:gd name="connsiteX34" fmla="*/ 947886 w 6084297"/>
              <a:gd name="connsiteY34" fmla="*/ 10540173 h 13715998"/>
              <a:gd name="connsiteX35" fmla="*/ 1393474 w 6084297"/>
              <a:gd name="connsiteY35" fmla="*/ 10499665 h 13715998"/>
              <a:gd name="connsiteX36" fmla="*/ 1879569 w 6084297"/>
              <a:gd name="connsiteY36" fmla="*/ 10442954 h 13715998"/>
              <a:gd name="connsiteX37" fmla="*/ 2130719 w 6084297"/>
              <a:gd name="connsiteY37" fmla="*/ 10402446 h 13715998"/>
              <a:gd name="connsiteX38" fmla="*/ 2389970 w 6084297"/>
              <a:gd name="connsiteY38" fmla="*/ 10361938 h 13715998"/>
              <a:gd name="connsiteX39" fmla="*/ 2641119 w 6084297"/>
              <a:gd name="connsiteY39" fmla="*/ 10305226 h 13715998"/>
              <a:gd name="connsiteX40" fmla="*/ 2892269 w 6084297"/>
              <a:gd name="connsiteY40" fmla="*/ 10248516 h 13715998"/>
              <a:gd name="connsiteX41" fmla="*/ 3135316 w 6084297"/>
              <a:gd name="connsiteY41" fmla="*/ 10183703 h 13715998"/>
              <a:gd name="connsiteX42" fmla="*/ 3362161 w 6084297"/>
              <a:gd name="connsiteY42" fmla="*/ 10102687 h 13715998"/>
              <a:gd name="connsiteX43" fmla="*/ 3572803 w 6084297"/>
              <a:gd name="connsiteY43" fmla="*/ 10013569 h 13715998"/>
              <a:gd name="connsiteX44" fmla="*/ 3775342 w 6084297"/>
              <a:gd name="connsiteY44" fmla="*/ 9908248 h 13715998"/>
              <a:gd name="connsiteX45" fmla="*/ 3969781 w 6084297"/>
              <a:gd name="connsiteY45" fmla="*/ 9794826 h 13715998"/>
              <a:gd name="connsiteX46" fmla="*/ 4148016 w 6084297"/>
              <a:gd name="connsiteY46" fmla="*/ 9665200 h 13715998"/>
              <a:gd name="connsiteX47" fmla="*/ 4326251 w 6084297"/>
              <a:gd name="connsiteY47" fmla="*/ 9527474 h 13715998"/>
              <a:gd name="connsiteX48" fmla="*/ 4504486 w 6084297"/>
              <a:gd name="connsiteY48" fmla="*/ 9373543 h 13715998"/>
              <a:gd name="connsiteX49" fmla="*/ 4674619 w 6084297"/>
              <a:gd name="connsiteY49" fmla="*/ 9211511 h 13715998"/>
              <a:gd name="connsiteX50" fmla="*/ 4844753 w 6084297"/>
              <a:gd name="connsiteY50" fmla="*/ 9033276 h 13715998"/>
              <a:gd name="connsiteX51" fmla="*/ 5014886 w 6084297"/>
              <a:gd name="connsiteY51" fmla="*/ 8838838 h 13715998"/>
              <a:gd name="connsiteX52" fmla="*/ 5185020 w 6084297"/>
              <a:gd name="connsiteY52" fmla="*/ 8636298 h 13715998"/>
              <a:gd name="connsiteX53" fmla="*/ 5541490 w 6084297"/>
              <a:gd name="connsiteY53" fmla="*/ 8198812 h 13715998"/>
              <a:gd name="connsiteX54" fmla="*/ 0 w 6084297"/>
              <a:gd name="connsiteY54" fmla="*/ 7348144 h 13715998"/>
              <a:gd name="connsiteX55" fmla="*/ 6003281 w 6084297"/>
              <a:gd name="connsiteY55" fmla="*/ 7348144 h 13715998"/>
              <a:gd name="connsiteX56" fmla="*/ 5930366 w 6084297"/>
              <a:gd name="connsiteY56" fmla="*/ 7550684 h 13715998"/>
              <a:gd name="connsiteX57" fmla="*/ 5776436 w 6084297"/>
              <a:gd name="connsiteY57" fmla="*/ 7785630 h 13715998"/>
              <a:gd name="connsiteX58" fmla="*/ 5598201 w 6084297"/>
              <a:gd name="connsiteY58" fmla="*/ 8028678 h 13715998"/>
              <a:gd name="connsiteX59" fmla="*/ 5371356 w 6084297"/>
              <a:gd name="connsiteY59" fmla="*/ 8328437 h 13715998"/>
              <a:gd name="connsiteX60" fmla="*/ 5104004 w 6084297"/>
              <a:gd name="connsiteY60" fmla="*/ 8652501 h 13715998"/>
              <a:gd name="connsiteX61" fmla="*/ 4966277 w 6084297"/>
              <a:gd name="connsiteY61" fmla="*/ 8814532 h 13715998"/>
              <a:gd name="connsiteX62" fmla="*/ 4820448 w 6084297"/>
              <a:gd name="connsiteY62" fmla="*/ 8968463 h 13715998"/>
              <a:gd name="connsiteX63" fmla="*/ 4674619 w 6084297"/>
              <a:gd name="connsiteY63" fmla="*/ 9122393 h 13715998"/>
              <a:gd name="connsiteX64" fmla="*/ 4528790 w 6084297"/>
              <a:gd name="connsiteY64" fmla="*/ 9260120 h 13715998"/>
              <a:gd name="connsiteX65" fmla="*/ 4382962 w 6084297"/>
              <a:gd name="connsiteY65" fmla="*/ 9381644 h 13715998"/>
              <a:gd name="connsiteX66" fmla="*/ 4245235 w 6084297"/>
              <a:gd name="connsiteY66" fmla="*/ 9486965 h 13715998"/>
              <a:gd name="connsiteX67" fmla="*/ 4099406 w 6084297"/>
              <a:gd name="connsiteY67" fmla="*/ 9584184 h 13715998"/>
              <a:gd name="connsiteX68" fmla="*/ 3953577 w 6084297"/>
              <a:gd name="connsiteY68" fmla="*/ 9673302 h 13715998"/>
              <a:gd name="connsiteX69" fmla="*/ 3799647 w 6084297"/>
              <a:gd name="connsiteY69" fmla="*/ 9754318 h 13715998"/>
              <a:gd name="connsiteX70" fmla="*/ 3637615 w 6084297"/>
              <a:gd name="connsiteY70" fmla="*/ 9835333 h 13715998"/>
              <a:gd name="connsiteX71" fmla="*/ 3467482 w 6084297"/>
              <a:gd name="connsiteY71" fmla="*/ 9916349 h 13715998"/>
              <a:gd name="connsiteX72" fmla="*/ 3273043 w 6084297"/>
              <a:gd name="connsiteY72" fmla="*/ 9989264 h 13715998"/>
              <a:gd name="connsiteX73" fmla="*/ 3070503 w 6084297"/>
              <a:gd name="connsiteY73" fmla="*/ 10054076 h 13715998"/>
              <a:gd name="connsiteX74" fmla="*/ 2843659 w 6084297"/>
              <a:gd name="connsiteY74" fmla="*/ 10118889 h 13715998"/>
              <a:gd name="connsiteX75" fmla="*/ 2592509 w 6084297"/>
              <a:gd name="connsiteY75" fmla="*/ 10175600 h 13715998"/>
              <a:gd name="connsiteX76" fmla="*/ 2317055 w 6084297"/>
              <a:gd name="connsiteY76" fmla="*/ 10232312 h 13715998"/>
              <a:gd name="connsiteX77" fmla="*/ 2017296 w 6084297"/>
              <a:gd name="connsiteY77" fmla="*/ 10280921 h 13715998"/>
              <a:gd name="connsiteX78" fmla="*/ 1685131 w 6084297"/>
              <a:gd name="connsiteY78" fmla="*/ 10321429 h 13715998"/>
              <a:gd name="connsiteX79" fmla="*/ 1320559 w 6084297"/>
              <a:gd name="connsiteY79" fmla="*/ 10361937 h 13715998"/>
              <a:gd name="connsiteX80" fmla="*/ 915479 w 6084297"/>
              <a:gd name="connsiteY80" fmla="*/ 10394343 h 13715998"/>
              <a:gd name="connsiteX81" fmla="*/ 477994 w 6084297"/>
              <a:gd name="connsiteY81" fmla="*/ 10418648 h 13715998"/>
              <a:gd name="connsiteX82" fmla="*/ 0 w 6084297"/>
              <a:gd name="connsiteY82" fmla="*/ 10442953 h 13715998"/>
              <a:gd name="connsiteX83" fmla="*/ 0 w 6084297"/>
              <a:gd name="connsiteY83" fmla="*/ 3767240 h 13715998"/>
              <a:gd name="connsiteX84" fmla="*/ 218743 w 6084297"/>
              <a:gd name="connsiteY84" fmla="*/ 3767240 h 13715998"/>
              <a:gd name="connsiteX85" fmla="*/ 737244 w 6084297"/>
              <a:gd name="connsiteY85" fmla="*/ 3775342 h 13715998"/>
              <a:gd name="connsiteX86" fmla="*/ 1053206 w 6084297"/>
              <a:gd name="connsiteY86" fmla="*/ 3791545 h 13715998"/>
              <a:gd name="connsiteX87" fmla="*/ 1377270 w 6084297"/>
              <a:gd name="connsiteY87" fmla="*/ 3815850 h 13715998"/>
              <a:gd name="connsiteX88" fmla="*/ 1685131 w 6084297"/>
              <a:gd name="connsiteY88" fmla="*/ 3840156 h 13715998"/>
              <a:gd name="connsiteX89" fmla="*/ 1830960 w 6084297"/>
              <a:gd name="connsiteY89" fmla="*/ 3864460 h 13715998"/>
              <a:gd name="connsiteX90" fmla="*/ 1960585 w 6084297"/>
              <a:gd name="connsiteY90" fmla="*/ 3888764 h 13715998"/>
              <a:gd name="connsiteX91" fmla="*/ 2098312 w 6084297"/>
              <a:gd name="connsiteY91" fmla="*/ 3904968 h 13715998"/>
              <a:gd name="connsiteX92" fmla="*/ 2260344 w 6084297"/>
              <a:gd name="connsiteY92" fmla="*/ 3929272 h 13715998"/>
              <a:gd name="connsiteX93" fmla="*/ 2454782 w 6084297"/>
              <a:gd name="connsiteY93" fmla="*/ 3961678 h 13715998"/>
              <a:gd name="connsiteX94" fmla="*/ 2673525 w 6084297"/>
              <a:gd name="connsiteY94" fmla="*/ 4002187 h 13715998"/>
              <a:gd name="connsiteX95" fmla="*/ 2908472 w 6084297"/>
              <a:gd name="connsiteY95" fmla="*/ 4058898 h 13715998"/>
              <a:gd name="connsiteX96" fmla="*/ 3159621 w 6084297"/>
              <a:gd name="connsiteY96" fmla="*/ 4139914 h 13715998"/>
              <a:gd name="connsiteX97" fmla="*/ 3289247 w 6084297"/>
              <a:gd name="connsiteY97" fmla="*/ 4188524 h 13715998"/>
              <a:gd name="connsiteX98" fmla="*/ 3426974 w 6084297"/>
              <a:gd name="connsiteY98" fmla="*/ 4245234 h 13715998"/>
              <a:gd name="connsiteX99" fmla="*/ 3564701 w 6084297"/>
              <a:gd name="connsiteY99" fmla="*/ 4310048 h 13715998"/>
              <a:gd name="connsiteX100" fmla="*/ 3710529 w 6084297"/>
              <a:gd name="connsiteY100" fmla="*/ 4382962 h 13715998"/>
              <a:gd name="connsiteX101" fmla="*/ 3848257 w 6084297"/>
              <a:gd name="connsiteY101" fmla="*/ 4463978 h 13715998"/>
              <a:gd name="connsiteX102" fmla="*/ 3994085 w 6084297"/>
              <a:gd name="connsiteY102" fmla="*/ 4553095 h 13715998"/>
              <a:gd name="connsiteX103" fmla="*/ 4139914 w 6084297"/>
              <a:gd name="connsiteY103" fmla="*/ 4658416 h 13715998"/>
              <a:gd name="connsiteX104" fmla="*/ 4285743 w 6084297"/>
              <a:gd name="connsiteY104" fmla="*/ 4771838 h 13715998"/>
              <a:gd name="connsiteX105" fmla="*/ 4439673 w 6084297"/>
              <a:gd name="connsiteY105" fmla="*/ 4893362 h 13715998"/>
              <a:gd name="connsiteX106" fmla="*/ 4585502 w 6084297"/>
              <a:gd name="connsiteY106" fmla="*/ 5039192 h 13715998"/>
              <a:gd name="connsiteX107" fmla="*/ 4731330 w 6084297"/>
              <a:gd name="connsiteY107" fmla="*/ 5185020 h 13715998"/>
              <a:gd name="connsiteX108" fmla="*/ 4877159 w 6084297"/>
              <a:gd name="connsiteY108" fmla="*/ 5355154 h 13715998"/>
              <a:gd name="connsiteX109" fmla="*/ 5022988 w 6084297"/>
              <a:gd name="connsiteY109" fmla="*/ 5533388 h 13715998"/>
              <a:gd name="connsiteX110" fmla="*/ 5168816 w 6084297"/>
              <a:gd name="connsiteY110" fmla="*/ 5727826 h 13715998"/>
              <a:gd name="connsiteX111" fmla="*/ 5314645 w 6084297"/>
              <a:gd name="connsiteY111" fmla="*/ 5938468 h 13715998"/>
              <a:gd name="connsiteX112" fmla="*/ 5460474 w 6084297"/>
              <a:gd name="connsiteY112" fmla="*/ 6165312 h 13715998"/>
              <a:gd name="connsiteX113" fmla="*/ 5598201 w 6084297"/>
              <a:gd name="connsiteY113" fmla="*/ 6408360 h 13715998"/>
              <a:gd name="connsiteX114" fmla="*/ 5735928 w 6084297"/>
              <a:gd name="connsiteY114" fmla="*/ 6667612 h 13715998"/>
              <a:gd name="connsiteX115" fmla="*/ 5873655 w 6084297"/>
              <a:gd name="connsiteY115" fmla="*/ 6951167 h 13715998"/>
              <a:gd name="connsiteX116" fmla="*/ 6003281 w 6084297"/>
              <a:gd name="connsiteY116" fmla="*/ 7250926 h 13715998"/>
              <a:gd name="connsiteX117" fmla="*/ 0 w 6084297"/>
              <a:gd name="connsiteY117" fmla="*/ 7250926 h 13715998"/>
              <a:gd name="connsiteX118" fmla="*/ 0 w 6084297"/>
              <a:gd name="connsiteY118" fmla="*/ 0 h 13715998"/>
              <a:gd name="connsiteX119" fmla="*/ 72915 w 6084297"/>
              <a:gd name="connsiteY119" fmla="*/ 0 h 13715998"/>
              <a:gd name="connsiteX120" fmla="*/ 267352 w 6084297"/>
              <a:gd name="connsiteY120" fmla="*/ 16203 h 13715998"/>
              <a:gd name="connsiteX121" fmla="*/ 567111 w 6084297"/>
              <a:gd name="connsiteY121" fmla="*/ 48609 h 13715998"/>
              <a:gd name="connsiteX122" fmla="*/ 753448 w 6084297"/>
              <a:gd name="connsiteY122" fmla="*/ 72914 h 13715998"/>
              <a:gd name="connsiteX123" fmla="*/ 955987 w 6084297"/>
              <a:gd name="connsiteY123" fmla="*/ 113422 h 13715998"/>
              <a:gd name="connsiteX124" fmla="*/ 1182832 w 6084297"/>
              <a:gd name="connsiteY124" fmla="*/ 153929 h 13715998"/>
              <a:gd name="connsiteX125" fmla="*/ 1417778 w 6084297"/>
              <a:gd name="connsiteY125" fmla="*/ 210641 h 13715998"/>
              <a:gd name="connsiteX126" fmla="*/ 1668928 w 6084297"/>
              <a:gd name="connsiteY126" fmla="*/ 283556 h 13715998"/>
              <a:gd name="connsiteX127" fmla="*/ 1928179 w 6084297"/>
              <a:gd name="connsiteY127" fmla="*/ 364572 h 13715998"/>
              <a:gd name="connsiteX128" fmla="*/ 2203633 w 6084297"/>
              <a:gd name="connsiteY128" fmla="*/ 461791 h 13715998"/>
              <a:gd name="connsiteX129" fmla="*/ 2470985 w 6084297"/>
              <a:gd name="connsiteY129" fmla="*/ 575213 h 13715998"/>
              <a:gd name="connsiteX130" fmla="*/ 2754541 w 6084297"/>
              <a:gd name="connsiteY130" fmla="*/ 704838 h 13715998"/>
              <a:gd name="connsiteX131" fmla="*/ 3029995 w 6084297"/>
              <a:gd name="connsiteY131" fmla="*/ 858768 h 13715998"/>
              <a:gd name="connsiteX132" fmla="*/ 3167723 w 6084297"/>
              <a:gd name="connsiteY132" fmla="*/ 939785 h 13715998"/>
              <a:gd name="connsiteX133" fmla="*/ 3297348 w 6084297"/>
              <a:gd name="connsiteY133" fmla="*/ 1028902 h 13715998"/>
              <a:gd name="connsiteX134" fmla="*/ 3426974 w 6084297"/>
              <a:gd name="connsiteY134" fmla="*/ 1126120 h 13715998"/>
              <a:gd name="connsiteX135" fmla="*/ 3548498 w 6084297"/>
              <a:gd name="connsiteY135" fmla="*/ 1223341 h 13715998"/>
              <a:gd name="connsiteX136" fmla="*/ 3670022 w 6084297"/>
              <a:gd name="connsiteY136" fmla="*/ 1328661 h 13715998"/>
              <a:gd name="connsiteX137" fmla="*/ 3775342 w 6084297"/>
              <a:gd name="connsiteY137" fmla="*/ 1442083 h 13715998"/>
              <a:gd name="connsiteX138" fmla="*/ 3888765 w 6084297"/>
              <a:gd name="connsiteY138" fmla="*/ 1555506 h 13715998"/>
              <a:gd name="connsiteX139" fmla="*/ 3985984 w 6084297"/>
              <a:gd name="connsiteY139" fmla="*/ 1677029 h 13715998"/>
              <a:gd name="connsiteX140" fmla="*/ 4091304 w 6084297"/>
              <a:gd name="connsiteY140" fmla="*/ 1798553 h 13715998"/>
              <a:gd name="connsiteX141" fmla="*/ 4180422 w 6084297"/>
              <a:gd name="connsiteY141" fmla="*/ 1920077 h 13715998"/>
              <a:gd name="connsiteX142" fmla="*/ 4358657 w 6084297"/>
              <a:gd name="connsiteY142" fmla="*/ 2171226 h 13715998"/>
              <a:gd name="connsiteX143" fmla="*/ 4520689 w 6084297"/>
              <a:gd name="connsiteY143" fmla="*/ 2430478 h 13715998"/>
              <a:gd name="connsiteX144" fmla="*/ 4658416 w 6084297"/>
              <a:gd name="connsiteY144" fmla="*/ 2689728 h 13715998"/>
              <a:gd name="connsiteX145" fmla="*/ 4788042 w 6084297"/>
              <a:gd name="connsiteY145" fmla="*/ 2940878 h 13715998"/>
              <a:gd name="connsiteX146" fmla="*/ 4901464 w 6084297"/>
              <a:gd name="connsiteY146" fmla="*/ 3183926 h 13715998"/>
              <a:gd name="connsiteX147" fmla="*/ 4998683 w 6084297"/>
              <a:gd name="connsiteY147" fmla="*/ 3418872 h 13715998"/>
              <a:gd name="connsiteX148" fmla="*/ 5079699 w 6084297"/>
              <a:gd name="connsiteY148" fmla="*/ 3637616 h 13715998"/>
              <a:gd name="connsiteX149" fmla="*/ 5209324 w 6084297"/>
              <a:gd name="connsiteY149" fmla="*/ 4002187 h 13715998"/>
              <a:gd name="connsiteX150" fmla="*/ 5290340 w 6084297"/>
              <a:gd name="connsiteY150" fmla="*/ 4245234 h 13715998"/>
              <a:gd name="connsiteX151" fmla="*/ 5484779 w 6084297"/>
              <a:gd name="connsiteY151" fmla="*/ 4860956 h 13715998"/>
              <a:gd name="connsiteX152" fmla="*/ 5744030 w 6084297"/>
              <a:gd name="connsiteY152" fmla="*/ 5727828 h 13715998"/>
              <a:gd name="connsiteX153" fmla="*/ 6084297 w 6084297"/>
              <a:gd name="connsiteY153" fmla="*/ 6845846 h 13715998"/>
              <a:gd name="connsiteX154" fmla="*/ 6003281 w 6084297"/>
              <a:gd name="connsiteY154" fmla="*/ 7105097 h 13715998"/>
              <a:gd name="connsiteX155" fmla="*/ 5922265 w 6084297"/>
              <a:gd name="connsiteY155" fmla="*/ 6926862 h 13715998"/>
              <a:gd name="connsiteX156" fmla="*/ 5825046 w 6084297"/>
              <a:gd name="connsiteY156" fmla="*/ 6716222 h 13715998"/>
              <a:gd name="connsiteX157" fmla="*/ 5687319 w 6084297"/>
              <a:gd name="connsiteY157" fmla="*/ 6456970 h 13715998"/>
              <a:gd name="connsiteX158" fmla="*/ 5509084 w 6084297"/>
              <a:gd name="connsiteY158" fmla="*/ 6141008 h 13715998"/>
              <a:gd name="connsiteX159" fmla="*/ 5403763 w 6084297"/>
              <a:gd name="connsiteY159" fmla="*/ 5970876 h 13715998"/>
              <a:gd name="connsiteX160" fmla="*/ 5290340 w 6084297"/>
              <a:gd name="connsiteY160" fmla="*/ 5792640 h 13715998"/>
              <a:gd name="connsiteX161" fmla="*/ 5160715 w 6084297"/>
              <a:gd name="connsiteY161" fmla="*/ 5614404 h 13715998"/>
              <a:gd name="connsiteX162" fmla="*/ 5022988 w 6084297"/>
              <a:gd name="connsiteY162" fmla="*/ 5428068 h 13715998"/>
              <a:gd name="connsiteX163" fmla="*/ 4877159 w 6084297"/>
              <a:gd name="connsiteY163" fmla="*/ 5233630 h 13715998"/>
              <a:gd name="connsiteX164" fmla="*/ 4715127 w 6084297"/>
              <a:gd name="connsiteY164" fmla="*/ 5047294 h 13715998"/>
              <a:gd name="connsiteX165" fmla="*/ 4544994 w 6084297"/>
              <a:gd name="connsiteY165" fmla="*/ 4860956 h 13715998"/>
              <a:gd name="connsiteX166" fmla="*/ 4358657 w 6084297"/>
              <a:gd name="connsiteY166" fmla="*/ 4690823 h 13715998"/>
              <a:gd name="connsiteX167" fmla="*/ 4156117 w 6084297"/>
              <a:gd name="connsiteY167" fmla="*/ 4536891 h 13715998"/>
              <a:gd name="connsiteX168" fmla="*/ 3937374 w 6084297"/>
              <a:gd name="connsiteY168" fmla="*/ 4391064 h 13715998"/>
              <a:gd name="connsiteX169" fmla="*/ 3710529 w 6084297"/>
              <a:gd name="connsiteY169" fmla="*/ 4261438 h 13715998"/>
              <a:gd name="connsiteX170" fmla="*/ 3467482 w 6084297"/>
              <a:gd name="connsiteY170" fmla="*/ 4148016 h 13715998"/>
              <a:gd name="connsiteX171" fmla="*/ 3200129 w 6084297"/>
              <a:gd name="connsiteY171" fmla="*/ 4042696 h 13715998"/>
              <a:gd name="connsiteX172" fmla="*/ 2924675 w 6084297"/>
              <a:gd name="connsiteY172" fmla="*/ 3945476 h 13715998"/>
              <a:gd name="connsiteX173" fmla="*/ 2624916 w 6084297"/>
              <a:gd name="connsiteY173" fmla="*/ 3864460 h 13715998"/>
              <a:gd name="connsiteX174" fmla="*/ 2308954 w 6084297"/>
              <a:gd name="connsiteY174" fmla="*/ 3799648 h 13715998"/>
              <a:gd name="connsiteX175" fmla="*/ 1976788 w 6084297"/>
              <a:gd name="connsiteY175" fmla="*/ 3742936 h 13715998"/>
              <a:gd name="connsiteX176" fmla="*/ 1620318 w 6084297"/>
              <a:gd name="connsiteY176" fmla="*/ 3694326 h 13715998"/>
              <a:gd name="connsiteX177" fmla="*/ 1247645 w 6084297"/>
              <a:gd name="connsiteY177" fmla="*/ 3661920 h 13715998"/>
              <a:gd name="connsiteX178" fmla="*/ 850667 w 6084297"/>
              <a:gd name="connsiteY178" fmla="*/ 3637616 h 13715998"/>
              <a:gd name="connsiteX179" fmla="*/ 437486 w 6084297"/>
              <a:gd name="connsiteY179" fmla="*/ 3621412 h 13715998"/>
              <a:gd name="connsiteX180" fmla="*/ 0 w 6084297"/>
              <a:gd name="connsiteY180" fmla="*/ 3621412 h 1371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6084297" h="13715998">
                <a:moveTo>
                  <a:pt x="5930367" y="7696513"/>
                </a:moveTo>
                <a:lnTo>
                  <a:pt x="5573897" y="8911752"/>
                </a:lnTo>
                <a:lnTo>
                  <a:pt x="5274138" y="9916350"/>
                </a:lnTo>
                <a:lnTo>
                  <a:pt x="5136410" y="10353836"/>
                </a:lnTo>
                <a:lnTo>
                  <a:pt x="5014886" y="10710306"/>
                </a:lnTo>
                <a:lnTo>
                  <a:pt x="4909566" y="11001964"/>
                </a:lnTo>
                <a:lnTo>
                  <a:pt x="4779940" y="11301724"/>
                </a:lnTo>
                <a:lnTo>
                  <a:pt x="4707026" y="11447552"/>
                </a:lnTo>
                <a:lnTo>
                  <a:pt x="4634112" y="11593380"/>
                </a:lnTo>
                <a:lnTo>
                  <a:pt x="4544994" y="11739208"/>
                </a:lnTo>
                <a:lnTo>
                  <a:pt x="4455876" y="11885038"/>
                </a:lnTo>
                <a:lnTo>
                  <a:pt x="4358657" y="12022764"/>
                </a:lnTo>
                <a:lnTo>
                  <a:pt x="4253337" y="12160492"/>
                </a:lnTo>
                <a:lnTo>
                  <a:pt x="4139914" y="12282016"/>
                </a:lnTo>
                <a:lnTo>
                  <a:pt x="4026492" y="12411640"/>
                </a:lnTo>
                <a:lnTo>
                  <a:pt x="3896866" y="12525064"/>
                </a:lnTo>
                <a:lnTo>
                  <a:pt x="3759139" y="12630384"/>
                </a:lnTo>
                <a:lnTo>
                  <a:pt x="3613311" y="12735704"/>
                </a:lnTo>
                <a:lnTo>
                  <a:pt x="3451279" y="12824824"/>
                </a:lnTo>
                <a:lnTo>
                  <a:pt x="3289247" y="12905838"/>
                </a:lnTo>
                <a:lnTo>
                  <a:pt x="3102910" y="12986854"/>
                </a:lnTo>
                <a:lnTo>
                  <a:pt x="2908472" y="13067870"/>
                </a:lnTo>
                <a:lnTo>
                  <a:pt x="2705932" y="13140784"/>
                </a:lnTo>
                <a:lnTo>
                  <a:pt x="2487189" y="13205598"/>
                </a:lnTo>
                <a:lnTo>
                  <a:pt x="2268446" y="13278512"/>
                </a:lnTo>
                <a:lnTo>
                  <a:pt x="2041601" y="13343324"/>
                </a:lnTo>
                <a:lnTo>
                  <a:pt x="1806655" y="13400036"/>
                </a:lnTo>
                <a:lnTo>
                  <a:pt x="1336763" y="13505356"/>
                </a:lnTo>
                <a:lnTo>
                  <a:pt x="874972" y="13594474"/>
                </a:lnTo>
                <a:lnTo>
                  <a:pt x="421282" y="13667388"/>
                </a:lnTo>
                <a:lnTo>
                  <a:pt x="0" y="13715998"/>
                </a:lnTo>
                <a:lnTo>
                  <a:pt x="0" y="10588782"/>
                </a:lnTo>
                <a:lnTo>
                  <a:pt x="267352" y="10580680"/>
                </a:lnTo>
                <a:lnTo>
                  <a:pt x="567111" y="10572580"/>
                </a:lnTo>
                <a:lnTo>
                  <a:pt x="947886" y="10540173"/>
                </a:lnTo>
                <a:lnTo>
                  <a:pt x="1393474" y="10499665"/>
                </a:lnTo>
                <a:lnTo>
                  <a:pt x="1879569" y="10442954"/>
                </a:lnTo>
                <a:lnTo>
                  <a:pt x="2130719" y="10402446"/>
                </a:lnTo>
                <a:lnTo>
                  <a:pt x="2389970" y="10361938"/>
                </a:lnTo>
                <a:lnTo>
                  <a:pt x="2641119" y="10305226"/>
                </a:lnTo>
                <a:lnTo>
                  <a:pt x="2892269" y="10248516"/>
                </a:lnTo>
                <a:lnTo>
                  <a:pt x="3135316" y="10183703"/>
                </a:lnTo>
                <a:lnTo>
                  <a:pt x="3362161" y="10102687"/>
                </a:lnTo>
                <a:lnTo>
                  <a:pt x="3572803" y="10013569"/>
                </a:lnTo>
                <a:lnTo>
                  <a:pt x="3775342" y="9908248"/>
                </a:lnTo>
                <a:lnTo>
                  <a:pt x="3969781" y="9794826"/>
                </a:lnTo>
                <a:lnTo>
                  <a:pt x="4148016" y="9665200"/>
                </a:lnTo>
                <a:lnTo>
                  <a:pt x="4326251" y="9527474"/>
                </a:lnTo>
                <a:lnTo>
                  <a:pt x="4504486" y="9373543"/>
                </a:lnTo>
                <a:lnTo>
                  <a:pt x="4674619" y="9211511"/>
                </a:lnTo>
                <a:lnTo>
                  <a:pt x="4844753" y="9033276"/>
                </a:lnTo>
                <a:lnTo>
                  <a:pt x="5014886" y="8838838"/>
                </a:lnTo>
                <a:lnTo>
                  <a:pt x="5185020" y="8636298"/>
                </a:lnTo>
                <a:lnTo>
                  <a:pt x="5541490" y="8198812"/>
                </a:lnTo>
                <a:close/>
                <a:moveTo>
                  <a:pt x="0" y="7348144"/>
                </a:moveTo>
                <a:lnTo>
                  <a:pt x="6003281" y="7348144"/>
                </a:lnTo>
                <a:lnTo>
                  <a:pt x="5930366" y="7550684"/>
                </a:lnTo>
                <a:lnTo>
                  <a:pt x="5776436" y="7785630"/>
                </a:lnTo>
                <a:lnTo>
                  <a:pt x="5598201" y="8028678"/>
                </a:lnTo>
                <a:lnTo>
                  <a:pt x="5371356" y="8328437"/>
                </a:lnTo>
                <a:lnTo>
                  <a:pt x="5104004" y="8652501"/>
                </a:lnTo>
                <a:lnTo>
                  <a:pt x="4966277" y="8814532"/>
                </a:lnTo>
                <a:lnTo>
                  <a:pt x="4820448" y="8968463"/>
                </a:lnTo>
                <a:lnTo>
                  <a:pt x="4674619" y="9122393"/>
                </a:lnTo>
                <a:lnTo>
                  <a:pt x="4528790" y="9260120"/>
                </a:lnTo>
                <a:lnTo>
                  <a:pt x="4382962" y="9381644"/>
                </a:lnTo>
                <a:lnTo>
                  <a:pt x="4245235" y="9486965"/>
                </a:lnTo>
                <a:lnTo>
                  <a:pt x="4099406" y="9584184"/>
                </a:lnTo>
                <a:lnTo>
                  <a:pt x="3953577" y="9673302"/>
                </a:lnTo>
                <a:lnTo>
                  <a:pt x="3799647" y="9754318"/>
                </a:lnTo>
                <a:lnTo>
                  <a:pt x="3637615" y="9835333"/>
                </a:lnTo>
                <a:lnTo>
                  <a:pt x="3467482" y="9916349"/>
                </a:lnTo>
                <a:lnTo>
                  <a:pt x="3273043" y="9989264"/>
                </a:lnTo>
                <a:lnTo>
                  <a:pt x="3070503" y="10054076"/>
                </a:lnTo>
                <a:lnTo>
                  <a:pt x="2843659" y="10118889"/>
                </a:lnTo>
                <a:lnTo>
                  <a:pt x="2592509" y="10175600"/>
                </a:lnTo>
                <a:lnTo>
                  <a:pt x="2317055" y="10232312"/>
                </a:lnTo>
                <a:lnTo>
                  <a:pt x="2017296" y="10280921"/>
                </a:lnTo>
                <a:lnTo>
                  <a:pt x="1685131" y="10321429"/>
                </a:lnTo>
                <a:lnTo>
                  <a:pt x="1320559" y="10361937"/>
                </a:lnTo>
                <a:lnTo>
                  <a:pt x="915479" y="10394343"/>
                </a:lnTo>
                <a:lnTo>
                  <a:pt x="477994" y="10418648"/>
                </a:lnTo>
                <a:lnTo>
                  <a:pt x="0" y="10442953"/>
                </a:lnTo>
                <a:close/>
                <a:moveTo>
                  <a:pt x="0" y="3767240"/>
                </a:moveTo>
                <a:lnTo>
                  <a:pt x="218743" y="3767240"/>
                </a:lnTo>
                <a:lnTo>
                  <a:pt x="737244" y="3775342"/>
                </a:lnTo>
                <a:lnTo>
                  <a:pt x="1053206" y="3791545"/>
                </a:lnTo>
                <a:lnTo>
                  <a:pt x="1377270" y="3815850"/>
                </a:lnTo>
                <a:lnTo>
                  <a:pt x="1685131" y="3840156"/>
                </a:lnTo>
                <a:lnTo>
                  <a:pt x="1830960" y="3864460"/>
                </a:lnTo>
                <a:lnTo>
                  <a:pt x="1960585" y="3888764"/>
                </a:lnTo>
                <a:lnTo>
                  <a:pt x="2098312" y="3904968"/>
                </a:lnTo>
                <a:lnTo>
                  <a:pt x="2260344" y="3929272"/>
                </a:lnTo>
                <a:lnTo>
                  <a:pt x="2454782" y="3961678"/>
                </a:lnTo>
                <a:lnTo>
                  <a:pt x="2673525" y="4002187"/>
                </a:lnTo>
                <a:lnTo>
                  <a:pt x="2908472" y="4058898"/>
                </a:lnTo>
                <a:lnTo>
                  <a:pt x="3159621" y="4139914"/>
                </a:lnTo>
                <a:lnTo>
                  <a:pt x="3289247" y="4188524"/>
                </a:lnTo>
                <a:lnTo>
                  <a:pt x="3426974" y="4245234"/>
                </a:lnTo>
                <a:lnTo>
                  <a:pt x="3564701" y="4310048"/>
                </a:lnTo>
                <a:lnTo>
                  <a:pt x="3710529" y="4382962"/>
                </a:lnTo>
                <a:lnTo>
                  <a:pt x="3848257" y="4463978"/>
                </a:lnTo>
                <a:lnTo>
                  <a:pt x="3994085" y="4553095"/>
                </a:lnTo>
                <a:lnTo>
                  <a:pt x="4139914" y="4658416"/>
                </a:lnTo>
                <a:lnTo>
                  <a:pt x="4285743" y="4771838"/>
                </a:lnTo>
                <a:lnTo>
                  <a:pt x="4439673" y="4893362"/>
                </a:lnTo>
                <a:lnTo>
                  <a:pt x="4585502" y="5039192"/>
                </a:lnTo>
                <a:lnTo>
                  <a:pt x="4731330" y="5185020"/>
                </a:lnTo>
                <a:lnTo>
                  <a:pt x="4877159" y="5355154"/>
                </a:lnTo>
                <a:lnTo>
                  <a:pt x="5022988" y="5533388"/>
                </a:lnTo>
                <a:lnTo>
                  <a:pt x="5168816" y="5727826"/>
                </a:lnTo>
                <a:lnTo>
                  <a:pt x="5314645" y="5938468"/>
                </a:lnTo>
                <a:lnTo>
                  <a:pt x="5460474" y="6165312"/>
                </a:lnTo>
                <a:lnTo>
                  <a:pt x="5598201" y="6408360"/>
                </a:lnTo>
                <a:lnTo>
                  <a:pt x="5735928" y="6667612"/>
                </a:lnTo>
                <a:lnTo>
                  <a:pt x="5873655" y="6951167"/>
                </a:lnTo>
                <a:lnTo>
                  <a:pt x="6003281" y="7250926"/>
                </a:lnTo>
                <a:lnTo>
                  <a:pt x="0" y="7250926"/>
                </a:lnTo>
                <a:close/>
                <a:moveTo>
                  <a:pt x="0" y="0"/>
                </a:moveTo>
                <a:lnTo>
                  <a:pt x="72915" y="0"/>
                </a:lnTo>
                <a:lnTo>
                  <a:pt x="267352" y="16203"/>
                </a:lnTo>
                <a:lnTo>
                  <a:pt x="567111" y="48609"/>
                </a:lnTo>
                <a:lnTo>
                  <a:pt x="753448" y="72914"/>
                </a:lnTo>
                <a:lnTo>
                  <a:pt x="955987" y="113422"/>
                </a:lnTo>
                <a:lnTo>
                  <a:pt x="1182832" y="153929"/>
                </a:lnTo>
                <a:lnTo>
                  <a:pt x="1417778" y="210641"/>
                </a:lnTo>
                <a:lnTo>
                  <a:pt x="1668928" y="283556"/>
                </a:lnTo>
                <a:lnTo>
                  <a:pt x="1928179" y="364572"/>
                </a:lnTo>
                <a:lnTo>
                  <a:pt x="2203633" y="461791"/>
                </a:lnTo>
                <a:lnTo>
                  <a:pt x="2470985" y="575213"/>
                </a:lnTo>
                <a:lnTo>
                  <a:pt x="2754541" y="704838"/>
                </a:lnTo>
                <a:lnTo>
                  <a:pt x="3029995" y="858768"/>
                </a:lnTo>
                <a:lnTo>
                  <a:pt x="3167723" y="939785"/>
                </a:lnTo>
                <a:lnTo>
                  <a:pt x="3297348" y="1028902"/>
                </a:lnTo>
                <a:lnTo>
                  <a:pt x="3426974" y="1126120"/>
                </a:lnTo>
                <a:lnTo>
                  <a:pt x="3548498" y="1223341"/>
                </a:lnTo>
                <a:lnTo>
                  <a:pt x="3670022" y="1328661"/>
                </a:lnTo>
                <a:lnTo>
                  <a:pt x="3775342" y="1442083"/>
                </a:lnTo>
                <a:lnTo>
                  <a:pt x="3888765" y="1555506"/>
                </a:lnTo>
                <a:lnTo>
                  <a:pt x="3985984" y="1677029"/>
                </a:lnTo>
                <a:lnTo>
                  <a:pt x="4091304" y="1798553"/>
                </a:lnTo>
                <a:lnTo>
                  <a:pt x="4180422" y="1920077"/>
                </a:lnTo>
                <a:lnTo>
                  <a:pt x="4358657" y="2171226"/>
                </a:lnTo>
                <a:lnTo>
                  <a:pt x="4520689" y="2430478"/>
                </a:lnTo>
                <a:lnTo>
                  <a:pt x="4658416" y="2689728"/>
                </a:lnTo>
                <a:lnTo>
                  <a:pt x="4788042" y="2940878"/>
                </a:lnTo>
                <a:lnTo>
                  <a:pt x="4901464" y="3183926"/>
                </a:lnTo>
                <a:lnTo>
                  <a:pt x="4998683" y="3418872"/>
                </a:lnTo>
                <a:lnTo>
                  <a:pt x="5079699" y="3637616"/>
                </a:lnTo>
                <a:lnTo>
                  <a:pt x="5209324" y="4002187"/>
                </a:lnTo>
                <a:lnTo>
                  <a:pt x="5290340" y="4245234"/>
                </a:lnTo>
                <a:lnTo>
                  <a:pt x="5484779" y="4860956"/>
                </a:lnTo>
                <a:lnTo>
                  <a:pt x="5744030" y="5727828"/>
                </a:lnTo>
                <a:lnTo>
                  <a:pt x="6084297" y="6845846"/>
                </a:lnTo>
                <a:lnTo>
                  <a:pt x="6003281" y="7105097"/>
                </a:lnTo>
                <a:lnTo>
                  <a:pt x="5922265" y="6926862"/>
                </a:lnTo>
                <a:lnTo>
                  <a:pt x="5825046" y="6716222"/>
                </a:lnTo>
                <a:lnTo>
                  <a:pt x="5687319" y="6456970"/>
                </a:lnTo>
                <a:lnTo>
                  <a:pt x="5509084" y="6141008"/>
                </a:lnTo>
                <a:lnTo>
                  <a:pt x="5403763" y="5970876"/>
                </a:lnTo>
                <a:lnTo>
                  <a:pt x="5290340" y="5792640"/>
                </a:lnTo>
                <a:lnTo>
                  <a:pt x="5160715" y="5614404"/>
                </a:lnTo>
                <a:lnTo>
                  <a:pt x="5022988" y="5428068"/>
                </a:lnTo>
                <a:lnTo>
                  <a:pt x="4877159" y="5233630"/>
                </a:lnTo>
                <a:lnTo>
                  <a:pt x="4715127" y="5047294"/>
                </a:lnTo>
                <a:lnTo>
                  <a:pt x="4544994" y="4860956"/>
                </a:lnTo>
                <a:lnTo>
                  <a:pt x="4358657" y="4690823"/>
                </a:lnTo>
                <a:lnTo>
                  <a:pt x="4156117" y="4536891"/>
                </a:lnTo>
                <a:lnTo>
                  <a:pt x="3937374" y="4391064"/>
                </a:lnTo>
                <a:lnTo>
                  <a:pt x="3710529" y="4261438"/>
                </a:lnTo>
                <a:lnTo>
                  <a:pt x="3467482" y="4148016"/>
                </a:lnTo>
                <a:lnTo>
                  <a:pt x="3200129" y="4042696"/>
                </a:lnTo>
                <a:lnTo>
                  <a:pt x="2924675" y="3945476"/>
                </a:lnTo>
                <a:lnTo>
                  <a:pt x="2624916" y="3864460"/>
                </a:lnTo>
                <a:lnTo>
                  <a:pt x="2308954" y="3799648"/>
                </a:lnTo>
                <a:lnTo>
                  <a:pt x="1976788" y="3742936"/>
                </a:lnTo>
                <a:lnTo>
                  <a:pt x="1620318" y="3694326"/>
                </a:lnTo>
                <a:lnTo>
                  <a:pt x="1247645" y="3661920"/>
                </a:lnTo>
                <a:lnTo>
                  <a:pt x="850667" y="3637616"/>
                </a:lnTo>
                <a:lnTo>
                  <a:pt x="437486" y="3621412"/>
                </a:lnTo>
                <a:lnTo>
                  <a:pt x="0" y="36214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969869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 userDrawn="1"/>
        </p:nvSpPr>
        <p:spPr>
          <a:xfrm>
            <a:off x="10368169" y="0"/>
            <a:ext cx="14019009" cy="13716000"/>
          </a:xfrm>
          <a:custGeom>
            <a:avLst/>
            <a:gdLst>
              <a:gd name="connsiteX0" fmla="*/ 0 w 14019008"/>
              <a:gd name="connsiteY0" fmla="*/ 0 h 13716000"/>
              <a:gd name="connsiteX1" fmla="*/ 14019008 w 14019008"/>
              <a:gd name="connsiteY1" fmla="*/ 0 h 13716000"/>
              <a:gd name="connsiteX2" fmla="*/ 14019008 w 14019008"/>
              <a:gd name="connsiteY2" fmla="*/ 13716000 h 13716000"/>
              <a:gd name="connsiteX3" fmla="*/ 0 w 14019008"/>
              <a:gd name="connsiteY3" fmla="*/ 13716000 h 13716000"/>
              <a:gd name="connsiteX4" fmla="*/ 146480 w 14019008"/>
              <a:gd name="connsiteY4" fmla="*/ 13546898 h 13716000"/>
              <a:gd name="connsiteX5" fmla="*/ 2547732 w 14019008"/>
              <a:gd name="connsiteY5" fmla="*/ 6858000 h 13716000"/>
              <a:gd name="connsiteX6" fmla="*/ 146480 w 14019008"/>
              <a:gd name="connsiteY6" fmla="*/ 169102 h 13716000"/>
              <a:gd name="connsiteX7" fmla="*/ 0 w 14019008"/>
              <a:gd name="connsiteY7" fmla="*/ 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19008" h="13716000">
                <a:moveTo>
                  <a:pt x="0" y="0"/>
                </a:moveTo>
                <a:lnTo>
                  <a:pt x="14019008" y="0"/>
                </a:lnTo>
                <a:lnTo>
                  <a:pt x="14019008" y="13716000"/>
                </a:lnTo>
                <a:lnTo>
                  <a:pt x="0" y="13716000"/>
                </a:lnTo>
                <a:lnTo>
                  <a:pt x="146480" y="13546898"/>
                </a:lnTo>
                <a:cubicBezTo>
                  <a:pt x="1646592" y="11729183"/>
                  <a:pt x="2547732" y="9398828"/>
                  <a:pt x="2547732" y="6858000"/>
                </a:cubicBezTo>
                <a:cubicBezTo>
                  <a:pt x="2547732" y="4317173"/>
                  <a:pt x="1646592" y="1986818"/>
                  <a:pt x="146480" y="169102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1" tIns="45672" rIns="91341" bIns="45672" rtlCol="0" anchor="ctr"/>
          <a:lstStyle/>
          <a:p>
            <a:pPr algn="ctr"/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8269288" y="2933700"/>
            <a:ext cx="7848600" cy="7848600"/>
          </a:xfrm>
          <a:custGeom>
            <a:avLst/>
            <a:gdLst>
              <a:gd name="connsiteX0" fmla="*/ 3924300 w 7848600"/>
              <a:gd name="connsiteY0" fmla="*/ 0 h 7848600"/>
              <a:gd name="connsiteX1" fmla="*/ 7848600 w 7848600"/>
              <a:gd name="connsiteY1" fmla="*/ 3924300 h 7848600"/>
              <a:gd name="connsiteX2" fmla="*/ 3924300 w 7848600"/>
              <a:gd name="connsiteY2" fmla="*/ 7848600 h 7848600"/>
              <a:gd name="connsiteX3" fmla="*/ 0 w 7848600"/>
              <a:gd name="connsiteY3" fmla="*/ 3924300 h 7848600"/>
              <a:gd name="connsiteX4" fmla="*/ 3924300 w 7848600"/>
              <a:gd name="connsiteY4" fmla="*/ 0 h 784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48600" h="7848600">
                <a:moveTo>
                  <a:pt x="3924300" y="0"/>
                </a:moveTo>
                <a:cubicBezTo>
                  <a:pt x="6091631" y="0"/>
                  <a:pt x="7848600" y="1756970"/>
                  <a:pt x="7848600" y="3924300"/>
                </a:cubicBezTo>
                <a:cubicBezTo>
                  <a:pt x="7848600" y="6091631"/>
                  <a:pt x="6091631" y="7848600"/>
                  <a:pt x="3924300" y="7848600"/>
                </a:cubicBezTo>
                <a:cubicBezTo>
                  <a:pt x="1756969" y="7848600"/>
                  <a:pt x="0" y="6091631"/>
                  <a:pt x="0" y="3924300"/>
                </a:cubicBezTo>
                <a:cubicBezTo>
                  <a:pt x="0" y="1756970"/>
                  <a:pt x="1756969" y="0"/>
                  <a:pt x="39243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16365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/>
          </p:cNvSpPr>
          <p:nvPr userDrawn="1"/>
        </p:nvSpPr>
        <p:spPr bwMode="auto">
          <a:xfrm rot="10800000" flipH="1">
            <a:off x="11153597" y="8106139"/>
            <a:ext cx="2060490" cy="853434"/>
          </a:xfrm>
          <a:custGeom>
            <a:avLst/>
            <a:gdLst>
              <a:gd name="T0" fmla="*/ 110 w 626"/>
              <a:gd name="T1" fmla="*/ 259 h 259"/>
              <a:gd name="T2" fmla="*/ 0 w 626"/>
              <a:gd name="T3" fmla="*/ 218 h 259"/>
              <a:gd name="T4" fmla="*/ 313 w 626"/>
              <a:gd name="T5" fmla="*/ 0 h 259"/>
              <a:gd name="T6" fmla="*/ 626 w 626"/>
              <a:gd name="T7" fmla="*/ 218 h 259"/>
              <a:gd name="T8" fmla="*/ 517 w 626"/>
              <a:gd name="T9" fmla="*/ 259 h 259"/>
              <a:gd name="T10" fmla="*/ 313 w 626"/>
              <a:gd name="T11" fmla="*/ 117 h 259"/>
              <a:gd name="T12" fmla="*/ 110 w 626"/>
              <a:gd name="T13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6" h="259">
                <a:moveTo>
                  <a:pt x="110" y="259"/>
                </a:moveTo>
                <a:cubicBezTo>
                  <a:pt x="0" y="218"/>
                  <a:pt x="0" y="218"/>
                  <a:pt x="0" y="218"/>
                </a:cubicBezTo>
                <a:cubicBezTo>
                  <a:pt x="49" y="87"/>
                  <a:pt x="174" y="0"/>
                  <a:pt x="313" y="0"/>
                </a:cubicBezTo>
                <a:cubicBezTo>
                  <a:pt x="453" y="0"/>
                  <a:pt x="578" y="87"/>
                  <a:pt x="626" y="218"/>
                </a:cubicBezTo>
                <a:cubicBezTo>
                  <a:pt x="517" y="259"/>
                  <a:pt x="517" y="259"/>
                  <a:pt x="517" y="259"/>
                </a:cubicBezTo>
                <a:cubicBezTo>
                  <a:pt x="486" y="176"/>
                  <a:pt x="407" y="117"/>
                  <a:pt x="313" y="117"/>
                </a:cubicBezTo>
                <a:cubicBezTo>
                  <a:pt x="220" y="117"/>
                  <a:pt x="140" y="176"/>
                  <a:pt x="110" y="25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/>
          </p:cNvSpPr>
          <p:nvPr userDrawn="1"/>
        </p:nvSpPr>
        <p:spPr bwMode="auto">
          <a:xfrm rot="10800000" flipH="1">
            <a:off x="12598723" y="6874019"/>
            <a:ext cx="865963" cy="761546"/>
          </a:xfrm>
          <a:custGeom>
            <a:avLst/>
            <a:gdLst>
              <a:gd name="T0" fmla="*/ 170 w 263"/>
              <a:gd name="T1" fmla="*/ 87 h 231"/>
              <a:gd name="T2" fmla="*/ 220 w 263"/>
              <a:gd name="T3" fmla="*/ 123 h 231"/>
              <a:gd name="T4" fmla="*/ 244 w 263"/>
              <a:gd name="T5" fmla="*/ 90 h 231"/>
              <a:gd name="T6" fmla="*/ 263 w 263"/>
              <a:gd name="T7" fmla="*/ 212 h 231"/>
              <a:gd name="T8" fmla="*/ 141 w 263"/>
              <a:gd name="T9" fmla="*/ 231 h 231"/>
              <a:gd name="T10" fmla="*/ 165 w 263"/>
              <a:gd name="T11" fmla="*/ 198 h 231"/>
              <a:gd name="T12" fmla="*/ 116 w 263"/>
              <a:gd name="T13" fmla="*/ 162 h 231"/>
              <a:gd name="T14" fmla="*/ 68 w 263"/>
              <a:gd name="T15" fmla="*/ 204 h 231"/>
              <a:gd name="T16" fmla="*/ 0 w 263"/>
              <a:gd name="T17" fmla="*/ 109 h 231"/>
              <a:gd name="T18" fmla="*/ 81 w 263"/>
              <a:gd name="T19" fmla="*/ 0 h 231"/>
              <a:gd name="T20" fmla="*/ 192 w 263"/>
              <a:gd name="T21" fmla="*/ 36 h 231"/>
              <a:gd name="T22" fmla="*/ 170 w 263"/>
              <a:gd name="T23" fmla="*/ 87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3" h="231">
                <a:moveTo>
                  <a:pt x="170" y="87"/>
                </a:moveTo>
                <a:cubicBezTo>
                  <a:pt x="220" y="123"/>
                  <a:pt x="220" y="123"/>
                  <a:pt x="220" y="123"/>
                </a:cubicBezTo>
                <a:cubicBezTo>
                  <a:pt x="244" y="90"/>
                  <a:pt x="244" y="90"/>
                  <a:pt x="244" y="90"/>
                </a:cubicBezTo>
                <a:cubicBezTo>
                  <a:pt x="251" y="131"/>
                  <a:pt x="257" y="171"/>
                  <a:pt x="263" y="212"/>
                </a:cubicBezTo>
                <a:cubicBezTo>
                  <a:pt x="222" y="219"/>
                  <a:pt x="182" y="225"/>
                  <a:pt x="141" y="231"/>
                </a:cubicBezTo>
                <a:cubicBezTo>
                  <a:pt x="165" y="198"/>
                  <a:pt x="165" y="198"/>
                  <a:pt x="165" y="198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02" y="178"/>
                  <a:pt x="86" y="192"/>
                  <a:pt x="68" y="204"/>
                </a:cubicBezTo>
                <a:cubicBezTo>
                  <a:pt x="0" y="109"/>
                  <a:pt x="0" y="109"/>
                  <a:pt x="0" y="109"/>
                </a:cubicBezTo>
                <a:cubicBezTo>
                  <a:pt x="38" y="82"/>
                  <a:pt x="66" y="44"/>
                  <a:pt x="81" y="0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86" y="53"/>
                  <a:pt x="179" y="70"/>
                  <a:pt x="170" y="8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/>
          </p:cNvSpPr>
          <p:nvPr userDrawn="1"/>
        </p:nvSpPr>
        <p:spPr bwMode="auto">
          <a:xfrm rot="10800000" flipH="1">
            <a:off x="12183842" y="6358899"/>
            <a:ext cx="678014" cy="916082"/>
          </a:xfrm>
          <a:custGeom>
            <a:avLst/>
            <a:gdLst>
              <a:gd name="T0" fmla="*/ 149 w 206"/>
              <a:gd name="T1" fmla="*/ 122 h 278"/>
              <a:gd name="T2" fmla="*/ 167 w 206"/>
              <a:gd name="T3" fmla="*/ 180 h 278"/>
              <a:gd name="T4" fmla="*/ 206 w 206"/>
              <a:gd name="T5" fmla="*/ 168 h 278"/>
              <a:gd name="T6" fmla="*/ 149 w 206"/>
              <a:gd name="T7" fmla="*/ 278 h 278"/>
              <a:gd name="T8" fmla="*/ 39 w 206"/>
              <a:gd name="T9" fmla="*/ 221 h 278"/>
              <a:gd name="T10" fmla="*/ 78 w 206"/>
              <a:gd name="T11" fmla="*/ 208 h 278"/>
              <a:gd name="T12" fmla="*/ 61 w 206"/>
              <a:gd name="T13" fmla="*/ 152 h 278"/>
              <a:gd name="T14" fmla="*/ 0 w 206"/>
              <a:gd name="T15" fmla="*/ 157 h 278"/>
              <a:gd name="T16" fmla="*/ 0 w 206"/>
              <a:gd name="T17" fmla="*/ 41 h 278"/>
              <a:gd name="T18" fmla="*/ 126 w 206"/>
              <a:gd name="T19" fmla="*/ 0 h 278"/>
              <a:gd name="T20" fmla="*/ 194 w 206"/>
              <a:gd name="T21" fmla="*/ 95 h 278"/>
              <a:gd name="T22" fmla="*/ 149 w 206"/>
              <a:gd name="T23" fmla="*/ 122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78">
                <a:moveTo>
                  <a:pt x="149" y="122"/>
                </a:moveTo>
                <a:cubicBezTo>
                  <a:pt x="167" y="180"/>
                  <a:pt x="167" y="180"/>
                  <a:pt x="167" y="180"/>
                </a:cubicBezTo>
                <a:cubicBezTo>
                  <a:pt x="206" y="168"/>
                  <a:pt x="206" y="168"/>
                  <a:pt x="206" y="168"/>
                </a:cubicBezTo>
                <a:cubicBezTo>
                  <a:pt x="187" y="205"/>
                  <a:pt x="168" y="241"/>
                  <a:pt x="149" y="278"/>
                </a:cubicBezTo>
                <a:cubicBezTo>
                  <a:pt x="112" y="259"/>
                  <a:pt x="76" y="240"/>
                  <a:pt x="39" y="221"/>
                </a:cubicBezTo>
                <a:cubicBezTo>
                  <a:pt x="78" y="208"/>
                  <a:pt x="78" y="208"/>
                  <a:pt x="78" y="208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41" y="155"/>
                  <a:pt x="21" y="157"/>
                  <a:pt x="0" y="157"/>
                </a:cubicBezTo>
                <a:cubicBezTo>
                  <a:pt x="0" y="41"/>
                  <a:pt x="0" y="41"/>
                  <a:pt x="0" y="41"/>
                </a:cubicBezTo>
                <a:cubicBezTo>
                  <a:pt x="47" y="41"/>
                  <a:pt x="91" y="26"/>
                  <a:pt x="126" y="0"/>
                </a:cubicBezTo>
                <a:cubicBezTo>
                  <a:pt x="194" y="95"/>
                  <a:pt x="194" y="95"/>
                  <a:pt x="194" y="95"/>
                </a:cubicBezTo>
                <a:cubicBezTo>
                  <a:pt x="180" y="105"/>
                  <a:pt x="164" y="115"/>
                  <a:pt x="149" y="12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/>
          </p:cNvSpPr>
          <p:nvPr userDrawn="1"/>
        </p:nvSpPr>
        <p:spPr bwMode="auto">
          <a:xfrm rot="10800000" flipH="1">
            <a:off x="10929451" y="6867050"/>
            <a:ext cx="846470" cy="768508"/>
          </a:xfrm>
          <a:custGeom>
            <a:avLst/>
            <a:gdLst>
              <a:gd name="T0" fmla="*/ 88 w 257"/>
              <a:gd name="T1" fmla="*/ 92 h 233"/>
              <a:gd name="T2" fmla="*/ 43 w 257"/>
              <a:gd name="T3" fmla="*/ 125 h 233"/>
              <a:gd name="T4" fmla="*/ 19 w 257"/>
              <a:gd name="T5" fmla="*/ 92 h 233"/>
              <a:gd name="T6" fmla="*/ 0 w 257"/>
              <a:gd name="T7" fmla="*/ 214 h 233"/>
              <a:gd name="T8" fmla="*/ 123 w 257"/>
              <a:gd name="T9" fmla="*/ 233 h 233"/>
              <a:gd name="T10" fmla="*/ 98 w 257"/>
              <a:gd name="T11" fmla="*/ 200 h 233"/>
              <a:gd name="T12" fmla="*/ 143 w 257"/>
              <a:gd name="T13" fmla="*/ 167 h 233"/>
              <a:gd name="T14" fmla="*/ 190 w 257"/>
              <a:gd name="T15" fmla="*/ 206 h 233"/>
              <a:gd name="T16" fmla="*/ 257 w 257"/>
              <a:gd name="T17" fmla="*/ 110 h 233"/>
              <a:gd name="T18" fmla="*/ 175 w 257"/>
              <a:gd name="T19" fmla="*/ 0 h 233"/>
              <a:gd name="T20" fmla="*/ 64 w 257"/>
              <a:gd name="T21" fmla="*/ 36 h 233"/>
              <a:gd name="T22" fmla="*/ 88 w 257"/>
              <a:gd name="T23" fmla="*/ 92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233">
                <a:moveTo>
                  <a:pt x="88" y="92"/>
                </a:moveTo>
                <a:cubicBezTo>
                  <a:pt x="43" y="125"/>
                  <a:pt x="43" y="125"/>
                  <a:pt x="43" y="125"/>
                </a:cubicBezTo>
                <a:cubicBezTo>
                  <a:pt x="19" y="92"/>
                  <a:pt x="19" y="92"/>
                  <a:pt x="19" y="92"/>
                </a:cubicBezTo>
                <a:cubicBezTo>
                  <a:pt x="12" y="133"/>
                  <a:pt x="6" y="173"/>
                  <a:pt x="0" y="214"/>
                </a:cubicBezTo>
                <a:cubicBezTo>
                  <a:pt x="41" y="221"/>
                  <a:pt x="81" y="227"/>
                  <a:pt x="123" y="233"/>
                </a:cubicBezTo>
                <a:cubicBezTo>
                  <a:pt x="98" y="200"/>
                  <a:pt x="98" y="200"/>
                  <a:pt x="98" y="200"/>
                </a:cubicBezTo>
                <a:cubicBezTo>
                  <a:pt x="143" y="167"/>
                  <a:pt x="143" y="167"/>
                  <a:pt x="143" y="167"/>
                </a:cubicBezTo>
                <a:cubicBezTo>
                  <a:pt x="158" y="181"/>
                  <a:pt x="173" y="194"/>
                  <a:pt x="190" y="206"/>
                </a:cubicBezTo>
                <a:cubicBezTo>
                  <a:pt x="257" y="110"/>
                  <a:pt x="257" y="110"/>
                  <a:pt x="257" y="110"/>
                </a:cubicBezTo>
                <a:cubicBezTo>
                  <a:pt x="218" y="84"/>
                  <a:pt x="189" y="45"/>
                  <a:pt x="175" y="0"/>
                </a:cubicBezTo>
                <a:cubicBezTo>
                  <a:pt x="64" y="36"/>
                  <a:pt x="64" y="36"/>
                  <a:pt x="64" y="36"/>
                </a:cubicBezTo>
                <a:cubicBezTo>
                  <a:pt x="70" y="55"/>
                  <a:pt x="78" y="74"/>
                  <a:pt x="88" y="9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 rot="10800000" flipH="1">
            <a:off x="11532295" y="6351928"/>
            <a:ext cx="651559" cy="920260"/>
          </a:xfrm>
          <a:custGeom>
            <a:avLst/>
            <a:gdLst>
              <a:gd name="T0" fmla="*/ 57 w 198"/>
              <a:gd name="T1" fmla="*/ 125 h 279"/>
              <a:gd name="T2" fmla="*/ 39 w 198"/>
              <a:gd name="T3" fmla="*/ 181 h 279"/>
              <a:gd name="T4" fmla="*/ 0 w 198"/>
              <a:gd name="T5" fmla="*/ 169 h 279"/>
              <a:gd name="T6" fmla="*/ 57 w 198"/>
              <a:gd name="T7" fmla="*/ 279 h 279"/>
              <a:gd name="T8" fmla="*/ 167 w 198"/>
              <a:gd name="T9" fmla="*/ 222 h 279"/>
              <a:gd name="T10" fmla="*/ 128 w 198"/>
              <a:gd name="T11" fmla="*/ 209 h 279"/>
              <a:gd name="T12" fmla="*/ 146 w 198"/>
              <a:gd name="T13" fmla="*/ 152 h 279"/>
              <a:gd name="T14" fmla="*/ 198 w 198"/>
              <a:gd name="T15" fmla="*/ 156 h 279"/>
              <a:gd name="T16" fmla="*/ 198 w 198"/>
              <a:gd name="T17" fmla="*/ 40 h 279"/>
              <a:gd name="T18" fmla="*/ 74 w 198"/>
              <a:gd name="T19" fmla="*/ 0 h 279"/>
              <a:gd name="T20" fmla="*/ 7 w 198"/>
              <a:gd name="T21" fmla="*/ 96 h 279"/>
              <a:gd name="T22" fmla="*/ 57 w 198"/>
              <a:gd name="T23" fmla="*/ 12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8" h="279">
                <a:moveTo>
                  <a:pt x="57" y="125"/>
                </a:moveTo>
                <a:cubicBezTo>
                  <a:pt x="39" y="181"/>
                  <a:pt x="39" y="181"/>
                  <a:pt x="39" y="181"/>
                </a:cubicBezTo>
                <a:cubicBezTo>
                  <a:pt x="0" y="169"/>
                  <a:pt x="0" y="169"/>
                  <a:pt x="0" y="169"/>
                </a:cubicBezTo>
                <a:cubicBezTo>
                  <a:pt x="19" y="206"/>
                  <a:pt x="38" y="242"/>
                  <a:pt x="57" y="279"/>
                </a:cubicBezTo>
                <a:cubicBezTo>
                  <a:pt x="94" y="260"/>
                  <a:pt x="130" y="241"/>
                  <a:pt x="167" y="222"/>
                </a:cubicBezTo>
                <a:cubicBezTo>
                  <a:pt x="128" y="209"/>
                  <a:pt x="128" y="209"/>
                  <a:pt x="128" y="209"/>
                </a:cubicBezTo>
                <a:cubicBezTo>
                  <a:pt x="146" y="152"/>
                  <a:pt x="146" y="152"/>
                  <a:pt x="146" y="152"/>
                </a:cubicBezTo>
                <a:cubicBezTo>
                  <a:pt x="163" y="155"/>
                  <a:pt x="181" y="156"/>
                  <a:pt x="198" y="156"/>
                </a:cubicBezTo>
                <a:cubicBezTo>
                  <a:pt x="198" y="40"/>
                  <a:pt x="198" y="40"/>
                  <a:pt x="198" y="40"/>
                </a:cubicBezTo>
                <a:cubicBezTo>
                  <a:pt x="152" y="40"/>
                  <a:pt x="109" y="25"/>
                  <a:pt x="74" y="0"/>
                </a:cubicBezTo>
                <a:cubicBezTo>
                  <a:pt x="7" y="96"/>
                  <a:pt x="7" y="96"/>
                  <a:pt x="7" y="96"/>
                </a:cubicBezTo>
                <a:cubicBezTo>
                  <a:pt x="23" y="107"/>
                  <a:pt x="40" y="117"/>
                  <a:pt x="57" y="12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/>
          </p:cNvSpPr>
          <p:nvPr userDrawn="1"/>
        </p:nvSpPr>
        <p:spPr bwMode="auto">
          <a:xfrm rot="10800000" flipH="1">
            <a:off x="10610630" y="7515826"/>
            <a:ext cx="904944" cy="725348"/>
          </a:xfrm>
          <a:custGeom>
            <a:avLst/>
            <a:gdLst>
              <a:gd name="T0" fmla="*/ 148 w 275"/>
              <a:gd name="T1" fmla="*/ 64 h 220"/>
              <a:gd name="T2" fmla="*/ 90 w 275"/>
              <a:gd name="T3" fmla="*/ 62 h 220"/>
              <a:gd name="T4" fmla="*/ 91 w 275"/>
              <a:gd name="T5" fmla="*/ 21 h 220"/>
              <a:gd name="T6" fmla="*/ 0 w 275"/>
              <a:gd name="T7" fmla="*/ 105 h 220"/>
              <a:gd name="T8" fmla="*/ 85 w 275"/>
              <a:gd name="T9" fmla="*/ 196 h 220"/>
              <a:gd name="T10" fmla="*/ 86 w 275"/>
              <a:gd name="T11" fmla="*/ 155 h 220"/>
              <a:gd name="T12" fmla="*/ 147 w 275"/>
              <a:gd name="T13" fmla="*/ 157 h 220"/>
              <a:gd name="T14" fmla="*/ 161 w 275"/>
              <a:gd name="T15" fmla="*/ 220 h 220"/>
              <a:gd name="T16" fmla="*/ 272 w 275"/>
              <a:gd name="T17" fmla="*/ 184 h 220"/>
              <a:gd name="T18" fmla="*/ 261 w 275"/>
              <a:gd name="T19" fmla="*/ 116 h 220"/>
              <a:gd name="T20" fmla="*/ 275 w 275"/>
              <a:gd name="T21" fmla="*/ 41 h 220"/>
              <a:gd name="T22" fmla="*/ 165 w 275"/>
              <a:gd name="T23" fmla="*/ 0 h 220"/>
              <a:gd name="T24" fmla="*/ 148 w 275"/>
              <a:gd name="T25" fmla="*/ 64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5" h="220">
                <a:moveTo>
                  <a:pt x="148" y="64"/>
                </a:moveTo>
                <a:cubicBezTo>
                  <a:pt x="90" y="62"/>
                  <a:pt x="90" y="62"/>
                  <a:pt x="90" y="62"/>
                </a:cubicBezTo>
                <a:cubicBezTo>
                  <a:pt x="91" y="21"/>
                  <a:pt x="91" y="21"/>
                  <a:pt x="91" y="21"/>
                </a:cubicBezTo>
                <a:cubicBezTo>
                  <a:pt x="61" y="49"/>
                  <a:pt x="31" y="77"/>
                  <a:pt x="0" y="105"/>
                </a:cubicBezTo>
                <a:cubicBezTo>
                  <a:pt x="29" y="136"/>
                  <a:pt x="56" y="165"/>
                  <a:pt x="85" y="19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147" y="157"/>
                  <a:pt x="147" y="157"/>
                  <a:pt x="147" y="157"/>
                </a:cubicBezTo>
                <a:cubicBezTo>
                  <a:pt x="149" y="178"/>
                  <a:pt x="154" y="199"/>
                  <a:pt x="161" y="220"/>
                </a:cubicBezTo>
                <a:cubicBezTo>
                  <a:pt x="272" y="184"/>
                  <a:pt x="272" y="184"/>
                  <a:pt x="272" y="184"/>
                </a:cubicBezTo>
                <a:cubicBezTo>
                  <a:pt x="265" y="162"/>
                  <a:pt x="261" y="140"/>
                  <a:pt x="261" y="116"/>
                </a:cubicBezTo>
                <a:cubicBezTo>
                  <a:pt x="261" y="90"/>
                  <a:pt x="266" y="64"/>
                  <a:pt x="275" y="41"/>
                </a:cubicBezTo>
                <a:cubicBezTo>
                  <a:pt x="165" y="0"/>
                  <a:pt x="165" y="0"/>
                  <a:pt x="165" y="0"/>
                </a:cubicBezTo>
                <a:cubicBezTo>
                  <a:pt x="157" y="21"/>
                  <a:pt x="152" y="42"/>
                  <a:pt x="148" y="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 rot="10800000" flipH="1">
            <a:off x="12856284" y="7515826"/>
            <a:ext cx="885454" cy="725348"/>
          </a:xfrm>
          <a:custGeom>
            <a:avLst/>
            <a:gdLst>
              <a:gd name="T0" fmla="*/ 126 w 269"/>
              <a:gd name="T1" fmla="*/ 64 h 220"/>
              <a:gd name="T2" fmla="*/ 180 w 269"/>
              <a:gd name="T3" fmla="*/ 62 h 220"/>
              <a:gd name="T4" fmla="*/ 178 w 269"/>
              <a:gd name="T5" fmla="*/ 21 h 220"/>
              <a:gd name="T6" fmla="*/ 269 w 269"/>
              <a:gd name="T7" fmla="*/ 105 h 220"/>
              <a:gd name="T8" fmla="*/ 185 w 269"/>
              <a:gd name="T9" fmla="*/ 196 h 220"/>
              <a:gd name="T10" fmla="*/ 183 w 269"/>
              <a:gd name="T11" fmla="*/ 155 h 220"/>
              <a:gd name="T12" fmla="*/ 128 w 269"/>
              <a:gd name="T13" fmla="*/ 157 h 220"/>
              <a:gd name="T14" fmla="*/ 114 w 269"/>
              <a:gd name="T15" fmla="*/ 220 h 220"/>
              <a:gd name="T16" fmla="*/ 3 w 269"/>
              <a:gd name="T17" fmla="*/ 184 h 220"/>
              <a:gd name="T18" fmla="*/ 13 w 269"/>
              <a:gd name="T19" fmla="*/ 116 h 220"/>
              <a:gd name="T20" fmla="*/ 0 w 269"/>
              <a:gd name="T21" fmla="*/ 41 h 220"/>
              <a:gd name="T22" fmla="*/ 109 w 269"/>
              <a:gd name="T23" fmla="*/ 0 h 220"/>
              <a:gd name="T24" fmla="*/ 126 w 269"/>
              <a:gd name="T25" fmla="*/ 64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9" h="220">
                <a:moveTo>
                  <a:pt x="126" y="64"/>
                </a:moveTo>
                <a:cubicBezTo>
                  <a:pt x="180" y="62"/>
                  <a:pt x="180" y="62"/>
                  <a:pt x="180" y="62"/>
                </a:cubicBezTo>
                <a:cubicBezTo>
                  <a:pt x="178" y="21"/>
                  <a:pt x="178" y="21"/>
                  <a:pt x="178" y="21"/>
                </a:cubicBezTo>
                <a:cubicBezTo>
                  <a:pt x="209" y="49"/>
                  <a:pt x="239" y="77"/>
                  <a:pt x="269" y="105"/>
                </a:cubicBezTo>
                <a:cubicBezTo>
                  <a:pt x="241" y="136"/>
                  <a:pt x="213" y="165"/>
                  <a:pt x="185" y="196"/>
                </a:cubicBezTo>
                <a:cubicBezTo>
                  <a:pt x="183" y="155"/>
                  <a:pt x="183" y="155"/>
                  <a:pt x="183" y="155"/>
                </a:cubicBezTo>
                <a:cubicBezTo>
                  <a:pt x="128" y="157"/>
                  <a:pt x="128" y="157"/>
                  <a:pt x="128" y="157"/>
                </a:cubicBezTo>
                <a:cubicBezTo>
                  <a:pt x="125" y="178"/>
                  <a:pt x="120" y="199"/>
                  <a:pt x="114" y="220"/>
                </a:cubicBezTo>
                <a:cubicBezTo>
                  <a:pt x="3" y="184"/>
                  <a:pt x="3" y="184"/>
                  <a:pt x="3" y="184"/>
                </a:cubicBezTo>
                <a:cubicBezTo>
                  <a:pt x="10" y="162"/>
                  <a:pt x="13" y="140"/>
                  <a:pt x="13" y="116"/>
                </a:cubicBezTo>
                <a:cubicBezTo>
                  <a:pt x="13" y="90"/>
                  <a:pt x="9" y="64"/>
                  <a:pt x="0" y="41"/>
                </a:cubicBezTo>
                <a:cubicBezTo>
                  <a:pt x="109" y="0"/>
                  <a:pt x="109" y="0"/>
                  <a:pt x="109" y="0"/>
                </a:cubicBezTo>
                <a:cubicBezTo>
                  <a:pt x="117" y="21"/>
                  <a:pt x="122" y="42"/>
                  <a:pt x="126" y="6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341" tIns="45672" rIns="91341" bIns="45672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9597093" y="5621021"/>
            <a:ext cx="1524484" cy="1605234"/>
            <a:chOff x="3509250" y="2847536"/>
            <a:chExt cx="1524484" cy="1605233"/>
          </a:xfrm>
        </p:grpSpPr>
        <p:sp>
          <p:nvSpPr>
            <p:cNvPr id="26" name="Freeform 25"/>
            <p:cNvSpPr>
              <a:spLocks/>
            </p:cNvSpPr>
            <p:nvPr userDrawn="1"/>
          </p:nvSpPr>
          <p:spPr bwMode="auto">
            <a:xfrm rot="10800000" flipH="1">
              <a:off x="3581646" y="2932462"/>
              <a:ext cx="1362986" cy="1438166"/>
            </a:xfrm>
            <a:custGeom>
              <a:avLst/>
              <a:gdLst>
                <a:gd name="T0" fmla="*/ 412 w 414"/>
                <a:gd name="T1" fmla="*/ 212 h 436"/>
                <a:gd name="T2" fmla="*/ 260 w 414"/>
                <a:gd name="T3" fmla="*/ 4 h 436"/>
                <a:gd name="T4" fmla="*/ 251 w 414"/>
                <a:gd name="T5" fmla="*/ 1 h 436"/>
                <a:gd name="T6" fmla="*/ 5 w 414"/>
                <a:gd name="T7" fmla="*/ 80 h 436"/>
                <a:gd name="T8" fmla="*/ 0 w 414"/>
                <a:gd name="T9" fmla="*/ 89 h 436"/>
                <a:gd name="T10" fmla="*/ 0 w 414"/>
                <a:gd name="T11" fmla="*/ 89 h 436"/>
                <a:gd name="T12" fmla="*/ 0 w 414"/>
                <a:gd name="T13" fmla="*/ 347 h 436"/>
                <a:gd name="T14" fmla="*/ 6 w 414"/>
                <a:gd name="T15" fmla="*/ 355 h 436"/>
                <a:gd name="T16" fmla="*/ 251 w 414"/>
                <a:gd name="T17" fmla="*/ 434 h 436"/>
                <a:gd name="T18" fmla="*/ 260 w 414"/>
                <a:gd name="T19" fmla="*/ 431 h 436"/>
                <a:gd name="T20" fmla="*/ 412 w 414"/>
                <a:gd name="T21" fmla="*/ 223 h 436"/>
                <a:gd name="T22" fmla="*/ 412 w 414"/>
                <a:gd name="T23" fmla="*/ 212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4" h="436">
                  <a:moveTo>
                    <a:pt x="412" y="212"/>
                  </a:moveTo>
                  <a:cubicBezTo>
                    <a:pt x="260" y="4"/>
                    <a:pt x="260" y="4"/>
                    <a:pt x="260" y="4"/>
                  </a:cubicBezTo>
                  <a:cubicBezTo>
                    <a:pt x="258" y="1"/>
                    <a:pt x="254" y="0"/>
                    <a:pt x="251" y="1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2" y="82"/>
                    <a:pt x="0" y="85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347"/>
                    <a:pt x="0" y="347"/>
                    <a:pt x="0" y="347"/>
                  </a:cubicBezTo>
                  <a:cubicBezTo>
                    <a:pt x="0" y="351"/>
                    <a:pt x="2" y="354"/>
                    <a:pt x="6" y="355"/>
                  </a:cubicBezTo>
                  <a:cubicBezTo>
                    <a:pt x="251" y="434"/>
                    <a:pt x="251" y="434"/>
                    <a:pt x="251" y="434"/>
                  </a:cubicBezTo>
                  <a:cubicBezTo>
                    <a:pt x="255" y="436"/>
                    <a:pt x="258" y="434"/>
                    <a:pt x="260" y="431"/>
                  </a:cubicBezTo>
                  <a:cubicBezTo>
                    <a:pt x="412" y="223"/>
                    <a:pt x="412" y="223"/>
                    <a:pt x="412" y="223"/>
                  </a:cubicBezTo>
                  <a:cubicBezTo>
                    <a:pt x="414" y="219"/>
                    <a:pt x="414" y="215"/>
                    <a:pt x="412" y="2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7" name="Freeform 26"/>
            <p:cNvSpPr>
              <a:spLocks noEditPoints="1"/>
            </p:cNvSpPr>
            <p:nvPr userDrawn="1"/>
          </p:nvSpPr>
          <p:spPr bwMode="auto">
            <a:xfrm rot="10800000" flipH="1">
              <a:off x="3509250" y="2847536"/>
              <a:ext cx="1524484" cy="1605233"/>
            </a:xfrm>
            <a:custGeom>
              <a:avLst/>
              <a:gdLst>
                <a:gd name="T0" fmla="*/ 462 w 463"/>
                <a:gd name="T1" fmla="*/ 241 h 487"/>
                <a:gd name="T2" fmla="*/ 289 w 463"/>
                <a:gd name="T3" fmla="*/ 2 h 487"/>
                <a:gd name="T4" fmla="*/ 284 w 463"/>
                <a:gd name="T5" fmla="*/ 1 h 487"/>
                <a:gd name="T6" fmla="*/ 3 w 463"/>
                <a:gd name="T7" fmla="*/ 92 h 487"/>
                <a:gd name="T8" fmla="*/ 0 w 463"/>
                <a:gd name="T9" fmla="*/ 96 h 487"/>
                <a:gd name="T10" fmla="*/ 0 w 463"/>
                <a:gd name="T11" fmla="*/ 392 h 487"/>
                <a:gd name="T12" fmla="*/ 3 w 463"/>
                <a:gd name="T13" fmla="*/ 396 h 487"/>
                <a:gd name="T14" fmla="*/ 284 w 463"/>
                <a:gd name="T15" fmla="*/ 487 h 487"/>
                <a:gd name="T16" fmla="*/ 289 w 463"/>
                <a:gd name="T17" fmla="*/ 485 h 487"/>
                <a:gd name="T18" fmla="*/ 462 w 463"/>
                <a:gd name="T19" fmla="*/ 246 h 487"/>
                <a:gd name="T20" fmla="*/ 462 w 463"/>
                <a:gd name="T21" fmla="*/ 241 h 487"/>
                <a:gd name="T22" fmla="*/ 453 w 463"/>
                <a:gd name="T23" fmla="*/ 244 h 487"/>
                <a:gd name="T24" fmla="*/ 284 w 463"/>
                <a:gd name="T25" fmla="*/ 478 h 487"/>
                <a:gd name="T26" fmla="*/ 8 w 463"/>
                <a:gd name="T27" fmla="*/ 388 h 487"/>
                <a:gd name="T28" fmla="*/ 8 w 463"/>
                <a:gd name="T29" fmla="*/ 99 h 487"/>
                <a:gd name="T30" fmla="*/ 284 w 463"/>
                <a:gd name="T31" fmla="*/ 10 h 487"/>
                <a:gd name="T32" fmla="*/ 453 w 463"/>
                <a:gd name="T33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3" h="487">
                  <a:moveTo>
                    <a:pt x="462" y="241"/>
                  </a:moveTo>
                  <a:cubicBezTo>
                    <a:pt x="289" y="2"/>
                    <a:pt x="289" y="2"/>
                    <a:pt x="289" y="2"/>
                  </a:cubicBezTo>
                  <a:cubicBezTo>
                    <a:pt x="287" y="1"/>
                    <a:pt x="285" y="0"/>
                    <a:pt x="284" y="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3"/>
                    <a:pt x="0" y="94"/>
                    <a:pt x="0" y="96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394"/>
                    <a:pt x="1" y="395"/>
                    <a:pt x="3" y="396"/>
                  </a:cubicBezTo>
                  <a:cubicBezTo>
                    <a:pt x="284" y="487"/>
                    <a:pt x="284" y="487"/>
                    <a:pt x="284" y="487"/>
                  </a:cubicBezTo>
                  <a:cubicBezTo>
                    <a:pt x="286" y="487"/>
                    <a:pt x="288" y="487"/>
                    <a:pt x="289" y="485"/>
                  </a:cubicBezTo>
                  <a:cubicBezTo>
                    <a:pt x="462" y="246"/>
                    <a:pt x="462" y="246"/>
                    <a:pt x="462" y="246"/>
                  </a:cubicBezTo>
                  <a:cubicBezTo>
                    <a:pt x="463" y="245"/>
                    <a:pt x="463" y="243"/>
                    <a:pt x="462" y="241"/>
                  </a:cubicBezTo>
                  <a:close/>
                  <a:moveTo>
                    <a:pt x="453" y="244"/>
                  </a:moveTo>
                  <a:cubicBezTo>
                    <a:pt x="284" y="478"/>
                    <a:pt x="284" y="478"/>
                    <a:pt x="284" y="478"/>
                  </a:cubicBezTo>
                  <a:cubicBezTo>
                    <a:pt x="8" y="388"/>
                    <a:pt x="8" y="388"/>
                    <a:pt x="8" y="388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284" y="10"/>
                    <a:pt x="284" y="10"/>
                    <a:pt x="284" y="10"/>
                  </a:cubicBezTo>
                  <a:cubicBezTo>
                    <a:pt x="453" y="244"/>
                    <a:pt x="453" y="244"/>
                    <a:pt x="453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" name="Group 10"/>
          <p:cNvGrpSpPr/>
          <p:nvPr userDrawn="1"/>
        </p:nvGrpSpPr>
        <p:grpSpPr>
          <a:xfrm>
            <a:off x="8987299" y="7009067"/>
            <a:ext cx="1527268" cy="1605234"/>
            <a:chOff x="2899457" y="4235582"/>
            <a:chExt cx="1527269" cy="1605233"/>
          </a:xfrm>
        </p:grpSpPr>
        <p:sp>
          <p:nvSpPr>
            <p:cNvPr id="24" name="Freeform 23"/>
            <p:cNvSpPr>
              <a:spLocks/>
            </p:cNvSpPr>
            <p:nvPr userDrawn="1"/>
          </p:nvSpPr>
          <p:spPr bwMode="auto">
            <a:xfrm rot="10800000" flipH="1">
              <a:off x="2992736" y="4320507"/>
              <a:ext cx="1365771" cy="1438166"/>
            </a:xfrm>
            <a:custGeom>
              <a:avLst/>
              <a:gdLst>
                <a:gd name="T0" fmla="*/ 2 w 415"/>
                <a:gd name="T1" fmla="*/ 224 h 436"/>
                <a:gd name="T2" fmla="*/ 154 w 415"/>
                <a:gd name="T3" fmla="*/ 432 h 436"/>
                <a:gd name="T4" fmla="*/ 164 w 415"/>
                <a:gd name="T5" fmla="*/ 435 h 436"/>
                <a:gd name="T6" fmla="*/ 409 w 415"/>
                <a:gd name="T7" fmla="*/ 356 h 436"/>
                <a:gd name="T8" fmla="*/ 415 w 415"/>
                <a:gd name="T9" fmla="*/ 347 h 436"/>
                <a:gd name="T10" fmla="*/ 415 w 415"/>
                <a:gd name="T11" fmla="*/ 89 h 436"/>
                <a:gd name="T12" fmla="*/ 409 w 415"/>
                <a:gd name="T13" fmla="*/ 81 h 436"/>
                <a:gd name="T14" fmla="*/ 164 w 415"/>
                <a:gd name="T15" fmla="*/ 2 h 436"/>
                <a:gd name="T16" fmla="*/ 154 w 415"/>
                <a:gd name="T17" fmla="*/ 5 h 436"/>
                <a:gd name="T18" fmla="*/ 2 w 415"/>
                <a:gd name="T19" fmla="*/ 213 h 436"/>
                <a:gd name="T20" fmla="*/ 2 w 415"/>
                <a:gd name="T21" fmla="*/ 22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5" h="436">
                  <a:moveTo>
                    <a:pt x="2" y="224"/>
                  </a:moveTo>
                  <a:cubicBezTo>
                    <a:pt x="154" y="432"/>
                    <a:pt x="154" y="432"/>
                    <a:pt x="154" y="432"/>
                  </a:cubicBezTo>
                  <a:cubicBezTo>
                    <a:pt x="156" y="435"/>
                    <a:pt x="160" y="436"/>
                    <a:pt x="164" y="435"/>
                  </a:cubicBezTo>
                  <a:cubicBezTo>
                    <a:pt x="409" y="356"/>
                    <a:pt x="409" y="356"/>
                    <a:pt x="409" y="356"/>
                  </a:cubicBezTo>
                  <a:cubicBezTo>
                    <a:pt x="413" y="354"/>
                    <a:pt x="415" y="351"/>
                    <a:pt x="415" y="347"/>
                  </a:cubicBezTo>
                  <a:cubicBezTo>
                    <a:pt x="415" y="89"/>
                    <a:pt x="415" y="89"/>
                    <a:pt x="415" y="89"/>
                  </a:cubicBezTo>
                  <a:cubicBezTo>
                    <a:pt x="415" y="85"/>
                    <a:pt x="412" y="82"/>
                    <a:pt x="409" y="81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0" y="0"/>
                    <a:pt x="156" y="2"/>
                    <a:pt x="154" y="5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0" y="217"/>
                    <a:pt x="0" y="221"/>
                    <a:pt x="2" y="2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5" name="Freeform 24"/>
            <p:cNvSpPr>
              <a:spLocks noEditPoints="1"/>
            </p:cNvSpPr>
            <p:nvPr userDrawn="1"/>
          </p:nvSpPr>
          <p:spPr bwMode="auto">
            <a:xfrm rot="10800000" flipH="1">
              <a:off x="2899457" y="4235582"/>
              <a:ext cx="1527269" cy="1605233"/>
            </a:xfrm>
            <a:custGeom>
              <a:avLst/>
              <a:gdLst>
                <a:gd name="T0" fmla="*/ 1 w 464"/>
                <a:gd name="T1" fmla="*/ 246 h 487"/>
                <a:gd name="T2" fmla="*/ 175 w 464"/>
                <a:gd name="T3" fmla="*/ 485 h 487"/>
                <a:gd name="T4" fmla="*/ 180 w 464"/>
                <a:gd name="T5" fmla="*/ 486 h 487"/>
                <a:gd name="T6" fmla="*/ 461 w 464"/>
                <a:gd name="T7" fmla="*/ 395 h 487"/>
                <a:gd name="T8" fmla="*/ 464 w 464"/>
                <a:gd name="T9" fmla="*/ 391 h 487"/>
                <a:gd name="T10" fmla="*/ 464 w 464"/>
                <a:gd name="T11" fmla="*/ 96 h 487"/>
                <a:gd name="T12" fmla="*/ 460 w 464"/>
                <a:gd name="T13" fmla="*/ 92 h 487"/>
                <a:gd name="T14" fmla="*/ 180 w 464"/>
                <a:gd name="T15" fmla="*/ 0 h 487"/>
                <a:gd name="T16" fmla="*/ 175 w 464"/>
                <a:gd name="T17" fmla="*/ 2 h 487"/>
                <a:gd name="T18" fmla="*/ 1 w 464"/>
                <a:gd name="T19" fmla="*/ 241 h 487"/>
                <a:gd name="T20" fmla="*/ 1 w 464"/>
                <a:gd name="T21" fmla="*/ 246 h 487"/>
                <a:gd name="T22" fmla="*/ 10 w 464"/>
                <a:gd name="T23" fmla="*/ 243 h 487"/>
                <a:gd name="T24" fmla="*/ 180 w 464"/>
                <a:gd name="T25" fmla="*/ 9 h 487"/>
                <a:gd name="T26" fmla="*/ 455 w 464"/>
                <a:gd name="T27" fmla="*/ 99 h 487"/>
                <a:gd name="T28" fmla="*/ 455 w 464"/>
                <a:gd name="T29" fmla="*/ 388 h 487"/>
                <a:gd name="T30" fmla="*/ 180 w 464"/>
                <a:gd name="T31" fmla="*/ 477 h 487"/>
                <a:gd name="T32" fmla="*/ 10 w 464"/>
                <a:gd name="T33" fmla="*/ 24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4" h="487">
                  <a:moveTo>
                    <a:pt x="1" y="246"/>
                  </a:moveTo>
                  <a:cubicBezTo>
                    <a:pt x="175" y="485"/>
                    <a:pt x="175" y="485"/>
                    <a:pt x="175" y="485"/>
                  </a:cubicBezTo>
                  <a:cubicBezTo>
                    <a:pt x="176" y="486"/>
                    <a:pt x="178" y="487"/>
                    <a:pt x="180" y="486"/>
                  </a:cubicBezTo>
                  <a:cubicBezTo>
                    <a:pt x="461" y="395"/>
                    <a:pt x="461" y="395"/>
                    <a:pt x="461" y="395"/>
                  </a:cubicBezTo>
                  <a:cubicBezTo>
                    <a:pt x="462" y="395"/>
                    <a:pt x="464" y="393"/>
                    <a:pt x="464" y="391"/>
                  </a:cubicBezTo>
                  <a:cubicBezTo>
                    <a:pt x="464" y="96"/>
                    <a:pt x="464" y="96"/>
                    <a:pt x="464" y="96"/>
                  </a:cubicBezTo>
                  <a:cubicBezTo>
                    <a:pt x="464" y="94"/>
                    <a:pt x="462" y="92"/>
                    <a:pt x="460" y="92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78" y="0"/>
                    <a:pt x="176" y="0"/>
                    <a:pt x="175" y="2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42"/>
                    <a:pt x="0" y="245"/>
                    <a:pt x="1" y="246"/>
                  </a:cubicBezTo>
                  <a:close/>
                  <a:moveTo>
                    <a:pt x="10" y="243"/>
                  </a:moveTo>
                  <a:cubicBezTo>
                    <a:pt x="180" y="9"/>
                    <a:pt x="180" y="9"/>
                    <a:pt x="180" y="9"/>
                  </a:cubicBezTo>
                  <a:cubicBezTo>
                    <a:pt x="455" y="99"/>
                    <a:pt x="455" y="99"/>
                    <a:pt x="455" y="99"/>
                  </a:cubicBezTo>
                  <a:cubicBezTo>
                    <a:pt x="455" y="388"/>
                    <a:pt x="455" y="388"/>
                    <a:pt x="455" y="388"/>
                  </a:cubicBezTo>
                  <a:cubicBezTo>
                    <a:pt x="180" y="477"/>
                    <a:pt x="180" y="477"/>
                    <a:pt x="180" y="477"/>
                  </a:cubicBezTo>
                  <a:cubicBezTo>
                    <a:pt x="10" y="243"/>
                    <a:pt x="10" y="243"/>
                    <a:pt x="10" y="2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12239533" y="4756451"/>
            <a:ext cx="1524484" cy="1606626"/>
            <a:chOff x="6151689" y="1982966"/>
            <a:chExt cx="1524484" cy="1606625"/>
          </a:xfrm>
        </p:grpSpPr>
        <p:sp>
          <p:nvSpPr>
            <p:cNvPr id="22" name="Freeform 21"/>
            <p:cNvSpPr>
              <a:spLocks/>
            </p:cNvSpPr>
            <p:nvPr userDrawn="1"/>
          </p:nvSpPr>
          <p:spPr bwMode="auto">
            <a:xfrm rot="10800000" flipH="1">
              <a:off x="6214339" y="2069284"/>
              <a:ext cx="1367163" cy="1436774"/>
            </a:xfrm>
            <a:custGeom>
              <a:avLst/>
              <a:gdLst>
                <a:gd name="T0" fmla="*/ 413 w 415"/>
                <a:gd name="T1" fmla="*/ 223 h 436"/>
                <a:gd name="T2" fmla="*/ 413 w 415"/>
                <a:gd name="T3" fmla="*/ 213 h 436"/>
                <a:gd name="T4" fmla="*/ 261 w 415"/>
                <a:gd name="T5" fmla="*/ 5 h 436"/>
                <a:gd name="T6" fmla="*/ 252 w 415"/>
                <a:gd name="T7" fmla="*/ 1 h 436"/>
                <a:gd name="T8" fmla="*/ 7 w 415"/>
                <a:gd name="T9" fmla="*/ 81 h 436"/>
                <a:gd name="T10" fmla="*/ 0 w 415"/>
                <a:gd name="T11" fmla="*/ 89 h 436"/>
                <a:gd name="T12" fmla="*/ 0 w 415"/>
                <a:gd name="T13" fmla="*/ 347 h 436"/>
                <a:gd name="T14" fmla="*/ 6 w 415"/>
                <a:gd name="T15" fmla="*/ 355 h 436"/>
                <a:gd name="T16" fmla="*/ 251 w 415"/>
                <a:gd name="T17" fmla="*/ 435 h 436"/>
                <a:gd name="T18" fmla="*/ 261 w 415"/>
                <a:gd name="T19" fmla="*/ 432 h 436"/>
                <a:gd name="T20" fmla="*/ 413 w 415"/>
                <a:gd name="T21" fmla="*/ 223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5" h="436">
                  <a:moveTo>
                    <a:pt x="413" y="223"/>
                  </a:moveTo>
                  <a:cubicBezTo>
                    <a:pt x="415" y="221"/>
                    <a:pt x="415" y="216"/>
                    <a:pt x="413" y="213"/>
                  </a:cubicBezTo>
                  <a:cubicBezTo>
                    <a:pt x="261" y="5"/>
                    <a:pt x="261" y="5"/>
                    <a:pt x="261" y="5"/>
                  </a:cubicBezTo>
                  <a:cubicBezTo>
                    <a:pt x="259" y="2"/>
                    <a:pt x="255" y="0"/>
                    <a:pt x="252" y="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3" y="82"/>
                    <a:pt x="0" y="85"/>
                    <a:pt x="0" y="89"/>
                  </a:cubicBezTo>
                  <a:cubicBezTo>
                    <a:pt x="0" y="347"/>
                    <a:pt x="0" y="347"/>
                    <a:pt x="0" y="347"/>
                  </a:cubicBezTo>
                  <a:cubicBezTo>
                    <a:pt x="0" y="351"/>
                    <a:pt x="3" y="354"/>
                    <a:pt x="6" y="355"/>
                  </a:cubicBezTo>
                  <a:cubicBezTo>
                    <a:pt x="251" y="435"/>
                    <a:pt x="251" y="435"/>
                    <a:pt x="251" y="435"/>
                  </a:cubicBezTo>
                  <a:cubicBezTo>
                    <a:pt x="255" y="436"/>
                    <a:pt x="259" y="435"/>
                    <a:pt x="261" y="432"/>
                  </a:cubicBezTo>
                  <a:cubicBezTo>
                    <a:pt x="413" y="223"/>
                    <a:pt x="413" y="223"/>
                    <a:pt x="413" y="2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 userDrawn="1"/>
          </p:nvSpPr>
          <p:spPr bwMode="auto">
            <a:xfrm rot="10800000" flipH="1">
              <a:off x="6151689" y="1982966"/>
              <a:ext cx="1524484" cy="1606625"/>
            </a:xfrm>
            <a:custGeom>
              <a:avLst/>
              <a:gdLst>
                <a:gd name="T0" fmla="*/ 462 w 463"/>
                <a:gd name="T1" fmla="*/ 241 h 487"/>
                <a:gd name="T2" fmla="*/ 288 w 463"/>
                <a:gd name="T3" fmla="*/ 2 h 487"/>
                <a:gd name="T4" fmla="*/ 283 w 463"/>
                <a:gd name="T5" fmla="*/ 0 h 487"/>
                <a:gd name="T6" fmla="*/ 3 w 463"/>
                <a:gd name="T7" fmla="*/ 92 h 487"/>
                <a:gd name="T8" fmla="*/ 0 w 463"/>
                <a:gd name="T9" fmla="*/ 96 h 487"/>
                <a:gd name="T10" fmla="*/ 0 w 463"/>
                <a:gd name="T11" fmla="*/ 391 h 487"/>
                <a:gd name="T12" fmla="*/ 3 w 463"/>
                <a:gd name="T13" fmla="*/ 395 h 487"/>
                <a:gd name="T14" fmla="*/ 284 w 463"/>
                <a:gd name="T15" fmla="*/ 486 h 487"/>
                <a:gd name="T16" fmla="*/ 288 w 463"/>
                <a:gd name="T17" fmla="*/ 485 h 487"/>
                <a:gd name="T18" fmla="*/ 462 w 463"/>
                <a:gd name="T19" fmla="*/ 246 h 487"/>
                <a:gd name="T20" fmla="*/ 462 w 463"/>
                <a:gd name="T21" fmla="*/ 241 h 487"/>
                <a:gd name="T22" fmla="*/ 453 w 463"/>
                <a:gd name="T23" fmla="*/ 243 h 487"/>
                <a:gd name="T24" fmla="*/ 283 w 463"/>
                <a:gd name="T25" fmla="*/ 477 h 487"/>
                <a:gd name="T26" fmla="*/ 8 w 463"/>
                <a:gd name="T27" fmla="*/ 388 h 487"/>
                <a:gd name="T28" fmla="*/ 8 w 463"/>
                <a:gd name="T29" fmla="*/ 99 h 487"/>
                <a:gd name="T30" fmla="*/ 283 w 463"/>
                <a:gd name="T31" fmla="*/ 9 h 487"/>
                <a:gd name="T32" fmla="*/ 453 w 463"/>
                <a:gd name="T33" fmla="*/ 24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3" h="487">
                  <a:moveTo>
                    <a:pt x="462" y="241"/>
                  </a:moveTo>
                  <a:cubicBezTo>
                    <a:pt x="288" y="2"/>
                    <a:pt x="288" y="2"/>
                    <a:pt x="288" y="2"/>
                  </a:cubicBezTo>
                  <a:cubicBezTo>
                    <a:pt x="287" y="0"/>
                    <a:pt x="285" y="0"/>
                    <a:pt x="283" y="0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4"/>
                    <a:pt x="0" y="96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3"/>
                    <a:pt x="1" y="395"/>
                    <a:pt x="3" y="395"/>
                  </a:cubicBezTo>
                  <a:cubicBezTo>
                    <a:pt x="284" y="486"/>
                    <a:pt x="284" y="486"/>
                    <a:pt x="284" y="486"/>
                  </a:cubicBezTo>
                  <a:cubicBezTo>
                    <a:pt x="285" y="487"/>
                    <a:pt x="287" y="486"/>
                    <a:pt x="288" y="485"/>
                  </a:cubicBezTo>
                  <a:cubicBezTo>
                    <a:pt x="462" y="246"/>
                    <a:pt x="462" y="246"/>
                    <a:pt x="462" y="246"/>
                  </a:cubicBezTo>
                  <a:cubicBezTo>
                    <a:pt x="463" y="244"/>
                    <a:pt x="463" y="242"/>
                    <a:pt x="462" y="241"/>
                  </a:cubicBezTo>
                  <a:close/>
                  <a:moveTo>
                    <a:pt x="453" y="243"/>
                  </a:moveTo>
                  <a:cubicBezTo>
                    <a:pt x="283" y="477"/>
                    <a:pt x="283" y="477"/>
                    <a:pt x="283" y="477"/>
                  </a:cubicBezTo>
                  <a:cubicBezTo>
                    <a:pt x="8" y="388"/>
                    <a:pt x="8" y="388"/>
                    <a:pt x="8" y="388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453" y="243"/>
                    <a:pt x="453" y="243"/>
                    <a:pt x="453" y="24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3" name="Group 12"/>
          <p:cNvGrpSpPr/>
          <p:nvPr userDrawn="1"/>
        </p:nvGrpSpPr>
        <p:grpSpPr>
          <a:xfrm>
            <a:off x="10617591" y="4756451"/>
            <a:ext cx="1523092" cy="1606626"/>
            <a:chOff x="4529750" y="1982966"/>
            <a:chExt cx="1523092" cy="1606625"/>
          </a:xfrm>
        </p:grpSpPr>
        <p:sp>
          <p:nvSpPr>
            <p:cNvPr id="20" name="Freeform 19"/>
            <p:cNvSpPr>
              <a:spLocks/>
            </p:cNvSpPr>
            <p:nvPr userDrawn="1"/>
          </p:nvSpPr>
          <p:spPr bwMode="auto">
            <a:xfrm rot="10800000" flipH="1">
              <a:off x="4624421" y="2069284"/>
              <a:ext cx="1362986" cy="1436774"/>
            </a:xfrm>
            <a:custGeom>
              <a:avLst/>
              <a:gdLst>
                <a:gd name="T0" fmla="*/ 2 w 414"/>
                <a:gd name="T1" fmla="*/ 223 h 436"/>
                <a:gd name="T2" fmla="*/ 2 w 414"/>
                <a:gd name="T3" fmla="*/ 213 h 436"/>
                <a:gd name="T4" fmla="*/ 154 w 414"/>
                <a:gd name="T5" fmla="*/ 5 h 436"/>
                <a:gd name="T6" fmla="*/ 163 w 414"/>
                <a:gd name="T7" fmla="*/ 1 h 436"/>
                <a:gd name="T8" fmla="*/ 408 w 414"/>
                <a:gd name="T9" fmla="*/ 81 h 436"/>
                <a:gd name="T10" fmla="*/ 414 w 414"/>
                <a:gd name="T11" fmla="*/ 89 h 436"/>
                <a:gd name="T12" fmla="*/ 414 w 414"/>
                <a:gd name="T13" fmla="*/ 347 h 436"/>
                <a:gd name="T14" fmla="*/ 409 w 414"/>
                <a:gd name="T15" fmla="*/ 355 h 436"/>
                <a:gd name="T16" fmla="*/ 163 w 414"/>
                <a:gd name="T17" fmla="*/ 435 h 436"/>
                <a:gd name="T18" fmla="*/ 154 w 414"/>
                <a:gd name="T19" fmla="*/ 432 h 436"/>
                <a:gd name="T20" fmla="*/ 2 w 414"/>
                <a:gd name="T21" fmla="*/ 223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4" h="436">
                  <a:moveTo>
                    <a:pt x="2" y="223"/>
                  </a:moveTo>
                  <a:cubicBezTo>
                    <a:pt x="0" y="221"/>
                    <a:pt x="0" y="216"/>
                    <a:pt x="2" y="213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6" y="2"/>
                    <a:pt x="159" y="0"/>
                    <a:pt x="163" y="1"/>
                  </a:cubicBezTo>
                  <a:cubicBezTo>
                    <a:pt x="408" y="81"/>
                    <a:pt x="408" y="81"/>
                    <a:pt x="408" y="81"/>
                  </a:cubicBezTo>
                  <a:cubicBezTo>
                    <a:pt x="412" y="82"/>
                    <a:pt x="414" y="85"/>
                    <a:pt x="414" y="89"/>
                  </a:cubicBezTo>
                  <a:cubicBezTo>
                    <a:pt x="414" y="347"/>
                    <a:pt x="414" y="347"/>
                    <a:pt x="414" y="347"/>
                  </a:cubicBezTo>
                  <a:cubicBezTo>
                    <a:pt x="414" y="351"/>
                    <a:pt x="412" y="354"/>
                    <a:pt x="409" y="355"/>
                  </a:cubicBezTo>
                  <a:cubicBezTo>
                    <a:pt x="163" y="435"/>
                    <a:pt x="163" y="435"/>
                    <a:pt x="163" y="435"/>
                  </a:cubicBezTo>
                  <a:cubicBezTo>
                    <a:pt x="160" y="436"/>
                    <a:pt x="156" y="435"/>
                    <a:pt x="154" y="432"/>
                  </a:cubicBezTo>
                  <a:cubicBezTo>
                    <a:pt x="2" y="223"/>
                    <a:pt x="2" y="223"/>
                    <a:pt x="2" y="2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 userDrawn="1"/>
          </p:nvSpPr>
          <p:spPr bwMode="auto">
            <a:xfrm rot="10800000" flipH="1">
              <a:off x="4529750" y="1982966"/>
              <a:ext cx="1523092" cy="1606625"/>
            </a:xfrm>
            <a:custGeom>
              <a:avLst/>
              <a:gdLst>
                <a:gd name="T0" fmla="*/ 1 w 463"/>
                <a:gd name="T1" fmla="*/ 241 h 487"/>
                <a:gd name="T2" fmla="*/ 174 w 463"/>
                <a:gd name="T3" fmla="*/ 2 h 487"/>
                <a:gd name="T4" fmla="*/ 179 w 463"/>
                <a:gd name="T5" fmla="*/ 0 h 487"/>
                <a:gd name="T6" fmla="*/ 460 w 463"/>
                <a:gd name="T7" fmla="*/ 92 h 487"/>
                <a:gd name="T8" fmla="*/ 463 w 463"/>
                <a:gd name="T9" fmla="*/ 96 h 487"/>
                <a:gd name="T10" fmla="*/ 463 w 463"/>
                <a:gd name="T11" fmla="*/ 391 h 487"/>
                <a:gd name="T12" fmla="*/ 460 w 463"/>
                <a:gd name="T13" fmla="*/ 395 h 487"/>
                <a:gd name="T14" fmla="*/ 179 w 463"/>
                <a:gd name="T15" fmla="*/ 486 h 487"/>
                <a:gd name="T16" fmla="*/ 174 w 463"/>
                <a:gd name="T17" fmla="*/ 485 h 487"/>
                <a:gd name="T18" fmla="*/ 1 w 463"/>
                <a:gd name="T19" fmla="*/ 246 h 487"/>
                <a:gd name="T20" fmla="*/ 1 w 463"/>
                <a:gd name="T21" fmla="*/ 241 h 487"/>
                <a:gd name="T22" fmla="*/ 9 w 463"/>
                <a:gd name="T23" fmla="*/ 243 h 487"/>
                <a:gd name="T24" fmla="*/ 179 w 463"/>
                <a:gd name="T25" fmla="*/ 477 h 487"/>
                <a:gd name="T26" fmla="*/ 454 w 463"/>
                <a:gd name="T27" fmla="*/ 388 h 487"/>
                <a:gd name="T28" fmla="*/ 454 w 463"/>
                <a:gd name="T29" fmla="*/ 99 h 487"/>
                <a:gd name="T30" fmla="*/ 179 w 463"/>
                <a:gd name="T31" fmla="*/ 9 h 487"/>
                <a:gd name="T32" fmla="*/ 9 w 463"/>
                <a:gd name="T33" fmla="*/ 24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3" h="487">
                  <a:moveTo>
                    <a:pt x="1" y="241"/>
                  </a:moveTo>
                  <a:cubicBezTo>
                    <a:pt x="174" y="2"/>
                    <a:pt x="174" y="2"/>
                    <a:pt x="174" y="2"/>
                  </a:cubicBezTo>
                  <a:cubicBezTo>
                    <a:pt x="176" y="0"/>
                    <a:pt x="178" y="0"/>
                    <a:pt x="179" y="0"/>
                  </a:cubicBezTo>
                  <a:cubicBezTo>
                    <a:pt x="460" y="92"/>
                    <a:pt x="460" y="92"/>
                    <a:pt x="460" y="92"/>
                  </a:cubicBezTo>
                  <a:cubicBezTo>
                    <a:pt x="462" y="92"/>
                    <a:pt x="463" y="94"/>
                    <a:pt x="463" y="96"/>
                  </a:cubicBezTo>
                  <a:cubicBezTo>
                    <a:pt x="463" y="391"/>
                    <a:pt x="463" y="391"/>
                    <a:pt x="463" y="391"/>
                  </a:cubicBezTo>
                  <a:cubicBezTo>
                    <a:pt x="463" y="393"/>
                    <a:pt x="462" y="395"/>
                    <a:pt x="460" y="395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7"/>
                    <a:pt x="175" y="486"/>
                    <a:pt x="174" y="485"/>
                  </a:cubicBezTo>
                  <a:cubicBezTo>
                    <a:pt x="1" y="246"/>
                    <a:pt x="1" y="246"/>
                    <a:pt x="1" y="246"/>
                  </a:cubicBezTo>
                  <a:cubicBezTo>
                    <a:pt x="0" y="244"/>
                    <a:pt x="0" y="242"/>
                    <a:pt x="1" y="241"/>
                  </a:cubicBezTo>
                  <a:close/>
                  <a:moveTo>
                    <a:pt x="9" y="243"/>
                  </a:moveTo>
                  <a:cubicBezTo>
                    <a:pt x="179" y="477"/>
                    <a:pt x="179" y="477"/>
                    <a:pt x="179" y="477"/>
                  </a:cubicBezTo>
                  <a:cubicBezTo>
                    <a:pt x="454" y="388"/>
                    <a:pt x="454" y="388"/>
                    <a:pt x="454" y="388"/>
                  </a:cubicBezTo>
                  <a:cubicBezTo>
                    <a:pt x="454" y="99"/>
                    <a:pt x="454" y="99"/>
                    <a:pt x="454" y="9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9" y="243"/>
                    <a:pt x="9" y="243"/>
                    <a:pt x="9" y="2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4" name="Group 13"/>
          <p:cNvGrpSpPr/>
          <p:nvPr userDrawn="1"/>
        </p:nvGrpSpPr>
        <p:grpSpPr>
          <a:xfrm>
            <a:off x="13266992" y="5621021"/>
            <a:ext cx="1524484" cy="1605234"/>
            <a:chOff x="7179149" y="2847536"/>
            <a:chExt cx="1524484" cy="1605233"/>
          </a:xfrm>
        </p:grpSpPr>
        <p:sp>
          <p:nvSpPr>
            <p:cNvPr id="18" name="Freeform 17"/>
            <p:cNvSpPr>
              <a:spLocks/>
            </p:cNvSpPr>
            <p:nvPr userDrawn="1"/>
          </p:nvSpPr>
          <p:spPr bwMode="auto">
            <a:xfrm rot="10800000" flipH="1">
              <a:off x="7268252" y="2932462"/>
              <a:ext cx="1365771" cy="1438166"/>
            </a:xfrm>
            <a:custGeom>
              <a:avLst/>
              <a:gdLst>
                <a:gd name="T0" fmla="*/ 2 w 415"/>
                <a:gd name="T1" fmla="*/ 212 h 436"/>
                <a:gd name="T2" fmla="*/ 154 w 415"/>
                <a:gd name="T3" fmla="*/ 4 h 436"/>
                <a:gd name="T4" fmla="*/ 164 w 415"/>
                <a:gd name="T5" fmla="*/ 1 h 436"/>
                <a:gd name="T6" fmla="*/ 409 w 415"/>
                <a:gd name="T7" fmla="*/ 80 h 436"/>
                <a:gd name="T8" fmla="*/ 415 w 415"/>
                <a:gd name="T9" fmla="*/ 89 h 436"/>
                <a:gd name="T10" fmla="*/ 415 w 415"/>
                <a:gd name="T11" fmla="*/ 89 h 436"/>
                <a:gd name="T12" fmla="*/ 415 w 415"/>
                <a:gd name="T13" fmla="*/ 347 h 436"/>
                <a:gd name="T14" fmla="*/ 408 w 415"/>
                <a:gd name="T15" fmla="*/ 355 h 436"/>
                <a:gd name="T16" fmla="*/ 163 w 415"/>
                <a:gd name="T17" fmla="*/ 434 h 436"/>
                <a:gd name="T18" fmla="*/ 154 w 415"/>
                <a:gd name="T19" fmla="*/ 431 h 436"/>
                <a:gd name="T20" fmla="*/ 2 w 415"/>
                <a:gd name="T21" fmla="*/ 223 h 436"/>
                <a:gd name="T22" fmla="*/ 2 w 415"/>
                <a:gd name="T23" fmla="*/ 212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5" h="436">
                  <a:moveTo>
                    <a:pt x="2" y="212"/>
                  </a:moveTo>
                  <a:cubicBezTo>
                    <a:pt x="154" y="4"/>
                    <a:pt x="154" y="4"/>
                    <a:pt x="154" y="4"/>
                  </a:cubicBezTo>
                  <a:cubicBezTo>
                    <a:pt x="156" y="1"/>
                    <a:pt x="160" y="0"/>
                    <a:pt x="164" y="1"/>
                  </a:cubicBezTo>
                  <a:cubicBezTo>
                    <a:pt x="409" y="80"/>
                    <a:pt x="409" y="80"/>
                    <a:pt x="409" y="80"/>
                  </a:cubicBezTo>
                  <a:cubicBezTo>
                    <a:pt x="412" y="82"/>
                    <a:pt x="415" y="85"/>
                    <a:pt x="415" y="89"/>
                  </a:cubicBezTo>
                  <a:cubicBezTo>
                    <a:pt x="415" y="89"/>
                    <a:pt x="415" y="89"/>
                    <a:pt x="415" y="89"/>
                  </a:cubicBezTo>
                  <a:cubicBezTo>
                    <a:pt x="415" y="347"/>
                    <a:pt x="415" y="347"/>
                    <a:pt x="415" y="347"/>
                  </a:cubicBezTo>
                  <a:cubicBezTo>
                    <a:pt x="415" y="351"/>
                    <a:pt x="412" y="354"/>
                    <a:pt x="408" y="355"/>
                  </a:cubicBezTo>
                  <a:cubicBezTo>
                    <a:pt x="163" y="434"/>
                    <a:pt x="163" y="434"/>
                    <a:pt x="163" y="434"/>
                  </a:cubicBezTo>
                  <a:cubicBezTo>
                    <a:pt x="160" y="436"/>
                    <a:pt x="156" y="434"/>
                    <a:pt x="154" y="431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0" y="219"/>
                    <a:pt x="0" y="215"/>
                    <a:pt x="2" y="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 rot="10800000" flipH="1">
              <a:off x="7179149" y="2847536"/>
              <a:ext cx="1524484" cy="1605233"/>
            </a:xfrm>
            <a:custGeom>
              <a:avLst/>
              <a:gdLst>
                <a:gd name="T0" fmla="*/ 1 w 463"/>
                <a:gd name="T1" fmla="*/ 241 h 487"/>
                <a:gd name="T2" fmla="*/ 175 w 463"/>
                <a:gd name="T3" fmla="*/ 2 h 487"/>
                <a:gd name="T4" fmla="*/ 180 w 463"/>
                <a:gd name="T5" fmla="*/ 1 h 487"/>
                <a:gd name="T6" fmla="*/ 460 w 463"/>
                <a:gd name="T7" fmla="*/ 92 h 487"/>
                <a:gd name="T8" fmla="*/ 463 w 463"/>
                <a:gd name="T9" fmla="*/ 96 h 487"/>
                <a:gd name="T10" fmla="*/ 463 w 463"/>
                <a:gd name="T11" fmla="*/ 392 h 487"/>
                <a:gd name="T12" fmla="*/ 460 w 463"/>
                <a:gd name="T13" fmla="*/ 396 h 487"/>
                <a:gd name="T14" fmla="*/ 179 w 463"/>
                <a:gd name="T15" fmla="*/ 487 h 487"/>
                <a:gd name="T16" fmla="*/ 175 w 463"/>
                <a:gd name="T17" fmla="*/ 485 h 487"/>
                <a:gd name="T18" fmla="*/ 1 w 463"/>
                <a:gd name="T19" fmla="*/ 246 h 487"/>
                <a:gd name="T20" fmla="*/ 1 w 463"/>
                <a:gd name="T21" fmla="*/ 241 h 487"/>
                <a:gd name="T22" fmla="*/ 10 w 463"/>
                <a:gd name="T23" fmla="*/ 244 h 487"/>
                <a:gd name="T24" fmla="*/ 180 w 463"/>
                <a:gd name="T25" fmla="*/ 478 h 487"/>
                <a:gd name="T26" fmla="*/ 455 w 463"/>
                <a:gd name="T27" fmla="*/ 388 h 487"/>
                <a:gd name="T28" fmla="*/ 455 w 463"/>
                <a:gd name="T29" fmla="*/ 99 h 487"/>
                <a:gd name="T30" fmla="*/ 180 w 463"/>
                <a:gd name="T31" fmla="*/ 10 h 487"/>
                <a:gd name="T32" fmla="*/ 10 w 463"/>
                <a:gd name="T33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3" h="487">
                  <a:moveTo>
                    <a:pt x="1" y="241"/>
                  </a:moveTo>
                  <a:cubicBezTo>
                    <a:pt x="175" y="2"/>
                    <a:pt x="175" y="2"/>
                    <a:pt x="175" y="2"/>
                  </a:cubicBezTo>
                  <a:cubicBezTo>
                    <a:pt x="176" y="1"/>
                    <a:pt x="178" y="0"/>
                    <a:pt x="180" y="1"/>
                  </a:cubicBezTo>
                  <a:cubicBezTo>
                    <a:pt x="460" y="92"/>
                    <a:pt x="460" y="92"/>
                    <a:pt x="460" y="92"/>
                  </a:cubicBezTo>
                  <a:cubicBezTo>
                    <a:pt x="462" y="93"/>
                    <a:pt x="463" y="94"/>
                    <a:pt x="463" y="96"/>
                  </a:cubicBezTo>
                  <a:cubicBezTo>
                    <a:pt x="463" y="392"/>
                    <a:pt x="463" y="392"/>
                    <a:pt x="463" y="392"/>
                  </a:cubicBezTo>
                  <a:cubicBezTo>
                    <a:pt x="463" y="394"/>
                    <a:pt x="462" y="395"/>
                    <a:pt x="460" y="39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8" y="487"/>
                    <a:pt x="176" y="487"/>
                    <a:pt x="175" y="485"/>
                  </a:cubicBezTo>
                  <a:cubicBezTo>
                    <a:pt x="1" y="246"/>
                    <a:pt x="1" y="246"/>
                    <a:pt x="1" y="246"/>
                  </a:cubicBezTo>
                  <a:cubicBezTo>
                    <a:pt x="0" y="245"/>
                    <a:pt x="0" y="243"/>
                    <a:pt x="1" y="241"/>
                  </a:cubicBezTo>
                  <a:close/>
                  <a:moveTo>
                    <a:pt x="10" y="244"/>
                  </a:moveTo>
                  <a:cubicBezTo>
                    <a:pt x="180" y="478"/>
                    <a:pt x="180" y="478"/>
                    <a:pt x="180" y="478"/>
                  </a:cubicBezTo>
                  <a:cubicBezTo>
                    <a:pt x="455" y="388"/>
                    <a:pt x="455" y="388"/>
                    <a:pt x="455" y="388"/>
                  </a:cubicBezTo>
                  <a:cubicBezTo>
                    <a:pt x="455" y="99"/>
                    <a:pt x="455" y="99"/>
                    <a:pt x="455" y="99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0" y="244"/>
                    <a:pt x="10" y="244"/>
                    <a:pt x="10" y="2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5" name="Group 14"/>
          <p:cNvGrpSpPr/>
          <p:nvPr userDrawn="1"/>
        </p:nvGrpSpPr>
        <p:grpSpPr>
          <a:xfrm>
            <a:off x="13876786" y="7009067"/>
            <a:ext cx="1523092" cy="1605234"/>
            <a:chOff x="7788943" y="4235582"/>
            <a:chExt cx="1523092" cy="1605233"/>
          </a:xfrm>
        </p:grpSpPr>
        <p:sp>
          <p:nvSpPr>
            <p:cNvPr id="16" name="Freeform 15"/>
            <p:cNvSpPr>
              <a:spLocks/>
            </p:cNvSpPr>
            <p:nvPr userDrawn="1"/>
          </p:nvSpPr>
          <p:spPr bwMode="auto">
            <a:xfrm rot="10800000" flipH="1">
              <a:off x="7854378" y="4320507"/>
              <a:ext cx="1365771" cy="1438166"/>
            </a:xfrm>
            <a:custGeom>
              <a:avLst/>
              <a:gdLst>
                <a:gd name="T0" fmla="*/ 413 w 415"/>
                <a:gd name="T1" fmla="*/ 224 h 436"/>
                <a:gd name="T2" fmla="*/ 261 w 415"/>
                <a:gd name="T3" fmla="*/ 432 h 436"/>
                <a:gd name="T4" fmla="*/ 251 w 415"/>
                <a:gd name="T5" fmla="*/ 435 h 436"/>
                <a:gd name="T6" fmla="*/ 6 w 415"/>
                <a:gd name="T7" fmla="*/ 356 h 436"/>
                <a:gd name="T8" fmla="*/ 0 w 415"/>
                <a:gd name="T9" fmla="*/ 347 h 436"/>
                <a:gd name="T10" fmla="*/ 0 w 415"/>
                <a:gd name="T11" fmla="*/ 89 h 436"/>
                <a:gd name="T12" fmla="*/ 7 w 415"/>
                <a:gd name="T13" fmla="*/ 81 h 436"/>
                <a:gd name="T14" fmla="*/ 252 w 415"/>
                <a:gd name="T15" fmla="*/ 2 h 436"/>
                <a:gd name="T16" fmla="*/ 261 w 415"/>
                <a:gd name="T17" fmla="*/ 5 h 436"/>
                <a:gd name="T18" fmla="*/ 413 w 415"/>
                <a:gd name="T19" fmla="*/ 213 h 436"/>
                <a:gd name="T20" fmla="*/ 413 w 415"/>
                <a:gd name="T21" fmla="*/ 22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5" h="436">
                  <a:moveTo>
                    <a:pt x="413" y="224"/>
                  </a:moveTo>
                  <a:cubicBezTo>
                    <a:pt x="261" y="432"/>
                    <a:pt x="261" y="432"/>
                    <a:pt x="261" y="432"/>
                  </a:cubicBezTo>
                  <a:cubicBezTo>
                    <a:pt x="259" y="435"/>
                    <a:pt x="255" y="436"/>
                    <a:pt x="251" y="435"/>
                  </a:cubicBezTo>
                  <a:cubicBezTo>
                    <a:pt x="6" y="356"/>
                    <a:pt x="6" y="356"/>
                    <a:pt x="6" y="356"/>
                  </a:cubicBezTo>
                  <a:cubicBezTo>
                    <a:pt x="3" y="354"/>
                    <a:pt x="0" y="351"/>
                    <a:pt x="0" y="34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5"/>
                    <a:pt x="3" y="82"/>
                    <a:pt x="7" y="81"/>
                  </a:cubicBezTo>
                  <a:cubicBezTo>
                    <a:pt x="252" y="2"/>
                    <a:pt x="252" y="2"/>
                    <a:pt x="252" y="2"/>
                  </a:cubicBezTo>
                  <a:cubicBezTo>
                    <a:pt x="255" y="0"/>
                    <a:pt x="259" y="2"/>
                    <a:pt x="261" y="5"/>
                  </a:cubicBezTo>
                  <a:cubicBezTo>
                    <a:pt x="413" y="213"/>
                    <a:pt x="413" y="213"/>
                    <a:pt x="413" y="213"/>
                  </a:cubicBezTo>
                  <a:cubicBezTo>
                    <a:pt x="415" y="217"/>
                    <a:pt x="415" y="221"/>
                    <a:pt x="413" y="2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" name="Freeform 16"/>
            <p:cNvSpPr>
              <a:spLocks noEditPoints="1"/>
            </p:cNvSpPr>
            <p:nvPr userDrawn="1"/>
          </p:nvSpPr>
          <p:spPr bwMode="auto">
            <a:xfrm rot="10800000" flipH="1">
              <a:off x="7788943" y="4235582"/>
              <a:ext cx="1523092" cy="1605233"/>
            </a:xfrm>
            <a:custGeom>
              <a:avLst/>
              <a:gdLst>
                <a:gd name="T0" fmla="*/ 462 w 463"/>
                <a:gd name="T1" fmla="*/ 246 h 487"/>
                <a:gd name="T2" fmla="*/ 288 w 463"/>
                <a:gd name="T3" fmla="*/ 485 h 487"/>
                <a:gd name="T4" fmla="*/ 283 w 463"/>
                <a:gd name="T5" fmla="*/ 486 h 487"/>
                <a:gd name="T6" fmla="*/ 3 w 463"/>
                <a:gd name="T7" fmla="*/ 395 h 487"/>
                <a:gd name="T8" fmla="*/ 0 w 463"/>
                <a:gd name="T9" fmla="*/ 391 h 487"/>
                <a:gd name="T10" fmla="*/ 0 w 463"/>
                <a:gd name="T11" fmla="*/ 96 h 487"/>
                <a:gd name="T12" fmla="*/ 3 w 463"/>
                <a:gd name="T13" fmla="*/ 92 h 487"/>
                <a:gd name="T14" fmla="*/ 283 w 463"/>
                <a:gd name="T15" fmla="*/ 0 h 487"/>
                <a:gd name="T16" fmla="*/ 288 w 463"/>
                <a:gd name="T17" fmla="*/ 2 h 487"/>
                <a:gd name="T18" fmla="*/ 462 w 463"/>
                <a:gd name="T19" fmla="*/ 241 h 487"/>
                <a:gd name="T20" fmla="*/ 462 w 463"/>
                <a:gd name="T21" fmla="*/ 246 h 487"/>
                <a:gd name="T22" fmla="*/ 453 w 463"/>
                <a:gd name="T23" fmla="*/ 243 h 487"/>
                <a:gd name="T24" fmla="*/ 283 w 463"/>
                <a:gd name="T25" fmla="*/ 9 h 487"/>
                <a:gd name="T26" fmla="*/ 8 w 463"/>
                <a:gd name="T27" fmla="*/ 99 h 487"/>
                <a:gd name="T28" fmla="*/ 8 w 463"/>
                <a:gd name="T29" fmla="*/ 388 h 487"/>
                <a:gd name="T30" fmla="*/ 283 w 463"/>
                <a:gd name="T31" fmla="*/ 477 h 487"/>
                <a:gd name="T32" fmla="*/ 453 w 463"/>
                <a:gd name="T33" fmla="*/ 24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3" h="487">
                  <a:moveTo>
                    <a:pt x="462" y="246"/>
                  </a:moveTo>
                  <a:cubicBezTo>
                    <a:pt x="288" y="485"/>
                    <a:pt x="288" y="485"/>
                    <a:pt x="288" y="485"/>
                  </a:cubicBezTo>
                  <a:cubicBezTo>
                    <a:pt x="287" y="486"/>
                    <a:pt x="285" y="487"/>
                    <a:pt x="283" y="486"/>
                  </a:cubicBezTo>
                  <a:cubicBezTo>
                    <a:pt x="3" y="395"/>
                    <a:pt x="3" y="395"/>
                    <a:pt x="3" y="395"/>
                  </a:cubicBezTo>
                  <a:cubicBezTo>
                    <a:pt x="1" y="395"/>
                    <a:pt x="0" y="393"/>
                    <a:pt x="0" y="391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4"/>
                    <a:pt x="1" y="92"/>
                    <a:pt x="3" y="92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85" y="0"/>
                    <a:pt x="287" y="0"/>
                    <a:pt x="288" y="2"/>
                  </a:cubicBezTo>
                  <a:cubicBezTo>
                    <a:pt x="462" y="241"/>
                    <a:pt x="462" y="241"/>
                    <a:pt x="462" y="241"/>
                  </a:cubicBezTo>
                  <a:cubicBezTo>
                    <a:pt x="463" y="242"/>
                    <a:pt x="463" y="245"/>
                    <a:pt x="462" y="246"/>
                  </a:cubicBezTo>
                  <a:close/>
                  <a:moveTo>
                    <a:pt x="453" y="243"/>
                  </a:moveTo>
                  <a:cubicBezTo>
                    <a:pt x="283" y="9"/>
                    <a:pt x="283" y="9"/>
                    <a:pt x="283" y="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388"/>
                    <a:pt x="8" y="388"/>
                    <a:pt x="8" y="388"/>
                  </a:cubicBezTo>
                  <a:cubicBezTo>
                    <a:pt x="283" y="477"/>
                    <a:pt x="283" y="477"/>
                    <a:pt x="283" y="477"/>
                  </a:cubicBezTo>
                  <a:cubicBezTo>
                    <a:pt x="453" y="243"/>
                    <a:pt x="453" y="243"/>
                    <a:pt x="453" y="24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939345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 userDrawn="1"/>
        </p:nvGrpSpPr>
        <p:grpSpPr>
          <a:xfrm>
            <a:off x="9827819" y="4664683"/>
            <a:ext cx="4731563" cy="4386650"/>
            <a:chOff x="9827806" y="4664675"/>
            <a:chExt cx="4731562" cy="4386650"/>
          </a:xfrm>
        </p:grpSpPr>
        <p:sp>
          <p:nvSpPr>
            <p:cNvPr id="3" name="Freeform 2"/>
            <p:cNvSpPr>
              <a:spLocks/>
            </p:cNvSpPr>
            <p:nvPr userDrawn="1"/>
          </p:nvSpPr>
          <p:spPr bwMode="auto">
            <a:xfrm rot="5400000">
              <a:off x="10233923" y="4800768"/>
              <a:ext cx="2027710" cy="1755525"/>
            </a:xfrm>
            <a:custGeom>
              <a:avLst/>
              <a:gdLst>
                <a:gd name="T0" fmla="*/ 549 w 595"/>
                <a:gd name="T1" fmla="*/ 0 h 515"/>
                <a:gd name="T2" fmla="*/ 45 w 595"/>
                <a:gd name="T3" fmla="*/ 0 h 515"/>
                <a:gd name="T4" fmla="*/ 16 w 595"/>
                <a:gd name="T5" fmla="*/ 51 h 515"/>
                <a:gd name="T6" fmla="*/ 268 w 595"/>
                <a:gd name="T7" fmla="*/ 488 h 515"/>
                <a:gd name="T8" fmla="*/ 327 w 595"/>
                <a:gd name="T9" fmla="*/ 488 h 515"/>
                <a:gd name="T10" fmla="*/ 579 w 595"/>
                <a:gd name="T11" fmla="*/ 51 h 515"/>
                <a:gd name="T12" fmla="*/ 549 w 595"/>
                <a:gd name="T13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5" h="515">
                  <a:moveTo>
                    <a:pt x="549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13" y="0"/>
                    <a:pt x="0" y="23"/>
                    <a:pt x="16" y="51"/>
                  </a:cubicBezTo>
                  <a:cubicBezTo>
                    <a:pt x="268" y="488"/>
                    <a:pt x="268" y="488"/>
                    <a:pt x="268" y="488"/>
                  </a:cubicBezTo>
                  <a:cubicBezTo>
                    <a:pt x="284" y="515"/>
                    <a:pt x="311" y="515"/>
                    <a:pt x="327" y="488"/>
                  </a:cubicBezTo>
                  <a:cubicBezTo>
                    <a:pt x="579" y="51"/>
                    <a:pt x="579" y="51"/>
                    <a:pt x="579" y="51"/>
                  </a:cubicBezTo>
                  <a:cubicBezTo>
                    <a:pt x="595" y="23"/>
                    <a:pt x="582" y="0"/>
                    <a:pt x="549" y="0"/>
                  </a:cubicBezTo>
                  <a:close/>
                </a:path>
              </a:pathLst>
            </a:cu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4" name="Freeform 3"/>
            <p:cNvSpPr>
              <a:spLocks/>
            </p:cNvSpPr>
            <p:nvPr userDrawn="1"/>
          </p:nvSpPr>
          <p:spPr bwMode="auto">
            <a:xfrm rot="5400000">
              <a:off x="12124100" y="7160428"/>
              <a:ext cx="2024829" cy="1756964"/>
            </a:xfrm>
            <a:custGeom>
              <a:avLst/>
              <a:gdLst>
                <a:gd name="T0" fmla="*/ 45 w 594"/>
                <a:gd name="T1" fmla="*/ 515 h 515"/>
                <a:gd name="T2" fmla="*/ 549 w 594"/>
                <a:gd name="T3" fmla="*/ 515 h 515"/>
                <a:gd name="T4" fmla="*/ 578 w 594"/>
                <a:gd name="T5" fmla="*/ 464 h 515"/>
                <a:gd name="T6" fmla="*/ 326 w 594"/>
                <a:gd name="T7" fmla="*/ 28 h 515"/>
                <a:gd name="T8" fmla="*/ 268 w 594"/>
                <a:gd name="T9" fmla="*/ 28 h 515"/>
                <a:gd name="T10" fmla="*/ 16 w 594"/>
                <a:gd name="T11" fmla="*/ 464 h 515"/>
                <a:gd name="T12" fmla="*/ 45 w 594"/>
                <a:gd name="T13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4" h="515">
                  <a:moveTo>
                    <a:pt x="45" y="515"/>
                  </a:moveTo>
                  <a:cubicBezTo>
                    <a:pt x="549" y="515"/>
                    <a:pt x="549" y="515"/>
                    <a:pt x="549" y="515"/>
                  </a:cubicBezTo>
                  <a:cubicBezTo>
                    <a:pt x="581" y="515"/>
                    <a:pt x="594" y="492"/>
                    <a:pt x="578" y="464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10" y="0"/>
                    <a:pt x="284" y="0"/>
                    <a:pt x="268" y="28"/>
                  </a:cubicBezTo>
                  <a:cubicBezTo>
                    <a:pt x="16" y="464"/>
                    <a:pt x="16" y="464"/>
                    <a:pt x="16" y="464"/>
                  </a:cubicBezTo>
                  <a:cubicBezTo>
                    <a:pt x="0" y="492"/>
                    <a:pt x="13" y="515"/>
                    <a:pt x="45" y="515"/>
                  </a:cubicBezTo>
                </a:path>
              </a:pathLst>
            </a:cu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5" name="Freeform 4"/>
            <p:cNvSpPr>
              <a:spLocks/>
            </p:cNvSpPr>
            <p:nvPr userDrawn="1"/>
          </p:nvSpPr>
          <p:spPr bwMode="auto">
            <a:xfrm rot="5400000">
              <a:off x="10235364" y="7161148"/>
              <a:ext cx="2024829" cy="1755525"/>
            </a:xfrm>
            <a:custGeom>
              <a:avLst/>
              <a:gdLst>
                <a:gd name="T0" fmla="*/ 549 w 594"/>
                <a:gd name="T1" fmla="*/ 0 h 515"/>
                <a:gd name="T2" fmla="*/ 45 w 594"/>
                <a:gd name="T3" fmla="*/ 0 h 515"/>
                <a:gd name="T4" fmla="*/ 16 w 594"/>
                <a:gd name="T5" fmla="*/ 51 h 515"/>
                <a:gd name="T6" fmla="*/ 268 w 594"/>
                <a:gd name="T7" fmla="*/ 488 h 515"/>
                <a:gd name="T8" fmla="*/ 326 w 594"/>
                <a:gd name="T9" fmla="*/ 488 h 515"/>
                <a:gd name="T10" fmla="*/ 578 w 594"/>
                <a:gd name="T11" fmla="*/ 51 h 515"/>
                <a:gd name="T12" fmla="*/ 549 w 594"/>
                <a:gd name="T13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4" h="515">
                  <a:moveTo>
                    <a:pt x="549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13" y="0"/>
                    <a:pt x="0" y="23"/>
                    <a:pt x="16" y="51"/>
                  </a:cubicBezTo>
                  <a:cubicBezTo>
                    <a:pt x="268" y="488"/>
                    <a:pt x="268" y="488"/>
                    <a:pt x="268" y="488"/>
                  </a:cubicBezTo>
                  <a:cubicBezTo>
                    <a:pt x="284" y="515"/>
                    <a:pt x="310" y="515"/>
                    <a:pt x="326" y="488"/>
                  </a:cubicBezTo>
                  <a:cubicBezTo>
                    <a:pt x="578" y="51"/>
                    <a:pt x="578" y="51"/>
                    <a:pt x="578" y="51"/>
                  </a:cubicBezTo>
                  <a:cubicBezTo>
                    <a:pt x="594" y="23"/>
                    <a:pt x="581" y="0"/>
                    <a:pt x="549" y="0"/>
                  </a:cubicBezTo>
                  <a:close/>
                </a:path>
              </a:pathLst>
            </a:cu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6" name="Freeform 5"/>
            <p:cNvSpPr>
              <a:spLocks/>
            </p:cNvSpPr>
            <p:nvPr userDrawn="1"/>
          </p:nvSpPr>
          <p:spPr bwMode="auto">
            <a:xfrm rot="5400000">
              <a:off x="12122660" y="4800048"/>
              <a:ext cx="2027710" cy="1756964"/>
            </a:xfrm>
            <a:custGeom>
              <a:avLst/>
              <a:gdLst>
                <a:gd name="T0" fmla="*/ 45 w 595"/>
                <a:gd name="T1" fmla="*/ 515 h 515"/>
                <a:gd name="T2" fmla="*/ 549 w 595"/>
                <a:gd name="T3" fmla="*/ 515 h 515"/>
                <a:gd name="T4" fmla="*/ 579 w 595"/>
                <a:gd name="T5" fmla="*/ 464 h 515"/>
                <a:gd name="T6" fmla="*/ 327 w 595"/>
                <a:gd name="T7" fmla="*/ 28 h 515"/>
                <a:gd name="T8" fmla="*/ 268 w 595"/>
                <a:gd name="T9" fmla="*/ 28 h 515"/>
                <a:gd name="T10" fmla="*/ 16 w 595"/>
                <a:gd name="T11" fmla="*/ 464 h 515"/>
                <a:gd name="T12" fmla="*/ 45 w 595"/>
                <a:gd name="T13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5" h="515">
                  <a:moveTo>
                    <a:pt x="45" y="515"/>
                  </a:moveTo>
                  <a:cubicBezTo>
                    <a:pt x="549" y="515"/>
                    <a:pt x="549" y="515"/>
                    <a:pt x="549" y="515"/>
                  </a:cubicBezTo>
                  <a:cubicBezTo>
                    <a:pt x="582" y="515"/>
                    <a:pt x="595" y="492"/>
                    <a:pt x="579" y="464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11" y="0"/>
                    <a:pt x="284" y="0"/>
                    <a:pt x="268" y="28"/>
                  </a:cubicBezTo>
                  <a:cubicBezTo>
                    <a:pt x="16" y="464"/>
                    <a:pt x="16" y="464"/>
                    <a:pt x="16" y="464"/>
                  </a:cubicBezTo>
                  <a:cubicBezTo>
                    <a:pt x="0" y="492"/>
                    <a:pt x="13" y="515"/>
                    <a:pt x="45" y="515"/>
                  </a:cubicBezTo>
                  <a:close/>
                </a:path>
              </a:pathLst>
            </a:cu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 userDrawn="1"/>
          </p:nvSpPr>
          <p:spPr bwMode="auto">
            <a:xfrm rot="5400000">
              <a:off x="10097110" y="5980238"/>
              <a:ext cx="2027710" cy="1755525"/>
            </a:xfrm>
            <a:custGeom>
              <a:avLst/>
              <a:gdLst>
                <a:gd name="T0" fmla="*/ 327 w 595"/>
                <a:gd name="T1" fmla="*/ 28 h 515"/>
                <a:gd name="T2" fmla="*/ 268 w 595"/>
                <a:gd name="T3" fmla="*/ 28 h 515"/>
                <a:gd name="T4" fmla="*/ 16 w 595"/>
                <a:gd name="T5" fmla="*/ 464 h 515"/>
                <a:gd name="T6" fmla="*/ 46 w 595"/>
                <a:gd name="T7" fmla="*/ 515 h 515"/>
                <a:gd name="T8" fmla="*/ 550 w 595"/>
                <a:gd name="T9" fmla="*/ 515 h 515"/>
                <a:gd name="T10" fmla="*/ 579 w 595"/>
                <a:gd name="T11" fmla="*/ 464 h 515"/>
                <a:gd name="T12" fmla="*/ 327 w 595"/>
                <a:gd name="T13" fmla="*/ 28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5" h="515">
                  <a:moveTo>
                    <a:pt x="327" y="28"/>
                  </a:moveTo>
                  <a:cubicBezTo>
                    <a:pt x="311" y="0"/>
                    <a:pt x="285" y="0"/>
                    <a:pt x="268" y="28"/>
                  </a:cubicBezTo>
                  <a:cubicBezTo>
                    <a:pt x="16" y="464"/>
                    <a:pt x="16" y="464"/>
                    <a:pt x="16" y="464"/>
                  </a:cubicBezTo>
                  <a:cubicBezTo>
                    <a:pt x="0" y="492"/>
                    <a:pt x="14" y="515"/>
                    <a:pt x="46" y="515"/>
                  </a:cubicBezTo>
                  <a:cubicBezTo>
                    <a:pt x="550" y="515"/>
                    <a:pt x="550" y="515"/>
                    <a:pt x="550" y="515"/>
                  </a:cubicBezTo>
                  <a:cubicBezTo>
                    <a:pt x="582" y="515"/>
                    <a:pt x="595" y="492"/>
                    <a:pt x="579" y="464"/>
                  </a:cubicBezTo>
                  <a:lnTo>
                    <a:pt x="327" y="28"/>
                  </a:lnTo>
                  <a:close/>
                </a:path>
              </a:pathLst>
            </a:cu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 rot="5400000">
              <a:off x="12255872" y="5980237"/>
              <a:ext cx="2027710" cy="1755525"/>
            </a:xfrm>
            <a:custGeom>
              <a:avLst/>
              <a:gdLst>
                <a:gd name="T0" fmla="*/ 46 w 595"/>
                <a:gd name="T1" fmla="*/ 0 h 515"/>
                <a:gd name="T2" fmla="*/ 16 w 595"/>
                <a:gd name="T3" fmla="*/ 51 h 515"/>
                <a:gd name="T4" fmla="*/ 268 w 595"/>
                <a:gd name="T5" fmla="*/ 487 h 515"/>
                <a:gd name="T6" fmla="*/ 327 w 595"/>
                <a:gd name="T7" fmla="*/ 487 h 515"/>
                <a:gd name="T8" fmla="*/ 579 w 595"/>
                <a:gd name="T9" fmla="*/ 51 h 515"/>
                <a:gd name="T10" fmla="*/ 550 w 595"/>
                <a:gd name="T11" fmla="*/ 0 h 515"/>
                <a:gd name="T12" fmla="*/ 46 w 595"/>
                <a:gd name="T13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5" h="515">
                  <a:moveTo>
                    <a:pt x="46" y="0"/>
                  </a:moveTo>
                  <a:cubicBezTo>
                    <a:pt x="14" y="0"/>
                    <a:pt x="0" y="23"/>
                    <a:pt x="16" y="51"/>
                  </a:cubicBezTo>
                  <a:cubicBezTo>
                    <a:pt x="268" y="487"/>
                    <a:pt x="268" y="487"/>
                    <a:pt x="268" y="487"/>
                  </a:cubicBezTo>
                  <a:cubicBezTo>
                    <a:pt x="285" y="515"/>
                    <a:pt x="311" y="515"/>
                    <a:pt x="327" y="487"/>
                  </a:cubicBezTo>
                  <a:cubicBezTo>
                    <a:pt x="579" y="51"/>
                    <a:pt x="579" y="51"/>
                    <a:pt x="579" y="51"/>
                  </a:cubicBezTo>
                  <a:cubicBezTo>
                    <a:pt x="595" y="23"/>
                    <a:pt x="582" y="0"/>
                    <a:pt x="550" y="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9" name="Oval 8"/>
            <p:cNvSpPr>
              <a:spLocks noChangeArrowheads="1"/>
            </p:cNvSpPr>
            <p:nvPr userDrawn="1"/>
          </p:nvSpPr>
          <p:spPr bwMode="auto">
            <a:xfrm>
              <a:off x="13741372" y="6449001"/>
              <a:ext cx="817996" cy="8179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0" name="Oval 9"/>
            <p:cNvSpPr>
              <a:spLocks noChangeArrowheads="1"/>
            </p:cNvSpPr>
            <p:nvPr userDrawn="1"/>
          </p:nvSpPr>
          <p:spPr bwMode="auto">
            <a:xfrm>
              <a:off x="10809977" y="4756124"/>
              <a:ext cx="817996" cy="81943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1" name="Oval 10"/>
            <p:cNvSpPr>
              <a:spLocks noChangeArrowheads="1"/>
            </p:cNvSpPr>
            <p:nvPr userDrawn="1"/>
          </p:nvSpPr>
          <p:spPr bwMode="auto">
            <a:xfrm>
              <a:off x="10809977" y="8147640"/>
              <a:ext cx="817996" cy="819437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2" name="Oval 11"/>
            <p:cNvSpPr>
              <a:spLocks noChangeArrowheads="1"/>
            </p:cNvSpPr>
            <p:nvPr userDrawn="1"/>
          </p:nvSpPr>
          <p:spPr bwMode="auto">
            <a:xfrm>
              <a:off x="12763520" y="4756844"/>
              <a:ext cx="817996" cy="8179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3" name="Oval 12"/>
            <p:cNvSpPr>
              <a:spLocks noChangeArrowheads="1"/>
            </p:cNvSpPr>
            <p:nvPr userDrawn="1"/>
          </p:nvSpPr>
          <p:spPr bwMode="auto">
            <a:xfrm>
              <a:off x="12763520" y="8141159"/>
              <a:ext cx="817996" cy="81799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4" name="Oval 13"/>
            <p:cNvSpPr>
              <a:spLocks noChangeArrowheads="1"/>
            </p:cNvSpPr>
            <p:nvPr userDrawn="1"/>
          </p:nvSpPr>
          <p:spPr bwMode="auto">
            <a:xfrm>
              <a:off x="9827806" y="6449002"/>
              <a:ext cx="817996" cy="81799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937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sz="quarter" idx="10"/>
          </p:nvPr>
        </p:nvSpPr>
        <p:spPr>
          <a:xfrm>
            <a:off x="3" y="0"/>
            <a:ext cx="16649698" cy="8534400"/>
          </a:xfrm>
          <a:custGeom>
            <a:avLst/>
            <a:gdLst>
              <a:gd name="connsiteX0" fmla="*/ 0 w 16649699"/>
              <a:gd name="connsiteY0" fmla="*/ 0 h 8534400"/>
              <a:gd name="connsiteX1" fmla="*/ 16649699 w 16649699"/>
              <a:gd name="connsiteY1" fmla="*/ 0 h 8534400"/>
              <a:gd name="connsiteX2" fmla="*/ 12230099 w 16649699"/>
              <a:gd name="connsiteY2" fmla="*/ 8534400 h 8534400"/>
              <a:gd name="connsiteX3" fmla="*/ 0 w 16649699"/>
              <a:gd name="connsiteY3" fmla="*/ 8534400 h 853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9699" h="8534400">
                <a:moveTo>
                  <a:pt x="0" y="0"/>
                </a:moveTo>
                <a:lnTo>
                  <a:pt x="16649699" y="0"/>
                </a:lnTo>
                <a:lnTo>
                  <a:pt x="12230099" y="8534400"/>
                </a:lnTo>
                <a:lnTo>
                  <a:pt x="0" y="85344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246165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2193587" y="1371600"/>
            <a:ext cx="12193588" cy="5486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235252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16614780" y="0"/>
            <a:ext cx="7772396" cy="9015984"/>
          </a:xfrm>
          <a:custGeom>
            <a:avLst/>
            <a:gdLst>
              <a:gd name="connsiteX0" fmla="*/ 3886199 w 7772395"/>
              <a:gd name="connsiteY0" fmla="*/ 0 h 9015984"/>
              <a:gd name="connsiteX1" fmla="*/ 7772395 w 7772395"/>
              <a:gd name="connsiteY1" fmla="*/ 1943100 h 9015984"/>
              <a:gd name="connsiteX2" fmla="*/ 7772395 w 7772395"/>
              <a:gd name="connsiteY2" fmla="*/ 7072884 h 9015984"/>
              <a:gd name="connsiteX3" fmla="*/ 3886199 w 7772395"/>
              <a:gd name="connsiteY3" fmla="*/ 9015984 h 9015984"/>
              <a:gd name="connsiteX4" fmla="*/ 0 w 7772395"/>
              <a:gd name="connsiteY4" fmla="*/ 7072884 h 9015984"/>
              <a:gd name="connsiteX5" fmla="*/ 0 w 7772395"/>
              <a:gd name="connsiteY5" fmla="*/ 1943100 h 901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2395" h="9015984">
                <a:moveTo>
                  <a:pt x="3886199" y="0"/>
                </a:moveTo>
                <a:lnTo>
                  <a:pt x="7772395" y="1943100"/>
                </a:lnTo>
                <a:lnTo>
                  <a:pt x="7772395" y="7072884"/>
                </a:lnTo>
                <a:lnTo>
                  <a:pt x="3886199" y="9015984"/>
                </a:lnTo>
                <a:lnTo>
                  <a:pt x="0" y="7072884"/>
                </a:lnTo>
                <a:lnTo>
                  <a:pt x="0" y="19431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353906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1374100" cy="6858000"/>
          </a:xfrm>
          <a:custGeom>
            <a:avLst/>
            <a:gdLst>
              <a:gd name="connsiteX0" fmla="*/ 0 w 18592800"/>
              <a:gd name="connsiteY0" fmla="*/ 0 h 6858000"/>
              <a:gd name="connsiteX1" fmla="*/ 18592800 w 18592800"/>
              <a:gd name="connsiteY1" fmla="*/ 0 h 6858000"/>
              <a:gd name="connsiteX2" fmla="*/ 18592800 w 18592800"/>
              <a:gd name="connsiteY2" fmla="*/ 6858000 h 6858000"/>
              <a:gd name="connsiteX3" fmla="*/ 0 w 18592800"/>
              <a:gd name="connsiteY3" fmla="*/ 6858000 h 6858000"/>
              <a:gd name="connsiteX4" fmla="*/ 0 w 18592800"/>
              <a:gd name="connsiteY4" fmla="*/ 0 h 6858000"/>
              <a:gd name="connsiteX0" fmla="*/ 0 w 18592800"/>
              <a:gd name="connsiteY0" fmla="*/ 0 h 6858000"/>
              <a:gd name="connsiteX1" fmla="*/ 18592800 w 18592800"/>
              <a:gd name="connsiteY1" fmla="*/ 0 h 6858000"/>
              <a:gd name="connsiteX2" fmla="*/ 15392400 w 18592800"/>
              <a:gd name="connsiteY2" fmla="*/ 6858000 h 6858000"/>
              <a:gd name="connsiteX3" fmla="*/ 0 w 18592800"/>
              <a:gd name="connsiteY3" fmla="*/ 6858000 h 6858000"/>
              <a:gd name="connsiteX4" fmla="*/ 0 w 1859280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92800" h="6858000">
                <a:moveTo>
                  <a:pt x="0" y="0"/>
                </a:moveTo>
                <a:lnTo>
                  <a:pt x="18592800" y="0"/>
                </a:lnTo>
                <a:lnTo>
                  <a:pt x="15392400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en-US"/>
          </a:p>
        </p:txBody>
      </p:sp>
      <p:sp>
        <p:nvSpPr>
          <p:cNvPr id="5" name="Rectangle 4"/>
          <p:cNvSpPr/>
          <p:nvPr userDrawn="1"/>
        </p:nvSpPr>
        <p:spPr>
          <a:xfrm>
            <a:off x="18021301" y="0"/>
            <a:ext cx="6365874" cy="13716000"/>
          </a:xfrm>
          <a:custGeom>
            <a:avLst/>
            <a:gdLst>
              <a:gd name="connsiteX0" fmla="*/ 0 w 2860675"/>
              <a:gd name="connsiteY0" fmla="*/ 0 h 13716000"/>
              <a:gd name="connsiteX1" fmla="*/ 2860675 w 2860675"/>
              <a:gd name="connsiteY1" fmla="*/ 0 h 13716000"/>
              <a:gd name="connsiteX2" fmla="*/ 2860675 w 2860675"/>
              <a:gd name="connsiteY2" fmla="*/ 13716000 h 13716000"/>
              <a:gd name="connsiteX3" fmla="*/ 0 w 2860675"/>
              <a:gd name="connsiteY3" fmla="*/ 13716000 h 13716000"/>
              <a:gd name="connsiteX4" fmla="*/ 0 w 2860675"/>
              <a:gd name="connsiteY4" fmla="*/ 0 h 13716000"/>
              <a:gd name="connsiteX0" fmla="*/ 38100 w 2898775"/>
              <a:gd name="connsiteY0" fmla="*/ 0 h 13716000"/>
              <a:gd name="connsiteX1" fmla="*/ 2898775 w 2898775"/>
              <a:gd name="connsiteY1" fmla="*/ 0 h 13716000"/>
              <a:gd name="connsiteX2" fmla="*/ 2898775 w 2898775"/>
              <a:gd name="connsiteY2" fmla="*/ 13716000 h 13716000"/>
              <a:gd name="connsiteX3" fmla="*/ 38100 w 2898775"/>
              <a:gd name="connsiteY3" fmla="*/ 13716000 h 13716000"/>
              <a:gd name="connsiteX4" fmla="*/ 0 w 2898775"/>
              <a:gd name="connsiteY4" fmla="*/ 5943600 h 13716000"/>
              <a:gd name="connsiteX5" fmla="*/ 38100 w 2898775"/>
              <a:gd name="connsiteY5" fmla="*/ 0 h 13716000"/>
              <a:gd name="connsiteX0" fmla="*/ 3505200 w 6365875"/>
              <a:gd name="connsiteY0" fmla="*/ 0 h 13716000"/>
              <a:gd name="connsiteX1" fmla="*/ 6365875 w 6365875"/>
              <a:gd name="connsiteY1" fmla="*/ 0 h 13716000"/>
              <a:gd name="connsiteX2" fmla="*/ 6365875 w 6365875"/>
              <a:gd name="connsiteY2" fmla="*/ 13716000 h 13716000"/>
              <a:gd name="connsiteX3" fmla="*/ 3505200 w 6365875"/>
              <a:gd name="connsiteY3" fmla="*/ 13716000 h 13716000"/>
              <a:gd name="connsiteX4" fmla="*/ 0 w 6365875"/>
              <a:gd name="connsiteY4" fmla="*/ 6896100 h 13716000"/>
              <a:gd name="connsiteX5" fmla="*/ 3505200 w 6365875"/>
              <a:gd name="connsiteY5" fmla="*/ 0 h 13716000"/>
              <a:gd name="connsiteX0" fmla="*/ 3695700 w 6365875"/>
              <a:gd name="connsiteY0" fmla="*/ 0 h 13716000"/>
              <a:gd name="connsiteX1" fmla="*/ 6365875 w 6365875"/>
              <a:gd name="connsiteY1" fmla="*/ 0 h 13716000"/>
              <a:gd name="connsiteX2" fmla="*/ 6365875 w 6365875"/>
              <a:gd name="connsiteY2" fmla="*/ 13716000 h 13716000"/>
              <a:gd name="connsiteX3" fmla="*/ 3505200 w 6365875"/>
              <a:gd name="connsiteY3" fmla="*/ 13716000 h 13716000"/>
              <a:gd name="connsiteX4" fmla="*/ 0 w 6365875"/>
              <a:gd name="connsiteY4" fmla="*/ 6896100 h 13716000"/>
              <a:gd name="connsiteX5" fmla="*/ 3695700 w 6365875"/>
              <a:gd name="connsiteY5" fmla="*/ 0 h 13716000"/>
              <a:gd name="connsiteX0" fmla="*/ 3657600 w 6365875"/>
              <a:gd name="connsiteY0" fmla="*/ 0 h 13830300"/>
              <a:gd name="connsiteX1" fmla="*/ 6365875 w 6365875"/>
              <a:gd name="connsiteY1" fmla="*/ 114300 h 13830300"/>
              <a:gd name="connsiteX2" fmla="*/ 6365875 w 6365875"/>
              <a:gd name="connsiteY2" fmla="*/ 13830300 h 13830300"/>
              <a:gd name="connsiteX3" fmla="*/ 3505200 w 6365875"/>
              <a:gd name="connsiteY3" fmla="*/ 13830300 h 13830300"/>
              <a:gd name="connsiteX4" fmla="*/ 0 w 6365875"/>
              <a:gd name="connsiteY4" fmla="*/ 7010400 h 13830300"/>
              <a:gd name="connsiteX5" fmla="*/ 3657600 w 6365875"/>
              <a:gd name="connsiteY5" fmla="*/ 0 h 13830300"/>
              <a:gd name="connsiteX0" fmla="*/ 3657600 w 6365875"/>
              <a:gd name="connsiteY0" fmla="*/ 0 h 13716000"/>
              <a:gd name="connsiteX1" fmla="*/ 6365875 w 6365875"/>
              <a:gd name="connsiteY1" fmla="*/ 0 h 13716000"/>
              <a:gd name="connsiteX2" fmla="*/ 6365875 w 6365875"/>
              <a:gd name="connsiteY2" fmla="*/ 13716000 h 13716000"/>
              <a:gd name="connsiteX3" fmla="*/ 3505200 w 6365875"/>
              <a:gd name="connsiteY3" fmla="*/ 13716000 h 13716000"/>
              <a:gd name="connsiteX4" fmla="*/ 0 w 6365875"/>
              <a:gd name="connsiteY4" fmla="*/ 6896100 h 13716000"/>
              <a:gd name="connsiteX5" fmla="*/ 3657600 w 6365875"/>
              <a:gd name="connsiteY5" fmla="*/ 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65875" h="13716000">
                <a:moveTo>
                  <a:pt x="3657600" y="0"/>
                </a:moveTo>
                <a:lnTo>
                  <a:pt x="6365875" y="0"/>
                </a:lnTo>
                <a:lnTo>
                  <a:pt x="6365875" y="13716000"/>
                </a:lnTo>
                <a:lnTo>
                  <a:pt x="3505200" y="13716000"/>
                </a:lnTo>
                <a:lnTo>
                  <a:pt x="0" y="6896100"/>
                </a:lnTo>
                <a:lnTo>
                  <a:pt x="365760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1" tIns="45672" rIns="91341" bIns="45672"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435184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3452477" y="0"/>
            <a:ext cx="6018213" cy="86487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9738975" y="0"/>
            <a:ext cx="3427412" cy="86487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13452491" y="8839200"/>
            <a:ext cx="9713913" cy="3505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78141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87175" cy="895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6135701" y="8953500"/>
            <a:ext cx="6057901" cy="4762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8329289" y="8953500"/>
            <a:ext cx="6057901" cy="4762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1562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87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220803" y="8610600"/>
            <a:ext cx="5903913" cy="3429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885896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20300" y="1409700"/>
            <a:ext cx="13146088" cy="70866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258904" y="1409711"/>
            <a:ext cx="3732211" cy="373221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8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5639610" y="1371611"/>
            <a:ext cx="3732211" cy="373221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935493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2193602" y="0"/>
            <a:ext cx="5484813" cy="84201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7681591" y="5295900"/>
            <a:ext cx="5484813" cy="84201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051328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6858000"/>
            <a:ext cx="12193588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2193587" y="6858000"/>
            <a:ext cx="12193588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694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717" y="9753600"/>
            <a:ext cx="19954001" cy="914400"/>
          </a:xfrm>
        </p:spPr>
        <p:txBody>
          <a:bodyPr vert="horz" anchor="t">
            <a:noAutofit/>
            <a:sp3d prstMaterial="softEdge">
              <a:bevelT w="0" h="0"/>
            </a:sp3d>
          </a:bodyPr>
          <a:lstStyle>
            <a:lvl1pPr algn="r">
              <a:buNone/>
              <a:defRPr sz="6000" b="0">
                <a:solidFill>
                  <a:schemeClr val="accent1"/>
                </a:solidFill>
                <a:effectLst/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11787135" y="10710204"/>
            <a:ext cx="10600292" cy="1828800"/>
          </a:xfrm>
        </p:spPr>
        <p:txBody>
          <a:bodyPr/>
          <a:lstStyle>
            <a:lvl1pPr marL="0" indent="0" algn="r">
              <a:buNone/>
              <a:defRPr sz="3800"/>
            </a:lvl1pPr>
            <a:lvl2pPr>
              <a:buNone/>
              <a:defRPr sz="2900"/>
            </a:lvl2pPr>
            <a:lvl3pPr>
              <a:buNone/>
              <a:defRPr sz="2400"/>
            </a:lvl3pPr>
            <a:lvl4pPr>
              <a:buNone/>
              <a:defRPr sz="2100"/>
            </a:lvl4pPr>
            <a:lvl5pPr>
              <a:buNone/>
              <a:defRPr sz="2100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2438718" y="548640"/>
            <a:ext cx="19948709" cy="9144000"/>
          </a:xfrm>
        </p:spPr>
        <p:txBody>
          <a:bodyPr/>
          <a:lstStyle>
            <a:lvl1pPr>
              <a:defRPr sz="7600"/>
            </a:lvl1pPr>
            <a:lvl2pPr>
              <a:defRPr sz="6700"/>
            </a:lvl2pPr>
            <a:lvl3pPr>
              <a:defRPr sz="5700"/>
            </a:lvl3pPr>
            <a:lvl4pPr>
              <a:defRPr sz="4800"/>
            </a:lvl4pPr>
            <a:lvl5pPr>
              <a:defRPr sz="48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7941088" y="12815888"/>
            <a:ext cx="5121307" cy="731520"/>
          </a:xfrm>
        </p:spPr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3588" cy="13716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926095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87175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743697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/>
          <p:cNvSpPr>
            <a:spLocks noGrp="1"/>
          </p:cNvSpPr>
          <p:nvPr>
            <p:ph type="pic" sz="quarter" idx="10"/>
          </p:nvPr>
        </p:nvSpPr>
        <p:spPr>
          <a:xfrm>
            <a:off x="13604875" y="5622239"/>
            <a:ext cx="10782300" cy="8093774"/>
          </a:xfrm>
          <a:custGeom>
            <a:avLst/>
            <a:gdLst>
              <a:gd name="connsiteX0" fmla="*/ 8083027 w 10782301"/>
              <a:gd name="connsiteY0" fmla="*/ 5418487 h 8093773"/>
              <a:gd name="connsiteX1" fmla="*/ 10758313 w 10782301"/>
              <a:gd name="connsiteY1" fmla="*/ 8093772 h 8093773"/>
              <a:gd name="connsiteX2" fmla="*/ 5407741 w 10782301"/>
              <a:gd name="connsiteY2" fmla="*/ 8093773 h 8093773"/>
              <a:gd name="connsiteX3" fmla="*/ 2675287 w 10782301"/>
              <a:gd name="connsiteY3" fmla="*/ 5418487 h 8093773"/>
              <a:gd name="connsiteX4" fmla="*/ 5350573 w 10782301"/>
              <a:gd name="connsiteY4" fmla="*/ 8093773 h 8093773"/>
              <a:gd name="connsiteX5" fmla="*/ 1 w 10782301"/>
              <a:gd name="connsiteY5" fmla="*/ 8093772 h 8093773"/>
              <a:gd name="connsiteX6" fmla="*/ 1484716 w 10782301"/>
              <a:gd name="connsiteY6" fmla="*/ 4227932 h 8093773"/>
              <a:gd name="connsiteX7" fmla="*/ 2636785 w 10782301"/>
              <a:gd name="connsiteY7" fmla="*/ 5380002 h 8093773"/>
              <a:gd name="connsiteX8" fmla="*/ 1484716 w 10782301"/>
              <a:gd name="connsiteY8" fmla="*/ 6532075 h 8093773"/>
              <a:gd name="connsiteX9" fmla="*/ 332643 w 10782301"/>
              <a:gd name="connsiteY9" fmla="*/ 5380002 h 8093773"/>
              <a:gd name="connsiteX10" fmla="*/ 10782301 w 10782301"/>
              <a:gd name="connsiteY10" fmla="*/ 2705101 h 8093773"/>
              <a:gd name="connsiteX11" fmla="*/ 10782301 w 10782301"/>
              <a:gd name="connsiteY11" fmla="*/ 8055672 h 8093773"/>
              <a:gd name="connsiteX12" fmla="*/ 8107015 w 10782301"/>
              <a:gd name="connsiteY12" fmla="*/ 5380386 h 8093773"/>
              <a:gd name="connsiteX13" fmla="*/ 5380385 w 10782301"/>
              <a:gd name="connsiteY13" fmla="*/ 2705101 h 8093773"/>
              <a:gd name="connsiteX14" fmla="*/ 8055673 w 10782301"/>
              <a:gd name="connsiteY14" fmla="*/ 5380386 h 8093773"/>
              <a:gd name="connsiteX15" fmla="*/ 5380385 w 10782301"/>
              <a:gd name="connsiteY15" fmla="*/ 8055673 h 8093773"/>
              <a:gd name="connsiteX16" fmla="*/ 2705101 w 10782301"/>
              <a:gd name="connsiteY16" fmla="*/ 5380386 h 8093773"/>
              <a:gd name="connsiteX17" fmla="*/ 5380441 w 10782301"/>
              <a:gd name="connsiteY17" fmla="*/ 340876 h 8093773"/>
              <a:gd name="connsiteX18" fmla="*/ 6532511 w 10782301"/>
              <a:gd name="connsiteY18" fmla="*/ 1492947 h 8093773"/>
              <a:gd name="connsiteX19" fmla="*/ 5380441 w 10782301"/>
              <a:gd name="connsiteY19" fmla="*/ 2645019 h 8093773"/>
              <a:gd name="connsiteX20" fmla="*/ 4228369 w 10782301"/>
              <a:gd name="connsiteY20" fmla="*/ 1492947 h 8093773"/>
              <a:gd name="connsiteX21" fmla="*/ 8083027 w 10782301"/>
              <a:gd name="connsiteY21" fmla="*/ 1 h 8093773"/>
              <a:gd name="connsiteX22" fmla="*/ 10758313 w 10782301"/>
              <a:gd name="connsiteY22" fmla="*/ 2675287 h 8093773"/>
              <a:gd name="connsiteX23" fmla="*/ 8083027 w 10782301"/>
              <a:gd name="connsiteY23" fmla="*/ 5350572 h 8093773"/>
              <a:gd name="connsiteX24" fmla="*/ 5407741 w 10782301"/>
              <a:gd name="connsiteY24" fmla="*/ 2675287 h 8093773"/>
              <a:gd name="connsiteX25" fmla="*/ 2675287 w 10782301"/>
              <a:gd name="connsiteY25" fmla="*/ 0 h 8093773"/>
              <a:gd name="connsiteX26" fmla="*/ 5350573 w 10782301"/>
              <a:gd name="connsiteY26" fmla="*/ 2675287 h 8093773"/>
              <a:gd name="connsiteX27" fmla="*/ 2675287 w 10782301"/>
              <a:gd name="connsiteY27" fmla="*/ 5350572 h 8093773"/>
              <a:gd name="connsiteX28" fmla="*/ 0 w 10782301"/>
              <a:gd name="connsiteY28" fmla="*/ 2675287 h 8093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782301" h="8093773">
                <a:moveTo>
                  <a:pt x="8083027" y="5418487"/>
                </a:moveTo>
                <a:lnTo>
                  <a:pt x="10758313" y="8093772"/>
                </a:lnTo>
                <a:lnTo>
                  <a:pt x="5407741" y="8093773"/>
                </a:lnTo>
                <a:close/>
                <a:moveTo>
                  <a:pt x="2675287" y="5418487"/>
                </a:moveTo>
                <a:lnTo>
                  <a:pt x="5350573" y="8093773"/>
                </a:lnTo>
                <a:lnTo>
                  <a:pt x="1" y="8093772"/>
                </a:lnTo>
                <a:close/>
                <a:moveTo>
                  <a:pt x="1484716" y="4227932"/>
                </a:moveTo>
                <a:lnTo>
                  <a:pt x="2636785" y="5380002"/>
                </a:lnTo>
                <a:lnTo>
                  <a:pt x="1484716" y="6532075"/>
                </a:lnTo>
                <a:lnTo>
                  <a:pt x="332643" y="5380002"/>
                </a:lnTo>
                <a:close/>
                <a:moveTo>
                  <a:pt x="10782301" y="2705101"/>
                </a:moveTo>
                <a:lnTo>
                  <a:pt x="10782301" y="8055672"/>
                </a:lnTo>
                <a:lnTo>
                  <a:pt x="8107015" y="5380386"/>
                </a:lnTo>
                <a:close/>
                <a:moveTo>
                  <a:pt x="5380385" y="2705101"/>
                </a:moveTo>
                <a:lnTo>
                  <a:pt x="8055673" y="5380386"/>
                </a:lnTo>
                <a:lnTo>
                  <a:pt x="5380385" y="8055673"/>
                </a:lnTo>
                <a:lnTo>
                  <a:pt x="2705101" y="5380386"/>
                </a:lnTo>
                <a:close/>
                <a:moveTo>
                  <a:pt x="5380441" y="340876"/>
                </a:moveTo>
                <a:lnTo>
                  <a:pt x="6532511" y="1492947"/>
                </a:lnTo>
                <a:lnTo>
                  <a:pt x="5380441" y="2645019"/>
                </a:lnTo>
                <a:lnTo>
                  <a:pt x="4228369" y="1492947"/>
                </a:lnTo>
                <a:close/>
                <a:moveTo>
                  <a:pt x="8083027" y="1"/>
                </a:moveTo>
                <a:lnTo>
                  <a:pt x="10758313" y="2675287"/>
                </a:lnTo>
                <a:lnTo>
                  <a:pt x="8083027" y="5350572"/>
                </a:lnTo>
                <a:lnTo>
                  <a:pt x="5407741" y="2675287"/>
                </a:lnTo>
                <a:close/>
                <a:moveTo>
                  <a:pt x="2675287" y="0"/>
                </a:moveTo>
                <a:lnTo>
                  <a:pt x="5350573" y="2675287"/>
                </a:lnTo>
                <a:lnTo>
                  <a:pt x="2675287" y="5350572"/>
                </a:lnTo>
                <a:lnTo>
                  <a:pt x="0" y="26752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03742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sz="quarter" idx="10"/>
          </p:nvPr>
        </p:nvSpPr>
        <p:spPr>
          <a:xfrm>
            <a:off x="22858" y="2"/>
            <a:ext cx="12565905" cy="13492764"/>
          </a:xfrm>
          <a:custGeom>
            <a:avLst/>
            <a:gdLst>
              <a:gd name="connsiteX0" fmla="*/ 8930121 w 12565905"/>
              <a:gd name="connsiteY0" fmla="*/ 7238895 h 13492763"/>
              <a:gd name="connsiteX1" fmla="*/ 10413813 w 12565905"/>
              <a:gd name="connsiteY1" fmla="*/ 8240281 h 13492763"/>
              <a:gd name="connsiteX2" fmla="*/ 9535461 w 12565905"/>
              <a:gd name="connsiteY2" fmla="*/ 10355095 h 13492763"/>
              <a:gd name="connsiteX3" fmla="*/ 2237904 w 12565905"/>
              <a:gd name="connsiteY3" fmla="*/ 13369673 h 13492763"/>
              <a:gd name="connsiteX4" fmla="*/ 123091 w 12565905"/>
              <a:gd name="connsiteY4" fmla="*/ 12491319 h 13492763"/>
              <a:gd name="connsiteX5" fmla="*/ 1001444 w 12565905"/>
              <a:gd name="connsiteY5" fmla="*/ 10376507 h 13492763"/>
              <a:gd name="connsiteX6" fmla="*/ 8299001 w 12565905"/>
              <a:gd name="connsiteY6" fmla="*/ 7361927 h 13492763"/>
              <a:gd name="connsiteX7" fmla="*/ 8930121 w 12565905"/>
              <a:gd name="connsiteY7" fmla="*/ 7238895 h 13492763"/>
              <a:gd name="connsiteX8" fmla="*/ 7184266 w 12565905"/>
              <a:gd name="connsiteY8" fmla="*/ 6030007 h 13492763"/>
              <a:gd name="connsiteX9" fmla="*/ 7937398 w 12565905"/>
              <a:gd name="connsiteY9" fmla="*/ 6538319 h 13492763"/>
              <a:gd name="connsiteX10" fmla="*/ 7491539 w 12565905"/>
              <a:gd name="connsiteY10" fmla="*/ 7611811 h 13492763"/>
              <a:gd name="connsiteX11" fmla="*/ 1364469 w 12565905"/>
              <a:gd name="connsiteY11" fmla="*/ 10142867 h 13492763"/>
              <a:gd name="connsiteX12" fmla="*/ 369655 w 12565905"/>
              <a:gd name="connsiteY12" fmla="*/ 9843735 h 13492763"/>
              <a:gd name="connsiteX13" fmla="*/ 290975 w 12565905"/>
              <a:gd name="connsiteY13" fmla="*/ 9697009 h 13492763"/>
              <a:gd name="connsiteX14" fmla="*/ 262813 w 12565905"/>
              <a:gd name="connsiteY14" fmla="*/ 9617717 h 13492763"/>
              <a:gd name="connsiteX15" fmla="*/ 736834 w 12565905"/>
              <a:gd name="connsiteY15" fmla="*/ 8623517 h 13492763"/>
              <a:gd name="connsiteX16" fmla="*/ 6863905 w 12565905"/>
              <a:gd name="connsiteY16" fmla="*/ 6092460 h 13492763"/>
              <a:gd name="connsiteX17" fmla="*/ 7184266 w 12565905"/>
              <a:gd name="connsiteY17" fmla="*/ 6030007 h 13492763"/>
              <a:gd name="connsiteX18" fmla="*/ 8721107 w 12565905"/>
              <a:gd name="connsiteY18" fmla="*/ 5372099 h 13492763"/>
              <a:gd name="connsiteX19" fmla="*/ 9540257 w 12565905"/>
              <a:gd name="connsiteY19" fmla="*/ 6191249 h 13492763"/>
              <a:gd name="connsiteX20" fmla="*/ 8721107 w 12565905"/>
              <a:gd name="connsiteY20" fmla="*/ 7010399 h 13492763"/>
              <a:gd name="connsiteX21" fmla="*/ 7901957 w 12565905"/>
              <a:gd name="connsiteY21" fmla="*/ 6191249 h 13492763"/>
              <a:gd name="connsiteX22" fmla="*/ 8721107 w 12565905"/>
              <a:gd name="connsiteY22" fmla="*/ 5372099 h 13492763"/>
              <a:gd name="connsiteX23" fmla="*/ 7184267 w 12565905"/>
              <a:gd name="connsiteY23" fmla="*/ 4201209 h 13492763"/>
              <a:gd name="connsiteX24" fmla="*/ 7937399 w 12565905"/>
              <a:gd name="connsiteY24" fmla="*/ 4709519 h 13492763"/>
              <a:gd name="connsiteX25" fmla="*/ 7491540 w 12565905"/>
              <a:gd name="connsiteY25" fmla="*/ 5783013 h 13492763"/>
              <a:gd name="connsiteX26" fmla="*/ 1364470 w 12565905"/>
              <a:gd name="connsiteY26" fmla="*/ 8314067 h 13492763"/>
              <a:gd name="connsiteX27" fmla="*/ 369656 w 12565905"/>
              <a:gd name="connsiteY27" fmla="*/ 8014935 h 13492763"/>
              <a:gd name="connsiteX28" fmla="*/ 290977 w 12565905"/>
              <a:gd name="connsiteY28" fmla="*/ 7868209 h 13492763"/>
              <a:gd name="connsiteX29" fmla="*/ 262813 w 12565905"/>
              <a:gd name="connsiteY29" fmla="*/ 7788919 h 13492763"/>
              <a:gd name="connsiteX30" fmla="*/ 736835 w 12565905"/>
              <a:gd name="connsiteY30" fmla="*/ 6794717 h 13492763"/>
              <a:gd name="connsiteX31" fmla="*/ 6863906 w 12565905"/>
              <a:gd name="connsiteY31" fmla="*/ 4263661 h 13492763"/>
              <a:gd name="connsiteX32" fmla="*/ 7184267 w 12565905"/>
              <a:gd name="connsiteY32" fmla="*/ 4201209 h 13492763"/>
              <a:gd name="connsiteX33" fmla="*/ 8721107 w 12565905"/>
              <a:gd name="connsiteY33" fmla="*/ 3543299 h 13492763"/>
              <a:gd name="connsiteX34" fmla="*/ 9540257 w 12565905"/>
              <a:gd name="connsiteY34" fmla="*/ 4362449 h 13492763"/>
              <a:gd name="connsiteX35" fmla="*/ 8721107 w 12565905"/>
              <a:gd name="connsiteY35" fmla="*/ 5181599 h 13492763"/>
              <a:gd name="connsiteX36" fmla="*/ 7901957 w 12565905"/>
              <a:gd name="connsiteY36" fmla="*/ 4362449 h 13492763"/>
              <a:gd name="connsiteX37" fmla="*/ 8721107 w 12565905"/>
              <a:gd name="connsiteY37" fmla="*/ 3543299 h 13492763"/>
              <a:gd name="connsiteX38" fmla="*/ 9759969 w 12565905"/>
              <a:gd name="connsiteY38" fmla="*/ 1305607 h 13492763"/>
              <a:gd name="connsiteX39" fmla="*/ 10513101 w 12565905"/>
              <a:gd name="connsiteY39" fmla="*/ 1813918 h 13492763"/>
              <a:gd name="connsiteX40" fmla="*/ 10513099 w 12565905"/>
              <a:gd name="connsiteY40" fmla="*/ 1813919 h 13492763"/>
              <a:gd name="connsiteX41" fmla="*/ 10067241 w 12565905"/>
              <a:gd name="connsiteY41" fmla="*/ 2887413 h 13492763"/>
              <a:gd name="connsiteX42" fmla="*/ 3940171 w 12565905"/>
              <a:gd name="connsiteY42" fmla="*/ 5418469 h 13492763"/>
              <a:gd name="connsiteX43" fmla="*/ 2945357 w 12565905"/>
              <a:gd name="connsiteY43" fmla="*/ 5119335 h 13492763"/>
              <a:gd name="connsiteX44" fmla="*/ 2866679 w 12565905"/>
              <a:gd name="connsiteY44" fmla="*/ 4972611 h 13492763"/>
              <a:gd name="connsiteX45" fmla="*/ 2838514 w 12565905"/>
              <a:gd name="connsiteY45" fmla="*/ 4893319 h 13492763"/>
              <a:gd name="connsiteX46" fmla="*/ 3312536 w 12565905"/>
              <a:gd name="connsiteY46" fmla="*/ 3899119 h 13492763"/>
              <a:gd name="connsiteX47" fmla="*/ 9439607 w 12565905"/>
              <a:gd name="connsiteY47" fmla="*/ 1368060 h 13492763"/>
              <a:gd name="connsiteX48" fmla="*/ 9759969 w 12565905"/>
              <a:gd name="connsiteY48" fmla="*/ 1305607 h 13492763"/>
              <a:gd name="connsiteX49" fmla="*/ 4083719 w 12565905"/>
              <a:gd name="connsiteY49" fmla="*/ 0 h 13492763"/>
              <a:gd name="connsiteX50" fmla="*/ 12565905 w 12565905"/>
              <a:gd name="connsiteY50" fmla="*/ 0 h 13492763"/>
              <a:gd name="connsiteX51" fmla="*/ 2657003 w 12565905"/>
              <a:gd name="connsiteY51" fmla="*/ 4093310 h 13492763"/>
              <a:gd name="connsiteX52" fmla="*/ 542190 w 12565905"/>
              <a:gd name="connsiteY52" fmla="*/ 3214957 h 13492763"/>
              <a:gd name="connsiteX53" fmla="*/ 1420545 w 12565905"/>
              <a:gd name="connsiteY53" fmla="*/ 1100143 h 1349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2565905" h="13492763">
                <a:moveTo>
                  <a:pt x="8930121" y="7238895"/>
                </a:moveTo>
                <a:cubicBezTo>
                  <a:pt x="9561121" y="7244195"/>
                  <a:pt x="10157735" y="7620375"/>
                  <a:pt x="10413813" y="8240281"/>
                </a:cubicBezTo>
                <a:cubicBezTo>
                  <a:pt x="10755253" y="9066821"/>
                  <a:pt x="10362001" y="10013655"/>
                  <a:pt x="9535461" y="10355095"/>
                </a:cubicBezTo>
                <a:lnTo>
                  <a:pt x="2237904" y="13369673"/>
                </a:lnTo>
                <a:cubicBezTo>
                  <a:pt x="1411363" y="13711111"/>
                  <a:pt x="464530" y="13317859"/>
                  <a:pt x="123091" y="12491319"/>
                </a:cubicBezTo>
                <a:cubicBezTo>
                  <a:pt x="-218348" y="11664779"/>
                  <a:pt x="174905" y="10717945"/>
                  <a:pt x="1001444" y="10376507"/>
                </a:cubicBezTo>
                <a:lnTo>
                  <a:pt x="8299001" y="7361927"/>
                </a:lnTo>
                <a:cubicBezTo>
                  <a:pt x="8505636" y="7276567"/>
                  <a:pt x="8719789" y="7237127"/>
                  <a:pt x="8930121" y="7238895"/>
                </a:cubicBezTo>
                <a:close/>
                <a:moveTo>
                  <a:pt x="7184266" y="6030007"/>
                </a:moveTo>
                <a:cubicBezTo>
                  <a:pt x="7504566" y="6032699"/>
                  <a:pt x="7807411" y="6223650"/>
                  <a:pt x="7937398" y="6538319"/>
                </a:cubicBezTo>
                <a:cubicBezTo>
                  <a:pt x="8110714" y="6957875"/>
                  <a:pt x="7911097" y="7438495"/>
                  <a:pt x="7491539" y="7611811"/>
                </a:cubicBezTo>
                <a:lnTo>
                  <a:pt x="1364469" y="10142867"/>
                </a:lnTo>
                <a:cubicBezTo>
                  <a:pt x="997356" y="10294519"/>
                  <a:pt x="583493" y="10160643"/>
                  <a:pt x="369655" y="9843735"/>
                </a:cubicBezTo>
                <a:lnTo>
                  <a:pt x="290975" y="9697009"/>
                </a:lnTo>
                <a:lnTo>
                  <a:pt x="262813" y="9617717"/>
                </a:lnTo>
                <a:cubicBezTo>
                  <a:pt x="143471" y="9218575"/>
                  <a:pt x="343500" y="8786001"/>
                  <a:pt x="736834" y="8623517"/>
                </a:cubicBezTo>
                <a:lnTo>
                  <a:pt x="6863905" y="6092460"/>
                </a:lnTo>
                <a:cubicBezTo>
                  <a:pt x="6968795" y="6049131"/>
                  <a:pt x="7077500" y="6029110"/>
                  <a:pt x="7184266" y="6030007"/>
                </a:cubicBezTo>
                <a:close/>
                <a:moveTo>
                  <a:pt x="8721107" y="5372099"/>
                </a:moveTo>
                <a:cubicBezTo>
                  <a:pt x="9173511" y="5372099"/>
                  <a:pt x="9540257" y="5738844"/>
                  <a:pt x="9540257" y="6191249"/>
                </a:cubicBezTo>
                <a:cubicBezTo>
                  <a:pt x="9540257" y="6643651"/>
                  <a:pt x="9173511" y="7010399"/>
                  <a:pt x="8721107" y="7010399"/>
                </a:cubicBezTo>
                <a:cubicBezTo>
                  <a:pt x="8268703" y="7010399"/>
                  <a:pt x="7901957" y="6643651"/>
                  <a:pt x="7901957" y="6191249"/>
                </a:cubicBezTo>
                <a:cubicBezTo>
                  <a:pt x="7901957" y="5738844"/>
                  <a:pt x="8268703" y="5372099"/>
                  <a:pt x="8721107" y="5372099"/>
                </a:cubicBezTo>
                <a:close/>
                <a:moveTo>
                  <a:pt x="7184267" y="4201209"/>
                </a:moveTo>
                <a:cubicBezTo>
                  <a:pt x="7504567" y="4203899"/>
                  <a:pt x="7807412" y="4394851"/>
                  <a:pt x="7937399" y="4709519"/>
                </a:cubicBezTo>
                <a:cubicBezTo>
                  <a:pt x="8110715" y="5129075"/>
                  <a:pt x="7911098" y="5609696"/>
                  <a:pt x="7491540" y="5783013"/>
                </a:cubicBezTo>
                <a:lnTo>
                  <a:pt x="1364470" y="8314067"/>
                </a:lnTo>
                <a:cubicBezTo>
                  <a:pt x="997357" y="8465719"/>
                  <a:pt x="583495" y="8331843"/>
                  <a:pt x="369656" y="8014935"/>
                </a:cubicBezTo>
                <a:lnTo>
                  <a:pt x="290977" y="7868209"/>
                </a:lnTo>
                <a:lnTo>
                  <a:pt x="262813" y="7788919"/>
                </a:lnTo>
                <a:cubicBezTo>
                  <a:pt x="143472" y="7389775"/>
                  <a:pt x="343500" y="6957203"/>
                  <a:pt x="736835" y="6794717"/>
                </a:cubicBezTo>
                <a:lnTo>
                  <a:pt x="6863906" y="4263661"/>
                </a:lnTo>
                <a:cubicBezTo>
                  <a:pt x="6968795" y="4220333"/>
                  <a:pt x="7077501" y="4200311"/>
                  <a:pt x="7184267" y="4201209"/>
                </a:cubicBezTo>
                <a:close/>
                <a:moveTo>
                  <a:pt x="8721107" y="3543299"/>
                </a:moveTo>
                <a:cubicBezTo>
                  <a:pt x="9173511" y="3543299"/>
                  <a:pt x="9540257" y="3910044"/>
                  <a:pt x="9540257" y="4362449"/>
                </a:cubicBezTo>
                <a:cubicBezTo>
                  <a:pt x="9540257" y="4814853"/>
                  <a:pt x="9173511" y="5181599"/>
                  <a:pt x="8721107" y="5181599"/>
                </a:cubicBezTo>
                <a:cubicBezTo>
                  <a:pt x="8268703" y="5181599"/>
                  <a:pt x="7901957" y="4814853"/>
                  <a:pt x="7901957" y="4362449"/>
                </a:cubicBezTo>
                <a:cubicBezTo>
                  <a:pt x="7901957" y="3910044"/>
                  <a:pt x="8268703" y="3543299"/>
                  <a:pt x="8721107" y="3543299"/>
                </a:cubicBezTo>
                <a:close/>
                <a:moveTo>
                  <a:pt x="9759969" y="1305607"/>
                </a:moveTo>
                <a:cubicBezTo>
                  <a:pt x="10080267" y="1308299"/>
                  <a:pt x="10383113" y="1499251"/>
                  <a:pt x="10513101" y="1813918"/>
                </a:cubicBezTo>
                <a:lnTo>
                  <a:pt x="10513099" y="1813919"/>
                </a:lnTo>
                <a:cubicBezTo>
                  <a:pt x="10686417" y="2233476"/>
                  <a:pt x="10486797" y="2714096"/>
                  <a:pt x="10067241" y="2887413"/>
                </a:cubicBezTo>
                <a:lnTo>
                  <a:pt x="3940171" y="5418469"/>
                </a:lnTo>
                <a:cubicBezTo>
                  <a:pt x="3573059" y="5570121"/>
                  <a:pt x="3159195" y="5436245"/>
                  <a:pt x="2945357" y="5119335"/>
                </a:cubicBezTo>
                <a:lnTo>
                  <a:pt x="2866679" y="4972611"/>
                </a:lnTo>
                <a:lnTo>
                  <a:pt x="2838514" y="4893319"/>
                </a:lnTo>
                <a:cubicBezTo>
                  <a:pt x="2719173" y="4494177"/>
                  <a:pt x="2919201" y="4061603"/>
                  <a:pt x="3312536" y="3899119"/>
                </a:cubicBezTo>
                <a:lnTo>
                  <a:pt x="9439607" y="1368060"/>
                </a:lnTo>
                <a:cubicBezTo>
                  <a:pt x="9544497" y="1324732"/>
                  <a:pt x="9653201" y="1304710"/>
                  <a:pt x="9759969" y="1305607"/>
                </a:cubicBezTo>
                <a:close/>
                <a:moveTo>
                  <a:pt x="4083719" y="0"/>
                </a:moveTo>
                <a:lnTo>
                  <a:pt x="12565905" y="0"/>
                </a:lnTo>
                <a:lnTo>
                  <a:pt x="2657003" y="4093310"/>
                </a:lnTo>
                <a:cubicBezTo>
                  <a:pt x="1830463" y="4434749"/>
                  <a:pt x="883629" y="4041497"/>
                  <a:pt x="542190" y="3214957"/>
                </a:cubicBezTo>
                <a:cubicBezTo>
                  <a:pt x="200752" y="2388417"/>
                  <a:pt x="594003" y="1441581"/>
                  <a:pt x="1420545" y="110014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90525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/>
          <p:cNvSpPr>
            <a:spLocks noGrp="1"/>
          </p:cNvSpPr>
          <p:nvPr>
            <p:ph type="pic" sz="quarter" idx="10"/>
          </p:nvPr>
        </p:nvSpPr>
        <p:spPr>
          <a:xfrm>
            <a:off x="1220800" y="-29801"/>
            <a:ext cx="9713913" cy="9955582"/>
          </a:xfrm>
          <a:custGeom>
            <a:avLst/>
            <a:gdLst>
              <a:gd name="connsiteX0" fmla="*/ 7761314 w 9713912"/>
              <a:gd name="connsiteY0" fmla="*/ 34718 h 9955582"/>
              <a:gd name="connsiteX1" fmla="*/ 9579040 w 9713912"/>
              <a:gd name="connsiteY1" fmla="*/ 34718 h 9955582"/>
              <a:gd name="connsiteX2" fmla="*/ 9713911 w 9713912"/>
              <a:gd name="connsiteY2" fmla="*/ 169589 h 9955582"/>
              <a:gd name="connsiteX3" fmla="*/ 9713911 w 9713912"/>
              <a:gd name="connsiteY3" fmla="*/ 4037593 h 9955582"/>
              <a:gd name="connsiteX4" fmla="*/ 9713912 w 9713912"/>
              <a:gd name="connsiteY4" fmla="*/ 4037618 h 9955582"/>
              <a:gd name="connsiteX5" fmla="*/ 8670178 w 9713912"/>
              <a:gd name="connsiteY5" fmla="*/ 5164223 h 9955582"/>
              <a:gd name="connsiteX6" fmla="*/ 7631832 w 9713912"/>
              <a:gd name="connsiteY6" fmla="*/ 4152807 h 9955582"/>
              <a:gd name="connsiteX7" fmla="*/ 7626443 w 9713912"/>
              <a:gd name="connsiteY7" fmla="*/ 4037619 h 9955582"/>
              <a:gd name="connsiteX8" fmla="*/ 7626443 w 9713912"/>
              <a:gd name="connsiteY8" fmla="*/ 4037618 h 9955582"/>
              <a:gd name="connsiteX9" fmla="*/ 7626443 w 9713912"/>
              <a:gd name="connsiteY9" fmla="*/ 169589 h 9955582"/>
              <a:gd name="connsiteX10" fmla="*/ 7761314 w 9713912"/>
              <a:gd name="connsiteY10" fmla="*/ 34718 h 9955582"/>
              <a:gd name="connsiteX11" fmla="*/ 253222 w 9713912"/>
              <a:gd name="connsiteY11" fmla="*/ 34718 h 9955582"/>
              <a:gd name="connsiteX12" fmla="*/ 3784105 w 9713912"/>
              <a:gd name="connsiteY12" fmla="*/ 34718 h 9955582"/>
              <a:gd name="connsiteX13" fmla="*/ 4037327 w 9713912"/>
              <a:gd name="connsiteY13" fmla="*/ 287940 h 9955582"/>
              <a:gd name="connsiteX14" fmla="*/ 4037327 w 9713912"/>
              <a:gd name="connsiteY14" fmla="*/ 7776591 h 9955582"/>
              <a:gd name="connsiteX15" fmla="*/ 4037329 w 9713912"/>
              <a:gd name="connsiteY15" fmla="*/ 7776638 h 9955582"/>
              <a:gd name="connsiteX16" fmla="*/ 2018665 w 9713912"/>
              <a:gd name="connsiteY16" fmla="*/ 9955582 h 9955582"/>
              <a:gd name="connsiteX17" fmla="*/ 10423 w 9713912"/>
              <a:gd name="connsiteY17" fmla="*/ 7999424 h 9955582"/>
              <a:gd name="connsiteX18" fmla="*/ 0 w 9713912"/>
              <a:gd name="connsiteY18" fmla="*/ 7776641 h 9955582"/>
              <a:gd name="connsiteX19" fmla="*/ 0 w 9713912"/>
              <a:gd name="connsiteY19" fmla="*/ 7776638 h 9955582"/>
              <a:gd name="connsiteX20" fmla="*/ 0 w 9713912"/>
              <a:gd name="connsiteY20" fmla="*/ 287940 h 9955582"/>
              <a:gd name="connsiteX21" fmla="*/ 253222 w 9713912"/>
              <a:gd name="connsiteY21" fmla="*/ 34718 h 9955582"/>
              <a:gd name="connsiteX22" fmla="*/ 4422831 w 9713912"/>
              <a:gd name="connsiteY22" fmla="*/ 0 h 9955582"/>
              <a:gd name="connsiteX23" fmla="*/ 7192316 w 9713912"/>
              <a:gd name="connsiteY23" fmla="*/ 0 h 9955582"/>
              <a:gd name="connsiteX24" fmla="*/ 7440331 w 9713912"/>
              <a:gd name="connsiteY24" fmla="*/ 248015 h 9955582"/>
              <a:gd name="connsiteX25" fmla="*/ 7440331 w 9713912"/>
              <a:gd name="connsiteY25" fmla="*/ 6261867 h 9955582"/>
              <a:gd name="connsiteX26" fmla="*/ 7440333 w 9713912"/>
              <a:gd name="connsiteY26" fmla="*/ 6261905 h 9955582"/>
              <a:gd name="connsiteX27" fmla="*/ 5807574 w 9713912"/>
              <a:gd name="connsiteY27" fmla="*/ 8024302 h 9955582"/>
              <a:gd name="connsiteX28" fmla="*/ 4183246 w 9713912"/>
              <a:gd name="connsiteY28" fmla="*/ 6442101 h 9955582"/>
              <a:gd name="connsiteX29" fmla="*/ 4174816 w 9713912"/>
              <a:gd name="connsiteY29" fmla="*/ 6261907 h 9955582"/>
              <a:gd name="connsiteX30" fmla="*/ 4174816 w 9713912"/>
              <a:gd name="connsiteY30" fmla="*/ 6261905 h 9955582"/>
              <a:gd name="connsiteX31" fmla="*/ 4174816 w 9713912"/>
              <a:gd name="connsiteY31" fmla="*/ 248015 h 9955582"/>
              <a:gd name="connsiteX32" fmla="*/ 4422831 w 9713912"/>
              <a:gd name="connsiteY32" fmla="*/ 0 h 99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713912" h="9955582">
                <a:moveTo>
                  <a:pt x="7761314" y="34718"/>
                </a:moveTo>
                <a:lnTo>
                  <a:pt x="9579040" y="34718"/>
                </a:lnTo>
                <a:cubicBezTo>
                  <a:pt x="9653526" y="34718"/>
                  <a:pt x="9713911" y="95103"/>
                  <a:pt x="9713911" y="169589"/>
                </a:cubicBezTo>
                <a:lnTo>
                  <a:pt x="9713911" y="4037593"/>
                </a:lnTo>
                <a:lnTo>
                  <a:pt x="9713912" y="4037618"/>
                </a:lnTo>
                <a:cubicBezTo>
                  <a:pt x="9713912" y="4659825"/>
                  <a:pt x="9246616" y="5164223"/>
                  <a:pt x="8670178" y="5164223"/>
                </a:cubicBezTo>
                <a:cubicBezTo>
                  <a:pt x="8129767" y="5164223"/>
                  <a:pt x="7685281" y="4720905"/>
                  <a:pt x="7631832" y="4152807"/>
                </a:cubicBezTo>
                <a:lnTo>
                  <a:pt x="7626443" y="4037619"/>
                </a:lnTo>
                <a:lnTo>
                  <a:pt x="7626443" y="4037618"/>
                </a:lnTo>
                <a:lnTo>
                  <a:pt x="7626443" y="169589"/>
                </a:lnTo>
                <a:cubicBezTo>
                  <a:pt x="7626443" y="95103"/>
                  <a:pt x="7686827" y="34718"/>
                  <a:pt x="7761314" y="34718"/>
                </a:cubicBezTo>
                <a:close/>
                <a:moveTo>
                  <a:pt x="253222" y="34718"/>
                </a:moveTo>
                <a:lnTo>
                  <a:pt x="3784105" y="34718"/>
                </a:lnTo>
                <a:cubicBezTo>
                  <a:pt x="3923954" y="34718"/>
                  <a:pt x="4037327" y="148091"/>
                  <a:pt x="4037327" y="287940"/>
                </a:cubicBezTo>
                <a:lnTo>
                  <a:pt x="4037327" y="7776591"/>
                </a:lnTo>
                <a:lnTo>
                  <a:pt x="4037329" y="7776638"/>
                </a:lnTo>
                <a:cubicBezTo>
                  <a:pt x="4037329" y="8980037"/>
                  <a:pt x="3133541" y="9955582"/>
                  <a:pt x="2018665" y="9955582"/>
                </a:cubicBezTo>
                <a:cubicBezTo>
                  <a:pt x="973468" y="9955582"/>
                  <a:pt x="113798" y="9098170"/>
                  <a:pt x="10423" y="7999424"/>
                </a:cubicBezTo>
                <a:lnTo>
                  <a:pt x="0" y="7776641"/>
                </a:lnTo>
                <a:lnTo>
                  <a:pt x="0" y="7776638"/>
                </a:lnTo>
                <a:lnTo>
                  <a:pt x="0" y="287940"/>
                </a:lnTo>
                <a:cubicBezTo>
                  <a:pt x="0" y="148091"/>
                  <a:pt x="113373" y="34718"/>
                  <a:pt x="253222" y="34718"/>
                </a:cubicBezTo>
                <a:close/>
                <a:moveTo>
                  <a:pt x="4422831" y="0"/>
                </a:moveTo>
                <a:lnTo>
                  <a:pt x="7192316" y="0"/>
                </a:lnTo>
                <a:cubicBezTo>
                  <a:pt x="7329290" y="0"/>
                  <a:pt x="7440331" y="111041"/>
                  <a:pt x="7440331" y="248015"/>
                </a:cubicBezTo>
                <a:lnTo>
                  <a:pt x="7440331" y="6261867"/>
                </a:lnTo>
                <a:lnTo>
                  <a:pt x="7440333" y="6261905"/>
                </a:lnTo>
                <a:cubicBezTo>
                  <a:pt x="7440333" y="7235251"/>
                  <a:pt x="6709321" y="8024302"/>
                  <a:pt x="5807574" y="8024302"/>
                </a:cubicBezTo>
                <a:cubicBezTo>
                  <a:pt x="4962187" y="8024302"/>
                  <a:pt x="4266859" y="7330801"/>
                  <a:pt x="4183246" y="6442101"/>
                </a:cubicBezTo>
                <a:lnTo>
                  <a:pt x="4174816" y="6261907"/>
                </a:lnTo>
                <a:lnTo>
                  <a:pt x="4174816" y="6261905"/>
                </a:lnTo>
                <a:lnTo>
                  <a:pt x="4174816" y="248015"/>
                </a:lnTo>
                <a:cubicBezTo>
                  <a:pt x="4174816" y="111041"/>
                  <a:pt x="4285857" y="0"/>
                  <a:pt x="44228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13179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3682" y="10886804"/>
            <a:ext cx="19103287" cy="1296464"/>
          </a:xfrm>
          <a:noFill/>
        </p:spPr>
        <p:txBody>
          <a:bodyPr lIns="217728" tIns="0" rIns="217728" anchor="t"/>
          <a:lstStyle>
            <a:lvl1pPr marL="0" marR="43546" indent="0" algn="r">
              <a:buNone/>
              <a:defRPr sz="33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609680" y="379936"/>
            <a:ext cx="23167816" cy="8778240"/>
          </a:xfrm>
          <a:prstGeom prst="rect">
            <a:avLst/>
          </a:prstGeom>
          <a:solidFill>
            <a:schemeClr val="bg2"/>
          </a:solidFill>
          <a:ln>
            <a:solidFill>
              <a:schemeClr val="bg1"/>
            </a:solidFill>
          </a:ln>
          <a:effectLst>
            <a:innerShdw blurRad="95250">
              <a:srgbClr val="000000"/>
            </a:innerShdw>
          </a:effectLst>
        </p:spPr>
        <p:txBody>
          <a:bodyPr/>
          <a:lstStyle>
            <a:lvl1pPr marL="0" indent="0">
              <a:buNone/>
              <a:defRPr sz="7600"/>
            </a:lvl1pPr>
            <a:extLst/>
          </a:lstStyle>
          <a:p>
            <a:r>
              <a:rPr kumimoji="0" lang="en-US" smtClean="0"/>
              <a:t>Click icon to add picture</a:t>
            </a:r>
            <a:endParaRPr kumimoji="0"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1681714" y="12815889"/>
            <a:ext cx="6269299" cy="730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endParaRPr kumimoji="0" lang="en-US">
              <a:solidFill>
                <a:schemeClr val="tx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0" y="9730244"/>
            <a:ext cx="21537289" cy="1125344"/>
          </a:xfrm>
          <a:noFill/>
        </p:spPr>
        <p:txBody>
          <a:bodyPr anchor="t">
            <a:sp3d prstMaterial="softEdge"/>
          </a:bodyPr>
          <a:lstStyle>
            <a:lvl1pPr marR="0" algn="r">
              <a:buNone/>
              <a:defRPr sz="7100" b="0">
                <a:solidFill>
                  <a:schemeClr val="accent1"/>
                </a:solidFill>
                <a:effectLst>
                  <a:outerShdw blurRad="50800" dist="25000" dir="5400000" algn="t" rotWithShape="0">
                    <a:prstClr val="black">
                      <a:alpha val="45000"/>
                    </a:prst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1910746" y="10003987"/>
            <a:ext cx="10139995" cy="288622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760" h="528">
                <a:moveTo>
                  <a:pt x="-329" y="347"/>
                </a:moveTo>
                <a:lnTo>
                  <a:pt x="7156" y="682"/>
                </a:lnTo>
                <a:lnTo>
                  <a:pt x="5229" y="682"/>
                </a:lnTo>
                <a:lnTo>
                  <a:pt x="-328" y="345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17728" tIns="108864" rIns="217728" bIns="108864" anchor="t" compatLnSpc="1"/>
          <a:lstStyle>
            <a:extLst/>
          </a:lstStyle>
          <a:p>
            <a:endParaRPr kumimoji="0"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-142847" y="11570046"/>
            <a:ext cx="10139995" cy="1676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760" h="528">
                <a:moveTo>
                  <a:pt x="817" y="97"/>
                </a:moveTo>
                <a:lnTo>
                  <a:pt x="6408" y="682"/>
                </a:lnTo>
                <a:lnTo>
                  <a:pt x="5232" y="685"/>
                </a:lnTo>
                <a:lnTo>
                  <a:pt x="829" y="101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17728" tIns="108864" rIns="217728" bIns="108864" anchor="t" compatLnSpc="1"/>
          <a:lstStyle>
            <a:extLst/>
          </a:lstStyle>
          <a:p>
            <a:endParaRPr kumimoji="0" lang="en-US"/>
          </a:p>
        </p:txBody>
      </p:sp>
      <p:sp>
        <p:nvSpPr>
          <p:cNvPr id="10" name="Right Triangle 9"/>
          <p:cNvSpPr>
            <a:spLocks/>
          </p:cNvSpPr>
          <p:nvPr/>
        </p:nvSpPr>
        <p:spPr bwMode="auto">
          <a:xfrm>
            <a:off x="-16114" y="11582506"/>
            <a:ext cx="9074019" cy="2161736"/>
          </a:xfrm>
          <a:prstGeom prst="rtTriangle">
            <a:avLst/>
          </a:prstGeom>
          <a:blipFill>
            <a:blip r:embed="rId2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217728" tIns="108864" rIns="217728" bIns="108864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1" name="Straight Connector 10"/>
          <p:cNvCxnSpPr/>
          <p:nvPr/>
        </p:nvCxnSpPr>
        <p:spPr>
          <a:xfrm>
            <a:off x="-24634" y="11575477"/>
            <a:ext cx="9082540" cy="2168766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Chevron 11"/>
          <p:cNvSpPr/>
          <p:nvPr/>
        </p:nvSpPr>
        <p:spPr>
          <a:xfrm>
            <a:off x="23107307" y="9976880"/>
            <a:ext cx="487744" cy="4572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17728" tIns="108864" rIns="217728" bIns="108864"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13" name="Chevron 12"/>
          <p:cNvSpPr/>
          <p:nvPr/>
        </p:nvSpPr>
        <p:spPr>
          <a:xfrm>
            <a:off x="22610133" y="9976880"/>
            <a:ext cx="487744" cy="4572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17728" tIns="108864" rIns="217728" bIns="108864"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76" Type="http://schemas.openxmlformats.org/officeDocument/2006/relationships/slideLayout" Target="../slideLayouts/slideLayout76.xml"/><Relationship Id="rId84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2"/>
          <p:cNvSpPr>
            <a:spLocks/>
          </p:cNvSpPr>
          <p:nvPr/>
        </p:nvSpPr>
        <p:spPr bwMode="auto">
          <a:xfrm>
            <a:off x="1910746" y="10003987"/>
            <a:ext cx="10139995" cy="288622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760" h="528">
                <a:moveTo>
                  <a:pt x="-329" y="347"/>
                </a:moveTo>
                <a:lnTo>
                  <a:pt x="7156" y="682"/>
                </a:lnTo>
                <a:lnTo>
                  <a:pt x="5229" y="682"/>
                </a:lnTo>
                <a:lnTo>
                  <a:pt x="-328" y="345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17728" tIns="108864" rIns="217728" bIns="108864" anchor="t" compatLnSpc="1"/>
          <a:lstStyle>
            <a:extLst/>
          </a:lstStyle>
          <a:p>
            <a:endParaRPr kumimoji="0" 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-142847" y="11570046"/>
            <a:ext cx="10139995" cy="1676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760" h="528">
                <a:moveTo>
                  <a:pt x="817" y="97"/>
                </a:moveTo>
                <a:lnTo>
                  <a:pt x="6408" y="682"/>
                </a:lnTo>
                <a:lnTo>
                  <a:pt x="5232" y="685"/>
                </a:lnTo>
                <a:lnTo>
                  <a:pt x="829" y="101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17728" tIns="108864" rIns="217728" bIns="108864" anchor="t" compatLnSpc="1"/>
          <a:lstStyle>
            <a:extLst/>
          </a:lstStyle>
          <a:p>
            <a:endParaRPr kumimoji="0" lang="en-US"/>
          </a:p>
        </p:txBody>
      </p:sp>
      <p:sp>
        <p:nvSpPr>
          <p:cNvPr id="14" name="Right Triangle 13"/>
          <p:cNvSpPr>
            <a:spLocks/>
          </p:cNvSpPr>
          <p:nvPr/>
        </p:nvSpPr>
        <p:spPr bwMode="auto">
          <a:xfrm>
            <a:off x="-16114" y="11582506"/>
            <a:ext cx="9074019" cy="2161736"/>
          </a:xfrm>
          <a:prstGeom prst="rtTriangle">
            <a:avLst/>
          </a:prstGeom>
          <a:blipFill>
            <a:blip r:embed="rId86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217728" tIns="108864" rIns="217728" bIns="108864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-24634" y="11575477"/>
            <a:ext cx="9082540" cy="2168766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8"/>
          <p:cNvSpPr>
            <a:spLocks noGrp="1"/>
          </p:cNvSpPr>
          <p:nvPr>
            <p:ph type="title"/>
          </p:nvPr>
        </p:nvSpPr>
        <p:spPr>
          <a:xfrm>
            <a:off x="1219359" y="549276"/>
            <a:ext cx="21948458" cy="2286000"/>
          </a:xfrm>
          <a:prstGeom prst="rect">
            <a:avLst/>
          </a:prstGeom>
        </p:spPr>
        <p:txBody>
          <a:bodyPr vert="horz" lIns="217728" tIns="108864" rIns="217728" bIns="108864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1219359" y="2962657"/>
            <a:ext cx="21948458" cy="9051926"/>
          </a:xfrm>
          <a:prstGeom prst="rect">
            <a:avLst/>
          </a:prstGeom>
        </p:spPr>
        <p:txBody>
          <a:bodyPr vert="horz" lIns="217728" tIns="108864" rIns="217728" bIns="108864">
            <a:normAutofit/>
          </a:bodyPr>
          <a:lstStyle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  <a:p>
            <a:pPr lvl="1" eaLnBrk="1" latinLnBrk="0" hangingPunct="1"/>
            <a:r>
              <a:rPr kumimoji="0" lang="en-US" smtClean="0"/>
              <a:t>Second level</a:t>
            </a:r>
          </a:p>
          <a:p>
            <a:pPr lvl="2" eaLnBrk="1" latinLnBrk="0" hangingPunct="1"/>
            <a:r>
              <a:rPr kumimoji="0" lang="en-US" smtClean="0"/>
              <a:t>Third level</a:t>
            </a:r>
          </a:p>
          <a:p>
            <a:pPr lvl="3" eaLnBrk="1" latinLnBrk="0" hangingPunct="1"/>
            <a:r>
              <a:rPr kumimoji="0" lang="en-US" smtClean="0"/>
              <a:t>Fourth level</a:t>
            </a:r>
          </a:p>
          <a:p>
            <a:pPr lvl="4" eaLnBrk="1" latinLnBrk="0" hangingPunct="1"/>
            <a:r>
              <a:rPr kumimoji="0" lang="en-US" smtClean="0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17941088" y="12815888"/>
            <a:ext cx="5121307" cy="731520"/>
          </a:xfrm>
          <a:prstGeom prst="rect">
            <a:avLst/>
          </a:prstGeom>
        </p:spPr>
        <p:txBody>
          <a:bodyPr vert="horz" lIns="217728" tIns="108864" rIns="217728" bIns="108864" anchor="b"/>
          <a:lstStyle>
            <a:lvl1pPr algn="l" eaLnBrk="1" latinLnBrk="0" hangingPunct="1">
              <a:defRPr kumimoji="0" sz="2400">
                <a:solidFill>
                  <a:schemeClr val="tx1"/>
                </a:solidFill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6/15/2020</a:t>
            </a:fld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11681714" y="12815889"/>
            <a:ext cx="6269299" cy="730250"/>
          </a:xfrm>
          <a:prstGeom prst="rect">
            <a:avLst/>
          </a:prstGeom>
        </p:spPr>
        <p:txBody>
          <a:bodyPr vert="horz" lIns="217728" tIns="108864" rIns="217728" bIns="108864" anchor="b"/>
          <a:lstStyle>
            <a:lvl1pPr algn="r" eaLnBrk="1" latinLnBrk="0" hangingPunct="1">
              <a:defRPr kumimoji="0" sz="2400">
                <a:solidFill>
                  <a:schemeClr val="tx1"/>
                </a:solidFill>
              </a:defRPr>
            </a:lvl1pPr>
            <a:extLst/>
          </a:lstStyle>
          <a:p>
            <a:pPr algn="r" eaLnBrk="1" latinLnBrk="0" hangingPunct="1"/>
            <a:endParaRPr kumimoji="0" lang="en-US" sz="2400" dirty="0">
              <a:solidFill>
                <a:schemeClr val="tx1"/>
              </a:solidFill>
            </a:endParaRPr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23062395" y="12815889"/>
            <a:ext cx="975487" cy="730250"/>
          </a:xfrm>
          <a:prstGeom prst="rect">
            <a:avLst/>
          </a:prstGeom>
        </p:spPr>
        <p:txBody>
          <a:bodyPr vert="horz" lIns="217728" tIns="108864" rIns="217728" bIns="108864" anchor="b"/>
          <a:lstStyle>
            <a:lvl1pPr algn="r" eaLnBrk="1" latinLnBrk="0" hangingPunct="1">
              <a:defRPr kumimoji="0" sz="2400" b="0">
                <a:solidFill>
                  <a:schemeClr val="tx1"/>
                </a:solidFill>
              </a:defRPr>
            </a:lvl1pPr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2400" b="0">
              <a:solidFill>
                <a:schemeClr val="tx1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4" r:id="rId1"/>
    <p:sldLayoutId id="2147484085" r:id="rId2"/>
    <p:sldLayoutId id="2147484086" r:id="rId3"/>
    <p:sldLayoutId id="2147484087" r:id="rId4"/>
    <p:sldLayoutId id="2147484088" r:id="rId5"/>
    <p:sldLayoutId id="2147484089" r:id="rId6"/>
    <p:sldLayoutId id="2147484090" r:id="rId7"/>
    <p:sldLayoutId id="2147484091" r:id="rId8"/>
    <p:sldLayoutId id="2147484092" r:id="rId9"/>
    <p:sldLayoutId id="2147484093" r:id="rId10"/>
    <p:sldLayoutId id="2147484094" r:id="rId11"/>
    <p:sldLayoutId id="2147484102" r:id="rId12"/>
    <p:sldLayoutId id="2147483735" r:id="rId13"/>
    <p:sldLayoutId id="2147483734" r:id="rId14"/>
    <p:sldLayoutId id="2147483721" r:id="rId15"/>
    <p:sldLayoutId id="2147483722" r:id="rId16"/>
    <p:sldLayoutId id="2147483723" r:id="rId17"/>
    <p:sldLayoutId id="2147483719" r:id="rId18"/>
    <p:sldLayoutId id="2147483717" r:id="rId19"/>
    <p:sldLayoutId id="2147483718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  <p:sldLayoutId id="2147483701" r:id="rId29"/>
    <p:sldLayoutId id="2147483703" r:id="rId30"/>
    <p:sldLayoutId id="2147483705" r:id="rId31"/>
    <p:sldLayoutId id="2147483706" r:id="rId32"/>
    <p:sldLayoutId id="2147483707" r:id="rId33"/>
    <p:sldLayoutId id="2147483708" r:id="rId34"/>
    <p:sldLayoutId id="2147483709" r:id="rId35"/>
    <p:sldLayoutId id="2147483710" r:id="rId36"/>
    <p:sldLayoutId id="2147483711" r:id="rId37"/>
    <p:sldLayoutId id="2147483712" r:id="rId38"/>
    <p:sldLayoutId id="2147483713" r:id="rId39"/>
    <p:sldLayoutId id="2147483714" r:id="rId40"/>
    <p:sldLayoutId id="2147483715" r:id="rId41"/>
    <p:sldLayoutId id="2147483716" r:id="rId42"/>
    <p:sldLayoutId id="2147483704" r:id="rId43"/>
    <p:sldLayoutId id="2147483681" r:id="rId44"/>
    <p:sldLayoutId id="2147483680" r:id="rId45"/>
    <p:sldLayoutId id="2147483676" r:id="rId46"/>
    <p:sldLayoutId id="2147483677" r:id="rId47"/>
    <p:sldLayoutId id="2147483678" r:id="rId48"/>
    <p:sldLayoutId id="2147483679" r:id="rId49"/>
    <p:sldLayoutId id="2147483668" r:id="rId50"/>
    <p:sldLayoutId id="2147483675" r:id="rId51"/>
    <p:sldLayoutId id="2147483669" r:id="rId52"/>
    <p:sldLayoutId id="2147483670" r:id="rId53"/>
    <p:sldLayoutId id="2147483671" r:id="rId54"/>
    <p:sldLayoutId id="2147483672" r:id="rId55"/>
    <p:sldLayoutId id="2147483720" r:id="rId56"/>
    <p:sldLayoutId id="2147483673" r:id="rId57"/>
    <p:sldLayoutId id="2147483674" r:id="rId58"/>
    <p:sldLayoutId id="2147483652" r:id="rId59"/>
    <p:sldLayoutId id="2147483653" r:id="rId60"/>
    <p:sldLayoutId id="2147483659" r:id="rId61"/>
    <p:sldLayoutId id="2147483660" r:id="rId62"/>
    <p:sldLayoutId id="2147483665" r:id="rId63"/>
    <p:sldLayoutId id="2147483667" r:id="rId64"/>
    <p:sldLayoutId id="2147483661" r:id="rId65"/>
    <p:sldLayoutId id="2147483657" r:id="rId66"/>
    <p:sldLayoutId id="2147483654" r:id="rId67"/>
    <p:sldLayoutId id="2147483662" r:id="rId68"/>
    <p:sldLayoutId id="2147483663" r:id="rId69"/>
    <p:sldLayoutId id="2147483664" r:id="rId70"/>
    <p:sldLayoutId id="2147483682" r:id="rId71"/>
    <p:sldLayoutId id="2147483683" r:id="rId72"/>
    <p:sldLayoutId id="2147483684" r:id="rId73"/>
    <p:sldLayoutId id="2147483685" r:id="rId74"/>
    <p:sldLayoutId id="2147483686" r:id="rId75"/>
    <p:sldLayoutId id="2147483687" r:id="rId76"/>
    <p:sldLayoutId id="2147483688" r:id="rId77"/>
    <p:sldLayoutId id="2147483689" r:id="rId78"/>
    <p:sldLayoutId id="2147483690" r:id="rId79"/>
    <p:sldLayoutId id="2147483691" r:id="rId80"/>
    <p:sldLayoutId id="2147483692" r:id="rId81"/>
    <p:sldLayoutId id="2147483655" r:id="rId82"/>
    <p:sldLayoutId id="2147483656" r:id="rId83"/>
    <p:sldLayoutId id="2147483658" r:id="rId84"/>
  </p:sldLayoutIdLst>
  <p:txStyles>
    <p:titleStyle>
      <a:lvl1pPr algn="l" rtl="0" eaLnBrk="1" latinLnBrk="0" hangingPunct="1">
        <a:spcBef>
          <a:spcPct val="0"/>
        </a:spcBef>
        <a:buNone/>
        <a:defRPr kumimoji="0" sz="9800" b="1" kern="1200">
          <a:solidFill>
            <a:schemeClr val="tx2"/>
          </a:solidFill>
          <a:effectLst>
            <a:outerShdw blurRad="31750" dist="25400" dir="5400000" algn="tl" rotWithShape="0">
              <a:srgbClr val="000000">
                <a:alpha val="25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870911" indent="-609638" algn="l" rtl="0" eaLnBrk="1" latinLnBrk="0" hangingPunct="1">
        <a:spcBef>
          <a:spcPts val="952"/>
        </a:spcBef>
        <a:spcAft>
          <a:spcPts val="0"/>
        </a:spcAft>
        <a:buClr>
          <a:schemeClr val="accent1"/>
        </a:buClr>
        <a:buSzPct val="68000"/>
        <a:buFont typeface="Wingdings 3"/>
        <a:buChar char=""/>
        <a:defRPr kumimoji="0" sz="6400" kern="1200">
          <a:solidFill>
            <a:schemeClr val="tx1"/>
          </a:solidFill>
          <a:latin typeface="+mn-lt"/>
          <a:ea typeface="+mn-ea"/>
          <a:cs typeface="+mn-cs"/>
        </a:defRPr>
      </a:lvl1pPr>
      <a:lvl2pPr marL="1480549" indent="-544319" algn="l" rtl="0" eaLnBrk="1" latinLnBrk="0" hangingPunct="1">
        <a:spcBef>
          <a:spcPts val="771"/>
        </a:spcBef>
        <a:buClr>
          <a:schemeClr val="accent1"/>
        </a:buClr>
        <a:buFont typeface="Verdana"/>
        <a:buChar char="◦"/>
        <a:defRPr kumimoji="0"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046641" indent="-544319" algn="l" rtl="0" eaLnBrk="1" latinLnBrk="0" hangingPunct="1">
        <a:spcBef>
          <a:spcPts val="833"/>
        </a:spcBef>
        <a:buClr>
          <a:schemeClr val="accent2"/>
        </a:buClr>
        <a:buSzPct val="100000"/>
        <a:buFont typeface="Wingdings 2"/>
        <a:buChar char=""/>
        <a:defRPr kumimoji="0" sz="5000" kern="1200">
          <a:solidFill>
            <a:schemeClr val="tx1"/>
          </a:solidFill>
          <a:latin typeface="+mn-lt"/>
          <a:ea typeface="+mn-ea"/>
          <a:cs typeface="+mn-cs"/>
        </a:defRPr>
      </a:lvl3pPr>
      <a:lvl4pPr marL="2721597" indent="-544319" algn="l" rtl="0" eaLnBrk="1" latinLnBrk="0" hangingPunct="1">
        <a:spcBef>
          <a:spcPts val="833"/>
        </a:spcBef>
        <a:buClr>
          <a:schemeClr val="accent2"/>
        </a:buClr>
        <a:buFont typeface="Wingdings 2"/>
        <a:buChar char=""/>
        <a:defRPr kumimoji="0" sz="45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917" indent="-544319" algn="l" rtl="0" eaLnBrk="1" latinLnBrk="0" hangingPunct="1">
        <a:spcBef>
          <a:spcPts val="833"/>
        </a:spcBef>
        <a:buClr>
          <a:schemeClr val="accent2"/>
        </a:buClr>
        <a:buFont typeface="Wingdings 2"/>
        <a:buChar char=""/>
        <a:defRPr kumimoji="0" sz="4300" kern="1200">
          <a:solidFill>
            <a:schemeClr val="tx1"/>
          </a:solidFill>
          <a:latin typeface="+mn-lt"/>
          <a:ea typeface="+mn-ea"/>
          <a:cs typeface="+mn-cs"/>
        </a:defRPr>
      </a:lvl5pPr>
      <a:lvl6pPr marL="3810236" indent="-544319" algn="l" rtl="0" eaLnBrk="1" latinLnBrk="0" hangingPunct="1">
        <a:spcBef>
          <a:spcPts val="833"/>
        </a:spcBef>
        <a:buClr>
          <a:schemeClr val="accent3"/>
        </a:buClr>
        <a:buFont typeface="Wingdings 2"/>
        <a:buChar char=""/>
        <a:defRPr kumimoji="0" sz="4300" kern="1200">
          <a:solidFill>
            <a:schemeClr val="tx1"/>
          </a:solidFill>
          <a:latin typeface="+mn-lt"/>
          <a:ea typeface="+mn-ea"/>
          <a:cs typeface="+mn-cs"/>
        </a:defRPr>
      </a:lvl6pPr>
      <a:lvl7pPr marL="4354556" indent="-544319" algn="l" rtl="0" eaLnBrk="1" latinLnBrk="0" hangingPunct="1">
        <a:spcBef>
          <a:spcPts val="833"/>
        </a:spcBef>
        <a:buClr>
          <a:schemeClr val="accent3"/>
        </a:buClr>
        <a:buFont typeface="Wingdings 2"/>
        <a:buChar char=""/>
        <a:defRPr kumimoji="0" sz="3800" kern="1200">
          <a:solidFill>
            <a:schemeClr val="tx1"/>
          </a:solidFill>
          <a:latin typeface="+mn-lt"/>
          <a:ea typeface="+mn-ea"/>
          <a:cs typeface="+mn-cs"/>
        </a:defRPr>
      </a:lvl7pPr>
      <a:lvl8pPr marL="4898875" indent="-544319" algn="l" rtl="0" eaLnBrk="1" latinLnBrk="0" hangingPunct="1">
        <a:spcBef>
          <a:spcPts val="833"/>
        </a:spcBef>
        <a:buClr>
          <a:schemeClr val="accent3"/>
        </a:buClr>
        <a:buFont typeface="Wingdings 2"/>
        <a:buChar char=""/>
        <a:defRPr kumimoji="0" sz="3800" kern="1200">
          <a:solidFill>
            <a:schemeClr val="tx1"/>
          </a:solidFill>
          <a:latin typeface="+mn-lt"/>
          <a:ea typeface="+mn-ea"/>
          <a:cs typeface="+mn-cs"/>
        </a:defRPr>
      </a:lvl8pPr>
      <a:lvl9pPr marL="5443195" indent="-544319" algn="l" rtl="0" eaLnBrk="1" latinLnBrk="0" hangingPunct="1">
        <a:spcBef>
          <a:spcPts val="833"/>
        </a:spcBef>
        <a:buClr>
          <a:schemeClr val="accent3"/>
        </a:buClr>
        <a:buFont typeface="Wingdings 2"/>
        <a:buChar char=""/>
        <a:defRPr kumimoji="0" sz="38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10886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21772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32659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435455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54431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65318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76204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870911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261273" indent="0" algn="ctr">
              <a:buNone/>
            </a:pPr>
            <a:r>
              <a:rPr lang="id-ID" dirty="0" smtClean="0"/>
              <a:t>NOMOR  10 TAHUN 2018</a:t>
            </a:r>
          </a:p>
          <a:p>
            <a:pPr marL="261273" indent="0" algn="ctr">
              <a:buNone/>
            </a:pPr>
            <a:r>
              <a:rPr lang="id-ID" dirty="0" smtClean="0"/>
              <a:t>TENTANG</a:t>
            </a:r>
          </a:p>
          <a:p>
            <a:pPr marL="261273" indent="0" algn="ctr">
              <a:buNone/>
            </a:pPr>
            <a:r>
              <a:rPr lang="id-ID" dirty="0" smtClean="0"/>
              <a:t>PELAYANAN PERIZINAN BERUSAHA TERINTEGRASI SECARA ELEKTRONIK SEKTOR PARIWISATA</a:t>
            </a:r>
          </a:p>
          <a:p>
            <a:pPr marL="261273" indent="0" algn="ctr">
              <a:buNone/>
            </a:pPr>
            <a:endParaRPr lang="id-ID" dirty="0" smtClean="0"/>
          </a:p>
          <a:p>
            <a:pPr marL="261273" indent="0">
              <a:buNone/>
            </a:pPr>
            <a:r>
              <a:rPr lang="id-ID" sz="4800" dirty="0" smtClean="0"/>
              <a:t>TATA CARA PERIZINANNYA DI TUANGKAN DALAM PASAL SEBAGAI  BERIKUT : </a:t>
            </a:r>
          </a:p>
          <a:p>
            <a:pPr marL="261273" indent="0" algn="ctr">
              <a:buNone/>
            </a:pPr>
            <a:endParaRPr lang="id-ID" sz="48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algn="ctr"/>
            <a:r>
              <a:rPr lang="id-ID" dirty="0" smtClean="0"/>
              <a:t>PERATURAN MENTERI PARIWISATA REPUBLIK INDONESIA 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873530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1219359" y="1878227"/>
            <a:ext cx="21948458" cy="10136356"/>
          </a:xfrm>
        </p:spPr>
        <p:txBody>
          <a:bodyPr>
            <a:normAutofit fontScale="70000" lnSpcReduction="20000"/>
          </a:bodyPr>
          <a:lstStyle/>
          <a:p>
            <a:pPr marL="261273" indent="0">
              <a:buNone/>
            </a:pPr>
            <a:r>
              <a:rPr lang="id-ID" dirty="0" smtClean="0"/>
              <a:t>(1) Usaha Pariwisata meliputi bidang usaha : </a:t>
            </a:r>
            <a:endParaRPr lang="id-ID" dirty="0"/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a. 	Daya </a:t>
            </a:r>
            <a:r>
              <a:rPr lang="id-ID" dirty="0"/>
              <a:t>tarik wisata;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b. 	Kawasan </a:t>
            </a:r>
            <a:r>
              <a:rPr lang="id-ID" dirty="0"/>
              <a:t>pariwisata;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c. 	Jasa </a:t>
            </a:r>
            <a:r>
              <a:rPr lang="id-ID" dirty="0"/>
              <a:t>transportasi wisata;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d. 	Jasa </a:t>
            </a:r>
            <a:r>
              <a:rPr lang="id-ID" dirty="0"/>
              <a:t>perjalanan wisata;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e. 	Jasa </a:t>
            </a:r>
            <a:r>
              <a:rPr lang="id-ID" dirty="0"/>
              <a:t>makanan dan minuman;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f. 	Penyediaan </a:t>
            </a:r>
            <a:r>
              <a:rPr lang="id-ID" dirty="0"/>
              <a:t>akomodasi;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g. 	Penyelenggaraan </a:t>
            </a:r>
            <a:r>
              <a:rPr lang="id-ID" dirty="0"/>
              <a:t>kegiatan hiburan dan rekreasi;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h. 	Penyelenggaraan </a:t>
            </a:r>
            <a:r>
              <a:rPr lang="id-ID" dirty="0"/>
              <a:t>pertemuan, </a:t>
            </a:r>
            <a:r>
              <a:rPr lang="id-ID" dirty="0" smtClean="0"/>
              <a:t>perjalanan </a:t>
            </a:r>
            <a:r>
              <a:rPr lang="id-ID" dirty="0"/>
              <a:t>insentif, konferensi dan pameran;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i. 	Jasa </a:t>
            </a:r>
            <a:r>
              <a:rPr lang="id-ID" dirty="0"/>
              <a:t>informasi pariwisata;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j. 	Jasa </a:t>
            </a:r>
            <a:r>
              <a:rPr lang="id-ID" dirty="0"/>
              <a:t>konsultan pariwisata;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k. 	Jasa </a:t>
            </a:r>
            <a:r>
              <a:rPr lang="id-ID" dirty="0"/>
              <a:t>pramuwisata;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l. 	Wisata </a:t>
            </a:r>
            <a:r>
              <a:rPr lang="id-ID" dirty="0"/>
              <a:t>tirta; dan</a:t>
            </a:r>
          </a:p>
          <a:p>
            <a:pPr marL="2322513" lvl="0" indent="-987425">
              <a:buNone/>
              <a:tabLst>
                <a:tab pos="2322513" algn="l"/>
              </a:tabLst>
            </a:pPr>
            <a:r>
              <a:rPr lang="id-ID" dirty="0" smtClean="0"/>
              <a:t>m. SPA</a:t>
            </a:r>
            <a:r>
              <a:rPr lang="id-ID" dirty="0"/>
              <a:t>.</a:t>
            </a:r>
          </a:p>
          <a:p>
            <a:endParaRPr lang="id-ID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219359" y="549276"/>
            <a:ext cx="21948458" cy="1304238"/>
          </a:xfrm>
        </p:spPr>
        <p:txBody>
          <a:bodyPr>
            <a:normAutofit/>
          </a:bodyPr>
          <a:lstStyle/>
          <a:p>
            <a:r>
              <a:rPr lang="id-ID" sz="6000" dirty="0" smtClean="0"/>
              <a:t>Pasal </a:t>
            </a:r>
            <a:r>
              <a:rPr lang="id-ID" sz="6000" dirty="0"/>
              <a:t>5 ayat (1) berbunyi :</a:t>
            </a:r>
          </a:p>
        </p:txBody>
      </p:sp>
    </p:spTree>
    <p:extLst>
      <p:ext uri="{BB962C8B-B14F-4D97-AF65-F5344CB8AC3E}">
        <p14:creationId xmlns:p14="http://schemas.microsoft.com/office/powerpoint/2010/main" val="2652329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260350" lvl="0" indent="-161925" algn="just">
              <a:buNone/>
              <a:tabLst>
                <a:tab pos="1335088" algn="l"/>
              </a:tabLst>
            </a:pPr>
            <a:r>
              <a:rPr lang="id-ID" sz="4400" b="1" dirty="0" smtClean="0">
                <a:latin typeface="+mj-lt"/>
              </a:rPr>
              <a:t>(1) 	Jenis perizinan berusaha sektor Pariwisata  terdiri atas :</a:t>
            </a:r>
          </a:p>
          <a:p>
            <a:pPr marL="869950" lvl="0" indent="465138" algn="just"/>
            <a:r>
              <a:rPr lang="id-ID" sz="4400" b="1" dirty="0" smtClean="0">
                <a:latin typeface="+mj-lt"/>
              </a:rPr>
              <a:t>a. Izin usaha, berupa TDUP; dan</a:t>
            </a:r>
          </a:p>
          <a:p>
            <a:pPr marL="869950" lvl="0" indent="465138" algn="just"/>
            <a:r>
              <a:rPr lang="id-ID" sz="4400" b="1" dirty="0" smtClean="0">
                <a:latin typeface="+mj-lt"/>
              </a:rPr>
              <a:t>b. Izin Komersial atau Operasional, berupa sertifikat Usaha Pariwisata.</a:t>
            </a:r>
          </a:p>
          <a:p>
            <a:pPr marL="1260475" lvl="0" indent="-1087438" algn="just">
              <a:buNone/>
              <a:tabLst>
                <a:tab pos="1260475" algn="l"/>
              </a:tabLst>
            </a:pPr>
            <a:r>
              <a:rPr lang="id-ID" sz="4400" b="1" dirty="0" smtClean="0">
                <a:latin typeface="+mj-lt"/>
              </a:rPr>
              <a:t>(2) 	TDUP sebagaimana dimaksud pada ayat (1) huruf a diterbitkan oleh Lembaga OSS berdasarkan komitmen.</a:t>
            </a:r>
          </a:p>
          <a:p>
            <a:pPr marL="1260475" lvl="0" indent="-1089025" algn="just">
              <a:buNone/>
            </a:pPr>
            <a:r>
              <a:rPr lang="id-ID" sz="4400" b="1" dirty="0" smtClean="0">
                <a:latin typeface="+mj-lt"/>
              </a:rPr>
              <a:t>(3) 	Sertifikat Usaha Pariwisata sebagaimana dimaksud pada ayat (1) huruf  b diterbitkan oleh LSU Bidang Pariwisata setelah pelaku Usaha melaksanakan Sertifikasi Usaha Pariwisata.</a:t>
            </a:r>
          </a:p>
          <a:p>
            <a:endParaRPr lang="id-ID" b="1" dirty="0">
              <a:latin typeface="+mj-lt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d-ID" sz="5400" dirty="0" smtClean="0">
                <a:cs typeface="Times New Roman" pitchFamily="18" charset="0"/>
              </a:rPr>
              <a:t>JENIS PERIZINAN BERUSAHA  BIDANG  PARIWISATA</a:t>
            </a:r>
            <a:br>
              <a:rPr lang="id-ID" sz="5400" dirty="0" smtClean="0">
                <a:cs typeface="Times New Roman" pitchFamily="18" charset="0"/>
              </a:rPr>
            </a:br>
            <a:r>
              <a:rPr lang="id-ID" sz="5400" dirty="0" smtClean="0">
                <a:cs typeface="Times New Roman" pitchFamily="18" charset="0"/>
              </a:rPr>
              <a:t>Pasal  6  berbunyi :</a:t>
            </a:r>
            <a:endParaRPr lang="id-ID" sz="5400" dirty="0"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344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1606550" lvl="0" indent="-1346200" algn="just">
              <a:buNone/>
            </a:pPr>
            <a:r>
              <a:rPr lang="id-ID" dirty="0" smtClean="0"/>
              <a:t>(1) Pemohon </a:t>
            </a:r>
            <a:r>
              <a:rPr lang="id-ID" dirty="0"/>
              <a:t>perizinan berusaha sektor pariwisata terdiri atas :</a:t>
            </a:r>
          </a:p>
          <a:p>
            <a:pPr marL="260350" lvl="0" indent="1271588" algn="just">
              <a:buNone/>
            </a:pPr>
            <a:r>
              <a:rPr lang="id-ID" dirty="0" smtClean="0"/>
              <a:t>a. Pelaku </a:t>
            </a:r>
            <a:r>
              <a:rPr lang="id-ID" dirty="0"/>
              <a:t>usaha perseorangan ; dan</a:t>
            </a:r>
          </a:p>
          <a:p>
            <a:pPr marL="260350" lvl="0" indent="1271588" algn="just">
              <a:buNone/>
            </a:pPr>
            <a:r>
              <a:rPr lang="id-ID" dirty="0" smtClean="0"/>
              <a:t>b. Pelaku </a:t>
            </a:r>
            <a:r>
              <a:rPr lang="id-ID" dirty="0"/>
              <a:t>usaha non perseorangan.</a:t>
            </a:r>
          </a:p>
          <a:p>
            <a:pPr marL="1606550" lvl="0" indent="-1346200" algn="just">
              <a:buNone/>
            </a:pPr>
            <a:r>
              <a:rPr lang="id-ID" dirty="0" smtClean="0"/>
              <a:t>(2) Pelaku </a:t>
            </a:r>
            <a:r>
              <a:rPr lang="id-ID" dirty="0"/>
              <a:t>usaha sebagaimana dimaksud pada ayat (1) melakukan pendaftaran melalui sistem OSS untuk mendapatkan NIB sesuai dengan ketentuan peraturan perundang-undangan.</a:t>
            </a:r>
          </a:p>
          <a:p>
            <a:endParaRPr lang="id-ID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id-ID" dirty="0"/>
              <a:t>Pasal 7 berbunyi :</a:t>
            </a:r>
            <a:br>
              <a:rPr lang="id-ID" dirty="0"/>
            </a:b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533991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1606550" lvl="0" indent="-1346200">
              <a:buNone/>
            </a:pPr>
            <a:r>
              <a:rPr lang="id-ID" dirty="0" smtClean="0"/>
              <a:t>(1) Izin </a:t>
            </a:r>
            <a:r>
              <a:rPr lang="id-ID" dirty="0"/>
              <a:t>usaha berupa TDUP sebagaimana dimaksud dalam Pasal 6 ayat (1) huruf a wajib dimiliki oleh Pelaku Usaha yang telah mendapatkan NIB.</a:t>
            </a:r>
          </a:p>
          <a:p>
            <a:pPr marL="1704975" indent="-1444625">
              <a:buNone/>
            </a:pPr>
            <a:r>
              <a:rPr lang="id-ID" dirty="0" smtClean="0"/>
              <a:t>(2) TDUP </a:t>
            </a:r>
            <a:r>
              <a:rPr lang="id-ID" dirty="0"/>
              <a:t>sebagaimana dimaksud pada ayat (1) berlaku selama Pelaku </a:t>
            </a:r>
            <a:r>
              <a:rPr lang="id-ID" dirty="0" smtClean="0"/>
              <a:t>usaha menjalankan Usaha </a:t>
            </a:r>
            <a:r>
              <a:rPr lang="id-ID" dirty="0"/>
              <a:t>dan/atau kegiatannya</a:t>
            </a:r>
            <a:endParaRPr lang="id-ID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id-ID" dirty="0"/>
              <a:t>Pasal  8 berbunyi :</a:t>
            </a:r>
            <a:br>
              <a:rPr lang="id-ID" dirty="0"/>
            </a:b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5064432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/>
        </p:nvSpPr>
        <p:spPr>
          <a:xfrm>
            <a:off x="11664295" y="5673342"/>
            <a:ext cx="8119492" cy="1538693"/>
          </a:xfrm>
          <a:prstGeom prst="rect">
            <a:avLst/>
          </a:prstGeom>
          <a:noFill/>
        </p:spPr>
        <p:txBody>
          <a:bodyPr wrap="none" lIns="182702" tIns="91346" rIns="182702" bIns="91346" rtlCol="0">
            <a:spAutoFit/>
          </a:bodyPr>
          <a:lstStyle/>
          <a:p>
            <a:r>
              <a:rPr lang="en-US" sz="8800" dirty="0" smtClean="0">
                <a:solidFill>
                  <a:schemeClr val="bg1"/>
                </a:solidFill>
                <a:latin typeface="+mj-lt"/>
              </a:rPr>
              <a:t>TERIMA KASIH</a:t>
            </a:r>
            <a:endParaRPr lang="id-ID" sz="8800" dirty="0">
              <a:solidFill>
                <a:schemeClr val="bg1"/>
              </a:solidFill>
              <a:latin typeface="Raleway" panose="020B0003030101060003" pitchFamily="34" charset="0"/>
            </a:endParaRPr>
          </a:p>
        </p:txBody>
      </p:sp>
      <p:grpSp>
        <p:nvGrpSpPr>
          <p:cNvPr id="2" name="Group 9"/>
          <p:cNvGrpSpPr/>
          <p:nvPr/>
        </p:nvGrpSpPr>
        <p:grpSpPr>
          <a:xfrm>
            <a:off x="9865286" y="3669903"/>
            <a:ext cx="1045707" cy="1029154"/>
            <a:chOff x="0" y="1588"/>
            <a:chExt cx="3235325" cy="3184525"/>
          </a:xfrm>
          <a:solidFill>
            <a:schemeClr val="bg1"/>
          </a:solidFill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0" y="1588"/>
              <a:ext cx="3235325" cy="3184525"/>
            </a:xfrm>
            <a:custGeom>
              <a:avLst/>
              <a:gdLst>
                <a:gd name="T0" fmla="*/ 797 w 860"/>
                <a:gd name="T1" fmla="*/ 0 h 846"/>
                <a:gd name="T2" fmla="*/ 63 w 860"/>
                <a:gd name="T3" fmla="*/ 0 h 846"/>
                <a:gd name="T4" fmla="*/ 0 w 860"/>
                <a:gd name="T5" fmla="*/ 63 h 846"/>
                <a:gd name="T6" fmla="*/ 0 w 860"/>
                <a:gd name="T7" fmla="*/ 740 h 846"/>
                <a:gd name="T8" fmla="*/ 63 w 860"/>
                <a:gd name="T9" fmla="*/ 802 h 846"/>
                <a:gd name="T10" fmla="*/ 115 w 860"/>
                <a:gd name="T11" fmla="*/ 802 h 846"/>
                <a:gd name="T12" fmla="*/ 115 w 860"/>
                <a:gd name="T13" fmla="*/ 803 h 846"/>
                <a:gd name="T14" fmla="*/ 158 w 860"/>
                <a:gd name="T15" fmla="*/ 846 h 846"/>
                <a:gd name="T16" fmla="*/ 201 w 860"/>
                <a:gd name="T17" fmla="*/ 803 h 846"/>
                <a:gd name="T18" fmla="*/ 201 w 860"/>
                <a:gd name="T19" fmla="*/ 802 h 846"/>
                <a:gd name="T20" fmla="*/ 660 w 860"/>
                <a:gd name="T21" fmla="*/ 802 h 846"/>
                <a:gd name="T22" fmla="*/ 660 w 860"/>
                <a:gd name="T23" fmla="*/ 803 h 846"/>
                <a:gd name="T24" fmla="*/ 703 w 860"/>
                <a:gd name="T25" fmla="*/ 846 h 846"/>
                <a:gd name="T26" fmla="*/ 746 w 860"/>
                <a:gd name="T27" fmla="*/ 803 h 846"/>
                <a:gd name="T28" fmla="*/ 746 w 860"/>
                <a:gd name="T29" fmla="*/ 802 h 846"/>
                <a:gd name="T30" fmla="*/ 797 w 860"/>
                <a:gd name="T31" fmla="*/ 802 h 846"/>
                <a:gd name="T32" fmla="*/ 860 w 860"/>
                <a:gd name="T33" fmla="*/ 740 h 846"/>
                <a:gd name="T34" fmla="*/ 860 w 860"/>
                <a:gd name="T35" fmla="*/ 63 h 846"/>
                <a:gd name="T36" fmla="*/ 797 w 860"/>
                <a:gd name="T37" fmla="*/ 0 h 846"/>
                <a:gd name="T38" fmla="*/ 803 w 860"/>
                <a:gd name="T39" fmla="*/ 740 h 846"/>
                <a:gd name="T40" fmla="*/ 797 w 860"/>
                <a:gd name="T41" fmla="*/ 745 h 846"/>
                <a:gd name="T42" fmla="*/ 63 w 860"/>
                <a:gd name="T43" fmla="*/ 745 h 846"/>
                <a:gd name="T44" fmla="*/ 57 w 860"/>
                <a:gd name="T45" fmla="*/ 740 h 846"/>
                <a:gd name="T46" fmla="*/ 57 w 860"/>
                <a:gd name="T47" fmla="*/ 63 h 846"/>
                <a:gd name="T48" fmla="*/ 63 w 860"/>
                <a:gd name="T49" fmla="*/ 57 h 846"/>
                <a:gd name="T50" fmla="*/ 797 w 860"/>
                <a:gd name="T51" fmla="*/ 57 h 846"/>
                <a:gd name="T52" fmla="*/ 803 w 860"/>
                <a:gd name="T53" fmla="*/ 63 h 846"/>
                <a:gd name="T54" fmla="*/ 803 w 860"/>
                <a:gd name="T55" fmla="*/ 74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0" h="846">
                  <a:moveTo>
                    <a:pt x="797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28" y="0"/>
                    <a:pt x="0" y="28"/>
                    <a:pt x="0" y="63"/>
                  </a:cubicBezTo>
                  <a:cubicBezTo>
                    <a:pt x="0" y="740"/>
                    <a:pt x="0" y="740"/>
                    <a:pt x="0" y="740"/>
                  </a:cubicBezTo>
                  <a:cubicBezTo>
                    <a:pt x="0" y="774"/>
                    <a:pt x="28" y="802"/>
                    <a:pt x="63" y="802"/>
                  </a:cubicBezTo>
                  <a:cubicBezTo>
                    <a:pt x="115" y="802"/>
                    <a:pt x="115" y="802"/>
                    <a:pt x="115" y="802"/>
                  </a:cubicBezTo>
                  <a:cubicBezTo>
                    <a:pt x="115" y="803"/>
                    <a:pt x="115" y="803"/>
                    <a:pt x="115" y="803"/>
                  </a:cubicBezTo>
                  <a:cubicBezTo>
                    <a:pt x="115" y="827"/>
                    <a:pt x="134" y="846"/>
                    <a:pt x="158" y="846"/>
                  </a:cubicBezTo>
                  <a:cubicBezTo>
                    <a:pt x="181" y="846"/>
                    <a:pt x="201" y="827"/>
                    <a:pt x="201" y="803"/>
                  </a:cubicBezTo>
                  <a:cubicBezTo>
                    <a:pt x="201" y="803"/>
                    <a:pt x="201" y="803"/>
                    <a:pt x="201" y="802"/>
                  </a:cubicBezTo>
                  <a:cubicBezTo>
                    <a:pt x="660" y="802"/>
                    <a:pt x="660" y="802"/>
                    <a:pt x="660" y="802"/>
                  </a:cubicBezTo>
                  <a:cubicBezTo>
                    <a:pt x="660" y="803"/>
                    <a:pt x="660" y="803"/>
                    <a:pt x="660" y="803"/>
                  </a:cubicBezTo>
                  <a:cubicBezTo>
                    <a:pt x="660" y="827"/>
                    <a:pt x="679" y="846"/>
                    <a:pt x="703" y="846"/>
                  </a:cubicBezTo>
                  <a:cubicBezTo>
                    <a:pt x="726" y="846"/>
                    <a:pt x="746" y="827"/>
                    <a:pt x="746" y="803"/>
                  </a:cubicBezTo>
                  <a:cubicBezTo>
                    <a:pt x="746" y="803"/>
                    <a:pt x="746" y="803"/>
                    <a:pt x="746" y="802"/>
                  </a:cubicBezTo>
                  <a:cubicBezTo>
                    <a:pt x="797" y="802"/>
                    <a:pt x="797" y="802"/>
                    <a:pt x="797" y="802"/>
                  </a:cubicBezTo>
                  <a:cubicBezTo>
                    <a:pt x="832" y="802"/>
                    <a:pt x="860" y="774"/>
                    <a:pt x="860" y="740"/>
                  </a:cubicBezTo>
                  <a:cubicBezTo>
                    <a:pt x="860" y="63"/>
                    <a:pt x="860" y="63"/>
                    <a:pt x="860" y="63"/>
                  </a:cubicBezTo>
                  <a:cubicBezTo>
                    <a:pt x="860" y="28"/>
                    <a:pt x="832" y="0"/>
                    <a:pt x="797" y="0"/>
                  </a:cubicBezTo>
                  <a:close/>
                  <a:moveTo>
                    <a:pt x="803" y="740"/>
                  </a:moveTo>
                  <a:cubicBezTo>
                    <a:pt x="803" y="743"/>
                    <a:pt x="800" y="745"/>
                    <a:pt x="797" y="745"/>
                  </a:cubicBezTo>
                  <a:cubicBezTo>
                    <a:pt x="63" y="745"/>
                    <a:pt x="63" y="745"/>
                    <a:pt x="63" y="745"/>
                  </a:cubicBezTo>
                  <a:cubicBezTo>
                    <a:pt x="60" y="745"/>
                    <a:pt x="57" y="743"/>
                    <a:pt x="57" y="740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7" y="60"/>
                    <a:pt x="60" y="57"/>
                    <a:pt x="63" y="57"/>
                  </a:cubicBezTo>
                  <a:cubicBezTo>
                    <a:pt x="797" y="57"/>
                    <a:pt x="797" y="57"/>
                    <a:pt x="797" y="57"/>
                  </a:cubicBezTo>
                  <a:cubicBezTo>
                    <a:pt x="800" y="57"/>
                    <a:pt x="803" y="60"/>
                    <a:pt x="803" y="63"/>
                  </a:cubicBezTo>
                  <a:lnTo>
                    <a:pt x="803" y="7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917575" y="811213"/>
              <a:ext cx="1400175" cy="1403350"/>
            </a:xfrm>
            <a:custGeom>
              <a:avLst/>
              <a:gdLst>
                <a:gd name="T0" fmla="*/ 186 w 372"/>
                <a:gd name="T1" fmla="*/ 0 h 373"/>
                <a:gd name="T2" fmla="*/ 0 w 372"/>
                <a:gd name="T3" fmla="*/ 186 h 373"/>
                <a:gd name="T4" fmla="*/ 186 w 372"/>
                <a:gd name="T5" fmla="*/ 373 h 373"/>
                <a:gd name="T6" fmla="*/ 372 w 372"/>
                <a:gd name="T7" fmla="*/ 186 h 373"/>
                <a:gd name="T8" fmla="*/ 186 w 372"/>
                <a:gd name="T9" fmla="*/ 0 h 373"/>
                <a:gd name="T10" fmla="*/ 186 w 372"/>
                <a:gd name="T11" fmla="*/ 344 h 373"/>
                <a:gd name="T12" fmla="*/ 29 w 372"/>
                <a:gd name="T13" fmla="*/ 186 h 373"/>
                <a:gd name="T14" fmla="*/ 186 w 372"/>
                <a:gd name="T15" fmla="*/ 28 h 373"/>
                <a:gd name="T16" fmla="*/ 343 w 372"/>
                <a:gd name="T17" fmla="*/ 186 h 373"/>
                <a:gd name="T18" fmla="*/ 186 w 372"/>
                <a:gd name="T19" fmla="*/ 34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2" h="373">
                  <a:moveTo>
                    <a:pt x="186" y="0"/>
                  </a:moveTo>
                  <a:cubicBezTo>
                    <a:pt x="84" y="0"/>
                    <a:pt x="0" y="83"/>
                    <a:pt x="0" y="186"/>
                  </a:cubicBezTo>
                  <a:cubicBezTo>
                    <a:pt x="0" y="289"/>
                    <a:pt x="84" y="373"/>
                    <a:pt x="186" y="373"/>
                  </a:cubicBezTo>
                  <a:cubicBezTo>
                    <a:pt x="289" y="373"/>
                    <a:pt x="372" y="289"/>
                    <a:pt x="372" y="186"/>
                  </a:cubicBezTo>
                  <a:cubicBezTo>
                    <a:pt x="372" y="83"/>
                    <a:pt x="289" y="0"/>
                    <a:pt x="186" y="0"/>
                  </a:cubicBezTo>
                  <a:close/>
                  <a:moveTo>
                    <a:pt x="186" y="344"/>
                  </a:moveTo>
                  <a:cubicBezTo>
                    <a:pt x="99" y="344"/>
                    <a:pt x="29" y="273"/>
                    <a:pt x="29" y="186"/>
                  </a:cubicBezTo>
                  <a:cubicBezTo>
                    <a:pt x="29" y="99"/>
                    <a:pt x="99" y="28"/>
                    <a:pt x="186" y="28"/>
                  </a:cubicBezTo>
                  <a:cubicBezTo>
                    <a:pt x="273" y="28"/>
                    <a:pt x="343" y="99"/>
                    <a:pt x="343" y="186"/>
                  </a:cubicBezTo>
                  <a:cubicBezTo>
                    <a:pt x="343" y="273"/>
                    <a:pt x="273" y="344"/>
                    <a:pt x="186" y="3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1346200" y="1055688"/>
              <a:ext cx="542925" cy="725488"/>
            </a:xfrm>
            <a:custGeom>
              <a:avLst/>
              <a:gdLst>
                <a:gd name="T0" fmla="*/ 86 w 144"/>
                <a:gd name="T1" fmla="*/ 51 h 193"/>
                <a:gd name="T2" fmla="*/ 86 w 144"/>
                <a:gd name="T3" fmla="*/ 14 h 193"/>
                <a:gd name="T4" fmla="*/ 72 w 144"/>
                <a:gd name="T5" fmla="*/ 0 h 193"/>
                <a:gd name="T6" fmla="*/ 58 w 144"/>
                <a:gd name="T7" fmla="*/ 14 h 193"/>
                <a:gd name="T8" fmla="*/ 58 w 144"/>
                <a:gd name="T9" fmla="*/ 51 h 193"/>
                <a:gd name="T10" fmla="*/ 0 w 144"/>
                <a:gd name="T11" fmla="*/ 121 h 193"/>
                <a:gd name="T12" fmla="*/ 72 w 144"/>
                <a:gd name="T13" fmla="*/ 193 h 193"/>
                <a:gd name="T14" fmla="*/ 144 w 144"/>
                <a:gd name="T15" fmla="*/ 121 h 193"/>
                <a:gd name="T16" fmla="*/ 86 w 144"/>
                <a:gd name="T17" fmla="*/ 51 h 193"/>
                <a:gd name="T18" fmla="*/ 72 w 144"/>
                <a:gd name="T19" fmla="*/ 164 h 193"/>
                <a:gd name="T20" fmla="*/ 29 w 144"/>
                <a:gd name="T21" fmla="*/ 121 h 193"/>
                <a:gd name="T22" fmla="*/ 58 w 144"/>
                <a:gd name="T23" fmla="*/ 81 h 193"/>
                <a:gd name="T24" fmla="*/ 58 w 144"/>
                <a:gd name="T25" fmla="*/ 100 h 193"/>
                <a:gd name="T26" fmla="*/ 72 w 144"/>
                <a:gd name="T27" fmla="*/ 114 h 193"/>
                <a:gd name="T28" fmla="*/ 86 w 144"/>
                <a:gd name="T29" fmla="*/ 100 h 193"/>
                <a:gd name="T30" fmla="*/ 86 w 144"/>
                <a:gd name="T31" fmla="*/ 81 h 193"/>
                <a:gd name="T32" fmla="*/ 115 w 144"/>
                <a:gd name="T33" fmla="*/ 121 h 193"/>
                <a:gd name="T34" fmla="*/ 72 w 144"/>
                <a:gd name="T35" fmla="*/ 16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4" h="193">
                  <a:moveTo>
                    <a:pt x="86" y="51"/>
                  </a:moveTo>
                  <a:cubicBezTo>
                    <a:pt x="86" y="14"/>
                    <a:pt x="86" y="14"/>
                    <a:pt x="86" y="14"/>
                  </a:cubicBezTo>
                  <a:cubicBezTo>
                    <a:pt x="86" y="6"/>
                    <a:pt x="80" y="0"/>
                    <a:pt x="72" y="0"/>
                  </a:cubicBezTo>
                  <a:cubicBezTo>
                    <a:pt x="64" y="0"/>
                    <a:pt x="58" y="6"/>
                    <a:pt x="58" y="14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25" y="58"/>
                    <a:pt x="0" y="87"/>
                    <a:pt x="0" y="121"/>
                  </a:cubicBezTo>
                  <a:cubicBezTo>
                    <a:pt x="0" y="161"/>
                    <a:pt x="33" y="193"/>
                    <a:pt x="72" y="193"/>
                  </a:cubicBezTo>
                  <a:cubicBezTo>
                    <a:pt x="112" y="193"/>
                    <a:pt x="144" y="161"/>
                    <a:pt x="144" y="121"/>
                  </a:cubicBezTo>
                  <a:cubicBezTo>
                    <a:pt x="144" y="87"/>
                    <a:pt x="119" y="58"/>
                    <a:pt x="86" y="51"/>
                  </a:cubicBezTo>
                  <a:close/>
                  <a:moveTo>
                    <a:pt x="72" y="164"/>
                  </a:moveTo>
                  <a:cubicBezTo>
                    <a:pt x="48" y="164"/>
                    <a:pt x="29" y="145"/>
                    <a:pt x="29" y="121"/>
                  </a:cubicBezTo>
                  <a:cubicBezTo>
                    <a:pt x="29" y="103"/>
                    <a:pt x="41" y="87"/>
                    <a:pt x="58" y="8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8"/>
                    <a:pt x="64" y="114"/>
                    <a:pt x="72" y="114"/>
                  </a:cubicBezTo>
                  <a:cubicBezTo>
                    <a:pt x="80" y="114"/>
                    <a:pt x="86" y="108"/>
                    <a:pt x="86" y="100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103" y="87"/>
                    <a:pt x="115" y="103"/>
                    <a:pt x="115" y="121"/>
                  </a:cubicBezTo>
                  <a:cubicBezTo>
                    <a:pt x="115" y="145"/>
                    <a:pt x="96" y="164"/>
                    <a:pt x="7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31800" y="434976"/>
              <a:ext cx="2481263" cy="2155825"/>
            </a:xfrm>
            <a:custGeom>
              <a:avLst/>
              <a:gdLst>
                <a:gd name="T0" fmla="*/ 631 w 659"/>
                <a:gd name="T1" fmla="*/ 95 h 573"/>
                <a:gd name="T2" fmla="*/ 631 w 659"/>
                <a:gd name="T3" fmla="*/ 34 h 573"/>
                <a:gd name="T4" fmla="*/ 596 w 659"/>
                <a:gd name="T5" fmla="*/ 0 h 573"/>
                <a:gd name="T6" fmla="*/ 35 w 659"/>
                <a:gd name="T7" fmla="*/ 0 h 573"/>
                <a:gd name="T8" fmla="*/ 0 w 659"/>
                <a:gd name="T9" fmla="*/ 34 h 573"/>
                <a:gd name="T10" fmla="*/ 0 w 659"/>
                <a:gd name="T11" fmla="*/ 539 h 573"/>
                <a:gd name="T12" fmla="*/ 35 w 659"/>
                <a:gd name="T13" fmla="*/ 573 h 573"/>
                <a:gd name="T14" fmla="*/ 596 w 659"/>
                <a:gd name="T15" fmla="*/ 573 h 573"/>
                <a:gd name="T16" fmla="*/ 631 w 659"/>
                <a:gd name="T17" fmla="*/ 539 h 573"/>
                <a:gd name="T18" fmla="*/ 631 w 659"/>
                <a:gd name="T19" fmla="*/ 492 h 573"/>
                <a:gd name="T20" fmla="*/ 659 w 659"/>
                <a:gd name="T21" fmla="*/ 451 h 573"/>
                <a:gd name="T22" fmla="*/ 659 w 659"/>
                <a:gd name="T23" fmla="*/ 423 h 573"/>
                <a:gd name="T24" fmla="*/ 631 w 659"/>
                <a:gd name="T25" fmla="*/ 382 h 573"/>
                <a:gd name="T26" fmla="*/ 631 w 659"/>
                <a:gd name="T27" fmla="*/ 205 h 573"/>
                <a:gd name="T28" fmla="*/ 659 w 659"/>
                <a:gd name="T29" fmla="*/ 165 h 573"/>
                <a:gd name="T30" fmla="*/ 659 w 659"/>
                <a:gd name="T31" fmla="*/ 136 h 573"/>
                <a:gd name="T32" fmla="*/ 631 w 659"/>
                <a:gd name="T33" fmla="*/ 95 h 573"/>
                <a:gd name="T34" fmla="*/ 596 w 659"/>
                <a:gd name="T35" fmla="*/ 544 h 573"/>
                <a:gd name="T36" fmla="*/ 35 w 659"/>
                <a:gd name="T37" fmla="*/ 544 h 573"/>
                <a:gd name="T38" fmla="*/ 28 w 659"/>
                <a:gd name="T39" fmla="*/ 539 h 573"/>
                <a:gd name="T40" fmla="*/ 28 w 659"/>
                <a:gd name="T41" fmla="*/ 34 h 573"/>
                <a:gd name="T42" fmla="*/ 35 w 659"/>
                <a:gd name="T43" fmla="*/ 28 h 573"/>
                <a:gd name="T44" fmla="*/ 596 w 659"/>
                <a:gd name="T45" fmla="*/ 28 h 573"/>
                <a:gd name="T46" fmla="*/ 602 w 659"/>
                <a:gd name="T47" fmla="*/ 34 h 573"/>
                <a:gd name="T48" fmla="*/ 602 w 659"/>
                <a:gd name="T49" fmla="*/ 95 h 573"/>
                <a:gd name="T50" fmla="*/ 573 w 659"/>
                <a:gd name="T51" fmla="*/ 136 h 573"/>
                <a:gd name="T52" fmla="*/ 573 w 659"/>
                <a:gd name="T53" fmla="*/ 165 h 573"/>
                <a:gd name="T54" fmla="*/ 602 w 659"/>
                <a:gd name="T55" fmla="*/ 205 h 573"/>
                <a:gd name="T56" fmla="*/ 602 w 659"/>
                <a:gd name="T57" fmla="*/ 382 h 573"/>
                <a:gd name="T58" fmla="*/ 573 w 659"/>
                <a:gd name="T59" fmla="*/ 423 h 573"/>
                <a:gd name="T60" fmla="*/ 573 w 659"/>
                <a:gd name="T61" fmla="*/ 451 h 573"/>
                <a:gd name="T62" fmla="*/ 602 w 659"/>
                <a:gd name="T63" fmla="*/ 492 h 573"/>
                <a:gd name="T64" fmla="*/ 602 w 659"/>
                <a:gd name="T65" fmla="*/ 539 h 573"/>
                <a:gd name="T66" fmla="*/ 596 w 659"/>
                <a:gd name="T67" fmla="*/ 544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9" h="573">
                  <a:moveTo>
                    <a:pt x="631" y="95"/>
                  </a:moveTo>
                  <a:cubicBezTo>
                    <a:pt x="631" y="34"/>
                    <a:pt x="631" y="34"/>
                    <a:pt x="631" y="34"/>
                  </a:cubicBezTo>
                  <a:cubicBezTo>
                    <a:pt x="631" y="15"/>
                    <a:pt x="615" y="0"/>
                    <a:pt x="59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0" y="558"/>
                    <a:pt x="15" y="573"/>
                    <a:pt x="35" y="573"/>
                  </a:cubicBezTo>
                  <a:cubicBezTo>
                    <a:pt x="596" y="573"/>
                    <a:pt x="596" y="573"/>
                    <a:pt x="596" y="573"/>
                  </a:cubicBezTo>
                  <a:cubicBezTo>
                    <a:pt x="615" y="573"/>
                    <a:pt x="631" y="558"/>
                    <a:pt x="631" y="539"/>
                  </a:cubicBezTo>
                  <a:cubicBezTo>
                    <a:pt x="631" y="492"/>
                    <a:pt x="631" y="492"/>
                    <a:pt x="631" y="492"/>
                  </a:cubicBezTo>
                  <a:cubicBezTo>
                    <a:pt x="647" y="486"/>
                    <a:pt x="659" y="470"/>
                    <a:pt x="659" y="451"/>
                  </a:cubicBezTo>
                  <a:cubicBezTo>
                    <a:pt x="659" y="423"/>
                    <a:pt x="659" y="423"/>
                    <a:pt x="659" y="423"/>
                  </a:cubicBezTo>
                  <a:cubicBezTo>
                    <a:pt x="659" y="404"/>
                    <a:pt x="647" y="388"/>
                    <a:pt x="631" y="382"/>
                  </a:cubicBezTo>
                  <a:cubicBezTo>
                    <a:pt x="631" y="205"/>
                    <a:pt x="631" y="205"/>
                    <a:pt x="631" y="205"/>
                  </a:cubicBezTo>
                  <a:cubicBezTo>
                    <a:pt x="647" y="199"/>
                    <a:pt x="659" y="183"/>
                    <a:pt x="659" y="165"/>
                  </a:cubicBezTo>
                  <a:cubicBezTo>
                    <a:pt x="659" y="136"/>
                    <a:pt x="659" y="136"/>
                    <a:pt x="659" y="136"/>
                  </a:cubicBezTo>
                  <a:cubicBezTo>
                    <a:pt x="659" y="117"/>
                    <a:pt x="647" y="101"/>
                    <a:pt x="631" y="95"/>
                  </a:cubicBezTo>
                  <a:close/>
                  <a:moveTo>
                    <a:pt x="596" y="544"/>
                  </a:moveTo>
                  <a:cubicBezTo>
                    <a:pt x="35" y="544"/>
                    <a:pt x="35" y="544"/>
                    <a:pt x="35" y="544"/>
                  </a:cubicBezTo>
                  <a:cubicBezTo>
                    <a:pt x="31" y="544"/>
                    <a:pt x="28" y="542"/>
                    <a:pt x="28" y="539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1"/>
                    <a:pt x="31" y="28"/>
                    <a:pt x="35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9" y="28"/>
                    <a:pt x="602" y="31"/>
                    <a:pt x="602" y="34"/>
                  </a:cubicBezTo>
                  <a:cubicBezTo>
                    <a:pt x="602" y="95"/>
                    <a:pt x="602" y="95"/>
                    <a:pt x="602" y="95"/>
                  </a:cubicBezTo>
                  <a:cubicBezTo>
                    <a:pt x="585" y="101"/>
                    <a:pt x="573" y="117"/>
                    <a:pt x="573" y="136"/>
                  </a:cubicBezTo>
                  <a:cubicBezTo>
                    <a:pt x="573" y="165"/>
                    <a:pt x="573" y="165"/>
                    <a:pt x="573" y="165"/>
                  </a:cubicBezTo>
                  <a:cubicBezTo>
                    <a:pt x="573" y="183"/>
                    <a:pt x="585" y="199"/>
                    <a:pt x="602" y="205"/>
                  </a:cubicBezTo>
                  <a:cubicBezTo>
                    <a:pt x="602" y="382"/>
                    <a:pt x="602" y="382"/>
                    <a:pt x="602" y="382"/>
                  </a:cubicBezTo>
                  <a:cubicBezTo>
                    <a:pt x="585" y="388"/>
                    <a:pt x="573" y="404"/>
                    <a:pt x="573" y="423"/>
                  </a:cubicBezTo>
                  <a:cubicBezTo>
                    <a:pt x="573" y="451"/>
                    <a:pt x="573" y="451"/>
                    <a:pt x="573" y="451"/>
                  </a:cubicBezTo>
                  <a:cubicBezTo>
                    <a:pt x="573" y="470"/>
                    <a:pt x="585" y="486"/>
                    <a:pt x="602" y="492"/>
                  </a:cubicBezTo>
                  <a:cubicBezTo>
                    <a:pt x="602" y="539"/>
                    <a:pt x="602" y="539"/>
                    <a:pt x="602" y="539"/>
                  </a:cubicBezTo>
                  <a:cubicBezTo>
                    <a:pt x="602" y="542"/>
                    <a:pt x="599" y="544"/>
                    <a:pt x="596" y="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9890658" y="5758993"/>
            <a:ext cx="1027387" cy="1095970"/>
          </a:xfrm>
          <a:custGeom>
            <a:avLst/>
            <a:gdLst>
              <a:gd name="T0" fmla="*/ 432 w 864"/>
              <a:gd name="T1" fmla="*/ 0 h 922"/>
              <a:gd name="T2" fmla="*/ 0 w 864"/>
              <a:gd name="T3" fmla="*/ 432 h 922"/>
              <a:gd name="T4" fmla="*/ 29 w 864"/>
              <a:gd name="T5" fmla="*/ 461 h 922"/>
              <a:gd name="T6" fmla="*/ 403 w 864"/>
              <a:gd name="T7" fmla="*/ 461 h 922"/>
              <a:gd name="T8" fmla="*/ 403 w 864"/>
              <a:gd name="T9" fmla="*/ 797 h 922"/>
              <a:gd name="T10" fmla="*/ 331 w 864"/>
              <a:gd name="T11" fmla="*/ 864 h 922"/>
              <a:gd name="T12" fmla="*/ 259 w 864"/>
              <a:gd name="T13" fmla="*/ 797 h 922"/>
              <a:gd name="T14" fmla="*/ 230 w 864"/>
              <a:gd name="T15" fmla="*/ 768 h 922"/>
              <a:gd name="T16" fmla="*/ 202 w 864"/>
              <a:gd name="T17" fmla="*/ 797 h 922"/>
              <a:gd name="T18" fmla="*/ 331 w 864"/>
              <a:gd name="T19" fmla="*/ 922 h 922"/>
              <a:gd name="T20" fmla="*/ 461 w 864"/>
              <a:gd name="T21" fmla="*/ 797 h 922"/>
              <a:gd name="T22" fmla="*/ 461 w 864"/>
              <a:gd name="T23" fmla="*/ 461 h 922"/>
              <a:gd name="T24" fmla="*/ 835 w 864"/>
              <a:gd name="T25" fmla="*/ 461 h 922"/>
              <a:gd name="T26" fmla="*/ 864 w 864"/>
              <a:gd name="T27" fmla="*/ 432 h 922"/>
              <a:gd name="T28" fmla="*/ 432 w 864"/>
              <a:gd name="T29" fmla="*/ 0 h 922"/>
              <a:gd name="T30" fmla="*/ 59 w 864"/>
              <a:gd name="T31" fmla="*/ 403 h 922"/>
              <a:gd name="T32" fmla="*/ 370 w 864"/>
              <a:gd name="T33" fmla="*/ 63 h 922"/>
              <a:gd name="T34" fmla="*/ 216 w 864"/>
              <a:gd name="T35" fmla="*/ 403 h 922"/>
              <a:gd name="T36" fmla="*/ 59 w 864"/>
              <a:gd name="T37" fmla="*/ 403 h 922"/>
              <a:gd name="T38" fmla="*/ 245 w 864"/>
              <a:gd name="T39" fmla="*/ 403 h 922"/>
              <a:gd name="T40" fmla="*/ 432 w 864"/>
              <a:gd name="T41" fmla="*/ 66 h 922"/>
              <a:gd name="T42" fmla="*/ 619 w 864"/>
              <a:gd name="T43" fmla="*/ 403 h 922"/>
              <a:gd name="T44" fmla="*/ 245 w 864"/>
              <a:gd name="T45" fmla="*/ 403 h 922"/>
              <a:gd name="T46" fmla="*/ 648 w 864"/>
              <a:gd name="T47" fmla="*/ 403 h 922"/>
              <a:gd name="T48" fmla="*/ 494 w 864"/>
              <a:gd name="T49" fmla="*/ 63 h 922"/>
              <a:gd name="T50" fmla="*/ 805 w 864"/>
              <a:gd name="T51" fmla="*/ 403 h 922"/>
              <a:gd name="T52" fmla="*/ 648 w 864"/>
              <a:gd name="T53" fmla="*/ 403 h 9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64" h="922">
                <a:moveTo>
                  <a:pt x="432" y="0"/>
                </a:moveTo>
                <a:cubicBezTo>
                  <a:pt x="194" y="0"/>
                  <a:pt x="0" y="194"/>
                  <a:pt x="0" y="432"/>
                </a:cubicBezTo>
                <a:cubicBezTo>
                  <a:pt x="0" y="448"/>
                  <a:pt x="13" y="461"/>
                  <a:pt x="29" y="461"/>
                </a:cubicBezTo>
                <a:cubicBezTo>
                  <a:pt x="403" y="461"/>
                  <a:pt x="403" y="461"/>
                  <a:pt x="403" y="461"/>
                </a:cubicBezTo>
                <a:cubicBezTo>
                  <a:pt x="403" y="797"/>
                  <a:pt x="403" y="797"/>
                  <a:pt x="403" y="797"/>
                </a:cubicBezTo>
                <a:cubicBezTo>
                  <a:pt x="403" y="834"/>
                  <a:pt x="371" y="864"/>
                  <a:pt x="331" y="864"/>
                </a:cubicBezTo>
                <a:cubicBezTo>
                  <a:pt x="291" y="864"/>
                  <a:pt x="259" y="834"/>
                  <a:pt x="259" y="797"/>
                </a:cubicBezTo>
                <a:cubicBezTo>
                  <a:pt x="259" y="781"/>
                  <a:pt x="246" y="768"/>
                  <a:pt x="230" y="768"/>
                </a:cubicBezTo>
                <a:cubicBezTo>
                  <a:pt x="214" y="768"/>
                  <a:pt x="202" y="781"/>
                  <a:pt x="202" y="797"/>
                </a:cubicBezTo>
                <a:cubicBezTo>
                  <a:pt x="202" y="866"/>
                  <a:pt x="260" y="922"/>
                  <a:pt x="331" y="922"/>
                </a:cubicBezTo>
                <a:cubicBezTo>
                  <a:pt x="403" y="922"/>
                  <a:pt x="461" y="866"/>
                  <a:pt x="461" y="797"/>
                </a:cubicBezTo>
                <a:cubicBezTo>
                  <a:pt x="461" y="461"/>
                  <a:pt x="461" y="461"/>
                  <a:pt x="461" y="461"/>
                </a:cubicBezTo>
                <a:cubicBezTo>
                  <a:pt x="835" y="461"/>
                  <a:pt x="835" y="461"/>
                  <a:pt x="835" y="461"/>
                </a:cubicBezTo>
                <a:cubicBezTo>
                  <a:pt x="851" y="461"/>
                  <a:pt x="864" y="448"/>
                  <a:pt x="864" y="432"/>
                </a:cubicBezTo>
                <a:cubicBezTo>
                  <a:pt x="864" y="194"/>
                  <a:pt x="670" y="0"/>
                  <a:pt x="432" y="0"/>
                </a:cubicBezTo>
                <a:close/>
                <a:moveTo>
                  <a:pt x="59" y="403"/>
                </a:moveTo>
                <a:cubicBezTo>
                  <a:pt x="72" y="231"/>
                  <a:pt x="202" y="91"/>
                  <a:pt x="370" y="63"/>
                </a:cubicBezTo>
                <a:cubicBezTo>
                  <a:pt x="276" y="122"/>
                  <a:pt x="216" y="249"/>
                  <a:pt x="216" y="403"/>
                </a:cubicBezTo>
                <a:lnTo>
                  <a:pt x="59" y="403"/>
                </a:lnTo>
                <a:close/>
                <a:moveTo>
                  <a:pt x="245" y="403"/>
                </a:moveTo>
                <a:cubicBezTo>
                  <a:pt x="245" y="233"/>
                  <a:pt x="318" y="100"/>
                  <a:pt x="432" y="66"/>
                </a:cubicBezTo>
                <a:cubicBezTo>
                  <a:pt x="546" y="100"/>
                  <a:pt x="619" y="233"/>
                  <a:pt x="619" y="403"/>
                </a:cubicBezTo>
                <a:lnTo>
                  <a:pt x="245" y="403"/>
                </a:lnTo>
                <a:close/>
                <a:moveTo>
                  <a:pt x="648" y="403"/>
                </a:moveTo>
                <a:cubicBezTo>
                  <a:pt x="648" y="249"/>
                  <a:pt x="588" y="122"/>
                  <a:pt x="494" y="63"/>
                </a:cubicBezTo>
                <a:cubicBezTo>
                  <a:pt x="662" y="91"/>
                  <a:pt x="792" y="231"/>
                  <a:pt x="805" y="403"/>
                </a:cubicBezTo>
                <a:lnTo>
                  <a:pt x="648" y="4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accent3"/>
              </a:solidFill>
            </a:endParaRPr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9858754" y="7834456"/>
            <a:ext cx="1175969" cy="1132100"/>
          </a:xfrm>
          <a:custGeom>
            <a:avLst/>
            <a:gdLst>
              <a:gd name="T0" fmla="*/ 1387 w 1762"/>
              <a:gd name="T1" fmla="*/ 1693 h 1696"/>
              <a:gd name="T2" fmla="*/ 1362 w 1762"/>
              <a:gd name="T3" fmla="*/ 1687 h 1696"/>
              <a:gd name="T4" fmla="*/ 881 w 1762"/>
              <a:gd name="T5" fmla="*/ 1460 h 1696"/>
              <a:gd name="T6" fmla="*/ 400 w 1762"/>
              <a:gd name="T7" fmla="*/ 1687 h 1696"/>
              <a:gd name="T8" fmla="*/ 341 w 1762"/>
              <a:gd name="T9" fmla="*/ 1682 h 1696"/>
              <a:gd name="T10" fmla="*/ 317 w 1762"/>
              <a:gd name="T11" fmla="*/ 1627 h 1696"/>
              <a:gd name="T12" fmla="*/ 383 w 1762"/>
              <a:gd name="T13" fmla="*/ 1095 h 1696"/>
              <a:gd name="T14" fmla="*/ 19 w 1762"/>
              <a:gd name="T15" fmla="*/ 704 h 1696"/>
              <a:gd name="T16" fmla="*/ 7 w 1762"/>
              <a:gd name="T17" fmla="*/ 646 h 1696"/>
              <a:gd name="T18" fmla="*/ 51 w 1762"/>
              <a:gd name="T19" fmla="*/ 607 h 1696"/>
              <a:gd name="T20" fmla="*/ 573 w 1762"/>
              <a:gd name="T21" fmla="*/ 506 h 1696"/>
              <a:gd name="T22" fmla="*/ 830 w 1762"/>
              <a:gd name="T23" fmla="*/ 37 h 1696"/>
              <a:gd name="T24" fmla="*/ 932 w 1762"/>
              <a:gd name="T25" fmla="*/ 37 h 1696"/>
              <a:gd name="T26" fmla="*/ 1189 w 1762"/>
              <a:gd name="T27" fmla="*/ 506 h 1696"/>
              <a:gd name="T28" fmla="*/ 1711 w 1762"/>
              <a:gd name="T29" fmla="*/ 607 h 1696"/>
              <a:gd name="T30" fmla="*/ 1755 w 1762"/>
              <a:gd name="T31" fmla="*/ 646 h 1696"/>
              <a:gd name="T32" fmla="*/ 1743 w 1762"/>
              <a:gd name="T33" fmla="*/ 704 h 1696"/>
              <a:gd name="T34" fmla="*/ 1379 w 1762"/>
              <a:gd name="T35" fmla="*/ 1095 h 1696"/>
              <a:gd name="T36" fmla="*/ 1445 w 1762"/>
              <a:gd name="T37" fmla="*/ 1627 h 1696"/>
              <a:gd name="T38" fmla="*/ 1421 w 1762"/>
              <a:gd name="T39" fmla="*/ 1682 h 1696"/>
              <a:gd name="T40" fmla="*/ 1387 w 1762"/>
              <a:gd name="T41" fmla="*/ 1693 h 1696"/>
              <a:gd name="T42" fmla="*/ 881 w 1762"/>
              <a:gd name="T43" fmla="*/ 1337 h 1696"/>
              <a:gd name="T44" fmla="*/ 906 w 1762"/>
              <a:gd name="T45" fmla="*/ 1343 h 1696"/>
              <a:gd name="T46" fmla="*/ 1317 w 1762"/>
              <a:gd name="T47" fmla="*/ 1537 h 1696"/>
              <a:gd name="T48" fmla="*/ 1260 w 1762"/>
              <a:gd name="T49" fmla="*/ 1083 h 1696"/>
              <a:gd name="T50" fmla="*/ 1275 w 1762"/>
              <a:gd name="T51" fmla="*/ 1036 h 1696"/>
              <a:gd name="T52" fmla="*/ 1586 w 1762"/>
              <a:gd name="T53" fmla="*/ 702 h 1696"/>
              <a:gd name="T54" fmla="*/ 1140 w 1762"/>
              <a:gd name="T55" fmla="*/ 615 h 1696"/>
              <a:gd name="T56" fmla="*/ 1100 w 1762"/>
              <a:gd name="T57" fmla="*/ 586 h 1696"/>
              <a:gd name="T58" fmla="*/ 881 w 1762"/>
              <a:gd name="T59" fmla="*/ 186 h 1696"/>
              <a:gd name="T60" fmla="*/ 662 w 1762"/>
              <a:gd name="T61" fmla="*/ 586 h 1696"/>
              <a:gd name="T62" fmla="*/ 622 w 1762"/>
              <a:gd name="T63" fmla="*/ 615 h 1696"/>
              <a:gd name="T64" fmla="*/ 176 w 1762"/>
              <a:gd name="T65" fmla="*/ 702 h 1696"/>
              <a:gd name="T66" fmla="*/ 487 w 1762"/>
              <a:gd name="T67" fmla="*/ 1036 h 1696"/>
              <a:gd name="T68" fmla="*/ 502 w 1762"/>
              <a:gd name="T69" fmla="*/ 1083 h 1696"/>
              <a:gd name="T70" fmla="*/ 445 w 1762"/>
              <a:gd name="T71" fmla="*/ 1537 h 1696"/>
              <a:gd name="T72" fmla="*/ 856 w 1762"/>
              <a:gd name="T73" fmla="*/ 1343 h 1696"/>
              <a:gd name="T74" fmla="*/ 881 w 1762"/>
              <a:gd name="T75" fmla="*/ 1337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2" h="1696">
                <a:moveTo>
                  <a:pt x="1387" y="1693"/>
                </a:moveTo>
                <a:cubicBezTo>
                  <a:pt x="1379" y="1693"/>
                  <a:pt x="1370" y="1691"/>
                  <a:pt x="1362" y="1687"/>
                </a:cubicBezTo>
                <a:cubicBezTo>
                  <a:pt x="881" y="1460"/>
                  <a:pt x="881" y="1460"/>
                  <a:pt x="881" y="1460"/>
                </a:cubicBezTo>
                <a:cubicBezTo>
                  <a:pt x="400" y="1687"/>
                  <a:pt x="400" y="1687"/>
                  <a:pt x="400" y="1687"/>
                </a:cubicBezTo>
                <a:cubicBezTo>
                  <a:pt x="380" y="1696"/>
                  <a:pt x="358" y="1694"/>
                  <a:pt x="341" y="1682"/>
                </a:cubicBezTo>
                <a:cubicBezTo>
                  <a:pt x="323" y="1669"/>
                  <a:pt x="314" y="1649"/>
                  <a:pt x="317" y="1627"/>
                </a:cubicBezTo>
                <a:cubicBezTo>
                  <a:pt x="383" y="1095"/>
                  <a:pt x="383" y="1095"/>
                  <a:pt x="383" y="1095"/>
                </a:cubicBezTo>
                <a:cubicBezTo>
                  <a:pt x="19" y="704"/>
                  <a:pt x="19" y="704"/>
                  <a:pt x="19" y="704"/>
                </a:cubicBezTo>
                <a:cubicBezTo>
                  <a:pt x="5" y="689"/>
                  <a:pt x="0" y="667"/>
                  <a:pt x="7" y="646"/>
                </a:cubicBezTo>
                <a:cubicBezTo>
                  <a:pt x="13" y="626"/>
                  <a:pt x="30" y="611"/>
                  <a:pt x="51" y="607"/>
                </a:cubicBezTo>
                <a:cubicBezTo>
                  <a:pt x="573" y="506"/>
                  <a:pt x="573" y="506"/>
                  <a:pt x="573" y="506"/>
                </a:cubicBezTo>
                <a:cubicBezTo>
                  <a:pt x="830" y="37"/>
                  <a:pt x="830" y="37"/>
                  <a:pt x="830" y="37"/>
                </a:cubicBezTo>
                <a:cubicBezTo>
                  <a:pt x="850" y="0"/>
                  <a:pt x="912" y="0"/>
                  <a:pt x="932" y="37"/>
                </a:cubicBezTo>
                <a:cubicBezTo>
                  <a:pt x="1189" y="506"/>
                  <a:pt x="1189" y="506"/>
                  <a:pt x="1189" y="506"/>
                </a:cubicBezTo>
                <a:cubicBezTo>
                  <a:pt x="1711" y="607"/>
                  <a:pt x="1711" y="607"/>
                  <a:pt x="1711" y="607"/>
                </a:cubicBezTo>
                <a:cubicBezTo>
                  <a:pt x="1732" y="611"/>
                  <a:pt x="1749" y="626"/>
                  <a:pt x="1755" y="646"/>
                </a:cubicBezTo>
                <a:cubicBezTo>
                  <a:pt x="1762" y="667"/>
                  <a:pt x="1757" y="689"/>
                  <a:pt x="1743" y="704"/>
                </a:cubicBezTo>
                <a:cubicBezTo>
                  <a:pt x="1379" y="1095"/>
                  <a:pt x="1379" y="1095"/>
                  <a:pt x="1379" y="1095"/>
                </a:cubicBezTo>
                <a:cubicBezTo>
                  <a:pt x="1445" y="1627"/>
                  <a:pt x="1445" y="1627"/>
                  <a:pt x="1445" y="1627"/>
                </a:cubicBezTo>
                <a:cubicBezTo>
                  <a:pt x="1448" y="1649"/>
                  <a:pt x="1439" y="1669"/>
                  <a:pt x="1421" y="1682"/>
                </a:cubicBezTo>
                <a:cubicBezTo>
                  <a:pt x="1411" y="1689"/>
                  <a:pt x="1399" y="1693"/>
                  <a:pt x="1387" y="1693"/>
                </a:cubicBezTo>
                <a:close/>
                <a:moveTo>
                  <a:pt x="881" y="1337"/>
                </a:moveTo>
                <a:cubicBezTo>
                  <a:pt x="889" y="1337"/>
                  <a:pt x="898" y="1339"/>
                  <a:pt x="906" y="1343"/>
                </a:cubicBezTo>
                <a:cubicBezTo>
                  <a:pt x="1317" y="1537"/>
                  <a:pt x="1317" y="1537"/>
                  <a:pt x="1317" y="1537"/>
                </a:cubicBezTo>
                <a:cubicBezTo>
                  <a:pt x="1260" y="1083"/>
                  <a:pt x="1260" y="1083"/>
                  <a:pt x="1260" y="1083"/>
                </a:cubicBezTo>
                <a:cubicBezTo>
                  <a:pt x="1258" y="1066"/>
                  <a:pt x="1264" y="1049"/>
                  <a:pt x="1275" y="1036"/>
                </a:cubicBezTo>
                <a:cubicBezTo>
                  <a:pt x="1586" y="702"/>
                  <a:pt x="1586" y="702"/>
                  <a:pt x="1586" y="702"/>
                </a:cubicBezTo>
                <a:cubicBezTo>
                  <a:pt x="1140" y="615"/>
                  <a:pt x="1140" y="615"/>
                  <a:pt x="1140" y="615"/>
                </a:cubicBezTo>
                <a:cubicBezTo>
                  <a:pt x="1123" y="612"/>
                  <a:pt x="1108" y="601"/>
                  <a:pt x="1100" y="586"/>
                </a:cubicBezTo>
                <a:cubicBezTo>
                  <a:pt x="881" y="186"/>
                  <a:pt x="881" y="186"/>
                  <a:pt x="881" y="186"/>
                </a:cubicBezTo>
                <a:cubicBezTo>
                  <a:pt x="662" y="586"/>
                  <a:pt x="662" y="586"/>
                  <a:pt x="662" y="586"/>
                </a:cubicBezTo>
                <a:cubicBezTo>
                  <a:pt x="654" y="601"/>
                  <a:pt x="639" y="612"/>
                  <a:pt x="622" y="615"/>
                </a:cubicBezTo>
                <a:cubicBezTo>
                  <a:pt x="176" y="702"/>
                  <a:pt x="176" y="702"/>
                  <a:pt x="176" y="702"/>
                </a:cubicBezTo>
                <a:cubicBezTo>
                  <a:pt x="487" y="1036"/>
                  <a:pt x="487" y="1036"/>
                  <a:pt x="487" y="1036"/>
                </a:cubicBezTo>
                <a:cubicBezTo>
                  <a:pt x="498" y="1049"/>
                  <a:pt x="504" y="1066"/>
                  <a:pt x="502" y="1083"/>
                </a:cubicBezTo>
                <a:cubicBezTo>
                  <a:pt x="445" y="1537"/>
                  <a:pt x="445" y="1537"/>
                  <a:pt x="445" y="1537"/>
                </a:cubicBezTo>
                <a:cubicBezTo>
                  <a:pt x="856" y="1343"/>
                  <a:pt x="856" y="1343"/>
                  <a:pt x="856" y="1343"/>
                </a:cubicBezTo>
                <a:cubicBezTo>
                  <a:pt x="864" y="1339"/>
                  <a:pt x="873" y="1337"/>
                  <a:pt x="881" y="13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702" tIns="91346" rIns="182702" bIns="91346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49050" y="897903"/>
            <a:ext cx="6419316" cy="12836962"/>
          </a:xfrm>
          <a:prstGeom prst="rect">
            <a:avLst/>
          </a:prstGeom>
          <a:effectLst>
            <a:outerShdw blurRad="584200" dist="38100" dir="10800000" algn="r" rotWithShape="0">
              <a:prstClr val="black">
                <a:alpha val="40000"/>
              </a:prstClr>
            </a:outerShdw>
          </a:effectLst>
        </p:spPr>
      </p:pic>
      <p:pic>
        <p:nvPicPr>
          <p:cNvPr id="11" name="Picture 5" descr="G:\bappeda\baru april\BLITAR AMAZIN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30868" y="10714991"/>
            <a:ext cx="5990753" cy="19071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1834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14" grpId="0" animBg="1"/>
      <p:bldP spid="18" grpId="0" animBg="1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oncourse">
  <a:themeElements>
    <a:clrScheme name="Concourse">
      <a:dk1>
        <a:sysClr val="windowText" lastClr="000000"/>
      </a:dk1>
      <a:lt1>
        <a:sysClr val="window" lastClr="FFFFFF"/>
      </a:lt1>
      <a:dk2>
        <a:srgbClr val="464646"/>
      </a:dk2>
      <a:lt2>
        <a:srgbClr val="DEF5FA"/>
      </a:lt2>
      <a:accent1>
        <a:srgbClr val="2DA2BF"/>
      </a:accent1>
      <a:accent2>
        <a:srgbClr val="DA1F28"/>
      </a:accent2>
      <a:accent3>
        <a:srgbClr val="EB641B"/>
      </a:accent3>
      <a:accent4>
        <a:srgbClr val="39639D"/>
      </a:accent4>
      <a:accent5>
        <a:srgbClr val="474B78"/>
      </a:accent5>
      <a:accent6>
        <a:srgbClr val="7D3C4A"/>
      </a:accent6>
      <a:hlink>
        <a:srgbClr val="FF8119"/>
      </a:hlink>
      <a:folHlink>
        <a:srgbClr val="44B9E8"/>
      </a:folHlink>
    </a:clrScheme>
    <a:fontScheme name="Concourse">
      <a:maj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</a:majorFont>
      <a:min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</a:minorFont>
    </a:fontScheme>
    <a:fmtScheme name="Concours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5000"/>
                <a:satMod val="300000"/>
              </a:schemeClr>
            </a:gs>
            <a:gs pos="40000">
              <a:schemeClr val="phClr">
                <a:tint val="65000"/>
                <a:satMod val="300000"/>
              </a:schemeClr>
            </a:gs>
            <a:gs pos="100000">
              <a:schemeClr val="phClr">
                <a:shade val="65000"/>
                <a:satMod val="300000"/>
              </a:schemeClr>
            </a:gs>
          </a:gsLst>
          <a:path path="circle">
            <a:fillToRect l="95000" t="-106500" r="5000" b="206500"/>
          </a:path>
        </a:gradFill>
        <a:blipFill>
          <a:blip xmlns:r="http://schemas.openxmlformats.org/officeDocument/2006/relationships" r:embed="rId1">
            <a:duotone>
              <a:schemeClr val="phClr">
                <a:shade val="60000"/>
                <a:satMod val="110000"/>
              </a:schemeClr>
              <a:schemeClr val="phClr">
                <a:tint val="95000"/>
              </a:schemeClr>
            </a:duotone>
          </a:blip>
          <a:tile tx="0" ty="0" sx="50000" sy="5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Concourse</Template>
  <TotalTime>4256</TotalTime>
  <Words>168</Words>
  <Application>Microsoft Office PowerPoint</Application>
  <PresentationFormat>Custom</PresentationFormat>
  <Paragraphs>41</Paragraphs>
  <Slides>6</Slides>
  <Notes>5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7" baseType="lpstr">
      <vt:lpstr>Concourse</vt:lpstr>
      <vt:lpstr>PERATURAN MENTERI PARIWISATA REPUBLIK INDONESIA </vt:lpstr>
      <vt:lpstr>Pasal 5 ayat (1) berbunyi :</vt:lpstr>
      <vt:lpstr>JENIS PERIZINAN BERUSAHA  BIDANG  PARIWISATA Pasal  6  berbunyi :</vt:lpstr>
      <vt:lpstr>Pasal 7 berbunyi : </vt:lpstr>
      <vt:lpstr>Pasal  8 berbunyi : 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USER</dc:creator>
  <cp:lastModifiedBy>MIKROCOFT</cp:lastModifiedBy>
  <cp:revision>77</cp:revision>
  <cp:lastPrinted>2020-06-15T07:53:07Z</cp:lastPrinted>
  <dcterms:created xsi:type="dcterms:W3CDTF">2018-10-16T16:37:25Z</dcterms:created>
  <dcterms:modified xsi:type="dcterms:W3CDTF">2020-06-15T08:14:26Z</dcterms:modified>
</cp:coreProperties>
</file>